
<file path=[Content_Types].xml><?xml version="1.0" encoding="utf-8"?>
<Types xmlns="http://schemas.openxmlformats.org/package/2006/content-types">
  <Default ContentType="image/jpeg" Extension="jpg"/>
  <Default ContentType="application/x-fontdata" Extension="fntdata"/>
  <Default ContentType="image/gif" Extension="gif"/>
  <Default ContentType="application/xml" Extension="xml"/>
  <Default ContentType="image/png" Extension="png"/>
  <Default ContentType="application/vnd.openxmlformats-package.relationships+xml" Extension="rels"/>
  <Override ContentType="application/vnd.openxmlformats-officedocument.presentationml.notesSlide+xml" PartName="/ppt/notesSlides/notesSlide29.xml"/>
  <Override ContentType="application/vnd.openxmlformats-officedocument.presentationml.notesSlide+xml" PartName="/ppt/notesSlides/notesSlide3.xml"/>
  <Override ContentType="application/vnd.openxmlformats-officedocument.presentationml.notesSlide+xml" PartName="/ppt/notesSlides/notesSlide9.xml"/>
  <Override ContentType="application/vnd.openxmlformats-officedocument.presentationml.notesSlide+xml" PartName="/ppt/notesSlides/notesSlide28.xml"/>
  <Override ContentType="application/vnd.openxmlformats-officedocument.presentationml.notesSlide+xml" PartName="/ppt/notesSlides/notesSlide15.xml"/>
  <Override ContentType="application/vnd.openxmlformats-officedocument.presentationml.notesSlide+xml" PartName="/ppt/notesSlides/notesSlide11.xml"/>
  <Override ContentType="application/vnd.openxmlformats-officedocument.presentationml.notesSlide+xml" PartName="/ppt/notesSlides/notesSlide24.xml"/>
  <Override ContentType="application/vnd.openxmlformats-officedocument.presentationml.notesSlide+xml" PartName="/ppt/notesSlides/notesSlide12.xml"/>
  <Override ContentType="application/vnd.openxmlformats-officedocument.presentationml.notesSlide+xml" PartName="/ppt/notesSlides/notesSlide20.xml"/>
  <Override ContentType="application/vnd.openxmlformats-officedocument.presentationml.notesSlide+xml" PartName="/ppt/notesSlides/notesSlide17.xml"/>
  <Override ContentType="application/vnd.openxmlformats-officedocument.presentationml.notesSlide+xml" PartName="/ppt/notesSlides/notesSlide16.xml"/>
  <Override ContentType="application/vnd.openxmlformats-officedocument.presentationml.notesSlide+xml" PartName="/ppt/notesSlides/notesSlide21.xml"/>
  <Override ContentType="application/vnd.openxmlformats-officedocument.presentationml.notesSlide+xml" PartName="/ppt/notesSlides/notesSlide8.xml"/>
  <Override ContentType="application/vnd.openxmlformats-officedocument.presentationml.notesSlide+xml" PartName="/ppt/notesSlides/notesSlide4.xml"/>
  <Override ContentType="application/vnd.openxmlformats-officedocument.presentationml.notesSlide+xml" PartName="/ppt/notesSlides/notesSlide25.xml"/>
  <Override ContentType="application/vnd.openxmlformats-officedocument.presentationml.notesSlide+xml" PartName="/ppt/notesSlides/notesSlide18.xml"/>
  <Override ContentType="application/vnd.openxmlformats-officedocument.presentationml.notesSlide+xml" PartName="/ppt/notesSlides/notesSlide6.xml"/>
  <Override ContentType="application/vnd.openxmlformats-officedocument.presentationml.notesSlide+xml" PartName="/ppt/notesSlides/notesSlide13.xml"/>
  <Override ContentType="application/vnd.openxmlformats-officedocument.presentationml.notesSlide+xml" PartName="/ppt/notesSlides/notesSlide1.xml"/>
  <Override ContentType="application/vnd.openxmlformats-officedocument.presentationml.notesSlide+xml" PartName="/ppt/notesSlides/notesSlide22.xml"/>
  <Override ContentType="application/vnd.openxmlformats-officedocument.presentationml.notesSlide+xml" PartName="/ppt/notesSlides/notesSlide7.xml"/>
  <Override ContentType="application/vnd.openxmlformats-officedocument.presentationml.notesSlide+xml" PartName="/ppt/notesSlides/notesSlide26.xml"/>
  <Override ContentType="application/vnd.openxmlformats-officedocument.presentationml.notesSlide+xml" PartName="/ppt/notesSlides/notesSlide5.xml"/>
  <Override ContentType="application/vnd.openxmlformats-officedocument.presentationml.notesSlide+xml" PartName="/ppt/notesSlides/notesSlide19.xml"/>
  <Override ContentType="application/vnd.openxmlformats-officedocument.presentationml.notesSlide+xml" PartName="/ppt/notesSlides/notesSlide27.xml"/>
  <Override ContentType="application/vnd.openxmlformats-officedocument.presentationml.notesSlide+xml" PartName="/ppt/notesSlides/notesSlide14.xml"/>
  <Override ContentType="application/vnd.openxmlformats-officedocument.presentationml.notesSlide+xml" PartName="/ppt/notesSlides/notesSlide23.xml"/>
  <Override ContentType="application/vnd.openxmlformats-officedocument.presentationml.notesSlide+xml" PartName="/ppt/notesSlides/notesSlide2.xml"/>
  <Override ContentType="application/vnd.openxmlformats-officedocument.presentationml.notesSlide+xml" PartName="/ppt/notesSlides/notesSlide10.xml"/>
  <Override ContentType="application/vnd.openxmlformats-officedocument.presentationml.tableStyles+xml" PartName="/ppt/tableStyles.xml"/>
  <Override ContentType="application/vnd.openxmlformats-officedocument.presentationml.slideLayout+xml" PartName="/ppt/slideLayouts/slideLayout3.xml"/>
  <Override ContentType="application/vnd.openxmlformats-officedocument.presentationml.slideLayout+xml" PartName="/ppt/slideLayouts/slideLayout37.xml"/>
  <Override ContentType="application/vnd.openxmlformats-officedocument.presentationml.slideLayout+xml" PartName="/ppt/slideLayouts/slideLayout171.xml"/>
  <Override ContentType="application/vnd.openxmlformats-officedocument.presentationml.slideLayout+xml" PartName="/ppt/slideLayouts/slideLayout129.xml"/>
  <Override ContentType="application/vnd.openxmlformats-officedocument.presentationml.slideLayout+xml" PartName="/ppt/slideLayouts/slideLayout29.xml"/>
  <Override ContentType="application/vnd.openxmlformats-officedocument.presentationml.slideLayout+xml" PartName="/ppt/slideLayouts/slideLayout137.xml"/>
  <Override ContentType="application/vnd.openxmlformats-officedocument.presentationml.slideLayout+xml" PartName="/ppt/slideLayouts/slideLayout120.xml"/>
  <Override ContentType="application/vnd.openxmlformats-officedocument.presentationml.slideLayout+xml" PartName="/ppt/slideLayouts/slideLayout96.xml"/>
  <Override ContentType="application/vnd.openxmlformats-officedocument.presentationml.slideLayout+xml" PartName="/ppt/slideLayouts/slideLayout163.xml"/>
  <Override ContentType="application/vnd.openxmlformats-officedocument.presentationml.slideLayout+xml" PartName="/ppt/slideLayouts/slideLayout20.xml"/>
  <Override ContentType="application/vnd.openxmlformats-officedocument.presentationml.slideLayout+xml" PartName="/ppt/slideLayouts/slideLayout55.xml"/>
  <Override ContentType="application/vnd.openxmlformats-officedocument.presentationml.slideLayout+xml" PartName="/ppt/slideLayouts/slideLayout98.xml"/>
  <Override ContentType="application/vnd.openxmlformats-officedocument.presentationml.slideLayout+xml" PartName="/ppt/slideLayouts/slideLayout110.xml"/>
  <Override ContentType="application/vnd.openxmlformats-officedocument.presentationml.slideLayout+xml" PartName="/ppt/slideLayouts/slideLayout153.xml"/>
  <Override ContentType="application/vnd.openxmlformats-officedocument.presentationml.slideLayout+xml" PartName="/ppt/slideLayouts/slideLayout61.xml"/>
  <Override ContentType="application/vnd.openxmlformats-officedocument.presentationml.slideLayout+xml" PartName="/ppt/slideLayouts/slideLayout145.xml"/>
  <Override ContentType="application/vnd.openxmlformats-officedocument.presentationml.slideLayout+xml" PartName="/ppt/slideLayouts/slideLayout12.xml"/>
  <Override ContentType="application/vnd.openxmlformats-officedocument.presentationml.slideLayout+xml" PartName="/ppt/slideLayouts/slideLayout102.xml"/>
  <Override ContentType="application/vnd.openxmlformats-officedocument.presentationml.slideLayout+xml" PartName="/ppt/slideLayouts/slideLayout119.xml"/>
  <Override ContentType="application/vnd.openxmlformats-officedocument.presentationml.slideLayout+xml" PartName="/ppt/slideLayouts/slideLayout188.xml"/>
  <Override ContentType="application/vnd.openxmlformats-officedocument.presentationml.slideLayout+xml" PartName="/ppt/slideLayouts/slideLayout47.xml"/>
  <Override ContentType="application/vnd.openxmlformats-officedocument.presentationml.slideLayout+xml" PartName="/ppt/slideLayouts/slideLayout165.xml"/>
  <Override ContentType="application/vnd.openxmlformats-officedocument.presentationml.slideLayout+xml" PartName="/ppt/slideLayouts/slideLayout5.xml"/>
  <Override ContentType="application/vnd.openxmlformats-officedocument.presentationml.slideLayout+xml" PartName="/ppt/slideLayouts/slideLayout78.xml"/>
  <Override ContentType="application/vnd.openxmlformats-officedocument.presentationml.slideLayout+xml" PartName="/ppt/slideLayouts/slideLayout65.xml"/>
  <Override ContentType="application/vnd.openxmlformats-officedocument.presentationml.slideLayout+xml" PartName="/ppt/slideLayouts/slideLayout22.xml"/>
  <Override ContentType="application/vnd.openxmlformats-officedocument.presentationml.slideLayout+xml" PartName="/ppt/slideLayouts/slideLayout35.xml"/>
  <Override ContentType="application/vnd.openxmlformats-officedocument.presentationml.slideLayout+xml" PartName="/ppt/slideLayouts/slideLayout178.xml"/>
  <Override ContentType="application/vnd.openxmlformats-officedocument.presentationml.slideLayout+xml" PartName="/ppt/slideLayouts/slideLayout135.xml"/>
  <Override ContentType="application/vnd.openxmlformats-officedocument.presentationml.slideLayout+xml" PartName="/ppt/slideLayouts/slideLayout122.xml"/>
  <Override ContentType="application/vnd.openxmlformats-officedocument.presentationml.slideLayout+xml" PartName="/ppt/slideLayouts/slideLayout49.xml"/>
  <Override ContentType="application/vnd.openxmlformats-officedocument.presentationml.slideLayout+xml" PartName="/ppt/slideLayouts/slideLayout104.xml"/>
  <Override ContentType="application/vnd.openxmlformats-officedocument.presentationml.slideLayout+xml" PartName="/ppt/slideLayouts/slideLayout19.xml"/>
  <Override ContentType="application/vnd.openxmlformats-officedocument.presentationml.slideLayout+xml" PartName="/ppt/slideLayouts/slideLayout147.xml"/>
  <Override ContentType="application/vnd.openxmlformats-officedocument.presentationml.slideLayout+xml" PartName="/ppt/slideLayouts/slideLayout117.xml"/>
  <Override ContentType="application/vnd.openxmlformats-officedocument.presentationml.slideLayout+xml" PartName="/ppt/slideLayouts/slideLayout53.xml"/>
  <Override ContentType="application/vnd.openxmlformats-officedocument.presentationml.slideLayout+xml" PartName="/ppt/slideLayouts/slideLayout181.xml"/>
  <Override ContentType="application/vnd.openxmlformats-officedocument.presentationml.slideLayout+xml" PartName="/ppt/slideLayouts/slideLayout10.xml"/>
  <Override ContentType="application/vnd.openxmlformats-officedocument.presentationml.slideLayout+xml" PartName="/ppt/slideLayouts/slideLayout71.xml"/>
  <Override ContentType="application/vnd.openxmlformats-officedocument.presentationml.slideLayout+xml" PartName="/ppt/slideLayouts/slideLayout41.xml"/>
  <Override ContentType="application/vnd.openxmlformats-officedocument.presentationml.slideLayout+xml" PartName="/ppt/slideLayouts/slideLayout151.xml"/>
  <Override ContentType="application/vnd.openxmlformats-officedocument.presentationml.slideLayout+xml" PartName="/ppt/slideLayouts/slideLayout84.xml"/>
  <Override ContentType="application/vnd.openxmlformats-officedocument.presentationml.slideLayout+xml" PartName="/ppt/slideLayouts/slideLayout24.xml"/>
  <Override ContentType="application/vnd.openxmlformats-officedocument.presentationml.slideLayout+xml" PartName="/ppt/slideLayouts/slideLayout159.xml"/>
  <Override ContentType="application/vnd.openxmlformats-officedocument.presentationml.slideLayout+xml" PartName="/ppt/slideLayouts/slideLayout67.xml"/>
  <Override ContentType="application/vnd.openxmlformats-officedocument.presentationml.slideLayout+xml" PartName="/ppt/slideLayouts/slideLayout92.xml"/>
  <Override ContentType="application/vnd.openxmlformats-officedocument.presentationml.slideLayout+xml" PartName="/ppt/slideLayouts/slideLayout116.xml"/>
  <Override ContentType="application/vnd.openxmlformats-officedocument.presentationml.slideLayout+xml" PartName="/ppt/slideLayouts/slideLayout83.xml"/>
  <Override ContentType="application/vnd.openxmlformats-officedocument.presentationml.slideLayout+xml" PartName="/ppt/slideLayouts/slideLayout150.xml"/>
  <Override ContentType="application/vnd.openxmlformats-officedocument.presentationml.slideLayout+xml" PartName="/ppt/slideLayouts/slideLayout40.xml"/>
  <Override ContentType="application/vnd.openxmlformats-officedocument.presentationml.slideLayout+xml" PartName="/ppt/slideLayouts/slideLayout185.xml"/>
  <Override ContentType="application/vnd.openxmlformats-officedocument.presentationml.slideLayout+xml" PartName="/ppt/slideLayouts/slideLayout133.xml"/>
  <Override ContentType="application/vnd.openxmlformats-officedocument.presentationml.slideLayout+xml" PartName="/ppt/slideLayouts/slideLayout176.xml"/>
  <Override ContentType="application/vnd.openxmlformats-officedocument.presentationml.slideLayout+xml" PartName="/ppt/slideLayouts/slideLayout183.xml"/>
  <Override ContentType="application/vnd.openxmlformats-officedocument.presentationml.slideLayout+xml" PartName="/ppt/slideLayouts/slideLayout17.xml"/>
  <Override ContentType="application/vnd.openxmlformats-officedocument.presentationml.slideLayout+xml" PartName="/ppt/slideLayouts/slideLayout166.xml"/>
  <Override ContentType="application/vnd.openxmlformats-officedocument.presentationml.slideLayout+xml" PartName="/ppt/slideLayouts/slideLayout140.xml"/>
  <Override ContentType="application/vnd.openxmlformats-officedocument.presentationml.slideLayout+xml" PartName="/ppt/slideLayouts/slideLayout34.xml"/>
  <Override ContentType="application/vnd.openxmlformats-officedocument.presentationml.slideLayout+xml" PartName="/ppt/slideLayouts/slideLayout149.xml"/>
  <Override ContentType="application/vnd.openxmlformats-officedocument.presentationml.slideLayout+xml" PartName="/ppt/slideLayouts/slideLayout90.xml"/>
  <Override ContentType="application/vnd.openxmlformats-officedocument.presentationml.slideLayout+xml" PartName="/ppt/slideLayouts/slideLayout6.xml"/>
  <Override ContentType="application/vnd.openxmlformats-officedocument.presentationml.slideLayout+xml" PartName="/ppt/slideLayouts/slideLayout106.xml"/>
  <Override ContentType="application/vnd.openxmlformats-officedocument.presentationml.slideLayout+xml" PartName="/ppt/slideLayouts/slideLayout77.xml"/>
  <Override ContentType="application/vnd.openxmlformats-officedocument.presentationml.slideLayout+xml" PartName="/ppt/slideLayouts/slideLayout30.xml"/>
  <Override ContentType="application/vnd.openxmlformats-officedocument.presentationml.slideLayout+xml" PartName="/ppt/slideLayouts/slideLayout73.xml"/>
  <Override ContentType="application/vnd.openxmlformats-officedocument.presentationml.slideLayout+xml" PartName="/ppt/slideLayouts/slideLayout123.xml"/>
  <Override ContentType="application/vnd.openxmlformats-officedocument.presentationml.slideLayout+xml" PartName="/ppt/slideLayouts/slideLayout86.xml"/>
  <Override ContentType="application/vnd.openxmlformats-officedocument.presentationml.slideLayout+xml" PartName="/ppt/slideLayouts/slideLayout56.xml"/>
  <Override ContentType="application/vnd.openxmlformats-officedocument.presentationml.slideLayout+xml" PartName="/ppt/slideLayouts/slideLayout81.xml"/>
  <Override ContentType="application/vnd.openxmlformats-officedocument.presentationml.slideLayout+xml" PartName="/ppt/slideLayouts/slideLayout127.xml"/>
  <Override ContentType="application/vnd.openxmlformats-officedocument.presentationml.slideLayout+xml" PartName="/ppt/slideLayouts/slideLayout43.xml"/>
  <Override ContentType="application/vnd.openxmlformats-officedocument.presentationml.slideLayout+xml" PartName="/ppt/slideLayouts/slideLayout26.xml"/>
  <Override ContentType="application/vnd.openxmlformats-officedocument.presentationml.slideLayout+xml" PartName="/ppt/slideLayouts/slideLayout51.xml"/>
  <Override ContentType="application/vnd.openxmlformats-officedocument.presentationml.slideLayout+xml" PartName="/ppt/slideLayouts/slideLayout157.xml"/>
  <Override ContentType="application/vnd.openxmlformats-officedocument.presentationml.slideLayout+xml" PartName="/ppt/slideLayouts/slideLayout69.xml"/>
  <Override ContentType="application/vnd.openxmlformats-officedocument.presentationml.slideLayout+xml" PartName="/ppt/slideLayouts/slideLayout94.xml"/>
  <Override ContentType="application/vnd.openxmlformats-officedocument.presentationml.slideLayout+xml" PartName="/ppt/slideLayouts/slideLayout114.xml"/>
  <Override ContentType="application/vnd.openxmlformats-officedocument.presentationml.slideLayout+xml" PartName="/ppt/slideLayouts/slideLayout13.xml"/>
  <Override ContentType="application/vnd.openxmlformats-officedocument.presentationml.slideLayout+xml" PartName="/ppt/slideLayouts/slideLayout1.xml"/>
  <Override ContentType="application/vnd.openxmlformats-officedocument.presentationml.slideLayout+xml" PartName="/ppt/slideLayouts/slideLayout174.xml"/>
  <Override ContentType="application/vnd.openxmlformats-officedocument.presentationml.slideLayout+xml" PartName="/ppt/slideLayouts/slideLayout39.xml"/>
  <Override ContentType="application/vnd.openxmlformats-officedocument.presentationml.slideLayout+xml" PartName="/ppt/slideLayouts/slideLayout144.xml"/>
  <Override ContentType="application/vnd.openxmlformats-officedocument.presentationml.slideLayout+xml" PartName="/ppt/slideLayouts/slideLayout131.xml"/>
  <Override ContentType="application/vnd.openxmlformats-officedocument.presentationml.slideLayout+xml" PartName="/ppt/slideLayouts/slideLayout187.xml"/>
  <Override ContentType="application/vnd.openxmlformats-officedocument.presentationml.slideLayout+xml" PartName="/ppt/slideLayouts/slideLayout161.xml"/>
  <Override ContentType="application/vnd.openxmlformats-officedocument.presentationml.slideLayout+xml" PartName="/ppt/slideLayouts/slideLayout172.xml"/>
  <Override ContentType="application/vnd.openxmlformats-officedocument.presentationml.slideLayout+xml" PartName="/ppt/slideLayouts/slideLayout191.xml"/>
  <Override ContentType="application/vnd.openxmlformats-officedocument.presentationml.slideLayout+xml" PartName="/ppt/slideLayouts/slideLayout28.xml"/>
  <Override ContentType="application/vnd.openxmlformats-officedocument.presentationml.slideLayout+xml" PartName="/ppt/slideLayouts/slideLayout155.xml"/>
  <Override ContentType="application/vnd.openxmlformats-officedocument.presentationml.slideLayout+xml" PartName="/ppt/slideLayouts/slideLayout142.xml"/>
  <Override ContentType="application/vnd.openxmlformats-officedocument.presentationml.slideLayout+xml" PartName="/ppt/slideLayouts/slideLayout58.xml"/>
  <Override ContentType="application/vnd.openxmlformats-officedocument.presentationml.slideLayout+xml" PartName="/ppt/slideLayouts/slideLayout125.xml"/>
  <Override ContentType="application/vnd.openxmlformats-officedocument.presentationml.slideLayout+xml" PartName="/ppt/slideLayouts/slideLayout15.xml"/>
  <Override ContentType="application/vnd.openxmlformats-officedocument.presentationml.slideLayout+xml" PartName="/ppt/slideLayouts/slideLayout88.xml"/>
  <Override ContentType="application/vnd.openxmlformats-officedocument.presentationml.slideLayout+xml" PartName="/ppt/slideLayouts/slideLayout168.xml"/>
  <Override ContentType="application/vnd.openxmlformats-officedocument.presentationml.slideLayout+xml" PartName="/ppt/slideLayouts/slideLayout112.xml"/>
  <Override ContentType="application/vnd.openxmlformats-officedocument.presentationml.slideLayout+xml" PartName="/ppt/slideLayouts/slideLayout8.xml"/>
  <Override ContentType="application/vnd.openxmlformats-officedocument.presentationml.slideLayout+xml" PartName="/ppt/slideLayouts/slideLayout75.xml"/>
  <Override ContentType="application/vnd.openxmlformats-officedocument.presentationml.slideLayout+xml" PartName="/ppt/slideLayouts/slideLayout108.xml"/>
  <Override ContentType="application/vnd.openxmlformats-officedocument.presentationml.slideLayout+xml" PartName="/ppt/slideLayouts/slideLayout45.xml"/>
  <Override ContentType="application/vnd.openxmlformats-officedocument.presentationml.slideLayout+xml" PartName="/ppt/slideLayouts/slideLayout138.xml"/>
  <Override ContentType="application/vnd.openxmlformats-officedocument.presentationml.slideLayout+xml" PartName="/ppt/slideLayouts/slideLayout32.xml"/>
  <Override ContentType="application/vnd.openxmlformats-officedocument.presentationml.slideLayout+xml" PartName="/ppt/slideLayouts/slideLayout189.xml"/>
  <Override ContentType="application/vnd.openxmlformats-officedocument.presentationml.slideLayout+xml" PartName="/ppt/slideLayouts/slideLayout97.xml"/>
  <Override ContentType="application/vnd.openxmlformats-officedocument.presentationml.slideLayout+xml" PartName="/ppt/slideLayouts/slideLayout111.xml"/>
  <Override ContentType="application/vnd.openxmlformats-officedocument.presentationml.slideLayout+xml" PartName="/ppt/slideLayouts/slideLayout62.xml"/>
  <Override ContentType="application/vnd.openxmlformats-officedocument.presentationml.slideLayout+xml" PartName="/ppt/slideLayouts/slideLayout146.xml"/>
  <Override ContentType="application/vnd.openxmlformats-officedocument.presentationml.slideLayout+xml" PartName="/ppt/slideLayouts/slideLayout54.xml"/>
  <Override ContentType="application/vnd.openxmlformats-officedocument.presentationml.slideLayout+xml" PartName="/ppt/slideLayouts/slideLayout11.xml"/>
  <Override ContentType="application/vnd.openxmlformats-officedocument.presentationml.slideLayout+xml" PartName="/ppt/slideLayouts/slideLayout154.xml"/>
  <Override ContentType="application/vnd.openxmlformats-officedocument.presentationml.slideLayout+xml" PartName="/ppt/slideLayouts/slideLayout103.xml"/>
  <Override ContentType="application/vnd.openxmlformats-officedocument.presentationml.slideLayout+xml" PartName="/ppt/slideLayouts/slideLayout46.xml"/>
  <Override ContentType="application/vnd.openxmlformats-officedocument.presentationml.slideLayout+xml" PartName="/ppt/slideLayouts/slideLayout89.xml"/>
  <Override ContentType="application/vnd.openxmlformats-officedocument.presentationml.slideLayout+xml" PartName="/ppt/slideLayouts/slideLayout70.xml"/>
  <Override ContentType="application/vnd.openxmlformats-officedocument.presentationml.slideLayout+xml" PartName="/ppt/slideLayouts/slideLayout128.xml"/>
  <Override ContentType="application/vnd.openxmlformats-officedocument.presentationml.slideLayout+xml" PartName="/ppt/slideLayouts/slideLayout38.xml"/>
  <Override ContentType="application/vnd.openxmlformats-officedocument.presentationml.slideLayout+xml" PartName="/ppt/slideLayouts/slideLayout170.xml"/>
  <Override ContentType="application/vnd.openxmlformats-officedocument.presentationml.slideLayout+xml" PartName="/ppt/slideLayouts/slideLayout2.xml"/>
  <Override ContentType="application/vnd.openxmlformats-officedocument.presentationml.slideLayout+xml" PartName="/ppt/slideLayouts/slideLayout180.xml"/>
  <Override ContentType="application/vnd.openxmlformats-officedocument.presentationml.slideLayout+xml" PartName="/ppt/slideLayouts/slideLayout52.xml"/>
  <Override ContentType="application/vnd.openxmlformats-officedocument.presentationml.slideLayout+xml" PartName="/ppt/slideLayouts/slideLayout95.xml"/>
  <Override ContentType="application/vnd.openxmlformats-officedocument.presentationml.slideLayout+xml" PartName="/ppt/slideLayouts/slideLayout101.xml"/>
  <Override ContentType="application/vnd.openxmlformats-officedocument.presentationml.slideLayout+xml" PartName="/ppt/slideLayouts/slideLayout162.xml"/>
  <Override ContentType="application/vnd.openxmlformats-officedocument.presentationml.slideLayout+xml" PartName="/ppt/slideLayouts/slideLayout64.xml"/>
  <Override ContentType="application/vnd.openxmlformats-officedocument.presentationml.slideLayout+xml" PartName="/ppt/slideLayouts/slideLayout179.xml"/>
  <Override ContentType="application/vnd.openxmlformats-officedocument.presentationml.slideLayout+xml" PartName="/ppt/slideLayouts/slideLayout99.xml"/>
  <Override ContentType="application/vnd.openxmlformats-officedocument.presentationml.slideLayout+xml" PartName="/ppt/slideLayouts/slideLayout21.xml"/>
  <Override ContentType="application/vnd.openxmlformats-officedocument.presentationml.slideLayout+xml" PartName="/ppt/slideLayouts/slideLayout60.xml"/>
  <Override ContentType="application/vnd.openxmlformats-officedocument.presentationml.slideLayout+xml" PartName="/ppt/slideLayouts/slideLayout136.xml"/>
  <Override ContentType="application/vnd.openxmlformats-officedocument.presentationml.slideLayout+xml" PartName="/ppt/slideLayouts/slideLayout152.xml"/>
  <Override ContentType="application/vnd.openxmlformats-officedocument.presentationml.slideLayout+xml" PartName="/ppt/slideLayouts/slideLayout18.xml"/>
  <Override ContentType="application/vnd.openxmlformats-officedocument.presentationml.slideLayout+xml" PartName="/ppt/slideLayouts/slideLayout105.xml"/>
  <Override ContentType="application/vnd.openxmlformats-officedocument.presentationml.slideLayout+xml" PartName="/ppt/slideLayouts/slideLayout182.xml"/>
  <Override ContentType="application/vnd.openxmlformats-officedocument.presentationml.slideLayout+xml" PartName="/ppt/slideLayouts/slideLayout118.xml"/>
  <Override ContentType="application/vnd.openxmlformats-officedocument.presentationml.slideLayout+xml" PartName="/ppt/slideLayouts/slideLayout148.xml"/>
  <Override ContentType="application/vnd.openxmlformats-officedocument.presentationml.slideLayout+xml" PartName="/ppt/slideLayouts/slideLayout48.xml"/>
  <Override ContentType="application/vnd.openxmlformats-officedocument.presentationml.slideLayout+xml" PartName="/ppt/slideLayouts/slideLayout85.xml"/>
  <Override ContentType="application/vnd.openxmlformats-officedocument.presentationml.slideLayout+xml" PartName="/ppt/slideLayouts/slideLayout72.xml"/>
  <Override ContentType="application/vnd.openxmlformats-officedocument.presentationml.slideLayout+xml" PartName="/ppt/slideLayouts/slideLayout177.xml"/>
  <Override ContentType="application/vnd.openxmlformats-officedocument.presentationml.slideLayout+xml" PartName="/ppt/slideLayouts/slideLayout79.xml"/>
  <Override ContentType="application/vnd.openxmlformats-officedocument.presentationml.slideLayout+xml" PartName="/ppt/slideLayouts/slideLayout134.xml"/>
  <Override ContentType="application/vnd.openxmlformats-officedocument.presentationml.slideLayout+xml" PartName="/ppt/slideLayouts/slideLayout36.xml"/>
  <Override ContentType="application/vnd.openxmlformats-officedocument.presentationml.slideLayout+xml" PartName="/ppt/slideLayouts/slideLayout164.xml"/>
  <Override ContentType="application/vnd.openxmlformats-officedocument.presentationml.slideLayout+xml" PartName="/ppt/slideLayouts/slideLayout4.xml"/>
  <Override ContentType="application/vnd.openxmlformats-officedocument.presentationml.slideLayout+xml" PartName="/ppt/slideLayouts/slideLayout66.xml"/>
  <Override ContentType="application/vnd.openxmlformats-officedocument.presentationml.slideLayout+xml" PartName="/ppt/slideLayouts/slideLayout23.xml"/>
  <Override ContentType="application/vnd.openxmlformats-officedocument.presentationml.slideLayout+xml" PartName="/ppt/slideLayouts/slideLayout121.xml"/>
  <Override ContentType="application/vnd.openxmlformats-officedocument.presentationml.slideLayout+xml" PartName="/ppt/slideLayouts/slideLayout184.xml"/>
  <Override ContentType="application/vnd.openxmlformats-officedocument.presentationml.slideLayout+xml" PartName="/ppt/slideLayouts/slideLayout141.xml"/>
  <Override ContentType="application/vnd.openxmlformats-officedocument.presentationml.slideLayout+xml" PartName="/ppt/slideLayouts/slideLayout7.xml"/>
  <Override ContentType="application/vnd.openxmlformats-officedocument.presentationml.slideLayout+xml" PartName="/ppt/slideLayouts/slideLayout16.xml"/>
  <Override ContentType="application/vnd.openxmlformats-officedocument.presentationml.slideLayout+xml" PartName="/ppt/slideLayouts/slideLayout167.xml"/>
  <Override ContentType="application/vnd.openxmlformats-officedocument.presentationml.slideLayout+xml" PartName="/ppt/slideLayouts/slideLayout76.xml"/>
  <Override ContentType="application/vnd.openxmlformats-officedocument.presentationml.slideLayout+xml" PartName="/ppt/slideLayouts/slideLayout107.xml"/>
  <Override ContentType="application/vnd.openxmlformats-officedocument.presentationml.slideLayout+xml" PartName="/ppt/slideLayouts/slideLayout59.xml"/>
  <Override ContentType="application/vnd.openxmlformats-officedocument.presentationml.slideLayout+xml" PartName="/ppt/slideLayouts/slideLayout124.xml"/>
  <Override ContentType="application/vnd.openxmlformats-officedocument.presentationml.slideLayout+xml" PartName="/ppt/slideLayouts/slideLayout33.xml"/>
  <Override ContentType="application/vnd.openxmlformats-officedocument.presentationml.slideLayout+xml" PartName="/ppt/slideLayouts/slideLayout25.xml"/>
  <Override ContentType="application/vnd.openxmlformats-officedocument.presentationml.slideLayout+xml" PartName="/ppt/slideLayouts/slideLayout74.xml"/>
  <Override ContentType="application/vnd.openxmlformats-officedocument.presentationml.slideLayout+xml" PartName="/ppt/slideLayouts/slideLayout109.xml"/>
  <Override ContentType="application/vnd.openxmlformats-officedocument.presentationml.slideLayout+xml" PartName="/ppt/slideLayouts/slideLayout158.xml"/>
  <Override ContentType="application/vnd.openxmlformats-officedocument.presentationml.slideLayout+xml" PartName="/ppt/slideLayouts/slideLayout42.xml"/>
  <Override ContentType="application/vnd.openxmlformats-officedocument.presentationml.slideLayout+xml" PartName="/ppt/slideLayouts/slideLayout91.xml"/>
  <Override ContentType="application/vnd.openxmlformats-officedocument.presentationml.slideLayout+xml" PartName="/ppt/slideLayouts/slideLayout68.xml"/>
  <Override ContentType="application/vnd.openxmlformats-officedocument.presentationml.slideLayout+xml" PartName="/ppt/slideLayouts/slideLayout115.xml"/>
  <Override ContentType="application/vnd.openxmlformats-officedocument.presentationml.slideLayout+xml" PartName="/ppt/slideLayouts/slideLayout192.xml"/>
  <Override ContentType="application/vnd.openxmlformats-officedocument.presentationml.slideLayout+xml" PartName="/ppt/slideLayouts/slideLayout82.xml"/>
  <Override ContentType="application/vnd.openxmlformats-officedocument.presentationml.slideLayout+xml" PartName="/ppt/slideLayouts/slideLayout132.xml"/>
  <Override ContentType="application/vnd.openxmlformats-officedocument.presentationml.slideLayout+xml" PartName="/ppt/slideLayouts/slideLayout175.xml"/>
  <Override ContentType="application/vnd.openxmlformats-officedocument.presentationml.slideLayout+xml" PartName="/ppt/slideLayouts/slideLayout190.xml"/>
  <Override ContentType="application/vnd.openxmlformats-officedocument.presentationml.slideLayout+xml" PartName="/ppt/slideLayouts/slideLayout100.xml"/>
  <Override ContentType="application/vnd.openxmlformats-officedocument.presentationml.slideLayout+xml" PartName="/ppt/slideLayouts/slideLayout130.xml"/>
  <Override ContentType="application/vnd.openxmlformats-officedocument.presentationml.slideLayout+xml" PartName="/ppt/slideLayouts/slideLayout143.xml"/>
  <Override ContentType="application/vnd.openxmlformats-officedocument.presentationml.slideLayout+xml" PartName="/ppt/slideLayouts/slideLayout113.xml"/>
  <Override ContentType="application/vnd.openxmlformats-officedocument.presentationml.slideLayout+xml" PartName="/ppt/slideLayouts/slideLayout57.xml"/>
  <Override ContentType="application/vnd.openxmlformats-officedocument.presentationml.slideLayout+xml" PartName="/ppt/slideLayouts/slideLayout126.xml"/>
  <Override ContentType="application/vnd.openxmlformats-officedocument.presentationml.slideLayout+xml" PartName="/ppt/slideLayouts/slideLayout87.xml"/>
  <Override ContentType="application/vnd.openxmlformats-officedocument.presentationml.slideLayout+xml" PartName="/ppt/slideLayouts/slideLayout9.xml"/>
  <Override ContentType="application/vnd.openxmlformats-officedocument.presentationml.slideLayout+xml" PartName="/ppt/slideLayouts/slideLayout31.xml"/>
  <Override ContentType="application/vnd.openxmlformats-officedocument.presentationml.slideLayout+xml" PartName="/ppt/slideLayouts/slideLayout50.xml"/>
  <Override ContentType="application/vnd.openxmlformats-officedocument.presentationml.slideLayout+xml" PartName="/ppt/slideLayouts/slideLayout80.xml"/>
  <Override ContentType="application/vnd.openxmlformats-officedocument.presentationml.slideLayout+xml" PartName="/ppt/slideLayouts/slideLayout44.xml"/>
  <Override ContentType="application/vnd.openxmlformats-officedocument.presentationml.slideLayout+xml" PartName="/ppt/slideLayouts/slideLayout139.xml"/>
  <Override ContentType="application/vnd.openxmlformats-officedocument.presentationml.slideLayout+xml" PartName="/ppt/slideLayouts/slideLayout14.xml"/>
  <Override ContentType="application/vnd.openxmlformats-officedocument.presentationml.slideLayout+xml" PartName="/ppt/slideLayouts/slideLayout63.xml"/>
  <Override ContentType="application/vnd.openxmlformats-officedocument.presentationml.slideLayout+xml" PartName="/ppt/slideLayouts/slideLayout169.xml"/>
  <Override ContentType="application/vnd.openxmlformats-officedocument.presentationml.slideLayout+xml" PartName="/ppt/slideLayouts/slideLayout93.xml"/>
  <Override ContentType="application/vnd.openxmlformats-officedocument.presentationml.slideLayout+xml" PartName="/ppt/slideLayouts/slideLayout27.xml"/>
  <Override ContentType="application/vnd.openxmlformats-officedocument.presentationml.slideLayout+xml" PartName="/ppt/slideLayouts/slideLayout156.xml"/>
  <Override ContentType="application/vnd.openxmlformats-officedocument.presentationml.slideLayout+xml" PartName="/ppt/slideLayouts/slideLayout186.xml"/>
  <Override ContentType="application/vnd.openxmlformats-officedocument.presentationml.slideLayout+xml" PartName="/ppt/slideLayouts/slideLayout173.xml"/>
  <Override ContentType="application/vnd.openxmlformats-officedocument.presentationml.slideLayout+xml" PartName="/ppt/slideLayouts/slideLayout160.xml"/>
  <Override ContentType="application/vnd.openxmlformats-officedocument.presentationml.slideMaster+xml" PartName="/ppt/slideMasters/slideMaster3.xml"/>
  <Override ContentType="application/vnd.openxmlformats-officedocument.presentationml.slideMaster+xml" PartName="/ppt/slideMasters/slideMaster2.xml"/>
  <Override ContentType="application/vnd.openxmlformats-officedocument.presentationml.slideMaster+xml" PartName="/ppt/slideMasters/slideMaster1.xml"/>
  <Override ContentType="application/vnd.openxmlformats-officedocument.presentationml.slideMaster+xml" PartName="/ppt/slideMasters/slideMaster4.xml"/>
  <Override ContentType="application/vnd.openxmlformats-officedocument.presentationml.slideMaster+xml" PartName="/ppt/slideMasters/slideMaster7.xml"/>
  <Override ContentType="application/vnd.openxmlformats-officedocument.presentationml.slideMaster+xml" PartName="/ppt/slideMasters/slideMaster6.xml"/>
  <Override ContentType="application/vnd.openxmlformats-officedocument.presentationml.slideMaster+xml" PartName="/ppt/slideMasters/slideMaster5.xml"/>
  <Override ContentType="application/vnd.openxmlformats-officedocument.presentationml.slide+xml" PartName="/ppt/slides/slide4.xml"/>
  <Override ContentType="application/vnd.openxmlformats-officedocument.presentationml.slide+xml" PartName="/ppt/slides/slide18.xml"/>
  <Override ContentType="application/vnd.openxmlformats-officedocument.presentationml.slide+xml" PartName="/ppt/slides/slide22.xml"/>
  <Override ContentType="application/vnd.openxmlformats-officedocument.presentationml.slide+xml" PartName="/ppt/slides/slide26.xml"/>
  <Override ContentType="application/vnd.openxmlformats-officedocument.presentationml.slide+xml" PartName="/ppt/slides/slide19.xml"/>
  <Override ContentType="application/vnd.openxmlformats-officedocument.presentationml.slide+xml" PartName="/ppt/slides/slide3.xml"/>
  <Override ContentType="application/vnd.openxmlformats-officedocument.presentationml.slide+xml" PartName="/ppt/slides/slide9.xml"/>
  <Override ContentType="application/vnd.openxmlformats-officedocument.presentationml.slide+xml" PartName="/ppt/slides/slide13.xml"/>
  <Override ContentType="application/vnd.openxmlformats-officedocument.presentationml.slide+xml" PartName="/ppt/slides/slide5.xml"/>
  <Override ContentType="application/vnd.openxmlformats-officedocument.presentationml.slide+xml" PartName="/ppt/slides/slide12.xml"/>
  <Override ContentType="application/vnd.openxmlformats-officedocument.presentationml.slide+xml" PartName="/ppt/slides/slide17.xml"/>
  <Override ContentType="application/vnd.openxmlformats-officedocument.presentationml.slide+xml" PartName="/ppt/slides/slide25.xml"/>
  <Override ContentType="application/vnd.openxmlformats-officedocument.presentationml.slide+xml" PartName="/ppt/slides/slide20.xml"/>
  <Override ContentType="application/vnd.openxmlformats-officedocument.presentationml.slide+xml" PartName="/ppt/slides/slide21.xml"/>
  <Override ContentType="application/vnd.openxmlformats-officedocument.presentationml.slide+xml" PartName="/ppt/slides/slide16.xml"/>
  <Override ContentType="application/vnd.openxmlformats-officedocument.presentationml.slide+xml" PartName="/ppt/slides/slide8.xml"/>
  <Override ContentType="application/vnd.openxmlformats-officedocument.presentationml.slide+xml" PartName="/ppt/slides/slide29.xml"/>
  <Override ContentType="application/vnd.openxmlformats-officedocument.presentationml.slide+xml" PartName="/ppt/slides/slide24.xml"/>
  <Override ContentType="application/vnd.openxmlformats-officedocument.presentationml.slide+xml" PartName="/ppt/slides/slide11.xml"/>
  <Override ContentType="application/vnd.openxmlformats-officedocument.presentationml.slide+xml" PartName="/ppt/slides/slide1.xml"/>
  <Override ContentType="application/vnd.openxmlformats-officedocument.presentationml.slide+xml" PartName="/ppt/slides/slide28.xml"/>
  <Override ContentType="application/vnd.openxmlformats-officedocument.presentationml.slide+xml" PartName="/ppt/slides/slide7.xml"/>
  <Override ContentType="application/vnd.openxmlformats-officedocument.presentationml.slide+xml" PartName="/ppt/slides/slide15.xml"/>
  <Override ContentType="application/vnd.openxmlformats-officedocument.presentationml.slide+xml" PartName="/ppt/slides/slide23.xml"/>
  <Override ContentType="application/vnd.openxmlformats-officedocument.presentationml.slide+xml" PartName="/ppt/slides/slide27.xml"/>
  <Override ContentType="application/vnd.openxmlformats-officedocument.presentationml.slide+xml" PartName="/ppt/slides/slide10.xml"/>
  <Override ContentType="application/vnd.openxmlformats-officedocument.presentationml.slide+xml" PartName="/ppt/slides/slide2.xml"/>
  <Override ContentType="application/vnd.openxmlformats-officedocument.presentationml.slide+xml" PartName="/ppt/slides/slide6.xml"/>
  <Override ContentType="application/vnd.openxmlformats-officedocument.presentationml.slide+xml" PartName="/ppt/slides/slide14.xml"/>
  <Override ContentType="application/vnd.openxmlformats-officedocument.presentationml.notesMaster+xml" PartName="/ppt/notesMasters/notesMaster1.xml"/>
  <Override ContentType="application/vnd.openxmlformats-officedocument.presentationml.presentation.main+xml" PartName="/ppt/presentation.xml"/>
  <Override ContentType="application/vnd.openxmlformats-officedocument.presentationml.presProps+xml" PartName="/ppt/presProps.xml"/>
  <Override ContentType="application/vnd.openxmlformats-officedocument.theme+xml" PartName="/ppt/theme/theme1.xml"/>
  <Override ContentType="application/vnd.openxmlformats-officedocument.theme+xml" PartName="/ppt/theme/theme7.xml"/>
  <Override ContentType="application/vnd.openxmlformats-officedocument.theme+xml" PartName="/ppt/theme/theme6.xml"/>
  <Override ContentType="application/vnd.openxmlformats-officedocument.theme+xml" PartName="/ppt/theme/theme2.xml"/>
  <Override ContentType="application/vnd.openxmlformats-officedocument.theme+xml" PartName="/ppt/theme/theme3.xml"/>
  <Override ContentType="application/vnd.openxmlformats-officedocument.theme+xml" PartName="/ppt/theme/theme4.xml"/>
  <Override ContentType="application/vnd.openxmlformats-officedocument.theme+xml" PartName="/ppt/theme/theme5.xml"/>
  <Override ContentType="application/vnd.openxmlformats-officedocument.theme+xml" PartName="/ppt/theme/theme8.xml"/>
  <Override ContentType="application/vnd.openxmlformats-officedocument.presentationml.viewProps+xml" PartName="/ppt/viewProps.xml"/>
</Types>
</file>

<file path=_rels/.rels><?xml version="1.0" encoding="UTF-8" standalone="yes"?><Relationships xmlns="http://schemas.openxmlformats.org/package/2006/relationships"><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autoCompressPictures="0" embedTrueTypeFonts="1" strictFirstAndLastChars="0" saveSubsetFonts="1" showSpecialPlsOnTitleSld="0">
  <p:sldMasterIdLst>
    <p:sldMasterId id="2147483840" r:id="rId5"/>
    <p:sldMasterId id="2147483841" r:id="rId6"/>
    <p:sldMasterId id="2147483842" r:id="rId7"/>
    <p:sldMasterId id="2147483843" r:id="rId8"/>
    <p:sldMasterId id="2147483844" r:id="rId9"/>
    <p:sldMasterId id="2147483845" r:id="rId10"/>
    <p:sldMasterId id="2147483846" r:id="rId11"/>
  </p:sldMasterIdLst>
  <p:notesMasterIdLst>
    <p:notesMasterId r:id="rId12"/>
  </p:notesMasterIdLst>
  <p:sldIdLst>
    <p:sldId id="256" r:id="rId13"/>
    <p:sldId id="257" r:id="rId14"/>
    <p:sldId id="258" r:id="rId15"/>
    <p:sldId id="259" r:id="rId16"/>
    <p:sldId id="260" r:id="rId17"/>
    <p:sldId id="261" r:id="rId18"/>
    <p:sldId id="262" r:id="rId19"/>
    <p:sldId id="263" r:id="rId20"/>
    <p:sldId id="264" r:id="rId21"/>
    <p:sldId id="265" r:id="rId22"/>
    <p:sldId id="266" r:id="rId23"/>
    <p:sldId id="267" r:id="rId24"/>
    <p:sldId id="268" r:id="rId25"/>
    <p:sldId id="269" r:id="rId26"/>
    <p:sldId id="270" r:id="rId27"/>
    <p:sldId id="271" r:id="rId28"/>
    <p:sldId id="272" r:id="rId29"/>
    <p:sldId id="273" r:id="rId30"/>
    <p:sldId id="274" r:id="rId31"/>
    <p:sldId id="275" r:id="rId32"/>
    <p:sldId id="276" r:id="rId33"/>
    <p:sldId id="277" r:id="rId34"/>
    <p:sldId id="278" r:id="rId35"/>
    <p:sldId id="279" r:id="rId36"/>
    <p:sldId id="280" r:id="rId37"/>
    <p:sldId id="281" r:id="rId38"/>
    <p:sldId id="282" r:id="rId39"/>
    <p:sldId id="283" r:id="rId40"/>
    <p:sldId id="284" r:id="rId41"/>
  </p:sldIdLst>
  <p:sldSz cy="5143500" cx="9144000"/>
  <p:notesSz cx="6858000" cy="9144000"/>
  <p:embeddedFontLst>
    <p:embeddedFont>
      <p:font typeface="IBM Plex Mono Medium"/>
      <p:regular r:id="rId42"/>
      <p:bold r:id="rId43"/>
      <p:italic r:id="rId44"/>
      <p:boldItalic r:id="rId45"/>
    </p:embeddedFont>
    <p:embeddedFont>
      <p:font typeface="Lora SemiBold"/>
      <p:regular r:id="rId46"/>
      <p:bold r:id="rId47"/>
      <p:italic r:id="rId48"/>
      <p:boldItalic r:id="rId49"/>
    </p:embeddedFont>
    <p:embeddedFont>
      <p:font typeface="Helvetica Neue"/>
      <p:regular r:id="rId50"/>
      <p:bold r:id="rId51"/>
      <p:italic r:id="rId52"/>
      <p:boldItalic r:id="rId53"/>
    </p:embeddedFont>
    <p:embeddedFont>
      <p:font typeface="IBM Plex Mono"/>
      <p:regular r:id="rId54"/>
      <p:bold r:id="rId55"/>
      <p:italic r:id="rId56"/>
      <p:boldItalic r:id="rId57"/>
    </p:embeddedFont>
    <p:embeddedFont>
      <p:font typeface="Lora Medium"/>
      <p:regular r:id="rId58"/>
      <p:bold r:id="rId59"/>
      <p:italic r:id="rId60"/>
      <p:boldItalic r:id="rId61"/>
    </p:embeddedFont>
    <p:embeddedFont>
      <p:font typeface="DM Sans Medium"/>
      <p:regular r:id="rId62"/>
      <p:bold r:id="rId63"/>
      <p:italic r:id="rId64"/>
      <p:boldItalic r:id="rId65"/>
    </p:embeddedFont>
    <p:embeddedFont>
      <p:font typeface="Roboto"/>
      <p:regular r:id="rId66"/>
      <p:bold r:id="rId67"/>
      <p:italic r:id="rId68"/>
      <p:boldItalic r:id="rId69"/>
    </p:embeddedFont>
    <p:embeddedFont>
      <p:font typeface="Roboto Mono Light"/>
      <p:regular r:id="rId70"/>
      <p:bold r:id="rId71"/>
      <p:italic r:id="rId72"/>
      <p:boldItalic r:id="rId73"/>
    </p:embeddedFont>
    <p:embeddedFont>
      <p:font typeface="Lora"/>
      <p:regular r:id="rId74"/>
      <p:bold r:id="rId75"/>
      <p:italic r:id="rId76"/>
      <p:boldItalic r:id="rId77"/>
    </p:embeddedFont>
    <p:embeddedFont>
      <p:font typeface="Helvetica Neue Light"/>
      <p:regular r:id="rId78"/>
      <p:bold r:id="rId79"/>
      <p:italic r:id="rId80"/>
      <p:boldItalic r:id="rId81"/>
    </p:embeddedFont>
    <p:embeddedFont>
      <p:font typeface="DM Sans"/>
      <p:regular r:id="rId82"/>
      <p:bold r:id="rId83"/>
      <p:italic r:id="rId84"/>
      <p:boldItalic r:id="rId85"/>
    </p:embeddedFont>
    <p:embeddedFont>
      <p:font typeface="Open Sans Light"/>
      <p:regular r:id="rId86"/>
      <p:bold r:id="rId87"/>
      <p:italic r:id="rId88"/>
      <p:boldItalic r:id="rId89"/>
    </p:embeddedFont>
  </p:embeddedFontLst>
  <p:defaultText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defaultTextStyle>
  <p:extLst>
    <p:ext uri="{EFAFB233-063F-42B5-8137-9DF3F51BA10A}">
      <p15:sldGuideLst>
        <p15:guide id="1" pos="5760">
          <p15:clr>
            <a:srgbClr val="9AA0A6"/>
          </p15:clr>
        </p15:guide>
        <p15:guide id="2" pos="792">
          <p15:clr>
            <a:srgbClr val="9AA0A6"/>
          </p15:clr>
        </p15:guide>
        <p15:guide id="3" orient="horz" pos="1255">
          <p15:clr>
            <a:srgbClr val="9AA0A6"/>
          </p15:clr>
        </p15:guide>
        <p15:guide id="4" pos="183">
          <p15:clr>
            <a:srgbClr val="9AA0A6"/>
          </p15:clr>
        </p15:guide>
      </p15:sldGuideLst>
    </p:ext>
  </p:extLst>
</p:presentation>
</file>

<file path=ppt/presProps.xml><?xml version="1.0" encoding="utf-8"?>
<p:presentationP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file>

<file path=ppt/tableStyles.xml><?xml version="1.0" encoding="utf-8"?>
<a:tblStyleLst xmlns:a="http://schemas.openxmlformats.org/drawingml/2006/main" xmlns:r="http://schemas.openxmlformats.org/officeDocument/2006/relationships" def="{4CE410E8-41DF-4592-9B37-7AB8D00E4EED}">
  <a:tblStyle styleId="{4CE410E8-41DF-4592-9B37-7AB8D00E4EED}" styleName="Table_0">
    <a:wholeTbl>
      <a:tcTxStyle>
        <a:font>
          <a:latin typeface="Arial"/>
          <a:ea typeface="Arial"/>
          <a:cs typeface="Arial"/>
        </a:font>
        <a:srgbClr val="000000"/>
      </a:tcTxStyle>
      <a:tcStyle>
        <a:tcBdr>
          <a:left>
            <a:ln cap="flat" cmpd="sng" w="9525">
              <a:solidFill>
                <a:srgbClr val="9E9E9E"/>
              </a:solidFill>
              <a:prstDash val="solid"/>
              <a:round/>
              <a:headEnd len="sm" w="sm" type="none"/>
              <a:tailEnd len="sm" w="sm" type="none"/>
            </a:ln>
          </a:left>
          <a:right>
            <a:ln cap="flat" cmpd="sng" w="9525">
              <a:solidFill>
                <a:srgbClr val="9E9E9E"/>
              </a:solidFill>
              <a:prstDash val="solid"/>
              <a:round/>
              <a:headEnd len="sm" w="sm" type="none"/>
              <a:tailEnd len="sm" w="sm" type="none"/>
            </a:ln>
          </a:right>
          <a:top>
            <a:ln cap="flat" cmpd="sng" w="9525">
              <a:solidFill>
                <a:srgbClr val="9E9E9E"/>
              </a:solidFill>
              <a:prstDash val="solid"/>
              <a:round/>
              <a:headEnd len="sm" w="sm" type="none"/>
              <a:tailEnd len="sm" w="sm" type="none"/>
            </a:ln>
          </a:top>
          <a:bottom>
            <a:ln cap="flat" cmpd="sng" w="9525">
              <a:solidFill>
                <a:srgbClr val="9E9E9E"/>
              </a:solidFill>
              <a:prstDash val="solid"/>
              <a:round/>
              <a:headEnd len="sm" w="sm" type="none"/>
              <a:tailEnd len="sm" w="sm" type="none"/>
            </a:ln>
          </a:bottom>
          <a:insideH>
            <a:ln cap="flat" cmpd="sng" w="9525">
              <a:solidFill>
                <a:srgbClr val="9E9E9E"/>
              </a:solidFill>
              <a:prstDash val="solid"/>
              <a:round/>
              <a:headEnd len="sm" w="sm" type="none"/>
              <a:tailEnd len="sm" w="sm" type="none"/>
            </a:ln>
          </a:insideH>
          <a:insideV>
            <a:ln cap="flat" cmpd="sng" w="9525">
              <a:solidFill>
                <a:srgbClr val="9E9E9E"/>
              </a:solidFill>
              <a:prstDash val="solid"/>
              <a:round/>
              <a:headEnd len="sm" w="sm" type="none"/>
              <a:tailEnd len="sm" w="sm" type="none"/>
            </a:ln>
          </a:insideV>
        </a:tcBdr>
      </a:tcStyle>
    </a:wholeTbl>
    <a:band1H>
      <a:tcTxStyle/>
    </a:band1H>
    <a:band2H>
      <a:tcTxStyle/>
    </a:band2H>
    <a:band1V>
      <a:tcTxStyle/>
    </a:band1V>
    <a:band2V>
      <a:tcTxStyle/>
    </a:band2V>
    <a:lastCol>
      <a:tcTxStyle/>
    </a:lastCol>
    <a:firstCol>
      <a:tcTxStyle/>
    </a:firstCol>
    <a:lastRow>
      <a:tcTxStyle/>
    </a:lastRow>
    <a:seCell>
      <a:tcTxStyle/>
    </a:seCell>
    <a:swCell>
      <a:tcTxStyle/>
    </a:swCell>
    <a:firstRow>
      <a:tcTxStyle/>
    </a:firstRow>
    <a:neCell>
      <a:tcTxStyle/>
    </a:neCell>
    <a:nwCell>
      <a:tcTxStyle/>
    </a:nwCell>
  </a:tblStyle>
</a:tblStyleLst>
</file>

<file path=ppt/viewProps.xml><?xml version="1.0" encoding="utf-8"?>
<p:viewP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Comments="0">
  <p:slideViewPr>
    <p:cSldViewPr snapToGrid="0">
      <p:cViewPr varScale="1">
        <p:scale>
          <a:sx n="100" d="100"/>
          <a:sy n="100" d="100"/>
        </p:scale>
        <p:origin x="0" y="0"/>
      </p:cViewPr>
      <p:guideLst>
        <p:guide pos="5760"/>
        <p:guide pos="792"/>
        <p:guide pos="1255" orient="horz"/>
        <p:guide pos="183"/>
      </p:guideLst>
    </p:cSldViewPr>
  </p:slideViewPr>
</p:viewPr>
</file>

<file path=ppt/_rels/presentation.xml.rels><?xml version="1.0" encoding="UTF-8" standalone="yes"?><Relationships xmlns="http://schemas.openxmlformats.org/package/2006/relationships"><Relationship Id="rId40" Type="http://schemas.openxmlformats.org/officeDocument/2006/relationships/slide" Target="slides/slide28.xml"/><Relationship Id="rId84" Type="http://schemas.openxmlformats.org/officeDocument/2006/relationships/font" Target="fonts/DMSans-italic.fntdata"/><Relationship Id="rId83" Type="http://schemas.openxmlformats.org/officeDocument/2006/relationships/font" Target="fonts/DMSans-bold.fntdata"/><Relationship Id="rId42" Type="http://schemas.openxmlformats.org/officeDocument/2006/relationships/font" Target="fonts/IBMPlexMonoMedium-regular.fntdata"/><Relationship Id="rId86" Type="http://schemas.openxmlformats.org/officeDocument/2006/relationships/font" Target="fonts/OpenSansLight-regular.fntdata"/><Relationship Id="rId41" Type="http://schemas.openxmlformats.org/officeDocument/2006/relationships/slide" Target="slides/slide29.xml"/><Relationship Id="rId85" Type="http://schemas.openxmlformats.org/officeDocument/2006/relationships/font" Target="fonts/DMSans-boldItalic.fntdata"/><Relationship Id="rId44" Type="http://schemas.openxmlformats.org/officeDocument/2006/relationships/font" Target="fonts/IBMPlexMonoMedium-italic.fntdata"/><Relationship Id="rId88" Type="http://schemas.openxmlformats.org/officeDocument/2006/relationships/font" Target="fonts/OpenSansLight-italic.fntdata"/><Relationship Id="rId43" Type="http://schemas.openxmlformats.org/officeDocument/2006/relationships/font" Target="fonts/IBMPlexMonoMedium-bold.fntdata"/><Relationship Id="rId87" Type="http://schemas.openxmlformats.org/officeDocument/2006/relationships/font" Target="fonts/OpenSansLight-bold.fntdata"/><Relationship Id="rId46" Type="http://schemas.openxmlformats.org/officeDocument/2006/relationships/font" Target="fonts/LoraSemiBold-regular.fntdata"/><Relationship Id="rId45" Type="http://schemas.openxmlformats.org/officeDocument/2006/relationships/font" Target="fonts/IBMPlexMonoMedium-boldItalic.fntdata"/><Relationship Id="rId89" Type="http://schemas.openxmlformats.org/officeDocument/2006/relationships/font" Target="fonts/OpenSansLight-boldItalic.fntdata"/><Relationship Id="rId80" Type="http://schemas.openxmlformats.org/officeDocument/2006/relationships/font" Target="fonts/HelveticaNeueLight-italic.fntdata"/><Relationship Id="rId82" Type="http://schemas.openxmlformats.org/officeDocument/2006/relationships/font" Target="fonts/DMSans-regular.fntdata"/><Relationship Id="rId81" Type="http://schemas.openxmlformats.org/officeDocument/2006/relationships/font" Target="fonts/HelveticaNeueLight-boldItalic.fntdata"/><Relationship Id="rId1" Type="http://schemas.openxmlformats.org/officeDocument/2006/relationships/theme" Target="theme/theme1.xml"/><Relationship Id="rId2" Type="http://schemas.openxmlformats.org/officeDocument/2006/relationships/viewProps" Target="viewProps.xml"/><Relationship Id="rId3" Type="http://schemas.openxmlformats.org/officeDocument/2006/relationships/presProps" Target="presProps.xml"/><Relationship Id="rId4" Type="http://schemas.openxmlformats.org/officeDocument/2006/relationships/tableStyles" Target="tableStyles.xml"/><Relationship Id="rId9" Type="http://schemas.openxmlformats.org/officeDocument/2006/relationships/slideMaster" Target="slideMasters/slideMaster5.xml"/><Relationship Id="rId48" Type="http://schemas.openxmlformats.org/officeDocument/2006/relationships/font" Target="fonts/LoraSemiBold-italic.fntdata"/><Relationship Id="rId47" Type="http://schemas.openxmlformats.org/officeDocument/2006/relationships/font" Target="fonts/LoraSemiBold-bold.fntdata"/><Relationship Id="rId49" Type="http://schemas.openxmlformats.org/officeDocument/2006/relationships/font" Target="fonts/LoraSemiBold-boldItalic.fntdata"/><Relationship Id="rId5" Type="http://schemas.openxmlformats.org/officeDocument/2006/relationships/slideMaster" Target="slideMasters/slideMaster1.xml"/><Relationship Id="rId6" Type="http://schemas.openxmlformats.org/officeDocument/2006/relationships/slideMaster" Target="slideMasters/slideMaster2.xml"/><Relationship Id="rId7" Type="http://schemas.openxmlformats.org/officeDocument/2006/relationships/slideMaster" Target="slideMasters/slideMaster3.xml"/><Relationship Id="rId8" Type="http://schemas.openxmlformats.org/officeDocument/2006/relationships/slideMaster" Target="slideMasters/slideMaster4.xml"/><Relationship Id="rId73" Type="http://schemas.openxmlformats.org/officeDocument/2006/relationships/font" Target="fonts/RobotoMonoLight-boldItalic.fntdata"/><Relationship Id="rId72" Type="http://schemas.openxmlformats.org/officeDocument/2006/relationships/font" Target="fonts/RobotoMonoLight-italic.fntdata"/><Relationship Id="rId31" Type="http://schemas.openxmlformats.org/officeDocument/2006/relationships/slide" Target="slides/slide19.xml"/><Relationship Id="rId75" Type="http://schemas.openxmlformats.org/officeDocument/2006/relationships/font" Target="fonts/Lora-bold.fntdata"/><Relationship Id="rId30" Type="http://schemas.openxmlformats.org/officeDocument/2006/relationships/slide" Target="slides/slide18.xml"/><Relationship Id="rId74" Type="http://schemas.openxmlformats.org/officeDocument/2006/relationships/font" Target="fonts/Lora-regular.fntdata"/><Relationship Id="rId33" Type="http://schemas.openxmlformats.org/officeDocument/2006/relationships/slide" Target="slides/slide21.xml"/><Relationship Id="rId77" Type="http://schemas.openxmlformats.org/officeDocument/2006/relationships/font" Target="fonts/Lora-boldItalic.fntdata"/><Relationship Id="rId32" Type="http://schemas.openxmlformats.org/officeDocument/2006/relationships/slide" Target="slides/slide20.xml"/><Relationship Id="rId76" Type="http://schemas.openxmlformats.org/officeDocument/2006/relationships/font" Target="fonts/Lora-italic.fntdata"/><Relationship Id="rId35" Type="http://schemas.openxmlformats.org/officeDocument/2006/relationships/slide" Target="slides/slide23.xml"/><Relationship Id="rId79" Type="http://schemas.openxmlformats.org/officeDocument/2006/relationships/font" Target="fonts/HelveticaNeueLight-bold.fntdata"/><Relationship Id="rId34" Type="http://schemas.openxmlformats.org/officeDocument/2006/relationships/slide" Target="slides/slide22.xml"/><Relationship Id="rId78" Type="http://schemas.openxmlformats.org/officeDocument/2006/relationships/font" Target="fonts/HelveticaNeueLight-regular.fntdata"/><Relationship Id="rId71" Type="http://schemas.openxmlformats.org/officeDocument/2006/relationships/font" Target="fonts/RobotoMonoLight-bold.fntdata"/><Relationship Id="rId70" Type="http://schemas.openxmlformats.org/officeDocument/2006/relationships/font" Target="fonts/RobotoMonoLight-regular.fntdata"/><Relationship Id="rId37" Type="http://schemas.openxmlformats.org/officeDocument/2006/relationships/slide" Target="slides/slide25.xml"/><Relationship Id="rId36" Type="http://schemas.openxmlformats.org/officeDocument/2006/relationships/slide" Target="slides/slide24.xml"/><Relationship Id="rId39" Type="http://schemas.openxmlformats.org/officeDocument/2006/relationships/slide" Target="slides/slide27.xml"/><Relationship Id="rId38" Type="http://schemas.openxmlformats.org/officeDocument/2006/relationships/slide" Target="slides/slide26.xml"/><Relationship Id="rId62" Type="http://schemas.openxmlformats.org/officeDocument/2006/relationships/font" Target="fonts/DMSansMedium-regular.fntdata"/><Relationship Id="rId61" Type="http://schemas.openxmlformats.org/officeDocument/2006/relationships/font" Target="fonts/LoraMedium-boldItalic.fntdata"/><Relationship Id="rId20" Type="http://schemas.openxmlformats.org/officeDocument/2006/relationships/slide" Target="slides/slide8.xml"/><Relationship Id="rId64" Type="http://schemas.openxmlformats.org/officeDocument/2006/relationships/font" Target="fonts/DMSansMedium-italic.fntdata"/><Relationship Id="rId63" Type="http://schemas.openxmlformats.org/officeDocument/2006/relationships/font" Target="fonts/DMSansMedium-bold.fntdata"/><Relationship Id="rId22" Type="http://schemas.openxmlformats.org/officeDocument/2006/relationships/slide" Target="slides/slide10.xml"/><Relationship Id="rId66" Type="http://schemas.openxmlformats.org/officeDocument/2006/relationships/font" Target="fonts/Roboto-regular.fntdata"/><Relationship Id="rId21" Type="http://schemas.openxmlformats.org/officeDocument/2006/relationships/slide" Target="slides/slide9.xml"/><Relationship Id="rId65" Type="http://schemas.openxmlformats.org/officeDocument/2006/relationships/font" Target="fonts/DMSansMedium-boldItalic.fntdata"/><Relationship Id="rId24" Type="http://schemas.openxmlformats.org/officeDocument/2006/relationships/slide" Target="slides/slide12.xml"/><Relationship Id="rId68" Type="http://schemas.openxmlformats.org/officeDocument/2006/relationships/font" Target="fonts/Roboto-italic.fntdata"/><Relationship Id="rId23" Type="http://schemas.openxmlformats.org/officeDocument/2006/relationships/slide" Target="slides/slide11.xml"/><Relationship Id="rId67" Type="http://schemas.openxmlformats.org/officeDocument/2006/relationships/font" Target="fonts/Roboto-bold.fntdata"/><Relationship Id="rId60" Type="http://schemas.openxmlformats.org/officeDocument/2006/relationships/font" Target="fonts/LoraMedium-italic.fntdata"/><Relationship Id="rId26" Type="http://schemas.openxmlformats.org/officeDocument/2006/relationships/slide" Target="slides/slide14.xml"/><Relationship Id="rId25" Type="http://schemas.openxmlformats.org/officeDocument/2006/relationships/slide" Target="slides/slide13.xml"/><Relationship Id="rId69" Type="http://schemas.openxmlformats.org/officeDocument/2006/relationships/font" Target="fonts/Roboto-boldItalic.fntdata"/><Relationship Id="rId28" Type="http://schemas.openxmlformats.org/officeDocument/2006/relationships/slide" Target="slides/slide16.xml"/><Relationship Id="rId27" Type="http://schemas.openxmlformats.org/officeDocument/2006/relationships/slide" Target="slides/slide15.xml"/><Relationship Id="rId29" Type="http://schemas.openxmlformats.org/officeDocument/2006/relationships/slide" Target="slides/slide17.xml"/><Relationship Id="rId51" Type="http://schemas.openxmlformats.org/officeDocument/2006/relationships/font" Target="fonts/HelveticaNeue-bold.fntdata"/><Relationship Id="rId50" Type="http://schemas.openxmlformats.org/officeDocument/2006/relationships/font" Target="fonts/HelveticaNeue-regular.fntdata"/><Relationship Id="rId53" Type="http://schemas.openxmlformats.org/officeDocument/2006/relationships/font" Target="fonts/HelveticaNeue-boldItalic.fntdata"/><Relationship Id="rId52" Type="http://schemas.openxmlformats.org/officeDocument/2006/relationships/font" Target="fonts/HelveticaNeue-italic.fntdata"/><Relationship Id="rId11" Type="http://schemas.openxmlformats.org/officeDocument/2006/relationships/slideMaster" Target="slideMasters/slideMaster7.xml"/><Relationship Id="rId55" Type="http://schemas.openxmlformats.org/officeDocument/2006/relationships/font" Target="fonts/IBMPlexMono-bold.fntdata"/><Relationship Id="rId10" Type="http://schemas.openxmlformats.org/officeDocument/2006/relationships/slideMaster" Target="slideMasters/slideMaster6.xml"/><Relationship Id="rId54" Type="http://schemas.openxmlformats.org/officeDocument/2006/relationships/font" Target="fonts/IBMPlexMono-regular.fntdata"/><Relationship Id="rId13" Type="http://schemas.openxmlformats.org/officeDocument/2006/relationships/slide" Target="slides/slide1.xml"/><Relationship Id="rId57" Type="http://schemas.openxmlformats.org/officeDocument/2006/relationships/font" Target="fonts/IBMPlexMono-boldItalic.fntdata"/><Relationship Id="rId12" Type="http://schemas.openxmlformats.org/officeDocument/2006/relationships/notesMaster" Target="notesMasters/notesMaster1.xml"/><Relationship Id="rId56" Type="http://schemas.openxmlformats.org/officeDocument/2006/relationships/font" Target="fonts/IBMPlexMono-italic.fntdata"/><Relationship Id="rId15" Type="http://schemas.openxmlformats.org/officeDocument/2006/relationships/slide" Target="slides/slide3.xml"/><Relationship Id="rId59" Type="http://schemas.openxmlformats.org/officeDocument/2006/relationships/font" Target="fonts/LoraMedium-bold.fntdata"/><Relationship Id="rId14" Type="http://schemas.openxmlformats.org/officeDocument/2006/relationships/slide" Target="slides/slide2.xml"/><Relationship Id="rId58" Type="http://schemas.openxmlformats.org/officeDocument/2006/relationships/font" Target="fonts/LoraMedium-regular.fntdata"/><Relationship Id="rId17" Type="http://schemas.openxmlformats.org/officeDocument/2006/relationships/slide" Target="slides/slide5.xml"/><Relationship Id="rId16" Type="http://schemas.openxmlformats.org/officeDocument/2006/relationships/slide" Target="slides/slide4.xml"/><Relationship Id="rId19" Type="http://schemas.openxmlformats.org/officeDocument/2006/relationships/slide" Target="slides/slide7.xml"/><Relationship Id="rId18" Type="http://schemas.openxmlformats.org/officeDocument/2006/relationships/slide" Target="slides/slide6.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 name="Shape 2"/>
        <p:cNvGrpSpPr/>
        <p:nvPr/>
      </p:nvGrpSpPr>
      <p:grpSpPr>
        <a:xfrm>
          <a:off x="0" y="0"/>
          <a:ext cx="0" cy="0"/>
          <a:chOff x="0" y="0"/>
          <a:chExt cx="0" cy="0"/>
        </a:xfrm>
      </p:grpSpPr>
      <p:sp>
        <p:nvSpPr>
          <p:cNvPr id="3" name="Google Shape;3;n"/>
          <p:cNvSpPr/>
          <p:nvPr>
            <p:ph idx="2" type="sldImg"/>
          </p:nvPr>
        </p:nvSpPr>
        <p:spPr>
          <a:xfrm>
            <a:off x="381300" y="685800"/>
            <a:ext cx="6096075"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4" name="Google Shape;4;n"/>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lvl1pPr indent="-298450" lvl="0" marL="457200" marR="0" rtl="0" algn="l">
              <a:lnSpc>
                <a:spcPct val="100000"/>
              </a:lnSpc>
              <a:spcBef>
                <a:spcPts val="0"/>
              </a:spcBef>
              <a:spcAft>
                <a:spcPts val="0"/>
              </a:spcAft>
              <a:buClr>
                <a:srgbClr val="000000"/>
              </a:buClr>
              <a:buSzPts val="1100"/>
              <a:buFont typeface="Arial"/>
              <a:buChar char="●"/>
              <a:defRPr b="0" i="0" sz="1100" u="none" cap="none" strike="noStrike">
                <a:solidFill>
                  <a:srgbClr val="000000"/>
                </a:solidFill>
                <a:latin typeface="Arial"/>
                <a:ea typeface="Arial"/>
                <a:cs typeface="Arial"/>
                <a:sym typeface="Arial"/>
              </a:defRPr>
            </a:lvl1pPr>
            <a:lvl2pPr indent="-298450" lvl="1" marL="914400" marR="0" rtl="0" algn="l">
              <a:lnSpc>
                <a:spcPct val="100000"/>
              </a:lnSpc>
              <a:spcBef>
                <a:spcPts val="0"/>
              </a:spcBef>
              <a:spcAft>
                <a:spcPts val="0"/>
              </a:spcAft>
              <a:buClr>
                <a:srgbClr val="000000"/>
              </a:buClr>
              <a:buSzPts val="1100"/>
              <a:buFont typeface="Arial"/>
              <a:buChar char="○"/>
              <a:defRPr b="0" i="0" sz="1100" u="none" cap="none" strike="noStrike">
                <a:solidFill>
                  <a:srgbClr val="000000"/>
                </a:solidFill>
                <a:latin typeface="Arial"/>
                <a:ea typeface="Arial"/>
                <a:cs typeface="Arial"/>
                <a:sym typeface="Arial"/>
              </a:defRPr>
            </a:lvl2pPr>
            <a:lvl3pPr indent="-298450" lvl="2" marL="1371600" marR="0" rtl="0" algn="l">
              <a:lnSpc>
                <a:spcPct val="100000"/>
              </a:lnSpc>
              <a:spcBef>
                <a:spcPts val="0"/>
              </a:spcBef>
              <a:spcAft>
                <a:spcPts val="0"/>
              </a:spcAft>
              <a:buClr>
                <a:srgbClr val="000000"/>
              </a:buClr>
              <a:buSzPts val="1100"/>
              <a:buFont typeface="Arial"/>
              <a:buChar char="■"/>
              <a:defRPr b="0" i="0" sz="1100" u="none" cap="none" strike="noStrike">
                <a:solidFill>
                  <a:srgbClr val="000000"/>
                </a:solidFill>
                <a:latin typeface="Arial"/>
                <a:ea typeface="Arial"/>
                <a:cs typeface="Arial"/>
                <a:sym typeface="Arial"/>
              </a:defRPr>
            </a:lvl3pPr>
            <a:lvl4pPr indent="-298450" lvl="3" marL="1828800" marR="0" rtl="0" algn="l">
              <a:lnSpc>
                <a:spcPct val="100000"/>
              </a:lnSpc>
              <a:spcBef>
                <a:spcPts val="0"/>
              </a:spcBef>
              <a:spcAft>
                <a:spcPts val="0"/>
              </a:spcAft>
              <a:buClr>
                <a:srgbClr val="000000"/>
              </a:buClr>
              <a:buSzPts val="1100"/>
              <a:buFont typeface="Arial"/>
              <a:buChar char="●"/>
              <a:defRPr b="0" i="0" sz="1100" u="none" cap="none" strike="noStrike">
                <a:solidFill>
                  <a:srgbClr val="000000"/>
                </a:solidFill>
                <a:latin typeface="Arial"/>
                <a:ea typeface="Arial"/>
                <a:cs typeface="Arial"/>
                <a:sym typeface="Arial"/>
              </a:defRPr>
            </a:lvl4pPr>
            <a:lvl5pPr indent="-298450" lvl="4" marL="2286000" marR="0" rtl="0" algn="l">
              <a:lnSpc>
                <a:spcPct val="100000"/>
              </a:lnSpc>
              <a:spcBef>
                <a:spcPts val="0"/>
              </a:spcBef>
              <a:spcAft>
                <a:spcPts val="0"/>
              </a:spcAft>
              <a:buClr>
                <a:srgbClr val="000000"/>
              </a:buClr>
              <a:buSzPts val="1100"/>
              <a:buFont typeface="Arial"/>
              <a:buChar char="○"/>
              <a:defRPr b="0" i="0" sz="1100" u="none" cap="none" strike="noStrike">
                <a:solidFill>
                  <a:srgbClr val="000000"/>
                </a:solidFill>
                <a:latin typeface="Arial"/>
                <a:ea typeface="Arial"/>
                <a:cs typeface="Arial"/>
                <a:sym typeface="Arial"/>
              </a:defRPr>
            </a:lvl5pPr>
            <a:lvl6pPr indent="-298450" lvl="5" marL="2743200" marR="0" rtl="0" algn="l">
              <a:lnSpc>
                <a:spcPct val="100000"/>
              </a:lnSpc>
              <a:spcBef>
                <a:spcPts val="0"/>
              </a:spcBef>
              <a:spcAft>
                <a:spcPts val="0"/>
              </a:spcAft>
              <a:buClr>
                <a:srgbClr val="000000"/>
              </a:buClr>
              <a:buSzPts val="1100"/>
              <a:buFont typeface="Arial"/>
              <a:buChar char="■"/>
              <a:defRPr b="0" i="0" sz="1100" u="none" cap="none" strike="noStrike">
                <a:solidFill>
                  <a:srgbClr val="000000"/>
                </a:solidFill>
                <a:latin typeface="Arial"/>
                <a:ea typeface="Arial"/>
                <a:cs typeface="Arial"/>
                <a:sym typeface="Arial"/>
              </a:defRPr>
            </a:lvl6pPr>
            <a:lvl7pPr indent="-298450" lvl="6" marL="3200400" marR="0" rtl="0" algn="l">
              <a:lnSpc>
                <a:spcPct val="100000"/>
              </a:lnSpc>
              <a:spcBef>
                <a:spcPts val="0"/>
              </a:spcBef>
              <a:spcAft>
                <a:spcPts val="0"/>
              </a:spcAft>
              <a:buClr>
                <a:srgbClr val="000000"/>
              </a:buClr>
              <a:buSzPts val="1100"/>
              <a:buFont typeface="Arial"/>
              <a:buChar char="●"/>
              <a:defRPr b="0" i="0" sz="1100" u="none" cap="none" strike="noStrike">
                <a:solidFill>
                  <a:srgbClr val="000000"/>
                </a:solidFill>
                <a:latin typeface="Arial"/>
                <a:ea typeface="Arial"/>
                <a:cs typeface="Arial"/>
                <a:sym typeface="Arial"/>
              </a:defRPr>
            </a:lvl7pPr>
            <a:lvl8pPr indent="-298450" lvl="7" marL="3657600" marR="0" rtl="0" algn="l">
              <a:lnSpc>
                <a:spcPct val="100000"/>
              </a:lnSpc>
              <a:spcBef>
                <a:spcPts val="0"/>
              </a:spcBef>
              <a:spcAft>
                <a:spcPts val="0"/>
              </a:spcAft>
              <a:buClr>
                <a:srgbClr val="000000"/>
              </a:buClr>
              <a:buSzPts val="1100"/>
              <a:buFont typeface="Arial"/>
              <a:buChar char="○"/>
              <a:defRPr b="0" i="0" sz="1100" u="none" cap="none" strike="noStrike">
                <a:solidFill>
                  <a:srgbClr val="000000"/>
                </a:solidFill>
                <a:latin typeface="Arial"/>
                <a:ea typeface="Arial"/>
                <a:cs typeface="Arial"/>
                <a:sym typeface="Arial"/>
              </a:defRPr>
            </a:lvl8pPr>
            <a:lvl9pPr indent="-298450" lvl="8" marL="4114800" marR="0" rtl="0" algn="l">
              <a:lnSpc>
                <a:spcPct val="100000"/>
              </a:lnSpc>
              <a:spcBef>
                <a:spcPts val="0"/>
              </a:spcBef>
              <a:spcAft>
                <a:spcPts val="0"/>
              </a:spcAft>
              <a:buClr>
                <a:srgbClr val="000000"/>
              </a:buClr>
              <a:buSzPts val="1100"/>
              <a:buFont typeface="Arial"/>
              <a:buChar char="■"/>
              <a:defRPr b="0" i="0" sz="1100" u="none" cap="none" strike="noStrike">
                <a:solidFill>
                  <a:srgbClr val="000000"/>
                </a:solidFill>
                <a:latin typeface="Arial"/>
                <a:ea typeface="Arial"/>
                <a:cs typeface="Arial"/>
                <a:sym typeface="Arial"/>
              </a:defRPr>
            </a:lvl9pPr>
          </a:lstStyle>
          <a:p/>
        </p:txBody>
      </p:sp>
    </p:spTree>
  </p:cSld>
  <p:clrMap accent1="accent1" accent2="accent2" accent3="accent3" accent4="accent4" accent5="accent5" accent6="accent6" bg1="lt1" bg2="dk2" tx1="dk1" tx2="lt2" folHlink="folHlink" hlink="hlink"/>
  <p:notes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942" name="Shape 2942"/>
        <p:cNvGrpSpPr/>
        <p:nvPr/>
      </p:nvGrpSpPr>
      <p:grpSpPr>
        <a:xfrm>
          <a:off x="0" y="0"/>
          <a:ext cx="0" cy="0"/>
          <a:chOff x="0" y="0"/>
          <a:chExt cx="0" cy="0"/>
        </a:xfrm>
      </p:grpSpPr>
      <p:sp>
        <p:nvSpPr>
          <p:cNvPr id="2943" name="Google Shape;2943;g18fa80a3732_0_295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2944" name="Google Shape;2944;g18fa80a3732_0_2954: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a:t>Most </a:t>
            </a:r>
            <a:r>
              <a:rPr lang="en"/>
              <a:t>people</a:t>
            </a:r>
            <a:r>
              <a:rPr lang="en"/>
              <a:t> think marketing is just a bunch of arts and crafts.</a:t>
            </a:r>
            <a:r>
              <a:rPr lang="en"/>
              <a:t> Literally - our CFO thinks we’re glueing glitter on poster board all day long…</a:t>
            </a:r>
            <a:endParaRPr/>
          </a:p>
          <a:p>
            <a:pPr indent="0" lvl="0" marL="0" rtl="0" algn="l">
              <a:spcBef>
                <a:spcPts val="0"/>
              </a:spcBef>
              <a:spcAft>
                <a:spcPts val="0"/>
              </a:spcAft>
              <a:buNone/>
            </a:pPr>
            <a:r>
              <a:t/>
            </a: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140" name="Shape 3140"/>
        <p:cNvGrpSpPr/>
        <p:nvPr/>
      </p:nvGrpSpPr>
      <p:grpSpPr>
        <a:xfrm>
          <a:off x="0" y="0"/>
          <a:ext cx="0" cy="0"/>
          <a:chOff x="0" y="0"/>
          <a:chExt cx="0" cy="0"/>
        </a:xfrm>
      </p:grpSpPr>
      <p:sp>
        <p:nvSpPr>
          <p:cNvPr id="3141" name="Google Shape;3141;g1f6cfdbd3dc_0_262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3142" name="Google Shape;3142;g1f6cfdbd3dc_0_2628: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298450" lvl="0" marL="457200" rtl="0" algn="l">
              <a:spcBef>
                <a:spcPts val="0"/>
              </a:spcBef>
              <a:spcAft>
                <a:spcPts val="0"/>
              </a:spcAft>
              <a:buClr>
                <a:schemeClr val="dk1"/>
              </a:buClr>
              <a:buSzPts val="1100"/>
              <a:buChar char="●"/>
            </a:pPr>
            <a:r>
              <a:rPr lang="en">
                <a:solidFill>
                  <a:schemeClr val="dk1"/>
                </a:solidFill>
                <a:highlight>
                  <a:schemeClr val="lt1"/>
                </a:highlight>
              </a:rPr>
              <a:t>85% of the prospect buying cycle is digital. Our job in marketing is to command that digital space. And we're successful at it. Marketing sources 80%+ pipeline and won business.</a:t>
            </a:r>
            <a:endParaRPr>
              <a:solidFill>
                <a:schemeClr val="dk1"/>
              </a:solidFill>
            </a:endParaRPr>
          </a:p>
          <a:p>
            <a:pPr indent="-298450" lvl="0" marL="457200" rtl="0" algn="l">
              <a:spcBef>
                <a:spcPts val="0"/>
              </a:spcBef>
              <a:spcAft>
                <a:spcPts val="0"/>
              </a:spcAft>
              <a:buClr>
                <a:schemeClr val="dk1"/>
              </a:buClr>
              <a:buSzPts val="1100"/>
              <a:buChar char="●"/>
            </a:pPr>
            <a:r>
              <a:rPr lang="en">
                <a:solidFill>
                  <a:schemeClr val="dk1"/>
                </a:solidFill>
                <a:highlight>
                  <a:schemeClr val="lt1"/>
                </a:highlight>
              </a:rPr>
              <a:t>But to win we need to truly paddle as one and these are the ingredients for finding and maintaining that steady rhythm:</a:t>
            </a:r>
            <a:endParaRPr>
              <a:solidFill>
                <a:schemeClr val="dk1"/>
              </a:solidFill>
              <a:highlight>
                <a:schemeClr val="lt1"/>
              </a:highlight>
            </a:endParaRPr>
          </a:p>
          <a:p>
            <a:pPr indent="-298450" lvl="1" marL="914400" rtl="0" algn="l">
              <a:spcBef>
                <a:spcPts val="0"/>
              </a:spcBef>
              <a:spcAft>
                <a:spcPts val="0"/>
              </a:spcAft>
              <a:buClr>
                <a:schemeClr val="dk1"/>
              </a:buClr>
              <a:buSzPts val="1100"/>
              <a:buChar char="○"/>
            </a:pPr>
            <a:r>
              <a:rPr lang="en">
                <a:solidFill>
                  <a:schemeClr val="dk1"/>
                </a:solidFill>
                <a:highlight>
                  <a:schemeClr val="lt1"/>
                </a:highlight>
              </a:rPr>
              <a:t>Aligning around the same market definition: ensuring marketing, BDR &amp; sales concentrate their efforts on the same priority accounts.</a:t>
            </a:r>
            <a:endParaRPr>
              <a:solidFill>
                <a:schemeClr val="dk1"/>
              </a:solidFill>
              <a:highlight>
                <a:schemeClr val="lt1"/>
              </a:highlight>
            </a:endParaRPr>
          </a:p>
          <a:p>
            <a:pPr indent="-298450" lvl="1" marL="914400" rtl="0" algn="l">
              <a:spcBef>
                <a:spcPts val="0"/>
              </a:spcBef>
              <a:spcAft>
                <a:spcPts val="0"/>
              </a:spcAft>
              <a:buClr>
                <a:schemeClr val="dk1"/>
              </a:buClr>
              <a:buSzPts val="1100"/>
              <a:buChar char="○"/>
            </a:pPr>
            <a:r>
              <a:rPr lang="en">
                <a:solidFill>
                  <a:schemeClr val="dk1"/>
                </a:solidFill>
                <a:highlight>
                  <a:schemeClr val="lt1"/>
                </a:highlight>
              </a:rPr>
              <a:t>Namely the accounts our products are a great fit for so we don't waste our time.</a:t>
            </a:r>
            <a:endParaRPr>
              <a:solidFill>
                <a:schemeClr val="dk1"/>
              </a:solidFill>
              <a:highlight>
                <a:schemeClr val="lt1"/>
              </a:highlight>
            </a:endParaRPr>
          </a:p>
          <a:p>
            <a:pPr indent="-298450" lvl="1" marL="914400" rtl="0" algn="l">
              <a:spcBef>
                <a:spcPts val="0"/>
              </a:spcBef>
              <a:spcAft>
                <a:spcPts val="0"/>
              </a:spcAft>
              <a:buClr>
                <a:schemeClr val="dk1"/>
              </a:buClr>
              <a:buSzPts val="1100"/>
              <a:buChar char="○"/>
            </a:pPr>
            <a:r>
              <a:rPr lang="en">
                <a:solidFill>
                  <a:schemeClr val="dk1"/>
                </a:solidFill>
                <a:highlight>
                  <a:schemeClr val="lt1"/>
                </a:highlight>
              </a:rPr>
              <a:t>Deeply understand the market segments we serve so we can find the best way to source the pipeline.</a:t>
            </a:r>
            <a:endParaRPr>
              <a:solidFill>
                <a:schemeClr val="dk1"/>
              </a:solidFill>
              <a:highlight>
                <a:schemeClr val="lt1"/>
              </a:highlight>
            </a:endParaRPr>
          </a:p>
          <a:p>
            <a:pPr indent="-298450" lvl="1" marL="914400" rtl="0" algn="l">
              <a:spcBef>
                <a:spcPts val="0"/>
              </a:spcBef>
              <a:spcAft>
                <a:spcPts val="0"/>
              </a:spcAft>
              <a:buClr>
                <a:schemeClr val="dk1"/>
              </a:buClr>
              <a:buSzPts val="1100"/>
              <a:buChar char="○"/>
            </a:pPr>
            <a:r>
              <a:rPr lang="en">
                <a:solidFill>
                  <a:schemeClr val="dk1"/>
                </a:solidFill>
                <a:highlight>
                  <a:schemeClr val="lt1"/>
                </a:highlight>
              </a:rPr>
              <a:t>And our marketing technology foundation and marketing teams ensure we can precisely reach the right accounts and contacts</a:t>
            </a:r>
            <a:endParaRPr>
              <a:solidFill>
                <a:schemeClr val="dk1"/>
              </a:solidFill>
              <a:highlight>
                <a:schemeClr val="lt1"/>
              </a:highlight>
            </a:endParaRPr>
          </a:p>
          <a:p>
            <a:pPr indent="-298450" lvl="1" marL="914400" rtl="0" algn="l">
              <a:spcBef>
                <a:spcPts val="0"/>
              </a:spcBef>
              <a:spcAft>
                <a:spcPts val="0"/>
              </a:spcAft>
              <a:buClr>
                <a:schemeClr val="dk1"/>
              </a:buClr>
              <a:buSzPts val="1100"/>
              <a:buChar char="○"/>
            </a:pPr>
            <a:r>
              <a:rPr lang="en">
                <a:solidFill>
                  <a:schemeClr val="dk1"/>
                </a:solidFill>
                <a:highlight>
                  <a:schemeClr val="lt1"/>
                </a:highlight>
              </a:rPr>
              <a:t>To inspire them to act with convincing and on brand thought leadership &amp; content</a:t>
            </a:r>
            <a:endParaRPr>
              <a:solidFill>
                <a:schemeClr val="dk1"/>
              </a:solidFill>
              <a:highlight>
                <a:schemeClr val="lt1"/>
              </a:highlight>
            </a:endParaRPr>
          </a:p>
          <a:p>
            <a:pPr indent="-298450" lvl="0" marL="457200" rtl="0" algn="l">
              <a:spcBef>
                <a:spcPts val="0"/>
              </a:spcBef>
              <a:spcAft>
                <a:spcPts val="0"/>
              </a:spcAft>
              <a:buClr>
                <a:schemeClr val="dk1"/>
              </a:buClr>
              <a:buSzPts val="1100"/>
              <a:buChar char="●"/>
            </a:pPr>
            <a:r>
              <a:rPr lang="en">
                <a:solidFill>
                  <a:schemeClr val="dk1"/>
                </a:solidFill>
              </a:rPr>
              <a:t>When the pipeline is filled with high fit prospects - </a:t>
            </a:r>
            <a:r>
              <a:rPr b="1" lang="en">
                <a:solidFill>
                  <a:schemeClr val="dk1"/>
                </a:solidFill>
              </a:rPr>
              <a:t>sales spends time winning deals in the pipe vs. qualifying them out.</a:t>
            </a:r>
            <a:endParaRPr>
              <a:solidFill>
                <a:schemeClr val="dk1"/>
              </a:solidFill>
            </a:endParaRPr>
          </a:p>
          <a:p>
            <a:pPr indent="0" lvl="0" marL="0" rtl="0" algn="l">
              <a:spcBef>
                <a:spcPts val="0"/>
              </a:spcBef>
              <a:spcAft>
                <a:spcPts val="0"/>
              </a:spcAft>
              <a:buNone/>
            </a:pPr>
            <a:r>
              <a:t/>
            </a: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179" name="Shape 3179"/>
        <p:cNvGrpSpPr/>
        <p:nvPr/>
      </p:nvGrpSpPr>
      <p:grpSpPr>
        <a:xfrm>
          <a:off x="0" y="0"/>
          <a:ext cx="0" cy="0"/>
          <a:chOff x="0" y="0"/>
          <a:chExt cx="0" cy="0"/>
        </a:xfrm>
      </p:grpSpPr>
      <p:sp>
        <p:nvSpPr>
          <p:cNvPr id="3180" name="Google Shape;3180;g1f6c44ec5b2_0_340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3181" name="Google Shape;3181;g1f6c44ec5b2_0_3407: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457200" rtl="0" algn="l">
              <a:spcBef>
                <a:spcPts val="0"/>
              </a:spcBef>
              <a:spcAft>
                <a:spcPts val="0"/>
              </a:spcAft>
              <a:buNone/>
            </a:pPr>
            <a:r>
              <a:t/>
            </a:r>
            <a:endParaRPr>
              <a:solidFill>
                <a:srgbClr val="1E2430"/>
              </a:solidFill>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201" name="Shape 3201"/>
        <p:cNvGrpSpPr/>
        <p:nvPr/>
      </p:nvGrpSpPr>
      <p:grpSpPr>
        <a:xfrm>
          <a:off x="0" y="0"/>
          <a:ext cx="0" cy="0"/>
          <a:chOff x="0" y="0"/>
          <a:chExt cx="0" cy="0"/>
        </a:xfrm>
      </p:grpSpPr>
      <p:sp>
        <p:nvSpPr>
          <p:cNvPr id="3202" name="Google Shape;3202;g1f6cfdbd3dc_0_268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203" name="Google Shape;3203;g1f6cfdbd3dc_0_268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207" name="Shape 3207"/>
        <p:cNvGrpSpPr/>
        <p:nvPr/>
      </p:nvGrpSpPr>
      <p:grpSpPr>
        <a:xfrm>
          <a:off x="0" y="0"/>
          <a:ext cx="0" cy="0"/>
          <a:chOff x="0" y="0"/>
          <a:chExt cx="0" cy="0"/>
        </a:xfrm>
      </p:grpSpPr>
      <p:sp>
        <p:nvSpPr>
          <p:cNvPr id="3208" name="Google Shape;3208;g20f4625a58a_0_462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209" name="Google Shape;3209;g20f4625a58a_0_462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lnSpc>
                <a:spcPct val="115000"/>
              </a:lnSpc>
              <a:spcBef>
                <a:spcPts val="0"/>
              </a:spcBef>
              <a:spcAft>
                <a:spcPts val="0"/>
              </a:spcAft>
              <a:buNone/>
            </a:pPr>
            <a:r>
              <a:rPr lang="en">
                <a:solidFill>
                  <a:schemeClr val="dk1"/>
                </a:solidFill>
              </a:rPr>
              <a:t>Our brand flows through these types places and spaces. We allocate $’s and volume of </a:t>
            </a:r>
            <a:r>
              <a:rPr lang="en">
                <a:solidFill>
                  <a:schemeClr val="dk1"/>
                </a:solidFill>
              </a:rPr>
              <a:t>activities</a:t>
            </a:r>
            <a:r>
              <a:rPr lang="en">
                <a:solidFill>
                  <a:schemeClr val="dk1"/>
                </a:solidFill>
              </a:rPr>
              <a:t> based on funnel outcome and tune mix to source per segment pipeline - more on that later</a:t>
            </a:r>
            <a:endParaRPr>
              <a:solidFill>
                <a:schemeClr val="dk1"/>
              </a:solidFill>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250" name="Shape 3250"/>
        <p:cNvGrpSpPr/>
        <p:nvPr/>
      </p:nvGrpSpPr>
      <p:grpSpPr>
        <a:xfrm>
          <a:off x="0" y="0"/>
          <a:ext cx="0" cy="0"/>
          <a:chOff x="0" y="0"/>
          <a:chExt cx="0" cy="0"/>
        </a:xfrm>
      </p:grpSpPr>
      <p:sp>
        <p:nvSpPr>
          <p:cNvPr id="3251" name="Google Shape;3251;g20f4625a58a_0_467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3252" name="Google Shape;3252;g20f4625a58a_0_4673: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a:solidFill>
                  <a:srgbClr val="1E2430"/>
                </a:solidFill>
              </a:rPr>
              <a:t>Marketing has 2 main things to get done - reach the intended </a:t>
            </a:r>
            <a:r>
              <a:rPr lang="en">
                <a:solidFill>
                  <a:srgbClr val="1E2430"/>
                </a:solidFill>
              </a:rPr>
              <a:t>audience</a:t>
            </a:r>
            <a:r>
              <a:rPr lang="en">
                <a:solidFill>
                  <a:srgbClr val="1E2430"/>
                </a:solidFill>
              </a:rPr>
              <a:t>, and then what flows in the reach needs to inspire the buyer to act, and at some point become a customer. </a:t>
            </a:r>
            <a:r>
              <a:rPr lang="en">
                <a:solidFill>
                  <a:srgbClr val="1E2430"/>
                </a:solidFill>
              </a:rPr>
              <a:t>Everything</a:t>
            </a:r>
            <a:r>
              <a:rPr lang="en">
                <a:solidFill>
                  <a:srgbClr val="1E2430"/>
                </a:solidFill>
              </a:rPr>
              <a:t> that you produce has to ultimately, somewhere down the logical chain, require your products and services.</a:t>
            </a:r>
            <a:endParaRPr>
              <a:solidFill>
                <a:srgbClr val="1E2430"/>
              </a:solidFill>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265" name="Shape 3265"/>
        <p:cNvGrpSpPr/>
        <p:nvPr/>
      </p:nvGrpSpPr>
      <p:grpSpPr>
        <a:xfrm>
          <a:off x="0" y="0"/>
          <a:ext cx="0" cy="0"/>
          <a:chOff x="0" y="0"/>
          <a:chExt cx="0" cy="0"/>
        </a:xfrm>
      </p:grpSpPr>
      <p:sp>
        <p:nvSpPr>
          <p:cNvPr id="3266" name="Google Shape;3266;g21102b69637_0_1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267" name="Google Shape;3267;g21102b69637_0_1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Recent Q1 example of industry benchmark content that flowed through many channels - this is an example of ‘understand and win in my industry’ </a:t>
            </a: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304" name="Shape 3304"/>
        <p:cNvGrpSpPr/>
        <p:nvPr/>
      </p:nvGrpSpPr>
      <p:grpSpPr>
        <a:xfrm>
          <a:off x="0" y="0"/>
          <a:ext cx="0" cy="0"/>
          <a:chOff x="0" y="0"/>
          <a:chExt cx="0" cy="0"/>
        </a:xfrm>
      </p:grpSpPr>
      <p:sp>
        <p:nvSpPr>
          <p:cNvPr id="3305" name="Google Shape;3305;g20f4625a58a_0_636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306" name="Google Shape;3306;g20f4625a58a_0_636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sz="1050">
                <a:solidFill>
                  <a:schemeClr val="dk1"/>
                </a:solidFill>
                <a:highlight>
                  <a:srgbClr val="FFFFFF"/>
                </a:highlight>
                <a:latin typeface="Roboto"/>
                <a:ea typeface="Roboto"/>
                <a:cs typeface="Roboto"/>
                <a:sym typeface="Roboto"/>
              </a:rPr>
              <a:t>We have great visibility into the life of a prospect and what sources the account into the database, plus what is driving funnel velocity. This examples show this </a:t>
            </a:r>
            <a:r>
              <a:rPr lang="en" sz="1050">
                <a:solidFill>
                  <a:schemeClr val="dk1"/>
                </a:solidFill>
                <a:highlight>
                  <a:srgbClr val="FFFFFF"/>
                </a:highlight>
                <a:latin typeface="Roboto"/>
                <a:ea typeface="Roboto"/>
                <a:cs typeface="Roboto"/>
                <a:sym typeface="Roboto"/>
              </a:rPr>
              <a:t>prospects</a:t>
            </a:r>
            <a:r>
              <a:rPr lang="en" sz="1050">
                <a:solidFill>
                  <a:schemeClr val="dk1"/>
                </a:solidFill>
                <a:highlight>
                  <a:srgbClr val="FFFFFF"/>
                </a:highlight>
                <a:latin typeface="Roboto"/>
                <a:ea typeface="Roboto"/>
                <a:cs typeface="Roboto"/>
                <a:sym typeface="Roboto"/>
              </a:rPr>
              <a:t> engagement over 2022, but along the bottom you can see the lifetime of of engagement on this account. This is powerful data that lives in our </a:t>
            </a:r>
            <a:r>
              <a:rPr lang="en" sz="1050">
                <a:solidFill>
                  <a:schemeClr val="dk1"/>
                </a:solidFill>
                <a:highlight>
                  <a:srgbClr val="FFFFFF"/>
                </a:highlight>
                <a:latin typeface="Roboto"/>
                <a:ea typeface="Roboto"/>
                <a:cs typeface="Roboto"/>
                <a:sym typeface="Roboto"/>
              </a:rPr>
              <a:t>data warehouse</a:t>
            </a:r>
            <a:r>
              <a:rPr lang="en" sz="1050">
                <a:solidFill>
                  <a:schemeClr val="dk1"/>
                </a:solidFill>
                <a:highlight>
                  <a:srgbClr val="FFFFFF"/>
                </a:highlight>
                <a:latin typeface="Roboto"/>
                <a:ea typeface="Roboto"/>
                <a:cs typeface="Roboto"/>
                <a:sym typeface="Roboto"/>
              </a:rPr>
              <a:t> that allows us to understand the source and </a:t>
            </a:r>
            <a:r>
              <a:rPr lang="en" sz="1050">
                <a:solidFill>
                  <a:schemeClr val="dk1"/>
                </a:solidFill>
                <a:highlight>
                  <a:srgbClr val="FFFFFF"/>
                </a:highlight>
                <a:latin typeface="Roboto"/>
                <a:ea typeface="Roboto"/>
                <a:cs typeface="Roboto"/>
                <a:sym typeface="Roboto"/>
              </a:rPr>
              <a:t>influence</a:t>
            </a:r>
            <a:r>
              <a:rPr lang="en" sz="1050">
                <a:solidFill>
                  <a:schemeClr val="dk1"/>
                </a:solidFill>
                <a:highlight>
                  <a:srgbClr val="FFFFFF"/>
                </a:highlight>
                <a:latin typeface="Roboto"/>
                <a:ea typeface="Roboto"/>
                <a:cs typeface="Roboto"/>
                <a:sym typeface="Roboto"/>
              </a:rPr>
              <a:t> of the pipeline.</a:t>
            </a: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364" name="Shape 3364"/>
        <p:cNvGrpSpPr/>
        <p:nvPr/>
      </p:nvGrpSpPr>
      <p:grpSpPr>
        <a:xfrm>
          <a:off x="0" y="0"/>
          <a:ext cx="0" cy="0"/>
          <a:chOff x="0" y="0"/>
          <a:chExt cx="0" cy="0"/>
        </a:xfrm>
      </p:grpSpPr>
      <p:sp>
        <p:nvSpPr>
          <p:cNvPr id="3365" name="Google Shape;3365;g1f6c44ec5b2_0_3431:notes"/>
          <p:cNvSpPr/>
          <p:nvPr>
            <p:ph idx="2" type="sldImg"/>
          </p:nvPr>
        </p:nvSpPr>
        <p:spPr>
          <a:xfrm>
            <a:off x="457200" y="571500"/>
            <a:ext cx="3657600" cy="1542900"/>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3366" name="Google Shape;3366;g1f6c44ec5b2_0_3431:notes"/>
          <p:cNvSpPr txBox="1"/>
          <p:nvPr>
            <p:ph idx="1" type="body"/>
          </p:nvPr>
        </p:nvSpPr>
        <p:spPr>
          <a:xfrm>
            <a:off x="457200" y="2200275"/>
            <a:ext cx="3657600" cy="1800300"/>
          </a:xfrm>
          <a:prstGeom prst="rect">
            <a:avLst/>
          </a:prstGeom>
          <a:noFill/>
          <a:ln>
            <a:noFill/>
          </a:ln>
        </p:spPr>
        <p:txBody>
          <a:bodyPr anchorCtr="0" anchor="t" bIns="27925" lIns="55875" spcFirstLastPara="1" rIns="55875" wrap="square" tIns="27925">
            <a:noAutofit/>
          </a:bodyPr>
          <a:lstStyle/>
          <a:p>
            <a:pPr indent="0" lvl="0" marL="0" rtl="0" algn="l">
              <a:spcBef>
                <a:spcPts val="0"/>
              </a:spcBef>
              <a:spcAft>
                <a:spcPts val="0"/>
              </a:spcAft>
              <a:buNone/>
            </a:pPr>
            <a:r>
              <a:rPr lang="en">
                <a:solidFill>
                  <a:schemeClr val="dk1"/>
                </a:solidFill>
              </a:rPr>
              <a:t>Divide and conquer vs. outbounding hand in hand</a:t>
            </a:r>
            <a:endParaRPr>
              <a:solidFill>
                <a:schemeClr val="dk1"/>
              </a:solidFill>
            </a:endParaRPr>
          </a:p>
          <a:p>
            <a:pPr indent="0" lvl="0" marL="0" rtl="0" algn="l">
              <a:spcBef>
                <a:spcPts val="0"/>
              </a:spcBef>
              <a:spcAft>
                <a:spcPts val="0"/>
              </a:spcAft>
              <a:buNone/>
            </a:pPr>
            <a:r>
              <a:t/>
            </a:r>
            <a:endParaRPr/>
          </a:p>
        </p:txBody>
      </p:sp>
      <p:sp>
        <p:nvSpPr>
          <p:cNvPr id="3367" name="Google Shape;3367;g1f6c44ec5b2_0_3431:notes"/>
          <p:cNvSpPr txBox="1"/>
          <p:nvPr>
            <p:ph idx="12" type="sldNum"/>
          </p:nvPr>
        </p:nvSpPr>
        <p:spPr>
          <a:xfrm>
            <a:off x="2589742" y="4342607"/>
            <a:ext cx="1981200" cy="229500"/>
          </a:xfrm>
          <a:prstGeom prst="rect">
            <a:avLst/>
          </a:prstGeom>
          <a:noFill/>
          <a:ln>
            <a:noFill/>
          </a:ln>
        </p:spPr>
        <p:txBody>
          <a:bodyPr anchorCtr="0" anchor="b" bIns="27925" lIns="55875" spcFirstLastPara="1" rIns="55875" wrap="square" tIns="27925">
            <a:noAutofit/>
          </a:bodyPr>
          <a:lstStyle/>
          <a:p>
            <a:pPr indent="0" lvl="0" marL="0" rtl="0" algn="r">
              <a:spcBef>
                <a:spcPts val="0"/>
              </a:spcBef>
              <a:spcAft>
                <a:spcPts val="0"/>
              </a:spcAft>
              <a:buNone/>
            </a:pPr>
            <a:fld id="{00000000-1234-1234-1234-123412341234}" type="slidenum">
              <a:rPr lang="en" sz="900"/>
              <a:t>‹#›</a:t>
            </a:fld>
            <a:endParaRPr sz="900"/>
          </a:p>
        </p:txBody>
      </p:sp>
    </p:spTree>
  </p:cSld>
  <p:clrMapOvr>
    <a:masterClrMapping/>
  </p:clrMapOvr>
</p:notes>
</file>

<file path=ppt/notesSlides/notesSlide1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461" name="Shape 3461"/>
        <p:cNvGrpSpPr/>
        <p:nvPr/>
      </p:nvGrpSpPr>
      <p:grpSpPr>
        <a:xfrm>
          <a:off x="0" y="0"/>
          <a:ext cx="0" cy="0"/>
          <a:chOff x="0" y="0"/>
          <a:chExt cx="0" cy="0"/>
        </a:xfrm>
      </p:grpSpPr>
      <p:sp>
        <p:nvSpPr>
          <p:cNvPr id="3462" name="Google Shape;3462;g1de0c4ab51c_0_21:notes"/>
          <p:cNvSpPr/>
          <p:nvPr>
            <p:ph idx="2" type="sldImg"/>
          </p:nvPr>
        </p:nvSpPr>
        <p:spPr>
          <a:xfrm>
            <a:off x="457200" y="571500"/>
            <a:ext cx="3657600" cy="1542900"/>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3463" name="Google Shape;3463;g1de0c4ab51c_0_21:notes"/>
          <p:cNvSpPr txBox="1"/>
          <p:nvPr>
            <p:ph idx="1" type="body"/>
          </p:nvPr>
        </p:nvSpPr>
        <p:spPr>
          <a:xfrm>
            <a:off x="457200" y="2200275"/>
            <a:ext cx="3657600" cy="1800300"/>
          </a:xfrm>
          <a:prstGeom prst="rect">
            <a:avLst/>
          </a:prstGeom>
          <a:noFill/>
          <a:ln>
            <a:noFill/>
          </a:ln>
        </p:spPr>
        <p:txBody>
          <a:bodyPr anchorCtr="0" anchor="t" bIns="27925" lIns="55875" spcFirstLastPara="1" rIns="55875" wrap="square" tIns="27925">
            <a:noAutofit/>
          </a:bodyPr>
          <a:lstStyle/>
          <a:p>
            <a:pPr indent="0" lvl="0" marL="0" rtl="0" algn="l">
              <a:spcBef>
                <a:spcPts val="0"/>
              </a:spcBef>
              <a:spcAft>
                <a:spcPts val="0"/>
              </a:spcAft>
              <a:buNone/>
            </a:pPr>
            <a:r>
              <a:t/>
            </a:r>
            <a:endParaRPr/>
          </a:p>
        </p:txBody>
      </p:sp>
      <p:sp>
        <p:nvSpPr>
          <p:cNvPr id="3464" name="Google Shape;3464;g1de0c4ab51c_0_21:notes"/>
          <p:cNvSpPr txBox="1"/>
          <p:nvPr>
            <p:ph idx="12" type="sldNum"/>
          </p:nvPr>
        </p:nvSpPr>
        <p:spPr>
          <a:xfrm>
            <a:off x="2589742" y="4342607"/>
            <a:ext cx="1981200" cy="229500"/>
          </a:xfrm>
          <a:prstGeom prst="rect">
            <a:avLst/>
          </a:prstGeom>
          <a:noFill/>
          <a:ln>
            <a:noFill/>
          </a:ln>
        </p:spPr>
        <p:txBody>
          <a:bodyPr anchorCtr="0" anchor="b" bIns="27925" lIns="55875" spcFirstLastPara="1" rIns="55875" wrap="square" tIns="27925">
            <a:noAutofit/>
          </a:bodyPr>
          <a:lstStyle/>
          <a:p>
            <a:pPr indent="0" lvl="0" marL="0" rtl="0" algn="r">
              <a:spcBef>
                <a:spcPts val="0"/>
              </a:spcBef>
              <a:spcAft>
                <a:spcPts val="0"/>
              </a:spcAft>
              <a:buNone/>
            </a:pPr>
            <a:fld id="{00000000-1234-1234-1234-123412341234}" type="slidenum">
              <a:rPr lang="en" sz="900"/>
              <a:t>‹#›</a:t>
            </a:fld>
            <a:endParaRPr sz="900"/>
          </a:p>
        </p:txBody>
      </p:sp>
    </p:spTree>
  </p:cSld>
  <p:clrMapOvr>
    <a:masterClrMapping/>
  </p:clrMapOvr>
</p:notes>
</file>

<file path=ppt/notesSlides/notesSlide1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567" name="Shape 3567"/>
        <p:cNvGrpSpPr/>
        <p:nvPr/>
      </p:nvGrpSpPr>
      <p:grpSpPr>
        <a:xfrm>
          <a:off x="0" y="0"/>
          <a:ext cx="0" cy="0"/>
          <a:chOff x="0" y="0"/>
          <a:chExt cx="0" cy="0"/>
        </a:xfrm>
      </p:grpSpPr>
      <p:sp>
        <p:nvSpPr>
          <p:cNvPr id="3568" name="Google Shape;3568;g1de0c4ab51c_0_134:notes"/>
          <p:cNvSpPr/>
          <p:nvPr>
            <p:ph idx="2" type="sldImg"/>
          </p:nvPr>
        </p:nvSpPr>
        <p:spPr>
          <a:xfrm>
            <a:off x="457200" y="571500"/>
            <a:ext cx="3657600" cy="1542900"/>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3569" name="Google Shape;3569;g1de0c4ab51c_0_134:notes"/>
          <p:cNvSpPr txBox="1"/>
          <p:nvPr>
            <p:ph idx="1" type="body"/>
          </p:nvPr>
        </p:nvSpPr>
        <p:spPr>
          <a:xfrm>
            <a:off x="457200" y="2200275"/>
            <a:ext cx="3657600" cy="1800300"/>
          </a:xfrm>
          <a:prstGeom prst="rect">
            <a:avLst/>
          </a:prstGeom>
          <a:noFill/>
          <a:ln>
            <a:noFill/>
          </a:ln>
        </p:spPr>
        <p:txBody>
          <a:bodyPr anchorCtr="0" anchor="t" bIns="27925" lIns="55875" spcFirstLastPara="1" rIns="55875" wrap="square" tIns="27925">
            <a:noAutofit/>
          </a:bodyPr>
          <a:lstStyle/>
          <a:p>
            <a:pPr indent="0" lvl="0" marL="0" rtl="0" algn="l">
              <a:spcBef>
                <a:spcPts val="0"/>
              </a:spcBef>
              <a:spcAft>
                <a:spcPts val="0"/>
              </a:spcAft>
              <a:buNone/>
            </a:pPr>
            <a:r>
              <a:t/>
            </a:r>
            <a:endParaRPr/>
          </a:p>
        </p:txBody>
      </p:sp>
      <p:sp>
        <p:nvSpPr>
          <p:cNvPr id="3570" name="Google Shape;3570;g1de0c4ab51c_0_134:notes"/>
          <p:cNvSpPr txBox="1"/>
          <p:nvPr>
            <p:ph idx="12" type="sldNum"/>
          </p:nvPr>
        </p:nvSpPr>
        <p:spPr>
          <a:xfrm>
            <a:off x="2589742" y="4342607"/>
            <a:ext cx="1981200" cy="229500"/>
          </a:xfrm>
          <a:prstGeom prst="rect">
            <a:avLst/>
          </a:prstGeom>
          <a:noFill/>
          <a:ln>
            <a:noFill/>
          </a:ln>
        </p:spPr>
        <p:txBody>
          <a:bodyPr anchorCtr="0" anchor="b" bIns="27925" lIns="55875" spcFirstLastPara="1" rIns="55875" wrap="square" tIns="27925">
            <a:noAutofit/>
          </a:bodyPr>
          <a:lstStyle/>
          <a:p>
            <a:pPr indent="0" lvl="0" marL="0" rtl="0" algn="r">
              <a:spcBef>
                <a:spcPts val="0"/>
              </a:spcBef>
              <a:spcAft>
                <a:spcPts val="0"/>
              </a:spcAft>
              <a:buNone/>
            </a:pPr>
            <a:fld id="{00000000-1234-1234-1234-123412341234}" type="slidenum">
              <a:rPr lang="en" sz="900"/>
              <a:t>‹#›</a:t>
            </a:fld>
            <a:endParaRPr sz="900"/>
          </a:p>
        </p:txBody>
      </p:sp>
    </p:spTree>
  </p:cSld>
  <p:clrMapOvr>
    <a:masterClrMapping/>
  </p:clrMapOvr>
</p:notes>
</file>

<file path=ppt/notesSlides/notesSlide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960" name="Shape 2960"/>
        <p:cNvGrpSpPr/>
        <p:nvPr/>
      </p:nvGrpSpPr>
      <p:grpSpPr>
        <a:xfrm>
          <a:off x="0" y="0"/>
          <a:ext cx="0" cy="0"/>
          <a:chOff x="0" y="0"/>
          <a:chExt cx="0" cy="0"/>
        </a:xfrm>
      </p:grpSpPr>
      <p:sp>
        <p:nvSpPr>
          <p:cNvPr id="2961" name="Google Shape;2961;g18fa80a3732_0_312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962" name="Google Shape;2962;g18fa80a3732_0_312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t/>
            </a:r>
            <a:endParaRPr>
              <a:solidFill>
                <a:schemeClr val="dk1"/>
              </a:solidFill>
            </a:endParaRPr>
          </a:p>
          <a:p>
            <a:pPr indent="0" lvl="0" marL="0" rtl="0" algn="l">
              <a:spcBef>
                <a:spcPts val="0"/>
              </a:spcBef>
              <a:spcAft>
                <a:spcPts val="0"/>
              </a:spcAft>
              <a:buNone/>
            </a:pPr>
            <a:r>
              <a:t/>
            </a: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662" name="Shape 3662"/>
        <p:cNvGrpSpPr/>
        <p:nvPr/>
      </p:nvGrpSpPr>
      <p:grpSpPr>
        <a:xfrm>
          <a:off x="0" y="0"/>
          <a:ext cx="0" cy="0"/>
          <a:chOff x="0" y="0"/>
          <a:chExt cx="0" cy="0"/>
        </a:xfrm>
      </p:grpSpPr>
      <p:sp>
        <p:nvSpPr>
          <p:cNvPr id="3663" name="Google Shape;3663;g1f6cfdbd3dc_0_269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664" name="Google Shape;3664;g1f6cfdbd3dc_0_269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668" name="Shape 3668"/>
        <p:cNvGrpSpPr/>
        <p:nvPr/>
      </p:nvGrpSpPr>
      <p:grpSpPr>
        <a:xfrm>
          <a:off x="0" y="0"/>
          <a:ext cx="0" cy="0"/>
          <a:chOff x="0" y="0"/>
          <a:chExt cx="0" cy="0"/>
        </a:xfrm>
      </p:grpSpPr>
      <p:sp>
        <p:nvSpPr>
          <p:cNvPr id="3669" name="Google Shape;3669;g1f6cfdbd3dc_0_269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3670" name="Google Shape;3670;g1f6cfdbd3dc_0_2695: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sz="900">
                <a:solidFill>
                  <a:schemeClr val="dk1"/>
                </a:solidFill>
                <a:latin typeface="Helvetica Neue"/>
                <a:ea typeface="Helvetica Neue"/>
                <a:cs typeface="Helvetica Neue"/>
                <a:sym typeface="Helvetica Neue"/>
              </a:rPr>
              <a:t>When you have mapped your market and have first party data you stop doing pure demand generation to unknown prospect, and you start doing market engagement to known with high fit prospective accounts.</a:t>
            </a:r>
            <a:endParaRPr sz="900">
              <a:solidFill>
                <a:schemeClr val="dk1"/>
              </a:solidFill>
              <a:latin typeface="Helvetica Neue"/>
              <a:ea typeface="Helvetica Neue"/>
              <a:cs typeface="Helvetica Neue"/>
              <a:sym typeface="Helvetica Neue"/>
            </a:endParaRPr>
          </a:p>
          <a:p>
            <a:pPr indent="0" lvl="0" marL="0" rtl="0" algn="l">
              <a:spcBef>
                <a:spcPts val="0"/>
              </a:spcBef>
              <a:spcAft>
                <a:spcPts val="0"/>
              </a:spcAft>
              <a:buClr>
                <a:schemeClr val="dk1"/>
              </a:buClr>
              <a:buSzPts val="1100"/>
              <a:buFont typeface="Arial"/>
              <a:buNone/>
            </a:pPr>
            <a:r>
              <a:t/>
            </a:r>
            <a:endParaRPr sz="900">
              <a:solidFill>
                <a:schemeClr val="dk1"/>
              </a:solidFill>
              <a:latin typeface="Helvetica Neue"/>
              <a:ea typeface="Helvetica Neue"/>
              <a:cs typeface="Helvetica Neue"/>
              <a:sym typeface="Helvetica Neue"/>
            </a:endParaRPr>
          </a:p>
          <a:p>
            <a:pPr indent="0" lvl="0" marL="0" rtl="0" algn="l">
              <a:spcBef>
                <a:spcPts val="0"/>
              </a:spcBef>
              <a:spcAft>
                <a:spcPts val="0"/>
              </a:spcAft>
              <a:buClr>
                <a:schemeClr val="dk1"/>
              </a:buClr>
              <a:buSzPts val="1100"/>
              <a:buFont typeface="Arial"/>
              <a:buNone/>
            </a:pPr>
            <a:r>
              <a:rPr lang="en" sz="900">
                <a:solidFill>
                  <a:schemeClr val="dk1"/>
                </a:solidFill>
                <a:latin typeface="Helvetica Neue"/>
                <a:ea typeface="Helvetica Neue"/>
                <a:cs typeface="Helvetica Neue"/>
                <a:sym typeface="Helvetica Neue"/>
              </a:rPr>
              <a:t>Whether we use DemandBase or go straight to the digital walled gardens, we reach only the slice of our intended audiences in these digital spaces, not a media description of who we think they</a:t>
            </a:r>
            <a:r>
              <a:rPr b="1" lang="en" sz="900">
                <a:solidFill>
                  <a:schemeClr val="dk1"/>
                </a:solidFill>
                <a:latin typeface="Helvetica Neue"/>
                <a:ea typeface="Helvetica Neue"/>
                <a:cs typeface="Helvetica Neue"/>
                <a:sym typeface="Helvetica Neue"/>
              </a:rPr>
              <a:t> </a:t>
            </a:r>
            <a:r>
              <a:rPr b="1" i="1" lang="en" sz="900">
                <a:solidFill>
                  <a:schemeClr val="dk1"/>
                </a:solidFill>
                <a:latin typeface="Helvetica Neue"/>
                <a:ea typeface="Helvetica Neue"/>
                <a:cs typeface="Helvetica Neue"/>
                <a:sym typeface="Helvetica Neue"/>
              </a:rPr>
              <a:t>might</a:t>
            </a:r>
            <a:r>
              <a:rPr b="1" lang="en" sz="900">
                <a:solidFill>
                  <a:schemeClr val="dk1"/>
                </a:solidFill>
                <a:latin typeface="Helvetica Neue"/>
                <a:ea typeface="Helvetica Neue"/>
                <a:cs typeface="Helvetica Neue"/>
                <a:sym typeface="Helvetica Neue"/>
              </a:rPr>
              <a:t> </a:t>
            </a:r>
            <a:r>
              <a:rPr lang="en" sz="900">
                <a:solidFill>
                  <a:schemeClr val="dk1"/>
                </a:solidFill>
                <a:latin typeface="Helvetica Neue"/>
                <a:ea typeface="Helvetica Neue"/>
                <a:cs typeface="Helvetica Neue"/>
                <a:sym typeface="Helvetica Neue"/>
              </a:rPr>
              <a:t>be.</a:t>
            </a:r>
            <a:endParaRPr sz="600">
              <a:solidFill>
                <a:schemeClr val="dk1"/>
              </a:solidFill>
            </a:endParaRPr>
          </a:p>
          <a:p>
            <a:pPr indent="0" lvl="0" marL="0" rtl="0" algn="l">
              <a:spcBef>
                <a:spcPts val="0"/>
              </a:spcBef>
              <a:spcAft>
                <a:spcPts val="0"/>
              </a:spcAft>
              <a:buNone/>
            </a:pPr>
            <a:r>
              <a:t/>
            </a: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701" name="Shape 3701"/>
        <p:cNvGrpSpPr/>
        <p:nvPr/>
      </p:nvGrpSpPr>
      <p:grpSpPr>
        <a:xfrm>
          <a:off x="0" y="0"/>
          <a:ext cx="0" cy="0"/>
          <a:chOff x="0" y="0"/>
          <a:chExt cx="0" cy="0"/>
        </a:xfrm>
      </p:grpSpPr>
      <p:sp>
        <p:nvSpPr>
          <p:cNvPr id="3702" name="Google Shape;3702;g2160ec653bf_0_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3703" name="Google Shape;3703;g2160ec653bf_0_0: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a:p>
            <a:pPr indent="0" lvl="0" marL="0" rtl="0" algn="l">
              <a:spcBef>
                <a:spcPts val="0"/>
              </a:spcBef>
              <a:spcAft>
                <a:spcPts val="0"/>
              </a:spcAft>
              <a:buNone/>
            </a:pPr>
            <a:r>
              <a:t/>
            </a: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732" name="Shape 3732"/>
        <p:cNvGrpSpPr/>
        <p:nvPr/>
      </p:nvGrpSpPr>
      <p:grpSpPr>
        <a:xfrm>
          <a:off x="0" y="0"/>
          <a:ext cx="0" cy="0"/>
          <a:chOff x="0" y="0"/>
          <a:chExt cx="0" cy="0"/>
        </a:xfrm>
      </p:grpSpPr>
      <p:sp>
        <p:nvSpPr>
          <p:cNvPr id="3733" name="Google Shape;3733;g1d1357b6077_4_9:notes"/>
          <p:cNvSpPr/>
          <p:nvPr>
            <p:ph idx="2" type="sldImg"/>
          </p:nvPr>
        </p:nvSpPr>
        <p:spPr>
          <a:xfrm>
            <a:off x="457200" y="571500"/>
            <a:ext cx="3657600" cy="1542900"/>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3734" name="Google Shape;3734;g1d1357b6077_4_9:notes"/>
          <p:cNvSpPr txBox="1"/>
          <p:nvPr>
            <p:ph idx="1" type="body"/>
          </p:nvPr>
        </p:nvSpPr>
        <p:spPr>
          <a:xfrm>
            <a:off x="457200" y="2200275"/>
            <a:ext cx="3657600" cy="1800300"/>
          </a:xfrm>
          <a:prstGeom prst="rect">
            <a:avLst/>
          </a:prstGeom>
          <a:noFill/>
          <a:ln>
            <a:noFill/>
          </a:ln>
        </p:spPr>
        <p:txBody>
          <a:bodyPr anchorCtr="0" anchor="t" bIns="27925" lIns="55875" spcFirstLastPara="1" rIns="55875" wrap="square" tIns="27925">
            <a:noAutofit/>
          </a:bodyPr>
          <a:lstStyle/>
          <a:p>
            <a:pPr indent="0" lvl="0" marL="0" rtl="0" algn="l">
              <a:spcBef>
                <a:spcPts val="0"/>
              </a:spcBef>
              <a:spcAft>
                <a:spcPts val="0"/>
              </a:spcAft>
              <a:buNone/>
            </a:pPr>
            <a:r>
              <a:t/>
            </a:r>
            <a:endParaRPr/>
          </a:p>
        </p:txBody>
      </p:sp>
      <p:sp>
        <p:nvSpPr>
          <p:cNvPr id="3735" name="Google Shape;3735;g1d1357b6077_4_9:notes"/>
          <p:cNvSpPr txBox="1"/>
          <p:nvPr>
            <p:ph idx="12" type="sldNum"/>
          </p:nvPr>
        </p:nvSpPr>
        <p:spPr>
          <a:xfrm>
            <a:off x="2589742" y="4342607"/>
            <a:ext cx="1981200" cy="229500"/>
          </a:xfrm>
          <a:prstGeom prst="rect">
            <a:avLst/>
          </a:prstGeom>
          <a:noFill/>
          <a:ln>
            <a:noFill/>
          </a:ln>
        </p:spPr>
        <p:txBody>
          <a:bodyPr anchorCtr="0" anchor="b" bIns="27925" lIns="55875" spcFirstLastPara="1" rIns="55875" wrap="square" tIns="27925">
            <a:noAutofit/>
          </a:bodyPr>
          <a:lstStyle/>
          <a:p>
            <a:pPr indent="0" lvl="0" marL="0" rtl="0" algn="r">
              <a:spcBef>
                <a:spcPts val="0"/>
              </a:spcBef>
              <a:spcAft>
                <a:spcPts val="0"/>
              </a:spcAft>
              <a:buNone/>
            </a:pPr>
            <a:fld id="{00000000-1234-1234-1234-123412341234}" type="slidenum">
              <a:rPr lang="en" sz="900"/>
              <a:t>‹#›</a:t>
            </a:fld>
            <a:endParaRPr sz="900"/>
          </a:p>
        </p:txBody>
      </p:sp>
    </p:spTree>
  </p:cSld>
  <p:clrMapOvr>
    <a:masterClrMapping/>
  </p:clrMapOvr>
</p:notes>
</file>

<file path=ppt/notesSlides/notesSlide2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817" name="Shape 3817"/>
        <p:cNvGrpSpPr/>
        <p:nvPr/>
      </p:nvGrpSpPr>
      <p:grpSpPr>
        <a:xfrm>
          <a:off x="0" y="0"/>
          <a:ext cx="0" cy="0"/>
          <a:chOff x="0" y="0"/>
          <a:chExt cx="0" cy="0"/>
        </a:xfrm>
      </p:grpSpPr>
      <p:sp>
        <p:nvSpPr>
          <p:cNvPr id="3818" name="Google Shape;3818;g1d1357b6077_4_190:notes"/>
          <p:cNvSpPr/>
          <p:nvPr>
            <p:ph idx="2" type="sldImg"/>
          </p:nvPr>
        </p:nvSpPr>
        <p:spPr>
          <a:xfrm>
            <a:off x="457200" y="571500"/>
            <a:ext cx="3657600" cy="1542900"/>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3819" name="Google Shape;3819;g1d1357b6077_4_190:notes"/>
          <p:cNvSpPr txBox="1"/>
          <p:nvPr>
            <p:ph idx="1" type="body"/>
          </p:nvPr>
        </p:nvSpPr>
        <p:spPr>
          <a:xfrm>
            <a:off x="457200" y="2200275"/>
            <a:ext cx="3657600" cy="1800300"/>
          </a:xfrm>
          <a:prstGeom prst="rect">
            <a:avLst/>
          </a:prstGeom>
          <a:noFill/>
          <a:ln>
            <a:noFill/>
          </a:ln>
        </p:spPr>
        <p:txBody>
          <a:bodyPr anchorCtr="0" anchor="t" bIns="27925" lIns="55875" spcFirstLastPara="1" rIns="55875" wrap="square" tIns="27925">
            <a:noAutofit/>
          </a:bodyPr>
          <a:lstStyle/>
          <a:p>
            <a:pPr indent="0" lvl="0" marL="0" rtl="0" algn="l">
              <a:spcBef>
                <a:spcPts val="0"/>
              </a:spcBef>
              <a:spcAft>
                <a:spcPts val="0"/>
              </a:spcAft>
              <a:buNone/>
            </a:pPr>
            <a:r>
              <a:t/>
            </a:r>
            <a:endParaRPr/>
          </a:p>
        </p:txBody>
      </p:sp>
      <p:sp>
        <p:nvSpPr>
          <p:cNvPr id="3820" name="Google Shape;3820;g1d1357b6077_4_190:notes"/>
          <p:cNvSpPr txBox="1"/>
          <p:nvPr>
            <p:ph idx="12" type="sldNum"/>
          </p:nvPr>
        </p:nvSpPr>
        <p:spPr>
          <a:xfrm>
            <a:off x="2589742" y="4342607"/>
            <a:ext cx="1981200" cy="229500"/>
          </a:xfrm>
          <a:prstGeom prst="rect">
            <a:avLst/>
          </a:prstGeom>
          <a:noFill/>
          <a:ln>
            <a:noFill/>
          </a:ln>
        </p:spPr>
        <p:txBody>
          <a:bodyPr anchorCtr="0" anchor="b" bIns="27925" lIns="55875" spcFirstLastPara="1" rIns="55875" wrap="square" tIns="27925">
            <a:noAutofit/>
          </a:bodyPr>
          <a:lstStyle/>
          <a:p>
            <a:pPr indent="0" lvl="0" marL="0" rtl="0" algn="r">
              <a:spcBef>
                <a:spcPts val="0"/>
              </a:spcBef>
              <a:spcAft>
                <a:spcPts val="0"/>
              </a:spcAft>
              <a:buNone/>
            </a:pPr>
            <a:fld id="{00000000-1234-1234-1234-123412341234}" type="slidenum">
              <a:rPr lang="en" sz="900"/>
              <a:t>‹#›</a:t>
            </a:fld>
            <a:endParaRPr sz="900"/>
          </a:p>
        </p:txBody>
      </p:sp>
    </p:spTree>
  </p:cSld>
  <p:clrMapOvr>
    <a:masterClrMapping/>
  </p:clrMapOvr>
</p:notes>
</file>

<file path=ppt/notesSlides/notesSlide2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932" name="Shape 3932"/>
        <p:cNvGrpSpPr/>
        <p:nvPr/>
      </p:nvGrpSpPr>
      <p:grpSpPr>
        <a:xfrm>
          <a:off x="0" y="0"/>
          <a:ext cx="0" cy="0"/>
          <a:chOff x="0" y="0"/>
          <a:chExt cx="0" cy="0"/>
        </a:xfrm>
      </p:grpSpPr>
      <p:sp>
        <p:nvSpPr>
          <p:cNvPr id="3933" name="Google Shape;3933;g1d1357b6077_4_317:notes"/>
          <p:cNvSpPr/>
          <p:nvPr>
            <p:ph idx="2" type="sldImg"/>
          </p:nvPr>
        </p:nvSpPr>
        <p:spPr>
          <a:xfrm>
            <a:off x="457200" y="571500"/>
            <a:ext cx="3657600" cy="1542900"/>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3934" name="Google Shape;3934;g1d1357b6077_4_317:notes"/>
          <p:cNvSpPr txBox="1"/>
          <p:nvPr>
            <p:ph idx="1" type="body"/>
          </p:nvPr>
        </p:nvSpPr>
        <p:spPr>
          <a:xfrm>
            <a:off x="457200" y="2200275"/>
            <a:ext cx="3657600" cy="1800300"/>
          </a:xfrm>
          <a:prstGeom prst="rect">
            <a:avLst/>
          </a:prstGeom>
          <a:noFill/>
          <a:ln>
            <a:noFill/>
          </a:ln>
        </p:spPr>
        <p:txBody>
          <a:bodyPr anchorCtr="0" anchor="t" bIns="27925" lIns="55875" spcFirstLastPara="1" rIns="55875" wrap="square" tIns="27925">
            <a:noAutofit/>
          </a:bodyPr>
          <a:lstStyle/>
          <a:p>
            <a:pPr indent="0" lvl="0" marL="0" rtl="0" algn="l">
              <a:spcBef>
                <a:spcPts val="0"/>
              </a:spcBef>
              <a:spcAft>
                <a:spcPts val="0"/>
              </a:spcAft>
              <a:buNone/>
            </a:pPr>
            <a:r>
              <a:t/>
            </a:r>
            <a:endParaRPr/>
          </a:p>
        </p:txBody>
      </p:sp>
      <p:sp>
        <p:nvSpPr>
          <p:cNvPr id="3935" name="Google Shape;3935;g1d1357b6077_4_317:notes"/>
          <p:cNvSpPr txBox="1"/>
          <p:nvPr>
            <p:ph idx="12" type="sldNum"/>
          </p:nvPr>
        </p:nvSpPr>
        <p:spPr>
          <a:xfrm>
            <a:off x="2589742" y="4342607"/>
            <a:ext cx="1981200" cy="229500"/>
          </a:xfrm>
          <a:prstGeom prst="rect">
            <a:avLst/>
          </a:prstGeom>
          <a:noFill/>
          <a:ln>
            <a:noFill/>
          </a:ln>
        </p:spPr>
        <p:txBody>
          <a:bodyPr anchorCtr="0" anchor="b" bIns="27925" lIns="55875" spcFirstLastPara="1" rIns="55875" wrap="square" tIns="27925">
            <a:noAutofit/>
          </a:bodyPr>
          <a:lstStyle/>
          <a:p>
            <a:pPr indent="0" lvl="0" marL="0" rtl="0" algn="r">
              <a:spcBef>
                <a:spcPts val="0"/>
              </a:spcBef>
              <a:spcAft>
                <a:spcPts val="0"/>
              </a:spcAft>
              <a:buNone/>
            </a:pPr>
            <a:fld id="{00000000-1234-1234-1234-123412341234}" type="slidenum">
              <a:rPr lang="en" sz="900"/>
              <a:t>‹#›</a:t>
            </a:fld>
            <a:endParaRPr sz="900"/>
          </a:p>
        </p:txBody>
      </p:sp>
    </p:spTree>
  </p:cSld>
  <p:clrMapOvr>
    <a:masterClrMapping/>
  </p:clrMapOvr>
</p:notes>
</file>

<file path=ppt/notesSlides/notesSlide2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029" name="Shape 4029"/>
        <p:cNvGrpSpPr/>
        <p:nvPr/>
      </p:nvGrpSpPr>
      <p:grpSpPr>
        <a:xfrm>
          <a:off x="0" y="0"/>
          <a:ext cx="0" cy="0"/>
          <a:chOff x="0" y="0"/>
          <a:chExt cx="0" cy="0"/>
        </a:xfrm>
      </p:grpSpPr>
      <p:sp>
        <p:nvSpPr>
          <p:cNvPr id="4030" name="Google Shape;4030;g2159bfcacbf_1_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4031" name="Google Shape;4031;g2159bfcacbf_1_0: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t/>
            </a:r>
            <a:endParaRPr>
              <a:solidFill>
                <a:srgbClr val="1E2430"/>
              </a:solidFill>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045" name="Shape 4045"/>
        <p:cNvGrpSpPr/>
        <p:nvPr/>
      </p:nvGrpSpPr>
      <p:grpSpPr>
        <a:xfrm>
          <a:off x="0" y="0"/>
          <a:ext cx="0" cy="0"/>
          <a:chOff x="0" y="0"/>
          <a:chExt cx="0" cy="0"/>
        </a:xfrm>
      </p:grpSpPr>
      <p:sp>
        <p:nvSpPr>
          <p:cNvPr id="4046" name="Google Shape;4046;g21750f7cd3d_0_88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4047" name="Google Shape;4047;g21750f7cd3d_0_882: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t/>
            </a:r>
            <a:endParaRPr>
              <a:solidFill>
                <a:srgbClr val="1E2430"/>
              </a:solidFill>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052" name="Shape 4052"/>
        <p:cNvGrpSpPr/>
        <p:nvPr/>
      </p:nvGrpSpPr>
      <p:grpSpPr>
        <a:xfrm>
          <a:off x="0" y="0"/>
          <a:ext cx="0" cy="0"/>
          <a:chOff x="0" y="0"/>
          <a:chExt cx="0" cy="0"/>
        </a:xfrm>
      </p:grpSpPr>
      <p:sp>
        <p:nvSpPr>
          <p:cNvPr id="4053" name="Google Shape;4053;g20f4625a58a_0_468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4054" name="Google Shape;4054;g20f4625a58a_0_4687: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t/>
            </a:r>
            <a:endParaRPr>
              <a:solidFill>
                <a:srgbClr val="1E2430"/>
              </a:solidFill>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188" name="Shape 4188"/>
        <p:cNvGrpSpPr/>
        <p:nvPr/>
      </p:nvGrpSpPr>
      <p:grpSpPr>
        <a:xfrm>
          <a:off x="0" y="0"/>
          <a:ext cx="0" cy="0"/>
          <a:chOff x="0" y="0"/>
          <a:chExt cx="0" cy="0"/>
        </a:xfrm>
      </p:grpSpPr>
      <p:sp>
        <p:nvSpPr>
          <p:cNvPr id="4189" name="Google Shape;4189;g18fa80a3732_0_5651:notes"/>
          <p:cNvSpPr/>
          <p:nvPr>
            <p:ph idx="2" type="sldImg"/>
          </p:nvPr>
        </p:nvSpPr>
        <p:spPr>
          <a:xfrm>
            <a:off x="381304"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190" name="Google Shape;4190;g18fa80a3732_0_565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End slide</a:t>
            </a: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039" name="Shape 3039"/>
        <p:cNvGrpSpPr/>
        <p:nvPr/>
      </p:nvGrpSpPr>
      <p:grpSpPr>
        <a:xfrm>
          <a:off x="0" y="0"/>
          <a:ext cx="0" cy="0"/>
          <a:chOff x="0" y="0"/>
          <a:chExt cx="0" cy="0"/>
        </a:xfrm>
      </p:grpSpPr>
      <p:sp>
        <p:nvSpPr>
          <p:cNvPr id="3040" name="Google Shape;3040;g1f6cfdbd3dc_0_145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3041" name="Google Shape;3041;g1f6cfdbd3dc_0_1458: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045" name="Shape 3045"/>
        <p:cNvGrpSpPr/>
        <p:nvPr/>
      </p:nvGrpSpPr>
      <p:grpSpPr>
        <a:xfrm>
          <a:off x="0" y="0"/>
          <a:ext cx="0" cy="0"/>
          <a:chOff x="0" y="0"/>
          <a:chExt cx="0" cy="0"/>
        </a:xfrm>
      </p:grpSpPr>
      <p:sp>
        <p:nvSpPr>
          <p:cNvPr id="3046" name="Google Shape;3046;g1f6cfdbd3dc_0_9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3047" name="Google Shape;3047;g1f6cfdbd3dc_0_97: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071" name="Shape 3071"/>
        <p:cNvGrpSpPr/>
        <p:nvPr/>
      </p:nvGrpSpPr>
      <p:grpSpPr>
        <a:xfrm>
          <a:off x="0" y="0"/>
          <a:ext cx="0" cy="0"/>
          <a:chOff x="0" y="0"/>
          <a:chExt cx="0" cy="0"/>
        </a:xfrm>
      </p:grpSpPr>
      <p:sp>
        <p:nvSpPr>
          <p:cNvPr id="3072" name="Google Shape;3072;g1f6cfdbd3dc_0_82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073" name="Google Shape;3073;g1f6cfdbd3dc_0_82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093" name="Shape 3093"/>
        <p:cNvGrpSpPr/>
        <p:nvPr/>
      </p:nvGrpSpPr>
      <p:grpSpPr>
        <a:xfrm>
          <a:off x="0" y="0"/>
          <a:ext cx="0" cy="0"/>
          <a:chOff x="0" y="0"/>
          <a:chExt cx="0" cy="0"/>
        </a:xfrm>
      </p:grpSpPr>
      <p:sp>
        <p:nvSpPr>
          <p:cNvPr id="3094" name="Google Shape;3094;g1f6cfdbd3dc_0_143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3095" name="Google Shape;3095;g1f6cfdbd3dc_0_1437: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110" name="Shape 3110"/>
        <p:cNvGrpSpPr/>
        <p:nvPr/>
      </p:nvGrpSpPr>
      <p:grpSpPr>
        <a:xfrm>
          <a:off x="0" y="0"/>
          <a:ext cx="0" cy="0"/>
          <a:chOff x="0" y="0"/>
          <a:chExt cx="0" cy="0"/>
        </a:xfrm>
      </p:grpSpPr>
      <p:sp>
        <p:nvSpPr>
          <p:cNvPr id="3111" name="Google Shape;3111;g1f6cfdbd3dc_0_267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112" name="Google Shape;3112;g1f6cfdbd3dc_0_267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116" name="Shape 3116"/>
        <p:cNvGrpSpPr/>
        <p:nvPr/>
      </p:nvGrpSpPr>
      <p:grpSpPr>
        <a:xfrm>
          <a:off x="0" y="0"/>
          <a:ext cx="0" cy="0"/>
          <a:chOff x="0" y="0"/>
          <a:chExt cx="0" cy="0"/>
        </a:xfrm>
      </p:grpSpPr>
      <p:sp>
        <p:nvSpPr>
          <p:cNvPr id="3117" name="Google Shape;3117;g1f6c44ec5b2_0_184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118" name="Google Shape;3118;g1f6c44ec5b2_0_184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sz="1400">
                <a:solidFill>
                  <a:schemeClr val="dk1"/>
                </a:solidFill>
                <a:latin typeface="Helvetica Neue"/>
                <a:ea typeface="Helvetica Neue"/>
                <a:cs typeface="Helvetica Neue"/>
                <a:sym typeface="Helvetica Neue"/>
              </a:rPr>
              <a:t>Even if our products are not differentiated, our brand is a competitive advantage.</a:t>
            </a:r>
            <a:endParaRPr>
              <a:solidFill>
                <a:schemeClr val="dk1"/>
              </a:solidFill>
            </a:endParaRPr>
          </a:p>
          <a:p>
            <a:pPr indent="0" lvl="0" marL="0" rtl="0" algn="l">
              <a:spcBef>
                <a:spcPts val="0"/>
              </a:spcBef>
              <a:spcAft>
                <a:spcPts val="0"/>
              </a:spcAft>
              <a:buNone/>
            </a:pPr>
            <a:r>
              <a:t/>
            </a: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134" name="Shape 3134"/>
        <p:cNvGrpSpPr/>
        <p:nvPr/>
      </p:nvGrpSpPr>
      <p:grpSpPr>
        <a:xfrm>
          <a:off x="0" y="0"/>
          <a:ext cx="0" cy="0"/>
          <a:chOff x="0" y="0"/>
          <a:chExt cx="0" cy="0"/>
        </a:xfrm>
      </p:grpSpPr>
      <p:sp>
        <p:nvSpPr>
          <p:cNvPr id="3135" name="Google Shape;3135;g1f6cfdbd3dc_0_205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136" name="Google Shape;3136;g1f6cfdbd3dc_0_205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3.png"/></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3.png"/></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3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6.xml"/><Relationship Id="rId2" Type="http://schemas.openxmlformats.org/officeDocument/2006/relationships/image" Target="../media/image3.png"/></Relationships>
</file>

<file path=ppt/slideLayouts/_rels/slideLayout136.xml.rels><?xml version="1.0" encoding="UTF-8" standalone="yes"?><Relationships xmlns="http://schemas.openxmlformats.org/package/2006/relationships"><Relationship Id="rId1" Type="http://schemas.openxmlformats.org/officeDocument/2006/relationships/slideMaster" Target="../slideMasters/slideMaster6.xml"/><Relationship Id="rId2" Type="http://schemas.openxmlformats.org/officeDocument/2006/relationships/image" Target="../media/image3.png"/></Relationships>
</file>

<file path=ppt/slideLayouts/_rels/slideLayout13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3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3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4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4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4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4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4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4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4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4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4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5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5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5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5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5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5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5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5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5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6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6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6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6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6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6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6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6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6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7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7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7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7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7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7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7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7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7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8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8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8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8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8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8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8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8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8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9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9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2.png"/><Relationship Id="rId3" Type="http://schemas.openxmlformats.org/officeDocument/2006/relationships/image" Target="../media/image11.png"/><Relationship Id="rId4" Type="http://schemas.openxmlformats.org/officeDocument/2006/relationships/image" Target="../media/image1.png"/></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2.png"/><Relationship Id="rId3" Type="http://schemas.openxmlformats.org/officeDocument/2006/relationships/image" Target="../media/image11.png"/><Relationship Id="rId4" Type="http://schemas.openxmlformats.org/officeDocument/2006/relationships/image" Target="../media/image1.png"/></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2.png"/><Relationship Id="rId3" Type="http://schemas.openxmlformats.org/officeDocument/2006/relationships/image" Target="../media/image11.png"/><Relationship Id="rId4" Type="http://schemas.openxmlformats.org/officeDocument/2006/relationships/image" Target="../media/image1.png"/></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3.png"/></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3.png"/></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slideLayout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treet Dark" type="title">
  <p:cSld name="TITLE">
    <p:bg>
      <p:bgPr>
        <a:solidFill>
          <a:schemeClr val="dk1"/>
        </a:solidFill>
      </p:bgPr>
    </p:bg>
    <p:spTree>
      <p:nvGrpSpPr>
        <p:cNvPr id="8" name="Shape 8"/>
        <p:cNvGrpSpPr/>
        <p:nvPr/>
      </p:nvGrpSpPr>
      <p:grpSpPr>
        <a:xfrm>
          <a:off x="0" y="0"/>
          <a:ext cx="0" cy="0"/>
          <a:chOff x="0" y="0"/>
          <a:chExt cx="0" cy="0"/>
        </a:xfrm>
      </p:grpSpPr>
      <p:sp>
        <p:nvSpPr>
          <p:cNvPr id="9" name="Google Shape;9;p2"/>
          <p:cNvSpPr txBox="1"/>
          <p:nvPr/>
        </p:nvSpPr>
        <p:spPr>
          <a:xfrm>
            <a:off x="290521" y="4874925"/>
            <a:ext cx="312300" cy="131700"/>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fld id="{00000000-1234-1234-1234-123412341234}" type="slidenum">
              <a:rPr lang="en" sz="600">
                <a:solidFill>
                  <a:srgbClr val="717D91"/>
                </a:solidFill>
                <a:latin typeface="Helvetica Neue"/>
                <a:ea typeface="Helvetica Neue"/>
                <a:cs typeface="Helvetica Neue"/>
                <a:sym typeface="Helvetica Neue"/>
              </a:rPr>
              <a:t>‹#›</a:t>
            </a:fld>
            <a:endParaRPr sz="600">
              <a:solidFill>
                <a:srgbClr val="717D91"/>
              </a:solidFill>
              <a:latin typeface="Helvetica Neue"/>
              <a:ea typeface="Helvetica Neue"/>
              <a:cs typeface="Helvetica Neue"/>
              <a:sym typeface="Helvetica Neue"/>
            </a:endParaRPr>
          </a:p>
        </p:txBody>
      </p:sp>
      <p:sp>
        <p:nvSpPr>
          <p:cNvPr id="10" name="Google Shape;10;p2"/>
          <p:cNvSpPr txBox="1"/>
          <p:nvPr/>
        </p:nvSpPr>
        <p:spPr>
          <a:xfrm>
            <a:off x="1206943" y="4874925"/>
            <a:ext cx="1577100" cy="131700"/>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Clr>
                <a:srgbClr val="000000"/>
              </a:buClr>
              <a:buSzPts val="600"/>
              <a:buFont typeface="Arial"/>
              <a:buNone/>
            </a:pPr>
            <a:r>
              <a:rPr lang="en" sz="600">
                <a:solidFill>
                  <a:srgbClr val="717D91"/>
                </a:solidFill>
                <a:latin typeface="Helvetica Neue"/>
                <a:ea typeface="Helvetica Neue"/>
                <a:cs typeface="Helvetica Neue"/>
                <a:sym typeface="Helvetica Neue"/>
              </a:rPr>
              <a:t>2023 © AppFolio, Inc. Confidential</a:t>
            </a:r>
            <a:endParaRPr sz="600">
              <a:solidFill>
                <a:srgbClr val="717D91"/>
              </a:solidFill>
              <a:latin typeface="Helvetica Neue"/>
              <a:ea typeface="Helvetica Neue"/>
              <a:cs typeface="Helvetica Neue"/>
              <a:sym typeface="Helvetica Neue"/>
            </a:endParaRPr>
          </a:p>
        </p:txBody>
      </p:sp>
      <p:grpSp>
        <p:nvGrpSpPr>
          <p:cNvPr id="11" name="Google Shape;11;p2"/>
          <p:cNvGrpSpPr/>
          <p:nvPr/>
        </p:nvGrpSpPr>
        <p:grpSpPr>
          <a:xfrm>
            <a:off x="8304849" y="4852132"/>
            <a:ext cx="548653" cy="144012"/>
            <a:chOff x="288629" y="563758"/>
            <a:chExt cx="862254" cy="215523"/>
          </a:xfrm>
        </p:grpSpPr>
        <p:sp>
          <p:nvSpPr>
            <p:cNvPr id="12" name="Google Shape;12;p2"/>
            <p:cNvSpPr/>
            <p:nvPr/>
          </p:nvSpPr>
          <p:spPr>
            <a:xfrm>
              <a:off x="288629" y="606989"/>
              <a:ext cx="111063" cy="132645"/>
            </a:xfrm>
            <a:custGeom>
              <a:rect b="b" l="l" r="r" t="t"/>
              <a:pathLst>
                <a:path extrusionOk="0" h="18956" w="15420">
                  <a:moveTo>
                    <a:pt x="12330" y="9444"/>
                  </a:moveTo>
                  <a:lnTo>
                    <a:pt x="12330" y="11171"/>
                  </a:lnTo>
                  <a:lnTo>
                    <a:pt x="12330" y="11508"/>
                  </a:lnTo>
                  <a:lnTo>
                    <a:pt x="12290" y="11845"/>
                  </a:lnTo>
                  <a:lnTo>
                    <a:pt x="12249" y="12156"/>
                  </a:lnTo>
                  <a:lnTo>
                    <a:pt x="12182" y="12453"/>
                  </a:lnTo>
                  <a:lnTo>
                    <a:pt x="12088" y="12736"/>
                  </a:lnTo>
                  <a:lnTo>
                    <a:pt x="11993" y="13006"/>
                  </a:lnTo>
                  <a:lnTo>
                    <a:pt x="11872" y="13262"/>
                  </a:lnTo>
                  <a:lnTo>
                    <a:pt x="11737" y="13491"/>
                  </a:lnTo>
                  <a:lnTo>
                    <a:pt x="11602" y="13721"/>
                  </a:lnTo>
                  <a:lnTo>
                    <a:pt x="11440" y="13923"/>
                  </a:lnTo>
                  <a:lnTo>
                    <a:pt x="11278" y="14125"/>
                  </a:lnTo>
                  <a:lnTo>
                    <a:pt x="11103" y="14301"/>
                  </a:lnTo>
                  <a:lnTo>
                    <a:pt x="10927" y="14476"/>
                  </a:lnTo>
                  <a:lnTo>
                    <a:pt x="10739" y="14625"/>
                  </a:lnTo>
                  <a:lnTo>
                    <a:pt x="10536" y="14773"/>
                  </a:lnTo>
                  <a:lnTo>
                    <a:pt x="10334" y="14908"/>
                  </a:lnTo>
                  <a:lnTo>
                    <a:pt x="10131" y="15029"/>
                  </a:lnTo>
                  <a:lnTo>
                    <a:pt x="9916" y="15151"/>
                  </a:lnTo>
                  <a:lnTo>
                    <a:pt x="9713" y="15245"/>
                  </a:lnTo>
                  <a:lnTo>
                    <a:pt x="9497" y="15340"/>
                  </a:lnTo>
                  <a:lnTo>
                    <a:pt x="9282" y="15421"/>
                  </a:lnTo>
                  <a:lnTo>
                    <a:pt x="9079" y="15488"/>
                  </a:lnTo>
                  <a:lnTo>
                    <a:pt x="8661" y="15609"/>
                  </a:lnTo>
                  <a:lnTo>
                    <a:pt x="8270" y="15704"/>
                  </a:lnTo>
                  <a:lnTo>
                    <a:pt x="7892" y="15758"/>
                  </a:lnTo>
                  <a:lnTo>
                    <a:pt x="7568" y="15785"/>
                  </a:lnTo>
                  <a:lnTo>
                    <a:pt x="7271" y="15798"/>
                  </a:lnTo>
                  <a:lnTo>
                    <a:pt x="6921" y="15785"/>
                  </a:lnTo>
                  <a:lnTo>
                    <a:pt x="6556" y="15758"/>
                  </a:lnTo>
                  <a:lnTo>
                    <a:pt x="6192" y="15690"/>
                  </a:lnTo>
                  <a:lnTo>
                    <a:pt x="5841" y="15623"/>
                  </a:lnTo>
                  <a:lnTo>
                    <a:pt x="5504" y="15515"/>
                  </a:lnTo>
                  <a:lnTo>
                    <a:pt x="5167" y="15394"/>
                  </a:lnTo>
                  <a:lnTo>
                    <a:pt x="4857" y="15245"/>
                  </a:lnTo>
                  <a:lnTo>
                    <a:pt x="4560" y="15083"/>
                  </a:lnTo>
                  <a:lnTo>
                    <a:pt x="4290" y="14908"/>
                  </a:lnTo>
                  <a:lnTo>
                    <a:pt x="4047" y="14706"/>
                  </a:lnTo>
                  <a:lnTo>
                    <a:pt x="3926" y="14598"/>
                  </a:lnTo>
                  <a:lnTo>
                    <a:pt x="3831" y="14476"/>
                  </a:lnTo>
                  <a:lnTo>
                    <a:pt x="3723" y="14368"/>
                  </a:lnTo>
                  <a:lnTo>
                    <a:pt x="3642" y="14247"/>
                  </a:lnTo>
                  <a:lnTo>
                    <a:pt x="3562" y="14112"/>
                  </a:lnTo>
                  <a:lnTo>
                    <a:pt x="3494" y="13990"/>
                  </a:lnTo>
                  <a:lnTo>
                    <a:pt x="3427" y="13856"/>
                  </a:lnTo>
                  <a:lnTo>
                    <a:pt x="3386" y="13721"/>
                  </a:lnTo>
                  <a:lnTo>
                    <a:pt x="3346" y="13572"/>
                  </a:lnTo>
                  <a:lnTo>
                    <a:pt x="3305" y="13424"/>
                  </a:lnTo>
                  <a:lnTo>
                    <a:pt x="3292" y="13275"/>
                  </a:lnTo>
                  <a:lnTo>
                    <a:pt x="3292" y="13127"/>
                  </a:lnTo>
                  <a:lnTo>
                    <a:pt x="3292" y="12965"/>
                  </a:lnTo>
                  <a:lnTo>
                    <a:pt x="3305" y="12803"/>
                  </a:lnTo>
                  <a:lnTo>
                    <a:pt x="3332" y="12655"/>
                  </a:lnTo>
                  <a:lnTo>
                    <a:pt x="3359" y="12520"/>
                  </a:lnTo>
                  <a:lnTo>
                    <a:pt x="3400" y="12372"/>
                  </a:lnTo>
                  <a:lnTo>
                    <a:pt x="3454" y="12250"/>
                  </a:lnTo>
                  <a:lnTo>
                    <a:pt x="3521" y="12129"/>
                  </a:lnTo>
                  <a:lnTo>
                    <a:pt x="3589" y="12007"/>
                  </a:lnTo>
                  <a:lnTo>
                    <a:pt x="3669" y="11886"/>
                  </a:lnTo>
                  <a:lnTo>
                    <a:pt x="3764" y="11778"/>
                  </a:lnTo>
                  <a:lnTo>
                    <a:pt x="3858" y="11670"/>
                  </a:lnTo>
                  <a:lnTo>
                    <a:pt x="3966" y="11576"/>
                  </a:lnTo>
                  <a:lnTo>
                    <a:pt x="4088" y="11481"/>
                  </a:lnTo>
                  <a:lnTo>
                    <a:pt x="4223" y="11387"/>
                  </a:lnTo>
                  <a:lnTo>
                    <a:pt x="4357" y="11306"/>
                  </a:lnTo>
                  <a:lnTo>
                    <a:pt x="4506" y="11225"/>
                  </a:lnTo>
                  <a:lnTo>
                    <a:pt x="4843" y="11077"/>
                  </a:lnTo>
                  <a:lnTo>
                    <a:pt x="5207" y="10928"/>
                  </a:lnTo>
                  <a:lnTo>
                    <a:pt x="5612" y="10807"/>
                  </a:lnTo>
                  <a:lnTo>
                    <a:pt x="6057" y="10685"/>
                  </a:lnTo>
                  <a:lnTo>
                    <a:pt x="6543" y="10577"/>
                  </a:lnTo>
                  <a:lnTo>
                    <a:pt x="7083" y="10469"/>
                  </a:lnTo>
                  <a:lnTo>
                    <a:pt x="7649" y="10375"/>
                  </a:lnTo>
                  <a:lnTo>
                    <a:pt x="8256" y="10267"/>
                  </a:lnTo>
                  <a:lnTo>
                    <a:pt x="8998" y="10159"/>
                  </a:lnTo>
                  <a:lnTo>
                    <a:pt x="9848" y="10011"/>
                  </a:lnTo>
                  <a:lnTo>
                    <a:pt x="11507" y="9700"/>
                  </a:lnTo>
                  <a:lnTo>
                    <a:pt x="11710" y="9660"/>
                  </a:lnTo>
                  <a:lnTo>
                    <a:pt x="11926" y="9593"/>
                  </a:lnTo>
                  <a:lnTo>
                    <a:pt x="12128" y="9525"/>
                  </a:lnTo>
                  <a:lnTo>
                    <a:pt x="12330" y="9444"/>
                  </a:lnTo>
                  <a:close/>
                  <a:moveTo>
                    <a:pt x="8728" y="1"/>
                  </a:moveTo>
                  <a:lnTo>
                    <a:pt x="8175" y="14"/>
                  </a:lnTo>
                  <a:lnTo>
                    <a:pt x="7649" y="41"/>
                  </a:lnTo>
                  <a:lnTo>
                    <a:pt x="7137" y="95"/>
                  </a:lnTo>
                  <a:lnTo>
                    <a:pt x="6637" y="163"/>
                  </a:lnTo>
                  <a:lnTo>
                    <a:pt x="6165" y="244"/>
                  </a:lnTo>
                  <a:lnTo>
                    <a:pt x="5707" y="351"/>
                  </a:lnTo>
                  <a:lnTo>
                    <a:pt x="5275" y="486"/>
                  </a:lnTo>
                  <a:lnTo>
                    <a:pt x="4857" y="635"/>
                  </a:lnTo>
                  <a:lnTo>
                    <a:pt x="4452" y="797"/>
                  </a:lnTo>
                  <a:lnTo>
                    <a:pt x="4074" y="986"/>
                  </a:lnTo>
                  <a:lnTo>
                    <a:pt x="3710" y="1188"/>
                  </a:lnTo>
                  <a:lnTo>
                    <a:pt x="3373" y="1404"/>
                  </a:lnTo>
                  <a:lnTo>
                    <a:pt x="3049" y="1647"/>
                  </a:lnTo>
                  <a:lnTo>
                    <a:pt x="2752" y="1916"/>
                  </a:lnTo>
                  <a:lnTo>
                    <a:pt x="2455" y="2200"/>
                  </a:lnTo>
                  <a:lnTo>
                    <a:pt x="2199" y="2496"/>
                  </a:lnTo>
                  <a:lnTo>
                    <a:pt x="2051" y="2685"/>
                  </a:lnTo>
                  <a:lnTo>
                    <a:pt x="1916" y="2874"/>
                  </a:lnTo>
                  <a:lnTo>
                    <a:pt x="1794" y="3063"/>
                  </a:lnTo>
                  <a:lnTo>
                    <a:pt x="1673" y="3265"/>
                  </a:lnTo>
                  <a:lnTo>
                    <a:pt x="1551" y="3468"/>
                  </a:lnTo>
                  <a:lnTo>
                    <a:pt x="1457" y="3670"/>
                  </a:lnTo>
                  <a:lnTo>
                    <a:pt x="1349" y="3886"/>
                  </a:lnTo>
                  <a:lnTo>
                    <a:pt x="1268" y="4102"/>
                  </a:lnTo>
                  <a:lnTo>
                    <a:pt x="1187" y="4318"/>
                  </a:lnTo>
                  <a:lnTo>
                    <a:pt x="1106" y="4534"/>
                  </a:lnTo>
                  <a:lnTo>
                    <a:pt x="1039" y="4763"/>
                  </a:lnTo>
                  <a:lnTo>
                    <a:pt x="985" y="4992"/>
                  </a:lnTo>
                  <a:lnTo>
                    <a:pt x="931" y="5208"/>
                  </a:lnTo>
                  <a:lnTo>
                    <a:pt x="890" y="5437"/>
                  </a:lnTo>
                  <a:lnTo>
                    <a:pt x="863" y="5680"/>
                  </a:lnTo>
                  <a:lnTo>
                    <a:pt x="836" y="5910"/>
                  </a:lnTo>
                  <a:lnTo>
                    <a:pt x="836" y="6004"/>
                  </a:lnTo>
                  <a:lnTo>
                    <a:pt x="863" y="6152"/>
                  </a:lnTo>
                  <a:lnTo>
                    <a:pt x="890" y="6301"/>
                  </a:lnTo>
                  <a:lnTo>
                    <a:pt x="944" y="6436"/>
                  </a:lnTo>
                  <a:lnTo>
                    <a:pt x="998" y="6571"/>
                  </a:lnTo>
                  <a:lnTo>
                    <a:pt x="1079" y="6706"/>
                  </a:lnTo>
                  <a:lnTo>
                    <a:pt x="1160" y="6827"/>
                  </a:lnTo>
                  <a:lnTo>
                    <a:pt x="1255" y="6935"/>
                  </a:lnTo>
                  <a:lnTo>
                    <a:pt x="1363" y="7043"/>
                  </a:lnTo>
                  <a:lnTo>
                    <a:pt x="1484" y="7137"/>
                  </a:lnTo>
                  <a:lnTo>
                    <a:pt x="1605" y="7218"/>
                  </a:lnTo>
                  <a:lnTo>
                    <a:pt x="1727" y="7286"/>
                  </a:lnTo>
                  <a:lnTo>
                    <a:pt x="1862" y="7353"/>
                  </a:lnTo>
                  <a:lnTo>
                    <a:pt x="2010" y="7394"/>
                  </a:lnTo>
                  <a:lnTo>
                    <a:pt x="2159" y="7421"/>
                  </a:lnTo>
                  <a:lnTo>
                    <a:pt x="2293" y="7448"/>
                  </a:lnTo>
                  <a:lnTo>
                    <a:pt x="2455" y="7448"/>
                  </a:lnTo>
                  <a:lnTo>
                    <a:pt x="2590" y="7461"/>
                  </a:lnTo>
                  <a:lnTo>
                    <a:pt x="2725" y="7448"/>
                  </a:lnTo>
                  <a:lnTo>
                    <a:pt x="2874" y="7434"/>
                  </a:lnTo>
                  <a:lnTo>
                    <a:pt x="3008" y="7407"/>
                  </a:lnTo>
                  <a:lnTo>
                    <a:pt x="3143" y="7353"/>
                  </a:lnTo>
                  <a:lnTo>
                    <a:pt x="3265" y="7299"/>
                  </a:lnTo>
                  <a:lnTo>
                    <a:pt x="3386" y="7232"/>
                  </a:lnTo>
                  <a:lnTo>
                    <a:pt x="3508" y="7151"/>
                  </a:lnTo>
                  <a:lnTo>
                    <a:pt x="3615" y="7056"/>
                  </a:lnTo>
                  <a:lnTo>
                    <a:pt x="3710" y="6948"/>
                  </a:lnTo>
                  <a:lnTo>
                    <a:pt x="3804" y="6840"/>
                  </a:lnTo>
                  <a:lnTo>
                    <a:pt x="3872" y="6733"/>
                  </a:lnTo>
                  <a:lnTo>
                    <a:pt x="3939" y="6598"/>
                  </a:lnTo>
                  <a:lnTo>
                    <a:pt x="3993" y="6476"/>
                  </a:lnTo>
                  <a:lnTo>
                    <a:pt x="4034" y="6341"/>
                  </a:lnTo>
                  <a:lnTo>
                    <a:pt x="4061" y="6206"/>
                  </a:lnTo>
                  <a:lnTo>
                    <a:pt x="4142" y="5896"/>
                  </a:lnTo>
                  <a:lnTo>
                    <a:pt x="4223" y="5613"/>
                  </a:lnTo>
                  <a:lnTo>
                    <a:pt x="4317" y="5316"/>
                  </a:lnTo>
                  <a:lnTo>
                    <a:pt x="4438" y="5046"/>
                  </a:lnTo>
                  <a:lnTo>
                    <a:pt x="4573" y="4776"/>
                  </a:lnTo>
                  <a:lnTo>
                    <a:pt x="4749" y="4520"/>
                  </a:lnTo>
                  <a:lnTo>
                    <a:pt x="4830" y="4399"/>
                  </a:lnTo>
                  <a:lnTo>
                    <a:pt x="4938" y="4277"/>
                  </a:lnTo>
                  <a:lnTo>
                    <a:pt x="5045" y="4156"/>
                  </a:lnTo>
                  <a:lnTo>
                    <a:pt x="5167" y="4048"/>
                  </a:lnTo>
                  <a:lnTo>
                    <a:pt x="5288" y="3953"/>
                  </a:lnTo>
                  <a:lnTo>
                    <a:pt x="5423" y="3846"/>
                  </a:lnTo>
                  <a:lnTo>
                    <a:pt x="5558" y="3751"/>
                  </a:lnTo>
                  <a:lnTo>
                    <a:pt x="5720" y="3657"/>
                  </a:lnTo>
                  <a:lnTo>
                    <a:pt x="5882" y="3576"/>
                  </a:lnTo>
                  <a:lnTo>
                    <a:pt x="6057" y="3508"/>
                  </a:lnTo>
                  <a:lnTo>
                    <a:pt x="6233" y="3427"/>
                  </a:lnTo>
                  <a:lnTo>
                    <a:pt x="6435" y="3360"/>
                  </a:lnTo>
                  <a:lnTo>
                    <a:pt x="6637" y="3306"/>
                  </a:lnTo>
                  <a:lnTo>
                    <a:pt x="6867" y="3252"/>
                  </a:lnTo>
                  <a:lnTo>
                    <a:pt x="7096" y="3211"/>
                  </a:lnTo>
                  <a:lnTo>
                    <a:pt x="7339" y="3171"/>
                  </a:lnTo>
                  <a:lnTo>
                    <a:pt x="7595" y="3144"/>
                  </a:lnTo>
                  <a:lnTo>
                    <a:pt x="7865" y="3131"/>
                  </a:lnTo>
                  <a:lnTo>
                    <a:pt x="8148" y="3117"/>
                  </a:lnTo>
                  <a:lnTo>
                    <a:pt x="8445" y="3104"/>
                  </a:lnTo>
                  <a:lnTo>
                    <a:pt x="8769" y="3117"/>
                  </a:lnTo>
                  <a:lnTo>
                    <a:pt x="9079" y="3131"/>
                  </a:lnTo>
                  <a:lnTo>
                    <a:pt x="9362" y="3144"/>
                  </a:lnTo>
                  <a:lnTo>
                    <a:pt x="9646" y="3171"/>
                  </a:lnTo>
                  <a:lnTo>
                    <a:pt x="9902" y="3211"/>
                  </a:lnTo>
                  <a:lnTo>
                    <a:pt x="10158" y="3265"/>
                  </a:lnTo>
                  <a:lnTo>
                    <a:pt x="10388" y="3319"/>
                  </a:lnTo>
                  <a:lnTo>
                    <a:pt x="10604" y="3373"/>
                  </a:lnTo>
                  <a:lnTo>
                    <a:pt x="10819" y="3454"/>
                  </a:lnTo>
                  <a:lnTo>
                    <a:pt x="11008" y="3535"/>
                  </a:lnTo>
                  <a:lnTo>
                    <a:pt x="11197" y="3616"/>
                  </a:lnTo>
                  <a:lnTo>
                    <a:pt x="11359" y="3724"/>
                  </a:lnTo>
                  <a:lnTo>
                    <a:pt x="11521" y="3832"/>
                  </a:lnTo>
                  <a:lnTo>
                    <a:pt x="11669" y="3940"/>
                  </a:lnTo>
                  <a:lnTo>
                    <a:pt x="11791" y="4061"/>
                  </a:lnTo>
                  <a:lnTo>
                    <a:pt x="11912" y="4196"/>
                  </a:lnTo>
                  <a:lnTo>
                    <a:pt x="12061" y="4372"/>
                  </a:lnTo>
                  <a:lnTo>
                    <a:pt x="12182" y="4561"/>
                  </a:lnTo>
                  <a:lnTo>
                    <a:pt x="12276" y="4763"/>
                  </a:lnTo>
                  <a:lnTo>
                    <a:pt x="12371" y="4965"/>
                  </a:lnTo>
                  <a:lnTo>
                    <a:pt x="12425" y="5181"/>
                  </a:lnTo>
                  <a:lnTo>
                    <a:pt x="12465" y="5397"/>
                  </a:lnTo>
                  <a:lnTo>
                    <a:pt x="12479" y="5626"/>
                  </a:lnTo>
                  <a:lnTo>
                    <a:pt x="12465" y="5842"/>
                  </a:lnTo>
                  <a:lnTo>
                    <a:pt x="12452" y="6058"/>
                  </a:lnTo>
                  <a:lnTo>
                    <a:pt x="12438" y="6166"/>
                  </a:lnTo>
                  <a:lnTo>
                    <a:pt x="12411" y="6274"/>
                  </a:lnTo>
                  <a:lnTo>
                    <a:pt x="12371" y="6382"/>
                  </a:lnTo>
                  <a:lnTo>
                    <a:pt x="12317" y="6490"/>
                  </a:lnTo>
                  <a:lnTo>
                    <a:pt x="12249" y="6598"/>
                  </a:lnTo>
                  <a:lnTo>
                    <a:pt x="12155" y="6706"/>
                  </a:lnTo>
                  <a:lnTo>
                    <a:pt x="12061" y="6800"/>
                  </a:lnTo>
                  <a:lnTo>
                    <a:pt x="11926" y="6908"/>
                  </a:lnTo>
                  <a:lnTo>
                    <a:pt x="11791" y="7002"/>
                  </a:lnTo>
                  <a:lnTo>
                    <a:pt x="11615" y="7097"/>
                  </a:lnTo>
                  <a:lnTo>
                    <a:pt x="11413" y="7191"/>
                  </a:lnTo>
                  <a:lnTo>
                    <a:pt x="11184" y="7272"/>
                  </a:lnTo>
                  <a:lnTo>
                    <a:pt x="10941" y="7340"/>
                  </a:lnTo>
                  <a:lnTo>
                    <a:pt x="10644" y="7421"/>
                  </a:lnTo>
                  <a:lnTo>
                    <a:pt x="10253" y="7488"/>
                  </a:lnTo>
                  <a:lnTo>
                    <a:pt x="9862" y="7569"/>
                  </a:lnTo>
                  <a:lnTo>
                    <a:pt x="9052" y="7690"/>
                  </a:lnTo>
                  <a:lnTo>
                    <a:pt x="8243" y="7798"/>
                  </a:lnTo>
                  <a:lnTo>
                    <a:pt x="7447" y="7893"/>
                  </a:lnTo>
                  <a:lnTo>
                    <a:pt x="6934" y="7947"/>
                  </a:lnTo>
                  <a:lnTo>
                    <a:pt x="6381" y="8028"/>
                  </a:lnTo>
                  <a:lnTo>
                    <a:pt x="5868" y="8109"/>
                  </a:lnTo>
                  <a:lnTo>
                    <a:pt x="5369" y="8217"/>
                  </a:lnTo>
                  <a:lnTo>
                    <a:pt x="4911" y="8324"/>
                  </a:lnTo>
                  <a:lnTo>
                    <a:pt x="4465" y="8446"/>
                  </a:lnTo>
                  <a:lnTo>
                    <a:pt x="4061" y="8581"/>
                  </a:lnTo>
                  <a:lnTo>
                    <a:pt x="3669" y="8729"/>
                  </a:lnTo>
                  <a:lnTo>
                    <a:pt x="3305" y="8891"/>
                  </a:lnTo>
                  <a:lnTo>
                    <a:pt x="2968" y="9053"/>
                  </a:lnTo>
                  <a:lnTo>
                    <a:pt x="2658" y="9228"/>
                  </a:lnTo>
                  <a:lnTo>
                    <a:pt x="2361" y="9404"/>
                  </a:lnTo>
                  <a:lnTo>
                    <a:pt x="2091" y="9593"/>
                  </a:lnTo>
                  <a:lnTo>
                    <a:pt x="1835" y="9781"/>
                  </a:lnTo>
                  <a:lnTo>
                    <a:pt x="1605" y="9984"/>
                  </a:lnTo>
                  <a:lnTo>
                    <a:pt x="1403" y="10186"/>
                  </a:lnTo>
                  <a:lnTo>
                    <a:pt x="1201" y="10388"/>
                  </a:lnTo>
                  <a:lnTo>
                    <a:pt x="1025" y="10604"/>
                  </a:lnTo>
                  <a:lnTo>
                    <a:pt x="877" y="10820"/>
                  </a:lnTo>
                  <a:lnTo>
                    <a:pt x="728" y="11023"/>
                  </a:lnTo>
                  <a:lnTo>
                    <a:pt x="607" y="11238"/>
                  </a:lnTo>
                  <a:lnTo>
                    <a:pt x="499" y="11454"/>
                  </a:lnTo>
                  <a:lnTo>
                    <a:pt x="391" y="11670"/>
                  </a:lnTo>
                  <a:lnTo>
                    <a:pt x="310" y="11886"/>
                  </a:lnTo>
                  <a:lnTo>
                    <a:pt x="229" y="12102"/>
                  </a:lnTo>
                  <a:lnTo>
                    <a:pt x="175" y="12318"/>
                  </a:lnTo>
                  <a:lnTo>
                    <a:pt x="121" y="12520"/>
                  </a:lnTo>
                  <a:lnTo>
                    <a:pt x="81" y="12722"/>
                  </a:lnTo>
                  <a:lnTo>
                    <a:pt x="54" y="12925"/>
                  </a:lnTo>
                  <a:lnTo>
                    <a:pt x="13" y="13316"/>
                  </a:lnTo>
                  <a:lnTo>
                    <a:pt x="0" y="13667"/>
                  </a:lnTo>
                  <a:lnTo>
                    <a:pt x="13" y="13977"/>
                  </a:lnTo>
                  <a:lnTo>
                    <a:pt x="40" y="14274"/>
                  </a:lnTo>
                  <a:lnTo>
                    <a:pt x="94" y="14571"/>
                  </a:lnTo>
                  <a:lnTo>
                    <a:pt x="175" y="14840"/>
                  </a:lnTo>
                  <a:lnTo>
                    <a:pt x="270" y="15124"/>
                  </a:lnTo>
                  <a:lnTo>
                    <a:pt x="391" y="15380"/>
                  </a:lnTo>
                  <a:lnTo>
                    <a:pt x="513" y="15636"/>
                  </a:lnTo>
                  <a:lnTo>
                    <a:pt x="675" y="15879"/>
                  </a:lnTo>
                  <a:lnTo>
                    <a:pt x="836" y="16122"/>
                  </a:lnTo>
                  <a:lnTo>
                    <a:pt x="1012" y="16351"/>
                  </a:lnTo>
                  <a:lnTo>
                    <a:pt x="1201" y="16567"/>
                  </a:lnTo>
                  <a:lnTo>
                    <a:pt x="1417" y="16783"/>
                  </a:lnTo>
                  <a:lnTo>
                    <a:pt x="1632" y="16972"/>
                  </a:lnTo>
                  <a:lnTo>
                    <a:pt x="1862" y="17174"/>
                  </a:lnTo>
                  <a:lnTo>
                    <a:pt x="2105" y="17350"/>
                  </a:lnTo>
                  <a:lnTo>
                    <a:pt x="2361" y="17525"/>
                  </a:lnTo>
                  <a:lnTo>
                    <a:pt x="2617" y="17687"/>
                  </a:lnTo>
                  <a:lnTo>
                    <a:pt x="2874" y="17835"/>
                  </a:lnTo>
                  <a:lnTo>
                    <a:pt x="3157" y="17984"/>
                  </a:lnTo>
                  <a:lnTo>
                    <a:pt x="3427" y="18119"/>
                  </a:lnTo>
                  <a:lnTo>
                    <a:pt x="3710" y="18240"/>
                  </a:lnTo>
                  <a:lnTo>
                    <a:pt x="4007" y="18361"/>
                  </a:lnTo>
                  <a:lnTo>
                    <a:pt x="4290" y="18469"/>
                  </a:lnTo>
                  <a:lnTo>
                    <a:pt x="4587" y="18564"/>
                  </a:lnTo>
                  <a:lnTo>
                    <a:pt x="4870" y="18645"/>
                  </a:lnTo>
                  <a:lnTo>
                    <a:pt x="5167" y="18726"/>
                  </a:lnTo>
                  <a:lnTo>
                    <a:pt x="5464" y="18780"/>
                  </a:lnTo>
                  <a:lnTo>
                    <a:pt x="5747" y="18834"/>
                  </a:lnTo>
                  <a:lnTo>
                    <a:pt x="6044" y="18888"/>
                  </a:lnTo>
                  <a:lnTo>
                    <a:pt x="6327" y="18915"/>
                  </a:lnTo>
                  <a:lnTo>
                    <a:pt x="6597" y="18942"/>
                  </a:lnTo>
                  <a:lnTo>
                    <a:pt x="6867" y="18955"/>
                  </a:lnTo>
                  <a:lnTo>
                    <a:pt x="7811" y="18955"/>
                  </a:lnTo>
                  <a:lnTo>
                    <a:pt x="8216" y="18942"/>
                  </a:lnTo>
                  <a:lnTo>
                    <a:pt x="8621" y="18888"/>
                  </a:lnTo>
                  <a:lnTo>
                    <a:pt x="9025" y="18834"/>
                  </a:lnTo>
                  <a:lnTo>
                    <a:pt x="9430" y="18753"/>
                  </a:lnTo>
                  <a:lnTo>
                    <a:pt x="9821" y="18658"/>
                  </a:lnTo>
                  <a:lnTo>
                    <a:pt x="10212" y="18537"/>
                  </a:lnTo>
                  <a:lnTo>
                    <a:pt x="10604" y="18402"/>
                  </a:lnTo>
                  <a:lnTo>
                    <a:pt x="10685" y="18361"/>
                  </a:lnTo>
                  <a:lnTo>
                    <a:pt x="11049" y="18213"/>
                  </a:lnTo>
                  <a:lnTo>
                    <a:pt x="11413" y="18038"/>
                  </a:lnTo>
                  <a:lnTo>
                    <a:pt x="11764" y="17849"/>
                  </a:lnTo>
                  <a:lnTo>
                    <a:pt x="12101" y="17633"/>
                  </a:lnTo>
                  <a:lnTo>
                    <a:pt x="12425" y="17417"/>
                  </a:lnTo>
                  <a:lnTo>
                    <a:pt x="12749" y="17161"/>
                  </a:lnTo>
                  <a:lnTo>
                    <a:pt x="13045" y="16904"/>
                  </a:lnTo>
                  <a:lnTo>
                    <a:pt x="13329" y="16635"/>
                  </a:lnTo>
                  <a:lnTo>
                    <a:pt x="13599" y="16338"/>
                  </a:lnTo>
                  <a:lnTo>
                    <a:pt x="13855" y="16028"/>
                  </a:lnTo>
                  <a:lnTo>
                    <a:pt x="14098" y="15717"/>
                  </a:lnTo>
                  <a:lnTo>
                    <a:pt x="14314" y="15380"/>
                  </a:lnTo>
                  <a:lnTo>
                    <a:pt x="14516" y="15043"/>
                  </a:lnTo>
                  <a:lnTo>
                    <a:pt x="14705" y="14692"/>
                  </a:lnTo>
                  <a:lnTo>
                    <a:pt x="14867" y="14328"/>
                  </a:lnTo>
                  <a:lnTo>
                    <a:pt x="15015" y="13950"/>
                  </a:lnTo>
                  <a:lnTo>
                    <a:pt x="15096" y="13694"/>
                  </a:lnTo>
                  <a:lnTo>
                    <a:pt x="15163" y="13424"/>
                  </a:lnTo>
                  <a:lnTo>
                    <a:pt x="15231" y="13114"/>
                  </a:lnTo>
                  <a:lnTo>
                    <a:pt x="15285" y="12776"/>
                  </a:lnTo>
                  <a:lnTo>
                    <a:pt x="15325" y="12426"/>
                  </a:lnTo>
                  <a:lnTo>
                    <a:pt x="15352" y="12048"/>
                  </a:lnTo>
                  <a:lnTo>
                    <a:pt x="15406" y="11252"/>
                  </a:lnTo>
                  <a:lnTo>
                    <a:pt x="15420" y="10415"/>
                  </a:lnTo>
                  <a:lnTo>
                    <a:pt x="15420" y="9539"/>
                  </a:lnTo>
                  <a:lnTo>
                    <a:pt x="15406" y="7785"/>
                  </a:lnTo>
                  <a:lnTo>
                    <a:pt x="15393" y="6962"/>
                  </a:lnTo>
                  <a:lnTo>
                    <a:pt x="15379" y="6220"/>
                  </a:lnTo>
                  <a:lnTo>
                    <a:pt x="15379" y="5937"/>
                  </a:lnTo>
                  <a:lnTo>
                    <a:pt x="15366" y="5680"/>
                  </a:lnTo>
                  <a:lnTo>
                    <a:pt x="15352" y="5410"/>
                  </a:lnTo>
                  <a:lnTo>
                    <a:pt x="15312" y="5168"/>
                  </a:lnTo>
                  <a:lnTo>
                    <a:pt x="15285" y="4925"/>
                  </a:lnTo>
                  <a:lnTo>
                    <a:pt x="15244" y="4695"/>
                  </a:lnTo>
                  <a:lnTo>
                    <a:pt x="15136" y="4250"/>
                  </a:lnTo>
                  <a:lnTo>
                    <a:pt x="15015" y="3832"/>
                  </a:lnTo>
                  <a:lnTo>
                    <a:pt x="14867" y="3454"/>
                  </a:lnTo>
                  <a:lnTo>
                    <a:pt x="14705" y="3090"/>
                  </a:lnTo>
                  <a:lnTo>
                    <a:pt x="14516" y="2766"/>
                  </a:lnTo>
                  <a:lnTo>
                    <a:pt x="14314" y="2469"/>
                  </a:lnTo>
                  <a:lnTo>
                    <a:pt x="14111" y="2186"/>
                  </a:lnTo>
                  <a:lnTo>
                    <a:pt x="13895" y="1943"/>
                  </a:lnTo>
                  <a:lnTo>
                    <a:pt x="13666" y="1714"/>
                  </a:lnTo>
                  <a:lnTo>
                    <a:pt x="13437" y="1512"/>
                  </a:lnTo>
                  <a:lnTo>
                    <a:pt x="13207" y="1323"/>
                  </a:lnTo>
                  <a:lnTo>
                    <a:pt x="12978" y="1161"/>
                  </a:lnTo>
                  <a:lnTo>
                    <a:pt x="12749" y="1013"/>
                  </a:lnTo>
                  <a:lnTo>
                    <a:pt x="12519" y="891"/>
                  </a:lnTo>
                  <a:lnTo>
                    <a:pt x="12276" y="770"/>
                  </a:lnTo>
                  <a:lnTo>
                    <a:pt x="12047" y="662"/>
                  </a:lnTo>
                  <a:lnTo>
                    <a:pt x="11804" y="567"/>
                  </a:lnTo>
                  <a:lnTo>
                    <a:pt x="11548" y="473"/>
                  </a:lnTo>
                  <a:lnTo>
                    <a:pt x="11305" y="392"/>
                  </a:lnTo>
                  <a:lnTo>
                    <a:pt x="11062" y="311"/>
                  </a:lnTo>
                  <a:lnTo>
                    <a:pt x="10806" y="244"/>
                  </a:lnTo>
                  <a:lnTo>
                    <a:pt x="10550" y="190"/>
                  </a:lnTo>
                  <a:lnTo>
                    <a:pt x="10293" y="136"/>
                  </a:lnTo>
                  <a:lnTo>
                    <a:pt x="10037" y="95"/>
                  </a:lnTo>
                  <a:lnTo>
                    <a:pt x="9781" y="55"/>
                  </a:lnTo>
                  <a:lnTo>
                    <a:pt x="9511" y="28"/>
                  </a:lnTo>
                  <a:lnTo>
                    <a:pt x="9255" y="14"/>
                  </a:lnTo>
                  <a:lnTo>
                    <a:pt x="8998"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 name="Google Shape;13;p2"/>
            <p:cNvSpPr/>
            <p:nvPr/>
          </p:nvSpPr>
          <p:spPr>
            <a:xfrm>
              <a:off x="420478" y="609347"/>
              <a:ext cx="117192" cy="169934"/>
            </a:xfrm>
            <a:custGeom>
              <a:rect b="b" l="l" r="r" t="t"/>
              <a:pathLst>
                <a:path extrusionOk="0" h="24285" w="16271">
                  <a:moveTo>
                    <a:pt x="8365" y="2888"/>
                  </a:moveTo>
                  <a:lnTo>
                    <a:pt x="8635" y="2915"/>
                  </a:lnTo>
                  <a:lnTo>
                    <a:pt x="8878" y="2942"/>
                  </a:lnTo>
                  <a:lnTo>
                    <a:pt x="9134" y="2996"/>
                  </a:lnTo>
                  <a:lnTo>
                    <a:pt x="9377" y="3050"/>
                  </a:lnTo>
                  <a:lnTo>
                    <a:pt x="9606" y="3131"/>
                  </a:lnTo>
                  <a:lnTo>
                    <a:pt x="9835" y="3212"/>
                  </a:lnTo>
                  <a:lnTo>
                    <a:pt x="10065" y="3320"/>
                  </a:lnTo>
                  <a:lnTo>
                    <a:pt x="10281" y="3428"/>
                  </a:lnTo>
                  <a:lnTo>
                    <a:pt x="10496" y="3549"/>
                  </a:lnTo>
                  <a:lnTo>
                    <a:pt x="10699" y="3684"/>
                  </a:lnTo>
                  <a:lnTo>
                    <a:pt x="10888" y="3832"/>
                  </a:lnTo>
                  <a:lnTo>
                    <a:pt x="11077" y="3994"/>
                  </a:lnTo>
                  <a:lnTo>
                    <a:pt x="11265" y="4170"/>
                  </a:lnTo>
                  <a:lnTo>
                    <a:pt x="11427" y="4358"/>
                  </a:lnTo>
                  <a:lnTo>
                    <a:pt x="11603" y="4547"/>
                  </a:lnTo>
                  <a:lnTo>
                    <a:pt x="11751" y="4750"/>
                  </a:lnTo>
                  <a:lnTo>
                    <a:pt x="11899" y="4966"/>
                  </a:lnTo>
                  <a:lnTo>
                    <a:pt x="12034" y="5195"/>
                  </a:lnTo>
                  <a:lnTo>
                    <a:pt x="12169" y="5424"/>
                  </a:lnTo>
                  <a:lnTo>
                    <a:pt x="12291" y="5681"/>
                  </a:lnTo>
                  <a:lnTo>
                    <a:pt x="12399" y="5937"/>
                  </a:lnTo>
                  <a:lnTo>
                    <a:pt x="12507" y="6193"/>
                  </a:lnTo>
                  <a:lnTo>
                    <a:pt x="12588" y="6476"/>
                  </a:lnTo>
                  <a:lnTo>
                    <a:pt x="12668" y="6760"/>
                  </a:lnTo>
                  <a:lnTo>
                    <a:pt x="12749" y="7057"/>
                  </a:lnTo>
                  <a:lnTo>
                    <a:pt x="12803" y="7353"/>
                  </a:lnTo>
                  <a:lnTo>
                    <a:pt x="12857" y="7664"/>
                  </a:lnTo>
                  <a:lnTo>
                    <a:pt x="12898" y="7987"/>
                  </a:lnTo>
                  <a:lnTo>
                    <a:pt x="12925" y="8325"/>
                  </a:lnTo>
                  <a:lnTo>
                    <a:pt x="12938" y="8648"/>
                  </a:lnTo>
                  <a:lnTo>
                    <a:pt x="12952" y="8999"/>
                  </a:lnTo>
                  <a:lnTo>
                    <a:pt x="12938" y="9363"/>
                  </a:lnTo>
                  <a:lnTo>
                    <a:pt x="12925" y="9714"/>
                  </a:lnTo>
                  <a:lnTo>
                    <a:pt x="12898" y="10051"/>
                  </a:lnTo>
                  <a:lnTo>
                    <a:pt x="12844" y="10375"/>
                  </a:lnTo>
                  <a:lnTo>
                    <a:pt x="12790" y="10699"/>
                  </a:lnTo>
                  <a:lnTo>
                    <a:pt x="12722" y="11009"/>
                  </a:lnTo>
                  <a:lnTo>
                    <a:pt x="12641" y="11306"/>
                  </a:lnTo>
                  <a:lnTo>
                    <a:pt x="12561" y="11589"/>
                  </a:lnTo>
                  <a:lnTo>
                    <a:pt x="12466" y="11873"/>
                  </a:lnTo>
                  <a:lnTo>
                    <a:pt x="12345" y="12129"/>
                  </a:lnTo>
                  <a:lnTo>
                    <a:pt x="12237" y="12385"/>
                  </a:lnTo>
                  <a:lnTo>
                    <a:pt x="12102" y="12628"/>
                  </a:lnTo>
                  <a:lnTo>
                    <a:pt x="11967" y="12871"/>
                  </a:lnTo>
                  <a:lnTo>
                    <a:pt x="11819" y="13087"/>
                  </a:lnTo>
                  <a:lnTo>
                    <a:pt x="11657" y="13303"/>
                  </a:lnTo>
                  <a:lnTo>
                    <a:pt x="11495" y="13505"/>
                  </a:lnTo>
                  <a:lnTo>
                    <a:pt x="11319" y="13680"/>
                  </a:lnTo>
                  <a:lnTo>
                    <a:pt x="11144" y="13869"/>
                  </a:lnTo>
                  <a:lnTo>
                    <a:pt x="10955" y="14031"/>
                  </a:lnTo>
                  <a:lnTo>
                    <a:pt x="10766" y="14180"/>
                  </a:lnTo>
                  <a:lnTo>
                    <a:pt x="10564" y="14328"/>
                  </a:lnTo>
                  <a:lnTo>
                    <a:pt x="10362" y="14449"/>
                  </a:lnTo>
                  <a:lnTo>
                    <a:pt x="10146" y="14571"/>
                  </a:lnTo>
                  <a:lnTo>
                    <a:pt x="9930" y="14679"/>
                  </a:lnTo>
                  <a:lnTo>
                    <a:pt x="9701" y="14773"/>
                  </a:lnTo>
                  <a:lnTo>
                    <a:pt x="9471" y="14854"/>
                  </a:lnTo>
                  <a:lnTo>
                    <a:pt x="9242" y="14922"/>
                  </a:lnTo>
                  <a:lnTo>
                    <a:pt x="8999" y="14976"/>
                  </a:lnTo>
                  <a:lnTo>
                    <a:pt x="8770" y="15030"/>
                  </a:lnTo>
                  <a:lnTo>
                    <a:pt x="8513" y="15057"/>
                  </a:lnTo>
                  <a:lnTo>
                    <a:pt x="8271" y="15084"/>
                  </a:lnTo>
                  <a:lnTo>
                    <a:pt x="8014" y="15084"/>
                  </a:lnTo>
                  <a:lnTo>
                    <a:pt x="7731" y="15070"/>
                  </a:lnTo>
                  <a:lnTo>
                    <a:pt x="7448" y="15043"/>
                  </a:lnTo>
                  <a:lnTo>
                    <a:pt x="7178" y="15003"/>
                  </a:lnTo>
                  <a:lnTo>
                    <a:pt x="6908" y="14949"/>
                  </a:lnTo>
                  <a:lnTo>
                    <a:pt x="6652" y="14868"/>
                  </a:lnTo>
                  <a:lnTo>
                    <a:pt x="6409" y="14787"/>
                  </a:lnTo>
                  <a:lnTo>
                    <a:pt x="6166" y="14679"/>
                  </a:lnTo>
                  <a:lnTo>
                    <a:pt x="5937" y="14571"/>
                  </a:lnTo>
                  <a:lnTo>
                    <a:pt x="5721" y="14436"/>
                  </a:lnTo>
                  <a:lnTo>
                    <a:pt x="5505" y="14288"/>
                  </a:lnTo>
                  <a:lnTo>
                    <a:pt x="5303" y="14139"/>
                  </a:lnTo>
                  <a:lnTo>
                    <a:pt x="5114" y="13977"/>
                  </a:lnTo>
                  <a:lnTo>
                    <a:pt x="4925" y="13788"/>
                  </a:lnTo>
                  <a:lnTo>
                    <a:pt x="4749" y="13600"/>
                  </a:lnTo>
                  <a:lnTo>
                    <a:pt x="4588" y="13411"/>
                  </a:lnTo>
                  <a:lnTo>
                    <a:pt x="4426" y="13195"/>
                  </a:lnTo>
                  <a:lnTo>
                    <a:pt x="4277" y="12979"/>
                  </a:lnTo>
                  <a:lnTo>
                    <a:pt x="4142" y="12763"/>
                  </a:lnTo>
                  <a:lnTo>
                    <a:pt x="4007" y="12520"/>
                  </a:lnTo>
                  <a:lnTo>
                    <a:pt x="3886" y="12291"/>
                  </a:lnTo>
                  <a:lnTo>
                    <a:pt x="3778" y="12035"/>
                  </a:lnTo>
                  <a:lnTo>
                    <a:pt x="3684" y="11778"/>
                  </a:lnTo>
                  <a:lnTo>
                    <a:pt x="3589" y="11522"/>
                  </a:lnTo>
                  <a:lnTo>
                    <a:pt x="3508" y="11266"/>
                  </a:lnTo>
                  <a:lnTo>
                    <a:pt x="3427" y="10996"/>
                  </a:lnTo>
                  <a:lnTo>
                    <a:pt x="3373" y="10726"/>
                  </a:lnTo>
                  <a:lnTo>
                    <a:pt x="3319" y="10443"/>
                  </a:lnTo>
                  <a:lnTo>
                    <a:pt x="3265" y="10173"/>
                  </a:lnTo>
                  <a:lnTo>
                    <a:pt x="3239" y="9890"/>
                  </a:lnTo>
                  <a:lnTo>
                    <a:pt x="3212" y="9606"/>
                  </a:lnTo>
                  <a:lnTo>
                    <a:pt x="3198" y="9323"/>
                  </a:lnTo>
                  <a:lnTo>
                    <a:pt x="3198" y="9040"/>
                  </a:lnTo>
                  <a:lnTo>
                    <a:pt x="3198" y="8635"/>
                  </a:lnTo>
                  <a:lnTo>
                    <a:pt x="3225" y="8244"/>
                  </a:lnTo>
                  <a:lnTo>
                    <a:pt x="3252" y="7880"/>
                  </a:lnTo>
                  <a:lnTo>
                    <a:pt x="3292" y="7515"/>
                  </a:lnTo>
                  <a:lnTo>
                    <a:pt x="3360" y="7178"/>
                  </a:lnTo>
                  <a:lnTo>
                    <a:pt x="3427" y="6841"/>
                  </a:lnTo>
                  <a:lnTo>
                    <a:pt x="3508" y="6530"/>
                  </a:lnTo>
                  <a:lnTo>
                    <a:pt x="3603" y="6234"/>
                  </a:lnTo>
                  <a:lnTo>
                    <a:pt x="3697" y="5950"/>
                  </a:lnTo>
                  <a:lnTo>
                    <a:pt x="3819" y="5667"/>
                  </a:lnTo>
                  <a:lnTo>
                    <a:pt x="3940" y="5411"/>
                  </a:lnTo>
                  <a:lnTo>
                    <a:pt x="4075" y="5168"/>
                  </a:lnTo>
                  <a:lnTo>
                    <a:pt x="4210" y="4939"/>
                  </a:lnTo>
                  <a:lnTo>
                    <a:pt x="4372" y="4723"/>
                  </a:lnTo>
                  <a:lnTo>
                    <a:pt x="4520" y="4507"/>
                  </a:lnTo>
                  <a:lnTo>
                    <a:pt x="4696" y="4318"/>
                  </a:lnTo>
                  <a:lnTo>
                    <a:pt x="4871" y="4143"/>
                  </a:lnTo>
                  <a:lnTo>
                    <a:pt x="5046" y="3967"/>
                  </a:lnTo>
                  <a:lnTo>
                    <a:pt x="5235" y="3819"/>
                  </a:lnTo>
                  <a:lnTo>
                    <a:pt x="5424" y="3670"/>
                  </a:lnTo>
                  <a:lnTo>
                    <a:pt x="5626" y="3549"/>
                  </a:lnTo>
                  <a:lnTo>
                    <a:pt x="5829" y="3428"/>
                  </a:lnTo>
                  <a:lnTo>
                    <a:pt x="6045" y="3320"/>
                  </a:lnTo>
                  <a:lnTo>
                    <a:pt x="6260" y="3225"/>
                  </a:lnTo>
                  <a:lnTo>
                    <a:pt x="6476" y="3144"/>
                  </a:lnTo>
                  <a:lnTo>
                    <a:pt x="6706" y="3077"/>
                  </a:lnTo>
                  <a:lnTo>
                    <a:pt x="6935" y="3009"/>
                  </a:lnTo>
                  <a:lnTo>
                    <a:pt x="7164" y="2969"/>
                  </a:lnTo>
                  <a:lnTo>
                    <a:pt x="7394" y="2928"/>
                  </a:lnTo>
                  <a:lnTo>
                    <a:pt x="7623" y="2901"/>
                  </a:lnTo>
                  <a:lnTo>
                    <a:pt x="7866" y="2888"/>
                  </a:lnTo>
                  <a:close/>
                  <a:moveTo>
                    <a:pt x="8770" y="1"/>
                  </a:moveTo>
                  <a:lnTo>
                    <a:pt x="8378" y="14"/>
                  </a:lnTo>
                  <a:lnTo>
                    <a:pt x="8001" y="41"/>
                  </a:lnTo>
                  <a:lnTo>
                    <a:pt x="7636" y="82"/>
                  </a:lnTo>
                  <a:lnTo>
                    <a:pt x="7286" y="149"/>
                  </a:lnTo>
                  <a:lnTo>
                    <a:pt x="6948" y="217"/>
                  </a:lnTo>
                  <a:lnTo>
                    <a:pt x="6638" y="311"/>
                  </a:lnTo>
                  <a:lnTo>
                    <a:pt x="6341" y="406"/>
                  </a:lnTo>
                  <a:lnTo>
                    <a:pt x="6058" y="514"/>
                  </a:lnTo>
                  <a:lnTo>
                    <a:pt x="5788" y="635"/>
                  </a:lnTo>
                  <a:lnTo>
                    <a:pt x="5532" y="770"/>
                  </a:lnTo>
                  <a:lnTo>
                    <a:pt x="5289" y="905"/>
                  </a:lnTo>
                  <a:lnTo>
                    <a:pt x="5060" y="1040"/>
                  </a:lnTo>
                  <a:lnTo>
                    <a:pt x="4844" y="1188"/>
                  </a:lnTo>
                  <a:lnTo>
                    <a:pt x="4642" y="1337"/>
                  </a:lnTo>
                  <a:lnTo>
                    <a:pt x="4453" y="1485"/>
                  </a:lnTo>
                  <a:lnTo>
                    <a:pt x="4277" y="1647"/>
                  </a:lnTo>
                  <a:lnTo>
                    <a:pt x="4115" y="1795"/>
                  </a:lnTo>
                  <a:lnTo>
                    <a:pt x="3967" y="1944"/>
                  </a:lnTo>
                  <a:lnTo>
                    <a:pt x="3697" y="2240"/>
                  </a:lnTo>
                  <a:lnTo>
                    <a:pt x="3481" y="2524"/>
                  </a:lnTo>
                  <a:lnTo>
                    <a:pt x="3306" y="2767"/>
                  </a:lnTo>
                  <a:lnTo>
                    <a:pt x="3171" y="2982"/>
                  </a:lnTo>
                  <a:lnTo>
                    <a:pt x="3090" y="3144"/>
                  </a:lnTo>
                  <a:lnTo>
                    <a:pt x="3009" y="3279"/>
                  </a:lnTo>
                  <a:lnTo>
                    <a:pt x="2942" y="3279"/>
                  </a:lnTo>
                  <a:lnTo>
                    <a:pt x="2982" y="3063"/>
                  </a:lnTo>
                  <a:lnTo>
                    <a:pt x="2996" y="2834"/>
                  </a:lnTo>
                  <a:lnTo>
                    <a:pt x="3009" y="2605"/>
                  </a:lnTo>
                  <a:lnTo>
                    <a:pt x="3009" y="2375"/>
                  </a:lnTo>
                  <a:lnTo>
                    <a:pt x="3009" y="1364"/>
                  </a:lnTo>
                  <a:lnTo>
                    <a:pt x="3009" y="1256"/>
                  </a:lnTo>
                  <a:lnTo>
                    <a:pt x="2996" y="1161"/>
                  </a:lnTo>
                  <a:lnTo>
                    <a:pt x="2969" y="1067"/>
                  </a:lnTo>
                  <a:lnTo>
                    <a:pt x="2942" y="972"/>
                  </a:lnTo>
                  <a:lnTo>
                    <a:pt x="2901" y="891"/>
                  </a:lnTo>
                  <a:lnTo>
                    <a:pt x="2861" y="810"/>
                  </a:lnTo>
                  <a:lnTo>
                    <a:pt x="2807" y="743"/>
                  </a:lnTo>
                  <a:lnTo>
                    <a:pt x="2739" y="676"/>
                  </a:lnTo>
                  <a:lnTo>
                    <a:pt x="2658" y="622"/>
                  </a:lnTo>
                  <a:lnTo>
                    <a:pt x="2577" y="568"/>
                  </a:lnTo>
                  <a:lnTo>
                    <a:pt x="2483" y="514"/>
                  </a:lnTo>
                  <a:lnTo>
                    <a:pt x="2389" y="487"/>
                  </a:lnTo>
                  <a:lnTo>
                    <a:pt x="2281" y="460"/>
                  </a:lnTo>
                  <a:lnTo>
                    <a:pt x="2159" y="433"/>
                  </a:lnTo>
                  <a:lnTo>
                    <a:pt x="2038" y="419"/>
                  </a:lnTo>
                  <a:lnTo>
                    <a:pt x="986" y="419"/>
                  </a:lnTo>
                  <a:lnTo>
                    <a:pt x="864" y="433"/>
                  </a:lnTo>
                  <a:lnTo>
                    <a:pt x="743" y="460"/>
                  </a:lnTo>
                  <a:lnTo>
                    <a:pt x="635" y="487"/>
                  </a:lnTo>
                  <a:lnTo>
                    <a:pt x="527" y="527"/>
                  </a:lnTo>
                  <a:lnTo>
                    <a:pt x="446" y="568"/>
                  </a:lnTo>
                  <a:lnTo>
                    <a:pt x="365" y="635"/>
                  </a:lnTo>
                  <a:lnTo>
                    <a:pt x="284" y="689"/>
                  </a:lnTo>
                  <a:lnTo>
                    <a:pt x="217" y="770"/>
                  </a:lnTo>
                  <a:lnTo>
                    <a:pt x="163" y="851"/>
                  </a:lnTo>
                  <a:lnTo>
                    <a:pt x="122" y="945"/>
                  </a:lnTo>
                  <a:lnTo>
                    <a:pt x="82" y="1040"/>
                  </a:lnTo>
                  <a:lnTo>
                    <a:pt x="41" y="1148"/>
                  </a:lnTo>
                  <a:lnTo>
                    <a:pt x="28" y="1269"/>
                  </a:lnTo>
                  <a:lnTo>
                    <a:pt x="14" y="1391"/>
                  </a:lnTo>
                  <a:lnTo>
                    <a:pt x="1" y="1525"/>
                  </a:lnTo>
                  <a:lnTo>
                    <a:pt x="1" y="23164"/>
                  </a:lnTo>
                  <a:lnTo>
                    <a:pt x="14" y="23299"/>
                  </a:lnTo>
                  <a:lnTo>
                    <a:pt x="28" y="23421"/>
                  </a:lnTo>
                  <a:lnTo>
                    <a:pt x="41" y="23542"/>
                  </a:lnTo>
                  <a:lnTo>
                    <a:pt x="82" y="23650"/>
                  </a:lnTo>
                  <a:lnTo>
                    <a:pt x="122" y="23758"/>
                  </a:lnTo>
                  <a:lnTo>
                    <a:pt x="163" y="23839"/>
                  </a:lnTo>
                  <a:lnTo>
                    <a:pt x="217" y="23920"/>
                  </a:lnTo>
                  <a:lnTo>
                    <a:pt x="284" y="24001"/>
                  </a:lnTo>
                  <a:lnTo>
                    <a:pt x="365" y="24068"/>
                  </a:lnTo>
                  <a:lnTo>
                    <a:pt x="446" y="24122"/>
                  </a:lnTo>
                  <a:lnTo>
                    <a:pt x="527" y="24176"/>
                  </a:lnTo>
                  <a:lnTo>
                    <a:pt x="635" y="24203"/>
                  </a:lnTo>
                  <a:lnTo>
                    <a:pt x="743" y="24244"/>
                  </a:lnTo>
                  <a:lnTo>
                    <a:pt x="864" y="24257"/>
                  </a:lnTo>
                  <a:lnTo>
                    <a:pt x="986" y="24271"/>
                  </a:lnTo>
                  <a:lnTo>
                    <a:pt x="1120" y="24284"/>
                  </a:lnTo>
                  <a:lnTo>
                    <a:pt x="2173" y="24284"/>
                  </a:lnTo>
                  <a:lnTo>
                    <a:pt x="2308" y="24271"/>
                  </a:lnTo>
                  <a:lnTo>
                    <a:pt x="2429" y="24257"/>
                  </a:lnTo>
                  <a:lnTo>
                    <a:pt x="2537" y="24244"/>
                  </a:lnTo>
                  <a:lnTo>
                    <a:pt x="2645" y="24203"/>
                  </a:lnTo>
                  <a:lnTo>
                    <a:pt x="2739" y="24176"/>
                  </a:lnTo>
                  <a:lnTo>
                    <a:pt x="2834" y="24122"/>
                  </a:lnTo>
                  <a:lnTo>
                    <a:pt x="2915" y="24068"/>
                  </a:lnTo>
                  <a:lnTo>
                    <a:pt x="2982" y="24001"/>
                  </a:lnTo>
                  <a:lnTo>
                    <a:pt x="3050" y="23920"/>
                  </a:lnTo>
                  <a:lnTo>
                    <a:pt x="3104" y="23839"/>
                  </a:lnTo>
                  <a:lnTo>
                    <a:pt x="3158" y="23758"/>
                  </a:lnTo>
                  <a:lnTo>
                    <a:pt x="3185" y="23650"/>
                  </a:lnTo>
                  <a:lnTo>
                    <a:pt x="3225" y="23542"/>
                  </a:lnTo>
                  <a:lnTo>
                    <a:pt x="3239" y="23421"/>
                  </a:lnTo>
                  <a:lnTo>
                    <a:pt x="3252" y="23299"/>
                  </a:lnTo>
                  <a:lnTo>
                    <a:pt x="3265" y="23164"/>
                  </a:lnTo>
                  <a:lnTo>
                    <a:pt x="3265" y="16379"/>
                  </a:lnTo>
                  <a:lnTo>
                    <a:pt x="3252" y="16001"/>
                  </a:lnTo>
                  <a:lnTo>
                    <a:pt x="3239" y="15623"/>
                  </a:lnTo>
                  <a:lnTo>
                    <a:pt x="3212" y="15259"/>
                  </a:lnTo>
                  <a:lnTo>
                    <a:pt x="3158" y="14881"/>
                  </a:lnTo>
                  <a:lnTo>
                    <a:pt x="3225" y="14881"/>
                  </a:lnTo>
                  <a:lnTo>
                    <a:pt x="3427" y="15232"/>
                  </a:lnTo>
                  <a:lnTo>
                    <a:pt x="3657" y="15569"/>
                  </a:lnTo>
                  <a:lnTo>
                    <a:pt x="3913" y="15879"/>
                  </a:lnTo>
                  <a:lnTo>
                    <a:pt x="4183" y="16176"/>
                  </a:lnTo>
                  <a:lnTo>
                    <a:pt x="4480" y="16446"/>
                  </a:lnTo>
                  <a:lnTo>
                    <a:pt x="4776" y="16702"/>
                  </a:lnTo>
                  <a:lnTo>
                    <a:pt x="5114" y="16932"/>
                  </a:lnTo>
                  <a:lnTo>
                    <a:pt x="5451" y="17148"/>
                  </a:lnTo>
                  <a:lnTo>
                    <a:pt x="5815" y="17336"/>
                  </a:lnTo>
                  <a:lnTo>
                    <a:pt x="6179" y="17498"/>
                  </a:lnTo>
                  <a:lnTo>
                    <a:pt x="6557" y="17633"/>
                  </a:lnTo>
                  <a:lnTo>
                    <a:pt x="6935" y="17741"/>
                  </a:lnTo>
                  <a:lnTo>
                    <a:pt x="7326" y="17822"/>
                  </a:lnTo>
                  <a:lnTo>
                    <a:pt x="7731" y="17890"/>
                  </a:lnTo>
                  <a:lnTo>
                    <a:pt x="8122" y="17917"/>
                  </a:lnTo>
                  <a:lnTo>
                    <a:pt x="8527" y="17917"/>
                  </a:lnTo>
                  <a:lnTo>
                    <a:pt x="8945" y="17903"/>
                  </a:lnTo>
                  <a:lnTo>
                    <a:pt x="9350" y="17876"/>
                  </a:lnTo>
                  <a:lnTo>
                    <a:pt x="9754" y="17822"/>
                  </a:lnTo>
                  <a:lnTo>
                    <a:pt x="10146" y="17755"/>
                  </a:lnTo>
                  <a:lnTo>
                    <a:pt x="10523" y="17660"/>
                  </a:lnTo>
                  <a:lnTo>
                    <a:pt x="10901" y="17552"/>
                  </a:lnTo>
                  <a:lnTo>
                    <a:pt x="11265" y="17431"/>
                  </a:lnTo>
                  <a:lnTo>
                    <a:pt x="11616" y="17282"/>
                  </a:lnTo>
                  <a:lnTo>
                    <a:pt x="11967" y="17121"/>
                  </a:lnTo>
                  <a:lnTo>
                    <a:pt x="12304" y="16932"/>
                  </a:lnTo>
                  <a:lnTo>
                    <a:pt x="12628" y="16729"/>
                  </a:lnTo>
                  <a:lnTo>
                    <a:pt x="12938" y="16514"/>
                  </a:lnTo>
                  <a:lnTo>
                    <a:pt x="13249" y="16284"/>
                  </a:lnTo>
                  <a:lnTo>
                    <a:pt x="13532" y="16028"/>
                  </a:lnTo>
                  <a:lnTo>
                    <a:pt x="13815" y="15772"/>
                  </a:lnTo>
                  <a:lnTo>
                    <a:pt x="14071" y="15475"/>
                  </a:lnTo>
                  <a:lnTo>
                    <a:pt x="14328" y="15178"/>
                  </a:lnTo>
                  <a:lnTo>
                    <a:pt x="14557" y="14868"/>
                  </a:lnTo>
                  <a:lnTo>
                    <a:pt x="14786" y="14530"/>
                  </a:lnTo>
                  <a:lnTo>
                    <a:pt x="15002" y="14193"/>
                  </a:lnTo>
                  <a:lnTo>
                    <a:pt x="15191" y="13829"/>
                  </a:lnTo>
                  <a:lnTo>
                    <a:pt x="15380" y="13451"/>
                  </a:lnTo>
                  <a:lnTo>
                    <a:pt x="15542" y="13060"/>
                  </a:lnTo>
                  <a:lnTo>
                    <a:pt x="15690" y="12655"/>
                  </a:lnTo>
                  <a:lnTo>
                    <a:pt x="15825" y="12237"/>
                  </a:lnTo>
                  <a:lnTo>
                    <a:pt x="15933" y="11805"/>
                  </a:lnTo>
                  <a:lnTo>
                    <a:pt x="16041" y="11374"/>
                  </a:lnTo>
                  <a:lnTo>
                    <a:pt x="16122" y="10915"/>
                  </a:lnTo>
                  <a:lnTo>
                    <a:pt x="16190" y="10443"/>
                  </a:lnTo>
                  <a:lnTo>
                    <a:pt x="16230" y="9957"/>
                  </a:lnTo>
                  <a:lnTo>
                    <a:pt x="16257" y="9471"/>
                  </a:lnTo>
                  <a:lnTo>
                    <a:pt x="16270" y="8959"/>
                  </a:lnTo>
                  <a:lnTo>
                    <a:pt x="16257" y="8473"/>
                  </a:lnTo>
                  <a:lnTo>
                    <a:pt x="16243" y="7987"/>
                  </a:lnTo>
                  <a:lnTo>
                    <a:pt x="16190" y="7515"/>
                  </a:lnTo>
                  <a:lnTo>
                    <a:pt x="16136" y="7057"/>
                  </a:lnTo>
                  <a:lnTo>
                    <a:pt x="16068" y="6598"/>
                  </a:lnTo>
                  <a:lnTo>
                    <a:pt x="15974" y="6166"/>
                  </a:lnTo>
                  <a:lnTo>
                    <a:pt x="15866" y="5734"/>
                  </a:lnTo>
                  <a:lnTo>
                    <a:pt x="15744" y="5316"/>
                  </a:lnTo>
                  <a:lnTo>
                    <a:pt x="15609" y="4925"/>
                  </a:lnTo>
                  <a:lnTo>
                    <a:pt x="15461" y="4534"/>
                  </a:lnTo>
                  <a:lnTo>
                    <a:pt x="15286" y="4156"/>
                  </a:lnTo>
                  <a:lnTo>
                    <a:pt x="15110" y="3792"/>
                  </a:lnTo>
                  <a:lnTo>
                    <a:pt x="14908" y="3441"/>
                  </a:lnTo>
                  <a:lnTo>
                    <a:pt x="14706" y="3117"/>
                  </a:lnTo>
                  <a:lnTo>
                    <a:pt x="14476" y="2794"/>
                  </a:lnTo>
                  <a:lnTo>
                    <a:pt x="14247" y="2497"/>
                  </a:lnTo>
                  <a:lnTo>
                    <a:pt x="13991" y="2200"/>
                  </a:lnTo>
                  <a:lnTo>
                    <a:pt x="13734" y="1930"/>
                  </a:lnTo>
                  <a:lnTo>
                    <a:pt x="13451" y="1674"/>
                  </a:lnTo>
                  <a:lnTo>
                    <a:pt x="13168" y="1444"/>
                  </a:lnTo>
                  <a:lnTo>
                    <a:pt x="12857" y="1215"/>
                  </a:lnTo>
                  <a:lnTo>
                    <a:pt x="12547" y="1013"/>
                  </a:lnTo>
                  <a:lnTo>
                    <a:pt x="12223" y="824"/>
                  </a:lnTo>
                  <a:lnTo>
                    <a:pt x="11873" y="662"/>
                  </a:lnTo>
                  <a:lnTo>
                    <a:pt x="11535" y="500"/>
                  </a:lnTo>
                  <a:lnTo>
                    <a:pt x="11171" y="379"/>
                  </a:lnTo>
                  <a:lnTo>
                    <a:pt x="10793" y="257"/>
                  </a:lnTo>
                  <a:lnTo>
                    <a:pt x="10416" y="176"/>
                  </a:lnTo>
                  <a:lnTo>
                    <a:pt x="10011" y="95"/>
                  </a:lnTo>
                  <a:lnTo>
                    <a:pt x="9606" y="41"/>
                  </a:lnTo>
                  <a:lnTo>
                    <a:pt x="9188" y="14"/>
                  </a:lnTo>
                  <a:lnTo>
                    <a:pt x="8770"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 name="Google Shape;14;p2"/>
            <p:cNvSpPr/>
            <p:nvPr/>
          </p:nvSpPr>
          <p:spPr>
            <a:xfrm>
              <a:off x="559040" y="609347"/>
              <a:ext cx="117192" cy="169934"/>
            </a:xfrm>
            <a:custGeom>
              <a:rect b="b" l="l" r="r" t="t"/>
              <a:pathLst>
                <a:path extrusionOk="0" h="24285" w="16271">
                  <a:moveTo>
                    <a:pt x="8365" y="2888"/>
                  </a:moveTo>
                  <a:lnTo>
                    <a:pt x="8621" y="2915"/>
                  </a:lnTo>
                  <a:lnTo>
                    <a:pt x="8877" y="2942"/>
                  </a:lnTo>
                  <a:lnTo>
                    <a:pt x="9134" y="2996"/>
                  </a:lnTo>
                  <a:lnTo>
                    <a:pt x="9376" y="3050"/>
                  </a:lnTo>
                  <a:lnTo>
                    <a:pt x="9606" y="3131"/>
                  </a:lnTo>
                  <a:lnTo>
                    <a:pt x="9835" y="3212"/>
                  </a:lnTo>
                  <a:lnTo>
                    <a:pt x="10064" y="3320"/>
                  </a:lnTo>
                  <a:lnTo>
                    <a:pt x="10280" y="3428"/>
                  </a:lnTo>
                  <a:lnTo>
                    <a:pt x="10483" y="3549"/>
                  </a:lnTo>
                  <a:lnTo>
                    <a:pt x="10685" y="3684"/>
                  </a:lnTo>
                  <a:lnTo>
                    <a:pt x="10887" y="3832"/>
                  </a:lnTo>
                  <a:lnTo>
                    <a:pt x="11076" y="3994"/>
                  </a:lnTo>
                  <a:lnTo>
                    <a:pt x="11252" y="4170"/>
                  </a:lnTo>
                  <a:lnTo>
                    <a:pt x="11427" y="4358"/>
                  </a:lnTo>
                  <a:lnTo>
                    <a:pt x="11589" y="4547"/>
                  </a:lnTo>
                  <a:lnTo>
                    <a:pt x="11751" y="4750"/>
                  </a:lnTo>
                  <a:lnTo>
                    <a:pt x="11899" y="4966"/>
                  </a:lnTo>
                  <a:lnTo>
                    <a:pt x="12034" y="5195"/>
                  </a:lnTo>
                  <a:lnTo>
                    <a:pt x="12169" y="5424"/>
                  </a:lnTo>
                  <a:lnTo>
                    <a:pt x="12290" y="5681"/>
                  </a:lnTo>
                  <a:lnTo>
                    <a:pt x="12398" y="5937"/>
                  </a:lnTo>
                  <a:lnTo>
                    <a:pt x="12493" y="6193"/>
                  </a:lnTo>
                  <a:lnTo>
                    <a:pt x="12587" y="6476"/>
                  </a:lnTo>
                  <a:lnTo>
                    <a:pt x="12668" y="6760"/>
                  </a:lnTo>
                  <a:lnTo>
                    <a:pt x="12749" y="7057"/>
                  </a:lnTo>
                  <a:lnTo>
                    <a:pt x="12803" y="7353"/>
                  </a:lnTo>
                  <a:lnTo>
                    <a:pt x="12857" y="7664"/>
                  </a:lnTo>
                  <a:lnTo>
                    <a:pt x="12897" y="7987"/>
                  </a:lnTo>
                  <a:lnTo>
                    <a:pt x="12924" y="8325"/>
                  </a:lnTo>
                  <a:lnTo>
                    <a:pt x="12938" y="8648"/>
                  </a:lnTo>
                  <a:lnTo>
                    <a:pt x="12951" y="8999"/>
                  </a:lnTo>
                  <a:lnTo>
                    <a:pt x="12938" y="9363"/>
                  </a:lnTo>
                  <a:lnTo>
                    <a:pt x="12924" y="9714"/>
                  </a:lnTo>
                  <a:lnTo>
                    <a:pt x="12884" y="10051"/>
                  </a:lnTo>
                  <a:lnTo>
                    <a:pt x="12843" y="10375"/>
                  </a:lnTo>
                  <a:lnTo>
                    <a:pt x="12789" y="10699"/>
                  </a:lnTo>
                  <a:lnTo>
                    <a:pt x="12722" y="11009"/>
                  </a:lnTo>
                  <a:lnTo>
                    <a:pt x="12641" y="11306"/>
                  </a:lnTo>
                  <a:lnTo>
                    <a:pt x="12560" y="11589"/>
                  </a:lnTo>
                  <a:lnTo>
                    <a:pt x="12452" y="11873"/>
                  </a:lnTo>
                  <a:lnTo>
                    <a:pt x="12344" y="12129"/>
                  </a:lnTo>
                  <a:lnTo>
                    <a:pt x="12223" y="12385"/>
                  </a:lnTo>
                  <a:lnTo>
                    <a:pt x="12101" y="12628"/>
                  </a:lnTo>
                  <a:lnTo>
                    <a:pt x="11953" y="12871"/>
                  </a:lnTo>
                  <a:lnTo>
                    <a:pt x="11818" y="13087"/>
                  </a:lnTo>
                  <a:lnTo>
                    <a:pt x="11656" y="13303"/>
                  </a:lnTo>
                  <a:lnTo>
                    <a:pt x="11494" y="13505"/>
                  </a:lnTo>
                  <a:lnTo>
                    <a:pt x="11319" y="13680"/>
                  </a:lnTo>
                  <a:lnTo>
                    <a:pt x="11144" y="13869"/>
                  </a:lnTo>
                  <a:lnTo>
                    <a:pt x="10955" y="14031"/>
                  </a:lnTo>
                  <a:lnTo>
                    <a:pt x="10766" y="14180"/>
                  </a:lnTo>
                  <a:lnTo>
                    <a:pt x="10564" y="14328"/>
                  </a:lnTo>
                  <a:lnTo>
                    <a:pt x="10361" y="14449"/>
                  </a:lnTo>
                  <a:lnTo>
                    <a:pt x="10145" y="14571"/>
                  </a:lnTo>
                  <a:lnTo>
                    <a:pt x="9929" y="14679"/>
                  </a:lnTo>
                  <a:lnTo>
                    <a:pt x="9700" y="14773"/>
                  </a:lnTo>
                  <a:lnTo>
                    <a:pt x="9471" y="14854"/>
                  </a:lnTo>
                  <a:lnTo>
                    <a:pt x="9241" y="14922"/>
                  </a:lnTo>
                  <a:lnTo>
                    <a:pt x="8999" y="14976"/>
                  </a:lnTo>
                  <a:lnTo>
                    <a:pt x="8756" y="15030"/>
                  </a:lnTo>
                  <a:lnTo>
                    <a:pt x="8513" y="15057"/>
                  </a:lnTo>
                  <a:lnTo>
                    <a:pt x="8270" y="15084"/>
                  </a:lnTo>
                  <a:lnTo>
                    <a:pt x="8014" y="15084"/>
                  </a:lnTo>
                  <a:lnTo>
                    <a:pt x="7731" y="15070"/>
                  </a:lnTo>
                  <a:lnTo>
                    <a:pt x="7447" y="15043"/>
                  </a:lnTo>
                  <a:lnTo>
                    <a:pt x="7164" y="15003"/>
                  </a:lnTo>
                  <a:lnTo>
                    <a:pt x="6908" y="14949"/>
                  </a:lnTo>
                  <a:lnTo>
                    <a:pt x="6651" y="14868"/>
                  </a:lnTo>
                  <a:lnTo>
                    <a:pt x="6408" y="14787"/>
                  </a:lnTo>
                  <a:lnTo>
                    <a:pt x="6166" y="14679"/>
                  </a:lnTo>
                  <a:lnTo>
                    <a:pt x="5936" y="14571"/>
                  </a:lnTo>
                  <a:lnTo>
                    <a:pt x="5707" y="14436"/>
                  </a:lnTo>
                  <a:lnTo>
                    <a:pt x="5505" y="14288"/>
                  </a:lnTo>
                  <a:lnTo>
                    <a:pt x="5302" y="14139"/>
                  </a:lnTo>
                  <a:lnTo>
                    <a:pt x="5100" y="13977"/>
                  </a:lnTo>
                  <a:lnTo>
                    <a:pt x="4924" y="13788"/>
                  </a:lnTo>
                  <a:lnTo>
                    <a:pt x="4749" y="13600"/>
                  </a:lnTo>
                  <a:lnTo>
                    <a:pt x="4574" y="13411"/>
                  </a:lnTo>
                  <a:lnTo>
                    <a:pt x="4425" y="13195"/>
                  </a:lnTo>
                  <a:lnTo>
                    <a:pt x="4263" y="12979"/>
                  </a:lnTo>
                  <a:lnTo>
                    <a:pt x="4129" y="12763"/>
                  </a:lnTo>
                  <a:lnTo>
                    <a:pt x="4007" y="12520"/>
                  </a:lnTo>
                  <a:lnTo>
                    <a:pt x="3886" y="12291"/>
                  </a:lnTo>
                  <a:lnTo>
                    <a:pt x="3764" y="12035"/>
                  </a:lnTo>
                  <a:lnTo>
                    <a:pt x="3670" y="11778"/>
                  </a:lnTo>
                  <a:lnTo>
                    <a:pt x="3575" y="11522"/>
                  </a:lnTo>
                  <a:lnTo>
                    <a:pt x="3494" y="11266"/>
                  </a:lnTo>
                  <a:lnTo>
                    <a:pt x="3414" y="10996"/>
                  </a:lnTo>
                  <a:lnTo>
                    <a:pt x="3346" y="10726"/>
                  </a:lnTo>
                  <a:lnTo>
                    <a:pt x="3292" y="10443"/>
                  </a:lnTo>
                  <a:lnTo>
                    <a:pt x="3252" y="10173"/>
                  </a:lnTo>
                  <a:lnTo>
                    <a:pt x="3211" y="9890"/>
                  </a:lnTo>
                  <a:lnTo>
                    <a:pt x="3184" y="9606"/>
                  </a:lnTo>
                  <a:lnTo>
                    <a:pt x="3171" y="9323"/>
                  </a:lnTo>
                  <a:lnTo>
                    <a:pt x="3171" y="9040"/>
                  </a:lnTo>
                  <a:lnTo>
                    <a:pt x="3171" y="8635"/>
                  </a:lnTo>
                  <a:lnTo>
                    <a:pt x="3198" y="8244"/>
                  </a:lnTo>
                  <a:lnTo>
                    <a:pt x="3225" y="7880"/>
                  </a:lnTo>
                  <a:lnTo>
                    <a:pt x="3279" y="7515"/>
                  </a:lnTo>
                  <a:lnTo>
                    <a:pt x="3333" y="7178"/>
                  </a:lnTo>
                  <a:lnTo>
                    <a:pt x="3400" y="6841"/>
                  </a:lnTo>
                  <a:lnTo>
                    <a:pt x="3481" y="6530"/>
                  </a:lnTo>
                  <a:lnTo>
                    <a:pt x="3575" y="6234"/>
                  </a:lnTo>
                  <a:lnTo>
                    <a:pt x="3683" y="5950"/>
                  </a:lnTo>
                  <a:lnTo>
                    <a:pt x="3791" y="5681"/>
                  </a:lnTo>
                  <a:lnTo>
                    <a:pt x="3913" y="5411"/>
                  </a:lnTo>
                  <a:lnTo>
                    <a:pt x="4048" y="5168"/>
                  </a:lnTo>
                  <a:lnTo>
                    <a:pt x="4196" y="4939"/>
                  </a:lnTo>
                  <a:lnTo>
                    <a:pt x="4344" y="4723"/>
                  </a:lnTo>
                  <a:lnTo>
                    <a:pt x="4506" y="4520"/>
                  </a:lnTo>
                  <a:lnTo>
                    <a:pt x="4668" y="4318"/>
                  </a:lnTo>
                  <a:lnTo>
                    <a:pt x="4844" y="4143"/>
                  </a:lnTo>
                  <a:lnTo>
                    <a:pt x="5032" y="3981"/>
                  </a:lnTo>
                  <a:lnTo>
                    <a:pt x="5221" y="3819"/>
                  </a:lnTo>
                  <a:lnTo>
                    <a:pt x="5410" y="3684"/>
                  </a:lnTo>
                  <a:lnTo>
                    <a:pt x="5612" y="3549"/>
                  </a:lnTo>
                  <a:lnTo>
                    <a:pt x="5815" y="3428"/>
                  </a:lnTo>
                  <a:lnTo>
                    <a:pt x="6031" y="3320"/>
                  </a:lnTo>
                  <a:lnTo>
                    <a:pt x="6247" y="3225"/>
                  </a:lnTo>
                  <a:lnTo>
                    <a:pt x="6462" y="3144"/>
                  </a:lnTo>
                  <a:lnTo>
                    <a:pt x="6692" y="3077"/>
                  </a:lnTo>
                  <a:lnTo>
                    <a:pt x="6921" y="3023"/>
                  </a:lnTo>
                  <a:lnTo>
                    <a:pt x="7150" y="2969"/>
                  </a:lnTo>
                  <a:lnTo>
                    <a:pt x="7380" y="2928"/>
                  </a:lnTo>
                  <a:lnTo>
                    <a:pt x="7623" y="2901"/>
                  </a:lnTo>
                  <a:lnTo>
                    <a:pt x="7865" y="2888"/>
                  </a:lnTo>
                  <a:close/>
                  <a:moveTo>
                    <a:pt x="8769" y="1"/>
                  </a:moveTo>
                  <a:lnTo>
                    <a:pt x="8365" y="14"/>
                  </a:lnTo>
                  <a:lnTo>
                    <a:pt x="7987" y="41"/>
                  </a:lnTo>
                  <a:lnTo>
                    <a:pt x="7623" y="82"/>
                  </a:lnTo>
                  <a:lnTo>
                    <a:pt x="7285" y="149"/>
                  </a:lnTo>
                  <a:lnTo>
                    <a:pt x="6948" y="217"/>
                  </a:lnTo>
                  <a:lnTo>
                    <a:pt x="6638" y="311"/>
                  </a:lnTo>
                  <a:lnTo>
                    <a:pt x="6341" y="406"/>
                  </a:lnTo>
                  <a:lnTo>
                    <a:pt x="6044" y="514"/>
                  </a:lnTo>
                  <a:lnTo>
                    <a:pt x="5774" y="635"/>
                  </a:lnTo>
                  <a:lnTo>
                    <a:pt x="5518" y="770"/>
                  </a:lnTo>
                  <a:lnTo>
                    <a:pt x="5289" y="905"/>
                  </a:lnTo>
                  <a:lnTo>
                    <a:pt x="5059" y="1040"/>
                  </a:lnTo>
                  <a:lnTo>
                    <a:pt x="4844" y="1188"/>
                  </a:lnTo>
                  <a:lnTo>
                    <a:pt x="4641" y="1337"/>
                  </a:lnTo>
                  <a:lnTo>
                    <a:pt x="4452" y="1485"/>
                  </a:lnTo>
                  <a:lnTo>
                    <a:pt x="4277" y="1647"/>
                  </a:lnTo>
                  <a:lnTo>
                    <a:pt x="4115" y="1795"/>
                  </a:lnTo>
                  <a:lnTo>
                    <a:pt x="3967" y="1944"/>
                  </a:lnTo>
                  <a:lnTo>
                    <a:pt x="3697" y="2240"/>
                  </a:lnTo>
                  <a:lnTo>
                    <a:pt x="3481" y="2524"/>
                  </a:lnTo>
                  <a:lnTo>
                    <a:pt x="3306" y="2767"/>
                  </a:lnTo>
                  <a:lnTo>
                    <a:pt x="3171" y="2982"/>
                  </a:lnTo>
                  <a:lnTo>
                    <a:pt x="3076" y="3144"/>
                  </a:lnTo>
                  <a:lnTo>
                    <a:pt x="3009" y="3279"/>
                  </a:lnTo>
                  <a:lnTo>
                    <a:pt x="2941" y="3279"/>
                  </a:lnTo>
                  <a:lnTo>
                    <a:pt x="2968" y="3063"/>
                  </a:lnTo>
                  <a:lnTo>
                    <a:pt x="2995" y="2834"/>
                  </a:lnTo>
                  <a:lnTo>
                    <a:pt x="3009" y="2605"/>
                  </a:lnTo>
                  <a:lnTo>
                    <a:pt x="3009" y="2375"/>
                  </a:lnTo>
                  <a:lnTo>
                    <a:pt x="3009" y="1364"/>
                  </a:lnTo>
                  <a:lnTo>
                    <a:pt x="3009" y="1256"/>
                  </a:lnTo>
                  <a:lnTo>
                    <a:pt x="2995" y="1161"/>
                  </a:lnTo>
                  <a:lnTo>
                    <a:pt x="2968" y="1067"/>
                  </a:lnTo>
                  <a:lnTo>
                    <a:pt x="2941" y="972"/>
                  </a:lnTo>
                  <a:lnTo>
                    <a:pt x="2901" y="891"/>
                  </a:lnTo>
                  <a:lnTo>
                    <a:pt x="2847" y="810"/>
                  </a:lnTo>
                  <a:lnTo>
                    <a:pt x="2793" y="743"/>
                  </a:lnTo>
                  <a:lnTo>
                    <a:pt x="2725" y="676"/>
                  </a:lnTo>
                  <a:lnTo>
                    <a:pt x="2658" y="622"/>
                  </a:lnTo>
                  <a:lnTo>
                    <a:pt x="2577" y="568"/>
                  </a:lnTo>
                  <a:lnTo>
                    <a:pt x="2483" y="514"/>
                  </a:lnTo>
                  <a:lnTo>
                    <a:pt x="2388" y="487"/>
                  </a:lnTo>
                  <a:lnTo>
                    <a:pt x="2280" y="460"/>
                  </a:lnTo>
                  <a:lnTo>
                    <a:pt x="2159" y="433"/>
                  </a:lnTo>
                  <a:lnTo>
                    <a:pt x="2037" y="419"/>
                  </a:lnTo>
                  <a:lnTo>
                    <a:pt x="985" y="419"/>
                  </a:lnTo>
                  <a:lnTo>
                    <a:pt x="850" y="433"/>
                  </a:lnTo>
                  <a:lnTo>
                    <a:pt x="742" y="460"/>
                  </a:lnTo>
                  <a:lnTo>
                    <a:pt x="634" y="487"/>
                  </a:lnTo>
                  <a:lnTo>
                    <a:pt x="527" y="527"/>
                  </a:lnTo>
                  <a:lnTo>
                    <a:pt x="432" y="568"/>
                  </a:lnTo>
                  <a:lnTo>
                    <a:pt x="351" y="635"/>
                  </a:lnTo>
                  <a:lnTo>
                    <a:pt x="284" y="689"/>
                  </a:lnTo>
                  <a:lnTo>
                    <a:pt x="216" y="770"/>
                  </a:lnTo>
                  <a:lnTo>
                    <a:pt x="162" y="851"/>
                  </a:lnTo>
                  <a:lnTo>
                    <a:pt x="108" y="945"/>
                  </a:lnTo>
                  <a:lnTo>
                    <a:pt x="68" y="1040"/>
                  </a:lnTo>
                  <a:lnTo>
                    <a:pt x="41" y="1148"/>
                  </a:lnTo>
                  <a:lnTo>
                    <a:pt x="27" y="1269"/>
                  </a:lnTo>
                  <a:lnTo>
                    <a:pt x="14" y="1391"/>
                  </a:lnTo>
                  <a:lnTo>
                    <a:pt x="0" y="1525"/>
                  </a:lnTo>
                  <a:lnTo>
                    <a:pt x="14" y="23164"/>
                  </a:lnTo>
                  <a:lnTo>
                    <a:pt x="14" y="23299"/>
                  </a:lnTo>
                  <a:lnTo>
                    <a:pt x="27" y="23421"/>
                  </a:lnTo>
                  <a:lnTo>
                    <a:pt x="54" y="23542"/>
                  </a:lnTo>
                  <a:lnTo>
                    <a:pt x="81" y="23650"/>
                  </a:lnTo>
                  <a:lnTo>
                    <a:pt x="122" y="23758"/>
                  </a:lnTo>
                  <a:lnTo>
                    <a:pt x="162" y="23839"/>
                  </a:lnTo>
                  <a:lnTo>
                    <a:pt x="230" y="23920"/>
                  </a:lnTo>
                  <a:lnTo>
                    <a:pt x="297" y="24001"/>
                  </a:lnTo>
                  <a:lnTo>
                    <a:pt x="365" y="24068"/>
                  </a:lnTo>
                  <a:lnTo>
                    <a:pt x="446" y="24122"/>
                  </a:lnTo>
                  <a:lnTo>
                    <a:pt x="540" y="24176"/>
                  </a:lnTo>
                  <a:lnTo>
                    <a:pt x="634" y="24203"/>
                  </a:lnTo>
                  <a:lnTo>
                    <a:pt x="742" y="24244"/>
                  </a:lnTo>
                  <a:lnTo>
                    <a:pt x="864" y="24257"/>
                  </a:lnTo>
                  <a:lnTo>
                    <a:pt x="985" y="24271"/>
                  </a:lnTo>
                  <a:lnTo>
                    <a:pt x="1134" y="24284"/>
                  </a:lnTo>
                  <a:lnTo>
                    <a:pt x="2172" y="24284"/>
                  </a:lnTo>
                  <a:lnTo>
                    <a:pt x="2307" y="24271"/>
                  </a:lnTo>
                  <a:lnTo>
                    <a:pt x="2429" y="24257"/>
                  </a:lnTo>
                  <a:lnTo>
                    <a:pt x="2537" y="24244"/>
                  </a:lnTo>
                  <a:lnTo>
                    <a:pt x="2645" y="24203"/>
                  </a:lnTo>
                  <a:lnTo>
                    <a:pt x="2739" y="24176"/>
                  </a:lnTo>
                  <a:lnTo>
                    <a:pt x="2833" y="24122"/>
                  </a:lnTo>
                  <a:lnTo>
                    <a:pt x="2914" y="24068"/>
                  </a:lnTo>
                  <a:lnTo>
                    <a:pt x="2982" y="24001"/>
                  </a:lnTo>
                  <a:lnTo>
                    <a:pt x="3049" y="23920"/>
                  </a:lnTo>
                  <a:lnTo>
                    <a:pt x="3103" y="23839"/>
                  </a:lnTo>
                  <a:lnTo>
                    <a:pt x="3144" y="23758"/>
                  </a:lnTo>
                  <a:lnTo>
                    <a:pt x="3184" y="23650"/>
                  </a:lnTo>
                  <a:lnTo>
                    <a:pt x="3211" y="23542"/>
                  </a:lnTo>
                  <a:lnTo>
                    <a:pt x="3238" y="23421"/>
                  </a:lnTo>
                  <a:lnTo>
                    <a:pt x="3252" y="23299"/>
                  </a:lnTo>
                  <a:lnTo>
                    <a:pt x="3252" y="23164"/>
                  </a:lnTo>
                  <a:lnTo>
                    <a:pt x="3252" y="16379"/>
                  </a:lnTo>
                  <a:lnTo>
                    <a:pt x="3252" y="16001"/>
                  </a:lnTo>
                  <a:lnTo>
                    <a:pt x="3238" y="15623"/>
                  </a:lnTo>
                  <a:lnTo>
                    <a:pt x="3198" y="15259"/>
                  </a:lnTo>
                  <a:lnTo>
                    <a:pt x="3157" y="14881"/>
                  </a:lnTo>
                  <a:lnTo>
                    <a:pt x="3225" y="14881"/>
                  </a:lnTo>
                  <a:lnTo>
                    <a:pt x="3427" y="15232"/>
                  </a:lnTo>
                  <a:lnTo>
                    <a:pt x="3656" y="15569"/>
                  </a:lnTo>
                  <a:lnTo>
                    <a:pt x="3913" y="15879"/>
                  </a:lnTo>
                  <a:lnTo>
                    <a:pt x="4182" y="16176"/>
                  </a:lnTo>
                  <a:lnTo>
                    <a:pt x="4466" y="16446"/>
                  </a:lnTo>
                  <a:lnTo>
                    <a:pt x="4776" y="16702"/>
                  </a:lnTo>
                  <a:lnTo>
                    <a:pt x="5100" y="16932"/>
                  </a:lnTo>
                  <a:lnTo>
                    <a:pt x="5451" y="17148"/>
                  </a:lnTo>
                  <a:lnTo>
                    <a:pt x="5801" y="17336"/>
                  </a:lnTo>
                  <a:lnTo>
                    <a:pt x="6179" y="17498"/>
                  </a:lnTo>
                  <a:lnTo>
                    <a:pt x="6543" y="17633"/>
                  </a:lnTo>
                  <a:lnTo>
                    <a:pt x="6935" y="17741"/>
                  </a:lnTo>
                  <a:lnTo>
                    <a:pt x="7326" y="17822"/>
                  </a:lnTo>
                  <a:lnTo>
                    <a:pt x="7717" y="17890"/>
                  </a:lnTo>
                  <a:lnTo>
                    <a:pt x="8122" y="17917"/>
                  </a:lnTo>
                  <a:lnTo>
                    <a:pt x="8526" y="17917"/>
                  </a:lnTo>
                  <a:lnTo>
                    <a:pt x="8945" y="17903"/>
                  </a:lnTo>
                  <a:lnTo>
                    <a:pt x="9349" y="17876"/>
                  </a:lnTo>
                  <a:lnTo>
                    <a:pt x="9754" y="17822"/>
                  </a:lnTo>
                  <a:lnTo>
                    <a:pt x="10145" y="17755"/>
                  </a:lnTo>
                  <a:lnTo>
                    <a:pt x="10523" y="17660"/>
                  </a:lnTo>
                  <a:lnTo>
                    <a:pt x="10901" y="17552"/>
                  </a:lnTo>
                  <a:lnTo>
                    <a:pt x="11265" y="17431"/>
                  </a:lnTo>
                  <a:lnTo>
                    <a:pt x="11616" y="17282"/>
                  </a:lnTo>
                  <a:lnTo>
                    <a:pt x="11967" y="17121"/>
                  </a:lnTo>
                  <a:lnTo>
                    <a:pt x="12304" y="16932"/>
                  </a:lnTo>
                  <a:lnTo>
                    <a:pt x="12628" y="16729"/>
                  </a:lnTo>
                  <a:lnTo>
                    <a:pt x="12938" y="16514"/>
                  </a:lnTo>
                  <a:lnTo>
                    <a:pt x="13235" y="16284"/>
                  </a:lnTo>
                  <a:lnTo>
                    <a:pt x="13531" y="16028"/>
                  </a:lnTo>
                  <a:lnTo>
                    <a:pt x="13801" y="15772"/>
                  </a:lnTo>
                  <a:lnTo>
                    <a:pt x="14071" y="15475"/>
                  </a:lnTo>
                  <a:lnTo>
                    <a:pt x="14327" y="15178"/>
                  </a:lnTo>
                  <a:lnTo>
                    <a:pt x="14557" y="14868"/>
                  </a:lnTo>
                  <a:lnTo>
                    <a:pt x="14786" y="14530"/>
                  </a:lnTo>
                  <a:lnTo>
                    <a:pt x="15002" y="14193"/>
                  </a:lnTo>
                  <a:lnTo>
                    <a:pt x="15191" y="13829"/>
                  </a:lnTo>
                  <a:lnTo>
                    <a:pt x="15366" y="13451"/>
                  </a:lnTo>
                  <a:lnTo>
                    <a:pt x="15542" y="13060"/>
                  </a:lnTo>
                  <a:lnTo>
                    <a:pt x="15690" y="12655"/>
                  </a:lnTo>
                  <a:lnTo>
                    <a:pt x="15825" y="12237"/>
                  </a:lnTo>
                  <a:lnTo>
                    <a:pt x="15933" y="11805"/>
                  </a:lnTo>
                  <a:lnTo>
                    <a:pt x="16041" y="11374"/>
                  </a:lnTo>
                  <a:lnTo>
                    <a:pt x="16122" y="10915"/>
                  </a:lnTo>
                  <a:lnTo>
                    <a:pt x="16189" y="10443"/>
                  </a:lnTo>
                  <a:lnTo>
                    <a:pt x="16230" y="9957"/>
                  </a:lnTo>
                  <a:lnTo>
                    <a:pt x="16257" y="9471"/>
                  </a:lnTo>
                  <a:lnTo>
                    <a:pt x="16270" y="8959"/>
                  </a:lnTo>
                  <a:lnTo>
                    <a:pt x="16257" y="8473"/>
                  </a:lnTo>
                  <a:lnTo>
                    <a:pt x="16230" y="7987"/>
                  </a:lnTo>
                  <a:lnTo>
                    <a:pt x="16189" y="7515"/>
                  </a:lnTo>
                  <a:lnTo>
                    <a:pt x="16135" y="7057"/>
                  </a:lnTo>
                  <a:lnTo>
                    <a:pt x="16054" y="6598"/>
                  </a:lnTo>
                  <a:lnTo>
                    <a:pt x="15973" y="6166"/>
                  </a:lnTo>
                  <a:lnTo>
                    <a:pt x="15865" y="5734"/>
                  </a:lnTo>
                  <a:lnTo>
                    <a:pt x="15744" y="5316"/>
                  </a:lnTo>
                  <a:lnTo>
                    <a:pt x="15609" y="4925"/>
                  </a:lnTo>
                  <a:lnTo>
                    <a:pt x="15447" y="4534"/>
                  </a:lnTo>
                  <a:lnTo>
                    <a:pt x="15285" y="4156"/>
                  </a:lnTo>
                  <a:lnTo>
                    <a:pt x="15110" y="3792"/>
                  </a:lnTo>
                  <a:lnTo>
                    <a:pt x="14908" y="3441"/>
                  </a:lnTo>
                  <a:lnTo>
                    <a:pt x="14705" y="3117"/>
                  </a:lnTo>
                  <a:lnTo>
                    <a:pt x="14476" y="2794"/>
                  </a:lnTo>
                  <a:lnTo>
                    <a:pt x="14233" y="2497"/>
                  </a:lnTo>
                  <a:lnTo>
                    <a:pt x="13990" y="2200"/>
                  </a:lnTo>
                  <a:lnTo>
                    <a:pt x="13720" y="1930"/>
                  </a:lnTo>
                  <a:lnTo>
                    <a:pt x="13451" y="1674"/>
                  </a:lnTo>
                  <a:lnTo>
                    <a:pt x="13154" y="1444"/>
                  </a:lnTo>
                  <a:lnTo>
                    <a:pt x="12857" y="1215"/>
                  </a:lnTo>
                  <a:lnTo>
                    <a:pt x="12547" y="1013"/>
                  </a:lnTo>
                  <a:lnTo>
                    <a:pt x="12209" y="824"/>
                  </a:lnTo>
                  <a:lnTo>
                    <a:pt x="11872" y="662"/>
                  </a:lnTo>
                  <a:lnTo>
                    <a:pt x="11521" y="500"/>
                  </a:lnTo>
                  <a:lnTo>
                    <a:pt x="11157" y="379"/>
                  </a:lnTo>
                  <a:lnTo>
                    <a:pt x="10793" y="257"/>
                  </a:lnTo>
                  <a:lnTo>
                    <a:pt x="10402" y="176"/>
                  </a:lnTo>
                  <a:lnTo>
                    <a:pt x="10010" y="95"/>
                  </a:lnTo>
                  <a:lnTo>
                    <a:pt x="9606" y="41"/>
                  </a:lnTo>
                  <a:lnTo>
                    <a:pt x="9188" y="14"/>
                  </a:lnTo>
                  <a:lnTo>
                    <a:pt x="8769"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 name="Google Shape;15;p2"/>
            <p:cNvSpPr/>
            <p:nvPr/>
          </p:nvSpPr>
          <p:spPr>
            <a:xfrm>
              <a:off x="686229" y="563758"/>
              <a:ext cx="71326" cy="168129"/>
            </a:xfrm>
            <a:custGeom>
              <a:rect b="b" l="l" r="r" t="t"/>
              <a:pathLst>
                <a:path extrusionOk="0" h="24027" w="9903">
                  <a:moveTo>
                    <a:pt x="8378" y="0"/>
                  </a:moveTo>
                  <a:lnTo>
                    <a:pt x="8028" y="13"/>
                  </a:lnTo>
                  <a:lnTo>
                    <a:pt x="7609" y="54"/>
                  </a:lnTo>
                  <a:lnTo>
                    <a:pt x="7164" y="121"/>
                  </a:lnTo>
                  <a:lnTo>
                    <a:pt x="6921" y="162"/>
                  </a:lnTo>
                  <a:lnTo>
                    <a:pt x="6678" y="229"/>
                  </a:lnTo>
                  <a:lnTo>
                    <a:pt x="6422" y="297"/>
                  </a:lnTo>
                  <a:lnTo>
                    <a:pt x="6166" y="364"/>
                  </a:lnTo>
                  <a:lnTo>
                    <a:pt x="5910" y="459"/>
                  </a:lnTo>
                  <a:lnTo>
                    <a:pt x="5653" y="567"/>
                  </a:lnTo>
                  <a:lnTo>
                    <a:pt x="5397" y="688"/>
                  </a:lnTo>
                  <a:lnTo>
                    <a:pt x="5127" y="809"/>
                  </a:lnTo>
                  <a:lnTo>
                    <a:pt x="4884" y="958"/>
                  </a:lnTo>
                  <a:lnTo>
                    <a:pt x="4628" y="1120"/>
                  </a:lnTo>
                  <a:lnTo>
                    <a:pt x="4385" y="1295"/>
                  </a:lnTo>
                  <a:lnTo>
                    <a:pt x="4142" y="1484"/>
                  </a:lnTo>
                  <a:lnTo>
                    <a:pt x="3913" y="1700"/>
                  </a:lnTo>
                  <a:lnTo>
                    <a:pt x="3684" y="1929"/>
                  </a:lnTo>
                  <a:lnTo>
                    <a:pt x="3481" y="2172"/>
                  </a:lnTo>
                  <a:lnTo>
                    <a:pt x="3279" y="2428"/>
                  </a:lnTo>
                  <a:lnTo>
                    <a:pt x="3090" y="2725"/>
                  </a:lnTo>
                  <a:lnTo>
                    <a:pt x="2915" y="3022"/>
                  </a:lnTo>
                  <a:lnTo>
                    <a:pt x="2753" y="3346"/>
                  </a:lnTo>
                  <a:lnTo>
                    <a:pt x="2618" y="3696"/>
                  </a:lnTo>
                  <a:lnTo>
                    <a:pt x="2496" y="4074"/>
                  </a:lnTo>
                  <a:lnTo>
                    <a:pt x="2388" y="4465"/>
                  </a:lnTo>
                  <a:lnTo>
                    <a:pt x="2308" y="4884"/>
                  </a:lnTo>
                  <a:lnTo>
                    <a:pt x="2254" y="5329"/>
                  </a:lnTo>
                  <a:lnTo>
                    <a:pt x="2213" y="5801"/>
                  </a:lnTo>
                  <a:lnTo>
                    <a:pt x="2200" y="6287"/>
                  </a:lnTo>
                  <a:lnTo>
                    <a:pt x="2200" y="7096"/>
                  </a:lnTo>
                  <a:lnTo>
                    <a:pt x="891" y="7096"/>
                  </a:lnTo>
                  <a:lnTo>
                    <a:pt x="783" y="7123"/>
                  </a:lnTo>
                  <a:lnTo>
                    <a:pt x="675" y="7150"/>
                  </a:lnTo>
                  <a:lnTo>
                    <a:pt x="567" y="7191"/>
                  </a:lnTo>
                  <a:lnTo>
                    <a:pt x="473" y="7244"/>
                  </a:lnTo>
                  <a:lnTo>
                    <a:pt x="378" y="7312"/>
                  </a:lnTo>
                  <a:lnTo>
                    <a:pt x="297" y="7393"/>
                  </a:lnTo>
                  <a:lnTo>
                    <a:pt x="216" y="7474"/>
                  </a:lnTo>
                  <a:lnTo>
                    <a:pt x="149" y="7568"/>
                  </a:lnTo>
                  <a:lnTo>
                    <a:pt x="95" y="7663"/>
                  </a:lnTo>
                  <a:lnTo>
                    <a:pt x="55" y="7771"/>
                  </a:lnTo>
                  <a:lnTo>
                    <a:pt x="28" y="7879"/>
                  </a:lnTo>
                  <a:lnTo>
                    <a:pt x="1" y="7986"/>
                  </a:lnTo>
                  <a:lnTo>
                    <a:pt x="1" y="8108"/>
                  </a:lnTo>
                  <a:lnTo>
                    <a:pt x="1" y="8216"/>
                  </a:lnTo>
                  <a:lnTo>
                    <a:pt x="1" y="8647"/>
                  </a:lnTo>
                  <a:lnTo>
                    <a:pt x="1" y="8769"/>
                  </a:lnTo>
                  <a:lnTo>
                    <a:pt x="1" y="8877"/>
                  </a:lnTo>
                  <a:lnTo>
                    <a:pt x="14" y="8985"/>
                  </a:lnTo>
                  <a:lnTo>
                    <a:pt x="55" y="9093"/>
                  </a:lnTo>
                  <a:lnTo>
                    <a:pt x="95" y="9201"/>
                  </a:lnTo>
                  <a:lnTo>
                    <a:pt x="149" y="9309"/>
                  </a:lnTo>
                  <a:lnTo>
                    <a:pt x="216" y="9389"/>
                  </a:lnTo>
                  <a:lnTo>
                    <a:pt x="297" y="9484"/>
                  </a:lnTo>
                  <a:lnTo>
                    <a:pt x="378" y="9551"/>
                  </a:lnTo>
                  <a:lnTo>
                    <a:pt x="473" y="9619"/>
                  </a:lnTo>
                  <a:lnTo>
                    <a:pt x="567" y="9673"/>
                  </a:lnTo>
                  <a:lnTo>
                    <a:pt x="675" y="9713"/>
                  </a:lnTo>
                  <a:lnTo>
                    <a:pt x="783" y="9754"/>
                  </a:lnTo>
                  <a:lnTo>
                    <a:pt x="891" y="9767"/>
                  </a:lnTo>
                  <a:lnTo>
                    <a:pt x="999" y="9781"/>
                  </a:lnTo>
                  <a:lnTo>
                    <a:pt x="1120" y="9767"/>
                  </a:lnTo>
                  <a:lnTo>
                    <a:pt x="2186" y="9767"/>
                  </a:lnTo>
                  <a:lnTo>
                    <a:pt x="2200" y="22921"/>
                  </a:lnTo>
                  <a:lnTo>
                    <a:pt x="2200" y="23055"/>
                  </a:lnTo>
                  <a:lnTo>
                    <a:pt x="2213" y="23177"/>
                  </a:lnTo>
                  <a:lnTo>
                    <a:pt x="2240" y="23298"/>
                  </a:lnTo>
                  <a:lnTo>
                    <a:pt x="2267" y="23406"/>
                  </a:lnTo>
                  <a:lnTo>
                    <a:pt x="2308" y="23501"/>
                  </a:lnTo>
                  <a:lnTo>
                    <a:pt x="2361" y="23595"/>
                  </a:lnTo>
                  <a:lnTo>
                    <a:pt x="2415" y="23676"/>
                  </a:lnTo>
                  <a:lnTo>
                    <a:pt x="2483" y="23757"/>
                  </a:lnTo>
                  <a:lnTo>
                    <a:pt x="2564" y="23824"/>
                  </a:lnTo>
                  <a:lnTo>
                    <a:pt x="2645" y="23878"/>
                  </a:lnTo>
                  <a:lnTo>
                    <a:pt x="2739" y="23919"/>
                  </a:lnTo>
                  <a:lnTo>
                    <a:pt x="2834" y="23959"/>
                  </a:lnTo>
                  <a:lnTo>
                    <a:pt x="2942" y="24000"/>
                  </a:lnTo>
                  <a:lnTo>
                    <a:pt x="3063" y="24013"/>
                  </a:lnTo>
                  <a:lnTo>
                    <a:pt x="3184" y="24027"/>
                  </a:lnTo>
                  <a:lnTo>
                    <a:pt x="4493" y="24027"/>
                  </a:lnTo>
                  <a:lnTo>
                    <a:pt x="4614" y="24013"/>
                  </a:lnTo>
                  <a:lnTo>
                    <a:pt x="4736" y="24000"/>
                  </a:lnTo>
                  <a:lnTo>
                    <a:pt x="4844" y="23959"/>
                  </a:lnTo>
                  <a:lnTo>
                    <a:pt x="4952" y="23919"/>
                  </a:lnTo>
                  <a:lnTo>
                    <a:pt x="5033" y="23878"/>
                  </a:lnTo>
                  <a:lnTo>
                    <a:pt x="5114" y="23824"/>
                  </a:lnTo>
                  <a:lnTo>
                    <a:pt x="5194" y="23757"/>
                  </a:lnTo>
                  <a:lnTo>
                    <a:pt x="5262" y="23676"/>
                  </a:lnTo>
                  <a:lnTo>
                    <a:pt x="5316" y="23595"/>
                  </a:lnTo>
                  <a:lnTo>
                    <a:pt x="5370" y="23501"/>
                  </a:lnTo>
                  <a:lnTo>
                    <a:pt x="5397" y="23406"/>
                  </a:lnTo>
                  <a:lnTo>
                    <a:pt x="5437" y="23298"/>
                  </a:lnTo>
                  <a:lnTo>
                    <a:pt x="5451" y="23177"/>
                  </a:lnTo>
                  <a:lnTo>
                    <a:pt x="5464" y="23055"/>
                  </a:lnTo>
                  <a:lnTo>
                    <a:pt x="5478" y="22921"/>
                  </a:lnTo>
                  <a:lnTo>
                    <a:pt x="5478" y="9767"/>
                  </a:lnTo>
                  <a:lnTo>
                    <a:pt x="8419" y="9767"/>
                  </a:lnTo>
                  <a:lnTo>
                    <a:pt x="8527" y="9781"/>
                  </a:lnTo>
                  <a:lnTo>
                    <a:pt x="8635" y="9767"/>
                  </a:lnTo>
                  <a:lnTo>
                    <a:pt x="8756" y="9754"/>
                  </a:lnTo>
                  <a:lnTo>
                    <a:pt x="8864" y="9713"/>
                  </a:lnTo>
                  <a:lnTo>
                    <a:pt x="8958" y="9673"/>
                  </a:lnTo>
                  <a:lnTo>
                    <a:pt x="9066" y="9619"/>
                  </a:lnTo>
                  <a:lnTo>
                    <a:pt x="9147" y="9551"/>
                  </a:lnTo>
                  <a:lnTo>
                    <a:pt x="9242" y="9484"/>
                  </a:lnTo>
                  <a:lnTo>
                    <a:pt x="9309" y="9389"/>
                  </a:lnTo>
                  <a:lnTo>
                    <a:pt x="9377" y="9309"/>
                  </a:lnTo>
                  <a:lnTo>
                    <a:pt x="9431" y="9201"/>
                  </a:lnTo>
                  <a:lnTo>
                    <a:pt x="9485" y="9093"/>
                  </a:lnTo>
                  <a:lnTo>
                    <a:pt x="9511" y="8985"/>
                  </a:lnTo>
                  <a:lnTo>
                    <a:pt x="9525" y="8877"/>
                  </a:lnTo>
                  <a:lnTo>
                    <a:pt x="9538" y="8769"/>
                  </a:lnTo>
                  <a:lnTo>
                    <a:pt x="9525" y="8647"/>
                  </a:lnTo>
                  <a:lnTo>
                    <a:pt x="9525" y="8216"/>
                  </a:lnTo>
                  <a:lnTo>
                    <a:pt x="9538" y="8108"/>
                  </a:lnTo>
                  <a:lnTo>
                    <a:pt x="9525" y="7986"/>
                  </a:lnTo>
                  <a:lnTo>
                    <a:pt x="9511" y="7879"/>
                  </a:lnTo>
                  <a:lnTo>
                    <a:pt x="9471" y="7771"/>
                  </a:lnTo>
                  <a:lnTo>
                    <a:pt x="9431" y="7663"/>
                  </a:lnTo>
                  <a:lnTo>
                    <a:pt x="9377" y="7568"/>
                  </a:lnTo>
                  <a:lnTo>
                    <a:pt x="9309" y="7474"/>
                  </a:lnTo>
                  <a:lnTo>
                    <a:pt x="9242" y="7393"/>
                  </a:lnTo>
                  <a:lnTo>
                    <a:pt x="9147" y="7312"/>
                  </a:lnTo>
                  <a:lnTo>
                    <a:pt x="9066" y="7244"/>
                  </a:lnTo>
                  <a:lnTo>
                    <a:pt x="8958" y="7191"/>
                  </a:lnTo>
                  <a:lnTo>
                    <a:pt x="8864" y="7150"/>
                  </a:lnTo>
                  <a:lnTo>
                    <a:pt x="8743" y="7123"/>
                  </a:lnTo>
                  <a:lnTo>
                    <a:pt x="8635" y="7096"/>
                  </a:lnTo>
                  <a:lnTo>
                    <a:pt x="5478" y="7096"/>
                  </a:lnTo>
                  <a:lnTo>
                    <a:pt x="5478" y="6422"/>
                  </a:lnTo>
                  <a:lnTo>
                    <a:pt x="5478" y="6138"/>
                  </a:lnTo>
                  <a:lnTo>
                    <a:pt x="5491" y="5855"/>
                  </a:lnTo>
                  <a:lnTo>
                    <a:pt x="5518" y="5599"/>
                  </a:lnTo>
                  <a:lnTo>
                    <a:pt x="5559" y="5356"/>
                  </a:lnTo>
                  <a:lnTo>
                    <a:pt x="5613" y="5140"/>
                  </a:lnTo>
                  <a:lnTo>
                    <a:pt x="5667" y="4924"/>
                  </a:lnTo>
                  <a:lnTo>
                    <a:pt x="5734" y="4722"/>
                  </a:lnTo>
                  <a:lnTo>
                    <a:pt x="5802" y="4533"/>
                  </a:lnTo>
                  <a:lnTo>
                    <a:pt x="5883" y="4371"/>
                  </a:lnTo>
                  <a:lnTo>
                    <a:pt x="5977" y="4209"/>
                  </a:lnTo>
                  <a:lnTo>
                    <a:pt x="6071" y="4061"/>
                  </a:lnTo>
                  <a:lnTo>
                    <a:pt x="6166" y="3926"/>
                  </a:lnTo>
                  <a:lnTo>
                    <a:pt x="6274" y="3791"/>
                  </a:lnTo>
                  <a:lnTo>
                    <a:pt x="6382" y="3683"/>
                  </a:lnTo>
                  <a:lnTo>
                    <a:pt x="6503" y="3575"/>
                  </a:lnTo>
                  <a:lnTo>
                    <a:pt x="6625" y="3481"/>
                  </a:lnTo>
                  <a:lnTo>
                    <a:pt x="6746" y="3400"/>
                  </a:lnTo>
                  <a:lnTo>
                    <a:pt x="6881" y="3319"/>
                  </a:lnTo>
                  <a:lnTo>
                    <a:pt x="7137" y="3184"/>
                  </a:lnTo>
                  <a:lnTo>
                    <a:pt x="7407" y="3089"/>
                  </a:lnTo>
                  <a:lnTo>
                    <a:pt x="7677" y="3008"/>
                  </a:lnTo>
                  <a:lnTo>
                    <a:pt x="7960" y="2954"/>
                  </a:lnTo>
                  <a:lnTo>
                    <a:pt x="8216" y="2914"/>
                  </a:lnTo>
                  <a:lnTo>
                    <a:pt x="8473" y="2887"/>
                  </a:lnTo>
                  <a:lnTo>
                    <a:pt x="8716" y="2874"/>
                  </a:lnTo>
                  <a:lnTo>
                    <a:pt x="8999" y="2833"/>
                  </a:lnTo>
                  <a:lnTo>
                    <a:pt x="9120" y="2806"/>
                  </a:lnTo>
                  <a:lnTo>
                    <a:pt x="9228" y="2779"/>
                  </a:lnTo>
                  <a:lnTo>
                    <a:pt x="9336" y="2739"/>
                  </a:lnTo>
                  <a:lnTo>
                    <a:pt x="9431" y="2685"/>
                  </a:lnTo>
                  <a:lnTo>
                    <a:pt x="9525" y="2631"/>
                  </a:lnTo>
                  <a:lnTo>
                    <a:pt x="9606" y="2577"/>
                  </a:lnTo>
                  <a:lnTo>
                    <a:pt x="9673" y="2496"/>
                  </a:lnTo>
                  <a:lnTo>
                    <a:pt x="9727" y="2415"/>
                  </a:lnTo>
                  <a:lnTo>
                    <a:pt x="9781" y="2334"/>
                  </a:lnTo>
                  <a:lnTo>
                    <a:pt x="9822" y="2239"/>
                  </a:lnTo>
                  <a:lnTo>
                    <a:pt x="9862" y="2132"/>
                  </a:lnTo>
                  <a:lnTo>
                    <a:pt x="9876" y="2024"/>
                  </a:lnTo>
                  <a:lnTo>
                    <a:pt x="9889" y="1889"/>
                  </a:lnTo>
                  <a:lnTo>
                    <a:pt x="9903" y="1754"/>
                  </a:lnTo>
                  <a:lnTo>
                    <a:pt x="9903" y="1120"/>
                  </a:lnTo>
                  <a:lnTo>
                    <a:pt x="9889" y="985"/>
                  </a:lnTo>
                  <a:lnTo>
                    <a:pt x="9876" y="863"/>
                  </a:lnTo>
                  <a:lnTo>
                    <a:pt x="9862" y="755"/>
                  </a:lnTo>
                  <a:lnTo>
                    <a:pt x="9835" y="648"/>
                  </a:lnTo>
                  <a:lnTo>
                    <a:pt x="9795" y="540"/>
                  </a:lnTo>
                  <a:lnTo>
                    <a:pt x="9741" y="459"/>
                  </a:lnTo>
                  <a:lnTo>
                    <a:pt x="9687" y="364"/>
                  </a:lnTo>
                  <a:lnTo>
                    <a:pt x="9619" y="297"/>
                  </a:lnTo>
                  <a:lnTo>
                    <a:pt x="9552" y="229"/>
                  </a:lnTo>
                  <a:lnTo>
                    <a:pt x="9471" y="162"/>
                  </a:lnTo>
                  <a:lnTo>
                    <a:pt x="9377" y="121"/>
                  </a:lnTo>
                  <a:lnTo>
                    <a:pt x="9269" y="81"/>
                  </a:lnTo>
                  <a:lnTo>
                    <a:pt x="9161" y="40"/>
                  </a:lnTo>
                  <a:lnTo>
                    <a:pt x="9053" y="27"/>
                  </a:lnTo>
                  <a:lnTo>
                    <a:pt x="8918"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 name="Google Shape;16;p2"/>
            <p:cNvSpPr/>
            <p:nvPr/>
          </p:nvSpPr>
          <p:spPr>
            <a:xfrm>
              <a:off x="758521" y="609445"/>
              <a:ext cx="132641" cy="125276"/>
            </a:xfrm>
            <a:custGeom>
              <a:rect b="b" l="l" r="r" t="t"/>
              <a:pathLst>
                <a:path extrusionOk="0" h="17903" w="18416">
                  <a:moveTo>
                    <a:pt x="9201" y="2834"/>
                  </a:moveTo>
                  <a:lnTo>
                    <a:pt x="9498" y="2847"/>
                  </a:lnTo>
                  <a:lnTo>
                    <a:pt x="9795" y="2860"/>
                  </a:lnTo>
                  <a:lnTo>
                    <a:pt x="10092" y="2901"/>
                  </a:lnTo>
                  <a:lnTo>
                    <a:pt x="10375" y="2955"/>
                  </a:lnTo>
                  <a:lnTo>
                    <a:pt x="10658" y="3009"/>
                  </a:lnTo>
                  <a:lnTo>
                    <a:pt x="10942" y="3090"/>
                  </a:lnTo>
                  <a:lnTo>
                    <a:pt x="11211" y="3184"/>
                  </a:lnTo>
                  <a:lnTo>
                    <a:pt x="11481" y="3279"/>
                  </a:lnTo>
                  <a:lnTo>
                    <a:pt x="11737" y="3400"/>
                  </a:lnTo>
                  <a:lnTo>
                    <a:pt x="11994" y="3522"/>
                  </a:lnTo>
                  <a:lnTo>
                    <a:pt x="12237" y="3670"/>
                  </a:lnTo>
                  <a:lnTo>
                    <a:pt x="12479" y="3818"/>
                  </a:lnTo>
                  <a:lnTo>
                    <a:pt x="12709" y="3980"/>
                  </a:lnTo>
                  <a:lnTo>
                    <a:pt x="12938" y="4156"/>
                  </a:lnTo>
                  <a:lnTo>
                    <a:pt x="13154" y="4344"/>
                  </a:lnTo>
                  <a:lnTo>
                    <a:pt x="13356" y="4533"/>
                  </a:lnTo>
                  <a:lnTo>
                    <a:pt x="13545" y="4736"/>
                  </a:lnTo>
                  <a:lnTo>
                    <a:pt x="13734" y="4952"/>
                  </a:lnTo>
                  <a:lnTo>
                    <a:pt x="13909" y="5181"/>
                  </a:lnTo>
                  <a:lnTo>
                    <a:pt x="14071" y="5424"/>
                  </a:lnTo>
                  <a:lnTo>
                    <a:pt x="14220" y="5667"/>
                  </a:lnTo>
                  <a:lnTo>
                    <a:pt x="14368" y="5923"/>
                  </a:lnTo>
                  <a:lnTo>
                    <a:pt x="14490" y="6179"/>
                  </a:lnTo>
                  <a:lnTo>
                    <a:pt x="14611" y="6462"/>
                  </a:lnTo>
                  <a:lnTo>
                    <a:pt x="14719" y="6732"/>
                  </a:lnTo>
                  <a:lnTo>
                    <a:pt x="14813" y="7029"/>
                  </a:lnTo>
                  <a:lnTo>
                    <a:pt x="14894" y="7326"/>
                  </a:lnTo>
                  <a:lnTo>
                    <a:pt x="14962" y="7623"/>
                  </a:lnTo>
                  <a:lnTo>
                    <a:pt x="15002" y="7946"/>
                  </a:lnTo>
                  <a:lnTo>
                    <a:pt x="15043" y="8257"/>
                  </a:lnTo>
                  <a:lnTo>
                    <a:pt x="15070" y="8581"/>
                  </a:lnTo>
                  <a:lnTo>
                    <a:pt x="15070" y="8918"/>
                  </a:lnTo>
                  <a:lnTo>
                    <a:pt x="15070" y="9255"/>
                  </a:lnTo>
                  <a:lnTo>
                    <a:pt x="15043" y="9579"/>
                  </a:lnTo>
                  <a:lnTo>
                    <a:pt x="15002" y="9903"/>
                  </a:lnTo>
                  <a:lnTo>
                    <a:pt x="14962" y="10213"/>
                  </a:lnTo>
                  <a:lnTo>
                    <a:pt x="14894" y="10523"/>
                  </a:lnTo>
                  <a:lnTo>
                    <a:pt x="14813" y="10820"/>
                  </a:lnTo>
                  <a:lnTo>
                    <a:pt x="14719" y="11103"/>
                  </a:lnTo>
                  <a:lnTo>
                    <a:pt x="14611" y="11387"/>
                  </a:lnTo>
                  <a:lnTo>
                    <a:pt x="14490" y="11670"/>
                  </a:lnTo>
                  <a:lnTo>
                    <a:pt x="14368" y="11940"/>
                  </a:lnTo>
                  <a:lnTo>
                    <a:pt x="14220" y="12196"/>
                  </a:lnTo>
                  <a:lnTo>
                    <a:pt x="14071" y="12439"/>
                  </a:lnTo>
                  <a:lnTo>
                    <a:pt x="13909" y="12682"/>
                  </a:lnTo>
                  <a:lnTo>
                    <a:pt x="13734" y="12911"/>
                  </a:lnTo>
                  <a:lnTo>
                    <a:pt x="13545" y="13127"/>
                  </a:lnTo>
                  <a:lnTo>
                    <a:pt x="13356" y="13343"/>
                  </a:lnTo>
                  <a:lnTo>
                    <a:pt x="13154" y="13532"/>
                  </a:lnTo>
                  <a:lnTo>
                    <a:pt x="12938" y="13720"/>
                  </a:lnTo>
                  <a:lnTo>
                    <a:pt x="12709" y="13896"/>
                  </a:lnTo>
                  <a:lnTo>
                    <a:pt x="12479" y="14071"/>
                  </a:lnTo>
                  <a:lnTo>
                    <a:pt x="12237" y="14220"/>
                  </a:lnTo>
                  <a:lnTo>
                    <a:pt x="11994" y="14368"/>
                  </a:lnTo>
                  <a:lnTo>
                    <a:pt x="11737" y="14489"/>
                  </a:lnTo>
                  <a:lnTo>
                    <a:pt x="11481" y="14611"/>
                  </a:lnTo>
                  <a:lnTo>
                    <a:pt x="11211" y="14719"/>
                  </a:lnTo>
                  <a:lnTo>
                    <a:pt x="10942" y="14813"/>
                  </a:lnTo>
                  <a:lnTo>
                    <a:pt x="10658" y="14881"/>
                  </a:lnTo>
                  <a:lnTo>
                    <a:pt x="10375" y="14948"/>
                  </a:lnTo>
                  <a:lnTo>
                    <a:pt x="10092" y="15002"/>
                  </a:lnTo>
                  <a:lnTo>
                    <a:pt x="9795" y="15043"/>
                  </a:lnTo>
                  <a:lnTo>
                    <a:pt x="9498" y="15056"/>
                  </a:lnTo>
                  <a:lnTo>
                    <a:pt x="9201" y="15070"/>
                  </a:lnTo>
                  <a:lnTo>
                    <a:pt x="8891" y="15056"/>
                  </a:lnTo>
                  <a:lnTo>
                    <a:pt x="8594" y="15043"/>
                  </a:lnTo>
                  <a:lnTo>
                    <a:pt x="8311" y="15002"/>
                  </a:lnTo>
                  <a:lnTo>
                    <a:pt x="8014" y="14948"/>
                  </a:lnTo>
                  <a:lnTo>
                    <a:pt x="7744" y="14881"/>
                  </a:lnTo>
                  <a:lnTo>
                    <a:pt x="7461" y="14800"/>
                  </a:lnTo>
                  <a:lnTo>
                    <a:pt x="7191" y="14719"/>
                  </a:lnTo>
                  <a:lnTo>
                    <a:pt x="6921" y="14611"/>
                  </a:lnTo>
                  <a:lnTo>
                    <a:pt x="6665" y="14489"/>
                  </a:lnTo>
                  <a:lnTo>
                    <a:pt x="6409" y="14355"/>
                  </a:lnTo>
                  <a:lnTo>
                    <a:pt x="6166" y="14206"/>
                  </a:lnTo>
                  <a:lnTo>
                    <a:pt x="5923" y="14058"/>
                  </a:lnTo>
                  <a:lnTo>
                    <a:pt x="5694" y="13896"/>
                  </a:lnTo>
                  <a:lnTo>
                    <a:pt x="5464" y="13707"/>
                  </a:lnTo>
                  <a:lnTo>
                    <a:pt x="5262" y="13518"/>
                  </a:lnTo>
                  <a:lnTo>
                    <a:pt x="5046" y="13316"/>
                  </a:lnTo>
                  <a:lnTo>
                    <a:pt x="4857" y="13113"/>
                  </a:lnTo>
                  <a:lnTo>
                    <a:pt x="4668" y="12898"/>
                  </a:lnTo>
                  <a:lnTo>
                    <a:pt x="4493" y="12655"/>
                  </a:lnTo>
                  <a:lnTo>
                    <a:pt x="4331" y="12425"/>
                  </a:lnTo>
                  <a:lnTo>
                    <a:pt x="4169" y="12169"/>
                  </a:lnTo>
                  <a:lnTo>
                    <a:pt x="4034" y="11913"/>
                  </a:lnTo>
                  <a:lnTo>
                    <a:pt x="3899" y="11643"/>
                  </a:lnTo>
                  <a:lnTo>
                    <a:pt x="3778" y="11373"/>
                  </a:lnTo>
                  <a:lnTo>
                    <a:pt x="3670" y="11090"/>
                  </a:lnTo>
                  <a:lnTo>
                    <a:pt x="3576" y="10806"/>
                  </a:lnTo>
                  <a:lnTo>
                    <a:pt x="3508" y="10510"/>
                  </a:lnTo>
                  <a:lnTo>
                    <a:pt x="3441" y="10199"/>
                  </a:lnTo>
                  <a:lnTo>
                    <a:pt x="3387" y="9889"/>
                  </a:lnTo>
                  <a:lnTo>
                    <a:pt x="3346" y="9565"/>
                  </a:lnTo>
                  <a:lnTo>
                    <a:pt x="3319" y="9242"/>
                  </a:lnTo>
                  <a:lnTo>
                    <a:pt x="3319" y="8918"/>
                  </a:lnTo>
                  <a:lnTo>
                    <a:pt x="3319" y="8581"/>
                  </a:lnTo>
                  <a:lnTo>
                    <a:pt x="3346" y="8270"/>
                  </a:lnTo>
                  <a:lnTo>
                    <a:pt x="3387" y="7946"/>
                  </a:lnTo>
                  <a:lnTo>
                    <a:pt x="3427" y="7636"/>
                  </a:lnTo>
                  <a:lnTo>
                    <a:pt x="3495" y="7339"/>
                  </a:lnTo>
                  <a:lnTo>
                    <a:pt x="3576" y="7043"/>
                  </a:lnTo>
                  <a:lnTo>
                    <a:pt x="3670" y="6746"/>
                  </a:lnTo>
                  <a:lnTo>
                    <a:pt x="3778" y="6476"/>
                  </a:lnTo>
                  <a:lnTo>
                    <a:pt x="3899" y="6193"/>
                  </a:lnTo>
                  <a:lnTo>
                    <a:pt x="4021" y="5936"/>
                  </a:lnTo>
                  <a:lnTo>
                    <a:pt x="4169" y="5680"/>
                  </a:lnTo>
                  <a:lnTo>
                    <a:pt x="4318" y="5437"/>
                  </a:lnTo>
                  <a:lnTo>
                    <a:pt x="4480" y="5194"/>
                  </a:lnTo>
                  <a:lnTo>
                    <a:pt x="4655" y="4965"/>
                  </a:lnTo>
                  <a:lnTo>
                    <a:pt x="4844" y="4749"/>
                  </a:lnTo>
                  <a:lnTo>
                    <a:pt x="5033" y="4547"/>
                  </a:lnTo>
                  <a:lnTo>
                    <a:pt x="5235" y="4344"/>
                  </a:lnTo>
                  <a:lnTo>
                    <a:pt x="5451" y="4169"/>
                  </a:lnTo>
                  <a:lnTo>
                    <a:pt x="5680" y="3994"/>
                  </a:lnTo>
                  <a:lnTo>
                    <a:pt x="5910" y="3818"/>
                  </a:lnTo>
                  <a:lnTo>
                    <a:pt x="6152" y="3670"/>
                  </a:lnTo>
                  <a:lnTo>
                    <a:pt x="6395" y="3535"/>
                  </a:lnTo>
                  <a:lnTo>
                    <a:pt x="6652" y="3400"/>
                  </a:lnTo>
                  <a:lnTo>
                    <a:pt x="6908" y="3292"/>
                  </a:lnTo>
                  <a:lnTo>
                    <a:pt x="7178" y="3184"/>
                  </a:lnTo>
                  <a:lnTo>
                    <a:pt x="7447" y="3090"/>
                  </a:lnTo>
                  <a:lnTo>
                    <a:pt x="7731" y="3022"/>
                  </a:lnTo>
                  <a:lnTo>
                    <a:pt x="8014" y="2955"/>
                  </a:lnTo>
                  <a:lnTo>
                    <a:pt x="8297" y="2901"/>
                  </a:lnTo>
                  <a:lnTo>
                    <a:pt x="8594" y="2860"/>
                  </a:lnTo>
                  <a:lnTo>
                    <a:pt x="8891" y="2847"/>
                  </a:lnTo>
                  <a:lnTo>
                    <a:pt x="9201" y="2834"/>
                  </a:lnTo>
                  <a:close/>
                  <a:moveTo>
                    <a:pt x="8716" y="0"/>
                  </a:moveTo>
                  <a:lnTo>
                    <a:pt x="8257" y="41"/>
                  </a:lnTo>
                  <a:lnTo>
                    <a:pt x="7785" y="95"/>
                  </a:lnTo>
                  <a:lnTo>
                    <a:pt x="7340" y="162"/>
                  </a:lnTo>
                  <a:lnTo>
                    <a:pt x="6894" y="257"/>
                  </a:lnTo>
                  <a:lnTo>
                    <a:pt x="6449" y="378"/>
                  </a:lnTo>
                  <a:lnTo>
                    <a:pt x="6031" y="500"/>
                  </a:lnTo>
                  <a:lnTo>
                    <a:pt x="5613" y="662"/>
                  </a:lnTo>
                  <a:lnTo>
                    <a:pt x="5208" y="823"/>
                  </a:lnTo>
                  <a:lnTo>
                    <a:pt x="4803" y="1012"/>
                  </a:lnTo>
                  <a:lnTo>
                    <a:pt x="4426" y="1228"/>
                  </a:lnTo>
                  <a:lnTo>
                    <a:pt x="4048" y="1444"/>
                  </a:lnTo>
                  <a:lnTo>
                    <a:pt x="3684" y="1687"/>
                  </a:lnTo>
                  <a:lnTo>
                    <a:pt x="3346" y="1943"/>
                  </a:lnTo>
                  <a:lnTo>
                    <a:pt x="3009" y="2213"/>
                  </a:lnTo>
                  <a:lnTo>
                    <a:pt x="2685" y="2510"/>
                  </a:lnTo>
                  <a:lnTo>
                    <a:pt x="2388" y="2807"/>
                  </a:lnTo>
                  <a:lnTo>
                    <a:pt x="2092" y="3130"/>
                  </a:lnTo>
                  <a:lnTo>
                    <a:pt x="1822" y="3454"/>
                  </a:lnTo>
                  <a:lnTo>
                    <a:pt x="1566" y="3805"/>
                  </a:lnTo>
                  <a:lnTo>
                    <a:pt x="1336" y="4169"/>
                  </a:lnTo>
                  <a:lnTo>
                    <a:pt x="1107" y="4547"/>
                  </a:lnTo>
                  <a:lnTo>
                    <a:pt x="905" y="4925"/>
                  </a:lnTo>
                  <a:lnTo>
                    <a:pt x="729" y="5329"/>
                  </a:lnTo>
                  <a:lnTo>
                    <a:pt x="554" y="5734"/>
                  </a:lnTo>
                  <a:lnTo>
                    <a:pt x="419" y="6166"/>
                  </a:lnTo>
                  <a:lnTo>
                    <a:pt x="297" y="6597"/>
                  </a:lnTo>
                  <a:lnTo>
                    <a:pt x="189" y="7043"/>
                  </a:lnTo>
                  <a:lnTo>
                    <a:pt x="109" y="7488"/>
                  </a:lnTo>
                  <a:lnTo>
                    <a:pt x="55" y="7960"/>
                  </a:lnTo>
                  <a:lnTo>
                    <a:pt x="14" y="8432"/>
                  </a:lnTo>
                  <a:lnTo>
                    <a:pt x="1" y="8918"/>
                  </a:lnTo>
                  <a:lnTo>
                    <a:pt x="14" y="9403"/>
                  </a:lnTo>
                  <a:lnTo>
                    <a:pt x="55" y="9876"/>
                  </a:lnTo>
                  <a:lnTo>
                    <a:pt x="109" y="10334"/>
                  </a:lnTo>
                  <a:lnTo>
                    <a:pt x="189" y="10793"/>
                  </a:lnTo>
                  <a:lnTo>
                    <a:pt x="297" y="11238"/>
                  </a:lnTo>
                  <a:lnTo>
                    <a:pt x="419" y="11683"/>
                  </a:lnTo>
                  <a:lnTo>
                    <a:pt x="554" y="12102"/>
                  </a:lnTo>
                  <a:lnTo>
                    <a:pt x="729" y="12520"/>
                  </a:lnTo>
                  <a:lnTo>
                    <a:pt x="905" y="12924"/>
                  </a:lnTo>
                  <a:lnTo>
                    <a:pt x="1107" y="13302"/>
                  </a:lnTo>
                  <a:lnTo>
                    <a:pt x="1323" y="13680"/>
                  </a:lnTo>
                  <a:lnTo>
                    <a:pt x="1566" y="14044"/>
                  </a:lnTo>
                  <a:lnTo>
                    <a:pt x="1822" y="14395"/>
                  </a:lnTo>
                  <a:lnTo>
                    <a:pt x="2092" y="14732"/>
                  </a:lnTo>
                  <a:lnTo>
                    <a:pt x="2375" y="15056"/>
                  </a:lnTo>
                  <a:lnTo>
                    <a:pt x="2685" y="15366"/>
                  </a:lnTo>
                  <a:lnTo>
                    <a:pt x="3009" y="15650"/>
                  </a:lnTo>
                  <a:lnTo>
                    <a:pt x="3333" y="15933"/>
                  </a:lnTo>
                  <a:lnTo>
                    <a:pt x="3684" y="16189"/>
                  </a:lnTo>
                  <a:lnTo>
                    <a:pt x="4048" y="16432"/>
                  </a:lnTo>
                  <a:lnTo>
                    <a:pt x="4412" y="16661"/>
                  </a:lnTo>
                  <a:lnTo>
                    <a:pt x="4803" y="16864"/>
                  </a:lnTo>
                  <a:lnTo>
                    <a:pt x="5195" y="17066"/>
                  </a:lnTo>
                  <a:lnTo>
                    <a:pt x="5599" y="17228"/>
                  </a:lnTo>
                  <a:lnTo>
                    <a:pt x="6017" y="17390"/>
                  </a:lnTo>
                  <a:lnTo>
                    <a:pt x="6449" y="17525"/>
                  </a:lnTo>
                  <a:lnTo>
                    <a:pt x="6894" y="17633"/>
                  </a:lnTo>
                  <a:lnTo>
                    <a:pt x="7340" y="17727"/>
                  </a:lnTo>
                  <a:lnTo>
                    <a:pt x="7785" y="17808"/>
                  </a:lnTo>
                  <a:lnTo>
                    <a:pt x="8243" y="17862"/>
                  </a:lnTo>
                  <a:lnTo>
                    <a:pt x="8716" y="17889"/>
                  </a:lnTo>
                  <a:lnTo>
                    <a:pt x="9201" y="17903"/>
                  </a:lnTo>
                  <a:lnTo>
                    <a:pt x="9673" y="17889"/>
                  </a:lnTo>
                  <a:lnTo>
                    <a:pt x="10146" y="17862"/>
                  </a:lnTo>
                  <a:lnTo>
                    <a:pt x="10604" y="17808"/>
                  </a:lnTo>
                  <a:lnTo>
                    <a:pt x="11063" y="17727"/>
                  </a:lnTo>
                  <a:lnTo>
                    <a:pt x="11508" y="17633"/>
                  </a:lnTo>
                  <a:lnTo>
                    <a:pt x="11940" y="17525"/>
                  </a:lnTo>
                  <a:lnTo>
                    <a:pt x="12372" y="17390"/>
                  </a:lnTo>
                  <a:lnTo>
                    <a:pt x="12790" y="17228"/>
                  </a:lnTo>
                  <a:lnTo>
                    <a:pt x="13194" y="17053"/>
                  </a:lnTo>
                  <a:lnTo>
                    <a:pt x="13599" y="16864"/>
                  </a:lnTo>
                  <a:lnTo>
                    <a:pt x="13977" y="16648"/>
                  </a:lnTo>
                  <a:lnTo>
                    <a:pt x="14355" y="16432"/>
                  </a:lnTo>
                  <a:lnTo>
                    <a:pt x="14719" y="16176"/>
                  </a:lnTo>
                  <a:lnTo>
                    <a:pt x="15070" y="15919"/>
                  </a:lnTo>
                  <a:lnTo>
                    <a:pt x="15407" y="15650"/>
                  </a:lnTo>
                  <a:lnTo>
                    <a:pt x="15717" y="15353"/>
                  </a:lnTo>
                  <a:lnTo>
                    <a:pt x="16027" y="15043"/>
                  </a:lnTo>
                  <a:lnTo>
                    <a:pt x="16324" y="14719"/>
                  </a:lnTo>
                  <a:lnTo>
                    <a:pt x="16594" y="14381"/>
                  </a:lnTo>
                  <a:lnTo>
                    <a:pt x="16850" y="14031"/>
                  </a:lnTo>
                  <a:lnTo>
                    <a:pt x="17093" y="13666"/>
                  </a:lnTo>
                  <a:lnTo>
                    <a:pt x="17309" y="13302"/>
                  </a:lnTo>
                  <a:lnTo>
                    <a:pt x="17511" y="12911"/>
                  </a:lnTo>
                  <a:lnTo>
                    <a:pt x="17700" y="12506"/>
                  </a:lnTo>
                  <a:lnTo>
                    <a:pt x="17862" y="12088"/>
                  </a:lnTo>
                  <a:lnTo>
                    <a:pt x="18011" y="11670"/>
                  </a:lnTo>
                  <a:lnTo>
                    <a:pt x="18132" y="11238"/>
                  </a:lnTo>
                  <a:lnTo>
                    <a:pt x="18240" y="10793"/>
                  </a:lnTo>
                  <a:lnTo>
                    <a:pt x="18321" y="10334"/>
                  </a:lnTo>
                  <a:lnTo>
                    <a:pt x="18375" y="9876"/>
                  </a:lnTo>
                  <a:lnTo>
                    <a:pt x="18415" y="9403"/>
                  </a:lnTo>
                  <a:lnTo>
                    <a:pt x="18415" y="8918"/>
                  </a:lnTo>
                  <a:lnTo>
                    <a:pt x="18415" y="8432"/>
                  </a:lnTo>
                  <a:lnTo>
                    <a:pt x="18375" y="7973"/>
                  </a:lnTo>
                  <a:lnTo>
                    <a:pt x="18321" y="7501"/>
                  </a:lnTo>
                  <a:lnTo>
                    <a:pt x="18240" y="7056"/>
                  </a:lnTo>
                  <a:lnTo>
                    <a:pt x="18132" y="6611"/>
                  </a:lnTo>
                  <a:lnTo>
                    <a:pt x="18011" y="6179"/>
                  </a:lnTo>
                  <a:lnTo>
                    <a:pt x="17862" y="5747"/>
                  </a:lnTo>
                  <a:lnTo>
                    <a:pt x="17700" y="5343"/>
                  </a:lnTo>
                  <a:lnTo>
                    <a:pt x="17511" y="4938"/>
                  </a:lnTo>
                  <a:lnTo>
                    <a:pt x="17309" y="4560"/>
                  </a:lnTo>
                  <a:lnTo>
                    <a:pt x="17093" y="4183"/>
                  </a:lnTo>
                  <a:lnTo>
                    <a:pt x="16850" y="3818"/>
                  </a:lnTo>
                  <a:lnTo>
                    <a:pt x="16594" y="3481"/>
                  </a:lnTo>
                  <a:lnTo>
                    <a:pt x="16324" y="3144"/>
                  </a:lnTo>
                  <a:lnTo>
                    <a:pt x="16027" y="2820"/>
                  </a:lnTo>
                  <a:lnTo>
                    <a:pt x="15717" y="2523"/>
                  </a:lnTo>
                  <a:lnTo>
                    <a:pt x="15407" y="2226"/>
                  </a:lnTo>
                  <a:lnTo>
                    <a:pt x="15070" y="1957"/>
                  </a:lnTo>
                  <a:lnTo>
                    <a:pt x="14719" y="1700"/>
                  </a:lnTo>
                  <a:lnTo>
                    <a:pt x="14355" y="1457"/>
                  </a:lnTo>
                  <a:lnTo>
                    <a:pt x="13977" y="1228"/>
                  </a:lnTo>
                  <a:lnTo>
                    <a:pt x="13599" y="1026"/>
                  </a:lnTo>
                  <a:lnTo>
                    <a:pt x="13194" y="837"/>
                  </a:lnTo>
                  <a:lnTo>
                    <a:pt x="12790" y="662"/>
                  </a:lnTo>
                  <a:lnTo>
                    <a:pt x="12372" y="513"/>
                  </a:lnTo>
                  <a:lnTo>
                    <a:pt x="11940" y="378"/>
                  </a:lnTo>
                  <a:lnTo>
                    <a:pt x="11508" y="257"/>
                  </a:lnTo>
                  <a:lnTo>
                    <a:pt x="11063" y="162"/>
                  </a:lnTo>
                  <a:lnTo>
                    <a:pt x="10604" y="95"/>
                  </a:lnTo>
                  <a:lnTo>
                    <a:pt x="10146" y="41"/>
                  </a:lnTo>
                  <a:lnTo>
                    <a:pt x="9673"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 name="Google Shape;17;p2"/>
            <p:cNvSpPr/>
            <p:nvPr/>
          </p:nvSpPr>
          <p:spPr>
            <a:xfrm>
              <a:off x="911653" y="564983"/>
              <a:ext cx="41206" cy="167849"/>
            </a:xfrm>
            <a:custGeom>
              <a:rect b="b" l="l" r="r" t="t"/>
              <a:pathLst>
                <a:path extrusionOk="0" h="23987" w="5721">
                  <a:moveTo>
                    <a:pt x="986" y="0"/>
                  </a:moveTo>
                  <a:lnTo>
                    <a:pt x="864" y="14"/>
                  </a:lnTo>
                  <a:lnTo>
                    <a:pt x="743" y="41"/>
                  </a:lnTo>
                  <a:lnTo>
                    <a:pt x="635" y="68"/>
                  </a:lnTo>
                  <a:lnTo>
                    <a:pt x="540" y="108"/>
                  </a:lnTo>
                  <a:lnTo>
                    <a:pt x="446" y="149"/>
                  </a:lnTo>
                  <a:lnTo>
                    <a:pt x="365" y="216"/>
                  </a:lnTo>
                  <a:lnTo>
                    <a:pt x="284" y="270"/>
                  </a:lnTo>
                  <a:lnTo>
                    <a:pt x="217" y="351"/>
                  </a:lnTo>
                  <a:lnTo>
                    <a:pt x="163" y="432"/>
                  </a:lnTo>
                  <a:lnTo>
                    <a:pt x="122" y="527"/>
                  </a:lnTo>
                  <a:lnTo>
                    <a:pt x="82" y="621"/>
                  </a:lnTo>
                  <a:lnTo>
                    <a:pt x="41" y="729"/>
                  </a:lnTo>
                  <a:lnTo>
                    <a:pt x="28" y="850"/>
                  </a:lnTo>
                  <a:lnTo>
                    <a:pt x="14" y="972"/>
                  </a:lnTo>
                  <a:lnTo>
                    <a:pt x="1" y="1107"/>
                  </a:lnTo>
                  <a:lnTo>
                    <a:pt x="1" y="19184"/>
                  </a:lnTo>
                  <a:lnTo>
                    <a:pt x="14" y="19575"/>
                  </a:lnTo>
                  <a:lnTo>
                    <a:pt x="41" y="19953"/>
                  </a:lnTo>
                  <a:lnTo>
                    <a:pt x="82" y="20304"/>
                  </a:lnTo>
                  <a:lnTo>
                    <a:pt x="136" y="20628"/>
                  </a:lnTo>
                  <a:lnTo>
                    <a:pt x="190" y="20938"/>
                  </a:lnTo>
                  <a:lnTo>
                    <a:pt x="271" y="21221"/>
                  </a:lnTo>
                  <a:lnTo>
                    <a:pt x="365" y="21491"/>
                  </a:lnTo>
                  <a:lnTo>
                    <a:pt x="460" y="21747"/>
                  </a:lnTo>
                  <a:lnTo>
                    <a:pt x="581" y="21990"/>
                  </a:lnTo>
                  <a:lnTo>
                    <a:pt x="702" y="22206"/>
                  </a:lnTo>
                  <a:lnTo>
                    <a:pt x="837" y="22408"/>
                  </a:lnTo>
                  <a:lnTo>
                    <a:pt x="972" y="22597"/>
                  </a:lnTo>
                  <a:lnTo>
                    <a:pt x="1121" y="22773"/>
                  </a:lnTo>
                  <a:lnTo>
                    <a:pt x="1282" y="22921"/>
                  </a:lnTo>
                  <a:lnTo>
                    <a:pt x="1444" y="23069"/>
                  </a:lnTo>
                  <a:lnTo>
                    <a:pt x="1606" y="23204"/>
                  </a:lnTo>
                  <a:lnTo>
                    <a:pt x="1782" y="23312"/>
                  </a:lnTo>
                  <a:lnTo>
                    <a:pt x="1957" y="23420"/>
                  </a:lnTo>
                  <a:lnTo>
                    <a:pt x="2146" y="23515"/>
                  </a:lnTo>
                  <a:lnTo>
                    <a:pt x="2335" y="23595"/>
                  </a:lnTo>
                  <a:lnTo>
                    <a:pt x="2524" y="23676"/>
                  </a:lnTo>
                  <a:lnTo>
                    <a:pt x="2712" y="23744"/>
                  </a:lnTo>
                  <a:lnTo>
                    <a:pt x="2901" y="23798"/>
                  </a:lnTo>
                  <a:lnTo>
                    <a:pt x="3090" y="23838"/>
                  </a:lnTo>
                  <a:lnTo>
                    <a:pt x="3481" y="23919"/>
                  </a:lnTo>
                  <a:lnTo>
                    <a:pt x="3859" y="23960"/>
                  </a:lnTo>
                  <a:lnTo>
                    <a:pt x="4223" y="23987"/>
                  </a:lnTo>
                  <a:lnTo>
                    <a:pt x="4723" y="23987"/>
                  </a:lnTo>
                  <a:lnTo>
                    <a:pt x="4857" y="23973"/>
                  </a:lnTo>
                  <a:lnTo>
                    <a:pt x="4992" y="23946"/>
                  </a:lnTo>
                  <a:lnTo>
                    <a:pt x="5114" y="23906"/>
                  </a:lnTo>
                  <a:lnTo>
                    <a:pt x="5208" y="23865"/>
                  </a:lnTo>
                  <a:lnTo>
                    <a:pt x="5303" y="23811"/>
                  </a:lnTo>
                  <a:lnTo>
                    <a:pt x="5397" y="23744"/>
                  </a:lnTo>
                  <a:lnTo>
                    <a:pt x="5465" y="23676"/>
                  </a:lnTo>
                  <a:lnTo>
                    <a:pt x="5532" y="23595"/>
                  </a:lnTo>
                  <a:lnTo>
                    <a:pt x="5586" y="23515"/>
                  </a:lnTo>
                  <a:lnTo>
                    <a:pt x="5626" y="23420"/>
                  </a:lnTo>
                  <a:lnTo>
                    <a:pt x="5667" y="23312"/>
                  </a:lnTo>
                  <a:lnTo>
                    <a:pt x="5694" y="23204"/>
                  </a:lnTo>
                  <a:lnTo>
                    <a:pt x="5707" y="23096"/>
                  </a:lnTo>
                  <a:lnTo>
                    <a:pt x="5721" y="22840"/>
                  </a:lnTo>
                  <a:lnTo>
                    <a:pt x="5721" y="22031"/>
                  </a:lnTo>
                  <a:lnTo>
                    <a:pt x="5721" y="21936"/>
                  </a:lnTo>
                  <a:lnTo>
                    <a:pt x="5721" y="21842"/>
                  </a:lnTo>
                  <a:lnTo>
                    <a:pt x="5707" y="21761"/>
                  </a:lnTo>
                  <a:lnTo>
                    <a:pt x="5680" y="21666"/>
                  </a:lnTo>
                  <a:lnTo>
                    <a:pt x="5640" y="21585"/>
                  </a:lnTo>
                  <a:lnTo>
                    <a:pt x="5599" y="21504"/>
                  </a:lnTo>
                  <a:lnTo>
                    <a:pt x="5545" y="21424"/>
                  </a:lnTo>
                  <a:lnTo>
                    <a:pt x="5492" y="21356"/>
                  </a:lnTo>
                  <a:lnTo>
                    <a:pt x="5424" y="21289"/>
                  </a:lnTo>
                  <a:lnTo>
                    <a:pt x="5357" y="21235"/>
                  </a:lnTo>
                  <a:lnTo>
                    <a:pt x="5276" y="21181"/>
                  </a:lnTo>
                  <a:lnTo>
                    <a:pt x="5195" y="21140"/>
                  </a:lnTo>
                  <a:lnTo>
                    <a:pt x="5114" y="21100"/>
                  </a:lnTo>
                  <a:lnTo>
                    <a:pt x="5019" y="21073"/>
                  </a:lnTo>
                  <a:lnTo>
                    <a:pt x="4938" y="21059"/>
                  </a:lnTo>
                  <a:lnTo>
                    <a:pt x="4844" y="21046"/>
                  </a:lnTo>
                  <a:lnTo>
                    <a:pt x="4574" y="21019"/>
                  </a:lnTo>
                  <a:lnTo>
                    <a:pt x="4439" y="20978"/>
                  </a:lnTo>
                  <a:lnTo>
                    <a:pt x="4304" y="20938"/>
                  </a:lnTo>
                  <a:lnTo>
                    <a:pt x="4169" y="20884"/>
                  </a:lnTo>
                  <a:lnTo>
                    <a:pt x="4035" y="20816"/>
                  </a:lnTo>
                  <a:lnTo>
                    <a:pt x="3913" y="20722"/>
                  </a:lnTo>
                  <a:lnTo>
                    <a:pt x="3792" y="20614"/>
                  </a:lnTo>
                  <a:lnTo>
                    <a:pt x="3684" y="20493"/>
                  </a:lnTo>
                  <a:lnTo>
                    <a:pt x="3589" y="20331"/>
                  </a:lnTo>
                  <a:lnTo>
                    <a:pt x="3508" y="20155"/>
                  </a:lnTo>
                  <a:lnTo>
                    <a:pt x="3427" y="19940"/>
                  </a:lnTo>
                  <a:lnTo>
                    <a:pt x="3373" y="19710"/>
                  </a:lnTo>
                  <a:lnTo>
                    <a:pt x="3320" y="19440"/>
                  </a:lnTo>
                  <a:lnTo>
                    <a:pt x="3293" y="19130"/>
                  </a:lnTo>
                  <a:lnTo>
                    <a:pt x="3293" y="18779"/>
                  </a:lnTo>
                  <a:lnTo>
                    <a:pt x="3293" y="1107"/>
                  </a:lnTo>
                  <a:lnTo>
                    <a:pt x="3279" y="972"/>
                  </a:lnTo>
                  <a:lnTo>
                    <a:pt x="3266" y="850"/>
                  </a:lnTo>
                  <a:lnTo>
                    <a:pt x="3239" y="729"/>
                  </a:lnTo>
                  <a:lnTo>
                    <a:pt x="3212" y="621"/>
                  </a:lnTo>
                  <a:lnTo>
                    <a:pt x="3171" y="527"/>
                  </a:lnTo>
                  <a:lnTo>
                    <a:pt x="3117" y="432"/>
                  </a:lnTo>
                  <a:lnTo>
                    <a:pt x="3063" y="351"/>
                  </a:lnTo>
                  <a:lnTo>
                    <a:pt x="2996" y="270"/>
                  </a:lnTo>
                  <a:lnTo>
                    <a:pt x="2915" y="216"/>
                  </a:lnTo>
                  <a:lnTo>
                    <a:pt x="2834" y="149"/>
                  </a:lnTo>
                  <a:lnTo>
                    <a:pt x="2739" y="108"/>
                  </a:lnTo>
                  <a:lnTo>
                    <a:pt x="2645" y="68"/>
                  </a:lnTo>
                  <a:lnTo>
                    <a:pt x="2537" y="41"/>
                  </a:lnTo>
                  <a:lnTo>
                    <a:pt x="2429" y="14"/>
                  </a:lnTo>
                  <a:lnTo>
                    <a:pt x="2308"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 name="Google Shape;18;p2"/>
            <p:cNvSpPr/>
            <p:nvPr/>
          </p:nvSpPr>
          <p:spPr>
            <a:xfrm>
              <a:off x="974034" y="612279"/>
              <a:ext cx="23624" cy="119608"/>
            </a:xfrm>
            <a:custGeom>
              <a:rect b="b" l="l" r="r" t="t"/>
              <a:pathLst>
                <a:path extrusionOk="0" h="17093" w="3280">
                  <a:moveTo>
                    <a:pt x="986" y="0"/>
                  </a:moveTo>
                  <a:lnTo>
                    <a:pt x="864" y="14"/>
                  </a:lnTo>
                  <a:lnTo>
                    <a:pt x="756" y="41"/>
                  </a:lnTo>
                  <a:lnTo>
                    <a:pt x="648" y="68"/>
                  </a:lnTo>
                  <a:lnTo>
                    <a:pt x="554" y="108"/>
                  </a:lnTo>
                  <a:lnTo>
                    <a:pt x="460" y="149"/>
                  </a:lnTo>
                  <a:lnTo>
                    <a:pt x="379" y="216"/>
                  </a:lnTo>
                  <a:lnTo>
                    <a:pt x="298" y="270"/>
                  </a:lnTo>
                  <a:lnTo>
                    <a:pt x="230" y="351"/>
                  </a:lnTo>
                  <a:lnTo>
                    <a:pt x="176" y="432"/>
                  </a:lnTo>
                  <a:lnTo>
                    <a:pt x="122" y="526"/>
                  </a:lnTo>
                  <a:lnTo>
                    <a:pt x="82" y="621"/>
                  </a:lnTo>
                  <a:lnTo>
                    <a:pt x="55" y="729"/>
                  </a:lnTo>
                  <a:lnTo>
                    <a:pt x="28" y="850"/>
                  </a:lnTo>
                  <a:lnTo>
                    <a:pt x="14" y="972"/>
                  </a:lnTo>
                  <a:lnTo>
                    <a:pt x="1" y="1106"/>
                  </a:lnTo>
                  <a:lnTo>
                    <a:pt x="14" y="15987"/>
                  </a:lnTo>
                  <a:lnTo>
                    <a:pt x="14" y="16121"/>
                  </a:lnTo>
                  <a:lnTo>
                    <a:pt x="28" y="16243"/>
                  </a:lnTo>
                  <a:lnTo>
                    <a:pt x="55" y="16364"/>
                  </a:lnTo>
                  <a:lnTo>
                    <a:pt x="95" y="16472"/>
                  </a:lnTo>
                  <a:lnTo>
                    <a:pt x="136" y="16567"/>
                  </a:lnTo>
                  <a:lnTo>
                    <a:pt x="176" y="16661"/>
                  </a:lnTo>
                  <a:lnTo>
                    <a:pt x="244" y="16742"/>
                  </a:lnTo>
                  <a:lnTo>
                    <a:pt x="311" y="16823"/>
                  </a:lnTo>
                  <a:lnTo>
                    <a:pt x="379" y="16890"/>
                  </a:lnTo>
                  <a:lnTo>
                    <a:pt x="460" y="16944"/>
                  </a:lnTo>
                  <a:lnTo>
                    <a:pt x="554" y="16985"/>
                  </a:lnTo>
                  <a:lnTo>
                    <a:pt x="662" y="17025"/>
                  </a:lnTo>
                  <a:lnTo>
                    <a:pt x="770" y="17066"/>
                  </a:lnTo>
                  <a:lnTo>
                    <a:pt x="878" y="17079"/>
                  </a:lnTo>
                  <a:lnTo>
                    <a:pt x="999" y="17093"/>
                  </a:lnTo>
                  <a:lnTo>
                    <a:pt x="2308" y="17093"/>
                  </a:lnTo>
                  <a:lnTo>
                    <a:pt x="2429" y="17079"/>
                  </a:lnTo>
                  <a:lnTo>
                    <a:pt x="2551" y="17066"/>
                  </a:lnTo>
                  <a:lnTo>
                    <a:pt x="2658" y="17025"/>
                  </a:lnTo>
                  <a:lnTo>
                    <a:pt x="2753" y="16985"/>
                  </a:lnTo>
                  <a:lnTo>
                    <a:pt x="2847" y="16944"/>
                  </a:lnTo>
                  <a:lnTo>
                    <a:pt x="2928" y="16890"/>
                  </a:lnTo>
                  <a:lnTo>
                    <a:pt x="3009" y="16823"/>
                  </a:lnTo>
                  <a:lnTo>
                    <a:pt x="3077" y="16742"/>
                  </a:lnTo>
                  <a:lnTo>
                    <a:pt x="3131" y="16661"/>
                  </a:lnTo>
                  <a:lnTo>
                    <a:pt x="3171" y="16567"/>
                  </a:lnTo>
                  <a:lnTo>
                    <a:pt x="3212" y="16472"/>
                  </a:lnTo>
                  <a:lnTo>
                    <a:pt x="3239" y="16364"/>
                  </a:lnTo>
                  <a:lnTo>
                    <a:pt x="3266" y="16243"/>
                  </a:lnTo>
                  <a:lnTo>
                    <a:pt x="3279" y="16121"/>
                  </a:lnTo>
                  <a:lnTo>
                    <a:pt x="3279" y="15987"/>
                  </a:lnTo>
                  <a:lnTo>
                    <a:pt x="3279" y="1106"/>
                  </a:lnTo>
                  <a:lnTo>
                    <a:pt x="3279" y="972"/>
                  </a:lnTo>
                  <a:lnTo>
                    <a:pt x="3266" y="850"/>
                  </a:lnTo>
                  <a:lnTo>
                    <a:pt x="3239" y="729"/>
                  </a:lnTo>
                  <a:lnTo>
                    <a:pt x="3212" y="621"/>
                  </a:lnTo>
                  <a:lnTo>
                    <a:pt x="3171" y="526"/>
                  </a:lnTo>
                  <a:lnTo>
                    <a:pt x="3131" y="432"/>
                  </a:lnTo>
                  <a:lnTo>
                    <a:pt x="3077" y="351"/>
                  </a:lnTo>
                  <a:lnTo>
                    <a:pt x="3009" y="270"/>
                  </a:lnTo>
                  <a:lnTo>
                    <a:pt x="2928" y="216"/>
                  </a:lnTo>
                  <a:lnTo>
                    <a:pt x="2847" y="149"/>
                  </a:lnTo>
                  <a:lnTo>
                    <a:pt x="2753" y="108"/>
                  </a:lnTo>
                  <a:lnTo>
                    <a:pt x="2658" y="68"/>
                  </a:lnTo>
                  <a:lnTo>
                    <a:pt x="2551" y="41"/>
                  </a:lnTo>
                  <a:lnTo>
                    <a:pt x="2429" y="14"/>
                  </a:lnTo>
                  <a:lnTo>
                    <a:pt x="2308"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 name="Google Shape;19;p2"/>
            <p:cNvSpPr/>
            <p:nvPr/>
          </p:nvSpPr>
          <p:spPr>
            <a:xfrm>
              <a:off x="1018149" y="609445"/>
              <a:ext cx="132735" cy="125276"/>
            </a:xfrm>
            <a:custGeom>
              <a:rect b="b" l="l" r="r" t="t"/>
              <a:pathLst>
                <a:path extrusionOk="0" h="17903" w="18429">
                  <a:moveTo>
                    <a:pt x="9201" y="2834"/>
                  </a:moveTo>
                  <a:lnTo>
                    <a:pt x="9498" y="2847"/>
                  </a:lnTo>
                  <a:lnTo>
                    <a:pt x="9795" y="2860"/>
                  </a:lnTo>
                  <a:lnTo>
                    <a:pt x="10092" y="2901"/>
                  </a:lnTo>
                  <a:lnTo>
                    <a:pt x="10388" y="2955"/>
                  </a:lnTo>
                  <a:lnTo>
                    <a:pt x="10672" y="3009"/>
                  </a:lnTo>
                  <a:lnTo>
                    <a:pt x="10941" y="3090"/>
                  </a:lnTo>
                  <a:lnTo>
                    <a:pt x="11225" y="3184"/>
                  </a:lnTo>
                  <a:lnTo>
                    <a:pt x="11481" y="3279"/>
                  </a:lnTo>
                  <a:lnTo>
                    <a:pt x="11751" y="3400"/>
                  </a:lnTo>
                  <a:lnTo>
                    <a:pt x="11994" y="3522"/>
                  </a:lnTo>
                  <a:lnTo>
                    <a:pt x="12250" y="3670"/>
                  </a:lnTo>
                  <a:lnTo>
                    <a:pt x="12479" y="3818"/>
                  </a:lnTo>
                  <a:lnTo>
                    <a:pt x="12709" y="3980"/>
                  </a:lnTo>
                  <a:lnTo>
                    <a:pt x="12938" y="4156"/>
                  </a:lnTo>
                  <a:lnTo>
                    <a:pt x="13154" y="4344"/>
                  </a:lnTo>
                  <a:lnTo>
                    <a:pt x="13356" y="4533"/>
                  </a:lnTo>
                  <a:lnTo>
                    <a:pt x="13545" y="4736"/>
                  </a:lnTo>
                  <a:lnTo>
                    <a:pt x="13734" y="4952"/>
                  </a:lnTo>
                  <a:lnTo>
                    <a:pt x="13909" y="5181"/>
                  </a:lnTo>
                  <a:lnTo>
                    <a:pt x="14071" y="5424"/>
                  </a:lnTo>
                  <a:lnTo>
                    <a:pt x="14220" y="5667"/>
                  </a:lnTo>
                  <a:lnTo>
                    <a:pt x="14368" y="5923"/>
                  </a:lnTo>
                  <a:lnTo>
                    <a:pt x="14503" y="6179"/>
                  </a:lnTo>
                  <a:lnTo>
                    <a:pt x="14611" y="6462"/>
                  </a:lnTo>
                  <a:lnTo>
                    <a:pt x="14719" y="6732"/>
                  </a:lnTo>
                  <a:lnTo>
                    <a:pt x="14813" y="7029"/>
                  </a:lnTo>
                  <a:lnTo>
                    <a:pt x="14894" y="7326"/>
                  </a:lnTo>
                  <a:lnTo>
                    <a:pt x="14962" y="7623"/>
                  </a:lnTo>
                  <a:lnTo>
                    <a:pt x="15016" y="7946"/>
                  </a:lnTo>
                  <a:lnTo>
                    <a:pt x="15043" y="8257"/>
                  </a:lnTo>
                  <a:lnTo>
                    <a:pt x="15070" y="8581"/>
                  </a:lnTo>
                  <a:lnTo>
                    <a:pt x="15083" y="8918"/>
                  </a:lnTo>
                  <a:lnTo>
                    <a:pt x="15070" y="9255"/>
                  </a:lnTo>
                  <a:lnTo>
                    <a:pt x="15043" y="9579"/>
                  </a:lnTo>
                  <a:lnTo>
                    <a:pt x="15016" y="9903"/>
                  </a:lnTo>
                  <a:lnTo>
                    <a:pt x="14962" y="10213"/>
                  </a:lnTo>
                  <a:lnTo>
                    <a:pt x="14894" y="10523"/>
                  </a:lnTo>
                  <a:lnTo>
                    <a:pt x="14813" y="10820"/>
                  </a:lnTo>
                  <a:lnTo>
                    <a:pt x="14719" y="11103"/>
                  </a:lnTo>
                  <a:lnTo>
                    <a:pt x="14611" y="11387"/>
                  </a:lnTo>
                  <a:lnTo>
                    <a:pt x="14503" y="11670"/>
                  </a:lnTo>
                  <a:lnTo>
                    <a:pt x="14368" y="11940"/>
                  </a:lnTo>
                  <a:lnTo>
                    <a:pt x="14220" y="12196"/>
                  </a:lnTo>
                  <a:lnTo>
                    <a:pt x="14071" y="12439"/>
                  </a:lnTo>
                  <a:lnTo>
                    <a:pt x="13909" y="12682"/>
                  </a:lnTo>
                  <a:lnTo>
                    <a:pt x="13734" y="12911"/>
                  </a:lnTo>
                  <a:lnTo>
                    <a:pt x="13545" y="13127"/>
                  </a:lnTo>
                  <a:lnTo>
                    <a:pt x="13356" y="13343"/>
                  </a:lnTo>
                  <a:lnTo>
                    <a:pt x="13154" y="13532"/>
                  </a:lnTo>
                  <a:lnTo>
                    <a:pt x="12938" y="13720"/>
                  </a:lnTo>
                  <a:lnTo>
                    <a:pt x="12709" y="13896"/>
                  </a:lnTo>
                  <a:lnTo>
                    <a:pt x="12479" y="14071"/>
                  </a:lnTo>
                  <a:lnTo>
                    <a:pt x="12250" y="14220"/>
                  </a:lnTo>
                  <a:lnTo>
                    <a:pt x="11994" y="14368"/>
                  </a:lnTo>
                  <a:lnTo>
                    <a:pt x="11751" y="14489"/>
                  </a:lnTo>
                  <a:lnTo>
                    <a:pt x="11481" y="14611"/>
                  </a:lnTo>
                  <a:lnTo>
                    <a:pt x="11225" y="14719"/>
                  </a:lnTo>
                  <a:lnTo>
                    <a:pt x="10941" y="14813"/>
                  </a:lnTo>
                  <a:lnTo>
                    <a:pt x="10672" y="14881"/>
                  </a:lnTo>
                  <a:lnTo>
                    <a:pt x="10388" y="14948"/>
                  </a:lnTo>
                  <a:lnTo>
                    <a:pt x="10092" y="15002"/>
                  </a:lnTo>
                  <a:lnTo>
                    <a:pt x="9795" y="15043"/>
                  </a:lnTo>
                  <a:lnTo>
                    <a:pt x="9498" y="15056"/>
                  </a:lnTo>
                  <a:lnTo>
                    <a:pt x="9201" y="15070"/>
                  </a:lnTo>
                  <a:lnTo>
                    <a:pt x="8904" y="15056"/>
                  </a:lnTo>
                  <a:lnTo>
                    <a:pt x="8608" y="15043"/>
                  </a:lnTo>
                  <a:lnTo>
                    <a:pt x="8311" y="15002"/>
                  </a:lnTo>
                  <a:lnTo>
                    <a:pt x="8027" y="14948"/>
                  </a:lnTo>
                  <a:lnTo>
                    <a:pt x="7744" y="14881"/>
                  </a:lnTo>
                  <a:lnTo>
                    <a:pt x="7461" y="14800"/>
                  </a:lnTo>
                  <a:lnTo>
                    <a:pt x="7191" y="14719"/>
                  </a:lnTo>
                  <a:lnTo>
                    <a:pt x="6921" y="14611"/>
                  </a:lnTo>
                  <a:lnTo>
                    <a:pt x="6665" y="14489"/>
                  </a:lnTo>
                  <a:lnTo>
                    <a:pt x="6409" y="14355"/>
                  </a:lnTo>
                  <a:lnTo>
                    <a:pt x="6166" y="14206"/>
                  </a:lnTo>
                  <a:lnTo>
                    <a:pt x="5923" y="14058"/>
                  </a:lnTo>
                  <a:lnTo>
                    <a:pt x="5694" y="13896"/>
                  </a:lnTo>
                  <a:lnTo>
                    <a:pt x="5478" y="13707"/>
                  </a:lnTo>
                  <a:lnTo>
                    <a:pt x="5262" y="13518"/>
                  </a:lnTo>
                  <a:lnTo>
                    <a:pt x="5060" y="13316"/>
                  </a:lnTo>
                  <a:lnTo>
                    <a:pt x="4857" y="13113"/>
                  </a:lnTo>
                  <a:lnTo>
                    <a:pt x="4668" y="12898"/>
                  </a:lnTo>
                  <a:lnTo>
                    <a:pt x="4493" y="12655"/>
                  </a:lnTo>
                  <a:lnTo>
                    <a:pt x="4331" y="12425"/>
                  </a:lnTo>
                  <a:lnTo>
                    <a:pt x="4183" y="12169"/>
                  </a:lnTo>
                  <a:lnTo>
                    <a:pt x="4034" y="11913"/>
                  </a:lnTo>
                  <a:lnTo>
                    <a:pt x="3899" y="11643"/>
                  </a:lnTo>
                  <a:lnTo>
                    <a:pt x="3778" y="11373"/>
                  </a:lnTo>
                  <a:lnTo>
                    <a:pt x="3684" y="11090"/>
                  </a:lnTo>
                  <a:lnTo>
                    <a:pt x="3589" y="10806"/>
                  </a:lnTo>
                  <a:lnTo>
                    <a:pt x="3508" y="10510"/>
                  </a:lnTo>
                  <a:lnTo>
                    <a:pt x="3441" y="10199"/>
                  </a:lnTo>
                  <a:lnTo>
                    <a:pt x="3387" y="9889"/>
                  </a:lnTo>
                  <a:lnTo>
                    <a:pt x="3346" y="9565"/>
                  </a:lnTo>
                  <a:lnTo>
                    <a:pt x="3319" y="9242"/>
                  </a:lnTo>
                  <a:lnTo>
                    <a:pt x="3319" y="8918"/>
                  </a:lnTo>
                  <a:lnTo>
                    <a:pt x="3319" y="8581"/>
                  </a:lnTo>
                  <a:lnTo>
                    <a:pt x="3346" y="8270"/>
                  </a:lnTo>
                  <a:lnTo>
                    <a:pt x="3387" y="7946"/>
                  </a:lnTo>
                  <a:lnTo>
                    <a:pt x="3441" y="7636"/>
                  </a:lnTo>
                  <a:lnTo>
                    <a:pt x="3508" y="7339"/>
                  </a:lnTo>
                  <a:lnTo>
                    <a:pt x="3576" y="7043"/>
                  </a:lnTo>
                  <a:lnTo>
                    <a:pt x="3670" y="6746"/>
                  </a:lnTo>
                  <a:lnTo>
                    <a:pt x="3778" y="6476"/>
                  </a:lnTo>
                  <a:lnTo>
                    <a:pt x="3899" y="6193"/>
                  </a:lnTo>
                  <a:lnTo>
                    <a:pt x="4021" y="5936"/>
                  </a:lnTo>
                  <a:lnTo>
                    <a:pt x="4169" y="5680"/>
                  </a:lnTo>
                  <a:lnTo>
                    <a:pt x="4318" y="5437"/>
                  </a:lnTo>
                  <a:lnTo>
                    <a:pt x="4479" y="5194"/>
                  </a:lnTo>
                  <a:lnTo>
                    <a:pt x="4655" y="4965"/>
                  </a:lnTo>
                  <a:lnTo>
                    <a:pt x="4844" y="4749"/>
                  </a:lnTo>
                  <a:lnTo>
                    <a:pt x="5046" y="4547"/>
                  </a:lnTo>
                  <a:lnTo>
                    <a:pt x="5248" y="4344"/>
                  </a:lnTo>
                  <a:lnTo>
                    <a:pt x="5464" y="4169"/>
                  </a:lnTo>
                  <a:lnTo>
                    <a:pt x="5680" y="3994"/>
                  </a:lnTo>
                  <a:lnTo>
                    <a:pt x="5909" y="3818"/>
                  </a:lnTo>
                  <a:lnTo>
                    <a:pt x="6152" y="3670"/>
                  </a:lnTo>
                  <a:lnTo>
                    <a:pt x="6395" y="3535"/>
                  </a:lnTo>
                  <a:lnTo>
                    <a:pt x="6651" y="3400"/>
                  </a:lnTo>
                  <a:lnTo>
                    <a:pt x="6908" y="3292"/>
                  </a:lnTo>
                  <a:lnTo>
                    <a:pt x="7178" y="3184"/>
                  </a:lnTo>
                  <a:lnTo>
                    <a:pt x="7447" y="3090"/>
                  </a:lnTo>
                  <a:lnTo>
                    <a:pt x="7731" y="3022"/>
                  </a:lnTo>
                  <a:lnTo>
                    <a:pt x="8014" y="2955"/>
                  </a:lnTo>
                  <a:lnTo>
                    <a:pt x="8297" y="2901"/>
                  </a:lnTo>
                  <a:lnTo>
                    <a:pt x="8594" y="2860"/>
                  </a:lnTo>
                  <a:lnTo>
                    <a:pt x="8891" y="2847"/>
                  </a:lnTo>
                  <a:lnTo>
                    <a:pt x="9201" y="2834"/>
                  </a:lnTo>
                  <a:close/>
                  <a:moveTo>
                    <a:pt x="8716" y="0"/>
                  </a:moveTo>
                  <a:lnTo>
                    <a:pt x="8257" y="41"/>
                  </a:lnTo>
                  <a:lnTo>
                    <a:pt x="7785" y="95"/>
                  </a:lnTo>
                  <a:lnTo>
                    <a:pt x="7339" y="162"/>
                  </a:lnTo>
                  <a:lnTo>
                    <a:pt x="6894" y="257"/>
                  </a:lnTo>
                  <a:lnTo>
                    <a:pt x="6449" y="378"/>
                  </a:lnTo>
                  <a:lnTo>
                    <a:pt x="6017" y="500"/>
                  </a:lnTo>
                  <a:lnTo>
                    <a:pt x="5613" y="662"/>
                  </a:lnTo>
                  <a:lnTo>
                    <a:pt x="5194" y="823"/>
                  </a:lnTo>
                  <a:lnTo>
                    <a:pt x="4803" y="1012"/>
                  </a:lnTo>
                  <a:lnTo>
                    <a:pt x="4412" y="1228"/>
                  </a:lnTo>
                  <a:lnTo>
                    <a:pt x="4048" y="1444"/>
                  </a:lnTo>
                  <a:lnTo>
                    <a:pt x="3684" y="1687"/>
                  </a:lnTo>
                  <a:lnTo>
                    <a:pt x="3333" y="1943"/>
                  </a:lnTo>
                  <a:lnTo>
                    <a:pt x="3009" y="2213"/>
                  </a:lnTo>
                  <a:lnTo>
                    <a:pt x="2685" y="2510"/>
                  </a:lnTo>
                  <a:lnTo>
                    <a:pt x="2388" y="2807"/>
                  </a:lnTo>
                  <a:lnTo>
                    <a:pt x="2092" y="3130"/>
                  </a:lnTo>
                  <a:lnTo>
                    <a:pt x="1822" y="3454"/>
                  </a:lnTo>
                  <a:lnTo>
                    <a:pt x="1565" y="3805"/>
                  </a:lnTo>
                  <a:lnTo>
                    <a:pt x="1323" y="4169"/>
                  </a:lnTo>
                  <a:lnTo>
                    <a:pt x="1107" y="4547"/>
                  </a:lnTo>
                  <a:lnTo>
                    <a:pt x="904" y="4925"/>
                  </a:lnTo>
                  <a:lnTo>
                    <a:pt x="729" y="5329"/>
                  </a:lnTo>
                  <a:lnTo>
                    <a:pt x="554" y="5734"/>
                  </a:lnTo>
                  <a:lnTo>
                    <a:pt x="419" y="6166"/>
                  </a:lnTo>
                  <a:lnTo>
                    <a:pt x="297" y="6597"/>
                  </a:lnTo>
                  <a:lnTo>
                    <a:pt x="189" y="7043"/>
                  </a:lnTo>
                  <a:lnTo>
                    <a:pt x="108" y="7488"/>
                  </a:lnTo>
                  <a:lnTo>
                    <a:pt x="55" y="7960"/>
                  </a:lnTo>
                  <a:lnTo>
                    <a:pt x="14" y="8432"/>
                  </a:lnTo>
                  <a:lnTo>
                    <a:pt x="1" y="8918"/>
                  </a:lnTo>
                  <a:lnTo>
                    <a:pt x="14" y="9403"/>
                  </a:lnTo>
                  <a:lnTo>
                    <a:pt x="55" y="9876"/>
                  </a:lnTo>
                  <a:lnTo>
                    <a:pt x="108" y="10334"/>
                  </a:lnTo>
                  <a:lnTo>
                    <a:pt x="189" y="10793"/>
                  </a:lnTo>
                  <a:lnTo>
                    <a:pt x="297" y="11238"/>
                  </a:lnTo>
                  <a:lnTo>
                    <a:pt x="419" y="11683"/>
                  </a:lnTo>
                  <a:lnTo>
                    <a:pt x="554" y="12102"/>
                  </a:lnTo>
                  <a:lnTo>
                    <a:pt x="729" y="12520"/>
                  </a:lnTo>
                  <a:lnTo>
                    <a:pt x="904" y="12924"/>
                  </a:lnTo>
                  <a:lnTo>
                    <a:pt x="1107" y="13302"/>
                  </a:lnTo>
                  <a:lnTo>
                    <a:pt x="1323" y="13680"/>
                  </a:lnTo>
                  <a:lnTo>
                    <a:pt x="1565" y="14044"/>
                  </a:lnTo>
                  <a:lnTo>
                    <a:pt x="1822" y="14395"/>
                  </a:lnTo>
                  <a:lnTo>
                    <a:pt x="2092" y="14732"/>
                  </a:lnTo>
                  <a:lnTo>
                    <a:pt x="2388" y="15056"/>
                  </a:lnTo>
                  <a:lnTo>
                    <a:pt x="2685" y="15366"/>
                  </a:lnTo>
                  <a:lnTo>
                    <a:pt x="3009" y="15650"/>
                  </a:lnTo>
                  <a:lnTo>
                    <a:pt x="3333" y="15933"/>
                  </a:lnTo>
                  <a:lnTo>
                    <a:pt x="3684" y="16189"/>
                  </a:lnTo>
                  <a:lnTo>
                    <a:pt x="4048" y="16432"/>
                  </a:lnTo>
                  <a:lnTo>
                    <a:pt x="4412" y="16661"/>
                  </a:lnTo>
                  <a:lnTo>
                    <a:pt x="4803" y="16864"/>
                  </a:lnTo>
                  <a:lnTo>
                    <a:pt x="5194" y="17066"/>
                  </a:lnTo>
                  <a:lnTo>
                    <a:pt x="5613" y="17228"/>
                  </a:lnTo>
                  <a:lnTo>
                    <a:pt x="6031" y="17390"/>
                  </a:lnTo>
                  <a:lnTo>
                    <a:pt x="6449" y="17525"/>
                  </a:lnTo>
                  <a:lnTo>
                    <a:pt x="6894" y="17633"/>
                  </a:lnTo>
                  <a:lnTo>
                    <a:pt x="7339" y="17727"/>
                  </a:lnTo>
                  <a:lnTo>
                    <a:pt x="7785" y="17808"/>
                  </a:lnTo>
                  <a:lnTo>
                    <a:pt x="8257" y="17862"/>
                  </a:lnTo>
                  <a:lnTo>
                    <a:pt x="8716" y="17889"/>
                  </a:lnTo>
                  <a:lnTo>
                    <a:pt x="9201" y="17903"/>
                  </a:lnTo>
                  <a:lnTo>
                    <a:pt x="9673" y="17889"/>
                  </a:lnTo>
                  <a:lnTo>
                    <a:pt x="10146" y="17862"/>
                  </a:lnTo>
                  <a:lnTo>
                    <a:pt x="10604" y="17808"/>
                  </a:lnTo>
                  <a:lnTo>
                    <a:pt x="11063" y="17727"/>
                  </a:lnTo>
                  <a:lnTo>
                    <a:pt x="11508" y="17633"/>
                  </a:lnTo>
                  <a:lnTo>
                    <a:pt x="11940" y="17525"/>
                  </a:lnTo>
                  <a:lnTo>
                    <a:pt x="12371" y="17390"/>
                  </a:lnTo>
                  <a:lnTo>
                    <a:pt x="12790" y="17228"/>
                  </a:lnTo>
                  <a:lnTo>
                    <a:pt x="13208" y="17053"/>
                  </a:lnTo>
                  <a:lnTo>
                    <a:pt x="13599" y="16864"/>
                  </a:lnTo>
                  <a:lnTo>
                    <a:pt x="13990" y="16648"/>
                  </a:lnTo>
                  <a:lnTo>
                    <a:pt x="14355" y="16432"/>
                  </a:lnTo>
                  <a:lnTo>
                    <a:pt x="14719" y="16176"/>
                  </a:lnTo>
                  <a:lnTo>
                    <a:pt x="15070" y="15919"/>
                  </a:lnTo>
                  <a:lnTo>
                    <a:pt x="15407" y="15650"/>
                  </a:lnTo>
                  <a:lnTo>
                    <a:pt x="15731" y="15353"/>
                  </a:lnTo>
                  <a:lnTo>
                    <a:pt x="16027" y="15043"/>
                  </a:lnTo>
                  <a:lnTo>
                    <a:pt x="16324" y="14719"/>
                  </a:lnTo>
                  <a:lnTo>
                    <a:pt x="16594" y="14381"/>
                  </a:lnTo>
                  <a:lnTo>
                    <a:pt x="16850" y="14031"/>
                  </a:lnTo>
                  <a:lnTo>
                    <a:pt x="17093" y="13666"/>
                  </a:lnTo>
                  <a:lnTo>
                    <a:pt x="17309" y="13289"/>
                  </a:lnTo>
                  <a:lnTo>
                    <a:pt x="17511" y="12911"/>
                  </a:lnTo>
                  <a:lnTo>
                    <a:pt x="17700" y="12506"/>
                  </a:lnTo>
                  <a:lnTo>
                    <a:pt x="17862" y="12088"/>
                  </a:lnTo>
                  <a:lnTo>
                    <a:pt x="18011" y="11670"/>
                  </a:lnTo>
                  <a:lnTo>
                    <a:pt x="18132" y="11238"/>
                  </a:lnTo>
                  <a:lnTo>
                    <a:pt x="18240" y="10793"/>
                  </a:lnTo>
                  <a:lnTo>
                    <a:pt x="18321" y="10334"/>
                  </a:lnTo>
                  <a:lnTo>
                    <a:pt x="18375" y="9876"/>
                  </a:lnTo>
                  <a:lnTo>
                    <a:pt x="18415" y="9403"/>
                  </a:lnTo>
                  <a:lnTo>
                    <a:pt x="18429" y="8918"/>
                  </a:lnTo>
                  <a:lnTo>
                    <a:pt x="18415" y="8432"/>
                  </a:lnTo>
                  <a:lnTo>
                    <a:pt x="18375" y="7973"/>
                  </a:lnTo>
                  <a:lnTo>
                    <a:pt x="18321" y="7501"/>
                  </a:lnTo>
                  <a:lnTo>
                    <a:pt x="18240" y="7056"/>
                  </a:lnTo>
                  <a:lnTo>
                    <a:pt x="18132" y="6611"/>
                  </a:lnTo>
                  <a:lnTo>
                    <a:pt x="18011" y="6179"/>
                  </a:lnTo>
                  <a:lnTo>
                    <a:pt x="17862" y="5747"/>
                  </a:lnTo>
                  <a:lnTo>
                    <a:pt x="17700" y="5343"/>
                  </a:lnTo>
                  <a:lnTo>
                    <a:pt x="17511" y="4938"/>
                  </a:lnTo>
                  <a:lnTo>
                    <a:pt x="17309" y="4560"/>
                  </a:lnTo>
                  <a:lnTo>
                    <a:pt x="17093" y="4183"/>
                  </a:lnTo>
                  <a:lnTo>
                    <a:pt x="16850" y="3818"/>
                  </a:lnTo>
                  <a:lnTo>
                    <a:pt x="16594" y="3481"/>
                  </a:lnTo>
                  <a:lnTo>
                    <a:pt x="16324" y="3144"/>
                  </a:lnTo>
                  <a:lnTo>
                    <a:pt x="16027" y="2820"/>
                  </a:lnTo>
                  <a:lnTo>
                    <a:pt x="15731" y="2523"/>
                  </a:lnTo>
                  <a:lnTo>
                    <a:pt x="15407" y="2226"/>
                  </a:lnTo>
                  <a:lnTo>
                    <a:pt x="15070" y="1957"/>
                  </a:lnTo>
                  <a:lnTo>
                    <a:pt x="14719" y="1700"/>
                  </a:lnTo>
                  <a:lnTo>
                    <a:pt x="14355" y="1457"/>
                  </a:lnTo>
                  <a:lnTo>
                    <a:pt x="13990" y="1228"/>
                  </a:lnTo>
                  <a:lnTo>
                    <a:pt x="13599" y="1026"/>
                  </a:lnTo>
                  <a:lnTo>
                    <a:pt x="13208" y="837"/>
                  </a:lnTo>
                  <a:lnTo>
                    <a:pt x="12790" y="662"/>
                  </a:lnTo>
                  <a:lnTo>
                    <a:pt x="12371" y="513"/>
                  </a:lnTo>
                  <a:lnTo>
                    <a:pt x="11940" y="378"/>
                  </a:lnTo>
                  <a:lnTo>
                    <a:pt x="11508" y="257"/>
                  </a:lnTo>
                  <a:lnTo>
                    <a:pt x="11063" y="162"/>
                  </a:lnTo>
                  <a:lnTo>
                    <a:pt x="10604" y="95"/>
                  </a:lnTo>
                  <a:lnTo>
                    <a:pt x="10146" y="41"/>
                  </a:lnTo>
                  <a:lnTo>
                    <a:pt x="9673"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1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Power Medium Light, no footer">
  <p:cSld name="TITLE_1_2_1_1">
    <p:bg>
      <p:bgPr>
        <a:solidFill>
          <a:schemeClr val="accent2"/>
        </a:solidFill>
      </p:bgPr>
    </p:bg>
    <p:spTree>
      <p:nvGrpSpPr>
        <p:cNvPr id="72" name="Shape 72"/>
        <p:cNvGrpSpPr/>
        <p:nvPr/>
      </p:nvGrpSpPr>
      <p:grpSpPr>
        <a:xfrm>
          <a:off x="0" y="0"/>
          <a:ext cx="0" cy="0"/>
          <a:chOff x="0" y="0"/>
          <a:chExt cx="0" cy="0"/>
        </a:xfrm>
      </p:grpSpPr>
    </p:spTree>
  </p:cSld>
  <p:clrMapOvr>
    <a:masterClrMapping/>
  </p:clrMapOvr>
</p:sldLayout>
</file>

<file path=ppt/slideLayouts/slideLayout10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 footer 1">
  <p:cSld name="CUSTOM_3_5_1_1">
    <p:bg>
      <p:bgPr>
        <a:solidFill>
          <a:schemeClr val="accent4"/>
        </a:solidFill>
      </p:bgPr>
    </p:bg>
    <p:spTree>
      <p:nvGrpSpPr>
        <p:cNvPr id="938" name="Shape 938"/>
        <p:cNvGrpSpPr/>
        <p:nvPr/>
      </p:nvGrpSpPr>
      <p:grpSpPr>
        <a:xfrm>
          <a:off x="0" y="0"/>
          <a:ext cx="0" cy="0"/>
          <a:chOff x="0" y="0"/>
          <a:chExt cx="0" cy="0"/>
        </a:xfrm>
      </p:grpSpPr>
      <p:sp>
        <p:nvSpPr>
          <p:cNvPr id="939" name="Google Shape;939;p105"/>
          <p:cNvSpPr txBox="1"/>
          <p:nvPr>
            <p:ph type="title"/>
          </p:nvPr>
        </p:nvSpPr>
        <p:spPr>
          <a:xfrm>
            <a:off x="1169575" y="1707450"/>
            <a:ext cx="6804900" cy="1728600"/>
          </a:xfrm>
          <a:prstGeom prst="rect">
            <a:avLst/>
          </a:prstGeom>
          <a:noFill/>
          <a:ln>
            <a:noFill/>
          </a:ln>
        </p:spPr>
        <p:txBody>
          <a:bodyPr anchorCtr="0" anchor="ctr" bIns="0" lIns="0" spcFirstLastPara="1" rIns="0" wrap="square" tIns="0">
            <a:noAutofit/>
          </a:bodyPr>
          <a:lstStyle>
            <a:lvl1pPr lvl="0" rtl="0" algn="ctr">
              <a:lnSpc>
                <a:spcPct val="90000"/>
              </a:lnSpc>
              <a:spcBef>
                <a:spcPts val="0"/>
              </a:spcBef>
              <a:spcAft>
                <a:spcPts val="0"/>
              </a:spcAft>
              <a:buClr>
                <a:schemeClr val="dk1"/>
              </a:buClr>
              <a:buSzPts val="3400"/>
              <a:buFont typeface="Helvetica Neue"/>
              <a:buNone/>
              <a:defRPr b="1" sz="3400">
                <a:solidFill>
                  <a:schemeClr val="dk1"/>
                </a:solidFill>
                <a:latin typeface="Helvetica Neue"/>
                <a:ea typeface="Helvetica Neue"/>
                <a:cs typeface="Helvetica Neue"/>
                <a:sym typeface="Helvetica Neue"/>
              </a:defRPr>
            </a:lvl1pPr>
            <a:lvl2pPr lvl="1" rtl="0" algn="ctr">
              <a:lnSpc>
                <a:spcPct val="90000"/>
              </a:lnSpc>
              <a:spcBef>
                <a:spcPts val="0"/>
              </a:spcBef>
              <a:spcAft>
                <a:spcPts val="0"/>
              </a:spcAft>
              <a:buClr>
                <a:schemeClr val="dk1"/>
              </a:buClr>
              <a:buSzPts val="3400"/>
              <a:buFont typeface="Helvetica Neue"/>
              <a:buNone/>
              <a:defRPr b="1" sz="3400">
                <a:solidFill>
                  <a:schemeClr val="dk1"/>
                </a:solidFill>
                <a:latin typeface="Helvetica Neue"/>
                <a:ea typeface="Helvetica Neue"/>
                <a:cs typeface="Helvetica Neue"/>
                <a:sym typeface="Helvetica Neue"/>
              </a:defRPr>
            </a:lvl2pPr>
            <a:lvl3pPr lvl="2" rtl="0" algn="ctr">
              <a:lnSpc>
                <a:spcPct val="90000"/>
              </a:lnSpc>
              <a:spcBef>
                <a:spcPts val="0"/>
              </a:spcBef>
              <a:spcAft>
                <a:spcPts val="0"/>
              </a:spcAft>
              <a:buClr>
                <a:schemeClr val="dk1"/>
              </a:buClr>
              <a:buSzPts val="3400"/>
              <a:buFont typeface="Helvetica Neue"/>
              <a:buNone/>
              <a:defRPr b="1" sz="3400">
                <a:solidFill>
                  <a:schemeClr val="dk1"/>
                </a:solidFill>
                <a:latin typeface="Helvetica Neue"/>
                <a:ea typeface="Helvetica Neue"/>
                <a:cs typeface="Helvetica Neue"/>
                <a:sym typeface="Helvetica Neue"/>
              </a:defRPr>
            </a:lvl3pPr>
            <a:lvl4pPr lvl="3" rtl="0" algn="ctr">
              <a:lnSpc>
                <a:spcPct val="90000"/>
              </a:lnSpc>
              <a:spcBef>
                <a:spcPts val="0"/>
              </a:spcBef>
              <a:spcAft>
                <a:spcPts val="0"/>
              </a:spcAft>
              <a:buClr>
                <a:schemeClr val="dk1"/>
              </a:buClr>
              <a:buSzPts val="3400"/>
              <a:buFont typeface="Helvetica Neue"/>
              <a:buNone/>
              <a:defRPr b="1" sz="3400">
                <a:solidFill>
                  <a:schemeClr val="dk1"/>
                </a:solidFill>
                <a:latin typeface="Helvetica Neue"/>
                <a:ea typeface="Helvetica Neue"/>
                <a:cs typeface="Helvetica Neue"/>
                <a:sym typeface="Helvetica Neue"/>
              </a:defRPr>
            </a:lvl4pPr>
            <a:lvl5pPr lvl="4" rtl="0" algn="ctr">
              <a:lnSpc>
                <a:spcPct val="90000"/>
              </a:lnSpc>
              <a:spcBef>
                <a:spcPts val="0"/>
              </a:spcBef>
              <a:spcAft>
                <a:spcPts val="0"/>
              </a:spcAft>
              <a:buClr>
                <a:schemeClr val="dk1"/>
              </a:buClr>
              <a:buSzPts val="3400"/>
              <a:buFont typeface="Helvetica Neue"/>
              <a:buNone/>
              <a:defRPr b="1" sz="3400">
                <a:solidFill>
                  <a:schemeClr val="dk1"/>
                </a:solidFill>
                <a:latin typeface="Helvetica Neue"/>
                <a:ea typeface="Helvetica Neue"/>
                <a:cs typeface="Helvetica Neue"/>
                <a:sym typeface="Helvetica Neue"/>
              </a:defRPr>
            </a:lvl5pPr>
            <a:lvl6pPr lvl="5" rtl="0" algn="ctr">
              <a:lnSpc>
                <a:spcPct val="90000"/>
              </a:lnSpc>
              <a:spcBef>
                <a:spcPts val="0"/>
              </a:spcBef>
              <a:spcAft>
                <a:spcPts val="0"/>
              </a:spcAft>
              <a:buClr>
                <a:schemeClr val="dk1"/>
              </a:buClr>
              <a:buSzPts val="3400"/>
              <a:buFont typeface="Helvetica Neue"/>
              <a:buNone/>
              <a:defRPr b="1" sz="3400">
                <a:solidFill>
                  <a:schemeClr val="dk1"/>
                </a:solidFill>
                <a:latin typeface="Helvetica Neue"/>
                <a:ea typeface="Helvetica Neue"/>
                <a:cs typeface="Helvetica Neue"/>
                <a:sym typeface="Helvetica Neue"/>
              </a:defRPr>
            </a:lvl6pPr>
            <a:lvl7pPr lvl="6" rtl="0" algn="ctr">
              <a:lnSpc>
                <a:spcPct val="90000"/>
              </a:lnSpc>
              <a:spcBef>
                <a:spcPts val="0"/>
              </a:spcBef>
              <a:spcAft>
                <a:spcPts val="0"/>
              </a:spcAft>
              <a:buClr>
                <a:schemeClr val="dk1"/>
              </a:buClr>
              <a:buSzPts val="3400"/>
              <a:buFont typeface="Helvetica Neue"/>
              <a:buNone/>
              <a:defRPr b="1" sz="3400">
                <a:solidFill>
                  <a:schemeClr val="dk1"/>
                </a:solidFill>
                <a:latin typeface="Helvetica Neue"/>
                <a:ea typeface="Helvetica Neue"/>
                <a:cs typeface="Helvetica Neue"/>
                <a:sym typeface="Helvetica Neue"/>
              </a:defRPr>
            </a:lvl7pPr>
            <a:lvl8pPr lvl="7" rtl="0" algn="ctr">
              <a:lnSpc>
                <a:spcPct val="90000"/>
              </a:lnSpc>
              <a:spcBef>
                <a:spcPts val="0"/>
              </a:spcBef>
              <a:spcAft>
                <a:spcPts val="0"/>
              </a:spcAft>
              <a:buClr>
                <a:schemeClr val="dk1"/>
              </a:buClr>
              <a:buSzPts val="3400"/>
              <a:buFont typeface="Helvetica Neue"/>
              <a:buNone/>
              <a:defRPr b="1" sz="3400">
                <a:solidFill>
                  <a:schemeClr val="dk1"/>
                </a:solidFill>
                <a:latin typeface="Helvetica Neue"/>
                <a:ea typeface="Helvetica Neue"/>
                <a:cs typeface="Helvetica Neue"/>
                <a:sym typeface="Helvetica Neue"/>
              </a:defRPr>
            </a:lvl8pPr>
            <a:lvl9pPr lvl="8" rtl="0" algn="ctr">
              <a:lnSpc>
                <a:spcPct val="90000"/>
              </a:lnSpc>
              <a:spcBef>
                <a:spcPts val="0"/>
              </a:spcBef>
              <a:spcAft>
                <a:spcPts val="0"/>
              </a:spcAft>
              <a:buClr>
                <a:schemeClr val="dk1"/>
              </a:buClr>
              <a:buSzPts val="3400"/>
              <a:buFont typeface="Helvetica Neue"/>
              <a:buNone/>
              <a:defRPr b="1" sz="3400">
                <a:solidFill>
                  <a:schemeClr val="dk1"/>
                </a:solidFill>
                <a:latin typeface="Helvetica Neue"/>
                <a:ea typeface="Helvetica Neue"/>
                <a:cs typeface="Helvetica Neue"/>
                <a:sym typeface="Helvetica Neue"/>
              </a:defRPr>
            </a:lvl9pPr>
          </a:lstStyle>
          <a:p/>
        </p:txBody>
      </p:sp>
    </p:spTree>
  </p:cSld>
  <p:clrMapOvr>
    <a:masterClrMapping/>
  </p:clrMapOvr>
</p:sldLayout>
</file>

<file path=ppt/slideLayouts/slideLayout10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enter Text White 1">
  <p:cSld name="CUSTOM_3_3">
    <p:bg>
      <p:bgPr>
        <a:solidFill>
          <a:srgbClr val="FFFFFF"/>
        </a:solidFill>
      </p:bgPr>
    </p:bg>
    <p:spTree>
      <p:nvGrpSpPr>
        <p:cNvPr id="940" name="Shape 940"/>
        <p:cNvGrpSpPr/>
        <p:nvPr/>
      </p:nvGrpSpPr>
      <p:grpSpPr>
        <a:xfrm>
          <a:off x="0" y="0"/>
          <a:ext cx="0" cy="0"/>
          <a:chOff x="0" y="0"/>
          <a:chExt cx="0" cy="0"/>
        </a:xfrm>
      </p:grpSpPr>
      <p:sp>
        <p:nvSpPr>
          <p:cNvPr id="941" name="Google Shape;941;p106"/>
          <p:cNvSpPr txBox="1"/>
          <p:nvPr>
            <p:ph idx="1" type="subTitle"/>
          </p:nvPr>
        </p:nvSpPr>
        <p:spPr>
          <a:xfrm>
            <a:off x="2861250" y="3177050"/>
            <a:ext cx="3421500" cy="224700"/>
          </a:xfrm>
          <a:prstGeom prst="rect">
            <a:avLst/>
          </a:prstGeom>
          <a:noFill/>
          <a:ln>
            <a:noFill/>
          </a:ln>
        </p:spPr>
        <p:txBody>
          <a:bodyPr anchorCtr="0" anchor="t" bIns="0" lIns="0" spcFirstLastPara="1" rIns="0" wrap="square" tIns="0">
            <a:noAutofit/>
          </a:bodyPr>
          <a:lstStyle>
            <a:lvl1pPr lvl="0" rtl="0" algn="ctr">
              <a:spcBef>
                <a:spcPts val="0"/>
              </a:spcBef>
              <a:spcAft>
                <a:spcPts val="0"/>
              </a:spcAft>
              <a:buClr>
                <a:schemeClr val="dk1"/>
              </a:buClr>
              <a:buSzPts val="1400"/>
              <a:buNone/>
              <a:defRPr sz="1000">
                <a:solidFill>
                  <a:schemeClr val="dk1"/>
                </a:solidFill>
                <a:latin typeface="Helvetica Neue"/>
                <a:ea typeface="Helvetica Neue"/>
                <a:cs typeface="Helvetica Neue"/>
                <a:sym typeface="Helvetica Neue"/>
              </a:defRPr>
            </a:lvl1pPr>
            <a:lvl2pPr lvl="1" rtl="0" algn="ctr">
              <a:spcBef>
                <a:spcPts val="0"/>
              </a:spcBef>
              <a:spcAft>
                <a:spcPts val="0"/>
              </a:spcAft>
              <a:buClr>
                <a:schemeClr val="dk1"/>
              </a:buClr>
              <a:buSzPts val="1400"/>
              <a:buNone/>
              <a:defRPr>
                <a:solidFill>
                  <a:schemeClr val="dk1"/>
                </a:solidFill>
              </a:defRPr>
            </a:lvl2pPr>
            <a:lvl3pPr lvl="2" rtl="0" algn="ctr">
              <a:spcBef>
                <a:spcPts val="0"/>
              </a:spcBef>
              <a:spcAft>
                <a:spcPts val="0"/>
              </a:spcAft>
              <a:buClr>
                <a:schemeClr val="dk1"/>
              </a:buClr>
              <a:buSzPts val="1400"/>
              <a:buNone/>
              <a:defRPr>
                <a:solidFill>
                  <a:schemeClr val="dk1"/>
                </a:solidFill>
              </a:defRPr>
            </a:lvl3pPr>
            <a:lvl4pPr lvl="3" rtl="0" algn="ctr">
              <a:spcBef>
                <a:spcPts val="0"/>
              </a:spcBef>
              <a:spcAft>
                <a:spcPts val="0"/>
              </a:spcAft>
              <a:buClr>
                <a:schemeClr val="dk1"/>
              </a:buClr>
              <a:buSzPts val="1400"/>
              <a:buNone/>
              <a:defRPr>
                <a:solidFill>
                  <a:schemeClr val="dk1"/>
                </a:solidFill>
              </a:defRPr>
            </a:lvl4pPr>
            <a:lvl5pPr lvl="4" rtl="0" algn="ctr">
              <a:spcBef>
                <a:spcPts val="0"/>
              </a:spcBef>
              <a:spcAft>
                <a:spcPts val="0"/>
              </a:spcAft>
              <a:buClr>
                <a:schemeClr val="dk1"/>
              </a:buClr>
              <a:buSzPts val="1400"/>
              <a:buNone/>
              <a:defRPr>
                <a:solidFill>
                  <a:schemeClr val="dk1"/>
                </a:solidFill>
              </a:defRPr>
            </a:lvl5pPr>
            <a:lvl6pPr lvl="5" rtl="0" algn="ctr">
              <a:spcBef>
                <a:spcPts val="0"/>
              </a:spcBef>
              <a:spcAft>
                <a:spcPts val="0"/>
              </a:spcAft>
              <a:buClr>
                <a:schemeClr val="dk1"/>
              </a:buClr>
              <a:buSzPts val="1400"/>
              <a:buNone/>
              <a:defRPr>
                <a:solidFill>
                  <a:schemeClr val="dk1"/>
                </a:solidFill>
              </a:defRPr>
            </a:lvl6pPr>
            <a:lvl7pPr lvl="6" rtl="0" algn="ctr">
              <a:spcBef>
                <a:spcPts val="0"/>
              </a:spcBef>
              <a:spcAft>
                <a:spcPts val="0"/>
              </a:spcAft>
              <a:buClr>
                <a:schemeClr val="dk1"/>
              </a:buClr>
              <a:buSzPts val="1400"/>
              <a:buNone/>
              <a:defRPr>
                <a:solidFill>
                  <a:schemeClr val="dk1"/>
                </a:solidFill>
              </a:defRPr>
            </a:lvl7pPr>
            <a:lvl8pPr lvl="7" rtl="0" algn="ctr">
              <a:spcBef>
                <a:spcPts val="0"/>
              </a:spcBef>
              <a:spcAft>
                <a:spcPts val="0"/>
              </a:spcAft>
              <a:buClr>
                <a:schemeClr val="dk1"/>
              </a:buClr>
              <a:buSzPts val="1400"/>
              <a:buNone/>
              <a:defRPr>
                <a:solidFill>
                  <a:schemeClr val="dk1"/>
                </a:solidFill>
              </a:defRPr>
            </a:lvl8pPr>
            <a:lvl9pPr lvl="8" rtl="0" algn="ctr">
              <a:spcBef>
                <a:spcPts val="0"/>
              </a:spcBef>
              <a:spcAft>
                <a:spcPts val="0"/>
              </a:spcAft>
              <a:buClr>
                <a:schemeClr val="dk1"/>
              </a:buClr>
              <a:buSzPts val="1400"/>
              <a:buNone/>
              <a:defRPr>
                <a:solidFill>
                  <a:schemeClr val="dk1"/>
                </a:solidFill>
              </a:defRPr>
            </a:lvl9pPr>
          </a:lstStyle>
          <a:p/>
        </p:txBody>
      </p:sp>
      <p:sp>
        <p:nvSpPr>
          <p:cNvPr id="942" name="Google Shape;942;p106"/>
          <p:cNvSpPr txBox="1"/>
          <p:nvPr>
            <p:ph type="title"/>
          </p:nvPr>
        </p:nvSpPr>
        <p:spPr>
          <a:xfrm>
            <a:off x="1169575" y="1179550"/>
            <a:ext cx="6804900" cy="1728600"/>
          </a:xfrm>
          <a:prstGeom prst="rect">
            <a:avLst/>
          </a:prstGeom>
          <a:noFill/>
          <a:ln>
            <a:noFill/>
          </a:ln>
        </p:spPr>
        <p:txBody>
          <a:bodyPr anchorCtr="0" anchor="b" bIns="0" lIns="0" spcFirstLastPara="1" rIns="0" wrap="square" tIns="0">
            <a:noAutofit/>
          </a:bodyPr>
          <a:lstStyle>
            <a:lvl1pPr lvl="0" rtl="0" algn="ctr">
              <a:lnSpc>
                <a:spcPct val="90000"/>
              </a:lnSpc>
              <a:spcBef>
                <a:spcPts val="0"/>
              </a:spcBef>
              <a:spcAft>
                <a:spcPts val="0"/>
              </a:spcAft>
              <a:buClr>
                <a:schemeClr val="dk1"/>
              </a:buClr>
              <a:buSzPts val="3600"/>
              <a:buFont typeface="Helvetica Neue"/>
              <a:buNone/>
              <a:defRPr b="1" sz="3600">
                <a:solidFill>
                  <a:schemeClr val="dk1"/>
                </a:solidFill>
                <a:latin typeface="Helvetica Neue"/>
                <a:ea typeface="Helvetica Neue"/>
                <a:cs typeface="Helvetica Neue"/>
                <a:sym typeface="Helvetica Neue"/>
              </a:defRPr>
            </a:lvl1pPr>
            <a:lvl2pPr lvl="1" rtl="0" algn="ctr">
              <a:lnSpc>
                <a:spcPct val="90000"/>
              </a:lnSpc>
              <a:spcBef>
                <a:spcPts val="0"/>
              </a:spcBef>
              <a:spcAft>
                <a:spcPts val="0"/>
              </a:spcAft>
              <a:buClr>
                <a:schemeClr val="dk1"/>
              </a:buClr>
              <a:buSzPts val="3600"/>
              <a:buFont typeface="Helvetica Neue"/>
              <a:buNone/>
              <a:defRPr b="1" sz="3600">
                <a:solidFill>
                  <a:schemeClr val="dk1"/>
                </a:solidFill>
                <a:latin typeface="Helvetica Neue"/>
                <a:ea typeface="Helvetica Neue"/>
                <a:cs typeface="Helvetica Neue"/>
                <a:sym typeface="Helvetica Neue"/>
              </a:defRPr>
            </a:lvl2pPr>
            <a:lvl3pPr lvl="2" rtl="0" algn="ctr">
              <a:lnSpc>
                <a:spcPct val="90000"/>
              </a:lnSpc>
              <a:spcBef>
                <a:spcPts val="0"/>
              </a:spcBef>
              <a:spcAft>
                <a:spcPts val="0"/>
              </a:spcAft>
              <a:buClr>
                <a:schemeClr val="dk1"/>
              </a:buClr>
              <a:buSzPts val="3600"/>
              <a:buFont typeface="Helvetica Neue"/>
              <a:buNone/>
              <a:defRPr b="1" sz="3600">
                <a:solidFill>
                  <a:schemeClr val="dk1"/>
                </a:solidFill>
                <a:latin typeface="Helvetica Neue"/>
                <a:ea typeface="Helvetica Neue"/>
                <a:cs typeface="Helvetica Neue"/>
                <a:sym typeface="Helvetica Neue"/>
              </a:defRPr>
            </a:lvl3pPr>
            <a:lvl4pPr lvl="3" rtl="0" algn="ctr">
              <a:lnSpc>
                <a:spcPct val="90000"/>
              </a:lnSpc>
              <a:spcBef>
                <a:spcPts val="0"/>
              </a:spcBef>
              <a:spcAft>
                <a:spcPts val="0"/>
              </a:spcAft>
              <a:buClr>
                <a:schemeClr val="dk1"/>
              </a:buClr>
              <a:buSzPts val="3600"/>
              <a:buFont typeface="Helvetica Neue"/>
              <a:buNone/>
              <a:defRPr b="1" sz="3600">
                <a:solidFill>
                  <a:schemeClr val="dk1"/>
                </a:solidFill>
                <a:latin typeface="Helvetica Neue"/>
                <a:ea typeface="Helvetica Neue"/>
                <a:cs typeface="Helvetica Neue"/>
                <a:sym typeface="Helvetica Neue"/>
              </a:defRPr>
            </a:lvl4pPr>
            <a:lvl5pPr lvl="4" rtl="0" algn="ctr">
              <a:lnSpc>
                <a:spcPct val="90000"/>
              </a:lnSpc>
              <a:spcBef>
                <a:spcPts val="0"/>
              </a:spcBef>
              <a:spcAft>
                <a:spcPts val="0"/>
              </a:spcAft>
              <a:buClr>
                <a:schemeClr val="dk1"/>
              </a:buClr>
              <a:buSzPts val="3600"/>
              <a:buFont typeface="Helvetica Neue"/>
              <a:buNone/>
              <a:defRPr b="1" sz="3600">
                <a:solidFill>
                  <a:schemeClr val="dk1"/>
                </a:solidFill>
                <a:latin typeface="Helvetica Neue"/>
                <a:ea typeface="Helvetica Neue"/>
                <a:cs typeface="Helvetica Neue"/>
                <a:sym typeface="Helvetica Neue"/>
              </a:defRPr>
            </a:lvl5pPr>
            <a:lvl6pPr lvl="5" rtl="0" algn="ctr">
              <a:lnSpc>
                <a:spcPct val="90000"/>
              </a:lnSpc>
              <a:spcBef>
                <a:spcPts val="0"/>
              </a:spcBef>
              <a:spcAft>
                <a:spcPts val="0"/>
              </a:spcAft>
              <a:buClr>
                <a:schemeClr val="dk1"/>
              </a:buClr>
              <a:buSzPts val="3600"/>
              <a:buFont typeface="Helvetica Neue"/>
              <a:buNone/>
              <a:defRPr b="1" sz="3600">
                <a:solidFill>
                  <a:schemeClr val="dk1"/>
                </a:solidFill>
                <a:latin typeface="Helvetica Neue"/>
                <a:ea typeface="Helvetica Neue"/>
                <a:cs typeface="Helvetica Neue"/>
                <a:sym typeface="Helvetica Neue"/>
              </a:defRPr>
            </a:lvl6pPr>
            <a:lvl7pPr lvl="6" rtl="0" algn="ctr">
              <a:lnSpc>
                <a:spcPct val="90000"/>
              </a:lnSpc>
              <a:spcBef>
                <a:spcPts val="0"/>
              </a:spcBef>
              <a:spcAft>
                <a:spcPts val="0"/>
              </a:spcAft>
              <a:buClr>
                <a:schemeClr val="dk1"/>
              </a:buClr>
              <a:buSzPts val="3600"/>
              <a:buFont typeface="Helvetica Neue"/>
              <a:buNone/>
              <a:defRPr b="1" sz="3600">
                <a:solidFill>
                  <a:schemeClr val="dk1"/>
                </a:solidFill>
                <a:latin typeface="Helvetica Neue"/>
                <a:ea typeface="Helvetica Neue"/>
                <a:cs typeface="Helvetica Neue"/>
                <a:sym typeface="Helvetica Neue"/>
              </a:defRPr>
            </a:lvl7pPr>
            <a:lvl8pPr lvl="7" rtl="0" algn="ctr">
              <a:lnSpc>
                <a:spcPct val="90000"/>
              </a:lnSpc>
              <a:spcBef>
                <a:spcPts val="0"/>
              </a:spcBef>
              <a:spcAft>
                <a:spcPts val="0"/>
              </a:spcAft>
              <a:buClr>
                <a:schemeClr val="dk1"/>
              </a:buClr>
              <a:buSzPts val="3600"/>
              <a:buFont typeface="Helvetica Neue"/>
              <a:buNone/>
              <a:defRPr b="1" sz="3600">
                <a:solidFill>
                  <a:schemeClr val="dk1"/>
                </a:solidFill>
                <a:latin typeface="Helvetica Neue"/>
                <a:ea typeface="Helvetica Neue"/>
                <a:cs typeface="Helvetica Neue"/>
                <a:sym typeface="Helvetica Neue"/>
              </a:defRPr>
            </a:lvl8pPr>
            <a:lvl9pPr lvl="8" rtl="0" algn="ctr">
              <a:lnSpc>
                <a:spcPct val="90000"/>
              </a:lnSpc>
              <a:spcBef>
                <a:spcPts val="0"/>
              </a:spcBef>
              <a:spcAft>
                <a:spcPts val="0"/>
              </a:spcAft>
              <a:buClr>
                <a:schemeClr val="dk1"/>
              </a:buClr>
              <a:buSzPts val="3600"/>
              <a:buFont typeface="Helvetica Neue"/>
              <a:buNone/>
              <a:defRPr b="1" sz="3600">
                <a:solidFill>
                  <a:schemeClr val="dk1"/>
                </a:solidFill>
                <a:latin typeface="Helvetica Neue"/>
                <a:ea typeface="Helvetica Neue"/>
                <a:cs typeface="Helvetica Neue"/>
                <a:sym typeface="Helvetica Neue"/>
              </a:defRPr>
            </a:lvl9pPr>
          </a:lstStyle>
          <a:p/>
        </p:txBody>
      </p:sp>
      <p:sp>
        <p:nvSpPr>
          <p:cNvPr id="943" name="Google Shape;943;p106"/>
          <p:cNvSpPr txBox="1"/>
          <p:nvPr>
            <p:ph idx="12" type="sldNum"/>
          </p:nvPr>
        </p:nvSpPr>
        <p:spPr>
          <a:xfrm>
            <a:off x="290521" y="4874925"/>
            <a:ext cx="312300" cy="131700"/>
          </a:xfrm>
          <a:prstGeom prst="rect">
            <a:avLst/>
          </a:prstGeom>
          <a:noFill/>
          <a:ln>
            <a:noFill/>
          </a:ln>
        </p:spPr>
        <p:txBody>
          <a:bodyPr anchorCtr="0" anchor="ctr" bIns="0" lIns="0" spcFirstLastPara="1" rIns="0" wrap="square" tIns="0">
            <a:noAutofit/>
          </a:bodyPr>
          <a:lstStyle>
            <a:lvl1pPr indent="0" lvl="0"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1pPr>
            <a:lvl2pPr indent="0" lvl="1"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2pPr>
            <a:lvl3pPr indent="0" lvl="2"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3pPr>
            <a:lvl4pPr indent="0" lvl="3"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4pPr>
            <a:lvl5pPr indent="0" lvl="4"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5pPr>
            <a:lvl6pPr indent="0" lvl="5"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6pPr>
            <a:lvl7pPr indent="0" lvl="6"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7pPr>
            <a:lvl8pPr indent="0" lvl="7"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8pPr>
            <a:lvl9pPr indent="0" lvl="8"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9pPr>
          </a:lstStyle>
          <a:p>
            <a:pPr indent="0" lvl="0" marL="0" rtl="0" algn="l">
              <a:spcBef>
                <a:spcPts val="0"/>
              </a:spcBef>
              <a:spcAft>
                <a:spcPts val="0"/>
              </a:spcAft>
              <a:buNone/>
            </a:pPr>
            <a:fld id="{00000000-1234-1234-1234-123412341234}" type="slidenum">
              <a:rPr lang="en"/>
              <a:t>‹#›</a:t>
            </a:fld>
            <a:endParaRPr/>
          </a:p>
        </p:txBody>
      </p:sp>
      <p:sp>
        <p:nvSpPr>
          <p:cNvPr id="944" name="Google Shape;944;p106"/>
          <p:cNvSpPr txBox="1"/>
          <p:nvPr/>
        </p:nvSpPr>
        <p:spPr>
          <a:xfrm>
            <a:off x="1206943" y="4874925"/>
            <a:ext cx="1577100" cy="131700"/>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Clr>
                <a:srgbClr val="000000"/>
              </a:buClr>
              <a:buSzPts val="600"/>
              <a:buFont typeface="Arial"/>
              <a:buNone/>
            </a:pPr>
            <a:r>
              <a:rPr lang="en" sz="600">
                <a:solidFill>
                  <a:schemeClr val="dk2"/>
                </a:solidFill>
                <a:latin typeface="Helvetica Neue"/>
                <a:ea typeface="Helvetica Neue"/>
                <a:cs typeface="Helvetica Neue"/>
                <a:sym typeface="Helvetica Neue"/>
              </a:rPr>
              <a:t>2022 © AppFolio, Inc. Confidential</a:t>
            </a:r>
            <a:endParaRPr sz="600">
              <a:solidFill>
                <a:schemeClr val="dk2"/>
              </a:solidFill>
              <a:latin typeface="Helvetica Neue"/>
              <a:ea typeface="Helvetica Neue"/>
              <a:cs typeface="Helvetica Neue"/>
              <a:sym typeface="Helvetica Neue"/>
            </a:endParaRPr>
          </a:p>
        </p:txBody>
      </p:sp>
      <p:grpSp>
        <p:nvGrpSpPr>
          <p:cNvPr id="945" name="Google Shape;945;p106"/>
          <p:cNvGrpSpPr/>
          <p:nvPr/>
        </p:nvGrpSpPr>
        <p:grpSpPr>
          <a:xfrm>
            <a:off x="8215997" y="4856141"/>
            <a:ext cx="632981" cy="164573"/>
            <a:chOff x="288629" y="563758"/>
            <a:chExt cx="862254" cy="215523"/>
          </a:xfrm>
        </p:grpSpPr>
        <p:sp>
          <p:nvSpPr>
            <p:cNvPr id="946" name="Google Shape;946;p106"/>
            <p:cNvSpPr/>
            <p:nvPr/>
          </p:nvSpPr>
          <p:spPr>
            <a:xfrm>
              <a:off x="288629" y="606989"/>
              <a:ext cx="111063" cy="132645"/>
            </a:xfrm>
            <a:custGeom>
              <a:rect b="b" l="l" r="r" t="t"/>
              <a:pathLst>
                <a:path extrusionOk="0" h="18956" w="15420">
                  <a:moveTo>
                    <a:pt x="12330" y="9444"/>
                  </a:moveTo>
                  <a:lnTo>
                    <a:pt x="12330" y="11171"/>
                  </a:lnTo>
                  <a:lnTo>
                    <a:pt x="12330" y="11508"/>
                  </a:lnTo>
                  <a:lnTo>
                    <a:pt x="12290" y="11845"/>
                  </a:lnTo>
                  <a:lnTo>
                    <a:pt x="12249" y="12156"/>
                  </a:lnTo>
                  <a:lnTo>
                    <a:pt x="12182" y="12453"/>
                  </a:lnTo>
                  <a:lnTo>
                    <a:pt x="12088" y="12736"/>
                  </a:lnTo>
                  <a:lnTo>
                    <a:pt x="11993" y="13006"/>
                  </a:lnTo>
                  <a:lnTo>
                    <a:pt x="11872" y="13262"/>
                  </a:lnTo>
                  <a:lnTo>
                    <a:pt x="11737" y="13491"/>
                  </a:lnTo>
                  <a:lnTo>
                    <a:pt x="11602" y="13721"/>
                  </a:lnTo>
                  <a:lnTo>
                    <a:pt x="11440" y="13923"/>
                  </a:lnTo>
                  <a:lnTo>
                    <a:pt x="11278" y="14125"/>
                  </a:lnTo>
                  <a:lnTo>
                    <a:pt x="11103" y="14301"/>
                  </a:lnTo>
                  <a:lnTo>
                    <a:pt x="10927" y="14476"/>
                  </a:lnTo>
                  <a:lnTo>
                    <a:pt x="10739" y="14625"/>
                  </a:lnTo>
                  <a:lnTo>
                    <a:pt x="10536" y="14773"/>
                  </a:lnTo>
                  <a:lnTo>
                    <a:pt x="10334" y="14908"/>
                  </a:lnTo>
                  <a:lnTo>
                    <a:pt x="10131" y="15029"/>
                  </a:lnTo>
                  <a:lnTo>
                    <a:pt x="9916" y="15151"/>
                  </a:lnTo>
                  <a:lnTo>
                    <a:pt x="9713" y="15245"/>
                  </a:lnTo>
                  <a:lnTo>
                    <a:pt x="9497" y="15340"/>
                  </a:lnTo>
                  <a:lnTo>
                    <a:pt x="9282" y="15421"/>
                  </a:lnTo>
                  <a:lnTo>
                    <a:pt x="9079" y="15488"/>
                  </a:lnTo>
                  <a:lnTo>
                    <a:pt x="8661" y="15609"/>
                  </a:lnTo>
                  <a:lnTo>
                    <a:pt x="8270" y="15704"/>
                  </a:lnTo>
                  <a:lnTo>
                    <a:pt x="7892" y="15758"/>
                  </a:lnTo>
                  <a:lnTo>
                    <a:pt x="7568" y="15785"/>
                  </a:lnTo>
                  <a:lnTo>
                    <a:pt x="7271" y="15798"/>
                  </a:lnTo>
                  <a:lnTo>
                    <a:pt x="6921" y="15785"/>
                  </a:lnTo>
                  <a:lnTo>
                    <a:pt x="6556" y="15758"/>
                  </a:lnTo>
                  <a:lnTo>
                    <a:pt x="6192" y="15690"/>
                  </a:lnTo>
                  <a:lnTo>
                    <a:pt x="5841" y="15623"/>
                  </a:lnTo>
                  <a:lnTo>
                    <a:pt x="5504" y="15515"/>
                  </a:lnTo>
                  <a:lnTo>
                    <a:pt x="5167" y="15394"/>
                  </a:lnTo>
                  <a:lnTo>
                    <a:pt x="4857" y="15245"/>
                  </a:lnTo>
                  <a:lnTo>
                    <a:pt x="4560" y="15083"/>
                  </a:lnTo>
                  <a:lnTo>
                    <a:pt x="4290" y="14908"/>
                  </a:lnTo>
                  <a:lnTo>
                    <a:pt x="4047" y="14706"/>
                  </a:lnTo>
                  <a:lnTo>
                    <a:pt x="3926" y="14598"/>
                  </a:lnTo>
                  <a:lnTo>
                    <a:pt x="3831" y="14476"/>
                  </a:lnTo>
                  <a:lnTo>
                    <a:pt x="3723" y="14368"/>
                  </a:lnTo>
                  <a:lnTo>
                    <a:pt x="3642" y="14247"/>
                  </a:lnTo>
                  <a:lnTo>
                    <a:pt x="3562" y="14112"/>
                  </a:lnTo>
                  <a:lnTo>
                    <a:pt x="3494" y="13990"/>
                  </a:lnTo>
                  <a:lnTo>
                    <a:pt x="3427" y="13856"/>
                  </a:lnTo>
                  <a:lnTo>
                    <a:pt x="3386" y="13721"/>
                  </a:lnTo>
                  <a:lnTo>
                    <a:pt x="3346" y="13572"/>
                  </a:lnTo>
                  <a:lnTo>
                    <a:pt x="3305" y="13424"/>
                  </a:lnTo>
                  <a:lnTo>
                    <a:pt x="3292" y="13275"/>
                  </a:lnTo>
                  <a:lnTo>
                    <a:pt x="3292" y="13127"/>
                  </a:lnTo>
                  <a:lnTo>
                    <a:pt x="3292" y="12965"/>
                  </a:lnTo>
                  <a:lnTo>
                    <a:pt x="3305" y="12803"/>
                  </a:lnTo>
                  <a:lnTo>
                    <a:pt x="3332" y="12655"/>
                  </a:lnTo>
                  <a:lnTo>
                    <a:pt x="3359" y="12520"/>
                  </a:lnTo>
                  <a:lnTo>
                    <a:pt x="3400" y="12372"/>
                  </a:lnTo>
                  <a:lnTo>
                    <a:pt x="3454" y="12250"/>
                  </a:lnTo>
                  <a:lnTo>
                    <a:pt x="3521" y="12129"/>
                  </a:lnTo>
                  <a:lnTo>
                    <a:pt x="3589" y="12007"/>
                  </a:lnTo>
                  <a:lnTo>
                    <a:pt x="3669" y="11886"/>
                  </a:lnTo>
                  <a:lnTo>
                    <a:pt x="3764" y="11778"/>
                  </a:lnTo>
                  <a:lnTo>
                    <a:pt x="3858" y="11670"/>
                  </a:lnTo>
                  <a:lnTo>
                    <a:pt x="3966" y="11576"/>
                  </a:lnTo>
                  <a:lnTo>
                    <a:pt x="4088" y="11481"/>
                  </a:lnTo>
                  <a:lnTo>
                    <a:pt x="4223" y="11387"/>
                  </a:lnTo>
                  <a:lnTo>
                    <a:pt x="4357" y="11306"/>
                  </a:lnTo>
                  <a:lnTo>
                    <a:pt x="4506" y="11225"/>
                  </a:lnTo>
                  <a:lnTo>
                    <a:pt x="4843" y="11077"/>
                  </a:lnTo>
                  <a:lnTo>
                    <a:pt x="5207" y="10928"/>
                  </a:lnTo>
                  <a:lnTo>
                    <a:pt x="5612" y="10807"/>
                  </a:lnTo>
                  <a:lnTo>
                    <a:pt x="6057" y="10685"/>
                  </a:lnTo>
                  <a:lnTo>
                    <a:pt x="6543" y="10577"/>
                  </a:lnTo>
                  <a:lnTo>
                    <a:pt x="7083" y="10469"/>
                  </a:lnTo>
                  <a:lnTo>
                    <a:pt x="7649" y="10375"/>
                  </a:lnTo>
                  <a:lnTo>
                    <a:pt x="8256" y="10267"/>
                  </a:lnTo>
                  <a:lnTo>
                    <a:pt x="8998" y="10159"/>
                  </a:lnTo>
                  <a:lnTo>
                    <a:pt x="9848" y="10011"/>
                  </a:lnTo>
                  <a:lnTo>
                    <a:pt x="11507" y="9700"/>
                  </a:lnTo>
                  <a:lnTo>
                    <a:pt x="11710" y="9660"/>
                  </a:lnTo>
                  <a:lnTo>
                    <a:pt x="11926" y="9593"/>
                  </a:lnTo>
                  <a:lnTo>
                    <a:pt x="12128" y="9525"/>
                  </a:lnTo>
                  <a:lnTo>
                    <a:pt x="12330" y="9444"/>
                  </a:lnTo>
                  <a:close/>
                  <a:moveTo>
                    <a:pt x="8728" y="1"/>
                  </a:moveTo>
                  <a:lnTo>
                    <a:pt x="8175" y="14"/>
                  </a:lnTo>
                  <a:lnTo>
                    <a:pt x="7649" y="41"/>
                  </a:lnTo>
                  <a:lnTo>
                    <a:pt x="7137" y="95"/>
                  </a:lnTo>
                  <a:lnTo>
                    <a:pt x="6637" y="163"/>
                  </a:lnTo>
                  <a:lnTo>
                    <a:pt x="6165" y="244"/>
                  </a:lnTo>
                  <a:lnTo>
                    <a:pt x="5707" y="351"/>
                  </a:lnTo>
                  <a:lnTo>
                    <a:pt x="5275" y="486"/>
                  </a:lnTo>
                  <a:lnTo>
                    <a:pt x="4857" y="635"/>
                  </a:lnTo>
                  <a:lnTo>
                    <a:pt x="4452" y="797"/>
                  </a:lnTo>
                  <a:lnTo>
                    <a:pt x="4074" y="986"/>
                  </a:lnTo>
                  <a:lnTo>
                    <a:pt x="3710" y="1188"/>
                  </a:lnTo>
                  <a:lnTo>
                    <a:pt x="3373" y="1404"/>
                  </a:lnTo>
                  <a:lnTo>
                    <a:pt x="3049" y="1647"/>
                  </a:lnTo>
                  <a:lnTo>
                    <a:pt x="2752" y="1916"/>
                  </a:lnTo>
                  <a:lnTo>
                    <a:pt x="2455" y="2200"/>
                  </a:lnTo>
                  <a:lnTo>
                    <a:pt x="2199" y="2496"/>
                  </a:lnTo>
                  <a:lnTo>
                    <a:pt x="2051" y="2685"/>
                  </a:lnTo>
                  <a:lnTo>
                    <a:pt x="1916" y="2874"/>
                  </a:lnTo>
                  <a:lnTo>
                    <a:pt x="1794" y="3063"/>
                  </a:lnTo>
                  <a:lnTo>
                    <a:pt x="1673" y="3265"/>
                  </a:lnTo>
                  <a:lnTo>
                    <a:pt x="1551" y="3468"/>
                  </a:lnTo>
                  <a:lnTo>
                    <a:pt x="1457" y="3670"/>
                  </a:lnTo>
                  <a:lnTo>
                    <a:pt x="1349" y="3886"/>
                  </a:lnTo>
                  <a:lnTo>
                    <a:pt x="1268" y="4102"/>
                  </a:lnTo>
                  <a:lnTo>
                    <a:pt x="1187" y="4318"/>
                  </a:lnTo>
                  <a:lnTo>
                    <a:pt x="1106" y="4534"/>
                  </a:lnTo>
                  <a:lnTo>
                    <a:pt x="1039" y="4763"/>
                  </a:lnTo>
                  <a:lnTo>
                    <a:pt x="985" y="4992"/>
                  </a:lnTo>
                  <a:lnTo>
                    <a:pt x="931" y="5208"/>
                  </a:lnTo>
                  <a:lnTo>
                    <a:pt x="890" y="5437"/>
                  </a:lnTo>
                  <a:lnTo>
                    <a:pt x="863" y="5680"/>
                  </a:lnTo>
                  <a:lnTo>
                    <a:pt x="836" y="5910"/>
                  </a:lnTo>
                  <a:lnTo>
                    <a:pt x="836" y="6004"/>
                  </a:lnTo>
                  <a:lnTo>
                    <a:pt x="863" y="6152"/>
                  </a:lnTo>
                  <a:lnTo>
                    <a:pt x="890" y="6301"/>
                  </a:lnTo>
                  <a:lnTo>
                    <a:pt x="944" y="6436"/>
                  </a:lnTo>
                  <a:lnTo>
                    <a:pt x="998" y="6571"/>
                  </a:lnTo>
                  <a:lnTo>
                    <a:pt x="1079" y="6706"/>
                  </a:lnTo>
                  <a:lnTo>
                    <a:pt x="1160" y="6827"/>
                  </a:lnTo>
                  <a:lnTo>
                    <a:pt x="1255" y="6935"/>
                  </a:lnTo>
                  <a:lnTo>
                    <a:pt x="1363" y="7043"/>
                  </a:lnTo>
                  <a:lnTo>
                    <a:pt x="1484" y="7137"/>
                  </a:lnTo>
                  <a:lnTo>
                    <a:pt x="1605" y="7218"/>
                  </a:lnTo>
                  <a:lnTo>
                    <a:pt x="1727" y="7286"/>
                  </a:lnTo>
                  <a:lnTo>
                    <a:pt x="1862" y="7353"/>
                  </a:lnTo>
                  <a:lnTo>
                    <a:pt x="2010" y="7394"/>
                  </a:lnTo>
                  <a:lnTo>
                    <a:pt x="2159" y="7421"/>
                  </a:lnTo>
                  <a:lnTo>
                    <a:pt x="2293" y="7448"/>
                  </a:lnTo>
                  <a:lnTo>
                    <a:pt x="2455" y="7448"/>
                  </a:lnTo>
                  <a:lnTo>
                    <a:pt x="2590" y="7461"/>
                  </a:lnTo>
                  <a:lnTo>
                    <a:pt x="2725" y="7448"/>
                  </a:lnTo>
                  <a:lnTo>
                    <a:pt x="2874" y="7434"/>
                  </a:lnTo>
                  <a:lnTo>
                    <a:pt x="3008" y="7407"/>
                  </a:lnTo>
                  <a:lnTo>
                    <a:pt x="3143" y="7353"/>
                  </a:lnTo>
                  <a:lnTo>
                    <a:pt x="3265" y="7299"/>
                  </a:lnTo>
                  <a:lnTo>
                    <a:pt x="3386" y="7232"/>
                  </a:lnTo>
                  <a:lnTo>
                    <a:pt x="3508" y="7151"/>
                  </a:lnTo>
                  <a:lnTo>
                    <a:pt x="3615" y="7056"/>
                  </a:lnTo>
                  <a:lnTo>
                    <a:pt x="3710" y="6948"/>
                  </a:lnTo>
                  <a:lnTo>
                    <a:pt x="3804" y="6840"/>
                  </a:lnTo>
                  <a:lnTo>
                    <a:pt x="3872" y="6733"/>
                  </a:lnTo>
                  <a:lnTo>
                    <a:pt x="3939" y="6598"/>
                  </a:lnTo>
                  <a:lnTo>
                    <a:pt x="3993" y="6476"/>
                  </a:lnTo>
                  <a:lnTo>
                    <a:pt x="4034" y="6341"/>
                  </a:lnTo>
                  <a:lnTo>
                    <a:pt x="4061" y="6206"/>
                  </a:lnTo>
                  <a:lnTo>
                    <a:pt x="4142" y="5896"/>
                  </a:lnTo>
                  <a:lnTo>
                    <a:pt x="4223" y="5613"/>
                  </a:lnTo>
                  <a:lnTo>
                    <a:pt x="4317" y="5316"/>
                  </a:lnTo>
                  <a:lnTo>
                    <a:pt x="4438" y="5046"/>
                  </a:lnTo>
                  <a:lnTo>
                    <a:pt x="4573" y="4776"/>
                  </a:lnTo>
                  <a:lnTo>
                    <a:pt x="4749" y="4520"/>
                  </a:lnTo>
                  <a:lnTo>
                    <a:pt x="4830" y="4399"/>
                  </a:lnTo>
                  <a:lnTo>
                    <a:pt x="4938" y="4277"/>
                  </a:lnTo>
                  <a:lnTo>
                    <a:pt x="5045" y="4156"/>
                  </a:lnTo>
                  <a:lnTo>
                    <a:pt x="5167" y="4048"/>
                  </a:lnTo>
                  <a:lnTo>
                    <a:pt x="5288" y="3953"/>
                  </a:lnTo>
                  <a:lnTo>
                    <a:pt x="5423" y="3846"/>
                  </a:lnTo>
                  <a:lnTo>
                    <a:pt x="5558" y="3751"/>
                  </a:lnTo>
                  <a:lnTo>
                    <a:pt x="5720" y="3657"/>
                  </a:lnTo>
                  <a:lnTo>
                    <a:pt x="5882" y="3576"/>
                  </a:lnTo>
                  <a:lnTo>
                    <a:pt x="6057" y="3508"/>
                  </a:lnTo>
                  <a:lnTo>
                    <a:pt x="6233" y="3427"/>
                  </a:lnTo>
                  <a:lnTo>
                    <a:pt x="6435" y="3360"/>
                  </a:lnTo>
                  <a:lnTo>
                    <a:pt x="6637" y="3306"/>
                  </a:lnTo>
                  <a:lnTo>
                    <a:pt x="6867" y="3252"/>
                  </a:lnTo>
                  <a:lnTo>
                    <a:pt x="7096" y="3211"/>
                  </a:lnTo>
                  <a:lnTo>
                    <a:pt x="7339" y="3171"/>
                  </a:lnTo>
                  <a:lnTo>
                    <a:pt x="7595" y="3144"/>
                  </a:lnTo>
                  <a:lnTo>
                    <a:pt x="7865" y="3131"/>
                  </a:lnTo>
                  <a:lnTo>
                    <a:pt x="8148" y="3117"/>
                  </a:lnTo>
                  <a:lnTo>
                    <a:pt x="8445" y="3104"/>
                  </a:lnTo>
                  <a:lnTo>
                    <a:pt x="8769" y="3117"/>
                  </a:lnTo>
                  <a:lnTo>
                    <a:pt x="9079" y="3131"/>
                  </a:lnTo>
                  <a:lnTo>
                    <a:pt x="9362" y="3144"/>
                  </a:lnTo>
                  <a:lnTo>
                    <a:pt x="9646" y="3171"/>
                  </a:lnTo>
                  <a:lnTo>
                    <a:pt x="9902" y="3211"/>
                  </a:lnTo>
                  <a:lnTo>
                    <a:pt x="10158" y="3265"/>
                  </a:lnTo>
                  <a:lnTo>
                    <a:pt x="10388" y="3319"/>
                  </a:lnTo>
                  <a:lnTo>
                    <a:pt x="10604" y="3373"/>
                  </a:lnTo>
                  <a:lnTo>
                    <a:pt x="10819" y="3454"/>
                  </a:lnTo>
                  <a:lnTo>
                    <a:pt x="11008" y="3535"/>
                  </a:lnTo>
                  <a:lnTo>
                    <a:pt x="11197" y="3616"/>
                  </a:lnTo>
                  <a:lnTo>
                    <a:pt x="11359" y="3724"/>
                  </a:lnTo>
                  <a:lnTo>
                    <a:pt x="11521" y="3832"/>
                  </a:lnTo>
                  <a:lnTo>
                    <a:pt x="11669" y="3940"/>
                  </a:lnTo>
                  <a:lnTo>
                    <a:pt x="11791" y="4061"/>
                  </a:lnTo>
                  <a:lnTo>
                    <a:pt x="11912" y="4196"/>
                  </a:lnTo>
                  <a:lnTo>
                    <a:pt x="12061" y="4372"/>
                  </a:lnTo>
                  <a:lnTo>
                    <a:pt x="12182" y="4561"/>
                  </a:lnTo>
                  <a:lnTo>
                    <a:pt x="12276" y="4763"/>
                  </a:lnTo>
                  <a:lnTo>
                    <a:pt x="12371" y="4965"/>
                  </a:lnTo>
                  <a:lnTo>
                    <a:pt x="12425" y="5181"/>
                  </a:lnTo>
                  <a:lnTo>
                    <a:pt x="12465" y="5397"/>
                  </a:lnTo>
                  <a:lnTo>
                    <a:pt x="12479" y="5626"/>
                  </a:lnTo>
                  <a:lnTo>
                    <a:pt x="12465" y="5842"/>
                  </a:lnTo>
                  <a:lnTo>
                    <a:pt x="12452" y="6058"/>
                  </a:lnTo>
                  <a:lnTo>
                    <a:pt x="12438" y="6166"/>
                  </a:lnTo>
                  <a:lnTo>
                    <a:pt x="12411" y="6274"/>
                  </a:lnTo>
                  <a:lnTo>
                    <a:pt x="12371" y="6382"/>
                  </a:lnTo>
                  <a:lnTo>
                    <a:pt x="12317" y="6490"/>
                  </a:lnTo>
                  <a:lnTo>
                    <a:pt x="12249" y="6598"/>
                  </a:lnTo>
                  <a:lnTo>
                    <a:pt x="12155" y="6706"/>
                  </a:lnTo>
                  <a:lnTo>
                    <a:pt x="12061" y="6800"/>
                  </a:lnTo>
                  <a:lnTo>
                    <a:pt x="11926" y="6908"/>
                  </a:lnTo>
                  <a:lnTo>
                    <a:pt x="11791" y="7002"/>
                  </a:lnTo>
                  <a:lnTo>
                    <a:pt x="11615" y="7097"/>
                  </a:lnTo>
                  <a:lnTo>
                    <a:pt x="11413" y="7191"/>
                  </a:lnTo>
                  <a:lnTo>
                    <a:pt x="11184" y="7272"/>
                  </a:lnTo>
                  <a:lnTo>
                    <a:pt x="10941" y="7340"/>
                  </a:lnTo>
                  <a:lnTo>
                    <a:pt x="10644" y="7421"/>
                  </a:lnTo>
                  <a:lnTo>
                    <a:pt x="10253" y="7488"/>
                  </a:lnTo>
                  <a:lnTo>
                    <a:pt x="9862" y="7569"/>
                  </a:lnTo>
                  <a:lnTo>
                    <a:pt x="9052" y="7690"/>
                  </a:lnTo>
                  <a:lnTo>
                    <a:pt x="8243" y="7798"/>
                  </a:lnTo>
                  <a:lnTo>
                    <a:pt x="7447" y="7893"/>
                  </a:lnTo>
                  <a:lnTo>
                    <a:pt x="6934" y="7947"/>
                  </a:lnTo>
                  <a:lnTo>
                    <a:pt x="6381" y="8028"/>
                  </a:lnTo>
                  <a:lnTo>
                    <a:pt x="5868" y="8109"/>
                  </a:lnTo>
                  <a:lnTo>
                    <a:pt x="5369" y="8217"/>
                  </a:lnTo>
                  <a:lnTo>
                    <a:pt x="4911" y="8324"/>
                  </a:lnTo>
                  <a:lnTo>
                    <a:pt x="4465" y="8446"/>
                  </a:lnTo>
                  <a:lnTo>
                    <a:pt x="4061" y="8581"/>
                  </a:lnTo>
                  <a:lnTo>
                    <a:pt x="3669" y="8729"/>
                  </a:lnTo>
                  <a:lnTo>
                    <a:pt x="3305" y="8891"/>
                  </a:lnTo>
                  <a:lnTo>
                    <a:pt x="2968" y="9053"/>
                  </a:lnTo>
                  <a:lnTo>
                    <a:pt x="2658" y="9228"/>
                  </a:lnTo>
                  <a:lnTo>
                    <a:pt x="2361" y="9404"/>
                  </a:lnTo>
                  <a:lnTo>
                    <a:pt x="2091" y="9593"/>
                  </a:lnTo>
                  <a:lnTo>
                    <a:pt x="1835" y="9781"/>
                  </a:lnTo>
                  <a:lnTo>
                    <a:pt x="1605" y="9984"/>
                  </a:lnTo>
                  <a:lnTo>
                    <a:pt x="1403" y="10186"/>
                  </a:lnTo>
                  <a:lnTo>
                    <a:pt x="1201" y="10388"/>
                  </a:lnTo>
                  <a:lnTo>
                    <a:pt x="1025" y="10604"/>
                  </a:lnTo>
                  <a:lnTo>
                    <a:pt x="877" y="10820"/>
                  </a:lnTo>
                  <a:lnTo>
                    <a:pt x="728" y="11023"/>
                  </a:lnTo>
                  <a:lnTo>
                    <a:pt x="607" y="11238"/>
                  </a:lnTo>
                  <a:lnTo>
                    <a:pt x="499" y="11454"/>
                  </a:lnTo>
                  <a:lnTo>
                    <a:pt x="391" y="11670"/>
                  </a:lnTo>
                  <a:lnTo>
                    <a:pt x="310" y="11886"/>
                  </a:lnTo>
                  <a:lnTo>
                    <a:pt x="229" y="12102"/>
                  </a:lnTo>
                  <a:lnTo>
                    <a:pt x="175" y="12318"/>
                  </a:lnTo>
                  <a:lnTo>
                    <a:pt x="121" y="12520"/>
                  </a:lnTo>
                  <a:lnTo>
                    <a:pt x="81" y="12722"/>
                  </a:lnTo>
                  <a:lnTo>
                    <a:pt x="54" y="12925"/>
                  </a:lnTo>
                  <a:lnTo>
                    <a:pt x="13" y="13316"/>
                  </a:lnTo>
                  <a:lnTo>
                    <a:pt x="0" y="13667"/>
                  </a:lnTo>
                  <a:lnTo>
                    <a:pt x="13" y="13977"/>
                  </a:lnTo>
                  <a:lnTo>
                    <a:pt x="40" y="14274"/>
                  </a:lnTo>
                  <a:lnTo>
                    <a:pt x="94" y="14571"/>
                  </a:lnTo>
                  <a:lnTo>
                    <a:pt x="175" y="14840"/>
                  </a:lnTo>
                  <a:lnTo>
                    <a:pt x="270" y="15124"/>
                  </a:lnTo>
                  <a:lnTo>
                    <a:pt x="391" y="15380"/>
                  </a:lnTo>
                  <a:lnTo>
                    <a:pt x="513" y="15636"/>
                  </a:lnTo>
                  <a:lnTo>
                    <a:pt x="675" y="15879"/>
                  </a:lnTo>
                  <a:lnTo>
                    <a:pt x="836" y="16122"/>
                  </a:lnTo>
                  <a:lnTo>
                    <a:pt x="1012" y="16351"/>
                  </a:lnTo>
                  <a:lnTo>
                    <a:pt x="1201" y="16567"/>
                  </a:lnTo>
                  <a:lnTo>
                    <a:pt x="1417" y="16783"/>
                  </a:lnTo>
                  <a:lnTo>
                    <a:pt x="1632" y="16972"/>
                  </a:lnTo>
                  <a:lnTo>
                    <a:pt x="1862" y="17174"/>
                  </a:lnTo>
                  <a:lnTo>
                    <a:pt x="2105" y="17350"/>
                  </a:lnTo>
                  <a:lnTo>
                    <a:pt x="2361" y="17525"/>
                  </a:lnTo>
                  <a:lnTo>
                    <a:pt x="2617" y="17687"/>
                  </a:lnTo>
                  <a:lnTo>
                    <a:pt x="2874" y="17835"/>
                  </a:lnTo>
                  <a:lnTo>
                    <a:pt x="3157" y="17984"/>
                  </a:lnTo>
                  <a:lnTo>
                    <a:pt x="3427" y="18119"/>
                  </a:lnTo>
                  <a:lnTo>
                    <a:pt x="3710" y="18240"/>
                  </a:lnTo>
                  <a:lnTo>
                    <a:pt x="4007" y="18361"/>
                  </a:lnTo>
                  <a:lnTo>
                    <a:pt x="4290" y="18469"/>
                  </a:lnTo>
                  <a:lnTo>
                    <a:pt x="4587" y="18564"/>
                  </a:lnTo>
                  <a:lnTo>
                    <a:pt x="4870" y="18645"/>
                  </a:lnTo>
                  <a:lnTo>
                    <a:pt x="5167" y="18726"/>
                  </a:lnTo>
                  <a:lnTo>
                    <a:pt x="5464" y="18780"/>
                  </a:lnTo>
                  <a:lnTo>
                    <a:pt x="5747" y="18834"/>
                  </a:lnTo>
                  <a:lnTo>
                    <a:pt x="6044" y="18888"/>
                  </a:lnTo>
                  <a:lnTo>
                    <a:pt x="6327" y="18915"/>
                  </a:lnTo>
                  <a:lnTo>
                    <a:pt x="6597" y="18942"/>
                  </a:lnTo>
                  <a:lnTo>
                    <a:pt x="6867" y="18955"/>
                  </a:lnTo>
                  <a:lnTo>
                    <a:pt x="7811" y="18955"/>
                  </a:lnTo>
                  <a:lnTo>
                    <a:pt x="8216" y="18942"/>
                  </a:lnTo>
                  <a:lnTo>
                    <a:pt x="8621" y="18888"/>
                  </a:lnTo>
                  <a:lnTo>
                    <a:pt x="9025" y="18834"/>
                  </a:lnTo>
                  <a:lnTo>
                    <a:pt x="9430" y="18753"/>
                  </a:lnTo>
                  <a:lnTo>
                    <a:pt x="9821" y="18658"/>
                  </a:lnTo>
                  <a:lnTo>
                    <a:pt x="10212" y="18537"/>
                  </a:lnTo>
                  <a:lnTo>
                    <a:pt x="10604" y="18402"/>
                  </a:lnTo>
                  <a:lnTo>
                    <a:pt x="10685" y="18361"/>
                  </a:lnTo>
                  <a:lnTo>
                    <a:pt x="11049" y="18213"/>
                  </a:lnTo>
                  <a:lnTo>
                    <a:pt x="11413" y="18038"/>
                  </a:lnTo>
                  <a:lnTo>
                    <a:pt x="11764" y="17849"/>
                  </a:lnTo>
                  <a:lnTo>
                    <a:pt x="12101" y="17633"/>
                  </a:lnTo>
                  <a:lnTo>
                    <a:pt x="12425" y="17417"/>
                  </a:lnTo>
                  <a:lnTo>
                    <a:pt x="12749" y="17161"/>
                  </a:lnTo>
                  <a:lnTo>
                    <a:pt x="13045" y="16904"/>
                  </a:lnTo>
                  <a:lnTo>
                    <a:pt x="13329" y="16635"/>
                  </a:lnTo>
                  <a:lnTo>
                    <a:pt x="13599" y="16338"/>
                  </a:lnTo>
                  <a:lnTo>
                    <a:pt x="13855" y="16028"/>
                  </a:lnTo>
                  <a:lnTo>
                    <a:pt x="14098" y="15717"/>
                  </a:lnTo>
                  <a:lnTo>
                    <a:pt x="14314" y="15380"/>
                  </a:lnTo>
                  <a:lnTo>
                    <a:pt x="14516" y="15043"/>
                  </a:lnTo>
                  <a:lnTo>
                    <a:pt x="14705" y="14692"/>
                  </a:lnTo>
                  <a:lnTo>
                    <a:pt x="14867" y="14328"/>
                  </a:lnTo>
                  <a:lnTo>
                    <a:pt x="15015" y="13950"/>
                  </a:lnTo>
                  <a:lnTo>
                    <a:pt x="15096" y="13694"/>
                  </a:lnTo>
                  <a:lnTo>
                    <a:pt x="15163" y="13424"/>
                  </a:lnTo>
                  <a:lnTo>
                    <a:pt x="15231" y="13114"/>
                  </a:lnTo>
                  <a:lnTo>
                    <a:pt x="15285" y="12776"/>
                  </a:lnTo>
                  <a:lnTo>
                    <a:pt x="15325" y="12426"/>
                  </a:lnTo>
                  <a:lnTo>
                    <a:pt x="15352" y="12048"/>
                  </a:lnTo>
                  <a:lnTo>
                    <a:pt x="15406" y="11252"/>
                  </a:lnTo>
                  <a:lnTo>
                    <a:pt x="15420" y="10415"/>
                  </a:lnTo>
                  <a:lnTo>
                    <a:pt x="15420" y="9539"/>
                  </a:lnTo>
                  <a:lnTo>
                    <a:pt x="15406" y="7785"/>
                  </a:lnTo>
                  <a:lnTo>
                    <a:pt x="15393" y="6962"/>
                  </a:lnTo>
                  <a:lnTo>
                    <a:pt x="15379" y="6220"/>
                  </a:lnTo>
                  <a:lnTo>
                    <a:pt x="15379" y="5937"/>
                  </a:lnTo>
                  <a:lnTo>
                    <a:pt x="15366" y="5680"/>
                  </a:lnTo>
                  <a:lnTo>
                    <a:pt x="15352" y="5410"/>
                  </a:lnTo>
                  <a:lnTo>
                    <a:pt x="15312" y="5168"/>
                  </a:lnTo>
                  <a:lnTo>
                    <a:pt x="15285" y="4925"/>
                  </a:lnTo>
                  <a:lnTo>
                    <a:pt x="15244" y="4695"/>
                  </a:lnTo>
                  <a:lnTo>
                    <a:pt x="15136" y="4250"/>
                  </a:lnTo>
                  <a:lnTo>
                    <a:pt x="15015" y="3832"/>
                  </a:lnTo>
                  <a:lnTo>
                    <a:pt x="14867" y="3454"/>
                  </a:lnTo>
                  <a:lnTo>
                    <a:pt x="14705" y="3090"/>
                  </a:lnTo>
                  <a:lnTo>
                    <a:pt x="14516" y="2766"/>
                  </a:lnTo>
                  <a:lnTo>
                    <a:pt x="14314" y="2469"/>
                  </a:lnTo>
                  <a:lnTo>
                    <a:pt x="14111" y="2186"/>
                  </a:lnTo>
                  <a:lnTo>
                    <a:pt x="13895" y="1943"/>
                  </a:lnTo>
                  <a:lnTo>
                    <a:pt x="13666" y="1714"/>
                  </a:lnTo>
                  <a:lnTo>
                    <a:pt x="13437" y="1512"/>
                  </a:lnTo>
                  <a:lnTo>
                    <a:pt x="13207" y="1323"/>
                  </a:lnTo>
                  <a:lnTo>
                    <a:pt x="12978" y="1161"/>
                  </a:lnTo>
                  <a:lnTo>
                    <a:pt x="12749" y="1013"/>
                  </a:lnTo>
                  <a:lnTo>
                    <a:pt x="12519" y="891"/>
                  </a:lnTo>
                  <a:lnTo>
                    <a:pt x="12276" y="770"/>
                  </a:lnTo>
                  <a:lnTo>
                    <a:pt x="12047" y="662"/>
                  </a:lnTo>
                  <a:lnTo>
                    <a:pt x="11804" y="567"/>
                  </a:lnTo>
                  <a:lnTo>
                    <a:pt x="11548" y="473"/>
                  </a:lnTo>
                  <a:lnTo>
                    <a:pt x="11305" y="392"/>
                  </a:lnTo>
                  <a:lnTo>
                    <a:pt x="11062" y="311"/>
                  </a:lnTo>
                  <a:lnTo>
                    <a:pt x="10806" y="244"/>
                  </a:lnTo>
                  <a:lnTo>
                    <a:pt x="10550" y="190"/>
                  </a:lnTo>
                  <a:lnTo>
                    <a:pt x="10293" y="136"/>
                  </a:lnTo>
                  <a:lnTo>
                    <a:pt x="10037" y="95"/>
                  </a:lnTo>
                  <a:lnTo>
                    <a:pt x="9781" y="55"/>
                  </a:lnTo>
                  <a:lnTo>
                    <a:pt x="9511" y="28"/>
                  </a:lnTo>
                  <a:lnTo>
                    <a:pt x="9255" y="14"/>
                  </a:lnTo>
                  <a:lnTo>
                    <a:pt x="8998" y="1"/>
                  </a:lnTo>
                  <a:close/>
                </a:path>
              </a:pathLst>
            </a:custGeom>
            <a:solidFill>
              <a:srgbClr val="1E2430"/>
            </a:solidFill>
            <a:ln>
              <a:noFill/>
            </a:ln>
          </p:spPr>
          <p:txBody>
            <a:bodyPr anchorCtr="0" anchor="ctr" bIns="182850" lIns="182850" spcFirstLastPara="1" rIns="182850" wrap="square" tIns="182850">
              <a:noAutofit/>
            </a:bodyPr>
            <a:lstStyle/>
            <a:p>
              <a:pPr indent="0" lvl="0" marL="0" rtl="0" algn="l">
                <a:spcBef>
                  <a:spcPts val="0"/>
                </a:spcBef>
                <a:spcAft>
                  <a:spcPts val="0"/>
                </a:spcAft>
                <a:buNone/>
              </a:pPr>
              <a:r>
                <a:t/>
              </a:r>
              <a:endParaRPr/>
            </a:p>
          </p:txBody>
        </p:sp>
        <p:sp>
          <p:nvSpPr>
            <p:cNvPr id="947" name="Google Shape;947;p106"/>
            <p:cNvSpPr/>
            <p:nvPr/>
          </p:nvSpPr>
          <p:spPr>
            <a:xfrm>
              <a:off x="420478" y="609347"/>
              <a:ext cx="117192" cy="169934"/>
            </a:xfrm>
            <a:custGeom>
              <a:rect b="b" l="l" r="r" t="t"/>
              <a:pathLst>
                <a:path extrusionOk="0" h="24285" w="16271">
                  <a:moveTo>
                    <a:pt x="8365" y="2888"/>
                  </a:moveTo>
                  <a:lnTo>
                    <a:pt x="8635" y="2915"/>
                  </a:lnTo>
                  <a:lnTo>
                    <a:pt x="8878" y="2942"/>
                  </a:lnTo>
                  <a:lnTo>
                    <a:pt x="9134" y="2996"/>
                  </a:lnTo>
                  <a:lnTo>
                    <a:pt x="9377" y="3050"/>
                  </a:lnTo>
                  <a:lnTo>
                    <a:pt x="9606" y="3131"/>
                  </a:lnTo>
                  <a:lnTo>
                    <a:pt x="9835" y="3212"/>
                  </a:lnTo>
                  <a:lnTo>
                    <a:pt x="10065" y="3320"/>
                  </a:lnTo>
                  <a:lnTo>
                    <a:pt x="10281" y="3428"/>
                  </a:lnTo>
                  <a:lnTo>
                    <a:pt x="10496" y="3549"/>
                  </a:lnTo>
                  <a:lnTo>
                    <a:pt x="10699" y="3684"/>
                  </a:lnTo>
                  <a:lnTo>
                    <a:pt x="10888" y="3832"/>
                  </a:lnTo>
                  <a:lnTo>
                    <a:pt x="11077" y="3994"/>
                  </a:lnTo>
                  <a:lnTo>
                    <a:pt x="11265" y="4170"/>
                  </a:lnTo>
                  <a:lnTo>
                    <a:pt x="11427" y="4358"/>
                  </a:lnTo>
                  <a:lnTo>
                    <a:pt x="11603" y="4547"/>
                  </a:lnTo>
                  <a:lnTo>
                    <a:pt x="11751" y="4750"/>
                  </a:lnTo>
                  <a:lnTo>
                    <a:pt x="11899" y="4966"/>
                  </a:lnTo>
                  <a:lnTo>
                    <a:pt x="12034" y="5195"/>
                  </a:lnTo>
                  <a:lnTo>
                    <a:pt x="12169" y="5424"/>
                  </a:lnTo>
                  <a:lnTo>
                    <a:pt x="12291" y="5681"/>
                  </a:lnTo>
                  <a:lnTo>
                    <a:pt x="12399" y="5937"/>
                  </a:lnTo>
                  <a:lnTo>
                    <a:pt x="12507" y="6193"/>
                  </a:lnTo>
                  <a:lnTo>
                    <a:pt x="12588" y="6476"/>
                  </a:lnTo>
                  <a:lnTo>
                    <a:pt x="12668" y="6760"/>
                  </a:lnTo>
                  <a:lnTo>
                    <a:pt x="12749" y="7057"/>
                  </a:lnTo>
                  <a:lnTo>
                    <a:pt x="12803" y="7353"/>
                  </a:lnTo>
                  <a:lnTo>
                    <a:pt x="12857" y="7664"/>
                  </a:lnTo>
                  <a:lnTo>
                    <a:pt x="12898" y="7987"/>
                  </a:lnTo>
                  <a:lnTo>
                    <a:pt x="12925" y="8325"/>
                  </a:lnTo>
                  <a:lnTo>
                    <a:pt x="12938" y="8648"/>
                  </a:lnTo>
                  <a:lnTo>
                    <a:pt x="12952" y="8999"/>
                  </a:lnTo>
                  <a:lnTo>
                    <a:pt x="12938" y="9363"/>
                  </a:lnTo>
                  <a:lnTo>
                    <a:pt x="12925" y="9714"/>
                  </a:lnTo>
                  <a:lnTo>
                    <a:pt x="12898" y="10051"/>
                  </a:lnTo>
                  <a:lnTo>
                    <a:pt x="12844" y="10375"/>
                  </a:lnTo>
                  <a:lnTo>
                    <a:pt x="12790" y="10699"/>
                  </a:lnTo>
                  <a:lnTo>
                    <a:pt x="12722" y="11009"/>
                  </a:lnTo>
                  <a:lnTo>
                    <a:pt x="12641" y="11306"/>
                  </a:lnTo>
                  <a:lnTo>
                    <a:pt x="12561" y="11589"/>
                  </a:lnTo>
                  <a:lnTo>
                    <a:pt x="12466" y="11873"/>
                  </a:lnTo>
                  <a:lnTo>
                    <a:pt x="12345" y="12129"/>
                  </a:lnTo>
                  <a:lnTo>
                    <a:pt x="12237" y="12385"/>
                  </a:lnTo>
                  <a:lnTo>
                    <a:pt x="12102" y="12628"/>
                  </a:lnTo>
                  <a:lnTo>
                    <a:pt x="11967" y="12871"/>
                  </a:lnTo>
                  <a:lnTo>
                    <a:pt x="11819" y="13087"/>
                  </a:lnTo>
                  <a:lnTo>
                    <a:pt x="11657" y="13303"/>
                  </a:lnTo>
                  <a:lnTo>
                    <a:pt x="11495" y="13505"/>
                  </a:lnTo>
                  <a:lnTo>
                    <a:pt x="11319" y="13680"/>
                  </a:lnTo>
                  <a:lnTo>
                    <a:pt x="11144" y="13869"/>
                  </a:lnTo>
                  <a:lnTo>
                    <a:pt x="10955" y="14031"/>
                  </a:lnTo>
                  <a:lnTo>
                    <a:pt x="10766" y="14180"/>
                  </a:lnTo>
                  <a:lnTo>
                    <a:pt x="10564" y="14328"/>
                  </a:lnTo>
                  <a:lnTo>
                    <a:pt x="10362" y="14449"/>
                  </a:lnTo>
                  <a:lnTo>
                    <a:pt x="10146" y="14571"/>
                  </a:lnTo>
                  <a:lnTo>
                    <a:pt x="9930" y="14679"/>
                  </a:lnTo>
                  <a:lnTo>
                    <a:pt x="9701" y="14773"/>
                  </a:lnTo>
                  <a:lnTo>
                    <a:pt x="9471" y="14854"/>
                  </a:lnTo>
                  <a:lnTo>
                    <a:pt x="9242" y="14922"/>
                  </a:lnTo>
                  <a:lnTo>
                    <a:pt x="8999" y="14976"/>
                  </a:lnTo>
                  <a:lnTo>
                    <a:pt x="8770" y="15030"/>
                  </a:lnTo>
                  <a:lnTo>
                    <a:pt x="8513" y="15057"/>
                  </a:lnTo>
                  <a:lnTo>
                    <a:pt x="8271" y="15084"/>
                  </a:lnTo>
                  <a:lnTo>
                    <a:pt x="8014" y="15084"/>
                  </a:lnTo>
                  <a:lnTo>
                    <a:pt x="7731" y="15070"/>
                  </a:lnTo>
                  <a:lnTo>
                    <a:pt x="7448" y="15043"/>
                  </a:lnTo>
                  <a:lnTo>
                    <a:pt x="7178" y="15003"/>
                  </a:lnTo>
                  <a:lnTo>
                    <a:pt x="6908" y="14949"/>
                  </a:lnTo>
                  <a:lnTo>
                    <a:pt x="6652" y="14868"/>
                  </a:lnTo>
                  <a:lnTo>
                    <a:pt x="6409" y="14787"/>
                  </a:lnTo>
                  <a:lnTo>
                    <a:pt x="6166" y="14679"/>
                  </a:lnTo>
                  <a:lnTo>
                    <a:pt x="5937" y="14571"/>
                  </a:lnTo>
                  <a:lnTo>
                    <a:pt x="5721" y="14436"/>
                  </a:lnTo>
                  <a:lnTo>
                    <a:pt x="5505" y="14288"/>
                  </a:lnTo>
                  <a:lnTo>
                    <a:pt x="5303" y="14139"/>
                  </a:lnTo>
                  <a:lnTo>
                    <a:pt x="5114" y="13977"/>
                  </a:lnTo>
                  <a:lnTo>
                    <a:pt x="4925" y="13788"/>
                  </a:lnTo>
                  <a:lnTo>
                    <a:pt x="4749" y="13600"/>
                  </a:lnTo>
                  <a:lnTo>
                    <a:pt x="4588" y="13411"/>
                  </a:lnTo>
                  <a:lnTo>
                    <a:pt x="4426" y="13195"/>
                  </a:lnTo>
                  <a:lnTo>
                    <a:pt x="4277" y="12979"/>
                  </a:lnTo>
                  <a:lnTo>
                    <a:pt x="4142" y="12763"/>
                  </a:lnTo>
                  <a:lnTo>
                    <a:pt x="4007" y="12520"/>
                  </a:lnTo>
                  <a:lnTo>
                    <a:pt x="3886" y="12291"/>
                  </a:lnTo>
                  <a:lnTo>
                    <a:pt x="3778" y="12035"/>
                  </a:lnTo>
                  <a:lnTo>
                    <a:pt x="3684" y="11778"/>
                  </a:lnTo>
                  <a:lnTo>
                    <a:pt x="3589" y="11522"/>
                  </a:lnTo>
                  <a:lnTo>
                    <a:pt x="3508" y="11266"/>
                  </a:lnTo>
                  <a:lnTo>
                    <a:pt x="3427" y="10996"/>
                  </a:lnTo>
                  <a:lnTo>
                    <a:pt x="3373" y="10726"/>
                  </a:lnTo>
                  <a:lnTo>
                    <a:pt x="3319" y="10443"/>
                  </a:lnTo>
                  <a:lnTo>
                    <a:pt x="3265" y="10173"/>
                  </a:lnTo>
                  <a:lnTo>
                    <a:pt x="3239" y="9890"/>
                  </a:lnTo>
                  <a:lnTo>
                    <a:pt x="3212" y="9606"/>
                  </a:lnTo>
                  <a:lnTo>
                    <a:pt x="3198" y="9323"/>
                  </a:lnTo>
                  <a:lnTo>
                    <a:pt x="3198" y="9040"/>
                  </a:lnTo>
                  <a:lnTo>
                    <a:pt x="3198" y="8635"/>
                  </a:lnTo>
                  <a:lnTo>
                    <a:pt x="3225" y="8244"/>
                  </a:lnTo>
                  <a:lnTo>
                    <a:pt x="3252" y="7880"/>
                  </a:lnTo>
                  <a:lnTo>
                    <a:pt x="3292" y="7515"/>
                  </a:lnTo>
                  <a:lnTo>
                    <a:pt x="3360" y="7178"/>
                  </a:lnTo>
                  <a:lnTo>
                    <a:pt x="3427" y="6841"/>
                  </a:lnTo>
                  <a:lnTo>
                    <a:pt x="3508" y="6530"/>
                  </a:lnTo>
                  <a:lnTo>
                    <a:pt x="3603" y="6234"/>
                  </a:lnTo>
                  <a:lnTo>
                    <a:pt x="3697" y="5950"/>
                  </a:lnTo>
                  <a:lnTo>
                    <a:pt x="3819" y="5667"/>
                  </a:lnTo>
                  <a:lnTo>
                    <a:pt x="3940" y="5411"/>
                  </a:lnTo>
                  <a:lnTo>
                    <a:pt x="4075" y="5168"/>
                  </a:lnTo>
                  <a:lnTo>
                    <a:pt x="4210" y="4939"/>
                  </a:lnTo>
                  <a:lnTo>
                    <a:pt x="4372" y="4723"/>
                  </a:lnTo>
                  <a:lnTo>
                    <a:pt x="4520" y="4507"/>
                  </a:lnTo>
                  <a:lnTo>
                    <a:pt x="4696" y="4318"/>
                  </a:lnTo>
                  <a:lnTo>
                    <a:pt x="4871" y="4143"/>
                  </a:lnTo>
                  <a:lnTo>
                    <a:pt x="5046" y="3967"/>
                  </a:lnTo>
                  <a:lnTo>
                    <a:pt x="5235" y="3819"/>
                  </a:lnTo>
                  <a:lnTo>
                    <a:pt x="5424" y="3670"/>
                  </a:lnTo>
                  <a:lnTo>
                    <a:pt x="5626" y="3549"/>
                  </a:lnTo>
                  <a:lnTo>
                    <a:pt x="5829" y="3428"/>
                  </a:lnTo>
                  <a:lnTo>
                    <a:pt x="6045" y="3320"/>
                  </a:lnTo>
                  <a:lnTo>
                    <a:pt x="6260" y="3225"/>
                  </a:lnTo>
                  <a:lnTo>
                    <a:pt x="6476" y="3144"/>
                  </a:lnTo>
                  <a:lnTo>
                    <a:pt x="6706" y="3077"/>
                  </a:lnTo>
                  <a:lnTo>
                    <a:pt x="6935" y="3009"/>
                  </a:lnTo>
                  <a:lnTo>
                    <a:pt x="7164" y="2969"/>
                  </a:lnTo>
                  <a:lnTo>
                    <a:pt x="7394" y="2928"/>
                  </a:lnTo>
                  <a:lnTo>
                    <a:pt x="7623" y="2901"/>
                  </a:lnTo>
                  <a:lnTo>
                    <a:pt x="7866" y="2888"/>
                  </a:lnTo>
                  <a:close/>
                  <a:moveTo>
                    <a:pt x="8770" y="1"/>
                  </a:moveTo>
                  <a:lnTo>
                    <a:pt x="8378" y="14"/>
                  </a:lnTo>
                  <a:lnTo>
                    <a:pt x="8001" y="41"/>
                  </a:lnTo>
                  <a:lnTo>
                    <a:pt x="7636" y="82"/>
                  </a:lnTo>
                  <a:lnTo>
                    <a:pt x="7286" y="149"/>
                  </a:lnTo>
                  <a:lnTo>
                    <a:pt x="6948" y="217"/>
                  </a:lnTo>
                  <a:lnTo>
                    <a:pt x="6638" y="311"/>
                  </a:lnTo>
                  <a:lnTo>
                    <a:pt x="6341" y="406"/>
                  </a:lnTo>
                  <a:lnTo>
                    <a:pt x="6058" y="514"/>
                  </a:lnTo>
                  <a:lnTo>
                    <a:pt x="5788" y="635"/>
                  </a:lnTo>
                  <a:lnTo>
                    <a:pt x="5532" y="770"/>
                  </a:lnTo>
                  <a:lnTo>
                    <a:pt x="5289" y="905"/>
                  </a:lnTo>
                  <a:lnTo>
                    <a:pt x="5060" y="1040"/>
                  </a:lnTo>
                  <a:lnTo>
                    <a:pt x="4844" y="1188"/>
                  </a:lnTo>
                  <a:lnTo>
                    <a:pt x="4642" y="1337"/>
                  </a:lnTo>
                  <a:lnTo>
                    <a:pt x="4453" y="1485"/>
                  </a:lnTo>
                  <a:lnTo>
                    <a:pt x="4277" y="1647"/>
                  </a:lnTo>
                  <a:lnTo>
                    <a:pt x="4115" y="1795"/>
                  </a:lnTo>
                  <a:lnTo>
                    <a:pt x="3967" y="1944"/>
                  </a:lnTo>
                  <a:lnTo>
                    <a:pt x="3697" y="2240"/>
                  </a:lnTo>
                  <a:lnTo>
                    <a:pt x="3481" y="2524"/>
                  </a:lnTo>
                  <a:lnTo>
                    <a:pt x="3306" y="2767"/>
                  </a:lnTo>
                  <a:lnTo>
                    <a:pt x="3171" y="2982"/>
                  </a:lnTo>
                  <a:lnTo>
                    <a:pt x="3090" y="3144"/>
                  </a:lnTo>
                  <a:lnTo>
                    <a:pt x="3009" y="3279"/>
                  </a:lnTo>
                  <a:lnTo>
                    <a:pt x="2942" y="3279"/>
                  </a:lnTo>
                  <a:lnTo>
                    <a:pt x="2982" y="3063"/>
                  </a:lnTo>
                  <a:lnTo>
                    <a:pt x="2996" y="2834"/>
                  </a:lnTo>
                  <a:lnTo>
                    <a:pt x="3009" y="2605"/>
                  </a:lnTo>
                  <a:lnTo>
                    <a:pt x="3009" y="2375"/>
                  </a:lnTo>
                  <a:lnTo>
                    <a:pt x="3009" y="1364"/>
                  </a:lnTo>
                  <a:lnTo>
                    <a:pt x="3009" y="1256"/>
                  </a:lnTo>
                  <a:lnTo>
                    <a:pt x="2996" y="1161"/>
                  </a:lnTo>
                  <a:lnTo>
                    <a:pt x="2969" y="1067"/>
                  </a:lnTo>
                  <a:lnTo>
                    <a:pt x="2942" y="972"/>
                  </a:lnTo>
                  <a:lnTo>
                    <a:pt x="2901" y="891"/>
                  </a:lnTo>
                  <a:lnTo>
                    <a:pt x="2861" y="810"/>
                  </a:lnTo>
                  <a:lnTo>
                    <a:pt x="2807" y="743"/>
                  </a:lnTo>
                  <a:lnTo>
                    <a:pt x="2739" y="676"/>
                  </a:lnTo>
                  <a:lnTo>
                    <a:pt x="2658" y="622"/>
                  </a:lnTo>
                  <a:lnTo>
                    <a:pt x="2577" y="568"/>
                  </a:lnTo>
                  <a:lnTo>
                    <a:pt x="2483" y="514"/>
                  </a:lnTo>
                  <a:lnTo>
                    <a:pt x="2389" y="487"/>
                  </a:lnTo>
                  <a:lnTo>
                    <a:pt x="2281" y="460"/>
                  </a:lnTo>
                  <a:lnTo>
                    <a:pt x="2159" y="433"/>
                  </a:lnTo>
                  <a:lnTo>
                    <a:pt x="2038" y="419"/>
                  </a:lnTo>
                  <a:lnTo>
                    <a:pt x="986" y="419"/>
                  </a:lnTo>
                  <a:lnTo>
                    <a:pt x="864" y="433"/>
                  </a:lnTo>
                  <a:lnTo>
                    <a:pt x="743" y="460"/>
                  </a:lnTo>
                  <a:lnTo>
                    <a:pt x="635" y="487"/>
                  </a:lnTo>
                  <a:lnTo>
                    <a:pt x="527" y="527"/>
                  </a:lnTo>
                  <a:lnTo>
                    <a:pt x="446" y="568"/>
                  </a:lnTo>
                  <a:lnTo>
                    <a:pt x="365" y="635"/>
                  </a:lnTo>
                  <a:lnTo>
                    <a:pt x="284" y="689"/>
                  </a:lnTo>
                  <a:lnTo>
                    <a:pt x="217" y="770"/>
                  </a:lnTo>
                  <a:lnTo>
                    <a:pt x="163" y="851"/>
                  </a:lnTo>
                  <a:lnTo>
                    <a:pt x="122" y="945"/>
                  </a:lnTo>
                  <a:lnTo>
                    <a:pt x="82" y="1040"/>
                  </a:lnTo>
                  <a:lnTo>
                    <a:pt x="41" y="1148"/>
                  </a:lnTo>
                  <a:lnTo>
                    <a:pt x="28" y="1269"/>
                  </a:lnTo>
                  <a:lnTo>
                    <a:pt x="14" y="1391"/>
                  </a:lnTo>
                  <a:lnTo>
                    <a:pt x="1" y="1525"/>
                  </a:lnTo>
                  <a:lnTo>
                    <a:pt x="1" y="23164"/>
                  </a:lnTo>
                  <a:lnTo>
                    <a:pt x="14" y="23299"/>
                  </a:lnTo>
                  <a:lnTo>
                    <a:pt x="28" y="23421"/>
                  </a:lnTo>
                  <a:lnTo>
                    <a:pt x="41" y="23542"/>
                  </a:lnTo>
                  <a:lnTo>
                    <a:pt x="82" y="23650"/>
                  </a:lnTo>
                  <a:lnTo>
                    <a:pt x="122" y="23758"/>
                  </a:lnTo>
                  <a:lnTo>
                    <a:pt x="163" y="23839"/>
                  </a:lnTo>
                  <a:lnTo>
                    <a:pt x="217" y="23920"/>
                  </a:lnTo>
                  <a:lnTo>
                    <a:pt x="284" y="24001"/>
                  </a:lnTo>
                  <a:lnTo>
                    <a:pt x="365" y="24068"/>
                  </a:lnTo>
                  <a:lnTo>
                    <a:pt x="446" y="24122"/>
                  </a:lnTo>
                  <a:lnTo>
                    <a:pt x="527" y="24176"/>
                  </a:lnTo>
                  <a:lnTo>
                    <a:pt x="635" y="24203"/>
                  </a:lnTo>
                  <a:lnTo>
                    <a:pt x="743" y="24244"/>
                  </a:lnTo>
                  <a:lnTo>
                    <a:pt x="864" y="24257"/>
                  </a:lnTo>
                  <a:lnTo>
                    <a:pt x="986" y="24271"/>
                  </a:lnTo>
                  <a:lnTo>
                    <a:pt x="1120" y="24284"/>
                  </a:lnTo>
                  <a:lnTo>
                    <a:pt x="2173" y="24284"/>
                  </a:lnTo>
                  <a:lnTo>
                    <a:pt x="2308" y="24271"/>
                  </a:lnTo>
                  <a:lnTo>
                    <a:pt x="2429" y="24257"/>
                  </a:lnTo>
                  <a:lnTo>
                    <a:pt x="2537" y="24244"/>
                  </a:lnTo>
                  <a:lnTo>
                    <a:pt x="2645" y="24203"/>
                  </a:lnTo>
                  <a:lnTo>
                    <a:pt x="2739" y="24176"/>
                  </a:lnTo>
                  <a:lnTo>
                    <a:pt x="2834" y="24122"/>
                  </a:lnTo>
                  <a:lnTo>
                    <a:pt x="2915" y="24068"/>
                  </a:lnTo>
                  <a:lnTo>
                    <a:pt x="2982" y="24001"/>
                  </a:lnTo>
                  <a:lnTo>
                    <a:pt x="3050" y="23920"/>
                  </a:lnTo>
                  <a:lnTo>
                    <a:pt x="3104" y="23839"/>
                  </a:lnTo>
                  <a:lnTo>
                    <a:pt x="3158" y="23758"/>
                  </a:lnTo>
                  <a:lnTo>
                    <a:pt x="3185" y="23650"/>
                  </a:lnTo>
                  <a:lnTo>
                    <a:pt x="3225" y="23542"/>
                  </a:lnTo>
                  <a:lnTo>
                    <a:pt x="3239" y="23421"/>
                  </a:lnTo>
                  <a:lnTo>
                    <a:pt x="3252" y="23299"/>
                  </a:lnTo>
                  <a:lnTo>
                    <a:pt x="3265" y="23164"/>
                  </a:lnTo>
                  <a:lnTo>
                    <a:pt x="3265" y="16379"/>
                  </a:lnTo>
                  <a:lnTo>
                    <a:pt x="3252" y="16001"/>
                  </a:lnTo>
                  <a:lnTo>
                    <a:pt x="3239" y="15623"/>
                  </a:lnTo>
                  <a:lnTo>
                    <a:pt x="3212" y="15259"/>
                  </a:lnTo>
                  <a:lnTo>
                    <a:pt x="3158" y="14881"/>
                  </a:lnTo>
                  <a:lnTo>
                    <a:pt x="3225" y="14881"/>
                  </a:lnTo>
                  <a:lnTo>
                    <a:pt x="3427" y="15232"/>
                  </a:lnTo>
                  <a:lnTo>
                    <a:pt x="3657" y="15569"/>
                  </a:lnTo>
                  <a:lnTo>
                    <a:pt x="3913" y="15879"/>
                  </a:lnTo>
                  <a:lnTo>
                    <a:pt x="4183" y="16176"/>
                  </a:lnTo>
                  <a:lnTo>
                    <a:pt x="4480" y="16446"/>
                  </a:lnTo>
                  <a:lnTo>
                    <a:pt x="4776" y="16702"/>
                  </a:lnTo>
                  <a:lnTo>
                    <a:pt x="5114" y="16932"/>
                  </a:lnTo>
                  <a:lnTo>
                    <a:pt x="5451" y="17148"/>
                  </a:lnTo>
                  <a:lnTo>
                    <a:pt x="5815" y="17336"/>
                  </a:lnTo>
                  <a:lnTo>
                    <a:pt x="6179" y="17498"/>
                  </a:lnTo>
                  <a:lnTo>
                    <a:pt x="6557" y="17633"/>
                  </a:lnTo>
                  <a:lnTo>
                    <a:pt x="6935" y="17741"/>
                  </a:lnTo>
                  <a:lnTo>
                    <a:pt x="7326" y="17822"/>
                  </a:lnTo>
                  <a:lnTo>
                    <a:pt x="7731" y="17890"/>
                  </a:lnTo>
                  <a:lnTo>
                    <a:pt x="8122" y="17917"/>
                  </a:lnTo>
                  <a:lnTo>
                    <a:pt x="8527" y="17917"/>
                  </a:lnTo>
                  <a:lnTo>
                    <a:pt x="8945" y="17903"/>
                  </a:lnTo>
                  <a:lnTo>
                    <a:pt x="9350" y="17876"/>
                  </a:lnTo>
                  <a:lnTo>
                    <a:pt x="9754" y="17822"/>
                  </a:lnTo>
                  <a:lnTo>
                    <a:pt x="10146" y="17755"/>
                  </a:lnTo>
                  <a:lnTo>
                    <a:pt x="10523" y="17660"/>
                  </a:lnTo>
                  <a:lnTo>
                    <a:pt x="10901" y="17552"/>
                  </a:lnTo>
                  <a:lnTo>
                    <a:pt x="11265" y="17431"/>
                  </a:lnTo>
                  <a:lnTo>
                    <a:pt x="11616" y="17282"/>
                  </a:lnTo>
                  <a:lnTo>
                    <a:pt x="11967" y="17121"/>
                  </a:lnTo>
                  <a:lnTo>
                    <a:pt x="12304" y="16932"/>
                  </a:lnTo>
                  <a:lnTo>
                    <a:pt x="12628" y="16729"/>
                  </a:lnTo>
                  <a:lnTo>
                    <a:pt x="12938" y="16514"/>
                  </a:lnTo>
                  <a:lnTo>
                    <a:pt x="13249" y="16284"/>
                  </a:lnTo>
                  <a:lnTo>
                    <a:pt x="13532" y="16028"/>
                  </a:lnTo>
                  <a:lnTo>
                    <a:pt x="13815" y="15772"/>
                  </a:lnTo>
                  <a:lnTo>
                    <a:pt x="14071" y="15475"/>
                  </a:lnTo>
                  <a:lnTo>
                    <a:pt x="14328" y="15178"/>
                  </a:lnTo>
                  <a:lnTo>
                    <a:pt x="14557" y="14868"/>
                  </a:lnTo>
                  <a:lnTo>
                    <a:pt x="14786" y="14530"/>
                  </a:lnTo>
                  <a:lnTo>
                    <a:pt x="15002" y="14193"/>
                  </a:lnTo>
                  <a:lnTo>
                    <a:pt x="15191" y="13829"/>
                  </a:lnTo>
                  <a:lnTo>
                    <a:pt x="15380" y="13451"/>
                  </a:lnTo>
                  <a:lnTo>
                    <a:pt x="15542" y="13060"/>
                  </a:lnTo>
                  <a:lnTo>
                    <a:pt x="15690" y="12655"/>
                  </a:lnTo>
                  <a:lnTo>
                    <a:pt x="15825" y="12237"/>
                  </a:lnTo>
                  <a:lnTo>
                    <a:pt x="15933" y="11805"/>
                  </a:lnTo>
                  <a:lnTo>
                    <a:pt x="16041" y="11374"/>
                  </a:lnTo>
                  <a:lnTo>
                    <a:pt x="16122" y="10915"/>
                  </a:lnTo>
                  <a:lnTo>
                    <a:pt x="16190" y="10443"/>
                  </a:lnTo>
                  <a:lnTo>
                    <a:pt x="16230" y="9957"/>
                  </a:lnTo>
                  <a:lnTo>
                    <a:pt x="16257" y="9471"/>
                  </a:lnTo>
                  <a:lnTo>
                    <a:pt x="16270" y="8959"/>
                  </a:lnTo>
                  <a:lnTo>
                    <a:pt x="16257" y="8473"/>
                  </a:lnTo>
                  <a:lnTo>
                    <a:pt x="16243" y="7987"/>
                  </a:lnTo>
                  <a:lnTo>
                    <a:pt x="16190" y="7515"/>
                  </a:lnTo>
                  <a:lnTo>
                    <a:pt x="16136" y="7057"/>
                  </a:lnTo>
                  <a:lnTo>
                    <a:pt x="16068" y="6598"/>
                  </a:lnTo>
                  <a:lnTo>
                    <a:pt x="15974" y="6166"/>
                  </a:lnTo>
                  <a:lnTo>
                    <a:pt x="15866" y="5734"/>
                  </a:lnTo>
                  <a:lnTo>
                    <a:pt x="15744" y="5316"/>
                  </a:lnTo>
                  <a:lnTo>
                    <a:pt x="15609" y="4925"/>
                  </a:lnTo>
                  <a:lnTo>
                    <a:pt x="15461" y="4534"/>
                  </a:lnTo>
                  <a:lnTo>
                    <a:pt x="15286" y="4156"/>
                  </a:lnTo>
                  <a:lnTo>
                    <a:pt x="15110" y="3792"/>
                  </a:lnTo>
                  <a:lnTo>
                    <a:pt x="14908" y="3441"/>
                  </a:lnTo>
                  <a:lnTo>
                    <a:pt x="14706" y="3117"/>
                  </a:lnTo>
                  <a:lnTo>
                    <a:pt x="14476" y="2794"/>
                  </a:lnTo>
                  <a:lnTo>
                    <a:pt x="14247" y="2497"/>
                  </a:lnTo>
                  <a:lnTo>
                    <a:pt x="13991" y="2200"/>
                  </a:lnTo>
                  <a:lnTo>
                    <a:pt x="13734" y="1930"/>
                  </a:lnTo>
                  <a:lnTo>
                    <a:pt x="13451" y="1674"/>
                  </a:lnTo>
                  <a:lnTo>
                    <a:pt x="13168" y="1444"/>
                  </a:lnTo>
                  <a:lnTo>
                    <a:pt x="12857" y="1215"/>
                  </a:lnTo>
                  <a:lnTo>
                    <a:pt x="12547" y="1013"/>
                  </a:lnTo>
                  <a:lnTo>
                    <a:pt x="12223" y="824"/>
                  </a:lnTo>
                  <a:lnTo>
                    <a:pt x="11873" y="662"/>
                  </a:lnTo>
                  <a:lnTo>
                    <a:pt x="11535" y="500"/>
                  </a:lnTo>
                  <a:lnTo>
                    <a:pt x="11171" y="379"/>
                  </a:lnTo>
                  <a:lnTo>
                    <a:pt x="10793" y="257"/>
                  </a:lnTo>
                  <a:lnTo>
                    <a:pt x="10416" y="176"/>
                  </a:lnTo>
                  <a:lnTo>
                    <a:pt x="10011" y="95"/>
                  </a:lnTo>
                  <a:lnTo>
                    <a:pt x="9606" y="41"/>
                  </a:lnTo>
                  <a:lnTo>
                    <a:pt x="9188" y="14"/>
                  </a:lnTo>
                  <a:lnTo>
                    <a:pt x="8770" y="1"/>
                  </a:lnTo>
                  <a:close/>
                </a:path>
              </a:pathLst>
            </a:custGeom>
            <a:solidFill>
              <a:srgbClr val="1E2430"/>
            </a:solidFill>
            <a:ln>
              <a:noFill/>
            </a:ln>
          </p:spPr>
          <p:txBody>
            <a:bodyPr anchorCtr="0" anchor="ctr" bIns="182850" lIns="182850" spcFirstLastPara="1" rIns="182850" wrap="square" tIns="182850">
              <a:noAutofit/>
            </a:bodyPr>
            <a:lstStyle/>
            <a:p>
              <a:pPr indent="0" lvl="0" marL="0" rtl="0" algn="l">
                <a:spcBef>
                  <a:spcPts val="0"/>
                </a:spcBef>
                <a:spcAft>
                  <a:spcPts val="0"/>
                </a:spcAft>
                <a:buNone/>
              </a:pPr>
              <a:r>
                <a:t/>
              </a:r>
              <a:endParaRPr/>
            </a:p>
          </p:txBody>
        </p:sp>
        <p:sp>
          <p:nvSpPr>
            <p:cNvPr id="948" name="Google Shape;948;p106"/>
            <p:cNvSpPr/>
            <p:nvPr/>
          </p:nvSpPr>
          <p:spPr>
            <a:xfrm>
              <a:off x="559040" y="609347"/>
              <a:ext cx="117192" cy="169934"/>
            </a:xfrm>
            <a:custGeom>
              <a:rect b="b" l="l" r="r" t="t"/>
              <a:pathLst>
                <a:path extrusionOk="0" h="24285" w="16271">
                  <a:moveTo>
                    <a:pt x="8365" y="2888"/>
                  </a:moveTo>
                  <a:lnTo>
                    <a:pt x="8621" y="2915"/>
                  </a:lnTo>
                  <a:lnTo>
                    <a:pt x="8877" y="2942"/>
                  </a:lnTo>
                  <a:lnTo>
                    <a:pt x="9134" y="2996"/>
                  </a:lnTo>
                  <a:lnTo>
                    <a:pt x="9376" y="3050"/>
                  </a:lnTo>
                  <a:lnTo>
                    <a:pt x="9606" y="3131"/>
                  </a:lnTo>
                  <a:lnTo>
                    <a:pt x="9835" y="3212"/>
                  </a:lnTo>
                  <a:lnTo>
                    <a:pt x="10064" y="3320"/>
                  </a:lnTo>
                  <a:lnTo>
                    <a:pt x="10280" y="3428"/>
                  </a:lnTo>
                  <a:lnTo>
                    <a:pt x="10483" y="3549"/>
                  </a:lnTo>
                  <a:lnTo>
                    <a:pt x="10685" y="3684"/>
                  </a:lnTo>
                  <a:lnTo>
                    <a:pt x="10887" y="3832"/>
                  </a:lnTo>
                  <a:lnTo>
                    <a:pt x="11076" y="3994"/>
                  </a:lnTo>
                  <a:lnTo>
                    <a:pt x="11252" y="4170"/>
                  </a:lnTo>
                  <a:lnTo>
                    <a:pt x="11427" y="4358"/>
                  </a:lnTo>
                  <a:lnTo>
                    <a:pt x="11589" y="4547"/>
                  </a:lnTo>
                  <a:lnTo>
                    <a:pt x="11751" y="4750"/>
                  </a:lnTo>
                  <a:lnTo>
                    <a:pt x="11899" y="4966"/>
                  </a:lnTo>
                  <a:lnTo>
                    <a:pt x="12034" y="5195"/>
                  </a:lnTo>
                  <a:lnTo>
                    <a:pt x="12169" y="5424"/>
                  </a:lnTo>
                  <a:lnTo>
                    <a:pt x="12290" y="5681"/>
                  </a:lnTo>
                  <a:lnTo>
                    <a:pt x="12398" y="5937"/>
                  </a:lnTo>
                  <a:lnTo>
                    <a:pt x="12493" y="6193"/>
                  </a:lnTo>
                  <a:lnTo>
                    <a:pt x="12587" y="6476"/>
                  </a:lnTo>
                  <a:lnTo>
                    <a:pt x="12668" y="6760"/>
                  </a:lnTo>
                  <a:lnTo>
                    <a:pt x="12749" y="7057"/>
                  </a:lnTo>
                  <a:lnTo>
                    <a:pt x="12803" y="7353"/>
                  </a:lnTo>
                  <a:lnTo>
                    <a:pt x="12857" y="7664"/>
                  </a:lnTo>
                  <a:lnTo>
                    <a:pt x="12897" y="7987"/>
                  </a:lnTo>
                  <a:lnTo>
                    <a:pt x="12924" y="8325"/>
                  </a:lnTo>
                  <a:lnTo>
                    <a:pt x="12938" y="8648"/>
                  </a:lnTo>
                  <a:lnTo>
                    <a:pt x="12951" y="8999"/>
                  </a:lnTo>
                  <a:lnTo>
                    <a:pt x="12938" y="9363"/>
                  </a:lnTo>
                  <a:lnTo>
                    <a:pt x="12924" y="9714"/>
                  </a:lnTo>
                  <a:lnTo>
                    <a:pt x="12884" y="10051"/>
                  </a:lnTo>
                  <a:lnTo>
                    <a:pt x="12843" y="10375"/>
                  </a:lnTo>
                  <a:lnTo>
                    <a:pt x="12789" y="10699"/>
                  </a:lnTo>
                  <a:lnTo>
                    <a:pt x="12722" y="11009"/>
                  </a:lnTo>
                  <a:lnTo>
                    <a:pt x="12641" y="11306"/>
                  </a:lnTo>
                  <a:lnTo>
                    <a:pt x="12560" y="11589"/>
                  </a:lnTo>
                  <a:lnTo>
                    <a:pt x="12452" y="11873"/>
                  </a:lnTo>
                  <a:lnTo>
                    <a:pt x="12344" y="12129"/>
                  </a:lnTo>
                  <a:lnTo>
                    <a:pt x="12223" y="12385"/>
                  </a:lnTo>
                  <a:lnTo>
                    <a:pt x="12101" y="12628"/>
                  </a:lnTo>
                  <a:lnTo>
                    <a:pt x="11953" y="12871"/>
                  </a:lnTo>
                  <a:lnTo>
                    <a:pt x="11818" y="13087"/>
                  </a:lnTo>
                  <a:lnTo>
                    <a:pt x="11656" y="13303"/>
                  </a:lnTo>
                  <a:lnTo>
                    <a:pt x="11494" y="13505"/>
                  </a:lnTo>
                  <a:lnTo>
                    <a:pt x="11319" y="13680"/>
                  </a:lnTo>
                  <a:lnTo>
                    <a:pt x="11144" y="13869"/>
                  </a:lnTo>
                  <a:lnTo>
                    <a:pt x="10955" y="14031"/>
                  </a:lnTo>
                  <a:lnTo>
                    <a:pt x="10766" y="14180"/>
                  </a:lnTo>
                  <a:lnTo>
                    <a:pt x="10564" y="14328"/>
                  </a:lnTo>
                  <a:lnTo>
                    <a:pt x="10361" y="14449"/>
                  </a:lnTo>
                  <a:lnTo>
                    <a:pt x="10145" y="14571"/>
                  </a:lnTo>
                  <a:lnTo>
                    <a:pt x="9929" y="14679"/>
                  </a:lnTo>
                  <a:lnTo>
                    <a:pt x="9700" y="14773"/>
                  </a:lnTo>
                  <a:lnTo>
                    <a:pt x="9471" y="14854"/>
                  </a:lnTo>
                  <a:lnTo>
                    <a:pt x="9241" y="14922"/>
                  </a:lnTo>
                  <a:lnTo>
                    <a:pt x="8999" y="14976"/>
                  </a:lnTo>
                  <a:lnTo>
                    <a:pt x="8756" y="15030"/>
                  </a:lnTo>
                  <a:lnTo>
                    <a:pt x="8513" y="15057"/>
                  </a:lnTo>
                  <a:lnTo>
                    <a:pt x="8270" y="15084"/>
                  </a:lnTo>
                  <a:lnTo>
                    <a:pt x="8014" y="15084"/>
                  </a:lnTo>
                  <a:lnTo>
                    <a:pt x="7731" y="15070"/>
                  </a:lnTo>
                  <a:lnTo>
                    <a:pt x="7447" y="15043"/>
                  </a:lnTo>
                  <a:lnTo>
                    <a:pt x="7164" y="15003"/>
                  </a:lnTo>
                  <a:lnTo>
                    <a:pt x="6908" y="14949"/>
                  </a:lnTo>
                  <a:lnTo>
                    <a:pt x="6651" y="14868"/>
                  </a:lnTo>
                  <a:lnTo>
                    <a:pt x="6408" y="14787"/>
                  </a:lnTo>
                  <a:lnTo>
                    <a:pt x="6166" y="14679"/>
                  </a:lnTo>
                  <a:lnTo>
                    <a:pt x="5936" y="14571"/>
                  </a:lnTo>
                  <a:lnTo>
                    <a:pt x="5707" y="14436"/>
                  </a:lnTo>
                  <a:lnTo>
                    <a:pt x="5505" y="14288"/>
                  </a:lnTo>
                  <a:lnTo>
                    <a:pt x="5302" y="14139"/>
                  </a:lnTo>
                  <a:lnTo>
                    <a:pt x="5100" y="13977"/>
                  </a:lnTo>
                  <a:lnTo>
                    <a:pt x="4924" y="13788"/>
                  </a:lnTo>
                  <a:lnTo>
                    <a:pt x="4749" y="13600"/>
                  </a:lnTo>
                  <a:lnTo>
                    <a:pt x="4574" y="13411"/>
                  </a:lnTo>
                  <a:lnTo>
                    <a:pt x="4425" y="13195"/>
                  </a:lnTo>
                  <a:lnTo>
                    <a:pt x="4263" y="12979"/>
                  </a:lnTo>
                  <a:lnTo>
                    <a:pt x="4129" y="12763"/>
                  </a:lnTo>
                  <a:lnTo>
                    <a:pt x="4007" y="12520"/>
                  </a:lnTo>
                  <a:lnTo>
                    <a:pt x="3886" y="12291"/>
                  </a:lnTo>
                  <a:lnTo>
                    <a:pt x="3764" y="12035"/>
                  </a:lnTo>
                  <a:lnTo>
                    <a:pt x="3670" y="11778"/>
                  </a:lnTo>
                  <a:lnTo>
                    <a:pt x="3575" y="11522"/>
                  </a:lnTo>
                  <a:lnTo>
                    <a:pt x="3494" y="11266"/>
                  </a:lnTo>
                  <a:lnTo>
                    <a:pt x="3414" y="10996"/>
                  </a:lnTo>
                  <a:lnTo>
                    <a:pt x="3346" y="10726"/>
                  </a:lnTo>
                  <a:lnTo>
                    <a:pt x="3292" y="10443"/>
                  </a:lnTo>
                  <a:lnTo>
                    <a:pt x="3252" y="10173"/>
                  </a:lnTo>
                  <a:lnTo>
                    <a:pt x="3211" y="9890"/>
                  </a:lnTo>
                  <a:lnTo>
                    <a:pt x="3184" y="9606"/>
                  </a:lnTo>
                  <a:lnTo>
                    <a:pt x="3171" y="9323"/>
                  </a:lnTo>
                  <a:lnTo>
                    <a:pt x="3171" y="9040"/>
                  </a:lnTo>
                  <a:lnTo>
                    <a:pt x="3171" y="8635"/>
                  </a:lnTo>
                  <a:lnTo>
                    <a:pt x="3198" y="8244"/>
                  </a:lnTo>
                  <a:lnTo>
                    <a:pt x="3225" y="7880"/>
                  </a:lnTo>
                  <a:lnTo>
                    <a:pt x="3279" y="7515"/>
                  </a:lnTo>
                  <a:lnTo>
                    <a:pt x="3333" y="7178"/>
                  </a:lnTo>
                  <a:lnTo>
                    <a:pt x="3400" y="6841"/>
                  </a:lnTo>
                  <a:lnTo>
                    <a:pt x="3481" y="6530"/>
                  </a:lnTo>
                  <a:lnTo>
                    <a:pt x="3575" y="6234"/>
                  </a:lnTo>
                  <a:lnTo>
                    <a:pt x="3683" y="5950"/>
                  </a:lnTo>
                  <a:lnTo>
                    <a:pt x="3791" y="5681"/>
                  </a:lnTo>
                  <a:lnTo>
                    <a:pt x="3913" y="5411"/>
                  </a:lnTo>
                  <a:lnTo>
                    <a:pt x="4048" y="5168"/>
                  </a:lnTo>
                  <a:lnTo>
                    <a:pt x="4196" y="4939"/>
                  </a:lnTo>
                  <a:lnTo>
                    <a:pt x="4344" y="4723"/>
                  </a:lnTo>
                  <a:lnTo>
                    <a:pt x="4506" y="4520"/>
                  </a:lnTo>
                  <a:lnTo>
                    <a:pt x="4668" y="4318"/>
                  </a:lnTo>
                  <a:lnTo>
                    <a:pt x="4844" y="4143"/>
                  </a:lnTo>
                  <a:lnTo>
                    <a:pt x="5032" y="3981"/>
                  </a:lnTo>
                  <a:lnTo>
                    <a:pt x="5221" y="3819"/>
                  </a:lnTo>
                  <a:lnTo>
                    <a:pt x="5410" y="3684"/>
                  </a:lnTo>
                  <a:lnTo>
                    <a:pt x="5612" y="3549"/>
                  </a:lnTo>
                  <a:lnTo>
                    <a:pt x="5815" y="3428"/>
                  </a:lnTo>
                  <a:lnTo>
                    <a:pt x="6031" y="3320"/>
                  </a:lnTo>
                  <a:lnTo>
                    <a:pt x="6247" y="3225"/>
                  </a:lnTo>
                  <a:lnTo>
                    <a:pt x="6462" y="3144"/>
                  </a:lnTo>
                  <a:lnTo>
                    <a:pt x="6692" y="3077"/>
                  </a:lnTo>
                  <a:lnTo>
                    <a:pt x="6921" y="3023"/>
                  </a:lnTo>
                  <a:lnTo>
                    <a:pt x="7150" y="2969"/>
                  </a:lnTo>
                  <a:lnTo>
                    <a:pt x="7380" y="2928"/>
                  </a:lnTo>
                  <a:lnTo>
                    <a:pt x="7623" y="2901"/>
                  </a:lnTo>
                  <a:lnTo>
                    <a:pt x="7865" y="2888"/>
                  </a:lnTo>
                  <a:close/>
                  <a:moveTo>
                    <a:pt x="8769" y="1"/>
                  </a:moveTo>
                  <a:lnTo>
                    <a:pt x="8365" y="14"/>
                  </a:lnTo>
                  <a:lnTo>
                    <a:pt x="7987" y="41"/>
                  </a:lnTo>
                  <a:lnTo>
                    <a:pt x="7623" y="82"/>
                  </a:lnTo>
                  <a:lnTo>
                    <a:pt x="7285" y="149"/>
                  </a:lnTo>
                  <a:lnTo>
                    <a:pt x="6948" y="217"/>
                  </a:lnTo>
                  <a:lnTo>
                    <a:pt x="6638" y="311"/>
                  </a:lnTo>
                  <a:lnTo>
                    <a:pt x="6341" y="406"/>
                  </a:lnTo>
                  <a:lnTo>
                    <a:pt x="6044" y="514"/>
                  </a:lnTo>
                  <a:lnTo>
                    <a:pt x="5774" y="635"/>
                  </a:lnTo>
                  <a:lnTo>
                    <a:pt x="5518" y="770"/>
                  </a:lnTo>
                  <a:lnTo>
                    <a:pt x="5289" y="905"/>
                  </a:lnTo>
                  <a:lnTo>
                    <a:pt x="5059" y="1040"/>
                  </a:lnTo>
                  <a:lnTo>
                    <a:pt x="4844" y="1188"/>
                  </a:lnTo>
                  <a:lnTo>
                    <a:pt x="4641" y="1337"/>
                  </a:lnTo>
                  <a:lnTo>
                    <a:pt x="4452" y="1485"/>
                  </a:lnTo>
                  <a:lnTo>
                    <a:pt x="4277" y="1647"/>
                  </a:lnTo>
                  <a:lnTo>
                    <a:pt x="4115" y="1795"/>
                  </a:lnTo>
                  <a:lnTo>
                    <a:pt x="3967" y="1944"/>
                  </a:lnTo>
                  <a:lnTo>
                    <a:pt x="3697" y="2240"/>
                  </a:lnTo>
                  <a:lnTo>
                    <a:pt x="3481" y="2524"/>
                  </a:lnTo>
                  <a:lnTo>
                    <a:pt x="3306" y="2767"/>
                  </a:lnTo>
                  <a:lnTo>
                    <a:pt x="3171" y="2982"/>
                  </a:lnTo>
                  <a:lnTo>
                    <a:pt x="3076" y="3144"/>
                  </a:lnTo>
                  <a:lnTo>
                    <a:pt x="3009" y="3279"/>
                  </a:lnTo>
                  <a:lnTo>
                    <a:pt x="2941" y="3279"/>
                  </a:lnTo>
                  <a:lnTo>
                    <a:pt x="2968" y="3063"/>
                  </a:lnTo>
                  <a:lnTo>
                    <a:pt x="2995" y="2834"/>
                  </a:lnTo>
                  <a:lnTo>
                    <a:pt x="3009" y="2605"/>
                  </a:lnTo>
                  <a:lnTo>
                    <a:pt x="3009" y="2375"/>
                  </a:lnTo>
                  <a:lnTo>
                    <a:pt x="3009" y="1364"/>
                  </a:lnTo>
                  <a:lnTo>
                    <a:pt x="3009" y="1256"/>
                  </a:lnTo>
                  <a:lnTo>
                    <a:pt x="2995" y="1161"/>
                  </a:lnTo>
                  <a:lnTo>
                    <a:pt x="2968" y="1067"/>
                  </a:lnTo>
                  <a:lnTo>
                    <a:pt x="2941" y="972"/>
                  </a:lnTo>
                  <a:lnTo>
                    <a:pt x="2901" y="891"/>
                  </a:lnTo>
                  <a:lnTo>
                    <a:pt x="2847" y="810"/>
                  </a:lnTo>
                  <a:lnTo>
                    <a:pt x="2793" y="743"/>
                  </a:lnTo>
                  <a:lnTo>
                    <a:pt x="2725" y="676"/>
                  </a:lnTo>
                  <a:lnTo>
                    <a:pt x="2658" y="622"/>
                  </a:lnTo>
                  <a:lnTo>
                    <a:pt x="2577" y="568"/>
                  </a:lnTo>
                  <a:lnTo>
                    <a:pt x="2483" y="514"/>
                  </a:lnTo>
                  <a:lnTo>
                    <a:pt x="2388" y="487"/>
                  </a:lnTo>
                  <a:lnTo>
                    <a:pt x="2280" y="460"/>
                  </a:lnTo>
                  <a:lnTo>
                    <a:pt x="2159" y="433"/>
                  </a:lnTo>
                  <a:lnTo>
                    <a:pt x="2037" y="419"/>
                  </a:lnTo>
                  <a:lnTo>
                    <a:pt x="985" y="419"/>
                  </a:lnTo>
                  <a:lnTo>
                    <a:pt x="850" y="433"/>
                  </a:lnTo>
                  <a:lnTo>
                    <a:pt x="742" y="460"/>
                  </a:lnTo>
                  <a:lnTo>
                    <a:pt x="634" y="487"/>
                  </a:lnTo>
                  <a:lnTo>
                    <a:pt x="527" y="527"/>
                  </a:lnTo>
                  <a:lnTo>
                    <a:pt x="432" y="568"/>
                  </a:lnTo>
                  <a:lnTo>
                    <a:pt x="351" y="635"/>
                  </a:lnTo>
                  <a:lnTo>
                    <a:pt x="284" y="689"/>
                  </a:lnTo>
                  <a:lnTo>
                    <a:pt x="216" y="770"/>
                  </a:lnTo>
                  <a:lnTo>
                    <a:pt x="162" y="851"/>
                  </a:lnTo>
                  <a:lnTo>
                    <a:pt x="108" y="945"/>
                  </a:lnTo>
                  <a:lnTo>
                    <a:pt x="68" y="1040"/>
                  </a:lnTo>
                  <a:lnTo>
                    <a:pt x="41" y="1148"/>
                  </a:lnTo>
                  <a:lnTo>
                    <a:pt x="27" y="1269"/>
                  </a:lnTo>
                  <a:lnTo>
                    <a:pt x="14" y="1391"/>
                  </a:lnTo>
                  <a:lnTo>
                    <a:pt x="0" y="1525"/>
                  </a:lnTo>
                  <a:lnTo>
                    <a:pt x="14" y="23164"/>
                  </a:lnTo>
                  <a:lnTo>
                    <a:pt x="14" y="23299"/>
                  </a:lnTo>
                  <a:lnTo>
                    <a:pt x="27" y="23421"/>
                  </a:lnTo>
                  <a:lnTo>
                    <a:pt x="54" y="23542"/>
                  </a:lnTo>
                  <a:lnTo>
                    <a:pt x="81" y="23650"/>
                  </a:lnTo>
                  <a:lnTo>
                    <a:pt x="122" y="23758"/>
                  </a:lnTo>
                  <a:lnTo>
                    <a:pt x="162" y="23839"/>
                  </a:lnTo>
                  <a:lnTo>
                    <a:pt x="230" y="23920"/>
                  </a:lnTo>
                  <a:lnTo>
                    <a:pt x="297" y="24001"/>
                  </a:lnTo>
                  <a:lnTo>
                    <a:pt x="365" y="24068"/>
                  </a:lnTo>
                  <a:lnTo>
                    <a:pt x="446" y="24122"/>
                  </a:lnTo>
                  <a:lnTo>
                    <a:pt x="540" y="24176"/>
                  </a:lnTo>
                  <a:lnTo>
                    <a:pt x="634" y="24203"/>
                  </a:lnTo>
                  <a:lnTo>
                    <a:pt x="742" y="24244"/>
                  </a:lnTo>
                  <a:lnTo>
                    <a:pt x="864" y="24257"/>
                  </a:lnTo>
                  <a:lnTo>
                    <a:pt x="985" y="24271"/>
                  </a:lnTo>
                  <a:lnTo>
                    <a:pt x="1134" y="24284"/>
                  </a:lnTo>
                  <a:lnTo>
                    <a:pt x="2172" y="24284"/>
                  </a:lnTo>
                  <a:lnTo>
                    <a:pt x="2307" y="24271"/>
                  </a:lnTo>
                  <a:lnTo>
                    <a:pt x="2429" y="24257"/>
                  </a:lnTo>
                  <a:lnTo>
                    <a:pt x="2537" y="24244"/>
                  </a:lnTo>
                  <a:lnTo>
                    <a:pt x="2645" y="24203"/>
                  </a:lnTo>
                  <a:lnTo>
                    <a:pt x="2739" y="24176"/>
                  </a:lnTo>
                  <a:lnTo>
                    <a:pt x="2833" y="24122"/>
                  </a:lnTo>
                  <a:lnTo>
                    <a:pt x="2914" y="24068"/>
                  </a:lnTo>
                  <a:lnTo>
                    <a:pt x="2982" y="24001"/>
                  </a:lnTo>
                  <a:lnTo>
                    <a:pt x="3049" y="23920"/>
                  </a:lnTo>
                  <a:lnTo>
                    <a:pt x="3103" y="23839"/>
                  </a:lnTo>
                  <a:lnTo>
                    <a:pt x="3144" y="23758"/>
                  </a:lnTo>
                  <a:lnTo>
                    <a:pt x="3184" y="23650"/>
                  </a:lnTo>
                  <a:lnTo>
                    <a:pt x="3211" y="23542"/>
                  </a:lnTo>
                  <a:lnTo>
                    <a:pt x="3238" y="23421"/>
                  </a:lnTo>
                  <a:lnTo>
                    <a:pt x="3252" y="23299"/>
                  </a:lnTo>
                  <a:lnTo>
                    <a:pt x="3252" y="23164"/>
                  </a:lnTo>
                  <a:lnTo>
                    <a:pt x="3252" y="16379"/>
                  </a:lnTo>
                  <a:lnTo>
                    <a:pt x="3252" y="16001"/>
                  </a:lnTo>
                  <a:lnTo>
                    <a:pt x="3238" y="15623"/>
                  </a:lnTo>
                  <a:lnTo>
                    <a:pt x="3198" y="15259"/>
                  </a:lnTo>
                  <a:lnTo>
                    <a:pt x="3157" y="14881"/>
                  </a:lnTo>
                  <a:lnTo>
                    <a:pt x="3225" y="14881"/>
                  </a:lnTo>
                  <a:lnTo>
                    <a:pt x="3427" y="15232"/>
                  </a:lnTo>
                  <a:lnTo>
                    <a:pt x="3656" y="15569"/>
                  </a:lnTo>
                  <a:lnTo>
                    <a:pt x="3913" y="15879"/>
                  </a:lnTo>
                  <a:lnTo>
                    <a:pt x="4182" y="16176"/>
                  </a:lnTo>
                  <a:lnTo>
                    <a:pt x="4466" y="16446"/>
                  </a:lnTo>
                  <a:lnTo>
                    <a:pt x="4776" y="16702"/>
                  </a:lnTo>
                  <a:lnTo>
                    <a:pt x="5100" y="16932"/>
                  </a:lnTo>
                  <a:lnTo>
                    <a:pt x="5451" y="17148"/>
                  </a:lnTo>
                  <a:lnTo>
                    <a:pt x="5801" y="17336"/>
                  </a:lnTo>
                  <a:lnTo>
                    <a:pt x="6179" y="17498"/>
                  </a:lnTo>
                  <a:lnTo>
                    <a:pt x="6543" y="17633"/>
                  </a:lnTo>
                  <a:lnTo>
                    <a:pt x="6935" y="17741"/>
                  </a:lnTo>
                  <a:lnTo>
                    <a:pt x="7326" y="17822"/>
                  </a:lnTo>
                  <a:lnTo>
                    <a:pt x="7717" y="17890"/>
                  </a:lnTo>
                  <a:lnTo>
                    <a:pt x="8122" y="17917"/>
                  </a:lnTo>
                  <a:lnTo>
                    <a:pt x="8526" y="17917"/>
                  </a:lnTo>
                  <a:lnTo>
                    <a:pt x="8945" y="17903"/>
                  </a:lnTo>
                  <a:lnTo>
                    <a:pt x="9349" y="17876"/>
                  </a:lnTo>
                  <a:lnTo>
                    <a:pt x="9754" y="17822"/>
                  </a:lnTo>
                  <a:lnTo>
                    <a:pt x="10145" y="17755"/>
                  </a:lnTo>
                  <a:lnTo>
                    <a:pt x="10523" y="17660"/>
                  </a:lnTo>
                  <a:lnTo>
                    <a:pt x="10901" y="17552"/>
                  </a:lnTo>
                  <a:lnTo>
                    <a:pt x="11265" y="17431"/>
                  </a:lnTo>
                  <a:lnTo>
                    <a:pt x="11616" y="17282"/>
                  </a:lnTo>
                  <a:lnTo>
                    <a:pt x="11967" y="17121"/>
                  </a:lnTo>
                  <a:lnTo>
                    <a:pt x="12304" y="16932"/>
                  </a:lnTo>
                  <a:lnTo>
                    <a:pt x="12628" y="16729"/>
                  </a:lnTo>
                  <a:lnTo>
                    <a:pt x="12938" y="16514"/>
                  </a:lnTo>
                  <a:lnTo>
                    <a:pt x="13235" y="16284"/>
                  </a:lnTo>
                  <a:lnTo>
                    <a:pt x="13531" y="16028"/>
                  </a:lnTo>
                  <a:lnTo>
                    <a:pt x="13801" y="15772"/>
                  </a:lnTo>
                  <a:lnTo>
                    <a:pt x="14071" y="15475"/>
                  </a:lnTo>
                  <a:lnTo>
                    <a:pt x="14327" y="15178"/>
                  </a:lnTo>
                  <a:lnTo>
                    <a:pt x="14557" y="14868"/>
                  </a:lnTo>
                  <a:lnTo>
                    <a:pt x="14786" y="14530"/>
                  </a:lnTo>
                  <a:lnTo>
                    <a:pt x="15002" y="14193"/>
                  </a:lnTo>
                  <a:lnTo>
                    <a:pt x="15191" y="13829"/>
                  </a:lnTo>
                  <a:lnTo>
                    <a:pt x="15366" y="13451"/>
                  </a:lnTo>
                  <a:lnTo>
                    <a:pt x="15542" y="13060"/>
                  </a:lnTo>
                  <a:lnTo>
                    <a:pt x="15690" y="12655"/>
                  </a:lnTo>
                  <a:lnTo>
                    <a:pt x="15825" y="12237"/>
                  </a:lnTo>
                  <a:lnTo>
                    <a:pt x="15933" y="11805"/>
                  </a:lnTo>
                  <a:lnTo>
                    <a:pt x="16041" y="11374"/>
                  </a:lnTo>
                  <a:lnTo>
                    <a:pt x="16122" y="10915"/>
                  </a:lnTo>
                  <a:lnTo>
                    <a:pt x="16189" y="10443"/>
                  </a:lnTo>
                  <a:lnTo>
                    <a:pt x="16230" y="9957"/>
                  </a:lnTo>
                  <a:lnTo>
                    <a:pt x="16257" y="9471"/>
                  </a:lnTo>
                  <a:lnTo>
                    <a:pt x="16270" y="8959"/>
                  </a:lnTo>
                  <a:lnTo>
                    <a:pt x="16257" y="8473"/>
                  </a:lnTo>
                  <a:lnTo>
                    <a:pt x="16230" y="7987"/>
                  </a:lnTo>
                  <a:lnTo>
                    <a:pt x="16189" y="7515"/>
                  </a:lnTo>
                  <a:lnTo>
                    <a:pt x="16135" y="7057"/>
                  </a:lnTo>
                  <a:lnTo>
                    <a:pt x="16054" y="6598"/>
                  </a:lnTo>
                  <a:lnTo>
                    <a:pt x="15973" y="6166"/>
                  </a:lnTo>
                  <a:lnTo>
                    <a:pt x="15865" y="5734"/>
                  </a:lnTo>
                  <a:lnTo>
                    <a:pt x="15744" y="5316"/>
                  </a:lnTo>
                  <a:lnTo>
                    <a:pt x="15609" y="4925"/>
                  </a:lnTo>
                  <a:lnTo>
                    <a:pt x="15447" y="4534"/>
                  </a:lnTo>
                  <a:lnTo>
                    <a:pt x="15285" y="4156"/>
                  </a:lnTo>
                  <a:lnTo>
                    <a:pt x="15110" y="3792"/>
                  </a:lnTo>
                  <a:lnTo>
                    <a:pt x="14908" y="3441"/>
                  </a:lnTo>
                  <a:lnTo>
                    <a:pt x="14705" y="3117"/>
                  </a:lnTo>
                  <a:lnTo>
                    <a:pt x="14476" y="2794"/>
                  </a:lnTo>
                  <a:lnTo>
                    <a:pt x="14233" y="2497"/>
                  </a:lnTo>
                  <a:lnTo>
                    <a:pt x="13990" y="2200"/>
                  </a:lnTo>
                  <a:lnTo>
                    <a:pt x="13720" y="1930"/>
                  </a:lnTo>
                  <a:lnTo>
                    <a:pt x="13451" y="1674"/>
                  </a:lnTo>
                  <a:lnTo>
                    <a:pt x="13154" y="1444"/>
                  </a:lnTo>
                  <a:lnTo>
                    <a:pt x="12857" y="1215"/>
                  </a:lnTo>
                  <a:lnTo>
                    <a:pt x="12547" y="1013"/>
                  </a:lnTo>
                  <a:lnTo>
                    <a:pt x="12209" y="824"/>
                  </a:lnTo>
                  <a:lnTo>
                    <a:pt x="11872" y="662"/>
                  </a:lnTo>
                  <a:lnTo>
                    <a:pt x="11521" y="500"/>
                  </a:lnTo>
                  <a:lnTo>
                    <a:pt x="11157" y="379"/>
                  </a:lnTo>
                  <a:lnTo>
                    <a:pt x="10793" y="257"/>
                  </a:lnTo>
                  <a:lnTo>
                    <a:pt x="10402" y="176"/>
                  </a:lnTo>
                  <a:lnTo>
                    <a:pt x="10010" y="95"/>
                  </a:lnTo>
                  <a:lnTo>
                    <a:pt x="9606" y="41"/>
                  </a:lnTo>
                  <a:lnTo>
                    <a:pt x="9188" y="14"/>
                  </a:lnTo>
                  <a:lnTo>
                    <a:pt x="8769" y="1"/>
                  </a:lnTo>
                  <a:close/>
                </a:path>
              </a:pathLst>
            </a:custGeom>
            <a:solidFill>
              <a:srgbClr val="1E2430"/>
            </a:solidFill>
            <a:ln>
              <a:noFill/>
            </a:ln>
          </p:spPr>
          <p:txBody>
            <a:bodyPr anchorCtr="0" anchor="ctr" bIns="182850" lIns="182850" spcFirstLastPara="1" rIns="182850" wrap="square" tIns="182850">
              <a:noAutofit/>
            </a:bodyPr>
            <a:lstStyle/>
            <a:p>
              <a:pPr indent="0" lvl="0" marL="0" rtl="0" algn="l">
                <a:spcBef>
                  <a:spcPts val="0"/>
                </a:spcBef>
                <a:spcAft>
                  <a:spcPts val="0"/>
                </a:spcAft>
                <a:buNone/>
              </a:pPr>
              <a:r>
                <a:t/>
              </a:r>
              <a:endParaRPr/>
            </a:p>
          </p:txBody>
        </p:sp>
        <p:sp>
          <p:nvSpPr>
            <p:cNvPr id="949" name="Google Shape;949;p106"/>
            <p:cNvSpPr/>
            <p:nvPr/>
          </p:nvSpPr>
          <p:spPr>
            <a:xfrm>
              <a:off x="686229" y="563758"/>
              <a:ext cx="71326" cy="168129"/>
            </a:xfrm>
            <a:custGeom>
              <a:rect b="b" l="l" r="r" t="t"/>
              <a:pathLst>
                <a:path extrusionOk="0" h="24027" w="9903">
                  <a:moveTo>
                    <a:pt x="8378" y="0"/>
                  </a:moveTo>
                  <a:lnTo>
                    <a:pt x="8028" y="13"/>
                  </a:lnTo>
                  <a:lnTo>
                    <a:pt x="7609" y="54"/>
                  </a:lnTo>
                  <a:lnTo>
                    <a:pt x="7164" y="121"/>
                  </a:lnTo>
                  <a:lnTo>
                    <a:pt x="6921" y="162"/>
                  </a:lnTo>
                  <a:lnTo>
                    <a:pt x="6678" y="229"/>
                  </a:lnTo>
                  <a:lnTo>
                    <a:pt x="6422" y="297"/>
                  </a:lnTo>
                  <a:lnTo>
                    <a:pt x="6166" y="364"/>
                  </a:lnTo>
                  <a:lnTo>
                    <a:pt x="5910" y="459"/>
                  </a:lnTo>
                  <a:lnTo>
                    <a:pt x="5653" y="567"/>
                  </a:lnTo>
                  <a:lnTo>
                    <a:pt x="5397" y="688"/>
                  </a:lnTo>
                  <a:lnTo>
                    <a:pt x="5127" y="809"/>
                  </a:lnTo>
                  <a:lnTo>
                    <a:pt x="4884" y="958"/>
                  </a:lnTo>
                  <a:lnTo>
                    <a:pt x="4628" y="1120"/>
                  </a:lnTo>
                  <a:lnTo>
                    <a:pt x="4385" y="1295"/>
                  </a:lnTo>
                  <a:lnTo>
                    <a:pt x="4142" y="1484"/>
                  </a:lnTo>
                  <a:lnTo>
                    <a:pt x="3913" y="1700"/>
                  </a:lnTo>
                  <a:lnTo>
                    <a:pt x="3684" y="1929"/>
                  </a:lnTo>
                  <a:lnTo>
                    <a:pt x="3481" y="2172"/>
                  </a:lnTo>
                  <a:lnTo>
                    <a:pt x="3279" y="2428"/>
                  </a:lnTo>
                  <a:lnTo>
                    <a:pt x="3090" y="2725"/>
                  </a:lnTo>
                  <a:lnTo>
                    <a:pt x="2915" y="3022"/>
                  </a:lnTo>
                  <a:lnTo>
                    <a:pt x="2753" y="3346"/>
                  </a:lnTo>
                  <a:lnTo>
                    <a:pt x="2618" y="3696"/>
                  </a:lnTo>
                  <a:lnTo>
                    <a:pt x="2496" y="4074"/>
                  </a:lnTo>
                  <a:lnTo>
                    <a:pt x="2388" y="4465"/>
                  </a:lnTo>
                  <a:lnTo>
                    <a:pt x="2308" y="4884"/>
                  </a:lnTo>
                  <a:lnTo>
                    <a:pt x="2254" y="5329"/>
                  </a:lnTo>
                  <a:lnTo>
                    <a:pt x="2213" y="5801"/>
                  </a:lnTo>
                  <a:lnTo>
                    <a:pt x="2200" y="6287"/>
                  </a:lnTo>
                  <a:lnTo>
                    <a:pt x="2200" y="7096"/>
                  </a:lnTo>
                  <a:lnTo>
                    <a:pt x="891" y="7096"/>
                  </a:lnTo>
                  <a:lnTo>
                    <a:pt x="783" y="7123"/>
                  </a:lnTo>
                  <a:lnTo>
                    <a:pt x="675" y="7150"/>
                  </a:lnTo>
                  <a:lnTo>
                    <a:pt x="567" y="7191"/>
                  </a:lnTo>
                  <a:lnTo>
                    <a:pt x="473" y="7244"/>
                  </a:lnTo>
                  <a:lnTo>
                    <a:pt x="378" y="7312"/>
                  </a:lnTo>
                  <a:lnTo>
                    <a:pt x="297" y="7393"/>
                  </a:lnTo>
                  <a:lnTo>
                    <a:pt x="216" y="7474"/>
                  </a:lnTo>
                  <a:lnTo>
                    <a:pt x="149" y="7568"/>
                  </a:lnTo>
                  <a:lnTo>
                    <a:pt x="95" y="7663"/>
                  </a:lnTo>
                  <a:lnTo>
                    <a:pt x="55" y="7771"/>
                  </a:lnTo>
                  <a:lnTo>
                    <a:pt x="28" y="7879"/>
                  </a:lnTo>
                  <a:lnTo>
                    <a:pt x="1" y="7986"/>
                  </a:lnTo>
                  <a:lnTo>
                    <a:pt x="1" y="8108"/>
                  </a:lnTo>
                  <a:lnTo>
                    <a:pt x="1" y="8216"/>
                  </a:lnTo>
                  <a:lnTo>
                    <a:pt x="1" y="8647"/>
                  </a:lnTo>
                  <a:lnTo>
                    <a:pt x="1" y="8769"/>
                  </a:lnTo>
                  <a:lnTo>
                    <a:pt x="1" y="8877"/>
                  </a:lnTo>
                  <a:lnTo>
                    <a:pt x="14" y="8985"/>
                  </a:lnTo>
                  <a:lnTo>
                    <a:pt x="55" y="9093"/>
                  </a:lnTo>
                  <a:lnTo>
                    <a:pt x="95" y="9201"/>
                  </a:lnTo>
                  <a:lnTo>
                    <a:pt x="149" y="9309"/>
                  </a:lnTo>
                  <a:lnTo>
                    <a:pt x="216" y="9389"/>
                  </a:lnTo>
                  <a:lnTo>
                    <a:pt x="297" y="9484"/>
                  </a:lnTo>
                  <a:lnTo>
                    <a:pt x="378" y="9551"/>
                  </a:lnTo>
                  <a:lnTo>
                    <a:pt x="473" y="9619"/>
                  </a:lnTo>
                  <a:lnTo>
                    <a:pt x="567" y="9673"/>
                  </a:lnTo>
                  <a:lnTo>
                    <a:pt x="675" y="9713"/>
                  </a:lnTo>
                  <a:lnTo>
                    <a:pt x="783" y="9754"/>
                  </a:lnTo>
                  <a:lnTo>
                    <a:pt x="891" y="9767"/>
                  </a:lnTo>
                  <a:lnTo>
                    <a:pt x="999" y="9781"/>
                  </a:lnTo>
                  <a:lnTo>
                    <a:pt x="1120" y="9767"/>
                  </a:lnTo>
                  <a:lnTo>
                    <a:pt x="2186" y="9767"/>
                  </a:lnTo>
                  <a:lnTo>
                    <a:pt x="2200" y="22921"/>
                  </a:lnTo>
                  <a:lnTo>
                    <a:pt x="2200" y="23055"/>
                  </a:lnTo>
                  <a:lnTo>
                    <a:pt x="2213" y="23177"/>
                  </a:lnTo>
                  <a:lnTo>
                    <a:pt x="2240" y="23298"/>
                  </a:lnTo>
                  <a:lnTo>
                    <a:pt x="2267" y="23406"/>
                  </a:lnTo>
                  <a:lnTo>
                    <a:pt x="2308" y="23501"/>
                  </a:lnTo>
                  <a:lnTo>
                    <a:pt x="2361" y="23595"/>
                  </a:lnTo>
                  <a:lnTo>
                    <a:pt x="2415" y="23676"/>
                  </a:lnTo>
                  <a:lnTo>
                    <a:pt x="2483" y="23757"/>
                  </a:lnTo>
                  <a:lnTo>
                    <a:pt x="2564" y="23824"/>
                  </a:lnTo>
                  <a:lnTo>
                    <a:pt x="2645" y="23878"/>
                  </a:lnTo>
                  <a:lnTo>
                    <a:pt x="2739" y="23919"/>
                  </a:lnTo>
                  <a:lnTo>
                    <a:pt x="2834" y="23959"/>
                  </a:lnTo>
                  <a:lnTo>
                    <a:pt x="2942" y="24000"/>
                  </a:lnTo>
                  <a:lnTo>
                    <a:pt x="3063" y="24013"/>
                  </a:lnTo>
                  <a:lnTo>
                    <a:pt x="3184" y="24027"/>
                  </a:lnTo>
                  <a:lnTo>
                    <a:pt x="4493" y="24027"/>
                  </a:lnTo>
                  <a:lnTo>
                    <a:pt x="4614" y="24013"/>
                  </a:lnTo>
                  <a:lnTo>
                    <a:pt x="4736" y="24000"/>
                  </a:lnTo>
                  <a:lnTo>
                    <a:pt x="4844" y="23959"/>
                  </a:lnTo>
                  <a:lnTo>
                    <a:pt x="4952" y="23919"/>
                  </a:lnTo>
                  <a:lnTo>
                    <a:pt x="5033" y="23878"/>
                  </a:lnTo>
                  <a:lnTo>
                    <a:pt x="5114" y="23824"/>
                  </a:lnTo>
                  <a:lnTo>
                    <a:pt x="5194" y="23757"/>
                  </a:lnTo>
                  <a:lnTo>
                    <a:pt x="5262" y="23676"/>
                  </a:lnTo>
                  <a:lnTo>
                    <a:pt x="5316" y="23595"/>
                  </a:lnTo>
                  <a:lnTo>
                    <a:pt x="5370" y="23501"/>
                  </a:lnTo>
                  <a:lnTo>
                    <a:pt x="5397" y="23406"/>
                  </a:lnTo>
                  <a:lnTo>
                    <a:pt x="5437" y="23298"/>
                  </a:lnTo>
                  <a:lnTo>
                    <a:pt x="5451" y="23177"/>
                  </a:lnTo>
                  <a:lnTo>
                    <a:pt x="5464" y="23055"/>
                  </a:lnTo>
                  <a:lnTo>
                    <a:pt x="5478" y="22921"/>
                  </a:lnTo>
                  <a:lnTo>
                    <a:pt x="5478" y="9767"/>
                  </a:lnTo>
                  <a:lnTo>
                    <a:pt x="8419" y="9767"/>
                  </a:lnTo>
                  <a:lnTo>
                    <a:pt x="8527" y="9781"/>
                  </a:lnTo>
                  <a:lnTo>
                    <a:pt x="8635" y="9767"/>
                  </a:lnTo>
                  <a:lnTo>
                    <a:pt x="8756" y="9754"/>
                  </a:lnTo>
                  <a:lnTo>
                    <a:pt x="8864" y="9713"/>
                  </a:lnTo>
                  <a:lnTo>
                    <a:pt x="8958" y="9673"/>
                  </a:lnTo>
                  <a:lnTo>
                    <a:pt x="9066" y="9619"/>
                  </a:lnTo>
                  <a:lnTo>
                    <a:pt x="9147" y="9551"/>
                  </a:lnTo>
                  <a:lnTo>
                    <a:pt x="9242" y="9484"/>
                  </a:lnTo>
                  <a:lnTo>
                    <a:pt x="9309" y="9389"/>
                  </a:lnTo>
                  <a:lnTo>
                    <a:pt x="9377" y="9309"/>
                  </a:lnTo>
                  <a:lnTo>
                    <a:pt x="9431" y="9201"/>
                  </a:lnTo>
                  <a:lnTo>
                    <a:pt x="9485" y="9093"/>
                  </a:lnTo>
                  <a:lnTo>
                    <a:pt x="9511" y="8985"/>
                  </a:lnTo>
                  <a:lnTo>
                    <a:pt x="9525" y="8877"/>
                  </a:lnTo>
                  <a:lnTo>
                    <a:pt x="9538" y="8769"/>
                  </a:lnTo>
                  <a:lnTo>
                    <a:pt x="9525" y="8647"/>
                  </a:lnTo>
                  <a:lnTo>
                    <a:pt x="9525" y="8216"/>
                  </a:lnTo>
                  <a:lnTo>
                    <a:pt x="9538" y="8108"/>
                  </a:lnTo>
                  <a:lnTo>
                    <a:pt x="9525" y="7986"/>
                  </a:lnTo>
                  <a:lnTo>
                    <a:pt x="9511" y="7879"/>
                  </a:lnTo>
                  <a:lnTo>
                    <a:pt x="9471" y="7771"/>
                  </a:lnTo>
                  <a:lnTo>
                    <a:pt x="9431" y="7663"/>
                  </a:lnTo>
                  <a:lnTo>
                    <a:pt x="9377" y="7568"/>
                  </a:lnTo>
                  <a:lnTo>
                    <a:pt x="9309" y="7474"/>
                  </a:lnTo>
                  <a:lnTo>
                    <a:pt x="9242" y="7393"/>
                  </a:lnTo>
                  <a:lnTo>
                    <a:pt x="9147" y="7312"/>
                  </a:lnTo>
                  <a:lnTo>
                    <a:pt x="9066" y="7244"/>
                  </a:lnTo>
                  <a:lnTo>
                    <a:pt x="8958" y="7191"/>
                  </a:lnTo>
                  <a:lnTo>
                    <a:pt x="8864" y="7150"/>
                  </a:lnTo>
                  <a:lnTo>
                    <a:pt x="8743" y="7123"/>
                  </a:lnTo>
                  <a:lnTo>
                    <a:pt x="8635" y="7096"/>
                  </a:lnTo>
                  <a:lnTo>
                    <a:pt x="5478" y="7096"/>
                  </a:lnTo>
                  <a:lnTo>
                    <a:pt x="5478" y="6422"/>
                  </a:lnTo>
                  <a:lnTo>
                    <a:pt x="5478" y="6138"/>
                  </a:lnTo>
                  <a:lnTo>
                    <a:pt x="5491" y="5855"/>
                  </a:lnTo>
                  <a:lnTo>
                    <a:pt x="5518" y="5599"/>
                  </a:lnTo>
                  <a:lnTo>
                    <a:pt x="5559" y="5356"/>
                  </a:lnTo>
                  <a:lnTo>
                    <a:pt x="5613" y="5140"/>
                  </a:lnTo>
                  <a:lnTo>
                    <a:pt x="5667" y="4924"/>
                  </a:lnTo>
                  <a:lnTo>
                    <a:pt x="5734" y="4722"/>
                  </a:lnTo>
                  <a:lnTo>
                    <a:pt x="5802" y="4533"/>
                  </a:lnTo>
                  <a:lnTo>
                    <a:pt x="5883" y="4371"/>
                  </a:lnTo>
                  <a:lnTo>
                    <a:pt x="5977" y="4209"/>
                  </a:lnTo>
                  <a:lnTo>
                    <a:pt x="6071" y="4061"/>
                  </a:lnTo>
                  <a:lnTo>
                    <a:pt x="6166" y="3926"/>
                  </a:lnTo>
                  <a:lnTo>
                    <a:pt x="6274" y="3791"/>
                  </a:lnTo>
                  <a:lnTo>
                    <a:pt x="6382" y="3683"/>
                  </a:lnTo>
                  <a:lnTo>
                    <a:pt x="6503" y="3575"/>
                  </a:lnTo>
                  <a:lnTo>
                    <a:pt x="6625" y="3481"/>
                  </a:lnTo>
                  <a:lnTo>
                    <a:pt x="6746" y="3400"/>
                  </a:lnTo>
                  <a:lnTo>
                    <a:pt x="6881" y="3319"/>
                  </a:lnTo>
                  <a:lnTo>
                    <a:pt x="7137" y="3184"/>
                  </a:lnTo>
                  <a:lnTo>
                    <a:pt x="7407" y="3089"/>
                  </a:lnTo>
                  <a:lnTo>
                    <a:pt x="7677" y="3008"/>
                  </a:lnTo>
                  <a:lnTo>
                    <a:pt x="7960" y="2954"/>
                  </a:lnTo>
                  <a:lnTo>
                    <a:pt x="8216" y="2914"/>
                  </a:lnTo>
                  <a:lnTo>
                    <a:pt x="8473" y="2887"/>
                  </a:lnTo>
                  <a:lnTo>
                    <a:pt x="8716" y="2874"/>
                  </a:lnTo>
                  <a:lnTo>
                    <a:pt x="8999" y="2833"/>
                  </a:lnTo>
                  <a:lnTo>
                    <a:pt x="9120" y="2806"/>
                  </a:lnTo>
                  <a:lnTo>
                    <a:pt x="9228" y="2779"/>
                  </a:lnTo>
                  <a:lnTo>
                    <a:pt x="9336" y="2739"/>
                  </a:lnTo>
                  <a:lnTo>
                    <a:pt x="9431" y="2685"/>
                  </a:lnTo>
                  <a:lnTo>
                    <a:pt x="9525" y="2631"/>
                  </a:lnTo>
                  <a:lnTo>
                    <a:pt x="9606" y="2577"/>
                  </a:lnTo>
                  <a:lnTo>
                    <a:pt x="9673" y="2496"/>
                  </a:lnTo>
                  <a:lnTo>
                    <a:pt x="9727" y="2415"/>
                  </a:lnTo>
                  <a:lnTo>
                    <a:pt x="9781" y="2334"/>
                  </a:lnTo>
                  <a:lnTo>
                    <a:pt x="9822" y="2239"/>
                  </a:lnTo>
                  <a:lnTo>
                    <a:pt x="9862" y="2132"/>
                  </a:lnTo>
                  <a:lnTo>
                    <a:pt x="9876" y="2024"/>
                  </a:lnTo>
                  <a:lnTo>
                    <a:pt x="9889" y="1889"/>
                  </a:lnTo>
                  <a:lnTo>
                    <a:pt x="9903" y="1754"/>
                  </a:lnTo>
                  <a:lnTo>
                    <a:pt x="9903" y="1120"/>
                  </a:lnTo>
                  <a:lnTo>
                    <a:pt x="9889" y="985"/>
                  </a:lnTo>
                  <a:lnTo>
                    <a:pt x="9876" y="863"/>
                  </a:lnTo>
                  <a:lnTo>
                    <a:pt x="9862" y="755"/>
                  </a:lnTo>
                  <a:lnTo>
                    <a:pt x="9835" y="648"/>
                  </a:lnTo>
                  <a:lnTo>
                    <a:pt x="9795" y="540"/>
                  </a:lnTo>
                  <a:lnTo>
                    <a:pt x="9741" y="459"/>
                  </a:lnTo>
                  <a:lnTo>
                    <a:pt x="9687" y="364"/>
                  </a:lnTo>
                  <a:lnTo>
                    <a:pt x="9619" y="297"/>
                  </a:lnTo>
                  <a:lnTo>
                    <a:pt x="9552" y="229"/>
                  </a:lnTo>
                  <a:lnTo>
                    <a:pt x="9471" y="162"/>
                  </a:lnTo>
                  <a:lnTo>
                    <a:pt x="9377" y="121"/>
                  </a:lnTo>
                  <a:lnTo>
                    <a:pt x="9269" y="81"/>
                  </a:lnTo>
                  <a:lnTo>
                    <a:pt x="9161" y="40"/>
                  </a:lnTo>
                  <a:lnTo>
                    <a:pt x="9053" y="27"/>
                  </a:lnTo>
                  <a:lnTo>
                    <a:pt x="8918" y="0"/>
                  </a:lnTo>
                  <a:close/>
                </a:path>
              </a:pathLst>
            </a:custGeom>
            <a:solidFill>
              <a:srgbClr val="1E2430"/>
            </a:solidFill>
            <a:ln>
              <a:noFill/>
            </a:ln>
          </p:spPr>
          <p:txBody>
            <a:bodyPr anchorCtr="0" anchor="ctr" bIns="182850" lIns="182850" spcFirstLastPara="1" rIns="182850" wrap="square" tIns="182850">
              <a:noAutofit/>
            </a:bodyPr>
            <a:lstStyle/>
            <a:p>
              <a:pPr indent="0" lvl="0" marL="0" rtl="0" algn="l">
                <a:spcBef>
                  <a:spcPts val="0"/>
                </a:spcBef>
                <a:spcAft>
                  <a:spcPts val="0"/>
                </a:spcAft>
                <a:buNone/>
              </a:pPr>
              <a:r>
                <a:t/>
              </a:r>
              <a:endParaRPr/>
            </a:p>
          </p:txBody>
        </p:sp>
        <p:sp>
          <p:nvSpPr>
            <p:cNvPr id="950" name="Google Shape;950;p106"/>
            <p:cNvSpPr/>
            <p:nvPr/>
          </p:nvSpPr>
          <p:spPr>
            <a:xfrm>
              <a:off x="758521" y="609445"/>
              <a:ext cx="132641" cy="125276"/>
            </a:xfrm>
            <a:custGeom>
              <a:rect b="b" l="l" r="r" t="t"/>
              <a:pathLst>
                <a:path extrusionOk="0" h="17903" w="18416">
                  <a:moveTo>
                    <a:pt x="9201" y="2834"/>
                  </a:moveTo>
                  <a:lnTo>
                    <a:pt x="9498" y="2847"/>
                  </a:lnTo>
                  <a:lnTo>
                    <a:pt x="9795" y="2860"/>
                  </a:lnTo>
                  <a:lnTo>
                    <a:pt x="10092" y="2901"/>
                  </a:lnTo>
                  <a:lnTo>
                    <a:pt x="10375" y="2955"/>
                  </a:lnTo>
                  <a:lnTo>
                    <a:pt x="10658" y="3009"/>
                  </a:lnTo>
                  <a:lnTo>
                    <a:pt x="10942" y="3090"/>
                  </a:lnTo>
                  <a:lnTo>
                    <a:pt x="11211" y="3184"/>
                  </a:lnTo>
                  <a:lnTo>
                    <a:pt x="11481" y="3279"/>
                  </a:lnTo>
                  <a:lnTo>
                    <a:pt x="11737" y="3400"/>
                  </a:lnTo>
                  <a:lnTo>
                    <a:pt x="11994" y="3522"/>
                  </a:lnTo>
                  <a:lnTo>
                    <a:pt x="12237" y="3670"/>
                  </a:lnTo>
                  <a:lnTo>
                    <a:pt x="12479" y="3818"/>
                  </a:lnTo>
                  <a:lnTo>
                    <a:pt x="12709" y="3980"/>
                  </a:lnTo>
                  <a:lnTo>
                    <a:pt x="12938" y="4156"/>
                  </a:lnTo>
                  <a:lnTo>
                    <a:pt x="13154" y="4344"/>
                  </a:lnTo>
                  <a:lnTo>
                    <a:pt x="13356" y="4533"/>
                  </a:lnTo>
                  <a:lnTo>
                    <a:pt x="13545" y="4736"/>
                  </a:lnTo>
                  <a:lnTo>
                    <a:pt x="13734" y="4952"/>
                  </a:lnTo>
                  <a:lnTo>
                    <a:pt x="13909" y="5181"/>
                  </a:lnTo>
                  <a:lnTo>
                    <a:pt x="14071" y="5424"/>
                  </a:lnTo>
                  <a:lnTo>
                    <a:pt x="14220" y="5667"/>
                  </a:lnTo>
                  <a:lnTo>
                    <a:pt x="14368" y="5923"/>
                  </a:lnTo>
                  <a:lnTo>
                    <a:pt x="14490" y="6179"/>
                  </a:lnTo>
                  <a:lnTo>
                    <a:pt x="14611" y="6462"/>
                  </a:lnTo>
                  <a:lnTo>
                    <a:pt x="14719" y="6732"/>
                  </a:lnTo>
                  <a:lnTo>
                    <a:pt x="14813" y="7029"/>
                  </a:lnTo>
                  <a:lnTo>
                    <a:pt x="14894" y="7326"/>
                  </a:lnTo>
                  <a:lnTo>
                    <a:pt x="14962" y="7623"/>
                  </a:lnTo>
                  <a:lnTo>
                    <a:pt x="15002" y="7946"/>
                  </a:lnTo>
                  <a:lnTo>
                    <a:pt x="15043" y="8257"/>
                  </a:lnTo>
                  <a:lnTo>
                    <a:pt x="15070" y="8581"/>
                  </a:lnTo>
                  <a:lnTo>
                    <a:pt x="15070" y="8918"/>
                  </a:lnTo>
                  <a:lnTo>
                    <a:pt x="15070" y="9255"/>
                  </a:lnTo>
                  <a:lnTo>
                    <a:pt x="15043" y="9579"/>
                  </a:lnTo>
                  <a:lnTo>
                    <a:pt x="15002" y="9903"/>
                  </a:lnTo>
                  <a:lnTo>
                    <a:pt x="14962" y="10213"/>
                  </a:lnTo>
                  <a:lnTo>
                    <a:pt x="14894" y="10523"/>
                  </a:lnTo>
                  <a:lnTo>
                    <a:pt x="14813" y="10820"/>
                  </a:lnTo>
                  <a:lnTo>
                    <a:pt x="14719" y="11103"/>
                  </a:lnTo>
                  <a:lnTo>
                    <a:pt x="14611" y="11387"/>
                  </a:lnTo>
                  <a:lnTo>
                    <a:pt x="14490" y="11670"/>
                  </a:lnTo>
                  <a:lnTo>
                    <a:pt x="14368" y="11940"/>
                  </a:lnTo>
                  <a:lnTo>
                    <a:pt x="14220" y="12196"/>
                  </a:lnTo>
                  <a:lnTo>
                    <a:pt x="14071" y="12439"/>
                  </a:lnTo>
                  <a:lnTo>
                    <a:pt x="13909" y="12682"/>
                  </a:lnTo>
                  <a:lnTo>
                    <a:pt x="13734" y="12911"/>
                  </a:lnTo>
                  <a:lnTo>
                    <a:pt x="13545" y="13127"/>
                  </a:lnTo>
                  <a:lnTo>
                    <a:pt x="13356" y="13343"/>
                  </a:lnTo>
                  <a:lnTo>
                    <a:pt x="13154" y="13532"/>
                  </a:lnTo>
                  <a:lnTo>
                    <a:pt x="12938" y="13720"/>
                  </a:lnTo>
                  <a:lnTo>
                    <a:pt x="12709" y="13896"/>
                  </a:lnTo>
                  <a:lnTo>
                    <a:pt x="12479" y="14071"/>
                  </a:lnTo>
                  <a:lnTo>
                    <a:pt x="12237" y="14220"/>
                  </a:lnTo>
                  <a:lnTo>
                    <a:pt x="11994" y="14368"/>
                  </a:lnTo>
                  <a:lnTo>
                    <a:pt x="11737" y="14489"/>
                  </a:lnTo>
                  <a:lnTo>
                    <a:pt x="11481" y="14611"/>
                  </a:lnTo>
                  <a:lnTo>
                    <a:pt x="11211" y="14719"/>
                  </a:lnTo>
                  <a:lnTo>
                    <a:pt x="10942" y="14813"/>
                  </a:lnTo>
                  <a:lnTo>
                    <a:pt x="10658" y="14881"/>
                  </a:lnTo>
                  <a:lnTo>
                    <a:pt x="10375" y="14948"/>
                  </a:lnTo>
                  <a:lnTo>
                    <a:pt x="10092" y="15002"/>
                  </a:lnTo>
                  <a:lnTo>
                    <a:pt x="9795" y="15043"/>
                  </a:lnTo>
                  <a:lnTo>
                    <a:pt x="9498" y="15056"/>
                  </a:lnTo>
                  <a:lnTo>
                    <a:pt x="9201" y="15070"/>
                  </a:lnTo>
                  <a:lnTo>
                    <a:pt x="8891" y="15056"/>
                  </a:lnTo>
                  <a:lnTo>
                    <a:pt x="8594" y="15043"/>
                  </a:lnTo>
                  <a:lnTo>
                    <a:pt x="8311" y="15002"/>
                  </a:lnTo>
                  <a:lnTo>
                    <a:pt x="8014" y="14948"/>
                  </a:lnTo>
                  <a:lnTo>
                    <a:pt x="7744" y="14881"/>
                  </a:lnTo>
                  <a:lnTo>
                    <a:pt x="7461" y="14800"/>
                  </a:lnTo>
                  <a:lnTo>
                    <a:pt x="7191" y="14719"/>
                  </a:lnTo>
                  <a:lnTo>
                    <a:pt x="6921" y="14611"/>
                  </a:lnTo>
                  <a:lnTo>
                    <a:pt x="6665" y="14489"/>
                  </a:lnTo>
                  <a:lnTo>
                    <a:pt x="6409" y="14355"/>
                  </a:lnTo>
                  <a:lnTo>
                    <a:pt x="6166" y="14206"/>
                  </a:lnTo>
                  <a:lnTo>
                    <a:pt x="5923" y="14058"/>
                  </a:lnTo>
                  <a:lnTo>
                    <a:pt x="5694" y="13896"/>
                  </a:lnTo>
                  <a:lnTo>
                    <a:pt x="5464" y="13707"/>
                  </a:lnTo>
                  <a:lnTo>
                    <a:pt x="5262" y="13518"/>
                  </a:lnTo>
                  <a:lnTo>
                    <a:pt x="5046" y="13316"/>
                  </a:lnTo>
                  <a:lnTo>
                    <a:pt x="4857" y="13113"/>
                  </a:lnTo>
                  <a:lnTo>
                    <a:pt x="4668" y="12898"/>
                  </a:lnTo>
                  <a:lnTo>
                    <a:pt x="4493" y="12655"/>
                  </a:lnTo>
                  <a:lnTo>
                    <a:pt x="4331" y="12425"/>
                  </a:lnTo>
                  <a:lnTo>
                    <a:pt x="4169" y="12169"/>
                  </a:lnTo>
                  <a:lnTo>
                    <a:pt x="4034" y="11913"/>
                  </a:lnTo>
                  <a:lnTo>
                    <a:pt x="3899" y="11643"/>
                  </a:lnTo>
                  <a:lnTo>
                    <a:pt x="3778" y="11373"/>
                  </a:lnTo>
                  <a:lnTo>
                    <a:pt x="3670" y="11090"/>
                  </a:lnTo>
                  <a:lnTo>
                    <a:pt x="3576" y="10806"/>
                  </a:lnTo>
                  <a:lnTo>
                    <a:pt x="3508" y="10510"/>
                  </a:lnTo>
                  <a:lnTo>
                    <a:pt x="3441" y="10199"/>
                  </a:lnTo>
                  <a:lnTo>
                    <a:pt x="3387" y="9889"/>
                  </a:lnTo>
                  <a:lnTo>
                    <a:pt x="3346" y="9565"/>
                  </a:lnTo>
                  <a:lnTo>
                    <a:pt x="3319" y="9242"/>
                  </a:lnTo>
                  <a:lnTo>
                    <a:pt x="3319" y="8918"/>
                  </a:lnTo>
                  <a:lnTo>
                    <a:pt x="3319" y="8581"/>
                  </a:lnTo>
                  <a:lnTo>
                    <a:pt x="3346" y="8270"/>
                  </a:lnTo>
                  <a:lnTo>
                    <a:pt x="3387" y="7946"/>
                  </a:lnTo>
                  <a:lnTo>
                    <a:pt x="3427" y="7636"/>
                  </a:lnTo>
                  <a:lnTo>
                    <a:pt x="3495" y="7339"/>
                  </a:lnTo>
                  <a:lnTo>
                    <a:pt x="3576" y="7043"/>
                  </a:lnTo>
                  <a:lnTo>
                    <a:pt x="3670" y="6746"/>
                  </a:lnTo>
                  <a:lnTo>
                    <a:pt x="3778" y="6476"/>
                  </a:lnTo>
                  <a:lnTo>
                    <a:pt x="3899" y="6193"/>
                  </a:lnTo>
                  <a:lnTo>
                    <a:pt x="4021" y="5936"/>
                  </a:lnTo>
                  <a:lnTo>
                    <a:pt x="4169" y="5680"/>
                  </a:lnTo>
                  <a:lnTo>
                    <a:pt x="4318" y="5437"/>
                  </a:lnTo>
                  <a:lnTo>
                    <a:pt x="4480" y="5194"/>
                  </a:lnTo>
                  <a:lnTo>
                    <a:pt x="4655" y="4965"/>
                  </a:lnTo>
                  <a:lnTo>
                    <a:pt x="4844" y="4749"/>
                  </a:lnTo>
                  <a:lnTo>
                    <a:pt x="5033" y="4547"/>
                  </a:lnTo>
                  <a:lnTo>
                    <a:pt x="5235" y="4344"/>
                  </a:lnTo>
                  <a:lnTo>
                    <a:pt x="5451" y="4169"/>
                  </a:lnTo>
                  <a:lnTo>
                    <a:pt x="5680" y="3994"/>
                  </a:lnTo>
                  <a:lnTo>
                    <a:pt x="5910" y="3818"/>
                  </a:lnTo>
                  <a:lnTo>
                    <a:pt x="6152" y="3670"/>
                  </a:lnTo>
                  <a:lnTo>
                    <a:pt x="6395" y="3535"/>
                  </a:lnTo>
                  <a:lnTo>
                    <a:pt x="6652" y="3400"/>
                  </a:lnTo>
                  <a:lnTo>
                    <a:pt x="6908" y="3292"/>
                  </a:lnTo>
                  <a:lnTo>
                    <a:pt x="7178" y="3184"/>
                  </a:lnTo>
                  <a:lnTo>
                    <a:pt x="7447" y="3090"/>
                  </a:lnTo>
                  <a:lnTo>
                    <a:pt x="7731" y="3022"/>
                  </a:lnTo>
                  <a:lnTo>
                    <a:pt x="8014" y="2955"/>
                  </a:lnTo>
                  <a:lnTo>
                    <a:pt x="8297" y="2901"/>
                  </a:lnTo>
                  <a:lnTo>
                    <a:pt x="8594" y="2860"/>
                  </a:lnTo>
                  <a:lnTo>
                    <a:pt x="8891" y="2847"/>
                  </a:lnTo>
                  <a:lnTo>
                    <a:pt x="9201" y="2834"/>
                  </a:lnTo>
                  <a:close/>
                  <a:moveTo>
                    <a:pt x="8716" y="0"/>
                  </a:moveTo>
                  <a:lnTo>
                    <a:pt x="8257" y="41"/>
                  </a:lnTo>
                  <a:lnTo>
                    <a:pt x="7785" y="95"/>
                  </a:lnTo>
                  <a:lnTo>
                    <a:pt x="7340" y="162"/>
                  </a:lnTo>
                  <a:lnTo>
                    <a:pt x="6894" y="257"/>
                  </a:lnTo>
                  <a:lnTo>
                    <a:pt x="6449" y="378"/>
                  </a:lnTo>
                  <a:lnTo>
                    <a:pt x="6031" y="500"/>
                  </a:lnTo>
                  <a:lnTo>
                    <a:pt x="5613" y="662"/>
                  </a:lnTo>
                  <a:lnTo>
                    <a:pt x="5208" y="823"/>
                  </a:lnTo>
                  <a:lnTo>
                    <a:pt x="4803" y="1012"/>
                  </a:lnTo>
                  <a:lnTo>
                    <a:pt x="4426" y="1228"/>
                  </a:lnTo>
                  <a:lnTo>
                    <a:pt x="4048" y="1444"/>
                  </a:lnTo>
                  <a:lnTo>
                    <a:pt x="3684" y="1687"/>
                  </a:lnTo>
                  <a:lnTo>
                    <a:pt x="3346" y="1943"/>
                  </a:lnTo>
                  <a:lnTo>
                    <a:pt x="3009" y="2213"/>
                  </a:lnTo>
                  <a:lnTo>
                    <a:pt x="2685" y="2510"/>
                  </a:lnTo>
                  <a:lnTo>
                    <a:pt x="2388" y="2807"/>
                  </a:lnTo>
                  <a:lnTo>
                    <a:pt x="2092" y="3130"/>
                  </a:lnTo>
                  <a:lnTo>
                    <a:pt x="1822" y="3454"/>
                  </a:lnTo>
                  <a:lnTo>
                    <a:pt x="1566" y="3805"/>
                  </a:lnTo>
                  <a:lnTo>
                    <a:pt x="1336" y="4169"/>
                  </a:lnTo>
                  <a:lnTo>
                    <a:pt x="1107" y="4547"/>
                  </a:lnTo>
                  <a:lnTo>
                    <a:pt x="905" y="4925"/>
                  </a:lnTo>
                  <a:lnTo>
                    <a:pt x="729" y="5329"/>
                  </a:lnTo>
                  <a:lnTo>
                    <a:pt x="554" y="5734"/>
                  </a:lnTo>
                  <a:lnTo>
                    <a:pt x="419" y="6166"/>
                  </a:lnTo>
                  <a:lnTo>
                    <a:pt x="297" y="6597"/>
                  </a:lnTo>
                  <a:lnTo>
                    <a:pt x="189" y="7043"/>
                  </a:lnTo>
                  <a:lnTo>
                    <a:pt x="109" y="7488"/>
                  </a:lnTo>
                  <a:lnTo>
                    <a:pt x="55" y="7960"/>
                  </a:lnTo>
                  <a:lnTo>
                    <a:pt x="14" y="8432"/>
                  </a:lnTo>
                  <a:lnTo>
                    <a:pt x="1" y="8918"/>
                  </a:lnTo>
                  <a:lnTo>
                    <a:pt x="14" y="9403"/>
                  </a:lnTo>
                  <a:lnTo>
                    <a:pt x="55" y="9876"/>
                  </a:lnTo>
                  <a:lnTo>
                    <a:pt x="109" y="10334"/>
                  </a:lnTo>
                  <a:lnTo>
                    <a:pt x="189" y="10793"/>
                  </a:lnTo>
                  <a:lnTo>
                    <a:pt x="297" y="11238"/>
                  </a:lnTo>
                  <a:lnTo>
                    <a:pt x="419" y="11683"/>
                  </a:lnTo>
                  <a:lnTo>
                    <a:pt x="554" y="12102"/>
                  </a:lnTo>
                  <a:lnTo>
                    <a:pt x="729" y="12520"/>
                  </a:lnTo>
                  <a:lnTo>
                    <a:pt x="905" y="12924"/>
                  </a:lnTo>
                  <a:lnTo>
                    <a:pt x="1107" y="13302"/>
                  </a:lnTo>
                  <a:lnTo>
                    <a:pt x="1323" y="13680"/>
                  </a:lnTo>
                  <a:lnTo>
                    <a:pt x="1566" y="14044"/>
                  </a:lnTo>
                  <a:lnTo>
                    <a:pt x="1822" y="14395"/>
                  </a:lnTo>
                  <a:lnTo>
                    <a:pt x="2092" y="14732"/>
                  </a:lnTo>
                  <a:lnTo>
                    <a:pt x="2375" y="15056"/>
                  </a:lnTo>
                  <a:lnTo>
                    <a:pt x="2685" y="15366"/>
                  </a:lnTo>
                  <a:lnTo>
                    <a:pt x="3009" y="15650"/>
                  </a:lnTo>
                  <a:lnTo>
                    <a:pt x="3333" y="15933"/>
                  </a:lnTo>
                  <a:lnTo>
                    <a:pt x="3684" y="16189"/>
                  </a:lnTo>
                  <a:lnTo>
                    <a:pt x="4048" y="16432"/>
                  </a:lnTo>
                  <a:lnTo>
                    <a:pt x="4412" y="16661"/>
                  </a:lnTo>
                  <a:lnTo>
                    <a:pt x="4803" y="16864"/>
                  </a:lnTo>
                  <a:lnTo>
                    <a:pt x="5195" y="17066"/>
                  </a:lnTo>
                  <a:lnTo>
                    <a:pt x="5599" y="17228"/>
                  </a:lnTo>
                  <a:lnTo>
                    <a:pt x="6017" y="17390"/>
                  </a:lnTo>
                  <a:lnTo>
                    <a:pt x="6449" y="17525"/>
                  </a:lnTo>
                  <a:lnTo>
                    <a:pt x="6894" y="17633"/>
                  </a:lnTo>
                  <a:lnTo>
                    <a:pt x="7340" y="17727"/>
                  </a:lnTo>
                  <a:lnTo>
                    <a:pt x="7785" y="17808"/>
                  </a:lnTo>
                  <a:lnTo>
                    <a:pt x="8243" y="17862"/>
                  </a:lnTo>
                  <a:lnTo>
                    <a:pt x="8716" y="17889"/>
                  </a:lnTo>
                  <a:lnTo>
                    <a:pt x="9201" y="17903"/>
                  </a:lnTo>
                  <a:lnTo>
                    <a:pt x="9673" y="17889"/>
                  </a:lnTo>
                  <a:lnTo>
                    <a:pt x="10146" y="17862"/>
                  </a:lnTo>
                  <a:lnTo>
                    <a:pt x="10604" y="17808"/>
                  </a:lnTo>
                  <a:lnTo>
                    <a:pt x="11063" y="17727"/>
                  </a:lnTo>
                  <a:lnTo>
                    <a:pt x="11508" y="17633"/>
                  </a:lnTo>
                  <a:lnTo>
                    <a:pt x="11940" y="17525"/>
                  </a:lnTo>
                  <a:lnTo>
                    <a:pt x="12372" y="17390"/>
                  </a:lnTo>
                  <a:lnTo>
                    <a:pt x="12790" y="17228"/>
                  </a:lnTo>
                  <a:lnTo>
                    <a:pt x="13194" y="17053"/>
                  </a:lnTo>
                  <a:lnTo>
                    <a:pt x="13599" y="16864"/>
                  </a:lnTo>
                  <a:lnTo>
                    <a:pt x="13977" y="16648"/>
                  </a:lnTo>
                  <a:lnTo>
                    <a:pt x="14355" y="16432"/>
                  </a:lnTo>
                  <a:lnTo>
                    <a:pt x="14719" y="16176"/>
                  </a:lnTo>
                  <a:lnTo>
                    <a:pt x="15070" y="15919"/>
                  </a:lnTo>
                  <a:lnTo>
                    <a:pt x="15407" y="15650"/>
                  </a:lnTo>
                  <a:lnTo>
                    <a:pt x="15717" y="15353"/>
                  </a:lnTo>
                  <a:lnTo>
                    <a:pt x="16027" y="15043"/>
                  </a:lnTo>
                  <a:lnTo>
                    <a:pt x="16324" y="14719"/>
                  </a:lnTo>
                  <a:lnTo>
                    <a:pt x="16594" y="14381"/>
                  </a:lnTo>
                  <a:lnTo>
                    <a:pt x="16850" y="14031"/>
                  </a:lnTo>
                  <a:lnTo>
                    <a:pt x="17093" y="13666"/>
                  </a:lnTo>
                  <a:lnTo>
                    <a:pt x="17309" y="13302"/>
                  </a:lnTo>
                  <a:lnTo>
                    <a:pt x="17511" y="12911"/>
                  </a:lnTo>
                  <a:lnTo>
                    <a:pt x="17700" y="12506"/>
                  </a:lnTo>
                  <a:lnTo>
                    <a:pt x="17862" y="12088"/>
                  </a:lnTo>
                  <a:lnTo>
                    <a:pt x="18011" y="11670"/>
                  </a:lnTo>
                  <a:lnTo>
                    <a:pt x="18132" y="11238"/>
                  </a:lnTo>
                  <a:lnTo>
                    <a:pt x="18240" y="10793"/>
                  </a:lnTo>
                  <a:lnTo>
                    <a:pt x="18321" y="10334"/>
                  </a:lnTo>
                  <a:lnTo>
                    <a:pt x="18375" y="9876"/>
                  </a:lnTo>
                  <a:lnTo>
                    <a:pt x="18415" y="9403"/>
                  </a:lnTo>
                  <a:lnTo>
                    <a:pt x="18415" y="8918"/>
                  </a:lnTo>
                  <a:lnTo>
                    <a:pt x="18415" y="8432"/>
                  </a:lnTo>
                  <a:lnTo>
                    <a:pt x="18375" y="7973"/>
                  </a:lnTo>
                  <a:lnTo>
                    <a:pt x="18321" y="7501"/>
                  </a:lnTo>
                  <a:lnTo>
                    <a:pt x="18240" y="7056"/>
                  </a:lnTo>
                  <a:lnTo>
                    <a:pt x="18132" y="6611"/>
                  </a:lnTo>
                  <a:lnTo>
                    <a:pt x="18011" y="6179"/>
                  </a:lnTo>
                  <a:lnTo>
                    <a:pt x="17862" y="5747"/>
                  </a:lnTo>
                  <a:lnTo>
                    <a:pt x="17700" y="5343"/>
                  </a:lnTo>
                  <a:lnTo>
                    <a:pt x="17511" y="4938"/>
                  </a:lnTo>
                  <a:lnTo>
                    <a:pt x="17309" y="4560"/>
                  </a:lnTo>
                  <a:lnTo>
                    <a:pt x="17093" y="4183"/>
                  </a:lnTo>
                  <a:lnTo>
                    <a:pt x="16850" y="3818"/>
                  </a:lnTo>
                  <a:lnTo>
                    <a:pt x="16594" y="3481"/>
                  </a:lnTo>
                  <a:lnTo>
                    <a:pt x="16324" y="3144"/>
                  </a:lnTo>
                  <a:lnTo>
                    <a:pt x="16027" y="2820"/>
                  </a:lnTo>
                  <a:lnTo>
                    <a:pt x="15717" y="2523"/>
                  </a:lnTo>
                  <a:lnTo>
                    <a:pt x="15407" y="2226"/>
                  </a:lnTo>
                  <a:lnTo>
                    <a:pt x="15070" y="1957"/>
                  </a:lnTo>
                  <a:lnTo>
                    <a:pt x="14719" y="1700"/>
                  </a:lnTo>
                  <a:lnTo>
                    <a:pt x="14355" y="1457"/>
                  </a:lnTo>
                  <a:lnTo>
                    <a:pt x="13977" y="1228"/>
                  </a:lnTo>
                  <a:lnTo>
                    <a:pt x="13599" y="1026"/>
                  </a:lnTo>
                  <a:lnTo>
                    <a:pt x="13194" y="837"/>
                  </a:lnTo>
                  <a:lnTo>
                    <a:pt x="12790" y="662"/>
                  </a:lnTo>
                  <a:lnTo>
                    <a:pt x="12372" y="513"/>
                  </a:lnTo>
                  <a:lnTo>
                    <a:pt x="11940" y="378"/>
                  </a:lnTo>
                  <a:lnTo>
                    <a:pt x="11508" y="257"/>
                  </a:lnTo>
                  <a:lnTo>
                    <a:pt x="11063" y="162"/>
                  </a:lnTo>
                  <a:lnTo>
                    <a:pt x="10604" y="95"/>
                  </a:lnTo>
                  <a:lnTo>
                    <a:pt x="10146" y="41"/>
                  </a:lnTo>
                  <a:lnTo>
                    <a:pt x="9673" y="0"/>
                  </a:lnTo>
                  <a:close/>
                </a:path>
              </a:pathLst>
            </a:custGeom>
            <a:solidFill>
              <a:srgbClr val="1E2430"/>
            </a:solidFill>
            <a:ln>
              <a:noFill/>
            </a:ln>
          </p:spPr>
          <p:txBody>
            <a:bodyPr anchorCtr="0" anchor="ctr" bIns="182850" lIns="182850" spcFirstLastPara="1" rIns="182850" wrap="square" tIns="182850">
              <a:noAutofit/>
            </a:bodyPr>
            <a:lstStyle/>
            <a:p>
              <a:pPr indent="0" lvl="0" marL="0" rtl="0" algn="l">
                <a:spcBef>
                  <a:spcPts val="0"/>
                </a:spcBef>
                <a:spcAft>
                  <a:spcPts val="0"/>
                </a:spcAft>
                <a:buNone/>
              </a:pPr>
              <a:r>
                <a:t/>
              </a:r>
              <a:endParaRPr/>
            </a:p>
          </p:txBody>
        </p:sp>
        <p:sp>
          <p:nvSpPr>
            <p:cNvPr id="951" name="Google Shape;951;p106"/>
            <p:cNvSpPr/>
            <p:nvPr/>
          </p:nvSpPr>
          <p:spPr>
            <a:xfrm>
              <a:off x="911653" y="564983"/>
              <a:ext cx="41206" cy="167849"/>
            </a:xfrm>
            <a:custGeom>
              <a:rect b="b" l="l" r="r" t="t"/>
              <a:pathLst>
                <a:path extrusionOk="0" h="23987" w="5721">
                  <a:moveTo>
                    <a:pt x="986" y="0"/>
                  </a:moveTo>
                  <a:lnTo>
                    <a:pt x="864" y="14"/>
                  </a:lnTo>
                  <a:lnTo>
                    <a:pt x="743" y="41"/>
                  </a:lnTo>
                  <a:lnTo>
                    <a:pt x="635" y="68"/>
                  </a:lnTo>
                  <a:lnTo>
                    <a:pt x="540" y="108"/>
                  </a:lnTo>
                  <a:lnTo>
                    <a:pt x="446" y="149"/>
                  </a:lnTo>
                  <a:lnTo>
                    <a:pt x="365" y="216"/>
                  </a:lnTo>
                  <a:lnTo>
                    <a:pt x="284" y="270"/>
                  </a:lnTo>
                  <a:lnTo>
                    <a:pt x="217" y="351"/>
                  </a:lnTo>
                  <a:lnTo>
                    <a:pt x="163" y="432"/>
                  </a:lnTo>
                  <a:lnTo>
                    <a:pt x="122" y="527"/>
                  </a:lnTo>
                  <a:lnTo>
                    <a:pt x="82" y="621"/>
                  </a:lnTo>
                  <a:lnTo>
                    <a:pt x="41" y="729"/>
                  </a:lnTo>
                  <a:lnTo>
                    <a:pt x="28" y="850"/>
                  </a:lnTo>
                  <a:lnTo>
                    <a:pt x="14" y="972"/>
                  </a:lnTo>
                  <a:lnTo>
                    <a:pt x="1" y="1107"/>
                  </a:lnTo>
                  <a:lnTo>
                    <a:pt x="1" y="19184"/>
                  </a:lnTo>
                  <a:lnTo>
                    <a:pt x="14" y="19575"/>
                  </a:lnTo>
                  <a:lnTo>
                    <a:pt x="41" y="19953"/>
                  </a:lnTo>
                  <a:lnTo>
                    <a:pt x="82" y="20304"/>
                  </a:lnTo>
                  <a:lnTo>
                    <a:pt x="136" y="20628"/>
                  </a:lnTo>
                  <a:lnTo>
                    <a:pt x="190" y="20938"/>
                  </a:lnTo>
                  <a:lnTo>
                    <a:pt x="271" y="21221"/>
                  </a:lnTo>
                  <a:lnTo>
                    <a:pt x="365" y="21491"/>
                  </a:lnTo>
                  <a:lnTo>
                    <a:pt x="460" y="21747"/>
                  </a:lnTo>
                  <a:lnTo>
                    <a:pt x="581" y="21990"/>
                  </a:lnTo>
                  <a:lnTo>
                    <a:pt x="702" y="22206"/>
                  </a:lnTo>
                  <a:lnTo>
                    <a:pt x="837" y="22408"/>
                  </a:lnTo>
                  <a:lnTo>
                    <a:pt x="972" y="22597"/>
                  </a:lnTo>
                  <a:lnTo>
                    <a:pt x="1121" y="22773"/>
                  </a:lnTo>
                  <a:lnTo>
                    <a:pt x="1282" y="22921"/>
                  </a:lnTo>
                  <a:lnTo>
                    <a:pt x="1444" y="23069"/>
                  </a:lnTo>
                  <a:lnTo>
                    <a:pt x="1606" y="23204"/>
                  </a:lnTo>
                  <a:lnTo>
                    <a:pt x="1782" y="23312"/>
                  </a:lnTo>
                  <a:lnTo>
                    <a:pt x="1957" y="23420"/>
                  </a:lnTo>
                  <a:lnTo>
                    <a:pt x="2146" y="23515"/>
                  </a:lnTo>
                  <a:lnTo>
                    <a:pt x="2335" y="23595"/>
                  </a:lnTo>
                  <a:lnTo>
                    <a:pt x="2524" y="23676"/>
                  </a:lnTo>
                  <a:lnTo>
                    <a:pt x="2712" y="23744"/>
                  </a:lnTo>
                  <a:lnTo>
                    <a:pt x="2901" y="23798"/>
                  </a:lnTo>
                  <a:lnTo>
                    <a:pt x="3090" y="23838"/>
                  </a:lnTo>
                  <a:lnTo>
                    <a:pt x="3481" y="23919"/>
                  </a:lnTo>
                  <a:lnTo>
                    <a:pt x="3859" y="23960"/>
                  </a:lnTo>
                  <a:lnTo>
                    <a:pt x="4223" y="23987"/>
                  </a:lnTo>
                  <a:lnTo>
                    <a:pt x="4723" y="23987"/>
                  </a:lnTo>
                  <a:lnTo>
                    <a:pt x="4857" y="23973"/>
                  </a:lnTo>
                  <a:lnTo>
                    <a:pt x="4992" y="23946"/>
                  </a:lnTo>
                  <a:lnTo>
                    <a:pt x="5114" y="23906"/>
                  </a:lnTo>
                  <a:lnTo>
                    <a:pt x="5208" y="23865"/>
                  </a:lnTo>
                  <a:lnTo>
                    <a:pt x="5303" y="23811"/>
                  </a:lnTo>
                  <a:lnTo>
                    <a:pt x="5397" y="23744"/>
                  </a:lnTo>
                  <a:lnTo>
                    <a:pt x="5465" y="23676"/>
                  </a:lnTo>
                  <a:lnTo>
                    <a:pt x="5532" y="23595"/>
                  </a:lnTo>
                  <a:lnTo>
                    <a:pt x="5586" y="23515"/>
                  </a:lnTo>
                  <a:lnTo>
                    <a:pt x="5626" y="23420"/>
                  </a:lnTo>
                  <a:lnTo>
                    <a:pt x="5667" y="23312"/>
                  </a:lnTo>
                  <a:lnTo>
                    <a:pt x="5694" y="23204"/>
                  </a:lnTo>
                  <a:lnTo>
                    <a:pt x="5707" y="23096"/>
                  </a:lnTo>
                  <a:lnTo>
                    <a:pt x="5721" y="22840"/>
                  </a:lnTo>
                  <a:lnTo>
                    <a:pt x="5721" y="22031"/>
                  </a:lnTo>
                  <a:lnTo>
                    <a:pt x="5721" y="21936"/>
                  </a:lnTo>
                  <a:lnTo>
                    <a:pt x="5721" y="21842"/>
                  </a:lnTo>
                  <a:lnTo>
                    <a:pt x="5707" y="21761"/>
                  </a:lnTo>
                  <a:lnTo>
                    <a:pt x="5680" y="21666"/>
                  </a:lnTo>
                  <a:lnTo>
                    <a:pt x="5640" y="21585"/>
                  </a:lnTo>
                  <a:lnTo>
                    <a:pt x="5599" y="21504"/>
                  </a:lnTo>
                  <a:lnTo>
                    <a:pt x="5545" y="21424"/>
                  </a:lnTo>
                  <a:lnTo>
                    <a:pt x="5492" y="21356"/>
                  </a:lnTo>
                  <a:lnTo>
                    <a:pt x="5424" y="21289"/>
                  </a:lnTo>
                  <a:lnTo>
                    <a:pt x="5357" y="21235"/>
                  </a:lnTo>
                  <a:lnTo>
                    <a:pt x="5276" y="21181"/>
                  </a:lnTo>
                  <a:lnTo>
                    <a:pt x="5195" y="21140"/>
                  </a:lnTo>
                  <a:lnTo>
                    <a:pt x="5114" y="21100"/>
                  </a:lnTo>
                  <a:lnTo>
                    <a:pt x="5019" y="21073"/>
                  </a:lnTo>
                  <a:lnTo>
                    <a:pt x="4938" y="21059"/>
                  </a:lnTo>
                  <a:lnTo>
                    <a:pt x="4844" y="21046"/>
                  </a:lnTo>
                  <a:lnTo>
                    <a:pt x="4574" y="21019"/>
                  </a:lnTo>
                  <a:lnTo>
                    <a:pt x="4439" y="20978"/>
                  </a:lnTo>
                  <a:lnTo>
                    <a:pt x="4304" y="20938"/>
                  </a:lnTo>
                  <a:lnTo>
                    <a:pt x="4169" y="20884"/>
                  </a:lnTo>
                  <a:lnTo>
                    <a:pt x="4035" y="20816"/>
                  </a:lnTo>
                  <a:lnTo>
                    <a:pt x="3913" y="20722"/>
                  </a:lnTo>
                  <a:lnTo>
                    <a:pt x="3792" y="20614"/>
                  </a:lnTo>
                  <a:lnTo>
                    <a:pt x="3684" y="20493"/>
                  </a:lnTo>
                  <a:lnTo>
                    <a:pt x="3589" y="20331"/>
                  </a:lnTo>
                  <a:lnTo>
                    <a:pt x="3508" y="20155"/>
                  </a:lnTo>
                  <a:lnTo>
                    <a:pt x="3427" y="19940"/>
                  </a:lnTo>
                  <a:lnTo>
                    <a:pt x="3373" y="19710"/>
                  </a:lnTo>
                  <a:lnTo>
                    <a:pt x="3320" y="19440"/>
                  </a:lnTo>
                  <a:lnTo>
                    <a:pt x="3293" y="19130"/>
                  </a:lnTo>
                  <a:lnTo>
                    <a:pt x="3293" y="18779"/>
                  </a:lnTo>
                  <a:lnTo>
                    <a:pt x="3293" y="1107"/>
                  </a:lnTo>
                  <a:lnTo>
                    <a:pt x="3279" y="972"/>
                  </a:lnTo>
                  <a:lnTo>
                    <a:pt x="3266" y="850"/>
                  </a:lnTo>
                  <a:lnTo>
                    <a:pt x="3239" y="729"/>
                  </a:lnTo>
                  <a:lnTo>
                    <a:pt x="3212" y="621"/>
                  </a:lnTo>
                  <a:lnTo>
                    <a:pt x="3171" y="527"/>
                  </a:lnTo>
                  <a:lnTo>
                    <a:pt x="3117" y="432"/>
                  </a:lnTo>
                  <a:lnTo>
                    <a:pt x="3063" y="351"/>
                  </a:lnTo>
                  <a:lnTo>
                    <a:pt x="2996" y="270"/>
                  </a:lnTo>
                  <a:lnTo>
                    <a:pt x="2915" y="216"/>
                  </a:lnTo>
                  <a:lnTo>
                    <a:pt x="2834" y="149"/>
                  </a:lnTo>
                  <a:lnTo>
                    <a:pt x="2739" y="108"/>
                  </a:lnTo>
                  <a:lnTo>
                    <a:pt x="2645" y="68"/>
                  </a:lnTo>
                  <a:lnTo>
                    <a:pt x="2537" y="41"/>
                  </a:lnTo>
                  <a:lnTo>
                    <a:pt x="2429" y="14"/>
                  </a:lnTo>
                  <a:lnTo>
                    <a:pt x="2308" y="0"/>
                  </a:lnTo>
                  <a:close/>
                </a:path>
              </a:pathLst>
            </a:custGeom>
            <a:solidFill>
              <a:srgbClr val="1E2430"/>
            </a:solidFill>
            <a:ln>
              <a:noFill/>
            </a:ln>
          </p:spPr>
          <p:txBody>
            <a:bodyPr anchorCtr="0" anchor="ctr" bIns="182850" lIns="182850" spcFirstLastPara="1" rIns="182850" wrap="square" tIns="182850">
              <a:noAutofit/>
            </a:bodyPr>
            <a:lstStyle/>
            <a:p>
              <a:pPr indent="0" lvl="0" marL="0" rtl="0" algn="l">
                <a:spcBef>
                  <a:spcPts val="0"/>
                </a:spcBef>
                <a:spcAft>
                  <a:spcPts val="0"/>
                </a:spcAft>
                <a:buNone/>
              </a:pPr>
              <a:r>
                <a:t/>
              </a:r>
              <a:endParaRPr/>
            </a:p>
          </p:txBody>
        </p:sp>
        <p:sp>
          <p:nvSpPr>
            <p:cNvPr id="952" name="Google Shape;952;p106"/>
            <p:cNvSpPr/>
            <p:nvPr/>
          </p:nvSpPr>
          <p:spPr>
            <a:xfrm>
              <a:off x="974034" y="612279"/>
              <a:ext cx="23624" cy="119608"/>
            </a:xfrm>
            <a:custGeom>
              <a:rect b="b" l="l" r="r" t="t"/>
              <a:pathLst>
                <a:path extrusionOk="0" h="17093" w="3280">
                  <a:moveTo>
                    <a:pt x="986" y="0"/>
                  </a:moveTo>
                  <a:lnTo>
                    <a:pt x="864" y="14"/>
                  </a:lnTo>
                  <a:lnTo>
                    <a:pt x="756" y="41"/>
                  </a:lnTo>
                  <a:lnTo>
                    <a:pt x="648" y="68"/>
                  </a:lnTo>
                  <a:lnTo>
                    <a:pt x="554" y="108"/>
                  </a:lnTo>
                  <a:lnTo>
                    <a:pt x="460" y="149"/>
                  </a:lnTo>
                  <a:lnTo>
                    <a:pt x="379" y="216"/>
                  </a:lnTo>
                  <a:lnTo>
                    <a:pt x="298" y="270"/>
                  </a:lnTo>
                  <a:lnTo>
                    <a:pt x="230" y="351"/>
                  </a:lnTo>
                  <a:lnTo>
                    <a:pt x="176" y="432"/>
                  </a:lnTo>
                  <a:lnTo>
                    <a:pt x="122" y="526"/>
                  </a:lnTo>
                  <a:lnTo>
                    <a:pt x="82" y="621"/>
                  </a:lnTo>
                  <a:lnTo>
                    <a:pt x="55" y="729"/>
                  </a:lnTo>
                  <a:lnTo>
                    <a:pt x="28" y="850"/>
                  </a:lnTo>
                  <a:lnTo>
                    <a:pt x="14" y="972"/>
                  </a:lnTo>
                  <a:lnTo>
                    <a:pt x="1" y="1106"/>
                  </a:lnTo>
                  <a:lnTo>
                    <a:pt x="14" y="15987"/>
                  </a:lnTo>
                  <a:lnTo>
                    <a:pt x="14" y="16121"/>
                  </a:lnTo>
                  <a:lnTo>
                    <a:pt x="28" y="16243"/>
                  </a:lnTo>
                  <a:lnTo>
                    <a:pt x="55" y="16364"/>
                  </a:lnTo>
                  <a:lnTo>
                    <a:pt x="95" y="16472"/>
                  </a:lnTo>
                  <a:lnTo>
                    <a:pt x="136" y="16567"/>
                  </a:lnTo>
                  <a:lnTo>
                    <a:pt x="176" y="16661"/>
                  </a:lnTo>
                  <a:lnTo>
                    <a:pt x="244" y="16742"/>
                  </a:lnTo>
                  <a:lnTo>
                    <a:pt x="311" y="16823"/>
                  </a:lnTo>
                  <a:lnTo>
                    <a:pt x="379" y="16890"/>
                  </a:lnTo>
                  <a:lnTo>
                    <a:pt x="460" y="16944"/>
                  </a:lnTo>
                  <a:lnTo>
                    <a:pt x="554" y="16985"/>
                  </a:lnTo>
                  <a:lnTo>
                    <a:pt x="662" y="17025"/>
                  </a:lnTo>
                  <a:lnTo>
                    <a:pt x="770" y="17066"/>
                  </a:lnTo>
                  <a:lnTo>
                    <a:pt x="878" y="17079"/>
                  </a:lnTo>
                  <a:lnTo>
                    <a:pt x="999" y="17093"/>
                  </a:lnTo>
                  <a:lnTo>
                    <a:pt x="2308" y="17093"/>
                  </a:lnTo>
                  <a:lnTo>
                    <a:pt x="2429" y="17079"/>
                  </a:lnTo>
                  <a:lnTo>
                    <a:pt x="2551" y="17066"/>
                  </a:lnTo>
                  <a:lnTo>
                    <a:pt x="2658" y="17025"/>
                  </a:lnTo>
                  <a:lnTo>
                    <a:pt x="2753" y="16985"/>
                  </a:lnTo>
                  <a:lnTo>
                    <a:pt x="2847" y="16944"/>
                  </a:lnTo>
                  <a:lnTo>
                    <a:pt x="2928" y="16890"/>
                  </a:lnTo>
                  <a:lnTo>
                    <a:pt x="3009" y="16823"/>
                  </a:lnTo>
                  <a:lnTo>
                    <a:pt x="3077" y="16742"/>
                  </a:lnTo>
                  <a:lnTo>
                    <a:pt x="3131" y="16661"/>
                  </a:lnTo>
                  <a:lnTo>
                    <a:pt x="3171" y="16567"/>
                  </a:lnTo>
                  <a:lnTo>
                    <a:pt x="3212" y="16472"/>
                  </a:lnTo>
                  <a:lnTo>
                    <a:pt x="3239" y="16364"/>
                  </a:lnTo>
                  <a:lnTo>
                    <a:pt x="3266" y="16243"/>
                  </a:lnTo>
                  <a:lnTo>
                    <a:pt x="3279" y="16121"/>
                  </a:lnTo>
                  <a:lnTo>
                    <a:pt x="3279" y="15987"/>
                  </a:lnTo>
                  <a:lnTo>
                    <a:pt x="3279" y="1106"/>
                  </a:lnTo>
                  <a:lnTo>
                    <a:pt x="3279" y="972"/>
                  </a:lnTo>
                  <a:lnTo>
                    <a:pt x="3266" y="850"/>
                  </a:lnTo>
                  <a:lnTo>
                    <a:pt x="3239" y="729"/>
                  </a:lnTo>
                  <a:lnTo>
                    <a:pt x="3212" y="621"/>
                  </a:lnTo>
                  <a:lnTo>
                    <a:pt x="3171" y="526"/>
                  </a:lnTo>
                  <a:lnTo>
                    <a:pt x="3131" y="432"/>
                  </a:lnTo>
                  <a:lnTo>
                    <a:pt x="3077" y="351"/>
                  </a:lnTo>
                  <a:lnTo>
                    <a:pt x="3009" y="270"/>
                  </a:lnTo>
                  <a:lnTo>
                    <a:pt x="2928" y="216"/>
                  </a:lnTo>
                  <a:lnTo>
                    <a:pt x="2847" y="149"/>
                  </a:lnTo>
                  <a:lnTo>
                    <a:pt x="2753" y="108"/>
                  </a:lnTo>
                  <a:lnTo>
                    <a:pt x="2658" y="68"/>
                  </a:lnTo>
                  <a:lnTo>
                    <a:pt x="2551" y="41"/>
                  </a:lnTo>
                  <a:lnTo>
                    <a:pt x="2429" y="14"/>
                  </a:lnTo>
                  <a:lnTo>
                    <a:pt x="2308" y="0"/>
                  </a:lnTo>
                  <a:close/>
                </a:path>
              </a:pathLst>
            </a:custGeom>
            <a:solidFill>
              <a:srgbClr val="1E2430"/>
            </a:solidFill>
            <a:ln>
              <a:noFill/>
            </a:ln>
          </p:spPr>
          <p:txBody>
            <a:bodyPr anchorCtr="0" anchor="ctr" bIns="182850" lIns="182850" spcFirstLastPara="1" rIns="182850" wrap="square" tIns="182850">
              <a:noAutofit/>
            </a:bodyPr>
            <a:lstStyle/>
            <a:p>
              <a:pPr indent="0" lvl="0" marL="0" rtl="0" algn="l">
                <a:spcBef>
                  <a:spcPts val="0"/>
                </a:spcBef>
                <a:spcAft>
                  <a:spcPts val="0"/>
                </a:spcAft>
                <a:buNone/>
              </a:pPr>
              <a:r>
                <a:t/>
              </a:r>
              <a:endParaRPr/>
            </a:p>
          </p:txBody>
        </p:sp>
        <p:sp>
          <p:nvSpPr>
            <p:cNvPr id="953" name="Google Shape;953;p106"/>
            <p:cNvSpPr/>
            <p:nvPr/>
          </p:nvSpPr>
          <p:spPr>
            <a:xfrm>
              <a:off x="1018149" y="609445"/>
              <a:ext cx="132735" cy="125276"/>
            </a:xfrm>
            <a:custGeom>
              <a:rect b="b" l="l" r="r" t="t"/>
              <a:pathLst>
                <a:path extrusionOk="0" h="17903" w="18429">
                  <a:moveTo>
                    <a:pt x="9201" y="2834"/>
                  </a:moveTo>
                  <a:lnTo>
                    <a:pt x="9498" y="2847"/>
                  </a:lnTo>
                  <a:lnTo>
                    <a:pt x="9795" y="2860"/>
                  </a:lnTo>
                  <a:lnTo>
                    <a:pt x="10092" y="2901"/>
                  </a:lnTo>
                  <a:lnTo>
                    <a:pt x="10388" y="2955"/>
                  </a:lnTo>
                  <a:lnTo>
                    <a:pt x="10672" y="3009"/>
                  </a:lnTo>
                  <a:lnTo>
                    <a:pt x="10941" y="3090"/>
                  </a:lnTo>
                  <a:lnTo>
                    <a:pt x="11225" y="3184"/>
                  </a:lnTo>
                  <a:lnTo>
                    <a:pt x="11481" y="3279"/>
                  </a:lnTo>
                  <a:lnTo>
                    <a:pt x="11751" y="3400"/>
                  </a:lnTo>
                  <a:lnTo>
                    <a:pt x="11994" y="3522"/>
                  </a:lnTo>
                  <a:lnTo>
                    <a:pt x="12250" y="3670"/>
                  </a:lnTo>
                  <a:lnTo>
                    <a:pt x="12479" y="3818"/>
                  </a:lnTo>
                  <a:lnTo>
                    <a:pt x="12709" y="3980"/>
                  </a:lnTo>
                  <a:lnTo>
                    <a:pt x="12938" y="4156"/>
                  </a:lnTo>
                  <a:lnTo>
                    <a:pt x="13154" y="4344"/>
                  </a:lnTo>
                  <a:lnTo>
                    <a:pt x="13356" y="4533"/>
                  </a:lnTo>
                  <a:lnTo>
                    <a:pt x="13545" y="4736"/>
                  </a:lnTo>
                  <a:lnTo>
                    <a:pt x="13734" y="4952"/>
                  </a:lnTo>
                  <a:lnTo>
                    <a:pt x="13909" y="5181"/>
                  </a:lnTo>
                  <a:lnTo>
                    <a:pt x="14071" y="5424"/>
                  </a:lnTo>
                  <a:lnTo>
                    <a:pt x="14220" y="5667"/>
                  </a:lnTo>
                  <a:lnTo>
                    <a:pt x="14368" y="5923"/>
                  </a:lnTo>
                  <a:lnTo>
                    <a:pt x="14503" y="6179"/>
                  </a:lnTo>
                  <a:lnTo>
                    <a:pt x="14611" y="6462"/>
                  </a:lnTo>
                  <a:lnTo>
                    <a:pt x="14719" y="6732"/>
                  </a:lnTo>
                  <a:lnTo>
                    <a:pt x="14813" y="7029"/>
                  </a:lnTo>
                  <a:lnTo>
                    <a:pt x="14894" y="7326"/>
                  </a:lnTo>
                  <a:lnTo>
                    <a:pt x="14962" y="7623"/>
                  </a:lnTo>
                  <a:lnTo>
                    <a:pt x="15016" y="7946"/>
                  </a:lnTo>
                  <a:lnTo>
                    <a:pt x="15043" y="8257"/>
                  </a:lnTo>
                  <a:lnTo>
                    <a:pt x="15070" y="8581"/>
                  </a:lnTo>
                  <a:lnTo>
                    <a:pt x="15083" y="8918"/>
                  </a:lnTo>
                  <a:lnTo>
                    <a:pt x="15070" y="9255"/>
                  </a:lnTo>
                  <a:lnTo>
                    <a:pt x="15043" y="9579"/>
                  </a:lnTo>
                  <a:lnTo>
                    <a:pt x="15016" y="9903"/>
                  </a:lnTo>
                  <a:lnTo>
                    <a:pt x="14962" y="10213"/>
                  </a:lnTo>
                  <a:lnTo>
                    <a:pt x="14894" y="10523"/>
                  </a:lnTo>
                  <a:lnTo>
                    <a:pt x="14813" y="10820"/>
                  </a:lnTo>
                  <a:lnTo>
                    <a:pt x="14719" y="11103"/>
                  </a:lnTo>
                  <a:lnTo>
                    <a:pt x="14611" y="11387"/>
                  </a:lnTo>
                  <a:lnTo>
                    <a:pt x="14503" y="11670"/>
                  </a:lnTo>
                  <a:lnTo>
                    <a:pt x="14368" y="11940"/>
                  </a:lnTo>
                  <a:lnTo>
                    <a:pt x="14220" y="12196"/>
                  </a:lnTo>
                  <a:lnTo>
                    <a:pt x="14071" y="12439"/>
                  </a:lnTo>
                  <a:lnTo>
                    <a:pt x="13909" y="12682"/>
                  </a:lnTo>
                  <a:lnTo>
                    <a:pt x="13734" y="12911"/>
                  </a:lnTo>
                  <a:lnTo>
                    <a:pt x="13545" y="13127"/>
                  </a:lnTo>
                  <a:lnTo>
                    <a:pt x="13356" y="13343"/>
                  </a:lnTo>
                  <a:lnTo>
                    <a:pt x="13154" y="13532"/>
                  </a:lnTo>
                  <a:lnTo>
                    <a:pt x="12938" y="13720"/>
                  </a:lnTo>
                  <a:lnTo>
                    <a:pt x="12709" y="13896"/>
                  </a:lnTo>
                  <a:lnTo>
                    <a:pt x="12479" y="14071"/>
                  </a:lnTo>
                  <a:lnTo>
                    <a:pt x="12250" y="14220"/>
                  </a:lnTo>
                  <a:lnTo>
                    <a:pt x="11994" y="14368"/>
                  </a:lnTo>
                  <a:lnTo>
                    <a:pt x="11751" y="14489"/>
                  </a:lnTo>
                  <a:lnTo>
                    <a:pt x="11481" y="14611"/>
                  </a:lnTo>
                  <a:lnTo>
                    <a:pt x="11225" y="14719"/>
                  </a:lnTo>
                  <a:lnTo>
                    <a:pt x="10941" y="14813"/>
                  </a:lnTo>
                  <a:lnTo>
                    <a:pt x="10672" y="14881"/>
                  </a:lnTo>
                  <a:lnTo>
                    <a:pt x="10388" y="14948"/>
                  </a:lnTo>
                  <a:lnTo>
                    <a:pt x="10092" y="15002"/>
                  </a:lnTo>
                  <a:lnTo>
                    <a:pt x="9795" y="15043"/>
                  </a:lnTo>
                  <a:lnTo>
                    <a:pt x="9498" y="15056"/>
                  </a:lnTo>
                  <a:lnTo>
                    <a:pt x="9201" y="15070"/>
                  </a:lnTo>
                  <a:lnTo>
                    <a:pt x="8904" y="15056"/>
                  </a:lnTo>
                  <a:lnTo>
                    <a:pt x="8608" y="15043"/>
                  </a:lnTo>
                  <a:lnTo>
                    <a:pt x="8311" y="15002"/>
                  </a:lnTo>
                  <a:lnTo>
                    <a:pt x="8027" y="14948"/>
                  </a:lnTo>
                  <a:lnTo>
                    <a:pt x="7744" y="14881"/>
                  </a:lnTo>
                  <a:lnTo>
                    <a:pt x="7461" y="14800"/>
                  </a:lnTo>
                  <a:lnTo>
                    <a:pt x="7191" y="14719"/>
                  </a:lnTo>
                  <a:lnTo>
                    <a:pt x="6921" y="14611"/>
                  </a:lnTo>
                  <a:lnTo>
                    <a:pt x="6665" y="14489"/>
                  </a:lnTo>
                  <a:lnTo>
                    <a:pt x="6409" y="14355"/>
                  </a:lnTo>
                  <a:lnTo>
                    <a:pt x="6166" y="14206"/>
                  </a:lnTo>
                  <a:lnTo>
                    <a:pt x="5923" y="14058"/>
                  </a:lnTo>
                  <a:lnTo>
                    <a:pt x="5694" y="13896"/>
                  </a:lnTo>
                  <a:lnTo>
                    <a:pt x="5478" y="13707"/>
                  </a:lnTo>
                  <a:lnTo>
                    <a:pt x="5262" y="13518"/>
                  </a:lnTo>
                  <a:lnTo>
                    <a:pt x="5060" y="13316"/>
                  </a:lnTo>
                  <a:lnTo>
                    <a:pt x="4857" y="13113"/>
                  </a:lnTo>
                  <a:lnTo>
                    <a:pt x="4668" y="12898"/>
                  </a:lnTo>
                  <a:lnTo>
                    <a:pt x="4493" y="12655"/>
                  </a:lnTo>
                  <a:lnTo>
                    <a:pt x="4331" y="12425"/>
                  </a:lnTo>
                  <a:lnTo>
                    <a:pt x="4183" y="12169"/>
                  </a:lnTo>
                  <a:lnTo>
                    <a:pt x="4034" y="11913"/>
                  </a:lnTo>
                  <a:lnTo>
                    <a:pt x="3899" y="11643"/>
                  </a:lnTo>
                  <a:lnTo>
                    <a:pt x="3778" y="11373"/>
                  </a:lnTo>
                  <a:lnTo>
                    <a:pt x="3684" y="11090"/>
                  </a:lnTo>
                  <a:lnTo>
                    <a:pt x="3589" y="10806"/>
                  </a:lnTo>
                  <a:lnTo>
                    <a:pt x="3508" y="10510"/>
                  </a:lnTo>
                  <a:lnTo>
                    <a:pt x="3441" y="10199"/>
                  </a:lnTo>
                  <a:lnTo>
                    <a:pt x="3387" y="9889"/>
                  </a:lnTo>
                  <a:lnTo>
                    <a:pt x="3346" y="9565"/>
                  </a:lnTo>
                  <a:lnTo>
                    <a:pt x="3319" y="9242"/>
                  </a:lnTo>
                  <a:lnTo>
                    <a:pt x="3319" y="8918"/>
                  </a:lnTo>
                  <a:lnTo>
                    <a:pt x="3319" y="8581"/>
                  </a:lnTo>
                  <a:lnTo>
                    <a:pt x="3346" y="8270"/>
                  </a:lnTo>
                  <a:lnTo>
                    <a:pt x="3387" y="7946"/>
                  </a:lnTo>
                  <a:lnTo>
                    <a:pt x="3441" y="7636"/>
                  </a:lnTo>
                  <a:lnTo>
                    <a:pt x="3508" y="7339"/>
                  </a:lnTo>
                  <a:lnTo>
                    <a:pt x="3576" y="7043"/>
                  </a:lnTo>
                  <a:lnTo>
                    <a:pt x="3670" y="6746"/>
                  </a:lnTo>
                  <a:lnTo>
                    <a:pt x="3778" y="6476"/>
                  </a:lnTo>
                  <a:lnTo>
                    <a:pt x="3899" y="6193"/>
                  </a:lnTo>
                  <a:lnTo>
                    <a:pt x="4021" y="5936"/>
                  </a:lnTo>
                  <a:lnTo>
                    <a:pt x="4169" y="5680"/>
                  </a:lnTo>
                  <a:lnTo>
                    <a:pt x="4318" y="5437"/>
                  </a:lnTo>
                  <a:lnTo>
                    <a:pt x="4479" y="5194"/>
                  </a:lnTo>
                  <a:lnTo>
                    <a:pt x="4655" y="4965"/>
                  </a:lnTo>
                  <a:lnTo>
                    <a:pt x="4844" y="4749"/>
                  </a:lnTo>
                  <a:lnTo>
                    <a:pt x="5046" y="4547"/>
                  </a:lnTo>
                  <a:lnTo>
                    <a:pt x="5248" y="4344"/>
                  </a:lnTo>
                  <a:lnTo>
                    <a:pt x="5464" y="4169"/>
                  </a:lnTo>
                  <a:lnTo>
                    <a:pt x="5680" y="3994"/>
                  </a:lnTo>
                  <a:lnTo>
                    <a:pt x="5909" y="3818"/>
                  </a:lnTo>
                  <a:lnTo>
                    <a:pt x="6152" y="3670"/>
                  </a:lnTo>
                  <a:lnTo>
                    <a:pt x="6395" y="3535"/>
                  </a:lnTo>
                  <a:lnTo>
                    <a:pt x="6651" y="3400"/>
                  </a:lnTo>
                  <a:lnTo>
                    <a:pt x="6908" y="3292"/>
                  </a:lnTo>
                  <a:lnTo>
                    <a:pt x="7178" y="3184"/>
                  </a:lnTo>
                  <a:lnTo>
                    <a:pt x="7447" y="3090"/>
                  </a:lnTo>
                  <a:lnTo>
                    <a:pt x="7731" y="3022"/>
                  </a:lnTo>
                  <a:lnTo>
                    <a:pt x="8014" y="2955"/>
                  </a:lnTo>
                  <a:lnTo>
                    <a:pt x="8297" y="2901"/>
                  </a:lnTo>
                  <a:lnTo>
                    <a:pt x="8594" y="2860"/>
                  </a:lnTo>
                  <a:lnTo>
                    <a:pt x="8891" y="2847"/>
                  </a:lnTo>
                  <a:lnTo>
                    <a:pt x="9201" y="2834"/>
                  </a:lnTo>
                  <a:close/>
                  <a:moveTo>
                    <a:pt x="8716" y="0"/>
                  </a:moveTo>
                  <a:lnTo>
                    <a:pt x="8257" y="41"/>
                  </a:lnTo>
                  <a:lnTo>
                    <a:pt x="7785" y="95"/>
                  </a:lnTo>
                  <a:lnTo>
                    <a:pt x="7339" y="162"/>
                  </a:lnTo>
                  <a:lnTo>
                    <a:pt x="6894" y="257"/>
                  </a:lnTo>
                  <a:lnTo>
                    <a:pt x="6449" y="378"/>
                  </a:lnTo>
                  <a:lnTo>
                    <a:pt x="6017" y="500"/>
                  </a:lnTo>
                  <a:lnTo>
                    <a:pt x="5613" y="662"/>
                  </a:lnTo>
                  <a:lnTo>
                    <a:pt x="5194" y="823"/>
                  </a:lnTo>
                  <a:lnTo>
                    <a:pt x="4803" y="1012"/>
                  </a:lnTo>
                  <a:lnTo>
                    <a:pt x="4412" y="1228"/>
                  </a:lnTo>
                  <a:lnTo>
                    <a:pt x="4048" y="1444"/>
                  </a:lnTo>
                  <a:lnTo>
                    <a:pt x="3684" y="1687"/>
                  </a:lnTo>
                  <a:lnTo>
                    <a:pt x="3333" y="1943"/>
                  </a:lnTo>
                  <a:lnTo>
                    <a:pt x="3009" y="2213"/>
                  </a:lnTo>
                  <a:lnTo>
                    <a:pt x="2685" y="2510"/>
                  </a:lnTo>
                  <a:lnTo>
                    <a:pt x="2388" y="2807"/>
                  </a:lnTo>
                  <a:lnTo>
                    <a:pt x="2092" y="3130"/>
                  </a:lnTo>
                  <a:lnTo>
                    <a:pt x="1822" y="3454"/>
                  </a:lnTo>
                  <a:lnTo>
                    <a:pt x="1565" y="3805"/>
                  </a:lnTo>
                  <a:lnTo>
                    <a:pt x="1323" y="4169"/>
                  </a:lnTo>
                  <a:lnTo>
                    <a:pt x="1107" y="4547"/>
                  </a:lnTo>
                  <a:lnTo>
                    <a:pt x="904" y="4925"/>
                  </a:lnTo>
                  <a:lnTo>
                    <a:pt x="729" y="5329"/>
                  </a:lnTo>
                  <a:lnTo>
                    <a:pt x="554" y="5734"/>
                  </a:lnTo>
                  <a:lnTo>
                    <a:pt x="419" y="6166"/>
                  </a:lnTo>
                  <a:lnTo>
                    <a:pt x="297" y="6597"/>
                  </a:lnTo>
                  <a:lnTo>
                    <a:pt x="189" y="7043"/>
                  </a:lnTo>
                  <a:lnTo>
                    <a:pt x="108" y="7488"/>
                  </a:lnTo>
                  <a:lnTo>
                    <a:pt x="55" y="7960"/>
                  </a:lnTo>
                  <a:lnTo>
                    <a:pt x="14" y="8432"/>
                  </a:lnTo>
                  <a:lnTo>
                    <a:pt x="1" y="8918"/>
                  </a:lnTo>
                  <a:lnTo>
                    <a:pt x="14" y="9403"/>
                  </a:lnTo>
                  <a:lnTo>
                    <a:pt x="55" y="9876"/>
                  </a:lnTo>
                  <a:lnTo>
                    <a:pt x="108" y="10334"/>
                  </a:lnTo>
                  <a:lnTo>
                    <a:pt x="189" y="10793"/>
                  </a:lnTo>
                  <a:lnTo>
                    <a:pt x="297" y="11238"/>
                  </a:lnTo>
                  <a:lnTo>
                    <a:pt x="419" y="11683"/>
                  </a:lnTo>
                  <a:lnTo>
                    <a:pt x="554" y="12102"/>
                  </a:lnTo>
                  <a:lnTo>
                    <a:pt x="729" y="12520"/>
                  </a:lnTo>
                  <a:lnTo>
                    <a:pt x="904" y="12924"/>
                  </a:lnTo>
                  <a:lnTo>
                    <a:pt x="1107" y="13302"/>
                  </a:lnTo>
                  <a:lnTo>
                    <a:pt x="1323" y="13680"/>
                  </a:lnTo>
                  <a:lnTo>
                    <a:pt x="1565" y="14044"/>
                  </a:lnTo>
                  <a:lnTo>
                    <a:pt x="1822" y="14395"/>
                  </a:lnTo>
                  <a:lnTo>
                    <a:pt x="2092" y="14732"/>
                  </a:lnTo>
                  <a:lnTo>
                    <a:pt x="2388" y="15056"/>
                  </a:lnTo>
                  <a:lnTo>
                    <a:pt x="2685" y="15366"/>
                  </a:lnTo>
                  <a:lnTo>
                    <a:pt x="3009" y="15650"/>
                  </a:lnTo>
                  <a:lnTo>
                    <a:pt x="3333" y="15933"/>
                  </a:lnTo>
                  <a:lnTo>
                    <a:pt x="3684" y="16189"/>
                  </a:lnTo>
                  <a:lnTo>
                    <a:pt x="4048" y="16432"/>
                  </a:lnTo>
                  <a:lnTo>
                    <a:pt x="4412" y="16661"/>
                  </a:lnTo>
                  <a:lnTo>
                    <a:pt x="4803" y="16864"/>
                  </a:lnTo>
                  <a:lnTo>
                    <a:pt x="5194" y="17066"/>
                  </a:lnTo>
                  <a:lnTo>
                    <a:pt x="5613" y="17228"/>
                  </a:lnTo>
                  <a:lnTo>
                    <a:pt x="6031" y="17390"/>
                  </a:lnTo>
                  <a:lnTo>
                    <a:pt x="6449" y="17525"/>
                  </a:lnTo>
                  <a:lnTo>
                    <a:pt x="6894" y="17633"/>
                  </a:lnTo>
                  <a:lnTo>
                    <a:pt x="7339" y="17727"/>
                  </a:lnTo>
                  <a:lnTo>
                    <a:pt x="7785" y="17808"/>
                  </a:lnTo>
                  <a:lnTo>
                    <a:pt x="8257" y="17862"/>
                  </a:lnTo>
                  <a:lnTo>
                    <a:pt x="8716" y="17889"/>
                  </a:lnTo>
                  <a:lnTo>
                    <a:pt x="9201" y="17903"/>
                  </a:lnTo>
                  <a:lnTo>
                    <a:pt x="9673" y="17889"/>
                  </a:lnTo>
                  <a:lnTo>
                    <a:pt x="10146" y="17862"/>
                  </a:lnTo>
                  <a:lnTo>
                    <a:pt x="10604" y="17808"/>
                  </a:lnTo>
                  <a:lnTo>
                    <a:pt x="11063" y="17727"/>
                  </a:lnTo>
                  <a:lnTo>
                    <a:pt x="11508" y="17633"/>
                  </a:lnTo>
                  <a:lnTo>
                    <a:pt x="11940" y="17525"/>
                  </a:lnTo>
                  <a:lnTo>
                    <a:pt x="12371" y="17390"/>
                  </a:lnTo>
                  <a:lnTo>
                    <a:pt x="12790" y="17228"/>
                  </a:lnTo>
                  <a:lnTo>
                    <a:pt x="13208" y="17053"/>
                  </a:lnTo>
                  <a:lnTo>
                    <a:pt x="13599" y="16864"/>
                  </a:lnTo>
                  <a:lnTo>
                    <a:pt x="13990" y="16648"/>
                  </a:lnTo>
                  <a:lnTo>
                    <a:pt x="14355" y="16432"/>
                  </a:lnTo>
                  <a:lnTo>
                    <a:pt x="14719" y="16176"/>
                  </a:lnTo>
                  <a:lnTo>
                    <a:pt x="15070" y="15919"/>
                  </a:lnTo>
                  <a:lnTo>
                    <a:pt x="15407" y="15650"/>
                  </a:lnTo>
                  <a:lnTo>
                    <a:pt x="15731" y="15353"/>
                  </a:lnTo>
                  <a:lnTo>
                    <a:pt x="16027" y="15043"/>
                  </a:lnTo>
                  <a:lnTo>
                    <a:pt x="16324" y="14719"/>
                  </a:lnTo>
                  <a:lnTo>
                    <a:pt x="16594" y="14381"/>
                  </a:lnTo>
                  <a:lnTo>
                    <a:pt x="16850" y="14031"/>
                  </a:lnTo>
                  <a:lnTo>
                    <a:pt x="17093" y="13666"/>
                  </a:lnTo>
                  <a:lnTo>
                    <a:pt x="17309" y="13289"/>
                  </a:lnTo>
                  <a:lnTo>
                    <a:pt x="17511" y="12911"/>
                  </a:lnTo>
                  <a:lnTo>
                    <a:pt x="17700" y="12506"/>
                  </a:lnTo>
                  <a:lnTo>
                    <a:pt x="17862" y="12088"/>
                  </a:lnTo>
                  <a:lnTo>
                    <a:pt x="18011" y="11670"/>
                  </a:lnTo>
                  <a:lnTo>
                    <a:pt x="18132" y="11238"/>
                  </a:lnTo>
                  <a:lnTo>
                    <a:pt x="18240" y="10793"/>
                  </a:lnTo>
                  <a:lnTo>
                    <a:pt x="18321" y="10334"/>
                  </a:lnTo>
                  <a:lnTo>
                    <a:pt x="18375" y="9876"/>
                  </a:lnTo>
                  <a:lnTo>
                    <a:pt x="18415" y="9403"/>
                  </a:lnTo>
                  <a:lnTo>
                    <a:pt x="18429" y="8918"/>
                  </a:lnTo>
                  <a:lnTo>
                    <a:pt x="18415" y="8432"/>
                  </a:lnTo>
                  <a:lnTo>
                    <a:pt x="18375" y="7973"/>
                  </a:lnTo>
                  <a:lnTo>
                    <a:pt x="18321" y="7501"/>
                  </a:lnTo>
                  <a:lnTo>
                    <a:pt x="18240" y="7056"/>
                  </a:lnTo>
                  <a:lnTo>
                    <a:pt x="18132" y="6611"/>
                  </a:lnTo>
                  <a:lnTo>
                    <a:pt x="18011" y="6179"/>
                  </a:lnTo>
                  <a:lnTo>
                    <a:pt x="17862" y="5747"/>
                  </a:lnTo>
                  <a:lnTo>
                    <a:pt x="17700" y="5343"/>
                  </a:lnTo>
                  <a:lnTo>
                    <a:pt x="17511" y="4938"/>
                  </a:lnTo>
                  <a:lnTo>
                    <a:pt x="17309" y="4560"/>
                  </a:lnTo>
                  <a:lnTo>
                    <a:pt x="17093" y="4183"/>
                  </a:lnTo>
                  <a:lnTo>
                    <a:pt x="16850" y="3818"/>
                  </a:lnTo>
                  <a:lnTo>
                    <a:pt x="16594" y="3481"/>
                  </a:lnTo>
                  <a:lnTo>
                    <a:pt x="16324" y="3144"/>
                  </a:lnTo>
                  <a:lnTo>
                    <a:pt x="16027" y="2820"/>
                  </a:lnTo>
                  <a:lnTo>
                    <a:pt x="15731" y="2523"/>
                  </a:lnTo>
                  <a:lnTo>
                    <a:pt x="15407" y="2226"/>
                  </a:lnTo>
                  <a:lnTo>
                    <a:pt x="15070" y="1957"/>
                  </a:lnTo>
                  <a:lnTo>
                    <a:pt x="14719" y="1700"/>
                  </a:lnTo>
                  <a:lnTo>
                    <a:pt x="14355" y="1457"/>
                  </a:lnTo>
                  <a:lnTo>
                    <a:pt x="13990" y="1228"/>
                  </a:lnTo>
                  <a:lnTo>
                    <a:pt x="13599" y="1026"/>
                  </a:lnTo>
                  <a:lnTo>
                    <a:pt x="13208" y="837"/>
                  </a:lnTo>
                  <a:lnTo>
                    <a:pt x="12790" y="662"/>
                  </a:lnTo>
                  <a:lnTo>
                    <a:pt x="12371" y="513"/>
                  </a:lnTo>
                  <a:lnTo>
                    <a:pt x="11940" y="378"/>
                  </a:lnTo>
                  <a:lnTo>
                    <a:pt x="11508" y="257"/>
                  </a:lnTo>
                  <a:lnTo>
                    <a:pt x="11063" y="162"/>
                  </a:lnTo>
                  <a:lnTo>
                    <a:pt x="10604" y="95"/>
                  </a:lnTo>
                  <a:lnTo>
                    <a:pt x="10146" y="41"/>
                  </a:lnTo>
                  <a:lnTo>
                    <a:pt x="9673" y="0"/>
                  </a:lnTo>
                  <a:close/>
                </a:path>
              </a:pathLst>
            </a:custGeom>
            <a:solidFill>
              <a:srgbClr val="1E2430"/>
            </a:solidFill>
            <a:ln>
              <a:noFill/>
            </a:ln>
          </p:spPr>
          <p:txBody>
            <a:bodyPr anchorCtr="0" anchor="ctr" bIns="182850" lIns="182850" spcFirstLastPara="1" rIns="182850" wrap="square" tIns="182850">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10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Slide 1">
  <p:cSld name="CUSTOM_6">
    <p:bg>
      <p:bgPr>
        <a:solidFill>
          <a:schemeClr val="dk1"/>
        </a:solidFill>
      </p:bgPr>
    </p:bg>
    <p:spTree>
      <p:nvGrpSpPr>
        <p:cNvPr id="954" name="Shape 954"/>
        <p:cNvGrpSpPr/>
        <p:nvPr/>
      </p:nvGrpSpPr>
      <p:grpSpPr>
        <a:xfrm>
          <a:off x="0" y="0"/>
          <a:ext cx="0" cy="0"/>
          <a:chOff x="0" y="0"/>
          <a:chExt cx="0" cy="0"/>
        </a:xfrm>
      </p:grpSpPr>
      <p:sp>
        <p:nvSpPr>
          <p:cNvPr id="955" name="Google Shape;955;p107"/>
          <p:cNvSpPr txBox="1"/>
          <p:nvPr>
            <p:ph idx="1" type="subTitle"/>
          </p:nvPr>
        </p:nvSpPr>
        <p:spPr>
          <a:xfrm>
            <a:off x="296325" y="3253250"/>
            <a:ext cx="3421500" cy="224700"/>
          </a:xfrm>
          <a:prstGeom prst="rect">
            <a:avLst/>
          </a:prstGeom>
          <a:noFill/>
          <a:ln>
            <a:noFill/>
          </a:ln>
        </p:spPr>
        <p:txBody>
          <a:bodyPr anchorCtr="0" anchor="t" bIns="0" lIns="0" spcFirstLastPara="1" rIns="0" wrap="square" tIns="0">
            <a:noAutofit/>
          </a:bodyPr>
          <a:lstStyle>
            <a:lvl1pPr lvl="0" rtl="0">
              <a:spcBef>
                <a:spcPts val="0"/>
              </a:spcBef>
              <a:spcAft>
                <a:spcPts val="0"/>
              </a:spcAft>
              <a:buClr>
                <a:schemeClr val="accent1"/>
              </a:buClr>
              <a:buSzPts val="1400"/>
              <a:buNone/>
              <a:defRPr sz="1000">
                <a:solidFill>
                  <a:schemeClr val="accent1"/>
                </a:solidFill>
                <a:latin typeface="Helvetica Neue"/>
                <a:ea typeface="Helvetica Neue"/>
                <a:cs typeface="Helvetica Neue"/>
                <a:sym typeface="Helvetica Neue"/>
              </a:defRPr>
            </a:lvl1pPr>
            <a:lvl2pPr lvl="1" rtl="0">
              <a:spcBef>
                <a:spcPts val="0"/>
              </a:spcBef>
              <a:spcAft>
                <a:spcPts val="0"/>
              </a:spcAft>
              <a:buClr>
                <a:schemeClr val="accent1"/>
              </a:buClr>
              <a:buSzPts val="1400"/>
              <a:buNone/>
              <a:defRPr>
                <a:solidFill>
                  <a:schemeClr val="accent1"/>
                </a:solidFill>
              </a:defRPr>
            </a:lvl2pPr>
            <a:lvl3pPr lvl="2" rtl="0">
              <a:spcBef>
                <a:spcPts val="0"/>
              </a:spcBef>
              <a:spcAft>
                <a:spcPts val="0"/>
              </a:spcAft>
              <a:buClr>
                <a:schemeClr val="accent1"/>
              </a:buClr>
              <a:buSzPts val="1400"/>
              <a:buNone/>
              <a:defRPr>
                <a:solidFill>
                  <a:schemeClr val="accent1"/>
                </a:solidFill>
              </a:defRPr>
            </a:lvl3pPr>
            <a:lvl4pPr lvl="3" rtl="0">
              <a:spcBef>
                <a:spcPts val="0"/>
              </a:spcBef>
              <a:spcAft>
                <a:spcPts val="0"/>
              </a:spcAft>
              <a:buClr>
                <a:schemeClr val="accent1"/>
              </a:buClr>
              <a:buSzPts val="1400"/>
              <a:buNone/>
              <a:defRPr>
                <a:solidFill>
                  <a:schemeClr val="accent1"/>
                </a:solidFill>
              </a:defRPr>
            </a:lvl4pPr>
            <a:lvl5pPr lvl="4" rtl="0">
              <a:spcBef>
                <a:spcPts val="0"/>
              </a:spcBef>
              <a:spcAft>
                <a:spcPts val="0"/>
              </a:spcAft>
              <a:buClr>
                <a:schemeClr val="accent1"/>
              </a:buClr>
              <a:buSzPts val="1400"/>
              <a:buNone/>
              <a:defRPr>
                <a:solidFill>
                  <a:schemeClr val="accent1"/>
                </a:solidFill>
              </a:defRPr>
            </a:lvl5pPr>
            <a:lvl6pPr lvl="5" rtl="0">
              <a:spcBef>
                <a:spcPts val="0"/>
              </a:spcBef>
              <a:spcAft>
                <a:spcPts val="0"/>
              </a:spcAft>
              <a:buClr>
                <a:schemeClr val="accent1"/>
              </a:buClr>
              <a:buSzPts val="1400"/>
              <a:buNone/>
              <a:defRPr>
                <a:solidFill>
                  <a:schemeClr val="accent1"/>
                </a:solidFill>
              </a:defRPr>
            </a:lvl6pPr>
            <a:lvl7pPr lvl="6" rtl="0">
              <a:spcBef>
                <a:spcPts val="0"/>
              </a:spcBef>
              <a:spcAft>
                <a:spcPts val="0"/>
              </a:spcAft>
              <a:buClr>
                <a:schemeClr val="accent1"/>
              </a:buClr>
              <a:buSzPts val="1400"/>
              <a:buNone/>
              <a:defRPr>
                <a:solidFill>
                  <a:schemeClr val="accent1"/>
                </a:solidFill>
              </a:defRPr>
            </a:lvl7pPr>
            <a:lvl8pPr lvl="7" rtl="0">
              <a:spcBef>
                <a:spcPts val="0"/>
              </a:spcBef>
              <a:spcAft>
                <a:spcPts val="0"/>
              </a:spcAft>
              <a:buClr>
                <a:schemeClr val="accent1"/>
              </a:buClr>
              <a:buSzPts val="1400"/>
              <a:buNone/>
              <a:defRPr>
                <a:solidFill>
                  <a:schemeClr val="accent1"/>
                </a:solidFill>
              </a:defRPr>
            </a:lvl8pPr>
            <a:lvl9pPr lvl="8" rtl="0">
              <a:spcBef>
                <a:spcPts val="0"/>
              </a:spcBef>
              <a:spcAft>
                <a:spcPts val="0"/>
              </a:spcAft>
              <a:buClr>
                <a:schemeClr val="accent1"/>
              </a:buClr>
              <a:buSzPts val="1400"/>
              <a:buNone/>
              <a:defRPr>
                <a:solidFill>
                  <a:schemeClr val="accent1"/>
                </a:solidFill>
              </a:defRPr>
            </a:lvl9pPr>
          </a:lstStyle>
          <a:p/>
        </p:txBody>
      </p:sp>
      <p:sp>
        <p:nvSpPr>
          <p:cNvPr id="956" name="Google Shape;956;p107"/>
          <p:cNvSpPr txBox="1"/>
          <p:nvPr>
            <p:ph type="title"/>
          </p:nvPr>
        </p:nvSpPr>
        <p:spPr>
          <a:xfrm>
            <a:off x="249649" y="1408150"/>
            <a:ext cx="5654100" cy="1728600"/>
          </a:xfrm>
          <a:prstGeom prst="rect">
            <a:avLst/>
          </a:prstGeom>
          <a:noFill/>
          <a:ln>
            <a:noFill/>
          </a:ln>
        </p:spPr>
        <p:txBody>
          <a:bodyPr anchorCtr="0" anchor="b" bIns="0" lIns="0" spcFirstLastPara="1" rIns="0" wrap="square" tIns="0">
            <a:noAutofit/>
          </a:bodyPr>
          <a:lstStyle>
            <a:lvl1pPr lvl="0" rtl="0">
              <a:lnSpc>
                <a:spcPct val="90000"/>
              </a:lnSpc>
              <a:spcBef>
                <a:spcPts val="0"/>
              </a:spcBef>
              <a:spcAft>
                <a:spcPts val="0"/>
              </a:spcAft>
              <a:buClr>
                <a:srgbClr val="FFFFFF"/>
              </a:buClr>
              <a:buSzPts val="4800"/>
              <a:buFont typeface="Helvetica Neue"/>
              <a:buNone/>
              <a:defRPr b="1" sz="4800">
                <a:solidFill>
                  <a:srgbClr val="FFFFFF"/>
                </a:solidFill>
                <a:latin typeface="Helvetica Neue"/>
                <a:ea typeface="Helvetica Neue"/>
                <a:cs typeface="Helvetica Neue"/>
                <a:sym typeface="Helvetica Neue"/>
              </a:defRPr>
            </a:lvl1pPr>
            <a:lvl2pPr lvl="1" rtl="0">
              <a:lnSpc>
                <a:spcPct val="90000"/>
              </a:lnSpc>
              <a:spcBef>
                <a:spcPts val="0"/>
              </a:spcBef>
              <a:spcAft>
                <a:spcPts val="0"/>
              </a:spcAft>
              <a:buSzPts val="4800"/>
              <a:buFont typeface="Helvetica Neue"/>
              <a:buNone/>
              <a:defRPr b="1" sz="4800">
                <a:latin typeface="Helvetica Neue"/>
                <a:ea typeface="Helvetica Neue"/>
                <a:cs typeface="Helvetica Neue"/>
                <a:sym typeface="Helvetica Neue"/>
              </a:defRPr>
            </a:lvl2pPr>
            <a:lvl3pPr lvl="2" rtl="0">
              <a:lnSpc>
                <a:spcPct val="90000"/>
              </a:lnSpc>
              <a:spcBef>
                <a:spcPts val="0"/>
              </a:spcBef>
              <a:spcAft>
                <a:spcPts val="0"/>
              </a:spcAft>
              <a:buSzPts val="4800"/>
              <a:buFont typeface="Helvetica Neue"/>
              <a:buNone/>
              <a:defRPr b="1" sz="4800">
                <a:latin typeface="Helvetica Neue"/>
                <a:ea typeface="Helvetica Neue"/>
                <a:cs typeface="Helvetica Neue"/>
                <a:sym typeface="Helvetica Neue"/>
              </a:defRPr>
            </a:lvl3pPr>
            <a:lvl4pPr lvl="3" rtl="0">
              <a:lnSpc>
                <a:spcPct val="90000"/>
              </a:lnSpc>
              <a:spcBef>
                <a:spcPts val="0"/>
              </a:spcBef>
              <a:spcAft>
                <a:spcPts val="0"/>
              </a:spcAft>
              <a:buSzPts val="4800"/>
              <a:buFont typeface="Helvetica Neue"/>
              <a:buNone/>
              <a:defRPr b="1" sz="4800">
                <a:latin typeface="Helvetica Neue"/>
                <a:ea typeface="Helvetica Neue"/>
                <a:cs typeface="Helvetica Neue"/>
                <a:sym typeface="Helvetica Neue"/>
              </a:defRPr>
            </a:lvl4pPr>
            <a:lvl5pPr lvl="4" rtl="0">
              <a:lnSpc>
                <a:spcPct val="90000"/>
              </a:lnSpc>
              <a:spcBef>
                <a:spcPts val="0"/>
              </a:spcBef>
              <a:spcAft>
                <a:spcPts val="0"/>
              </a:spcAft>
              <a:buSzPts val="4800"/>
              <a:buFont typeface="Helvetica Neue"/>
              <a:buNone/>
              <a:defRPr b="1" sz="4800">
                <a:latin typeface="Helvetica Neue"/>
                <a:ea typeface="Helvetica Neue"/>
                <a:cs typeface="Helvetica Neue"/>
                <a:sym typeface="Helvetica Neue"/>
              </a:defRPr>
            </a:lvl5pPr>
            <a:lvl6pPr lvl="5" rtl="0">
              <a:lnSpc>
                <a:spcPct val="90000"/>
              </a:lnSpc>
              <a:spcBef>
                <a:spcPts val="0"/>
              </a:spcBef>
              <a:spcAft>
                <a:spcPts val="0"/>
              </a:spcAft>
              <a:buSzPts val="4800"/>
              <a:buFont typeface="Helvetica Neue"/>
              <a:buNone/>
              <a:defRPr b="1" sz="4800">
                <a:latin typeface="Helvetica Neue"/>
                <a:ea typeface="Helvetica Neue"/>
                <a:cs typeface="Helvetica Neue"/>
                <a:sym typeface="Helvetica Neue"/>
              </a:defRPr>
            </a:lvl6pPr>
            <a:lvl7pPr lvl="6" rtl="0">
              <a:lnSpc>
                <a:spcPct val="90000"/>
              </a:lnSpc>
              <a:spcBef>
                <a:spcPts val="0"/>
              </a:spcBef>
              <a:spcAft>
                <a:spcPts val="0"/>
              </a:spcAft>
              <a:buSzPts val="4800"/>
              <a:buFont typeface="Helvetica Neue"/>
              <a:buNone/>
              <a:defRPr b="1" sz="4800">
                <a:latin typeface="Helvetica Neue"/>
                <a:ea typeface="Helvetica Neue"/>
                <a:cs typeface="Helvetica Neue"/>
                <a:sym typeface="Helvetica Neue"/>
              </a:defRPr>
            </a:lvl7pPr>
            <a:lvl8pPr lvl="7" rtl="0">
              <a:lnSpc>
                <a:spcPct val="90000"/>
              </a:lnSpc>
              <a:spcBef>
                <a:spcPts val="0"/>
              </a:spcBef>
              <a:spcAft>
                <a:spcPts val="0"/>
              </a:spcAft>
              <a:buSzPts val="4800"/>
              <a:buFont typeface="Helvetica Neue"/>
              <a:buNone/>
              <a:defRPr b="1" sz="4800">
                <a:latin typeface="Helvetica Neue"/>
                <a:ea typeface="Helvetica Neue"/>
                <a:cs typeface="Helvetica Neue"/>
                <a:sym typeface="Helvetica Neue"/>
              </a:defRPr>
            </a:lvl8pPr>
            <a:lvl9pPr lvl="8" rtl="0">
              <a:lnSpc>
                <a:spcPct val="90000"/>
              </a:lnSpc>
              <a:spcBef>
                <a:spcPts val="0"/>
              </a:spcBef>
              <a:spcAft>
                <a:spcPts val="0"/>
              </a:spcAft>
              <a:buSzPts val="4800"/>
              <a:buFont typeface="Helvetica Neue"/>
              <a:buNone/>
              <a:defRPr b="1" sz="4800">
                <a:latin typeface="Helvetica Neue"/>
                <a:ea typeface="Helvetica Neue"/>
                <a:cs typeface="Helvetica Neue"/>
                <a:sym typeface="Helvetica Neue"/>
              </a:defRPr>
            </a:lvl9pPr>
          </a:lstStyle>
          <a:p/>
        </p:txBody>
      </p:sp>
      <p:sp>
        <p:nvSpPr>
          <p:cNvPr id="957" name="Google Shape;957;p107"/>
          <p:cNvSpPr txBox="1"/>
          <p:nvPr/>
        </p:nvSpPr>
        <p:spPr>
          <a:xfrm>
            <a:off x="281896" y="4874925"/>
            <a:ext cx="1577100" cy="131700"/>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Clr>
                <a:srgbClr val="000000"/>
              </a:buClr>
              <a:buSzPts val="600"/>
              <a:buFont typeface="Arial"/>
              <a:buNone/>
            </a:pPr>
            <a:r>
              <a:rPr lang="en" sz="600">
                <a:solidFill>
                  <a:schemeClr val="dk2"/>
                </a:solidFill>
                <a:latin typeface="Helvetica Neue"/>
                <a:ea typeface="Helvetica Neue"/>
                <a:cs typeface="Helvetica Neue"/>
                <a:sym typeface="Helvetica Neue"/>
              </a:rPr>
              <a:t>2022 © AppFolio, Inc. Confidential</a:t>
            </a:r>
            <a:endParaRPr sz="600">
              <a:solidFill>
                <a:schemeClr val="dk2"/>
              </a:solidFill>
              <a:latin typeface="Helvetica Neue"/>
              <a:ea typeface="Helvetica Neue"/>
              <a:cs typeface="Helvetica Neue"/>
              <a:sym typeface="Helvetica Neue"/>
            </a:endParaRPr>
          </a:p>
        </p:txBody>
      </p:sp>
      <p:pic>
        <p:nvPicPr>
          <p:cNvPr id="958" name="Google Shape;958;p107"/>
          <p:cNvPicPr preferRelativeResize="0"/>
          <p:nvPr/>
        </p:nvPicPr>
        <p:blipFill>
          <a:blip r:embed="rId2">
            <a:alphaModFix/>
          </a:blip>
          <a:stretch>
            <a:fillRect/>
          </a:stretch>
        </p:blipFill>
        <p:spPr>
          <a:xfrm>
            <a:off x="289625" y="273611"/>
            <a:ext cx="1243726" cy="223642"/>
          </a:xfrm>
          <a:prstGeom prst="rect">
            <a:avLst/>
          </a:prstGeom>
          <a:noFill/>
          <a:ln>
            <a:noFill/>
          </a:ln>
        </p:spPr>
      </p:pic>
    </p:spTree>
  </p:cSld>
  <p:clrMapOvr>
    <a:masterClrMapping/>
  </p:clrMapOvr>
</p:sldLayout>
</file>

<file path=ppt/slideLayouts/slideLayout10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mp; Partner">
  <p:cSld name="CUSTOM_6_2">
    <p:bg>
      <p:bgPr>
        <a:solidFill>
          <a:schemeClr val="dk1"/>
        </a:solidFill>
      </p:bgPr>
    </p:bg>
    <p:spTree>
      <p:nvGrpSpPr>
        <p:cNvPr id="959" name="Shape 959"/>
        <p:cNvGrpSpPr/>
        <p:nvPr/>
      </p:nvGrpSpPr>
      <p:grpSpPr>
        <a:xfrm>
          <a:off x="0" y="0"/>
          <a:ext cx="0" cy="0"/>
          <a:chOff x="0" y="0"/>
          <a:chExt cx="0" cy="0"/>
        </a:xfrm>
      </p:grpSpPr>
      <p:sp>
        <p:nvSpPr>
          <p:cNvPr id="960" name="Google Shape;960;p108"/>
          <p:cNvSpPr/>
          <p:nvPr/>
        </p:nvSpPr>
        <p:spPr>
          <a:xfrm>
            <a:off x="8698265" y="4870865"/>
            <a:ext cx="136800" cy="139800"/>
          </a:xfrm>
          <a:prstGeom prst="ellipse">
            <a:avLst/>
          </a:pr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 name="Google Shape;961;p108"/>
          <p:cNvSpPr txBox="1"/>
          <p:nvPr>
            <p:ph type="title"/>
          </p:nvPr>
        </p:nvSpPr>
        <p:spPr>
          <a:xfrm>
            <a:off x="304600" y="1956300"/>
            <a:ext cx="4521600" cy="1230900"/>
          </a:xfrm>
          <a:prstGeom prst="rect">
            <a:avLst/>
          </a:prstGeom>
          <a:noFill/>
          <a:ln>
            <a:noFill/>
          </a:ln>
        </p:spPr>
        <p:txBody>
          <a:bodyPr anchorCtr="0" anchor="t" bIns="0" lIns="0" spcFirstLastPara="1" rIns="0" wrap="square" tIns="0">
            <a:noAutofit/>
          </a:bodyPr>
          <a:lstStyle>
            <a:lvl1pPr lvl="0" rtl="0">
              <a:lnSpc>
                <a:spcPct val="90000"/>
              </a:lnSpc>
              <a:spcBef>
                <a:spcPts val="0"/>
              </a:spcBef>
              <a:spcAft>
                <a:spcPts val="0"/>
              </a:spcAft>
              <a:buClr>
                <a:srgbClr val="FFFFFF"/>
              </a:buClr>
              <a:buSzPts val="3200"/>
              <a:buFont typeface="Helvetica Neue"/>
              <a:buNone/>
              <a:defRPr b="1" sz="3200">
                <a:solidFill>
                  <a:srgbClr val="FFFFFF"/>
                </a:solidFill>
                <a:latin typeface="Helvetica Neue"/>
                <a:ea typeface="Helvetica Neue"/>
                <a:cs typeface="Helvetica Neue"/>
                <a:sym typeface="Helvetica Neue"/>
              </a:defRPr>
            </a:lvl1pPr>
            <a:lvl2pPr lvl="1" rtl="0">
              <a:lnSpc>
                <a:spcPct val="90000"/>
              </a:lnSpc>
              <a:spcBef>
                <a:spcPts val="0"/>
              </a:spcBef>
              <a:spcAft>
                <a:spcPts val="0"/>
              </a:spcAft>
              <a:buSzPts val="3200"/>
              <a:buFont typeface="Helvetica Neue"/>
              <a:buNone/>
              <a:defRPr b="1" sz="3200">
                <a:latin typeface="Helvetica Neue"/>
                <a:ea typeface="Helvetica Neue"/>
                <a:cs typeface="Helvetica Neue"/>
                <a:sym typeface="Helvetica Neue"/>
              </a:defRPr>
            </a:lvl2pPr>
            <a:lvl3pPr lvl="2" rtl="0">
              <a:lnSpc>
                <a:spcPct val="90000"/>
              </a:lnSpc>
              <a:spcBef>
                <a:spcPts val="0"/>
              </a:spcBef>
              <a:spcAft>
                <a:spcPts val="0"/>
              </a:spcAft>
              <a:buSzPts val="3200"/>
              <a:buFont typeface="Helvetica Neue"/>
              <a:buNone/>
              <a:defRPr b="1" sz="3200">
                <a:latin typeface="Helvetica Neue"/>
                <a:ea typeface="Helvetica Neue"/>
                <a:cs typeface="Helvetica Neue"/>
                <a:sym typeface="Helvetica Neue"/>
              </a:defRPr>
            </a:lvl3pPr>
            <a:lvl4pPr lvl="3" rtl="0">
              <a:lnSpc>
                <a:spcPct val="90000"/>
              </a:lnSpc>
              <a:spcBef>
                <a:spcPts val="0"/>
              </a:spcBef>
              <a:spcAft>
                <a:spcPts val="0"/>
              </a:spcAft>
              <a:buSzPts val="3200"/>
              <a:buFont typeface="Helvetica Neue"/>
              <a:buNone/>
              <a:defRPr b="1" sz="3200">
                <a:latin typeface="Helvetica Neue"/>
                <a:ea typeface="Helvetica Neue"/>
                <a:cs typeface="Helvetica Neue"/>
                <a:sym typeface="Helvetica Neue"/>
              </a:defRPr>
            </a:lvl4pPr>
            <a:lvl5pPr lvl="4" rtl="0">
              <a:lnSpc>
                <a:spcPct val="90000"/>
              </a:lnSpc>
              <a:spcBef>
                <a:spcPts val="0"/>
              </a:spcBef>
              <a:spcAft>
                <a:spcPts val="0"/>
              </a:spcAft>
              <a:buSzPts val="3200"/>
              <a:buFont typeface="Helvetica Neue"/>
              <a:buNone/>
              <a:defRPr b="1" sz="3200">
                <a:latin typeface="Helvetica Neue"/>
                <a:ea typeface="Helvetica Neue"/>
                <a:cs typeface="Helvetica Neue"/>
                <a:sym typeface="Helvetica Neue"/>
              </a:defRPr>
            </a:lvl5pPr>
            <a:lvl6pPr lvl="5" rtl="0">
              <a:lnSpc>
                <a:spcPct val="90000"/>
              </a:lnSpc>
              <a:spcBef>
                <a:spcPts val="0"/>
              </a:spcBef>
              <a:spcAft>
                <a:spcPts val="0"/>
              </a:spcAft>
              <a:buSzPts val="3200"/>
              <a:buFont typeface="Helvetica Neue"/>
              <a:buNone/>
              <a:defRPr b="1" sz="3200">
                <a:latin typeface="Helvetica Neue"/>
                <a:ea typeface="Helvetica Neue"/>
                <a:cs typeface="Helvetica Neue"/>
                <a:sym typeface="Helvetica Neue"/>
              </a:defRPr>
            </a:lvl6pPr>
            <a:lvl7pPr lvl="6" rtl="0">
              <a:lnSpc>
                <a:spcPct val="90000"/>
              </a:lnSpc>
              <a:spcBef>
                <a:spcPts val="0"/>
              </a:spcBef>
              <a:spcAft>
                <a:spcPts val="0"/>
              </a:spcAft>
              <a:buSzPts val="3200"/>
              <a:buFont typeface="Helvetica Neue"/>
              <a:buNone/>
              <a:defRPr b="1" sz="3200">
                <a:latin typeface="Helvetica Neue"/>
                <a:ea typeface="Helvetica Neue"/>
                <a:cs typeface="Helvetica Neue"/>
                <a:sym typeface="Helvetica Neue"/>
              </a:defRPr>
            </a:lvl7pPr>
            <a:lvl8pPr lvl="7" rtl="0">
              <a:lnSpc>
                <a:spcPct val="90000"/>
              </a:lnSpc>
              <a:spcBef>
                <a:spcPts val="0"/>
              </a:spcBef>
              <a:spcAft>
                <a:spcPts val="0"/>
              </a:spcAft>
              <a:buSzPts val="3200"/>
              <a:buFont typeface="Helvetica Neue"/>
              <a:buNone/>
              <a:defRPr b="1" sz="3200">
                <a:latin typeface="Helvetica Neue"/>
                <a:ea typeface="Helvetica Neue"/>
                <a:cs typeface="Helvetica Neue"/>
                <a:sym typeface="Helvetica Neue"/>
              </a:defRPr>
            </a:lvl8pPr>
            <a:lvl9pPr lvl="8" rtl="0">
              <a:lnSpc>
                <a:spcPct val="90000"/>
              </a:lnSpc>
              <a:spcBef>
                <a:spcPts val="0"/>
              </a:spcBef>
              <a:spcAft>
                <a:spcPts val="0"/>
              </a:spcAft>
              <a:buSzPts val="3200"/>
              <a:buFont typeface="Helvetica Neue"/>
              <a:buNone/>
              <a:defRPr b="1" sz="3200">
                <a:latin typeface="Helvetica Neue"/>
                <a:ea typeface="Helvetica Neue"/>
                <a:cs typeface="Helvetica Neue"/>
                <a:sym typeface="Helvetica Neue"/>
              </a:defRPr>
            </a:lvl9pPr>
          </a:lstStyle>
          <a:p/>
        </p:txBody>
      </p:sp>
      <p:pic>
        <p:nvPicPr>
          <p:cNvPr id="962" name="Google Shape;962;p108"/>
          <p:cNvPicPr preferRelativeResize="0"/>
          <p:nvPr/>
        </p:nvPicPr>
        <p:blipFill>
          <a:blip r:embed="rId2">
            <a:alphaModFix/>
          </a:blip>
          <a:stretch>
            <a:fillRect/>
          </a:stretch>
        </p:blipFill>
        <p:spPr>
          <a:xfrm>
            <a:off x="289625" y="273611"/>
            <a:ext cx="1243726" cy="223642"/>
          </a:xfrm>
          <a:prstGeom prst="rect">
            <a:avLst/>
          </a:prstGeom>
          <a:noFill/>
          <a:ln>
            <a:noFill/>
          </a:ln>
        </p:spPr>
      </p:pic>
      <p:sp>
        <p:nvSpPr>
          <p:cNvPr id="963" name="Google Shape;963;p108"/>
          <p:cNvSpPr txBox="1"/>
          <p:nvPr>
            <p:ph idx="12" type="sldNum"/>
          </p:nvPr>
        </p:nvSpPr>
        <p:spPr>
          <a:xfrm>
            <a:off x="290521" y="4874925"/>
            <a:ext cx="312300" cy="131700"/>
          </a:xfrm>
          <a:prstGeom prst="rect">
            <a:avLst/>
          </a:prstGeom>
          <a:noFill/>
          <a:ln>
            <a:noFill/>
          </a:ln>
        </p:spPr>
        <p:txBody>
          <a:bodyPr anchorCtr="0" anchor="ctr" bIns="0" lIns="0" spcFirstLastPara="1" rIns="0" wrap="square" tIns="0">
            <a:noAutofit/>
          </a:bodyPr>
          <a:lstStyle>
            <a:lvl1pPr indent="0" lvl="0"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1pPr>
            <a:lvl2pPr indent="0" lvl="1"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2pPr>
            <a:lvl3pPr indent="0" lvl="2"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3pPr>
            <a:lvl4pPr indent="0" lvl="3"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4pPr>
            <a:lvl5pPr indent="0" lvl="4"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5pPr>
            <a:lvl6pPr indent="0" lvl="5"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6pPr>
            <a:lvl7pPr indent="0" lvl="6"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7pPr>
            <a:lvl8pPr indent="0" lvl="7"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8pPr>
            <a:lvl9pPr indent="0" lvl="8"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9pPr>
          </a:lstStyle>
          <a:p>
            <a:pPr indent="0" lvl="0" marL="0" rtl="0" algn="l">
              <a:spcBef>
                <a:spcPts val="0"/>
              </a:spcBef>
              <a:spcAft>
                <a:spcPts val="0"/>
              </a:spcAft>
              <a:buNone/>
            </a:pPr>
            <a:fld id="{00000000-1234-1234-1234-123412341234}" type="slidenum">
              <a:rPr lang="en"/>
              <a:t>‹#›</a:t>
            </a:fld>
            <a:endParaRPr/>
          </a:p>
        </p:txBody>
      </p:sp>
      <p:sp>
        <p:nvSpPr>
          <p:cNvPr id="964" name="Google Shape;964;p108"/>
          <p:cNvSpPr txBox="1"/>
          <p:nvPr/>
        </p:nvSpPr>
        <p:spPr>
          <a:xfrm>
            <a:off x="1206943" y="4874925"/>
            <a:ext cx="1577100" cy="131700"/>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Clr>
                <a:srgbClr val="000000"/>
              </a:buClr>
              <a:buSzPts val="600"/>
              <a:buFont typeface="Arial"/>
              <a:buNone/>
            </a:pPr>
            <a:r>
              <a:rPr lang="en" sz="600">
                <a:solidFill>
                  <a:schemeClr val="dk2"/>
                </a:solidFill>
                <a:latin typeface="Helvetica Neue"/>
                <a:ea typeface="Helvetica Neue"/>
                <a:cs typeface="Helvetica Neue"/>
                <a:sym typeface="Helvetica Neue"/>
              </a:rPr>
              <a:t>2022 © AppFolio, Inc. Confidential</a:t>
            </a:r>
            <a:endParaRPr sz="600">
              <a:solidFill>
                <a:schemeClr val="dk2"/>
              </a:solidFill>
              <a:latin typeface="Helvetica Neue"/>
              <a:ea typeface="Helvetica Neue"/>
              <a:cs typeface="Helvetica Neue"/>
              <a:sym typeface="Helvetica Neue"/>
            </a:endParaRPr>
          </a:p>
        </p:txBody>
      </p:sp>
      <p:grpSp>
        <p:nvGrpSpPr>
          <p:cNvPr id="965" name="Google Shape;965;p108"/>
          <p:cNvGrpSpPr/>
          <p:nvPr/>
        </p:nvGrpSpPr>
        <p:grpSpPr>
          <a:xfrm>
            <a:off x="8684368" y="4856161"/>
            <a:ext cx="164601" cy="164574"/>
            <a:chOff x="5701200" y="2981425"/>
            <a:chExt cx="927850" cy="905250"/>
          </a:xfrm>
        </p:grpSpPr>
        <p:sp>
          <p:nvSpPr>
            <p:cNvPr id="966" name="Google Shape;966;p108"/>
            <p:cNvSpPr/>
            <p:nvPr/>
          </p:nvSpPr>
          <p:spPr>
            <a:xfrm>
              <a:off x="5701200" y="2981425"/>
              <a:ext cx="927850" cy="905250"/>
            </a:xfrm>
            <a:custGeom>
              <a:rect b="b" l="l" r="r" t="t"/>
              <a:pathLst>
                <a:path extrusionOk="0" h="36210" w="37114">
                  <a:moveTo>
                    <a:pt x="20237" y="5748"/>
                  </a:moveTo>
                  <a:lnTo>
                    <a:pt x="20587" y="5761"/>
                  </a:lnTo>
                  <a:lnTo>
                    <a:pt x="20925" y="5788"/>
                  </a:lnTo>
                  <a:lnTo>
                    <a:pt x="21262" y="5815"/>
                  </a:lnTo>
                  <a:lnTo>
                    <a:pt x="21599" y="5869"/>
                  </a:lnTo>
                  <a:lnTo>
                    <a:pt x="21936" y="5923"/>
                  </a:lnTo>
                  <a:lnTo>
                    <a:pt x="22274" y="5991"/>
                  </a:lnTo>
                  <a:lnTo>
                    <a:pt x="22597" y="6072"/>
                  </a:lnTo>
                  <a:lnTo>
                    <a:pt x="22921" y="6166"/>
                  </a:lnTo>
                  <a:lnTo>
                    <a:pt x="23245" y="6260"/>
                  </a:lnTo>
                  <a:lnTo>
                    <a:pt x="23569" y="6368"/>
                  </a:lnTo>
                  <a:lnTo>
                    <a:pt x="23893" y="6503"/>
                  </a:lnTo>
                  <a:lnTo>
                    <a:pt x="24203" y="6625"/>
                  </a:lnTo>
                  <a:lnTo>
                    <a:pt x="24513" y="6773"/>
                  </a:lnTo>
                  <a:lnTo>
                    <a:pt x="24823" y="6922"/>
                  </a:lnTo>
                  <a:lnTo>
                    <a:pt x="25120" y="7083"/>
                  </a:lnTo>
                  <a:lnTo>
                    <a:pt x="25417" y="7272"/>
                  </a:lnTo>
                  <a:lnTo>
                    <a:pt x="25714" y="7488"/>
                  </a:lnTo>
                  <a:lnTo>
                    <a:pt x="26011" y="7731"/>
                  </a:lnTo>
                  <a:lnTo>
                    <a:pt x="26307" y="8001"/>
                  </a:lnTo>
                  <a:lnTo>
                    <a:pt x="26604" y="8298"/>
                  </a:lnTo>
                  <a:lnTo>
                    <a:pt x="26887" y="8621"/>
                  </a:lnTo>
                  <a:lnTo>
                    <a:pt x="27157" y="8972"/>
                  </a:lnTo>
                  <a:lnTo>
                    <a:pt x="27292" y="9174"/>
                  </a:lnTo>
                  <a:lnTo>
                    <a:pt x="27414" y="9363"/>
                  </a:lnTo>
                  <a:lnTo>
                    <a:pt x="27535" y="9579"/>
                  </a:lnTo>
                  <a:lnTo>
                    <a:pt x="27656" y="9795"/>
                  </a:lnTo>
                  <a:lnTo>
                    <a:pt x="27764" y="10024"/>
                  </a:lnTo>
                  <a:lnTo>
                    <a:pt x="27872" y="10254"/>
                  </a:lnTo>
                  <a:lnTo>
                    <a:pt x="27967" y="10497"/>
                  </a:lnTo>
                  <a:lnTo>
                    <a:pt x="28061" y="10753"/>
                  </a:lnTo>
                  <a:lnTo>
                    <a:pt x="28142" y="11023"/>
                  </a:lnTo>
                  <a:lnTo>
                    <a:pt x="28223" y="11292"/>
                  </a:lnTo>
                  <a:lnTo>
                    <a:pt x="28290" y="11576"/>
                  </a:lnTo>
                  <a:lnTo>
                    <a:pt x="28358" y="11873"/>
                  </a:lnTo>
                  <a:lnTo>
                    <a:pt x="28412" y="12169"/>
                  </a:lnTo>
                  <a:lnTo>
                    <a:pt x="28452" y="12493"/>
                  </a:lnTo>
                  <a:lnTo>
                    <a:pt x="28493" y="12817"/>
                  </a:lnTo>
                  <a:lnTo>
                    <a:pt x="28520" y="13154"/>
                  </a:lnTo>
                  <a:lnTo>
                    <a:pt x="28533" y="13491"/>
                  </a:lnTo>
                  <a:lnTo>
                    <a:pt x="28533" y="13856"/>
                  </a:lnTo>
                  <a:lnTo>
                    <a:pt x="28533" y="15893"/>
                  </a:lnTo>
                  <a:lnTo>
                    <a:pt x="28560" y="17039"/>
                  </a:lnTo>
                  <a:lnTo>
                    <a:pt x="28560" y="18186"/>
                  </a:lnTo>
                  <a:lnTo>
                    <a:pt x="28560" y="19319"/>
                  </a:lnTo>
                  <a:lnTo>
                    <a:pt x="28533" y="20412"/>
                  </a:lnTo>
                  <a:lnTo>
                    <a:pt x="28506" y="20938"/>
                  </a:lnTo>
                  <a:lnTo>
                    <a:pt x="28479" y="21451"/>
                  </a:lnTo>
                  <a:lnTo>
                    <a:pt x="28425" y="21937"/>
                  </a:lnTo>
                  <a:lnTo>
                    <a:pt x="28371" y="22395"/>
                  </a:lnTo>
                  <a:lnTo>
                    <a:pt x="28304" y="22827"/>
                  </a:lnTo>
                  <a:lnTo>
                    <a:pt x="28223" y="23218"/>
                  </a:lnTo>
                  <a:lnTo>
                    <a:pt x="28142" y="23582"/>
                  </a:lnTo>
                  <a:lnTo>
                    <a:pt x="28034" y="23906"/>
                  </a:lnTo>
                  <a:lnTo>
                    <a:pt x="27845" y="24392"/>
                  </a:lnTo>
                  <a:lnTo>
                    <a:pt x="27629" y="24864"/>
                  </a:lnTo>
                  <a:lnTo>
                    <a:pt x="27387" y="25323"/>
                  </a:lnTo>
                  <a:lnTo>
                    <a:pt x="27117" y="25768"/>
                  </a:lnTo>
                  <a:lnTo>
                    <a:pt x="26833" y="26200"/>
                  </a:lnTo>
                  <a:lnTo>
                    <a:pt x="26523" y="26618"/>
                  </a:lnTo>
                  <a:lnTo>
                    <a:pt x="26199" y="27009"/>
                  </a:lnTo>
                  <a:lnTo>
                    <a:pt x="25835" y="27400"/>
                  </a:lnTo>
                  <a:lnTo>
                    <a:pt x="25471" y="27751"/>
                  </a:lnTo>
                  <a:lnTo>
                    <a:pt x="25080" y="28088"/>
                  </a:lnTo>
                  <a:lnTo>
                    <a:pt x="24661" y="28412"/>
                  </a:lnTo>
                  <a:lnTo>
                    <a:pt x="24243" y="28709"/>
                  </a:lnTo>
                  <a:lnTo>
                    <a:pt x="23798" y="28979"/>
                  </a:lnTo>
                  <a:lnTo>
                    <a:pt x="23353" y="29222"/>
                  </a:lnTo>
                  <a:lnTo>
                    <a:pt x="22881" y="29451"/>
                  </a:lnTo>
                  <a:lnTo>
                    <a:pt x="22409" y="29640"/>
                  </a:lnTo>
                  <a:lnTo>
                    <a:pt x="22287" y="29694"/>
                  </a:lnTo>
                  <a:lnTo>
                    <a:pt x="21788" y="29869"/>
                  </a:lnTo>
                  <a:lnTo>
                    <a:pt x="21289" y="30031"/>
                  </a:lnTo>
                  <a:lnTo>
                    <a:pt x="20776" y="30152"/>
                  </a:lnTo>
                  <a:lnTo>
                    <a:pt x="20264" y="30260"/>
                  </a:lnTo>
                  <a:lnTo>
                    <a:pt x="19737" y="30341"/>
                  </a:lnTo>
                  <a:lnTo>
                    <a:pt x="19211" y="30395"/>
                  </a:lnTo>
                  <a:lnTo>
                    <a:pt x="18685" y="30422"/>
                  </a:lnTo>
                  <a:lnTo>
                    <a:pt x="17484" y="30422"/>
                  </a:lnTo>
                  <a:lnTo>
                    <a:pt x="17134" y="30395"/>
                  </a:lnTo>
                  <a:lnTo>
                    <a:pt x="16769" y="30368"/>
                  </a:lnTo>
                  <a:lnTo>
                    <a:pt x="16405" y="30328"/>
                  </a:lnTo>
                  <a:lnTo>
                    <a:pt x="16027" y="30274"/>
                  </a:lnTo>
                  <a:lnTo>
                    <a:pt x="15650" y="30193"/>
                  </a:lnTo>
                  <a:lnTo>
                    <a:pt x="15272" y="30112"/>
                  </a:lnTo>
                  <a:lnTo>
                    <a:pt x="14894" y="30017"/>
                  </a:lnTo>
                  <a:lnTo>
                    <a:pt x="14517" y="29910"/>
                  </a:lnTo>
                  <a:lnTo>
                    <a:pt x="14139" y="29788"/>
                  </a:lnTo>
                  <a:lnTo>
                    <a:pt x="13761" y="29653"/>
                  </a:lnTo>
                  <a:lnTo>
                    <a:pt x="13383" y="29505"/>
                  </a:lnTo>
                  <a:lnTo>
                    <a:pt x="13019" y="29343"/>
                  </a:lnTo>
                  <a:lnTo>
                    <a:pt x="12655" y="29168"/>
                  </a:lnTo>
                  <a:lnTo>
                    <a:pt x="12304" y="28979"/>
                  </a:lnTo>
                  <a:lnTo>
                    <a:pt x="11967" y="28776"/>
                  </a:lnTo>
                  <a:lnTo>
                    <a:pt x="11630" y="28560"/>
                  </a:lnTo>
                  <a:lnTo>
                    <a:pt x="11306" y="28345"/>
                  </a:lnTo>
                  <a:lnTo>
                    <a:pt x="10982" y="28102"/>
                  </a:lnTo>
                  <a:lnTo>
                    <a:pt x="10685" y="27859"/>
                  </a:lnTo>
                  <a:lnTo>
                    <a:pt x="10402" y="27603"/>
                  </a:lnTo>
                  <a:lnTo>
                    <a:pt x="10132" y="27319"/>
                  </a:lnTo>
                  <a:lnTo>
                    <a:pt x="9889" y="27036"/>
                  </a:lnTo>
                  <a:lnTo>
                    <a:pt x="9646" y="26739"/>
                  </a:lnTo>
                  <a:lnTo>
                    <a:pt x="9431" y="26429"/>
                  </a:lnTo>
                  <a:lnTo>
                    <a:pt x="9242" y="26119"/>
                  </a:lnTo>
                  <a:lnTo>
                    <a:pt x="9066" y="25781"/>
                  </a:lnTo>
                  <a:lnTo>
                    <a:pt x="8918" y="25444"/>
                  </a:lnTo>
                  <a:lnTo>
                    <a:pt x="8797" y="25080"/>
                  </a:lnTo>
                  <a:lnTo>
                    <a:pt x="8702" y="24716"/>
                  </a:lnTo>
                  <a:lnTo>
                    <a:pt x="8621" y="24338"/>
                  </a:lnTo>
                  <a:lnTo>
                    <a:pt x="8581" y="23960"/>
                  </a:lnTo>
                  <a:lnTo>
                    <a:pt x="8567" y="23555"/>
                  </a:lnTo>
                  <a:lnTo>
                    <a:pt x="8581" y="23097"/>
                  </a:lnTo>
                  <a:lnTo>
                    <a:pt x="8608" y="22840"/>
                  </a:lnTo>
                  <a:lnTo>
                    <a:pt x="8635" y="22598"/>
                  </a:lnTo>
                  <a:lnTo>
                    <a:pt x="8675" y="22328"/>
                  </a:lnTo>
                  <a:lnTo>
                    <a:pt x="8729" y="22071"/>
                  </a:lnTo>
                  <a:lnTo>
                    <a:pt x="8797" y="21802"/>
                  </a:lnTo>
                  <a:lnTo>
                    <a:pt x="8877" y="21518"/>
                  </a:lnTo>
                  <a:lnTo>
                    <a:pt x="8972" y="21249"/>
                  </a:lnTo>
                  <a:lnTo>
                    <a:pt x="9080" y="20965"/>
                  </a:lnTo>
                  <a:lnTo>
                    <a:pt x="9201" y="20682"/>
                  </a:lnTo>
                  <a:lnTo>
                    <a:pt x="9350" y="20399"/>
                  </a:lnTo>
                  <a:lnTo>
                    <a:pt x="9512" y="20129"/>
                  </a:lnTo>
                  <a:lnTo>
                    <a:pt x="9700" y="19846"/>
                  </a:lnTo>
                  <a:lnTo>
                    <a:pt x="9903" y="19562"/>
                  </a:lnTo>
                  <a:lnTo>
                    <a:pt x="10132" y="19292"/>
                  </a:lnTo>
                  <a:lnTo>
                    <a:pt x="10388" y="19023"/>
                  </a:lnTo>
                  <a:lnTo>
                    <a:pt x="10658" y="18766"/>
                  </a:lnTo>
                  <a:lnTo>
                    <a:pt x="10955" y="18510"/>
                  </a:lnTo>
                  <a:lnTo>
                    <a:pt x="11279" y="18254"/>
                  </a:lnTo>
                  <a:lnTo>
                    <a:pt x="11630" y="18011"/>
                  </a:lnTo>
                  <a:lnTo>
                    <a:pt x="12007" y="17781"/>
                  </a:lnTo>
                  <a:lnTo>
                    <a:pt x="12426" y="17552"/>
                  </a:lnTo>
                  <a:lnTo>
                    <a:pt x="12857" y="17350"/>
                  </a:lnTo>
                  <a:lnTo>
                    <a:pt x="13329" y="17147"/>
                  </a:lnTo>
                  <a:lnTo>
                    <a:pt x="13829" y="16959"/>
                  </a:lnTo>
                  <a:lnTo>
                    <a:pt x="14368" y="16770"/>
                  </a:lnTo>
                  <a:lnTo>
                    <a:pt x="14935" y="16621"/>
                  </a:lnTo>
                  <a:lnTo>
                    <a:pt x="15542" y="16473"/>
                  </a:lnTo>
                  <a:lnTo>
                    <a:pt x="16176" y="16338"/>
                  </a:lnTo>
                  <a:lnTo>
                    <a:pt x="16864" y="16230"/>
                  </a:lnTo>
                  <a:lnTo>
                    <a:pt x="17579" y="16122"/>
                  </a:lnTo>
                  <a:lnTo>
                    <a:pt x="18240" y="16041"/>
                  </a:lnTo>
                  <a:lnTo>
                    <a:pt x="19292" y="15933"/>
                  </a:lnTo>
                  <a:lnTo>
                    <a:pt x="20331" y="15785"/>
                  </a:lnTo>
                  <a:lnTo>
                    <a:pt x="21370" y="15623"/>
                  </a:lnTo>
                  <a:lnTo>
                    <a:pt x="22409" y="15434"/>
                  </a:lnTo>
                  <a:lnTo>
                    <a:pt x="22773" y="15340"/>
                  </a:lnTo>
                  <a:lnTo>
                    <a:pt x="23097" y="15245"/>
                  </a:lnTo>
                  <a:lnTo>
                    <a:pt x="23393" y="15151"/>
                  </a:lnTo>
                  <a:lnTo>
                    <a:pt x="23650" y="15043"/>
                  </a:lnTo>
                  <a:lnTo>
                    <a:pt x="23866" y="14921"/>
                  </a:lnTo>
                  <a:lnTo>
                    <a:pt x="24054" y="14800"/>
                  </a:lnTo>
                  <a:lnTo>
                    <a:pt x="24216" y="14665"/>
                  </a:lnTo>
                  <a:lnTo>
                    <a:pt x="24351" y="14530"/>
                  </a:lnTo>
                  <a:lnTo>
                    <a:pt x="24473" y="14395"/>
                  </a:lnTo>
                  <a:lnTo>
                    <a:pt x="24554" y="14260"/>
                  </a:lnTo>
                  <a:lnTo>
                    <a:pt x="24621" y="14112"/>
                  </a:lnTo>
                  <a:lnTo>
                    <a:pt x="24675" y="13977"/>
                  </a:lnTo>
                  <a:lnTo>
                    <a:pt x="24715" y="13829"/>
                  </a:lnTo>
                  <a:lnTo>
                    <a:pt x="24729" y="13694"/>
                  </a:lnTo>
                  <a:lnTo>
                    <a:pt x="24742" y="13559"/>
                  </a:lnTo>
                  <a:lnTo>
                    <a:pt x="24756" y="13424"/>
                  </a:lnTo>
                  <a:lnTo>
                    <a:pt x="24769" y="13276"/>
                  </a:lnTo>
                  <a:lnTo>
                    <a:pt x="24769" y="13127"/>
                  </a:lnTo>
                  <a:lnTo>
                    <a:pt x="24756" y="12817"/>
                  </a:lnTo>
                  <a:lnTo>
                    <a:pt x="24715" y="12534"/>
                  </a:lnTo>
                  <a:lnTo>
                    <a:pt x="24675" y="12385"/>
                  </a:lnTo>
                  <a:lnTo>
                    <a:pt x="24635" y="12237"/>
                  </a:lnTo>
                  <a:lnTo>
                    <a:pt x="24581" y="12102"/>
                  </a:lnTo>
                  <a:lnTo>
                    <a:pt x="24527" y="11967"/>
                  </a:lnTo>
                  <a:lnTo>
                    <a:pt x="24392" y="11697"/>
                  </a:lnTo>
                  <a:lnTo>
                    <a:pt x="24230" y="11454"/>
                  </a:lnTo>
                  <a:lnTo>
                    <a:pt x="24135" y="11333"/>
                  </a:lnTo>
                  <a:lnTo>
                    <a:pt x="24041" y="11225"/>
                  </a:lnTo>
                  <a:lnTo>
                    <a:pt x="23879" y="11050"/>
                  </a:lnTo>
                  <a:lnTo>
                    <a:pt x="23717" y="10888"/>
                  </a:lnTo>
                  <a:lnTo>
                    <a:pt x="23528" y="10726"/>
                  </a:lnTo>
                  <a:lnTo>
                    <a:pt x="23326" y="10591"/>
                  </a:lnTo>
                  <a:lnTo>
                    <a:pt x="23110" y="10470"/>
                  </a:lnTo>
                  <a:lnTo>
                    <a:pt x="22867" y="10348"/>
                  </a:lnTo>
                  <a:lnTo>
                    <a:pt x="22611" y="10240"/>
                  </a:lnTo>
                  <a:lnTo>
                    <a:pt x="22341" y="10146"/>
                  </a:lnTo>
                  <a:lnTo>
                    <a:pt x="22058" y="10065"/>
                  </a:lnTo>
                  <a:lnTo>
                    <a:pt x="21748" y="9997"/>
                  </a:lnTo>
                  <a:lnTo>
                    <a:pt x="21424" y="9930"/>
                  </a:lnTo>
                  <a:lnTo>
                    <a:pt x="21086" y="9889"/>
                  </a:lnTo>
                  <a:lnTo>
                    <a:pt x="20722" y="9849"/>
                  </a:lnTo>
                  <a:lnTo>
                    <a:pt x="20344" y="9822"/>
                  </a:lnTo>
                  <a:lnTo>
                    <a:pt x="19953" y="9809"/>
                  </a:lnTo>
                  <a:lnTo>
                    <a:pt x="19535" y="9795"/>
                  </a:lnTo>
                  <a:lnTo>
                    <a:pt x="19157" y="9809"/>
                  </a:lnTo>
                  <a:lnTo>
                    <a:pt x="18780" y="9822"/>
                  </a:lnTo>
                  <a:lnTo>
                    <a:pt x="18429" y="9849"/>
                  </a:lnTo>
                  <a:lnTo>
                    <a:pt x="18092" y="9889"/>
                  </a:lnTo>
                  <a:lnTo>
                    <a:pt x="17781" y="9930"/>
                  </a:lnTo>
                  <a:lnTo>
                    <a:pt x="17484" y="9984"/>
                  </a:lnTo>
                  <a:lnTo>
                    <a:pt x="17188" y="10051"/>
                  </a:lnTo>
                  <a:lnTo>
                    <a:pt x="16931" y="10132"/>
                  </a:lnTo>
                  <a:lnTo>
                    <a:pt x="16675" y="10213"/>
                  </a:lnTo>
                  <a:lnTo>
                    <a:pt x="16432" y="10308"/>
                  </a:lnTo>
                  <a:lnTo>
                    <a:pt x="16203" y="10416"/>
                  </a:lnTo>
                  <a:lnTo>
                    <a:pt x="16001" y="10524"/>
                  </a:lnTo>
                  <a:lnTo>
                    <a:pt x="15798" y="10631"/>
                  </a:lnTo>
                  <a:lnTo>
                    <a:pt x="15609" y="10753"/>
                  </a:lnTo>
                  <a:lnTo>
                    <a:pt x="15434" y="10888"/>
                  </a:lnTo>
                  <a:lnTo>
                    <a:pt x="15272" y="11023"/>
                  </a:lnTo>
                  <a:lnTo>
                    <a:pt x="15124" y="11171"/>
                  </a:lnTo>
                  <a:lnTo>
                    <a:pt x="14989" y="11319"/>
                  </a:lnTo>
                  <a:lnTo>
                    <a:pt x="14854" y="11468"/>
                  </a:lnTo>
                  <a:lnTo>
                    <a:pt x="14732" y="11630"/>
                  </a:lnTo>
                  <a:lnTo>
                    <a:pt x="14624" y="11792"/>
                  </a:lnTo>
                  <a:lnTo>
                    <a:pt x="14517" y="11954"/>
                  </a:lnTo>
                  <a:lnTo>
                    <a:pt x="14422" y="12129"/>
                  </a:lnTo>
                  <a:lnTo>
                    <a:pt x="14341" y="12304"/>
                  </a:lnTo>
                  <a:lnTo>
                    <a:pt x="14179" y="12669"/>
                  </a:lnTo>
                  <a:lnTo>
                    <a:pt x="14058" y="13046"/>
                  </a:lnTo>
                  <a:lnTo>
                    <a:pt x="13950" y="13424"/>
                  </a:lnTo>
                  <a:lnTo>
                    <a:pt x="13856" y="13815"/>
                  </a:lnTo>
                  <a:lnTo>
                    <a:pt x="13815" y="14004"/>
                  </a:lnTo>
                  <a:lnTo>
                    <a:pt x="13761" y="14179"/>
                  </a:lnTo>
                  <a:lnTo>
                    <a:pt x="13694" y="14341"/>
                  </a:lnTo>
                  <a:lnTo>
                    <a:pt x="13613" y="14503"/>
                  </a:lnTo>
                  <a:lnTo>
                    <a:pt x="13505" y="14652"/>
                  </a:lnTo>
                  <a:lnTo>
                    <a:pt x="13397" y="14800"/>
                  </a:lnTo>
                  <a:lnTo>
                    <a:pt x="13262" y="14935"/>
                  </a:lnTo>
                  <a:lnTo>
                    <a:pt x="13127" y="15043"/>
                  </a:lnTo>
                  <a:lnTo>
                    <a:pt x="12979" y="15151"/>
                  </a:lnTo>
                  <a:lnTo>
                    <a:pt x="12817" y="15245"/>
                  </a:lnTo>
                  <a:lnTo>
                    <a:pt x="12655" y="15313"/>
                  </a:lnTo>
                  <a:lnTo>
                    <a:pt x="12479" y="15380"/>
                  </a:lnTo>
                  <a:lnTo>
                    <a:pt x="12304" y="15421"/>
                  </a:lnTo>
                  <a:lnTo>
                    <a:pt x="12115" y="15448"/>
                  </a:lnTo>
                  <a:lnTo>
                    <a:pt x="11751" y="15448"/>
                  </a:lnTo>
                  <a:lnTo>
                    <a:pt x="11562" y="15434"/>
                  </a:lnTo>
                  <a:lnTo>
                    <a:pt x="11373" y="15407"/>
                  </a:lnTo>
                  <a:lnTo>
                    <a:pt x="11184" y="15367"/>
                  </a:lnTo>
                  <a:lnTo>
                    <a:pt x="10995" y="15313"/>
                  </a:lnTo>
                  <a:lnTo>
                    <a:pt x="10820" y="15232"/>
                  </a:lnTo>
                  <a:lnTo>
                    <a:pt x="10645" y="15137"/>
                  </a:lnTo>
                  <a:lnTo>
                    <a:pt x="10496" y="15029"/>
                  </a:lnTo>
                  <a:lnTo>
                    <a:pt x="10334" y="14908"/>
                  </a:lnTo>
                  <a:lnTo>
                    <a:pt x="10200" y="14773"/>
                  </a:lnTo>
                  <a:lnTo>
                    <a:pt x="10078" y="14625"/>
                  </a:lnTo>
                  <a:lnTo>
                    <a:pt x="9970" y="14463"/>
                  </a:lnTo>
                  <a:lnTo>
                    <a:pt x="9876" y="14287"/>
                  </a:lnTo>
                  <a:lnTo>
                    <a:pt x="9795" y="14112"/>
                  </a:lnTo>
                  <a:lnTo>
                    <a:pt x="9741" y="13937"/>
                  </a:lnTo>
                  <a:lnTo>
                    <a:pt x="9687" y="13748"/>
                  </a:lnTo>
                  <a:lnTo>
                    <a:pt x="9660" y="13545"/>
                  </a:lnTo>
                  <a:lnTo>
                    <a:pt x="9660" y="13424"/>
                  </a:lnTo>
                  <a:lnTo>
                    <a:pt x="9700" y="13127"/>
                  </a:lnTo>
                  <a:lnTo>
                    <a:pt x="9741" y="12817"/>
                  </a:lnTo>
                  <a:lnTo>
                    <a:pt x="9795" y="12520"/>
                  </a:lnTo>
                  <a:lnTo>
                    <a:pt x="9849" y="12223"/>
                  </a:lnTo>
                  <a:lnTo>
                    <a:pt x="9930" y="11927"/>
                  </a:lnTo>
                  <a:lnTo>
                    <a:pt x="10011" y="11643"/>
                  </a:lnTo>
                  <a:lnTo>
                    <a:pt x="10105" y="11360"/>
                  </a:lnTo>
                  <a:lnTo>
                    <a:pt x="10213" y="11077"/>
                  </a:lnTo>
                  <a:lnTo>
                    <a:pt x="10334" y="10793"/>
                  </a:lnTo>
                  <a:lnTo>
                    <a:pt x="10456" y="10524"/>
                  </a:lnTo>
                  <a:lnTo>
                    <a:pt x="10591" y="10254"/>
                  </a:lnTo>
                  <a:lnTo>
                    <a:pt x="10739" y="9984"/>
                  </a:lnTo>
                  <a:lnTo>
                    <a:pt x="10901" y="9728"/>
                  </a:lnTo>
                  <a:lnTo>
                    <a:pt x="11063" y="9471"/>
                  </a:lnTo>
                  <a:lnTo>
                    <a:pt x="11252" y="9228"/>
                  </a:lnTo>
                  <a:lnTo>
                    <a:pt x="11427" y="8986"/>
                  </a:lnTo>
                  <a:lnTo>
                    <a:pt x="11603" y="8783"/>
                  </a:lnTo>
                  <a:lnTo>
                    <a:pt x="11778" y="8594"/>
                  </a:lnTo>
                  <a:lnTo>
                    <a:pt x="11953" y="8405"/>
                  </a:lnTo>
                  <a:lnTo>
                    <a:pt x="12142" y="8230"/>
                  </a:lnTo>
                  <a:lnTo>
                    <a:pt x="12345" y="8055"/>
                  </a:lnTo>
                  <a:lnTo>
                    <a:pt x="12547" y="7893"/>
                  </a:lnTo>
                  <a:lnTo>
                    <a:pt x="12749" y="7731"/>
                  </a:lnTo>
                  <a:lnTo>
                    <a:pt x="12965" y="7569"/>
                  </a:lnTo>
                  <a:lnTo>
                    <a:pt x="13181" y="7421"/>
                  </a:lnTo>
                  <a:lnTo>
                    <a:pt x="13410" y="7286"/>
                  </a:lnTo>
                  <a:lnTo>
                    <a:pt x="13640" y="7151"/>
                  </a:lnTo>
                  <a:lnTo>
                    <a:pt x="13869" y="7016"/>
                  </a:lnTo>
                  <a:lnTo>
                    <a:pt x="14125" y="6895"/>
                  </a:lnTo>
                  <a:lnTo>
                    <a:pt x="14368" y="6773"/>
                  </a:lnTo>
                  <a:lnTo>
                    <a:pt x="14624" y="6665"/>
                  </a:lnTo>
                  <a:lnTo>
                    <a:pt x="14881" y="6557"/>
                  </a:lnTo>
                  <a:lnTo>
                    <a:pt x="15434" y="6368"/>
                  </a:lnTo>
                  <a:lnTo>
                    <a:pt x="16001" y="6207"/>
                  </a:lnTo>
                  <a:lnTo>
                    <a:pt x="16581" y="6058"/>
                  </a:lnTo>
                  <a:lnTo>
                    <a:pt x="17201" y="5950"/>
                  </a:lnTo>
                  <a:lnTo>
                    <a:pt x="17835" y="5856"/>
                  </a:lnTo>
                  <a:lnTo>
                    <a:pt x="18496" y="5802"/>
                  </a:lnTo>
                  <a:lnTo>
                    <a:pt x="19184" y="5761"/>
                  </a:lnTo>
                  <a:lnTo>
                    <a:pt x="19899" y="5748"/>
                  </a:lnTo>
                  <a:close/>
                  <a:moveTo>
                    <a:pt x="18523" y="1"/>
                  </a:moveTo>
                  <a:lnTo>
                    <a:pt x="18038" y="14"/>
                  </a:lnTo>
                  <a:lnTo>
                    <a:pt x="17565" y="28"/>
                  </a:lnTo>
                  <a:lnTo>
                    <a:pt x="17093" y="55"/>
                  </a:lnTo>
                  <a:lnTo>
                    <a:pt x="16621" y="95"/>
                  </a:lnTo>
                  <a:lnTo>
                    <a:pt x="16149" y="149"/>
                  </a:lnTo>
                  <a:lnTo>
                    <a:pt x="15690" y="203"/>
                  </a:lnTo>
                  <a:lnTo>
                    <a:pt x="15232" y="271"/>
                  </a:lnTo>
                  <a:lnTo>
                    <a:pt x="14773" y="352"/>
                  </a:lnTo>
                  <a:lnTo>
                    <a:pt x="14328" y="446"/>
                  </a:lnTo>
                  <a:lnTo>
                    <a:pt x="13882" y="540"/>
                  </a:lnTo>
                  <a:lnTo>
                    <a:pt x="13437" y="648"/>
                  </a:lnTo>
                  <a:lnTo>
                    <a:pt x="12992" y="770"/>
                  </a:lnTo>
                  <a:lnTo>
                    <a:pt x="12560" y="905"/>
                  </a:lnTo>
                  <a:lnTo>
                    <a:pt x="12129" y="1040"/>
                  </a:lnTo>
                  <a:lnTo>
                    <a:pt x="11711" y="1201"/>
                  </a:lnTo>
                  <a:lnTo>
                    <a:pt x="11292" y="1350"/>
                  </a:lnTo>
                  <a:lnTo>
                    <a:pt x="10874" y="1525"/>
                  </a:lnTo>
                  <a:lnTo>
                    <a:pt x="10469" y="1701"/>
                  </a:lnTo>
                  <a:lnTo>
                    <a:pt x="10065" y="1890"/>
                  </a:lnTo>
                  <a:lnTo>
                    <a:pt x="9673" y="2078"/>
                  </a:lnTo>
                  <a:lnTo>
                    <a:pt x="9282" y="2294"/>
                  </a:lnTo>
                  <a:lnTo>
                    <a:pt x="8891" y="2497"/>
                  </a:lnTo>
                  <a:lnTo>
                    <a:pt x="8513" y="2726"/>
                  </a:lnTo>
                  <a:lnTo>
                    <a:pt x="8149" y="2955"/>
                  </a:lnTo>
                  <a:lnTo>
                    <a:pt x="7771" y="3198"/>
                  </a:lnTo>
                  <a:lnTo>
                    <a:pt x="7420" y="3441"/>
                  </a:lnTo>
                  <a:lnTo>
                    <a:pt x="7070" y="3697"/>
                  </a:lnTo>
                  <a:lnTo>
                    <a:pt x="6719" y="3967"/>
                  </a:lnTo>
                  <a:lnTo>
                    <a:pt x="6382" y="4237"/>
                  </a:lnTo>
                  <a:lnTo>
                    <a:pt x="6044" y="4520"/>
                  </a:lnTo>
                  <a:lnTo>
                    <a:pt x="5721" y="4803"/>
                  </a:lnTo>
                  <a:lnTo>
                    <a:pt x="5410" y="5100"/>
                  </a:lnTo>
                  <a:lnTo>
                    <a:pt x="5100" y="5411"/>
                  </a:lnTo>
                  <a:lnTo>
                    <a:pt x="4790" y="5721"/>
                  </a:lnTo>
                  <a:lnTo>
                    <a:pt x="4493" y="6031"/>
                  </a:lnTo>
                  <a:lnTo>
                    <a:pt x="4210" y="6368"/>
                  </a:lnTo>
                  <a:lnTo>
                    <a:pt x="3940" y="6692"/>
                  </a:lnTo>
                  <a:lnTo>
                    <a:pt x="3670" y="7029"/>
                  </a:lnTo>
                  <a:lnTo>
                    <a:pt x="3400" y="7380"/>
                  </a:lnTo>
                  <a:lnTo>
                    <a:pt x="3144" y="7731"/>
                  </a:lnTo>
                  <a:lnTo>
                    <a:pt x="2901" y="8095"/>
                  </a:lnTo>
                  <a:lnTo>
                    <a:pt x="2672" y="8473"/>
                  </a:lnTo>
                  <a:lnTo>
                    <a:pt x="2442" y="8837"/>
                  </a:lnTo>
                  <a:lnTo>
                    <a:pt x="2227" y="9228"/>
                  </a:lnTo>
                  <a:lnTo>
                    <a:pt x="2011" y="9606"/>
                  </a:lnTo>
                  <a:lnTo>
                    <a:pt x="1822" y="9997"/>
                  </a:lnTo>
                  <a:lnTo>
                    <a:pt x="1633" y="10402"/>
                  </a:lnTo>
                  <a:lnTo>
                    <a:pt x="1444" y="10807"/>
                  </a:lnTo>
                  <a:lnTo>
                    <a:pt x="1282" y="11225"/>
                  </a:lnTo>
                  <a:lnTo>
                    <a:pt x="1120" y="11643"/>
                  </a:lnTo>
                  <a:lnTo>
                    <a:pt x="972" y="12061"/>
                  </a:lnTo>
                  <a:lnTo>
                    <a:pt x="824" y="12493"/>
                  </a:lnTo>
                  <a:lnTo>
                    <a:pt x="702" y="12925"/>
                  </a:lnTo>
                  <a:lnTo>
                    <a:pt x="581" y="13357"/>
                  </a:lnTo>
                  <a:lnTo>
                    <a:pt x="473" y="13802"/>
                  </a:lnTo>
                  <a:lnTo>
                    <a:pt x="378" y="14260"/>
                  </a:lnTo>
                  <a:lnTo>
                    <a:pt x="284" y="14719"/>
                  </a:lnTo>
                  <a:lnTo>
                    <a:pt x="216" y="15178"/>
                  </a:lnTo>
                  <a:lnTo>
                    <a:pt x="149" y="15636"/>
                  </a:lnTo>
                  <a:lnTo>
                    <a:pt x="95" y="16109"/>
                  </a:lnTo>
                  <a:lnTo>
                    <a:pt x="55" y="16581"/>
                  </a:lnTo>
                  <a:lnTo>
                    <a:pt x="28" y="17066"/>
                  </a:lnTo>
                  <a:lnTo>
                    <a:pt x="1" y="17539"/>
                  </a:lnTo>
                  <a:lnTo>
                    <a:pt x="1" y="18024"/>
                  </a:lnTo>
                  <a:lnTo>
                    <a:pt x="1" y="18523"/>
                  </a:lnTo>
                  <a:lnTo>
                    <a:pt x="28" y="18996"/>
                  </a:lnTo>
                  <a:lnTo>
                    <a:pt x="55" y="19481"/>
                  </a:lnTo>
                  <a:lnTo>
                    <a:pt x="95" y="19953"/>
                  </a:lnTo>
                  <a:lnTo>
                    <a:pt x="149" y="20426"/>
                  </a:lnTo>
                  <a:lnTo>
                    <a:pt x="216" y="20898"/>
                  </a:lnTo>
                  <a:lnTo>
                    <a:pt x="284" y="21356"/>
                  </a:lnTo>
                  <a:lnTo>
                    <a:pt x="378" y="21815"/>
                  </a:lnTo>
                  <a:lnTo>
                    <a:pt x="473" y="22260"/>
                  </a:lnTo>
                  <a:lnTo>
                    <a:pt x="581" y="22706"/>
                  </a:lnTo>
                  <a:lnTo>
                    <a:pt x="702" y="23151"/>
                  </a:lnTo>
                  <a:lnTo>
                    <a:pt x="824" y="23582"/>
                  </a:lnTo>
                  <a:lnTo>
                    <a:pt x="972" y="24014"/>
                  </a:lnTo>
                  <a:lnTo>
                    <a:pt x="1120" y="24446"/>
                  </a:lnTo>
                  <a:lnTo>
                    <a:pt x="1282" y="24864"/>
                  </a:lnTo>
                  <a:lnTo>
                    <a:pt x="1444" y="25282"/>
                  </a:lnTo>
                  <a:lnTo>
                    <a:pt x="1633" y="25687"/>
                  </a:lnTo>
                  <a:lnTo>
                    <a:pt x="1822" y="26092"/>
                  </a:lnTo>
                  <a:lnTo>
                    <a:pt x="2011" y="26483"/>
                  </a:lnTo>
                  <a:lnTo>
                    <a:pt x="2227" y="26874"/>
                  </a:lnTo>
                  <a:lnTo>
                    <a:pt x="2442" y="27265"/>
                  </a:lnTo>
                  <a:lnTo>
                    <a:pt x="2672" y="27643"/>
                  </a:lnTo>
                  <a:lnTo>
                    <a:pt x="2901" y="28007"/>
                  </a:lnTo>
                  <a:lnTo>
                    <a:pt x="3144" y="28372"/>
                  </a:lnTo>
                  <a:lnTo>
                    <a:pt x="3400" y="28736"/>
                  </a:lnTo>
                  <a:lnTo>
                    <a:pt x="3670" y="29087"/>
                  </a:lnTo>
                  <a:lnTo>
                    <a:pt x="3940" y="29424"/>
                  </a:lnTo>
                  <a:lnTo>
                    <a:pt x="4210" y="29761"/>
                  </a:lnTo>
                  <a:lnTo>
                    <a:pt x="4493" y="30098"/>
                  </a:lnTo>
                  <a:lnTo>
                    <a:pt x="4790" y="30422"/>
                  </a:lnTo>
                  <a:lnTo>
                    <a:pt x="5100" y="30732"/>
                  </a:lnTo>
                  <a:lnTo>
                    <a:pt x="5410" y="31043"/>
                  </a:lnTo>
                  <a:lnTo>
                    <a:pt x="5721" y="31340"/>
                  </a:lnTo>
                  <a:lnTo>
                    <a:pt x="6044" y="31636"/>
                  </a:lnTo>
                  <a:lnTo>
                    <a:pt x="6382" y="31920"/>
                  </a:lnTo>
                  <a:lnTo>
                    <a:pt x="6719" y="32189"/>
                  </a:lnTo>
                  <a:lnTo>
                    <a:pt x="7070" y="32459"/>
                  </a:lnTo>
                  <a:lnTo>
                    <a:pt x="7420" y="32716"/>
                  </a:lnTo>
                  <a:lnTo>
                    <a:pt x="7771" y="32972"/>
                  </a:lnTo>
                  <a:lnTo>
                    <a:pt x="8149" y="33215"/>
                  </a:lnTo>
                  <a:lnTo>
                    <a:pt x="8513" y="33458"/>
                  </a:lnTo>
                  <a:lnTo>
                    <a:pt x="8891" y="33673"/>
                  </a:lnTo>
                  <a:lnTo>
                    <a:pt x="9282" y="33889"/>
                  </a:lnTo>
                  <a:lnTo>
                    <a:pt x="9673" y="34105"/>
                  </a:lnTo>
                  <a:lnTo>
                    <a:pt x="10065" y="34307"/>
                  </a:lnTo>
                  <a:lnTo>
                    <a:pt x="10469" y="34496"/>
                  </a:lnTo>
                  <a:lnTo>
                    <a:pt x="10874" y="34672"/>
                  </a:lnTo>
                  <a:lnTo>
                    <a:pt x="11292" y="34847"/>
                  </a:lnTo>
                  <a:lnTo>
                    <a:pt x="11711" y="35009"/>
                  </a:lnTo>
                  <a:lnTo>
                    <a:pt x="12129" y="35157"/>
                  </a:lnTo>
                  <a:lnTo>
                    <a:pt x="12560" y="35306"/>
                  </a:lnTo>
                  <a:lnTo>
                    <a:pt x="12992" y="35427"/>
                  </a:lnTo>
                  <a:lnTo>
                    <a:pt x="13437" y="35562"/>
                  </a:lnTo>
                  <a:lnTo>
                    <a:pt x="13882" y="35670"/>
                  </a:lnTo>
                  <a:lnTo>
                    <a:pt x="14328" y="35764"/>
                  </a:lnTo>
                  <a:lnTo>
                    <a:pt x="14773" y="35859"/>
                  </a:lnTo>
                  <a:lnTo>
                    <a:pt x="15232" y="35940"/>
                  </a:lnTo>
                  <a:lnTo>
                    <a:pt x="15690" y="36021"/>
                  </a:lnTo>
                  <a:lnTo>
                    <a:pt x="16149" y="36075"/>
                  </a:lnTo>
                  <a:lnTo>
                    <a:pt x="16621" y="36129"/>
                  </a:lnTo>
                  <a:lnTo>
                    <a:pt x="17093" y="36169"/>
                  </a:lnTo>
                  <a:lnTo>
                    <a:pt x="17565" y="36196"/>
                  </a:lnTo>
                  <a:lnTo>
                    <a:pt x="18038" y="36210"/>
                  </a:lnTo>
                  <a:lnTo>
                    <a:pt x="19009" y="36210"/>
                  </a:lnTo>
                  <a:lnTo>
                    <a:pt x="19481" y="36196"/>
                  </a:lnTo>
                  <a:lnTo>
                    <a:pt x="19953" y="36169"/>
                  </a:lnTo>
                  <a:lnTo>
                    <a:pt x="20425" y="36129"/>
                  </a:lnTo>
                  <a:lnTo>
                    <a:pt x="20898" y="36075"/>
                  </a:lnTo>
                  <a:lnTo>
                    <a:pt x="21356" y="36021"/>
                  </a:lnTo>
                  <a:lnTo>
                    <a:pt x="21815" y="35953"/>
                  </a:lnTo>
                  <a:lnTo>
                    <a:pt x="22274" y="35872"/>
                  </a:lnTo>
                  <a:lnTo>
                    <a:pt x="22719" y="35778"/>
                  </a:lnTo>
                  <a:lnTo>
                    <a:pt x="23178" y="35670"/>
                  </a:lnTo>
                  <a:lnTo>
                    <a:pt x="23623" y="35562"/>
                  </a:lnTo>
                  <a:lnTo>
                    <a:pt x="24054" y="35441"/>
                  </a:lnTo>
                  <a:lnTo>
                    <a:pt x="24486" y="35306"/>
                  </a:lnTo>
                  <a:lnTo>
                    <a:pt x="24918" y="35171"/>
                  </a:lnTo>
                  <a:lnTo>
                    <a:pt x="25350" y="35022"/>
                  </a:lnTo>
                  <a:lnTo>
                    <a:pt x="25768" y="34861"/>
                  </a:lnTo>
                  <a:lnTo>
                    <a:pt x="26186" y="34685"/>
                  </a:lnTo>
                  <a:lnTo>
                    <a:pt x="26591" y="34510"/>
                  </a:lnTo>
                  <a:lnTo>
                    <a:pt x="26995" y="34321"/>
                  </a:lnTo>
                  <a:lnTo>
                    <a:pt x="27387" y="34119"/>
                  </a:lnTo>
                  <a:lnTo>
                    <a:pt x="27778" y="33916"/>
                  </a:lnTo>
                  <a:lnTo>
                    <a:pt x="28169" y="33700"/>
                  </a:lnTo>
                  <a:lnTo>
                    <a:pt x="28547" y="33471"/>
                  </a:lnTo>
                  <a:lnTo>
                    <a:pt x="28925" y="33242"/>
                  </a:lnTo>
                  <a:lnTo>
                    <a:pt x="29289" y="32999"/>
                  </a:lnTo>
                  <a:lnTo>
                    <a:pt x="29653" y="32756"/>
                  </a:lnTo>
                  <a:lnTo>
                    <a:pt x="30004" y="32500"/>
                  </a:lnTo>
                  <a:lnTo>
                    <a:pt x="30355" y="32230"/>
                  </a:lnTo>
                  <a:lnTo>
                    <a:pt x="30692" y="31947"/>
                  </a:lnTo>
                  <a:lnTo>
                    <a:pt x="31029" y="31663"/>
                  </a:lnTo>
                  <a:lnTo>
                    <a:pt x="31353" y="31380"/>
                  </a:lnTo>
                  <a:lnTo>
                    <a:pt x="31677" y="31083"/>
                  </a:lnTo>
                  <a:lnTo>
                    <a:pt x="31987" y="30773"/>
                  </a:lnTo>
                  <a:lnTo>
                    <a:pt x="32284" y="30463"/>
                  </a:lnTo>
                  <a:lnTo>
                    <a:pt x="32580" y="30139"/>
                  </a:lnTo>
                  <a:lnTo>
                    <a:pt x="32877" y="29815"/>
                  </a:lnTo>
                  <a:lnTo>
                    <a:pt x="33147" y="29478"/>
                  </a:lnTo>
                  <a:lnTo>
                    <a:pt x="33430" y="29127"/>
                  </a:lnTo>
                  <a:lnTo>
                    <a:pt x="33687" y="28776"/>
                  </a:lnTo>
                  <a:lnTo>
                    <a:pt x="33943" y="28426"/>
                  </a:lnTo>
                  <a:lnTo>
                    <a:pt x="34186" y="28061"/>
                  </a:lnTo>
                  <a:lnTo>
                    <a:pt x="34429" y="27697"/>
                  </a:lnTo>
                  <a:lnTo>
                    <a:pt x="34658" y="27319"/>
                  </a:lnTo>
                  <a:lnTo>
                    <a:pt x="34874" y="26928"/>
                  </a:lnTo>
                  <a:lnTo>
                    <a:pt x="35076" y="26537"/>
                  </a:lnTo>
                  <a:lnTo>
                    <a:pt x="35279" y="26146"/>
                  </a:lnTo>
                  <a:lnTo>
                    <a:pt x="35467" y="25741"/>
                  </a:lnTo>
                  <a:lnTo>
                    <a:pt x="35656" y="25336"/>
                  </a:lnTo>
                  <a:lnTo>
                    <a:pt x="35832" y="24918"/>
                  </a:lnTo>
                  <a:lnTo>
                    <a:pt x="35980" y="24500"/>
                  </a:lnTo>
                  <a:lnTo>
                    <a:pt x="36142" y="24068"/>
                  </a:lnTo>
                  <a:lnTo>
                    <a:pt x="36277" y="23636"/>
                  </a:lnTo>
                  <a:lnTo>
                    <a:pt x="36412" y="23205"/>
                  </a:lnTo>
                  <a:lnTo>
                    <a:pt x="36533" y="22760"/>
                  </a:lnTo>
                  <a:lnTo>
                    <a:pt x="36641" y="22314"/>
                  </a:lnTo>
                  <a:lnTo>
                    <a:pt x="36736" y="21856"/>
                  </a:lnTo>
                  <a:lnTo>
                    <a:pt x="36817" y="21397"/>
                  </a:lnTo>
                  <a:lnTo>
                    <a:pt x="36897" y="20938"/>
                  </a:lnTo>
                  <a:lnTo>
                    <a:pt x="36965" y="20466"/>
                  </a:lnTo>
                  <a:lnTo>
                    <a:pt x="37019" y="19994"/>
                  </a:lnTo>
                  <a:lnTo>
                    <a:pt x="37059" y="19522"/>
                  </a:lnTo>
                  <a:lnTo>
                    <a:pt x="37086" y="19036"/>
                  </a:lnTo>
                  <a:lnTo>
                    <a:pt x="37100" y="18550"/>
                  </a:lnTo>
                  <a:lnTo>
                    <a:pt x="37113" y="18065"/>
                  </a:lnTo>
                  <a:lnTo>
                    <a:pt x="37100" y="17579"/>
                  </a:lnTo>
                  <a:lnTo>
                    <a:pt x="37086" y="17093"/>
                  </a:lnTo>
                  <a:lnTo>
                    <a:pt x="37059" y="16608"/>
                  </a:lnTo>
                  <a:lnTo>
                    <a:pt x="37019" y="16136"/>
                  </a:lnTo>
                  <a:lnTo>
                    <a:pt x="36965" y="15663"/>
                  </a:lnTo>
                  <a:lnTo>
                    <a:pt x="36897" y="15191"/>
                  </a:lnTo>
                  <a:lnTo>
                    <a:pt x="36817" y="14733"/>
                  </a:lnTo>
                  <a:lnTo>
                    <a:pt x="36736" y="14274"/>
                  </a:lnTo>
                  <a:lnTo>
                    <a:pt x="36641" y="13815"/>
                  </a:lnTo>
                  <a:lnTo>
                    <a:pt x="36533" y="13370"/>
                  </a:lnTo>
                  <a:lnTo>
                    <a:pt x="36412" y="12938"/>
                  </a:lnTo>
                  <a:lnTo>
                    <a:pt x="36277" y="12493"/>
                  </a:lnTo>
                  <a:lnTo>
                    <a:pt x="36142" y="12061"/>
                  </a:lnTo>
                  <a:lnTo>
                    <a:pt x="35980" y="11643"/>
                  </a:lnTo>
                  <a:lnTo>
                    <a:pt x="35832" y="11225"/>
                  </a:lnTo>
                  <a:lnTo>
                    <a:pt x="35656" y="10807"/>
                  </a:lnTo>
                  <a:lnTo>
                    <a:pt x="35467" y="10402"/>
                  </a:lnTo>
                  <a:lnTo>
                    <a:pt x="35279" y="9997"/>
                  </a:lnTo>
                  <a:lnTo>
                    <a:pt x="35076" y="9606"/>
                  </a:lnTo>
                  <a:lnTo>
                    <a:pt x="34874" y="9215"/>
                  </a:lnTo>
                  <a:lnTo>
                    <a:pt x="34658" y="8837"/>
                  </a:lnTo>
                  <a:lnTo>
                    <a:pt x="34429" y="8459"/>
                  </a:lnTo>
                  <a:lnTo>
                    <a:pt x="34186" y="8095"/>
                  </a:lnTo>
                  <a:lnTo>
                    <a:pt x="33943" y="7731"/>
                  </a:lnTo>
                  <a:lnTo>
                    <a:pt x="33687" y="7380"/>
                  </a:lnTo>
                  <a:lnTo>
                    <a:pt x="33430" y="7029"/>
                  </a:lnTo>
                  <a:lnTo>
                    <a:pt x="33147" y="6692"/>
                  </a:lnTo>
                  <a:lnTo>
                    <a:pt x="32877" y="6355"/>
                  </a:lnTo>
                  <a:lnTo>
                    <a:pt x="32580" y="6031"/>
                  </a:lnTo>
                  <a:lnTo>
                    <a:pt x="32284" y="5707"/>
                  </a:lnTo>
                  <a:lnTo>
                    <a:pt x="31987" y="5397"/>
                  </a:lnTo>
                  <a:lnTo>
                    <a:pt x="31677" y="5100"/>
                  </a:lnTo>
                  <a:lnTo>
                    <a:pt x="31353" y="4803"/>
                  </a:lnTo>
                  <a:lnTo>
                    <a:pt x="31029" y="4507"/>
                  </a:lnTo>
                  <a:lnTo>
                    <a:pt x="30692" y="4237"/>
                  </a:lnTo>
                  <a:lnTo>
                    <a:pt x="30355" y="3954"/>
                  </a:lnTo>
                  <a:lnTo>
                    <a:pt x="30004" y="3697"/>
                  </a:lnTo>
                  <a:lnTo>
                    <a:pt x="29653" y="3441"/>
                  </a:lnTo>
                  <a:lnTo>
                    <a:pt x="29289" y="3185"/>
                  </a:lnTo>
                  <a:lnTo>
                    <a:pt x="28925" y="2955"/>
                  </a:lnTo>
                  <a:lnTo>
                    <a:pt x="28547" y="2726"/>
                  </a:lnTo>
                  <a:lnTo>
                    <a:pt x="28169" y="2497"/>
                  </a:lnTo>
                  <a:lnTo>
                    <a:pt x="27778" y="2281"/>
                  </a:lnTo>
                  <a:lnTo>
                    <a:pt x="27387" y="2078"/>
                  </a:lnTo>
                  <a:lnTo>
                    <a:pt x="26995" y="1890"/>
                  </a:lnTo>
                  <a:lnTo>
                    <a:pt x="26591" y="1701"/>
                  </a:lnTo>
                  <a:lnTo>
                    <a:pt x="26186" y="1525"/>
                  </a:lnTo>
                  <a:lnTo>
                    <a:pt x="25768" y="1350"/>
                  </a:lnTo>
                  <a:lnTo>
                    <a:pt x="25350" y="1188"/>
                  </a:lnTo>
                  <a:lnTo>
                    <a:pt x="24918" y="1040"/>
                  </a:lnTo>
                  <a:lnTo>
                    <a:pt x="24486" y="905"/>
                  </a:lnTo>
                  <a:lnTo>
                    <a:pt x="24054" y="770"/>
                  </a:lnTo>
                  <a:lnTo>
                    <a:pt x="23623" y="648"/>
                  </a:lnTo>
                  <a:lnTo>
                    <a:pt x="23178" y="540"/>
                  </a:lnTo>
                  <a:lnTo>
                    <a:pt x="22719" y="446"/>
                  </a:lnTo>
                  <a:lnTo>
                    <a:pt x="22274" y="352"/>
                  </a:lnTo>
                  <a:lnTo>
                    <a:pt x="21815" y="271"/>
                  </a:lnTo>
                  <a:lnTo>
                    <a:pt x="21356" y="203"/>
                  </a:lnTo>
                  <a:lnTo>
                    <a:pt x="20898" y="149"/>
                  </a:lnTo>
                  <a:lnTo>
                    <a:pt x="20425" y="95"/>
                  </a:lnTo>
                  <a:lnTo>
                    <a:pt x="19953" y="55"/>
                  </a:lnTo>
                  <a:lnTo>
                    <a:pt x="19481" y="28"/>
                  </a:lnTo>
                  <a:lnTo>
                    <a:pt x="19009" y="14"/>
                  </a:lnTo>
                  <a:lnTo>
                    <a:pt x="18523"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 name="Google Shape;967;p108"/>
            <p:cNvSpPr/>
            <p:nvPr/>
          </p:nvSpPr>
          <p:spPr>
            <a:xfrm>
              <a:off x="6021600" y="3432700"/>
              <a:ext cx="293450" cy="206775"/>
            </a:xfrm>
            <a:custGeom>
              <a:rect b="b" l="l" r="r" t="t"/>
              <a:pathLst>
                <a:path extrusionOk="0" h="8271" w="11738">
                  <a:moveTo>
                    <a:pt x="11738" y="0"/>
                  </a:moveTo>
                  <a:lnTo>
                    <a:pt x="11481" y="108"/>
                  </a:lnTo>
                  <a:lnTo>
                    <a:pt x="11211" y="203"/>
                  </a:lnTo>
                  <a:lnTo>
                    <a:pt x="10942" y="284"/>
                  </a:lnTo>
                  <a:lnTo>
                    <a:pt x="10658" y="338"/>
                  </a:lnTo>
                  <a:lnTo>
                    <a:pt x="9647" y="540"/>
                  </a:lnTo>
                  <a:lnTo>
                    <a:pt x="8513" y="742"/>
                  </a:lnTo>
                  <a:lnTo>
                    <a:pt x="7407" y="931"/>
                  </a:lnTo>
                  <a:lnTo>
                    <a:pt x="6449" y="1080"/>
                  </a:lnTo>
                  <a:lnTo>
                    <a:pt x="5653" y="1201"/>
                  </a:lnTo>
                  <a:lnTo>
                    <a:pt x="4911" y="1336"/>
                  </a:lnTo>
                  <a:lnTo>
                    <a:pt x="4223" y="1471"/>
                  </a:lnTo>
                  <a:lnTo>
                    <a:pt x="3589" y="1619"/>
                  </a:lnTo>
                  <a:lnTo>
                    <a:pt x="3009" y="1768"/>
                  </a:lnTo>
                  <a:lnTo>
                    <a:pt x="2483" y="1943"/>
                  </a:lnTo>
                  <a:lnTo>
                    <a:pt x="2240" y="2024"/>
                  </a:lnTo>
                  <a:lnTo>
                    <a:pt x="2011" y="2118"/>
                  </a:lnTo>
                  <a:lnTo>
                    <a:pt x="1795" y="2213"/>
                  </a:lnTo>
                  <a:lnTo>
                    <a:pt x="1579" y="2321"/>
                  </a:lnTo>
                  <a:lnTo>
                    <a:pt x="1390" y="2429"/>
                  </a:lnTo>
                  <a:lnTo>
                    <a:pt x="1215" y="2537"/>
                  </a:lnTo>
                  <a:lnTo>
                    <a:pt x="1040" y="2658"/>
                  </a:lnTo>
                  <a:lnTo>
                    <a:pt x="891" y="2779"/>
                  </a:lnTo>
                  <a:lnTo>
                    <a:pt x="743" y="2901"/>
                  </a:lnTo>
                  <a:lnTo>
                    <a:pt x="621" y="3036"/>
                  </a:lnTo>
                  <a:lnTo>
                    <a:pt x="500" y="3184"/>
                  </a:lnTo>
                  <a:lnTo>
                    <a:pt x="392" y="3332"/>
                  </a:lnTo>
                  <a:lnTo>
                    <a:pt x="298" y="3481"/>
                  </a:lnTo>
                  <a:lnTo>
                    <a:pt x="217" y="3643"/>
                  </a:lnTo>
                  <a:lnTo>
                    <a:pt x="149" y="3818"/>
                  </a:lnTo>
                  <a:lnTo>
                    <a:pt x="95" y="3994"/>
                  </a:lnTo>
                  <a:lnTo>
                    <a:pt x="55" y="4182"/>
                  </a:lnTo>
                  <a:lnTo>
                    <a:pt x="28" y="4385"/>
                  </a:lnTo>
                  <a:lnTo>
                    <a:pt x="1" y="4587"/>
                  </a:lnTo>
                  <a:lnTo>
                    <a:pt x="1" y="4789"/>
                  </a:lnTo>
                  <a:lnTo>
                    <a:pt x="14" y="4992"/>
                  </a:lnTo>
                  <a:lnTo>
                    <a:pt x="28" y="5181"/>
                  </a:lnTo>
                  <a:lnTo>
                    <a:pt x="68" y="5370"/>
                  </a:lnTo>
                  <a:lnTo>
                    <a:pt x="122" y="5558"/>
                  </a:lnTo>
                  <a:lnTo>
                    <a:pt x="190" y="5734"/>
                  </a:lnTo>
                  <a:lnTo>
                    <a:pt x="271" y="5909"/>
                  </a:lnTo>
                  <a:lnTo>
                    <a:pt x="351" y="6085"/>
                  </a:lnTo>
                  <a:lnTo>
                    <a:pt x="459" y="6246"/>
                  </a:lnTo>
                  <a:lnTo>
                    <a:pt x="567" y="6395"/>
                  </a:lnTo>
                  <a:lnTo>
                    <a:pt x="702" y="6543"/>
                  </a:lnTo>
                  <a:lnTo>
                    <a:pt x="837" y="6692"/>
                  </a:lnTo>
                  <a:lnTo>
                    <a:pt x="986" y="6840"/>
                  </a:lnTo>
                  <a:lnTo>
                    <a:pt x="1134" y="6975"/>
                  </a:lnTo>
                  <a:lnTo>
                    <a:pt x="1296" y="7096"/>
                  </a:lnTo>
                  <a:lnTo>
                    <a:pt x="1471" y="7218"/>
                  </a:lnTo>
                  <a:lnTo>
                    <a:pt x="1647" y="7339"/>
                  </a:lnTo>
                  <a:lnTo>
                    <a:pt x="1835" y="7447"/>
                  </a:lnTo>
                  <a:lnTo>
                    <a:pt x="2038" y="7555"/>
                  </a:lnTo>
                  <a:lnTo>
                    <a:pt x="2240" y="7649"/>
                  </a:lnTo>
                  <a:lnTo>
                    <a:pt x="2443" y="7744"/>
                  </a:lnTo>
                  <a:lnTo>
                    <a:pt x="2874" y="7892"/>
                  </a:lnTo>
                  <a:lnTo>
                    <a:pt x="3319" y="8027"/>
                  </a:lnTo>
                  <a:lnTo>
                    <a:pt x="3765" y="8135"/>
                  </a:lnTo>
                  <a:lnTo>
                    <a:pt x="4237" y="8216"/>
                  </a:lnTo>
                  <a:lnTo>
                    <a:pt x="4709" y="8257"/>
                  </a:lnTo>
                  <a:lnTo>
                    <a:pt x="5168" y="8270"/>
                  </a:lnTo>
                  <a:lnTo>
                    <a:pt x="5545" y="8257"/>
                  </a:lnTo>
                  <a:lnTo>
                    <a:pt x="5977" y="8216"/>
                  </a:lnTo>
                  <a:lnTo>
                    <a:pt x="6449" y="8135"/>
                  </a:lnTo>
                  <a:lnTo>
                    <a:pt x="6706" y="8095"/>
                  </a:lnTo>
                  <a:lnTo>
                    <a:pt x="6962" y="8027"/>
                  </a:lnTo>
                  <a:lnTo>
                    <a:pt x="7232" y="7960"/>
                  </a:lnTo>
                  <a:lnTo>
                    <a:pt x="7502" y="7865"/>
                  </a:lnTo>
                  <a:lnTo>
                    <a:pt x="7771" y="7771"/>
                  </a:lnTo>
                  <a:lnTo>
                    <a:pt x="8055" y="7676"/>
                  </a:lnTo>
                  <a:lnTo>
                    <a:pt x="8324" y="7555"/>
                  </a:lnTo>
                  <a:lnTo>
                    <a:pt x="8608" y="7420"/>
                  </a:lnTo>
                  <a:lnTo>
                    <a:pt x="8878" y="7272"/>
                  </a:lnTo>
                  <a:lnTo>
                    <a:pt x="9147" y="7110"/>
                  </a:lnTo>
                  <a:lnTo>
                    <a:pt x="9404" y="6934"/>
                  </a:lnTo>
                  <a:lnTo>
                    <a:pt x="9660" y="6746"/>
                  </a:lnTo>
                  <a:lnTo>
                    <a:pt x="9903" y="6543"/>
                  </a:lnTo>
                  <a:lnTo>
                    <a:pt x="10146" y="6327"/>
                  </a:lnTo>
                  <a:lnTo>
                    <a:pt x="10375" y="6085"/>
                  </a:lnTo>
                  <a:lnTo>
                    <a:pt x="10591" y="5828"/>
                  </a:lnTo>
                  <a:lnTo>
                    <a:pt x="10780" y="5558"/>
                  </a:lnTo>
                  <a:lnTo>
                    <a:pt x="10969" y="5275"/>
                  </a:lnTo>
                  <a:lnTo>
                    <a:pt x="11144" y="4965"/>
                  </a:lnTo>
                  <a:lnTo>
                    <a:pt x="11292" y="4641"/>
                  </a:lnTo>
                  <a:lnTo>
                    <a:pt x="11427" y="4290"/>
                  </a:lnTo>
                  <a:lnTo>
                    <a:pt x="11535" y="3926"/>
                  </a:lnTo>
                  <a:lnTo>
                    <a:pt x="11616" y="3535"/>
                  </a:lnTo>
                  <a:lnTo>
                    <a:pt x="11684" y="3117"/>
                  </a:lnTo>
                  <a:lnTo>
                    <a:pt x="11724" y="2698"/>
                  </a:lnTo>
                  <a:lnTo>
                    <a:pt x="11738" y="2240"/>
                  </a:lnTo>
                  <a:lnTo>
                    <a:pt x="11738"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10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Intro 1">
  <p:cSld name="CUSTOM_6_2_1">
    <p:bg>
      <p:bgPr>
        <a:solidFill>
          <a:schemeClr val="dk1"/>
        </a:solidFill>
      </p:bgPr>
    </p:bg>
    <p:spTree>
      <p:nvGrpSpPr>
        <p:cNvPr id="968" name="Shape 968"/>
        <p:cNvGrpSpPr/>
        <p:nvPr/>
      </p:nvGrpSpPr>
      <p:grpSpPr>
        <a:xfrm>
          <a:off x="0" y="0"/>
          <a:ext cx="0" cy="0"/>
          <a:chOff x="0" y="0"/>
          <a:chExt cx="0" cy="0"/>
        </a:xfrm>
      </p:grpSpPr>
      <p:sp>
        <p:nvSpPr>
          <p:cNvPr id="969" name="Google Shape;969;p109"/>
          <p:cNvSpPr txBox="1"/>
          <p:nvPr>
            <p:ph idx="1" type="body"/>
          </p:nvPr>
        </p:nvSpPr>
        <p:spPr>
          <a:xfrm>
            <a:off x="3708125" y="2571750"/>
            <a:ext cx="2546100" cy="1181400"/>
          </a:xfrm>
          <a:prstGeom prst="rect">
            <a:avLst/>
          </a:prstGeom>
          <a:noFill/>
          <a:ln>
            <a:noFill/>
          </a:ln>
        </p:spPr>
        <p:txBody>
          <a:bodyPr anchorCtr="0" anchor="t" bIns="0" lIns="0" spcFirstLastPara="1" rIns="0" wrap="square" tIns="0">
            <a:noAutofit/>
          </a:bodyPr>
          <a:lstStyle>
            <a:lvl1pPr indent="-266700" lvl="0" marL="457200" rtl="0">
              <a:lnSpc>
                <a:spcPct val="115000"/>
              </a:lnSpc>
              <a:spcBef>
                <a:spcPts val="0"/>
              </a:spcBef>
              <a:spcAft>
                <a:spcPts val="0"/>
              </a:spcAft>
              <a:buClr>
                <a:srgbClr val="FFFFFF"/>
              </a:buClr>
              <a:buSzPts val="600"/>
              <a:buFont typeface="Helvetica Neue"/>
              <a:buChar char="●"/>
              <a:defRPr sz="1000">
                <a:solidFill>
                  <a:srgbClr val="FFFFFF"/>
                </a:solidFill>
                <a:latin typeface="Helvetica Neue"/>
                <a:ea typeface="Helvetica Neue"/>
                <a:cs typeface="Helvetica Neue"/>
                <a:sym typeface="Helvetica Neue"/>
              </a:defRPr>
            </a:lvl1pPr>
            <a:lvl2pPr indent="-279400" lvl="1" marL="914400" rtl="0">
              <a:lnSpc>
                <a:spcPct val="115000"/>
              </a:lnSpc>
              <a:spcBef>
                <a:spcPts val="1000"/>
              </a:spcBef>
              <a:spcAft>
                <a:spcPts val="0"/>
              </a:spcAft>
              <a:buClr>
                <a:srgbClr val="FFFFFF"/>
              </a:buClr>
              <a:buSzPts val="800"/>
              <a:buFont typeface="Helvetica Neue"/>
              <a:buChar char="○"/>
              <a:defRPr sz="800">
                <a:solidFill>
                  <a:srgbClr val="FFFFFF"/>
                </a:solidFill>
                <a:latin typeface="Helvetica Neue"/>
                <a:ea typeface="Helvetica Neue"/>
                <a:cs typeface="Helvetica Neue"/>
                <a:sym typeface="Helvetica Neue"/>
              </a:defRPr>
            </a:lvl2pPr>
            <a:lvl3pPr indent="-279400" lvl="2" marL="1371600" rtl="0">
              <a:lnSpc>
                <a:spcPct val="115000"/>
              </a:lnSpc>
              <a:spcBef>
                <a:spcPts val="1000"/>
              </a:spcBef>
              <a:spcAft>
                <a:spcPts val="0"/>
              </a:spcAft>
              <a:buClr>
                <a:srgbClr val="FFFFFF"/>
              </a:buClr>
              <a:buSzPts val="800"/>
              <a:buFont typeface="Helvetica Neue"/>
              <a:buChar char="■"/>
              <a:defRPr sz="800">
                <a:solidFill>
                  <a:srgbClr val="FFFFFF"/>
                </a:solidFill>
                <a:latin typeface="Helvetica Neue"/>
                <a:ea typeface="Helvetica Neue"/>
                <a:cs typeface="Helvetica Neue"/>
                <a:sym typeface="Helvetica Neue"/>
              </a:defRPr>
            </a:lvl3pPr>
            <a:lvl4pPr indent="-279400" lvl="3" marL="1828800" rtl="0">
              <a:lnSpc>
                <a:spcPct val="115000"/>
              </a:lnSpc>
              <a:spcBef>
                <a:spcPts val="1000"/>
              </a:spcBef>
              <a:spcAft>
                <a:spcPts val="0"/>
              </a:spcAft>
              <a:buClr>
                <a:srgbClr val="FFFFFF"/>
              </a:buClr>
              <a:buSzPts val="800"/>
              <a:buFont typeface="Helvetica Neue"/>
              <a:buChar char="●"/>
              <a:defRPr sz="800">
                <a:solidFill>
                  <a:srgbClr val="FFFFFF"/>
                </a:solidFill>
                <a:latin typeface="Helvetica Neue"/>
                <a:ea typeface="Helvetica Neue"/>
                <a:cs typeface="Helvetica Neue"/>
                <a:sym typeface="Helvetica Neue"/>
              </a:defRPr>
            </a:lvl4pPr>
            <a:lvl5pPr indent="-279400" lvl="4" marL="2286000" rtl="0">
              <a:lnSpc>
                <a:spcPct val="115000"/>
              </a:lnSpc>
              <a:spcBef>
                <a:spcPts val="1000"/>
              </a:spcBef>
              <a:spcAft>
                <a:spcPts val="0"/>
              </a:spcAft>
              <a:buClr>
                <a:srgbClr val="FFFFFF"/>
              </a:buClr>
              <a:buSzPts val="800"/>
              <a:buFont typeface="Helvetica Neue"/>
              <a:buChar char="○"/>
              <a:defRPr sz="800">
                <a:solidFill>
                  <a:srgbClr val="FFFFFF"/>
                </a:solidFill>
                <a:latin typeface="Helvetica Neue"/>
                <a:ea typeface="Helvetica Neue"/>
                <a:cs typeface="Helvetica Neue"/>
                <a:sym typeface="Helvetica Neue"/>
              </a:defRPr>
            </a:lvl5pPr>
            <a:lvl6pPr indent="-279400" lvl="5" marL="2743200" rtl="0">
              <a:lnSpc>
                <a:spcPct val="115000"/>
              </a:lnSpc>
              <a:spcBef>
                <a:spcPts val="1000"/>
              </a:spcBef>
              <a:spcAft>
                <a:spcPts val="0"/>
              </a:spcAft>
              <a:buClr>
                <a:srgbClr val="FFFFFF"/>
              </a:buClr>
              <a:buSzPts val="800"/>
              <a:buFont typeface="Helvetica Neue"/>
              <a:buChar char="■"/>
              <a:defRPr sz="800">
                <a:solidFill>
                  <a:srgbClr val="FFFFFF"/>
                </a:solidFill>
                <a:latin typeface="Helvetica Neue"/>
                <a:ea typeface="Helvetica Neue"/>
                <a:cs typeface="Helvetica Neue"/>
                <a:sym typeface="Helvetica Neue"/>
              </a:defRPr>
            </a:lvl6pPr>
            <a:lvl7pPr indent="-279400" lvl="6" marL="3200400" rtl="0">
              <a:lnSpc>
                <a:spcPct val="115000"/>
              </a:lnSpc>
              <a:spcBef>
                <a:spcPts val="1000"/>
              </a:spcBef>
              <a:spcAft>
                <a:spcPts val="0"/>
              </a:spcAft>
              <a:buClr>
                <a:srgbClr val="FFFFFF"/>
              </a:buClr>
              <a:buSzPts val="800"/>
              <a:buFont typeface="Helvetica Neue"/>
              <a:buChar char="●"/>
              <a:defRPr sz="800">
                <a:solidFill>
                  <a:srgbClr val="FFFFFF"/>
                </a:solidFill>
                <a:latin typeface="Helvetica Neue"/>
                <a:ea typeface="Helvetica Neue"/>
                <a:cs typeface="Helvetica Neue"/>
                <a:sym typeface="Helvetica Neue"/>
              </a:defRPr>
            </a:lvl7pPr>
            <a:lvl8pPr indent="-279400" lvl="7" marL="3657600" rtl="0">
              <a:lnSpc>
                <a:spcPct val="115000"/>
              </a:lnSpc>
              <a:spcBef>
                <a:spcPts val="1000"/>
              </a:spcBef>
              <a:spcAft>
                <a:spcPts val="0"/>
              </a:spcAft>
              <a:buClr>
                <a:srgbClr val="FFFFFF"/>
              </a:buClr>
              <a:buSzPts val="800"/>
              <a:buFont typeface="Helvetica Neue"/>
              <a:buChar char="○"/>
              <a:defRPr sz="800">
                <a:solidFill>
                  <a:srgbClr val="FFFFFF"/>
                </a:solidFill>
                <a:latin typeface="Helvetica Neue"/>
                <a:ea typeface="Helvetica Neue"/>
                <a:cs typeface="Helvetica Neue"/>
                <a:sym typeface="Helvetica Neue"/>
              </a:defRPr>
            </a:lvl8pPr>
            <a:lvl9pPr indent="-279400" lvl="8" marL="4114800" rtl="0">
              <a:lnSpc>
                <a:spcPct val="115000"/>
              </a:lnSpc>
              <a:spcBef>
                <a:spcPts val="1000"/>
              </a:spcBef>
              <a:spcAft>
                <a:spcPts val="1000"/>
              </a:spcAft>
              <a:buClr>
                <a:srgbClr val="FFFFFF"/>
              </a:buClr>
              <a:buSzPts val="800"/>
              <a:buFont typeface="Helvetica Neue"/>
              <a:buChar char="■"/>
              <a:defRPr sz="800">
                <a:solidFill>
                  <a:srgbClr val="FFFFFF"/>
                </a:solidFill>
                <a:latin typeface="Helvetica Neue"/>
                <a:ea typeface="Helvetica Neue"/>
                <a:cs typeface="Helvetica Neue"/>
                <a:sym typeface="Helvetica Neue"/>
              </a:defRPr>
            </a:lvl9pPr>
          </a:lstStyle>
          <a:p/>
        </p:txBody>
      </p:sp>
      <p:sp>
        <p:nvSpPr>
          <p:cNvPr id="970" name="Google Shape;970;p109"/>
          <p:cNvSpPr txBox="1"/>
          <p:nvPr>
            <p:ph idx="2" type="body"/>
          </p:nvPr>
        </p:nvSpPr>
        <p:spPr>
          <a:xfrm>
            <a:off x="6369175" y="2571750"/>
            <a:ext cx="2546100" cy="1181400"/>
          </a:xfrm>
          <a:prstGeom prst="rect">
            <a:avLst/>
          </a:prstGeom>
          <a:noFill/>
          <a:ln>
            <a:noFill/>
          </a:ln>
        </p:spPr>
        <p:txBody>
          <a:bodyPr anchorCtr="0" anchor="t" bIns="0" lIns="0" spcFirstLastPara="1" rIns="0" wrap="square" tIns="0">
            <a:noAutofit/>
          </a:bodyPr>
          <a:lstStyle>
            <a:lvl1pPr indent="-266700" lvl="0" marL="457200" rtl="0">
              <a:lnSpc>
                <a:spcPct val="115000"/>
              </a:lnSpc>
              <a:spcBef>
                <a:spcPts val="0"/>
              </a:spcBef>
              <a:spcAft>
                <a:spcPts val="0"/>
              </a:spcAft>
              <a:buClr>
                <a:srgbClr val="FFFFFF"/>
              </a:buClr>
              <a:buSzPts val="600"/>
              <a:buFont typeface="Helvetica Neue"/>
              <a:buChar char="●"/>
              <a:defRPr sz="1000">
                <a:solidFill>
                  <a:srgbClr val="FFFFFF"/>
                </a:solidFill>
                <a:latin typeface="Helvetica Neue"/>
                <a:ea typeface="Helvetica Neue"/>
                <a:cs typeface="Helvetica Neue"/>
                <a:sym typeface="Helvetica Neue"/>
              </a:defRPr>
            </a:lvl1pPr>
            <a:lvl2pPr indent="-279400" lvl="1" marL="914400" rtl="0">
              <a:lnSpc>
                <a:spcPct val="115000"/>
              </a:lnSpc>
              <a:spcBef>
                <a:spcPts val="1000"/>
              </a:spcBef>
              <a:spcAft>
                <a:spcPts val="0"/>
              </a:spcAft>
              <a:buClr>
                <a:srgbClr val="FFFFFF"/>
              </a:buClr>
              <a:buSzPts val="800"/>
              <a:buFont typeface="Helvetica Neue"/>
              <a:buChar char="○"/>
              <a:defRPr sz="800">
                <a:solidFill>
                  <a:srgbClr val="FFFFFF"/>
                </a:solidFill>
                <a:latin typeface="Helvetica Neue"/>
                <a:ea typeface="Helvetica Neue"/>
                <a:cs typeface="Helvetica Neue"/>
                <a:sym typeface="Helvetica Neue"/>
              </a:defRPr>
            </a:lvl2pPr>
            <a:lvl3pPr indent="-279400" lvl="2" marL="1371600" rtl="0">
              <a:lnSpc>
                <a:spcPct val="115000"/>
              </a:lnSpc>
              <a:spcBef>
                <a:spcPts val="1000"/>
              </a:spcBef>
              <a:spcAft>
                <a:spcPts val="0"/>
              </a:spcAft>
              <a:buClr>
                <a:srgbClr val="FFFFFF"/>
              </a:buClr>
              <a:buSzPts val="800"/>
              <a:buFont typeface="Helvetica Neue"/>
              <a:buChar char="■"/>
              <a:defRPr sz="800">
                <a:solidFill>
                  <a:srgbClr val="FFFFFF"/>
                </a:solidFill>
                <a:latin typeface="Helvetica Neue"/>
                <a:ea typeface="Helvetica Neue"/>
                <a:cs typeface="Helvetica Neue"/>
                <a:sym typeface="Helvetica Neue"/>
              </a:defRPr>
            </a:lvl3pPr>
            <a:lvl4pPr indent="-279400" lvl="3" marL="1828800" rtl="0">
              <a:lnSpc>
                <a:spcPct val="115000"/>
              </a:lnSpc>
              <a:spcBef>
                <a:spcPts val="1000"/>
              </a:spcBef>
              <a:spcAft>
                <a:spcPts val="0"/>
              </a:spcAft>
              <a:buClr>
                <a:srgbClr val="FFFFFF"/>
              </a:buClr>
              <a:buSzPts val="800"/>
              <a:buFont typeface="Helvetica Neue"/>
              <a:buChar char="●"/>
              <a:defRPr sz="800">
                <a:solidFill>
                  <a:srgbClr val="FFFFFF"/>
                </a:solidFill>
                <a:latin typeface="Helvetica Neue"/>
                <a:ea typeface="Helvetica Neue"/>
                <a:cs typeface="Helvetica Neue"/>
                <a:sym typeface="Helvetica Neue"/>
              </a:defRPr>
            </a:lvl4pPr>
            <a:lvl5pPr indent="-279400" lvl="4" marL="2286000" rtl="0">
              <a:lnSpc>
                <a:spcPct val="115000"/>
              </a:lnSpc>
              <a:spcBef>
                <a:spcPts val="1000"/>
              </a:spcBef>
              <a:spcAft>
                <a:spcPts val="0"/>
              </a:spcAft>
              <a:buClr>
                <a:srgbClr val="FFFFFF"/>
              </a:buClr>
              <a:buSzPts val="800"/>
              <a:buFont typeface="Helvetica Neue"/>
              <a:buChar char="○"/>
              <a:defRPr sz="800">
                <a:solidFill>
                  <a:srgbClr val="FFFFFF"/>
                </a:solidFill>
                <a:latin typeface="Helvetica Neue"/>
                <a:ea typeface="Helvetica Neue"/>
                <a:cs typeface="Helvetica Neue"/>
                <a:sym typeface="Helvetica Neue"/>
              </a:defRPr>
            </a:lvl5pPr>
            <a:lvl6pPr indent="-279400" lvl="5" marL="2743200" rtl="0">
              <a:lnSpc>
                <a:spcPct val="115000"/>
              </a:lnSpc>
              <a:spcBef>
                <a:spcPts val="1000"/>
              </a:spcBef>
              <a:spcAft>
                <a:spcPts val="0"/>
              </a:spcAft>
              <a:buClr>
                <a:srgbClr val="FFFFFF"/>
              </a:buClr>
              <a:buSzPts val="800"/>
              <a:buFont typeface="Helvetica Neue"/>
              <a:buChar char="■"/>
              <a:defRPr sz="800">
                <a:solidFill>
                  <a:srgbClr val="FFFFFF"/>
                </a:solidFill>
                <a:latin typeface="Helvetica Neue"/>
                <a:ea typeface="Helvetica Neue"/>
                <a:cs typeface="Helvetica Neue"/>
                <a:sym typeface="Helvetica Neue"/>
              </a:defRPr>
            </a:lvl6pPr>
            <a:lvl7pPr indent="-279400" lvl="6" marL="3200400" rtl="0">
              <a:lnSpc>
                <a:spcPct val="115000"/>
              </a:lnSpc>
              <a:spcBef>
                <a:spcPts val="1000"/>
              </a:spcBef>
              <a:spcAft>
                <a:spcPts val="0"/>
              </a:spcAft>
              <a:buClr>
                <a:srgbClr val="FFFFFF"/>
              </a:buClr>
              <a:buSzPts val="800"/>
              <a:buFont typeface="Helvetica Neue"/>
              <a:buChar char="●"/>
              <a:defRPr sz="800">
                <a:solidFill>
                  <a:srgbClr val="FFFFFF"/>
                </a:solidFill>
                <a:latin typeface="Helvetica Neue"/>
                <a:ea typeface="Helvetica Neue"/>
                <a:cs typeface="Helvetica Neue"/>
                <a:sym typeface="Helvetica Neue"/>
              </a:defRPr>
            </a:lvl7pPr>
            <a:lvl8pPr indent="-279400" lvl="7" marL="3657600" rtl="0">
              <a:lnSpc>
                <a:spcPct val="115000"/>
              </a:lnSpc>
              <a:spcBef>
                <a:spcPts val="1000"/>
              </a:spcBef>
              <a:spcAft>
                <a:spcPts val="0"/>
              </a:spcAft>
              <a:buClr>
                <a:srgbClr val="FFFFFF"/>
              </a:buClr>
              <a:buSzPts val="800"/>
              <a:buFont typeface="Helvetica Neue"/>
              <a:buChar char="○"/>
              <a:defRPr sz="800">
                <a:solidFill>
                  <a:srgbClr val="FFFFFF"/>
                </a:solidFill>
                <a:latin typeface="Helvetica Neue"/>
                <a:ea typeface="Helvetica Neue"/>
                <a:cs typeface="Helvetica Neue"/>
                <a:sym typeface="Helvetica Neue"/>
              </a:defRPr>
            </a:lvl8pPr>
            <a:lvl9pPr indent="-279400" lvl="8" marL="4114800" rtl="0">
              <a:lnSpc>
                <a:spcPct val="115000"/>
              </a:lnSpc>
              <a:spcBef>
                <a:spcPts val="1000"/>
              </a:spcBef>
              <a:spcAft>
                <a:spcPts val="1000"/>
              </a:spcAft>
              <a:buClr>
                <a:srgbClr val="FFFFFF"/>
              </a:buClr>
              <a:buSzPts val="800"/>
              <a:buFont typeface="Helvetica Neue"/>
              <a:buChar char="■"/>
              <a:defRPr sz="800">
                <a:solidFill>
                  <a:srgbClr val="FFFFFF"/>
                </a:solidFill>
                <a:latin typeface="Helvetica Neue"/>
                <a:ea typeface="Helvetica Neue"/>
                <a:cs typeface="Helvetica Neue"/>
                <a:sym typeface="Helvetica Neue"/>
              </a:defRPr>
            </a:lvl9pPr>
          </a:lstStyle>
          <a:p/>
        </p:txBody>
      </p:sp>
      <p:grpSp>
        <p:nvGrpSpPr>
          <p:cNvPr id="971" name="Google Shape;971;p109"/>
          <p:cNvGrpSpPr/>
          <p:nvPr/>
        </p:nvGrpSpPr>
        <p:grpSpPr>
          <a:xfrm>
            <a:off x="5949753" y="3906581"/>
            <a:ext cx="1059201" cy="1169945"/>
            <a:chOff x="5949753" y="3906581"/>
            <a:chExt cx="1059201" cy="1169945"/>
          </a:xfrm>
        </p:grpSpPr>
        <p:sp>
          <p:nvSpPr>
            <p:cNvPr id="972" name="Google Shape;972;p109"/>
            <p:cNvSpPr/>
            <p:nvPr/>
          </p:nvSpPr>
          <p:spPr>
            <a:xfrm>
              <a:off x="6122230" y="4720424"/>
              <a:ext cx="23375" cy="25189"/>
            </a:xfrm>
            <a:custGeom>
              <a:rect b="b" l="l" r="r" t="t"/>
              <a:pathLst>
                <a:path extrusionOk="0" h="626" w="581">
                  <a:moveTo>
                    <a:pt x="295" y="0"/>
                  </a:moveTo>
                  <a:lnTo>
                    <a:pt x="232" y="9"/>
                  </a:lnTo>
                  <a:lnTo>
                    <a:pt x="125" y="54"/>
                  </a:lnTo>
                  <a:lnTo>
                    <a:pt x="54" y="143"/>
                  </a:lnTo>
                  <a:lnTo>
                    <a:pt x="9" y="250"/>
                  </a:lnTo>
                  <a:lnTo>
                    <a:pt x="0" y="313"/>
                  </a:lnTo>
                  <a:lnTo>
                    <a:pt x="9" y="375"/>
                  </a:lnTo>
                  <a:lnTo>
                    <a:pt x="54" y="491"/>
                  </a:lnTo>
                  <a:lnTo>
                    <a:pt x="125" y="581"/>
                  </a:lnTo>
                  <a:lnTo>
                    <a:pt x="232" y="625"/>
                  </a:lnTo>
                  <a:lnTo>
                    <a:pt x="348" y="625"/>
                  </a:lnTo>
                  <a:lnTo>
                    <a:pt x="455" y="581"/>
                  </a:lnTo>
                  <a:lnTo>
                    <a:pt x="536" y="491"/>
                  </a:lnTo>
                  <a:lnTo>
                    <a:pt x="572" y="375"/>
                  </a:lnTo>
                  <a:lnTo>
                    <a:pt x="581" y="313"/>
                  </a:lnTo>
                  <a:lnTo>
                    <a:pt x="572" y="250"/>
                  </a:lnTo>
                  <a:lnTo>
                    <a:pt x="536" y="143"/>
                  </a:lnTo>
                  <a:lnTo>
                    <a:pt x="455" y="54"/>
                  </a:lnTo>
                  <a:lnTo>
                    <a:pt x="348" y="9"/>
                  </a:lnTo>
                  <a:lnTo>
                    <a:pt x="295" y="0"/>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3" name="Google Shape;973;p109"/>
            <p:cNvSpPr/>
            <p:nvPr/>
          </p:nvSpPr>
          <p:spPr>
            <a:xfrm>
              <a:off x="6122230" y="4885720"/>
              <a:ext cx="23375" cy="25551"/>
            </a:xfrm>
            <a:custGeom>
              <a:rect b="b" l="l" r="r" t="t"/>
              <a:pathLst>
                <a:path extrusionOk="0" h="635" w="581">
                  <a:moveTo>
                    <a:pt x="295" y="0"/>
                  </a:moveTo>
                  <a:lnTo>
                    <a:pt x="232" y="9"/>
                  </a:lnTo>
                  <a:lnTo>
                    <a:pt x="125" y="54"/>
                  </a:lnTo>
                  <a:lnTo>
                    <a:pt x="54" y="143"/>
                  </a:lnTo>
                  <a:lnTo>
                    <a:pt x="9" y="250"/>
                  </a:lnTo>
                  <a:lnTo>
                    <a:pt x="0" y="313"/>
                  </a:lnTo>
                  <a:lnTo>
                    <a:pt x="9" y="384"/>
                  </a:lnTo>
                  <a:lnTo>
                    <a:pt x="54" y="491"/>
                  </a:lnTo>
                  <a:lnTo>
                    <a:pt x="125" y="581"/>
                  </a:lnTo>
                  <a:lnTo>
                    <a:pt x="232" y="625"/>
                  </a:lnTo>
                  <a:lnTo>
                    <a:pt x="295" y="634"/>
                  </a:lnTo>
                  <a:lnTo>
                    <a:pt x="348" y="625"/>
                  </a:lnTo>
                  <a:lnTo>
                    <a:pt x="455" y="581"/>
                  </a:lnTo>
                  <a:lnTo>
                    <a:pt x="536" y="491"/>
                  </a:lnTo>
                  <a:lnTo>
                    <a:pt x="572" y="384"/>
                  </a:lnTo>
                  <a:lnTo>
                    <a:pt x="581" y="313"/>
                  </a:lnTo>
                  <a:lnTo>
                    <a:pt x="572" y="250"/>
                  </a:lnTo>
                  <a:lnTo>
                    <a:pt x="536" y="143"/>
                  </a:lnTo>
                  <a:lnTo>
                    <a:pt x="455" y="54"/>
                  </a:lnTo>
                  <a:lnTo>
                    <a:pt x="348" y="9"/>
                  </a:lnTo>
                  <a:lnTo>
                    <a:pt x="295" y="0"/>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4" name="Google Shape;974;p109"/>
            <p:cNvSpPr/>
            <p:nvPr/>
          </p:nvSpPr>
          <p:spPr>
            <a:xfrm>
              <a:off x="6122230" y="5051337"/>
              <a:ext cx="23375" cy="25189"/>
            </a:xfrm>
            <a:custGeom>
              <a:rect b="b" l="l" r="r" t="t"/>
              <a:pathLst>
                <a:path extrusionOk="0" h="626" w="581">
                  <a:moveTo>
                    <a:pt x="232" y="1"/>
                  </a:moveTo>
                  <a:lnTo>
                    <a:pt x="125" y="54"/>
                  </a:lnTo>
                  <a:lnTo>
                    <a:pt x="54" y="135"/>
                  </a:lnTo>
                  <a:lnTo>
                    <a:pt x="9" y="251"/>
                  </a:lnTo>
                  <a:lnTo>
                    <a:pt x="0" y="313"/>
                  </a:lnTo>
                  <a:lnTo>
                    <a:pt x="9" y="376"/>
                  </a:lnTo>
                  <a:lnTo>
                    <a:pt x="54" y="492"/>
                  </a:lnTo>
                  <a:lnTo>
                    <a:pt x="125" y="572"/>
                  </a:lnTo>
                  <a:lnTo>
                    <a:pt x="232" y="617"/>
                  </a:lnTo>
                  <a:lnTo>
                    <a:pt x="295" y="626"/>
                  </a:lnTo>
                  <a:lnTo>
                    <a:pt x="348" y="617"/>
                  </a:lnTo>
                  <a:lnTo>
                    <a:pt x="455" y="572"/>
                  </a:lnTo>
                  <a:lnTo>
                    <a:pt x="536" y="492"/>
                  </a:lnTo>
                  <a:lnTo>
                    <a:pt x="572" y="376"/>
                  </a:lnTo>
                  <a:lnTo>
                    <a:pt x="581" y="313"/>
                  </a:lnTo>
                  <a:lnTo>
                    <a:pt x="572" y="251"/>
                  </a:lnTo>
                  <a:lnTo>
                    <a:pt x="536" y="135"/>
                  </a:lnTo>
                  <a:lnTo>
                    <a:pt x="455" y="54"/>
                  </a:lnTo>
                  <a:lnTo>
                    <a:pt x="348" y="1"/>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5" name="Google Shape;975;p109"/>
            <p:cNvSpPr/>
            <p:nvPr/>
          </p:nvSpPr>
          <p:spPr>
            <a:xfrm>
              <a:off x="5949753" y="4720424"/>
              <a:ext cx="23053" cy="25189"/>
            </a:xfrm>
            <a:custGeom>
              <a:rect b="b" l="l" r="r" t="t"/>
              <a:pathLst>
                <a:path extrusionOk="0" h="626" w="573">
                  <a:moveTo>
                    <a:pt x="286" y="0"/>
                  </a:moveTo>
                  <a:lnTo>
                    <a:pt x="224" y="9"/>
                  </a:lnTo>
                  <a:lnTo>
                    <a:pt x="126" y="54"/>
                  </a:lnTo>
                  <a:lnTo>
                    <a:pt x="45" y="143"/>
                  </a:lnTo>
                  <a:lnTo>
                    <a:pt x="1" y="250"/>
                  </a:lnTo>
                  <a:lnTo>
                    <a:pt x="1" y="313"/>
                  </a:lnTo>
                  <a:lnTo>
                    <a:pt x="1" y="375"/>
                  </a:lnTo>
                  <a:lnTo>
                    <a:pt x="45" y="491"/>
                  </a:lnTo>
                  <a:lnTo>
                    <a:pt x="126" y="581"/>
                  </a:lnTo>
                  <a:lnTo>
                    <a:pt x="224" y="625"/>
                  </a:lnTo>
                  <a:lnTo>
                    <a:pt x="349" y="625"/>
                  </a:lnTo>
                  <a:lnTo>
                    <a:pt x="447" y="581"/>
                  </a:lnTo>
                  <a:lnTo>
                    <a:pt x="528" y="491"/>
                  </a:lnTo>
                  <a:lnTo>
                    <a:pt x="572" y="375"/>
                  </a:lnTo>
                  <a:lnTo>
                    <a:pt x="572" y="313"/>
                  </a:lnTo>
                  <a:lnTo>
                    <a:pt x="572" y="250"/>
                  </a:lnTo>
                  <a:lnTo>
                    <a:pt x="528" y="143"/>
                  </a:lnTo>
                  <a:lnTo>
                    <a:pt x="447" y="54"/>
                  </a:lnTo>
                  <a:lnTo>
                    <a:pt x="349" y="9"/>
                  </a:lnTo>
                  <a:lnTo>
                    <a:pt x="286" y="0"/>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6" name="Google Shape;976;p109"/>
            <p:cNvSpPr/>
            <p:nvPr/>
          </p:nvSpPr>
          <p:spPr>
            <a:xfrm>
              <a:off x="5949753" y="4885720"/>
              <a:ext cx="23053" cy="25551"/>
            </a:xfrm>
            <a:custGeom>
              <a:rect b="b" l="l" r="r" t="t"/>
              <a:pathLst>
                <a:path extrusionOk="0" h="635" w="573">
                  <a:moveTo>
                    <a:pt x="286" y="0"/>
                  </a:moveTo>
                  <a:lnTo>
                    <a:pt x="224" y="9"/>
                  </a:lnTo>
                  <a:lnTo>
                    <a:pt x="126" y="54"/>
                  </a:lnTo>
                  <a:lnTo>
                    <a:pt x="45" y="143"/>
                  </a:lnTo>
                  <a:lnTo>
                    <a:pt x="1" y="250"/>
                  </a:lnTo>
                  <a:lnTo>
                    <a:pt x="1" y="313"/>
                  </a:lnTo>
                  <a:lnTo>
                    <a:pt x="1" y="384"/>
                  </a:lnTo>
                  <a:lnTo>
                    <a:pt x="45" y="491"/>
                  </a:lnTo>
                  <a:lnTo>
                    <a:pt x="126" y="581"/>
                  </a:lnTo>
                  <a:lnTo>
                    <a:pt x="224" y="625"/>
                  </a:lnTo>
                  <a:lnTo>
                    <a:pt x="286" y="634"/>
                  </a:lnTo>
                  <a:lnTo>
                    <a:pt x="349" y="625"/>
                  </a:lnTo>
                  <a:lnTo>
                    <a:pt x="447" y="581"/>
                  </a:lnTo>
                  <a:lnTo>
                    <a:pt x="528" y="491"/>
                  </a:lnTo>
                  <a:lnTo>
                    <a:pt x="572" y="384"/>
                  </a:lnTo>
                  <a:lnTo>
                    <a:pt x="572" y="313"/>
                  </a:lnTo>
                  <a:lnTo>
                    <a:pt x="572" y="250"/>
                  </a:lnTo>
                  <a:lnTo>
                    <a:pt x="528" y="143"/>
                  </a:lnTo>
                  <a:lnTo>
                    <a:pt x="447" y="54"/>
                  </a:lnTo>
                  <a:lnTo>
                    <a:pt x="349" y="9"/>
                  </a:lnTo>
                  <a:lnTo>
                    <a:pt x="286" y="0"/>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7" name="Google Shape;977;p109"/>
            <p:cNvSpPr/>
            <p:nvPr/>
          </p:nvSpPr>
          <p:spPr>
            <a:xfrm>
              <a:off x="5949753" y="5051337"/>
              <a:ext cx="23053" cy="25189"/>
            </a:xfrm>
            <a:custGeom>
              <a:rect b="b" l="l" r="r" t="t"/>
              <a:pathLst>
                <a:path extrusionOk="0" h="626" w="573">
                  <a:moveTo>
                    <a:pt x="224" y="1"/>
                  </a:moveTo>
                  <a:lnTo>
                    <a:pt x="126" y="45"/>
                  </a:lnTo>
                  <a:lnTo>
                    <a:pt x="45" y="135"/>
                  </a:lnTo>
                  <a:lnTo>
                    <a:pt x="1" y="251"/>
                  </a:lnTo>
                  <a:lnTo>
                    <a:pt x="1" y="313"/>
                  </a:lnTo>
                  <a:lnTo>
                    <a:pt x="1" y="376"/>
                  </a:lnTo>
                  <a:lnTo>
                    <a:pt x="45" y="492"/>
                  </a:lnTo>
                  <a:lnTo>
                    <a:pt x="126" y="572"/>
                  </a:lnTo>
                  <a:lnTo>
                    <a:pt x="224" y="617"/>
                  </a:lnTo>
                  <a:lnTo>
                    <a:pt x="286" y="626"/>
                  </a:lnTo>
                  <a:lnTo>
                    <a:pt x="349" y="617"/>
                  </a:lnTo>
                  <a:lnTo>
                    <a:pt x="447" y="572"/>
                  </a:lnTo>
                  <a:lnTo>
                    <a:pt x="528" y="492"/>
                  </a:lnTo>
                  <a:lnTo>
                    <a:pt x="572" y="376"/>
                  </a:lnTo>
                  <a:lnTo>
                    <a:pt x="572" y="313"/>
                  </a:lnTo>
                  <a:lnTo>
                    <a:pt x="572" y="251"/>
                  </a:lnTo>
                  <a:lnTo>
                    <a:pt x="528" y="135"/>
                  </a:lnTo>
                  <a:lnTo>
                    <a:pt x="447" y="45"/>
                  </a:lnTo>
                  <a:lnTo>
                    <a:pt x="349" y="1"/>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8" name="Google Shape;978;p109"/>
            <p:cNvSpPr/>
            <p:nvPr/>
          </p:nvSpPr>
          <p:spPr>
            <a:xfrm>
              <a:off x="6295028" y="4720424"/>
              <a:ext cx="23013" cy="25189"/>
            </a:xfrm>
            <a:custGeom>
              <a:rect b="b" l="l" r="r" t="t"/>
              <a:pathLst>
                <a:path extrusionOk="0" h="626" w="572">
                  <a:moveTo>
                    <a:pt x="286" y="0"/>
                  </a:moveTo>
                  <a:lnTo>
                    <a:pt x="233" y="9"/>
                  </a:lnTo>
                  <a:lnTo>
                    <a:pt x="125" y="54"/>
                  </a:lnTo>
                  <a:lnTo>
                    <a:pt x="45" y="143"/>
                  </a:lnTo>
                  <a:lnTo>
                    <a:pt x="0" y="250"/>
                  </a:lnTo>
                  <a:lnTo>
                    <a:pt x="0" y="313"/>
                  </a:lnTo>
                  <a:lnTo>
                    <a:pt x="0" y="375"/>
                  </a:lnTo>
                  <a:lnTo>
                    <a:pt x="45" y="491"/>
                  </a:lnTo>
                  <a:lnTo>
                    <a:pt x="125" y="581"/>
                  </a:lnTo>
                  <a:lnTo>
                    <a:pt x="233" y="625"/>
                  </a:lnTo>
                  <a:lnTo>
                    <a:pt x="349" y="625"/>
                  </a:lnTo>
                  <a:lnTo>
                    <a:pt x="447" y="581"/>
                  </a:lnTo>
                  <a:lnTo>
                    <a:pt x="527" y="491"/>
                  </a:lnTo>
                  <a:lnTo>
                    <a:pt x="572" y="375"/>
                  </a:lnTo>
                  <a:lnTo>
                    <a:pt x="572" y="313"/>
                  </a:lnTo>
                  <a:lnTo>
                    <a:pt x="572" y="250"/>
                  </a:lnTo>
                  <a:lnTo>
                    <a:pt x="527" y="143"/>
                  </a:lnTo>
                  <a:lnTo>
                    <a:pt x="447" y="54"/>
                  </a:lnTo>
                  <a:lnTo>
                    <a:pt x="349" y="9"/>
                  </a:lnTo>
                  <a:lnTo>
                    <a:pt x="286" y="0"/>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9" name="Google Shape;979;p109"/>
            <p:cNvSpPr/>
            <p:nvPr/>
          </p:nvSpPr>
          <p:spPr>
            <a:xfrm>
              <a:off x="6295028" y="4885720"/>
              <a:ext cx="23013" cy="25551"/>
            </a:xfrm>
            <a:custGeom>
              <a:rect b="b" l="l" r="r" t="t"/>
              <a:pathLst>
                <a:path extrusionOk="0" h="635" w="572">
                  <a:moveTo>
                    <a:pt x="286" y="0"/>
                  </a:moveTo>
                  <a:lnTo>
                    <a:pt x="233" y="9"/>
                  </a:lnTo>
                  <a:lnTo>
                    <a:pt x="125" y="54"/>
                  </a:lnTo>
                  <a:lnTo>
                    <a:pt x="45" y="143"/>
                  </a:lnTo>
                  <a:lnTo>
                    <a:pt x="0" y="250"/>
                  </a:lnTo>
                  <a:lnTo>
                    <a:pt x="0" y="313"/>
                  </a:lnTo>
                  <a:lnTo>
                    <a:pt x="0" y="384"/>
                  </a:lnTo>
                  <a:lnTo>
                    <a:pt x="45" y="491"/>
                  </a:lnTo>
                  <a:lnTo>
                    <a:pt x="125" y="581"/>
                  </a:lnTo>
                  <a:lnTo>
                    <a:pt x="233" y="625"/>
                  </a:lnTo>
                  <a:lnTo>
                    <a:pt x="286" y="634"/>
                  </a:lnTo>
                  <a:lnTo>
                    <a:pt x="349" y="625"/>
                  </a:lnTo>
                  <a:lnTo>
                    <a:pt x="447" y="581"/>
                  </a:lnTo>
                  <a:lnTo>
                    <a:pt x="527" y="491"/>
                  </a:lnTo>
                  <a:lnTo>
                    <a:pt x="572" y="384"/>
                  </a:lnTo>
                  <a:lnTo>
                    <a:pt x="572" y="313"/>
                  </a:lnTo>
                  <a:lnTo>
                    <a:pt x="572" y="250"/>
                  </a:lnTo>
                  <a:lnTo>
                    <a:pt x="527" y="143"/>
                  </a:lnTo>
                  <a:lnTo>
                    <a:pt x="447" y="54"/>
                  </a:lnTo>
                  <a:lnTo>
                    <a:pt x="349" y="9"/>
                  </a:lnTo>
                  <a:lnTo>
                    <a:pt x="286" y="0"/>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0" name="Google Shape;980;p109"/>
            <p:cNvSpPr/>
            <p:nvPr/>
          </p:nvSpPr>
          <p:spPr>
            <a:xfrm>
              <a:off x="6295028" y="5051337"/>
              <a:ext cx="23013" cy="25189"/>
            </a:xfrm>
            <a:custGeom>
              <a:rect b="b" l="l" r="r" t="t"/>
              <a:pathLst>
                <a:path extrusionOk="0" h="626" w="572">
                  <a:moveTo>
                    <a:pt x="233" y="1"/>
                  </a:moveTo>
                  <a:lnTo>
                    <a:pt x="125" y="54"/>
                  </a:lnTo>
                  <a:lnTo>
                    <a:pt x="45" y="135"/>
                  </a:lnTo>
                  <a:lnTo>
                    <a:pt x="0" y="251"/>
                  </a:lnTo>
                  <a:lnTo>
                    <a:pt x="0" y="313"/>
                  </a:lnTo>
                  <a:lnTo>
                    <a:pt x="0" y="376"/>
                  </a:lnTo>
                  <a:lnTo>
                    <a:pt x="45" y="492"/>
                  </a:lnTo>
                  <a:lnTo>
                    <a:pt x="125" y="572"/>
                  </a:lnTo>
                  <a:lnTo>
                    <a:pt x="233" y="617"/>
                  </a:lnTo>
                  <a:lnTo>
                    <a:pt x="286" y="626"/>
                  </a:lnTo>
                  <a:lnTo>
                    <a:pt x="349" y="617"/>
                  </a:lnTo>
                  <a:lnTo>
                    <a:pt x="447" y="572"/>
                  </a:lnTo>
                  <a:lnTo>
                    <a:pt x="527" y="492"/>
                  </a:lnTo>
                  <a:lnTo>
                    <a:pt x="572" y="376"/>
                  </a:lnTo>
                  <a:lnTo>
                    <a:pt x="572" y="313"/>
                  </a:lnTo>
                  <a:lnTo>
                    <a:pt x="572" y="251"/>
                  </a:lnTo>
                  <a:lnTo>
                    <a:pt x="527" y="135"/>
                  </a:lnTo>
                  <a:lnTo>
                    <a:pt x="447" y="54"/>
                  </a:lnTo>
                  <a:lnTo>
                    <a:pt x="349" y="1"/>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1" name="Google Shape;981;p109"/>
            <p:cNvSpPr/>
            <p:nvPr/>
          </p:nvSpPr>
          <p:spPr>
            <a:xfrm>
              <a:off x="6467465" y="4720424"/>
              <a:ext cx="23415" cy="25189"/>
            </a:xfrm>
            <a:custGeom>
              <a:rect b="b" l="l" r="r" t="t"/>
              <a:pathLst>
                <a:path extrusionOk="0" h="626" w="582">
                  <a:moveTo>
                    <a:pt x="295" y="0"/>
                  </a:moveTo>
                  <a:lnTo>
                    <a:pt x="233" y="9"/>
                  </a:lnTo>
                  <a:lnTo>
                    <a:pt x="135" y="54"/>
                  </a:lnTo>
                  <a:lnTo>
                    <a:pt x="54" y="143"/>
                  </a:lnTo>
                  <a:lnTo>
                    <a:pt x="10" y="250"/>
                  </a:lnTo>
                  <a:lnTo>
                    <a:pt x="1" y="313"/>
                  </a:lnTo>
                  <a:lnTo>
                    <a:pt x="10" y="375"/>
                  </a:lnTo>
                  <a:lnTo>
                    <a:pt x="54" y="491"/>
                  </a:lnTo>
                  <a:lnTo>
                    <a:pt x="135" y="581"/>
                  </a:lnTo>
                  <a:lnTo>
                    <a:pt x="233" y="625"/>
                  </a:lnTo>
                  <a:lnTo>
                    <a:pt x="349" y="625"/>
                  </a:lnTo>
                  <a:lnTo>
                    <a:pt x="456" y="581"/>
                  </a:lnTo>
                  <a:lnTo>
                    <a:pt x="537" y="491"/>
                  </a:lnTo>
                  <a:lnTo>
                    <a:pt x="581" y="375"/>
                  </a:lnTo>
                  <a:lnTo>
                    <a:pt x="581" y="313"/>
                  </a:lnTo>
                  <a:lnTo>
                    <a:pt x="581" y="250"/>
                  </a:lnTo>
                  <a:lnTo>
                    <a:pt x="537" y="143"/>
                  </a:lnTo>
                  <a:lnTo>
                    <a:pt x="456" y="54"/>
                  </a:lnTo>
                  <a:lnTo>
                    <a:pt x="349" y="9"/>
                  </a:lnTo>
                  <a:lnTo>
                    <a:pt x="295" y="0"/>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2" name="Google Shape;982;p109"/>
            <p:cNvSpPr/>
            <p:nvPr/>
          </p:nvSpPr>
          <p:spPr>
            <a:xfrm>
              <a:off x="6467465" y="4885720"/>
              <a:ext cx="23415" cy="25551"/>
            </a:xfrm>
            <a:custGeom>
              <a:rect b="b" l="l" r="r" t="t"/>
              <a:pathLst>
                <a:path extrusionOk="0" h="635" w="582">
                  <a:moveTo>
                    <a:pt x="295" y="0"/>
                  </a:moveTo>
                  <a:lnTo>
                    <a:pt x="233" y="9"/>
                  </a:lnTo>
                  <a:lnTo>
                    <a:pt x="135" y="54"/>
                  </a:lnTo>
                  <a:lnTo>
                    <a:pt x="54" y="143"/>
                  </a:lnTo>
                  <a:lnTo>
                    <a:pt x="10" y="250"/>
                  </a:lnTo>
                  <a:lnTo>
                    <a:pt x="1" y="313"/>
                  </a:lnTo>
                  <a:lnTo>
                    <a:pt x="10" y="384"/>
                  </a:lnTo>
                  <a:lnTo>
                    <a:pt x="54" y="491"/>
                  </a:lnTo>
                  <a:lnTo>
                    <a:pt x="135" y="581"/>
                  </a:lnTo>
                  <a:lnTo>
                    <a:pt x="233" y="625"/>
                  </a:lnTo>
                  <a:lnTo>
                    <a:pt x="295" y="634"/>
                  </a:lnTo>
                  <a:lnTo>
                    <a:pt x="349" y="625"/>
                  </a:lnTo>
                  <a:lnTo>
                    <a:pt x="456" y="581"/>
                  </a:lnTo>
                  <a:lnTo>
                    <a:pt x="537" y="491"/>
                  </a:lnTo>
                  <a:lnTo>
                    <a:pt x="581" y="384"/>
                  </a:lnTo>
                  <a:lnTo>
                    <a:pt x="581" y="313"/>
                  </a:lnTo>
                  <a:lnTo>
                    <a:pt x="581" y="250"/>
                  </a:lnTo>
                  <a:lnTo>
                    <a:pt x="537" y="143"/>
                  </a:lnTo>
                  <a:lnTo>
                    <a:pt x="456" y="54"/>
                  </a:lnTo>
                  <a:lnTo>
                    <a:pt x="349" y="9"/>
                  </a:lnTo>
                  <a:lnTo>
                    <a:pt x="295" y="0"/>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3" name="Google Shape;983;p109"/>
            <p:cNvSpPr/>
            <p:nvPr/>
          </p:nvSpPr>
          <p:spPr>
            <a:xfrm>
              <a:off x="6467465" y="5051337"/>
              <a:ext cx="23415" cy="25189"/>
            </a:xfrm>
            <a:custGeom>
              <a:rect b="b" l="l" r="r" t="t"/>
              <a:pathLst>
                <a:path extrusionOk="0" h="626" w="582">
                  <a:moveTo>
                    <a:pt x="233" y="1"/>
                  </a:moveTo>
                  <a:lnTo>
                    <a:pt x="135" y="54"/>
                  </a:lnTo>
                  <a:lnTo>
                    <a:pt x="54" y="135"/>
                  </a:lnTo>
                  <a:lnTo>
                    <a:pt x="10" y="251"/>
                  </a:lnTo>
                  <a:lnTo>
                    <a:pt x="1" y="313"/>
                  </a:lnTo>
                  <a:lnTo>
                    <a:pt x="10" y="376"/>
                  </a:lnTo>
                  <a:lnTo>
                    <a:pt x="54" y="492"/>
                  </a:lnTo>
                  <a:lnTo>
                    <a:pt x="135" y="572"/>
                  </a:lnTo>
                  <a:lnTo>
                    <a:pt x="233" y="617"/>
                  </a:lnTo>
                  <a:lnTo>
                    <a:pt x="295" y="626"/>
                  </a:lnTo>
                  <a:lnTo>
                    <a:pt x="349" y="617"/>
                  </a:lnTo>
                  <a:lnTo>
                    <a:pt x="456" y="572"/>
                  </a:lnTo>
                  <a:lnTo>
                    <a:pt x="537" y="492"/>
                  </a:lnTo>
                  <a:lnTo>
                    <a:pt x="581" y="376"/>
                  </a:lnTo>
                  <a:lnTo>
                    <a:pt x="581" y="313"/>
                  </a:lnTo>
                  <a:lnTo>
                    <a:pt x="581" y="251"/>
                  </a:lnTo>
                  <a:lnTo>
                    <a:pt x="537" y="135"/>
                  </a:lnTo>
                  <a:lnTo>
                    <a:pt x="456" y="54"/>
                  </a:lnTo>
                  <a:lnTo>
                    <a:pt x="349" y="1"/>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4" name="Google Shape;984;p109"/>
            <p:cNvSpPr/>
            <p:nvPr/>
          </p:nvSpPr>
          <p:spPr>
            <a:xfrm>
              <a:off x="6640304" y="4720424"/>
              <a:ext cx="23375" cy="25189"/>
            </a:xfrm>
            <a:custGeom>
              <a:rect b="b" l="l" r="r" t="t"/>
              <a:pathLst>
                <a:path extrusionOk="0" h="626" w="581">
                  <a:moveTo>
                    <a:pt x="286" y="0"/>
                  </a:moveTo>
                  <a:lnTo>
                    <a:pt x="232" y="9"/>
                  </a:lnTo>
                  <a:lnTo>
                    <a:pt x="125" y="54"/>
                  </a:lnTo>
                  <a:lnTo>
                    <a:pt x="45" y="143"/>
                  </a:lnTo>
                  <a:lnTo>
                    <a:pt x="0" y="250"/>
                  </a:lnTo>
                  <a:lnTo>
                    <a:pt x="0" y="313"/>
                  </a:lnTo>
                  <a:lnTo>
                    <a:pt x="0" y="375"/>
                  </a:lnTo>
                  <a:lnTo>
                    <a:pt x="45" y="491"/>
                  </a:lnTo>
                  <a:lnTo>
                    <a:pt x="125" y="581"/>
                  </a:lnTo>
                  <a:lnTo>
                    <a:pt x="232" y="625"/>
                  </a:lnTo>
                  <a:lnTo>
                    <a:pt x="348" y="625"/>
                  </a:lnTo>
                  <a:lnTo>
                    <a:pt x="456" y="581"/>
                  </a:lnTo>
                  <a:lnTo>
                    <a:pt x="527" y="491"/>
                  </a:lnTo>
                  <a:lnTo>
                    <a:pt x="572" y="375"/>
                  </a:lnTo>
                  <a:lnTo>
                    <a:pt x="581" y="313"/>
                  </a:lnTo>
                  <a:lnTo>
                    <a:pt x="572" y="250"/>
                  </a:lnTo>
                  <a:lnTo>
                    <a:pt x="527" y="143"/>
                  </a:lnTo>
                  <a:lnTo>
                    <a:pt x="456" y="54"/>
                  </a:lnTo>
                  <a:lnTo>
                    <a:pt x="348" y="9"/>
                  </a:lnTo>
                  <a:lnTo>
                    <a:pt x="286" y="0"/>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5" name="Google Shape;985;p109"/>
            <p:cNvSpPr/>
            <p:nvPr/>
          </p:nvSpPr>
          <p:spPr>
            <a:xfrm>
              <a:off x="6640304" y="4885720"/>
              <a:ext cx="23375" cy="25551"/>
            </a:xfrm>
            <a:custGeom>
              <a:rect b="b" l="l" r="r" t="t"/>
              <a:pathLst>
                <a:path extrusionOk="0" h="635" w="581">
                  <a:moveTo>
                    <a:pt x="286" y="0"/>
                  </a:moveTo>
                  <a:lnTo>
                    <a:pt x="232" y="9"/>
                  </a:lnTo>
                  <a:lnTo>
                    <a:pt x="125" y="54"/>
                  </a:lnTo>
                  <a:lnTo>
                    <a:pt x="45" y="143"/>
                  </a:lnTo>
                  <a:lnTo>
                    <a:pt x="0" y="250"/>
                  </a:lnTo>
                  <a:lnTo>
                    <a:pt x="0" y="313"/>
                  </a:lnTo>
                  <a:lnTo>
                    <a:pt x="0" y="384"/>
                  </a:lnTo>
                  <a:lnTo>
                    <a:pt x="45" y="491"/>
                  </a:lnTo>
                  <a:lnTo>
                    <a:pt x="125" y="581"/>
                  </a:lnTo>
                  <a:lnTo>
                    <a:pt x="232" y="625"/>
                  </a:lnTo>
                  <a:lnTo>
                    <a:pt x="286" y="634"/>
                  </a:lnTo>
                  <a:lnTo>
                    <a:pt x="348" y="625"/>
                  </a:lnTo>
                  <a:lnTo>
                    <a:pt x="456" y="581"/>
                  </a:lnTo>
                  <a:lnTo>
                    <a:pt x="527" y="491"/>
                  </a:lnTo>
                  <a:lnTo>
                    <a:pt x="572" y="384"/>
                  </a:lnTo>
                  <a:lnTo>
                    <a:pt x="581" y="313"/>
                  </a:lnTo>
                  <a:lnTo>
                    <a:pt x="572" y="250"/>
                  </a:lnTo>
                  <a:lnTo>
                    <a:pt x="527" y="143"/>
                  </a:lnTo>
                  <a:lnTo>
                    <a:pt x="456" y="54"/>
                  </a:lnTo>
                  <a:lnTo>
                    <a:pt x="348" y="9"/>
                  </a:lnTo>
                  <a:lnTo>
                    <a:pt x="286" y="0"/>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6" name="Google Shape;986;p109"/>
            <p:cNvSpPr/>
            <p:nvPr/>
          </p:nvSpPr>
          <p:spPr>
            <a:xfrm>
              <a:off x="6640304" y="5051337"/>
              <a:ext cx="23375" cy="25189"/>
            </a:xfrm>
            <a:custGeom>
              <a:rect b="b" l="l" r="r" t="t"/>
              <a:pathLst>
                <a:path extrusionOk="0" h="626" w="581">
                  <a:moveTo>
                    <a:pt x="232" y="1"/>
                  </a:moveTo>
                  <a:lnTo>
                    <a:pt x="125" y="54"/>
                  </a:lnTo>
                  <a:lnTo>
                    <a:pt x="45" y="135"/>
                  </a:lnTo>
                  <a:lnTo>
                    <a:pt x="0" y="251"/>
                  </a:lnTo>
                  <a:lnTo>
                    <a:pt x="0" y="313"/>
                  </a:lnTo>
                  <a:lnTo>
                    <a:pt x="0" y="376"/>
                  </a:lnTo>
                  <a:lnTo>
                    <a:pt x="45" y="492"/>
                  </a:lnTo>
                  <a:lnTo>
                    <a:pt x="125" y="572"/>
                  </a:lnTo>
                  <a:lnTo>
                    <a:pt x="232" y="617"/>
                  </a:lnTo>
                  <a:lnTo>
                    <a:pt x="286" y="626"/>
                  </a:lnTo>
                  <a:lnTo>
                    <a:pt x="348" y="617"/>
                  </a:lnTo>
                  <a:lnTo>
                    <a:pt x="456" y="572"/>
                  </a:lnTo>
                  <a:lnTo>
                    <a:pt x="527" y="492"/>
                  </a:lnTo>
                  <a:lnTo>
                    <a:pt x="572" y="376"/>
                  </a:lnTo>
                  <a:lnTo>
                    <a:pt x="581" y="313"/>
                  </a:lnTo>
                  <a:lnTo>
                    <a:pt x="572" y="251"/>
                  </a:lnTo>
                  <a:lnTo>
                    <a:pt x="527" y="135"/>
                  </a:lnTo>
                  <a:lnTo>
                    <a:pt x="456" y="54"/>
                  </a:lnTo>
                  <a:lnTo>
                    <a:pt x="348" y="1"/>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7" name="Google Shape;987;p109"/>
            <p:cNvSpPr/>
            <p:nvPr/>
          </p:nvSpPr>
          <p:spPr>
            <a:xfrm>
              <a:off x="6812740" y="4720424"/>
              <a:ext cx="23375" cy="25189"/>
            </a:xfrm>
            <a:custGeom>
              <a:rect b="b" l="l" r="r" t="t"/>
              <a:pathLst>
                <a:path extrusionOk="0" h="626" w="581">
                  <a:moveTo>
                    <a:pt x="295" y="0"/>
                  </a:moveTo>
                  <a:lnTo>
                    <a:pt x="233" y="9"/>
                  </a:lnTo>
                  <a:lnTo>
                    <a:pt x="134" y="54"/>
                  </a:lnTo>
                  <a:lnTo>
                    <a:pt x="54" y="143"/>
                  </a:lnTo>
                  <a:lnTo>
                    <a:pt x="9" y="250"/>
                  </a:lnTo>
                  <a:lnTo>
                    <a:pt x="0" y="313"/>
                  </a:lnTo>
                  <a:lnTo>
                    <a:pt x="9" y="375"/>
                  </a:lnTo>
                  <a:lnTo>
                    <a:pt x="54" y="491"/>
                  </a:lnTo>
                  <a:lnTo>
                    <a:pt x="134" y="581"/>
                  </a:lnTo>
                  <a:lnTo>
                    <a:pt x="233" y="625"/>
                  </a:lnTo>
                  <a:lnTo>
                    <a:pt x="349" y="625"/>
                  </a:lnTo>
                  <a:lnTo>
                    <a:pt x="456" y="581"/>
                  </a:lnTo>
                  <a:lnTo>
                    <a:pt x="536" y="491"/>
                  </a:lnTo>
                  <a:lnTo>
                    <a:pt x="581" y="375"/>
                  </a:lnTo>
                  <a:lnTo>
                    <a:pt x="581" y="313"/>
                  </a:lnTo>
                  <a:lnTo>
                    <a:pt x="581" y="250"/>
                  </a:lnTo>
                  <a:lnTo>
                    <a:pt x="536" y="143"/>
                  </a:lnTo>
                  <a:lnTo>
                    <a:pt x="456" y="54"/>
                  </a:lnTo>
                  <a:lnTo>
                    <a:pt x="349" y="9"/>
                  </a:lnTo>
                  <a:lnTo>
                    <a:pt x="295" y="0"/>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8" name="Google Shape;988;p109"/>
            <p:cNvSpPr/>
            <p:nvPr/>
          </p:nvSpPr>
          <p:spPr>
            <a:xfrm>
              <a:off x="6812740" y="4885720"/>
              <a:ext cx="23375" cy="25551"/>
            </a:xfrm>
            <a:custGeom>
              <a:rect b="b" l="l" r="r" t="t"/>
              <a:pathLst>
                <a:path extrusionOk="0" h="635" w="581">
                  <a:moveTo>
                    <a:pt x="295" y="0"/>
                  </a:moveTo>
                  <a:lnTo>
                    <a:pt x="233" y="9"/>
                  </a:lnTo>
                  <a:lnTo>
                    <a:pt x="134" y="54"/>
                  </a:lnTo>
                  <a:lnTo>
                    <a:pt x="54" y="143"/>
                  </a:lnTo>
                  <a:lnTo>
                    <a:pt x="9" y="250"/>
                  </a:lnTo>
                  <a:lnTo>
                    <a:pt x="0" y="313"/>
                  </a:lnTo>
                  <a:lnTo>
                    <a:pt x="9" y="384"/>
                  </a:lnTo>
                  <a:lnTo>
                    <a:pt x="54" y="491"/>
                  </a:lnTo>
                  <a:lnTo>
                    <a:pt x="134" y="581"/>
                  </a:lnTo>
                  <a:lnTo>
                    <a:pt x="233" y="625"/>
                  </a:lnTo>
                  <a:lnTo>
                    <a:pt x="295" y="634"/>
                  </a:lnTo>
                  <a:lnTo>
                    <a:pt x="349" y="625"/>
                  </a:lnTo>
                  <a:lnTo>
                    <a:pt x="456" y="581"/>
                  </a:lnTo>
                  <a:lnTo>
                    <a:pt x="536" y="491"/>
                  </a:lnTo>
                  <a:lnTo>
                    <a:pt x="581" y="384"/>
                  </a:lnTo>
                  <a:lnTo>
                    <a:pt x="581" y="313"/>
                  </a:lnTo>
                  <a:lnTo>
                    <a:pt x="581" y="250"/>
                  </a:lnTo>
                  <a:lnTo>
                    <a:pt x="536" y="143"/>
                  </a:lnTo>
                  <a:lnTo>
                    <a:pt x="456" y="54"/>
                  </a:lnTo>
                  <a:lnTo>
                    <a:pt x="349" y="9"/>
                  </a:lnTo>
                  <a:lnTo>
                    <a:pt x="295" y="0"/>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9" name="Google Shape;989;p109"/>
            <p:cNvSpPr/>
            <p:nvPr/>
          </p:nvSpPr>
          <p:spPr>
            <a:xfrm>
              <a:off x="6812740" y="5051337"/>
              <a:ext cx="23375" cy="25189"/>
            </a:xfrm>
            <a:custGeom>
              <a:rect b="b" l="l" r="r" t="t"/>
              <a:pathLst>
                <a:path extrusionOk="0" h="626" w="581">
                  <a:moveTo>
                    <a:pt x="233" y="1"/>
                  </a:moveTo>
                  <a:lnTo>
                    <a:pt x="134" y="54"/>
                  </a:lnTo>
                  <a:lnTo>
                    <a:pt x="54" y="135"/>
                  </a:lnTo>
                  <a:lnTo>
                    <a:pt x="9" y="251"/>
                  </a:lnTo>
                  <a:lnTo>
                    <a:pt x="0" y="313"/>
                  </a:lnTo>
                  <a:lnTo>
                    <a:pt x="9" y="376"/>
                  </a:lnTo>
                  <a:lnTo>
                    <a:pt x="54" y="492"/>
                  </a:lnTo>
                  <a:lnTo>
                    <a:pt x="134" y="572"/>
                  </a:lnTo>
                  <a:lnTo>
                    <a:pt x="233" y="617"/>
                  </a:lnTo>
                  <a:lnTo>
                    <a:pt x="295" y="626"/>
                  </a:lnTo>
                  <a:lnTo>
                    <a:pt x="349" y="617"/>
                  </a:lnTo>
                  <a:lnTo>
                    <a:pt x="456" y="572"/>
                  </a:lnTo>
                  <a:lnTo>
                    <a:pt x="536" y="492"/>
                  </a:lnTo>
                  <a:lnTo>
                    <a:pt x="581" y="376"/>
                  </a:lnTo>
                  <a:lnTo>
                    <a:pt x="581" y="313"/>
                  </a:lnTo>
                  <a:lnTo>
                    <a:pt x="581" y="251"/>
                  </a:lnTo>
                  <a:lnTo>
                    <a:pt x="536" y="135"/>
                  </a:lnTo>
                  <a:lnTo>
                    <a:pt x="456" y="54"/>
                  </a:lnTo>
                  <a:lnTo>
                    <a:pt x="349" y="1"/>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0" name="Google Shape;990;p109"/>
            <p:cNvSpPr/>
            <p:nvPr/>
          </p:nvSpPr>
          <p:spPr>
            <a:xfrm>
              <a:off x="6985539" y="4720424"/>
              <a:ext cx="23415" cy="25189"/>
            </a:xfrm>
            <a:custGeom>
              <a:rect b="b" l="l" r="r" t="t"/>
              <a:pathLst>
                <a:path extrusionOk="0" h="626" w="582">
                  <a:moveTo>
                    <a:pt x="287" y="0"/>
                  </a:moveTo>
                  <a:lnTo>
                    <a:pt x="233" y="9"/>
                  </a:lnTo>
                  <a:lnTo>
                    <a:pt x="126" y="54"/>
                  </a:lnTo>
                  <a:lnTo>
                    <a:pt x="45" y="143"/>
                  </a:lnTo>
                  <a:lnTo>
                    <a:pt x="10" y="250"/>
                  </a:lnTo>
                  <a:lnTo>
                    <a:pt x="1" y="313"/>
                  </a:lnTo>
                  <a:lnTo>
                    <a:pt x="10" y="375"/>
                  </a:lnTo>
                  <a:lnTo>
                    <a:pt x="45" y="491"/>
                  </a:lnTo>
                  <a:lnTo>
                    <a:pt x="126" y="581"/>
                  </a:lnTo>
                  <a:lnTo>
                    <a:pt x="233" y="625"/>
                  </a:lnTo>
                  <a:lnTo>
                    <a:pt x="349" y="625"/>
                  </a:lnTo>
                  <a:lnTo>
                    <a:pt x="456" y="581"/>
                  </a:lnTo>
                  <a:lnTo>
                    <a:pt x="528" y="491"/>
                  </a:lnTo>
                  <a:lnTo>
                    <a:pt x="572" y="375"/>
                  </a:lnTo>
                  <a:lnTo>
                    <a:pt x="581" y="313"/>
                  </a:lnTo>
                  <a:lnTo>
                    <a:pt x="572" y="250"/>
                  </a:lnTo>
                  <a:lnTo>
                    <a:pt x="528" y="143"/>
                  </a:lnTo>
                  <a:lnTo>
                    <a:pt x="456" y="54"/>
                  </a:lnTo>
                  <a:lnTo>
                    <a:pt x="349" y="9"/>
                  </a:lnTo>
                  <a:lnTo>
                    <a:pt x="287" y="0"/>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1" name="Google Shape;991;p109"/>
            <p:cNvSpPr/>
            <p:nvPr/>
          </p:nvSpPr>
          <p:spPr>
            <a:xfrm>
              <a:off x="6985539" y="4885720"/>
              <a:ext cx="23415" cy="25551"/>
            </a:xfrm>
            <a:custGeom>
              <a:rect b="b" l="l" r="r" t="t"/>
              <a:pathLst>
                <a:path extrusionOk="0" h="635" w="582">
                  <a:moveTo>
                    <a:pt x="287" y="0"/>
                  </a:moveTo>
                  <a:lnTo>
                    <a:pt x="233" y="9"/>
                  </a:lnTo>
                  <a:lnTo>
                    <a:pt x="126" y="54"/>
                  </a:lnTo>
                  <a:lnTo>
                    <a:pt x="45" y="143"/>
                  </a:lnTo>
                  <a:lnTo>
                    <a:pt x="10" y="250"/>
                  </a:lnTo>
                  <a:lnTo>
                    <a:pt x="1" y="313"/>
                  </a:lnTo>
                  <a:lnTo>
                    <a:pt x="10" y="384"/>
                  </a:lnTo>
                  <a:lnTo>
                    <a:pt x="45" y="491"/>
                  </a:lnTo>
                  <a:lnTo>
                    <a:pt x="126" y="581"/>
                  </a:lnTo>
                  <a:lnTo>
                    <a:pt x="233" y="625"/>
                  </a:lnTo>
                  <a:lnTo>
                    <a:pt x="287" y="634"/>
                  </a:lnTo>
                  <a:lnTo>
                    <a:pt x="349" y="625"/>
                  </a:lnTo>
                  <a:lnTo>
                    <a:pt x="456" y="581"/>
                  </a:lnTo>
                  <a:lnTo>
                    <a:pt x="528" y="491"/>
                  </a:lnTo>
                  <a:lnTo>
                    <a:pt x="572" y="384"/>
                  </a:lnTo>
                  <a:lnTo>
                    <a:pt x="581" y="313"/>
                  </a:lnTo>
                  <a:lnTo>
                    <a:pt x="572" y="250"/>
                  </a:lnTo>
                  <a:lnTo>
                    <a:pt x="528" y="143"/>
                  </a:lnTo>
                  <a:lnTo>
                    <a:pt x="456" y="54"/>
                  </a:lnTo>
                  <a:lnTo>
                    <a:pt x="349" y="9"/>
                  </a:lnTo>
                  <a:lnTo>
                    <a:pt x="287" y="0"/>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2" name="Google Shape;992;p109"/>
            <p:cNvSpPr/>
            <p:nvPr/>
          </p:nvSpPr>
          <p:spPr>
            <a:xfrm>
              <a:off x="6985539" y="5051337"/>
              <a:ext cx="23415" cy="25189"/>
            </a:xfrm>
            <a:custGeom>
              <a:rect b="b" l="l" r="r" t="t"/>
              <a:pathLst>
                <a:path extrusionOk="0" h="626" w="582">
                  <a:moveTo>
                    <a:pt x="233" y="1"/>
                  </a:moveTo>
                  <a:lnTo>
                    <a:pt x="126" y="54"/>
                  </a:lnTo>
                  <a:lnTo>
                    <a:pt x="45" y="135"/>
                  </a:lnTo>
                  <a:lnTo>
                    <a:pt x="10" y="251"/>
                  </a:lnTo>
                  <a:lnTo>
                    <a:pt x="1" y="313"/>
                  </a:lnTo>
                  <a:lnTo>
                    <a:pt x="10" y="376"/>
                  </a:lnTo>
                  <a:lnTo>
                    <a:pt x="45" y="492"/>
                  </a:lnTo>
                  <a:lnTo>
                    <a:pt x="126" y="572"/>
                  </a:lnTo>
                  <a:lnTo>
                    <a:pt x="233" y="617"/>
                  </a:lnTo>
                  <a:lnTo>
                    <a:pt x="287" y="626"/>
                  </a:lnTo>
                  <a:lnTo>
                    <a:pt x="349" y="617"/>
                  </a:lnTo>
                  <a:lnTo>
                    <a:pt x="456" y="572"/>
                  </a:lnTo>
                  <a:lnTo>
                    <a:pt x="528" y="492"/>
                  </a:lnTo>
                  <a:lnTo>
                    <a:pt x="572" y="376"/>
                  </a:lnTo>
                  <a:lnTo>
                    <a:pt x="581" y="313"/>
                  </a:lnTo>
                  <a:lnTo>
                    <a:pt x="572" y="251"/>
                  </a:lnTo>
                  <a:lnTo>
                    <a:pt x="528" y="135"/>
                  </a:lnTo>
                  <a:lnTo>
                    <a:pt x="456" y="54"/>
                  </a:lnTo>
                  <a:lnTo>
                    <a:pt x="349" y="1"/>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3" name="Google Shape;993;p109"/>
            <p:cNvSpPr/>
            <p:nvPr/>
          </p:nvSpPr>
          <p:spPr>
            <a:xfrm>
              <a:off x="6122230" y="3906581"/>
              <a:ext cx="23375" cy="25189"/>
            </a:xfrm>
            <a:custGeom>
              <a:rect b="b" l="l" r="r" t="t"/>
              <a:pathLst>
                <a:path extrusionOk="0" h="626" w="581">
                  <a:moveTo>
                    <a:pt x="232" y="0"/>
                  </a:moveTo>
                  <a:lnTo>
                    <a:pt x="125" y="54"/>
                  </a:lnTo>
                  <a:lnTo>
                    <a:pt x="54" y="134"/>
                  </a:lnTo>
                  <a:lnTo>
                    <a:pt x="9" y="250"/>
                  </a:lnTo>
                  <a:lnTo>
                    <a:pt x="0" y="313"/>
                  </a:lnTo>
                  <a:lnTo>
                    <a:pt x="9" y="375"/>
                  </a:lnTo>
                  <a:lnTo>
                    <a:pt x="54" y="491"/>
                  </a:lnTo>
                  <a:lnTo>
                    <a:pt x="125" y="572"/>
                  </a:lnTo>
                  <a:lnTo>
                    <a:pt x="232" y="625"/>
                  </a:lnTo>
                  <a:lnTo>
                    <a:pt x="348" y="625"/>
                  </a:lnTo>
                  <a:lnTo>
                    <a:pt x="455" y="572"/>
                  </a:lnTo>
                  <a:lnTo>
                    <a:pt x="536" y="491"/>
                  </a:lnTo>
                  <a:lnTo>
                    <a:pt x="572" y="375"/>
                  </a:lnTo>
                  <a:lnTo>
                    <a:pt x="581" y="313"/>
                  </a:lnTo>
                  <a:lnTo>
                    <a:pt x="572" y="250"/>
                  </a:lnTo>
                  <a:lnTo>
                    <a:pt x="536" y="134"/>
                  </a:lnTo>
                  <a:lnTo>
                    <a:pt x="455" y="54"/>
                  </a:lnTo>
                  <a:lnTo>
                    <a:pt x="348" y="0"/>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4" name="Google Shape;994;p109"/>
            <p:cNvSpPr/>
            <p:nvPr/>
          </p:nvSpPr>
          <p:spPr>
            <a:xfrm>
              <a:off x="6122230" y="4071836"/>
              <a:ext cx="23375" cy="25189"/>
            </a:xfrm>
            <a:custGeom>
              <a:rect b="b" l="l" r="r" t="t"/>
              <a:pathLst>
                <a:path extrusionOk="0" h="626" w="581">
                  <a:moveTo>
                    <a:pt x="295" y="1"/>
                  </a:moveTo>
                  <a:lnTo>
                    <a:pt x="232" y="10"/>
                  </a:lnTo>
                  <a:lnTo>
                    <a:pt x="125" y="54"/>
                  </a:lnTo>
                  <a:lnTo>
                    <a:pt x="54" y="135"/>
                  </a:lnTo>
                  <a:lnTo>
                    <a:pt x="9" y="251"/>
                  </a:lnTo>
                  <a:lnTo>
                    <a:pt x="0" y="313"/>
                  </a:lnTo>
                  <a:lnTo>
                    <a:pt x="9" y="376"/>
                  </a:lnTo>
                  <a:lnTo>
                    <a:pt x="54" y="492"/>
                  </a:lnTo>
                  <a:lnTo>
                    <a:pt x="125" y="581"/>
                  </a:lnTo>
                  <a:lnTo>
                    <a:pt x="232" y="626"/>
                  </a:lnTo>
                  <a:lnTo>
                    <a:pt x="348" y="626"/>
                  </a:lnTo>
                  <a:lnTo>
                    <a:pt x="455" y="581"/>
                  </a:lnTo>
                  <a:lnTo>
                    <a:pt x="536" y="492"/>
                  </a:lnTo>
                  <a:lnTo>
                    <a:pt x="572" y="376"/>
                  </a:lnTo>
                  <a:lnTo>
                    <a:pt x="581" y="313"/>
                  </a:lnTo>
                  <a:lnTo>
                    <a:pt x="572" y="251"/>
                  </a:lnTo>
                  <a:lnTo>
                    <a:pt x="536" y="135"/>
                  </a:lnTo>
                  <a:lnTo>
                    <a:pt x="455" y="54"/>
                  </a:lnTo>
                  <a:lnTo>
                    <a:pt x="348" y="10"/>
                  </a:lnTo>
                  <a:lnTo>
                    <a:pt x="295" y="1"/>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5" name="Google Shape;995;p109"/>
            <p:cNvSpPr/>
            <p:nvPr/>
          </p:nvSpPr>
          <p:spPr>
            <a:xfrm>
              <a:off x="6122230" y="4237132"/>
              <a:ext cx="23375" cy="25551"/>
            </a:xfrm>
            <a:custGeom>
              <a:rect b="b" l="l" r="r" t="t"/>
              <a:pathLst>
                <a:path extrusionOk="0" h="635" w="581">
                  <a:moveTo>
                    <a:pt x="295" y="1"/>
                  </a:moveTo>
                  <a:lnTo>
                    <a:pt x="232" y="9"/>
                  </a:lnTo>
                  <a:lnTo>
                    <a:pt x="125" y="54"/>
                  </a:lnTo>
                  <a:lnTo>
                    <a:pt x="54" y="143"/>
                  </a:lnTo>
                  <a:lnTo>
                    <a:pt x="9" y="251"/>
                  </a:lnTo>
                  <a:lnTo>
                    <a:pt x="0" y="322"/>
                  </a:lnTo>
                  <a:lnTo>
                    <a:pt x="9" y="385"/>
                  </a:lnTo>
                  <a:lnTo>
                    <a:pt x="54" y="492"/>
                  </a:lnTo>
                  <a:lnTo>
                    <a:pt x="125" y="581"/>
                  </a:lnTo>
                  <a:lnTo>
                    <a:pt x="232" y="626"/>
                  </a:lnTo>
                  <a:lnTo>
                    <a:pt x="295" y="635"/>
                  </a:lnTo>
                  <a:lnTo>
                    <a:pt x="348" y="626"/>
                  </a:lnTo>
                  <a:lnTo>
                    <a:pt x="455" y="581"/>
                  </a:lnTo>
                  <a:lnTo>
                    <a:pt x="536" y="492"/>
                  </a:lnTo>
                  <a:lnTo>
                    <a:pt x="572" y="385"/>
                  </a:lnTo>
                  <a:lnTo>
                    <a:pt x="581" y="322"/>
                  </a:lnTo>
                  <a:lnTo>
                    <a:pt x="572" y="251"/>
                  </a:lnTo>
                  <a:lnTo>
                    <a:pt x="536" y="143"/>
                  </a:lnTo>
                  <a:lnTo>
                    <a:pt x="455" y="54"/>
                  </a:lnTo>
                  <a:lnTo>
                    <a:pt x="348" y="9"/>
                  </a:lnTo>
                  <a:lnTo>
                    <a:pt x="295" y="1"/>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6" name="Google Shape;996;p109"/>
            <p:cNvSpPr/>
            <p:nvPr/>
          </p:nvSpPr>
          <p:spPr>
            <a:xfrm>
              <a:off x="6122230" y="4402789"/>
              <a:ext cx="23375" cy="25189"/>
            </a:xfrm>
            <a:custGeom>
              <a:rect b="b" l="l" r="r" t="t"/>
              <a:pathLst>
                <a:path extrusionOk="0" h="626" w="581">
                  <a:moveTo>
                    <a:pt x="232" y="0"/>
                  </a:moveTo>
                  <a:lnTo>
                    <a:pt x="125" y="54"/>
                  </a:lnTo>
                  <a:lnTo>
                    <a:pt x="54" y="134"/>
                  </a:lnTo>
                  <a:lnTo>
                    <a:pt x="9" y="250"/>
                  </a:lnTo>
                  <a:lnTo>
                    <a:pt x="0" y="313"/>
                  </a:lnTo>
                  <a:lnTo>
                    <a:pt x="9" y="375"/>
                  </a:lnTo>
                  <a:lnTo>
                    <a:pt x="54" y="491"/>
                  </a:lnTo>
                  <a:lnTo>
                    <a:pt x="125" y="572"/>
                  </a:lnTo>
                  <a:lnTo>
                    <a:pt x="232" y="616"/>
                  </a:lnTo>
                  <a:lnTo>
                    <a:pt x="295" y="625"/>
                  </a:lnTo>
                  <a:lnTo>
                    <a:pt x="348" y="616"/>
                  </a:lnTo>
                  <a:lnTo>
                    <a:pt x="455" y="572"/>
                  </a:lnTo>
                  <a:lnTo>
                    <a:pt x="536" y="491"/>
                  </a:lnTo>
                  <a:lnTo>
                    <a:pt x="572" y="375"/>
                  </a:lnTo>
                  <a:lnTo>
                    <a:pt x="581" y="313"/>
                  </a:lnTo>
                  <a:lnTo>
                    <a:pt x="572" y="250"/>
                  </a:lnTo>
                  <a:lnTo>
                    <a:pt x="536" y="134"/>
                  </a:lnTo>
                  <a:lnTo>
                    <a:pt x="455" y="54"/>
                  </a:lnTo>
                  <a:lnTo>
                    <a:pt x="348" y="0"/>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7" name="Google Shape;997;p109"/>
            <p:cNvSpPr/>
            <p:nvPr/>
          </p:nvSpPr>
          <p:spPr>
            <a:xfrm>
              <a:off x="6122230" y="4568085"/>
              <a:ext cx="23375" cy="25189"/>
            </a:xfrm>
            <a:custGeom>
              <a:rect b="b" l="l" r="r" t="t"/>
              <a:pathLst>
                <a:path extrusionOk="0" h="626" w="581">
                  <a:moveTo>
                    <a:pt x="232" y="0"/>
                  </a:moveTo>
                  <a:lnTo>
                    <a:pt x="125" y="54"/>
                  </a:lnTo>
                  <a:lnTo>
                    <a:pt x="54" y="134"/>
                  </a:lnTo>
                  <a:lnTo>
                    <a:pt x="9" y="250"/>
                  </a:lnTo>
                  <a:lnTo>
                    <a:pt x="0" y="313"/>
                  </a:lnTo>
                  <a:lnTo>
                    <a:pt x="9" y="375"/>
                  </a:lnTo>
                  <a:lnTo>
                    <a:pt x="54" y="491"/>
                  </a:lnTo>
                  <a:lnTo>
                    <a:pt x="125" y="572"/>
                  </a:lnTo>
                  <a:lnTo>
                    <a:pt x="232" y="625"/>
                  </a:lnTo>
                  <a:lnTo>
                    <a:pt x="348" y="625"/>
                  </a:lnTo>
                  <a:lnTo>
                    <a:pt x="455" y="572"/>
                  </a:lnTo>
                  <a:lnTo>
                    <a:pt x="536" y="491"/>
                  </a:lnTo>
                  <a:lnTo>
                    <a:pt x="572" y="375"/>
                  </a:lnTo>
                  <a:lnTo>
                    <a:pt x="581" y="313"/>
                  </a:lnTo>
                  <a:lnTo>
                    <a:pt x="572" y="250"/>
                  </a:lnTo>
                  <a:lnTo>
                    <a:pt x="536" y="134"/>
                  </a:lnTo>
                  <a:lnTo>
                    <a:pt x="455" y="54"/>
                  </a:lnTo>
                  <a:lnTo>
                    <a:pt x="348" y="0"/>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8" name="Google Shape;998;p109"/>
            <p:cNvSpPr/>
            <p:nvPr/>
          </p:nvSpPr>
          <p:spPr>
            <a:xfrm>
              <a:off x="5949753" y="3906581"/>
              <a:ext cx="23053" cy="25189"/>
            </a:xfrm>
            <a:custGeom>
              <a:rect b="b" l="l" r="r" t="t"/>
              <a:pathLst>
                <a:path extrusionOk="0" h="626" w="573">
                  <a:moveTo>
                    <a:pt x="224" y="0"/>
                  </a:moveTo>
                  <a:lnTo>
                    <a:pt x="126" y="54"/>
                  </a:lnTo>
                  <a:lnTo>
                    <a:pt x="45" y="134"/>
                  </a:lnTo>
                  <a:lnTo>
                    <a:pt x="1" y="250"/>
                  </a:lnTo>
                  <a:lnTo>
                    <a:pt x="1" y="313"/>
                  </a:lnTo>
                  <a:lnTo>
                    <a:pt x="1" y="375"/>
                  </a:lnTo>
                  <a:lnTo>
                    <a:pt x="45" y="491"/>
                  </a:lnTo>
                  <a:lnTo>
                    <a:pt x="126" y="572"/>
                  </a:lnTo>
                  <a:lnTo>
                    <a:pt x="224" y="625"/>
                  </a:lnTo>
                  <a:lnTo>
                    <a:pt x="349" y="625"/>
                  </a:lnTo>
                  <a:lnTo>
                    <a:pt x="447" y="572"/>
                  </a:lnTo>
                  <a:lnTo>
                    <a:pt x="528" y="491"/>
                  </a:lnTo>
                  <a:lnTo>
                    <a:pt x="572" y="375"/>
                  </a:lnTo>
                  <a:lnTo>
                    <a:pt x="572" y="313"/>
                  </a:lnTo>
                  <a:lnTo>
                    <a:pt x="572" y="250"/>
                  </a:lnTo>
                  <a:lnTo>
                    <a:pt x="528" y="134"/>
                  </a:lnTo>
                  <a:lnTo>
                    <a:pt x="447" y="54"/>
                  </a:lnTo>
                  <a:lnTo>
                    <a:pt x="349" y="0"/>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9" name="Google Shape;999;p109"/>
            <p:cNvSpPr/>
            <p:nvPr/>
          </p:nvSpPr>
          <p:spPr>
            <a:xfrm>
              <a:off x="5949753" y="4071836"/>
              <a:ext cx="23053" cy="25189"/>
            </a:xfrm>
            <a:custGeom>
              <a:rect b="b" l="l" r="r" t="t"/>
              <a:pathLst>
                <a:path extrusionOk="0" h="626" w="573">
                  <a:moveTo>
                    <a:pt x="286" y="1"/>
                  </a:moveTo>
                  <a:lnTo>
                    <a:pt x="224" y="10"/>
                  </a:lnTo>
                  <a:lnTo>
                    <a:pt x="126" y="54"/>
                  </a:lnTo>
                  <a:lnTo>
                    <a:pt x="45" y="135"/>
                  </a:lnTo>
                  <a:lnTo>
                    <a:pt x="1" y="251"/>
                  </a:lnTo>
                  <a:lnTo>
                    <a:pt x="1" y="313"/>
                  </a:lnTo>
                  <a:lnTo>
                    <a:pt x="1" y="376"/>
                  </a:lnTo>
                  <a:lnTo>
                    <a:pt x="45" y="492"/>
                  </a:lnTo>
                  <a:lnTo>
                    <a:pt x="126" y="581"/>
                  </a:lnTo>
                  <a:lnTo>
                    <a:pt x="224" y="626"/>
                  </a:lnTo>
                  <a:lnTo>
                    <a:pt x="349" y="626"/>
                  </a:lnTo>
                  <a:lnTo>
                    <a:pt x="447" y="581"/>
                  </a:lnTo>
                  <a:lnTo>
                    <a:pt x="528" y="492"/>
                  </a:lnTo>
                  <a:lnTo>
                    <a:pt x="572" y="376"/>
                  </a:lnTo>
                  <a:lnTo>
                    <a:pt x="572" y="313"/>
                  </a:lnTo>
                  <a:lnTo>
                    <a:pt x="572" y="251"/>
                  </a:lnTo>
                  <a:lnTo>
                    <a:pt x="528" y="135"/>
                  </a:lnTo>
                  <a:lnTo>
                    <a:pt x="447" y="54"/>
                  </a:lnTo>
                  <a:lnTo>
                    <a:pt x="349" y="10"/>
                  </a:lnTo>
                  <a:lnTo>
                    <a:pt x="286" y="1"/>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0" name="Google Shape;1000;p109"/>
            <p:cNvSpPr/>
            <p:nvPr/>
          </p:nvSpPr>
          <p:spPr>
            <a:xfrm>
              <a:off x="5949753" y="4237132"/>
              <a:ext cx="23053" cy="25551"/>
            </a:xfrm>
            <a:custGeom>
              <a:rect b="b" l="l" r="r" t="t"/>
              <a:pathLst>
                <a:path extrusionOk="0" h="635" w="573">
                  <a:moveTo>
                    <a:pt x="286" y="1"/>
                  </a:moveTo>
                  <a:lnTo>
                    <a:pt x="224" y="9"/>
                  </a:lnTo>
                  <a:lnTo>
                    <a:pt x="126" y="54"/>
                  </a:lnTo>
                  <a:lnTo>
                    <a:pt x="45" y="143"/>
                  </a:lnTo>
                  <a:lnTo>
                    <a:pt x="1" y="251"/>
                  </a:lnTo>
                  <a:lnTo>
                    <a:pt x="1" y="322"/>
                  </a:lnTo>
                  <a:lnTo>
                    <a:pt x="1" y="385"/>
                  </a:lnTo>
                  <a:lnTo>
                    <a:pt x="45" y="492"/>
                  </a:lnTo>
                  <a:lnTo>
                    <a:pt x="126" y="581"/>
                  </a:lnTo>
                  <a:lnTo>
                    <a:pt x="224" y="626"/>
                  </a:lnTo>
                  <a:lnTo>
                    <a:pt x="286" y="635"/>
                  </a:lnTo>
                  <a:lnTo>
                    <a:pt x="349" y="626"/>
                  </a:lnTo>
                  <a:lnTo>
                    <a:pt x="447" y="581"/>
                  </a:lnTo>
                  <a:lnTo>
                    <a:pt x="528" y="492"/>
                  </a:lnTo>
                  <a:lnTo>
                    <a:pt x="572" y="385"/>
                  </a:lnTo>
                  <a:lnTo>
                    <a:pt x="572" y="322"/>
                  </a:lnTo>
                  <a:lnTo>
                    <a:pt x="572" y="251"/>
                  </a:lnTo>
                  <a:lnTo>
                    <a:pt x="528" y="143"/>
                  </a:lnTo>
                  <a:lnTo>
                    <a:pt x="447" y="54"/>
                  </a:lnTo>
                  <a:lnTo>
                    <a:pt x="349" y="9"/>
                  </a:lnTo>
                  <a:lnTo>
                    <a:pt x="286" y="1"/>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1" name="Google Shape;1001;p109"/>
            <p:cNvSpPr/>
            <p:nvPr/>
          </p:nvSpPr>
          <p:spPr>
            <a:xfrm>
              <a:off x="5949753" y="4402789"/>
              <a:ext cx="23053" cy="25189"/>
            </a:xfrm>
            <a:custGeom>
              <a:rect b="b" l="l" r="r" t="t"/>
              <a:pathLst>
                <a:path extrusionOk="0" h="626" w="573">
                  <a:moveTo>
                    <a:pt x="224" y="0"/>
                  </a:moveTo>
                  <a:lnTo>
                    <a:pt x="126" y="54"/>
                  </a:lnTo>
                  <a:lnTo>
                    <a:pt x="45" y="134"/>
                  </a:lnTo>
                  <a:lnTo>
                    <a:pt x="1" y="250"/>
                  </a:lnTo>
                  <a:lnTo>
                    <a:pt x="1" y="313"/>
                  </a:lnTo>
                  <a:lnTo>
                    <a:pt x="1" y="375"/>
                  </a:lnTo>
                  <a:lnTo>
                    <a:pt x="45" y="491"/>
                  </a:lnTo>
                  <a:lnTo>
                    <a:pt x="126" y="572"/>
                  </a:lnTo>
                  <a:lnTo>
                    <a:pt x="224" y="616"/>
                  </a:lnTo>
                  <a:lnTo>
                    <a:pt x="286" y="625"/>
                  </a:lnTo>
                  <a:lnTo>
                    <a:pt x="349" y="616"/>
                  </a:lnTo>
                  <a:lnTo>
                    <a:pt x="447" y="572"/>
                  </a:lnTo>
                  <a:lnTo>
                    <a:pt x="528" y="491"/>
                  </a:lnTo>
                  <a:lnTo>
                    <a:pt x="572" y="375"/>
                  </a:lnTo>
                  <a:lnTo>
                    <a:pt x="572" y="313"/>
                  </a:lnTo>
                  <a:lnTo>
                    <a:pt x="572" y="250"/>
                  </a:lnTo>
                  <a:lnTo>
                    <a:pt x="528" y="134"/>
                  </a:lnTo>
                  <a:lnTo>
                    <a:pt x="447" y="54"/>
                  </a:lnTo>
                  <a:lnTo>
                    <a:pt x="349" y="0"/>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2" name="Google Shape;1002;p109"/>
            <p:cNvSpPr/>
            <p:nvPr/>
          </p:nvSpPr>
          <p:spPr>
            <a:xfrm>
              <a:off x="5949753" y="4568085"/>
              <a:ext cx="23053" cy="25189"/>
            </a:xfrm>
            <a:custGeom>
              <a:rect b="b" l="l" r="r" t="t"/>
              <a:pathLst>
                <a:path extrusionOk="0" h="626" w="573">
                  <a:moveTo>
                    <a:pt x="224" y="0"/>
                  </a:moveTo>
                  <a:lnTo>
                    <a:pt x="126" y="54"/>
                  </a:lnTo>
                  <a:lnTo>
                    <a:pt x="45" y="134"/>
                  </a:lnTo>
                  <a:lnTo>
                    <a:pt x="1" y="250"/>
                  </a:lnTo>
                  <a:lnTo>
                    <a:pt x="1" y="313"/>
                  </a:lnTo>
                  <a:lnTo>
                    <a:pt x="1" y="375"/>
                  </a:lnTo>
                  <a:lnTo>
                    <a:pt x="45" y="491"/>
                  </a:lnTo>
                  <a:lnTo>
                    <a:pt x="126" y="572"/>
                  </a:lnTo>
                  <a:lnTo>
                    <a:pt x="224" y="625"/>
                  </a:lnTo>
                  <a:lnTo>
                    <a:pt x="349" y="625"/>
                  </a:lnTo>
                  <a:lnTo>
                    <a:pt x="447" y="572"/>
                  </a:lnTo>
                  <a:lnTo>
                    <a:pt x="528" y="491"/>
                  </a:lnTo>
                  <a:lnTo>
                    <a:pt x="572" y="375"/>
                  </a:lnTo>
                  <a:lnTo>
                    <a:pt x="572" y="313"/>
                  </a:lnTo>
                  <a:lnTo>
                    <a:pt x="572" y="250"/>
                  </a:lnTo>
                  <a:lnTo>
                    <a:pt x="528" y="134"/>
                  </a:lnTo>
                  <a:lnTo>
                    <a:pt x="447" y="54"/>
                  </a:lnTo>
                  <a:lnTo>
                    <a:pt x="349" y="0"/>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3" name="Google Shape;1003;p109"/>
            <p:cNvSpPr/>
            <p:nvPr/>
          </p:nvSpPr>
          <p:spPr>
            <a:xfrm>
              <a:off x="6295028" y="3906581"/>
              <a:ext cx="23013" cy="25189"/>
            </a:xfrm>
            <a:custGeom>
              <a:rect b="b" l="l" r="r" t="t"/>
              <a:pathLst>
                <a:path extrusionOk="0" h="626" w="572">
                  <a:moveTo>
                    <a:pt x="233" y="0"/>
                  </a:moveTo>
                  <a:lnTo>
                    <a:pt x="125" y="54"/>
                  </a:lnTo>
                  <a:lnTo>
                    <a:pt x="45" y="134"/>
                  </a:lnTo>
                  <a:lnTo>
                    <a:pt x="0" y="250"/>
                  </a:lnTo>
                  <a:lnTo>
                    <a:pt x="0" y="313"/>
                  </a:lnTo>
                  <a:lnTo>
                    <a:pt x="0" y="375"/>
                  </a:lnTo>
                  <a:lnTo>
                    <a:pt x="45" y="491"/>
                  </a:lnTo>
                  <a:lnTo>
                    <a:pt x="125" y="572"/>
                  </a:lnTo>
                  <a:lnTo>
                    <a:pt x="233" y="625"/>
                  </a:lnTo>
                  <a:lnTo>
                    <a:pt x="349" y="625"/>
                  </a:lnTo>
                  <a:lnTo>
                    <a:pt x="447" y="572"/>
                  </a:lnTo>
                  <a:lnTo>
                    <a:pt x="527" y="491"/>
                  </a:lnTo>
                  <a:lnTo>
                    <a:pt x="572" y="375"/>
                  </a:lnTo>
                  <a:lnTo>
                    <a:pt x="572" y="313"/>
                  </a:lnTo>
                  <a:lnTo>
                    <a:pt x="572" y="250"/>
                  </a:lnTo>
                  <a:lnTo>
                    <a:pt x="527" y="134"/>
                  </a:lnTo>
                  <a:lnTo>
                    <a:pt x="447" y="54"/>
                  </a:lnTo>
                  <a:lnTo>
                    <a:pt x="349" y="0"/>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4" name="Google Shape;1004;p109"/>
            <p:cNvSpPr/>
            <p:nvPr/>
          </p:nvSpPr>
          <p:spPr>
            <a:xfrm>
              <a:off x="6295028" y="4071836"/>
              <a:ext cx="23013" cy="25189"/>
            </a:xfrm>
            <a:custGeom>
              <a:rect b="b" l="l" r="r" t="t"/>
              <a:pathLst>
                <a:path extrusionOk="0" h="626" w="572">
                  <a:moveTo>
                    <a:pt x="286" y="1"/>
                  </a:moveTo>
                  <a:lnTo>
                    <a:pt x="233" y="10"/>
                  </a:lnTo>
                  <a:lnTo>
                    <a:pt x="125" y="54"/>
                  </a:lnTo>
                  <a:lnTo>
                    <a:pt x="45" y="135"/>
                  </a:lnTo>
                  <a:lnTo>
                    <a:pt x="0" y="251"/>
                  </a:lnTo>
                  <a:lnTo>
                    <a:pt x="0" y="313"/>
                  </a:lnTo>
                  <a:lnTo>
                    <a:pt x="0" y="376"/>
                  </a:lnTo>
                  <a:lnTo>
                    <a:pt x="45" y="492"/>
                  </a:lnTo>
                  <a:lnTo>
                    <a:pt x="125" y="581"/>
                  </a:lnTo>
                  <a:lnTo>
                    <a:pt x="233" y="626"/>
                  </a:lnTo>
                  <a:lnTo>
                    <a:pt x="349" y="626"/>
                  </a:lnTo>
                  <a:lnTo>
                    <a:pt x="447" y="581"/>
                  </a:lnTo>
                  <a:lnTo>
                    <a:pt x="527" y="492"/>
                  </a:lnTo>
                  <a:lnTo>
                    <a:pt x="572" y="376"/>
                  </a:lnTo>
                  <a:lnTo>
                    <a:pt x="572" y="313"/>
                  </a:lnTo>
                  <a:lnTo>
                    <a:pt x="572" y="251"/>
                  </a:lnTo>
                  <a:lnTo>
                    <a:pt x="527" y="135"/>
                  </a:lnTo>
                  <a:lnTo>
                    <a:pt x="447" y="54"/>
                  </a:lnTo>
                  <a:lnTo>
                    <a:pt x="349" y="10"/>
                  </a:lnTo>
                  <a:lnTo>
                    <a:pt x="286" y="1"/>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5" name="Google Shape;1005;p109"/>
            <p:cNvSpPr/>
            <p:nvPr/>
          </p:nvSpPr>
          <p:spPr>
            <a:xfrm>
              <a:off x="6295028" y="4237132"/>
              <a:ext cx="23013" cy="25551"/>
            </a:xfrm>
            <a:custGeom>
              <a:rect b="b" l="l" r="r" t="t"/>
              <a:pathLst>
                <a:path extrusionOk="0" h="635" w="572">
                  <a:moveTo>
                    <a:pt x="286" y="1"/>
                  </a:moveTo>
                  <a:lnTo>
                    <a:pt x="233" y="9"/>
                  </a:lnTo>
                  <a:lnTo>
                    <a:pt x="125" y="54"/>
                  </a:lnTo>
                  <a:lnTo>
                    <a:pt x="45" y="143"/>
                  </a:lnTo>
                  <a:lnTo>
                    <a:pt x="0" y="251"/>
                  </a:lnTo>
                  <a:lnTo>
                    <a:pt x="0" y="322"/>
                  </a:lnTo>
                  <a:lnTo>
                    <a:pt x="0" y="385"/>
                  </a:lnTo>
                  <a:lnTo>
                    <a:pt x="45" y="492"/>
                  </a:lnTo>
                  <a:lnTo>
                    <a:pt x="125" y="581"/>
                  </a:lnTo>
                  <a:lnTo>
                    <a:pt x="233" y="626"/>
                  </a:lnTo>
                  <a:lnTo>
                    <a:pt x="286" y="635"/>
                  </a:lnTo>
                  <a:lnTo>
                    <a:pt x="349" y="626"/>
                  </a:lnTo>
                  <a:lnTo>
                    <a:pt x="447" y="581"/>
                  </a:lnTo>
                  <a:lnTo>
                    <a:pt x="527" y="492"/>
                  </a:lnTo>
                  <a:lnTo>
                    <a:pt x="572" y="385"/>
                  </a:lnTo>
                  <a:lnTo>
                    <a:pt x="572" y="322"/>
                  </a:lnTo>
                  <a:lnTo>
                    <a:pt x="572" y="251"/>
                  </a:lnTo>
                  <a:lnTo>
                    <a:pt x="527" y="143"/>
                  </a:lnTo>
                  <a:lnTo>
                    <a:pt x="447" y="54"/>
                  </a:lnTo>
                  <a:lnTo>
                    <a:pt x="349" y="9"/>
                  </a:lnTo>
                  <a:lnTo>
                    <a:pt x="286" y="1"/>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6" name="Google Shape;1006;p109"/>
            <p:cNvSpPr/>
            <p:nvPr/>
          </p:nvSpPr>
          <p:spPr>
            <a:xfrm>
              <a:off x="6295028" y="4402789"/>
              <a:ext cx="23013" cy="25189"/>
            </a:xfrm>
            <a:custGeom>
              <a:rect b="b" l="l" r="r" t="t"/>
              <a:pathLst>
                <a:path extrusionOk="0" h="626" w="572">
                  <a:moveTo>
                    <a:pt x="233" y="0"/>
                  </a:moveTo>
                  <a:lnTo>
                    <a:pt x="125" y="54"/>
                  </a:lnTo>
                  <a:lnTo>
                    <a:pt x="45" y="134"/>
                  </a:lnTo>
                  <a:lnTo>
                    <a:pt x="0" y="250"/>
                  </a:lnTo>
                  <a:lnTo>
                    <a:pt x="0" y="313"/>
                  </a:lnTo>
                  <a:lnTo>
                    <a:pt x="0" y="375"/>
                  </a:lnTo>
                  <a:lnTo>
                    <a:pt x="45" y="491"/>
                  </a:lnTo>
                  <a:lnTo>
                    <a:pt x="125" y="572"/>
                  </a:lnTo>
                  <a:lnTo>
                    <a:pt x="233" y="616"/>
                  </a:lnTo>
                  <a:lnTo>
                    <a:pt x="286" y="625"/>
                  </a:lnTo>
                  <a:lnTo>
                    <a:pt x="349" y="616"/>
                  </a:lnTo>
                  <a:lnTo>
                    <a:pt x="447" y="572"/>
                  </a:lnTo>
                  <a:lnTo>
                    <a:pt x="527" y="491"/>
                  </a:lnTo>
                  <a:lnTo>
                    <a:pt x="572" y="375"/>
                  </a:lnTo>
                  <a:lnTo>
                    <a:pt x="572" y="313"/>
                  </a:lnTo>
                  <a:lnTo>
                    <a:pt x="572" y="250"/>
                  </a:lnTo>
                  <a:lnTo>
                    <a:pt x="527" y="134"/>
                  </a:lnTo>
                  <a:lnTo>
                    <a:pt x="447" y="54"/>
                  </a:lnTo>
                  <a:lnTo>
                    <a:pt x="349" y="0"/>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7" name="Google Shape;1007;p109"/>
            <p:cNvSpPr/>
            <p:nvPr/>
          </p:nvSpPr>
          <p:spPr>
            <a:xfrm>
              <a:off x="6295028" y="4568085"/>
              <a:ext cx="23013" cy="25189"/>
            </a:xfrm>
            <a:custGeom>
              <a:rect b="b" l="l" r="r" t="t"/>
              <a:pathLst>
                <a:path extrusionOk="0" h="626" w="572">
                  <a:moveTo>
                    <a:pt x="233" y="0"/>
                  </a:moveTo>
                  <a:lnTo>
                    <a:pt x="125" y="54"/>
                  </a:lnTo>
                  <a:lnTo>
                    <a:pt x="45" y="134"/>
                  </a:lnTo>
                  <a:lnTo>
                    <a:pt x="0" y="250"/>
                  </a:lnTo>
                  <a:lnTo>
                    <a:pt x="0" y="313"/>
                  </a:lnTo>
                  <a:lnTo>
                    <a:pt x="0" y="375"/>
                  </a:lnTo>
                  <a:lnTo>
                    <a:pt x="45" y="491"/>
                  </a:lnTo>
                  <a:lnTo>
                    <a:pt x="125" y="572"/>
                  </a:lnTo>
                  <a:lnTo>
                    <a:pt x="233" y="625"/>
                  </a:lnTo>
                  <a:lnTo>
                    <a:pt x="349" y="625"/>
                  </a:lnTo>
                  <a:lnTo>
                    <a:pt x="447" y="572"/>
                  </a:lnTo>
                  <a:lnTo>
                    <a:pt x="527" y="491"/>
                  </a:lnTo>
                  <a:lnTo>
                    <a:pt x="572" y="375"/>
                  </a:lnTo>
                  <a:lnTo>
                    <a:pt x="572" y="313"/>
                  </a:lnTo>
                  <a:lnTo>
                    <a:pt x="572" y="250"/>
                  </a:lnTo>
                  <a:lnTo>
                    <a:pt x="527" y="134"/>
                  </a:lnTo>
                  <a:lnTo>
                    <a:pt x="447" y="54"/>
                  </a:lnTo>
                  <a:lnTo>
                    <a:pt x="349" y="0"/>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8" name="Google Shape;1008;p109"/>
            <p:cNvSpPr/>
            <p:nvPr/>
          </p:nvSpPr>
          <p:spPr>
            <a:xfrm>
              <a:off x="6467465" y="3906581"/>
              <a:ext cx="23415" cy="25189"/>
            </a:xfrm>
            <a:custGeom>
              <a:rect b="b" l="l" r="r" t="t"/>
              <a:pathLst>
                <a:path extrusionOk="0" h="626" w="582">
                  <a:moveTo>
                    <a:pt x="233" y="0"/>
                  </a:moveTo>
                  <a:lnTo>
                    <a:pt x="135" y="54"/>
                  </a:lnTo>
                  <a:lnTo>
                    <a:pt x="54" y="134"/>
                  </a:lnTo>
                  <a:lnTo>
                    <a:pt x="10" y="250"/>
                  </a:lnTo>
                  <a:lnTo>
                    <a:pt x="1" y="313"/>
                  </a:lnTo>
                  <a:lnTo>
                    <a:pt x="10" y="375"/>
                  </a:lnTo>
                  <a:lnTo>
                    <a:pt x="54" y="491"/>
                  </a:lnTo>
                  <a:lnTo>
                    <a:pt x="135" y="572"/>
                  </a:lnTo>
                  <a:lnTo>
                    <a:pt x="233" y="625"/>
                  </a:lnTo>
                  <a:lnTo>
                    <a:pt x="349" y="625"/>
                  </a:lnTo>
                  <a:lnTo>
                    <a:pt x="456" y="572"/>
                  </a:lnTo>
                  <a:lnTo>
                    <a:pt x="537" y="491"/>
                  </a:lnTo>
                  <a:lnTo>
                    <a:pt x="581" y="375"/>
                  </a:lnTo>
                  <a:lnTo>
                    <a:pt x="581" y="313"/>
                  </a:lnTo>
                  <a:lnTo>
                    <a:pt x="581" y="250"/>
                  </a:lnTo>
                  <a:lnTo>
                    <a:pt x="537" y="134"/>
                  </a:lnTo>
                  <a:lnTo>
                    <a:pt x="456" y="54"/>
                  </a:lnTo>
                  <a:lnTo>
                    <a:pt x="349" y="0"/>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9" name="Google Shape;1009;p109"/>
            <p:cNvSpPr/>
            <p:nvPr/>
          </p:nvSpPr>
          <p:spPr>
            <a:xfrm>
              <a:off x="6467465" y="4071836"/>
              <a:ext cx="23415" cy="25189"/>
            </a:xfrm>
            <a:custGeom>
              <a:rect b="b" l="l" r="r" t="t"/>
              <a:pathLst>
                <a:path extrusionOk="0" h="626" w="582">
                  <a:moveTo>
                    <a:pt x="295" y="1"/>
                  </a:moveTo>
                  <a:lnTo>
                    <a:pt x="233" y="10"/>
                  </a:lnTo>
                  <a:lnTo>
                    <a:pt x="135" y="54"/>
                  </a:lnTo>
                  <a:lnTo>
                    <a:pt x="54" y="135"/>
                  </a:lnTo>
                  <a:lnTo>
                    <a:pt x="10" y="251"/>
                  </a:lnTo>
                  <a:lnTo>
                    <a:pt x="1" y="313"/>
                  </a:lnTo>
                  <a:lnTo>
                    <a:pt x="10" y="376"/>
                  </a:lnTo>
                  <a:lnTo>
                    <a:pt x="54" y="492"/>
                  </a:lnTo>
                  <a:lnTo>
                    <a:pt x="135" y="581"/>
                  </a:lnTo>
                  <a:lnTo>
                    <a:pt x="233" y="626"/>
                  </a:lnTo>
                  <a:lnTo>
                    <a:pt x="349" y="626"/>
                  </a:lnTo>
                  <a:lnTo>
                    <a:pt x="456" y="581"/>
                  </a:lnTo>
                  <a:lnTo>
                    <a:pt x="537" y="492"/>
                  </a:lnTo>
                  <a:lnTo>
                    <a:pt x="581" y="376"/>
                  </a:lnTo>
                  <a:lnTo>
                    <a:pt x="581" y="313"/>
                  </a:lnTo>
                  <a:lnTo>
                    <a:pt x="581" y="251"/>
                  </a:lnTo>
                  <a:lnTo>
                    <a:pt x="537" y="135"/>
                  </a:lnTo>
                  <a:lnTo>
                    <a:pt x="456" y="54"/>
                  </a:lnTo>
                  <a:lnTo>
                    <a:pt x="349" y="10"/>
                  </a:lnTo>
                  <a:lnTo>
                    <a:pt x="295" y="1"/>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0" name="Google Shape;1010;p109"/>
            <p:cNvSpPr/>
            <p:nvPr/>
          </p:nvSpPr>
          <p:spPr>
            <a:xfrm>
              <a:off x="6467465" y="4237132"/>
              <a:ext cx="23415" cy="25551"/>
            </a:xfrm>
            <a:custGeom>
              <a:rect b="b" l="l" r="r" t="t"/>
              <a:pathLst>
                <a:path extrusionOk="0" h="635" w="582">
                  <a:moveTo>
                    <a:pt x="295" y="1"/>
                  </a:moveTo>
                  <a:lnTo>
                    <a:pt x="233" y="9"/>
                  </a:lnTo>
                  <a:lnTo>
                    <a:pt x="135" y="54"/>
                  </a:lnTo>
                  <a:lnTo>
                    <a:pt x="54" y="143"/>
                  </a:lnTo>
                  <a:lnTo>
                    <a:pt x="10" y="251"/>
                  </a:lnTo>
                  <a:lnTo>
                    <a:pt x="1" y="322"/>
                  </a:lnTo>
                  <a:lnTo>
                    <a:pt x="10" y="385"/>
                  </a:lnTo>
                  <a:lnTo>
                    <a:pt x="54" y="492"/>
                  </a:lnTo>
                  <a:lnTo>
                    <a:pt x="135" y="581"/>
                  </a:lnTo>
                  <a:lnTo>
                    <a:pt x="233" y="626"/>
                  </a:lnTo>
                  <a:lnTo>
                    <a:pt x="295" y="635"/>
                  </a:lnTo>
                  <a:lnTo>
                    <a:pt x="349" y="626"/>
                  </a:lnTo>
                  <a:lnTo>
                    <a:pt x="456" y="581"/>
                  </a:lnTo>
                  <a:lnTo>
                    <a:pt x="537" y="492"/>
                  </a:lnTo>
                  <a:lnTo>
                    <a:pt x="581" y="385"/>
                  </a:lnTo>
                  <a:lnTo>
                    <a:pt x="581" y="322"/>
                  </a:lnTo>
                  <a:lnTo>
                    <a:pt x="581" y="251"/>
                  </a:lnTo>
                  <a:lnTo>
                    <a:pt x="537" y="143"/>
                  </a:lnTo>
                  <a:lnTo>
                    <a:pt x="456" y="54"/>
                  </a:lnTo>
                  <a:lnTo>
                    <a:pt x="349" y="9"/>
                  </a:lnTo>
                  <a:lnTo>
                    <a:pt x="295" y="1"/>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1" name="Google Shape;1011;p109"/>
            <p:cNvSpPr/>
            <p:nvPr/>
          </p:nvSpPr>
          <p:spPr>
            <a:xfrm>
              <a:off x="6467465" y="4402789"/>
              <a:ext cx="23415" cy="25189"/>
            </a:xfrm>
            <a:custGeom>
              <a:rect b="b" l="l" r="r" t="t"/>
              <a:pathLst>
                <a:path extrusionOk="0" h="626" w="582">
                  <a:moveTo>
                    <a:pt x="233" y="0"/>
                  </a:moveTo>
                  <a:lnTo>
                    <a:pt x="135" y="54"/>
                  </a:lnTo>
                  <a:lnTo>
                    <a:pt x="54" y="134"/>
                  </a:lnTo>
                  <a:lnTo>
                    <a:pt x="10" y="250"/>
                  </a:lnTo>
                  <a:lnTo>
                    <a:pt x="1" y="313"/>
                  </a:lnTo>
                  <a:lnTo>
                    <a:pt x="10" y="375"/>
                  </a:lnTo>
                  <a:lnTo>
                    <a:pt x="54" y="491"/>
                  </a:lnTo>
                  <a:lnTo>
                    <a:pt x="135" y="572"/>
                  </a:lnTo>
                  <a:lnTo>
                    <a:pt x="233" y="616"/>
                  </a:lnTo>
                  <a:lnTo>
                    <a:pt x="295" y="625"/>
                  </a:lnTo>
                  <a:lnTo>
                    <a:pt x="349" y="616"/>
                  </a:lnTo>
                  <a:lnTo>
                    <a:pt x="456" y="572"/>
                  </a:lnTo>
                  <a:lnTo>
                    <a:pt x="537" y="491"/>
                  </a:lnTo>
                  <a:lnTo>
                    <a:pt x="581" y="375"/>
                  </a:lnTo>
                  <a:lnTo>
                    <a:pt x="581" y="313"/>
                  </a:lnTo>
                  <a:lnTo>
                    <a:pt x="581" y="250"/>
                  </a:lnTo>
                  <a:lnTo>
                    <a:pt x="537" y="134"/>
                  </a:lnTo>
                  <a:lnTo>
                    <a:pt x="456" y="54"/>
                  </a:lnTo>
                  <a:lnTo>
                    <a:pt x="349" y="0"/>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2" name="Google Shape;1012;p109"/>
            <p:cNvSpPr/>
            <p:nvPr/>
          </p:nvSpPr>
          <p:spPr>
            <a:xfrm>
              <a:off x="6467465" y="4568085"/>
              <a:ext cx="23415" cy="25189"/>
            </a:xfrm>
            <a:custGeom>
              <a:rect b="b" l="l" r="r" t="t"/>
              <a:pathLst>
                <a:path extrusionOk="0" h="626" w="582">
                  <a:moveTo>
                    <a:pt x="233" y="0"/>
                  </a:moveTo>
                  <a:lnTo>
                    <a:pt x="135" y="54"/>
                  </a:lnTo>
                  <a:lnTo>
                    <a:pt x="54" y="134"/>
                  </a:lnTo>
                  <a:lnTo>
                    <a:pt x="10" y="250"/>
                  </a:lnTo>
                  <a:lnTo>
                    <a:pt x="1" y="313"/>
                  </a:lnTo>
                  <a:lnTo>
                    <a:pt x="10" y="375"/>
                  </a:lnTo>
                  <a:lnTo>
                    <a:pt x="54" y="491"/>
                  </a:lnTo>
                  <a:lnTo>
                    <a:pt x="135" y="572"/>
                  </a:lnTo>
                  <a:lnTo>
                    <a:pt x="233" y="625"/>
                  </a:lnTo>
                  <a:lnTo>
                    <a:pt x="349" y="625"/>
                  </a:lnTo>
                  <a:lnTo>
                    <a:pt x="456" y="572"/>
                  </a:lnTo>
                  <a:lnTo>
                    <a:pt x="537" y="491"/>
                  </a:lnTo>
                  <a:lnTo>
                    <a:pt x="581" y="375"/>
                  </a:lnTo>
                  <a:lnTo>
                    <a:pt x="581" y="313"/>
                  </a:lnTo>
                  <a:lnTo>
                    <a:pt x="581" y="250"/>
                  </a:lnTo>
                  <a:lnTo>
                    <a:pt x="537" y="134"/>
                  </a:lnTo>
                  <a:lnTo>
                    <a:pt x="456" y="54"/>
                  </a:lnTo>
                  <a:lnTo>
                    <a:pt x="349" y="0"/>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3" name="Google Shape;1013;p109"/>
            <p:cNvSpPr/>
            <p:nvPr/>
          </p:nvSpPr>
          <p:spPr>
            <a:xfrm>
              <a:off x="6640304" y="3906581"/>
              <a:ext cx="23375" cy="25189"/>
            </a:xfrm>
            <a:custGeom>
              <a:rect b="b" l="l" r="r" t="t"/>
              <a:pathLst>
                <a:path extrusionOk="0" h="626" w="581">
                  <a:moveTo>
                    <a:pt x="232" y="0"/>
                  </a:moveTo>
                  <a:lnTo>
                    <a:pt x="125" y="54"/>
                  </a:lnTo>
                  <a:lnTo>
                    <a:pt x="45" y="134"/>
                  </a:lnTo>
                  <a:lnTo>
                    <a:pt x="0" y="250"/>
                  </a:lnTo>
                  <a:lnTo>
                    <a:pt x="0" y="313"/>
                  </a:lnTo>
                  <a:lnTo>
                    <a:pt x="0" y="375"/>
                  </a:lnTo>
                  <a:lnTo>
                    <a:pt x="45" y="491"/>
                  </a:lnTo>
                  <a:lnTo>
                    <a:pt x="125" y="572"/>
                  </a:lnTo>
                  <a:lnTo>
                    <a:pt x="232" y="625"/>
                  </a:lnTo>
                  <a:lnTo>
                    <a:pt x="348" y="625"/>
                  </a:lnTo>
                  <a:lnTo>
                    <a:pt x="456" y="572"/>
                  </a:lnTo>
                  <a:lnTo>
                    <a:pt x="527" y="491"/>
                  </a:lnTo>
                  <a:lnTo>
                    <a:pt x="572" y="375"/>
                  </a:lnTo>
                  <a:lnTo>
                    <a:pt x="581" y="313"/>
                  </a:lnTo>
                  <a:lnTo>
                    <a:pt x="572" y="250"/>
                  </a:lnTo>
                  <a:lnTo>
                    <a:pt x="527" y="134"/>
                  </a:lnTo>
                  <a:lnTo>
                    <a:pt x="456" y="54"/>
                  </a:lnTo>
                  <a:lnTo>
                    <a:pt x="348" y="0"/>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4" name="Google Shape;1014;p109"/>
            <p:cNvSpPr/>
            <p:nvPr/>
          </p:nvSpPr>
          <p:spPr>
            <a:xfrm>
              <a:off x="6640304" y="4071836"/>
              <a:ext cx="23375" cy="25189"/>
            </a:xfrm>
            <a:custGeom>
              <a:rect b="b" l="l" r="r" t="t"/>
              <a:pathLst>
                <a:path extrusionOk="0" h="626" w="581">
                  <a:moveTo>
                    <a:pt x="286" y="1"/>
                  </a:moveTo>
                  <a:lnTo>
                    <a:pt x="232" y="10"/>
                  </a:lnTo>
                  <a:lnTo>
                    <a:pt x="125" y="54"/>
                  </a:lnTo>
                  <a:lnTo>
                    <a:pt x="45" y="135"/>
                  </a:lnTo>
                  <a:lnTo>
                    <a:pt x="0" y="251"/>
                  </a:lnTo>
                  <a:lnTo>
                    <a:pt x="0" y="313"/>
                  </a:lnTo>
                  <a:lnTo>
                    <a:pt x="0" y="376"/>
                  </a:lnTo>
                  <a:lnTo>
                    <a:pt x="45" y="492"/>
                  </a:lnTo>
                  <a:lnTo>
                    <a:pt x="125" y="581"/>
                  </a:lnTo>
                  <a:lnTo>
                    <a:pt x="232" y="626"/>
                  </a:lnTo>
                  <a:lnTo>
                    <a:pt x="348" y="626"/>
                  </a:lnTo>
                  <a:lnTo>
                    <a:pt x="456" y="581"/>
                  </a:lnTo>
                  <a:lnTo>
                    <a:pt x="527" y="492"/>
                  </a:lnTo>
                  <a:lnTo>
                    <a:pt x="572" y="376"/>
                  </a:lnTo>
                  <a:lnTo>
                    <a:pt x="581" y="313"/>
                  </a:lnTo>
                  <a:lnTo>
                    <a:pt x="572" y="251"/>
                  </a:lnTo>
                  <a:lnTo>
                    <a:pt x="527" y="135"/>
                  </a:lnTo>
                  <a:lnTo>
                    <a:pt x="456" y="54"/>
                  </a:lnTo>
                  <a:lnTo>
                    <a:pt x="348" y="10"/>
                  </a:lnTo>
                  <a:lnTo>
                    <a:pt x="286" y="1"/>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5" name="Google Shape;1015;p109"/>
            <p:cNvSpPr/>
            <p:nvPr/>
          </p:nvSpPr>
          <p:spPr>
            <a:xfrm>
              <a:off x="6640304" y="4237132"/>
              <a:ext cx="23375" cy="25551"/>
            </a:xfrm>
            <a:custGeom>
              <a:rect b="b" l="l" r="r" t="t"/>
              <a:pathLst>
                <a:path extrusionOk="0" h="635" w="581">
                  <a:moveTo>
                    <a:pt x="286" y="1"/>
                  </a:moveTo>
                  <a:lnTo>
                    <a:pt x="232" y="9"/>
                  </a:lnTo>
                  <a:lnTo>
                    <a:pt x="125" y="54"/>
                  </a:lnTo>
                  <a:lnTo>
                    <a:pt x="45" y="143"/>
                  </a:lnTo>
                  <a:lnTo>
                    <a:pt x="0" y="251"/>
                  </a:lnTo>
                  <a:lnTo>
                    <a:pt x="0" y="322"/>
                  </a:lnTo>
                  <a:lnTo>
                    <a:pt x="0" y="385"/>
                  </a:lnTo>
                  <a:lnTo>
                    <a:pt x="45" y="492"/>
                  </a:lnTo>
                  <a:lnTo>
                    <a:pt x="125" y="581"/>
                  </a:lnTo>
                  <a:lnTo>
                    <a:pt x="232" y="626"/>
                  </a:lnTo>
                  <a:lnTo>
                    <a:pt x="286" y="635"/>
                  </a:lnTo>
                  <a:lnTo>
                    <a:pt x="348" y="626"/>
                  </a:lnTo>
                  <a:lnTo>
                    <a:pt x="456" y="581"/>
                  </a:lnTo>
                  <a:lnTo>
                    <a:pt x="527" y="492"/>
                  </a:lnTo>
                  <a:lnTo>
                    <a:pt x="572" y="385"/>
                  </a:lnTo>
                  <a:lnTo>
                    <a:pt x="581" y="322"/>
                  </a:lnTo>
                  <a:lnTo>
                    <a:pt x="572" y="251"/>
                  </a:lnTo>
                  <a:lnTo>
                    <a:pt x="527" y="143"/>
                  </a:lnTo>
                  <a:lnTo>
                    <a:pt x="456" y="54"/>
                  </a:lnTo>
                  <a:lnTo>
                    <a:pt x="348" y="9"/>
                  </a:lnTo>
                  <a:lnTo>
                    <a:pt x="286" y="1"/>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6" name="Google Shape;1016;p109"/>
            <p:cNvSpPr/>
            <p:nvPr/>
          </p:nvSpPr>
          <p:spPr>
            <a:xfrm>
              <a:off x="6640304" y="4402789"/>
              <a:ext cx="23375" cy="25189"/>
            </a:xfrm>
            <a:custGeom>
              <a:rect b="b" l="l" r="r" t="t"/>
              <a:pathLst>
                <a:path extrusionOk="0" h="626" w="581">
                  <a:moveTo>
                    <a:pt x="232" y="0"/>
                  </a:moveTo>
                  <a:lnTo>
                    <a:pt x="125" y="54"/>
                  </a:lnTo>
                  <a:lnTo>
                    <a:pt x="45" y="134"/>
                  </a:lnTo>
                  <a:lnTo>
                    <a:pt x="0" y="250"/>
                  </a:lnTo>
                  <a:lnTo>
                    <a:pt x="0" y="313"/>
                  </a:lnTo>
                  <a:lnTo>
                    <a:pt x="0" y="375"/>
                  </a:lnTo>
                  <a:lnTo>
                    <a:pt x="45" y="491"/>
                  </a:lnTo>
                  <a:lnTo>
                    <a:pt x="125" y="572"/>
                  </a:lnTo>
                  <a:lnTo>
                    <a:pt x="232" y="616"/>
                  </a:lnTo>
                  <a:lnTo>
                    <a:pt x="286" y="625"/>
                  </a:lnTo>
                  <a:lnTo>
                    <a:pt x="348" y="616"/>
                  </a:lnTo>
                  <a:lnTo>
                    <a:pt x="456" y="572"/>
                  </a:lnTo>
                  <a:lnTo>
                    <a:pt x="527" y="491"/>
                  </a:lnTo>
                  <a:lnTo>
                    <a:pt x="572" y="375"/>
                  </a:lnTo>
                  <a:lnTo>
                    <a:pt x="581" y="313"/>
                  </a:lnTo>
                  <a:lnTo>
                    <a:pt x="572" y="250"/>
                  </a:lnTo>
                  <a:lnTo>
                    <a:pt x="527" y="134"/>
                  </a:lnTo>
                  <a:lnTo>
                    <a:pt x="456" y="54"/>
                  </a:lnTo>
                  <a:lnTo>
                    <a:pt x="348" y="0"/>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7" name="Google Shape;1017;p109"/>
            <p:cNvSpPr/>
            <p:nvPr/>
          </p:nvSpPr>
          <p:spPr>
            <a:xfrm>
              <a:off x="6640304" y="4568085"/>
              <a:ext cx="23375" cy="25189"/>
            </a:xfrm>
            <a:custGeom>
              <a:rect b="b" l="l" r="r" t="t"/>
              <a:pathLst>
                <a:path extrusionOk="0" h="626" w="581">
                  <a:moveTo>
                    <a:pt x="232" y="0"/>
                  </a:moveTo>
                  <a:lnTo>
                    <a:pt x="125" y="54"/>
                  </a:lnTo>
                  <a:lnTo>
                    <a:pt x="45" y="134"/>
                  </a:lnTo>
                  <a:lnTo>
                    <a:pt x="0" y="250"/>
                  </a:lnTo>
                  <a:lnTo>
                    <a:pt x="0" y="313"/>
                  </a:lnTo>
                  <a:lnTo>
                    <a:pt x="0" y="375"/>
                  </a:lnTo>
                  <a:lnTo>
                    <a:pt x="45" y="491"/>
                  </a:lnTo>
                  <a:lnTo>
                    <a:pt x="125" y="572"/>
                  </a:lnTo>
                  <a:lnTo>
                    <a:pt x="232" y="625"/>
                  </a:lnTo>
                  <a:lnTo>
                    <a:pt x="348" y="625"/>
                  </a:lnTo>
                  <a:lnTo>
                    <a:pt x="456" y="572"/>
                  </a:lnTo>
                  <a:lnTo>
                    <a:pt x="527" y="491"/>
                  </a:lnTo>
                  <a:lnTo>
                    <a:pt x="572" y="375"/>
                  </a:lnTo>
                  <a:lnTo>
                    <a:pt x="581" y="313"/>
                  </a:lnTo>
                  <a:lnTo>
                    <a:pt x="572" y="250"/>
                  </a:lnTo>
                  <a:lnTo>
                    <a:pt x="527" y="134"/>
                  </a:lnTo>
                  <a:lnTo>
                    <a:pt x="456" y="54"/>
                  </a:lnTo>
                  <a:lnTo>
                    <a:pt x="348" y="0"/>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8" name="Google Shape;1018;p109"/>
            <p:cNvSpPr/>
            <p:nvPr/>
          </p:nvSpPr>
          <p:spPr>
            <a:xfrm>
              <a:off x="6812740" y="3906581"/>
              <a:ext cx="23375" cy="25189"/>
            </a:xfrm>
            <a:custGeom>
              <a:rect b="b" l="l" r="r" t="t"/>
              <a:pathLst>
                <a:path extrusionOk="0" h="626" w="581">
                  <a:moveTo>
                    <a:pt x="233" y="0"/>
                  </a:moveTo>
                  <a:lnTo>
                    <a:pt x="134" y="54"/>
                  </a:lnTo>
                  <a:lnTo>
                    <a:pt x="54" y="134"/>
                  </a:lnTo>
                  <a:lnTo>
                    <a:pt x="9" y="250"/>
                  </a:lnTo>
                  <a:lnTo>
                    <a:pt x="0" y="313"/>
                  </a:lnTo>
                  <a:lnTo>
                    <a:pt x="9" y="375"/>
                  </a:lnTo>
                  <a:lnTo>
                    <a:pt x="54" y="491"/>
                  </a:lnTo>
                  <a:lnTo>
                    <a:pt x="134" y="572"/>
                  </a:lnTo>
                  <a:lnTo>
                    <a:pt x="233" y="625"/>
                  </a:lnTo>
                  <a:lnTo>
                    <a:pt x="349" y="625"/>
                  </a:lnTo>
                  <a:lnTo>
                    <a:pt x="456" y="572"/>
                  </a:lnTo>
                  <a:lnTo>
                    <a:pt x="536" y="491"/>
                  </a:lnTo>
                  <a:lnTo>
                    <a:pt x="581" y="375"/>
                  </a:lnTo>
                  <a:lnTo>
                    <a:pt x="581" y="313"/>
                  </a:lnTo>
                  <a:lnTo>
                    <a:pt x="581" y="250"/>
                  </a:lnTo>
                  <a:lnTo>
                    <a:pt x="536" y="134"/>
                  </a:lnTo>
                  <a:lnTo>
                    <a:pt x="456" y="54"/>
                  </a:lnTo>
                  <a:lnTo>
                    <a:pt x="349" y="0"/>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9" name="Google Shape;1019;p109"/>
            <p:cNvSpPr/>
            <p:nvPr/>
          </p:nvSpPr>
          <p:spPr>
            <a:xfrm>
              <a:off x="6812740" y="4071836"/>
              <a:ext cx="23375" cy="25189"/>
            </a:xfrm>
            <a:custGeom>
              <a:rect b="b" l="l" r="r" t="t"/>
              <a:pathLst>
                <a:path extrusionOk="0" h="626" w="581">
                  <a:moveTo>
                    <a:pt x="295" y="1"/>
                  </a:moveTo>
                  <a:lnTo>
                    <a:pt x="233" y="10"/>
                  </a:lnTo>
                  <a:lnTo>
                    <a:pt x="134" y="54"/>
                  </a:lnTo>
                  <a:lnTo>
                    <a:pt x="54" y="135"/>
                  </a:lnTo>
                  <a:lnTo>
                    <a:pt x="9" y="251"/>
                  </a:lnTo>
                  <a:lnTo>
                    <a:pt x="0" y="313"/>
                  </a:lnTo>
                  <a:lnTo>
                    <a:pt x="9" y="376"/>
                  </a:lnTo>
                  <a:lnTo>
                    <a:pt x="54" y="492"/>
                  </a:lnTo>
                  <a:lnTo>
                    <a:pt x="134" y="581"/>
                  </a:lnTo>
                  <a:lnTo>
                    <a:pt x="233" y="626"/>
                  </a:lnTo>
                  <a:lnTo>
                    <a:pt x="349" y="626"/>
                  </a:lnTo>
                  <a:lnTo>
                    <a:pt x="456" y="581"/>
                  </a:lnTo>
                  <a:lnTo>
                    <a:pt x="536" y="492"/>
                  </a:lnTo>
                  <a:lnTo>
                    <a:pt x="581" y="376"/>
                  </a:lnTo>
                  <a:lnTo>
                    <a:pt x="581" y="313"/>
                  </a:lnTo>
                  <a:lnTo>
                    <a:pt x="581" y="251"/>
                  </a:lnTo>
                  <a:lnTo>
                    <a:pt x="536" y="135"/>
                  </a:lnTo>
                  <a:lnTo>
                    <a:pt x="456" y="54"/>
                  </a:lnTo>
                  <a:lnTo>
                    <a:pt x="349" y="10"/>
                  </a:lnTo>
                  <a:lnTo>
                    <a:pt x="295" y="1"/>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0" name="Google Shape;1020;p109"/>
            <p:cNvSpPr/>
            <p:nvPr/>
          </p:nvSpPr>
          <p:spPr>
            <a:xfrm>
              <a:off x="6812740" y="4237132"/>
              <a:ext cx="23375" cy="25551"/>
            </a:xfrm>
            <a:custGeom>
              <a:rect b="b" l="l" r="r" t="t"/>
              <a:pathLst>
                <a:path extrusionOk="0" h="635" w="581">
                  <a:moveTo>
                    <a:pt x="295" y="1"/>
                  </a:moveTo>
                  <a:lnTo>
                    <a:pt x="233" y="9"/>
                  </a:lnTo>
                  <a:lnTo>
                    <a:pt x="134" y="54"/>
                  </a:lnTo>
                  <a:lnTo>
                    <a:pt x="54" y="143"/>
                  </a:lnTo>
                  <a:lnTo>
                    <a:pt x="9" y="251"/>
                  </a:lnTo>
                  <a:lnTo>
                    <a:pt x="0" y="322"/>
                  </a:lnTo>
                  <a:lnTo>
                    <a:pt x="9" y="385"/>
                  </a:lnTo>
                  <a:lnTo>
                    <a:pt x="54" y="492"/>
                  </a:lnTo>
                  <a:lnTo>
                    <a:pt x="134" y="581"/>
                  </a:lnTo>
                  <a:lnTo>
                    <a:pt x="233" y="626"/>
                  </a:lnTo>
                  <a:lnTo>
                    <a:pt x="295" y="635"/>
                  </a:lnTo>
                  <a:lnTo>
                    <a:pt x="349" y="626"/>
                  </a:lnTo>
                  <a:lnTo>
                    <a:pt x="456" y="581"/>
                  </a:lnTo>
                  <a:lnTo>
                    <a:pt x="536" y="492"/>
                  </a:lnTo>
                  <a:lnTo>
                    <a:pt x="581" y="385"/>
                  </a:lnTo>
                  <a:lnTo>
                    <a:pt x="581" y="322"/>
                  </a:lnTo>
                  <a:lnTo>
                    <a:pt x="581" y="251"/>
                  </a:lnTo>
                  <a:lnTo>
                    <a:pt x="536" y="143"/>
                  </a:lnTo>
                  <a:lnTo>
                    <a:pt x="456" y="54"/>
                  </a:lnTo>
                  <a:lnTo>
                    <a:pt x="349" y="9"/>
                  </a:lnTo>
                  <a:lnTo>
                    <a:pt x="295" y="1"/>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1" name="Google Shape;1021;p109"/>
            <p:cNvSpPr/>
            <p:nvPr/>
          </p:nvSpPr>
          <p:spPr>
            <a:xfrm>
              <a:off x="6812740" y="4402789"/>
              <a:ext cx="23375" cy="25189"/>
            </a:xfrm>
            <a:custGeom>
              <a:rect b="b" l="l" r="r" t="t"/>
              <a:pathLst>
                <a:path extrusionOk="0" h="626" w="581">
                  <a:moveTo>
                    <a:pt x="233" y="0"/>
                  </a:moveTo>
                  <a:lnTo>
                    <a:pt x="134" y="54"/>
                  </a:lnTo>
                  <a:lnTo>
                    <a:pt x="54" y="134"/>
                  </a:lnTo>
                  <a:lnTo>
                    <a:pt x="9" y="250"/>
                  </a:lnTo>
                  <a:lnTo>
                    <a:pt x="0" y="313"/>
                  </a:lnTo>
                  <a:lnTo>
                    <a:pt x="9" y="375"/>
                  </a:lnTo>
                  <a:lnTo>
                    <a:pt x="54" y="491"/>
                  </a:lnTo>
                  <a:lnTo>
                    <a:pt x="134" y="572"/>
                  </a:lnTo>
                  <a:lnTo>
                    <a:pt x="233" y="616"/>
                  </a:lnTo>
                  <a:lnTo>
                    <a:pt x="295" y="625"/>
                  </a:lnTo>
                  <a:lnTo>
                    <a:pt x="349" y="616"/>
                  </a:lnTo>
                  <a:lnTo>
                    <a:pt x="456" y="572"/>
                  </a:lnTo>
                  <a:lnTo>
                    <a:pt x="536" y="491"/>
                  </a:lnTo>
                  <a:lnTo>
                    <a:pt x="581" y="375"/>
                  </a:lnTo>
                  <a:lnTo>
                    <a:pt x="581" y="313"/>
                  </a:lnTo>
                  <a:lnTo>
                    <a:pt x="581" y="250"/>
                  </a:lnTo>
                  <a:lnTo>
                    <a:pt x="536" y="134"/>
                  </a:lnTo>
                  <a:lnTo>
                    <a:pt x="456" y="54"/>
                  </a:lnTo>
                  <a:lnTo>
                    <a:pt x="349" y="0"/>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2" name="Google Shape;1022;p109"/>
            <p:cNvSpPr/>
            <p:nvPr/>
          </p:nvSpPr>
          <p:spPr>
            <a:xfrm>
              <a:off x="6812740" y="4568085"/>
              <a:ext cx="23375" cy="25189"/>
            </a:xfrm>
            <a:custGeom>
              <a:rect b="b" l="l" r="r" t="t"/>
              <a:pathLst>
                <a:path extrusionOk="0" h="626" w="581">
                  <a:moveTo>
                    <a:pt x="233" y="0"/>
                  </a:moveTo>
                  <a:lnTo>
                    <a:pt x="134" y="54"/>
                  </a:lnTo>
                  <a:lnTo>
                    <a:pt x="54" y="134"/>
                  </a:lnTo>
                  <a:lnTo>
                    <a:pt x="9" y="250"/>
                  </a:lnTo>
                  <a:lnTo>
                    <a:pt x="0" y="313"/>
                  </a:lnTo>
                  <a:lnTo>
                    <a:pt x="9" y="375"/>
                  </a:lnTo>
                  <a:lnTo>
                    <a:pt x="54" y="491"/>
                  </a:lnTo>
                  <a:lnTo>
                    <a:pt x="134" y="572"/>
                  </a:lnTo>
                  <a:lnTo>
                    <a:pt x="233" y="625"/>
                  </a:lnTo>
                  <a:lnTo>
                    <a:pt x="349" y="625"/>
                  </a:lnTo>
                  <a:lnTo>
                    <a:pt x="456" y="572"/>
                  </a:lnTo>
                  <a:lnTo>
                    <a:pt x="536" y="491"/>
                  </a:lnTo>
                  <a:lnTo>
                    <a:pt x="581" y="375"/>
                  </a:lnTo>
                  <a:lnTo>
                    <a:pt x="581" y="313"/>
                  </a:lnTo>
                  <a:lnTo>
                    <a:pt x="581" y="250"/>
                  </a:lnTo>
                  <a:lnTo>
                    <a:pt x="536" y="134"/>
                  </a:lnTo>
                  <a:lnTo>
                    <a:pt x="456" y="54"/>
                  </a:lnTo>
                  <a:lnTo>
                    <a:pt x="349" y="0"/>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3" name="Google Shape;1023;p109"/>
            <p:cNvSpPr/>
            <p:nvPr/>
          </p:nvSpPr>
          <p:spPr>
            <a:xfrm>
              <a:off x="6985539" y="3906581"/>
              <a:ext cx="23415" cy="25189"/>
            </a:xfrm>
            <a:custGeom>
              <a:rect b="b" l="l" r="r" t="t"/>
              <a:pathLst>
                <a:path extrusionOk="0" h="626" w="582">
                  <a:moveTo>
                    <a:pt x="233" y="0"/>
                  </a:moveTo>
                  <a:lnTo>
                    <a:pt x="126" y="54"/>
                  </a:lnTo>
                  <a:lnTo>
                    <a:pt x="45" y="134"/>
                  </a:lnTo>
                  <a:lnTo>
                    <a:pt x="10" y="250"/>
                  </a:lnTo>
                  <a:lnTo>
                    <a:pt x="1" y="313"/>
                  </a:lnTo>
                  <a:lnTo>
                    <a:pt x="10" y="375"/>
                  </a:lnTo>
                  <a:lnTo>
                    <a:pt x="45" y="491"/>
                  </a:lnTo>
                  <a:lnTo>
                    <a:pt x="126" y="572"/>
                  </a:lnTo>
                  <a:lnTo>
                    <a:pt x="233" y="625"/>
                  </a:lnTo>
                  <a:lnTo>
                    <a:pt x="349" y="625"/>
                  </a:lnTo>
                  <a:lnTo>
                    <a:pt x="456" y="572"/>
                  </a:lnTo>
                  <a:lnTo>
                    <a:pt x="528" y="491"/>
                  </a:lnTo>
                  <a:lnTo>
                    <a:pt x="572" y="375"/>
                  </a:lnTo>
                  <a:lnTo>
                    <a:pt x="581" y="313"/>
                  </a:lnTo>
                  <a:lnTo>
                    <a:pt x="572" y="250"/>
                  </a:lnTo>
                  <a:lnTo>
                    <a:pt x="528" y="134"/>
                  </a:lnTo>
                  <a:lnTo>
                    <a:pt x="456" y="54"/>
                  </a:lnTo>
                  <a:lnTo>
                    <a:pt x="349" y="0"/>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4" name="Google Shape;1024;p109"/>
            <p:cNvSpPr/>
            <p:nvPr/>
          </p:nvSpPr>
          <p:spPr>
            <a:xfrm>
              <a:off x="6985539" y="4071836"/>
              <a:ext cx="23415" cy="25189"/>
            </a:xfrm>
            <a:custGeom>
              <a:rect b="b" l="l" r="r" t="t"/>
              <a:pathLst>
                <a:path extrusionOk="0" h="626" w="582">
                  <a:moveTo>
                    <a:pt x="287" y="1"/>
                  </a:moveTo>
                  <a:lnTo>
                    <a:pt x="233" y="10"/>
                  </a:lnTo>
                  <a:lnTo>
                    <a:pt x="126" y="54"/>
                  </a:lnTo>
                  <a:lnTo>
                    <a:pt x="45" y="135"/>
                  </a:lnTo>
                  <a:lnTo>
                    <a:pt x="10" y="251"/>
                  </a:lnTo>
                  <a:lnTo>
                    <a:pt x="1" y="313"/>
                  </a:lnTo>
                  <a:lnTo>
                    <a:pt x="10" y="376"/>
                  </a:lnTo>
                  <a:lnTo>
                    <a:pt x="45" y="492"/>
                  </a:lnTo>
                  <a:lnTo>
                    <a:pt x="126" y="581"/>
                  </a:lnTo>
                  <a:lnTo>
                    <a:pt x="233" y="626"/>
                  </a:lnTo>
                  <a:lnTo>
                    <a:pt x="349" y="626"/>
                  </a:lnTo>
                  <a:lnTo>
                    <a:pt x="456" y="581"/>
                  </a:lnTo>
                  <a:lnTo>
                    <a:pt x="528" y="492"/>
                  </a:lnTo>
                  <a:lnTo>
                    <a:pt x="572" y="376"/>
                  </a:lnTo>
                  <a:lnTo>
                    <a:pt x="581" y="313"/>
                  </a:lnTo>
                  <a:lnTo>
                    <a:pt x="572" y="251"/>
                  </a:lnTo>
                  <a:lnTo>
                    <a:pt x="528" y="135"/>
                  </a:lnTo>
                  <a:lnTo>
                    <a:pt x="456" y="54"/>
                  </a:lnTo>
                  <a:lnTo>
                    <a:pt x="349" y="10"/>
                  </a:lnTo>
                  <a:lnTo>
                    <a:pt x="287" y="1"/>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5" name="Google Shape;1025;p109"/>
            <p:cNvSpPr/>
            <p:nvPr/>
          </p:nvSpPr>
          <p:spPr>
            <a:xfrm>
              <a:off x="6985539" y="4237132"/>
              <a:ext cx="23415" cy="25551"/>
            </a:xfrm>
            <a:custGeom>
              <a:rect b="b" l="l" r="r" t="t"/>
              <a:pathLst>
                <a:path extrusionOk="0" h="635" w="582">
                  <a:moveTo>
                    <a:pt x="287" y="1"/>
                  </a:moveTo>
                  <a:lnTo>
                    <a:pt x="233" y="9"/>
                  </a:lnTo>
                  <a:lnTo>
                    <a:pt x="126" y="54"/>
                  </a:lnTo>
                  <a:lnTo>
                    <a:pt x="45" y="143"/>
                  </a:lnTo>
                  <a:lnTo>
                    <a:pt x="10" y="251"/>
                  </a:lnTo>
                  <a:lnTo>
                    <a:pt x="1" y="322"/>
                  </a:lnTo>
                  <a:lnTo>
                    <a:pt x="10" y="385"/>
                  </a:lnTo>
                  <a:lnTo>
                    <a:pt x="45" y="492"/>
                  </a:lnTo>
                  <a:lnTo>
                    <a:pt x="126" y="581"/>
                  </a:lnTo>
                  <a:lnTo>
                    <a:pt x="233" y="626"/>
                  </a:lnTo>
                  <a:lnTo>
                    <a:pt x="287" y="635"/>
                  </a:lnTo>
                  <a:lnTo>
                    <a:pt x="349" y="626"/>
                  </a:lnTo>
                  <a:lnTo>
                    <a:pt x="456" y="581"/>
                  </a:lnTo>
                  <a:lnTo>
                    <a:pt x="528" y="492"/>
                  </a:lnTo>
                  <a:lnTo>
                    <a:pt x="572" y="385"/>
                  </a:lnTo>
                  <a:lnTo>
                    <a:pt x="581" y="322"/>
                  </a:lnTo>
                  <a:lnTo>
                    <a:pt x="572" y="251"/>
                  </a:lnTo>
                  <a:lnTo>
                    <a:pt x="528" y="143"/>
                  </a:lnTo>
                  <a:lnTo>
                    <a:pt x="456" y="54"/>
                  </a:lnTo>
                  <a:lnTo>
                    <a:pt x="349" y="9"/>
                  </a:lnTo>
                  <a:lnTo>
                    <a:pt x="287" y="1"/>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6" name="Google Shape;1026;p109"/>
            <p:cNvSpPr/>
            <p:nvPr/>
          </p:nvSpPr>
          <p:spPr>
            <a:xfrm>
              <a:off x="6985539" y="4402789"/>
              <a:ext cx="23415" cy="25189"/>
            </a:xfrm>
            <a:custGeom>
              <a:rect b="b" l="l" r="r" t="t"/>
              <a:pathLst>
                <a:path extrusionOk="0" h="626" w="582">
                  <a:moveTo>
                    <a:pt x="233" y="0"/>
                  </a:moveTo>
                  <a:lnTo>
                    <a:pt x="126" y="54"/>
                  </a:lnTo>
                  <a:lnTo>
                    <a:pt x="45" y="134"/>
                  </a:lnTo>
                  <a:lnTo>
                    <a:pt x="10" y="250"/>
                  </a:lnTo>
                  <a:lnTo>
                    <a:pt x="1" y="313"/>
                  </a:lnTo>
                  <a:lnTo>
                    <a:pt x="10" y="375"/>
                  </a:lnTo>
                  <a:lnTo>
                    <a:pt x="45" y="491"/>
                  </a:lnTo>
                  <a:lnTo>
                    <a:pt x="126" y="572"/>
                  </a:lnTo>
                  <a:lnTo>
                    <a:pt x="233" y="616"/>
                  </a:lnTo>
                  <a:lnTo>
                    <a:pt x="287" y="625"/>
                  </a:lnTo>
                  <a:lnTo>
                    <a:pt x="349" y="616"/>
                  </a:lnTo>
                  <a:lnTo>
                    <a:pt x="456" y="572"/>
                  </a:lnTo>
                  <a:lnTo>
                    <a:pt x="528" y="491"/>
                  </a:lnTo>
                  <a:lnTo>
                    <a:pt x="572" y="375"/>
                  </a:lnTo>
                  <a:lnTo>
                    <a:pt x="581" y="313"/>
                  </a:lnTo>
                  <a:lnTo>
                    <a:pt x="572" y="250"/>
                  </a:lnTo>
                  <a:lnTo>
                    <a:pt x="528" y="134"/>
                  </a:lnTo>
                  <a:lnTo>
                    <a:pt x="456" y="54"/>
                  </a:lnTo>
                  <a:lnTo>
                    <a:pt x="349" y="0"/>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7" name="Google Shape;1027;p109"/>
            <p:cNvSpPr/>
            <p:nvPr/>
          </p:nvSpPr>
          <p:spPr>
            <a:xfrm>
              <a:off x="6985539" y="4568085"/>
              <a:ext cx="23415" cy="25189"/>
            </a:xfrm>
            <a:custGeom>
              <a:rect b="b" l="l" r="r" t="t"/>
              <a:pathLst>
                <a:path extrusionOk="0" h="626" w="582">
                  <a:moveTo>
                    <a:pt x="233" y="0"/>
                  </a:moveTo>
                  <a:lnTo>
                    <a:pt x="126" y="54"/>
                  </a:lnTo>
                  <a:lnTo>
                    <a:pt x="45" y="134"/>
                  </a:lnTo>
                  <a:lnTo>
                    <a:pt x="10" y="250"/>
                  </a:lnTo>
                  <a:lnTo>
                    <a:pt x="1" y="313"/>
                  </a:lnTo>
                  <a:lnTo>
                    <a:pt x="10" y="375"/>
                  </a:lnTo>
                  <a:lnTo>
                    <a:pt x="45" y="491"/>
                  </a:lnTo>
                  <a:lnTo>
                    <a:pt x="126" y="572"/>
                  </a:lnTo>
                  <a:lnTo>
                    <a:pt x="233" y="625"/>
                  </a:lnTo>
                  <a:lnTo>
                    <a:pt x="349" y="625"/>
                  </a:lnTo>
                  <a:lnTo>
                    <a:pt x="456" y="572"/>
                  </a:lnTo>
                  <a:lnTo>
                    <a:pt x="528" y="491"/>
                  </a:lnTo>
                  <a:lnTo>
                    <a:pt x="572" y="375"/>
                  </a:lnTo>
                  <a:lnTo>
                    <a:pt x="581" y="313"/>
                  </a:lnTo>
                  <a:lnTo>
                    <a:pt x="572" y="250"/>
                  </a:lnTo>
                  <a:lnTo>
                    <a:pt x="528" y="134"/>
                  </a:lnTo>
                  <a:lnTo>
                    <a:pt x="456" y="54"/>
                  </a:lnTo>
                  <a:lnTo>
                    <a:pt x="349" y="0"/>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028" name="Google Shape;1028;p109"/>
          <p:cNvSpPr txBox="1"/>
          <p:nvPr>
            <p:ph type="title"/>
          </p:nvPr>
        </p:nvSpPr>
        <p:spPr>
          <a:xfrm>
            <a:off x="3708125" y="1560400"/>
            <a:ext cx="3378900" cy="457500"/>
          </a:xfrm>
          <a:prstGeom prst="rect">
            <a:avLst/>
          </a:prstGeom>
          <a:noFill/>
          <a:ln>
            <a:noFill/>
          </a:ln>
        </p:spPr>
        <p:txBody>
          <a:bodyPr anchorCtr="0" anchor="b" bIns="0" lIns="0" spcFirstLastPara="1" rIns="0" wrap="square" tIns="0">
            <a:noAutofit/>
          </a:bodyPr>
          <a:lstStyle>
            <a:lvl1pPr lvl="0" rtl="0">
              <a:spcBef>
                <a:spcPts val="0"/>
              </a:spcBef>
              <a:spcAft>
                <a:spcPts val="0"/>
              </a:spcAft>
              <a:buSzPts val="1400"/>
              <a:buNone/>
              <a:defRPr b="1" sz="1800">
                <a:solidFill>
                  <a:schemeClr val="lt1"/>
                </a:solidFill>
                <a:latin typeface="Helvetica Neue"/>
                <a:ea typeface="Helvetica Neue"/>
                <a:cs typeface="Helvetica Neue"/>
                <a:sym typeface="Helvetica Neue"/>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1029" name="Google Shape;1029;p109"/>
          <p:cNvSpPr txBox="1"/>
          <p:nvPr>
            <p:ph idx="3" type="subTitle"/>
          </p:nvPr>
        </p:nvSpPr>
        <p:spPr>
          <a:xfrm>
            <a:off x="3717418" y="2094100"/>
            <a:ext cx="2692800" cy="216300"/>
          </a:xfrm>
          <a:prstGeom prst="rect">
            <a:avLst/>
          </a:prstGeom>
          <a:noFill/>
          <a:ln>
            <a:noFill/>
          </a:ln>
        </p:spPr>
        <p:txBody>
          <a:bodyPr anchorCtr="0" anchor="t" bIns="0" lIns="0" spcFirstLastPara="1" rIns="0" wrap="square" tIns="0">
            <a:noAutofit/>
          </a:bodyPr>
          <a:lstStyle>
            <a:lvl1pPr lvl="0" rtl="0">
              <a:spcBef>
                <a:spcPts val="0"/>
              </a:spcBef>
              <a:spcAft>
                <a:spcPts val="0"/>
              </a:spcAft>
              <a:buClr>
                <a:schemeClr val="dk2"/>
              </a:buClr>
              <a:buSzPts val="1400"/>
              <a:buNone/>
              <a:defRPr sz="1000">
                <a:solidFill>
                  <a:schemeClr val="dk2"/>
                </a:solidFill>
                <a:latin typeface="Helvetica Neue"/>
                <a:ea typeface="Helvetica Neue"/>
                <a:cs typeface="Helvetica Neue"/>
                <a:sym typeface="Helvetica Neue"/>
              </a:defRPr>
            </a:lvl1pPr>
            <a:lvl2pPr lvl="1" rtl="0">
              <a:spcBef>
                <a:spcPts val="0"/>
              </a:spcBef>
              <a:spcAft>
                <a:spcPts val="0"/>
              </a:spcAft>
              <a:buClr>
                <a:schemeClr val="dk2"/>
              </a:buClr>
              <a:buSzPts val="1400"/>
              <a:buNone/>
              <a:defRPr>
                <a:solidFill>
                  <a:schemeClr val="dk2"/>
                </a:solidFill>
              </a:defRPr>
            </a:lvl2pPr>
            <a:lvl3pPr lvl="2" rtl="0">
              <a:spcBef>
                <a:spcPts val="0"/>
              </a:spcBef>
              <a:spcAft>
                <a:spcPts val="0"/>
              </a:spcAft>
              <a:buClr>
                <a:schemeClr val="dk2"/>
              </a:buClr>
              <a:buSzPts val="1400"/>
              <a:buNone/>
              <a:defRPr>
                <a:solidFill>
                  <a:schemeClr val="dk2"/>
                </a:solidFill>
              </a:defRPr>
            </a:lvl3pPr>
            <a:lvl4pPr lvl="3" rtl="0">
              <a:spcBef>
                <a:spcPts val="0"/>
              </a:spcBef>
              <a:spcAft>
                <a:spcPts val="0"/>
              </a:spcAft>
              <a:buClr>
                <a:schemeClr val="dk2"/>
              </a:buClr>
              <a:buSzPts val="1400"/>
              <a:buNone/>
              <a:defRPr>
                <a:solidFill>
                  <a:schemeClr val="dk2"/>
                </a:solidFill>
              </a:defRPr>
            </a:lvl4pPr>
            <a:lvl5pPr lvl="4" rtl="0">
              <a:spcBef>
                <a:spcPts val="0"/>
              </a:spcBef>
              <a:spcAft>
                <a:spcPts val="0"/>
              </a:spcAft>
              <a:buClr>
                <a:schemeClr val="dk2"/>
              </a:buClr>
              <a:buSzPts val="1400"/>
              <a:buNone/>
              <a:defRPr>
                <a:solidFill>
                  <a:schemeClr val="dk2"/>
                </a:solidFill>
              </a:defRPr>
            </a:lvl5pPr>
            <a:lvl6pPr lvl="5" rtl="0">
              <a:spcBef>
                <a:spcPts val="0"/>
              </a:spcBef>
              <a:spcAft>
                <a:spcPts val="0"/>
              </a:spcAft>
              <a:buClr>
                <a:schemeClr val="dk2"/>
              </a:buClr>
              <a:buSzPts val="1400"/>
              <a:buNone/>
              <a:defRPr>
                <a:solidFill>
                  <a:schemeClr val="dk2"/>
                </a:solidFill>
              </a:defRPr>
            </a:lvl6pPr>
            <a:lvl7pPr lvl="6" rtl="0">
              <a:spcBef>
                <a:spcPts val="0"/>
              </a:spcBef>
              <a:spcAft>
                <a:spcPts val="0"/>
              </a:spcAft>
              <a:buClr>
                <a:schemeClr val="dk2"/>
              </a:buClr>
              <a:buSzPts val="1400"/>
              <a:buNone/>
              <a:defRPr>
                <a:solidFill>
                  <a:schemeClr val="dk2"/>
                </a:solidFill>
              </a:defRPr>
            </a:lvl7pPr>
            <a:lvl8pPr lvl="7" rtl="0">
              <a:spcBef>
                <a:spcPts val="0"/>
              </a:spcBef>
              <a:spcAft>
                <a:spcPts val="0"/>
              </a:spcAft>
              <a:buClr>
                <a:schemeClr val="dk2"/>
              </a:buClr>
              <a:buSzPts val="1400"/>
              <a:buNone/>
              <a:defRPr>
                <a:solidFill>
                  <a:schemeClr val="dk2"/>
                </a:solidFill>
              </a:defRPr>
            </a:lvl8pPr>
            <a:lvl9pPr lvl="8" rtl="0">
              <a:spcBef>
                <a:spcPts val="0"/>
              </a:spcBef>
              <a:spcAft>
                <a:spcPts val="0"/>
              </a:spcAft>
              <a:buClr>
                <a:schemeClr val="dk2"/>
              </a:buClr>
              <a:buSzPts val="1400"/>
              <a:buNone/>
              <a:defRPr>
                <a:solidFill>
                  <a:schemeClr val="dk2"/>
                </a:solidFill>
              </a:defRPr>
            </a:lvl9pPr>
          </a:lstStyle>
          <a:p/>
        </p:txBody>
      </p:sp>
      <p:sp>
        <p:nvSpPr>
          <p:cNvPr id="1030" name="Google Shape;1030;p109"/>
          <p:cNvSpPr/>
          <p:nvPr/>
        </p:nvSpPr>
        <p:spPr>
          <a:xfrm>
            <a:off x="8698265" y="4870865"/>
            <a:ext cx="136800" cy="139800"/>
          </a:xfrm>
          <a:prstGeom prst="ellipse">
            <a:avLst/>
          </a:pr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 name="Google Shape;1031;p109"/>
          <p:cNvSpPr txBox="1"/>
          <p:nvPr>
            <p:ph idx="12" type="sldNum"/>
          </p:nvPr>
        </p:nvSpPr>
        <p:spPr>
          <a:xfrm>
            <a:off x="290521" y="4874925"/>
            <a:ext cx="312300" cy="131700"/>
          </a:xfrm>
          <a:prstGeom prst="rect">
            <a:avLst/>
          </a:prstGeom>
          <a:noFill/>
          <a:ln>
            <a:noFill/>
          </a:ln>
        </p:spPr>
        <p:txBody>
          <a:bodyPr anchorCtr="0" anchor="ctr" bIns="0" lIns="0" spcFirstLastPara="1" rIns="0" wrap="square" tIns="0">
            <a:noAutofit/>
          </a:bodyPr>
          <a:lstStyle>
            <a:lvl1pPr indent="0" lvl="0"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1pPr>
            <a:lvl2pPr indent="0" lvl="1"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2pPr>
            <a:lvl3pPr indent="0" lvl="2"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3pPr>
            <a:lvl4pPr indent="0" lvl="3"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4pPr>
            <a:lvl5pPr indent="0" lvl="4"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5pPr>
            <a:lvl6pPr indent="0" lvl="5"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6pPr>
            <a:lvl7pPr indent="0" lvl="6"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7pPr>
            <a:lvl8pPr indent="0" lvl="7"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8pPr>
            <a:lvl9pPr indent="0" lvl="8"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9pPr>
          </a:lstStyle>
          <a:p>
            <a:pPr indent="0" lvl="0" marL="0" rtl="0" algn="l">
              <a:spcBef>
                <a:spcPts val="0"/>
              </a:spcBef>
              <a:spcAft>
                <a:spcPts val="0"/>
              </a:spcAft>
              <a:buNone/>
            </a:pPr>
            <a:fld id="{00000000-1234-1234-1234-123412341234}" type="slidenum">
              <a:rPr lang="en"/>
              <a:t>‹#›</a:t>
            </a:fld>
            <a:endParaRPr/>
          </a:p>
        </p:txBody>
      </p:sp>
      <p:sp>
        <p:nvSpPr>
          <p:cNvPr id="1032" name="Google Shape;1032;p109"/>
          <p:cNvSpPr txBox="1"/>
          <p:nvPr/>
        </p:nvSpPr>
        <p:spPr>
          <a:xfrm>
            <a:off x="1206943" y="4874925"/>
            <a:ext cx="1577100" cy="131700"/>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Clr>
                <a:srgbClr val="000000"/>
              </a:buClr>
              <a:buSzPts val="600"/>
              <a:buFont typeface="Arial"/>
              <a:buNone/>
            </a:pPr>
            <a:r>
              <a:rPr lang="en" sz="600">
                <a:solidFill>
                  <a:schemeClr val="dk2"/>
                </a:solidFill>
                <a:latin typeface="Helvetica Neue"/>
                <a:ea typeface="Helvetica Neue"/>
                <a:cs typeface="Helvetica Neue"/>
                <a:sym typeface="Helvetica Neue"/>
              </a:rPr>
              <a:t>2022 © AppFolio, Inc. Confidential</a:t>
            </a:r>
            <a:endParaRPr sz="600">
              <a:solidFill>
                <a:schemeClr val="dk2"/>
              </a:solidFill>
              <a:latin typeface="Helvetica Neue"/>
              <a:ea typeface="Helvetica Neue"/>
              <a:cs typeface="Helvetica Neue"/>
              <a:sym typeface="Helvetica Neue"/>
            </a:endParaRPr>
          </a:p>
        </p:txBody>
      </p:sp>
      <p:grpSp>
        <p:nvGrpSpPr>
          <p:cNvPr id="1033" name="Google Shape;1033;p109"/>
          <p:cNvGrpSpPr/>
          <p:nvPr/>
        </p:nvGrpSpPr>
        <p:grpSpPr>
          <a:xfrm>
            <a:off x="8684368" y="4856161"/>
            <a:ext cx="164601" cy="164574"/>
            <a:chOff x="5701200" y="2981425"/>
            <a:chExt cx="927850" cy="905250"/>
          </a:xfrm>
        </p:grpSpPr>
        <p:sp>
          <p:nvSpPr>
            <p:cNvPr id="1034" name="Google Shape;1034;p109"/>
            <p:cNvSpPr/>
            <p:nvPr/>
          </p:nvSpPr>
          <p:spPr>
            <a:xfrm>
              <a:off x="5701200" y="2981425"/>
              <a:ext cx="927850" cy="905250"/>
            </a:xfrm>
            <a:custGeom>
              <a:rect b="b" l="l" r="r" t="t"/>
              <a:pathLst>
                <a:path extrusionOk="0" h="36210" w="37114">
                  <a:moveTo>
                    <a:pt x="20237" y="5748"/>
                  </a:moveTo>
                  <a:lnTo>
                    <a:pt x="20587" y="5761"/>
                  </a:lnTo>
                  <a:lnTo>
                    <a:pt x="20925" y="5788"/>
                  </a:lnTo>
                  <a:lnTo>
                    <a:pt x="21262" y="5815"/>
                  </a:lnTo>
                  <a:lnTo>
                    <a:pt x="21599" y="5869"/>
                  </a:lnTo>
                  <a:lnTo>
                    <a:pt x="21936" y="5923"/>
                  </a:lnTo>
                  <a:lnTo>
                    <a:pt x="22274" y="5991"/>
                  </a:lnTo>
                  <a:lnTo>
                    <a:pt x="22597" y="6072"/>
                  </a:lnTo>
                  <a:lnTo>
                    <a:pt x="22921" y="6166"/>
                  </a:lnTo>
                  <a:lnTo>
                    <a:pt x="23245" y="6260"/>
                  </a:lnTo>
                  <a:lnTo>
                    <a:pt x="23569" y="6368"/>
                  </a:lnTo>
                  <a:lnTo>
                    <a:pt x="23893" y="6503"/>
                  </a:lnTo>
                  <a:lnTo>
                    <a:pt x="24203" y="6625"/>
                  </a:lnTo>
                  <a:lnTo>
                    <a:pt x="24513" y="6773"/>
                  </a:lnTo>
                  <a:lnTo>
                    <a:pt x="24823" y="6922"/>
                  </a:lnTo>
                  <a:lnTo>
                    <a:pt x="25120" y="7083"/>
                  </a:lnTo>
                  <a:lnTo>
                    <a:pt x="25417" y="7272"/>
                  </a:lnTo>
                  <a:lnTo>
                    <a:pt x="25714" y="7488"/>
                  </a:lnTo>
                  <a:lnTo>
                    <a:pt x="26011" y="7731"/>
                  </a:lnTo>
                  <a:lnTo>
                    <a:pt x="26307" y="8001"/>
                  </a:lnTo>
                  <a:lnTo>
                    <a:pt x="26604" y="8298"/>
                  </a:lnTo>
                  <a:lnTo>
                    <a:pt x="26887" y="8621"/>
                  </a:lnTo>
                  <a:lnTo>
                    <a:pt x="27157" y="8972"/>
                  </a:lnTo>
                  <a:lnTo>
                    <a:pt x="27292" y="9174"/>
                  </a:lnTo>
                  <a:lnTo>
                    <a:pt x="27414" y="9363"/>
                  </a:lnTo>
                  <a:lnTo>
                    <a:pt x="27535" y="9579"/>
                  </a:lnTo>
                  <a:lnTo>
                    <a:pt x="27656" y="9795"/>
                  </a:lnTo>
                  <a:lnTo>
                    <a:pt x="27764" y="10024"/>
                  </a:lnTo>
                  <a:lnTo>
                    <a:pt x="27872" y="10254"/>
                  </a:lnTo>
                  <a:lnTo>
                    <a:pt x="27967" y="10497"/>
                  </a:lnTo>
                  <a:lnTo>
                    <a:pt x="28061" y="10753"/>
                  </a:lnTo>
                  <a:lnTo>
                    <a:pt x="28142" y="11023"/>
                  </a:lnTo>
                  <a:lnTo>
                    <a:pt x="28223" y="11292"/>
                  </a:lnTo>
                  <a:lnTo>
                    <a:pt x="28290" y="11576"/>
                  </a:lnTo>
                  <a:lnTo>
                    <a:pt x="28358" y="11873"/>
                  </a:lnTo>
                  <a:lnTo>
                    <a:pt x="28412" y="12169"/>
                  </a:lnTo>
                  <a:lnTo>
                    <a:pt x="28452" y="12493"/>
                  </a:lnTo>
                  <a:lnTo>
                    <a:pt x="28493" y="12817"/>
                  </a:lnTo>
                  <a:lnTo>
                    <a:pt x="28520" y="13154"/>
                  </a:lnTo>
                  <a:lnTo>
                    <a:pt x="28533" y="13491"/>
                  </a:lnTo>
                  <a:lnTo>
                    <a:pt x="28533" y="13856"/>
                  </a:lnTo>
                  <a:lnTo>
                    <a:pt x="28533" y="15893"/>
                  </a:lnTo>
                  <a:lnTo>
                    <a:pt x="28560" y="17039"/>
                  </a:lnTo>
                  <a:lnTo>
                    <a:pt x="28560" y="18186"/>
                  </a:lnTo>
                  <a:lnTo>
                    <a:pt x="28560" y="19319"/>
                  </a:lnTo>
                  <a:lnTo>
                    <a:pt x="28533" y="20412"/>
                  </a:lnTo>
                  <a:lnTo>
                    <a:pt x="28506" y="20938"/>
                  </a:lnTo>
                  <a:lnTo>
                    <a:pt x="28479" y="21451"/>
                  </a:lnTo>
                  <a:lnTo>
                    <a:pt x="28425" y="21937"/>
                  </a:lnTo>
                  <a:lnTo>
                    <a:pt x="28371" y="22395"/>
                  </a:lnTo>
                  <a:lnTo>
                    <a:pt x="28304" y="22827"/>
                  </a:lnTo>
                  <a:lnTo>
                    <a:pt x="28223" y="23218"/>
                  </a:lnTo>
                  <a:lnTo>
                    <a:pt x="28142" y="23582"/>
                  </a:lnTo>
                  <a:lnTo>
                    <a:pt x="28034" y="23906"/>
                  </a:lnTo>
                  <a:lnTo>
                    <a:pt x="27845" y="24392"/>
                  </a:lnTo>
                  <a:lnTo>
                    <a:pt x="27629" y="24864"/>
                  </a:lnTo>
                  <a:lnTo>
                    <a:pt x="27387" y="25323"/>
                  </a:lnTo>
                  <a:lnTo>
                    <a:pt x="27117" y="25768"/>
                  </a:lnTo>
                  <a:lnTo>
                    <a:pt x="26833" y="26200"/>
                  </a:lnTo>
                  <a:lnTo>
                    <a:pt x="26523" y="26618"/>
                  </a:lnTo>
                  <a:lnTo>
                    <a:pt x="26199" y="27009"/>
                  </a:lnTo>
                  <a:lnTo>
                    <a:pt x="25835" y="27400"/>
                  </a:lnTo>
                  <a:lnTo>
                    <a:pt x="25471" y="27751"/>
                  </a:lnTo>
                  <a:lnTo>
                    <a:pt x="25080" y="28088"/>
                  </a:lnTo>
                  <a:lnTo>
                    <a:pt x="24661" y="28412"/>
                  </a:lnTo>
                  <a:lnTo>
                    <a:pt x="24243" y="28709"/>
                  </a:lnTo>
                  <a:lnTo>
                    <a:pt x="23798" y="28979"/>
                  </a:lnTo>
                  <a:lnTo>
                    <a:pt x="23353" y="29222"/>
                  </a:lnTo>
                  <a:lnTo>
                    <a:pt x="22881" y="29451"/>
                  </a:lnTo>
                  <a:lnTo>
                    <a:pt x="22409" y="29640"/>
                  </a:lnTo>
                  <a:lnTo>
                    <a:pt x="22287" y="29694"/>
                  </a:lnTo>
                  <a:lnTo>
                    <a:pt x="21788" y="29869"/>
                  </a:lnTo>
                  <a:lnTo>
                    <a:pt x="21289" y="30031"/>
                  </a:lnTo>
                  <a:lnTo>
                    <a:pt x="20776" y="30152"/>
                  </a:lnTo>
                  <a:lnTo>
                    <a:pt x="20264" y="30260"/>
                  </a:lnTo>
                  <a:lnTo>
                    <a:pt x="19737" y="30341"/>
                  </a:lnTo>
                  <a:lnTo>
                    <a:pt x="19211" y="30395"/>
                  </a:lnTo>
                  <a:lnTo>
                    <a:pt x="18685" y="30422"/>
                  </a:lnTo>
                  <a:lnTo>
                    <a:pt x="17484" y="30422"/>
                  </a:lnTo>
                  <a:lnTo>
                    <a:pt x="17134" y="30395"/>
                  </a:lnTo>
                  <a:lnTo>
                    <a:pt x="16769" y="30368"/>
                  </a:lnTo>
                  <a:lnTo>
                    <a:pt x="16405" y="30328"/>
                  </a:lnTo>
                  <a:lnTo>
                    <a:pt x="16027" y="30274"/>
                  </a:lnTo>
                  <a:lnTo>
                    <a:pt x="15650" y="30193"/>
                  </a:lnTo>
                  <a:lnTo>
                    <a:pt x="15272" y="30112"/>
                  </a:lnTo>
                  <a:lnTo>
                    <a:pt x="14894" y="30017"/>
                  </a:lnTo>
                  <a:lnTo>
                    <a:pt x="14517" y="29910"/>
                  </a:lnTo>
                  <a:lnTo>
                    <a:pt x="14139" y="29788"/>
                  </a:lnTo>
                  <a:lnTo>
                    <a:pt x="13761" y="29653"/>
                  </a:lnTo>
                  <a:lnTo>
                    <a:pt x="13383" y="29505"/>
                  </a:lnTo>
                  <a:lnTo>
                    <a:pt x="13019" y="29343"/>
                  </a:lnTo>
                  <a:lnTo>
                    <a:pt x="12655" y="29168"/>
                  </a:lnTo>
                  <a:lnTo>
                    <a:pt x="12304" y="28979"/>
                  </a:lnTo>
                  <a:lnTo>
                    <a:pt x="11967" y="28776"/>
                  </a:lnTo>
                  <a:lnTo>
                    <a:pt x="11630" y="28560"/>
                  </a:lnTo>
                  <a:lnTo>
                    <a:pt x="11306" y="28345"/>
                  </a:lnTo>
                  <a:lnTo>
                    <a:pt x="10982" y="28102"/>
                  </a:lnTo>
                  <a:lnTo>
                    <a:pt x="10685" y="27859"/>
                  </a:lnTo>
                  <a:lnTo>
                    <a:pt x="10402" y="27603"/>
                  </a:lnTo>
                  <a:lnTo>
                    <a:pt x="10132" y="27319"/>
                  </a:lnTo>
                  <a:lnTo>
                    <a:pt x="9889" y="27036"/>
                  </a:lnTo>
                  <a:lnTo>
                    <a:pt x="9646" y="26739"/>
                  </a:lnTo>
                  <a:lnTo>
                    <a:pt x="9431" y="26429"/>
                  </a:lnTo>
                  <a:lnTo>
                    <a:pt x="9242" y="26119"/>
                  </a:lnTo>
                  <a:lnTo>
                    <a:pt x="9066" y="25781"/>
                  </a:lnTo>
                  <a:lnTo>
                    <a:pt x="8918" y="25444"/>
                  </a:lnTo>
                  <a:lnTo>
                    <a:pt x="8797" y="25080"/>
                  </a:lnTo>
                  <a:lnTo>
                    <a:pt x="8702" y="24716"/>
                  </a:lnTo>
                  <a:lnTo>
                    <a:pt x="8621" y="24338"/>
                  </a:lnTo>
                  <a:lnTo>
                    <a:pt x="8581" y="23960"/>
                  </a:lnTo>
                  <a:lnTo>
                    <a:pt x="8567" y="23555"/>
                  </a:lnTo>
                  <a:lnTo>
                    <a:pt x="8581" y="23097"/>
                  </a:lnTo>
                  <a:lnTo>
                    <a:pt x="8608" y="22840"/>
                  </a:lnTo>
                  <a:lnTo>
                    <a:pt x="8635" y="22598"/>
                  </a:lnTo>
                  <a:lnTo>
                    <a:pt x="8675" y="22328"/>
                  </a:lnTo>
                  <a:lnTo>
                    <a:pt x="8729" y="22071"/>
                  </a:lnTo>
                  <a:lnTo>
                    <a:pt x="8797" y="21802"/>
                  </a:lnTo>
                  <a:lnTo>
                    <a:pt x="8877" y="21518"/>
                  </a:lnTo>
                  <a:lnTo>
                    <a:pt x="8972" y="21249"/>
                  </a:lnTo>
                  <a:lnTo>
                    <a:pt x="9080" y="20965"/>
                  </a:lnTo>
                  <a:lnTo>
                    <a:pt x="9201" y="20682"/>
                  </a:lnTo>
                  <a:lnTo>
                    <a:pt x="9350" y="20399"/>
                  </a:lnTo>
                  <a:lnTo>
                    <a:pt x="9512" y="20129"/>
                  </a:lnTo>
                  <a:lnTo>
                    <a:pt x="9700" y="19846"/>
                  </a:lnTo>
                  <a:lnTo>
                    <a:pt x="9903" y="19562"/>
                  </a:lnTo>
                  <a:lnTo>
                    <a:pt x="10132" y="19292"/>
                  </a:lnTo>
                  <a:lnTo>
                    <a:pt x="10388" y="19023"/>
                  </a:lnTo>
                  <a:lnTo>
                    <a:pt x="10658" y="18766"/>
                  </a:lnTo>
                  <a:lnTo>
                    <a:pt x="10955" y="18510"/>
                  </a:lnTo>
                  <a:lnTo>
                    <a:pt x="11279" y="18254"/>
                  </a:lnTo>
                  <a:lnTo>
                    <a:pt x="11630" y="18011"/>
                  </a:lnTo>
                  <a:lnTo>
                    <a:pt x="12007" y="17781"/>
                  </a:lnTo>
                  <a:lnTo>
                    <a:pt x="12426" y="17552"/>
                  </a:lnTo>
                  <a:lnTo>
                    <a:pt x="12857" y="17350"/>
                  </a:lnTo>
                  <a:lnTo>
                    <a:pt x="13329" y="17147"/>
                  </a:lnTo>
                  <a:lnTo>
                    <a:pt x="13829" y="16959"/>
                  </a:lnTo>
                  <a:lnTo>
                    <a:pt x="14368" y="16770"/>
                  </a:lnTo>
                  <a:lnTo>
                    <a:pt x="14935" y="16621"/>
                  </a:lnTo>
                  <a:lnTo>
                    <a:pt x="15542" y="16473"/>
                  </a:lnTo>
                  <a:lnTo>
                    <a:pt x="16176" y="16338"/>
                  </a:lnTo>
                  <a:lnTo>
                    <a:pt x="16864" y="16230"/>
                  </a:lnTo>
                  <a:lnTo>
                    <a:pt x="17579" y="16122"/>
                  </a:lnTo>
                  <a:lnTo>
                    <a:pt x="18240" y="16041"/>
                  </a:lnTo>
                  <a:lnTo>
                    <a:pt x="19292" y="15933"/>
                  </a:lnTo>
                  <a:lnTo>
                    <a:pt x="20331" y="15785"/>
                  </a:lnTo>
                  <a:lnTo>
                    <a:pt x="21370" y="15623"/>
                  </a:lnTo>
                  <a:lnTo>
                    <a:pt x="22409" y="15434"/>
                  </a:lnTo>
                  <a:lnTo>
                    <a:pt x="22773" y="15340"/>
                  </a:lnTo>
                  <a:lnTo>
                    <a:pt x="23097" y="15245"/>
                  </a:lnTo>
                  <a:lnTo>
                    <a:pt x="23393" y="15151"/>
                  </a:lnTo>
                  <a:lnTo>
                    <a:pt x="23650" y="15043"/>
                  </a:lnTo>
                  <a:lnTo>
                    <a:pt x="23866" y="14921"/>
                  </a:lnTo>
                  <a:lnTo>
                    <a:pt x="24054" y="14800"/>
                  </a:lnTo>
                  <a:lnTo>
                    <a:pt x="24216" y="14665"/>
                  </a:lnTo>
                  <a:lnTo>
                    <a:pt x="24351" y="14530"/>
                  </a:lnTo>
                  <a:lnTo>
                    <a:pt x="24473" y="14395"/>
                  </a:lnTo>
                  <a:lnTo>
                    <a:pt x="24554" y="14260"/>
                  </a:lnTo>
                  <a:lnTo>
                    <a:pt x="24621" y="14112"/>
                  </a:lnTo>
                  <a:lnTo>
                    <a:pt x="24675" y="13977"/>
                  </a:lnTo>
                  <a:lnTo>
                    <a:pt x="24715" y="13829"/>
                  </a:lnTo>
                  <a:lnTo>
                    <a:pt x="24729" y="13694"/>
                  </a:lnTo>
                  <a:lnTo>
                    <a:pt x="24742" y="13559"/>
                  </a:lnTo>
                  <a:lnTo>
                    <a:pt x="24756" y="13424"/>
                  </a:lnTo>
                  <a:lnTo>
                    <a:pt x="24769" y="13276"/>
                  </a:lnTo>
                  <a:lnTo>
                    <a:pt x="24769" y="13127"/>
                  </a:lnTo>
                  <a:lnTo>
                    <a:pt x="24756" y="12817"/>
                  </a:lnTo>
                  <a:lnTo>
                    <a:pt x="24715" y="12534"/>
                  </a:lnTo>
                  <a:lnTo>
                    <a:pt x="24675" y="12385"/>
                  </a:lnTo>
                  <a:lnTo>
                    <a:pt x="24635" y="12237"/>
                  </a:lnTo>
                  <a:lnTo>
                    <a:pt x="24581" y="12102"/>
                  </a:lnTo>
                  <a:lnTo>
                    <a:pt x="24527" y="11967"/>
                  </a:lnTo>
                  <a:lnTo>
                    <a:pt x="24392" y="11697"/>
                  </a:lnTo>
                  <a:lnTo>
                    <a:pt x="24230" y="11454"/>
                  </a:lnTo>
                  <a:lnTo>
                    <a:pt x="24135" y="11333"/>
                  </a:lnTo>
                  <a:lnTo>
                    <a:pt x="24041" y="11225"/>
                  </a:lnTo>
                  <a:lnTo>
                    <a:pt x="23879" y="11050"/>
                  </a:lnTo>
                  <a:lnTo>
                    <a:pt x="23717" y="10888"/>
                  </a:lnTo>
                  <a:lnTo>
                    <a:pt x="23528" y="10726"/>
                  </a:lnTo>
                  <a:lnTo>
                    <a:pt x="23326" y="10591"/>
                  </a:lnTo>
                  <a:lnTo>
                    <a:pt x="23110" y="10470"/>
                  </a:lnTo>
                  <a:lnTo>
                    <a:pt x="22867" y="10348"/>
                  </a:lnTo>
                  <a:lnTo>
                    <a:pt x="22611" y="10240"/>
                  </a:lnTo>
                  <a:lnTo>
                    <a:pt x="22341" y="10146"/>
                  </a:lnTo>
                  <a:lnTo>
                    <a:pt x="22058" y="10065"/>
                  </a:lnTo>
                  <a:lnTo>
                    <a:pt x="21748" y="9997"/>
                  </a:lnTo>
                  <a:lnTo>
                    <a:pt x="21424" y="9930"/>
                  </a:lnTo>
                  <a:lnTo>
                    <a:pt x="21086" y="9889"/>
                  </a:lnTo>
                  <a:lnTo>
                    <a:pt x="20722" y="9849"/>
                  </a:lnTo>
                  <a:lnTo>
                    <a:pt x="20344" y="9822"/>
                  </a:lnTo>
                  <a:lnTo>
                    <a:pt x="19953" y="9809"/>
                  </a:lnTo>
                  <a:lnTo>
                    <a:pt x="19535" y="9795"/>
                  </a:lnTo>
                  <a:lnTo>
                    <a:pt x="19157" y="9809"/>
                  </a:lnTo>
                  <a:lnTo>
                    <a:pt x="18780" y="9822"/>
                  </a:lnTo>
                  <a:lnTo>
                    <a:pt x="18429" y="9849"/>
                  </a:lnTo>
                  <a:lnTo>
                    <a:pt x="18092" y="9889"/>
                  </a:lnTo>
                  <a:lnTo>
                    <a:pt x="17781" y="9930"/>
                  </a:lnTo>
                  <a:lnTo>
                    <a:pt x="17484" y="9984"/>
                  </a:lnTo>
                  <a:lnTo>
                    <a:pt x="17188" y="10051"/>
                  </a:lnTo>
                  <a:lnTo>
                    <a:pt x="16931" y="10132"/>
                  </a:lnTo>
                  <a:lnTo>
                    <a:pt x="16675" y="10213"/>
                  </a:lnTo>
                  <a:lnTo>
                    <a:pt x="16432" y="10308"/>
                  </a:lnTo>
                  <a:lnTo>
                    <a:pt x="16203" y="10416"/>
                  </a:lnTo>
                  <a:lnTo>
                    <a:pt x="16001" y="10524"/>
                  </a:lnTo>
                  <a:lnTo>
                    <a:pt x="15798" y="10631"/>
                  </a:lnTo>
                  <a:lnTo>
                    <a:pt x="15609" y="10753"/>
                  </a:lnTo>
                  <a:lnTo>
                    <a:pt x="15434" y="10888"/>
                  </a:lnTo>
                  <a:lnTo>
                    <a:pt x="15272" y="11023"/>
                  </a:lnTo>
                  <a:lnTo>
                    <a:pt x="15124" y="11171"/>
                  </a:lnTo>
                  <a:lnTo>
                    <a:pt x="14989" y="11319"/>
                  </a:lnTo>
                  <a:lnTo>
                    <a:pt x="14854" y="11468"/>
                  </a:lnTo>
                  <a:lnTo>
                    <a:pt x="14732" y="11630"/>
                  </a:lnTo>
                  <a:lnTo>
                    <a:pt x="14624" y="11792"/>
                  </a:lnTo>
                  <a:lnTo>
                    <a:pt x="14517" y="11954"/>
                  </a:lnTo>
                  <a:lnTo>
                    <a:pt x="14422" y="12129"/>
                  </a:lnTo>
                  <a:lnTo>
                    <a:pt x="14341" y="12304"/>
                  </a:lnTo>
                  <a:lnTo>
                    <a:pt x="14179" y="12669"/>
                  </a:lnTo>
                  <a:lnTo>
                    <a:pt x="14058" y="13046"/>
                  </a:lnTo>
                  <a:lnTo>
                    <a:pt x="13950" y="13424"/>
                  </a:lnTo>
                  <a:lnTo>
                    <a:pt x="13856" y="13815"/>
                  </a:lnTo>
                  <a:lnTo>
                    <a:pt x="13815" y="14004"/>
                  </a:lnTo>
                  <a:lnTo>
                    <a:pt x="13761" y="14179"/>
                  </a:lnTo>
                  <a:lnTo>
                    <a:pt x="13694" y="14341"/>
                  </a:lnTo>
                  <a:lnTo>
                    <a:pt x="13613" y="14503"/>
                  </a:lnTo>
                  <a:lnTo>
                    <a:pt x="13505" y="14652"/>
                  </a:lnTo>
                  <a:lnTo>
                    <a:pt x="13397" y="14800"/>
                  </a:lnTo>
                  <a:lnTo>
                    <a:pt x="13262" y="14935"/>
                  </a:lnTo>
                  <a:lnTo>
                    <a:pt x="13127" y="15043"/>
                  </a:lnTo>
                  <a:lnTo>
                    <a:pt x="12979" y="15151"/>
                  </a:lnTo>
                  <a:lnTo>
                    <a:pt x="12817" y="15245"/>
                  </a:lnTo>
                  <a:lnTo>
                    <a:pt x="12655" y="15313"/>
                  </a:lnTo>
                  <a:lnTo>
                    <a:pt x="12479" y="15380"/>
                  </a:lnTo>
                  <a:lnTo>
                    <a:pt x="12304" y="15421"/>
                  </a:lnTo>
                  <a:lnTo>
                    <a:pt x="12115" y="15448"/>
                  </a:lnTo>
                  <a:lnTo>
                    <a:pt x="11751" y="15448"/>
                  </a:lnTo>
                  <a:lnTo>
                    <a:pt x="11562" y="15434"/>
                  </a:lnTo>
                  <a:lnTo>
                    <a:pt x="11373" y="15407"/>
                  </a:lnTo>
                  <a:lnTo>
                    <a:pt x="11184" y="15367"/>
                  </a:lnTo>
                  <a:lnTo>
                    <a:pt x="10995" y="15313"/>
                  </a:lnTo>
                  <a:lnTo>
                    <a:pt x="10820" y="15232"/>
                  </a:lnTo>
                  <a:lnTo>
                    <a:pt x="10645" y="15137"/>
                  </a:lnTo>
                  <a:lnTo>
                    <a:pt x="10496" y="15029"/>
                  </a:lnTo>
                  <a:lnTo>
                    <a:pt x="10334" y="14908"/>
                  </a:lnTo>
                  <a:lnTo>
                    <a:pt x="10200" y="14773"/>
                  </a:lnTo>
                  <a:lnTo>
                    <a:pt x="10078" y="14625"/>
                  </a:lnTo>
                  <a:lnTo>
                    <a:pt x="9970" y="14463"/>
                  </a:lnTo>
                  <a:lnTo>
                    <a:pt x="9876" y="14287"/>
                  </a:lnTo>
                  <a:lnTo>
                    <a:pt x="9795" y="14112"/>
                  </a:lnTo>
                  <a:lnTo>
                    <a:pt x="9741" y="13937"/>
                  </a:lnTo>
                  <a:lnTo>
                    <a:pt x="9687" y="13748"/>
                  </a:lnTo>
                  <a:lnTo>
                    <a:pt x="9660" y="13545"/>
                  </a:lnTo>
                  <a:lnTo>
                    <a:pt x="9660" y="13424"/>
                  </a:lnTo>
                  <a:lnTo>
                    <a:pt x="9700" y="13127"/>
                  </a:lnTo>
                  <a:lnTo>
                    <a:pt x="9741" y="12817"/>
                  </a:lnTo>
                  <a:lnTo>
                    <a:pt x="9795" y="12520"/>
                  </a:lnTo>
                  <a:lnTo>
                    <a:pt x="9849" y="12223"/>
                  </a:lnTo>
                  <a:lnTo>
                    <a:pt x="9930" y="11927"/>
                  </a:lnTo>
                  <a:lnTo>
                    <a:pt x="10011" y="11643"/>
                  </a:lnTo>
                  <a:lnTo>
                    <a:pt x="10105" y="11360"/>
                  </a:lnTo>
                  <a:lnTo>
                    <a:pt x="10213" y="11077"/>
                  </a:lnTo>
                  <a:lnTo>
                    <a:pt x="10334" y="10793"/>
                  </a:lnTo>
                  <a:lnTo>
                    <a:pt x="10456" y="10524"/>
                  </a:lnTo>
                  <a:lnTo>
                    <a:pt x="10591" y="10254"/>
                  </a:lnTo>
                  <a:lnTo>
                    <a:pt x="10739" y="9984"/>
                  </a:lnTo>
                  <a:lnTo>
                    <a:pt x="10901" y="9728"/>
                  </a:lnTo>
                  <a:lnTo>
                    <a:pt x="11063" y="9471"/>
                  </a:lnTo>
                  <a:lnTo>
                    <a:pt x="11252" y="9228"/>
                  </a:lnTo>
                  <a:lnTo>
                    <a:pt x="11427" y="8986"/>
                  </a:lnTo>
                  <a:lnTo>
                    <a:pt x="11603" y="8783"/>
                  </a:lnTo>
                  <a:lnTo>
                    <a:pt x="11778" y="8594"/>
                  </a:lnTo>
                  <a:lnTo>
                    <a:pt x="11953" y="8405"/>
                  </a:lnTo>
                  <a:lnTo>
                    <a:pt x="12142" y="8230"/>
                  </a:lnTo>
                  <a:lnTo>
                    <a:pt x="12345" y="8055"/>
                  </a:lnTo>
                  <a:lnTo>
                    <a:pt x="12547" y="7893"/>
                  </a:lnTo>
                  <a:lnTo>
                    <a:pt x="12749" y="7731"/>
                  </a:lnTo>
                  <a:lnTo>
                    <a:pt x="12965" y="7569"/>
                  </a:lnTo>
                  <a:lnTo>
                    <a:pt x="13181" y="7421"/>
                  </a:lnTo>
                  <a:lnTo>
                    <a:pt x="13410" y="7286"/>
                  </a:lnTo>
                  <a:lnTo>
                    <a:pt x="13640" y="7151"/>
                  </a:lnTo>
                  <a:lnTo>
                    <a:pt x="13869" y="7016"/>
                  </a:lnTo>
                  <a:lnTo>
                    <a:pt x="14125" y="6895"/>
                  </a:lnTo>
                  <a:lnTo>
                    <a:pt x="14368" y="6773"/>
                  </a:lnTo>
                  <a:lnTo>
                    <a:pt x="14624" y="6665"/>
                  </a:lnTo>
                  <a:lnTo>
                    <a:pt x="14881" y="6557"/>
                  </a:lnTo>
                  <a:lnTo>
                    <a:pt x="15434" y="6368"/>
                  </a:lnTo>
                  <a:lnTo>
                    <a:pt x="16001" y="6207"/>
                  </a:lnTo>
                  <a:lnTo>
                    <a:pt x="16581" y="6058"/>
                  </a:lnTo>
                  <a:lnTo>
                    <a:pt x="17201" y="5950"/>
                  </a:lnTo>
                  <a:lnTo>
                    <a:pt x="17835" y="5856"/>
                  </a:lnTo>
                  <a:lnTo>
                    <a:pt x="18496" y="5802"/>
                  </a:lnTo>
                  <a:lnTo>
                    <a:pt x="19184" y="5761"/>
                  </a:lnTo>
                  <a:lnTo>
                    <a:pt x="19899" y="5748"/>
                  </a:lnTo>
                  <a:close/>
                  <a:moveTo>
                    <a:pt x="18523" y="1"/>
                  </a:moveTo>
                  <a:lnTo>
                    <a:pt x="18038" y="14"/>
                  </a:lnTo>
                  <a:lnTo>
                    <a:pt x="17565" y="28"/>
                  </a:lnTo>
                  <a:lnTo>
                    <a:pt x="17093" y="55"/>
                  </a:lnTo>
                  <a:lnTo>
                    <a:pt x="16621" y="95"/>
                  </a:lnTo>
                  <a:lnTo>
                    <a:pt x="16149" y="149"/>
                  </a:lnTo>
                  <a:lnTo>
                    <a:pt x="15690" y="203"/>
                  </a:lnTo>
                  <a:lnTo>
                    <a:pt x="15232" y="271"/>
                  </a:lnTo>
                  <a:lnTo>
                    <a:pt x="14773" y="352"/>
                  </a:lnTo>
                  <a:lnTo>
                    <a:pt x="14328" y="446"/>
                  </a:lnTo>
                  <a:lnTo>
                    <a:pt x="13882" y="540"/>
                  </a:lnTo>
                  <a:lnTo>
                    <a:pt x="13437" y="648"/>
                  </a:lnTo>
                  <a:lnTo>
                    <a:pt x="12992" y="770"/>
                  </a:lnTo>
                  <a:lnTo>
                    <a:pt x="12560" y="905"/>
                  </a:lnTo>
                  <a:lnTo>
                    <a:pt x="12129" y="1040"/>
                  </a:lnTo>
                  <a:lnTo>
                    <a:pt x="11711" y="1201"/>
                  </a:lnTo>
                  <a:lnTo>
                    <a:pt x="11292" y="1350"/>
                  </a:lnTo>
                  <a:lnTo>
                    <a:pt x="10874" y="1525"/>
                  </a:lnTo>
                  <a:lnTo>
                    <a:pt x="10469" y="1701"/>
                  </a:lnTo>
                  <a:lnTo>
                    <a:pt x="10065" y="1890"/>
                  </a:lnTo>
                  <a:lnTo>
                    <a:pt x="9673" y="2078"/>
                  </a:lnTo>
                  <a:lnTo>
                    <a:pt x="9282" y="2294"/>
                  </a:lnTo>
                  <a:lnTo>
                    <a:pt x="8891" y="2497"/>
                  </a:lnTo>
                  <a:lnTo>
                    <a:pt x="8513" y="2726"/>
                  </a:lnTo>
                  <a:lnTo>
                    <a:pt x="8149" y="2955"/>
                  </a:lnTo>
                  <a:lnTo>
                    <a:pt x="7771" y="3198"/>
                  </a:lnTo>
                  <a:lnTo>
                    <a:pt x="7420" y="3441"/>
                  </a:lnTo>
                  <a:lnTo>
                    <a:pt x="7070" y="3697"/>
                  </a:lnTo>
                  <a:lnTo>
                    <a:pt x="6719" y="3967"/>
                  </a:lnTo>
                  <a:lnTo>
                    <a:pt x="6382" y="4237"/>
                  </a:lnTo>
                  <a:lnTo>
                    <a:pt x="6044" y="4520"/>
                  </a:lnTo>
                  <a:lnTo>
                    <a:pt x="5721" y="4803"/>
                  </a:lnTo>
                  <a:lnTo>
                    <a:pt x="5410" y="5100"/>
                  </a:lnTo>
                  <a:lnTo>
                    <a:pt x="5100" y="5411"/>
                  </a:lnTo>
                  <a:lnTo>
                    <a:pt x="4790" y="5721"/>
                  </a:lnTo>
                  <a:lnTo>
                    <a:pt x="4493" y="6031"/>
                  </a:lnTo>
                  <a:lnTo>
                    <a:pt x="4210" y="6368"/>
                  </a:lnTo>
                  <a:lnTo>
                    <a:pt x="3940" y="6692"/>
                  </a:lnTo>
                  <a:lnTo>
                    <a:pt x="3670" y="7029"/>
                  </a:lnTo>
                  <a:lnTo>
                    <a:pt x="3400" y="7380"/>
                  </a:lnTo>
                  <a:lnTo>
                    <a:pt x="3144" y="7731"/>
                  </a:lnTo>
                  <a:lnTo>
                    <a:pt x="2901" y="8095"/>
                  </a:lnTo>
                  <a:lnTo>
                    <a:pt x="2672" y="8473"/>
                  </a:lnTo>
                  <a:lnTo>
                    <a:pt x="2442" y="8837"/>
                  </a:lnTo>
                  <a:lnTo>
                    <a:pt x="2227" y="9228"/>
                  </a:lnTo>
                  <a:lnTo>
                    <a:pt x="2011" y="9606"/>
                  </a:lnTo>
                  <a:lnTo>
                    <a:pt x="1822" y="9997"/>
                  </a:lnTo>
                  <a:lnTo>
                    <a:pt x="1633" y="10402"/>
                  </a:lnTo>
                  <a:lnTo>
                    <a:pt x="1444" y="10807"/>
                  </a:lnTo>
                  <a:lnTo>
                    <a:pt x="1282" y="11225"/>
                  </a:lnTo>
                  <a:lnTo>
                    <a:pt x="1120" y="11643"/>
                  </a:lnTo>
                  <a:lnTo>
                    <a:pt x="972" y="12061"/>
                  </a:lnTo>
                  <a:lnTo>
                    <a:pt x="824" y="12493"/>
                  </a:lnTo>
                  <a:lnTo>
                    <a:pt x="702" y="12925"/>
                  </a:lnTo>
                  <a:lnTo>
                    <a:pt x="581" y="13357"/>
                  </a:lnTo>
                  <a:lnTo>
                    <a:pt x="473" y="13802"/>
                  </a:lnTo>
                  <a:lnTo>
                    <a:pt x="378" y="14260"/>
                  </a:lnTo>
                  <a:lnTo>
                    <a:pt x="284" y="14719"/>
                  </a:lnTo>
                  <a:lnTo>
                    <a:pt x="216" y="15178"/>
                  </a:lnTo>
                  <a:lnTo>
                    <a:pt x="149" y="15636"/>
                  </a:lnTo>
                  <a:lnTo>
                    <a:pt x="95" y="16109"/>
                  </a:lnTo>
                  <a:lnTo>
                    <a:pt x="55" y="16581"/>
                  </a:lnTo>
                  <a:lnTo>
                    <a:pt x="28" y="17066"/>
                  </a:lnTo>
                  <a:lnTo>
                    <a:pt x="1" y="17539"/>
                  </a:lnTo>
                  <a:lnTo>
                    <a:pt x="1" y="18024"/>
                  </a:lnTo>
                  <a:lnTo>
                    <a:pt x="1" y="18523"/>
                  </a:lnTo>
                  <a:lnTo>
                    <a:pt x="28" y="18996"/>
                  </a:lnTo>
                  <a:lnTo>
                    <a:pt x="55" y="19481"/>
                  </a:lnTo>
                  <a:lnTo>
                    <a:pt x="95" y="19953"/>
                  </a:lnTo>
                  <a:lnTo>
                    <a:pt x="149" y="20426"/>
                  </a:lnTo>
                  <a:lnTo>
                    <a:pt x="216" y="20898"/>
                  </a:lnTo>
                  <a:lnTo>
                    <a:pt x="284" y="21356"/>
                  </a:lnTo>
                  <a:lnTo>
                    <a:pt x="378" y="21815"/>
                  </a:lnTo>
                  <a:lnTo>
                    <a:pt x="473" y="22260"/>
                  </a:lnTo>
                  <a:lnTo>
                    <a:pt x="581" y="22706"/>
                  </a:lnTo>
                  <a:lnTo>
                    <a:pt x="702" y="23151"/>
                  </a:lnTo>
                  <a:lnTo>
                    <a:pt x="824" y="23582"/>
                  </a:lnTo>
                  <a:lnTo>
                    <a:pt x="972" y="24014"/>
                  </a:lnTo>
                  <a:lnTo>
                    <a:pt x="1120" y="24446"/>
                  </a:lnTo>
                  <a:lnTo>
                    <a:pt x="1282" y="24864"/>
                  </a:lnTo>
                  <a:lnTo>
                    <a:pt x="1444" y="25282"/>
                  </a:lnTo>
                  <a:lnTo>
                    <a:pt x="1633" y="25687"/>
                  </a:lnTo>
                  <a:lnTo>
                    <a:pt x="1822" y="26092"/>
                  </a:lnTo>
                  <a:lnTo>
                    <a:pt x="2011" y="26483"/>
                  </a:lnTo>
                  <a:lnTo>
                    <a:pt x="2227" y="26874"/>
                  </a:lnTo>
                  <a:lnTo>
                    <a:pt x="2442" y="27265"/>
                  </a:lnTo>
                  <a:lnTo>
                    <a:pt x="2672" y="27643"/>
                  </a:lnTo>
                  <a:lnTo>
                    <a:pt x="2901" y="28007"/>
                  </a:lnTo>
                  <a:lnTo>
                    <a:pt x="3144" y="28372"/>
                  </a:lnTo>
                  <a:lnTo>
                    <a:pt x="3400" y="28736"/>
                  </a:lnTo>
                  <a:lnTo>
                    <a:pt x="3670" y="29087"/>
                  </a:lnTo>
                  <a:lnTo>
                    <a:pt x="3940" y="29424"/>
                  </a:lnTo>
                  <a:lnTo>
                    <a:pt x="4210" y="29761"/>
                  </a:lnTo>
                  <a:lnTo>
                    <a:pt x="4493" y="30098"/>
                  </a:lnTo>
                  <a:lnTo>
                    <a:pt x="4790" y="30422"/>
                  </a:lnTo>
                  <a:lnTo>
                    <a:pt x="5100" y="30732"/>
                  </a:lnTo>
                  <a:lnTo>
                    <a:pt x="5410" y="31043"/>
                  </a:lnTo>
                  <a:lnTo>
                    <a:pt x="5721" y="31340"/>
                  </a:lnTo>
                  <a:lnTo>
                    <a:pt x="6044" y="31636"/>
                  </a:lnTo>
                  <a:lnTo>
                    <a:pt x="6382" y="31920"/>
                  </a:lnTo>
                  <a:lnTo>
                    <a:pt x="6719" y="32189"/>
                  </a:lnTo>
                  <a:lnTo>
                    <a:pt x="7070" y="32459"/>
                  </a:lnTo>
                  <a:lnTo>
                    <a:pt x="7420" y="32716"/>
                  </a:lnTo>
                  <a:lnTo>
                    <a:pt x="7771" y="32972"/>
                  </a:lnTo>
                  <a:lnTo>
                    <a:pt x="8149" y="33215"/>
                  </a:lnTo>
                  <a:lnTo>
                    <a:pt x="8513" y="33458"/>
                  </a:lnTo>
                  <a:lnTo>
                    <a:pt x="8891" y="33673"/>
                  </a:lnTo>
                  <a:lnTo>
                    <a:pt x="9282" y="33889"/>
                  </a:lnTo>
                  <a:lnTo>
                    <a:pt x="9673" y="34105"/>
                  </a:lnTo>
                  <a:lnTo>
                    <a:pt x="10065" y="34307"/>
                  </a:lnTo>
                  <a:lnTo>
                    <a:pt x="10469" y="34496"/>
                  </a:lnTo>
                  <a:lnTo>
                    <a:pt x="10874" y="34672"/>
                  </a:lnTo>
                  <a:lnTo>
                    <a:pt x="11292" y="34847"/>
                  </a:lnTo>
                  <a:lnTo>
                    <a:pt x="11711" y="35009"/>
                  </a:lnTo>
                  <a:lnTo>
                    <a:pt x="12129" y="35157"/>
                  </a:lnTo>
                  <a:lnTo>
                    <a:pt x="12560" y="35306"/>
                  </a:lnTo>
                  <a:lnTo>
                    <a:pt x="12992" y="35427"/>
                  </a:lnTo>
                  <a:lnTo>
                    <a:pt x="13437" y="35562"/>
                  </a:lnTo>
                  <a:lnTo>
                    <a:pt x="13882" y="35670"/>
                  </a:lnTo>
                  <a:lnTo>
                    <a:pt x="14328" y="35764"/>
                  </a:lnTo>
                  <a:lnTo>
                    <a:pt x="14773" y="35859"/>
                  </a:lnTo>
                  <a:lnTo>
                    <a:pt x="15232" y="35940"/>
                  </a:lnTo>
                  <a:lnTo>
                    <a:pt x="15690" y="36021"/>
                  </a:lnTo>
                  <a:lnTo>
                    <a:pt x="16149" y="36075"/>
                  </a:lnTo>
                  <a:lnTo>
                    <a:pt x="16621" y="36129"/>
                  </a:lnTo>
                  <a:lnTo>
                    <a:pt x="17093" y="36169"/>
                  </a:lnTo>
                  <a:lnTo>
                    <a:pt x="17565" y="36196"/>
                  </a:lnTo>
                  <a:lnTo>
                    <a:pt x="18038" y="36210"/>
                  </a:lnTo>
                  <a:lnTo>
                    <a:pt x="19009" y="36210"/>
                  </a:lnTo>
                  <a:lnTo>
                    <a:pt x="19481" y="36196"/>
                  </a:lnTo>
                  <a:lnTo>
                    <a:pt x="19953" y="36169"/>
                  </a:lnTo>
                  <a:lnTo>
                    <a:pt x="20425" y="36129"/>
                  </a:lnTo>
                  <a:lnTo>
                    <a:pt x="20898" y="36075"/>
                  </a:lnTo>
                  <a:lnTo>
                    <a:pt x="21356" y="36021"/>
                  </a:lnTo>
                  <a:lnTo>
                    <a:pt x="21815" y="35953"/>
                  </a:lnTo>
                  <a:lnTo>
                    <a:pt x="22274" y="35872"/>
                  </a:lnTo>
                  <a:lnTo>
                    <a:pt x="22719" y="35778"/>
                  </a:lnTo>
                  <a:lnTo>
                    <a:pt x="23178" y="35670"/>
                  </a:lnTo>
                  <a:lnTo>
                    <a:pt x="23623" y="35562"/>
                  </a:lnTo>
                  <a:lnTo>
                    <a:pt x="24054" y="35441"/>
                  </a:lnTo>
                  <a:lnTo>
                    <a:pt x="24486" y="35306"/>
                  </a:lnTo>
                  <a:lnTo>
                    <a:pt x="24918" y="35171"/>
                  </a:lnTo>
                  <a:lnTo>
                    <a:pt x="25350" y="35022"/>
                  </a:lnTo>
                  <a:lnTo>
                    <a:pt x="25768" y="34861"/>
                  </a:lnTo>
                  <a:lnTo>
                    <a:pt x="26186" y="34685"/>
                  </a:lnTo>
                  <a:lnTo>
                    <a:pt x="26591" y="34510"/>
                  </a:lnTo>
                  <a:lnTo>
                    <a:pt x="26995" y="34321"/>
                  </a:lnTo>
                  <a:lnTo>
                    <a:pt x="27387" y="34119"/>
                  </a:lnTo>
                  <a:lnTo>
                    <a:pt x="27778" y="33916"/>
                  </a:lnTo>
                  <a:lnTo>
                    <a:pt x="28169" y="33700"/>
                  </a:lnTo>
                  <a:lnTo>
                    <a:pt x="28547" y="33471"/>
                  </a:lnTo>
                  <a:lnTo>
                    <a:pt x="28925" y="33242"/>
                  </a:lnTo>
                  <a:lnTo>
                    <a:pt x="29289" y="32999"/>
                  </a:lnTo>
                  <a:lnTo>
                    <a:pt x="29653" y="32756"/>
                  </a:lnTo>
                  <a:lnTo>
                    <a:pt x="30004" y="32500"/>
                  </a:lnTo>
                  <a:lnTo>
                    <a:pt x="30355" y="32230"/>
                  </a:lnTo>
                  <a:lnTo>
                    <a:pt x="30692" y="31947"/>
                  </a:lnTo>
                  <a:lnTo>
                    <a:pt x="31029" y="31663"/>
                  </a:lnTo>
                  <a:lnTo>
                    <a:pt x="31353" y="31380"/>
                  </a:lnTo>
                  <a:lnTo>
                    <a:pt x="31677" y="31083"/>
                  </a:lnTo>
                  <a:lnTo>
                    <a:pt x="31987" y="30773"/>
                  </a:lnTo>
                  <a:lnTo>
                    <a:pt x="32284" y="30463"/>
                  </a:lnTo>
                  <a:lnTo>
                    <a:pt x="32580" y="30139"/>
                  </a:lnTo>
                  <a:lnTo>
                    <a:pt x="32877" y="29815"/>
                  </a:lnTo>
                  <a:lnTo>
                    <a:pt x="33147" y="29478"/>
                  </a:lnTo>
                  <a:lnTo>
                    <a:pt x="33430" y="29127"/>
                  </a:lnTo>
                  <a:lnTo>
                    <a:pt x="33687" y="28776"/>
                  </a:lnTo>
                  <a:lnTo>
                    <a:pt x="33943" y="28426"/>
                  </a:lnTo>
                  <a:lnTo>
                    <a:pt x="34186" y="28061"/>
                  </a:lnTo>
                  <a:lnTo>
                    <a:pt x="34429" y="27697"/>
                  </a:lnTo>
                  <a:lnTo>
                    <a:pt x="34658" y="27319"/>
                  </a:lnTo>
                  <a:lnTo>
                    <a:pt x="34874" y="26928"/>
                  </a:lnTo>
                  <a:lnTo>
                    <a:pt x="35076" y="26537"/>
                  </a:lnTo>
                  <a:lnTo>
                    <a:pt x="35279" y="26146"/>
                  </a:lnTo>
                  <a:lnTo>
                    <a:pt x="35467" y="25741"/>
                  </a:lnTo>
                  <a:lnTo>
                    <a:pt x="35656" y="25336"/>
                  </a:lnTo>
                  <a:lnTo>
                    <a:pt x="35832" y="24918"/>
                  </a:lnTo>
                  <a:lnTo>
                    <a:pt x="35980" y="24500"/>
                  </a:lnTo>
                  <a:lnTo>
                    <a:pt x="36142" y="24068"/>
                  </a:lnTo>
                  <a:lnTo>
                    <a:pt x="36277" y="23636"/>
                  </a:lnTo>
                  <a:lnTo>
                    <a:pt x="36412" y="23205"/>
                  </a:lnTo>
                  <a:lnTo>
                    <a:pt x="36533" y="22760"/>
                  </a:lnTo>
                  <a:lnTo>
                    <a:pt x="36641" y="22314"/>
                  </a:lnTo>
                  <a:lnTo>
                    <a:pt x="36736" y="21856"/>
                  </a:lnTo>
                  <a:lnTo>
                    <a:pt x="36817" y="21397"/>
                  </a:lnTo>
                  <a:lnTo>
                    <a:pt x="36897" y="20938"/>
                  </a:lnTo>
                  <a:lnTo>
                    <a:pt x="36965" y="20466"/>
                  </a:lnTo>
                  <a:lnTo>
                    <a:pt x="37019" y="19994"/>
                  </a:lnTo>
                  <a:lnTo>
                    <a:pt x="37059" y="19522"/>
                  </a:lnTo>
                  <a:lnTo>
                    <a:pt x="37086" y="19036"/>
                  </a:lnTo>
                  <a:lnTo>
                    <a:pt x="37100" y="18550"/>
                  </a:lnTo>
                  <a:lnTo>
                    <a:pt x="37113" y="18065"/>
                  </a:lnTo>
                  <a:lnTo>
                    <a:pt x="37100" y="17579"/>
                  </a:lnTo>
                  <a:lnTo>
                    <a:pt x="37086" y="17093"/>
                  </a:lnTo>
                  <a:lnTo>
                    <a:pt x="37059" y="16608"/>
                  </a:lnTo>
                  <a:lnTo>
                    <a:pt x="37019" y="16136"/>
                  </a:lnTo>
                  <a:lnTo>
                    <a:pt x="36965" y="15663"/>
                  </a:lnTo>
                  <a:lnTo>
                    <a:pt x="36897" y="15191"/>
                  </a:lnTo>
                  <a:lnTo>
                    <a:pt x="36817" y="14733"/>
                  </a:lnTo>
                  <a:lnTo>
                    <a:pt x="36736" y="14274"/>
                  </a:lnTo>
                  <a:lnTo>
                    <a:pt x="36641" y="13815"/>
                  </a:lnTo>
                  <a:lnTo>
                    <a:pt x="36533" y="13370"/>
                  </a:lnTo>
                  <a:lnTo>
                    <a:pt x="36412" y="12938"/>
                  </a:lnTo>
                  <a:lnTo>
                    <a:pt x="36277" y="12493"/>
                  </a:lnTo>
                  <a:lnTo>
                    <a:pt x="36142" y="12061"/>
                  </a:lnTo>
                  <a:lnTo>
                    <a:pt x="35980" y="11643"/>
                  </a:lnTo>
                  <a:lnTo>
                    <a:pt x="35832" y="11225"/>
                  </a:lnTo>
                  <a:lnTo>
                    <a:pt x="35656" y="10807"/>
                  </a:lnTo>
                  <a:lnTo>
                    <a:pt x="35467" y="10402"/>
                  </a:lnTo>
                  <a:lnTo>
                    <a:pt x="35279" y="9997"/>
                  </a:lnTo>
                  <a:lnTo>
                    <a:pt x="35076" y="9606"/>
                  </a:lnTo>
                  <a:lnTo>
                    <a:pt x="34874" y="9215"/>
                  </a:lnTo>
                  <a:lnTo>
                    <a:pt x="34658" y="8837"/>
                  </a:lnTo>
                  <a:lnTo>
                    <a:pt x="34429" y="8459"/>
                  </a:lnTo>
                  <a:lnTo>
                    <a:pt x="34186" y="8095"/>
                  </a:lnTo>
                  <a:lnTo>
                    <a:pt x="33943" y="7731"/>
                  </a:lnTo>
                  <a:lnTo>
                    <a:pt x="33687" y="7380"/>
                  </a:lnTo>
                  <a:lnTo>
                    <a:pt x="33430" y="7029"/>
                  </a:lnTo>
                  <a:lnTo>
                    <a:pt x="33147" y="6692"/>
                  </a:lnTo>
                  <a:lnTo>
                    <a:pt x="32877" y="6355"/>
                  </a:lnTo>
                  <a:lnTo>
                    <a:pt x="32580" y="6031"/>
                  </a:lnTo>
                  <a:lnTo>
                    <a:pt x="32284" y="5707"/>
                  </a:lnTo>
                  <a:lnTo>
                    <a:pt x="31987" y="5397"/>
                  </a:lnTo>
                  <a:lnTo>
                    <a:pt x="31677" y="5100"/>
                  </a:lnTo>
                  <a:lnTo>
                    <a:pt x="31353" y="4803"/>
                  </a:lnTo>
                  <a:lnTo>
                    <a:pt x="31029" y="4507"/>
                  </a:lnTo>
                  <a:lnTo>
                    <a:pt x="30692" y="4237"/>
                  </a:lnTo>
                  <a:lnTo>
                    <a:pt x="30355" y="3954"/>
                  </a:lnTo>
                  <a:lnTo>
                    <a:pt x="30004" y="3697"/>
                  </a:lnTo>
                  <a:lnTo>
                    <a:pt x="29653" y="3441"/>
                  </a:lnTo>
                  <a:lnTo>
                    <a:pt x="29289" y="3185"/>
                  </a:lnTo>
                  <a:lnTo>
                    <a:pt x="28925" y="2955"/>
                  </a:lnTo>
                  <a:lnTo>
                    <a:pt x="28547" y="2726"/>
                  </a:lnTo>
                  <a:lnTo>
                    <a:pt x="28169" y="2497"/>
                  </a:lnTo>
                  <a:lnTo>
                    <a:pt x="27778" y="2281"/>
                  </a:lnTo>
                  <a:lnTo>
                    <a:pt x="27387" y="2078"/>
                  </a:lnTo>
                  <a:lnTo>
                    <a:pt x="26995" y="1890"/>
                  </a:lnTo>
                  <a:lnTo>
                    <a:pt x="26591" y="1701"/>
                  </a:lnTo>
                  <a:lnTo>
                    <a:pt x="26186" y="1525"/>
                  </a:lnTo>
                  <a:lnTo>
                    <a:pt x="25768" y="1350"/>
                  </a:lnTo>
                  <a:lnTo>
                    <a:pt x="25350" y="1188"/>
                  </a:lnTo>
                  <a:lnTo>
                    <a:pt x="24918" y="1040"/>
                  </a:lnTo>
                  <a:lnTo>
                    <a:pt x="24486" y="905"/>
                  </a:lnTo>
                  <a:lnTo>
                    <a:pt x="24054" y="770"/>
                  </a:lnTo>
                  <a:lnTo>
                    <a:pt x="23623" y="648"/>
                  </a:lnTo>
                  <a:lnTo>
                    <a:pt x="23178" y="540"/>
                  </a:lnTo>
                  <a:lnTo>
                    <a:pt x="22719" y="446"/>
                  </a:lnTo>
                  <a:lnTo>
                    <a:pt x="22274" y="352"/>
                  </a:lnTo>
                  <a:lnTo>
                    <a:pt x="21815" y="271"/>
                  </a:lnTo>
                  <a:lnTo>
                    <a:pt x="21356" y="203"/>
                  </a:lnTo>
                  <a:lnTo>
                    <a:pt x="20898" y="149"/>
                  </a:lnTo>
                  <a:lnTo>
                    <a:pt x="20425" y="95"/>
                  </a:lnTo>
                  <a:lnTo>
                    <a:pt x="19953" y="55"/>
                  </a:lnTo>
                  <a:lnTo>
                    <a:pt x="19481" y="28"/>
                  </a:lnTo>
                  <a:lnTo>
                    <a:pt x="19009" y="14"/>
                  </a:lnTo>
                  <a:lnTo>
                    <a:pt x="18523"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 name="Google Shape;1035;p109"/>
            <p:cNvSpPr/>
            <p:nvPr/>
          </p:nvSpPr>
          <p:spPr>
            <a:xfrm>
              <a:off x="6021600" y="3432700"/>
              <a:ext cx="293450" cy="206775"/>
            </a:xfrm>
            <a:custGeom>
              <a:rect b="b" l="l" r="r" t="t"/>
              <a:pathLst>
                <a:path extrusionOk="0" h="8271" w="11738">
                  <a:moveTo>
                    <a:pt x="11738" y="0"/>
                  </a:moveTo>
                  <a:lnTo>
                    <a:pt x="11481" y="108"/>
                  </a:lnTo>
                  <a:lnTo>
                    <a:pt x="11211" y="203"/>
                  </a:lnTo>
                  <a:lnTo>
                    <a:pt x="10942" y="284"/>
                  </a:lnTo>
                  <a:lnTo>
                    <a:pt x="10658" y="338"/>
                  </a:lnTo>
                  <a:lnTo>
                    <a:pt x="9647" y="540"/>
                  </a:lnTo>
                  <a:lnTo>
                    <a:pt x="8513" y="742"/>
                  </a:lnTo>
                  <a:lnTo>
                    <a:pt x="7407" y="931"/>
                  </a:lnTo>
                  <a:lnTo>
                    <a:pt x="6449" y="1080"/>
                  </a:lnTo>
                  <a:lnTo>
                    <a:pt x="5653" y="1201"/>
                  </a:lnTo>
                  <a:lnTo>
                    <a:pt x="4911" y="1336"/>
                  </a:lnTo>
                  <a:lnTo>
                    <a:pt x="4223" y="1471"/>
                  </a:lnTo>
                  <a:lnTo>
                    <a:pt x="3589" y="1619"/>
                  </a:lnTo>
                  <a:lnTo>
                    <a:pt x="3009" y="1768"/>
                  </a:lnTo>
                  <a:lnTo>
                    <a:pt x="2483" y="1943"/>
                  </a:lnTo>
                  <a:lnTo>
                    <a:pt x="2240" y="2024"/>
                  </a:lnTo>
                  <a:lnTo>
                    <a:pt x="2011" y="2118"/>
                  </a:lnTo>
                  <a:lnTo>
                    <a:pt x="1795" y="2213"/>
                  </a:lnTo>
                  <a:lnTo>
                    <a:pt x="1579" y="2321"/>
                  </a:lnTo>
                  <a:lnTo>
                    <a:pt x="1390" y="2429"/>
                  </a:lnTo>
                  <a:lnTo>
                    <a:pt x="1215" y="2537"/>
                  </a:lnTo>
                  <a:lnTo>
                    <a:pt x="1040" y="2658"/>
                  </a:lnTo>
                  <a:lnTo>
                    <a:pt x="891" y="2779"/>
                  </a:lnTo>
                  <a:lnTo>
                    <a:pt x="743" y="2901"/>
                  </a:lnTo>
                  <a:lnTo>
                    <a:pt x="621" y="3036"/>
                  </a:lnTo>
                  <a:lnTo>
                    <a:pt x="500" y="3184"/>
                  </a:lnTo>
                  <a:lnTo>
                    <a:pt x="392" y="3332"/>
                  </a:lnTo>
                  <a:lnTo>
                    <a:pt x="298" y="3481"/>
                  </a:lnTo>
                  <a:lnTo>
                    <a:pt x="217" y="3643"/>
                  </a:lnTo>
                  <a:lnTo>
                    <a:pt x="149" y="3818"/>
                  </a:lnTo>
                  <a:lnTo>
                    <a:pt x="95" y="3994"/>
                  </a:lnTo>
                  <a:lnTo>
                    <a:pt x="55" y="4182"/>
                  </a:lnTo>
                  <a:lnTo>
                    <a:pt x="28" y="4385"/>
                  </a:lnTo>
                  <a:lnTo>
                    <a:pt x="1" y="4587"/>
                  </a:lnTo>
                  <a:lnTo>
                    <a:pt x="1" y="4789"/>
                  </a:lnTo>
                  <a:lnTo>
                    <a:pt x="14" y="4992"/>
                  </a:lnTo>
                  <a:lnTo>
                    <a:pt x="28" y="5181"/>
                  </a:lnTo>
                  <a:lnTo>
                    <a:pt x="68" y="5370"/>
                  </a:lnTo>
                  <a:lnTo>
                    <a:pt x="122" y="5558"/>
                  </a:lnTo>
                  <a:lnTo>
                    <a:pt x="190" y="5734"/>
                  </a:lnTo>
                  <a:lnTo>
                    <a:pt x="271" y="5909"/>
                  </a:lnTo>
                  <a:lnTo>
                    <a:pt x="351" y="6085"/>
                  </a:lnTo>
                  <a:lnTo>
                    <a:pt x="459" y="6246"/>
                  </a:lnTo>
                  <a:lnTo>
                    <a:pt x="567" y="6395"/>
                  </a:lnTo>
                  <a:lnTo>
                    <a:pt x="702" y="6543"/>
                  </a:lnTo>
                  <a:lnTo>
                    <a:pt x="837" y="6692"/>
                  </a:lnTo>
                  <a:lnTo>
                    <a:pt x="986" y="6840"/>
                  </a:lnTo>
                  <a:lnTo>
                    <a:pt x="1134" y="6975"/>
                  </a:lnTo>
                  <a:lnTo>
                    <a:pt x="1296" y="7096"/>
                  </a:lnTo>
                  <a:lnTo>
                    <a:pt x="1471" y="7218"/>
                  </a:lnTo>
                  <a:lnTo>
                    <a:pt x="1647" y="7339"/>
                  </a:lnTo>
                  <a:lnTo>
                    <a:pt x="1835" y="7447"/>
                  </a:lnTo>
                  <a:lnTo>
                    <a:pt x="2038" y="7555"/>
                  </a:lnTo>
                  <a:lnTo>
                    <a:pt x="2240" y="7649"/>
                  </a:lnTo>
                  <a:lnTo>
                    <a:pt x="2443" y="7744"/>
                  </a:lnTo>
                  <a:lnTo>
                    <a:pt x="2874" y="7892"/>
                  </a:lnTo>
                  <a:lnTo>
                    <a:pt x="3319" y="8027"/>
                  </a:lnTo>
                  <a:lnTo>
                    <a:pt x="3765" y="8135"/>
                  </a:lnTo>
                  <a:lnTo>
                    <a:pt x="4237" y="8216"/>
                  </a:lnTo>
                  <a:lnTo>
                    <a:pt x="4709" y="8257"/>
                  </a:lnTo>
                  <a:lnTo>
                    <a:pt x="5168" y="8270"/>
                  </a:lnTo>
                  <a:lnTo>
                    <a:pt x="5545" y="8257"/>
                  </a:lnTo>
                  <a:lnTo>
                    <a:pt x="5977" y="8216"/>
                  </a:lnTo>
                  <a:lnTo>
                    <a:pt x="6449" y="8135"/>
                  </a:lnTo>
                  <a:lnTo>
                    <a:pt x="6706" y="8095"/>
                  </a:lnTo>
                  <a:lnTo>
                    <a:pt x="6962" y="8027"/>
                  </a:lnTo>
                  <a:lnTo>
                    <a:pt x="7232" y="7960"/>
                  </a:lnTo>
                  <a:lnTo>
                    <a:pt x="7502" y="7865"/>
                  </a:lnTo>
                  <a:lnTo>
                    <a:pt x="7771" y="7771"/>
                  </a:lnTo>
                  <a:lnTo>
                    <a:pt x="8055" y="7676"/>
                  </a:lnTo>
                  <a:lnTo>
                    <a:pt x="8324" y="7555"/>
                  </a:lnTo>
                  <a:lnTo>
                    <a:pt x="8608" y="7420"/>
                  </a:lnTo>
                  <a:lnTo>
                    <a:pt x="8878" y="7272"/>
                  </a:lnTo>
                  <a:lnTo>
                    <a:pt x="9147" y="7110"/>
                  </a:lnTo>
                  <a:lnTo>
                    <a:pt x="9404" y="6934"/>
                  </a:lnTo>
                  <a:lnTo>
                    <a:pt x="9660" y="6746"/>
                  </a:lnTo>
                  <a:lnTo>
                    <a:pt x="9903" y="6543"/>
                  </a:lnTo>
                  <a:lnTo>
                    <a:pt x="10146" y="6327"/>
                  </a:lnTo>
                  <a:lnTo>
                    <a:pt x="10375" y="6085"/>
                  </a:lnTo>
                  <a:lnTo>
                    <a:pt x="10591" y="5828"/>
                  </a:lnTo>
                  <a:lnTo>
                    <a:pt x="10780" y="5558"/>
                  </a:lnTo>
                  <a:lnTo>
                    <a:pt x="10969" y="5275"/>
                  </a:lnTo>
                  <a:lnTo>
                    <a:pt x="11144" y="4965"/>
                  </a:lnTo>
                  <a:lnTo>
                    <a:pt x="11292" y="4641"/>
                  </a:lnTo>
                  <a:lnTo>
                    <a:pt x="11427" y="4290"/>
                  </a:lnTo>
                  <a:lnTo>
                    <a:pt x="11535" y="3926"/>
                  </a:lnTo>
                  <a:lnTo>
                    <a:pt x="11616" y="3535"/>
                  </a:lnTo>
                  <a:lnTo>
                    <a:pt x="11684" y="3117"/>
                  </a:lnTo>
                  <a:lnTo>
                    <a:pt x="11724" y="2698"/>
                  </a:lnTo>
                  <a:lnTo>
                    <a:pt x="11738" y="2240"/>
                  </a:lnTo>
                  <a:lnTo>
                    <a:pt x="11738"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10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 Street Dark">
  <p:cSld name="CUSTOM_4">
    <p:bg>
      <p:bgPr>
        <a:solidFill>
          <a:schemeClr val="dk1"/>
        </a:solidFill>
      </p:bgPr>
    </p:bg>
    <p:spTree>
      <p:nvGrpSpPr>
        <p:cNvPr id="1036" name="Shape 1036"/>
        <p:cNvGrpSpPr/>
        <p:nvPr/>
      </p:nvGrpSpPr>
      <p:grpSpPr>
        <a:xfrm>
          <a:off x="0" y="0"/>
          <a:ext cx="0" cy="0"/>
          <a:chOff x="0" y="0"/>
          <a:chExt cx="0" cy="0"/>
        </a:xfrm>
      </p:grpSpPr>
      <p:sp>
        <p:nvSpPr>
          <p:cNvPr id="1037" name="Google Shape;1037;p110"/>
          <p:cNvSpPr/>
          <p:nvPr/>
        </p:nvSpPr>
        <p:spPr>
          <a:xfrm>
            <a:off x="8698265" y="4870865"/>
            <a:ext cx="136800" cy="139800"/>
          </a:xfrm>
          <a:prstGeom prst="ellipse">
            <a:avLst/>
          </a:pr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 name="Google Shape;1038;p110"/>
          <p:cNvSpPr txBox="1"/>
          <p:nvPr>
            <p:ph idx="12" type="sldNum"/>
          </p:nvPr>
        </p:nvSpPr>
        <p:spPr>
          <a:xfrm>
            <a:off x="290521" y="4874925"/>
            <a:ext cx="312300" cy="131700"/>
          </a:xfrm>
          <a:prstGeom prst="rect">
            <a:avLst/>
          </a:prstGeom>
          <a:noFill/>
          <a:ln>
            <a:noFill/>
          </a:ln>
        </p:spPr>
        <p:txBody>
          <a:bodyPr anchorCtr="0" anchor="ctr" bIns="0" lIns="0" spcFirstLastPara="1" rIns="0" wrap="square" tIns="0">
            <a:noAutofit/>
          </a:bodyPr>
          <a:lstStyle>
            <a:lvl1pPr indent="0" lvl="0"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1pPr>
            <a:lvl2pPr indent="0" lvl="1"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2pPr>
            <a:lvl3pPr indent="0" lvl="2"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3pPr>
            <a:lvl4pPr indent="0" lvl="3"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4pPr>
            <a:lvl5pPr indent="0" lvl="4"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5pPr>
            <a:lvl6pPr indent="0" lvl="5"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6pPr>
            <a:lvl7pPr indent="0" lvl="6"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7pPr>
            <a:lvl8pPr indent="0" lvl="7"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8pPr>
            <a:lvl9pPr indent="0" lvl="8"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9pPr>
          </a:lstStyle>
          <a:p>
            <a:pPr indent="0" lvl="0" marL="0" rtl="0" algn="l">
              <a:spcBef>
                <a:spcPts val="0"/>
              </a:spcBef>
              <a:spcAft>
                <a:spcPts val="0"/>
              </a:spcAft>
              <a:buNone/>
            </a:pPr>
            <a:fld id="{00000000-1234-1234-1234-123412341234}" type="slidenum">
              <a:rPr lang="en"/>
              <a:t>‹#›</a:t>
            </a:fld>
            <a:endParaRPr/>
          </a:p>
        </p:txBody>
      </p:sp>
      <p:sp>
        <p:nvSpPr>
          <p:cNvPr id="1039" name="Google Shape;1039;p110"/>
          <p:cNvSpPr txBox="1"/>
          <p:nvPr/>
        </p:nvSpPr>
        <p:spPr>
          <a:xfrm>
            <a:off x="1206943" y="4874925"/>
            <a:ext cx="1577100" cy="131700"/>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Clr>
                <a:srgbClr val="000000"/>
              </a:buClr>
              <a:buSzPts val="600"/>
              <a:buFont typeface="Arial"/>
              <a:buNone/>
            </a:pPr>
            <a:r>
              <a:rPr lang="en" sz="600">
                <a:solidFill>
                  <a:schemeClr val="dk2"/>
                </a:solidFill>
                <a:latin typeface="Helvetica Neue"/>
                <a:ea typeface="Helvetica Neue"/>
                <a:cs typeface="Helvetica Neue"/>
                <a:sym typeface="Helvetica Neue"/>
              </a:rPr>
              <a:t>2022 © AppFolio, Inc. Confidential</a:t>
            </a:r>
            <a:endParaRPr sz="600">
              <a:solidFill>
                <a:schemeClr val="dk2"/>
              </a:solidFill>
              <a:latin typeface="Helvetica Neue"/>
              <a:ea typeface="Helvetica Neue"/>
              <a:cs typeface="Helvetica Neue"/>
              <a:sym typeface="Helvetica Neue"/>
            </a:endParaRPr>
          </a:p>
        </p:txBody>
      </p:sp>
      <p:grpSp>
        <p:nvGrpSpPr>
          <p:cNvPr id="1040" name="Google Shape;1040;p110"/>
          <p:cNvGrpSpPr/>
          <p:nvPr/>
        </p:nvGrpSpPr>
        <p:grpSpPr>
          <a:xfrm>
            <a:off x="8684368" y="4856161"/>
            <a:ext cx="164601" cy="164574"/>
            <a:chOff x="5701200" y="2981425"/>
            <a:chExt cx="927850" cy="905250"/>
          </a:xfrm>
        </p:grpSpPr>
        <p:sp>
          <p:nvSpPr>
            <p:cNvPr id="1041" name="Google Shape;1041;p110"/>
            <p:cNvSpPr/>
            <p:nvPr/>
          </p:nvSpPr>
          <p:spPr>
            <a:xfrm>
              <a:off x="5701200" y="2981425"/>
              <a:ext cx="927850" cy="905250"/>
            </a:xfrm>
            <a:custGeom>
              <a:rect b="b" l="l" r="r" t="t"/>
              <a:pathLst>
                <a:path extrusionOk="0" h="36210" w="37114">
                  <a:moveTo>
                    <a:pt x="20237" y="5748"/>
                  </a:moveTo>
                  <a:lnTo>
                    <a:pt x="20587" y="5761"/>
                  </a:lnTo>
                  <a:lnTo>
                    <a:pt x="20925" y="5788"/>
                  </a:lnTo>
                  <a:lnTo>
                    <a:pt x="21262" y="5815"/>
                  </a:lnTo>
                  <a:lnTo>
                    <a:pt x="21599" y="5869"/>
                  </a:lnTo>
                  <a:lnTo>
                    <a:pt x="21936" y="5923"/>
                  </a:lnTo>
                  <a:lnTo>
                    <a:pt x="22274" y="5991"/>
                  </a:lnTo>
                  <a:lnTo>
                    <a:pt x="22597" y="6072"/>
                  </a:lnTo>
                  <a:lnTo>
                    <a:pt x="22921" y="6166"/>
                  </a:lnTo>
                  <a:lnTo>
                    <a:pt x="23245" y="6260"/>
                  </a:lnTo>
                  <a:lnTo>
                    <a:pt x="23569" y="6368"/>
                  </a:lnTo>
                  <a:lnTo>
                    <a:pt x="23893" y="6503"/>
                  </a:lnTo>
                  <a:lnTo>
                    <a:pt x="24203" y="6625"/>
                  </a:lnTo>
                  <a:lnTo>
                    <a:pt x="24513" y="6773"/>
                  </a:lnTo>
                  <a:lnTo>
                    <a:pt x="24823" y="6922"/>
                  </a:lnTo>
                  <a:lnTo>
                    <a:pt x="25120" y="7083"/>
                  </a:lnTo>
                  <a:lnTo>
                    <a:pt x="25417" y="7272"/>
                  </a:lnTo>
                  <a:lnTo>
                    <a:pt x="25714" y="7488"/>
                  </a:lnTo>
                  <a:lnTo>
                    <a:pt x="26011" y="7731"/>
                  </a:lnTo>
                  <a:lnTo>
                    <a:pt x="26307" y="8001"/>
                  </a:lnTo>
                  <a:lnTo>
                    <a:pt x="26604" y="8298"/>
                  </a:lnTo>
                  <a:lnTo>
                    <a:pt x="26887" y="8621"/>
                  </a:lnTo>
                  <a:lnTo>
                    <a:pt x="27157" y="8972"/>
                  </a:lnTo>
                  <a:lnTo>
                    <a:pt x="27292" y="9174"/>
                  </a:lnTo>
                  <a:lnTo>
                    <a:pt x="27414" y="9363"/>
                  </a:lnTo>
                  <a:lnTo>
                    <a:pt x="27535" y="9579"/>
                  </a:lnTo>
                  <a:lnTo>
                    <a:pt x="27656" y="9795"/>
                  </a:lnTo>
                  <a:lnTo>
                    <a:pt x="27764" y="10024"/>
                  </a:lnTo>
                  <a:lnTo>
                    <a:pt x="27872" y="10254"/>
                  </a:lnTo>
                  <a:lnTo>
                    <a:pt x="27967" y="10497"/>
                  </a:lnTo>
                  <a:lnTo>
                    <a:pt x="28061" y="10753"/>
                  </a:lnTo>
                  <a:lnTo>
                    <a:pt x="28142" y="11023"/>
                  </a:lnTo>
                  <a:lnTo>
                    <a:pt x="28223" y="11292"/>
                  </a:lnTo>
                  <a:lnTo>
                    <a:pt x="28290" y="11576"/>
                  </a:lnTo>
                  <a:lnTo>
                    <a:pt x="28358" y="11873"/>
                  </a:lnTo>
                  <a:lnTo>
                    <a:pt x="28412" y="12169"/>
                  </a:lnTo>
                  <a:lnTo>
                    <a:pt x="28452" y="12493"/>
                  </a:lnTo>
                  <a:lnTo>
                    <a:pt x="28493" y="12817"/>
                  </a:lnTo>
                  <a:lnTo>
                    <a:pt x="28520" y="13154"/>
                  </a:lnTo>
                  <a:lnTo>
                    <a:pt x="28533" y="13491"/>
                  </a:lnTo>
                  <a:lnTo>
                    <a:pt x="28533" y="13856"/>
                  </a:lnTo>
                  <a:lnTo>
                    <a:pt x="28533" y="15893"/>
                  </a:lnTo>
                  <a:lnTo>
                    <a:pt x="28560" y="17039"/>
                  </a:lnTo>
                  <a:lnTo>
                    <a:pt x="28560" y="18186"/>
                  </a:lnTo>
                  <a:lnTo>
                    <a:pt x="28560" y="19319"/>
                  </a:lnTo>
                  <a:lnTo>
                    <a:pt x="28533" y="20412"/>
                  </a:lnTo>
                  <a:lnTo>
                    <a:pt x="28506" y="20938"/>
                  </a:lnTo>
                  <a:lnTo>
                    <a:pt x="28479" y="21451"/>
                  </a:lnTo>
                  <a:lnTo>
                    <a:pt x="28425" y="21937"/>
                  </a:lnTo>
                  <a:lnTo>
                    <a:pt x="28371" y="22395"/>
                  </a:lnTo>
                  <a:lnTo>
                    <a:pt x="28304" y="22827"/>
                  </a:lnTo>
                  <a:lnTo>
                    <a:pt x="28223" y="23218"/>
                  </a:lnTo>
                  <a:lnTo>
                    <a:pt x="28142" y="23582"/>
                  </a:lnTo>
                  <a:lnTo>
                    <a:pt x="28034" y="23906"/>
                  </a:lnTo>
                  <a:lnTo>
                    <a:pt x="27845" y="24392"/>
                  </a:lnTo>
                  <a:lnTo>
                    <a:pt x="27629" y="24864"/>
                  </a:lnTo>
                  <a:lnTo>
                    <a:pt x="27387" y="25323"/>
                  </a:lnTo>
                  <a:lnTo>
                    <a:pt x="27117" y="25768"/>
                  </a:lnTo>
                  <a:lnTo>
                    <a:pt x="26833" y="26200"/>
                  </a:lnTo>
                  <a:lnTo>
                    <a:pt x="26523" y="26618"/>
                  </a:lnTo>
                  <a:lnTo>
                    <a:pt x="26199" y="27009"/>
                  </a:lnTo>
                  <a:lnTo>
                    <a:pt x="25835" y="27400"/>
                  </a:lnTo>
                  <a:lnTo>
                    <a:pt x="25471" y="27751"/>
                  </a:lnTo>
                  <a:lnTo>
                    <a:pt x="25080" y="28088"/>
                  </a:lnTo>
                  <a:lnTo>
                    <a:pt x="24661" y="28412"/>
                  </a:lnTo>
                  <a:lnTo>
                    <a:pt x="24243" y="28709"/>
                  </a:lnTo>
                  <a:lnTo>
                    <a:pt x="23798" y="28979"/>
                  </a:lnTo>
                  <a:lnTo>
                    <a:pt x="23353" y="29222"/>
                  </a:lnTo>
                  <a:lnTo>
                    <a:pt x="22881" y="29451"/>
                  </a:lnTo>
                  <a:lnTo>
                    <a:pt x="22409" y="29640"/>
                  </a:lnTo>
                  <a:lnTo>
                    <a:pt x="22287" y="29694"/>
                  </a:lnTo>
                  <a:lnTo>
                    <a:pt x="21788" y="29869"/>
                  </a:lnTo>
                  <a:lnTo>
                    <a:pt x="21289" y="30031"/>
                  </a:lnTo>
                  <a:lnTo>
                    <a:pt x="20776" y="30152"/>
                  </a:lnTo>
                  <a:lnTo>
                    <a:pt x="20264" y="30260"/>
                  </a:lnTo>
                  <a:lnTo>
                    <a:pt x="19737" y="30341"/>
                  </a:lnTo>
                  <a:lnTo>
                    <a:pt x="19211" y="30395"/>
                  </a:lnTo>
                  <a:lnTo>
                    <a:pt x="18685" y="30422"/>
                  </a:lnTo>
                  <a:lnTo>
                    <a:pt x="17484" y="30422"/>
                  </a:lnTo>
                  <a:lnTo>
                    <a:pt x="17134" y="30395"/>
                  </a:lnTo>
                  <a:lnTo>
                    <a:pt x="16769" y="30368"/>
                  </a:lnTo>
                  <a:lnTo>
                    <a:pt x="16405" y="30328"/>
                  </a:lnTo>
                  <a:lnTo>
                    <a:pt x="16027" y="30274"/>
                  </a:lnTo>
                  <a:lnTo>
                    <a:pt x="15650" y="30193"/>
                  </a:lnTo>
                  <a:lnTo>
                    <a:pt x="15272" y="30112"/>
                  </a:lnTo>
                  <a:lnTo>
                    <a:pt x="14894" y="30017"/>
                  </a:lnTo>
                  <a:lnTo>
                    <a:pt x="14517" y="29910"/>
                  </a:lnTo>
                  <a:lnTo>
                    <a:pt x="14139" y="29788"/>
                  </a:lnTo>
                  <a:lnTo>
                    <a:pt x="13761" y="29653"/>
                  </a:lnTo>
                  <a:lnTo>
                    <a:pt x="13383" y="29505"/>
                  </a:lnTo>
                  <a:lnTo>
                    <a:pt x="13019" y="29343"/>
                  </a:lnTo>
                  <a:lnTo>
                    <a:pt x="12655" y="29168"/>
                  </a:lnTo>
                  <a:lnTo>
                    <a:pt x="12304" y="28979"/>
                  </a:lnTo>
                  <a:lnTo>
                    <a:pt x="11967" y="28776"/>
                  </a:lnTo>
                  <a:lnTo>
                    <a:pt x="11630" y="28560"/>
                  </a:lnTo>
                  <a:lnTo>
                    <a:pt x="11306" y="28345"/>
                  </a:lnTo>
                  <a:lnTo>
                    <a:pt x="10982" y="28102"/>
                  </a:lnTo>
                  <a:lnTo>
                    <a:pt x="10685" y="27859"/>
                  </a:lnTo>
                  <a:lnTo>
                    <a:pt x="10402" y="27603"/>
                  </a:lnTo>
                  <a:lnTo>
                    <a:pt x="10132" y="27319"/>
                  </a:lnTo>
                  <a:lnTo>
                    <a:pt x="9889" y="27036"/>
                  </a:lnTo>
                  <a:lnTo>
                    <a:pt x="9646" y="26739"/>
                  </a:lnTo>
                  <a:lnTo>
                    <a:pt x="9431" y="26429"/>
                  </a:lnTo>
                  <a:lnTo>
                    <a:pt x="9242" y="26119"/>
                  </a:lnTo>
                  <a:lnTo>
                    <a:pt x="9066" y="25781"/>
                  </a:lnTo>
                  <a:lnTo>
                    <a:pt x="8918" y="25444"/>
                  </a:lnTo>
                  <a:lnTo>
                    <a:pt x="8797" y="25080"/>
                  </a:lnTo>
                  <a:lnTo>
                    <a:pt x="8702" y="24716"/>
                  </a:lnTo>
                  <a:lnTo>
                    <a:pt x="8621" y="24338"/>
                  </a:lnTo>
                  <a:lnTo>
                    <a:pt x="8581" y="23960"/>
                  </a:lnTo>
                  <a:lnTo>
                    <a:pt x="8567" y="23555"/>
                  </a:lnTo>
                  <a:lnTo>
                    <a:pt x="8581" y="23097"/>
                  </a:lnTo>
                  <a:lnTo>
                    <a:pt x="8608" y="22840"/>
                  </a:lnTo>
                  <a:lnTo>
                    <a:pt x="8635" y="22598"/>
                  </a:lnTo>
                  <a:lnTo>
                    <a:pt x="8675" y="22328"/>
                  </a:lnTo>
                  <a:lnTo>
                    <a:pt x="8729" y="22071"/>
                  </a:lnTo>
                  <a:lnTo>
                    <a:pt x="8797" y="21802"/>
                  </a:lnTo>
                  <a:lnTo>
                    <a:pt x="8877" y="21518"/>
                  </a:lnTo>
                  <a:lnTo>
                    <a:pt x="8972" y="21249"/>
                  </a:lnTo>
                  <a:lnTo>
                    <a:pt x="9080" y="20965"/>
                  </a:lnTo>
                  <a:lnTo>
                    <a:pt x="9201" y="20682"/>
                  </a:lnTo>
                  <a:lnTo>
                    <a:pt x="9350" y="20399"/>
                  </a:lnTo>
                  <a:lnTo>
                    <a:pt x="9512" y="20129"/>
                  </a:lnTo>
                  <a:lnTo>
                    <a:pt x="9700" y="19846"/>
                  </a:lnTo>
                  <a:lnTo>
                    <a:pt x="9903" y="19562"/>
                  </a:lnTo>
                  <a:lnTo>
                    <a:pt x="10132" y="19292"/>
                  </a:lnTo>
                  <a:lnTo>
                    <a:pt x="10388" y="19023"/>
                  </a:lnTo>
                  <a:lnTo>
                    <a:pt x="10658" y="18766"/>
                  </a:lnTo>
                  <a:lnTo>
                    <a:pt x="10955" y="18510"/>
                  </a:lnTo>
                  <a:lnTo>
                    <a:pt x="11279" y="18254"/>
                  </a:lnTo>
                  <a:lnTo>
                    <a:pt x="11630" y="18011"/>
                  </a:lnTo>
                  <a:lnTo>
                    <a:pt x="12007" y="17781"/>
                  </a:lnTo>
                  <a:lnTo>
                    <a:pt x="12426" y="17552"/>
                  </a:lnTo>
                  <a:lnTo>
                    <a:pt x="12857" y="17350"/>
                  </a:lnTo>
                  <a:lnTo>
                    <a:pt x="13329" y="17147"/>
                  </a:lnTo>
                  <a:lnTo>
                    <a:pt x="13829" y="16959"/>
                  </a:lnTo>
                  <a:lnTo>
                    <a:pt x="14368" y="16770"/>
                  </a:lnTo>
                  <a:lnTo>
                    <a:pt x="14935" y="16621"/>
                  </a:lnTo>
                  <a:lnTo>
                    <a:pt x="15542" y="16473"/>
                  </a:lnTo>
                  <a:lnTo>
                    <a:pt x="16176" y="16338"/>
                  </a:lnTo>
                  <a:lnTo>
                    <a:pt x="16864" y="16230"/>
                  </a:lnTo>
                  <a:lnTo>
                    <a:pt x="17579" y="16122"/>
                  </a:lnTo>
                  <a:lnTo>
                    <a:pt x="18240" y="16041"/>
                  </a:lnTo>
                  <a:lnTo>
                    <a:pt x="19292" y="15933"/>
                  </a:lnTo>
                  <a:lnTo>
                    <a:pt x="20331" y="15785"/>
                  </a:lnTo>
                  <a:lnTo>
                    <a:pt x="21370" y="15623"/>
                  </a:lnTo>
                  <a:lnTo>
                    <a:pt x="22409" y="15434"/>
                  </a:lnTo>
                  <a:lnTo>
                    <a:pt x="22773" y="15340"/>
                  </a:lnTo>
                  <a:lnTo>
                    <a:pt x="23097" y="15245"/>
                  </a:lnTo>
                  <a:lnTo>
                    <a:pt x="23393" y="15151"/>
                  </a:lnTo>
                  <a:lnTo>
                    <a:pt x="23650" y="15043"/>
                  </a:lnTo>
                  <a:lnTo>
                    <a:pt x="23866" y="14921"/>
                  </a:lnTo>
                  <a:lnTo>
                    <a:pt x="24054" y="14800"/>
                  </a:lnTo>
                  <a:lnTo>
                    <a:pt x="24216" y="14665"/>
                  </a:lnTo>
                  <a:lnTo>
                    <a:pt x="24351" y="14530"/>
                  </a:lnTo>
                  <a:lnTo>
                    <a:pt x="24473" y="14395"/>
                  </a:lnTo>
                  <a:lnTo>
                    <a:pt x="24554" y="14260"/>
                  </a:lnTo>
                  <a:lnTo>
                    <a:pt x="24621" y="14112"/>
                  </a:lnTo>
                  <a:lnTo>
                    <a:pt x="24675" y="13977"/>
                  </a:lnTo>
                  <a:lnTo>
                    <a:pt x="24715" y="13829"/>
                  </a:lnTo>
                  <a:lnTo>
                    <a:pt x="24729" y="13694"/>
                  </a:lnTo>
                  <a:lnTo>
                    <a:pt x="24742" y="13559"/>
                  </a:lnTo>
                  <a:lnTo>
                    <a:pt x="24756" y="13424"/>
                  </a:lnTo>
                  <a:lnTo>
                    <a:pt x="24769" y="13276"/>
                  </a:lnTo>
                  <a:lnTo>
                    <a:pt x="24769" y="13127"/>
                  </a:lnTo>
                  <a:lnTo>
                    <a:pt x="24756" y="12817"/>
                  </a:lnTo>
                  <a:lnTo>
                    <a:pt x="24715" y="12534"/>
                  </a:lnTo>
                  <a:lnTo>
                    <a:pt x="24675" y="12385"/>
                  </a:lnTo>
                  <a:lnTo>
                    <a:pt x="24635" y="12237"/>
                  </a:lnTo>
                  <a:lnTo>
                    <a:pt x="24581" y="12102"/>
                  </a:lnTo>
                  <a:lnTo>
                    <a:pt x="24527" y="11967"/>
                  </a:lnTo>
                  <a:lnTo>
                    <a:pt x="24392" y="11697"/>
                  </a:lnTo>
                  <a:lnTo>
                    <a:pt x="24230" y="11454"/>
                  </a:lnTo>
                  <a:lnTo>
                    <a:pt x="24135" y="11333"/>
                  </a:lnTo>
                  <a:lnTo>
                    <a:pt x="24041" y="11225"/>
                  </a:lnTo>
                  <a:lnTo>
                    <a:pt x="23879" y="11050"/>
                  </a:lnTo>
                  <a:lnTo>
                    <a:pt x="23717" y="10888"/>
                  </a:lnTo>
                  <a:lnTo>
                    <a:pt x="23528" y="10726"/>
                  </a:lnTo>
                  <a:lnTo>
                    <a:pt x="23326" y="10591"/>
                  </a:lnTo>
                  <a:lnTo>
                    <a:pt x="23110" y="10470"/>
                  </a:lnTo>
                  <a:lnTo>
                    <a:pt x="22867" y="10348"/>
                  </a:lnTo>
                  <a:lnTo>
                    <a:pt x="22611" y="10240"/>
                  </a:lnTo>
                  <a:lnTo>
                    <a:pt x="22341" y="10146"/>
                  </a:lnTo>
                  <a:lnTo>
                    <a:pt x="22058" y="10065"/>
                  </a:lnTo>
                  <a:lnTo>
                    <a:pt x="21748" y="9997"/>
                  </a:lnTo>
                  <a:lnTo>
                    <a:pt x="21424" y="9930"/>
                  </a:lnTo>
                  <a:lnTo>
                    <a:pt x="21086" y="9889"/>
                  </a:lnTo>
                  <a:lnTo>
                    <a:pt x="20722" y="9849"/>
                  </a:lnTo>
                  <a:lnTo>
                    <a:pt x="20344" y="9822"/>
                  </a:lnTo>
                  <a:lnTo>
                    <a:pt x="19953" y="9809"/>
                  </a:lnTo>
                  <a:lnTo>
                    <a:pt x="19535" y="9795"/>
                  </a:lnTo>
                  <a:lnTo>
                    <a:pt x="19157" y="9809"/>
                  </a:lnTo>
                  <a:lnTo>
                    <a:pt x="18780" y="9822"/>
                  </a:lnTo>
                  <a:lnTo>
                    <a:pt x="18429" y="9849"/>
                  </a:lnTo>
                  <a:lnTo>
                    <a:pt x="18092" y="9889"/>
                  </a:lnTo>
                  <a:lnTo>
                    <a:pt x="17781" y="9930"/>
                  </a:lnTo>
                  <a:lnTo>
                    <a:pt x="17484" y="9984"/>
                  </a:lnTo>
                  <a:lnTo>
                    <a:pt x="17188" y="10051"/>
                  </a:lnTo>
                  <a:lnTo>
                    <a:pt x="16931" y="10132"/>
                  </a:lnTo>
                  <a:lnTo>
                    <a:pt x="16675" y="10213"/>
                  </a:lnTo>
                  <a:lnTo>
                    <a:pt x="16432" y="10308"/>
                  </a:lnTo>
                  <a:lnTo>
                    <a:pt x="16203" y="10416"/>
                  </a:lnTo>
                  <a:lnTo>
                    <a:pt x="16001" y="10524"/>
                  </a:lnTo>
                  <a:lnTo>
                    <a:pt x="15798" y="10631"/>
                  </a:lnTo>
                  <a:lnTo>
                    <a:pt x="15609" y="10753"/>
                  </a:lnTo>
                  <a:lnTo>
                    <a:pt x="15434" y="10888"/>
                  </a:lnTo>
                  <a:lnTo>
                    <a:pt x="15272" y="11023"/>
                  </a:lnTo>
                  <a:lnTo>
                    <a:pt x="15124" y="11171"/>
                  </a:lnTo>
                  <a:lnTo>
                    <a:pt x="14989" y="11319"/>
                  </a:lnTo>
                  <a:lnTo>
                    <a:pt x="14854" y="11468"/>
                  </a:lnTo>
                  <a:lnTo>
                    <a:pt x="14732" y="11630"/>
                  </a:lnTo>
                  <a:lnTo>
                    <a:pt x="14624" y="11792"/>
                  </a:lnTo>
                  <a:lnTo>
                    <a:pt x="14517" y="11954"/>
                  </a:lnTo>
                  <a:lnTo>
                    <a:pt x="14422" y="12129"/>
                  </a:lnTo>
                  <a:lnTo>
                    <a:pt x="14341" y="12304"/>
                  </a:lnTo>
                  <a:lnTo>
                    <a:pt x="14179" y="12669"/>
                  </a:lnTo>
                  <a:lnTo>
                    <a:pt x="14058" y="13046"/>
                  </a:lnTo>
                  <a:lnTo>
                    <a:pt x="13950" y="13424"/>
                  </a:lnTo>
                  <a:lnTo>
                    <a:pt x="13856" y="13815"/>
                  </a:lnTo>
                  <a:lnTo>
                    <a:pt x="13815" y="14004"/>
                  </a:lnTo>
                  <a:lnTo>
                    <a:pt x="13761" y="14179"/>
                  </a:lnTo>
                  <a:lnTo>
                    <a:pt x="13694" y="14341"/>
                  </a:lnTo>
                  <a:lnTo>
                    <a:pt x="13613" y="14503"/>
                  </a:lnTo>
                  <a:lnTo>
                    <a:pt x="13505" y="14652"/>
                  </a:lnTo>
                  <a:lnTo>
                    <a:pt x="13397" y="14800"/>
                  </a:lnTo>
                  <a:lnTo>
                    <a:pt x="13262" y="14935"/>
                  </a:lnTo>
                  <a:lnTo>
                    <a:pt x="13127" y="15043"/>
                  </a:lnTo>
                  <a:lnTo>
                    <a:pt x="12979" y="15151"/>
                  </a:lnTo>
                  <a:lnTo>
                    <a:pt x="12817" y="15245"/>
                  </a:lnTo>
                  <a:lnTo>
                    <a:pt x="12655" y="15313"/>
                  </a:lnTo>
                  <a:lnTo>
                    <a:pt x="12479" y="15380"/>
                  </a:lnTo>
                  <a:lnTo>
                    <a:pt x="12304" y="15421"/>
                  </a:lnTo>
                  <a:lnTo>
                    <a:pt x="12115" y="15448"/>
                  </a:lnTo>
                  <a:lnTo>
                    <a:pt x="11751" y="15448"/>
                  </a:lnTo>
                  <a:lnTo>
                    <a:pt x="11562" y="15434"/>
                  </a:lnTo>
                  <a:lnTo>
                    <a:pt x="11373" y="15407"/>
                  </a:lnTo>
                  <a:lnTo>
                    <a:pt x="11184" y="15367"/>
                  </a:lnTo>
                  <a:lnTo>
                    <a:pt x="10995" y="15313"/>
                  </a:lnTo>
                  <a:lnTo>
                    <a:pt x="10820" y="15232"/>
                  </a:lnTo>
                  <a:lnTo>
                    <a:pt x="10645" y="15137"/>
                  </a:lnTo>
                  <a:lnTo>
                    <a:pt x="10496" y="15029"/>
                  </a:lnTo>
                  <a:lnTo>
                    <a:pt x="10334" y="14908"/>
                  </a:lnTo>
                  <a:lnTo>
                    <a:pt x="10200" y="14773"/>
                  </a:lnTo>
                  <a:lnTo>
                    <a:pt x="10078" y="14625"/>
                  </a:lnTo>
                  <a:lnTo>
                    <a:pt x="9970" y="14463"/>
                  </a:lnTo>
                  <a:lnTo>
                    <a:pt x="9876" y="14287"/>
                  </a:lnTo>
                  <a:lnTo>
                    <a:pt x="9795" y="14112"/>
                  </a:lnTo>
                  <a:lnTo>
                    <a:pt x="9741" y="13937"/>
                  </a:lnTo>
                  <a:lnTo>
                    <a:pt x="9687" y="13748"/>
                  </a:lnTo>
                  <a:lnTo>
                    <a:pt x="9660" y="13545"/>
                  </a:lnTo>
                  <a:lnTo>
                    <a:pt x="9660" y="13424"/>
                  </a:lnTo>
                  <a:lnTo>
                    <a:pt x="9700" y="13127"/>
                  </a:lnTo>
                  <a:lnTo>
                    <a:pt x="9741" y="12817"/>
                  </a:lnTo>
                  <a:lnTo>
                    <a:pt x="9795" y="12520"/>
                  </a:lnTo>
                  <a:lnTo>
                    <a:pt x="9849" y="12223"/>
                  </a:lnTo>
                  <a:lnTo>
                    <a:pt x="9930" y="11927"/>
                  </a:lnTo>
                  <a:lnTo>
                    <a:pt x="10011" y="11643"/>
                  </a:lnTo>
                  <a:lnTo>
                    <a:pt x="10105" y="11360"/>
                  </a:lnTo>
                  <a:lnTo>
                    <a:pt x="10213" y="11077"/>
                  </a:lnTo>
                  <a:lnTo>
                    <a:pt x="10334" y="10793"/>
                  </a:lnTo>
                  <a:lnTo>
                    <a:pt x="10456" y="10524"/>
                  </a:lnTo>
                  <a:lnTo>
                    <a:pt x="10591" y="10254"/>
                  </a:lnTo>
                  <a:lnTo>
                    <a:pt x="10739" y="9984"/>
                  </a:lnTo>
                  <a:lnTo>
                    <a:pt x="10901" y="9728"/>
                  </a:lnTo>
                  <a:lnTo>
                    <a:pt x="11063" y="9471"/>
                  </a:lnTo>
                  <a:lnTo>
                    <a:pt x="11252" y="9228"/>
                  </a:lnTo>
                  <a:lnTo>
                    <a:pt x="11427" y="8986"/>
                  </a:lnTo>
                  <a:lnTo>
                    <a:pt x="11603" y="8783"/>
                  </a:lnTo>
                  <a:lnTo>
                    <a:pt x="11778" y="8594"/>
                  </a:lnTo>
                  <a:lnTo>
                    <a:pt x="11953" y="8405"/>
                  </a:lnTo>
                  <a:lnTo>
                    <a:pt x="12142" y="8230"/>
                  </a:lnTo>
                  <a:lnTo>
                    <a:pt x="12345" y="8055"/>
                  </a:lnTo>
                  <a:lnTo>
                    <a:pt x="12547" y="7893"/>
                  </a:lnTo>
                  <a:lnTo>
                    <a:pt x="12749" y="7731"/>
                  </a:lnTo>
                  <a:lnTo>
                    <a:pt x="12965" y="7569"/>
                  </a:lnTo>
                  <a:lnTo>
                    <a:pt x="13181" y="7421"/>
                  </a:lnTo>
                  <a:lnTo>
                    <a:pt x="13410" y="7286"/>
                  </a:lnTo>
                  <a:lnTo>
                    <a:pt x="13640" y="7151"/>
                  </a:lnTo>
                  <a:lnTo>
                    <a:pt x="13869" y="7016"/>
                  </a:lnTo>
                  <a:lnTo>
                    <a:pt x="14125" y="6895"/>
                  </a:lnTo>
                  <a:lnTo>
                    <a:pt x="14368" y="6773"/>
                  </a:lnTo>
                  <a:lnTo>
                    <a:pt x="14624" y="6665"/>
                  </a:lnTo>
                  <a:lnTo>
                    <a:pt x="14881" y="6557"/>
                  </a:lnTo>
                  <a:lnTo>
                    <a:pt x="15434" y="6368"/>
                  </a:lnTo>
                  <a:lnTo>
                    <a:pt x="16001" y="6207"/>
                  </a:lnTo>
                  <a:lnTo>
                    <a:pt x="16581" y="6058"/>
                  </a:lnTo>
                  <a:lnTo>
                    <a:pt x="17201" y="5950"/>
                  </a:lnTo>
                  <a:lnTo>
                    <a:pt x="17835" y="5856"/>
                  </a:lnTo>
                  <a:lnTo>
                    <a:pt x="18496" y="5802"/>
                  </a:lnTo>
                  <a:lnTo>
                    <a:pt x="19184" y="5761"/>
                  </a:lnTo>
                  <a:lnTo>
                    <a:pt x="19899" y="5748"/>
                  </a:lnTo>
                  <a:close/>
                  <a:moveTo>
                    <a:pt x="18523" y="1"/>
                  </a:moveTo>
                  <a:lnTo>
                    <a:pt x="18038" y="14"/>
                  </a:lnTo>
                  <a:lnTo>
                    <a:pt x="17565" y="28"/>
                  </a:lnTo>
                  <a:lnTo>
                    <a:pt x="17093" y="55"/>
                  </a:lnTo>
                  <a:lnTo>
                    <a:pt x="16621" y="95"/>
                  </a:lnTo>
                  <a:lnTo>
                    <a:pt x="16149" y="149"/>
                  </a:lnTo>
                  <a:lnTo>
                    <a:pt x="15690" y="203"/>
                  </a:lnTo>
                  <a:lnTo>
                    <a:pt x="15232" y="271"/>
                  </a:lnTo>
                  <a:lnTo>
                    <a:pt x="14773" y="352"/>
                  </a:lnTo>
                  <a:lnTo>
                    <a:pt x="14328" y="446"/>
                  </a:lnTo>
                  <a:lnTo>
                    <a:pt x="13882" y="540"/>
                  </a:lnTo>
                  <a:lnTo>
                    <a:pt x="13437" y="648"/>
                  </a:lnTo>
                  <a:lnTo>
                    <a:pt x="12992" y="770"/>
                  </a:lnTo>
                  <a:lnTo>
                    <a:pt x="12560" y="905"/>
                  </a:lnTo>
                  <a:lnTo>
                    <a:pt x="12129" y="1040"/>
                  </a:lnTo>
                  <a:lnTo>
                    <a:pt x="11711" y="1201"/>
                  </a:lnTo>
                  <a:lnTo>
                    <a:pt x="11292" y="1350"/>
                  </a:lnTo>
                  <a:lnTo>
                    <a:pt x="10874" y="1525"/>
                  </a:lnTo>
                  <a:lnTo>
                    <a:pt x="10469" y="1701"/>
                  </a:lnTo>
                  <a:lnTo>
                    <a:pt x="10065" y="1890"/>
                  </a:lnTo>
                  <a:lnTo>
                    <a:pt x="9673" y="2078"/>
                  </a:lnTo>
                  <a:lnTo>
                    <a:pt x="9282" y="2294"/>
                  </a:lnTo>
                  <a:lnTo>
                    <a:pt x="8891" y="2497"/>
                  </a:lnTo>
                  <a:lnTo>
                    <a:pt x="8513" y="2726"/>
                  </a:lnTo>
                  <a:lnTo>
                    <a:pt x="8149" y="2955"/>
                  </a:lnTo>
                  <a:lnTo>
                    <a:pt x="7771" y="3198"/>
                  </a:lnTo>
                  <a:lnTo>
                    <a:pt x="7420" y="3441"/>
                  </a:lnTo>
                  <a:lnTo>
                    <a:pt x="7070" y="3697"/>
                  </a:lnTo>
                  <a:lnTo>
                    <a:pt x="6719" y="3967"/>
                  </a:lnTo>
                  <a:lnTo>
                    <a:pt x="6382" y="4237"/>
                  </a:lnTo>
                  <a:lnTo>
                    <a:pt x="6044" y="4520"/>
                  </a:lnTo>
                  <a:lnTo>
                    <a:pt x="5721" y="4803"/>
                  </a:lnTo>
                  <a:lnTo>
                    <a:pt x="5410" y="5100"/>
                  </a:lnTo>
                  <a:lnTo>
                    <a:pt x="5100" y="5411"/>
                  </a:lnTo>
                  <a:lnTo>
                    <a:pt x="4790" y="5721"/>
                  </a:lnTo>
                  <a:lnTo>
                    <a:pt x="4493" y="6031"/>
                  </a:lnTo>
                  <a:lnTo>
                    <a:pt x="4210" y="6368"/>
                  </a:lnTo>
                  <a:lnTo>
                    <a:pt x="3940" y="6692"/>
                  </a:lnTo>
                  <a:lnTo>
                    <a:pt x="3670" y="7029"/>
                  </a:lnTo>
                  <a:lnTo>
                    <a:pt x="3400" y="7380"/>
                  </a:lnTo>
                  <a:lnTo>
                    <a:pt x="3144" y="7731"/>
                  </a:lnTo>
                  <a:lnTo>
                    <a:pt x="2901" y="8095"/>
                  </a:lnTo>
                  <a:lnTo>
                    <a:pt x="2672" y="8473"/>
                  </a:lnTo>
                  <a:lnTo>
                    <a:pt x="2442" y="8837"/>
                  </a:lnTo>
                  <a:lnTo>
                    <a:pt x="2227" y="9228"/>
                  </a:lnTo>
                  <a:lnTo>
                    <a:pt x="2011" y="9606"/>
                  </a:lnTo>
                  <a:lnTo>
                    <a:pt x="1822" y="9997"/>
                  </a:lnTo>
                  <a:lnTo>
                    <a:pt x="1633" y="10402"/>
                  </a:lnTo>
                  <a:lnTo>
                    <a:pt x="1444" y="10807"/>
                  </a:lnTo>
                  <a:lnTo>
                    <a:pt x="1282" y="11225"/>
                  </a:lnTo>
                  <a:lnTo>
                    <a:pt x="1120" y="11643"/>
                  </a:lnTo>
                  <a:lnTo>
                    <a:pt x="972" y="12061"/>
                  </a:lnTo>
                  <a:lnTo>
                    <a:pt x="824" y="12493"/>
                  </a:lnTo>
                  <a:lnTo>
                    <a:pt x="702" y="12925"/>
                  </a:lnTo>
                  <a:lnTo>
                    <a:pt x="581" y="13357"/>
                  </a:lnTo>
                  <a:lnTo>
                    <a:pt x="473" y="13802"/>
                  </a:lnTo>
                  <a:lnTo>
                    <a:pt x="378" y="14260"/>
                  </a:lnTo>
                  <a:lnTo>
                    <a:pt x="284" y="14719"/>
                  </a:lnTo>
                  <a:lnTo>
                    <a:pt x="216" y="15178"/>
                  </a:lnTo>
                  <a:lnTo>
                    <a:pt x="149" y="15636"/>
                  </a:lnTo>
                  <a:lnTo>
                    <a:pt x="95" y="16109"/>
                  </a:lnTo>
                  <a:lnTo>
                    <a:pt x="55" y="16581"/>
                  </a:lnTo>
                  <a:lnTo>
                    <a:pt x="28" y="17066"/>
                  </a:lnTo>
                  <a:lnTo>
                    <a:pt x="1" y="17539"/>
                  </a:lnTo>
                  <a:lnTo>
                    <a:pt x="1" y="18024"/>
                  </a:lnTo>
                  <a:lnTo>
                    <a:pt x="1" y="18523"/>
                  </a:lnTo>
                  <a:lnTo>
                    <a:pt x="28" y="18996"/>
                  </a:lnTo>
                  <a:lnTo>
                    <a:pt x="55" y="19481"/>
                  </a:lnTo>
                  <a:lnTo>
                    <a:pt x="95" y="19953"/>
                  </a:lnTo>
                  <a:lnTo>
                    <a:pt x="149" y="20426"/>
                  </a:lnTo>
                  <a:lnTo>
                    <a:pt x="216" y="20898"/>
                  </a:lnTo>
                  <a:lnTo>
                    <a:pt x="284" y="21356"/>
                  </a:lnTo>
                  <a:lnTo>
                    <a:pt x="378" y="21815"/>
                  </a:lnTo>
                  <a:lnTo>
                    <a:pt x="473" y="22260"/>
                  </a:lnTo>
                  <a:lnTo>
                    <a:pt x="581" y="22706"/>
                  </a:lnTo>
                  <a:lnTo>
                    <a:pt x="702" y="23151"/>
                  </a:lnTo>
                  <a:lnTo>
                    <a:pt x="824" y="23582"/>
                  </a:lnTo>
                  <a:lnTo>
                    <a:pt x="972" y="24014"/>
                  </a:lnTo>
                  <a:lnTo>
                    <a:pt x="1120" y="24446"/>
                  </a:lnTo>
                  <a:lnTo>
                    <a:pt x="1282" y="24864"/>
                  </a:lnTo>
                  <a:lnTo>
                    <a:pt x="1444" y="25282"/>
                  </a:lnTo>
                  <a:lnTo>
                    <a:pt x="1633" y="25687"/>
                  </a:lnTo>
                  <a:lnTo>
                    <a:pt x="1822" y="26092"/>
                  </a:lnTo>
                  <a:lnTo>
                    <a:pt x="2011" y="26483"/>
                  </a:lnTo>
                  <a:lnTo>
                    <a:pt x="2227" y="26874"/>
                  </a:lnTo>
                  <a:lnTo>
                    <a:pt x="2442" y="27265"/>
                  </a:lnTo>
                  <a:lnTo>
                    <a:pt x="2672" y="27643"/>
                  </a:lnTo>
                  <a:lnTo>
                    <a:pt x="2901" y="28007"/>
                  </a:lnTo>
                  <a:lnTo>
                    <a:pt x="3144" y="28372"/>
                  </a:lnTo>
                  <a:lnTo>
                    <a:pt x="3400" y="28736"/>
                  </a:lnTo>
                  <a:lnTo>
                    <a:pt x="3670" y="29087"/>
                  </a:lnTo>
                  <a:lnTo>
                    <a:pt x="3940" y="29424"/>
                  </a:lnTo>
                  <a:lnTo>
                    <a:pt x="4210" y="29761"/>
                  </a:lnTo>
                  <a:lnTo>
                    <a:pt x="4493" y="30098"/>
                  </a:lnTo>
                  <a:lnTo>
                    <a:pt x="4790" y="30422"/>
                  </a:lnTo>
                  <a:lnTo>
                    <a:pt x="5100" y="30732"/>
                  </a:lnTo>
                  <a:lnTo>
                    <a:pt x="5410" y="31043"/>
                  </a:lnTo>
                  <a:lnTo>
                    <a:pt x="5721" y="31340"/>
                  </a:lnTo>
                  <a:lnTo>
                    <a:pt x="6044" y="31636"/>
                  </a:lnTo>
                  <a:lnTo>
                    <a:pt x="6382" y="31920"/>
                  </a:lnTo>
                  <a:lnTo>
                    <a:pt x="6719" y="32189"/>
                  </a:lnTo>
                  <a:lnTo>
                    <a:pt x="7070" y="32459"/>
                  </a:lnTo>
                  <a:lnTo>
                    <a:pt x="7420" y="32716"/>
                  </a:lnTo>
                  <a:lnTo>
                    <a:pt x="7771" y="32972"/>
                  </a:lnTo>
                  <a:lnTo>
                    <a:pt x="8149" y="33215"/>
                  </a:lnTo>
                  <a:lnTo>
                    <a:pt x="8513" y="33458"/>
                  </a:lnTo>
                  <a:lnTo>
                    <a:pt x="8891" y="33673"/>
                  </a:lnTo>
                  <a:lnTo>
                    <a:pt x="9282" y="33889"/>
                  </a:lnTo>
                  <a:lnTo>
                    <a:pt x="9673" y="34105"/>
                  </a:lnTo>
                  <a:lnTo>
                    <a:pt x="10065" y="34307"/>
                  </a:lnTo>
                  <a:lnTo>
                    <a:pt x="10469" y="34496"/>
                  </a:lnTo>
                  <a:lnTo>
                    <a:pt x="10874" y="34672"/>
                  </a:lnTo>
                  <a:lnTo>
                    <a:pt x="11292" y="34847"/>
                  </a:lnTo>
                  <a:lnTo>
                    <a:pt x="11711" y="35009"/>
                  </a:lnTo>
                  <a:lnTo>
                    <a:pt x="12129" y="35157"/>
                  </a:lnTo>
                  <a:lnTo>
                    <a:pt x="12560" y="35306"/>
                  </a:lnTo>
                  <a:lnTo>
                    <a:pt x="12992" y="35427"/>
                  </a:lnTo>
                  <a:lnTo>
                    <a:pt x="13437" y="35562"/>
                  </a:lnTo>
                  <a:lnTo>
                    <a:pt x="13882" y="35670"/>
                  </a:lnTo>
                  <a:lnTo>
                    <a:pt x="14328" y="35764"/>
                  </a:lnTo>
                  <a:lnTo>
                    <a:pt x="14773" y="35859"/>
                  </a:lnTo>
                  <a:lnTo>
                    <a:pt x="15232" y="35940"/>
                  </a:lnTo>
                  <a:lnTo>
                    <a:pt x="15690" y="36021"/>
                  </a:lnTo>
                  <a:lnTo>
                    <a:pt x="16149" y="36075"/>
                  </a:lnTo>
                  <a:lnTo>
                    <a:pt x="16621" y="36129"/>
                  </a:lnTo>
                  <a:lnTo>
                    <a:pt x="17093" y="36169"/>
                  </a:lnTo>
                  <a:lnTo>
                    <a:pt x="17565" y="36196"/>
                  </a:lnTo>
                  <a:lnTo>
                    <a:pt x="18038" y="36210"/>
                  </a:lnTo>
                  <a:lnTo>
                    <a:pt x="19009" y="36210"/>
                  </a:lnTo>
                  <a:lnTo>
                    <a:pt x="19481" y="36196"/>
                  </a:lnTo>
                  <a:lnTo>
                    <a:pt x="19953" y="36169"/>
                  </a:lnTo>
                  <a:lnTo>
                    <a:pt x="20425" y="36129"/>
                  </a:lnTo>
                  <a:lnTo>
                    <a:pt x="20898" y="36075"/>
                  </a:lnTo>
                  <a:lnTo>
                    <a:pt x="21356" y="36021"/>
                  </a:lnTo>
                  <a:lnTo>
                    <a:pt x="21815" y="35953"/>
                  </a:lnTo>
                  <a:lnTo>
                    <a:pt x="22274" y="35872"/>
                  </a:lnTo>
                  <a:lnTo>
                    <a:pt x="22719" y="35778"/>
                  </a:lnTo>
                  <a:lnTo>
                    <a:pt x="23178" y="35670"/>
                  </a:lnTo>
                  <a:lnTo>
                    <a:pt x="23623" y="35562"/>
                  </a:lnTo>
                  <a:lnTo>
                    <a:pt x="24054" y="35441"/>
                  </a:lnTo>
                  <a:lnTo>
                    <a:pt x="24486" y="35306"/>
                  </a:lnTo>
                  <a:lnTo>
                    <a:pt x="24918" y="35171"/>
                  </a:lnTo>
                  <a:lnTo>
                    <a:pt x="25350" y="35022"/>
                  </a:lnTo>
                  <a:lnTo>
                    <a:pt x="25768" y="34861"/>
                  </a:lnTo>
                  <a:lnTo>
                    <a:pt x="26186" y="34685"/>
                  </a:lnTo>
                  <a:lnTo>
                    <a:pt x="26591" y="34510"/>
                  </a:lnTo>
                  <a:lnTo>
                    <a:pt x="26995" y="34321"/>
                  </a:lnTo>
                  <a:lnTo>
                    <a:pt x="27387" y="34119"/>
                  </a:lnTo>
                  <a:lnTo>
                    <a:pt x="27778" y="33916"/>
                  </a:lnTo>
                  <a:lnTo>
                    <a:pt x="28169" y="33700"/>
                  </a:lnTo>
                  <a:lnTo>
                    <a:pt x="28547" y="33471"/>
                  </a:lnTo>
                  <a:lnTo>
                    <a:pt x="28925" y="33242"/>
                  </a:lnTo>
                  <a:lnTo>
                    <a:pt x="29289" y="32999"/>
                  </a:lnTo>
                  <a:lnTo>
                    <a:pt x="29653" y="32756"/>
                  </a:lnTo>
                  <a:lnTo>
                    <a:pt x="30004" y="32500"/>
                  </a:lnTo>
                  <a:lnTo>
                    <a:pt x="30355" y="32230"/>
                  </a:lnTo>
                  <a:lnTo>
                    <a:pt x="30692" y="31947"/>
                  </a:lnTo>
                  <a:lnTo>
                    <a:pt x="31029" y="31663"/>
                  </a:lnTo>
                  <a:lnTo>
                    <a:pt x="31353" y="31380"/>
                  </a:lnTo>
                  <a:lnTo>
                    <a:pt x="31677" y="31083"/>
                  </a:lnTo>
                  <a:lnTo>
                    <a:pt x="31987" y="30773"/>
                  </a:lnTo>
                  <a:lnTo>
                    <a:pt x="32284" y="30463"/>
                  </a:lnTo>
                  <a:lnTo>
                    <a:pt x="32580" y="30139"/>
                  </a:lnTo>
                  <a:lnTo>
                    <a:pt x="32877" y="29815"/>
                  </a:lnTo>
                  <a:lnTo>
                    <a:pt x="33147" y="29478"/>
                  </a:lnTo>
                  <a:lnTo>
                    <a:pt x="33430" y="29127"/>
                  </a:lnTo>
                  <a:lnTo>
                    <a:pt x="33687" y="28776"/>
                  </a:lnTo>
                  <a:lnTo>
                    <a:pt x="33943" y="28426"/>
                  </a:lnTo>
                  <a:lnTo>
                    <a:pt x="34186" y="28061"/>
                  </a:lnTo>
                  <a:lnTo>
                    <a:pt x="34429" y="27697"/>
                  </a:lnTo>
                  <a:lnTo>
                    <a:pt x="34658" y="27319"/>
                  </a:lnTo>
                  <a:lnTo>
                    <a:pt x="34874" y="26928"/>
                  </a:lnTo>
                  <a:lnTo>
                    <a:pt x="35076" y="26537"/>
                  </a:lnTo>
                  <a:lnTo>
                    <a:pt x="35279" y="26146"/>
                  </a:lnTo>
                  <a:lnTo>
                    <a:pt x="35467" y="25741"/>
                  </a:lnTo>
                  <a:lnTo>
                    <a:pt x="35656" y="25336"/>
                  </a:lnTo>
                  <a:lnTo>
                    <a:pt x="35832" y="24918"/>
                  </a:lnTo>
                  <a:lnTo>
                    <a:pt x="35980" y="24500"/>
                  </a:lnTo>
                  <a:lnTo>
                    <a:pt x="36142" y="24068"/>
                  </a:lnTo>
                  <a:lnTo>
                    <a:pt x="36277" y="23636"/>
                  </a:lnTo>
                  <a:lnTo>
                    <a:pt x="36412" y="23205"/>
                  </a:lnTo>
                  <a:lnTo>
                    <a:pt x="36533" y="22760"/>
                  </a:lnTo>
                  <a:lnTo>
                    <a:pt x="36641" y="22314"/>
                  </a:lnTo>
                  <a:lnTo>
                    <a:pt x="36736" y="21856"/>
                  </a:lnTo>
                  <a:lnTo>
                    <a:pt x="36817" y="21397"/>
                  </a:lnTo>
                  <a:lnTo>
                    <a:pt x="36897" y="20938"/>
                  </a:lnTo>
                  <a:lnTo>
                    <a:pt x="36965" y="20466"/>
                  </a:lnTo>
                  <a:lnTo>
                    <a:pt x="37019" y="19994"/>
                  </a:lnTo>
                  <a:lnTo>
                    <a:pt x="37059" y="19522"/>
                  </a:lnTo>
                  <a:lnTo>
                    <a:pt x="37086" y="19036"/>
                  </a:lnTo>
                  <a:lnTo>
                    <a:pt x="37100" y="18550"/>
                  </a:lnTo>
                  <a:lnTo>
                    <a:pt x="37113" y="18065"/>
                  </a:lnTo>
                  <a:lnTo>
                    <a:pt x="37100" y="17579"/>
                  </a:lnTo>
                  <a:lnTo>
                    <a:pt x="37086" y="17093"/>
                  </a:lnTo>
                  <a:lnTo>
                    <a:pt x="37059" y="16608"/>
                  </a:lnTo>
                  <a:lnTo>
                    <a:pt x="37019" y="16136"/>
                  </a:lnTo>
                  <a:lnTo>
                    <a:pt x="36965" y="15663"/>
                  </a:lnTo>
                  <a:lnTo>
                    <a:pt x="36897" y="15191"/>
                  </a:lnTo>
                  <a:lnTo>
                    <a:pt x="36817" y="14733"/>
                  </a:lnTo>
                  <a:lnTo>
                    <a:pt x="36736" y="14274"/>
                  </a:lnTo>
                  <a:lnTo>
                    <a:pt x="36641" y="13815"/>
                  </a:lnTo>
                  <a:lnTo>
                    <a:pt x="36533" y="13370"/>
                  </a:lnTo>
                  <a:lnTo>
                    <a:pt x="36412" y="12938"/>
                  </a:lnTo>
                  <a:lnTo>
                    <a:pt x="36277" y="12493"/>
                  </a:lnTo>
                  <a:lnTo>
                    <a:pt x="36142" y="12061"/>
                  </a:lnTo>
                  <a:lnTo>
                    <a:pt x="35980" y="11643"/>
                  </a:lnTo>
                  <a:lnTo>
                    <a:pt x="35832" y="11225"/>
                  </a:lnTo>
                  <a:lnTo>
                    <a:pt x="35656" y="10807"/>
                  </a:lnTo>
                  <a:lnTo>
                    <a:pt x="35467" y="10402"/>
                  </a:lnTo>
                  <a:lnTo>
                    <a:pt x="35279" y="9997"/>
                  </a:lnTo>
                  <a:lnTo>
                    <a:pt x="35076" y="9606"/>
                  </a:lnTo>
                  <a:lnTo>
                    <a:pt x="34874" y="9215"/>
                  </a:lnTo>
                  <a:lnTo>
                    <a:pt x="34658" y="8837"/>
                  </a:lnTo>
                  <a:lnTo>
                    <a:pt x="34429" y="8459"/>
                  </a:lnTo>
                  <a:lnTo>
                    <a:pt x="34186" y="8095"/>
                  </a:lnTo>
                  <a:lnTo>
                    <a:pt x="33943" y="7731"/>
                  </a:lnTo>
                  <a:lnTo>
                    <a:pt x="33687" y="7380"/>
                  </a:lnTo>
                  <a:lnTo>
                    <a:pt x="33430" y="7029"/>
                  </a:lnTo>
                  <a:lnTo>
                    <a:pt x="33147" y="6692"/>
                  </a:lnTo>
                  <a:lnTo>
                    <a:pt x="32877" y="6355"/>
                  </a:lnTo>
                  <a:lnTo>
                    <a:pt x="32580" y="6031"/>
                  </a:lnTo>
                  <a:lnTo>
                    <a:pt x="32284" y="5707"/>
                  </a:lnTo>
                  <a:lnTo>
                    <a:pt x="31987" y="5397"/>
                  </a:lnTo>
                  <a:lnTo>
                    <a:pt x="31677" y="5100"/>
                  </a:lnTo>
                  <a:lnTo>
                    <a:pt x="31353" y="4803"/>
                  </a:lnTo>
                  <a:lnTo>
                    <a:pt x="31029" y="4507"/>
                  </a:lnTo>
                  <a:lnTo>
                    <a:pt x="30692" y="4237"/>
                  </a:lnTo>
                  <a:lnTo>
                    <a:pt x="30355" y="3954"/>
                  </a:lnTo>
                  <a:lnTo>
                    <a:pt x="30004" y="3697"/>
                  </a:lnTo>
                  <a:lnTo>
                    <a:pt x="29653" y="3441"/>
                  </a:lnTo>
                  <a:lnTo>
                    <a:pt x="29289" y="3185"/>
                  </a:lnTo>
                  <a:lnTo>
                    <a:pt x="28925" y="2955"/>
                  </a:lnTo>
                  <a:lnTo>
                    <a:pt x="28547" y="2726"/>
                  </a:lnTo>
                  <a:lnTo>
                    <a:pt x="28169" y="2497"/>
                  </a:lnTo>
                  <a:lnTo>
                    <a:pt x="27778" y="2281"/>
                  </a:lnTo>
                  <a:lnTo>
                    <a:pt x="27387" y="2078"/>
                  </a:lnTo>
                  <a:lnTo>
                    <a:pt x="26995" y="1890"/>
                  </a:lnTo>
                  <a:lnTo>
                    <a:pt x="26591" y="1701"/>
                  </a:lnTo>
                  <a:lnTo>
                    <a:pt x="26186" y="1525"/>
                  </a:lnTo>
                  <a:lnTo>
                    <a:pt x="25768" y="1350"/>
                  </a:lnTo>
                  <a:lnTo>
                    <a:pt x="25350" y="1188"/>
                  </a:lnTo>
                  <a:lnTo>
                    <a:pt x="24918" y="1040"/>
                  </a:lnTo>
                  <a:lnTo>
                    <a:pt x="24486" y="905"/>
                  </a:lnTo>
                  <a:lnTo>
                    <a:pt x="24054" y="770"/>
                  </a:lnTo>
                  <a:lnTo>
                    <a:pt x="23623" y="648"/>
                  </a:lnTo>
                  <a:lnTo>
                    <a:pt x="23178" y="540"/>
                  </a:lnTo>
                  <a:lnTo>
                    <a:pt x="22719" y="446"/>
                  </a:lnTo>
                  <a:lnTo>
                    <a:pt x="22274" y="352"/>
                  </a:lnTo>
                  <a:lnTo>
                    <a:pt x="21815" y="271"/>
                  </a:lnTo>
                  <a:lnTo>
                    <a:pt x="21356" y="203"/>
                  </a:lnTo>
                  <a:lnTo>
                    <a:pt x="20898" y="149"/>
                  </a:lnTo>
                  <a:lnTo>
                    <a:pt x="20425" y="95"/>
                  </a:lnTo>
                  <a:lnTo>
                    <a:pt x="19953" y="55"/>
                  </a:lnTo>
                  <a:lnTo>
                    <a:pt x="19481" y="28"/>
                  </a:lnTo>
                  <a:lnTo>
                    <a:pt x="19009" y="14"/>
                  </a:lnTo>
                  <a:lnTo>
                    <a:pt x="18523"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 name="Google Shape;1042;p110"/>
            <p:cNvSpPr/>
            <p:nvPr/>
          </p:nvSpPr>
          <p:spPr>
            <a:xfrm>
              <a:off x="6021600" y="3432700"/>
              <a:ext cx="293450" cy="206775"/>
            </a:xfrm>
            <a:custGeom>
              <a:rect b="b" l="l" r="r" t="t"/>
              <a:pathLst>
                <a:path extrusionOk="0" h="8271" w="11738">
                  <a:moveTo>
                    <a:pt x="11738" y="0"/>
                  </a:moveTo>
                  <a:lnTo>
                    <a:pt x="11481" y="108"/>
                  </a:lnTo>
                  <a:lnTo>
                    <a:pt x="11211" y="203"/>
                  </a:lnTo>
                  <a:lnTo>
                    <a:pt x="10942" y="284"/>
                  </a:lnTo>
                  <a:lnTo>
                    <a:pt x="10658" y="338"/>
                  </a:lnTo>
                  <a:lnTo>
                    <a:pt x="9647" y="540"/>
                  </a:lnTo>
                  <a:lnTo>
                    <a:pt x="8513" y="742"/>
                  </a:lnTo>
                  <a:lnTo>
                    <a:pt x="7407" y="931"/>
                  </a:lnTo>
                  <a:lnTo>
                    <a:pt x="6449" y="1080"/>
                  </a:lnTo>
                  <a:lnTo>
                    <a:pt x="5653" y="1201"/>
                  </a:lnTo>
                  <a:lnTo>
                    <a:pt x="4911" y="1336"/>
                  </a:lnTo>
                  <a:lnTo>
                    <a:pt x="4223" y="1471"/>
                  </a:lnTo>
                  <a:lnTo>
                    <a:pt x="3589" y="1619"/>
                  </a:lnTo>
                  <a:lnTo>
                    <a:pt x="3009" y="1768"/>
                  </a:lnTo>
                  <a:lnTo>
                    <a:pt x="2483" y="1943"/>
                  </a:lnTo>
                  <a:lnTo>
                    <a:pt x="2240" y="2024"/>
                  </a:lnTo>
                  <a:lnTo>
                    <a:pt x="2011" y="2118"/>
                  </a:lnTo>
                  <a:lnTo>
                    <a:pt x="1795" y="2213"/>
                  </a:lnTo>
                  <a:lnTo>
                    <a:pt x="1579" y="2321"/>
                  </a:lnTo>
                  <a:lnTo>
                    <a:pt x="1390" y="2429"/>
                  </a:lnTo>
                  <a:lnTo>
                    <a:pt x="1215" y="2537"/>
                  </a:lnTo>
                  <a:lnTo>
                    <a:pt x="1040" y="2658"/>
                  </a:lnTo>
                  <a:lnTo>
                    <a:pt x="891" y="2779"/>
                  </a:lnTo>
                  <a:lnTo>
                    <a:pt x="743" y="2901"/>
                  </a:lnTo>
                  <a:lnTo>
                    <a:pt x="621" y="3036"/>
                  </a:lnTo>
                  <a:lnTo>
                    <a:pt x="500" y="3184"/>
                  </a:lnTo>
                  <a:lnTo>
                    <a:pt x="392" y="3332"/>
                  </a:lnTo>
                  <a:lnTo>
                    <a:pt x="298" y="3481"/>
                  </a:lnTo>
                  <a:lnTo>
                    <a:pt x="217" y="3643"/>
                  </a:lnTo>
                  <a:lnTo>
                    <a:pt x="149" y="3818"/>
                  </a:lnTo>
                  <a:lnTo>
                    <a:pt x="95" y="3994"/>
                  </a:lnTo>
                  <a:lnTo>
                    <a:pt x="55" y="4182"/>
                  </a:lnTo>
                  <a:lnTo>
                    <a:pt x="28" y="4385"/>
                  </a:lnTo>
                  <a:lnTo>
                    <a:pt x="1" y="4587"/>
                  </a:lnTo>
                  <a:lnTo>
                    <a:pt x="1" y="4789"/>
                  </a:lnTo>
                  <a:lnTo>
                    <a:pt x="14" y="4992"/>
                  </a:lnTo>
                  <a:lnTo>
                    <a:pt x="28" y="5181"/>
                  </a:lnTo>
                  <a:lnTo>
                    <a:pt x="68" y="5370"/>
                  </a:lnTo>
                  <a:lnTo>
                    <a:pt x="122" y="5558"/>
                  </a:lnTo>
                  <a:lnTo>
                    <a:pt x="190" y="5734"/>
                  </a:lnTo>
                  <a:lnTo>
                    <a:pt x="271" y="5909"/>
                  </a:lnTo>
                  <a:lnTo>
                    <a:pt x="351" y="6085"/>
                  </a:lnTo>
                  <a:lnTo>
                    <a:pt x="459" y="6246"/>
                  </a:lnTo>
                  <a:lnTo>
                    <a:pt x="567" y="6395"/>
                  </a:lnTo>
                  <a:lnTo>
                    <a:pt x="702" y="6543"/>
                  </a:lnTo>
                  <a:lnTo>
                    <a:pt x="837" y="6692"/>
                  </a:lnTo>
                  <a:lnTo>
                    <a:pt x="986" y="6840"/>
                  </a:lnTo>
                  <a:lnTo>
                    <a:pt x="1134" y="6975"/>
                  </a:lnTo>
                  <a:lnTo>
                    <a:pt x="1296" y="7096"/>
                  </a:lnTo>
                  <a:lnTo>
                    <a:pt x="1471" y="7218"/>
                  </a:lnTo>
                  <a:lnTo>
                    <a:pt x="1647" y="7339"/>
                  </a:lnTo>
                  <a:lnTo>
                    <a:pt x="1835" y="7447"/>
                  </a:lnTo>
                  <a:lnTo>
                    <a:pt x="2038" y="7555"/>
                  </a:lnTo>
                  <a:lnTo>
                    <a:pt x="2240" y="7649"/>
                  </a:lnTo>
                  <a:lnTo>
                    <a:pt x="2443" y="7744"/>
                  </a:lnTo>
                  <a:lnTo>
                    <a:pt x="2874" y="7892"/>
                  </a:lnTo>
                  <a:lnTo>
                    <a:pt x="3319" y="8027"/>
                  </a:lnTo>
                  <a:lnTo>
                    <a:pt x="3765" y="8135"/>
                  </a:lnTo>
                  <a:lnTo>
                    <a:pt x="4237" y="8216"/>
                  </a:lnTo>
                  <a:lnTo>
                    <a:pt x="4709" y="8257"/>
                  </a:lnTo>
                  <a:lnTo>
                    <a:pt x="5168" y="8270"/>
                  </a:lnTo>
                  <a:lnTo>
                    <a:pt x="5545" y="8257"/>
                  </a:lnTo>
                  <a:lnTo>
                    <a:pt x="5977" y="8216"/>
                  </a:lnTo>
                  <a:lnTo>
                    <a:pt x="6449" y="8135"/>
                  </a:lnTo>
                  <a:lnTo>
                    <a:pt x="6706" y="8095"/>
                  </a:lnTo>
                  <a:lnTo>
                    <a:pt x="6962" y="8027"/>
                  </a:lnTo>
                  <a:lnTo>
                    <a:pt x="7232" y="7960"/>
                  </a:lnTo>
                  <a:lnTo>
                    <a:pt x="7502" y="7865"/>
                  </a:lnTo>
                  <a:lnTo>
                    <a:pt x="7771" y="7771"/>
                  </a:lnTo>
                  <a:lnTo>
                    <a:pt x="8055" y="7676"/>
                  </a:lnTo>
                  <a:lnTo>
                    <a:pt x="8324" y="7555"/>
                  </a:lnTo>
                  <a:lnTo>
                    <a:pt x="8608" y="7420"/>
                  </a:lnTo>
                  <a:lnTo>
                    <a:pt x="8878" y="7272"/>
                  </a:lnTo>
                  <a:lnTo>
                    <a:pt x="9147" y="7110"/>
                  </a:lnTo>
                  <a:lnTo>
                    <a:pt x="9404" y="6934"/>
                  </a:lnTo>
                  <a:lnTo>
                    <a:pt x="9660" y="6746"/>
                  </a:lnTo>
                  <a:lnTo>
                    <a:pt x="9903" y="6543"/>
                  </a:lnTo>
                  <a:lnTo>
                    <a:pt x="10146" y="6327"/>
                  </a:lnTo>
                  <a:lnTo>
                    <a:pt x="10375" y="6085"/>
                  </a:lnTo>
                  <a:lnTo>
                    <a:pt x="10591" y="5828"/>
                  </a:lnTo>
                  <a:lnTo>
                    <a:pt x="10780" y="5558"/>
                  </a:lnTo>
                  <a:lnTo>
                    <a:pt x="10969" y="5275"/>
                  </a:lnTo>
                  <a:lnTo>
                    <a:pt x="11144" y="4965"/>
                  </a:lnTo>
                  <a:lnTo>
                    <a:pt x="11292" y="4641"/>
                  </a:lnTo>
                  <a:lnTo>
                    <a:pt x="11427" y="4290"/>
                  </a:lnTo>
                  <a:lnTo>
                    <a:pt x="11535" y="3926"/>
                  </a:lnTo>
                  <a:lnTo>
                    <a:pt x="11616" y="3535"/>
                  </a:lnTo>
                  <a:lnTo>
                    <a:pt x="11684" y="3117"/>
                  </a:lnTo>
                  <a:lnTo>
                    <a:pt x="11724" y="2698"/>
                  </a:lnTo>
                  <a:lnTo>
                    <a:pt x="11738" y="2240"/>
                  </a:lnTo>
                  <a:lnTo>
                    <a:pt x="11738"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10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H3 — Street Dark 1">
  <p:cSld name="CUSTOM_4_1">
    <p:bg>
      <p:bgPr>
        <a:solidFill>
          <a:schemeClr val="dk1"/>
        </a:solidFill>
      </p:bgPr>
    </p:bg>
    <p:spTree>
      <p:nvGrpSpPr>
        <p:cNvPr id="1043" name="Shape 1043"/>
        <p:cNvGrpSpPr/>
        <p:nvPr/>
      </p:nvGrpSpPr>
      <p:grpSpPr>
        <a:xfrm>
          <a:off x="0" y="0"/>
          <a:ext cx="0" cy="0"/>
          <a:chOff x="0" y="0"/>
          <a:chExt cx="0" cy="0"/>
        </a:xfrm>
      </p:grpSpPr>
      <p:sp>
        <p:nvSpPr>
          <p:cNvPr id="1044" name="Google Shape;1044;p111"/>
          <p:cNvSpPr txBox="1"/>
          <p:nvPr>
            <p:ph type="title"/>
          </p:nvPr>
        </p:nvSpPr>
        <p:spPr>
          <a:xfrm>
            <a:off x="290525" y="671750"/>
            <a:ext cx="2813700" cy="718800"/>
          </a:xfrm>
          <a:prstGeom prst="rect">
            <a:avLst/>
          </a:prstGeom>
          <a:noFill/>
          <a:ln>
            <a:noFill/>
          </a:ln>
        </p:spPr>
        <p:txBody>
          <a:bodyPr anchorCtr="0" anchor="b" bIns="0" lIns="0" spcFirstLastPara="1" rIns="0" wrap="square" tIns="0">
            <a:noAutofit/>
          </a:bodyPr>
          <a:lstStyle>
            <a:lvl1pPr lvl="0" rtl="0">
              <a:spcBef>
                <a:spcPts val="0"/>
              </a:spcBef>
              <a:spcAft>
                <a:spcPts val="0"/>
              </a:spcAft>
              <a:buSzPts val="2400"/>
              <a:buFont typeface="Helvetica Neue"/>
              <a:buNone/>
              <a:defRPr b="1" sz="2400">
                <a:solidFill>
                  <a:schemeClr val="lt1"/>
                </a:solidFill>
                <a:latin typeface="Helvetica Neue"/>
                <a:ea typeface="Helvetica Neue"/>
                <a:cs typeface="Helvetica Neue"/>
                <a:sym typeface="Helvetica Neue"/>
              </a:defRPr>
            </a:lvl1pPr>
            <a:lvl2pPr lvl="1" rtl="0">
              <a:spcBef>
                <a:spcPts val="0"/>
              </a:spcBef>
              <a:spcAft>
                <a:spcPts val="0"/>
              </a:spcAft>
              <a:buSzPts val="2400"/>
              <a:buFont typeface="Helvetica Neue"/>
              <a:buNone/>
              <a:defRPr b="1" sz="2400">
                <a:latin typeface="Helvetica Neue"/>
                <a:ea typeface="Helvetica Neue"/>
                <a:cs typeface="Helvetica Neue"/>
                <a:sym typeface="Helvetica Neue"/>
              </a:defRPr>
            </a:lvl2pPr>
            <a:lvl3pPr lvl="2" rtl="0">
              <a:spcBef>
                <a:spcPts val="0"/>
              </a:spcBef>
              <a:spcAft>
                <a:spcPts val="0"/>
              </a:spcAft>
              <a:buSzPts val="2400"/>
              <a:buFont typeface="Helvetica Neue"/>
              <a:buNone/>
              <a:defRPr b="1" sz="2400">
                <a:latin typeface="Helvetica Neue"/>
                <a:ea typeface="Helvetica Neue"/>
                <a:cs typeface="Helvetica Neue"/>
                <a:sym typeface="Helvetica Neue"/>
              </a:defRPr>
            </a:lvl3pPr>
            <a:lvl4pPr lvl="3" rtl="0">
              <a:spcBef>
                <a:spcPts val="0"/>
              </a:spcBef>
              <a:spcAft>
                <a:spcPts val="0"/>
              </a:spcAft>
              <a:buSzPts val="2400"/>
              <a:buFont typeface="Helvetica Neue"/>
              <a:buNone/>
              <a:defRPr b="1" sz="2400">
                <a:latin typeface="Helvetica Neue"/>
                <a:ea typeface="Helvetica Neue"/>
                <a:cs typeface="Helvetica Neue"/>
                <a:sym typeface="Helvetica Neue"/>
              </a:defRPr>
            </a:lvl4pPr>
            <a:lvl5pPr lvl="4" rtl="0">
              <a:spcBef>
                <a:spcPts val="0"/>
              </a:spcBef>
              <a:spcAft>
                <a:spcPts val="0"/>
              </a:spcAft>
              <a:buSzPts val="2400"/>
              <a:buFont typeface="Helvetica Neue"/>
              <a:buNone/>
              <a:defRPr b="1" sz="2400">
                <a:latin typeface="Helvetica Neue"/>
                <a:ea typeface="Helvetica Neue"/>
                <a:cs typeface="Helvetica Neue"/>
                <a:sym typeface="Helvetica Neue"/>
              </a:defRPr>
            </a:lvl5pPr>
            <a:lvl6pPr lvl="5" rtl="0">
              <a:spcBef>
                <a:spcPts val="0"/>
              </a:spcBef>
              <a:spcAft>
                <a:spcPts val="0"/>
              </a:spcAft>
              <a:buSzPts val="2400"/>
              <a:buFont typeface="Helvetica Neue"/>
              <a:buNone/>
              <a:defRPr b="1" sz="2400">
                <a:latin typeface="Helvetica Neue"/>
                <a:ea typeface="Helvetica Neue"/>
                <a:cs typeface="Helvetica Neue"/>
                <a:sym typeface="Helvetica Neue"/>
              </a:defRPr>
            </a:lvl6pPr>
            <a:lvl7pPr lvl="6" rtl="0">
              <a:spcBef>
                <a:spcPts val="0"/>
              </a:spcBef>
              <a:spcAft>
                <a:spcPts val="0"/>
              </a:spcAft>
              <a:buSzPts val="2400"/>
              <a:buFont typeface="Helvetica Neue"/>
              <a:buNone/>
              <a:defRPr b="1" sz="2400">
                <a:latin typeface="Helvetica Neue"/>
                <a:ea typeface="Helvetica Neue"/>
                <a:cs typeface="Helvetica Neue"/>
                <a:sym typeface="Helvetica Neue"/>
              </a:defRPr>
            </a:lvl7pPr>
            <a:lvl8pPr lvl="7" rtl="0">
              <a:spcBef>
                <a:spcPts val="0"/>
              </a:spcBef>
              <a:spcAft>
                <a:spcPts val="0"/>
              </a:spcAft>
              <a:buSzPts val="2400"/>
              <a:buFont typeface="Helvetica Neue"/>
              <a:buNone/>
              <a:defRPr b="1" sz="2400">
                <a:latin typeface="Helvetica Neue"/>
                <a:ea typeface="Helvetica Neue"/>
                <a:cs typeface="Helvetica Neue"/>
                <a:sym typeface="Helvetica Neue"/>
              </a:defRPr>
            </a:lvl8pPr>
            <a:lvl9pPr lvl="8" rtl="0">
              <a:spcBef>
                <a:spcPts val="0"/>
              </a:spcBef>
              <a:spcAft>
                <a:spcPts val="0"/>
              </a:spcAft>
              <a:buSzPts val="2400"/>
              <a:buFont typeface="Helvetica Neue"/>
              <a:buNone/>
              <a:defRPr b="1" sz="2400">
                <a:latin typeface="Helvetica Neue"/>
                <a:ea typeface="Helvetica Neue"/>
                <a:cs typeface="Helvetica Neue"/>
                <a:sym typeface="Helvetica Neue"/>
              </a:defRPr>
            </a:lvl9pPr>
          </a:lstStyle>
          <a:p/>
        </p:txBody>
      </p:sp>
      <p:sp>
        <p:nvSpPr>
          <p:cNvPr id="1045" name="Google Shape;1045;p111"/>
          <p:cNvSpPr/>
          <p:nvPr/>
        </p:nvSpPr>
        <p:spPr>
          <a:xfrm>
            <a:off x="8698265" y="4870865"/>
            <a:ext cx="136800" cy="139800"/>
          </a:xfrm>
          <a:prstGeom prst="ellipse">
            <a:avLst/>
          </a:pr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 name="Google Shape;1046;p111"/>
          <p:cNvSpPr txBox="1"/>
          <p:nvPr>
            <p:ph idx="12" type="sldNum"/>
          </p:nvPr>
        </p:nvSpPr>
        <p:spPr>
          <a:xfrm>
            <a:off x="290521" y="4874925"/>
            <a:ext cx="312300" cy="131700"/>
          </a:xfrm>
          <a:prstGeom prst="rect">
            <a:avLst/>
          </a:prstGeom>
          <a:noFill/>
          <a:ln>
            <a:noFill/>
          </a:ln>
        </p:spPr>
        <p:txBody>
          <a:bodyPr anchorCtr="0" anchor="ctr" bIns="0" lIns="0" spcFirstLastPara="1" rIns="0" wrap="square" tIns="0">
            <a:noAutofit/>
          </a:bodyPr>
          <a:lstStyle>
            <a:lvl1pPr indent="0" lvl="0"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1pPr>
            <a:lvl2pPr indent="0" lvl="1"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2pPr>
            <a:lvl3pPr indent="0" lvl="2"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3pPr>
            <a:lvl4pPr indent="0" lvl="3"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4pPr>
            <a:lvl5pPr indent="0" lvl="4"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5pPr>
            <a:lvl6pPr indent="0" lvl="5"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6pPr>
            <a:lvl7pPr indent="0" lvl="6"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7pPr>
            <a:lvl8pPr indent="0" lvl="7"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8pPr>
            <a:lvl9pPr indent="0" lvl="8"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9pPr>
          </a:lstStyle>
          <a:p>
            <a:pPr indent="0" lvl="0" marL="0" rtl="0" algn="l">
              <a:spcBef>
                <a:spcPts val="0"/>
              </a:spcBef>
              <a:spcAft>
                <a:spcPts val="0"/>
              </a:spcAft>
              <a:buNone/>
            </a:pPr>
            <a:fld id="{00000000-1234-1234-1234-123412341234}" type="slidenum">
              <a:rPr lang="en"/>
              <a:t>‹#›</a:t>
            </a:fld>
            <a:endParaRPr/>
          </a:p>
        </p:txBody>
      </p:sp>
      <p:sp>
        <p:nvSpPr>
          <p:cNvPr id="1047" name="Google Shape;1047;p111"/>
          <p:cNvSpPr txBox="1"/>
          <p:nvPr/>
        </p:nvSpPr>
        <p:spPr>
          <a:xfrm>
            <a:off x="1206943" y="4874925"/>
            <a:ext cx="1577100" cy="131700"/>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Clr>
                <a:srgbClr val="000000"/>
              </a:buClr>
              <a:buSzPts val="600"/>
              <a:buFont typeface="Arial"/>
              <a:buNone/>
            </a:pPr>
            <a:r>
              <a:rPr lang="en" sz="600">
                <a:solidFill>
                  <a:schemeClr val="dk2"/>
                </a:solidFill>
                <a:latin typeface="Helvetica Neue"/>
                <a:ea typeface="Helvetica Neue"/>
                <a:cs typeface="Helvetica Neue"/>
                <a:sym typeface="Helvetica Neue"/>
              </a:rPr>
              <a:t>2022 © AppFolio, Inc. Confidential</a:t>
            </a:r>
            <a:endParaRPr sz="600">
              <a:solidFill>
                <a:schemeClr val="dk2"/>
              </a:solidFill>
              <a:latin typeface="Helvetica Neue"/>
              <a:ea typeface="Helvetica Neue"/>
              <a:cs typeface="Helvetica Neue"/>
              <a:sym typeface="Helvetica Neue"/>
            </a:endParaRPr>
          </a:p>
        </p:txBody>
      </p:sp>
      <p:grpSp>
        <p:nvGrpSpPr>
          <p:cNvPr id="1048" name="Google Shape;1048;p111"/>
          <p:cNvGrpSpPr/>
          <p:nvPr/>
        </p:nvGrpSpPr>
        <p:grpSpPr>
          <a:xfrm>
            <a:off x="8684368" y="4856161"/>
            <a:ext cx="164601" cy="164574"/>
            <a:chOff x="5701200" y="2981425"/>
            <a:chExt cx="927850" cy="905250"/>
          </a:xfrm>
        </p:grpSpPr>
        <p:sp>
          <p:nvSpPr>
            <p:cNvPr id="1049" name="Google Shape;1049;p111"/>
            <p:cNvSpPr/>
            <p:nvPr/>
          </p:nvSpPr>
          <p:spPr>
            <a:xfrm>
              <a:off x="5701200" y="2981425"/>
              <a:ext cx="927850" cy="905250"/>
            </a:xfrm>
            <a:custGeom>
              <a:rect b="b" l="l" r="r" t="t"/>
              <a:pathLst>
                <a:path extrusionOk="0" h="36210" w="37114">
                  <a:moveTo>
                    <a:pt x="20237" y="5748"/>
                  </a:moveTo>
                  <a:lnTo>
                    <a:pt x="20587" y="5761"/>
                  </a:lnTo>
                  <a:lnTo>
                    <a:pt x="20925" y="5788"/>
                  </a:lnTo>
                  <a:lnTo>
                    <a:pt x="21262" y="5815"/>
                  </a:lnTo>
                  <a:lnTo>
                    <a:pt x="21599" y="5869"/>
                  </a:lnTo>
                  <a:lnTo>
                    <a:pt x="21936" y="5923"/>
                  </a:lnTo>
                  <a:lnTo>
                    <a:pt x="22274" y="5991"/>
                  </a:lnTo>
                  <a:lnTo>
                    <a:pt x="22597" y="6072"/>
                  </a:lnTo>
                  <a:lnTo>
                    <a:pt x="22921" y="6166"/>
                  </a:lnTo>
                  <a:lnTo>
                    <a:pt x="23245" y="6260"/>
                  </a:lnTo>
                  <a:lnTo>
                    <a:pt x="23569" y="6368"/>
                  </a:lnTo>
                  <a:lnTo>
                    <a:pt x="23893" y="6503"/>
                  </a:lnTo>
                  <a:lnTo>
                    <a:pt x="24203" y="6625"/>
                  </a:lnTo>
                  <a:lnTo>
                    <a:pt x="24513" y="6773"/>
                  </a:lnTo>
                  <a:lnTo>
                    <a:pt x="24823" y="6922"/>
                  </a:lnTo>
                  <a:lnTo>
                    <a:pt x="25120" y="7083"/>
                  </a:lnTo>
                  <a:lnTo>
                    <a:pt x="25417" y="7272"/>
                  </a:lnTo>
                  <a:lnTo>
                    <a:pt x="25714" y="7488"/>
                  </a:lnTo>
                  <a:lnTo>
                    <a:pt x="26011" y="7731"/>
                  </a:lnTo>
                  <a:lnTo>
                    <a:pt x="26307" y="8001"/>
                  </a:lnTo>
                  <a:lnTo>
                    <a:pt x="26604" y="8298"/>
                  </a:lnTo>
                  <a:lnTo>
                    <a:pt x="26887" y="8621"/>
                  </a:lnTo>
                  <a:lnTo>
                    <a:pt x="27157" y="8972"/>
                  </a:lnTo>
                  <a:lnTo>
                    <a:pt x="27292" y="9174"/>
                  </a:lnTo>
                  <a:lnTo>
                    <a:pt x="27414" y="9363"/>
                  </a:lnTo>
                  <a:lnTo>
                    <a:pt x="27535" y="9579"/>
                  </a:lnTo>
                  <a:lnTo>
                    <a:pt x="27656" y="9795"/>
                  </a:lnTo>
                  <a:lnTo>
                    <a:pt x="27764" y="10024"/>
                  </a:lnTo>
                  <a:lnTo>
                    <a:pt x="27872" y="10254"/>
                  </a:lnTo>
                  <a:lnTo>
                    <a:pt x="27967" y="10497"/>
                  </a:lnTo>
                  <a:lnTo>
                    <a:pt x="28061" y="10753"/>
                  </a:lnTo>
                  <a:lnTo>
                    <a:pt x="28142" y="11023"/>
                  </a:lnTo>
                  <a:lnTo>
                    <a:pt x="28223" y="11292"/>
                  </a:lnTo>
                  <a:lnTo>
                    <a:pt x="28290" y="11576"/>
                  </a:lnTo>
                  <a:lnTo>
                    <a:pt x="28358" y="11873"/>
                  </a:lnTo>
                  <a:lnTo>
                    <a:pt x="28412" y="12169"/>
                  </a:lnTo>
                  <a:lnTo>
                    <a:pt x="28452" y="12493"/>
                  </a:lnTo>
                  <a:lnTo>
                    <a:pt x="28493" y="12817"/>
                  </a:lnTo>
                  <a:lnTo>
                    <a:pt x="28520" y="13154"/>
                  </a:lnTo>
                  <a:lnTo>
                    <a:pt x="28533" y="13491"/>
                  </a:lnTo>
                  <a:lnTo>
                    <a:pt x="28533" y="13856"/>
                  </a:lnTo>
                  <a:lnTo>
                    <a:pt x="28533" y="15893"/>
                  </a:lnTo>
                  <a:lnTo>
                    <a:pt x="28560" y="17039"/>
                  </a:lnTo>
                  <a:lnTo>
                    <a:pt x="28560" y="18186"/>
                  </a:lnTo>
                  <a:lnTo>
                    <a:pt x="28560" y="19319"/>
                  </a:lnTo>
                  <a:lnTo>
                    <a:pt x="28533" y="20412"/>
                  </a:lnTo>
                  <a:lnTo>
                    <a:pt x="28506" y="20938"/>
                  </a:lnTo>
                  <a:lnTo>
                    <a:pt x="28479" y="21451"/>
                  </a:lnTo>
                  <a:lnTo>
                    <a:pt x="28425" y="21937"/>
                  </a:lnTo>
                  <a:lnTo>
                    <a:pt x="28371" y="22395"/>
                  </a:lnTo>
                  <a:lnTo>
                    <a:pt x="28304" y="22827"/>
                  </a:lnTo>
                  <a:lnTo>
                    <a:pt x="28223" y="23218"/>
                  </a:lnTo>
                  <a:lnTo>
                    <a:pt x="28142" y="23582"/>
                  </a:lnTo>
                  <a:lnTo>
                    <a:pt x="28034" y="23906"/>
                  </a:lnTo>
                  <a:lnTo>
                    <a:pt x="27845" y="24392"/>
                  </a:lnTo>
                  <a:lnTo>
                    <a:pt x="27629" y="24864"/>
                  </a:lnTo>
                  <a:lnTo>
                    <a:pt x="27387" y="25323"/>
                  </a:lnTo>
                  <a:lnTo>
                    <a:pt x="27117" y="25768"/>
                  </a:lnTo>
                  <a:lnTo>
                    <a:pt x="26833" y="26200"/>
                  </a:lnTo>
                  <a:lnTo>
                    <a:pt x="26523" y="26618"/>
                  </a:lnTo>
                  <a:lnTo>
                    <a:pt x="26199" y="27009"/>
                  </a:lnTo>
                  <a:lnTo>
                    <a:pt x="25835" y="27400"/>
                  </a:lnTo>
                  <a:lnTo>
                    <a:pt x="25471" y="27751"/>
                  </a:lnTo>
                  <a:lnTo>
                    <a:pt x="25080" y="28088"/>
                  </a:lnTo>
                  <a:lnTo>
                    <a:pt x="24661" y="28412"/>
                  </a:lnTo>
                  <a:lnTo>
                    <a:pt x="24243" y="28709"/>
                  </a:lnTo>
                  <a:lnTo>
                    <a:pt x="23798" y="28979"/>
                  </a:lnTo>
                  <a:lnTo>
                    <a:pt x="23353" y="29222"/>
                  </a:lnTo>
                  <a:lnTo>
                    <a:pt x="22881" y="29451"/>
                  </a:lnTo>
                  <a:lnTo>
                    <a:pt x="22409" y="29640"/>
                  </a:lnTo>
                  <a:lnTo>
                    <a:pt x="22287" y="29694"/>
                  </a:lnTo>
                  <a:lnTo>
                    <a:pt x="21788" y="29869"/>
                  </a:lnTo>
                  <a:lnTo>
                    <a:pt x="21289" y="30031"/>
                  </a:lnTo>
                  <a:lnTo>
                    <a:pt x="20776" y="30152"/>
                  </a:lnTo>
                  <a:lnTo>
                    <a:pt x="20264" y="30260"/>
                  </a:lnTo>
                  <a:lnTo>
                    <a:pt x="19737" y="30341"/>
                  </a:lnTo>
                  <a:lnTo>
                    <a:pt x="19211" y="30395"/>
                  </a:lnTo>
                  <a:lnTo>
                    <a:pt x="18685" y="30422"/>
                  </a:lnTo>
                  <a:lnTo>
                    <a:pt x="17484" y="30422"/>
                  </a:lnTo>
                  <a:lnTo>
                    <a:pt x="17134" y="30395"/>
                  </a:lnTo>
                  <a:lnTo>
                    <a:pt x="16769" y="30368"/>
                  </a:lnTo>
                  <a:lnTo>
                    <a:pt x="16405" y="30328"/>
                  </a:lnTo>
                  <a:lnTo>
                    <a:pt x="16027" y="30274"/>
                  </a:lnTo>
                  <a:lnTo>
                    <a:pt x="15650" y="30193"/>
                  </a:lnTo>
                  <a:lnTo>
                    <a:pt x="15272" y="30112"/>
                  </a:lnTo>
                  <a:lnTo>
                    <a:pt x="14894" y="30017"/>
                  </a:lnTo>
                  <a:lnTo>
                    <a:pt x="14517" y="29910"/>
                  </a:lnTo>
                  <a:lnTo>
                    <a:pt x="14139" y="29788"/>
                  </a:lnTo>
                  <a:lnTo>
                    <a:pt x="13761" y="29653"/>
                  </a:lnTo>
                  <a:lnTo>
                    <a:pt x="13383" y="29505"/>
                  </a:lnTo>
                  <a:lnTo>
                    <a:pt x="13019" y="29343"/>
                  </a:lnTo>
                  <a:lnTo>
                    <a:pt x="12655" y="29168"/>
                  </a:lnTo>
                  <a:lnTo>
                    <a:pt x="12304" y="28979"/>
                  </a:lnTo>
                  <a:lnTo>
                    <a:pt x="11967" y="28776"/>
                  </a:lnTo>
                  <a:lnTo>
                    <a:pt x="11630" y="28560"/>
                  </a:lnTo>
                  <a:lnTo>
                    <a:pt x="11306" y="28345"/>
                  </a:lnTo>
                  <a:lnTo>
                    <a:pt x="10982" y="28102"/>
                  </a:lnTo>
                  <a:lnTo>
                    <a:pt x="10685" y="27859"/>
                  </a:lnTo>
                  <a:lnTo>
                    <a:pt x="10402" y="27603"/>
                  </a:lnTo>
                  <a:lnTo>
                    <a:pt x="10132" y="27319"/>
                  </a:lnTo>
                  <a:lnTo>
                    <a:pt x="9889" y="27036"/>
                  </a:lnTo>
                  <a:lnTo>
                    <a:pt x="9646" y="26739"/>
                  </a:lnTo>
                  <a:lnTo>
                    <a:pt x="9431" y="26429"/>
                  </a:lnTo>
                  <a:lnTo>
                    <a:pt x="9242" y="26119"/>
                  </a:lnTo>
                  <a:lnTo>
                    <a:pt x="9066" y="25781"/>
                  </a:lnTo>
                  <a:lnTo>
                    <a:pt x="8918" y="25444"/>
                  </a:lnTo>
                  <a:lnTo>
                    <a:pt x="8797" y="25080"/>
                  </a:lnTo>
                  <a:lnTo>
                    <a:pt x="8702" y="24716"/>
                  </a:lnTo>
                  <a:lnTo>
                    <a:pt x="8621" y="24338"/>
                  </a:lnTo>
                  <a:lnTo>
                    <a:pt x="8581" y="23960"/>
                  </a:lnTo>
                  <a:lnTo>
                    <a:pt x="8567" y="23555"/>
                  </a:lnTo>
                  <a:lnTo>
                    <a:pt x="8581" y="23097"/>
                  </a:lnTo>
                  <a:lnTo>
                    <a:pt x="8608" y="22840"/>
                  </a:lnTo>
                  <a:lnTo>
                    <a:pt x="8635" y="22598"/>
                  </a:lnTo>
                  <a:lnTo>
                    <a:pt x="8675" y="22328"/>
                  </a:lnTo>
                  <a:lnTo>
                    <a:pt x="8729" y="22071"/>
                  </a:lnTo>
                  <a:lnTo>
                    <a:pt x="8797" y="21802"/>
                  </a:lnTo>
                  <a:lnTo>
                    <a:pt x="8877" y="21518"/>
                  </a:lnTo>
                  <a:lnTo>
                    <a:pt x="8972" y="21249"/>
                  </a:lnTo>
                  <a:lnTo>
                    <a:pt x="9080" y="20965"/>
                  </a:lnTo>
                  <a:lnTo>
                    <a:pt x="9201" y="20682"/>
                  </a:lnTo>
                  <a:lnTo>
                    <a:pt x="9350" y="20399"/>
                  </a:lnTo>
                  <a:lnTo>
                    <a:pt x="9512" y="20129"/>
                  </a:lnTo>
                  <a:lnTo>
                    <a:pt x="9700" y="19846"/>
                  </a:lnTo>
                  <a:lnTo>
                    <a:pt x="9903" y="19562"/>
                  </a:lnTo>
                  <a:lnTo>
                    <a:pt x="10132" y="19292"/>
                  </a:lnTo>
                  <a:lnTo>
                    <a:pt x="10388" y="19023"/>
                  </a:lnTo>
                  <a:lnTo>
                    <a:pt x="10658" y="18766"/>
                  </a:lnTo>
                  <a:lnTo>
                    <a:pt x="10955" y="18510"/>
                  </a:lnTo>
                  <a:lnTo>
                    <a:pt x="11279" y="18254"/>
                  </a:lnTo>
                  <a:lnTo>
                    <a:pt x="11630" y="18011"/>
                  </a:lnTo>
                  <a:lnTo>
                    <a:pt x="12007" y="17781"/>
                  </a:lnTo>
                  <a:lnTo>
                    <a:pt x="12426" y="17552"/>
                  </a:lnTo>
                  <a:lnTo>
                    <a:pt x="12857" y="17350"/>
                  </a:lnTo>
                  <a:lnTo>
                    <a:pt x="13329" y="17147"/>
                  </a:lnTo>
                  <a:lnTo>
                    <a:pt x="13829" y="16959"/>
                  </a:lnTo>
                  <a:lnTo>
                    <a:pt x="14368" y="16770"/>
                  </a:lnTo>
                  <a:lnTo>
                    <a:pt x="14935" y="16621"/>
                  </a:lnTo>
                  <a:lnTo>
                    <a:pt x="15542" y="16473"/>
                  </a:lnTo>
                  <a:lnTo>
                    <a:pt x="16176" y="16338"/>
                  </a:lnTo>
                  <a:lnTo>
                    <a:pt x="16864" y="16230"/>
                  </a:lnTo>
                  <a:lnTo>
                    <a:pt x="17579" y="16122"/>
                  </a:lnTo>
                  <a:lnTo>
                    <a:pt x="18240" y="16041"/>
                  </a:lnTo>
                  <a:lnTo>
                    <a:pt x="19292" y="15933"/>
                  </a:lnTo>
                  <a:lnTo>
                    <a:pt x="20331" y="15785"/>
                  </a:lnTo>
                  <a:lnTo>
                    <a:pt x="21370" y="15623"/>
                  </a:lnTo>
                  <a:lnTo>
                    <a:pt x="22409" y="15434"/>
                  </a:lnTo>
                  <a:lnTo>
                    <a:pt x="22773" y="15340"/>
                  </a:lnTo>
                  <a:lnTo>
                    <a:pt x="23097" y="15245"/>
                  </a:lnTo>
                  <a:lnTo>
                    <a:pt x="23393" y="15151"/>
                  </a:lnTo>
                  <a:lnTo>
                    <a:pt x="23650" y="15043"/>
                  </a:lnTo>
                  <a:lnTo>
                    <a:pt x="23866" y="14921"/>
                  </a:lnTo>
                  <a:lnTo>
                    <a:pt x="24054" y="14800"/>
                  </a:lnTo>
                  <a:lnTo>
                    <a:pt x="24216" y="14665"/>
                  </a:lnTo>
                  <a:lnTo>
                    <a:pt x="24351" y="14530"/>
                  </a:lnTo>
                  <a:lnTo>
                    <a:pt x="24473" y="14395"/>
                  </a:lnTo>
                  <a:lnTo>
                    <a:pt x="24554" y="14260"/>
                  </a:lnTo>
                  <a:lnTo>
                    <a:pt x="24621" y="14112"/>
                  </a:lnTo>
                  <a:lnTo>
                    <a:pt x="24675" y="13977"/>
                  </a:lnTo>
                  <a:lnTo>
                    <a:pt x="24715" y="13829"/>
                  </a:lnTo>
                  <a:lnTo>
                    <a:pt x="24729" y="13694"/>
                  </a:lnTo>
                  <a:lnTo>
                    <a:pt x="24742" y="13559"/>
                  </a:lnTo>
                  <a:lnTo>
                    <a:pt x="24756" y="13424"/>
                  </a:lnTo>
                  <a:lnTo>
                    <a:pt x="24769" y="13276"/>
                  </a:lnTo>
                  <a:lnTo>
                    <a:pt x="24769" y="13127"/>
                  </a:lnTo>
                  <a:lnTo>
                    <a:pt x="24756" y="12817"/>
                  </a:lnTo>
                  <a:lnTo>
                    <a:pt x="24715" y="12534"/>
                  </a:lnTo>
                  <a:lnTo>
                    <a:pt x="24675" y="12385"/>
                  </a:lnTo>
                  <a:lnTo>
                    <a:pt x="24635" y="12237"/>
                  </a:lnTo>
                  <a:lnTo>
                    <a:pt x="24581" y="12102"/>
                  </a:lnTo>
                  <a:lnTo>
                    <a:pt x="24527" y="11967"/>
                  </a:lnTo>
                  <a:lnTo>
                    <a:pt x="24392" y="11697"/>
                  </a:lnTo>
                  <a:lnTo>
                    <a:pt x="24230" y="11454"/>
                  </a:lnTo>
                  <a:lnTo>
                    <a:pt x="24135" y="11333"/>
                  </a:lnTo>
                  <a:lnTo>
                    <a:pt x="24041" y="11225"/>
                  </a:lnTo>
                  <a:lnTo>
                    <a:pt x="23879" y="11050"/>
                  </a:lnTo>
                  <a:lnTo>
                    <a:pt x="23717" y="10888"/>
                  </a:lnTo>
                  <a:lnTo>
                    <a:pt x="23528" y="10726"/>
                  </a:lnTo>
                  <a:lnTo>
                    <a:pt x="23326" y="10591"/>
                  </a:lnTo>
                  <a:lnTo>
                    <a:pt x="23110" y="10470"/>
                  </a:lnTo>
                  <a:lnTo>
                    <a:pt x="22867" y="10348"/>
                  </a:lnTo>
                  <a:lnTo>
                    <a:pt x="22611" y="10240"/>
                  </a:lnTo>
                  <a:lnTo>
                    <a:pt x="22341" y="10146"/>
                  </a:lnTo>
                  <a:lnTo>
                    <a:pt x="22058" y="10065"/>
                  </a:lnTo>
                  <a:lnTo>
                    <a:pt x="21748" y="9997"/>
                  </a:lnTo>
                  <a:lnTo>
                    <a:pt x="21424" y="9930"/>
                  </a:lnTo>
                  <a:lnTo>
                    <a:pt x="21086" y="9889"/>
                  </a:lnTo>
                  <a:lnTo>
                    <a:pt x="20722" y="9849"/>
                  </a:lnTo>
                  <a:lnTo>
                    <a:pt x="20344" y="9822"/>
                  </a:lnTo>
                  <a:lnTo>
                    <a:pt x="19953" y="9809"/>
                  </a:lnTo>
                  <a:lnTo>
                    <a:pt x="19535" y="9795"/>
                  </a:lnTo>
                  <a:lnTo>
                    <a:pt x="19157" y="9809"/>
                  </a:lnTo>
                  <a:lnTo>
                    <a:pt x="18780" y="9822"/>
                  </a:lnTo>
                  <a:lnTo>
                    <a:pt x="18429" y="9849"/>
                  </a:lnTo>
                  <a:lnTo>
                    <a:pt x="18092" y="9889"/>
                  </a:lnTo>
                  <a:lnTo>
                    <a:pt x="17781" y="9930"/>
                  </a:lnTo>
                  <a:lnTo>
                    <a:pt x="17484" y="9984"/>
                  </a:lnTo>
                  <a:lnTo>
                    <a:pt x="17188" y="10051"/>
                  </a:lnTo>
                  <a:lnTo>
                    <a:pt x="16931" y="10132"/>
                  </a:lnTo>
                  <a:lnTo>
                    <a:pt x="16675" y="10213"/>
                  </a:lnTo>
                  <a:lnTo>
                    <a:pt x="16432" y="10308"/>
                  </a:lnTo>
                  <a:lnTo>
                    <a:pt x="16203" y="10416"/>
                  </a:lnTo>
                  <a:lnTo>
                    <a:pt x="16001" y="10524"/>
                  </a:lnTo>
                  <a:lnTo>
                    <a:pt x="15798" y="10631"/>
                  </a:lnTo>
                  <a:lnTo>
                    <a:pt x="15609" y="10753"/>
                  </a:lnTo>
                  <a:lnTo>
                    <a:pt x="15434" y="10888"/>
                  </a:lnTo>
                  <a:lnTo>
                    <a:pt x="15272" y="11023"/>
                  </a:lnTo>
                  <a:lnTo>
                    <a:pt x="15124" y="11171"/>
                  </a:lnTo>
                  <a:lnTo>
                    <a:pt x="14989" y="11319"/>
                  </a:lnTo>
                  <a:lnTo>
                    <a:pt x="14854" y="11468"/>
                  </a:lnTo>
                  <a:lnTo>
                    <a:pt x="14732" y="11630"/>
                  </a:lnTo>
                  <a:lnTo>
                    <a:pt x="14624" y="11792"/>
                  </a:lnTo>
                  <a:lnTo>
                    <a:pt x="14517" y="11954"/>
                  </a:lnTo>
                  <a:lnTo>
                    <a:pt x="14422" y="12129"/>
                  </a:lnTo>
                  <a:lnTo>
                    <a:pt x="14341" y="12304"/>
                  </a:lnTo>
                  <a:lnTo>
                    <a:pt x="14179" y="12669"/>
                  </a:lnTo>
                  <a:lnTo>
                    <a:pt x="14058" y="13046"/>
                  </a:lnTo>
                  <a:lnTo>
                    <a:pt x="13950" y="13424"/>
                  </a:lnTo>
                  <a:lnTo>
                    <a:pt x="13856" y="13815"/>
                  </a:lnTo>
                  <a:lnTo>
                    <a:pt x="13815" y="14004"/>
                  </a:lnTo>
                  <a:lnTo>
                    <a:pt x="13761" y="14179"/>
                  </a:lnTo>
                  <a:lnTo>
                    <a:pt x="13694" y="14341"/>
                  </a:lnTo>
                  <a:lnTo>
                    <a:pt x="13613" y="14503"/>
                  </a:lnTo>
                  <a:lnTo>
                    <a:pt x="13505" y="14652"/>
                  </a:lnTo>
                  <a:lnTo>
                    <a:pt x="13397" y="14800"/>
                  </a:lnTo>
                  <a:lnTo>
                    <a:pt x="13262" y="14935"/>
                  </a:lnTo>
                  <a:lnTo>
                    <a:pt x="13127" y="15043"/>
                  </a:lnTo>
                  <a:lnTo>
                    <a:pt x="12979" y="15151"/>
                  </a:lnTo>
                  <a:lnTo>
                    <a:pt x="12817" y="15245"/>
                  </a:lnTo>
                  <a:lnTo>
                    <a:pt x="12655" y="15313"/>
                  </a:lnTo>
                  <a:lnTo>
                    <a:pt x="12479" y="15380"/>
                  </a:lnTo>
                  <a:lnTo>
                    <a:pt x="12304" y="15421"/>
                  </a:lnTo>
                  <a:lnTo>
                    <a:pt x="12115" y="15448"/>
                  </a:lnTo>
                  <a:lnTo>
                    <a:pt x="11751" y="15448"/>
                  </a:lnTo>
                  <a:lnTo>
                    <a:pt x="11562" y="15434"/>
                  </a:lnTo>
                  <a:lnTo>
                    <a:pt x="11373" y="15407"/>
                  </a:lnTo>
                  <a:lnTo>
                    <a:pt x="11184" y="15367"/>
                  </a:lnTo>
                  <a:lnTo>
                    <a:pt x="10995" y="15313"/>
                  </a:lnTo>
                  <a:lnTo>
                    <a:pt x="10820" y="15232"/>
                  </a:lnTo>
                  <a:lnTo>
                    <a:pt x="10645" y="15137"/>
                  </a:lnTo>
                  <a:lnTo>
                    <a:pt x="10496" y="15029"/>
                  </a:lnTo>
                  <a:lnTo>
                    <a:pt x="10334" y="14908"/>
                  </a:lnTo>
                  <a:lnTo>
                    <a:pt x="10200" y="14773"/>
                  </a:lnTo>
                  <a:lnTo>
                    <a:pt x="10078" y="14625"/>
                  </a:lnTo>
                  <a:lnTo>
                    <a:pt x="9970" y="14463"/>
                  </a:lnTo>
                  <a:lnTo>
                    <a:pt x="9876" y="14287"/>
                  </a:lnTo>
                  <a:lnTo>
                    <a:pt x="9795" y="14112"/>
                  </a:lnTo>
                  <a:lnTo>
                    <a:pt x="9741" y="13937"/>
                  </a:lnTo>
                  <a:lnTo>
                    <a:pt x="9687" y="13748"/>
                  </a:lnTo>
                  <a:lnTo>
                    <a:pt x="9660" y="13545"/>
                  </a:lnTo>
                  <a:lnTo>
                    <a:pt x="9660" y="13424"/>
                  </a:lnTo>
                  <a:lnTo>
                    <a:pt x="9700" y="13127"/>
                  </a:lnTo>
                  <a:lnTo>
                    <a:pt x="9741" y="12817"/>
                  </a:lnTo>
                  <a:lnTo>
                    <a:pt x="9795" y="12520"/>
                  </a:lnTo>
                  <a:lnTo>
                    <a:pt x="9849" y="12223"/>
                  </a:lnTo>
                  <a:lnTo>
                    <a:pt x="9930" y="11927"/>
                  </a:lnTo>
                  <a:lnTo>
                    <a:pt x="10011" y="11643"/>
                  </a:lnTo>
                  <a:lnTo>
                    <a:pt x="10105" y="11360"/>
                  </a:lnTo>
                  <a:lnTo>
                    <a:pt x="10213" y="11077"/>
                  </a:lnTo>
                  <a:lnTo>
                    <a:pt x="10334" y="10793"/>
                  </a:lnTo>
                  <a:lnTo>
                    <a:pt x="10456" y="10524"/>
                  </a:lnTo>
                  <a:lnTo>
                    <a:pt x="10591" y="10254"/>
                  </a:lnTo>
                  <a:lnTo>
                    <a:pt x="10739" y="9984"/>
                  </a:lnTo>
                  <a:lnTo>
                    <a:pt x="10901" y="9728"/>
                  </a:lnTo>
                  <a:lnTo>
                    <a:pt x="11063" y="9471"/>
                  </a:lnTo>
                  <a:lnTo>
                    <a:pt x="11252" y="9228"/>
                  </a:lnTo>
                  <a:lnTo>
                    <a:pt x="11427" y="8986"/>
                  </a:lnTo>
                  <a:lnTo>
                    <a:pt x="11603" y="8783"/>
                  </a:lnTo>
                  <a:lnTo>
                    <a:pt x="11778" y="8594"/>
                  </a:lnTo>
                  <a:lnTo>
                    <a:pt x="11953" y="8405"/>
                  </a:lnTo>
                  <a:lnTo>
                    <a:pt x="12142" y="8230"/>
                  </a:lnTo>
                  <a:lnTo>
                    <a:pt x="12345" y="8055"/>
                  </a:lnTo>
                  <a:lnTo>
                    <a:pt x="12547" y="7893"/>
                  </a:lnTo>
                  <a:lnTo>
                    <a:pt x="12749" y="7731"/>
                  </a:lnTo>
                  <a:lnTo>
                    <a:pt x="12965" y="7569"/>
                  </a:lnTo>
                  <a:lnTo>
                    <a:pt x="13181" y="7421"/>
                  </a:lnTo>
                  <a:lnTo>
                    <a:pt x="13410" y="7286"/>
                  </a:lnTo>
                  <a:lnTo>
                    <a:pt x="13640" y="7151"/>
                  </a:lnTo>
                  <a:lnTo>
                    <a:pt x="13869" y="7016"/>
                  </a:lnTo>
                  <a:lnTo>
                    <a:pt x="14125" y="6895"/>
                  </a:lnTo>
                  <a:lnTo>
                    <a:pt x="14368" y="6773"/>
                  </a:lnTo>
                  <a:lnTo>
                    <a:pt x="14624" y="6665"/>
                  </a:lnTo>
                  <a:lnTo>
                    <a:pt x="14881" y="6557"/>
                  </a:lnTo>
                  <a:lnTo>
                    <a:pt x="15434" y="6368"/>
                  </a:lnTo>
                  <a:lnTo>
                    <a:pt x="16001" y="6207"/>
                  </a:lnTo>
                  <a:lnTo>
                    <a:pt x="16581" y="6058"/>
                  </a:lnTo>
                  <a:lnTo>
                    <a:pt x="17201" y="5950"/>
                  </a:lnTo>
                  <a:lnTo>
                    <a:pt x="17835" y="5856"/>
                  </a:lnTo>
                  <a:lnTo>
                    <a:pt x="18496" y="5802"/>
                  </a:lnTo>
                  <a:lnTo>
                    <a:pt x="19184" y="5761"/>
                  </a:lnTo>
                  <a:lnTo>
                    <a:pt x="19899" y="5748"/>
                  </a:lnTo>
                  <a:close/>
                  <a:moveTo>
                    <a:pt x="18523" y="1"/>
                  </a:moveTo>
                  <a:lnTo>
                    <a:pt x="18038" y="14"/>
                  </a:lnTo>
                  <a:lnTo>
                    <a:pt x="17565" y="28"/>
                  </a:lnTo>
                  <a:lnTo>
                    <a:pt x="17093" y="55"/>
                  </a:lnTo>
                  <a:lnTo>
                    <a:pt x="16621" y="95"/>
                  </a:lnTo>
                  <a:lnTo>
                    <a:pt x="16149" y="149"/>
                  </a:lnTo>
                  <a:lnTo>
                    <a:pt x="15690" y="203"/>
                  </a:lnTo>
                  <a:lnTo>
                    <a:pt x="15232" y="271"/>
                  </a:lnTo>
                  <a:lnTo>
                    <a:pt x="14773" y="352"/>
                  </a:lnTo>
                  <a:lnTo>
                    <a:pt x="14328" y="446"/>
                  </a:lnTo>
                  <a:lnTo>
                    <a:pt x="13882" y="540"/>
                  </a:lnTo>
                  <a:lnTo>
                    <a:pt x="13437" y="648"/>
                  </a:lnTo>
                  <a:lnTo>
                    <a:pt x="12992" y="770"/>
                  </a:lnTo>
                  <a:lnTo>
                    <a:pt x="12560" y="905"/>
                  </a:lnTo>
                  <a:lnTo>
                    <a:pt x="12129" y="1040"/>
                  </a:lnTo>
                  <a:lnTo>
                    <a:pt x="11711" y="1201"/>
                  </a:lnTo>
                  <a:lnTo>
                    <a:pt x="11292" y="1350"/>
                  </a:lnTo>
                  <a:lnTo>
                    <a:pt x="10874" y="1525"/>
                  </a:lnTo>
                  <a:lnTo>
                    <a:pt x="10469" y="1701"/>
                  </a:lnTo>
                  <a:lnTo>
                    <a:pt x="10065" y="1890"/>
                  </a:lnTo>
                  <a:lnTo>
                    <a:pt x="9673" y="2078"/>
                  </a:lnTo>
                  <a:lnTo>
                    <a:pt x="9282" y="2294"/>
                  </a:lnTo>
                  <a:lnTo>
                    <a:pt x="8891" y="2497"/>
                  </a:lnTo>
                  <a:lnTo>
                    <a:pt x="8513" y="2726"/>
                  </a:lnTo>
                  <a:lnTo>
                    <a:pt x="8149" y="2955"/>
                  </a:lnTo>
                  <a:lnTo>
                    <a:pt x="7771" y="3198"/>
                  </a:lnTo>
                  <a:lnTo>
                    <a:pt x="7420" y="3441"/>
                  </a:lnTo>
                  <a:lnTo>
                    <a:pt x="7070" y="3697"/>
                  </a:lnTo>
                  <a:lnTo>
                    <a:pt x="6719" y="3967"/>
                  </a:lnTo>
                  <a:lnTo>
                    <a:pt x="6382" y="4237"/>
                  </a:lnTo>
                  <a:lnTo>
                    <a:pt x="6044" y="4520"/>
                  </a:lnTo>
                  <a:lnTo>
                    <a:pt x="5721" y="4803"/>
                  </a:lnTo>
                  <a:lnTo>
                    <a:pt x="5410" y="5100"/>
                  </a:lnTo>
                  <a:lnTo>
                    <a:pt x="5100" y="5411"/>
                  </a:lnTo>
                  <a:lnTo>
                    <a:pt x="4790" y="5721"/>
                  </a:lnTo>
                  <a:lnTo>
                    <a:pt x="4493" y="6031"/>
                  </a:lnTo>
                  <a:lnTo>
                    <a:pt x="4210" y="6368"/>
                  </a:lnTo>
                  <a:lnTo>
                    <a:pt x="3940" y="6692"/>
                  </a:lnTo>
                  <a:lnTo>
                    <a:pt x="3670" y="7029"/>
                  </a:lnTo>
                  <a:lnTo>
                    <a:pt x="3400" y="7380"/>
                  </a:lnTo>
                  <a:lnTo>
                    <a:pt x="3144" y="7731"/>
                  </a:lnTo>
                  <a:lnTo>
                    <a:pt x="2901" y="8095"/>
                  </a:lnTo>
                  <a:lnTo>
                    <a:pt x="2672" y="8473"/>
                  </a:lnTo>
                  <a:lnTo>
                    <a:pt x="2442" y="8837"/>
                  </a:lnTo>
                  <a:lnTo>
                    <a:pt x="2227" y="9228"/>
                  </a:lnTo>
                  <a:lnTo>
                    <a:pt x="2011" y="9606"/>
                  </a:lnTo>
                  <a:lnTo>
                    <a:pt x="1822" y="9997"/>
                  </a:lnTo>
                  <a:lnTo>
                    <a:pt x="1633" y="10402"/>
                  </a:lnTo>
                  <a:lnTo>
                    <a:pt x="1444" y="10807"/>
                  </a:lnTo>
                  <a:lnTo>
                    <a:pt x="1282" y="11225"/>
                  </a:lnTo>
                  <a:lnTo>
                    <a:pt x="1120" y="11643"/>
                  </a:lnTo>
                  <a:lnTo>
                    <a:pt x="972" y="12061"/>
                  </a:lnTo>
                  <a:lnTo>
                    <a:pt x="824" y="12493"/>
                  </a:lnTo>
                  <a:lnTo>
                    <a:pt x="702" y="12925"/>
                  </a:lnTo>
                  <a:lnTo>
                    <a:pt x="581" y="13357"/>
                  </a:lnTo>
                  <a:lnTo>
                    <a:pt x="473" y="13802"/>
                  </a:lnTo>
                  <a:lnTo>
                    <a:pt x="378" y="14260"/>
                  </a:lnTo>
                  <a:lnTo>
                    <a:pt x="284" y="14719"/>
                  </a:lnTo>
                  <a:lnTo>
                    <a:pt x="216" y="15178"/>
                  </a:lnTo>
                  <a:lnTo>
                    <a:pt x="149" y="15636"/>
                  </a:lnTo>
                  <a:lnTo>
                    <a:pt x="95" y="16109"/>
                  </a:lnTo>
                  <a:lnTo>
                    <a:pt x="55" y="16581"/>
                  </a:lnTo>
                  <a:lnTo>
                    <a:pt x="28" y="17066"/>
                  </a:lnTo>
                  <a:lnTo>
                    <a:pt x="1" y="17539"/>
                  </a:lnTo>
                  <a:lnTo>
                    <a:pt x="1" y="18024"/>
                  </a:lnTo>
                  <a:lnTo>
                    <a:pt x="1" y="18523"/>
                  </a:lnTo>
                  <a:lnTo>
                    <a:pt x="28" y="18996"/>
                  </a:lnTo>
                  <a:lnTo>
                    <a:pt x="55" y="19481"/>
                  </a:lnTo>
                  <a:lnTo>
                    <a:pt x="95" y="19953"/>
                  </a:lnTo>
                  <a:lnTo>
                    <a:pt x="149" y="20426"/>
                  </a:lnTo>
                  <a:lnTo>
                    <a:pt x="216" y="20898"/>
                  </a:lnTo>
                  <a:lnTo>
                    <a:pt x="284" y="21356"/>
                  </a:lnTo>
                  <a:lnTo>
                    <a:pt x="378" y="21815"/>
                  </a:lnTo>
                  <a:lnTo>
                    <a:pt x="473" y="22260"/>
                  </a:lnTo>
                  <a:lnTo>
                    <a:pt x="581" y="22706"/>
                  </a:lnTo>
                  <a:lnTo>
                    <a:pt x="702" y="23151"/>
                  </a:lnTo>
                  <a:lnTo>
                    <a:pt x="824" y="23582"/>
                  </a:lnTo>
                  <a:lnTo>
                    <a:pt x="972" y="24014"/>
                  </a:lnTo>
                  <a:lnTo>
                    <a:pt x="1120" y="24446"/>
                  </a:lnTo>
                  <a:lnTo>
                    <a:pt x="1282" y="24864"/>
                  </a:lnTo>
                  <a:lnTo>
                    <a:pt x="1444" y="25282"/>
                  </a:lnTo>
                  <a:lnTo>
                    <a:pt x="1633" y="25687"/>
                  </a:lnTo>
                  <a:lnTo>
                    <a:pt x="1822" y="26092"/>
                  </a:lnTo>
                  <a:lnTo>
                    <a:pt x="2011" y="26483"/>
                  </a:lnTo>
                  <a:lnTo>
                    <a:pt x="2227" y="26874"/>
                  </a:lnTo>
                  <a:lnTo>
                    <a:pt x="2442" y="27265"/>
                  </a:lnTo>
                  <a:lnTo>
                    <a:pt x="2672" y="27643"/>
                  </a:lnTo>
                  <a:lnTo>
                    <a:pt x="2901" y="28007"/>
                  </a:lnTo>
                  <a:lnTo>
                    <a:pt x="3144" y="28372"/>
                  </a:lnTo>
                  <a:lnTo>
                    <a:pt x="3400" y="28736"/>
                  </a:lnTo>
                  <a:lnTo>
                    <a:pt x="3670" y="29087"/>
                  </a:lnTo>
                  <a:lnTo>
                    <a:pt x="3940" y="29424"/>
                  </a:lnTo>
                  <a:lnTo>
                    <a:pt x="4210" y="29761"/>
                  </a:lnTo>
                  <a:lnTo>
                    <a:pt x="4493" y="30098"/>
                  </a:lnTo>
                  <a:lnTo>
                    <a:pt x="4790" y="30422"/>
                  </a:lnTo>
                  <a:lnTo>
                    <a:pt x="5100" y="30732"/>
                  </a:lnTo>
                  <a:lnTo>
                    <a:pt x="5410" y="31043"/>
                  </a:lnTo>
                  <a:lnTo>
                    <a:pt x="5721" y="31340"/>
                  </a:lnTo>
                  <a:lnTo>
                    <a:pt x="6044" y="31636"/>
                  </a:lnTo>
                  <a:lnTo>
                    <a:pt x="6382" y="31920"/>
                  </a:lnTo>
                  <a:lnTo>
                    <a:pt x="6719" y="32189"/>
                  </a:lnTo>
                  <a:lnTo>
                    <a:pt x="7070" y="32459"/>
                  </a:lnTo>
                  <a:lnTo>
                    <a:pt x="7420" y="32716"/>
                  </a:lnTo>
                  <a:lnTo>
                    <a:pt x="7771" y="32972"/>
                  </a:lnTo>
                  <a:lnTo>
                    <a:pt x="8149" y="33215"/>
                  </a:lnTo>
                  <a:lnTo>
                    <a:pt x="8513" y="33458"/>
                  </a:lnTo>
                  <a:lnTo>
                    <a:pt x="8891" y="33673"/>
                  </a:lnTo>
                  <a:lnTo>
                    <a:pt x="9282" y="33889"/>
                  </a:lnTo>
                  <a:lnTo>
                    <a:pt x="9673" y="34105"/>
                  </a:lnTo>
                  <a:lnTo>
                    <a:pt x="10065" y="34307"/>
                  </a:lnTo>
                  <a:lnTo>
                    <a:pt x="10469" y="34496"/>
                  </a:lnTo>
                  <a:lnTo>
                    <a:pt x="10874" y="34672"/>
                  </a:lnTo>
                  <a:lnTo>
                    <a:pt x="11292" y="34847"/>
                  </a:lnTo>
                  <a:lnTo>
                    <a:pt x="11711" y="35009"/>
                  </a:lnTo>
                  <a:lnTo>
                    <a:pt x="12129" y="35157"/>
                  </a:lnTo>
                  <a:lnTo>
                    <a:pt x="12560" y="35306"/>
                  </a:lnTo>
                  <a:lnTo>
                    <a:pt x="12992" y="35427"/>
                  </a:lnTo>
                  <a:lnTo>
                    <a:pt x="13437" y="35562"/>
                  </a:lnTo>
                  <a:lnTo>
                    <a:pt x="13882" y="35670"/>
                  </a:lnTo>
                  <a:lnTo>
                    <a:pt x="14328" y="35764"/>
                  </a:lnTo>
                  <a:lnTo>
                    <a:pt x="14773" y="35859"/>
                  </a:lnTo>
                  <a:lnTo>
                    <a:pt x="15232" y="35940"/>
                  </a:lnTo>
                  <a:lnTo>
                    <a:pt x="15690" y="36021"/>
                  </a:lnTo>
                  <a:lnTo>
                    <a:pt x="16149" y="36075"/>
                  </a:lnTo>
                  <a:lnTo>
                    <a:pt x="16621" y="36129"/>
                  </a:lnTo>
                  <a:lnTo>
                    <a:pt x="17093" y="36169"/>
                  </a:lnTo>
                  <a:lnTo>
                    <a:pt x="17565" y="36196"/>
                  </a:lnTo>
                  <a:lnTo>
                    <a:pt x="18038" y="36210"/>
                  </a:lnTo>
                  <a:lnTo>
                    <a:pt x="19009" y="36210"/>
                  </a:lnTo>
                  <a:lnTo>
                    <a:pt x="19481" y="36196"/>
                  </a:lnTo>
                  <a:lnTo>
                    <a:pt x="19953" y="36169"/>
                  </a:lnTo>
                  <a:lnTo>
                    <a:pt x="20425" y="36129"/>
                  </a:lnTo>
                  <a:lnTo>
                    <a:pt x="20898" y="36075"/>
                  </a:lnTo>
                  <a:lnTo>
                    <a:pt x="21356" y="36021"/>
                  </a:lnTo>
                  <a:lnTo>
                    <a:pt x="21815" y="35953"/>
                  </a:lnTo>
                  <a:lnTo>
                    <a:pt x="22274" y="35872"/>
                  </a:lnTo>
                  <a:lnTo>
                    <a:pt x="22719" y="35778"/>
                  </a:lnTo>
                  <a:lnTo>
                    <a:pt x="23178" y="35670"/>
                  </a:lnTo>
                  <a:lnTo>
                    <a:pt x="23623" y="35562"/>
                  </a:lnTo>
                  <a:lnTo>
                    <a:pt x="24054" y="35441"/>
                  </a:lnTo>
                  <a:lnTo>
                    <a:pt x="24486" y="35306"/>
                  </a:lnTo>
                  <a:lnTo>
                    <a:pt x="24918" y="35171"/>
                  </a:lnTo>
                  <a:lnTo>
                    <a:pt x="25350" y="35022"/>
                  </a:lnTo>
                  <a:lnTo>
                    <a:pt x="25768" y="34861"/>
                  </a:lnTo>
                  <a:lnTo>
                    <a:pt x="26186" y="34685"/>
                  </a:lnTo>
                  <a:lnTo>
                    <a:pt x="26591" y="34510"/>
                  </a:lnTo>
                  <a:lnTo>
                    <a:pt x="26995" y="34321"/>
                  </a:lnTo>
                  <a:lnTo>
                    <a:pt x="27387" y="34119"/>
                  </a:lnTo>
                  <a:lnTo>
                    <a:pt x="27778" y="33916"/>
                  </a:lnTo>
                  <a:lnTo>
                    <a:pt x="28169" y="33700"/>
                  </a:lnTo>
                  <a:lnTo>
                    <a:pt x="28547" y="33471"/>
                  </a:lnTo>
                  <a:lnTo>
                    <a:pt x="28925" y="33242"/>
                  </a:lnTo>
                  <a:lnTo>
                    <a:pt x="29289" y="32999"/>
                  </a:lnTo>
                  <a:lnTo>
                    <a:pt x="29653" y="32756"/>
                  </a:lnTo>
                  <a:lnTo>
                    <a:pt x="30004" y="32500"/>
                  </a:lnTo>
                  <a:lnTo>
                    <a:pt x="30355" y="32230"/>
                  </a:lnTo>
                  <a:lnTo>
                    <a:pt x="30692" y="31947"/>
                  </a:lnTo>
                  <a:lnTo>
                    <a:pt x="31029" y="31663"/>
                  </a:lnTo>
                  <a:lnTo>
                    <a:pt x="31353" y="31380"/>
                  </a:lnTo>
                  <a:lnTo>
                    <a:pt x="31677" y="31083"/>
                  </a:lnTo>
                  <a:lnTo>
                    <a:pt x="31987" y="30773"/>
                  </a:lnTo>
                  <a:lnTo>
                    <a:pt x="32284" y="30463"/>
                  </a:lnTo>
                  <a:lnTo>
                    <a:pt x="32580" y="30139"/>
                  </a:lnTo>
                  <a:lnTo>
                    <a:pt x="32877" y="29815"/>
                  </a:lnTo>
                  <a:lnTo>
                    <a:pt x="33147" y="29478"/>
                  </a:lnTo>
                  <a:lnTo>
                    <a:pt x="33430" y="29127"/>
                  </a:lnTo>
                  <a:lnTo>
                    <a:pt x="33687" y="28776"/>
                  </a:lnTo>
                  <a:lnTo>
                    <a:pt x="33943" y="28426"/>
                  </a:lnTo>
                  <a:lnTo>
                    <a:pt x="34186" y="28061"/>
                  </a:lnTo>
                  <a:lnTo>
                    <a:pt x="34429" y="27697"/>
                  </a:lnTo>
                  <a:lnTo>
                    <a:pt x="34658" y="27319"/>
                  </a:lnTo>
                  <a:lnTo>
                    <a:pt x="34874" y="26928"/>
                  </a:lnTo>
                  <a:lnTo>
                    <a:pt x="35076" y="26537"/>
                  </a:lnTo>
                  <a:lnTo>
                    <a:pt x="35279" y="26146"/>
                  </a:lnTo>
                  <a:lnTo>
                    <a:pt x="35467" y="25741"/>
                  </a:lnTo>
                  <a:lnTo>
                    <a:pt x="35656" y="25336"/>
                  </a:lnTo>
                  <a:lnTo>
                    <a:pt x="35832" y="24918"/>
                  </a:lnTo>
                  <a:lnTo>
                    <a:pt x="35980" y="24500"/>
                  </a:lnTo>
                  <a:lnTo>
                    <a:pt x="36142" y="24068"/>
                  </a:lnTo>
                  <a:lnTo>
                    <a:pt x="36277" y="23636"/>
                  </a:lnTo>
                  <a:lnTo>
                    <a:pt x="36412" y="23205"/>
                  </a:lnTo>
                  <a:lnTo>
                    <a:pt x="36533" y="22760"/>
                  </a:lnTo>
                  <a:lnTo>
                    <a:pt x="36641" y="22314"/>
                  </a:lnTo>
                  <a:lnTo>
                    <a:pt x="36736" y="21856"/>
                  </a:lnTo>
                  <a:lnTo>
                    <a:pt x="36817" y="21397"/>
                  </a:lnTo>
                  <a:lnTo>
                    <a:pt x="36897" y="20938"/>
                  </a:lnTo>
                  <a:lnTo>
                    <a:pt x="36965" y="20466"/>
                  </a:lnTo>
                  <a:lnTo>
                    <a:pt x="37019" y="19994"/>
                  </a:lnTo>
                  <a:lnTo>
                    <a:pt x="37059" y="19522"/>
                  </a:lnTo>
                  <a:lnTo>
                    <a:pt x="37086" y="19036"/>
                  </a:lnTo>
                  <a:lnTo>
                    <a:pt x="37100" y="18550"/>
                  </a:lnTo>
                  <a:lnTo>
                    <a:pt x="37113" y="18065"/>
                  </a:lnTo>
                  <a:lnTo>
                    <a:pt x="37100" y="17579"/>
                  </a:lnTo>
                  <a:lnTo>
                    <a:pt x="37086" y="17093"/>
                  </a:lnTo>
                  <a:lnTo>
                    <a:pt x="37059" y="16608"/>
                  </a:lnTo>
                  <a:lnTo>
                    <a:pt x="37019" y="16136"/>
                  </a:lnTo>
                  <a:lnTo>
                    <a:pt x="36965" y="15663"/>
                  </a:lnTo>
                  <a:lnTo>
                    <a:pt x="36897" y="15191"/>
                  </a:lnTo>
                  <a:lnTo>
                    <a:pt x="36817" y="14733"/>
                  </a:lnTo>
                  <a:lnTo>
                    <a:pt x="36736" y="14274"/>
                  </a:lnTo>
                  <a:lnTo>
                    <a:pt x="36641" y="13815"/>
                  </a:lnTo>
                  <a:lnTo>
                    <a:pt x="36533" y="13370"/>
                  </a:lnTo>
                  <a:lnTo>
                    <a:pt x="36412" y="12938"/>
                  </a:lnTo>
                  <a:lnTo>
                    <a:pt x="36277" y="12493"/>
                  </a:lnTo>
                  <a:lnTo>
                    <a:pt x="36142" y="12061"/>
                  </a:lnTo>
                  <a:lnTo>
                    <a:pt x="35980" y="11643"/>
                  </a:lnTo>
                  <a:lnTo>
                    <a:pt x="35832" y="11225"/>
                  </a:lnTo>
                  <a:lnTo>
                    <a:pt x="35656" y="10807"/>
                  </a:lnTo>
                  <a:lnTo>
                    <a:pt x="35467" y="10402"/>
                  </a:lnTo>
                  <a:lnTo>
                    <a:pt x="35279" y="9997"/>
                  </a:lnTo>
                  <a:lnTo>
                    <a:pt x="35076" y="9606"/>
                  </a:lnTo>
                  <a:lnTo>
                    <a:pt x="34874" y="9215"/>
                  </a:lnTo>
                  <a:lnTo>
                    <a:pt x="34658" y="8837"/>
                  </a:lnTo>
                  <a:lnTo>
                    <a:pt x="34429" y="8459"/>
                  </a:lnTo>
                  <a:lnTo>
                    <a:pt x="34186" y="8095"/>
                  </a:lnTo>
                  <a:lnTo>
                    <a:pt x="33943" y="7731"/>
                  </a:lnTo>
                  <a:lnTo>
                    <a:pt x="33687" y="7380"/>
                  </a:lnTo>
                  <a:lnTo>
                    <a:pt x="33430" y="7029"/>
                  </a:lnTo>
                  <a:lnTo>
                    <a:pt x="33147" y="6692"/>
                  </a:lnTo>
                  <a:lnTo>
                    <a:pt x="32877" y="6355"/>
                  </a:lnTo>
                  <a:lnTo>
                    <a:pt x="32580" y="6031"/>
                  </a:lnTo>
                  <a:lnTo>
                    <a:pt x="32284" y="5707"/>
                  </a:lnTo>
                  <a:lnTo>
                    <a:pt x="31987" y="5397"/>
                  </a:lnTo>
                  <a:lnTo>
                    <a:pt x="31677" y="5100"/>
                  </a:lnTo>
                  <a:lnTo>
                    <a:pt x="31353" y="4803"/>
                  </a:lnTo>
                  <a:lnTo>
                    <a:pt x="31029" y="4507"/>
                  </a:lnTo>
                  <a:lnTo>
                    <a:pt x="30692" y="4237"/>
                  </a:lnTo>
                  <a:lnTo>
                    <a:pt x="30355" y="3954"/>
                  </a:lnTo>
                  <a:lnTo>
                    <a:pt x="30004" y="3697"/>
                  </a:lnTo>
                  <a:lnTo>
                    <a:pt x="29653" y="3441"/>
                  </a:lnTo>
                  <a:lnTo>
                    <a:pt x="29289" y="3185"/>
                  </a:lnTo>
                  <a:lnTo>
                    <a:pt x="28925" y="2955"/>
                  </a:lnTo>
                  <a:lnTo>
                    <a:pt x="28547" y="2726"/>
                  </a:lnTo>
                  <a:lnTo>
                    <a:pt x="28169" y="2497"/>
                  </a:lnTo>
                  <a:lnTo>
                    <a:pt x="27778" y="2281"/>
                  </a:lnTo>
                  <a:lnTo>
                    <a:pt x="27387" y="2078"/>
                  </a:lnTo>
                  <a:lnTo>
                    <a:pt x="26995" y="1890"/>
                  </a:lnTo>
                  <a:lnTo>
                    <a:pt x="26591" y="1701"/>
                  </a:lnTo>
                  <a:lnTo>
                    <a:pt x="26186" y="1525"/>
                  </a:lnTo>
                  <a:lnTo>
                    <a:pt x="25768" y="1350"/>
                  </a:lnTo>
                  <a:lnTo>
                    <a:pt x="25350" y="1188"/>
                  </a:lnTo>
                  <a:lnTo>
                    <a:pt x="24918" y="1040"/>
                  </a:lnTo>
                  <a:lnTo>
                    <a:pt x="24486" y="905"/>
                  </a:lnTo>
                  <a:lnTo>
                    <a:pt x="24054" y="770"/>
                  </a:lnTo>
                  <a:lnTo>
                    <a:pt x="23623" y="648"/>
                  </a:lnTo>
                  <a:lnTo>
                    <a:pt x="23178" y="540"/>
                  </a:lnTo>
                  <a:lnTo>
                    <a:pt x="22719" y="446"/>
                  </a:lnTo>
                  <a:lnTo>
                    <a:pt x="22274" y="352"/>
                  </a:lnTo>
                  <a:lnTo>
                    <a:pt x="21815" y="271"/>
                  </a:lnTo>
                  <a:lnTo>
                    <a:pt x="21356" y="203"/>
                  </a:lnTo>
                  <a:lnTo>
                    <a:pt x="20898" y="149"/>
                  </a:lnTo>
                  <a:lnTo>
                    <a:pt x="20425" y="95"/>
                  </a:lnTo>
                  <a:lnTo>
                    <a:pt x="19953" y="55"/>
                  </a:lnTo>
                  <a:lnTo>
                    <a:pt x="19481" y="28"/>
                  </a:lnTo>
                  <a:lnTo>
                    <a:pt x="19009" y="14"/>
                  </a:lnTo>
                  <a:lnTo>
                    <a:pt x="18523"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 name="Google Shape;1050;p111"/>
            <p:cNvSpPr/>
            <p:nvPr/>
          </p:nvSpPr>
          <p:spPr>
            <a:xfrm>
              <a:off x="6021600" y="3432700"/>
              <a:ext cx="293450" cy="206775"/>
            </a:xfrm>
            <a:custGeom>
              <a:rect b="b" l="l" r="r" t="t"/>
              <a:pathLst>
                <a:path extrusionOk="0" h="8271" w="11738">
                  <a:moveTo>
                    <a:pt x="11738" y="0"/>
                  </a:moveTo>
                  <a:lnTo>
                    <a:pt x="11481" y="108"/>
                  </a:lnTo>
                  <a:lnTo>
                    <a:pt x="11211" y="203"/>
                  </a:lnTo>
                  <a:lnTo>
                    <a:pt x="10942" y="284"/>
                  </a:lnTo>
                  <a:lnTo>
                    <a:pt x="10658" y="338"/>
                  </a:lnTo>
                  <a:lnTo>
                    <a:pt x="9647" y="540"/>
                  </a:lnTo>
                  <a:lnTo>
                    <a:pt x="8513" y="742"/>
                  </a:lnTo>
                  <a:lnTo>
                    <a:pt x="7407" y="931"/>
                  </a:lnTo>
                  <a:lnTo>
                    <a:pt x="6449" y="1080"/>
                  </a:lnTo>
                  <a:lnTo>
                    <a:pt x="5653" y="1201"/>
                  </a:lnTo>
                  <a:lnTo>
                    <a:pt x="4911" y="1336"/>
                  </a:lnTo>
                  <a:lnTo>
                    <a:pt x="4223" y="1471"/>
                  </a:lnTo>
                  <a:lnTo>
                    <a:pt x="3589" y="1619"/>
                  </a:lnTo>
                  <a:lnTo>
                    <a:pt x="3009" y="1768"/>
                  </a:lnTo>
                  <a:lnTo>
                    <a:pt x="2483" y="1943"/>
                  </a:lnTo>
                  <a:lnTo>
                    <a:pt x="2240" y="2024"/>
                  </a:lnTo>
                  <a:lnTo>
                    <a:pt x="2011" y="2118"/>
                  </a:lnTo>
                  <a:lnTo>
                    <a:pt x="1795" y="2213"/>
                  </a:lnTo>
                  <a:lnTo>
                    <a:pt x="1579" y="2321"/>
                  </a:lnTo>
                  <a:lnTo>
                    <a:pt x="1390" y="2429"/>
                  </a:lnTo>
                  <a:lnTo>
                    <a:pt x="1215" y="2537"/>
                  </a:lnTo>
                  <a:lnTo>
                    <a:pt x="1040" y="2658"/>
                  </a:lnTo>
                  <a:lnTo>
                    <a:pt x="891" y="2779"/>
                  </a:lnTo>
                  <a:lnTo>
                    <a:pt x="743" y="2901"/>
                  </a:lnTo>
                  <a:lnTo>
                    <a:pt x="621" y="3036"/>
                  </a:lnTo>
                  <a:lnTo>
                    <a:pt x="500" y="3184"/>
                  </a:lnTo>
                  <a:lnTo>
                    <a:pt x="392" y="3332"/>
                  </a:lnTo>
                  <a:lnTo>
                    <a:pt x="298" y="3481"/>
                  </a:lnTo>
                  <a:lnTo>
                    <a:pt x="217" y="3643"/>
                  </a:lnTo>
                  <a:lnTo>
                    <a:pt x="149" y="3818"/>
                  </a:lnTo>
                  <a:lnTo>
                    <a:pt x="95" y="3994"/>
                  </a:lnTo>
                  <a:lnTo>
                    <a:pt x="55" y="4182"/>
                  </a:lnTo>
                  <a:lnTo>
                    <a:pt x="28" y="4385"/>
                  </a:lnTo>
                  <a:lnTo>
                    <a:pt x="1" y="4587"/>
                  </a:lnTo>
                  <a:lnTo>
                    <a:pt x="1" y="4789"/>
                  </a:lnTo>
                  <a:lnTo>
                    <a:pt x="14" y="4992"/>
                  </a:lnTo>
                  <a:lnTo>
                    <a:pt x="28" y="5181"/>
                  </a:lnTo>
                  <a:lnTo>
                    <a:pt x="68" y="5370"/>
                  </a:lnTo>
                  <a:lnTo>
                    <a:pt x="122" y="5558"/>
                  </a:lnTo>
                  <a:lnTo>
                    <a:pt x="190" y="5734"/>
                  </a:lnTo>
                  <a:lnTo>
                    <a:pt x="271" y="5909"/>
                  </a:lnTo>
                  <a:lnTo>
                    <a:pt x="351" y="6085"/>
                  </a:lnTo>
                  <a:lnTo>
                    <a:pt x="459" y="6246"/>
                  </a:lnTo>
                  <a:lnTo>
                    <a:pt x="567" y="6395"/>
                  </a:lnTo>
                  <a:lnTo>
                    <a:pt x="702" y="6543"/>
                  </a:lnTo>
                  <a:lnTo>
                    <a:pt x="837" y="6692"/>
                  </a:lnTo>
                  <a:lnTo>
                    <a:pt x="986" y="6840"/>
                  </a:lnTo>
                  <a:lnTo>
                    <a:pt x="1134" y="6975"/>
                  </a:lnTo>
                  <a:lnTo>
                    <a:pt x="1296" y="7096"/>
                  </a:lnTo>
                  <a:lnTo>
                    <a:pt x="1471" y="7218"/>
                  </a:lnTo>
                  <a:lnTo>
                    <a:pt x="1647" y="7339"/>
                  </a:lnTo>
                  <a:lnTo>
                    <a:pt x="1835" y="7447"/>
                  </a:lnTo>
                  <a:lnTo>
                    <a:pt x="2038" y="7555"/>
                  </a:lnTo>
                  <a:lnTo>
                    <a:pt x="2240" y="7649"/>
                  </a:lnTo>
                  <a:lnTo>
                    <a:pt x="2443" y="7744"/>
                  </a:lnTo>
                  <a:lnTo>
                    <a:pt x="2874" y="7892"/>
                  </a:lnTo>
                  <a:lnTo>
                    <a:pt x="3319" y="8027"/>
                  </a:lnTo>
                  <a:lnTo>
                    <a:pt x="3765" y="8135"/>
                  </a:lnTo>
                  <a:lnTo>
                    <a:pt x="4237" y="8216"/>
                  </a:lnTo>
                  <a:lnTo>
                    <a:pt x="4709" y="8257"/>
                  </a:lnTo>
                  <a:lnTo>
                    <a:pt x="5168" y="8270"/>
                  </a:lnTo>
                  <a:lnTo>
                    <a:pt x="5545" y="8257"/>
                  </a:lnTo>
                  <a:lnTo>
                    <a:pt x="5977" y="8216"/>
                  </a:lnTo>
                  <a:lnTo>
                    <a:pt x="6449" y="8135"/>
                  </a:lnTo>
                  <a:lnTo>
                    <a:pt x="6706" y="8095"/>
                  </a:lnTo>
                  <a:lnTo>
                    <a:pt x="6962" y="8027"/>
                  </a:lnTo>
                  <a:lnTo>
                    <a:pt x="7232" y="7960"/>
                  </a:lnTo>
                  <a:lnTo>
                    <a:pt x="7502" y="7865"/>
                  </a:lnTo>
                  <a:lnTo>
                    <a:pt x="7771" y="7771"/>
                  </a:lnTo>
                  <a:lnTo>
                    <a:pt x="8055" y="7676"/>
                  </a:lnTo>
                  <a:lnTo>
                    <a:pt x="8324" y="7555"/>
                  </a:lnTo>
                  <a:lnTo>
                    <a:pt x="8608" y="7420"/>
                  </a:lnTo>
                  <a:lnTo>
                    <a:pt x="8878" y="7272"/>
                  </a:lnTo>
                  <a:lnTo>
                    <a:pt x="9147" y="7110"/>
                  </a:lnTo>
                  <a:lnTo>
                    <a:pt x="9404" y="6934"/>
                  </a:lnTo>
                  <a:lnTo>
                    <a:pt x="9660" y="6746"/>
                  </a:lnTo>
                  <a:lnTo>
                    <a:pt x="9903" y="6543"/>
                  </a:lnTo>
                  <a:lnTo>
                    <a:pt x="10146" y="6327"/>
                  </a:lnTo>
                  <a:lnTo>
                    <a:pt x="10375" y="6085"/>
                  </a:lnTo>
                  <a:lnTo>
                    <a:pt x="10591" y="5828"/>
                  </a:lnTo>
                  <a:lnTo>
                    <a:pt x="10780" y="5558"/>
                  </a:lnTo>
                  <a:lnTo>
                    <a:pt x="10969" y="5275"/>
                  </a:lnTo>
                  <a:lnTo>
                    <a:pt x="11144" y="4965"/>
                  </a:lnTo>
                  <a:lnTo>
                    <a:pt x="11292" y="4641"/>
                  </a:lnTo>
                  <a:lnTo>
                    <a:pt x="11427" y="4290"/>
                  </a:lnTo>
                  <a:lnTo>
                    <a:pt x="11535" y="3926"/>
                  </a:lnTo>
                  <a:lnTo>
                    <a:pt x="11616" y="3535"/>
                  </a:lnTo>
                  <a:lnTo>
                    <a:pt x="11684" y="3117"/>
                  </a:lnTo>
                  <a:lnTo>
                    <a:pt x="11724" y="2698"/>
                  </a:lnTo>
                  <a:lnTo>
                    <a:pt x="11738" y="2240"/>
                  </a:lnTo>
                  <a:lnTo>
                    <a:pt x="11738"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10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H2 H5 — Power Light">
  <p:cSld name="CUSTOM_3_1_1_1_1">
    <p:bg>
      <p:bgPr>
        <a:solidFill>
          <a:schemeClr val="accent4"/>
        </a:solidFill>
      </p:bgPr>
    </p:bg>
    <p:spTree>
      <p:nvGrpSpPr>
        <p:cNvPr id="1051" name="Shape 1051"/>
        <p:cNvGrpSpPr/>
        <p:nvPr/>
      </p:nvGrpSpPr>
      <p:grpSpPr>
        <a:xfrm>
          <a:off x="0" y="0"/>
          <a:ext cx="0" cy="0"/>
          <a:chOff x="0" y="0"/>
          <a:chExt cx="0" cy="0"/>
        </a:xfrm>
      </p:grpSpPr>
      <p:sp>
        <p:nvSpPr>
          <p:cNvPr id="1052" name="Google Shape;1052;p112"/>
          <p:cNvSpPr txBox="1"/>
          <p:nvPr>
            <p:ph type="title"/>
          </p:nvPr>
        </p:nvSpPr>
        <p:spPr>
          <a:xfrm>
            <a:off x="302700" y="1374750"/>
            <a:ext cx="4467900" cy="982800"/>
          </a:xfrm>
          <a:prstGeom prst="rect">
            <a:avLst/>
          </a:prstGeom>
          <a:noFill/>
          <a:ln>
            <a:noFill/>
          </a:ln>
        </p:spPr>
        <p:txBody>
          <a:bodyPr anchorCtr="0" anchor="b" bIns="0" lIns="0" spcFirstLastPara="1" rIns="0" wrap="square" tIns="0">
            <a:noAutofit/>
          </a:bodyPr>
          <a:lstStyle>
            <a:lvl1pPr lvl="0" rtl="0">
              <a:lnSpc>
                <a:spcPct val="90000"/>
              </a:lnSpc>
              <a:spcBef>
                <a:spcPts val="0"/>
              </a:spcBef>
              <a:spcAft>
                <a:spcPts val="0"/>
              </a:spcAft>
              <a:buSzPts val="1400"/>
              <a:buNone/>
              <a:defRPr b="1" sz="3200">
                <a:solidFill>
                  <a:schemeClr val="dk1"/>
                </a:solidFill>
                <a:latin typeface="Helvetica Neue"/>
                <a:ea typeface="Helvetica Neue"/>
                <a:cs typeface="Helvetica Neue"/>
                <a:sym typeface="Helvetica Neue"/>
              </a:defRPr>
            </a:lvl1pPr>
            <a:lvl2pPr lvl="1" rtl="0">
              <a:lnSpc>
                <a:spcPct val="90000"/>
              </a:lnSpc>
              <a:spcBef>
                <a:spcPts val="0"/>
              </a:spcBef>
              <a:spcAft>
                <a:spcPts val="0"/>
              </a:spcAft>
              <a:buSzPts val="1400"/>
              <a:buNone/>
              <a:defRPr/>
            </a:lvl2pPr>
            <a:lvl3pPr lvl="2" rtl="0">
              <a:lnSpc>
                <a:spcPct val="90000"/>
              </a:lnSpc>
              <a:spcBef>
                <a:spcPts val="0"/>
              </a:spcBef>
              <a:spcAft>
                <a:spcPts val="0"/>
              </a:spcAft>
              <a:buSzPts val="1400"/>
              <a:buNone/>
              <a:defRPr/>
            </a:lvl3pPr>
            <a:lvl4pPr lvl="3" rtl="0">
              <a:lnSpc>
                <a:spcPct val="90000"/>
              </a:lnSpc>
              <a:spcBef>
                <a:spcPts val="0"/>
              </a:spcBef>
              <a:spcAft>
                <a:spcPts val="0"/>
              </a:spcAft>
              <a:buSzPts val="1400"/>
              <a:buNone/>
              <a:defRPr/>
            </a:lvl4pPr>
            <a:lvl5pPr lvl="4" rtl="0">
              <a:lnSpc>
                <a:spcPct val="90000"/>
              </a:lnSpc>
              <a:spcBef>
                <a:spcPts val="0"/>
              </a:spcBef>
              <a:spcAft>
                <a:spcPts val="0"/>
              </a:spcAft>
              <a:buSzPts val="1400"/>
              <a:buNone/>
              <a:defRPr/>
            </a:lvl5pPr>
            <a:lvl6pPr lvl="5" rtl="0">
              <a:lnSpc>
                <a:spcPct val="90000"/>
              </a:lnSpc>
              <a:spcBef>
                <a:spcPts val="0"/>
              </a:spcBef>
              <a:spcAft>
                <a:spcPts val="0"/>
              </a:spcAft>
              <a:buSzPts val="1400"/>
              <a:buNone/>
              <a:defRPr/>
            </a:lvl6pPr>
            <a:lvl7pPr lvl="6" rtl="0">
              <a:lnSpc>
                <a:spcPct val="90000"/>
              </a:lnSpc>
              <a:spcBef>
                <a:spcPts val="0"/>
              </a:spcBef>
              <a:spcAft>
                <a:spcPts val="0"/>
              </a:spcAft>
              <a:buSzPts val="1400"/>
              <a:buNone/>
              <a:defRPr/>
            </a:lvl7pPr>
            <a:lvl8pPr lvl="7" rtl="0">
              <a:lnSpc>
                <a:spcPct val="90000"/>
              </a:lnSpc>
              <a:spcBef>
                <a:spcPts val="0"/>
              </a:spcBef>
              <a:spcAft>
                <a:spcPts val="0"/>
              </a:spcAft>
              <a:buSzPts val="1400"/>
              <a:buNone/>
              <a:defRPr/>
            </a:lvl8pPr>
            <a:lvl9pPr lvl="8" rtl="0">
              <a:lnSpc>
                <a:spcPct val="90000"/>
              </a:lnSpc>
              <a:spcBef>
                <a:spcPts val="0"/>
              </a:spcBef>
              <a:spcAft>
                <a:spcPts val="0"/>
              </a:spcAft>
              <a:buSzPts val="1400"/>
              <a:buNone/>
              <a:defRPr/>
            </a:lvl9pPr>
          </a:lstStyle>
          <a:p/>
        </p:txBody>
      </p:sp>
      <p:sp>
        <p:nvSpPr>
          <p:cNvPr id="1053" name="Google Shape;1053;p112"/>
          <p:cNvSpPr txBox="1"/>
          <p:nvPr>
            <p:ph idx="2" type="title"/>
          </p:nvPr>
        </p:nvSpPr>
        <p:spPr>
          <a:xfrm>
            <a:off x="302700" y="2586150"/>
            <a:ext cx="4467900" cy="982800"/>
          </a:xfrm>
          <a:prstGeom prst="rect">
            <a:avLst/>
          </a:prstGeom>
          <a:noFill/>
          <a:ln>
            <a:noFill/>
          </a:ln>
        </p:spPr>
        <p:txBody>
          <a:bodyPr anchorCtr="0" anchor="t" bIns="0" lIns="0" spcFirstLastPara="1" rIns="0" wrap="square" tIns="0">
            <a:noAutofit/>
          </a:bodyPr>
          <a:lstStyle>
            <a:lvl1pPr lvl="0" rtl="0">
              <a:spcBef>
                <a:spcPts val="0"/>
              </a:spcBef>
              <a:spcAft>
                <a:spcPts val="0"/>
              </a:spcAft>
              <a:buSzPts val="1400"/>
              <a:buNone/>
              <a:defRPr>
                <a:solidFill>
                  <a:schemeClr val="dk1"/>
                </a:solidFill>
                <a:latin typeface="Helvetica Neue"/>
                <a:ea typeface="Helvetica Neue"/>
                <a:cs typeface="Helvetica Neue"/>
                <a:sym typeface="Helvetica Neue"/>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1054" name="Google Shape;1054;p112"/>
          <p:cNvSpPr/>
          <p:nvPr/>
        </p:nvSpPr>
        <p:spPr>
          <a:xfrm>
            <a:off x="8698265" y="4870865"/>
            <a:ext cx="136800" cy="139800"/>
          </a:xfrm>
          <a:prstGeom prst="ellipse">
            <a:avLst/>
          </a:pr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 name="Google Shape;1055;p112"/>
          <p:cNvSpPr txBox="1"/>
          <p:nvPr>
            <p:ph idx="12" type="sldNum"/>
          </p:nvPr>
        </p:nvSpPr>
        <p:spPr>
          <a:xfrm>
            <a:off x="290521" y="4874925"/>
            <a:ext cx="312300" cy="131700"/>
          </a:xfrm>
          <a:prstGeom prst="rect">
            <a:avLst/>
          </a:prstGeom>
          <a:noFill/>
          <a:ln>
            <a:noFill/>
          </a:ln>
        </p:spPr>
        <p:txBody>
          <a:bodyPr anchorCtr="0" anchor="ctr" bIns="0" lIns="0" spcFirstLastPara="1" rIns="0" wrap="square" tIns="0">
            <a:noAutofit/>
          </a:bodyPr>
          <a:lstStyle>
            <a:lvl1pPr indent="0" lvl="0"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1pPr>
            <a:lvl2pPr indent="0" lvl="1"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2pPr>
            <a:lvl3pPr indent="0" lvl="2"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3pPr>
            <a:lvl4pPr indent="0" lvl="3"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4pPr>
            <a:lvl5pPr indent="0" lvl="4"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5pPr>
            <a:lvl6pPr indent="0" lvl="5"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6pPr>
            <a:lvl7pPr indent="0" lvl="6"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7pPr>
            <a:lvl8pPr indent="0" lvl="7"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8pPr>
            <a:lvl9pPr indent="0" lvl="8"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9pPr>
          </a:lstStyle>
          <a:p>
            <a:pPr indent="0" lvl="0" marL="0" rtl="0" algn="l">
              <a:spcBef>
                <a:spcPts val="0"/>
              </a:spcBef>
              <a:spcAft>
                <a:spcPts val="0"/>
              </a:spcAft>
              <a:buNone/>
            </a:pPr>
            <a:fld id="{00000000-1234-1234-1234-123412341234}" type="slidenum">
              <a:rPr lang="en"/>
              <a:t>‹#›</a:t>
            </a:fld>
            <a:endParaRPr/>
          </a:p>
        </p:txBody>
      </p:sp>
      <p:sp>
        <p:nvSpPr>
          <p:cNvPr id="1056" name="Google Shape;1056;p112"/>
          <p:cNvSpPr txBox="1"/>
          <p:nvPr/>
        </p:nvSpPr>
        <p:spPr>
          <a:xfrm>
            <a:off x="1206943" y="4874925"/>
            <a:ext cx="1577100" cy="131700"/>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Clr>
                <a:srgbClr val="000000"/>
              </a:buClr>
              <a:buSzPts val="600"/>
              <a:buFont typeface="Arial"/>
              <a:buNone/>
            </a:pPr>
            <a:r>
              <a:rPr lang="en" sz="600">
                <a:solidFill>
                  <a:schemeClr val="dk2"/>
                </a:solidFill>
                <a:latin typeface="Helvetica Neue"/>
                <a:ea typeface="Helvetica Neue"/>
                <a:cs typeface="Helvetica Neue"/>
                <a:sym typeface="Helvetica Neue"/>
              </a:rPr>
              <a:t>2022 © AppFolio, Inc. Confidential</a:t>
            </a:r>
            <a:endParaRPr sz="600">
              <a:solidFill>
                <a:schemeClr val="dk2"/>
              </a:solidFill>
              <a:latin typeface="Helvetica Neue"/>
              <a:ea typeface="Helvetica Neue"/>
              <a:cs typeface="Helvetica Neue"/>
              <a:sym typeface="Helvetica Neue"/>
            </a:endParaRPr>
          </a:p>
        </p:txBody>
      </p:sp>
      <p:grpSp>
        <p:nvGrpSpPr>
          <p:cNvPr id="1057" name="Google Shape;1057;p112"/>
          <p:cNvGrpSpPr/>
          <p:nvPr/>
        </p:nvGrpSpPr>
        <p:grpSpPr>
          <a:xfrm>
            <a:off x="8684368" y="4856161"/>
            <a:ext cx="164601" cy="164574"/>
            <a:chOff x="5701200" y="2981425"/>
            <a:chExt cx="927850" cy="905250"/>
          </a:xfrm>
        </p:grpSpPr>
        <p:sp>
          <p:nvSpPr>
            <p:cNvPr id="1058" name="Google Shape;1058;p112"/>
            <p:cNvSpPr/>
            <p:nvPr/>
          </p:nvSpPr>
          <p:spPr>
            <a:xfrm>
              <a:off x="5701200" y="2981425"/>
              <a:ext cx="927850" cy="905250"/>
            </a:xfrm>
            <a:custGeom>
              <a:rect b="b" l="l" r="r" t="t"/>
              <a:pathLst>
                <a:path extrusionOk="0" h="36210" w="37114">
                  <a:moveTo>
                    <a:pt x="20237" y="5748"/>
                  </a:moveTo>
                  <a:lnTo>
                    <a:pt x="20587" y="5761"/>
                  </a:lnTo>
                  <a:lnTo>
                    <a:pt x="20925" y="5788"/>
                  </a:lnTo>
                  <a:lnTo>
                    <a:pt x="21262" y="5815"/>
                  </a:lnTo>
                  <a:lnTo>
                    <a:pt x="21599" y="5869"/>
                  </a:lnTo>
                  <a:lnTo>
                    <a:pt x="21936" y="5923"/>
                  </a:lnTo>
                  <a:lnTo>
                    <a:pt x="22274" y="5991"/>
                  </a:lnTo>
                  <a:lnTo>
                    <a:pt x="22597" y="6072"/>
                  </a:lnTo>
                  <a:lnTo>
                    <a:pt x="22921" y="6166"/>
                  </a:lnTo>
                  <a:lnTo>
                    <a:pt x="23245" y="6260"/>
                  </a:lnTo>
                  <a:lnTo>
                    <a:pt x="23569" y="6368"/>
                  </a:lnTo>
                  <a:lnTo>
                    <a:pt x="23893" y="6503"/>
                  </a:lnTo>
                  <a:lnTo>
                    <a:pt x="24203" y="6625"/>
                  </a:lnTo>
                  <a:lnTo>
                    <a:pt x="24513" y="6773"/>
                  </a:lnTo>
                  <a:lnTo>
                    <a:pt x="24823" y="6922"/>
                  </a:lnTo>
                  <a:lnTo>
                    <a:pt x="25120" y="7083"/>
                  </a:lnTo>
                  <a:lnTo>
                    <a:pt x="25417" y="7272"/>
                  </a:lnTo>
                  <a:lnTo>
                    <a:pt x="25714" y="7488"/>
                  </a:lnTo>
                  <a:lnTo>
                    <a:pt x="26011" y="7731"/>
                  </a:lnTo>
                  <a:lnTo>
                    <a:pt x="26307" y="8001"/>
                  </a:lnTo>
                  <a:lnTo>
                    <a:pt x="26604" y="8298"/>
                  </a:lnTo>
                  <a:lnTo>
                    <a:pt x="26887" y="8621"/>
                  </a:lnTo>
                  <a:lnTo>
                    <a:pt x="27157" y="8972"/>
                  </a:lnTo>
                  <a:lnTo>
                    <a:pt x="27292" y="9174"/>
                  </a:lnTo>
                  <a:lnTo>
                    <a:pt x="27414" y="9363"/>
                  </a:lnTo>
                  <a:lnTo>
                    <a:pt x="27535" y="9579"/>
                  </a:lnTo>
                  <a:lnTo>
                    <a:pt x="27656" y="9795"/>
                  </a:lnTo>
                  <a:lnTo>
                    <a:pt x="27764" y="10024"/>
                  </a:lnTo>
                  <a:lnTo>
                    <a:pt x="27872" y="10254"/>
                  </a:lnTo>
                  <a:lnTo>
                    <a:pt x="27967" y="10497"/>
                  </a:lnTo>
                  <a:lnTo>
                    <a:pt x="28061" y="10753"/>
                  </a:lnTo>
                  <a:lnTo>
                    <a:pt x="28142" y="11023"/>
                  </a:lnTo>
                  <a:lnTo>
                    <a:pt x="28223" y="11292"/>
                  </a:lnTo>
                  <a:lnTo>
                    <a:pt x="28290" y="11576"/>
                  </a:lnTo>
                  <a:lnTo>
                    <a:pt x="28358" y="11873"/>
                  </a:lnTo>
                  <a:lnTo>
                    <a:pt x="28412" y="12169"/>
                  </a:lnTo>
                  <a:lnTo>
                    <a:pt x="28452" y="12493"/>
                  </a:lnTo>
                  <a:lnTo>
                    <a:pt x="28493" y="12817"/>
                  </a:lnTo>
                  <a:lnTo>
                    <a:pt x="28520" y="13154"/>
                  </a:lnTo>
                  <a:lnTo>
                    <a:pt x="28533" y="13491"/>
                  </a:lnTo>
                  <a:lnTo>
                    <a:pt x="28533" y="13856"/>
                  </a:lnTo>
                  <a:lnTo>
                    <a:pt x="28533" y="15893"/>
                  </a:lnTo>
                  <a:lnTo>
                    <a:pt x="28560" y="17039"/>
                  </a:lnTo>
                  <a:lnTo>
                    <a:pt x="28560" y="18186"/>
                  </a:lnTo>
                  <a:lnTo>
                    <a:pt x="28560" y="19319"/>
                  </a:lnTo>
                  <a:lnTo>
                    <a:pt x="28533" y="20412"/>
                  </a:lnTo>
                  <a:lnTo>
                    <a:pt x="28506" y="20938"/>
                  </a:lnTo>
                  <a:lnTo>
                    <a:pt x="28479" y="21451"/>
                  </a:lnTo>
                  <a:lnTo>
                    <a:pt x="28425" y="21937"/>
                  </a:lnTo>
                  <a:lnTo>
                    <a:pt x="28371" y="22395"/>
                  </a:lnTo>
                  <a:lnTo>
                    <a:pt x="28304" y="22827"/>
                  </a:lnTo>
                  <a:lnTo>
                    <a:pt x="28223" y="23218"/>
                  </a:lnTo>
                  <a:lnTo>
                    <a:pt x="28142" y="23582"/>
                  </a:lnTo>
                  <a:lnTo>
                    <a:pt x="28034" y="23906"/>
                  </a:lnTo>
                  <a:lnTo>
                    <a:pt x="27845" y="24392"/>
                  </a:lnTo>
                  <a:lnTo>
                    <a:pt x="27629" y="24864"/>
                  </a:lnTo>
                  <a:lnTo>
                    <a:pt x="27387" y="25323"/>
                  </a:lnTo>
                  <a:lnTo>
                    <a:pt x="27117" y="25768"/>
                  </a:lnTo>
                  <a:lnTo>
                    <a:pt x="26833" y="26200"/>
                  </a:lnTo>
                  <a:lnTo>
                    <a:pt x="26523" y="26618"/>
                  </a:lnTo>
                  <a:lnTo>
                    <a:pt x="26199" y="27009"/>
                  </a:lnTo>
                  <a:lnTo>
                    <a:pt x="25835" y="27400"/>
                  </a:lnTo>
                  <a:lnTo>
                    <a:pt x="25471" y="27751"/>
                  </a:lnTo>
                  <a:lnTo>
                    <a:pt x="25080" y="28088"/>
                  </a:lnTo>
                  <a:lnTo>
                    <a:pt x="24661" y="28412"/>
                  </a:lnTo>
                  <a:lnTo>
                    <a:pt x="24243" y="28709"/>
                  </a:lnTo>
                  <a:lnTo>
                    <a:pt x="23798" y="28979"/>
                  </a:lnTo>
                  <a:lnTo>
                    <a:pt x="23353" y="29222"/>
                  </a:lnTo>
                  <a:lnTo>
                    <a:pt x="22881" y="29451"/>
                  </a:lnTo>
                  <a:lnTo>
                    <a:pt x="22409" y="29640"/>
                  </a:lnTo>
                  <a:lnTo>
                    <a:pt x="22287" y="29694"/>
                  </a:lnTo>
                  <a:lnTo>
                    <a:pt x="21788" y="29869"/>
                  </a:lnTo>
                  <a:lnTo>
                    <a:pt x="21289" y="30031"/>
                  </a:lnTo>
                  <a:lnTo>
                    <a:pt x="20776" y="30152"/>
                  </a:lnTo>
                  <a:lnTo>
                    <a:pt x="20264" y="30260"/>
                  </a:lnTo>
                  <a:lnTo>
                    <a:pt x="19737" y="30341"/>
                  </a:lnTo>
                  <a:lnTo>
                    <a:pt x="19211" y="30395"/>
                  </a:lnTo>
                  <a:lnTo>
                    <a:pt x="18685" y="30422"/>
                  </a:lnTo>
                  <a:lnTo>
                    <a:pt x="17484" y="30422"/>
                  </a:lnTo>
                  <a:lnTo>
                    <a:pt x="17134" y="30395"/>
                  </a:lnTo>
                  <a:lnTo>
                    <a:pt x="16769" y="30368"/>
                  </a:lnTo>
                  <a:lnTo>
                    <a:pt x="16405" y="30328"/>
                  </a:lnTo>
                  <a:lnTo>
                    <a:pt x="16027" y="30274"/>
                  </a:lnTo>
                  <a:lnTo>
                    <a:pt x="15650" y="30193"/>
                  </a:lnTo>
                  <a:lnTo>
                    <a:pt x="15272" y="30112"/>
                  </a:lnTo>
                  <a:lnTo>
                    <a:pt x="14894" y="30017"/>
                  </a:lnTo>
                  <a:lnTo>
                    <a:pt x="14517" y="29910"/>
                  </a:lnTo>
                  <a:lnTo>
                    <a:pt x="14139" y="29788"/>
                  </a:lnTo>
                  <a:lnTo>
                    <a:pt x="13761" y="29653"/>
                  </a:lnTo>
                  <a:lnTo>
                    <a:pt x="13383" y="29505"/>
                  </a:lnTo>
                  <a:lnTo>
                    <a:pt x="13019" y="29343"/>
                  </a:lnTo>
                  <a:lnTo>
                    <a:pt x="12655" y="29168"/>
                  </a:lnTo>
                  <a:lnTo>
                    <a:pt x="12304" y="28979"/>
                  </a:lnTo>
                  <a:lnTo>
                    <a:pt x="11967" y="28776"/>
                  </a:lnTo>
                  <a:lnTo>
                    <a:pt x="11630" y="28560"/>
                  </a:lnTo>
                  <a:lnTo>
                    <a:pt x="11306" y="28345"/>
                  </a:lnTo>
                  <a:lnTo>
                    <a:pt x="10982" y="28102"/>
                  </a:lnTo>
                  <a:lnTo>
                    <a:pt x="10685" y="27859"/>
                  </a:lnTo>
                  <a:lnTo>
                    <a:pt x="10402" y="27603"/>
                  </a:lnTo>
                  <a:lnTo>
                    <a:pt x="10132" y="27319"/>
                  </a:lnTo>
                  <a:lnTo>
                    <a:pt x="9889" y="27036"/>
                  </a:lnTo>
                  <a:lnTo>
                    <a:pt x="9646" y="26739"/>
                  </a:lnTo>
                  <a:lnTo>
                    <a:pt x="9431" y="26429"/>
                  </a:lnTo>
                  <a:lnTo>
                    <a:pt x="9242" y="26119"/>
                  </a:lnTo>
                  <a:lnTo>
                    <a:pt x="9066" y="25781"/>
                  </a:lnTo>
                  <a:lnTo>
                    <a:pt x="8918" y="25444"/>
                  </a:lnTo>
                  <a:lnTo>
                    <a:pt x="8797" y="25080"/>
                  </a:lnTo>
                  <a:lnTo>
                    <a:pt x="8702" y="24716"/>
                  </a:lnTo>
                  <a:lnTo>
                    <a:pt x="8621" y="24338"/>
                  </a:lnTo>
                  <a:lnTo>
                    <a:pt x="8581" y="23960"/>
                  </a:lnTo>
                  <a:lnTo>
                    <a:pt x="8567" y="23555"/>
                  </a:lnTo>
                  <a:lnTo>
                    <a:pt x="8581" y="23097"/>
                  </a:lnTo>
                  <a:lnTo>
                    <a:pt x="8608" y="22840"/>
                  </a:lnTo>
                  <a:lnTo>
                    <a:pt x="8635" y="22598"/>
                  </a:lnTo>
                  <a:lnTo>
                    <a:pt x="8675" y="22328"/>
                  </a:lnTo>
                  <a:lnTo>
                    <a:pt x="8729" y="22071"/>
                  </a:lnTo>
                  <a:lnTo>
                    <a:pt x="8797" y="21802"/>
                  </a:lnTo>
                  <a:lnTo>
                    <a:pt x="8877" y="21518"/>
                  </a:lnTo>
                  <a:lnTo>
                    <a:pt x="8972" y="21249"/>
                  </a:lnTo>
                  <a:lnTo>
                    <a:pt x="9080" y="20965"/>
                  </a:lnTo>
                  <a:lnTo>
                    <a:pt x="9201" y="20682"/>
                  </a:lnTo>
                  <a:lnTo>
                    <a:pt x="9350" y="20399"/>
                  </a:lnTo>
                  <a:lnTo>
                    <a:pt x="9512" y="20129"/>
                  </a:lnTo>
                  <a:lnTo>
                    <a:pt x="9700" y="19846"/>
                  </a:lnTo>
                  <a:lnTo>
                    <a:pt x="9903" y="19562"/>
                  </a:lnTo>
                  <a:lnTo>
                    <a:pt x="10132" y="19292"/>
                  </a:lnTo>
                  <a:lnTo>
                    <a:pt x="10388" y="19023"/>
                  </a:lnTo>
                  <a:lnTo>
                    <a:pt x="10658" y="18766"/>
                  </a:lnTo>
                  <a:lnTo>
                    <a:pt x="10955" y="18510"/>
                  </a:lnTo>
                  <a:lnTo>
                    <a:pt x="11279" y="18254"/>
                  </a:lnTo>
                  <a:lnTo>
                    <a:pt x="11630" y="18011"/>
                  </a:lnTo>
                  <a:lnTo>
                    <a:pt x="12007" y="17781"/>
                  </a:lnTo>
                  <a:lnTo>
                    <a:pt x="12426" y="17552"/>
                  </a:lnTo>
                  <a:lnTo>
                    <a:pt x="12857" y="17350"/>
                  </a:lnTo>
                  <a:lnTo>
                    <a:pt x="13329" y="17147"/>
                  </a:lnTo>
                  <a:lnTo>
                    <a:pt x="13829" y="16959"/>
                  </a:lnTo>
                  <a:lnTo>
                    <a:pt x="14368" y="16770"/>
                  </a:lnTo>
                  <a:lnTo>
                    <a:pt x="14935" y="16621"/>
                  </a:lnTo>
                  <a:lnTo>
                    <a:pt x="15542" y="16473"/>
                  </a:lnTo>
                  <a:lnTo>
                    <a:pt x="16176" y="16338"/>
                  </a:lnTo>
                  <a:lnTo>
                    <a:pt x="16864" y="16230"/>
                  </a:lnTo>
                  <a:lnTo>
                    <a:pt x="17579" y="16122"/>
                  </a:lnTo>
                  <a:lnTo>
                    <a:pt x="18240" y="16041"/>
                  </a:lnTo>
                  <a:lnTo>
                    <a:pt x="19292" y="15933"/>
                  </a:lnTo>
                  <a:lnTo>
                    <a:pt x="20331" y="15785"/>
                  </a:lnTo>
                  <a:lnTo>
                    <a:pt x="21370" y="15623"/>
                  </a:lnTo>
                  <a:lnTo>
                    <a:pt x="22409" y="15434"/>
                  </a:lnTo>
                  <a:lnTo>
                    <a:pt x="22773" y="15340"/>
                  </a:lnTo>
                  <a:lnTo>
                    <a:pt x="23097" y="15245"/>
                  </a:lnTo>
                  <a:lnTo>
                    <a:pt x="23393" y="15151"/>
                  </a:lnTo>
                  <a:lnTo>
                    <a:pt x="23650" y="15043"/>
                  </a:lnTo>
                  <a:lnTo>
                    <a:pt x="23866" y="14921"/>
                  </a:lnTo>
                  <a:lnTo>
                    <a:pt x="24054" y="14800"/>
                  </a:lnTo>
                  <a:lnTo>
                    <a:pt x="24216" y="14665"/>
                  </a:lnTo>
                  <a:lnTo>
                    <a:pt x="24351" y="14530"/>
                  </a:lnTo>
                  <a:lnTo>
                    <a:pt x="24473" y="14395"/>
                  </a:lnTo>
                  <a:lnTo>
                    <a:pt x="24554" y="14260"/>
                  </a:lnTo>
                  <a:lnTo>
                    <a:pt x="24621" y="14112"/>
                  </a:lnTo>
                  <a:lnTo>
                    <a:pt x="24675" y="13977"/>
                  </a:lnTo>
                  <a:lnTo>
                    <a:pt x="24715" y="13829"/>
                  </a:lnTo>
                  <a:lnTo>
                    <a:pt x="24729" y="13694"/>
                  </a:lnTo>
                  <a:lnTo>
                    <a:pt x="24742" y="13559"/>
                  </a:lnTo>
                  <a:lnTo>
                    <a:pt x="24756" y="13424"/>
                  </a:lnTo>
                  <a:lnTo>
                    <a:pt x="24769" y="13276"/>
                  </a:lnTo>
                  <a:lnTo>
                    <a:pt x="24769" y="13127"/>
                  </a:lnTo>
                  <a:lnTo>
                    <a:pt x="24756" y="12817"/>
                  </a:lnTo>
                  <a:lnTo>
                    <a:pt x="24715" y="12534"/>
                  </a:lnTo>
                  <a:lnTo>
                    <a:pt x="24675" y="12385"/>
                  </a:lnTo>
                  <a:lnTo>
                    <a:pt x="24635" y="12237"/>
                  </a:lnTo>
                  <a:lnTo>
                    <a:pt x="24581" y="12102"/>
                  </a:lnTo>
                  <a:lnTo>
                    <a:pt x="24527" y="11967"/>
                  </a:lnTo>
                  <a:lnTo>
                    <a:pt x="24392" y="11697"/>
                  </a:lnTo>
                  <a:lnTo>
                    <a:pt x="24230" y="11454"/>
                  </a:lnTo>
                  <a:lnTo>
                    <a:pt x="24135" y="11333"/>
                  </a:lnTo>
                  <a:lnTo>
                    <a:pt x="24041" y="11225"/>
                  </a:lnTo>
                  <a:lnTo>
                    <a:pt x="23879" y="11050"/>
                  </a:lnTo>
                  <a:lnTo>
                    <a:pt x="23717" y="10888"/>
                  </a:lnTo>
                  <a:lnTo>
                    <a:pt x="23528" y="10726"/>
                  </a:lnTo>
                  <a:lnTo>
                    <a:pt x="23326" y="10591"/>
                  </a:lnTo>
                  <a:lnTo>
                    <a:pt x="23110" y="10470"/>
                  </a:lnTo>
                  <a:lnTo>
                    <a:pt x="22867" y="10348"/>
                  </a:lnTo>
                  <a:lnTo>
                    <a:pt x="22611" y="10240"/>
                  </a:lnTo>
                  <a:lnTo>
                    <a:pt x="22341" y="10146"/>
                  </a:lnTo>
                  <a:lnTo>
                    <a:pt x="22058" y="10065"/>
                  </a:lnTo>
                  <a:lnTo>
                    <a:pt x="21748" y="9997"/>
                  </a:lnTo>
                  <a:lnTo>
                    <a:pt x="21424" y="9930"/>
                  </a:lnTo>
                  <a:lnTo>
                    <a:pt x="21086" y="9889"/>
                  </a:lnTo>
                  <a:lnTo>
                    <a:pt x="20722" y="9849"/>
                  </a:lnTo>
                  <a:lnTo>
                    <a:pt x="20344" y="9822"/>
                  </a:lnTo>
                  <a:lnTo>
                    <a:pt x="19953" y="9809"/>
                  </a:lnTo>
                  <a:lnTo>
                    <a:pt x="19535" y="9795"/>
                  </a:lnTo>
                  <a:lnTo>
                    <a:pt x="19157" y="9809"/>
                  </a:lnTo>
                  <a:lnTo>
                    <a:pt x="18780" y="9822"/>
                  </a:lnTo>
                  <a:lnTo>
                    <a:pt x="18429" y="9849"/>
                  </a:lnTo>
                  <a:lnTo>
                    <a:pt x="18092" y="9889"/>
                  </a:lnTo>
                  <a:lnTo>
                    <a:pt x="17781" y="9930"/>
                  </a:lnTo>
                  <a:lnTo>
                    <a:pt x="17484" y="9984"/>
                  </a:lnTo>
                  <a:lnTo>
                    <a:pt x="17188" y="10051"/>
                  </a:lnTo>
                  <a:lnTo>
                    <a:pt x="16931" y="10132"/>
                  </a:lnTo>
                  <a:lnTo>
                    <a:pt x="16675" y="10213"/>
                  </a:lnTo>
                  <a:lnTo>
                    <a:pt x="16432" y="10308"/>
                  </a:lnTo>
                  <a:lnTo>
                    <a:pt x="16203" y="10416"/>
                  </a:lnTo>
                  <a:lnTo>
                    <a:pt x="16001" y="10524"/>
                  </a:lnTo>
                  <a:lnTo>
                    <a:pt x="15798" y="10631"/>
                  </a:lnTo>
                  <a:lnTo>
                    <a:pt x="15609" y="10753"/>
                  </a:lnTo>
                  <a:lnTo>
                    <a:pt x="15434" y="10888"/>
                  </a:lnTo>
                  <a:lnTo>
                    <a:pt x="15272" y="11023"/>
                  </a:lnTo>
                  <a:lnTo>
                    <a:pt x="15124" y="11171"/>
                  </a:lnTo>
                  <a:lnTo>
                    <a:pt x="14989" y="11319"/>
                  </a:lnTo>
                  <a:lnTo>
                    <a:pt x="14854" y="11468"/>
                  </a:lnTo>
                  <a:lnTo>
                    <a:pt x="14732" y="11630"/>
                  </a:lnTo>
                  <a:lnTo>
                    <a:pt x="14624" y="11792"/>
                  </a:lnTo>
                  <a:lnTo>
                    <a:pt x="14517" y="11954"/>
                  </a:lnTo>
                  <a:lnTo>
                    <a:pt x="14422" y="12129"/>
                  </a:lnTo>
                  <a:lnTo>
                    <a:pt x="14341" y="12304"/>
                  </a:lnTo>
                  <a:lnTo>
                    <a:pt x="14179" y="12669"/>
                  </a:lnTo>
                  <a:lnTo>
                    <a:pt x="14058" y="13046"/>
                  </a:lnTo>
                  <a:lnTo>
                    <a:pt x="13950" y="13424"/>
                  </a:lnTo>
                  <a:lnTo>
                    <a:pt x="13856" y="13815"/>
                  </a:lnTo>
                  <a:lnTo>
                    <a:pt x="13815" y="14004"/>
                  </a:lnTo>
                  <a:lnTo>
                    <a:pt x="13761" y="14179"/>
                  </a:lnTo>
                  <a:lnTo>
                    <a:pt x="13694" y="14341"/>
                  </a:lnTo>
                  <a:lnTo>
                    <a:pt x="13613" y="14503"/>
                  </a:lnTo>
                  <a:lnTo>
                    <a:pt x="13505" y="14652"/>
                  </a:lnTo>
                  <a:lnTo>
                    <a:pt x="13397" y="14800"/>
                  </a:lnTo>
                  <a:lnTo>
                    <a:pt x="13262" y="14935"/>
                  </a:lnTo>
                  <a:lnTo>
                    <a:pt x="13127" y="15043"/>
                  </a:lnTo>
                  <a:lnTo>
                    <a:pt x="12979" y="15151"/>
                  </a:lnTo>
                  <a:lnTo>
                    <a:pt x="12817" y="15245"/>
                  </a:lnTo>
                  <a:lnTo>
                    <a:pt x="12655" y="15313"/>
                  </a:lnTo>
                  <a:lnTo>
                    <a:pt x="12479" y="15380"/>
                  </a:lnTo>
                  <a:lnTo>
                    <a:pt x="12304" y="15421"/>
                  </a:lnTo>
                  <a:lnTo>
                    <a:pt x="12115" y="15448"/>
                  </a:lnTo>
                  <a:lnTo>
                    <a:pt x="11751" y="15448"/>
                  </a:lnTo>
                  <a:lnTo>
                    <a:pt x="11562" y="15434"/>
                  </a:lnTo>
                  <a:lnTo>
                    <a:pt x="11373" y="15407"/>
                  </a:lnTo>
                  <a:lnTo>
                    <a:pt x="11184" y="15367"/>
                  </a:lnTo>
                  <a:lnTo>
                    <a:pt x="10995" y="15313"/>
                  </a:lnTo>
                  <a:lnTo>
                    <a:pt x="10820" y="15232"/>
                  </a:lnTo>
                  <a:lnTo>
                    <a:pt x="10645" y="15137"/>
                  </a:lnTo>
                  <a:lnTo>
                    <a:pt x="10496" y="15029"/>
                  </a:lnTo>
                  <a:lnTo>
                    <a:pt x="10334" y="14908"/>
                  </a:lnTo>
                  <a:lnTo>
                    <a:pt x="10200" y="14773"/>
                  </a:lnTo>
                  <a:lnTo>
                    <a:pt x="10078" y="14625"/>
                  </a:lnTo>
                  <a:lnTo>
                    <a:pt x="9970" y="14463"/>
                  </a:lnTo>
                  <a:lnTo>
                    <a:pt x="9876" y="14287"/>
                  </a:lnTo>
                  <a:lnTo>
                    <a:pt x="9795" y="14112"/>
                  </a:lnTo>
                  <a:lnTo>
                    <a:pt x="9741" y="13937"/>
                  </a:lnTo>
                  <a:lnTo>
                    <a:pt x="9687" y="13748"/>
                  </a:lnTo>
                  <a:lnTo>
                    <a:pt x="9660" y="13545"/>
                  </a:lnTo>
                  <a:lnTo>
                    <a:pt x="9660" y="13424"/>
                  </a:lnTo>
                  <a:lnTo>
                    <a:pt x="9700" y="13127"/>
                  </a:lnTo>
                  <a:lnTo>
                    <a:pt x="9741" y="12817"/>
                  </a:lnTo>
                  <a:lnTo>
                    <a:pt x="9795" y="12520"/>
                  </a:lnTo>
                  <a:lnTo>
                    <a:pt x="9849" y="12223"/>
                  </a:lnTo>
                  <a:lnTo>
                    <a:pt x="9930" y="11927"/>
                  </a:lnTo>
                  <a:lnTo>
                    <a:pt x="10011" y="11643"/>
                  </a:lnTo>
                  <a:lnTo>
                    <a:pt x="10105" y="11360"/>
                  </a:lnTo>
                  <a:lnTo>
                    <a:pt x="10213" y="11077"/>
                  </a:lnTo>
                  <a:lnTo>
                    <a:pt x="10334" y="10793"/>
                  </a:lnTo>
                  <a:lnTo>
                    <a:pt x="10456" y="10524"/>
                  </a:lnTo>
                  <a:lnTo>
                    <a:pt x="10591" y="10254"/>
                  </a:lnTo>
                  <a:lnTo>
                    <a:pt x="10739" y="9984"/>
                  </a:lnTo>
                  <a:lnTo>
                    <a:pt x="10901" y="9728"/>
                  </a:lnTo>
                  <a:lnTo>
                    <a:pt x="11063" y="9471"/>
                  </a:lnTo>
                  <a:lnTo>
                    <a:pt x="11252" y="9228"/>
                  </a:lnTo>
                  <a:lnTo>
                    <a:pt x="11427" y="8986"/>
                  </a:lnTo>
                  <a:lnTo>
                    <a:pt x="11603" y="8783"/>
                  </a:lnTo>
                  <a:lnTo>
                    <a:pt x="11778" y="8594"/>
                  </a:lnTo>
                  <a:lnTo>
                    <a:pt x="11953" y="8405"/>
                  </a:lnTo>
                  <a:lnTo>
                    <a:pt x="12142" y="8230"/>
                  </a:lnTo>
                  <a:lnTo>
                    <a:pt x="12345" y="8055"/>
                  </a:lnTo>
                  <a:lnTo>
                    <a:pt x="12547" y="7893"/>
                  </a:lnTo>
                  <a:lnTo>
                    <a:pt x="12749" y="7731"/>
                  </a:lnTo>
                  <a:lnTo>
                    <a:pt x="12965" y="7569"/>
                  </a:lnTo>
                  <a:lnTo>
                    <a:pt x="13181" y="7421"/>
                  </a:lnTo>
                  <a:lnTo>
                    <a:pt x="13410" y="7286"/>
                  </a:lnTo>
                  <a:lnTo>
                    <a:pt x="13640" y="7151"/>
                  </a:lnTo>
                  <a:lnTo>
                    <a:pt x="13869" y="7016"/>
                  </a:lnTo>
                  <a:lnTo>
                    <a:pt x="14125" y="6895"/>
                  </a:lnTo>
                  <a:lnTo>
                    <a:pt x="14368" y="6773"/>
                  </a:lnTo>
                  <a:lnTo>
                    <a:pt x="14624" y="6665"/>
                  </a:lnTo>
                  <a:lnTo>
                    <a:pt x="14881" y="6557"/>
                  </a:lnTo>
                  <a:lnTo>
                    <a:pt x="15434" y="6368"/>
                  </a:lnTo>
                  <a:lnTo>
                    <a:pt x="16001" y="6207"/>
                  </a:lnTo>
                  <a:lnTo>
                    <a:pt x="16581" y="6058"/>
                  </a:lnTo>
                  <a:lnTo>
                    <a:pt x="17201" y="5950"/>
                  </a:lnTo>
                  <a:lnTo>
                    <a:pt x="17835" y="5856"/>
                  </a:lnTo>
                  <a:lnTo>
                    <a:pt x="18496" y="5802"/>
                  </a:lnTo>
                  <a:lnTo>
                    <a:pt x="19184" y="5761"/>
                  </a:lnTo>
                  <a:lnTo>
                    <a:pt x="19899" y="5748"/>
                  </a:lnTo>
                  <a:close/>
                  <a:moveTo>
                    <a:pt x="18523" y="1"/>
                  </a:moveTo>
                  <a:lnTo>
                    <a:pt x="18038" y="14"/>
                  </a:lnTo>
                  <a:lnTo>
                    <a:pt x="17565" y="28"/>
                  </a:lnTo>
                  <a:lnTo>
                    <a:pt x="17093" y="55"/>
                  </a:lnTo>
                  <a:lnTo>
                    <a:pt x="16621" y="95"/>
                  </a:lnTo>
                  <a:lnTo>
                    <a:pt x="16149" y="149"/>
                  </a:lnTo>
                  <a:lnTo>
                    <a:pt x="15690" y="203"/>
                  </a:lnTo>
                  <a:lnTo>
                    <a:pt x="15232" y="271"/>
                  </a:lnTo>
                  <a:lnTo>
                    <a:pt x="14773" y="352"/>
                  </a:lnTo>
                  <a:lnTo>
                    <a:pt x="14328" y="446"/>
                  </a:lnTo>
                  <a:lnTo>
                    <a:pt x="13882" y="540"/>
                  </a:lnTo>
                  <a:lnTo>
                    <a:pt x="13437" y="648"/>
                  </a:lnTo>
                  <a:lnTo>
                    <a:pt x="12992" y="770"/>
                  </a:lnTo>
                  <a:lnTo>
                    <a:pt x="12560" y="905"/>
                  </a:lnTo>
                  <a:lnTo>
                    <a:pt x="12129" y="1040"/>
                  </a:lnTo>
                  <a:lnTo>
                    <a:pt x="11711" y="1201"/>
                  </a:lnTo>
                  <a:lnTo>
                    <a:pt x="11292" y="1350"/>
                  </a:lnTo>
                  <a:lnTo>
                    <a:pt x="10874" y="1525"/>
                  </a:lnTo>
                  <a:lnTo>
                    <a:pt x="10469" y="1701"/>
                  </a:lnTo>
                  <a:lnTo>
                    <a:pt x="10065" y="1890"/>
                  </a:lnTo>
                  <a:lnTo>
                    <a:pt x="9673" y="2078"/>
                  </a:lnTo>
                  <a:lnTo>
                    <a:pt x="9282" y="2294"/>
                  </a:lnTo>
                  <a:lnTo>
                    <a:pt x="8891" y="2497"/>
                  </a:lnTo>
                  <a:lnTo>
                    <a:pt x="8513" y="2726"/>
                  </a:lnTo>
                  <a:lnTo>
                    <a:pt x="8149" y="2955"/>
                  </a:lnTo>
                  <a:lnTo>
                    <a:pt x="7771" y="3198"/>
                  </a:lnTo>
                  <a:lnTo>
                    <a:pt x="7420" y="3441"/>
                  </a:lnTo>
                  <a:lnTo>
                    <a:pt x="7070" y="3697"/>
                  </a:lnTo>
                  <a:lnTo>
                    <a:pt x="6719" y="3967"/>
                  </a:lnTo>
                  <a:lnTo>
                    <a:pt x="6382" y="4237"/>
                  </a:lnTo>
                  <a:lnTo>
                    <a:pt x="6044" y="4520"/>
                  </a:lnTo>
                  <a:lnTo>
                    <a:pt x="5721" y="4803"/>
                  </a:lnTo>
                  <a:lnTo>
                    <a:pt x="5410" y="5100"/>
                  </a:lnTo>
                  <a:lnTo>
                    <a:pt x="5100" y="5411"/>
                  </a:lnTo>
                  <a:lnTo>
                    <a:pt x="4790" y="5721"/>
                  </a:lnTo>
                  <a:lnTo>
                    <a:pt x="4493" y="6031"/>
                  </a:lnTo>
                  <a:lnTo>
                    <a:pt x="4210" y="6368"/>
                  </a:lnTo>
                  <a:lnTo>
                    <a:pt x="3940" y="6692"/>
                  </a:lnTo>
                  <a:lnTo>
                    <a:pt x="3670" y="7029"/>
                  </a:lnTo>
                  <a:lnTo>
                    <a:pt x="3400" y="7380"/>
                  </a:lnTo>
                  <a:lnTo>
                    <a:pt x="3144" y="7731"/>
                  </a:lnTo>
                  <a:lnTo>
                    <a:pt x="2901" y="8095"/>
                  </a:lnTo>
                  <a:lnTo>
                    <a:pt x="2672" y="8473"/>
                  </a:lnTo>
                  <a:lnTo>
                    <a:pt x="2442" y="8837"/>
                  </a:lnTo>
                  <a:lnTo>
                    <a:pt x="2227" y="9228"/>
                  </a:lnTo>
                  <a:lnTo>
                    <a:pt x="2011" y="9606"/>
                  </a:lnTo>
                  <a:lnTo>
                    <a:pt x="1822" y="9997"/>
                  </a:lnTo>
                  <a:lnTo>
                    <a:pt x="1633" y="10402"/>
                  </a:lnTo>
                  <a:lnTo>
                    <a:pt x="1444" y="10807"/>
                  </a:lnTo>
                  <a:lnTo>
                    <a:pt x="1282" y="11225"/>
                  </a:lnTo>
                  <a:lnTo>
                    <a:pt x="1120" y="11643"/>
                  </a:lnTo>
                  <a:lnTo>
                    <a:pt x="972" y="12061"/>
                  </a:lnTo>
                  <a:lnTo>
                    <a:pt x="824" y="12493"/>
                  </a:lnTo>
                  <a:lnTo>
                    <a:pt x="702" y="12925"/>
                  </a:lnTo>
                  <a:lnTo>
                    <a:pt x="581" y="13357"/>
                  </a:lnTo>
                  <a:lnTo>
                    <a:pt x="473" y="13802"/>
                  </a:lnTo>
                  <a:lnTo>
                    <a:pt x="378" y="14260"/>
                  </a:lnTo>
                  <a:lnTo>
                    <a:pt x="284" y="14719"/>
                  </a:lnTo>
                  <a:lnTo>
                    <a:pt x="216" y="15178"/>
                  </a:lnTo>
                  <a:lnTo>
                    <a:pt x="149" y="15636"/>
                  </a:lnTo>
                  <a:lnTo>
                    <a:pt x="95" y="16109"/>
                  </a:lnTo>
                  <a:lnTo>
                    <a:pt x="55" y="16581"/>
                  </a:lnTo>
                  <a:lnTo>
                    <a:pt x="28" y="17066"/>
                  </a:lnTo>
                  <a:lnTo>
                    <a:pt x="1" y="17539"/>
                  </a:lnTo>
                  <a:lnTo>
                    <a:pt x="1" y="18024"/>
                  </a:lnTo>
                  <a:lnTo>
                    <a:pt x="1" y="18523"/>
                  </a:lnTo>
                  <a:lnTo>
                    <a:pt x="28" y="18996"/>
                  </a:lnTo>
                  <a:lnTo>
                    <a:pt x="55" y="19481"/>
                  </a:lnTo>
                  <a:lnTo>
                    <a:pt x="95" y="19953"/>
                  </a:lnTo>
                  <a:lnTo>
                    <a:pt x="149" y="20426"/>
                  </a:lnTo>
                  <a:lnTo>
                    <a:pt x="216" y="20898"/>
                  </a:lnTo>
                  <a:lnTo>
                    <a:pt x="284" y="21356"/>
                  </a:lnTo>
                  <a:lnTo>
                    <a:pt x="378" y="21815"/>
                  </a:lnTo>
                  <a:lnTo>
                    <a:pt x="473" y="22260"/>
                  </a:lnTo>
                  <a:lnTo>
                    <a:pt x="581" y="22706"/>
                  </a:lnTo>
                  <a:lnTo>
                    <a:pt x="702" y="23151"/>
                  </a:lnTo>
                  <a:lnTo>
                    <a:pt x="824" y="23582"/>
                  </a:lnTo>
                  <a:lnTo>
                    <a:pt x="972" y="24014"/>
                  </a:lnTo>
                  <a:lnTo>
                    <a:pt x="1120" y="24446"/>
                  </a:lnTo>
                  <a:lnTo>
                    <a:pt x="1282" y="24864"/>
                  </a:lnTo>
                  <a:lnTo>
                    <a:pt x="1444" y="25282"/>
                  </a:lnTo>
                  <a:lnTo>
                    <a:pt x="1633" y="25687"/>
                  </a:lnTo>
                  <a:lnTo>
                    <a:pt x="1822" y="26092"/>
                  </a:lnTo>
                  <a:lnTo>
                    <a:pt x="2011" y="26483"/>
                  </a:lnTo>
                  <a:lnTo>
                    <a:pt x="2227" y="26874"/>
                  </a:lnTo>
                  <a:lnTo>
                    <a:pt x="2442" y="27265"/>
                  </a:lnTo>
                  <a:lnTo>
                    <a:pt x="2672" y="27643"/>
                  </a:lnTo>
                  <a:lnTo>
                    <a:pt x="2901" y="28007"/>
                  </a:lnTo>
                  <a:lnTo>
                    <a:pt x="3144" y="28372"/>
                  </a:lnTo>
                  <a:lnTo>
                    <a:pt x="3400" y="28736"/>
                  </a:lnTo>
                  <a:lnTo>
                    <a:pt x="3670" y="29087"/>
                  </a:lnTo>
                  <a:lnTo>
                    <a:pt x="3940" y="29424"/>
                  </a:lnTo>
                  <a:lnTo>
                    <a:pt x="4210" y="29761"/>
                  </a:lnTo>
                  <a:lnTo>
                    <a:pt x="4493" y="30098"/>
                  </a:lnTo>
                  <a:lnTo>
                    <a:pt x="4790" y="30422"/>
                  </a:lnTo>
                  <a:lnTo>
                    <a:pt x="5100" y="30732"/>
                  </a:lnTo>
                  <a:lnTo>
                    <a:pt x="5410" y="31043"/>
                  </a:lnTo>
                  <a:lnTo>
                    <a:pt x="5721" y="31340"/>
                  </a:lnTo>
                  <a:lnTo>
                    <a:pt x="6044" y="31636"/>
                  </a:lnTo>
                  <a:lnTo>
                    <a:pt x="6382" y="31920"/>
                  </a:lnTo>
                  <a:lnTo>
                    <a:pt x="6719" y="32189"/>
                  </a:lnTo>
                  <a:lnTo>
                    <a:pt x="7070" y="32459"/>
                  </a:lnTo>
                  <a:lnTo>
                    <a:pt x="7420" y="32716"/>
                  </a:lnTo>
                  <a:lnTo>
                    <a:pt x="7771" y="32972"/>
                  </a:lnTo>
                  <a:lnTo>
                    <a:pt x="8149" y="33215"/>
                  </a:lnTo>
                  <a:lnTo>
                    <a:pt x="8513" y="33458"/>
                  </a:lnTo>
                  <a:lnTo>
                    <a:pt x="8891" y="33673"/>
                  </a:lnTo>
                  <a:lnTo>
                    <a:pt x="9282" y="33889"/>
                  </a:lnTo>
                  <a:lnTo>
                    <a:pt x="9673" y="34105"/>
                  </a:lnTo>
                  <a:lnTo>
                    <a:pt x="10065" y="34307"/>
                  </a:lnTo>
                  <a:lnTo>
                    <a:pt x="10469" y="34496"/>
                  </a:lnTo>
                  <a:lnTo>
                    <a:pt x="10874" y="34672"/>
                  </a:lnTo>
                  <a:lnTo>
                    <a:pt x="11292" y="34847"/>
                  </a:lnTo>
                  <a:lnTo>
                    <a:pt x="11711" y="35009"/>
                  </a:lnTo>
                  <a:lnTo>
                    <a:pt x="12129" y="35157"/>
                  </a:lnTo>
                  <a:lnTo>
                    <a:pt x="12560" y="35306"/>
                  </a:lnTo>
                  <a:lnTo>
                    <a:pt x="12992" y="35427"/>
                  </a:lnTo>
                  <a:lnTo>
                    <a:pt x="13437" y="35562"/>
                  </a:lnTo>
                  <a:lnTo>
                    <a:pt x="13882" y="35670"/>
                  </a:lnTo>
                  <a:lnTo>
                    <a:pt x="14328" y="35764"/>
                  </a:lnTo>
                  <a:lnTo>
                    <a:pt x="14773" y="35859"/>
                  </a:lnTo>
                  <a:lnTo>
                    <a:pt x="15232" y="35940"/>
                  </a:lnTo>
                  <a:lnTo>
                    <a:pt x="15690" y="36021"/>
                  </a:lnTo>
                  <a:lnTo>
                    <a:pt x="16149" y="36075"/>
                  </a:lnTo>
                  <a:lnTo>
                    <a:pt x="16621" y="36129"/>
                  </a:lnTo>
                  <a:lnTo>
                    <a:pt x="17093" y="36169"/>
                  </a:lnTo>
                  <a:lnTo>
                    <a:pt x="17565" y="36196"/>
                  </a:lnTo>
                  <a:lnTo>
                    <a:pt x="18038" y="36210"/>
                  </a:lnTo>
                  <a:lnTo>
                    <a:pt x="19009" y="36210"/>
                  </a:lnTo>
                  <a:lnTo>
                    <a:pt x="19481" y="36196"/>
                  </a:lnTo>
                  <a:lnTo>
                    <a:pt x="19953" y="36169"/>
                  </a:lnTo>
                  <a:lnTo>
                    <a:pt x="20425" y="36129"/>
                  </a:lnTo>
                  <a:lnTo>
                    <a:pt x="20898" y="36075"/>
                  </a:lnTo>
                  <a:lnTo>
                    <a:pt x="21356" y="36021"/>
                  </a:lnTo>
                  <a:lnTo>
                    <a:pt x="21815" y="35953"/>
                  </a:lnTo>
                  <a:lnTo>
                    <a:pt x="22274" y="35872"/>
                  </a:lnTo>
                  <a:lnTo>
                    <a:pt x="22719" y="35778"/>
                  </a:lnTo>
                  <a:lnTo>
                    <a:pt x="23178" y="35670"/>
                  </a:lnTo>
                  <a:lnTo>
                    <a:pt x="23623" y="35562"/>
                  </a:lnTo>
                  <a:lnTo>
                    <a:pt x="24054" y="35441"/>
                  </a:lnTo>
                  <a:lnTo>
                    <a:pt x="24486" y="35306"/>
                  </a:lnTo>
                  <a:lnTo>
                    <a:pt x="24918" y="35171"/>
                  </a:lnTo>
                  <a:lnTo>
                    <a:pt x="25350" y="35022"/>
                  </a:lnTo>
                  <a:lnTo>
                    <a:pt x="25768" y="34861"/>
                  </a:lnTo>
                  <a:lnTo>
                    <a:pt x="26186" y="34685"/>
                  </a:lnTo>
                  <a:lnTo>
                    <a:pt x="26591" y="34510"/>
                  </a:lnTo>
                  <a:lnTo>
                    <a:pt x="26995" y="34321"/>
                  </a:lnTo>
                  <a:lnTo>
                    <a:pt x="27387" y="34119"/>
                  </a:lnTo>
                  <a:lnTo>
                    <a:pt x="27778" y="33916"/>
                  </a:lnTo>
                  <a:lnTo>
                    <a:pt x="28169" y="33700"/>
                  </a:lnTo>
                  <a:lnTo>
                    <a:pt x="28547" y="33471"/>
                  </a:lnTo>
                  <a:lnTo>
                    <a:pt x="28925" y="33242"/>
                  </a:lnTo>
                  <a:lnTo>
                    <a:pt x="29289" y="32999"/>
                  </a:lnTo>
                  <a:lnTo>
                    <a:pt x="29653" y="32756"/>
                  </a:lnTo>
                  <a:lnTo>
                    <a:pt x="30004" y="32500"/>
                  </a:lnTo>
                  <a:lnTo>
                    <a:pt x="30355" y="32230"/>
                  </a:lnTo>
                  <a:lnTo>
                    <a:pt x="30692" y="31947"/>
                  </a:lnTo>
                  <a:lnTo>
                    <a:pt x="31029" y="31663"/>
                  </a:lnTo>
                  <a:lnTo>
                    <a:pt x="31353" y="31380"/>
                  </a:lnTo>
                  <a:lnTo>
                    <a:pt x="31677" y="31083"/>
                  </a:lnTo>
                  <a:lnTo>
                    <a:pt x="31987" y="30773"/>
                  </a:lnTo>
                  <a:lnTo>
                    <a:pt x="32284" y="30463"/>
                  </a:lnTo>
                  <a:lnTo>
                    <a:pt x="32580" y="30139"/>
                  </a:lnTo>
                  <a:lnTo>
                    <a:pt x="32877" y="29815"/>
                  </a:lnTo>
                  <a:lnTo>
                    <a:pt x="33147" y="29478"/>
                  </a:lnTo>
                  <a:lnTo>
                    <a:pt x="33430" y="29127"/>
                  </a:lnTo>
                  <a:lnTo>
                    <a:pt x="33687" y="28776"/>
                  </a:lnTo>
                  <a:lnTo>
                    <a:pt x="33943" y="28426"/>
                  </a:lnTo>
                  <a:lnTo>
                    <a:pt x="34186" y="28061"/>
                  </a:lnTo>
                  <a:lnTo>
                    <a:pt x="34429" y="27697"/>
                  </a:lnTo>
                  <a:lnTo>
                    <a:pt x="34658" y="27319"/>
                  </a:lnTo>
                  <a:lnTo>
                    <a:pt x="34874" y="26928"/>
                  </a:lnTo>
                  <a:lnTo>
                    <a:pt x="35076" y="26537"/>
                  </a:lnTo>
                  <a:lnTo>
                    <a:pt x="35279" y="26146"/>
                  </a:lnTo>
                  <a:lnTo>
                    <a:pt x="35467" y="25741"/>
                  </a:lnTo>
                  <a:lnTo>
                    <a:pt x="35656" y="25336"/>
                  </a:lnTo>
                  <a:lnTo>
                    <a:pt x="35832" y="24918"/>
                  </a:lnTo>
                  <a:lnTo>
                    <a:pt x="35980" y="24500"/>
                  </a:lnTo>
                  <a:lnTo>
                    <a:pt x="36142" y="24068"/>
                  </a:lnTo>
                  <a:lnTo>
                    <a:pt x="36277" y="23636"/>
                  </a:lnTo>
                  <a:lnTo>
                    <a:pt x="36412" y="23205"/>
                  </a:lnTo>
                  <a:lnTo>
                    <a:pt x="36533" y="22760"/>
                  </a:lnTo>
                  <a:lnTo>
                    <a:pt x="36641" y="22314"/>
                  </a:lnTo>
                  <a:lnTo>
                    <a:pt x="36736" y="21856"/>
                  </a:lnTo>
                  <a:lnTo>
                    <a:pt x="36817" y="21397"/>
                  </a:lnTo>
                  <a:lnTo>
                    <a:pt x="36897" y="20938"/>
                  </a:lnTo>
                  <a:lnTo>
                    <a:pt x="36965" y="20466"/>
                  </a:lnTo>
                  <a:lnTo>
                    <a:pt x="37019" y="19994"/>
                  </a:lnTo>
                  <a:lnTo>
                    <a:pt x="37059" y="19522"/>
                  </a:lnTo>
                  <a:lnTo>
                    <a:pt x="37086" y="19036"/>
                  </a:lnTo>
                  <a:lnTo>
                    <a:pt x="37100" y="18550"/>
                  </a:lnTo>
                  <a:lnTo>
                    <a:pt x="37113" y="18065"/>
                  </a:lnTo>
                  <a:lnTo>
                    <a:pt x="37100" y="17579"/>
                  </a:lnTo>
                  <a:lnTo>
                    <a:pt x="37086" y="17093"/>
                  </a:lnTo>
                  <a:lnTo>
                    <a:pt x="37059" y="16608"/>
                  </a:lnTo>
                  <a:lnTo>
                    <a:pt x="37019" y="16136"/>
                  </a:lnTo>
                  <a:lnTo>
                    <a:pt x="36965" y="15663"/>
                  </a:lnTo>
                  <a:lnTo>
                    <a:pt x="36897" y="15191"/>
                  </a:lnTo>
                  <a:lnTo>
                    <a:pt x="36817" y="14733"/>
                  </a:lnTo>
                  <a:lnTo>
                    <a:pt x="36736" y="14274"/>
                  </a:lnTo>
                  <a:lnTo>
                    <a:pt x="36641" y="13815"/>
                  </a:lnTo>
                  <a:lnTo>
                    <a:pt x="36533" y="13370"/>
                  </a:lnTo>
                  <a:lnTo>
                    <a:pt x="36412" y="12938"/>
                  </a:lnTo>
                  <a:lnTo>
                    <a:pt x="36277" y="12493"/>
                  </a:lnTo>
                  <a:lnTo>
                    <a:pt x="36142" y="12061"/>
                  </a:lnTo>
                  <a:lnTo>
                    <a:pt x="35980" y="11643"/>
                  </a:lnTo>
                  <a:lnTo>
                    <a:pt x="35832" y="11225"/>
                  </a:lnTo>
                  <a:lnTo>
                    <a:pt x="35656" y="10807"/>
                  </a:lnTo>
                  <a:lnTo>
                    <a:pt x="35467" y="10402"/>
                  </a:lnTo>
                  <a:lnTo>
                    <a:pt x="35279" y="9997"/>
                  </a:lnTo>
                  <a:lnTo>
                    <a:pt x="35076" y="9606"/>
                  </a:lnTo>
                  <a:lnTo>
                    <a:pt x="34874" y="9215"/>
                  </a:lnTo>
                  <a:lnTo>
                    <a:pt x="34658" y="8837"/>
                  </a:lnTo>
                  <a:lnTo>
                    <a:pt x="34429" y="8459"/>
                  </a:lnTo>
                  <a:lnTo>
                    <a:pt x="34186" y="8095"/>
                  </a:lnTo>
                  <a:lnTo>
                    <a:pt x="33943" y="7731"/>
                  </a:lnTo>
                  <a:lnTo>
                    <a:pt x="33687" y="7380"/>
                  </a:lnTo>
                  <a:lnTo>
                    <a:pt x="33430" y="7029"/>
                  </a:lnTo>
                  <a:lnTo>
                    <a:pt x="33147" y="6692"/>
                  </a:lnTo>
                  <a:lnTo>
                    <a:pt x="32877" y="6355"/>
                  </a:lnTo>
                  <a:lnTo>
                    <a:pt x="32580" y="6031"/>
                  </a:lnTo>
                  <a:lnTo>
                    <a:pt x="32284" y="5707"/>
                  </a:lnTo>
                  <a:lnTo>
                    <a:pt x="31987" y="5397"/>
                  </a:lnTo>
                  <a:lnTo>
                    <a:pt x="31677" y="5100"/>
                  </a:lnTo>
                  <a:lnTo>
                    <a:pt x="31353" y="4803"/>
                  </a:lnTo>
                  <a:lnTo>
                    <a:pt x="31029" y="4507"/>
                  </a:lnTo>
                  <a:lnTo>
                    <a:pt x="30692" y="4237"/>
                  </a:lnTo>
                  <a:lnTo>
                    <a:pt x="30355" y="3954"/>
                  </a:lnTo>
                  <a:lnTo>
                    <a:pt x="30004" y="3697"/>
                  </a:lnTo>
                  <a:lnTo>
                    <a:pt x="29653" y="3441"/>
                  </a:lnTo>
                  <a:lnTo>
                    <a:pt x="29289" y="3185"/>
                  </a:lnTo>
                  <a:lnTo>
                    <a:pt x="28925" y="2955"/>
                  </a:lnTo>
                  <a:lnTo>
                    <a:pt x="28547" y="2726"/>
                  </a:lnTo>
                  <a:lnTo>
                    <a:pt x="28169" y="2497"/>
                  </a:lnTo>
                  <a:lnTo>
                    <a:pt x="27778" y="2281"/>
                  </a:lnTo>
                  <a:lnTo>
                    <a:pt x="27387" y="2078"/>
                  </a:lnTo>
                  <a:lnTo>
                    <a:pt x="26995" y="1890"/>
                  </a:lnTo>
                  <a:lnTo>
                    <a:pt x="26591" y="1701"/>
                  </a:lnTo>
                  <a:lnTo>
                    <a:pt x="26186" y="1525"/>
                  </a:lnTo>
                  <a:lnTo>
                    <a:pt x="25768" y="1350"/>
                  </a:lnTo>
                  <a:lnTo>
                    <a:pt x="25350" y="1188"/>
                  </a:lnTo>
                  <a:lnTo>
                    <a:pt x="24918" y="1040"/>
                  </a:lnTo>
                  <a:lnTo>
                    <a:pt x="24486" y="905"/>
                  </a:lnTo>
                  <a:lnTo>
                    <a:pt x="24054" y="770"/>
                  </a:lnTo>
                  <a:lnTo>
                    <a:pt x="23623" y="648"/>
                  </a:lnTo>
                  <a:lnTo>
                    <a:pt x="23178" y="540"/>
                  </a:lnTo>
                  <a:lnTo>
                    <a:pt x="22719" y="446"/>
                  </a:lnTo>
                  <a:lnTo>
                    <a:pt x="22274" y="352"/>
                  </a:lnTo>
                  <a:lnTo>
                    <a:pt x="21815" y="271"/>
                  </a:lnTo>
                  <a:lnTo>
                    <a:pt x="21356" y="203"/>
                  </a:lnTo>
                  <a:lnTo>
                    <a:pt x="20898" y="149"/>
                  </a:lnTo>
                  <a:lnTo>
                    <a:pt x="20425" y="95"/>
                  </a:lnTo>
                  <a:lnTo>
                    <a:pt x="19953" y="55"/>
                  </a:lnTo>
                  <a:lnTo>
                    <a:pt x="19481" y="28"/>
                  </a:lnTo>
                  <a:lnTo>
                    <a:pt x="19009" y="14"/>
                  </a:lnTo>
                  <a:lnTo>
                    <a:pt x="18523"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 name="Google Shape;1059;p112"/>
            <p:cNvSpPr/>
            <p:nvPr/>
          </p:nvSpPr>
          <p:spPr>
            <a:xfrm>
              <a:off x="6021600" y="3432700"/>
              <a:ext cx="293450" cy="206775"/>
            </a:xfrm>
            <a:custGeom>
              <a:rect b="b" l="l" r="r" t="t"/>
              <a:pathLst>
                <a:path extrusionOk="0" h="8271" w="11738">
                  <a:moveTo>
                    <a:pt x="11738" y="0"/>
                  </a:moveTo>
                  <a:lnTo>
                    <a:pt x="11481" y="108"/>
                  </a:lnTo>
                  <a:lnTo>
                    <a:pt x="11211" y="203"/>
                  </a:lnTo>
                  <a:lnTo>
                    <a:pt x="10942" y="284"/>
                  </a:lnTo>
                  <a:lnTo>
                    <a:pt x="10658" y="338"/>
                  </a:lnTo>
                  <a:lnTo>
                    <a:pt x="9647" y="540"/>
                  </a:lnTo>
                  <a:lnTo>
                    <a:pt x="8513" y="742"/>
                  </a:lnTo>
                  <a:lnTo>
                    <a:pt x="7407" y="931"/>
                  </a:lnTo>
                  <a:lnTo>
                    <a:pt x="6449" y="1080"/>
                  </a:lnTo>
                  <a:lnTo>
                    <a:pt x="5653" y="1201"/>
                  </a:lnTo>
                  <a:lnTo>
                    <a:pt x="4911" y="1336"/>
                  </a:lnTo>
                  <a:lnTo>
                    <a:pt x="4223" y="1471"/>
                  </a:lnTo>
                  <a:lnTo>
                    <a:pt x="3589" y="1619"/>
                  </a:lnTo>
                  <a:lnTo>
                    <a:pt x="3009" y="1768"/>
                  </a:lnTo>
                  <a:lnTo>
                    <a:pt x="2483" y="1943"/>
                  </a:lnTo>
                  <a:lnTo>
                    <a:pt x="2240" y="2024"/>
                  </a:lnTo>
                  <a:lnTo>
                    <a:pt x="2011" y="2118"/>
                  </a:lnTo>
                  <a:lnTo>
                    <a:pt x="1795" y="2213"/>
                  </a:lnTo>
                  <a:lnTo>
                    <a:pt x="1579" y="2321"/>
                  </a:lnTo>
                  <a:lnTo>
                    <a:pt x="1390" y="2429"/>
                  </a:lnTo>
                  <a:lnTo>
                    <a:pt x="1215" y="2537"/>
                  </a:lnTo>
                  <a:lnTo>
                    <a:pt x="1040" y="2658"/>
                  </a:lnTo>
                  <a:lnTo>
                    <a:pt x="891" y="2779"/>
                  </a:lnTo>
                  <a:lnTo>
                    <a:pt x="743" y="2901"/>
                  </a:lnTo>
                  <a:lnTo>
                    <a:pt x="621" y="3036"/>
                  </a:lnTo>
                  <a:lnTo>
                    <a:pt x="500" y="3184"/>
                  </a:lnTo>
                  <a:lnTo>
                    <a:pt x="392" y="3332"/>
                  </a:lnTo>
                  <a:lnTo>
                    <a:pt x="298" y="3481"/>
                  </a:lnTo>
                  <a:lnTo>
                    <a:pt x="217" y="3643"/>
                  </a:lnTo>
                  <a:lnTo>
                    <a:pt x="149" y="3818"/>
                  </a:lnTo>
                  <a:lnTo>
                    <a:pt x="95" y="3994"/>
                  </a:lnTo>
                  <a:lnTo>
                    <a:pt x="55" y="4182"/>
                  </a:lnTo>
                  <a:lnTo>
                    <a:pt x="28" y="4385"/>
                  </a:lnTo>
                  <a:lnTo>
                    <a:pt x="1" y="4587"/>
                  </a:lnTo>
                  <a:lnTo>
                    <a:pt x="1" y="4789"/>
                  </a:lnTo>
                  <a:lnTo>
                    <a:pt x="14" y="4992"/>
                  </a:lnTo>
                  <a:lnTo>
                    <a:pt x="28" y="5181"/>
                  </a:lnTo>
                  <a:lnTo>
                    <a:pt x="68" y="5370"/>
                  </a:lnTo>
                  <a:lnTo>
                    <a:pt x="122" y="5558"/>
                  </a:lnTo>
                  <a:lnTo>
                    <a:pt x="190" y="5734"/>
                  </a:lnTo>
                  <a:lnTo>
                    <a:pt x="271" y="5909"/>
                  </a:lnTo>
                  <a:lnTo>
                    <a:pt x="351" y="6085"/>
                  </a:lnTo>
                  <a:lnTo>
                    <a:pt x="459" y="6246"/>
                  </a:lnTo>
                  <a:lnTo>
                    <a:pt x="567" y="6395"/>
                  </a:lnTo>
                  <a:lnTo>
                    <a:pt x="702" y="6543"/>
                  </a:lnTo>
                  <a:lnTo>
                    <a:pt x="837" y="6692"/>
                  </a:lnTo>
                  <a:lnTo>
                    <a:pt x="986" y="6840"/>
                  </a:lnTo>
                  <a:lnTo>
                    <a:pt x="1134" y="6975"/>
                  </a:lnTo>
                  <a:lnTo>
                    <a:pt x="1296" y="7096"/>
                  </a:lnTo>
                  <a:lnTo>
                    <a:pt x="1471" y="7218"/>
                  </a:lnTo>
                  <a:lnTo>
                    <a:pt x="1647" y="7339"/>
                  </a:lnTo>
                  <a:lnTo>
                    <a:pt x="1835" y="7447"/>
                  </a:lnTo>
                  <a:lnTo>
                    <a:pt x="2038" y="7555"/>
                  </a:lnTo>
                  <a:lnTo>
                    <a:pt x="2240" y="7649"/>
                  </a:lnTo>
                  <a:lnTo>
                    <a:pt x="2443" y="7744"/>
                  </a:lnTo>
                  <a:lnTo>
                    <a:pt x="2874" y="7892"/>
                  </a:lnTo>
                  <a:lnTo>
                    <a:pt x="3319" y="8027"/>
                  </a:lnTo>
                  <a:lnTo>
                    <a:pt x="3765" y="8135"/>
                  </a:lnTo>
                  <a:lnTo>
                    <a:pt x="4237" y="8216"/>
                  </a:lnTo>
                  <a:lnTo>
                    <a:pt x="4709" y="8257"/>
                  </a:lnTo>
                  <a:lnTo>
                    <a:pt x="5168" y="8270"/>
                  </a:lnTo>
                  <a:lnTo>
                    <a:pt x="5545" y="8257"/>
                  </a:lnTo>
                  <a:lnTo>
                    <a:pt x="5977" y="8216"/>
                  </a:lnTo>
                  <a:lnTo>
                    <a:pt x="6449" y="8135"/>
                  </a:lnTo>
                  <a:lnTo>
                    <a:pt x="6706" y="8095"/>
                  </a:lnTo>
                  <a:lnTo>
                    <a:pt x="6962" y="8027"/>
                  </a:lnTo>
                  <a:lnTo>
                    <a:pt x="7232" y="7960"/>
                  </a:lnTo>
                  <a:lnTo>
                    <a:pt x="7502" y="7865"/>
                  </a:lnTo>
                  <a:lnTo>
                    <a:pt x="7771" y="7771"/>
                  </a:lnTo>
                  <a:lnTo>
                    <a:pt x="8055" y="7676"/>
                  </a:lnTo>
                  <a:lnTo>
                    <a:pt x="8324" y="7555"/>
                  </a:lnTo>
                  <a:lnTo>
                    <a:pt x="8608" y="7420"/>
                  </a:lnTo>
                  <a:lnTo>
                    <a:pt x="8878" y="7272"/>
                  </a:lnTo>
                  <a:lnTo>
                    <a:pt x="9147" y="7110"/>
                  </a:lnTo>
                  <a:lnTo>
                    <a:pt x="9404" y="6934"/>
                  </a:lnTo>
                  <a:lnTo>
                    <a:pt x="9660" y="6746"/>
                  </a:lnTo>
                  <a:lnTo>
                    <a:pt x="9903" y="6543"/>
                  </a:lnTo>
                  <a:lnTo>
                    <a:pt x="10146" y="6327"/>
                  </a:lnTo>
                  <a:lnTo>
                    <a:pt x="10375" y="6085"/>
                  </a:lnTo>
                  <a:lnTo>
                    <a:pt x="10591" y="5828"/>
                  </a:lnTo>
                  <a:lnTo>
                    <a:pt x="10780" y="5558"/>
                  </a:lnTo>
                  <a:lnTo>
                    <a:pt x="10969" y="5275"/>
                  </a:lnTo>
                  <a:lnTo>
                    <a:pt x="11144" y="4965"/>
                  </a:lnTo>
                  <a:lnTo>
                    <a:pt x="11292" y="4641"/>
                  </a:lnTo>
                  <a:lnTo>
                    <a:pt x="11427" y="4290"/>
                  </a:lnTo>
                  <a:lnTo>
                    <a:pt x="11535" y="3926"/>
                  </a:lnTo>
                  <a:lnTo>
                    <a:pt x="11616" y="3535"/>
                  </a:lnTo>
                  <a:lnTo>
                    <a:pt x="11684" y="3117"/>
                  </a:lnTo>
                  <a:lnTo>
                    <a:pt x="11724" y="2698"/>
                  </a:lnTo>
                  <a:lnTo>
                    <a:pt x="11738" y="2240"/>
                  </a:lnTo>
                  <a:lnTo>
                    <a:pt x="11738"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10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H2 H5 — Power Light 1">
  <p:cSld name="CUSTOM_3_1_1_1_1_1">
    <p:bg>
      <p:bgPr>
        <a:solidFill>
          <a:schemeClr val="lt2"/>
        </a:solidFill>
      </p:bgPr>
    </p:bg>
    <p:spTree>
      <p:nvGrpSpPr>
        <p:cNvPr id="1060" name="Shape 1060"/>
        <p:cNvGrpSpPr/>
        <p:nvPr/>
      </p:nvGrpSpPr>
      <p:grpSpPr>
        <a:xfrm>
          <a:off x="0" y="0"/>
          <a:ext cx="0" cy="0"/>
          <a:chOff x="0" y="0"/>
          <a:chExt cx="0" cy="0"/>
        </a:xfrm>
      </p:grpSpPr>
      <p:sp>
        <p:nvSpPr>
          <p:cNvPr id="1061" name="Google Shape;1061;p113"/>
          <p:cNvSpPr txBox="1"/>
          <p:nvPr>
            <p:ph type="title"/>
          </p:nvPr>
        </p:nvSpPr>
        <p:spPr>
          <a:xfrm>
            <a:off x="302700" y="1374750"/>
            <a:ext cx="4467900" cy="982800"/>
          </a:xfrm>
          <a:prstGeom prst="rect">
            <a:avLst/>
          </a:prstGeom>
          <a:noFill/>
          <a:ln>
            <a:noFill/>
          </a:ln>
        </p:spPr>
        <p:txBody>
          <a:bodyPr anchorCtr="0" anchor="b" bIns="0" lIns="0" spcFirstLastPara="1" rIns="0" wrap="square" tIns="0">
            <a:noAutofit/>
          </a:bodyPr>
          <a:lstStyle>
            <a:lvl1pPr lvl="0" rtl="0">
              <a:lnSpc>
                <a:spcPct val="90000"/>
              </a:lnSpc>
              <a:spcBef>
                <a:spcPts val="0"/>
              </a:spcBef>
              <a:spcAft>
                <a:spcPts val="0"/>
              </a:spcAft>
              <a:buSzPts val="1400"/>
              <a:buNone/>
              <a:defRPr b="1" sz="3200">
                <a:solidFill>
                  <a:schemeClr val="dk1"/>
                </a:solidFill>
                <a:latin typeface="Helvetica Neue"/>
                <a:ea typeface="Helvetica Neue"/>
                <a:cs typeface="Helvetica Neue"/>
                <a:sym typeface="Helvetica Neue"/>
              </a:defRPr>
            </a:lvl1pPr>
            <a:lvl2pPr lvl="1" rtl="0">
              <a:lnSpc>
                <a:spcPct val="90000"/>
              </a:lnSpc>
              <a:spcBef>
                <a:spcPts val="0"/>
              </a:spcBef>
              <a:spcAft>
                <a:spcPts val="0"/>
              </a:spcAft>
              <a:buSzPts val="1400"/>
              <a:buNone/>
              <a:defRPr/>
            </a:lvl2pPr>
            <a:lvl3pPr lvl="2" rtl="0">
              <a:lnSpc>
                <a:spcPct val="90000"/>
              </a:lnSpc>
              <a:spcBef>
                <a:spcPts val="0"/>
              </a:spcBef>
              <a:spcAft>
                <a:spcPts val="0"/>
              </a:spcAft>
              <a:buSzPts val="1400"/>
              <a:buNone/>
              <a:defRPr/>
            </a:lvl3pPr>
            <a:lvl4pPr lvl="3" rtl="0">
              <a:lnSpc>
                <a:spcPct val="90000"/>
              </a:lnSpc>
              <a:spcBef>
                <a:spcPts val="0"/>
              </a:spcBef>
              <a:spcAft>
                <a:spcPts val="0"/>
              </a:spcAft>
              <a:buSzPts val="1400"/>
              <a:buNone/>
              <a:defRPr/>
            </a:lvl4pPr>
            <a:lvl5pPr lvl="4" rtl="0">
              <a:lnSpc>
                <a:spcPct val="90000"/>
              </a:lnSpc>
              <a:spcBef>
                <a:spcPts val="0"/>
              </a:spcBef>
              <a:spcAft>
                <a:spcPts val="0"/>
              </a:spcAft>
              <a:buSzPts val="1400"/>
              <a:buNone/>
              <a:defRPr/>
            </a:lvl5pPr>
            <a:lvl6pPr lvl="5" rtl="0">
              <a:lnSpc>
                <a:spcPct val="90000"/>
              </a:lnSpc>
              <a:spcBef>
                <a:spcPts val="0"/>
              </a:spcBef>
              <a:spcAft>
                <a:spcPts val="0"/>
              </a:spcAft>
              <a:buSzPts val="1400"/>
              <a:buNone/>
              <a:defRPr/>
            </a:lvl6pPr>
            <a:lvl7pPr lvl="6" rtl="0">
              <a:lnSpc>
                <a:spcPct val="90000"/>
              </a:lnSpc>
              <a:spcBef>
                <a:spcPts val="0"/>
              </a:spcBef>
              <a:spcAft>
                <a:spcPts val="0"/>
              </a:spcAft>
              <a:buSzPts val="1400"/>
              <a:buNone/>
              <a:defRPr/>
            </a:lvl7pPr>
            <a:lvl8pPr lvl="7" rtl="0">
              <a:lnSpc>
                <a:spcPct val="90000"/>
              </a:lnSpc>
              <a:spcBef>
                <a:spcPts val="0"/>
              </a:spcBef>
              <a:spcAft>
                <a:spcPts val="0"/>
              </a:spcAft>
              <a:buSzPts val="1400"/>
              <a:buNone/>
              <a:defRPr/>
            </a:lvl8pPr>
            <a:lvl9pPr lvl="8" rtl="0">
              <a:lnSpc>
                <a:spcPct val="90000"/>
              </a:lnSpc>
              <a:spcBef>
                <a:spcPts val="0"/>
              </a:spcBef>
              <a:spcAft>
                <a:spcPts val="0"/>
              </a:spcAft>
              <a:buSzPts val="1400"/>
              <a:buNone/>
              <a:defRPr/>
            </a:lvl9pPr>
          </a:lstStyle>
          <a:p/>
        </p:txBody>
      </p:sp>
      <p:sp>
        <p:nvSpPr>
          <p:cNvPr id="1062" name="Google Shape;1062;p113"/>
          <p:cNvSpPr txBox="1"/>
          <p:nvPr>
            <p:ph idx="2" type="title"/>
          </p:nvPr>
        </p:nvSpPr>
        <p:spPr>
          <a:xfrm>
            <a:off x="302700" y="2586150"/>
            <a:ext cx="4467900" cy="982800"/>
          </a:xfrm>
          <a:prstGeom prst="rect">
            <a:avLst/>
          </a:prstGeom>
          <a:noFill/>
          <a:ln>
            <a:noFill/>
          </a:ln>
        </p:spPr>
        <p:txBody>
          <a:bodyPr anchorCtr="0" anchor="t" bIns="0" lIns="0" spcFirstLastPara="1" rIns="0" wrap="square" tIns="0">
            <a:noAutofit/>
          </a:bodyPr>
          <a:lstStyle>
            <a:lvl1pPr lvl="0" rtl="0">
              <a:spcBef>
                <a:spcPts val="0"/>
              </a:spcBef>
              <a:spcAft>
                <a:spcPts val="0"/>
              </a:spcAft>
              <a:buSzPts val="1400"/>
              <a:buNone/>
              <a:defRPr>
                <a:solidFill>
                  <a:schemeClr val="dk1"/>
                </a:solidFill>
                <a:latin typeface="Helvetica Neue"/>
                <a:ea typeface="Helvetica Neue"/>
                <a:cs typeface="Helvetica Neue"/>
                <a:sym typeface="Helvetica Neue"/>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1063" name="Google Shape;1063;p113"/>
          <p:cNvSpPr/>
          <p:nvPr/>
        </p:nvSpPr>
        <p:spPr>
          <a:xfrm>
            <a:off x="8698265" y="4870865"/>
            <a:ext cx="136800" cy="139800"/>
          </a:xfrm>
          <a:prstGeom prst="ellipse">
            <a:avLst/>
          </a:pr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 name="Google Shape;1064;p113"/>
          <p:cNvSpPr txBox="1"/>
          <p:nvPr>
            <p:ph idx="12" type="sldNum"/>
          </p:nvPr>
        </p:nvSpPr>
        <p:spPr>
          <a:xfrm>
            <a:off x="290521" y="4874925"/>
            <a:ext cx="312300" cy="131700"/>
          </a:xfrm>
          <a:prstGeom prst="rect">
            <a:avLst/>
          </a:prstGeom>
          <a:noFill/>
          <a:ln>
            <a:noFill/>
          </a:ln>
        </p:spPr>
        <p:txBody>
          <a:bodyPr anchorCtr="0" anchor="ctr" bIns="0" lIns="0" spcFirstLastPara="1" rIns="0" wrap="square" tIns="0">
            <a:noAutofit/>
          </a:bodyPr>
          <a:lstStyle>
            <a:lvl1pPr indent="0" lvl="0"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1pPr>
            <a:lvl2pPr indent="0" lvl="1"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2pPr>
            <a:lvl3pPr indent="0" lvl="2"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3pPr>
            <a:lvl4pPr indent="0" lvl="3"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4pPr>
            <a:lvl5pPr indent="0" lvl="4"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5pPr>
            <a:lvl6pPr indent="0" lvl="5"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6pPr>
            <a:lvl7pPr indent="0" lvl="6"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7pPr>
            <a:lvl8pPr indent="0" lvl="7"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8pPr>
            <a:lvl9pPr indent="0" lvl="8"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9pPr>
          </a:lstStyle>
          <a:p>
            <a:pPr indent="0" lvl="0" marL="0" rtl="0" algn="l">
              <a:spcBef>
                <a:spcPts val="0"/>
              </a:spcBef>
              <a:spcAft>
                <a:spcPts val="0"/>
              </a:spcAft>
              <a:buNone/>
            </a:pPr>
            <a:fld id="{00000000-1234-1234-1234-123412341234}" type="slidenum">
              <a:rPr lang="en"/>
              <a:t>‹#›</a:t>
            </a:fld>
            <a:endParaRPr/>
          </a:p>
        </p:txBody>
      </p:sp>
      <p:sp>
        <p:nvSpPr>
          <p:cNvPr id="1065" name="Google Shape;1065;p113"/>
          <p:cNvSpPr txBox="1"/>
          <p:nvPr/>
        </p:nvSpPr>
        <p:spPr>
          <a:xfrm>
            <a:off x="1206943" y="4874925"/>
            <a:ext cx="1577100" cy="131700"/>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Clr>
                <a:srgbClr val="000000"/>
              </a:buClr>
              <a:buSzPts val="600"/>
              <a:buFont typeface="Arial"/>
              <a:buNone/>
            </a:pPr>
            <a:r>
              <a:rPr lang="en" sz="600">
                <a:solidFill>
                  <a:schemeClr val="dk2"/>
                </a:solidFill>
                <a:latin typeface="Helvetica Neue"/>
                <a:ea typeface="Helvetica Neue"/>
                <a:cs typeface="Helvetica Neue"/>
                <a:sym typeface="Helvetica Neue"/>
              </a:rPr>
              <a:t>2022 © AppFolio, Inc. Confidential</a:t>
            </a:r>
            <a:endParaRPr sz="600">
              <a:solidFill>
                <a:schemeClr val="dk2"/>
              </a:solidFill>
              <a:latin typeface="Helvetica Neue"/>
              <a:ea typeface="Helvetica Neue"/>
              <a:cs typeface="Helvetica Neue"/>
              <a:sym typeface="Helvetica Neue"/>
            </a:endParaRPr>
          </a:p>
        </p:txBody>
      </p:sp>
      <p:grpSp>
        <p:nvGrpSpPr>
          <p:cNvPr id="1066" name="Google Shape;1066;p113"/>
          <p:cNvGrpSpPr/>
          <p:nvPr/>
        </p:nvGrpSpPr>
        <p:grpSpPr>
          <a:xfrm>
            <a:off x="8684368" y="4856161"/>
            <a:ext cx="164601" cy="164574"/>
            <a:chOff x="5701200" y="2981425"/>
            <a:chExt cx="927850" cy="905250"/>
          </a:xfrm>
        </p:grpSpPr>
        <p:sp>
          <p:nvSpPr>
            <p:cNvPr id="1067" name="Google Shape;1067;p113"/>
            <p:cNvSpPr/>
            <p:nvPr/>
          </p:nvSpPr>
          <p:spPr>
            <a:xfrm>
              <a:off x="5701200" y="2981425"/>
              <a:ext cx="927850" cy="905250"/>
            </a:xfrm>
            <a:custGeom>
              <a:rect b="b" l="l" r="r" t="t"/>
              <a:pathLst>
                <a:path extrusionOk="0" h="36210" w="37114">
                  <a:moveTo>
                    <a:pt x="20237" y="5748"/>
                  </a:moveTo>
                  <a:lnTo>
                    <a:pt x="20587" y="5761"/>
                  </a:lnTo>
                  <a:lnTo>
                    <a:pt x="20925" y="5788"/>
                  </a:lnTo>
                  <a:lnTo>
                    <a:pt x="21262" y="5815"/>
                  </a:lnTo>
                  <a:lnTo>
                    <a:pt x="21599" y="5869"/>
                  </a:lnTo>
                  <a:lnTo>
                    <a:pt x="21936" y="5923"/>
                  </a:lnTo>
                  <a:lnTo>
                    <a:pt x="22274" y="5991"/>
                  </a:lnTo>
                  <a:lnTo>
                    <a:pt x="22597" y="6072"/>
                  </a:lnTo>
                  <a:lnTo>
                    <a:pt x="22921" y="6166"/>
                  </a:lnTo>
                  <a:lnTo>
                    <a:pt x="23245" y="6260"/>
                  </a:lnTo>
                  <a:lnTo>
                    <a:pt x="23569" y="6368"/>
                  </a:lnTo>
                  <a:lnTo>
                    <a:pt x="23893" y="6503"/>
                  </a:lnTo>
                  <a:lnTo>
                    <a:pt x="24203" y="6625"/>
                  </a:lnTo>
                  <a:lnTo>
                    <a:pt x="24513" y="6773"/>
                  </a:lnTo>
                  <a:lnTo>
                    <a:pt x="24823" y="6922"/>
                  </a:lnTo>
                  <a:lnTo>
                    <a:pt x="25120" y="7083"/>
                  </a:lnTo>
                  <a:lnTo>
                    <a:pt x="25417" y="7272"/>
                  </a:lnTo>
                  <a:lnTo>
                    <a:pt x="25714" y="7488"/>
                  </a:lnTo>
                  <a:lnTo>
                    <a:pt x="26011" y="7731"/>
                  </a:lnTo>
                  <a:lnTo>
                    <a:pt x="26307" y="8001"/>
                  </a:lnTo>
                  <a:lnTo>
                    <a:pt x="26604" y="8298"/>
                  </a:lnTo>
                  <a:lnTo>
                    <a:pt x="26887" y="8621"/>
                  </a:lnTo>
                  <a:lnTo>
                    <a:pt x="27157" y="8972"/>
                  </a:lnTo>
                  <a:lnTo>
                    <a:pt x="27292" y="9174"/>
                  </a:lnTo>
                  <a:lnTo>
                    <a:pt x="27414" y="9363"/>
                  </a:lnTo>
                  <a:lnTo>
                    <a:pt x="27535" y="9579"/>
                  </a:lnTo>
                  <a:lnTo>
                    <a:pt x="27656" y="9795"/>
                  </a:lnTo>
                  <a:lnTo>
                    <a:pt x="27764" y="10024"/>
                  </a:lnTo>
                  <a:lnTo>
                    <a:pt x="27872" y="10254"/>
                  </a:lnTo>
                  <a:lnTo>
                    <a:pt x="27967" y="10497"/>
                  </a:lnTo>
                  <a:lnTo>
                    <a:pt x="28061" y="10753"/>
                  </a:lnTo>
                  <a:lnTo>
                    <a:pt x="28142" y="11023"/>
                  </a:lnTo>
                  <a:lnTo>
                    <a:pt x="28223" y="11292"/>
                  </a:lnTo>
                  <a:lnTo>
                    <a:pt x="28290" y="11576"/>
                  </a:lnTo>
                  <a:lnTo>
                    <a:pt x="28358" y="11873"/>
                  </a:lnTo>
                  <a:lnTo>
                    <a:pt x="28412" y="12169"/>
                  </a:lnTo>
                  <a:lnTo>
                    <a:pt x="28452" y="12493"/>
                  </a:lnTo>
                  <a:lnTo>
                    <a:pt x="28493" y="12817"/>
                  </a:lnTo>
                  <a:lnTo>
                    <a:pt x="28520" y="13154"/>
                  </a:lnTo>
                  <a:lnTo>
                    <a:pt x="28533" y="13491"/>
                  </a:lnTo>
                  <a:lnTo>
                    <a:pt x="28533" y="13856"/>
                  </a:lnTo>
                  <a:lnTo>
                    <a:pt x="28533" y="15893"/>
                  </a:lnTo>
                  <a:lnTo>
                    <a:pt x="28560" y="17039"/>
                  </a:lnTo>
                  <a:lnTo>
                    <a:pt x="28560" y="18186"/>
                  </a:lnTo>
                  <a:lnTo>
                    <a:pt x="28560" y="19319"/>
                  </a:lnTo>
                  <a:lnTo>
                    <a:pt x="28533" y="20412"/>
                  </a:lnTo>
                  <a:lnTo>
                    <a:pt x="28506" y="20938"/>
                  </a:lnTo>
                  <a:lnTo>
                    <a:pt x="28479" y="21451"/>
                  </a:lnTo>
                  <a:lnTo>
                    <a:pt x="28425" y="21937"/>
                  </a:lnTo>
                  <a:lnTo>
                    <a:pt x="28371" y="22395"/>
                  </a:lnTo>
                  <a:lnTo>
                    <a:pt x="28304" y="22827"/>
                  </a:lnTo>
                  <a:lnTo>
                    <a:pt x="28223" y="23218"/>
                  </a:lnTo>
                  <a:lnTo>
                    <a:pt x="28142" y="23582"/>
                  </a:lnTo>
                  <a:lnTo>
                    <a:pt x="28034" y="23906"/>
                  </a:lnTo>
                  <a:lnTo>
                    <a:pt x="27845" y="24392"/>
                  </a:lnTo>
                  <a:lnTo>
                    <a:pt x="27629" y="24864"/>
                  </a:lnTo>
                  <a:lnTo>
                    <a:pt x="27387" y="25323"/>
                  </a:lnTo>
                  <a:lnTo>
                    <a:pt x="27117" y="25768"/>
                  </a:lnTo>
                  <a:lnTo>
                    <a:pt x="26833" y="26200"/>
                  </a:lnTo>
                  <a:lnTo>
                    <a:pt x="26523" y="26618"/>
                  </a:lnTo>
                  <a:lnTo>
                    <a:pt x="26199" y="27009"/>
                  </a:lnTo>
                  <a:lnTo>
                    <a:pt x="25835" y="27400"/>
                  </a:lnTo>
                  <a:lnTo>
                    <a:pt x="25471" y="27751"/>
                  </a:lnTo>
                  <a:lnTo>
                    <a:pt x="25080" y="28088"/>
                  </a:lnTo>
                  <a:lnTo>
                    <a:pt x="24661" y="28412"/>
                  </a:lnTo>
                  <a:lnTo>
                    <a:pt x="24243" y="28709"/>
                  </a:lnTo>
                  <a:lnTo>
                    <a:pt x="23798" y="28979"/>
                  </a:lnTo>
                  <a:lnTo>
                    <a:pt x="23353" y="29222"/>
                  </a:lnTo>
                  <a:lnTo>
                    <a:pt x="22881" y="29451"/>
                  </a:lnTo>
                  <a:lnTo>
                    <a:pt x="22409" y="29640"/>
                  </a:lnTo>
                  <a:lnTo>
                    <a:pt x="22287" y="29694"/>
                  </a:lnTo>
                  <a:lnTo>
                    <a:pt x="21788" y="29869"/>
                  </a:lnTo>
                  <a:lnTo>
                    <a:pt x="21289" y="30031"/>
                  </a:lnTo>
                  <a:lnTo>
                    <a:pt x="20776" y="30152"/>
                  </a:lnTo>
                  <a:lnTo>
                    <a:pt x="20264" y="30260"/>
                  </a:lnTo>
                  <a:lnTo>
                    <a:pt x="19737" y="30341"/>
                  </a:lnTo>
                  <a:lnTo>
                    <a:pt x="19211" y="30395"/>
                  </a:lnTo>
                  <a:lnTo>
                    <a:pt x="18685" y="30422"/>
                  </a:lnTo>
                  <a:lnTo>
                    <a:pt x="17484" y="30422"/>
                  </a:lnTo>
                  <a:lnTo>
                    <a:pt x="17134" y="30395"/>
                  </a:lnTo>
                  <a:lnTo>
                    <a:pt x="16769" y="30368"/>
                  </a:lnTo>
                  <a:lnTo>
                    <a:pt x="16405" y="30328"/>
                  </a:lnTo>
                  <a:lnTo>
                    <a:pt x="16027" y="30274"/>
                  </a:lnTo>
                  <a:lnTo>
                    <a:pt x="15650" y="30193"/>
                  </a:lnTo>
                  <a:lnTo>
                    <a:pt x="15272" y="30112"/>
                  </a:lnTo>
                  <a:lnTo>
                    <a:pt x="14894" y="30017"/>
                  </a:lnTo>
                  <a:lnTo>
                    <a:pt x="14517" y="29910"/>
                  </a:lnTo>
                  <a:lnTo>
                    <a:pt x="14139" y="29788"/>
                  </a:lnTo>
                  <a:lnTo>
                    <a:pt x="13761" y="29653"/>
                  </a:lnTo>
                  <a:lnTo>
                    <a:pt x="13383" y="29505"/>
                  </a:lnTo>
                  <a:lnTo>
                    <a:pt x="13019" y="29343"/>
                  </a:lnTo>
                  <a:lnTo>
                    <a:pt x="12655" y="29168"/>
                  </a:lnTo>
                  <a:lnTo>
                    <a:pt x="12304" y="28979"/>
                  </a:lnTo>
                  <a:lnTo>
                    <a:pt x="11967" y="28776"/>
                  </a:lnTo>
                  <a:lnTo>
                    <a:pt x="11630" y="28560"/>
                  </a:lnTo>
                  <a:lnTo>
                    <a:pt x="11306" y="28345"/>
                  </a:lnTo>
                  <a:lnTo>
                    <a:pt x="10982" y="28102"/>
                  </a:lnTo>
                  <a:lnTo>
                    <a:pt x="10685" y="27859"/>
                  </a:lnTo>
                  <a:lnTo>
                    <a:pt x="10402" y="27603"/>
                  </a:lnTo>
                  <a:lnTo>
                    <a:pt x="10132" y="27319"/>
                  </a:lnTo>
                  <a:lnTo>
                    <a:pt x="9889" y="27036"/>
                  </a:lnTo>
                  <a:lnTo>
                    <a:pt x="9646" y="26739"/>
                  </a:lnTo>
                  <a:lnTo>
                    <a:pt x="9431" y="26429"/>
                  </a:lnTo>
                  <a:lnTo>
                    <a:pt x="9242" y="26119"/>
                  </a:lnTo>
                  <a:lnTo>
                    <a:pt x="9066" y="25781"/>
                  </a:lnTo>
                  <a:lnTo>
                    <a:pt x="8918" y="25444"/>
                  </a:lnTo>
                  <a:lnTo>
                    <a:pt x="8797" y="25080"/>
                  </a:lnTo>
                  <a:lnTo>
                    <a:pt x="8702" y="24716"/>
                  </a:lnTo>
                  <a:lnTo>
                    <a:pt x="8621" y="24338"/>
                  </a:lnTo>
                  <a:lnTo>
                    <a:pt x="8581" y="23960"/>
                  </a:lnTo>
                  <a:lnTo>
                    <a:pt x="8567" y="23555"/>
                  </a:lnTo>
                  <a:lnTo>
                    <a:pt x="8581" y="23097"/>
                  </a:lnTo>
                  <a:lnTo>
                    <a:pt x="8608" y="22840"/>
                  </a:lnTo>
                  <a:lnTo>
                    <a:pt x="8635" y="22598"/>
                  </a:lnTo>
                  <a:lnTo>
                    <a:pt x="8675" y="22328"/>
                  </a:lnTo>
                  <a:lnTo>
                    <a:pt x="8729" y="22071"/>
                  </a:lnTo>
                  <a:lnTo>
                    <a:pt x="8797" y="21802"/>
                  </a:lnTo>
                  <a:lnTo>
                    <a:pt x="8877" y="21518"/>
                  </a:lnTo>
                  <a:lnTo>
                    <a:pt x="8972" y="21249"/>
                  </a:lnTo>
                  <a:lnTo>
                    <a:pt x="9080" y="20965"/>
                  </a:lnTo>
                  <a:lnTo>
                    <a:pt x="9201" y="20682"/>
                  </a:lnTo>
                  <a:lnTo>
                    <a:pt x="9350" y="20399"/>
                  </a:lnTo>
                  <a:lnTo>
                    <a:pt x="9512" y="20129"/>
                  </a:lnTo>
                  <a:lnTo>
                    <a:pt x="9700" y="19846"/>
                  </a:lnTo>
                  <a:lnTo>
                    <a:pt x="9903" y="19562"/>
                  </a:lnTo>
                  <a:lnTo>
                    <a:pt x="10132" y="19292"/>
                  </a:lnTo>
                  <a:lnTo>
                    <a:pt x="10388" y="19023"/>
                  </a:lnTo>
                  <a:lnTo>
                    <a:pt x="10658" y="18766"/>
                  </a:lnTo>
                  <a:lnTo>
                    <a:pt x="10955" y="18510"/>
                  </a:lnTo>
                  <a:lnTo>
                    <a:pt x="11279" y="18254"/>
                  </a:lnTo>
                  <a:lnTo>
                    <a:pt x="11630" y="18011"/>
                  </a:lnTo>
                  <a:lnTo>
                    <a:pt x="12007" y="17781"/>
                  </a:lnTo>
                  <a:lnTo>
                    <a:pt x="12426" y="17552"/>
                  </a:lnTo>
                  <a:lnTo>
                    <a:pt x="12857" y="17350"/>
                  </a:lnTo>
                  <a:lnTo>
                    <a:pt x="13329" y="17147"/>
                  </a:lnTo>
                  <a:lnTo>
                    <a:pt x="13829" y="16959"/>
                  </a:lnTo>
                  <a:lnTo>
                    <a:pt x="14368" y="16770"/>
                  </a:lnTo>
                  <a:lnTo>
                    <a:pt x="14935" y="16621"/>
                  </a:lnTo>
                  <a:lnTo>
                    <a:pt x="15542" y="16473"/>
                  </a:lnTo>
                  <a:lnTo>
                    <a:pt x="16176" y="16338"/>
                  </a:lnTo>
                  <a:lnTo>
                    <a:pt x="16864" y="16230"/>
                  </a:lnTo>
                  <a:lnTo>
                    <a:pt x="17579" y="16122"/>
                  </a:lnTo>
                  <a:lnTo>
                    <a:pt x="18240" y="16041"/>
                  </a:lnTo>
                  <a:lnTo>
                    <a:pt x="19292" y="15933"/>
                  </a:lnTo>
                  <a:lnTo>
                    <a:pt x="20331" y="15785"/>
                  </a:lnTo>
                  <a:lnTo>
                    <a:pt x="21370" y="15623"/>
                  </a:lnTo>
                  <a:lnTo>
                    <a:pt x="22409" y="15434"/>
                  </a:lnTo>
                  <a:lnTo>
                    <a:pt x="22773" y="15340"/>
                  </a:lnTo>
                  <a:lnTo>
                    <a:pt x="23097" y="15245"/>
                  </a:lnTo>
                  <a:lnTo>
                    <a:pt x="23393" y="15151"/>
                  </a:lnTo>
                  <a:lnTo>
                    <a:pt x="23650" y="15043"/>
                  </a:lnTo>
                  <a:lnTo>
                    <a:pt x="23866" y="14921"/>
                  </a:lnTo>
                  <a:lnTo>
                    <a:pt x="24054" y="14800"/>
                  </a:lnTo>
                  <a:lnTo>
                    <a:pt x="24216" y="14665"/>
                  </a:lnTo>
                  <a:lnTo>
                    <a:pt x="24351" y="14530"/>
                  </a:lnTo>
                  <a:lnTo>
                    <a:pt x="24473" y="14395"/>
                  </a:lnTo>
                  <a:lnTo>
                    <a:pt x="24554" y="14260"/>
                  </a:lnTo>
                  <a:lnTo>
                    <a:pt x="24621" y="14112"/>
                  </a:lnTo>
                  <a:lnTo>
                    <a:pt x="24675" y="13977"/>
                  </a:lnTo>
                  <a:lnTo>
                    <a:pt x="24715" y="13829"/>
                  </a:lnTo>
                  <a:lnTo>
                    <a:pt x="24729" y="13694"/>
                  </a:lnTo>
                  <a:lnTo>
                    <a:pt x="24742" y="13559"/>
                  </a:lnTo>
                  <a:lnTo>
                    <a:pt x="24756" y="13424"/>
                  </a:lnTo>
                  <a:lnTo>
                    <a:pt x="24769" y="13276"/>
                  </a:lnTo>
                  <a:lnTo>
                    <a:pt x="24769" y="13127"/>
                  </a:lnTo>
                  <a:lnTo>
                    <a:pt x="24756" y="12817"/>
                  </a:lnTo>
                  <a:lnTo>
                    <a:pt x="24715" y="12534"/>
                  </a:lnTo>
                  <a:lnTo>
                    <a:pt x="24675" y="12385"/>
                  </a:lnTo>
                  <a:lnTo>
                    <a:pt x="24635" y="12237"/>
                  </a:lnTo>
                  <a:lnTo>
                    <a:pt x="24581" y="12102"/>
                  </a:lnTo>
                  <a:lnTo>
                    <a:pt x="24527" y="11967"/>
                  </a:lnTo>
                  <a:lnTo>
                    <a:pt x="24392" y="11697"/>
                  </a:lnTo>
                  <a:lnTo>
                    <a:pt x="24230" y="11454"/>
                  </a:lnTo>
                  <a:lnTo>
                    <a:pt x="24135" y="11333"/>
                  </a:lnTo>
                  <a:lnTo>
                    <a:pt x="24041" y="11225"/>
                  </a:lnTo>
                  <a:lnTo>
                    <a:pt x="23879" y="11050"/>
                  </a:lnTo>
                  <a:lnTo>
                    <a:pt x="23717" y="10888"/>
                  </a:lnTo>
                  <a:lnTo>
                    <a:pt x="23528" y="10726"/>
                  </a:lnTo>
                  <a:lnTo>
                    <a:pt x="23326" y="10591"/>
                  </a:lnTo>
                  <a:lnTo>
                    <a:pt x="23110" y="10470"/>
                  </a:lnTo>
                  <a:lnTo>
                    <a:pt x="22867" y="10348"/>
                  </a:lnTo>
                  <a:lnTo>
                    <a:pt x="22611" y="10240"/>
                  </a:lnTo>
                  <a:lnTo>
                    <a:pt x="22341" y="10146"/>
                  </a:lnTo>
                  <a:lnTo>
                    <a:pt x="22058" y="10065"/>
                  </a:lnTo>
                  <a:lnTo>
                    <a:pt x="21748" y="9997"/>
                  </a:lnTo>
                  <a:lnTo>
                    <a:pt x="21424" y="9930"/>
                  </a:lnTo>
                  <a:lnTo>
                    <a:pt x="21086" y="9889"/>
                  </a:lnTo>
                  <a:lnTo>
                    <a:pt x="20722" y="9849"/>
                  </a:lnTo>
                  <a:lnTo>
                    <a:pt x="20344" y="9822"/>
                  </a:lnTo>
                  <a:lnTo>
                    <a:pt x="19953" y="9809"/>
                  </a:lnTo>
                  <a:lnTo>
                    <a:pt x="19535" y="9795"/>
                  </a:lnTo>
                  <a:lnTo>
                    <a:pt x="19157" y="9809"/>
                  </a:lnTo>
                  <a:lnTo>
                    <a:pt x="18780" y="9822"/>
                  </a:lnTo>
                  <a:lnTo>
                    <a:pt x="18429" y="9849"/>
                  </a:lnTo>
                  <a:lnTo>
                    <a:pt x="18092" y="9889"/>
                  </a:lnTo>
                  <a:lnTo>
                    <a:pt x="17781" y="9930"/>
                  </a:lnTo>
                  <a:lnTo>
                    <a:pt x="17484" y="9984"/>
                  </a:lnTo>
                  <a:lnTo>
                    <a:pt x="17188" y="10051"/>
                  </a:lnTo>
                  <a:lnTo>
                    <a:pt x="16931" y="10132"/>
                  </a:lnTo>
                  <a:lnTo>
                    <a:pt x="16675" y="10213"/>
                  </a:lnTo>
                  <a:lnTo>
                    <a:pt x="16432" y="10308"/>
                  </a:lnTo>
                  <a:lnTo>
                    <a:pt x="16203" y="10416"/>
                  </a:lnTo>
                  <a:lnTo>
                    <a:pt x="16001" y="10524"/>
                  </a:lnTo>
                  <a:lnTo>
                    <a:pt x="15798" y="10631"/>
                  </a:lnTo>
                  <a:lnTo>
                    <a:pt x="15609" y="10753"/>
                  </a:lnTo>
                  <a:lnTo>
                    <a:pt x="15434" y="10888"/>
                  </a:lnTo>
                  <a:lnTo>
                    <a:pt x="15272" y="11023"/>
                  </a:lnTo>
                  <a:lnTo>
                    <a:pt x="15124" y="11171"/>
                  </a:lnTo>
                  <a:lnTo>
                    <a:pt x="14989" y="11319"/>
                  </a:lnTo>
                  <a:lnTo>
                    <a:pt x="14854" y="11468"/>
                  </a:lnTo>
                  <a:lnTo>
                    <a:pt x="14732" y="11630"/>
                  </a:lnTo>
                  <a:lnTo>
                    <a:pt x="14624" y="11792"/>
                  </a:lnTo>
                  <a:lnTo>
                    <a:pt x="14517" y="11954"/>
                  </a:lnTo>
                  <a:lnTo>
                    <a:pt x="14422" y="12129"/>
                  </a:lnTo>
                  <a:lnTo>
                    <a:pt x="14341" y="12304"/>
                  </a:lnTo>
                  <a:lnTo>
                    <a:pt x="14179" y="12669"/>
                  </a:lnTo>
                  <a:lnTo>
                    <a:pt x="14058" y="13046"/>
                  </a:lnTo>
                  <a:lnTo>
                    <a:pt x="13950" y="13424"/>
                  </a:lnTo>
                  <a:lnTo>
                    <a:pt x="13856" y="13815"/>
                  </a:lnTo>
                  <a:lnTo>
                    <a:pt x="13815" y="14004"/>
                  </a:lnTo>
                  <a:lnTo>
                    <a:pt x="13761" y="14179"/>
                  </a:lnTo>
                  <a:lnTo>
                    <a:pt x="13694" y="14341"/>
                  </a:lnTo>
                  <a:lnTo>
                    <a:pt x="13613" y="14503"/>
                  </a:lnTo>
                  <a:lnTo>
                    <a:pt x="13505" y="14652"/>
                  </a:lnTo>
                  <a:lnTo>
                    <a:pt x="13397" y="14800"/>
                  </a:lnTo>
                  <a:lnTo>
                    <a:pt x="13262" y="14935"/>
                  </a:lnTo>
                  <a:lnTo>
                    <a:pt x="13127" y="15043"/>
                  </a:lnTo>
                  <a:lnTo>
                    <a:pt x="12979" y="15151"/>
                  </a:lnTo>
                  <a:lnTo>
                    <a:pt x="12817" y="15245"/>
                  </a:lnTo>
                  <a:lnTo>
                    <a:pt x="12655" y="15313"/>
                  </a:lnTo>
                  <a:lnTo>
                    <a:pt x="12479" y="15380"/>
                  </a:lnTo>
                  <a:lnTo>
                    <a:pt x="12304" y="15421"/>
                  </a:lnTo>
                  <a:lnTo>
                    <a:pt x="12115" y="15448"/>
                  </a:lnTo>
                  <a:lnTo>
                    <a:pt x="11751" y="15448"/>
                  </a:lnTo>
                  <a:lnTo>
                    <a:pt x="11562" y="15434"/>
                  </a:lnTo>
                  <a:lnTo>
                    <a:pt x="11373" y="15407"/>
                  </a:lnTo>
                  <a:lnTo>
                    <a:pt x="11184" y="15367"/>
                  </a:lnTo>
                  <a:lnTo>
                    <a:pt x="10995" y="15313"/>
                  </a:lnTo>
                  <a:lnTo>
                    <a:pt x="10820" y="15232"/>
                  </a:lnTo>
                  <a:lnTo>
                    <a:pt x="10645" y="15137"/>
                  </a:lnTo>
                  <a:lnTo>
                    <a:pt x="10496" y="15029"/>
                  </a:lnTo>
                  <a:lnTo>
                    <a:pt x="10334" y="14908"/>
                  </a:lnTo>
                  <a:lnTo>
                    <a:pt x="10200" y="14773"/>
                  </a:lnTo>
                  <a:lnTo>
                    <a:pt x="10078" y="14625"/>
                  </a:lnTo>
                  <a:lnTo>
                    <a:pt x="9970" y="14463"/>
                  </a:lnTo>
                  <a:lnTo>
                    <a:pt x="9876" y="14287"/>
                  </a:lnTo>
                  <a:lnTo>
                    <a:pt x="9795" y="14112"/>
                  </a:lnTo>
                  <a:lnTo>
                    <a:pt x="9741" y="13937"/>
                  </a:lnTo>
                  <a:lnTo>
                    <a:pt x="9687" y="13748"/>
                  </a:lnTo>
                  <a:lnTo>
                    <a:pt x="9660" y="13545"/>
                  </a:lnTo>
                  <a:lnTo>
                    <a:pt x="9660" y="13424"/>
                  </a:lnTo>
                  <a:lnTo>
                    <a:pt x="9700" y="13127"/>
                  </a:lnTo>
                  <a:lnTo>
                    <a:pt x="9741" y="12817"/>
                  </a:lnTo>
                  <a:lnTo>
                    <a:pt x="9795" y="12520"/>
                  </a:lnTo>
                  <a:lnTo>
                    <a:pt x="9849" y="12223"/>
                  </a:lnTo>
                  <a:lnTo>
                    <a:pt x="9930" y="11927"/>
                  </a:lnTo>
                  <a:lnTo>
                    <a:pt x="10011" y="11643"/>
                  </a:lnTo>
                  <a:lnTo>
                    <a:pt x="10105" y="11360"/>
                  </a:lnTo>
                  <a:lnTo>
                    <a:pt x="10213" y="11077"/>
                  </a:lnTo>
                  <a:lnTo>
                    <a:pt x="10334" y="10793"/>
                  </a:lnTo>
                  <a:lnTo>
                    <a:pt x="10456" y="10524"/>
                  </a:lnTo>
                  <a:lnTo>
                    <a:pt x="10591" y="10254"/>
                  </a:lnTo>
                  <a:lnTo>
                    <a:pt x="10739" y="9984"/>
                  </a:lnTo>
                  <a:lnTo>
                    <a:pt x="10901" y="9728"/>
                  </a:lnTo>
                  <a:lnTo>
                    <a:pt x="11063" y="9471"/>
                  </a:lnTo>
                  <a:lnTo>
                    <a:pt x="11252" y="9228"/>
                  </a:lnTo>
                  <a:lnTo>
                    <a:pt x="11427" y="8986"/>
                  </a:lnTo>
                  <a:lnTo>
                    <a:pt x="11603" y="8783"/>
                  </a:lnTo>
                  <a:lnTo>
                    <a:pt x="11778" y="8594"/>
                  </a:lnTo>
                  <a:lnTo>
                    <a:pt x="11953" y="8405"/>
                  </a:lnTo>
                  <a:lnTo>
                    <a:pt x="12142" y="8230"/>
                  </a:lnTo>
                  <a:lnTo>
                    <a:pt x="12345" y="8055"/>
                  </a:lnTo>
                  <a:lnTo>
                    <a:pt x="12547" y="7893"/>
                  </a:lnTo>
                  <a:lnTo>
                    <a:pt x="12749" y="7731"/>
                  </a:lnTo>
                  <a:lnTo>
                    <a:pt x="12965" y="7569"/>
                  </a:lnTo>
                  <a:lnTo>
                    <a:pt x="13181" y="7421"/>
                  </a:lnTo>
                  <a:lnTo>
                    <a:pt x="13410" y="7286"/>
                  </a:lnTo>
                  <a:lnTo>
                    <a:pt x="13640" y="7151"/>
                  </a:lnTo>
                  <a:lnTo>
                    <a:pt x="13869" y="7016"/>
                  </a:lnTo>
                  <a:lnTo>
                    <a:pt x="14125" y="6895"/>
                  </a:lnTo>
                  <a:lnTo>
                    <a:pt x="14368" y="6773"/>
                  </a:lnTo>
                  <a:lnTo>
                    <a:pt x="14624" y="6665"/>
                  </a:lnTo>
                  <a:lnTo>
                    <a:pt x="14881" y="6557"/>
                  </a:lnTo>
                  <a:lnTo>
                    <a:pt x="15434" y="6368"/>
                  </a:lnTo>
                  <a:lnTo>
                    <a:pt x="16001" y="6207"/>
                  </a:lnTo>
                  <a:lnTo>
                    <a:pt x="16581" y="6058"/>
                  </a:lnTo>
                  <a:lnTo>
                    <a:pt x="17201" y="5950"/>
                  </a:lnTo>
                  <a:lnTo>
                    <a:pt x="17835" y="5856"/>
                  </a:lnTo>
                  <a:lnTo>
                    <a:pt x="18496" y="5802"/>
                  </a:lnTo>
                  <a:lnTo>
                    <a:pt x="19184" y="5761"/>
                  </a:lnTo>
                  <a:lnTo>
                    <a:pt x="19899" y="5748"/>
                  </a:lnTo>
                  <a:close/>
                  <a:moveTo>
                    <a:pt x="18523" y="1"/>
                  </a:moveTo>
                  <a:lnTo>
                    <a:pt x="18038" y="14"/>
                  </a:lnTo>
                  <a:lnTo>
                    <a:pt x="17565" y="28"/>
                  </a:lnTo>
                  <a:lnTo>
                    <a:pt x="17093" y="55"/>
                  </a:lnTo>
                  <a:lnTo>
                    <a:pt x="16621" y="95"/>
                  </a:lnTo>
                  <a:lnTo>
                    <a:pt x="16149" y="149"/>
                  </a:lnTo>
                  <a:lnTo>
                    <a:pt x="15690" y="203"/>
                  </a:lnTo>
                  <a:lnTo>
                    <a:pt x="15232" y="271"/>
                  </a:lnTo>
                  <a:lnTo>
                    <a:pt x="14773" y="352"/>
                  </a:lnTo>
                  <a:lnTo>
                    <a:pt x="14328" y="446"/>
                  </a:lnTo>
                  <a:lnTo>
                    <a:pt x="13882" y="540"/>
                  </a:lnTo>
                  <a:lnTo>
                    <a:pt x="13437" y="648"/>
                  </a:lnTo>
                  <a:lnTo>
                    <a:pt x="12992" y="770"/>
                  </a:lnTo>
                  <a:lnTo>
                    <a:pt x="12560" y="905"/>
                  </a:lnTo>
                  <a:lnTo>
                    <a:pt x="12129" y="1040"/>
                  </a:lnTo>
                  <a:lnTo>
                    <a:pt x="11711" y="1201"/>
                  </a:lnTo>
                  <a:lnTo>
                    <a:pt x="11292" y="1350"/>
                  </a:lnTo>
                  <a:lnTo>
                    <a:pt x="10874" y="1525"/>
                  </a:lnTo>
                  <a:lnTo>
                    <a:pt x="10469" y="1701"/>
                  </a:lnTo>
                  <a:lnTo>
                    <a:pt x="10065" y="1890"/>
                  </a:lnTo>
                  <a:lnTo>
                    <a:pt x="9673" y="2078"/>
                  </a:lnTo>
                  <a:lnTo>
                    <a:pt x="9282" y="2294"/>
                  </a:lnTo>
                  <a:lnTo>
                    <a:pt x="8891" y="2497"/>
                  </a:lnTo>
                  <a:lnTo>
                    <a:pt x="8513" y="2726"/>
                  </a:lnTo>
                  <a:lnTo>
                    <a:pt x="8149" y="2955"/>
                  </a:lnTo>
                  <a:lnTo>
                    <a:pt x="7771" y="3198"/>
                  </a:lnTo>
                  <a:lnTo>
                    <a:pt x="7420" y="3441"/>
                  </a:lnTo>
                  <a:lnTo>
                    <a:pt x="7070" y="3697"/>
                  </a:lnTo>
                  <a:lnTo>
                    <a:pt x="6719" y="3967"/>
                  </a:lnTo>
                  <a:lnTo>
                    <a:pt x="6382" y="4237"/>
                  </a:lnTo>
                  <a:lnTo>
                    <a:pt x="6044" y="4520"/>
                  </a:lnTo>
                  <a:lnTo>
                    <a:pt x="5721" y="4803"/>
                  </a:lnTo>
                  <a:lnTo>
                    <a:pt x="5410" y="5100"/>
                  </a:lnTo>
                  <a:lnTo>
                    <a:pt x="5100" y="5411"/>
                  </a:lnTo>
                  <a:lnTo>
                    <a:pt x="4790" y="5721"/>
                  </a:lnTo>
                  <a:lnTo>
                    <a:pt x="4493" y="6031"/>
                  </a:lnTo>
                  <a:lnTo>
                    <a:pt x="4210" y="6368"/>
                  </a:lnTo>
                  <a:lnTo>
                    <a:pt x="3940" y="6692"/>
                  </a:lnTo>
                  <a:lnTo>
                    <a:pt x="3670" y="7029"/>
                  </a:lnTo>
                  <a:lnTo>
                    <a:pt x="3400" y="7380"/>
                  </a:lnTo>
                  <a:lnTo>
                    <a:pt x="3144" y="7731"/>
                  </a:lnTo>
                  <a:lnTo>
                    <a:pt x="2901" y="8095"/>
                  </a:lnTo>
                  <a:lnTo>
                    <a:pt x="2672" y="8473"/>
                  </a:lnTo>
                  <a:lnTo>
                    <a:pt x="2442" y="8837"/>
                  </a:lnTo>
                  <a:lnTo>
                    <a:pt x="2227" y="9228"/>
                  </a:lnTo>
                  <a:lnTo>
                    <a:pt x="2011" y="9606"/>
                  </a:lnTo>
                  <a:lnTo>
                    <a:pt x="1822" y="9997"/>
                  </a:lnTo>
                  <a:lnTo>
                    <a:pt x="1633" y="10402"/>
                  </a:lnTo>
                  <a:lnTo>
                    <a:pt x="1444" y="10807"/>
                  </a:lnTo>
                  <a:lnTo>
                    <a:pt x="1282" y="11225"/>
                  </a:lnTo>
                  <a:lnTo>
                    <a:pt x="1120" y="11643"/>
                  </a:lnTo>
                  <a:lnTo>
                    <a:pt x="972" y="12061"/>
                  </a:lnTo>
                  <a:lnTo>
                    <a:pt x="824" y="12493"/>
                  </a:lnTo>
                  <a:lnTo>
                    <a:pt x="702" y="12925"/>
                  </a:lnTo>
                  <a:lnTo>
                    <a:pt x="581" y="13357"/>
                  </a:lnTo>
                  <a:lnTo>
                    <a:pt x="473" y="13802"/>
                  </a:lnTo>
                  <a:lnTo>
                    <a:pt x="378" y="14260"/>
                  </a:lnTo>
                  <a:lnTo>
                    <a:pt x="284" y="14719"/>
                  </a:lnTo>
                  <a:lnTo>
                    <a:pt x="216" y="15178"/>
                  </a:lnTo>
                  <a:lnTo>
                    <a:pt x="149" y="15636"/>
                  </a:lnTo>
                  <a:lnTo>
                    <a:pt x="95" y="16109"/>
                  </a:lnTo>
                  <a:lnTo>
                    <a:pt x="55" y="16581"/>
                  </a:lnTo>
                  <a:lnTo>
                    <a:pt x="28" y="17066"/>
                  </a:lnTo>
                  <a:lnTo>
                    <a:pt x="1" y="17539"/>
                  </a:lnTo>
                  <a:lnTo>
                    <a:pt x="1" y="18024"/>
                  </a:lnTo>
                  <a:lnTo>
                    <a:pt x="1" y="18523"/>
                  </a:lnTo>
                  <a:lnTo>
                    <a:pt x="28" y="18996"/>
                  </a:lnTo>
                  <a:lnTo>
                    <a:pt x="55" y="19481"/>
                  </a:lnTo>
                  <a:lnTo>
                    <a:pt x="95" y="19953"/>
                  </a:lnTo>
                  <a:lnTo>
                    <a:pt x="149" y="20426"/>
                  </a:lnTo>
                  <a:lnTo>
                    <a:pt x="216" y="20898"/>
                  </a:lnTo>
                  <a:lnTo>
                    <a:pt x="284" y="21356"/>
                  </a:lnTo>
                  <a:lnTo>
                    <a:pt x="378" y="21815"/>
                  </a:lnTo>
                  <a:lnTo>
                    <a:pt x="473" y="22260"/>
                  </a:lnTo>
                  <a:lnTo>
                    <a:pt x="581" y="22706"/>
                  </a:lnTo>
                  <a:lnTo>
                    <a:pt x="702" y="23151"/>
                  </a:lnTo>
                  <a:lnTo>
                    <a:pt x="824" y="23582"/>
                  </a:lnTo>
                  <a:lnTo>
                    <a:pt x="972" y="24014"/>
                  </a:lnTo>
                  <a:lnTo>
                    <a:pt x="1120" y="24446"/>
                  </a:lnTo>
                  <a:lnTo>
                    <a:pt x="1282" y="24864"/>
                  </a:lnTo>
                  <a:lnTo>
                    <a:pt x="1444" y="25282"/>
                  </a:lnTo>
                  <a:lnTo>
                    <a:pt x="1633" y="25687"/>
                  </a:lnTo>
                  <a:lnTo>
                    <a:pt x="1822" y="26092"/>
                  </a:lnTo>
                  <a:lnTo>
                    <a:pt x="2011" y="26483"/>
                  </a:lnTo>
                  <a:lnTo>
                    <a:pt x="2227" y="26874"/>
                  </a:lnTo>
                  <a:lnTo>
                    <a:pt x="2442" y="27265"/>
                  </a:lnTo>
                  <a:lnTo>
                    <a:pt x="2672" y="27643"/>
                  </a:lnTo>
                  <a:lnTo>
                    <a:pt x="2901" y="28007"/>
                  </a:lnTo>
                  <a:lnTo>
                    <a:pt x="3144" y="28372"/>
                  </a:lnTo>
                  <a:lnTo>
                    <a:pt x="3400" y="28736"/>
                  </a:lnTo>
                  <a:lnTo>
                    <a:pt x="3670" y="29087"/>
                  </a:lnTo>
                  <a:lnTo>
                    <a:pt x="3940" y="29424"/>
                  </a:lnTo>
                  <a:lnTo>
                    <a:pt x="4210" y="29761"/>
                  </a:lnTo>
                  <a:lnTo>
                    <a:pt x="4493" y="30098"/>
                  </a:lnTo>
                  <a:lnTo>
                    <a:pt x="4790" y="30422"/>
                  </a:lnTo>
                  <a:lnTo>
                    <a:pt x="5100" y="30732"/>
                  </a:lnTo>
                  <a:lnTo>
                    <a:pt x="5410" y="31043"/>
                  </a:lnTo>
                  <a:lnTo>
                    <a:pt x="5721" y="31340"/>
                  </a:lnTo>
                  <a:lnTo>
                    <a:pt x="6044" y="31636"/>
                  </a:lnTo>
                  <a:lnTo>
                    <a:pt x="6382" y="31920"/>
                  </a:lnTo>
                  <a:lnTo>
                    <a:pt x="6719" y="32189"/>
                  </a:lnTo>
                  <a:lnTo>
                    <a:pt x="7070" y="32459"/>
                  </a:lnTo>
                  <a:lnTo>
                    <a:pt x="7420" y="32716"/>
                  </a:lnTo>
                  <a:lnTo>
                    <a:pt x="7771" y="32972"/>
                  </a:lnTo>
                  <a:lnTo>
                    <a:pt x="8149" y="33215"/>
                  </a:lnTo>
                  <a:lnTo>
                    <a:pt x="8513" y="33458"/>
                  </a:lnTo>
                  <a:lnTo>
                    <a:pt x="8891" y="33673"/>
                  </a:lnTo>
                  <a:lnTo>
                    <a:pt x="9282" y="33889"/>
                  </a:lnTo>
                  <a:lnTo>
                    <a:pt x="9673" y="34105"/>
                  </a:lnTo>
                  <a:lnTo>
                    <a:pt x="10065" y="34307"/>
                  </a:lnTo>
                  <a:lnTo>
                    <a:pt x="10469" y="34496"/>
                  </a:lnTo>
                  <a:lnTo>
                    <a:pt x="10874" y="34672"/>
                  </a:lnTo>
                  <a:lnTo>
                    <a:pt x="11292" y="34847"/>
                  </a:lnTo>
                  <a:lnTo>
                    <a:pt x="11711" y="35009"/>
                  </a:lnTo>
                  <a:lnTo>
                    <a:pt x="12129" y="35157"/>
                  </a:lnTo>
                  <a:lnTo>
                    <a:pt x="12560" y="35306"/>
                  </a:lnTo>
                  <a:lnTo>
                    <a:pt x="12992" y="35427"/>
                  </a:lnTo>
                  <a:lnTo>
                    <a:pt x="13437" y="35562"/>
                  </a:lnTo>
                  <a:lnTo>
                    <a:pt x="13882" y="35670"/>
                  </a:lnTo>
                  <a:lnTo>
                    <a:pt x="14328" y="35764"/>
                  </a:lnTo>
                  <a:lnTo>
                    <a:pt x="14773" y="35859"/>
                  </a:lnTo>
                  <a:lnTo>
                    <a:pt x="15232" y="35940"/>
                  </a:lnTo>
                  <a:lnTo>
                    <a:pt x="15690" y="36021"/>
                  </a:lnTo>
                  <a:lnTo>
                    <a:pt x="16149" y="36075"/>
                  </a:lnTo>
                  <a:lnTo>
                    <a:pt x="16621" y="36129"/>
                  </a:lnTo>
                  <a:lnTo>
                    <a:pt x="17093" y="36169"/>
                  </a:lnTo>
                  <a:lnTo>
                    <a:pt x="17565" y="36196"/>
                  </a:lnTo>
                  <a:lnTo>
                    <a:pt x="18038" y="36210"/>
                  </a:lnTo>
                  <a:lnTo>
                    <a:pt x="19009" y="36210"/>
                  </a:lnTo>
                  <a:lnTo>
                    <a:pt x="19481" y="36196"/>
                  </a:lnTo>
                  <a:lnTo>
                    <a:pt x="19953" y="36169"/>
                  </a:lnTo>
                  <a:lnTo>
                    <a:pt x="20425" y="36129"/>
                  </a:lnTo>
                  <a:lnTo>
                    <a:pt x="20898" y="36075"/>
                  </a:lnTo>
                  <a:lnTo>
                    <a:pt x="21356" y="36021"/>
                  </a:lnTo>
                  <a:lnTo>
                    <a:pt x="21815" y="35953"/>
                  </a:lnTo>
                  <a:lnTo>
                    <a:pt x="22274" y="35872"/>
                  </a:lnTo>
                  <a:lnTo>
                    <a:pt x="22719" y="35778"/>
                  </a:lnTo>
                  <a:lnTo>
                    <a:pt x="23178" y="35670"/>
                  </a:lnTo>
                  <a:lnTo>
                    <a:pt x="23623" y="35562"/>
                  </a:lnTo>
                  <a:lnTo>
                    <a:pt x="24054" y="35441"/>
                  </a:lnTo>
                  <a:lnTo>
                    <a:pt x="24486" y="35306"/>
                  </a:lnTo>
                  <a:lnTo>
                    <a:pt x="24918" y="35171"/>
                  </a:lnTo>
                  <a:lnTo>
                    <a:pt x="25350" y="35022"/>
                  </a:lnTo>
                  <a:lnTo>
                    <a:pt x="25768" y="34861"/>
                  </a:lnTo>
                  <a:lnTo>
                    <a:pt x="26186" y="34685"/>
                  </a:lnTo>
                  <a:lnTo>
                    <a:pt x="26591" y="34510"/>
                  </a:lnTo>
                  <a:lnTo>
                    <a:pt x="26995" y="34321"/>
                  </a:lnTo>
                  <a:lnTo>
                    <a:pt x="27387" y="34119"/>
                  </a:lnTo>
                  <a:lnTo>
                    <a:pt x="27778" y="33916"/>
                  </a:lnTo>
                  <a:lnTo>
                    <a:pt x="28169" y="33700"/>
                  </a:lnTo>
                  <a:lnTo>
                    <a:pt x="28547" y="33471"/>
                  </a:lnTo>
                  <a:lnTo>
                    <a:pt x="28925" y="33242"/>
                  </a:lnTo>
                  <a:lnTo>
                    <a:pt x="29289" y="32999"/>
                  </a:lnTo>
                  <a:lnTo>
                    <a:pt x="29653" y="32756"/>
                  </a:lnTo>
                  <a:lnTo>
                    <a:pt x="30004" y="32500"/>
                  </a:lnTo>
                  <a:lnTo>
                    <a:pt x="30355" y="32230"/>
                  </a:lnTo>
                  <a:lnTo>
                    <a:pt x="30692" y="31947"/>
                  </a:lnTo>
                  <a:lnTo>
                    <a:pt x="31029" y="31663"/>
                  </a:lnTo>
                  <a:lnTo>
                    <a:pt x="31353" y="31380"/>
                  </a:lnTo>
                  <a:lnTo>
                    <a:pt x="31677" y="31083"/>
                  </a:lnTo>
                  <a:lnTo>
                    <a:pt x="31987" y="30773"/>
                  </a:lnTo>
                  <a:lnTo>
                    <a:pt x="32284" y="30463"/>
                  </a:lnTo>
                  <a:lnTo>
                    <a:pt x="32580" y="30139"/>
                  </a:lnTo>
                  <a:lnTo>
                    <a:pt x="32877" y="29815"/>
                  </a:lnTo>
                  <a:lnTo>
                    <a:pt x="33147" y="29478"/>
                  </a:lnTo>
                  <a:lnTo>
                    <a:pt x="33430" y="29127"/>
                  </a:lnTo>
                  <a:lnTo>
                    <a:pt x="33687" y="28776"/>
                  </a:lnTo>
                  <a:lnTo>
                    <a:pt x="33943" y="28426"/>
                  </a:lnTo>
                  <a:lnTo>
                    <a:pt x="34186" y="28061"/>
                  </a:lnTo>
                  <a:lnTo>
                    <a:pt x="34429" y="27697"/>
                  </a:lnTo>
                  <a:lnTo>
                    <a:pt x="34658" y="27319"/>
                  </a:lnTo>
                  <a:lnTo>
                    <a:pt x="34874" y="26928"/>
                  </a:lnTo>
                  <a:lnTo>
                    <a:pt x="35076" y="26537"/>
                  </a:lnTo>
                  <a:lnTo>
                    <a:pt x="35279" y="26146"/>
                  </a:lnTo>
                  <a:lnTo>
                    <a:pt x="35467" y="25741"/>
                  </a:lnTo>
                  <a:lnTo>
                    <a:pt x="35656" y="25336"/>
                  </a:lnTo>
                  <a:lnTo>
                    <a:pt x="35832" y="24918"/>
                  </a:lnTo>
                  <a:lnTo>
                    <a:pt x="35980" y="24500"/>
                  </a:lnTo>
                  <a:lnTo>
                    <a:pt x="36142" y="24068"/>
                  </a:lnTo>
                  <a:lnTo>
                    <a:pt x="36277" y="23636"/>
                  </a:lnTo>
                  <a:lnTo>
                    <a:pt x="36412" y="23205"/>
                  </a:lnTo>
                  <a:lnTo>
                    <a:pt x="36533" y="22760"/>
                  </a:lnTo>
                  <a:lnTo>
                    <a:pt x="36641" y="22314"/>
                  </a:lnTo>
                  <a:lnTo>
                    <a:pt x="36736" y="21856"/>
                  </a:lnTo>
                  <a:lnTo>
                    <a:pt x="36817" y="21397"/>
                  </a:lnTo>
                  <a:lnTo>
                    <a:pt x="36897" y="20938"/>
                  </a:lnTo>
                  <a:lnTo>
                    <a:pt x="36965" y="20466"/>
                  </a:lnTo>
                  <a:lnTo>
                    <a:pt x="37019" y="19994"/>
                  </a:lnTo>
                  <a:lnTo>
                    <a:pt x="37059" y="19522"/>
                  </a:lnTo>
                  <a:lnTo>
                    <a:pt x="37086" y="19036"/>
                  </a:lnTo>
                  <a:lnTo>
                    <a:pt x="37100" y="18550"/>
                  </a:lnTo>
                  <a:lnTo>
                    <a:pt x="37113" y="18065"/>
                  </a:lnTo>
                  <a:lnTo>
                    <a:pt x="37100" y="17579"/>
                  </a:lnTo>
                  <a:lnTo>
                    <a:pt x="37086" y="17093"/>
                  </a:lnTo>
                  <a:lnTo>
                    <a:pt x="37059" y="16608"/>
                  </a:lnTo>
                  <a:lnTo>
                    <a:pt x="37019" y="16136"/>
                  </a:lnTo>
                  <a:lnTo>
                    <a:pt x="36965" y="15663"/>
                  </a:lnTo>
                  <a:lnTo>
                    <a:pt x="36897" y="15191"/>
                  </a:lnTo>
                  <a:lnTo>
                    <a:pt x="36817" y="14733"/>
                  </a:lnTo>
                  <a:lnTo>
                    <a:pt x="36736" y="14274"/>
                  </a:lnTo>
                  <a:lnTo>
                    <a:pt x="36641" y="13815"/>
                  </a:lnTo>
                  <a:lnTo>
                    <a:pt x="36533" y="13370"/>
                  </a:lnTo>
                  <a:lnTo>
                    <a:pt x="36412" y="12938"/>
                  </a:lnTo>
                  <a:lnTo>
                    <a:pt x="36277" y="12493"/>
                  </a:lnTo>
                  <a:lnTo>
                    <a:pt x="36142" y="12061"/>
                  </a:lnTo>
                  <a:lnTo>
                    <a:pt x="35980" y="11643"/>
                  </a:lnTo>
                  <a:lnTo>
                    <a:pt x="35832" y="11225"/>
                  </a:lnTo>
                  <a:lnTo>
                    <a:pt x="35656" y="10807"/>
                  </a:lnTo>
                  <a:lnTo>
                    <a:pt x="35467" y="10402"/>
                  </a:lnTo>
                  <a:lnTo>
                    <a:pt x="35279" y="9997"/>
                  </a:lnTo>
                  <a:lnTo>
                    <a:pt x="35076" y="9606"/>
                  </a:lnTo>
                  <a:lnTo>
                    <a:pt x="34874" y="9215"/>
                  </a:lnTo>
                  <a:lnTo>
                    <a:pt x="34658" y="8837"/>
                  </a:lnTo>
                  <a:lnTo>
                    <a:pt x="34429" y="8459"/>
                  </a:lnTo>
                  <a:lnTo>
                    <a:pt x="34186" y="8095"/>
                  </a:lnTo>
                  <a:lnTo>
                    <a:pt x="33943" y="7731"/>
                  </a:lnTo>
                  <a:lnTo>
                    <a:pt x="33687" y="7380"/>
                  </a:lnTo>
                  <a:lnTo>
                    <a:pt x="33430" y="7029"/>
                  </a:lnTo>
                  <a:lnTo>
                    <a:pt x="33147" y="6692"/>
                  </a:lnTo>
                  <a:lnTo>
                    <a:pt x="32877" y="6355"/>
                  </a:lnTo>
                  <a:lnTo>
                    <a:pt x="32580" y="6031"/>
                  </a:lnTo>
                  <a:lnTo>
                    <a:pt x="32284" y="5707"/>
                  </a:lnTo>
                  <a:lnTo>
                    <a:pt x="31987" y="5397"/>
                  </a:lnTo>
                  <a:lnTo>
                    <a:pt x="31677" y="5100"/>
                  </a:lnTo>
                  <a:lnTo>
                    <a:pt x="31353" y="4803"/>
                  </a:lnTo>
                  <a:lnTo>
                    <a:pt x="31029" y="4507"/>
                  </a:lnTo>
                  <a:lnTo>
                    <a:pt x="30692" y="4237"/>
                  </a:lnTo>
                  <a:lnTo>
                    <a:pt x="30355" y="3954"/>
                  </a:lnTo>
                  <a:lnTo>
                    <a:pt x="30004" y="3697"/>
                  </a:lnTo>
                  <a:lnTo>
                    <a:pt x="29653" y="3441"/>
                  </a:lnTo>
                  <a:lnTo>
                    <a:pt x="29289" y="3185"/>
                  </a:lnTo>
                  <a:lnTo>
                    <a:pt x="28925" y="2955"/>
                  </a:lnTo>
                  <a:lnTo>
                    <a:pt x="28547" y="2726"/>
                  </a:lnTo>
                  <a:lnTo>
                    <a:pt x="28169" y="2497"/>
                  </a:lnTo>
                  <a:lnTo>
                    <a:pt x="27778" y="2281"/>
                  </a:lnTo>
                  <a:lnTo>
                    <a:pt x="27387" y="2078"/>
                  </a:lnTo>
                  <a:lnTo>
                    <a:pt x="26995" y="1890"/>
                  </a:lnTo>
                  <a:lnTo>
                    <a:pt x="26591" y="1701"/>
                  </a:lnTo>
                  <a:lnTo>
                    <a:pt x="26186" y="1525"/>
                  </a:lnTo>
                  <a:lnTo>
                    <a:pt x="25768" y="1350"/>
                  </a:lnTo>
                  <a:lnTo>
                    <a:pt x="25350" y="1188"/>
                  </a:lnTo>
                  <a:lnTo>
                    <a:pt x="24918" y="1040"/>
                  </a:lnTo>
                  <a:lnTo>
                    <a:pt x="24486" y="905"/>
                  </a:lnTo>
                  <a:lnTo>
                    <a:pt x="24054" y="770"/>
                  </a:lnTo>
                  <a:lnTo>
                    <a:pt x="23623" y="648"/>
                  </a:lnTo>
                  <a:lnTo>
                    <a:pt x="23178" y="540"/>
                  </a:lnTo>
                  <a:lnTo>
                    <a:pt x="22719" y="446"/>
                  </a:lnTo>
                  <a:lnTo>
                    <a:pt x="22274" y="352"/>
                  </a:lnTo>
                  <a:lnTo>
                    <a:pt x="21815" y="271"/>
                  </a:lnTo>
                  <a:lnTo>
                    <a:pt x="21356" y="203"/>
                  </a:lnTo>
                  <a:lnTo>
                    <a:pt x="20898" y="149"/>
                  </a:lnTo>
                  <a:lnTo>
                    <a:pt x="20425" y="95"/>
                  </a:lnTo>
                  <a:lnTo>
                    <a:pt x="19953" y="55"/>
                  </a:lnTo>
                  <a:lnTo>
                    <a:pt x="19481" y="28"/>
                  </a:lnTo>
                  <a:lnTo>
                    <a:pt x="19009" y="14"/>
                  </a:lnTo>
                  <a:lnTo>
                    <a:pt x="18523"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 name="Google Shape;1068;p113"/>
            <p:cNvSpPr/>
            <p:nvPr/>
          </p:nvSpPr>
          <p:spPr>
            <a:xfrm>
              <a:off x="6021600" y="3432700"/>
              <a:ext cx="293450" cy="206775"/>
            </a:xfrm>
            <a:custGeom>
              <a:rect b="b" l="l" r="r" t="t"/>
              <a:pathLst>
                <a:path extrusionOk="0" h="8271" w="11738">
                  <a:moveTo>
                    <a:pt x="11738" y="0"/>
                  </a:moveTo>
                  <a:lnTo>
                    <a:pt x="11481" y="108"/>
                  </a:lnTo>
                  <a:lnTo>
                    <a:pt x="11211" y="203"/>
                  </a:lnTo>
                  <a:lnTo>
                    <a:pt x="10942" y="284"/>
                  </a:lnTo>
                  <a:lnTo>
                    <a:pt x="10658" y="338"/>
                  </a:lnTo>
                  <a:lnTo>
                    <a:pt x="9647" y="540"/>
                  </a:lnTo>
                  <a:lnTo>
                    <a:pt x="8513" y="742"/>
                  </a:lnTo>
                  <a:lnTo>
                    <a:pt x="7407" y="931"/>
                  </a:lnTo>
                  <a:lnTo>
                    <a:pt x="6449" y="1080"/>
                  </a:lnTo>
                  <a:lnTo>
                    <a:pt x="5653" y="1201"/>
                  </a:lnTo>
                  <a:lnTo>
                    <a:pt x="4911" y="1336"/>
                  </a:lnTo>
                  <a:lnTo>
                    <a:pt x="4223" y="1471"/>
                  </a:lnTo>
                  <a:lnTo>
                    <a:pt x="3589" y="1619"/>
                  </a:lnTo>
                  <a:lnTo>
                    <a:pt x="3009" y="1768"/>
                  </a:lnTo>
                  <a:lnTo>
                    <a:pt x="2483" y="1943"/>
                  </a:lnTo>
                  <a:lnTo>
                    <a:pt x="2240" y="2024"/>
                  </a:lnTo>
                  <a:lnTo>
                    <a:pt x="2011" y="2118"/>
                  </a:lnTo>
                  <a:lnTo>
                    <a:pt x="1795" y="2213"/>
                  </a:lnTo>
                  <a:lnTo>
                    <a:pt x="1579" y="2321"/>
                  </a:lnTo>
                  <a:lnTo>
                    <a:pt x="1390" y="2429"/>
                  </a:lnTo>
                  <a:lnTo>
                    <a:pt x="1215" y="2537"/>
                  </a:lnTo>
                  <a:lnTo>
                    <a:pt x="1040" y="2658"/>
                  </a:lnTo>
                  <a:lnTo>
                    <a:pt x="891" y="2779"/>
                  </a:lnTo>
                  <a:lnTo>
                    <a:pt x="743" y="2901"/>
                  </a:lnTo>
                  <a:lnTo>
                    <a:pt x="621" y="3036"/>
                  </a:lnTo>
                  <a:lnTo>
                    <a:pt x="500" y="3184"/>
                  </a:lnTo>
                  <a:lnTo>
                    <a:pt x="392" y="3332"/>
                  </a:lnTo>
                  <a:lnTo>
                    <a:pt x="298" y="3481"/>
                  </a:lnTo>
                  <a:lnTo>
                    <a:pt x="217" y="3643"/>
                  </a:lnTo>
                  <a:lnTo>
                    <a:pt x="149" y="3818"/>
                  </a:lnTo>
                  <a:lnTo>
                    <a:pt x="95" y="3994"/>
                  </a:lnTo>
                  <a:lnTo>
                    <a:pt x="55" y="4182"/>
                  </a:lnTo>
                  <a:lnTo>
                    <a:pt x="28" y="4385"/>
                  </a:lnTo>
                  <a:lnTo>
                    <a:pt x="1" y="4587"/>
                  </a:lnTo>
                  <a:lnTo>
                    <a:pt x="1" y="4789"/>
                  </a:lnTo>
                  <a:lnTo>
                    <a:pt x="14" y="4992"/>
                  </a:lnTo>
                  <a:lnTo>
                    <a:pt x="28" y="5181"/>
                  </a:lnTo>
                  <a:lnTo>
                    <a:pt x="68" y="5370"/>
                  </a:lnTo>
                  <a:lnTo>
                    <a:pt x="122" y="5558"/>
                  </a:lnTo>
                  <a:lnTo>
                    <a:pt x="190" y="5734"/>
                  </a:lnTo>
                  <a:lnTo>
                    <a:pt x="271" y="5909"/>
                  </a:lnTo>
                  <a:lnTo>
                    <a:pt x="351" y="6085"/>
                  </a:lnTo>
                  <a:lnTo>
                    <a:pt x="459" y="6246"/>
                  </a:lnTo>
                  <a:lnTo>
                    <a:pt x="567" y="6395"/>
                  </a:lnTo>
                  <a:lnTo>
                    <a:pt x="702" y="6543"/>
                  </a:lnTo>
                  <a:lnTo>
                    <a:pt x="837" y="6692"/>
                  </a:lnTo>
                  <a:lnTo>
                    <a:pt x="986" y="6840"/>
                  </a:lnTo>
                  <a:lnTo>
                    <a:pt x="1134" y="6975"/>
                  </a:lnTo>
                  <a:lnTo>
                    <a:pt x="1296" y="7096"/>
                  </a:lnTo>
                  <a:lnTo>
                    <a:pt x="1471" y="7218"/>
                  </a:lnTo>
                  <a:lnTo>
                    <a:pt x="1647" y="7339"/>
                  </a:lnTo>
                  <a:lnTo>
                    <a:pt x="1835" y="7447"/>
                  </a:lnTo>
                  <a:lnTo>
                    <a:pt x="2038" y="7555"/>
                  </a:lnTo>
                  <a:lnTo>
                    <a:pt x="2240" y="7649"/>
                  </a:lnTo>
                  <a:lnTo>
                    <a:pt x="2443" y="7744"/>
                  </a:lnTo>
                  <a:lnTo>
                    <a:pt x="2874" y="7892"/>
                  </a:lnTo>
                  <a:lnTo>
                    <a:pt x="3319" y="8027"/>
                  </a:lnTo>
                  <a:lnTo>
                    <a:pt x="3765" y="8135"/>
                  </a:lnTo>
                  <a:lnTo>
                    <a:pt x="4237" y="8216"/>
                  </a:lnTo>
                  <a:lnTo>
                    <a:pt x="4709" y="8257"/>
                  </a:lnTo>
                  <a:lnTo>
                    <a:pt x="5168" y="8270"/>
                  </a:lnTo>
                  <a:lnTo>
                    <a:pt x="5545" y="8257"/>
                  </a:lnTo>
                  <a:lnTo>
                    <a:pt x="5977" y="8216"/>
                  </a:lnTo>
                  <a:lnTo>
                    <a:pt x="6449" y="8135"/>
                  </a:lnTo>
                  <a:lnTo>
                    <a:pt x="6706" y="8095"/>
                  </a:lnTo>
                  <a:lnTo>
                    <a:pt x="6962" y="8027"/>
                  </a:lnTo>
                  <a:lnTo>
                    <a:pt x="7232" y="7960"/>
                  </a:lnTo>
                  <a:lnTo>
                    <a:pt x="7502" y="7865"/>
                  </a:lnTo>
                  <a:lnTo>
                    <a:pt x="7771" y="7771"/>
                  </a:lnTo>
                  <a:lnTo>
                    <a:pt x="8055" y="7676"/>
                  </a:lnTo>
                  <a:lnTo>
                    <a:pt x="8324" y="7555"/>
                  </a:lnTo>
                  <a:lnTo>
                    <a:pt x="8608" y="7420"/>
                  </a:lnTo>
                  <a:lnTo>
                    <a:pt x="8878" y="7272"/>
                  </a:lnTo>
                  <a:lnTo>
                    <a:pt x="9147" y="7110"/>
                  </a:lnTo>
                  <a:lnTo>
                    <a:pt x="9404" y="6934"/>
                  </a:lnTo>
                  <a:lnTo>
                    <a:pt x="9660" y="6746"/>
                  </a:lnTo>
                  <a:lnTo>
                    <a:pt x="9903" y="6543"/>
                  </a:lnTo>
                  <a:lnTo>
                    <a:pt x="10146" y="6327"/>
                  </a:lnTo>
                  <a:lnTo>
                    <a:pt x="10375" y="6085"/>
                  </a:lnTo>
                  <a:lnTo>
                    <a:pt x="10591" y="5828"/>
                  </a:lnTo>
                  <a:lnTo>
                    <a:pt x="10780" y="5558"/>
                  </a:lnTo>
                  <a:lnTo>
                    <a:pt x="10969" y="5275"/>
                  </a:lnTo>
                  <a:lnTo>
                    <a:pt x="11144" y="4965"/>
                  </a:lnTo>
                  <a:lnTo>
                    <a:pt x="11292" y="4641"/>
                  </a:lnTo>
                  <a:lnTo>
                    <a:pt x="11427" y="4290"/>
                  </a:lnTo>
                  <a:lnTo>
                    <a:pt x="11535" y="3926"/>
                  </a:lnTo>
                  <a:lnTo>
                    <a:pt x="11616" y="3535"/>
                  </a:lnTo>
                  <a:lnTo>
                    <a:pt x="11684" y="3117"/>
                  </a:lnTo>
                  <a:lnTo>
                    <a:pt x="11724" y="2698"/>
                  </a:lnTo>
                  <a:lnTo>
                    <a:pt x="11738" y="2240"/>
                  </a:lnTo>
                  <a:lnTo>
                    <a:pt x="11738"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10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H2 H5 — Brick Light">
  <p:cSld name="CUSTOM_5">
    <p:bg>
      <p:bgPr>
        <a:solidFill>
          <a:srgbClr val="F2F5F7"/>
        </a:solidFill>
      </p:bgPr>
    </p:bg>
    <p:spTree>
      <p:nvGrpSpPr>
        <p:cNvPr id="1069" name="Shape 1069"/>
        <p:cNvGrpSpPr/>
        <p:nvPr/>
      </p:nvGrpSpPr>
      <p:grpSpPr>
        <a:xfrm>
          <a:off x="0" y="0"/>
          <a:ext cx="0" cy="0"/>
          <a:chOff x="0" y="0"/>
          <a:chExt cx="0" cy="0"/>
        </a:xfrm>
      </p:grpSpPr>
      <p:sp>
        <p:nvSpPr>
          <p:cNvPr id="1070" name="Google Shape;1070;p114"/>
          <p:cNvSpPr txBox="1"/>
          <p:nvPr>
            <p:ph type="title"/>
          </p:nvPr>
        </p:nvSpPr>
        <p:spPr>
          <a:xfrm>
            <a:off x="302700" y="1374750"/>
            <a:ext cx="4467900" cy="982800"/>
          </a:xfrm>
          <a:prstGeom prst="rect">
            <a:avLst/>
          </a:prstGeom>
          <a:noFill/>
          <a:ln>
            <a:noFill/>
          </a:ln>
        </p:spPr>
        <p:txBody>
          <a:bodyPr anchorCtr="0" anchor="b" bIns="0" lIns="0" spcFirstLastPara="1" rIns="0" wrap="square" tIns="0">
            <a:noAutofit/>
          </a:bodyPr>
          <a:lstStyle>
            <a:lvl1pPr lvl="0" rtl="0">
              <a:lnSpc>
                <a:spcPct val="90000"/>
              </a:lnSpc>
              <a:spcBef>
                <a:spcPts val="0"/>
              </a:spcBef>
              <a:spcAft>
                <a:spcPts val="0"/>
              </a:spcAft>
              <a:buSzPts val="1400"/>
              <a:buNone/>
              <a:defRPr b="1" sz="3200">
                <a:solidFill>
                  <a:schemeClr val="dk1"/>
                </a:solidFill>
                <a:latin typeface="Helvetica Neue"/>
                <a:ea typeface="Helvetica Neue"/>
                <a:cs typeface="Helvetica Neue"/>
                <a:sym typeface="Helvetica Neue"/>
              </a:defRPr>
            </a:lvl1pPr>
            <a:lvl2pPr lvl="1" rtl="0">
              <a:lnSpc>
                <a:spcPct val="90000"/>
              </a:lnSpc>
              <a:spcBef>
                <a:spcPts val="0"/>
              </a:spcBef>
              <a:spcAft>
                <a:spcPts val="0"/>
              </a:spcAft>
              <a:buSzPts val="1400"/>
              <a:buNone/>
              <a:defRPr/>
            </a:lvl2pPr>
            <a:lvl3pPr lvl="2" rtl="0">
              <a:lnSpc>
                <a:spcPct val="90000"/>
              </a:lnSpc>
              <a:spcBef>
                <a:spcPts val="0"/>
              </a:spcBef>
              <a:spcAft>
                <a:spcPts val="0"/>
              </a:spcAft>
              <a:buSzPts val="1400"/>
              <a:buNone/>
              <a:defRPr/>
            </a:lvl3pPr>
            <a:lvl4pPr lvl="3" rtl="0">
              <a:lnSpc>
                <a:spcPct val="90000"/>
              </a:lnSpc>
              <a:spcBef>
                <a:spcPts val="0"/>
              </a:spcBef>
              <a:spcAft>
                <a:spcPts val="0"/>
              </a:spcAft>
              <a:buSzPts val="1400"/>
              <a:buNone/>
              <a:defRPr/>
            </a:lvl4pPr>
            <a:lvl5pPr lvl="4" rtl="0">
              <a:lnSpc>
                <a:spcPct val="90000"/>
              </a:lnSpc>
              <a:spcBef>
                <a:spcPts val="0"/>
              </a:spcBef>
              <a:spcAft>
                <a:spcPts val="0"/>
              </a:spcAft>
              <a:buSzPts val="1400"/>
              <a:buNone/>
              <a:defRPr/>
            </a:lvl5pPr>
            <a:lvl6pPr lvl="5" rtl="0">
              <a:lnSpc>
                <a:spcPct val="90000"/>
              </a:lnSpc>
              <a:spcBef>
                <a:spcPts val="0"/>
              </a:spcBef>
              <a:spcAft>
                <a:spcPts val="0"/>
              </a:spcAft>
              <a:buSzPts val="1400"/>
              <a:buNone/>
              <a:defRPr/>
            </a:lvl6pPr>
            <a:lvl7pPr lvl="6" rtl="0">
              <a:lnSpc>
                <a:spcPct val="90000"/>
              </a:lnSpc>
              <a:spcBef>
                <a:spcPts val="0"/>
              </a:spcBef>
              <a:spcAft>
                <a:spcPts val="0"/>
              </a:spcAft>
              <a:buSzPts val="1400"/>
              <a:buNone/>
              <a:defRPr/>
            </a:lvl7pPr>
            <a:lvl8pPr lvl="7" rtl="0">
              <a:lnSpc>
                <a:spcPct val="90000"/>
              </a:lnSpc>
              <a:spcBef>
                <a:spcPts val="0"/>
              </a:spcBef>
              <a:spcAft>
                <a:spcPts val="0"/>
              </a:spcAft>
              <a:buSzPts val="1400"/>
              <a:buNone/>
              <a:defRPr/>
            </a:lvl8pPr>
            <a:lvl9pPr lvl="8" rtl="0">
              <a:lnSpc>
                <a:spcPct val="90000"/>
              </a:lnSpc>
              <a:spcBef>
                <a:spcPts val="0"/>
              </a:spcBef>
              <a:spcAft>
                <a:spcPts val="0"/>
              </a:spcAft>
              <a:buSzPts val="1400"/>
              <a:buNone/>
              <a:defRPr/>
            </a:lvl9pPr>
          </a:lstStyle>
          <a:p/>
        </p:txBody>
      </p:sp>
      <p:sp>
        <p:nvSpPr>
          <p:cNvPr id="1071" name="Google Shape;1071;p114"/>
          <p:cNvSpPr txBox="1"/>
          <p:nvPr>
            <p:ph idx="2" type="title"/>
          </p:nvPr>
        </p:nvSpPr>
        <p:spPr>
          <a:xfrm>
            <a:off x="302700" y="2586150"/>
            <a:ext cx="4467900" cy="982800"/>
          </a:xfrm>
          <a:prstGeom prst="rect">
            <a:avLst/>
          </a:prstGeom>
          <a:noFill/>
          <a:ln>
            <a:noFill/>
          </a:ln>
        </p:spPr>
        <p:txBody>
          <a:bodyPr anchorCtr="0" anchor="t" bIns="0" lIns="0" spcFirstLastPara="1" rIns="0" wrap="square" tIns="0">
            <a:noAutofit/>
          </a:bodyPr>
          <a:lstStyle>
            <a:lvl1pPr lvl="0" rtl="0">
              <a:spcBef>
                <a:spcPts val="0"/>
              </a:spcBef>
              <a:spcAft>
                <a:spcPts val="0"/>
              </a:spcAft>
              <a:buSzPts val="1400"/>
              <a:buNone/>
              <a:defRPr>
                <a:solidFill>
                  <a:schemeClr val="dk1"/>
                </a:solidFill>
                <a:latin typeface="Helvetica Neue"/>
                <a:ea typeface="Helvetica Neue"/>
                <a:cs typeface="Helvetica Neue"/>
                <a:sym typeface="Helvetica Neue"/>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1072" name="Google Shape;1072;p114"/>
          <p:cNvSpPr/>
          <p:nvPr/>
        </p:nvSpPr>
        <p:spPr>
          <a:xfrm>
            <a:off x="8698265" y="4870865"/>
            <a:ext cx="136800" cy="139800"/>
          </a:xfrm>
          <a:prstGeom prst="ellipse">
            <a:avLst/>
          </a:pr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 name="Google Shape;1073;p114"/>
          <p:cNvSpPr txBox="1"/>
          <p:nvPr>
            <p:ph idx="12" type="sldNum"/>
          </p:nvPr>
        </p:nvSpPr>
        <p:spPr>
          <a:xfrm>
            <a:off x="290521" y="4874925"/>
            <a:ext cx="312300" cy="131700"/>
          </a:xfrm>
          <a:prstGeom prst="rect">
            <a:avLst/>
          </a:prstGeom>
          <a:noFill/>
          <a:ln>
            <a:noFill/>
          </a:ln>
        </p:spPr>
        <p:txBody>
          <a:bodyPr anchorCtr="0" anchor="ctr" bIns="0" lIns="0" spcFirstLastPara="1" rIns="0" wrap="square" tIns="0">
            <a:noAutofit/>
          </a:bodyPr>
          <a:lstStyle>
            <a:lvl1pPr indent="0" lvl="0"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1pPr>
            <a:lvl2pPr indent="0" lvl="1"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2pPr>
            <a:lvl3pPr indent="0" lvl="2"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3pPr>
            <a:lvl4pPr indent="0" lvl="3"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4pPr>
            <a:lvl5pPr indent="0" lvl="4"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5pPr>
            <a:lvl6pPr indent="0" lvl="5"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6pPr>
            <a:lvl7pPr indent="0" lvl="6"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7pPr>
            <a:lvl8pPr indent="0" lvl="7"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8pPr>
            <a:lvl9pPr indent="0" lvl="8"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9pPr>
          </a:lstStyle>
          <a:p>
            <a:pPr indent="0" lvl="0" marL="0" rtl="0" algn="l">
              <a:spcBef>
                <a:spcPts val="0"/>
              </a:spcBef>
              <a:spcAft>
                <a:spcPts val="0"/>
              </a:spcAft>
              <a:buNone/>
            </a:pPr>
            <a:fld id="{00000000-1234-1234-1234-123412341234}" type="slidenum">
              <a:rPr lang="en"/>
              <a:t>‹#›</a:t>
            </a:fld>
            <a:endParaRPr/>
          </a:p>
        </p:txBody>
      </p:sp>
      <p:sp>
        <p:nvSpPr>
          <p:cNvPr id="1074" name="Google Shape;1074;p114"/>
          <p:cNvSpPr txBox="1"/>
          <p:nvPr/>
        </p:nvSpPr>
        <p:spPr>
          <a:xfrm>
            <a:off x="1206943" y="4874925"/>
            <a:ext cx="1577100" cy="131700"/>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Clr>
                <a:srgbClr val="000000"/>
              </a:buClr>
              <a:buSzPts val="600"/>
              <a:buFont typeface="Arial"/>
              <a:buNone/>
            </a:pPr>
            <a:r>
              <a:rPr lang="en" sz="600">
                <a:solidFill>
                  <a:schemeClr val="dk2"/>
                </a:solidFill>
                <a:latin typeface="Helvetica Neue"/>
                <a:ea typeface="Helvetica Neue"/>
                <a:cs typeface="Helvetica Neue"/>
                <a:sym typeface="Helvetica Neue"/>
              </a:rPr>
              <a:t>2022 © AppFolio, Inc. Confidential</a:t>
            </a:r>
            <a:endParaRPr sz="600">
              <a:solidFill>
                <a:schemeClr val="dk2"/>
              </a:solidFill>
              <a:latin typeface="Helvetica Neue"/>
              <a:ea typeface="Helvetica Neue"/>
              <a:cs typeface="Helvetica Neue"/>
              <a:sym typeface="Helvetica Neue"/>
            </a:endParaRPr>
          </a:p>
        </p:txBody>
      </p:sp>
      <p:grpSp>
        <p:nvGrpSpPr>
          <p:cNvPr id="1075" name="Google Shape;1075;p114"/>
          <p:cNvGrpSpPr/>
          <p:nvPr/>
        </p:nvGrpSpPr>
        <p:grpSpPr>
          <a:xfrm>
            <a:off x="8684368" y="4856161"/>
            <a:ext cx="164601" cy="164574"/>
            <a:chOff x="5701200" y="2981425"/>
            <a:chExt cx="927850" cy="905250"/>
          </a:xfrm>
        </p:grpSpPr>
        <p:sp>
          <p:nvSpPr>
            <p:cNvPr id="1076" name="Google Shape;1076;p114"/>
            <p:cNvSpPr/>
            <p:nvPr/>
          </p:nvSpPr>
          <p:spPr>
            <a:xfrm>
              <a:off x="5701200" y="2981425"/>
              <a:ext cx="927850" cy="905250"/>
            </a:xfrm>
            <a:custGeom>
              <a:rect b="b" l="l" r="r" t="t"/>
              <a:pathLst>
                <a:path extrusionOk="0" h="36210" w="37114">
                  <a:moveTo>
                    <a:pt x="20237" y="5748"/>
                  </a:moveTo>
                  <a:lnTo>
                    <a:pt x="20587" y="5761"/>
                  </a:lnTo>
                  <a:lnTo>
                    <a:pt x="20925" y="5788"/>
                  </a:lnTo>
                  <a:lnTo>
                    <a:pt x="21262" y="5815"/>
                  </a:lnTo>
                  <a:lnTo>
                    <a:pt x="21599" y="5869"/>
                  </a:lnTo>
                  <a:lnTo>
                    <a:pt x="21936" y="5923"/>
                  </a:lnTo>
                  <a:lnTo>
                    <a:pt x="22274" y="5991"/>
                  </a:lnTo>
                  <a:lnTo>
                    <a:pt x="22597" y="6072"/>
                  </a:lnTo>
                  <a:lnTo>
                    <a:pt x="22921" y="6166"/>
                  </a:lnTo>
                  <a:lnTo>
                    <a:pt x="23245" y="6260"/>
                  </a:lnTo>
                  <a:lnTo>
                    <a:pt x="23569" y="6368"/>
                  </a:lnTo>
                  <a:lnTo>
                    <a:pt x="23893" y="6503"/>
                  </a:lnTo>
                  <a:lnTo>
                    <a:pt x="24203" y="6625"/>
                  </a:lnTo>
                  <a:lnTo>
                    <a:pt x="24513" y="6773"/>
                  </a:lnTo>
                  <a:lnTo>
                    <a:pt x="24823" y="6922"/>
                  </a:lnTo>
                  <a:lnTo>
                    <a:pt x="25120" y="7083"/>
                  </a:lnTo>
                  <a:lnTo>
                    <a:pt x="25417" y="7272"/>
                  </a:lnTo>
                  <a:lnTo>
                    <a:pt x="25714" y="7488"/>
                  </a:lnTo>
                  <a:lnTo>
                    <a:pt x="26011" y="7731"/>
                  </a:lnTo>
                  <a:lnTo>
                    <a:pt x="26307" y="8001"/>
                  </a:lnTo>
                  <a:lnTo>
                    <a:pt x="26604" y="8298"/>
                  </a:lnTo>
                  <a:lnTo>
                    <a:pt x="26887" y="8621"/>
                  </a:lnTo>
                  <a:lnTo>
                    <a:pt x="27157" y="8972"/>
                  </a:lnTo>
                  <a:lnTo>
                    <a:pt x="27292" y="9174"/>
                  </a:lnTo>
                  <a:lnTo>
                    <a:pt x="27414" y="9363"/>
                  </a:lnTo>
                  <a:lnTo>
                    <a:pt x="27535" y="9579"/>
                  </a:lnTo>
                  <a:lnTo>
                    <a:pt x="27656" y="9795"/>
                  </a:lnTo>
                  <a:lnTo>
                    <a:pt x="27764" y="10024"/>
                  </a:lnTo>
                  <a:lnTo>
                    <a:pt x="27872" y="10254"/>
                  </a:lnTo>
                  <a:lnTo>
                    <a:pt x="27967" y="10497"/>
                  </a:lnTo>
                  <a:lnTo>
                    <a:pt x="28061" y="10753"/>
                  </a:lnTo>
                  <a:lnTo>
                    <a:pt x="28142" y="11023"/>
                  </a:lnTo>
                  <a:lnTo>
                    <a:pt x="28223" y="11292"/>
                  </a:lnTo>
                  <a:lnTo>
                    <a:pt x="28290" y="11576"/>
                  </a:lnTo>
                  <a:lnTo>
                    <a:pt x="28358" y="11873"/>
                  </a:lnTo>
                  <a:lnTo>
                    <a:pt x="28412" y="12169"/>
                  </a:lnTo>
                  <a:lnTo>
                    <a:pt x="28452" y="12493"/>
                  </a:lnTo>
                  <a:lnTo>
                    <a:pt x="28493" y="12817"/>
                  </a:lnTo>
                  <a:lnTo>
                    <a:pt x="28520" y="13154"/>
                  </a:lnTo>
                  <a:lnTo>
                    <a:pt x="28533" y="13491"/>
                  </a:lnTo>
                  <a:lnTo>
                    <a:pt x="28533" y="13856"/>
                  </a:lnTo>
                  <a:lnTo>
                    <a:pt x="28533" y="15893"/>
                  </a:lnTo>
                  <a:lnTo>
                    <a:pt x="28560" y="17039"/>
                  </a:lnTo>
                  <a:lnTo>
                    <a:pt x="28560" y="18186"/>
                  </a:lnTo>
                  <a:lnTo>
                    <a:pt x="28560" y="19319"/>
                  </a:lnTo>
                  <a:lnTo>
                    <a:pt x="28533" y="20412"/>
                  </a:lnTo>
                  <a:lnTo>
                    <a:pt x="28506" y="20938"/>
                  </a:lnTo>
                  <a:lnTo>
                    <a:pt x="28479" y="21451"/>
                  </a:lnTo>
                  <a:lnTo>
                    <a:pt x="28425" y="21937"/>
                  </a:lnTo>
                  <a:lnTo>
                    <a:pt x="28371" y="22395"/>
                  </a:lnTo>
                  <a:lnTo>
                    <a:pt x="28304" y="22827"/>
                  </a:lnTo>
                  <a:lnTo>
                    <a:pt x="28223" y="23218"/>
                  </a:lnTo>
                  <a:lnTo>
                    <a:pt x="28142" y="23582"/>
                  </a:lnTo>
                  <a:lnTo>
                    <a:pt x="28034" y="23906"/>
                  </a:lnTo>
                  <a:lnTo>
                    <a:pt x="27845" y="24392"/>
                  </a:lnTo>
                  <a:lnTo>
                    <a:pt x="27629" y="24864"/>
                  </a:lnTo>
                  <a:lnTo>
                    <a:pt x="27387" y="25323"/>
                  </a:lnTo>
                  <a:lnTo>
                    <a:pt x="27117" y="25768"/>
                  </a:lnTo>
                  <a:lnTo>
                    <a:pt x="26833" y="26200"/>
                  </a:lnTo>
                  <a:lnTo>
                    <a:pt x="26523" y="26618"/>
                  </a:lnTo>
                  <a:lnTo>
                    <a:pt x="26199" y="27009"/>
                  </a:lnTo>
                  <a:lnTo>
                    <a:pt x="25835" y="27400"/>
                  </a:lnTo>
                  <a:lnTo>
                    <a:pt x="25471" y="27751"/>
                  </a:lnTo>
                  <a:lnTo>
                    <a:pt x="25080" y="28088"/>
                  </a:lnTo>
                  <a:lnTo>
                    <a:pt x="24661" y="28412"/>
                  </a:lnTo>
                  <a:lnTo>
                    <a:pt x="24243" y="28709"/>
                  </a:lnTo>
                  <a:lnTo>
                    <a:pt x="23798" y="28979"/>
                  </a:lnTo>
                  <a:lnTo>
                    <a:pt x="23353" y="29222"/>
                  </a:lnTo>
                  <a:lnTo>
                    <a:pt x="22881" y="29451"/>
                  </a:lnTo>
                  <a:lnTo>
                    <a:pt x="22409" y="29640"/>
                  </a:lnTo>
                  <a:lnTo>
                    <a:pt x="22287" y="29694"/>
                  </a:lnTo>
                  <a:lnTo>
                    <a:pt x="21788" y="29869"/>
                  </a:lnTo>
                  <a:lnTo>
                    <a:pt x="21289" y="30031"/>
                  </a:lnTo>
                  <a:lnTo>
                    <a:pt x="20776" y="30152"/>
                  </a:lnTo>
                  <a:lnTo>
                    <a:pt x="20264" y="30260"/>
                  </a:lnTo>
                  <a:lnTo>
                    <a:pt x="19737" y="30341"/>
                  </a:lnTo>
                  <a:lnTo>
                    <a:pt x="19211" y="30395"/>
                  </a:lnTo>
                  <a:lnTo>
                    <a:pt x="18685" y="30422"/>
                  </a:lnTo>
                  <a:lnTo>
                    <a:pt x="17484" y="30422"/>
                  </a:lnTo>
                  <a:lnTo>
                    <a:pt x="17134" y="30395"/>
                  </a:lnTo>
                  <a:lnTo>
                    <a:pt x="16769" y="30368"/>
                  </a:lnTo>
                  <a:lnTo>
                    <a:pt x="16405" y="30328"/>
                  </a:lnTo>
                  <a:lnTo>
                    <a:pt x="16027" y="30274"/>
                  </a:lnTo>
                  <a:lnTo>
                    <a:pt x="15650" y="30193"/>
                  </a:lnTo>
                  <a:lnTo>
                    <a:pt x="15272" y="30112"/>
                  </a:lnTo>
                  <a:lnTo>
                    <a:pt x="14894" y="30017"/>
                  </a:lnTo>
                  <a:lnTo>
                    <a:pt x="14517" y="29910"/>
                  </a:lnTo>
                  <a:lnTo>
                    <a:pt x="14139" y="29788"/>
                  </a:lnTo>
                  <a:lnTo>
                    <a:pt x="13761" y="29653"/>
                  </a:lnTo>
                  <a:lnTo>
                    <a:pt x="13383" y="29505"/>
                  </a:lnTo>
                  <a:lnTo>
                    <a:pt x="13019" y="29343"/>
                  </a:lnTo>
                  <a:lnTo>
                    <a:pt x="12655" y="29168"/>
                  </a:lnTo>
                  <a:lnTo>
                    <a:pt x="12304" y="28979"/>
                  </a:lnTo>
                  <a:lnTo>
                    <a:pt x="11967" y="28776"/>
                  </a:lnTo>
                  <a:lnTo>
                    <a:pt x="11630" y="28560"/>
                  </a:lnTo>
                  <a:lnTo>
                    <a:pt x="11306" y="28345"/>
                  </a:lnTo>
                  <a:lnTo>
                    <a:pt x="10982" y="28102"/>
                  </a:lnTo>
                  <a:lnTo>
                    <a:pt x="10685" y="27859"/>
                  </a:lnTo>
                  <a:lnTo>
                    <a:pt x="10402" y="27603"/>
                  </a:lnTo>
                  <a:lnTo>
                    <a:pt x="10132" y="27319"/>
                  </a:lnTo>
                  <a:lnTo>
                    <a:pt x="9889" y="27036"/>
                  </a:lnTo>
                  <a:lnTo>
                    <a:pt x="9646" y="26739"/>
                  </a:lnTo>
                  <a:lnTo>
                    <a:pt x="9431" y="26429"/>
                  </a:lnTo>
                  <a:lnTo>
                    <a:pt x="9242" y="26119"/>
                  </a:lnTo>
                  <a:lnTo>
                    <a:pt x="9066" y="25781"/>
                  </a:lnTo>
                  <a:lnTo>
                    <a:pt x="8918" y="25444"/>
                  </a:lnTo>
                  <a:lnTo>
                    <a:pt x="8797" y="25080"/>
                  </a:lnTo>
                  <a:lnTo>
                    <a:pt x="8702" y="24716"/>
                  </a:lnTo>
                  <a:lnTo>
                    <a:pt x="8621" y="24338"/>
                  </a:lnTo>
                  <a:lnTo>
                    <a:pt x="8581" y="23960"/>
                  </a:lnTo>
                  <a:lnTo>
                    <a:pt x="8567" y="23555"/>
                  </a:lnTo>
                  <a:lnTo>
                    <a:pt x="8581" y="23097"/>
                  </a:lnTo>
                  <a:lnTo>
                    <a:pt x="8608" y="22840"/>
                  </a:lnTo>
                  <a:lnTo>
                    <a:pt x="8635" y="22598"/>
                  </a:lnTo>
                  <a:lnTo>
                    <a:pt x="8675" y="22328"/>
                  </a:lnTo>
                  <a:lnTo>
                    <a:pt x="8729" y="22071"/>
                  </a:lnTo>
                  <a:lnTo>
                    <a:pt x="8797" y="21802"/>
                  </a:lnTo>
                  <a:lnTo>
                    <a:pt x="8877" y="21518"/>
                  </a:lnTo>
                  <a:lnTo>
                    <a:pt x="8972" y="21249"/>
                  </a:lnTo>
                  <a:lnTo>
                    <a:pt x="9080" y="20965"/>
                  </a:lnTo>
                  <a:lnTo>
                    <a:pt x="9201" y="20682"/>
                  </a:lnTo>
                  <a:lnTo>
                    <a:pt x="9350" y="20399"/>
                  </a:lnTo>
                  <a:lnTo>
                    <a:pt x="9512" y="20129"/>
                  </a:lnTo>
                  <a:lnTo>
                    <a:pt x="9700" y="19846"/>
                  </a:lnTo>
                  <a:lnTo>
                    <a:pt x="9903" y="19562"/>
                  </a:lnTo>
                  <a:lnTo>
                    <a:pt x="10132" y="19292"/>
                  </a:lnTo>
                  <a:lnTo>
                    <a:pt x="10388" y="19023"/>
                  </a:lnTo>
                  <a:lnTo>
                    <a:pt x="10658" y="18766"/>
                  </a:lnTo>
                  <a:lnTo>
                    <a:pt x="10955" y="18510"/>
                  </a:lnTo>
                  <a:lnTo>
                    <a:pt x="11279" y="18254"/>
                  </a:lnTo>
                  <a:lnTo>
                    <a:pt x="11630" y="18011"/>
                  </a:lnTo>
                  <a:lnTo>
                    <a:pt x="12007" y="17781"/>
                  </a:lnTo>
                  <a:lnTo>
                    <a:pt x="12426" y="17552"/>
                  </a:lnTo>
                  <a:lnTo>
                    <a:pt x="12857" y="17350"/>
                  </a:lnTo>
                  <a:lnTo>
                    <a:pt x="13329" y="17147"/>
                  </a:lnTo>
                  <a:lnTo>
                    <a:pt x="13829" y="16959"/>
                  </a:lnTo>
                  <a:lnTo>
                    <a:pt x="14368" y="16770"/>
                  </a:lnTo>
                  <a:lnTo>
                    <a:pt x="14935" y="16621"/>
                  </a:lnTo>
                  <a:lnTo>
                    <a:pt x="15542" y="16473"/>
                  </a:lnTo>
                  <a:lnTo>
                    <a:pt x="16176" y="16338"/>
                  </a:lnTo>
                  <a:lnTo>
                    <a:pt x="16864" y="16230"/>
                  </a:lnTo>
                  <a:lnTo>
                    <a:pt x="17579" y="16122"/>
                  </a:lnTo>
                  <a:lnTo>
                    <a:pt x="18240" y="16041"/>
                  </a:lnTo>
                  <a:lnTo>
                    <a:pt x="19292" y="15933"/>
                  </a:lnTo>
                  <a:lnTo>
                    <a:pt x="20331" y="15785"/>
                  </a:lnTo>
                  <a:lnTo>
                    <a:pt x="21370" y="15623"/>
                  </a:lnTo>
                  <a:lnTo>
                    <a:pt x="22409" y="15434"/>
                  </a:lnTo>
                  <a:lnTo>
                    <a:pt x="22773" y="15340"/>
                  </a:lnTo>
                  <a:lnTo>
                    <a:pt x="23097" y="15245"/>
                  </a:lnTo>
                  <a:lnTo>
                    <a:pt x="23393" y="15151"/>
                  </a:lnTo>
                  <a:lnTo>
                    <a:pt x="23650" y="15043"/>
                  </a:lnTo>
                  <a:lnTo>
                    <a:pt x="23866" y="14921"/>
                  </a:lnTo>
                  <a:lnTo>
                    <a:pt x="24054" y="14800"/>
                  </a:lnTo>
                  <a:lnTo>
                    <a:pt x="24216" y="14665"/>
                  </a:lnTo>
                  <a:lnTo>
                    <a:pt x="24351" y="14530"/>
                  </a:lnTo>
                  <a:lnTo>
                    <a:pt x="24473" y="14395"/>
                  </a:lnTo>
                  <a:lnTo>
                    <a:pt x="24554" y="14260"/>
                  </a:lnTo>
                  <a:lnTo>
                    <a:pt x="24621" y="14112"/>
                  </a:lnTo>
                  <a:lnTo>
                    <a:pt x="24675" y="13977"/>
                  </a:lnTo>
                  <a:lnTo>
                    <a:pt x="24715" y="13829"/>
                  </a:lnTo>
                  <a:lnTo>
                    <a:pt x="24729" y="13694"/>
                  </a:lnTo>
                  <a:lnTo>
                    <a:pt x="24742" y="13559"/>
                  </a:lnTo>
                  <a:lnTo>
                    <a:pt x="24756" y="13424"/>
                  </a:lnTo>
                  <a:lnTo>
                    <a:pt x="24769" y="13276"/>
                  </a:lnTo>
                  <a:lnTo>
                    <a:pt x="24769" y="13127"/>
                  </a:lnTo>
                  <a:lnTo>
                    <a:pt x="24756" y="12817"/>
                  </a:lnTo>
                  <a:lnTo>
                    <a:pt x="24715" y="12534"/>
                  </a:lnTo>
                  <a:lnTo>
                    <a:pt x="24675" y="12385"/>
                  </a:lnTo>
                  <a:lnTo>
                    <a:pt x="24635" y="12237"/>
                  </a:lnTo>
                  <a:lnTo>
                    <a:pt x="24581" y="12102"/>
                  </a:lnTo>
                  <a:lnTo>
                    <a:pt x="24527" y="11967"/>
                  </a:lnTo>
                  <a:lnTo>
                    <a:pt x="24392" y="11697"/>
                  </a:lnTo>
                  <a:lnTo>
                    <a:pt x="24230" y="11454"/>
                  </a:lnTo>
                  <a:lnTo>
                    <a:pt x="24135" y="11333"/>
                  </a:lnTo>
                  <a:lnTo>
                    <a:pt x="24041" y="11225"/>
                  </a:lnTo>
                  <a:lnTo>
                    <a:pt x="23879" y="11050"/>
                  </a:lnTo>
                  <a:lnTo>
                    <a:pt x="23717" y="10888"/>
                  </a:lnTo>
                  <a:lnTo>
                    <a:pt x="23528" y="10726"/>
                  </a:lnTo>
                  <a:lnTo>
                    <a:pt x="23326" y="10591"/>
                  </a:lnTo>
                  <a:lnTo>
                    <a:pt x="23110" y="10470"/>
                  </a:lnTo>
                  <a:lnTo>
                    <a:pt x="22867" y="10348"/>
                  </a:lnTo>
                  <a:lnTo>
                    <a:pt x="22611" y="10240"/>
                  </a:lnTo>
                  <a:lnTo>
                    <a:pt x="22341" y="10146"/>
                  </a:lnTo>
                  <a:lnTo>
                    <a:pt x="22058" y="10065"/>
                  </a:lnTo>
                  <a:lnTo>
                    <a:pt x="21748" y="9997"/>
                  </a:lnTo>
                  <a:lnTo>
                    <a:pt x="21424" y="9930"/>
                  </a:lnTo>
                  <a:lnTo>
                    <a:pt x="21086" y="9889"/>
                  </a:lnTo>
                  <a:lnTo>
                    <a:pt x="20722" y="9849"/>
                  </a:lnTo>
                  <a:lnTo>
                    <a:pt x="20344" y="9822"/>
                  </a:lnTo>
                  <a:lnTo>
                    <a:pt x="19953" y="9809"/>
                  </a:lnTo>
                  <a:lnTo>
                    <a:pt x="19535" y="9795"/>
                  </a:lnTo>
                  <a:lnTo>
                    <a:pt x="19157" y="9809"/>
                  </a:lnTo>
                  <a:lnTo>
                    <a:pt x="18780" y="9822"/>
                  </a:lnTo>
                  <a:lnTo>
                    <a:pt x="18429" y="9849"/>
                  </a:lnTo>
                  <a:lnTo>
                    <a:pt x="18092" y="9889"/>
                  </a:lnTo>
                  <a:lnTo>
                    <a:pt x="17781" y="9930"/>
                  </a:lnTo>
                  <a:lnTo>
                    <a:pt x="17484" y="9984"/>
                  </a:lnTo>
                  <a:lnTo>
                    <a:pt x="17188" y="10051"/>
                  </a:lnTo>
                  <a:lnTo>
                    <a:pt x="16931" y="10132"/>
                  </a:lnTo>
                  <a:lnTo>
                    <a:pt x="16675" y="10213"/>
                  </a:lnTo>
                  <a:lnTo>
                    <a:pt x="16432" y="10308"/>
                  </a:lnTo>
                  <a:lnTo>
                    <a:pt x="16203" y="10416"/>
                  </a:lnTo>
                  <a:lnTo>
                    <a:pt x="16001" y="10524"/>
                  </a:lnTo>
                  <a:lnTo>
                    <a:pt x="15798" y="10631"/>
                  </a:lnTo>
                  <a:lnTo>
                    <a:pt x="15609" y="10753"/>
                  </a:lnTo>
                  <a:lnTo>
                    <a:pt x="15434" y="10888"/>
                  </a:lnTo>
                  <a:lnTo>
                    <a:pt x="15272" y="11023"/>
                  </a:lnTo>
                  <a:lnTo>
                    <a:pt x="15124" y="11171"/>
                  </a:lnTo>
                  <a:lnTo>
                    <a:pt x="14989" y="11319"/>
                  </a:lnTo>
                  <a:lnTo>
                    <a:pt x="14854" y="11468"/>
                  </a:lnTo>
                  <a:lnTo>
                    <a:pt x="14732" y="11630"/>
                  </a:lnTo>
                  <a:lnTo>
                    <a:pt x="14624" y="11792"/>
                  </a:lnTo>
                  <a:lnTo>
                    <a:pt x="14517" y="11954"/>
                  </a:lnTo>
                  <a:lnTo>
                    <a:pt x="14422" y="12129"/>
                  </a:lnTo>
                  <a:lnTo>
                    <a:pt x="14341" y="12304"/>
                  </a:lnTo>
                  <a:lnTo>
                    <a:pt x="14179" y="12669"/>
                  </a:lnTo>
                  <a:lnTo>
                    <a:pt x="14058" y="13046"/>
                  </a:lnTo>
                  <a:lnTo>
                    <a:pt x="13950" y="13424"/>
                  </a:lnTo>
                  <a:lnTo>
                    <a:pt x="13856" y="13815"/>
                  </a:lnTo>
                  <a:lnTo>
                    <a:pt x="13815" y="14004"/>
                  </a:lnTo>
                  <a:lnTo>
                    <a:pt x="13761" y="14179"/>
                  </a:lnTo>
                  <a:lnTo>
                    <a:pt x="13694" y="14341"/>
                  </a:lnTo>
                  <a:lnTo>
                    <a:pt x="13613" y="14503"/>
                  </a:lnTo>
                  <a:lnTo>
                    <a:pt x="13505" y="14652"/>
                  </a:lnTo>
                  <a:lnTo>
                    <a:pt x="13397" y="14800"/>
                  </a:lnTo>
                  <a:lnTo>
                    <a:pt x="13262" y="14935"/>
                  </a:lnTo>
                  <a:lnTo>
                    <a:pt x="13127" y="15043"/>
                  </a:lnTo>
                  <a:lnTo>
                    <a:pt x="12979" y="15151"/>
                  </a:lnTo>
                  <a:lnTo>
                    <a:pt x="12817" y="15245"/>
                  </a:lnTo>
                  <a:lnTo>
                    <a:pt x="12655" y="15313"/>
                  </a:lnTo>
                  <a:lnTo>
                    <a:pt x="12479" y="15380"/>
                  </a:lnTo>
                  <a:lnTo>
                    <a:pt x="12304" y="15421"/>
                  </a:lnTo>
                  <a:lnTo>
                    <a:pt x="12115" y="15448"/>
                  </a:lnTo>
                  <a:lnTo>
                    <a:pt x="11751" y="15448"/>
                  </a:lnTo>
                  <a:lnTo>
                    <a:pt x="11562" y="15434"/>
                  </a:lnTo>
                  <a:lnTo>
                    <a:pt x="11373" y="15407"/>
                  </a:lnTo>
                  <a:lnTo>
                    <a:pt x="11184" y="15367"/>
                  </a:lnTo>
                  <a:lnTo>
                    <a:pt x="10995" y="15313"/>
                  </a:lnTo>
                  <a:lnTo>
                    <a:pt x="10820" y="15232"/>
                  </a:lnTo>
                  <a:lnTo>
                    <a:pt x="10645" y="15137"/>
                  </a:lnTo>
                  <a:lnTo>
                    <a:pt x="10496" y="15029"/>
                  </a:lnTo>
                  <a:lnTo>
                    <a:pt x="10334" y="14908"/>
                  </a:lnTo>
                  <a:lnTo>
                    <a:pt x="10200" y="14773"/>
                  </a:lnTo>
                  <a:lnTo>
                    <a:pt x="10078" y="14625"/>
                  </a:lnTo>
                  <a:lnTo>
                    <a:pt x="9970" y="14463"/>
                  </a:lnTo>
                  <a:lnTo>
                    <a:pt x="9876" y="14287"/>
                  </a:lnTo>
                  <a:lnTo>
                    <a:pt x="9795" y="14112"/>
                  </a:lnTo>
                  <a:lnTo>
                    <a:pt x="9741" y="13937"/>
                  </a:lnTo>
                  <a:lnTo>
                    <a:pt x="9687" y="13748"/>
                  </a:lnTo>
                  <a:lnTo>
                    <a:pt x="9660" y="13545"/>
                  </a:lnTo>
                  <a:lnTo>
                    <a:pt x="9660" y="13424"/>
                  </a:lnTo>
                  <a:lnTo>
                    <a:pt x="9700" y="13127"/>
                  </a:lnTo>
                  <a:lnTo>
                    <a:pt x="9741" y="12817"/>
                  </a:lnTo>
                  <a:lnTo>
                    <a:pt x="9795" y="12520"/>
                  </a:lnTo>
                  <a:lnTo>
                    <a:pt x="9849" y="12223"/>
                  </a:lnTo>
                  <a:lnTo>
                    <a:pt x="9930" y="11927"/>
                  </a:lnTo>
                  <a:lnTo>
                    <a:pt x="10011" y="11643"/>
                  </a:lnTo>
                  <a:lnTo>
                    <a:pt x="10105" y="11360"/>
                  </a:lnTo>
                  <a:lnTo>
                    <a:pt x="10213" y="11077"/>
                  </a:lnTo>
                  <a:lnTo>
                    <a:pt x="10334" y="10793"/>
                  </a:lnTo>
                  <a:lnTo>
                    <a:pt x="10456" y="10524"/>
                  </a:lnTo>
                  <a:lnTo>
                    <a:pt x="10591" y="10254"/>
                  </a:lnTo>
                  <a:lnTo>
                    <a:pt x="10739" y="9984"/>
                  </a:lnTo>
                  <a:lnTo>
                    <a:pt x="10901" y="9728"/>
                  </a:lnTo>
                  <a:lnTo>
                    <a:pt x="11063" y="9471"/>
                  </a:lnTo>
                  <a:lnTo>
                    <a:pt x="11252" y="9228"/>
                  </a:lnTo>
                  <a:lnTo>
                    <a:pt x="11427" y="8986"/>
                  </a:lnTo>
                  <a:lnTo>
                    <a:pt x="11603" y="8783"/>
                  </a:lnTo>
                  <a:lnTo>
                    <a:pt x="11778" y="8594"/>
                  </a:lnTo>
                  <a:lnTo>
                    <a:pt x="11953" y="8405"/>
                  </a:lnTo>
                  <a:lnTo>
                    <a:pt x="12142" y="8230"/>
                  </a:lnTo>
                  <a:lnTo>
                    <a:pt x="12345" y="8055"/>
                  </a:lnTo>
                  <a:lnTo>
                    <a:pt x="12547" y="7893"/>
                  </a:lnTo>
                  <a:lnTo>
                    <a:pt x="12749" y="7731"/>
                  </a:lnTo>
                  <a:lnTo>
                    <a:pt x="12965" y="7569"/>
                  </a:lnTo>
                  <a:lnTo>
                    <a:pt x="13181" y="7421"/>
                  </a:lnTo>
                  <a:lnTo>
                    <a:pt x="13410" y="7286"/>
                  </a:lnTo>
                  <a:lnTo>
                    <a:pt x="13640" y="7151"/>
                  </a:lnTo>
                  <a:lnTo>
                    <a:pt x="13869" y="7016"/>
                  </a:lnTo>
                  <a:lnTo>
                    <a:pt x="14125" y="6895"/>
                  </a:lnTo>
                  <a:lnTo>
                    <a:pt x="14368" y="6773"/>
                  </a:lnTo>
                  <a:lnTo>
                    <a:pt x="14624" y="6665"/>
                  </a:lnTo>
                  <a:lnTo>
                    <a:pt x="14881" y="6557"/>
                  </a:lnTo>
                  <a:lnTo>
                    <a:pt x="15434" y="6368"/>
                  </a:lnTo>
                  <a:lnTo>
                    <a:pt x="16001" y="6207"/>
                  </a:lnTo>
                  <a:lnTo>
                    <a:pt x="16581" y="6058"/>
                  </a:lnTo>
                  <a:lnTo>
                    <a:pt x="17201" y="5950"/>
                  </a:lnTo>
                  <a:lnTo>
                    <a:pt x="17835" y="5856"/>
                  </a:lnTo>
                  <a:lnTo>
                    <a:pt x="18496" y="5802"/>
                  </a:lnTo>
                  <a:lnTo>
                    <a:pt x="19184" y="5761"/>
                  </a:lnTo>
                  <a:lnTo>
                    <a:pt x="19899" y="5748"/>
                  </a:lnTo>
                  <a:close/>
                  <a:moveTo>
                    <a:pt x="18523" y="1"/>
                  </a:moveTo>
                  <a:lnTo>
                    <a:pt x="18038" y="14"/>
                  </a:lnTo>
                  <a:lnTo>
                    <a:pt x="17565" y="28"/>
                  </a:lnTo>
                  <a:lnTo>
                    <a:pt x="17093" y="55"/>
                  </a:lnTo>
                  <a:lnTo>
                    <a:pt x="16621" y="95"/>
                  </a:lnTo>
                  <a:lnTo>
                    <a:pt x="16149" y="149"/>
                  </a:lnTo>
                  <a:lnTo>
                    <a:pt x="15690" y="203"/>
                  </a:lnTo>
                  <a:lnTo>
                    <a:pt x="15232" y="271"/>
                  </a:lnTo>
                  <a:lnTo>
                    <a:pt x="14773" y="352"/>
                  </a:lnTo>
                  <a:lnTo>
                    <a:pt x="14328" y="446"/>
                  </a:lnTo>
                  <a:lnTo>
                    <a:pt x="13882" y="540"/>
                  </a:lnTo>
                  <a:lnTo>
                    <a:pt x="13437" y="648"/>
                  </a:lnTo>
                  <a:lnTo>
                    <a:pt x="12992" y="770"/>
                  </a:lnTo>
                  <a:lnTo>
                    <a:pt x="12560" y="905"/>
                  </a:lnTo>
                  <a:lnTo>
                    <a:pt x="12129" y="1040"/>
                  </a:lnTo>
                  <a:lnTo>
                    <a:pt x="11711" y="1201"/>
                  </a:lnTo>
                  <a:lnTo>
                    <a:pt x="11292" y="1350"/>
                  </a:lnTo>
                  <a:lnTo>
                    <a:pt x="10874" y="1525"/>
                  </a:lnTo>
                  <a:lnTo>
                    <a:pt x="10469" y="1701"/>
                  </a:lnTo>
                  <a:lnTo>
                    <a:pt x="10065" y="1890"/>
                  </a:lnTo>
                  <a:lnTo>
                    <a:pt x="9673" y="2078"/>
                  </a:lnTo>
                  <a:lnTo>
                    <a:pt x="9282" y="2294"/>
                  </a:lnTo>
                  <a:lnTo>
                    <a:pt x="8891" y="2497"/>
                  </a:lnTo>
                  <a:lnTo>
                    <a:pt x="8513" y="2726"/>
                  </a:lnTo>
                  <a:lnTo>
                    <a:pt x="8149" y="2955"/>
                  </a:lnTo>
                  <a:lnTo>
                    <a:pt x="7771" y="3198"/>
                  </a:lnTo>
                  <a:lnTo>
                    <a:pt x="7420" y="3441"/>
                  </a:lnTo>
                  <a:lnTo>
                    <a:pt x="7070" y="3697"/>
                  </a:lnTo>
                  <a:lnTo>
                    <a:pt x="6719" y="3967"/>
                  </a:lnTo>
                  <a:lnTo>
                    <a:pt x="6382" y="4237"/>
                  </a:lnTo>
                  <a:lnTo>
                    <a:pt x="6044" y="4520"/>
                  </a:lnTo>
                  <a:lnTo>
                    <a:pt x="5721" y="4803"/>
                  </a:lnTo>
                  <a:lnTo>
                    <a:pt x="5410" y="5100"/>
                  </a:lnTo>
                  <a:lnTo>
                    <a:pt x="5100" y="5411"/>
                  </a:lnTo>
                  <a:lnTo>
                    <a:pt x="4790" y="5721"/>
                  </a:lnTo>
                  <a:lnTo>
                    <a:pt x="4493" y="6031"/>
                  </a:lnTo>
                  <a:lnTo>
                    <a:pt x="4210" y="6368"/>
                  </a:lnTo>
                  <a:lnTo>
                    <a:pt x="3940" y="6692"/>
                  </a:lnTo>
                  <a:lnTo>
                    <a:pt x="3670" y="7029"/>
                  </a:lnTo>
                  <a:lnTo>
                    <a:pt x="3400" y="7380"/>
                  </a:lnTo>
                  <a:lnTo>
                    <a:pt x="3144" y="7731"/>
                  </a:lnTo>
                  <a:lnTo>
                    <a:pt x="2901" y="8095"/>
                  </a:lnTo>
                  <a:lnTo>
                    <a:pt x="2672" y="8473"/>
                  </a:lnTo>
                  <a:lnTo>
                    <a:pt x="2442" y="8837"/>
                  </a:lnTo>
                  <a:lnTo>
                    <a:pt x="2227" y="9228"/>
                  </a:lnTo>
                  <a:lnTo>
                    <a:pt x="2011" y="9606"/>
                  </a:lnTo>
                  <a:lnTo>
                    <a:pt x="1822" y="9997"/>
                  </a:lnTo>
                  <a:lnTo>
                    <a:pt x="1633" y="10402"/>
                  </a:lnTo>
                  <a:lnTo>
                    <a:pt x="1444" y="10807"/>
                  </a:lnTo>
                  <a:lnTo>
                    <a:pt x="1282" y="11225"/>
                  </a:lnTo>
                  <a:lnTo>
                    <a:pt x="1120" y="11643"/>
                  </a:lnTo>
                  <a:lnTo>
                    <a:pt x="972" y="12061"/>
                  </a:lnTo>
                  <a:lnTo>
                    <a:pt x="824" y="12493"/>
                  </a:lnTo>
                  <a:lnTo>
                    <a:pt x="702" y="12925"/>
                  </a:lnTo>
                  <a:lnTo>
                    <a:pt x="581" y="13357"/>
                  </a:lnTo>
                  <a:lnTo>
                    <a:pt x="473" y="13802"/>
                  </a:lnTo>
                  <a:lnTo>
                    <a:pt x="378" y="14260"/>
                  </a:lnTo>
                  <a:lnTo>
                    <a:pt x="284" y="14719"/>
                  </a:lnTo>
                  <a:lnTo>
                    <a:pt x="216" y="15178"/>
                  </a:lnTo>
                  <a:lnTo>
                    <a:pt x="149" y="15636"/>
                  </a:lnTo>
                  <a:lnTo>
                    <a:pt x="95" y="16109"/>
                  </a:lnTo>
                  <a:lnTo>
                    <a:pt x="55" y="16581"/>
                  </a:lnTo>
                  <a:lnTo>
                    <a:pt x="28" y="17066"/>
                  </a:lnTo>
                  <a:lnTo>
                    <a:pt x="1" y="17539"/>
                  </a:lnTo>
                  <a:lnTo>
                    <a:pt x="1" y="18024"/>
                  </a:lnTo>
                  <a:lnTo>
                    <a:pt x="1" y="18523"/>
                  </a:lnTo>
                  <a:lnTo>
                    <a:pt x="28" y="18996"/>
                  </a:lnTo>
                  <a:lnTo>
                    <a:pt x="55" y="19481"/>
                  </a:lnTo>
                  <a:lnTo>
                    <a:pt x="95" y="19953"/>
                  </a:lnTo>
                  <a:lnTo>
                    <a:pt x="149" y="20426"/>
                  </a:lnTo>
                  <a:lnTo>
                    <a:pt x="216" y="20898"/>
                  </a:lnTo>
                  <a:lnTo>
                    <a:pt x="284" y="21356"/>
                  </a:lnTo>
                  <a:lnTo>
                    <a:pt x="378" y="21815"/>
                  </a:lnTo>
                  <a:lnTo>
                    <a:pt x="473" y="22260"/>
                  </a:lnTo>
                  <a:lnTo>
                    <a:pt x="581" y="22706"/>
                  </a:lnTo>
                  <a:lnTo>
                    <a:pt x="702" y="23151"/>
                  </a:lnTo>
                  <a:lnTo>
                    <a:pt x="824" y="23582"/>
                  </a:lnTo>
                  <a:lnTo>
                    <a:pt x="972" y="24014"/>
                  </a:lnTo>
                  <a:lnTo>
                    <a:pt x="1120" y="24446"/>
                  </a:lnTo>
                  <a:lnTo>
                    <a:pt x="1282" y="24864"/>
                  </a:lnTo>
                  <a:lnTo>
                    <a:pt x="1444" y="25282"/>
                  </a:lnTo>
                  <a:lnTo>
                    <a:pt x="1633" y="25687"/>
                  </a:lnTo>
                  <a:lnTo>
                    <a:pt x="1822" y="26092"/>
                  </a:lnTo>
                  <a:lnTo>
                    <a:pt x="2011" y="26483"/>
                  </a:lnTo>
                  <a:lnTo>
                    <a:pt x="2227" y="26874"/>
                  </a:lnTo>
                  <a:lnTo>
                    <a:pt x="2442" y="27265"/>
                  </a:lnTo>
                  <a:lnTo>
                    <a:pt x="2672" y="27643"/>
                  </a:lnTo>
                  <a:lnTo>
                    <a:pt x="2901" y="28007"/>
                  </a:lnTo>
                  <a:lnTo>
                    <a:pt x="3144" y="28372"/>
                  </a:lnTo>
                  <a:lnTo>
                    <a:pt x="3400" y="28736"/>
                  </a:lnTo>
                  <a:lnTo>
                    <a:pt x="3670" y="29087"/>
                  </a:lnTo>
                  <a:lnTo>
                    <a:pt x="3940" y="29424"/>
                  </a:lnTo>
                  <a:lnTo>
                    <a:pt x="4210" y="29761"/>
                  </a:lnTo>
                  <a:lnTo>
                    <a:pt x="4493" y="30098"/>
                  </a:lnTo>
                  <a:lnTo>
                    <a:pt x="4790" y="30422"/>
                  </a:lnTo>
                  <a:lnTo>
                    <a:pt x="5100" y="30732"/>
                  </a:lnTo>
                  <a:lnTo>
                    <a:pt x="5410" y="31043"/>
                  </a:lnTo>
                  <a:lnTo>
                    <a:pt x="5721" y="31340"/>
                  </a:lnTo>
                  <a:lnTo>
                    <a:pt x="6044" y="31636"/>
                  </a:lnTo>
                  <a:lnTo>
                    <a:pt x="6382" y="31920"/>
                  </a:lnTo>
                  <a:lnTo>
                    <a:pt x="6719" y="32189"/>
                  </a:lnTo>
                  <a:lnTo>
                    <a:pt x="7070" y="32459"/>
                  </a:lnTo>
                  <a:lnTo>
                    <a:pt x="7420" y="32716"/>
                  </a:lnTo>
                  <a:lnTo>
                    <a:pt x="7771" y="32972"/>
                  </a:lnTo>
                  <a:lnTo>
                    <a:pt x="8149" y="33215"/>
                  </a:lnTo>
                  <a:lnTo>
                    <a:pt x="8513" y="33458"/>
                  </a:lnTo>
                  <a:lnTo>
                    <a:pt x="8891" y="33673"/>
                  </a:lnTo>
                  <a:lnTo>
                    <a:pt x="9282" y="33889"/>
                  </a:lnTo>
                  <a:lnTo>
                    <a:pt x="9673" y="34105"/>
                  </a:lnTo>
                  <a:lnTo>
                    <a:pt x="10065" y="34307"/>
                  </a:lnTo>
                  <a:lnTo>
                    <a:pt x="10469" y="34496"/>
                  </a:lnTo>
                  <a:lnTo>
                    <a:pt x="10874" y="34672"/>
                  </a:lnTo>
                  <a:lnTo>
                    <a:pt x="11292" y="34847"/>
                  </a:lnTo>
                  <a:lnTo>
                    <a:pt x="11711" y="35009"/>
                  </a:lnTo>
                  <a:lnTo>
                    <a:pt x="12129" y="35157"/>
                  </a:lnTo>
                  <a:lnTo>
                    <a:pt x="12560" y="35306"/>
                  </a:lnTo>
                  <a:lnTo>
                    <a:pt x="12992" y="35427"/>
                  </a:lnTo>
                  <a:lnTo>
                    <a:pt x="13437" y="35562"/>
                  </a:lnTo>
                  <a:lnTo>
                    <a:pt x="13882" y="35670"/>
                  </a:lnTo>
                  <a:lnTo>
                    <a:pt x="14328" y="35764"/>
                  </a:lnTo>
                  <a:lnTo>
                    <a:pt x="14773" y="35859"/>
                  </a:lnTo>
                  <a:lnTo>
                    <a:pt x="15232" y="35940"/>
                  </a:lnTo>
                  <a:lnTo>
                    <a:pt x="15690" y="36021"/>
                  </a:lnTo>
                  <a:lnTo>
                    <a:pt x="16149" y="36075"/>
                  </a:lnTo>
                  <a:lnTo>
                    <a:pt x="16621" y="36129"/>
                  </a:lnTo>
                  <a:lnTo>
                    <a:pt x="17093" y="36169"/>
                  </a:lnTo>
                  <a:lnTo>
                    <a:pt x="17565" y="36196"/>
                  </a:lnTo>
                  <a:lnTo>
                    <a:pt x="18038" y="36210"/>
                  </a:lnTo>
                  <a:lnTo>
                    <a:pt x="19009" y="36210"/>
                  </a:lnTo>
                  <a:lnTo>
                    <a:pt x="19481" y="36196"/>
                  </a:lnTo>
                  <a:lnTo>
                    <a:pt x="19953" y="36169"/>
                  </a:lnTo>
                  <a:lnTo>
                    <a:pt x="20425" y="36129"/>
                  </a:lnTo>
                  <a:lnTo>
                    <a:pt x="20898" y="36075"/>
                  </a:lnTo>
                  <a:lnTo>
                    <a:pt x="21356" y="36021"/>
                  </a:lnTo>
                  <a:lnTo>
                    <a:pt x="21815" y="35953"/>
                  </a:lnTo>
                  <a:lnTo>
                    <a:pt x="22274" y="35872"/>
                  </a:lnTo>
                  <a:lnTo>
                    <a:pt x="22719" y="35778"/>
                  </a:lnTo>
                  <a:lnTo>
                    <a:pt x="23178" y="35670"/>
                  </a:lnTo>
                  <a:lnTo>
                    <a:pt x="23623" y="35562"/>
                  </a:lnTo>
                  <a:lnTo>
                    <a:pt x="24054" y="35441"/>
                  </a:lnTo>
                  <a:lnTo>
                    <a:pt x="24486" y="35306"/>
                  </a:lnTo>
                  <a:lnTo>
                    <a:pt x="24918" y="35171"/>
                  </a:lnTo>
                  <a:lnTo>
                    <a:pt x="25350" y="35022"/>
                  </a:lnTo>
                  <a:lnTo>
                    <a:pt x="25768" y="34861"/>
                  </a:lnTo>
                  <a:lnTo>
                    <a:pt x="26186" y="34685"/>
                  </a:lnTo>
                  <a:lnTo>
                    <a:pt x="26591" y="34510"/>
                  </a:lnTo>
                  <a:lnTo>
                    <a:pt x="26995" y="34321"/>
                  </a:lnTo>
                  <a:lnTo>
                    <a:pt x="27387" y="34119"/>
                  </a:lnTo>
                  <a:lnTo>
                    <a:pt x="27778" y="33916"/>
                  </a:lnTo>
                  <a:lnTo>
                    <a:pt x="28169" y="33700"/>
                  </a:lnTo>
                  <a:lnTo>
                    <a:pt x="28547" y="33471"/>
                  </a:lnTo>
                  <a:lnTo>
                    <a:pt x="28925" y="33242"/>
                  </a:lnTo>
                  <a:lnTo>
                    <a:pt x="29289" y="32999"/>
                  </a:lnTo>
                  <a:lnTo>
                    <a:pt x="29653" y="32756"/>
                  </a:lnTo>
                  <a:lnTo>
                    <a:pt x="30004" y="32500"/>
                  </a:lnTo>
                  <a:lnTo>
                    <a:pt x="30355" y="32230"/>
                  </a:lnTo>
                  <a:lnTo>
                    <a:pt x="30692" y="31947"/>
                  </a:lnTo>
                  <a:lnTo>
                    <a:pt x="31029" y="31663"/>
                  </a:lnTo>
                  <a:lnTo>
                    <a:pt x="31353" y="31380"/>
                  </a:lnTo>
                  <a:lnTo>
                    <a:pt x="31677" y="31083"/>
                  </a:lnTo>
                  <a:lnTo>
                    <a:pt x="31987" y="30773"/>
                  </a:lnTo>
                  <a:lnTo>
                    <a:pt x="32284" y="30463"/>
                  </a:lnTo>
                  <a:lnTo>
                    <a:pt x="32580" y="30139"/>
                  </a:lnTo>
                  <a:lnTo>
                    <a:pt x="32877" y="29815"/>
                  </a:lnTo>
                  <a:lnTo>
                    <a:pt x="33147" y="29478"/>
                  </a:lnTo>
                  <a:lnTo>
                    <a:pt x="33430" y="29127"/>
                  </a:lnTo>
                  <a:lnTo>
                    <a:pt x="33687" y="28776"/>
                  </a:lnTo>
                  <a:lnTo>
                    <a:pt x="33943" y="28426"/>
                  </a:lnTo>
                  <a:lnTo>
                    <a:pt x="34186" y="28061"/>
                  </a:lnTo>
                  <a:lnTo>
                    <a:pt x="34429" y="27697"/>
                  </a:lnTo>
                  <a:lnTo>
                    <a:pt x="34658" y="27319"/>
                  </a:lnTo>
                  <a:lnTo>
                    <a:pt x="34874" y="26928"/>
                  </a:lnTo>
                  <a:lnTo>
                    <a:pt x="35076" y="26537"/>
                  </a:lnTo>
                  <a:lnTo>
                    <a:pt x="35279" y="26146"/>
                  </a:lnTo>
                  <a:lnTo>
                    <a:pt x="35467" y="25741"/>
                  </a:lnTo>
                  <a:lnTo>
                    <a:pt x="35656" y="25336"/>
                  </a:lnTo>
                  <a:lnTo>
                    <a:pt x="35832" y="24918"/>
                  </a:lnTo>
                  <a:lnTo>
                    <a:pt x="35980" y="24500"/>
                  </a:lnTo>
                  <a:lnTo>
                    <a:pt x="36142" y="24068"/>
                  </a:lnTo>
                  <a:lnTo>
                    <a:pt x="36277" y="23636"/>
                  </a:lnTo>
                  <a:lnTo>
                    <a:pt x="36412" y="23205"/>
                  </a:lnTo>
                  <a:lnTo>
                    <a:pt x="36533" y="22760"/>
                  </a:lnTo>
                  <a:lnTo>
                    <a:pt x="36641" y="22314"/>
                  </a:lnTo>
                  <a:lnTo>
                    <a:pt x="36736" y="21856"/>
                  </a:lnTo>
                  <a:lnTo>
                    <a:pt x="36817" y="21397"/>
                  </a:lnTo>
                  <a:lnTo>
                    <a:pt x="36897" y="20938"/>
                  </a:lnTo>
                  <a:lnTo>
                    <a:pt x="36965" y="20466"/>
                  </a:lnTo>
                  <a:lnTo>
                    <a:pt x="37019" y="19994"/>
                  </a:lnTo>
                  <a:lnTo>
                    <a:pt x="37059" y="19522"/>
                  </a:lnTo>
                  <a:lnTo>
                    <a:pt x="37086" y="19036"/>
                  </a:lnTo>
                  <a:lnTo>
                    <a:pt x="37100" y="18550"/>
                  </a:lnTo>
                  <a:lnTo>
                    <a:pt x="37113" y="18065"/>
                  </a:lnTo>
                  <a:lnTo>
                    <a:pt x="37100" y="17579"/>
                  </a:lnTo>
                  <a:lnTo>
                    <a:pt x="37086" y="17093"/>
                  </a:lnTo>
                  <a:lnTo>
                    <a:pt x="37059" y="16608"/>
                  </a:lnTo>
                  <a:lnTo>
                    <a:pt x="37019" y="16136"/>
                  </a:lnTo>
                  <a:lnTo>
                    <a:pt x="36965" y="15663"/>
                  </a:lnTo>
                  <a:lnTo>
                    <a:pt x="36897" y="15191"/>
                  </a:lnTo>
                  <a:lnTo>
                    <a:pt x="36817" y="14733"/>
                  </a:lnTo>
                  <a:lnTo>
                    <a:pt x="36736" y="14274"/>
                  </a:lnTo>
                  <a:lnTo>
                    <a:pt x="36641" y="13815"/>
                  </a:lnTo>
                  <a:lnTo>
                    <a:pt x="36533" y="13370"/>
                  </a:lnTo>
                  <a:lnTo>
                    <a:pt x="36412" y="12938"/>
                  </a:lnTo>
                  <a:lnTo>
                    <a:pt x="36277" y="12493"/>
                  </a:lnTo>
                  <a:lnTo>
                    <a:pt x="36142" y="12061"/>
                  </a:lnTo>
                  <a:lnTo>
                    <a:pt x="35980" y="11643"/>
                  </a:lnTo>
                  <a:lnTo>
                    <a:pt x="35832" y="11225"/>
                  </a:lnTo>
                  <a:lnTo>
                    <a:pt x="35656" y="10807"/>
                  </a:lnTo>
                  <a:lnTo>
                    <a:pt x="35467" y="10402"/>
                  </a:lnTo>
                  <a:lnTo>
                    <a:pt x="35279" y="9997"/>
                  </a:lnTo>
                  <a:lnTo>
                    <a:pt x="35076" y="9606"/>
                  </a:lnTo>
                  <a:lnTo>
                    <a:pt x="34874" y="9215"/>
                  </a:lnTo>
                  <a:lnTo>
                    <a:pt x="34658" y="8837"/>
                  </a:lnTo>
                  <a:lnTo>
                    <a:pt x="34429" y="8459"/>
                  </a:lnTo>
                  <a:lnTo>
                    <a:pt x="34186" y="8095"/>
                  </a:lnTo>
                  <a:lnTo>
                    <a:pt x="33943" y="7731"/>
                  </a:lnTo>
                  <a:lnTo>
                    <a:pt x="33687" y="7380"/>
                  </a:lnTo>
                  <a:lnTo>
                    <a:pt x="33430" y="7029"/>
                  </a:lnTo>
                  <a:lnTo>
                    <a:pt x="33147" y="6692"/>
                  </a:lnTo>
                  <a:lnTo>
                    <a:pt x="32877" y="6355"/>
                  </a:lnTo>
                  <a:lnTo>
                    <a:pt x="32580" y="6031"/>
                  </a:lnTo>
                  <a:lnTo>
                    <a:pt x="32284" y="5707"/>
                  </a:lnTo>
                  <a:lnTo>
                    <a:pt x="31987" y="5397"/>
                  </a:lnTo>
                  <a:lnTo>
                    <a:pt x="31677" y="5100"/>
                  </a:lnTo>
                  <a:lnTo>
                    <a:pt x="31353" y="4803"/>
                  </a:lnTo>
                  <a:lnTo>
                    <a:pt x="31029" y="4507"/>
                  </a:lnTo>
                  <a:lnTo>
                    <a:pt x="30692" y="4237"/>
                  </a:lnTo>
                  <a:lnTo>
                    <a:pt x="30355" y="3954"/>
                  </a:lnTo>
                  <a:lnTo>
                    <a:pt x="30004" y="3697"/>
                  </a:lnTo>
                  <a:lnTo>
                    <a:pt x="29653" y="3441"/>
                  </a:lnTo>
                  <a:lnTo>
                    <a:pt x="29289" y="3185"/>
                  </a:lnTo>
                  <a:lnTo>
                    <a:pt x="28925" y="2955"/>
                  </a:lnTo>
                  <a:lnTo>
                    <a:pt x="28547" y="2726"/>
                  </a:lnTo>
                  <a:lnTo>
                    <a:pt x="28169" y="2497"/>
                  </a:lnTo>
                  <a:lnTo>
                    <a:pt x="27778" y="2281"/>
                  </a:lnTo>
                  <a:lnTo>
                    <a:pt x="27387" y="2078"/>
                  </a:lnTo>
                  <a:lnTo>
                    <a:pt x="26995" y="1890"/>
                  </a:lnTo>
                  <a:lnTo>
                    <a:pt x="26591" y="1701"/>
                  </a:lnTo>
                  <a:lnTo>
                    <a:pt x="26186" y="1525"/>
                  </a:lnTo>
                  <a:lnTo>
                    <a:pt x="25768" y="1350"/>
                  </a:lnTo>
                  <a:lnTo>
                    <a:pt x="25350" y="1188"/>
                  </a:lnTo>
                  <a:lnTo>
                    <a:pt x="24918" y="1040"/>
                  </a:lnTo>
                  <a:lnTo>
                    <a:pt x="24486" y="905"/>
                  </a:lnTo>
                  <a:lnTo>
                    <a:pt x="24054" y="770"/>
                  </a:lnTo>
                  <a:lnTo>
                    <a:pt x="23623" y="648"/>
                  </a:lnTo>
                  <a:lnTo>
                    <a:pt x="23178" y="540"/>
                  </a:lnTo>
                  <a:lnTo>
                    <a:pt x="22719" y="446"/>
                  </a:lnTo>
                  <a:lnTo>
                    <a:pt x="22274" y="352"/>
                  </a:lnTo>
                  <a:lnTo>
                    <a:pt x="21815" y="271"/>
                  </a:lnTo>
                  <a:lnTo>
                    <a:pt x="21356" y="203"/>
                  </a:lnTo>
                  <a:lnTo>
                    <a:pt x="20898" y="149"/>
                  </a:lnTo>
                  <a:lnTo>
                    <a:pt x="20425" y="95"/>
                  </a:lnTo>
                  <a:lnTo>
                    <a:pt x="19953" y="55"/>
                  </a:lnTo>
                  <a:lnTo>
                    <a:pt x="19481" y="28"/>
                  </a:lnTo>
                  <a:lnTo>
                    <a:pt x="19009" y="14"/>
                  </a:lnTo>
                  <a:lnTo>
                    <a:pt x="18523"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 name="Google Shape;1077;p114"/>
            <p:cNvSpPr/>
            <p:nvPr/>
          </p:nvSpPr>
          <p:spPr>
            <a:xfrm>
              <a:off x="6021600" y="3432700"/>
              <a:ext cx="293450" cy="206775"/>
            </a:xfrm>
            <a:custGeom>
              <a:rect b="b" l="l" r="r" t="t"/>
              <a:pathLst>
                <a:path extrusionOk="0" h="8271" w="11738">
                  <a:moveTo>
                    <a:pt x="11738" y="0"/>
                  </a:moveTo>
                  <a:lnTo>
                    <a:pt x="11481" y="108"/>
                  </a:lnTo>
                  <a:lnTo>
                    <a:pt x="11211" y="203"/>
                  </a:lnTo>
                  <a:lnTo>
                    <a:pt x="10942" y="284"/>
                  </a:lnTo>
                  <a:lnTo>
                    <a:pt x="10658" y="338"/>
                  </a:lnTo>
                  <a:lnTo>
                    <a:pt x="9647" y="540"/>
                  </a:lnTo>
                  <a:lnTo>
                    <a:pt x="8513" y="742"/>
                  </a:lnTo>
                  <a:lnTo>
                    <a:pt x="7407" y="931"/>
                  </a:lnTo>
                  <a:lnTo>
                    <a:pt x="6449" y="1080"/>
                  </a:lnTo>
                  <a:lnTo>
                    <a:pt x="5653" y="1201"/>
                  </a:lnTo>
                  <a:lnTo>
                    <a:pt x="4911" y="1336"/>
                  </a:lnTo>
                  <a:lnTo>
                    <a:pt x="4223" y="1471"/>
                  </a:lnTo>
                  <a:lnTo>
                    <a:pt x="3589" y="1619"/>
                  </a:lnTo>
                  <a:lnTo>
                    <a:pt x="3009" y="1768"/>
                  </a:lnTo>
                  <a:lnTo>
                    <a:pt x="2483" y="1943"/>
                  </a:lnTo>
                  <a:lnTo>
                    <a:pt x="2240" y="2024"/>
                  </a:lnTo>
                  <a:lnTo>
                    <a:pt x="2011" y="2118"/>
                  </a:lnTo>
                  <a:lnTo>
                    <a:pt x="1795" y="2213"/>
                  </a:lnTo>
                  <a:lnTo>
                    <a:pt x="1579" y="2321"/>
                  </a:lnTo>
                  <a:lnTo>
                    <a:pt x="1390" y="2429"/>
                  </a:lnTo>
                  <a:lnTo>
                    <a:pt x="1215" y="2537"/>
                  </a:lnTo>
                  <a:lnTo>
                    <a:pt x="1040" y="2658"/>
                  </a:lnTo>
                  <a:lnTo>
                    <a:pt x="891" y="2779"/>
                  </a:lnTo>
                  <a:lnTo>
                    <a:pt x="743" y="2901"/>
                  </a:lnTo>
                  <a:lnTo>
                    <a:pt x="621" y="3036"/>
                  </a:lnTo>
                  <a:lnTo>
                    <a:pt x="500" y="3184"/>
                  </a:lnTo>
                  <a:lnTo>
                    <a:pt x="392" y="3332"/>
                  </a:lnTo>
                  <a:lnTo>
                    <a:pt x="298" y="3481"/>
                  </a:lnTo>
                  <a:lnTo>
                    <a:pt x="217" y="3643"/>
                  </a:lnTo>
                  <a:lnTo>
                    <a:pt x="149" y="3818"/>
                  </a:lnTo>
                  <a:lnTo>
                    <a:pt x="95" y="3994"/>
                  </a:lnTo>
                  <a:lnTo>
                    <a:pt x="55" y="4182"/>
                  </a:lnTo>
                  <a:lnTo>
                    <a:pt x="28" y="4385"/>
                  </a:lnTo>
                  <a:lnTo>
                    <a:pt x="1" y="4587"/>
                  </a:lnTo>
                  <a:lnTo>
                    <a:pt x="1" y="4789"/>
                  </a:lnTo>
                  <a:lnTo>
                    <a:pt x="14" y="4992"/>
                  </a:lnTo>
                  <a:lnTo>
                    <a:pt x="28" y="5181"/>
                  </a:lnTo>
                  <a:lnTo>
                    <a:pt x="68" y="5370"/>
                  </a:lnTo>
                  <a:lnTo>
                    <a:pt x="122" y="5558"/>
                  </a:lnTo>
                  <a:lnTo>
                    <a:pt x="190" y="5734"/>
                  </a:lnTo>
                  <a:lnTo>
                    <a:pt x="271" y="5909"/>
                  </a:lnTo>
                  <a:lnTo>
                    <a:pt x="351" y="6085"/>
                  </a:lnTo>
                  <a:lnTo>
                    <a:pt x="459" y="6246"/>
                  </a:lnTo>
                  <a:lnTo>
                    <a:pt x="567" y="6395"/>
                  </a:lnTo>
                  <a:lnTo>
                    <a:pt x="702" y="6543"/>
                  </a:lnTo>
                  <a:lnTo>
                    <a:pt x="837" y="6692"/>
                  </a:lnTo>
                  <a:lnTo>
                    <a:pt x="986" y="6840"/>
                  </a:lnTo>
                  <a:lnTo>
                    <a:pt x="1134" y="6975"/>
                  </a:lnTo>
                  <a:lnTo>
                    <a:pt x="1296" y="7096"/>
                  </a:lnTo>
                  <a:lnTo>
                    <a:pt x="1471" y="7218"/>
                  </a:lnTo>
                  <a:lnTo>
                    <a:pt x="1647" y="7339"/>
                  </a:lnTo>
                  <a:lnTo>
                    <a:pt x="1835" y="7447"/>
                  </a:lnTo>
                  <a:lnTo>
                    <a:pt x="2038" y="7555"/>
                  </a:lnTo>
                  <a:lnTo>
                    <a:pt x="2240" y="7649"/>
                  </a:lnTo>
                  <a:lnTo>
                    <a:pt x="2443" y="7744"/>
                  </a:lnTo>
                  <a:lnTo>
                    <a:pt x="2874" y="7892"/>
                  </a:lnTo>
                  <a:lnTo>
                    <a:pt x="3319" y="8027"/>
                  </a:lnTo>
                  <a:lnTo>
                    <a:pt x="3765" y="8135"/>
                  </a:lnTo>
                  <a:lnTo>
                    <a:pt x="4237" y="8216"/>
                  </a:lnTo>
                  <a:lnTo>
                    <a:pt x="4709" y="8257"/>
                  </a:lnTo>
                  <a:lnTo>
                    <a:pt x="5168" y="8270"/>
                  </a:lnTo>
                  <a:lnTo>
                    <a:pt x="5545" y="8257"/>
                  </a:lnTo>
                  <a:lnTo>
                    <a:pt x="5977" y="8216"/>
                  </a:lnTo>
                  <a:lnTo>
                    <a:pt x="6449" y="8135"/>
                  </a:lnTo>
                  <a:lnTo>
                    <a:pt x="6706" y="8095"/>
                  </a:lnTo>
                  <a:lnTo>
                    <a:pt x="6962" y="8027"/>
                  </a:lnTo>
                  <a:lnTo>
                    <a:pt x="7232" y="7960"/>
                  </a:lnTo>
                  <a:lnTo>
                    <a:pt x="7502" y="7865"/>
                  </a:lnTo>
                  <a:lnTo>
                    <a:pt x="7771" y="7771"/>
                  </a:lnTo>
                  <a:lnTo>
                    <a:pt x="8055" y="7676"/>
                  </a:lnTo>
                  <a:lnTo>
                    <a:pt x="8324" y="7555"/>
                  </a:lnTo>
                  <a:lnTo>
                    <a:pt x="8608" y="7420"/>
                  </a:lnTo>
                  <a:lnTo>
                    <a:pt x="8878" y="7272"/>
                  </a:lnTo>
                  <a:lnTo>
                    <a:pt x="9147" y="7110"/>
                  </a:lnTo>
                  <a:lnTo>
                    <a:pt x="9404" y="6934"/>
                  </a:lnTo>
                  <a:lnTo>
                    <a:pt x="9660" y="6746"/>
                  </a:lnTo>
                  <a:lnTo>
                    <a:pt x="9903" y="6543"/>
                  </a:lnTo>
                  <a:lnTo>
                    <a:pt x="10146" y="6327"/>
                  </a:lnTo>
                  <a:lnTo>
                    <a:pt x="10375" y="6085"/>
                  </a:lnTo>
                  <a:lnTo>
                    <a:pt x="10591" y="5828"/>
                  </a:lnTo>
                  <a:lnTo>
                    <a:pt x="10780" y="5558"/>
                  </a:lnTo>
                  <a:lnTo>
                    <a:pt x="10969" y="5275"/>
                  </a:lnTo>
                  <a:lnTo>
                    <a:pt x="11144" y="4965"/>
                  </a:lnTo>
                  <a:lnTo>
                    <a:pt x="11292" y="4641"/>
                  </a:lnTo>
                  <a:lnTo>
                    <a:pt x="11427" y="4290"/>
                  </a:lnTo>
                  <a:lnTo>
                    <a:pt x="11535" y="3926"/>
                  </a:lnTo>
                  <a:lnTo>
                    <a:pt x="11616" y="3535"/>
                  </a:lnTo>
                  <a:lnTo>
                    <a:pt x="11684" y="3117"/>
                  </a:lnTo>
                  <a:lnTo>
                    <a:pt x="11724" y="2698"/>
                  </a:lnTo>
                  <a:lnTo>
                    <a:pt x="11738" y="2240"/>
                  </a:lnTo>
                  <a:lnTo>
                    <a:pt x="11738"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1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Primary logo">
  <p:cSld name="DEFAULT_1">
    <p:bg>
      <p:bgPr>
        <a:solidFill>
          <a:schemeClr val="lt1"/>
        </a:solidFill>
      </p:bgPr>
    </p:bg>
    <p:spTree>
      <p:nvGrpSpPr>
        <p:cNvPr id="73" name="Shape 73"/>
        <p:cNvGrpSpPr/>
        <p:nvPr/>
      </p:nvGrpSpPr>
      <p:grpSpPr>
        <a:xfrm>
          <a:off x="0" y="0"/>
          <a:ext cx="0" cy="0"/>
          <a:chOff x="0" y="0"/>
          <a:chExt cx="0" cy="0"/>
        </a:xfrm>
      </p:grpSpPr>
      <p:grpSp>
        <p:nvGrpSpPr>
          <p:cNvPr id="74" name="Google Shape;74;p12"/>
          <p:cNvGrpSpPr/>
          <p:nvPr/>
        </p:nvGrpSpPr>
        <p:grpSpPr>
          <a:xfrm>
            <a:off x="290566" y="425986"/>
            <a:ext cx="869437" cy="223685"/>
            <a:chOff x="290566" y="425986"/>
            <a:chExt cx="869437" cy="223685"/>
          </a:xfrm>
        </p:grpSpPr>
        <p:sp>
          <p:nvSpPr>
            <p:cNvPr id="75" name="Google Shape;75;p12"/>
            <p:cNvSpPr/>
            <p:nvPr/>
          </p:nvSpPr>
          <p:spPr>
            <a:xfrm>
              <a:off x="290566" y="470854"/>
              <a:ext cx="111988" cy="137668"/>
            </a:xfrm>
            <a:custGeom>
              <a:rect b="b" l="l" r="r" t="t"/>
              <a:pathLst>
                <a:path extrusionOk="0" h="18956" w="15420">
                  <a:moveTo>
                    <a:pt x="12330" y="9444"/>
                  </a:moveTo>
                  <a:lnTo>
                    <a:pt x="12330" y="11171"/>
                  </a:lnTo>
                  <a:lnTo>
                    <a:pt x="12330" y="11508"/>
                  </a:lnTo>
                  <a:lnTo>
                    <a:pt x="12290" y="11845"/>
                  </a:lnTo>
                  <a:lnTo>
                    <a:pt x="12249" y="12156"/>
                  </a:lnTo>
                  <a:lnTo>
                    <a:pt x="12182" y="12453"/>
                  </a:lnTo>
                  <a:lnTo>
                    <a:pt x="12088" y="12736"/>
                  </a:lnTo>
                  <a:lnTo>
                    <a:pt x="11993" y="13006"/>
                  </a:lnTo>
                  <a:lnTo>
                    <a:pt x="11872" y="13262"/>
                  </a:lnTo>
                  <a:lnTo>
                    <a:pt x="11737" y="13491"/>
                  </a:lnTo>
                  <a:lnTo>
                    <a:pt x="11602" y="13721"/>
                  </a:lnTo>
                  <a:lnTo>
                    <a:pt x="11440" y="13923"/>
                  </a:lnTo>
                  <a:lnTo>
                    <a:pt x="11278" y="14125"/>
                  </a:lnTo>
                  <a:lnTo>
                    <a:pt x="11103" y="14301"/>
                  </a:lnTo>
                  <a:lnTo>
                    <a:pt x="10927" y="14476"/>
                  </a:lnTo>
                  <a:lnTo>
                    <a:pt x="10739" y="14625"/>
                  </a:lnTo>
                  <a:lnTo>
                    <a:pt x="10536" y="14773"/>
                  </a:lnTo>
                  <a:lnTo>
                    <a:pt x="10334" y="14908"/>
                  </a:lnTo>
                  <a:lnTo>
                    <a:pt x="10131" y="15029"/>
                  </a:lnTo>
                  <a:lnTo>
                    <a:pt x="9916" y="15151"/>
                  </a:lnTo>
                  <a:lnTo>
                    <a:pt x="9713" y="15245"/>
                  </a:lnTo>
                  <a:lnTo>
                    <a:pt x="9497" y="15340"/>
                  </a:lnTo>
                  <a:lnTo>
                    <a:pt x="9282" y="15421"/>
                  </a:lnTo>
                  <a:lnTo>
                    <a:pt x="9079" y="15488"/>
                  </a:lnTo>
                  <a:lnTo>
                    <a:pt x="8661" y="15609"/>
                  </a:lnTo>
                  <a:lnTo>
                    <a:pt x="8270" y="15704"/>
                  </a:lnTo>
                  <a:lnTo>
                    <a:pt x="7892" y="15758"/>
                  </a:lnTo>
                  <a:lnTo>
                    <a:pt x="7568" y="15785"/>
                  </a:lnTo>
                  <a:lnTo>
                    <a:pt x="7271" y="15798"/>
                  </a:lnTo>
                  <a:lnTo>
                    <a:pt x="6921" y="15785"/>
                  </a:lnTo>
                  <a:lnTo>
                    <a:pt x="6556" y="15758"/>
                  </a:lnTo>
                  <a:lnTo>
                    <a:pt x="6192" y="15690"/>
                  </a:lnTo>
                  <a:lnTo>
                    <a:pt x="5841" y="15623"/>
                  </a:lnTo>
                  <a:lnTo>
                    <a:pt x="5504" y="15515"/>
                  </a:lnTo>
                  <a:lnTo>
                    <a:pt x="5167" y="15394"/>
                  </a:lnTo>
                  <a:lnTo>
                    <a:pt x="4857" y="15245"/>
                  </a:lnTo>
                  <a:lnTo>
                    <a:pt x="4560" y="15083"/>
                  </a:lnTo>
                  <a:lnTo>
                    <a:pt x="4290" y="14908"/>
                  </a:lnTo>
                  <a:lnTo>
                    <a:pt x="4047" y="14706"/>
                  </a:lnTo>
                  <a:lnTo>
                    <a:pt x="3926" y="14598"/>
                  </a:lnTo>
                  <a:lnTo>
                    <a:pt x="3831" y="14476"/>
                  </a:lnTo>
                  <a:lnTo>
                    <a:pt x="3723" y="14368"/>
                  </a:lnTo>
                  <a:lnTo>
                    <a:pt x="3642" y="14247"/>
                  </a:lnTo>
                  <a:lnTo>
                    <a:pt x="3562" y="14112"/>
                  </a:lnTo>
                  <a:lnTo>
                    <a:pt x="3494" y="13990"/>
                  </a:lnTo>
                  <a:lnTo>
                    <a:pt x="3427" y="13856"/>
                  </a:lnTo>
                  <a:lnTo>
                    <a:pt x="3386" y="13721"/>
                  </a:lnTo>
                  <a:lnTo>
                    <a:pt x="3346" y="13572"/>
                  </a:lnTo>
                  <a:lnTo>
                    <a:pt x="3305" y="13424"/>
                  </a:lnTo>
                  <a:lnTo>
                    <a:pt x="3292" y="13275"/>
                  </a:lnTo>
                  <a:lnTo>
                    <a:pt x="3292" y="13127"/>
                  </a:lnTo>
                  <a:lnTo>
                    <a:pt x="3292" y="12965"/>
                  </a:lnTo>
                  <a:lnTo>
                    <a:pt x="3305" y="12803"/>
                  </a:lnTo>
                  <a:lnTo>
                    <a:pt x="3332" y="12655"/>
                  </a:lnTo>
                  <a:lnTo>
                    <a:pt x="3359" y="12520"/>
                  </a:lnTo>
                  <a:lnTo>
                    <a:pt x="3400" y="12372"/>
                  </a:lnTo>
                  <a:lnTo>
                    <a:pt x="3454" y="12250"/>
                  </a:lnTo>
                  <a:lnTo>
                    <a:pt x="3521" y="12129"/>
                  </a:lnTo>
                  <a:lnTo>
                    <a:pt x="3589" y="12007"/>
                  </a:lnTo>
                  <a:lnTo>
                    <a:pt x="3669" y="11886"/>
                  </a:lnTo>
                  <a:lnTo>
                    <a:pt x="3764" y="11778"/>
                  </a:lnTo>
                  <a:lnTo>
                    <a:pt x="3858" y="11670"/>
                  </a:lnTo>
                  <a:lnTo>
                    <a:pt x="3966" y="11576"/>
                  </a:lnTo>
                  <a:lnTo>
                    <a:pt x="4088" y="11481"/>
                  </a:lnTo>
                  <a:lnTo>
                    <a:pt x="4223" y="11387"/>
                  </a:lnTo>
                  <a:lnTo>
                    <a:pt x="4357" y="11306"/>
                  </a:lnTo>
                  <a:lnTo>
                    <a:pt x="4506" y="11225"/>
                  </a:lnTo>
                  <a:lnTo>
                    <a:pt x="4843" y="11077"/>
                  </a:lnTo>
                  <a:lnTo>
                    <a:pt x="5207" y="10928"/>
                  </a:lnTo>
                  <a:lnTo>
                    <a:pt x="5612" y="10807"/>
                  </a:lnTo>
                  <a:lnTo>
                    <a:pt x="6057" y="10685"/>
                  </a:lnTo>
                  <a:lnTo>
                    <a:pt x="6543" y="10577"/>
                  </a:lnTo>
                  <a:lnTo>
                    <a:pt x="7083" y="10469"/>
                  </a:lnTo>
                  <a:lnTo>
                    <a:pt x="7649" y="10375"/>
                  </a:lnTo>
                  <a:lnTo>
                    <a:pt x="8256" y="10267"/>
                  </a:lnTo>
                  <a:lnTo>
                    <a:pt x="8998" y="10159"/>
                  </a:lnTo>
                  <a:lnTo>
                    <a:pt x="9848" y="10011"/>
                  </a:lnTo>
                  <a:lnTo>
                    <a:pt x="11507" y="9700"/>
                  </a:lnTo>
                  <a:lnTo>
                    <a:pt x="11710" y="9660"/>
                  </a:lnTo>
                  <a:lnTo>
                    <a:pt x="11926" y="9593"/>
                  </a:lnTo>
                  <a:lnTo>
                    <a:pt x="12128" y="9525"/>
                  </a:lnTo>
                  <a:lnTo>
                    <a:pt x="12330" y="9444"/>
                  </a:lnTo>
                  <a:close/>
                  <a:moveTo>
                    <a:pt x="8728" y="1"/>
                  </a:moveTo>
                  <a:lnTo>
                    <a:pt x="8175" y="14"/>
                  </a:lnTo>
                  <a:lnTo>
                    <a:pt x="7649" y="41"/>
                  </a:lnTo>
                  <a:lnTo>
                    <a:pt x="7137" y="95"/>
                  </a:lnTo>
                  <a:lnTo>
                    <a:pt x="6637" y="163"/>
                  </a:lnTo>
                  <a:lnTo>
                    <a:pt x="6165" y="244"/>
                  </a:lnTo>
                  <a:lnTo>
                    <a:pt x="5707" y="351"/>
                  </a:lnTo>
                  <a:lnTo>
                    <a:pt x="5275" y="486"/>
                  </a:lnTo>
                  <a:lnTo>
                    <a:pt x="4857" y="635"/>
                  </a:lnTo>
                  <a:lnTo>
                    <a:pt x="4452" y="797"/>
                  </a:lnTo>
                  <a:lnTo>
                    <a:pt x="4074" y="986"/>
                  </a:lnTo>
                  <a:lnTo>
                    <a:pt x="3710" y="1188"/>
                  </a:lnTo>
                  <a:lnTo>
                    <a:pt x="3373" y="1404"/>
                  </a:lnTo>
                  <a:lnTo>
                    <a:pt x="3049" y="1647"/>
                  </a:lnTo>
                  <a:lnTo>
                    <a:pt x="2752" y="1916"/>
                  </a:lnTo>
                  <a:lnTo>
                    <a:pt x="2455" y="2200"/>
                  </a:lnTo>
                  <a:lnTo>
                    <a:pt x="2199" y="2496"/>
                  </a:lnTo>
                  <a:lnTo>
                    <a:pt x="2051" y="2685"/>
                  </a:lnTo>
                  <a:lnTo>
                    <a:pt x="1916" y="2874"/>
                  </a:lnTo>
                  <a:lnTo>
                    <a:pt x="1794" y="3063"/>
                  </a:lnTo>
                  <a:lnTo>
                    <a:pt x="1673" y="3265"/>
                  </a:lnTo>
                  <a:lnTo>
                    <a:pt x="1551" y="3468"/>
                  </a:lnTo>
                  <a:lnTo>
                    <a:pt x="1457" y="3670"/>
                  </a:lnTo>
                  <a:lnTo>
                    <a:pt x="1349" y="3886"/>
                  </a:lnTo>
                  <a:lnTo>
                    <a:pt x="1268" y="4102"/>
                  </a:lnTo>
                  <a:lnTo>
                    <a:pt x="1187" y="4318"/>
                  </a:lnTo>
                  <a:lnTo>
                    <a:pt x="1106" y="4534"/>
                  </a:lnTo>
                  <a:lnTo>
                    <a:pt x="1039" y="4763"/>
                  </a:lnTo>
                  <a:lnTo>
                    <a:pt x="985" y="4992"/>
                  </a:lnTo>
                  <a:lnTo>
                    <a:pt x="931" y="5208"/>
                  </a:lnTo>
                  <a:lnTo>
                    <a:pt x="890" y="5437"/>
                  </a:lnTo>
                  <a:lnTo>
                    <a:pt x="863" y="5680"/>
                  </a:lnTo>
                  <a:lnTo>
                    <a:pt x="836" y="5910"/>
                  </a:lnTo>
                  <a:lnTo>
                    <a:pt x="836" y="6004"/>
                  </a:lnTo>
                  <a:lnTo>
                    <a:pt x="863" y="6152"/>
                  </a:lnTo>
                  <a:lnTo>
                    <a:pt x="890" y="6301"/>
                  </a:lnTo>
                  <a:lnTo>
                    <a:pt x="944" y="6436"/>
                  </a:lnTo>
                  <a:lnTo>
                    <a:pt x="998" y="6571"/>
                  </a:lnTo>
                  <a:lnTo>
                    <a:pt x="1079" y="6706"/>
                  </a:lnTo>
                  <a:lnTo>
                    <a:pt x="1160" y="6827"/>
                  </a:lnTo>
                  <a:lnTo>
                    <a:pt x="1255" y="6935"/>
                  </a:lnTo>
                  <a:lnTo>
                    <a:pt x="1363" y="7043"/>
                  </a:lnTo>
                  <a:lnTo>
                    <a:pt x="1484" y="7137"/>
                  </a:lnTo>
                  <a:lnTo>
                    <a:pt x="1605" y="7218"/>
                  </a:lnTo>
                  <a:lnTo>
                    <a:pt x="1727" y="7286"/>
                  </a:lnTo>
                  <a:lnTo>
                    <a:pt x="1862" y="7353"/>
                  </a:lnTo>
                  <a:lnTo>
                    <a:pt x="2010" y="7394"/>
                  </a:lnTo>
                  <a:lnTo>
                    <a:pt x="2159" y="7421"/>
                  </a:lnTo>
                  <a:lnTo>
                    <a:pt x="2293" y="7448"/>
                  </a:lnTo>
                  <a:lnTo>
                    <a:pt x="2455" y="7448"/>
                  </a:lnTo>
                  <a:lnTo>
                    <a:pt x="2590" y="7461"/>
                  </a:lnTo>
                  <a:lnTo>
                    <a:pt x="2725" y="7448"/>
                  </a:lnTo>
                  <a:lnTo>
                    <a:pt x="2874" y="7434"/>
                  </a:lnTo>
                  <a:lnTo>
                    <a:pt x="3008" y="7407"/>
                  </a:lnTo>
                  <a:lnTo>
                    <a:pt x="3143" y="7353"/>
                  </a:lnTo>
                  <a:lnTo>
                    <a:pt x="3265" y="7299"/>
                  </a:lnTo>
                  <a:lnTo>
                    <a:pt x="3386" y="7232"/>
                  </a:lnTo>
                  <a:lnTo>
                    <a:pt x="3508" y="7151"/>
                  </a:lnTo>
                  <a:lnTo>
                    <a:pt x="3615" y="7056"/>
                  </a:lnTo>
                  <a:lnTo>
                    <a:pt x="3710" y="6948"/>
                  </a:lnTo>
                  <a:lnTo>
                    <a:pt x="3804" y="6840"/>
                  </a:lnTo>
                  <a:lnTo>
                    <a:pt x="3872" y="6733"/>
                  </a:lnTo>
                  <a:lnTo>
                    <a:pt x="3939" y="6598"/>
                  </a:lnTo>
                  <a:lnTo>
                    <a:pt x="3993" y="6476"/>
                  </a:lnTo>
                  <a:lnTo>
                    <a:pt x="4034" y="6341"/>
                  </a:lnTo>
                  <a:lnTo>
                    <a:pt x="4061" y="6206"/>
                  </a:lnTo>
                  <a:lnTo>
                    <a:pt x="4142" y="5896"/>
                  </a:lnTo>
                  <a:lnTo>
                    <a:pt x="4223" y="5613"/>
                  </a:lnTo>
                  <a:lnTo>
                    <a:pt x="4317" y="5316"/>
                  </a:lnTo>
                  <a:lnTo>
                    <a:pt x="4438" y="5046"/>
                  </a:lnTo>
                  <a:lnTo>
                    <a:pt x="4573" y="4776"/>
                  </a:lnTo>
                  <a:lnTo>
                    <a:pt x="4749" y="4520"/>
                  </a:lnTo>
                  <a:lnTo>
                    <a:pt x="4830" y="4399"/>
                  </a:lnTo>
                  <a:lnTo>
                    <a:pt x="4938" y="4277"/>
                  </a:lnTo>
                  <a:lnTo>
                    <a:pt x="5045" y="4156"/>
                  </a:lnTo>
                  <a:lnTo>
                    <a:pt x="5167" y="4048"/>
                  </a:lnTo>
                  <a:lnTo>
                    <a:pt x="5288" y="3953"/>
                  </a:lnTo>
                  <a:lnTo>
                    <a:pt x="5423" y="3846"/>
                  </a:lnTo>
                  <a:lnTo>
                    <a:pt x="5558" y="3751"/>
                  </a:lnTo>
                  <a:lnTo>
                    <a:pt x="5720" y="3657"/>
                  </a:lnTo>
                  <a:lnTo>
                    <a:pt x="5882" y="3576"/>
                  </a:lnTo>
                  <a:lnTo>
                    <a:pt x="6057" y="3508"/>
                  </a:lnTo>
                  <a:lnTo>
                    <a:pt x="6233" y="3427"/>
                  </a:lnTo>
                  <a:lnTo>
                    <a:pt x="6435" y="3360"/>
                  </a:lnTo>
                  <a:lnTo>
                    <a:pt x="6637" y="3306"/>
                  </a:lnTo>
                  <a:lnTo>
                    <a:pt x="6867" y="3252"/>
                  </a:lnTo>
                  <a:lnTo>
                    <a:pt x="7096" y="3211"/>
                  </a:lnTo>
                  <a:lnTo>
                    <a:pt x="7339" y="3171"/>
                  </a:lnTo>
                  <a:lnTo>
                    <a:pt x="7595" y="3144"/>
                  </a:lnTo>
                  <a:lnTo>
                    <a:pt x="7865" y="3131"/>
                  </a:lnTo>
                  <a:lnTo>
                    <a:pt x="8148" y="3117"/>
                  </a:lnTo>
                  <a:lnTo>
                    <a:pt x="8445" y="3104"/>
                  </a:lnTo>
                  <a:lnTo>
                    <a:pt x="8769" y="3117"/>
                  </a:lnTo>
                  <a:lnTo>
                    <a:pt x="9079" y="3131"/>
                  </a:lnTo>
                  <a:lnTo>
                    <a:pt x="9362" y="3144"/>
                  </a:lnTo>
                  <a:lnTo>
                    <a:pt x="9646" y="3171"/>
                  </a:lnTo>
                  <a:lnTo>
                    <a:pt x="9902" y="3211"/>
                  </a:lnTo>
                  <a:lnTo>
                    <a:pt x="10158" y="3265"/>
                  </a:lnTo>
                  <a:lnTo>
                    <a:pt x="10388" y="3319"/>
                  </a:lnTo>
                  <a:lnTo>
                    <a:pt x="10604" y="3373"/>
                  </a:lnTo>
                  <a:lnTo>
                    <a:pt x="10819" y="3454"/>
                  </a:lnTo>
                  <a:lnTo>
                    <a:pt x="11008" y="3535"/>
                  </a:lnTo>
                  <a:lnTo>
                    <a:pt x="11197" y="3616"/>
                  </a:lnTo>
                  <a:lnTo>
                    <a:pt x="11359" y="3724"/>
                  </a:lnTo>
                  <a:lnTo>
                    <a:pt x="11521" y="3832"/>
                  </a:lnTo>
                  <a:lnTo>
                    <a:pt x="11669" y="3940"/>
                  </a:lnTo>
                  <a:lnTo>
                    <a:pt x="11791" y="4061"/>
                  </a:lnTo>
                  <a:lnTo>
                    <a:pt x="11912" y="4196"/>
                  </a:lnTo>
                  <a:lnTo>
                    <a:pt x="12061" y="4372"/>
                  </a:lnTo>
                  <a:lnTo>
                    <a:pt x="12182" y="4561"/>
                  </a:lnTo>
                  <a:lnTo>
                    <a:pt x="12276" y="4763"/>
                  </a:lnTo>
                  <a:lnTo>
                    <a:pt x="12371" y="4965"/>
                  </a:lnTo>
                  <a:lnTo>
                    <a:pt x="12425" y="5181"/>
                  </a:lnTo>
                  <a:lnTo>
                    <a:pt x="12465" y="5397"/>
                  </a:lnTo>
                  <a:lnTo>
                    <a:pt x="12479" y="5626"/>
                  </a:lnTo>
                  <a:lnTo>
                    <a:pt x="12465" y="5842"/>
                  </a:lnTo>
                  <a:lnTo>
                    <a:pt x="12452" y="6058"/>
                  </a:lnTo>
                  <a:lnTo>
                    <a:pt x="12438" y="6166"/>
                  </a:lnTo>
                  <a:lnTo>
                    <a:pt x="12411" y="6274"/>
                  </a:lnTo>
                  <a:lnTo>
                    <a:pt x="12371" y="6382"/>
                  </a:lnTo>
                  <a:lnTo>
                    <a:pt x="12317" y="6490"/>
                  </a:lnTo>
                  <a:lnTo>
                    <a:pt x="12249" y="6598"/>
                  </a:lnTo>
                  <a:lnTo>
                    <a:pt x="12155" y="6706"/>
                  </a:lnTo>
                  <a:lnTo>
                    <a:pt x="12061" y="6800"/>
                  </a:lnTo>
                  <a:lnTo>
                    <a:pt x="11926" y="6908"/>
                  </a:lnTo>
                  <a:lnTo>
                    <a:pt x="11791" y="7002"/>
                  </a:lnTo>
                  <a:lnTo>
                    <a:pt x="11615" y="7097"/>
                  </a:lnTo>
                  <a:lnTo>
                    <a:pt x="11413" y="7191"/>
                  </a:lnTo>
                  <a:lnTo>
                    <a:pt x="11184" y="7272"/>
                  </a:lnTo>
                  <a:lnTo>
                    <a:pt x="10941" y="7340"/>
                  </a:lnTo>
                  <a:lnTo>
                    <a:pt x="10644" y="7421"/>
                  </a:lnTo>
                  <a:lnTo>
                    <a:pt x="10253" y="7488"/>
                  </a:lnTo>
                  <a:lnTo>
                    <a:pt x="9862" y="7569"/>
                  </a:lnTo>
                  <a:lnTo>
                    <a:pt x="9052" y="7690"/>
                  </a:lnTo>
                  <a:lnTo>
                    <a:pt x="8243" y="7798"/>
                  </a:lnTo>
                  <a:lnTo>
                    <a:pt x="7447" y="7893"/>
                  </a:lnTo>
                  <a:lnTo>
                    <a:pt x="6934" y="7947"/>
                  </a:lnTo>
                  <a:lnTo>
                    <a:pt x="6381" y="8028"/>
                  </a:lnTo>
                  <a:lnTo>
                    <a:pt x="5868" y="8109"/>
                  </a:lnTo>
                  <a:lnTo>
                    <a:pt x="5369" y="8217"/>
                  </a:lnTo>
                  <a:lnTo>
                    <a:pt x="4911" y="8324"/>
                  </a:lnTo>
                  <a:lnTo>
                    <a:pt x="4465" y="8446"/>
                  </a:lnTo>
                  <a:lnTo>
                    <a:pt x="4061" y="8581"/>
                  </a:lnTo>
                  <a:lnTo>
                    <a:pt x="3669" y="8729"/>
                  </a:lnTo>
                  <a:lnTo>
                    <a:pt x="3305" y="8891"/>
                  </a:lnTo>
                  <a:lnTo>
                    <a:pt x="2968" y="9053"/>
                  </a:lnTo>
                  <a:lnTo>
                    <a:pt x="2658" y="9228"/>
                  </a:lnTo>
                  <a:lnTo>
                    <a:pt x="2361" y="9404"/>
                  </a:lnTo>
                  <a:lnTo>
                    <a:pt x="2091" y="9593"/>
                  </a:lnTo>
                  <a:lnTo>
                    <a:pt x="1835" y="9781"/>
                  </a:lnTo>
                  <a:lnTo>
                    <a:pt x="1605" y="9984"/>
                  </a:lnTo>
                  <a:lnTo>
                    <a:pt x="1403" y="10186"/>
                  </a:lnTo>
                  <a:lnTo>
                    <a:pt x="1201" y="10388"/>
                  </a:lnTo>
                  <a:lnTo>
                    <a:pt x="1025" y="10604"/>
                  </a:lnTo>
                  <a:lnTo>
                    <a:pt x="877" y="10820"/>
                  </a:lnTo>
                  <a:lnTo>
                    <a:pt x="728" y="11023"/>
                  </a:lnTo>
                  <a:lnTo>
                    <a:pt x="607" y="11238"/>
                  </a:lnTo>
                  <a:lnTo>
                    <a:pt x="499" y="11454"/>
                  </a:lnTo>
                  <a:lnTo>
                    <a:pt x="391" y="11670"/>
                  </a:lnTo>
                  <a:lnTo>
                    <a:pt x="310" y="11886"/>
                  </a:lnTo>
                  <a:lnTo>
                    <a:pt x="229" y="12102"/>
                  </a:lnTo>
                  <a:lnTo>
                    <a:pt x="175" y="12318"/>
                  </a:lnTo>
                  <a:lnTo>
                    <a:pt x="121" y="12520"/>
                  </a:lnTo>
                  <a:lnTo>
                    <a:pt x="81" y="12722"/>
                  </a:lnTo>
                  <a:lnTo>
                    <a:pt x="54" y="12925"/>
                  </a:lnTo>
                  <a:lnTo>
                    <a:pt x="13" y="13316"/>
                  </a:lnTo>
                  <a:lnTo>
                    <a:pt x="0" y="13667"/>
                  </a:lnTo>
                  <a:lnTo>
                    <a:pt x="13" y="13977"/>
                  </a:lnTo>
                  <a:lnTo>
                    <a:pt x="40" y="14274"/>
                  </a:lnTo>
                  <a:lnTo>
                    <a:pt x="94" y="14571"/>
                  </a:lnTo>
                  <a:lnTo>
                    <a:pt x="175" y="14840"/>
                  </a:lnTo>
                  <a:lnTo>
                    <a:pt x="270" y="15124"/>
                  </a:lnTo>
                  <a:lnTo>
                    <a:pt x="391" y="15380"/>
                  </a:lnTo>
                  <a:lnTo>
                    <a:pt x="513" y="15636"/>
                  </a:lnTo>
                  <a:lnTo>
                    <a:pt x="675" y="15879"/>
                  </a:lnTo>
                  <a:lnTo>
                    <a:pt x="836" y="16122"/>
                  </a:lnTo>
                  <a:lnTo>
                    <a:pt x="1012" y="16351"/>
                  </a:lnTo>
                  <a:lnTo>
                    <a:pt x="1201" y="16567"/>
                  </a:lnTo>
                  <a:lnTo>
                    <a:pt x="1417" y="16783"/>
                  </a:lnTo>
                  <a:lnTo>
                    <a:pt x="1632" y="16972"/>
                  </a:lnTo>
                  <a:lnTo>
                    <a:pt x="1862" y="17174"/>
                  </a:lnTo>
                  <a:lnTo>
                    <a:pt x="2105" y="17350"/>
                  </a:lnTo>
                  <a:lnTo>
                    <a:pt x="2361" y="17525"/>
                  </a:lnTo>
                  <a:lnTo>
                    <a:pt x="2617" y="17687"/>
                  </a:lnTo>
                  <a:lnTo>
                    <a:pt x="2874" y="17835"/>
                  </a:lnTo>
                  <a:lnTo>
                    <a:pt x="3157" y="17984"/>
                  </a:lnTo>
                  <a:lnTo>
                    <a:pt x="3427" y="18119"/>
                  </a:lnTo>
                  <a:lnTo>
                    <a:pt x="3710" y="18240"/>
                  </a:lnTo>
                  <a:lnTo>
                    <a:pt x="4007" y="18361"/>
                  </a:lnTo>
                  <a:lnTo>
                    <a:pt x="4290" y="18469"/>
                  </a:lnTo>
                  <a:lnTo>
                    <a:pt x="4587" y="18564"/>
                  </a:lnTo>
                  <a:lnTo>
                    <a:pt x="4870" y="18645"/>
                  </a:lnTo>
                  <a:lnTo>
                    <a:pt x="5167" y="18726"/>
                  </a:lnTo>
                  <a:lnTo>
                    <a:pt x="5464" y="18780"/>
                  </a:lnTo>
                  <a:lnTo>
                    <a:pt x="5747" y="18834"/>
                  </a:lnTo>
                  <a:lnTo>
                    <a:pt x="6044" y="18888"/>
                  </a:lnTo>
                  <a:lnTo>
                    <a:pt x="6327" y="18915"/>
                  </a:lnTo>
                  <a:lnTo>
                    <a:pt x="6597" y="18942"/>
                  </a:lnTo>
                  <a:lnTo>
                    <a:pt x="6867" y="18955"/>
                  </a:lnTo>
                  <a:lnTo>
                    <a:pt x="7811" y="18955"/>
                  </a:lnTo>
                  <a:lnTo>
                    <a:pt x="8216" y="18942"/>
                  </a:lnTo>
                  <a:lnTo>
                    <a:pt x="8621" y="18888"/>
                  </a:lnTo>
                  <a:lnTo>
                    <a:pt x="9025" y="18834"/>
                  </a:lnTo>
                  <a:lnTo>
                    <a:pt x="9430" y="18753"/>
                  </a:lnTo>
                  <a:lnTo>
                    <a:pt x="9821" y="18658"/>
                  </a:lnTo>
                  <a:lnTo>
                    <a:pt x="10212" y="18537"/>
                  </a:lnTo>
                  <a:lnTo>
                    <a:pt x="10604" y="18402"/>
                  </a:lnTo>
                  <a:lnTo>
                    <a:pt x="10685" y="18361"/>
                  </a:lnTo>
                  <a:lnTo>
                    <a:pt x="11049" y="18213"/>
                  </a:lnTo>
                  <a:lnTo>
                    <a:pt x="11413" y="18038"/>
                  </a:lnTo>
                  <a:lnTo>
                    <a:pt x="11764" y="17849"/>
                  </a:lnTo>
                  <a:lnTo>
                    <a:pt x="12101" y="17633"/>
                  </a:lnTo>
                  <a:lnTo>
                    <a:pt x="12425" y="17417"/>
                  </a:lnTo>
                  <a:lnTo>
                    <a:pt x="12749" y="17161"/>
                  </a:lnTo>
                  <a:lnTo>
                    <a:pt x="13045" y="16904"/>
                  </a:lnTo>
                  <a:lnTo>
                    <a:pt x="13329" y="16635"/>
                  </a:lnTo>
                  <a:lnTo>
                    <a:pt x="13599" y="16338"/>
                  </a:lnTo>
                  <a:lnTo>
                    <a:pt x="13855" y="16028"/>
                  </a:lnTo>
                  <a:lnTo>
                    <a:pt x="14098" y="15717"/>
                  </a:lnTo>
                  <a:lnTo>
                    <a:pt x="14314" y="15380"/>
                  </a:lnTo>
                  <a:lnTo>
                    <a:pt x="14516" y="15043"/>
                  </a:lnTo>
                  <a:lnTo>
                    <a:pt x="14705" y="14692"/>
                  </a:lnTo>
                  <a:lnTo>
                    <a:pt x="14867" y="14328"/>
                  </a:lnTo>
                  <a:lnTo>
                    <a:pt x="15015" y="13950"/>
                  </a:lnTo>
                  <a:lnTo>
                    <a:pt x="15096" y="13694"/>
                  </a:lnTo>
                  <a:lnTo>
                    <a:pt x="15163" y="13424"/>
                  </a:lnTo>
                  <a:lnTo>
                    <a:pt x="15231" y="13114"/>
                  </a:lnTo>
                  <a:lnTo>
                    <a:pt x="15285" y="12776"/>
                  </a:lnTo>
                  <a:lnTo>
                    <a:pt x="15325" y="12426"/>
                  </a:lnTo>
                  <a:lnTo>
                    <a:pt x="15352" y="12048"/>
                  </a:lnTo>
                  <a:lnTo>
                    <a:pt x="15406" y="11252"/>
                  </a:lnTo>
                  <a:lnTo>
                    <a:pt x="15420" y="10415"/>
                  </a:lnTo>
                  <a:lnTo>
                    <a:pt x="15420" y="9539"/>
                  </a:lnTo>
                  <a:lnTo>
                    <a:pt x="15406" y="7785"/>
                  </a:lnTo>
                  <a:lnTo>
                    <a:pt x="15393" y="6962"/>
                  </a:lnTo>
                  <a:lnTo>
                    <a:pt x="15379" y="6220"/>
                  </a:lnTo>
                  <a:lnTo>
                    <a:pt x="15379" y="5937"/>
                  </a:lnTo>
                  <a:lnTo>
                    <a:pt x="15366" y="5680"/>
                  </a:lnTo>
                  <a:lnTo>
                    <a:pt x="15352" y="5410"/>
                  </a:lnTo>
                  <a:lnTo>
                    <a:pt x="15312" y="5168"/>
                  </a:lnTo>
                  <a:lnTo>
                    <a:pt x="15285" y="4925"/>
                  </a:lnTo>
                  <a:lnTo>
                    <a:pt x="15244" y="4695"/>
                  </a:lnTo>
                  <a:lnTo>
                    <a:pt x="15136" y="4250"/>
                  </a:lnTo>
                  <a:lnTo>
                    <a:pt x="15015" y="3832"/>
                  </a:lnTo>
                  <a:lnTo>
                    <a:pt x="14867" y="3454"/>
                  </a:lnTo>
                  <a:lnTo>
                    <a:pt x="14705" y="3090"/>
                  </a:lnTo>
                  <a:lnTo>
                    <a:pt x="14516" y="2766"/>
                  </a:lnTo>
                  <a:lnTo>
                    <a:pt x="14314" y="2469"/>
                  </a:lnTo>
                  <a:lnTo>
                    <a:pt x="14111" y="2186"/>
                  </a:lnTo>
                  <a:lnTo>
                    <a:pt x="13895" y="1943"/>
                  </a:lnTo>
                  <a:lnTo>
                    <a:pt x="13666" y="1714"/>
                  </a:lnTo>
                  <a:lnTo>
                    <a:pt x="13437" y="1512"/>
                  </a:lnTo>
                  <a:lnTo>
                    <a:pt x="13207" y="1323"/>
                  </a:lnTo>
                  <a:lnTo>
                    <a:pt x="12978" y="1161"/>
                  </a:lnTo>
                  <a:lnTo>
                    <a:pt x="12749" y="1013"/>
                  </a:lnTo>
                  <a:lnTo>
                    <a:pt x="12519" y="891"/>
                  </a:lnTo>
                  <a:lnTo>
                    <a:pt x="12276" y="770"/>
                  </a:lnTo>
                  <a:lnTo>
                    <a:pt x="12047" y="662"/>
                  </a:lnTo>
                  <a:lnTo>
                    <a:pt x="11804" y="567"/>
                  </a:lnTo>
                  <a:lnTo>
                    <a:pt x="11548" y="473"/>
                  </a:lnTo>
                  <a:lnTo>
                    <a:pt x="11305" y="392"/>
                  </a:lnTo>
                  <a:lnTo>
                    <a:pt x="11062" y="311"/>
                  </a:lnTo>
                  <a:lnTo>
                    <a:pt x="10806" y="244"/>
                  </a:lnTo>
                  <a:lnTo>
                    <a:pt x="10550" y="190"/>
                  </a:lnTo>
                  <a:lnTo>
                    <a:pt x="10293" y="136"/>
                  </a:lnTo>
                  <a:lnTo>
                    <a:pt x="10037" y="95"/>
                  </a:lnTo>
                  <a:lnTo>
                    <a:pt x="9781" y="55"/>
                  </a:lnTo>
                  <a:lnTo>
                    <a:pt x="9511" y="28"/>
                  </a:lnTo>
                  <a:lnTo>
                    <a:pt x="9255" y="14"/>
                  </a:lnTo>
                  <a:lnTo>
                    <a:pt x="8998" y="1"/>
                  </a:lnTo>
                  <a:close/>
                </a:path>
              </a:pathLst>
            </a:custGeom>
            <a:solidFill>
              <a:srgbClr val="1E24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 name="Google Shape;76;p12"/>
            <p:cNvSpPr/>
            <p:nvPr/>
          </p:nvSpPr>
          <p:spPr>
            <a:xfrm>
              <a:off x="423514" y="473301"/>
              <a:ext cx="118168" cy="176370"/>
            </a:xfrm>
            <a:custGeom>
              <a:rect b="b" l="l" r="r" t="t"/>
              <a:pathLst>
                <a:path extrusionOk="0" h="24285" w="16271">
                  <a:moveTo>
                    <a:pt x="8365" y="2888"/>
                  </a:moveTo>
                  <a:lnTo>
                    <a:pt x="8635" y="2915"/>
                  </a:lnTo>
                  <a:lnTo>
                    <a:pt x="8878" y="2942"/>
                  </a:lnTo>
                  <a:lnTo>
                    <a:pt x="9134" y="2996"/>
                  </a:lnTo>
                  <a:lnTo>
                    <a:pt x="9377" y="3050"/>
                  </a:lnTo>
                  <a:lnTo>
                    <a:pt x="9606" y="3131"/>
                  </a:lnTo>
                  <a:lnTo>
                    <a:pt x="9835" y="3212"/>
                  </a:lnTo>
                  <a:lnTo>
                    <a:pt x="10065" y="3320"/>
                  </a:lnTo>
                  <a:lnTo>
                    <a:pt x="10281" y="3428"/>
                  </a:lnTo>
                  <a:lnTo>
                    <a:pt x="10496" y="3549"/>
                  </a:lnTo>
                  <a:lnTo>
                    <a:pt x="10699" y="3684"/>
                  </a:lnTo>
                  <a:lnTo>
                    <a:pt x="10888" y="3832"/>
                  </a:lnTo>
                  <a:lnTo>
                    <a:pt x="11077" y="3994"/>
                  </a:lnTo>
                  <a:lnTo>
                    <a:pt x="11265" y="4170"/>
                  </a:lnTo>
                  <a:lnTo>
                    <a:pt x="11427" y="4358"/>
                  </a:lnTo>
                  <a:lnTo>
                    <a:pt x="11603" y="4547"/>
                  </a:lnTo>
                  <a:lnTo>
                    <a:pt x="11751" y="4750"/>
                  </a:lnTo>
                  <a:lnTo>
                    <a:pt x="11899" y="4966"/>
                  </a:lnTo>
                  <a:lnTo>
                    <a:pt x="12034" y="5195"/>
                  </a:lnTo>
                  <a:lnTo>
                    <a:pt x="12169" y="5424"/>
                  </a:lnTo>
                  <a:lnTo>
                    <a:pt x="12291" y="5681"/>
                  </a:lnTo>
                  <a:lnTo>
                    <a:pt x="12399" y="5937"/>
                  </a:lnTo>
                  <a:lnTo>
                    <a:pt x="12507" y="6193"/>
                  </a:lnTo>
                  <a:lnTo>
                    <a:pt x="12588" y="6476"/>
                  </a:lnTo>
                  <a:lnTo>
                    <a:pt x="12668" y="6760"/>
                  </a:lnTo>
                  <a:lnTo>
                    <a:pt x="12749" y="7057"/>
                  </a:lnTo>
                  <a:lnTo>
                    <a:pt x="12803" y="7353"/>
                  </a:lnTo>
                  <a:lnTo>
                    <a:pt x="12857" y="7664"/>
                  </a:lnTo>
                  <a:lnTo>
                    <a:pt x="12898" y="7987"/>
                  </a:lnTo>
                  <a:lnTo>
                    <a:pt x="12925" y="8325"/>
                  </a:lnTo>
                  <a:lnTo>
                    <a:pt x="12938" y="8648"/>
                  </a:lnTo>
                  <a:lnTo>
                    <a:pt x="12952" y="8999"/>
                  </a:lnTo>
                  <a:lnTo>
                    <a:pt x="12938" y="9363"/>
                  </a:lnTo>
                  <a:lnTo>
                    <a:pt x="12925" y="9714"/>
                  </a:lnTo>
                  <a:lnTo>
                    <a:pt x="12898" y="10051"/>
                  </a:lnTo>
                  <a:lnTo>
                    <a:pt x="12844" y="10375"/>
                  </a:lnTo>
                  <a:lnTo>
                    <a:pt x="12790" y="10699"/>
                  </a:lnTo>
                  <a:lnTo>
                    <a:pt x="12722" y="11009"/>
                  </a:lnTo>
                  <a:lnTo>
                    <a:pt x="12641" y="11306"/>
                  </a:lnTo>
                  <a:lnTo>
                    <a:pt x="12561" y="11589"/>
                  </a:lnTo>
                  <a:lnTo>
                    <a:pt x="12466" y="11873"/>
                  </a:lnTo>
                  <a:lnTo>
                    <a:pt x="12345" y="12129"/>
                  </a:lnTo>
                  <a:lnTo>
                    <a:pt x="12237" y="12385"/>
                  </a:lnTo>
                  <a:lnTo>
                    <a:pt x="12102" y="12628"/>
                  </a:lnTo>
                  <a:lnTo>
                    <a:pt x="11967" y="12871"/>
                  </a:lnTo>
                  <a:lnTo>
                    <a:pt x="11819" y="13087"/>
                  </a:lnTo>
                  <a:lnTo>
                    <a:pt x="11657" y="13303"/>
                  </a:lnTo>
                  <a:lnTo>
                    <a:pt x="11495" y="13505"/>
                  </a:lnTo>
                  <a:lnTo>
                    <a:pt x="11319" y="13680"/>
                  </a:lnTo>
                  <a:lnTo>
                    <a:pt x="11144" y="13869"/>
                  </a:lnTo>
                  <a:lnTo>
                    <a:pt x="10955" y="14031"/>
                  </a:lnTo>
                  <a:lnTo>
                    <a:pt x="10766" y="14180"/>
                  </a:lnTo>
                  <a:lnTo>
                    <a:pt x="10564" y="14328"/>
                  </a:lnTo>
                  <a:lnTo>
                    <a:pt x="10362" y="14449"/>
                  </a:lnTo>
                  <a:lnTo>
                    <a:pt x="10146" y="14571"/>
                  </a:lnTo>
                  <a:lnTo>
                    <a:pt x="9930" y="14679"/>
                  </a:lnTo>
                  <a:lnTo>
                    <a:pt x="9701" y="14773"/>
                  </a:lnTo>
                  <a:lnTo>
                    <a:pt x="9471" y="14854"/>
                  </a:lnTo>
                  <a:lnTo>
                    <a:pt x="9242" y="14922"/>
                  </a:lnTo>
                  <a:lnTo>
                    <a:pt x="8999" y="14976"/>
                  </a:lnTo>
                  <a:lnTo>
                    <a:pt x="8770" y="15030"/>
                  </a:lnTo>
                  <a:lnTo>
                    <a:pt x="8513" y="15057"/>
                  </a:lnTo>
                  <a:lnTo>
                    <a:pt x="8271" y="15084"/>
                  </a:lnTo>
                  <a:lnTo>
                    <a:pt x="8014" y="15084"/>
                  </a:lnTo>
                  <a:lnTo>
                    <a:pt x="7731" y="15070"/>
                  </a:lnTo>
                  <a:lnTo>
                    <a:pt x="7448" y="15043"/>
                  </a:lnTo>
                  <a:lnTo>
                    <a:pt x="7178" y="15003"/>
                  </a:lnTo>
                  <a:lnTo>
                    <a:pt x="6908" y="14949"/>
                  </a:lnTo>
                  <a:lnTo>
                    <a:pt x="6652" y="14868"/>
                  </a:lnTo>
                  <a:lnTo>
                    <a:pt x="6409" y="14787"/>
                  </a:lnTo>
                  <a:lnTo>
                    <a:pt x="6166" y="14679"/>
                  </a:lnTo>
                  <a:lnTo>
                    <a:pt x="5937" y="14571"/>
                  </a:lnTo>
                  <a:lnTo>
                    <a:pt x="5721" y="14436"/>
                  </a:lnTo>
                  <a:lnTo>
                    <a:pt x="5505" y="14288"/>
                  </a:lnTo>
                  <a:lnTo>
                    <a:pt x="5303" y="14139"/>
                  </a:lnTo>
                  <a:lnTo>
                    <a:pt x="5114" y="13977"/>
                  </a:lnTo>
                  <a:lnTo>
                    <a:pt x="4925" y="13788"/>
                  </a:lnTo>
                  <a:lnTo>
                    <a:pt x="4749" y="13600"/>
                  </a:lnTo>
                  <a:lnTo>
                    <a:pt x="4588" y="13411"/>
                  </a:lnTo>
                  <a:lnTo>
                    <a:pt x="4426" y="13195"/>
                  </a:lnTo>
                  <a:lnTo>
                    <a:pt x="4277" y="12979"/>
                  </a:lnTo>
                  <a:lnTo>
                    <a:pt x="4142" y="12763"/>
                  </a:lnTo>
                  <a:lnTo>
                    <a:pt x="4007" y="12520"/>
                  </a:lnTo>
                  <a:lnTo>
                    <a:pt x="3886" y="12291"/>
                  </a:lnTo>
                  <a:lnTo>
                    <a:pt x="3778" y="12035"/>
                  </a:lnTo>
                  <a:lnTo>
                    <a:pt x="3684" y="11778"/>
                  </a:lnTo>
                  <a:lnTo>
                    <a:pt x="3589" y="11522"/>
                  </a:lnTo>
                  <a:lnTo>
                    <a:pt x="3508" y="11266"/>
                  </a:lnTo>
                  <a:lnTo>
                    <a:pt x="3427" y="10996"/>
                  </a:lnTo>
                  <a:lnTo>
                    <a:pt x="3373" y="10726"/>
                  </a:lnTo>
                  <a:lnTo>
                    <a:pt x="3319" y="10443"/>
                  </a:lnTo>
                  <a:lnTo>
                    <a:pt x="3265" y="10173"/>
                  </a:lnTo>
                  <a:lnTo>
                    <a:pt x="3239" y="9890"/>
                  </a:lnTo>
                  <a:lnTo>
                    <a:pt x="3212" y="9606"/>
                  </a:lnTo>
                  <a:lnTo>
                    <a:pt x="3198" y="9323"/>
                  </a:lnTo>
                  <a:lnTo>
                    <a:pt x="3198" y="9040"/>
                  </a:lnTo>
                  <a:lnTo>
                    <a:pt x="3198" y="8635"/>
                  </a:lnTo>
                  <a:lnTo>
                    <a:pt x="3225" y="8244"/>
                  </a:lnTo>
                  <a:lnTo>
                    <a:pt x="3252" y="7880"/>
                  </a:lnTo>
                  <a:lnTo>
                    <a:pt x="3292" y="7515"/>
                  </a:lnTo>
                  <a:lnTo>
                    <a:pt x="3360" y="7178"/>
                  </a:lnTo>
                  <a:lnTo>
                    <a:pt x="3427" y="6841"/>
                  </a:lnTo>
                  <a:lnTo>
                    <a:pt x="3508" y="6530"/>
                  </a:lnTo>
                  <a:lnTo>
                    <a:pt x="3603" y="6234"/>
                  </a:lnTo>
                  <a:lnTo>
                    <a:pt x="3697" y="5950"/>
                  </a:lnTo>
                  <a:lnTo>
                    <a:pt x="3819" y="5667"/>
                  </a:lnTo>
                  <a:lnTo>
                    <a:pt x="3940" y="5411"/>
                  </a:lnTo>
                  <a:lnTo>
                    <a:pt x="4075" y="5168"/>
                  </a:lnTo>
                  <a:lnTo>
                    <a:pt x="4210" y="4939"/>
                  </a:lnTo>
                  <a:lnTo>
                    <a:pt x="4372" y="4723"/>
                  </a:lnTo>
                  <a:lnTo>
                    <a:pt x="4520" y="4507"/>
                  </a:lnTo>
                  <a:lnTo>
                    <a:pt x="4696" y="4318"/>
                  </a:lnTo>
                  <a:lnTo>
                    <a:pt x="4871" y="4143"/>
                  </a:lnTo>
                  <a:lnTo>
                    <a:pt x="5046" y="3967"/>
                  </a:lnTo>
                  <a:lnTo>
                    <a:pt x="5235" y="3819"/>
                  </a:lnTo>
                  <a:lnTo>
                    <a:pt x="5424" y="3670"/>
                  </a:lnTo>
                  <a:lnTo>
                    <a:pt x="5626" y="3549"/>
                  </a:lnTo>
                  <a:lnTo>
                    <a:pt x="5829" y="3428"/>
                  </a:lnTo>
                  <a:lnTo>
                    <a:pt x="6045" y="3320"/>
                  </a:lnTo>
                  <a:lnTo>
                    <a:pt x="6260" y="3225"/>
                  </a:lnTo>
                  <a:lnTo>
                    <a:pt x="6476" y="3144"/>
                  </a:lnTo>
                  <a:lnTo>
                    <a:pt x="6706" y="3077"/>
                  </a:lnTo>
                  <a:lnTo>
                    <a:pt x="6935" y="3009"/>
                  </a:lnTo>
                  <a:lnTo>
                    <a:pt x="7164" y="2969"/>
                  </a:lnTo>
                  <a:lnTo>
                    <a:pt x="7394" y="2928"/>
                  </a:lnTo>
                  <a:lnTo>
                    <a:pt x="7623" y="2901"/>
                  </a:lnTo>
                  <a:lnTo>
                    <a:pt x="7866" y="2888"/>
                  </a:lnTo>
                  <a:close/>
                  <a:moveTo>
                    <a:pt x="8770" y="1"/>
                  </a:moveTo>
                  <a:lnTo>
                    <a:pt x="8378" y="14"/>
                  </a:lnTo>
                  <a:lnTo>
                    <a:pt x="8001" y="41"/>
                  </a:lnTo>
                  <a:lnTo>
                    <a:pt x="7636" y="82"/>
                  </a:lnTo>
                  <a:lnTo>
                    <a:pt x="7286" y="149"/>
                  </a:lnTo>
                  <a:lnTo>
                    <a:pt x="6948" y="217"/>
                  </a:lnTo>
                  <a:lnTo>
                    <a:pt x="6638" y="311"/>
                  </a:lnTo>
                  <a:lnTo>
                    <a:pt x="6341" y="406"/>
                  </a:lnTo>
                  <a:lnTo>
                    <a:pt x="6058" y="514"/>
                  </a:lnTo>
                  <a:lnTo>
                    <a:pt x="5788" y="635"/>
                  </a:lnTo>
                  <a:lnTo>
                    <a:pt x="5532" y="770"/>
                  </a:lnTo>
                  <a:lnTo>
                    <a:pt x="5289" y="905"/>
                  </a:lnTo>
                  <a:lnTo>
                    <a:pt x="5060" y="1040"/>
                  </a:lnTo>
                  <a:lnTo>
                    <a:pt x="4844" y="1188"/>
                  </a:lnTo>
                  <a:lnTo>
                    <a:pt x="4642" y="1337"/>
                  </a:lnTo>
                  <a:lnTo>
                    <a:pt x="4453" y="1485"/>
                  </a:lnTo>
                  <a:lnTo>
                    <a:pt x="4277" y="1647"/>
                  </a:lnTo>
                  <a:lnTo>
                    <a:pt x="4115" y="1795"/>
                  </a:lnTo>
                  <a:lnTo>
                    <a:pt x="3967" y="1944"/>
                  </a:lnTo>
                  <a:lnTo>
                    <a:pt x="3697" y="2240"/>
                  </a:lnTo>
                  <a:lnTo>
                    <a:pt x="3481" y="2524"/>
                  </a:lnTo>
                  <a:lnTo>
                    <a:pt x="3306" y="2767"/>
                  </a:lnTo>
                  <a:lnTo>
                    <a:pt x="3171" y="2982"/>
                  </a:lnTo>
                  <a:lnTo>
                    <a:pt x="3090" y="3144"/>
                  </a:lnTo>
                  <a:lnTo>
                    <a:pt x="3009" y="3279"/>
                  </a:lnTo>
                  <a:lnTo>
                    <a:pt x="2942" y="3279"/>
                  </a:lnTo>
                  <a:lnTo>
                    <a:pt x="2982" y="3063"/>
                  </a:lnTo>
                  <a:lnTo>
                    <a:pt x="2996" y="2834"/>
                  </a:lnTo>
                  <a:lnTo>
                    <a:pt x="3009" y="2605"/>
                  </a:lnTo>
                  <a:lnTo>
                    <a:pt x="3009" y="2375"/>
                  </a:lnTo>
                  <a:lnTo>
                    <a:pt x="3009" y="1364"/>
                  </a:lnTo>
                  <a:lnTo>
                    <a:pt x="3009" y="1256"/>
                  </a:lnTo>
                  <a:lnTo>
                    <a:pt x="2996" y="1161"/>
                  </a:lnTo>
                  <a:lnTo>
                    <a:pt x="2969" y="1067"/>
                  </a:lnTo>
                  <a:lnTo>
                    <a:pt x="2942" y="972"/>
                  </a:lnTo>
                  <a:lnTo>
                    <a:pt x="2901" y="891"/>
                  </a:lnTo>
                  <a:lnTo>
                    <a:pt x="2861" y="810"/>
                  </a:lnTo>
                  <a:lnTo>
                    <a:pt x="2807" y="743"/>
                  </a:lnTo>
                  <a:lnTo>
                    <a:pt x="2739" y="676"/>
                  </a:lnTo>
                  <a:lnTo>
                    <a:pt x="2658" y="622"/>
                  </a:lnTo>
                  <a:lnTo>
                    <a:pt x="2577" y="568"/>
                  </a:lnTo>
                  <a:lnTo>
                    <a:pt x="2483" y="514"/>
                  </a:lnTo>
                  <a:lnTo>
                    <a:pt x="2389" y="487"/>
                  </a:lnTo>
                  <a:lnTo>
                    <a:pt x="2281" y="460"/>
                  </a:lnTo>
                  <a:lnTo>
                    <a:pt x="2159" y="433"/>
                  </a:lnTo>
                  <a:lnTo>
                    <a:pt x="2038" y="419"/>
                  </a:lnTo>
                  <a:lnTo>
                    <a:pt x="986" y="419"/>
                  </a:lnTo>
                  <a:lnTo>
                    <a:pt x="864" y="433"/>
                  </a:lnTo>
                  <a:lnTo>
                    <a:pt x="743" y="460"/>
                  </a:lnTo>
                  <a:lnTo>
                    <a:pt x="635" y="487"/>
                  </a:lnTo>
                  <a:lnTo>
                    <a:pt x="527" y="527"/>
                  </a:lnTo>
                  <a:lnTo>
                    <a:pt x="446" y="568"/>
                  </a:lnTo>
                  <a:lnTo>
                    <a:pt x="365" y="635"/>
                  </a:lnTo>
                  <a:lnTo>
                    <a:pt x="284" y="689"/>
                  </a:lnTo>
                  <a:lnTo>
                    <a:pt x="217" y="770"/>
                  </a:lnTo>
                  <a:lnTo>
                    <a:pt x="163" y="851"/>
                  </a:lnTo>
                  <a:lnTo>
                    <a:pt x="122" y="945"/>
                  </a:lnTo>
                  <a:lnTo>
                    <a:pt x="82" y="1040"/>
                  </a:lnTo>
                  <a:lnTo>
                    <a:pt x="41" y="1148"/>
                  </a:lnTo>
                  <a:lnTo>
                    <a:pt x="28" y="1269"/>
                  </a:lnTo>
                  <a:lnTo>
                    <a:pt x="14" y="1391"/>
                  </a:lnTo>
                  <a:lnTo>
                    <a:pt x="1" y="1525"/>
                  </a:lnTo>
                  <a:lnTo>
                    <a:pt x="1" y="23164"/>
                  </a:lnTo>
                  <a:lnTo>
                    <a:pt x="14" y="23299"/>
                  </a:lnTo>
                  <a:lnTo>
                    <a:pt x="28" y="23421"/>
                  </a:lnTo>
                  <a:lnTo>
                    <a:pt x="41" y="23542"/>
                  </a:lnTo>
                  <a:lnTo>
                    <a:pt x="82" y="23650"/>
                  </a:lnTo>
                  <a:lnTo>
                    <a:pt x="122" y="23758"/>
                  </a:lnTo>
                  <a:lnTo>
                    <a:pt x="163" y="23839"/>
                  </a:lnTo>
                  <a:lnTo>
                    <a:pt x="217" y="23920"/>
                  </a:lnTo>
                  <a:lnTo>
                    <a:pt x="284" y="24001"/>
                  </a:lnTo>
                  <a:lnTo>
                    <a:pt x="365" y="24068"/>
                  </a:lnTo>
                  <a:lnTo>
                    <a:pt x="446" y="24122"/>
                  </a:lnTo>
                  <a:lnTo>
                    <a:pt x="527" y="24176"/>
                  </a:lnTo>
                  <a:lnTo>
                    <a:pt x="635" y="24203"/>
                  </a:lnTo>
                  <a:lnTo>
                    <a:pt x="743" y="24244"/>
                  </a:lnTo>
                  <a:lnTo>
                    <a:pt x="864" y="24257"/>
                  </a:lnTo>
                  <a:lnTo>
                    <a:pt x="986" y="24271"/>
                  </a:lnTo>
                  <a:lnTo>
                    <a:pt x="1120" y="24284"/>
                  </a:lnTo>
                  <a:lnTo>
                    <a:pt x="2173" y="24284"/>
                  </a:lnTo>
                  <a:lnTo>
                    <a:pt x="2308" y="24271"/>
                  </a:lnTo>
                  <a:lnTo>
                    <a:pt x="2429" y="24257"/>
                  </a:lnTo>
                  <a:lnTo>
                    <a:pt x="2537" y="24244"/>
                  </a:lnTo>
                  <a:lnTo>
                    <a:pt x="2645" y="24203"/>
                  </a:lnTo>
                  <a:lnTo>
                    <a:pt x="2739" y="24176"/>
                  </a:lnTo>
                  <a:lnTo>
                    <a:pt x="2834" y="24122"/>
                  </a:lnTo>
                  <a:lnTo>
                    <a:pt x="2915" y="24068"/>
                  </a:lnTo>
                  <a:lnTo>
                    <a:pt x="2982" y="24001"/>
                  </a:lnTo>
                  <a:lnTo>
                    <a:pt x="3050" y="23920"/>
                  </a:lnTo>
                  <a:lnTo>
                    <a:pt x="3104" y="23839"/>
                  </a:lnTo>
                  <a:lnTo>
                    <a:pt x="3158" y="23758"/>
                  </a:lnTo>
                  <a:lnTo>
                    <a:pt x="3185" y="23650"/>
                  </a:lnTo>
                  <a:lnTo>
                    <a:pt x="3225" y="23542"/>
                  </a:lnTo>
                  <a:lnTo>
                    <a:pt x="3239" y="23421"/>
                  </a:lnTo>
                  <a:lnTo>
                    <a:pt x="3252" y="23299"/>
                  </a:lnTo>
                  <a:lnTo>
                    <a:pt x="3265" y="23164"/>
                  </a:lnTo>
                  <a:lnTo>
                    <a:pt x="3265" y="16379"/>
                  </a:lnTo>
                  <a:lnTo>
                    <a:pt x="3252" y="16001"/>
                  </a:lnTo>
                  <a:lnTo>
                    <a:pt x="3239" y="15623"/>
                  </a:lnTo>
                  <a:lnTo>
                    <a:pt x="3212" y="15259"/>
                  </a:lnTo>
                  <a:lnTo>
                    <a:pt x="3158" y="14881"/>
                  </a:lnTo>
                  <a:lnTo>
                    <a:pt x="3225" y="14881"/>
                  </a:lnTo>
                  <a:lnTo>
                    <a:pt x="3427" y="15232"/>
                  </a:lnTo>
                  <a:lnTo>
                    <a:pt x="3657" y="15569"/>
                  </a:lnTo>
                  <a:lnTo>
                    <a:pt x="3913" y="15879"/>
                  </a:lnTo>
                  <a:lnTo>
                    <a:pt x="4183" y="16176"/>
                  </a:lnTo>
                  <a:lnTo>
                    <a:pt x="4480" y="16446"/>
                  </a:lnTo>
                  <a:lnTo>
                    <a:pt x="4776" y="16702"/>
                  </a:lnTo>
                  <a:lnTo>
                    <a:pt x="5114" y="16932"/>
                  </a:lnTo>
                  <a:lnTo>
                    <a:pt x="5451" y="17148"/>
                  </a:lnTo>
                  <a:lnTo>
                    <a:pt x="5815" y="17336"/>
                  </a:lnTo>
                  <a:lnTo>
                    <a:pt x="6179" y="17498"/>
                  </a:lnTo>
                  <a:lnTo>
                    <a:pt x="6557" y="17633"/>
                  </a:lnTo>
                  <a:lnTo>
                    <a:pt x="6935" y="17741"/>
                  </a:lnTo>
                  <a:lnTo>
                    <a:pt x="7326" y="17822"/>
                  </a:lnTo>
                  <a:lnTo>
                    <a:pt x="7731" y="17890"/>
                  </a:lnTo>
                  <a:lnTo>
                    <a:pt x="8122" y="17917"/>
                  </a:lnTo>
                  <a:lnTo>
                    <a:pt x="8527" y="17917"/>
                  </a:lnTo>
                  <a:lnTo>
                    <a:pt x="8945" y="17903"/>
                  </a:lnTo>
                  <a:lnTo>
                    <a:pt x="9350" y="17876"/>
                  </a:lnTo>
                  <a:lnTo>
                    <a:pt x="9754" y="17822"/>
                  </a:lnTo>
                  <a:lnTo>
                    <a:pt x="10146" y="17755"/>
                  </a:lnTo>
                  <a:lnTo>
                    <a:pt x="10523" y="17660"/>
                  </a:lnTo>
                  <a:lnTo>
                    <a:pt x="10901" y="17552"/>
                  </a:lnTo>
                  <a:lnTo>
                    <a:pt x="11265" y="17431"/>
                  </a:lnTo>
                  <a:lnTo>
                    <a:pt x="11616" y="17282"/>
                  </a:lnTo>
                  <a:lnTo>
                    <a:pt x="11967" y="17121"/>
                  </a:lnTo>
                  <a:lnTo>
                    <a:pt x="12304" y="16932"/>
                  </a:lnTo>
                  <a:lnTo>
                    <a:pt x="12628" y="16729"/>
                  </a:lnTo>
                  <a:lnTo>
                    <a:pt x="12938" y="16514"/>
                  </a:lnTo>
                  <a:lnTo>
                    <a:pt x="13249" y="16284"/>
                  </a:lnTo>
                  <a:lnTo>
                    <a:pt x="13532" y="16028"/>
                  </a:lnTo>
                  <a:lnTo>
                    <a:pt x="13815" y="15772"/>
                  </a:lnTo>
                  <a:lnTo>
                    <a:pt x="14071" y="15475"/>
                  </a:lnTo>
                  <a:lnTo>
                    <a:pt x="14328" y="15178"/>
                  </a:lnTo>
                  <a:lnTo>
                    <a:pt x="14557" y="14868"/>
                  </a:lnTo>
                  <a:lnTo>
                    <a:pt x="14786" y="14530"/>
                  </a:lnTo>
                  <a:lnTo>
                    <a:pt x="15002" y="14193"/>
                  </a:lnTo>
                  <a:lnTo>
                    <a:pt x="15191" y="13829"/>
                  </a:lnTo>
                  <a:lnTo>
                    <a:pt x="15380" y="13451"/>
                  </a:lnTo>
                  <a:lnTo>
                    <a:pt x="15542" y="13060"/>
                  </a:lnTo>
                  <a:lnTo>
                    <a:pt x="15690" y="12655"/>
                  </a:lnTo>
                  <a:lnTo>
                    <a:pt x="15825" y="12237"/>
                  </a:lnTo>
                  <a:lnTo>
                    <a:pt x="15933" y="11805"/>
                  </a:lnTo>
                  <a:lnTo>
                    <a:pt x="16041" y="11374"/>
                  </a:lnTo>
                  <a:lnTo>
                    <a:pt x="16122" y="10915"/>
                  </a:lnTo>
                  <a:lnTo>
                    <a:pt x="16190" y="10443"/>
                  </a:lnTo>
                  <a:lnTo>
                    <a:pt x="16230" y="9957"/>
                  </a:lnTo>
                  <a:lnTo>
                    <a:pt x="16257" y="9471"/>
                  </a:lnTo>
                  <a:lnTo>
                    <a:pt x="16270" y="8959"/>
                  </a:lnTo>
                  <a:lnTo>
                    <a:pt x="16257" y="8473"/>
                  </a:lnTo>
                  <a:lnTo>
                    <a:pt x="16243" y="7987"/>
                  </a:lnTo>
                  <a:lnTo>
                    <a:pt x="16190" y="7515"/>
                  </a:lnTo>
                  <a:lnTo>
                    <a:pt x="16136" y="7057"/>
                  </a:lnTo>
                  <a:lnTo>
                    <a:pt x="16068" y="6598"/>
                  </a:lnTo>
                  <a:lnTo>
                    <a:pt x="15974" y="6166"/>
                  </a:lnTo>
                  <a:lnTo>
                    <a:pt x="15866" y="5734"/>
                  </a:lnTo>
                  <a:lnTo>
                    <a:pt x="15744" y="5316"/>
                  </a:lnTo>
                  <a:lnTo>
                    <a:pt x="15609" y="4925"/>
                  </a:lnTo>
                  <a:lnTo>
                    <a:pt x="15461" y="4534"/>
                  </a:lnTo>
                  <a:lnTo>
                    <a:pt x="15286" y="4156"/>
                  </a:lnTo>
                  <a:lnTo>
                    <a:pt x="15110" y="3792"/>
                  </a:lnTo>
                  <a:lnTo>
                    <a:pt x="14908" y="3441"/>
                  </a:lnTo>
                  <a:lnTo>
                    <a:pt x="14706" y="3117"/>
                  </a:lnTo>
                  <a:lnTo>
                    <a:pt x="14476" y="2794"/>
                  </a:lnTo>
                  <a:lnTo>
                    <a:pt x="14247" y="2497"/>
                  </a:lnTo>
                  <a:lnTo>
                    <a:pt x="13991" y="2200"/>
                  </a:lnTo>
                  <a:lnTo>
                    <a:pt x="13734" y="1930"/>
                  </a:lnTo>
                  <a:lnTo>
                    <a:pt x="13451" y="1674"/>
                  </a:lnTo>
                  <a:lnTo>
                    <a:pt x="13168" y="1444"/>
                  </a:lnTo>
                  <a:lnTo>
                    <a:pt x="12857" y="1215"/>
                  </a:lnTo>
                  <a:lnTo>
                    <a:pt x="12547" y="1013"/>
                  </a:lnTo>
                  <a:lnTo>
                    <a:pt x="12223" y="824"/>
                  </a:lnTo>
                  <a:lnTo>
                    <a:pt x="11873" y="662"/>
                  </a:lnTo>
                  <a:lnTo>
                    <a:pt x="11535" y="500"/>
                  </a:lnTo>
                  <a:lnTo>
                    <a:pt x="11171" y="379"/>
                  </a:lnTo>
                  <a:lnTo>
                    <a:pt x="10793" y="257"/>
                  </a:lnTo>
                  <a:lnTo>
                    <a:pt x="10416" y="176"/>
                  </a:lnTo>
                  <a:lnTo>
                    <a:pt x="10011" y="95"/>
                  </a:lnTo>
                  <a:lnTo>
                    <a:pt x="9606" y="41"/>
                  </a:lnTo>
                  <a:lnTo>
                    <a:pt x="9188" y="14"/>
                  </a:lnTo>
                  <a:lnTo>
                    <a:pt x="8770" y="1"/>
                  </a:lnTo>
                  <a:close/>
                </a:path>
              </a:pathLst>
            </a:custGeom>
            <a:solidFill>
              <a:srgbClr val="1E24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 name="Google Shape;77;p12"/>
            <p:cNvSpPr/>
            <p:nvPr/>
          </p:nvSpPr>
          <p:spPr>
            <a:xfrm>
              <a:off x="563230" y="473301"/>
              <a:ext cx="118168" cy="176370"/>
            </a:xfrm>
            <a:custGeom>
              <a:rect b="b" l="l" r="r" t="t"/>
              <a:pathLst>
                <a:path extrusionOk="0" h="24285" w="16271">
                  <a:moveTo>
                    <a:pt x="8365" y="2888"/>
                  </a:moveTo>
                  <a:lnTo>
                    <a:pt x="8621" y="2915"/>
                  </a:lnTo>
                  <a:lnTo>
                    <a:pt x="8877" y="2942"/>
                  </a:lnTo>
                  <a:lnTo>
                    <a:pt x="9134" y="2996"/>
                  </a:lnTo>
                  <a:lnTo>
                    <a:pt x="9376" y="3050"/>
                  </a:lnTo>
                  <a:lnTo>
                    <a:pt x="9606" y="3131"/>
                  </a:lnTo>
                  <a:lnTo>
                    <a:pt x="9835" y="3212"/>
                  </a:lnTo>
                  <a:lnTo>
                    <a:pt x="10064" y="3320"/>
                  </a:lnTo>
                  <a:lnTo>
                    <a:pt x="10280" y="3428"/>
                  </a:lnTo>
                  <a:lnTo>
                    <a:pt x="10483" y="3549"/>
                  </a:lnTo>
                  <a:lnTo>
                    <a:pt x="10685" y="3684"/>
                  </a:lnTo>
                  <a:lnTo>
                    <a:pt x="10887" y="3832"/>
                  </a:lnTo>
                  <a:lnTo>
                    <a:pt x="11076" y="3994"/>
                  </a:lnTo>
                  <a:lnTo>
                    <a:pt x="11252" y="4170"/>
                  </a:lnTo>
                  <a:lnTo>
                    <a:pt x="11427" y="4358"/>
                  </a:lnTo>
                  <a:lnTo>
                    <a:pt x="11589" y="4547"/>
                  </a:lnTo>
                  <a:lnTo>
                    <a:pt x="11751" y="4750"/>
                  </a:lnTo>
                  <a:lnTo>
                    <a:pt x="11899" y="4966"/>
                  </a:lnTo>
                  <a:lnTo>
                    <a:pt x="12034" y="5195"/>
                  </a:lnTo>
                  <a:lnTo>
                    <a:pt x="12169" y="5424"/>
                  </a:lnTo>
                  <a:lnTo>
                    <a:pt x="12290" y="5681"/>
                  </a:lnTo>
                  <a:lnTo>
                    <a:pt x="12398" y="5937"/>
                  </a:lnTo>
                  <a:lnTo>
                    <a:pt x="12493" y="6193"/>
                  </a:lnTo>
                  <a:lnTo>
                    <a:pt x="12587" y="6476"/>
                  </a:lnTo>
                  <a:lnTo>
                    <a:pt x="12668" y="6760"/>
                  </a:lnTo>
                  <a:lnTo>
                    <a:pt x="12749" y="7057"/>
                  </a:lnTo>
                  <a:lnTo>
                    <a:pt x="12803" y="7353"/>
                  </a:lnTo>
                  <a:lnTo>
                    <a:pt x="12857" y="7664"/>
                  </a:lnTo>
                  <a:lnTo>
                    <a:pt x="12897" y="7987"/>
                  </a:lnTo>
                  <a:lnTo>
                    <a:pt x="12924" y="8325"/>
                  </a:lnTo>
                  <a:lnTo>
                    <a:pt x="12938" y="8648"/>
                  </a:lnTo>
                  <a:lnTo>
                    <a:pt x="12951" y="8999"/>
                  </a:lnTo>
                  <a:lnTo>
                    <a:pt x="12938" y="9363"/>
                  </a:lnTo>
                  <a:lnTo>
                    <a:pt x="12924" y="9714"/>
                  </a:lnTo>
                  <a:lnTo>
                    <a:pt x="12884" y="10051"/>
                  </a:lnTo>
                  <a:lnTo>
                    <a:pt x="12843" y="10375"/>
                  </a:lnTo>
                  <a:lnTo>
                    <a:pt x="12789" y="10699"/>
                  </a:lnTo>
                  <a:lnTo>
                    <a:pt x="12722" y="11009"/>
                  </a:lnTo>
                  <a:lnTo>
                    <a:pt x="12641" y="11306"/>
                  </a:lnTo>
                  <a:lnTo>
                    <a:pt x="12560" y="11589"/>
                  </a:lnTo>
                  <a:lnTo>
                    <a:pt x="12452" y="11873"/>
                  </a:lnTo>
                  <a:lnTo>
                    <a:pt x="12344" y="12129"/>
                  </a:lnTo>
                  <a:lnTo>
                    <a:pt x="12223" y="12385"/>
                  </a:lnTo>
                  <a:lnTo>
                    <a:pt x="12101" y="12628"/>
                  </a:lnTo>
                  <a:lnTo>
                    <a:pt x="11953" y="12871"/>
                  </a:lnTo>
                  <a:lnTo>
                    <a:pt x="11818" y="13087"/>
                  </a:lnTo>
                  <a:lnTo>
                    <a:pt x="11656" y="13303"/>
                  </a:lnTo>
                  <a:lnTo>
                    <a:pt x="11494" y="13505"/>
                  </a:lnTo>
                  <a:lnTo>
                    <a:pt x="11319" y="13680"/>
                  </a:lnTo>
                  <a:lnTo>
                    <a:pt x="11144" y="13869"/>
                  </a:lnTo>
                  <a:lnTo>
                    <a:pt x="10955" y="14031"/>
                  </a:lnTo>
                  <a:lnTo>
                    <a:pt x="10766" y="14180"/>
                  </a:lnTo>
                  <a:lnTo>
                    <a:pt x="10564" y="14328"/>
                  </a:lnTo>
                  <a:lnTo>
                    <a:pt x="10361" y="14449"/>
                  </a:lnTo>
                  <a:lnTo>
                    <a:pt x="10145" y="14571"/>
                  </a:lnTo>
                  <a:lnTo>
                    <a:pt x="9929" y="14679"/>
                  </a:lnTo>
                  <a:lnTo>
                    <a:pt x="9700" y="14773"/>
                  </a:lnTo>
                  <a:lnTo>
                    <a:pt x="9471" y="14854"/>
                  </a:lnTo>
                  <a:lnTo>
                    <a:pt x="9241" y="14922"/>
                  </a:lnTo>
                  <a:lnTo>
                    <a:pt x="8999" y="14976"/>
                  </a:lnTo>
                  <a:lnTo>
                    <a:pt x="8756" y="15030"/>
                  </a:lnTo>
                  <a:lnTo>
                    <a:pt x="8513" y="15057"/>
                  </a:lnTo>
                  <a:lnTo>
                    <a:pt x="8270" y="15084"/>
                  </a:lnTo>
                  <a:lnTo>
                    <a:pt x="8014" y="15084"/>
                  </a:lnTo>
                  <a:lnTo>
                    <a:pt x="7731" y="15070"/>
                  </a:lnTo>
                  <a:lnTo>
                    <a:pt x="7447" y="15043"/>
                  </a:lnTo>
                  <a:lnTo>
                    <a:pt x="7164" y="15003"/>
                  </a:lnTo>
                  <a:lnTo>
                    <a:pt x="6908" y="14949"/>
                  </a:lnTo>
                  <a:lnTo>
                    <a:pt x="6651" y="14868"/>
                  </a:lnTo>
                  <a:lnTo>
                    <a:pt x="6408" y="14787"/>
                  </a:lnTo>
                  <a:lnTo>
                    <a:pt x="6166" y="14679"/>
                  </a:lnTo>
                  <a:lnTo>
                    <a:pt x="5936" y="14571"/>
                  </a:lnTo>
                  <a:lnTo>
                    <a:pt x="5707" y="14436"/>
                  </a:lnTo>
                  <a:lnTo>
                    <a:pt x="5505" y="14288"/>
                  </a:lnTo>
                  <a:lnTo>
                    <a:pt x="5302" y="14139"/>
                  </a:lnTo>
                  <a:lnTo>
                    <a:pt x="5100" y="13977"/>
                  </a:lnTo>
                  <a:lnTo>
                    <a:pt x="4924" y="13788"/>
                  </a:lnTo>
                  <a:lnTo>
                    <a:pt x="4749" y="13600"/>
                  </a:lnTo>
                  <a:lnTo>
                    <a:pt x="4574" y="13411"/>
                  </a:lnTo>
                  <a:lnTo>
                    <a:pt x="4425" y="13195"/>
                  </a:lnTo>
                  <a:lnTo>
                    <a:pt x="4263" y="12979"/>
                  </a:lnTo>
                  <a:lnTo>
                    <a:pt x="4129" y="12763"/>
                  </a:lnTo>
                  <a:lnTo>
                    <a:pt x="4007" y="12520"/>
                  </a:lnTo>
                  <a:lnTo>
                    <a:pt x="3886" y="12291"/>
                  </a:lnTo>
                  <a:lnTo>
                    <a:pt x="3764" y="12035"/>
                  </a:lnTo>
                  <a:lnTo>
                    <a:pt x="3670" y="11778"/>
                  </a:lnTo>
                  <a:lnTo>
                    <a:pt x="3575" y="11522"/>
                  </a:lnTo>
                  <a:lnTo>
                    <a:pt x="3494" y="11266"/>
                  </a:lnTo>
                  <a:lnTo>
                    <a:pt x="3414" y="10996"/>
                  </a:lnTo>
                  <a:lnTo>
                    <a:pt x="3346" y="10726"/>
                  </a:lnTo>
                  <a:lnTo>
                    <a:pt x="3292" y="10443"/>
                  </a:lnTo>
                  <a:lnTo>
                    <a:pt x="3252" y="10173"/>
                  </a:lnTo>
                  <a:lnTo>
                    <a:pt x="3211" y="9890"/>
                  </a:lnTo>
                  <a:lnTo>
                    <a:pt x="3184" y="9606"/>
                  </a:lnTo>
                  <a:lnTo>
                    <a:pt x="3171" y="9323"/>
                  </a:lnTo>
                  <a:lnTo>
                    <a:pt x="3171" y="9040"/>
                  </a:lnTo>
                  <a:lnTo>
                    <a:pt x="3171" y="8635"/>
                  </a:lnTo>
                  <a:lnTo>
                    <a:pt x="3198" y="8244"/>
                  </a:lnTo>
                  <a:lnTo>
                    <a:pt x="3225" y="7880"/>
                  </a:lnTo>
                  <a:lnTo>
                    <a:pt x="3279" y="7515"/>
                  </a:lnTo>
                  <a:lnTo>
                    <a:pt x="3333" y="7178"/>
                  </a:lnTo>
                  <a:lnTo>
                    <a:pt x="3400" y="6841"/>
                  </a:lnTo>
                  <a:lnTo>
                    <a:pt x="3481" y="6530"/>
                  </a:lnTo>
                  <a:lnTo>
                    <a:pt x="3575" y="6234"/>
                  </a:lnTo>
                  <a:lnTo>
                    <a:pt x="3683" y="5950"/>
                  </a:lnTo>
                  <a:lnTo>
                    <a:pt x="3791" y="5681"/>
                  </a:lnTo>
                  <a:lnTo>
                    <a:pt x="3913" y="5411"/>
                  </a:lnTo>
                  <a:lnTo>
                    <a:pt x="4048" y="5168"/>
                  </a:lnTo>
                  <a:lnTo>
                    <a:pt x="4196" y="4939"/>
                  </a:lnTo>
                  <a:lnTo>
                    <a:pt x="4344" y="4723"/>
                  </a:lnTo>
                  <a:lnTo>
                    <a:pt x="4506" y="4520"/>
                  </a:lnTo>
                  <a:lnTo>
                    <a:pt x="4668" y="4318"/>
                  </a:lnTo>
                  <a:lnTo>
                    <a:pt x="4844" y="4143"/>
                  </a:lnTo>
                  <a:lnTo>
                    <a:pt x="5032" y="3981"/>
                  </a:lnTo>
                  <a:lnTo>
                    <a:pt x="5221" y="3819"/>
                  </a:lnTo>
                  <a:lnTo>
                    <a:pt x="5410" y="3684"/>
                  </a:lnTo>
                  <a:lnTo>
                    <a:pt x="5612" y="3549"/>
                  </a:lnTo>
                  <a:lnTo>
                    <a:pt x="5815" y="3428"/>
                  </a:lnTo>
                  <a:lnTo>
                    <a:pt x="6031" y="3320"/>
                  </a:lnTo>
                  <a:lnTo>
                    <a:pt x="6247" y="3225"/>
                  </a:lnTo>
                  <a:lnTo>
                    <a:pt x="6462" y="3144"/>
                  </a:lnTo>
                  <a:lnTo>
                    <a:pt x="6692" y="3077"/>
                  </a:lnTo>
                  <a:lnTo>
                    <a:pt x="6921" y="3023"/>
                  </a:lnTo>
                  <a:lnTo>
                    <a:pt x="7150" y="2969"/>
                  </a:lnTo>
                  <a:lnTo>
                    <a:pt x="7380" y="2928"/>
                  </a:lnTo>
                  <a:lnTo>
                    <a:pt x="7623" y="2901"/>
                  </a:lnTo>
                  <a:lnTo>
                    <a:pt x="7865" y="2888"/>
                  </a:lnTo>
                  <a:close/>
                  <a:moveTo>
                    <a:pt x="8769" y="1"/>
                  </a:moveTo>
                  <a:lnTo>
                    <a:pt x="8365" y="14"/>
                  </a:lnTo>
                  <a:lnTo>
                    <a:pt x="7987" y="41"/>
                  </a:lnTo>
                  <a:lnTo>
                    <a:pt x="7623" y="82"/>
                  </a:lnTo>
                  <a:lnTo>
                    <a:pt x="7285" y="149"/>
                  </a:lnTo>
                  <a:lnTo>
                    <a:pt x="6948" y="217"/>
                  </a:lnTo>
                  <a:lnTo>
                    <a:pt x="6638" y="311"/>
                  </a:lnTo>
                  <a:lnTo>
                    <a:pt x="6341" y="406"/>
                  </a:lnTo>
                  <a:lnTo>
                    <a:pt x="6044" y="514"/>
                  </a:lnTo>
                  <a:lnTo>
                    <a:pt x="5774" y="635"/>
                  </a:lnTo>
                  <a:lnTo>
                    <a:pt x="5518" y="770"/>
                  </a:lnTo>
                  <a:lnTo>
                    <a:pt x="5289" y="905"/>
                  </a:lnTo>
                  <a:lnTo>
                    <a:pt x="5059" y="1040"/>
                  </a:lnTo>
                  <a:lnTo>
                    <a:pt x="4844" y="1188"/>
                  </a:lnTo>
                  <a:lnTo>
                    <a:pt x="4641" y="1337"/>
                  </a:lnTo>
                  <a:lnTo>
                    <a:pt x="4452" y="1485"/>
                  </a:lnTo>
                  <a:lnTo>
                    <a:pt x="4277" y="1647"/>
                  </a:lnTo>
                  <a:lnTo>
                    <a:pt x="4115" y="1795"/>
                  </a:lnTo>
                  <a:lnTo>
                    <a:pt x="3967" y="1944"/>
                  </a:lnTo>
                  <a:lnTo>
                    <a:pt x="3697" y="2240"/>
                  </a:lnTo>
                  <a:lnTo>
                    <a:pt x="3481" y="2524"/>
                  </a:lnTo>
                  <a:lnTo>
                    <a:pt x="3306" y="2767"/>
                  </a:lnTo>
                  <a:lnTo>
                    <a:pt x="3171" y="2982"/>
                  </a:lnTo>
                  <a:lnTo>
                    <a:pt x="3076" y="3144"/>
                  </a:lnTo>
                  <a:lnTo>
                    <a:pt x="3009" y="3279"/>
                  </a:lnTo>
                  <a:lnTo>
                    <a:pt x="2941" y="3279"/>
                  </a:lnTo>
                  <a:lnTo>
                    <a:pt x="2968" y="3063"/>
                  </a:lnTo>
                  <a:lnTo>
                    <a:pt x="2995" y="2834"/>
                  </a:lnTo>
                  <a:lnTo>
                    <a:pt x="3009" y="2605"/>
                  </a:lnTo>
                  <a:lnTo>
                    <a:pt x="3009" y="2375"/>
                  </a:lnTo>
                  <a:lnTo>
                    <a:pt x="3009" y="1364"/>
                  </a:lnTo>
                  <a:lnTo>
                    <a:pt x="3009" y="1256"/>
                  </a:lnTo>
                  <a:lnTo>
                    <a:pt x="2995" y="1161"/>
                  </a:lnTo>
                  <a:lnTo>
                    <a:pt x="2968" y="1067"/>
                  </a:lnTo>
                  <a:lnTo>
                    <a:pt x="2941" y="972"/>
                  </a:lnTo>
                  <a:lnTo>
                    <a:pt x="2901" y="891"/>
                  </a:lnTo>
                  <a:lnTo>
                    <a:pt x="2847" y="810"/>
                  </a:lnTo>
                  <a:lnTo>
                    <a:pt x="2793" y="743"/>
                  </a:lnTo>
                  <a:lnTo>
                    <a:pt x="2725" y="676"/>
                  </a:lnTo>
                  <a:lnTo>
                    <a:pt x="2658" y="622"/>
                  </a:lnTo>
                  <a:lnTo>
                    <a:pt x="2577" y="568"/>
                  </a:lnTo>
                  <a:lnTo>
                    <a:pt x="2483" y="514"/>
                  </a:lnTo>
                  <a:lnTo>
                    <a:pt x="2388" y="487"/>
                  </a:lnTo>
                  <a:lnTo>
                    <a:pt x="2280" y="460"/>
                  </a:lnTo>
                  <a:lnTo>
                    <a:pt x="2159" y="433"/>
                  </a:lnTo>
                  <a:lnTo>
                    <a:pt x="2037" y="419"/>
                  </a:lnTo>
                  <a:lnTo>
                    <a:pt x="985" y="419"/>
                  </a:lnTo>
                  <a:lnTo>
                    <a:pt x="850" y="433"/>
                  </a:lnTo>
                  <a:lnTo>
                    <a:pt x="742" y="460"/>
                  </a:lnTo>
                  <a:lnTo>
                    <a:pt x="634" y="487"/>
                  </a:lnTo>
                  <a:lnTo>
                    <a:pt x="527" y="527"/>
                  </a:lnTo>
                  <a:lnTo>
                    <a:pt x="432" y="568"/>
                  </a:lnTo>
                  <a:lnTo>
                    <a:pt x="351" y="635"/>
                  </a:lnTo>
                  <a:lnTo>
                    <a:pt x="284" y="689"/>
                  </a:lnTo>
                  <a:lnTo>
                    <a:pt x="216" y="770"/>
                  </a:lnTo>
                  <a:lnTo>
                    <a:pt x="162" y="851"/>
                  </a:lnTo>
                  <a:lnTo>
                    <a:pt x="108" y="945"/>
                  </a:lnTo>
                  <a:lnTo>
                    <a:pt x="68" y="1040"/>
                  </a:lnTo>
                  <a:lnTo>
                    <a:pt x="41" y="1148"/>
                  </a:lnTo>
                  <a:lnTo>
                    <a:pt x="27" y="1269"/>
                  </a:lnTo>
                  <a:lnTo>
                    <a:pt x="14" y="1391"/>
                  </a:lnTo>
                  <a:lnTo>
                    <a:pt x="0" y="1525"/>
                  </a:lnTo>
                  <a:lnTo>
                    <a:pt x="14" y="23164"/>
                  </a:lnTo>
                  <a:lnTo>
                    <a:pt x="14" y="23299"/>
                  </a:lnTo>
                  <a:lnTo>
                    <a:pt x="27" y="23421"/>
                  </a:lnTo>
                  <a:lnTo>
                    <a:pt x="54" y="23542"/>
                  </a:lnTo>
                  <a:lnTo>
                    <a:pt x="81" y="23650"/>
                  </a:lnTo>
                  <a:lnTo>
                    <a:pt x="122" y="23758"/>
                  </a:lnTo>
                  <a:lnTo>
                    <a:pt x="162" y="23839"/>
                  </a:lnTo>
                  <a:lnTo>
                    <a:pt x="230" y="23920"/>
                  </a:lnTo>
                  <a:lnTo>
                    <a:pt x="297" y="24001"/>
                  </a:lnTo>
                  <a:lnTo>
                    <a:pt x="365" y="24068"/>
                  </a:lnTo>
                  <a:lnTo>
                    <a:pt x="446" y="24122"/>
                  </a:lnTo>
                  <a:lnTo>
                    <a:pt x="540" y="24176"/>
                  </a:lnTo>
                  <a:lnTo>
                    <a:pt x="634" y="24203"/>
                  </a:lnTo>
                  <a:lnTo>
                    <a:pt x="742" y="24244"/>
                  </a:lnTo>
                  <a:lnTo>
                    <a:pt x="864" y="24257"/>
                  </a:lnTo>
                  <a:lnTo>
                    <a:pt x="985" y="24271"/>
                  </a:lnTo>
                  <a:lnTo>
                    <a:pt x="1134" y="24284"/>
                  </a:lnTo>
                  <a:lnTo>
                    <a:pt x="2172" y="24284"/>
                  </a:lnTo>
                  <a:lnTo>
                    <a:pt x="2307" y="24271"/>
                  </a:lnTo>
                  <a:lnTo>
                    <a:pt x="2429" y="24257"/>
                  </a:lnTo>
                  <a:lnTo>
                    <a:pt x="2537" y="24244"/>
                  </a:lnTo>
                  <a:lnTo>
                    <a:pt x="2645" y="24203"/>
                  </a:lnTo>
                  <a:lnTo>
                    <a:pt x="2739" y="24176"/>
                  </a:lnTo>
                  <a:lnTo>
                    <a:pt x="2833" y="24122"/>
                  </a:lnTo>
                  <a:lnTo>
                    <a:pt x="2914" y="24068"/>
                  </a:lnTo>
                  <a:lnTo>
                    <a:pt x="2982" y="24001"/>
                  </a:lnTo>
                  <a:lnTo>
                    <a:pt x="3049" y="23920"/>
                  </a:lnTo>
                  <a:lnTo>
                    <a:pt x="3103" y="23839"/>
                  </a:lnTo>
                  <a:lnTo>
                    <a:pt x="3144" y="23758"/>
                  </a:lnTo>
                  <a:lnTo>
                    <a:pt x="3184" y="23650"/>
                  </a:lnTo>
                  <a:lnTo>
                    <a:pt x="3211" y="23542"/>
                  </a:lnTo>
                  <a:lnTo>
                    <a:pt x="3238" y="23421"/>
                  </a:lnTo>
                  <a:lnTo>
                    <a:pt x="3252" y="23299"/>
                  </a:lnTo>
                  <a:lnTo>
                    <a:pt x="3252" y="23164"/>
                  </a:lnTo>
                  <a:lnTo>
                    <a:pt x="3252" y="16379"/>
                  </a:lnTo>
                  <a:lnTo>
                    <a:pt x="3252" y="16001"/>
                  </a:lnTo>
                  <a:lnTo>
                    <a:pt x="3238" y="15623"/>
                  </a:lnTo>
                  <a:lnTo>
                    <a:pt x="3198" y="15259"/>
                  </a:lnTo>
                  <a:lnTo>
                    <a:pt x="3157" y="14881"/>
                  </a:lnTo>
                  <a:lnTo>
                    <a:pt x="3225" y="14881"/>
                  </a:lnTo>
                  <a:lnTo>
                    <a:pt x="3427" y="15232"/>
                  </a:lnTo>
                  <a:lnTo>
                    <a:pt x="3656" y="15569"/>
                  </a:lnTo>
                  <a:lnTo>
                    <a:pt x="3913" y="15879"/>
                  </a:lnTo>
                  <a:lnTo>
                    <a:pt x="4182" y="16176"/>
                  </a:lnTo>
                  <a:lnTo>
                    <a:pt x="4466" y="16446"/>
                  </a:lnTo>
                  <a:lnTo>
                    <a:pt x="4776" y="16702"/>
                  </a:lnTo>
                  <a:lnTo>
                    <a:pt x="5100" y="16932"/>
                  </a:lnTo>
                  <a:lnTo>
                    <a:pt x="5451" y="17148"/>
                  </a:lnTo>
                  <a:lnTo>
                    <a:pt x="5801" y="17336"/>
                  </a:lnTo>
                  <a:lnTo>
                    <a:pt x="6179" y="17498"/>
                  </a:lnTo>
                  <a:lnTo>
                    <a:pt x="6543" y="17633"/>
                  </a:lnTo>
                  <a:lnTo>
                    <a:pt x="6935" y="17741"/>
                  </a:lnTo>
                  <a:lnTo>
                    <a:pt x="7326" y="17822"/>
                  </a:lnTo>
                  <a:lnTo>
                    <a:pt x="7717" y="17890"/>
                  </a:lnTo>
                  <a:lnTo>
                    <a:pt x="8122" y="17917"/>
                  </a:lnTo>
                  <a:lnTo>
                    <a:pt x="8526" y="17917"/>
                  </a:lnTo>
                  <a:lnTo>
                    <a:pt x="8945" y="17903"/>
                  </a:lnTo>
                  <a:lnTo>
                    <a:pt x="9349" y="17876"/>
                  </a:lnTo>
                  <a:lnTo>
                    <a:pt x="9754" y="17822"/>
                  </a:lnTo>
                  <a:lnTo>
                    <a:pt x="10145" y="17755"/>
                  </a:lnTo>
                  <a:lnTo>
                    <a:pt x="10523" y="17660"/>
                  </a:lnTo>
                  <a:lnTo>
                    <a:pt x="10901" y="17552"/>
                  </a:lnTo>
                  <a:lnTo>
                    <a:pt x="11265" y="17431"/>
                  </a:lnTo>
                  <a:lnTo>
                    <a:pt x="11616" y="17282"/>
                  </a:lnTo>
                  <a:lnTo>
                    <a:pt x="11967" y="17121"/>
                  </a:lnTo>
                  <a:lnTo>
                    <a:pt x="12304" y="16932"/>
                  </a:lnTo>
                  <a:lnTo>
                    <a:pt x="12628" y="16729"/>
                  </a:lnTo>
                  <a:lnTo>
                    <a:pt x="12938" y="16514"/>
                  </a:lnTo>
                  <a:lnTo>
                    <a:pt x="13235" y="16284"/>
                  </a:lnTo>
                  <a:lnTo>
                    <a:pt x="13531" y="16028"/>
                  </a:lnTo>
                  <a:lnTo>
                    <a:pt x="13801" y="15772"/>
                  </a:lnTo>
                  <a:lnTo>
                    <a:pt x="14071" y="15475"/>
                  </a:lnTo>
                  <a:lnTo>
                    <a:pt x="14327" y="15178"/>
                  </a:lnTo>
                  <a:lnTo>
                    <a:pt x="14557" y="14868"/>
                  </a:lnTo>
                  <a:lnTo>
                    <a:pt x="14786" y="14530"/>
                  </a:lnTo>
                  <a:lnTo>
                    <a:pt x="15002" y="14193"/>
                  </a:lnTo>
                  <a:lnTo>
                    <a:pt x="15191" y="13829"/>
                  </a:lnTo>
                  <a:lnTo>
                    <a:pt x="15366" y="13451"/>
                  </a:lnTo>
                  <a:lnTo>
                    <a:pt x="15542" y="13060"/>
                  </a:lnTo>
                  <a:lnTo>
                    <a:pt x="15690" y="12655"/>
                  </a:lnTo>
                  <a:lnTo>
                    <a:pt x="15825" y="12237"/>
                  </a:lnTo>
                  <a:lnTo>
                    <a:pt x="15933" y="11805"/>
                  </a:lnTo>
                  <a:lnTo>
                    <a:pt x="16041" y="11374"/>
                  </a:lnTo>
                  <a:lnTo>
                    <a:pt x="16122" y="10915"/>
                  </a:lnTo>
                  <a:lnTo>
                    <a:pt x="16189" y="10443"/>
                  </a:lnTo>
                  <a:lnTo>
                    <a:pt x="16230" y="9957"/>
                  </a:lnTo>
                  <a:lnTo>
                    <a:pt x="16257" y="9471"/>
                  </a:lnTo>
                  <a:lnTo>
                    <a:pt x="16270" y="8959"/>
                  </a:lnTo>
                  <a:lnTo>
                    <a:pt x="16257" y="8473"/>
                  </a:lnTo>
                  <a:lnTo>
                    <a:pt x="16230" y="7987"/>
                  </a:lnTo>
                  <a:lnTo>
                    <a:pt x="16189" y="7515"/>
                  </a:lnTo>
                  <a:lnTo>
                    <a:pt x="16135" y="7057"/>
                  </a:lnTo>
                  <a:lnTo>
                    <a:pt x="16054" y="6598"/>
                  </a:lnTo>
                  <a:lnTo>
                    <a:pt x="15973" y="6166"/>
                  </a:lnTo>
                  <a:lnTo>
                    <a:pt x="15865" y="5734"/>
                  </a:lnTo>
                  <a:lnTo>
                    <a:pt x="15744" y="5316"/>
                  </a:lnTo>
                  <a:lnTo>
                    <a:pt x="15609" y="4925"/>
                  </a:lnTo>
                  <a:lnTo>
                    <a:pt x="15447" y="4534"/>
                  </a:lnTo>
                  <a:lnTo>
                    <a:pt x="15285" y="4156"/>
                  </a:lnTo>
                  <a:lnTo>
                    <a:pt x="15110" y="3792"/>
                  </a:lnTo>
                  <a:lnTo>
                    <a:pt x="14908" y="3441"/>
                  </a:lnTo>
                  <a:lnTo>
                    <a:pt x="14705" y="3117"/>
                  </a:lnTo>
                  <a:lnTo>
                    <a:pt x="14476" y="2794"/>
                  </a:lnTo>
                  <a:lnTo>
                    <a:pt x="14233" y="2497"/>
                  </a:lnTo>
                  <a:lnTo>
                    <a:pt x="13990" y="2200"/>
                  </a:lnTo>
                  <a:lnTo>
                    <a:pt x="13720" y="1930"/>
                  </a:lnTo>
                  <a:lnTo>
                    <a:pt x="13451" y="1674"/>
                  </a:lnTo>
                  <a:lnTo>
                    <a:pt x="13154" y="1444"/>
                  </a:lnTo>
                  <a:lnTo>
                    <a:pt x="12857" y="1215"/>
                  </a:lnTo>
                  <a:lnTo>
                    <a:pt x="12547" y="1013"/>
                  </a:lnTo>
                  <a:lnTo>
                    <a:pt x="12209" y="824"/>
                  </a:lnTo>
                  <a:lnTo>
                    <a:pt x="11872" y="662"/>
                  </a:lnTo>
                  <a:lnTo>
                    <a:pt x="11521" y="500"/>
                  </a:lnTo>
                  <a:lnTo>
                    <a:pt x="11157" y="379"/>
                  </a:lnTo>
                  <a:lnTo>
                    <a:pt x="10793" y="257"/>
                  </a:lnTo>
                  <a:lnTo>
                    <a:pt x="10402" y="176"/>
                  </a:lnTo>
                  <a:lnTo>
                    <a:pt x="10010" y="95"/>
                  </a:lnTo>
                  <a:lnTo>
                    <a:pt x="9606" y="41"/>
                  </a:lnTo>
                  <a:lnTo>
                    <a:pt x="9188" y="14"/>
                  </a:lnTo>
                  <a:lnTo>
                    <a:pt x="8769" y="1"/>
                  </a:lnTo>
                  <a:close/>
                </a:path>
              </a:pathLst>
            </a:custGeom>
            <a:solidFill>
              <a:srgbClr val="1E24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 name="Google Shape;78;p12"/>
            <p:cNvSpPr/>
            <p:nvPr/>
          </p:nvSpPr>
          <p:spPr>
            <a:xfrm>
              <a:off x="691478" y="425986"/>
              <a:ext cx="71921" cy="174496"/>
            </a:xfrm>
            <a:custGeom>
              <a:rect b="b" l="l" r="r" t="t"/>
              <a:pathLst>
                <a:path extrusionOk="0" h="24027" w="9903">
                  <a:moveTo>
                    <a:pt x="8378" y="0"/>
                  </a:moveTo>
                  <a:lnTo>
                    <a:pt x="8028" y="13"/>
                  </a:lnTo>
                  <a:lnTo>
                    <a:pt x="7609" y="54"/>
                  </a:lnTo>
                  <a:lnTo>
                    <a:pt x="7164" y="121"/>
                  </a:lnTo>
                  <a:lnTo>
                    <a:pt x="6921" y="162"/>
                  </a:lnTo>
                  <a:lnTo>
                    <a:pt x="6678" y="229"/>
                  </a:lnTo>
                  <a:lnTo>
                    <a:pt x="6422" y="297"/>
                  </a:lnTo>
                  <a:lnTo>
                    <a:pt x="6166" y="364"/>
                  </a:lnTo>
                  <a:lnTo>
                    <a:pt x="5910" y="459"/>
                  </a:lnTo>
                  <a:lnTo>
                    <a:pt x="5653" y="567"/>
                  </a:lnTo>
                  <a:lnTo>
                    <a:pt x="5397" y="688"/>
                  </a:lnTo>
                  <a:lnTo>
                    <a:pt x="5127" y="809"/>
                  </a:lnTo>
                  <a:lnTo>
                    <a:pt x="4884" y="958"/>
                  </a:lnTo>
                  <a:lnTo>
                    <a:pt x="4628" y="1120"/>
                  </a:lnTo>
                  <a:lnTo>
                    <a:pt x="4385" y="1295"/>
                  </a:lnTo>
                  <a:lnTo>
                    <a:pt x="4142" y="1484"/>
                  </a:lnTo>
                  <a:lnTo>
                    <a:pt x="3913" y="1700"/>
                  </a:lnTo>
                  <a:lnTo>
                    <a:pt x="3684" y="1929"/>
                  </a:lnTo>
                  <a:lnTo>
                    <a:pt x="3481" y="2172"/>
                  </a:lnTo>
                  <a:lnTo>
                    <a:pt x="3279" y="2428"/>
                  </a:lnTo>
                  <a:lnTo>
                    <a:pt x="3090" y="2725"/>
                  </a:lnTo>
                  <a:lnTo>
                    <a:pt x="2915" y="3022"/>
                  </a:lnTo>
                  <a:lnTo>
                    <a:pt x="2753" y="3346"/>
                  </a:lnTo>
                  <a:lnTo>
                    <a:pt x="2618" y="3696"/>
                  </a:lnTo>
                  <a:lnTo>
                    <a:pt x="2496" y="4074"/>
                  </a:lnTo>
                  <a:lnTo>
                    <a:pt x="2388" y="4465"/>
                  </a:lnTo>
                  <a:lnTo>
                    <a:pt x="2308" y="4884"/>
                  </a:lnTo>
                  <a:lnTo>
                    <a:pt x="2254" y="5329"/>
                  </a:lnTo>
                  <a:lnTo>
                    <a:pt x="2213" y="5801"/>
                  </a:lnTo>
                  <a:lnTo>
                    <a:pt x="2200" y="6287"/>
                  </a:lnTo>
                  <a:lnTo>
                    <a:pt x="2200" y="7096"/>
                  </a:lnTo>
                  <a:lnTo>
                    <a:pt x="891" y="7096"/>
                  </a:lnTo>
                  <a:lnTo>
                    <a:pt x="783" y="7123"/>
                  </a:lnTo>
                  <a:lnTo>
                    <a:pt x="675" y="7150"/>
                  </a:lnTo>
                  <a:lnTo>
                    <a:pt x="567" y="7191"/>
                  </a:lnTo>
                  <a:lnTo>
                    <a:pt x="473" y="7244"/>
                  </a:lnTo>
                  <a:lnTo>
                    <a:pt x="378" y="7312"/>
                  </a:lnTo>
                  <a:lnTo>
                    <a:pt x="297" y="7393"/>
                  </a:lnTo>
                  <a:lnTo>
                    <a:pt x="216" y="7474"/>
                  </a:lnTo>
                  <a:lnTo>
                    <a:pt x="149" y="7568"/>
                  </a:lnTo>
                  <a:lnTo>
                    <a:pt x="95" y="7663"/>
                  </a:lnTo>
                  <a:lnTo>
                    <a:pt x="55" y="7771"/>
                  </a:lnTo>
                  <a:lnTo>
                    <a:pt x="28" y="7879"/>
                  </a:lnTo>
                  <a:lnTo>
                    <a:pt x="1" y="7986"/>
                  </a:lnTo>
                  <a:lnTo>
                    <a:pt x="1" y="8108"/>
                  </a:lnTo>
                  <a:lnTo>
                    <a:pt x="1" y="8216"/>
                  </a:lnTo>
                  <a:lnTo>
                    <a:pt x="1" y="8647"/>
                  </a:lnTo>
                  <a:lnTo>
                    <a:pt x="1" y="8769"/>
                  </a:lnTo>
                  <a:lnTo>
                    <a:pt x="1" y="8877"/>
                  </a:lnTo>
                  <a:lnTo>
                    <a:pt x="14" y="8985"/>
                  </a:lnTo>
                  <a:lnTo>
                    <a:pt x="55" y="9093"/>
                  </a:lnTo>
                  <a:lnTo>
                    <a:pt x="95" y="9201"/>
                  </a:lnTo>
                  <a:lnTo>
                    <a:pt x="149" y="9309"/>
                  </a:lnTo>
                  <a:lnTo>
                    <a:pt x="216" y="9389"/>
                  </a:lnTo>
                  <a:lnTo>
                    <a:pt x="297" y="9484"/>
                  </a:lnTo>
                  <a:lnTo>
                    <a:pt x="378" y="9551"/>
                  </a:lnTo>
                  <a:lnTo>
                    <a:pt x="473" y="9619"/>
                  </a:lnTo>
                  <a:lnTo>
                    <a:pt x="567" y="9673"/>
                  </a:lnTo>
                  <a:lnTo>
                    <a:pt x="675" y="9713"/>
                  </a:lnTo>
                  <a:lnTo>
                    <a:pt x="783" y="9754"/>
                  </a:lnTo>
                  <a:lnTo>
                    <a:pt x="891" y="9767"/>
                  </a:lnTo>
                  <a:lnTo>
                    <a:pt x="999" y="9781"/>
                  </a:lnTo>
                  <a:lnTo>
                    <a:pt x="1120" y="9767"/>
                  </a:lnTo>
                  <a:lnTo>
                    <a:pt x="2186" y="9767"/>
                  </a:lnTo>
                  <a:lnTo>
                    <a:pt x="2200" y="22921"/>
                  </a:lnTo>
                  <a:lnTo>
                    <a:pt x="2200" y="23055"/>
                  </a:lnTo>
                  <a:lnTo>
                    <a:pt x="2213" y="23177"/>
                  </a:lnTo>
                  <a:lnTo>
                    <a:pt x="2240" y="23298"/>
                  </a:lnTo>
                  <a:lnTo>
                    <a:pt x="2267" y="23406"/>
                  </a:lnTo>
                  <a:lnTo>
                    <a:pt x="2308" y="23501"/>
                  </a:lnTo>
                  <a:lnTo>
                    <a:pt x="2361" y="23595"/>
                  </a:lnTo>
                  <a:lnTo>
                    <a:pt x="2415" y="23676"/>
                  </a:lnTo>
                  <a:lnTo>
                    <a:pt x="2483" y="23757"/>
                  </a:lnTo>
                  <a:lnTo>
                    <a:pt x="2564" y="23824"/>
                  </a:lnTo>
                  <a:lnTo>
                    <a:pt x="2645" y="23878"/>
                  </a:lnTo>
                  <a:lnTo>
                    <a:pt x="2739" y="23919"/>
                  </a:lnTo>
                  <a:lnTo>
                    <a:pt x="2834" y="23959"/>
                  </a:lnTo>
                  <a:lnTo>
                    <a:pt x="2942" y="24000"/>
                  </a:lnTo>
                  <a:lnTo>
                    <a:pt x="3063" y="24013"/>
                  </a:lnTo>
                  <a:lnTo>
                    <a:pt x="3184" y="24027"/>
                  </a:lnTo>
                  <a:lnTo>
                    <a:pt x="4493" y="24027"/>
                  </a:lnTo>
                  <a:lnTo>
                    <a:pt x="4614" y="24013"/>
                  </a:lnTo>
                  <a:lnTo>
                    <a:pt x="4736" y="24000"/>
                  </a:lnTo>
                  <a:lnTo>
                    <a:pt x="4844" y="23959"/>
                  </a:lnTo>
                  <a:lnTo>
                    <a:pt x="4952" y="23919"/>
                  </a:lnTo>
                  <a:lnTo>
                    <a:pt x="5033" y="23878"/>
                  </a:lnTo>
                  <a:lnTo>
                    <a:pt x="5114" y="23824"/>
                  </a:lnTo>
                  <a:lnTo>
                    <a:pt x="5194" y="23757"/>
                  </a:lnTo>
                  <a:lnTo>
                    <a:pt x="5262" y="23676"/>
                  </a:lnTo>
                  <a:lnTo>
                    <a:pt x="5316" y="23595"/>
                  </a:lnTo>
                  <a:lnTo>
                    <a:pt x="5370" y="23501"/>
                  </a:lnTo>
                  <a:lnTo>
                    <a:pt x="5397" y="23406"/>
                  </a:lnTo>
                  <a:lnTo>
                    <a:pt x="5437" y="23298"/>
                  </a:lnTo>
                  <a:lnTo>
                    <a:pt x="5451" y="23177"/>
                  </a:lnTo>
                  <a:lnTo>
                    <a:pt x="5464" y="23055"/>
                  </a:lnTo>
                  <a:lnTo>
                    <a:pt x="5478" y="22921"/>
                  </a:lnTo>
                  <a:lnTo>
                    <a:pt x="5478" y="9767"/>
                  </a:lnTo>
                  <a:lnTo>
                    <a:pt x="8419" y="9767"/>
                  </a:lnTo>
                  <a:lnTo>
                    <a:pt x="8527" y="9781"/>
                  </a:lnTo>
                  <a:lnTo>
                    <a:pt x="8635" y="9767"/>
                  </a:lnTo>
                  <a:lnTo>
                    <a:pt x="8756" y="9754"/>
                  </a:lnTo>
                  <a:lnTo>
                    <a:pt x="8864" y="9713"/>
                  </a:lnTo>
                  <a:lnTo>
                    <a:pt x="8958" y="9673"/>
                  </a:lnTo>
                  <a:lnTo>
                    <a:pt x="9066" y="9619"/>
                  </a:lnTo>
                  <a:lnTo>
                    <a:pt x="9147" y="9551"/>
                  </a:lnTo>
                  <a:lnTo>
                    <a:pt x="9242" y="9484"/>
                  </a:lnTo>
                  <a:lnTo>
                    <a:pt x="9309" y="9389"/>
                  </a:lnTo>
                  <a:lnTo>
                    <a:pt x="9377" y="9309"/>
                  </a:lnTo>
                  <a:lnTo>
                    <a:pt x="9431" y="9201"/>
                  </a:lnTo>
                  <a:lnTo>
                    <a:pt x="9485" y="9093"/>
                  </a:lnTo>
                  <a:lnTo>
                    <a:pt x="9511" y="8985"/>
                  </a:lnTo>
                  <a:lnTo>
                    <a:pt x="9525" y="8877"/>
                  </a:lnTo>
                  <a:lnTo>
                    <a:pt x="9538" y="8769"/>
                  </a:lnTo>
                  <a:lnTo>
                    <a:pt x="9525" y="8647"/>
                  </a:lnTo>
                  <a:lnTo>
                    <a:pt x="9525" y="8216"/>
                  </a:lnTo>
                  <a:lnTo>
                    <a:pt x="9538" y="8108"/>
                  </a:lnTo>
                  <a:lnTo>
                    <a:pt x="9525" y="7986"/>
                  </a:lnTo>
                  <a:lnTo>
                    <a:pt x="9511" y="7879"/>
                  </a:lnTo>
                  <a:lnTo>
                    <a:pt x="9471" y="7771"/>
                  </a:lnTo>
                  <a:lnTo>
                    <a:pt x="9431" y="7663"/>
                  </a:lnTo>
                  <a:lnTo>
                    <a:pt x="9377" y="7568"/>
                  </a:lnTo>
                  <a:lnTo>
                    <a:pt x="9309" y="7474"/>
                  </a:lnTo>
                  <a:lnTo>
                    <a:pt x="9242" y="7393"/>
                  </a:lnTo>
                  <a:lnTo>
                    <a:pt x="9147" y="7312"/>
                  </a:lnTo>
                  <a:lnTo>
                    <a:pt x="9066" y="7244"/>
                  </a:lnTo>
                  <a:lnTo>
                    <a:pt x="8958" y="7191"/>
                  </a:lnTo>
                  <a:lnTo>
                    <a:pt x="8864" y="7150"/>
                  </a:lnTo>
                  <a:lnTo>
                    <a:pt x="8743" y="7123"/>
                  </a:lnTo>
                  <a:lnTo>
                    <a:pt x="8635" y="7096"/>
                  </a:lnTo>
                  <a:lnTo>
                    <a:pt x="5478" y="7096"/>
                  </a:lnTo>
                  <a:lnTo>
                    <a:pt x="5478" y="6422"/>
                  </a:lnTo>
                  <a:lnTo>
                    <a:pt x="5478" y="6138"/>
                  </a:lnTo>
                  <a:lnTo>
                    <a:pt x="5491" y="5855"/>
                  </a:lnTo>
                  <a:lnTo>
                    <a:pt x="5518" y="5599"/>
                  </a:lnTo>
                  <a:lnTo>
                    <a:pt x="5559" y="5356"/>
                  </a:lnTo>
                  <a:lnTo>
                    <a:pt x="5613" y="5140"/>
                  </a:lnTo>
                  <a:lnTo>
                    <a:pt x="5667" y="4924"/>
                  </a:lnTo>
                  <a:lnTo>
                    <a:pt x="5734" y="4722"/>
                  </a:lnTo>
                  <a:lnTo>
                    <a:pt x="5802" y="4533"/>
                  </a:lnTo>
                  <a:lnTo>
                    <a:pt x="5883" y="4371"/>
                  </a:lnTo>
                  <a:lnTo>
                    <a:pt x="5977" y="4209"/>
                  </a:lnTo>
                  <a:lnTo>
                    <a:pt x="6071" y="4061"/>
                  </a:lnTo>
                  <a:lnTo>
                    <a:pt x="6166" y="3926"/>
                  </a:lnTo>
                  <a:lnTo>
                    <a:pt x="6274" y="3791"/>
                  </a:lnTo>
                  <a:lnTo>
                    <a:pt x="6382" y="3683"/>
                  </a:lnTo>
                  <a:lnTo>
                    <a:pt x="6503" y="3575"/>
                  </a:lnTo>
                  <a:lnTo>
                    <a:pt x="6625" y="3481"/>
                  </a:lnTo>
                  <a:lnTo>
                    <a:pt x="6746" y="3400"/>
                  </a:lnTo>
                  <a:lnTo>
                    <a:pt x="6881" y="3319"/>
                  </a:lnTo>
                  <a:lnTo>
                    <a:pt x="7137" y="3184"/>
                  </a:lnTo>
                  <a:lnTo>
                    <a:pt x="7407" y="3089"/>
                  </a:lnTo>
                  <a:lnTo>
                    <a:pt x="7677" y="3008"/>
                  </a:lnTo>
                  <a:lnTo>
                    <a:pt x="7960" y="2954"/>
                  </a:lnTo>
                  <a:lnTo>
                    <a:pt x="8216" y="2914"/>
                  </a:lnTo>
                  <a:lnTo>
                    <a:pt x="8473" y="2887"/>
                  </a:lnTo>
                  <a:lnTo>
                    <a:pt x="8716" y="2874"/>
                  </a:lnTo>
                  <a:lnTo>
                    <a:pt x="8999" y="2833"/>
                  </a:lnTo>
                  <a:lnTo>
                    <a:pt x="9120" y="2806"/>
                  </a:lnTo>
                  <a:lnTo>
                    <a:pt x="9228" y="2779"/>
                  </a:lnTo>
                  <a:lnTo>
                    <a:pt x="9336" y="2739"/>
                  </a:lnTo>
                  <a:lnTo>
                    <a:pt x="9431" y="2685"/>
                  </a:lnTo>
                  <a:lnTo>
                    <a:pt x="9525" y="2631"/>
                  </a:lnTo>
                  <a:lnTo>
                    <a:pt x="9606" y="2577"/>
                  </a:lnTo>
                  <a:lnTo>
                    <a:pt x="9673" y="2496"/>
                  </a:lnTo>
                  <a:lnTo>
                    <a:pt x="9727" y="2415"/>
                  </a:lnTo>
                  <a:lnTo>
                    <a:pt x="9781" y="2334"/>
                  </a:lnTo>
                  <a:lnTo>
                    <a:pt x="9822" y="2239"/>
                  </a:lnTo>
                  <a:lnTo>
                    <a:pt x="9862" y="2132"/>
                  </a:lnTo>
                  <a:lnTo>
                    <a:pt x="9876" y="2024"/>
                  </a:lnTo>
                  <a:lnTo>
                    <a:pt x="9889" y="1889"/>
                  </a:lnTo>
                  <a:lnTo>
                    <a:pt x="9903" y="1754"/>
                  </a:lnTo>
                  <a:lnTo>
                    <a:pt x="9903" y="1120"/>
                  </a:lnTo>
                  <a:lnTo>
                    <a:pt x="9889" y="985"/>
                  </a:lnTo>
                  <a:lnTo>
                    <a:pt x="9876" y="863"/>
                  </a:lnTo>
                  <a:lnTo>
                    <a:pt x="9862" y="755"/>
                  </a:lnTo>
                  <a:lnTo>
                    <a:pt x="9835" y="648"/>
                  </a:lnTo>
                  <a:lnTo>
                    <a:pt x="9795" y="540"/>
                  </a:lnTo>
                  <a:lnTo>
                    <a:pt x="9741" y="459"/>
                  </a:lnTo>
                  <a:lnTo>
                    <a:pt x="9687" y="364"/>
                  </a:lnTo>
                  <a:lnTo>
                    <a:pt x="9619" y="297"/>
                  </a:lnTo>
                  <a:lnTo>
                    <a:pt x="9552" y="229"/>
                  </a:lnTo>
                  <a:lnTo>
                    <a:pt x="9471" y="162"/>
                  </a:lnTo>
                  <a:lnTo>
                    <a:pt x="9377" y="121"/>
                  </a:lnTo>
                  <a:lnTo>
                    <a:pt x="9269" y="81"/>
                  </a:lnTo>
                  <a:lnTo>
                    <a:pt x="9161" y="40"/>
                  </a:lnTo>
                  <a:lnTo>
                    <a:pt x="9053" y="27"/>
                  </a:lnTo>
                  <a:lnTo>
                    <a:pt x="8918" y="0"/>
                  </a:lnTo>
                  <a:close/>
                </a:path>
              </a:pathLst>
            </a:custGeom>
            <a:solidFill>
              <a:srgbClr val="1E24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 name="Google Shape;79;p12"/>
            <p:cNvSpPr/>
            <p:nvPr/>
          </p:nvSpPr>
          <p:spPr>
            <a:xfrm>
              <a:off x="764372" y="473403"/>
              <a:ext cx="133746" cy="130021"/>
            </a:xfrm>
            <a:custGeom>
              <a:rect b="b" l="l" r="r" t="t"/>
              <a:pathLst>
                <a:path extrusionOk="0" h="17903" w="18416">
                  <a:moveTo>
                    <a:pt x="9201" y="2834"/>
                  </a:moveTo>
                  <a:lnTo>
                    <a:pt x="9498" y="2847"/>
                  </a:lnTo>
                  <a:lnTo>
                    <a:pt x="9795" y="2860"/>
                  </a:lnTo>
                  <a:lnTo>
                    <a:pt x="10092" y="2901"/>
                  </a:lnTo>
                  <a:lnTo>
                    <a:pt x="10375" y="2955"/>
                  </a:lnTo>
                  <a:lnTo>
                    <a:pt x="10658" y="3009"/>
                  </a:lnTo>
                  <a:lnTo>
                    <a:pt x="10942" y="3090"/>
                  </a:lnTo>
                  <a:lnTo>
                    <a:pt x="11211" y="3184"/>
                  </a:lnTo>
                  <a:lnTo>
                    <a:pt x="11481" y="3279"/>
                  </a:lnTo>
                  <a:lnTo>
                    <a:pt x="11737" y="3400"/>
                  </a:lnTo>
                  <a:lnTo>
                    <a:pt x="11994" y="3522"/>
                  </a:lnTo>
                  <a:lnTo>
                    <a:pt x="12237" y="3670"/>
                  </a:lnTo>
                  <a:lnTo>
                    <a:pt x="12479" y="3818"/>
                  </a:lnTo>
                  <a:lnTo>
                    <a:pt x="12709" y="3980"/>
                  </a:lnTo>
                  <a:lnTo>
                    <a:pt x="12938" y="4156"/>
                  </a:lnTo>
                  <a:lnTo>
                    <a:pt x="13154" y="4344"/>
                  </a:lnTo>
                  <a:lnTo>
                    <a:pt x="13356" y="4533"/>
                  </a:lnTo>
                  <a:lnTo>
                    <a:pt x="13545" y="4736"/>
                  </a:lnTo>
                  <a:lnTo>
                    <a:pt x="13734" y="4952"/>
                  </a:lnTo>
                  <a:lnTo>
                    <a:pt x="13909" y="5181"/>
                  </a:lnTo>
                  <a:lnTo>
                    <a:pt x="14071" y="5424"/>
                  </a:lnTo>
                  <a:lnTo>
                    <a:pt x="14220" y="5667"/>
                  </a:lnTo>
                  <a:lnTo>
                    <a:pt x="14368" y="5923"/>
                  </a:lnTo>
                  <a:lnTo>
                    <a:pt x="14490" y="6179"/>
                  </a:lnTo>
                  <a:lnTo>
                    <a:pt x="14611" y="6462"/>
                  </a:lnTo>
                  <a:lnTo>
                    <a:pt x="14719" y="6732"/>
                  </a:lnTo>
                  <a:lnTo>
                    <a:pt x="14813" y="7029"/>
                  </a:lnTo>
                  <a:lnTo>
                    <a:pt x="14894" y="7326"/>
                  </a:lnTo>
                  <a:lnTo>
                    <a:pt x="14962" y="7623"/>
                  </a:lnTo>
                  <a:lnTo>
                    <a:pt x="15002" y="7946"/>
                  </a:lnTo>
                  <a:lnTo>
                    <a:pt x="15043" y="8257"/>
                  </a:lnTo>
                  <a:lnTo>
                    <a:pt x="15070" y="8581"/>
                  </a:lnTo>
                  <a:lnTo>
                    <a:pt x="15070" y="8918"/>
                  </a:lnTo>
                  <a:lnTo>
                    <a:pt x="15070" y="9255"/>
                  </a:lnTo>
                  <a:lnTo>
                    <a:pt x="15043" y="9579"/>
                  </a:lnTo>
                  <a:lnTo>
                    <a:pt x="15002" y="9903"/>
                  </a:lnTo>
                  <a:lnTo>
                    <a:pt x="14962" y="10213"/>
                  </a:lnTo>
                  <a:lnTo>
                    <a:pt x="14894" y="10523"/>
                  </a:lnTo>
                  <a:lnTo>
                    <a:pt x="14813" y="10820"/>
                  </a:lnTo>
                  <a:lnTo>
                    <a:pt x="14719" y="11103"/>
                  </a:lnTo>
                  <a:lnTo>
                    <a:pt x="14611" y="11387"/>
                  </a:lnTo>
                  <a:lnTo>
                    <a:pt x="14490" y="11670"/>
                  </a:lnTo>
                  <a:lnTo>
                    <a:pt x="14368" y="11940"/>
                  </a:lnTo>
                  <a:lnTo>
                    <a:pt x="14220" y="12196"/>
                  </a:lnTo>
                  <a:lnTo>
                    <a:pt x="14071" y="12439"/>
                  </a:lnTo>
                  <a:lnTo>
                    <a:pt x="13909" y="12682"/>
                  </a:lnTo>
                  <a:lnTo>
                    <a:pt x="13734" y="12911"/>
                  </a:lnTo>
                  <a:lnTo>
                    <a:pt x="13545" y="13127"/>
                  </a:lnTo>
                  <a:lnTo>
                    <a:pt x="13356" y="13343"/>
                  </a:lnTo>
                  <a:lnTo>
                    <a:pt x="13154" y="13532"/>
                  </a:lnTo>
                  <a:lnTo>
                    <a:pt x="12938" y="13720"/>
                  </a:lnTo>
                  <a:lnTo>
                    <a:pt x="12709" y="13896"/>
                  </a:lnTo>
                  <a:lnTo>
                    <a:pt x="12479" y="14071"/>
                  </a:lnTo>
                  <a:lnTo>
                    <a:pt x="12237" y="14220"/>
                  </a:lnTo>
                  <a:lnTo>
                    <a:pt x="11994" y="14368"/>
                  </a:lnTo>
                  <a:lnTo>
                    <a:pt x="11737" y="14489"/>
                  </a:lnTo>
                  <a:lnTo>
                    <a:pt x="11481" y="14611"/>
                  </a:lnTo>
                  <a:lnTo>
                    <a:pt x="11211" y="14719"/>
                  </a:lnTo>
                  <a:lnTo>
                    <a:pt x="10942" y="14813"/>
                  </a:lnTo>
                  <a:lnTo>
                    <a:pt x="10658" y="14881"/>
                  </a:lnTo>
                  <a:lnTo>
                    <a:pt x="10375" y="14948"/>
                  </a:lnTo>
                  <a:lnTo>
                    <a:pt x="10092" y="15002"/>
                  </a:lnTo>
                  <a:lnTo>
                    <a:pt x="9795" y="15043"/>
                  </a:lnTo>
                  <a:lnTo>
                    <a:pt x="9498" y="15056"/>
                  </a:lnTo>
                  <a:lnTo>
                    <a:pt x="9201" y="15070"/>
                  </a:lnTo>
                  <a:lnTo>
                    <a:pt x="8891" y="15056"/>
                  </a:lnTo>
                  <a:lnTo>
                    <a:pt x="8594" y="15043"/>
                  </a:lnTo>
                  <a:lnTo>
                    <a:pt x="8311" y="15002"/>
                  </a:lnTo>
                  <a:lnTo>
                    <a:pt x="8014" y="14948"/>
                  </a:lnTo>
                  <a:lnTo>
                    <a:pt x="7744" y="14881"/>
                  </a:lnTo>
                  <a:lnTo>
                    <a:pt x="7461" y="14800"/>
                  </a:lnTo>
                  <a:lnTo>
                    <a:pt x="7191" y="14719"/>
                  </a:lnTo>
                  <a:lnTo>
                    <a:pt x="6921" y="14611"/>
                  </a:lnTo>
                  <a:lnTo>
                    <a:pt x="6665" y="14489"/>
                  </a:lnTo>
                  <a:lnTo>
                    <a:pt x="6409" y="14355"/>
                  </a:lnTo>
                  <a:lnTo>
                    <a:pt x="6166" y="14206"/>
                  </a:lnTo>
                  <a:lnTo>
                    <a:pt x="5923" y="14058"/>
                  </a:lnTo>
                  <a:lnTo>
                    <a:pt x="5694" y="13896"/>
                  </a:lnTo>
                  <a:lnTo>
                    <a:pt x="5464" y="13707"/>
                  </a:lnTo>
                  <a:lnTo>
                    <a:pt x="5262" y="13518"/>
                  </a:lnTo>
                  <a:lnTo>
                    <a:pt x="5046" y="13316"/>
                  </a:lnTo>
                  <a:lnTo>
                    <a:pt x="4857" y="13113"/>
                  </a:lnTo>
                  <a:lnTo>
                    <a:pt x="4668" y="12898"/>
                  </a:lnTo>
                  <a:lnTo>
                    <a:pt x="4493" y="12655"/>
                  </a:lnTo>
                  <a:lnTo>
                    <a:pt x="4331" y="12425"/>
                  </a:lnTo>
                  <a:lnTo>
                    <a:pt x="4169" y="12169"/>
                  </a:lnTo>
                  <a:lnTo>
                    <a:pt x="4034" y="11913"/>
                  </a:lnTo>
                  <a:lnTo>
                    <a:pt x="3899" y="11643"/>
                  </a:lnTo>
                  <a:lnTo>
                    <a:pt x="3778" y="11373"/>
                  </a:lnTo>
                  <a:lnTo>
                    <a:pt x="3670" y="11090"/>
                  </a:lnTo>
                  <a:lnTo>
                    <a:pt x="3576" y="10806"/>
                  </a:lnTo>
                  <a:lnTo>
                    <a:pt x="3508" y="10510"/>
                  </a:lnTo>
                  <a:lnTo>
                    <a:pt x="3441" y="10199"/>
                  </a:lnTo>
                  <a:lnTo>
                    <a:pt x="3387" y="9889"/>
                  </a:lnTo>
                  <a:lnTo>
                    <a:pt x="3346" y="9565"/>
                  </a:lnTo>
                  <a:lnTo>
                    <a:pt x="3319" y="9242"/>
                  </a:lnTo>
                  <a:lnTo>
                    <a:pt x="3319" y="8918"/>
                  </a:lnTo>
                  <a:lnTo>
                    <a:pt x="3319" y="8581"/>
                  </a:lnTo>
                  <a:lnTo>
                    <a:pt x="3346" y="8270"/>
                  </a:lnTo>
                  <a:lnTo>
                    <a:pt x="3387" y="7946"/>
                  </a:lnTo>
                  <a:lnTo>
                    <a:pt x="3427" y="7636"/>
                  </a:lnTo>
                  <a:lnTo>
                    <a:pt x="3495" y="7339"/>
                  </a:lnTo>
                  <a:lnTo>
                    <a:pt x="3576" y="7043"/>
                  </a:lnTo>
                  <a:lnTo>
                    <a:pt x="3670" y="6746"/>
                  </a:lnTo>
                  <a:lnTo>
                    <a:pt x="3778" y="6476"/>
                  </a:lnTo>
                  <a:lnTo>
                    <a:pt x="3899" y="6193"/>
                  </a:lnTo>
                  <a:lnTo>
                    <a:pt x="4021" y="5936"/>
                  </a:lnTo>
                  <a:lnTo>
                    <a:pt x="4169" y="5680"/>
                  </a:lnTo>
                  <a:lnTo>
                    <a:pt x="4318" y="5437"/>
                  </a:lnTo>
                  <a:lnTo>
                    <a:pt x="4480" y="5194"/>
                  </a:lnTo>
                  <a:lnTo>
                    <a:pt x="4655" y="4965"/>
                  </a:lnTo>
                  <a:lnTo>
                    <a:pt x="4844" y="4749"/>
                  </a:lnTo>
                  <a:lnTo>
                    <a:pt x="5033" y="4547"/>
                  </a:lnTo>
                  <a:lnTo>
                    <a:pt x="5235" y="4344"/>
                  </a:lnTo>
                  <a:lnTo>
                    <a:pt x="5451" y="4169"/>
                  </a:lnTo>
                  <a:lnTo>
                    <a:pt x="5680" y="3994"/>
                  </a:lnTo>
                  <a:lnTo>
                    <a:pt x="5910" y="3818"/>
                  </a:lnTo>
                  <a:lnTo>
                    <a:pt x="6152" y="3670"/>
                  </a:lnTo>
                  <a:lnTo>
                    <a:pt x="6395" y="3535"/>
                  </a:lnTo>
                  <a:lnTo>
                    <a:pt x="6652" y="3400"/>
                  </a:lnTo>
                  <a:lnTo>
                    <a:pt x="6908" y="3292"/>
                  </a:lnTo>
                  <a:lnTo>
                    <a:pt x="7178" y="3184"/>
                  </a:lnTo>
                  <a:lnTo>
                    <a:pt x="7447" y="3090"/>
                  </a:lnTo>
                  <a:lnTo>
                    <a:pt x="7731" y="3022"/>
                  </a:lnTo>
                  <a:lnTo>
                    <a:pt x="8014" y="2955"/>
                  </a:lnTo>
                  <a:lnTo>
                    <a:pt x="8297" y="2901"/>
                  </a:lnTo>
                  <a:lnTo>
                    <a:pt x="8594" y="2860"/>
                  </a:lnTo>
                  <a:lnTo>
                    <a:pt x="8891" y="2847"/>
                  </a:lnTo>
                  <a:lnTo>
                    <a:pt x="9201" y="2834"/>
                  </a:lnTo>
                  <a:close/>
                  <a:moveTo>
                    <a:pt x="8716" y="0"/>
                  </a:moveTo>
                  <a:lnTo>
                    <a:pt x="8257" y="41"/>
                  </a:lnTo>
                  <a:lnTo>
                    <a:pt x="7785" y="95"/>
                  </a:lnTo>
                  <a:lnTo>
                    <a:pt x="7340" y="162"/>
                  </a:lnTo>
                  <a:lnTo>
                    <a:pt x="6894" y="257"/>
                  </a:lnTo>
                  <a:lnTo>
                    <a:pt x="6449" y="378"/>
                  </a:lnTo>
                  <a:lnTo>
                    <a:pt x="6031" y="500"/>
                  </a:lnTo>
                  <a:lnTo>
                    <a:pt x="5613" y="662"/>
                  </a:lnTo>
                  <a:lnTo>
                    <a:pt x="5208" y="823"/>
                  </a:lnTo>
                  <a:lnTo>
                    <a:pt x="4803" y="1012"/>
                  </a:lnTo>
                  <a:lnTo>
                    <a:pt x="4426" y="1228"/>
                  </a:lnTo>
                  <a:lnTo>
                    <a:pt x="4048" y="1444"/>
                  </a:lnTo>
                  <a:lnTo>
                    <a:pt x="3684" y="1687"/>
                  </a:lnTo>
                  <a:lnTo>
                    <a:pt x="3346" y="1943"/>
                  </a:lnTo>
                  <a:lnTo>
                    <a:pt x="3009" y="2213"/>
                  </a:lnTo>
                  <a:lnTo>
                    <a:pt x="2685" y="2510"/>
                  </a:lnTo>
                  <a:lnTo>
                    <a:pt x="2388" y="2807"/>
                  </a:lnTo>
                  <a:lnTo>
                    <a:pt x="2092" y="3130"/>
                  </a:lnTo>
                  <a:lnTo>
                    <a:pt x="1822" y="3454"/>
                  </a:lnTo>
                  <a:lnTo>
                    <a:pt x="1566" y="3805"/>
                  </a:lnTo>
                  <a:lnTo>
                    <a:pt x="1336" y="4169"/>
                  </a:lnTo>
                  <a:lnTo>
                    <a:pt x="1107" y="4547"/>
                  </a:lnTo>
                  <a:lnTo>
                    <a:pt x="905" y="4925"/>
                  </a:lnTo>
                  <a:lnTo>
                    <a:pt x="729" y="5329"/>
                  </a:lnTo>
                  <a:lnTo>
                    <a:pt x="554" y="5734"/>
                  </a:lnTo>
                  <a:lnTo>
                    <a:pt x="419" y="6166"/>
                  </a:lnTo>
                  <a:lnTo>
                    <a:pt x="297" y="6597"/>
                  </a:lnTo>
                  <a:lnTo>
                    <a:pt x="189" y="7043"/>
                  </a:lnTo>
                  <a:lnTo>
                    <a:pt x="109" y="7488"/>
                  </a:lnTo>
                  <a:lnTo>
                    <a:pt x="55" y="7960"/>
                  </a:lnTo>
                  <a:lnTo>
                    <a:pt x="14" y="8432"/>
                  </a:lnTo>
                  <a:lnTo>
                    <a:pt x="1" y="8918"/>
                  </a:lnTo>
                  <a:lnTo>
                    <a:pt x="14" y="9403"/>
                  </a:lnTo>
                  <a:lnTo>
                    <a:pt x="55" y="9876"/>
                  </a:lnTo>
                  <a:lnTo>
                    <a:pt x="109" y="10334"/>
                  </a:lnTo>
                  <a:lnTo>
                    <a:pt x="189" y="10793"/>
                  </a:lnTo>
                  <a:lnTo>
                    <a:pt x="297" y="11238"/>
                  </a:lnTo>
                  <a:lnTo>
                    <a:pt x="419" y="11683"/>
                  </a:lnTo>
                  <a:lnTo>
                    <a:pt x="554" y="12102"/>
                  </a:lnTo>
                  <a:lnTo>
                    <a:pt x="729" y="12520"/>
                  </a:lnTo>
                  <a:lnTo>
                    <a:pt x="905" y="12924"/>
                  </a:lnTo>
                  <a:lnTo>
                    <a:pt x="1107" y="13302"/>
                  </a:lnTo>
                  <a:lnTo>
                    <a:pt x="1323" y="13680"/>
                  </a:lnTo>
                  <a:lnTo>
                    <a:pt x="1566" y="14044"/>
                  </a:lnTo>
                  <a:lnTo>
                    <a:pt x="1822" y="14395"/>
                  </a:lnTo>
                  <a:lnTo>
                    <a:pt x="2092" y="14732"/>
                  </a:lnTo>
                  <a:lnTo>
                    <a:pt x="2375" y="15056"/>
                  </a:lnTo>
                  <a:lnTo>
                    <a:pt x="2685" y="15366"/>
                  </a:lnTo>
                  <a:lnTo>
                    <a:pt x="3009" y="15650"/>
                  </a:lnTo>
                  <a:lnTo>
                    <a:pt x="3333" y="15933"/>
                  </a:lnTo>
                  <a:lnTo>
                    <a:pt x="3684" y="16189"/>
                  </a:lnTo>
                  <a:lnTo>
                    <a:pt x="4048" y="16432"/>
                  </a:lnTo>
                  <a:lnTo>
                    <a:pt x="4412" y="16661"/>
                  </a:lnTo>
                  <a:lnTo>
                    <a:pt x="4803" y="16864"/>
                  </a:lnTo>
                  <a:lnTo>
                    <a:pt x="5195" y="17066"/>
                  </a:lnTo>
                  <a:lnTo>
                    <a:pt x="5599" y="17228"/>
                  </a:lnTo>
                  <a:lnTo>
                    <a:pt x="6017" y="17390"/>
                  </a:lnTo>
                  <a:lnTo>
                    <a:pt x="6449" y="17525"/>
                  </a:lnTo>
                  <a:lnTo>
                    <a:pt x="6894" y="17633"/>
                  </a:lnTo>
                  <a:lnTo>
                    <a:pt x="7340" y="17727"/>
                  </a:lnTo>
                  <a:lnTo>
                    <a:pt x="7785" y="17808"/>
                  </a:lnTo>
                  <a:lnTo>
                    <a:pt x="8243" y="17862"/>
                  </a:lnTo>
                  <a:lnTo>
                    <a:pt x="8716" y="17889"/>
                  </a:lnTo>
                  <a:lnTo>
                    <a:pt x="9201" y="17903"/>
                  </a:lnTo>
                  <a:lnTo>
                    <a:pt x="9673" y="17889"/>
                  </a:lnTo>
                  <a:lnTo>
                    <a:pt x="10146" y="17862"/>
                  </a:lnTo>
                  <a:lnTo>
                    <a:pt x="10604" y="17808"/>
                  </a:lnTo>
                  <a:lnTo>
                    <a:pt x="11063" y="17727"/>
                  </a:lnTo>
                  <a:lnTo>
                    <a:pt x="11508" y="17633"/>
                  </a:lnTo>
                  <a:lnTo>
                    <a:pt x="11940" y="17525"/>
                  </a:lnTo>
                  <a:lnTo>
                    <a:pt x="12372" y="17390"/>
                  </a:lnTo>
                  <a:lnTo>
                    <a:pt x="12790" y="17228"/>
                  </a:lnTo>
                  <a:lnTo>
                    <a:pt x="13194" y="17053"/>
                  </a:lnTo>
                  <a:lnTo>
                    <a:pt x="13599" y="16864"/>
                  </a:lnTo>
                  <a:lnTo>
                    <a:pt x="13977" y="16648"/>
                  </a:lnTo>
                  <a:lnTo>
                    <a:pt x="14355" y="16432"/>
                  </a:lnTo>
                  <a:lnTo>
                    <a:pt x="14719" y="16176"/>
                  </a:lnTo>
                  <a:lnTo>
                    <a:pt x="15070" y="15919"/>
                  </a:lnTo>
                  <a:lnTo>
                    <a:pt x="15407" y="15650"/>
                  </a:lnTo>
                  <a:lnTo>
                    <a:pt x="15717" y="15353"/>
                  </a:lnTo>
                  <a:lnTo>
                    <a:pt x="16027" y="15043"/>
                  </a:lnTo>
                  <a:lnTo>
                    <a:pt x="16324" y="14719"/>
                  </a:lnTo>
                  <a:lnTo>
                    <a:pt x="16594" y="14381"/>
                  </a:lnTo>
                  <a:lnTo>
                    <a:pt x="16850" y="14031"/>
                  </a:lnTo>
                  <a:lnTo>
                    <a:pt x="17093" y="13666"/>
                  </a:lnTo>
                  <a:lnTo>
                    <a:pt x="17309" y="13302"/>
                  </a:lnTo>
                  <a:lnTo>
                    <a:pt x="17511" y="12911"/>
                  </a:lnTo>
                  <a:lnTo>
                    <a:pt x="17700" y="12506"/>
                  </a:lnTo>
                  <a:lnTo>
                    <a:pt x="17862" y="12088"/>
                  </a:lnTo>
                  <a:lnTo>
                    <a:pt x="18011" y="11670"/>
                  </a:lnTo>
                  <a:lnTo>
                    <a:pt x="18132" y="11238"/>
                  </a:lnTo>
                  <a:lnTo>
                    <a:pt x="18240" y="10793"/>
                  </a:lnTo>
                  <a:lnTo>
                    <a:pt x="18321" y="10334"/>
                  </a:lnTo>
                  <a:lnTo>
                    <a:pt x="18375" y="9876"/>
                  </a:lnTo>
                  <a:lnTo>
                    <a:pt x="18415" y="9403"/>
                  </a:lnTo>
                  <a:lnTo>
                    <a:pt x="18415" y="8918"/>
                  </a:lnTo>
                  <a:lnTo>
                    <a:pt x="18415" y="8432"/>
                  </a:lnTo>
                  <a:lnTo>
                    <a:pt x="18375" y="7973"/>
                  </a:lnTo>
                  <a:lnTo>
                    <a:pt x="18321" y="7501"/>
                  </a:lnTo>
                  <a:lnTo>
                    <a:pt x="18240" y="7056"/>
                  </a:lnTo>
                  <a:lnTo>
                    <a:pt x="18132" y="6611"/>
                  </a:lnTo>
                  <a:lnTo>
                    <a:pt x="18011" y="6179"/>
                  </a:lnTo>
                  <a:lnTo>
                    <a:pt x="17862" y="5747"/>
                  </a:lnTo>
                  <a:lnTo>
                    <a:pt x="17700" y="5343"/>
                  </a:lnTo>
                  <a:lnTo>
                    <a:pt x="17511" y="4938"/>
                  </a:lnTo>
                  <a:lnTo>
                    <a:pt x="17309" y="4560"/>
                  </a:lnTo>
                  <a:lnTo>
                    <a:pt x="17093" y="4183"/>
                  </a:lnTo>
                  <a:lnTo>
                    <a:pt x="16850" y="3818"/>
                  </a:lnTo>
                  <a:lnTo>
                    <a:pt x="16594" y="3481"/>
                  </a:lnTo>
                  <a:lnTo>
                    <a:pt x="16324" y="3144"/>
                  </a:lnTo>
                  <a:lnTo>
                    <a:pt x="16027" y="2820"/>
                  </a:lnTo>
                  <a:lnTo>
                    <a:pt x="15717" y="2523"/>
                  </a:lnTo>
                  <a:lnTo>
                    <a:pt x="15407" y="2226"/>
                  </a:lnTo>
                  <a:lnTo>
                    <a:pt x="15070" y="1957"/>
                  </a:lnTo>
                  <a:lnTo>
                    <a:pt x="14719" y="1700"/>
                  </a:lnTo>
                  <a:lnTo>
                    <a:pt x="14355" y="1457"/>
                  </a:lnTo>
                  <a:lnTo>
                    <a:pt x="13977" y="1228"/>
                  </a:lnTo>
                  <a:lnTo>
                    <a:pt x="13599" y="1026"/>
                  </a:lnTo>
                  <a:lnTo>
                    <a:pt x="13194" y="837"/>
                  </a:lnTo>
                  <a:lnTo>
                    <a:pt x="12790" y="662"/>
                  </a:lnTo>
                  <a:lnTo>
                    <a:pt x="12372" y="513"/>
                  </a:lnTo>
                  <a:lnTo>
                    <a:pt x="11940" y="378"/>
                  </a:lnTo>
                  <a:lnTo>
                    <a:pt x="11508" y="257"/>
                  </a:lnTo>
                  <a:lnTo>
                    <a:pt x="11063" y="162"/>
                  </a:lnTo>
                  <a:lnTo>
                    <a:pt x="10604" y="95"/>
                  </a:lnTo>
                  <a:lnTo>
                    <a:pt x="10146" y="41"/>
                  </a:lnTo>
                  <a:lnTo>
                    <a:pt x="9673" y="0"/>
                  </a:lnTo>
                  <a:close/>
                </a:path>
              </a:pathLst>
            </a:custGeom>
            <a:solidFill>
              <a:srgbClr val="1E24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 name="Google Shape;80;p12"/>
            <p:cNvSpPr/>
            <p:nvPr/>
          </p:nvSpPr>
          <p:spPr>
            <a:xfrm>
              <a:off x="918780" y="427257"/>
              <a:ext cx="41549" cy="174206"/>
            </a:xfrm>
            <a:custGeom>
              <a:rect b="b" l="l" r="r" t="t"/>
              <a:pathLst>
                <a:path extrusionOk="0" h="23987" w="5721">
                  <a:moveTo>
                    <a:pt x="986" y="0"/>
                  </a:moveTo>
                  <a:lnTo>
                    <a:pt x="864" y="14"/>
                  </a:lnTo>
                  <a:lnTo>
                    <a:pt x="743" y="41"/>
                  </a:lnTo>
                  <a:lnTo>
                    <a:pt x="635" y="68"/>
                  </a:lnTo>
                  <a:lnTo>
                    <a:pt x="540" y="108"/>
                  </a:lnTo>
                  <a:lnTo>
                    <a:pt x="446" y="149"/>
                  </a:lnTo>
                  <a:lnTo>
                    <a:pt x="365" y="216"/>
                  </a:lnTo>
                  <a:lnTo>
                    <a:pt x="284" y="270"/>
                  </a:lnTo>
                  <a:lnTo>
                    <a:pt x="217" y="351"/>
                  </a:lnTo>
                  <a:lnTo>
                    <a:pt x="163" y="432"/>
                  </a:lnTo>
                  <a:lnTo>
                    <a:pt x="122" y="527"/>
                  </a:lnTo>
                  <a:lnTo>
                    <a:pt x="82" y="621"/>
                  </a:lnTo>
                  <a:lnTo>
                    <a:pt x="41" y="729"/>
                  </a:lnTo>
                  <a:lnTo>
                    <a:pt x="28" y="850"/>
                  </a:lnTo>
                  <a:lnTo>
                    <a:pt x="14" y="972"/>
                  </a:lnTo>
                  <a:lnTo>
                    <a:pt x="1" y="1107"/>
                  </a:lnTo>
                  <a:lnTo>
                    <a:pt x="1" y="19184"/>
                  </a:lnTo>
                  <a:lnTo>
                    <a:pt x="14" y="19575"/>
                  </a:lnTo>
                  <a:lnTo>
                    <a:pt x="41" y="19953"/>
                  </a:lnTo>
                  <a:lnTo>
                    <a:pt x="82" y="20304"/>
                  </a:lnTo>
                  <a:lnTo>
                    <a:pt x="136" y="20628"/>
                  </a:lnTo>
                  <a:lnTo>
                    <a:pt x="190" y="20938"/>
                  </a:lnTo>
                  <a:lnTo>
                    <a:pt x="271" y="21221"/>
                  </a:lnTo>
                  <a:lnTo>
                    <a:pt x="365" y="21491"/>
                  </a:lnTo>
                  <a:lnTo>
                    <a:pt x="460" y="21747"/>
                  </a:lnTo>
                  <a:lnTo>
                    <a:pt x="581" y="21990"/>
                  </a:lnTo>
                  <a:lnTo>
                    <a:pt x="702" y="22206"/>
                  </a:lnTo>
                  <a:lnTo>
                    <a:pt x="837" y="22408"/>
                  </a:lnTo>
                  <a:lnTo>
                    <a:pt x="972" y="22597"/>
                  </a:lnTo>
                  <a:lnTo>
                    <a:pt x="1121" y="22773"/>
                  </a:lnTo>
                  <a:lnTo>
                    <a:pt x="1282" y="22921"/>
                  </a:lnTo>
                  <a:lnTo>
                    <a:pt x="1444" y="23069"/>
                  </a:lnTo>
                  <a:lnTo>
                    <a:pt x="1606" y="23204"/>
                  </a:lnTo>
                  <a:lnTo>
                    <a:pt x="1782" y="23312"/>
                  </a:lnTo>
                  <a:lnTo>
                    <a:pt x="1957" y="23420"/>
                  </a:lnTo>
                  <a:lnTo>
                    <a:pt x="2146" y="23515"/>
                  </a:lnTo>
                  <a:lnTo>
                    <a:pt x="2335" y="23595"/>
                  </a:lnTo>
                  <a:lnTo>
                    <a:pt x="2524" y="23676"/>
                  </a:lnTo>
                  <a:lnTo>
                    <a:pt x="2712" y="23744"/>
                  </a:lnTo>
                  <a:lnTo>
                    <a:pt x="2901" y="23798"/>
                  </a:lnTo>
                  <a:lnTo>
                    <a:pt x="3090" y="23838"/>
                  </a:lnTo>
                  <a:lnTo>
                    <a:pt x="3481" y="23919"/>
                  </a:lnTo>
                  <a:lnTo>
                    <a:pt x="3859" y="23960"/>
                  </a:lnTo>
                  <a:lnTo>
                    <a:pt x="4223" y="23987"/>
                  </a:lnTo>
                  <a:lnTo>
                    <a:pt x="4723" y="23987"/>
                  </a:lnTo>
                  <a:lnTo>
                    <a:pt x="4857" y="23973"/>
                  </a:lnTo>
                  <a:lnTo>
                    <a:pt x="4992" y="23946"/>
                  </a:lnTo>
                  <a:lnTo>
                    <a:pt x="5114" y="23906"/>
                  </a:lnTo>
                  <a:lnTo>
                    <a:pt x="5208" y="23865"/>
                  </a:lnTo>
                  <a:lnTo>
                    <a:pt x="5303" y="23811"/>
                  </a:lnTo>
                  <a:lnTo>
                    <a:pt x="5397" y="23744"/>
                  </a:lnTo>
                  <a:lnTo>
                    <a:pt x="5465" y="23676"/>
                  </a:lnTo>
                  <a:lnTo>
                    <a:pt x="5532" y="23595"/>
                  </a:lnTo>
                  <a:lnTo>
                    <a:pt x="5586" y="23515"/>
                  </a:lnTo>
                  <a:lnTo>
                    <a:pt x="5626" y="23420"/>
                  </a:lnTo>
                  <a:lnTo>
                    <a:pt x="5667" y="23312"/>
                  </a:lnTo>
                  <a:lnTo>
                    <a:pt x="5694" y="23204"/>
                  </a:lnTo>
                  <a:lnTo>
                    <a:pt x="5707" y="23096"/>
                  </a:lnTo>
                  <a:lnTo>
                    <a:pt x="5721" y="22840"/>
                  </a:lnTo>
                  <a:lnTo>
                    <a:pt x="5721" y="22031"/>
                  </a:lnTo>
                  <a:lnTo>
                    <a:pt x="5721" y="21936"/>
                  </a:lnTo>
                  <a:lnTo>
                    <a:pt x="5721" y="21842"/>
                  </a:lnTo>
                  <a:lnTo>
                    <a:pt x="5707" y="21761"/>
                  </a:lnTo>
                  <a:lnTo>
                    <a:pt x="5680" y="21666"/>
                  </a:lnTo>
                  <a:lnTo>
                    <a:pt x="5640" y="21585"/>
                  </a:lnTo>
                  <a:lnTo>
                    <a:pt x="5599" y="21504"/>
                  </a:lnTo>
                  <a:lnTo>
                    <a:pt x="5545" y="21424"/>
                  </a:lnTo>
                  <a:lnTo>
                    <a:pt x="5492" y="21356"/>
                  </a:lnTo>
                  <a:lnTo>
                    <a:pt x="5424" y="21289"/>
                  </a:lnTo>
                  <a:lnTo>
                    <a:pt x="5357" y="21235"/>
                  </a:lnTo>
                  <a:lnTo>
                    <a:pt x="5276" y="21181"/>
                  </a:lnTo>
                  <a:lnTo>
                    <a:pt x="5195" y="21140"/>
                  </a:lnTo>
                  <a:lnTo>
                    <a:pt x="5114" y="21100"/>
                  </a:lnTo>
                  <a:lnTo>
                    <a:pt x="5019" y="21073"/>
                  </a:lnTo>
                  <a:lnTo>
                    <a:pt x="4938" y="21059"/>
                  </a:lnTo>
                  <a:lnTo>
                    <a:pt x="4844" y="21046"/>
                  </a:lnTo>
                  <a:lnTo>
                    <a:pt x="4574" y="21019"/>
                  </a:lnTo>
                  <a:lnTo>
                    <a:pt x="4439" y="20978"/>
                  </a:lnTo>
                  <a:lnTo>
                    <a:pt x="4304" y="20938"/>
                  </a:lnTo>
                  <a:lnTo>
                    <a:pt x="4169" y="20884"/>
                  </a:lnTo>
                  <a:lnTo>
                    <a:pt x="4035" y="20816"/>
                  </a:lnTo>
                  <a:lnTo>
                    <a:pt x="3913" y="20722"/>
                  </a:lnTo>
                  <a:lnTo>
                    <a:pt x="3792" y="20614"/>
                  </a:lnTo>
                  <a:lnTo>
                    <a:pt x="3684" y="20493"/>
                  </a:lnTo>
                  <a:lnTo>
                    <a:pt x="3589" y="20331"/>
                  </a:lnTo>
                  <a:lnTo>
                    <a:pt x="3508" y="20155"/>
                  </a:lnTo>
                  <a:lnTo>
                    <a:pt x="3427" y="19940"/>
                  </a:lnTo>
                  <a:lnTo>
                    <a:pt x="3373" y="19710"/>
                  </a:lnTo>
                  <a:lnTo>
                    <a:pt x="3320" y="19440"/>
                  </a:lnTo>
                  <a:lnTo>
                    <a:pt x="3293" y="19130"/>
                  </a:lnTo>
                  <a:lnTo>
                    <a:pt x="3293" y="18779"/>
                  </a:lnTo>
                  <a:lnTo>
                    <a:pt x="3293" y="1107"/>
                  </a:lnTo>
                  <a:lnTo>
                    <a:pt x="3279" y="972"/>
                  </a:lnTo>
                  <a:lnTo>
                    <a:pt x="3266" y="850"/>
                  </a:lnTo>
                  <a:lnTo>
                    <a:pt x="3239" y="729"/>
                  </a:lnTo>
                  <a:lnTo>
                    <a:pt x="3212" y="621"/>
                  </a:lnTo>
                  <a:lnTo>
                    <a:pt x="3171" y="527"/>
                  </a:lnTo>
                  <a:lnTo>
                    <a:pt x="3117" y="432"/>
                  </a:lnTo>
                  <a:lnTo>
                    <a:pt x="3063" y="351"/>
                  </a:lnTo>
                  <a:lnTo>
                    <a:pt x="2996" y="270"/>
                  </a:lnTo>
                  <a:lnTo>
                    <a:pt x="2915" y="216"/>
                  </a:lnTo>
                  <a:lnTo>
                    <a:pt x="2834" y="149"/>
                  </a:lnTo>
                  <a:lnTo>
                    <a:pt x="2739" y="108"/>
                  </a:lnTo>
                  <a:lnTo>
                    <a:pt x="2645" y="68"/>
                  </a:lnTo>
                  <a:lnTo>
                    <a:pt x="2537" y="41"/>
                  </a:lnTo>
                  <a:lnTo>
                    <a:pt x="2429" y="14"/>
                  </a:lnTo>
                  <a:lnTo>
                    <a:pt x="2308" y="0"/>
                  </a:lnTo>
                  <a:close/>
                </a:path>
              </a:pathLst>
            </a:custGeom>
            <a:solidFill>
              <a:srgbClr val="1E24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 name="Google Shape;81;p12"/>
            <p:cNvSpPr/>
            <p:nvPr/>
          </p:nvSpPr>
          <p:spPr>
            <a:xfrm>
              <a:off x="981680" y="476344"/>
              <a:ext cx="23821" cy="124138"/>
            </a:xfrm>
            <a:custGeom>
              <a:rect b="b" l="l" r="r" t="t"/>
              <a:pathLst>
                <a:path extrusionOk="0" h="17093" w="3280">
                  <a:moveTo>
                    <a:pt x="986" y="0"/>
                  </a:moveTo>
                  <a:lnTo>
                    <a:pt x="864" y="14"/>
                  </a:lnTo>
                  <a:lnTo>
                    <a:pt x="756" y="41"/>
                  </a:lnTo>
                  <a:lnTo>
                    <a:pt x="648" y="68"/>
                  </a:lnTo>
                  <a:lnTo>
                    <a:pt x="554" y="108"/>
                  </a:lnTo>
                  <a:lnTo>
                    <a:pt x="460" y="149"/>
                  </a:lnTo>
                  <a:lnTo>
                    <a:pt x="379" y="216"/>
                  </a:lnTo>
                  <a:lnTo>
                    <a:pt x="298" y="270"/>
                  </a:lnTo>
                  <a:lnTo>
                    <a:pt x="230" y="351"/>
                  </a:lnTo>
                  <a:lnTo>
                    <a:pt x="176" y="432"/>
                  </a:lnTo>
                  <a:lnTo>
                    <a:pt x="122" y="526"/>
                  </a:lnTo>
                  <a:lnTo>
                    <a:pt x="82" y="621"/>
                  </a:lnTo>
                  <a:lnTo>
                    <a:pt x="55" y="729"/>
                  </a:lnTo>
                  <a:lnTo>
                    <a:pt x="28" y="850"/>
                  </a:lnTo>
                  <a:lnTo>
                    <a:pt x="14" y="972"/>
                  </a:lnTo>
                  <a:lnTo>
                    <a:pt x="1" y="1106"/>
                  </a:lnTo>
                  <a:lnTo>
                    <a:pt x="14" y="15987"/>
                  </a:lnTo>
                  <a:lnTo>
                    <a:pt x="14" y="16121"/>
                  </a:lnTo>
                  <a:lnTo>
                    <a:pt x="28" y="16243"/>
                  </a:lnTo>
                  <a:lnTo>
                    <a:pt x="55" y="16364"/>
                  </a:lnTo>
                  <a:lnTo>
                    <a:pt x="95" y="16472"/>
                  </a:lnTo>
                  <a:lnTo>
                    <a:pt x="136" y="16567"/>
                  </a:lnTo>
                  <a:lnTo>
                    <a:pt x="176" y="16661"/>
                  </a:lnTo>
                  <a:lnTo>
                    <a:pt x="244" y="16742"/>
                  </a:lnTo>
                  <a:lnTo>
                    <a:pt x="311" y="16823"/>
                  </a:lnTo>
                  <a:lnTo>
                    <a:pt x="379" y="16890"/>
                  </a:lnTo>
                  <a:lnTo>
                    <a:pt x="460" y="16944"/>
                  </a:lnTo>
                  <a:lnTo>
                    <a:pt x="554" y="16985"/>
                  </a:lnTo>
                  <a:lnTo>
                    <a:pt x="662" y="17025"/>
                  </a:lnTo>
                  <a:lnTo>
                    <a:pt x="770" y="17066"/>
                  </a:lnTo>
                  <a:lnTo>
                    <a:pt x="878" y="17079"/>
                  </a:lnTo>
                  <a:lnTo>
                    <a:pt x="999" y="17093"/>
                  </a:lnTo>
                  <a:lnTo>
                    <a:pt x="2308" y="17093"/>
                  </a:lnTo>
                  <a:lnTo>
                    <a:pt x="2429" y="17079"/>
                  </a:lnTo>
                  <a:lnTo>
                    <a:pt x="2551" y="17066"/>
                  </a:lnTo>
                  <a:lnTo>
                    <a:pt x="2658" y="17025"/>
                  </a:lnTo>
                  <a:lnTo>
                    <a:pt x="2753" y="16985"/>
                  </a:lnTo>
                  <a:lnTo>
                    <a:pt x="2847" y="16944"/>
                  </a:lnTo>
                  <a:lnTo>
                    <a:pt x="2928" y="16890"/>
                  </a:lnTo>
                  <a:lnTo>
                    <a:pt x="3009" y="16823"/>
                  </a:lnTo>
                  <a:lnTo>
                    <a:pt x="3077" y="16742"/>
                  </a:lnTo>
                  <a:lnTo>
                    <a:pt x="3131" y="16661"/>
                  </a:lnTo>
                  <a:lnTo>
                    <a:pt x="3171" y="16567"/>
                  </a:lnTo>
                  <a:lnTo>
                    <a:pt x="3212" y="16472"/>
                  </a:lnTo>
                  <a:lnTo>
                    <a:pt x="3239" y="16364"/>
                  </a:lnTo>
                  <a:lnTo>
                    <a:pt x="3266" y="16243"/>
                  </a:lnTo>
                  <a:lnTo>
                    <a:pt x="3279" y="16121"/>
                  </a:lnTo>
                  <a:lnTo>
                    <a:pt x="3279" y="15987"/>
                  </a:lnTo>
                  <a:lnTo>
                    <a:pt x="3279" y="1106"/>
                  </a:lnTo>
                  <a:lnTo>
                    <a:pt x="3279" y="972"/>
                  </a:lnTo>
                  <a:lnTo>
                    <a:pt x="3266" y="850"/>
                  </a:lnTo>
                  <a:lnTo>
                    <a:pt x="3239" y="729"/>
                  </a:lnTo>
                  <a:lnTo>
                    <a:pt x="3212" y="621"/>
                  </a:lnTo>
                  <a:lnTo>
                    <a:pt x="3171" y="526"/>
                  </a:lnTo>
                  <a:lnTo>
                    <a:pt x="3131" y="432"/>
                  </a:lnTo>
                  <a:lnTo>
                    <a:pt x="3077" y="351"/>
                  </a:lnTo>
                  <a:lnTo>
                    <a:pt x="3009" y="270"/>
                  </a:lnTo>
                  <a:lnTo>
                    <a:pt x="2928" y="216"/>
                  </a:lnTo>
                  <a:lnTo>
                    <a:pt x="2847" y="149"/>
                  </a:lnTo>
                  <a:lnTo>
                    <a:pt x="2753" y="108"/>
                  </a:lnTo>
                  <a:lnTo>
                    <a:pt x="2658" y="68"/>
                  </a:lnTo>
                  <a:lnTo>
                    <a:pt x="2551" y="41"/>
                  </a:lnTo>
                  <a:lnTo>
                    <a:pt x="2429" y="14"/>
                  </a:lnTo>
                  <a:lnTo>
                    <a:pt x="2308" y="0"/>
                  </a:lnTo>
                  <a:close/>
                </a:path>
              </a:pathLst>
            </a:custGeom>
            <a:solidFill>
              <a:srgbClr val="1E24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 name="Google Shape;82;p12"/>
            <p:cNvSpPr/>
            <p:nvPr/>
          </p:nvSpPr>
          <p:spPr>
            <a:xfrm>
              <a:off x="1026163" y="473403"/>
              <a:ext cx="133841" cy="130021"/>
            </a:xfrm>
            <a:custGeom>
              <a:rect b="b" l="l" r="r" t="t"/>
              <a:pathLst>
                <a:path extrusionOk="0" h="17903" w="18429">
                  <a:moveTo>
                    <a:pt x="9201" y="2834"/>
                  </a:moveTo>
                  <a:lnTo>
                    <a:pt x="9498" y="2847"/>
                  </a:lnTo>
                  <a:lnTo>
                    <a:pt x="9795" y="2860"/>
                  </a:lnTo>
                  <a:lnTo>
                    <a:pt x="10092" y="2901"/>
                  </a:lnTo>
                  <a:lnTo>
                    <a:pt x="10388" y="2955"/>
                  </a:lnTo>
                  <a:lnTo>
                    <a:pt x="10672" y="3009"/>
                  </a:lnTo>
                  <a:lnTo>
                    <a:pt x="10941" y="3090"/>
                  </a:lnTo>
                  <a:lnTo>
                    <a:pt x="11225" y="3184"/>
                  </a:lnTo>
                  <a:lnTo>
                    <a:pt x="11481" y="3279"/>
                  </a:lnTo>
                  <a:lnTo>
                    <a:pt x="11751" y="3400"/>
                  </a:lnTo>
                  <a:lnTo>
                    <a:pt x="11994" y="3522"/>
                  </a:lnTo>
                  <a:lnTo>
                    <a:pt x="12250" y="3670"/>
                  </a:lnTo>
                  <a:lnTo>
                    <a:pt x="12479" y="3818"/>
                  </a:lnTo>
                  <a:lnTo>
                    <a:pt x="12709" y="3980"/>
                  </a:lnTo>
                  <a:lnTo>
                    <a:pt x="12938" y="4156"/>
                  </a:lnTo>
                  <a:lnTo>
                    <a:pt x="13154" y="4344"/>
                  </a:lnTo>
                  <a:lnTo>
                    <a:pt x="13356" y="4533"/>
                  </a:lnTo>
                  <a:lnTo>
                    <a:pt x="13545" y="4736"/>
                  </a:lnTo>
                  <a:lnTo>
                    <a:pt x="13734" y="4952"/>
                  </a:lnTo>
                  <a:lnTo>
                    <a:pt x="13909" y="5181"/>
                  </a:lnTo>
                  <a:lnTo>
                    <a:pt x="14071" y="5424"/>
                  </a:lnTo>
                  <a:lnTo>
                    <a:pt x="14220" y="5667"/>
                  </a:lnTo>
                  <a:lnTo>
                    <a:pt x="14368" y="5923"/>
                  </a:lnTo>
                  <a:lnTo>
                    <a:pt x="14503" y="6179"/>
                  </a:lnTo>
                  <a:lnTo>
                    <a:pt x="14611" y="6462"/>
                  </a:lnTo>
                  <a:lnTo>
                    <a:pt x="14719" y="6732"/>
                  </a:lnTo>
                  <a:lnTo>
                    <a:pt x="14813" y="7029"/>
                  </a:lnTo>
                  <a:lnTo>
                    <a:pt x="14894" y="7326"/>
                  </a:lnTo>
                  <a:lnTo>
                    <a:pt x="14962" y="7623"/>
                  </a:lnTo>
                  <a:lnTo>
                    <a:pt x="15016" y="7946"/>
                  </a:lnTo>
                  <a:lnTo>
                    <a:pt x="15043" y="8257"/>
                  </a:lnTo>
                  <a:lnTo>
                    <a:pt x="15070" y="8581"/>
                  </a:lnTo>
                  <a:lnTo>
                    <a:pt x="15083" y="8918"/>
                  </a:lnTo>
                  <a:lnTo>
                    <a:pt x="15070" y="9255"/>
                  </a:lnTo>
                  <a:lnTo>
                    <a:pt x="15043" y="9579"/>
                  </a:lnTo>
                  <a:lnTo>
                    <a:pt x="15016" y="9903"/>
                  </a:lnTo>
                  <a:lnTo>
                    <a:pt x="14962" y="10213"/>
                  </a:lnTo>
                  <a:lnTo>
                    <a:pt x="14894" y="10523"/>
                  </a:lnTo>
                  <a:lnTo>
                    <a:pt x="14813" y="10820"/>
                  </a:lnTo>
                  <a:lnTo>
                    <a:pt x="14719" y="11103"/>
                  </a:lnTo>
                  <a:lnTo>
                    <a:pt x="14611" y="11387"/>
                  </a:lnTo>
                  <a:lnTo>
                    <a:pt x="14503" y="11670"/>
                  </a:lnTo>
                  <a:lnTo>
                    <a:pt x="14368" y="11940"/>
                  </a:lnTo>
                  <a:lnTo>
                    <a:pt x="14220" y="12196"/>
                  </a:lnTo>
                  <a:lnTo>
                    <a:pt x="14071" y="12439"/>
                  </a:lnTo>
                  <a:lnTo>
                    <a:pt x="13909" y="12682"/>
                  </a:lnTo>
                  <a:lnTo>
                    <a:pt x="13734" y="12911"/>
                  </a:lnTo>
                  <a:lnTo>
                    <a:pt x="13545" y="13127"/>
                  </a:lnTo>
                  <a:lnTo>
                    <a:pt x="13356" y="13343"/>
                  </a:lnTo>
                  <a:lnTo>
                    <a:pt x="13154" y="13532"/>
                  </a:lnTo>
                  <a:lnTo>
                    <a:pt x="12938" y="13720"/>
                  </a:lnTo>
                  <a:lnTo>
                    <a:pt x="12709" y="13896"/>
                  </a:lnTo>
                  <a:lnTo>
                    <a:pt x="12479" y="14071"/>
                  </a:lnTo>
                  <a:lnTo>
                    <a:pt x="12250" y="14220"/>
                  </a:lnTo>
                  <a:lnTo>
                    <a:pt x="11994" y="14368"/>
                  </a:lnTo>
                  <a:lnTo>
                    <a:pt x="11751" y="14489"/>
                  </a:lnTo>
                  <a:lnTo>
                    <a:pt x="11481" y="14611"/>
                  </a:lnTo>
                  <a:lnTo>
                    <a:pt x="11225" y="14719"/>
                  </a:lnTo>
                  <a:lnTo>
                    <a:pt x="10941" y="14813"/>
                  </a:lnTo>
                  <a:lnTo>
                    <a:pt x="10672" y="14881"/>
                  </a:lnTo>
                  <a:lnTo>
                    <a:pt x="10388" y="14948"/>
                  </a:lnTo>
                  <a:lnTo>
                    <a:pt x="10092" y="15002"/>
                  </a:lnTo>
                  <a:lnTo>
                    <a:pt x="9795" y="15043"/>
                  </a:lnTo>
                  <a:lnTo>
                    <a:pt x="9498" y="15056"/>
                  </a:lnTo>
                  <a:lnTo>
                    <a:pt x="9201" y="15070"/>
                  </a:lnTo>
                  <a:lnTo>
                    <a:pt x="8904" y="15056"/>
                  </a:lnTo>
                  <a:lnTo>
                    <a:pt x="8608" y="15043"/>
                  </a:lnTo>
                  <a:lnTo>
                    <a:pt x="8311" y="15002"/>
                  </a:lnTo>
                  <a:lnTo>
                    <a:pt x="8027" y="14948"/>
                  </a:lnTo>
                  <a:lnTo>
                    <a:pt x="7744" y="14881"/>
                  </a:lnTo>
                  <a:lnTo>
                    <a:pt x="7461" y="14800"/>
                  </a:lnTo>
                  <a:lnTo>
                    <a:pt x="7191" y="14719"/>
                  </a:lnTo>
                  <a:lnTo>
                    <a:pt x="6921" y="14611"/>
                  </a:lnTo>
                  <a:lnTo>
                    <a:pt x="6665" y="14489"/>
                  </a:lnTo>
                  <a:lnTo>
                    <a:pt x="6409" y="14355"/>
                  </a:lnTo>
                  <a:lnTo>
                    <a:pt x="6166" y="14206"/>
                  </a:lnTo>
                  <a:lnTo>
                    <a:pt x="5923" y="14058"/>
                  </a:lnTo>
                  <a:lnTo>
                    <a:pt x="5694" y="13896"/>
                  </a:lnTo>
                  <a:lnTo>
                    <a:pt x="5478" y="13707"/>
                  </a:lnTo>
                  <a:lnTo>
                    <a:pt x="5262" y="13518"/>
                  </a:lnTo>
                  <a:lnTo>
                    <a:pt x="5060" y="13316"/>
                  </a:lnTo>
                  <a:lnTo>
                    <a:pt x="4857" y="13113"/>
                  </a:lnTo>
                  <a:lnTo>
                    <a:pt x="4668" y="12898"/>
                  </a:lnTo>
                  <a:lnTo>
                    <a:pt x="4493" y="12655"/>
                  </a:lnTo>
                  <a:lnTo>
                    <a:pt x="4331" y="12425"/>
                  </a:lnTo>
                  <a:lnTo>
                    <a:pt x="4183" y="12169"/>
                  </a:lnTo>
                  <a:lnTo>
                    <a:pt x="4034" y="11913"/>
                  </a:lnTo>
                  <a:lnTo>
                    <a:pt x="3899" y="11643"/>
                  </a:lnTo>
                  <a:lnTo>
                    <a:pt x="3778" y="11373"/>
                  </a:lnTo>
                  <a:lnTo>
                    <a:pt x="3684" y="11090"/>
                  </a:lnTo>
                  <a:lnTo>
                    <a:pt x="3589" y="10806"/>
                  </a:lnTo>
                  <a:lnTo>
                    <a:pt x="3508" y="10510"/>
                  </a:lnTo>
                  <a:lnTo>
                    <a:pt x="3441" y="10199"/>
                  </a:lnTo>
                  <a:lnTo>
                    <a:pt x="3387" y="9889"/>
                  </a:lnTo>
                  <a:lnTo>
                    <a:pt x="3346" y="9565"/>
                  </a:lnTo>
                  <a:lnTo>
                    <a:pt x="3319" y="9242"/>
                  </a:lnTo>
                  <a:lnTo>
                    <a:pt x="3319" y="8918"/>
                  </a:lnTo>
                  <a:lnTo>
                    <a:pt x="3319" y="8581"/>
                  </a:lnTo>
                  <a:lnTo>
                    <a:pt x="3346" y="8270"/>
                  </a:lnTo>
                  <a:lnTo>
                    <a:pt x="3387" y="7946"/>
                  </a:lnTo>
                  <a:lnTo>
                    <a:pt x="3441" y="7636"/>
                  </a:lnTo>
                  <a:lnTo>
                    <a:pt x="3508" y="7339"/>
                  </a:lnTo>
                  <a:lnTo>
                    <a:pt x="3576" y="7043"/>
                  </a:lnTo>
                  <a:lnTo>
                    <a:pt x="3670" y="6746"/>
                  </a:lnTo>
                  <a:lnTo>
                    <a:pt x="3778" y="6476"/>
                  </a:lnTo>
                  <a:lnTo>
                    <a:pt x="3899" y="6193"/>
                  </a:lnTo>
                  <a:lnTo>
                    <a:pt x="4021" y="5936"/>
                  </a:lnTo>
                  <a:lnTo>
                    <a:pt x="4169" y="5680"/>
                  </a:lnTo>
                  <a:lnTo>
                    <a:pt x="4318" y="5437"/>
                  </a:lnTo>
                  <a:lnTo>
                    <a:pt x="4479" y="5194"/>
                  </a:lnTo>
                  <a:lnTo>
                    <a:pt x="4655" y="4965"/>
                  </a:lnTo>
                  <a:lnTo>
                    <a:pt x="4844" y="4749"/>
                  </a:lnTo>
                  <a:lnTo>
                    <a:pt x="5046" y="4547"/>
                  </a:lnTo>
                  <a:lnTo>
                    <a:pt x="5248" y="4344"/>
                  </a:lnTo>
                  <a:lnTo>
                    <a:pt x="5464" y="4169"/>
                  </a:lnTo>
                  <a:lnTo>
                    <a:pt x="5680" y="3994"/>
                  </a:lnTo>
                  <a:lnTo>
                    <a:pt x="5909" y="3818"/>
                  </a:lnTo>
                  <a:lnTo>
                    <a:pt x="6152" y="3670"/>
                  </a:lnTo>
                  <a:lnTo>
                    <a:pt x="6395" y="3535"/>
                  </a:lnTo>
                  <a:lnTo>
                    <a:pt x="6651" y="3400"/>
                  </a:lnTo>
                  <a:lnTo>
                    <a:pt x="6908" y="3292"/>
                  </a:lnTo>
                  <a:lnTo>
                    <a:pt x="7178" y="3184"/>
                  </a:lnTo>
                  <a:lnTo>
                    <a:pt x="7447" y="3090"/>
                  </a:lnTo>
                  <a:lnTo>
                    <a:pt x="7731" y="3022"/>
                  </a:lnTo>
                  <a:lnTo>
                    <a:pt x="8014" y="2955"/>
                  </a:lnTo>
                  <a:lnTo>
                    <a:pt x="8297" y="2901"/>
                  </a:lnTo>
                  <a:lnTo>
                    <a:pt x="8594" y="2860"/>
                  </a:lnTo>
                  <a:lnTo>
                    <a:pt x="8891" y="2847"/>
                  </a:lnTo>
                  <a:lnTo>
                    <a:pt x="9201" y="2834"/>
                  </a:lnTo>
                  <a:close/>
                  <a:moveTo>
                    <a:pt x="8716" y="0"/>
                  </a:moveTo>
                  <a:lnTo>
                    <a:pt x="8257" y="41"/>
                  </a:lnTo>
                  <a:lnTo>
                    <a:pt x="7785" y="95"/>
                  </a:lnTo>
                  <a:lnTo>
                    <a:pt x="7339" y="162"/>
                  </a:lnTo>
                  <a:lnTo>
                    <a:pt x="6894" y="257"/>
                  </a:lnTo>
                  <a:lnTo>
                    <a:pt x="6449" y="378"/>
                  </a:lnTo>
                  <a:lnTo>
                    <a:pt x="6017" y="500"/>
                  </a:lnTo>
                  <a:lnTo>
                    <a:pt x="5613" y="662"/>
                  </a:lnTo>
                  <a:lnTo>
                    <a:pt x="5194" y="823"/>
                  </a:lnTo>
                  <a:lnTo>
                    <a:pt x="4803" y="1012"/>
                  </a:lnTo>
                  <a:lnTo>
                    <a:pt x="4412" y="1228"/>
                  </a:lnTo>
                  <a:lnTo>
                    <a:pt x="4048" y="1444"/>
                  </a:lnTo>
                  <a:lnTo>
                    <a:pt x="3684" y="1687"/>
                  </a:lnTo>
                  <a:lnTo>
                    <a:pt x="3333" y="1943"/>
                  </a:lnTo>
                  <a:lnTo>
                    <a:pt x="3009" y="2213"/>
                  </a:lnTo>
                  <a:lnTo>
                    <a:pt x="2685" y="2510"/>
                  </a:lnTo>
                  <a:lnTo>
                    <a:pt x="2388" y="2807"/>
                  </a:lnTo>
                  <a:lnTo>
                    <a:pt x="2092" y="3130"/>
                  </a:lnTo>
                  <a:lnTo>
                    <a:pt x="1822" y="3454"/>
                  </a:lnTo>
                  <a:lnTo>
                    <a:pt x="1565" y="3805"/>
                  </a:lnTo>
                  <a:lnTo>
                    <a:pt x="1323" y="4169"/>
                  </a:lnTo>
                  <a:lnTo>
                    <a:pt x="1107" y="4547"/>
                  </a:lnTo>
                  <a:lnTo>
                    <a:pt x="904" y="4925"/>
                  </a:lnTo>
                  <a:lnTo>
                    <a:pt x="729" y="5329"/>
                  </a:lnTo>
                  <a:lnTo>
                    <a:pt x="554" y="5734"/>
                  </a:lnTo>
                  <a:lnTo>
                    <a:pt x="419" y="6166"/>
                  </a:lnTo>
                  <a:lnTo>
                    <a:pt x="297" y="6597"/>
                  </a:lnTo>
                  <a:lnTo>
                    <a:pt x="189" y="7043"/>
                  </a:lnTo>
                  <a:lnTo>
                    <a:pt x="108" y="7488"/>
                  </a:lnTo>
                  <a:lnTo>
                    <a:pt x="55" y="7960"/>
                  </a:lnTo>
                  <a:lnTo>
                    <a:pt x="14" y="8432"/>
                  </a:lnTo>
                  <a:lnTo>
                    <a:pt x="1" y="8918"/>
                  </a:lnTo>
                  <a:lnTo>
                    <a:pt x="14" y="9403"/>
                  </a:lnTo>
                  <a:lnTo>
                    <a:pt x="55" y="9876"/>
                  </a:lnTo>
                  <a:lnTo>
                    <a:pt x="108" y="10334"/>
                  </a:lnTo>
                  <a:lnTo>
                    <a:pt x="189" y="10793"/>
                  </a:lnTo>
                  <a:lnTo>
                    <a:pt x="297" y="11238"/>
                  </a:lnTo>
                  <a:lnTo>
                    <a:pt x="419" y="11683"/>
                  </a:lnTo>
                  <a:lnTo>
                    <a:pt x="554" y="12102"/>
                  </a:lnTo>
                  <a:lnTo>
                    <a:pt x="729" y="12520"/>
                  </a:lnTo>
                  <a:lnTo>
                    <a:pt x="904" y="12924"/>
                  </a:lnTo>
                  <a:lnTo>
                    <a:pt x="1107" y="13302"/>
                  </a:lnTo>
                  <a:lnTo>
                    <a:pt x="1323" y="13680"/>
                  </a:lnTo>
                  <a:lnTo>
                    <a:pt x="1565" y="14044"/>
                  </a:lnTo>
                  <a:lnTo>
                    <a:pt x="1822" y="14395"/>
                  </a:lnTo>
                  <a:lnTo>
                    <a:pt x="2092" y="14732"/>
                  </a:lnTo>
                  <a:lnTo>
                    <a:pt x="2388" y="15056"/>
                  </a:lnTo>
                  <a:lnTo>
                    <a:pt x="2685" y="15366"/>
                  </a:lnTo>
                  <a:lnTo>
                    <a:pt x="3009" y="15650"/>
                  </a:lnTo>
                  <a:lnTo>
                    <a:pt x="3333" y="15933"/>
                  </a:lnTo>
                  <a:lnTo>
                    <a:pt x="3684" y="16189"/>
                  </a:lnTo>
                  <a:lnTo>
                    <a:pt x="4048" y="16432"/>
                  </a:lnTo>
                  <a:lnTo>
                    <a:pt x="4412" y="16661"/>
                  </a:lnTo>
                  <a:lnTo>
                    <a:pt x="4803" y="16864"/>
                  </a:lnTo>
                  <a:lnTo>
                    <a:pt x="5194" y="17066"/>
                  </a:lnTo>
                  <a:lnTo>
                    <a:pt x="5613" y="17228"/>
                  </a:lnTo>
                  <a:lnTo>
                    <a:pt x="6031" y="17390"/>
                  </a:lnTo>
                  <a:lnTo>
                    <a:pt x="6449" y="17525"/>
                  </a:lnTo>
                  <a:lnTo>
                    <a:pt x="6894" y="17633"/>
                  </a:lnTo>
                  <a:lnTo>
                    <a:pt x="7339" y="17727"/>
                  </a:lnTo>
                  <a:lnTo>
                    <a:pt x="7785" y="17808"/>
                  </a:lnTo>
                  <a:lnTo>
                    <a:pt x="8257" y="17862"/>
                  </a:lnTo>
                  <a:lnTo>
                    <a:pt x="8716" y="17889"/>
                  </a:lnTo>
                  <a:lnTo>
                    <a:pt x="9201" y="17903"/>
                  </a:lnTo>
                  <a:lnTo>
                    <a:pt x="9673" y="17889"/>
                  </a:lnTo>
                  <a:lnTo>
                    <a:pt x="10146" y="17862"/>
                  </a:lnTo>
                  <a:lnTo>
                    <a:pt x="10604" y="17808"/>
                  </a:lnTo>
                  <a:lnTo>
                    <a:pt x="11063" y="17727"/>
                  </a:lnTo>
                  <a:lnTo>
                    <a:pt x="11508" y="17633"/>
                  </a:lnTo>
                  <a:lnTo>
                    <a:pt x="11940" y="17525"/>
                  </a:lnTo>
                  <a:lnTo>
                    <a:pt x="12371" y="17390"/>
                  </a:lnTo>
                  <a:lnTo>
                    <a:pt x="12790" y="17228"/>
                  </a:lnTo>
                  <a:lnTo>
                    <a:pt x="13208" y="17053"/>
                  </a:lnTo>
                  <a:lnTo>
                    <a:pt x="13599" y="16864"/>
                  </a:lnTo>
                  <a:lnTo>
                    <a:pt x="13990" y="16648"/>
                  </a:lnTo>
                  <a:lnTo>
                    <a:pt x="14355" y="16432"/>
                  </a:lnTo>
                  <a:lnTo>
                    <a:pt x="14719" y="16176"/>
                  </a:lnTo>
                  <a:lnTo>
                    <a:pt x="15070" y="15919"/>
                  </a:lnTo>
                  <a:lnTo>
                    <a:pt x="15407" y="15650"/>
                  </a:lnTo>
                  <a:lnTo>
                    <a:pt x="15731" y="15353"/>
                  </a:lnTo>
                  <a:lnTo>
                    <a:pt x="16027" y="15043"/>
                  </a:lnTo>
                  <a:lnTo>
                    <a:pt x="16324" y="14719"/>
                  </a:lnTo>
                  <a:lnTo>
                    <a:pt x="16594" y="14381"/>
                  </a:lnTo>
                  <a:lnTo>
                    <a:pt x="16850" y="14031"/>
                  </a:lnTo>
                  <a:lnTo>
                    <a:pt x="17093" y="13666"/>
                  </a:lnTo>
                  <a:lnTo>
                    <a:pt x="17309" y="13289"/>
                  </a:lnTo>
                  <a:lnTo>
                    <a:pt x="17511" y="12911"/>
                  </a:lnTo>
                  <a:lnTo>
                    <a:pt x="17700" y="12506"/>
                  </a:lnTo>
                  <a:lnTo>
                    <a:pt x="17862" y="12088"/>
                  </a:lnTo>
                  <a:lnTo>
                    <a:pt x="18011" y="11670"/>
                  </a:lnTo>
                  <a:lnTo>
                    <a:pt x="18132" y="11238"/>
                  </a:lnTo>
                  <a:lnTo>
                    <a:pt x="18240" y="10793"/>
                  </a:lnTo>
                  <a:lnTo>
                    <a:pt x="18321" y="10334"/>
                  </a:lnTo>
                  <a:lnTo>
                    <a:pt x="18375" y="9876"/>
                  </a:lnTo>
                  <a:lnTo>
                    <a:pt x="18415" y="9403"/>
                  </a:lnTo>
                  <a:lnTo>
                    <a:pt x="18429" y="8918"/>
                  </a:lnTo>
                  <a:lnTo>
                    <a:pt x="18415" y="8432"/>
                  </a:lnTo>
                  <a:lnTo>
                    <a:pt x="18375" y="7973"/>
                  </a:lnTo>
                  <a:lnTo>
                    <a:pt x="18321" y="7501"/>
                  </a:lnTo>
                  <a:lnTo>
                    <a:pt x="18240" y="7056"/>
                  </a:lnTo>
                  <a:lnTo>
                    <a:pt x="18132" y="6611"/>
                  </a:lnTo>
                  <a:lnTo>
                    <a:pt x="18011" y="6179"/>
                  </a:lnTo>
                  <a:lnTo>
                    <a:pt x="17862" y="5747"/>
                  </a:lnTo>
                  <a:lnTo>
                    <a:pt x="17700" y="5343"/>
                  </a:lnTo>
                  <a:lnTo>
                    <a:pt x="17511" y="4938"/>
                  </a:lnTo>
                  <a:lnTo>
                    <a:pt x="17309" y="4560"/>
                  </a:lnTo>
                  <a:lnTo>
                    <a:pt x="17093" y="4183"/>
                  </a:lnTo>
                  <a:lnTo>
                    <a:pt x="16850" y="3818"/>
                  </a:lnTo>
                  <a:lnTo>
                    <a:pt x="16594" y="3481"/>
                  </a:lnTo>
                  <a:lnTo>
                    <a:pt x="16324" y="3144"/>
                  </a:lnTo>
                  <a:lnTo>
                    <a:pt x="16027" y="2820"/>
                  </a:lnTo>
                  <a:lnTo>
                    <a:pt x="15731" y="2523"/>
                  </a:lnTo>
                  <a:lnTo>
                    <a:pt x="15407" y="2226"/>
                  </a:lnTo>
                  <a:lnTo>
                    <a:pt x="15070" y="1957"/>
                  </a:lnTo>
                  <a:lnTo>
                    <a:pt x="14719" y="1700"/>
                  </a:lnTo>
                  <a:lnTo>
                    <a:pt x="14355" y="1457"/>
                  </a:lnTo>
                  <a:lnTo>
                    <a:pt x="13990" y="1228"/>
                  </a:lnTo>
                  <a:lnTo>
                    <a:pt x="13599" y="1026"/>
                  </a:lnTo>
                  <a:lnTo>
                    <a:pt x="13208" y="837"/>
                  </a:lnTo>
                  <a:lnTo>
                    <a:pt x="12790" y="662"/>
                  </a:lnTo>
                  <a:lnTo>
                    <a:pt x="12371" y="513"/>
                  </a:lnTo>
                  <a:lnTo>
                    <a:pt x="11940" y="378"/>
                  </a:lnTo>
                  <a:lnTo>
                    <a:pt x="11508" y="257"/>
                  </a:lnTo>
                  <a:lnTo>
                    <a:pt x="11063" y="162"/>
                  </a:lnTo>
                  <a:lnTo>
                    <a:pt x="10604" y="95"/>
                  </a:lnTo>
                  <a:lnTo>
                    <a:pt x="10146" y="41"/>
                  </a:lnTo>
                  <a:lnTo>
                    <a:pt x="9673" y="0"/>
                  </a:lnTo>
                  <a:close/>
                </a:path>
              </a:pathLst>
            </a:custGeom>
            <a:solidFill>
              <a:srgbClr val="1E24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3" name="Google Shape;83;p12"/>
          <p:cNvSpPr txBox="1"/>
          <p:nvPr/>
        </p:nvSpPr>
        <p:spPr>
          <a:xfrm>
            <a:off x="290521" y="4874925"/>
            <a:ext cx="312300" cy="131700"/>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fld id="{00000000-1234-1234-1234-123412341234}" type="slidenum">
              <a:rPr lang="en" sz="600">
                <a:solidFill>
                  <a:srgbClr val="717D91"/>
                </a:solidFill>
                <a:latin typeface="Helvetica Neue"/>
                <a:ea typeface="Helvetica Neue"/>
                <a:cs typeface="Helvetica Neue"/>
                <a:sym typeface="Helvetica Neue"/>
              </a:rPr>
              <a:t>‹#›</a:t>
            </a:fld>
            <a:endParaRPr sz="600">
              <a:solidFill>
                <a:srgbClr val="717D91"/>
              </a:solidFill>
              <a:latin typeface="Helvetica Neue"/>
              <a:ea typeface="Helvetica Neue"/>
              <a:cs typeface="Helvetica Neue"/>
              <a:sym typeface="Helvetica Neue"/>
            </a:endParaRPr>
          </a:p>
        </p:txBody>
      </p:sp>
      <p:sp>
        <p:nvSpPr>
          <p:cNvPr id="84" name="Google Shape;84;p12"/>
          <p:cNvSpPr txBox="1"/>
          <p:nvPr/>
        </p:nvSpPr>
        <p:spPr>
          <a:xfrm>
            <a:off x="1206943" y="4874925"/>
            <a:ext cx="1577100" cy="131700"/>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Clr>
                <a:srgbClr val="000000"/>
              </a:buClr>
              <a:buSzPts val="600"/>
              <a:buFont typeface="Arial"/>
              <a:buNone/>
            </a:pPr>
            <a:r>
              <a:rPr lang="en" sz="600">
                <a:solidFill>
                  <a:srgbClr val="717D91"/>
                </a:solidFill>
                <a:latin typeface="Helvetica Neue"/>
                <a:ea typeface="Helvetica Neue"/>
                <a:cs typeface="Helvetica Neue"/>
                <a:sym typeface="Helvetica Neue"/>
              </a:rPr>
              <a:t>2023 © AppFolio, Inc. Confidential</a:t>
            </a:r>
            <a:endParaRPr sz="600">
              <a:solidFill>
                <a:srgbClr val="717D91"/>
              </a:solidFill>
              <a:latin typeface="Helvetica Neue"/>
              <a:ea typeface="Helvetica Neue"/>
              <a:cs typeface="Helvetica Neue"/>
              <a:sym typeface="Helvetica Neue"/>
            </a:endParaRPr>
          </a:p>
        </p:txBody>
      </p:sp>
    </p:spTree>
  </p:cSld>
  <p:clrMapOvr>
    <a:masterClrMapping/>
  </p:clrMapOvr>
</p:sldLayout>
</file>

<file path=ppt/slideLayouts/slideLayout11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Moss Light_Quote">
  <p:cSld name="CUSTOM_3_1">
    <p:bg>
      <p:bgPr>
        <a:solidFill>
          <a:srgbClr val="CDDFD7"/>
        </a:solidFill>
      </p:bgPr>
    </p:bg>
    <p:spTree>
      <p:nvGrpSpPr>
        <p:cNvPr id="1078" name="Shape 1078"/>
        <p:cNvGrpSpPr/>
        <p:nvPr/>
      </p:nvGrpSpPr>
      <p:grpSpPr>
        <a:xfrm>
          <a:off x="0" y="0"/>
          <a:ext cx="0" cy="0"/>
          <a:chOff x="0" y="0"/>
          <a:chExt cx="0" cy="0"/>
        </a:xfrm>
      </p:grpSpPr>
      <p:sp>
        <p:nvSpPr>
          <p:cNvPr id="1079" name="Google Shape;1079;p115"/>
          <p:cNvSpPr txBox="1"/>
          <p:nvPr>
            <p:ph type="title"/>
          </p:nvPr>
        </p:nvSpPr>
        <p:spPr>
          <a:xfrm>
            <a:off x="1443450" y="1374750"/>
            <a:ext cx="6257100" cy="982800"/>
          </a:xfrm>
          <a:prstGeom prst="rect">
            <a:avLst/>
          </a:prstGeom>
          <a:noFill/>
          <a:ln>
            <a:noFill/>
          </a:ln>
        </p:spPr>
        <p:txBody>
          <a:bodyPr anchorCtr="0" anchor="b" bIns="0" lIns="0" spcFirstLastPara="1" rIns="0" wrap="square" tIns="0">
            <a:noAutofit/>
          </a:bodyPr>
          <a:lstStyle>
            <a:lvl1pPr lvl="0" rtl="0" algn="ctr">
              <a:lnSpc>
                <a:spcPct val="90000"/>
              </a:lnSpc>
              <a:spcBef>
                <a:spcPts val="0"/>
              </a:spcBef>
              <a:spcAft>
                <a:spcPts val="0"/>
              </a:spcAft>
              <a:buSzPts val="1400"/>
              <a:buNone/>
              <a:defRPr b="1" sz="3200">
                <a:solidFill>
                  <a:schemeClr val="dk1"/>
                </a:solidFill>
                <a:latin typeface="Helvetica Neue"/>
                <a:ea typeface="Helvetica Neue"/>
                <a:cs typeface="Helvetica Neue"/>
                <a:sym typeface="Helvetica Neue"/>
              </a:defRPr>
            </a:lvl1pPr>
            <a:lvl2pPr lvl="1" rtl="0">
              <a:lnSpc>
                <a:spcPct val="90000"/>
              </a:lnSpc>
              <a:spcBef>
                <a:spcPts val="0"/>
              </a:spcBef>
              <a:spcAft>
                <a:spcPts val="0"/>
              </a:spcAft>
              <a:buSzPts val="1400"/>
              <a:buNone/>
              <a:defRPr/>
            </a:lvl2pPr>
            <a:lvl3pPr lvl="2" rtl="0">
              <a:lnSpc>
                <a:spcPct val="90000"/>
              </a:lnSpc>
              <a:spcBef>
                <a:spcPts val="0"/>
              </a:spcBef>
              <a:spcAft>
                <a:spcPts val="0"/>
              </a:spcAft>
              <a:buSzPts val="1400"/>
              <a:buNone/>
              <a:defRPr/>
            </a:lvl3pPr>
            <a:lvl4pPr lvl="3" rtl="0">
              <a:lnSpc>
                <a:spcPct val="90000"/>
              </a:lnSpc>
              <a:spcBef>
                <a:spcPts val="0"/>
              </a:spcBef>
              <a:spcAft>
                <a:spcPts val="0"/>
              </a:spcAft>
              <a:buSzPts val="1400"/>
              <a:buNone/>
              <a:defRPr/>
            </a:lvl4pPr>
            <a:lvl5pPr lvl="4" rtl="0">
              <a:lnSpc>
                <a:spcPct val="90000"/>
              </a:lnSpc>
              <a:spcBef>
                <a:spcPts val="0"/>
              </a:spcBef>
              <a:spcAft>
                <a:spcPts val="0"/>
              </a:spcAft>
              <a:buSzPts val="1400"/>
              <a:buNone/>
              <a:defRPr/>
            </a:lvl5pPr>
            <a:lvl6pPr lvl="5" rtl="0">
              <a:lnSpc>
                <a:spcPct val="90000"/>
              </a:lnSpc>
              <a:spcBef>
                <a:spcPts val="0"/>
              </a:spcBef>
              <a:spcAft>
                <a:spcPts val="0"/>
              </a:spcAft>
              <a:buSzPts val="1400"/>
              <a:buNone/>
              <a:defRPr/>
            </a:lvl6pPr>
            <a:lvl7pPr lvl="6" rtl="0">
              <a:lnSpc>
                <a:spcPct val="90000"/>
              </a:lnSpc>
              <a:spcBef>
                <a:spcPts val="0"/>
              </a:spcBef>
              <a:spcAft>
                <a:spcPts val="0"/>
              </a:spcAft>
              <a:buSzPts val="1400"/>
              <a:buNone/>
              <a:defRPr/>
            </a:lvl7pPr>
            <a:lvl8pPr lvl="7" rtl="0">
              <a:lnSpc>
                <a:spcPct val="90000"/>
              </a:lnSpc>
              <a:spcBef>
                <a:spcPts val="0"/>
              </a:spcBef>
              <a:spcAft>
                <a:spcPts val="0"/>
              </a:spcAft>
              <a:buSzPts val="1400"/>
              <a:buNone/>
              <a:defRPr/>
            </a:lvl8pPr>
            <a:lvl9pPr lvl="8" rtl="0">
              <a:lnSpc>
                <a:spcPct val="90000"/>
              </a:lnSpc>
              <a:spcBef>
                <a:spcPts val="0"/>
              </a:spcBef>
              <a:spcAft>
                <a:spcPts val="0"/>
              </a:spcAft>
              <a:buSzPts val="1400"/>
              <a:buNone/>
              <a:defRPr/>
            </a:lvl9pPr>
          </a:lstStyle>
          <a:p/>
        </p:txBody>
      </p:sp>
      <p:sp>
        <p:nvSpPr>
          <p:cNvPr id="1080" name="Google Shape;1080;p115"/>
          <p:cNvSpPr txBox="1"/>
          <p:nvPr>
            <p:ph idx="2" type="title"/>
          </p:nvPr>
        </p:nvSpPr>
        <p:spPr>
          <a:xfrm>
            <a:off x="2338050" y="3780675"/>
            <a:ext cx="4467900" cy="982800"/>
          </a:xfrm>
          <a:prstGeom prst="rect">
            <a:avLst/>
          </a:prstGeom>
          <a:noFill/>
          <a:ln>
            <a:noFill/>
          </a:ln>
        </p:spPr>
        <p:txBody>
          <a:bodyPr anchorCtr="0" anchor="t" bIns="0" lIns="0" spcFirstLastPara="1" rIns="0" wrap="square" tIns="0">
            <a:noAutofit/>
          </a:bodyPr>
          <a:lstStyle>
            <a:lvl1pPr lvl="0" rtl="0" algn="ctr">
              <a:spcBef>
                <a:spcPts val="0"/>
              </a:spcBef>
              <a:spcAft>
                <a:spcPts val="0"/>
              </a:spcAft>
              <a:buClr>
                <a:schemeClr val="accent5"/>
              </a:buClr>
              <a:buSzPts val="1400"/>
              <a:buNone/>
              <a:defRPr>
                <a:solidFill>
                  <a:schemeClr val="accent5"/>
                </a:solidFill>
                <a:latin typeface="Helvetica Neue"/>
                <a:ea typeface="Helvetica Neue"/>
                <a:cs typeface="Helvetica Neue"/>
                <a:sym typeface="Helvetica Neue"/>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1081" name="Google Shape;1081;p115"/>
          <p:cNvSpPr/>
          <p:nvPr/>
        </p:nvSpPr>
        <p:spPr>
          <a:xfrm>
            <a:off x="412140" y="4868890"/>
            <a:ext cx="136800" cy="139800"/>
          </a:xfrm>
          <a:prstGeom prst="ellipse">
            <a:avLst/>
          </a:pr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 name="Google Shape;1082;p115"/>
          <p:cNvSpPr/>
          <p:nvPr/>
        </p:nvSpPr>
        <p:spPr>
          <a:xfrm>
            <a:off x="8698265" y="4870865"/>
            <a:ext cx="136800" cy="139800"/>
          </a:xfrm>
          <a:prstGeom prst="ellipse">
            <a:avLst/>
          </a:pr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 name="Google Shape;1083;p115"/>
          <p:cNvSpPr txBox="1"/>
          <p:nvPr>
            <p:ph idx="12" type="sldNum"/>
          </p:nvPr>
        </p:nvSpPr>
        <p:spPr>
          <a:xfrm>
            <a:off x="290521" y="4874925"/>
            <a:ext cx="312300" cy="131700"/>
          </a:xfrm>
          <a:prstGeom prst="rect">
            <a:avLst/>
          </a:prstGeom>
          <a:noFill/>
          <a:ln>
            <a:noFill/>
          </a:ln>
        </p:spPr>
        <p:txBody>
          <a:bodyPr anchorCtr="0" anchor="ctr" bIns="0" lIns="0" spcFirstLastPara="1" rIns="0" wrap="square" tIns="0">
            <a:noAutofit/>
          </a:bodyPr>
          <a:lstStyle>
            <a:lvl1pPr indent="0" lvl="0"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1pPr>
            <a:lvl2pPr indent="0" lvl="1"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2pPr>
            <a:lvl3pPr indent="0" lvl="2"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3pPr>
            <a:lvl4pPr indent="0" lvl="3"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4pPr>
            <a:lvl5pPr indent="0" lvl="4"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5pPr>
            <a:lvl6pPr indent="0" lvl="5"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6pPr>
            <a:lvl7pPr indent="0" lvl="6"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7pPr>
            <a:lvl8pPr indent="0" lvl="7"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8pPr>
            <a:lvl9pPr indent="0" lvl="8"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9pPr>
          </a:lstStyle>
          <a:p>
            <a:pPr indent="0" lvl="0" marL="0" rtl="0" algn="l">
              <a:spcBef>
                <a:spcPts val="0"/>
              </a:spcBef>
              <a:spcAft>
                <a:spcPts val="0"/>
              </a:spcAft>
              <a:buNone/>
            </a:pPr>
            <a:fld id="{00000000-1234-1234-1234-123412341234}" type="slidenum">
              <a:rPr lang="en"/>
              <a:t>‹#›</a:t>
            </a:fld>
            <a:endParaRPr/>
          </a:p>
        </p:txBody>
      </p:sp>
      <p:sp>
        <p:nvSpPr>
          <p:cNvPr id="1084" name="Google Shape;1084;p115"/>
          <p:cNvSpPr txBox="1"/>
          <p:nvPr/>
        </p:nvSpPr>
        <p:spPr>
          <a:xfrm>
            <a:off x="1206943" y="4874925"/>
            <a:ext cx="1577100" cy="131700"/>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Clr>
                <a:srgbClr val="000000"/>
              </a:buClr>
              <a:buSzPts val="600"/>
              <a:buFont typeface="Arial"/>
              <a:buNone/>
            </a:pPr>
            <a:r>
              <a:rPr lang="en" sz="600">
                <a:solidFill>
                  <a:schemeClr val="dk2"/>
                </a:solidFill>
                <a:latin typeface="Helvetica Neue"/>
                <a:ea typeface="Helvetica Neue"/>
                <a:cs typeface="Helvetica Neue"/>
                <a:sym typeface="Helvetica Neue"/>
              </a:rPr>
              <a:t>2022 © AppFolio, Inc. Confidential</a:t>
            </a:r>
            <a:endParaRPr sz="600">
              <a:solidFill>
                <a:schemeClr val="dk2"/>
              </a:solidFill>
              <a:latin typeface="Helvetica Neue"/>
              <a:ea typeface="Helvetica Neue"/>
              <a:cs typeface="Helvetica Neue"/>
              <a:sym typeface="Helvetica Neue"/>
            </a:endParaRPr>
          </a:p>
        </p:txBody>
      </p:sp>
      <p:grpSp>
        <p:nvGrpSpPr>
          <p:cNvPr id="1085" name="Google Shape;1085;p115"/>
          <p:cNvGrpSpPr/>
          <p:nvPr/>
        </p:nvGrpSpPr>
        <p:grpSpPr>
          <a:xfrm>
            <a:off x="8684368" y="4856161"/>
            <a:ext cx="164601" cy="164574"/>
            <a:chOff x="5701200" y="2981425"/>
            <a:chExt cx="927850" cy="905250"/>
          </a:xfrm>
        </p:grpSpPr>
        <p:sp>
          <p:nvSpPr>
            <p:cNvPr id="1086" name="Google Shape;1086;p115"/>
            <p:cNvSpPr/>
            <p:nvPr/>
          </p:nvSpPr>
          <p:spPr>
            <a:xfrm>
              <a:off x="5701200" y="2981425"/>
              <a:ext cx="927850" cy="905250"/>
            </a:xfrm>
            <a:custGeom>
              <a:rect b="b" l="l" r="r" t="t"/>
              <a:pathLst>
                <a:path extrusionOk="0" h="36210" w="37114">
                  <a:moveTo>
                    <a:pt x="20237" y="5748"/>
                  </a:moveTo>
                  <a:lnTo>
                    <a:pt x="20587" y="5761"/>
                  </a:lnTo>
                  <a:lnTo>
                    <a:pt x="20925" y="5788"/>
                  </a:lnTo>
                  <a:lnTo>
                    <a:pt x="21262" y="5815"/>
                  </a:lnTo>
                  <a:lnTo>
                    <a:pt x="21599" y="5869"/>
                  </a:lnTo>
                  <a:lnTo>
                    <a:pt x="21936" y="5923"/>
                  </a:lnTo>
                  <a:lnTo>
                    <a:pt x="22274" y="5991"/>
                  </a:lnTo>
                  <a:lnTo>
                    <a:pt x="22597" y="6072"/>
                  </a:lnTo>
                  <a:lnTo>
                    <a:pt x="22921" y="6166"/>
                  </a:lnTo>
                  <a:lnTo>
                    <a:pt x="23245" y="6260"/>
                  </a:lnTo>
                  <a:lnTo>
                    <a:pt x="23569" y="6368"/>
                  </a:lnTo>
                  <a:lnTo>
                    <a:pt x="23893" y="6503"/>
                  </a:lnTo>
                  <a:lnTo>
                    <a:pt x="24203" y="6625"/>
                  </a:lnTo>
                  <a:lnTo>
                    <a:pt x="24513" y="6773"/>
                  </a:lnTo>
                  <a:lnTo>
                    <a:pt x="24823" y="6922"/>
                  </a:lnTo>
                  <a:lnTo>
                    <a:pt x="25120" y="7083"/>
                  </a:lnTo>
                  <a:lnTo>
                    <a:pt x="25417" y="7272"/>
                  </a:lnTo>
                  <a:lnTo>
                    <a:pt x="25714" y="7488"/>
                  </a:lnTo>
                  <a:lnTo>
                    <a:pt x="26011" y="7731"/>
                  </a:lnTo>
                  <a:lnTo>
                    <a:pt x="26307" y="8001"/>
                  </a:lnTo>
                  <a:lnTo>
                    <a:pt x="26604" y="8298"/>
                  </a:lnTo>
                  <a:lnTo>
                    <a:pt x="26887" y="8621"/>
                  </a:lnTo>
                  <a:lnTo>
                    <a:pt x="27157" y="8972"/>
                  </a:lnTo>
                  <a:lnTo>
                    <a:pt x="27292" y="9174"/>
                  </a:lnTo>
                  <a:lnTo>
                    <a:pt x="27414" y="9363"/>
                  </a:lnTo>
                  <a:lnTo>
                    <a:pt x="27535" y="9579"/>
                  </a:lnTo>
                  <a:lnTo>
                    <a:pt x="27656" y="9795"/>
                  </a:lnTo>
                  <a:lnTo>
                    <a:pt x="27764" y="10024"/>
                  </a:lnTo>
                  <a:lnTo>
                    <a:pt x="27872" y="10254"/>
                  </a:lnTo>
                  <a:lnTo>
                    <a:pt x="27967" y="10497"/>
                  </a:lnTo>
                  <a:lnTo>
                    <a:pt x="28061" y="10753"/>
                  </a:lnTo>
                  <a:lnTo>
                    <a:pt x="28142" y="11023"/>
                  </a:lnTo>
                  <a:lnTo>
                    <a:pt x="28223" y="11292"/>
                  </a:lnTo>
                  <a:lnTo>
                    <a:pt x="28290" y="11576"/>
                  </a:lnTo>
                  <a:lnTo>
                    <a:pt x="28358" y="11873"/>
                  </a:lnTo>
                  <a:lnTo>
                    <a:pt x="28412" y="12169"/>
                  </a:lnTo>
                  <a:lnTo>
                    <a:pt x="28452" y="12493"/>
                  </a:lnTo>
                  <a:lnTo>
                    <a:pt x="28493" y="12817"/>
                  </a:lnTo>
                  <a:lnTo>
                    <a:pt x="28520" y="13154"/>
                  </a:lnTo>
                  <a:lnTo>
                    <a:pt x="28533" y="13491"/>
                  </a:lnTo>
                  <a:lnTo>
                    <a:pt x="28533" y="13856"/>
                  </a:lnTo>
                  <a:lnTo>
                    <a:pt x="28533" y="15893"/>
                  </a:lnTo>
                  <a:lnTo>
                    <a:pt x="28560" y="17039"/>
                  </a:lnTo>
                  <a:lnTo>
                    <a:pt x="28560" y="18186"/>
                  </a:lnTo>
                  <a:lnTo>
                    <a:pt x="28560" y="19319"/>
                  </a:lnTo>
                  <a:lnTo>
                    <a:pt x="28533" y="20412"/>
                  </a:lnTo>
                  <a:lnTo>
                    <a:pt x="28506" y="20938"/>
                  </a:lnTo>
                  <a:lnTo>
                    <a:pt x="28479" y="21451"/>
                  </a:lnTo>
                  <a:lnTo>
                    <a:pt x="28425" y="21937"/>
                  </a:lnTo>
                  <a:lnTo>
                    <a:pt x="28371" y="22395"/>
                  </a:lnTo>
                  <a:lnTo>
                    <a:pt x="28304" y="22827"/>
                  </a:lnTo>
                  <a:lnTo>
                    <a:pt x="28223" y="23218"/>
                  </a:lnTo>
                  <a:lnTo>
                    <a:pt x="28142" y="23582"/>
                  </a:lnTo>
                  <a:lnTo>
                    <a:pt x="28034" y="23906"/>
                  </a:lnTo>
                  <a:lnTo>
                    <a:pt x="27845" y="24392"/>
                  </a:lnTo>
                  <a:lnTo>
                    <a:pt x="27629" y="24864"/>
                  </a:lnTo>
                  <a:lnTo>
                    <a:pt x="27387" y="25323"/>
                  </a:lnTo>
                  <a:lnTo>
                    <a:pt x="27117" y="25768"/>
                  </a:lnTo>
                  <a:lnTo>
                    <a:pt x="26833" y="26200"/>
                  </a:lnTo>
                  <a:lnTo>
                    <a:pt x="26523" y="26618"/>
                  </a:lnTo>
                  <a:lnTo>
                    <a:pt x="26199" y="27009"/>
                  </a:lnTo>
                  <a:lnTo>
                    <a:pt x="25835" y="27400"/>
                  </a:lnTo>
                  <a:lnTo>
                    <a:pt x="25471" y="27751"/>
                  </a:lnTo>
                  <a:lnTo>
                    <a:pt x="25080" y="28088"/>
                  </a:lnTo>
                  <a:lnTo>
                    <a:pt x="24661" y="28412"/>
                  </a:lnTo>
                  <a:lnTo>
                    <a:pt x="24243" y="28709"/>
                  </a:lnTo>
                  <a:lnTo>
                    <a:pt x="23798" y="28979"/>
                  </a:lnTo>
                  <a:lnTo>
                    <a:pt x="23353" y="29222"/>
                  </a:lnTo>
                  <a:lnTo>
                    <a:pt x="22881" y="29451"/>
                  </a:lnTo>
                  <a:lnTo>
                    <a:pt x="22409" y="29640"/>
                  </a:lnTo>
                  <a:lnTo>
                    <a:pt x="22287" y="29694"/>
                  </a:lnTo>
                  <a:lnTo>
                    <a:pt x="21788" y="29869"/>
                  </a:lnTo>
                  <a:lnTo>
                    <a:pt x="21289" y="30031"/>
                  </a:lnTo>
                  <a:lnTo>
                    <a:pt x="20776" y="30152"/>
                  </a:lnTo>
                  <a:lnTo>
                    <a:pt x="20264" y="30260"/>
                  </a:lnTo>
                  <a:lnTo>
                    <a:pt x="19737" y="30341"/>
                  </a:lnTo>
                  <a:lnTo>
                    <a:pt x="19211" y="30395"/>
                  </a:lnTo>
                  <a:lnTo>
                    <a:pt x="18685" y="30422"/>
                  </a:lnTo>
                  <a:lnTo>
                    <a:pt x="17484" y="30422"/>
                  </a:lnTo>
                  <a:lnTo>
                    <a:pt x="17134" y="30395"/>
                  </a:lnTo>
                  <a:lnTo>
                    <a:pt x="16769" y="30368"/>
                  </a:lnTo>
                  <a:lnTo>
                    <a:pt x="16405" y="30328"/>
                  </a:lnTo>
                  <a:lnTo>
                    <a:pt x="16027" y="30274"/>
                  </a:lnTo>
                  <a:lnTo>
                    <a:pt x="15650" y="30193"/>
                  </a:lnTo>
                  <a:lnTo>
                    <a:pt x="15272" y="30112"/>
                  </a:lnTo>
                  <a:lnTo>
                    <a:pt x="14894" y="30017"/>
                  </a:lnTo>
                  <a:lnTo>
                    <a:pt x="14517" y="29910"/>
                  </a:lnTo>
                  <a:lnTo>
                    <a:pt x="14139" y="29788"/>
                  </a:lnTo>
                  <a:lnTo>
                    <a:pt x="13761" y="29653"/>
                  </a:lnTo>
                  <a:lnTo>
                    <a:pt x="13383" y="29505"/>
                  </a:lnTo>
                  <a:lnTo>
                    <a:pt x="13019" y="29343"/>
                  </a:lnTo>
                  <a:lnTo>
                    <a:pt x="12655" y="29168"/>
                  </a:lnTo>
                  <a:lnTo>
                    <a:pt x="12304" y="28979"/>
                  </a:lnTo>
                  <a:lnTo>
                    <a:pt x="11967" y="28776"/>
                  </a:lnTo>
                  <a:lnTo>
                    <a:pt x="11630" y="28560"/>
                  </a:lnTo>
                  <a:lnTo>
                    <a:pt x="11306" y="28345"/>
                  </a:lnTo>
                  <a:lnTo>
                    <a:pt x="10982" y="28102"/>
                  </a:lnTo>
                  <a:lnTo>
                    <a:pt x="10685" y="27859"/>
                  </a:lnTo>
                  <a:lnTo>
                    <a:pt x="10402" y="27603"/>
                  </a:lnTo>
                  <a:lnTo>
                    <a:pt x="10132" y="27319"/>
                  </a:lnTo>
                  <a:lnTo>
                    <a:pt x="9889" y="27036"/>
                  </a:lnTo>
                  <a:lnTo>
                    <a:pt x="9646" y="26739"/>
                  </a:lnTo>
                  <a:lnTo>
                    <a:pt x="9431" y="26429"/>
                  </a:lnTo>
                  <a:lnTo>
                    <a:pt x="9242" y="26119"/>
                  </a:lnTo>
                  <a:lnTo>
                    <a:pt x="9066" y="25781"/>
                  </a:lnTo>
                  <a:lnTo>
                    <a:pt x="8918" y="25444"/>
                  </a:lnTo>
                  <a:lnTo>
                    <a:pt x="8797" y="25080"/>
                  </a:lnTo>
                  <a:lnTo>
                    <a:pt x="8702" y="24716"/>
                  </a:lnTo>
                  <a:lnTo>
                    <a:pt x="8621" y="24338"/>
                  </a:lnTo>
                  <a:lnTo>
                    <a:pt x="8581" y="23960"/>
                  </a:lnTo>
                  <a:lnTo>
                    <a:pt x="8567" y="23555"/>
                  </a:lnTo>
                  <a:lnTo>
                    <a:pt x="8581" y="23097"/>
                  </a:lnTo>
                  <a:lnTo>
                    <a:pt x="8608" y="22840"/>
                  </a:lnTo>
                  <a:lnTo>
                    <a:pt x="8635" y="22598"/>
                  </a:lnTo>
                  <a:lnTo>
                    <a:pt x="8675" y="22328"/>
                  </a:lnTo>
                  <a:lnTo>
                    <a:pt x="8729" y="22071"/>
                  </a:lnTo>
                  <a:lnTo>
                    <a:pt x="8797" y="21802"/>
                  </a:lnTo>
                  <a:lnTo>
                    <a:pt x="8877" y="21518"/>
                  </a:lnTo>
                  <a:lnTo>
                    <a:pt x="8972" y="21249"/>
                  </a:lnTo>
                  <a:lnTo>
                    <a:pt x="9080" y="20965"/>
                  </a:lnTo>
                  <a:lnTo>
                    <a:pt x="9201" y="20682"/>
                  </a:lnTo>
                  <a:lnTo>
                    <a:pt x="9350" y="20399"/>
                  </a:lnTo>
                  <a:lnTo>
                    <a:pt x="9512" y="20129"/>
                  </a:lnTo>
                  <a:lnTo>
                    <a:pt x="9700" y="19846"/>
                  </a:lnTo>
                  <a:lnTo>
                    <a:pt x="9903" y="19562"/>
                  </a:lnTo>
                  <a:lnTo>
                    <a:pt x="10132" y="19292"/>
                  </a:lnTo>
                  <a:lnTo>
                    <a:pt x="10388" y="19023"/>
                  </a:lnTo>
                  <a:lnTo>
                    <a:pt x="10658" y="18766"/>
                  </a:lnTo>
                  <a:lnTo>
                    <a:pt x="10955" y="18510"/>
                  </a:lnTo>
                  <a:lnTo>
                    <a:pt x="11279" y="18254"/>
                  </a:lnTo>
                  <a:lnTo>
                    <a:pt x="11630" y="18011"/>
                  </a:lnTo>
                  <a:lnTo>
                    <a:pt x="12007" y="17781"/>
                  </a:lnTo>
                  <a:lnTo>
                    <a:pt x="12426" y="17552"/>
                  </a:lnTo>
                  <a:lnTo>
                    <a:pt x="12857" y="17350"/>
                  </a:lnTo>
                  <a:lnTo>
                    <a:pt x="13329" y="17147"/>
                  </a:lnTo>
                  <a:lnTo>
                    <a:pt x="13829" y="16959"/>
                  </a:lnTo>
                  <a:lnTo>
                    <a:pt x="14368" y="16770"/>
                  </a:lnTo>
                  <a:lnTo>
                    <a:pt x="14935" y="16621"/>
                  </a:lnTo>
                  <a:lnTo>
                    <a:pt x="15542" y="16473"/>
                  </a:lnTo>
                  <a:lnTo>
                    <a:pt x="16176" y="16338"/>
                  </a:lnTo>
                  <a:lnTo>
                    <a:pt x="16864" y="16230"/>
                  </a:lnTo>
                  <a:lnTo>
                    <a:pt x="17579" y="16122"/>
                  </a:lnTo>
                  <a:lnTo>
                    <a:pt x="18240" y="16041"/>
                  </a:lnTo>
                  <a:lnTo>
                    <a:pt x="19292" y="15933"/>
                  </a:lnTo>
                  <a:lnTo>
                    <a:pt x="20331" y="15785"/>
                  </a:lnTo>
                  <a:lnTo>
                    <a:pt x="21370" y="15623"/>
                  </a:lnTo>
                  <a:lnTo>
                    <a:pt x="22409" y="15434"/>
                  </a:lnTo>
                  <a:lnTo>
                    <a:pt x="22773" y="15340"/>
                  </a:lnTo>
                  <a:lnTo>
                    <a:pt x="23097" y="15245"/>
                  </a:lnTo>
                  <a:lnTo>
                    <a:pt x="23393" y="15151"/>
                  </a:lnTo>
                  <a:lnTo>
                    <a:pt x="23650" y="15043"/>
                  </a:lnTo>
                  <a:lnTo>
                    <a:pt x="23866" y="14921"/>
                  </a:lnTo>
                  <a:lnTo>
                    <a:pt x="24054" y="14800"/>
                  </a:lnTo>
                  <a:lnTo>
                    <a:pt x="24216" y="14665"/>
                  </a:lnTo>
                  <a:lnTo>
                    <a:pt x="24351" y="14530"/>
                  </a:lnTo>
                  <a:lnTo>
                    <a:pt x="24473" y="14395"/>
                  </a:lnTo>
                  <a:lnTo>
                    <a:pt x="24554" y="14260"/>
                  </a:lnTo>
                  <a:lnTo>
                    <a:pt x="24621" y="14112"/>
                  </a:lnTo>
                  <a:lnTo>
                    <a:pt x="24675" y="13977"/>
                  </a:lnTo>
                  <a:lnTo>
                    <a:pt x="24715" y="13829"/>
                  </a:lnTo>
                  <a:lnTo>
                    <a:pt x="24729" y="13694"/>
                  </a:lnTo>
                  <a:lnTo>
                    <a:pt x="24742" y="13559"/>
                  </a:lnTo>
                  <a:lnTo>
                    <a:pt x="24756" y="13424"/>
                  </a:lnTo>
                  <a:lnTo>
                    <a:pt x="24769" y="13276"/>
                  </a:lnTo>
                  <a:lnTo>
                    <a:pt x="24769" y="13127"/>
                  </a:lnTo>
                  <a:lnTo>
                    <a:pt x="24756" y="12817"/>
                  </a:lnTo>
                  <a:lnTo>
                    <a:pt x="24715" y="12534"/>
                  </a:lnTo>
                  <a:lnTo>
                    <a:pt x="24675" y="12385"/>
                  </a:lnTo>
                  <a:lnTo>
                    <a:pt x="24635" y="12237"/>
                  </a:lnTo>
                  <a:lnTo>
                    <a:pt x="24581" y="12102"/>
                  </a:lnTo>
                  <a:lnTo>
                    <a:pt x="24527" y="11967"/>
                  </a:lnTo>
                  <a:lnTo>
                    <a:pt x="24392" y="11697"/>
                  </a:lnTo>
                  <a:lnTo>
                    <a:pt x="24230" y="11454"/>
                  </a:lnTo>
                  <a:lnTo>
                    <a:pt x="24135" y="11333"/>
                  </a:lnTo>
                  <a:lnTo>
                    <a:pt x="24041" y="11225"/>
                  </a:lnTo>
                  <a:lnTo>
                    <a:pt x="23879" y="11050"/>
                  </a:lnTo>
                  <a:lnTo>
                    <a:pt x="23717" y="10888"/>
                  </a:lnTo>
                  <a:lnTo>
                    <a:pt x="23528" y="10726"/>
                  </a:lnTo>
                  <a:lnTo>
                    <a:pt x="23326" y="10591"/>
                  </a:lnTo>
                  <a:lnTo>
                    <a:pt x="23110" y="10470"/>
                  </a:lnTo>
                  <a:lnTo>
                    <a:pt x="22867" y="10348"/>
                  </a:lnTo>
                  <a:lnTo>
                    <a:pt x="22611" y="10240"/>
                  </a:lnTo>
                  <a:lnTo>
                    <a:pt x="22341" y="10146"/>
                  </a:lnTo>
                  <a:lnTo>
                    <a:pt x="22058" y="10065"/>
                  </a:lnTo>
                  <a:lnTo>
                    <a:pt x="21748" y="9997"/>
                  </a:lnTo>
                  <a:lnTo>
                    <a:pt x="21424" y="9930"/>
                  </a:lnTo>
                  <a:lnTo>
                    <a:pt x="21086" y="9889"/>
                  </a:lnTo>
                  <a:lnTo>
                    <a:pt x="20722" y="9849"/>
                  </a:lnTo>
                  <a:lnTo>
                    <a:pt x="20344" y="9822"/>
                  </a:lnTo>
                  <a:lnTo>
                    <a:pt x="19953" y="9809"/>
                  </a:lnTo>
                  <a:lnTo>
                    <a:pt x="19535" y="9795"/>
                  </a:lnTo>
                  <a:lnTo>
                    <a:pt x="19157" y="9809"/>
                  </a:lnTo>
                  <a:lnTo>
                    <a:pt x="18780" y="9822"/>
                  </a:lnTo>
                  <a:lnTo>
                    <a:pt x="18429" y="9849"/>
                  </a:lnTo>
                  <a:lnTo>
                    <a:pt x="18092" y="9889"/>
                  </a:lnTo>
                  <a:lnTo>
                    <a:pt x="17781" y="9930"/>
                  </a:lnTo>
                  <a:lnTo>
                    <a:pt x="17484" y="9984"/>
                  </a:lnTo>
                  <a:lnTo>
                    <a:pt x="17188" y="10051"/>
                  </a:lnTo>
                  <a:lnTo>
                    <a:pt x="16931" y="10132"/>
                  </a:lnTo>
                  <a:lnTo>
                    <a:pt x="16675" y="10213"/>
                  </a:lnTo>
                  <a:lnTo>
                    <a:pt x="16432" y="10308"/>
                  </a:lnTo>
                  <a:lnTo>
                    <a:pt x="16203" y="10416"/>
                  </a:lnTo>
                  <a:lnTo>
                    <a:pt x="16001" y="10524"/>
                  </a:lnTo>
                  <a:lnTo>
                    <a:pt x="15798" y="10631"/>
                  </a:lnTo>
                  <a:lnTo>
                    <a:pt x="15609" y="10753"/>
                  </a:lnTo>
                  <a:lnTo>
                    <a:pt x="15434" y="10888"/>
                  </a:lnTo>
                  <a:lnTo>
                    <a:pt x="15272" y="11023"/>
                  </a:lnTo>
                  <a:lnTo>
                    <a:pt x="15124" y="11171"/>
                  </a:lnTo>
                  <a:lnTo>
                    <a:pt x="14989" y="11319"/>
                  </a:lnTo>
                  <a:lnTo>
                    <a:pt x="14854" y="11468"/>
                  </a:lnTo>
                  <a:lnTo>
                    <a:pt x="14732" y="11630"/>
                  </a:lnTo>
                  <a:lnTo>
                    <a:pt x="14624" y="11792"/>
                  </a:lnTo>
                  <a:lnTo>
                    <a:pt x="14517" y="11954"/>
                  </a:lnTo>
                  <a:lnTo>
                    <a:pt x="14422" y="12129"/>
                  </a:lnTo>
                  <a:lnTo>
                    <a:pt x="14341" y="12304"/>
                  </a:lnTo>
                  <a:lnTo>
                    <a:pt x="14179" y="12669"/>
                  </a:lnTo>
                  <a:lnTo>
                    <a:pt x="14058" y="13046"/>
                  </a:lnTo>
                  <a:lnTo>
                    <a:pt x="13950" y="13424"/>
                  </a:lnTo>
                  <a:lnTo>
                    <a:pt x="13856" y="13815"/>
                  </a:lnTo>
                  <a:lnTo>
                    <a:pt x="13815" y="14004"/>
                  </a:lnTo>
                  <a:lnTo>
                    <a:pt x="13761" y="14179"/>
                  </a:lnTo>
                  <a:lnTo>
                    <a:pt x="13694" y="14341"/>
                  </a:lnTo>
                  <a:lnTo>
                    <a:pt x="13613" y="14503"/>
                  </a:lnTo>
                  <a:lnTo>
                    <a:pt x="13505" y="14652"/>
                  </a:lnTo>
                  <a:lnTo>
                    <a:pt x="13397" y="14800"/>
                  </a:lnTo>
                  <a:lnTo>
                    <a:pt x="13262" y="14935"/>
                  </a:lnTo>
                  <a:lnTo>
                    <a:pt x="13127" y="15043"/>
                  </a:lnTo>
                  <a:lnTo>
                    <a:pt x="12979" y="15151"/>
                  </a:lnTo>
                  <a:lnTo>
                    <a:pt x="12817" y="15245"/>
                  </a:lnTo>
                  <a:lnTo>
                    <a:pt x="12655" y="15313"/>
                  </a:lnTo>
                  <a:lnTo>
                    <a:pt x="12479" y="15380"/>
                  </a:lnTo>
                  <a:lnTo>
                    <a:pt x="12304" y="15421"/>
                  </a:lnTo>
                  <a:lnTo>
                    <a:pt x="12115" y="15448"/>
                  </a:lnTo>
                  <a:lnTo>
                    <a:pt x="11751" y="15448"/>
                  </a:lnTo>
                  <a:lnTo>
                    <a:pt x="11562" y="15434"/>
                  </a:lnTo>
                  <a:lnTo>
                    <a:pt x="11373" y="15407"/>
                  </a:lnTo>
                  <a:lnTo>
                    <a:pt x="11184" y="15367"/>
                  </a:lnTo>
                  <a:lnTo>
                    <a:pt x="10995" y="15313"/>
                  </a:lnTo>
                  <a:lnTo>
                    <a:pt x="10820" y="15232"/>
                  </a:lnTo>
                  <a:lnTo>
                    <a:pt x="10645" y="15137"/>
                  </a:lnTo>
                  <a:lnTo>
                    <a:pt x="10496" y="15029"/>
                  </a:lnTo>
                  <a:lnTo>
                    <a:pt x="10334" y="14908"/>
                  </a:lnTo>
                  <a:lnTo>
                    <a:pt x="10200" y="14773"/>
                  </a:lnTo>
                  <a:lnTo>
                    <a:pt x="10078" y="14625"/>
                  </a:lnTo>
                  <a:lnTo>
                    <a:pt x="9970" y="14463"/>
                  </a:lnTo>
                  <a:lnTo>
                    <a:pt x="9876" y="14287"/>
                  </a:lnTo>
                  <a:lnTo>
                    <a:pt x="9795" y="14112"/>
                  </a:lnTo>
                  <a:lnTo>
                    <a:pt x="9741" y="13937"/>
                  </a:lnTo>
                  <a:lnTo>
                    <a:pt x="9687" y="13748"/>
                  </a:lnTo>
                  <a:lnTo>
                    <a:pt x="9660" y="13545"/>
                  </a:lnTo>
                  <a:lnTo>
                    <a:pt x="9660" y="13424"/>
                  </a:lnTo>
                  <a:lnTo>
                    <a:pt x="9700" y="13127"/>
                  </a:lnTo>
                  <a:lnTo>
                    <a:pt x="9741" y="12817"/>
                  </a:lnTo>
                  <a:lnTo>
                    <a:pt x="9795" y="12520"/>
                  </a:lnTo>
                  <a:lnTo>
                    <a:pt x="9849" y="12223"/>
                  </a:lnTo>
                  <a:lnTo>
                    <a:pt x="9930" y="11927"/>
                  </a:lnTo>
                  <a:lnTo>
                    <a:pt x="10011" y="11643"/>
                  </a:lnTo>
                  <a:lnTo>
                    <a:pt x="10105" y="11360"/>
                  </a:lnTo>
                  <a:lnTo>
                    <a:pt x="10213" y="11077"/>
                  </a:lnTo>
                  <a:lnTo>
                    <a:pt x="10334" y="10793"/>
                  </a:lnTo>
                  <a:lnTo>
                    <a:pt x="10456" y="10524"/>
                  </a:lnTo>
                  <a:lnTo>
                    <a:pt x="10591" y="10254"/>
                  </a:lnTo>
                  <a:lnTo>
                    <a:pt x="10739" y="9984"/>
                  </a:lnTo>
                  <a:lnTo>
                    <a:pt x="10901" y="9728"/>
                  </a:lnTo>
                  <a:lnTo>
                    <a:pt x="11063" y="9471"/>
                  </a:lnTo>
                  <a:lnTo>
                    <a:pt x="11252" y="9228"/>
                  </a:lnTo>
                  <a:lnTo>
                    <a:pt x="11427" y="8986"/>
                  </a:lnTo>
                  <a:lnTo>
                    <a:pt x="11603" y="8783"/>
                  </a:lnTo>
                  <a:lnTo>
                    <a:pt x="11778" y="8594"/>
                  </a:lnTo>
                  <a:lnTo>
                    <a:pt x="11953" y="8405"/>
                  </a:lnTo>
                  <a:lnTo>
                    <a:pt x="12142" y="8230"/>
                  </a:lnTo>
                  <a:lnTo>
                    <a:pt x="12345" y="8055"/>
                  </a:lnTo>
                  <a:lnTo>
                    <a:pt x="12547" y="7893"/>
                  </a:lnTo>
                  <a:lnTo>
                    <a:pt x="12749" y="7731"/>
                  </a:lnTo>
                  <a:lnTo>
                    <a:pt x="12965" y="7569"/>
                  </a:lnTo>
                  <a:lnTo>
                    <a:pt x="13181" y="7421"/>
                  </a:lnTo>
                  <a:lnTo>
                    <a:pt x="13410" y="7286"/>
                  </a:lnTo>
                  <a:lnTo>
                    <a:pt x="13640" y="7151"/>
                  </a:lnTo>
                  <a:lnTo>
                    <a:pt x="13869" y="7016"/>
                  </a:lnTo>
                  <a:lnTo>
                    <a:pt x="14125" y="6895"/>
                  </a:lnTo>
                  <a:lnTo>
                    <a:pt x="14368" y="6773"/>
                  </a:lnTo>
                  <a:lnTo>
                    <a:pt x="14624" y="6665"/>
                  </a:lnTo>
                  <a:lnTo>
                    <a:pt x="14881" y="6557"/>
                  </a:lnTo>
                  <a:lnTo>
                    <a:pt x="15434" y="6368"/>
                  </a:lnTo>
                  <a:lnTo>
                    <a:pt x="16001" y="6207"/>
                  </a:lnTo>
                  <a:lnTo>
                    <a:pt x="16581" y="6058"/>
                  </a:lnTo>
                  <a:lnTo>
                    <a:pt x="17201" y="5950"/>
                  </a:lnTo>
                  <a:lnTo>
                    <a:pt x="17835" y="5856"/>
                  </a:lnTo>
                  <a:lnTo>
                    <a:pt x="18496" y="5802"/>
                  </a:lnTo>
                  <a:lnTo>
                    <a:pt x="19184" y="5761"/>
                  </a:lnTo>
                  <a:lnTo>
                    <a:pt x="19899" y="5748"/>
                  </a:lnTo>
                  <a:close/>
                  <a:moveTo>
                    <a:pt x="18523" y="1"/>
                  </a:moveTo>
                  <a:lnTo>
                    <a:pt x="18038" y="14"/>
                  </a:lnTo>
                  <a:lnTo>
                    <a:pt x="17565" y="28"/>
                  </a:lnTo>
                  <a:lnTo>
                    <a:pt x="17093" y="55"/>
                  </a:lnTo>
                  <a:lnTo>
                    <a:pt x="16621" y="95"/>
                  </a:lnTo>
                  <a:lnTo>
                    <a:pt x="16149" y="149"/>
                  </a:lnTo>
                  <a:lnTo>
                    <a:pt x="15690" y="203"/>
                  </a:lnTo>
                  <a:lnTo>
                    <a:pt x="15232" y="271"/>
                  </a:lnTo>
                  <a:lnTo>
                    <a:pt x="14773" y="352"/>
                  </a:lnTo>
                  <a:lnTo>
                    <a:pt x="14328" y="446"/>
                  </a:lnTo>
                  <a:lnTo>
                    <a:pt x="13882" y="540"/>
                  </a:lnTo>
                  <a:lnTo>
                    <a:pt x="13437" y="648"/>
                  </a:lnTo>
                  <a:lnTo>
                    <a:pt x="12992" y="770"/>
                  </a:lnTo>
                  <a:lnTo>
                    <a:pt x="12560" y="905"/>
                  </a:lnTo>
                  <a:lnTo>
                    <a:pt x="12129" y="1040"/>
                  </a:lnTo>
                  <a:lnTo>
                    <a:pt x="11711" y="1201"/>
                  </a:lnTo>
                  <a:lnTo>
                    <a:pt x="11292" y="1350"/>
                  </a:lnTo>
                  <a:lnTo>
                    <a:pt x="10874" y="1525"/>
                  </a:lnTo>
                  <a:lnTo>
                    <a:pt x="10469" y="1701"/>
                  </a:lnTo>
                  <a:lnTo>
                    <a:pt x="10065" y="1890"/>
                  </a:lnTo>
                  <a:lnTo>
                    <a:pt x="9673" y="2078"/>
                  </a:lnTo>
                  <a:lnTo>
                    <a:pt x="9282" y="2294"/>
                  </a:lnTo>
                  <a:lnTo>
                    <a:pt x="8891" y="2497"/>
                  </a:lnTo>
                  <a:lnTo>
                    <a:pt x="8513" y="2726"/>
                  </a:lnTo>
                  <a:lnTo>
                    <a:pt x="8149" y="2955"/>
                  </a:lnTo>
                  <a:lnTo>
                    <a:pt x="7771" y="3198"/>
                  </a:lnTo>
                  <a:lnTo>
                    <a:pt x="7420" y="3441"/>
                  </a:lnTo>
                  <a:lnTo>
                    <a:pt x="7070" y="3697"/>
                  </a:lnTo>
                  <a:lnTo>
                    <a:pt x="6719" y="3967"/>
                  </a:lnTo>
                  <a:lnTo>
                    <a:pt x="6382" y="4237"/>
                  </a:lnTo>
                  <a:lnTo>
                    <a:pt x="6044" y="4520"/>
                  </a:lnTo>
                  <a:lnTo>
                    <a:pt x="5721" y="4803"/>
                  </a:lnTo>
                  <a:lnTo>
                    <a:pt x="5410" y="5100"/>
                  </a:lnTo>
                  <a:lnTo>
                    <a:pt x="5100" y="5411"/>
                  </a:lnTo>
                  <a:lnTo>
                    <a:pt x="4790" y="5721"/>
                  </a:lnTo>
                  <a:lnTo>
                    <a:pt x="4493" y="6031"/>
                  </a:lnTo>
                  <a:lnTo>
                    <a:pt x="4210" y="6368"/>
                  </a:lnTo>
                  <a:lnTo>
                    <a:pt x="3940" y="6692"/>
                  </a:lnTo>
                  <a:lnTo>
                    <a:pt x="3670" y="7029"/>
                  </a:lnTo>
                  <a:lnTo>
                    <a:pt x="3400" y="7380"/>
                  </a:lnTo>
                  <a:lnTo>
                    <a:pt x="3144" y="7731"/>
                  </a:lnTo>
                  <a:lnTo>
                    <a:pt x="2901" y="8095"/>
                  </a:lnTo>
                  <a:lnTo>
                    <a:pt x="2672" y="8473"/>
                  </a:lnTo>
                  <a:lnTo>
                    <a:pt x="2442" y="8837"/>
                  </a:lnTo>
                  <a:lnTo>
                    <a:pt x="2227" y="9228"/>
                  </a:lnTo>
                  <a:lnTo>
                    <a:pt x="2011" y="9606"/>
                  </a:lnTo>
                  <a:lnTo>
                    <a:pt x="1822" y="9997"/>
                  </a:lnTo>
                  <a:lnTo>
                    <a:pt x="1633" y="10402"/>
                  </a:lnTo>
                  <a:lnTo>
                    <a:pt x="1444" y="10807"/>
                  </a:lnTo>
                  <a:lnTo>
                    <a:pt x="1282" y="11225"/>
                  </a:lnTo>
                  <a:lnTo>
                    <a:pt x="1120" y="11643"/>
                  </a:lnTo>
                  <a:lnTo>
                    <a:pt x="972" y="12061"/>
                  </a:lnTo>
                  <a:lnTo>
                    <a:pt x="824" y="12493"/>
                  </a:lnTo>
                  <a:lnTo>
                    <a:pt x="702" y="12925"/>
                  </a:lnTo>
                  <a:lnTo>
                    <a:pt x="581" y="13357"/>
                  </a:lnTo>
                  <a:lnTo>
                    <a:pt x="473" y="13802"/>
                  </a:lnTo>
                  <a:lnTo>
                    <a:pt x="378" y="14260"/>
                  </a:lnTo>
                  <a:lnTo>
                    <a:pt x="284" y="14719"/>
                  </a:lnTo>
                  <a:lnTo>
                    <a:pt x="216" y="15178"/>
                  </a:lnTo>
                  <a:lnTo>
                    <a:pt x="149" y="15636"/>
                  </a:lnTo>
                  <a:lnTo>
                    <a:pt x="95" y="16109"/>
                  </a:lnTo>
                  <a:lnTo>
                    <a:pt x="55" y="16581"/>
                  </a:lnTo>
                  <a:lnTo>
                    <a:pt x="28" y="17066"/>
                  </a:lnTo>
                  <a:lnTo>
                    <a:pt x="1" y="17539"/>
                  </a:lnTo>
                  <a:lnTo>
                    <a:pt x="1" y="18024"/>
                  </a:lnTo>
                  <a:lnTo>
                    <a:pt x="1" y="18523"/>
                  </a:lnTo>
                  <a:lnTo>
                    <a:pt x="28" y="18996"/>
                  </a:lnTo>
                  <a:lnTo>
                    <a:pt x="55" y="19481"/>
                  </a:lnTo>
                  <a:lnTo>
                    <a:pt x="95" y="19953"/>
                  </a:lnTo>
                  <a:lnTo>
                    <a:pt x="149" y="20426"/>
                  </a:lnTo>
                  <a:lnTo>
                    <a:pt x="216" y="20898"/>
                  </a:lnTo>
                  <a:lnTo>
                    <a:pt x="284" y="21356"/>
                  </a:lnTo>
                  <a:lnTo>
                    <a:pt x="378" y="21815"/>
                  </a:lnTo>
                  <a:lnTo>
                    <a:pt x="473" y="22260"/>
                  </a:lnTo>
                  <a:lnTo>
                    <a:pt x="581" y="22706"/>
                  </a:lnTo>
                  <a:lnTo>
                    <a:pt x="702" y="23151"/>
                  </a:lnTo>
                  <a:lnTo>
                    <a:pt x="824" y="23582"/>
                  </a:lnTo>
                  <a:lnTo>
                    <a:pt x="972" y="24014"/>
                  </a:lnTo>
                  <a:lnTo>
                    <a:pt x="1120" y="24446"/>
                  </a:lnTo>
                  <a:lnTo>
                    <a:pt x="1282" y="24864"/>
                  </a:lnTo>
                  <a:lnTo>
                    <a:pt x="1444" y="25282"/>
                  </a:lnTo>
                  <a:lnTo>
                    <a:pt x="1633" y="25687"/>
                  </a:lnTo>
                  <a:lnTo>
                    <a:pt x="1822" y="26092"/>
                  </a:lnTo>
                  <a:lnTo>
                    <a:pt x="2011" y="26483"/>
                  </a:lnTo>
                  <a:lnTo>
                    <a:pt x="2227" y="26874"/>
                  </a:lnTo>
                  <a:lnTo>
                    <a:pt x="2442" y="27265"/>
                  </a:lnTo>
                  <a:lnTo>
                    <a:pt x="2672" y="27643"/>
                  </a:lnTo>
                  <a:lnTo>
                    <a:pt x="2901" y="28007"/>
                  </a:lnTo>
                  <a:lnTo>
                    <a:pt x="3144" y="28372"/>
                  </a:lnTo>
                  <a:lnTo>
                    <a:pt x="3400" y="28736"/>
                  </a:lnTo>
                  <a:lnTo>
                    <a:pt x="3670" y="29087"/>
                  </a:lnTo>
                  <a:lnTo>
                    <a:pt x="3940" y="29424"/>
                  </a:lnTo>
                  <a:lnTo>
                    <a:pt x="4210" y="29761"/>
                  </a:lnTo>
                  <a:lnTo>
                    <a:pt x="4493" y="30098"/>
                  </a:lnTo>
                  <a:lnTo>
                    <a:pt x="4790" y="30422"/>
                  </a:lnTo>
                  <a:lnTo>
                    <a:pt x="5100" y="30732"/>
                  </a:lnTo>
                  <a:lnTo>
                    <a:pt x="5410" y="31043"/>
                  </a:lnTo>
                  <a:lnTo>
                    <a:pt x="5721" y="31340"/>
                  </a:lnTo>
                  <a:lnTo>
                    <a:pt x="6044" y="31636"/>
                  </a:lnTo>
                  <a:lnTo>
                    <a:pt x="6382" y="31920"/>
                  </a:lnTo>
                  <a:lnTo>
                    <a:pt x="6719" y="32189"/>
                  </a:lnTo>
                  <a:lnTo>
                    <a:pt x="7070" y="32459"/>
                  </a:lnTo>
                  <a:lnTo>
                    <a:pt x="7420" y="32716"/>
                  </a:lnTo>
                  <a:lnTo>
                    <a:pt x="7771" y="32972"/>
                  </a:lnTo>
                  <a:lnTo>
                    <a:pt x="8149" y="33215"/>
                  </a:lnTo>
                  <a:lnTo>
                    <a:pt x="8513" y="33458"/>
                  </a:lnTo>
                  <a:lnTo>
                    <a:pt x="8891" y="33673"/>
                  </a:lnTo>
                  <a:lnTo>
                    <a:pt x="9282" y="33889"/>
                  </a:lnTo>
                  <a:lnTo>
                    <a:pt x="9673" y="34105"/>
                  </a:lnTo>
                  <a:lnTo>
                    <a:pt x="10065" y="34307"/>
                  </a:lnTo>
                  <a:lnTo>
                    <a:pt x="10469" y="34496"/>
                  </a:lnTo>
                  <a:lnTo>
                    <a:pt x="10874" y="34672"/>
                  </a:lnTo>
                  <a:lnTo>
                    <a:pt x="11292" y="34847"/>
                  </a:lnTo>
                  <a:lnTo>
                    <a:pt x="11711" y="35009"/>
                  </a:lnTo>
                  <a:lnTo>
                    <a:pt x="12129" y="35157"/>
                  </a:lnTo>
                  <a:lnTo>
                    <a:pt x="12560" y="35306"/>
                  </a:lnTo>
                  <a:lnTo>
                    <a:pt x="12992" y="35427"/>
                  </a:lnTo>
                  <a:lnTo>
                    <a:pt x="13437" y="35562"/>
                  </a:lnTo>
                  <a:lnTo>
                    <a:pt x="13882" y="35670"/>
                  </a:lnTo>
                  <a:lnTo>
                    <a:pt x="14328" y="35764"/>
                  </a:lnTo>
                  <a:lnTo>
                    <a:pt x="14773" y="35859"/>
                  </a:lnTo>
                  <a:lnTo>
                    <a:pt x="15232" y="35940"/>
                  </a:lnTo>
                  <a:lnTo>
                    <a:pt x="15690" y="36021"/>
                  </a:lnTo>
                  <a:lnTo>
                    <a:pt x="16149" y="36075"/>
                  </a:lnTo>
                  <a:lnTo>
                    <a:pt x="16621" y="36129"/>
                  </a:lnTo>
                  <a:lnTo>
                    <a:pt x="17093" y="36169"/>
                  </a:lnTo>
                  <a:lnTo>
                    <a:pt x="17565" y="36196"/>
                  </a:lnTo>
                  <a:lnTo>
                    <a:pt x="18038" y="36210"/>
                  </a:lnTo>
                  <a:lnTo>
                    <a:pt x="19009" y="36210"/>
                  </a:lnTo>
                  <a:lnTo>
                    <a:pt x="19481" y="36196"/>
                  </a:lnTo>
                  <a:lnTo>
                    <a:pt x="19953" y="36169"/>
                  </a:lnTo>
                  <a:lnTo>
                    <a:pt x="20425" y="36129"/>
                  </a:lnTo>
                  <a:lnTo>
                    <a:pt x="20898" y="36075"/>
                  </a:lnTo>
                  <a:lnTo>
                    <a:pt x="21356" y="36021"/>
                  </a:lnTo>
                  <a:lnTo>
                    <a:pt x="21815" y="35953"/>
                  </a:lnTo>
                  <a:lnTo>
                    <a:pt x="22274" y="35872"/>
                  </a:lnTo>
                  <a:lnTo>
                    <a:pt x="22719" y="35778"/>
                  </a:lnTo>
                  <a:lnTo>
                    <a:pt x="23178" y="35670"/>
                  </a:lnTo>
                  <a:lnTo>
                    <a:pt x="23623" y="35562"/>
                  </a:lnTo>
                  <a:lnTo>
                    <a:pt x="24054" y="35441"/>
                  </a:lnTo>
                  <a:lnTo>
                    <a:pt x="24486" y="35306"/>
                  </a:lnTo>
                  <a:lnTo>
                    <a:pt x="24918" y="35171"/>
                  </a:lnTo>
                  <a:lnTo>
                    <a:pt x="25350" y="35022"/>
                  </a:lnTo>
                  <a:lnTo>
                    <a:pt x="25768" y="34861"/>
                  </a:lnTo>
                  <a:lnTo>
                    <a:pt x="26186" y="34685"/>
                  </a:lnTo>
                  <a:lnTo>
                    <a:pt x="26591" y="34510"/>
                  </a:lnTo>
                  <a:lnTo>
                    <a:pt x="26995" y="34321"/>
                  </a:lnTo>
                  <a:lnTo>
                    <a:pt x="27387" y="34119"/>
                  </a:lnTo>
                  <a:lnTo>
                    <a:pt x="27778" y="33916"/>
                  </a:lnTo>
                  <a:lnTo>
                    <a:pt x="28169" y="33700"/>
                  </a:lnTo>
                  <a:lnTo>
                    <a:pt x="28547" y="33471"/>
                  </a:lnTo>
                  <a:lnTo>
                    <a:pt x="28925" y="33242"/>
                  </a:lnTo>
                  <a:lnTo>
                    <a:pt x="29289" y="32999"/>
                  </a:lnTo>
                  <a:lnTo>
                    <a:pt x="29653" y="32756"/>
                  </a:lnTo>
                  <a:lnTo>
                    <a:pt x="30004" y="32500"/>
                  </a:lnTo>
                  <a:lnTo>
                    <a:pt x="30355" y="32230"/>
                  </a:lnTo>
                  <a:lnTo>
                    <a:pt x="30692" y="31947"/>
                  </a:lnTo>
                  <a:lnTo>
                    <a:pt x="31029" y="31663"/>
                  </a:lnTo>
                  <a:lnTo>
                    <a:pt x="31353" y="31380"/>
                  </a:lnTo>
                  <a:lnTo>
                    <a:pt x="31677" y="31083"/>
                  </a:lnTo>
                  <a:lnTo>
                    <a:pt x="31987" y="30773"/>
                  </a:lnTo>
                  <a:lnTo>
                    <a:pt x="32284" y="30463"/>
                  </a:lnTo>
                  <a:lnTo>
                    <a:pt x="32580" y="30139"/>
                  </a:lnTo>
                  <a:lnTo>
                    <a:pt x="32877" y="29815"/>
                  </a:lnTo>
                  <a:lnTo>
                    <a:pt x="33147" y="29478"/>
                  </a:lnTo>
                  <a:lnTo>
                    <a:pt x="33430" y="29127"/>
                  </a:lnTo>
                  <a:lnTo>
                    <a:pt x="33687" y="28776"/>
                  </a:lnTo>
                  <a:lnTo>
                    <a:pt x="33943" y="28426"/>
                  </a:lnTo>
                  <a:lnTo>
                    <a:pt x="34186" y="28061"/>
                  </a:lnTo>
                  <a:lnTo>
                    <a:pt x="34429" y="27697"/>
                  </a:lnTo>
                  <a:lnTo>
                    <a:pt x="34658" y="27319"/>
                  </a:lnTo>
                  <a:lnTo>
                    <a:pt x="34874" y="26928"/>
                  </a:lnTo>
                  <a:lnTo>
                    <a:pt x="35076" y="26537"/>
                  </a:lnTo>
                  <a:lnTo>
                    <a:pt x="35279" y="26146"/>
                  </a:lnTo>
                  <a:lnTo>
                    <a:pt x="35467" y="25741"/>
                  </a:lnTo>
                  <a:lnTo>
                    <a:pt x="35656" y="25336"/>
                  </a:lnTo>
                  <a:lnTo>
                    <a:pt x="35832" y="24918"/>
                  </a:lnTo>
                  <a:lnTo>
                    <a:pt x="35980" y="24500"/>
                  </a:lnTo>
                  <a:lnTo>
                    <a:pt x="36142" y="24068"/>
                  </a:lnTo>
                  <a:lnTo>
                    <a:pt x="36277" y="23636"/>
                  </a:lnTo>
                  <a:lnTo>
                    <a:pt x="36412" y="23205"/>
                  </a:lnTo>
                  <a:lnTo>
                    <a:pt x="36533" y="22760"/>
                  </a:lnTo>
                  <a:lnTo>
                    <a:pt x="36641" y="22314"/>
                  </a:lnTo>
                  <a:lnTo>
                    <a:pt x="36736" y="21856"/>
                  </a:lnTo>
                  <a:lnTo>
                    <a:pt x="36817" y="21397"/>
                  </a:lnTo>
                  <a:lnTo>
                    <a:pt x="36897" y="20938"/>
                  </a:lnTo>
                  <a:lnTo>
                    <a:pt x="36965" y="20466"/>
                  </a:lnTo>
                  <a:lnTo>
                    <a:pt x="37019" y="19994"/>
                  </a:lnTo>
                  <a:lnTo>
                    <a:pt x="37059" y="19522"/>
                  </a:lnTo>
                  <a:lnTo>
                    <a:pt x="37086" y="19036"/>
                  </a:lnTo>
                  <a:lnTo>
                    <a:pt x="37100" y="18550"/>
                  </a:lnTo>
                  <a:lnTo>
                    <a:pt x="37113" y="18065"/>
                  </a:lnTo>
                  <a:lnTo>
                    <a:pt x="37100" y="17579"/>
                  </a:lnTo>
                  <a:lnTo>
                    <a:pt x="37086" y="17093"/>
                  </a:lnTo>
                  <a:lnTo>
                    <a:pt x="37059" y="16608"/>
                  </a:lnTo>
                  <a:lnTo>
                    <a:pt x="37019" y="16136"/>
                  </a:lnTo>
                  <a:lnTo>
                    <a:pt x="36965" y="15663"/>
                  </a:lnTo>
                  <a:lnTo>
                    <a:pt x="36897" y="15191"/>
                  </a:lnTo>
                  <a:lnTo>
                    <a:pt x="36817" y="14733"/>
                  </a:lnTo>
                  <a:lnTo>
                    <a:pt x="36736" y="14274"/>
                  </a:lnTo>
                  <a:lnTo>
                    <a:pt x="36641" y="13815"/>
                  </a:lnTo>
                  <a:lnTo>
                    <a:pt x="36533" y="13370"/>
                  </a:lnTo>
                  <a:lnTo>
                    <a:pt x="36412" y="12938"/>
                  </a:lnTo>
                  <a:lnTo>
                    <a:pt x="36277" y="12493"/>
                  </a:lnTo>
                  <a:lnTo>
                    <a:pt x="36142" y="12061"/>
                  </a:lnTo>
                  <a:lnTo>
                    <a:pt x="35980" y="11643"/>
                  </a:lnTo>
                  <a:lnTo>
                    <a:pt x="35832" y="11225"/>
                  </a:lnTo>
                  <a:lnTo>
                    <a:pt x="35656" y="10807"/>
                  </a:lnTo>
                  <a:lnTo>
                    <a:pt x="35467" y="10402"/>
                  </a:lnTo>
                  <a:lnTo>
                    <a:pt x="35279" y="9997"/>
                  </a:lnTo>
                  <a:lnTo>
                    <a:pt x="35076" y="9606"/>
                  </a:lnTo>
                  <a:lnTo>
                    <a:pt x="34874" y="9215"/>
                  </a:lnTo>
                  <a:lnTo>
                    <a:pt x="34658" y="8837"/>
                  </a:lnTo>
                  <a:lnTo>
                    <a:pt x="34429" y="8459"/>
                  </a:lnTo>
                  <a:lnTo>
                    <a:pt x="34186" y="8095"/>
                  </a:lnTo>
                  <a:lnTo>
                    <a:pt x="33943" y="7731"/>
                  </a:lnTo>
                  <a:lnTo>
                    <a:pt x="33687" y="7380"/>
                  </a:lnTo>
                  <a:lnTo>
                    <a:pt x="33430" y="7029"/>
                  </a:lnTo>
                  <a:lnTo>
                    <a:pt x="33147" y="6692"/>
                  </a:lnTo>
                  <a:lnTo>
                    <a:pt x="32877" y="6355"/>
                  </a:lnTo>
                  <a:lnTo>
                    <a:pt x="32580" y="6031"/>
                  </a:lnTo>
                  <a:lnTo>
                    <a:pt x="32284" y="5707"/>
                  </a:lnTo>
                  <a:lnTo>
                    <a:pt x="31987" y="5397"/>
                  </a:lnTo>
                  <a:lnTo>
                    <a:pt x="31677" y="5100"/>
                  </a:lnTo>
                  <a:lnTo>
                    <a:pt x="31353" y="4803"/>
                  </a:lnTo>
                  <a:lnTo>
                    <a:pt x="31029" y="4507"/>
                  </a:lnTo>
                  <a:lnTo>
                    <a:pt x="30692" y="4237"/>
                  </a:lnTo>
                  <a:lnTo>
                    <a:pt x="30355" y="3954"/>
                  </a:lnTo>
                  <a:lnTo>
                    <a:pt x="30004" y="3697"/>
                  </a:lnTo>
                  <a:lnTo>
                    <a:pt x="29653" y="3441"/>
                  </a:lnTo>
                  <a:lnTo>
                    <a:pt x="29289" y="3185"/>
                  </a:lnTo>
                  <a:lnTo>
                    <a:pt x="28925" y="2955"/>
                  </a:lnTo>
                  <a:lnTo>
                    <a:pt x="28547" y="2726"/>
                  </a:lnTo>
                  <a:lnTo>
                    <a:pt x="28169" y="2497"/>
                  </a:lnTo>
                  <a:lnTo>
                    <a:pt x="27778" y="2281"/>
                  </a:lnTo>
                  <a:lnTo>
                    <a:pt x="27387" y="2078"/>
                  </a:lnTo>
                  <a:lnTo>
                    <a:pt x="26995" y="1890"/>
                  </a:lnTo>
                  <a:lnTo>
                    <a:pt x="26591" y="1701"/>
                  </a:lnTo>
                  <a:lnTo>
                    <a:pt x="26186" y="1525"/>
                  </a:lnTo>
                  <a:lnTo>
                    <a:pt x="25768" y="1350"/>
                  </a:lnTo>
                  <a:lnTo>
                    <a:pt x="25350" y="1188"/>
                  </a:lnTo>
                  <a:lnTo>
                    <a:pt x="24918" y="1040"/>
                  </a:lnTo>
                  <a:lnTo>
                    <a:pt x="24486" y="905"/>
                  </a:lnTo>
                  <a:lnTo>
                    <a:pt x="24054" y="770"/>
                  </a:lnTo>
                  <a:lnTo>
                    <a:pt x="23623" y="648"/>
                  </a:lnTo>
                  <a:lnTo>
                    <a:pt x="23178" y="540"/>
                  </a:lnTo>
                  <a:lnTo>
                    <a:pt x="22719" y="446"/>
                  </a:lnTo>
                  <a:lnTo>
                    <a:pt x="22274" y="352"/>
                  </a:lnTo>
                  <a:lnTo>
                    <a:pt x="21815" y="271"/>
                  </a:lnTo>
                  <a:lnTo>
                    <a:pt x="21356" y="203"/>
                  </a:lnTo>
                  <a:lnTo>
                    <a:pt x="20898" y="149"/>
                  </a:lnTo>
                  <a:lnTo>
                    <a:pt x="20425" y="95"/>
                  </a:lnTo>
                  <a:lnTo>
                    <a:pt x="19953" y="55"/>
                  </a:lnTo>
                  <a:lnTo>
                    <a:pt x="19481" y="28"/>
                  </a:lnTo>
                  <a:lnTo>
                    <a:pt x="19009" y="14"/>
                  </a:lnTo>
                  <a:lnTo>
                    <a:pt x="18523"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 name="Google Shape;1087;p115"/>
            <p:cNvSpPr/>
            <p:nvPr/>
          </p:nvSpPr>
          <p:spPr>
            <a:xfrm>
              <a:off x="6021600" y="3432700"/>
              <a:ext cx="293450" cy="206775"/>
            </a:xfrm>
            <a:custGeom>
              <a:rect b="b" l="l" r="r" t="t"/>
              <a:pathLst>
                <a:path extrusionOk="0" h="8271" w="11738">
                  <a:moveTo>
                    <a:pt x="11738" y="0"/>
                  </a:moveTo>
                  <a:lnTo>
                    <a:pt x="11481" y="108"/>
                  </a:lnTo>
                  <a:lnTo>
                    <a:pt x="11211" y="203"/>
                  </a:lnTo>
                  <a:lnTo>
                    <a:pt x="10942" y="284"/>
                  </a:lnTo>
                  <a:lnTo>
                    <a:pt x="10658" y="338"/>
                  </a:lnTo>
                  <a:lnTo>
                    <a:pt x="9647" y="540"/>
                  </a:lnTo>
                  <a:lnTo>
                    <a:pt x="8513" y="742"/>
                  </a:lnTo>
                  <a:lnTo>
                    <a:pt x="7407" y="931"/>
                  </a:lnTo>
                  <a:lnTo>
                    <a:pt x="6449" y="1080"/>
                  </a:lnTo>
                  <a:lnTo>
                    <a:pt x="5653" y="1201"/>
                  </a:lnTo>
                  <a:lnTo>
                    <a:pt x="4911" y="1336"/>
                  </a:lnTo>
                  <a:lnTo>
                    <a:pt x="4223" y="1471"/>
                  </a:lnTo>
                  <a:lnTo>
                    <a:pt x="3589" y="1619"/>
                  </a:lnTo>
                  <a:lnTo>
                    <a:pt x="3009" y="1768"/>
                  </a:lnTo>
                  <a:lnTo>
                    <a:pt x="2483" y="1943"/>
                  </a:lnTo>
                  <a:lnTo>
                    <a:pt x="2240" y="2024"/>
                  </a:lnTo>
                  <a:lnTo>
                    <a:pt x="2011" y="2118"/>
                  </a:lnTo>
                  <a:lnTo>
                    <a:pt x="1795" y="2213"/>
                  </a:lnTo>
                  <a:lnTo>
                    <a:pt x="1579" y="2321"/>
                  </a:lnTo>
                  <a:lnTo>
                    <a:pt x="1390" y="2429"/>
                  </a:lnTo>
                  <a:lnTo>
                    <a:pt x="1215" y="2537"/>
                  </a:lnTo>
                  <a:lnTo>
                    <a:pt x="1040" y="2658"/>
                  </a:lnTo>
                  <a:lnTo>
                    <a:pt x="891" y="2779"/>
                  </a:lnTo>
                  <a:lnTo>
                    <a:pt x="743" y="2901"/>
                  </a:lnTo>
                  <a:lnTo>
                    <a:pt x="621" y="3036"/>
                  </a:lnTo>
                  <a:lnTo>
                    <a:pt x="500" y="3184"/>
                  </a:lnTo>
                  <a:lnTo>
                    <a:pt x="392" y="3332"/>
                  </a:lnTo>
                  <a:lnTo>
                    <a:pt x="298" y="3481"/>
                  </a:lnTo>
                  <a:lnTo>
                    <a:pt x="217" y="3643"/>
                  </a:lnTo>
                  <a:lnTo>
                    <a:pt x="149" y="3818"/>
                  </a:lnTo>
                  <a:lnTo>
                    <a:pt x="95" y="3994"/>
                  </a:lnTo>
                  <a:lnTo>
                    <a:pt x="55" y="4182"/>
                  </a:lnTo>
                  <a:lnTo>
                    <a:pt x="28" y="4385"/>
                  </a:lnTo>
                  <a:lnTo>
                    <a:pt x="1" y="4587"/>
                  </a:lnTo>
                  <a:lnTo>
                    <a:pt x="1" y="4789"/>
                  </a:lnTo>
                  <a:lnTo>
                    <a:pt x="14" y="4992"/>
                  </a:lnTo>
                  <a:lnTo>
                    <a:pt x="28" y="5181"/>
                  </a:lnTo>
                  <a:lnTo>
                    <a:pt x="68" y="5370"/>
                  </a:lnTo>
                  <a:lnTo>
                    <a:pt x="122" y="5558"/>
                  </a:lnTo>
                  <a:lnTo>
                    <a:pt x="190" y="5734"/>
                  </a:lnTo>
                  <a:lnTo>
                    <a:pt x="271" y="5909"/>
                  </a:lnTo>
                  <a:lnTo>
                    <a:pt x="351" y="6085"/>
                  </a:lnTo>
                  <a:lnTo>
                    <a:pt x="459" y="6246"/>
                  </a:lnTo>
                  <a:lnTo>
                    <a:pt x="567" y="6395"/>
                  </a:lnTo>
                  <a:lnTo>
                    <a:pt x="702" y="6543"/>
                  </a:lnTo>
                  <a:lnTo>
                    <a:pt x="837" y="6692"/>
                  </a:lnTo>
                  <a:lnTo>
                    <a:pt x="986" y="6840"/>
                  </a:lnTo>
                  <a:lnTo>
                    <a:pt x="1134" y="6975"/>
                  </a:lnTo>
                  <a:lnTo>
                    <a:pt x="1296" y="7096"/>
                  </a:lnTo>
                  <a:lnTo>
                    <a:pt x="1471" y="7218"/>
                  </a:lnTo>
                  <a:lnTo>
                    <a:pt x="1647" y="7339"/>
                  </a:lnTo>
                  <a:lnTo>
                    <a:pt x="1835" y="7447"/>
                  </a:lnTo>
                  <a:lnTo>
                    <a:pt x="2038" y="7555"/>
                  </a:lnTo>
                  <a:lnTo>
                    <a:pt x="2240" y="7649"/>
                  </a:lnTo>
                  <a:lnTo>
                    <a:pt x="2443" y="7744"/>
                  </a:lnTo>
                  <a:lnTo>
                    <a:pt x="2874" y="7892"/>
                  </a:lnTo>
                  <a:lnTo>
                    <a:pt x="3319" y="8027"/>
                  </a:lnTo>
                  <a:lnTo>
                    <a:pt x="3765" y="8135"/>
                  </a:lnTo>
                  <a:lnTo>
                    <a:pt x="4237" y="8216"/>
                  </a:lnTo>
                  <a:lnTo>
                    <a:pt x="4709" y="8257"/>
                  </a:lnTo>
                  <a:lnTo>
                    <a:pt x="5168" y="8270"/>
                  </a:lnTo>
                  <a:lnTo>
                    <a:pt x="5545" y="8257"/>
                  </a:lnTo>
                  <a:lnTo>
                    <a:pt x="5977" y="8216"/>
                  </a:lnTo>
                  <a:lnTo>
                    <a:pt x="6449" y="8135"/>
                  </a:lnTo>
                  <a:lnTo>
                    <a:pt x="6706" y="8095"/>
                  </a:lnTo>
                  <a:lnTo>
                    <a:pt x="6962" y="8027"/>
                  </a:lnTo>
                  <a:lnTo>
                    <a:pt x="7232" y="7960"/>
                  </a:lnTo>
                  <a:lnTo>
                    <a:pt x="7502" y="7865"/>
                  </a:lnTo>
                  <a:lnTo>
                    <a:pt x="7771" y="7771"/>
                  </a:lnTo>
                  <a:lnTo>
                    <a:pt x="8055" y="7676"/>
                  </a:lnTo>
                  <a:lnTo>
                    <a:pt x="8324" y="7555"/>
                  </a:lnTo>
                  <a:lnTo>
                    <a:pt x="8608" y="7420"/>
                  </a:lnTo>
                  <a:lnTo>
                    <a:pt x="8878" y="7272"/>
                  </a:lnTo>
                  <a:lnTo>
                    <a:pt x="9147" y="7110"/>
                  </a:lnTo>
                  <a:lnTo>
                    <a:pt x="9404" y="6934"/>
                  </a:lnTo>
                  <a:lnTo>
                    <a:pt x="9660" y="6746"/>
                  </a:lnTo>
                  <a:lnTo>
                    <a:pt x="9903" y="6543"/>
                  </a:lnTo>
                  <a:lnTo>
                    <a:pt x="10146" y="6327"/>
                  </a:lnTo>
                  <a:lnTo>
                    <a:pt x="10375" y="6085"/>
                  </a:lnTo>
                  <a:lnTo>
                    <a:pt x="10591" y="5828"/>
                  </a:lnTo>
                  <a:lnTo>
                    <a:pt x="10780" y="5558"/>
                  </a:lnTo>
                  <a:lnTo>
                    <a:pt x="10969" y="5275"/>
                  </a:lnTo>
                  <a:lnTo>
                    <a:pt x="11144" y="4965"/>
                  </a:lnTo>
                  <a:lnTo>
                    <a:pt x="11292" y="4641"/>
                  </a:lnTo>
                  <a:lnTo>
                    <a:pt x="11427" y="4290"/>
                  </a:lnTo>
                  <a:lnTo>
                    <a:pt x="11535" y="3926"/>
                  </a:lnTo>
                  <a:lnTo>
                    <a:pt x="11616" y="3535"/>
                  </a:lnTo>
                  <a:lnTo>
                    <a:pt x="11684" y="3117"/>
                  </a:lnTo>
                  <a:lnTo>
                    <a:pt x="11724" y="2698"/>
                  </a:lnTo>
                  <a:lnTo>
                    <a:pt x="11738" y="2240"/>
                  </a:lnTo>
                  <a:lnTo>
                    <a:pt x="11738"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11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f Chapter">
  <p:cSld name="CUSTOM_3_2_1">
    <p:bg>
      <p:bgPr>
        <a:solidFill>
          <a:srgbClr val="9DBEB0"/>
        </a:solidFill>
      </p:bgPr>
    </p:bg>
    <p:spTree>
      <p:nvGrpSpPr>
        <p:cNvPr id="1088" name="Shape 1088"/>
        <p:cNvGrpSpPr/>
        <p:nvPr/>
      </p:nvGrpSpPr>
      <p:grpSpPr>
        <a:xfrm>
          <a:off x="0" y="0"/>
          <a:ext cx="0" cy="0"/>
          <a:chOff x="0" y="0"/>
          <a:chExt cx="0" cy="0"/>
        </a:xfrm>
      </p:grpSpPr>
      <p:sp>
        <p:nvSpPr>
          <p:cNvPr id="1089" name="Google Shape;1089;p116"/>
          <p:cNvSpPr txBox="1"/>
          <p:nvPr>
            <p:ph type="title"/>
          </p:nvPr>
        </p:nvSpPr>
        <p:spPr>
          <a:xfrm>
            <a:off x="1609200" y="1017025"/>
            <a:ext cx="5925600" cy="3109500"/>
          </a:xfrm>
          <a:prstGeom prst="rect">
            <a:avLst/>
          </a:prstGeom>
          <a:noFill/>
          <a:ln>
            <a:noFill/>
          </a:ln>
        </p:spPr>
        <p:txBody>
          <a:bodyPr anchorCtr="0" anchor="ctr" bIns="0" lIns="0" spcFirstLastPara="1" rIns="0" wrap="square" tIns="0">
            <a:noAutofit/>
          </a:bodyPr>
          <a:lstStyle>
            <a:lvl1pPr lvl="0" rtl="0" algn="ctr">
              <a:lnSpc>
                <a:spcPct val="90000"/>
              </a:lnSpc>
              <a:spcBef>
                <a:spcPts val="0"/>
              </a:spcBef>
              <a:spcAft>
                <a:spcPts val="0"/>
              </a:spcAft>
              <a:buSzPts val="4800"/>
              <a:buNone/>
              <a:defRPr b="1" sz="4800">
                <a:solidFill>
                  <a:schemeClr val="dk1"/>
                </a:solidFill>
                <a:latin typeface="Helvetica Neue"/>
                <a:ea typeface="Helvetica Neue"/>
                <a:cs typeface="Helvetica Neue"/>
                <a:sym typeface="Helvetica Neue"/>
              </a:defRPr>
            </a:lvl1pPr>
            <a:lvl2pPr lvl="1" rtl="0" algn="ctr">
              <a:lnSpc>
                <a:spcPct val="90000"/>
              </a:lnSpc>
              <a:spcBef>
                <a:spcPts val="0"/>
              </a:spcBef>
              <a:spcAft>
                <a:spcPts val="0"/>
              </a:spcAft>
              <a:buSzPts val="4800"/>
              <a:buNone/>
              <a:defRPr sz="4800"/>
            </a:lvl2pPr>
            <a:lvl3pPr lvl="2" rtl="0" algn="ctr">
              <a:lnSpc>
                <a:spcPct val="90000"/>
              </a:lnSpc>
              <a:spcBef>
                <a:spcPts val="0"/>
              </a:spcBef>
              <a:spcAft>
                <a:spcPts val="0"/>
              </a:spcAft>
              <a:buSzPts val="4800"/>
              <a:buNone/>
              <a:defRPr sz="4800"/>
            </a:lvl3pPr>
            <a:lvl4pPr lvl="3" rtl="0" algn="ctr">
              <a:lnSpc>
                <a:spcPct val="90000"/>
              </a:lnSpc>
              <a:spcBef>
                <a:spcPts val="0"/>
              </a:spcBef>
              <a:spcAft>
                <a:spcPts val="0"/>
              </a:spcAft>
              <a:buSzPts val="4800"/>
              <a:buNone/>
              <a:defRPr sz="4800"/>
            </a:lvl4pPr>
            <a:lvl5pPr lvl="4" rtl="0" algn="ctr">
              <a:lnSpc>
                <a:spcPct val="90000"/>
              </a:lnSpc>
              <a:spcBef>
                <a:spcPts val="0"/>
              </a:spcBef>
              <a:spcAft>
                <a:spcPts val="0"/>
              </a:spcAft>
              <a:buSzPts val="4800"/>
              <a:buNone/>
              <a:defRPr sz="4800"/>
            </a:lvl5pPr>
            <a:lvl6pPr lvl="5" rtl="0" algn="ctr">
              <a:lnSpc>
                <a:spcPct val="90000"/>
              </a:lnSpc>
              <a:spcBef>
                <a:spcPts val="0"/>
              </a:spcBef>
              <a:spcAft>
                <a:spcPts val="0"/>
              </a:spcAft>
              <a:buSzPts val="4800"/>
              <a:buNone/>
              <a:defRPr sz="4800"/>
            </a:lvl6pPr>
            <a:lvl7pPr lvl="6" rtl="0" algn="ctr">
              <a:lnSpc>
                <a:spcPct val="90000"/>
              </a:lnSpc>
              <a:spcBef>
                <a:spcPts val="0"/>
              </a:spcBef>
              <a:spcAft>
                <a:spcPts val="0"/>
              </a:spcAft>
              <a:buSzPts val="4800"/>
              <a:buNone/>
              <a:defRPr sz="4800"/>
            </a:lvl7pPr>
            <a:lvl8pPr lvl="7" rtl="0" algn="ctr">
              <a:lnSpc>
                <a:spcPct val="90000"/>
              </a:lnSpc>
              <a:spcBef>
                <a:spcPts val="0"/>
              </a:spcBef>
              <a:spcAft>
                <a:spcPts val="0"/>
              </a:spcAft>
              <a:buSzPts val="4800"/>
              <a:buNone/>
              <a:defRPr sz="4800"/>
            </a:lvl8pPr>
            <a:lvl9pPr lvl="8" rtl="0" algn="ctr">
              <a:lnSpc>
                <a:spcPct val="90000"/>
              </a:lnSpc>
              <a:spcBef>
                <a:spcPts val="0"/>
              </a:spcBef>
              <a:spcAft>
                <a:spcPts val="0"/>
              </a:spcAft>
              <a:buSzPts val="4800"/>
              <a:buNone/>
              <a:defRPr sz="4800"/>
            </a:lvl9pPr>
          </a:lstStyle>
          <a:p/>
        </p:txBody>
      </p:sp>
      <p:sp>
        <p:nvSpPr>
          <p:cNvPr id="1090" name="Google Shape;1090;p116"/>
          <p:cNvSpPr/>
          <p:nvPr/>
        </p:nvSpPr>
        <p:spPr>
          <a:xfrm>
            <a:off x="8698265" y="4870865"/>
            <a:ext cx="136800" cy="139800"/>
          </a:xfrm>
          <a:prstGeom prst="ellipse">
            <a:avLst/>
          </a:pr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 name="Google Shape;1091;p116"/>
          <p:cNvSpPr txBox="1"/>
          <p:nvPr>
            <p:ph idx="12" type="sldNum"/>
          </p:nvPr>
        </p:nvSpPr>
        <p:spPr>
          <a:xfrm>
            <a:off x="290521" y="4874925"/>
            <a:ext cx="312300" cy="131700"/>
          </a:xfrm>
          <a:prstGeom prst="rect">
            <a:avLst/>
          </a:prstGeom>
          <a:noFill/>
          <a:ln>
            <a:noFill/>
          </a:ln>
        </p:spPr>
        <p:txBody>
          <a:bodyPr anchorCtr="0" anchor="ctr" bIns="0" lIns="0" spcFirstLastPara="1" rIns="0" wrap="square" tIns="0">
            <a:noAutofit/>
          </a:bodyPr>
          <a:lstStyle>
            <a:lvl1pPr indent="0" lvl="0" marL="0" marR="0" rtl="0" algn="l">
              <a:lnSpc>
                <a:spcPct val="100000"/>
              </a:lnSpc>
              <a:spcBef>
                <a:spcPts val="0"/>
              </a:spcBef>
              <a:spcAft>
                <a:spcPts val="0"/>
              </a:spcAft>
              <a:buClr>
                <a:srgbClr val="000000"/>
              </a:buClr>
              <a:buSzPts val="600"/>
              <a:buFont typeface="Arial"/>
              <a:buNone/>
              <a:defRPr b="0" i="0" sz="600" u="none" cap="none" strike="noStrike">
                <a:solidFill>
                  <a:srgbClr val="FFFFFF"/>
                </a:solidFill>
                <a:latin typeface="Helvetica Neue"/>
                <a:ea typeface="Helvetica Neue"/>
                <a:cs typeface="Helvetica Neue"/>
                <a:sym typeface="Helvetica Neue"/>
              </a:defRPr>
            </a:lvl1pPr>
            <a:lvl2pPr indent="0" lvl="1" marL="0" marR="0" rtl="0" algn="l">
              <a:lnSpc>
                <a:spcPct val="100000"/>
              </a:lnSpc>
              <a:spcBef>
                <a:spcPts val="0"/>
              </a:spcBef>
              <a:spcAft>
                <a:spcPts val="0"/>
              </a:spcAft>
              <a:buClr>
                <a:srgbClr val="000000"/>
              </a:buClr>
              <a:buSzPts val="600"/>
              <a:buFont typeface="Arial"/>
              <a:buNone/>
              <a:defRPr b="0" i="0" sz="600" u="none" cap="none" strike="noStrike">
                <a:solidFill>
                  <a:srgbClr val="FFFFFF"/>
                </a:solidFill>
                <a:latin typeface="Helvetica Neue"/>
                <a:ea typeface="Helvetica Neue"/>
                <a:cs typeface="Helvetica Neue"/>
                <a:sym typeface="Helvetica Neue"/>
              </a:defRPr>
            </a:lvl2pPr>
            <a:lvl3pPr indent="0" lvl="2" marL="0" marR="0" rtl="0" algn="l">
              <a:lnSpc>
                <a:spcPct val="100000"/>
              </a:lnSpc>
              <a:spcBef>
                <a:spcPts val="0"/>
              </a:spcBef>
              <a:spcAft>
                <a:spcPts val="0"/>
              </a:spcAft>
              <a:buClr>
                <a:srgbClr val="000000"/>
              </a:buClr>
              <a:buSzPts val="600"/>
              <a:buFont typeface="Arial"/>
              <a:buNone/>
              <a:defRPr b="0" i="0" sz="600" u="none" cap="none" strike="noStrike">
                <a:solidFill>
                  <a:srgbClr val="FFFFFF"/>
                </a:solidFill>
                <a:latin typeface="Helvetica Neue"/>
                <a:ea typeface="Helvetica Neue"/>
                <a:cs typeface="Helvetica Neue"/>
                <a:sym typeface="Helvetica Neue"/>
              </a:defRPr>
            </a:lvl3pPr>
            <a:lvl4pPr indent="0" lvl="3" marL="0" marR="0" rtl="0" algn="l">
              <a:lnSpc>
                <a:spcPct val="100000"/>
              </a:lnSpc>
              <a:spcBef>
                <a:spcPts val="0"/>
              </a:spcBef>
              <a:spcAft>
                <a:spcPts val="0"/>
              </a:spcAft>
              <a:buClr>
                <a:srgbClr val="000000"/>
              </a:buClr>
              <a:buSzPts val="600"/>
              <a:buFont typeface="Arial"/>
              <a:buNone/>
              <a:defRPr b="0" i="0" sz="600" u="none" cap="none" strike="noStrike">
                <a:solidFill>
                  <a:srgbClr val="FFFFFF"/>
                </a:solidFill>
                <a:latin typeface="Helvetica Neue"/>
                <a:ea typeface="Helvetica Neue"/>
                <a:cs typeface="Helvetica Neue"/>
                <a:sym typeface="Helvetica Neue"/>
              </a:defRPr>
            </a:lvl4pPr>
            <a:lvl5pPr indent="0" lvl="4" marL="0" marR="0" rtl="0" algn="l">
              <a:lnSpc>
                <a:spcPct val="100000"/>
              </a:lnSpc>
              <a:spcBef>
                <a:spcPts val="0"/>
              </a:spcBef>
              <a:spcAft>
                <a:spcPts val="0"/>
              </a:spcAft>
              <a:buClr>
                <a:srgbClr val="000000"/>
              </a:buClr>
              <a:buSzPts val="600"/>
              <a:buFont typeface="Arial"/>
              <a:buNone/>
              <a:defRPr b="0" i="0" sz="600" u="none" cap="none" strike="noStrike">
                <a:solidFill>
                  <a:srgbClr val="FFFFFF"/>
                </a:solidFill>
                <a:latin typeface="Helvetica Neue"/>
                <a:ea typeface="Helvetica Neue"/>
                <a:cs typeface="Helvetica Neue"/>
                <a:sym typeface="Helvetica Neue"/>
              </a:defRPr>
            </a:lvl5pPr>
            <a:lvl6pPr indent="0" lvl="5" marL="0" marR="0" rtl="0" algn="l">
              <a:lnSpc>
                <a:spcPct val="100000"/>
              </a:lnSpc>
              <a:spcBef>
                <a:spcPts val="0"/>
              </a:spcBef>
              <a:spcAft>
                <a:spcPts val="0"/>
              </a:spcAft>
              <a:buClr>
                <a:srgbClr val="000000"/>
              </a:buClr>
              <a:buSzPts val="600"/>
              <a:buFont typeface="Arial"/>
              <a:buNone/>
              <a:defRPr b="0" i="0" sz="600" u="none" cap="none" strike="noStrike">
                <a:solidFill>
                  <a:srgbClr val="FFFFFF"/>
                </a:solidFill>
                <a:latin typeface="Helvetica Neue"/>
                <a:ea typeface="Helvetica Neue"/>
                <a:cs typeface="Helvetica Neue"/>
                <a:sym typeface="Helvetica Neue"/>
              </a:defRPr>
            </a:lvl6pPr>
            <a:lvl7pPr indent="0" lvl="6" marL="0" marR="0" rtl="0" algn="l">
              <a:lnSpc>
                <a:spcPct val="100000"/>
              </a:lnSpc>
              <a:spcBef>
                <a:spcPts val="0"/>
              </a:spcBef>
              <a:spcAft>
                <a:spcPts val="0"/>
              </a:spcAft>
              <a:buClr>
                <a:srgbClr val="000000"/>
              </a:buClr>
              <a:buSzPts val="600"/>
              <a:buFont typeface="Arial"/>
              <a:buNone/>
              <a:defRPr b="0" i="0" sz="600" u="none" cap="none" strike="noStrike">
                <a:solidFill>
                  <a:srgbClr val="FFFFFF"/>
                </a:solidFill>
                <a:latin typeface="Helvetica Neue"/>
                <a:ea typeface="Helvetica Neue"/>
                <a:cs typeface="Helvetica Neue"/>
                <a:sym typeface="Helvetica Neue"/>
              </a:defRPr>
            </a:lvl7pPr>
            <a:lvl8pPr indent="0" lvl="7" marL="0" marR="0" rtl="0" algn="l">
              <a:lnSpc>
                <a:spcPct val="100000"/>
              </a:lnSpc>
              <a:spcBef>
                <a:spcPts val="0"/>
              </a:spcBef>
              <a:spcAft>
                <a:spcPts val="0"/>
              </a:spcAft>
              <a:buClr>
                <a:srgbClr val="000000"/>
              </a:buClr>
              <a:buSzPts val="600"/>
              <a:buFont typeface="Arial"/>
              <a:buNone/>
              <a:defRPr b="0" i="0" sz="600" u="none" cap="none" strike="noStrike">
                <a:solidFill>
                  <a:srgbClr val="FFFFFF"/>
                </a:solidFill>
                <a:latin typeface="Helvetica Neue"/>
                <a:ea typeface="Helvetica Neue"/>
                <a:cs typeface="Helvetica Neue"/>
                <a:sym typeface="Helvetica Neue"/>
              </a:defRPr>
            </a:lvl8pPr>
            <a:lvl9pPr indent="0" lvl="8" marL="0" marR="0" rtl="0" algn="l">
              <a:lnSpc>
                <a:spcPct val="100000"/>
              </a:lnSpc>
              <a:spcBef>
                <a:spcPts val="0"/>
              </a:spcBef>
              <a:spcAft>
                <a:spcPts val="0"/>
              </a:spcAft>
              <a:buClr>
                <a:srgbClr val="000000"/>
              </a:buClr>
              <a:buSzPts val="600"/>
              <a:buFont typeface="Arial"/>
              <a:buNone/>
              <a:defRPr b="0" i="0" sz="600" u="none" cap="none" strike="noStrike">
                <a:solidFill>
                  <a:srgbClr val="FFFFFF"/>
                </a:solidFill>
                <a:latin typeface="Helvetica Neue"/>
                <a:ea typeface="Helvetica Neue"/>
                <a:cs typeface="Helvetica Neue"/>
                <a:sym typeface="Helvetica Neue"/>
              </a:defRPr>
            </a:lvl9pPr>
          </a:lstStyle>
          <a:p>
            <a:pPr indent="0" lvl="0" marL="0" rtl="0" algn="l">
              <a:spcBef>
                <a:spcPts val="0"/>
              </a:spcBef>
              <a:spcAft>
                <a:spcPts val="0"/>
              </a:spcAft>
              <a:buNone/>
            </a:pPr>
            <a:fld id="{00000000-1234-1234-1234-123412341234}" type="slidenum">
              <a:rPr lang="en"/>
              <a:t>‹#›</a:t>
            </a:fld>
            <a:endParaRPr/>
          </a:p>
        </p:txBody>
      </p:sp>
      <p:sp>
        <p:nvSpPr>
          <p:cNvPr id="1092" name="Google Shape;1092;p116"/>
          <p:cNvSpPr txBox="1"/>
          <p:nvPr/>
        </p:nvSpPr>
        <p:spPr>
          <a:xfrm>
            <a:off x="1206943" y="4874925"/>
            <a:ext cx="1577100" cy="131700"/>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Clr>
                <a:srgbClr val="000000"/>
              </a:buClr>
              <a:buSzPts val="600"/>
              <a:buFont typeface="Arial"/>
              <a:buNone/>
            </a:pPr>
            <a:r>
              <a:rPr lang="en" sz="600">
                <a:solidFill>
                  <a:srgbClr val="FFFFFF"/>
                </a:solidFill>
                <a:latin typeface="Helvetica Neue"/>
                <a:ea typeface="Helvetica Neue"/>
                <a:cs typeface="Helvetica Neue"/>
                <a:sym typeface="Helvetica Neue"/>
              </a:rPr>
              <a:t>2022 © AppFolio, Inc. Confidential</a:t>
            </a:r>
            <a:endParaRPr sz="600">
              <a:solidFill>
                <a:srgbClr val="FFFFFF"/>
              </a:solidFill>
              <a:latin typeface="Helvetica Neue"/>
              <a:ea typeface="Helvetica Neue"/>
              <a:cs typeface="Helvetica Neue"/>
              <a:sym typeface="Helvetica Neue"/>
            </a:endParaRPr>
          </a:p>
        </p:txBody>
      </p:sp>
      <p:grpSp>
        <p:nvGrpSpPr>
          <p:cNvPr id="1093" name="Google Shape;1093;p116"/>
          <p:cNvGrpSpPr/>
          <p:nvPr/>
        </p:nvGrpSpPr>
        <p:grpSpPr>
          <a:xfrm>
            <a:off x="8684368" y="4856161"/>
            <a:ext cx="164601" cy="164574"/>
            <a:chOff x="5701200" y="2981425"/>
            <a:chExt cx="927850" cy="905250"/>
          </a:xfrm>
        </p:grpSpPr>
        <p:sp>
          <p:nvSpPr>
            <p:cNvPr id="1094" name="Google Shape;1094;p116"/>
            <p:cNvSpPr/>
            <p:nvPr/>
          </p:nvSpPr>
          <p:spPr>
            <a:xfrm>
              <a:off x="5701200" y="2981425"/>
              <a:ext cx="927850" cy="905250"/>
            </a:xfrm>
            <a:custGeom>
              <a:rect b="b" l="l" r="r" t="t"/>
              <a:pathLst>
                <a:path extrusionOk="0" h="36210" w="37114">
                  <a:moveTo>
                    <a:pt x="20237" y="5748"/>
                  </a:moveTo>
                  <a:lnTo>
                    <a:pt x="20587" y="5761"/>
                  </a:lnTo>
                  <a:lnTo>
                    <a:pt x="20925" y="5788"/>
                  </a:lnTo>
                  <a:lnTo>
                    <a:pt x="21262" y="5815"/>
                  </a:lnTo>
                  <a:lnTo>
                    <a:pt x="21599" y="5869"/>
                  </a:lnTo>
                  <a:lnTo>
                    <a:pt x="21936" y="5923"/>
                  </a:lnTo>
                  <a:lnTo>
                    <a:pt x="22274" y="5991"/>
                  </a:lnTo>
                  <a:lnTo>
                    <a:pt x="22597" y="6072"/>
                  </a:lnTo>
                  <a:lnTo>
                    <a:pt x="22921" y="6166"/>
                  </a:lnTo>
                  <a:lnTo>
                    <a:pt x="23245" y="6260"/>
                  </a:lnTo>
                  <a:lnTo>
                    <a:pt x="23569" y="6368"/>
                  </a:lnTo>
                  <a:lnTo>
                    <a:pt x="23893" y="6503"/>
                  </a:lnTo>
                  <a:lnTo>
                    <a:pt x="24203" y="6625"/>
                  </a:lnTo>
                  <a:lnTo>
                    <a:pt x="24513" y="6773"/>
                  </a:lnTo>
                  <a:lnTo>
                    <a:pt x="24823" y="6922"/>
                  </a:lnTo>
                  <a:lnTo>
                    <a:pt x="25120" y="7083"/>
                  </a:lnTo>
                  <a:lnTo>
                    <a:pt x="25417" y="7272"/>
                  </a:lnTo>
                  <a:lnTo>
                    <a:pt x="25714" y="7488"/>
                  </a:lnTo>
                  <a:lnTo>
                    <a:pt x="26011" y="7731"/>
                  </a:lnTo>
                  <a:lnTo>
                    <a:pt x="26307" y="8001"/>
                  </a:lnTo>
                  <a:lnTo>
                    <a:pt x="26604" y="8298"/>
                  </a:lnTo>
                  <a:lnTo>
                    <a:pt x="26887" y="8621"/>
                  </a:lnTo>
                  <a:lnTo>
                    <a:pt x="27157" y="8972"/>
                  </a:lnTo>
                  <a:lnTo>
                    <a:pt x="27292" y="9174"/>
                  </a:lnTo>
                  <a:lnTo>
                    <a:pt x="27414" y="9363"/>
                  </a:lnTo>
                  <a:lnTo>
                    <a:pt x="27535" y="9579"/>
                  </a:lnTo>
                  <a:lnTo>
                    <a:pt x="27656" y="9795"/>
                  </a:lnTo>
                  <a:lnTo>
                    <a:pt x="27764" y="10024"/>
                  </a:lnTo>
                  <a:lnTo>
                    <a:pt x="27872" y="10254"/>
                  </a:lnTo>
                  <a:lnTo>
                    <a:pt x="27967" y="10497"/>
                  </a:lnTo>
                  <a:lnTo>
                    <a:pt x="28061" y="10753"/>
                  </a:lnTo>
                  <a:lnTo>
                    <a:pt x="28142" y="11023"/>
                  </a:lnTo>
                  <a:lnTo>
                    <a:pt x="28223" y="11292"/>
                  </a:lnTo>
                  <a:lnTo>
                    <a:pt x="28290" y="11576"/>
                  </a:lnTo>
                  <a:lnTo>
                    <a:pt x="28358" y="11873"/>
                  </a:lnTo>
                  <a:lnTo>
                    <a:pt x="28412" y="12169"/>
                  </a:lnTo>
                  <a:lnTo>
                    <a:pt x="28452" y="12493"/>
                  </a:lnTo>
                  <a:lnTo>
                    <a:pt x="28493" y="12817"/>
                  </a:lnTo>
                  <a:lnTo>
                    <a:pt x="28520" y="13154"/>
                  </a:lnTo>
                  <a:lnTo>
                    <a:pt x="28533" y="13491"/>
                  </a:lnTo>
                  <a:lnTo>
                    <a:pt x="28533" y="13856"/>
                  </a:lnTo>
                  <a:lnTo>
                    <a:pt x="28533" y="15893"/>
                  </a:lnTo>
                  <a:lnTo>
                    <a:pt x="28560" y="17039"/>
                  </a:lnTo>
                  <a:lnTo>
                    <a:pt x="28560" y="18186"/>
                  </a:lnTo>
                  <a:lnTo>
                    <a:pt x="28560" y="19319"/>
                  </a:lnTo>
                  <a:lnTo>
                    <a:pt x="28533" y="20412"/>
                  </a:lnTo>
                  <a:lnTo>
                    <a:pt x="28506" y="20938"/>
                  </a:lnTo>
                  <a:lnTo>
                    <a:pt x="28479" y="21451"/>
                  </a:lnTo>
                  <a:lnTo>
                    <a:pt x="28425" y="21937"/>
                  </a:lnTo>
                  <a:lnTo>
                    <a:pt x="28371" y="22395"/>
                  </a:lnTo>
                  <a:lnTo>
                    <a:pt x="28304" y="22827"/>
                  </a:lnTo>
                  <a:lnTo>
                    <a:pt x="28223" y="23218"/>
                  </a:lnTo>
                  <a:lnTo>
                    <a:pt x="28142" y="23582"/>
                  </a:lnTo>
                  <a:lnTo>
                    <a:pt x="28034" y="23906"/>
                  </a:lnTo>
                  <a:lnTo>
                    <a:pt x="27845" y="24392"/>
                  </a:lnTo>
                  <a:lnTo>
                    <a:pt x="27629" y="24864"/>
                  </a:lnTo>
                  <a:lnTo>
                    <a:pt x="27387" y="25323"/>
                  </a:lnTo>
                  <a:lnTo>
                    <a:pt x="27117" y="25768"/>
                  </a:lnTo>
                  <a:lnTo>
                    <a:pt x="26833" y="26200"/>
                  </a:lnTo>
                  <a:lnTo>
                    <a:pt x="26523" y="26618"/>
                  </a:lnTo>
                  <a:lnTo>
                    <a:pt x="26199" y="27009"/>
                  </a:lnTo>
                  <a:lnTo>
                    <a:pt x="25835" y="27400"/>
                  </a:lnTo>
                  <a:lnTo>
                    <a:pt x="25471" y="27751"/>
                  </a:lnTo>
                  <a:lnTo>
                    <a:pt x="25080" y="28088"/>
                  </a:lnTo>
                  <a:lnTo>
                    <a:pt x="24661" y="28412"/>
                  </a:lnTo>
                  <a:lnTo>
                    <a:pt x="24243" y="28709"/>
                  </a:lnTo>
                  <a:lnTo>
                    <a:pt x="23798" y="28979"/>
                  </a:lnTo>
                  <a:lnTo>
                    <a:pt x="23353" y="29222"/>
                  </a:lnTo>
                  <a:lnTo>
                    <a:pt x="22881" y="29451"/>
                  </a:lnTo>
                  <a:lnTo>
                    <a:pt x="22409" y="29640"/>
                  </a:lnTo>
                  <a:lnTo>
                    <a:pt x="22287" y="29694"/>
                  </a:lnTo>
                  <a:lnTo>
                    <a:pt x="21788" y="29869"/>
                  </a:lnTo>
                  <a:lnTo>
                    <a:pt x="21289" y="30031"/>
                  </a:lnTo>
                  <a:lnTo>
                    <a:pt x="20776" y="30152"/>
                  </a:lnTo>
                  <a:lnTo>
                    <a:pt x="20264" y="30260"/>
                  </a:lnTo>
                  <a:lnTo>
                    <a:pt x="19737" y="30341"/>
                  </a:lnTo>
                  <a:lnTo>
                    <a:pt x="19211" y="30395"/>
                  </a:lnTo>
                  <a:lnTo>
                    <a:pt x="18685" y="30422"/>
                  </a:lnTo>
                  <a:lnTo>
                    <a:pt x="17484" y="30422"/>
                  </a:lnTo>
                  <a:lnTo>
                    <a:pt x="17134" y="30395"/>
                  </a:lnTo>
                  <a:lnTo>
                    <a:pt x="16769" y="30368"/>
                  </a:lnTo>
                  <a:lnTo>
                    <a:pt x="16405" y="30328"/>
                  </a:lnTo>
                  <a:lnTo>
                    <a:pt x="16027" y="30274"/>
                  </a:lnTo>
                  <a:lnTo>
                    <a:pt x="15650" y="30193"/>
                  </a:lnTo>
                  <a:lnTo>
                    <a:pt x="15272" y="30112"/>
                  </a:lnTo>
                  <a:lnTo>
                    <a:pt x="14894" y="30017"/>
                  </a:lnTo>
                  <a:lnTo>
                    <a:pt x="14517" y="29910"/>
                  </a:lnTo>
                  <a:lnTo>
                    <a:pt x="14139" y="29788"/>
                  </a:lnTo>
                  <a:lnTo>
                    <a:pt x="13761" y="29653"/>
                  </a:lnTo>
                  <a:lnTo>
                    <a:pt x="13383" y="29505"/>
                  </a:lnTo>
                  <a:lnTo>
                    <a:pt x="13019" y="29343"/>
                  </a:lnTo>
                  <a:lnTo>
                    <a:pt x="12655" y="29168"/>
                  </a:lnTo>
                  <a:lnTo>
                    <a:pt x="12304" y="28979"/>
                  </a:lnTo>
                  <a:lnTo>
                    <a:pt x="11967" y="28776"/>
                  </a:lnTo>
                  <a:lnTo>
                    <a:pt x="11630" y="28560"/>
                  </a:lnTo>
                  <a:lnTo>
                    <a:pt x="11306" y="28345"/>
                  </a:lnTo>
                  <a:lnTo>
                    <a:pt x="10982" y="28102"/>
                  </a:lnTo>
                  <a:lnTo>
                    <a:pt x="10685" y="27859"/>
                  </a:lnTo>
                  <a:lnTo>
                    <a:pt x="10402" y="27603"/>
                  </a:lnTo>
                  <a:lnTo>
                    <a:pt x="10132" y="27319"/>
                  </a:lnTo>
                  <a:lnTo>
                    <a:pt x="9889" y="27036"/>
                  </a:lnTo>
                  <a:lnTo>
                    <a:pt x="9646" y="26739"/>
                  </a:lnTo>
                  <a:lnTo>
                    <a:pt x="9431" y="26429"/>
                  </a:lnTo>
                  <a:lnTo>
                    <a:pt x="9242" y="26119"/>
                  </a:lnTo>
                  <a:lnTo>
                    <a:pt x="9066" y="25781"/>
                  </a:lnTo>
                  <a:lnTo>
                    <a:pt x="8918" y="25444"/>
                  </a:lnTo>
                  <a:lnTo>
                    <a:pt x="8797" y="25080"/>
                  </a:lnTo>
                  <a:lnTo>
                    <a:pt x="8702" y="24716"/>
                  </a:lnTo>
                  <a:lnTo>
                    <a:pt x="8621" y="24338"/>
                  </a:lnTo>
                  <a:lnTo>
                    <a:pt x="8581" y="23960"/>
                  </a:lnTo>
                  <a:lnTo>
                    <a:pt x="8567" y="23555"/>
                  </a:lnTo>
                  <a:lnTo>
                    <a:pt x="8581" y="23097"/>
                  </a:lnTo>
                  <a:lnTo>
                    <a:pt x="8608" y="22840"/>
                  </a:lnTo>
                  <a:lnTo>
                    <a:pt x="8635" y="22598"/>
                  </a:lnTo>
                  <a:lnTo>
                    <a:pt x="8675" y="22328"/>
                  </a:lnTo>
                  <a:lnTo>
                    <a:pt x="8729" y="22071"/>
                  </a:lnTo>
                  <a:lnTo>
                    <a:pt x="8797" y="21802"/>
                  </a:lnTo>
                  <a:lnTo>
                    <a:pt x="8877" y="21518"/>
                  </a:lnTo>
                  <a:lnTo>
                    <a:pt x="8972" y="21249"/>
                  </a:lnTo>
                  <a:lnTo>
                    <a:pt x="9080" y="20965"/>
                  </a:lnTo>
                  <a:lnTo>
                    <a:pt x="9201" y="20682"/>
                  </a:lnTo>
                  <a:lnTo>
                    <a:pt x="9350" y="20399"/>
                  </a:lnTo>
                  <a:lnTo>
                    <a:pt x="9512" y="20129"/>
                  </a:lnTo>
                  <a:lnTo>
                    <a:pt x="9700" y="19846"/>
                  </a:lnTo>
                  <a:lnTo>
                    <a:pt x="9903" y="19562"/>
                  </a:lnTo>
                  <a:lnTo>
                    <a:pt x="10132" y="19292"/>
                  </a:lnTo>
                  <a:lnTo>
                    <a:pt x="10388" y="19023"/>
                  </a:lnTo>
                  <a:lnTo>
                    <a:pt x="10658" y="18766"/>
                  </a:lnTo>
                  <a:lnTo>
                    <a:pt x="10955" y="18510"/>
                  </a:lnTo>
                  <a:lnTo>
                    <a:pt x="11279" y="18254"/>
                  </a:lnTo>
                  <a:lnTo>
                    <a:pt x="11630" y="18011"/>
                  </a:lnTo>
                  <a:lnTo>
                    <a:pt x="12007" y="17781"/>
                  </a:lnTo>
                  <a:lnTo>
                    <a:pt x="12426" y="17552"/>
                  </a:lnTo>
                  <a:lnTo>
                    <a:pt x="12857" y="17350"/>
                  </a:lnTo>
                  <a:lnTo>
                    <a:pt x="13329" y="17147"/>
                  </a:lnTo>
                  <a:lnTo>
                    <a:pt x="13829" y="16959"/>
                  </a:lnTo>
                  <a:lnTo>
                    <a:pt x="14368" y="16770"/>
                  </a:lnTo>
                  <a:lnTo>
                    <a:pt x="14935" y="16621"/>
                  </a:lnTo>
                  <a:lnTo>
                    <a:pt x="15542" y="16473"/>
                  </a:lnTo>
                  <a:lnTo>
                    <a:pt x="16176" y="16338"/>
                  </a:lnTo>
                  <a:lnTo>
                    <a:pt x="16864" y="16230"/>
                  </a:lnTo>
                  <a:lnTo>
                    <a:pt x="17579" y="16122"/>
                  </a:lnTo>
                  <a:lnTo>
                    <a:pt x="18240" y="16041"/>
                  </a:lnTo>
                  <a:lnTo>
                    <a:pt x="19292" y="15933"/>
                  </a:lnTo>
                  <a:lnTo>
                    <a:pt x="20331" y="15785"/>
                  </a:lnTo>
                  <a:lnTo>
                    <a:pt x="21370" y="15623"/>
                  </a:lnTo>
                  <a:lnTo>
                    <a:pt x="22409" y="15434"/>
                  </a:lnTo>
                  <a:lnTo>
                    <a:pt x="22773" y="15340"/>
                  </a:lnTo>
                  <a:lnTo>
                    <a:pt x="23097" y="15245"/>
                  </a:lnTo>
                  <a:lnTo>
                    <a:pt x="23393" y="15151"/>
                  </a:lnTo>
                  <a:lnTo>
                    <a:pt x="23650" y="15043"/>
                  </a:lnTo>
                  <a:lnTo>
                    <a:pt x="23866" y="14921"/>
                  </a:lnTo>
                  <a:lnTo>
                    <a:pt x="24054" y="14800"/>
                  </a:lnTo>
                  <a:lnTo>
                    <a:pt x="24216" y="14665"/>
                  </a:lnTo>
                  <a:lnTo>
                    <a:pt x="24351" y="14530"/>
                  </a:lnTo>
                  <a:lnTo>
                    <a:pt x="24473" y="14395"/>
                  </a:lnTo>
                  <a:lnTo>
                    <a:pt x="24554" y="14260"/>
                  </a:lnTo>
                  <a:lnTo>
                    <a:pt x="24621" y="14112"/>
                  </a:lnTo>
                  <a:lnTo>
                    <a:pt x="24675" y="13977"/>
                  </a:lnTo>
                  <a:lnTo>
                    <a:pt x="24715" y="13829"/>
                  </a:lnTo>
                  <a:lnTo>
                    <a:pt x="24729" y="13694"/>
                  </a:lnTo>
                  <a:lnTo>
                    <a:pt x="24742" y="13559"/>
                  </a:lnTo>
                  <a:lnTo>
                    <a:pt x="24756" y="13424"/>
                  </a:lnTo>
                  <a:lnTo>
                    <a:pt x="24769" y="13276"/>
                  </a:lnTo>
                  <a:lnTo>
                    <a:pt x="24769" y="13127"/>
                  </a:lnTo>
                  <a:lnTo>
                    <a:pt x="24756" y="12817"/>
                  </a:lnTo>
                  <a:lnTo>
                    <a:pt x="24715" y="12534"/>
                  </a:lnTo>
                  <a:lnTo>
                    <a:pt x="24675" y="12385"/>
                  </a:lnTo>
                  <a:lnTo>
                    <a:pt x="24635" y="12237"/>
                  </a:lnTo>
                  <a:lnTo>
                    <a:pt x="24581" y="12102"/>
                  </a:lnTo>
                  <a:lnTo>
                    <a:pt x="24527" y="11967"/>
                  </a:lnTo>
                  <a:lnTo>
                    <a:pt x="24392" y="11697"/>
                  </a:lnTo>
                  <a:lnTo>
                    <a:pt x="24230" y="11454"/>
                  </a:lnTo>
                  <a:lnTo>
                    <a:pt x="24135" y="11333"/>
                  </a:lnTo>
                  <a:lnTo>
                    <a:pt x="24041" y="11225"/>
                  </a:lnTo>
                  <a:lnTo>
                    <a:pt x="23879" y="11050"/>
                  </a:lnTo>
                  <a:lnTo>
                    <a:pt x="23717" y="10888"/>
                  </a:lnTo>
                  <a:lnTo>
                    <a:pt x="23528" y="10726"/>
                  </a:lnTo>
                  <a:lnTo>
                    <a:pt x="23326" y="10591"/>
                  </a:lnTo>
                  <a:lnTo>
                    <a:pt x="23110" y="10470"/>
                  </a:lnTo>
                  <a:lnTo>
                    <a:pt x="22867" y="10348"/>
                  </a:lnTo>
                  <a:lnTo>
                    <a:pt x="22611" y="10240"/>
                  </a:lnTo>
                  <a:lnTo>
                    <a:pt x="22341" y="10146"/>
                  </a:lnTo>
                  <a:lnTo>
                    <a:pt x="22058" y="10065"/>
                  </a:lnTo>
                  <a:lnTo>
                    <a:pt x="21748" y="9997"/>
                  </a:lnTo>
                  <a:lnTo>
                    <a:pt x="21424" y="9930"/>
                  </a:lnTo>
                  <a:lnTo>
                    <a:pt x="21086" y="9889"/>
                  </a:lnTo>
                  <a:lnTo>
                    <a:pt x="20722" y="9849"/>
                  </a:lnTo>
                  <a:lnTo>
                    <a:pt x="20344" y="9822"/>
                  </a:lnTo>
                  <a:lnTo>
                    <a:pt x="19953" y="9809"/>
                  </a:lnTo>
                  <a:lnTo>
                    <a:pt x="19535" y="9795"/>
                  </a:lnTo>
                  <a:lnTo>
                    <a:pt x="19157" y="9809"/>
                  </a:lnTo>
                  <a:lnTo>
                    <a:pt x="18780" y="9822"/>
                  </a:lnTo>
                  <a:lnTo>
                    <a:pt x="18429" y="9849"/>
                  </a:lnTo>
                  <a:lnTo>
                    <a:pt x="18092" y="9889"/>
                  </a:lnTo>
                  <a:lnTo>
                    <a:pt x="17781" y="9930"/>
                  </a:lnTo>
                  <a:lnTo>
                    <a:pt x="17484" y="9984"/>
                  </a:lnTo>
                  <a:lnTo>
                    <a:pt x="17188" y="10051"/>
                  </a:lnTo>
                  <a:lnTo>
                    <a:pt x="16931" y="10132"/>
                  </a:lnTo>
                  <a:lnTo>
                    <a:pt x="16675" y="10213"/>
                  </a:lnTo>
                  <a:lnTo>
                    <a:pt x="16432" y="10308"/>
                  </a:lnTo>
                  <a:lnTo>
                    <a:pt x="16203" y="10416"/>
                  </a:lnTo>
                  <a:lnTo>
                    <a:pt x="16001" y="10524"/>
                  </a:lnTo>
                  <a:lnTo>
                    <a:pt x="15798" y="10631"/>
                  </a:lnTo>
                  <a:lnTo>
                    <a:pt x="15609" y="10753"/>
                  </a:lnTo>
                  <a:lnTo>
                    <a:pt x="15434" y="10888"/>
                  </a:lnTo>
                  <a:lnTo>
                    <a:pt x="15272" y="11023"/>
                  </a:lnTo>
                  <a:lnTo>
                    <a:pt x="15124" y="11171"/>
                  </a:lnTo>
                  <a:lnTo>
                    <a:pt x="14989" y="11319"/>
                  </a:lnTo>
                  <a:lnTo>
                    <a:pt x="14854" y="11468"/>
                  </a:lnTo>
                  <a:lnTo>
                    <a:pt x="14732" y="11630"/>
                  </a:lnTo>
                  <a:lnTo>
                    <a:pt x="14624" y="11792"/>
                  </a:lnTo>
                  <a:lnTo>
                    <a:pt x="14517" y="11954"/>
                  </a:lnTo>
                  <a:lnTo>
                    <a:pt x="14422" y="12129"/>
                  </a:lnTo>
                  <a:lnTo>
                    <a:pt x="14341" y="12304"/>
                  </a:lnTo>
                  <a:lnTo>
                    <a:pt x="14179" y="12669"/>
                  </a:lnTo>
                  <a:lnTo>
                    <a:pt x="14058" y="13046"/>
                  </a:lnTo>
                  <a:lnTo>
                    <a:pt x="13950" y="13424"/>
                  </a:lnTo>
                  <a:lnTo>
                    <a:pt x="13856" y="13815"/>
                  </a:lnTo>
                  <a:lnTo>
                    <a:pt x="13815" y="14004"/>
                  </a:lnTo>
                  <a:lnTo>
                    <a:pt x="13761" y="14179"/>
                  </a:lnTo>
                  <a:lnTo>
                    <a:pt x="13694" y="14341"/>
                  </a:lnTo>
                  <a:lnTo>
                    <a:pt x="13613" y="14503"/>
                  </a:lnTo>
                  <a:lnTo>
                    <a:pt x="13505" y="14652"/>
                  </a:lnTo>
                  <a:lnTo>
                    <a:pt x="13397" y="14800"/>
                  </a:lnTo>
                  <a:lnTo>
                    <a:pt x="13262" y="14935"/>
                  </a:lnTo>
                  <a:lnTo>
                    <a:pt x="13127" y="15043"/>
                  </a:lnTo>
                  <a:lnTo>
                    <a:pt x="12979" y="15151"/>
                  </a:lnTo>
                  <a:lnTo>
                    <a:pt x="12817" y="15245"/>
                  </a:lnTo>
                  <a:lnTo>
                    <a:pt x="12655" y="15313"/>
                  </a:lnTo>
                  <a:lnTo>
                    <a:pt x="12479" y="15380"/>
                  </a:lnTo>
                  <a:lnTo>
                    <a:pt x="12304" y="15421"/>
                  </a:lnTo>
                  <a:lnTo>
                    <a:pt x="12115" y="15448"/>
                  </a:lnTo>
                  <a:lnTo>
                    <a:pt x="11751" y="15448"/>
                  </a:lnTo>
                  <a:lnTo>
                    <a:pt x="11562" y="15434"/>
                  </a:lnTo>
                  <a:lnTo>
                    <a:pt x="11373" y="15407"/>
                  </a:lnTo>
                  <a:lnTo>
                    <a:pt x="11184" y="15367"/>
                  </a:lnTo>
                  <a:lnTo>
                    <a:pt x="10995" y="15313"/>
                  </a:lnTo>
                  <a:lnTo>
                    <a:pt x="10820" y="15232"/>
                  </a:lnTo>
                  <a:lnTo>
                    <a:pt x="10645" y="15137"/>
                  </a:lnTo>
                  <a:lnTo>
                    <a:pt x="10496" y="15029"/>
                  </a:lnTo>
                  <a:lnTo>
                    <a:pt x="10334" y="14908"/>
                  </a:lnTo>
                  <a:lnTo>
                    <a:pt x="10200" y="14773"/>
                  </a:lnTo>
                  <a:lnTo>
                    <a:pt x="10078" y="14625"/>
                  </a:lnTo>
                  <a:lnTo>
                    <a:pt x="9970" y="14463"/>
                  </a:lnTo>
                  <a:lnTo>
                    <a:pt x="9876" y="14287"/>
                  </a:lnTo>
                  <a:lnTo>
                    <a:pt x="9795" y="14112"/>
                  </a:lnTo>
                  <a:lnTo>
                    <a:pt x="9741" y="13937"/>
                  </a:lnTo>
                  <a:lnTo>
                    <a:pt x="9687" y="13748"/>
                  </a:lnTo>
                  <a:lnTo>
                    <a:pt x="9660" y="13545"/>
                  </a:lnTo>
                  <a:lnTo>
                    <a:pt x="9660" y="13424"/>
                  </a:lnTo>
                  <a:lnTo>
                    <a:pt x="9700" y="13127"/>
                  </a:lnTo>
                  <a:lnTo>
                    <a:pt x="9741" y="12817"/>
                  </a:lnTo>
                  <a:lnTo>
                    <a:pt x="9795" y="12520"/>
                  </a:lnTo>
                  <a:lnTo>
                    <a:pt x="9849" y="12223"/>
                  </a:lnTo>
                  <a:lnTo>
                    <a:pt x="9930" y="11927"/>
                  </a:lnTo>
                  <a:lnTo>
                    <a:pt x="10011" y="11643"/>
                  </a:lnTo>
                  <a:lnTo>
                    <a:pt x="10105" y="11360"/>
                  </a:lnTo>
                  <a:lnTo>
                    <a:pt x="10213" y="11077"/>
                  </a:lnTo>
                  <a:lnTo>
                    <a:pt x="10334" y="10793"/>
                  </a:lnTo>
                  <a:lnTo>
                    <a:pt x="10456" y="10524"/>
                  </a:lnTo>
                  <a:lnTo>
                    <a:pt x="10591" y="10254"/>
                  </a:lnTo>
                  <a:lnTo>
                    <a:pt x="10739" y="9984"/>
                  </a:lnTo>
                  <a:lnTo>
                    <a:pt x="10901" y="9728"/>
                  </a:lnTo>
                  <a:lnTo>
                    <a:pt x="11063" y="9471"/>
                  </a:lnTo>
                  <a:lnTo>
                    <a:pt x="11252" y="9228"/>
                  </a:lnTo>
                  <a:lnTo>
                    <a:pt x="11427" y="8986"/>
                  </a:lnTo>
                  <a:lnTo>
                    <a:pt x="11603" y="8783"/>
                  </a:lnTo>
                  <a:lnTo>
                    <a:pt x="11778" y="8594"/>
                  </a:lnTo>
                  <a:lnTo>
                    <a:pt x="11953" y="8405"/>
                  </a:lnTo>
                  <a:lnTo>
                    <a:pt x="12142" y="8230"/>
                  </a:lnTo>
                  <a:lnTo>
                    <a:pt x="12345" y="8055"/>
                  </a:lnTo>
                  <a:lnTo>
                    <a:pt x="12547" y="7893"/>
                  </a:lnTo>
                  <a:lnTo>
                    <a:pt x="12749" y="7731"/>
                  </a:lnTo>
                  <a:lnTo>
                    <a:pt x="12965" y="7569"/>
                  </a:lnTo>
                  <a:lnTo>
                    <a:pt x="13181" y="7421"/>
                  </a:lnTo>
                  <a:lnTo>
                    <a:pt x="13410" y="7286"/>
                  </a:lnTo>
                  <a:lnTo>
                    <a:pt x="13640" y="7151"/>
                  </a:lnTo>
                  <a:lnTo>
                    <a:pt x="13869" y="7016"/>
                  </a:lnTo>
                  <a:lnTo>
                    <a:pt x="14125" y="6895"/>
                  </a:lnTo>
                  <a:lnTo>
                    <a:pt x="14368" y="6773"/>
                  </a:lnTo>
                  <a:lnTo>
                    <a:pt x="14624" y="6665"/>
                  </a:lnTo>
                  <a:lnTo>
                    <a:pt x="14881" y="6557"/>
                  </a:lnTo>
                  <a:lnTo>
                    <a:pt x="15434" y="6368"/>
                  </a:lnTo>
                  <a:lnTo>
                    <a:pt x="16001" y="6207"/>
                  </a:lnTo>
                  <a:lnTo>
                    <a:pt x="16581" y="6058"/>
                  </a:lnTo>
                  <a:lnTo>
                    <a:pt x="17201" y="5950"/>
                  </a:lnTo>
                  <a:lnTo>
                    <a:pt x="17835" y="5856"/>
                  </a:lnTo>
                  <a:lnTo>
                    <a:pt x="18496" y="5802"/>
                  </a:lnTo>
                  <a:lnTo>
                    <a:pt x="19184" y="5761"/>
                  </a:lnTo>
                  <a:lnTo>
                    <a:pt x="19899" y="5748"/>
                  </a:lnTo>
                  <a:close/>
                  <a:moveTo>
                    <a:pt x="18523" y="1"/>
                  </a:moveTo>
                  <a:lnTo>
                    <a:pt x="18038" y="14"/>
                  </a:lnTo>
                  <a:lnTo>
                    <a:pt x="17565" y="28"/>
                  </a:lnTo>
                  <a:lnTo>
                    <a:pt x="17093" y="55"/>
                  </a:lnTo>
                  <a:lnTo>
                    <a:pt x="16621" y="95"/>
                  </a:lnTo>
                  <a:lnTo>
                    <a:pt x="16149" y="149"/>
                  </a:lnTo>
                  <a:lnTo>
                    <a:pt x="15690" y="203"/>
                  </a:lnTo>
                  <a:lnTo>
                    <a:pt x="15232" y="271"/>
                  </a:lnTo>
                  <a:lnTo>
                    <a:pt x="14773" y="352"/>
                  </a:lnTo>
                  <a:lnTo>
                    <a:pt x="14328" y="446"/>
                  </a:lnTo>
                  <a:lnTo>
                    <a:pt x="13882" y="540"/>
                  </a:lnTo>
                  <a:lnTo>
                    <a:pt x="13437" y="648"/>
                  </a:lnTo>
                  <a:lnTo>
                    <a:pt x="12992" y="770"/>
                  </a:lnTo>
                  <a:lnTo>
                    <a:pt x="12560" y="905"/>
                  </a:lnTo>
                  <a:lnTo>
                    <a:pt x="12129" y="1040"/>
                  </a:lnTo>
                  <a:lnTo>
                    <a:pt x="11711" y="1201"/>
                  </a:lnTo>
                  <a:lnTo>
                    <a:pt x="11292" y="1350"/>
                  </a:lnTo>
                  <a:lnTo>
                    <a:pt x="10874" y="1525"/>
                  </a:lnTo>
                  <a:lnTo>
                    <a:pt x="10469" y="1701"/>
                  </a:lnTo>
                  <a:lnTo>
                    <a:pt x="10065" y="1890"/>
                  </a:lnTo>
                  <a:lnTo>
                    <a:pt x="9673" y="2078"/>
                  </a:lnTo>
                  <a:lnTo>
                    <a:pt x="9282" y="2294"/>
                  </a:lnTo>
                  <a:lnTo>
                    <a:pt x="8891" y="2497"/>
                  </a:lnTo>
                  <a:lnTo>
                    <a:pt x="8513" y="2726"/>
                  </a:lnTo>
                  <a:lnTo>
                    <a:pt x="8149" y="2955"/>
                  </a:lnTo>
                  <a:lnTo>
                    <a:pt x="7771" y="3198"/>
                  </a:lnTo>
                  <a:lnTo>
                    <a:pt x="7420" y="3441"/>
                  </a:lnTo>
                  <a:lnTo>
                    <a:pt x="7070" y="3697"/>
                  </a:lnTo>
                  <a:lnTo>
                    <a:pt x="6719" y="3967"/>
                  </a:lnTo>
                  <a:lnTo>
                    <a:pt x="6382" y="4237"/>
                  </a:lnTo>
                  <a:lnTo>
                    <a:pt x="6044" y="4520"/>
                  </a:lnTo>
                  <a:lnTo>
                    <a:pt x="5721" y="4803"/>
                  </a:lnTo>
                  <a:lnTo>
                    <a:pt x="5410" y="5100"/>
                  </a:lnTo>
                  <a:lnTo>
                    <a:pt x="5100" y="5411"/>
                  </a:lnTo>
                  <a:lnTo>
                    <a:pt x="4790" y="5721"/>
                  </a:lnTo>
                  <a:lnTo>
                    <a:pt x="4493" y="6031"/>
                  </a:lnTo>
                  <a:lnTo>
                    <a:pt x="4210" y="6368"/>
                  </a:lnTo>
                  <a:lnTo>
                    <a:pt x="3940" y="6692"/>
                  </a:lnTo>
                  <a:lnTo>
                    <a:pt x="3670" y="7029"/>
                  </a:lnTo>
                  <a:lnTo>
                    <a:pt x="3400" y="7380"/>
                  </a:lnTo>
                  <a:lnTo>
                    <a:pt x="3144" y="7731"/>
                  </a:lnTo>
                  <a:lnTo>
                    <a:pt x="2901" y="8095"/>
                  </a:lnTo>
                  <a:lnTo>
                    <a:pt x="2672" y="8473"/>
                  </a:lnTo>
                  <a:lnTo>
                    <a:pt x="2442" y="8837"/>
                  </a:lnTo>
                  <a:lnTo>
                    <a:pt x="2227" y="9228"/>
                  </a:lnTo>
                  <a:lnTo>
                    <a:pt x="2011" y="9606"/>
                  </a:lnTo>
                  <a:lnTo>
                    <a:pt x="1822" y="9997"/>
                  </a:lnTo>
                  <a:lnTo>
                    <a:pt x="1633" y="10402"/>
                  </a:lnTo>
                  <a:lnTo>
                    <a:pt x="1444" y="10807"/>
                  </a:lnTo>
                  <a:lnTo>
                    <a:pt x="1282" y="11225"/>
                  </a:lnTo>
                  <a:lnTo>
                    <a:pt x="1120" y="11643"/>
                  </a:lnTo>
                  <a:lnTo>
                    <a:pt x="972" y="12061"/>
                  </a:lnTo>
                  <a:lnTo>
                    <a:pt x="824" y="12493"/>
                  </a:lnTo>
                  <a:lnTo>
                    <a:pt x="702" y="12925"/>
                  </a:lnTo>
                  <a:lnTo>
                    <a:pt x="581" y="13357"/>
                  </a:lnTo>
                  <a:lnTo>
                    <a:pt x="473" y="13802"/>
                  </a:lnTo>
                  <a:lnTo>
                    <a:pt x="378" y="14260"/>
                  </a:lnTo>
                  <a:lnTo>
                    <a:pt x="284" y="14719"/>
                  </a:lnTo>
                  <a:lnTo>
                    <a:pt x="216" y="15178"/>
                  </a:lnTo>
                  <a:lnTo>
                    <a:pt x="149" y="15636"/>
                  </a:lnTo>
                  <a:lnTo>
                    <a:pt x="95" y="16109"/>
                  </a:lnTo>
                  <a:lnTo>
                    <a:pt x="55" y="16581"/>
                  </a:lnTo>
                  <a:lnTo>
                    <a:pt x="28" y="17066"/>
                  </a:lnTo>
                  <a:lnTo>
                    <a:pt x="1" y="17539"/>
                  </a:lnTo>
                  <a:lnTo>
                    <a:pt x="1" y="18024"/>
                  </a:lnTo>
                  <a:lnTo>
                    <a:pt x="1" y="18523"/>
                  </a:lnTo>
                  <a:lnTo>
                    <a:pt x="28" y="18996"/>
                  </a:lnTo>
                  <a:lnTo>
                    <a:pt x="55" y="19481"/>
                  </a:lnTo>
                  <a:lnTo>
                    <a:pt x="95" y="19953"/>
                  </a:lnTo>
                  <a:lnTo>
                    <a:pt x="149" y="20426"/>
                  </a:lnTo>
                  <a:lnTo>
                    <a:pt x="216" y="20898"/>
                  </a:lnTo>
                  <a:lnTo>
                    <a:pt x="284" y="21356"/>
                  </a:lnTo>
                  <a:lnTo>
                    <a:pt x="378" y="21815"/>
                  </a:lnTo>
                  <a:lnTo>
                    <a:pt x="473" y="22260"/>
                  </a:lnTo>
                  <a:lnTo>
                    <a:pt x="581" y="22706"/>
                  </a:lnTo>
                  <a:lnTo>
                    <a:pt x="702" y="23151"/>
                  </a:lnTo>
                  <a:lnTo>
                    <a:pt x="824" y="23582"/>
                  </a:lnTo>
                  <a:lnTo>
                    <a:pt x="972" y="24014"/>
                  </a:lnTo>
                  <a:lnTo>
                    <a:pt x="1120" y="24446"/>
                  </a:lnTo>
                  <a:lnTo>
                    <a:pt x="1282" y="24864"/>
                  </a:lnTo>
                  <a:lnTo>
                    <a:pt x="1444" y="25282"/>
                  </a:lnTo>
                  <a:lnTo>
                    <a:pt x="1633" y="25687"/>
                  </a:lnTo>
                  <a:lnTo>
                    <a:pt x="1822" y="26092"/>
                  </a:lnTo>
                  <a:lnTo>
                    <a:pt x="2011" y="26483"/>
                  </a:lnTo>
                  <a:lnTo>
                    <a:pt x="2227" y="26874"/>
                  </a:lnTo>
                  <a:lnTo>
                    <a:pt x="2442" y="27265"/>
                  </a:lnTo>
                  <a:lnTo>
                    <a:pt x="2672" y="27643"/>
                  </a:lnTo>
                  <a:lnTo>
                    <a:pt x="2901" y="28007"/>
                  </a:lnTo>
                  <a:lnTo>
                    <a:pt x="3144" y="28372"/>
                  </a:lnTo>
                  <a:lnTo>
                    <a:pt x="3400" y="28736"/>
                  </a:lnTo>
                  <a:lnTo>
                    <a:pt x="3670" y="29087"/>
                  </a:lnTo>
                  <a:lnTo>
                    <a:pt x="3940" y="29424"/>
                  </a:lnTo>
                  <a:lnTo>
                    <a:pt x="4210" y="29761"/>
                  </a:lnTo>
                  <a:lnTo>
                    <a:pt x="4493" y="30098"/>
                  </a:lnTo>
                  <a:lnTo>
                    <a:pt x="4790" y="30422"/>
                  </a:lnTo>
                  <a:lnTo>
                    <a:pt x="5100" y="30732"/>
                  </a:lnTo>
                  <a:lnTo>
                    <a:pt x="5410" y="31043"/>
                  </a:lnTo>
                  <a:lnTo>
                    <a:pt x="5721" y="31340"/>
                  </a:lnTo>
                  <a:lnTo>
                    <a:pt x="6044" y="31636"/>
                  </a:lnTo>
                  <a:lnTo>
                    <a:pt x="6382" y="31920"/>
                  </a:lnTo>
                  <a:lnTo>
                    <a:pt x="6719" y="32189"/>
                  </a:lnTo>
                  <a:lnTo>
                    <a:pt x="7070" y="32459"/>
                  </a:lnTo>
                  <a:lnTo>
                    <a:pt x="7420" y="32716"/>
                  </a:lnTo>
                  <a:lnTo>
                    <a:pt x="7771" y="32972"/>
                  </a:lnTo>
                  <a:lnTo>
                    <a:pt x="8149" y="33215"/>
                  </a:lnTo>
                  <a:lnTo>
                    <a:pt x="8513" y="33458"/>
                  </a:lnTo>
                  <a:lnTo>
                    <a:pt x="8891" y="33673"/>
                  </a:lnTo>
                  <a:lnTo>
                    <a:pt x="9282" y="33889"/>
                  </a:lnTo>
                  <a:lnTo>
                    <a:pt x="9673" y="34105"/>
                  </a:lnTo>
                  <a:lnTo>
                    <a:pt x="10065" y="34307"/>
                  </a:lnTo>
                  <a:lnTo>
                    <a:pt x="10469" y="34496"/>
                  </a:lnTo>
                  <a:lnTo>
                    <a:pt x="10874" y="34672"/>
                  </a:lnTo>
                  <a:lnTo>
                    <a:pt x="11292" y="34847"/>
                  </a:lnTo>
                  <a:lnTo>
                    <a:pt x="11711" y="35009"/>
                  </a:lnTo>
                  <a:lnTo>
                    <a:pt x="12129" y="35157"/>
                  </a:lnTo>
                  <a:lnTo>
                    <a:pt x="12560" y="35306"/>
                  </a:lnTo>
                  <a:lnTo>
                    <a:pt x="12992" y="35427"/>
                  </a:lnTo>
                  <a:lnTo>
                    <a:pt x="13437" y="35562"/>
                  </a:lnTo>
                  <a:lnTo>
                    <a:pt x="13882" y="35670"/>
                  </a:lnTo>
                  <a:lnTo>
                    <a:pt x="14328" y="35764"/>
                  </a:lnTo>
                  <a:lnTo>
                    <a:pt x="14773" y="35859"/>
                  </a:lnTo>
                  <a:lnTo>
                    <a:pt x="15232" y="35940"/>
                  </a:lnTo>
                  <a:lnTo>
                    <a:pt x="15690" y="36021"/>
                  </a:lnTo>
                  <a:lnTo>
                    <a:pt x="16149" y="36075"/>
                  </a:lnTo>
                  <a:lnTo>
                    <a:pt x="16621" y="36129"/>
                  </a:lnTo>
                  <a:lnTo>
                    <a:pt x="17093" y="36169"/>
                  </a:lnTo>
                  <a:lnTo>
                    <a:pt x="17565" y="36196"/>
                  </a:lnTo>
                  <a:lnTo>
                    <a:pt x="18038" y="36210"/>
                  </a:lnTo>
                  <a:lnTo>
                    <a:pt x="19009" y="36210"/>
                  </a:lnTo>
                  <a:lnTo>
                    <a:pt x="19481" y="36196"/>
                  </a:lnTo>
                  <a:lnTo>
                    <a:pt x="19953" y="36169"/>
                  </a:lnTo>
                  <a:lnTo>
                    <a:pt x="20425" y="36129"/>
                  </a:lnTo>
                  <a:lnTo>
                    <a:pt x="20898" y="36075"/>
                  </a:lnTo>
                  <a:lnTo>
                    <a:pt x="21356" y="36021"/>
                  </a:lnTo>
                  <a:lnTo>
                    <a:pt x="21815" y="35953"/>
                  </a:lnTo>
                  <a:lnTo>
                    <a:pt x="22274" y="35872"/>
                  </a:lnTo>
                  <a:lnTo>
                    <a:pt x="22719" y="35778"/>
                  </a:lnTo>
                  <a:lnTo>
                    <a:pt x="23178" y="35670"/>
                  </a:lnTo>
                  <a:lnTo>
                    <a:pt x="23623" y="35562"/>
                  </a:lnTo>
                  <a:lnTo>
                    <a:pt x="24054" y="35441"/>
                  </a:lnTo>
                  <a:lnTo>
                    <a:pt x="24486" y="35306"/>
                  </a:lnTo>
                  <a:lnTo>
                    <a:pt x="24918" y="35171"/>
                  </a:lnTo>
                  <a:lnTo>
                    <a:pt x="25350" y="35022"/>
                  </a:lnTo>
                  <a:lnTo>
                    <a:pt x="25768" y="34861"/>
                  </a:lnTo>
                  <a:lnTo>
                    <a:pt x="26186" y="34685"/>
                  </a:lnTo>
                  <a:lnTo>
                    <a:pt x="26591" y="34510"/>
                  </a:lnTo>
                  <a:lnTo>
                    <a:pt x="26995" y="34321"/>
                  </a:lnTo>
                  <a:lnTo>
                    <a:pt x="27387" y="34119"/>
                  </a:lnTo>
                  <a:lnTo>
                    <a:pt x="27778" y="33916"/>
                  </a:lnTo>
                  <a:lnTo>
                    <a:pt x="28169" y="33700"/>
                  </a:lnTo>
                  <a:lnTo>
                    <a:pt x="28547" y="33471"/>
                  </a:lnTo>
                  <a:lnTo>
                    <a:pt x="28925" y="33242"/>
                  </a:lnTo>
                  <a:lnTo>
                    <a:pt x="29289" y="32999"/>
                  </a:lnTo>
                  <a:lnTo>
                    <a:pt x="29653" y="32756"/>
                  </a:lnTo>
                  <a:lnTo>
                    <a:pt x="30004" y="32500"/>
                  </a:lnTo>
                  <a:lnTo>
                    <a:pt x="30355" y="32230"/>
                  </a:lnTo>
                  <a:lnTo>
                    <a:pt x="30692" y="31947"/>
                  </a:lnTo>
                  <a:lnTo>
                    <a:pt x="31029" y="31663"/>
                  </a:lnTo>
                  <a:lnTo>
                    <a:pt x="31353" y="31380"/>
                  </a:lnTo>
                  <a:lnTo>
                    <a:pt x="31677" y="31083"/>
                  </a:lnTo>
                  <a:lnTo>
                    <a:pt x="31987" y="30773"/>
                  </a:lnTo>
                  <a:lnTo>
                    <a:pt x="32284" y="30463"/>
                  </a:lnTo>
                  <a:lnTo>
                    <a:pt x="32580" y="30139"/>
                  </a:lnTo>
                  <a:lnTo>
                    <a:pt x="32877" y="29815"/>
                  </a:lnTo>
                  <a:lnTo>
                    <a:pt x="33147" y="29478"/>
                  </a:lnTo>
                  <a:lnTo>
                    <a:pt x="33430" y="29127"/>
                  </a:lnTo>
                  <a:lnTo>
                    <a:pt x="33687" y="28776"/>
                  </a:lnTo>
                  <a:lnTo>
                    <a:pt x="33943" y="28426"/>
                  </a:lnTo>
                  <a:lnTo>
                    <a:pt x="34186" y="28061"/>
                  </a:lnTo>
                  <a:lnTo>
                    <a:pt x="34429" y="27697"/>
                  </a:lnTo>
                  <a:lnTo>
                    <a:pt x="34658" y="27319"/>
                  </a:lnTo>
                  <a:lnTo>
                    <a:pt x="34874" y="26928"/>
                  </a:lnTo>
                  <a:lnTo>
                    <a:pt x="35076" y="26537"/>
                  </a:lnTo>
                  <a:lnTo>
                    <a:pt x="35279" y="26146"/>
                  </a:lnTo>
                  <a:lnTo>
                    <a:pt x="35467" y="25741"/>
                  </a:lnTo>
                  <a:lnTo>
                    <a:pt x="35656" y="25336"/>
                  </a:lnTo>
                  <a:lnTo>
                    <a:pt x="35832" y="24918"/>
                  </a:lnTo>
                  <a:lnTo>
                    <a:pt x="35980" y="24500"/>
                  </a:lnTo>
                  <a:lnTo>
                    <a:pt x="36142" y="24068"/>
                  </a:lnTo>
                  <a:lnTo>
                    <a:pt x="36277" y="23636"/>
                  </a:lnTo>
                  <a:lnTo>
                    <a:pt x="36412" y="23205"/>
                  </a:lnTo>
                  <a:lnTo>
                    <a:pt x="36533" y="22760"/>
                  </a:lnTo>
                  <a:lnTo>
                    <a:pt x="36641" y="22314"/>
                  </a:lnTo>
                  <a:lnTo>
                    <a:pt x="36736" y="21856"/>
                  </a:lnTo>
                  <a:lnTo>
                    <a:pt x="36817" y="21397"/>
                  </a:lnTo>
                  <a:lnTo>
                    <a:pt x="36897" y="20938"/>
                  </a:lnTo>
                  <a:lnTo>
                    <a:pt x="36965" y="20466"/>
                  </a:lnTo>
                  <a:lnTo>
                    <a:pt x="37019" y="19994"/>
                  </a:lnTo>
                  <a:lnTo>
                    <a:pt x="37059" y="19522"/>
                  </a:lnTo>
                  <a:lnTo>
                    <a:pt x="37086" y="19036"/>
                  </a:lnTo>
                  <a:lnTo>
                    <a:pt x="37100" y="18550"/>
                  </a:lnTo>
                  <a:lnTo>
                    <a:pt x="37113" y="18065"/>
                  </a:lnTo>
                  <a:lnTo>
                    <a:pt x="37100" y="17579"/>
                  </a:lnTo>
                  <a:lnTo>
                    <a:pt x="37086" y="17093"/>
                  </a:lnTo>
                  <a:lnTo>
                    <a:pt x="37059" y="16608"/>
                  </a:lnTo>
                  <a:lnTo>
                    <a:pt x="37019" y="16136"/>
                  </a:lnTo>
                  <a:lnTo>
                    <a:pt x="36965" y="15663"/>
                  </a:lnTo>
                  <a:lnTo>
                    <a:pt x="36897" y="15191"/>
                  </a:lnTo>
                  <a:lnTo>
                    <a:pt x="36817" y="14733"/>
                  </a:lnTo>
                  <a:lnTo>
                    <a:pt x="36736" y="14274"/>
                  </a:lnTo>
                  <a:lnTo>
                    <a:pt x="36641" y="13815"/>
                  </a:lnTo>
                  <a:lnTo>
                    <a:pt x="36533" y="13370"/>
                  </a:lnTo>
                  <a:lnTo>
                    <a:pt x="36412" y="12938"/>
                  </a:lnTo>
                  <a:lnTo>
                    <a:pt x="36277" y="12493"/>
                  </a:lnTo>
                  <a:lnTo>
                    <a:pt x="36142" y="12061"/>
                  </a:lnTo>
                  <a:lnTo>
                    <a:pt x="35980" y="11643"/>
                  </a:lnTo>
                  <a:lnTo>
                    <a:pt x="35832" y="11225"/>
                  </a:lnTo>
                  <a:lnTo>
                    <a:pt x="35656" y="10807"/>
                  </a:lnTo>
                  <a:lnTo>
                    <a:pt x="35467" y="10402"/>
                  </a:lnTo>
                  <a:lnTo>
                    <a:pt x="35279" y="9997"/>
                  </a:lnTo>
                  <a:lnTo>
                    <a:pt x="35076" y="9606"/>
                  </a:lnTo>
                  <a:lnTo>
                    <a:pt x="34874" y="9215"/>
                  </a:lnTo>
                  <a:lnTo>
                    <a:pt x="34658" y="8837"/>
                  </a:lnTo>
                  <a:lnTo>
                    <a:pt x="34429" y="8459"/>
                  </a:lnTo>
                  <a:lnTo>
                    <a:pt x="34186" y="8095"/>
                  </a:lnTo>
                  <a:lnTo>
                    <a:pt x="33943" y="7731"/>
                  </a:lnTo>
                  <a:lnTo>
                    <a:pt x="33687" y="7380"/>
                  </a:lnTo>
                  <a:lnTo>
                    <a:pt x="33430" y="7029"/>
                  </a:lnTo>
                  <a:lnTo>
                    <a:pt x="33147" y="6692"/>
                  </a:lnTo>
                  <a:lnTo>
                    <a:pt x="32877" y="6355"/>
                  </a:lnTo>
                  <a:lnTo>
                    <a:pt x="32580" y="6031"/>
                  </a:lnTo>
                  <a:lnTo>
                    <a:pt x="32284" y="5707"/>
                  </a:lnTo>
                  <a:lnTo>
                    <a:pt x="31987" y="5397"/>
                  </a:lnTo>
                  <a:lnTo>
                    <a:pt x="31677" y="5100"/>
                  </a:lnTo>
                  <a:lnTo>
                    <a:pt x="31353" y="4803"/>
                  </a:lnTo>
                  <a:lnTo>
                    <a:pt x="31029" y="4507"/>
                  </a:lnTo>
                  <a:lnTo>
                    <a:pt x="30692" y="4237"/>
                  </a:lnTo>
                  <a:lnTo>
                    <a:pt x="30355" y="3954"/>
                  </a:lnTo>
                  <a:lnTo>
                    <a:pt x="30004" y="3697"/>
                  </a:lnTo>
                  <a:lnTo>
                    <a:pt x="29653" y="3441"/>
                  </a:lnTo>
                  <a:lnTo>
                    <a:pt x="29289" y="3185"/>
                  </a:lnTo>
                  <a:lnTo>
                    <a:pt x="28925" y="2955"/>
                  </a:lnTo>
                  <a:lnTo>
                    <a:pt x="28547" y="2726"/>
                  </a:lnTo>
                  <a:lnTo>
                    <a:pt x="28169" y="2497"/>
                  </a:lnTo>
                  <a:lnTo>
                    <a:pt x="27778" y="2281"/>
                  </a:lnTo>
                  <a:lnTo>
                    <a:pt x="27387" y="2078"/>
                  </a:lnTo>
                  <a:lnTo>
                    <a:pt x="26995" y="1890"/>
                  </a:lnTo>
                  <a:lnTo>
                    <a:pt x="26591" y="1701"/>
                  </a:lnTo>
                  <a:lnTo>
                    <a:pt x="26186" y="1525"/>
                  </a:lnTo>
                  <a:lnTo>
                    <a:pt x="25768" y="1350"/>
                  </a:lnTo>
                  <a:lnTo>
                    <a:pt x="25350" y="1188"/>
                  </a:lnTo>
                  <a:lnTo>
                    <a:pt x="24918" y="1040"/>
                  </a:lnTo>
                  <a:lnTo>
                    <a:pt x="24486" y="905"/>
                  </a:lnTo>
                  <a:lnTo>
                    <a:pt x="24054" y="770"/>
                  </a:lnTo>
                  <a:lnTo>
                    <a:pt x="23623" y="648"/>
                  </a:lnTo>
                  <a:lnTo>
                    <a:pt x="23178" y="540"/>
                  </a:lnTo>
                  <a:lnTo>
                    <a:pt x="22719" y="446"/>
                  </a:lnTo>
                  <a:lnTo>
                    <a:pt x="22274" y="352"/>
                  </a:lnTo>
                  <a:lnTo>
                    <a:pt x="21815" y="271"/>
                  </a:lnTo>
                  <a:lnTo>
                    <a:pt x="21356" y="203"/>
                  </a:lnTo>
                  <a:lnTo>
                    <a:pt x="20898" y="149"/>
                  </a:lnTo>
                  <a:lnTo>
                    <a:pt x="20425" y="95"/>
                  </a:lnTo>
                  <a:lnTo>
                    <a:pt x="19953" y="55"/>
                  </a:lnTo>
                  <a:lnTo>
                    <a:pt x="19481" y="28"/>
                  </a:lnTo>
                  <a:lnTo>
                    <a:pt x="19009" y="14"/>
                  </a:lnTo>
                  <a:lnTo>
                    <a:pt x="18523"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 name="Google Shape;1095;p116"/>
            <p:cNvSpPr/>
            <p:nvPr/>
          </p:nvSpPr>
          <p:spPr>
            <a:xfrm>
              <a:off x="6021600" y="3432700"/>
              <a:ext cx="293450" cy="206775"/>
            </a:xfrm>
            <a:custGeom>
              <a:rect b="b" l="l" r="r" t="t"/>
              <a:pathLst>
                <a:path extrusionOk="0" h="8271" w="11738">
                  <a:moveTo>
                    <a:pt x="11738" y="0"/>
                  </a:moveTo>
                  <a:lnTo>
                    <a:pt x="11481" y="108"/>
                  </a:lnTo>
                  <a:lnTo>
                    <a:pt x="11211" y="203"/>
                  </a:lnTo>
                  <a:lnTo>
                    <a:pt x="10942" y="284"/>
                  </a:lnTo>
                  <a:lnTo>
                    <a:pt x="10658" y="338"/>
                  </a:lnTo>
                  <a:lnTo>
                    <a:pt x="9647" y="540"/>
                  </a:lnTo>
                  <a:lnTo>
                    <a:pt x="8513" y="742"/>
                  </a:lnTo>
                  <a:lnTo>
                    <a:pt x="7407" y="931"/>
                  </a:lnTo>
                  <a:lnTo>
                    <a:pt x="6449" y="1080"/>
                  </a:lnTo>
                  <a:lnTo>
                    <a:pt x="5653" y="1201"/>
                  </a:lnTo>
                  <a:lnTo>
                    <a:pt x="4911" y="1336"/>
                  </a:lnTo>
                  <a:lnTo>
                    <a:pt x="4223" y="1471"/>
                  </a:lnTo>
                  <a:lnTo>
                    <a:pt x="3589" y="1619"/>
                  </a:lnTo>
                  <a:lnTo>
                    <a:pt x="3009" y="1768"/>
                  </a:lnTo>
                  <a:lnTo>
                    <a:pt x="2483" y="1943"/>
                  </a:lnTo>
                  <a:lnTo>
                    <a:pt x="2240" y="2024"/>
                  </a:lnTo>
                  <a:lnTo>
                    <a:pt x="2011" y="2118"/>
                  </a:lnTo>
                  <a:lnTo>
                    <a:pt x="1795" y="2213"/>
                  </a:lnTo>
                  <a:lnTo>
                    <a:pt x="1579" y="2321"/>
                  </a:lnTo>
                  <a:lnTo>
                    <a:pt x="1390" y="2429"/>
                  </a:lnTo>
                  <a:lnTo>
                    <a:pt x="1215" y="2537"/>
                  </a:lnTo>
                  <a:lnTo>
                    <a:pt x="1040" y="2658"/>
                  </a:lnTo>
                  <a:lnTo>
                    <a:pt x="891" y="2779"/>
                  </a:lnTo>
                  <a:lnTo>
                    <a:pt x="743" y="2901"/>
                  </a:lnTo>
                  <a:lnTo>
                    <a:pt x="621" y="3036"/>
                  </a:lnTo>
                  <a:lnTo>
                    <a:pt x="500" y="3184"/>
                  </a:lnTo>
                  <a:lnTo>
                    <a:pt x="392" y="3332"/>
                  </a:lnTo>
                  <a:lnTo>
                    <a:pt x="298" y="3481"/>
                  </a:lnTo>
                  <a:lnTo>
                    <a:pt x="217" y="3643"/>
                  </a:lnTo>
                  <a:lnTo>
                    <a:pt x="149" y="3818"/>
                  </a:lnTo>
                  <a:lnTo>
                    <a:pt x="95" y="3994"/>
                  </a:lnTo>
                  <a:lnTo>
                    <a:pt x="55" y="4182"/>
                  </a:lnTo>
                  <a:lnTo>
                    <a:pt x="28" y="4385"/>
                  </a:lnTo>
                  <a:lnTo>
                    <a:pt x="1" y="4587"/>
                  </a:lnTo>
                  <a:lnTo>
                    <a:pt x="1" y="4789"/>
                  </a:lnTo>
                  <a:lnTo>
                    <a:pt x="14" y="4992"/>
                  </a:lnTo>
                  <a:lnTo>
                    <a:pt x="28" y="5181"/>
                  </a:lnTo>
                  <a:lnTo>
                    <a:pt x="68" y="5370"/>
                  </a:lnTo>
                  <a:lnTo>
                    <a:pt x="122" y="5558"/>
                  </a:lnTo>
                  <a:lnTo>
                    <a:pt x="190" y="5734"/>
                  </a:lnTo>
                  <a:lnTo>
                    <a:pt x="271" y="5909"/>
                  </a:lnTo>
                  <a:lnTo>
                    <a:pt x="351" y="6085"/>
                  </a:lnTo>
                  <a:lnTo>
                    <a:pt x="459" y="6246"/>
                  </a:lnTo>
                  <a:lnTo>
                    <a:pt x="567" y="6395"/>
                  </a:lnTo>
                  <a:lnTo>
                    <a:pt x="702" y="6543"/>
                  </a:lnTo>
                  <a:lnTo>
                    <a:pt x="837" y="6692"/>
                  </a:lnTo>
                  <a:lnTo>
                    <a:pt x="986" y="6840"/>
                  </a:lnTo>
                  <a:lnTo>
                    <a:pt x="1134" y="6975"/>
                  </a:lnTo>
                  <a:lnTo>
                    <a:pt x="1296" y="7096"/>
                  </a:lnTo>
                  <a:lnTo>
                    <a:pt x="1471" y="7218"/>
                  </a:lnTo>
                  <a:lnTo>
                    <a:pt x="1647" y="7339"/>
                  </a:lnTo>
                  <a:lnTo>
                    <a:pt x="1835" y="7447"/>
                  </a:lnTo>
                  <a:lnTo>
                    <a:pt x="2038" y="7555"/>
                  </a:lnTo>
                  <a:lnTo>
                    <a:pt x="2240" y="7649"/>
                  </a:lnTo>
                  <a:lnTo>
                    <a:pt x="2443" y="7744"/>
                  </a:lnTo>
                  <a:lnTo>
                    <a:pt x="2874" y="7892"/>
                  </a:lnTo>
                  <a:lnTo>
                    <a:pt x="3319" y="8027"/>
                  </a:lnTo>
                  <a:lnTo>
                    <a:pt x="3765" y="8135"/>
                  </a:lnTo>
                  <a:lnTo>
                    <a:pt x="4237" y="8216"/>
                  </a:lnTo>
                  <a:lnTo>
                    <a:pt x="4709" y="8257"/>
                  </a:lnTo>
                  <a:lnTo>
                    <a:pt x="5168" y="8270"/>
                  </a:lnTo>
                  <a:lnTo>
                    <a:pt x="5545" y="8257"/>
                  </a:lnTo>
                  <a:lnTo>
                    <a:pt x="5977" y="8216"/>
                  </a:lnTo>
                  <a:lnTo>
                    <a:pt x="6449" y="8135"/>
                  </a:lnTo>
                  <a:lnTo>
                    <a:pt x="6706" y="8095"/>
                  </a:lnTo>
                  <a:lnTo>
                    <a:pt x="6962" y="8027"/>
                  </a:lnTo>
                  <a:lnTo>
                    <a:pt x="7232" y="7960"/>
                  </a:lnTo>
                  <a:lnTo>
                    <a:pt x="7502" y="7865"/>
                  </a:lnTo>
                  <a:lnTo>
                    <a:pt x="7771" y="7771"/>
                  </a:lnTo>
                  <a:lnTo>
                    <a:pt x="8055" y="7676"/>
                  </a:lnTo>
                  <a:lnTo>
                    <a:pt x="8324" y="7555"/>
                  </a:lnTo>
                  <a:lnTo>
                    <a:pt x="8608" y="7420"/>
                  </a:lnTo>
                  <a:lnTo>
                    <a:pt x="8878" y="7272"/>
                  </a:lnTo>
                  <a:lnTo>
                    <a:pt x="9147" y="7110"/>
                  </a:lnTo>
                  <a:lnTo>
                    <a:pt x="9404" y="6934"/>
                  </a:lnTo>
                  <a:lnTo>
                    <a:pt x="9660" y="6746"/>
                  </a:lnTo>
                  <a:lnTo>
                    <a:pt x="9903" y="6543"/>
                  </a:lnTo>
                  <a:lnTo>
                    <a:pt x="10146" y="6327"/>
                  </a:lnTo>
                  <a:lnTo>
                    <a:pt x="10375" y="6085"/>
                  </a:lnTo>
                  <a:lnTo>
                    <a:pt x="10591" y="5828"/>
                  </a:lnTo>
                  <a:lnTo>
                    <a:pt x="10780" y="5558"/>
                  </a:lnTo>
                  <a:lnTo>
                    <a:pt x="10969" y="5275"/>
                  </a:lnTo>
                  <a:lnTo>
                    <a:pt x="11144" y="4965"/>
                  </a:lnTo>
                  <a:lnTo>
                    <a:pt x="11292" y="4641"/>
                  </a:lnTo>
                  <a:lnTo>
                    <a:pt x="11427" y="4290"/>
                  </a:lnTo>
                  <a:lnTo>
                    <a:pt x="11535" y="3926"/>
                  </a:lnTo>
                  <a:lnTo>
                    <a:pt x="11616" y="3535"/>
                  </a:lnTo>
                  <a:lnTo>
                    <a:pt x="11684" y="3117"/>
                  </a:lnTo>
                  <a:lnTo>
                    <a:pt x="11724" y="2698"/>
                  </a:lnTo>
                  <a:lnTo>
                    <a:pt x="11738" y="2240"/>
                  </a:lnTo>
                  <a:lnTo>
                    <a:pt x="11738"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11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H2 H5 - White">
  <p:cSld name="CUSTOM_3_1_1_1">
    <p:bg>
      <p:bgPr>
        <a:solidFill>
          <a:srgbClr val="FFFFFF"/>
        </a:solidFill>
      </p:bgPr>
    </p:bg>
    <p:spTree>
      <p:nvGrpSpPr>
        <p:cNvPr id="1096" name="Shape 1096"/>
        <p:cNvGrpSpPr/>
        <p:nvPr/>
      </p:nvGrpSpPr>
      <p:grpSpPr>
        <a:xfrm>
          <a:off x="0" y="0"/>
          <a:ext cx="0" cy="0"/>
          <a:chOff x="0" y="0"/>
          <a:chExt cx="0" cy="0"/>
        </a:xfrm>
      </p:grpSpPr>
      <p:sp>
        <p:nvSpPr>
          <p:cNvPr id="1097" name="Google Shape;1097;p117"/>
          <p:cNvSpPr txBox="1"/>
          <p:nvPr>
            <p:ph type="title"/>
          </p:nvPr>
        </p:nvSpPr>
        <p:spPr>
          <a:xfrm>
            <a:off x="302700" y="1374750"/>
            <a:ext cx="4467900" cy="982800"/>
          </a:xfrm>
          <a:prstGeom prst="rect">
            <a:avLst/>
          </a:prstGeom>
          <a:noFill/>
          <a:ln>
            <a:noFill/>
          </a:ln>
        </p:spPr>
        <p:txBody>
          <a:bodyPr anchorCtr="0" anchor="b" bIns="0" lIns="0" spcFirstLastPara="1" rIns="0" wrap="square" tIns="0">
            <a:noAutofit/>
          </a:bodyPr>
          <a:lstStyle>
            <a:lvl1pPr lvl="0" rtl="0">
              <a:lnSpc>
                <a:spcPct val="90000"/>
              </a:lnSpc>
              <a:spcBef>
                <a:spcPts val="0"/>
              </a:spcBef>
              <a:spcAft>
                <a:spcPts val="0"/>
              </a:spcAft>
              <a:buSzPts val="1400"/>
              <a:buNone/>
              <a:defRPr b="1" sz="3200">
                <a:solidFill>
                  <a:schemeClr val="dk1"/>
                </a:solidFill>
                <a:latin typeface="Helvetica Neue"/>
                <a:ea typeface="Helvetica Neue"/>
                <a:cs typeface="Helvetica Neue"/>
                <a:sym typeface="Helvetica Neue"/>
              </a:defRPr>
            </a:lvl1pPr>
            <a:lvl2pPr lvl="1" rtl="0">
              <a:lnSpc>
                <a:spcPct val="90000"/>
              </a:lnSpc>
              <a:spcBef>
                <a:spcPts val="0"/>
              </a:spcBef>
              <a:spcAft>
                <a:spcPts val="0"/>
              </a:spcAft>
              <a:buSzPts val="1400"/>
              <a:buNone/>
              <a:defRPr/>
            </a:lvl2pPr>
            <a:lvl3pPr lvl="2" rtl="0">
              <a:lnSpc>
                <a:spcPct val="90000"/>
              </a:lnSpc>
              <a:spcBef>
                <a:spcPts val="0"/>
              </a:spcBef>
              <a:spcAft>
                <a:spcPts val="0"/>
              </a:spcAft>
              <a:buSzPts val="1400"/>
              <a:buNone/>
              <a:defRPr/>
            </a:lvl3pPr>
            <a:lvl4pPr lvl="3" rtl="0">
              <a:lnSpc>
                <a:spcPct val="90000"/>
              </a:lnSpc>
              <a:spcBef>
                <a:spcPts val="0"/>
              </a:spcBef>
              <a:spcAft>
                <a:spcPts val="0"/>
              </a:spcAft>
              <a:buSzPts val="1400"/>
              <a:buNone/>
              <a:defRPr/>
            </a:lvl4pPr>
            <a:lvl5pPr lvl="4" rtl="0">
              <a:lnSpc>
                <a:spcPct val="90000"/>
              </a:lnSpc>
              <a:spcBef>
                <a:spcPts val="0"/>
              </a:spcBef>
              <a:spcAft>
                <a:spcPts val="0"/>
              </a:spcAft>
              <a:buSzPts val="1400"/>
              <a:buNone/>
              <a:defRPr/>
            </a:lvl5pPr>
            <a:lvl6pPr lvl="5" rtl="0">
              <a:lnSpc>
                <a:spcPct val="90000"/>
              </a:lnSpc>
              <a:spcBef>
                <a:spcPts val="0"/>
              </a:spcBef>
              <a:spcAft>
                <a:spcPts val="0"/>
              </a:spcAft>
              <a:buSzPts val="1400"/>
              <a:buNone/>
              <a:defRPr/>
            </a:lvl6pPr>
            <a:lvl7pPr lvl="6" rtl="0">
              <a:lnSpc>
                <a:spcPct val="90000"/>
              </a:lnSpc>
              <a:spcBef>
                <a:spcPts val="0"/>
              </a:spcBef>
              <a:spcAft>
                <a:spcPts val="0"/>
              </a:spcAft>
              <a:buSzPts val="1400"/>
              <a:buNone/>
              <a:defRPr/>
            </a:lvl7pPr>
            <a:lvl8pPr lvl="7" rtl="0">
              <a:lnSpc>
                <a:spcPct val="90000"/>
              </a:lnSpc>
              <a:spcBef>
                <a:spcPts val="0"/>
              </a:spcBef>
              <a:spcAft>
                <a:spcPts val="0"/>
              </a:spcAft>
              <a:buSzPts val="1400"/>
              <a:buNone/>
              <a:defRPr/>
            </a:lvl8pPr>
            <a:lvl9pPr lvl="8" rtl="0">
              <a:lnSpc>
                <a:spcPct val="90000"/>
              </a:lnSpc>
              <a:spcBef>
                <a:spcPts val="0"/>
              </a:spcBef>
              <a:spcAft>
                <a:spcPts val="0"/>
              </a:spcAft>
              <a:buSzPts val="1400"/>
              <a:buNone/>
              <a:defRPr/>
            </a:lvl9pPr>
          </a:lstStyle>
          <a:p/>
        </p:txBody>
      </p:sp>
      <p:sp>
        <p:nvSpPr>
          <p:cNvPr id="1098" name="Google Shape;1098;p117"/>
          <p:cNvSpPr txBox="1"/>
          <p:nvPr>
            <p:ph idx="2" type="title"/>
          </p:nvPr>
        </p:nvSpPr>
        <p:spPr>
          <a:xfrm>
            <a:off x="302700" y="2586150"/>
            <a:ext cx="4467900" cy="982800"/>
          </a:xfrm>
          <a:prstGeom prst="rect">
            <a:avLst/>
          </a:prstGeom>
          <a:noFill/>
          <a:ln>
            <a:noFill/>
          </a:ln>
        </p:spPr>
        <p:txBody>
          <a:bodyPr anchorCtr="0" anchor="t" bIns="0" lIns="0" spcFirstLastPara="1" rIns="0" wrap="square" tIns="0">
            <a:noAutofit/>
          </a:bodyPr>
          <a:lstStyle>
            <a:lvl1pPr lvl="0" rtl="0">
              <a:spcBef>
                <a:spcPts val="0"/>
              </a:spcBef>
              <a:spcAft>
                <a:spcPts val="0"/>
              </a:spcAft>
              <a:buSzPts val="1400"/>
              <a:buNone/>
              <a:defRPr>
                <a:solidFill>
                  <a:schemeClr val="dk1"/>
                </a:solidFill>
                <a:latin typeface="Helvetica Neue"/>
                <a:ea typeface="Helvetica Neue"/>
                <a:cs typeface="Helvetica Neue"/>
                <a:sym typeface="Helvetica Neue"/>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1099" name="Google Shape;1099;p117"/>
          <p:cNvSpPr/>
          <p:nvPr/>
        </p:nvSpPr>
        <p:spPr>
          <a:xfrm>
            <a:off x="8698265" y="4870865"/>
            <a:ext cx="136800" cy="139800"/>
          </a:xfrm>
          <a:prstGeom prst="ellipse">
            <a:avLst/>
          </a:pr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 name="Google Shape;1100;p117"/>
          <p:cNvSpPr txBox="1"/>
          <p:nvPr>
            <p:ph idx="12" type="sldNum"/>
          </p:nvPr>
        </p:nvSpPr>
        <p:spPr>
          <a:xfrm>
            <a:off x="290521" y="4874925"/>
            <a:ext cx="312300" cy="131700"/>
          </a:xfrm>
          <a:prstGeom prst="rect">
            <a:avLst/>
          </a:prstGeom>
          <a:noFill/>
          <a:ln>
            <a:noFill/>
          </a:ln>
        </p:spPr>
        <p:txBody>
          <a:bodyPr anchorCtr="0" anchor="ctr" bIns="0" lIns="0" spcFirstLastPara="1" rIns="0" wrap="square" tIns="0">
            <a:noAutofit/>
          </a:bodyPr>
          <a:lstStyle>
            <a:lvl1pPr indent="0" lvl="0"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1pPr>
            <a:lvl2pPr indent="0" lvl="1"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2pPr>
            <a:lvl3pPr indent="0" lvl="2"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3pPr>
            <a:lvl4pPr indent="0" lvl="3"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4pPr>
            <a:lvl5pPr indent="0" lvl="4"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5pPr>
            <a:lvl6pPr indent="0" lvl="5"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6pPr>
            <a:lvl7pPr indent="0" lvl="6"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7pPr>
            <a:lvl8pPr indent="0" lvl="7"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8pPr>
            <a:lvl9pPr indent="0" lvl="8"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9pPr>
          </a:lstStyle>
          <a:p>
            <a:pPr indent="0" lvl="0" marL="0" rtl="0" algn="l">
              <a:spcBef>
                <a:spcPts val="0"/>
              </a:spcBef>
              <a:spcAft>
                <a:spcPts val="0"/>
              </a:spcAft>
              <a:buNone/>
            </a:pPr>
            <a:fld id="{00000000-1234-1234-1234-123412341234}" type="slidenum">
              <a:rPr lang="en"/>
              <a:t>‹#›</a:t>
            </a:fld>
            <a:endParaRPr/>
          </a:p>
        </p:txBody>
      </p:sp>
      <p:sp>
        <p:nvSpPr>
          <p:cNvPr id="1101" name="Google Shape;1101;p117"/>
          <p:cNvSpPr txBox="1"/>
          <p:nvPr/>
        </p:nvSpPr>
        <p:spPr>
          <a:xfrm>
            <a:off x="1206943" y="4874925"/>
            <a:ext cx="1577100" cy="131700"/>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Clr>
                <a:srgbClr val="000000"/>
              </a:buClr>
              <a:buSzPts val="600"/>
              <a:buFont typeface="Arial"/>
              <a:buNone/>
            </a:pPr>
            <a:r>
              <a:rPr lang="en" sz="600">
                <a:solidFill>
                  <a:schemeClr val="dk2"/>
                </a:solidFill>
                <a:latin typeface="Helvetica Neue"/>
                <a:ea typeface="Helvetica Neue"/>
                <a:cs typeface="Helvetica Neue"/>
                <a:sym typeface="Helvetica Neue"/>
              </a:rPr>
              <a:t>2022 © AppFolio, Inc. Confidential</a:t>
            </a:r>
            <a:endParaRPr sz="600">
              <a:solidFill>
                <a:schemeClr val="dk2"/>
              </a:solidFill>
              <a:latin typeface="Helvetica Neue"/>
              <a:ea typeface="Helvetica Neue"/>
              <a:cs typeface="Helvetica Neue"/>
              <a:sym typeface="Helvetica Neue"/>
            </a:endParaRPr>
          </a:p>
        </p:txBody>
      </p:sp>
      <p:grpSp>
        <p:nvGrpSpPr>
          <p:cNvPr id="1102" name="Google Shape;1102;p117"/>
          <p:cNvGrpSpPr/>
          <p:nvPr/>
        </p:nvGrpSpPr>
        <p:grpSpPr>
          <a:xfrm>
            <a:off x="8684368" y="4856161"/>
            <a:ext cx="164601" cy="164574"/>
            <a:chOff x="5701200" y="2981425"/>
            <a:chExt cx="927850" cy="905250"/>
          </a:xfrm>
        </p:grpSpPr>
        <p:sp>
          <p:nvSpPr>
            <p:cNvPr id="1103" name="Google Shape;1103;p117"/>
            <p:cNvSpPr/>
            <p:nvPr/>
          </p:nvSpPr>
          <p:spPr>
            <a:xfrm>
              <a:off x="5701200" y="2981425"/>
              <a:ext cx="927850" cy="905250"/>
            </a:xfrm>
            <a:custGeom>
              <a:rect b="b" l="l" r="r" t="t"/>
              <a:pathLst>
                <a:path extrusionOk="0" h="36210" w="37114">
                  <a:moveTo>
                    <a:pt x="20237" y="5748"/>
                  </a:moveTo>
                  <a:lnTo>
                    <a:pt x="20587" y="5761"/>
                  </a:lnTo>
                  <a:lnTo>
                    <a:pt x="20925" y="5788"/>
                  </a:lnTo>
                  <a:lnTo>
                    <a:pt x="21262" y="5815"/>
                  </a:lnTo>
                  <a:lnTo>
                    <a:pt x="21599" y="5869"/>
                  </a:lnTo>
                  <a:lnTo>
                    <a:pt x="21936" y="5923"/>
                  </a:lnTo>
                  <a:lnTo>
                    <a:pt x="22274" y="5991"/>
                  </a:lnTo>
                  <a:lnTo>
                    <a:pt x="22597" y="6072"/>
                  </a:lnTo>
                  <a:lnTo>
                    <a:pt x="22921" y="6166"/>
                  </a:lnTo>
                  <a:lnTo>
                    <a:pt x="23245" y="6260"/>
                  </a:lnTo>
                  <a:lnTo>
                    <a:pt x="23569" y="6368"/>
                  </a:lnTo>
                  <a:lnTo>
                    <a:pt x="23893" y="6503"/>
                  </a:lnTo>
                  <a:lnTo>
                    <a:pt x="24203" y="6625"/>
                  </a:lnTo>
                  <a:lnTo>
                    <a:pt x="24513" y="6773"/>
                  </a:lnTo>
                  <a:lnTo>
                    <a:pt x="24823" y="6922"/>
                  </a:lnTo>
                  <a:lnTo>
                    <a:pt x="25120" y="7083"/>
                  </a:lnTo>
                  <a:lnTo>
                    <a:pt x="25417" y="7272"/>
                  </a:lnTo>
                  <a:lnTo>
                    <a:pt x="25714" y="7488"/>
                  </a:lnTo>
                  <a:lnTo>
                    <a:pt x="26011" y="7731"/>
                  </a:lnTo>
                  <a:lnTo>
                    <a:pt x="26307" y="8001"/>
                  </a:lnTo>
                  <a:lnTo>
                    <a:pt x="26604" y="8298"/>
                  </a:lnTo>
                  <a:lnTo>
                    <a:pt x="26887" y="8621"/>
                  </a:lnTo>
                  <a:lnTo>
                    <a:pt x="27157" y="8972"/>
                  </a:lnTo>
                  <a:lnTo>
                    <a:pt x="27292" y="9174"/>
                  </a:lnTo>
                  <a:lnTo>
                    <a:pt x="27414" y="9363"/>
                  </a:lnTo>
                  <a:lnTo>
                    <a:pt x="27535" y="9579"/>
                  </a:lnTo>
                  <a:lnTo>
                    <a:pt x="27656" y="9795"/>
                  </a:lnTo>
                  <a:lnTo>
                    <a:pt x="27764" y="10024"/>
                  </a:lnTo>
                  <a:lnTo>
                    <a:pt x="27872" y="10254"/>
                  </a:lnTo>
                  <a:lnTo>
                    <a:pt x="27967" y="10497"/>
                  </a:lnTo>
                  <a:lnTo>
                    <a:pt x="28061" y="10753"/>
                  </a:lnTo>
                  <a:lnTo>
                    <a:pt x="28142" y="11023"/>
                  </a:lnTo>
                  <a:lnTo>
                    <a:pt x="28223" y="11292"/>
                  </a:lnTo>
                  <a:lnTo>
                    <a:pt x="28290" y="11576"/>
                  </a:lnTo>
                  <a:lnTo>
                    <a:pt x="28358" y="11873"/>
                  </a:lnTo>
                  <a:lnTo>
                    <a:pt x="28412" y="12169"/>
                  </a:lnTo>
                  <a:lnTo>
                    <a:pt x="28452" y="12493"/>
                  </a:lnTo>
                  <a:lnTo>
                    <a:pt x="28493" y="12817"/>
                  </a:lnTo>
                  <a:lnTo>
                    <a:pt x="28520" y="13154"/>
                  </a:lnTo>
                  <a:lnTo>
                    <a:pt x="28533" y="13491"/>
                  </a:lnTo>
                  <a:lnTo>
                    <a:pt x="28533" y="13856"/>
                  </a:lnTo>
                  <a:lnTo>
                    <a:pt x="28533" y="15893"/>
                  </a:lnTo>
                  <a:lnTo>
                    <a:pt x="28560" y="17039"/>
                  </a:lnTo>
                  <a:lnTo>
                    <a:pt x="28560" y="18186"/>
                  </a:lnTo>
                  <a:lnTo>
                    <a:pt x="28560" y="19319"/>
                  </a:lnTo>
                  <a:lnTo>
                    <a:pt x="28533" y="20412"/>
                  </a:lnTo>
                  <a:lnTo>
                    <a:pt x="28506" y="20938"/>
                  </a:lnTo>
                  <a:lnTo>
                    <a:pt x="28479" y="21451"/>
                  </a:lnTo>
                  <a:lnTo>
                    <a:pt x="28425" y="21937"/>
                  </a:lnTo>
                  <a:lnTo>
                    <a:pt x="28371" y="22395"/>
                  </a:lnTo>
                  <a:lnTo>
                    <a:pt x="28304" y="22827"/>
                  </a:lnTo>
                  <a:lnTo>
                    <a:pt x="28223" y="23218"/>
                  </a:lnTo>
                  <a:lnTo>
                    <a:pt x="28142" y="23582"/>
                  </a:lnTo>
                  <a:lnTo>
                    <a:pt x="28034" y="23906"/>
                  </a:lnTo>
                  <a:lnTo>
                    <a:pt x="27845" y="24392"/>
                  </a:lnTo>
                  <a:lnTo>
                    <a:pt x="27629" y="24864"/>
                  </a:lnTo>
                  <a:lnTo>
                    <a:pt x="27387" y="25323"/>
                  </a:lnTo>
                  <a:lnTo>
                    <a:pt x="27117" y="25768"/>
                  </a:lnTo>
                  <a:lnTo>
                    <a:pt x="26833" y="26200"/>
                  </a:lnTo>
                  <a:lnTo>
                    <a:pt x="26523" y="26618"/>
                  </a:lnTo>
                  <a:lnTo>
                    <a:pt x="26199" y="27009"/>
                  </a:lnTo>
                  <a:lnTo>
                    <a:pt x="25835" y="27400"/>
                  </a:lnTo>
                  <a:lnTo>
                    <a:pt x="25471" y="27751"/>
                  </a:lnTo>
                  <a:lnTo>
                    <a:pt x="25080" y="28088"/>
                  </a:lnTo>
                  <a:lnTo>
                    <a:pt x="24661" y="28412"/>
                  </a:lnTo>
                  <a:lnTo>
                    <a:pt x="24243" y="28709"/>
                  </a:lnTo>
                  <a:lnTo>
                    <a:pt x="23798" y="28979"/>
                  </a:lnTo>
                  <a:lnTo>
                    <a:pt x="23353" y="29222"/>
                  </a:lnTo>
                  <a:lnTo>
                    <a:pt x="22881" y="29451"/>
                  </a:lnTo>
                  <a:lnTo>
                    <a:pt x="22409" y="29640"/>
                  </a:lnTo>
                  <a:lnTo>
                    <a:pt x="22287" y="29694"/>
                  </a:lnTo>
                  <a:lnTo>
                    <a:pt x="21788" y="29869"/>
                  </a:lnTo>
                  <a:lnTo>
                    <a:pt x="21289" y="30031"/>
                  </a:lnTo>
                  <a:lnTo>
                    <a:pt x="20776" y="30152"/>
                  </a:lnTo>
                  <a:lnTo>
                    <a:pt x="20264" y="30260"/>
                  </a:lnTo>
                  <a:lnTo>
                    <a:pt x="19737" y="30341"/>
                  </a:lnTo>
                  <a:lnTo>
                    <a:pt x="19211" y="30395"/>
                  </a:lnTo>
                  <a:lnTo>
                    <a:pt x="18685" y="30422"/>
                  </a:lnTo>
                  <a:lnTo>
                    <a:pt x="17484" y="30422"/>
                  </a:lnTo>
                  <a:lnTo>
                    <a:pt x="17134" y="30395"/>
                  </a:lnTo>
                  <a:lnTo>
                    <a:pt x="16769" y="30368"/>
                  </a:lnTo>
                  <a:lnTo>
                    <a:pt x="16405" y="30328"/>
                  </a:lnTo>
                  <a:lnTo>
                    <a:pt x="16027" y="30274"/>
                  </a:lnTo>
                  <a:lnTo>
                    <a:pt x="15650" y="30193"/>
                  </a:lnTo>
                  <a:lnTo>
                    <a:pt x="15272" y="30112"/>
                  </a:lnTo>
                  <a:lnTo>
                    <a:pt x="14894" y="30017"/>
                  </a:lnTo>
                  <a:lnTo>
                    <a:pt x="14517" y="29910"/>
                  </a:lnTo>
                  <a:lnTo>
                    <a:pt x="14139" y="29788"/>
                  </a:lnTo>
                  <a:lnTo>
                    <a:pt x="13761" y="29653"/>
                  </a:lnTo>
                  <a:lnTo>
                    <a:pt x="13383" y="29505"/>
                  </a:lnTo>
                  <a:lnTo>
                    <a:pt x="13019" y="29343"/>
                  </a:lnTo>
                  <a:lnTo>
                    <a:pt x="12655" y="29168"/>
                  </a:lnTo>
                  <a:lnTo>
                    <a:pt x="12304" y="28979"/>
                  </a:lnTo>
                  <a:lnTo>
                    <a:pt x="11967" y="28776"/>
                  </a:lnTo>
                  <a:lnTo>
                    <a:pt x="11630" y="28560"/>
                  </a:lnTo>
                  <a:lnTo>
                    <a:pt x="11306" y="28345"/>
                  </a:lnTo>
                  <a:lnTo>
                    <a:pt x="10982" y="28102"/>
                  </a:lnTo>
                  <a:lnTo>
                    <a:pt x="10685" y="27859"/>
                  </a:lnTo>
                  <a:lnTo>
                    <a:pt x="10402" y="27603"/>
                  </a:lnTo>
                  <a:lnTo>
                    <a:pt x="10132" y="27319"/>
                  </a:lnTo>
                  <a:lnTo>
                    <a:pt x="9889" y="27036"/>
                  </a:lnTo>
                  <a:lnTo>
                    <a:pt x="9646" y="26739"/>
                  </a:lnTo>
                  <a:lnTo>
                    <a:pt x="9431" y="26429"/>
                  </a:lnTo>
                  <a:lnTo>
                    <a:pt x="9242" y="26119"/>
                  </a:lnTo>
                  <a:lnTo>
                    <a:pt x="9066" y="25781"/>
                  </a:lnTo>
                  <a:lnTo>
                    <a:pt x="8918" y="25444"/>
                  </a:lnTo>
                  <a:lnTo>
                    <a:pt x="8797" y="25080"/>
                  </a:lnTo>
                  <a:lnTo>
                    <a:pt x="8702" y="24716"/>
                  </a:lnTo>
                  <a:lnTo>
                    <a:pt x="8621" y="24338"/>
                  </a:lnTo>
                  <a:lnTo>
                    <a:pt x="8581" y="23960"/>
                  </a:lnTo>
                  <a:lnTo>
                    <a:pt x="8567" y="23555"/>
                  </a:lnTo>
                  <a:lnTo>
                    <a:pt x="8581" y="23097"/>
                  </a:lnTo>
                  <a:lnTo>
                    <a:pt x="8608" y="22840"/>
                  </a:lnTo>
                  <a:lnTo>
                    <a:pt x="8635" y="22598"/>
                  </a:lnTo>
                  <a:lnTo>
                    <a:pt x="8675" y="22328"/>
                  </a:lnTo>
                  <a:lnTo>
                    <a:pt x="8729" y="22071"/>
                  </a:lnTo>
                  <a:lnTo>
                    <a:pt x="8797" y="21802"/>
                  </a:lnTo>
                  <a:lnTo>
                    <a:pt x="8877" y="21518"/>
                  </a:lnTo>
                  <a:lnTo>
                    <a:pt x="8972" y="21249"/>
                  </a:lnTo>
                  <a:lnTo>
                    <a:pt x="9080" y="20965"/>
                  </a:lnTo>
                  <a:lnTo>
                    <a:pt x="9201" y="20682"/>
                  </a:lnTo>
                  <a:lnTo>
                    <a:pt x="9350" y="20399"/>
                  </a:lnTo>
                  <a:lnTo>
                    <a:pt x="9512" y="20129"/>
                  </a:lnTo>
                  <a:lnTo>
                    <a:pt x="9700" y="19846"/>
                  </a:lnTo>
                  <a:lnTo>
                    <a:pt x="9903" y="19562"/>
                  </a:lnTo>
                  <a:lnTo>
                    <a:pt x="10132" y="19292"/>
                  </a:lnTo>
                  <a:lnTo>
                    <a:pt x="10388" y="19023"/>
                  </a:lnTo>
                  <a:lnTo>
                    <a:pt x="10658" y="18766"/>
                  </a:lnTo>
                  <a:lnTo>
                    <a:pt x="10955" y="18510"/>
                  </a:lnTo>
                  <a:lnTo>
                    <a:pt x="11279" y="18254"/>
                  </a:lnTo>
                  <a:lnTo>
                    <a:pt x="11630" y="18011"/>
                  </a:lnTo>
                  <a:lnTo>
                    <a:pt x="12007" y="17781"/>
                  </a:lnTo>
                  <a:lnTo>
                    <a:pt x="12426" y="17552"/>
                  </a:lnTo>
                  <a:lnTo>
                    <a:pt x="12857" y="17350"/>
                  </a:lnTo>
                  <a:lnTo>
                    <a:pt x="13329" y="17147"/>
                  </a:lnTo>
                  <a:lnTo>
                    <a:pt x="13829" y="16959"/>
                  </a:lnTo>
                  <a:lnTo>
                    <a:pt x="14368" y="16770"/>
                  </a:lnTo>
                  <a:lnTo>
                    <a:pt x="14935" y="16621"/>
                  </a:lnTo>
                  <a:lnTo>
                    <a:pt x="15542" y="16473"/>
                  </a:lnTo>
                  <a:lnTo>
                    <a:pt x="16176" y="16338"/>
                  </a:lnTo>
                  <a:lnTo>
                    <a:pt x="16864" y="16230"/>
                  </a:lnTo>
                  <a:lnTo>
                    <a:pt x="17579" y="16122"/>
                  </a:lnTo>
                  <a:lnTo>
                    <a:pt x="18240" y="16041"/>
                  </a:lnTo>
                  <a:lnTo>
                    <a:pt x="19292" y="15933"/>
                  </a:lnTo>
                  <a:lnTo>
                    <a:pt x="20331" y="15785"/>
                  </a:lnTo>
                  <a:lnTo>
                    <a:pt x="21370" y="15623"/>
                  </a:lnTo>
                  <a:lnTo>
                    <a:pt x="22409" y="15434"/>
                  </a:lnTo>
                  <a:lnTo>
                    <a:pt x="22773" y="15340"/>
                  </a:lnTo>
                  <a:lnTo>
                    <a:pt x="23097" y="15245"/>
                  </a:lnTo>
                  <a:lnTo>
                    <a:pt x="23393" y="15151"/>
                  </a:lnTo>
                  <a:lnTo>
                    <a:pt x="23650" y="15043"/>
                  </a:lnTo>
                  <a:lnTo>
                    <a:pt x="23866" y="14921"/>
                  </a:lnTo>
                  <a:lnTo>
                    <a:pt x="24054" y="14800"/>
                  </a:lnTo>
                  <a:lnTo>
                    <a:pt x="24216" y="14665"/>
                  </a:lnTo>
                  <a:lnTo>
                    <a:pt x="24351" y="14530"/>
                  </a:lnTo>
                  <a:lnTo>
                    <a:pt x="24473" y="14395"/>
                  </a:lnTo>
                  <a:lnTo>
                    <a:pt x="24554" y="14260"/>
                  </a:lnTo>
                  <a:lnTo>
                    <a:pt x="24621" y="14112"/>
                  </a:lnTo>
                  <a:lnTo>
                    <a:pt x="24675" y="13977"/>
                  </a:lnTo>
                  <a:lnTo>
                    <a:pt x="24715" y="13829"/>
                  </a:lnTo>
                  <a:lnTo>
                    <a:pt x="24729" y="13694"/>
                  </a:lnTo>
                  <a:lnTo>
                    <a:pt x="24742" y="13559"/>
                  </a:lnTo>
                  <a:lnTo>
                    <a:pt x="24756" y="13424"/>
                  </a:lnTo>
                  <a:lnTo>
                    <a:pt x="24769" y="13276"/>
                  </a:lnTo>
                  <a:lnTo>
                    <a:pt x="24769" y="13127"/>
                  </a:lnTo>
                  <a:lnTo>
                    <a:pt x="24756" y="12817"/>
                  </a:lnTo>
                  <a:lnTo>
                    <a:pt x="24715" y="12534"/>
                  </a:lnTo>
                  <a:lnTo>
                    <a:pt x="24675" y="12385"/>
                  </a:lnTo>
                  <a:lnTo>
                    <a:pt x="24635" y="12237"/>
                  </a:lnTo>
                  <a:lnTo>
                    <a:pt x="24581" y="12102"/>
                  </a:lnTo>
                  <a:lnTo>
                    <a:pt x="24527" y="11967"/>
                  </a:lnTo>
                  <a:lnTo>
                    <a:pt x="24392" y="11697"/>
                  </a:lnTo>
                  <a:lnTo>
                    <a:pt x="24230" y="11454"/>
                  </a:lnTo>
                  <a:lnTo>
                    <a:pt x="24135" y="11333"/>
                  </a:lnTo>
                  <a:lnTo>
                    <a:pt x="24041" y="11225"/>
                  </a:lnTo>
                  <a:lnTo>
                    <a:pt x="23879" y="11050"/>
                  </a:lnTo>
                  <a:lnTo>
                    <a:pt x="23717" y="10888"/>
                  </a:lnTo>
                  <a:lnTo>
                    <a:pt x="23528" y="10726"/>
                  </a:lnTo>
                  <a:lnTo>
                    <a:pt x="23326" y="10591"/>
                  </a:lnTo>
                  <a:lnTo>
                    <a:pt x="23110" y="10470"/>
                  </a:lnTo>
                  <a:lnTo>
                    <a:pt x="22867" y="10348"/>
                  </a:lnTo>
                  <a:lnTo>
                    <a:pt x="22611" y="10240"/>
                  </a:lnTo>
                  <a:lnTo>
                    <a:pt x="22341" y="10146"/>
                  </a:lnTo>
                  <a:lnTo>
                    <a:pt x="22058" y="10065"/>
                  </a:lnTo>
                  <a:lnTo>
                    <a:pt x="21748" y="9997"/>
                  </a:lnTo>
                  <a:lnTo>
                    <a:pt x="21424" y="9930"/>
                  </a:lnTo>
                  <a:lnTo>
                    <a:pt x="21086" y="9889"/>
                  </a:lnTo>
                  <a:lnTo>
                    <a:pt x="20722" y="9849"/>
                  </a:lnTo>
                  <a:lnTo>
                    <a:pt x="20344" y="9822"/>
                  </a:lnTo>
                  <a:lnTo>
                    <a:pt x="19953" y="9809"/>
                  </a:lnTo>
                  <a:lnTo>
                    <a:pt x="19535" y="9795"/>
                  </a:lnTo>
                  <a:lnTo>
                    <a:pt x="19157" y="9809"/>
                  </a:lnTo>
                  <a:lnTo>
                    <a:pt x="18780" y="9822"/>
                  </a:lnTo>
                  <a:lnTo>
                    <a:pt x="18429" y="9849"/>
                  </a:lnTo>
                  <a:lnTo>
                    <a:pt x="18092" y="9889"/>
                  </a:lnTo>
                  <a:lnTo>
                    <a:pt x="17781" y="9930"/>
                  </a:lnTo>
                  <a:lnTo>
                    <a:pt x="17484" y="9984"/>
                  </a:lnTo>
                  <a:lnTo>
                    <a:pt x="17188" y="10051"/>
                  </a:lnTo>
                  <a:lnTo>
                    <a:pt x="16931" y="10132"/>
                  </a:lnTo>
                  <a:lnTo>
                    <a:pt x="16675" y="10213"/>
                  </a:lnTo>
                  <a:lnTo>
                    <a:pt x="16432" y="10308"/>
                  </a:lnTo>
                  <a:lnTo>
                    <a:pt x="16203" y="10416"/>
                  </a:lnTo>
                  <a:lnTo>
                    <a:pt x="16001" y="10524"/>
                  </a:lnTo>
                  <a:lnTo>
                    <a:pt x="15798" y="10631"/>
                  </a:lnTo>
                  <a:lnTo>
                    <a:pt x="15609" y="10753"/>
                  </a:lnTo>
                  <a:lnTo>
                    <a:pt x="15434" y="10888"/>
                  </a:lnTo>
                  <a:lnTo>
                    <a:pt x="15272" y="11023"/>
                  </a:lnTo>
                  <a:lnTo>
                    <a:pt x="15124" y="11171"/>
                  </a:lnTo>
                  <a:lnTo>
                    <a:pt x="14989" y="11319"/>
                  </a:lnTo>
                  <a:lnTo>
                    <a:pt x="14854" y="11468"/>
                  </a:lnTo>
                  <a:lnTo>
                    <a:pt x="14732" y="11630"/>
                  </a:lnTo>
                  <a:lnTo>
                    <a:pt x="14624" y="11792"/>
                  </a:lnTo>
                  <a:lnTo>
                    <a:pt x="14517" y="11954"/>
                  </a:lnTo>
                  <a:lnTo>
                    <a:pt x="14422" y="12129"/>
                  </a:lnTo>
                  <a:lnTo>
                    <a:pt x="14341" y="12304"/>
                  </a:lnTo>
                  <a:lnTo>
                    <a:pt x="14179" y="12669"/>
                  </a:lnTo>
                  <a:lnTo>
                    <a:pt x="14058" y="13046"/>
                  </a:lnTo>
                  <a:lnTo>
                    <a:pt x="13950" y="13424"/>
                  </a:lnTo>
                  <a:lnTo>
                    <a:pt x="13856" y="13815"/>
                  </a:lnTo>
                  <a:lnTo>
                    <a:pt x="13815" y="14004"/>
                  </a:lnTo>
                  <a:lnTo>
                    <a:pt x="13761" y="14179"/>
                  </a:lnTo>
                  <a:lnTo>
                    <a:pt x="13694" y="14341"/>
                  </a:lnTo>
                  <a:lnTo>
                    <a:pt x="13613" y="14503"/>
                  </a:lnTo>
                  <a:lnTo>
                    <a:pt x="13505" y="14652"/>
                  </a:lnTo>
                  <a:lnTo>
                    <a:pt x="13397" y="14800"/>
                  </a:lnTo>
                  <a:lnTo>
                    <a:pt x="13262" y="14935"/>
                  </a:lnTo>
                  <a:lnTo>
                    <a:pt x="13127" y="15043"/>
                  </a:lnTo>
                  <a:lnTo>
                    <a:pt x="12979" y="15151"/>
                  </a:lnTo>
                  <a:lnTo>
                    <a:pt x="12817" y="15245"/>
                  </a:lnTo>
                  <a:lnTo>
                    <a:pt x="12655" y="15313"/>
                  </a:lnTo>
                  <a:lnTo>
                    <a:pt x="12479" y="15380"/>
                  </a:lnTo>
                  <a:lnTo>
                    <a:pt x="12304" y="15421"/>
                  </a:lnTo>
                  <a:lnTo>
                    <a:pt x="12115" y="15448"/>
                  </a:lnTo>
                  <a:lnTo>
                    <a:pt x="11751" y="15448"/>
                  </a:lnTo>
                  <a:lnTo>
                    <a:pt x="11562" y="15434"/>
                  </a:lnTo>
                  <a:lnTo>
                    <a:pt x="11373" y="15407"/>
                  </a:lnTo>
                  <a:lnTo>
                    <a:pt x="11184" y="15367"/>
                  </a:lnTo>
                  <a:lnTo>
                    <a:pt x="10995" y="15313"/>
                  </a:lnTo>
                  <a:lnTo>
                    <a:pt x="10820" y="15232"/>
                  </a:lnTo>
                  <a:lnTo>
                    <a:pt x="10645" y="15137"/>
                  </a:lnTo>
                  <a:lnTo>
                    <a:pt x="10496" y="15029"/>
                  </a:lnTo>
                  <a:lnTo>
                    <a:pt x="10334" y="14908"/>
                  </a:lnTo>
                  <a:lnTo>
                    <a:pt x="10200" y="14773"/>
                  </a:lnTo>
                  <a:lnTo>
                    <a:pt x="10078" y="14625"/>
                  </a:lnTo>
                  <a:lnTo>
                    <a:pt x="9970" y="14463"/>
                  </a:lnTo>
                  <a:lnTo>
                    <a:pt x="9876" y="14287"/>
                  </a:lnTo>
                  <a:lnTo>
                    <a:pt x="9795" y="14112"/>
                  </a:lnTo>
                  <a:lnTo>
                    <a:pt x="9741" y="13937"/>
                  </a:lnTo>
                  <a:lnTo>
                    <a:pt x="9687" y="13748"/>
                  </a:lnTo>
                  <a:lnTo>
                    <a:pt x="9660" y="13545"/>
                  </a:lnTo>
                  <a:lnTo>
                    <a:pt x="9660" y="13424"/>
                  </a:lnTo>
                  <a:lnTo>
                    <a:pt x="9700" y="13127"/>
                  </a:lnTo>
                  <a:lnTo>
                    <a:pt x="9741" y="12817"/>
                  </a:lnTo>
                  <a:lnTo>
                    <a:pt x="9795" y="12520"/>
                  </a:lnTo>
                  <a:lnTo>
                    <a:pt x="9849" y="12223"/>
                  </a:lnTo>
                  <a:lnTo>
                    <a:pt x="9930" y="11927"/>
                  </a:lnTo>
                  <a:lnTo>
                    <a:pt x="10011" y="11643"/>
                  </a:lnTo>
                  <a:lnTo>
                    <a:pt x="10105" y="11360"/>
                  </a:lnTo>
                  <a:lnTo>
                    <a:pt x="10213" y="11077"/>
                  </a:lnTo>
                  <a:lnTo>
                    <a:pt x="10334" y="10793"/>
                  </a:lnTo>
                  <a:lnTo>
                    <a:pt x="10456" y="10524"/>
                  </a:lnTo>
                  <a:lnTo>
                    <a:pt x="10591" y="10254"/>
                  </a:lnTo>
                  <a:lnTo>
                    <a:pt x="10739" y="9984"/>
                  </a:lnTo>
                  <a:lnTo>
                    <a:pt x="10901" y="9728"/>
                  </a:lnTo>
                  <a:lnTo>
                    <a:pt x="11063" y="9471"/>
                  </a:lnTo>
                  <a:lnTo>
                    <a:pt x="11252" y="9228"/>
                  </a:lnTo>
                  <a:lnTo>
                    <a:pt x="11427" y="8986"/>
                  </a:lnTo>
                  <a:lnTo>
                    <a:pt x="11603" y="8783"/>
                  </a:lnTo>
                  <a:lnTo>
                    <a:pt x="11778" y="8594"/>
                  </a:lnTo>
                  <a:lnTo>
                    <a:pt x="11953" y="8405"/>
                  </a:lnTo>
                  <a:lnTo>
                    <a:pt x="12142" y="8230"/>
                  </a:lnTo>
                  <a:lnTo>
                    <a:pt x="12345" y="8055"/>
                  </a:lnTo>
                  <a:lnTo>
                    <a:pt x="12547" y="7893"/>
                  </a:lnTo>
                  <a:lnTo>
                    <a:pt x="12749" y="7731"/>
                  </a:lnTo>
                  <a:lnTo>
                    <a:pt x="12965" y="7569"/>
                  </a:lnTo>
                  <a:lnTo>
                    <a:pt x="13181" y="7421"/>
                  </a:lnTo>
                  <a:lnTo>
                    <a:pt x="13410" y="7286"/>
                  </a:lnTo>
                  <a:lnTo>
                    <a:pt x="13640" y="7151"/>
                  </a:lnTo>
                  <a:lnTo>
                    <a:pt x="13869" y="7016"/>
                  </a:lnTo>
                  <a:lnTo>
                    <a:pt x="14125" y="6895"/>
                  </a:lnTo>
                  <a:lnTo>
                    <a:pt x="14368" y="6773"/>
                  </a:lnTo>
                  <a:lnTo>
                    <a:pt x="14624" y="6665"/>
                  </a:lnTo>
                  <a:lnTo>
                    <a:pt x="14881" y="6557"/>
                  </a:lnTo>
                  <a:lnTo>
                    <a:pt x="15434" y="6368"/>
                  </a:lnTo>
                  <a:lnTo>
                    <a:pt x="16001" y="6207"/>
                  </a:lnTo>
                  <a:lnTo>
                    <a:pt x="16581" y="6058"/>
                  </a:lnTo>
                  <a:lnTo>
                    <a:pt x="17201" y="5950"/>
                  </a:lnTo>
                  <a:lnTo>
                    <a:pt x="17835" y="5856"/>
                  </a:lnTo>
                  <a:lnTo>
                    <a:pt x="18496" y="5802"/>
                  </a:lnTo>
                  <a:lnTo>
                    <a:pt x="19184" y="5761"/>
                  </a:lnTo>
                  <a:lnTo>
                    <a:pt x="19899" y="5748"/>
                  </a:lnTo>
                  <a:close/>
                  <a:moveTo>
                    <a:pt x="18523" y="1"/>
                  </a:moveTo>
                  <a:lnTo>
                    <a:pt x="18038" y="14"/>
                  </a:lnTo>
                  <a:lnTo>
                    <a:pt x="17565" y="28"/>
                  </a:lnTo>
                  <a:lnTo>
                    <a:pt x="17093" y="55"/>
                  </a:lnTo>
                  <a:lnTo>
                    <a:pt x="16621" y="95"/>
                  </a:lnTo>
                  <a:lnTo>
                    <a:pt x="16149" y="149"/>
                  </a:lnTo>
                  <a:lnTo>
                    <a:pt x="15690" y="203"/>
                  </a:lnTo>
                  <a:lnTo>
                    <a:pt x="15232" y="271"/>
                  </a:lnTo>
                  <a:lnTo>
                    <a:pt x="14773" y="352"/>
                  </a:lnTo>
                  <a:lnTo>
                    <a:pt x="14328" y="446"/>
                  </a:lnTo>
                  <a:lnTo>
                    <a:pt x="13882" y="540"/>
                  </a:lnTo>
                  <a:lnTo>
                    <a:pt x="13437" y="648"/>
                  </a:lnTo>
                  <a:lnTo>
                    <a:pt x="12992" y="770"/>
                  </a:lnTo>
                  <a:lnTo>
                    <a:pt x="12560" y="905"/>
                  </a:lnTo>
                  <a:lnTo>
                    <a:pt x="12129" y="1040"/>
                  </a:lnTo>
                  <a:lnTo>
                    <a:pt x="11711" y="1201"/>
                  </a:lnTo>
                  <a:lnTo>
                    <a:pt x="11292" y="1350"/>
                  </a:lnTo>
                  <a:lnTo>
                    <a:pt x="10874" y="1525"/>
                  </a:lnTo>
                  <a:lnTo>
                    <a:pt x="10469" y="1701"/>
                  </a:lnTo>
                  <a:lnTo>
                    <a:pt x="10065" y="1890"/>
                  </a:lnTo>
                  <a:lnTo>
                    <a:pt x="9673" y="2078"/>
                  </a:lnTo>
                  <a:lnTo>
                    <a:pt x="9282" y="2294"/>
                  </a:lnTo>
                  <a:lnTo>
                    <a:pt x="8891" y="2497"/>
                  </a:lnTo>
                  <a:lnTo>
                    <a:pt x="8513" y="2726"/>
                  </a:lnTo>
                  <a:lnTo>
                    <a:pt x="8149" y="2955"/>
                  </a:lnTo>
                  <a:lnTo>
                    <a:pt x="7771" y="3198"/>
                  </a:lnTo>
                  <a:lnTo>
                    <a:pt x="7420" y="3441"/>
                  </a:lnTo>
                  <a:lnTo>
                    <a:pt x="7070" y="3697"/>
                  </a:lnTo>
                  <a:lnTo>
                    <a:pt x="6719" y="3967"/>
                  </a:lnTo>
                  <a:lnTo>
                    <a:pt x="6382" y="4237"/>
                  </a:lnTo>
                  <a:lnTo>
                    <a:pt x="6044" y="4520"/>
                  </a:lnTo>
                  <a:lnTo>
                    <a:pt x="5721" y="4803"/>
                  </a:lnTo>
                  <a:lnTo>
                    <a:pt x="5410" y="5100"/>
                  </a:lnTo>
                  <a:lnTo>
                    <a:pt x="5100" y="5411"/>
                  </a:lnTo>
                  <a:lnTo>
                    <a:pt x="4790" y="5721"/>
                  </a:lnTo>
                  <a:lnTo>
                    <a:pt x="4493" y="6031"/>
                  </a:lnTo>
                  <a:lnTo>
                    <a:pt x="4210" y="6368"/>
                  </a:lnTo>
                  <a:lnTo>
                    <a:pt x="3940" y="6692"/>
                  </a:lnTo>
                  <a:lnTo>
                    <a:pt x="3670" y="7029"/>
                  </a:lnTo>
                  <a:lnTo>
                    <a:pt x="3400" y="7380"/>
                  </a:lnTo>
                  <a:lnTo>
                    <a:pt x="3144" y="7731"/>
                  </a:lnTo>
                  <a:lnTo>
                    <a:pt x="2901" y="8095"/>
                  </a:lnTo>
                  <a:lnTo>
                    <a:pt x="2672" y="8473"/>
                  </a:lnTo>
                  <a:lnTo>
                    <a:pt x="2442" y="8837"/>
                  </a:lnTo>
                  <a:lnTo>
                    <a:pt x="2227" y="9228"/>
                  </a:lnTo>
                  <a:lnTo>
                    <a:pt x="2011" y="9606"/>
                  </a:lnTo>
                  <a:lnTo>
                    <a:pt x="1822" y="9997"/>
                  </a:lnTo>
                  <a:lnTo>
                    <a:pt x="1633" y="10402"/>
                  </a:lnTo>
                  <a:lnTo>
                    <a:pt x="1444" y="10807"/>
                  </a:lnTo>
                  <a:lnTo>
                    <a:pt x="1282" y="11225"/>
                  </a:lnTo>
                  <a:lnTo>
                    <a:pt x="1120" y="11643"/>
                  </a:lnTo>
                  <a:lnTo>
                    <a:pt x="972" y="12061"/>
                  </a:lnTo>
                  <a:lnTo>
                    <a:pt x="824" y="12493"/>
                  </a:lnTo>
                  <a:lnTo>
                    <a:pt x="702" y="12925"/>
                  </a:lnTo>
                  <a:lnTo>
                    <a:pt x="581" y="13357"/>
                  </a:lnTo>
                  <a:lnTo>
                    <a:pt x="473" y="13802"/>
                  </a:lnTo>
                  <a:lnTo>
                    <a:pt x="378" y="14260"/>
                  </a:lnTo>
                  <a:lnTo>
                    <a:pt x="284" y="14719"/>
                  </a:lnTo>
                  <a:lnTo>
                    <a:pt x="216" y="15178"/>
                  </a:lnTo>
                  <a:lnTo>
                    <a:pt x="149" y="15636"/>
                  </a:lnTo>
                  <a:lnTo>
                    <a:pt x="95" y="16109"/>
                  </a:lnTo>
                  <a:lnTo>
                    <a:pt x="55" y="16581"/>
                  </a:lnTo>
                  <a:lnTo>
                    <a:pt x="28" y="17066"/>
                  </a:lnTo>
                  <a:lnTo>
                    <a:pt x="1" y="17539"/>
                  </a:lnTo>
                  <a:lnTo>
                    <a:pt x="1" y="18024"/>
                  </a:lnTo>
                  <a:lnTo>
                    <a:pt x="1" y="18523"/>
                  </a:lnTo>
                  <a:lnTo>
                    <a:pt x="28" y="18996"/>
                  </a:lnTo>
                  <a:lnTo>
                    <a:pt x="55" y="19481"/>
                  </a:lnTo>
                  <a:lnTo>
                    <a:pt x="95" y="19953"/>
                  </a:lnTo>
                  <a:lnTo>
                    <a:pt x="149" y="20426"/>
                  </a:lnTo>
                  <a:lnTo>
                    <a:pt x="216" y="20898"/>
                  </a:lnTo>
                  <a:lnTo>
                    <a:pt x="284" y="21356"/>
                  </a:lnTo>
                  <a:lnTo>
                    <a:pt x="378" y="21815"/>
                  </a:lnTo>
                  <a:lnTo>
                    <a:pt x="473" y="22260"/>
                  </a:lnTo>
                  <a:lnTo>
                    <a:pt x="581" y="22706"/>
                  </a:lnTo>
                  <a:lnTo>
                    <a:pt x="702" y="23151"/>
                  </a:lnTo>
                  <a:lnTo>
                    <a:pt x="824" y="23582"/>
                  </a:lnTo>
                  <a:lnTo>
                    <a:pt x="972" y="24014"/>
                  </a:lnTo>
                  <a:lnTo>
                    <a:pt x="1120" y="24446"/>
                  </a:lnTo>
                  <a:lnTo>
                    <a:pt x="1282" y="24864"/>
                  </a:lnTo>
                  <a:lnTo>
                    <a:pt x="1444" y="25282"/>
                  </a:lnTo>
                  <a:lnTo>
                    <a:pt x="1633" y="25687"/>
                  </a:lnTo>
                  <a:lnTo>
                    <a:pt x="1822" y="26092"/>
                  </a:lnTo>
                  <a:lnTo>
                    <a:pt x="2011" y="26483"/>
                  </a:lnTo>
                  <a:lnTo>
                    <a:pt x="2227" y="26874"/>
                  </a:lnTo>
                  <a:lnTo>
                    <a:pt x="2442" y="27265"/>
                  </a:lnTo>
                  <a:lnTo>
                    <a:pt x="2672" y="27643"/>
                  </a:lnTo>
                  <a:lnTo>
                    <a:pt x="2901" y="28007"/>
                  </a:lnTo>
                  <a:lnTo>
                    <a:pt x="3144" y="28372"/>
                  </a:lnTo>
                  <a:lnTo>
                    <a:pt x="3400" y="28736"/>
                  </a:lnTo>
                  <a:lnTo>
                    <a:pt x="3670" y="29087"/>
                  </a:lnTo>
                  <a:lnTo>
                    <a:pt x="3940" y="29424"/>
                  </a:lnTo>
                  <a:lnTo>
                    <a:pt x="4210" y="29761"/>
                  </a:lnTo>
                  <a:lnTo>
                    <a:pt x="4493" y="30098"/>
                  </a:lnTo>
                  <a:lnTo>
                    <a:pt x="4790" y="30422"/>
                  </a:lnTo>
                  <a:lnTo>
                    <a:pt x="5100" y="30732"/>
                  </a:lnTo>
                  <a:lnTo>
                    <a:pt x="5410" y="31043"/>
                  </a:lnTo>
                  <a:lnTo>
                    <a:pt x="5721" y="31340"/>
                  </a:lnTo>
                  <a:lnTo>
                    <a:pt x="6044" y="31636"/>
                  </a:lnTo>
                  <a:lnTo>
                    <a:pt x="6382" y="31920"/>
                  </a:lnTo>
                  <a:lnTo>
                    <a:pt x="6719" y="32189"/>
                  </a:lnTo>
                  <a:lnTo>
                    <a:pt x="7070" y="32459"/>
                  </a:lnTo>
                  <a:lnTo>
                    <a:pt x="7420" y="32716"/>
                  </a:lnTo>
                  <a:lnTo>
                    <a:pt x="7771" y="32972"/>
                  </a:lnTo>
                  <a:lnTo>
                    <a:pt x="8149" y="33215"/>
                  </a:lnTo>
                  <a:lnTo>
                    <a:pt x="8513" y="33458"/>
                  </a:lnTo>
                  <a:lnTo>
                    <a:pt x="8891" y="33673"/>
                  </a:lnTo>
                  <a:lnTo>
                    <a:pt x="9282" y="33889"/>
                  </a:lnTo>
                  <a:lnTo>
                    <a:pt x="9673" y="34105"/>
                  </a:lnTo>
                  <a:lnTo>
                    <a:pt x="10065" y="34307"/>
                  </a:lnTo>
                  <a:lnTo>
                    <a:pt x="10469" y="34496"/>
                  </a:lnTo>
                  <a:lnTo>
                    <a:pt x="10874" y="34672"/>
                  </a:lnTo>
                  <a:lnTo>
                    <a:pt x="11292" y="34847"/>
                  </a:lnTo>
                  <a:lnTo>
                    <a:pt x="11711" y="35009"/>
                  </a:lnTo>
                  <a:lnTo>
                    <a:pt x="12129" y="35157"/>
                  </a:lnTo>
                  <a:lnTo>
                    <a:pt x="12560" y="35306"/>
                  </a:lnTo>
                  <a:lnTo>
                    <a:pt x="12992" y="35427"/>
                  </a:lnTo>
                  <a:lnTo>
                    <a:pt x="13437" y="35562"/>
                  </a:lnTo>
                  <a:lnTo>
                    <a:pt x="13882" y="35670"/>
                  </a:lnTo>
                  <a:lnTo>
                    <a:pt x="14328" y="35764"/>
                  </a:lnTo>
                  <a:lnTo>
                    <a:pt x="14773" y="35859"/>
                  </a:lnTo>
                  <a:lnTo>
                    <a:pt x="15232" y="35940"/>
                  </a:lnTo>
                  <a:lnTo>
                    <a:pt x="15690" y="36021"/>
                  </a:lnTo>
                  <a:lnTo>
                    <a:pt x="16149" y="36075"/>
                  </a:lnTo>
                  <a:lnTo>
                    <a:pt x="16621" y="36129"/>
                  </a:lnTo>
                  <a:lnTo>
                    <a:pt x="17093" y="36169"/>
                  </a:lnTo>
                  <a:lnTo>
                    <a:pt x="17565" y="36196"/>
                  </a:lnTo>
                  <a:lnTo>
                    <a:pt x="18038" y="36210"/>
                  </a:lnTo>
                  <a:lnTo>
                    <a:pt x="19009" y="36210"/>
                  </a:lnTo>
                  <a:lnTo>
                    <a:pt x="19481" y="36196"/>
                  </a:lnTo>
                  <a:lnTo>
                    <a:pt x="19953" y="36169"/>
                  </a:lnTo>
                  <a:lnTo>
                    <a:pt x="20425" y="36129"/>
                  </a:lnTo>
                  <a:lnTo>
                    <a:pt x="20898" y="36075"/>
                  </a:lnTo>
                  <a:lnTo>
                    <a:pt x="21356" y="36021"/>
                  </a:lnTo>
                  <a:lnTo>
                    <a:pt x="21815" y="35953"/>
                  </a:lnTo>
                  <a:lnTo>
                    <a:pt x="22274" y="35872"/>
                  </a:lnTo>
                  <a:lnTo>
                    <a:pt x="22719" y="35778"/>
                  </a:lnTo>
                  <a:lnTo>
                    <a:pt x="23178" y="35670"/>
                  </a:lnTo>
                  <a:lnTo>
                    <a:pt x="23623" y="35562"/>
                  </a:lnTo>
                  <a:lnTo>
                    <a:pt x="24054" y="35441"/>
                  </a:lnTo>
                  <a:lnTo>
                    <a:pt x="24486" y="35306"/>
                  </a:lnTo>
                  <a:lnTo>
                    <a:pt x="24918" y="35171"/>
                  </a:lnTo>
                  <a:lnTo>
                    <a:pt x="25350" y="35022"/>
                  </a:lnTo>
                  <a:lnTo>
                    <a:pt x="25768" y="34861"/>
                  </a:lnTo>
                  <a:lnTo>
                    <a:pt x="26186" y="34685"/>
                  </a:lnTo>
                  <a:lnTo>
                    <a:pt x="26591" y="34510"/>
                  </a:lnTo>
                  <a:lnTo>
                    <a:pt x="26995" y="34321"/>
                  </a:lnTo>
                  <a:lnTo>
                    <a:pt x="27387" y="34119"/>
                  </a:lnTo>
                  <a:lnTo>
                    <a:pt x="27778" y="33916"/>
                  </a:lnTo>
                  <a:lnTo>
                    <a:pt x="28169" y="33700"/>
                  </a:lnTo>
                  <a:lnTo>
                    <a:pt x="28547" y="33471"/>
                  </a:lnTo>
                  <a:lnTo>
                    <a:pt x="28925" y="33242"/>
                  </a:lnTo>
                  <a:lnTo>
                    <a:pt x="29289" y="32999"/>
                  </a:lnTo>
                  <a:lnTo>
                    <a:pt x="29653" y="32756"/>
                  </a:lnTo>
                  <a:lnTo>
                    <a:pt x="30004" y="32500"/>
                  </a:lnTo>
                  <a:lnTo>
                    <a:pt x="30355" y="32230"/>
                  </a:lnTo>
                  <a:lnTo>
                    <a:pt x="30692" y="31947"/>
                  </a:lnTo>
                  <a:lnTo>
                    <a:pt x="31029" y="31663"/>
                  </a:lnTo>
                  <a:lnTo>
                    <a:pt x="31353" y="31380"/>
                  </a:lnTo>
                  <a:lnTo>
                    <a:pt x="31677" y="31083"/>
                  </a:lnTo>
                  <a:lnTo>
                    <a:pt x="31987" y="30773"/>
                  </a:lnTo>
                  <a:lnTo>
                    <a:pt x="32284" y="30463"/>
                  </a:lnTo>
                  <a:lnTo>
                    <a:pt x="32580" y="30139"/>
                  </a:lnTo>
                  <a:lnTo>
                    <a:pt x="32877" y="29815"/>
                  </a:lnTo>
                  <a:lnTo>
                    <a:pt x="33147" y="29478"/>
                  </a:lnTo>
                  <a:lnTo>
                    <a:pt x="33430" y="29127"/>
                  </a:lnTo>
                  <a:lnTo>
                    <a:pt x="33687" y="28776"/>
                  </a:lnTo>
                  <a:lnTo>
                    <a:pt x="33943" y="28426"/>
                  </a:lnTo>
                  <a:lnTo>
                    <a:pt x="34186" y="28061"/>
                  </a:lnTo>
                  <a:lnTo>
                    <a:pt x="34429" y="27697"/>
                  </a:lnTo>
                  <a:lnTo>
                    <a:pt x="34658" y="27319"/>
                  </a:lnTo>
                  <a:lnTo>
                    <a:pt x="34874" y="26928"/>
                  </a:lnTo>
                  <a:lnTo>
                    <a:pt x="35076" y="26537"/>
                  </a:lnTo>
                  <a:lnTo>
                    <a:pt x="35279" y="26146"/>
                  </a:lnTo>
                  <a:lnTo>
                    <a:pt x="35467" y="25741"/>
                  </a:lnTo>
                  <a:lnTo>
                    <a:pt x="35656" y="25336"/>
                  </a:lnTo>
                  <a:lnTo>
                    <a:pt x="35832" y="24918"/>
                  </a:lnTo>
                  <a:lnTo>
                    <a:pt x="35980" y="24500"/>
                  </a:lnTo>
                  <a:lnTo>
                    <a:pt x="36142" y="24068"/>
                  </a:lnTo>
                  <a:lnTo>
                    <a:pt x="36277" y="23636"/>
                  </a:lnTo>
                  <a:lnTo>
                    <a:pt x="36412" y="23205"/>
                  </a:lnTo>
                  <a:lnTo>
                    <a:pt x="36533" y="22760"/>
                  </a:lnTo>
                  <a:lnTo>
                    <a:pt x="36641" y="22314"/>
                  </a:lnTo>
                  <a:lnTo>
                    <a:pt x="36736" y="21856"/>
                  </a:lnTo>
                  <a:lnTo>
                    <a:pt x="36817" y="21397"/>
                  </a:lnTo>
                  <a:lnTo>
                    <a:pt x="36897" y="20938"/>
                  </a:lnTo>
                  <a:lnTo>
                    <a:pt x="36965" y="20466"/>
                  </a:lnTo>
                  <a:lnTo>
                    <a:pt x="37019" y="19994"/>
                  </a:lnTo>
                  <a:lnTo>
                    <a:pt x="37059" y="19522"/>
                  </a:lnTo>
                  <a:lnTo>
                    <a:pt x="37086" y="19036"/>
                  </a:lnTo>
                  <a:lnTo>
                    <a:pt x="37100" y="18550"/>
                  </a:lnTo>
                  <a:lnTo>
                    <a:pt x="37113" y="18065"/>
                  </a:lnTo>
                  <a:lnTo>
                    <a:pt x="37100" y="17579"/>
                  </a:lnTo>
                  <a:lnTo>
                    <a:pt x="37086" y="17093"/>
                  </a:lnTo>
                  <a:lnTo>
                    <a:pt x="37059" y="16608"/>
                  </a:lnTo>
                  <a:lnTo>
                    <a:pt x="37019" y="16136"/>
                  </a:lnTo>
                  <a:lnTo>
                    <a:pt x="36965" y="15663"/>
                  </a:lnTo>
                  <a:lnTo>
                    <a:pt x="36897" y="15191"/>
                  </a:lnTo>
                  <a:lnTo>
                    <a:pt x="36817" y="14733"/>
                  </a:lnTo>
                  <a:lnTo>
                    <a:pt x="36736" y="14274"/>
                  </a:lnTo>
                  <a:lnTo>
                    <a:pt x="36641" y="13815"/>
                  </a:lnTo>
                  <a:lnTo>
                    <a:pt x="36533" y="13370"/>
                  </a:lnTo>
                  <a:lnTo>
                    <a:pt x="36412" y="12938"/>
                  </a:lnTo>
                  <a:lnTo>
                    <a:pt x="36277" y="12493"/>
                  </a:lnTo>
                  <a:lnTo>
                    <a:pt x="36142" y="12061"/>
                  </a:lnTo>
                  <a:lnTo>
                    <a:pt x="35980" y="11643"/>
                  </a:lnTo>
                  <a:lnTo>
                    <a:pt x="35832" y="11225"/>
                  </a:lnTo>
                  <a:lnTo>
                    <a:pt x="35656" y="10807"/>
                  </a:lnTo>
                  <a:lnTo>
                    <a:pt x="35467" y="10402"/>
                  </a:lnTo>
                  <a:lnTo>
                    <a:pt x="35279" y="9997"/>
                  </a:lnTo>
                  <a:lnTo>
                    <a:pt x="35076" y="9606"/>
                  </a:lnTo>
                  <a:lnTo>
                    <a:pt x="34874" y="9215"/>
                  </a:lnTo>
                  <a:lnTo>
                    <a:pt x="34658" y="8837"/>
                  </a:lnTo>
                  <a:lnTo>
                    <a:pt x="34429" y="8459"/>
                  </a:lnTo>
                  <a:lnTo>
                    <a:pt x="34186" y="8095"/>
                  </a:lnTo>
                  <a:lnTo>
                    <a:pt x="33943" y="7731"/>
                  </a:lnTo>
                  <a:lnTo>
                    <a:pt x="33687" y="7380"/>
                  </a:lnTo>
                  <a:lnTo>
                    <a:pt x="33430" y="7029"/>
                  </a:lnTo>
                  <a:lnTo>
                    <a:pt x="33147" y="6692"/>
                  </a:lnTo>
                  <a:lnTo>
                    <a:pt x="32877" y="6355"/>
                  </a:lnTo>
                  <a:lnTo>
                    <a:pt x="32580" y="6031"/>
                  </a:lnTo>
                  <a:lnTo>
                    <a:pt x="32284" y="5707"/>
                  </a:lnTo>
                  <a:lnTo>
                    <a:pt x="31987" y="5397"/>
                  </a:lnTo>
                  <a:lnTo>
                    <a:pt x="31677" y="5100"/>
                  </a:lnTo>
                  <a:lnTo>
                    <a:pt x="31353" y="4803"/>
                  </a:lnTo>
                  <a:lnTo>
                    <a:pt x="31029" y="4507"/>
                  </a:lnTo>
                  <a:lnTo>
                    <a:pt x="30692" y="4237"/>
                  </a:lnTo>
                  <a:lnTo>
                    <a:pt x="30355" y="3954"/>
                  </a:lnTo>
                  <a:lnTo>
                    <a:pt x="30004" y="3697"/>
                  </a:lnTo>
                  <a:lnTo>
                    <a:pt x="29653" y="3441"/>
                  </a:lnTo>
                  <a:lnTo>
                    <a:pt x="29289" y="3185"/>
                  </a:lnTo>
                  <a:lnTo>
                    <a:pt x="28925" y="2955"/>
                  </a:lnTo>
                  <a:lnTo>
                    <a:pt x="28547" y="2726"/>
                  </a:lnTo>
                  <a:lnTo>
                    <a:pt x="28169" y="2497"/>
                  </a:lnTo>
                  <a:lnTo>
                    <a:pt x="27778" y="2281"/>
                  </a:lnTo>
                  <a:lnTo>
                    <a:pt x="27387" y="2078"/>
                  </a:lnTo>
                  <a:lnTo>
                    <a:pt x="26995" y="1890"/>
                  </a:lnTo>
                  <a:lnTo>
                    <a:pt x="26591" y="1701"/>
                  </a:lnTo>
                  <a:lnTo>
                    <a:pt x="26186" y="1525"/>
                  </a:lnTo>
                  <a:lnTo>
                    <a:pt x="25768" y="1350"/>
                  </a:lnTo>
                  <a:lnTo>
                    <a:pt x="25350" y="1188"/>
                  </a:lnTo>
                  <a:lnTo>
                    <a:pt x="24918" y="1040"/>
                  </a:lnTo>
                  <a:lnTo>
                    <a:pt x="24486" y="905"/>
                  </a:lnTo>
                  <a:lnTo>
                    <a:pt x="24054" y="770"/>
                  </a:lnTo>
                  <a:lnTo>
                    <a:pt x="23623" y="648"/>
                  </a:lnTo>
                  <a:lnTo>
                    <a:pt x="23178" y="540"/>
                  </a:lnTo>
                  <a:lnTo>
                    <a:pt x="22719" y="446"/>
                  </a:lnTo>
                  <a:lnTo>
                    <a:pt x="22274" y="352"/>
                  </a:lnTo>
                  <a:lnTo>
                    <a:pt x="21815" y="271"/>
                  </a:lnTo>
                  <a:lnTo>
                    <a:pt x="21356" y="203"/>
                  </a:lnTo>
                  <a:lnTo>
                    <a:pt x="20898" y="149"/>
                  </a:lnTo>
                  <a:lnTo>
                    <a:pt x="20425" y="95"/>
                  </a:lnTo>
                  <a:lnTo>
                    <a:pt x="19953" y="55"/>
                  </a:lnTo>
                  <a:lnTo>
                    <a:pt x="19481" y="28"/>
                  </a:lnTo>
                  <a:lnTo>
                    <a:pt x="19009" y="14"/>
                  </a:lnTo>
                  <a:lnTo>
                    <a:pt x="18523"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 name="Google Shape;1104;p117"/>
            <p:cNvSpPr/>
            <p:nvPr/>
          </p:nvSpPr>
          <p:spPr>
            <a:xfrm>
              <a:off x="6021600" y="3432700"/>
              <a:ext cx="293450" cy="206775"/>
            </a:xfrm>
            <a:custGeom>
              <a:rect b="b" l="l" r="r" t="t"/>
              <a:pathLst>
                <a:path extrusionOk="0" h="8271" w="11738">
                  <a:moveTo>
                    <a:pt x="11738" y="0"/>
                  </a:moveTo>
                  <a:lnTo>
                    <a:pt x="11481" y="108"/>
                  </a:lnTo>
                  <a:lnTo>
                    <a:pt x="11211" y="203"/>
                  </a:lnTo>
                  <a:lnTo>
                    <a:pt x="10942" y="284"/>
                  </a:lnTo>
                  <a:lnTo>
                    <a:pt x="10658" y="338"/>
                  </a:lnTo>
                  <a:lnTo>
                    <a:pt x="9647" y="540"/>
                  </a:lnTo>
                  <a:lnTo>
                    <a:pt x="8513" y="742"/>
                  </a:lnTo>
                  <a:lnTo>
                    <a:pt x="7407" y="931"/>
                  </a:lnTo>
                  <a:lnTo>
                    <a:pt x="6449" y="1080"/>
                  </a:lnTo>
                  <a:lnTo>
                    <a:pt x="5653" y="1201"/>
                  </a:lnTo>
                  <a:lnTo>
                    <a:pt x="4911" y="1336"/>
                  </a:lnTo>
                  <a:lnTo>
                    <a:pt x="4223" y="1471"/>
                  </a:lnTo>
                  <a:lnTo>
                    <a:pt x="3589" y="1619"/>
                  </a:lnTo>
                  <a:lnTo>
                    <a:pt x="3009" y="1768"/>
                  </a:lnTo>
                  <a:lnTo>
                    <a:pt x="2483" y="1943"/>
                  </a:lnTo>
                  <a:lnTo>
                    <a:pt x="2240" y="2024"/>
                  </a:lnTo>
                  <a:lnTo>
                    <a:pt x="2011" y="2118"/>
                  </a:lnTo>
                  <a:lnTo>
                    <a:pt x="1795" y="2213"/>
                  </a:lnTo>
                  <a:lnTo>
                    <a:pt x="1579" y="2321"/>
                  </a:lnTo>
                  <a:lnTo>
                    <a:pt x="1390" y="2429"/>
                  </a:lnTo>
                  <a:lnTo>
                    <a:pt x="1215" y="2537"/>
                  </a:lnTo>
                  <a:lnTo>
                    <a:pt x="1040" y="2658"/>
                  </a:lnTo>
                  <a:lnTo>
                    <a:pt x="891" y="2779"/>
                  </a:lnTo>
                  <a:lnTo>
                    <a:pt x="743" y="2901"/>
                  </a:lnTo>
                  <a:lnTo>
                    <a:pt x="621" y="3036"/>
                  </a:lnTo>
                  <a:lnTo>
                    <a:pt x="500" y="3184"/>
                  </a:lnTo>
                  <a:lnTo>
                    <a:pt x="392" y="3332"/>
                  </a:lnTo>
                  <a:lnTo>
                    <a:pt x="298" y="3481"/>
                  </a:lnTo>
                  <a:lnTo>
                    <a:pt x="217" y="3643"/>
                  </a:lnTo>
                  <a:lnTo>
                    <a:pt x="149" y="3818"/>
                  </a:lnTo>
                  <a:lnTo>
                    <a:pt x="95" y="3994"/>
                  </a:lnTo>
                  <a:lnTo>
                    <a:pt x="55" y="4182"/>
                  </a:lnTo>
                  <a:lnTo>
                    <a:pt x="28" y="4385"/>
                  </a:lnTo>
                  <a:lnTo>
                    <a:pt x="1" y="4587"/>
                  </a:lnTo>
                  <a:lnTo>
                    <a:pt x="1" y="4789"/>
                  </a:lnTo>
                  <a:lnTo>
                    <a:pt x="14" y="4992"/>
                  </a:lnTo>
                  <a:lnTo>
                    <a:pt x="28" y="5181"/>
                  </a:lnTo>
                  <a:lnTo>
                    <a:pt x="68" y="5370"/>
                  </a:lnTo>
                  <a:lnTo>
                    <a:pt x="122" y="5558"/>
                  </a:lnTo>
                  <a:lnTo>
                    <a:pt x="190" y="5734"/>
                  </a:lnTo>
                  <a:lnTo>
                    <a:pt x="271" y="5909"/>
                  </a:lnTo>
                  <a:lnTo>
                    <a:pt x="351" y="6085"/>
                  </a:lnTo>
                  <a:lnTo>
                    <a:pt x="459" y="6246"/>
                  </a:lnTo>
                  <a:lnTo>
                    <a:pt x="567" y="6395"/>
                  </a:lnTo>
                  <a:lnTo>
                    <a:pt x="702" y="6543"/>
                  </a:lnTo>
                  <a:lnTo>
                    <a:pt x="837" y="6692"/>
                  </a:lnTo>
                  <a:lnTo>
                    <a:pt x="986" y="6840"/>
                  </a:lnTo>
                  <a:lnTo>
                    <a:pt x="1134" y="6975"/>
                  </a:lnTo>
                  <a:lnTo>
                    <a:pt x="1296" y="7096"/>
                  </a:lnTo>
                  <a:lnTo>
                    <a:pt x="1471" y="7218"/>
                  </a:lnTo>
                  <a:lnTo>
                    <a:pt x="1647" y="7339"/>
                  </a:lnTo>
                  <a:lnTo>
                    <a:pt x="1835" y="7447"/>
                  </a:lnTo>
                  <a:lnTo>
                    <a:pt x="2038" y="7555"/>
                  </a:lnTo>
                  <a:lnTo>
                    <a:pt x="2240" y="7649"/>
                  </a:lnTo>
                  <a:lnTo>
                    <a:pt x="2443" y="7744"/>
                  </a:lnTo>
                  <a:lnTo>
                    <a:pt x="2874" y="7892"/>
                  </a:lnTo>
                  <a:lnTo>
                    <a:pt x="3319" y="8027"/>
                  </a:lnTo>
                  <a:lnTo>
                    <a:pt x="3765" y="8135"/>
                  </a:lnTo>
                  <a:lnTo>
                    <a:pt x="4237" y="8216"/>
                  </a:lnTo>
                  <a:lnTo>
                    <a:pt x="4709" y="8257"/>
                  </a:lnTo>
                  <a:lnTo>
                    <a:pt x="5168" y="8270"/>
                  </a:lnTo>
                  <a:lnTo>
                    <a:pt x="5545" y="8257"/>
                  </a:lnTo>
                  <a:lnTo>
                    <a:pt x="5977" y="8216"/>
                  </a:lnTo>
                  <a:lnTo>
                    <a:pt x="6449" y="8135"/>
                  </a:lnTo>
                  <a:lnTo>
                    <a:pt x="6706" y="8095"/>
                  </a:lnTo>
                  <a:lnTo>
                    <a:pt x="6962" y="8027"/>
                  </a:lnTo>
                  <a:lnTo>
                    <a:pt x="7232" y="7960"/>
                  </a:lnTo>
                  <a:lnTo>
                    <a:pt x="7502" y="7865"/>
                  </a:lnTo>
                  <a:lnTo>
                    <a:pt x="7771" y="7771"/>
                  </a:lnTo>
                  <a:lnTo>
                    <a:pt x="8055" y="7676"/>
                  </a:lnTo>
                  <a:lnTo>
                    <a:pt x="8324" y="7555"/>
                  </a:lnTo>
                  <a:lnTo>
                    <a:pt x="8608" y="7420"/>
                  </a:lnTo>
                  <a:lnTo>
                    <a:pt x="8878" y="7272"/>
                  </a:lnTo>
                  <a:lnTo>
                    <a:pt x="9147" y="7110"/>
                  </a:lnTo>
                  <a:lnTo>
                    <a:pt x="9404" y="6934"/>
                  </a:lnTo>
                  <a:lnTo>
                    <a:pt x="9660" y="6746"/>
                  </a:lnTo>
                  <a:lnTo>
                    <a:pt x="9903" y="6543"/>
                  </a:lnTo>
                  <a:lnTo>
                    <a:pt x="10146" y="6327"/>
                  </a:lnTo>
                  <a:lnTo>
                    <a:pt x="10375" y="6085"/>
                  </a:lnTo>
                  <a:lnTo>
                    <a:pt x="10591" y="5828"/>
                  </a:lnTo>
                  <a:lnTo>
                    <a:pt x="10780" y="5558"/>
                  </a:lnTo>
                  <a:lnTo>
                    <a:pt x="10969" y="5275"/>
                  </a:lnTo>
                  <a:lnTo>
                    <a:pt x="11144" y="4965"/>
                  </a:lnTo>
                  <a:lnTo>
                    <a:pt x="11292" y="4641"/>
                  </a:lnTo>
                  <a:lnTo>
                    <a:pt x="11427" y="4290"/>
                  </a:lnTo>
                  <a:lnTo>
                    <a:pt x="11535" y="3926"/>
                  </a:lnTo>
                  <a:lnTo>
                    <a:pt x="11616" y="3535"/>
                  </a:lnTo>
                  <a:lnTo>
                    <a:pt x="11684" y="3117"/>
                  </a:lnTo>
                  <a:lnTo>
                    <a:pt x="11724" y="2698"/>
                  </a:lnTo>
                  <a:lnTo>
                    <a:pt x="11738" y="2240"/>
                  </a:lnTo>
                  <a:lnTo>
                    <a:pt x="11738"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11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white - H2 2 column">
  <p:cSld name="CUSTOM_3_1_1_1_1_1_2">
    <p:bg>
      <p:bgPr>
        <a:solidFill>
          <a:srgbClr val="FFFFFF"/>
        </a:solidFill>
      </p:bgPr>
    </p:bg>
    <p:spTree>
      <p:nvGrpSpPr>
        <p:cNvPr id="1105" name="Shape 1105"/>
        <p:cNvGrpSpPr/>
        <p:nvPr/>
      </p:nvGrpSpPr>
      <p:grpSpPr>
        <a:xfrm>
          <a:off x="0" y="0"/>
          <a:ext cx="0" cy="0"/>
          <a:chOff x="0" y="0"/>
          <a:chExt cx="0" cy="0"/>
        </a:xfrm>
      </p:grpSpPr>
      <p:sp>
        <p:nvSpPr>
          <p:cNvPr id="1106" name="Google Shape;1106;p118"/>
          <p:cNvSpPr txBox="1"/>
          <p:nvPr>
            <p:ph type="title"/>
          </p:nvPr>
        </p:nvSpPr>
        <p:spPr>
          <a:xfrm>
            <a:off x="302700" y="246590"/>
            <a:ext cx="4467900" cy="982800"/>
          </a:xfrm>
          <a:prstGeom prst="rect">
            <a:avLst/>
          </a:prstGeom>
          <a:noFill/>
          <a:ln>
            <a:noFill/>
          </a:ln>
        </p:spPr>
        <p:txBody>
          <a:bodyPr anchorCtr="0" anchor="b" bIns="0" lIns="0" spcFirstLastPara="1" rIns="0" wrap="square" tIns="0">
            <a:noAutofit/>
          </a:bodyPr>
          <a:lstStyle>
            <a:lvl1pPr lvl="0" rtl="0">
              <a:lnSpc>
                <a:spcPct val="90000"/>
              </a:lnSpc>
              <a:spcBef>
                <a:spcPts val="0"/>
              </a:spcBef>
              <a:spcAft>
                <a:spcPts val="0"/>
              </a:spcAft>
              <a:buSzPts val="1400"/>
              <a:buNone/>
              <a:defRPr b="1" sz="3200">
                <a:solidFill>
                  <a:schemeClr val="dk1"/>
                </a:solidFill>
                <a:latin typeface="Helvetica Neue"/>
                <a:ea typeface="Helvetica Neue"/>
                <a:cs typeface="Helvetica Neue"/>
                <a:sym typeface="Helvetica Neue"/>
              </a:defRPr>
            </a:lvl1pPr>
            <a:lvl2pPr lvl="1" rtl="0">
              <a:lnSpc>
                <a:spcPct val="90000"/>
              </a:lnSpc>
              <a:spcBef>
                <a:spcPts val="0"/>
              </a:spcBef>
              <a:spcAft>
                <a:spcPts val="0"/>
              </a:spcAft>
              <a:buSzPts val="1400"/>
              <a:buNone/>
              <a:defRPr/>
            </a:lvl2pPr>
            <a:lvl3pPr lvl="2" rtl="0">
              <a:lnSpc>
                <a:spcPct val="90000"/>
              </a:lnSpc>
              <a:spcBef>
                <a:spcPts val="0"/>
              </a:spcBef>
              <a:spcAft>
                <a:spcPts val="0"/>
              </a:spcAft>
              <a:buSzPts val="1400"/>
              <a:buNone/>
              <a:defRPr/>
            </a:lvl3pPr>
            <a:lvl4pPr lvl="3" rtl="0">
              <a:lnSpc>
                <a:spcPct val="90000"/>
              </a:lnSpc>
              <a:spcBef>
                <a:spcPts val="0"/>
              </a:spcBef>
              <a:spcAft>
                <a:spcPts val="0"/>
              </a:spcAft>
              <a:buSzPts val="1400"/>
              <a:buNone/>
              <a:defRPr/>
            </a:lvl4pPr>
            <a:lvl5pPr lvl="4" rtl="0">
              <a:lnSpc>
                <a:spcPct val="90000"/>
              </a:lnSpc>
              <a:spcBef>
                <a:spcPts val="0"/>
              </a:spcBef>
              <a:spcAft>
                <a:spcPts val="0"/>
              </a:spcAft>
              <a:buSzPts val="1400"/>
              <a:buNone/>
              <a:defRPr/>
            </a:lvl5pPr>
            <a:lvl6pPr lvl="5" rtl="0">
              <a:lnSpc>
                <a:spcPct val="90000"/>
              </a:lnSpc>
              <a:spcBef>
                <a:spcPts val="0"/>
              </a:spcBef>
              <a:spcAft>
                <a:spcPts val="0"/>
              </a:spcAft>
              <a:buSzPts val="1400"/>
              <a:buNone/>
              <a:defRPr/>
            </a:lvl6pPr>
            <a:lvl7pPr lvl="6" rtl="0">
              <a:lnSpc>
                <a:spcPct val="90000"/>
              </a:lnSpc>
              <a:spcBef>
                <a:spcPts val="0"/>
              </a:spcBef>
              <a:spcAft>
                <a:spcPts val="0"/>
              </a:spcAft>
              <a:buSzPts val="1400"/>
              <a:buNone/>
              <a:defRPr/>
            </a:lvl7pPr>
            <a:lvl8pPr lvl="7" rtl="0">
              <a:lnSpc>
                <a:spcPct val="90000"/>
              </a:lnSpc>
              <a:spcBef>
                <a:spcPts val="0"/>
              </a:spcBef>
              <a:spcAft>
                <a:spcPts val="0"/>
              </a:spcAft>
              <a:buSzPts val="1400"/>
              <a:buNone/>
              <a:defRPr/>
            </a:lvl8pPr>
            <a:lvl9pPr lvl="8" rtl="0">
              <a:lnSpc>
                <a:spcPct val="90000"/>
              </a:lnSpc>
              <a:spcBef>
                <a:spcPts val="0"/>
              </a:spcBef>
              <a:spcAft>
                <a:spcPts val="0"/>
              </a:spcAft>
              <a:buSzPts val="1400"/>
              <a:buNone/>
              <a:defRPr/>
            </a:lvl9pPr>
          </a:lstStyle>
          <a:p/>
        </p:txBody>
      </p:sp>
      <p:sp>
        <p:nvSpPr>
          <p:cNvPr id="1107" name="Google Shape;1107;p118"/>
          <p:cNvSpPr txBox="1"/>
          <p:nvPr>
            <p:ph idx="1" type="body"/>
          </p:nvPr>
        </p:nvSpPr>
        <p:spPr>
          <a:xfrm>
            <a:off x="302700" y="1572290"/>
            <a:ext cx="4028400" cy="1181400"/>
          </a:xfrm>
          <a:prstGeom prst="rect">
            <a:avLst/>
          </a:prstGeom>
          <a:noFill/>
          <a:ln>
            <a:noFill/>
          </a:ln>
        </p:spPr>
        <p:txBody>
          <a:bodyPr anchorCtr="0" anchor="t" bIns="0" lIns="0" spcFirstLastPara="1" rIns="0" wrap="square" tIns="0">
            <a:noAutofit/>
          </a:bodyPr>
          <a:lstStyle>
            <a:lvl1pPr indent="-298450" lvl="0" marL="457200" rtl="0">
              <a:lnSpc>
                <a:spcPct val="115000"/>
              </a:lnSpc>
              <a:spcBef>
                <a:spcPts val="0"/>
              </a:spcBef>
              <a:spcAft>
                <a:spcPts val="0"/>
              </a:spcAft>
              <a:buClr>
                <a:schemeClr val="dk1"/>
              </a:buClr>
              <a:buSzPts val="1100"/>
              <a:buFont typeface="Helvetica Neue"/>
              <a:buChar char="●"/>
              <a:defRPr sz="1500">
                <a:solidFill>
                  <a:schemeClr val="dk1"/>
                </a:solidFill>
                <a:latin typeface="Helvetica Neue"/>
                <a:ea typeface="Helvetica Neue"/>
                <a:cs typeface="Helvetica Neue"/>
                <a:sym typeface="Helvetica Neue"/>
              </a:defRPr>
            </a:lvl1pPr>
            <a:lvl2pPr indent="-311150" lvl="1" marL="914400" rtl="0">
              <a:lnSpc>
                <a:spcPct val="115000"/>
              </a:lnSpc>
              <a:spcBef>
                <a:spcPts val="1000"/>
              </a:spcBef>
              <a:spcAft>
                <a:spcPts val="0"/>
              </a:spcAft>
              <a:buClr>
                <a:schemeClr val="dk1"/>
              </a:buClr>
              <a:buSzPts val="1300"/>
              <a:buFont typeface="Helvetica Neue"/>
              <a:buChar char="○"/>
              <a:defRPr sz="1300">
                <a:solidFill>
                  <a:schemeClr val="dk1"/>
                </a:solidFill>
                <a:latin typeface="Helvetica Neue"/>
                <a:ea typeface="Helvetica Neue"/>
                <a:cs typeface="Helvetica Neue"/>
                <a:sym typeface="Helvetica Neue"/>
              </a:defRPr>
            </a:lvl2pPr>
            <a:lvl3pPr indent="-311150" lvl="2" marL="1371600" rtl="0">
              <a:lnSpc>
                <a:spcPct val="115000"/>
              </a:lnSpc>
              <a:spcBef>
                <a:spcPts val="1000"/>
              </a:spcBef>
              <a:spcAft>
                <a:spcPts val="0"/>
              </a:spcAft>
              <a:buClr>
                <a:schemeClr val="dk1"/>
              </a:buClr>
              <a:buSzPts val="1300"/>
              <a:buFont typeface="Helvetica Neue"/>
              <a:buChar char="■"/>
              <a:defRPr sz="1300">
                <a:solidFill>
                  <a:schemeClr val="dk1"/>
                </a:solidFill>
                <a:latin typeface="Helvetica Neue"/>
                <a:ea typeface="Helvetica Neue"/>
                <a:cs typeface="Helvetica Neue"/>
                <a:sym typeface="Helvetica Neue"/>
              </a:defRPr>
            </a:lvl3pPr>
            <a:lvl4pPr indent="-311150" lvl="3" marL="1828800" rtl="0">
              <a:lnSpc>
                <a:spcPct val="115000"/>
              </a:lnSpc>
              <a:spcBef>
                <a:spcPts val="1000"/>
              </a:spcBef>
              <a:spcAft>
                <a:spcPts val="0"/>
              </a:spcAft>
              <a:buClr>
                <a:schemeClr val="dk1"/>
              </a:buClr>
              <a:buSzPts val="1300"/>
              <a:buFont typeface="Helvetica Neue"/>
              <a:buChar char="●"/>
              <a:defRPr sz="1300">
                <a:solidFill>
                  <a:schemeClr val="dk1"/>
                </a:solidFill>
                <a:latin typeface="Helvetica Neue"/>
                <a:ea typeface="Helvetica Neue"/>
                <a:cs typeface="Helvetica Neue"/>
                <a:sym typeface="Helvetica Neue"/>
              </a:defRPr>
            </a:lvl4pPr>
            <a:lvl5pPr indent="-311150" lvl="4" marL="2286000" rtl="0">
              <a:lnSpc>
                <a:spcPct val="115000"/>
              </a:lnSpc>
              <a:spcBef>
                <a:spcPts val="1000"/>
              </a:spcBef>
              <a:spcAft>
                <a:spcPts val="0"/>
              </a:spcAft>
              <a:buClr>
                <a:schemeClr val="dk1"/>
              </a:buClr>
              <a:buSzPts val="1300"/>
              <a:buFont typeface="Helvetica Neue"/>
              <a:buChar char="○"/>
              <a:defRPr sz="1300">
                <a:solidFill>
                  <a:schemeClr val="dk1"/>
                </a:solidFill>
                <a:latin typeface="Helvetica Neue"/>
                <a:ea typeface="Helvetica Neue"/>
                <a:cs typeface="Helvetica Neue"/>
                <a:sym typeface="Helvetica Neue"/>
              </a:defRPr>
            </a:lvl5pPr>
            <a:lvl6pPr indent="-311150" lvl="5" marL="2743200" rtl="0">
              <a:lnSpc>
                <a:spcPct val="115000"/>
              </a:lnSpc>
              <a:spcBef>
                <a:spcPts val="1000"/>
              </a:spcBef>
              <a:spcAft>
                <a:spcPts val="0"/>
              </a:spcAft>
              <a:buClr>
                <a:schemeClr val="dk1"/>
              </a:buClr>
              <a:buSzPts val="1300"/>
              <a:buFont typeface="Helvetica Neue"/>
              <a:buChar char="■"/>
              <a:defRPr sz="1300">
                <a:solidFill>
                  <a:schemeClr val="dk1"/>
                </a:solidFill>
                <a:latin typeface="Helvetica Neue"/>
                <a:ea typeface="Helvetica Neue"/>
                <a:cs typeface="Helvetica Neue"/>
                <a:sym typeface="Helvetica Neue"/>
              </a:defRPr>
            </a:lvl6pPr>
            <a:lvl7pPr indent="-311150" lvl="6" marL="3200400" rtl="0">
              <a:lnSpc>
                <a:spcPct val="115000"/>
              </a:lnSpc>
              <a:spcBef>
                <a:spcPts val="1000"/>
              </a:spcBef>
              <a:spcAft>
                <a:spcPts val="0"/>
              </a:spcAft>
              <a:buClr>
                <a:schemeClr val="dk1"/>
              </a:buClr>
              <a:buSzPts val="1300"/>
              <a:buFont typeface="Helvetica Neue"/>
              <a:buChar char="●"/>
              <a:defRPr sz="1300">
                <a:solidFill>
                  <a:schemeClr val="dk1"/>
                </a:solidFill>
                <a:latin typeface="Helvetica Neue"/>
                <a:ea typeface="Helvetica Neue"/>
                <a:cs typeface="Helvetica Neue"/>
                <a:sym typeface="Helvetica Neue"/>
              </a:defRPr>
            </a:lvl7pPr>
            <a:lvl8pPr indent="-311150" lvl="7" marL="3657600" rtl="0">
              <a:lnSpc>
                <a:spcPct val="115000"/>
              </a:lnSpc>
              <a:spcBef>
                <a:spcPts val="1000"/>
              </a:spcBef>
              <a:spcAft>
                <a:spcPts val="0"/>
              </a:spcAft>
              <a:buClr>
                <a:schemeClr val="dk1"/>
              </a:buClr>
              <a:buSzPts val="1300"/>
              <a:buFont typeface="Helvetica Neue"/>
              <a:buChar char="○"/>
              <a:defRPr sz="1300">
                <a:solidFill>
                  <a:schemeClr val="dk1"/>
                </a:solidFill>
                <a:latin typeface="Helvetica Neue"/>
                <a:ea typeface="Helvetica Neue"/>
                <a:cs typeface="Helvetica Neue"/>
                <a:sym typeface="Helvetica Neue"/>
              </a:defRPr>
            </a:lvl8pPr>
            <a:lvl9pPr indent="-311150" lvl="8" marL="4114800" rtl="0">
              <a:lnSpc>
                <a:spcPct val="115000"/>
              </a:lnSpc>
              <a:spcBef>
                <a:spcPts val="1000"/>
              </a:spcBef>
              <a:spcAft>
                <a:spcPts val="1000"/>
              </a:spcAft>
              <a:buClr>
                <a:schemeClr val="dk1"/>
              </a:buClr>
              <a:buSzPts val="1300"/>
              <a:buFont typeface="Helvetica Neue"/>
              <a:buChar char="■"/>
              <a:defRPr sz="1300">
                <a:solidFill>
                  <a:schemeClr val="dk1"/>
                </a:solidFill>
                <a:latin typeface="Helvetica Neue"/>
                <a:ea typeface="Helvetica Neue"/>
                <a:cs typeface="Helvetica Neue"/>
                <a:sym typeface="Helvetica Neue"/>
              </a:defRPr>
            </a:lvl9pPr>
          </a:lstStyle>
          <a:p/>
        </p:txBody>
      </p:sp>
      <p:sp>
        <p:nvSpPr>
          <p:cNvPr id="1108" name="Google Shape;1108;p118"/>
          <p:cNvSpPr txBox="1"/>
          <p:nvPr>
            <p:ph idx="2" type="body"/>
          </p:nvPr>
        </p:nvSpPr>
        <p:spPr>
          <a:xfrm>
            <a:off x="4513037" y="1572290"/>
            <a:ext cx="4028400" cy="1181400"/>
          </a:xfrm>
          <a:prstGeom prst="rect">
            <a:avLst/>
          </a:prstGeom>
          <a:noFill/>
          <a:ln>
            <a:noFill/>
          </a:ln>
        </p:spPr>
        <p:txBody>
          <a:bodyPr anchorCtr="0" anchor="t" bIns="0" lIns="0" spcFirstLastPara="1" rIns="0" wrap="square" tIns="0">
            <a:noAutofit/>
          </a:bodyPr>
          <a:lstStyle>
            <a:lvl1pPr indent="-298450" lvl="0" marL="457200" rtl="0">
              <a:lnSpc>
                <a:spcPct val="115000"/>
              </a:lnSpc>
              <a:spcBef>
                <a:spcPts val="0"/>
              </a:spcBef>
              <a:spcAft>
                <a:spcPts val="0"/>
              </a:spcAft>
              <a:buClr>
                <a:schemeClr val="dk1"/>
              </a:buClr>
              <a:buSzPts val="1100"/>
              <a:buFont typeface="Helvetica Neue"/>
              <a:buChar char="●"/>
              <a:defRPr sz="1500">
                <a:solidFill>
                  <a:schemeClr val="dk1"/>
                </a:solidFill>
                <a:latin typeface="Helvetica Neue"/>
                <a:ea typeface="Helvetica Neue"/>
                <a:cs typeface="Helvetica Neue"/>
                <a:sym typeface="Helvetica Neue"/>
              </a:defRPr>
            </a:lvl1pPr>
            <a:lvl2pPr indent="-311150" lvl="1" marL="914400" rtl="0">
              <a:lnSpc>
                <a:spcPct val="115000"/>
              </a:lnSpc>
              <a:spcBef>
                <a:spcPts val="1000"/>
              </a:spcBef>
              <a:spcAft>
                <a:spcPts val="0"/>
              </a:spcAft>
              <a:buClr>
                <a:schemeClr val="dk1"/>
              </a:buClr>
              <a:buSzPts val="1300"/>
              <a:buFont typeface="Helvetica Neue"/>
              <a:buChar char="○"/>
              <a:defRPr sz="1300">
                <a:solidFill>
                  <a:schemeClr val="dk1"/>
                </a:solidFill>
                <a:latin typeface="Helvetica Neue"/>
                <a:ea typeface="Helvetica Neue"/>
                <a:cs typeface="Helvetica Neue"/>
                <a:sym typeface="Helvetica Neue"/>
              </a:defRPr>
            </a:lvl2pPr>
            <a:lvl3pPr indent="-311150" lvl="2" marL="1371600" rtl="0">
              <a:lnSpc>
                <a:spcPct val="115000"/>
              </a:lnSpc>
              <a:spcBef>
                <a:spcPts val="1000"/>
              </a:spcBef>
              <a:spcAft>
                <a:spcPts val="0"/>
              </a:spcAft>
              <a:buClr>
                <a:schemeClr val="dk1"/>
              </a:buClr>
              <a:buSzPts val="1300"/>
              <a:buFont typeface="Helvetica Neue"/>
              <a:buChar char="■"/>
              <a:defRPr sz="1300">
                <a:solidFill>
                  <a:schemeClr val="dk1"/>
                </a:solidFill>
                <a:latin typeface="Helvetica Neue"/>
                <a:ea typeface="Helvetica Neue"/>
                <a:cs typeface="Helvetica Neue"/>
                <a:sym typeface="Helvetica Neue"/>
              </a:defRPr>
            </a:lvl3pPr>
            <a:lvl4pPr indent="-311150" lvl="3" marL="1828800" rtl="0">
              <a:lnSpc>
                <a:spcPct val="115000"/>
              </a:lnSpc>
              <a:spcBef>
                <a:spcPts val="1000"/>
              </a:spcBef>
              <a:spcAft>
                <a:spcPts val="0"/>
              </a:spcAft>
              <a:buClr>
                <a:schemeClr val="dk1"/>
              </a:buClr>
              <a:buSzPts val="1300"/>
              <a:buFont typeface="Helvetica Neue"/>
              <a:buChar char="●"/>
              <a:defRPr sz="1300">
                <a:solidFill>
                  <a:schemeClr val="dk1"/>
                </a:solidFill>
                <a:latin typeface="Helvetica Neue"/>
                <a:ea typeface="Helvetica Neue"/>
                <a:cs typeface="Helvetica Neue"/>
                <a:sym typeface="Helvetica Neue"/>
              </a:defRPr>
            </a:lvl4pPr>
            <a:lvl5pPr indent="-311150" lvl="4" marL="2286000" rtl="0">
              <a:lnSpc>
                <a:spcPct val="115000"/>
              </a:lnSpc>
              <a:spcBef>
                <a:spcPts val="1000"/>
              </a:spcBef>
              <a:spcAft>
                <a:spcPts val="0"/>
              </a:spcAft>
              <a:buClr>
                <a:schemeClr val="dk1"/>
              </a:buClr>
              <a:buSzPts val="1300"/>
              <a:buFont typeface="Helvetica Neue"/>
              <a:buChar char="○"/>
              <a:defRPr sz="1300">
                <a:solidFill>
                  <a:schemeClr val="dk1"/>
                </a:solidFill>
                <a:latin typeface="Helvetica Neue"/>
                <a:ea typeface="Helvetica Neue"/>
                <a:cs typeface="Helvetica Neue"/>
                <a:sym typeface="Helvetica Neue"/>
              </a:defRPr>
            </a:lvl5pPr>
            <a:lvl6pPr indent="-311150" lvl="5" marL="2743200" rtl="0">
              <a:lnSpc>
                <a:spcPct val="115000"/>
              </a:lnSpc>
              <a:spcBef>
                <a:spcPts val="1000"/>
              </a:spcBef>
              <a:spcAft>
                <a:spcPts val="0"/>
              </a:spcAft>
              <a:buClr>
                <a:schemeClr val="dk1"/>
              </a:buClr>
              <a:buSzPts val="1300"/>
              <a:buFont typeface="Helvetica Neue"/>
              <a:buChar char="■"/>
              <a:defRPr sz="1300">
                <a:solidFill>
                  <a:schemeClr val="dk1"/>
                </a:solidFill>
                <a:latin typeface="Helvetica Neue"/>
                <a:ea typeface="Helvetica Neue"/>
                <a:cs typeface="Helvetica Neue"/>
                <a:sym typeface="Helvetica Neue"/>
              </a:defRPr>
            </a:lvl6pPr>
            <a:lvl7pPr indent="-311150" lvl="6" marL="3200400" rtl="0">
              <a:lnSpc>
                <a:spcPct val="115000"/>
              </a:lnSpc>
              <a:spcBef>
                <a:spcPts val="1000"/>
              </a:spcBef>
              <a:spcAft>
                <a:spcPts val="0"/>
              </a:spcAft>
              <a:buClr>
                <a:schemeClr val="dk1"/>
              </a:buClr>
              <a:buSzPts val="1300"/>
              <a:buFont typeface="Helvetica Neue"/>
              <a:buChar char="●"/>
              <a:defRPr sz="1300">
                <a:solidFill>
                  <a:schemeClr val="dk1"/>
                </a:solidFill>
                <a:latin typeface="Helvetica Neue"/>
                <a:ea typeface="Helvetica Neue"/>
                <a:cs typeface="Helvetica Neue"/>
                <a:sym typeface="Helvetica Neue"/>
              </a:defRPr>
            </a:lvl7pPr>
            <a:lvl8pPr indent="-311150" lvl="7" marL="3657600" rtl="0">
              <a:lnSpc>
                <a:spcPct val="115000"/>
              </a:lnSpc>
              <a:spcBef>
                <a:spcPts val="1000"/>
              </a:spcBef>
              <a:spcAft>
                <a:spcPts val="0"/>
              </a:spcAft>
              <a:buClr>
                <a:schemeClr val="dk1"/>
              </a:buClr>
              <a:buSzPts val="1300"/>
              <a:buFont typeface="Helvetica Neue"/>
              <a:buChar char="○"/>
              <a:defRPr sz="1300">
                <a:solidFill>
                  <a:schemeClr val="dk1"/>
                </a:solidFill>
                <a:latin typeface="Helvetica Neue"/>
                <a:ea typeface="Helvetica Neue"/>
                <a:cs typeface="Helvetica Neue"/>
                <a:sym typeface="Helvetica Neue"/>
              </a:defRPr>
            </a:lvl8pPr>
            <a:lvl9pPr indent="-311150" lvl="8" marL="4114800" rtl="0">
              <a:lnSpc>
                <a:spcPct val="115000"/>
              </a:lnSpc>
              <a:spcBef>
                <a:spcPts val="1000"/>
              </a:spcBef>
              <a:spcAft>
                <a:spcPts val="1000"/>
              </a:spcAft>
              <a:buClr>
                <a:schemeClr val="dk1"/>
              </a:buClr>
              <a:buSzPts val="1300"/>
              <a:buFont typeface="Helvetica Neue"/>
              <a:buChar char="■"/>
              <a:defRPr sz="1300">
                <a:solidFill>
                  <a:schemeClr val="dk1"/>
                </a:solidFill>
                <a:latin typeface="Helvetica Neue"/>
                <a:ea typeface="Helvetica Neue"/>
                <a:cs typeface="Helvetica Neue"/>
                <a:sym typeface="Helvetica Neue"/>
              </a:defRPr>
            </a:lvl9pPr>
          </a:lstStyle>
          <a:p/>
        </p:txBody>
      </p:sp>
      <p:grpSp>
        <p:nvGrpSpPr>
          <p:cNvPr id="1109" name="Google Shape;1109;p118"/>
          <p:cNvGrpSpPr/>
          <p:nvPr/>
        </p:nvGrpSpPr>
        <p:grpSpPr>
          <a:xfrm rot="-5400000">
            <a:off x="8055095" y="-4376"/>
            <a:ext cx="1059201" cy="1169945"/>
            <a:chOff x="5949753" y="3906581"/>
            <a:chExt cx="1059201" cy="1169945"/>
          </a:xfrm>
        </p:grpSpPr>
        <p:sp>
          <p:nvSpPr>
            <p:cNvPr id="1110" name="Google Shape;1110;p118"/>
            <p:cNvSpPr/>
            <p:nvPr/>
          </p:nvSpPr>
          <p:spPr>
            <a:xfrm>
              <a:off x="6122230" y="4720424"/>
              <a:ext cx="23375" cy="25189"/>
            </a:xfrm>
            <a:custGeom>
              <a:rect b="b" l="l" r="r" t="t"/>
              <a:pathLst>
                <a:path extrusionOk="0" h="626" w="581">
                  <a:moveTo>
                    <a:pt x="295" y="0"/>
                  </a:moveTo>
                  <a:lnTo>
                    <a:pt x="232" y="9"/>
                  </a:lnTo>
                  <a:lnTo>
                    <a:pt x="125" y="54"/>
                  </a:lnTo>
                  <a:lnTo>
                    <a:pt x="54" y="143"/>
                  </a:lnTo>
                  <a:lnTo>
                    <a:pt x="9" y="250"/>
                  </a:lnTo>
                  <a:lnTo>
                    <a:pt x="0" y="313"/>
                  </a:lnTo>
                  <a:lnTo>
                    <a:pt x="9" y="375"/>
                  </a:lnTo>
                  <a:lnTo>
                    <a:pt x="54" y="491"/>
                  </a:lnTo>
                  <a:lnTo>
                    <a:pt x="125" y="581"/>
                  </a:lnTo>
                  <a:lnTo>
                    <a:pt x="232" y="625"/>
                  </a:lnTo>
                  <a:lnTo>
                    <a:pt x="348" y="625"/>
                  </a:lnTo>
                  <a:lnTo>
                    <a:pt x="455" y="581"/>
                  </a:lnTo>
                  <a:lnTo>
                    <a:pt x="536" y="491"/>
                  </a:lnTo>
                  <a:lnTo>
                    <a:pt x="572" y="375"/>
                  </a:lnTo>
                  <a:lnTo>
                    <a:pt x="581" y="313"/>
                  </a:lnTo>
                  <a:lnTo>
                    <a:pt x="572" y="250"/>
                  </a:lnTo>
                  <a:lnTo>
                    <a:pt x="536" y="143"/>
                  </a:lnTo>
                  <a:lnTo>
                    <a:pt x="455" y="54"/>
                  </a:lnTo>
                  <a:lnTo>
                    <a:pt x="348" y="9"/>
                  </a:lnTo>
                  <a:lnTo>
                    <a:pt x="295"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1" name="Google Shape;1111;p118"/>
            <p:cNvSpPr/>
            <p:nvPr/>
          </p:nvSpPr>
          <p:spPr>
            <a:xfrm>
              <a:off x="6122230" y="4885720"/>
              <a:ext cx="23375" cy="25551"/>
            </a:xfrm>
            <a:custGeom>
              <a:rect b="b" l="l" r="r" t="t"/>
              <a:pathLst>
                <a:path extrusionOk="0" h="635" w="581">
                  <a:moveTo>
                    <a:pt x="295" y="0"/>
                  </a:moveTo>
                  <a:lnTo>
                    <a:pt x="232" y="9"/>
                  </a:lnTo>
                  <a:lnTo>
                    <a:pt x="125" y="54"/>
                  </a:lnTo>
                  <a:lnTo>
                    <a:pt x="54" y="143"/>
                  </a:lnTo>
                  <a:lnTo>
                    <a:pt x="9" y="250"/>
                  </a:lnTo>
                  <a:lnTo>
                    <a:pt x="0" y="313"/>
                  </a:lnTo>
                  <a:lnTo>
                    <a:pt x="9" y="384"/>
                  </a:lnTo>
                  <a:lnTo>
                    <a:pt x="54" y="491"/>
                  </a:lnTo>
                  <a:lnTo>
                    <a:pt x="125" y="581"/>
                  </a:lnTo>
                  <a:lnTo>
                    <a:pt x="232" y="625"/>
                  </a:lnTo>
                  <a:lnTo>
                    <a:pt x="295" y="634"/>
                  </a:lnTo>
                  <a:lnTo>
                    <a:pt x="348" y="625"/>
                  </a:lnTo>
                  <a:lnTo>
                    <a:pt x="455" y="581"/>
                  </a:lnTo>
                  <a:lnTo>
                    <a:pt x="536" y="491"/>
                  </a:lnTo>
                  <a:lnTo>
                    <a:pt x="572" y="384"/>
                  </a:lnTo>
                  <a:lnTo>
                    <a:pt x="581" y="313"/>
                  </a:lnTo>
                  <a:lnTo>
                    <a:pt x="572" y="250"/>
                  </a:lnTo>
                  <a:lnTo>
                    <a:pt x="536" y="143"/>
                  </a:lnTo>
                  <a:lnTo>
                    <a:pt x="455" y="54"/>
                  </a:lnTo>
                  <a:lnTo>
                    <a:pt x="348" y="9"/>
                  </a:lnTo>
                  <a:lnTo>
                    <a:pt x="295"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2" name="Google Shape;1112;p118"/>
            <p:cNvSpPr/>
            <p:nvPr/>
          </p:nvSpPr>
          <p:spPr>
            <a:xfrm>
              <a:off x="6122230" y="5051337"/>
              <a:ext cx="23375" cy="25189"/>
            </a:xfrm>
            <a:custGeom>
              <a:rect b="b" l="l" r="r" t="t"/>
              <a:pathLst>
                <a:path extrusionOk="0" h="626" w="581">
                  <a:moveTo>
                    <a:pt x="232" y="1"/>
                  </a:moveTo>
                  <a:lnTo>
                    <a:pt x="125" y="54"/>
                  </a:lnTo>
                  <a:lnTo>
                    <a:pt x="54" y="135"/>
                  </a:lnTo>
                  <a:lnTo>
                    <a:pt x="9" y="251"/>
                  </a:lnTo>
                  <a:lnTo>
                    <a:pt x="0" y="313"/>
                  </a:lnTo>
                  <a:lnTo>
                    <a:pt x="9" y="376"/>
                  </a:lnTo>
                  <a:lnTo>
                    <a:pt x="54" y="492"/>
                  </a:lnTo>
                  <a:lnTo>
                    <a:pt x="125" y="572"/>
                  </a:lnTo>
                  <a:lnTo>
                    <a:pt x="232" y="617"/>
                  </a:lnTo>
                  <a:lnTo>
                    <a:pt x="295" y="626"/>
                  </a:lnTo>
                  <a:lnTo>
                    <a:pt x="348" y="617"/>
                  </a:lnTo>
                  <a:lnTo>
                    <a:pt x="455" y="572"/>
                  </a:lnTo>
                  <a:lnTo>
                    <a:pt x="536" y="492"/>
                  </a:lnTo>
                  <a:lnTo>
                    <a:pt x="572" y="376"/>
                  </a:lnTo>
                  <a:lnTo>
                    <a:pt x="581" y="313"/>
                  </a:lnTo>
                  <a:lnTo>
                    <a:pt x="572" y="251"/>
                  </a:lnTo>
                  <a:lnTo>
                    <a:pt x="536" y="135"/>
                  </a:lnTo>
                  <a:lnTo>
                    <a:pt x="455" y="54"/>
                  </a:lnTo>
                  <a:lnTo>
                    <a:pt x="348"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3" name="Google Shape;1113;p118"/>
            <p:cNvSpPr/>
            <p:nvPr/>
          </p:nvSpPr>
          <p:spPr>
            <a:xfrm>
              <a:off x="5949753" y="4720424"/>
              <a:ext cx="23053" cy="25189"/>
            </a:xfrm>
            <a:custGeom>
              <a:rect b="b" l="l" r="r" t="t"/>
              <a:pathLst>
                <a:path extrusionOk="0" h="626" w="573">
                  <a:moveTo>
                    <a:pt x="286" y="0"/>
                  </a:moveTo>
                  <a:lnTo>
                    <a:pt x="224" y="9"/>
                  </a:lnTo>
                  <a:lnTo>
                    <a:pt x="126" y="54"/>
                  </a:lnTo>
                  <a:lnTo>
                    <a:pt x="45" y="143"/>
                  </a:lnTo>
                  <a:lnTo>
                    <a:pt x="1" y="250"/>
                  </a:lnTo>
                  <a:lnTo>
                    <a:pt x="1" y="313"/>
                  </a:lnTo>
                  <a:lnTo>
                    <a:pt x="1" y="375"/>
                  </a:lnTo>
                  <a:lnTo>
                    <a:pt x="45" y="491"/>
                  </a:lnTo>
                  <a:lnTo>
                    <a:pt x="126" y="581"/>
                  </a:lnTo>
                  <a:lnTo>
                    <a:pt x="224" y="625"/>
                  </a:lnTo>
                  <a:lnTo>
                    <a:pt x="349" y="625"/>
                  </a:lnTo>
                  <a:lnTo>
                    <a:pt x="447" y="581"/>
                  </a:lnTo>
                  <a:lnTo>
                    <a:pt x="528" y="491"/>
                  </a:lnTo>
                  <a:lnTo>
                    <a:pt x="572" y="375"/>
                  </a:lnTo>
                  <a:lnTo>
                    <a:pt x="572" y="313"/>
                  </a:lnTo>
                  <a:lnTo>
                    <a:pt x="572" y="250"/>
                  </a:lnTo>
                  <a:lnTo>
                    <a:pt x="528" y="143"/>
                  </a:lnTo>
                  <a:lnTo>
                    <a:pt x="447" y="54"/>
                  </a:lnTo>
                  <a:lnTo>
                    <a:pt x="349" y="9"/>
                  </a:lnTo>
                  <a:lnTo>
                    <a:pt x="286"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4" name="Google Shape;1114;p118"/>
            <p:cNvSpPr/>
            <p:nvPr/>
          </p:nvSpPr>
          <p:spPr>
            <a:xfrm>
              <a:off x="5949753" y="4885720"/>
              <a:ext cx="23053" cy="25551"/>
            </a:xfrm>
            <a:custGeom>
              <a:rect b="b" l="l" r="r" t="t"/>
              <a:pathLst>
                <a:path extrusionOk="0" h="635" w="573">
                  <a:moveTo>
                    <a:pt x="286" y="0"/>
                  </a:moveTo>
                  <a:lnTo>
                    <a:pt x="224" y="9"/>
                  </a:lnTo>
                  <a:lnTo>
                    <a:pt x="126" y="54"/>
                  </a:lnTo>
                  <a:lnTo>
                    <a:pt x="45" y="143"/>
                  </a:lnTo>
                  <a:lnTo>
                    <a:pt x="1" y="250"/>
                  </a:lnTo>
                  <a:lnTo>
                    <a:pt x="1" y="313"/>
                  </a:lnTo>
                  <a:lnTo>
                    <a:pt x="1" y="384"/>
                  </a:lnTo>
                  <a:lnTo>
                    <a:pt x="45" y="491"/>
                  </a:lnTo>
                  <a:lnTo>
                    <a:pt x="126" y="581"/>
                  </a:lnTo>
                  <a:lnTo>
                    <a:pt x="224" y="625"/>
                  </a:lnTo>
                  <a:lnTo>
                    <a:pt x="286" y="634"/>
                  </a:lnTo>
                  <a:lnTo>
                    <a:pt x="349" y="625"/>
                  </a:lnTo>
                  <a:lnTo>
                    <a:pt x="447" y="581"/>
                  </a:lnTo>
                  <a:lnTo>
                    <a:pt x="528" y="491"/>
                  </a:lnTo>
                  <a:lnTo>
                    <a:pt x="572" y="384"/>
                  </a:lnTo>
                  <a:lnTo>
                    <a:pt x="572" y="313"/>
                  </a:lnTo>
                  <a:lnTo>
                    <a:pt x="572" y="250"/>
                  </a:lnTo>
                  <a:lnTo>
                    <a:pt x="528" y="143"/>
                  </a:lnTo>
                  <a:lnTo>
                    <a:pt x="447" y="54"/>
                  </a:lnTo>
                  <a:lnTo>
                    <a:pt x="349" y="9"/>
                  </a:lnTo>
                  <a:lnTo>
                    <a:pt x="286"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5" name="Google Shape;1115;p118"/>
            <p:cNvSpPr/>
            <p:nvPr/>
          </p:nvSpPr>
          <p:spPr>
            <a:xfrm>
              <a:off x="5949753" y="5051337"/>
              <a:ext cx="23053" cy="25189"/>
            </a:xfrm>
            <a:custGeom>
              <a:rect b="b" l="l" r="r" t="t"/>
              <a:pathLst>
                <a:path extrusionOk="0" h="626" w="573">
                  <a:moveTo>
                    <a:pt x="224" y="1"/>
                  </a:moveTo>
                  <a:lnTo>
                    <a:pt x="126" y="45"/>
                  </a:lnTo>
                  <a:lnTo>
                    <a:pt x="45" y="135"/>
                  </a:lnTo>
                  <a:lnTo>
                    <a:pt x="1" y="251"/>
                  </a:lnTo>
                  <a:lnTo>
                    <a:pt x="1" y="313"/>
                  </a:lnTo>
                  <a:lnTo>
                    <a:pt x="1" y="376"/>
                  </a:lnTo>
                  <a:lnTo>
                    <a:pt x="45" y="492"/>
                  </a:lnTo>
                  <a:lnTo>
                    <a:pt x="126" y="572"/>
                  </a:lnTo>
                  <a:lnTo>
                    <a:pt x="224" y="617"/>
                  </a:lnTo>
                  <a:lnTo>
                    <a:pt x="286" y="626"/>
                  </a:lnTo>
                  <a:lnTo>
                    <a:pt x="349" y="617"/>
                  </a:lnTo>
                  <a:lnTo>
                    <a:pt x="447" y="572"/>
                  </a:lnTo>
                  <a:lnTo>
                    <a:pt x="528" y="492"/>
                  </a:lnTo>
                  <a:lnTo>
                    <a:pt x="572" y="376"/>
                  </a:lnTo>
                  <a:lnTo>
                    <a:pt x="572" y="313"/>
                  </a:lnTo>
                  <a:lnTo>
                    <a:pt x="572" y="251"/>
                  </a:lnTo>
                  <a:lnTo>
                    <a:pt x="528" y="135"/>
                  </a:lnTo>
                  <a:lnTo>
                    <a:pt x="447" y="45"/>
                  </a:lnTo>
                  <a:lnTo>
                    <a:pt x="34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6" name="Google Shape;1116;p118"/>
            <p:cNvSpPr/>
            <p:nvPr/>
          </p:nvSpPr>
          <p:spPr>
            <a:xfrm>
              <a:off x="6295028" y="4720424"/>
              <a:ext cx="23013" cy="25189"/>
            </a:xfrm>
            <a:custGeom>
              <a:rect b="b" l="l" r="r" t="t"/>
              <a:pathLst>
                <a:path extrusionOk="0" h="626" w="572">
                  <a:moveTo>
                    <a:pt x="286" y="0"/>
                  </a:moveTo>
                  <a:lnTo>
                    <a:pt x="233" y="9"/>
                  </a:lnTo>
                  <a:lnTo>
                    <a:pt x="125" y="54"/>
                  </a:lnTo>
                  <a:lnTo>
                    <a:pt x="45" y="143"/>
                  </a:lnTo>
                  <a:lnTo>
                    <a:pt x="0" y="250"/>
                  </a:lnTo>
                  <a:lnTo>
                    <a:pt x="0" y="313"/>
                  </a:lnTo>
                  <a:lnTo>
                    <a:pt x="0" y="375"/>
                  </a:lnTo>
                  <a:lnTo>
                    <a:pt x="45" y="491"/>
                  </a:lnTo>
                  <a:lnTo>
                    <a:pt x="125" y="581"/>
                  </a:lnTo>
                  <a:lnTo>
                    <a:pt x="233" y="625"/>
                  </a:lnTo>
                  <a:lnTo>
                    <a:pt x="349" y="625"/>
                  </a:lnTo>
                  <a:lnTo>
                    <a:pt x="447" y="581"/>
                  </a:lnTo>
                  <a:lnTo>
                    <a:pt x="527" y="491"/>
                  </a:lnTo>
                  <a:lnTo>
                    <a:pt x="572" y="375"/>
                  </a:lnTo>
                  <a:lnTo>
                    <a:pt x="572" y="313"/>
                  </a:lnTo>
                  <a:lnTo>
                    <a:pt x="572" y="250"/>
                  </a:lnTo>
                  <a:lnTo>
                    <a:pt x="527" y="143"/>
                  </a:lnTo>
                  <a:lnTo>
                    <a:pt x="447" y="54"/>
                  </a:lnTo>
                  <a:lnTo>
                    <a:pt x="349" y="9"/>
                  </a:lnTo>
                  <a:lnTo>
                    <a:pt x="286"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7" name="Google Shape;1117;p118"/>
            <p:cNvSpPr/>
            <p:nvPr/>
          </p:nvSpPr>
          <p:spPr>
            <a:xfrm>
              <a:off x="6295028" y="4885720"/>
              <a:ext cx="23013" cy="25551"/>
            </a:xfrm>
            <a:custGeom>
              <a:rect b="b" l="l" r="r" t="t"/>
              <a:pathLst>
                <a:path extrusionOk="0" h="635" w="572">
                  <a:moveTo>
                    <a:pt x="286" y="0"/>
                  </a:moveTo>
                  <a:lnTo>
                    <a:pt x="233" y="9"/>
                  </a:lnTo>
                  <a:lnTo>
                    <a:pt x="125" y="54"/>
                  </a:lnTo>
                  <a:lnTo>
                    <a:pt x="45" y="143"/>
                  </a:lnTo>
                  <a:lnTo>
                    <a:pt x="0" y="250"/>
                  </a:lnTo>
                  <a:lnTo>
                    <a:pt x="0" y="313"/>
                  </a:lnTo>
                  <a:lnTo>
                    <a:pt x="0" y="384"/>
                  </a:lnTo>
                  <a:lnTo>
                    <a:pt x="45" y="491"/>
                  </a:lnTo>
                  <a:lnTo>
                    <a:pt x="125" y="581"/>
                  </a:lnTo>
                  <a:lnTo>
                    <a:pt x="233" y="625"/>
                  </a:lnTo>
                  <a:lnTo>
                    <a:pt x="286" y="634"/>
                  </a:lnTo>
                  <a:lnTo>
                    <a:pt x="349" y="625"/>
                  </a:lnTo>
                  <a:lnTo>
                    <a:pt x="447" y="581"/>
                  </a:lnTo>
                  <a:lnTo>
                    <a:pt x="527" y="491"/>
                  </a:lnTo>
                  <a:lnTo>
                    <a:pt x="572" y="384"/>
                  </a:lnTo>
                  <a:lnTo>
                    <a:pt x="572" y="313"/>
                  </a:lnTo>
                  <a:lnTo>
                    <a:pt x="572" y="250"/>
                  </a:lnTo>
                  <a:lnTo>
                    <a:pt x="527" y="143"/>
                  </a:lnTo>
                  <a:lnTo>
                    <a:pt x="447" y="54"/>
                  </a:lnTo>
                  <a:lnTo>
                    <a:pt x="349" y="9"/>
                  </a:lnTo>
                  <a:lnTo>
                    <a:pt x="286"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8" name="Google Shape;1118;p118"/>
            <p:cNvSpPr/>
            <p:nvPr/>
          </p:nvSpPr>
          <p:spPr>
            <a:xfrm>
              <a:off x="6295028" y="5051337"/>
              <a:ext cx="23013" cy="25189"/>
            </a:xfrm>
            <a:custGeom>
              <a:rect b="b" l="l" r="r" t="t"/>
              <a:pathLst>
                <a:path extrusionOk="0" h="626" w="572">
                  <a:moveTo>
                    <a:pt x="233" y="1"/>
                  </a:moveTo>
                  <a:lnTo>
                    <a:pt x="125" y="54"/>
                  </a:lnTo>
                  <a:lnTo>
                    <a:pt x="45" y="135"/>
                  </a:lnTo>
                  <a:lnTo>
                    <a:pt x="0" y="251"/>
                  </a:lnTo>
                  <a:lnTo>
                    <a:pt x="0" y="313"/>
                  </a:lnTo>
                  <a:lnTo>
                    <a:pt x="0" y="376"/>
                  </a:lnTo>
                  <a:lnTo>
                    <a:pt x="45" y="492"/>
                  </a:lnTo>
                  <a:lnTo>
                    <a:pt x="125" y="572"/>
                  </a:lnTo>
                  <a:lnTo>
                    <a:pt x="233" y="617"/>
                  </a:lnTo>
                  <a:lnTo>
                    <a:pt x="286" y="626"/>
                  </a:lnTo>
                  <a:lnTo>
                    <a:pt x="349" y="617"/>
                  </a:lnTo>
                  <a:lnTo>
                    <a:pt x="447" y="572"/>
                  </a:lnTo>
                  <a:lnTo>
                    <a:pt x="527" y="492"/>
                  </a:lnTo>
                  <a:lnTo>
                    <a:pt x="572" y="376"/>
                  </a:lnTo>
                  <a:lnTo>
                    <a:pt x="572" y="313"/>
                  </a:lnTo>
                  <a:lnTo>
                    <a:pt x="572" y="251"/>
                  </a:lnTo>
                  <a:lnTo>
                    <a:pt x="527" y="135"/>
                  </a:lnTo>
                  <a:lnTo>
                    <a:pt x="447" y="54"/>
                  </a:lnTo>
                  <a:lnTo>
                    <a:pt x="34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9" name="Google Shape;1119;p118"/>
            <p:cNvSpPr/>
            <p:nvPr/>
          </p:nvSpPr>
          <p:spPr>
            <a:xfrm>
              <a:off x="6467465" y="4720424"/>
              <a:ext cx="23415" cy="25189"/>
            </a:xfrm>
            <a:custGeom>
              <a:rect b="b" l="l" r="r" t="t"/>
              <a:pathLst>
                <a:path extrusionOk="0" h="626" w="582">
                  <a:moveTo>
                    <a:pt x="295" y="0"/>
                  </a:moveTo>
                  <a:lnTo>
                    <a:pt x="233" y="9"/>
                  </a:lnTo>
                  <a:lnTo>
                    <a:pt x="135" y="54"/>
                  </a:lnTo>
                  <a:lnTo>
                    <a:pt x="54" y="143"/>
                  </a:lnTo>
                  <a:lnTo>
                    <a:pt x="10" y="250"/>
                  </a:lnTo>
                  <a:lnTo>
                    <a:pt x="1" y="313"/>
                  </a:lnTo>
                  <a:lnTo>
                    <a:pt x="10" y="375"/>
                  </a:lnTo>
                  <a:lnTo>
                    <a:pt x="54" y="491"/>
                  </a:lnTo>
                  <a:lnTo>
                    <a:pt x="135" y="581"/>
                  </a:lnTo>
                  <a:lnTo>
                    <a:pt x="233" y="625"/>
                  </a:lnTo>
                  <a:lnTo>
                    <a:pt x="349" y="625"/>
                  </a:lnTo>
                  <a:lnTo>
                    <a:pt x="456" y="581"/>
                  </a:lnTo>
                  <a:lnTo>
                    <a:pt x="537" y="491"/>
                  </a:lnTo>
                  <a:lnTo>
                    <a:pt x="581" y="375"/>
                  </a:lnTo>
                  <a:lnTo>
                    <a:pt x="581" y="313"/>
                  </a:lnTo>
                  <a:lnTo>
                    <a:pt x="581" y="250"/>
                  </a:lnTo>
                  <a:lnTo>
                    <a:pt x="537" y="143"/>
                  </a:lnTo>
                  <a:lnTo>
                    <a:pt x="456" y="54"/>
                  </a:lnTo>
                  <a:lnTo>
                    <a:pt x="349" y="9"/>
                  </a:lnTo>
                  <a:lnTo>
                    <a:pt x="295"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0" name="Google Shape;1120;p118"/>
            <p:cNvSpPr/>
            <p:nvPr/>
          </p:nvSpPr>
          <p:spPr>
            <a:xfrm>
              <a:off x="6467465" y="4885720"/>
              <a:ext cx="23415" cy="25551"/>
            </a:xfrm>
            <a:custGeom>
              <a:rect b="b" l="l" r="r" t="t"/>
              <a:pathLst>
                <a:path extrusionOk="0" h="635" w="582">
                  <a:moveTo>
                    <a:pt x="295" y="0"/>
                  </a:moveTo>
                  <a:lnTo>
                    <a:pt x="233" y="9"/>
                  </a:lnTo>
                  <a:lnTo>
                    <a:pt x="135" y="54"/>
                  </a:lnTo>
                  <a:lnTo>
                    <a:pt x="54" y="143"/>
                  </a:lnTo>
                  <a:lnTo>
                    <a:pt x="10" y="250"/>
                  </a:lnTo>
                  <a:lnTo>
                    <a:pt x="1" y="313"/>
                  </a:lnTo>
                  <a:lnTo>
                    <a:pt x="10" y="384"/>
                  </a:lnTo>
                  <a:lnTo>
                    <a:pt x="54" y="491"/>
                  </a:lnTo>
                  <a:lnTo>
                    <a:pt x="135" y="581"/>
                  </a:lnTo>
                  <a:lnTo>
                    <a:pt x="233" y="625"/>
                  </a:lnTo>
                  <a:lnTo>
                    <a:pt x="295" y="634"/>
                  </a:lnTo>
                  <a:lnTo>
                    <a:pt x="349" y="625"/>
                  </a:lnTo>
                  <a:lnTo>
                    <a:pt x="456" y="581"/>
                  </a:lnTo>
                  <a:lnTo>
                    <a:pt x="537" y="491"/>
                  </a:lnTo>
                  <a:lnTo>
                    <a:pt x="581" y="384"/>
                  </a:lnTo>
                  <a:lnTo>
                    <a:pt x="581" y="313"/>
                  </a:lnTo>
                  <a:lnTo>
                    <a:pt x="581" y="250"/>
                  </a:lnTo>
                  <a:lnTo>
                    <a:pt x="537" y="143"/>
                  </a:lnTo>
                  <a:lnTo>
                    <a:pt x="456" y="54"/>
                  </a:lnTo>
                  <a:lnTo>
                    <a:pt x="349" y="9"/>
                  </a:lnTo>
                  <a:lnTo>
                    <a:pt x="295"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1" name="Google Shape;1121;p118"/>
            <p:cNvSpPr/>
            <p:nvPr/>
          </p:nvSpPr>
          <p:spPr>
            <a:xfrm>
              <a:off x="6467465" y="5051337"/>
              <a:ext cx="23415" cy="25189"/>
            </a:xfrm>
            <a:custGeom>
              <a:rect b="b" l="l" r="r" t="t"/>
              <a:pathLst>
                <a:path extrusionOk="0" h="626" w="582">
                  <a:moveTo>
                    <a:pt x="233" y="1"/>
                  </a:moveTo>
                  <a:lnTo>
                    <a:pt x="135" y="54"/>
                  </a:lnTo>
                  <a:lnTo>
                    <a:pt x="54" y="135"/>
                  </a:lnTo>
                  <a:lnTo>
                    <a:pt x="10" y="251"/>
                  </a:lnTo>
                  <a:lnTo>
                    <a:pt x="1" y="313"/>
                  </a:lnTo>
                  <a:lnTo>
                    <a:pt x="10" y="376"/>
                  </a:lnTo>
                  <a:lnTo>
                    <a:pt x="54" y="492"/>
                  </a:lnTo>
                  <a:lnTo>
                    <a:pt x="135" y="572"/>
                  </a:lnTo>
                  <a:lnTo>
                    <a:pt x="233" y="617"/>
                  </a:lnTo>
                  <a:lnTo>
                    <a:pt x="295" y="626"/>
                  </a:lnTo>
                  <a:lnTo>
                    <a:pt x="349" y="617"/>
                  </a:lnTo>
                  <a:lnTo>
                    <a:pt x="456" y="572"/>
                  </a:lnTo>
                  <a:lnTo>
                    <a:pt x="537" y="492"/>
                  </a:lnTo>
                  <a:lnTo>
                    <a:pt x="581" y="376"/>
                  </a:lnTo>
                  <a:lnTo>
                    <a:pt x="581" y="313"/>
                  </a:lnTo>
                  <a:lnTo>
                    <a:pt x="581" y="251"/>
                  </a:lnTo>
                  <a:lnTo>
                    <a:pt x="537" y="135"/>
                  </a:lnTo>
                  <a:lnTo>
                    <a:pt x="456" y="54"/>
                  </a:lnTo>
                  <a:lnTo>
                    <a:pt x="34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2" name="Google Shape;1122;p118"/>
            <p:cNvSpPr/>
            <p:nvPr/>
          </p:nvSpPr>
          <p:spPr>
            <a:xfrm>
              <a:off x="6640304" y="4720424"/>
              <a:ext cx="23375" cy="25189"/>
            </a:xfrm>
            <a:custGeom>
              <a:rect b="b" l="l" r="r" t="t"/>
              <a:pathLst>
                <a:path extrusionOk="0" h="626" w="581">
                  <a:moveTo>
                    <a:pt x="286" y="0"/>
                  </a:moveTo>
                  <a:lnTo>
                    <a:pt x="232" y="9"/>
                  </a:lnTo>
                  <a:lnTo>
                    <a:pt x="125" y="54"/>
                  </a:lnTo>
                  <a:lnTo>
                    <a:pt x="45" y="143"/>
                  </a:lnTo>
                  <a:lnTo>
                    <a:pt x="0" y="250"/>
                  </a:lnTo>
                  <a:lnTo>
                    <a:pt x="0" y="313"/>
                  </a:lnTo>
                  <a:lnTo>
                    <a:pt x="0" y="375"/>
                  </a:lnTo>
                  <a:lnTo>
                    <a:pt x="45" y="491"/>
                  </a:lnTo>
                  <a:lnTo>
                    <a:pt x="125" y="581"/>
                  </a:lnTo>
                  <a:lnTo>
                    <a:pt x="232" y="625"/>
                  </a:lnTo>
                  <a:lnTo>
                    <a:pt x="348" y="625"/>
                  </a:lnTo>
                  <a:lnTo>
                    <a:pt x="456" y="581"/>
                  </a:lnTo>
                  <a:lnTo>
                    <a:pt x="527" y="491"/>
                  </a:lnTo>
                  <a:lnTo>
                    <a:pt x="572" y="375"/>
                  </a:lnTo>
                  <a:lnTo>
                    <a:pt x="581" y="313"/>
                  </a:lnTo>
                  <a:lnTo>
                    <a:pt x="572" y="250"/>
                  </a:lnTo>
                  <a:lnTo>
                    <a:pt x="527" y="143"/>
                  </a:lnTo>
                  <a:lnTo>
                    <a:pt x="456" y="54"/>
                  </a:lnTo>
                  <a:lnTo>
                    <a:pt x="348" y="9"/>
                  </a:lnTo>
                  <a:lnTo>
                    <a:pt x="286"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3" name="Google Shape;1123;p118"/>
            <p:cNvSpPr/>
            <p:nvPr/>
          </p:nvSpPr>
          <p:spPr>
            <a:xfrm>
              <a:off x="6640304" y="4885720"/>
              <a:ext cx="23375" cy="25551"/>
            </a:xfrm>
            <a:custGeom>
              <a:rect b="b" l="l" r="r" t="t"/>
              <a:pathLst>
                <a:path extrusionOk="0" h="635" w="581">
                  <a:moveTo>
                    <a:pt x="286" y="0"/>
                  </a:moveTo>
                  <a:lnTo>
                    <a:pt x="232" y="9"/>
                  </a:lnTo>
                  <a:lnTo>
                    <a:pt x="125" y="54"/>
                  </a:lnTo>
                  <a:lnTo>
                    <a:pt x="45" y="143"/>
                  </a:lnTo>
                  <a:lnTo>
                    <a:pt x="0" y="250"/>
                  </a:lnTo>
                  <a:lnTo>
                    <a:pt x="0" y="313"/>
                  </a:lnTo>
                  <a:lnTo>
                    <a:pt x="0" y="384"/>
                  </a:lnTo>
                  <a:lnTo>
                    <a:pt x="45" y="491"/>
                  </a:lnTo>
                  <a:lnTo>
                    <a:pt x="125" y="581"/>
                  </a:lnTo>
                  <a:lnTo>
                    <a:pt x="232" y="625"/>
                  </a:lnTo>
                  <a:lnTo>
                    <a:pt x="286" y="634"/>
                  </a:lnTo>
                  <a:lnTo>
                    <a:pt x="348" y="625"/>
                  </a:lnTo>
                  <a:lnTo>
                    <a:pt x="456" y="581"/>
                  </a:lnTo>
                  <a:lnTo>
                    <a:pt x="527" y="491"/>
                  </a:lnTo>
                  <a:lnTo>
                    <a:pt x="572" y="384"/>
                  </a:lnTo>
                  <a:lnTo>
                    <a:pt x="581" y="313"/>
                  </a:lnTo>
                  <a:lnTo>
                    <a:pt x="572" y="250"/>
                  </a:lnTo>
                  <a:lnTo>
                    <a:pt x="527" y="143"/>
                  </a:lnTo>
                  <a:lnTo>
                    <a:pt x="456" y="54"/>
                  </a:lnTo>
                  <a:lnTo>
                    <a:pt x="348" y="9"/>
                  </a:lnTo>
                  <a:lnTo>
                    <a:pt x="286"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4" name="Google Shape;1124;p118"/>
            <p:cNvSpPr/>
            <p:nvPr/>
          </p:nvSpPr>
          <p:spPr>
            <a:xfrm>
              <a:off x="6640304" y="5051337"/>
              <a:ext cx="23375" cy="25189"/>
            </a:xfrm>
            <a:custGeom>
              <a:rect b="b" l="l" r="r" t="t"/>
              <a:pathLst>
                <a:path extrusionOk="0" h="626" w="581">
                  <a:moveTo>
                    <a:pt x="232" y="1"/>
                  </a:moveTo>
                  <a:lnTo>
                    <a:pt x="125" y="54"/>
                  </a:lnTo>
                  <a:lnTo>
                    <a:pt x="45" y="135"/>
                  </a:lnTo>
                  <a:lnTo>
                    <a:pt x="0" y="251"/>
                  </a:lnTo>
                  <a:lnTo>
                    <a:pt x="0" y="313"/>
                  </a:lnTo>
                  <a:lnTo>
                    <a:pt x="0" y="376"/>
                  </a:lnTo>
                  <a:lnTo>
                    <a:pt x="45" y="492"/>
                  </a:lnTo>
                  <a:lnTo>
                    <a:pt x="125" y="572"/>
                  </a:lnTo>
                  <a:lnTo>
                    <a:pt x="232" y="617"/>
                  </a:lnTo>
                  <a:lnTo>
                    <a:pt x="286" y="626"/>
                  </a:lnTo>
                  <a:lnTo>
                    <a:pt x="348" y="617"/>
                  </a:lnTo>
                  <a:lnTo>
                    <a:pt x="456" y="572"/>
                  </a:lnTo>
                  <a:lnTo>
                    <a:pt x="527" y="492"/>
                  </a:lnTo>
                  <a:lnTo>
                    <a:pt x="572" y="376"/>
                  </a:lnTo>
                  <a:lnTo>
                    <a:pt x="581" y="313"/>
                  </a:lnTo>
                  <a:lnTo>
                    <a:pt x="572" y="251"/>
                  </a:lnTo>
                  <a:lnTo>
                    <a:pt x="527" y="135"/>
                  </a:lnTo>
                  <a:lnTo>
                    <a:pt x="456" y="54"/>
                  </a:lnTo>
                  <a:lnTo>
                    <a:pt x="348"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5" name="Google Shape;1125;p118"/>
            <p:cNvSpPr/>
            <p:nvPr/>
          </p:nvSpPr>
          <p:spPr>
            <a:xfrm>
              <a:off x="6812740" y="4720424"/>
              <a:ext cx="23375" cy="25189"/>
            </a:xfrm>
            <a:custGeom>
              <a:rect b="b" l="l" r="r" t="t"/>
              <a:pathLst>
                <a:path extrusionOk="0" h="626" w="581">
                  <a:moveTo>
                    <a:pt x="295" y="0"/>
                  </a:moveTo>
                  <a:lnTo>
                    <a:pt x="233" y="9"/>
                  </a:lnTo>
                  <a:lnTo>
                    <a:pt x="134" y="54"/>
                  </a:lnTo>
                  <a:lnTo>
                    <a:pt x="54" y="143"/>
                  </a:lnTo>
                  <a:lnTo>
                    <a:pt x="9" y="250"/>
                  </a:lnTo>
                  <a:lnTo>
                    <a:pt x="0" y="313"/>
                  </a:lnTo>
                  <a:lnTo>
                    <a:pt x="9" y="375"/>
                  </a:lnTo>
                  <a:lnTo>
                    <a:pt x="54" y="491"/>
                  </a:lnTo>
                  <a:lnTo>
                    <a:pt x="134" y="581"/>
                  </a:lnTo>
                  <a:lnTo>
                    <a:pt x="233" y="625"/>
                  </a:lnTo>
                  <a:lnTo>
                    <a:pt x="349" y="625"/>
                  </a:lnTo>
                  <a:lnTo>
                    <a:pt x="456" y="581"/>
                  </a:lnTo>
                  <a:lnTo>
                    <a:pt x="536" y="491"/>
                  </a:lnTo>
                  <a:lnTo>
                    <a:pt x="581" y="375"/>
                  </a:lnTo>
                  <a:lnTo>
                    <a:pt x="581" y="313"/>
                  </a:lnTo>
                  <a:lnTo>
                    <a:pt x="581" y="250"/>
                  </a:lnTo>
                  <a:lnTo>
                    <a:pt x="536" y="143"/>
                  </a:lnTo>
                  <a:lnTo>
                    <a:pt x="456" y="54"/>
                  </a:lnTo>
                  <a:lnTo>
                    <a:pt x="349" y="9"/>
                  </a:lnTo>
                  <a:lnTo>
                    <a:pt x="295"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6" name="Google Shape;1126;p118"/>
            <p:cNvSpPr/>
            <p:nvPr/>
          </p:nvSpPr>
          <p:spPr>
            <a:xfrm>
              <a:off x="6812740" y="4885720"/>
              <a:ext cx="23375" cy="25551"/>
            </a:xfrm>
            <a:custGeom>
              <a:rect b="b" l="l" r="r" t="t"/>
              <a:pathLst>
                <a:path extrusionOk="0" h="635" w="581">
                  <a:moveTo>
                    <a:pt x="295" y="0"/>
                  </a:moveTo>
                  <a:lnTo>
                    <a:pt x="233" y="9"/>
                  </a:lnTo>
                  <a:lnTo>
                    <a:pt x="134" y="54"/>
                  </a:lnTo>
                  <a:lnTo>
                    <a:pt x="54" y="143"/>
                  </a:lnTo>
                  <a:lnTo>
                    <a:pt x="9" y="250"/>
                  </a:lnTo>
                  <a:lnTo>
                    <a:pt x="0" y="313"/>
                  </a:lnTo>
                  <a:lnTo>
                    <a:pt x="9" y="384"/>
                  </a:lnTo>
                  <a:lnTo>
                    <a:pt x="54" y="491"/>
                  </a:lnTo>
                  <a:lnTo>
                    <a:pt x="134" y="581"/>
                  </a:lnTo>
                  <a:lnTo>
                    <a:pt x="233" y="625"/>
                  </a:lnTo>
                  <a:lnTo>
                    <a:pt x="295" y="634"/>
                  </a:lnTo>
                  <a:lnTo>
                    <a:pt x="349" y="625"/>
                  </a:lnTo>
                  <a:lnTo>
                    <a:pt x="456" y="581"/>
                  </a:lnTo>
                  <a:lnTo>
                    <a:pt x="536" y="491"/>
                  </a:lnTo>
                  <a:lnTo>
                    <a:pt x="581" y="384"/>
                  </a:lnTo>
                  <a:lnTo>
                    <a:pt x="581" y="313"/>
                  </a:lnTo>
                  <a:lnTo>
                    <a:pt x="581" y="250"/>
                  </a:lnTo>
                  <a:lnTo>
                    <a:pt x="536" y="143"/>
                  </a:lnTo>
                  <a:lnTo>
                    <a:pt x="456" y="54"/>
                  </a:lnTo>
                  <a:lnTo>
                    <a:pt x="349" y="9"/>
                  </a:lnTo>
                  <a:lnTo>
                    <a:pt x="295"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7" name="Google Shape;1127;p118"/>
            <p:cNvSpPr/>
            <p:nvPr/>
          </p:nvSpPr>
          <p:spPr>
            <a:xfrm>
              <a:off x="6812740" y="5051337"/>
              <a:ext cx="23375" cy="25189"/>
            </a:xfrm>
            <a:custGeom>
              <a:rect b="b" l="l" r="r" t="t"/>
              <a:pathLst>
                <a:path extrusionOk="0" h="626" w="581">
                  <a:moveTo>
                    <a:pt x="233" y="1"/>
                  </a:moveTo>
                  <a:lnTo>
                    <a:pt x="134" y="54"/>
                  </a:lnTo>
                  <a:lnTo>
                    <a:pt x="54" y="135"/>
                  </a:lnTo>
                  <a:lnTo>
                    <a:pt x="9" y="251"/>
                  </a:lnTo>
                  <a:lnTo>
                    <a:pt x="0" y="313"/>
                  </a:lnTo>
                  <a:lnTo>
                    <a:pt x="9" y="376"/>
                  </a:lnTo>
                  <a:lnTo>
                    <a:pt x="54" y="492"/>
                  </a:lnTo>
                  <a:lnTo>
                    <a:pt x="134" y="572"/>
                  </a:lnTo>
                  <a:lnTo>
                    <a:pt x="233" y="617"/>
                  </a:lnTo>
                  <a:lnTo>
                    <a:pt x="295" y="626"/>
                  </a:lnTo>
                  <a:lnTo>
                    <a:pt x="349" y="617"/>
                  </a:lnTo>
                  <a:lnTo>
                    <a:pt x="456" y="572"/>
                  </a:lnTo>
                  <a:lnTo>
                    <a:pt x="536" y="492"/>
                  </a:lnTo>
                  <a:lnTo>
                    <a:pt x="581" y="376"/>
                  </a:lnTo>
                  <a:lnTo>
                    <a:pt x="581" y="313"/>
                  </a:lnTo>
                  <a:lnTo>
                    <a:pt x="581" y="251"/>
                  </a:lnTo>
                  <a:lnTo>
                    <a:pt x="536" y="135"/>
                  </a:lnTo>
                  <a:lnTo>
                    <a:pt x="456" y="54"/>
                  </a:lnTo>
                  <a:lnTo>
                    <a:pt x="34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8" name="Google Shape;1128;p118"/>
            <p:cNvSpPr/>
            <p:nvPr/>
          </p:nvSpPr>
          <p:spPr>
            <a:xfrm>
              <a:off x="6985539" y="4720424"/>
              <a:ext cx="23415" cy="25189"/>
            </a:xfrm>
            <a:custGeom>
              <a:rect b="b" l="l" r="r" t="t"/>
              <a:pathLst>
                <a:path extrusionOk="0" h="626" w="582">
                  <a:moveTo>
                    <a:pt x="287" y="0"/>
                  </a:moveTo>
                  <a:lnTo>
                    <a:pt x="233" y="9"/>
                  </a:lnTo>
                  <a:lnTo>
                    <a:pt x="126" y="54"/>
                  </a:lnTo>
                  <a:lnTo>
                    <a:pt x="45" y="143"/>
                  </a:lnTo>
                  <a:lnTo>
                    <a:pt x="10" y="250"/>
                  </a:lnTo>
                  <a:lnTo>
                    <a:pt x="1" y="313"/>
                  </a:lnTo>
                  <a:lnTo>
                    <a:pt x="10" y="375"/>
                  </a:lnTo>
                  <a:lnTo>
                    <a:pt x="45" y="491"/>
                  </a:lnTo>
                  <a:lnTo>
                    <a:pt x="126" y="581"/>
                  </a:lnTo>
                  <a:lnTo>
                    <a:pt x="233" y="625"/>
                  </a:lnTo>
                  <a:lnTo>
                    <a:pt x="349" y="625"/>
                  </a:lnTo>
                  <a:lnTo>
                    <a:pt x="456" y="581"/>
                  </a:lnTo>
                  <a:lnTo>
                    <a:pt x="528" y="491"/>
                  </a:lnTo>
                  <a:lnTo>
                    <a:pt x="572" y="375"/>
                  </a:lnTo>
                  <a:lnTo>
                    <a:pt x="581" y="313"/>
                  </a:lnTo>
                  <a:lnTo>
                    <a:pt x="572" y="250"/>
                  </a:lnTo>
                  <a:lnTo>
                    <a:pt x="528" y="143"/>
                  </a:lnTo>
                  <a:lnTo>
                    <a:pt x="456" y="54"/>
                  </a:lnTo>
                  <a:lnTo>
                    <a:pt x="349" y="9"/>
                  </a:lnTo>
                  <a:lnTo>
                    <a:pt x="28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9" name="Google Shape;1129;p118"/>
            <p:cNvSpPr/>
            <p:nvPr/>
          </p:nvSpPr>
          <p:spPr>
            <a:xfrm>
              <a:off x="6985539" y="4885720"/>
              <a:ext cx="23415" cy="25551"/>
            </a:xfrm>
            <a:custGeom>
              <a:rect b="b" l="l" r="r" t="t"/>
              <a:pathLst>
                <a:path extrusionOk="0" h="635" w="582">
                  <a:moveTo>
                    <a:pt x="287" y="0"/>
                  </a:moveTo>
                  <a:lnTo>
                    <a:pt x="233" y="9"/>
                  </a:lnTo>
                  <a:lnTo>
                    <a:pt x="126" y="54"/>
                  </a:lnTo>
                  <a:lnTo>
                    <a:pt x="45" y="143"/>
                  </a:lnTo>
                  <a:lnTo>
                    <a:pt x="10" y="250"/>
                  </a:lnTo>
                  <a:lnTo>
                    <a:pt x="1" y="313"/>
                  </a:lnTo>
                  <a:lnTo>
                    <a:pt x="10" y="384"/>
                  </a:lnTo>
                  <a:lnTo>
                    <a:pt x="45" y="491"/>
                  </a:lnTo>
                  <a:lnTo>
                    <a:pt x="126" y="581"/>
                  </a:lnTo>
                  <a:lnTo>
                    <a:pt x="233" y="625"/>
                  </a:lnTo>
                  <a:lnTo>
                    <a:pt x="287" y="634"/>
                  </a:lnTo>
                  <a:lnTo>
                    <a:pt x="349" y="625"/>
                  </a:lnTo>
                  <a:lnTo>
                    <a:pt x="456" y="581"/>
                  </a:lnTo>
                  <a:lnTo>
                    <a:pt x="528" y="491"/>
                  </a:lnTo>
                  <a:lnTo>
                    <a:pt x="572" y="384"/>
                  </a:lnTo>
                  <a:lnTo>
                    <a:pt x="581" y="313"/>
                  </a:lnTo>
                  <a:lnTo>
                    <a:pt x="572" y="250"/>
                  </a:lnTo>
                  <a:lnTo>
                    <a:pt x="528" y="143"/>
                  </a:lnTo>
                  <a:lnTo>
                    <a:pt x="456" y="54"/>
                  </a:lnTo>
                  <a:lnTo>
                    <a:pt x="349" y="9"/>
                  </a:lnTo>
                  <a:lnTo>
                    <a:pt x="28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0" name="Google Shape;1130;p118"/>
            <p:cNvSpPr/>
            <p:nvPr/>
          </p:nvSpPr>
          <p:spPr>
            <a:xfrm>
              <a:off x="6985539" y="5051337"/>
              <a:ext cx="23415" cy="25189"/>
            </a:xfrm>
            <a:custGeom>
              <a:rect b="b" l="l" r="r" t="t"/>
              <a:pathLst>
                <a:path extrusionOk="0" h="626" w="582">
                  <a:moveTo>
                    <a:pt x="233" y="1"/>
                  </a:moveTo>
                  <a:lnTo>
                    <a:pt x="126" y="54"/>
                  </a:lnTo>
                  <a:lnTo>
                    <a:pt x="45" y="135"/>
                  </a:lnTo>
                  <a:lnTo>
                    <a:pt x="10" y="251"/>
                  </a:lnTo>
                  <a:lnTo>
                    <a:pt x="1" y="313"/>
                  </a:lnTo>
                  <a:lnTo>
                    <a:pt x="10" y="376"/>
                  </a:lnTo>
                  <a:lnTo>
                    <a:pt x="45" y="492"/>
                  </a:lnTo>
                  <a:lnTo>
                    <a:pt x="126" y="572"/>
                  </a:lnTo>
                  <a:lnTo>
                    <a:pt x="233" y="617"/>
                  </a:lnTo>
                  <a:lnTo>
                    <a:pt x="287" y="626"/>
                  </a:lnTo>
                  <a:lnTo>
                    <a:pt x="349" y="617"/>
                  </a:lnTo>
                  <a:lnTo>
                    <a:pt x="456" y="572"/>
                  </a:lnTo>
                  <a:lnTo>
                    <a:pt x="528" y="492"/>
                  </a:lnTo>
                  <a:lnTo>
                    <a:pt x="572" y="376"/>
                  </a:lnTo>
                  <a:lnTo>
                    <a:pt x="581" y="313"/>
                  </a:lnTo>
                  <a:lnTo>
                    <a:pt x="572" y="251"/>
                  </a:lnTo>
                  <a:lnTo>
                    <a:pt x="528" y="135"/>
                  </a:lnTo>
                  <a:lnTo>
                    <a:pt x="456" y="54"/>
                  </a:lnTo>
                  <a:lnTo>
                    <a:pt x="34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1" name="Google Shape;1131;p118"/>
            <p:cNvSpPr/>
            <p:nvPr/>
          </p:nvSpPr>
          <p:spPr>
            <a:xfrm>
              <a:off x="6122230" y="3906581"/>
              <a:ext cx="23375" cy="25189"/>
            </a:xfrm>
            <a:custGeom>
              <a:rect b="b" l="l" r="r" t="t"/>
              <a:pathLst>
                <a:path extrusionOk="0" h="626" w="581">
                  <a:moveTo>
                    <a:pt x="232" y="0"/>
                  </a:moveTo>
                  <a:lnTo>
                    <a:pt x="125" y="54"/>
                  </a:lnTo>
                  <a:lnTo>
                    <a:pt x="54" y="134"/>
                  </a:lnTo>
                  <a:lnTo>
                    <a:pt x="9" y="250"/>
                  </a:lnTo>
                  <a:lnTo>
                    <a:pt x="0" y="313"/>
                  </a:lnTo>
                  <a:lnTo>
                    <a:pt x="9" y="375"/>
                  </a:lnTo>
                  <a:lnTo>
                    <a:pt x="54" y="491"/>
                  </a:lnTo>
                  <a:lnTo>
                    <a:pt x="125" y="572"/>
                  </a:lnTo>
                  <a:lnTo>
                    <a:pt x="232" y="625"/>
                  </a:lnTo>
                  <a:lnTo>
                    <a:pt x="348" y="625"/>
                  </a:lnTo>
                  <a:lnTo>
                    <a:pt x="455" y="572"/>
                  </a:lnTo>
                  <a:lnTo>
                    <a:pt x="536" y="491"/>
                  </a:lnTo>
                  <a:lnTo>
                    <a:pt x="572" y="375"/>
                  </a:lnTo>
                  <a:lnTo>
                    <a:pt x="581" y="313"/>
                  </a:lnTo>
                  <a:lnTo>
                    <a:pt x="572" y="250"/>
                  </a:lnTo>
                  <a:lnTo>
                    <a:pt x="536" y="134"/>
                  </a:lnTo>
                  <a:lnTo>
                    <a:pt x="455" y="54"/>
                  </a:lnTo>
                  <a:lnTo>
                    <a:pt x="34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2" name="Google Shape;1132;p118"/>
            <p:cNvSpPr/>
            <p:nvPr/>
          </p:nvSpPr>
          <p:spPr>
            <a:xfrm>
              <a:off x="6122230" y="4071836"/>
              <a:ext cx="23375" cy="25189"/>
            </a:xfrm>
            <a:custGeom>
              <a:rect b="b" l="l" r="r" t="t"/>
              <a:pathLst>
                <a:path extrusionOk="0" h="626" w="581">
                  <a:moveTo>
                    <a:pt x="295" y="1"/>
                  </a:moveTo>
                  <a:lnTo>
                    <a:pt x="232" y="10"/>
                  </a:lnTo>
                  <a:lnTo>
                    <a:pt x="125" y="54"/>
                  </a:lnTo>
                  <a:lnTo>
                    <a:pt x="54" y="135"/>
                  </a:lnTo>
                  <a:lnTo>
                    <a:pt x="9" y="251"/>
                  </a:lnTo>
                  <a:lnTo>
                    <a:pt x="0" y="313"/>
                  </a:lnTo>
                  <a:lnTo>
                    <a:pt x="9" y="376"/>
                  </a:lnTo>
                  <a:lnTo>
                    <a:pt x="54" y="492"/>
                  </a:lnTo>
                  <a:lnTo>
                    <a:pt x="125" y="581"/>
                  </a:lnTo>
                  <a:lnTo>
                    <a:pt x="232" y="626"/>
                  </a:lnTo>
                  <a:lnTo>
                    <a:pt x="348" y="626"/>
                  </a:lnTo>
                  <a:lnTo>
                    <a:pt x="455" y="581"/>
                  </a:lnTo>
                  <a:lnTo>
                    <a:pt x="536" y="492"/>
                  </a:lnTo>
                  <a:lnTo>
                    <a:pt x="572" y="376"/>
                  </a:lnTo>
                  <a:lnTo>
                    <a:pt x="581" y="313"/>
                  </a:lnTo>
                  <a:lnTo>
                    <a:pt x="572" y="251"/>
                  </a:lnTo>
                  <a:lnTo>
                    <a:pt x="536" y="135"/>
                  </a:lnTo>
                  <a:lnTo>
                    <a:pt x="455" y="54"/>
                  </a:lnTo>
                  <a:lnTo>
                    <a:pt x="348" y="10"/>
                  </a:lnTo>
                  <a:lnTo>
                    <a:pt x="295"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3" name="Google Shape;1133;p118"/>
            <p:cNvSpPr/>
            <p:nvPr/>
          </p:nvSpPr>
          <p:spPr>
            <a:xfrm>
              <a:off x="6122230" y="4237132"/>
              <a:ext cx="23375" cy="25551"/>
            </a:xfrm>
            <a:custGeom>
              <a:rect b="b" l="l" r="r" t="t"/>
              <a:pathLst>
                <a:path extrusionOk="0" h="635" w="581">
                  <a:moveTo>
                    <a:pt x="295" y="1"/>
                  </a:moveTo>
                  <a:lnTo>
                    <a:pt x="232" y="9"/>
                  </a:lnTo>
                  <a:lnTo>
                    <a:pt x="125" y="54"/>
                  </a:lnTo>
                  <a:lnTo>
                    <a:pt x="54" y="143"/>
                  </a:lnTo>
                  <a:lnTo>
                    <a:pt x="9" y="251"/>
                  </a:lnTo>
                  <a:lnTo>
                    <a:pt x="0" y="322"/>
                  </a:lnTo>
                  <a:lnTo>
                    <a:pt x="9" y="385"/>
                  </a:lnTo>
                  <a:lnTo>
                    <a:pt x="54" y="492"/>
                  </a:lnTo>
                  <a:lnTo>
                    <a:pt x="125" y="581"/>
                  </a:lnTo>
                  <a:lnTo>
                    <a:pt x="232" y="626"/>
                  </a:lnTo>
                  <a:lnTo>
                    <a:pt x="295" y="635"/>
                  </a:lnTo>
                  <a:lnTo>
                    <a:pt x="348" y="626"/>
                  </a:lnTo>
                  <a:lnTo>
                    <a:pt x="455" y="581"/>
                  </a:lnTo>
                  <a:lnTo>
                    <a:pt x="536" y="492"/>
                  </a:lnTo>
                  <a:lnTo>
                    <a:pt x="572" y="385"/>
                  </a:lnTo>
                  <a:lnTo>
                    <a:pt x="581" y="322"/>
                  </a:lnTo>
                  <a:lnTo>
                    <a:pt x="572" y="251"/>
                  </a:lnTo>
                  <a:lnTo>
                    <a:pt x="536" y="143"/>
                  </a:lnTo>
                  <a:lnTo>
                    <a:pt x="455" y="54"/>
                  </a:lnTo>
                  <a:lnTo>
                    <a:pt x="348" y="9"/>
                  </a:lnTo>
                  <a:lnTo>
                    <a:pt x="295"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4" name="Google Shape;1134;p118"/>
            <p:cNvSpPr/>
            <p:nvPr/>
          </p:nvSpPr>
          <p:spPr>
            <a:xfrm>
              <a:off x="6122230" y="4402789"/>
              <a:ext cx="23375" cy="25189"/>
            </a:xfrm>
            <a:custGeom>
              <a:rect b="b" l="l" r="r" t="t"/>
              <a:pathLst>
                <a:path extrusionOk="0" h="626" w="581">
                  <a:moveTo>
                    <a:pt x="232" y="0"/>
                  </a:moveTo>
                  <a:lnTo>
                    <a:pt x="125" y="54"/>
                  </a:lnTo>
                  <a:lnTo>
                    <a:pt x="54" y="134"/>
                  </a:lnTo>
                  <a:lnTo>
                    <a:pt x="9" y="250"/>
                  </a:lnTo>
                  <a:lnTo>
                    <a:pt x="0" y="313"/>
                  </a:lnTo>
                  <a:lnTo>
                    <a:pt x="9" y="375"/>
                  </a:lnTo>
                  <a:lnTo>
                    <a:pt x="54" y="491"/>
                  </a:lnTo>
                  <a:lnTo>
                    <a:pt x="125" y="572"/>
                  </a:lnTo>
                  <a:lnTo>
                    <a:pt x="232" y="616"/>
                  </a:lnTo>
                  <a:lnTo>
                    <a:pt x="295" y="625"/>
                  </a:lnTo>
                  <a:lnTo>
                    <a:pt x="348" y="616"/>
                  </a:lnTo>
                  <a:lnTo>
                    <a:pt x="455" y="572"/>
                  </a:lnTo>
                  <a:lnTo>
                    <a:pt x="536" y="491"/>
                  </a:lnTo>
                  <a:lnTo>
                    <a:pt x="572" y="375"/>
                  </a:lnTo>
                  <a:lnTo>
                    <a:pt x="581" y="313"/>
                  </a:lnTo>
                  <a:lnTo>
                    <a:pt x="572" y="250"/>
                  </a:lnTo>
                  <a:lnTo>
                    <a:pt x="536" y="134"/>
                  </a:lnTo>
                  <a:lnTo>
                    <a:pt x="455" y="54"/>
                  </a:lnTo>
                  <a:lnTo>
                    <a:pt x="34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5" name="Google Shape;1135;p118"/>
            <p:cNvSpPr/>
            <p:nvPr/>
          </p:nvSpPr>
          <p:spPr>
            <a:xfrm>
              <a:off x="6122230" y="4568085"/>
              <a:ext cx="23375" cy="25189"/>
            </a:xfrm>
            <a:custGeom>
              <a:rect b="b" l="l" r="r" t="t"/>
              <a:pathLst>
                <a:path extrusionOk="0" h="626" w="581">
                  <a:moveTo>
                    <a:pt x="232" y="0"/>
                  </a:moveTo>
                  <a:lnTo>
                    <a:pt x="125" y="54"/>
                  </a:lnTo>
                  <a:lnTo>
                    <a:pt x="54" y="134"/>
                  </a:lnTo>
                  <a:lnTo>
                    <a:pt x="9" y="250"/>
                  </a:lnTo>
                  <a:lnTo>
                    <a:pt x="0" y="313"/>
                  </a:lnTo>
                  <a:lnTo>
                    <a:pt x="9" y="375"/>
                  </a:lnTo>
                  <a:lnTo>
                    <a:pt x="54" y="491"/>
                  </a:lnTo>
                  <a:lnTo>
                    <a:pt x="125" y="572"/>
                  </a:lnTo>
                  <a:lnTo>
                    <a:pt x="232" y="625"/>
                  </a:lnTo>
                  <a:lnTo>
                    <a:pt x="348" y="625"/>
                  </a:lnTo>
                  <a:lnTo>
                    <a:pt x="455" y="572"/>
                  </a:lnTo>
                  <a:lnTo>
                    <a:pt x="536" y="491"/>
                  </a:lnTo>
                  <a:lnTo>
                    <a:pt x="572" y="375"/>
                  </a:lnTo>
                  <a:lnTo>
                    <a:pt x="581" y="313"/>
                  </a:lnTo>
                  <a:lnTo>
                    <a:pt x="572" y="250"/>
                  </a:lnTo>
                  <a:lnTo>
                    <a:pt x="536" y="134"/>
                  </a:lnTo>
                  <a:lnTo>
                    <a:pt x="455" y="54"/>
                  </a:lnTo>
                  <a:lnTo>
                    <a:pt x="34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6" name="Google Shape;1136;p118"/>
            <p:cNvSpPr/>
            <p:nvPr/>
          </p:nvSpPr>
          <p:spPr>
            <a:xfrm>
              <a:off x="5949753" y="3906581"/>
              <a:ext cx="23053" cy="25189"/>
            </a:xfrm>
            <a:custGeom>
              <a:rect b="b" l="l" r="r" t="t"/>
              <a:pathLst>
                <a:path extrusionOk="0" h="626" w="573">
                  <a:moveTo>
                    <a:pt x="224" y="0"/>
                  </a:moveTo>
                  <a:lnTo>
                    <a:pt x="126" y="54"/>
                  </a:lnTo>
                  <a:lnTo>
                    <a:pt x="45" y="134"/>
                  </a:lnTo>
                  <a:lnTo>
                    <a:pt x="1" y="250"/>
                  </a:lnTo>
                  <a:lnTo>
                    <a:pt x="1" y="313"/>
                  </a:lnTo>
                  <a:lnTo>
                    <a:pt x="1" y="375"/>
                  </a:lnTo>
                  <a:lnTo>
                    <a:pt x="45" y="491"/>
                  </a:lnTo>
                  <a:lnTo>
                    <a:pt x="126" y="572"/>
                  </a:lnTo>
                  <a:lnTo>
                    <a:pt x="224" y="625"/>
                  </a:lnTo>
                  <a:lnTo>
                    <a:pt x="349" y="625"/>
                  </a:lnTo>
                  <a:lnTo>
                    <a:pt x="447" y="572"/>
                  </a:lnTo>
                  <a:lnTo>
                    <a:pt x="528" y="491"/>
                  </a:lnTo>
                  <a:lnTo>
                    <a:pt x="572" y="375"/>
                  </a:lnTo>
                  <a:lnTo>
                    <a:pt x="572" y="313"/>
                  </a:lnTo>
                  <a:lnTo>
                    <a:pt x="572" y="250"/>
                  </a:lnTo>
                  <a:lnTo>
                    <a:pt x="528" y="134"/>
                  </a:lnTo>
                  <a:lnTo>
                    <a:pt x="447" y="54"/>
                  </a:lnTo>
                  <a:lnTo>
                    <a:pt x="34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7" name="Google Shape;1137;p118"/>
            <p:cNvSpPr/>
            <p:nvPr/>
          </p:nvSpPr>
          <p:spPr>
            <a:xfrm>
              <a:off x="5949753" y="4071836"/>
              <a:ext cx="23053" cy="25189"/>
            </a:xfrm>
            <a:custGeom>
              <a:rect b="b" l="l" r="r" t="t"/>
              <a:pathLst>
                <a:path extrusionOk="0" h="626" w="573">
                  <a:moveTo>
                    <a:pt x="286" y="1"/>
                  </a:moveTo>
                  <a:lnTo>
                    <a:pt x="224" y="10"/>
                  </a:lnTo>
                  <a:lnTo>
                    <a:pt x="126" y="54"/>
                  </a:lnTo>
                  <a:lnTo>
                    <a:pt x="45" y="135"/>
                  </a:lnTo>
                  <a:lnTo>
                    <a:pt x="1" y="251"/>
                  </a:lnTo>
                  <a:lnTo>
                    <a:pt x="1" y="313"/>
                  </a:lnTo>
                  <a:lnTo>
                    <a:pt x="1" y="376"/>
                  </a:lnTo>
                  <a:lnTo>
                    <a:pt x="45" y="492"/>
                  </a:lnTo>
                  <a:lnTo>
                    <a:pt x="126" y="581"/>
                  </a:lnTo>
                  <a:lnTo>
                    <a:pt x="224" y="626"/>
                  </a:lnTo>
                  <a:lnTo>
                    <a:pt x="349" y="626"/>
                  </a:lnTo>
                  <a:lnTo>
                    <a:pt x="447" y="581"/>
                  </a:lnTo>
                  <a:lnTo>
                    <a:pt x="528" y="492"/>
                  </a:lnTo>
                  <a:lnTo>
                    <a:pt x="572" y="376"/>
                  </a:lnTo>
                  <a:lnTo>
                    <a:pt x="572" y="313"/>
                  </a:lnTo>
                  <a:lnTo>
                    <a:pt x="572" y="251"/>
                  </a:lnTo>
                  <a:lnTo>
                    <a:pt x="528" y="135"/>
                  </a:lnTo>
                  <a:lnTo>
                    <a:pt x="447" y="54"/>
                  </a:lnTo>
                  <a:lnTo>
                    <a:pt x="349" y="10"/>
                  </a:lnTo>
                  <a:lnTo>
                    <a:pt x="286"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8" name="Google Shape;1138;p118"/>
            <p:cNvSpPr/>
            <p:nvPr/>
          </p:nvSpPr>
          <p:spPr>
            <a:xfrm>
              <a:off x="5949753" y="4237132"/>
              <a:ext cx="23053" cy="25551"/>
            </a:xfrm>
            <a:custGeom>
              <a:rect b="b" l="l" r="r" t="t"/>
              <a:pathLst>
                <a:path extrusionOk="0" h="635" w="573">
                  <a:moveTo>
                    <a:pt x="286" y="1"/>
                  </a:moveTo>
                  <a:lnTo>
                    <a:pt x="224" y="9"/>
                  </a:lnTo>
                  <a:lnTo>
                    <a:pt x="126" y="54"/>
                  </a:lnTo>
                  <a:lnTo>
                    <a:pt x="45" y="143"/>
                  </a:lnTo>
                  <a:lnTo>
                    <a:pt x="1" y="251"/>
                  </a:lnTo>
                  <a:lnTo>
                    <a:pt x="1" y="322"/>
                  </a:lnTo>
                  <a:lnTo>
                    <a:pt x="1" y="385"/>
                  </a:lnTo>
                  <a:lnTo>
                    <a:pt x="45" y="492"/>
                  </a:lnTo>
                  <a:lnTo>
                    <a:pt x="126" y="581"/>
                  </a:lnTo>
                  <a:lnTo>
                    <a:pt x="224" y="626"/>
                  </a:lnTo>
                  <a:lnTo>
                    <a:pt x="286" y="635"/>
                  </a:lnTo>
                  <a:lnTo>
                    <a:pt x="349" y="626"/>
                  </a:lnTo>
                  <a:lnTo>
                    <a:pt x="447" y="581"/>
                  </a:lnTo>
                  <a:lnTo>
                    <a:pt x="528" y="492"/>
                  </a:lnTo>
                  <a:lnTo>
                    <a:pt x="572" y="385"/>
                  </a:lnTo>
                  <a:lnTo>
                    <a:pt x="572" y="322"/>
                  </a:lnTo>
                  <a:lnTo>
                    <a:pt x="572" y="251"/>
                  </a:lnTo>
                  <a:lnTo>
                    <a:pt x="528" y="143"/>
                  </a:lnTo>
                  <a:lnTo>
                    <a:pt x="447" y="54"/>
                  </a:lnTo>
                  <a:lnTo>
                    <a:pt x="349" y="9"/>
                  </a:lnTo>
                  <a:lnTo>
                    <a:pt x="286"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9" name="Google Shape;1139;p118"/>
            <p:cNvSpPr/>
            <p:nvPr/>
          </p:nvSpPr>
          <p:spPr>
            <a:xfrm>
              <a:off x="5949753" y="4402789"/>
              <a:ext cx="23053" cy="25189"/>
            </a:xfrm>
            <a:custGeom>
              <a:rect b="b" l="l" r="r" t="t"/>
              <a:pathLst>
                <a:path extrusionOk="0" h="626" w="573">
                  <a:moveTo>
                    <a:pt x="224" y="0"/>
                  </a:moveTo>
                  <a:lnTo>
                    <a:pt x="126" y="54"/>
                  </a:lnTo>
                  <a:lnTo>
                    <a:pt x="45" y="134"/>
                  </a:lnTo>
                  <a:lnTo>
                    <a:pt x="1" y="250"/>
                  </a:lnTo>
                  <a:lnTo>
                    <a:pt x="1" y="313"/>
                  </a:lnTo>
                  <a:lnTo>
                    <a:pt x="1" y="375"/>
                  </a:lnTo>
                  <a:lnTo>
                    <a:pt x="45" y="491"/>
                  </a:lnTo>
                  <a:lnTo>
                    <a:pt x="126" y="572"/>
                  </a:lnTo>
                  <a:lnTo>
                    <a:pt x="224" y="616"/>
                  </a:lnTo>
                  <a:lnTo>
                    <a:pt x="286" y="625"/>
                  </a:lnTo>
                  <a:lnTo>
                    <a:pt x="349" y="616"/>
                  </a:lnTo>
                  <a:lnTo>
                    <a:pt x="447" y="572"/>
                  </a:lnTo>
                  <a:lnTo>
                    <a:pt x="528" y="491"/>
                  </a:lnTo>
                  <a:lnTo>
                    <a:pt x="572" y="375"/>
                  </a:lnTo>
                  <a:lnTo>
                    <a:pt x="572" y="313"/>
                  </a:lnTo>
                  <a:lnTo>
                    <a:pt x="572" y="250"/>
                  </a:lnTo>
                  <a:lnTo>
                    <a:pt x="528" y="134"/>
                  </a:lnTo>
                  <a:lnTo>
                    <a:pt x="447" y="54"/>
                  </a:lnTo>
                  <a:lnTo>
                    <a:pt x="34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0" name="Google Shape;1140;p118"/>
            <p:cNvSpPr/>
            <p:nvPr/>
          </p:nvSpPr>
          <p:spPr>
            <a:xfrm>
              <a:off x="5949753" y="4568085"/>
              <a:ext cx="23053" cy="25189"/>
            </a:xfrm>
            <a:custGeom>
              <a:rect b="b" l="l" r="r" t="t"/>
              <a:pathLst>
                <a:path extrusionOk="0" h="626" w="573">
                  <a:moveTo>
                    <a:pt x="224" y="0"/>
                  </a:moveTo>
                  <a:lnTo>
                    <a:pt x="126" y="54"/>
                  </a:lnTo>
                  <a:lnTo>
                    <a:pt x="45" y="134"/>
                  </a:lnTo>
                  <a:lnTo>
                    <a:pt x="1" y="250"/>
                  </a:lnTo>
                  <a:lnTo>
                    <a:pt x="1" y="313"/>
                  </a:lnTo>
                  <a:lnTo>
                    <a:pt x="1" y="375"/>
                  </a:lnTo>
                  <a:lnTo>
                    <a:pt x="45" y="491"/>
                  </a:lnTo>
                  <a:lnTo>
                    <a:pt x="126" y="572"/>
                  </a:lnTo>
                  <a:lnTo>
                    <a:pt x="224" y="625"/>
                  </a:lnTo>
                  <a:lnTo>
                    <a:pt x="349" y="625"/>
                  </a:lnTo>
                  <a:lnTo>
                    <a:pt x="447" y="572"/>
                  </a:lnTo>
                  <a:lnTo>
                    <a:pt x="528" y="491"/>
                  </a:lnTo>
                  <a:lnTo>
                    <a:pt x="572" y="375"/>
                  </a:lnTo>
                  <a:lnTo>
                    <a:pt x="572" y="313"/>
                  </a:lnTo>
                  <a:lnTo>
                    <a:pt x="572" y="250"/>
                  </a:lnTo>
                  <a:lnTo>
                    <a:pt x="528" y="134"/>
                  </a:lnTo>
                  <a:lnTo>
                    <a:pt x="447" y="54"/>
                  </a:lnTo>
                  <a:lnTo>
                    <a:pt x="34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1" name="Google Shape;1141;p118"/>
            <p:cNvSpPr/>
            <p:nvPr/>
          </p:nvSpPr>
          <p:spPr>
            <a:xfrm>
              <a:off x="6295028" y="3906581"/>
              <a:ext cx="23013" cy="25189"/>
            </a:xfrm>
            <a:custGeom>
              <a:rect b="b" l="l" r="r" t="t"/>
              <a:pathLst>
                <a:path extrusionOk="0" h="626" w="572">
                  <a:moveTo>
                    <a:pt x="233" y="0"/>
                  </a:moveTo>
                  <a:lnTo>
                    <a:pt x="125" y="54"/>
                  </a:lnTo>
                  <a:lnTo>
                    <a:pt x="45" y="134"/>
                  </a:lnTo>
                  <a:lnTo>
                    <a:pt x="0" y="250"/>
                  </a:lnTo>
                  <a:lnTo>
                    <a:pt x="0" y="313"/>
                  </a:lnTo>
                  <a:lnTo>
                    <a:pt x="0" y="375"/>
                  </a:lnTo>
                  <a:lnTo>
                    <a:pt x="45" y="491"/>
                  </a:lnTo>
                  <a:lnTo>
                    <a:pt x="125" y="572"/>
                  </a:lnTo>
                  <a:lnTo>
                    <a:pt x="233" y="625"/>
                  </a:lnTo>
                  <a:lnTo>
                    <a:pt x="349" y="625"/>
                  </a:lnTo>
                  <a:lnTo>
                    <a:pt x="447" y="572"/>
                  </a:lnTo>
                  <a:lnTo>
                    <a:pt x="527" y="491"/>
                  </a:lnTo>
                  <a:lnTo>
                    <a:pt x="572" y="375"/>
                  </a:lnTo>
                  <a:lnTo>
                    <a:pt x="572" y="313"/>
                  </a:lnTo>
                  <a:lnTo>
                    <a:pt x="572" y="250"/>
                  </a:lnTo>
                  <a:lnTo>
                    <a:pt x="527" y="134"/>
                  </a:lnTo>
                  <a:lnTo>
                    <a:pt x="447" y="54"/>
                  </a:lnTo>
                  <a:lnTo>
                    <a:pt x="34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2" name="Google Shape;1142;p118"/>
            <p:cNvSpPr/>
            <p:nvPr/>
          </p:nvSpPr>
          <p:spPr>
            <a:xfrm>
              <a:off x="6295028" y="4071836"/>
              <a:ext cx="23013" cy="25189"/>
            </a:xfrm>
            <a:custGeom>
              <a:rect b="b" l="l" r="r" t="t"/>
              <a:pathLst>
                <a:path extrusionOk="0" h="626" w="572">
                  <a:moveTo>
                    <a:pt x="286" y="1"/>
                  </a:moveTo>
                  <a:lnTo>
                    <a:pt x="233" y="10"/>
                  </a:lnTo>
                  <a:lnTo>
                    <a:pt x="125" y="54"/>
                  </a:lnTo>
                  <a:lnTo>
                    <a:pt x="45" y="135"/>
                  </a:lnTo>
                  <a:lnTo>
                    <a:pt x="0" y="251"/>
                  </a:lnTo>
                  <a:lnTo>
                    <a:pt x="0" y="313"/>
                  </a:lnTo>
                  <a:lnTo>
                    <a:pt x="0" y="376"/>
                  </a:lnTo>
                  <a:lnTo>
                    <a:pt x="45" y="492"/>
                  </a:lnTo>
                  <a:lnTo>
                    <a:pt x="125" y="581"/>
                  </a:lnTo>
                  <a:lnTo>
                    <a:pt x="233" y="626"/>
                  </a:lnTo>
                  <a:lnTo>
                    <a:pt x="349" y="626"/>
                  </a:lnTo>
                  <a:lnTo>
                    <a:pt x="447" y="581"/>
                  </a:lnTo>
                  <a:lnTo>
                    <a:pt x="527" y="492"/>
                  </a:lnTo>
                  <a:lnTo>
                    <a:pt x="572" y="376"/>
                  </a:lnTo>
                  <a:lnTo>
                    <a:pt x="572" y="313"/>
                  </a:lnTo>
                  <a:lnTo>
                    <a:pt x="572" y="251"/>
                  </a:lnTo>
                  <a:lnTo>
                    <a:pt x="527" y="135"/>
                  </a:lnTo>
                  <a:lnTo>
                    <a:pt x="447" y="54"/>
                  </a:lnTo>
                  <a:lnTo>
                    <a:pt x="349" y="10"/>
                  </a:lnTo>
                  <a:lnTo>
                    <a:pt x="286"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3" name="Google Shape;1143;p118"/>
            <p:cNvSpPr/>
            <p:nvPr/>
          </p:nvSpPr>
          <p:spPr>
            <a:xfrm>
              <a:off x="6295028" y="4237132"/>
              <a:ext cx="23013" cy="25551"/>
            </a:xfrm>
            <a:custGeom>
              <a:rect b="b" l="l" r="r" t="t"/>
              <a:pathLst>
                <a:path extrusionOk="0" h="635" w="572">
                  <a:moveTo>
                    <a:pt x="286" y="1"/>
                  </a:moveTo>
                  <a:lnTo>
                    <a:pt x="233" y="9"/>
                  </a:lnTo>
                  <a:lnTo>
                    <a:pt x="125" y="54"/>
                  </a:lnTo>
                  <a:lnTo>
                    <a:pt x="45" y="143"/>
                  </a:lnTo>
                  <a:lnTo>
                    <a:pt x="0" y="251"/>
                  </a:lnTo>
                  <a:lnTo>
                    <a:pt x="0" y="322"/>
                  </a:lnTo>
                  <a:lnTo>
                    <a:pt x="0" y="385"/>
                  </a:lnTo>
                  <a:lnTo>
                    <a:pt x="45" y="492"/>
                  </a:lnTo>
                  <a:lnTo>
                    <a:pt x="125" y="581"/>
                  </a:lnTo>
                  <a:lnTo>
                    <a:pt x="233" y="626"/>
                  </a:lnTo>
                  <a:lnTo>
                    <a:pt x="286" y="635"/>
                  </a:lnTo>
                  <a:lnTo>
                    <a:pt x="349" y="626"/>
                  </a:lnTo>
                  <a:lnTo>
                    <a:pt x="447" y="581"/>
                  </a:lnTo>
                  <a:lnTo>
                    <a:pt x="527" y="492"/>
                  </a:lnTo>
                  <a:lnTo>
                    <a:pt x="572" y="385"/>
                  </a:lnTo>
                  <a:lnTo>
                    <a:pt x="572" y="322"/>
                  </a:lnTo>
                  <a:lnTo>
                    <a:pt x="572" y="251"/>
                  </a:lnTo>
                  <a:lnTo>
                    <a:pt x="527" y="143"/>
                  </a:lnTo>
                  <a:lnTo>
                    <a:pt x="447" y="54"/>
                  </a:lnTo>
                  <a:lnTo>
                    <a:pt x="349" y="9"/>
                  </a:lnTo>
                  <a:lnTo>
                    <a:pt x="286"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4" name="Google Shape;1144;p118"/>
            <p:cNvSpPr/>
            <p:nvPr/>
          </p:nvSpPr>
          <p:spPr>
            <a:xfrm>
              <a:off x="6295028" y="4402789"/>
              <a:ext cx="23013" cy="25189"/>
            </a:xfrm>
            <a:custGeom>
              <a:rect b="b" l="l" r="r" t="t"/>
              <a:pathLst>
                <a:path extrusionOk="0" h="626" w="572">
                  <a:moveTo>
                    <a:pt x="233" y="0"/>
                  </a:moveTo>
                  <a:lnTo>
                    <a:pt x="125" y="54"/>
                  </a:lnTo>
                  <a:lnTo>
                    <a:pt x="45" y="134"/>
                  </a:lnTo>
                  <a:lnTo>
                    <a:pt x="0" y="250"/>
                  </a:lnTo>
                  <a:lnTo>
                    <a:pt x="0" y="313"/>
                  </a:lnTo>
                  <a:lnTo>
                    <a:pt x="0" y="375"/>
                  </a:lnTo>
                  <a:lnTo>
                    <a:pt x="45" y="491"/>
                  </a:lnTo>
                  <a:lnTo>
                    <a:pt x="125" y="572"/>
                  </a:lnTo>
                  <a:lnTo>
                    <a:pt x="233" y="616"/>
                  </a:lnTo>
                  <a:lnTo>
                    <a:pt x="286" y="625"/>
                  </a:lnTo>
                  <a:lnTo>
                    <a:pt x="349" y="616"/>
                  </a:lnTo>
                  <a:lnTo>
                    <a:pt x="447" y="572"/>
                  </a:lnTo>
                  <a:lnTo>
                    <a:pt x="527" y="491"/>
                  </a:lnTo>
                  <a:lnTo>
                    <a:pt x="572" y="375"/>
                  </a:lnTo>
                  <a:lnTo>
                    <a:pt x="572" y="313"/>
                  </a:lnTo>
                  <a:lnTo>
                    <a:pt x="572" y="250"/>
                  </a:lnTo>
                  <a:lnTo>
                    <a:pt x="527" y="134"/>
                  </a:lnTo>
                  <a:lnTo>
                    <a:pt x="447" y="54"/>
                  </a:lnTo>
                  <a:lnTo>
                    <a:pt x="34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5" name="Google Shape;1145;p118"/>
            <p:cNvSpPr/>
            <p:nvPr/>
          </p:nvSpPr>
          <p:spPr>
            <a:xfrm>
              <a:off x="6295028" y="4568085"/>
              <a:ext cx="23013" cy="25189"/>
            </a:xfrm>
            <a:custGeom>
              <a:rect b="b" l="l" r="r" t="t"/>
              <a:pathLst>
                <a:path extrusionOk="0" h="626" w="572">
                  <a:moveTo>
                    <a:pt x="233" y="0"/>
                  </a:moveTo>
                  <a:lnTo>
                    <a:pt x="125" y="54"/>
                  </a:lnTo>
                  <a:lnTo>
                    <a:pt x="45" y="134"/>
                  </a:lnTo>
                  <a:lnTo>
                    <a:pt x="0" y="250"/>
                  </a:lnTo>
                  <a:lnTo>
                    <a:pt x="0" y="313"/>
                  </a:lnTo>
                  <a:lnTo>
                    <a:pt x="0" y="375"/>
                  </a:lnTo>
                  <a:lnTo>
                    <a:pt x="45" y="491"/>
                  </a:lnTo>
                  <a:lnTo>
                    <a:pt x="125" y="572"/>
                  </a:lnTo>
                  <a:lnTo>
                    <a:pt x="233" y="625"/>
                  </a:lnTo>
                  <a:lnTo>
                    <a:pt x="349" y="625"/>
                  </a:lnTo>
                  <a:lnTo>
                    <a:pt x="447" y="572"/>
                  </a:lnTo>
                  <a:lnTo>
                    <a:pt x="527" y="491"/>
                  </a:lnTo>
                  <a:lnTo>
                    <a:pt x="572" y="375"/>
                  </a:lnTo>
                  <a:lnTo>
                    <a:pt x="572" y="313"/>
                  </a:lnTo>
                  <a:lnTo>
                    <a:pt x="572" y="250"/>
                  </a:lnTo>
                  <a:lnTo>
                    <a:pt x="527" y="134"/>
                  </a:lnTo>
                  <a:lnTo>
                    <a:pt x="447" y="54"/>
                  </a:lnTo>
                  <a:lnTo>
                    <a:pt x="34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6" name="Google Shape;1146;p118"/>
            <p:cNvSpPr/>
            <p:nvPr/>
          </p:nvSpPr>
          <p:spPr>
            <a:xfrm>
              <a:off x="6467465" y="3906581"/>
              <a:ext cx="23415" cy="25189"/>
            </a:xfrm>
            <a:custGeom>
              <a:rect b="b" l="l" r="r" t="t"/>
              <a:pathLst>
                <a:path extrusionOk="0" h="626" w="582">
                  <a:moveTo>
                    <a:pt x="233" y="0"/>
                  </a:moveTo>
                  <a:lnTo>
                    <a:pt x="135" y="54"/>
                  </a:lnTo>
                  <a:lnTo>
                    <a:pt x="54" y="134"/>
                  </a:lnTo>
                  <a:lnTo>
                    <a:pt x="10" y="250"/>
                  </a:lnTo>
                  <a:lnTo>
                    <a:pt x="1" y="313"/>
                  </a:lnTo>
                  <a:lnTo>
                    <a:pt x="10" y="375"/>
                  </a:lnTo>
                  <a:lnTo>
                    <a:pt x="54" y="491"/>
                  </a:lnTo>
                  <a:lnTo>
                    <a:pt x="135" y="572"/>
                  </a:lnTo>
                  <a:lnTo>
                    <a:pt x="233" y="625"/>
                  </a:lnTo>
                  <a:lnTo>
                    <a:pt x="349" y="625"/>
                  </a:lnTo>
                  <a:lnTo>
                    <a:pt x="456" y="572"/>
                  </a:lnTo>
                  <a:lnTo>
                    <a:pt x="537" y="491"/>
                  </a:lnTo>
                  <a:lnTo>
                    <a:pt x="581" y="375"/>
                  </a:lnTo>
                  <a:lnTo>
                    <a:pt x="581" y="313"/>
                  </a:lnTo>
                  <a:lnTo>
                    <a:pt x="581" y="250"/>
                  </a:lnTo>
                  <a:lnTo>
                    <a:pt x="537" y="134"/>
                  </a:lnTo>
                  <a:lnTo>
                    <a:pt x="456" y="54"/>
                  </a:lnTo>
                  <a:lnTo>
                    <a:pt x="34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7" name="Google Shape;1147;p118"/>
            <p:cNvSpPr/>
            <p:nvPr/>
          </p:nvSpPr>
          <p:spPr>
            <a:xfrm>
              <a:off x="6467465" y="4071836"/>
              <a:ext cx="23415" cy="25189"/>
            </a:xfrm>
            <a:custGeom>
              <a:rect b="b" l="l" r="r" t="t"/>
              <a:pathLst>
                <a:path extrusionOk="0" h="626" w="582">
                  <a:moveTo>
                    <a:pt x="295" y="1"/>
                  </a:moveTo>
                  <a:lnTo>
                    <a:pt x="233" y="10"/>
                  </a:lnTo>
                  <a:lnTo>
                    <a:pt x="135" y="54"/>
                  </a:lnTo>
                  <a:lnTo>
                    <a:pt x="54" y="135"/>
                  </a:lnTo>
                  <a:lnTo>
                    <a:pt x="10" y="251"/>
                  </a:lnTo>
                  <a:lnTo>
                    <a:pt x="1" y="313"/>
                  </a:lnTo>
                  <a:lnTo>
                    <a:pt x="10" y="376"/>
                  </a:lnTo>
                  <a:lnTo>
                    <a:pt x="54" y="492"/>
                  </a:lnTo>
                  <a:lnTo>
                    <a:pt x="135" y="581"/>
                  </a:lnTo>
                  <a:lnTo>
                    <a:pt x="233" y="626"/>
                  </a:lnTo>
                  <a:lnTo>
                    <a:pt x="349" y="626"/>
                  </a:lnTo>
                  <a:lnTo>
                    <a:pt x="456" y="581"/>
                  </a:lnTo>
                  <a:lnTo>
                    <a:pt x="537" y="492"/>
                  </a:lnTo>
                  <a:lnTo>
                    <a:pt x="581" y="376"/>
                  </a:lnTo>
                  <a:lnTo>
                    <a:pt x="581" y="313"/>
                  </a:lnTo>
                  <a:lnTo>
                    <a:pt x="581" y="251"/>
                  </a:lnTo>
                  <a:lnTo>
                    <a:pt x="537" y="135"/>
                  </a:lnTo>
                  <a:lnTo>
                    <a:pt x="456" y="54"/>
                  </a:lnTo>
                  <a:lnTo>
                    <a:pt x="349" y="10"/>
                  </a:lnTo>
                  <a:lnTo>
                    <a:pt x="295"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8" name="Google Shape;1148;p118"/>
            <p:cNvSpPr/>
            <p:nvPr/>
          </p:nvSpPr>
          <p:spPr>
            <a:xfrm>
              <a:off x="6467465" y="4237132"/>
              <a:ext cx="23415" cy="25551"/>
            </a:xfrm>
            <a:custGeom>
              <a:rect b="b" l="l" r="r" t="t"/>
              <a:pathLst>
                <a:path extrusionOk="0" h="635" w="582">
                  <a:moveTo>
                    <a:pt x="295" y="1"/>
                  </a:moveTo>
                  <a:lnTo>
                    <a:pt x="233" y="9"/>
                  </a:lnTo>
                  <a:lnTo>
                    <a:pt x="135" y="54"/>
                  </a:lnTo>
                  <a:lnTo>
                    <a:pt x="54" y="143"/>
                  </a:lnTo>
                  <a:lnTo>
                    <a:pt x="10" y="251"/>
                  </a:lnTo>
                  <a:lnTo>
                    <a:pt x="1" y="322"/>
                  </a:lnTo>
                  <a:lnTo>
                    <a:pt x="10" y="385"/>
                  </a:lnTo>
                  <a:lnTo>
                    <a:pt x="54" y="492"/>
                  </a:lnTo>
                  <a:lnTo>
                    <a:pt x="135" y="581"/>
                  </a:lnTo>
                  <a:lnTo>
                    <a:pt x="233" y="626"/>
                  </a:lnTo>
                  <a:lnTo>
                    <a:pt x="295" y="635"/>
                  </a:lnTo>
                  <a:lnTo>
                    <a:pt x="349" y="626"/>
                  </a:lnTo>
                  <a:lnTo>
                    <a:pt x="456" y="581"/>
                  </a:lnTo>
                  <a:lnTo>
                    <a:pt x="537" y="492"/>
                  </a:lnTo>
                  <a:lnTo>
                    <a:pt x="581" y="385"/>
                  </a:lnTo>
                  <a:lnTo>
                    <a:pt x="581" y="322"/>
                  </a:lnTo>
                  <a:lnTo>
                    <a:pt x="581" y="251"/>
                  </a:lnTo>
                  <a:lnTo>
                    <a:pt x="537" y="143"/>
                  </a:lnTo>
                  <a:lnTo>
                    <a:pt x="456" y="54"/>
                  </a:lnTo>
                  <a:lnTo>
                    <a:pt x="349" y="9"/>
                  </a:lnTo>
                  <a:lnTo>
                    <a:pt x="295"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9" name="Google Shape;1149;p118"/>
            <p:cNvSpPr/>
            <p:nvPr/>
          </p:nvSpPr>
          <p:spPr>
            <a:xfrm>
              <a:off x="6467465" y="4402789"/>
              <a:ext cx="23415" cy="25189"/>
            </a:xfrm>
            <a:custGeom>
              <a:rect b="b" l="l" r="r" t="t"/>
              <a:pathLst>
                <a:path extrusionOk="0" h="626" w="582">
                  <a:moveTo>
                    <a:pt x="233" y="0"/>
                  </a:moveTo>
                  <a:lnTo>
                    <a:pt x="135" y="54"/>
                  </a:lnTo>
                  <a:lnTo>
                    <a:pt x="54" y="134"/>
                  </a:lnTo>
                  <a:lnTo>
                    <a:pt x="10" y="250"/>
                  </a:lnTo>
                  <a:lnTo>
                    <a:pt x="1" y="313"/>
                  </a:lnTo>
                  <a:lnTo>
                    <a:pt x="10" y="375"/>
                  </a:lnTo>
                  <a:lnTo>
                    <a:pt x="54" y="491"/>
                  </a:lnTo>
                  <a:lnTo>
                    <a:pt x="135" y="572"/>
                  </a:lnTo>
                  <a:lnTo>
                    <a:pt x="233" y="616"/>
                  </a:lnTo>
                  <a:lnTo>
                    <a:pt x="295" y="625"/>
                  </a:lnTo>
                  <a:lnTo>
                    <a:pt x="349" y="616"/>
                  </a:lnTo>
                  <a:lnTo>
                    <a:pt x="456" y="572"/>
                  </a:lnTo>
                  <a:lnTo>
                    <a:pt x="537" y="491"/>
                  </a:lnTo>
                  <a:lnTo>
                    <a:pt x="581" y="375"/>
                  </a:lnTo>
                  <a:lnTo>
                    <a:pt x="581" y="313"/>
                  </a:lnTo>
                  <a:lnTo>
                    <a:pt x="581" y="250"/>
                  </a:lnTo>
                  <a:lnTo>
                    <a:pt x="537" y="134"/>
                  </a:lnTo>
                  <a:lnTo>
                    <a:pt x="456" y="54"/>
                  </a:lnTo>
                  <a:lnTo>
                    <a:pt x="34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0" name="Google Shape;1150;p118"/>
            <p:cNvSpPr/>
            <p:nvPr/>
          </p:nvSpPr>
          <p:spPr>
            <a:xfrm>
              <a:off x="6467465" y="4568085"/>
              <a:ext cx="23415" cy="25189"/>
            </a:xfrm>
            <a:custGeom>
              <a:rect b="b" l="l" r="r" t="t"/>
              <a:pathLst>
                <a:path extrusionOk="0" h="626" w="582">
                  <a:moveTo>
                    <a:pt x="233" y="0"/>
                  </a:moveTo>
                  <a:lnTo>
                    <a:pt x="135" y="54"/>
                  </a:lnTo>
                  <a:lnTo>
                    <a:pt x="54" y="134"/>
                  </a:lnTo>
                  <a:lnTo>
                    <a:pt x="10" y="250"/>
                  </a:lnTo>
                  <a:lnTo>
                    <a:pt x="1" y="313"/>
                  </a:lnTo>
                  <a:lnTo>
                    <a:pt x="10" y="375"/>
                  </a:lnTo>
                  <a:lnTo>
                    <a:pt x="54" y="491"/>
                  </a:lnTo>
                  <a:lnTo>
                    <a:pt x="135" y="572"/>
                  </a:lnTo>
                  <a:lnTo>
                    <a:pt x="233" y="625"/>
                  </a:lnTo>
                  <a:lnTo>
                    <a:pt x="349" y="625"/>
                  </a:lnTo>
                  <a:lnTo>
                    <a:pt x="456" y="572"/>
                  </a:lnTo>
                  <a:lnTo>
                    <a:pt x="537" y="491"/>
                  </a:lnTo>
                  <a:lnTo>
                    <a:pt x="581" y="375"/>
                  </a:lnTo>
                  <a:lnTo>
                    <a:pt x="581" y="313"/>
                  </a:lnTo>
                  <a:lnTo>
                    <a:pt x="581" y="250"/>
                  </a:lnTo>
                  <a:lnTo>
                    <a:pt x="537" y="134"/>
                  </a:lnTo>
                  <a:lnTo>
                    <a:pt x="456" y="54"/>
                  </a:lnTo>
                  <a:lnTo>
                    <a:pt x="34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1" name="Google Shape;1151;p118"/>
            <p:cNvSpPr/>
            <p:nvPr/>
          </p:nvSpPr>
          <p:spPr>
            <a:xfrm>
              <a:off x="6640304" y="3906581"/>
              <a:ext cx="23375" cy="25189"/>
            </a:xfrm>
            <a:custGeom>
              <a:rect b="b" l="l" r="r" t="t"/>
              <a:pathLst>
                <a:path extrusionOk="0" h="626" w="581">
                  <a:moveTo>
                    <a:pt x="232" y="0"/>
                  </a:moveTo>
                  <a:lnTo>
                    <a:pt x="125" y="54"/>
                  </a:lnTo>
                  <a:lnTo>
                    <a:pt x="45" y="134"/>
                  </a:lnTo>
                  <a:lnTo>
                    <a:pt x="0" y="250"/>
                  </a:lnTo>
                  <a:lnTo>
                    <a:pt x="0" y="313"/>
                  </a:lnTo>
                  <a:lnTo>
                    <a:pt x="0" y="375"/>
                  </a:lnTo>
                  <a:lnTo>
                    <a:pt x="45" y="491"/>
                  </a:lnTo>
                  <a:lnTo>
                    <a:pt x="125" y="572"/>
                  </a:lnTo>
                  <a:lnTo>
                    <a:pt x="232" y="625"/>
                  </a:lnTo>
                  <a:lnTo>
                    <a:pt x="348" y="625"/>
                  </a:lnTo>
                  <a:lnTo>
                    <a:pt x="456" y="572"/>
                  </a:lnTo>
                  <a:lnTo>
                    <a:pt x="527" y="491"/>
                  </a:lnTo>
                  <a:lnTo>
                    <a:pt x="572" y="375"/>
                  </a:lnTo>
                  <a:lnTo>
                    <a:pt x="581" y="313"/>
                  </a:lnTo>
                  <a:lnTo>
                    <a:pt x="572" y="250"/>
                  </a:lnTo>
                  <a:lnTo>
                    <a:pt x="527" y="134"/>
                  </a:lnTo>
                  <a:lnTo>
                    <a:pt x="456" y="54"/>
                  </a:lnTo>
                  <a:lnTo>
                    <a:pt x="34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2" name="Google Shape;1152;p118"/>
            <p:cNvSpPr/>
            <p:nvPr/>
          </p:nvSpPr>
          <p:spPr>
            <a:xfrm>
              <a:off x="6640304" y="4071836"/>
              <a:ext cx="23375" cy="25189"/>
            </a:xfrm>
            <a:custGeom>
              <a:rect b="b" l="l" r="r" t="t"/>
              <a:pathLst>
                <a:path extrusionOk="0" h="626" w="581">
                  <a:moveTo>
                    <a:pt x="286" y="1"/>
                  </a:moveTo>
                  <a:lnTo>
                    <a:pt x="232" y="10"/>
                  </a:lnTo>
                  <a:lnTo>
                    <a:pt x="125" y="54"/>
                  </a:lnTo>
                  <a:lnTo>
                    <a:pt x="45" y="135"/>
                  </a:lnTo>
                  <a:lnTo>
                    <a:pt x="0" y="251"/>
                  </a:lnTo>
                  <a:lnTo>
                    <a:pt x="0" y="313"/>
                  </a:lnTo>
                  <a:lnTo>
                    <a:pt x="0" y="376"/>
                  </a:lnTo>
                  <a:lnTo>
                    <a:pt x="45" y="492"/>
                  </a:lnTo>
                  <a:lnTo>
                    <a:pt x="125" y="581"/>
                  </a:lnTo>
                  <a:lnTo>
                    <a:pt x="232" y="626"/>
                  </a:lnTo>
                  <a:lnTo>
                    <a:pt x="348" y="626"/>
                  </a:lnTo>
                  <a:lnTo>
                    <a:pt x="456" y="581"/>
                  </a:lnTo>
                  <a:lnTo>
                    <a:pt x="527" y="492"/>
                  </a:lnTo>
                  <a:lnTo>
                    <a:pt x="572" y="376"/>
                  </a:lnTo>
                  <a:lnTo>
                    <a:pt x="581" y="313"/>
                  </a:lnTo>
                  <a:lnTo>
                    <a:pt x="572" y="251"/>
                  </a:lnTo>
                  <a:lnTo>
                    <a:pt x="527" y="135"/>
                  </a:lnTo>
                  <a:lnTo>
                    <a:pt x="456" y="54"/>
                  </a:lnTo>
                  <a:lnTo>
                    <a:pt x="348" y="10"/>
                  </a:lnTo>
                  <a:lnTo>
                    <a:pt x="286"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3" name="Google Shape;1153;p118"/>
            <p:cNvSpPr/>
            <p:nvPr/>
          </p:nvSpPr>
          <p:spPr>
            <a:xfrm>
              <a:off x="6640304" y="4237132"/>
              <a:ext cx="23375" cy="25551"/>
            </a:xfrm>
            <a:custGeom>
              <a:rect b="b" l="l" r="r" t="t"/>
              <a:pathLst>
                <a:path extrusionOk="0" h="635" w="581">
                  <a:moveTo>
                    <a:pt x="286" y="1"/>
                  </a:moveTo>
                  <a:lnTo>
                    <a:pt x="232" y="9"/>
                  </a:lnTo>
                  <a:lnTo>
                    <a:pt x="125" y="54"/>
                  </a:lnTo>
                  <a:lnTo>
                    <a:pt x="45" y="143"/>
                  </a:lnTo>
                  <a:lnTo>
                    <a:pt x="0" y="251"/>
                  </a:lnTo>
                  <a:lnTo>
                    <a:pt x="0" y="322"/>
                  </a:lnTo>
                  <a:lnTo>
                    <a:pt x="0" y="385"/>
                  </a:lnTo>
                  <a:lnTo>
                    <a:pt x="45" y="492"/>
                  </a:lnTo>
                  <a:lnTo>
                    <a:pt x="125" y="581"/>
                  </a:lnTo>
                  <a:lnTo>
                    <a:pt x="232" y="626"/>
                  </a:lnTo>
                  <a:lnTo>
                    <a:pt x="286" y="635"/>
                  </a:lnTo>
                  <a:lnTo>
                    <a:pt x="348" y="626"/>
                  </a:lnTo>
                  <a:lnTo>
                    <a:pt x="456" y="581"/>
                  </a:lnTo>
                  <a:lnTo>
                    <a:pt x="527" y="492"/>
                  </a:lnTo>
                  <a:lnTo>
                    <a:pt x="572" y="385"/>
                  </a:lnTo>
                  <a:lnTo>
                    <a:pt x="581" y="322"/>
                  </a:lnTo>
                  <a:lnTo>
                    <a:pt x="572" y="251"/>
                  </a:lnTo>
                  <a:lnTo>
                    <a:pt x="527" y="143"/>
                  </a:lnTo>
                  <a:lnTo>
                    <a:pt x="456" y="54"/>
                  </a:lnTo>
                  <a:lnTo>
                    <a:pt x="348" y="9"/>
                  </a:lnTo>
                  <a:lnTo>
                    <a:pt x="286"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4" name="Google Shape;1154;p118"/>
            <p:cNvSpPr/>
            <p:nvPr/>
          </p:nvSpPr>
          <p:spPr>
            <a:xfrm>
              <a:off x="6640304" y="4402789"/>
              <a:ext cx="23375" cy="25189"/>
            </a:xfrm>
            <a:custGeom>
              <a:rect b="b" l="l" r="r" t="t"/>
              <a:pathLst>
                <a:path extrusionOk="0" h="626" w="581">
                  <a:moveTo>
                    <a:pt x="232" y="0"/>
                  </a:moveTo>
                  <a:lnTo>
                    <a:pt x="125" y="54"/>
                  </a:lnTo>
                  <a:lnTo>
                    <a:pt x="45" y="134"/>
                  </a:lnTo>
                  <a:lnTo>
                    <a:pt x="0" y="250"/>
                  </a:lnTo>
                  <a:lnTo>
                    <a:pt x="0" y="313"/>
                  </a:lnTo>
                  <a:lnTo>
                    <a:pt x="0" y="375"/>
                  </a:lnTo>
                  <a:lnTo>
                    <a:pt x="45" y="491"/>
                  </a:lnTo>
                  <a:lnTo>
                    <a:pt x="125" y="572"/>
                  </a:lnTo>
                  <a:lnTo>
                    <a:pt x="232" y="616"/>
                  </a:lnTo>
                  <a:lnTo>
                    <a:pt x="286" y="625"/>
                  </a:lnTo>
                  <a:lnTo>
                    <a:pt x="348" y="616"/>
                  </a:lnTo>
                  <a:lnTo>
                    <a:pt x="456" y="572"/>
                  </a:lnTo>
                  <a:lnTo>
                    <a:pt x="527" y="491"/>
                  </a:lnTo>
                  <a:lnTo>
                    <a:pt x="572" y="375"/>
                  </a:lnTo>
                  <a:lnTo>
                    <a:pt x="581" y="313"/>
                  </a:lnTo>
                  <a:lnTo>
                    <a:pt x="572" y="250"/>
                  </a:lnTo>
                  <a:lnTo>
                    <a:pt x="527" y="134"/>
                  </a:lnTo>
                  <a:lnTo>
                    <a:pt x="456" y="54"/>
                  </a:lnTo>
                  <a:lnTo>
                    <a:pt x="34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5" name="Google Shape;1155;p118"/>
            <p:cNvSpPr/>
            <p:nvPr/>
          </p:nvSpPr>
          <p:spPr>
            <a:xfrm>
              <a:off x="6640304" y="4568085"/>
              <a:ext cx="23375" cy="25189"/>
            </a:xfrm>
            <a:custGeom>
              <a:rect b="b" l="l" r="r" t="t"/>
              <a:pathLst>
                <a:path extrusionOk="0" h="626" w="581">
                  <a:moveTo>
                    <a:pt x="232" y="0"/>
                  </a:moveTo>
                  <a:lnTo>
                    <a:pt x="125" y="54"/>
                  </a:lnTo>
                  <a:lnTo>
                    <a:pt x="45" y="134"/>
                  </a:lnTo>
                  <a:lnTo>
                    <a:pt x="0" y="250"/>
                  </a:lnTo>
                  <a:lnTo>
                    <a:pt x="0" y="313"/>
                  </a:lnTo>
                  <a:lnTo>
                    <a:pt x="0" y="375"/>
                  </a:lnTo>
                  <a:lnTo>
                    <a:pt x="45" y="491"/>
                  </a:lnTo>
                  <a:lnTo>
                    <a:pt x="125" y="572"/>
                  </a:lnTo>
                  <a:lnTo>
                    <a:pt x="232" y="625"/>
                  </a:lnTo>
                  <a:lnTo>
                    <a:pt x="348" y="625"/>
                  </a:lnTo>
                  <a:lnTo>
                    <a:pt x="456" y="572"/>
                  </a:lnTo>
                  <a:lnTo>
                    <a:pt x="527" y="491"/>
                  </a:lnTo>
                  <a:lnTo>
                    <a:pt x="572" y="375"/>
                  </a:lnTo>
                  <a:lnTo>
                    <a:pt x="581" y="313"/>
                  </a:lnTo>
                  <a:lnTo>
                    <a:pt x="572" y="250"/>
                  </a:lnTo>
                  <a:lnTo>
                    <a:pt x="527" y="134"/>
                  </a:lnTo>
                  <a:lnTo>
                    <a:pt x="456" y="54"/>
                  </a:lnTo>
                  <a:lnTo>
                    <a:pt x="34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6" name="Google Shape;1156;p118"/>
            <p:cNvSpPr/>
            <p:nvPr/>
          </p:nvSpPr>
          <p:spPr>
            <a:xfrm>
              <a:off x="6812740" y="3906581"/>
              <a:ext cx="23375" cy="25189"/>
            </a:xfrm>
            <a:custGeom>
              <a:rect b="b" l="l" r="r" t="t"/>
              <a:pathLst>
                <a:path extrusionOk="0" h="626" w="581">
                  <a:moveTo>
                    <a:pt x="233" y="0"/>
                  </a:moveTo>
                  <a:lnTo>
                    <a:pt x="134" y="54"/>
                  </a:lnTo>
                  <a:lnTo>
                    <a:pt x="54" y="134"/>
                  </a:lnTo>
                  <a:lnTo>
                    <a:pt x="9" y="250"/>
                  </a:lnTo>
                  <a:lnTo>
                    <a:pt x="0" y="313"/>
                  </a:lnTo>
                  <a:lnTo>
                    <a:pt x="9" y="375"/>
                  </a:lnTo>
                  <a:lnTo>
                    <a:pt x="54" y="491"/>
                  </a:lnTo>
                  <a:lnTo>
                    <a:pt x="134" y="572"/>
                  </a:lnTo>
                  <a:lnTo>
                    <a:pt x="233" y="625"/>
                  </a:lnTo>
                  <a:lnTo>
                    <a:pt x="349" y="625"/>
                  </a:lnTo>
                  <a:lnTo>
                    <a:pt x="456" y="572"/>
                  </a:lnTo>
                  <a:lnTo>
                    <a:pt x="536" y="491"/>
                  </a:lnTo>
                  <a:lnTo>
                    <a:pt x="581" y="375"/>
                  </a:lnTo>
                  <a:lnTo>
                    <a:pt x="581" y="313"/>
                  </a:lnTo>
                  <a:lnTo>
                    <a:pt x="581" y="250"/>
                  </a:lnTo>
                  <a:lnTo>
                    <a:pt x="536" y="134"/>
                  </a:lnTo>
                  <a:lnTo>
                    <a:pt x="456" y="54"/>
                  </a:lnTo>
                  <a:lnTo>
                    <a:pt x="34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7" name="Google Shape;1157;p118"/>
            <p:cNvSpPr/>
            <p:nvPr/>
          </p:nvSpPr>
          <p:spPr>
            <a:xfrm>
              <a:off x="6812740" y="4071836"/>
              <a:ext cx="23375" cy="25189"/>
            </a:xfrm>
            <a:custGeom>
              <a:rect b="b" l="l" r="r" t="t"/>
              <a:pathLst>
                <a:path extrusionOk="0" h="626" w="581">
                  <a:moveTo>
                    <a:pt x="295" y="1"/>
                  </a:moveTo>
                  <a:lnTo>
                    <a:pt x="233" y="10"/>
                  </a:lnTo>
                  <a:lnTo>
                    <a:pt x="134" y="54"/>
                  </a:lnTo>
                  <a:lnTo>
                    <a:pt x="54" y="135"/>
                  </a:lnTo>
                  <a:lnTo>
                    <a:pt x="9" y="251"/>
                  </a:lnTo>
                  <a:lnTo>
                    <a:pt x="0" y="313"/>
                  </a:lnTo>
                  <a:lnTo>
                    <a:pt x="9" y="376"/>
                  </a:lnTo>
                  <a:lnTo>
                    <a:pt x="54" y="492"/>
                  </a:lnTo>
                  <a:lnTo>
                    <a:pt x="134" y="581"/>
                  </a:lnTo>
                  <a:lnTo>
                    <a:pt x="233" y="626"/>
                  </a:lnTo>
                  <a:lnTo>
                    <a:pt x="349" y="626"/>
                  </a:lnTo>
                  <a:lnTo>
                    <a:pt x="456" y="581"/>
                  </a:lnTo>
                  <a:lnTo>
                    <a:pt x="536" y="492"/>
                  </a:lnTo>
                  <a:lnTo>
                    <a:pt x="581" y="376"/>
                  </a:lnTo>
                  <a:lnTo>
                    <a:pt x="581" y="313"/>
                  </a:lnTo>
                  <a:lnTo>
                    <a:pt x="581" y="251"/>
                  </a:lnTo>
                  <a:lnTo>
                    <a:pt x="536" y="135"/>
                  </a:lnTo>
                  <a:lnTo>
                    <a:pt x="456" y="54"/>
                  </a:lnTo>
                  <a:lnTo>
                    <a:pt x="349" y="10"/>
                  </a:lnTo>
                  <a:lnTo>
                    <a:pt x="295"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8" name="Google Shape;1158;p118"/>
            <p:cNvSpPr/>
            <p:nvPr/>
          </p:nvSpPr>
          <p:spPr>
            <a:xfrm>
              <a:off x="6812740" y="4237132"/>
              <a:ext cx="23375" cy="25551"/>
            </a:xfrm>
            <a:custGeom>
              <a:rect b="b" l="l" r="r" t="t"/>
              <a:pathLst>
                <a:path extrusionOk="0" h="635" w="581">
                  <a:moveTo>
                    <a:pt x="295" y="1"/>
                  </a:moveTo>
                  <a:lnTo>
                    <a:pt x="233" y="9"/>
                  </a:lnTo>
                  <a:lnTo>
                    <a:pt x="134" y="54"/>
                  </a:lnTo>
                  <a:lnTo>
                    <a:pt x="54" y="143"/>
                  </a:lnTo>
                  <a:lnTo>
                    <a:pt x="9" y="251"/>
                  </a:lnTo>
                  <a:lnTo>
                    <a:pt x="0" y="322"/>
                  </a:lnTo>
                  <a:lnTo>
                    <a:pt x="9" y="385"/>
                  </a:lnTo>
                  <a:lnTo>
                    <a:pt x="54" y="492"/>
                  </a:lnTo>
                  <a:lnTo>
                    <a:pt x="134" y="581"/>
                  </a:lnTo>
                  <a:lnTo>
                    <a:pt x="233" y="626"/>
                  </a:lnTo>
                  <a:lnTo>
                    <a:pt x="295" y="635"/>
                  </a:lnTo>
                  <a:lnTo>
                    <a:pt x="349" y="626"/>
                  </a:lnTo>
                  <a:lnTo>
                    <a:pt x="456" y="581"/>
                  </a:lnTo>
                  <a:lnTo>
                    <a:pt x="536" y="492"/>
                  </a:lnTo>
                  <a:lnTo>
                    <a:pt x="581" y="385"/>
                  </a:lnTo>
                  <a:lnTo>
                    <a:pt x="581" y="322"/>
                  </a:lnTo>
                  <a:lnTo>
                    <a:pt x="581" y="251"/>
                  </a:lnTo>
                  <a:lnTo>
                    <a:pt x="536" y="143"/>
                  </a:lnTo>
                  <a:lnTo>
                    <a:pt x="456" y="54"/>
                  </a:lnTo>
                  <a:lnTo>
                    <a:pt x="349" y="9"/>
                  </a:lnTo>
                  <a:lnTo>
                    <a:pt x="295"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9" name="Google Shape;1159;p118"/>
            <p:cNvSpPr/>
            <p:nvPr/>
          </p:nvSpPr>
          <p:spPr>
            <a:xfrm>
              <a:off x="6812740" y="4402789"/>
              <a:ext cx="23375" cy="25189"/>
            </a:xfrm>
            <a:custGeom>
              <a:rect b="b" l="l" r="r" t="t"/>
              <a:pathLst>
                <a:path extrusionOk="0" h="626" w="581">
                  <a:moveTo>
                    <a:pt x="233" y="0"/>
                  </a:moveTo>
                  <a:lnTo>
                    <a:pt x="134" y="54"/>
                  </a:lnTo>
                  <a:lnTo>
                    <a:pt x="54" y="134"/>
                  </a:lnTo>
                  <a:lnTo>
                    <a:pt x="9" y="250"/>
                  </a:lnTo>
                  <a:lnTo>
                    <a:pt x="0" y="313"/>
                  </a:lnTo>
                  <a:lnTo>
                    <a:pt x="9" y="375"/>
                  </a:lnTo>
                  <a:lnTo>
                    <a:pt x="54" y="491"/>
                  </a:lnTo>
                  <a:lnTo>
                    <a:pt x="134" y="572"/>
                  </a:lnTo>
                  <a:lnTo>
                    <a:pt x="233" y="616"/>
                  </a:lnTo>
                  <a:lnTo>
                    <a:pt x="295" y="625"/>
                  </a:lnTo>
                  <a:lnTo>
                    <a:pt x="349" y="616"/>
                  </a:lnTo>
                  <a:lnTo>
                    <a:pt x="456" y="572"/>
                  </a:lnTo>
                  <a:lnTo>
                    <a:pt x="536" y="491"/>
                  </a:lnTo>
                  <a:lnTo>
                    <a:pt x="581" y="375"/>
                  </a:lnTo>
                  <a:lnTo>
                    <a:pt x="581" y="313"/>
                  </a:lnTo>
                  <a:lnTo>
                    <a:pt x="581" y="250"/>
                  </a:lnTo>
                  <a:lnTo>
                    <a:pt x="536" y="134"/>
                  </a:lnTo>
                  <a:lnTo>
                    <a:pt x="456" y="54"/>
                  </a:lnTo>
                  <a:lnTo>
                    <a:pt x="34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0" name="Google Shape;1160;p118"/>
            <p:cNvSpPr/>
            <p:nvPr/>
          </p:nvSpPr>
          <p:spPr>
            <a:xfrm>
              <a:off x="6812740" y="4568085"/>
              <a:ext cx="23375" cy="25189"/>
            </a:xfrm>
            <a:custGeom>
              <a:rect b="b" l="l" r="r" t="t"/>
              <a:pathLst>
                <a:path extrusionOk="0" h="626" w="581">
                  <a:moveTo>
                    <a:pt x="233" y="0"/>
                  </a:moveTo>
                  <a:lnTo>
                    <a:pt x="134" y="54"/>
                  </a:lnTo>
                  <a:lnTo>
                    <a:pt x="54" y="134"/>
                  </a:lnTo>
                  <a:lnTo>
                    <a:pt x="9" y="250"/>
                  </a:lnTo>
                  <a:lnTo>
                    <a:pt x="0" y="313"/>
                  </a:lnTo>
                  <a:lnTo>
                    <a:pt x="9" y="375"/>
                  </a:lnTo>
                  <a:lnTo>
                    <a:pt x="54" y="491"/>
                  </a:lnTo>
                  <a:lnTo>
                    <a:pt x="134" y="572"/>
                  </a:lnTo>
                  <a:lnTo>
                    <a:pt x="233" y="625"/>
                  </a:lnTo>
                  <a:lnTo>
                    <a:pt x="349" y="625"/>
                  </a:lnTo>
                  <a:lnTo>
                    <a:pt x="456" y="572"/>
                  </a:lnTo>
                  <a:lnTo>
                    <a:pt x="536" y="491"/>
                  </a:lnTo>
                  <a:lnTo>
                    <a:pt x="581" y="375"/>
                  </a:lnTo>
                  <a:lnTo>
                    <a:pt x="581" y="313"/>
                  </a:lnTo>
                  <a:lnTo>
                    <a:pt x="581" y="250"/>
                  </a:lnTo>
                  <a:lnTo>
                    <a:pt x="536" y="134"/>
                  </a:lnTo>
                  <a:lnTo>
                    <a:pt x="456" y="54"/>
                  </a:lnTo>
                  <a:lnTo>
                    <a:pt x="34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1" name="Google Shape;1161;p118"/>
            <p:cNvSpPr/>
            <p:nvPr/>
          </p:nvSpPr>
          <p:spPr>
            <a:xfrm>
              <a:off x="6985539" y="3906581"/>
              <a:ext cx="23415" cy="25189"/>
            </a:xfrm>
            <a:custGeom>
              <a:rect b="b" l="l" r="r" t="t"/>
              <a:pathLst>
                <a:path extrusionOk="0" h="626" w="582">
                  <a:moveTo>
                    <a:pt x="233" y="0"/>
                  </a:moveTo>
                  <a:lnTo>
                    <a:pt x="126" y="54"/>
                  </a:lnTo>
                  <a:lnTo>
                    <a:pt x="45" y="134"/>
                  </a:lnTo>
                  <a:lnTo>
                    <a:pt x="10" y="250"/>
                  </a:lnTo>
                  <a:lnTo>
                    <a:pt x="1" y="313"/>
                  </a:lnTo>
                  <a:lnTo>
                    <a:pt x="10" y="375"/>
                  </a:lnTo>
                  <a:lnTo>
                    <a:pt x="45" y="491"/>
                  </a:lnTo>
                  <a:lnTo>
                    <a:pt x="126" y="572"/>
                  </a:lnTo>
                  <a:lnTo>
                    <a:pt x="233" y="625"/>
                  </a:lnTo>
                  <a:lnTo>
                    <a:pt x="349" y="625"/>
                  </a:lnTo>
                  <a:lnTo>
                    <a:pt x="456" y="572"/>
                  </a:lnTo>
                  <a:lnTo>
                    <a:pt x="528" y="491"/>
                  </a:lnTo>
                  <a:lnTo>
                    <a:pt x="572" y="375"/>
                  </a:lnTo>
                  <a:lnTo>
                    <a:pt x="581" y="313"/>
                  </a:lnTo>
                  <a:lnTo>
                    <a:pt x="572" y="250"/>
                  </a:lnTo>
                  <a:lnTo>
                    <a:pt x="528" y="134"/>
                  </a:lnTo>
                  <a:lnTo>
                    <a:pt x="456" y="54"/>
                  </a:lnTo>
                  <a:lnTo>
                    <a:pt x="34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2" name="Google Shape;1162;p118"/>
            <p:cNvSpPr/>
            <p:nvPr/>
          </p:nvSpPr>
          <p:spPr>
            <a:xfrm>
              <a:off x="6985539" y="4071836"/>
              <a:ext cx="23415" cy="25189"/>
            </a:xfrm>
            <a:custGeom>
              <a:rect b="b" l="l" r="r" t="t"/>
              <a:pathLst>
                <a:path extrusionOk="0" h="626" w="582">
                  <a:moveTo>
                    <a:pt x="287" y="1"/>
                  </a:moveTo>
                  <a:lnTo>
                    <a:pt x="233" y="10"/>
                  </a:lnTo>
                  <a:lnTo>
                    <a:pt x="126" y="54"/>
                  </a:lnTo>
                  <a:lnTo>
                    <a:pt x="45" y="135"/>
                  </a:lnTo>
                  <a:lnTo>
                    <a:pt x="10" y="251"/>
                  </a:lnTo>
                  <a:lnTo>
                    <a:pt x="1" y="313"/>
                  </a:lnTo>
                  <a:lnTo>
                    <a:pt x="10" y="376"/>
                  </a:lnTo>
                  <a:lnTo>
                    <a:pt x="45" y="492"/>
                  </a:lnTo>
                  <a:lnTo>
                    <a:pt x="126" y="581"/>
                  </a:lnTo>
                  <a:lnTo>
                    <a:pt x="233" y="626"/>
                  </a:lnTo>
                  <a:lnTo>
                    <a:pt x="349" y="626"/>
                  </a:lnTo>
                  <a:lnTo>
                    <a:pt x="456" y="581"/>
                  </a:lnTo>
                  <a:lnTo>
                    <a:pt x="528" y="492"/>
                  </a:lnTo>
                  <a:lnTo>
                    <a:pt x="572" y="376"/>
                  </a:lnTo>
                  <a:lnTo>
                    <a:pt x="581" y="313"/>
                  </a:lnTo>
                  <a:lnTo>
                    <a:pt x="572" y="251"/>
                  </a:lnTo>
                  <a:lnTo>
                    <a:pt x="528" y="135"/>
                  </a:lnTo>
                  <a:lnTo>
                    <a:pt x="456" y="54"/>
                  </a:lnTo>
                  <a:lnTo>
                    <a:pt x="349" y="10"/>
                  </a:lnTo>
                  <a:lnTo>
                    <a:pt x="287"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3" name="Google Shape;1163;p118"/>
            <p:cNvSpPr/>
            <p:nvPr/>
          </p:nvSpPr>
          <p:spPr>
            <a:xfrm>
              <a:off x="6985539" y="4237132"/>
              <a:ext cx="23415" cy="25551"/>
            </a:xfrm>
            <a:custGeom>
              <a:rect b="b" l="l" r="r" t="t"/>
              <a:pathLst>
                <a:path extrusionOk="0" h="635" w="582">
                  <a:moveTo>
                    <a:pt x="287" y="1"/>
                  </a:moveTo>
                  <a:lnTo>
                    <a:pt x="233" y="9"/>
                  </a:lnTo>
                  <a:lnTo>
                    <a:pt x="126" y="54"/>
                  </a:lnTo>
                  <a:lnTo>
                    <a:pt x="45" y="143"/>
                  </a:lnTo>
                  <a:lnTo>
                    <a:pt x="10" y="251"/>
                  </a:lnTo>
                  <a:lnTo>
                    <a:pt x="1" y="322"/>
                  </a:lnTo>
                  <a:lnTo>
                    <a:pt x="10" y="385"/>
                  </a:lnTo>
                  <a:lnTo>
                    <a:pt x="45" y="492"/>
                  </a:lnTo>
                  <a:lnTo>
                    <a:pt x="126" y="581"/>
                  </a:lnTo>
                  <a:lnTo>
                    <a:pt x="233" y="626"/>
                  </a:lnTo>
                  <a:lnTo>
                    <a:pt x="287" y="635"/>
                  </a:lnTo>
                  <a:lnTo>
                    <a:pt x="349" y="626"/>
                  </a:lnTo>
                  <a:lnTo>
                    <a:pt x="456" y="581"/>
                  </a:lnTo>
                  <a:lnTo>
                    <a:pt x="528" y="492"/>
                  </a:lnTo>
                  <a:lnTo>
                    <a:pt x="572" y="385"/>
                  </a:lnTo>
                  <a:lnTo>
                    <a:pt x="581" y="322"/>
                  </a:lnTo>
                  <a:lnTo>
                    <a:pt x="572" y="251"/>
                  </a:lnTo>
                  <a:lnTo>
                    <a:pt x="528" y="143"/>
                  </a:lnTo>
                  <a:lnTo>
                    <a:pt x="456" y="54"/>
                  </a:lnTo>
                  <a:lnTo>
                    <a:pt x="349" y="9"/>
                  </a:lnTo>
                  <a:lnTo>
                    <a:pt x="287"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4" name="Google Shape;1164;p118"/>
            <p:cNvSpPr/>
            <p:nvPr/>
          </p:nvSpPr>
          <p:spPr>
            <a:xfrm>
              <a:off x="6985539" y="4402789"/>
              <a:ext cx="23415" cy="25189"/>
            </a:xfrm>
            <a:custGeom>
              <a:rect b="b" l="l" r="r" t="t"/>
              <a:pathLst>
                <a:path extrusionOk="0" h="626" w="582">
                  <a:moveTo>
                    <a:pt x="233" y="0"/>
                  </a:moveTo>
                  <a:lnTo>
                    <a:pt x="126" y="54"/>
                  </a:lnTo>
                  <a:lnTo>
                    <a:pt x="45" y="134"/>
                  </a:lnTo>
                  <a:lnTo>
                    <a:pt x="10" y="250"/>
                  </a:lnTo>
                  <a:lnTo>
                    <a:pt x="1" y="313"/>
                  </a:lnTo>
                  <a:lnTo>
                    <a:pt x="10" y="375"/>
                  </a:lnTo>
                  <a:lnTo>
                    <a:pt x="45" y="491"/>
                  </a:lnTo>
                  <a:lnTo>
                    <a:pt x="126" y="572"/>
                  </a:lnTo>
                  <a:lnTo>
                    <a:pt x="233" y="616"/>
                  </a:lnTo>
                  <a:lnTo>
                    <a:pt x="287" y="625"/>
                  </a:lnTo>
                  <a:lnTo>
                    <a:pt x="349" y="616"/>
                  </a:lnTo>
                  <a:lnTo>
                    <a:pt x="456" y="572"/>
                  </a:lnTo>
                  <a:lnTo>
                    <a:pt x="528" y="491"/>
                  </a:lnTo>
                  <a:lnTo>
                    <a:pt x="572" y="375"/>
                  </a:lnTo>
                  <a:lnTo>
                    <a:pt x="581" y="313"/>
                  </a:lnTo>
                  <a:lnTo>
                    <a:pt x="572" y="250"/>
                  </a:lnTo>
                  <a:lnTo>
                    <a:pt x="528" y="134"/>
                  </a:lnTo>
                  <a:lnTo>
                    <a:pt x="456" y="54"/>
                  </a:lnTo>
                  <a:lnTo>
                    <a:pt x="34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5" name="Google Shape;1165;p118"/>
            <p:cNvSpPr/>
            <p:nvPr/>
          </p:nvSpPr>
          <p:spPr>
            <a:xfrm>
              <a:off x="6985539" y="4568085"/>
              <a:ext cx="23415" cy="25189"/>
            </a:xfrm>
            <a:custGeom>
              <a:rect b="b" l="l" r="r" t="t"/>
              <a:pathLst>
                <a:path extrusionOk="0" h="626" w="582">
                  <a:moveTo>
                    <a:pt x="233" y="0"/>
                  </a:moveTo>
                  <a:lnTo>
                    <a:pt x="126" y="54"/>
                  </a:lnTo>
                  <a:lnTo>
                    <a:pt x="45" y="134"/>
                  </a:lnTo>
                  <a:lnTo>
                    <a:pt x="10" y="250"/>
                  </a:lnTo>
                  <a:lnTo>
                    <a:pt x="1" y="313"/>
                  </a:lnTo>
                  <a:lnTo>
                    <a:pt x="10" y="375"/>
                  </a:lnTo>
                  <a:lnTo>
                    <a:pt x="45" y="491"/>
                  </a:lnTo>
                  <a:lnTo>
                    <a:pt x="126" y="572"/>
                  </a:lnTo>
                  <a:lnTo>
                    <a:pt x="233" y="625"/>
                  </a:lnTo>
                  <a:lnTo>
                    <a:pt x="349" y="625"/>
                  </a:lnTo>
                  <a:lnTo>
                    <a:pt x="456" y="572"/>
                  </a:lnTo>
                  <a:lnTo>
                    <a:pt x="528" y="491"/>
                  </a:lnTo>
                  <a:lnTo>
                    <a:pt x="572" y="375"/>
                  </a:lnTo>
                  <a:lnTo>
                    <a:pt x="581" y="313"/>
                  </a:lnTo>
                  <a:lnTo>
                    <a:pt x="572" y="250"/>
                  </a:lnTo>
                  <a:lnTo>
                    <a:pt x="528" y="134"/>
                  </a:lnTo>
                  <a:lnTo>
                    <a:pt x="456" y="54"/>
                  </a:lnTo>
                  <a:lnTo>
                    <a:pt x="34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166" name="Google Shape;1166;p118"/>
          <p:cNvSpPr/>
          <p:nvPr/>
        </p:nvSpPr>
        <p:spPr>
          <a:xfrm>
            <a:off x="8698265" y="4870865"/>
            <a:ext cx="136800" cy="139800"/>
          </a:xfrm>
          <a:prstGeom prst="ellipse">
            <a:avLst/>
          </a:pr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 name="Google Shape;1167;p118"/>
          <p:cNvSpPr txBox="1"/>
          <p:nvPr>
            <p:ph idx="12" type="sldNum"/>
          </p:nvPr>
        </p:nvSpPr>
        <p:spPr>
          <a:xfrm>
            <a:off x="290521" y="4874925"/>
            <a:ext cx="312300" cy="131700"/>
          </a:xfrm>
          <a:prstGeom prst="rect">
            <a:avLst/>
          </a:prstGeom>
          <a:noFill/>
          <a:ln>
            <a:noFill/>
          </a:ln>
        </p:spPr>
        <p:txBody>
          <a:bodyPr anchorCtr="0" anchor="ctr" bIns="0" lIns="0" spcFirstLastPara="1" rIns="0" wrap="square" tIns="0">
            <a:noAutofit/>
          </a:bodyPr>
          <a:lstStyle>
            <a:lvl1pPr indent="0" lvl="0"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1pPr>
            <a:lvl2pPr indent="0" lvl="1"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2pPr>
            <a:lvl3pPr indent="0" lvl="2"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3pPr>
            <a:lvl4pPr indent="0" lvl="3"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4pPr>
            <a:lvl5pPr indent="0" lvl="4"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5pPr>
            <a:lvl6pPr indent="0" lvl="5"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6pPr>
            <a:lvl7pPr indent="0" lvl="6"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7pPr>
            <a:lvl8pPr indent="0" lvl="7"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8pPr>
            <a:lvl9pPr indent="0" lvl="8"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9pPr>
          </a:lstStyle>
          <a:p>
            <a:pPr indent="0" lvl="0" marL="0" rtl="0" algn="l">
              <a:spcBef>
                <a:spcPts val="0"/>
              </a:spcBef>
              <a:spcAft>
                <a:spcPts val="0"/>
              </a:spcAft>
              <a:buNone/>
            </a:pPr>
            <a:fld id="{00000000-1234-1234-1234-123412341234}" type="slidenum">
              <a:rPr lang="en"/>
              <a:t>‹#›</a:t>
            </a:fld>
            <a:endParaRPr/>
          </a:p>
        </p:txBody>
      </p:sp>
      <p:sp>
        <p:nvSpPr>
          <p:cNvPr id="1168" name="Google Shape;1168;p118"/>
          <p:cNvSpPr txBox="1"/>
          <p:nvPr/>
        </p:nvSpPr>
        <p:spPr>
          <a:xfrm>
            <a:off x="1206943" y="4874925"/>
            <a:ext cx="1577100" cy="131700"/>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Clr>
                <a:srgbClr val="000000"/>
              </a:buClr>
              <a:buSzPts val="600"/>
              <a:buFont typeface="Arial"/>
              <a:buNone/>
            </a:pPr>
            <a:r>
              <a:rPr lang="en" sz="600">
                <a:solidFill>
                  <a:schemeClr val="dk2"/>
                </a:solidFill>
                <a:latin typeface="Helvetica Neue"/>
                <a:ea typeface="Helvetica Neue"/>
                <a:cs typeface="Helvetica Neue"/>
                <a:sym typeface="Helvetica Neue"/>
              </a:rPr>
              <a:t>2022 © AppFolio, Inc. Confidential</a:t>
            </a:r>
            <a:endParaRPr sz="600">
              <a:solidFill>
                <a:schemeClr val="dk2"/>
              </a:solidFill>
              <a:latin typeface="Helvetica Neue"/>
              <a:ea typeface="Helvetica Neue"/>
              <a:cs typeface="Helvetica Neue"/>
              <a:sym typeface="Helvetica Neue"/>
            </a:endParaRPr>
          </a:p>
        </p:txBody>
      </p:sp>
      <p:grpSp>
        <p:nvGrpSpPr>
          <p:cNvPr id="1169" name="Google Shape;1169;p118"/>
          <p:cNvGrpSpPr/>
          <p:nvPr/>
        </p:nvGrpSpPr>
        <p:grpSpPr>
          <a:xfrm>
            <a:off x="8684368" y="4856161"/>
            <a:ext cx="164601" cy="164574"/>
            <a:chOff x="5701200" y="2981425"/>
            <a:chExt cx="927850" cy="905250"/>
          </a:xfrm>
        </p:grpSpPr>
        <p:sp>
          <p:nvSpPr>
            <p:cNvPr id="1170" name="Google Shape;1170;p118"/>
            <p:cNvSpPr/>
            <p:nvPr/>
          </p:nvSpPr>
          <p:spPr>
            <a:xfrm>
              <a:off x="5701200" y="2981425"/>
              <a:ext cx="927850" cy="905250"/>
            </a:xfrm>
            <a:custGeom>
              <a:rect b="b" l="l" r="r" t="t"/>
              <a:pathLst>
                <a:path extrusionOk="0" h="36210" w="37114">
                  <a:moveTo>
                    <a:pt x="20237" y="5748"/>
                  </a:moveTo>
                  <a:lnTo>
                    <a:pt x="20587" y="5761"/>
                  </a:lnTo>
                  <a:lnTo>
                    <a:pt x="20925" y="5788"/>
                  </a:lnTo>
                  <a:lnTo>
                    <a:pt x="21262" y="5815"/>
                  </a:lnTo>
                  <a:lnTo>
                    <a:pt x="21599" y="5869"/>
                  </a:lnTo>
                  <a:lnTo>
                    <a:pt x="21936" y="5923"/>
                  </a:lnTo>
                  <a:lnTo>
                    <a:pt x="22274" y="5991"/>
                  </a:lnTo>
                  <a:lnTo>
                    <a:pt x="22597" y="6072"/>
                  </a:lnTo>
                  <a:lnTo>
                    <a:pt x="22921" y="6166"/>
                  </a:lnTo>
                  <a:lnTo>
                    <a:pt x="23245" y="6260"/>
                  </a:lnTo>
                  <a:lnTo>
                    <a:pt x="23569" y="6368"/>
                  </a:lnTo>
                  <a:lnTo>
                    <a:pt x="23893" y="6503"/>
                  </a:lnTo>
                  <a:lnTo>
                    <a:pt x="24203" y="6625"/>
                  </a:lnTo>
                  <a:lnTo>
                    <a:pt x="24513" y="6773"/>
                  </a:lnTo>
                  <a:lnTo>
                    <a:pt x="24823" y="6922"/>
                  </a:lnTo>
                  <a:lnTo>
                    <a:pt x="25120" y="7083"/>
                  </a:lnTo>
                  <a:lnTo>
                    <a:pt x="25417" y="7272"/>
                  </a:lnTo>
                  <a:lnTo>
                    <a:pt x="25714" y="7488"/>
                  </a:lnTo>
                  <a:lnTo>
                    <a:pt x="26011" y="7731"/>
                  </a:lnTo>
                  <a:lnTo>
                    <a:pt x="26307" y="8001"/>
                  </a:lnTo>
                  <a:lnTo>
                    <a:pt x="26604" y="8298"/>
                  </a:lnTo>
                  <a:lnTo>
                    <a:pt x="26887" y="8621"/>
                  </a:lnTo>
                  <a:lnTo>
                    <a:pt x="27157" y="8972"/>
                  </a:lnTo>
                  <a:lnTo>
                    <a:pt x="27292" y="9174"/>
                  </a:lnTo>
                  <a:lnTo>
                    <a:pt x="27414" y="9363"/>
                  </a:lnTo>
                  <a:lnTo>
                    <a:pt x="27535" y="9579"/>
                  </a:lnTo>
                  <a:lnTo>
                    <a:pt x="27656" y="9795"/>
                  </a:lnTo>
                  <a:lnTo>
                    <a:pt x="27764" y="10024"/>
                  </a:lnTo>
                  <a:lnTo>
                    <a:pt x="27872" y="10254"/>
                  </a:lnTo>
                  <a:lnTo>
                    <a:pt x="27967" y="10497"/>
                  </a:lnTo>
                  <a:lnTo>
                    <a:pt x="28061" y="10753"/>
                  </a:lnTo>
                  <a:lnTo>
                    <a:pt x="28142" y="11023"/>
                  </a:lnTo>
                  <a:lnTo>
                    <a:pt x="28223" y="11292"/>
                  </a:lnTo>
                  <a:lnTo>
                    <a:pt x="28290" y="11576"/>
                  </a:lnTo>
                  <a:lnTo>
                    <a:pt x="28358" y="11873"/>
                  </a:lnTo>
                  <a:lnTo>
                    <a:pt x="28412" y="12169"/>
                  </a:lnTo>
                  <a:lnTo>
                    <a:pt x="28452" y="12493"/>
                  </a:lnTo>
                  <a:lnTo>
                    <a:pt x="28493" y="12817"/>
                  </a:lnTo>
                  <a:lnTo>
                    <a:pt x="28520" y="13154"/>
                  </a:lnTo>
                  <a:lnTo>
                    <a:pt x="28533" y="13491"/>
                  </a:lnTo>
                  <a:lnTo>
                    <a:pt x="28533" y="13856"/>
                  </a:lnTo>
                  <a:lnTo>
                    <a:pt x="28533" y="15893"/>
                  </a:lnTo>
                  <a:lnTo>
                    <a:pt x="28560" y="17039"/>
                  </a:lnTo>
                  <a:lnTo>
                    <a:pt x="28560" y="18186"/>
                  </a:lnTo>
                  <a:lnTo>
                    <a:pt x="28560" y="19319"/>
                  </a:lnTo>
                  <a:lnTo>
                    <a:pt x="28533" y="20412"/>
                  </a:lnTo>
                  <a:lnTo>
                    <a:pt x="28506" y="20938"/>
                  </a:lnTo>
                  <a:lnTo>
                    <a:pt x="28479" y="21451"/>
                  </a:lnTo>
                  <a:lnTo>
                    <a:pt x="28425" y="21937"/>
                  </a:lnTo>
                  <a:lnTo>
                    <a:pt x="28371" y="22395"/>
                  </a:lnTo>
                  <a:lnTo>
                    <a:pt x="28304" y="22827"/>
                  </a:lnTo>
                  <a:lnTo>
                    <a:pt x="28223" y="23218"/>
                  </a:lnTo>
                  <a:lnTo>
                    <a:pt x="28142" y="23582"/>
                  </a:lnTo>
                  <a:lnTo>
                    <a:pt x="28034" y="23906"/>
                  </a:lnTo>
                  <a:lnTo>
                    <a:pt x="27845" y="24392"/>
                  </a:lnTo>
                  <a:lnTo>
                    <a:pt x="27629" y="24864"/>
                  </a:lnTo>
                  <a:lnTo>
                    <a:pt x="27387" y="25323"/>
                  </a:lnTo>
                  <a:lnTo>
                    <a:pt x="27117" y="25768"/>
                  </a:lnTo>
                  <a:lnTo>
                    <a:pt x="26833" y="26200"/>
                  </a:lnTo>
                  <a:lnTo>
                    <a:pt x="26523" y="26618"/>
                  </a:lnTo>
                  <a:lnTo>
                    <a:pt x="26199" y="27009"/>
                  </a:lnTo>
                  <a:lnTo>
                    <a:pt x="25835" y="27400"/>
                  </a:lnTo>
                  <a:lnTo>
                    <a:pt x="25471" y="27751"/>
                  </a:lnTo>
                  <a:lnTo>
                    <a:pt x="25080" y="28088"/>
                  </a:lnTo>
                  <a:lnTo>
                    <a:pt x="24661" y="28412"/>
                  </a:lnTo>
                  <a:lnTo>
                    <a:pt x="24243" y="28709"/>
                  </a:lnTo>
                  <a:lnTo>
                    <a:pt x="23798" y="28979"/>
                  </a:lnTo>
                  <a:lnTo>
                    <a:pt x="23353" y="29222"/>
                  </a:lnTo>
                  <a:lnTo>
                    <a:pt x="22881" y="29451"/>
                  </a:lnTo>
                  <a:lnTo>
                    <a:pt x="22409" y="29640"/>
                  </a:lnTo>
                  <a:lnTo>
                    <a:pt x="22287" y="29694"/>
                  </a:lnTo>
                  <a:lnTo>
                    <a:pt x="21788" y="29869"/>
                  </a:lnTo>
                  <a:lnTo>
                    <a:pt x="21289" y="30031"/>
                  </a:lnTo>
                  <a:lnTo>
                    <a:pt x="20776" y="30152"/>
                  </a:lnTo>
                  <a:lnTo>
                    <a:pt x="20264" y="30260"/>
                  </a:lnTo>
                  <a:lnTo>
                    <a:pt x="19737" y="30341"/>
                  </a:lnTo>
                  <a:lnTo>
                    <a:pt x="19211" y="30395"/>
                  </a:lnTo>
                  <a:lnTo>
                    <a:pt x="18685" y="30422"/>
                  </a:lnTo>
                  <a:lnTo>
                    <a:pt x="17484" y="30422"/>
                  </a:lnTo>
                  <a:lnTo>
                    <a:pt x="17134" y="30395"/>
                  </a:lnTo>
                  <a:lnTo>
                    <a:pt x="16769" y="30368"/>
                  </a:lnTo>
                  <a:lnTo>
                    <a:pt x="16405" y="30328"/>
                  </a:lnTo>
                  <a:lnTo>
                    <a:pt x="16027" y="30274"/>
                  </a:lnTo>
                  <a:lnTo>
                    <a:pt x="15650" y="30193"/>
                  </a:lnTo>
                  <a:lnTo>
                    <a:pt x="15272" y="30112"/>
                  </a:lnTo>
                  <a:lnTo>
                    <a:pt x="14894" y="30017"/>
                  </a:lnTo>
                  <a:lnTo>
                    <a:pt x="14517" y="29910"/>
                  </a:lnTo>
                  <a:lnTo>
                    <a:pt x="14139" y="29788"/>
                  </a:lnTo>
                  <a:lnTo>
                    <a:pt x="13761" y="29653"/>
                  </a:lnTo>
                  <a:lnTo>
                    <a:pt x="13383" y="29505"/>
                  </a:lnTo>
                  <a:lnTo>
                    <a:pt x="13019" y="29343"/>
                  </a:lnTo>
                  <a:lnTo>
                    <a:pt x="12655" y="29168"/>
                  </a:lnTo>
                  <a:lnTo>
                    <a:pt x="12304" y="28979"/>
                  </a:lnTo>
                  <a:lnTo>
                    <a:pt x="11967" y="28776"/>
                  </a:lnTo>
                  <a:lnTo>
                    <a:pt x="11630" y="28560"/>
                  </a:lnTo>
                  <a:lnTo>
                    <a:pt x="11306" y="28345"/>
                  </a:lnTo>
                  <a:lnTo>
                    <a:pt x="10982" y="28102"/>
                  </a:lnTo>
                  <a:lnTo>
                    <a:pt x="10685" y="27859"/>
                  </a:lnTo>
                  <a:lnTo>
                    <a:pt x="10402" y="27603"/>
                  </a:lnTo>
                  <a:lnTo>
                    <a:pt x="10132" y="27319"/>
                  </a:lnTo>
                  <a:lnTo>
                    <a:pt x="9889" y="27036"/>
                  </a:lnTo>
                  <a:lnTo>
                    <a:pt x="9646" y="26739"/>
                  </a:lnTo>
                  <a:lnTo>
                    <a:pt x="9431" y="26429"/>
                  </a:lnTo>
                  <a:lnTo>
                    <a:pt x="9242" y="26119"/>
                  </a:lnTo>
                  <a:lnTo>
                    <a:pt x="9066" y="25781"/>
                  </a:lnTo>
                  <a:lnTo>
                    <a:pt x="8918" y="25444"/>
                  </a:lnTo>
                  <a:lnTo>
                    <a:pt x="8797" y="25080"/>
                  </a:lnTo>
                  <a:lnTo>
                    <a:pt x="8702" y="24716"/>
                  </a:lnTo>
                  <a:lnTo>
                    <a:pt x="8621" y="24338"/>
                  </a:lnTo>
                  <a:lnTo>
                    <a:pt x="8581" y="23960"/>
                  </a:lnTo>
                  <a:lnTo>
                    <a:pt x="8567" y="23555"/>
                  </a:lnTo>
                  <a:lnTo>
                    <a:pt x="8581" y="23097"/>
                  </a:lnTo>
                  <a:lnTo>
                    <a:pt x="8608" y="22840"/>
                  </a:lnTo>
                  <a:lnTo>
                    <a:pt x="8635" y="22598"/>
                  </a:lnTo>
                  <a:lnTo>
                    <a:pt x="8675" y="22328"/>
                  </a:lnTo>
                  <a:lnTo>
                    <a:pt x="8729" y="22071"/>
                  </a:lnTo>
                  <a:lnTo>
                    <a:pt x="8797" y="21802"/>
                  </a:lnTo>
                  <a:lnTo>
                    <a:pt x="8877" y="21518"/>
                  </a:lnTo>
                  <a:lnTo>
                    <a:pt x="8972" y="21249"/>
                  </a:lnTo>
                  <a:lnTo>
                    <a:pt x="9080" y="20965"/>
                  </a:lnTo>
                  <a:lnTo>
                    <a:pt x="9201" y="20682"/>
                  </a:lnTo>
                  <a:lnTo>
                    <a:pt x="9350" y="20399"/>
                  </a:lnTo>
                  <a:lnTo>
                    <a:pt x="9512" y="20129"/>
                  </a:lnTo>
                  <a:lnTo>
                    <a:pt x="9700" y="19846"/>
                  </a:lnTo>
                  <a:lnTo>
                    <a:pt x="9903" y="19562"/>
                  </a:lnTo>
                  <a:lnTo>
                    <a:pt x="10132" y="19292"/>
                  </a:lnTo>
                  <a:lnTo>
                    <a:pt x="10388" y="19023"/>
                  </a:lnTo>
                  <a:lnTo>
                    <a:pt x="10658" y="18766"/>
                  </a:lnTo>
                  <a:lnTo>
                    <a:pt x="10955" y="18510"/>
                  </a:lnTo>
                  <a:lnTo>
                    <a:pt x="11279" y="18254"/>
                  </a:lnTo>
                  <a:lnTo>
                    <a:pt x="11630" y="18011"/>
                  </a:lnTo>
                  <a:lnTo>
                    <a:pt x="12007" y="17781"/>
                  </a:lnTo>
                  <a:lnTo>
                    <a:pt x="12426" y="17552"/>
                  </a:lnTo>
                  <a:lnTo>
                    <a:pt x="12857" y="17350"/>
                  </a:lnTo>
                  <a:lnTo>
                    <a:pt x="13329" y="17147"/>
                  </a:lnTo>
                  <a:lnTo>
                    <a:pt x="13829" y="16959"/>
                  </a:lnTo>
                  <a:lnTo>
                    <a:pt x="14368" y="16770"/>
                  </a:lnTo>
                  <a:lnTo>
                    <a:pt x="14935" y="16621"/>
                  </a:lnTo>
                  <a:lnTo>
                    <a:pt x="15542" y="16473"/>
                  </a:lnTo>
                  <a:lnTo>
                    <a:pt x="16176" y="16338"/>
                  </a:lnTo>
                  <a:lnTo>
                    <a:pt x="16864" y="16230"/>
                  </a:lnTo>
                  <a:lnTo>
                    <a:pt x="17579" y="16122"/>
                  </a:lnTo>
                  <a:lnTo>
                    <a:pt x="18240" y="16041"/>
                  </a:lnTo>
                  <a:lnTo>
                    <a:pt x="19292" y="15933"/>
                  </a:lnTo>
                  <a:lnTo>
                    <a:pt x="20331" y="15785"/>
                  </a:lnTo>
                  <a:lnTo>
                    <a:pt x="21370" y="15623"/>
                  </a:lnTo>
                  <a:lnTo>
                    <a:pt x="22409" y="15434"/>
                  </a:lnTo>
                  <a:lnTo>
                    <a:pt x="22773" y="15340"/>
                  </a:lnTo>
                  <a:lnTo>
                    <a:pt x="23097" y="15245"/>
                  </a:lnTo>
                  <a:lnTo>
                    <a:pt x="23393" y="15151"/>
                  </a:lnTo>
                  <a:lnTo>
                    <a:pt x="23650" y="15043"/>
                  </a:lnTo>
                  <a:lnTo>
                    <a:pt x="23866" y="14921"/>
                  </a:lnTo>
                  <a:lnTo>
                    <a:pt x="24054" y="14800"/>
                  </a:lnTo>
                  <a:lnTo>
                    <a:pt x="24216" y="14665"/>
                  </a:lnTo>
                  <a:lnTo>
                    <a:pt x="24351" y="14530"/>
                  </a:lnTo>
                  <a:lnTo>
                    <a:pt x="24473" y="14395"/>
                  </a:lnTo>
                  <a:lnTo>
                    <a:pt x="24554" y="14260"/>
                  </a:lnTo>
                  <a:lnTo>
                    <a:pt x="24621" y="14112"/>
                  </a:lnTo>
                  <a:lnTo>
                    <a:pt x="24675" y="13977"/>
                  </a:lnTo>
                  <a:lnTo>
                    <a:pt x="24715" y="13829"/>
                  </a:lnTo>
                  <a:lnTo>
                    <a:pt x="24729" y="13694"/>
                  </a:lnTo>
                  <a:lnTo>
                    <a:pt x="24742" y="13559"/>
                  </a:lnTo>
                  <a:lnTo>
                    <a:pt x="24756" y="13424"/>
                  </a:lnTo>
                  <a:lnTo>
                    <a:pt x="24769" y="13276"/>
                  </a:lnTo>
                  <a:lnTo>
                    <a:pt x="24769" y="13127"/>
                  </a:lnTo>
                  <a:lnTo>
                    <a:pt x="24756" y="12817"/>
                  </a:lnTo>
                  <a:lnTo>
                    <a:pt x="24715" y="12534"/>
                  </a:lnTo>
                  <a:lnTo>
                    <a:pt x="24675" y="12385"/>
                  </a:lnTo>
                  <a:lnTo>
                    <a:pt x="24635" y="12237"/>
                  </a:lnTo>
                  <a:lnTo>
                    <a:pt x="24581" y="12102"/>
                  </a:lnTo>
                  <a:lnTo>
                    <a:pt x="24527" y="11967"/>
                  </a:lnTo>
                  <a:lnTo>
                    <a:pt x="24392" y="11697"/>
                  </a:lnTo>
                  <a:lnTo>
                    <a:pt x="24230" y="11454"/>
                  </a:lnTo>
                  <a:lnTo>
                    <a:pt x="24135" y="11333"/>
                  </a:lnTo>
                  <a:lnTo>
                    <a:pt x="24041" y="11225"/>
                  </a:lnTo>
                  <a:lnTo>
                    <a:pt x="23879" y="11050"/>
                  </a:lnTo>
                  <a:lnTo>
                    <a:pt x="23717" y="10888"/>
                  </a:lnTo>
                  <a:lnTo>
                    <a:pt x="23528" y="10726"/>
                  </a:lnTo>
                  <a:lnTo>
                    <a:pt x="23326" y="10591"/>
                  </a:lnTo>
                  <a:lnTo>
                    <a:pt x="23110" y="10470"/>
                  </a:lnTo>
                  <a:lnTo>
                    <a:pt x="22867" y="10348"/>
                  </a:lnTo>
                  <a:lnTo>
                    <a:pt x="22611" y="10240"/>
                  </a:lnTo>
                  <a:lnTo>
                    <a:pt x="22341" y="10146"/>
                  </a:lnTo>
                  <a:lnTo>
                    <a:pt x="22058" y="10065"/>
                  </a:lnTo>
                  <a:lnTo>
                    <a:pt x="21748" y="9997"/>
                  </a:lnTo>
                  <a:lnTo>
                    <a:pt x="21424" y="9930"/>
                  </a:lnTo>
                  <a:lnTo>
                    <a:pt x="21086" y="9889"/>
                  </a:lnTo>
                  <a:lnTo>
                    <a:pt x="20722" y="9849"/>
                  </a:lnTo>
                  <a:lnTo>
                    <a:pt x="20344" y="9822"/>
                  </a:lnTo>
                  <a:lnTo>
                    <a:pt x="19953" y="9809"/>
                  </a:lnTo>
                  <a:lnTo>
                    <a:pt x="19535" y="9795"/>
                  </a:lnTo>
                  <a:lnTo>
                    <a:pt x="19157" y="9809"/>
                  </a:lnTo>
                  <a:lnTo>
                    <a:pt x="18780" y="9822"/>
                  </a:lnTo>
                  <a:lnTo>
                    <a:pt x="18429" y="9849"/>
                  </a:lnTo>
                  <a:lnTo>
                    <a:pt x="18092" y="9889"/>
                  </a:lnTo>
                  <a:lnTo>
                    <a:pt x="17781" y="9930"/>
                  </a:lnTo>
                  <a:lnTo>
                    <a:pt x="17484" y="9984"/>
                  </a:lnTo>
                  <a:lnTo>
                    <a:pt x="17188" y="10051"/>
                  </a:lnTo>
                  <a:lnTo>
                    <a:pt x="16931" y="10132"/>
                  </a:lnTo>
                  <a:lnTo>
                    <a:pt x="16675" y="10213"/>
                  </a:lnTo>
                  <a:lnTo>
                    <a:pt x="16432" y="10308"/>
                  </a:lnTo>
                  <a:lnTo>
                    <a:pt x="16203" y="10416"/>
                  </a:lnTo>
                  <a:lnTo>
                    <a:pt x="16001" y="10524"/>
                  </a:lnTo>
                  <a:lnTo>
                    <a:pt x="15798" y="10631"/>
                  </a:lnTo>
                  <a:lnTo>
                    <a:pt x="15609" y="10753"/>
                  </a:lnTo>
                  <a:lnTo>
                    <a:pt x="15434" y="10888"/>
                  </a:lnTo>
                  <a:lnTo>
                    <a:pt x="15272" y="11023"/>
                  </a:lnTo>
                  <a:lnTo>
                    <a:pt x="15124" y="11171"/>
                  </a:lnTo>
                  <a:lnTo>
                    <a:pt x="14989" y="11319"/>
                  </a:lnTo>
                  <a:lnTo>
                    <a:pt x="14854" y="11468"/>
                  </a:lnTo>
                  <a:lnTo>
                    <a:pt x="14732" y="11630"/>
                  </a:lnTo>
                  <a:lnTo>
                    <a:pt x="14624" y="11792"/>
                  </a:lnTo>
                  <a:lnTo>
                    <a:pt x="14517" y="11954"/>
                  </a:lnTo>
                  <a:lnTo>
                    <a:pt x="14422" y="12129"/>
                  </a:lnTo>
                  <a:lnTo>
                    <a:pt x="14341" y="12304"/>
                  </a:lnTo>
                  <a:lnTo>
                    <a:pt x="14179" y="12669"/>
                  </a:lnTo>
                  <a:lnTo>
                    <a:pt x="14058" y="13046"/>
                  </a:lnTo>
                  <a:lnTo>
                    <a:pt x="13950" y="13424"/>
                  </a:lnTo>
                  <a:lnTo>
                    <a:pt x="13856" y="13815"/>
                  </a:lnTo>
                  <a:lnTo>
                    <a:pt x="13815" y="14004"/>
                  </a:lnTo>
                  <a:lnTo>
                    <a:pt x="13761" y="14179"/>
                  </a:lnTo>
                  <a:lnTo>
                    <a:pt x="13694" y="14341"/>
                  </a:lnTo>
                  <a:lnTo>
                    <a:pt x="13613" y="14503"/>
                  </a:lnTo>
                  <a:lnTo>
                    <a:pt x="13505" y="14652"/>
                  </a:lnTo>
                  <a:lnTo>
                    <a:pt x="13397" y="14800"/>
                  </a:lnTo>
                  <a:lnTo>
                    <a:pt x="13262" y="14935"/>
                  </a:lnTo>
                  <a:lnTo>
                    <a:pt x="13127" y="15043"/>
                  </a:lnTo>
                  <a:lnTo>
                    <a:pt x="12979" y="15151"/>
                  </a:lnTo>
                  <a:lnTo>
                    <a:pt x="12817" y="15245"/>
                  </a:lnTo>
                  <a:lnTo>
                    <a:pt x="12655" y="15313"/>
                  </a:lnTo>
                  <a:lnTo>
                    <a:pt x="12479" y="15380"/>
                  </a:lnTo>
                  <a:lnTo>
                    <a:pt x="12304" y="15421"/>
                  </a:lnTo>
                  <a:lnTo>
                    <a:pt x="12115" y="15448"/>
                  </a:lnTo>
                  <a:lnTo>
                    <a:pt x="11751" y="15448"/>
                  </a:lnTo>
                  <a:lnTo>
                    <a:pt x="11562" y="15434"/>
                  </a:lnTo>
                  <a:lnTo>
                    <a:pt x="11373" y="15407"/>
                  </a:lnTo>
                  <a:lnTo>
                    <a:pt x="11184" y="15367"/>
                  </a:lnTo>
                  <a:lnTo>
                    <a:pt x="10995" y="15313"/>
                  </a:lnTo>
                  <a:lnTo>
                    <a:pt x="10820" y="15232"/>
                  </a:lnTo>
                  <a:lnTo>
                    <a:pt x="10645" y="15137"/>
                  </a:lnTo>
                  <a:lnTo>
                    <a:pt x="10496" y="15029"/>
                  </a:lnTo>
                  <a:lnTo>
                    <a:pt x="10334" y="14908"/>
                  </a:lnTo>
                  <a:lnTo>
                    <a:pt x="10200" y="14773"/>
                  </a:lnTo>
                  <a:lnTo>
                    <a:pt x="10078" y="14625"/>
                  </a:lnTo>
                  <a:lnTo>
                    <a:pt x="9970" y="14463"/>
                  </a:lnTo>
                  <a:lnTo>
                    <a:pt x="9876" y="14287"/>
                  </a:lnTo>
                  <a:lnTo>
                    <a:pt x="9795" y="14112"/>
                  </a:lnTo>
                  <a:lnTo>
                    <a:pt x="9741" y="13937"/>
                  </a:lnTo>
                  <a:lnTo>
                    <a:pt x="9687" y="13748"/>
                  </a:lnTo>
                  <a:lnTo>
                    <a:pt x="9660" y="13545"/>
                  </a:lnTo>
                  <a:lnTo>
                    <a:pt x="9660" y="13424"/>
                  </a:lnTo>
                  <a:lnTo>
                    <a:pt x="9700" y="13127"/>
                  </a:lnTo>
                  <a:lnTo>
                    <a:pt x="9741" y="12817"/>
                  </a:lnTo>
                  <a:lnTo>
                    <a:pt x="9795" y="12520"/>
                  </a:lnTo>
                  <a:lnTo>
                    <a:pt x="9849" y="12223"/>
                  </a:lnTo>
                  <a:lnTo>
                    <a:pt x="9930" y="11927"/>
                  </a:lnTo>
                  <a:lnTo>
                    <a:pt x="10011" y="11643"/>
                  </a:lnTo>
                  <a:lnTo>
                    <a:pt x="10105" y="11360"/>
                  </a:lnTo>
                  <a:lnTo>
                    <a:pt x="10213" y="11077"/>
                  </a:lnTo>
                  <a:lnTo>
                    <a:pt x="10334" y="10793"/>
                  </a:lnTo>
                  <a:lnTo>
                    <a:pt x="10456" y="10524"/>
                  </a:lnTo>
                  <a:lnTo>
                    <a:pt x="10591" y="10254"/>
                  </a:lnTo>
                  <a:lnTo>
                    <a:pt x="10739" y="9984"/>
                  </a:lnTo>
                  <a:lnTo>
                    <a:pt x="10901" y="9728"/>
                  </a:lnTo>
                  <a:lnTo>
                    <a:pt x="11063" y="9471"/>
                  </a:lnTo>
                  <a:lnTo>
                    <a:pt x="11252" y="9228"/>
                  </a:lnTo>
                  <a:lnTo>
                    <a:pt x="11427" y="8986"/>
                  </a:lnTo>
                  <a:lnTo>
                    <a:pt x="11603" y="8783"/>
                  </a:lnTo>
                  <a:lnTo>
                    <a:pt x="11778" y="8594"/>
                  </a:lnTo>
                  <a:lnTo>
                    <a:pt x="11953" y="8405"/>
                  </a:lnTo>
                  <a:lnTo>
                    <a:pt x="12142" y="8230"/>
                  </a:lnTo>
                  <a:lnTo>
                    <a:pt x="12345" y="8055"/>
                  </a:lnTo>
                  <a:lnTo>
                    <a:pt x="12547" y="7893"/>
                  </a:lnTo>
                  <a:lnTo>
                    <a:pt x="12749" y="7731"/>
                  </a:lnTo>
                  <a:lnTo>
                    <a:pt x="12965" y="7569"/>
                  </a:lnTo>
                  <a:lnTo>
                    <a:pt x="13181" y="7421"/>
                  </a:lnTo>
                  <a:lnTo>
                    <a:pt x="13410" y="7286"/>
                  </a:lnTo>
                  <a:lnTo>
                    <a:pt x="13640" y="7151"/>
                  </a:lnTo>
                  <a:lnTo>
                    <a:pt x="13869" y="7016"/>
                  </a:lnTo>
                  <a:lnTo>
                    <a:pt x="14125" y="6895"/>
                  </a:lnTo>
                  <a:lnTo>
                    <a:pt x="14368" y="6773"/>
                  </a:lnTo>
                  <a:lnTo>
                    <a:pt x="14624" y="6665"/>
                  </a:lnTo>
                  <a:lnTo>
                    <a:pt x="14881" y="6557"/>
                  </a:lnTo>
                  <a:lnTo>
                    <a:pt x="15434" y="6368"/>
                  </a:lnTo>
                  <a:lnTo>
                    <a:pt x="16001" y="6207"/>
                  </a:lnTo>
                  <a:lnTo>
                    <a:pt x="16581" y="6058"/>
                  </a:lnTo>
                  <a:lnTo>
                    <a:pt x="17201" y="5950"/>
                  </a:lnTo>
                  <a:lnTo>
                    <a:pt x="17835" y="5856"/>
                  </a:lnTo>
                  <a:lnTo>
                    <a:pt x="18496" y="5802"/>
                  </a:lnTo>
                  <a:lnTo>
                    <a:pt x="19184" y="5761"/>
                  </a:lnTo>
                  <a:lnTo>
                    <a:pt x="19899" y="5748"/>
                  </a:lnTo>
                  <a:close/>
                  <a:moveTo>
                    <a:pt x="18523" y="1"/>
                  </a:moveTo>
                  <a:lnTo>
                    <a:pt x="18038" y="14"/>
                  </a:lnTo>
                  <a:lnTo>
                    <a:pt x="17565" y="28"/>
                  </a:lnTo>
                  <a:lnTo>
                    <a:pt x="17093" y="55"/>
                  </a:lnTo>
                  <a:lnTo>
                    <a:pt x="16621" y="95"/>
                  </a:lnTo>
                  <a:lnTo>
                    <a:pt x="16149" y="149"/>
                  </a:lnTo>
                  <a:lnTo>
                    <a:pt x="15690" y="203"/>
                  </a:lnTo>
                  <a:lnTo>
                    <a:pt x="15232" y="271"/>
                  </a:lnTo>
                  <a:lnTo>
                    <a:pt x="14773" y="352"/>
                  </a:lnTo>
                  <a:lnTo>
                    <a:pt x="14328" y="446"/>
                  </a:lnTo>
                  <a:lnTo>
                    <a:pt x="13882" y="540"/>
                  </a:lnTo>
                  <a:lnTo>
                    <a:pt x="13437" y="648"/>
                  </a:lnTo>
                  <a:lnTo>
                    <a:pt x="12992" y="770"/>
                  </a:lnTo>
                  <a:lnTo>
                    <a:pt x="12560" y="905"/>
                  </a:lnTo>
                  <a:lnTo>
                    <a:pt x="12129" y="1040"/>
                  </a:lnTo>
                  <a:lnTo>
                    <a:pt x="11711" y="1201"/>
                  </a:lnTo>
                  <a:lnTo>
                    <a:pt x="11292" y="1350"/>
                  </a:lnTo>
                  <a:lnTo>
                    <a:pt x="10874" y="1525"/>
                  </a:lnTo>
                  <a:lnTo>
                    <a:pt x="10469" y="1701"/>
                  </a:lnTo>
                  <a:lnTo>
                    <a:pt x="10065" y="1890"/>
                  </a:lnTo>
                  <a:lnTo>
                    <a:pt x="9673" y="2078"/>
                  </a:lnTo>
                  <a:lnTo>
                    <a:pt x="9282" y="2294"/>
                  </a:lnTo>
                  <a:lnTo>
                    <a:pt x="8891" y="2497"/>
                  </a:lnTo>
                  <a:lnTo>
                    <a:pt x="8513" y="2726"/>
                  </a:lnTo>
                  <a:lnTo>
                    <a:pt x="8149" y="2955"/>
                  </a:lnTo>
                  <a:lnTo>
                    <a:pt x="7771" y="3198"/>
                  </a:lnTo>
                  <a:lnTo>
                    <a:pt x="7420" y="3441"/>
                  </a:lnTo>
                  <a:lnTo>
                    <a:pt x="7070" y="3697"/>
                  </a:lnTo>
                  <a:lnTo>
                    <a:pt x="6719" y="3967"/>
                  </a:lnTo>
                  <a:lnTo>
                    <a:pt x="6382" y="4237"/>
                  </a:lnTo>
                  <a:lnTo>
                    <a:pt x="6044" y="4520"/>
                  </a:lnTo>
                  <a:lnTo>
                    <a:pt x="5721" y="4803"/>
                  </a:lnTo>
                  <a:lnTo>
                    <a:pt x="5410" y="5100"/>
                  </a:lnTo>
                  <a:lnTo>
                    <a:pt x="5100" y="5411"/>
                  </a:lnTo>
                  <a:lnTo>
                    <a:pt x="4790" y="5721"/>
                  </a:lnTo>
                  <a:lnTo>
                    <a:pt x="4493" y="6031"/>
                  </a:lnTo>
                  <a:lnTo>
                    <a:pt x="4210" y="6368"/>
                  </a:lnTo>
                  <a:lnTo>
                    <a:pt x="3940" y="6692"/>
                  </a:lnTo>
                  <a:lnTo>
                    <a:pt x="3670" y="7029"/>
                  </a:lnTo>
                  <a:lnTo>
                    <a:pt x="3400" y="7380"/>
                  </a:lnTo>
                  <a:lnTo>
                    <a:pt x="3144" y="7731"/>
                  </a:lnTo>
                  <a:lnTo>
                    <a:pt x="2901" y="8095"/>
                  </a:lnTo>
                  <a:lnTo>
                    <a:pt x="2672" y="8473"/>
                  </a:lnTo>
                  <a:lnTo>
                    <a:pt x="2442" y="8837"/>
                  </a:lnTo>
                  <a:lnTo>
                    <a:pt x="2227" y="9228"/>
                  </a:lnTo>
                  <a:lnTo>
                    <a:pt x="2011" y="9606"/>
                  </a:lnTo>
                  <a:lnTo>
                    <a:pt x="1822" y="9997"/>
                  </a:lnTo>
                  <a:lnTo>
                    <a:pt x="1633" y="10402"/>
                  </a:lnTo>
                  <a:lnTo>
                    <a:pt x="1444" y="10807"/>
                  </a:lnTo>
                  <a:lnTo>
                    <a:pt x="1282" y="11225"/>
                  </a:lnTo>
                  <a:lnTo>
                    <a:pt x="1120" y="11643"/>
                  </a:lnTo>
                  <a:lnTo>
                    <a:pt x="972" y="12061"/>
                  </a:lnTo>
                  <a:lnTo>
                    <a:pt x="824" y="12493"/>
                  </a:lnTo>
                  <a:lnTo>
                    <a:pt x="702" y="12925"/>
                  </a:lnTo>
                  <a:lnTo>
                    <a:pt x="581" y="13357"/>
                  </a:lnTo>
                  <a:lnTo>
                    <a:pt x="473" y="13802"/>
                  </a:lnTo>
                  <a:lnTo>
                    <a:pt x="378" y="14260"/>
                  </a:lnTo>
                  <a:lnTo>
                    <a:pt x="284" y="14719"/>
                  </a:lnTo>
                  <a:lnTo>
                    <a:pt x="216" y="15178"/>
                  </a:lnTo>
                  <a:lnTo>
                    <a:pt x="149" y="15636"/>
                  </a:lnTo>
                  <a:lnTo>
                    <a:pt x="95" y="16109"/>
                  </a:lnTo>
                  <a:lnTo>
                    <a:pt x="55" y="16581"/>
                  </a:lnTo>
                  <a:lnTo>
                    <a:pt x="28" y="17066"/>
                  </a:lnTo>
                  <a:lnTo>
                    <a:pt x="1" y="17539"/>
                  </a:lnTo>
                  <a:lnTo>
                    <a:pt x="1" y="18024"/>
                  </a:lnTo>
                  <a:lnTo>
                    <a:pt x="1" y="18523"/>
                  </a:lnTo>
                  <a:lnTo>
                    <a:pt x="28" y="18996"/>
                  </a:lnTo>
                  <a:lnTo>
                    <a:pt x="55" y="19481"/>
                  </a:lnTo>
                  <a:lnTo>
                    <a:pt x="95" y="19953"/>
                  </a:lnTo>
                  <a:lnTo>
                    <a:pt x="149" y="20426"/>
                  </a:lnTo>
                  <a:lnTo>
                    <a:pt x="216" y="20898"/>
                  </a:lnTo>
                  <a:lnTo>
                    <a:pt x="284" y="21356"/>
                  </a:lnTo>
                  <a:lnTo>
                    <a:pt x="378" y="21815"/>
                  </a:lnTo>
                  <a:lnTo>
                    <a:pt x="473" y="22260"/>
                  </a:lnTo>
                  <a:lnTo>
                    <a:pt x="581" y="22706"/>
                  </a:lnTo>
                  <a:lnTo>
                    <a:pt x="702" y="23151"/>
                  </a:lnTo>
                  <a:lnTo>
                    <a:pt x="824" y="23582"/>
                  </a:lnTo>
                  <a:lnTo>
                    <a:pt x="972" y="24014"/>
                  </a:lnTo>
                  <a:lnTo>
                    <a:pt x="1120" y="24446"/>
                  </a:lnTo>
                  <a:lnTo>
                    <a:pt x="1282" y="24864"/>
                  </a:lnTo>
                  <a:lnTo>
                    <a:pt x="1444" y="25282"/>
                  </a:lnTo>
                  <a:lnTo>
                    <a:pt x="1633" y="25687"/>
                  </a:lnTo>
                  <a:lnTo>
                    <a:pt x="1822" y="26092"/>
                  </a:lnTo>
                  <a:lnTo>
                    <a:pt x="2011" y="26483"/>
                  </a:lnTo>
                  <a:lnTo>
                    <a:pt x="2227" y="26874"/>
                  </a:lnTo>
                  <a:lnTo>
                    <a:pt x="2442" y="27265"/>
                  </a:lnTo>
                  <a:lnTo>
                    <a:pt x="2672" y="27643"/>
                  </a:lnTo>
                  <a:lnTo>
                    <a:pt x="2901" y="28007"/>
                  </a:lnTo>
                  <a:lnTo>
                    <a:pt x="3144" y="28372"/>
                  </a:lnTo>
                  <a:lnTo>
                    <a:pt x="3400" y="28736"/>
                  </a:lnTo>
                  <a:lnTo>
                    <a:pt x="3670" y="29087"/>
                  </a:lnTo>
                  <a:lnTo>
                    <a:pt x="3940" y="29424"/>
                  </a:lnTo>
                  <a:lnTo>
                    <a:pt x="4210" y="29761"/>
                  </a:lnTo>
                  <a:lnTo>
                    <a:pt x="4493" y="30098"/>
                  </a:lnTo>
                  <a:lnTo>
                    <a:pt x="4790" y="30422"/>
                  </a:lnTo>
                  <a:lnTo>
                    <a:pt x="5100" y="30732"/>
                  </a:lnTo>
                  <a:lnTo>
                    <a:pt x="5410" y="31043"/>
                  </a:lnTo>
                  <a:lnTo>
                    <a:pt x="5721" y="31340"/>
                  </a:lnTo>
                  <a:lnTo>
                    <a:pt x="6044" y="31636"/>
                  </a:lnTo>
                  <a:lnTo>
                    <a:pt x="6382" y="31920"/>
                  </a:lnTo>
                  <a:lnTo>
                    <a:pt x="6719" y="32189"/>
                  </a:lnTo>
                  <a:lnTo>
                    <a:pt x="7070" y="32459"/>
                  </a:lnTo>
                  <a:lnTo>
                    <a:pt x="7420" y="32716"/>
                  </a:lnTo>
                  <a:lnTo>
                    <a:pt x="7771" y="32972"/>
                  </a:lnTo>
                  <a:lnTo>
                    <a:pt x="8149" y="33215"/>
                  </a:lnTo>
                  <a:lnTo>
                    <a:pt x="8513" y="33458"/>
                  </a:lnTo>
                  <a:lnTo>
                    <a:pt x="8891" y="33673"/>
                  </a:lnTo>
                  <a:lnTo>
                    <a:pt x="9282" y="33889"/>
                  </a:lnTo>
                  <a:lnTo>
                    <a:pt x="9673" y="34105"/>
                  </a:lnTo>
                  <a:lnTo>
                    <a:pt x="10065" y="34307"/>
                  </a:lnTo>
                  <a:lnTo>
                    <a:pt x="10469" y="34496"/>
                  </a:lnTo>
                  <a:lnTo>
                    <a:pt x="10874" y="34672"/>
                  </a:lnTo>
                  <a:lnTo>
                    <a:pt x="11292" y="34847"/>
                  </a:lnTo>
                  <a:lnTo>
                    <a:pt x="11711" y="35009"/>
                  </a:lnTo>
                  <a:lnTo>
                    <a:pt x="12129" y="35157"/>
                  </a:lnTo>
                  <a:lnTo>
                    <a:pt x="12560" y="35306"/>
                  </a:lnTo>
                  <a:lnTo>
                    <a:pt x="12992" y="35427"/>
                  </a:lnTo>
                  <a:lnTo>
                    <a:pt x="13437" y="35562"/>
                  </a:lnTo>
                  <a:lnTo>
                    <a:pt x="13882" y="35670"/>
                  </a:lnTo>
                  <a:lnTo>
                    <a:pt x="14328" y="35764"/>
                  </a:lnTo>
                  <a:lnTo>
                    <a:pt x="14773" y="35859"/>
                  </a:lnTo>
                  <a:lnTo>
                    <a:pt x="15232" y="35940"/>
                  </a:lnTo>
                  <a:lnTo>
                    <a:pt x="15690" y="36021"/>
                  </a:lnTo>
                  <a:lnTo>
                    <a:pt x="16149" y="36075"/>
                  </a:lnTo>
                  <a:lnTo>
                    <a:pt x="16621" y="36129"/>
                  </a:lnTo>
                  <a:lnTo>
                    <a:pt x="17093" y="36169"/>
                  </a:lnTo>
                  <a:lnTo>
                    <a:pt x="17565" y="36196"/>
                  </a:lnTo>
                  <a:lnTo>
                    <a:pt x="18038" y="36210"/>
                  </a:lnTo>
                  <a:lnTo>
                    <a:pt x="19009" y="36210"/>
                  </a:lnTo>
                  <a:lnTo>
                    <a:pt x="19481" y="36196"/>
                  </a:lnTo>
                  <a:lnTo>
                    <a:pt x="19953" y="36169"/>
                  </a:lnTo>
                  <a:lnTo>
                    <a:pt x="20425" y="36129"/>
                  </a:lnTo>
                  <a:lnTo>
                    <a:pt x="20898" y="36075"/>
                  </a:lnTo>
                  <a:lnTo>
                    <a:pt x="21356" y="36021"/>
                  </a:lnTo>
                  <a:lnTo>
                    <a:pt x="21815" y="35953"/>
                  </a:lnTo>
                  <a:lnTo>
                    <a:pt x="22274" y="35872"/>
                  </a:lnTo>
                  <a:lnTo>
                    <a:pt x="22719" y="35778"/>
                  </a:lnTo>
                  <a:lnTo>
                    <a:pt x="23178" y="35670"/>
                  </a:lnTo>
                  <a:lnTo>
                    <a:pt x="23623" y="35562"/>
                  </a:lnTo>
                  <a:lnTo>
                    <a:pt x="24054" y="35441"/>
                  </a:lnTo>
                  <a:lnTo>
                    <a:pt x="24486" y="35306"/>
                  </a:lnTo>
                  <a:lnTo>
                    <a:pt x="24918" y="35171"/>
                  </a:lnTo>
                  <a:lnTo>
                    <a:pt x="25350" y="35022"/>
                  </a:lnTo>
                  <a:lnTo>
                    <a:pt x="25768" y="34861"/>
                  </a:lnTo>
                  <a:lnTo>
                    <a:pt x="26186" y="34685"/>
                  </a:lnTo>
                  <a:lnTo>
                    <a:pt x="26591" y="34510"/>
                  </a:lnTo>
                  <a:lnTo>
                    <a:pt x="26995" y="34321"/>
                  </a:lnTo>
                  <a:lnTo>
                    <a:pt x="27387" y="34119"/>
                  </a:lnTo>
                  <a:lnTo>
                    <a:pt x="27778" y="33916"/>
                  </a:lnTo>
                  <a:lnTo>
                    <a:pt x="28169" y="33700"/>
                  </a:lnTo>
                  <a:lnTo>
                    <a:pt x="28547" y="33471"/>
                  </a:lnTo>
                  <a:lnTo>
                    <a:pt x="28925" y="33242"/>
                  </a:lnTo>
                  <a:lnTo>
                    <a:pt x="29289" y="32999"/>
                  </a:lnTo>
                  <a:lnTo>
                    <a:pt x="29653" y="32756"/>
                  </a:lnTo>
                  <a:lnTo>
                    <a:pt x="30004" y="32500"/>
                  </a:lnTo>
                  <a:lnTo>
                    <a:pt x="30355" y="32230"/>
                  </a:lnTo>
                  <a:lnTo>
                    <a:pt x="30692" y="31947"/>
                  </a:lnTo>
                  <a:lnTo>
                    <a:pt x="31029" y="31663"/>
                  </a:lnTo>
                  <a:lnTo>
                    <a:pt x="31353" y="31380"/>
                  </a:lnTo>
                  <a:lnTo>
                    <a:pt x="31677" y="31083"/>
                  </a:lnTo>
                  <a:lnTo>
                    <a:pt x="31987" y="30773"/>
                  </a:lnTo>
                  <a:lnTo>
                    <a:pt x="32284" y="30463"/>
                  </a:lnTo>
                  <a:lnTo>
                    <a:pt x="32580" y="30139"/>
                  </a:lnTo>
                  <a:lnTo>
                    <a:pt x="32877" y="29815"/>
                  </a:lnTo>
                  <a:lnTo>
                    <a:pt x="33147" y="29478"/>
                  </a:lnTo>
                  <a:lnTo>
                    <a:pt x="33430" y="29127"/>
                  </a:lnTo>
                  <a:lnTo>
                    <a:pt x="33687" y="28776"/>
                  </a:lnTo>
                  <a:lnTo>
                    <a:pt x="33943" y="28426"/>
                  </a:lnTo>
                  <a:lnTo>
                    <a:pt x="34186" y="28061"/>
                  </a:lnTo>
                  <a:lnTo>
                    <a:pt x="34429" y="27697"/>
                  </a:lnTo>
                  <a:lnTo>
                    <a:pt x="34658" y="27319"/>
                  </a:lnTo>
                  <a:lnTo>
                    <a:pt x="34874" y="26928"/>
                  </a:lnTo>
                  <a:lnTo>
                    <a:pt x="35076" y="26537"/>
                  </a:lnTo>
                  <a:lnTo>
                    <a:pt x="35279" y="26146"/>
                  </a:lnTo>
                  <a:lnTo>
                    <a:pt x="35467" y="25741"/>
                  </a:lnTo>
                  <a:lnTo>
                    <a:pt x="35656" y="25336"/>
                  </a:lnTo>
                  <a:lnTo>
                    <a:pt x="35832" y="24918"/>
                  </a:lnTo>
                  <a:lnTo>
                    <a:pt x="35980" y="24500"/>
                  </a:lnTo>
                  <a:lnTo>
                    <a:pt x="36142" y="24068"/>
                  </a:lnTo>
                  <a:lnTo>
                    <a:pt x="36277" y="23636"/>
                  </a:lnTo>
                  <a:lnTo>
                    <a:pt x="36412" y="23205"/>
                  </a:lnTo>
                  <a:lnTo>
                    <a:pt x="36533" y="22760"/>
                  </a:lnTo>
                  <a:lnTo>
                    <a:pt x="36641" y="22314"/>
                  </a:lnTo>
                  <a:lnTo>
                    <a:pt x="36736" y="21856"/>
                  </a:lnTo>
                  <a:lnTo>
                    <a:pt x="36817" y="21397"/>
                  </a:lnTo>
                  <a:lnTo>
                    <a:pt x="36897" y="20938"/>
                  </a:lnTo>
                  <a:lnTo>
                    <a:pt x="36965" y="20466"/>
                  </a:lnTo>
                  <a:lnTo>
                    <a:pt x="37019" y="19994"/>
                  </a:lnTo>
                  <a:lnTo>
                    <a:pt x="37059" y="19522"/>
                  </a:lnTo>
                  <a:lnTo>
                    <a:pt x="37086" y="19036"/>
                  </a:lnTo>
                  <a:lnTo>
                    <a:pt x="37100" y="18550"/>
                  </a:lnTo>
                  <a:lnTo>
                    <a:pt x="37113" y="18065"/>
                  </a:lnTo>
                  <a:lnTo>
                    <a:pt x="37100" y="17579"/>
                  </a:lnTo>
                  <a:lnTo>
                    <a:pt x="37086" y="17093"/>
                  </a:lnTo>
                  <a:lnTo>
                    <a:pt x="37059" y="16608"/>
                  </a:lnTo>
                  <a:lnTo>
                    <a:pt x="37019" y="16136"/>
                  </a:lnTo>
                  <a:lnTo>
                    <a:pt x="36965" y="15663"/>
                  </a:lnTo>
                  <a:lnTo>
                    <a:pt x="36897" y="15191"/>
                  </a:lnTo>
                  <a:lnTo>
                    <a:pt x="36817" y="14733"/>
                  </a:lnTo>
                  <a:lnTo>
                    <a:pt x="36736" y="14274"/>
                  </a:lnTo>
                  <a:lnTo>
                    <a:pt x="36641" y="13815"/>
                  </a:lnTo>
                  <a:lnTo>
                    <a:pt x="36533" y="13370"/>
                  </a:lnTo>
                  <a:lnTo>
                    <a:pt x="36412" y="12938"/>
                  </a:lnTo>
                  <a:lnTo>
                    <a:pt x="36277" y="12493"/>
                  </a:lnTo>
                  <a:lnTo>
                    <a:pt x="36142" y="12061"/>
                  </a:lnTo>
                  <a:lnTo>
                    <a:pt x="35980" y="11643"/>
                  </a:lnTo>
                  <a:lnTo>
                    <a:pt x="35832" y="11225"/>
                  </a:lnTo>
                  <a:lnTo>
                    <a:pt x="35656" y="10807"/>
                  </a:lnTo>
                  <a:lnTo>
                    <a:pt x="35467" y="10402"/>
                  </a:lnTo>
                  <a:lnTo>
                    <a:pt x="35279" y="9997"/>
                  </a:lnTo>
                  <a:lnTo>
                    <a:pt x="35076" y="9606"/>
                  </a:lnTo>
                  <a:lnTo>
                    <a:pt x="34874" y="9215"/>
                  </a:lnTo>
                  <a:lnTo>
                    <a:pt x="34658" y="8837"/>
                  </a:lnTo>
                  <a:lnTo>
                    <a:pt x="34429" y="8459"/>
                  </a:lnTo>
                  <a:lnTo>
                    <a:pt x="34186" y="8095"/>
                  </a:lnTo>
                  <a:lnTo>
                    <a:pt x="33943" y="7731"/>
                  </a:lnTo>
                  <a:lnTo>
                    <a:pt x="33687" y="7380"/>
                  </a:lnTo>
                  <a:lnTo>
                    <a:pt x="33430" y="7029"/>
                  </a:lnTo>
                  <a:lnTo>
                    <a:pt x="33147" y="6692"/>
                  </a:lnTo>
                  <a:lnTo>
                    <a:pt x="32877" y="6355"/>
                  </a:lnTo>
                  <a:lnTo>
                    <a:pt x="32580" y="6031"/>
                  </a:lnTo>
                  <a:lnTo>
                    <a:pt x="32284" y="5707"/>
                  </a:lnTo>
                  <a:lnTo>
                    <a:pt x="31987" y="5397"/>
                  </a:lnTo>
                  <a:lnTo>
                    <a:pt x="31677" y="5100"/>
                  </a:lnTo>
                  <a:lnTo>
                    <a:pt x="31353" y="4803"/>
                  </a:lnTo>
                  <a:lnTo>
                    <a:pt x="31029" y="4507"/>
                  </a:lnTo>
                  <a:lnTo>
                    <a:pt x="30692" y="4237"/>
                  </a:lnTo>
                  <a:lnTo>
                    <a:pt x="30355" y="3954"/>
                  </a:lnTo>
                  <a:lnTo>
                    <a:pt x="30004" y="3697"/>
                  </a:lnTo>
                  <a:lnTo>
                    <a:pt x="29653" y="3441"/>
                  </a:lnTo>
                  <a:lnTo>
                    <a:pt x="29289" y="3185"/>
                  </a:lnTo>
                  <a:lnTo>
                    <a:pt x="28925" y="2955"/>
                  </a:lnTo>
                  <a:lnTo>
                    <a:pt x="28547" y="2726"/>
                  </a:lnTo>
                  <a:lnTo>
                    <a:pt x="28169" y="2497"/>
                  </a:lnTo>
                  <a:lnTo>
                    <a:pt x="27778" y="2281"/>
                  </a:lnTo>
                  <a:lnTo>
                    <a:pt x="27387" y="2078"/>
                  </a:lnTo>
                  <a:lnTo>
                    <a:pt x="26995" y="1890"/>
                  </a:lnTo>
                  <a:lnTo>
                    <a:pt x="26591" y="1701"/>
                  </a:lnTo>
                  <a:lnTo>
                    <a:pt x="26186" y="1525"/>
                  </a:lnTo>
                  <a:lnTo>
                    <a:pt x="25768" y="1350"/>
                  </a:lnTo>
                  <a:lnTo>
                    <a:pt x="25350" y="1188"/>
                  </a:lnTo>
                  <a:lnTo>
                    <a:pt x="24918" y="1040"/>
                  </a:lnTo>
                  <a:lnTo>
                    <a:pt x="24486" y="905"/>
                  </a:lnTo>
                  <a:lnTo>
                    <a:pt x="24054" y="770"/>
                  </a:lnTo>
                  <a:lnTo>
                    <a:pt x="23623" y="648"/>
                  </a:lnTo>
                  <a:lnTo>
                    <a:pt x="23178" y="540"/>
                  </a:lnTo>
                  <a:lnTo>
                    <a:pt x="22719" y="446"/>
                  </a:lnTo>
                  <a:lnTo>
                    <a:pt x="22274" y="352"/>
                  </a:lnTo>
                  <a:lnTo>
                    <a:pt x="21815" y="271"/>
                  </a:lnTo>
                  <a:lnTo>
                    <a:pt x="21356" y="203"/>
                  </a:lnTo>
                  <a:lnTo>
                    <a:pt x="20898" y="149"/>
                  </a:lnTo>
                  <a:lnTo>
                    <a:pt x="20425" y="95"/>
                  </a:lnTo>
                  <a:lnTo>
                    <a:pt x="19953" y="55"/>
                  </a:lnTo>
                  <a:lnTo>
                    <a:pt x="19481" y="28"/>
                  </a:lnTo>
                  <a:lnTo>
                    <a:pt x="19009" y="14"/>
                  </a:lnTo>
                  <a:lnTo>
                    <a:pt x="18523"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 name="Google Shape;1171;p118"/>
            <p:cNvSpPr/>
            <p:nvPr/>
          </p:nvSpPr>
          <p:spPr>
            <a:xfrm>
              <a:off x="6021600" y="3432700"/>
              <a:ext cx="293450" cy="206775"/>
            </a:xfrm>
            <a:custGeom>
              <a:rect b="b" l="l" r="r" t="t"/>
              <a:pathLst>
                <a:path extrusionOk="0" h="8271" w="11738">
                  <a:moveTo>
                    <a:pt x="11738" y="0"/>
                  </a:moveTo>
                  <a:lnTo>
                    <a:pt x="11481" y="108"/>
                  </a:lnTo>
                  <a:lnTo>
                    <a:pt x="11211" y="203"/>
                  </a:lnTo>
                  <a:lnTo>
                    <a:pt x="10942" y="284"/>
                  </a:lnTo>
                  <a:lnTo>
                    <a:pt x="10658" y="338"/>
                  </a:lnTo>
                  <a:lnTo>
                    <a:pt x="9647" y="540"/>
                  </a:lnTo>
                  <a:lnTo>
                    <a:pt x="8513" y="742"/>
                  </a:lnTo>
                  <a:lnTo>
                    <a:pt x="7407" y="931"/>
                  </a:lnTo>
                  <a:lnTo>
                    <a:pt x="6449" y="1080"/>
                  </a:lnTo>
                  <a:lnTo>
                    <a:pt x="5653" y="1201"/>
                  </a:lnTo>
                  <a:lnTo>
                    <a:pt x="4911" y="1336"/>
                  </a:lnTo>
                  <a:lnTo>
                    <a:pt x="4223" y="1471"/>
                  </a:lnTo>
                  <a:lnTo>
                    <a:pt x="3589" y="1619"/>
                  </a:lnTo>
                  <a:lnTo>
                    <a:pt x="3009" y="1768"/>
                  </a:lnTo>
                  <a:lnTo>
                    <a:pt x="2483" y="1943"/>
                  </a:lnTo>
                  <a:lnTo>
                    <a:pt x="2240" y="2024"/>
                  </a:lnTo>
                  <a:lnTo>
                    <a:pt x="2011" y="2118"/>
                  </a:lnTo>
                  <a:lnTo>
                    <a:pt x="1795" y="2213"/>
                  </a:lnTo>
                  <a:lnTo>
                    <a:pt x="1579" y="2321"/>
                  </a:lnTo>
                  <a:lnTo>
                    <a:pt x="1390" y="2429"/>
                  </a:lnTo>
                  <a:lnTo>
                    <a:pt x="1215" y="2537"/>
                  </a:lnTo>
                  <a:lnTo>
                    <a:pt x="1040" y="2658"/>
                  </a:lnTo>
                  <a:lnTo>
                    <a:pt x="891" y="2779"/>
                  </a:lnTo>
                  <a:lnTo>
                    <a:pt x="743" y="2901"/>
                  </a:lnTo>
                  <a:lnTo>
                    <a:pt x="621" y="3036"/>
                  </a:lnTo>
                  <a:lnTo>
                    <a:pt x="500" y="3184"/>
                  </a:lnTo>
                  <a:lnTo>
                    <a:pt x="392" y="3332"/>
                  </a:lnTo>
                  <a:lnTo>
                    <a:pt x="298" y="3481"/>
                  </a:lnTo>
                  <a:lnTo>
                    <a:pt x="217" y="3643"/>
                  </a:lnTo>
                  <a:lnTo>
                    <a:pt x="149" y="3818"/>
                  </a:lnTo>
                  <a:lnTo>
                    <a:pt x="95" y="3994"/>
                  </a:lnTo>
                  <a:lnTo>
                    <a:pt x="55" y="4182"/>
                  </a:lnTo>
                  <a:lnTo>
                    <a:pt x="28" y="4385"/>
                  </a:lnTo>
                  <a:lnTo>
                    <a:pt x="1" y="4587"/>
                  </a:lnTo>
                  <a:lnTo>
                    <a:pt x="1" y="4789"/>
                  </a:lnTo>
                  <a:lnTo>
                    <a:pt x="14" y="4992"/>
                  </a:lnTo>
                  <a:lnTo>
                    <a:pt x="28" y="5181"/>
                  </a:lnTo>
                  <a:lnTo>
                    <a:pt x="68" y="5370"/>
                  </a:lnTo>
                  <a:lnTo>
                    <a:pt x="122" y="5558"/>
                  </a:lnTo>
                  <a:lnTo>
                    <a:pt x="190" y="5734"/>
                  </a:lnTo>
                  <a:lnTo>
                    <a:pt x="271" y="5909"/>
                  </a:lnTo>
                  <a:lnTo>
                    <a:pt x="351" y="6085"/>
                  </a:lnTo>
                  <a:lnTo>
                    <a:pt x="459" y="6246"/>
                  </a:lnTo>
                  <a:lnTo>
                    <a:pt x="567" y="6395"/>
                  </a:lnTo>
                  <a:lnTo>
                    <a:pt x="702" y="6543"/>
                  </a:lnTo>
                  <a:lnTo>
                    <a:pt x="837" y="6692"/>
                  </a:lnTo>
                  <a:lnTo>
                    <a:pt x="986" y="6840"/>
                  </a:lnTo>
                  <a:lnTo>
                    <a:pt x="1134" y="6975"/>
                  </a:lnTo>
                  <a:lnTo>
                    <a:pt x="1296" y="7096"/>
                  </a:lnTo>
                  <a:lnTo>
                    <a:pt x="1471" y="7218"/>
                  </a:lnTo>
                  <a:lnTo>
                    <a:pt x="1647" y="7339"/>
                  </a:lnTo>
                  <a:lnTo>
                    <a:pt x="1835" y="7447"/>
                  </a:lnTo>
                  <a:lnTo>
                    <a:pt x="2038" y="7555"/>
                  </a:lnTo>
                  <a:lnTo>
                    <a:pt x="2240" y="7649"/>
                  </a:lnTo>
                  <a:lnTo>
                    <a:pt x="2443" y="7744"/>
                  </a:lnTo>
                  <a:lnTo>
                    <a:pt x="2874" y="7892"/>
                  </a:lnTo>
                  <a:lnTo>
                    <a:pt x="3319" y="8027"/>
                  </a:lnTo>
                  <a:lnTo>
                    <a:pt x="3765" y="8135"/>
                  </a:lnTo>
                  <a:lnTo>
                    <a:pt x="4237" y="8216"/>
                  </a:lnTo>
                  <a:lnTo>
                    <a:pt x="4709" y="8257"/>
                  </a:lnTo>
                  <a:lnTo>
                    <a:pt x="5168" y="8270"/>
                  </a:lnTo>
                  <a:lnTo>
                    <a:pt x="5545" y="8257"/>
                  </a:lnTo>
                  <a:lnTo>
                    <a:pt x="5977" y="8216"/>
                  </a:lnTo>
                  <a:lnTo>
                    <a:pt x="6449" y="8135"/>
                  </a:lnTo>
                  <a:lnTo>
                    <a:pt x="6706" y="8095"/>
                  </a:lnTo>
                  <a:lnTo>
                    <a:pt x="6962" y="8027"/>
                  </a:lnTo>
                  <a:lnTo>
                    <a:pt x="7232" y="7960"/>
                  </a:lnTo>
                  <a:lnTo>
                    <a:pt x="7502" y="7865"/>
                  </a:lnTo>
                  <a:lnTo>
                    <a:pt x="7771" y="7771"/>
                  </a:lnTo>
                  <a:lnTo>
                    <a:pt x="8055" y="7676"/>
                  </a:lnTo>
                  <a:lnTo>
                    <a:pt x="8324" y="7555"/>
                  </a:lnTo>
                  <a:lnTo>
                    <a:pt x="8608" y="7420"/>
                  </a:lnTo>
                  <a:lnTo>
                    <a:pt x="8878" y="7272"/>
                  </a:lnTo>
                  <a:lnTo>
                    <a:pt x="9147" y="7110"/>
                  </a:lnTo>
                  <a:lnTo>
                    <a:pt x="9404" y="6934"/>
                  </a:lnTo>
                  <a:lnTo>
                    <a:pt x="9660" y="6746"/>
                  </a:lnTo>
                  <a:lnTo>
                    <a:pt x="9903" y="6543"/>
                  </a:lnTo>
                  <a:lnTo>
                    <a:pt x="10146" y="6327"/>
                  </a:lnTo>
                  <a:lnTo>
                    <a:pt x="10375" y="6085"/>
                  </a:lnTo>
                  <a:lnTo>
                    <a:pt x="10591" y="5828"/>
                  </a:lnTo>
                  <a:lnTo>
                    <a:pt x="10780" y="5558"/>
                  </a:lnTo>
                  <a:lnTo>
                    <a:pt x="10969" y="5275"/>
                  </a:lnTo>
                  <a:lnTo>
                    <a:pt x="11144" y="4965"/>
                  </a:lnTo>
                  <a:lnTo>
                    <a:pt x="11292" y="4641"/>
                  </a:lnTo>
                  <a:lnTo>
                    <a:pt x="11427" y="4290"/>
                  </a:lnTo>
                  <a:lnTo>
                    <a:pt x="11535" y="3926"/>
                  </a:lnTo>
                  <a:lnTo>
                    <a:pt x="11616" y="3535"/>
                  </a:lnTo>
                  <a:lnTo>
                    <a:pt x="11684" y="3117"/>
                  </a:lnTo>
                  <a:lnTo>
                    <a:pt x="11724" y="2698"/>
                  </a:lnTo>
                  <a:lnTo>
                    <a:pt x="11738" y="2240"/>
                  </a:lnTo>
                  <a:lnTo>
                    <a:pt x="11738"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11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White — H3">
  <p:cSld name="CUSTOM_3_1_1_1_1_1_2_1">
    <p:bg>
      <p:bgPr>
        <a:solidFill>
          <a:srgbClr val="FFFFFF"/>
        </a:solidFill>
      </p:bgPr>
    </p:bg>
    <p:spTree>
      <p:nvGrpSpPr>
        <p:cNvPr id="1172" name="Shape 1172"/>
        <p:cNvGrpSpPr/>
        <p:nvPr/>
      </p:nvGrpSpPr>
      <p:grpSpPr>
        <a:xfrm>
          <a:off x="0" y="0"/>
          <a:ext cx="0" cy="0"/>
          <a:chOff x="0" y="0"/>
          <a:chExt cx="0" cy="0"/>
        </a:xfrm>
      </p:grpSpPr>
      <p:sp>
        <p:nvSpPr>
          <p:cNvPr id="1173" name="Google Shape;1173;p119"/>
          <p:cNvSpPr txBox="1"/>
          <p:nvPr>
            <p:ph type="title"/>
          </p:nvPr>
        </p:nvSpPr>
        <p:spPr>
          <a:xfrm>
            <a:off x="290525" y="671750"/>
            <a:ext cx="2813700" cy="718800"/>
          </a:xfrm>
          <a:prstGeom prst="rect">
            <a:avLst/>
          </a:prstGeom>
          <a:noFill/>
          <a:ln>
            <a:noFill/>
          </a:ln>
        </p:spPr>
        <p:txBody>
          <a:bodyPr anchorCtr="0" anchor="b" bIns="0" lIns="0" spcFirstLastPara="1" rIns="0" wrap="square" tIns="0">
            <a:noAutofit/>
          </a:bodyPr>
          <a:lstStyle>
            <a:lvl1pPr lvl="0" rtl="0">
              <a:spcBef>
                <a:spcPts val="0"/>
              </a:spcBef>
              <a:spcAft>
                <a:spcPts val="0"/>
              </a:spcAft>
              <a:buClr>
                <a:schemeClr val="dk1"/>
              </a:buClr>
              <a:buSzPts val="2400"/>
              <a:buFont typeface="Helvetica Neue"/>
              <a:buNone/>
              <a:defRPr b="1" sz="2400">
                <a:solidFill>
                  <a:schemeClr val="dk1"/>
                </a:solidFill>
                <a:latin typeface="Helvetica Neue"/>
                <a:ea typeface="Helvetica Neue"/>
                <a:cs typeface="Helvetica Neue"/>
                <a:sym typeface="Helvetica Neue"/>
              </a:defRPr>
            </a:lvl1pPr>
            <a:lvl2pPr lvl="1" rtl="0">
              <a:spcBef>
                <a:spcPts val="0"/>
              </a:spcBef>
              <a:spcAft>
                <a:spcPts val="0"/>
              </a:spcAft>
              <a:buClr>
                <a:schemeClr val="dk1"/>
              </a:buClr>
              <a:buSzPts val="2400"/>
              <a:buFont typeface="Helvetica Neue"/>
              <a:buNone/>
              <a:defRPr b="1" sz="2400">
                <a:solidFill>
                  <a:schemeClr val="dk1"/>
                </a:solidFill>
                <a:latin typeface="Helvetica Neue"/>
                <a:ea typeface="Helvetica Neue"/>
                <a:cs typeface="Helvetica Neue"/>
                <a:sym typeface="Helvetica Neue"/>
              </a:defRPr>
            </a:lvl2pPr>
            <a:lvl3pPr lvl="2" rtl="0">
              <a:spcBef>
                <a:spcPts val="0"/>
              </a:spcBef>
              <a:spcAft>
                <a:spcPts val="0"/>
              </a:spcAft>
              <a:buClr>
                <a:schemeClr val="dk1"/>
              </a:buClr>
              <a:buSzPts val="2400"/>
              <a:buFont typeface="Helvetica Neue"/>
              <a:buNone/>
              <a:defRPr b="1" sz="2400">
                <a:solidFill>
                  <a:schemeClr val="dk1"/>
                </a:solidFill>
                <a:latin typeface="Helvetica Neue"/>
                <a:ea typeface="Helvetica Neue"/>
                <a:cs typeface="Helvetica Neue"/>
                <a:sym typeface="Helvetica Neue"/>
              </a:defRPr>
            </a:lvl3pPr>
            <a:lvl4pPr lvl="3" rtl="0">
              <a:spcBef>
                <a:spcPts val="0"/>
              </a:spcBef>
              <a:spcAft>
                <a:spcPts val="0"/>
              </a:spcAft>
              <a:buClr>
                <a:schemeClr val="dk1"/>
              </a:buClr>
              <a:buSzPts val="2400"/>
              <a:buFont typeface="Helvetica Neue"/>
              <a:buNone/>
              <a:defRPr b="1" sz="2400">
                <a:solidFill>
                  <a:schemeClr val="dk1"/>
                </a:solidFill>
                <a:latin typeface="Helvetica Neue"/>
                <a:ea typeface="Helvetica Neue"/>
                <a:cs typeface="Helvetica Neue"/>
                <a:sym typeface="Helvetica Neue"/>
              </a:defRPr>
            </a:lvl4pPr>
            <a:lvl5pPr lvl="4" rtl="0">
              <a:spcBef>
                <a:spcPts val="0"/>
              </a:spcBef>
              <a:spcAft>
                <a:spcPts val="0"/>
              </a:spcAft>
              <a:buClr>
                <a:schemeClr val="dk1"/>
              </a:buClr>
              <a:buSzPts val="2400"/>
              <a:buFont typeface="Helvetica Neue"/>
              <a:buNone/>
              <a:defRPr b="1" sz="2400">
                <a:solidFill>
                  <a:schemeClr val="dk1"/>
                </a:solidFill>
                <a:latin typeface="Helvetica Neue"/>
                <a:ea typeface="Helvetica Neue"/>
                <a:cs typeface="Helvetica Neue"/>
                <a:sym typeface="Helvetica Neue"/>
              </a:defRPr>
            </a:lvl5pPr>
            <a:lvl6pPr lvl="5" rtl="0">
              <a:spcBef>
                <a:spcPts val="0"/>
              </a:spcBef>
              <a:spcAft>
                <a:spcPts val="0"/>
              </a:spcAft>
              <a:buClr>
                <a:schemeClr val="dk1"/>
              </a:buClr>
              <a:buSzPts val="2400"/>
              <a:buFont typeface="Helvetica Neue"/>
              <a:buNone/>
              <a:defRPr b="1" sz="2400">
                <a:solidFill>
                  <a:schemeClr val="dk1"/>
                </a:solidFill>
                <a:latin typeface="Helvetica Neue"/>
                <a:ea typeface="Helvetica Neue"/>
                <a:cs typeface="Helvetica Neue"/>
                <a:sym typeface="Helvetica Neue"/>
              </a:defRPr>
            </a:lvl6pPr>
            <a:lvl7pPr lvl="6" rtl="0">
              <a:spcBef>
                <a:spcPts val="0"/>
              </a:spcBef>
              <a:spcAft>
                <a:spcPts val="0"/>
              </a:spcAft>
              <a:buClr>
                <a:schemeClr val="dk1"/>
              </a:buClr>
              <a:buSzPts val="2400"/>
              <a:buFont typeface="Helvetica Neue"/>
              <a:buNone/>
              <a:defRPr b="1" sz="2400">
                <a:solidFill>
                  <a:schemeClr val="dk1"/>
                </a:solidFill>
                <a:latin typeface="Helvetica Neue"/>
                <a:ea typeface="Helvetica Neue"/>
                <a:cs typeface="Helvetica Neue"/>
                <a:sym typeface="Helvetica Neue"/>
              </a:defRPr>
            </a:lvl7pPr>
            <a:lvl8pPr lvl="7" rtl="0">
              <a:spcBef>
                <a:spcPts val="0"/>
              </a:spcBef>
              <a:spcAft>
                <a:spcPts val="0"/>
              </a:spcAft>
              <a:buClr>
                <a:schemeClr val="dk1"/>
              </a:buClr>
              <a:buSzPts val="2400"/>
              <a:buFont typeface="Helvetica Neue"/>
              <a:buNone/>
              <a:defRPr b="1" sz="2400">
                <a:solidFill>
                  <a:schemeClr val="dk1"/>
                </a:solidFill>
                <a:latin typeface="Helvetica Neue"/>
                <a:ea typeface="Helvetica Neue"/>
                <a:cs typeface="Helvetica Neue"/>
                <a:sym typeface="Helvetica Neue"/>
              </a:defRPr>
            </a:lvl8pPr>
            <a:lvl9pPr lvl="8" rtl="0">
              <a:spcBef>
                <a:spcPts val="0"/>
              </a:spcBef>
              <a:spcAft>
                <a:spcPts val="0"/>
              </a:spcAft>
              <a:buClr>
                <a:schemeClr val="dk1"/>
              </a:buClr>
              <a:buSzPts val="2400"/>
              <a:buFont typeface="Helvetica Neue"/>
              <a:buNone/>
              <a:defRPr b="1" sz="2400">
                <a:solidFill>
                  <a:schemeClr val="dk1"/>
                </a:solidFill>
                <a:latin typeface="Helvetica Neue"/>
                <a:ea typeface="Helvetica Neue"/>
                <a:cs typeface="Helvetica Neue"/>
                <a:sym typeface="Helvetica Neue"/>
              </a:defRPr>
            </a:lvl9pPr>
          </a:lstStyle>
          <a:p/>
        </p:txBody>
      </p:sp>
      <p:sp>
        <p:nvSpPr>
          <p:cNvPr id="1174" name="Google Shape;1174;p119"/>
          <p:cNvSpPr/>
          <p:nvPr/>
        </p:nvSpPr>
        <p:spPr>
          <a:xfrm>
            <a:off x="8698265" y="4870865"/>
            <a:ext cx="136800" cy="139800"/>
          </a:xfrm>
          <a:prstGeom prst="ellipse">
            <a:avLst/>
          </a:pr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 name="Google Shape;1175;p119"/>
          <p:cNvSpPr txBox="1"/>
          <p:nvPr>
            <p:ph idx="12" type="sldNum"/>
          </p:nvPr>
        </p:nvSpPr>
        <p:spPr>
          <a:xfrm>
            <a:off x="290521" y="4874925"/>
            <a:ext cx="312300" cy="131700"/>
          </a:xfrm>
          <a:prstGeom prst="rect">
            <a:avLst/>
          </a:prstGeom>
          <a:noFill/>
          <a:ln>
            <a:noFill/>
          </a:ln>
        </p:spPr>
        <p:txBody>
          <a:bodyPr anchorCtr="0" anchor="ctr" bIns="0" lIns="0" spcFirstLastPara="1" rIns="0" wrap="square" tIns="0">
            <a:noAutofit/>
          </a:bodyPr>
          <a:lstStyle>
            <a:lvl1pPr indent="0" lvl="0"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1pPr>
            <a:lvl2pPr indent="0" lvl="1"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2pPr>
            <a:lvl3pPr indent="0" lvl="2"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3pPr>
            <a:lvl4pPr indent="0" lvl="3"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4pPr>
            <a:lvl5pPr indent="0" lvl="4"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5pPr>
            <a:lvl6pPr indent="0" lvl="5"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6pPr>
            <a:lvl7pPr indent="0" lvl="6"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7pPr>
            <a:lvl8pPr indent="0" lvl="7"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8pPr>
            <a:lvl9pPr indent="0" lvl="8"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9pPr>
          </a:lstStyle>
          <a:p>
            <a:pPr indent="0" lvl="0" marL="0" rtl="0" algn="l">
              <a:spcBef>
                <a:spcPts val="0"/>
              </a:spcBef>
              <a:spcAft>
                <a:spcPts val="0"/>
              </a:spcAft>
              <a:buNone/>
            </a:pPr>
            <a:fld id="{00000000-1234-1234-1234-123412341234}" type="slidenum">
              <a:rPr lang="en"/>
              <a:t>‹#›</a:t>
            </a:fld>
            <a:endParaRPr/>
          </a:p>
        </p:txBody>
      </p:sp>
      <p:sp>
        <p:nvSpPr>
          <p:cNvPr id="1176" name="Google Shape;1176;p119"/>
          <p:cNvSpPr txBox="1"/>
          <p:nvPr/>
        </p:nvSpPr>
        <p:spPr>
          <a:xfrm>
            <a:off x="1206943" y="4874925"/>
            <a:ext cx="1577100" cy="131700"/>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Clr>
                <a:srgbClr val="000000"/>
              </a:buClr>
              <a:buSzPts val="600"/>
              <a:buFont typeface="Arial"/>
              <a:buNone/>
            </a:pPr>
            <a:r>
              <a:rPr lang="en" sz="600">
                <a:solidFill>
                  <a:schemeClr val="dk2"/>
                </a:solidFill>
                <a:latin typeface="Helvetica Neue"/>
                <a:ea typeface="Helvetica Neue"/>
                <a:cs typeface="Helvetica Neue"/>
                <a:sym typeface="Helvetica Neue"/>
              </a:rPr>
              <a:t>2022 © AppFolio, Inc. Confidential</a:t>
            </a:r>
            <a:endParaRPr sz="600">
              <a:solidFill>
                <a:schemeClr val="dk2"/>
              </a:solidFill>
              <a:latin typeface="Helvetica Neue"/>
              <a:ea typeface="Helvetica Neue"/>
              <a:cs typeface="Helvetica Neue"/>
              <a:sym typeface="Helvetica Neue"/>
            </a:endParaRPr>
          </a:p>
        </p:txBody>
      </p:sp>
      <p:grpSp>
        <p:nvGrpSpPr>
          <p:cNvPr id="1177" name="Google Shape;1177;p119"/>
          <p:cNvGrpSpPr/>
          <p:nvPr/>
        </p:nvGrpSpPr>
        <p:grpSpPr>
          <a:xfrm>
            <a:off x="8684368" y="4856161"/>
            <a:ext cx="164601" cy="164574"/>
            <a:chOff x="5701200" y="2981425"/>
            <a:chExt cx="927850" cy="905250"/>
          </a:xfrm>
        </p:grpSpPr>
        <p:sp>
          <p:nvSpPr>
            <p:cNvPr id="1178" name="Google Shape;1178;p119"/>
            <p:cNvSpPr/>
            <p:nvPr/>
          </p:nvSpPr>
          <p:spPr>
            <a:xfrm>
              <a:off x="5701200" y="2981425"/>
              <a:ext cx="927850" cy="905250"/>
            </a:xfrm>
            <a:custGeom>
              <a:rect b="b" l="l" r="r" t="t"/>
              <a:pathLst>
                <a:path extrusionOk="0" h="36210" w="37114">
                  <a:moveTo>
                    <a:pt x="20237" y="5748"/>
                  </a:moveTo>
                  <a:lnTo>
                    <a:pt x="20587" y="5761"/>
                  </a:lnTo>
                  <a:lnTo>
                    <a:pt x="20925" y="5788"/>
                  </a:lnTo>
                  <a:lnTo>
                    <a:pt x="21262" y="5815"/>
                  </a:lnTo>
                  <a:lnTo>
                    <a:pt x="21599" y="5869"/>
                  </a:lnTo>
                  <a:lnTo>
                    <a:pt x="21936" y="5923"/>
                  </a:lnTo>
                  <a:lnTo>
                    <a:pt x="22274" y="5991"/>
                  </a:lnTo>
                  <a:lnTo>
                    <a:pt x="22597" y="6072"/>
                  </a:lnTo>
                  <a:lnTo>
                    <a:pt x="22921" y="6166"/>
                  </a:lnTo>
                  <a:lnTo>
                    <a:pt x="23245" y="6260"/>
                  </a:lnTo>
                  <a:lnTo>
                    <a:pt x="23569" y="6368"/>
                  </a:lnTo>
                  <a:lnTo>
                    <a:pt x="23893" y="6503"/>
                  </a:lnTo>
                  <a:lnTo>
                    <a:pt x="24203" y="6625"/>
                  </a:lnTo>
                  <a:lnTo>
                    <a:pt x="24513" y="6773"/>
                  </a:lnTo>
                  <a:lnTo>
                    <a:pt x="24823" y="6922"/>
                  </a:lnTo>
                  <a:lnTo>
                    <a:pt x="25120" y="7083"/>
                  </a:lnTo>
                  <a:lnTo>
                    <a:pt x="25417" y="7272"/>
                  </a:lnTo>
                  <a:lnTo>
                    <a:pt x="25714" y="7488"/>
                  </a:lnTo>
                  <a:lnTo>
                    <a:pt x="26011" y="7731"/>
                  </a:lnTo>
                  <a:lnTo>
                    <a:pt x="26307" y="8001"/>
                  </a:lnTo>
                  <a:lnTo>
                    <a:pt x="26604" y="8298"/>
                  </a:lnTo>
                  <a:lnTo>
                    <a:pt x="26887" y="8621"/>
                  </a:lnTo>
                  <a:lnTo>
                    <a:pt x="27157" y="8972"/>
                  </a:lnTo>
                  <a:lnTo>
                    <a:pt x="27292" y="9174"/>
                  </a:lnTo>
                  <a:lnTo>
                    <a:pt x="27414" y="9363"/>
                  </a:lnTo>
                  <a:lnTo>
                    <a:pt x="27535" y="9579"/>
                  </a:lnTo>
                  <a:lnTo>
                    <a:pt x="27656" y="9795"/>
                  </a:lnTo>
                  <a:lnTo>
                    <a:pt x="27764" y="10024"/>
                  </a:lnTo>
                  <a:lnTo>
                    <a:pt x="27872" y="10254"/>
                  </a:lnTo>
                  <a:lnTo>
                    <a:pt x="27967" y="10497"/>
                  </a:lnTo>
                  <a:lnTo>
                    <a:pt x="28061" y="10753"/>
                  </a:lnTo>
                  <a:lnTo>
                    <a:pt x="28142" y="11023"/>
                  </a:lnTo>
                  <a:lnTo>
                    <a:pt x="28223" y="11292"/>
                  </a:lnTo>
                  <a:lnTo>
                    <a:pt x="28290" y="11576"/>
                  </a:lnTo>
                  <a:lnTo>
                    <a:pt x="28358" y="11873"/>
                  </a:lnTo>
                  <a:lnTo>
                    <a:pt x="28412" y="12169"/>
                  </a:lnTo>
                  <a:lnTo>
                    <a:pt x="28452" y="12493"/>
                  </a:lnTo>
                  <a:lnTo>
                    <a:pt x="28493" y="12817"/>
                  </a:lnTo>
                  <a:lnTo>
                    <a:pt x="28520" y="13154"/>
                  </a:lnTo>
                  <a:lnTo>
                    <a:pt x="28533" y="13491"/>
                  </a:lnTo>
                  <a:lnTo>
                    <a:pt x="28533" y="13856"/>
                  </a:lnTo>
                  <a:lnTo>
                    <a:pt x="28533" y="15893"/>
                  </a:lnTo>
                  <a:lnTo>
                    <a:pt x="28560" y="17039"/>
                  </a:lnTo>
                  <a:lnTo>
                    <a:pt x="28560" y="18186"/>
                  </a:lnTo>
                  <a:lnTo>
                    <a:pt x="28560" y="19319"/>
                  </a:lnTo>
                  <a:lnTo>
                    <a:pt x="28533" y="20412"/>
                  </a:lnTo>
                  <a:lnTo>
                    <a:pt x="28506" y="20938"/>
                  </a:lnTo>
                  <a:lnTo>
                    <a:pt x="28479" y="21451"/>
                  </a:lnTo>
                  <a:lnTo>
                    <a:pt x="28425" y="21937"/>
                  </a:lnTo>
                  <a:lnTo>
                    <a:pt x="28371" y="22395"/>
                  </a:lnTo>
                  <a:lnTo>
                    <a:pt x="28304" y="22827"/>
                  </a:lnTo>
                  <a:lnTo>
                    <a:pt x="28223" y="23218"/>
                  </a:lnTo>
                  <a:lnTo>
                    <a:pt x="28142" y="23582"/>
                  </a:lnTo>
                  <a:lnTo>
                    <a:pt x="28034" y="23906"/>
                  </a:lnTo>
                  <a:lnTo>
                    <a:pt x="27845" y="24392"/>
                  </a:lnTo>
                  <a:lnTo>
                    <a:pt x="27629" y="24864"/>
                  </a:lnTo>
                  <a:lnTo>
                    <a:pt x="27387" y="25323"/>
                  </a:lnTo>
                  <a:lnTo>
                    <a:pt x="27117" y="25768"/>
                  </a:lnTo>
                  <a:lnTo>
                    <a:pt x="26833" y="26200"/>
                  </a:lnTo>
                  <a:lnTo>
                    <a:pt x="26523" y="26618"/>
                  </a:lnTo>
                  <a:lnTo>
                    <a:pt x="26199" y="27009"/>
                  </a:lnTo>
                  <a:lnTo>
                    <a:pt x="25835" y="27400"/>
                  </a:lnTo>
                  <a:lnTo>
                    <a:pt x="25471" y="27751"/>
                  </a:lnTo>
                  <a:lnTo>
                    <a:pt x="25080" y="28088"/>
                  </a:lnTo>
                  <a:lnTo>
                    <a:pt x="24661" y="28412"/>
                  </a:lnTo>
                  <a:lnTo>
                    <a:pt x="24243" y="28709"/>
                  </a:lnTo>
                  <a:lnTo>
                    <a:pt x="23798" y="28979"/>
                  </a:lnTo>
                  <a:lnTo>
                    <a:pt x="23353" y="29222"/>
                  </a:lnTo>
                  <a:lnTo>
                    <a:pt x="22881" y="29451"/>
                  </a:lnTo>
                  <a:lnTo>
                    <a:pt x="22409" y="29640"/>
                  </a:lnTo>
                  <a:lnTo>
                    <a:pt x="22287" y="29694"/>
                  </a:lnTo>
                  <a:lnTo>
                    <a:pt x="21788" y="29869"/>
                  </a:lnTo>
                  <a:lnTo>
                    <a:pt x="21289" y="30031"/>
                  </a:lnTo>
                  <a:lnTo>
                    <a:pt x="20776" y="30152"/>
                  </a:lnTo>
                  <a:lnTo>
                    <a:pt x="20264" y="30260"/>
                  </a:lnTo>
                  <a:lnTo>
                    <a:pt x="19737" y="30341"/>
                  </a:lnTo>
                  <a:lnTo>
                    <a:pt x="19211" y="30395"/>
                  </a:lnTo>
                  <a:lnTo>
                    <a:pt x="18685" y="30422"/>
                  </a:lnTo>
                  <a:lnTo>
                    <a:pt x="17484" y="30422"/>
                  </a:lnTo>
                  <a:lnTo>
                    <a:pt x="17134" y="30395"/>
                  </a:lnTo>
                  <a:lnTo>
                    <a:pt x="16769" y="30368"/>
                  </a:lnTo>
                  <a:lnTo>
                    <a:pt x="16405" y="30328"/>
                  </a:lnTo>
                  <a:lnTo>
                    <a:pt x="16027" y="30274"/>
                  </a:lnTo>
                  <a:lnTo>
                    <a:pt x="15650" y="30193"/>
                  </a:lnTo>
                  <a:lnTo>
                    <a:pt x="15272" y="30112"/>
                  </a:lnTo>
                  <a:lnTo>
                    <a:pt x="14894" y="30017"/>
                  </a:lnTo>
                  <a:lnTo>
                    <a:pt x="14517" y="29910"/>
                  </a:lnTo>
                  <a:lnTo>
                    <a:pt x="14139" y="29788"/>
                  </a:lnTo>
                  <a:lnTo>
                    <a:pt x="13761" y="29653"/>
                  </a:lnTo>
                  <a:lnTo>
                    <a:pt x="13383" y="29505"/>
                  </a:lnTo>
                  <a:lnTo>
                    <a:pt x="13019" y="29343"/>
                  </a:lnTo>
                  <a:lnTo>
                    <a:pt x="12655" y="29168"/>
                  </a:lnTo>
                  <a:lnTo>
                    <a:pt x="12304" y="28979"/>
                  </a:lnTo>
                  <a:lnTo>
                    <a:pt x="11967" y="28776"/>
                  </a:lnTo>
                  <a:lnTo>
                    <a:pt x="11630" y="28560"/>
                  </a:lnTo>
                  <a:lnTo>
                    <a:pt x="11306" y="28345"/>
                  </a:lnTo>
                  <a:lnTo>
                    <a:pt x="10982" y="28102"/>
                  </a:lnTo>
                  <a:lnTo>
                    <a:pt x="10685" y="27859"/>
                  </a:lnTo>
                  <a:lnTo>
                    <a:pt x="10402" y="27603"/>
                  </a:lnTo>
                  <a:lnTo>
                    <a:pt x="10132" y="27319"/>
                  </a:lnTo>
                  <a:lnTo>
                    <a:pt x="9889" y="27036"/>
                  </a:lnTo>
                  <a:lnTo>
                    <a:pt x="9646" y="26739"/>
                  </a:lnTo>
                  <a:lnTo>
                    <a:pt x="9431" y="26429"/>
                  </a:lnTo>
                  <a:lnTo>
                    <a:pt x="9242" y="26119"/>
                  </a:lnTo>
                  <a:lnTo>
                    <a:pt x="9066" y="25781"/>
                  </a:lnTo>
                  <a:lnTo>
                    <a:pt x="8918" y="25444"/>
                  </a:lnTo>
                  <a:lnTo>
                    <a:pt x="8797" y="25080"/>
                  </a:lnTo>
                  <a:lnTo>
                    <a:pt x="8702" y="24716"/>
                  </a:lnTo>
                  <a:lnTo>
                    <a:pt x="8621" y="24338"/>
                  </a:lnTo>
                  <a:lnTo>
                    <a:pt x="8581" y="23960"/>
                  </a:lnTo>
                  <a:lnTo>
                    <a:pt x="8567" y="23555"/>
                  </a:lnTo>
                  <a:lnTo>
                    <a:pt x="8581" y="23097"/>
                  </a:lnTo>
                  <a:lnTo>
                    <a:pt x="8608" y="22840"/>
                  </a:lnTo>
                  <a:lnTo>
                    <a:pt x="8635" y="22598"/>
                  </a:lnTo>
                  <a:lnTo>
                    <a:pt x="8675" y="22328"/>
                  </a:lnTo>
                  <a:lnTo>
                    <a:pt x="8729" y="22071"/>
                  </a:lnTo>
                  <a:lnTo>
                    <a:pt x="8797" y="21802"/>
                  </a:lnTo>
                  <a:lnTo>
                    <a:pt x="8877" y="21518"/>
                  </a:lnTo>
                  <a:lnTo>
                    <a:pt x="8972" y="21249"/>
                  </a:lnTo>
                  <a:lnTo>
                    <a:pt x="9080" y="20965"/>
                  </a:lnTo>
                  <a:lnTo>
                    <a:pt x="9201" y="20682"/>
                  </a:lnTo>
                  <a:lnTo>
                    <a:pt x="9350" y="20399"/>
                  </a:lnTo>
                  <a:lnTo>
                    <a:pt x="9512" y="20129"/>
                  </a:lnTo>
                  <a:lnTo>
                    <a:pt x="9700" y="19846"/>
                  </a:lnTo>
                  <a:lnTo>
                    <a:pt x="9903" y="19562"/>
                  </a:lnTo>
                  <a:lnTo>
                    <a:pt x="10132" y="19292"/>
                  </a:lnTo>
                  <a:lnTo>
                    <a:pt x="10388" y="19023"/>
                  </a:lnTo>
                  <a:lnTo>
                    <a:pt x="10658" y="18766"/>
                  </a:lnTo>
                  <a:lnTo>
                    <a:pt x="10955" y="18510"/>
                  </a:lnTo>
                  <a:lnTo>
                    <a:pt x="11279" y="18254"/>
                  </a:lnTo>
                  <a:lnTo>
                    <a:pt x="11630" y="18011"/>
                  </a:lnTo>
                  <a:lnTo>
                    <a:pt x="12007" y="17781"/>
                  </a:lnTo>
                  <a:lnTo>
                    <a:pt x="12426" y="17552"/>
                  </a:lnTo>
                  <a:lnTo>
                    <a:pt x="12857" y="17350"/>
                  </a:lnTo>
                  <a:lnTo>
                    <a:pt x="13329" y="17147"/>
                  </a:lnTo>
                  <a:lnTo>
                    <a:pt x="13829" y="16959"/>
                  </a:lnTo>
                  <a:lnTo>
                    <a:pt x="14368" y="16770"/>
                  </a:lnTo>
                  <a:lnTo>
                    <a:pt x="14935" y="16621"/>
                  </a:lnTo>
                  <a:lnTo>
                    <a:pt x="15542" y="16473"/>
                  </a:lnTo>
                  <a:lnTo>
                    <a:pt x="16176" y="16338"/>
                  </a:lnTo>
                  <a:lnTo>
                    <a:pt x="16864" y="16230"/>
                  </a:lnTo>
                  <a:lnTo>
                    <a:pt x="17579" y="16122"/>
                  </a:lnTo>
                  <a:lnTo>
                    <a:pt x="18240" y="16041"/>
                  </a:lnTo>
                  <a:lnTo>
                    <a:pt x="19292" y="15933"/>
                  </a:lnTo>
                  <a:lnTo>
                    <a:pt x="20331" y="15785"/>
                  </a:lnTo>
                  <a:lnTo>
                    <a:pt x="21370" y="15623"/>
                  </a:lnTo>
                  <a:lnTo>
                    <a:pt x="22409" y="15434"/>
                  </a:lnTo>
                  <a:lnTo>
                    <a:pt x="22773" y="15340"/>
                  </a:lnTo>
                  <a:lnTo>
                    <a:pt x="23097" y="15245"/>
                  </a:lnTo>
                  <a:lnTo>
                    <a:pt x="23393" y="15151"/>
                  </a:lnTo>
                  <a:lnTo>
                    <a:pt x="23650" y="15043"/>
                  </a:lnTo>
                  <a:lnTo>
                    <a:pt x="23866" y="14921"/>
                  </a:lnTo>
                  <a:lnTo>
                    <a:pt x="24054" y="14800"/>
                  </a:lnTo>
                  <a:lnTo>
                    <a:pt x="24216" y="14665"/>
                  </a:lnTo>
                  <a:lnTo>
                    <a:pt x="24351" y="14530"/>
                  </a:lnTo>
                  <a:lnTo>
                    <a:pt x="24473" y="14395"/>
                  </a:lnTo>
                  <a:lnTo>
                    <a:pt x="24554" y="14260"/>
                  </a:lnTo>
                  <a:lnTo>
                    <a:pt x="24621" y="14112"/>
                  </a:lnTo>
                  <a:lnTo>
                    <a:pt x="24675" y="13977"/>
                  </a:lnTo>
                  <a:lnTo>
                    <a:pt x="24715" y="13829"/>
                  </a:lnTo>
                  <a:lnTo>
                    <a:pt x="24729" y="13694"/>
                  </a:lnTo>
                  <a:lnTo>
                    <a:pt x="24742" y="13559"/>
                  </a:lnTo>
                  <a:lnTo>
                    <a:pt x="24756" y="13424"/>
                  </a:lnTo>
                  <a:lnTo>
                    <a:pt x="24769" y="13276"/>
                  </a:lnTo>
                  <a:lnTo>
                    <a:pt x="24769" y="13127"/>
                  </a:lnTo>
                  <a:lnTo>
                    <a:pt x="24756" y="12817"/>
                  </a:lnTo>
                  <a:lnTo>
                    <a:pt x="24715" y="12534"/>
                  </a:lnTo>
                  <a:lnTo>
                    <a:pt x="24675" y="12385"/>
                  </a:lnTo>
                  <a:lnTo>
                    <a:pt x="24635" y="12237"/>
                  </a:lnTo>
                  <a:lnTo>
                    <a:pt x="24581" y="12102"/>
                  </a:lnTo>
                  <a:lnTo>
                    <a:pt x="24527" y="11967"/>
                  </a:lnTo>
                  <a:lnTo>
                    <a:pt x="24392" y="11697"/>
                  </a:lnTo>
                  <a:lnTo>
                    <a:pt x="24230" y="11454"/>
                  </a:lnTo>
                  <a:lnTo>
                    <a:pt x="24135" y="11333"/>
                  </a:lnTo>
                  <a:lnTo>
                    <a:pt x="24041" y="11225"/>
                  </a:lnTo>
                  <a:lnTo>
                    <a:pt x="23879" y="11050"/>
                  </a:lnTo>
                  <a:lnTo>
                    <a:pt x="23717" y="10888"/>
                  </a:lnTo>
                  <a:lnTo>
                    <a:pt x="23528" y="10726"/>
                  </a:lnTo>
                  <a:lnTo>
                    <a:pt x="23326" y="10591"/>
                  </a:lnTo>
                  <a:lnTo>
                    <a:pt x="23110" y="10470"/>
                  </a:lnTo>
                  <a:lnTo>
                    <a:pt x="22867" y="10348"/>
                  </a:lnTo>
                  <a:lnTo>
                    <a:pt x="22611" y="10240"/>
                  </a:lnTo>
                  <a:lnTo>
                    <a:pt x="22341" y="10146"/>
                  </a:lnTo>
                  <a:lnTo>
                    <a:pt x="22058" y="10065"/>
                  </a:lnTo>
                  <a:lnTo>
                    <a:pt x="21748" y="9997"/>
                  </a:lnTo>
                  <a:lnTo>
                    <a:pt x="21424" y="9930"/>
                  </a:lnTo>
                  <a:lnTo>
                    <a:pt x="21086" y="9889"/>
                  </a:lnTo>
                  <a:lnTo>
                    <a:pt x="20722" y="9849"/>
                  </a:lnTo>
                  <a:lnTo>
                    <a:pt x="20344" y="9822"/>
                  </a:lnTo>
                  <a:lnTo>
                    <a:pt x="19953" y="9809"/>
                  </a:lnTo>
                  <a:lnTo>
                    <a:pt x="19535" y="9795"/>
                  </a:lnTo>
                  <a:lnTo>
                    <a:pt x="19157" y="9809"/>
                  </a:lnTo>
                  <a:lnTo>
                    <a:pt x="18780" y="9822"/>
                  </a:lnTo>
                  <a:lnTo>
                    <a:pt x="18429" y="9849"/>
                  </a:lnTo>
                  <a:lnTo>
                    <a:pt x="18092" y="9889"/>
                  </a:lnTo>
                  <a:lnTo>
                    <a:pt x="17781" y="9930"/>
                  </a:lnTo>
                  <a:lnTo>
                    <a:pt x="17484" y="9984"/>
                  </a:lnTo>
                  <a:lnTo>
                    <a:pt x="17188" y="10051"/>
                  </a:lnTo>
                  <a:lnTo>
                    <a:pt x="16931" y="10132"/>
                  </a:lnTo>
                  <a:lnTo>
                    <a:pt x="16675" y="10213"/>
                  </a:lnTo>
                  <a:lnTo>
                    <a:pt x="16432" y="10308"/>
                  </a:lnTo>
                  <a:lnTo>
                    <a:pt x="16203" y="10416"/>
                  </a:lnTo>
                  <a:lnTo>
                    <a:pt x="16001" y="10524"/>
                  </a:lnTo>
                  <a:lnTo>
                    <a:pt x="15798" y="10631"/>
                  </a:lnTo>
                  <a:lnTo>
                    <a:pt x="15609" y="10753"/>
                  </a:lnTo>
                  <a:lnTo>
                    <a:pt x="15434" y="10888"/>
                  </a:lnTo>
                  <a:lnTo>
                    <a:pt x="15272" y="11023"/>
                  </a:lnTo>
                  <a:lnTo>
                    <a:pt x="15124" y="11171"/>
                  </a:lnTo>
                  <a:lnTo>
                    <a:pt x="14989" y="11319"/>
                  </a:lnTo>
                  <a:lnTo>
                    <a:pt x="14854" y="11468"/>
                  </a:lnTo>
                  <a:lnTo>
                    <a:pt x="14732" y="11630"/>
                  </a:lnTo>
                  <a:lnTo>
                    <a:pt x="14624" y="11792"/>
                  </a:lnTo>
                  <a:lnTo>
                    <a:pt x="14517" y="11954"/>
                  </a:lnTo>
                  <a:lnTo>
                    <a:pt x="14422" y="12129"/>
                  </a:lnTo>
                  <a:lnTo>
                    <a:pt x="14341" y="12304"/>
                  </a:lnTo>
                  <a:lnTo>
                    <a:pt x="14179" y="12669"/>
                  </a:lnTo>
                  <a:lnTo>
                    <a:pt x="14058" y="13046"/>
                  </a:lnTo>
                  <a:lnTo>
                    <a:pt x="13950" y="13424"/>
                  </a:lnTo>
                  <a:lnTo>
                    <a:pt x="13856" y="13815"/>
                  </a:lnTo>
                  <a:lnTo>
                    <a:pt x="13815" y="14004"/>
                  </a:lnTo>
                  <a:lnTo>
                    <a:pt x="13761" y="14179"/>
                  </a:lnTo>
                  <a:lnTo>
                    <a:pt x="13694" y="14341"/>
                  </a:lnTo>
                  <a:lnTo>
                    <a:pt x="13613" y="14503"/>
                  </a:lnTo>
                  <a:lnTo>
                    <a:pt x="13505" y="14652"/>
                  </a:lnTo>
                  <a:lnTo>
                    <a:pt x="13397" y="14800"/>
                  </a:lnTo>
                  <a:lnTo>
                    <a:pt x="13262" y="14935"/>
                  </a:lnTo>
                  <a:lnTo>
                    <a:pt x="13127" y="15043"/>
                  </a:lnTo>
                  <a:lnTo>
                    <a:pt x="12979" y="15151"/>
                  </a:lnTo>
                  <a:lnTo>
                    <a:pt x="12817" y="15245"/>
                  </a:lnTo>
                  <a:lnTo>
                    <a:pt x="12655" y="15313"/>
                  </a:lnTo>
                  <a:lnTo>
                    <a:pt x="12479" y="15380"/>
                  </a:lnTo>
                  <a:lnTo>
                    <a:pt x="12304" y="15421"/>
                  </a:lnTo>
                  <a:lnTo>
                    <a:pt x="12115" y="15448"/>
                  </a:lnTo>
                  <a:lnTo>
                    <a:pt x="11751" y="15448"/>
                  </a:lnTo>
                  <a:lnTo>
                    <a:pt x="11562" y="15434"/>
                  </a:lnTo>
                  <a:lnTo>
                    <a:pt x="11373" y="15407"/>
                  </a:lnTo>
                  <a:lnTo>
                    <a:pt x="11184" y="15367"/>
                  </a:lnTo>
                  <a:lnTo>
                    <a:pt x="10995" y="15313"/>
                  </a:lnTo>
                  <a:lnTo>
                    <a:pt x="10820" y="15232"/>
                  </a:lnTo>
                  <a:lnTo>
                    <a:pt x="10645" y="15137"/>
                  </a:lnTo>
                  <a:lnTo>
                    <a:pt x="10496" y="15029"/>
                  </a:lnTo>
                  <a:lnTo>
                    <a:pt x="10334" y="14908"/>
                  </a:lnTo>
                  <a:lnTo>
                    <a:pt x="10200" y="14773"/>
                  </a:lnTo>
                  <a:lnTo>
                    <a:pt x="10078" y="14625"/>
                  </a:lnTo>
                  <a:lnTo>
                    <a:pt x="9970" y="14463"/>
                  </a:lnTo>
                  <a:lnTo>
                    <a:pt x="9876" y="14287"/>
                  </a:lnTo>
                  <a:lnTo>
                    <a:pt x="9795" y="14112"/>
                  </a:lnTo>
                  <a:lnTo>
                    <a:pt x="9741" y="13937"/>
                  </a:lnTo>
                  <a:lnTo>
                    <a:pt x="9687" y="13748"/>
                  </a:lnTo>
                  <a:lnTo>
                    <a:pt x="9660" y="13545"/>
                  </a:lnTo>
                  <a:lnTo>
                    <a:pt x="9660" y="13424"/>
                  </a:lnTo>
                  <a:lnTo>
                    <a:pt x="9700" y="13127"/>
                  </a:lnTo>
                  <a:lnTo>
                    <a:pt x="9741" y="12817"/>
                  </a:lnTo>
                  <a:lnTo>
                    <a:pt x="9795" y="12520"/>
                  </a:lnTo>
                  <a:lnTo>
                    <a:pt x="9849" y="12223"/>
                  </a:lnTo>
                  <a:lnTo>
                    <a:pt x="9930" y="11927"/>
                  </a:lnTo>
                  <a:lnTo>
                    <a:pt x="10011" y="11643"/>
                  </a:lnTo>
                  <a:lnTo>
                    <a:pt x="10105" y="11360"/>
                  </a:lnTo>
                  <a:lnTo>
                    <a:pt x="10213" y="11077"/>
                  </a:lnTo>
                  <a:lnTo>
                    <a:pt x="10334" y="10793"/>
                  </a:lnTo>
                  <a:lnTo>
                    <a:pt x="10456" y="10524"/>
                  </a:lnTo>
                  <a:lnTo>
                    <a:pt x="10591" y="10254"/>
                  </a:lnTo>
                  <a:lnTo>
                    <a:pt x="10739" y="9984"/>
                  </a:lnTo>
                  <a:lnTo>
                    <a:pt x="10901" y="9728"/>
                  </a:lnTo>
                  <a:lnTo>
                    <a:pt x="11063" y="9471"/>
                  </a:lnTo>
                  <a:lnTo>
                    <a:pt x="11252" y="9228"/>
                  </a:lnTo>
                  <a:lnTo>
                    <a:pt x="11427" y="8986"/>
                  </a:lnTo>
                  <a:lnTo>
                    <a:pt x="11603" y="8783"/>
                  </a:lnTo>
                  <a:lnTo>
                    <a:pt x="11778" y="8594"/>
                  </a:lnTo>
                  <a:lnTo>
                    <a:pt x="11953" y="8405"/>
                  </a:lnTo>
                  <a:lnTo>
                    <a:pt x="12142" y="8230"/>
                  </a:lnTo>
                  <a:lnTo>
                    <a:pt x="12345" y="8055"/>
                  </a:lnTo>
                  <a:lnTo>
                    <a:pt x="12547" y="7893"/>
                  </a:lnTo>
                  <a:lnTo>
                    <a:pt x="12749" y="7731"/>
                  </a:lnTo>
                  <a:lnTo>
                    <a:pt x="12965" y="7569"/>
                  </a:lnTo>
                  <a:lnTo>
                    <a:pt x="13181" y="7421"/>
                  </a:lnTo>
                  <a:lnTo>
                    <a:pt x="13410" y="7286"/>
                  </a:lnTo>
                  <a:lnTo>
                    <a:pt x="13640" y="7151"/>
                  </a:lnTo>
                  <a:lnTo>
                    <a:pt x="13869" y="7016"/>
                  </a:lnTo>
                  <a:lnTo>
                    <a:pt x="14125" y="6895"/>
                  </a:lnTo>
                  <a:lnTo>
                    <a:pt x="14368" y="6773"/>
                  </a:lnTo>
                  <a:lnTo>
                    <a:pt x="14624" y="6665"/>
                  </a:lnTo>
                  <a:lnTo>
                    <a:pt x="14881" y="6557"/>
                  </a:lnTo>
                  <a:lnTo>
                    <a:pt x="15434" y="6368"/>
                  </a:lnTo>
                  <a:lnTo>
                    <a:pt x="16001" y="6207"/>
                  </a:lnTo>
                  <a:lnTo>
                    <a:pt x="16581" y="6058"/>
                  </a:lnTo>
                  <a:lnTo>
                    <a:pt x="17201" y="5950"/>
                  </a:lnTo>
                  <a:lnTo>
                    <a:pt x="17835" y="5856"/>
                  </a:lnTo>
                  <a:lnTo>
                    <a:pt x="18496" y="5802"/>
                  </a:lnTo>
                  <a:lnTo>
                    <a:pt x="19184" y="5761"/>
                  </a:lnTo>
                  <a:lnTo>
                    <a:pt x="19899" y="5748"/>
                  </a:lnTo>
                  <a:close/>
                  <a:moveTo>
                    <a:pt x="18523" y="1"/>
                  </a:moveTo>
                  <a:lnTo>
                    <a:pt x="18038" y="14"/>
                  </a:lnTo>
                  <a:lnTo>
                    <a:pt x="17565" y="28"/>
                  </a:lnTo>
                  <a:lnTo>
                    <a:pt x="17093" y="55"/>
                  </a:lnTo>
                  <a:lnTo>
                    <a:pt x="16621" y="95"/>
                  </a:lnTo>
                  <a:lnTo>
                    <a:pt x="16149" y="149"/>
                  </a:lnTo>
                  <a:lnTo>
                    <a:pt x="15690" y="203"/>
                  </a:lnTo>
                  <a:lnTo>
                    <a:pt x="15232" y="271"/>
                  </a:lnTo>
                  <a:lnTo>
                    <a:pt x="14773" y="352"/>
                  </a:lnTo>
                  <a:lnTo>
                    <a:pt x="14328" y="446"/>
                  </a:lnTo>
                  <a:lnTo>
                    <a:pt x="13882" y="540"/>
                  </a:lnTo>
                  <a:lnTo>
                    <a:pt x="13437" y="648"/>
                  </a:lnTo>
                  <a:lnTo>
                    <a:pt x="12992" y="770"/>
                  </a:lnTo>
                  <a:lnTo>
                    <a:pt x="12560" y="905"/>
                  </a:lnTo>
                  <a:lnTo>
                    <a:pt x="12129" y="1040"/>
                  </a:lnTo>
                  <a:lnTo>
                    <a:pt x="11711" y="1201"/>
                  </a:lnTo>
                  <a:lnTo>
                    <a:pt x="11292" y="1350"/>
                  </a:lnTo>
                  <a:lnTo>
                    <a:pt x="10874" y="1525"/>
                  </a:lnTo>
                  <a:lnTo>
                    <a:pt x="10469" y="1701"/>
                  </a:lnTo>
                  <a:lnTo>
                    <a:pt x="10065" y="1890"/>
                  </a:lnTo>
                  <a:lnTo>
                    <a:pt x="9673" y="2078"/>
                  </a:lnTo>
                  <a:lnTo>
                    <a:pt x="9282" y="2294"/>
                  </a:lnTo>
                  <a:lnTo>
                    <a:pt x="8891" y="2497"/>
                  </a:lnTo>
                  <a:lnTo>
                    <a:pt x="8513" y="2726"/>
                  </a:lnTo>
                  <a:lnTo>
                    <a:pt x="8149" y="2955"/>
                  </a:lnTo>
                  <a:lnTo>
                    <a:pt x="7771" y="3198"/>
                  </a:lnTo>
                  <a:lnTo>
                    <a:pt x="7420" y="3441"/>
                  </a:lnTo>
                  <a:lnTo>
                    <a:pt x="7070" y="3697"/>
                  </a:lnTo>
                  <a:lnTo>
                    <a:pt x="6719" y="3967"/>
                  </a:lnTo>
                  <a:lnTo>
                    <a:pt x="6382" y="4237"/>
                  </a:lnTo>
                  <a:lnTo>
                    <a:pt x="6044" y="4520"/>
                  </a:lnTo>
                  <a:lnTo>
                    <a:pt x="5721" y="4803"/>
                  </a:lnTo>
                  <a:lnTo>
                    <a:pt x="5410" y="5100"/>
                  </a:lnTo>
                  <a:lnTo>
                    <a:pt x="5100" y="5411"/>
                  </a:lnTo>
                  <a:lnTo>
                    <a:pt x="4790" y="5721"/>
                  </a:lnTo>
                  <a:lnTo>
                    <a:pt x="4493" y="6031"/>
                  </a:lnTo>
                  <a:lnTo>
                    <a:pt x="4210" y="6368"/>
                  </a:lnTo>
                  <a:lnTo>
                    <a:pt x="3940" y="6692"/>
                  </a:lnTo>
                  <a:lnTo>
                    <a:pt x="3670" y="7029"/>
                  </a:lnTo>
                  <a:lnTo>
                    <a:pt x="3400" y="7380"/>
                  </a:lnTo>
                  <a:lnTo>
                    <a:pt x="3144" y="7731"/>
                  </a:lnTo>
                  <a:lnTo>
                    <a:pt x="2901" y="8095"/>
                  </a:lnTo>
                  <a:lnTo>
                    <a:pt x="2672" y="8473"/>
                  </a:lnTo>
                  <a:lnTo>
                    <a:pt x="2442" y="8837"/>
                  </a:lnTo>
                  <a:lnTo>
                    <a:pt x="2227" y="9228"/>
                  </a:lnTo>
                  <a:lnTo>
                    <a:pt x="2011" y="9606"/>
                  </a:lnTo>
                  <a:lnTo>
                    <a:pt x="1822" y="9997"/>
                  </a:lnTo>
                  <a:lnTo>
                    <a:pt x="1633" y="10402"/>
                  </a:lnTo>
                  <a:lnTo>
                    <a:pt x="1444" y="10807"/>
                  </a:lnTo>
                  <a:lnTo>
                    <a:pt x="1282" y="11225"/>
                  </a:lnTo>
                  <a:lnTo>
                    <a:pt x="1120" y="11643"/>
                  </a:lnTo>
                  <a:lnTo>
                    <a:pt x="972" y="12061"/>
                  </a:lnTo>
                  <a:lnTo>
                    <a:pt x="824" y="12493"/>
                  </a:lnTo>
                  <a:lnTo>
                    <a:pt x="702" y="12925"/>
                  </a:lnTo>
                  <a:lnTo>
                    <a:pt x="581" y="13357"/>
                  </a:lnTo>
                  <a:lnTo>
                    <a:pt x="473" y="13802"/>
                  </a:lnTo>
                  <a:lnTo>
                    <a:pt x="378" y="14260"/>
                  </a:lnTo>
                  <a:lnTo>
                    <a:pt x="284" y="14719"/>
                  </a:lnTo>
                  <a:lnTo>
                    <a:pt x="216" y="15178"/>
                  </a:lnTo>
                  <a:lnTo>
                    <a:pt x="149" y="15636"/>
                  </a:lnTo>
                  <a:lnTo>
                    <a:pt x="95" y="16109"/>
                  </a:lnTo>
                  <a:lnTo>
                    <a:pt x="55" y="16581"/>
                  </a:lnTo>
                  <a:lnTo>
                    <a:pt x="28" y="17066"/>
                  </a:lnTo>
                  <a:lnTo>
                    <a:pt x="1" y="17539"/>
                  </a:lnTo>
                  <a:lnTo>
                    <a:pt x="1" y="18024"/>
                  </a:lnTo>
                  <a:lnTo>
                    <a:pt x="1" y="18523"/>
                  </a:lnTo>
                  <a:lnTo>
                    <a:pt x="28" y="18996"/>
                  </a:lnTo>
                  <a:lnTo>
                    <a:pt x="55" y="19481"/>
                  </a:lnTo>
                  <a:lnTo>
                    <a:pt x="95" y="19953"/>
                  </a:lnTo>
                  <a:lnTo>
                    <a:pt x="149" y="20426"/>
                  </a:lnTo>
                  <a:lnTo>
                    <a:pt x="216" y="20898"/>
                  </a:lnTo>
                  <a:lnTo>
                    <a:pt x="284" y="21356"/>
                  </a:lnTo>
                  <a:lnTo>
                    <a:pt x="378" y="21815"/>
                  </a:lnTo>
                  <a:lnTo>
                    <a:pt x="473" y="22260"/>
                  </a:lnTo>
                  <a:lnTo>
                    <a:pt x="581" y="22706"/>
                  </a:lnTo>
                  <a:lnTo>
                    <a:pt x="702" y="23151"/>
                  </a:lnTo>
                  <a:lnTo>
                    <a:pt x="824" y="23582"/>
                  </a:lnTo>
                  <a:lnTo>
                    <a:pt x="972" y="24014"/>
                  </a:lnTo>
                  <a:lnTo>
                    <a:pt x="1120" y="24446"/>
                  </a:lnTo>
                  <a:lnTo>
                    <a:pt x="1282" y="24864"/>
                  </a:lnTo>
                  <a:lnTo>
                    <a:pt x="1444" y="25282"/>
                  </a:lnTo>
                  <a:lnTo>
                    <a:pt x="1633" y="25687"/>
                  </a:lnTo>
                  <a:lnTo>
                    <a:pt x="1822" y="26092"/>
                  </a:lnTo>
                  <a:lnTo>
                    <a:pt x="2011" y="26483"/>
                  </a:lnTo>
                  <a:lnTo>
                    <a:pt x="2227" y="26874"/>
                  </a:lnTo>
                  <a:lnTo>
                    <a:pt x="2442" y="27265"/>
                  </a:lnTo>
                  <a:lnTo>
                    <a:pt x="2672" y="27643"/>
                  </a:lnTo>
                  <a:lnTo>
                    <a:pt x="2901" y="28007"/>
                  </a:lnTo>
                  <a:lnTo>
                    <a:pt x="3144" y="28372"/>
                  </a:lnTo>
                  <a:lnTo>
                    <a:pt x="3400" y="28736"/>
                  </a:lnTo>
                  <a:lnTo>
                    <a:pt x="3670" y="29087"/>
                  </a:lnTo>
                  <a:lnTo>
                    <a:pt x="3940" y="29424"/>
                  </a:lnTo>
                  <a:lnTo>
                    <a:pt x="4210" y="29761"/>
                  </a:lnTo>
                  <a:lnTo>
                    <a:pt x="4493" y="30098"/>
                  </a:lnTo>
                  <a:lnTo>
                    <a:pt x="4790" y="30422"/>
                  </a:lnTo>
                  <a:lnTo>
                    <a:pt x="5100" y="30732"/>
                  </a:lnTo>
                  <a:lnTo>
                    <a:pt x="5410" y="31043"/>
                  </a:lnTo>
                  <a:lnTo>
                    <a:pt x="5721" y="31340"/>
                  </a:lnTo>
                  <a:lnTo>
                    <a:pt x="6044" y="31636"/>
                  </a:lnTo>
                  <a:lnTo>
                    <a:pt x="6382" y="31920"/>
                  </a:lnTo>
                  <a:lnTo>
                    <a:pt x="6719" y="32189"/>
                  </a:lnTo>
                  <a:lnTo>
                    <a:pt x="7070" y="32459"/>
                  </a:lnTo>
                  <a:lnTo>
                    <a:pt x="7420" y="32716"/>
                  </a:lnTo>
                  <a:lnTo>
                    <a:pt x="7771" y="32972"/>
                  </a:lnTo>
                  <a:lnTo>
                    <a:pt x="8149" y="33215"/>
                  </a:lnTo>
                  <a:lnTo>
                    <a:pt x="8513" y="33458"/>
                  </a:lnTo>
                  <a:lnTo>
                    <a:pt x="8891" y="33673"/>
                  </a:lnTo>
                  <a:lnTo>
                    <a:pt x="9282" y="33889"/>
                  </a:lnTo>
                  <a:lnTo>
                    <a:pt x="9673" y="34105"/>
                  </a:lnTo>
                  <a:lnTo>
                    <a:pt x="10065" y="34307"/>
                  </a:lnTo>
                  <a:lnTo>
                    <a:pt x="10469" y="34496"/>
                  </a:lnTo>
                  <a:lnTo>
                    <a:pt x="10874" y="34672"/>
                  </a:lnTo>
                  <a:lnTo>
                    <a:pt x="11292" y="34847"/>
                  </a:lnTo>
                  <a:lnTo>
                    <a:pt x="11711" y="35009"/>
                  </a:lnTo>
                  <a:lnTo>
                    <a:pt x="12129" y="35157"/>
                  </a:lnTo>
                  <a:lnTo>
                    <a:pt x="12560" y="35306"/>
                  </a:lnTo>
                  <a:lnTo>
                    <a:pt x="12992" y="35427"/>
                  </a:lnTo>
                  <a:lnTo>
                    <a:pt x="13437" y="35562"/>
                  </a:lnTo>
                  <a:lnTo>
                    <a:pt x="13882" y="35670"/>
                  </a:lnTo>
                  <a:lnTo>
                    <a:pt x="14328" y="35764"/>
                  </a:lnTo>
                  <a:lnTo>
                    <a:pt x="14773" y="35859"/>
                  </a:lnTo>
                  <a:lnTo>
                    <a:pt x="15232" y="35940"/>
                  </a:lnTo>
                  <a:lnTo>
                    <a:pt x="15690" y="36021"/>
                  </a:lnTo>
                  <a:lnTo>
                    <a:pt x="16149" y="36075"/>
                  </a:lnTo>
                  <a:lnTo>
                    <a:pt x="16621" y="36129"/>
                  </a:lnTo>
                  <a:lnTo>
                    <a:pt x="17093" y="36169"/>
                  </a:lnTo>
                  <a:lnTo>
                    <a:pt x="17565" y="36196"/>
                  </a:lnTo>
                  <a:lnTo>
                    <a:pt x="18038" y="36210"/>
                  </a:lnTo>
                  <a:lnTo>
                    <a:pt x="19009" y="36210"/>
                  </a:lnTo>
                  <a:lnTo>
                    <a:pt x="19481" y="36196"/>
                  </a:lnTo>
                  <a:lnTo>
                    <a:pt x="19953" y="36169"/>
                  </a:lnTo>
                  <a:lnTo>
                    <a:pt x="20425" y="36129"/>
                  </a:lnTo>
                  <a:lnTo>
                    <a:pt x="20898" y="36075"/>
                  </a:lnTo>
                  <a:lnTo>
                    <a:pt x="21356" y="36021"/>
                  </a:lnTo>
                  <a:lnTo>
                    <a:pt x="21815" y="35953"/>
                  </a:lnTo>
                  <a:lnTo>
                    <a:pt x="22274" y="35872"/>
                  </a:lnTo>
                  <a:lnTo>
                    <a:pt x="22719" y="35778"/>
                  </a:lnTo>
                  <a:lnTo>
                    <a:pt x="23178" y="35670"/>
                  </a:lnTo>
                  <a:lnTo>
                    <a:pt x="23623" y="35562"/>
                  </a:lnTo>
                  <a:lnTo>
                    <a:pt x="24054" y="35441"/>
                  </a:lnTo>
                  <a:lnTo>
                    <a:pt x="24486" y="35306"/>
                  </a:lnTo>
                  <a:lnTo>
                    <a:pt x="24918" y="35171"/>
                  </a:lnTo>
                  <a:lnTo>
                    <a:pt x="25350" y="35022"/>
                  </a:lnTo>
                  <a:lnTo>
                    <a:pt x="25768" y="34861"/>
                  </a:lnTo>
                  <a:lnTo>
                    <a:pt x="26186" y="34685"/>
                  </a:lnTo>
                  <a:lnTo>
                    <a:pt x="26591" y="34510"/>
                  </a:lnTo>
                  <a:lnTo>
                    <a:pt x="26995" y="34321"/>
                  </a:lnTo>
                  <a:lnTo>
                    <a:pt x="27387" y="34119"/>
                  </a:lnTo>
                  <a:lnTo>
                    <a:pt x="27778" y="33916"/>
                  </a:lnTo>
                  <a:lnTo>
                    <a:pt x="28169" y="33700"/>
                  </a:lnTo>
                  <a:lnTo>
                    <a:pt x="28547" y="33471"/>
                  </a:lnTo>
                  <a:lnTo>
                    <a:pt x="28925" y="33242"/>
                  </a:lnTo>
                  <a:lnTo>
                    <a:pt x="29289" y="32999"/>
                  </a:lnTo>
                  <a:lnTo>
                    <a:pt x="29653" y="32756"/>
                  </a:lnTo>
                  <a:lnTo>
                    <a:pt x="30004" y="32500"/>
                  </a:lnTo>
                  <a:lnTo>
                    <a:pt x="30355" y="32230"/>
                  </a:lnTo>
                  <a:lnTo>
                    <a:pt x="30692" y="31947"/>
                  </a:lnTo>
                  <a:lnTo>
                    <a:pt x="31029" y="31663"/>
                  </a:lnTo>
                  <a:lnTo>
                    <a:pt x="31353" y="31380"/>
                  </a:lnTo>
                  <a:lnTo>
                    <a:pt x="31677" y="31083"/>
                  </a:lnTo>
                  <a:lnTo>
                    <a:pt x="31987" y="30773"/>
                  </a:lnTo>
                  <a:lnTo>
                    <a:pt x="32284" y="30463"/>
                  </a:lnTo>
                  <a:lnTo>
                    <a:pt x="32580" y="30139"/>
                  </a:lnTo>
                  <a:lnTo>
                    <a:pt x="32877" y="29815"/>
                  </a:lnTo>
                  <a:lnTo>
                    <a:pt x="33147" y="29478"/>
                  </a:lnTo>
                  <a:lnTo>
                    <a:pt x="33430" y="29127"/>
                  </a:lnTo>
                  <a:lnTo>
                    <a:pt x="33687" y="28776"/>
                  </a:lnTo>
                  <a:lnTo>
                    <a:pt x="33943" y="28426"/>
                  </a:lnTo>
                  <a:lnTo>
                    <a:pt x="34186" y="28061"/>
                  </a:lnTo>
                  <a:lnTo>
                    <a:pt x="34429" y="27697"/>
                  </a:lnTo>
                  <a:lnTo>
                    <a:pt x="34658" y="27319"/>
                  </a:lnTo>
                  <a:lnTo>
                    <a:pt x="34874" y="26928"/>
                  </a:lnTo>
                  <a:lnTo>
                    <a:pt x="35076" y="26537"/>
                  </a:lnTo>
                  <a:lnTo>
                    <a:pt x="35279" y="26146"/>
                  </a:lnTo>
                  <a:lnTo>
                    <a:pt x="35467" y="25741"/>
                  </a:lnTo>
                  <a:lnTo>
                    <a:pt x="35656" y="25336"/>
                  </a:lnTo>
                  <a:lnTo>
                    <a:pt x="35832" y="24918"/>
                  </a:lnTo>
                  <a:lnTo>
                    <a:pt x="35980" y="24500"/>
                  </a:lnTo>
                  <a:lnTo>
                    <a:pt x="36142" y="24068"/>
                  </a:lnTo>
                  <a:lnTo>
                    <a:pt x="36277" y="23636"/>
                  </a:lnTo>
                  <a:lnTo>
                    <a:pt x="36412" y="23205"/>
                  </a:lnTo>
                  <a:lnTo>
                    <a:pt x="36533" y="22760"/>
                  </a:lnTo>
                  <a:lnTo>
                    <a:pt x="36641" y="22314"/>
                  </a:lnTo>
                  <a:lnTo>
                    <a:pt x="36736" y="21856"/>
                  </a:lnTo>
                  <a:lnTo>
                    <a:pt x="36817" y="21397"/>
                  </a:lnTo>
                  <a:lnTo>
                    <a:pt x="36897" y="20938"/>
                  </a:lnTo>
                  <a:lnTo>
                    <a:pt x="36965" y="20466"/>
                  </a:lnTo>
                  <a:lnTo>
                    <a:pt x="37019" y="19994"/>
                  </a:lnTo>
                  <a:lnTo>
                    <a:pt x="37059" y="19522"/>
                  </a:lnTo>
                  <a:lnTo>
                    <a:pt x="37086" y="19036"/>
                  </a:lnTo>
                  <a:lnTo>
                    <a:pt x="37100" y="18550"/>
                  </a:lnTo>
                  <a:lnTo>
                    <a:pt x="37113" y="18065"/>
                  </a:lnTo>
                  <a:lnTo>
                    <a:pt x="37100" y="17579"/>
                  </a:lnTo>
                  <a:lnTo>
                    <a:pt x="37086" y="17093"/>
                  </a:lnTo>
                  <a:lnTo>
                    <a:pt x="37059" y="16608"/>
                  </a:lnTo>
                  <a:lnTo>
                    <a:pt x="37019" y="16136"/>
                  </a:lnTo>
                  <a:lnTo>
                    <a:pt x="36965" y="15663"/>
                  </a:lnTo>
                  <a:lnTo>
                    <a:pt x="36897" y="15191"/>
                  </a:lnTo>
                  <a:lnTo>
                    <a:pt x="36817" y="14733"/>
                  </a:lnTo>
                  <a:lnTo>
                    <a:pt x="36736" y="14274"/>
                  </a:lnTo>
                  <a:lnTo>
                    <a:pt x="36641" y="13815"/>
                  </a:lnTo>
                  <a:lnTo>
                    <a:pt x="36533" y="13370"/>
                  </a:lnTo>
                  <a:lnTo>
                    <a:pt x="36412" y="12938"/>
                  </a:lnTo>
                  <a:lnTo>
                    <a:pt x="36277" y="12493"/>
                  </a:lnTo>
                  <a:lnTo>
                    <a:pt x="36142" y="12061"/>
                  </a:lnTo>
                  <a:lnTo>
                    <a:pt x="35980" y="11643"/>
                  </a:lnTo>
                  <a:lnTo>
                    <a:pt x="35832" y="11225"/>
                  </a:lnTo>
                  <a:lnTo>
                    <a:pt x="35656" y="10807"/>
                  </a:lnTo>
                  <a:lnTo>
                    <a:pt x="35467" y="10402"/>
                  </a:lnTo>
                  <a:lnTo>
                    <a:pt x="35279" y="9997"/>
                  </a:lnTo>
                  <a:lnTo>
                    <a:pt x="35076" y="9606"/>
                  </a:lnTo>
                  <a:lnTo>
                    <a:pt x="34874" y="9215"/>
                  </a:lnTo>
                  <a:lnTo>
                    <a:pt x="34658" y="8837"/>
                  </a:lnTo>
                  <a:lnTo>
                    <a:pt x="34429" y="8459"/>
                  </a:lnTo>
                  <a:lnTo>
                    <a:pt x="34186" y="8095"/>
                  </a:lnTo>
                  <a:lnTo>
                    <a:pt x="33943" y="7731"/>
                  </a:lnTo>
                  <a:lnTo>
                    <a:pt x="33687" y="7380"/>
                  </a:lnTo>
                  <a:lnTo>
                    <a:pt x="33430" y="7029"/>
                  </a:lnTo>
                  <a:lnTo>
                    <a:pt x="33147" y="6692"/>
                  </a:lnTo>
                  <a:lnTo>
                    <a:pt x="32877" y="6355"/>
                  </a:lnTo>
                  <a:lnTo>
                    <a:pt x="32580" y="6031"/>
                  </a:lnTo>
                  <a:lnTo>
                    <a:pt x="32284" y="5707"/>
                  </a:lnTo>
                  <a:lnTo>
                    <a:pt x="31987" y="5397"/>
                  </a:lnTo>
                  <a:lnTo>
                    <a:pt x="31677" y="5100"/>
                  </a:lnTo>
                  <a:lnTo>
                    <a:pt x="31353" y="4803"/>
                  </a:lnTo>
                  <a:lnTo>
                    <a:pt x="31029" y="4507"/>
                  </a:lnTo>
                  <a:lnTo>
                    <a:pt x="30692" y="4237"/>
                  </a:lnTo>
                  <a:lnTo>
                    <a:pt x="30355" y="3954"/>
                  </a:lnTo>
                  <a:lnTo>
                    <a:pt x="30004" y="3697"/>
                  </a:lnTo>
                  <a:lnTo>
                    <a:pt x="29653" y="3441"/>
                  </a:lnTo>
                  <a:lnTo>
                    <a:pt x="29289" y="3185"/>
                  </a:lnTo>
                  <a:lnTo>
                    <a:pt x="28925" y="2955"/>
                  </a:lnTo>
                  <a:lnTo>
                    <a:pt x="28547" y="2726"/>
                  </a:lnTo>
                  <a:lnTo>
                    <a:pt x="28169" y="2497"/>
                  </a:lnTo>
                  <a:lnTo>
                    <a:pt x="27778" y="2281"/>
                  </a:lnTo>
                  <a:lnTo>
                    <a:pt x="27387" y="2078"/>
                  </a:lnTo>
                  <a:lnTo>
                    <a:pt x="26995" y="1890"/>
                  </a:lnTo>
                  <a:lnTo>
                    <a:pt x="26591" y="1701"/>
                  </a:lnTo>
                  <a:lnTo>
                    <a:pt x="26186" y="1525"/>
                  </a:lnTo>
                  <a:lnTo>
                    <a:pt x="25768" y="1350"/>
                  </a:lnTo>
                  <a:lnTo>
                    <a:pt x="25350" y="1188"/>
                  </a:lnTo>
                  <a:lnTo>
                    <a:pt x="24918" y="1040"/>
                  </a:lnTo>
                  <a:lnTo>
                    <a:pt x="24486" y="905"/>
                  </a:lnTo>
                  <a:lnTo>
                    <a:pt x="24054" y="770"/>
                  </a:lnTo>
                  <a:lnTo>
                    <a:pt x="23623" y="648"/>
                  </a:lnTo>
                  <a:lnTo>
                    <a:pt x="23178" y="540"/>
                  </a:lnTo>
                  <a:lnTo>
                    <a:pt x="22719" y="446"/>
                  </a:lnTo>
                  <a:lnTo>
                    <a:pt x="22274" y="352"/>
                  </a:lnTo>
                  <a:lnTo>
                    <a:pt x="21815" y="271"/>
                  </a:lnTo>
                  <a:lnTo>
                    <a:pt x="21356" y="203"/>
                  </a:lnTo>
                  <a:lnTo>
                    <a:pt x="20898" y="149"/>
                  </a:lnTo>
                  <a:lnTo>
                    <a:pt x="20425" y="95"/>
                  </a:lnTo>
                  <a:lnTo>
                    <a:pt x="19953" y="55"/>
                  </a:lnTo>
                  <a:lnTo>
                    <a:pt x="19481" y="28"/>
                  </a:lnTo>
                  <a:lnTo>
                    <a:pt x="19009" y="14"/>
                  </a:lnTo>
                  <a:lnTo>
                    <a:pt x="18523"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 name="Google Shape;1179;p119"/>
            <p:cNvSpPr/>
            <p:nvPr/>
          </p:nvSpPr>
          <p:spPr>
            <a:xfrm>
              <a:off x="6021600" y="3432700"/>
              <a:ext cx="293450" cy="206775"/>
            </a:xfrm>
            <a:custGeom>
              <a:rect b="b" l="l" r="r" t="t"/>
              <a:pathLst>
                <a:path extrusionOk="0" h="8271" w="11738">
                  <a:moveTo>
                    <a:pt x="11738" y="0"/>
                  </a:moveTo>
                  <a:lnTo>
                    <a:pt x="11481" y="108"/>
                  </a:lnTo>
                  <a:lnTo>
                    <a:pt x="11211" y="203"/>
                  </a:lnTo>
                  <a:lnTo>
                    <a:pt x="10942" y="284"/>
                  </a:lnTo>
                  <a:lnTo>
                    <a:pt x="10658" y="338"/>
                  </a:lnTo>
                  <a:lnTo>
                    <a:pt x="9647" y="540"/>
                  </a:lnTo>
                  <a:lnTo>
                    <a:pt x="8513" y="742"/>
                  </a:lnTo>
                  <a:lnTo>
                    <a:pt x="7407" y="931"/>
                  </a:lnTo>
                  <a:lnTo>
                    <a:pt x="6449" y="1080"/>
                  </a:lnTo>
                  <a:lnTo>
                    <a:pt x="5653" y="1201"/>
                  </a:lnTo>
                  <a:lnTo>
                    <a:pt x="4911" y="1336"/>
                  </a:lnTo>
                  <a:lnTo>
                    <a:pt x="4223" y="1471"/>
                  </a:lnTo>
                  <a:lnTo>
                    <a:pt x="3589" y="1619"/>
                  </a:lnTo>
                  <a:lnTo>
                    <a:pt x="3009" y="1768"/>
                  </a:lnTo>
                  <a:lnTo>
                    <a:pt x="2483" y="1943"/>
                  </a:lnTo>
                  <a:lnTo>
                    <a:pt x="2240" y="2024"/>
                  </a:lnTo>
                  <a:lnTo>
                    <a:pt x="2011" y="2118"/>
                  </a:lnTo>
                  <a:lnTo>
                    <a:pt x="1795" y="2213"/>
                  </a:lnTo>
                  <a:lnTo>
                    <a:pt x="1579" y="2321"/>
                  </a:lnTo>
                  <a:lnTo>
                    <a:pt x="1390" y="2429"/>
                  </a:lnTo>
                  <a:lnTo>
                    <a:pt x="1215" y="2537"/>
                  </a:lnTo>
                  <a:lnTo>
                    <a:pt x="1040" y="2658"/>
                  </a:lnTo>
                  <a:lnTo>
                    <a:pt x="891" y="2779"/>
                  </a:lnTo>
                  <a:lnTo>
                    <a:pt x="743" y="2901"/>
                  </a:lnTo>
                  <a:lnTo>
                    <a:pt x="621" y="3036"/>
                  </a:lnTo>
                  <a:lnTo>
                    <a:pt x="500" y="3184"/>
                  </a:lnTo>
                  <a:lnTo>
                    <a:pt x="392" y="3332"/>
                  </a:lnTo>
                  <a:lnTo>
                    <a:pt x="298" y="3481"/>
                  </a:lnTo>
                  <a:lnTo>
                    <a:pt x="217" y="3643"/>
                  </a:lnTo>
                  <a:lnTo>
                    <a:pt x="149" y="3818"/>
                  </a:lnTo>
                  <a:lnTo>
                    <a:pt x="95" y="3994"/>
                  </a:lnTo>
                  <a:lnTo>
                    <a:pt x="55" y="4182"/>
                  </a:lnTo>
                  <a:lnTo>
                    <a:pt x="28" y="4385"/>
                  </a:lnTo>
                  <a:lnTo>
                    <a:pt x="1" y="4587"/>
                  </a:lnTo>
                  <a:lnTo>
                    <a:pt x="1" y="4789"/>
                  </a:lnTo>
                  <a:lnTo>
                    <a:pt x="14" y="4992"/>
                  </a:lnTo>
                  <a:lnTo>
                    <a:pt x="28" y="5181"/>
                  </a:lnTo>
                  <a:lnTo>
                    <a:pt x="68" y="5370"/>
                  </a:lnTo>
                  <a:lnTo>
                    <a:pt x="122" y="5558"/>
                  </a:lnTo>
                  <a:lnTo>
                    <a:pt x="190" y="5734"/>
                  </a:lnTo>
                  <a:lnTo>
                    <a:pt x="271" y="5909"/>
                  </a:lnTo>
                  <a:lnTo>
                    <a:pt x="351" y="6085"/>
                  </a:lnTo>
                  <a:lnTo>
                    <a:pt x="459" y="6246"/>
                  </a:lnTo>
                  <a:lnTo>
                    <a:pt x="567" y="6395"/>
                  </a:lnTo>
                  <a:lnTo>
                    <a:pt x="702" y="6543"/>
                  </a:lnTo>
                  <a:lnTo>
                    <a:pt x="837" y="6692"/>
                  </a:lnTo>
                  <a:lnTo>
                    <a:pt x="986" y="6840"/>
                  </a:lnTo>
                  <a:lnTo>
                    <a:pt x="1134" y="6975"/>
                  </a:lnTo>
                  <a:lnTo>
                    <a:pt x="1296" y="7096"/>
                  </a:lnTo>
                  <a:lnTo>
                    <a:pt x="1471" y="7218"/>
                  </a:lnTo>
                  <a:lnTo>
                    <a:pt x="1647" y="7339"/>
                  </a:lnTo>
                  <a:lnTo>
                    <a:pt x="1835" y="7447"/>
                  </a:lnTo>
                  <a:lnTo>
                    <a:pt x="2038" y="7555"/>
                  </a:lnTo>
                  <a:lnTo>
                    <a:pt x="2240" y="7649"/>
                  </a:lnTo>
                  <a:lnTo>
                    <a:pt x="2443" y="7744"/>
                  </a:lnTo>
                  <a:lnTo>
                    <a:pt x="2874" y="7892"/>
                  </a:lnTo>
                  <a:lnTo>
                    <a:pt x="3319" y="8027"/>
                  </a:lnTo>
                  <a:lnTo>
                    <a:pt x="3765" y="8135"/>
                  </a:lnTo>
                  <a:lnTo>
                    <a:pt x="4237" y="8216"/>
                  </a:lnTo>
                  <a:lnTo>
                    <a:pt x="4709" y="8257"/>
                  </a:lnTo>
                  <a:lnTo>
                    <a:pt x="5168" y="8270"/>
                  </a:lnTo>
                  <a:lnTo>
                    <a:pt x="5545" y="8257"/>
                  </a:lnTo>
                  <a:lnTo>
                    <a:pt x="5977" y="8216"/>
                  </a:lnTo>
                  <a:lnTo>
                    <a:pt x="6449" y="8135"/>
                  </a:lnTo>
                  <a:lnTo>
                    <a:pt x="6706" y="8095"/>
                  </a:lnTo>
                  <a:lnTo>
                    <a:pt x="6962" y="8027"/>
                  </a:lnTo>
                  <a:lnTo>
                    <a:pt x="7232" y="7960"/>
                  </a:lnTo>
                  <a:lnTo>
                    <a:pt x="7502" y="7865"/>
                  </a:lnTo>
                  <a:lnTo>
                    <a:pt x="7771" y="7771"/>
                  </a:lnTo>
                  <a:lnTo>
                    <a:pt x="8055" y="7676"/>
                  </a:lnTo>
                  <a:lnTo>
                    <a:pt x="8324" y="7555"/>
                  </a:lnTo>
                  <a:lnTo>
                    <a:pt x="8608" y="7420"/>
                  </a:lnTo>
                  <a:lnTo>
                    <a:pt x="8878" y="7272"/>
                  </a:lnTo>
                  <a:lnTo>
                    <a:pt x="9147" y="7110"/>
                  </a:lnTo>
                  <a:lnTo>
                    <a:pt x="9404" y="6934"/>
                  </a:lnTo>
                  <a:lnTo>
                    <a:pt x="9660" y="6746"/>
                  </a:lnTo>
                  <a:lnTo>
                    <a:pt x="9903" y="6543"/>
                  </a:lnTo>
                  <a:lnTo>
                    <a:pt x="10146" y="6327"/>
                  </a:lnTo>
                  <a:lnTo>
                    <a:pt x="10375" y="6085"/>
                  </a:lnTo>
                  <a:lnTo>
                    <a:pt x="10591" y="5828"/>
                  </a:lnTo>
                  <a:lnTo>
                    <a:pt x="10780" y="5558"/>
                  </a:lnTo>
                  <a:lnTo>
                    <a:pt x="10969" y="5275"/>
                  </a:lnTo>
                  <a:lnTo>
                    <a:pt x="11144" y="4965"/>
                  </a:lnTo>
                  <a:lnTo>
                    <a:pt x="11292" y="4641"/>
                  </a:lnTo>
                  <a:lnTo>
                    <a:pt x="11427" y="4290"/>
                  </a:lnTo>
                  <a:lnTo>
                    <a:pt x="11535" y="3926"/>
                  </a:lnTo>
                  <a:lnTo>
                    <a:pt x="11616" y="3535"/>
                  </a:lnTo>
                  <a:lnTo>
                    <a:pt x="11684" y="3117"/>
                  </a:lnTo>
                  <a:lnTo>
                    <a:pt x="11724" y="2698"/>
                  </a:lnTo>
                  <a:lnTo>
                    <a:pt x="11738" y="2240"/>
                  </a:lnTo>
                  <a:lnTo>
                    <a:pt x="11738"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11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Quote — White">
  <p:cSld name="CUSTOM_3_1_1_1_1_1_1">
    <p:bg>
      <p:bgPr>
        <a:solidFill>
          <a:srgbClr val="FFFFFF"/>
        </a:solidFill>
      </p:bgPr>
    </p:bg>
    <p:spTree>
      <p:nvGrpSpPr>
        <p:cNvPr id="1180" name="Shape 1180"/>
        <p:cNvGrpSpPr/>
        <p:nvPr/>
      </p:nvGrpSpPr>
      <p:grpSpPr>
        <a:xfrm>
          <a:off x="0" y="0"/>
          <a:ext cx="0" cy="0"/>
          <a:chOff x="0" y="0"/>
          <a:chExt cx="0" cy="0"/>
        </a:xfrm>
      </p:grpSpPr>
      <p:sp>
        <p:nvSpPr>
          <p:cNvPr id="1181" name="Google Shape;1181;p120"/>
          <p:cNvSpPr txBox="1"/>
          <p:nvPr>
            <p:ph type="title"/>
          </p:nvPr>
        </p:nvSpPr>
        <p:spPr>
          <a:xfrm>
            <a:off x="4287350" y="682200"/>
            <a:ext cx="4431300" cy="2188500"/>
          </a:xfrm>
          <a:prstGeom prst="rect">
            <a:avLst/>
          </a:prstGeom>
          <a:noFill/>
          <a:ln>
            <a:noFill/>
          </a:ln>
        </p:spPr>
        <p:txBody>
          <a:bodyPr anchorCtr="0" anchor="t" bIns="0" lIns="0" spcFirstLastPara="1" rIns="0" wrap="square" tIns="0">
            <a:noAutofit/>
          </a:bodyPr>
          <a:lstStyle>
            <a:lvl1pPr lvl="0" rtl="0">
              <a:spcBef>
                <a:spcPts val="0"/>
              </a:spcBef>
              <a:spcAft>
                <a:spcPts val="0"/>
              </a:spcAft>
              <a:buSzPts val="1400"/>
              <a:buFont typeface="Helvetica Neue"/>
              <a:buNone/>
              <a:defRPr b="1" sz="2400">
                <a:solidFill>
                  <a:schemeClr val="dk1"/>
                </a:solidFill>
                <a:latin typeface="Helvetica Neue"/>
                <a:ea typeface="Helvetica Neue"/>
                <a:cs typeface="Helvetica Neue"/>
                <a:sym typeface="Helvetica Neue"/>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1182" name="Google Shape;1182;p120"/>
          <p:cNvSpPr txBox="1"/>
          <p:nvPr>
            <p:ph idx="1" type="subTitle"/>
          </p:nvPr>
        </p:nvSpPr>
        <p:spPr>
          <a:xfrm>
            <a:off x="4287350" y="2959104"/>
            <a:ext cx="2819100" cy="339600"/>
          </a:xfrm>
          <a:prstGeom prst="rect">
            <a:avLst/>
          </a:prstGeom>
          <a:noFill/>
          <a:ln>
            <a:noFill/>
          </a:ln>
        </p:spPr>
        <p:txBody>
          <a:bodyPr anchorCtr="0" anchor="b" bIns="0" lIns="0" spcFirstLastPara="1" rIns="91425" wrap="square" tIns="0">
            <a:noAutofit/>
          </a:bodyPr>
          <a:lstStyle>
            <a:lvl1pPr lvl="0" rtl="0">
              <a:spcBef>
                <a:spcPts val="0"/>
              </a:spcBef>
              <a:spcAft>
                <a:spcPts val="0"/>
              </a:spcAft>
              <a:buSzPts val="1200"/>
              <a:buFont typeface="Helvetica Neue"/>
              <a:buNone/>
              <a:defRPr sz="1200">
                <a:latin typeface="Helvetica Neue"/>
                <a:ea typeface="Helvetica Neue"/>
                <a:cs typeface="Helvetica Neue"/>
                <a:sym typeface="Helvetica Neue"/>
              </a:defRPr>
            </a:lvl1pPr>
            <a:lvl2pPr lvl="1" rtl="0">
              <a:spcBef>
                <a:spcPts val="0"/>
              </a:spcBef>
              <a:spcAft>
                <a:spcPts val="0"/>
              </a:spcAft>
              <a:buSzPts val="1200"/>
              <a:buFont typeface="Helvetica Neue"/>
              <a:buNone/>
              <a:defRPr sz="1200">
                <a:latin typeface="Helvetica Neue"/>
                <a:ea typeface="Helvetica Neue"/>
                <a:cs typeface="Helvetica Neue"/>
                <a:sym typeface="Helvetica Neue"/>
              </a:defRPr>
            </a:lvl2pPr>
            <a:lvl3pPr lvl="2" rtl="0">
              <a:spcBef>
                <a:spcPts val="0"/>
              </a:spcBef>
              <a:spcAft>
                <a:spcPts val="0"/>
              </a:spcAft>
              <a:buSzPts val="1200"/>
              <a:buFont typeface="Helvetica Neue"/>
              <a:buNone/>
              <a:defRPr sz="1200">
                <a:latin typeface="Helvetica Neue"/>
                <a:ea typeface="Helvetica Neue"/>
                <a:cs typeface="Helvetica Neue"/>
                <a:sym typeface="Helvetica Neue"/>
              </a:defRPr>
            </a:lvl3pPr>
            <a:lvl4pPr lvl="3" rtl="0">
              <a:spcBef>
                <a:spcPts val="0"/>
              </a:spcBef>
              <a:spcAft>
                <a:spcPts val="0"/>
              </a:spcAft>
              <a:buSzPts val="1200"/>
              <a:buFont typeface="Helvetica Neue"/>
              <a:buNone/>
              <a:defRPr sz="1200">
                <a:latin typeface="Helvetica Neue"/>
                <a:ea typeface="Helvetica Neue"/>
                <a:cs typeface="Helvetica Neue"/>
                <a:sym typeface="Helvetica Neue"/>
              </a:defRPr>
            </a:lvl4pPr>
            <a:lvl5pPr lvl="4" rtl="0">
              <a:spcBef>
                <a:spcPts val="0"/>
              </a:spcBef>
              <a:spcAft>
                <a:spcPts val="0"/>
              </a:spcAft>
              <a:buSzPts val="1200"/>
              <a:buFont typeface="Helvetica Neue"/>
              <a:buNone/>
              <a:defRPr sz="1200">
                <a:latin typeface="Helvetica Neue"/>
                <a:ea typeface="Helvetica Neue"/>
                <a:cs typeface="Helvetica Neue"/>
                <a:sym typeface="Helvetica Neue"/>
              </a:defRPr>
            </a:lvl5pPr>
            <a:lvl6pPr lvl="5" rtl="0">
              <a:spcBef>
                <a:spcPts val="0"/>
              </a:spcBef>
              <a:spcAft>
                <a:spcPts val="0"/>
              </a:spcAft>
              <a:buSzPts val="1200"/>
              <a:buFont typeface="Helvetica Neue"/>
              <a:buNone/>
              <a:defRPr sz="1200">
                <a:latin typeface="Helvetica Neue"/>
                <a:ea typeface="Helvetica Neue"/>
                <a:cs typeface="Helvetica Neue"/>
                <a:sym typeface="Helvetica Neue"/>
              </a:defRPr>
            </a:lvl6pPr>
            <a:lvl7pPr lvl="6" rtl="0">
              <a:spcBef>
                <a:spcPts val="0"/>
              </a:spcBef>
              <a:spcAft>
                <a:spcPts val="0"/>
              </a:spcAft>
              <a:buSzPts val="1200"/>
              <a:buFont typeface="Helvetica Neue"/>
              <a:buNone/>
              <a:defRPr sz="1200">
                <a:latin typeface="Helvetica Neue"/>
                <a:ea typeface="Helvetica Neue"/>
                <a:cs typeface="Helvetica Neue"/>
                <a:sym typeface="Helvetica Neue"/>
              </a:defRPr>
            </a:lvl7pPr>
            <a:lvl8pPr lvl="7" rtl="0">
              <a:spcBef>
                <a:spcPts val="0"/>
              </a:spcBef>
              <a:spcAft>
                <a:spcPts val="0"/>
              </a:spcAft>
              <a:buSzPts val="1200"/>
              <a:buFont typeface="Helvetica Neue"/>
              <a:buNone/>
              <a:defRPr sz="1200">
                <a:latin typeface="Helvetica Neue"/>
                <a:ea typeface="Helvetica Neue"/>
                <a:cs typeface="Helvetica Neue"/>
                <a:sym typeface="Helvetica Neue"/>
              </a:defRPr>
            </a:lvl8pPr>
            <a:lvl9pPr lvl="8" rtl="0">
              <a:spcBef>
                <a:spcPts val="0"/>
              </a:spcBef>
              <a:spcAft>
                <a:spcPts val="0"/>
              </a:spcAft>
              <a:buSzPts val="1200"/>
              <a:buFont typeface="Helvetica Neue"/>
              <a:buNone/>
              <a:defRPr sz="1200">
                <a:latin typeface="Helvetica Neue"/>
                <a:ea typeface="Helvetica Neue"/>
                <a:cs typeface="Helvetica Neue"/>
                <a:sym typeface="Helvetica Neue"/>
              </a:defRPr>
            </a:lvl9pPr>
          </a:lstStyle>
          <a:p/>
        </p:txBody>
      </p:sp>
      <p:sp>
        <p:nvSpPr>
          <p:cNvPr id="1183" name="Google Shape;1183;p120"/>
          <p:cNvSpPr txBox="1"/>
          <p:nvPr>
            <p:ph idx="2" type="subTitle"/>
          </p:nvPr>
        </p:nvSpPr>
        <p:spPr>
          <a:xfrm>
            <a:off x="4287350" y="3316425"/>
            <a:ext cx="2819100" cy="339600"/>
          </a:xfrm>
          <a:prstGeom prst="rect">
            <a:avLst/>
          </a:prstGeom>
          <a:noFill/>
          <a:ln>
            <a:noFill/>
          </a:ln>
        </p:spPr>
        <p:txBody>
          <a:bodyPr anchorCtr="0" anchor="t" bIns="0" lIns="0" spcFirstLastPara="1" rIns="91425" wrap="square" tIns="0">
            <a:noAutofit/>
          </a:bodyPr>
          <a:lstStyle>
            <a:lvl1pPr lvl="0" rtl="0">
              <a:spcBef>
                <a:spcPts val="0"/>
              </a:spcBef>
              <a:spcAft>
                <a:spcPts val="0"/>
              </a:spcAft>
              <a:buSzPts val="1200"/>
              <a:buFont typeface="Helvetica Neue"/>
              <a:buNone/>
              <a:defRPr sz="1200">
                <a:solidFill>
                  <a:schemeClr val="dk2"/>
                </a:solidFill>
                <a:latin typeface="Helvetica Neue"/>
                <a:ea typeface="Helvetica Neue"/>
                <a:cs typeface="Helvetica Neue"/>
                <a:sym typeface="Helvetica Neue"/>
              </a:defRPr>
            </a:lvl1pPr>
            <a:lvl2pPr lvl="1" rtl="0">
              <a:spcBef>
                <a:spcPts val="0"/>
              </a:spcBef>
              <a:spcAft>
                <a:spcPts val="0"/>
              </a:spcAft>
              <a:buSzPts val="1200"/>
              <a:buFont typeface="Helvetica Neue"/>
              <a:buNone/>
              <a:defRPr sz="1200">
                <a:latin typeface="Helvetica Neue"/>
                <a:ea typeface="Helvetica Neue"/>
                <a:cs typeface="Helvetica Neue"/>
                <a:sym typeface="Helvetica Neue"/>
              </a:defRPr>
            </a:lvl2pPr>
            <a:lvl3pPr lvl="2" rtl="0">
              <a:spcBef>
                <a:spcPts val="0"/>
              </a:spcBef>
              <a:spcAft>
                <a:spcPts val="0"/>
              </a:spcAft>
              <a:buSzPts val="1200"/>
              <a:buFont typeface="Helvetica Neue"/>
              <a:buNone/>
              <a:defRPr sz="1200">
                <a:latin typeface="Helvetica Neue"/>
                <a:ea typeface="Helvetica Neue"/>
                <a:cs typeface="Helvetica Neue"/>
                <a:sym typeface="Helvetica Neue"/>
              </a:defRPr>
            </a:lvl3pPr>
            <a:lvl4pPr lvl="3" rtl="0">
              <a:spcBef>
                <a:spcPts val="0"/>
              </a:spcBef>
              <a:spcAft>
                <a:spcPts val="0"/>
              </a:spcAft>
              <a:buSzPts val="1200"/>
              <a:buFont typeface="Helvetica Neue"/>
              <a:buNone/>
              <a:defRPr sz="1200">
                <a:latin typeface="Helvetica Neue"/>
                <a:ea typeface="Helvetica Neue"/>
                <a:cs typeface="Helvetica Neue"/>
                <a:sym typeface="Helvetica Neue"/>
              </a:defRPr>
            </a:lvl4pPr>
            <a:lvl5pPr lvl="4" rtl="0">
              <a:spcBef>
                <a:spcPts val="0"/>
              </a:spcBef>
              <a:spcAft>
                <a:spcPts val="0"/>
              </a:spcAft>
              <a:buSzPts val="1200"/>
              <a:buFont typeface="Helvetica Neue"/>
              <a:buNone/>
              <a:defRPr sz="1200">
                <a:latin typeface="Helvetica Neue"/>
                <a:ea typeface="Helvetica Neue"/>
                <a:cs typeface="Helvetica Neue"/>
                <a:sym typeface="Helvetica Neue"/>
              </a:defRPr>
            </a:lvl5pPr>
            <a:lvl6pPr lvl="5" rtl="0">
              <a:spcBef>
                <a:spcPts val="0"/>
              </a:spcBef>
              <a:spcAft>
                <a:spcPts val="0"/>
              </a:spcAft>
              <a:buSzPts val="1200"/>
              <a:buFont typeface="Helvetica Neue"/>
              <a:buNone/>
              <a:defRPr sz="1200">
                <a:latin typeface="Helvetica Neue"/>
                <a:ea typeface="Helvetica Neue"/>
                <a:cs typeface="Helvetica Neue"/>
                <a:sym typeface="Helvetica Neue"/>
              </a:defRPr>
            </a:lvl6pPr>
            <a:lvl7pPr lvl="6" rtl="0">
              <a:spcBef>
                <a:spcPts val="0"/>
              </a:spcBef>
              <a:spcAft>
                <a:spcPts val="0"/>
              </a:spcAft>
              <a:buSzPts val="1200"/>
              <a:buFont typeface="Helvetica Neue"/>
              <a:buNone/>
              <a:defRPr sz="1200">
                <a:latin typeface="Helvetica Neue"/>
                <a:ea typeface="Helvetica Neue"/>
                <a:cs typeface="Helvetica Neue"/>
                <a:sym typeface="Helvetica Neue"/>
              </a:defRPr>
            </a:lvl7pPr>
            <a:lvl8pPr lvl="7" rtl="0">
              <a:spcBef>
                <a:spcPts val="0"/>
              </a:spcBef>
              <a:spcAft>
                <a:spcPts val="0"/>
              </a:spcAft>
              <a:buSzPts val="1200"/>
              <a:buFont typeface="Helvetica Neue"/>
              <a:buNone/>
              <a:defRPr sz="1200">
                <a:latin typeface="Helvetica Neue"/>
                <a:ea typeface="Helvetica Neue"/>
                <a:cs typeface="Helvetica Neue"/>
                <a:sym typeface="Helvetica Neue"/>
              </a:defRPr>
            </a:lvl8pPr>
            <a:lvl9pPr lvl="8" rtl="0">
              <a:spcBef>
                <a:spcPts val="0"/>
              </a:spcBef>
              <a:spcAft>
                <a:spcPts val="0"/>
              </a:spcAft>
              <a:buSzPts val="1200"/>
              <a:buFont typeface="Helvetica Neue"/>
              <a:buNone/>
              <a:defRPr sz="1200">
                <a:latin typeface="Helvetica Neue"/>
                <a:ea typeface="Helvetica Neue"/>
                <a:cs typeface="Helvetica Neue"/>
                <a:sym typeface="Helvetica Neue"/>
              </a:defRPr>
            </a:lvl9pPr>
          </a:lstStyle>
          <a:p/>
        </p:txBody>
      </p:sp>
      <p:sp>
        <p:nvSpPr>
          <p:cNvPr id="1184" name="Google Shape;1184;p120"/>
          <p:cNvSpPr/>
          <p:nvPr/>
        </p:nvSpPr>
        <p:spPr>
          <a:xfrm>
            <a:off x="8698265" y="4870865"/>
            <a:ext cx="136800" cy="139800"/>
          </a:xfrm>
          <a:prstGeom prst="ellipse">
            <a:avLst/>
          </a:pr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 name="Google Shape;1185;p120"/>
          <p:cNvSpPr txBox="1"/>
          <p:nvPr>
            <p:ph idx="12" type="sldNum"/>
          </p:nvPr>
        </p:nvSpPr>
        <p:spPr>
          <a:xfrm>
            <a:off x="290521" y="4874925"/>
            <a:ext cx="312300" cy="131700"/>
          </a:xfrm>
          <a:prstGeom prst="rect">
            <a:avLst/>
          </a:prstGeom>
          <a:noFill/>
          <a:ln>
            <a:noFill/>
          </a:ln>
        </p:spPr>
        <p:txBody>
          <a:bodyPr anchorCtr="0" anchor="ctr" bIns="0" lIns="0" spcFirstLastPara="1" rIns="0" wrap="square" tIns="0">
            <a:noAutofit/>
          </a:bodyPr>
          <a:lstStyle>
            <a:lvl1pPr indent="0" lvl="0"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1pPr>
            <a:lvl2pPr indent="0" lvl="1"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2pPr>
            <a:lvl3pPr indent="0" lvl="2"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3pPr>
            <a:lvl4pPr indent="0" lvl="3"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4pPr>
            <a:lvl5pPr indent="0" lvl="4"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5pPr>
            <a:lvl6pPr indent="0" lvl="5"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6pPr>
            <a:lvl7pPr indent="0" lvl="6"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7pPr>
            <a:lvl8pPr indent="0" lvl="7"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8pPr>
            <a:lvl9pPr indent="0" lvl="8"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9pPr>
          </a:lstStyle>
          <a:p>
            <a:pPr indent="0" lvl="0" marL="0" rtl="0" algn="l">
              <a:spcBef>
                <a:spcPts val="0"/>
              </a:spcBef>
              <a:spcAft>
                <a:spcPts val="0"/>
              </a:spcAft>
              <a:buNone/>
            </a:pPr>
            <a:fld id="{00000000-1234-1234-1234-123412341234}" type="slidenum">
              <a:rPr lang="en"/>
              <a:t>‹#›</a:t>
            </a:fld>
            <a:endParaRPr/>
          </a:p>
        </p:txBody>
      </p:sp>
      <p:sp>
        <p:nvSpPr>
          <p:cNvPr id="1186" name="Google Shape;1186;p120"/>
          <p:cNvSpPr txBox="1"/>
          <p:nvPr/>
        </p:nvSpPr>
        <p:spPr>
          <a:xfrm>
            <a:off x="1206943" y="4874925"/>
            <a:ext cx="1577100" cy="131700"/>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Clr>
                <a:srgbClr val="000000"/>
              </a:buClr>
              <a:buSzPts val="600"/>
              <a:buFont typeface="Arial"/>
              <a:buNone/>
            </a:pPr>
            <a:r>
              <a:rPr lang="en" sz="600">
                <a:solidFill>
                  <a:schemeClr val="dk2"/>
                </a:solidFill>
                <a:latin typeface="Helvetica Neue"/>
                <a:ea typeface="Helvetica Neue"/>
                <a:cs typeface="Helvetica Neue"/>
                <a:sym typeface="Helvetica Neue"/>
              </a:rPr>
              <a:t>2022 © AppFolio, Inc. Confidential</a:t>
            </a:r>
            <a:endParaRPr sz="600">
              <a:solidFill>
                <a:schemeClr val="dk2"/>
              </a:solidFill>
              <a:latin typeface="Helvetica Neue"/>
              <a:ea typeface="Helvetica Neue"/>
              <a:cs typeface="Helvetica Neue"/>
              <a:sym typeface="Helvetica Neue"/>
            </a:endParaRPr>
          </a:p>
        </p:txBody>
      </p:sp>
      <p:grpSp>
        <p:nvGrpSpPr>
          <p:cNvPr id="1187" name="Google Shape;1187;p120"/>
          <p:cNvGrpSpPr/>
          <p:nvPr/>
        </p:nvGrpSpPr>
        <p:grpSpPr>
          <a:xfrm>
            <a:off x="8684368" y="4856161"/>
            <a:ext cx="164601" cy="164574"/>
            <a:chOff x="5701200" y="2981425"/>
            <a:chExt cx="927850" cy="905250"/>
          </a:xfrm>
        </p:grpSpPr>
        <p:sp>
          <p:nvSpPr>
            <p:cNvPr id="1188" name="Google Shape;1188;p120"/>
            <p:cNvSpPr/>
            <p:nvPr/>
          </p:nvSpPr>
          <p:spPr>
            <a:xfrm>
              <a:off x="5701200" y="2981425"/>
              <a:ext cx="927850" cy="905250"/>
            </a:xfrm>
            <a:custGeom>
              <a:rect b="b" l="l" r="r" t="t"/>
              <a:pathLst>
                <a:path extrusionOk="0" h="36210" w="37114">
                  <a:moveTo>
                    <a:pt x="20237" y="5748"/>
                  </a:moveTo>
                  <a:lnTo>
                    <a:pt x="20587" y="5761"/>
                  </a:lnTo>
                  <a:lnTo>
                    <a:pt x="20925" y="5788"/>
                  </a:lnTo>
                  <a:lnTo>
                    <a:pt x="21262" y="5815"/>
                  </a:lnTo>
                  <a:lnTo>
                    <a:pt x="21599" y="5869"/>
                  </a:lnTo>
                  <a:lnTo>
                    <a:pt x="21936" y="5923"/>
                  </a:lnTo>
                  <a:lnTo>
                    <a:pt x="22274" y="5991"/>
                  </a:lnTo>
                  <a:lnTo>
                    <a:pt x="22597" y="6072"/>
                  </a:lnTo>
                  <a:lnTo>
                    <a:pt x="22921" y="6166"/>
                  </a:lnTo>
                  <a:lnTo>
                    <a:pt x="23245" y="6260"/>
                  </a:lnTo>
                  <a:lnTo>
                    <a:pt x="23569" y="6368"/>
                  </a:lnTo>
                  <a:lnTo>
                    <a:pt x="23893" y="6503"/>
                  </a:lnTo>
                  <a:lnTo>
                    <a:pt x="24203" y="6625"/>
                  </a:lnTo>
                  <a:lnTo>
                    <a:pt x="24513" y="6773"/>
                  </a:lnTo>
                  <a:lnTo>
                    <a:pt x="24823" y="6922"/>
                  </a:lnTo>
                  <a:lnTo>
                    <a:pt x="25120" y="7083"/>
                  </a:lnTo>
                  <a:lnTo>
                    <a:pt x="25417" y="7272"/>
                  </a:lnTo>
                  <a:lnTo>
                    <a:pt x="25714" y="7488"/>
                  </a:lnTo>
                  <a:lnTo>
                    <a:pt x="26011" y="7731"/>
                  </a:lnTo>
                  <a:lnTo>
                    <a:pt x="26307" y="8001"/>
                  </a:lnTo>
                  <a:lnTo>
                    <a:pt x="26604" y="8298"/>
                  </a:lnTo>
                  <a:lnTo>
                    <a:pt x="26887" y="8621"/>
                  </a:lnTo>
                  <a:lnTo>
                    <a:pt x="27157" y="8972"/>
                  </a:lnTo>
                  <a:lnTo>
                    <a:pt x="27292" y="9174"/>
                  </a:lnTo>
                  <a:lnTo>
                    <a:pt x="27414" y="9363"/>
                  </a:lnTo>
                  <a:lnTo>
                    <a:pt x="27535" y="9579"/>
                  </a:lnTo>
                  <a:lnTo>
                    <a:pt x="27656" y="9795"/>
                  </a:lnTo>
                  <a:lnTo>
                    <a:pt x="27764" y="10024"/>
                  </a:lnTo>
                  <a:lnTo>
                    <a:pt x="27872" y="10254"/>
                  </a:lnTo>
                  <a:lnTo>
                    <a:pt x="27967" y="10497"/>
                  </a:lnTo>
                  <a:lnTo>
                    <a:pt x="28061" y="10753"/>
                  </a:lnTo>
                  <a:lnTo>
                    <a:pt x="28142" y="11023"/>
                  </a:lnTo>
                  <a:lnTo>
                    <a:pt x="28223" y="11292"/>
                  </a:lnTo>
                  <a:lnTo>
                    <a:pt x="28290" y="11576"/>
                  </a:lnTo>
                  <a:lnTo>
                    <a:pt x="28358" y="11873"/>
                  </a:lnTo>
                  <a:lnTo>
                    <a:pt x="28412" y="12169"/>
                  </a:lnTo>
                  <a:lnTo>
                    <a:pt x="28452" y="12493"/>
                  </a:lnTo>
                  <a:lnTo>
                    <a:pt x="28493" y="12817"/>
                  </a:lnTo>
                  <a:lnTo>
                    <a:pt x="28520" y="13154"/>
                  </a:lnTo>
                  <a:lnTo>
                    <a:pt x="28533" y="13491"/>
                  </a:lnTo>
                  <a:lnTo>
                    <a:pt x="28533" y="13856"/>
                  </a:lnTo>
                  <a:lnTo>
                    <a:pt x="28533" y="15893"/>
                  </a:lnTo>
                  <a:lnTo>
                    <a:pt x="28560" y="17039"/>
                  </a:lnTo>
                  <a:lnTo>
                    <a:pt x="28560" y="18186"/>
                  </a:lnTo>
                  <a:lnTo>
                    <a:pt x="28560" y="19319"/>
                  </a:lnTo>
                  <a:lnTo>
                    <a:pt x="28533" y="20412"/>
                  </a:lnTo>
                  <a:lnTo>
                    <a:pt x="28506" y="20938"/>
                  </a:lnTo>
                  <a:lnTo>
                    <a:pt x="28479" y="21451"/>
                  </a:lnTo>
                  <a:lnTo>
                    <a:pt x="28425" y="21937"/>
                  </a:lnTo>
                  <a:lnTo>
                    <a:pt x="28371" y="22395"/>
                  </a:lnTo>
                  <a:lnTo>
                    <a:pt x="28304" y="22827"/>
                  </a:lnTo>
                  <a:lnTo>
                    <a:pt x="28223" y="23218"/>
                  </a:lnTo>
                  <a:lnTo>
                    <a:pt x="28142" y="23582"/>
                  </a:lnTo>
                  <a:lnTo>
                    <a:pt x="28034" y="23906"/>
                  </a:lnTo>
                  <a:lnTo>
                    <a:pt x="27845" y="24392"/>
                  </a:lnTo>
                  <a:lnTo>
                    <a:pt x="27629" y="24864"/>
                  </a:lnTo>
                  <a:lnTo>
                    <a:pt x="27387" y="25323"/>
                  </a:lnTo>
                  <a:lnTo>
                    <a:pt x="27117" y="25768"/>
                  </a:lnTo>
                  <a:lnTo>
                    <a:pt x="26833" y="26200"/>
                  </a:lnTo>
                  <a:lnTo>
                    <a:pt x="26523" y="26618"/>
                  </a:lnTo>
                  <a:lnTo>
                    <a:pt x="26199" y="27009"/>
                  </a:lnTo>
                  <a:lnTo>
                    <a:pt x="25835" y="27400"/>
                  </a:lnTo>
                  <a:lnTo>
                    <a:pt x="25471" y="27751"/>
                  </a:lnTo>
                  <a:lnTo>
                    <a:pt x="25080" y="28088"/>
                  </a:lnTo>
                  <a:lnTo>
                    <a:pt x="24661" y="28412"/>
                  </a:lnTo>
                  <a:lnTo>
                    <a:pt x="24243" y="28709"/>
                  </a:lnTo>
                  <a:lnTo>
                    <a:pt x="23798" y="28979"/>
                  </a:lnTo>
                  <a:lnTo>
                    <a:pt x="23353" y="29222"/>
                  </a:lnTo>
                  <a:lnTo>
                    <a:pt x="22881" y="29451"/>
                  </a:lnTo>
                  <a:lnTo>
                    <a:pt x="22409" y="29640"/>
                  </a:lnTo>
                  <a:lnTo>
                    <a:pt x="22287" y="29694"/>
                  </a:lnTo>
                  <a:lnTo>
                    <a:pt x="21788" y="29869"/>
                  </a:lnTo>
                  <a:lnTo>
                    <a:pt x="21289" y="30031"/>
                  </a:lnTo>
                  <a:lnTo>
                    <a:pt x="20776" y="30152"/>
                  </a:lnTo>
                  <a:lnTo>
                    <a:pt x="20264" y="30260"/>
                  </a:lnTo>
                  <a:lnTo>
                    <a:pt x="19737" y="30341"/>
                  </a:lnTo>
                  <a:lnTo>
                    <a:pt x="19211" y="30395"/>
                  </a:lnTo>
                  <a:lnTo>
                    <a:pt x="18685" y="30422"/>
                  </a:lnTo>
                  <a:lnTo>
                    <a:pt x="17484" y="30422"/>
                  </a:lnTo>
                  <a:lnTo>
                    <a:pt x="17134" y="30395"/>
                  </a:lnTo>
                  <a:lnTo>
                    <a:pt x="16769" y="30368"/>
                  </a:lnTo>
                  <a:lnTo>
                    <a:pt x="16405" y="30328"/>
                  </a:lnTo>
                  <a:lnTo>
                    <a:pt x="16027" y="30274"/>
                  </a:lnTo>
                  <a:lnTo>
                    <a:pt x="15650" y="30193"/>
                  </a:lnTo>
                  <a:lnTo>
                    <a:pt x="15272" y="30112"/>
                  </a:lnTo>
                  <a:lnTo>
                    <a:pt x="14894" y="30017"/>
                  </a:lnTo>
                  <a:lnTo>
                    <a:pt x="14517" y="29910"/>
                  </a:lnTo>
                  <a:lnTo>
                    <a:pt x="14139" y="29788"/>
                  </a:lnTo>
                  <a:lnTo>
                    <a:pt x="13761" y="29653"/>
                  </a:lnTo>
                  <a:lnTo>
                    <a:pt x="13383" y="29505"/>
                  </a:lnTo>
                  <a:lnTo>
                    <a:pt x="13019" y="29343"/>
                  </a:lnTo>
                  <a:lnTo>
                    <a:pt x="12655" y="29168"/>
                  </a:lnTo>
                  <a:lnTo>
                    <a:pt x="12304" y="28979"/>
                  </a:lnTo>
                  <a:lnTo>
                    <a:pt x="11967" y="28776"/>
                  </a:lnTo>
                  <a:lnTo>
                    <a:pt x="11630" y="28560"/>
                  </a:lnTo>
                  <a:lnTo>
                    <a:pt x="11306" y="28345"/>
                  </a:lnTo>
                  <a:lnTo>
                    <a:pt x="10982" y="28102"/>
                  </a:lnTo>
                  <a:lnTo>
                    <a:pt x="10685" y="27859"/>
                  </a:lnTo>
                  <a:lnTo>
                    <a:pt x="10402" y="27603"/>
                  </a:lnTo>
                  <a:lnTo>
                    <a:pt x="10132" y="27319"/>
                  </a:lnTo>
                  <a:lnTo>
                    <a:pt x="9889" y="27036"/>
                  </a:lnTo>
                  <a:lnTo>
                    <a:pt x="9646" y="26739"/>
                  </a:lnTo>
                  <a:lnTo>
                    <a:pt x="9431" y="26429"/>
                  </a:lnTo>
                  <a:lnTo>
                    <a:pt x="9242" y="26119"/>
                  </a:lnTo>
                  <a:lnTo>
                    <a:pt x="9066" y="25781"/>
                  </a:lnTo>
                  <a:lnTo>
                    <a:pt x="8918" y="25444"/>
                  </a:lnTo>
                  <a:lnTo>
                    <a:pt x="8797" y="25080"/>
                  </a:lnTo>
                  <a:lnTo>
                    <a:pt x="8702" y="24716"/>
                  </a:lnTo>
                  <a:lnTo>
                    <a:pt x="8621" y="24338"/>
                  </a:lnTo>
                  <a:lnTo>
                    <a:pt x="8581" y="23960"/>
                  </a:lnTo>
                  <a:lnTo>
                    <a:pt x="8567" y="23555"/>
                  </a:lnTo>
                  <a:lnTo>
                    <a:pt x="8581" y="23097"/>
                  </a:lnTo>
                  <a:lnTo>
                    <a:pt x="8608" y="22840"/>
                  </a:lnTo>
                  <a:lnTo>
                    <a:pt x="8635" y="22598"/>
                  </a:lnTo>
                  <a:lnTo>
                    <a:pt x="8675" y="22328"/>
                  </a:lnTo>
                  <a:lnTo>
                    <a:pt x="8729" y="22071"/>
                  </a:lnTo>
                  <a:lnTo>
                    <a:pt x="8797" y="21802"/>
                  </a:lnTo>
                  <a:lnTo>
                    <a:pt x="8877" y="21518"/>
                  </a:lnTo>
                  <a:lnTo>
                    <a:pt x="8972" y="21249"/>
                  </a:lnTo>
                  <a:lnTo>
                    <a:pt x="9080" y="20965"/>
                  </a:lnTo>
                  <a:lnTo>
                    <a:pt x="9201" y="20682"/>
                  </a:lnTo>
                  <a:lnTo>
                    <a:pt x="9350" y="20399"/>
                  </a:lnTo>
                  <a:lnTo>
                    <a:pt x="9512" y="20129"/>
                  </a:lnTo>
                  <a:lnTo>
                    <a:pt x="9700" y="19846"/>
                  </a:lnTo>
                  <a:lnTo>
                    <a:pt x="9903" y="19562"/>
                  </a:lnTo>
                  <a:lnTo>
                    <a:pt x="10132" y="19292"/>
                  </a:lnTo>
                  <a:lnTo>
                    <a:pt x="10388" y="19023"/>
                  </a:lnTo>
                  <a:lnTo>
                    <a:pt x="10658" y="18766"/>
                  </a:lnTo>
                  <a:lnTo>
                    <a:pt x="10955" y="18510"/>
                  </a:lnTo>
                  <a:lnTo>
                    <a:pt x="11279" y="18254"/>
                  </a:lnTo>
                  <a:lnTo>
                    <a:pt x="11630" y="18011"/>
                  </a:lnTo>
                  <a:lnTo>
                    <a:pt x="12007" y="17781"/>
                  </a:lnTo>
                  <a:lnTo>
                    <a:pt x="12426" y="17552"/>
                  </a:lnTo>
                  <a:lnTo>
                    <a:pt x="12857" y="17350"/>
                  </a:lnTo>
                  <a:lnTo>
                    <a:pt x="13329" y="17147"/>
                  </a:lnTo>
                  <a:lnTo>
                    <a:pt x="13829" y="16959"/>
                  </a:lnTo>
                  <a:lnTo>
                    <a:pt x="14368" y="16770"/>
                  </a:lnTo>
                  <a:lnTo>
                    <a:pt x="14935" y="16621"/>
                  </a:lnTo>
                  <a:lnTo>
                    <a:pt x="15542" y="16473"/>
                  </a:lnTo>
                  <a:lnTo>
                    <a:pt x="16176" y="16338"/>
                  </a:lnTo>
                  <a:lnTo>
                    <a:pt x="16864" y="16230"/>
                  </a:lnTo>
                  <a:lnTo>
                    <a:pt x="17579" y="16122"/>
                  </a:lnTo>
                  <a:lnTo>
                    <a:pt x="18240" y="16041"/>
                  </a:lnTo>
                  <a:lnTo>
                    <a:pt x="19292" y="15933"/>
                  </a:lnTo>
                  <a:lnTo>
                    <a:pt x="20331" y="15785"/>
                  </a:lnTo>
                  <a:lnTo>
                    <a:pt x="21370" y="15623"/>
                  </a:lnTo>
                  <a:lnTo>
                    <a:pt x="22409" y="15434"/>
                  </a:lnTo>
                  <a:lnTo>
                    <a:pt x="22773" y="15340"/>
                  </a:lnTo>
                  <a:lnTo>
                    <a:pt x="23097" y="15245"/>
                  </a:lnTo>
                  <a:lnTo>
                    <a:pt x="23393" y="15151"/>
                  </a:lnTo>
                  <a:lnTo>
                    <a:pt x="23650" y="15043"/>
                  </a:lnTo>
                  <a:lnTo>
                    <a:pt x="23866" y="14921"/>
                  </a:lnTo>
                  <a:lnTo>
                    <a:pt x="24054" y="14800"/>
                  </a:lnTo>
                  <a:lnTo>
                    <a:pt x="24216" y="14665"/>
                  </a:lnTo>
                  <a:lnTo>
                    <a:pt x="24351" y="14530"/>
                  </a:lnTo>
                  <a:lnTo>
                    <a:pt x="24473" y="14395"/>
                  </a:lnTo>
                  <a:lnTo>
                    <a:pt x="24554" y="14260"/>
                  </a:lnTo>
                  <a:lnTo>
                    <a:pt x="24621" y="14112"/>
                  </a:lnTo>
                  <a:lnTo>
                    <a:pt x="24675" y="13977"/>
                  </a:lnTo>
                  <a:lnTo>
                    <a:pt x="24715" y="13829"/>
                  </a:lnTo>
                  <a:lnTo>
                    <a:pt x="24729" y="13694"/>
                  </a:lnTo>
                  <a:lnTo>
                    <a:pt x="24742" y="13559"/>
                  </a:lnTo>
                  <a:lnTo>
                    <a:pt x="24756" y="13424"/>
                  </a:lnTo>
                  <a:lnTo>
                    <a:pt x="24769" y="13276"/>
                  </a:lnTo>
                  <a:lnTo>
                    <a:pt x="24769" y="13127"/>
                  </a:lnTo>
                  <a:lnTo>
                    <a:pt x="24756" y="12817"/>
                  </a:lnTo>
                  <a:lnTo>
                    <a:pt x="24715" y="12534"/>
                  </a:lnTo>
                  <a:lnTo>
                    <a:pt x="24675" y="12385"/>
                  </a:lnTo>
                  <a:lnTo>
                    <a:pt x="24635" y="12237"/>
                  </a:lnTo>
                  <a:lnTo>
                    <a:pt x="24581" y="12102"/>
                  </a:lnTo>
                  <a:lnTo>
                    <a:pt x="24527" y="11967"/>
                  </a:lnTo>
                  <a:lnTo>
                    <a:pt x="24392" y="11697"/>
                  </a:lnTo>
                  <a:lnTo>
                    <a:pt x="24230" y="11454"/>
                  </a:lnTo>
                  <a:lnTo>
                    <a:pt x="24135" y="11333"/>
                  </a:lnTo>
                  <a:lnTo>
                    <a:pt x="24041" y="11225"/>
                  </a:lnTo>
                  <a:lnTo>
                    <a:pt x="23879" y="11050"/>
                  </a:lnTo>
                  <a:lnTo>
                    <a:pt x="23717" y="10888"/>
                  </a:lnTo>
                  <a:lnTo>
                    <a:pt x="23528" y="10726"/>
                  </a:lnTo>
                  <a:lnTo>
                    <a:pt x="23326" y="10591"/>
                  </a:lnTo>
                  <a:lnTo>
                    <a:pt x="23110" y="10470"/>
                  </a:lnTo>
                  <a:lnTo>
                    <a:pt x="22867" y="10348"/>
                  </a:lnTo>
                  <a:lnTo>
                    <a:pt x="22611" y="10240"/>
                  </a:lnTo>
                  <a:lnTo>
                    <a:pt x="22341" y="10146"/>
                  </a:lnTo>
                  <a:lnTo>
                    <a:pt x="22058" y="10065"/>
                  </a:lnTo>
                  <a:lnTo>
                    <a:pt x="21748" y="9997"/>
                  </a:lnTo>
                  <a:lnTo>
                    <a:pt x="21424" y="9930"/>
                  </a:lnTo>
                  <a:lnTo>
                    <a:pt x="21086" y="9889"/>
                  </a:lnTo>
                  <a:lnTo>
                    <a:pt x="20722" y="9849"/>
                  </a:lnTo>
                  <a:lnTo>
                    <a:pt x="20344" y="9822"/>
                  </a:lnTo>
                  <a:lnTo>
                    <a:pt x="19953" y="9809"/>
                  </a:lnTo>
                  <a:lnTo>
                    <a:pt x="19535" y="9795"/>
                  </a:lnTo>
                  <a:lnTo>
                    <a:pt x="19157" y="9809"/>
                  </a:lnTo>
                  <a:lnTo>
                    <a:pt x="18780" y="9822"/>
                  </a:lnTo>
                  <a:lnTo>
                    <a:pt x="18429" y="9849"/>
                  </a:lnTo>
                  <a:lnTo>
                    <a:pt x="18092" y="9889"/>
                  </a:lnTo>
                  <a:lnTo>
                    <a:pt x="17781" y="9930"/>
                  </a:lnTo>
                  <a:lnTo>
                    <a:pt x="17484" y="9984"/>
                  </a:lnTo>
                  <a:lnTo>
                    <a:pt x="17188" y="10051"/>
                  </a:lnTo>
                  <a:lnTo>
                    <a:pt x="16931" y="10132"/>
                  </a:lnTo>
                  <a:lnTo>
                    <a:pt x="16675" y="10213"/>
                  </a:lnTo>
                  <a:lnTo>
                    <a:pt x="16432" y="10308"/>
                  </a:lnTo>
                  <a:lnTo>
                    <a:pt x="16203" y="10416"/>
                  </a:lnTo>
                  <a:lnTo>
                    <a:pt x="16001" y="10524"/>
                  </a:lnTo>
                  <a:lnTo>
                    <a:pt x="15798" y="10631"/>
                  </a:lnTo>
                  <a:lnTo>
                    <a:pt x="15609" y="10753"/>
                  </a:lnTo>
                  <a:lnTo>
                    <a:pt x="15434" y="10888"/>
                  </a:lnTo>
                  <a:lnTo>
                    <a:pt x="15272" y="11023"/>
                  </a:lnTo>
                  <a:lnTo>
                    <a:pt x="15124" y="11171"/>
                  </a:lnTo>
                  <a:lnTo>
                    <a:pt x="14989" y="11319"/>
                  </a:lnTo>
                  <a:lnTo>
                    <a:pt x="14854" y="11468"/>
                  </a:lnTo>
                  <a:lnTo>
                    <a:pt x="14732" y="11630"/>
                  </a:lnTo>
                  <a:lnTo>
                    <a:pt x="14624" y="11792"/>
                  </a:lnTo>
                  <a:lnTo>
                    <a:pt x="14517" y="11954"/>
                  </a:lnTo>
                  <a:lnTo>
                    <a:pt x="14422" y="12129"/>
                  </a:lnTo>
                  <a:lnTo>
                    <a:pt x="14341" y="12304"/>
                  </a:lnTo>
                  <a:lnTo>
                    <a:pt x="14179" y="12669"/>
                  </a:lnTo>
                  <a:lnTo>
                    <a:pt x="14058" y="13046"/>
                  </a:lnTo>
                  <a:lnTo>
                    <a:pt x="13950" y="13424"/>
                  </a:lnTo>
                  <a:lnTo>
                    <a:pt x="13856" y="13815"/>
                  </a:lnTo>
                  <a:lnTo>
                    <a:pt x="13815" y="14004"/>
                  </a:lnTo>
                  <a:lnTo>
                    <a:pt x="13761" y="14179"/>
                  </a:lnTo>
                  <a:lnTo>
                    <a:pt x="13694" y="14341"/>
                  </a:lnTo>
                  <a:lnTo>
                    <a:pt x="13613" y="14503"/>
                  </a:lnTo>
                  <a:lnTo>
                    <a:pt x="13505" y="14652"/>
                  </a:lnTo>
                  <a:lnTo>
                    <a:pt x="13397" y="14800"/>
                  </a:lnTo>
                  <a:lnTo>
                    <a:pt x="13262" y="14935"/>
                  </a:lnTo>
                  <a:lnTo>
                    <a:pt x="13127" y="15043"/>
                  </a:lnTo>
                  <a:lnTo>
                    <a:pt x="12979" y="15151"/>
                  </a:lnTo>
                  <a:lnTo>
                    <a:pt x="12817" y="15245"/>
                  </a:lnTo>
                  <a:lnTo>
                    <a:pt x="12655" y="15313"/>
                  </a:lnTo>
                  <a:lnTo>
                    <a:pt x="12479" y="15380"/>
                  </a:lnTo>
                  <a:lnTo>
                    <a:pt x="12304" y="15421"/>
                  </a:lnTo>
                  <a:lnTo>
                    <a:pt x="12115" y="15448"/>
                  </a:lnTo>
                  <a:lnTo>
                    <a:pt x="11751" y="15448"/>
                  </a:lnTo>
                  <a:lnTo>
                    <a:pt x="11562" y="15434"/>
                  </a:lnTo>
                  <a:lnTo>
                    <a:pt x="11373" y="15407"/>
                  </a:lnTo>
                  <a:lnTo>
                    <a:pt x="11184" y="15367"/>
                  </a:lnTo>
                  <a:lnTo>
                    <a:pt x="10995" y="15313"/>
                  </a:lnTo>
                  <a:lnTo>
                    <a:pt x="10820" y="15232"/>
                  </a:lnTo>
                  <a:lnTo>
                    <a:pt x="10645" y="15137"/>
                  </a:lnTo>
                  <a:lnTo>
                    <a:pt x="10496" y="15029"/>
                  </a:lnTo>
                  <a:lnTo>
                    <a:pt x="10334" y="14908"/>
                  </a:lnTo>
                  <a:lnTo>
                    <a:pt x="10200" y="14773"/>
                  </a:lnTo>
                  <a:lnTo>
                    <a:pt x="10078" y="14625"/>
                  </a:lnTo>
                  <a:lnTo>
                    <a:pt x="9970" y="14463"/>
                  </a:lnTo>
                  <a:lnTo>
                    <a:pt x="9876" y="14287"/>
                  </a:lnTo>
                  <a:lnTo>
                    <a:pt x="9795" y="14112"/>
                  </a:lnTo>
                  <a:lnTo>
                    <a:pt x="9741" y="13937"/>
                  </a:lnTo>
                  <a:lnTo>
                    <a:pt x="9687" y="13748"/>
                  </a:lnTo>
                  <a:lnTo>
                    <a:pt x="9660" y="13545"/>
                  </a:lnTo>
                  <a:lnTo>
                    <a:pt x="9660" y="13424"/>
                  </a:lnTo>
                  <a:lnTo>
                    <a:pt x="9700" y="13127"/>
                  </a:lnTo>
                  <a:lnTo>
                    <a:pt x="9741" y="12817"/>
                  </a:lnTo>
                  <a:lnTo>
                    <a:pt x="9795" y="12520"/>
                  </a:lnTo>
                  <a:lnTo>
                    <a:pt x="9849" y="12223"/>
                  </a:lnTo>
                  <a:lnTo>
                    <a:pt x="9930" y="11927"/>
                  </a:lnTo>
                  <a:lnTo>
                    <a:pt x="10011" y="11643"/>
                  </a:lnTo>
                  <a:lnTo>
                    <a:pt x="10105" y="11360"/>
                  </a:lnTo>
                  <a:lnTo>
                    <a:pt x="10213" y="11077"/>
                  </a:lnTo>
                  <a:lnTo>
                    <a:pt x="10334" y="10793"/>
                  </a:lnTo>
                  <a:lnTo>
                    <a:pt x="10456" y="10524"/>
                  </a:lnTo>
                  <a:lnTo>
                    <a:pt x="10591" y="10254"/>
                  </a:lnTo>
                  <a:lnTo>
                    <a:pt x="10739" y="9984"/>
                  </a:lnTo>
                  <a:lnTo>
                    <a:pt x="10901" y="9728"/>
                  </a:lnTo>
                  <a:lnTo>
                    <a:pt x="11063" y="9471"/>
                  </a:lnTo>
                  <a:lnTo>
                    <a:pt x="11252" y="9228"/>
                  </a:lnTo>
                  <a:lnTo>
                    <a:pt x="11427" y="8986"/>
                  </a:lnTo>
                  <a:lnTo>
                    <a:pt x="11603" y="8783"/>
                  </a:lnTo>
                  <a:lnTo>
                    <a:pt x="11778" y="8594"/>
                  </a:lnTo>
                  <a:lnTo>
                    <a:pt x="11953" y="8405"/>
                  </a:lnTo>
                  <a:lnTo>
                    <a:pt x="12142" y="8230"/>
                  </a:lnTo>
                  <a:lnTo>
                    <a:pt x="12345" y="8055"/>
                  </a:lnTo>
                  <a:lnTo>
                    <a:pt x="12547" y="7893"/>
                  </a:lnTo>
                  <a:lnTo>
                    <a:pt x="12749" y="7731"/>
                  </a:lnTo>
                  <a:lnTo>
                    <a:pt x="12965" y="7569"/>
                  </a:lnTo>
                  <a:lnTo>
                    <a:pt x="13181" y="7421"/>
                  </a:lnTo>
                  <a:lnTo>
                    <a:pt x="13410" y="7286"/>
                  </a:lnTo>
                  <a:lnTo>
                    <a:pt x="13640" y="7151"/>
                  </a:lnTo>
                  <a:lnTo>
                    <a:pt x="13869" y="7016"/>
                  </a:lnTo>
                  <a:lnTo>
                    <a:pt x="14125" y="6895"/>
                  </a:lnTo>
                  <a:lnTo>
                    <a:pt x="14368" y="6773"/>
                  </a:lnTo>
                  <a:lnTo>
                    <a:pt x="14624" y="6665"/>
                  </a:lnTo>
                  <a:lnTo>
                    <a:pt x="14881" y="6557"/>
                  </a:lnTo>
                  <a:lnTo>
                    <a:pt x="15434" y="6368"/>
                  </a:lnTo>
                  <a:lnTo>
                    <a:pt x="16001" y="6207"/>
                  </a:lnTo>
                  <a:lnTo>
                    <a:pt x="16581" y="6058"/>
                  </a:lnTo>
                  <a:lnTo>
                    <a:pt x="17201" y="5950"/>
                  </a:lnTo>
                  <a:lnTo>
                    <a:pt x="17835" y="5856"/>
                  </a:lnTo>
                  <a:lnTo>
                    <a:pt x="18496" y="5802"/>
                  </a:lnTo>
                  <a:lnTo>
                    <a:pt x="19184" y="5761"/>
                  </a:lnTo>
                  <a:lnTo>
                    <a:pt x="19899" y="5748"/>
                  </a:lnTo>
                  <a:close/>
                  <a:moveTo>
                    <a:pt x="18523" y="1"/>
                  </a:moveTo>
                  <a:lnTo>
                    <a:pt x="18038" y="14"/>
                  </a:lnTo>
                  <a:lnTo>
                    <a:pt x="17565" y="28"/>
                  </a:lnTo>
                  <a:lnTo>
                    <a:pt x="17093" y="55"/>
                  </a:lnTo>
                  <a:lnTo>
                    <a:pt x="16621" y="95"/>
                  </a:lnTo>
                  <a:lnTo>
                    <a:pt x="16149" y="149"/>
                  </a:lnTo>
                  <a:lnTo>
                    <a:pt x="15690" y="203"/>
                  </a:lnTo>
                  <a:lnTo>
                    <a:pt x="15232" y="271"/>
                  </a:lnTo>
                  <a:lnTo>
                    <a:pt x="14773" y="352"/>
                  </a:lnTo>
                  <a:lnTo>
                    <a:pt x="14328" y="446"/>
                  </a:lnTo>
                  <a:lnTo>
                    <a:pt x="13882" y="540"/>
                  </a:lnTo>
                  <a:lnTo>
                    <a:pt x="13437" y="648"/>
                  </a:lnTo>
                  <a:lnTo>
                    <a:pt x="12992" y="770"/>
                  </a:lnTo>
                  <a:lnTo>
                    <a:pt x="12560" y="905"/>
                  </a:lnTo>
                  <a:lnTo>
                    <a:pt x="12129" y="1040"/>
                  </a:lnTo>
                  <a:lnTo>
                    <a:pt x="11711" y="1201"/>
                  </a:lnTo>
                  <a:lnTo>
                    <a:pt x="11292" y="1350"/>
                  </a:lnTo>
                  <a:lnTo>
                    <a:pt x="10874" y="1525"/>
                  </a:lnTo>
                  <a:lnTo>
                    <a:pt x="10469" y="1701"/>
                  </a:lnTo>
                  <a:lnTo>
                    <a:pt x="10065" y="1890"/>
                  </a:lnTo>
                  <a:lnTo>
                    <a:pt x="9673" y="2078"/>
                  </a:lnTo>
                  <a:lnTo>
                    <a:pt x="9282" y="2294"/>
                  </a:lnTo>
                  <a:lnTo>
                    <a:pt x="8891" y="2497"/>
                  </a:lnTo>
                  <a:lnTo>
                    <a:pt x="8513" y="2726"/>
                  </a:lnTo>
                  <a:lnTo>
                    <a:pt x="8149" y="2955"/>
                  </a:lnTo>
                  <a:lnTo>
                    <a:pt x="7771" y="3198"/>
                  </a:lnTo>
                  <a:lnTo>
                    <a:pt x="7420" y="3441"/>
                  </a:lnTo>
                  <a:lnTo>
                    <a:pt x="7070" y="3697"/>
                  </a:lnTo>
                  <a:lnTo>
                    <a:pt x="6719" y="3967"/>
                  </a:lnTo>
                  <a:lnTo>
                    <a:pt x="6382" y="4237"/>
                  </a:lnTo>
                  <a:lnTo>
                    <a:pt x="6044" y="4520"/>
                  </a:lnTo>
                  <a:lnTo>
                    <a:pt x="5721" y="4803"/>
                  </a:lnTo>
                  <a:lnTo>
                    <a:pt x="5410" y="5100"/>
                  </a:lnTo>
                  <a:lnTo>
                    <a:pt x="5100" y="5411"/>
                  </a:lnTo>
                  <a:lnTo>
                    <a:pt x="4790" y="5721"/>
                  </a:lnTo>
                  <a:lnTo>
                    <a:pt x="4493" y="6031"/>
                  </a:lnTo>
                  <a:lnTo>
                    <a:pt x="4210" y="6368"/>
                  </a:lnTo>
                  <a:lnTo>
                    <a:pt x="3940" y="6692"/>
                  </a:lnTo>
                  <a:lnTo>
                    <a:pt x="3670" y="7029"/>
                  </a:lnTo>
                  <a:lnTo>
                    <a:pt x="3400" y="7380"/>
                  </a:lnTo>
                  <a:lnTo>
                    <a:pt x="3144" y="7731"/>
                  </a:lnTo>
                  <a:lnTo>
                    <a:pt x="2901" y="8095"/>
                  </a:lnTo>
                  <a:lnTo>
                    <a:pt x="2672" y="8473"/>
                  </a:lnTo>
                  <a:lnTo>
                    <a:pt x="2442" y="8837"/>
                  </a:lnTo>
                  <a:lnTo>
                    <a:pt x="2227" y="9228"/>
                  </a:lnTo>
                  <a:lnTo>
                    <a:pt x="2011" y="9606"/>
                  </a:lnTo>
                  <a:lnTo>
                    <a:pt x="1822" y="9997"/>
                  </a:lnTo>
                  <a:lnTo>
                    <a:pt x="1633" y="10402"/>
                  </a:lnTo>
                  <a:lnTo>
                    <a:pt x="1444" y="10807"/>
                  </a:lnTo>
                  <a:lnTo>
                    <a:pt x="1282" y="11225"/>
                  </a:lnTo>
                  <a:lnTo>
                    <a:pt x="1120" y="11643"/>
                  </a:lnTo>
                  <a:lnTo>
                    <a:pt x="972" y="12061"/>
                  </a:lnTo>
                  <a:lnTo>
                    <a:pt x="824" y="12493"/>
                  </a:lnTo>
                  <a:lnTo>
                    <a:pt x="702" y="12925"/>
                  </a:lnTo>
                  <a:lnTo>
                    <a:pt x="581" y="13357"/>
                  </a:lnTo>
                  <a:lnTo>
                    <a:pt x="473" y="13802"/>
                  </a:lnTo>
                  <a:lnTo>
                    <a:pt x="378" y="14260"/>
                  </a:lnTo>
                  <a:lnTo>
                    <a:pt x="284" y="14719"/>
                  </a:lnTo>
                  <a:lnTo>
                    <a:pt x="216" y="15178"/>
                  </a:lnTo>
                  <a:lnTo>
                    <a:pt x="149" y="15636"/>
                  </a:lnTo>
                  <a:lnTo>
                    <a:pt x="95" y="16109"/>
                  </a:lnTo>
                  <a:lnTo>
                    <a:pt x="55" y="16581"/>
                  </a:lnTo>
                  <a:lnTo>
                    <a:pt x="28" y="17066"/>
                  </a:lnTo>
                  <a:lnTo>
                    <a:pt x="1" y="17539"/>
                  </a:lnTo>
                  <a:lnTo>
                    <a:pt x="1" y="18024"/>
                  </a:lnTo>
                  <a:lnTo>
                    <a:pt x="1" y="18523"/>
                  </a:lnTo>
                  <a:lnTo>
                    <a:pt x="28" y="18996"/>
                  </a:lnTo>
                  <a:lnTo>
                    <a:pt x="55" y="19481"/>
                  </a:lnTo>
                  <a:lnTo>
                    <a:pt x="95" y="19953"/>
                  </a:lnTo>
                  <a:lnTo>
                    <a:pt x="149" y="20426"/>
                  </a:lnTo>
                  <a:lnTo>
                    <a:pt x="216" y="20898"/>
                  </a:lnTo>
                  <a:lnTo>
                    <a:pt x="284" y="21356"/>
                  </a:lnTo>
                  <a:lnTo>
                    <a:pt x="378" y="21815"/>
                  </a:lnTo>
                  <a:lnTo>
                    <a:pt x="473" y="22260"/>
                  </a:lnTo>
                  <a:lnTo>
                    <a:pt x="581" y="22706"/>
                  </a:lnTo>
                  <a:lnTo>
                    <a:pt x="702" y="23151"/>
                  </a:lnTo>
                  <a:lnTo>
                    <a:pt x="824" y="23582"/>
                  </a:lnTo>
                  <a:lnTo>
                    <a:pt x="972" y="24014"/>
                  </a:lnTo>
                  <a:lnTo>
                    <a:pt x="1120" y="24446"/>
                  </a:lnTo>
                  <a:lnTo>
                    <a:pt x="1282" y="24864"/>
                  </a:lnTo>
                  <a:lnTo>
                    <a:pt x="1444" y="25282"/>
                  </a:lnTo>
                  <a:lnTo>
                    <a:pt x="1633" y="25687"/>
                  </a:lnTo>
                  <a:lnTo>
                    <a:pt x="1822" y="26092"/>
                  </a:lnTo>
                  <a:lnTo>
                    <a:pt x="2011" y="26483"/>
                  </a:lnTo>
                  <a:lnTo>
                    <a:pt x="2227" y="26874"/>
                  </a:lnTo>
                  <a:lnTo>
                    <a:pt x="2442" y="27265"/>
                  </a:lnTo>
                  <a:lnTo>
                    <a:pt x="2672" y="27643"/>
                  </a:lnTo>
                  <a:lnTo>
                    <a:pt x="2901" y="28007"/>
                  </a:lnTo>
                  <a:lnTo>
                    <a:pt x="3144" y="28372"/>
                  </a:lnTo>
                  <a:lnTo>
                    <a:pt x="3400" y="28736"/>
                  </a:lnTo>
                  <a:lnTo>
                    <a:pt x="3670" y="29087"/>
                  </a:lnTo>
                  <a:lnTo>
                    <a:pt x="3940" y="29424"/>
                  </a:lnTo>
                  <a:lnTo>
                    <a:pt x="4210" y="29761"/>
                  </a:lnTo>
                  <a:lnTo>
                    <a:pt x="4493" y="30098"/>
                  </a:lnTo>
                  <a:lnTo>
                    <a:pt x="4790" y="30422"/>
                  </a:lnTo>
                  <a:lnTo>
                    <a:pt x="5100" y="30732"/>
                  </a:lnTo>
                  <a:lnTo>
                    <a:pt x="5410" y="31043"/>
                  </a:lnTo>
                  <a:lnTo>
                    <a:pt x="5721" y="31340"/>
                  </a:lnTo>
                  <a:lnTo>
                    <a:pt x="6044" y="31636"/>
                  </a:lnTo>
                  <a:lnTo>
                    <a:pt x="6382" y="31920"/>
                  </a:lnTo>
                  <a:lnTo>
                    <a:pt x="6719" y="32189"/>
                  </a:lnTo>
                  <a:lnTo>
                    <a:pt x="7070" y="32459"/>
                  </a:lnTo>
                  <a:lnTo>
                    <a:pt x="7420" y="32716"/>
                  </a:lnTo>
                  <a:lnTo>
                    <a:pt x="7771" y="32972"/>
                  </a:lnTo>
                  <a:lnTo>
                    <a:pt x="8149" y="33215"/>
                  </a:lnTo>
                  <a:lnTo>
                    <a:pt x="8513" y="33458"/>
                  </a:lnTo>
                  <a:lnTo>
                    <a:pt x="8891" y="33673"/>
                  </a:lnTo>
                  <a:lnTo>
                    <a:pt x="9282" y="33889"/>
                  </a:lnTo>
                  <a:lnTo>
                    <a:pt x="9673" y="34105"/>
                  </a:lnTo>
                  <a:lnTo>
                    <a:pt x="10065" y="34307"/>
                  </a:lnTo>
                  <a:lnTo>
                    <a:pt x="10469" y="34496"/>
                  </a:lnTo>
                  <a:lnTo>
                    <a:pt x="10874" y="34672"/>
                  </a:lnTo>
                  <a:lnTo>
                    <a:pt x="11292" y="34847"/>
                  </a:lnTo>
                  <a:lnTo>
                    <a:pt x="11711" y="35009"/>
                  </a:lnTo>
                  <a:lnTo>
                    <a:pt x="12129" y="35157"/>
                  </a:lnTo>
                  <a:lnTo>
                    <a:pt x="12560" y="35306"/>
                  </a:lnTo>
                  <a:lnTo>
                    <a:pt x="12992" y="35427"/>
                  </a:lnTo>
                  <a:lnTo>
                    <a:pt x="13437" y="35562"/>
                  </a:lnTo>
                  <a:lnTo>
                    <a:pt x="13882" y="35670"/>
                  </a:lnTo>
                  <a:lnTo>
                    <a:pt x="14328" y="35764"/>
                  </a:lnTo>
                  <a:lnTo>
                    <a:pt x="14773" y="35859"/>
                  </a:lnTo>
                  <a:lnTo>
                    <a:pt x="15232" y="35940"/>
                  </a:lnTo>
                  <a:lnTo>
                    <a:pt x="15690" y="36021"/>
                  </a:lnTo>
                  <a:lnTo>
                    <a:pt x="16149" y="36075"/>
                  </a:lnTo>
                  <a:lnTo>
                    <a:pt x="16621" y="36129"/>
                  </a:lnTo>
                  <a:lnTo>
                    <a:pt x="17093" y="36169"/>
                  </a:lnTo>
                  <a:lnTo>
                    <a:pt x="17565" y="36196"/>
                  </a:lnTo>
                  <a:lnTo>
                    <a:pt x="18038" y="36210"/>
                  </a:lnTo>
                  <a:lnTo>
                    <a:pt x="19009" y="36210"/>
                  </a:lnTo>
                  <a:lnTo>
                    <a:pt x="19481" y="36196"/>
                  </a:lnTo>
                  <a:lnTo>
                    <a:pt x="19953" y="36169"/>
                  </a:lnTo>
                  <a:lnTo>
                    <a:pt x="20425" y="36129"/>
                  </a:lnTo>
                  <a:lnTo>
                    <a:pt x="20898" y="36075"/>
                  </a:lnTo>
                  <a:lnTo>
                    <a:pt x="21356" y="36021"/>
                  </a:lnTo>
                  <a:lnTo>
                    <a:pt x="21815" y="35953"/>
                  </a:lnTo>
                  <a:lnTo>
                    <a:pt x="22274" y="35872"/>
                  </a:lnTo>
                  <a:lnTo>
                    <a:pt x="22719" y="35778"/>
                  </a:lnTo>
                  <a:lnTo>
                    <a:pt x="23178" y="35670"/>
                  </a:lnTo>
                  <a:lnTo>
                    <a:pt x="23623" y="35562"/>
                  </a:lnTo>
                  <a:lnTo>
                    <a:pt x="24054" y="35441"/>
                  </a:lnTo>
                  <a:lnTo>
                    <a:pt x="24486" y="35306"/>
                  </a:lnTo>
                  <a:lnTo>
                    <a:pt x="24918" y="35171"/>
                  </a:lnTo>
                  <a:lnTo>
                    <a:pt x="25350" y="35022"/>
                  </a:lnTo>
                  <a:lnTo>
                    <a:pt x="25768" y="34861"/>
                  </a:lnTo>
                  <a:lnTo>
                    <a:pt x="26186" y="34685"/>
                  </a:lnTo>
                  <a:lnTo>
                    <a:pt x="26591" y="34510"/>
                  </a:lnTo>
                  <a:lnTo>
                    <a:pt x="26995" y="34321"/>
                  </a:lnTo>
                  <a:lnTo>
                    <a:pt x="27387" y="34119"/>
                  </a:lnTo>
                  <a:lnTo>
                    <a:pt x="27778" y="33916"/>
                  </a:lnTo>
                  <a:lnTo>
                    <a:pt x="28169" y="33700"/>
                  </a:lnTo>
                  <a:lnTo>
                    <a:pt x="28547" y="33471"/>
                  </a:lnTo>
                  <a:lnTo>
                    <a:pt x="28925" y="33242"/>
                  </a:lnTo>
                  <a:lnTo>
                    <a:pt x="29289" y="32999"/>
                  </a:lnTo>
                  <a:lnTo>
                    <a:pt x="29653" y="32756"/>
                  </a:lnTo>
                  <a:lnTo>
                    <a:pt x="30004" y="32500"/>
                  </a:lnTo>
                  <a:lnTo>
                    <a:pt x="30355" y="32230"/>
                  </a:lnTo>
                  <a:lnTo>
                    <a:pt x="30692" y="31947"/>
                  </a:lnTo>
                  <a:lnTo>
                    <a:pt x="31029" y="31663"/>
                  </a:lnTo>
                  <a:lnTo>
                    <a:pt x="31353" y="31380"/>
                  </a:lnTo>
                  <a:lnTo>
                    <a:pt x="31677" y="31083"/>
                  </a:lnTo>
                  <a:lnTo>
                    <a:pt x="31987" y="30773"/>
                  </a:lnTo>
                  <a:lnTo>
                    <a:pt x="32284" y="30463"/>
                  </a:lnTo>
                  <a:lnTo>
                    <a:pt x="32580" y="30139"/>
                  </a:lnTo>
                  <a:lnTo>
                    <a:pt x="32877" y="29815"/>
                  </a:lnTo>
                  <a:lnTo>
                    <a:pt x="33147" y="29478"/>
                  </a:lnTo>
                  <a:lnTo>
                    <a:pt x="33430" y="29127"/>
                  </a:lnTo>
                  <a:lnTo>
                    <a:pt x="33687" y="28776"/>
                  </a:lnTo>
                  <a:lnTo>
                    <a:pt x="33943" y="28426"/>
                  </a:lnTo>
                  <a:lnTo>
                    <a:pt x="34186" y="28061"/>
                  </a:lnTo>
                  <a:lnTo>
                    <a:pt x="34429" y="27697"/>
                  </a:lnTo>
                  <a:lnTo>
                    <a:pt x="34658" y="27319"/>
                  </a:lnTo>
                  <a:lnTo>
                    <a:pt x="34874" y="26928"/>
                  </a:lnTo>
                  <a:lnTo>
                    <a:pt x="35076" y="26537"/>
                  </a:lnTo>
                  <a:lnTo>
                    <a:pt x="35279" y="26146"/>
                  </a:lnTo>
                  <a:lnTo>
                    <a:pt x="35467" y="25741"/>
                  </a:lnTo>
                  <a:lnTo>
                    <a:pt x="35656" y="25336"/>
                  </a:lnTo>
                  <a:lnTo>
                    <a:pt x="35832" y="24918"/>
                  </a:lnTo>
                  <a:lnTo>
                    <a:pt x="35980" y="24500"/>
                  </a:lnTo>
                  <a:lnTo>
                    <a:pt x="36142" y="24068"/>
                  </a:lnTo>
                  <a:lnTo>
                    <a:pt x="36277" y="23636"/>
                  </a:lnTo>
                  <a:lnTo>
                    <a:pt x="36412" y="23205"/>
                  </a:lnTo>
                  <a:lnTo>
                    <a:pt x="36533" y="22760"/>
                  </a:lnTo>
                  <a:lnTo>
                    <a:pt x="36641" y="22314"/>
                  </a:lnTo>
                  <a:lnTo>
                    <a:pt x="36736" y="21856"/>
                  </a:lnTo>
                  <a:lnTo>
                    <a:pt x="36817" y="21397"/>
                  </a:lnTo>
                  <a:lnTo>
                    <a:pt x="36897" y="20938"/>
                  </a:lnTo>
                  <a:lnTo>
                    <a:pt x="36965" y="20466"/>
                  </a:lnTo>
                  <a:lnTo>
                    <a:pt x="37019" y="19994"/>
                  </a:lnTo>
                  <a:lnTo>
                    <a:pt x="37059" y="19522"/>
                  </a:lnTo>
                  <a:lnTo>
                    <a:pt x="37086" y="19036"/>
                  </a:lnTo>
                  <a:lnTo>
                    <a:pt x="37100" y="18550"/>
                  </a:lnTo>
                  <a:lnTo>
                    <a:pt x="37113" y="18065"/>
                  </a:lnTo>
                  <a:lnTo>
                    <a:pt x="37100" y="17579"/>
                  </a:lnTo>
                  <a:lnTo>
                    <a:pt x="37086" y="17093"/>
                  </a:lnTo>
                  <a:lnTo>
                    <a:pt x="37059" y="16608"/>
                  </a:lnTo>
                  <a:lnTo>
                    <a:pt x="37019" y="16136"/>
                  </a:lnTo>
                  <a:lnTo>
                    <a:pt x="36965" y="15663"/>
                  </a:lnTo>
                  <a:lnTo>
                    <a:pt x="36897" y="15191"/>
                  </a:lnTo>
                  <a:lnTo>
                    <a:pt x="36817" y="14733"/>
                  </a:lnTo>
                  <a:lnTo>
                    <a:pt x="36736" y="14274"/>
                  </a:lnTo>
                  <a:lnTo>
                    <a:pt x="36641" y="13815"/>
                  </a:lnTo>
                  <a:lnTo>
                    <a:pt x="36533" y="13370"/>
                  </a:lnTo>
                  <a:lnTo>
                    <a:pt x="36412" y="12938"/>
                  </a:lnTo>
                  <a:lnTo>
                    <a:pt x="36277" y="12493"/>
                  </a:lnTo>
                  <a:lnTo>
                    <a:pt x="36142" y="12061"/>
                  </a:lnTo>
                  <a:lnTo>
                    <a:pt x="35980" y="11643"/>
                  </a:lnTo>
                  <a:lnTo>
                    <a:pt x="35832" y="11225"/>
                  </a:lnTo>
                  <a:lnTo>
                    <a:pt x="35656" y="10807"/>
                  </a:lnTo>
                  <a:lnTo>
                    <a:pt x="35467" y="10402"/>
                  </a:lnTo>
                  <a:lnTo>
                    <a:pt x="35279" y="9997"/>
                  </a:lnTo>
                  <a:lnTo>
                    <a:pt x="35076" y="9606"/>
                  </a:lnTo>
                  <a:lnTo>
                    <a:pt x="34874" y="9215"/>
                  </a:lnTo>
                  <a:lnTo>
                    <a:pt x="34658" y="8837"/>
                  </a:lnTo>
                  <a:lnTo>
                    <a:pt x="34429" y="8459"/>
                  </a:lnTo>
                  <a:lnTo>
                    <a:pt x="34186" y="8095"/>
                  </a:lnTo>
                  <a:lnTo>
                    <a:pt x="33943" y="7731"/>
                  </a:lnTo>
                  <a:lnTo>
                    <a:pt x="33687" y="7380"/>
                  </a:lnTo>
                  <a:lnTo>
                    <a:pt x="33430" y="7029"/>
                  </a:lnTo>
                  <a:lnTo>
                    <a:pt x="33147" y="6692"/>
                  </a:lnTo>
                  <a:lnTo>
                    <a:pt x="32877" y="6355"/>
                  </a:lnTo>
                  <a:lnTo>
                    <a:pt x="32580" y="6031"/>
                  </a:lnTo>
                  <a:lnTo>
                    <a:pt x="32284" y="5707"/>
                  </a:lnTo>
                  <a:lnTo>
                    <a:pt x="31987" y="5397"/>
                  </a:lnTo>
                  <a:lnTo>
                    <a:pt x="31677" y="5100"/>
                  </a:lnTo>
                  <a:lnTo>
                    <a:pt x="31353" y="4803"/>
                  </a:lnTo>
                  <a:lnTo>
                    <a:pt x="31029" y="4507"/>
                  </a:lnTo>
                  <a:lnTo>
                    <a:pt x="30692" y="4237"/>
                  </a:lnTo>
                  <a:lnTo>
                    <a:pt x="30355" y="3954"/>
                  </a:lnTo>
                  <a:lnTo>
                    <a:pt x="30004" y="3697"/>
                  </a:lnTo>
                  <a:lnTo>
                    <a:pt x="29653" y="3441"/>
                  </a:lnTo>
                  <a:lnTo>
                    <a:pt x="29289" y="3185"/>
                  </a:lnTo>
                  <a:lnTo>
                    <a:pt x="28925" y="2955"/>
                  </a:lnTo>
                  <a:lnTo>
                    <a:pt x="28547" y="2726"/>
                  </a:lnTo>
                  <a:lnTo>
                    <a:pt x="28169" y="2497"/>
                  </a:lnTo>
                  <a:lnTo>
                    <a:pt x="27778" y="2281"/>
                  </a:lnTo>
                  <a:lnTo>
                    <a:pt x="27387" y="2078"/>
                  </a:lnTo>
                  <a:lnTo>
                    <a:pt x="26995" y="1890"/>
                  </a:lnTo>
                  <a:lnTo>
                    <a:pt x="26591" y="1701"/>
                  </a:lnTo>
                  <a:lnTo>
                    <a:pt x="26186" y="1525"/>
                  </a:lnTo>
                  <a:lnTo>
                    <a:pt x="25768" y="1350"/>
                  </a:lnTo>
                  <a:lnTo>
                    <a:pt x="25350" y="1188"/>
                  </a:lnTo>
                  <a:lnTo>
                    <a:pt x="24918" y="1040"/>
                  </a:lnTo>
                  <a:lnTo>
                    <a:pt x="24486" y="905"/>
                  </a:lnTo>
                  <a:lnTo>
                    <a:pt x="24054" y="770"/>
                  </a:lnTo>
                  <a:lnTo>
                    <a:pt x="23623" y="648"/>
                  </a:lnTo>
                  <a:lnTo>
                    <a:pt x="23178" y="540"/>
                  </a:lnTo>
                  <a:lnTo>
                    <a:pt x="22719" y="446"/>
                  </a:lnTo>
                  <a:lnTo>
                    <a:pt x="22274" y="352"/>
                  </a:lnTo>
                  <a:lnTo>
                    <a:pt x="21815" y="271"/>
                  </a:lnTo>
                  <a:lnTo>
                    <a:pt x="21356" y="203"/>
                  </a:lnTo>
                  <a:lnTo>
                    <a:pt x="20898" y="149"/>
                  </a:lnTo>
                  <a:lnTo>
                    <a:pt x="20425" y="95"/>
                  </a:lnTo>
                  <a:lnTo>
                    <a:pt x="19953" y="55"/>
                  </a:lnTo>
                  <a:lnTo>
                    <a:pt x="19481" y="28"/>
                  </a:lnTo>
                  <a:lnTo>
                    <a:pt x="19009" y="14"/>
                  </a:lnTo>
                  <a:lnTo>
                    <a:pt x="18523"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 name="Google Shape;1189;p120"/>
            <p:cNvSpPr/>
            <p:nvPr/>
          </p:nvSpPr>
          <p:spPr>
            <a:xfrm>
              <a:off x="6021600" y="3432700"/>
              <a:ext cx="293450" cy="206775"/>
            </a:xfrm>
            <a:custGeom>
              <a:rect b="b" l="l" r="r" t="t"/>
              <a:pathLst>
                <a:path extrusionOk="0" h="8271" w="11738">
                  <a:moveTo>
                    <a:pt x="11738" y="0"/>
                  </a:moveTo>
                  <a:lnTo>
                    <a:pt x="11481" y="108"/>
                  </a:lnTo>
                  <a:lnTo>
                    <a:pt x="11211" y="203"/>
                  </a:lnTo>
                  <a:lnTo>
                    <a:pt x="10942" y="284"/>
                  </a:lnTo>
                  <a:lnTo>
                    <a:pt x="10658" y="338"/>
                  </a:lnTo>
                  <a:lnTo>
                    <a:pt x="9647" y="540"/>
                  </a:lnTo>
                  <a:lnTo>
                    <a:pt x="8513" y="742"/>
                  </a:lnTo>
                  <a:lnTo>
                    <a:pt x="7407" y="931"/>
                  </a:lnTo>
                  <a:lnTo>
                    <a:pt x="6449" y="1080"/>
                  </a:lnTo>
                  <a:lnTo>
                    <a:pt x="5653" y="1201"/>
                  </a:lnTo>
                  <a:lnTo>
                    <a:pt x="4911" y="1336"/>
                  </a:lnTo>
                  <a:lnTo>
                    <a:pt x="4223" y="1471"/>
                  </a:lnTo>
                  <a:lnTo>
                    <a:pt x="3589" y="1619"/>
                  </a:lnTo>
                  <a:lnTo>
                    <a:pt x="3009" y="1768"/>
                  </a:lnTo>
                  <a:lnTo>
                    <a:pt x="2483" y="1943"/>
                  </a:lnTo>
                  <a:lnTo>
                    <a:pt x="2240" y="2024"/>
                  </a:lnTo>
                  <a:lnTo>
                    <a:pt x="2011" y="2118"/>
                  </a:lnTo>
                  <a:lnTo>
                    <a:pt x="1795" y="2213"/>
                  </a:lnTo>
                  <a:lnTo>
                    <a:pt x="1579" y="2321"/>
                  </a:lnTo>
                  <a:lnTo>
                    <a:pt x="1390" y="2429"/>
                  </a:lnTo>
                  <a:lnTo>
                    <a:pt x="1215" y="2537"/>
                  </a:lnTo>
                  <a:lnTo>
                    <a:pt x="1040" y="2658"/>
                  </a:lnTo>
                  <a:lnTo>
                    <a:pt x="891" y="2779"/>
                  </a:lnTo>
                  <a:lnTo>
                    <a:pt x="743" y="2901"/>
                  </a:lnTo>
                  <a:lnTo>
                    <a:pt x="621" y="3036"/>
                  </a:lnTo>
                  <a:lnTo>
                    <a:pt x="500" y="3184"/>
                  </a:lnTo>
                  <a:lnTo>
                    <a:pt x="392" y="3332"/>
                  </a:lnTo>
                  <a:lnTo>
                    <a:pt x="298" y="3481"/>
                  </a:lnTo>
                  <a:lnTo>
                    <a:pt x="217" y="3643"/>
                  </a:lnTo>
                  <a:lnTo>
                    <a:pt x="149" y="3818"/>
                  </a:lnTo>
                  <a:lnTo>
                    <a:pt x="95" y="3994"/>
                  </a:lnTo>
                  <a:lnTo>
                    <a:pt x="55" y="4182"/>
                  </a:lnTo>
                  <a:lnTo>
                    <a:pt x="28" y="4385"/>
                  </a:lnTo>
                  <a:lnTo>
                    <a:pt x="1" y="4587"/>
                  </a:lnTo>
                  <a:lnTo>
                    <a:pt x="1" y="4789"/>
                  </a:lnTo>
                  <a:lnTo>
                    <a:pt x="14" y="4992"/>
                  </a:lnTo>
                  <a:lnTo>
                    <a:pt x="28" y="5181"/>
                  </a:lnTo>
                  <a:lnTo>
                    <a:pt x="68" y="5370"/>
                  </a:lnTo>
                  <a:lnTo>
                    <a:pt x="122" y="5558"/>
                  </a:lnTo>
                  <a:lnTo>
                    <a:pt x="190" y="5734"/>
                  </a:lnTo>
                  <a:lnTo>
                    <a:pt x="271" y="5909"/>
                  </a:lnTo>
                  <a:lnTo>
                    <a:pt x="351" y="6085"/>
                  </a:lnTo>
                  <a:lnTo>
                    <a:pt x="459" y="6246"/>
                  </a:lnTo>
                  <a:lnTo>
                    <a:pt x="567" y="6395"/>
                  </a:lnTo>
                  <a:lnTo>
                    <a:pt x="702" y="6543"/>
                  </a:lnTo>
                  <a:lnTo>
                    <a:pt x="837" y="6692"/>
                  </a:lnTo>
                  <a:lnTo>
                    <a:pt x="986" y="6840"/>
                  </a:lnTo>
                  <a:lnTo>
                    <a:pt x="1134" y="6975"/>
                  </a:lnTo>
                  <a:lnTo>
                    <a:pt x="1296" y="7096"/>
                  </a:lnTo>
                  <a:lnTo>
                    <a:pt x="1471" y="7218"/>
                  </a:lnTo>
                  <a:lnTo>
                    <a:pt x="1647" y="7339"/>
                  </a:lnTo>
                  <a:lnTo>
                    <a:pt x="1835" y="7447"/>
                  </a:lnTo>
                  <a:lnTo>
                    <a:pt x="2038" y="7555"/>
                  </a:lnTo>
                  <a:lnTo>
                    <a:pt x="2240" y="7649"/>
                  </a:lnTo>
                  <a:lnTo>
                    <a:pt x="2443" y="7744"/>
                  </a:lnTo>
                  <a:lnTo>
                    <a:pt x="2874" y="7892"/>
                  </a:lnTo>
                  <a:lnTo>
                    <a:pt x="3319" y="8027"/>
                  </a:lnTo>
                  <a:lnTo>
                    <a:pt x="3765" y="8135"/>
                  </a:lnTo>
                  <a:lnTo>
                    <a:pt x="4237" y="8216"/>
                  </a:lnTo>
                  <a:lnTo>
                    <a:pt x="4709" y="8257"/>
                  </a:lnTo>
                  <a:lnTo>
                    <a:pt x="5168" y="8270"/>
                  </a:lnTo>
                  <a:lnTo>
                    <a:pt x="5545" y="8257"/>
                  </a:lnTo>
                  <a:lnTo>
                    <a:pt x="5977" y="8216"/>
                  </a:lnTo>
                  <a:lnTo>
                    <a:pt x="6449" y="8135"/>
                  </a:lnTo>
                  <a:lnTo>
                    <a:pt x="6706" y="8095"/>
                  </a:lnTo>
                  <a:lnTo>
                    <a:pt x="6962" y="8027"/>
                  </a:lnTo>
                  <a:lnTo>
                    <a:pt x="7232" y="7960"/>
                  </a:lnTo>
                  <a:lnTo>
                    <a:pt x="7502" y="7865"/>
                  </a:lnTo>
                  <a:lnTo>
                    <a:pt x="7771" y="7771"/>
                  </a:lnTo>
                  <a:lnTo>
                    <a:pt x="8055" y="7676"/>
                  </a:lnTo>
                  <a:lnTo>
                    <a:pt x="8324" y="7555"/>
                  </a:lnTo>
                  <a:lnTo>
                    <a:pt x="8608" y="7420"/>
                  </a:lnTo>
                  <a:lnTo>
                    <a:pt x="8878" y="7272"/>
                  </a:lnTo>
                  <a:lnTo>
                    <a:pt x="9147" y="7110"/>
                  </a:lnTo>
                  <a:lnTo>
                    <a:pt x="9404" y="6934"/>
                  </a:lnTo>
                  <a:lnTo>
                    <a:pt x="9660" y="6746"/>
                  </a:lnTo>
                  <a:lnTo>
                    <a:pt x="9903" y="6543"/>
                  </a:lnTo>
                  <a:lnTo>
                    <a:pt x="10146" y="6327"/>
                  </a:lnTo>
                  <a:lnTo>
                    <a:pt x="10375" y="6085"/>
                  </a:lnTo>
                  <a:lnTo>
                    <a:pt x="10591" y="5828"/>
                  </a:lnTo>
                  <a:lnTo>
                    <a:pt x="10780" y="5558"/>
                  </a:lnTo>
                  <a:lnTo>
                    <a:pt x="10969" y="5275"/>
                  </a:lnTo>
                  <a:lnTo>
                    <a:pt x="11144" y="4965"/>
                  </a:lnTo>
                  <a:lnTo>
                    <a:pt x="11292" y="4641"/>
                  </a:lnTo>
                  <a:lnTo>
                    <a:pt x="11427" y="4290"/>
                  </a:lnTo>
                  <a:lnTo>
                    <a:pt x="11535" y="3926"/>
                  </a:lnTo>
                  <a:lnTo>
                    <a:pt x="11616" y="3535"/>
                  </a:lnTo>
                  <a:lnTo>
                    <a:pt x="11684" y="3117"/>
                  </a:lnTo>
                  <a:lnTo>
                    <a:pt x="11724" y="2698"/>
                  </a:lnTo>
                  <a:lnTo>
                    <a:pt x="11738" y="2240"/>
                  </a:lnTo>
                  <a:lnTo>
                    <a:pt x="11738"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11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Quote Alternative v1 — White">
  <p:cSld name="CUSTOM_3_1_1_1_1_1_1_1">
    <p:bg>
      <p:bgPr>
        <a:solidFill>
          <a:srgbClr val="FFFFFF"/>
        </a:solidFill>
      </p:bgPr>
    </p:bg>
    <p:spTree>
      <p:nvGrpSpPr>
        <p:cNvPr id="1190" name="Shape 1190"/>
        <p:cNvGrpSpPr/>
        <p:nvPr/>
      </p:nvGrpSpPr>
      <p:grpSpPr>
        <a:xfrm>
          <a:off x="0" y="0"/>
          <a:ext cx="0" cy="0"/>
          <a:chOff x="0" y="0"/>
          <a:chExt cx="0" cy="0"/>
        </a:xfrm>
      </p:grpSpPr>
      <p:sp>
        <p:nvSpPr>
          <p:cNvPr id="1191" name="Google Shape;1191;p121"/>
          <p:cNvSpPr txBox="1"/>
          <p:nvPr>
            <p:ph type="title"/>
          </p:nvPr>
        </p:nvSpPr>
        <p:spPr>
          <a:xfrm>
            <a:off x="968250" y="1640800"/>
            <a:ext cx="7207500" cy="2680800"/>
          </a:xfrm>
          <a:prstGeom prst="rect">
            <a:avLst/>
          </a:prstGeom>
          <a:noFill/>
          <a:ln>
            <a:noFill/>
          </a:ln>
        </p:spPr>
        <p:txBody>
          <a:bodyPr anchorCtr="0" anchor="ctr" bIns="0" lIns="0" spcFirstLastPara="1" rIns="0" wrap="square" tIns="0">
            <a:noAutofit/>
          </a:bodyPr>
          <a:lstStyle>
            <a:lvl1pPr lvl="0" rtl="0" algn="ctr">
              <a:spcBef>
                <a:spcPts val="0"/>
              </a:spcBef>
              <a:spcAft>
                <a:spcPts val="0"/>
              </a:spcAft>
              <a:buSzPts val="3200"/>
              <a:buFont typeface="Helvetica Neue"/>
              <a:buNone/>
              <a:defRPr b="1" sz="3200">
                <a:solidFill>
                  <a:schemeClr val="dk1"/>
                </a:solidFill>
                <a:latin typeface="Helvetica Neue"/>
                <a:ea typeface="Helvetica Neue"/>
                <a:cs typeface="Helvetica Neue"/>
                <a:sym typeface="Helvetica Neue"/>
              </a:defRPr>
            </a:lvl1pPr>
            <a:lvl2pPr lvl="1" rtl="0" algn="ctr">
              <a:spcBef>
                <a:spcPts val="0"/>
              </a:spcBef>
              <a:spcAft>
                <a:spcPts val="0"/>
              </a:spcAft>
              <a:buSzPts val="3200"/>
              <a:buNone/>
              <a:defRPr sz="3200"/>
            </a:lvl2pPr>
            <a:lvl3pPr lvl="2" rtl="0" algn="ctr">
              <a:spcBef>
                <a:spcPts val="0"/>
              </a:spcBef>
              <a:spcAft>
                <a:spcPts val="0"/>
              </a:spcAft>
              <a:buSzPts val="3200"/>
              <a:buNone/>
              <a:defRPr sz="3200"/>
            </a:lvl3pPr>
            <a:lvl4pPr lvl="3" rtl="0" algn="ctr">
              <a:spcBef>
                <a:spcPts val="0"/>
              </a:spcBef>
              <a:spcAft>
                <a:spcPts val="0"/>
              </a:spcAft>
              <a:buSzPts val="3200"/>
              <a:buNone/>
              <a:defRPr sz="3200"/>
            </a:lvl4pPr>
            <a:lvl5pPr lvl="4" rtl="0" algn="ctr">
              <a:spcBef>
                <a:spcPts val="0"/>
              </a:spcBef>
              <a:spcAft>
                <a:spcPts val="0"/>
              </a:spcAft>
              <a:buSzPts val="3200"/>
              <a:buNone/>
              <a:defRPr sz="3200"/>
            </a:lvl5pPr>
            <a:lvl6pPr lvl="5" rtl="0" algn="ctr">
              <a:spcBef>
                <a:spcPts val="0"/>
              </a:spcBef>
              <a:spcAft>
                <a:spcPts val="0"/>
              </a:spcAft>
              <a:buSzPts val="3200"/>
              <a:buNone/>
              <a:defRPr sz="3200"/>
            </a:lvl6pPr>
            <a:lvl7pPr lvl="6" rtl="0" algn="ctr">
              <a:spcBef>
                <a:spcPts val="0"/>
              </a:spcBef>
              <a:spcAft>
                <a:spcPts val="0"/>
              </a:spcAft>
              <a:buSzPts val="3200"/>
              <a:buNone/>
              <a:defRPr sz="3200"/>
            </a:lvl7pPr>
            <a:lvl8pPr lvl="7" rtl="0" algn="ctr">
              <a:spcBef>
                <a:spcPts val="0"/>
              </a:spcBef>
              <a:spcAft>
                <a:spcPts val="0"/>
              </a:spcAft>
              <a:buSzPts val="3200"/>
              <a:buNone/>
              <a:defRPr sz="3200"/>
            </a:lvl8pPr>
            <a:lvl9pPr lvl="8" rtl="0" algn="ctr">
              <a:spcBef>
                <a:spcPts val="0"/>
              </a:spcBef>
              <a:spcAft>
                <a:spcPts val="0"/>
              </a:spcAft>
              <a:buSzPts val="3200"/>
              <a:buNone/>
              <a:defRPr sz="3200"/>
            </a:lvl9pPr>
          </a:lstStyle>
          <a:p/>
        </p:txBody>
      </p:sp>
      <p:sp>
        <p:nvSpPr>
          <p:cNvPr id="1192" name="Google Shape;1192;p121"/>
          <p:cNvSpPr txBox="1"/>
          <p:nvPr>
            <p:ph idx="1" type="subTitle"/>
          </p:nvPr>
        </p:nvSpPr>
        <p:spPr>
          <a:xfrm>
            <a:off x="2845200" y="943900"/>
            <a:ext cx="3453600" cy="339600"/>
          </a:xfrm>
          <a:prstGeom prst="rect">
            <a:avLst/>
          </a:prstGeom>
          <a:noFill/>
          <a:ln>
            <a:noFill/>
          </a:ln>
        </p:spPr>
        <p:txBody>
          <a:bodyPr anchorCtr="0" anchor="b" bIns="0" lIns="0" spcFirstLastPara="1" rIns="91425" wrap="square" tIns="0">
            <a:noAutofit/>
          </a:bodyPr>
          <a:lstStyle>
            <a:lvl1pPr lvl="0" rtl="0" algn="ctr">
              <a:spcBef>
                <a:spcPts val="0"/>
              </a:spcBef>
              <a:spcAft>
                <a:spcPts val="0"/>
              </a:spcAft>
              <a:buSzPts val="1000"/>
              <a:buFont typeface="Helvetica Neue"/>
              <a:buNone/>
              <a:defRPr sz="1000">
                <a:latin typeface="Helvetica Neue"/>
                <a:ea typeface="Helvetica Neue"/>
                <a:cs typeface="Helvetica Neue"/>
                <a:sym typeface="Helvetica Neue"/>
              </a:defRPr>
            </a:lvl1pPr>
            <a:lvl2pPr lvl="1" rtl="0" algn="ctr">
              <a:spcBef>
                <a:spcPts val="0"/>
              </a:spcBef>
              <a:spcAft>
                <a:spcPts val="0"/>
              </a:spcAft>
              <a:buSzPts val="1200"/>
              <a:buFont typeface="Helvetica Neue"/>
              <a:buNone/>
              <a:defRPr sz="1200">
                <a:latin typeface="Helvetica Neue"/>
                <a:ea typeface="Helvetica Neue"/>
                <a:cs typeface="Helvetica Neue"/>
                <a:sym typeface="Helvetica Neue"/>
              </a:defRPr>
            </a:lvl2pPr>
            <a:lvl3pPr lvl="2" rtl="0" algn="ctr">
              <a:spcBef>
                <a:spcPts val="0"/>
              </a:spcBef>
              <a:spcAft>
                <a:spcPts val="0"/>
              </a:spcAft>
              <a:buSzPts val="1200"/>
              <a:buFont typeface="Helvetica Neue"/>
              <a:buNone/>
              <a:defRPr sz="1200">
                <a:latin typeface="Helvetica Neue"/>
                <a:ea typeface="Helvetica Neue"/>
                <a:cs typeface="Helvetica Neue"/>
                <a:sym typeface="Helvetica Neue"/>
              </a:defRPr>
            </a:lvl3pPr>
            <a:lvl4pPr lvl="3" rtl="0" algn="ctr">
              <a:spcBef>
                <a:spcPts val="0"/>
              </a:spcBef>
              <a:spcAft>
                <a:spcPts val="0"/>
              </a:spcAft>
              <a:buSzPts val="1200"/>
              <a:buFont typeface="Helvetica Neue"/>
              <a:buNone/>
              <a:defRPr sz="1200">
                <a:latin typeface="Helvetica Neue"/>
                <a:ea typeface="Helvetica Neue"/>
                <a:cs typeface="Helvetica Neue"/>
                <a:sym typeface="Helvetica Neue"/>
              </a:defRPr>
            </a:lvl4pPr>
            <a:lvl5pPr lvl="4" rtl="0" algn="ctr">
              <a:spcBef>
                <a:spcPts val="0"/>
              </a:spcBef>
              <a:spcAft>
                <a:spcPts val="0"/>
              </a:spcAft>
              <a:buSzPts val="1200"/>
              <a:buFont typeface="Helvetica Neue"/>
              <a:buNone/>
              <a:defRPr sz="1200">
                <a:latin typeface="Helvetica Neue"/>
                <a:ea typeface="Helvetica Neue"/>
                <a:cs typeface="Helvetica Neue"/>
                <a:sym typeface="Helvetica Neue"/>
              </a:defRPr>
            </a:lvl5pPr>
            <a:lvl6pPr lvl="5" rtl="0" algn="ctr">
              <a:spcBef>
                <a:spcPts val="0"/>
              </a:spcBef>
              <a:spcAft>
                <a:spcPts val="0"/>
              </a:spcAft>
              <a:buSzPts val="1200"/>
              <a:buFont typeface="Helvetica Neue"/>
              <a:buNone/>
              <a:defRPr sz="1200">
                <a:latin typeface="Helvetica Neue"/>
                <a:ea typeface="Helvetica Neue"/>
                <a:cs typeface="Helvetica Neue"/>
                <a:sym typeface="Helvetica Neue"/>
              </a:defRPr>
            </a:lvl6pPr>
            <a:lvl7pPr lvl="6" rtl="0" algn="ctr">
              <a:spcBef>
                <a:spcPts val="0"/>
              </a:spcBef>
              <a:spcAft>
                <a:spcPts val="0"/>
              </a:spcAft>
              <a:buSzPts val="1200"/>
              <a:buFont typeface="Helvetica Neue"/>
              <a:buNone/>
              <a:defRPr sz="1200">
                <a:latin typeface="Helvetica Neue"/>
                <a:ea typeface="Helvetica Neue"/>
                <a:cs typeface="Helvetica Neue"/>
                <a:sym typeface="Helvetica Neue"/>
              </a:defRPr>
            </a:lvl7pPr>
            <a:lvl8pPr lvl="7" rtl="0" algn="ctr">
              <a:spcBef>
                <a:spcPts val="0"/>
              </a:spcBef>
              <a:spcAft>
                <a:spcPts val="0"/>
              </a:spcAft>
              <a:buSzPts val="1200"/>
              <a:buFont typeface="Helvetica Neue"/>
              <a:buNone/>
              <a:defRPr sz="1200">
                <a:latin typeface="Helvetica Neue"/>
                <a:ea typeface="Helvetica Neue"/>
                <a:cs typeface="Helvetica Neue"/>
                <a:sym typeface="Helvetica Neue"/>
              </a:defRPr>
            </a:lvl8pPr>
            <a:lvl9pPr lvl="8" rtl="0" algn="ctr">
              <a:spcBef>
                <a:spcPts val="0"/>
              </a:spcBef>
              <a:spcAft>
                <a:spcPts val="0"/>
              </a:spcAft>
              <a:buSzPts val="1200"/>
              <a:buFont typeface="Helvetica Neue"/>
              <a:buNone/>
              <a:defRPr sz="1200">
                <a:latin typeface="Helvetica Neue"/>
                <a:ea typeface="Helvetica Neue"/>
                <a:cs typeface="Helvetica Neue"/>
                <a:sym typeface="Helvetica Neue"/>
              </a:defRPr>
            </a:lvl9pPr>
          </a:lstStyle>
          <a:p/>
        </p:txBody>
      </p:sp>
      <p:sp>
        <p:nvSpPr>
          <p:cNvPr id="1193" name="Google Shape;1193;p121"/>
          <p:cNvSpPr txBox="1"/>
          <p:nvPr>
            <p:ph idx="2" type="subTitle"/>
          </p:nvPr>
        </p:nvSpPr>
        <p:spPr>
          <a:xfrm>
            <a:off x="2845200" y="1301200"/>
            <a:ext cx="3453600" cy="339600"/>
          </a:xfrm>
          <a:prstGeom prst="rect">
            <a:avLst/>
          </a:prstGeom>
          <a:noFill/>
          <a:ln>
            <a:noFill/>
          </a:ln>
        </p:spPr>
        <p:txBody>
          <a:bodyPr anchorCtr="0" anchor="t" bIns="0" lIns="0" spcFirstLastPara="1" rIns="91425" wrap="square" tIns="0">
            <a:noAutofit/>
          </a:bodyPr>
          <a:lstStyle>
            <a:lvl1pPr lvl="0" rtl="0" algn="ctr">
              <a:spcBef>
                <a:spcPts val="0"/>
              </a:spcBef>
              <a:spcAft>
                <a:spcPts val="0"/>
              </a:spcAft>
              <a:buSzPts val="1000"/>
              <a:buFont typeface="Helvetica Neue"/>
              <a:buNone/>
              <a:defRPr sz="1000">
                <a:solidFill>
                  <a:schemeClr val="dk2"/>
                </a:solidFill>
                <a:latin typeface="Helvetica Neue"/>
                <a:ea typeface="Helvetica Neue"/>
                <a:cs typeface="Helvetica Neue"/>
                <a:sym typeface="Helvetica Neue"/>
              </a:defRPr>
            </a:lvl1pPr>
            <a:lvl2pPr lvl="1" rtl="0" algn="ctr">
              <a:spcBef>
                <a:spcPts val="0"/>
              </a:spcBef>
              <a:spcAft>
                <a:spcPts val="0"/>
              </a:spcAft>
              <a:buSzPts val="1000"/>
              <a:buFont typeface="Helvetica Neue"/>
              <a:buNone/>
              <a:defRPr sz="1000">
                <a:latin typeface="Helvetica Neue"/>
                <a:ea typeface="Helvetica Neue"/>
                <a:cs typeface="Helvetica Neue"/>
                <a:sym typeface="Helvetica Neue"/>
              </a:defRPr>
            </a:lvl2pPr>
            <a:lvl3pPr lvl="2" rtl="0" algn="ctr">
              <a:spcBef>
                <a:spcPts val="0"/>
              </a:spcBef>
              <a:spcAft>
                <a:spcPts val="0"/>
              </a:spcAft>
              <a:buSzPts val="1000"/>
              <a:buFont typeface="Helvetica Neue"/>
              <a:buNone/>
              <a:defRPr sz="1000">
                <a:latin typeface="Helvetica Neue"/>
                <a:ea typeface="Helvetica Neue"/>
                <a:cs typeface="Helvetica Neue"/>
                <a:sym typeface="Helvetica Neue"/>
              </a:defRPr>
            </a:lvl3pPr>
            <a:lvl4pPr lvl="3" rtl="0" algn="ctr">
              <a:spcBef>
                <a:spcPts val="0"/>
              </a:spcBef>
              <a:spcAft>
                <a:spcPts val="0"/>
              </a:spcAft>
              <a:buSzPts val="1000"/>
              <a:buFont typeface="Helvetica Neue"/>
              <a:buNone/>
              <a:defRPr sz="1000">
                <a:latin typeface="Helvetica Neue"/>
                <a:ea typeface="Helvetica Neue"/>
                <a:cs typeface="Helvetica Neue"/>
                <a:sym typeface="Helvetica Neue"/>
              </a:defRPr>
            </a:lvl4pPr>
            <a:lvl5pPr lvl="4" rtl="0" algn="ctr">
              <a:spcBef>
                <a:spcPts val="0"/>
              </a:spcBef>
              <a:spcAft>
                <a:spcPts val="0"/>
              </a:spcAft>
              <a:buSzPts val="1000"/>
              <a:buFont typeface="Helvetica Neue"/>
              <a:buNone/>
              <a:defRPr sz="1000">
                <a:latin typeface="Helvetica Neue"/>
                <a:ea typeface="Helvetica Neue"/>
                <a:cs typeface="Helvetica Neue"/>
                <a:sym typeface="Helvetica Neue"/>
              </a:defRPr>
            </a:lvl5pPr>
            <a:lvl6pPr lvl="5" rtl="0" algn="ctr">
              <a:spcBef>
                <a:spcPts val="0"/>
              </a:spcBef>
              <a:spcAft>
                <a:spcPts val="0"/>
              </a:spcAft>
              <a:buSzPts val="1000"/>
              <a:buFont typeface="Helvetica Neue"/>
              <a:buNone/>
              <a:defRPr sz="1000">
                <a:latin typeface="Helvetica Neue"/>
                <a:ea typeface="Helvetica Neue"/>
                <a:cs typeface="Helvetica Neue"/>
                <a:sym typeface="Helvetica Neue"/>
              </a:defRPr>
            </a:lvl6pPr>
            <a:lvl7pPr lvl="6" rtl="0" algn="ctr">
              <a:spcBef>
                <a:spcPts val="0"/>
              </a:spcBef>
              <a:spcAft>
                <a:spcPts val="0"/>
              </a:spcAft>
              <a:buSzPts val="1000"/>
              <a:buFont typeface="Helvetica Neue"/>
              <a:buNone/>
              <a:defRPr sz="1000">
                <a:latin typeface="Helvetica Neue"/>
                <a:ea typeface="Helvetica Neue"/>
                <a:cs typeface="Helvetica Neue"/>
                <a:sym typeface="Helvetica Neue"/>
              </a:defRPr>
            </a:lvl7pPr>
            <a:lvl8pPr lvl="7" rtl="0" algn="ctr">
              <a:spcBef>
                <a:spcPts val="0"/>
              </a:spcBef>
              <a:spcAft>
                <a:spcPts val="0"/>
              </a:spcAft>
              <a:buSzPts val="1000"/>
              <a:buFont typeface="Helvetica Neue"/>
              <a:buNone/>
              <a:defRPr sz="1000">
                <a:latin typeface="Helvetica Neue"/>
                <a:ea typeface="Helvetica Neue"/>
                <a:cs typeface="Helvetica Neue"/>
                <a:sym typeface="Helvetica Neue"/>
              </a:defRPr>
            </a:lvl8pPr>
            <a:lvl9pPr lvl="8" rtl="0" algn="ctr">
              <a:spcBef>
                <a:spcPts val="0"/>
              </a:spcBef>
              <a:spcAft>
                <a:spcPts val="0"/>
              </a:spcAft>
              <a:buSzPts val="1000"/>
              <a:buFont typeface="Helvetica Neue"/>
              <a:buNone/>
              <a:defRPr sz="1000">
                <a:latin typeface="Helvetica Neue"/>
                <a:ea typeface="Helvetica Neue"/>
                <a:cs typeface="Helvetica Neue"/>
                <a:sym typeface="Helvetica Neue"/>
              </a:defRPr>
            </a:lvl9pPr>
          </a:lstStyle>
          <a:p/>
        </p:txBody>
      </p:sp>
      <p:grpSp>
        <p:nvGrpSpPr>
          <p:cNvPr id="1194" name="Google Shape;1194;p121"/>
          <p:cNvGrpSpPr/>
          <p:nvPr/>
        </p:nvGrpSpPr>
        <p:grpSpPr>
          <a:xfrm>
            <a:off x="319728" y="6"/>
            <a:ext cx="1059201" cy="1500537"/>
            <a:chOff x="5472978" y="3632956"/>
            <a:chExt cx="1059201" cy="1500537"/>
          </a:xfrm>
        </p:grpSpPr>
        <p:sp>
          <p:nvSpPr>
            <p:cNvPr id="1195" name="Google Shape;1195;p121"/>
            <p:cNvSpPr/>
            <p:nvPr/>
          </p:nvSpPr>
          <p:spPr>
            <a:xfrm>
              <a:off x="5645455" y="4446799"/>
              <a:ext cx="23375" cy="25189"/>
            </a:xfrm>
            <a:custGeom>
              <a:rect b="b" l="l" r="r" t="t"/>
              <a:pathLst>
                <a:path extrusionOk="0" h="626" w="581">
                  <a:moveTo>
                    <a:pt x="295" y="0"/>
                  </a:moveTo>
                  <a:lnTo>
                    <a:pt x="232" y="9"/>
                  </a:lnTo>
                  <a:lnTo>
                    <a:pt x="125" y="54"/>
                  </a:lnTo>
                  <a:lnTo>
                    <a:pt x="54" y="143"/>
                  </a:lnTo>
                  <a:lnTo>
                    <a:pt x="9" y="250"/>
                  </a:lnTo>
                  <a:lnTo>
                    <a:pt x="0" y="313"/>
                  </a:lnTo>
                  <a:lnTo>
                    <a:pt x="9" y="375"/>
                  </a:lnTo>
                  <a:lnTo>
                    <a:pt x="54" y="491"/>
                  </a:lnTo>
                  <a:lnTo>
                    <a:pt x="125" y="581"/>
                  </a:lnTo>
                  <a:lnTo>
                    <a:pt x="232" y="625"/>
                  </a:lnTo>
                  <a:lnTo>
                    <a:pt x="348" y="625"/>
                  </a:lnTo>
                  <a:lnTo>
                    <a:pt x="455" y="581"/>
                  </a:lnTo>
                  <a:lnTo>
                    <a:pt x="536" y="491"/>
                  </a:lnTo>
                  <a:lnTo>
                    <a:pt x="572" y="375"/>
                  </a:lnTo>
                  <a:lnTo>
                    <a:pt x="581" y="313"/>
                  </a:lnTo>
                  <a:lnTo>
                    <a:pt x="572" y="250"/>
                  </a:lnTo>
                  <a:lnTo>
                    <a:pt x="536" y="143"/>
                  </a:lnTo>
                  <a:lnTo>
                    <a:pt x="455" y="54"/>
                  </a:lnTo>
                  <a:lnTo>
                    <a:pt x="348" y="9"/>
                  </a:lnTo>
                  <a:lnTo>
                    <a:pt x="295" y="0"/>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6" name="Google Shape;1196;p121"/>
            <p:cNvSpPr/>
            <p:nvPr/>
          </p:nvSpPr>
          <p:spPr>
            <a:xfrm>
              <a:off x="5645455" y="4612095"/>
              <a:ext cx="23375" cy="25551"/>
            </a:xfrm>
            <a:custGeom>
              <a:rect b="b" l="l" r="r" t="t"/>
              <a:pathLst>
                <a:path extrusionOk="0" h="635" w="581">
                  <a:moveTo>
                    <a:pt x="295" y="0"/>
                  </a:moveTo>
                  <a:lnTo>
                    <a:pt x="232" y="9"/>
                  </a:lnTo>
                  <a:lnTo>
                    <a:pt x="125" y="54"/>
                  </a:lnTo>
                  <a:lnTo>
                    <a:pt x="54" y="143"/>
                  </a:lnTo>
                  <a:lnTo>
                    <a:pt x="9" y="250"/>
                  </a:lnTo>
                  <a:lnTo>
                    <a:pt x="0" y="313"/>
                  </a:lnTo>
                  <a:lnTo>
                    <a:pt x="9" y="384"/>
                  </a:lnTo>
                  <a:lnTo>
                    <a:pt x="54" y="491"/>
                  </a:lnTo>
                  <a:lnTo>
                    <a:pt x="125" y="581"/>
                  </a:lnTo>
                  <a:lnTo>
                    <a:pt x="232" y="625"/>
                  </a:lnTo>
                  <a:lnTo>
                    <a:pt x="295" y="634"/>
                  </a:lnTo>
                  <a:lnTo>
                    <a:pt x="348" y="625"/>
                  </a:lnTo>
                  <a:lnTo>
                    <a:pt x="455" y="581"/>
                  </a:lnTo>
                  <a:lnTo>
                    <a:pt x="536" y="491"/>
                  </a:lnTo>
                  <a:lnTo>
                    <a:pt x="572" y="384"/>
                  </a:lnTo>
                  <a:lnTo>
                    <a:pt x="581" y="313"/>
                  </a:lnTo>
                  <a:lnTo>
                    <a:pt x="572" y="250"/>
                  </a:lnTo>
                  <a:lnTo>
                    <a:pt x="536" y="143"/>
                  </a:lnTo>
                  <a:lnTo>
                    <a:pt x="455" y="54"/>
                  </a:lnTo>
                  <a:lnTo>
                    <a:pt x="348" y="9"/>
                  </a:lnTo>
                  <a:lnTo>
                    <a:pt x="295" y="0"/>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7" name="Google Shape;1197;p121"/>
            <p:cNvSpPr/>
            <p:nvPr/>
          </p:nvSpPr>
          <p:spPr>
            <a:xfrm>
              <a:off x="5645455" y="4777713"/>
              <a:ext cx="23375" cy="25189"/>
            </a:xfrm>
            <a:custGeom>
              <a:rect b="b" l="l" r="r" t="t"/>
              <a:pathLst>
                <a:path extrusionOk="0" h="626" w="581">
                  <a:moveTo>
                    <a:pt x="232" y="1"/>
                  </a:moveTo>
                  <a:lnTo>
                    <a:pt x="125" y="54"/>
                  </a:lnTo>
                  <a:lnTo>
                    <a:pt x="54" y="135"/>
                  </a:lnTo>
                  <a:lnTo>
                    <a:pt x="9" y="251"/>
                  </a:lnTo>
                  <a:lnTo>
                    <a:pt x="0" y="313"/>
                  </a:lnTo>
                  <a:lnTo>
                    <a:pt x="9" y="376"/>
                  </a:lnTo>
                  <a:lnTo>
                    <a:pt x="54" y="492"/>
                  </a:lnTo>
                  <a:lnTo>
                    <a:pt x="125" y="572"/>
                  </a:lnTo>
                  <a:lnTo>
                    <a:pt x="232" y="617"/>
                  </a:lnTo>
                  <a:lnTo>
                    <a:pt x="295" y="626"/>
                  </a:lnTo>
                  <a:lnTo>
                    <a:pt x="348" y="617"/>
                  </a:lnTo>
                  <a:lnTo>
                    <a:pt x="455" y="572"/>
                  </a:lnTo>
                  <a:lnTo>
                    <a:pt x="536" y="492"/>
                  </a:lnTo>
                  <a:lnTo>
                    <a:pt x="572" y="376"/>
                  </a:lnTo>
                  <a:lnTo>
                    <a:pt x="581" y="313"/>
                  </a:lnTo>
                  <a:lnTo>
                    <a:pt x="572" y="251"/>
                  </a:lnTo>
                  <a:lnTo>
                    <a:pt x="536" y="135"/>
                  </a:lnTo>
                  <a:lnTo>
                    <a:pt x="455" y="54"/>
                  </a:lnTo>
                  <a:lnTo>
                    <a:pt x="348" y="1"/>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8" name="Google Shape;1198;p121"/>
            <p:cNvSpPr/>
            <p:nvPr/>
          </p:nvSpPr>
          <p:spPr>
            <a:xfrm>
              <a:off x="5645455" y="4943008"/>
              <a:ext cx="23375" cy="25189"/>
            </a:xfrm>
            <a:custGeom>
              <a:rect b="b" l="l" r="r" t="t"/>
              <a:pathLst>
                <a:path extrusionOk="0" h="626" w="581">
                  <a:moveTo>
                    <a:pt x="232" y="1"/>
                  </a:moveTo>
                  <a:lnTo>
                    <a:pt x="125" y="54"/>
                  </a:lnTo>
                  <a:lnTo>
                    <a:pt x="54" y="135"/>
                  </a:lnTo>
                  <a:lnTo>
                    <a:pt x="9" y="251"/>
                  </a:lnTo>
                  <a:lnTo>
                    <a:pt x="0" y="313"/>
                  </a:lnTo>
                  <a:lnTo>
                    <a:pt x="9" y="376"/>
                  </a:lnTo>
                  <a:lnTo>
                    <a:pt x="54" y="492"/>
                  </a:lnTo>
                  <a:lnTo>
                    <a:pt x="125" y="572"/>
                  </a:lnTo>
                  <a:lnTo>
                    <a:pt x="232" y="626"/>
                  </a:lnTo>
                  <a:lnTo>
                    <a:pt x="348" y="626"/>
                  </a:lnTo>
                  <a:lnTo>
                    <a:pt x="455" y="572"/>
                  </a:lnTo>
                  <a:lnTo>
                    <a:pt x="536" y="492"/>
                  </a:lnTo>
                  <a:lnTo>
                    <a:pt x="572" y="376"/>
                  </a:lnTo>
                  <a:lnTo>
                    <a:pt x="581" y="313"/>
                  </a:lnTo>
                  <a:lnTo>
                    <a:pt x="572" y="251"/>
                  </a:lnTo>
                  <a:lnTo>
                    <a:pt x="536" y="135"/>
                  </a:lnTo>
                  <a:lnTo>
                    <a:pt x="455" y="54"/>
                  </a:lnTo>
                  <a:lnTo>
                    <a:pt x="348" y="1"/>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9" name="Google Shape;1199;p121"/>
            <p:cNvSpPr/>
            <p:nvPr/>
          </p:nvSpPr>
          <p:spPr>
            <a:xfrm>
              <a:off x="5645455" y="5108304"/>
              <a:ext cx="23375" cy="25189"/>
            </a:xfrm>
            <a:custGeom>
              <a:rect b="b" l="l" r="r" t="t"/>
              <a:pathLst>
                <a:path extrusionOk="0" h="626" w="581">
                  <a:moveTo>
                    <a:pt x="295" y="0"/>
                  </a:moveTo>
                  <a:lnTo>
                    <a:pt x="232" y="9"/>
                  </a:lnTo>
                  <a:lnTo>
                    <a:pt x="125" y="54"/>
                  </a:lnTo>
                  <a:lnTo>
                    <a:pt x="54" y="143"/>
                  </a:lnTo>
                  <a:lnTo>
                    <a:pt x="9" y="250"/>
                  </a:lnTo>
                  <a:lnTo>
                    <a:pt x="0" y="313"/>
                  </a:lnTo>
                  <a:lnTo>
                    <a:pt x="9" y="375"/>
                  </a:lnTo>
                  <a:lnTo>
                    <a:pt x="54" y="492"/>
                  </a:lnTo>
                  <a:lnTo>
                    <a:pt x="125" y="581"/>
                  </a:lnTo>
                  <a:lnTo>
                    <a:pt x="232" y="625"/>
                  </a:lnTo>
                  <a:lnTo>
                    <a:pt x="348" y="625"/>
                  </a:lnTo>
                  <a:lnTo>
                    <a:pt x="455" y="581"/>
                  </a:lnTo>
                  <a:lnTo>
                    <a:pt x="536" y="492"/>
                  </a:lnTo>
                  <a:lnTo>
                    <a:pt x="572" y="375"/>
                  </a:lnTo>
                  <a:lnTo>
                    <a:pt x="581" y="313"/>
                  </a:lnTo>
                  <a:lnTo>
                    <a:pt x="572" y="250"/>
                  </a:lnTo>
                  <a:lnTo>
                    <a:pt x="536" y="143"/>
                  </a:lnTo>
                  <a:lnTo>
                    <a:pt x="455" y="54"/>
                  </a:lnTo>
                  <a:lnTo>
                    <a:pt x="348" y="9"/>
                  </a:lnTo>
                  <a:lnTo>
                    <a:pt x="295" y="0"/>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0" name="Google Shape;1200;p121"/>
            <p:cNvSpPr/>
            <p:nvPr/>
          </p:nvSpPr>
          <p:spPr>
            <a:xfrm>
              <a:off x="5472978" y="4446799"/>
              <a:ext cx="23053" cy="25189"/>
            </a:xfrm>
            <a:custGeom>
              <a:rect b="b" l="l" r="r" t="t"/>
              <a:pathLst>
                <a:path extrusionOk="0" h="626" w="573">
                  <a:moveTo>
                    <a:pt x="286" y="0"/>
                  </a:moveTo>
                  <a:lnTo>
                    <a:pt x="224" y="9"/>
                  </a:lnTo>
                  <a:lnTo>
                    <a:pt x="126" y="54"/>
                  </a:lnTo>
                  <a:lnTo>
                    <a:pt x="45" y="143"/>
                  </a:lnTo>
                  <a:lnTo>
                    <a:pt x="1" y="250"/>
                  </a:lnTo>
                  <a:lnTo>
                    <a:pt x="1" y="313"/>
                  </a:lnTo>
                  <a:lnTo>
                    <a:pt x="1" y="375"/>
                  </a:lnTo>
                  <a:lnTo>
                    <a:pt x="45" y="491"/>
                  </a:lnTo>
                  <a:lnTo>
                    <a:pt x="126" y="581"/>
                  </a:lnTo>
                  <a:lnTo>
                    <a:pt x="224" y="625"/>
                  </a:lnTo>
                  <a:lnTo>
                    <a:pt x="349" y="625"/>
                  </a:lnTo>
                  <a:lnTo>
                    <a:pt x="447" y="581"/>
                  </a:lnTo>
                  <a:lnTo>
                    <a:pt x="528" y="491"/>
                  </a:lnTo>
                  <a:lnTo>
                    <a:pt x="572" y="375"/>
                  </a:lnTo>
                  <a:lnTo>
                    <a:pt x="572" y="313"/>
                  </a:lnTo>
                  <a:lnTo>
                    <a:pt x="572" y="250"/>
                  </a:lnTo>
                  <a:lnTo>
                    <a:pt x="528" y="143"/>
                  </a:lnTo>
                  <a:lnTo>
                    <a:pt x="447" y="54"/>
                  </a:lnTo>
                  <a:lnTo>
                    <a:pt x="349" y="9"/>
                  </a:lnTo>
                  <a:lnTo>
                    <a:pt x="286" y="0"/>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1" name="Google Shape;1201;p121"/>
            <p:cNvSpPr/>
            <p:nvPr/>
          </p:nvSpPr>
          <p:spPr>
            <a:xfrm>
              <a:off x="5472978" y="4612095"/>
              <a:ext cx="23053" cy="25551"/>
            </a:xfrm>
            <a:custGeom>
              <a:rect b="b" l="l" r="r" t="t"/>
              <a:pathLst>
                <a:path extrusionOk="0" h="635" w="573">
                  <a:moveTo>
                    <a:pt x="286" y="0"/>
                  </a:moveTo>
                  <a:lnTo>
                    <a:pt x="224" y="9"/>
                  </a:lnTo>
                  <a:lnTo>
                    <a:pt x="126" y="54"/>
                  </a:lnTo>
                  <a:lnTo>
                    <a:pt x="45" y="143"/>
                  </a:lnTo>
                  <a:lnTo>
                    <a:pt x="1" y="250"/>
                  </a:lnTo>
                  <a:lnTo>
                    <a:pt x="1" y="313"/>
                  </a:lnTo>
                  <a:lnTo>
                    <a:pt x="1" y="384"/>
                  </a:lnTo>
                  <a:lnTo>
                    <a:pt x="45" y="491"/>
                  </a:lnTo>
                  <a:lnTo>
                    <a:pt x="126" y="581"/>
                  </a:lnTo>
                  <a:lnTo>
                    <a:pt x="224" y="625"/>
                  </a:lnTo>
                  <a:lnTo>
                    <a:pt x="286" y="634"/>
                  </a:lnTo>
                  <a:lnTo>
                    <a:pt x="349" y="625"/>
                  </a:lnTo>
                  <a:lnTo>
                    <a:pt x="447" y="581"/>
                  </a:lnTo>
                  <a:lnTo>
                    <a:pt x="528" y="491"/>
                  </a:lnTo>
                  <a:lnTo>
                    <a:pt x="572" y="384"/>
                  </a:lnTo>
                  <a:lnTo>
                    <a:pt x="572" y="313"/>
                  </a:lnTo>
                  <a:lnTo>
                    <a:pt x="572" y="250"/>
                  </a:lnTo>
                  <a:lnTo>
                    <a:pt x="528" y="143"/>
                  </a:lnTo>
                  <a:lnTo>
                    <a:pt x="447" y="54"/>
                  </a:lnTo>
                  <a:lnTo>
                    <a:pt x="349" y="9"/>
                  </a:lnTo>
                  <a:lnTo>
                    <a:pt x="286" y="0"/>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2" name="Google Shape;1202;p121"/>
            <p:cNvSpPr/>
            <p:nvPr/>
          </p:nvSpPr>
          <p:spPr>
            <a:xfrm>
              <a:off x="5472978" y="4777713"/>
              <a:ext cx="23053" cy="25189"/>
            </a:xfrm>
            <a:custGeom>
              <a:rect b="b" l="l" r="r" t="t"/>
              <a:pathLst>
                <a:path extrusionOk="0" h="626" w="573">
                  <a:moveTo>
                    <a:pt x="224" y="1"/>
                  </a:moveTo>
                  <a:lnTo>
                    <a:pt x="126" y="45"/>
                  </a:lnTo>
                  <a:lnTo>
                    <a:pt x="45" y="135"/>
                  </a:lnTo>
                  <a:lnTo>
                    <a:pt x="1" y="251"/>
                  </a:lnTo>
                  <a:lnTo>
                    <a:pt x="1" y="313"/>
                  </a:lnTo>
                  <a:lnTo>
                    <a:pt x="1" y="376"/>
                  </a:lnTo>
                  <a:lnTo>
                    <a:pt x="45" y="492"/>
                  </a:lnTo>
                  <a:lnTo>
                    <a:pt x="126" y="572"/>
                  </a:lnTo>
                  <a:lnTo>
                    <a:pt x="224" y="617"/>
                  </a:lnTo>
                  <a:lnTo>
                    <a:pt x="286" y="626"/>
                  </a:lnTo>
                  <a:lnTo>
                    <a:pt x="349" y="617"/>
                  </a:lnTo>
                  <a:lnTo>
                    <a:pt x="447" y="572"/>
                  </a:lnTo>
                  <a:lnTo>
                    <a:pt x="528" y="492"/>
                  </a:lnTo>
                  <a:lnTo>
                    <a:pt x="572" y="376"/>
                  </a:lnTo>
                  <a:lnTo>
                    <a:pt x="572" y="313"/>
                  </a:lnTo>
                  <a:lnTo>
                    <a:pt x="572" y="251"/>
                  </a:lnTo>
                  <a:lnTo>
                    <a:pt x="528" y="135"/>
                  </a:lnTo>
                  <a:lnTo>
                    <a:pt x="447" y="45"/>
                  </a:lnTo>
                  <a:lnTo>
                    <a:pt x="349" y="1"/>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3" name="Google Shape;1203;p121"/>
            <p:cNvSpPr/>
            <p:nvPr/>
          </p:nvSpPr>
          <p:spPr>
            <a:xfrm>
              <a:off x="5472978" y="4943008"/>
              <a:ext cx="23053" cy="25189"/>
            </a:xfrm>
            <a:custGeom>
              <a:rect b="b" l="l" r="r" t="t"/>
              <a:pathLst>
                <a:path extrusionOk="0" h="626" w="573">
                  <a:moveTo>
                    <a:pt x="224" y="1"/>
                  </a:moveTo>
                  <a:lnTo>
                    <a:pt x="126" y="54"/>
                  </a:lnTo>
                  <a:lnTo>
                    <a:pt x="45" y="135"/>
                  </a:lnTo>
                  <a:lnTo>
                    <a:pt x="1" y="251"/>
                  </a:lnTo>
                  <a:lnTo>
                    <a:pt x="1" y="313"/>
                  </a:lnTo>
                  <a:lnTo>
                    <a:pt x="1" y="376"/>
                  </a:lnTo>
                  <a:lnTo>
                    <a:pt x="45" y="492"/>
                  </a:lnTo>
                  <a:lnTo>
                    <a:pt x="126" y="572"/>
                  </a:lnTo>
                  <a:lnTo>
                    <a:pt x="224" y="626"/>
                  </a:lnTo>
                  <a:lnTo>
                    <a:pt x="349" y="626"/>
                  </a:lnTo>
                  <a:lnTo>
                    <a:pt x="447" y="572"/>
                  </a:lnTo>
                  <a:lnTo>
                    <a:pt x="528" y="492"/>
                  </a:lnTo>
                  <a:lnTo>
                    <a:pt x="572" y="376"/>
                  </a:lnTo>
                  <a:lnTo>
                    <a:pt x="572" y="313"/>
                  </a:lnTo>
                  <a:lnTo>
                    <a:pt x="572" y="251"/>
                  </a:lnTo>
                  <a:lnTo>
                    <a:pt x="528" y="135"/>
                  </a:lnTo>
                  <a:lnTo>
                    <a:pt x="447" y="54"/>
                  </a:lnTo>
                  <a:lnTo>
                    <a:pt x="349" y="1"/>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4" name="Google Shape;1204;p121"/>
            <p:cNvSpPr/>
            <p:nvPr/>
          </p:nvSpPr>
          <p:spPr>
            <a:xfrm>
              <a:off x="5472978" y="5108304"/>
              <a:ext cx="23053" cy="25189"/>
            </a:xfrm>
            <a:custGeom>
              <a:rect b="b" l="l" r="r" t="t"/>
              <a:pathLst>
                <a:path extrusionOk="0" h="626" w="573">
                  <a:moveTo>
                    <a:pt x="286" y="0"/>
                  </a:moveTo>
                  <a:lnTo>
                    <a:pt x="224" y="9"/>
                  </a:lnTo>
                  <a:lnTo>
                    <a:pt x="126" y="54"/>
                  </a:lnTo>
                  <a:lnTo>
                    <a:pt x="45" y="143"/>
                  </a:lnTo>
                  <a:lnTo>
                    <a:pt x="1" y="250"/>
                  </a:lnTo>
                  <a:lnTo>
                    <a:pt x="1" y="313"/>
                  </a:lnTo>
                  <a:lnTo>
                    <a:pt x="1" y="375"/>
                  </a:lnTo>
                  <a:lnTo>
                    <a:pt x="45" y="492"/>
                  </a:lnTo>
                  <a:lnTo>
                    <a:pt x="126" y="581"/>
                  </a:lnTo>
                  <a:lnTo>
                    <a:pt x="224" y="625"/>
                  </a:lnTo>
                  <a:lnTo>
                    <a:pt x="349" y="625"/>
                  </a:lnTo>
                  <a:lnTo>
                    <a:pt x="447" y="581"/>
                  </a:lnTo>
                  <a:lnTo>
                    <a:pt x="528" y="492"/>
                  </a:lnTo>
                  <a:lnTo>
                    <a:pt x="572" y="375"/>
                  </a:lnTo>
                  <a:lnTo>
                    <a:pt x="572" y="313"/>
                  </a:lnTo>
                  <a:lnTo>
                    <a:pt x="572" y="250"/>
                  </a:lnTo>
                  <a:lnTo>
                    <a:pt x="528" y="143"/>
                  </a:lnTo>
                  <a:lnTo>
                    <a:pt x="447" y="54"/>
                  </a:lnTo>
                  <a:lnTo>
                    <a:pt x="349" y="9"/>
                  </a:lnTo>
                  <a:lnTo>
                    <a:pt x="286" y="0"/>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5" name="Google Shape;1205;p121"/>
            <p:cNvSpPr/>
            <p:nvPr/>
          </p:nvSpPr>
          <p:spPr>
            <a:xfrm>
              <a:off x="5818253" y="4446799"/>
              <a:ext cx="23013" cy="25189"/>
            </a:xfrm>
            <a:custGeom>
              <a:rect b="b" l="l" r="r" t="t"/>
              <a:pathLst>
                <a:path extrusionOk="0" h="626" w="572">
                  <a:moveTo>
                    <a:pt x="286" y="0"/>
                  </a:moveTo>
                  <a:lnTo>
                    <a:pt x="233" y="9"/>
                  </a:lnTo>
                  <a:lnTo>
                    <a:pt x="125" y="54"/>
                  </a:lnTo>
                  <a:lnTo>
                    <a:pt x="45" y="143"/>
                  </a:lnTo>
                  <a:lnTo>
                    <a:pt x="0" y="250"/>
                  </a:lnTo>
                  <a:lnTo>
                    <a:pt x="0" y="313"/>
                  </a:lnTo>
                  <a:lnTo>
                    <a:pt x="0" y="375"/>
                  </a:lnTo>
                  <a:lnTo>
                    <a:pt x="45" y="491"/>
                  </a:lnTo>
                  <a:lnTo>
                    <a:pt x="125" y="581"/>
                  </a:lnTo>
                  <a:lnTo>
                    <a:pt x="233" y="625"/>
                  </a:lnTo>
                  <a:lnTo>
                    <a:pt x="349" y="625"/>
                  </a:lnTo>
                  <a:lnTo>
                    <a:pt x="447" y="581"/>
                  </a:lnTo>
                  <a:lnTo>
                    <a:pt x="527" y="491"/>
                  </a:lnTo>
                  <a:lnTo>
                    <a:pt x="572" y="375"/>
                  </a:lnTo>
                  <a:lnTo>
                    <a:pt x="572" y="313"/>
                  </a:lnTo>
                  <a:lnTo>
                    <a:pt x="572" y="250"/>
                  </a:lnTo>
                  <a:lnTo>
                    <a:pt x="527" y="143"/>
                  </a:lnTo>
                  <a:lnTo>
                    <a:pt x="447" y="54"/>
                  </a:lnTo>
                  <a:lnTo>
                    <a:pt x="349" y="9"/>
                  </a:lnTo>
                  <a:lnTo>
                    <a:pt x="286" y="0"/>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6" name="Google Shape;1206;p121"/>
            <p:cNvSpPr/>
            <p:nvPr/>
          </p:nvSpPr>
          <p:spPr>
            <a:xfrm>
              <a:off x="5818253" y="4612095"/>
              <a:ext cx="23013" cy="25551"/>
            </a:xfrm>
            <a:custGeom>
              <a:rect b="b" l="l" r="r" t="t"/>
              <a:pathLst>
                <a:path extrusionOk="0" h="635" w="572">
                  <a:moveTo>
                    <a:pt x="286" y="0"/>
                  </a:moveTo>
                  <a:lnTo>
                    <a:pt x="233" y="9"/>
                  </a:lnTo>
                  <a:lnTo>
                    <a:pt x="125" y="54"/>
                  </a:lnTo>
                  <a:lnTo>
                    <a:pt x="45" y="143"/>
                  </a:lnTo>
                  <a:lnTo>
                    <a:pt x="0" y="250"/>
                  </a:lnTo>
                  <a:lnTo>
                    <a:pt x="0" y="313"/>
                  </a:lnTo>
                  <a:lnTo>
                    <a:pt x="0" y="384"/>
                  </a:lnTo>
                  <a:lnTo>
                    <a:pt x="45" y="491"/>
                  </a:lnTo>
                  <a:lnTo>
                    <a:pt x="125" y="581"/>
                  </a:lnTo>
                  <a:lnTo>
                    <a:pt x="233" y="625"/>
                  </a:lnTo>
                  <a:lnTo>
                    <a:pt x="286" y="634"/>
                  </a:lnTo>
                  <a:lnTo>
                    <a:pt x="349" y="625"/>
                  </a:lnTo>
                  <a:lnTo>
                    <a:pt x="447" y="581"/>
                  </a:lnTo>
                  <a:lnTo>
                    <a:pt x="527" y="491"/>
                  </a:lnTo>
                  <a:lnTo>
                    <a:pt x="572" y="384"/>
                  </a:lnTo>
                  <a:lnTo>
                    <a:pt x="572" y="313"/>
                  </a:lnTo>
                  <a:lnTo>
                    <a:pt x="572" y="250"/>
                  </a:lnTo>
                  <a:lnTo>
                    <a:pt x="527" y="143"/>
                  </a:lnTo>
                  <a:lnTo>
                    <a:pt x="447" y="54"/>
                  </a:lnTo>
                  <a:lnTo>
                    <a:pt x="349" y="9"/>
                  </a:lnTo>
                  <a:lnTo>
                    <a:pt x="286" y="0"/>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7" name="Google Shape;1207;p121"/>
            <p:cNvSpPr/>
            <p:nvPr/>
          </p:nvSpPr>
          <p:spPr>
            <a:xfrm>
              <a:off x="5818253" y="4777713"/>
              <a:ext cx="23013" cy="25189"/>
            </a:xfrm>
            <a:custGeom>
              <a:rect b="b" l="l" r="r" t="t"/>
              <a:pathLst>
                <a:path extrusionOk="0" h="626" w="572">
                  <a:moveTo>
                    <a:pt x="233" y="1"/>
                  </a:moveTo>
                  <a:lnTo>
                    <a:pt x="125" y="54"/>
                  </a:lnTo>
                  <a:lnTo>
                    <a:pt x="45" y="135"/>
                  </a:lnTo>
                  <a:lnTo>
                    <a:pt x="0" y="251"/>
                  </a:lnTo>
                  <a:lnTo>
                    <a:pt x="0" y="313"/>
                  </a:lnTo>
                  <a:lnTo>
                    <a:pt x="0" y="376"/>
                  </a:lnTo>
                  <a:lnTo>
                    <a:pt x="45" y="492"/>
                  </a:lnTo>
                  <a:lnTo>
                    <a:pt x="125" y="572"/>
                  </a:lnTo>
                  <a:lnTo>
                    <a:pt x="233" y="617"/>
                  </a:lnTo>
                  <a:lnTo>
                    <a:pt x="286" y="626"/>
                  </a:lnTo>
                  <a:lnTo>
                    <a:pt x="349" y="617"/>
                  </a:lnTo>
                  <a:lnTo>
                    <a:pt x="447" y="572"/>
                  </a:lnTo>
                  <a:lnTo>
                    <a:pt x="527" y="492"/>
                  </a:lnTo>
                  <a:lnTo>
                    <a:pt x="572" y="376"/>
                  </a:lnTo>
                  <a:lnTo>
                    <a:pt x="572" y="313"/>
                  </a:lnTo>
                  <a:lnTo>
                    <a:pt x="572" y="251"/>
                  </a:lnTo>
                  <a:lnTo>
                    <a:pt x="527" y="135"/>
                  </a:lnTo>
                  <a:lnTo>
                    <a:pt x="447" y="54"/>
                  </a:lnTo>
                  <a:lnTo>
                    <a:pt x="349" y="1"/>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8" name="Google Shape;1208;p121"/>
            <p:cNvSpPr/>
            <p:nvPr/>
          </p:nvSpPr>
          <p:spPr>
            <a:xfrm>
              <a:off x="5818253" y="4943008"/>
              <a:ext cx="23013" cy="25189"/>
            </a:xfrm>
            <a:custGeom>
              <a:rect b="b" l="l" r="r" t="t"/>
              <a:pathLst>
                <a:path extrusionOk="0" h="626" w="572">
                  <a:moveTo>
                    <a:pt x="233" y="1"/>
                  </a:moveTo>
                  <a:lnTo>
                    <a:pt x="125" y="54"/>
                  </a:lnTo>
                  <a:lnTo>
                    <a:pt x="45" y="135"/>
                  </a:lnTo>
                  <a:lnTo>
                    <a:pt x="0" y="251"/>
                  </a:lnTo>
                  <a:lnTo>
                    <a:pt x="0" y="313"/>
                  </a:lnTo>
                  <a:lnTo>
                    <a:pt x="0" y="376"/>
                  </a:lnTo>
                  <a:lnTo>
                    <a:pt x="45" y="492"/>
                  </a:lnTo>
                  <a:lnTo>
                    <a:pt x="125" y="572"/>
                  </a:lnTo>
                  <a:lnTo>
                    <a:pt x="233" y="626"/>
                  </a:lnTo>
                  <a:lnTo>
                    <a:pt x="349" y="626"/>
                  </a:lnTo>
                  <a:lnTo>
                    <a:pt x="447" y="572"/>
                  </a:lnTo>
                  <a:lnTo>
                    <a:pt x="527" y="492"/>
                  </a:lnTo>
                  <a:lnTo>
                    <a:pt x="572" y="376"/>
                  </a:lnTo>
                  <a:lnTo>
                    <a:pt x="572" y="313"/>
                  </a:lnTo>
                  <a:lnTo>
                    <a:pt x="572" y="251"/>
                  </a:lnTo>
                  <a:lnTo>
                    <a:pt x="527" y="135"/>
                  </a:lnTo>
                  <a:lnTo>
                    <a:pt x="447" y="54"/>
                  </a:lnTo>
                  <a:lnTo>
                    <a:pt x="349" y="1"/>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9" name="Google Shape;1209;p121"/>
            <p:cNvSpPr/>
            <p:nvPr/>
          </p:nvSpPr>
          <p:spPr>
            <a:xfrm>
              <a:off x="5818253" y="5108304"/>
              <a:ext cx="23013" cy="25189"/>
            </a:xfrm>
            <a:custGeom>
              <a:rect b="b" l="l" r="r" t="t"/>
              <a:pathLst>
                <a:path extrusionOk="0" h="626" w="572">
                  <a:moveTo>
                    <a:pt x="286" y="0"/>
                  </a:moveTo>
                  <a:lnTo>
                    <a:pt x="233" y="9"/>
                  </a:lnTo>
                  <a:lnTo>
                    <a:pt x="125" y="54"/>
                  </a:lnTo>
                  <a:lnTo>
                    <a:pt x="45" y="143"/>
                  </a:lnTo>
                  <a:lnTo>
                    <a:pt x="0" y="250"/>
                  </a:lnTo>
                  <a:lnTo>
                    <a:pt x="0" y="313"/>
                  </a:lnTo>
                  <a:lnTo>
                    <a:pt x="0" y="375"/>
                  </a:lnTo>
                  <a:lnTo>
                    <a:pt x="45" y="492"/>
                  </a:lnTo>
                  <a:lnTo>
                    <a:pt x="125" y="581"/>
                  </a:lnTo>
                  <a:lnTo>
                    <a:pt x="233" y="625"/>
                  </a:lnTo>
                  <a:lnTo>
                    <a:pt x="349" y="625"/>
                  </a:lnTo>
                  <a:lnTo>
                    <a:pt x="447" y="581"/>
                  </a:lnTo>
                  <a:lnTo>
                    <a:pt x="527" y="492"/>
                  </a:lnTo>
                  <a:lnTo>
                    <a:pt x="572" y="375"/>
                  </a:lnTo>
                  <a:lnTo>
                    <a:pt x="572" y="313"/>
                  </a:lnTo>
                  <a:lnTo>
                    <a:pt x="572" y="250"/>
                  </a:lnTo>
                  <a:lnTo>
                    <a:pt x="527" y="143"/>
                  </a:lnTo>
                  <a:lnTo>
                    <a:pt x="447" y="54"/>
                  </a:lnTo>
                  <a:lnTo>
                    <a:pt x="349" y="9"/>
                  </a:lnTo>
                  <a:lnTo>
                    <a:pt x="286" y="0"/>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0" name="Google Shape;1210;p121"/>
            <p:cNvSpPr/>
            <p:nvPr/>
          </p:nvSpPr>
          <p:spPr>
            <a:xfrm>
              <a:off x="5990690" y="4446799"/>
              <a:ext cx="23415" cy="25189"/>
            </a:xfrm>
            <a:custGeom>
              <a:rect b="b" l="l" r="r" t="t"/>
              <a:pathLst>
                <a:path extrusionOk="0" h="626" w="582">
                  <a:moveTo>
                    <a:pt x="295" y="0"/>
                  </a:moveTo>
                  <a:lnTo>
                    <a:pt x="233" y="9"/>
                  </a:lnTo>
                  <a:lnTo>
                    <a:pt x="135" y="54"/>
                  </a:lnTo>
                  <a:lnTo>
                    <a:pt x="54" y="143"/>
                  </a:lnTo>
                  <a:lnTo>
                    <a:pt x="10" y="250"/>
                  </a:lnTo>
                  <a:lnTo>
                    <a:pt x="1" y="313"/>
                  </a:lnTo>
                  <a:lnTo>
                    <a:pt x="10" y="375"/>
                  </a:lnTo>
                  <a:lnTo>
                    <a:pt x="54" y="491"/>
                  </a:lnTo>
                  <a:lnTo>
                    <a:pt x="135" y="581"/>
                  </a:lnTo>
                  <a:lnTo>
                    <a:pt x="233" y="625"/>
                  </a:lnTo>
                  <a:lnTo>
                    <a:pt x="349" y="625"/>
                  </a:lnTo>
                  <a:lnTo>
                    <a:pt x="456" y="581"/>
                  </a:lnTo>
                  <a:lnTo>
                    <a:pt x="537" y="491"/>
                  </a:lnTo>
                  <a:lnTo>
                    <a:pt x="581" y="375"/>
                  </a:lnTo>
                  <a:lnTo>
                    <a:pt x="581" y="313"/>
                  </a:lnTo>
                  <a:lnTo>
                    <a:pt x="581" y="250"/>
                  </a:lnTo>
                  <a:lnTo>
                    <a:pt x="537" y="143"/>
                  </a:lnTo>
                  <a:lnTo>
                    <a:pt x="456" y="54"/>
                  </a:lnTo>
                  <a:lnTo>
                    <a:pt x="349" y="9"/>
                  </a:lnTo>
                  <a:lnTo>
                    <a:pt x="295" y="0"/>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1" name="Google Shape;1211;p121"/>
            <p:cNvSpPr/>
            <p:nvPr/>
          </p:nvSpPr>
          <p:spPr>
            <a:xfrm>
              <a:off x="5990690" y="4612095"/>
              <a:ext cx="23415" cy="25551"/>
            </a:xfrm>
            <a:custGeom>
              <a:rect b="b" l="l" r="r" t="t"/>
              <a:pathLst>
                <a:path extrusionOk="0" h="635" w="582">
                  <a:moveTo>
                    <a:pt x="295" y="0"/>
                  </a:moveTo>
                  <a:lnTo>
                    <a:pt x="233" y="9"/>
                  </a:lnTo>
                  <a:lnTo>
                    <a:pt x="135" y="54"/>
                  </a:lnTo>
                  <a:lnTo>
                    <a:pt x="54" y="143"/>
                  </a:lnTo>
                  <a:lnTo>
                    <a:pt x="10" y="250"/>
                  </a:lnTo>
                  <a:lnTo>
                    <a:pt x="1" y="313"/>
                  </a:lnTo>
                  <a:lnTo>
                    <a:pt x="10" y="384"/>
                  </a:lnTo>
                  <a:lnTo>
                    <a:pt x="54" y="491"/>
                  </a:lnTo>
                  <a:lnTo>
                    <a:pt x="135" y="581"/>
                  </a:lnTo>
                  <a:lnTo>
                    <a:pt x="233" y="625"/>
                  </a:lnTo>
                  <a:lnTo>
                    <a:pt x="295" y="634"/>
                  </a:lnTo>
                  <a:lnTo>
                    <a:pt x="349" y="625"/>
                  </a:lnTo>
                  <a:lnTo>
                    <a:pt x="456" y="581"/>
                  </a:lnTo>
                  <a:lnTo>
                    <a:pt x="537" y="491"/>
                  </a:lnTo>
                  <a:lnTo>
                    <a:pt x="581" y="384"/>
                  </a:lnTo>
                  <a:lnTo>
                    <a:pt x="581" y="313"/>
                  </a:lnTo>
                  <a:lnTo>
                    <a:pt x="581" y="250"/>
                  </a:lnTo>
                  <a:lnTo>
                    <a:pt x="537" y="143"/>
                  </a:lnTo>
                  <a:lnTo>
                    <a:pt x="456" y="54"/>
                  </a:lnTo>
                  <a:lnTo>
                    <a:pt x="349" y="9"/>
                  </a:lnTo>
                  <a:lnTo>
                    <a:pt x="295" y="0"/>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2" name="Google Shape;1212;p121"/>
            <p:cNvSpPr/>
            <p:nvPr/>
          </p:nvSpPr>
          <p:spPr>
            <a:xfrm>
              <a:off x="5990690" y="4777713"/>
              <a:ext cx="23415" cy="25189"/>
            </a:xfrm>
            <a:custGeom>
              <a:rect b="b" l="l" r="r" t="t"/>
              <a:pathLst>
                <a:path extrusionOk="0" h="626" w="582">
                  <a:moveTo>
                    <a:pt x="233" y="1"/>
                  </a:moveTo>
                  <a:lnTo>
                    <a:pt x="135" y="54"/>
                  </a:lnTo>
                  <a:lnTo>
                    <a:pt x="54" y="135"/>
                  </a:lnTo>
                  <a:lnTo>
                    <a:pt x="10" y="251"/>
                  </a:lnTo>
                  <a:lnTo>
                    <a:pt x="1" y="313"/>
                  </a:lnTo>
                  <a:lnTo>
                    <a:pt x="10" y="376"/>
                  </a:lnTo>
                  <a:lnTo>
                    <a:pt x="54" y="492"/>
                  </a:lnTo>
                  <a:lnTo>
                    <a:pt x="135" y="572"/>
                  </a:lnTo>
                  <a:lnTo>
                    <a:pt x="233" y="617"/>
                  </a:lnTo>
                  <a:lnTo>
                    <a:pt x="295" y="626"/>
                  </a:lnTo>
                  <a:lnTo>
                    <a:pt x="349" y="617"/>
                  </a:lnTo>
                  <a:lnTo>
                    <a:pt x="456" y="572"/>
                  </a:lnTo>
                  <a:lnTo>
                    <a:pt x="537" y="492"/>
                  </a:lnTo>
                  <a:lnTo>
                    <a:pt x="581" y="376"/>
                  </a:lnTo>
                  <a:lnTo>
                    <a:pt x="581" y="313"/>
                  </a:lnTo>
                  <a:lnTo>
                    <a:pt x="581" y="251"/>
                  </a:lnTo>
                  <a:lnTo>
                    <a:pt x="537" y="135"/>
                  </a:lnTo>
                  <a:lnTo>
                    <a:pt x="456" y="54"/>
                  </a:lnTo>
                  <a:lnTo>
                    <a:pt x="349" y="1"/>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3" name="Google Shape;1213;p121"/>
            <p:cNvSpPr/>
            <p:nvPr/>
          </p:nvSpPr>
          <p:spPr>
            <a:xfrm>
              <a:off x="5990690" y="4943008"/>
              <a:ext cx="23415" cy="25189"/>
            </a:xfrm>
            <a:custGeom>
              <a:rect b="b" l="l" r="r" t="t"/>
              <a:pathLst>
                <a:path extrusionOk="0" h="626" w="582">
                  <a:moveTo>
                    <a:pt x="233" y="1"/>
                  </a:moveTo>
                  <a:lnTo>
                    <a:pt x="135" y="54"/>
                  </a:lnTo>
                  <a:lnTo>
                    <a:pt x="54" y="135"/>
                  </a:lnTo>
                  <a:lnTo>
                    <a:pt x="10" y="251"/>
                  </a:lnTo>
                  <a:lnTo>
                    <a:pt x="1" y="313"/>
                  </a:lnTo>
                  <a:lnTo>
                    <a:pt x="10" y="376"/>
                  </a:lnTo>
                  <a:lnTo>
                    <a:pt x="54" y="492"/>
                  </a:lnTo>
                  <a:lnTo>
                    <a:pt x="135" y="572"/>
                  </a:lnTo>
                  <a:lnTo>
                    <a:pt x="233" y="626"/>
                  </a:lnTo>
                  <a:lnTo>
                    <a:pt x="349" y="626"/>
                  </a:lnTo>
                  <a:lnTo>
                    <a:pt x="456" y="572"/>
                  </a:lnTo>
                  <a:lnTo>
                    <a:pt x="537" y="492"/>
                  </a:lnTo>
                  <a:lnTo>
                    <a:pt x="581" y="376"/>
                  </a:lnTo>
                  <a:lnTo>
                    <a:pt x="581" y="313"/>
                  </a:lnTo>
                  <a:lnTo>
                    <a:pt x="581" y="251"/>
                  </a:lnTo>
                  <a:lnTo>
                    <a:pt x="537" y="135"/>
                  </a:lnTo>
                  <a:lnTo>
                    <a:pt x="456" y="54"/>
                  </a:lnTo>
                  <a:lnTo>
                    <a:pt x="349" y="1"/>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4" name="Google Shape;1214;p121"/>
            <p:cNvSpPr/>
            <p:nvPr/>
          </p:nvSpPr>
          <p:spPr>
            <a:xfrm>
              <a:off x="5990690" y="5108304"/>
              <a:ext cx="23415" cy="25189"/>
            </a:xfrm>
            <a:custGeom>
              <a:rect b="b" l="l" r="r" t="t"/>
              <a:pathLst>
                <a:path extrusionOk="0" h="626" w="582">
                  <a:moveTo>
                    <a:pt x="295" y="0"/>
                  </a:moveTo>
                  <a:lnTo>
                    <a:pt x="233" y="9"/>
                  </a:lnTo>
                  <a:lnTo>
                    <a:pt x="135" y="54"/>
                  </a:lnTo>
                  <a:lnTo>
                    <a:pt x="54" y="143"/>
                  </a:lnTo>
                  <a:lnTo>
                    <a:pt x="10" y="250"/>
                  </a:lnTo>
                  <a:lnTo>
                    <a:pt x="1" y="313"/>
                  </a:lnTo>
                  <a:lnTo>
                    <a:pt x="10" y="375"/>
                  </a:lnTo>
                  <a:lnTo>
                    <a:pt x="54" y="492"/>
                  </a:lnTo>
                  <a:lnTo>
                    <a:pt x="135" y="581"/>
                  </a:lnTo>
                  <a:lnTo>
                    <a:pt x="233" y="625"/>
                  </a:lnTo>
                  <a:lnTo>
                    <a:pt x="349" y="625"/>
                  </a:lnTo>
                  <a:lnTo>
                    <a:pt x="456" y="581"/>
                  </a:lnTo>
                  <a:lnTo>
                    <a:pt x="537" y="492"/>
                  </a:lnTo>
                  <a:lnTo>
                    <a:pt x="581" y="375"/>
                  </a:lnTo>
                  <a:lnTo>
                    <a:pt x="581" y="313"/>
                  </a:lnTo>
                  <a:lnTo>
                    <a:pt x="581" y="250"/>
                  </a:lnTo>
                  <a:lnTo>
                    <a:pt x="537" y="143"/>
                  </a:lnTo>
                  <a:lnTo>
                    <a:pt x="456" y="54"/>
                  </a:lnTo>
                  <a:lnTo>
                    <a:pt x="349" y="9"/>
                  </a:lnTo>
                  <a:lnTo>
                    <a:pt x="295" y="0"/>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5" name="Google Shape;1215;p121"/>
            <p:cNvSpPr/>
            <p:nvPr/>
          </p:nvSpPr>
          <p:spPr>
            <a:xfrm>
              <a:off x="6163529" y="4446799"/>
              <a:ext cx="23375" cy="25189"/>
            </a:xfrm>
            <a:custGeom>
              <a:rect b="b" l="l" r="r" t="t"/>
              <a:pathLst>
                <a:path extrusionOk="0" h="626" w="581">
                  <a:moveTo>
                    <a:pt x="286" y="0"/>
                  </a:moveTo>
                  <a:lnTo>
                    <a:pt x="232" y="9"/>
                  </a:lnTo>
                  <a:lnTo>
                    <a:pt x="125" y="54"/>
                  </a:lnTo>
                  <a:lnTo>
                    <a:pt x="45" y="143"/>
                  </a:lnTo>
                  <a:lnTo>
                    <a:pt x="0" y="250"/>
                  </a:lnTo>
                  <a:lnTo>
                    <a:pt x="0" y="313"/>
                  </a:lnTo>
                  <a:lnTo>
                    <a:pt x="0" y="375"/>
                  </a:lnTo>
                  <a:lnTo>
                    <a:pt x="45" y="491"/>
                  </a:lnTo>
                  <a:lnTo>
                    <a:pt x="125" y="581"/>
                  </a:lnTo>
                  <a:lnTo>
                    <a:pt x="232" y="625"/>
                  </a:lnTo>
                  <a:lnTo>
                    <a:pt x="348" y="625"/>
                  </a:lnTo>
                  <a:lnTo>
                    <a:pt x="456" y="581"/>
                  </a:lnTo>
                  <a:lnTo>
                    <a:pt x="527" y="491"/>
                  </a:lnTo>
                  <a:lnTo>
                    <a:pt x="572" y="375"/>
                  </a:lnTo>
                  <a:lnTo>
                    <a:pt x="581" y="313"/>
                  </a:lnTo>
                  <a:lnTo>
                    <a:pt x="572" y="250"/>
                  </a:lnTo>
                  <a:lnTo>
                    <a:pt x="527" y="143"/>
                  </a:lnTo>
                  <a:lnTo>
                    <a:pt x="456" y="54"/>
                  </a:lnTo>
                  <a:lnTo>
                    <a:pt x="348" y="9"/>
                  </a:lnTo>
                  <a:lnTo>
                    <a:pt x="286" y="0"/>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6" name="Google Shape;1216;p121"/>
            <p:cNvSpPr/>
            <p:nvPr/>
          </p:nvSpPr>
          <p:spPr>
            <a:xfrm>
              <a:off x="6163529" y="4612095"/>
              <a:ext cx="23375" cy="25551"/>
            </a:xfrm>
            <a:custGeom>
              <a:rect b="b" l="l" r="r" t="t"/>
              <a:pathLst>
                <a:path extrusionOk="0" h="635" w="581">
                  <a:moveTo>
                    <a:pt x="286" y="0"/>
                  </a:moveTo>
                  <a:lnTo>
                    <a:pt x="232" y="9"/>
                  </a:lnTo>
                  <a:lnTo>
                    <a:pt x="125" y="54"/>
                  </a:lnTo>
                  <a:lnTo>
                    <a:pt x="45" y="143"/>
                  </a:lnTo>
                  <a:lnTo>
                    <a:pt x="0" y="250"/>
                  </a:lnTo>
                  <a:lnTo>
                    <a:pt x="0" y="313"/>
                  </a:lnTo>
                  <a:lnTo>
                    <a:pt x="0" y="384"/>
                  </a:lnTo>
                  <a:lnTo>
                    <a:pt x="45" y="491"/>
                  </a:lnTo>
                  <a:lnTo>
                    <a:pt x="125" y="581"/>
                  </a:lnTo>
                  <a:lnTo>
                    <a:pt x="232" y="625"/>
                  </a:lnTo>
                  <a:lnTo>
                    <a:pt x="286" y="634"/>
                  </a:lnTo>
                  <a:lnTo>
                    <a:pt x="348" y="625"/>
                  </a:lnTo>
                  <a:lnTo>
                    <a:pt x="456" y="581"/>
                  </a:lnTo>
                  <a:lnTo>
                    <a:pt x="527" y="491"/>
                  </a:lnTo>
                  <a:lnTo>
                    <a:pt x="572" y="384"/>
                  </a:lnTo>
                  <a:lnTo>
                    <a:pt x="581" y="313"/>
                  </a:lnTo>
                  <a:lnTo>
                    <a:pt x="572" y="250"/>
                  </a:lnTo>
                  <a:lnTo>
                    <a:pt x="527" y="143"/>
                  </a:lnTo>
                  <a:lnTo>
                    <a:pt x="456" y="54"/>
                  </a:lnTo>
                  <a:lnTo>
                    <a:pt x="348" y="9"/>
                  </a:lnTo>
                  <a:lnTo>
                    <a:pt x="286" y="0"/>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7" name="Google Shape;1217;p121"/>
            <p:cNvSpPr/>
            <p:nvPr/>
          </p:nvSpPr>
          <p:spPr>
            <a:xfrm>
              <a:off x="6163529" y="4777713"/>
              <a:ext cx="23375" cy="25189"/>
            </a:xfrm>
            <a:custGeom>
              <a:rect b="b" l="l" r="r" t="t"/>
              <a:pathLst>
                <a:path extrusionOk="0" h="626" w="581">
                  <a:moveTo>
                    <a:pt x="232" y="1"/>
                  </a:moveTo>
                  <a:lnTo>
                    <a:pt x="125" y="54"/>
                  </a:lnTo>
                  <a:lnTo>
                    <a:pt x="45" y="135"/>
                  </a:lnTo>
                  <a:lnTo>
                    <a:pt x="0" y="251"/>
                  </a:lnTo>
                  <a:lnTo>
                    <a:pt x="0" y="313"/>
                  </a:lnTo>
                  <a:lnTo>
                    <a:pt x="0" y="376"/>
                  </a:lnTo>
                  <a:lnTo>
                    <a:pt x="45" y="492"/>
                  </a:lnTo>
                  <a:lnTo>
                    <a:pt x="125" y="572"/>
                  </a:lnTo>
                  <a:lnTo>
                    <a:pt x="232" y="617"/>
                  </a:lnTo>
                  <a:lnTo>
                    <a:pt x="286" y="626"/>
                  </a:lnTo>
                  <a:lnTo>
                    <a:pt x="348" y="617"/>
                  </a:lnTo>
                  <a:lnTo>
                    <a:pt x="456" y="572"/>
                  </a:lnTo>
                  <a:lnTo>
                    <a:pt x="527" y="492"/>
                  </a:lnTo>
                  <a:lnTo>
                    <a:pt x="572" y="376"/>
                  </a:lnTo>
                  <a:lnTo>
                    <a:pt x="581" y="313"/>
                  </a:lnTo>
                  <a:lnTo>
                    <a:pt x="572" y="251"/>
                  </a:lnTo>
                  <a:lnTo>
                    <a:pt x="527" y="135"/>
                  </a:lnTo>
                  <a:lnTo>
                    <a:pt x="456" y="54"/>
                  </a:lnTo>
                  <a:lnTo>
                    <a:pt x="348" y="1"/>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8" name="Google Shape;1218;p121"/>
            <p:cNvSpPr/>
            <p:nvPr/>
          </p:nvSpPr>
          <p:spPr>
            <a:xfrm>
              <a:off x="6163529" y="4943008"/>
              <a:ext cx="23375" cy="25189"/>
            </a:xfrm>
            <a:custGeom>
              <a:rect b="b" l="l" r="r" t="t"/>
              <a:pathLst>
                <a:path extrusionOk="0" h="626" w="581">
                  <a:moveTo>
                    <a:pt x="232" y="1"/>
                  </a:moveTo>
                  <a:lnTo>
                    <a:pt x="125" y="54"/>
                  </a:lnTo>
                  <a:lnTo>
                    <a:pt x="45" y="135"/>
                  </a:lnTo>
                  <a:lnTo>
                    <a:pt x="0" y="251"/>
                  </a:lnTo>
                  <a:lnTo>
                    <a:pt x="0" y="313"/>
                  </a:lnTo>
                  <a:lnTo>
                    <a:pt x="0" y="376"/>
                  </a:lnTo>
                  <a:lnTo>
                    <a:pt x="45" y="492"/>
                  </a:lnTo>
                  <a:lnTo>
                    <a:pt x="125" y="572"/>
                  </a:lnTo>
                  <a:lnTo>
                    <a:pt x="232" y="626"/>
                  </a:lnTo>
                  <a:lnTo>
                    <a:pt x="348" y="626"/>
                  </a:lnTo>
                  <a:lnTo>
                    <a:pt x="456" y="572"/>
                  </a:lnTo>
                  <a:lnTo>
                    <a:pt x="527" y="492"/>
                  </a:lnTo>
                  <a:lnTo>
                    <a:pt x="572" y="376"/>
                  </a:lnTo>
                  <a:lnTo>
                    <a:pt x="581" y="313"/>
                  </a:lnTo>
                  <a:lnTo>
                    <a:pt x="572" y="251"/>
                  </a:lnTo>
                  <a:lnTo>
                    <a:pt x="527" y="135"/>
                  </a:lnTo>
                  <a:lnTo>
                    <a:pt x="456" y="54"/>
                  </a:lnTo>
                  <a:lnTo>
                    <a:pt x="348" y="1"/>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9" name="Google Shape;1219;p121"/>
            <p:cNvSpPr/>
            <p:nvPr/>
          </p:nvSpPr>
          <p:spPr>
            <a:xfrm>
              <a:off x="6163529" y="5108304"/>
              <a:ext cx="23375" cy="25189"/>
            </a:xfrm>
            <a:custGeom>
              <a:rect b="b" l="l" r="r" t="t"/>
              <a:pathLst>
                <a:path extrusionOk="0" h="626" w="581">
                  <a:moveTo>
                    <a:pt x="286" y="0"/>
                  </a:moveTo>
                  <a:lnTo>
                    <a:pt x="232" y="9"/>
                  </a:lnTo>
                  <a:lnTo>
                    <a:pt x="125" y="54"/>
                  </a:lnTo>
                  <a:lnTo>
                    <a:pt x="45" y="143"/>
                  </a:lnTo>
                  <a:lnTo>
                    <a:pt x="0" y="250"/>
                  </a:lnTo>
                  <a:lnTo>
                    <a:pt x="0" y="313"/>
                  </a:lnTo>
                  <a:lnTo>
                    <a:pt x="0" y="375"/>
                  </a:lnTo>
                  <a:lnTo>
                    <a:pt x="45" y="492"/>
                  </a:lnTo>
                  <a:lnTo>
                    <a:pt x="125" y="581"/>
                  </a:lnTo>
                  <a:lnTo>
                    <a:pt x="232" y="625"/>
                  </a:lnTo>
                  <a:lnTo>
                    <a:pt x="348" y="625"/>
                  </a:lnTo>
                  <a:lnTo>
                    <a:pt x="456" y="581"/>
                  </a:lnTo>
                  <a:lnTo>
                    <a:pt x="527" y="492"/>
                  </a:lnTo>
                  <a:lnTo>
                    <a:pt x="572" y="375"/>
                  </a:lnTo>
                  <a:lnTo>
                    <a:pt x="581" y="313"/>
                  </a:lnTo>
                  <a:lnTo>
                    <a:pt x="572" y="250"/>
                  </a:lnTo>
                  <a:lnTo>
                    <a:pt x="527" y="143"/>
                  </a:lnTo>
                  <a:lnTo>
                    <a:pt x="456" y="54"/>
                  </a:lnTo>
                  <a:lnTo>
                    <a:pt x="348" y="9"/>
                  </a:lnTo>
                  <a:lnTo>
                    <a:pt x="286" y="0"/>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0" name="Google Shape;1220;p121"/>
            <p:cNvSpPr/>
            <p:nvPr/>
          </p:nvSpPr>
          <p:spPr>
            <a:xfrm>
              <a:off x="6335965" y="4446799"/>
              <a:ext cx="23375" cy="25189"/>
            </a:xfrm>
            <a:custGeom>
              <a:rect b="b" l="l" r="r" t="t"/>
              <a:pathLst>
                <a:path extrusionOk="0" h="626" w="581">
                  <a:moveTo>
                    <a:pt x="295" y="0"/>
                  </a:moveTo>
                  <a:lnTo>
                    <a:pt x="233" y="9"/>
                  </a:lnTo>
                  <a:lnTo>
                    <a:pt x="134" y="54"/>
                  </a:lnTo>
                  <a:lnTo>
                    <a:pt x="54" y="143"/>
                  </a:lnTo>
                  <a:lnTo>
                    <a:pt x="9" y="250"/>
                  </a:lnTo>
                  <a:lnTo>
                    <a:pt x="0" y="313"/>
                  </a:lnTo>
                  <a:lnTo>
                    <a:pt x="9" y="375"/>
                  </a:lnTo>
                  <a:lnTo>
                    <a:pt x="54" y="491"/>
                  </a:lnTo>
                  <a:lnTo>
                    <a:pt x="134" y="581"/>
                  </a:lnTo>
                  <a:lnTo>
                    <a:pt x="233" y="625"/>
                  </a:lnTo>
                  <a:lnTo>
                    <a:pt x="349" y="625"/>
                  </a:lnTo>
                  <a:lnTo>
                    <a:pt x="456" y="581"/>
                  </a:lnTo>
                  <a:lnTo>
                    <a:pt x="536" y="491"/>
                  </a:lnTo>
                  <a:lnTo>
                    <a:pt x="581" y="375"/>
                  </a:lnTo>
                  <a:lnTo>
                    <a:pt x="581" y="313"/>
                  </a:lnTo>
                  <a:lnTo>
                    <a:pt x="581" y="250"/>
                  </a:lnTo>
                  <a:lnTo>
                    <a:pt x="536" y="143"/>
                  </a:lnTo>
                  <a:lnTo>
                    <a:pt x="456" y="54"/>
                  </a:lnTo>
                  <a:lnTo>
                    <a:pt x="349" y="9"/>
                  </a:lnTo>
                  <a:lnTo>
                    <a:pt x="295" y="0"/>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1" name="Google Shape;1221;p121"/>
            <p:cNvSpPr/>
            <p:nvPr/>
          </p:nvSpPr>
          <p:spPr>
            <a:xfrm>
              <a:off x="6335965" y="4612095"/>
              <a:ext cx="23375" cy="25551"/>
            </a:xfrm>
            <a:custGeom>
              <a:rect b="b" l="l" r="r" t="t"/>
              <a:pathLst>
                <a:path extrusionOk="0" h="635" w="581">
                  <a:moveTo>
                    <a:pt x="295" y="0"/>
                  </a:moveTo>
                  <a:lnTo>
                    <a:pt x="233" y="9"/>
                  </a:lnTo>
                  <a:lnTo>
                    <a:pt x="134" y="54"/>
                  </a:lnTo>
                  <a:lnTo>
                    <a:pt x="54" y="143"/>
                  </a:lnTo>
                  <a:lnTo>
                    <a:pt x="9" y="250"/>
                  </a:lnTo>
                  <a:lnTo>
                    <a:pt x="0" y="313"/>
                  </a:lnTo>
                  <a:lnTo>
                    <a:pt x="9" y="384"/>
                  </a:lnTo>
                  <a:lnTo>
                    <a:pt x="54" y="491"/>
                  </a:lnTo>
                  <a:lnTo>
                    <a:pt x="134" y="581"/>
                  </a:lnTo>
                  <a:lnTo>
                    <a:pt x="233" y="625"/>
                  </a:lnTo>
                  <a:lnTo>
                    <a:pt x="295" y="634"/>
                  </a:lnTo>
                  <a:lnTo>
                    <a:pt x="349" y="625"/>
                  </a:lnTo>
                  <a:lnTo>
                    <a:pt x="456" y="581"/>
                  </a:lnTo>
                  <a:lnTo>
                    <a:pt x="536" y="491"/>
                  </a:lnTo>
                  <a:lnTo>
                    <a:pt x="581" y="384"/>
                  </a:lnTo>
                  <a:lnTo>
                    <a:pt x="581" y="313"/>
                  </a:lnTo>
                  <a:lnTo>
                    <a:pt x="581" y="250"/>
                  </a:lnTo>
                  <a:lnTo>
                    <a:pt x="536" y="143"/>
                  </a:lnTo>
                  <a:lnTo>
                    <a:pt x="456" y="54"/>
                  </a:lnTo>
                  <a:lnTo>
                    <a:pt x="349" y="9"/>
                  </a:lnTo>
                  <a:lnTo>
                    <a:pt x="295" y="0"/>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2" name="Google Shape;1222;p121"/>
            <p:cNvSpPr/>
            <p:nvPr/>
          </p:nvSpPr>
          <p:spPr>
            <a:xfrm>
              <a:off x="6335965" y="4777713"/>
              <a:ext cx="23375" cy="25189"/>
            </a:xfrm>
            <a:custGeom>
              <a:rect b="b" l="l" r="r" t="t"/>
              <a:pathLst>
                <a:path extrusionOk="0" h="626" w="581">
                  <a:moveTo>
                    <a:pt x="233" y="1"/>
                  </a:moveTo>
                  <a:lnTo>
                    <a:pt x="134" y="54"/>
                  </a:lnTo>
                  <a:lnTo>
                    <a:pt x="54" y="135"/>
                  </a:lnTo>
                  <a:lnTo>
                    <a:pt x="9" y="251"/>
                  </a:lnTo>
                  <a:lnTo>
                    <a:pt x="0" y="313"/>
                  </a:lnTo>
                  <a:lnTo>
                    <a:pt x="9" y="376"/>
                  </a:lnTo>
                  <a:lnTo>
                    <a:pt x="54" y="492"/>
                  </a:lnTo>
                  <a:lnTo>
                    <a:pt x="134" y="572"/>
                  </a:lnTo>
                  <a:lnTo>
                    <a:pt x="233" y="617"/>
                  </a:lnTo>
                  <a:lnTo>
                    <a:pt x="295" y="626"/>
                  </a:lnTo>
                  <a:lnTo>
                    <a:pt x="349" y="617"/>
                  </a:lnTo>
                  <a:lnTo>
                    <a:pt x="456" y="572"/>
                  </a:lnTo>
                  <a:lnTo>
                    <a:pt x="536" y="492"/>
                  </a:lnTo>
                  <a:lnTo>
                    <a:pt x="581" y="376"/>
                  </a:lnTo>
                  <a:lnTo>
                    <a:pt x="581" y="313"/>
                  </a:lnTo>
                  <a:lnTo>
                    <a:pt x="581" y="251"/>
                  </a:lnTo>
                  <a:lnTo>
                    <a:pt x="536" y="135"/>
                  </a:lnTo>
                  <a:lnTo>
                    <a:pt x="456" y="54"/>
                  </a:lnTo>
                  <a:lnTo>
                    <a:pt x="349" y="1"/>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3" name="Google Shape;1223;p121"/>
            <p:cNvSpPr/>
            <p:nvPr/>
          </p:nvSpPr>
          <p:spPr>
            <a:xfrm>
              <a:off x="6335965" y="4943008"/>
              <a:ext cx="23375" cy="25189"/>
            </a:xfrm>
            <a:custGeom>
              <a:rect b="b" l="l" r="r" t="t"/>
              <a:pathLst>
                <a:path extrusionOk="0" h="626" w="581">
                  <a:moveTo>
                    <a:pt x="233" y="1"/>
                  </a:moveTo>
                  <a:lnTo>
                    <a:pt x="134" y="54"/>
                  </a:lnTo>
                  <a:lnTo>
                    <a:pt x="54" y="135"/>
                  </a:lnTo>
                  <a:lnTo>
                    <a:pt x="9" y="251"/>
                  </a:lnTo>
                  <a:lnTo>
                    <a:pt x="0" y="313"/>
                  </a:lnTo>
                  <a:lnTo>
                    <a:pt x="9" y="376"/>
                  </a:lnTo>
                  <a:lnTo>
                    <a:pt x="54" y="492"/>
                  </a:lnTo>
                  <a:lnTo>
                    <a:pt x="134" y="572"/>
                  </a:lnTo>
                  <a:lnTo>
                    <a:pt x="233" y="626"/>
                  </a:lnTo>
                  <a:lnTo>
                    <a:pt x="349" y="626"/>
                  </a:lnTo>
                  <a:lnTo>
                    <a:pt x="456" y="572"/>
                  </a:lnTo>
                  <a:lnTo>
                    <a:pt x="536" y="492"/>
                  </a:lnTo>
                  <a:lnTo>
                    <a:pt x="581" y="376"/>
                  </a:lnTo>
                  <a:lnTo>
                    <a:pt x="581" y="313"/>
                  </a:lnTo>
                  <a:lnTo>
                    <a:pt x="581" y="251"/>
                  </a:lnTo>
                  <a:lnTo>
                    <a:pt x="536" y="135"/>
                  </a:lnTo>
                  <a:lnTo>
                    <a:pt x="456" y="54"/>
                  </a:lnTo>
                  <a:lnTo>
                    <a:pt x="349" y="1"/>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4" name="Google Shape;1224;p121"/>
            <p:cNvSpPr/>
            <p:nvPr/>
          </p:nvSpPr>
          <p:spPr>
            <a:xfrm>
              <a:off x="6335965" y="5108304"/>
              <a:ext cx="23375" cy="25189"/>
            </a:xfrm>
            <a:custGeom>
              <a:rect b="b" l="l" r="r" t="t"/>
              <a:pathLst>
                <a:path extrusionOk="0" h="626" w="581">
                  <a:moveTo>
                    <a:pt x="295" y="0"/>
                  </a:moveTo>
                  <a:lnTo>
                    <a:pt x="233" y="9"/>
                  </a:lnTo>
                  <a:lnTo>
                    <a:pt x="134" y="54"/>
                  </a:lnTo>
                  <a:lnTo>
                    <a:pt x="54" y="143"/>
                  </a:lnTo>
                  <a:lnTo>
                    <a:pt x="9" y="250"/>
                  </a:lnTo>
                  <a:lnTo>
                    <a:pt x="0" y="313"/>
                  </a:lnTo>
                  <a:lnTo>
                    <a:pt x="9" y="375"/>
                  </a:lnTo>
                  <a:lnTo>
                    <a:pt x="54" y="492"/>
                  </a:lnTo>
                  <a:lnTo>
                    <a:pt x="134" y="581"/>
                  </a:lnTo>
                  <a:lnTo>
                    <a:pt x="233" y="625"/>
                  </a:lnTo>
                  <a:lnTo>
                    <a:pt x="349" y="625"/>
                  </a:lnTo>
                  <a:lnTo>
                    <a:pt x="456" y="581"/>
                  </a:lnTo>
                  <a:lnTo>
                    <a:pt x="536" y="492"/>
                  </a:lnTo>
                  <a:lnTo>
                    <a:pt x="581" y="375"/>
                  </a:lnTo>
                  <a:lnTo>
                    <a:pt x="581" y="313"/>
                  </a:lnTo>
                  <a:lnTo>
                    <a:pt x="581" y="250"/>
                  </a:lnTo>
                  <a:lnTo>
                    <a:pt x="536" y="143"/>
                  </a:lnTo>
                  <a:lnTo>
                    <a:pt x="456" y="54"/>
                  </a:lnTo>
                  <a:lnTo>
                    <a:pt x="349" y="9"/>
                  </a:lnTo>
                  <a:lnTo>
                    <a:pt x="295" y="0"/>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5" name="Google Shape;1225;p121"/>
            <p:cNvSpPr/>
            <p:nvPr/>
          </p:nvSpPr>
          <p:spPr>
            <a:xfrm>
              <a:off x="6508764" y="4446799"/>
              <a:ext cx="23415" cy="25189"/>
            </a:xfrm>
            <a:custGeom>
              <a:rect b="b" l="l" r="r" t="t"/>
              <a:pathLst>
                <a:path extrusionOk="0" h="626" w="582">
                  <a:moveTo>
                    <a:pt x="287" y="0"/>
                  </a:moveTo>
                  <a:lnTo>
                    <a:pt x="233" y="9"/>
                  </a:lnTo>
                  <a:lnTo>
                    <a:pt x="126" y="54"/>
                  </a:lnTo>
                  <a:lnTo>
                    <a:pt x="45" y="143"/>
                  </a:lnTo>
                  <a:lnTo>
                    <a:pt x="10" y="250"/>
                  </a:lnTo>
                  <a:lnTo>
                    <a:pt x="1" y="313"/>
                  </a:lnTo>
                  <a:lnTo>
                    <a:pt x="10" y="375"/>
                  </a:lnTo>
                  <a:lnTo>
                    <a:pt x="45" y="491"/>
                  </a:lnTo>
                  <a:lnTo>
                    <a:pt x="126" y="581"/>
                  </a:lnTo>
                  <a:lnTo>
                    <a:pt x="233" y="625"/>
                  </a:lnTo>
                  <a:lnTo>
                    <a:pt x="349" y="625"/>
                  </a:lnTo>
                  <a:lnTo>
                    <a:pt x="456" y="581"/>
                  </a:lnTo>
                  <a:lnTo>
                    <a:pt x="528" y="491"/>
                  </a:lnTo>
                  <a:lnTo>
                    <a:pt x="572" y="375"/>
                  </a:lnTo>
                  <a:lnTo>
                    <a:pt x="581" y="313"/>
                  </a:lnTo>
                  <a:lnTo>
                    <a:pt x="572" y="250"/>
                  </a:lnTo>
                  <a:lnTo>
                    <a:pt x="528" y="143"/>
                  </a:lnTo>
                  <a:lnTo>
                    <a:pt x="456" y="54"/>
                  </a:lnTo>
                  <a:lnTo>
                    <a:pt x="349" y="9"/>
                  </a:lnTo>
                  <a:lnTo>
                    <a:pt x="287" y="0"/>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6" name="Google Shape;1226;p121"/>
            <p:cNvSpPr/>
            <p:nvPr/>
          </p:nvSpPr>
          <p:spPr>
            <a:xfrm>
              <a:off x="6508764" y="4612095"/>
              <a:ext cx="23415" cy="25551"/>
            </a:xfrm>
            <a:custGeom>
              <a:rect b="b" l="l" r="r" t="t"/>
              <a:pathLst>
                <a:path extrusionOk="0" h="635" w="582">
                  <a:moveTo>
                    <a:pt x="287" y="0"/>
                  </a:moveTo>
                  <a:lnTo>
                    <a:pt x="233" y="9"/>
                  </a:lnTo>
                  <a:lnTo>
                    <a:pt x="126" y="54"/>
                  </a:lnTo>
                  <a:lnTo>
                    <a:pt x="45" y="143"/>
                  </a:lnTo>
                  <a:lnTo>
                    <a:pt x="10" y="250"/>
                  </a:lnTo>
                  <a:lnTo>
                    <a:pt x="1" y="313"/>
                  </a:lnTo>
                  <a:lnTo>
                    <a:pt x="10" y="384"/>
                  </a:lnTo>
                  <a:lnTo>
                    <a:pt x="45" y="491"/>
                  </a:lnTo>
                  <a:lnTo>
                    <a:pt x="126" y="581"/>
                  </a:lnTo>
                  <a:lnTo>
                    <a:pt x="233" y="625"/>
                  </a:lnTo>
                  <a:lnTo>
                    <a:pt x="287" y="634"/>
                  </a:lnTo>
                  <a:lnTo>
                    <a:pt x="349" y="625"/>
                  </a:lnTo>
                  <a:lnTo>
                    <a:pt x="456" y="581"/>
                  </a:lnTo>
                  <a:lnTo>
                    <a:pt x="528" y="491"/>
                  </a:lnTo>
                  <a:lnTo>
                    <a:pt x="572" y="384"/>
                  </a:lnTo>
                  <a:lnTo>
                    <a:pt x="581" y="313"/>
                  </a:lnTo>
                  <a:lnTo>
                    <a:pt x="572" y="250"/>
                  </a:lnTo>
                  <a:lnTo>
                    <a:pt x="528" y="143"/>
                  </a:lnTo>
                  <a:lnTo>
                    <a:pt x="456" y="54"/>
                  </a:lnTo>
                  <a:lnTo>
                    <a:pt x="349" y="9"/>
                  </a:lnTo>
                  <a:lnTo>
                    <a:pt x="287" y="0"/>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7" name="Google Shape;1227;p121"/>
            <p:cNvSpPr/>
            <p:nvPr/>
          </p:nvSpPr>
          <p:spPr>
            <a:xfrm>
              <a:off x="6508764" y="4777713"/>
              <a:ext cx="23415" cy="25189"/>
            </a:xfrm>
            <a:custGeom>
              <a:rect b="b" l="l" r="r" t="t"/>
              <a:pathLst>
                <a:path extrusionOk="0" h="626" w="582">
                  <a:moveTo>
                    <a:pt x="233" y="1"/>
                  </a:moveTo>
                  <a:lnTo>
                    <a:pt x="126" y="54"/>
                  </a:lnTo>
                  <a:lnTo>
                    <a:pt x="45" y="135"/>
                  </a:lnTo>
                  <a:lnTo>
                    <a:pt x="10" y="251"/>
                  </a:lnTo>
                  <a:lnTo>
                    <a:pt x="1" y="313"/>
                  </a:lnTo>
                  <a:lnTo>
                    <a:pt x="10" y="376"/>
                  </a:lnTo>
                  <a:lnTo>
                    <a:pt x="45" y="492"/>
                  </a:lnTo>
                  <a:lnTo>
                    <a:pt x="126" y="572"/>
                  </a:lnTo>
                  <a:lnTo>
                    <a:pt x="233" y="617"/>
                  </a:lnTo>
                  <a:lnTo>
                    <a:pt x="287" y="626"/>
                  </a:lnTo>
                  <a:lnTo>
                    <a:pt x="349" y="617"/>
                  </a:lnTo>
                  <a:lnTo>
                    <a:pt x="456" y="572"/>
                  </a:lnTo>
                  <a:lnTo>
                    <a:pt x="528" y="492"/>
                  </a:lnTo>
                  <a:lnTo>
                    <a:pt x="572" y="376"/>
                  </a:lnTo>
                  <a:lnTo>
                    <a:pt x="581" y="313"/>
                  </a:lnTo>
                  <a:lnTo>
                    <a:pt x="572" y="251"/>
                  </a:lnTo>
                  <a:lnTo>
                    <a:pt x="528" y="135"/>
                  </a:lnTo>
                  <a:lnTo>
                    <a:pt x="456" y="54"/>
                  </a:lnTo>
                  <a:lnTo>
                    <a:pt x="349" y="1"/>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8" name="Google Shape;1228;p121"/>
            <p:cNvSpPr/>
            <p:nvPr/>
          </p:nvSpPr>
          <p:spPr>
            <a:xfrm>
              <a:off x="6508764" y="4943008"/>
              <a:ext cx="23415" cy="25189"/>
            </a:xfrm>
            <a:custGeom>
              <a:rect b="b" l="l" r="r" t="t"/>
              <a:pathLst>
                <a:path extrusionOk="0" h="626" w="582">
                  <a:moveTo>
                    <a:pt x="233" y="1"/>
                  </a:moveTo>
                  <a:lnTo>
                    <a:pt x="126" y="54"/>
                  </a:lnTo>
                  <a:lnTo>
                    <a:pt x="45" y="135"/>
                  </a:lnTo>
                  <a:lnTo>
                    <a:pt x="10" y="251"/>
                  </a:lnTo>
                  <a:lnTo>
                    <a:pt x="1" y="313"/>
                  </a:lnTo>
                  <a:lnTo>
                    <a:pt x="10" y="376"/>
                  </a:lnTo>
                  <a:lnTo>
                    <a:pt x="45" y="492"/>
                  </a:lnTo>
                  <a:lnTo>
                    <a:pt x="126" y="572"/>
                  </a:lnTo>
                  <a:lnTo>
                    <a:pt x="233" y="626"/>
                  </a:lnTo>
                  <a:lnTo>
                    <a:pt x="349" y="626"/>
                  </a:lnTo>
                  <a:lnTo>
                    <a:pt x="456" y="572"/>
                  </a:lnTo>
                  <a:lnTo>
                    <a:pt x="528" y="492"/>
                  </a:lnTo>
                  <a:lnTo>
                    <a:pt x="572" y="376"/>
                  </a:lnTo>
                  <a:lnTo>
                    <a:pt x="581" y="313"/>
                  </a:lnTo>
                  <a:lnTo>
                    <a:pt x="572" y="251"/>
                  </a:lnTo>
                  <a:lnTo>
                    <a:pt x="528" y="135"/>
                  </a:lnTo>
                  <a:lnTo>
                    <a:pt x="456" y="54"/>
                  </a:lnTo>
                  <a:lnTo>
                    <a:pt x="349" y="1"/>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9" name="Google Shape;1229;p121"/>
            <p:cNvSpPr/>
            <p:nvPr/>
          </p:nvSpPr>
          <p:spPr>
            <a:xfrm>
              <a:off x="6508764" y="5108304"/>
              <a:ext cx="23415" cy="25189"/>
            </a:xfrm>
            <a:custGeom>
              <a:rect b="b" l="l" r="r" t="t"/>
              <a:pathLst>
                <a:path extrusionOk="0" h="626" w="582">
                  <a:moveTo>
                    <a:pt x="287" y="0"/>
                  </a:moveTo>
                  <a:lnTo>
                    <a:pt x="233" y="9"/>
                  </a:lnTo>
                  <a:lnTo>
                    <a:pt x="126" y="54"/>
                  </a:lnTo>
                  <a:lnTo>
                    <a:pt x="45" y="143"/>
                  </a:lnTo>
                  <a:lnTo>
                    <a:pt x="10" y="250"/>
                  </a:lnTo>
                  <a:lnTo>
                    <a:pt x="1" y="313"/>
                  </a:lnTo>
                  <a:lnTo>
                    <a:pt x="10" y="375"/>
                  </a:lnTo>
                  <a:lnTo>
                    <a:pt x="45" y="492"/>
                  </a:lnTo>
                  <a:lnTo>
                    <a:pt x="126" y="581"/>
                  </a:lnTo>
                  <a:lnTo>
                    <a:pt x="233" y="625"/>
                  </a:lnTo>
                  <a:lnTo>
                    <a:pt x="349" y="625"/>
                  </a:lnTo>
                  <a:lnTo>
                    <a:pt x="456" y="581"/>
                  </a:lnTo>
                  <a:lnTo>
                    <a:pt x="528" y="492"/>
                  </a:lnTo>
                  <a:lnTo>
                    <a:pt x="572" y="375"/>
                  </a:lnTo>
                  <a:lnTo>
                    <a:pt x="581" y="313"/>
                  </a:lnTo>
                  <a:lnTo>
                    <a:pt x="572" y="250"/>
                  </a:lnTo>
                  <a:lnTo>
                    <a:pt x="528" y="143"/>
                  </a:lnTo>
                  <a:lnTo>
                    <a:pt x="456" y="54"/>
                  </a:lnTo>
                  <a:lnTo>
                    <a:pt x="349" y="9"/>
                  </a:lnTo>
                  <a:lnTo>
                    <a:pt x="287" y="0"/>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0" name="Google Shape;1230;p121"/>
            <p:cNvSpPr/>
            <p:nvPr/>
          </p:nvSpPr>
          <p:spPr>
            <a:xfrm>
              <a:off x="5645455" y="3632956"/>
              <a:ext cx="23375" cy="25189"/>
            </a:xfrm>
            <a:custGeom>
              <a:rect b="b" l="l" r="r" t="t"/>
              <a:pathLst>
                <a:path extrusionOk="0" h="626" w="581">
                  <a:moveTo>
                    <a:pt x="232" y="0"/>
                  </a:moveTo>
                  <a:lnTo>
                    <a:pt x="125" y="54"/>
                  </a:lnTo>
                  <a:lnTo>
                    <a:pt x="54" y="134"/>
                  </a:lnTo>
                  <a:lnTo>
                    <a:pt x="9" y="250"/>
                  </a:lnTo>
                  <a:lnTo>
                    <a:pt x="0" y="313"/>
                  </a:lnTo>
                  <a:lnTo>
                    <a:pt x="9" y="375"/>
                  </a:lnTo>
                  <a:lnTo>
                    <a:pt x="54" y="491"/>
                  </a:lnTo>
                  <a:lnTo>
                    <a:pt x="125" y="572"/>
                  </a:lnTo>
                  <a:lnTo>
                    <a:pt x="232" y="625"/>
                  </a:lnTo>
                  <a:lnTo>
                    <a:pt x="348" y="625"/>
                  </a:lnTo>
                  <a:lnTo>
                    <a:pt x="455" y="572"/>
                  </a:lnTo>
                  <a:lnTo>
                    <a:pt x="536" y="491"/>
                  </a:lnTo>
                  <a:lnTo>
                    <a:pt x="572" y="375"/>
                  </a:lnTo>
                  <a:lnTo>
                    <a:pt x="581" y="313"/>
                  </a:lnTo>
                  <a:lnTo>
                    <a:pt x="572" y="250"/>
                  </a:lnTo>
                  <a:lnTo>
                    <a:pt x="536" y="134"/>
                  </a:lnTo>
                  <a:lnTo>
                    <a:pt x="455" y="54"/>
                  </a:lnTo>
                  <a:lnTo>
                    <a:pt x="348" y="0"/>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1" name="Google Shape;1231;p121"/>
            <p:cNvSpPr/>
            <p:nvPr/>
          </p:nvSpPr>
          <p:spPr>
            <a:xfrm>
              <a:off x="5645455" y="3798211"/>
              <a:ext cx="23375" cy="25189"/>
            </a:xfrm>
            <a:custGeom>
              <a:rect b="b" l="l" r="r" t="t"/>
              <a:pathLst>
                <a:path extrusionOk="0" h="626" w="581">
                  <a:moveTo>
                    <a:pt x="295" y="1"/>
                  </a:moveTo>
                  <a:lnTo>
                    <a:pt x="232" y="10"/>
                  </a:lnTo>
                  <a:lnTo>
                    <a:pt x="125" y="54"/>
                  </a:lnTo>
                  <a:lnTo>
                    <a:pt x="54" y="135"/>
                  </a:lnTo>
                  <a:lnTo>
                    <a:pt x="9" y="251"/>
                  </a:lnTo>
                  <a:lnTo>
                    <a:pt x="0" y="313"/>
                  </a:lnTo>
                  <a:lnTo>
                    <a:pt x="9" y="376"/>
                  </a:lnTo>
                  <a:lnTo>
                    <a:pt x="54" y="492"/>
                  </a:lnTo>
                  <a:lnTo>
                    <a:pt x="125" y="581"/>
                  </a:lnTo>
                  <a:lnTo>
                    <a:pt x="232" y="626"/>
                  </a:lnTo>
                  <a:lnTo>
                    <a:pt x="348" y="626"/>
                  </a:lnTo>
                  <a:lnTo>
                    <a:pt x="455" y="581"/>
                  </a:lnTo>
                  <a:lnTo>
                    <a:pt x="536" y="492"/>
                  </a:lnTo>
                  <a:lnTo>
                    <a:pt x="572" y="376"/>
                  </a:lnTo>
                  <a:lnTo>
                    <a:pt x="581" y="313"/>
                  </a:lnTo>
                  <a:lnTo>
                    <a:pt x="572" y="251"/>
                  </a:lnTo>
                  <a:lnTo>
                    <a:pt x="536" y="135"/>
                  </a:lnTo>
                  <a:lnTo>
                    <a:pt x="455" y="54"/>
                  </a:lnTo>
                  <a:lnTo>
                    <a:pt x="348" y="10"/>
                  </a:lnTo>
                  <a:lnTo>
                    <a:pt x="295" y="1"/>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2" name="Google Shape;1232;p121"/>
            <p:cNvSpPr/>
            <p:nvPr/>
          </p:nvSpPr>
          <p:spPr>
            <a:xfrm>
              <a:off x="5645455" y="3963507"/>
              <a:ext cx="23375" cy="25551"/>
            </a:xfrm>
            <a:custGeom>
              <a:rect b="b" l="l" r="r" t="t"/>
              <a:pathLst>
                <a:path extrusionOk="0" h="635" w="581">
                  <a:moveTo>
                    <a:pt x="295" y="1"/>
                  </a:moveTo>
                  <a:lnTo>
                    <a:pt x="232" y="9"/>
                  </a:lnTo>
                  <a:lnTo>
                    <a:pt x="125" y="54"/>
                  </a:lnTo>
                  <a:lnTo>
                    <a:pt x="54" y="143"/>
                  </a:lnTo>
                  <a:lnTo>
                    <a:pt x="9" y="251"/>
                  </a:lnTo>
                  <a:lnTo>
                    <a:pt x="0" y="322"/>
                  </a:lnTo>
                  <a:lnTo>
                    <a:pt x="9" y="385"/>
                  </a:lnTo>
                  <a:lnTo>
                    <a:pt x="54" y="492"/>
                  </a:lnTo>
                  <a:lnTo>
                    <a:pt x="125" y="581"/>
                  </a:lnTo>
                  <a:lnTo>
                    <a:pt x="232" y="626"/>
                  </a:lnTo>
                  <a:lnTo>
                    <a:pt x="295" y="635"/>
                  </a:lnTo>
                  <a:lnTo>
                    <a:pt x="348" y="626"/>
                  </a:lnTo>
                  <a:lnTo>
                    <a:pt x="455" y="581"/>
                  </a:lnTo>
                  <a:lnTo>
                    <a:pt x="536" y="492"/>
                  </a:lnTo>
                  <a:lnTo>
                    <a:pt x="572" y="385"/>
                  </a:lnTo>
                  <a:lnTo>
                    <a:pt x="581" y="322"/>
                  </a:lnTo>
                  <a:lnTo>
                    <a:pt x="572" y="251"/>
                  </a:lnTo>
                  <a:lnTo>
                    <a:pt x="536" y="143"/>
                  </a:lnTo>
                  <a:lnTo>
                    <a:pt x="455" y="54"/>
                  </a:lnTo>
                  <a:lnTo>
                    <a:pt x="348" y="9"/>
                  </a:lnTo>
                  <a:lnTo>
                    <a:pt x="295" y="1"/>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3" name="Google Shape;1233;p121"/>
            <p:cNvSpPr/>
            <p:nvPr/>
          </p:nvSpPr>
          <p:spPr>
            <a:xfrm>
              <a:off x="5645455" y="4129165"/>
              <a:ext cx="23375" cy="25189"/>
            </a:xfrm>
            <a:custGeom>
              <a:rect b="b" l="l" r="r" t="t"/>
              <a:pathLst>
                <a:path extrusionOk="0" h="626" w="581">
                  <a:moveTo>
                    <a:pt x="232" y="0"/>
                  </a:moveTo>
                  <a:lnTo>
                    <a:pt x="125" y="54"/>
                  </a:lnTo>
                  <a:lnTo>
                    <a:pt x="54" y="134"/>
                  </a:lnTo>
                  <a:lnTo>
                    <a:pt x="9" y="250"/>
                  </a:lnTo>
                  <a:lnTo>
                    <a:pt x="0" y="313"/>
                  </a:lnTo>
                  <a:lnTo>
                    <a:pt x="9" y="375"/>
                  </a:lnTo>
                  <a:lnTo>
                    <a:pt x="54" y="491"/>
                  </a:lnTo>
                  <a:lnTo>
                    <a:pt x="125" y="572"/>
                  </a:lnTo>
                  <a:lnTo>
                    <a:pt x="232" y="616"/>
                  </a:lnTo>
                  <a:lnTo>
                    <a:pt x="295" y="625"/>
                  </a:lnTo>
                  <a:lnTo>
                    <a:pt x="348" y="616"/>
                  </a:lnTo>
                  <a:lnTo>
                    <a:pt x="455" y="572"/>
                  </a:lnTo>
                  <a:lnTo>
                    <a:pt x="536" y="491"/>
                  </a:lnTo>
                  <a:lnTo>
                    <a:pt x="572" y="375"/>
                  </a:lnTo>
                  <a:lnTo>
                    <a:pt x="581" y="313"/>
                  </a:lnTo>
                  <a:lnTo>
                    <a:pt x="572" y="250"/>
                  </a:lnTo>
                  <a:lnTo>
                    <a:pt x="536" y="134"/>
                  </a:lnTo>
                  <a:lnTo>
                    <a:pt x="455" y="54"/>
                  </a:lnTo>
                  <a:lnTo>
                    <a:pt x="348" y="0"/>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4" name="Google Shape;1234;p121"/>
            <p:cNvSpPr/>
            <p:nvPr/>
          </p:nvSpPr>
          <p:spPr>
            <a:xfrm>
              <a:off x="5645455" y="4294460"/>
              <a:ext cx="23375" cy="25189"/>
            </a:xfrm>
            <a:custGeom>
              <a:rect b="b" l="l" r="r" t="t"/>
              <a:pathLst>
                <a:path extrusionOk="0" h="626" w="581">
                  <a:moveTo>
                    <a:pt x="232" y="0"/>
                  </a:moveTo>
                  <a:lnTo>
                    <a:pt x="125" y="54"/>
                  </a:lnTo>
                  <a:lnTo>
                    <a:pt x="54" y="134"/>
                  </a:lnTo>
                  <a:lnTo>
                    <a:pt x="9" y="250"/>
                  </a:lnTo>
                  <a:lnTo>
                    <a:pt x="0" y="313"/>
                  </a:lnTo>
                  <a:lnTo>
                    <a:pt x="9" y="375"/>
                  </a:lnTo>
                  <a:lnTo>
                    <a:pt x="54" y="491"/>
                  </a:lnTo>
                  <a:lnTo>
                    <a:pt x="125" y="572"/>
                  </a:lnTo>
                  <a:lnTo>
                    <a:pt x="232" y="625"/>
                  </a:lnTo>
                  <a:lnTo>
                    <a:pt x="348" y="625"/>
                  </a:lnTo>
                  <a:lnTo>
                    <a:pt x="455" y="572"/>
                  </a:lnTo>
                  <a:lnTo>
                    <a:pt x="536" y="491"/>
                  </a:lnTo>
                  <a:lnTo>
                    <a:pt x="572" y="375"/>
                  </a:lnTo>
                  <a:lnTo>
                    <a:pt x="581" y="313"/>
                  </a:lnTo>
                  <a:lnTo>
                    <a:pt x="572" y="250"/>
                  </a:lnTo>
                  <a:lnTo>
                    <a:pt x="536" y="134"/>
                  </a:lnTo>
                  <a:lnTo>
                    <a:pt x="455" y="54"/>
                  </a:lnTo>
                  <a:lnTo>
                    <a:pt x="348" y="0"/>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5" name="Google Shape;1235;p121"/>
            <p:cNvSpPr/>
            <p:nvPr/>
          </p:nvSpPr>
          <p:spPr>
            <a:xfrm>
              <a:off x="5472978" y="3632956"/>
              <a:ext cx="23053" cy="25189"/>
            </a:xfrm>
            <a:custGeom>
              <a:rect b="b" l="l" r="r" t="t"/>
              <a:pathLst>
                <a:path extrusionOk="0" h="626" w="573">
                  <a:moveTo>
                    <a:pt x="224" y="0"/>
                  </a:moveTo>
                  <a:lnTo>
                    <a:pt x="126" y="54"/>
                  </a:lnTo>
                  <a:lnTo>
                    <a:pt x="45" y="134"/>
                  </a:lnTo>
                  <a:lnTo>
                    <a:pt x="1" y="250"/>
                  </a:lnTo>
                  <a:lnTo>
                    <a:pt x="1" y="313"/>
                  </a:lnTo>
                  <a:lnTo>
                    <a:pt x="1" y="375"/>
                  </a:lnTo>
                  <a:lnTo>
                    <a:pt x="45" y="491"/>
                  </a:lnTo>
                  <a:lnTo>
                    <a:pt x="126" y="572"/>
                  </a:lnTo>
                  <a:lnTo>
                    <a:pt x="224" y="625"/>
                  </a:lnTo>
                  <a:lnTo>
                    <a:pt x="349" y="625"/>
                  </a:lnTo>
                  <a:lnTo>
                    <a:pt x="447" y="572"/>
                  </a:lnTo>
                  <a:lnTo>
                    <a:pt x="528" y="491"/>
                  </a:lnTo>
                  <a:lnTo>
                    <a:pt x="572" y="375"/>
                  </a:lnTo>
                  <a:lnTo>
                    <a:pt x="572" y="313"/>
                  </a:lnTo>
                  <a:lnTo>
                    <a:pt x="572" y="250"/>
                  </a:lnTo>
                  <a:lnTo>
                    <a:pt x="528" y="134"/>
                  </a:lnTo>
                  <a:lnTo>
                    <a:pt x="447" y="54"/>
                  </a:lnTo>
                  <a:lnTo>
                    <a:pt x="349" y="0"/>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6" name="Google Shape;1236;p121"/>
            <p:cNvSpPr/>
            <p:nvPr/>
          </p:nvSpPr>
          <p:spPr>
            <a:xfrm>
              <a:off x="5472978" y="3798211"/>
              <a:ext cx="23053" cy="25189"/>
            </a:xfrm>
            <a:custGeom>
              <a:rect b="b" l="l" r="r" t="t"/>
              <a:pathLst>
                <a:path extrusionOk="0" h="626" w="573">
                  <a:moveTo>
                    <a:pt x="286" y="1"/>
                  </a:moveTo>
                  <a:lnTo>
                    <a:pt x="224" y="10"/>
                  </a:lnTo>
                  <a:lnTo>
                    <a:pt x="126" y="54"/>
                  </a:lnTo>
                  <a:lnTo>
                    <a:pt x="45" y="135"/>
                  </a:lnTo>
                  <a:lnTo>
                    <a:pt x="1" y="251"/>
                  </a:lnTo>
                  <a:lnTo>
                    <a:pt x="1" y="313"/>
                  </a:lnTo>
                  <a:lnTo>
                    <a:pt x="1" y="376"/>
                  </a:lnTo>
                  <a:lnTo>
                    <a:pt x="45" y="492"/>
                  </a:lnTo>
                  <a:lnTo>
                    <a:pt x="126" y="581"/>
                  </a:lnTo>
                  <a:lnTo>
                    <a:pt x="224" y="626"/>
                  </a:lnTo>
                  <a:lnTo>
                    <a:pt x="349" y="626"/>
                  </a:lnTo>
                  <a:lnTo>
                    <a:pt x="447" y="581"/>
                  </a:lnTo>
                  <a:lnTo>
                    <a:pt x="528" y="492"/>
                  </a:lnTo>
                  <a:lnTo>
                    <a:pt x="572" y="376"/>
                  </a:lnTo>
                  <a:lnTo>
                    <a:pt x="572" y="313"/>
                  </a:lnTo>
                  <a:lnTo>
                    <a:pt x="572" y="251"/>
                  </a:lnTo>
                  <a:lnTo>
                    <a:pt x="528" y="135"/>
                  </a:lnTo>
                  <a:lnTo>
                    <a:pt x="447" y="54"/>
                  </a:lnTo>
                  <a:lnTo>
                    <a:pt x="349" y="10"/>
                  </a:lnTo>
                  <a:lnTo>
                    <a:pt x="286" y="1"/>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7" name="Google Shape;1237;p121"/>
            <p:cNvSpPr/>
            <p:nvPr/>
          </p:nvSpPr>
          <p:spPr>
            <a:xfrm>
              <a:off x="5472978" y="3963507"/>
              <a:ext cx="23053" cy="25551"/>
            </a:xfrm>
            <a:custGeom>
              <a:rect b="b" l="l" r="r" t="t"/>
              <a:pathLst>
                <a:path extrusionOk="0" h="635" w="573">
                  <a:moveTo>
                    <a:pt x="286" y="1"/>
                  </a:moveTo>
                  <a:lnTo>
                    <a:pt x="224" y="9"/>
                  </a:lnTo>
                  <a:lnTo>
                    <a:pt x="126" y="54"/>
                  </a:lnTo>
                  <a:lnTo>
                    <a:pt x="45" y="143"/>
                  </a:lnTo>
                  <a:lnTo>
                    <a:pt x="1" y="251"/>
                  </a:lnTo>
                  <a:lnTo>
                    <a:pt x="1" y="322"/>
                  </a:lnTo>
                  <a:lnTo>
                    <a:pt x="1" y="385"/>
                  </a:lnTo>
                  <a:lnTo>
                    <a:pt x="45" y="492"/>
                  </a:lnTo>
                  <a:lnTo>
                    <a:pt x="126" y="581"/>
                  </a:lnTo>
                  <a:lnTo>
                    <a:pt x="224" y="626"/>
                  </a:lnTo>
                  <a:lnTo>
                    <a:pt x="286" y="635"/>
                  </a:lnTo>
                  <a:lnTo>
                    <a:pt x="349" y="626"/>
                  </a:lnTo>
                  <a:lnTo>
                    <a:pt x="447" y="581"/>
                  </a:lnTo>
                  <a:lnTo>
                    <a:pt x="528" y="492"/>
                  </a:lnTo>
                  <a:lnTo>
                    <a:pt x="572" y="385"/>
                  </a:lnTo>
                  <a:lnTo>
                    <a:pt x="572" y="322"/>
                  </a:lnTo>
                  <a:lnTo>
                    <a:pt x="572" y="251"/>
                  </a:lnTo>
                  <a:lnTo>
                    <a:pt x="528" y="143"/>
                  </a:lnTo>
                  <a:lnTo>
                    <a:pt x="447" y="54"/>
                  </a:lnTo>
                  <a:lnTo>
                    <a:pt x="349" y="9"/>
                  </a:lnTo>
                  <a:lnTo>
                    <a:pt x="286" y="1"/>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8" name="Google Shape;1238;p121"/>
            <p:cNvSpPr/>
            <p:nvPr/>
          </p:nvSpPr>
          <p:spPr>
            <a:xfrm>
              <a:off x="5472978" y="4129165"/>
              <a:ext cx="23053" cy="25189"/>
            </a:xfrm>
            <a:custGeom>
              <a:rect b="b" l="l" r="r" t="t"/>
              <a:pathLst>
                <a:path extrusionOk="0" h="626" w="573">
                  <a:moveTo>
                    <a:pt x="224" y="0"/>
                  </a:moveTo>
                  <a:lnTo>
                    <a:pt x="126" y="54"/>
                  </a:lnTo>
                  <a:lnTo>
                    <a:pt x="45" y="134"/>
                  </a:lnTo>
                  <a:lnTo>
                    <a:pt x="1" y="250"/>
                  </a:lnTo>
                  <a:lnTo>
                    <a:pt x="1" y="313"/>
                  </a:lnTo>
                  <a:lnTo>
                    <a:pt x="1" y="375"/>
                  </a:lnTo>
                  <a:lnTo>
                    <a:pt x="45" y="491"/>
                  </a:lnTo>
                  <a:lnTo>
                    <a:pt x="126" y="572"/>
                  </a:lnTo>
                  <a:lnTo>
                    <a:pt x="224" y="616"/>
                  </a:lnTo>
                  <a:lnTo>
                    <a:pt x="286" y="625"/>
                  </a:lnTo>
                  <a:lnTo>
                    <a:pt x="349" y="616"/>
                  </a:lnTo>
                  <a:lnTo>
                    <a:pt x="447" y="572"/>
                  </a:lnTo>
                  <a:lnTo>
                    <a:pt x="528" y="491"/>
                  </a:lnTo>
                  <a:lnTo>
                    <a:pt x="572" y="375"/>
                  </a:lnTo>
                  <a:lnTo>
                    <a:pt x="572" y="313"/>
                  </a:lnTo>
                  <a:lnTo>
                    <a:pt x="572" y="250"/>
                  </a:lnTo>
                  <a:lnTo>
                    <a:pt x="528" y="134"/>
                  </a:lnTo>
                  <a:lnTo>
                    <a:pt x="447" y="54"/>
                  </a:lnTo>
                  <a:lnTo>
                    <a:pt x="349" y="0"/>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9" name="Google Shape;1239;p121"/>
            <p:cNvSpPr/>
            <p:nvPr/>
          </p:nvSpPr>
          <p:spPr>
            <a:xfrm>
              <a:off x="5472978" y="4294460"/>
              <a:ext cx="23053" cy="25189"/>
            </a:xfrm>
            <a:custGeom>
              <a:rect b="b" l="l" r="r" t="t"/>
              <a:pathLst>
                <a:path extrusionOk="0" h="626" w="573">
                  <a:moveTo>
                    <a:pt x="224" y="0"/>
                  </a:moveTo>
                  <a:lnTo>
                    <a:pt x="126" y="54"/>
                  </a:lnTo>
                  <a:lnTo>
                    <a:pt x="45" y="134"/>
                  </a:lnTo>
                  <a:lnTo>
                    <a:pt x="1" y="250"/>
                  </a:lnTo>
                  <a:lnTo>
                    <a:pt x="1" y="313"/>
                  </a:lnTo>
                  <a:lnTo>
                    <a:pt x="1" y="375"/>
                  </a:lnTo>
                  <a:lnTo>
                    <a:pt x="45" y="491"/>
                  </a:lnTo>
                  <a:lnTo>
                    <a:pt x="126" y="572"/>
                  </a:lnTo>
                  <a:lnTo>
                    <a:pt x="224" y="625"/>
                  </a:lnTo>
                  <a:lnTo>
                    <a:pt x="349" y="625"/>
                  </a:lnTo>
                  <a:lnTo>
                    <a:pt x="447" y="572"/>
                  </a:lnTo>
                  <a:lnTo>
                    <a:pt x="528" y="491"/>
                  </a:lnTo>
                  <a:lnTo>
                    <a:pt x="572" y="375"/>
                  </a:lnTo>
                  <a:lnTo>
                    <a:pt x="572" y="313"/>
                  </a:lnTo>
                  <a:lnTo>
                    <a:pt x="572" y="250"/>
                  </a:lnTo>
                  <a:lnTo>
                    <a:pt x="528" y="134"/>
                  </a:lnTo>
                  <a:lnTo>
                    <a:pt x="447" y="54"/>
                  </a:lnTo>
                  <a:lnTo>
                    <a:pt x="349" y="0"/>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0" name="Google Shape;1240;p121"/>
            <p:cNvSpPr/>
            <p:nvPr/>
          </p:nvSpPr>
          <p:spPr>
            <a:xfrm>
              <a:off x="5818253" y="3632956"/>
              <a:ext cx="23013" cy="25189"/>
            </a:xfrm>
            <a:custGeom>
              <a:rect b="b" l="l" r="r" t="t"/>
              <a:pathLst>
                <a:path extrusionOk="0" h="626" w="572">
                  <a:moveTo>
                    <a:pt x="233" y="0"/>
                  </a:moveTo>
                  <a:lnTo>
                    <a:pt x="125" y="54"/>
                  </a:lnTo>
                  <a:lnTo>
                    <a:pt x="45" y="134"/>
                  </a:lnTo>
                  <a:lnTo>
                    <a:pt x="0" y="250"/>
                  </a:lnTo>
                  <a:lnTo>
                    <a:pt x="0" y="313"/>
                  </a:lnTo>
                  <a:lnTo>
                    <a:pt x="0" y="375"/>
                  </a:lnTo>
                  <a:lnTo>
                    <a:pt x="45" y="491"/>
                  </a:lnTo>
                  <a:lnTo>
                    <a:pt x="125" y="572"/>
                  </a:lnTo>
                  <a:lnTo>
                    <a:pt x="233" y="625"/>
                  </a:lnTo>
                  <a:lnTo>
                    <a:pt x="349" y="625"/>
                  </a:lnTo>
                  <a:lnTo>
                    <a:pt x="447" y="572"/>
                  </a:lnTo>
                  <a:lnTo>
                    <a:pt x="527" y="491"/>
                  </a:lnTo>
                  <a:lnTo>
                    <a:pt x="572" y="375"/>
                  </a:lnTo>
                  <a:lnTo>
                    <a:pt x="572" y="313"/>
                  </a:lnTo>
                  <a:lnTo>
                    <a:pt x="572" y="250"/>
                  </a:lnTo>
                  <a:lnTo>
                    <a:pt x="527" y="134"/>
                  </a:lnTo>
                  <a:lnTo>
                    <a:pt x="447" y="54"/>
                  </a:lnTo>
                  <a:lnTo>
                    <a:pt x="349" y="0"/>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1" name="Google Shape;1241;p121"/>
            <p:cNvSpPr/>
            <p:nvPr/>
          </p:nvSpPr>
          <p:spPr>
            <a:xfrm>
              <a:off x="5818253" y="3798211"/>
              <a:ext cx="23013" cy="25189"/>
            </a:xfrm>
            <a:custGeom>
              <a:rect b="b" l="l" r="r" t="t"/>
              <a:pathLst>
                <a:path extrusionOk="0" h="626" w="572">
                  <a:moveTo>
                    <a:pt x="286" y="1"/>
                  </a:moveTo>
                  <a:lnTo>
                    <a:pt x="233" y="10"/>
                  </a:lnTo>
                  <a:lnTo>
                    <a:pt x="125" y="54"/>
                  </a:lnTo>
                  <a:lnTo>
                    <a:pt x="45" y="135"/>
                  </a:lnTo>
                  <a:lnTo>
                    <a:pt x="0" y="251"/>
                  </a:lnTo>
                  <a:lnTo>
                    <a:pt x="0" y="313"/>
                  </a:lnTo>
                  <a:lnTo>
                    <a:pt x="0" y="376"/>
                  </a:lnTo>
                  <a:lnTo>
                    <a:pt x="45" y="492"/>
                  </a:lnTo>
                  <a:lnTo>
                    <a:pt x="125" y="581"/>
                  </a:lnTo>
                  <a:lnTo>
                    <a:pt x="233" y="626"/>
                  </a:lnTo>
                  <a:lnTo>
                    <a:pt x="349" y="626"/>
                  </a:lnTo>
                  <a:lnTo>
                    <a:pt x="447" y="581"/>
                  </a:lnTo>
                  <a:lnTo>
                    <a:pt x="527" y="492"/>
                  </a:lnTo>
                  <a:lnTo>
                    <a:pt x="572" y="376"/>
                  </a:lnTo>
                  <a:lnTo>
                    <a:pt x="572" y="313"/>
                  </a:lnTo>
                  <a:lnTo>
                    <a:pt x="572" y="251"/>
                  </a:lnTo>
                  <a:lnTo>
                    <a:pt x="527" y="135"/>
                  </a:lnTo>
                  <a:lnTo>
                    <a:pt x="447" y="54"/>
                  </a:lnTo>
                  <a:lnTo>
                    <a:pt x="349" y="10"/>
                  </a:lnTo>
                  <a:lnTo>
                    <a:pt x="286" y="1"/>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2" name="Google Shape;1242;p121"/>
            <p:cNvSpPr/>
            <p:nvPr/>
          </p:nvSpPr>
          <p:spPr>
            <a:xfrm>
              <a:off x="5818253" y="3963507"/>
              <a:ext cx="23013" cy="25551"/>
            </a:xfrm>
            <a:custGeom>
              <a:rect b="b" l="l" r="r" t="t"/>
              <a:pathLst>
                <a:path extrusionOk="0" h="635" w="572">
                  <a:moveTo>
                    <a:pt x="286" y="1"/>
                  </a:moveTo>
                  <a:lnTo>
                    <a:pt x="233" y="9"/>
                  </a:lnTo>
                  <a:lnTo>
                    <a:pt x="125" y="54"/>
                  </a:lnTo>
                  <a:lnTo>
                    <a:pt x="45" y="143"/>
                  </a:lnTo>
                  <a:lnTo>
                    <a:pt x="0" y="251"/>
                  </a:lnTo>
                  <a:lnTo>
                    <a:pt x="0" y="322"/>
                  </a:lnTo>
                  <a:lnTo>
                    <a:pt x="0" y="385"/>
                  </a:lnTo>
                  <a:lnTo>
                    <a:pt x="45" y="492"/>
                  </a:lnTo>
                  <a:lnTo>
                    <a:pt x="125" y="581"/>
                  </a:lnTo>
                  <a:lnTo>
                    <a:pt x="233" y="626"/>
                  </a:lnTo>
                  <a:lnTo>
                    <a:pt x="286" y="635"/>
                  </a:lnTo>
                  <a:lnTo>
                    <a:pt x="349" y="626"/>
                  </a:lnTo>
                  <a:lnTo>
                    <a:pt x="447" y="581"/>
                  </a:lnTo>
                  <a:lnTo>
                    <a:pt x="527" y="492"/>
                  </a:lnTo>
                  <a:lnTo>
                    <a:pt x="572" y="385"/>
                  </a:lnTo>
                  <a:lnTo>
                    <a:pt x="572" y="322"/>
                  </a:lnTo>
                  <a:lnTo>
                    <a:pt x="572" y="251"/>
                  </a:lnTo>
                  <a:lnTo>
                    <a:pt x="527" y="143"/>
                  </a:lnTo>
                  <a:lnTo>
                    <a:pt x="447" y="54"/>
                  </a:lnTo>
                  <a:lnTo>
                    <a:pt x="349" y="9"/>
                  </a:lnTo>
                  <a:lnTo>
                    <a:pt x="286" y="1"/>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3" name="Google Shape;1243;p121"/>
            <p:cNvSpPr/>
            <p:nvPr/>
          </p:nvSpPr>
          <p:spPr>
            <a:xfrm>
              <a:off x="5818253" y="4129165"/>
              <a:ext cx="23013" cy="25189"/>
            </a:xfrm>
            <a:custGeom>
              <a:rect b="b" l="l" r="r" t="t"/>
              <a:pathLst>
                <a:path extrusionOk="0" h="626" w="572">
                  <a:moveTo>
                    <a:pt x="233" y="0"/>
                  </a:moveTo>
                  <a:lnTo>
                    <a:pt x="125" y="54"/>
                  </a:lnTo>
                  <a:lnTo>
                    <a:pt x="45" y="134"/>
                  </a:lnTo>
                  <a:lnTo>
                    <a:pt x="0" y="250"/>
                  </a:lnTo>
                  <a:lnTo>
                    <a:pt x="0" y="313"/>
                  </a:lnTo>
                  <a:lnTo>
                    <a:pt x="0" y="375"/>
                  </a:lnTo>
                  <a:lnTo>
                    <a:pt x="45" y="491"/>
                  </a:lnTo>
                  <a:lnTo>
                    <a:pt x="125" y="572"/>
                  </a:lnTo>
                  <a:lnTo>
                    <a:pt x="233" y="616"/>
                  </a:lnTo>
                  <a:lnTo>
                    <a:pt x="286" y="625"/>
                  </a:lnTo>
                  <a:lnTo>
                    <a:pt x="349" y="616"/>
                  </a:lnTo>
                  <a:lnTo>
                    <a:pt x="447" y="572"/>
                  </a:lnTo>
                  <a:lnTo>
                    <a:pt x="527" y="491"/>
                  </a:lnTo>
                  <a:lnTo>
                    <a:pt x="572" y="375"/>
                  </a:lnTo>
                  <a:lnTo>
                    <a:pt x="572" y="313"/>
                  </a:lnTo>
                  <a:lnTo>
                    <a:pt x="572" y="250"/>
                  </a:lnTo>
                  <a:lnTo>
                    <a:pt x="527" y="134"/>
                  </a:lnTo>
                  <a:lnTo>
                    <a:pt x="447" y="54"/>
                  </a:lnTo>
                  <a:lnTo>
                    <a:pt x="349" y="0"/>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4" name="Google Shape;1244;p121"/>
            <p:cNvSpPr/>
            <p:nvPr/>
          </p:nvSpPr>
          <p:spPr>
            <a:xfrm>
              <a:off x="5818253" y="4294460"/>
              <a:ext cx="23013" cy="25189"/>
            </a:xfrm>
            <a:custGeom>
              <a:rect b="b" l="l" r="r" t="t"/>
              <a:pathLst>
                <a:path extrusionOk="0" h="626" w="572">
                  <a:moveTo>
                    <a:pt x="233" y="0"/>
                  </a:moveTo>
                  <a:lnTo>
                    <a:pt x="125" y="54"/>
                  </a:lnTo>
                  <a:lnTo>
                    <a:pt x="45" y="134"/>
                  </a:lnTo>
                  <a:lnTo>
                    <a:pt x="0" y="250"/>
                  </a:lnTo>
                  <a:lnTo>
                    <a:pt x="0" y="313"/>
                  </a:lnTo>
                  <a:lnTo>
                    <a:pt x="0" y="375"/>
                  </a:lnTo>
                  <a:lnTo>
                    <a:pt x="45" y="491"/>
                  </a:lnTo>
                  <a:lnTo>
                    <a:pt x="125" y="572"/>
                  </a:lnTo>
                  <a:lnTo>
                    <a:pt x="233" y="625"/>
                  </a:lnTo>
                  <a:lnTo>
                    <a:pt x="349" y="625"/>
                  </a:lnTo>
                  <a:lnTo>
                    <a:pt x="447" y="572"/>
                  </a:lnTo>
                  <a:lnTo>
                    <a:pt x="527" y="491"/>
                  </a:lnTo>
                  <a:lnTo>
                    <a:pt x="572" y="375"/>
                  </a:lnTo>
                  <a:lnTo>
                    <a:pt x="572" y="313"/>
                  </a:lnTo>
                  <a:lnTo>
                    <a:pt x="572" y="250"/>
                  </a:lnTo>
                  <a:lnTo>
                    <a:pt x="527" y="134"/>
                  </a:lnTo>
                  <a:lnTo>
                    <a:pt x="447" y="54"/>
                  </a:lnTo>
                  <a:lnTo>
                    <a:pt x="349" y="0"/>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5" name="Google Shape;1245;p121"/>
            <p:cNvSpPr/>
            <p:nvPr/>
          </p:nvSpPr>
          <p:spPr>
            <a:xfrm>
              <a:off x="5990690" y="3632956"/>
              <a:ext cx="23415" cy="25189"/>
            </a:xfrm>
            <a:custGeom>
              <a:rect b="b" l="l" r="r" t="t"/>
              <a:pathLst>
                <a:path extrusionOk="0" h="626" w="582">
                  <a:moveTo>
                    <a:pt x="233" y="0"/>
                  </a:moveTo>
                  <a:lnTo>
                    <a:pt x="135" y="54"/>
                  </a:lnTo>
                  <a:lnTo>
                    <a:pt x="54" y="134"/>
                  </a:lnTo>
                  <a:lnTo>
                    <a:pt x="10" y="250"/>
                  </a:lnTo>
                  <a:lnTo>
                    <a:pt x="1" y="313"/>
                  </a:lnTo>
                  <a:lnTo>
                    <a:pt x="10" y="375"/>
                  </a:lnTo>
                  <a:lnTo>
                    <a:pt x="54" y="491"/>
                  </a:lnTo>
                  <a:lnTo>
                    <a:pt x="135" y="572"/>
                  </a:lnTo>
                  <a:lnTo>
                    <a:pt x="233" y="625"/>
                  </a:lnTo>
                  <a:lnTo>
                    <a:pt x="349" y="625"/>
                  </a:lnTo>
                  <a:lnTo>
                    <a:pt x="456" y="572"/>
                  </a:lnTo>
                  <a:lnTo>
                    <a:pt x="537" y="491"/>
                  </a:lnTo>
                  <a:lnTo>
                    <a:pt x="581" y="375"/>
                  </a:lnTo>
                  <a:lnTo>
                    <a:pt x="581" y="313"/>
                  </a:lnTo>
                  <a:lnTo>
                    <a:pt x="581" y="250"/>
                  </a:lnTo>
                  <a:lnTo>
                    <a:pt x="537" y="134"/>
                  </a:lnTo>
                  <a:lnTo>
                    <a:pt x="456" y="54"/>
                  </a:lnTo>
                  <a:lnTo>
                    <a:pt x="349" y="0"/>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6" name="Google Shape;1246;p121"/>
            <p:cNvSpPr/>
            <p:nvPr/>
          </p:nvSpPr>
          <p:spPr>
            <a:xfrm>
              <a:off x="5990690" y="3798211"/>
              <a:ext cx="23415" cy="25189"/>
            </a:xfrm>
            <a:custGeom>
              <a:rect b="b" l="l" r="r" t="t"/>
              <a:pathLst>
                <a:path extrusionOk="0" h="626" w="582">
                  <a:moveTo>
                    <a:pt x="295" y="1"/>
                  </a:moveTo>
                  <a:lnTo>
                    <a:pt x="233" y="10"/>
                  </a:lnTo>
                  <a:lnTo>
                    <a:pt x="135" y="54"/>
                  </a:lnTo>
                  <a:lnTo>
                    <a:pt x="54" y="135"/>
                  </a:lnTo>
                  <a:lnTo>
                    <a:pt x="10" y="251"/>
                  </a:lnTo>
                  <a:lnTo>
                    <a:pt x="1" y="313"/>
                  </a:lnTo>
                  <a:lnTo>
                    <a:pt x="10" y="376"/>
                  </a:lnTo>
                  <a:lnTo>
                    <a:pt x="54" y="492"/>
                  </a:lnTo>
                  <a:lnTo>
                    <a:pt x="135" y="581"/>
                  </a:lnTo>
                  <a:lnTo>
                    <a:pt x="233" y="626"/>
                  </a:lnTo>
                  <a:lnTo>
                    <a:pt x="349" y="626"/>
                  </a:lnTo>
                  <a:lnTo>
                    <a:pt x="456" y="581"/>
                  </a:lnTo>
                  <a:lnTo>
                    <a:pt x="537" y="492"/>
                  </a:lnTo>
                  <a:lnTo>
                    <a:pt x="581" y="376"/>
                  </a:lnTo>
                  <a:lnTo>
                    <a:pt x="581" y="313"/>
                  </a:lnTo>
                  <a:lnTo>
                    <a:pt x="581" y="251"/>
                  </a:lnTo>
                  <a:lnTo>
                    <a:pt x="537" y="135"/>
                  </a:lnTo>
                  <a:lnTo>
                    <a:pt x="456" y="54"/>
                  </a:lnTo>
                  <a:lnTo>
                    <a:pt x="349" y="10"/>
                  </a:lnTo>
                  <a:lnTo>
                    <a:pt x="295" y="1"/>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7" name="Google Shape;1247;p121"/>
            <p:cNvSpPr/>
            <p:nvPr/>
          </p:nvSpPr>
          <p:spPr>
            <a:xfrm>
              <a:off x="5990690" y="3963507"/>
              <a:ext cx="23415" cy="25551"/>
            </a:xfrm>
            <a:custGeom>
              <a:rect b="b" l="l" r="r" t="t"/>
              <a:pathLst>
                <a:path extrusionOk="0" h="635" w="582">
                  <a:moveTo>
                    <a:pt x="295" y="1"/>
                  </a:moveTo>
                  <a:lnTo>
                    <a:pt x="233" y="9"/>
                  </a:lnTo>
                  <a:lnTo>
                    <a:pt x="135" y="54"/>
                  </a:lnTo>
                  <a:lnTo>
                    <a:pt x="54" y="143"/>
                  </a:lnTo>
                  <a:lnTo>
                    <a:pt x="10" y="251"/>
                  </a:lnTo>
                  <a:lnTo>
                    <a:pt x="1" y="322"/>
                  </a:lnTo>
                  <a:lnTo>
                    <a:pt x="10" y="385"/>
                  </a:lnTo>
                  <a:lnTo>
                    <a:pt x="54" y="492"/>
                  </a:lnTo>
                  <a:lnTo>
                    <a:pt x="135" y="581"/>
                  </a:lnTo>
                  <a:lnTo>
                    <a:pt x="233" y="626"/>
                  </a:lnTo>
                  <a:lnTo>
                    <a:pt x="295" y="635"/>
                  </a:lnTo>
                  <a:lnTo>
                    <a:pt x="349" y="626"/>
                  </a:lnTo>
                  <a:lnTo>
                    <a:pt x="456" y="581"/>
                  </a:lnTo>
                  <a:lnTo>
                    <a:pt x="537" y="492"/>
                  </a:lnTo>
                  <a:lnTo>
                    <a:pt x="581" y="385"/>
                  </a:lnTo>
                  <a:lnTo>
                    <a:pt x="581" y="322"/>
                  </a:lnTo>
                  <a:lnTo>
                    <a:pt x="581" y="251"/>
                  </a:lnTo>
                  <a:lnTo>
                    <a:pt x="537" y="143"/>
                  </a:lnTo>
                  <a:lnTo>
                    <a:pt x="456" y="54"/>
                  </a:lnTo>
                  <a:lnTo>
                    <a:pt x="349" y="9"/>
                  </a:lnTo>
                  <a:lnTo>
                    <a:pt x="295" y="1"/>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8" name="Google Shape;1248;p121"/>
            <p:cNvSpPr/>
            <p:nvPr/>
          </p:nvSpPr>
          <p:spPr>
            <a:xfrm>
              <a:off x="5990690" y="4129165"/>
              <a:ext cx="23415" cy="25189"/>
            </a:xfrm>
            <a:custGeom>
              <a:rect b="b" l="l" r="r" t="t"/>
              <a:pathLst>
                <a:path extrusionOk="0" h="626" w="582">
                  <a:moveTo>
                    <a:pt x="233" y="0"/>
                  </a:moveTo>
                  <a:lnTo>
                    <a:pt x="135" y="54"/>
                  </a:lnTo>
                  <a:lnTo>
                    <a:pt x="54" y="134"/>
                  </a:lnTo>
                  <a:lnTo>
                    <a:pt x="10" y="250"/>
                  </a:lnTo>
                  <a:lnTo>
                    <a:pt x="1" y="313"/>
                  </a:lnTo>
                  <a:lnTo>
                    <a:pt x="10" y="375"/>
                  </a:lnTo>
                  <a:lnTo>
                    <a:pt x="54" y="491"/>
                  </a:lnTo>
                  <a:lnTo>
                    <a:pt x="135" y="572"/>
                  </a:lnTo>
                  <a:lnTo>
                    <a:pt x="233" y="616"/>
                  </a:lnTo>
                  <a:lnTo>
                    <a:pt x="295" y="625"/>
                  </a:lnTo>
                  <a:lnTo>
                    <a:pt x="349" y="616"/>
                  </a:lnTo>
                  <a:lnTo>
                    <a:pt x="456" y="572"/>
                  </a:lnTo>
                  <a:lnTo>
                    <a:pt x="537" y="491"/>
                  </a:lnTo>
                  <a:lnTo>
                    <a:pt x="581" y="375"/>
                  </a:lnTo>
                  <a:lnTo>
                    <a:pt x="581" y="313"/>
                  </a:lnTo>
                  <a:lnTo>
                    <a:pt x="581" y="250"/>
                  </a:lnTo>
                  <a:lnTo>
                    <a:pt x="537" y="134"/>
                  </a:lnTo>
                  <a:lnTo>
                    <a:pt x="456" y="54"/>
                  </a:lnTo>
                  <a:lnTo>
                    <a:pt x="349" y="0"/>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9" name="Google Shape;1249;p121"/>
            <p:cNvSpPr/>
            <p:nvPr/>
          </p:nvSpPr>
          <p:spPr>
            <a:xfrm>
              <a:off x="5990690" y="4294460"/>
              <a:ext cx="23415" cy="25189"/>
            </a:xfrm>
            <a:custGeom>
              <a:rect b="b" l="l" r="r" t="t"/>
              <a:pathLst>
                <a:path extrusionOk="0" h="626" w="582">
                  <a:moveTo>
                    <a:pt x="233" y="0"/>
                  </a:moveTo>
                  <a:lnTo>
                    <a:pt x="135" y="54"/>
                  </a:lnTo>
                  <a:lnTo>
                    <a:pt x="54" y="134"/>
                  </a:lnTo>
                  <a:lnTo>
                    <a:pt x="10" y="250"/>
                  </a:lnTo>
                  <a:lnTo>
                    <a:pt x="1" y="313"/>
                  </a:lnTo>
                  <a:lnTo>
                    <a:pt x="10" y="375"/>
                  </a:lnTo>
                  <a:lnTo>
                    <a:pt x="54" y="491"/>
                  </a:lnTo>
                  <a:lnTo>
                    <a:pt x="135" y="572"/>
                  </a:lnTo>
                  <a:lnTo>
                    <a:pt x="233" y="625"/>
                  </a:lnTo>
                  <a:lnTo>
                    <a:pt x="349" y="625"/>
                  </a:lnTo>
                  <a:lnTo>
                    <a:pt x="456" y="572"/>
                  </a:lnTo>
                  <a:lnTo>
                    <a:pt x="537" y="491"/>
                  </a:lnTo>
                  <a:lnTo>
                    <a:pt x="581" y="375"/>
                  </a:lnTo>
                  <a:lnTo>
                    <a:pt x="581" y="313"/>
                  </a:lnTo>
                  <a:lnTo>
                    <a:pt x="581" y="250"/>
                  </a:lnTo>
                  <a:lnTo>
                    <a:pt x="537" y="134"/>
                  </a:lnTo>
                  <a:lnTo>
                    <a:pt x="456" y="54"/>
                  </a:lnTo>
                  <a:lnTo>
                    <a:pt x="349" y="0"/>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0" name="Google Shape;1250;p121"/>
            <p:cNvSpPr/>
            <p:nvPr/>
          </p:nvSpPr>
          <p:spPr>
            <a:xfrm>
              <a:off x="6163529" y="3632956"/>
              <a:ext cx="23375" cy="25189"/>
            </a:xfrm>
            <a:custGeom>
              <a:rect b="b" l="l" r="r" t="t"/>
              <a:pathLst>
                <a:path extrusionOk="0" h="626" w="581">
                  <a:moveTo>
                    <a:pt x="232" y="0"/>
                  </a:moveTo>
                  <a:lnTo>
                    <a:pt x="125" y="54"/>
                  </a:lnTo>
                  <a:lnTo>
                    <a:pt x="45" y="134"/>
                  </a:lnTo>
                  <a:lnTo>
                    <a:pt x="0" y="250"/>
                  </a:lnTo>
                  <a:lnTo>
                    <a:pt x="0" y="313"/>
                  </a:lnTo>
                  <a:lnTo>
                    <a:pt x="0" y="375"/>
                  </a:lnTo>
                  <a:lnTo>
                    <a:pt x="45" y="491"/>
                  </a:lnTo>
                  <a:lnTo>
                    <a:pt x="125" y="572"/>
                  </a:lnTo>
                  <a:lnTo>
                    <a:pt x="232" y="625"/>
                  </a:lnTo>
                  <a:lnTo>
                    <a:pt x="348" y="625"/>
                  </a:lnTo>
                  <a:lnTo>
                    <a:pt x="456" y="572"/>
                  </a:lnTo>
                  <a:lnTo>
                    <a:pt x="527" y="491"/>
                  </a:lnTo>
                  <a:lnTo>
                    <a:pt x="572" y="375"/>
                  </a:lnTo>
                  <a:lnTo>
                    <a:pt x="581" y="313"/>
                  </a:lnTo>
                  <a:lnTo>
                    <a:pt x="572" y="250"/>
                  </a:lnTo>
                  <a:lnTo>
                    <a:pt x="527" y="134"/>
                  </a:lnTo>
                  <a:lnTo>
                    <a:pt x="456" y="54"/>
                  </a:lnTo>
                  <a:lnTo>
                    <a:pt x="348" y="0"/>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1" name="Google Shape;1251;p121"/>
            <p:cNvSpPr/>
            <p:nvPr/>
          </p:nvSpPr>
          <p:spPr>
            <a:xfrm>
              <a:off x="6163529" y="3798211"/>
              <a:ext cx="23375" cy="25189"/>
            </a:xfrm>
            <a:custGeom>
              <a:rect b="b" l="l" r="r" t="t"/>
              <a:pathLst>
                <a:path extrusionOk="0" h="626" w="581">
                  <a:moveTo>
                    <a:pt x="286" y="1"/>
                  </a:moveTo>
                  <a:lnTo>
                    <a:pt x="232" y="10"/>
                  </a:lnTo>
                  <a:lnTo>
                    <a:pt x="125" y="54"/>
                  </a:lnTo>
                  <a:lnTo>
                    <a:pt x="45" y="135"/>
                  </a:lnTo>
                  <a:lnTo>
                    <a:pt x="0" y="251"/>
                  </a:lnTo>
                  <a:lnTo>
                    <a:pt x="0" y="313"/>
                  </a:lnTo>
                  <a:lnTo>
                    <a:pt x="0" y="376"/>
                  </a:lnTo>
                  <a:lnTo>
                    <a:pt x="45" y="492"/>
                  </a:lnTo>
                  <a:lnTo>
                    <a:pt x="125" y="581"/>
                  </a:lnTo>
                  <a:lnTo>
                    <a:pt x="232" y="626"/>
                  </a:lnTo>
                  <a:lnTo>
                    <a:pt x="348" y="626"/>
                  </a:lnTo>
                  <a:lnTo>
                    <a:pt x="456" y="581"/>
                  </a:lnTo>
                  <a:lnTo>
                    <a:pt x="527" y="492"/>
                  </a:lnTo>
                  <a:lnTo>
                    <a:pt x="572" y="376"/>
                  </a:lnTo>
                  <a:lnTo>
                    <a:pt x="581" y="313"/>
                  </a:lnTo>
                  <a:lnTo>
                    <a:pt x="572" y="251"/>
                  </a:lnTo>
                  <a:lnTo>
                    <a:pt x="527" y="135"/>
                  </a:lnTo>
                  <a:lnTo>
                    <a:pt x="456" y="54"/>
                  </a:lnTo>
                  <a:lnTo>
                    <a:pt x="348" y="10"/>
                  </a:lnTo>
                  <a:lnTo>
                    <a:pt x="286" y="1"/>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2" name="Google Shape;1252;p121"/>
            <p:cNvSpPr/>
            <p:nvPr/>
          </p:nvSpPr>
          <p:spPr>
            <a:xfrm>
              <a:off x="6163529" y="3963507"/>
              <a:ext cx="23375" cy="25551"/>
            </a:xfrm>
            <a:custGeom>
              <a:rect b="b" l="l" r="r" t="t"/>
              <a:pathLst>
                <a:path extrusionOk="0" h="635" w="581">
                  <a:moveTo>
                    <a:pt x="286" y="1"/>
                  </a:moveTo>
                  <a:lnTo>
                    <a:pt x="232" y="9"/>
                  </a:lnTo>
                  <a:lnTo>
                    <a:pt x="125" y="54"/>
                  </a:lnTo>
                  <a:lnTo>
                    <a:pt x="45" y="143"/>
                  </a:lnTo>
                  <a:lnTo>
                    <a:pt x="0" y="251"/>
                  </a:lnTo>
                  <a:lnTo>
                    <a:pt x="0" y="322"/>
                  </a:lnTo>
                  <a:lnTo>
                    <a:pt x="0" y="385"/>
                  </a:lnTo>
                  <a:lnTo>
                    <a:pt x="45" y="492"/>
                  </a:lnTo>
                  <a:lnTo>
                    <a:pt x="125" y="581"/>
                  </a:lnTo>
                  <a:lnTo>
                    <a:pt x="232" y="626"/>
                  </a:lnTo>
                  <a:lnTo>
                    <a:pt x="286" y="635"/>
                  </a:lnTo>
                  <a:lnTo>
                    <a:pt x="348" y="626"/>
                  </a:lnTo>
                  <a:lnTo>
                    <a:pt x="456" y="581"/>
                  </a:lnTo>
                  <a:lnTo>
                    <a:pt x="527" y="492"/>
                  </a:lnTo>
                  <a:lnTo>
                    <a:pt x="572" y="385"/>
                  </a:lnTo>
                  <a:lnTo>
                    <a:pt x="581" y="322"/>
                  </a:lnTo>
                  <a:lnTo>
                    <a:pt x="572" y="251"/>
                  </a:lnTo>
                  <a:lnTo>
                    <a:pt x="527" y="143"/>
                  </a:lnTo>
                  <a:lnTo>
                    <a:pt x="456" y="54"/>
                  </a:lnTo>
                  <a:lnTo>
                    <a:pt x="348" y="9"/>
                  </a:lnTo>
                  <a:lnTo>
                    <a:pt x="286" y="1"/>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3" name="Google Shape;1253;p121"/>
            <p:cNvSpPr/>
            <p:nvPr/>
          </p:nvSpPr>
          <p:spPr>
            <a:xfrm>
              <a:off x="6163529" y="4129165"/>
              <a:ext cx="23375" cy="25189"/>
            </a:xfrm>
            <a:custGeom>
              <a:rect b="b" l="l" r="r" t="t"/>
              <a:pathLst>
                <a:path extrusionOk="0" h="626" w="581">
                  <a:moveTo>
                    <a:pt x="232" y="0"/>
                  </a:moveTo>
                  <a:lnTo>
                    <a:pt x="125" y="54"/>
                  </a:lnTo>
                  <a:lnTo>
                    <a:pt x="45" y="134"/>
                  </a:lnTo>
                  <a:lnTo>
                    <a:pt x="0" y="250"/>
                  </a:lnTo>
                  <a:lnTo>
                    <a:pt x="0" y="313"/>
                  </a:lnTo>
                  <a:lnTo>
                    <a:pt x="0" y="375"/>
                  </a:lnTo>
                  <a:lnTo>
                    <a:pt x="45" y="491"/>
                  </a:lnTo>
                  <a:lnTo>
                    <a:pt x="125" y="572"/>
                  </a:lnTo>
                  <a:lnTo>
                    <a:pt x="232" y="616"/>
                  </a:lnTo>
                  <a:lnTo>
                    <a:pt x="286" y="625"/>
                  </a:lnTo>
                  <a:lnTo>
                    <a:pt x="348" y="616"/>
                  </a:lnTo>
                  <a:lnTo>
                    <a:pt x="456" y="572"/>
                  </a:lnTo>
                  <a:lnTo>
                    <a:pt x="527" y="491"/>
                  </a:lnTo>
                  <a:lnTo>
                    <a:pt x="572" y="375"/>
                  </a:lnTo>
                  <a:lnTo>
                    <a:pt x="581" y="313"/>
                  </a:lnTo>
                  <a:lnTo>
                    <a:pt x="572" y="250"/>
                  </a:lnTo>
                  <a:lnTo>
                    <a:pt x="527" y="134"/>
                  </a:lnTo>
                  <a:lnTo>
                    <a:pt x="456" y="54"/>
                  </a:lnTo>
                  <a:lnTo>
                    <a:pt x="348" y="0"/>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4" name="Google Shape;1254;p121"/>
            <p:cNvSpPr/>
            <p:nvPr/>
          </p:nvSpPr>
          <p:spPr>
            <a:xfrm>
              <a:off x="6163529" y="4294460"/>
              <a:ext cx="23375" cy="25189"/>
            </a:xfrm>
            <a:custGeom>
              <a:rect b="b" l="l" r="r" t="t"/>
              <a:pathLst>
                <a:path extrusionOk="0" h="626" w="581">
                  <a:moveTo>
                    <a:pt x="232" y="0"/>
                  </a:moveTo>
                  <a:lnTo>
                    <a:pt x="125" y="54"/>
                  </a:lnTo>
                  <a:lnTo>
                    <a:pt x="45" y="134"/>
                  </a:lnTo>
                  <a:lnTo>
                    <a:pt x="0" y="250"/>
                  </a:lnTo>
                  <a:lnTo>
                    <a:pt x="0" y="313"/>
                  </a:lnTo>
                  <a:lnTo>
                    <a:pt x="0" y="375"/>
                  </a:lnTo>
                  <a:lnTo>
                    <a:pt x="45" y="491"/>
                  </a:lnTo>
                  <a:lnTo>
                    <a:pt x="125" y="572"/>
                  </a:lnTo>
                  <a:lnTo>
                    <a:pt x="232" y="625"/>
                  </a:lnTo>
                  <a:lnTo>
                    <a:pt x="348" y="625"/>
                  </a:lnTo>
                  <a:lnTo>
                    <a:pt x="456" y="572"/>
                  </a:lnTo>
                  <a:lnTo>
                    <a:pt x="527" y="491"/>
                  </a:lnTo>
                  <a:lnTo>
                    <a:pt x="572" y="375"/>
                  </a:lnTo>
                  <a:lnTo>
                    <a:pt x="581" y="313"/>
                  </a:lnTo>
                  <a:lnTo>
                    <a:pt x="572" y="250"/>
                  </a:lnTo>
                  <a:lnTo>
                    <a:pt x="527" y="134"/>
                  </a:lnTo>
                  <a:lnTo>
                    <a:pt x="456" y="54"/>
                  </a:lnTo>
                  <a:lnTo>
                    <a:pt x="348" y="0"/>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5" name="Google Shape;1255;p121"/>
            <p:cNvSpPr/>
            <p:nvPr/>
          </p:nvSpPr>
          <p:spPr>
            <a:xfrm>
              <a:off x="6335965" y="3632956"/>
              <a:ext cx="23375" cy="25189"/>
            </a:xfrm>
            <a:custGeom>
              <a:rect b="b" l="l" r="r" t="t"/>
              <a:pathLst>
                <a:path extrusionOk="0" h="626" w="581">
                  <a:moveTo>
                    <a:pt x="233" y="0"/>
                  </a:moveTo>
                  <a:lnTo>
                    <a:pt x="134" y="54"/>
                  </a:lnTo>
                  <a:lnTo>
                    <a:pt x="54" y="134"/>
                  </a:lnTo>
                  <a:lnTo>
                    <a:pt x="9" y="250"/>
                  </a:lnTo>
                  <a:lnTo>
                    <a:pt x="0" y="313"/>
                  </a:lnTo>
                  <a:lnTo>
                    <a:pt x="9" y="375"/>
                  </a:lnTo>
                  <a:lnTo>
                    <a:pt x="54" y="491"/>
                  </a:lnTo>
                  <a:lnTo>
                    <a:pt x="134" y="572"/>
                  </a:lnTo>
                  <a:lnTo>
                    <a:pt x="233" y="625"/>
                  </a:lnTo>
                  <a:lnTo>
                    <a:pt x="349" y="625"/>
                  </a:lnTo>
                  <a:lnTo>
                    <a:pt x="456" y="572"/>
                  </a:lnTo>
                  <a:lnTo>
                    <a:pt x="536" y="491"/>
                  </a:lnTo>
                  <a:lnTo>
                    <a:pt x="581" y="375"/>
                  </a:lnTo>
                  <a:lnTo>
                    <a:pt x="581" y="313"/>
                  </a:lnTo>
                  <a:lnTo>
                    <a:pt x="581" y="250"/>
                  </a:lnTo>
                  <a:lnTo>
                    <a:pt x="536" y="134"/>
                  </a:lnTo>
                  <a:lnTo>
                    <a:pt x="456" y="54"/>
                  </a:lnTo>
                  <a:lnTo>
                    <a:pt x="349" y="0"/>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6" name="Google Shape;1256;p121"/>
            <p:cNvSpPr/>
            <p:nvPr/>
          </p:nvSpPr>
          <p:spPr>
            <a:xfrm>
              <a:off x="6335965" y="3798211"/>
              <a:ext cx="23375" cy="25189"/>
            </a:xfrm>
            <a:custGeom>
              <a:rect b="b" l="l" r="r" t="t"/>
              <a:pathLst>
                <a:path extrusionOk="0" h="626" w="581">
                  <a:moveTo>
                    <a:pt x="295" y="1"/>
                  </a:moveTo>
                  <a:lnTo>
                    <a:pt x="233" y="10"/>
                  </a:lnTo>
                  <a:lnTo>
                    <a:pt x="134" y="54"/>
                  </a:lnTo>
                  <a:lnTo>
                    <a:pt x="54" y="135"/>
                  </a:lnTo>
                  <a:lnTo>
                    <a:pt x="9" y="251"/>
                  </a:lnTo>
                  <a:lnTo>
                    <a:pt x="0" y="313"/>
                  </a:lnTo>
                  <a:lnTo>
                    <a:pt x="9" y="376"/>
                  </a:lnTo>
                  <a:lnTo>
                    <a:pt x="54" y="492"/>
                  </a:lnTo>
                  <a:lnTo>
                    <a:pt x="134" y="581"/>
                  </a:lnTo>
                  <a:lnTo>
                    <a:pt x="233" y="626"/>
                  </a:lnTo>
                  <a:lnTo>
                    <a:pt x="349" y="626"/>
                  </a:lnTo>
                  <a:lnTo>
                    <a:pt x="456" y="581"/>
                  </a:lnTo>
                  <a:lnTo>
                    <a:pt x="536" y="492"/>
                  </a:lnTo>
                  <a:lnTo>
                    <a:pt x="581" y="376"/>
                  </a:lnTo>
                  <a:lnTo>
                    <a:pt x="581" y="313"/>
                  </a:lnTo>
                  <a:lnTo>
                    <a:pt x="581" y="251"/>
                  </a:lnTo>
                  <a:lnTo>
                    <a:pt x="536" y="135"/>
                  </a:lnTo>
                  <a:lnTo>
                    <a:pt x="456" y="54"/>
                  </a:lnTo>
                  <a:lnTo>
                    <a:pt x="349" y="10"/>
                  </a:lnTo>
                  <a:lnTo>
                    <a:pt x="295" y="1"/>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7" name="Google Shape;1257;p121"/>
            <p:cNvSpPr/>
            <p:nvPr/>
          </p:nvSpPr>
          <p:spPr>
            <a:xfrm>
              <a:off x="6335965" y="3963507"/>
              <a:ext cx="23375" cy="25551"/>
            </a:xfrm>
            <a:custGeom>
              <a:rect b="b" l="l" r="r" t="t"/>
              <a:pathLst>
                <a:path extrusionOk="0" h="635" w="581">
                  <a:moveTo>
                    <a:pt x="295" y="1"/>
                  </a:moveTo>
                  <a:lnTo>
                    <a:pt x="233" y="9"/>
                  </a:lnTo>
                  <a:lnTo>
                    <a:pt x="134" y="54"/>
                  </a:lnTo>
                  <a:lnTo>
                    <a:pt x="54" y="143"/>
                  </a:lnTo>
                  <a:lnTo>
                    <a:pt x="9" y="251"/>
                  </a:lnTo>
                  <a:lnTo>
                    <a:pt x="0" y="322"/>
                  </a:lnTo>
                  <a:lnTo>
                    <a:pt x="9" y="385"/>
                  </a:lnTo>
                  <a:lnTo>
                    <a:pt x="54" y="492"/>
                  </a:lnTo>
                  <a:lnTo>
                    <a:pt x="134" y="581"/>
                  </a:lnTo>
                  <a:lnTo>
                    <a:pt x="233" y="626"/>
                  </a:lnTo>
                  <a:lnTo>
                    <a:pt x="295" y="635"/>
                  </a:lnTo>
                  <a:lnTo>
                    <a:pt x="349" y="626"/>
                  </a:lnTo>
                  <a:lnTo>
                    <a:pt x="456" y="581"/>
                  </a:lnTo>
                  <a:lnTo>
                    <a:pt x="536" y="492"/>
                  </a:lnTo>
                  <a:lnTo>
                    <a:pt x="581" y="385"/>
                  </a:lnTo>
                  <a:lnTo>
                    <a:pt x="581" y="322"/>
                  </a:lnTo>
                  <a:lnTo>
                    <a:pt x="581" y="251"/>
                  </a:lnTo>
                  <a:lnTo>
                    <a:pt x="536" y="143"/>
                  </a:lnTo>
                  <a:lnTo>
                    <a:pt x="456" y="54"/>
                  </a:lnTo>
                  <a:lnTo>
                    <a:pt x="349" y="9"/>
                  </a:lnTo>
                  <a:lnTo>
                    <a:pt x="295" y="1"/>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8" name="Google Shape;1258;p121"/>
            <p:cNvSpPr/>
            <p:nvPr/>
          </p:nvSpPr>
          <p:spPr>
            <a:xfrm>
              <a:off x="6335965" y="4129165"/>
              <a:ext cx="23375" cy="25189"/>
            </a:xfrm>
            <a:custGeom>
              <a:rect b="b" l="l" r="r" t="t"/>
              <a:pathLst>
                <a:path extrusionOk="0" h="626" w="581">
                  <a:moveTo>
                    <a:pt x="233" y="0"/>
                  </a:moveTo>
                  <a:lnTo>
                    <a:pt x="134" y="54"/>
                  </a:lnTo>
                  <a:lnTo>
                    <a:pt x="54" y="134"/>
                  </a:lnTo>
                  <a:lnTo>
                    <a:pt x="9" y="250"/>
                  </a:lnTo>
                  <a:lnTo>
                    <a:pt x="0" y="313"/>
                  </a:lnTo>
                  <a:lnTo>
                    <a:pt x="9" y="375"/>
                  </a:lnTo>
                  <a:lnTo>
                    <a:pt x="54" y="491"/>
                  </a:lnTo>
                  <a:lnTo>
                    <a:pt x="134" y="572"/>
                  </a:lnTo>
                  <a:lnTo>
                    <a:pt x="233" y="616"/>
                  </a:lnTo>
                  <a:lnTo>
                    <a:pt x="295" y="625"/>
                  </a:lnTo>
                  <a:lnTo>
                    <a:pt x="349" y="616"/>
                  </a:lnTo>
                  <a:lnTo>
                    <a:pt x="456" y="572"/>
                  </a:lnTo>
                  <a:lnTo>
                    <a:pt x="536" y="491"/>
                  </a:lnTo>
                  <a:lnTo>
                    <a:pt x="581" y="375"/>
                  </a:lnTo>
                  <a:lnTo>
                    <a:pt x="581" y="313"/>
                  </a:lnTo>
                  <a:lnTo>
                    <a:pt x="581" y="250"/>
                  </a:lnTo>
                  <a:lnTo>
                    <a:pt x="536" y="134"/>
                  </a:lnTo>
                  <a:lnTo>
                    <a:pt x="456" y="54"/>
                  </a:lnTo>
                  <a:lnTo>
                    <a:pt x="349" y="0"/>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9" name="Google Shape;1259;p121"/>
            <p:cNvSpPr/>
            <p:nvPr/>
          </p:nvSpPr>
          <p:spPr>
            <a:xfrm>
              <a:off x="6335965" y="4294460"/>
              <a:ext cx="23375" cy="25189"/>
            </a:xfrm>
            <a:custGeom>
              <a:rect b="b" l="l" r="r" t="t"/>
              <a:pathLst>
                <a:path extrusionOk="0" h="626" w="581">
                  <a:moveTo>
                    <a:pt x="233" y="0"/>
                  </a:moveTo>
                  <a:lnTo>
                    <a:pt x="134" y="54"/>
                  </a:lnTo>
                  <a:lnTo>
                    <a:pt x="54" y="134"/>
                  </a:lnTo>
                  <a:lnTo>
                    <a:pt x="9" y="250"/>
                  </a:lnTo>
                  <a:lnTo>
                    <a:pt x="0" y="313"/>
                  </a:lnTo>
                  <a:lnTo>
                    <a:pt x="9" y="375"/>
                  </a:lnTo>
                  <a:lnTo>
                    <a:pt x="54" y="491"/>
                  </a:lnTo>
                  <a:lnTo>
                    <a:pt x="134" y="572"/>
                  </a:lnTo>
                  <a:lnTo>
                    <a:pt x="233" y="625"/>
                  </a:lnTo>
                  <a:lnTo>
                    <a:pt x="349" y="625"/>
                  </a:lnTo>
                  <a:lnTo>
                    <a:pt x="456" y="572"/>
                  </a:lnTo>
                  <a:lnTo>
                    <a:pt x="536" y="491"/>
                  </a:lnTo>
                  <a:lnTo>
                    <a:pt x="581" y="375"/>
                  </a:lnTo>
                  <a:lnTo>
                    <a:pt x="581" y="313"/>
                  </a:lnTo>
                  <a:lnTo>
                    <a:pt x="581" y="250"/>
                  </a:lnTo>
                  <a:lnTo>
                    <a:pt x="536" y="134"/>
                  </a:lnTo>
                  <a:lnTo>
                    <a:pt x="456" y="54"/>
                  </a:lnTo>
                  <a:lnTo>
                    <a:pt x="349" y="0"/>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0" name="Google Shape;1260;p121"/>
            <p:cNvSpPr/>
            <p:nvPr/>
          </p:nvSpPr>
          <p:spPr>
            <a:xfrm>
              <a:off x="6508764" y="3632956"/>
              <a:ext cx="23415" cy="25189"/>
            </a:xfrm>
            <a:custGeom>
              <a:rect b="b" l="l" r="r" t="t"/>
              <a:pathLst>
                <a:path extrusionOk="0" h="626" w="582">
                  <a:moveTo>
                    <a:pt x="233" y="0"/>
                  </a:moveTo>
                  <a:lnTo>
                    <a:pt x="126" y="54"/>
                  </a:lnTo>
                  <a:lnTo>
                    <a:pt x="45" y="134"/>
                  </a:lnTo>
                  <a:lnTo>
                    <a:pt x="10" y="250"/>
                  </a:lnTo>
                  <a:lnTo>
                    <a:pt x="1" y="313"/>
                  </a:lnTo>
                  <a:lnTo>
                    <a:pt x="10" y="375"/>
                  </a:lnTo>
                  <a:lnTo>
                    <a:pt x="45" y="491"/>
                  </a:lnTo>
                  <a:lnTo>
                    <a:pt x="126" y="572"/>
                  </a:lnTo>
                  <a:lnTo>
                    <a:pt x="233" y="625"/>
                  </a:lnTo>
                  <a:lnTo>
                    <a:pt x="349" y="625"/>
                  </a:lnTo>
                  <a:lnTo>
                    <a:pt x="456" y="572"/>
                  </a:lnTo>
                  <a:lnTo>
                    <a:pt x="528" y="491"/>
                  </a:lnTo>
                  <a:lnTo>
                    <a:pt x="572" y="375"/>
                  </a:lnTo>
                  <a:lnTo>
                    <a:pt x="581" y="313"/>
                  </a:lnTo>
                  <a:lnTo>
                    <a:pt x="572" y="250"/>
                  </a:lnTo>
                  <a:lnTo>
                    <a:pt x="528" y="134"/>
                  </a:lnTo>
                  <a:lnTo>
                    <a:pt x="456" y="54"/>
                  </a:lnTo>
                  <a:lnTo>
                    <a:pt x="349" y="0"/>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1" name="Google Shape;1261;p121"/>
            <p:cNvSpPr/>
            <p:nvPr/>
          </p:nvSpPr>
          <p:spPr>
            <a:xfrm>
              <a:off x="6508764" y="3798211"/>
              <a:ext cx="23415" cy="25189"/>
            </a:xfrm>
            <a:custGeom>
              <a:rect b="b" l="l" r="r" t="t"/>
              <a:pathLst>
                <a:path extrusionOk="0" h="626" w="582">
                  <a:moveTo>
                    <a:pt x="287" y="1"/>
                  </a:moveTo>
                  <a:lnTo>
                    <a:pt x="233" y="10"/>
                  </a:lnTo>
                  <a:lnTo>
                    <a:pt x="126" y="54"/>
                  </a:lnTo>
                  <a:lnTo>
                    <a:pt x="45" y="135"/>
                  </a:lnTo>
                  <a:lnTo>
                    <a:pt x="10" y="251"/>
                  </a:lnTo>
                  <a:lnTo>
                    <a:pt x="1" y="313"/>
                  </a:lnTo>
                  <a:lnTo>
                    <a:pt x="10" y="376"/>
                  </a:lnTo>
                  <a:lnTo>
                    <a:pt x="45" y="492"/>
                  </a:lnTo>
                  <a:lnTo>
                    <a:pt x="126" y="581"/>
                  </a:lnTo>
                  <a:lnTo>
                    <a:pt x="233" y="626"/>
                  </a:lnTo>
                  <a:lnTo>
                    <a:pt x="349" y="626"/>
                  </a:lnTo>
                  <a:lnTo>
                    <a:pt x="456" y="581"/>
                  </a:lnTo>
                  <a:lnTo>
                    <a:pt x="528" y="492"/>
                  </a:lnTo>
                  <a:lnTo>
                    <a:pt x="572" y="376"/>
                  </a:lnTo>
                  <a:lnTo>
                    <a:pt x="581" y="313"/>
                  </a:lnTo>
                  <a:lnTo>
                    <a:pt x="572" y="251"/>
                  </a:lnTo>
                  <a:lnTo>
                    <a:pt x="528" y="135"/>
                  </a:lnTo>
                  <a:lnTo>
                    <a:pt x="456" y="54"/>
                  </a:lnTo>
                  <a:lnTo>
                    <a:pt x="349" y="10"/>
                  </a:lnTo>
                  <a:lnTo>
                    <a:pt x="287" y="1"/>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2" name="Google Shape;1262;p121"/>
            <p:cNvSpPr/>
            <p:nvPr/>
          </p:nvSpPr>
          <p:spPr>
            <a:xfrm>
              <a:off x="6508764" y="3963507"/>
              <a:ext cx="23415" cy="25551"/>
            </a:xfrm>
            <a:custGeom>
              <a:rect b="b" l="l" r="r" t="t"/>
              <a:pathLst>
                <a:path extrusionOk="0" h="635" w="582">
                  <a:moveTo>
                    <a:pt x="287" y="1"/>
                  </a:moveTo>
                  <a:lnTo>
                    <a:pt x="233" y="9"/>
                  </a:lnTo>
                  <a:lnTo>
                    <a:pt x="126" y="54"/>
                  </a:lnTo>
                  <a:lnTo>
                    <a:pt x="45" y="143"/>
                  </a:lnTo>
                  <a:lnTo>
                    <a:pt x="10" y="251"/>
                  </a:lnTo>
                  <a:lnTo>
                    <a:pt x="1" y="322"/>
                  </a:lnTo>
                  <a:lnTo>
                    <a:pt x="10" y="385"/>
                  </a:lnTo>
                  <a:lnTo>
                    <a:pt x="45" y="492"/>
                  </a:lnTo>
                  <a:lnTo>
                    <a:pt x="126" y="581"/>
                  </a:lnTo>
                  <a:lnTo>
                    <a:pt x="233" y="626"/>
                  </a:lnTo>
                  <a:lnTo>
                    <a:pt x="287" y="635"/>
                  </a:lnTo>
                  <a:lnTo>
                    <a:pt x="349" y="626"/>
                  </a:lnTo>
                  <a:lnTo>
                    <a:pt x="456" y="581"/>
                  </a:lnTo>
                  <a:lnTo>
                    <a:pt x="528" y="492"/>
                  </a:lnTo>
                  <a:lnTo>
                    <a:pt x="572" y="385"/>
                  </a:lnTo>
                  <a:lnTo>
                    <a:pt x="581" y="322"/>
                  </a:lnTo>
                  <a:lnTo>
                    <a:pt x="572" y="251"/>
                  </a:lnTo>
                  <a:lnTo>
                    <a:pt x="528" y="143"/>
                  </a:lnTo>
                  <a:lnTo>
                    <a:pt x="456" y="54"/>
                  </a:lnTo>
                  <a:lnTo>
                    <a:pt x="349" y="9"/>
                  </a:lnTo>
                  <a:lnTo>
                    <a:pt x="287" y="1"/>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3" name="Google Shape;1263;p121"/>
            <p:cNvSpPr/>
            <p:nvPr/>
          </p:nvSpPr>
          <p:spPr>
            <a:xfrm>
              <a:off x="6508764" y="4129165"/>
              <a:ext cx="23415" cy="25189"/>
            </a:xfrm>
            <a:custGeom>
              <a:rect b="b" l="l" r="r" t="t"/>
              <a:pathLst>
                <a:path extrusionOk="0" h="626" w="582">
                  <a:moveTo>
                    <a:pt x="233" y="0"/>
                  </a:moveTo>
                  <a:lnTo>
                    <a:pt x="126" y="54"/>
                  </a:lnTo>
                  <a:lnTo>
                    <a:pt x="45" y="134"/>
                  </a:lnTo>
                  <a:lnTo>
                    <a:pt x="10" y="250"/>
                  </a:lnTo>
                  <a:lnTo>
                    <a:pt x="1" y="313"/>
                  </a:lnTo>
                  <a:lnTo>
                    <a:pt x="10" y="375"/>
                  </a:lnTo>
                  <a:lnTo>
                    <a:pt x="45" y="491"/>
                  </a:lnTo>
                  <a:lnTo>
                    <a:pt x="126" y="572"/>
                  </a:lnTo>
                  <a:lnTo>
                    <a:pt x="233" y="616"/>
                  </a:lnTo>
                  <a:lnTo>
                    <a:pt x="287" y="625"/>
                  </a:lnTo>
                  <a:lnTo>
                    <a:pt x="349" y="616"/>
                  </a:lnTo>
                  <a:lnTo>
                    <a:pt x="456" y="572"/>
                  </a:lnTo>
                  <a:lnTo>
                    <a:pt x="528" y="491"/>
                  </a:lnTo>
                  <a:lnTo>
                    <a:pt x="572" y="375"/>
                  </a:lnTo>
                  <a:lnTo>
                    <a:pt x="581" y="313"/>
                  </a:lnTo>
                  <a:lnTo>
                    <a:pt x="572" y="250"/>
                  </a:lnTo>
                  <a:lnTo>
                    <a:pt x="528" y="134"/>
                  </a:lnTo>
                  <a:lnTo>
                    <a:pt x="456" y="54"/>
                  </a:lnTo>
                  <a:lnTo>
                    <a:pt x="349" y="0"/>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4" name="Google Shape;1264;p121"/>
            <p:cNvSpPr/>
            <p:nvPr/>
          </p:nvSpPr>
          <p:spPr>
            <a:xfrm>
              <a:off x="6508764" y="4294460"/>
              <a:ext cx="23415" cy="25189"/>
            </a:xfrm>
            <a:custGeom>
              <a:rect b="b" l="l" r="r" t="t"/>
              <a:pathLst>
                <a:path extrusionOk="0" h="626" w="582">
                  <a:moveTo>
                    <a:pt x="233" y="0"/>
                  </a:moveTo>
                  <a:lnTo>
                    <a:pt x="126" y="54"/>
                  </a:lnTo>
                  <a:lnTo>
                    <a:pt x="45" y="134"/>
                  </a:lnTo>
                  <a:lnTo>
                    <a:pt x="10" y="250"/>
                  </a:lnTo>
                  <a:lnTo>
                    <a:pt x="1" y="313"/>
                  </a:lnTo>
                  <a:lnTo>
                    <a:pt x="10" y="375"/>
                  </a:lnTo>
                  <a:lnTo>
                    <a:pt x="45" y="491"/>
                  </a:lnTo>
                  <a:lnTo>
                    <a:pt x="126" y="572"/>
                  </a:lnTo>
                  <a:lnTo>
                    <a:pt x="233" y="625"/>
                  </a:lnTo>
                  <a:lnTo>
                    <a:pt x="349" y="625"/>
                  </a:lnTo>
                  <a:lnTo>
                    <a:pt x="456" y="572"/>
                  </a:lnTo>
                  <a:lnTo>
                    <a:pt x="528" y="491"/>
                  </a:lnTo>
                  <a:lnTo>
                    <a:pt x="572" y="375"/>
                  </a:lnTo>
                  <a:lnTo>
                    <a:pt x="581" y="313"/>
                  </a:lnTo>
                  <a:lnTo>
                    <a:pt x="572" y="250"/>
                  </a:lnTo>
                  <a:lnTo>
                    <a:pt x="528" y="134"/>
                  </a:lnTo>
                  <a:lnTo>
                    <a:pt x="456" y="54"/>
                  </a:lnTo>
                  <a:lnTo>
                    <a:pt x="349" y="0"/>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265" name="Google Shape;1265;p121"/>
          <p:cNvSpPr/>
          <p:nvPr/>
        </p:nvSpPr>
        <p:spPr>
          <a:xfrm>
            <a:off x="8698265" y="4870865"/>
            <a:ext cx="136800" cy="139800"/>
          </a:xfrm>
          <a:prstGeom prst="ellipse">
            <a:avLst/>
          </a:pr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 name="Google Shape;1266;p121"/>
          <p:cNvSpPr txBox="1"/>
          <p:nvPr>
            <p:ph idx="12" type="sldNum"/>
          </p:nvPr>
        </p:nvSpPr>
        <p:spPr>
          <a:xfrm>
            <a:off x="290521" y="4874925"/>
            <a:ext cx="312300" cy="131700"/>
          </a:xfrm>
          <a:prstGeom prst="rect">
            <a:avLst/>
          </a:prstGeom>
          <a:noFill/>
          <a:ln>
            <a:noFill/>
          </a:ln>
        </p:spPr>
        <p:txBody>
          <a:bodyPr anchorCtr="0" anchor="ctr" bIns="0" lIns="0" spcFirstLastPara="1" rIns="0" wrap="square" tIns="0">
            <a:noAutofit/>
          </a:bodyPr>
          <a:lstStyle>
            <a:lvl1pPr indent="0" lvl="0"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1pPr>
            <a:lvl2pPr indent="0" lvl="1"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2pPr>
            <a:lvl3pPr indent="0" lvl="2"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3pPr>
            <a:lvl4pPr indent="0" lvl="3"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4pPr>
            <a:lvl5pPr indent="0" lvl="4"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5pPr>
            <a:lvl6pPr indent="0" lvl="5"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6pPr>
            <a:lvl7pPr indent="0" lvl="6"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7pPr>
            <a:lvl8pPr indent="0" lvl="7"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8pPr>
            <a:lvl9pPr indent="0" lvl="8"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9pPr>
          </a:lstStyle>
          <a:p>
            <a:pPr indent="0" lvl="0" marL="0" rtl="0" algn="l">
              <a:spcBef>
                <a:spcPts val="0"/>
              </a:spcBef>
              <a:spcAft>
                <a:spcPts val="0"/>
              </a:spcAft>
              <a:buNone/>
            </a:pPr>
            <a:fld id="{00000000-1234-1234-1234-123412341234}" type="slidenum">
              <a:rPr lang="en"/>
              <a:t>‹#›</a:t>
            </a:fld>
            <a:endParaRPr/>
          </a:p>
        </p:txBody>
      </p:sp>
      <p:sp>
        <p:nvSpPr>
          <p:cNvPr id="1267" name="Google Shape;1267;p121"/>
          <p:cNvSpPr txBox="1"/>
          <p:nvPr/>
        </p:nvSpPr>
        <p:spPr>
          <a:xfrm>
            <a:off x="1206943" y="4874925"/>
            <a:ext cx="1577100" cy="131700"/>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Clr>
                <a:srgbClr val="000000"/>
              </a:buClr>
              <a:buSzPts val="600"/>
              <a:buFont typeface="Arial"/>
              <a:buNone/>
            </a:pPr>
            <a:r>
              <a:rPr lang="en" sz="600">
                <a:solidFill>
                  <a:schemeClr val="dk2"/>
                </a:solidFill>
                <a:latin typeface="Helvetica Neue"/>
                <a:ea typeface="Helvetica Neue"/>
                <a:cs typeface="Helvetica Neue"/>
                <a:sym typeface="Helvetica Neue"/>
              </a:rPr>
              <a:t>2022 © AppFolio, Inc. Confidential</a:t>
            </a:r>
            <a:endParaRPr sz="600">
              <a:solidFill>
                <a:schemeClr val="dk2"/>
              </a:solidFill>
              <a:latin typeface="Helvetica Neue"/>
              <a:ea typeface="Helvetica Neue"/>
              <a:cs typeface="Helvetica Neue"/>
              <a:sym typeface="Helvetica Neue"/>
            </a:endParaRPr>
          </a:p>
        </p:txBody>
      </p:sp>
      <p:grpSp>
        <p:nvGrpSpPr>
          <p:cNvPr id="1268" name="Google Shape;1268;p121"/>
          <p:cNvGrpSpPr/>
          <p:nvPr/>
        </p:nvGrpSpPr>
        <p:grpSpPr>
          <a:xfrm>
            <a:off x="8684368" y="4856161"/>
            <a:ext cx="164601" cy="164574"/>
            <a:chOff x="5701200" y="2981425"/>
            <a:chExt cx="927850" cy="905250"/>
          </a:xfrm>
        </p:grpSpPr>
        <p:sp>
          <p:nvSpPr>
            <p:cNvPr id="1269" name="Google Shape;1269;p121"/>
            <p:cNvSpPr/>
            <p:nvPr/>
          </p:nvSpPr>
          <p:spPr>
            <a:xfrm>
              <a:off x="5701200" y="2981425"/>
              <a:ext cx="927850" cy="905250"/>
            </a:xfrm>
            <a:custGeom>
              <a:rect b="b" l="l" r="r" t="t"/>
              <a:pathLst>
                <a:path extrusionOk="0" h="36210" w="37114">
                  <a:moveTo>
                    <a:pt x="20237" y="5748"/>
                  </a:moveTo>
                  <a:lnTo>
                    <a:pt x="20587" y="5761"/>
                  </a:lnTo>
                  <a:lnTo>
                    <a:pt x="20925" y="5788"/>
                  </a:lnTo>
                  <a:lnTo>
                    <a:pt x="21262" y="5815"/>
                  </a:lnTo>
                  <a:lnTo>
                    <a:pt x="21599" y="5869"/>
                  </a:lnTo>
                  <a:lnTo>
                    <a:pt x="21936" y="5923"/>
                  </a:lnTo>
                  <a:lnTo>
                    <a:pt x="22274" y="5991"/>
                  </a:lnTo>
                  <a:lnTo>
                    <a:pt x="22597" y="6072"/>
                  </a:lnTo>
                  <a:lnTo>
                    <a:pt x="22921" y="6166"/>
                  </a:lnTo>
                  <a:lnTo>
                    <a:pt x="23245" y="6260"/>
                  </a:lnTo>
                  <a:lnTo>
                    <a:pt x="23569" y="6368"/>
                  </a:lnTo>
                  <a:lnTo>
                    <a:pt x="23893" y="6503"/>
                  </a:lnTo>
                  <a:lnTo>
                    <a:pt x="24203" y="6625"/>
                  </a:lnTo>
                  <a:lnTo>
                    <a:pt x="24513" y="6773"/>
                  </a:lnTo>
                  <a:lnTo>
                    <a:pt x="24823" y="6922"/>
                  </a:lnTo>
                  <a:lnTo>
                    <a:pt x="25120" y="7083"/>
                  </a:lnTo>
                  <a:lnTo>
                    <a:pt x="25417" y="7272"/>
                  </a:lnTo>
                  <a:lnTo>
                    <a:pt x="25714" y="7488"/>
                  </a:lnTo>
                  <a:lnTo>
                    <a:pt x="26011" y="7731"/>
                  </a:lnTo>
                  <a:lnTo>
                    <a:pt x="26307" y="8001"/>
                  </a:lnTo>
                  <a:lnTo>
                    <a:pt x="26604" y="8298"/>
                  </a:lnTo>
                  <a:lnTo>
                    <a:pt x="26887" y="8621"/>
                  </a:lnTo>
                  <a:lnTo>
                    <a:pt x="27157" y="8972"/>
                  </a:lnTo>
                  <a:lnTo>
                    <a:pt x="27292" y="9174"/>
                  </a:lnTo>
                  <a:lnTo>
                    <a:pt x="27414" y="9363"/>
                  </a:lnTo>
                  <a:lnTo>
                    <a:pt x="27535" y="9579"/>
                  </a:lnTo>
                  <a:lnTo>
                    <a:pt x="27656" y="9795"/>
                  </a:lnTo>
                  <a:lnTo>
                    <a:pt x="27764" y="10024"/>
                  </a:lnTo>
                  <a:lnTo>
                    <a:pt x="27872" y="10254"/>
                  </a:lnTo>
                  <a:lnTo>
                    <a:pt x="27967" y="10497"/>
                  </a:lnTo>
                  <a:lnTo>
                    <a:pt x="28061" y="10753"/>
                  </a:lnTo>
                  <a:lnTo>
                    <a:pt x="28142" y="11023"/>
                  </a:lnTo>
                  <a:lnTo>
                    <a:pt x="28223" y="11292"/>
                  </a:lnTo>
                  <a:lnTo>
                    <a:pt x="28290" y="11576"/>
                  </a:lnTo>
                  <a:lnTo>
                    <a:pt x="28358" y="11873"/>
                  </a:lnTo>
                  <a:lnTo>
                    <a:pt x="28412" y="12169"/>
                  </a:lnTo>
                  <a:lnTo>
                    <a:pt x="28452" y="12493"/>
                  </a:lnTo>
                  <a:lnTo>
                    <a:pt x="28493" y="12817"/>
                  </a:lnTo>
                  <a:lnTo>
                    <a:pt x="28520" y="13154"/>
                  </a:lnTo>
                  <a:lnTo>
                    <a:pt x="28533" y="13491"/>
                  </a:lnTo>
                  <a:lnTo>
                    <a:pt x="28533" y="13856"/>
                  </a:lnTo>
                  <a:lnTo>
                    <a:pt x="28533" y="15893"/>
                  </a:lnTo>
                  <a:lnTo>
                    <a:pt x="28560" y="17039"/>
                  </a:lnTo>
                  <a:lnTo>
                    <a:pt x="28560" y="18186"/>
                  </a:lnTo>
                  <a:lnTo>
                    <a:pt x="28560" y="19319"/>
                  </a:lnTo>
                  <a:lnTo>
                    <a:pt x="28533" y="20412"/>
                  </a:lnTo>
                  <a:lnTo>
                    <a:pt x="28506" y="20938"/>
                  </a:lnTo>
                  <a:lnTo>
                    <a:pt x="28479" y="21451"/>
                  </a:lnTo>
                  <a:lnTo>
                    <a:pt x="28425" y="21937"/>
                  </a:lnTo>
                  <a:lnTo>
                    <a:pt x="28371" y="22395"/>
                  </a:lnTo>
                  <a:lnTo>
                    <a:pt x="28304" y="22827"/>
                  </a:lnTo>
                  <a:lnTo>
                    <a:pt x="28223" y="23218"/>
                  </a:lnTo>
                  <a:lnTo>
                    <a:pt x="28142" y="23582"/>
                  </a:lnTo>
                  <a:lnTo>
                    <a:pt x="28034" y="23906"/>
                  </a:lnTo>
                  <a:lnTo>
                    <a:pt x="27845" y="24392"/>
                  </a:lnTo>
                  <a:lnTo>
                    <a:pt x="27629" y="24864"/>
                  </a:lnTo>
                  <a:lnTo>
                    <a:pt x="27387" y="25323"/>
                  </a:lnTo>
                  <a:lnTo>
                    <a:pt x="27117" y="25768"/>
                  </a:lnTo>
                  <a:lnTo>
                    <a:pt x="26833" y="26200"/>
                  </a:lnTo>
                  <a:lnTo>
                    <a:pt x="26523" y="26618"/>
                  </a:lnTo>
                  <a:lnTo>
                    <a:pt x="26199" y="27009"/>
                  </a:lnTo>
                  <a:lnTo>
                    <a:pt x="25835" y="27400"/>
                  </a:lnTo>
                  <a:lnTo>
                    <a:pt x="25471" y="27751"/>
                  </a:lnTo>
                  <a:lnTo>
                    <a:pt x="25080" y="28088"/>
                  </a:lnTo>
                  <a:lnTo>
                    <a:pt x="24661" y="28412"/>
                  </a:lnTo>
                  <a:lnTo>
                    <a:pt x="24243" y="28709"/>
                  </a:lnTo>
                  <a:lnTo>
                    <a:pt x="23798" y="28979"/>
                  </a:lnTo>
                  <a:lnTo>
                    <a:pt x="23353" y="29222"/>
                  </a:lnTo>
                  <a:lnTo>
                    <a:pt x="22881" y="29451"/>
                  </a:lnTo>
                  <a:lnTo>
                    <a:pt x="22409" y="29640"/>
                  </a:lnTo>
                  <a:lnTo>
                    <a:pt x="22287" y="29694"/>
                  </a:lnTo>
                  <a:lnTo>
                    <a:pt x="21788" y="29869"/>
                  </a:lnTo>
                  <a:lnTo>
                    <a:pt x="21289" y="30031"/>
                  </a:lnTo>
                  <a:lnTo>
                    <a:pt x="20776" y="30152"/>
                  </a:lnTo>
                  <a:lnTo>
                    <a:pt x="20264" y="30260"/>
                  </a:lnTo>
                  <a:lnTo>
                    <a:pt x="19737" y="30341"/>
                  </a:lnTo>
                  <a:lnTo>
                    <a:pt x="19211" y="30395"/>
                  </a:lnTo>
                  <a:lnTo>
                    <a:pt x="18685" y="30422"/>
                  </a:lnTo>
                  <a:lnTo>
                    <a:pt x="17484" y="30422"/>
                  </a:lnTo>
                  <a:lnTo>
                    <a:pt x="17134" y="30395"/>
                  </a:lnTo>
                  <a:lnTo>
                    <a:pt x="16769" y="30368"/>
                  </a:lnTo>
                  <a:lnTo>
                    <a:pt x="16405" y="30328"/>
                  </a:lnTo>
                  <a:lnTo>
                    <a:pt x="16027" y="30274"/>
                  </a:lnTo>
                  <a:lnTo>
                    <a:pt x="15650" y="30193"/>
                  </a:lnTo>
                  <a:lnTo>
                    <a:pt x="15272" y="30112"/>
                  </a:lnTo>
                  <a:lnTo>
                    <a:pt x="14894" y="30017"/>
                  </a:lnTo>
                  <a:lnTo>
                    <a:pt x="14517" y="29910"/>
                  </a:lnTo>
                  <a:lnTo>
                    <a:pt x="14139" y="29788"/>
                  </a:lnTo>
                  <a:lnTo>
                    <a:pt x="13761" y="29653"/>
                  </a:lnTo>
                  <a:lnTo>
                    <a:pt x="13383" y="29505"/>
                  </a:lnTo>
                  <a:lnTo>
                    <a:pt x="13019" y="29343"/>
                  </a:lnTo>
                  <a:lnTo>
                    <a:pt x="12655" y="29168"/>
                  </a:lnTo>
                  <a:lnTo>
                    <a:pt x="12304" y="28979"/>
                  </a:lnTo>
                  <a:lnTo>
                    <a:pt x="11967" y="28776"/>
                  </a:lnTo>
                  <a:lnTo>
                    <a:pt x="11630" y="28560"/>
                  </a:lnTo>
                  <a:lnTo>
                    <a:pt x="11306" y="28345"/>
                  </a:lnTo>
                  <a:lnTo>
                    <a:pt x="10982" y="28102"/>
                  </a:lnTo>
                  <a:lnTo>
                    <a:pt x="10685" y="27859"/>
                  </a:lnTo>
                  <a:lnTo>
                    <a:pt x="10402" y="27603"/>
                  </a:lnTo>
                  <a:lnTo>
                    <a:pt x="10132" y="27319"/>
                  </a:lnTo>
                  <a:lnTo>
                    <a:pt x="9889" y="27036"/>
                  </a:lnTo>
                  <a:lnTo>
                    <a:pt x="9646" y="26739"/>
                  </a:lnTo>
                  <a:lnTo>
                    <a:pt x="9431" y="26429"/>
                  </a:lnTo>
                  <a:lnTo>
                    <a:pt x="9242" y="26119"/>
                  </a:lnTo>
                  <a:lnTo>
                    <a:pt x="9066" y="25781"/>
                  </a:lnTo>
                  <a:lnTo>
                    <a:pt x="8918" y="25444"/>
                  </a:lnTo>
                  <a:lnTo>
                    <a:pt x="8797" y="25080"/>
                  </a:lnTo>
                  <a:lnTo>
                    <a:pt x="8702" y="24716"/>
                  </a:lnTo>
                  <a:lnTo>
                    <a:pt x="8621" y="24338"/>
                  </a:lnTo>
                  <a:lnTo>
                    <a:pt x="8581" y="23960"/>
                  </a:lnTo>
                  <a:lnTo>
                    <a:pt x="8567" y="23555"/>
                  </a:lnTo>
                  <a:lnTo>
                    <a:pt x="8581" y="23097"/>
                  </a:lnTo>
                  <a:lnTo>
                    <a:pt x="8608" y="22840"/>
                  </a:lnTo>
                  <a:lnTo>
                    <a:pt x="8635" y="22598"/>
                  </a:lnTo>
                  <a:lnTo>
                    <a:pt x="8675" y="22328"/>
                  </a:lnTo>
                  <a:lnTo>
                    <a:pt x="8729" y="22071"/>
                  </a:lnTo>
                  <a:lnTo>
                    <a:pt x="8797" y="21802"/>
                  </a:lnTo>
                  <a:lnTo>
                    <a:pt x="8877" y="21518"/>
                  </a:lnTo>
                  <a:lnTo>
                    <a:pt x="8972" y="21249"/>
                  </a:lnTo>
                  <a:lnTo>
                    <a:pt x="9080" y="20965"/>
                  </a:lnTo>
                  <a:lnTo>
                    <a:pt x="9201" y="20682"/>
                  </a:lnTo>
                  <a:lnTo>
                    <a:pt x="9350" y="20399"/>
                  </a:lnTo>
                  <a:lnTo>
                    <a:pt x="9512" y="20129"/>
                  </a:lnTo>
                  <a:lnTo>
                    <a:pt x="9700" y="19846"/>
                  </a:lnTo>
                  <a:lnTo>
                    <a:pt x="9903" y="19562"/>
                  </a:lnTo>
                  <a:lnTo>
                    <a:pt x="10132" y="19292"/>
                  </a:lnTo>
                  <a:lnTo>
                    <a:pt x="10388" y="19023"/>
                  </a:lnTo>
                  <a:lnTo>
                    <a:pt x="10658" y="18766"/>
                  </a:lnTo>
                  <a:lnTo>
                    <a:pt x="10955" y="18510"/>
                  </a:lnTo>
                  <a:lnTo>
                    <a:pt x="11279" y="18254"/>
                  </a:lnTo>
                  <a:lnTo>
                    <a:pt x="11630" y="18011"/>
                  </a:lnTo>
                  <a:lnTo>
                    <a:pt x="12007" y="17781"/>
                  </a:lnTo>
                  <a:lnTo>
                    <a:pt x="12426" y="17552"/>
                  </a:lnTo>
                  <a:lnTo>
                    <a:pt x="12857" y="17350"/>
                  </a:lnTo>
                  <a:lnTo>
                    <a:pt x="13329" y="17147"/>
                  </a:lnTo>
                  <a:lnTo>
                    <a:pt x="13829" y="16959"/>
                  </a:lnTo>
                  <a:lnTo>
                    <a:pt x="14368" y="16770"/>
                  </a:lnTo>
                  <a:lnTo>
                    <a:pt x="14935" y="16621"/>
                  </a:lnTo>
                  <a:lnTo>
                    <a:pt x="15542" y="16473"/>
                  </a:lnTo>
                  <a:lnTo>
                    <a:pt x="16176" y="16338"/>
                  </a:lnTo>
                  <a:lnTo>
                    <a:pt x="16864" y="16230"/>
                  </a:lnTo>
                  <a:lnTo>
                    <a:pt x="17579" y="16122"/>
                  </a:lnTo>
                  <a:lnTo>
                    <a:pt x="18240" y="16041"/>
                  </a:lnTo>
                  <a:lnTo>
                    <a:pt x="19292" y="15933"/>
                  </a:lnTo>
                  <a:lnTo>
                    <a:pt x="20331" y="15785"/>
                  </a:lnTo>
                  <a:lnTo>
                    <a:pt x="21370" y="15623"/>
                  </a:lnTo>
                  <a:lnTo>
                    <a:pt x="22409" y="15434"/>
                  </a:lnTo>
                  <a:lnTo>
                    <a:pt x="22773" y="15340"/>
                  </a:lnTo>
                  <a:lnTo>
                    <a:pt x="23097" y="15245"/>
                  </a:lnTo>
                  <a:lnTo>
                    <a:pt x="23393" y="15151"/>
                  </a:lnTo>
                  <a:lnTo>
                    <a:pt x="23650" y="15043"/>
                  </a:lnTo>
                  <a:lnTo>
                    <a:pt x="23866" y="14921"/>
                  </a:lnTo>
                  <a:lnTo>
                    <a:pt x="24054" y="14800"/>
                  </a:lnTo>
                  <a:lnTo>
                    <a:pt x="24216" y="14665"/>
                  </a:lnTo>
                  <a:lnTo>
                    <a:pt x="24351" y="14530"/>
                  </a:lnTo>
                  <a:lnTo>
                    <a:pt x="24473" y="14395"/>
                  </a:lnTo>
                  <a:lnTo>
                    <a:pt x="24554" y="14260"/>
                  </a:lnTo>
                  <a:lnTo>
                    <a:pt x="24621" y="14112"/>
                  </a:lnTo>
                  <a:lnTo>
                    <a:pt x="24675" y="13977"/>
                  </a:lnTo>
                  <a:lnTo>
                    <a:pt x="24715" y="13829"/>
                  </a:lnTo>
                  <a:lnTo>
                    <a:pt x="24729" y="13694"/>
                  </a:lnTo>
                  <a:lnTo>
                    <a:pt x="24742" y="13559"/>
                  </a:lnTo>
                  <a:lnTo>
                    <a:pt x="24756" y="13424"/>
                  </a:lnTo>
                  <a:lnTo>
                    <a:pt x="24769" y="13276"/>
                  </a:lnTo>
                  <a:lnTo>
                    <a:pt x="24769" y="13127"/>
                  </a:lnTo>
                  <a:lnTo>
                    <a:pt x="24756" y="12817"/>
                  </a:lnTo>
                  <a:lnTo>
                    <a:pt x="24715" y="12534"/>
                  </a:lnTo>
                  <a:lnTo>
                    <a:pt x="24675" y="12385"/>
                  </a:lnTo>
                  <a:lnTo>
                    <a:pt x="24635" y="12237"/>
                  </a:lnTo>
                  <a:lnTo>
                    <a:pt x="24581" y="12102"/>
                  </a:lnTo>
                  <a:lnTo>
                    <a:pt x="24527" y="11967"/>
                  </a:lnTo>
                  <a:lnTo>
                    <a:pt x="24392" y="11697"/>
                  </a:lnTo>
                  <a:lnTo>
                    <a:pt x="24230" y="11454"/>
                  </a:lnTo>
                  <a:lnTo>
                    <a:pt x="24135" y="11333"/>
                  </a:lnTo>
                  <a:lnTo>
                    <a:pt x="24041" y="11225"/>
                  </a:lnTo>
                  <a:lnTo>
                    <a:pt x="23879" y="11050"/>
                  </a:lnTo>
                  <a:lnTo>
                    <a:pt x="23717" y="10888"/>
                  </a:lnTo>
                  <a:lnTo>
                    <a:pt x="23528" y="10726"/>
                  </a:lnTo>
                  <a:lnTo>
                    <a:pt x="23326" y="10591"/>
                  </a:lnTo>
                  <a:lnTo>
                    <a:pt x="23110" y="10470"/>
                  </a:lnTo>
                  <a:lnTo>
                    <a:pt x="22867" y="10348"/>
                  </a:lnTo>
                  <a:lnTo>
                    <a:pt x="22611" y="10240"/>
                  </a:lnTo>
                  <a:lnTo>
                    <a:pt x="22341" y="10146"/>
                  </a:lnTo>
                  <a:lnTo>
                    <a:pt x="22058" y="10065"/>
                  </a:lnTo>
                  <a:lnTo>
                    <a:pt x="21748" y="9997"/>
                  </a:lnTo>
                  <a:lnTo>
                    <a:pt x="21424" y="9930"/>
                  </a:lnTo>
                  <a:lnTo>
                    <a:pt x="21086" y="9889"/>
                  </a:lnTo>
                  <a:lnTo>
                    <a:pt x="20722" y="9849"/>
                  </a:lnTo>
                  <a:lnTo>
                    <a:pt x="20344" y="9822"/>
                  </a:lnTo>
                  <a:lnTo>
                    <a:pt x="19953" y="9809"/>
                  </a:lnTo>
                  <a:lnTo>
                    <a:pt x="19535" y="9795"/>
                  </a:lnTo>
                  <a:lnTo>
                    <a:pt x="19157" y="9809"/>
                  </a:lnTo>
                  <a:lnTo>
                    <a:pt x="18780" y="9822"/>
                  </a:lnTo>
                  <a:lnTo>
                    <a:pt x="18429" y="9849"/>
                  </a:lnTo>
                  <a:lnTo>
                    <a:pt x="18092" y="9889"/>
                  </a:lnTo>
                  <a:lnTo>
                    <a:pt x="17781" y="9930"/>
                  </a:lnTo>
                  <a:lnTo>
                    <a:pt x="17484" y="9984"/>
                  </a:lnTo>
                  <a:lnTo>
                    <a:pt x="17188" y="10051"/>
                  </a:lnTo>
                  <a:lnTo>
                    <a:pt x="16931" y="10132"/>
                  </a:lnTo>
                  <a:lnTo>
                    <a:pt x="16675" y="10213"/>
                  </a:lnTo>
                  <a:lnTo>
                    <a:pt x="16432" y="10308"/>
                  </a:lnTo>
                  <a:lnTo>
                    <a:pt x="16203" y="10416"/>
                  </a:lnTo>
                  <a:lnTo>
                    <a:pt x="16001" y="10524"/>
                  </a:lnTo>
                  <a:lnTo>
                    <a:pt x="15798" y="10631"/>
                  </a:lnTo>
                  <a:lnTo>
                    <a:pt x="15609" y="10753"/>
                  </a:lnTo>
                  <a:lnTo>
                    <a:pt x="15434" y="10888"/>
                  </a:lnTo>
                  <a:lnTo>
                    <a:pt x="15272" y="11023"/>
                  </a:lnTo>
                  <a:lnTo>
                    <a:pt x="15124" y="11171"/>
                  </a:lnTo>
                  <a:lnTo>
                    <a:pt x="14989" y="11319"/>
                  </a:lnTo>
                  <a:lnTo>
                    <a:pt x="14854" y="11468"/>
                  </a:lnTo>
                  <a:lnTo>
                    <a:pt x="14732" y="11630"/>
                  </a:lnTo>
                  <a:lnTo>
                    <a:pt x="14624" y="11792"/>
                  </a:lnTo>
                  <a:lnTo>
                    <a:pt x="14517" y="11954"/>
                  </a:lnTo>
                  <a:lnTo>
                    <a:pt x="14422" y="12129"/>
                  </a:lnTo>
                  <a:lnTo>
                    <a:pt x="14341" y="12304"/>
                  </a:lnTo>
                  <a:lnTo>
                    <a:pt x="14179" y="12669"/>
                  </a:lnTo>
                  <a:lnTo>
                    <a:pt x="14058" y="13046"/>
                  </a:lnTo>
                  <a:lnTo>
                    <a:pt x="13950" y="13424"/>
                  </a:lnTo>
                  <a:lnTo>
                    <a:pt x="13856" y="13815"/>
                  </a:lnTo>
                  <a:lnTo>
                    <a:pt x="13815" y="14004"/>
                  </a:lnTo>
                  <a:lnTo>
                    <a:pt x="13761" y="14179"/>
                  </a:lnTo>
                  <a:lnTo>
                    <a:pt x="13694" y="14341"/>
                  </a:lnTo>
                  <a:lnTo>
                    <a:pt x="13613" y="14503"/>
                  </a:lnTo>
                  <a:lnTo>
                    <a:pt x="13505" y="14652"/>
                  </a:lnTo>
                  <a:lnTo>
                    <a:pt x="13397" y="14800"/>
                  </a:lnTo>
                  <a:lnTo>
                    <a:pt x="13262" y="14935"/>
                  </a:lnTo>
                  <a:lnTo>
                    <a:pt x="13127" y="15043"/>
                  </a:lnTo>
                  <a:lnTo>
                    <a:pt x="12979" y="15151"/>
                  </a:lnTo>
                  <a:lnTo>
                    <a:pt x="12817" y="15245"/>
                  </a:lnTo>
                  <a:lnTo>
                    <a:pt x="12655" y="15313"/>
                  </a:lnTo>
                  <a:lnTo>
                    <a:pt x="12479" y="15380"/>
                  </a:lnTo>
                  <a:lnTo>
                    <a:pt x="12304" y="15421"/>
                  </a:lnTo>
                  <a:lnTo>
                    <a:pt x="12115" y="15448"/>
                  </a:lnTo>
                  <a:lnTo>
                    <a:pt x="11751" y="15448"/>
                  </a:lnTo>
                  <a:lnTo>
                    <a:pt x="11562" y="15434"/>
                  </a:lnTo>
                  <a:lnTo>
                    <a:pt x="11373" y="15407"/>
                  </a:lnTo>
                  <a:lnTo>
                    <a:pt x="11184" y="15367"/>
                  </a:lnTo>
                  <a:lnTo>
                    <a:pt x="10995" y="15313"/>
                  </a:lnTo>
                  <a:lnTo>
                    <a:pt x="10820" y="15232"/>
                  </a:lnTo>
                  <a:lnTo>
                    <a:pt x="10645" y="15137"/>
                  </a:lnTo>
                  <a:lnTo>
                    <a:pt x="10496" y="15029"/>
                  </a:lnTo>
                  <a:lnTo>
                    <a:pt x="10334" y="14908"/>
                  </a:lnTo>
                  <a:lnTo>
                    <a:pt x="10200" y="14773"/>
                  </a:lnTo>
                  <a:lnTo>
                    <a:pt x="10078" y="14625"/>
                  </a:lnTo>
                  <a:lnTo>
                    <a:pt x="9970" y="14463"/>
                  </a:lnTo>
                  <a:lnTo>
                    <a:pt x="9876" y="14287"/>
                  </a:lnTo>
                  <a:lnTo>
                    <a:pt x="9795" y="14112"/>
                  </a:lnTo>
                  <a:lnTo>
                    <a:pt x="9741" y="13937"/>
                  </a:lnTo>
                  <a:lnTo>
                    <a:pt x="9687" y="13748"/>
                  </a:lnTo>
                  <a:lnTo>
                    <a:pt x="9660" y="13545"/>
                  </a:lnTo>
                  <a:lnTo>
                    <a:pt x="9660" y="13424"/>
                  </a:lnTo>
                  <a:lnTo>
                    <a:pt x="9700" y="13127"/>
                  </a:lnTo>
                  <a:lnTo>
                    <a:pt x="9741" y="12817"/>
                  </a:lnTo>
                  <a:lnTo>
                    <a:pt x="9795" y="12520"/>
                  </a:lnTo>
                  <a:lnTo>
                    <a:pt x="9849" y="12223"/>
                  </a:lnTo>
                  <a:lnTo>
                    <a:pt x="9930" y="11927"/>
                  </a:lnTo>
                  <a:lnTo>
                    <a:pt x="10011" y="11643"/>
                  </a:lnTo>
                  <a:lnTo>
                    <a:pt x="10105" y="11360"/>
                  </a:lnTo>
                  <a:lnTo>
                    <a:pt x="10213" y="11077"/>
                  </a:lnTo>
                  <a:lnTo>
                    <a:pt x="10334" y="10793"/>
                  </a:lnTo>
                  <a:lnTo>
                    <a:pt x="10456" y="10524"/>
                  </a:lnTo>
                  <a:lnTo>
                    <a:pt x="10591" y="10254"/>
                  </a:lnTo>
                  <a:lnTo>
                    <a:pt x="10739" y="9984"/>
                  </a:lnTo>
                  <a:lnTo>
                    <a:pt x="10901" y="9728"/>
                  </a:lnTo>
                  <a:lnTo>
                    <a:pt x="11063" y="9471"/>
                  </a:lnTo>
                  <a:lnTo>
                    <a:pt x="11252" y="9228"/>
                  </a:lnTo>
                  <a:lnTo>
                    <a:pt x="11427" y="8986"/>
                  </a:lnTo>
                  <a:lnTo>
                    <a:pt x="11603" y="8783"/>
                  </a:lnTo>
                  <a:lnTo>
                    <a:pt x="11778" y="8594"/>
                  </a:lnTo>
                  <a:lnTo>
                    <a:pt x="11953" y="8405"/>
                  </a:lnTo>
                  <a:lnTo>
                    <a:pt x="12142" y="8230"/>
                  </a:lnTo>
                  <a:lnTo>
                    <a:pt x="12345" y="8055"/>
                  </a:lnTo>
                  <a:lnTo>
                    <a:pt x="12547" y="7893"/>
                  </a:lnTo>
                  <a:lnTo>
                    <a:pt x="12749" y="7731"/>
                  </a:lnTo>
                  <a:lnTo>
                    <a:pt x="12965" y="7569"/>
                  </a:lnTo>
                  <a:lnTo>
                    <a:pt x="13181" y="7421"/>
                  </a:lnTo>
                  <a:lnTo>
                    <a:pt x="13410" y="7286"/>
                  </a:lnTo>
                  <a:lnTo>
                    <a:pt x="13640" y="7151"/>
                  </a:lnTo>
                  <a:lnTo>
                    <a:pt x="13869" y="7016"/>
                  </a:lnTo>
                  <a:lnTo>
                    <a:pt x="14125" y="6895"/>
                  </a:lnTo>
                  <a:lnTo>
                    <a:pt x="14368" y="6773"/>
                  </a:lnTo>
                  <a:lnTo>
                    <a:pt x="14624" y="6665"/>
                  </a:lnTo>
                  <a:lnTo>
                    <a:pt x="14881" y="6557"/>
                  </a:lnTo>
                  <a:lnTo>
                    <a:pt x="15434" y="6368"/>
                  </a:lnTo>
                  <a:lnTo>
                    <a:pt x="16001" y="6207"/>
                  </a:lnTo>
                  <a:lnTo>
                    <a:pt x="16581" y="6058"/>
                  </a:lnTo>
                  <a:lnTo>
                    <a:pt x="17201" y="5950"/>
                  </a:lnTo>
                  <a:lnTo>
                    <a:pt x="17835" y="5856"/>
                  </a:lnTo>
                  <a:lnTo>
                    <a:pt x="18496" y="5802"/>
                  </a:lnTo>
                  <a:lnTo>
                    <a:pt x="19184" y="5761"/>
                  </a:lnTo>
                  <a:lnTo>
                    <a:pt x="19899" y="5748"/>
                  </a:lnTo>
                  <a:close/>
                  <a:moveTo>
                    <a:pt x="18523" y="1"/>
                  </a:moveTo>
                  <a:lnTo>
                    <a:pt x="18038" y="14"/>
                  </a:lnTo>
                  <a:lnTo>
                    <a:pt x="17565" y="28"/>
                  </a:lnTo>
                  <a:lnTo>
                    <a:pt x="17093" y="55"/>
                  </a:lnTo>
                  <a:lnTo>
                    <a:pt x="16621" y="95"/>
                  </a:lnTo>
                  <a:lnTo>
                    <a:pt x="16149" y="149"/>
                  </a:lnTo>
                  <a:lnTo>
                    <a:pt x="15690" y="203"/>
                  </a:lnTo>
                  <a:lnTo>
                    <a:pt x="15232" y="271"/>
                  </a:lnTo>
                  <a:lnTo>
                    <a:pt x="14773" y="352"/>
                  </a:lnTo>
                  <a:lnTo>
                    <a:pt x="14328" y="446"/>
                  </a:lnTo>
                  <a:lnTo>
                    <a:pt x="13882" y="540"/>
                  </a:lnTo>
                  <a:lnTo>
                    <a:pt x="13437" y="648"/>
                  </a:lnTo>
                  <a:lnTo>
                    <a:pt x="12992" y="770"/>
                  </a:lnTo>
                  <a:lnTo>
                    <a:pt x="12560" y="905"/>
                  </a:lnTo>
                  <a:lnTo>
                    <a:pt x="12129" y="1040"/>
                  </a:lnTo>
                  <a:lnTo>
                    <a:pt x="11711" y="1201"/>
                  </a:lnTo>
                  <a:lnTo>
                    <a:pt x="11292" y="1350"/>
                  </a:lnTo>
                  <a:lnTo>
                    <a:pt x="10874" y="1525"/>
                  </a:lnTo>
                  <a:lnTo>
                    <a:pt x="10469" y="1701"/>
                  </a:lnTo>
                  <a:lnTo>
                    <a:pt x="10065" y="1890"/>
                  </a:lnTo>
                  <a:lnTo>
                    <a:pt x="9673" y="2078"/>
                  </a:lnTo>
                  <a:lnTo>
                    <a:pt x="9282" y="2294"/>
                  </a:lnTo>
                  <a:lnTo>
                    <a:pt x="8891" y="2497"/>
                  </a:lnTo>
                  <a:lnTo>
                    <a:pt x="8513" y="2726"/>
                  </a:lnTo>
                  <a:lnTo>
                    <a:pt x="8149" y="2955"/>
                  </a:lnTo>
                  <a:lnTo>
                    <a:pt x="7771" y="3198"/>
                  </a:lnTo>
                  <a:lnTo>
                    <a:pt x="7420" y="3441"/>
                  </a:lnTo>
                  <a:lnTo>
                    <a:pt x="7070" y="3697"/>
                  </a:lnTo>
                  <a:lnTo>
                    <a:pt x="6719" y="3967"/>
                  </a:lnTo>
                  <a:lnTo>
                    <a:pt x="6382" y="4237"/>
                  </a:lnTo>
                  <a:lnTo>
                    <a:pt x="6044" y="4520"/>
                  </a:lnTo>
                  <a:lnTo>
                    <a:pt x="5721" y="4803"/>
                  </a:lnTo>
                  <a:lnTo>
                    <a:pt x="5410" y="5100"/>
                  </a:lnTo>
                  <a:lnTo>
                    <a:pt x="5100" y="5411"/>
                  </a:lnTo>
                  <a:lnTo>
                    <a:pt x="4790" y="5721"/>
                  </a:lnTo>
                  <a:lnTo>
                    <a:pt x="4493" y="6031"/>
                  </a:lnTo>
                  <a:lnTo>
                    <a:pt x="4210" y="6368"/>
                  </a:lnTo>
                  <a:lnTo>
                    <a:pt x="3940" y="6692"/>
                  </a:lnTo>
                  <a:lnTo>
                    <a:pt x="3670" y="7029"/>
                  </a:lnTo>
                  <a:lnTo>
                    <a:pt x="3400" y="7380"/>
                  </a:lnTo>
                  <a:lnTo>
                    <a:pt x="3144" y="7731"/>
                  </a:lnTo>
                  <a:lnTo>
                    <a:pt x="2901" y="8095"/>
                  </a:lnTo>
                  <a:lnTo>
                    <a:pt x="2672" y="8473"/>
                  </a:lnTo>
                  <a:lnTo>
                    <a:pt x="2442" y="8837"/>
                  </a:lnTo>
                  <a:lnTo>
                    <a:pt x="2227" y="9228"/>
                  </a:lnTo>
                  <a:lnTo>
                    <a:pt x="2011" y="9606"/>
                  </a:lnTo>
                  <a:lnTo>
                    <a:pt x="1822" y="9997"/>
                  </a:lnTo>
                  <a:lnTo>
                    <a:pt x="1633" y="10402"/>
                  </a:lnTo>
                  <a:lnTo>
                    <a:pt x="1444" y="10807"/>
                  </a:lnTo>
                  <a:lnTo>
                    <a:pt x="1282" y="11225"/>
                  </a:lnTo>
                  <a:lnTo>
                    <a:pt x="1120" y="11643"/>
                  </a:lnTo>
                  <a:lnTo>
                    <a:pt x="972" y="12061"/>
                  </a:lnTo>
                  <a:lnTo>
                    <a:pt x="824" y="12493"/>
                  </a:lnTo>
                  <a:lnTo>
                    <a:pt x="702" y="12925"/>
                  </a:lnTo>
                  <a:lnTo>
                    <a:pt x="581" y="13357"/>
                  </a:lnTo>
                  <a:lnTo>
                    <a:pt x="473" y="13802"/>
                  </a:lnTo>
                  <a:lnTo>
                    <a:pt x="378" y="14260"/>
                  </a:lnTo>
                  <a:lnTo>
                    <a:pt x="284" y="14719"/>
                  </a:lnTo>
                  <a:lnTo>
                    <a:pt x="216" y="15178"/>
                  </a:lnTo>
                  <a:lnTo>
                    <a:pt x="149" y="15636"/>
                  </a:lnTo>
                  <a:lnTo>
                    <a:pt x="95" y="16109"/>
                  </a:lnTo>
                  <a:lnTo>
                    <a:pt x="55" y="16581"/>
                  </a:lnTo>
                  <a:lnTo>
                    <a:pt x="28" y="17066"/>
                  </a:lnTo>
                  <a:lnTo>
                    <a:pt x="1" y="17539"/>
                  </a:lnTo>
                  <a:lnTo>
                    <a:pt x="1" y="18024"/>
                  </a:lnTo>
                  <a:lnTo>
                    <a:pt x="1" y="18523"/>
                  </a:lnTo>
                  <a:lnTo>
                    <a:pt x="28" y="18996"/>
                  </a:lnTo>
                  <a:lnTo>
                    <a:pt x="55" y="19481"/>
                  </a:lnTo>
                  <a:lnTo>
                    <a:pt x="95" y="19953"/>
                  </a:lnTo>
                  <a:lnTo>
                    <a:pt x="149" y="20426"/>
                  </a:lnTo>
                  <a:lnTo>
                    <a:pt x="216" y="20898"/>
                  </a:lnTo>
                  <a:lnTo>
                    <a:pt x="284" y="21356"/>
                  </a:lnTo>
                  <a:lnTo>
                    <a:pt x="378" y="21815"/>
                  </a:lnTo>
                  <a:lnTo>
                    <a:pt x="473" y="22260"/>
                  </a:lnTo>
                  <a:lnTo>
                    <a:pt x="581" y="22706"/>
                  </a:lnTo>
                  <a:lnTo>
                    <a:pt x="702" y="23151"/>
                  </a:lnTo>
                  <a:lnTo>
                    <a:pt x="824" y="23582"/>
                  </a:lnTo>
                  <a:lnTo>
                    <a:pt x="972" y="24014"/>
                  </a:lnTo>
                  <a:lnTo>
                    <a:pt x="1120" y="24446"/>
                  </a:lnTo>
                  <a:lnTo>
                    <a:pt x="1282" y="24864"/>
                  </a:lnTo>
                  <a:lnTo>
                    <a:pt x="1444" y="25282"/>
                  </a:lnTo>
                  <a:lnTo>
                    <a:pt x="1633" y="25687"/>
                  </a:lnTo>
                  <a:lnTo>
                    <a:pt x="1822" y="26092"/>
                  </a:lnTo>
                  <a:lnTo>
                    <a:pt x="2011" y="26483"/>
                  </a:lnTo>
                  <a:lnTo>
                    <a:pt x="2227" y="26874"/>
                  </a:lnTo>
                  <a:lnTo>
                    <a:pt x="2442" y="27265"/>
                  </a:lnTo>
                  <a:lnTo>
                    <a:pt x="2672" y="27643"/>
                  </a:lnTo>
                  <a:lnTo>
                    <a:pt x="2901" y="28007"/>
                  </a:lnTo>
                  <a:lnTo>
                    <a:pt x="3144" y="28372"/>
                  </a:lnTo>
                  <a:lnTo>
                    <a:pt x="3400" y="28736"/>
                  </a:lnTo>
                  <a:lnTo>
                    <a:pt x="3670" y="29087"/>
                  </a:lnTo>
                  <a:lnTo>
                    <a:pt x="3940" y="29424"/>
                  </a:lnTo>
                  <a:lnTo>
                    <a:pt x="4210" y="29761"/>
                  </a:lnTo>
                  <a:lnTo>
                    <a:pt x="4493" y="30098"/>
                  </a:lnTo>
                  <a:lnTo>
                    <a:pt x="4790" y="30422"/>
                  </a:lnTo>
                  <a:lnTo>
                    <a:pt x="5100" y="30732"/>
                  </a:lnTo>
                  <a:lnTo>
                    <a:pt x="5410" y="31043"/>
                  </a:lnTo>
                  <a:lnTo>
                    <a:pt x="5721" y="31340"/>
                  </a:lnTo>
                  <a:lnTo>
                    <a:pt x="6044" y="31636"/>
                  </a:lnTo>
                  <a:lnTo>
                    <a:pt x="6382" y="31920"/>
                  </a:lnTo>
                  <a:lnTo>
                    <a:pt x="6719" y="32189"/>
                  </a:lnTo>
                  <a:lnTo>
                    <a:pt x="7070" y="32459"/>
                  </a:lnTo>
                  <a:lnTo>
                    <a:pt x="7420" y="32716"/>
                  </a:lnTo>
                  <a:lnTo>
                    <a:pt x="7771" y="32972"/>
                  </a:lnTo>
                  <a:lnTo>
                    <a:pt x="8149" y="33215"/>
                  </a:lnTo>
                  <a:lnTo>
                    <a:pt x="8513" y="33458"/>
                  </a:lnTo>
                  <a:lnTo>
                    <a:pt x="8891" y="33673"/>
                  </a:lnTo>
                  <a:lnTo>
                    <a:pt x="9282" y="33889"/>
                  </a:lnTo>
                  <a:lnTo>
                    <a:pt x="9673" y="34105"/>
                  </a:lnTo>
                  <a:lnTo>
                    <a:pt x="10065" y="34307"/>
                  </a:lnTo>
                  <a:lnTo>
                    <a:pt x="10469" y="34496"/>
                  </a:lnTo>
                  <a:lnTo>
                    <a:pt x="10874" y="34672"/>
                  </a:lnTo>
                  <a:lnTo>
                    <a:pt x="11292" y="34847"/>
                  </a:lnTo>
                  <a:lnTo>
                    <a:pt x="11711" y="35009"/>
                  </a:lnTo>
                  <a:lnTo>
                    <a:pt x="12129" y="35157"/>
                  </a:lnTo>
                  <a:lnTo>
                    <a:pt x="12560" y="35306"/>
                  </a:lnTo>
                  <a:lnTo>
                    <a:pt x="12992" y="35427"/>
                  </a:lnTo>
                  <a:lnTo>
                    <a:pt x="13437" y="35562"/>
                  </a:lnTo>
                  <a:lnTo>
                    <a:pt x="13882" y="35670"/>
                  </a:lnTo>
                  <a:lnTo>
                    <a:pt x="14328" y="35764"/>
                  </a:lnTo>
                  <a:lnTo>
                    <a:pt x="14773" y="35859"/>
                  </a:lnTo>
                  <a:lnTo>
                    <a:pt x="15232" y="35940"/>
                  </a:lnTo>
                  <a:lnTo>
                    <a:pt x="15690" y="36021"/>
                  </a:lnTo>
                  <a:lnTo>
                    <a:pt x="16149" y="36075"/>
                  </a:lnTo>
                  <a:lnTo>
                    <a:pt x="16621" y="36129"/>
                  </a:lnTo>
                  <a:lnTo>
                    <a:pt x="17093" y="36169"/>
                  </a:lnTo>
                  <a:lnTo>
                    <a:pt x="17565" y="36196"/>
                  </a:lnTo>
                  <a:lnTo>
                    <a:pt x="18038" y="36210"/>
                  </a:lnTo>
                  <a:lnTo>
                    <a:pt x="19009" y="36210"/>
                  </a:lnTo>
                  <a:lnTo>
                    <a:pt x="19481" y="36196"/>
                  </a:lnTo>
                  <a:lnTo>
                    <a:pt x="19953" y="36169"/>
                  </a:lnTo>
                  <a:lnTo>
                    <a:pt x="20425" y="36129"/>
                  </a:lnTo>
                  <a:lnTo>
                    <a:pt x="20898" y="36075"/>
                  </a:lnTo>
                  <a:lnTo>
                    <a:pt x="21356" y="36021"/>
                  </a:lnTo>
                  <a:lnTo>
                    <a:pt x="21815" y="35953"/>
                  </a:lnTo>
                  <a:lnTo>
                    <a:pt x="22274" y="35872"/>
                  </a:lnTo>
                  <a:lnTo>
                    <a:pt x="22719" y="35778"/>
                  </a:lnTo>
                  <a:lnTo>
                    <a:pt x="23178" y="35670"/>
                  </a:lnTo>
                  <a:lnTo>
                    <a:pt x="23623" y="35562"/>
                  </a:lnTo>
                  <a:lnTo>
                    <a:pt x="24054" y="35441"/>
                  </a:lnTo>
                  <a:lnTo>
                    <a:pt x="24486" y="35306"/>
                  </a:lnTo>
                  <a:lnTo>
                    <a:pt x="24918" y="35171"/>
                  </a:lnTo>
                  <a:lnTo>
                    <a:pt x="25350" y="35022"/>
                  </a:lnTo>
                  <a:lnTo>
                    <a:pt x="25768" y="34861"/>
                  </a:lnTo>
                  <a:lnTo>
                    <a:pt x="26186" y="34685"/>
                  </a:lnTo>
                  <a:lnTo>
                    <a:pt x="26591" y="34510"/>
                  </a:lnTo>
                  <a:lnTo>
                    <a:pt x="26995" y="34321"/>
                  </a:lnTo>
                  <a:lnTo>
                    <a:pt x="27387" y="34119"/>
                  </a:lnTo>
                  <a:lnTo>
                    <a:pt x="27778" y="33916"/>
                  </a:lnTo>
                  <a:lnTo>
                    <a:pt x="28169" y="33700"/>
                  </a:lnTo>
                  <a:lnTo>
                    <a:pt x="28547" y="33471"/>
                  </a:lnTo>
                  <a:lnTo>
                    <a:pt x="28925" y="33242"/>
                  </a:lnTo>
                  <a:lnTo>
                    <a:pt x="29289" y="32999"/>
                  </a:lnTo>
                  <a:lnTo>
                    <a:pt x="29653" y="32756"/>
                  </a:lnTo>
                  <a:lnTo>
                    <a:pt x="30004" y="32500"/>
                  </a:lnTo>
                  <a:lnTo>
                    <a:pt x="30355" y="32230"/>
                  </a:lnTo>
                  <a:lnTo>
                    <a:pt x="30692" y="31947"/>
                  </a:lnTo>
                  <a:lnTo>
                    <a:pt x="31029" y="31663"/>
                  </a:lnTo>
                  <a:lnTo>
                    <a:pt x="31353" y="31380"/>
                  </a:lnTo>
                  <a:lnTo>
                    <a:pt x="31677" y="31083"/>
                  </a:lnTo>
                  <a:lnTo>
                    <a:pt x="31987" y="30773"/>
                  </a:lnTo>
                  <a:lnTo>
                    <a:pt x="32284" y="30463"/>
                  </a:lnTo>
                  <a:lnTo>
                    <a:pt x="32580" y="30139"/>
                  </a:lnTo>
                  <a:lnTo>
                    <a:pt x="32877" y="29815"/>
                  </a:lnTo>
                  <a:lnTo>
                    <a:pt x="33147" y="29478"/>
                  </a:lnTo>
                  <a:lnTo>
                    <a:pt x="33430" y="29127"/>
                  </a:lnTo>
                  <a:lnTo>
                    <a:pt x="33687" y="28776"/>
                  </a:lnTo>
                  <a:lnTo>
                    <a:pt x="33943" y="28426"/>
                  </a:lnTo>
                  <a:lnTo>
                    <a:pt x="34186" y="28061"/>
                  </a:lnTo>
                  <a:lnTo>
                    <a:pt x="34429" y="27697"/>
                  </a:lnTo>
                  <a:lnTo>
                    <a:pt x="34658" y="27319"/>
                  </a:lnTo>
                  <a:lnTo>
                    <a:pt x="34874" y="26928"/>
                  </a:lnTo>
                  <a:lnTo>
                    <a:pt x="35076" y="26537"/>
                  </a:lnTo>
                  <a:lnTo>
                    <a:pt x="35279" y="26146"/>
                  </a:lnTo>
                  <a:lnTo>
                    <a:pt x="35467" y="25741"/>
                  </a:lnTo>
                  <a:lnTo>
                    <a:pt x="35656" y="25336"/>
                  </a:lnTo>
                  <a:lnTo>
                    <a:pt x="35832" y="24918"/>
                  </a:lnTo>
                  <a:lnTo>
                    <a:pt x="35980" y="24500"/>
                  </a:lnTo>
                  <a:lnTo>
                    <a:pt x="36142" y="24068"/>
                  </a:lnTo>
                  <a:lnTo>
                    <a:pt x="36277" y="23636"/>
                  </a:lnTo>
                  <a:lnTo>
                    <a:pt x="36412" y="23205"/>
                  </a:lnTo>
                  <a:lnTo>
                    <a:pt x="36533" y="22760"/>
                  </a:lnTo>
                  <a:lnTo>
                    <a:pt x="36641" y="22314"/>
                  </a:lnTo>
                  <a:lnTo>
                    <a:pt x="36736" y="21856"/>
                  </a:lnTo>
                  <a:lnTo>
                    <a:pt x="36817" y="21397"/>
                  </a:lnTo>
                  <a:lnTo>
                    <a:pt x="36897" y="20938"/>
                  </a:lnTo>
                  <a:lnTo>
                    <a:pt x="36965" y="20466"/>
                  </a:lnTo>
                  <a:lnTo>
                    <a:pt x="37019" y="19994"/>
                  </a:lnTo>
                  <a:lnTo>
                    <a:pt x="37059" y="19522"/>
                  </a:lnTo>
                  <a:lnTo>
                    <a:pt x="37086" y="19036"/>
                  </a:lnTo>
                  <a:lnTo>
                    <a:pt x="37100" y="18550"/>
                  </a:lnTo>
                  <a:lnTo>
                    <a:pt x="37113" y="18065"/>
                  </a:lnTo>
                  <a:lnTo>
                    <a:pt x="37100" y="17579"/>
                  </a:lnTo>
                  <a:lnTo>
                    <a:pt x="37086" y="17093"/>
                  </a:lnTo>
                  <a:lnTo>
                    <a:pt x="37059" y="16608"/>
                  </a:lnTo>
                  <a:lnTo>
                    <a:pt x="37019" y="16136"/>
                  </a:lnTo>
                  <a:lnTo>
                    <a:pt x="36965" y="15663"/>
                  </a:lnTo>
                  <a:lnTo>
                    <a:pt x="36897" y="15191"/>
                  </a:lnTo>
                  <a:lnTo>
                    <a:pt x="36817" y="14733"/>
                  </a:lnTo>
                  <a:lnTo>
                    <a:pt x="36736" y="14274"/>
                  </a:lnTo>
                  <a:lnTo>
                    <a:pt x="36641" y="13815"/>
                  </a:lnTo>
                  <a:lnTo>
                    <a:pt x="36533" y="13370"/>
                  </a:lnTo>
                  <a:lnTo>
                    <a:pt x="36412" y="12938"/>
                  </a:lnTo>
                  <a:lnTo>
                    <a:pt x="36277" y="12493"/>
                  </a:lnTo>
                  <a:lnTo>
                    <a:pt x="36142" y="12061"/>
                  </a:lnTo>
                  <a:lnTo>
                    <a:pt x="35980" y="11643"/>
                  </a:lnTo>
                  <a:lnTo>
                    <a:pt x="35832" y="11225"/>
                  </a:lnTo>
                  <a:lnTo>
                    <a:pt x="35656" y="10807"/>
                  </a:lnTo>
                  <a:lnTo>
                    <a:pt x="35467" y="10402"/>
                  </a:lnTo>
                  <a:lnTo>
                    <a:pt x="35279" y="9997"/>
                  </a:lnTo>
                  <a:lnTo>
                    <a:pt x="35076" y="9606"/>
                  </a:lnTo>
                  <a:lnTo>
                    <a:pt x="34874" y="9215"/>
                  </a:lnTo>
                  <a:lnTo>
                    <a:pt x="34658" y="8837"/>
                  </a:lnTo>
                  <a:lnTo>
                    <a:pt x="34429" y="8459"/>
                  </a:lnTo>
                  <a:lnTo>
                    <a:pt x="34186" y="8095"/>
                  </a:lnTo>
                  <a:lnTo>
                    <a:pt x="33943" y="7731"/>
                  </a:lnTo>
                  <a:lnTo>
                    <a:pt x="33687" y="7380"/>
                  </a:lnTo>
                  <a:lnTo>
                    <a:pt x="33430" y="7029"/>
                  </a:lnTo>
                  <a:lnTo>
                    <a:pt x="33147" y="6692"/>
                  </a:lnTo>
                  <a:lnTo>
                    <a:pt x="32877" y="6355"/>
                  </a:lnTo>
                  <a:lnTo>
                    <a:pt x="32580" y="6031"/>
                  </a:lnTo>
                  <a:lnTo>
                    <a:pt x="32284" y="5707"/>
                  </a:lnTo>
                  <a:lnTo>
                    <a:pt x="31987" y="5397"/>
                  </a:lnTo>
                  <a:lnTo>
                    <a:pt x="31677" y="5100"/>
                  </a:lnTo>
                  <a:lnTo>
                    <a:pt x="31353" y="4803"/>
                  </a:lnTo>
                  <a:lnTo>
                    <a:pt x="31029" y="4507"/>
                  </a:lnTo>
                  <a:lnTo>
                    <a:pt x="30692" y="4237"/>
                  </a:lnTo>
                  <a:lnTo>
                    <a:pt x="30355" y="3954"/>
                  </a:lnTo>
                  <a:lnTo>
                    <a:pt x="30004" y="3697"/>
                  </a:lnTo>
                  <a:lnTo>
                    <a:pt x="29653" y="3441"/>
                  </a:lnTo>
                  <a:lnTo>
                    <a:pt x="29289" y="3185"/>
                  </a:lnTo>
                  <a:lnTo>
                    <a:pt x="28925" y="2955"/>
                  </a:lnTo>
                  <a:lnTo>
                    <a:pt x="28547" y="2726"/>
                  </a:lnTo>
                  <a:lnTo>
                    <a:pt x="28169" y="2497"/>
                  </a:lnTo>
                  <a:lnTo>
                    <a:pt x="27778" y="2281"/>
                  </a:lnTo>
                  <a:lnTo>
                    <a:pt x="27387" y="2078"/>
                  </a:lnTo>
                  <a:lnTo>
                    <a:pt x="26995" y="1890"/>
                  </a:lnTo>
                  <a:lnTo>
                    <a:pt x="26591" y="1701"/>
                  </a:lnTo>
                  <a:lnTo>
                    <a:pt x="26186" y="1525"/>
                  </a:lnTo>
                  <a:lnTo>
                    <a:pt x="25768" y="1350"/>
                  </a:lnTo>
                  <a:lnTo>
                    <a:pt x="25350" y="1188"/>
                  </a:lnTo>
                  <a:lnTo>
                    <a:pt x="24918" y="1040"/>
                  </a:lnTo>
                  <a:lnTo>
                    <a:pt x="24486" y="905"/>
                  </a:lnTo>
                  <a:lnTo>
                    <a:pt x="24054" y="770"/>
                  </a:lnTo>
                  <a:lnTo>
                    <a:pt x="23623" y="648"/>
                  </a:lnTo>
                  <a:lnTo>
                    <a:pt x="23178" y="540"/>
                  </a:lnTo>
                  <a:lnTo>
                    <a:pt x="22719" y="446"/>
                  </a:lnTo>
                  <a:lnTo>
                    <a:pt x="22274" y="352"/>
                  </a:lnTo>
                  <a:lnTo>
                    <a:pt x="21815" y="271"/>
                  </a:lnTo>
                  <a:lnTo>
                    <a:pt x="21356" y="203"/>
                  </a:lnTo>
                  <a:lnTo>
                    <a:pt x="20898" y="149"/>
                  </a:lnTo>
                  <a:lnTo>
                    <a:pt x="20425" y="95"/>
                  </a:lnTo>
                  <a:lnTo>
                    <a:pt x="19953" y="55"/>
                  </a:lnTo>
                  <a:lnTo>
                    <a:pt x="19481" y="28"/>
                  </a:lnTo>
                  <a:lnTo>
                    <a:pt x="19009" y="14"/>
                  </a:lnTo>
                  <a:lnTo>
                    <a:pt x="18523"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 name="Google Shape;1270;p121"/>
            <p:cNvSpPr/>
            <p:nvPr/>
          </p:nvSpPr>
          <p:spPr>
            <a:xfrm>
              <a:off x="6021600" y="3432700"/>
              <a:ext cx="293450" cy="206775"/>
            </a:xfrm>
            <a:custGeom>
              <a:rect b="b" l="l" r="r" t="t"/>
              <a:pathLst>
                <a:path extrusionOk="0" h="8271" w="11738">
                  <a:moveTo>
                    <a:pt x="11738" y="0"/>
                  </a:moveTo>
                  <a:lnTo>
                    <a:pt x="11481" y="108"/>
                  </a:lnTo>
                  <a:lnTo>
                    <a:pt x="11211" y="203"/>
                  </a:lnTo>
                  <a:lnTo>
                    <a:pt x="10942" y="284"/>
                  </a:lnTo>
                  <a:lnTo>
                    <a:pt x="10658" y="338"/>
                  </a:lnTo>
                  <a:lnTo>
                    <a:pt x="9647" y="540"/>
                  </a:lnTo>
                  <a:lnTo>
                    <a:pt x="8513" y="742"/>
                  </a:lnTo>
                  <a:lnTo>
                    <a:pt x="7407" y="931"/>
                  </a:lnTo>
                  <a:lnTo>
                    <a:pt x="6449" y="1080"/>
                  </a:lnTo>
                  <a:lnTo>
                    <a:pt x="5653" y="1201"/>
                  </a:lnTo>
                  <a:lnTo>
                    <a:pt x="4911" y="1336"/>
                  </a:lnTo>
                  <a:lnTo>
                    <a:pt x="4223" y="1471"/>
                  </a:lnTo>
                  <a:lnTo>
                    <a:pt x="3589" y="1619"/>
                  </a:lnTo>
                  <a:lnTo>
                    <a:pt x="3009" y="1768"/>
                  </a:lnTo>
                  <a:lnTo>
                    <a:pt x="2483" y="1943"/>
                  </a:lnTo>
                  <a:lnTo>
                    <a:pt x="2240" y="2024"/>
                  </a:lnTo>
                  <a:lnTo>
                    <a:pt x="2011" y="2118"/>
                  </a:lnTo>
                  <a:lnTo>
                    <a:pt x="1795" y="2213"/>
                  </a:lnTo>
                  <a:lnTo>
                    <a:pt x="1579" y="2321"/>
                  </a:lnTo>
                  <a:lnTo>
                    <a:pt x="1390" y="2429"/>
                  </a:lnTo>
                  <a:lnTo>
                    <a:pt x="1215" y="2537"/>
                  </a:lnTo>
                  <a:lnTo>
                    <a:pt x="1040" y="2658"/>
                  </a:lnTo>
                  <a:lnTo>
                    <a:pt x="891" y="2779"/>
                  </a:lnTo>
                  <a:lnTo>
                    <a:pt x="743" y="2901"/>
                  </a:lnTo>
                  <a:lnTo>
                    <a:pt x="621" y="3036"/>
                  </a:lnTo>
                  <a:lnTo>
                    <a:pt x="500" y="3184"/>
                  </a:lnTo>
                  <a:lnTo>
                    <a:pt x="392" y="3332"/>
                  </a:lnTo>
                  <a:lnTo>
                    <a:pt x="298" y="3481"/>
                  </a:lnTo>
                  <a:lnTo>
                    <a:pt x="217" y="3643"/>
                  </a:lnTo>
                  <a:lnTo>
                    <a:pt x="149" y="3818"/>
                  </a:lnTo>
                  <a:lnTo>
                    <a:pt x="95" y="3994"/>
                  </a:lnTo>
                  <a:lnTo>
                    <a:pt x="55" y="4182"/>
                  </a:lnTo>
                  <a:lnTo>
                    <a:pt x="28" y="4385"/>
                  </a:lnTo>
                  <a:lnTo>
                    <a:pt x="1" y="4587"/>
                  </a:lnTo>
                  <a:lnTo>
                    <a:pt x="1" y="4789"/>
                  </a:lnTo>
                  <a:lnTo>
                    <a:pt x="14" y="4992"/>
                  </a:lnTo>
                  <a:lnTo>
                    <a:pt x="28" y="5181"/>
                  </a:lnTo>
                  <a:lnTo>
                    <a:pt x="68" y="5370"/>
                  </a:lnTo>
                  <a:lnTo>
                    <a:pt x="122" y="5558"/>
                  </a:lnTo>
                  <a:lnTo>
                    <a:pt x="190" y="5734"/>
                  </a:lnTo>
                  <a:lnTo>
                    <a:pt x="271" y="5909"/>
                  </a:lnTo>
                  <a:lnTo>
                    <a:pt x="351" y="6085"/>
                  </a:lnTo>
                  <a:lnTo>
                    <a:pt x="459" y="6246"/>
                  </a:lnTo>
                  <a:lnTo>
                    <a:pt x="567" y="6395"/>
                  </a:lnTo>
                  <a:lnTo>
                    <a:pt x="702" y="6543"/>
                  </a:lnTo>
                  <a:lnTo>
                    <a:pt x="837" y="6692"/>
                  </a:lnTo>
                  <a:lnTo>
                    <a:pt x="986" y="6840"/>
                  </a:lnTo>
                  <a:lnTo>
                    <a:pt x="1134" y="6975"/>
                  </a:lnTo>
                  <a:lnTo>
                    <a:pt x="1296" y="7096"/>
                  </a:lnTo>
                  <a:lnTo>
                    <a:pt x="1471" y="7218"/>
                  </a:lnTo>
                  <a:lnTo>
                    <a:pt x="1647" y="7339"/>
                  </a:lnTo>
                  <a:lnTo>
                    <a:pt x="1835" y="7447"/>
                  </a:lnTo>
                  <a:lnTo>
                    <a:pt x="2038" y="7555"/>
                  </a:lnTo>
                  <a:lnTo>
                    <a:pt x="2240" y="7649"/>
                  </a:lnTo>
                  <a:lnTo>
                    <a:pt x="2443" y="7744"/>
                  </a:lnTo>
                  <a:lnTo>
                    <a:pt x="2874" y="7892"/>
                  </a:lnTo>
                  <a:lnTo>
                    <a:pt x="3319" y="8027"/>
                  </a:lnTo>
                  <a:lnTo>
                    <a:pt x="3765" y="8135"/>
                  </a:lnTo>
                  <a:lnTo>
                    <a:pt x="4237" y="8216"/>
                  </a:lnTo>
                  <a:lnTo>
                    <a:pt x="4709" y="8257"/>
                  </a:lnTo>
                  <a:lnTo>
                    <a:pt x="5168" y="8270"/>
                  </a:lnTo>
                  <a:lnTo>
                    <a:pt x="5545" y="8257"/>
                  </a:lnTo>
                  <a:lnTo>
                    <a:pt x="5977" y="8216"/>
                  </a:lnTo>
                  <a:lnTo>
                    <a:pt x="6449" y="8135"/>
                  </a:lnTo>
                  <a:lnTo>
                    <a:pt x="6706" y="8095"/>
                  </a:lnTo>
                  <a:lnTo>
                    <a:pt x="6962" y="8027"/>
                  </a:lnTo>
                  <a:lnTo>
                    <a:pt x="7232" y="7960"/>
                  </a:lnTo>
                  <a:lnTo>
                    <a:pt x="7502" y="7865"/>
                  </a:lnTo>
                  <a:lnTo>
                    <a:pt x="7771" y="7771"/>
                  </a:lnTo>
                  <a:lnTo>
                    <a:pt x="8055" y="7676"/>
                  </a:lnTo>
                  <a:lnTo>
                    <a:pt x="8324" y="7555"/>
                  </a:lnTo>
                  <a:lnTo>
                    <a:pt x="8608" y="7420"/>
                  </a:lnTo>
                  <a:lnTo>
                    <a:pt x="8878" y="7272"/>
                  </a:lnTo>
                  <a:lnTo>
                    <a:pt x="9147" y="7110"/>
                  </a:lnTo>
                  <a:lnTo>
                    <a:pt x="9404" y="6934"/>
                  </a:lnTo>
                  <a:lnTo>
                    <a:pt x="9660" y="6746"/>
                  </a:lnTo>
                  <a:lnTo>
                    <a:pt x="9903" y="6543"/>
                  </a:lnTo>
                  <a:lnTo>
                    <a:pt x="10146" y="6327"/>
                  </a:lnTo>
                  <a:lnTo>
                    <a:pt x="10375" y="6085"/>
                  </a:lnTo>
                  <a:lnTo>
                    <a:pt x="10591" y="5828"/>
                  </a:lnTo>
                  <a:lnTo>
                    <a:pt x="10780" y="5558"/>
                  </a:lnTo>
                  <a:lnTo>
                    <a:pt x="10969" y="5275"/>
                  </a:lnTo>
                  <a:lnTo>
                    <a:pt x="11144" y="4965"/>
                  </a:lnTo>
                  <a:lnTo>
                    <a:pt x="11292" y="4641"/>
                  </a:lnTo>
                  <a:lnTo>
                    <a:pt x="11427" y="4290"/>
                  </a:lnTo>
                  <a:lnTo>
                    <a:pt x="11535" y="3926"/>
                  </a:lnTo>
                  <a:lnTo>
                    <a:pt x="11616" y="3535"/>
                  </a:lnTo>
                  <a:lnTo>
                    <a:pt x="11684" y="3117"/>
                  </a:lnTo>
                  <a:lnTo>
                    <a:pt x="11724" y="2698"/>
                  </a:lnTo>
                  <a:lnTo>
                    <a:pt x="11738" y="2240"/>
                  </a:lnTo>
                  <a:lnTo>
                    <a:pt x="11738"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11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Quote Alternative, v2 — Blue">
  <p:cSld name="CUSTOM_3_1_1_1_1_1_1_1_1">
    <p:bg>
      <p:bgPr>
        <a:solidFill>
          <a:schemeClr val="lt2"/>
        </a:solidFill>
      </p:bgPr>
    </p:bg>
    <p:spTree>
      <p:nvGrpSpPr>
        <p:cNvPr id="1271" name="Shape 1271"/>
        <p:cNvGrpSpPr/>
        <p:nvPr/>
      </p:nvGrpSpPr>
      <p:grpSpPr>
        <a:xfrm>
          <a:off x="0" y="0"/>
          <a:ext cx="0" cy="0"/>
          <a:chOff x="0" y="0"/>
          <a:chExt cx="0" cy="0"/>
        </a:xfrm>
      </p:grpSpPr>
      <p:sp>
        <p:nvSpPr>
          <p:cNvPr id="1272" name="Google Shape;1272;p122"/>
          <p:cNvSpPr txBox="1"/>
          <p:nvPr>
            <p:ph idx="1" type="subTitle"/>
          </p:nvPr>
        </p:nvSpPr>
        <p:spPr>
          <a:xfrm>
            <a:off x="2845200" y="3882425"/>
            <a:ext cx="3453600" cy="339600"/>
          </a:xfrm>
          <a:prstGeom prst="rect">
            <a:avLst/>
          </a:prstGeom>
          <a:noFill/>
          <a:ln>
            <a:noFill/>
          </a:ln>
        </p:spPr>
        <p:txBody>
          <a:bodyPr anchorCtr="0" anchor="b" bIns="0" lIns="0" spcFirstLastPara="1" rIns="91425" wrap="square" tIns="0">
            <a:noAutofit/>
          </a:bodyPr>
          <a:lstStyle>
            <a:lvl1pPr lvl="0" rtl="0" algn="ctr">
              <a:spcBef>
                <a:spcPts val="0"/>
              </a:spcBef>
              <a:spcAft>
                <a:spcPts val="0"/>
              </a:spcAft>
              <a:buClr>
                <a:schemeClr val="dk1"/>
              </a:buClr>
              <a:buSzPts val="1000"/>
              <a:buFont typeface="Helvetica Neue"/>
              <a:buNone/>
              <a:defRPr b="1" sz="1000">
                <a:solidFill>
                  <a:schemeClr val="dk1"/>
                </a:solidFill>
                <a:latin typeface="Helvetica Neue"/>
                <a:ea typeface="Helvetica Neue"/>
                <a:cs typeface="Helvetica Neue"/>
                <a:sym typeface="Helvetica Neue"/>
              </a:defRPr>
            </a:lvl1pPr>
            <a:lvl2pPr lvl="1" rtl="0" algn="ctr">
              <a:spcBef>
                <a:spcPts val="0"/>
              </a:spcBef>
              <a:spcAft>
                <a:spcPts val="0"/>
              </a:spcAft>
              <a:buSzPts val="1200"/>
              <a:buFont typeface="Helvetica Neue"/>
              <a:buNone/>
              <a:defRPr sz="1200">
                <a:latin typeface="Helvetica Neue"/>
                <a:ea typeface="Helvetica Neue"/>
                <a:cs typeface="Helvetica Neue"/>
                <a:sym typeface="Helvetica Neue"/>
              </a:defRPr>
            </a:lvl2pPr>
            <a:lvl3pPr lvl="2" rtl="0" algn="ctr">
              <a:spcBef>
                <a:spcPts val="0"/>
              </a:spcBef>
              <a:spcAft>
                <a:spcPts val="0"/>
              </a:spcAft>
              <a:buSzPts val="1200"/>
              <a:buFont typeface="Helvetica Neue"/>
              <a:buNone/>
              <a:defRPr sz="1200">
                <a:latin typeface="Helvetica Neue"/>
                <a:ea typeface="Helvetica Neue"/>
                <a:cs typeface="Helvetica Neue"/>
                <a:sym typeface="Helvetica Neue"/>
              </a:defRPr>
            </a:lvl3pPr>
            <a:lvl4pPr lvl="3" rtl="0" algn="ctr">
              <a:spcBef>
                <a:spcPts val="0"/>
              </a:spcBef>
              <a:spcAft>
                <a:spcPts val="0"/>
              </a:spcAft>
              <a:buSzPts val="1200"/>
              <a:buFont typeface="Helvetica Neue"/>
              <a:buNone/>
              <a:defRPr sz="1200">
                <a:latin typeface="Helvetica Neue"/>
                <a:ea typeface="Helvetica Neue"/>
                <a:cs typeface="Helvetica Neue"/>
                <a:sym typeface="Helvetica Neue"/>
              </a:defRPr>
            </a:lvl4pPr>
            <a:lvl5pPr lvl="4" rtl="0" algn="ctr">
              <a:spcBef>
                <a:spcPts val="0"/>
              </a:spcBef>
              <a:spcAft>
                <a:spcPts val="0"/>
              </a:spcAft>
              <a:buSzPts val="1200"/>
              <a:buFont typeface="Helvetica Neue"/>
              <a:buNone/>
              <a:defRPr sz="1200">
                <a:latin typeface="Helvetica Neue"/>
                <a:ea typeface="Helvetica Neue"/>
                <a:cs typeface="Helvetica Neue"/>
                <a:sym typeface="Helvetica Neue"/>
              </a:defRPr>
            </a:lvl5pPr>
            <a:lvl6pPr lvl="5" rtl="0" algn="ctr">
              <a:spcBef>
                <a:spcPts val="0"/>
              </a:spcBef>
              <a:spcAft>
                <a:spcPts val="0"/>
              </a:spcAft>
              <a:buSzPts val="1200"/>
              <a:buFont typeface="Helvetica Neue"/>
              <a:buNone/>
              <a:defRPr sz="1200">
                <a:latin typeface="Helvetica Neue"/>
                <a:ea typeface="Helvetica Neue"/>
                <a:cs typeface="Helvetica Neue"/>
                <a:sym typeface="Helvetica Neue"/>
              </a:defRPr>
            </a:lvl6pPr>
            <a:lvl7pPr lvl="6" rtl="0" algn="ctr">
              <a:spcBef>
                <a:spcPts val="0"/>
              </a:spcBef>
              <a:spcAft>
                <a:spcPts val="0"/>
              </a:spcAft>
              <a:buSzPts val="1200"/>
              <a:buFont typeface="Helvetica Neue"/>
              <a:buNone/>
              <a:defRPr sz="1200">
                <a:latin typeface="Helvetica Neue"/>
                <a:ea typeface="Helvetica Neue"/>
                <a:cs typeface="Helvetica Neue"/>
                <a:sym typeface="Helvetica Neue"/>
              </a:defRPr>
            </a:lvl7pPr>
            <a:lvl8pPr lvl="7" rtl="0" algn="ctr">
              <a:spcBef>
                <a:spcPts val="0"/>
              </a:spcBef>
              <a:spcAft>
                <a:spcPts val="0"/>
              </a:spcAft>
              <a:buSzPts val="1200"/>
              <a:buFont typeface="Helvetica Neue"/>
              <a:buNone/>
              <a:defRPr sz="1200">
                <a:latin typeface="Helvetica Neue"/>
                <a:ea typeface="Helvetica Neue"/>
                <a:cs typeface="Helvetica Neue"/>
                <a:sym typeface="Helvetica Neue"/>
              </a:defRPr>
            </a:lvl8pPr>
            <a:lvl9pPr lvl="8" rtl="0" algn="ctr">
              <a:spcBef>
                <a:spcPts val="0"/>
              </a:spcBef>
              <a:spcAft>
                <a:spcPts val="0"/>
              </a:spcAft>
              <a:buSzPts val="1200"/>
              <a:buFont typeface="Helvetica Neue"/>
              <a:buNone/>
              <a:defRPr sz="1200">
                <a:latin typeface="Helvetica Neue"/>
                <a:ea typeface="Helvetica Neue"/>
                <a:cs typeface="Helvetica Neue"/>
                <a:sym typeface="Helvetica Neue"/>
              </a:defRPr>
            </a:lvl9pPr>
          </a:lstStyle>
          <a:p/>
        </p:txBody>
      </p:sp>
      <p:sp>
        <p:nvSpPr>
          <p:cNvPr id="1273" name="Google Shape;1273;p122"/>
          <p:cNvSpPr txBox="1"/>
          <p:nvPr>
            <p:ph idx="2" type="subTitle"/>
          </p:nvPr>
        </p:nvSpPr>
        <p:spPr>
          <a:xfrm>
            <a:off x="2845200" y="4239725"/>
            <a:ext cx="3453600" cy="339600"/>
          </a:xfrm>
          <a:prstGeom prst="rect">
            <a:avLst/>
          </a:prstGeom>
          <a:noFill/>
          <a:ln>
            <a:noFill/>
          </a:ln>
        </p:spPr>
        <p:txBody>
          <a:bodyPr anchorCtr="0" anchor="t" bIns="0" lIns="0" spcFirstLastPara="1" rIns="91425" wrap="square" tIns="0">
            <a:noAutofit/>
          </a:bodyPr>
          <a:lstStyle>
            <a:lvl1pPr lvl="0" rtl="0" algn="ctr">
              <a:spcBef>
                <a:spcPts val="0"/>
              </a:spcBef>
              <a:spcAft>
                <a:spcPts val="0"/>
              </a:spcAft>
              <a:buClr>
                <a:schemeClr val="dk1"/>
              </a:buClr>
              <a:buSzPts val="1000"/>
              <a:buFont typeface="Helvetica Neue"/>
              <a:buNone/>
              <a:defRPr sz="1000">
                <a:solidFill>
                  <a:schemeClr val="dk1"/>
                </a:solidFill>
                <a:latin typeface="Helvetica Neue"/>
                <a:ea typeface="Helvetica Neue"/>
                <a:cs typeface="Helvetica Neue"/>
                <a:sym typeface="Helvetica Neue"/>
              </a:defRPr>
            </a:lvl1pPr>
            <a:lvl2pPr lvl="1" rtl="0" algn="ctr">
              <a:spcBef>
                <a:spcPts val="0"/>
              </a:spcBef>
              <a:spcAft>
                <a:spcPts val="0"/>
              </a:spcAft>
              <a:buClr>
                <a:schemeClr val="dk1"/>
              </a:buClr>
              <a:buSzPts val="1000"/>
              <a:buFont typeface="Helvetica Neue"/>
              <a:buNone/>
              <a:defRPr sz="1000">
                <a:solidFill>
                  <a:schemeClr val="dk1"/>
                </a:solidFill>
                <a:latin typeface="Helvetica Neue"/>
                <a:ea typeface="Helvetica Neue"/>
                <a:cs typeface="Helvetica Neue"/>
                <a:sym typeface="Helvetica Neue"/>
              </a:defRPr>
            </a:lvl2pPr>
            <a:lvl3pPr lvl="2" rtl="0" algn="ctr">
              <a:spcBef>
                <a:spcPts val="0"/>
              </a:spcBef>
              <a:spcAft>
                <a:spcPts val="0"/>
              </a:spcAft>
              <a:buClr>
                <a:schemeClr val="dk1"/>
              </a:buClr>
              <a:buSzPts val="1000"/>
              <a:buFont typeface="Helvetica Neue"/>
              <a:buNone/>
              <a:defRPr sz="1000">
                <a:solidFill>
                  <a:schemeClr val="dk1"/>
                </a:solidFill>
                <a:latin typeface="Helvetica Neue"/>
                <a:ea typeface="Helvetica Neue"/>
                <a:cs typeface="Helvetica Neue"/>
                <a:sym typeface="Helvetica Neue"/>
              </a:defRPr>
            </a:lvl3pPr>
            <a:lvl4pPr lvl="3" rtl="0" algn="ctr">
              <a:spcBef>
                <a:spcPts val="0"/>
              </a:spcBef>
              <a:spcAft>
                <a:spcPts val="0"/>
              </a:spcAft>
              <a:buClr>
                <a:schemeClr val="dk1"/>
              </a:buClr>
              <a:buSzPts val="1000"/>
              <a:buFont typeface="Helvetica Neue"/>
              <a:buNone/>
              <a:defRPr sz="1000">
                <a:solidFill>
                  <a:schemeClr val="dk1"/>
                </a:solidFill>
                <a:latin typeface="Helvetica Neue"/>
                <a:ea typeface="Helvetica Neue"/>
                <a:cs typeface="Helvetica Neue"/>
                <a:sym typeface="Helvetica Neue"/>
              </a:defRPr>
            </a:lvl4pPr>
            <a:lvl5pPr lvl="4" rtl="0" algn="ctr">
              <a:spcBef>
                <a:spcPts val="0"/>
              </a:spcBef>
              <a:spcAft>
                <a:spcPts val="0"/>
              </a:spcAft>
              <a:buClr>
                <a:schemeClr val="dk1"/>
              </a:buClr>
              <a:buSzPts val="1000"/>
              <a:buFont typeface="Helvetica Neue"/>
              <a:buNone/>
              <a:defRPr sz="1000">
                <a:solidFill>
                  <a:schemeClr val="dk1"/>
                </a:solidFill>
                <a:latin typeface="Helvetica Neue"/>
                <a:ea typeface="Helvetica Neue"/>
                <a:cs typeface="Helvetica Neue"/>
                <a:sym typeface="Helvetica Neue"/>
              </a:defRPr>
            </a:lvl5pPr>
            <a:lvl6pPr lvl="5" rtl="0" algn="ctr">
              <a:spcBef>
                <a:spcPts val="0"/>
              </a:spcBef>
              <a:spcAft>
                <a:spcPts val="0"/>
              </a:spcAft>
              <a:buClr>
                <a:schemeClr val="dk1"/>
              </a:buClr>
              <a:buSzPts val="1000"/>
              <a:buFont typeface="Helvetica Neue"/>
              <a:buNone/>
              <a:defRPr sz="1000">
                <a:solidFill>
                  <a:schemeClr val="dk1"/>
                </a:solidFill>
                <a:latin typeface="Helvetica Neue"/>
                <a:ea typeface="Helvetica Neue"/>
                <a:cs typeface="Helvetica Neue"/>
                <a:sym typeface="Helvetica Neue"/>
              </a:defRPr>
            </a:lvl6pPr>
            <a:lvl7pPr lvl="6" rtl="0" algn="ctr">
              <a:spcBef>
                <a:spcPts val="0"/>
              </a:spcBef>
              <a:spcAft>
                <a:spcPts val="0"/>
              </a:spcAft>
              <a:buClr>
                <a:schemeClr val="dk1"/>
              </a:buClr>
              <a:buSzPts val="1000"/>
              <a:buFont typeface="Helvetica Neue"/>
              <a:buNone/>
              <a:defRPr sz="1000">
                <a:solidFill>
                  <a:schemeClr val="dk1"/>
                </a:solidFill>
                <a:latin typeface="Helvetica Neue"/>
                <a:ea typeface="Helvetica Neue"/>
                <a:cs typeface="Helvetica Neue"/>
                <a:sym typeface="Helvetica Neue"/>
              </a:defRPr>
            </a:lvl7pPr>
            <a:lvl8pPr lvl="7" rtl="0" algn="ctr">
              <a:spcBef>
                <a:spcPts val="0"/>
              </a:spcBef>
              <a:spcAft>
                <a:spcPts val="0"/>
              </a:spcAft>
              <a:buClr>
                <a:schemeClr val="dk1"/>
              </a:buClr>
              <a:buSzPts val="1000"/>
              <a:buFont typeface="Helvetica Neue"/>
              <a:buNone/>
              <a:defRPr sz="1000">
                <a:solidFill>
                  <a:schemeClr val="dk1"/>
                </a:solidFill>
                <a:latin typeface="Helvetica Neue"/>
                <a:ea typeface="Helvetica Neue"/>
                <a:cs typeface="Helvetica Neue"/>
                <a:sym typeface="Helvetica Neue"/>
              </a:defRPr>
            </a:lvl8pPr>
            <a:lvl9pPr lvl="8" rtl="0" algn="ctr">
              <a:spcBef>
                <a:spcPts val="0"/>
              </a:spcBef>
              <a:spcAft>
                <a:spcPts val="0"/>
              </a:spcAft>
              <a:buClr>
                <a:schemeClr val="dk1"/>
              </a:buClr>
              <a:buSzPts val="1000"/>
              <a:buFont typeface="Helvetica Neue"/>
              <a:buNone/>
              <a:defRPr sz="1000">
                <a:solidFill>
                  <a:schemeClr val="dk1"/>
                </a:solidFill>
                <a:latin typeface="Helvetica Neue"/>
                <a:ea typeface="Helvetica Neue"/>
                <a:cs typeface="Helvetica Neue"/>
                <a:sym typeface="Helvetica Neue"/>
              </a:defRPr>
            </a:lvl9pPr>
          </a:lstStyle>
          <a:p/>
        </p:txBody>
      </p:sp>
      <p:grpSp>
        <p:nvGrpSpPr>
          <p:cNvPr id="1274" name="Google Shape;1274;p122"/>
          <p:cNvGrpSpPr/>
          <p:nvPr/>
        </p:nvGrpSpPr>
        <p:grpSpPr>
          <a:xfrm>
            <a:off x="319728" y="6"/>
            <a:ext cx="1059201" cy="1500537"/>
            <a:chOff x="5472978" y="3632956"/>
            <a:chExt cx="1059201" cy="1500537"/>
          </a:xfrm>
        </p:grpSpPr>
        <p:sp>
          <p:nvSpPr>
            <p:cNvPr id="1275" name="Google Shape;1275;p122"/>
            <p:cNvSpPr/>
            <p:nvPr/>
          </p:nvSpPr>
          <p:spPr>
            <a:xfrm>
              <a:off x="5645455" y="4446799"/>
              <a:ext cx="23375" cy="25189"/>
            </a:xfrm>
            <a:custGeom>
              <a:rect b="b" l="l" r="r" t="t"/>
              <a:pathLst>
                <a:path extrusionOk="0" h="626" w="581">
                  <a:moveTo>
                    <a:pt x="295" y="0"/>
                  </a:moveTo>
                  <a:lnTo>
                    <a:pt x="232" y="9"/>
                  </a:lnTo>
                  <a:lnTo>
                    <a:pt x="125" y="54"/>
                  </a:lnTo>
                  <a:lnTo>
                    <a:pt x="54" y="143"/>
                  </a:lnTo>
                  <a:lnTo>
                    <a:pt x="9" y="250"/>
                  </a:lnTo>
                  <a:lnTo>
                    <a:pt x="0" y="313"/>
                  </a:lnTo>
                  <a:lnTo>
                    <a:pt x="9" y="375"/>
                  </a:lnTo>
                  <a:lnTo>
                    <a:pt x="54" y="491"/>
                  </a:lnTo>
                  <a:lnTo>
                    <a:pt x="125" y="581"/>
                  </a:lnTo>
                  <a:lnTo>
                    <a:pt x="232" y="625"/>
                  </a:lnTo>
                  <a:lnTo>
                    <a:pt x="348" y="625"/>
                  </a:lnTo>
                  <a:lnTo>
                    <a:pt x="455" y="581"/>
                  </a:lnTo>
                  <a:lnTo>
                    <a:pt x="536" y="491"/>
                  </a:lnTo>
                  <a:lnTo>
                    <a:pt x="572" y="375"/>
                  </a:lnTo>
                  <a:lnTo>
                    <a:pt x="581" y="313"/>
                  </a:lnTo>
                  <a:lnTo>
                    <a:pt x="572" y="250"/>
                  </a:lnTo>
                  <a:lnTo>
                    <a:pt x="536" y="143"/>
                  </a:lnTo>
                  <a:lnTo>
                    <a:pt x="455" y="54"/>
                  </a:lnTo>
                  <a:lnTo>
                    <a:pt x="348" y="9"/>
                  </a:lnTo>
                  <a:lnTo>
                    <a:pt x="295" y="0"/>
                  </a:lnTo>
                  <a:close/>
                </a:path>
              </a:pathLst>
            </a:custGeom>
            <a:solidFill>
              <a:srgbClr val="007BC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6" name="Google Shape;1276;p122"/>
            <p:cNvSpPr/>
            <p:nvPr/>
          </p:nvSpPr>
          <p:spPr>
            <a:xfrm>
              <a:off x="5645455" y="4612095"/>
              <a:ext cx="23375" cy="25551"/>
            </a:xfrm>
            <a:custGeom>
              <a:rect b="b" l="l" r="r" t="t"/>
              <a:pathLst>
                <a:path extrusionOk="0" h="635" w="581">
                  <a:moveTo>
                    <a:pt x="295" y="0"/>
                  </a:moveTo>
                  <a:lnTo>
                    <a:pt x="232" y="9"/>
                  </a:lnTo>
                  <a:lnTo>
                    <a:pt x="125" y="54"/>
                  </a:lnTo>
                  <a:lnTo>
                    <a:pt x="54" y="143"/>
                  </a:lnTo>
                  <a:lnTo>
                    <a:pt x="9" y="250"/>
                  </a:lnTo>
                  <a:lnTo>
                    <a:pt x="0" y="313"/>
                  </a:lnTo>
                  <a:lnTo>
                    <a:pt x="9" y="384"/>
                  </a:lnTo>
                  <a:lnTo>
                    <a:pt x="54" y="491"/>
                  </a:lnTo>
                  <a:lnTo>
                    <a:pt x="125" y="581"/>
                  </a:lnTo>
                  <a:lnTo>
                    <a:pt x="232" y="625"/>
                  </a:lnTo>
                  <a:lnTo>
                    <a:pt x="295" y="634"/>
                  </a:lnTo>
                  <a:lnTo>
                    <a:pt x="348" y="625"/>
                  </a:lnTo>
                  <a:lnTo>
                    <a:pt x="455" y="581"/>
                  </a:lnTo>
                  <a:lnTo>
                    <a:pt x="536" y="491"/>
                  </a:lnTo>
                  <a:lnTo>
                    <a:pt x="572" y="384"/>
                  </a:lnTo>
                  <a:lnTo>
                    <a:pt x="581" y="313"/>
                  </a:lnTo>
                  <a:lnTo>
                    <a:pt x="572" y="250"/>
                  </a:lnTo>
                  <a:lnTo>
                    <a:pt x="536" y="143"/>
                  </a:lnTo>
                  <a:lnTo>
                    <a:pt x="455" y="54"/>
                  </a:lnTo>
                  <a:lnTo>
                    <a:pt x="348" y="9"/>
                  </a:lnTo>
                  <a:lnTo>
                    <a:pt x="295" y="0"/>
                  </a:lnTo>
                  <a:close/>
                </a:path>
              </a:pathLst>
            </a:custGeom>
            <a:solidFill>
              <a:srgbClr val="007BC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7" name="Google Shape;1277;p122"/>
            <p:cNvSpPr/>
            <p:nvPr/>
          </p:nvSpPr>
          <p:spPr>
            <a:xfrm>
              <a:off x="5645455" y="4777713"/>
              <a:ext cx="23375" cy="25189"/>
            </a:xfrm>
            <a:custGeom>
              <a:rect b="b" l="l" r="r" t="t"/>
              <a:pathLst>
                <a:path extrusionOk="0" h="626" w="581">
                  <a:moveTo>
                    <a:pt x="232" y="1"/>
                  </a:moveTo>
                  <a:lnTo>
                    <a:pt x="125" y="54"/>
                  </a:lnTo>
                  <a:lnTo>
                    <a:pt x="54" y="135"/>
                  </a:lnTo>
                  <a:lnTo>
                    <a:pt x="9" y="251"/>
                  </a:lnTo>
                  <a:lnTo>
                    <a:pt x="0" y="313"/>
                  </a:lnTo>
                  <a:lnTo>
                    <a:pt x="9" y="376"/>
                  </a:lnTo>
                  <a:lnTo>
                    <a:pt x="54" y="492"/>
                  </a:lnTo>
                  <a:lnTo>
                    <a:pt x="125" y="572"/>
                  </a:lnTo>
                  <a:lnTo>
                    <a:pt x="232" y="617"/>
                  </a:lnTo>
                  <a:lnTo>
                    <a:pt x="295" y="626"/>
                  </a:lnTo>
                  <a:lnTo>
                    <a:pt x="348" y="617"/>
                  </a:lnTo>
                  <a:lnTo>
                    <a:pt x="455" y="572"/>
                  </a:lnTo>
                  <a:lnTo>
                    <a:pt x="536" y="492"/>
                  </a:lnTo>
                  <a:lnTo>
                    <a:pt x="572" y="376"/>
                  </a:lnTo>
                  <a:lnTo>
                    <a:pt x="581" y="313"/>
                  </a:lnTo>
                  <a:lnTo>
                    <a:pt x="572" y="251"/>
                  </a:lnTo>
                  <a:lnTo>
                    <a:pt x="536" y="135"/>
                  </a:lnTo>
                  <a:lnTo>
                    <a:pt x="455" y="54"/>
                  </a:lnTo>
                  <a:lnTo>
                    <a:pt x="348" y="1"/>
                  </a:lnTo>
                  <a:close/>
                </a:path>
              </a:pathLst>
            </a:custGeom>
            <a:solidFill>
              <a:srgbClr val="007BC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8" name="Google Shape;1278;p122"/>
            <p:cNvSpPr/>
            <p:nvPr/>
          </p:nvSpPr>
          <p:spPr>
            <a:xfrm>
              <a:off x="5645455" y="4943008"/>
              <a:ext cx="23375" cy="25189"/>
            </a:xfrm>
            <a:custGeom>
              <a:rect b="b" l="l" r="r" t="t"/>
              <a:pathLst>
                <a:path extrusionOk="0" h="626" w="581">
                  <a:moveTo>
                    <a:pt x="232" y="1"/>
                  </a:moveTo>
                  <a:lnTo>
                    <a:pt x="125" y="54"/>
                  </a:lnTo>
                  <a:lnTo>
                    <a:pt x="54" y="135"/>
                  </a:lnTo>
                  <a:lnTo>
                    <a:pt x="9" y="251"/>
                  </a:lnTo>
                  <a:lnTo>
                    <a:pt x="0" y="313"/>
                  </a:lnTo>
                  <a:lnTo>
                    <a:pt x="9" y="376"/>
                  </a:lnTo>
                  <a:lnTo>
                    <a:pt x="54" y="492"/>
                  </a:lnTo>
                  <a:lnTo>
                    <a:pt x="125" y="572"/>
                  </a:lnTo>
                  <a:lnTo>
                    <a:pt x="232" y="626"/>
                  </a:lnTo>
                  <a:lnTo>
                    <a:pt x="348" y="626"/>
                  </a:lnTo>
                  <a:lnTo>
                    <a:pt x="455" y="572"/>
                  </a:lnTo>
                  <a:lnTo>
                    <a:pt x="536" y="492"/>
                  </a:lnTo>
                  <a:lnTo>
                    <a:pt x="572" y="376"/>
                  </a:lnTo>
                  <a:lnTo>
                    <a:pt x="581" y="313"/>
                  </a:lnTo>
                  <a:lnTo>
                    <a:pt x="572" y="251"/>
                  </a:lnTo>
                  <a:lnTo>
                    <a:pt x="536" y="135"/>
                  </a:lnTo>
                  <a:lnTo>
                    <a:pt x="455" y="54"/>
                  </a:lnTo>
                  <a:lnTo>
                    <a:pt x="348" y="1"/>
                  </a:lnTo>
                  <a:close/>
                </a:path>
              </a:pathLst>
            </a:custGeom>
            <a:solidFill>
              <a:srgbClr val="007BC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9" name="Google Shape;1279;p122"/>
            <p:cNvSpPr/>
            <p:nvPr/>
          </p:nvSpPr>
          <p:spPr>
            <a:xfrm>
              <a:off x="5645455" y="5108304"/>
              <a:ext cx="23375" cy="25189"/>
            </a:xfrm>
            <a:custGeom>
              <a:rect b="b" l="l" r="r" t="t"/>
              <a:pathLst>
                <a:path extrusionOk="0" h="626" w="581">
                  <a:moveTo>
                    <a:pt x="295" y="0"/>
                  </a:moveTo>
                  <a:lnTo>
                    <a:pt x="232" y="9"/>
                  </a:lnTo>
                  <a:lnTo>
                    <a:pt x="125" y="54"/>
                  </a:lnTo>
                  <a:lnTo>
                    <a:pt x="54" y="143"/>
                  </a:lnTo>
                  <a:lnTo>
                    <a:pt x="9" y="250"/>
                  </a:lnTo>
                  <a:lnTo>
                    <a:pt x="0" y="313"/>
                  </a:lnTo>
                  <a:lnTo>
                    <a:pt x="9" y="375"/>
                  </a:lnTo>
                  <a:lnTo>
                    <a:pt x="54" y="492"/>
                  </a:lnTo>
                  <a:lnTo>
                    <a:pt x="125" y="581"/>
                  </a:lnTo>
                  <a:lnTo>
                    <a:pt x="232" y="625"/>
                  </a:lnTo>
                  <a:lnTo>
                    <a:pt x="348" y="625"/>
                  </a:lnTo>
                  <a:lnTo>
                    <a:pt x="455" y="581"/>
                  </a:lnTo>
                  <a:lnTo>
                    <a:pt x="536" y="492"/>
                  </a:lnTo>
                  <a:lnTo>
                    <a:pt x="572" y="375"/>
                  </a:lnTo>
                  <a:lnTo>
                    <a:pt x="581" y="313"/>
                  </a:lnTo>
                  <a:lnTo>
                    <a:pt x="572" y="250"/>
                  </a:lnTo>
                  <a:lnTo>
                    <a:pt x="536" y="143"/>
                  </a:lnTo>
                  <a:lnTo>
                    <a:pt x="455" y="54"/>
                  </a:lnTo>
                  <a:lnTo>
                    <a:pt x="348" y="9"/>
                  </a:lnTo>
                  <a:lnTo>
                    <a:pt x="295" y="0"/>
                  </a:lnTo>
                  <a:close/>
                </a:path>
              </a:pathLst>
            </a:custGeom>
            <a:solidFill>
              <a:srgbClr val="007BC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0" name="Google Shape;1280;p122"/>
            <p:cNvSpPr/>
            <p:nvPr/>
          </p:nvSpPr>
          <p:spPr>
            <a:xfrm>
              <a:off x="5472978" y="4446799"/>
              <a:ext cx="23053" cy="25189"/>
            </a:xfrm>
            <a:custGeom>
              <a:rect b="b" l="l" r="r" t="t"/>
              <a:pathLst>
                <a:path extrusionOk="0" h="626" w="573">
                  <a:moveTo>
                    <a:pt x="286" y="0"/>
                  </a:moveTo>
                  <a:lnTo>
                    <a:pt x="224" y="9"/>
                  </a:lnTo>
                  <a:lnTo>
                    <a:pt x="126" y="54"/>
                  </a:lnTo>
                  <a:lnTo>
                    <a:pt x="45" y="143"/>
                  </a:lnTo>
                  <a:lnTo>
                    <a:pt x="1" y="250"/>
                  </a:lnTo>
                  <a:lnTo>
                    <a:pt x="1" y="313"/>
                  </a:lnTo>
                  <a:lnTo>
                    <a:pt x="1" y="375"/>
                  </a:lnTo>
                  <a:lnTo>
                    <a:pt x="45" y="491"/>
                  </a:lnTo>
                  <a:lnTo>
                    <a:pt x="126" y="581"/>
                  </a:lnTo>
                  <a:lnTo>
                    <a:pt x="224" y="625"/>
                  </a:lnTo>
                  <a:lnTo>
                    <a:pt x="349" y="625"/>
                  </a:lnTo>
                  <a:lnTo>
                    <a:pt x="447" y="581"/>
                  </a:lnTo>
                  <a:lnTo>
                    <a:pt x="528" y="491"/>
                  </a:lnTo>
                  <a:lnTo>
                    <a:pt x="572" y="375"/>
                  </a:lnTo>
                  <a:lnTo>
                    <a:pt x="572" y="313"/>
                  </a:lnTo>
                  <a:lnTo>
                    <a:pt x="572" y="250"/>
                  </a:lnTo>
                  <a:lnTo>
                    <a:pt x="528" y="143"/>
                  </a:lnTo>
                  <a:lnTo>
                    <a:pt x="447" y="54"/>
                  </a:lnTo>
                  <a:lnTo>
                    <a:pt x="349" y="9"/>
                  </a:lnTo>
                  <a:lnTo>
                    <a:pt x="286" y="0"/>
                  </a:lnTo>
                  <a:close/>
                </a:path>
              </a:pathLst>
            </a:custGeom>
            <a:solidFill>
              <a:srgbClr val="007BC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1" name="Google Shape;1281;p122"/>
            <p:cNvSpPr/>
            <p:nvPr/>
          </p:nvSpPr>
          <p:spPr>
            <a:xfrm>
              <a:off x="5472978" y="4612095"/>
              <a:ext cx="23053" cy="25551"/>
            </a:xfrm>
            <a:custGeom>
              <a:rect b="b" l="l" r="r" t="t"/>
              <a:pathLst>
                <a:path extrusionOk="0" h="635" w="573">
                  <a:moveTo>
                    <a:pt x="286" y="0"/>
                  </a:moveTo>
                  <a:lnTo>
                    <a:pt x="224" y="9"/>
                  </a:lnTo>
                  <a:lnTo>
                    <a:pt x="126" y="54"/>
                  </a:lnTo>
                  <a:lnTo>
                    <a:pt x="45" y="143"/>
                  </a:lnTo>
                  <a:lnTo>
                    <a:pt x="1" y="250"/>
                  </a:lnTo>
                  <a:lnTo>
                    <a:pt x="1" y="313"/>
                  </a:lnTo>
                  <a:lnTo>
                    <a:pt x="1" y="384"/>
                  </a:lnTo>
                  <a:lnTo>
                    <a:pt x="45" y="491"/>
                  </a:lnTo>
                  <a:lnTo>
                    <a:pt x="126" y="581"/>
                  </a:lnTo>
                  <a:lnTo>
                    <a:pt x="224" y="625"/>
                  </a:lnTo>
                  <a:lnTo>
                    <a:pt x="286" y="634"/>
                  </a:lnTo>
                  <a:lnTo>
                    <a:pt x="349" y="625"/>
                  </a:lnTo>
                  <a:lnTo>
                    <a:pt x="447" y="581"/>
                  </a:lnTo>
                  <a:lnTo>
                    <a:pt x="528" y="491"/>
                  </a:lnTo>
                  <a:lnTo>
                    <a:pt x="572" y="384"/>
                  </a:lnTo>
                  <a:lnTo>
                    <a:pt x="572" y="313"/>
                  </a:lnTo>
                  <a:lnTo>
                    <a:pt x="572" y="250"/>
                  </a:lnTo>
                  <a:lnTo>
                    <a:pt x="528" y="143"/>
                  </a:lnTo>
                  <a:lnTo>
                    <a:pt x="447" y="54"/>
                  </a:lnTo>
                  <a:lnTo>
                    <a:pt x="349" y="9"/>
                  </a:lnTo>
                  <a:lnTo>
                    <a:pt x="286" y="0"/>
                  </a:lnTo>
                  <a:close/>
                </a:path>
              </a:pathLst>
            </a:custGeom>
            <a:solidFill>
              <a:srgbClr val="007BC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2" name="Google Shape;1282;p122"/>
            <p:cNvSpPr/>
            <p:nvPr/>
          </p:nvSpPr>
          <p:spPr>
            <a:xfrm>
              <a:off x="5472978" y="4777713"/>
              <a:ext cx="23053" cy="25189"/>
            </a:xfrm>
            <a:custGeom>
              <a:rect b="b" l="l" r="r" t="t"/>
              <a:pathLst>
                <a:path extrusionOk="0" h="626" w="573">
                  <a:moveTo>
                    <a:pt x="224" y="1"/>
                  </a:moveTo>
                  <a:lnTo>
                    <a:pt x="126" y="45"/>
                  </a:lnTo>
                  <a:lnTo>
                    <a:pt x="45" y="135"/>
                  </a:lnTo>
                  <a:lnTo>
                    <a:pt x="1" y="251"/>
                  </a:lnTo>
                  <a:lnTo>
                    <a:pt x="1" y="313"/>
                  </a:lnTo>
                  <a:lnTo>
                    <a:pt x="1" y="376"/>
                  </a:lnTo>
                  <a:lnTo>
                    <a:pt x="45" y="492"/>
                  </a:lnTo>
                  <a:lnTo>
                    <a:pt x="126" y="572"/>
                  </a:lnTo>
                  <a:lnTo>
                    <a:pt x="224" y="617"/>
                  </a:lnTo>
                  <a:lnTo>
                    <a:pt x="286" y="626"/>
                  </a:lnTo>
                  <a:lnTo>
                    <a:pt x="349" y="617"/>
                  </a:lnTo>
                  <a:lnTo>
                    <a:pt x="447" y="572"/>
                  </a:lnTo>
                  <a:lnTo>
                    <a:pt x="528" y="492"/>
                  </a:lnTo>
                  <a:lnTo>
                    <a:pt x="572" y="376"/>
                  </a:lnTo>
                  <a:lnTo>
                    <a:pt x="572" y="313"/>
                  </a:lnTo>
                  <a:lnTo>
                    <a:pt x="572" y="251"/>
                  </a:lnTo>
                  <a:lnTo>
                    <a:pt x="528" y="135"/>
                  </a:lnTo>
                  <a:lnTo>
                    <a:pt x="447" y="45"/>
                  </a:lnTo>
                  <a:lnTo>
                    <a:pt x="349" y="1"/>
                  </a:lnTo>
                  <a:close/>
                </a:path>
              </a:pathLst>
            </a:custGeom>
            <a:solidFill>
              <a:srgbClr val="007BC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3" name="Google Shape;1283;p122"/>
            <p:cNvSpPr/>
            <p:nvPr/>
          </p:nvSpPr>
          <p:spPr>
            <a:xfrm>
              <a:off x="5472978" y="4943008"/>
              <a:ext cx="23053" cy="25189"/>
            </a:xfrm>
            <a:custGeom>
              <a:rect b="b" l="l" r="r" t="t"/>
              <a:pathLst>
                <a:path extrusionOk="0" h="626" w="573">
                  <a:moveTo>
                    <a:pt x="224" y="1"/>
                  </a:moveTo>
                  <a:lnTo>
                    <a:pt x="126" y="54"/>
                  </a:lnTo>
                  <a:lnTo>
                    <a:pt x="45" y="135"/>
                  </a:lnTo>
                  <a:lnTo>
                    <a:pt x="1" y="251"/>
                  </a:lnTo>
                  <a:lnTo>
                    <a:pt x="1" y="313"/>
                  </a:lnTo>
                  <a:lnTo>
                    <a:pt x="1" y="376"/>
                  </a:lnTo>
                  <a:lnTo>
                    <a:pt x="45" y="492"/>
                  </a:lnTo>
                  <a:lnTo>
                    <a:pt x="126" y="572"/>
                  </a:lnTo>
                  <a:lnTo>
                    <a:pt x="224" y="626"/>
                  </a:lnTo>
                  <a:lnTo>
                    <a:pt x="349" y="626"/>
                  </a:lnTo>
                  <a:lnTo>
                    <a:pt x="447" y="572"/>
                  </a:lnTo>
                  <a:lnTo>
                    <a:pt x="528" y="492"/>
                  </a:lnTo>
                  <a:lnTo>
                    <a:pt x="572" y="376"/>
                  </a:lnTo>
                  <a:lnTo>
                    <a:pt x="572" y="313"/>
                  </a:lnTo>
                  <a:lnTo>
                    <a:pt x="572" y="251"/>
                  </a:lnTo>
                  <a:lnTo>
                    <a:pt x="528" y="135"/>
                  </a:lnTo>
                  <a:lnTo>
                    <a:pt x="447" y="54"/>
                  </a:lnTo>
                  <a:lnTo>
                    <a:pt x="349" y="1"/>
                  </a:lnTo>
                  <a:close/>
                </a:path>
              </a:pathLst>
            </a:custGeom>
            <a:solidFill>
              <a:srgbClr val="007BC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4" name="Google Shape;1284;p122"/>
            <p:cNvSpPr/>
            <p:nvPr/>
          </p:nvSpPr>
          <p:spPr>
            <a:xfrm>
              <a:off x="5472978" y="5108304"/>
              <a:ext cx="23053" cy="25189"/>
            </a:xfrm>
            <a:custGeom>
              <a:rect b="b" l="l" r="r" t="t"/>
              <a:pathLst>
                <a:path extrusionOk="0" h="626" w="573">
                  <a:moveTo>
                    <a:pt x="286" y="0"/>
                  </a:moveTo>
                  <a:lnTo>
                    <a:pt x="224" y="9"/>
                  </a:lnTo>
                  <a:lnTo>
                    <a:pt x="126" y="54"/>
                  </a:lnTo>
                  <a:lnTo>
                    <a:pt x="45" y="143"/>
                  </a:lnTo>
                  <a:lnTo>
                    <a:pt x="1" y="250"/>
                  </a:lnTo>
                  <a:lnTo>
                    <a:pt x="1" y="313"/>
                  </a:lnTo>
                  <a:lnTo>
                    <a:pt x="1" y="375"/>
                  </a:lnTo>
                  <a:lnTo>
                    <a:pt x="45" y="492"/>
                  </a:lnTo>
                  <a:lnTo>
                    <a:pt x="126" y="581"/>
                  </a:lnTo>
                  <a:lnTo>
                    <a:pt x="224" y="625"/>
                  </a:lnTo>
                  <a:lnTo>
                    <a:pt x="349" y="625"/>
                  </a:lnTo>
                  <a:lnTo>
                    <a:pt x="447" y="581"/>
                  </a:lnTo>
                  <a:lnTo>
                    <a:pt x="528" y="492"/>
                  </a:lnTo>
                  <a:lnTo>
                    <a:pt x="572" y="375"/>
                  </a:lnTo>
                  <a:lnTo>
                    <a:pt x="572" y="313"/>
                  </a:lnTo>
                  <a:lnTo>
                    <a:pt x="572" y="250"/>
                  </a:lnTo>
                  <a:lnTo>
                    <a:pt x="528" y="143"/>
                  </a:lnTo>
                  <a:lnTo>
                    <a:pt x="447" y="54"/>
                  </a:lnTo>
                  <a:lnTo>
                    <a:pt x="349" y="9"/>
                  </a:lnTo>
                  <a:lnTo>
                    <a:pt x="286" y="0"/>
                  </a:lnTo>
                  <a:close/>
                </a:path>
              </a:pathLst>
            </a:custGeom>
            <a:solidFill>
              <a:srgbClr val="007BC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5" name="Google Shape;1285;p122"/>
            <p:cNvSpPr/>
            <p:nvPr/>
          </p:nvSpPr>
          <p:spPr>
            <a:xfrm>
              <a:off x="5818253" y="4446799"/>
              <a:ext cx="23013" cy="25189"/>
            </a:xfrm>
            <a:custGeom>
              <a:rect b="b" l="l" r="r" t="t"/>
              <a:pathLst>
                <a:path extrusionOk="0" h="626" w="572">
                  <a:moveTo>
                    <a:pt x="286" y="0"/>
                  </a:moveTo>
                  <a:lnTo>
                    <a:pt x="233" y="9"/>
                  </a:lnTo>
                  <a:lnTo>
                    <a:pt x="125" y="54"/>
                  </a:lnTo>
                  <a:lnTo>
                    <a:pt x="45" y="143"/>
                  </a:lnTo>
                  <a:lnTo>
                    <a:pt x="0" y="250"/>
                  </a:lnTo>
                  <a:lnTo>
                    <a:pt x="0" y="313"/>
                  </a:lnTo>
                  <a:lnTo>
                    <a:pt x="0" y="375"/>
                  </a:lnTo>
                  <a:lnTo>
                    <a:pt x="45" y="491"/>
                  </a:lnTo>
                  <a:lnTo>
                    <a:pt x="125" y="581"/>
                  </a:lnTo>
                  <a:lnTo>
                    <a:pt x="233" y="625"/>
                  </a:lnTo>
                  <a:lnTo>
                    <a:pt x="349" y="625"/>
                  </a:lnTo>
                  <a:lnTo>
                    <a:pt x="447" y="581"/>
                  </a:lnTo>
                  <a:lnTo>
                    <a:pt x="527" y="491"/>
                  </a:lnTo>
                  <a:lnTo>
                    <a:pt x="572" y="375"/>
                  </a:lnTo>
                  <a:lnTo>
                    <a:pt x="572" y="313"/>
                  </a:lnTo>
                  <a:lnTo>
                    <a:pt x="572" y="250"/>
                  </a:lnTo>
                  <a:lnTo>
                    <a:pt x="527" y="143"/>
                  </a:lnTo>
                  <a:lnTo>
                    <a:pt x="447" y="54"/>
                  </a:lnTo>
                  <a:lnTo>
                    <a:pt x="349" y="9"/>
                  </a:lnTo>
                  <a:lnTo>
                    <a:pt x="286" y="0"/>
                  </a:lnTo>
                  <a:close/>
                </a:path>
              </a:pathLst>
            </a:custGeom>
            <a:solidFill>
              <a:srgbClr val="007BC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6" name="Google Shape;1286;p122"/>
            <p:cNvSpPr/>
            <p:nvPr/>
          </p:nvSpPr>
          <p:spPr>
            <a:xfrm>
              <a:off x="5818253" y="4612095"/>
              <a:ext cx="23013" cy="25551"/>
            </a:xfrm>
            <a:custGeom>
              <a:rect b="b" l="l" r="r" t="t"/>
              <a:pathLst>
                <a:path extrusionOk="0" h="635" w="572">
                  <a:moveTo>
                    <a:pt x="286" y="0"/>
                  </a:moveTo>
                  <a:lnTo>
                    <a:pt x="233" y="9"/>
                  </a:lnTo>
                  <a:lnTo>
                    <a:pt x="125" y="54"/>
                  </a:lnTo>
                  <a:lnTo>
                    <a:pt x="45" y="143"/>
                  </a:lnTo>
                  <a:lnTo>
                    <a:pt x="0" y="250"/>
                  </a:lnTo>
                  <a:lnTo>
                    <a:pt x="0" y="313"/>
                  </a:lnTo>
                  <a:lnTo>
                    <a:pt x="0" y="384"/>
                  </a:lnTo>
                  <a:lnTo>
                    <a:pt x="45" y="491"/>
                  </a:lnTo>
                  <a:lnTo>
                    <a:pt x="125" y="581"/>
                  </a:lnTo>
                  <a:lnTo>
                    <a:pt x="233" y="625"/>
                  </a:lnTo>
                  <a:lnTo>
                    <a:pt x="286" y="634"/>
                  </a:lnTo>
                  <a:lnTo>
                    <a:pt x="349" y="625"/>
                  </a:lnTo>
                  <a:lnTo>
                    <a:pt x="447" y="581"/>
                  </a:lnTo>
                  <a:lnTo>
                    <a:pt x="527" y="491"/>
                  </a:lnTo>
                  <a:lnTo>
                    <a:pt x="572" y="384"/>
                  </a:lnTo>
                  <a:lnTo>
                    <a:pt x="572" y="313"/>
                  </a:lnTo>
                  <a:lnTo>
                    <a:pt x="572" y="250"/>
                  </a:lnTo>
                  <a:lnTo>
                    <a:pt x="527" y="143"/>
                  </a:lnTo>
                  <a:lnTo>
                    <a:pt x="447" y="54"/>
                  </a:lnTo>
                  <a:lnTo>
                    <a:pt x="349" y="9"/>
                  </a:lnTo>
                  <a:lnTo>
                    <a:pt x="286" y="0"/>
                  </a:lnTo>
                  <a:close/>
                </a:path>
              </a:pathLst>
            </a:custGeom>
            <a:solidFill>
              <a:srgbClr val="007BC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7" name="Google Shape;1287;p122"/>
            <p:cNvSpPr/>
            <p:nvPr/>
          </p:nvSpPr>
          <p:spPr>
            <a:xfrm>
              <a:off x="5818253" y="4777713"/>
              <a:ext cx="23013" cy="25189"/>
            </a:xfrm>
            <a:custGeom>
              <a:rect b="b" l="l" r="r" t="t"/>
              <a:pathLst>
                <a:path extrusionOk="0" h="626" w="572">
                  <a:moveTo>
                    <a:pt x="233" y="1"/>
                  </a:moveTo>
                  <a:lnTo>
                    <a:pt x="125" y="54"/>
                  </a:lnTo>
                  <a:lnTo>
                    <a:pt x="45" y="135"/>
                  </a:lnTo>
                  <a:lnTo>
                    <a:pt x="0" y="251"/>
                  </a:lnTo>
                  <a:lnTo>
                    <a:pt x="0" y="313"/>
                  </a:lnTo>
                  <a:lnTo>
                    <a:pt x="0" y="376"/>
                  </a:lnTo>
                  <a:lnTo>
                    <a:pt x="45" y="492"/>
                  </a:lnTo>
                  <a:lnTo>
                    <a:pt x="125" y="572"/>
                  </a:lnTo>
                  <a:lnTo>
                    <a:pt x="233" y="617"/>
                  </a:lnTo>
                  <a:lnTo>
                    <a:pt x="286" y="626"/>
                  </a:lnTo>
                  <a:lnTo>
                    <a:pt x="349" y="617"/>
                  </a:lnTo>
                  <a:lnTo>
                    <a:pt x="447" y="572"/>
                  </a:lnTo>
                  <a:lnTo>
                    <a:pt x="527" y="492"/>
                  </a:lnTo>
                  <a:lnTo>
                    <a:pt x="572" y="376"/>
                  </a:lnTo>
                  <a:lnTo>
                    <a:pt x="572" y="313"/>
                  </a:lnTo>
                  <a:lnTo>
                    <a:pt x="572" y="251"/>
                  </a:lnTo>
                  <a:lnTo>
                    <a:pt x="527" y="135"/>
                  </a:lnTo>
                  <a:lnTo>
                    <a:pt x="447" y="54"/>
                  </a:lnTo>
                  <a:lnTo>
                    <a:pt x="349" y="1"/>
                  </a:lnTo>
                  <a:close/>
                </a:path>
              </a:pathLst>
            </a:custGeom>
            <a:solidFill>
              <a:srgbClr val="007BC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8" name="Google Shape;1288;p122"/>
            <p:cNvSpPr/>
            <p:nvPr/>
          </p:nvSpPr>
          <p:spPr>
            <a:xfrm>
              <a:off x="5818253" y="4943008"/>
              <a:ext cx="23013" cy="25189"/>
            </a:xfrm>
            <a:custGeom>
              <a:rect b="b" l="l" r="r" t="t"/>
              <a:pathLst>
                <a:path extrusionOk="0" h="626" w="572">
                  <a:moveTo>
                    <a:pt x="233" y="1"/>
                  </a:moveTo>
                  <a:lnTo>
                    <a:pt x="125" y="54"/>
                  </a:lnTo>
                  <a:lnTo>
                    <a:pt x="45" y="135"/>
                  </a:lnTo>
                  <a:lnTo>
                    <a:pt x="0" y="251"/>
                  </a:lnTo>
                  <a:lnTo>
                    <a:pt x="0" y="313"/>
                  </a:lnTo>
                  <a:lnTo>
                    <a:pt x="0" y="376"/>
                  </a:lnTo>
                  <a:lnTo>
                    <a:pt x="45" y="492"/>
                  </a:lnTo>
                  <a:lnTo>
                    <a:pt x="125" y="572"/>
                  </a:lnTo>
                  <a:lnTo>
                    <a:pt x="233" y="626"/>
                  </a:lnTo>
                  <a:lnTo>
                    <a:pt x="349" y="626"/>
                  </a:lnTo>
                  <a:lnTo>
                    <a:pt x="447" y="572"/>
                  </a:lnTo>
                  <a:lnTo>
                    <a:pt x="527" y="492"/>
                  </a:lnTo>
                  <a:lnTo>
                    <a:pt x="572" y="376"/>
                  </a:lnTo>
                  <a:lnTo>
                    <a:pt x="572" y="313"/>
                  </a:lnTo>
                  <a:lnTo>
                    <a:pt x="572" y="251"/>
                  </a:lnTo>
                  <a:lnTo>
                    <a:pt x="527" y="135"/>
                  </a:lnTo>
                  <a:lnTo>
                    <a:pt x="447" y="54"/>
                  </a:lnTo>
                  <a:lnTo>
                    <a:pt x="349" y="1"/>
                  </a:lnTo>
                  <a:close/>
                </a:path>
              </a:pathLst>
            </a:custGeom>
            <a:solidFill>
              <a:srgbClr val="007BC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9" name="Google Shape;1289;p122"/>
            <p:cNvSpPr/>
            <p:nvPr/>
          </p:nvSpPr>
          <p:spPr>
            <a:xfrm>
              <a:off x="5818253" y="5108304"/>
              <a:ext cx="23013" cy="25189"/>
            </a:xfrm>
            <a:custGeom>
              <a:rect b="b" l="l" r="r" t="t"/>
              <a:pathLst>
                <a:path extrusionOk="0" h="626" w="572">
                  <a:moveTo>
                    <a:pt x="286" y="0"/>
                  </a:moveTo>
                  <a:lnTo>
                    <a:pt x="233" y="9"/>
                  </a:lnTo>
                  <a:lnTo>
                    <a:pt x="125" y="54"/>
                  </a:lnTo>
                  <a:lnTo>
                    <a:pt x="45" y="143"/>
                  </a:lnTo>
                  <a:lnTo>
                    <a:pt x="0" y="250"/>
                  </a:lnTo>
                  <a:lnTo>
                    <a:pt x="0" y="313"/>
                  </a:lnTo>
                  <a:lnTo>
                    <a:pt x="0" y="375"/>
                  </a:lnTo>
                  <a:lnTo>
                    <a:pt x="45" y="492"/>
                  </a:lnTo>
                  <a:lnTo>
                    <a:pt x="125" y="581"/>
                  </a:lnTo>
                  <a:lnTo>
                    <a:pt x="233" y="625"/>
                  </a:lnTo>
                  <a:lnTo>
                    <a:pt x="349" y="625"/>
                  </a:lnTo>
                  <a:lnTo>
                    <a:pt x="447" y="581"/>
                  </a:lnTo>
                  <a:lnTo>
                    <a:pt x="527" y="492"/>
                  </a:lnTo>
                  <a:lnTo>
                    <a:pt x="572" y="375"/>
                  </a:lnTo>
                  <a:lnTo>
                    <a:pt x="572" y="313"/>
                  </a:lnTo>
                  <a:lnTo>
                    <a:pt x="572" y="250"/>
                  </a:lnTo>
                  <a:lnTo>
                    <a:pt x="527" y="143"/>
                  </a:lnTo>
                  <a:lnTo>
                    <a:pt x="447" y="54"/>
                  </a:lnTo>
                  <a:lnTo>
                    <a:pt x="349" y="9"/>
                  </a:lnTo>
                  <a:lnTo>
                    <a:pt x="286" y="0"/>
                  </a:lnTo>
                  <a:close/>
                </a:path>
              </a:pathLst>
            </a:custGeom>
            <a:solidFill>
              <a:srgbClr val="007BC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0" name="Google Shape;1290;p122"/>
            <p:cNvSpPr/>
            <p:nvPr/>
          </p:nvSpPr>
          <p:spPr>
            <a:xfrm>
              <a:off x="5990690" y="4446799"/>
              <a:ext cx="23415" cy="25189"/>
            </a:xfrm>
            <a:custGeom>
              <a:rect b="b" l="l" r="r" t="t"/>
              <a:pathLst>
                <a:path extrusionOk="0" h="626" w="582">
                  <a:moveTo>
                    <a:pt x="295" y="0"/>
                  </a:moveTo>
                  <a:lnTo>
                    <a:pt x="233" y="9"/>
                  </a:lnTo>
                  <a:lnTo>
                    <a:pt x="135" y="54"/>
                  </a:lnTo>
                  <a:lnTo>
                    <a:pt x="54" y="143"/>
                  </a:lnTo>
                  <a:lnTo>
                    <a:pt x="10" y="250"/>
                  </a:lnTo>
                  <a:lnTo>
                    <a:pt x="1" y="313"/>
                  </a:lnTo>
                  <a:lnTo>
                    <a:pt x="10" y="375"/>
                  </a:lnTo>
                  <a:lnTo>
                    <a:pt x="54" y="491"/>
                  </a:lnTo>
                  <a:lnTo>
                    <a:pt x="135" y="581"/>
                  </a:lnTo>
                  <a:lnTo>
                    <a:pt x="233" y="625"/>
                  </a:lnTo>
                  <a:lnTo>
                    <a:pt x="349" y="625"/>
                  </a:lnTo>
                  <a:lnTo>
                    <a:pt x="456" y="581"/>
                  </a:lnTo>
                  <a:lnTo>
                    <a:pt x="537" y="491"/>
                  </a:lnTo>
                  <a:lnTo>
                    <a:pt x="581" y="375"/>
                  </a:lnTo>
                  <a:lnTo>
                    <a:pt x="581" y="313"/>
                  </a:lnTo>
                  <a:lnTo>
                    <a:pt x="581" y="250"/>
                  </a:lnTo>
                  <a:lnTo>
                    <a:pt x="537" y="143"/>
                  </a:lnTo>
                  <a:lnTo>
                    <a:pt x="456" y="54"/>
                  </a:lnTo>
                  <a:lnTo>
                    <a:pt x="349" y="9"/>
                  </a:lnTo>
                  <a:lnTo>
                    <a:pt x="295" y="0"/>
                  </a:lnTo>
                  <a:close/>
                </a:path>
              </a:pathLst>
            </a:custGeom>
            <a:solidFill>
              <a:srgbClr val="007BC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1" name="Google Shape;1291;p122"/>
            <p:cNvSpPr/>
            <p:nvPr/>
          </p:nvSpPr>
          <p:spPr>
            <a:xfrm>
              <a:off x="5990690" y="4612095"/>
              <a:ext cx="23415" cy="25551"/>
            </a:xfrm>
            <a:custGeom>
              <a:rect b="b" l="l" r="r" t="t"/>
              <a:pathLst>
                <a:path extrusionOk="0" h="635" w="582">
                  <a:moveTo>
                    <a:pt x="295" y="0"/>
                  </a:moveTo>
                  <a:lnTo>
                    <a:pt x="233" y="9"/>
                  </a:lnTo>
                  <a:lnTo>
                    <a:pt x="135" y="54"/>
                  </a:lnTo>
                  <a:lnTo>
                    <a:pt x="54" y="143"/>
                  </a:lnTo>
                  <a:lnTo>
                    <a:pt x="10" y="250"/>
                  </a:lnTo>
                  <a:lnTo>
                    <a:pt x="1" y="313"/>
                  </a:lnTo>
                  <a:lnTo>
                    <a:pt x="10" y="384"/>
                  </a:lnTo>
                  <a:lnTo>
                    <a:pt x="54" y="491"/>
                  </a:lnTo>
                  <a:lnTo>
                    <a:pt x="135" y="581"/>
                  </a:lnTo>
                  <a:lnTo>
                    <a:pt x="233" y="625"/>
                  </a:lnTo>
                  <a:lnTo>
                    <a:pt x="295" y="634"/>
                  </a:lnTo>
                  <a:lnTo>
                    <a:pt x="349" y="625"/>
                  </a:lnTo>
                  <a:lnTo>
                    <a:pt x="456" y="581"/>
                  </a:lnTo>
                  <a:lnTo>
                    <a:pt x="537" y="491"/>
                  </a:lnTo>
                  <a:lnTo>
                    <a:pt x="581" y="384"/>
                  </a:lnTo>
                  <a:lnTo>
                    <a:pt x="581" y="313"/>
                  </a:lnTo>
                  <a:lnTo>
                    <a:pt x="581" y="250"/>
                  </a:lnTo>
                  <a:lnTo>
                    <a:pt x="537" y="143"/>
                  </a:lnTo>
                  <a:lnTo>
                    <a:pt x="456" y="54"/>
                  </a:lnTo>
                  <a:lnTo>
                    <a:pt x="349" y="9"/>
                  </a:lnTo>
                  <a:lnTo>
                    <a:pt x="295" y="0"/>
                  </a:lnTo>
                  <a:close/>
                </a:path>
              </a:pathLst>
            </a:custGeom>
            <a:solidFill>
              <a:srgbClr val="007BC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2" name="Google Shape;1292;p122"/>
            <p:cNvSpPr/>
            <p:nvPr/>
          </p:nvSpPr>
          <p:spPr>
            <a:xfrm>
              <a:off x="5990690" y="4777713"/>
              <a:ext cx="23415" cy="25189"/>
            </a:xfrm>
            <a:custGeom>
              <a:rect b="b" l="l" r="r" t="t"/>
              <a:pathLst>
                <a:path extrusionOk="0" h="626" w="582">
                  <a:moveTo>
                    <a:pt x="233" y="1"/>
                  </a:moveTo>
                  <a:lnTo>
                    <a:pt x="135" y="54"/>
                  </a:lnTo>
                  <a:lnTo>
                    <a:pt x="54" y="135"/>
                  </a:lnTo>
                  <a:lnTo>
                    <a:pt x="10" y="251"/>
                  </a:lnTo>
                  <a:lnTo>
                    <a:pt x="1" y="313"/>
                  </a:lnTo>
                  <a:lnTo>
                    <a:pt x="10" y="376"/>
                  </a:lnTo>
                  <a:lnTo>
                    <a:pt x="54" y="492"/>
                  </a:lnTo>
                  <a:lnTo>
                    <a:pt x="135" y="572"/>
                  </a:lnTo>
                  <a:lnTo>
                    <a:pt x="233" y="617"/>
                  </a:lnTo>
                  <a:lnTo>
                    <a:pt x="295" y="626"/>
                  </a:lnTo>
                  <a:lnTo>
                    <a:pt x="349" y="617"/>
                  </a:lnTo>
                  <a:lnTo>
                    <a:pt x="456" y="572"/>
                  </a:lnTo>
                  <a:lnTo>
                    <a:pt x="537" y="492"/>
                  </a:lnTo>
                  <a:lnTo>
                    <a:pt x="581" y="376"/>
                  </a:lnTo>
                  <a:lnTo>
                    <a:pt x="581" y="313"/>
                  </a:lnTo>
                  <a:lnTo>
                    <a:pt x="581" y="251"/>
                  </a:lnTo>
                  <a:lnTo>
                    <a:pt x="537" y="135"/>
                  </a:lnTo>
                  <a:lnTo>
                    <a:pt x="456" y="54"/>
                  </a:lnTo>
                  <a:lnTo>
                    <a:pt x="349" y="1"/>
                  </a:lnTo>
                  <a:close/>
                </a:path>
              </a:pathLst>
            </a:custGeom>
            <a:solidFill>
              <a:srgbClr val="007BC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3" name="Google Shape;1293;p122"/>
            <p:cNvSpPr/>
            <p:nvPr/>
          </p:nvSpPr>
          <p:spPr>
            <a:xfrm>
              <a:off x="5990690" y="4943008"/>
              <a:ext cx="23415" cy="25189"/>
            </a:xfrm>
            <a:custGeom>
              <a:rect b="b" l="l" r="r" t="t"/>
              <a:pathLst>
                <a:path extrusionOk="0" h="626" w="582">
                  <a:moveTo>
                    <a:pt x="233" y="1"/>
                  </a:moveTo>
                  <a:lnTo>
                    <a:pt x="135" y="54"/>
                  </a:lnTo>
                  <a:lnTo>
                    <a:pt x="54" y="135"/>
                  </a:lnTo>
                  <a:lnTo>
                    <a:pt x="10" y="251"/>
                  </a:lnTo>
                  <a:lnTo>
                    <a:pt x="1" y="313"/>
                  </a:lnTo>
                  <a:lnTo>
                    <a:pt x="10" y="376"/>
                  </a:lnTo>
                  <a:lnTo>
                    <a:pt x="54" y="492"/>
                  </a:lnTo>
                  <a:lnTo>
                    <a:pt x="135" y="572"/>
                  </a:lnTo>
                  <a:lnTo>
                    <a:pt x="233" y="626"/>
                  </a:lnTo>
                  <a:lnTo>
                    <a:pt x="349" y="626"/>
                  </a:lnTo>
                  <a:lnTo>
                    <a:pt x="456" y="572"/>
                  </a:lnTo>
                  <a:lnTo>
                    <a:pt x="537" y="492"/>
                  </a:lnTo>
                  <a:lnTo>
                    <a:pt x="581" y="376"/>
                  </a:lnTo>
                  <a:lnTo>
                    <a:pt x="581" y="313"/>
                  </a:lnTo>
                  <a:lnTo>
                    <a:pt x="581" y="251"/>
                  </a:lnTo>
                  <a:lnTo>
                    <a:pt x="537" y="135"/>
                  </a:lnTo>
                  <a:lnTo>
                    <a:pt x="456" y="54"/>
                  </a:lnTo>
                  <a:lnTo>
                    <a:pt x="349" y="1"/>
                  </a:lnTo>
                  <a:close/>
                </a:path>
              </a:pathLst>
            </a:custGeom>
            <a:solidFill>
              <a:srgbClr val="007BC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4" name="Google Shape;1294;p122"/>
            <p:cNvSpPr/>
            <p:nvPr/>
          </p:nvSpPr>
          <p:spPr>
            <a:xfrm>
              <a:off x="5990690" y="5108304"/>
              <a:ext cx="23415" cy="25189"/>
            </a:xfrm>
            <a:custGeom>
              <a:rect b="b" l="l" r="r" t="t"/>
              <a:pathLst>
                <a:path extrusionOk="0" h="626" w="582">
                  <a:moveTo>
                    <a:pt x="295" y="0"/>
                  </a:moveTo>
                  <a:lnTo>
                    <a:pt x="233" y="9"/>
                  </a:lnTo>
                  <a:lnTo>
                    <a:pt x="135" y="54"/>
                  </a:lnTo>
                  <a:lnTo>
                    <a:pt x="54" y="143"/>
                  </a:lnTo>
                  <a:lnTo>
                    <a:pt x="10" y="250"/>
                  </a:lnTo>
                  <a:lnTo>
                    <a:pt x="1" y="313"/>
                  </a:lnTo>
                  <a:lnTo>
                    <a:pt x="10" y="375"/>
                  </a:lnTo>
                  <a:lnTo>
                    <a:pt x="54" y="492"/>
                  </a:lnTo>
                  <a:lnTo>
                    <a:pt x="135" y="581"/>
                  </a:lnTo>
                  <a:lnTo>
                    <a:pt x="233" y="625"/>
                  </a:lnTo>
                  <a:lnTo>
                    <a:pt x="349" y="625"/>
                  </a:lnTo>
                  <a:lnTo>
                    <a:pt x="456" y="581"/>
                  </a:lnTo>
                  <a:lnTo>
                    <a:pt x="537" y="492"/>
                  </a:lnTo>
                  <a:lnTo>
                    <a:pt x="581" y="375"/>
                  </a:lnTo>
                  <a:lnTo>
                    <a:pt x="581" y="313"/>
                  </a:lnTo>
                  <a:lnTo>
                    <a:pt x="581" y="250"/>
                  </a:lnTo>
                  <a:lnTo>
                    <a:pt x="537" y="143"/>
                  </a:lnTo>
                  <a:lnTo>
                    <a:pt x="456" y="54"/>
                  </a:lnTo>
                  <a:lnTo>
                    <a:pt x="349" y="9"/>
                  </a:lnTo>
                  <a:lnTo>
                    <a:pt x="295" y="0"/>
                  </a:lnTo>
                  <a:close/>
                </a:path>
              </a:pathLst>
            </a:custGeom>
            <a:solidFill>
              <a:srgbClr val="007BC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5" name="Google Shape;1295;p122"/>
            <p:cNvSpPr/>
            <p:nvPr/>
          </p:nvSpPr>
          <p:spPr>
            <a:xfrm>
              <a:off x="6163529" y="4446799"/>
              <a:ext cx="23375" cy="25189"/>
            </a:xfrm>
            <a:custGeom>
              <a:rect b="b" l="l" r="r" t="t"/>
              <a:pathLst>
                <a:path extrusionOk="0" h="626" w="581">
                  <a:moveTo>
                    <a:pt x="286" y="0"/>
                  </a:moveTo>
                  <a:lnTo>
                    <a:pt x="232" y="9"/>
                  </a:lnTo>
                  <a:lnTo>
                    <a:pt x="125" y="54"/>
                  </a:lnTo>
                  <a:lnTo>
                    <a:pt x="45" y="143"/>
                  </a:lnTo>
                  <a:lnTo>
                    <a:pt x="0" y="250"/>
                  </a:lnTo>
                  <a:lnTo>
                    <a:pt x="0" y="313"/>
                  </a:lnTo>
                  <a:lnTo>
                    <a:pt x="0" y="375"/>
                  </a:lnTo>
                  <a:lnTo>
                    <a:pt x="45" y="491"/>
                  </a:lnTo>
                  <a:lnTo>
                    <a:pt x="125" y="581"/>
                  </a:lnTo>
                  <a:lnTo>
                    <a:pt x="232" y="625"/>
                  </a:lnTo>
                  <a:lnTo>
                    <a:pt x="348" y="625"/>
                  </a:lnTo>
                  <a:lnTo>
                    <a:pt x="456" y="581"/>
                  </a:lnTo>
                  <a:lnTo>
                    <a:pt x="527" y="491"/>
                  </a:lnTo>
                  <a:lnTo>
                    <a:pt x="572" y="375"/>
                  </a:lnTo>
                  <a:lnTo>
                    <a:pt x="581" y="313"/>
                  </a:lnTo>
                  <a:lnTo>
                    <a:pt x="572" y="250"/>
                  </a:lnTo>
                  <a:lnTo>
                    <a:pt x="527" y="143"/>
                  </a:lnTo>
                  <a:lnTo>
                    <a:pt x="456" y="54"/>
                  </a:lnTo>
                  <a:lnTo>
                    <a:pt x="348" y="9"/>
                  </a:lnTo>
                  <a:lnTo>
                    <a:pt x="286" y="0"/>
                  </a:lnTo>
                  <a:close/>
                </a:path>
              </a:pathLst>
            </a:custGeom>
            <a:solidFill>
              <a:srgbClr val="007BC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6" name="Google Shape;1296;p122"/>
            <p:cNvSpPr/>
            <p:nvPr/>
          </p:nvSpPr>
          <p:spPr>
            <a:xfrm>
              <a:off x="6163529" y="4612095"/>
              <a:ext cx="23375" cy="25551"/>
            </a:xfrm>
            <a:custGeom>
              <a:rect b="b" l="l" r="r" t="t"/>
              <a:pathLst>
                <a:path extrusionOk="0" h="635" w="581">
                  <a:moveTo>
                    <a:pt x="286" y="0"/>
                  </a:moveTo>
                  <a:lnTo>
                    <a:pt x="232" y="9"/>
                  </a:lnTo>
                  <a:lnTo>
                    <a:pt x="125" y="54"/>
                  </a:lnTo>
                  <a:lnTo>
                    <a:pt x="45" y="143"/>
                  </a:lnTo>
                  <a:lnTo>
                    <a:pt x="0" y="250"/>
                  </a:lnTo>
                  <a:lnTo>
                    <a:pt x="0" y="313"/>
                  </a:lnTo>
                  <a:lnTo>
                    <a:pt x="0" y="384"/>
                  </a:lnTo>
                  <a:lnTo>
                    <a:pt x="45" y="491"/>
                  </a:lnTo>
                  <a:lnTo>
                    <a:pt x="125" y="581"/>
                  </a:lnTo>
                  <a:lnTo>
                    <a:pt x="232" y="625"/>
                  </a:lnTo>
                  <a:lnTo>
                    <a:pt x="286" y="634"/>
                  </a:lnTo>
                  <a:lnTo>
                    <a:pt x="348" y="625"/>
                  </a:lnTo>
                  <a:lnTo>
                    <a:pt x="456" y="581"/>
                  </a:lnTo>
                  <a:lnTo>
                    <a:pt x="527" y="491"/>
                  </a:lnTo>
                  <a:lnTo>
                    <a:pt x="572" y="384"/>
                  </a:lnTo>
                  <a:lnTo>
                    <a:pt x="581" y="313"/>
                  </a:lnTo>
                  <a:lnTo>
                    <a:pt x="572" y="250"/>
                  </a:lnTo>
                  <a:lnTo>
                    <a:pt x="527" y="143"/>
                  </a:lnTo>
                  <a:lnTo>
                    <a:pt x="456" y="54"/>
                  </a:lnTo>
                  <a:lnTo>
                    <a:pt x="348" y="9"/>
                  </a:lnTo>
                  <a:lnTo>
                    <a:pt x="286" y="0"/>
                  </a:lnTo>
                  <a:close/>
                </a:path>
              </a:pathLst>
            </a:custGeom>
            <a:solidFill>
              <a:srgbClr val="007BC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7" name="Google Shape;1297;p122"/>
            <p:cNvSpPr/>
            <p:nvPr/>
          </p:nvSpPr>
          <p:spPr>
            <a:xfrm>
              <a:off x="6163529" y="4777713"/>
              <a:ext cx="23375" cy="25189"/>
            </a:xfrm>
            <a:custGeom>
              <a:rect b="b" l="l" r="r" t="t"/>
              <a:pathLst>
                <a:path extrusionOk="0" h="626" w="581">
                  <a:moveTo>
                    <a:pt x="232" y="1"/>
                  </a:moveTo>
                  <a:lnTo>
                    <a:pt x="125" y="54"/>
                  </a:lnTo>
                  <a:lnTo>
                    <a:pt x="45" y="135"/>
                  </a:lnTo>
                  <a:lnTo>
                    <a:pt x="0" y="251"/>
                  </a:lnTo>
                  <a:lnTo>
                    <a:pt x="0" y="313"/>
                  </a:lnTo>
                  <a:lnTo>
                    <a:pt x="0" y="376"/>
                  </a:lnTo>
                  <a:lnTo>
                    <a:pt x="45" y="492"/>
                  </a:lnTo>
                  <a:lnTo>
                    <a:pt x="125" y="572"/>
                  </a:lnTo>
                  <a:lnTo>
                    <a:pt x="232" y="617"/>
                  </a:lnTo>
                  <a:lnTo>
                    <a:pt x="286" y="626"/>
                  </a:lnTo>
                  <a:lnTo>
                    <a:pt x="348" y="617"/>
                  </a:lnTo>
                  <a:lnTo>
                    <a:pt x="456" y="572"/>
                  </a:lnTo>
                  <a:lnTo>
                    <a:pt x="527" y="492"/>
                  </a:lnTo>
                  <a:lnTo>
                    <a:pt x="572" y="376"/>
                  </a:lnTo>
                  <a:lnTo>
                    <a:pt x="581" y="313"/>
                  </a:lnTo>
                  <a:lnTo>
                    <a:pt x="572" y="251"/>
                  </a:lnTo>
                  <a:lnTo>
                    <a:pt x="527" y="135"/>
                  </a:lnTo>
                  <a:lnTo>
                    <a:pt x="456" y="54"/>
                  </a:lnTo>
                  <a:lnTo>
                    <a:pt x="348" y="1"/>
                  </a:lnTo>
                  <a:close/>
                </a:path>
              </a:pathLst>
            </a:custGeom>
            <a:solidFill>
              <a:srgbClr val="007BC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8" name="Google Shape;1298;p122"/>
            <p:cNvSpPr/>
            <p:nvPr/>
          </p:nvSpPr>
          <p:spPr>
            <a:xfrm>
              <a:off x="6163529" y="4943008"/>
              <a:ext cx="23375" cy="25189"/>
            </a:xfrm>
            <a:custGeom>
              <a:rect b="b" l="l" r="r" t="t"/>
              <a:pathLst>
                <a:path extrusionOk="0" h="626" w="581">
                  <a:moveTo>
                    <a:pt x="232" y="1"/>
                  </a:moveTo>
                  <a:lnTo>
                    <a:pt x="125" y="54"/>
                  </a:lnTo>
                  <a:lnTo>
                    <a:pt x="45" y="135"/>
                  </a:lnTo>
                  <a:lnTo>
                    <a:pt x="0" y="251"/>
                  </a:lnTo>
                  <a:lnTo>
                    <a:pt x="0" y="313"/>
                  </a:lnTo>
                  <a:lnTo>
                    <a:pt x="0" y="376"/>
                  </a:lnTo>
                  <a:lnTo>
                    <a:pt x="45" y="492"/>
                  </a:lnTo>
                  <a:lnTo>
                    <a:pt x="125" y="572"/>
                  </a:lnTo>
                  <a:lnTo>
                    <a:pt x="232" y="626"/>
                  </a:lnTo>
                  <a:lnTo>
                    <a:pt x="348" y="626"/>
                  </a:lnTo>
                  <a:lnTo>
                    <a:pt x="456" y="572"/>
                  </a:lnTo>
                  <a:lnTo>
                    <a:pt x="527" y="492"/>
                  </a:lnTo>
                  <a:lnTo>
                    <a:pt x="572" y="376"/>
                  </a:lnTo>
                  <a:lnTo>
                    <a:pt x="581" y="313"/>
                  </a:lnTo>
                  <a:lnTo>
                    <a:pt x="572" y="251"/>
                  </a:lnTo>
                  <a:lnTo>
                    <a:pt x="527" y="135"/>
                  </a:lnTo>
                  <a:lnTo>
                    <a:pt x="456" y="54"/>
                  </a:lnTo>
                  <a:lnTo>
                    <a:pt x="348" y="1"/>
                  </a:lnTo>
                  <a:close/>
                </a:path>
              </a:pathLst>
            </a:custGeom>
            <a:solidFill>
              <a:srgbClr val="007BC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9" name="Google Shape;1299;p122"/>
            <p:cNvSpPr/>
            <p:nvPr/>
          </p:nvSpPr>
          <p:spPr>
            <a:xfrm>
              <a:off x="6163529" y="5108304"/>
              <a:ext cx="23375" cy="25189"/>
            </a:xfrm>
            <a:custGeom>
              <a:rect b="b" l="l" r="r" t="t"/>
              <a:pathLst>
                <a:path extrusionOk="0" h="626" w="581">
                  <a:moveTo>
                    <a:pt x="286" y="0"/>
                  </a:moveTo>
                  <a:lnTo>
                    <a:pt x="232" y="9"/>
                  </a:lnTo>
                  <a:lnTo>
                    <a:pt x="125" y="54"/>
                  </a:lnTo>
                  <a:lnTo>
                    <a:pt x="45" y="143"/>
                  </a:lnTo>
                  <a:lnTo>
                    <a:pt x="0" y="250"/>
                  </a:lnTo>
                  <a:lnTo>
                    <a:pt x="0" y="313"/>
                  </a:lnTo>
                  <a:lnTo>
                    <a:pt x="0" y="375"/>
                  </a:lnTo>
                  <a:lnTo>
                    <a:pt x="45" y="492"/>
                  </a:lnTo>
                  <a:lnTo>
                    <a:pt x="125" y="581"/>
                  </a:lnTo>
                  <a:lnTo>
                    <a:pt x="232" y="625"/>
                  </a:lnTo>
                  <a:lnTo>
                    <a:pt x="348" y="625"/>
                  </a:lnTo>
                  <a:lnTo>
                    <a:pt x="456" y="581"/>
                  </a:lnTo>
                  <a:lnTo>
                    <a:pt x="527" y="492"/>
                  </a:lnTo>
                  <a:lnTo>
                    <a:pt x="572" y="375"/>
                  </a:lnTo>
                  <a:lnTo>
                    <a:pt x="581" y="313"/>
                  </a:lnTo>
                  <a:lnTo>
                    <a:pt x="572" y="250"/>
                  </a:lnTo>
                  <a:lnTo>
                    <a:pt x="527" y="143"/>
                  </a:lnTo>
                  <a:lnTo>
                    <a:pt x="456" y="54"/>
                  </a:lnTo>
                  <a:lnTo>
                    <a:pt x="348" y="9"/>
                  </a:lnTo>
                  <a:lnTo>
                    <a:pt x="286" y="0"/>
                  </a:lnTo>
                  <a:close/>
                </a:path>
              </a:pathLst>
            </a:custGeom>
            <a:solidFill>
              <a:srgbClr val="007BC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0" name="Google Shape;1300;p122"/>
            <p:cNvSpPr/>
            <p:nvPr/>
          </p:nvSpPr>
          <p:spPr>
            <a:xfrm>
              <a:off x="6335965" y="4446799"/>
              <a:ext cx="23375" cy="25189"/>
            </a:xfrm>
            <a:custGeom>
              <a:rect b="b" l="l" r="r" t="t"/>
              <a:pathLst>
                <a:path extrusionOk="0" h="626" w="581">
                  <a:moveTo>
                    <a:pt x="295" y="0"/>
                  </a:moveTo>
                  <a:lnTo>
                    <a:pt x="233" y="9"/>
                  </a:lnTo>
                  <a:lnTo>
                    <a:pt x="134" y="54"/>
                  </a:lnTo>
                  <a:lnTo>
                    <a:pt x="54" y="143"/>
                  </a:lnTo>
                  <a:lnTo>
                    <a:pt x="9" y="250"/>
                  </a:lnTo>
                  <a:lnTo>
                    <a:pt x="0" y="313"/>
                  </a:lnTo>
                  <a:lnTo>
                    <a:pt x="9" y="375"/>
                  </a:lnTo>
                  <a:lnTo>
                    <a:pt x="54" y="491"/>
                  </a:lnTo>
                  <a:lnTo>
                    <a:pt x="134" y="581"/>
                  </a:lnTo>
                  <a:lnTo>
                    <a:pt x="233" y="625"/>
                  </a:lnTo>
                  <a:lnTo>
                    <a:pt x="349" y="625"/>
                  </a:lnTo>
                  <a:lnTo>
                    <a:pt x="456" y="581"/>
                  </a:lnTo>
                  <a:lnTo>
                    <a:pt x="536" y="491"/>
                  </a:lnTo>
                  <a:lnTo>
                    <a:pt x="581" y="375"/>
                  </a:lnTo>
                  <a:lnTo>
                    <a:pt x="581" y="313"/>
                  </a:lnTo>
                  <a:lnTo>
                    <a:pt x="581" y="250"/>
                  </a:lnTo>
                  <a:lnTo>
                    <a:pt x="536" y="143"/>
                  </a:lnTo>
                  <a:lnTo>
                    <a:pt x="456" y="54"/>
                  </a:lnTo>
                  <a:lnTo>
                    <a:pt x="349" y="9"/>
                  </a:lnTo>
                  <a:lnTo>
                    <a:pt x="295" y="0"/>
                  </a:lnTo>
                  <a:close/>
                </a:path>
              </a:pathLst>
            </a:custGeom>
            <a:solidFill>
              <a:srgbClr val="007BC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1" name="Google Shape;1301;p122"/>
            <p:cNvSpPr/>
            <p:nvPr/>
          </p:nvSpPr>
          <p:spPr>
            <a:xfrm>
              <a:off x="6335965" y="4612095"/>
              <a:ext cx="23375" cy="25551"/>
            </a:xfrm>
            <a:custGeom>
              <a:rect b="b" l="l" r="r" t="t"/>
              <a:pathLst>
                <a:path extrusionOk="0" h="635" w="581">
                  <a:moveTo>
                    <a:pt x="295" y="0"/>
                  </a:moveTo>
                  <a:lnTo>
                    <a:pt x="233" y="9"/>
                  </a:lnTo>
                  <a:lnTo>
                    <a:pt x="134" y="54"/>
                  </a:lnTo>
                  <a:lnTo>
                    <a:pt x="54" y="143"/>
                  </a:lnTo>
                  <a:lnTo>
                    <a:pt x="9" y="250"/>
                  </a:lnTo>
                  <a:lnTo>
                    <a:pt x="0" y="313"/>
                  </a:lnTo>
                  <a:lnTo>
                    <a:pt x="9" y="384"/>
                  </a:lnTo>
                  <a:lnTo>
                    <a:pt x="54" y="491"/>
                  </a:lnTo>
                  <a:lnTo>
                    <a:pt x="134" y="581"/>
                  </a:lnTo>
                  <a:lnTo>
                    <a:pt x="233" y="625"/>
                  </a:lnTo>
                  <a:lnTo>
                    <a:pt x="295" y="634"/>
                  </a:lnTo>
                  <a:lnTo>
                    <a:pt x="349" y="625"/>
                  </a:lnTo>
                  <a:lnTo>
                    <a:pt x="456" y="581"/>
                  </a:lnTo>
                  <a:lnTo>
                    <a:pt x="536" y="491"/>
                  </a:lnTo>
                  <a:lnTo>
                    <a:pt x="581" y="384"/>
                  </a:lnTo>
                  <a:lnTo>
                    <a:pt x="581" y="313"/>
                  </a:lnTo>
                  <a:lnTo>
                    <a:pt x="581" y="250"/>
                  </a:lnTo>
                  <a:lnTo>
                    <a:pt x="536" y="143"/>
                  </a:lnTo>
                  <a:lnTo>
                    <a:pt x="456" y="54"/>
                  </a:lnTo>
                  <a:lnTo>
                    <a:pt x="349" y="9"/>
                  </a:lnTo>
                  <a:lnTo>
                    <a:pt x="295" y="0"/>
                  </a:lnTo>
                  <a:close/>
                </a:path>
              </a:pathLst>
            </a:custGeom>
            <a:solidFill>
              <a:srgbClr val="007BC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2" name="Google Shape;1302;p122"/>
            <p:cNvSpPr/>
            <p:nvPr/>
          </p:nvSpPr>
          <p:spPr>
            <a:xfrm>
              <a:off x="6335965" y="4777713"/>
              <a:ext cx="23375" cy="25189"/>
            </a:xfrm>
            <a:custGeom>
              <a:rect b="b" l="l" r="r" t="t"/>
              <a:pathLst>
                <a:path extrusionOk="0" h="626" w="581">
                  <a:moveTo>
                    <a:pt x="233" y="1"/>
                  </a:moveTo>
                  <a:lnTo>
                    <a:pt x="134" y="54"/>
                  </a:lnTo>
                  <a:lnTo>
                    <a:pt x="54" y="135"/>
                  </a:lnTo>
                  <a:lnTo>
                    <a:pt x="9" y="251"/>
                  </a:lnTo>
                  <a:lnTo>
                    <a:pt x="0" y="313"/>
                  </a:lnTo>
                  <a:lnTo>
                    <a:pt x="9" y="376"/>
                  </a:lnTo>
                  <a:lnTo>
                    <a:pt x="54" y="492"/>
                  </a:lnTo>
                  <a:lnTo>
                    <a:pt x="134" y="572"/>
                  </a:lnTo>
                  <a:lnTo>
                    <a:pt x="233" y="617"/>
                  </a:lnTo>
                  <a:lnTo>
                    <a:pt x="295" y="626"/>
                  </a:lnTo>
                  <a:lnTo>
                    <a:pt x="349" y="617"/>
                  </a:lnTo>
                  <a:lnTo>
                    <a:pt x="456" y="572"/>
                  </a:lnTo>
                  <a:lnTo>
                    <a:pt x="536" y="492"/>
                  </a:lnTo>
                  <a:lnTo>
                    <a:pt x="581" y="376"/>
                  </a:lnTo>
                  <a:lnTo>
                    <a:pt x="581" y="313"/>
                  </a:lnTo>
                  <a:lnTo>
                    <a:pt x="581" y="251"/>
                  </a:lnTo>
                  <a:lnTo>
                    <a:pt x="536" y="135"/>
                  </a:lnTo>
                  <a:lnTo>
                    <a:pt x="456" y="54"/>
                  </a:lnTo>
                  <a:lnTo>
                    <a:pt x="349" y="1"/>
                  </a:lnTo>
                  <a:close/>
                </a:path>
              </a:pathLst>
            </a:custGeom>
            <a:solidFill>
              <a:srgbClr val="007BC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3" name="Google Shape;1303;p122"/>
            <p:cNvSpPr/>
            <p:nvPr/>
          </p:nvSpPr>
          <p:spPr>
            <a:xfrm>
              <a:off x="6335965" y="4943008"/>
              <a:ext cx="23375" cy="25189"/>
            </a:xfrm>
            <a:custGeom>
              <a:rect b="b" l="l" r="r" t="t"/>
              <a:pathLst>
                <a:path extrusionOk="0" h="626" w="581">
                  <a:moveTo>
                    <a:pt x="233" y="1"/>
                  </a:moveTo>
                  <a:lnTo>
                    <a:pt x="134" y="54"/>
                  </a:lnTo>
                  <a:lnTo>
                    <a:pt x="54" y="135"/>
                  </a:lnTo>
                  <a:lnTo>
                    <a:pt x="9" y="251"/>
                  </a:lnTo>
                  <a:lnTo>
                    <a:pt x="0" y="313"/>
                  </a:lnTo>
                  <a:lnTo>
                    <a:pt x="9" y="376"/>
                  </a:lnTo>
                  <a:lnTo>
                    <a:pt x="54" y="492"/>
                  </a:lnTo>
                  <a:lnTo>
                    <a:pt x="134" y="572"/>
                  </a:lnTo>
                  <a:lnTo>
                    <a:pt x="233" y="626"/>
                  </a:lnTo>
                  <a:lnTo>
                    <a:pt x="349" y="626"/>
                  </a:lnTo>
                  <a:lnTo>
                    <a:pt x="456" y="572"/>
                  </a:lnTo>
                  <a:lnTo>
                    <a:pt x="536" y="492"/>
                  </a:lnTo>
                  <a:lnTo>
                    <a:pt x="581" y="376"/>
                  </a:lnTo>
                  <a:lnTo>
                    <a:pt x="581" y="313"/>
                  </a:lnTo>
                  <a:lnTo>
                    <a:pt x="581" y="251"/>
                  </a:lnTo>
                  <a:lnTo>
                    <a:pt x="536" y="135"/>
                  </a:lnTo>
                  <a:lnTo>
                    <a:pt x="456" y="54"/>
                  </a:lnTo>
                  <a:lnTo>
                    <a:pt x="349" y="1"/>
                  </a:lnTo>
                  <a:close/>
                </a:path>
              </a:pathLst>
            </a:custGeom>
            <a:solidFill>
              <a:srgbClr val="007BC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4" name="Google Shape;1304;p122"/>
            <p:cNvSpPr/>
            <p:nvPr/>
          </p:nvSpPr>
          <p:spPr>
            <a:xfrm>
              <a:off x="6335965" y="5108304"/>
              <a:ext cx="23375" cy="25189"/>
            </a:xfrm>
            <a:custGeom>
              <a:rect b="b" l="l" r="r" t="t"/>
              <a:pathLst>
                <a:path extrusionOk="0" h="626" w="581">
                  <a:moveTo>
                    <a:pt x="295" y="0"/>
                  </a:moveTo>
                  <a:lnTo>
                    <a:pt x="233" y="9"/>
                  </a:lnTo>
                  <a:lnTo>
                    <a:pt x="134" y="54"/>
                  </a:lnTo>
                  <a:lnTo>
                    <a:pt x="54" y="143"/>
                  </a:lnTo>
                  <a:lnTo>
                    <a:pt x="9" y="250"/>
                  </a:lnTo>
                  <a:lnTo>
                    <a:pt x="0" y="313"/>
                  </a:lnTo>
                  <a:lnTo>
                    <a:pt x="9" y="375"/>
                  </a:lnTo>
                  <a:lnTo>
                    <a:pt x="54" y="492"/>
                  </a:lnTo>
                  <a:lnTo>
                    <a:pt x="134" y="581"/>
                  </a:lnTo>
                  <a:lnTo>
                    <a:pt x="233" y="625"/>
                  </a:lnTo>
                  <a:lnTo>
                    <a:pt x="349" y="625"/>
                  </a:lnTo>
                  <a:lnTo>
                    <a:pt x="456" y="581"/>
                  </a:lnTo>
                  <a:lnTo>
                    <a:pt x="536" y="492"/>
                  </a:lnTo>
                  <a:lnTo>
                    <a:pt x="581" y="375"/>
                  </a:lnTo>
                  <a:lnTo>
                    <a:pt x="581" y="313"/>
                  </a:lnTo>
                  <a:lnTo>
                    <a:pt x="581" y="250"/>
                  </a:lnTo>
                  <a:lnTo>
                    <a:pt x="536" y="143"/>
                  </a:lnTo>
                  <a:lnTo>
                    <a:pt x="456" y="54"/>
                  </a:lnTo>
                  <a:lnTo>
                    <a:pt x="349" y="9"/>
                  </a:lnTo>
                  <a:lnTo>
                    <a:pt x="295" y="0"/>
                  </a:lnTo>
                  <a:close/>
                </a:path>
              </a:pathLst>
            </a:custGeom>
            <a:solidFill>
              <a:srgbClr val="007BC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5" name="Google Shape;1305;p122"/>
            <p:cNvSpPr/>
            <p:nvPr/>
          </p:nvSpPr>
          <p:spPr>
            <a:xfrm>
              <a:off x="6508764" y="4446799"/>
              <a:ext cx="23415" cy="25189"/>
            </a:xfrm>
            <a:custGeom>
              <a:rect b="b" l="l" r="r" t="t"/>
              <a:pathLst>
                <a:path extrusionOk="0" h="626" w="582">
                  <a:moveTo>
                    <a:pt x="287" y="0"/>
                  </a:moveTo>
                  <a:lnTo>
                    <a:pt x="233" y="9"/>
                  </a:lnTo>
                  <a:lnTo>
                    <a:pt x="126" y="54"/>
                  </a:lnTo>
                  <a:lnTo>
                    <a:pt x="45" y="143"/>
                  </a:lnTo>
                  <a:lnTo>
                    <a:pt x="10" y="250"/>
                  </a:lnTo>
                  <a:lnTo>
                    <a:pt x="1" y="313"/>
                  </a:lnTo>
                  <a:lnTo>
                    <a:pt x="10" y="375"/>
                  </a:lnTo>
                  <a:lnTo>
                    <a:pt x="45" y="491"/>
                  </a:lnTo>
                  <a:lnTo>
                    <a:pt x="126" y="581"/>
                  </a:lnTo>
                  <a:lnTo>
                    <a:pt x="233" y="625"/>
                  </a:lnTo>
                  <a:lnTo>
                    <a:pt x="349" y="625"/>
                  </a:lnTo>
                  <a:lnTo>
                    <a:pt x="456" y="581"/>
                  </a:lnTo>
                  <a:lnTo>
                    <a:pt x="528" y="491"/>
                  </a:lnTo>
                  <a:lnTo>
                    <a:pt x="572" y="375"/>
                  </a:lnTo>
                  <a:lnTo>
                    <a:pt x="581" y="313"/>
                  </a:lnTo>
                  <a:lnTo>
                    <a:pt x="572" y="250"/>
                  </a:lnTo>
                  <a:lnTo>
                    <a:pt x="528" y="143"/>
                  </a:lnTo>
                  <a:lnTo>
                    <a:pt x="456" y="54"/>
                  </a:lnTo>
                  <a:lnTo>
                    <a:pt x="349" y="9"/>
                  </a:lnTo>
                  <a:lnTo>
                    <a:pt x="287" y="0"/>
                  </a:lnTo>
                  <a:close/>
                </a:path>
              </a:pathLst>
            </a:custGeom>
            <a:solidFill>
              <a:srgbClr val="007BC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6" name="Google Shape;1306;p122"/>
            <p:cNvSpPr/>
            <p:nvPr/>
          </p:nvSpPr>
          <p:spPr>
            <a:xfrm>
              <a:off x="6508764" y="4612095"/>
              <a:ext cx="23415" cy="25551"/>
            </a:xfrm>
            <a:custGeom>
              <a:rect b="b" l="l" r="r" t="t"/>
              <a:pathLst>
                <a:path extrusionOk="0" h="635" w="582">
                  <a:moveTo>
                    <a:pt x="287" y="0"/>
                  </a:moveTo>
                  <a:lnTo>
                    <a:pt x="233" y="9"/>
                  </a:lnTo>
                  <a:lnTo>
                    <a:pt x="126" y="54"/>
                  </a:lnTo>
                  <a:lnTo>
                    <a:pt x="45" y="143"/>
                  </a:lnTo>
                  <a:lnTo>
                    <a:pt x="10" y="250"/>
                  </a:lnTo>
                  <a:lnTo>
                    <a:pt x="1" y="313"/>
                  </a:lnTo>
                  <a:lnTo>
                    <a:pt x="10" y="384"/>
                  </a:lnTo>
                  <a:lnTo>
                    <a:pt x="45" y="491"/>
                  </a:lnTo>
                  <a:lnTo>
                    <a:pt x="126" y="581"/>
                  </a:lnTo>
                  <a:lnTo>
                    <a:pt x="233" y="625"/>
                  </a:lnTo>
                  <a:lnTo>
                    <a:pt x="287" y="634"/>
                  </a:lnTo>
                  <a:lnTo>
                    <a:pt x="349" y="625"/>
                  </a:lnTo>
                  <a:lnTo>
                    <a:pt x="456" y="581"/>
                  </a:lnTo>
                  <a:lnTo>
                    <a:pt x="528" y="491"/>
                  </a:lnTo>
                  <a:lnTo>
                    <a:pt x="572" y="384"/>
                  </a:lnTo>
                  <a:lnTo>
                    <a:pt x="581" y="313"/>
                  </a:lnTo>
                  <a:lnTo>
                    <a:pt x="572" y="250"/>
                  </a:lnTo>
                  <a:lnTo>
                    <a:pt x="528" y="143"/>
                  </a:lnTo>
                  <a:lnTo>
                    <a:pt x="456" y="54"/>
                  </a:lnTo>
                  <a:lnTo>
                    <a:pt x="349" y="9"/>
                  </a:lnTo>
                  <a:lnTo>
                    <a:pt x="287" y="0"/>
                  </a:lnTo>
                  <a:close/>
                </a:path>
              </a:pathLst>
            </a:custGeom>
            <a:solidFill>
              <a:srgbClr val="007BC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7" name="Google Shape;1307;p122"/>
            <p:cNvSpPr/>
            <p:nvPr/>
          </p:nvSpPr>
          <p:spPr>
            <a:xfrm>
              <a:off x="6508764" y="4777713"/>
              <a:ext cx="23415" cy="25189"/>
            </a:xfrm>
            <a:custGeom>
              <a:rect b="b" l="l" r="r" t="t"/>
              <a:pathLst>
                <a:path extrusionOk="0" h="626" w="582">
                  <a:moveTo>
                    <a:pt x="233" y="1"/>
                  </a:moveTo>
                  <a:lnTo>
                    <a:pt x="126" y="54"/>
                  </a:lnTo>
                  <a:lnTo>
                    <a:pt x="45" y="135"/>
                  </a:lnTo>
                  <a:lnTo>
                    <a:pt x="10" y="251"/>
                  </a:lnTo>
                  <a:lnTo>
                    <a:pt x="1" y="313"/>
                  </a:lnTo>
                  <a:lnTo>
                    <a:pt x="10" y="376"/>
                  </a:lnTo>
                  <a:lnTo>
                    <a:pt x="45" y="492"/>
                  </a:lnTo>
                  <a:lnTo>
                    <a:pt x="126" y="572"/>
                  </a:lnTo>
                  <a:lnTo>
                    <a:pt x="233" y="617"/>
                  </a:lnTo>
                  <a:lnTo>
                    <a:pt x="287" y="626"/>
                  </a:lnTo>
                  <a:lnTo>
                    <a:pt x="349" y="617"/>
                  </a:lnTo>
                  <a:lnTo>
                    <a:pt x="456" y="572"/>
                  </a:lnTo>
                  <a:lnTo>
                    <a:pt x="528" y="492"/>
                  </a:lnTo>
                  <a:lnTo>
                    <a:pt x="572" y="376"/>
                  </a:lnTo>
                  <a:lnTo>
                    <a:pt x="581" y="313"/>
                  </a:lnTo>
                  <a:lnTo>
                    <a:pt x="572" y="251"/>
                  </a:lnTo>
                  <a:lnTo>
                    <a:pt x="528" y="135"/>
                  </a:lnTo>
                  <a:lnTo>
                    <a:pt x="456" y="54"/>
                  </a:lnTo>
                  <a:lnTo>
                    <a:pt x="349" y="1"/>
                  </a:lnTo>
                  <a:close/>
                </a:path>
              </a:pathLst>
            </a:custGeom>
            <a:solidFill>
              <a:srgbClr val="007BC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8" name="Google Shape;1308;p122"/>
            <p:cNvSpPr/>
            <p:nvPr/>
          </p:nvSpPr>
          <p:spPr>
            <a:xfrm>
              <a:off x="6508764" y="4943008"/>
              <a:ext cx="23415" cy="25189"/>
            </a:xfrm>
            <a:custGeom>
              <a:rect b="b" l="l" r="r" t="t"/>
              <a:pathLst>
                <a:path extrusionOk="0" h="626" w="582">
                  <a:moveTo>
                    <a:pt x="233" y="1"/>
                  </a:moveTo>
                  <a:lnTo>
                    <a:pt x="126" y="54"/>
                  </a:lnTo>
                  <a:lnTo>
                    <a:pt x="45" y="135"/>
                  </a:lnTo>
                  <a:lnTo>
                    <a:pt x="10" y="251"/>
                  </a:lnTo>
                  <a:lnTo>
                    <a:pt x="1" y="313"/>
                  </a:lnTo>
                  <a:lnTo>
                    <a:pt x="10" y="376"/>
                  </a:lnTo>
                  <a:lnTo>
                    <a:pt x="45" y="492"/>
                  </a:lnTo>
                  <a:lnTo>
                    <a:pt x="126" y="572"/>
                  </a:lnTo>
                  <a:lnTo>
                    <a:pt x="233" y="626"/>
                  </a:lnTo>
                  <a:lnTo>
                    <a:pt x="349" y="626"/>
                  </a:lnTo>
                  <a:lnTo>
                    <a:pt x="456" y="572"/>
                  </a:lnTo>
                  <a:lnTo>
                    <a:pt x="528" y="492"/>
                  </a:lnTo>
                  <a:lnTo>
                    <a:pt x="572" y="376"/>
                  </a:lnTo>
                  <a:lnTo>
                    <a:pt x="581" y="313"/>
                  </a:lnTo>
                  <a:lnTo>
                    <a:pt x="572" y="251"/>
                  </a:lnTo>
                  <a:lnTo>
                    <a:pt x="528" y="135"/>
                  </a:lnTo>
                  <a:lnTo>
                    <a:pt x="456" y="54"/>
                  </a:lnTo>
                  <a:lnTo>
                    <a:pt x="349" y="1"/>
                  </a:lnTo>
                  <a:close/>
                </a:path>
              </a:pathLst>
            </a:custGeom>
            <a:solidFill>
              <a:srgbClr val="007BC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9" name="Google Shape;1309;p122"/>
            <p:cNvSpPr/>
            <p:nvPr/>
          </p:nvSpPr>
          <p:spPr>
            <a:xfrm>
              <a:off x="6508764" y="5108304"/>
              <a:ext cx="23415" cy="25189"/>
            </a:xfrm>
            <a:custGeom>
              <a:rect b="b" l="l" r="r" t="t"/>
              <a:pathLst>
                <a:path extrusionOk="0" h="626" w="582">
                  <a:moveTo>
                    <a:pt x="287" y="0"/>
                  </a:moveTo>
                  <a:lnTo>
                    <a:pt x="233" y="9"/>
                  </a:lnTo>
                  <a:lnTo>
                    <a:pt x="126" y="54"/>
                  </a:lnTo>
                  <a:lnTo>
                    <a:pt x="45" y="143"/>
                  </a:lnTo>
                  <a:lnTo>
                    <a:pt x="10" y="250"/>
                  </a:lnTo>
                  <a:lnTo>
                    <a:pt x="1" y="313"/>
                  </a:lnTo>
                  <a:lnTo>
                    <a:pt x="10" y="375"/>
                  </a:lnTo>
                  <a:lnTo>
                    <a:pt x="45" y="492"/>
                  </a:lnTo>
                  <a:lnTo>
                    <a:pt x="126" y="581"/>
                  </a:lnTo>
                  <a:lnTo>
                    <a:pt x="233" y="625"/>
                  </a:lnTo>
                  <a:lnTo>
                    <a:pt x="349" y="625"/>
                  </a:lnTo>
                  <a:lnTo>
                    <a:pt x="456" y="581"/>
                  </a:lnTo>
                  <a:lnTo>
                    <a:pt x="528" y="492"/>
                  </a:lnTo>
                  <a:lnTo>
                    <a:pt x="572" y="375"/>
                  </a:lnTo>
                  <a:lnTo>
                    <a:pt x="581" y="313"/>
                  </a:lnTo>
                  <a:lnTo>
                    <a:pt x="572" y="250"/>
                  </a:lnTo>
                  <a:lnTo>
                    <a:pt x="528" y="143"/>
                  </a:lnTo>
                  <a:lnTo>
                    <a:pt x="456" y="54"/>
                  </a:lnTo>
                  <a:lnTo>
                    <a:pt x="349" y="9"/>
                  </a:lnTo>
                  <a:lnTo>
                    <a:pt x="287" y="0"/>
                  </a:lnTo>
                  <a:close/>
                </a:path>
              </a:pathLst>
            </a:custGeom>
            <a:solidFill>
              <a:srgbClr val="007BC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0" name="Google Shape;1310;p122"/>
            <p:cNvSpPr/>
            <p:nvPr/>
          </p:nvSpPr>
          <p:spPr>
            <a:xfrm>
              <a:off x="5645455" y="3632956"/>
              <a:ext cx="23375" cy="25189"/>
            </a:xfrm>
            <a:custGeom>
              <a:rect b="b" l="l" r="r" t="t"/>
              <a:pathLst>
                <a:path extrusionOk="0" h="626" w="581">
                  <a:moveTo>
                    <a:pt x="232" y="0"/>
                  </a:moveTo>
                  <a:lnTo>
                    <a:pt x="125" y="54"/>
                  </a:lnTo>
                  <a:lnTo>
                    <a:pt x="54" y="134"/>
                  </a:lnTo>
                  <a:lnTo>
                    <a:pt x="9" y="250"/>
                  </a:lnTo>
                  <a:lnTo>
                    <a:pt x="0" y="313"/>
                  </a:lnTo>
                  <a:lnTo>
                    <a:pt x="9" y="375"/>
                  </a:lnTo>
                  <a:lnTo>
                    <a:pt x="54" y="491"/>
                  </a:lnTo>
                  <a:lnTo>
                    <a:pt x="125" y="572"/>
                  </a:lnTo>
                  <a:lnTo>
                    <a:pt x="232" y="625"/>
                  </a:lnTo>
                  <a:lnTo>
                    <a:pt x="348" y="625"/>
                  </a:lnTo>
                  <a:lnTo>
                    <a:pt x="455" y="572"/>
                  </a:lnTo>
                  <a:lnTo>
                    <a:pt x="536" y="491"/>
                  </a:lnTo>
                  <a:lnTo>
                    <a:pt x="572" y="375"/>
                  </a:lnTo>
                  <a:lnTo>
                    <a:pt x="581" y="313"/>
                  </a:lnTo>
                  <a:lnTo>
                    <a:pt x="572" y="250"/>
                  </a:lnTo>
                  <a:lnTo>
                    <a:pt x="536" y="134"/>
                  </a:lnTo>
                  <a:lnTo>
                    <a:pt x="455" y="54"/>
                  </a:lnTo>
                  <a:lnTo>
                    <a:pt x="348" y="0"/>
                  </a:lnTo>
                  <a:close/>
                </a:path>
              </a:pathLst>
            </a:custGeom>
            <a:solidFill>
              <a:srgbClr val="007BC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1" name="Google Shape;1311;p122"/>
            <p:cNvSpPr/>
            <p:nvPr/>
          </p:nvSpPr>
          <p:spPr>
            <a:xfrm>
              <a:off x="5645455" y="3798211"/>
              <a:ext cx="23375" cy="25189"/>
            </a:xfrm>
            <a:custGeom>
              <a:rect b="b" l="l" r="r" t="t"/>
              <a:pathLst>
                <a:path extrusionOk="0" h="626" w="581">
                  <a:moveTo>
                    <a:pt x="295" y="1"/>
                  </a:moveTo>
                  <a:lnTo>
                    <a:pt x="232" y="10"/>
                  </a:lnTo>
                  <a:lnTo>
                    <a:pt x="125" y="54"/>
                  </a:lnTo>
                  <a:lnTo>
                    <a:pt x="54" y="135"/>
                  </a:lnTo>
                  <a:lnTo>
                    <a:pt x="9" y="251"/>
                  </a:lnTo>
                  <a:lnTo>
                    <a:pt x="0" y="313"/>
                  </a:lnTo>
                  <a:lnTo>
                    <a:pt x="9" y="376"/>
                  </a:lnTo>
                  <a:lnTo>
                    <a:pt x="54" y="492"/>
                  </a:lnTo>
                  <a:lnTo>
                    <a:pt x="125" y="581"/>
                  </a:lnTo>
                  <a:lnTo>
                    <a:pt x="232" y="626"/>
                  </a:lnTo>
                  <a:lnTo>
                    <a:pt x="348" y="626"/>
                  </a:lnTo>
                  <a:lnTo>
                    <a:pt x="455" y="581"/>
                  </a:lnTo>
                  <a:lnTo>
                    <a:pt x="536" y="492"/>
                  </a:lnTo>
                  <a:lnTo>
                    <a:pt x="572" y="376"/>
                  </a:lnTo>
                  <a:lnTo>
                    <a:pt x="581" y="313"/>
                  </a:lnTo>
                  <a:lnTo>
                    <a:pt x="572" y="251"/>
                  </a:lnTo>
                  <a:lnTo>
                    <a:pt x="536" y="135"/>
                  </a:lnTo>
                  <a:lnTo>
                    <a:pt x="455" y="54"/>
                  </a:lnTo>
                  <a:lnTo>
                    <a:pt x="348" y="10"/>
                  </a:lnTo>
                  <a:lnTo>
                    <a:pt x="295" y="1"/>
                  </a:lnTo>
                  <a:close/>
                </a:path>
              </a:pathLst>
            </a:custGeom>
            <a:solidFill>
              <a:srgbClr val="007BC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2" name="Google Shape;1312;p122"/>
            <p:cNvSpPr/>
            <p:nvPr/>
          </p:nvSpPr>
          <p:spPr>
            <a:xfrm>
              <a:off x="5645455" y="3963507"/>
              <a:ext cx="23375" cy="25551"/>
            </a:xfrm>
            <a:custGeom>
              <a:rect b="b" l="l" r="r" t="t"/>
              <a:pathLst>
                <a:path extrusionOk="0" h="635" w="581">
                  <a:moveTo>
                    <a:pt x="295" y="1"/>
                  </a:moveTo>
                  <a:lnTo>
                    <a:pt x="232" y="9"/>
                  </a:lnTo>
                  <a:lnTo>
                    <a:pt x="125" y="54"/>
                  </a:lnTo>
                  <a:lnTo>
                    <a:pt x="54" y="143"/>
                  </a:lnTo>
                  <a:lnTo>
                    <a:pt x="9" y="251"/>
                  </a:lnTo>
                  <a:lnTo>
                    <a:pt x="0" y="322"/>
                  </a:lnTo>
                  <a:lnTo>
                    <a:pt x="9" y="385"/>
                  </a:lnTo>
                  <a:lnTo>
                    <a:pt x="54" y="492"/>
                  </a:lnTo>
                  <a:lnTo>
                    <a:pt x="125" y="581"/>
                  </a:lnTo>
                  <a:lnTo>
                    <a:pt x="232" y="626"/>
                  </a:lnTo>
                  <a:lnTo>
                    <a:pt x="295" y="635"/>
                  </a:lnTo>
                  <a:lnTo>
                    <a:pt x="348" y="626"/>
                  </a:lnTo>
                  <a:lnTo>
                    <a:pt x="455" y="581"/>
                  </a:lnTo>
                  <a:lnTo>
                    <a:pt x="536" y="492"/>
                  </a:lnTo>
                  <a:lnTo>
                    <a:pt x="572" y="385"/>
                  </a:lnTo>
                  <a:lnTo>
                    <a:pt x="581" y="322"/>
                  </a:lnTo>
                  <a:lnTo>
                    <a:pt x="572" y="251"/>
                  </a:lnTo>
                  <a:lnTo>
                    <a:pt x="536" y="143"/>
                  </a:lnTo>
                  <a:lnTo>
                    <a:pt x="455" y="54"/>
                  </a:lnTo>
                  <a:lnTo>
                    <a:pt x="348" y="9"/>
                  </a:lnTo>
                  <a:lnTo>
                    <a:pt x="295" y="1"/>
                  </a:lnTo>
                  <a:close/>
                </a:path>
              </a:pathLst>
            </a:custGeom>
            <a:solidFill>
              <a:srgbClr val="007BC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3" name="Google Shape;1313;p122"/>
            <p:cNvSpPr/>
            <p:nvPr/>
          </p:nvSpPr>
          <p:spPr>
            <a:xfrm>
              <a:off x="5645455" y="4129165"/>
              <a:ext cx="23375" cy="25189"/>
            </a:xfrm>
            <a:custGeom>
              <a:rect b="b" l="l" r="r" t="t"/>
              <a:pathLst>
                <a:path extrusionOk="0" h="626" w="581">
                  <a:moveTo>
                    <a:pt x="232" y="0"/>
                  </a:moveTo>
                  <a:lnTo>
                    <a:pt x="125" y="54"/>
                  </a:lnTo>
                  <a:lnTo>
                    <a:pt x="54" y="134"/>
                  </a:lnTo>
                  <a:lnTo>
                    <a:pt x="9" y="250"/>
                  </a:lnTo>
                  <a:lnTo>
                    <a:pt x="0" y="313"/>
                  </a:lnTo>
                  <a:lnTo>
                    <a:pt x="9" y="375"/>
                  </a:lnTo>
                  <a:lnTo>
                    <a:pt x="54" y="491"/>
                  </a:lnTo>
                  <a:lnTo>
                    <a:pt x="125" y="572"/>
                  </a:lnTo>
                  <a:lnTo>
                    <a:pt x="232" y="616"/>
                  </a:lnTo>
                  <a:lnTo>
                    <a:pt x="295" y="625"/>
                  </a:lnTo>
                  <a:lnTo>
                    <a:pt x="348" y="616"/>
                  </a:lnTo>
                  <a:lnTo>
                    <a:pt x="455" y="572"/>
                  </a:lnTo>
                  <a:lnTo>
                    <a:pt x="536" y="491"/>
                  </a:lnTo>
                  <a:lnTo>
                    <a:pt x="572" y="375"/>
                  </a:lnTo>
                  <a:lnTo>
                    <a:pt x="581" y="313"/>
                  </a:lnTo>
                  <a:lnTo>
                    <a:pt x="572" y="250"/>
                  </a:lnTo>
                  <a:lnTo>
                    <a:pt x="536" y="134"/>
                  </a:lnTo>
                  <a:lnTo>
                    <a:pt x="455" y="54"/>
                  </a:lnTo>
                  <a:lnTo>
                    <a:pt x="348" y="0"/>
                  </a:lnTo>
                  <a:close/>
                </a:path>
              </a:pathLst>
            </a:custGeom>
            <a:solidFill>
              <a:srgbClr val="007BC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4" name="Google Shape;1314;p122"/>
            <p:cNvSpPr/>
            <p:nvPr/>
          </p:nvSpPr>
          <p:spPr>
            <a:xfrm>
              <a:off x="5645455" y="4294460"/>
              <a:ext cx="23375" cy="25189"/>
            </a:xfrm>
            <a:custGeom>
              <a:rect b="b" l="l" r="r" t="t"/>
              <a:pathLst>
                <a:path extrusionOk="0" h="626" w="581">
                  <a:moveTo>
                    <a:pt x="232" y="0"/>
                  </a:moveTo>
                  <a:lnTo>
                    <a:pt x="125" y="54"/>
                  </a:lnTo>
                  <a:lnTo>
                    <a:pt x="54" y="134"/>
                  </a:lnTo>
                  <a:lnTo>
                    <a:pt x="9" y="250"/>
                  </a:lnTo>
                  <a:lnTo>
                    <a:pt x="0" y="313"/>
                  </a:lnTo>
                  <a:lnTo>
                    <a:pt x="9" y="375"/>
                  </a:lnTo>
                  <a:lnTo>
                    <a:pt x="54" y="491"/>
                  </a:lnTo>
                  <a:lnTo>
                    <a:pt x="125" y="572"/>
                  </a:lnTo>
                  <a:lnTo>
                    <a:pt x="232" y="625"/>
                  </a:lnTo>
                  <a:lnTo>
                    <a:pt x="348" y="625"/>
                  </a:lnTo>
                  <a:lnTo>
                    <a:pt x="455" y="572"/>
                  </a:lnTo>
                  <a:lnTo>
                    <a:pt x="536" y="491"/>
                  </a:lnTo>
                  <a:lnTo>
                    <a:pt x="572" y="375"/>
                  </a:lnTo>
                  <a:lnTo>
                    <a:pt x="581" y="313"/>
                  </a:lnTo>
                  <a:lnTo>
                    <a:pt x="572" y="250"/>
                  </a:lnTo>
                  <a:lnTo>
                    <a:pt x="536" y="134"/>
                  </a:lnTo>
                  <a:lnTo>
                    <a:pt x="455" y="54"/>
                  </a:lnTo>
                  <a:lnTo>
                    <a:pt x="348" y="0"/>
                  </a:lnTo>
                  <a:close/>
                </a:path>
              </a:pathLst>
            </a:custGeom>
            <a:solidFill>
              <a:srgbClr val="007BC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5" name="Google Shape;1315;p122"/>
            <p:cNvSpPr/>
            <p:nvPr/>
          </p:nvSpPr>
          <p:spPr>
            <a:xfrm>
              <a:off x="5472978" y="3632956"/>
              <a:ext cx="23053" cy="25189"/>
            </a:xfrm>
            <a:custGeom>
              <a:rect b="b" l="l" r="r" t="t"/>
              <a:pathLst>
                <a:path extrusionOk="0" h="626" w="573">
                  <a:moveTo>
                    <a:pt x="224" y="0"/>
                  </a:moveTo>
                  <a:lnTo>
                    <a:pt x="126" y="54"/>
                  </a:lnTo>
                  <a:lnTo>
                    <a:pt x="45" y="134"/>
                  </a:lnTo>
                  <a:lnTo>
                    <a:pt x="1" y="250"/>
                  </a:lnTo>
                  <a:lnTo>
                    <a:pt x="1" y="313"/>
                  </a:lnTo>
                  <a:lnTo>
                    <a:pt x="1" y="375"/>
                  </a:lnTo>
                  <a:lnTo>
                    <a:pt x="45" y="491"/>
                  </a:lnTo>
                  <a:lnTo>
                    <a:pt x="126" y="572"/>
                  </a:lnTo>
                  <a:lnTo>
                    <a:pt x="224" y="625"/>
                  </a:lnTo>
                  <a:lnTo>
                    <a:pt x="349" y="625"/>
                  </a:lnTo>
                  <a:lnTo>
                    <a:pt x="447" y="572"/>
                  </a:lnTo>
                  <a:lnTo>
                    <a:pt x="528" y="491"/>
                  </a:lnTo>
                  <a:lnTo>
                    <a:pt x="572" y="375"/>
                  </a:lnTo>
                  <a:lnTo>
                    <a:pt x="572" y="313"/>
                  </a:lnTo>
                  <a:lnTo>
                    <a:pt x="572" y="250"/>
                  </a:lnTo>
                  <a:lnTo>
                    <a:pt x="528" y="134"/>
                  </a:lnTo>
                  <a:lnTo>
                    <a:pt x="447" y="54"/>
                  </a:lnTo>
                  <a:lnTo>
                    <a:pt x="349" y="0"/>
                  </a:lnTo>
                  <a:close/>
                </a:path>
              </a:pathLst>
            </a:custGeom>
            <a:solidFill>
              <a:srgbClr val="007BC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6" name="Google Shape;1316;p122"/>
            <p:cNvSpPr/>
            <p:nvPr/>
          </p:nvSpPr>
          <p:spPr>
            <a:xfrm>
              <a:off x="5472978" y="3798211"/>
              <a:ext cx="23053" cy="25189"/>
            </a:xfrm>
            <a:custGeom>
              <a:rect b="b" l="l" r="r" t="t"/>
              <a:pathLst>
                <a:path extrusionOk="0" h="626" w="573">
                  <a:moveTo>
                    <a:pt x="286" y="1"/>
                  </a:moveTo>
                  <a:lnTo>
                    <a:pt x="224" y="10"/>
                  </a:lnTo>
                  <a:lnTo>
                    <a:pt x="126" y="54"/>
                  </a:lnTo>
                  <a:lnTo>
                    <a:pt x="45" y="135"/>
                  </a:lnTo>
                  <a:lnTo>
                    <a:pt x="1" y="251"/>
                  </a:lnTo>
                  <a:lnTo>
                    <a:pt x="1" y="313"/>
                  </a:lnTo>
                  <a:lnTo>
                    <a:pt x="1" y="376"/>
                  </a:lnTo>
                  <a:lnTo>
                    <a:pt x="45" y="492"/>
                  </a:lnTo>
                  <a:lnTo>
                    <a:pt x="126" y="581"/>
                  </a:lnTo>
                  <a:lnTo>
                    <a:pt x="224" y="626"/>
                  </a:lnTo>
                  <a:lnTo>
                    <a:pt x="349" y="626"/>
                  </a:lnTo>
                  <a:lnTo>
                    <a:pt x="447" y="581"/>
                  </a:lnTo>
                  <a:lnTo>
                    <a:pt x="528" y="492"/>
                  </a:lnTo>
                  <a:lnTo>
                    <a:pt x="572" y="376"/>
                  </a:lnTo>
                  <a:lnTo>
                    <a:pt x="572" y="313"/>
                  </a:lnTo>
                  <a:lnTo>
                    <a:pt x="572" y="251"/>
                  </a:lnTo>
                  <a:lnTo>
                    <a:pt x="528" y="135"/>
                  </a:lnTo>
                  <a:lnTo>
                    <a:pt x="447" y="54"/>
                  </a:lnTo>
                  <a:lnTo>
                    <a:pt x="349" y="10"/>
                  </a:lnTo>
                  <a:lnTo>
                    <a:pt x="286" y="1"/>
                  </a:lnTo>
                  <a:close/>
                </a:path>
              </a:pathLst>
            </a:custGeom>
            <a:solidFill>
              <a:srgbClr val="007BC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7" name="Google Shape;1317;p122"/>
            <p:cNvSpPr/>
            <p:nvPr/>
          </p:nvSpPr>
          <p:spPr>
            <a:xfrm>
              <a:off x="5472978" y="3963507"/>
              <a:ext cx="23053" cy="25551"/>
            </a:xfrm>
            <a:custGeom>
              <a:rect b="b" l="l" r="r" t="t"/>
              <a:pathLst>
                <a:path extrusionOk="0" h="635" w="573">
                  <a:moveTo>
                    <a:pt x="286" y="1"/>
                  </a:moveTo>
                  <a:lnTo>
                    <a:pt x="224" y="9"/>
                  </a:lnTo>
                  <a:lnTo>
                    <a:pt x="126" y="54"/>
                  </a:lnTo>
                  <a:lnTo>
                    <a:pt x="45" y="143"/>
                  </a:lnTo>
                  <a:lnTo>
                    <a:pt x="1" y="251"/>
                  </a:lnTo>
                  <a:lnTo>
                    <a:pt x="1" y="322"/>
                  </a:lnTo>
                  <a:lnTo>
                    <a:pt x="1" y="385"/>
                  </a:lnTo>
                  <a:lnTo>
                    <a:pt x="45" y="492"/>
                  </a:lnTo>
                  <a:lnTo>
                    <a:pt x="126" y="581"/>
                  </a:lnTo>
                  <a:lnTo>
                    <a:pt x="224" y="626"/>
                  </a:lnTo>
                  <a:lnTo>
                    <a:pt x="286" y="635"/>
                  </a:lnTo>
                  <a:lnTo>
                    <a:pt x="349" y="626"/>
                  </a:lnTo>
                  <a:lnTo>
                    <a:pt x="447" y="581"/>
                  </a:lnTo>
                  <a:lnTo>
                    <a:pt x="528" y="492"/>
                  </a:lnTo>
                  <a:lnTo>
                    <a:pt x="572" y="385"/>
                  </a:lnTo>
                  <a:lnTo>
                    <a:pt x="572" y="322"/>
                  </a:lnTo>
                  <a:lnTo>
                    <a:pt x="572" y="251"/>
                  </a:lnTo>
                  <a:lnTo>
                    <a:pt x="528" y="143"/>
                  </a:lnTo>
                  <a:lnTo>
                    <a:pt x="447" y="54"/>
                  </a:lnTo>
                  <a:lnTo>
                    <a:pt x="349" y="9"/>
                  </a:lnTo>
                  <a:lnTo>
                    <a:pt x="286" y="1"/>
                  </a:lnTo>
                  <a:close/>
                </a:path>
              </a:pathLst>
            </a:custGeom>
            <a:solidFill>
              <a:srgbClr val="007BC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8" name="Google Shape;1318;p122"/>
            <p:cNvSpPr/>
            <p:nvPr/>
          </p:nvSpPr>
          <p:spPr>
            <a:xfrm>
              <a:off x="5472978" y="4129165"/>
              <a:ext cx="23053" cy="25189"/>
            </a:xfrm>
            <a:custGeom>
              <a:rect b="b" l="l" r="r" t="t"/>
              <a:pathLst>
                <a:path extrusionOk="0" h="626" w="573">
                  <a:moveTo>
                    <a:pt x="224" y="0"/>
                  </a:moveTo>
                  <a:lnTo>
                    <a:pt x="126" y="54"/>
                  </a:lnTo>
                  <a:lnTo>
                    <a:pt x="45" y="134"/>
                  </a:lnTo>
                  <a:lnTo>
                    <a:pt x="1" y="250"/>
                  </a:lnTo>
                  <a:lnTo>
                    <a:pt x="1" y="313"/>
                  </a:lnTo>
                  <a:lnTo>
                    <a:pt x="1" y="375"/>
                  </a:lnTo>
                  <a:lnTo>
                    <a:pt x="45" y="491"/>
                  </a:lnTo>
                  <a:lnTo>
                    <a:pt x="126" y="572"/>
                  </a:lnTo>
                  <a:lnTo>
                    <a:pt x="224" y="616"/>
                  </a:lnTo>
                  <a:lnTo>
                    <a:pt x="286" y="625"/>
                  </a:lnTo>
                  <a:lnTo>
                    <a:pt x="349" y="616"/>
                  </a:lnTo>
                  <a:lnTo>
                    <a:pt x="447" y="572"/>
                  </a:lnTo>
                  <a:lnTo>
                    <a:pt x="528" y="491"/>
                  </a:lnTo>
                  <a:lnTo>
                    <a:pt x="572" y="375"/>
                  </a:lnTo>
                  <a:lnTo>
                    <a:pt x="572" y="313"/>
                  </a:lnTo>
                  <a:lnTo>
                    <a:pt x="572" y="250"/>
                  </a:lnTo>
                  <a:lnTo>
                    <a:pt x="528" y="134"/>
                  </a:lnTo>
                  <a:lnTo>
                    <a:pt x="447" y="54"/>
                  </a:lnTo>
                  <a:lnTo>
                    <a:pt x="349" y="0"/>
                  </a:lnTo>
                  <a:close/>
                </a:path>
              </a:pathLst>
            </a:custGeom>
            <a:solidFill>
              <a:srgbClr val="007BC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9" name="Google Shape;1319;p122"/>
            <p:cNvSpPr/>
            <p:nvPr/>
          </p:nvSpPr>
          <p:spPr>
            <a:xfrm>
              <a:off x="5472978" y="4294460"/>
              <a:ext cx="23053" cy="25189"/>
            </a:xfrm>
            <a:custGeom>
              <a:rect b="b" l="l" r="r" t="t"/>
              <a:pathLst>
                <a:path extrusionOk="0" h="626" w="573">
                  <a:moveTo>
                    <a:pt x="224" y="0"/>
                  </a:moveTo>
                  <a:lnTo>
                    <a:pt x="126" y="54"/>
                  </a:lnTo>
                  <a:lnTo>
                    <a:pt x="45" y="134"/>
                  </a:lnTo>
                  <a:lnTo>
                    <a:pt x="1" y="250"/>
                  </a:lnTo>
                  <a:lnTo>
                    <a:pt x="1" y="313"/>
                  </a:lnTo>
                  <a:lnTo>
                    <a:pt x="1" y="375"/>
                  </a:lnTo>
                  <a:lnTo>
                    <a:pt x="45" y="491"/>
                  </a:lnTo>
                  <a:lnTo>
                    <a:pt x="126" y="572"/>
                  </a:lnTo>
                  <a:lnTo>
                    <a:pt x="224" y="625"/>
                  </a:lnTo>
                  <a:lnTo>
                    <a:pt x="349" y="625"/>
                  </a:lnTo>
                  <a:lnTo>
                    <a:pt x="447" y="572"/>
                  </a:lnTo>
                  <a:lnTo>
                    <a:pt x="528" y="491"/>
                  </a:lnTo>
                  <a:lnTo>
                    <a:pt x="572" y="375"/>
                  </a:lnTo>
                  <a:lnTo>
                    <a:pt x="572" y="313"/>
                  </a:lnTo>
                  <a:lnTo>
                    <a:pt x="572" y="250"/>
                  </a:lnTo>
                  <a:lnTo>
                    <a:pt x="528" y="134"/>
                  </a:lnTo>
                  <a:lnTo>
                    <a:pt x="447" y="54"/>
                  </a:lnTo>
                  <a:lnTo>
                    <a:pt x="349" y="0"/>
                  </a:lnTo>
                  <a:close/>
                </a:path>
              </a:pathLst>
            </a:custGeom>
            <a:solidFill>
              <a:srgbClr val="007BC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0" name="Google Shape;1320;p122"/>
            <p:cNvSpPr/>
            <p:nvPr/>
          </p:nvSpPr>
          <p:spPr>
            <a:xfrm>
              <a:off x="5818253" y="3632956"/>
              <a:ext cx="23013" cy="25189"/>
            </a:xfrm>
            <a:custGeom>
              <a:rect b="b" l="l" r="r" t="t"/>
              <a:pathLst>
                <a:path extrusionOk="0" h="626" w="572">
                  <a:moveTo>
                    <a:pt x="233" y="0"/>
                  </a:moveTo>
                  <a:lnTo>
                    <a:pt x="125" y="54"/>
                  </a:lnTo>
                  <a:lnTo>
                    <a:pt x="45" y="134"/>
                  </a:lnTo>
                  <a:lnTo>
                    <a:pt x="0" y="250"/>
                  </a:lnTo>
                  <a:lnTo>
                    <a:pt x="0" y="313"/>
                  </a:lnTo>
                  <a:lnTo>
                    <a:pt x="0" y="375"/>
                  </a:lnTo>
                  <a:lnTo>
                    <a:pt x="45" y="491"/>
                  </a:lnTo>
                  <a:lnTo>
                    <a:pt x="125" y="572"/>
                  </a:lnTo>
                  <a:lnTo>
                    <a:pt x="233" y="625"/>
                  </a:lnTo>
                  <a:lnTo>
                    <a:pt x="349" y="625"/>
                  </a:lnTo>
                  <a:lnTo>
                    <a:pt x="447" y="572"/>
                  </a:lnTo>
                  <a:lnTo>
                    <a:pt x="527" y="491"/>
                  </a:lnTo>
                  <a:lnTo>
                    <a:pt x="572" y="375"/>
                  </a:lnTo>
                  <a:lnTo>
                    <a:pt x="572" y="313"/>
                  </a:lnTo>
                  <a:lnTo>
                    <a:pt x="572" y="250"/>
                  </a:lnTo>
                  <a:lnTo>
                    <a:pt x="527" y="134"/>
                  </a:lnTo>
                  <a:lnTo>
                    <a:pt x="447" y="54"/>
                  </a:lnTo>
                  <a:lnTo>
                    <a:pt x="349" y="0"/>
                  </a:lnTo>
                  <a:close/>
                </a:path>
              </a:pathLst>
            </a:custGeom>
            <a:solidFill>
              <a:srgbClr val="007BC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1" name="Google Shape;1321;p122"/>
            <p:cNvSpPr/>
            <p:nvPr/>
          </p:nvSpPr>
          <p:spPr>
            <a:xfrm>
              <a:off x="5818253" y="3798211"/>
              <a:ext cx="23013" cy="25189"/>
            </a:xfrm>
            <a:custGeom>
              <a:rect b="b" l="l" r="r" t="t"/>
              <a:pathLst>
                <a:path extrusionOk="0" h="626" w="572">
                  <a:moveTo>
                    <a:pt x="286" y="1"/>
                  </a:moveTo>
                  <a:lnTo>
                    <a:pt x="233" y="10"/>
                  </a:lnTo>
                  <a:lnTo>
                    <a:pt x="125" y="54"/>
                  </a:lnTo>
                  <a:lnTo>
                    <a:pt x="45" y="135"/>
                  </a:lnTo>
                  <a:lnTo>
                    <a:pt x="0" y="251"/>
                  </a:lnTo>
                  <a:lnTo>
                    <a:pt x="0" y="313"/>
                  </a:lnTo>
                  <a:lnTo>
                    <a:pt x="0" y="376"/>
                  </a:lnTo>
                  <a:lnTo>
                    <a:pt x="45" y="492"/>
                  </a:lnTo>
                  <a:lnTo>
                    <a:pt x="125" y="581"/>
                  </a:lnTo>
                  <a:lnTo>
                    <a:pt x="233" y="626"/>
                  </a:lnTo>
                  <a:lnTo>
                    <a:pt x="349" y="626"/>
                  </a:lnTo>
                  <a:lnTo>
                    <a:pt x="447" y="581"/>
                  </a:lnTo>
                  <a:lnTo>
                    <a:pt x="527" y="492"/>
                  </a:lnTo>
                  <a:lnTo>
                    <a:pt x="572" y="376"/>
                  </a:lnTo>
                  <a:lnTo>
                    <a:pt x="572" y="313"/>
                  </a:lnTo>
                  <a:lnTo>
                    <a:pt x="572" y="251"/>
                  </a:lnTo>
                  <a:lnTo>
                    <a:pt x="527" y="135"/>
                  </a:lnTo>
                  <a:lnTo>
                    <a:pt x="447" y="54"/>
                  </a:lnTo>
                  <a:lnTo>
                    <a:pt x="349" y="10"/>
                  </a:lnTo>
                  <a:lnTo>
                    <a:pt x="286" y="1"/>
                  </a:lnTo>
                  <a:close/>
                </a:path>
              </a:pathLst>
            </a:custGeom>
            <a:solidFill>
              <a:srgbClr val="007BC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2" name="Google Shape;1322;p122"/>
            <p:cNvSpPr/>
            <p:nvPr/>
          </p:nvSpPr>
          <p:spPr>
            <a:xfrm>
              <a:off x="5818253" y="3963507"/>
              <a:ext cx="23013" cy="25551"/>
            </a:xfrm>
            <a:custGeom>
              <a:rect b="b" l="l" r="r" t="t"/>
              <a:pathLst>
                <a:path extrusionOk="0" h="635" w="572">
                  <a:moveTo>
                    <a:pt x="286" y="1"/>
                  </a:moveTo>
                  <a:lnTo>
                    <a:pt x="233" y="9"/>
                  </a:lnTo>
                  <a:lnTo>
                    <a:pt x="125" y="54"/>
                  </a:lnTo>
                  <a:lnTo>
                    <a:pt x="45" y="143"/>
                  </a:lnTo>
                  <a:lnTo>
                    <a:pt x="0" y="251"/>
                  </a:lnTo>
                  <a:lnTo>
                    <a:pt x="0" y="322"/>
                  </a:lnTo>
                  <a:lnTo>
                    <a:pt x="0" y="385"/>
                  </a:lnTo>
                  <a:lnTo>
                    <a:pt x="45" y="492"/>
                  </a:lnTo>
                  <a:lnTo>
                    <a:pt x="125" y="581"/>
                  </a:lnTo>
                  <a:lnTo>
                    <a:pt x="233" y="626"/>
                  </a:lnTo>
                  <a:lnTo>
                    <a:pt x="286" y="635"/>
                  </a:lnTo>
                  <a:lnTo>
                    <a:pt x="349" y="626"/>
                  </a:lnTo>
                  <a:lnTo>
                    <a:pt x="447" y="581"/>
                  </a:lnTo>
                  <a:lnTo>
                    <a:pt x="527" y="492"/>
                  </a:lnTo>
                  <a:lnTo>
                    <a:pt x="572" y="385"/>
                  </a:lnTo>
                  <a:lnTo>
                    <a:pt x="572" y="322"/>
                  </a:lnTo>
                  <a:lnTo>
                    <a:pt x="572" y="251"/>
                  </a:lnTo>
                  <a:lnTo>
                    <a:pt x="527" y="143"/>
                  </a:lnTo>
                  <a:lnTo>
                    <a:pt x="447" y="54"/>
                  </a:lnTo>
                  <a:lnTo>
                    <a:pt x="349" y="9"/>
                  </a:lnTo>
                  <a:lnTo>
                    <a:pt x="286" y="1"/>
                  </a:lnTo>
                  <a:close/>
                </a:path>
              </a:pathLst>
            </a:custGeom>
            <a:solidFill>
              <a:srgbClr val="007BC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3" name="Google Shape;1323;p122"/>
            <p:cNvSpPr/>
            <p:nvPr/>
          </p:nvSpPr>
          <p:spPr>
            <a:xfrm>
              <a:off x="5818253" y="4129165"/>
              <a:ext cx="23013" cy="25189"/>
            </a:xfrm>
            <a:custGeom>
              <a:rect b="b" l="l" r="r" t="t"/>
              <a:pathLst>
                <a:path extrusionOk="0" h="626" w="572">
                  <a:moveTo>
                    <a:pt x="233" y="0"/>
                  </a:moveTo>
                  <a:lnTo>
                    <a:pt x="125" y="54"/>
                  </a:lnTo>
                  <a:lnTo>
                    <a:pt x="45" y="134"/>
                  </a:lnTo>
                  <a:lnTo>
                    <a:pt x="0" y="250"/>
                  </a:lnTo>
                  <a:lnTo>
                    <a:pt x="0" y="313"/>
                  </a:lnTo>
                  <a:lnTo>
                    <a:pt x="0" y="375"/>
                  </a:lnTo>
                  <a:lnTo>
                    <a:pt x="45" y="491"/>
                  </a:lnTo>
                  <a:lnTo>
                    <a:pt x="125" y="572"/>
                  </a:lnTo>
                  <a:lnTo>
                    <a:pt x="233" y="616"/>
                  </a:lnTo>
                  <a:lnTo>
                    <a:pt x="286" y="625"/>
                  </a:lnTo>
                  <a:lnTo>
                    <a:pt x="349" y="616"/>
                  </a:lnTo>
                  <a:lnTo>
                    <a:pt x="447" y="572"/>
                  </a:lnTo>
                  <a:lnTo>
                    <a:pt x="527" y="491"/>
                  </a:lnTo>
                  <a:lnTo>
                    <a:pt x="572" y="375"/>
                  </a:lnTo>
                  <a:lnTo>
                    <a:pt x="572" y="313"/>
                  </a:lnTo>
                  <a:lnTo>
                    <a:pt x="572" y="250"/>
                  </a:lnTo>
                  <a:lnTo>
                    <a:pt x="527" y="134"/>
                  </a:lnTo>
                  <a:lnTo>
                    <a:pt x="447" y="54"/>
                  </a:lnTo>
                  <a:lnTo>
                    <a:pt x="349" y="0"/>
                  </a:lnTo>
                  <a:close/>
                </a:path>
              </a:pathLst>
            </a:custGeom>
            <a:solidFill>
              <a:srgbClr val="007BC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4" name="Google Shape;1324;p122"/>
            <p:cNvSpPr/>
            <p:nvPr/>
          </p:nvSpPr>
          <p:spPr>
            <a:xfrm>
              <a:off x="5818253" y="4294460"/>
              <a:ext cx="23013" cy="25189"/>
            </a:xfrm>
            <a:custGeom>
              <a:rect b="b" l="l" r="r" t="t"/>
              <a:pathLst>
                <a:path extrusionOk="0" h="626" w="572">
                  <a:moveTo>
                    <a:pt x="233" y="0"/>
                  </a:moveTo>
                  <a:lnTo>
                    <a:pt x="125" y="54"/>
                  </a:lnTo>
                  <a:lnTo>
                    <a:pt x="45" y="134"/>
                  </a:lnTo>
                  <a:lnTo>
                    <a:pt x="0" y="250"/>
                  </a:lnTo>
                  <a:lnTo>
                    <a:pt x="0" y="313"/>
                  </a:lnTo>
                  <a:lnTo>
                    <a:pt x="0" y="375"/>
                  </a:lnTo>
                  <a:lnTo>
                    <a:pt x="45" y="491"/>
                  </a:lnTo>
                  <a:lnTo>
                    <a:pt x="125" y="572"/>
                  </a:lnTo>
                  <a:lnTo>
                    <a:pt x="233" y="625"/>
                  </a:lnTo>
                  <a:lnTo>
                    <a:pt x="349" y="625"/>
                  </a:lnTo>
                  <a:lnTo>
                    <a:pt x="447" y="572"/>
                  </a:lnTo>
                  <a:lnTo>
                    <a:pt x="527" y="491"/>
                  </a:lnTo>
                  <a:lnTo>
                    <a:pt x="572" y="375"/>
                  </a:lnTo>
                  <a:lnTo>
                    <a:pt x="572" y="313"/>
                  </a:lnTo>
                  <a:lnTo>
                    <a:pt x="572" y="250"/>
                  </a:lnTo>
                  <a:lnTo>
                    <a:pt x="527" y="134"/>
                  </a:lnTo>
                  <a:lnTo>
                    <a:pt x="447" y="54"/>
                  </a:lnTo>
                  <a:lnTo>
                    <a:pt x="349" y="0"/>
                  </a:lnTo>
                  <a:close/>
                </a:path>
              </a:pathLst>
            </a:custGeom>
            <a:solidFill>
              <a:srgbClr val="007BC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5" name="Google Shape;1325;p122"/>
            <p:cNvSpPr/>
            <p:nvPr/>
          </p:nvSpPr>
          <p:spPr>
            <a:xfrm>
              <a:off x="5990690" y="3632956"/>
              <a:ext cx="23415" cy="25189"/>
            </a:xfrm>
            <a:custGeom>
              <a:rect b="b" l="l" r="r" t="t"/>
              <a:pathLst>
                <a:path extrusionOk="0" h="626" w="582">
                  <a:moveTo>
                    <a:pt x="233" y="0"/>
                  </a:moveTo>
                  <a:lnTo>
                    <a:pt x="135" y="54"/>
                  </a:lnTo>
                  <a:lnTo>
                    <a:pt x="54" y="134"/>
                  </a:lnTo>
                  <a:lnTo>
                    <a:pt x="10" y="250"/>
                  </a:lnTo>
                  <a:lnTo>
                    <a:pt x="1" y="313"/>
                  </a:lnTo>
                  <a:lnTo>
                    <a:pt x="10" y="375"/>
                  </a:lnTo>
                  <a:lnTo>
                    <a:pt x="54" y="491"/>
                  </a:lnTo>
                  <a:lnTo>
                    <a:pt x="135" y="572"/>
                  </a:lnTo>
                  <a:lnTo>
                    <a:pt x="233" y="625"/>
                  </a:lnTo>
                  <a:lnTo>
                    <a:pt x="349" y="625"/>
                  </a:lnTo>
                  <a:lnTo>
                    <a:pt x="456" y="572"/>
                  </a:lnTo>
                  <a:lnTo>
                    <a:pt x="537" y="491"/>
                  </a:lnTo>
                  <a:lnTo>
                    <a:pt x="581" y="375"/>
                  </a:lnTo>
                  <a:lnTo>
                    <a:pt x="581" y="313"/>
                  </a:lnTo>
                  <a:lnTo>
                    <a:pt x="581" y="250"/>
                  </a:lnTo>
                  <a:lnTo>
                    <a:pt x="537" y="134"/>
                  </a:lnTo>
                  <a:lnTo>
                    <a:pt x="456" y="54"/>
                  </a:lnTo>
                  <a:lnTo>
                    <a:pt x="349" y="0"/>
                  </a:lnTo>
                  <a:close/>
                </a:path>
              </a:pathLst>
            </a:custGeom>
            <a:solidFill>
              <a:srgbClr val="007BC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6" name="Google Shape;1326;p122"/>
            <p:cNvSpPr/>
            <p:nvPr/>
          </p:nvSpPr>
          <p:spPr>
            <a:xfrm>
              <a:off x="5990690" y="3798211"/>
              <a:ext cx="23415" cy="25189"/>
            </a:xfrm>
            <a:custGeom>
              <a:rect b="b" l="l" r="r" t="t"/>
              <a:pathLst>
                <a:path extrusionOk="0" h="626" w="582">
                  <a:moveTo>
                    <a:pt x="295" y="1"/>
                  </a:moveTo>
                  <a:lnTo>
                    <a:pt x="233" y="10"/>
                  </a:lnTo>
                  <a:lnTo>
                    <a:pt x="135" y="54"/>
                  </a:lnTo>
                  <a:lnTo>
                    <a:pt x="54" y="135"/>
                  </a:lnTo>
                  <a:lnTo>
                    <a:pt x="10" y="251"/>
                  </a:lnTo>
                  <a:lnTo>
                    <a:pt x="1" y="313"/>
                  </a:lnTo>
                  <a:lnTo>
                    <a:pt x="10" y="376"/>
                  </a:lnTo>
                  <a:lnTo>
                    <a:pt x="54" y="492"/>
                  </a:lnTo>
                  <a:lnTo>
                    <a:pt x="135" y="581"/>
                  </a:lnTo>
                  <a:lnTo>
                    <a:pt x="233" y="626"/>
                  </a:lnTo>
                  <a:lnTo>
                    <a:pt x="349" y="626"/>
                  </a:lnTo>
                  <a:lnTo>
                    <a:pt x="456" y="581"/>
                  </a:lnTo>
                  <a:lnTo>
                    <a:pt x="537" y="492"/>
                  </a:lnTo>
                  <a:lnTo>
                    <a:pt x="581" y="376"/>
                  </a:lnTo>
                  <a:lnTo>
                    <a:pt x="581" y="313"/>
                  </a:lnTo>
                  <a:lnTo>
                    <a:pt x="581" y="251"/>
                  </a:lnTo>
                  <a:lnTo>
                    <a:pt x="537" y="135"/>
                  </a:lnTo>
                  <a:lnTo>
                    <a:pt x="456" y="54"/>
                  </a:lnTo>
                  <a:lnTo>
                    <a:pt x="349" y="10"/>
                  </a:lnTo>
                  <a:lnTo>
                    <a:pt x="295" y="1"/>
                  </a:lnTo>
                  <a:close/>
                </a:path>
              </a:pathLst>
            </a:custGeom>
            <a:solidFill>
              <a:srgbClr val="007BC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7" name="Google Shape;1327;p122"/>
            <p:cNvSpPr/>
            <p:nvPr/>
          </p:nvSpPr>
          <p:spPr>
            <a:xfrm>
              <a:off x="5990690" y="3963507"/>
              <a:ext cx="23415" cy="25551"/>
            </a:xfrm>
            <a:custGeom>
              <a:rect b="b" l="l" r="r" t="t"/>
              <a:pathLst>
                <a:path extrusionOk="0" h="635" w="582">
                  <a:moveTo>
                    <a:pt x="295" y="1"/>
                  </a:moveTo>
                  <a:lnTo>
                    <a:pt x="233" y="9"/>
                  </a:lnTo>
                  <a:lnTo>
                    <a:pt x="135" y="54"/>
                  </a:lnTo>
                  <a:lnTo>
                    <a:pt x="54" y="143"/>
                  </a:lnTo>
                  <a:lnTo>
                    <a:pt x="10" y="251"/>
                  </a:lnTo>
                  <a:lnTo>
                    <a:pt x="1" y="322"/>
                  </a:lnTo>
                  <a:lnTo>
                    <a:pt x="10" y="385"/>
                  </a:lnTo>
                  <a:lnTo>
                    <a:pt x="54" y="492"/>
                  </a:lnTo>
                  <a:lnTo>
                    <a:pt x="135" y="581"/>
                  </a:lnTo>
                  <a:lnTo>
                    <a:pt x="233" y="626"/>
                  </a:lnTo>
                  <a:lnTo>
                    <a:pt x="295" y="635"/>
                  </a:lnTo>
                  <a:lnTo>
                    <a:pt x="349" y="626"/>
                  </a:lnTo>
                  <a:lnTo>
                    <a:pt x="456" y="581"/>
                  </a:lnTo>
                  <a:lnTo>
                    <a:pt x="537" y="492"/>
                  </a:lnTo>
                  <a:lnTo>
                    <a:pt x="581" y="385"/>
                  </a:lnTo>
                  <a:lnTo>
                    <a:pt x="581" y="322"/>
                  </a:lnTo>
                  <a:lnTo>
                    <a:pt x="581" y="251"/>
                  </a:lnTo>
                  <a:lnTo>
                    <a:pt x="537" y="143"/>
                  </a:lnTo>
                  <a:lnTo>
                    <a:pt x="456" y="54"/>
                  </a:lnTo>
                  <a:lnTo>
                    <a:pt x="349" y="9"/>
                  </a:lnTo>
                  <a:lnTo>
                    <a:pt x="295" y="1"/>
                  </a:lnTo>
                  <a:close/>
                </a:path>
              </a:pathLst>
            </a:custGeom>
            <a:solidFill>
              <a:srgbClr val="007BC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8" name="Google Shape;1328;p122"/>
            <p:cNvSpPr/>
            <p:nvPr/>
          </p:nvSpPr>
          <p:spPr>
            <a:xfrm>
              <a:off x="5990690" y="4129165"/>
              <a:ext cx="23415" cy="25189"/>
            </a:xfrm>
            <a:custGeom>
              <a:rect b="b" l="l" r="r" t="t"/>
              <a:pathLst>
                <a:path extrusionOk="0" h="626" w="582">
                  <a:moveTo>
                    <a:pt x="233" y="0"/>
                  </a:moveTo>
                  <a:lnTo>
                    <a:pt x="135" y="54"/>
                  </a:lnTo>
                  <a:lnTo>
                    <a:pt x="54" y="134"/>
                  </a:lnTo>
                  <a:lnTo>
                    <a:pt x="10" y="250"/>
                  </a:lnTo>
                  <a:lnTo>
                    <a:pt x="1" y="313"/>
                  </a:lnTo>
                  <a:lnTo>
                    <a:pt x="10" y="375"/>
                  </a:lnTo>
                  <a:lnTo>
                    <a:pt x="54" y="491"/>
                  </a:lnTo>
                  <a:lnTo>
                    <a:pt x="135" y="572"/>
                  </a:lnTo>
                  <a:lnTo>
                    <a:pt x="233" y="616"/>
                  </a:lnTo>
                  <a:lnTo>
                    <a:pt x="295" y="625"/>
                  </a:lnTo>
                  <a:lnTo>
                    <a:pt x="349" y="616"/>
                  </a:lnTo>
                  <a:lnTo>
                    <a:pt x="456" y="572"/>
                  </a:lnTo>
                  <a:lnTo>
                    <a:pt x="537" y="491"/>
                  </a:lnTo>
                  <a:lnTo>
                    <a:pt x="581" y="375"/>
                  </a:lnTo>
                  <a:lnTo>
                    <a:pt x="581" y="313"/>
                  </a:lnTo>
                  <a:lnTo>
                    <a:pt x="581" y="250"/>
                  </a:lnTo>
                  <a:lnTo>
                    <a:pt x="537" y="134"/>
                  </a:lnTo>
                  <a:lnTo>
                    <a:pt x="456" y="54"/>
                  </a:lnTo>
                  <a:lnTo>
                    <a:pt x="349" y="0"/>
                  </a:lnTo>
                  <a:close/>
                </a:path>
              </a:pathLst>
            </a:custGeom>
            <a:solidFill>
              <a:srgbClr val="007BC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9" name="Google Shape;1329;p122"/>
            <p:cNvSpPr/>
            <p:nvPr/>
          </p:nvSpPr>
          <p:spPr>
            <a:xfrm>
              <a:off x="5990690" y="4294460"/>
              <a:ext cx="23415" cy="25189"/>
            </a:xfrm>
            <a:custGeom>
              <a:rect b="b" l="l" r="r" t="t"/>
              <a:pathLst>
                <a:path extrusionOk="0" h="626" w="582">
                  <a:moveTo>
                    <a:pt x="233" y="0"/>
                  </a:moveTo>
                  <a:lnTo>
                    <a:pt x="135" y="54"/>
                  </a:lnTo>
                  <a:lnTo>
                    <a:pt x="54" y="134"/>
                  </a:lnTo>
                  <a:lnTo>
                    <a:pt x="10" y="250"/>
                  </a:lnTo>
                  <a:lnTo>
                    <a:pt x="1" y="313"/>
                  </a:lnTo>
                  <a:lnTo>
                    <a:pt x="10" y="375"/>
                  </a:lnTo>
                  <a:lnTo>
                    <a:pt x="54" y="491"/>
                  </a:lnTo>
                  <a:lnTo>
                    <a:pt x="135" y="572"/>
                  </a:lnTo>
                  <a:lnTo>
                    <a:pt x="233" y="625"/>
                  </a:lnTo>
                  <a:lnTo>
                    <a:pt x="349" y="625"/>
                  </a:lnTo>
                  <a:lnTo>
                    <a:pt x="456" y="572"/>
                  </a:lnTo>
                  <a:lnTo>
                    <a:pt x="537" y="491"/>
                  </a:lnTo>
                  <a:lnTo>
                    <a:pt x="581" y="375"/>
                  </a:lnTo>
                  <a:lnTo>
                    <a:pt x="581" y="313"/>
                  </a:lnTo>
                  <a:lnTo>
                    <a:pt x="581" y="250"/>
                  </a:lnTo>
                  <a:lnTo>
                    <a:pt x="537" y="134"/>
                  </a:lnTo>
                  <a:lnTo>
                    <a:pt x="456" y="54"/>
                  </a:lnTo>
                  <a:lnTo>
                    <a:pt x="349" y="0"/>
                  </a:lnTo>
                  <a:close/>
                </a:path>
              </a:pathLst>
            </a:custGeom>
            <a:solidFill>
              <a:srgbClr val="007BC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0" name="Google Shape;1330;p122"/>
            <p:cNvSpPr/>
            <p:nvPr/>
          </p:nvSpPr>
          <p:spPr>
            <a:xfrm>
              <a:off x="6163529" y="3632956"/>
              <a:ext cx="23375" cy="25189"/>
            </a:xfrm>
            <a:custGeom>
              <a:rect b="b" l="l" r="r" t="t"/>
              <a:pathLst>
                <a:path extrusionOk="0" h="626" w="581">
                  <a:moveTo>
                    <a:pt x="232" y="0"/>
                  </a:moveTo>
                  <a:lnTo>
                    <a:pt x="125" y="54"/>
                  </a:lnTo>
                  <a:lnTo>
                    <a:pt x="45" y="134"/>
                  </a:lnTo>
                  <a:lnTo>
                    <a:pt x="0" y="250"/>
                  </a:lnTo>
                  <a:lnTo>
                    <a:pt x="0" y="313"/>
                  </a:lnTo>
                  <a:lnTo>
                    <a:pt x="0" y="375"/>
                  </a:lnTo>
                  <a:lnTo>
                    <a:pt x="45" y="491"/>
                  </a:lnTo>
                  <a:lnTo>
                    <a:pt x="125" y="572"/>
                  </a:lnTo>
                  <a:lnTo>
                    <a:pt x="232" y="625"/>
                  </a:lnTo>
                  <a:lnTo>
                    <a:pt x="348" y="625"/>
                  </a:lnTo>
                  <a:lnTo>
                    <a:pt x="456" y="572"/>
                  </a:lnTo>
                  <a:lnTo>
                    <a:pt x="527" y="491"/>
                  </a:lnTo>
                  <a:lnTo>
                    <a:pt x="572" y="375"/>
                  </a:lnTo>
                  <a:lnTo>
                    <a:pt x="581" y="313"/>
                  </a:lnTo>
                  <a:lnTo>
                    <a:pt x="572" y="250"/>
                  </a:lnTo>
                  <a:lnTo>
                    <a:pt x="527" y="134"/>
                  </a:lnTo>
                  <a:lnTo>
                    <a:pt x="456" y="54"/>
                  </a:lnTo>
                  <a:lnTo>
                    <a:pt x="348" y="0"/>
                  </a:lnTo>
                  <a:close/>
                </a:path>
              </a:pathLst>
            </a:custGeom>
            <a:solidFill>
              <a:srgbClr val="007BC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1" name="Google Shape;1331;p122"/>
            <p:cNvSpPr/>
            <p:nvPr/>
          </p:nvSpPr>
          <p:spPr>
            <a:xfrm>
              <a:off x="6163529" y="3798211"/>
              <a:ext cx="23375" cy="25189"/>
            </a:xfrm>
            <a:custGeom>
              <a:rect b="b" l="l" r="r" t="t"/>
              <a:pathLst>
                <a:path extrusionOk="0" h="626" w="581">
                  <a:moveTo>
                    <a:pt x="286" y="1"/>
                  </a:moveTo>
                  <a:lnTo>
                    <a:pt x="232" y="10"/>
                  </a:lnTo>
                  <a:lnTo>
                    <a:pt x="125" y="54"/>
                  </a:lnTo>
                  <a:lnTo>
                    <a:pt x="45" y="135"/>
                  </a:lnTo>
                  <a:lnTo>
                    <a:pt x="0" y="251"/>
                  </a:lnTo>
                  <a:lnTo>
                    <a:pt x="0" y="313"/>
                  </a:lnTo>
                  <a:lnTo>
                    <a:pt x="0" y="376"/>
                  </a:lnTo>
                  <a:lnTo>
                    <a:pt x="45" y="492"/>
                  </a:lnTo>
                  <a:lnTo>
                    <a:pt x="125" y="581"/>
                  </a:lnTo>
                  <a:lnTo>
                    <a:pt x="232" y="626"/>
                  </a:lnTo>
                  <a:lnTo>
                    <a:pt x="348" y="626"/>
                  </a:lnTo>
                  <a:lnTo>
                    <a:pt x="456" y="581"/>
                  </a:lnTo>
                  <a:lnTo>
                    <a:pt x="527" y="492"/>
                  </a:lnTo>
                  <a:lnTo>
                    <a:pt x="572" y="376"/>
                  </a:lnTo>
                  <a:lnTo>
                    <a:pt x="581" y="313"/>
                  </a:lnTo>
                  <a:lnTo>
                    <a:pt x="572" y="251"/>
                  </a:lnTo>
                  <a:lnTo>
                    <a:pt x="527" y="135"/>
                  </a:lnTo>
                  <a:lnTo>
                    <a:pt x="456" y="54"/>
                  </a:lnTo>
                  <a:lnTo>
                    <a:pt x="348" y="10"/>
                  </a:lnTo>
                  <a:lnTo>
                    <a:pt x="286" y="1"/>
                  </a:lnTo>
                  <a:close/>
                </a:path>
              </a:pathLst>
            </a:custGeom>
            <a:solidFill>
              <a:srgbClr val="007BC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2" name="Google Shape;1332;p122"/>
            <p:cNvSpPr/>
            <p:nvPr/>
          </p:nvSpPr>
          <p:spPr>
            <a:xfrm>
              <a:off x="6163529" y="3963507"/>
              <a:ext cx="23375" cy="25551"/>
            </a:xfrm>
            <a:custGeom>
              <a:rect b="b" l="l" r="r" t="t"/>
              <a:pathLst>
                <a:path extrusionOk="0" h="635" w="581">
                  <a:moveTo>
                    <a:pt x="286" y="1"/>
                  </a:moveTo>
                  <a:lnTo>
                    <a:pt x="232" y="9"/>
                  </a:lnTo>
                  <a:lnTo>
                    <a:pt x="125" y="54"/>
                  </a:lnTo>
                  <a:lnTo>
                    <a:pt x="45" y="143"/>
                  </a:lnTo>
                  <a:lnTo>
                    <a:pt x="0" y="251"/>
                  </a:lnTo>
                  <a:lnTo>
                    <a:pt x="0" y="322"/>
                  </a:lnTo>
                  <a:lnTo>
                    <a:pt x="0" y="385"/>
                  </a:lnTo>
                  <a:lnTo>
                    <a:pt x="45" y="492"/>
                  </a:lnTo>
                  <a:lnTo>
                    <a:pt x="125" y="581"/>
                  </a:lnTo>
                  <a:lnTo>
                    <a:pt x="232" y="626"/>
                  </a:lnTo>
                  <a:lnTo>
                    <a:pt x="286" y="635"/>
                  </a:lnTo>
                  <a:lnTo>
                    <a:pt x="348" y="626"/>
                  </a:lnTo>
                  <a:lnTo>
                    <a:pt x="456" y="581"/>
                  </a:lnTo>
                  <a:lnTo>
                    <a:pt x="527" y="492"/>
                  </a:lnTo>
                  <a:lnTo>
                    <a:pt x="572" y="385"/>
                  </a:lnTo>
                  <a:lnTo>
                    <a:pt x="581" y="322"/>
                  </a:lnTo>
                  <a:lnTo>
                    <a:pt x="572" y="251"/>
                  </a:lnTo>
                  <a:lnTo>
                    <a:pt x="527" y="143"/>
                  </a:lnTo>
                  <a:lnTo>
                    <a:pt x="456" y="54"/>
                  </a:lnTo>
                  <a:lnTo>
                    <a:pt x="348" y="9"/>
                  </a:lnTo>
                  <a:lnTo>
                    <a:pt x="286" y="1"/>
                  </a:lnTo>
                  <a:close/>
                </a:path>
              </a:pathLst>
            </a:custGeom>
            <a:solidFill>
              <a:srgbClr val="007BC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3" name="Google Shape;1333;p122"/>
            <p:cNvSpPr/>
            <p:nvPr/>
          </p:nvSpPr>
          <p:spPr>
            <a:xfrm>
              <a:off x="6163529" y="4129165"/>
              <a:ext cx="23375" cy="25189"/>
            </a:xfrm>
            <a:custGeom>
              <a:rect b="b" l="l" r="r" t="t"/>
              <a:pathLst>
                <a:path extrusionOk="0" h="626" w="581">
                  <a:moveTo>
                    <a:pt x="232" y="0"/>
                  </a:moveTo>
                  <a:lnTo>
                    <a:pt x="125" y="54"/>
                  </a:lnTo>
                  <a:lnTo>
                    <a:pt x="45" y="134"/>
                  </a:lnTo>
                  <a:lnTo>
                    <a:pt x="0" y="250"/>
                  </a:lnTo>
                  <a:lnTo>
                    <a:pt x="0" y="313"/>
                  </a:lnTo>
                  <a:lnTo>
                    <a:pt x="0" y="375"/>
                  </a:lnTo>
                  <a:lnTo>
                    <a:pt x="45" y="491"/>
                  </a:lnTo>
                  <a:lnTo>
                    <a:pt x="125" y="572"/>
                  </a:lnTo>
                  <a:lnTo>
                    <a:pt x="232" y="616"/>
                  </a:lnTo>
                  <a:lnTo>
                    <a:pt x="286" y="625"/>
                  </a:lnTo>
                  <a:lnTo>
                    <a:pt x="348" y="616"/>
                  </a:lnTo>
                  <a:lnTo>
                    <a:pt x="456" y="572"/>
                  </a:lnTo>
                  <a:lnTo>
                    <a:pt x="527" y="491"/>
                  </a:lnTo>
                  <a:lnTo>
                    <a:pt x="572" y="375"/>
                  </a:lnTo>
                  <a:lnTo>
                    <a:pt x="581" y="313"/>
                  </a:lnTo>
                  <a:lnTo>
                    <a:pt x="572" y="250"/>
                  </a:lnTo>
                  <a:lnTo>
                    <a:pt x="527" y="134"/>
                  </a:lnTo>
                  <a:lnTo>
                    <a:pt x="456" y="54"/>
                  </a:lnTo>
                  <a:lnTo>
                    <a:pt x="348" y="0"/>
                  </a:lnTo>
                  <a:close/>
                </a:path>
              </a:pathLst>
            </a:custGeom>
            <a:solidFill>
              <a:srgbClr val="007BC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4" name="Google Shape;1334;p122"/>
            <p:cNvSpPr/>
            <p:nvPr/>
          </p:nvSpPr>
          <p:spPr>
            <a:xfrm>
              <a:off x="6163529" y="4294460"/>
              <a:ext cx="23375" cy="25189"/>
            </a:xfrm>
            <a:custGeom>
              <a:rect b="b" l="l" r="r" t="t"/>
              <a:pathLst>
                <a:path extrusionOk="0" h="626" w="581">
                  <a:moveTo>
                    <a:pt x="232" y="0"/>
                  </a:moveTo>
                  <a:lnTo>
                    <a:pt x="125" y="54"/>
                  </a:lnTo>
                  <a:lnTo>
                    <a:pt x="45" y="134"/>
                  </a:lnTo>
                  <a:lnTo>
                    <a:pt x="0" y="250"/>
                  </a:lnTo>
                  <a:lnTo>
                    <a:pt x="0" y="313"/>
                  </a:lnTo>
                  <a:lnTo>
                    <a:pt x="0" y="375"/>
                  </a:lnTo>
                  <a:lnTo>
                    <a:pt x="45" y="491"/>
                  </a:lnTo>
                  <a:lnTo>
                    <a:pt x="125" y="572"/>
                  </a:lnTo>
                  <a:lnTo>
                    <a:pt x="232" y="625"/>
                  </a:lnTo>
                  <a:lnTo>
                    <a:pt x="348" y="625"/>
                  </a:lnTo>
                  <a:lnTo>
                    <a:pt x="456" y="572"/>
                  </a:lnTo>
                  <a:lnTo>
                    <a:pt x="527" y="491"/>
                  </a:lnTo>
                  <a:lnTo>
                    <a:pt x="572" y="375"/>
                  </a:lnTo>
                  <a:lnTo>
                    <a:pt x="581" y="313"/>
                  </a:lnTo>
                  <a:lnTo>
                    <a:pt x="572" y="250"/>
                  </a:lnTo>
                  <a:lnTo>
                    <a:pt x="527" y="134"/>
                  </a:lnTo>
                  <a:lnTo>
                    <a:pt x="456" y="54"/>
                  </a:lnTo>
                  <a:lnTo>
                    <a:pt x="348" y="0"/>
                  </a:lnTo>
                  <a:close/>
                </a:path>
              </a:pathLst>
            </a:custGeom>
            <a:solidFill>
              <a:srgbClr val="007BC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5" name="Google Shape;1335;p122"/>
            <p:cNvSpPr/>
            <p:nvPr/>
          </p:nvSpPr>
          <p:spPr>
            <a:xfrm>
              <a:off x="6335965" y="3632956"/>
              <a:ext cx="23375" cy="25189"/>
            </a:xfrm>
            <a:custGeom>
              <a:rect b="b" l="l" r="r" t="t"/>
              <a:pathLst>
                <a:path extrusionOk="0" h="626" w="581">
                  <a:moveTo>
                    <a:pt x="233" y="0"/>
                  </a:moveTo>
                  <a:lnTo>
                    <a:pt x="134" y="54"/>
                  </a:lnTo>
                  <a:lnTo>
                    <a:pt x="54" y="134"/>
                  </a:lnTo>
                  <a:lnTo>
                    <a:pt x="9" y="250"/>
                  </a:lnTo>
                  <a:lnTo>
                    <a:pt x="0" y="313"/>
                  </a:lnTo>
                  <a:lnTo>
                    <a:pt x="9" y="375"/>
                  </a:lnTo>
                  <a:lnTo>
                    <a:pt x="54" y="491"/>
                  </a:lnTo>
                  <a:lnTo>
                    <a:pt x="134" y="572"/>
                  </a:lnTo>
                  <a:lnTo>
                    <a:pt x="233" y="625"/>
                  </a:lnTo>
                  <a:lnTo>
                    <a:pt x="349" y="625"/>
                  </a:lnTo>
                  <a:lnTo>
                    <a:pt x="456" y="572"/>
                  </a:lnTo>
                  <a:lnTo>
                    <a:pt x="536" y="491"/>
                  </a:lnTo>
                  <a:lnTo>
                    <a:pt x="581" y="375"/>
                  </a:lnTo>
                  <a:lnTo>
                    <a:pt x="581" y="313"/>
                  </a:lnTo>
                  <a:lnTo>
                    <a:pt x="581" y="250"/>
                  </a:lnTo>
                  <a:lnTo>
                    <a:pt x="536" y="134"/>
                  </a:lnTo>
                  <a:lnTo>
                    <a:pt x="456" y="54"/>
                  </a:lnTo>
                  <a:lnTo>
                    <a:pt x="349" y="0"/>
                  </a:lnTo>
                  <a:close/>
                </a:path>
              </a:pathLst>
            </a:custGeom>
            <a:solidFill>
              <a:srgbClr val="007BC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6" name="Google Shape;1336;p122"/>
            <p:cNvSpPr/>
            <p:nvPr/>
          </p:nvSpPr>
          <p:spPr>
            <a:xfrm>
              <a:off x="6335965" y="3798211"/>
              <a:ext cx="23375" cy="25189"/>
            </a:xfrm>
            <a:custGeom>
              <a:rect b="b" l="l" r="r" t="t"/>
              <a:pathLst>
                <a:path extrusionOk="0" h="626" w="581">
                  <a:moveTo>
                    <a:pt x="295" y="1"/>
                  </a:moveTo>
                  <a:lnTo>
                    <a:pt x="233" y="10"/>
                  </a:lnTo>
                  <a:lnTo>
                    <a:pt x="134" y="54"/>
                  </a:lnTo>
                  <a:lnTo>
                    <a:pt x="54" y="135"/>
                  </a:lnTo>
                  <a:lnTo>
                    <a:pt x="9" y="251"/>
                  </a:lnTo>
                  <a:lnTo>
                    <a:pt x="0" y="313"/>
                  </a:lnTo>
                  <a:lnTo>
                    <a:pt x="9" y="376"/>
                  </a:lnTo>
                  <a:lnTo>
                    <a:pt x="54" y="492"/>
                  </a:lnTo>
                  <a:lnTo>
                    <a:pt x="134" y="581"/>
                  </a:lnTo>
                  <a:lnTo>
                    <a:pt x="233" y="626"/>
                  </a:lnTo>
                  <a:lnTo>
                    <a:pt x="349" y="626"/>
                  </a:lnTo>
                  <a:lnTo>
                    <a:pt x="456" y="581"/>
                  </a:lnTo>
                  <a:lnTo>
                    <a:pt x="536" y="492"/>
                  </a:lnTo>
                  <a:lnTo>
                    <a:pt x="581" y="376"/>
                  </a:lnTo>
                  <a:lnTo>
                    <a:pt x="581" y="313"/>
                  </a:lnTo>
                  <a:lnTo>
                    <a:pt x="581" y="251"/>
                  </a:lnTo>
                  <a:lnTo>
                    <a:pt x="536" y="135"/>
                  </a:lnTo>
                  <a:lnTo>
                    <a:pt x="456" y="54"/>
                  </a:lnTo>
                  <a:lnTo>
                    <a:pt x="349" y="10"/>
                  </a:lnTo>
                  <a:lnTo>
                    <a:pt x="295" y="1"/>
                  </a:lnTo>
                  <a:close/>
                </a:path>
              </a:pathLst>
            </a:custGeom>
            <a:solidFill>
              <a:srgbClr val="007BC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7" name="Google Shape;1337;p122"/>
            <p:cNvSpPr/>
            <p:nvPr/>
          </p:nvSpPr>
          <p:spPr>
            <a:xfrm>
              <a:off x="6335965" y="3963507"/>
              <a:ext cx="23375" cy="25551"/>
            </a:xfrm>
            <a:custGeom>
              <a:rect b="b" l="l" r="r" t="t"/>
              <a:pathLst>
                <a:path extrusionOk="0" h="635" w="581">
                  <a:moveTo>
                    <a:pt x="295" y="1"/>
                  </a:moveTo>
                  <a:lnTo>
                    <a:pt x="233" y="9"/>
                  </a:lnTo>
                  <a:lnTo>
                    <a:pt x="134" y="54"/>
                  </a:lnTo>
                  <a:lnTo>
                    <a:pt x="54" y="143"/>
                  </a:lnTo>
                  <a:lnTo>
                    <a:pt x="9" y="251"/>
                  </a:lnTo>
                  <a:lnTo>
                    <a:pt x="0" y="322"/>
                  </a:lnTo>
                  <a:lnTo>
                    <a:pt x="9" y="385"/>
                  </a:lnTo>
                  <a:lnTo>
                    <a:pt x="54" y="492"/>
                  </a:lnTo>
                  <a:lnTo>
                    <a:pt x="134" y="581"/>
                  </a:lnTo>
                  <a:lnTo>
                    <a:pt x="233" y="626"/>
                  </a:lnTo>
                  <a:lnTo>
                    <a:pt x="295" y="635"/>
                  </a:lnTo>
                  <a:lnTo>
                    <a:pt x="349" y="626"/>
                  </a:lnTo>
                  <a:lnTo>
                    <a:pt x="456" y="581"/>
                  </a:lnTo>
                  <a:lnTo>
                    <a:pt x="536" y="492"/>
                  </a:lnTo>
                  <a:lnTo>
                    <a:pt x="581" y="385"/>
                  </a:lnTo>
                  <a:lnTo>
                    <a:pt x="581" y="322"/>
                  </a:lnTo>
                  <a:lnTo>
                    <a:pt x="581" y="251"/>
                  </a:lnTo>
                  <a:lnTo>
                    <a:pt x="536" y="143"/>
                  </a:lnTo>
                  <a:lnTo>
                    <a:pt x="456" y="54"/>
                  </a:lnTo>
                  <a:lnTo>
                    <a:pt x="349" y="9"/>
                  </a:lnTo>
                  <a:lnTo>
                    <a:pt x="295" y="1"/>
                  </a:lnTo>
                  <a:close/>
                </a:path>
              </a:pathLst>
            </a:custGeom>
            <a:solidFill>
              <a:srgbClr val="007BC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8" name="Google Shape;1338;p122"/>
            <p:cNvSpPr/>
            <p:nvPr/>
          </p:nvSpPr>
          <p:spPr>
            <a:xfrm>
              <a:off x="6335965" y="4129165"/>
              <a:ext cx="23375" cy="25189"/>
            </a:xfrm>
            <a:custGeom>
              <a:rect b="b" l="l" r="r" t="t"/>
              <a:pathLst>
                <a:path extrusionOk="0" h="626" w="581">
                  <a:moveTo>
                    <a:pt x="233" y="0"/>
                  </a:moveTo>
                  <a:lnTo>
                    <a:pt x="134" y="54"/>
                  </a:lnTo>
                  <a:lnTo>
                    <a:pt x="54" y="134"/>
                  </a:lnTo>
                  <a:lnTo>
                    <a:pt x="9" y="250"/>
                  </a:lnTo>
                  <a:lnTo>
                    <a:pt x="0" y="313"/>
                  </a:lnTo>
                  <a:lnTo>
                    <a:pt x="9" y="375"/>
                  </a:lnTo>
                  <a:lnTo>
                    <a:pt x="54" y="491"/>
                  </a:lnTo>
                  <a:lnTo>
                    <a:pt x="134" y="572"/>
                  </a:lnTo>
                  <a:lnTo>
                    <a:pt x="233" y="616"/>
                  </a:lnTo>
                  <a:lnTo>
                    <a:pt x="295" y="625"/>
                  </a:lnTo>
                  <a:lnTo>
                    <a:pt x="349" y="616"/>
                  </a:lnTo>
                  <a:lnTo>
                    <a:pt x="456" y="572"/>
                  </a:lnTo>
                  <a:lnTo>
                    <a:pt x="536" y="491"/>
                  </a:lnTo>
                  <a:lnTo>
                    <a:pt x="581" y="375"/>
                  </a:lnTo>
                  <a:lnTo>
                    <a:pt x="581" y="313"/>
                  </a:lnTo>
                  <a:lnTo>
                    <a:pt x="581" y="250"/>
                  </a:lnTo>
                  <a:lnTo>
                    <a:pt x="536" y="134"/>
                  </a:lnTo>
                  <a:lnTo>
                    <a:pt x="456" y="54"/>
                  </a:lnTo>
                  <a:lnTo>
                    <a:pt x="349" y="0"/>
                  </a:lnTo>
                  <a:close/>
                </a:path>
              </a:pathLst>
            </a:custGeom>
            <a:solidFill>
              <a:srgbClr val="007BC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9" name="Google Shape;1339;p122"/>
            <p:cNvSpPr/>
            <p:nvPr/>
          </p:nvSpPr>
          <p:spPr>
            <a:xfrm>
              <a:off x="6335965" y="4294460"/>
              <a:ext cx="23375" cy="25189"/>
            </a:xfrm>
            <a:custGeom>
              <a:rect b="b" l="l" r="r" t="t"/>
              <a:pathLst>
                <a:path extrusionOk="0" h="626" w="581">
                  <a:moveTo>
                    <a:pt x="233" y="0"/>
                  </a:moveTo>
                  <a:lnTo>
                    <a:pt x="134" y="54"/>
                  </a:lnTo>
                  <a:lnTo>
                    <a:pt x="54" y="134"/>
                  </a:lnTo>
                  <a:lnTo>
                    <a:pt x="9" y="250"/>
                  </a:lnTo>
                  <a:lnTo>
                    <a:pt x="0" y="313"/>
                  </a:lnTo>
                  <a:lnTo>
                    <a:pt x="9" y="375"/>
                  </a:lnTo>
                  <a:lnTo>
                    <a:pt x="54" y="491"/>
                  </a:lnTo>
                  <a:lnTo>
                    <a:pt x="134" y="572"/>
                  </a:lnTo>
                  <a:lnTo>
                    <a:pt x="233" y="625"/>
                  </a:lnTo>
                  <a:lnTo>
                    <a:pt x="349" y="625"/>
                  </a:lnTo>
                  <a:lnTo>
                    <a:pt x="456" y="572"/>
                  </a:lnTo>
                  <a:lnTo>
                    <a:pt x="536" y="491"/>
                  </a:lnTo>
                  <a:lnTo>
                    <a:pt x="581" y="375"/>
                  </a:lnTo>
                  <a:lnTo>
                    <a:pt x="581" y="313"/>
                  </a:lnTo>
                  <a:lnTo>
                    <a:pt x="581" y="250"/>
                  </a:lnTo>
                  <a:lnTo>
                    <a:pt x="536" y="134"/>
                  </a:lnTo>
                  <a:lnTo>
                    <a:pt x="456" y="54"/>
                  </a:lnTo>
                  <a:lnTo>
                    <a:pt x="349" y="0"/>
                  </a:lnTo>
                  <a:close/>
                </a:path>
              </a:pathLst>
            </a:custGeom>
            <a:solidFill>
              <a:srgbClr val="007BC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0" name="Google Shape;1340;p122"/>
            <p:cNvSpPr/>
            <p:nvPr/>
          </p:nvSpPr>
          <p:spPr>
            <a:xfrm>
              <a:off x="6508764" y="3632956"/>
              <a:ext cx="23415" cy="25189"/>
            </a:xfrm>
            <a:custGeom>
              <a:rect b="b" l="l" r="r" t="t"/>
              <a:pathLst>
                <a:path extrusionOk="0" h="626" w="582">
                  <a:moveTo>
                    <a:pt x="233" y="0"/>
                  </a:moveTo>
                  <a:lnTo>
                    <a:pt x="126" y="54"/>
                  </a:lnTo>
                  <a:lnTo>
                    <a:pt x="45" y="134"/>
                  </a:lnTo>
                  <a:lnTo>
                    <a:pt x="10" y="250"/>
                  </a:lnTo>
                  <a:lnTo>
                    <a:pt x="1" y="313"/>
                  </a:lnTo>
                  <a:lnTo>
                    <a:pt x="10" y="375"/>
                  </a:lnTo>
                  <a:lnTo>
                    <a:pt x="45" y="491"/>
                  </a:lnTo>
                  <a:lnTo>
                    <a:pt x="126" y="572"/>
                  </a:lnTo>
                  <a:lnTo>
                    <a:pt x="233" y="625"/>
                  </a:lnTo>
                  <a:lnTo>
                    <a:pt x="349" y="625"/>
                  </a:lnTo>
                  <a:lnTo>
                    <a:pt x="456" y="572"/>
                  </a:lnTo>
                  <a:lnTo>
                    <a:pt x="528" y="491"/>
                  </a:lnTo>
                  <a:lnTo>
                    <a:pt x="572" y="375"/>
                  </a:lnTo>
                  <a:lnTo>
                    <a:pt x="581" y="313"/>
                  </a:lnTo>
                  <a:lnTo>
                    <a:pt x="572" y="250"/>
                  </a:lnTo>
                  <a:lnTo>
                    <a:pt x="528" y="134"/>
                  </a:lnTo>
                  <a:lnTo>
                    <a:pt x="456" y="54"/>
                  </a:lnTo>
                  <a:lnTo>
                    <a:pt x="349" y="0"/>
                  </a:lnTo>
                  <a:close/>
                </a:path>
              </a:pathLst>
            </a:custGeom>
            <a:solidFill>
              <a:srgbClr val="007BC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1" name="Google Shape;1341;p122"/>
            <p:cNvSpPr/>
            <p:nvPr/>
          </p:nvSpPr>
          <p:spPr>
            <a:xfrm>
              <a:off x="6508764" y="3798211"/>
              <a:ext cx="23415" cy="25189"/>
            </a:xfrm>
            <a:custGeom>
              <a:rect b="b" l="l" r="r" t="t"/>
              <a:pathLst>
                <a:path extrusionOk="0" h="626" w="582">
                  <a:moveTo>
                    <a:pt x="287" y="1"/>
                  </a:moveTo>
                  <a:lnTo>
                    <a:pt x="233" y="10"/>
                  </a:lnTo>
                  <a:lnTo>
                    <a:pt x="126" y="54"/>
                  </a:lnTo>
                  <a:lnTo>
                    <a:pt x="45" y="135"/>
                  </a:lnTo>
                  <a:lnTo>
                    <a:pt x="10" y="251"/>
                  </a:lnTo>
                  <a:lnTo>
                    <a:pt x="1" y="313"/>
                  </a:lnTo>
                  <a:lnTo>
                    <a:pt x="10" y="376"/>
                  </a:lnTo>
                  <a:lnTo>
                    <a:pt x="45" y="492"/>
                  </a:lnTo>
                  <a:lnTo>
                    <a:pt x="126" y="581"/>
                  </a:lnTo>
                  <a:lnTo>
                    <a:pt x="233" y="626"/>
                  </a:lnTo>
                  <a:lnTo>
                    <a:pt x="349" y="626"/>
                  </a:lnTo>
                  <a:lnTo>
                    <a:pt x="456" y="581"/>
                  </a:lnTo>
                  <a:lnTo>
                    <a:pt x="528" y="492"/>
                  </a:lnTo>
                  <a:lnTo>
                    <a:pt x="572" y="376"/>
                  </a:lnTo>
                  <a:lnTo>
                    <a:pt x="581" y="313"/>
                  </a:lnTo>
                  <a:lnTo>
                    <a:pt x="572" y="251"/>
                  </a:lnTo>
                  <a:lnTo>
                    <a:pt x="528" y="135"/>
                  </a:lnTo>
                  <a:lnTo>
                    <a:pt x="456" y="54"/>
                  </a:lnTo>
                  <a:lnTo>
                    <a:pt x="349" y="10"/>
                  </a:lnTo>
                  <a:lnTo>
                    <a:pt x="287" y="1"/>
                  </a:lnTo>
                  <a:close/>
                </a:path>
              </a:pathLst>
            </a:custGeom>
            <a:solidFill>
              <a:srgbClr val="007BC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2" name="Google Shape;1342;p122"/>
            <p:cNvSpPr/>
            <p:nvPr/>
          </p:nvSpPr>
          <p:spPr>
            <a:xfrm>
              <a:off x="6508764" y="3963507"/>
              <a:ext cx="23415" cy="25551"/>
            </a:xfrm>
            <a:custGeom>
              <a:rect b="b" l="l" r="r" t="t"/>
              <a:pathLst>
                <a:path extrusionOk="0" h="635" w="582">
                  <a:moveTo>
                    <a:pt x="287" y="1"/>
                  </a:moveTo>
                  <a:lnTo>
                    <a:pt x="233" y="9"/>
                  </a:lnTo>
                  <a:lnTo>
                    <a:pt x="126" y="54"/>
                  </a:lnTo>
                  <a:lnTo>
                    <a:pt x="45" y="143"/>
                  </a:lnTo>
                  <a:lnTo>
                    <a:pt x="10" y="251"/>
                  </a:lnTo>
                  <a:lnTo>
                    <a:pt x="1" y="322"/>
                  </a:lnTo>
                  <a:lnTo>
                    <a:pt x="10" y="385"/>
                  </a:lnTo>
                  <a:lnTo>
                    <a:pt x="45" y="492"/>
                  </a:lnTo>
                  <a:lnTo>
                    <a:pt x="126" y="581"/>
                  </a:lnTo>
                  <a:lnTo>
                    <a:pt x="233" y="626"/>
                  </a:lnTo>
                  <a:lnTo>
                    <a:pt x="287" y="635"/>
                  </a:lnTo>
                  <a:lnTo>
                    <a:pt x="349" y="626"/>
                  </a:lnTo>
                  <a:lnTo>
                    <a:pt x="456" y="581"/>
                  </a:lnTo>
                  <a:lnTo>
                    <a:pt x="528" y="492"/>
                  </a:lnTo>
                  <a:lnTo>
                    <a:pt x="572" y="385"/>
                  </a:lnTo>
                  <a:lnTo>
                    <a:pt x="581" y="322"/>
                  </a:lnTo>
                  <a:lnTo>
                    <a:pt x="572" y="251"/>
                  </a:lnTo>
                  <a:lnTo>
                    <a:pt x="528" y="143"/>
                  </a:lnTo>
                  <a:lnTo>
                    <a:pt x="456" y="54"/>
                  </a:lnTo>
                  <a:lnTo>
                    <a:pt x="349" y="9"/>
                  </a:lnTo>
                  <a:lnTo>
                    <a:pt x="287" y="1"/>
                  </a:lnTo>
                  <a:close/>
                </a:path>
              </a:pathLst>
            </a:custGeom>
            <a:solidFill>
              <a:srgbClr val="007BC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3" name="Google Shape;1343;p122"/>
            <p:cNvSpPr/>
            <p:nvPr/>
          </p:nvSpPr>
          <p:spPr>
            <a:xfrm>
              <a:off x="6508764" y="4129165"/>
              <a:ext cx="23415" cy="25189"/>
            </a:xfrm>
            <a:custGeom>
              <a:rect b="b" l="l" r="r" t="t"/>
              <a:pathLst>
                <a:path extrusionOk="0" h="626" w="582">
                  <a:moveTo>
                    <a:pt x="233" y="0"/>
                  </a:moveTo>
                  <a:lnTo>
                    <a:pt x="126" y="54"/>
                  </a:lnTo>
                  <a:lnTo>
                    <a:pt x="45" y="134"/>
                  </a:lnTo>
                  <a:lnTo>
                    <a:pt x="10" y="250"/>
                  </a:lnTo>
                  <a:lnTo>
                    <a:pt x="1" y="313"/>
                  </a:lnTo>
                  <a:lnTo>
                    <a:pt x="10" y="375"/>
                  </a:lnTo>
                  <a:lnTo>
                    <a:pt x="45" y="491"/>
                  </a:lnTo>
                  <a:lnTo>
                    <a:pt x="126" y="572"/>
                  </a:lnTo>
                  <a:lnTo>
                    <a:pt x="233" y="616"/>
                  </a:lnTo>
                  <a:lnTo>
                    <a:pt x="287" y="625"/>
                  </a:lnTo>
                  <a:lnTo>
                    <a:pt x="349" y="616"/>
                  </a:lnTo>
                  <a:lnTo>
                    <a:pt x="456" y="572"/>
                  </a:lnTo>
                  <a:lnTo>
                    <a:pt x="528" y="491"/>
                  </a:lnTo>
                  <a:lnTo>
                    <a:pt x="572" y="375"/>
                  </a:lnTo>
                  <a:lnTo>
                    <a:pt x="581" y="313"/>
                  </a:lnTo>
                  <a:lnTo>
                    <a:pt x="572" y="250"/>
                  </a:lnTo>
                  <a:lnTo>
                    <a:pt x="528" y="134"/>
                  </a:lnTo>
                  <a:lnTo>
                    <a:pt x="456" y="54"/>
                  </a:lnTo>
                  <a:lnTo>
                    <a:pt x="349" y="0"/>
                  </a:lnTo>
                  <a:close/>
                </a:path>
              </a:pathLst>
            </a:custGeom>
            <a:solidFill>
              <a:srgbClr val="007BC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4" name="Google Shape;1344;p122"/>
            <p:cNvSpPr/>
            <p:nvPr/>
          </p:nvSpPr>
          <p:spPr>
            <a:xfrm>
              <a:off x="6508764" y="4294460"/>
              <a:ext cx="23415" cy="25189"/>
            </a:xfrm>
            <a:custGeom>
              <a:rect b="b" l="l" r="r" t="t"/>
              <a:pathLst>
                <a:path extrusionOk="0" h="626" w="582">
                  <a:moveTo>
                    <a:pt x="233" y="0"/>
                  </a:moveTo>
                  <a:lnTo>
                    <a:pt x="126" y="54"/>
                  </a:lnTo>
                  <a:lnTo>
                    <a:pt x="45" y="134"/>
                  </a:lnTo>
                  <a:lnTo>
                    <a:pt x="10" y="250"/>
                  </a:lnTo>
                  <a:lnTo>
                    <a:pt x="1" y="313"/>
                  </a:lnTo>
                  <a:lnTo>
                    <a:pt x="10" y="375"/>
                  </a:lnTo>
                  <a:lnTo>
                    <a:pt x="45" y="491"/>
                  </a:lnTo>
                  <a:lnTo>
                    <a:pt x="126" y="572"/>
                  </a:lnTo>
                  <a:lnTo>
                    <a:pt x="233" y="625"/>
                  </a:lnTo>
                  <a:lnTo>
                    <a:pt x="349" y="625"/>
                  </a:lnTo>
                  <a:lnTo>
                    <a:pt x="456" y="572"/>
                  </a:lnTo>
                  <a:lnTo>
                    <a:pt x="528" y="491"/>
                  </a:lnTo>
                  <a:lnTo>
                    <a:pt x="572" y="375"/>
                  </a:lnTo>
                  <a:lnTo>
                    <a:pt x="581" y="313"/>
                  </a:lnTo>
                  <a:lnTo>
                    <a:pt x="572" y="250"/>
                  </a:lnTo>
                  <a:lnTo>
                    <a:pt x="528" y="134"/>
                  </a:lnTo>
                  <a:lnTo>
                    <a:pt x="456" y="54"/>
                  </a:lnTo>
                  <a:lnTo>
                    <a:pt x="349" y="0"/>
                  </a:lnTo>
                  <a:close/>
                </a:path>
              </a:pathLst>
            </a:custGeom>
            <a:solidFill>
              <a:srgbClr val="007BC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345" name="Google Shape;1345;p122"/>
          <p:cNvSpPr txBox="1"/>
          <p:nvPr>
            <p:ph type="title"/>
          </p:nvPr>
        </p:nvSpPr>
        <p:spPr>
          <a:xfrm>
            <a:off x="968250" y="2332200"/>
            <a:ext cx="7207500" cy="479100"/>
          </a:xfrm>
          <a:prstGeom prst="rect">
            <a:avLst/>
          </a:prstGeom>
          <a:noFill/>
          <a:ln>
            <a:noFill/>
          </a:ln>
        </p:spPr>
        <p:txBody>
          <a:bodyPr anchorCtr="0" anchor="b" bIns="0" lIns="0" spcFirstLastPara="1" rIns="0" wrap="square" tIns="0">
            <a:noAutofit/>
          </a:bodyPr>
          <a:lstStyle>
            <a:lvl1pPr lvl="0" rtl="0" algn="ctr">
              <a:spcBef>
                <a:spcPts val="0"/>
              </a:spcBef>
              <a:spcAft>
                <a:spcPts val="0"/>
              </a:spcAft>
              <a:buSzPts val="3200"/>
              <a:buFont typeface="Helvetica Neue"/>
              <a:buNone/>
              <a:defRPr b="1" sz="3200">
                <a:solidFill>
                  <a:schemeClr val="dk1"/>
                </a:solidFill>
                <a:latin typeface="Helvetica Neue"/>
                <a:ea typeface="Helvetica Neue"/>
                <a:cs typeface="Helvetica Neue"/>
                <a:sym typeface="Helvetica Neue"/>
              </a:defRPr>
            </a:lvl1pPr>
            <a:lvl2pPr lvl="1" rtl="0" algn="ctr">
              <a:spcBef>
                <a:spcPts val="0"/>
              </a:spcBef>
              <a:spcAft>
                <a:spcPts val="0"/>
              </a:spcAft>
              <a:buSzPts val="3200"/>
              <a:buFont typeface="Helvetica Neue"/>
              <a:buNone/>
              <a:defRPr b="1" sz="3200">
                <a:latin typeface="Helvetica Neue"/>
                <a:ea typeface="Helvetica Neue"/>
                <a:cs typeface="Helvetica Neue"/>
                <a:sym typeface="Helvetica Neue"/>
              </a:defRPr>
            </a:lvl2pPr>
            <a:lvl3pPr lvl="2" rtl="0" algn="ctr">
              <a:spcBef>
                <a:spcPts val="0"/>
              </a:spcBef>
              <a:spcAft>
                <a:spcPts val="0"/>
              </a:spcAft>
              <a:buSzPts val="3200"/>
              <a:buFont typeface="Helvetica Neue"/>
              <a:buNone/>
              <a:defRPr b="1" sz="3200">
                <a:latin typeface="Helvetica Neue"/>
                <a:ea typeface="Helvetica Neue"/>
                <a:cs typeface="Helvetica Neue"/>
                <a:sym typeface="Helvetica Neue"/>
              </a:defRPr>
            </a:lvl3pPr>
            <a:lvl4pPr lvl="3" rtl="0" algn="ctr">
              <a:spcBef>
                <a:spcPts val="0"/>
              </a:spcBef>
              <a:spcAft>
                <a:spcPts val="0"/>
              </a:spcAft>
              <a:buSzPts val="3200"/>
              <a:buFont typeface="Helvetica Neue"/>
              <a:buNone/>
              <a:defRPr b="1" sz="3200">
                <a:latin typeface="Helvetica Neue"/>
                <a:ea typeface="Helvetica Neue"/>
                <a:cs typeface="Helvetica Neue"/>
                <a:sym typeface="Helvetica Neue"/>
              </a:defRPr>
            </a:lvl4pPr>
            <a:lvl5pPr lvl="4" rtl="0" algn="ctr">
              <a:spcBef>
                <a:spcPts val="0"/>
              </a:spcBef>
              <a:spcAft>
                <a:spcPts val="0"/>
              </a:spcAft>
              <a:buSzPts val="3200"/>
              <a:buFont typeface="Helvetica Neue"/>
              <a:buNone/>
              <a:defRPr b="1" sz="3200">
                <a:latin typeface="Helvetica Neue"/>
                <a:ea typeface="Helvetica Neue"/>
                <a:cs typeface="Helvetica Neue"/>
                <a:sym typeface="Helvetica Neue"/>
              </a:defRPr>
            </a:lvl5pPr>
            <a:lvl6pPr lvl="5" rtl="0" algn="ctr">
              <a:spcBef>
                <a:spcPts val="0"/>
              </a:spcBef>
              <a:spcAft>
                <a:spcPts val="0"/>
              </a:spcAft>
              <a:buSzPts val="3200"/>
              <a:buFont typeface="Helvetica Neue"/>
              <a:buNone/>
              <a:defRPr b="1" sz="3200">
                <a:latin typeface="Helvetica Neue"/>
                <a:ea typeface="Helvetica Neue"/>
                <a:cs typeface="Helvetica Neue"/>
                <a:sym typeface="Helvetica Neue"/>
              </a:defRPr>
            </a:lvl6pPr>
            <a:lvl7pPr lvl="6" rtl="0" algn="ctr">
              <a:spcBef>
                <a:spcPts val="0"/>
              </a:spcBef>
              <a:spcAft>
                <a:spcPts val="0"/>
              </a:spcAft>
              <a:buSzPts val="3200"/>
              <a:buFont typeface="Helvetica Neue"/>
              <a:buNone/>
              <a:defRPr b="1" sz="3200">
                <a:latin typeface="Helvetica Neue"/>
                <a:ea typeface="Helvetica Neue"/>
                <a:cs typeface="Helvetica Neue"/>
                <a:sym typeface="Helvetica Neue"/>
              </a:defRPr>
            </a:lvl7pPr>
            <a:lvl8pPr lvl="7" rtl="0" algn="ctr">
              <a:spcBef>
                <a:spcPts val="0"/>
              </a:spcBef>
              <a:spcAft>
                <a:spcPts val="0"/>
              </a:spcAft>
              <a:buSzPts val="3200"/>
              <a:buFont typeface="Helvetica Neue"/>
              <a:buNone/>
              <a:defRPr b="1" sz="3200">
                <a:latin typeface="Helvetica Neue"/>
                <a:ea typeface="Helvetica Neue"/>
                <a:cs typeface="Helvetica Neue"/>
                <a:sym typeface="Helvetica Neue"/>
              </a:defRPr>
            </a:lvl8pPr>
            <a:lvl9pPr lvl="8" rtl="0" algn="ctr">
              <a:spcBef>
                <a:spcPts val="0"/>
              </a:spcBef>
              <a:spcAft>
                <a:spcPts val="0"/>
              </a:spcAft>
              <a:buSzPts val="3200"/>
              <a:buFont typeface="Helvetica Neue"/>
              <a:buNone/>
              <a:defRPr b="1" sz="3200">
                <a:latin typeface="Helvetica Neue"/>
                <a:ea typeface="Helvetica Neue"/>
                <a:cs typeface="Helvetica Neue"/>
                <a:sym typeface="Helvetica Neue"/>
              </a:defRPr>
            </a:lvl9pPr>
          </a:lstStyle>
          <a:p/>
        </p:txBody>
      </p:sp>
      <p:sp>
        <p:nvSpPr>
          <p:cNvPr id="1346" name="Google Shape;1346;p122"/>
          <p:cNvSpPr/>
          <p:nvPr/>
        </p:nvSpPr>
        <p:spPr>
          <a:xfrm>
            <a:off x="8698265" y="4870865"/>
            <a:ext cx="136800" cy="139800"/>
          </a:xfrm>
          <a:prstGeom prst="ellipse">
            <a:avLst/>
          </a:pr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 name="Google Shape;1347;p122"/>
          <p:cNvSpPr txBox="1"/>
          <p:nvPr>
            <p:ph idx="12" type="sldNum"/>
          </p:nvPr>
        </p:nvSpPr>
        <p:spPr>
          <a:xfrm>
            <a:off x="290521" y="4874925"/>
            <a:ext cx="312300" cy="131700"/>
          </a:xfrm>
          <a:prstGeom prst="rect">
            <a:avLst/>
          </a:prstGeom>
          <a:noFill/>
          <a:ln>
            <a:noFill/>
          </a:ln>
        </p:spPr>
        <p:txBody>
          <a:bodyPr anchorCtr="0" anchor="ctr" bIns="0" lIns="0" spcFirstLastPara="1" rIns="0" wrap="square" tIns="0">
            <a:noAutofit/>
          </a:bodyPr>
          <a:lstStyle>
            <a:lvl1pPr indent="0" lvl="0"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1pPr>
            <a:lvl2pPr indent="0" lvl="1"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2pPr>
            <a:lvl3pPr indent="0" lvl="2"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3pPr>
            <a:lvl4pPr indent="0" lvl="3"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4pPr>
            <a:lvl5pPr indent="0" lvl="4"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5pPr>
            <a:lvl6pPr indent="0" lvl="5"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6pPr>
            <a:lvl7pPr indent="0" lvl="6"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7pPr>
            <a:lvl8pPr indent="0" lvl="7"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8pPr>
            <a:lvl9pPr indent="0" lvl="8"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9pPr>
          </a:lstStyle>
          <a:p>
            <a:pPr indent="0" lvl="0" marL="0" rtl="0" algn="l">
              <a:spcBef>
                <a:spcPts val="0"/>
              </a:spcBef>
              <a:spcAft>
                <a:spcPts val="0"/>
              </a:spcAft>
              <a:buNone/>
            </a:pPr>
            <a:fld id="{00000000-1234-1234-1234-123412341234}" type="slidenum">
              <a:rPr lang="en"/>
              <a:t>‹#›</a:t>
            </a:fld>
            <a:endParaRPr/>
          </a:p>
        </p:txBody>
      </p:sp>
      <p:sp>
        <p:nvSpPr>
          <p:cNvPr id="1348" name="Google Shape;1348;p122"/>
          <p:cNvSpPr txBox="1"/>
          <p:nvPr/>
        </p:nvSpPr>
        <p:spPr>
          <a:xfrm>
            <a:off x="1206943" y="4874925"/>
            <a:ext cx="1577100" cy="131700"/>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Clr>
                <a:srgbClr val="000000"/>
              </a:buClr>
              <a:buSzPts val="600"/>
              <a:buFont typeface="Arial"/>
              <a:buNone/>
            </a:pPr>
            <a:r>
              <a:rPr lang="en" sz="600">
                <a:solidFill>
                  <a:schemeClr val="dk2"/>
                </a:solidFill>
                <a:latin typeface="Helvetica Neue"/>
                <a:ea typeface="Helvetica Neue"/>
                <a:cs typeface="Helvetica Neue"/>
                <a:sym typeface="Helvetica Neue"/>
              </a:rPr>
              <a:t>2022 © AppFolio, Inc. Confidential</a:t>
            </a:r>
            <a:endParaRPr sz="600">
              <a:solidFill>
                <a:schemeClr val="dk2"/>
              </a:solidFill>
              <a:latin typeface="Helvetica Neue"/>
              <a:ea typeface="Helvetica Neue"/>
              <a:cs typeface="Helvetica Neue"/>
              <a:sym typeface="Helvetica Neue"/>
            </a:endParaRPr>
          </a:p>
        </p:txBody>
      </p:sp>
      <p:grpSp>
        <p:nvGrpSpPr>
          <p:cNvPr id="1349" name="Google Shape;1349;p122"/>
          <p:cNvGrpSpPr/>
          <p:nvPr/>
        </p:nvGrpSpPr>
        <p:grpSpPr>
          <a:xfrm>
            <a:off x="8684368" y="4856161"/>
            <a:ext cx="164601" cy="164574"/>
            <a:chOff x="5701200" y="2981425"/>
            <a:chExt cx="927850" cy="905250"/>
          </a:xfrm>
        </p:grpSpPr>
        <p:sp>
          <p:nvSpPr>
            <p:cNvPr id="1350" name="Google Shape;1350;p122"/>
            <p:cNvSpPr/>
            <p:nvPr/>
          </p:nvSpPr>
          <p:spPr>
            <a:xfrm>
              <a:off x="5701200" y="2981425"/>
              <a:ext cx="927850" cy="905250"/>
            </a:xfrm>
            <a:custGeom>
              <a:rect b="b" l="l" r="r" t="t"/>
              <a:pathLst>
                <a:path extrusionOk="0" h="36210" w="37114">
                  <a:moveTo>
                    <a:pt x="20237" y="5748"/>
                  </a:moveTo>
                  <a:lnTo>
                    <a:pt x="20587" y="5761"/>
                  </a:lnTo>
                  <a:lnTo>
                    <a:pt x="20925" y="5788"/>
                  </a:lnTo>
                  <a:lnTo>
                    <a:pt x="21262" y="5815"/>
                  </a:lnTo>
                  <a:lnTo>
                    <a:pt x="21599" y="5869"/>
                  </a:lnTo>
                  <a:lnTo>
                    <a:pt x="21936" y="5923"/>
                  </a:lnTo>
                  <a:lnTo>
                    <a:pt x="22274" y="5991"/>
                  </a:lnTo>
                  <a:lnTo>
                    <a:pt x="22597" y="6072"/>
                  </a:lnTo>
                  <a:lnTo>
                    <a:pt x="22921" y="6166"/>
                  </a:lnTo>
                  <a:lnTo>
                    <a:pt x="23245" y="6260"/>
                  </a:lnTo>
                  <a:lnTo>
                    <a:pt x="23569" y="6368"/>
                  </a:lnTo>
                  <a:lnTo>
                    <a:pt x="23893" y="6503"/>
                  </a:lnTo>
                  <a:lnTo>
                    <a:pt x="24203" y="6625"/>
                  </a:lnTo>
                  <a:lnTo>
                    <a:pt x="24513" y="6773"/>
                  </a:lnTo>
                  <a:lnTo>
                    <a:pt x="24823" y="6922"/>
                  </a:lnTo>
                  <a:lnTo>
                    <a:pt x="25120" y="7083"/>
                  </a:lnTo>
                  <a:lnTo>
                    <a:pt x="25417" y="7272"/>
                  </a:lnTo>
                  <a:lnTo>
                    <a:pt x="25714" y="7488"/>
                  </a:lnTo>
                  <a:lnTo>
                    <a:pt x="26011" y="7731"/>
                  </a:lnTo>
                  <a:lnTo>
                    <a:pt x="26307" y="8001"/>
                  </a:lnTo>
                  <a:lnTo>
                    <a:pt x="26604" y="8298"/>
                  </a:lnTo>
                  <a:lnTo>
                    <a:pt x="26887" y="8621"/>
                  </a:lnTo>
                  <a:lnTo>
                    <a:pt x="27157" y="8972"/>
                  </a:lnTo>
                  <a:lnTo>
                    <a:pt x="27292" y="9174"/>
                  </a:lnTo>
                  <a:lnTo>
                    <a:pt x="27414" y="9363"/>
                  </a:lnTo>
                  <a:lnTo>
                    <a:pt x="27535" y="9579"/>
                  </a:lnTo>
                  <a:lnTo>
                    <a:pt x="27656" y="9795"/>
                  </a:lnTo>
                  <a:lnTo>
                    <a:pt x="27764" y="10024"/>
                  </a:lnTo>
                  <a:lnTo>
                    <a:pt x="27872" y="10254"/>
                  </a:lnTo>
                  <a:lnTo>
                    <a:pt x="27967" y="10497"/>
                  </a:lnTo>
                  <a:lnTo>
                    <a:pt x="28061" y="10753"/>
                  </a:lnTo>
                  <a:lnTo>
                    <a:pt x="28142" y="11023"/>
                  </a:lnTo>
                  <a:lnTo>
                    <a:pt x="28223" y="11292"/>
                  </a:lnTo>
                  <a:lnTo>
                    <a:pt x="28290" y="11576"/>
                  </a:lnTo>
                  <a:lnTo>
                    <a:pt x="28358" y="11873"/>
                  </a:lnTo>
                  <a:lnTo>
                    <a:pt x="28412" y="12169"/>
                  </a:lnTo>
                  <a:lnTo>
                    <a:pt x="28452" y="12493"/>
                  </a:lnTo>
                  <a:lnTo>
                    <a:pt x="28493" y="12817"/>
                  </a:lnTo>
                  <a:lnTo>
                    <a:pt x="28520" y="13154"/>
                  </a:lnTo>
                  <a:lnTo>
                    <a:pt x="28533" y="13491"/>
                  </a:lnTo>
                  <a:lnTo>
                    <a:pt x="28533" y="13856"/>
                  </a:lnTo>
                  <a:lnTo>
                    <a:pt x="28533" y="15893"/>
                  </a:lnTo>
                  <a:lnTo>
                    <a:pt x="28560" y="17039"/>
                  </a:lnTo>
                  <a:lnTo>
                    <a:pt x="28560" y="18186"/>
                  </a:lnTo>
                  <a:lnTo>
                    <a:pt x="28560" y="19319"/>
                  </a:lnTo>
                  <a:lnTo>
                    <a:pt x="28533" y="20412"/>
                  </a:lnTo>
                  <a:lnTo>
                    <a:pt x="28506" y="20938"/>
                  </a:lnTo>
                  <a:lnTo>
                    <a:pt x="28479" y="21451"/>
                  </a:lnTo>
                  <a:lnTo>
                    <a:pt x="28425" y="21937"/>
                  </a:lnTo>
                  <a:lnTo>
                    <a:pt x="28371" y="22395"/>
                  </a:lnTo>
                  <a:lnTo>
                    <a:pt x="28304" y="22827"/>
                  </a:lnTo>
                  <a:lnTo>
                    <a:pt x="28223" y="23218"/>
                  </a:lnTo>
                  <a:lnTo>
                    <a:pt x="28142" y="23582"/>
                  </a:lnTo>
                  <a:lnTo>
                    <a:pt x="28034" y="23906"/>
                  </a:lnTo>
                  <a:lnTo>
                    <a:pt x="27845" y="24392"/>
                  </a:lnTo>
                  <a:lnTo>
                    <a:pt x="27629" y="24864"/>
                  </a:lnTo>
                  <a:lnTo>
                    <a:pt x="27387" y="25323"/>
                  </a:lnTo>
                  <a:lnTo>
                    <a:pt x="27117" y="25768"/>
                  </a:lnTo>
                  <a:lnTo>
                    <a:pt x="26833" y="26200"/>
                  </a:lnTo>
                  <a:lnTo>
                    <a:pt x="26523" y="26618"/>
                  </a:lnTo>
                  <a:lnTo>
                    <a:pt x="26199" y="27009"/>
                  </a:lnTo>
                  <a:lnTo>
                    <a:pt x="25835" y="27400"/>
                  </a:lnTo>
                  <a:lnTo>
                    <a:pt x="25471" y="27751"/>
                  </a:lnTo>
                  <a:lnTo>
                    <a:pt x="25080" y="28088"/>
                  </a:lnTo>
                  <a:lnTo>
                    <a:pt x="24661" y="28412"/>
                  </a:lnTo>
                  <a:lnTo>
                    <a:pt x="24243" y="28709"/>
                  </a:lnTo>
                  <a:lnTo>
                    <a:pt x="23798" y="28979"/>
                  </a:lnTo>
                  <a:lnTo>
                    <a:pt x="23353" y="29222"/>
                  </a:lnTo>
                  <a:lnTo>
                    <a:pt x="22881" y="29451"/>
                  </a:lnTo>
                  <a:lnTo>
                    <a:pt x="22409" y="29640"/>
                  </a:lnTo>
                  <a:lnTo>
                    <a:pt x="22287" y="29694"/>
                  </a:lnTo>
                  <a:lnTo>
                    <a:pt x="21788" y="29869"/>
                  </a:lnTo>
                  <a:lnTo>
                    <a:pt x="21289" y="30031"/>
                  </a:lnTo>
                  <a:lnTo>
                    <a:pt x="20776" y="30152"/>
                  </a:lnTo>
                  <a:lnTo>
                    <a:pt x="20264" y="30260"/>
                  </a:lnTo>
                  <a:lnTo>
                    <a:pt x="19737" y="30341"/>
                  </a:lnTo>
                  <a:lnTo>
                    <a:pt x="19211" y="30395"/>
                  </a:lnTo>
                  <a:lnTo>
                    <a:pt x="18685" y="30422"/>
                  </a:lnTo>
                  <a:lnTo>
                    <a:pt x="17484" y="30422"/>
                  </a:lnTo>
                  <a:lnTo>
                    <a:pt x="17134" y="30395"/>
                  </a:lnTo>
                  <a:lnTo>
                    <a:pt x="16769" y="30368"/>
                  </a:lnTo>
                  <a:lnTo>
                    <a:pt x="16405" y="30328"/>
                  </a:lnTo>
                  <a:lnTo>
                    <a:pt x="16027" y="30274"/>
                  </a:lnTo>
                  <a:lnTo>
                    <a:pt x="15650" y="30193"/>
                  </a:lnTo>
                  <a:lnTo>
                    <a:pt x="15272" y="30112"/>
                  </a:lnTo>
                  <a:lnTo>
                    <a:pt x="14894" y="30017"/>
                  </a:lnTo>
                  <a:lnTo>
                    <a:pt x="14517" y="29910"/>
                  </a:lnTo>
                  <a:lnTo>
                    <a:pt x="14139" y="29788"/>
                  </a:lnTo>
                  <a:lnTo>
                    <a:pt x="13761" y="29653"/>
                  </a:lnTo>
                  <a:lnTo>
                    <a:pt x="13383" y="29505"/>
                  </a:lnTo>
                  <a:lnTo>
                    <a:pt x="13019" y="29343"/>
                  </a:lnTo>
                  <a:lnTo>
                    <a:pt x="12655" y="29168"/>
                  </a:lnTo>
                  <a:lnTo>
                    <a:pt x="12304" y="28979"/>
                  </a:lnTo>
                  <a:lnTo>
                    <a:pt x="11967" y="28776"/>
                  </a:lnTo>
                  <a:lnTo>
                    <a:pt x="11630" y="28560"/>
                  </a:lnTo>
                  <a:lnTo>
                    <a:pt x="11306" y="28345"/>
                  </a:lnTo>
                  <a:lnTo>
                    <a:pt x="10982" y="28102"/>
                  </a:lnTo>
                  <a:lnTo>
                    <a:pt x="10685" y="27859"/>
                  </a:lnTo>
                  <a:lnTo>
                    <a:pt x="10402" y="27603"/>
                  </a:lnTo>
                  <a:lnTo>
                    <a:pt x="10132" y="27319"/>
                  </a:lnTo>
                  <a:lnTo>
                    <a:pt x="9889" y="27036"/>
                  </a:lnTo>
                  <a:lnTo>
                    <a:pt x="9646" y="26739"/>
                  </a:lnTo>
                  <a:lnTo>
                    <a:pt x="9431" y="26429"/>
                  </a:lnTo>
                  <a:lnTo>
                    <a:pt x="9242" y="26119"/>
                  </a:lnTo>
                  <a:lnTo>
                    <a:pt x="9066" y="25781"/>
                  </a:lnTo>
                  <a:lnTo>
                    <a:pt x="8918" y="25444"/>
                  </a:lnTo>
                  <a:lnTo>
                    <a:pt x="8797" y="25080"/>
                  </a:lnTo>
                  <a:lnTo>
                    <a:pt x="8702" y="24716"/>
                  </a:lnTo>
                  <a:lnTo>
                    <a:pt x="8621" y="24338"/>
                  </a:lnTo>
                  <a:lnTo>
                    <a:pt x="8581" y="23960"/>
                  </a:lnTo>
                  <a:lnTo>
                    <a:pt x="8567" y="23555"/>
                  </a:lnTo>
                  <a:lnTo>
                    <a:pt x="8581" y="23097"/>
                  </a:lnTo>
                  <a:lnTo>
                    <a:pt x="8608" y="22840"/>
                  </a:lnTo>
                  <a:lnTo>
                    <a:pt x="8635" y="22598"/>
                  </a:lnTo>
                  <a:lnTo>
                    <a:pt x="8675" y="22328"/>
                  </a:lnTo>
                  <a:lnTo>
                    <a:pt x="8729" y="22071"/>
                  </a:lnTo>
                  <a:lnTo>
                    <a:pt x="8797" y="21802"/>
                  </a:lnTo>
                  <a:lnTo>
                    <a:pt x="8877" y="21518"/>
                  </a:lnTo>
                  <a:lnTo>
                    <a:pt x="8972" y="21249"/>
                  </a:lnTo>
                  <a:lnTo>
                    <a:pt x="9080" y="20965"/>
                  </a:lnTo>
                  <a:lnTo>
                    <a:pt x="9201" y="20682"/>
                  </a:lnTo>
                  <a:lnTo>
                    <a:pt x="9350" y="20399"/>
                  </a:lnTo>
                  <a:lnTo>
                    <a:pt x="9512" y="20129"/>
                  </a:lnTo>
                  <a:lnTo>
                    <a:pt x="9700" y="19846"/>
                  </a:lnTo>
                  <a:lnTo>
                    <a:pt x="9903" y="19562"/>
                  </a:lnTo>
                  <a:lnTo>
                    <a:pt x="10132" y="19292"/>
                  </a:lnTo>
                  <a:lnTo>
                    <a:pt x="10388" y="19023"/>
                  </a:lnTo>
                  <a:lnTo>
                    <a:pt x="10658" y="18766"/>
                  </a:lnTo>
                  <a:lnTo>
                    <a:pt x="10955" y="18510"/>
                  </a:lnTo>
                  <a:lnTo>
                    <a:pt x="11279" y="18254"/>
                  </a:lnTo>
                  <a:lnTo>
                    <a:pt x="11630" y="18011"/>
                  </a:lnTo>
                  <a:lnTo>
                    <a:pt x="12007" y="17781"/>
                  </a:lnTo>
                  <a:lnTo>
                    <a:pt x="12426" y="17552"/>
                  </a:lnTo>
                  <a:lnTo>
                    <a:pt x="12857" y="17350"/>
                  </a:lnTo>
                  <a:lnTo>
                    <a:pt x="13329" y="17147"/>
                  </a:lnTo>
                  <a:lnTo>
                    <a:pt x="13829" y="16959"/>
                  </a:lnTo>
                  <a:lnTo>
                    <a:pt x="14368" y="16770"/>
                  </a:lnTo>
                  <a:lnTo>
                    <a:pt x="14935" y="16621"/>
                  </a:lnTo>
                  <a:lnTo>
                    <a:pt x="15542" y="16473"/>
                  </a:lnTo>
                  <a:lnTo>
                    <a:pt x="16176" y="16338"/>
                  </a:lnTo>
                  <a:lnTo>
                    <a:pt x="16864" y="16230"/>
                  </a:lnTo>
                  <a:lnTo>
                    <a:pt x="17579" y="16122"/>
                  </a:lnTo>
                  <a:lnTo>
                    <a:pt x="18240" y="16041"/>
                  </a:lnTo>
                  <a:lnTo>
                    <a:pt x="19292" y="15933"/>
                  </a:lnTo>
                  <a:lnTo>
                    <a:pt x="20331" y="15785"/>
                  </a:lnTo>
                  <a:lnTo>
                    <a:pt x="21370" y="15623"/>
                  </a:lnTo>
                  <a:lnTo>
                    <a:pt x="22409" y="15434"/>
                  </a:lnTo>
                  <a:lnTo>
                    <a:pt x="22773" y="15340"/>
                  </a:lnTo>
                  <a:lnTo>
                    <a:pt x="23097" y="15245"/>
                  </a:lnTo>
                  <a:lnTo>
                    <a:pt x="23393" y="15151"/>
                  </a:lnTo>
                  <a:lnTo>
                    <a:pt x="23650" y="15043"/>
                  </a:lnTo>
                  <a:lnTo>
                    <a:pt x="23866" y="14921"/>
                  </a:lnTo>
                  <a:lnTo>
                    <a:pt x="24054" y="14800"/>
                  </a:lnTo>
                  <a:lnTo>
                    <a:pt x="24216" y="14665"/>
                  </a:lnTo>
                  <a:lnTo>
                    <a:pt x="24351" y="14530"/>
                  </a:lnTo>
                  <a:lnTo>
                    <a:pt x="24473" y="14395"/>
                  </a:lnTo>
                  <a:lnTo>
                    <a:pt x="24554" y="14260"/>
                  </a:lnTo>
                  <a:lnTo>
                    <a:pt x="24621" y="14112"/>
                  </a:lnTo>
                  <a:lnTo>
                    <a:pt x="24675" y="13977"/>
                  </a:lnTo>
                  <a:lnTo>
                    <a:pt x="24715" y="13829"/>
                  </a:lnTo>
                  <a:lnTo>
                    <a:pt x="24729" y="13694"/>
                  </a:lnTo>
                  <a:lnTo>
                    <a:pt x="24742" y="13559"/>
                  </a:lnTo>
                  <a:lnTo>
                    <a:pt x="24756" y="13424"/>
                  </a:lnTo>
                  <a:lnTo>
                    <a:pt x="24769" y="13276"/>
                  </a:lnTo>
                  <a:lnTo>
                    <a:pt x="24769" y="13127"/>
                  </a:lnTo>
                  <a:lnTo>
                    <a:pt x="24756" y="12817"/>
                  </a:lnTo>
                  <a:lnTo>
                    <a:pt x="24715" y="12534"/>
                  </a:lnTo>
                  <a:lnTo>
                    <a:pt x="24675" y="12385"/>
                  </a:lnTo>
                  <a:lnTo>
                    <a:pt x="24635" y="12237"/>
                  </a:lnTo>
                  <a:lnTo>
                    <a:pt x="24581" y="12102"/>
                  </a:lnTo>
                  <a:lnTo>
                    <a:pt x="24527" y="11967"/>
                  </a:lnTo>
                  <a:lnTo>
                    <a:pt x="24392" y="11697"/>
                  </a:lnTo>
                  <a:lnTo>
                    <a:pt x="24230" y="11454"/>
                  </a:lnTo>
                  <a:lnTo>
                    <a:pt x="24135" y="11333"/>
                  </a:lnTo>
                  <a:lnTo>
                    <a:pt x="24041" y="11225"/>
                  </a:lnTo>
                  <a:lnTo>
                    <a:pt x="23879" y="11050"/>
                  </a:lnTo>
                  <a:lnTo>
                    <a:pt x="23717" y="10888"/>
                  </a:lnTo>
                  <a:lnTo>
                    <a:pt x="23528" y="10726"/>
                  </a:lnTo>
                  <a:lnTo>
                    <a:pt x="23326" y="10591"/>
                  </a:lnTo>
                  <a:lnTo>
                    <a:pt x="23110" y="10470"/>
                  </a:lnTo>
                  <a:lnTo>
                    <a:pt x="22867" y="10348"/>
                  </a:lnTo>
                  <a:lnTo>
                    <a:pt x="22611" y="10240"/>
                  </a:lnTo>
                  <a:lnTo>
                    <a:pt x="22341" y="10146"/>
                  </a:lnTo>
                  <a:lnTo>
                    <a:pt x="22058" y="10065"/>
                  </a:lnTo>
                  <a:lnTo>
                    <a:pt x="21748" y="9997"/>
                  </a:lnTo>
                  <a:lnTo>
                    <a:pt x="21424" y="9930"/>
                  </a:lnTo>
                  <a:lnTo>
                    <a:pt x="21086" y="9889"/>
                  </a:lnTo>
                  <a:lnTo>
                    <a:pt x="20722" y="9849"/>
                  </a:lnTo>
                  <a:lnTo>
                    <a:pt x="20344" y="9822"/>
                  </a:lnTo>
                  <a:lnTo>
                    <a:pt x="19953" y="9809"/>
                  </a:lnTo>
                  <a:lnTo>
                    <a:pt x="19535" y="9795"/>
                  </a:lnTo>
                  <a:lnTo>
                    <a:pt x="19157" y="9809"/>
                  </a:lnTo>
                  <a:lnTo>
                    <a:pt x="18780" y="9822"/>
                  </a:lnTo>
                  <a:lnTo>
                    <a:pt x="18429" y="9849"/>
                  </a:lnTo>
                  <a:lnTo>
                    <a:pt x="18092" y="9889"/>
                  </a:lnTo>
                  <a:lnTo>
                    <a:pt x="17781" y="9930"/>
                  </a:lnTo>
                  <a:lnTo>
                    <a:pt x="17484" y="9984"/>
                  </a:lnTo>
                  <a:lnTo>
                    <a:pt x="17188" y="10051"/>
                  </a:lnTo>
                  <a:lnTo>
                    <a:pt x="16931" y="10132"/>
                  </a:lnTo>
                  <a:lnTo>
                    <a:pt x="16675" y="10213"/>
                  </a:lnTo>
                  <a:lnTo>
                    <a:pt x="16432" y="10308"/>
                  </a:lnTo>
                  <a:lnTo>
                    <a:pt x="16203" y="10416"/>
                  </a:lnTo>
                  <a:lnTo>
                    <a:pt x="16001" y="10524"/>
                  </a:lnTo>
                  <a:lnTo>
                    <a:pt x="15798" y="10631"/>
                  </a:lnTo>
                  <a:lnTo>
                    <a:pt x="15609" y="10753"/>
                  </a:lnTo>
                  <a:lnTo>
                    <a:pt x="15434" y="10888"/>
                  </a:lnTo>
                  <a:lnTo>
                    <a:pt x="15272" y="11023"/>
                  </a:lnTo>
                  <a:lnTo>
                    <a:pt x="15124" y="11171"/>
                  </a:lnTo>
                  <a:lnTo>
                    <a:pt x="14989" y="11319"/>
                  </a:lnTo>
                  <a:lnTo>
                    <a:pt x="14854" y="11468"/>
                  </a:lnTo>
                  <a:lnTo>
                    <a:pt x="14732" y="11630"/>
                  </a:lnTo>
                  <a:lnTo>
                    <a:pt x="14624" y="11792"/>
                  </a:lnTo>
                  <a:lnTo>
                    <a:pt x="14517" y="11954"/>
                  </a:lnTo>
                  <a:lnTo>
                    <a:pt x="14422" y="12129"/>
                  </a:lnTo>
                  <a:lnTo>
                    <a:pt x="14341" y="12304"/>
                  </a:lnTo>
                  <a:lnTo>
                    <a:pt x="14179" y="12669"/>
                  </a:lnTo>
                  <a:lnTo>
                    <a:pt x="14058" y="13046"/>
                  </a:lnTo>
                  <a:lnTo>
                    <a:pt x="13950" y="13424"/>
                  </a:lnTo>
                  <a:lnTo>
                    <a:pt x="13856" y="13815"/>
                  </a:lnTo>
                  <a:lnTo>
                    <a:pt x="13815" y="14004"/>
                  </a:lnTo>
                  <a:lnTo>
                    <a:pt x="13761" y="14179"/>
                  </a:lnTo>
                  <a:lnTo>
                    <a:pt x="13694" y="14341"/>
                  </a:lnTo>
                  <a:lnTo>
                    <a:pt x="13613" y="14503"/>
                  </a:lnTo>
                  <a:lnTo>
                    <a:pt x="13505" y="14652"/>
                  </a:lnTo>
                  <a:lnTo>
                    <a:pt x="13397" y="14800"/>
                  </a:lnTo>
                  <a:lnTo>
                    <a:pt x="13262" y="14935"/>
                  </a:lnTo>
                  <a:lnTo>
                    <a:pt x="13127" y="15043"/>
                  </a:lnTo>
                  <a:lnTo>
                    <a:pt x="12979" y="15151"/>
                  </a:lnTo>
                  <a:lnTo>
                    <a:pt x="12817" y="15245"/>
                  </a:lnTo>
                  <a:lnTo>
                    <a:pt x="12655" y="15313"/>
                  </a:lnTo>
                  <a:lnTo>
                    <a:pt x="12479" y="15380"/>
                  </a:lnTo>
                  <a:lnTo>
                    <a:pt x="12304" y="15421"/>
                  </a:lnTo>
                  <a:lnTo>
                    <a:pt x="12115" y="15448"/>
                  </a:lnTo>
                  <a:lnTo>
                    <a:pt x="11751" y="15448"/>
                  </a:lnTo>
                  <a:lnTo>
                    <a:pt x="11562" y="15434"/>
                  </a:lnTo>
                  <a:lnTo>
                    <a:pt x="11373" y="15407"/>
                  </a:lnTo>
                  <a:lnTo>
                    <a:pt x="11184" y="15367"/>
                  </a:lnTo>
                  <a:lnTo>
                    <a:pt x="10995" y="15313"/>
                  </a:lnTo>
                  <a:lnTo>
                    <a:pt x="10820" y="15232"/>
                  </a:lnTo>
                  <a:lnTo>
                    <a:pt x="10645" y="15137"/>
                  </a:lnTo>
                  <a:lnTo>
                    <a:pt x="10496" y="15029"/>
                  </a:lnTo>
                  <a:lnTo>
                    <a:pt x="10334" y="14908"/>
                  </a:lnTo>
                  <a:lnTo>
                    <a:pt x="10200" y="14773"/>
                  </a:lnTo>
                  <a:lnTo>
                    <a:pt x="10078" y="14625"/>
                  </a:lnTo>
                  <a:lnTo>
                    <a:pt x="9970" y="14463"/>
                  </a:lnTo>
                  <a:lnTo>
                    <a:pt x="9876" y="14287"/>
                  </a:lnTo>
                  <a:lnTo>
                    <a:pt x="9795" y="14112"/>
                  </a:lnTo>
                  <a:lnTo>
                    <a:pt x="9741" y="13937"/>
                  </a:lnTo>
                  <a:lnTo>
                    <a:pt x="9687" y="13748"/>
                  </a:lnTo>
                  <a:lnTo>
                    <a:pt x="9660" y="13545"/>
                  </a:lnTo>
                  <a:lnTo>
                    <a:pt x="9660" y="13424"/>
                  </a:lnTo>
                  <a:lnTo>
                    <a:pt x="9700" y="13127"/>
                  </a:lnTo>
                  <a:lnTo>
                    <a:pt x="9741" y="12817"/>
                  </a:lnTo>
                  <a:lnTo>
                    <a:pt x="9795" y="12520"/>
                  </a:lnTo>
                  <a:lnTo>
                    <a:pt x="9849" y="12223"/>
                  </a:lnTo>
                  <a:lnTo>
                    <a:pt x="9930" y="11927"/>
                  </a:lnTo>
                  <a:lnTo>
                    <a:pt x="10011" y="11643"/>
                  </a:lnTo>
                  <a:lnTo>
                    <a:pt x="10105" y="11360"/>
                  </a:lnTo>
                  <a:lnTo>
                    <a:pt x="10213" y="11077"/>
                  </a:lnTo>
                  <a:lnTo>
                    <a:pt x="10334" y="10793"/>
                  </a:lnTo>
                  <a:lnTo>
                    <a:pt x="10456" y="10524"/>
                  </a:lnTo>
                  <a:lnTo>
                    <a:pt x="10591" y="10254"/>
                  </a:lnTo>
                  <a:lnTo>
                    <a:pt x="10739" y="9984"/>
                  </a:lnTo>
                  <a:lnTo>
                    <a:pt x="10901" y="9728"/>
                  </a:lnTo>
                  <a:lnTo>
                    <a:pt x="11063" y="9471"/>
                  </a:lnTo>
                  <a:lnTo>
                    <a:pt x="11252" y="9228"/>
                  </a:lnTo>
                  <a:lnTo>
                    <a:pt x="11427" y="8986"/>
                  </a:lnTo>
                  <a:lnTo>
                    <a:pt x="11603" y="8783"/>
                  </a:lnTo>
                  <a:lnTo>
                    <a:pt x="11778" y="8594"/>
                  </a:lnTo>
                  <a:lnTo>
                    <a:pt x="11953" y="8405"/>
                  </a:lnTo>
                  <a:lnTo>
                    <a:pt x="12142" y="8230"/>
                  </a:lnTo>
                  <a:lnTo>
                    <a:pt x="12345" y="8055"/>
                  </a:lnTo>
                  <a:lnTo>
                    <a:pt x="12547" y="7893"/>
                  </a:lnTo>
                  <a:lnTo>
                    <a:pt x="12749" y="7731"/>
                  </a:lnTo>
                  <a:lnTo>
                    <a:pt x="12965" y="7569"/>
                  </a:lnTo>
                  <a:lnTo>
                    <a:pt x="13181" y="7421"/>
                  </a:lnTo>
                  <a:lnTo>
                    <a:pt x="13410" y="7286"/>
                  </a:lnTo>
                  <a:lnTo>
                    <a:pt x="13640" y="7151"/>
                  </a:lnTo>
                  <a:lnTo>
                    <a:pt x="13869" y="7016"/>
                  </a:lnTo>
                  <a:lnTo>
                    <a:pt x="14125" y="6895"/>
                  </a:lnTo>
                  <a:lnTo>
                    <a:pt x="14368" y="6773"/>
                  </a:lnTo>
                  <a:lnTo>
                    <a:pt x="14624" y="6665"/>
                  </a:lnTo>
                  <a:lnTo>
                    <a:pt x="14881" y="6557"/>
                  </a:lnTo>
                  <a:lnTo>
                    <a:pt x="15434" y="6368"/>
                  </a:lnTo>
                  <a:lnTo>
                    <a:pt x="16001" y="6207"/>
                  </a:lnTo>
                  <a:lnTo>
                    <a:pt x="16581" y="6058"/>
                  </a:lnTo>
                  <a:lnTo>
                    <a:pt x="17201" y="5950"/>
                  </a:lnTo>
                  <a:lnTo>
                    <a:pt x="17835" y="5856"/>
                  </a:lnTo>
                  <a:lnTo>
                    <a:pt x="18496" y="5802"/>
                  </a:lnTo>
                  <a:lnTo>
                    <a:pt x="19184" y="5761"/>
                  </a:lnTo>
                  <a:lnTo>
                    <a:pt x="19899" y="5748"/>
                  </a:lnTo>
                  <a:close/>
                  <a:moveTo>
                    <a:pt x="18523" y="1"/>
                  </a:moveTo>
                  <a:lnTo>
                    <a:pt x="18038" y="14"/>
                  </a:lnTo>
                  <a:lnTo>
                    <a:pt x="17565" y="28"/>
                  </a:lnTo>
                  <a:lnTo>
                    <a:pt x="17093" y="55"/>
                  </a:lnTo>
                  <a:lnTo>
                    <a:pt x="16621" y="95"/>
                  </a:lnTo>
                  <a:lnTo>
                    <a:pt x="16149" y="149"/>
                  </a:lnTo>
                  <a:lnTo>
                    <a:pt x="15690" y="203"/>
                  </a:lnTo>
                  <a:lnTo>
                    <a:pt x="15232" y="271"/>
                  </a:lnTo>
                  <a:lnTo>
                    <a:pt x="14773" y="352"/>
                  </a:lnTo>
                  <a:lnTo>
                    <a:pt x="14328" y="446"/>
                  </a:lnTo>
                  <a:lnTo>
                    <a:pt x="13882" y="540"/>
                  </a:lnTo>
                  <a:lnTo>
                    <a:pt x="13437" y="648"/>
                  </a:lnTo>
                  <a:lnTo>
                    <a:pt x="12992" y="770"/>
                  </a:lnTo>
                  <a:lnTo>
                    <a:pt x="12560" y="905"/>
                  </a:lnTo>
                  <a:lnTo>
                    <a:pt x="12129" y="1040"/>
                  </a:lnTo>
                  <a:lnTo>
                    <a:pt x="11711" y="1201"/>
                  </a:lnTo>
                  <a:lnTo>
                    <a:pt x="11292" y="1350"/>
                  </a:lnTo>
                  <a:lnTo>
                    <a:pt x="10874" y="1525"/>
                  </a:lnTo>
                  <a:lnTo>
                    <a:pt x="10469" y="1701"/>
                  </a:lnTo>
                  <a:lnTo>
                    <a:pt x="10065" y="1890"/>
                  </a:lnTo>
                  <a:lnTo>
                    <a:pt x="9673" y="2078"/>
                  </a:lnTo>
                  <a:lnTo>
                    <a:pt x="9282" y="2294"/>
                  </a:lnTo>
                  <a:lnTo>
                    <a:pt x="8891" y="2497"/>
                  </a:lnTo>
                  <a:lnTo>
                    <a:pt x="8513" y="2726"/>
                  </a:lnTo>
                  <a:lnTo>
                    <a:pt x="8149" y="2955"/>
                  </a:lnTo>
                  <a:lnTo>
                    <a:pt x="7771" y="3198"/>
                  </a:lnTo>
                  <a:lnTo>
                    <a:pt x="7420" y="3441"/>
                  </a:lnTo>
                  <a:lnTo>
                    <a:pt x="7070" y="3697"/>
                  </a:lnTo>
                  <a:lnTo>
                    <a:pt x="6719" y="3967"/>
                  </a:lnTo>
                  <a:lnTo>
                    <a:pt x="6382" y="4237"/>
                  </a:lnTo>
                  <a:lnTo>
                    <a:pt x="6044" y="4520"/>
                  </a:lnTo>
                  <a:lnTo>
                    <a:pt x="5721" y="4803"/>
                  </a:lnTo>
                  <a:lnTo>
                    <a:pt x="5410" y="5100"/>
                  </a:lnTo>
                  <a:lnTo>
                    <a:pt x="5100" y="5411"/>
                  </a:lnTo>
                  <a:lnTo>
                    <a:pt x="4790" y="5721"/>
                  </a:lnTo>
                  <a:lnTo>
                    <a:pt x="4493" y="6031"/>
                  </a:lnTo>
                  <a:lnTo>
                    <a:pt x="4210" y="6368"/>
                  </a:lnTo>
                  <a:lnTo>
                    <a:pt x="3940" y="6692"/>
                  </a:lnTo>
                  <a:lnTo>
                    <a:pt x="3670" y="7029"/>
                  </a:lnTo>
                  <a:lnTo>
                    <a:pt x="3400" y="7380"/>
                  </a:lnTo>
                  <a:lnTo>
                    <a:pt x="3144" y="7731"/>
                  </a:lnTo>
                  <a:lnTo>
                    <a:pt x="2901" y="8095"/>
                  </a:lnTo>
                  <a:lnTo>
                    <a:pt x="2672" y="8473"/>
                  </a:lnTo>
                  <a:lnTo>
                    <a:pt x="2442" y="8837"/>
                  </a:lnTo>
                  <a:lnTo>
                    <a:pt x="2227" y="9228"/>
                  </a:lnTo>
                  <a:lnTo>
                    <a:pt x="2011" y="9606"/>
                  </a:lnTo>
                  <a:lnTo>
                    <a:pt x="1822" y="9997"/>
                  </a:lnTo>
                  <a:lnTo>
                    <a:pt x="1633" y="10402"/>
                  </a:lnTo>
                  <a:lnTo>
                    <a:pt x="1444" y="10807"/>
                  </a:lnTo>
                  <a:lnTo>
                    <a:pt x="1282" y="11225"/>
                  </a:lnTo>
                  <a:lnTo>
                    <a:pt x="1120" y="11643"/>
                  </a:lnTo>
                  <a:lnTo>
                    <a:pt x="972" y="12061"/>
                  </a:lnTo>
                  <a:lnTo>
                    <a:pt x="824" y="12493"/>
                  </a:lnTo>
                  <a:lnTo>
                    <a:pt x="702" y="12925"/>
                  </a:lnTo>
                  <a:lnTo>
                    <a:pt x="581" y="13357"/>
                  </a:lnTo>
                  <a:lnTo>
                    <a:pt x="473" y="13802"/>
                  </a:lnTo>
                  <a:lnTo>
                    <a:pt x="378" y="14260"/>
                  </a:lnTo>
                  <a:lnTo>
                    <a:pt x="284" y="14719"/>
                  </a:lnTo>
                  <a:lnTo>
                    <a:pt x="216" y="15178"/>
                  </a:lnTo>
                  <a:lnTo>
                    <a:pt x="149" y="15636"/>
                  </a:lnTo>
                  <a:lnTo>
                    <a:pt x="95" y="16109"/>
                  </a:lnTo>
                  <a:lnTo>
                    <a:pt x="55" y="16581"/>
                  </a:lnTo>
                  <a:lnTo>
                    <a:pt x="28" y="17066"/>
                  </a:lnTo>
                  <a:lnTo>
                    <a:pt x="1" y="17539"/>
                  </a:lnTo>
                  <a:lnTo>
                    <a:pt x="1" y="18024"/>
                  </a:lnTo>
                  <a:lnTo>
                    <a:pt x="1" y="18523"/>
                  </a:lnTo>
                  <a:lnTo>
                    <a:pt x="28" y="18996"/>
                  </a:lnTo>
                  <a:lnTo>
                    <a:pt x="55" y="19481"/>
                  </a:lnTo>
                  <a:lnTo>
                    <a:pt x="95" y="19953"/>
                  </a:lnTo>
                  <a:lnTo>
                    <a:pt x="149" y="20426"/>
                  </a:lnTo>
                  <a:lnTo>
                    <a:pt x="216" y="20898"/>
                  </a:lnTo>
                  <a:lnTo>
                    <a:pt x="284" y="21356"/>
                  </a:lnTo>
                  <a:lnTo>
                    <a:pt x="378" y="21815"/>
                  </a:lnTo>
                  <a:lnTo>
                    <a:pt x="473" y="22260"/>
                  </a:lnTo>
                  <a:lnTo>
                    <a:pt x="581" y="22706"/>
                  </a:lnTo>
                  <a:lnTo>
                    <a:pt x="702" y="23151"/>
                  </a:lnTo>
                  <a:lnTo>
                    <a:pt x="824" y="23582"/>
                  </a:lnTo>
                  <a:lnTo>
                    <a:pt x="972" y="24014"/>
                  </a:lnTo>
                  <a:lnTo>
                    <a:pt x="1120" y="24446"/>
                  </a:lnTo>
                  <a:lnTo>
                    <a:pt x="1282" y="24864"/>
                  </a:lnTo>
                  <a:lnTo>
                    <a:pt x="1444" y="25282"/>
                  </a:lnTo>
                  <a:lnTo>
                    <a:pt x="1633" y="25687"/>
                  </a:lnTo>
                  <a:lnTo>
                    <a:pt x="1822" y="26092"/>
                  </a:lnTo>
                  <a:lnTo>
                    <a:pt x="2011" y="26483"/>
                  </a:lnTo>
                  <a:lnTo>
                    <a:pt x="2227" y="26874"/>
                  </a:lnTo>
                  <a:lnTo>
                    <a:pt x="2442" y="27265"/>
                  </a:lnTo>
                  <a:lnTo>
                    <a:pt x="2672" y="27643"/>
                  </a:lnTo>
                  <a:lnTo>
                    <a:pt x="2901" y="28007"/>
                  </a:lnTo>
                  <a:lnTo>
                    <a:pt x="3144" y="28372"/>
                  </a:lnTo>
                  <a:lnTo>
                    <a:pt x="3400" y="28736"/>
                  </a:lnTo>
                  <a:lnTo>
                    <a:pt x="3670" y="29087"/>
                  </a:lnTo>
                  <a:lnTo>
                    <a:pt x="3940" y="29424"/>
                  </a:lnTo>
                  <a:lnTo>
                    <a:pt x="4210" y="29761"/>
                  </a:lnTo>
                  <a:lnTo>
                    <a:pt x="4493" y="30098"/>
                  </a:lnTo>
                  <a:lnTo>
                    <a:pt x="4790" y="30422"/>
                  </a:lnTo>
                  <a:lnTo>
                    <a:pt x="5100" y="30732"/>
                  </a:lnTo>
                  <a:lnTo>
                    <a:pt x="5410" y="31043"/>
                  </a:lnTo>
                  <a:lnTo>
                    <a:pt x="5721" y="31340"/>
                  </a:lnTo>
                  <a:lnTo>
                    <a:pt x="6044" y="31636"/>
                  </a:lnTo>
                  <a:lnTo>
                    <a:pt x="6382" y="31920"/>
                  </a:lnTo>
                  <a:lnTo>
                    <a:pt x="6719" y="32189"/>
                  </a:lnTo>
                  <a:lnTo>
                    <a:pt x="7070" y="32459"/>
                  </a:lnTo>
                  <a:lnTo>
                    <a:pt x="7420" y="32716"/>
                  </a:lnTo>
                  <a:lnTo>
                    <a:pt x="7771" y="32972"/>
                  </a:lnTo>
                  <a:lnTo>
                    <a:pt x="8149" y="33215"/>
                  </a:lnTo>
                  <a:lnTo>
                    <a:pt x="8513" y="33458"/>
                  </a:lnTo>
                  <a:lnTo>
                    <a:pt x="8891" y="33673"/>
                  </a:lnTo>
                  <a:lnTo>
                    <a:pt x="9282" y="33889"/>
                  </a:lnTo>
                  <a:lnTo>
                    <a:pt x="9673" y="34105"/>
                  </a:lnTo>
                  <a:lnTo>
                    <a:pt x="10065" y="34307"/>
                  </a:lnTo>
                  <a:lnTo>
                    <a:pt x="10469" y="34496"/>
                  </a:lnTo>
                  <a:lnTo>
                    <a:pt x="10874" y="34672"/>
                  </a:lnTo>
                  <a:lnTo>
                    <a:pt x="11292" y="34847"/>
                  </a:lnTo>
                  <a:lnTo>
                    <a:pt x="11711" y="35009"/>
                  </a:lnTo>
                  <a:lnTo>
                    <a:pt x="12129" y="35157"/>
                  </a:lnTo>
                  <a:lnTo>
                    <a:pt x="12560" y="35306"/>
                  </a:lnTo>
                  <a:lnTo>
                    <a:pt x="12992" y="35427"/>
                  </a:lnTo>
                  <a:lnTo>
                    <a:pt x="13437" y="35562"/>
                  </a:lnTo>
                  <a:lnTo>
                    <a:pt x="13882" y="35670"/>
                  </a:lnTo>
                  <a:lnTo>
                    <a:pt x="14328" y="35764"/>
                  </a:lnTo>
                  <a:lnTo>
                    <a:pt x="14773" y="35859"/>
                  </a:lnTo>
                  <a:lnTo>
                    <a:pt x="15232" y="35940"/>
                  </a:lnTo>
                  <a:lnTo>
                    <a:pt x="15690" y="36021"/>
                  </a:lnTo>
                  <a:lnTo>
                    <a:pt x="16149" y="36075"/>
                  </a:lnTo>
                  <a:lnTo>
                    <a:pt x="16621" y="36129"/>
                  </a:lnTo>
                  <a:lnTo>
                    <a:pt x="17093" y="36169"/>
                  </a:lnTo>
                  <a:lnTo>
                    <a:pt x="17565" y="36196"/>
                  </a:lnTo>
                  <a:lnTo>
                    <a:pt x="18038" y="36210"/>
                  </a:lnTo>
                  <a:lnTo>
                    <a:pt x="19009" y="36210"/>
                  </a:lnTo>
                  <a:lnTo>
                    <a:pt x="19481" y="36196"/>
                  </a:lnTo>
                  <a:lnTo>
                    <a:pt x="19953" y="36169"/>
                  </a:lnTo>
                  <a:lnTo>
                    <a:pt x="20425" y="36129"/>
                  </a:lnTo>
                  <a:lnTo>
                    <a:pt x="20898" y="36075"/>
                  </a:lnTo>
                  <a:lnTo>
                    <a:pt x="21356" y="36021"/>
                  </a:lnTo>
                  <a:lnTo>
                    <a:pt x="21815" y="35953"/>
                  </a:lnTo>
                  <a:lnTo>
                    <a:pt x="22274" y="35872"/>
                  </a:lnTo>
                  <a:lnTo>
                    <a:pt x="22719" y="35778"/>
                  </a:lnTo>
                  <a:lnTo>
                    <a:pt x="23178" y="35670"/>
                  </a:lnTo>
                  <a:lnTo>
                    <a:pt x="23623" y="35562"/>
                  </a:lnTo>
                  <a:lnTo>
                    <a:pt x="24054" y="35441"/>
                  </a:lnTo>
                  <a:lnTo>
                    <a:pt x="24486" y="35306"/>
                  </a:lnTo>
                  <a:lnTo>
                    <a:pt x="24918" y="35171"/>
                  </a:lnTo>
                  <a:lnTo>
                    <a:pt x="25350" y="35022"/>
                  </a:lnTo>
                  <a:lnTo>
                    <a:pt x="25768" y="34861"/>
                  </a:lnTo>
                  <a:lnTo>
                    <a:pt x="26186" y="34685"/>
                  </a:lnTo>
                  <a:lnTo>
                    <a:pt x="26591" y="34510"/>
                  </a:lnTo>
                  <a:lnTo>
                    <a:pt x="26995" y="34321"/>
                  </a:lnTo>
                  <a:lnTo>
                    <a:pt x="27387" y="34119"/>
                  </a:lnTo>
                  <a:lnTo>
                    <a:pt x="27778" y="33916"/>
                  </a:lnTo>
                  <a:lnTo>
                    <a:pt x="28169" y="33700"/>
                  </a:lnTo>
                  <a:lnTo>
                    <a:pt x="28547" y="33471"/>
                  </a:lnTo>
                  <a:lnTo>
                    <a:pt x="28925" y="33242"/>
                  </a:lnTo>
                  <a:lnTo>
                    <a:pt x="29289" y="32999"/>
                  </a:lnTo>
                  <a:lnTo>
                    <a:pt x="29653" y="32756"/>
                  </a:lnTo>
                  <a:lnTo>
                    <a:pt x="30004" y="32500"/>
                  </a:lnTo>
                  <a:lnTo>
                    <a:pt x="30355" y="32230"/>
                  </a:lnTo>
                  <a:lnTo>
                    <a:pt x="30692" y="31947"/>
                  </a:lnTo>
                  <a:lnTo>
                    <a:pt x="31029" y="31663"/>
                  </a:lnTo>
                  <a:lnTo>
                    <a:pt x="31353" y="31380"/>
                  </a:lnTo>
                  <a:lnTo>
                    <a:pt x="31677" y="31083"/>
                  </a:lnTo>
                  <a:lnTo>
                    <a:pt x="31987" y="30773"/>
                  </a:lnTo>
                  <a:lnTo>
                    <a:pt x="32284" y="30463"/>
                  </a:lnTo>
                  <a:lnTo>
                    <a:pt x="32580" y="30139"/>
                  </a:lnTo>
                  <a:lnTo>
                    <a:pt x="32877" y="29815"/>
                  </a:lnTo>
                  <a:lnTo>
                    <a:pt x="33147" y="29478"/>
                  </a:lnTo>
                  <a:lnTo>
                    <a:pt x="33430" y="29127"/>
                  </a:lnTo>
                  <a:lnTo>
                    <a:pt x="33687" y="28776"/>
                  </a:lnTo>
                  <a:lnTo>
                    <a:pt x="33943" y="28426"/>
                  </a:lnTo>
                  <a:lnTo>
                    <a:pt x="34186" y="28061"/>
                  </a:lnTo>
                  <a:lnTo>
                    <a:pt x="34429" y="27697"/>
                  </a:lnTo>
                  <a:lnTo>
                    <a:pt x="34658" y="27319"/>
                  </a:lnTo>
                  <a:lnTo>
                    <a:pt x="34874" y="26928"/>
                  </a:lnTo>
                  <a:lnTo>
                    <a:pt x="35076" y="26537"/>
                  </a:lnTo>
                  <a:lnTo>
                    <a:pt x="35279" y="26146"/>
                  </a:lnTo>
                  <a:lnTo>
                    <a:pt x="35467" y="25741"/>
                  </a:lnTo>
                  <a:lnTo>
                    <a:pt x="35656" y="25336"/>
                  </a:lnTo>
                  <a:lnTo>
                    <a:pt x="35832" y="24918"/>
                  </a:lnTo>
                  <a:lnTo>
                    <a:pt x="35980" y="24500"/>
                  </a:lnTo>
                  <a:lnTo>
                    <a:pt x="36142" y="24068"/>
                  </a:lnTo>
                  <a:lnTo>
                    <a:pt x="36277" y="23636"/>
                  </a:lnTo>
                  <a:lnTo>
                    <a:pt x="36412" y="23205"/>
                  </a:lnTo>
                  <a:lnTo>
                    <a:pt x="36533" y="22760"/>
                  </a:lnTo>
                  <a:lnTo>
                    <a:pt x="36641" y="22314"/>
                  </a:lnTo>
                  <a:lnTo>
                    <a:pt x="36736" y="21856"/>
                  </a:lnTo>
                  <a:lnTo>
                    <a:pt x="36817" y="21397"/>
                  </a:lnTo>
                  <a:lnTo>
                    <a:pt x="36897" y="20938"/>
                  </a:lnTo>
                  <a:lnTo>
                    <a:pt x="36965" y="20466"/>
                  </a:lnTo>
                  <a:lnTo>
                    <a:pt x="37019" y="19994"/>
                  </a:lnTo>
                  <a:lnTo>
                    <a:pt x="37059" y="19522"/>
                  </a:lnTo>
                  <a:lnTo>
                    <a:pt x="37086" y="19036"/>
                  </a:lnTo>
                  <a:lnTo>
                    <a:pt x="37100" y="18550"/>
                  </a:lnTo>
                  <a:lnTo>
                    <a:pt x="37113" y="18065"/>
                  </a:lnTo>
                  <a:lnTo>
                    <a:pt x="37100" y="17579"/>
                  </a:lnTo>
                  <a:lnTo>
                    <a:pt x="37086" y="17093"/>
                  </a:lnTo>
                  <a:lnTo>
                    <a:pt x="37059" y="16608"/>
                  </a:lnTo>
                  <a:lnTo>
                    <a:pt x="37019" y="16136"/>
                  </a:lnTo>
                  <a:lnTo>
                    <a:pt x="36965" y="15663"/>
                  </a:lnTo>
                  <a:lnTo>
                    <a:pt x="36897" y="15191"/>
                  </a:lnTo>
                  <a:lnTo>
                    <a:pt x="36817" y="14733"/>
                  </a:lnTo>
                  <a:lnTo>
                    <a:pt x="36736" y="14274"/>
                  </a:lnTo>
                  <a:lnTo>
                    <a:pt x="36641" y="13815"/>
                  </a:lnTo>
                  <a:lnTo>
                    <a:pt x="36533" y="13370"/>
                  </a:lnTo>
                  <a:lnTo>
                    <a:pt x="36412" y="12938"/>
                  </a:lnTo>
                  <a:lnTo>
                    <a:pt x="36277" y="12493"/>
                  </a:lnTo>
                  <a:lnTo>
                    <a:pt x="36142" y="12061"/>
                  </a:lnTo>
                  <a:lnTo>
                    <a:pt x="35980" y="11643"/>
                  </a:lnTo>
                  <a:lnTo>
                    <a:pt x="35832" y="11225"/>
                  </a:lnTo>
                  <a:lnTo>
                    <a:pt x="35656" y="10807"/>
                  </a:lnTo>
                  <a:lnTo>
                    <a:pt x="35467" y="10402"/>
                  </a:lnTo>
                  <a:lnTo>
                    <a:pt x="35279" y="9997"/>
                  </a:lnTo>
                  <a:lnTo>
                    <a:pt x="35076" y="9606"/>
                  </a:lnTo>
                  <a:lnTo>
                    <a:pt x="34874" y="9215"/>
                  </a:lnTo>
                  <a:lnTo>
                    <a:pt x="34658" y="8837"/>
                  </a:lnTo>
                  <a:lnTo>
                    <a:pt x="34429" y="8459"/>
                  </a:lnTo>
                  <a:lnTo>
                    <a:pt x="34186" y="8095"/>
                  </a:lnTo>
                  <a:lnTo>
                    <a:pt x="33943" y="7731"/>
                  </a:lnTo>
                  <a:lnTo>
                    <a:pt x="33687" y="7380"/>
                  </a:lnTo>
                  <a:lnTo>
                    <a:pt x="33430" y="7029"/>
                  </a:lnTo>
                  <a:lnTo>
                    <a:pt x="33147" y="6692"/>
                  </a:lnTo>
                  <a:lnTo>
                    <a:pt x="32877" y="6355"/>
                  </a:lnTo>
                  <a:lnTo>
                    <a:pt x="32580" y="6031"/>
                  </a:lnTo>
                  <a:lnTo>
                    <a:pt x="32284" y="5707"/>
                  </a:lnTo>
                  <a:lnTo>
                    <a:pt x="31987" y="5397"/>
                  </a:lnTo>
                  <a:lnTo>
                    <a:pt x="31677" y="5100"/>
                  </a:lnTo>
                  <a:lnTo>
                    <a:pt x="31353" y="4803"/>
                  </a:lnTo>
                  <a:lnTo>
                    <a:pt x="31029" y="4507"/>
                  </a:lnTo>
                  <a:lnTo>
                    <a:pt x="30692" y="4237"/>
                  </a:lnTo>
                  <a:lnTo>
                    <a:pt x="30355" y="3954"/>
                  </a:lnTo>
                  <a:lnTo>
                    <a:pt x="30004" y="3697"/>
                  </a:lnTo>
                  <a:lnTo>
                    <a:pt x="29653" y="3441"/>
                  </a:lnTo>
                  <a:lnTo>
                    <a:pt x="29289" y="3185"/>
                  </a:lnTo>
                  <a:lnTo>
                    <a:pt x="28925" y="2955"/>
                  </a:lnTo>
                  <a:lnTo>
                    <a:pt x="28547" y="2726"/>
                  </a:lnTo>
                  <a:lnTo>
                    <a:pt x="28169" y="2497"/>
                  </a:lnTo>
                  <a:lnTo>
                    <a:pt x="27778" y="2281"/>
                  </a:lnTo>
                  <a:lnTo>
                    <a:pt x="27387" y="2078"/>
                  </a:lnTo>
                  <a:lnTo>
                    <a:pt x="26995" y="1890"/>
                  </a:lnTo>
                  <a:lnTo>
                    <a:pt x="26591" y="1701"/>
                  </a:lnTo>
                  <a:lnTo>
                    <a:pt x="26186" y="1525"/>
                  </a:lnTo>
                  <a:lnTo>
                    <a:pt x="25768" y="1350"/>
                  </a:lnTo>
                  <a:lnTo>
                    <a:pt x="25350" y="1188"/>
                  </a:lnTo>
                  <a:lnTo>
                    <a:pt x="24918" y="1040"/>
                  </a:lnTo>
                  <a:lnTo>
                    <a:pt x="24486" y="905"/>
                  </a:lnTo>
                  <a:lnTo>
                    <a:pt x="24054" y="770"/>
                  </a:lnTo>
                  <a:lnTo>
                    <a:pt x="23623" y="648"/>
                  </a:lnTo>
                  <a:lnTo>
                    <a:pt x="23178" y="540"/>
                  </a:lnTo>
                  <a:lnTo>
                    <a:pt x="22719" y="446"/>
                  </a:lnTo>
                  <a:lnTo>
                    <a:pt x="22274" y="352"/>
                  </a:lnTo>
                  <a:lnTo>
                    <a:pt x="21815" y="271"/>
                  </a:lnTo>
                  <a:lnTo>
                    <a:pt x="21356" y="203"/>
                  </a:lnTo>
                  <a:lnTo>
                    <a:pt x="20898" y="149"/>
                  </a:lnTo>
                  <a:lnTo>
                    <a:pt x="20425" y="95"/>
                  </a:lnTo>
                  <a:lnTo>
                    <a:pt x="19953" y="55"/>
                  </a:lnTo>
                  <a:lnTo>
                    <a:pt x="19481" y="28"/>
                  </a:lnTo>
                  <a:lnTo>
                    <a:pt x="19009" y="14"/>
                  </a:lnTo>
                  <a:lnTo>
                    <a:pt x="18523"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 name="Google Shape;1351;p122"/>
            <p:cNvSpPr/>
            <p:nvPr/>
          </p:nvSpPr>
          <p:spPr>
            <a:xfrm>
              <a:off x="6021600" y="3432700"/>
              <a:ext cx="293450" cy="206775"/>
            </a:xfrm>
            <a:custGeom>
              <a:rect b="b" l="l" r="r" t="t"/>
              <a:pathLst>
                <a:path extrusionOk="0" h="8271" w="11738">
                  <a:moveTo>
                    <a:pt x="11738" y="0"/>
                  </a:moveTo>
                  <a:lnTo>
                    <a:pt x="11481" y="108"/>
                  </a:lnTo>
                  <a:lnTo>
                    <a:pt x="11211" y="203"/>
                  </a:lnTo>
                  <a:lnTo>
                    <a:pt x="10942" y="284"/>
                  </a:lnTo>
                  <a:lnTo>
                    <a:pt x="10658" y="338"/>
                  </a:lnTo>
                  <a:lnTo>
                    <a:pt x="9647" y="540"/>
                  </a:lnTo>
                  <a:lnTo>
                    <a:pt x="8513" y="742"/>
                  </a:lnTo>
                  <a:lnTo>
                    <a:pt x="7407" y="931"/>
                  </a:lnTo>
                  <a:lnTo>
                    <a:pt x="6449" y="1080"/>
                  </a:lnTo>
                  <a:lnTo>
                    <a:pt x="5653" y="1201"/>
                  </a:lnTo>
                  <a:lnTo>
                    <a:pt x="4911" y="1336"/>
                  </a:lnTo>
                  <a:lnTo>
                    <a:pt x="4223" y="1471"/>
                  </a:lnTo>
                  <a:lnTo>
                    <a:pt x="3589" y="1619"/>
                  </a:lnTo>
                  <a:lnTo>
                    <a:pt x="3009" y="1768"/>
                  </a:lnTo>
                  <a:lnTo>
                    <a:pt x="2483" y="1943"/>
                  </a:lnTo>
                  <a:lnTo>
                    <a:pt x="2240" y="2024"/>
                  </a:lnTo>
                  <a:lnTo>
                    <a:pt x="2011" y="2118"/>
                  </a:lnTo>
                  <a:lnTo>
                    <a:pt x="1795" y="2213"/>
                  </a:lnTo>
                  <a:lnTo>
                    <a:pt x="1579" y="2321"/>
                  </a:lnTo>
                  <a:lnTo>
                    <a:pt x="1390" y="2429"/>
                  </a:lnTo>
                  <a:lnTo>
                    <a:pt x="1215" y="2537"/>
                  </a:lnTo>
                  <a:lnTo>
                    <a:pt x="1040" y="2658"/>
                  </a:lnTo>
                  <a:lnTo>
                    <a:pt x="891" y="2779"/>
                  </a:lnTo>
                  <a:lnTo>
                    <a:pt x="743" y="2901"/>
                  </a:lnTo>
                  <a:lnTo>
                    <a:pt x="621" y="3036"/>
                  </a:lnTo>
                  <a:lnTo>
                    <a:pt x="500" y="3184"/>
                  </a:lnTo>
                  <a:lnTo>
                    <a:pt x="392" y="3332"/>
                  </a:lnTo>
                  <a:lnTo>
                    <a:pt x="298" y="3481"/>
                  </a:lnTo>
                  <a:lnTo>
                    <a:pt x="217" y="3643"/>
                  </a:lnTo>
                  <a:lnTo>
                    <a:pt x="149" y="3818"/>
                  </a:lnTo>
                  <a:lnTo>
                    <a:pt x="95" y="3994"/>
                  </a:lnTo>
                  <a:lnTo>
                    <a:pt x="55" y="4182"/>
                  </a:lnTo>
                  <a:lnTo>
                    <a:pt x="28" y="4385"/>
                  </a:lnTo>
                  <a:lnTo>
                    <a:pt x="1" y="4587"/>
                  </a:lnTo>
                  <a:lnTo>
                    <a:pt x="1" y="4789"/>
                  </a:lnTo>
                  <a:lnTo>
                    <a:pt x="14" y="4992"/>
                  </a:lnTo>
                  <a:lnTo>
                    <a:pt x="28" y="5181"/>
                  </a:lnTo>
                  <a:lnTo>
                    <a:pt x="68" y="5370"/>
                  </a:lnTo>
                  <a:lnTo>
                    <a:pt x="122" y="5558"/>
                  </a:lnTo>
                  <a:lnTo>
                    <a:pt x="190" y="5734"/>
                  </a:lnTo>
                  <a:lnTo>
                    <a:pt x="271" y="5909"/>
                  </a:lnTo>
                  <a:lnTo>
                    <a:pt x="351" y="6085"/>
                  </a:lnTo>
                  <a:lnTo>
                    <a:pt x="459" y="6246"/>
                  </a:lnTo>
                  <a:lnTo>
                    <a:pt x="567" y="6395"/>
                  </a:lnTo>
                  <a:lnTo>
                    <a:pt x="702" y="6543"/>
                  </a:lnTo>
                  <a:lnTo>
                    <a:pt x="837" y="6692"/>
                  </a:lnTo>
                  <a:lnTo>
                    <a:pt x="986" y="6840"/>
                  </a:lnTo>
                  <a:lnTo>
                    <a:pt x="1134" y="6975"/>
                  </a:lnTo>
                  <a:lnTo>
                    <a:pt x="1296" y="7096"/>
                  </a:lnTo>
                  <a:lnTo>
                    <a:pt x="1471" y="7218"/>
                  </a:lnTo>
                  <a:lnTo>
                    <a:pt x="1647" y="7339"/>
                  </a:lnTo>
                  <a:lnTo>
                    <a:pt x="1835" y="7447"/>
                  </a:lnTo>
                  <a:lnTo>
                    <a:pt x="2038" y="7555"/>
                  </a:lnTo>
                  <a:lnTo>
                    <a:pt x="2240" y="7649"/>
                  </a:lnTo>
                  <a:lnTo>
                    <a:pt x="2443" y="7744"/>
                  </a:lnTo>
                  <a:lnTo>
                    <a:pt x="2874" y="7892"/>
                  </a:lnTo>
                  <a:lnTo>
                    <a:pt x="3319" y="8027"/>
                  </a:lnTo>
                  <a:lnTo>
                    <a:pt x="3765" y="8135"/>
                  </a:lnTo>
                  <a:lnTo>
                    <a:pt x="4237" y="8216"/>
                  </a:lnTo>
                  <a:lnTo>
                    <a:pt x="4709" y="8257"/>
                  </a:lnTo>
                  <a:lnTo>
                    <a:pt x="5168" y="8270"/>
                  </a:lnTo>
                  <a:lnTo>
                    <a:pt x="5545" y="8257"/>
                  </a:lnTo>
                  <a:lnTo>
                    <a:pt x="5977" y="8216"/>
                  </a:lnTo>
                  <a:lnTo>
                    <a:pt x="6449" y="8135"/>
                  </a:lnTo>
                  <a:lnTo>
                    <a:pt x="6706" y="8095"/>
                  </a:lnTo>
                  <a:lnTo>
                    <a:pt x="6962" y="8027"/>
                  </a:lnTo>
                  <a:lnTo>
                    <a:pt x="7232" y="7960"/>
                  </a:lnTo>
                  <a:lnTo>
                    <a:pt x="7502" y="7865"/>
                  </a:lnTo>
                  <a:lnTo>
                    <a:pt x="7771" y="7771"/>
                  </a:lnTo>
                  <a:lnTo>
                    <a:pt x="8055" y="7676"/>
                  </a:lnTo>
                  <a:lnTo>
                    <a:pt x="8324" y="7555"/>
                  </a:lnTo>
                  <a:lnTo>
                    <a:pt x="8608" y="7420"/>
                  </a:lnTo>
                  <a:lnTo>
                    <a:pt x="8878" y="7272"/>
                  </a:lnTo>
                  <a:lnTo>
                    <a:pt x="9147" y="7110"/>
                  </a:lnTo>
                  <a:lnTo>
                    <a:pt x="9404" y="6934"/>
                  </a:lnTo>
                  <a:lnTo>
                    <a:pt x="9660" y="6746"/>
                  </a:lnTo>
                  <a:lnTo>
                    <a:pt x="9903" y="6543"/>
                  </a:lnTo>
                  <a:lnTo>
                    <a:pt x="10146" y="6327"/>
                  </a:lnTo>
                  <a:lnTo>
                    <a:pt x="10375" y="6085"/>
                  </a:lnTo>
                  <a:lnTo>
                    <a:pt x="10591" y="5828"/>
                  </a:lnTo>
                  <a:lnTo>
                    <a:pt x="10780" y="5558"/>
                  </a:lnTo>
                  <a:lnTo>
                    <a:pt x="10969" y="5275"/>
                  </a:lnTo>
                  <a:lnTo>
                    <a:pt x="11144" y="4965"/>
                  </a:lnTo>
                  <a:lnTo>
                    <a:pt x="11292" y="4641"/>
                  </a:lnTo>
                  <a:lnTo>
                    <a:pt x="11427" y="4290"/>
                  </a:lnTo>
                  <a:lnTo>
                    <a:pt x="11535" y="3926"/>
                  </a:lnTo>
                  <a:lnTo>
                    <a:pt x="11616" y="3535"/>
                  </a:lnTo>
                  <a:lnTo>
                    <a:pt x="11684" y="3117"/>
                  </a:lnTo>
                  <a:lnTo>
                    <a:pt x="11724" y="2698"/>
                  </a:lnTo>
                  <a:lnTo>
                    <a:pt x="11738" y="2240"/>
                  </a:lnTo>
                  <a:lnTo>
                    <a:pt x="11738"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11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ustom Layout 1">
  <p:cSld name="CUSTOM_7">
    <p:bg>
      <p:bgPr>
        <a:solidFill>
          <a:schemeClr val="dk1"/>
        </a:solidFill>
      </p:bgPr>
    </p:bg>
    <p:spTree>
      <p:nvGrpSpPr>
        <p:cNvPr id="1352" name="Shape 1352"/>
        <p:cNvGrpSpPr/>
        <p:nvPr/>
      </p:nvGrpSpPr>
      <p:grpSpPr>
        <a:xfrm>
          <a:off x="0" y="0"/>
          <a:ext cx="0" cy="0"/>
          <a:chOff x="0" y="0"/>
          <a:chExt cx="0" cy="0"/>
        </a:xfrm>
      </p:grpSpPr>
      <p:sp>
        <p:nvSpPr>
          <p:cNvPr id="1353" name="Google Shape;1353;p123"/>
          <p:cNvSpPr txBox="1"/>
          <p:nvPr>
            <p:ph type="title"/>
          </p:nvPr>
        </p:nvSpPr>
        <p:spPr>
          <a:xfrm>
            <a:off x="425200" y="4106300"/>
            <a:ext cx="8293500" cy="393600"/>
          </a:xfrm>
          <a:prstGeom prst="rect">
            <a:avLst/>
          </a:prstGeom>
          <a:noFill/>
          <a:ln>
            <a:noFill/>
          </a:ln>
        </p:spPr>
        <p:txBody>
          <a:bodyPr anchorCtr="0" anchor="ctr" bIns="0" lIns="0" spcFirstLastPara="1" rIns="0" wrap="square" tIns="0">
            <a:noAutofit/>
          </a:bodyPr>
          <a:lstStyle>
            <a:lvl1pPr lvl="0" rtl="0" algn="ctr">
              <a:lnSpc>
                <a:spcPct val="90000"/>
              </a:lnSpc>
              <a:spcBef>
                <a:spcPts val="0"/>
              </a:spcBef>
              <a:spcAft>
                <a:spcPts val="0"/>
              </a:spcAft>
              <a:buClr>
                <a:srgbClr val="FFFFFF"/>
              </a:buClr>
              <a:buSzPts val="4800"/>
              <a:buFont typeface="Helvetica Neue"/>
              <a:buNone/>
              <a:defRPr b="1" sz="1600">
                <a:solidFill>
                  <a:schemeClr val="lt2"/>
                </a:solidFill>
                <a:latin typeface="Helvetica Neue"/>
                <a:ea typeface="Helvetica Neue"/>
                <a:cs typeface="Helvetica Neue"/>
                <a:sym typeface="Helvetica Neue"/>
              </a:defRPr>
            </a:lvl1pPr>
            <a:lvl2pPr lvl="1" rtl="0" algn="ctr">
              <a:lnSpc>
                <a:spcPct val="90000"/>
              </a:lnSpc>
              <a:spcBef>
                <a:spcPts val="0"/>
              </a:spcBef>
              <a:spcAft>
                <a:spcPts val="0"/>
              </a:spcAft>
              <a:buClr>
                <a:srgbClr val="FFFFFF"/>
              </a:buClr>
              <a:buSzPts val="4800"/>
              <a:buFont typeface="Helvetica Neue"/>
              <a:buNone/>
              <a:defRPr b="1" sz="4800">
                <a:solidFill>
                  <a:srgbClr val="FFFFFF"/>
                </a:solidFill>
                <a:latin typeface="Helvetica Neue"/>
                <a:ea typeface="Helvetica Neue"/>
                <a:cs typeface="Helvetica Neue"/>
                <a:sym typeface="Helvetica Neue"/>
              </a:defRPr>
            </a:lvl2pPr>
            <a:lvl3pPr lvl="2" rtl="0" algn="ctr">
              <a:lnSpc>
                <a:spcPct val="90000"/>
              </a:lnSpc>
              <a:spcBef>
                <a:spcPts val="0"/>
              </a:spcBef>
              <a:spcAft>
                <a:spcPts val="0"/>
              </a:spcAft>
              <a:buClr>
                <a:srgbClr val="FFFFFF"/>
              </a:buClr>
              <a:buSzPts val="4800"/>
              <a:buFont typeface="Helvetica Neue"/>
              <a:buNone/>
              <a:defRPr b="1" sz="4800">
                <a:solidFill>
                  <a:srgbClr val="FFFFFF"/>
                </a:solidFill>
                <a:latin typeface="Helvetica Neue"/>
                <a:ea typeface="Helvetica Neue"/>
                <a:cs typeface="Helvetica Neue"/>
                <a:sym typeface="Helvetica Neue"/>
              </a:defRPr>
            </a:lvl3pPr>
            <a:lvl4pPr lvl="3" rtl="0" algn="ctr">
              <a:lnSpc>
                <a:spcPct val="90000"/>
              </a:lnSpc>
              <a:spcBef>
                <a:spcPts val="0"/>
              </a:spcBef>
              <a:spcAft>
                <a:spcPts val="0"/>
              </a:spcAft>
              <a:buClr>
                <a:srgbClr val="FFFFFF"/>
              </a:buClr>
              <a:buSzPts val="4800"/>
              <a:buFont typeface="Helvetica Neue"/>
              <a:buNone/>
              <a:defRPr b="1" sz="4800">
                <a:solidFill>
                  <a:srgbClr val="FFFFFF"/>
                </a:solidFill>
                <a:latin typeface="Helvetica Neue"/>
                <a:ea typeface="Helvetica Neue"/>
                <a:cs typeface="Helvetica Neue"/>
                <a:sym typeface="Helvetica Neue"/>
              </a:defRPr>
            </a:lvl4pPr>
            <a:lvl5pPr lvl="4" rtl="0" algn="ctr">
              <a:lnSpc>
                <a:spcPct val="90000"/>
              </a:lnSpc>
              <a:spcBef>
                <a:spcPts val="0"/>
              </a:spcBef>
              <a:spcAft>
                <a:spcPts val="0"/>
              </a:spcAft>
              <a:buClr>
                <a:srgbClr val="FFFFFF"/>
              </a:buClr>
              <a:buSzPts val="4800"/>
              <a:buFont typeface="Helvetica Neue"/>
              <a:buNone/>
              <a:defRPr b="1" sz="4800">
                <a:solidFill>
                  <a:srgbClr val="FFFFFF"/>
                </a:solidFill>
                <a:latin typeface="Helvetica Neue"/>
                <a:ea typeface="Helvetica Neue"/>
                <a:cs typeface="Helvetica Neue"/>
                <a:sym typeface="Helvetica Neue"/>
              </a:defRPr>
            </a:lvl5pPr>
            <a:lvl6pPr lvl="5" rtl="0" algn="ctr">
              <a:lnSpc>
                <a:spcPct val="90000"/>
              </a:lnSpc>
              <a:spcBef>
                <a:spcPts val="0"/>
              </a:spcBef>
              <a:spcAft>
                <a:spcPts val="0"/>
              </a:spcAft>
              <a:buClr>
                <a:srgbClr val="FFFFFF"/>
              </a:buClr>
              <a:buSzPts val="4800"/>
              <a:buFont typeface="Helvetica Neue"/>
              <a:buNone/>
              <a:defRPr b="1" sz="4800">
                <a:solidFill>
                  <a:srgbClr val="FFFFFF"/>
                </a:solidFill>
                <a:latin typeface="Helvetica Neue"/>
                <a:ea typeface="Helvetica Neue"/>
                <a:cs typeface="Helvetica Neue"/>
                <a:sym typeface="Helvetica Neue"/>
              </a:defRPr>
            </a:lvl6pPr>
            <a:lvl7pPr lvl="6" rtl="0" algn="ctr">
              <a:lnSpc>
                <a:spcPct val="90000"/>
              </a:lnSpc>
              <a:spcBef>
                <a:spcPts val="0"/>
              </a:spcBef>
              <a:spcAft>
                <a:spcPts val="0"/>
              </a:spcAft>
              <a:buClr>
                <a:srgbClr val="FFFFFF"/>
              </a:buClr>
              <a:buSzPts val="4800"/>
              <a:buFont typeface="Helvetica Neue"/>
              <a:buNone/>
              <a:defRPr b="1" sz="4800">
                <a:solidFill>
                  <a:srgbClr val="FFFFFF"/>
                </a:solidFill>
                <a:latin typeface="Helvetica Neue"/>
                <a:ea typeface="Helvetica Neue"/>
                <a:cs typeface="Helvetica Neue"/>
                <a:sym typeface="Helvetica Neue"/>
              </a:defRPr>
            </a:lvl7pPr>
            <a:lvl8pPr lvl="7" rtl="0" algn="ctr">
              <a:lnSpc>
                <a:spcPct val="90000"/>
              </a:lnSpc>
              <a:spcBef>
                <a:spcPts val="0"/>
              </a:spcBef>
              <a:spcAft>
                <a:spcPts val="0"/>
              </a:spcAft>
              <a:buClr>
                <a:srgbClr val="FFFFFF"/>
              </a:buClr>
              <a:buSzPts val="4800"/>
              <a:buFont typeface="Helvetica Neue"/>
              <a:buNone/>
              <a:defRPr b="1" sz="4800">
                <a:solidFill>
                  <a:srgbClr val="FFFFFF"/>
                </a:solidFill>
                <a:latin typeface="Helvetica Neue"/>
                <a:ea typeface="Helvetica Neue"/>
                <a:cs typeface="Helvetica Neue"/>
                <a:sym typeface="Helvetica Neue"/>
              </a:defRPr>
            </a:lvl8pPr>
            <a:lvl9pPr lvl="8" rtl="0" algn="ctr">
              <a:lnSpc>
                <a:spcPct val="90000"/>
              </a:lnSpc>
              <a:spcBef>
                <a:spcPts val="0"/>
              </a:spcBef>
              <a:spcAft>
                <a:spcPts val="0"/>
              </a:spcAft>
              <a:buClr>
                <a:srgbClr val="FFFFFF"/>
              </a:buClr>
              <a:buSzPts val="4800"/>
              <a:buFont typeface="Helvetica Neue"/>
              <a:buNone/>
              <a:defRPr b="1" sz="4800">
                <a:solidFill>
                  <a:srgbClr val="FFFFFF"/>
                </a:solidFill>
                <a:latin typeface="Helvetica Neue"/>
                <a:ea typeface="Helvetica Neue"/>
                <a:cs typeface="Helvetica Neue"/>
                <a:sym typeface="Helvetica Neue"/>
              </a:defRPr>
            </a:lvl9pPr>
          </a:lstStyle>
          <a:p/>
        </p:txBody>
      </p:sp>
      <p:grpSp>
        <p:nvGrpSpPr>
          <p:cNvPr id="1354" name="Google Shape;1354;p123"/>
          <p:cNvGrpSpPr/>
          <p:nvPr/>
        </p:nvGrpSpPr>
        <p:grpSpPr>
          <a:xfrm>
            <a:off x="6907954" y="79924"/>
            <a:ext cx="2146993" cy="713926"/>
            <a:chOff x="6907954" y="44329"/>
            <a:chExt cx="2146993" cy="713926"/>
          </a:xfrm>
        </p:grpSpPr>
        <p:sp>
          <p:nvSpPr>
            <p:cNvPr id="1355" name="Google Shape;1355;p123"/>
            <p:cNvSpPr/>
            <p:nvPr/>
          </p:nvSpPr>
          <p:spPr>
            <a:xfrm rot="5400000">
              <a:off x="8382259" y="43241"/>
              <a:ext cx="23013" cy="25189"/>
            </a:xfrm>
            <a:custGeom>
              <a:rect b="b" l="l" r="r" t="t"/>
              <a:pathLst>
                <a:path extrusionOk="0" h="626" w="572">
                  <a:moveTo>
                    <a:pt x="286" y="0"/>
                  </a:moveTo>
                  <a:lnTo>
                    <a:pt x="233" y="9"/>
                  </a:lnTo>
                  <a:lnTo>
                    <a:pt x="125" y="54"/>
                  </a:lnTo>
                  <a:lnTo>
                    <a:pt x="45" y="143"/>
                  </a:lnTo>
                  <a:lnTo>
                    <a:pt x="0" y="250"/>
                  </a:lnTo>
                  <a:lnTo>
                    <a:pt x="0" y="313"/>
                  </a:lnTo>
                  <a:lnTo>
                    <a:pt x="0" y="375"/>
                  </a:lnTo>
                  <a:lnTo>
                    <a:pt x="45" y="491"/>
                  </a:lnTo>
                  <a:lnTo>
                    <a:pt x="125" y="581"/>
                  </a:lnTo>
                  <a:lnTo>
                    <a:pt x="233" y="625"/>
                  </a:lnTo>
                  <a:lnTo>
                    <a:pt x="349" y="625"/>
                  </a:lnTo>
                  <a:lnTo>
                    <a:pt x="447" y="581"/>
                  </a:lnTo>
                  <a:lnTo>
                    <a:pt x="527" y="491"/>
                  </a:lnTo>
                  <a:lnTo>
                    <a:pt x="572" y="375"/>
                  </a:lnTo>
                  <a:lnTo>
                    <a:pt x="572" y="313"/>
                  </a:lnTo>
                  <a:lnTo>
                    <a:pt x="572" y="250"/>
                  </a:lnTo>
                  <a:lnTo>
                    <a:pt x="527" y="143"/>
                  </a:lnTo>
                  <a:lnTo>
                    <a:pt x="447" y="54"/>
                  </a:lnTo>
                  <a:lnTo>
                    <a:pt x="349" y="9"/>
                  </a:lnTo>
                  <a:lnTo>
                    <a:pt x="286"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6" name="Google Shape;1356;p123"/>
            <p:cNvSpPr/>
            <p:nvPr/>
          </p:nvSpPr>
          <p:spPr>
            <a:xfrm rot="5400000">
              <a:off x="8216781" y="43060"/>
              <a:ext cx="23013" cy="25551"/>
            </a:xfrm>
            <a:custGeom>
              <a:rect b="b" l="l" r="r" t="t"/>
              <a:pathLst>
                <a:path extrusionOk="0" h="635" w="572">
                  <a:moveTo>
                    <a:pt x="286" y="0"/>
                  </a:moveTo>
                  <a:lnTo>
                    <a:pt x="233" y="9"/>
                  </a:lnTo>
                  <a:lnTo>
                    <a:pt x="125" y="54"/>
                  </a:lnTo>
                  <a:lnTo>
                    <a:pt x="45" y="143"/>
                  </a:lnTo>
                  <a:lnTo>
                    <a:pt x="0" y="250"/>
                  </a:lnTo>
                  <a:lnTo>
                    <a:pt x="0" y="313"/>
                  </a:lnTo>
                  <a:lnTo>
                    <a:pt x="0" y="384"/>
                  </a:lnTo>
                  <a:lnTo>
                    <a:pt x="45" y="491"/>
                  </a:lnTo>
                  <a:lnTo>
                    <a:pt x="125" y="581"/>
                  </a:lnTo>
                  <a:lnTo>
                    <a:pt x="233" y="625"/>
                  </a:lnTo>
                  <a:lnTo>
                    <a:pt x="286" y="634"/>
                  </a:lnTo>
                  <a:lnTo>
                    <a:pt x="349" y="625"/>
                  </a:lnTo>
                  <a:lnTo>
                    <a:pt x="447" y="581"/>
                  </a:lnTo>
                  <a:lnTo>
                    <a:pt x="527" y="491"/>
                  </a:lnTo>
                  <a:lnTo>
                    <a:pt x="572" y="384"/>
                  </a:lnTo>
                  <a:lnTo>
                    <a:pt x="572" y="313"/>
                  </a:lnTo>
                  <a:lnTo>
                    <a:pt x="572" y="250"/>
                  </a:lnTo>
                  <a:lnTo>
                    <a:pt x="527" y="143"/>
                  </a:lnTo>
                  <a:lnTo>
                    <a:pt x="447" y="54"/>
                  </a:lnTo>
                  <a:lnTo>
                    <a:pt x="349" y="9"/>
                  </a:lnTo>
                  <a:lnTo>
                    <a:pt x="286"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7" name="Google Shape;1357;p123"/>
            <p:cNvSpPr/>
            <p:nvPr/>
          </p:nvSpPr>
          <p:spPr>
            <a:xfrm rot="5400000">
              <a:off x="8051345" y="43241"/>
              <a:ext cx="23013" cy="25189"/>
            </a:xfrm>
            <a:custGeom>
              <a:rect b="b" l="l" r="r" t="t"/>
              <a:pathLst>
                <a:path extrusionOk="0" h="626" w="572">
                  <a:moveTo>
                    <a:pt x="233" y="1"/>
                  </a:moveTo>
                  <a:lnTo>
                    <a:pt x="125" y="54"/>
                  </a:lnTo>
                  <a:lnTo>
                    <a:pt x="45" y="135"/>
                  </a:lnTo>
                  <a:lnTo>
                    <a:pt x="0" y="251"/>
                  </a:lnTo>
                  <a:lnTo>
                    <a:pt x="0" y="313"/>
                  </a:lnTo>
                  <a:lnTo>
                    <a:pt x="0" y="376"/>
                  </a:lnTo>
                  <a:lnTo>
                    <a:pt x="45" y="492"/>
                  </a:lnTo>
                  <a:lnTo>
                    <a:pt x="125" y="572"/>
                  </a:lnTo>
                  <a:lnTo>
                    <a:pt x="233" y="617"/>
                  </a:lnTo>
                  <a:lnTo>
                    <a:pt x="286" y="626"/>
                  </a:lnTo>
                  <a:lnTo>
                    <a:pt x="349" y="617"/>
                  </a:lnTo>
                  <a:lnTo>
                    <a:pt x="447" y="572"/>
                  </a:lnTo>
                  <a:lnTo>
                    <a:pt x="527" y="492"/>
                  </a:lnTo>
                  <a:lnTo>
                    <a:pt x="572" y="376"/>
                  </a:lnTo>
                  <a:lnTo>
                    <a:pt x="572" y="313"/>
                  </a:lnTo>
                  <a:lnTo>
                    <a:pt x="572" y="251"/>
                  </a:lnTo>
                  <a:lnTo>
                    <a:pt x="527" y="135"/>
                  </a:lnTo>
                  <a:lnTo>
                    <a:pt x="447" y="54"/>
                  </a:lnTo>
                  <a:lnTo>
                    <a:pt x="34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8" name="Google Shape;1358;p123"/>
            <p:cNvSpPr/>
            <p:nvPr/>
          </p:nvSpPr>
          <p:spPr>
            <a:xfrm rot="5400000">
              <a:off x="7886049" y="43241"/>
              <a:ext cx="23013" cy="25189"/>
            </a:xfrm>
            <a:custGeom>
              <a:rect b="b" l="l" r="r" t="t"/>
              <a:pathLst>
                <a:path extrusionOk="0" h="626" w="572">
                  <a:moveTo>
                    <a:pt x="233" y="1"/>
                  </a:moveTo>
                  <a:lnTo>
                    <a:pt x="125" y="54"/>
                  </a:lnTo>
                  <a:lnTo>
                    <a:pt x="45" y="135"/>
                  </a:lnTo>
                  <a:lnTo>
                    <a:pt x="0" y="251"/>
                  </a:lnTo>
                  <a:lnTo>
                    <a:pt x="0" y="313"/>
                  </a:lnTo>
                  <a:lnTo>
                    <a:pt x="0" y="376"/>
                  </a:lnTo>
                  <a:lnTo>
                    <a:pt x="45" y="492"/>
                  </a:lnTo>
                  <a:lnTo>
                    <a:pt x="125" y="572"/>
                  </a:lnTo>
                  <a:lnTo>
                    <a:pt x="233" y="626"/>
                  </a:lnTo>
                  <a:lnTo>
                    <a:pt x="349" y="626"/>
                  </a:lnTo>
                  <a:lnTo>
                    <a:pt x="447" y="572"/>
                  </a:lnTo>
                  <a:lnTo>
                    <a:pt x="527" y="492"/>
                  </a:lnTo>
                  <a:lnTo>
                    <a:pt x="572" y="376"/>
                  </a:lnTo>
                  <a:lnTo>
                    <a:pt x="572" y="313"/>
                  </a:lnTo>
                  <a:lnTo>
                    <a:pt x="572" y="251"/>
                  </a:lnTo>
                  <a:lnTo>
                    <a:pt x="527" y="135"/>
                  </a:lnTo>
                  <a:lnTo>
                    <a:pt x="447" y="54"/>
                  </a:lnTo>
                  <a:lnTo>
                    <a:pt x="34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9" name="Google Shape;1359;p123"/>
            <p:cNvSpPr/>
            <p:nvPr/>
          </p:nvSpPr>
          <p:spPr>
            <a:xfrm rot="5400000">
              <a:off x="7720754" y="43241"/>
              <a:ext cx="23013" cy="25189"/>
            </a:xfrm>
            <a:custGeom>
              <a:rect b="b" l="l" r="r" t="t"/>
              <a:pathLst>
                <a:path extrusionOk="0" h="626" w="572">
                  <a:moveTo>
                    <a:pt x="286" y="0"/>
                  </a:moveTo>
                  <a:lnTo>
                    <a:pt x="233" y="9"/>
                  </a:lnTo>
                  <a:lnTo>
                    <a:pt x="125" y="54"/>
                  </a:lnTo>
                  <a:lnTo>
                    <a:pt x="45" y="143"/>
                  </a:lnTo>
                  <a:lnTo>
                    <a:pt x="0" y="250"/>
                  </a:lnTo>
                  <a:lnTo>
                    <a:pt x="0" y="313"/>
                  </a:lnTo>
                  <a:lnTo>
                    <a:pt x="0" y="375"/>
                  </a:lnTo>
                  <a:lnTo>
                    <a:pt x="45" y="492"/>
                  </a:lnTo>
                  <a:lnTo>
                    <a:pt x="125" y="581"/>
                  </a:lnTo>
                  <a:lnTo>
                    <a:pt x="233" y="625"/>
                  </a:lnTo>
                  <a:lnTo>
                    <a:pt x="349" y="625"/>
                  </a:lnTo>
                  <a:lnTo>
                    <a:pt x="447" y="581"/>
                  </a:lnTo>
                  <a:lnTo>
                    <a:pt x="527" y="492"/>
                  </a:lnTo>
                  <a:lnTo>
                    <a:pt x="572" y="375"/>
                  </a:lnTo>
                  <a:lnTo>
                    <a:pt x="572" y="313"/>
                  </a:lnTo>
                  <a:lnTo>
                    <a:pt x="572" y="250"/>
                  </a:lnTo>
                  <a:lnTo>
                    <a:pt x="527" y="143"/>
                  </a:lnTo>
                  <a:lnTo>
                    <a:pt x="447" y="54"/>
                  </a:lnTo>
                  <a:lnTo>
                    <a:pt x="349" y="9"/>
                  </a:lnTo>
                  <a:lnTo>
                    <a:pt x="286"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0" name="Google Shape;1360;p123"/>
            <p:cNvSpPr/>
            <p:nvPr/>
          </p:nvSpPr>
          <p:spPr>
            <a:xfrm rot="5400000">
              <a:off x="8382057" y="215879"/>
              <a:ext cx="23415" cy="25189"/>
            </a:xfrm>
            <a:custGeom>
              <a:rect b="b" l="l" r="r" t="t"/>
              <a:pathLst>
                <a:path extrusionOk="0" h="626" w="582">
                  <a:moveTo>
                    <a:pt x="295" y="0"/>
                  </a:moveTo>
                  <a:lnTo>
                    <a:pt x="233" y="9"/>
                  </a:lnTo>
                  <a:lnTo>
                    <a:pt x="135" y="54"/>
                  </a:lnTo>
                  <a:lnTo>
                    <a:pt x="54" y="143"/>
                  </a:lnTo>
                  <a:lnTo>
                    <a:pt x="10" y="250"/>
                  </a:lnTo>
                  <a:lnTo>
                    <a:pt x="1" y="313"/>
                  </a:lnTo>
                  <a:lnTo>
                    <a:pt x="10" y="375"/>
                  </a:lnTo>
                  <a:lnTo>
                    <a:pt x="54" y="491"/>
                  </a:lnTo>
                  <a:lnTo>
                    <a:pt x="135" y="581"/>
                  </a:lnTo>
                  <a:lnTo>
                    <a:pt x="233" y="625"/>
                  </a:lnTo>
                  <a:lnTo>
                    <a:pt x="349" y="625"/>
                  </a:lnTo>
                  <a:lnTo>
                    <a:pt x="456" y="581"/>
                  </a:lnTo>
                  <a:lnTo>
                    <a:pt x="537" y="491"/>
                  </a:lnTo>
                  <a:lnTo>
                    <a:pt x="581" y="375"/>
                  </a:lnTo>
                  <a:lnTo>
                    <a:pt x="581" y="313"/>
                  </a:lnTo>
                  <a:lnTo>
                    <a:pt x="581" y="250"/>
                  </a:lnTo>
                  <a:lnTo>
                    <a:pt x="537" y="143"/>
                  </a:lnTo>
                  <a:lnTo>
                    <a:pt x="456" y="54"/>
                  </a:lnTo>
                  <a:lnTo>
                    <a:pt x="349" y="9"/>
                  </a:lnTo>
                  <a:lnTo>
                    <a:pt x="295"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1" name="Google Shape;1361;p123"/>
            <p:cNvSpPr/>
            <p:nvPr/>
          </p:nvSpPr>
          <p:spPr>
            <a:xfrm rot="5400000">
              <a:off x="8216580" y="215698"/>
              <a:ext cx="23415" cy="25551"/>
            </a:xfrm>
            <a:custGeom>
              <a:rect b="b" l="l" r="r" t="t"/>
              <a:pathLst>
                <a:path extrusionOk="0" h="635" w="582">
                  <a:moveTo>
                    <a:pt x="295" y="0"/>
                  </a:moveTo>
                  <a:lnTo>
                    <a:pt x="233" y="9"/>
                  </a:lnTo>
                  <a:lnTo>
                    <a:pt x="135" y="54"/>
                  </a:lnTo>
                  <a:lnTo>
                    <a:pt x="54" y="143"/>
                  </a:lnTo>
                  <a:lnTo>
                    <a:pt x="10" y="250"/>
                  </a:lnTo>
                  <a:lnTo>
                    <a:pt x="1" y="313"/>
                  </a:lnTo>
                  <a:lnTo>
                    <a:pt x="10" y="384"/>
                  </a:lnTo>
                  <a:lnTo>
                    <a:pt x="54" y="491"/>
                  </a:lnTo>
                  <a:lnTo>
                    <a:pt x="135" y="581"/>
                  </a:lnTo>
                  <a:lnTo>
                    <a:pt x="233" y="625"/>
                  </a:lnTo>
                  <a:lnTo>
                    <a:pt x="295" y="634"/>
                  </a:lnTo>
                  <a:lnTo>
                    <a:pt x="349" y="625"/>
                  </a:lnTo>
                  <a:lnTo>
                    <a:pt x="456" y="581"/>
                  </a:lnTo>
                  <a:lnTo>
                    <a:pt x="537" y="491"/>
                  </a:lnTo>
                  <a:lnTo>
                    <a:pt x="581" y="384"/>
                  </a:lnTo>
                  <a:lnTo>
                    <a:pt x="581" y="313"/>
                  </a:lnTo>
                  <a:lnTo>
                    <a:pt x="581" y="250"/>
                  </a:lnTo>
                  <a:lnTo>
                    <a:pt x="537" y="143"/>
                  </a:lnTo>
                  <a:lnTo>
                    <a:pt x="456" y="54"/>
                  </a:lnTo>
                  <a:lnTo>
                    <a:pt x="349" y="9"/>
                  </a:lnTo>
                  <a:lnTo>
                    <a:pt x="295"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2" name="Google Shape;1362;p123"/>
            <p:cNvSpPr/>
            <p:nvPr/>
          </p:nvSpPr>
          <p:spPr>
            <a:xfrm rot="5400000">
              <a:off x="8051144" y="215879"/>
              <a:ext cx="23415" cy="25189"/>
            </a:xfrm>
            <a:custGeom>
              <a:rect b="b" l="l" r="r" t="t"/>
              <a:pathLst>
                <a:path extrusionOk="0" h="626" w="582">
                  <a:moveTo>
                    <a:pt x="233" y="1"/>
                  </a:moveTo>
                  <a:lnTo>
                    <a:pt x="135" y="54"/>
                  </a:lnTo>
                  <a:lnTo>
                    <a:pt x="54" y="135"/>
                  </a:lnTo>
                  <a:lnTo>
                    <a:pt x="10" y="251"/>
                  </a:lnTo>
                  <a:lnTo>
                    <a:pt x="1" y="313"/>
                  </a:lnTo>
                  <a:lnTo>
                    <a:pt x="10" y="376"/>
                  </a:lnTo>
                  <a:lnTo>
                    <a:pt x="54" y="492"/>
                  </a:lnTo>
                  <a:lnTo>
                    <a:pt x="135" y="572"/>
                  </a:lnTo>
                  <a:lnTo>
                    <a:pt x="233" y="617"/>
                  </a:lnTo>
                  <a:lnTo>
                    <a:pt x="295" y="626"/>
                  </a:lnTo>
                  <a:lnTo>
                    <a:pt x="349" y="617"/>
                  </a:lnTo>
                  <a:lnTo>
                    <a:pt x="456" y="572"/>
                  </a:lnTo>
                  <a:lnTo>
                    <a:pt x="537" y="492"/>
                  </a:lnTo>
                  <a:lnTo>
                    <a:pt x="581" y="376"/>
                  </a:lnTo>
                  <a:lnTo>
                    <a:pt x="581" y="313"/>
                  </a:lnTo>
                  <a:lnTo>
                    <a:pt x="581" y="251"/>
                  </a:lnTo>
                  <a:lnTo>
                    <a:pt x="537" y="135"/>
                  </a:lnTo>
                  <a:lnTo>
                    <a:pt x="456" y="54"/>
                  </a:lnTo>
                  <a:lnTo>
                    <a:pt x="34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3" name="Google Shape;1363;p123"/>
            <p:cNvSpPr/>
            <p:nvPr/>
          </p:nvSpPr>
          <p:spPr>
            <a:xfrm rot="5400000">
              <a:off x="7885848" y="215879"/>
              <a:ext cx="23415" cy="25189"/>
            </a:xfrm>
            <a:custGeom>
              <a:rect b="b" l="l" r="r" t="t"/>
              <a:pathLst>
                <a:path extrusionOk="0" h="626" w="582">
                  <a:moveTo>
                    <a:pt x="233" y="1"/>
                  </a:moveTo>
                  <a:lnTo>
                    <a:pt x="135" y="54"/>
                  </a:lnTo>
                  <a:lnTo>
                    <a:pt x="54" y="135"/>
                  </a:lnTo>
                  <a:lnTo>
                    <a:pt x="10" y="251"/>
                  </a:lnTo>
                  <a:lnTo>
                    <a:pt x="1" y="313"/>
                  </a:lnTo>
                  <a:lnTo>
                    <a:pt x="10" y="376"/>
                  </a:lnTo>
                  <a:lnTo>
                    <a:pt x="54" y="492"/>
                  </a:lnTo>
                  <a:lnTo>
                    <a:pt x="135" y="572"/>
                  </a:lnTo>
                  <a:lnTo>
                    <a:pt x="233" y="626"/>
                  </a:lnTo>
                  <a:lnTo>
                    <a:pt x="349" y="626"/>
                  </a:lnTo>
                  <a:lnTo>
                    <a:pt x="456" y="572"/>
                  </a:lnTo>
                  <a:lnTo>
                    <a:pt x="537" y="492"/>
                  </a:lnTo>
                  <a:lnTo>
                    <a:pt x="581" y="376"/>
                  </a:lnTo>
                  <a:lnTo>
                    <a:pt x="581" y="313"/>
                  </a:lnTo>
                  <a:lnTo>
                    <a:pt x="581" y="251"/>
                  </a:lnTo>
                  <a:lnTo>
                    <a:pt x="537" y="135"/>
                  </a:lnTo>
                  <a:lnTo>
                    <a:pt x="456" y="54"/>
                  </a:lnTo>
                  <a:lnTo>
                    <a:pt x="34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4" name="Google Shape;1364;p123"/>
            <p:cNvSpPr/>
            <p:nvPr/>
          </p:nvSpPr>
          <p:spPr>
            <a:xfrm rot="5400000">
              <a:off x="7720552" y="215879"/>
              <a:ext cx="23415" cy="25189"/>
            </a:xfrm>
            <a:custGeom>
              <a:rect b="b" l="l" r="r" t="t"/>
              <a:pathLst>
                <a:path extrusionOk="0" h="626" w="582">
                  <a:moveTo>
                    <a:pt x="295" y="0"/>
                  </a:moveTo>
                  <a:lnTo>
                    <a:pt x="233" y="9"/>
                  </a:lnTo>
                  <a:lnTo>
                    <a:pt x="135" y="54"/>
                  </a:lnTo>
                  <a:lnTo>
                    <a:pt x="54" y="143"/>
                  </a:lnTo>
                  <a:lnTo>
                    <a:pt x="10" y="250"/>
                  </a:lnTo>
                  <a:lnTo>
                    <a:pt x="1" y="313"/>
                  </a:lnTo>
                  <a:lnTo>
                    <a:pt x="10" y="375"/>
                  </a:lnTo>
                  <a:lnTo>
                    <a:pt x="54" y="492"/>
                  </a:lnTo>
                  <a:lnTo>
                    <a:pt x="135" y="581"/>
                  </a:lnTo>
                  <a:lnTo>
                    <a:pt x="233" y="625"/>
                  </a:lnTo>
                  <a:lnTo>
                    <a:pt x="349" y="625"/>
                  </a:lnTo>
                  <a:lnTo>
                    <a:pt x="456" y="581"/>
                  </a:lnTo>
                  <a:lnTo>
                    <a:pt x="537" y="492"/>
                  </a:lnTo>
                  <a:lnTo>
                    <a:pt x="581" y="375"/>
                  </a:lnTo>
                  <a:lnTo>
                    <a:pt x="581" y="313"/>
                  </a:lnTo>
                  <a:lnTo>
                    <a:pt x="581" y="250"/>
                  </a:lnTo>
                  <a:lnTo>
                    <a:pt x="537" y="143"/>
                  </a:lnTo>
                  <a:lnTo>
                    <a:pt x="456" y="54"/>
                  </a:lnTo>
                  <a:lnTo>
                    <a:pt x="349" y="9"/>
                  </a:lnTo>
                  <a:lnTo>
                    <a:pt x="295"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5" name="Google Shape;1365;p123"/>
            <p:cNvSpPr/>
            <p:nvPr/>
          </p:nvSpPr>
          <p:spPr>
            <a:xfrm rot="5400000">
              <a:off x="8382077" y="388698"/>
              <a:ext cx="23375" cy="25189"/>
            </a:xfrm>
            <a:custGeom>
              <a:rect b="b" l="l" r="r" t="t"/>
              <a:pathLst>
                <a:path extrusionOk="0" h="626" w="581">
                  <a:moveTo>
                    <a:pt x="286" y="0"/>
                  </a:moveTo>
                  <a:lnTo>
                    <a:pt x="232" y="9"/>
                  </a:lnTo>
                  <a:lnTo>
                    <a:pt x="125" y="54"/>
                  </a:lnTo>
                  <a:lnTo>
                    <a:pt x="45" y="143"/>
                  </a:lnTo>
                  <a:lnTo>
                    <a:pt x="0" y="250"/>
                  </a:lnTo>
                  <a:lnTo>
                    <a:pt x="0" y="313"/>
                  </a:lnTo>
                  <a:lnTo>
                    <a:pt x="0" y="375"/>
                  </a:lnTo>
                  <a:lnTo>
                    <a:pt x="45" y="491"/>
                  </a:lnTo>
                  <a:lnTo>
                    <a:pt x="125" y="581"/>
                  </a:lnTo>
                  <a:lnTo>
                    <a:pt x="232" y="625"/>
                  </a:lnTo>
                  <a:lnTo>
                    <a:pt x="348" y="625"/>
                  </a:lnTo>
                  <a:lnTo>
                    <a:pt x="456" y="581"/>
                  </a:lnTo>
                  <a:lnTo>
                    <a:pt x="527" y="491"/>
                  </a:lnTo>
                  <a:lnTo>
                    <a:pt x="572" y="375"/>
                  </a:lnTo>
                  <a:lnTo>
                    <a:pt x="581" y="313"/>
                  </a:lnTo>
                  <a:lnTo>
                    <a:pt x="572" y="250"/>
                  </a:lnTo>
                  <a:lnTo>
                    <a:pt x="527" y="143"/>
                  </a:lnTo>
                  <a:lnTo>
                    <a:pt x="456" y="54"/>
                  </a:lnTo>
                  <a:lnTo>
                    <a:pt x="348" y="9"/>
                  </a:lnTo>
                  <a:lnTo>
                    <a:pt x="286"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6" name="Google Shape;1366;p123"/>
            <p:cNvSpPr/>
            <p:nvPr/>
          </p:nvSpPr>
          <p:spPr>
            <a:xfrm rot="5400000">
              <a:off x="8216600" y="388517"/>
              <a:ext cx="23375" cy="25551"/>
            </a:xfrm>
            <a:custGeom>
              <a:rect b="b" l="l" r="r" t="t"/>
              <a:pathLst>
                <a:path extrusionOk="0" h="635" w="581">
                  <a:moveTo>
                    <a:pt x="286" y="0"/>
                  </a:moveTo>
                  <a:lnTo>
                    <a:pt x="232" y="9"/>
                  </a:lnTo>
                  <a:lnTo>
                    <a:pt x="125" y="54"/>
                  </a:lnTo>
                  <a:lnTo>
                    <a:pt x="45" y="143"/>
                  </a:lnTo>
                  <a:lnTo>
                    <a:pt x="0" y="250"/>
                  </a:lnTo>
                  <a:lnTo>
                    <a:pt x="0" y="313"/>
                  </a:lnTo>
                  <a:lnTo>
                    <a:pt x="0" y="384"/>
                  </a:lnTo>
                  <a:lnTo>
                    <a:pt x="45" y="491"/>
                  </a:lnTo>
                  <a:lnTo>
                    <a:pt x="125" y="581"/>
                  </a:lnTo>
                  <a:lnTo>
                    <a:pt x="232" y="625"/>
                  </a:lnTo>
                  <a:lnTo>
                    <a:pt x="286" y="634"/>
                  </a:lnTo>
                  <a:lnTo>
                    <a:pt x="348" y="625"/>
                  </a:lnTo>
                  <a:lnTo>
                    <a:pt x="456" y="581"/>
                  </a:lnTo>
                  <a:lnTo>
                    <a:pt x="527" y="491"/>
                  </a:lnTo>
                  <a:lnTo>
                    <a:pt x="572" y="384"/>
                  </a:lnTo>
                  <a:lnTo>
                    <a:pt x="581" y="313"/>
                  </a:lnTo>
                  <a:lnTo>
                    <a:pt x="572" y="250"/>
                  </a:lnTo>
                  <a:lnTo>
                    <a:pt x="527" y="143"/>
                  </a:lnTo>
                  <a:lnTo>
                    <a:pt x="456" y="54"/>
                  </a:lnTo>
                  <a:lnTo>
                    <a:pt x="348" y="9"/>
                  </a:lnTo>
                  <a:lnTo>
                    <a:pt x="286"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7" name="Google Shape;1367;p123"/>
            <p:cNvSpPr/>
            <p:nvPr/>
          </p:nvSpPr>
          <p:spPr>
            <a:xfrm rot="5400000">
              <a:off x="8051164" y="388698"/>
              <a:ext cx="23375" cy="25189"/>
            </a:xfrm>
            <a:custGeom>
              <a:rect b="b" l="l" r="r" t="t"/>
              <a:pathLst>
                <a:path extrusionOk="0" h="626" w="581">
                  <a:moveTo>
                    <a:pt x="232" y="1"/>
                  </a:moveTo>
                  <a:lnTo>
                    <a:pt x="125" y="54"/>
                  </a:lnTo>
                  <a:lnTo>
                    <a:pt x="45" y="135"/>
                  </a:lnTo>
                  <a:lnTo>
                    <a:pt x="0" y="251"/>
                  </a:lnTo>
                  <a:lnTo>
                    <a:pt x="0" y="313"/>
                  </a:lnTo>
                  <a:lnTo>
                    <a:pt x="0" y="376"/>
                  </a:lnTo>
                  <a:lnTo>
                    <a:pt x="45" y="492"/>
                  </a:lnTo>
                  <a:lnTo>
                    <a:pt x="125" y="572"/>
                  </a:lnTo>
                  <a:lnTo>
                    <a:pt x="232" y="617"/>
                  </a:lnTo>
                  <a:lnTo>
                    <a:pt x="286" y="626"/>
                  </a:lnTo>
                  <a:lnTo>
                    <a:pt x="348" y="617"/>
                  </a:lnTo>
                  <a:lnTo>
                    <a:pt x="456" y="572"/>
                  </a:lnTo>
                  <a:lnTo>
                    <a:pt x="527" y="492"/>
                  </a:lnTo>
                  <a:lnTo>
                    <a:pt x="572" y="376"/>
                  </a:lnTo>
                  <a:lnTo>
                    <a:pt x="581" y="313"/>
                  </a:lnTo>
                  <a:lnTo>
                    <a:pt x="572" y="251"/>
                  </a:lnTo>
                  <a:lnTo>
                    <a:pt x="527" y="135"/>
                  </a:lnTo>
                  <a:lnTo>
                    <a:pt x="456" y="54"/>
                  </a:lnTo>
                  <a:lnTo>
                    <a:pt x="348"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8" name="Google Shape;1368;p123"/>
            <p:cNvSpPr/>
            <p:nvPr/>
          </p:nvSpPr>
          <p:spPr>
            <a:xfrm rot="5400000">
              <a:off x="7885868" y="388698"/>
              <a:ext cx="23375" cy="25189"/>
            </a:xfrm>
            <a:custGeom>
              <a:rect b="b" l="l" r="r" t="t"/>
              <a:pathLst>
                <a:path extrusionOk="0" h="626" w="581">
                  <a:moveTo>
                    <a:pt x="232" y="1"/>
                  </a:moveTo>
                  <a:lnTo>
                    <a:pt x="125" y="54"/>
                  </a:lnTo>
                  <a:lnTo>
                    <a:pt x="45" y="135"/>
                  </a:lnTo>
                  <a:lnTo>
                    <a:pt x="0" y="251"/>
                  </a:lnTo>
                  <a:lnTo>
                    <a:pt x="0" y="313"/>
                  </a:lnTo>
                  <a:lnTo>
                    <a:pt x="0" y="376"/>
                  </a:lnTo>
                  <a:lnTo>
                    <a:pt x="45" y="492"/>
                  </a:lnTo>
                  <a:lnTo>
                    <a:pt x="125" y="572"/>
                  </a:lnTo>
                  <a:lnTo>
                    <a:pt x="232" y="626"/>
                  </a:lnTo>
                  <a:lnTo>
                    <a:pt x="348" y="626"/>
                  </a:lnTo>
                  <a:lnTo>
                    <a:pt x="456" y="572"/>
                  </a:lnTo>
                  <a:lnTo>
                    <a:pt x="527" y="492"/>
                  </a:lnTo>
                  <a:lnTo>
                    <a:pt x="572" y="376"/>
                  </a:lnTo>
                  <a:lnTo>
                    <a:pt x="581" y="313"/>
                  </a:lnTo>
                  <a:lnTo>
                    <a:pt x="572" y="251"/>
                  </a:lnTo>
                  <a:lnTo>
                    <a:pt x="527" y="135"/>
                  </a:lnTo>
                  <a:lnTo>
                    <a:pt x="456" y="54"/>
                  </a:lnTo>
                  <a:lnTo>
                    <a:pt x="348"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9" name="Google Shape;1369;p123"/>
            <p:cNvSpPr/>
            <p:nvPr/>
          </p:nvSpPr>
          <p:spPr>
            <a:xfrm rot="5400000">
              <a:off x="7720573" y="388698"/>
              <a:ext cx="23375" cy="25189"/>
            </a:xfrm>
            <a:custGeom>
              <a:rect b="b" l="l" r="r" t="t"/>
              <a:pathLst>
                <a:path extrusionOk="0" h="626" w="581">
                  <a:moveTo>
                    <a:pt x="286" y="0"/>
                  </a:moveTo>
                  <a:lnTo>
                    <a:pt x="232" y="9"/>
                  </a:lnTo>
                  <a:lnTo>
                    <a:pt x="125" y="54"/>
                  </a:lnTo>
                  <a:lnTo>
                    <a:pt x="45" y="143"/>
                  </a:lnTo>
                  <a:lnTo>
                    <a:pt x="0" y="250"/>
                  </a:lnTo>
                  <a:lnTo>
                    <a:pt x="0" y="313"/>
                  </a:lnTo>
                  <a:lnTo>
                    <a:pt x="0" y="375"/>
                  </a:lnTo>
                  <a:lnTo>
                    <a:pt x="45" y="492"/>
                  </a:lnTo>
                  <a:lnTo>
                    <a:pt x="125" y="581"/>
                  </a:lnTo>
                  <a:lnTo>
                    <a:pt x="232" y="625"/>
                  </a:lnTo>
                  <a:lnTo>
                    <a:pt x="348" y="625"/>
                  </a:lnTo>
                  <a:lnTo>
                    <a:pt x="456" y="581"/>
                  </a:lnTo>
                  <a:lnTo>
                    <a:pt x="527" y="492"/>
                  </a:lnTo>
                  <a:lnTo>
                    <a:pt x="572" y="375"/>
                  </a:lnTo>
                  <a:lnTo>
                    <a:pt x="581" y="313"/>
                  </a:lnTo>
                  <a:lnTo>
                    <a:pt x="572" y="250"/>
                  </a:lnTo>
                  <a:lnTo>
                    <a:pt x="527" y="143"/>
                  </a:lnTo>
                  <a:lnTo>
                    <a:pt x="456" y="54"/>
                  </a:lnTo>
                  <a:lnTo>
                    <a:pt x="348" y="9"/>
                  </a:lnTo>
                  <a:lnTo>
                    <a:pt x="286"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0" name="Google Shape;1370;p123"/>
            <p:cNvSpPr/>
            <p:nvPr/>
          </p:nvSpPr>
          <p:spPr>
            <a:xfrm rot="5400000">
              <a:off x="8382077" y="561134"/>
              <a:ext cx="23375" cy="25189"/>
            </a:xfrm>
            <a:custGeom>
              <a:rect b="b" l="l" r="r" t="t"/>
              <a:pathLst>
                <a:path extrusionOk="0" h="626" w="581">
                  <a:moveTo>
                    <a:pt x="295" y="0"/>
                  </a:moveTo>
                  <a:lnTo>
                    <a:pt x="233" y="9"/>
                  </a:lnTo>
                  <a:lnTo>
                    <a:pt x="134" y="54"/>
                  </a:lnTo>
                  <a:lnTo>
                    <a:pt x="54" y="143"/>
                  </a:lnTo>
                  <a:lnTo>
                    <a:pt x="9" y="250"/>
                  </a:lnTo>
                  <a:lnTo>
                    <a:pt x="0" y="313"/>
                  </a:lnTo>
                  <a:lnTo>
                    <a:pt x="9" y="375"/>
                  </a:lnTo>
                  <a:lnTo>
                    <a:pt x="54" y="491"/>
                  </a:lnTo>
                  <a:lnTo>
                    <a:pt x="134" y="581"/>
                  </a:lnTo>
                  <a:lnTo>
                    <a:pt x="233" y="625"/>
                  </a:lnTo>
                  <a:lnTo>
                    <a:pt x="349" y="625"/>
                  </a:lnTo>
                  <a:lnTo>
                    <a:pt x="456" y="581"/>
                  </a:lnTo>
                  <a:lnTo>
                    <a:pt x="536" y="491"/>
                  </a:lnTo>
                  <a:lnTo>
                    <a:pt x="581" y="375"/>
                  </a:lnTo>
                  <a:lnTo>
                    <a:pt x="581" y="313"/>
                  </a:lnTo>
                  <a:lnTo>
                    <a:pt x="581" y="250"/>
                  </a:lnTo>
                  <a:lnTo>
                    <a:pt x="536" y="143"/>
                  </a:lnTo>
                  <a:lnTo>
                    <a:pt x="456" y="54"/>
                  </a:lnTo>
                  <a:lnTo>
                    <a:pt x="349" y="9"/>
                  </a:lnTo>
                  <a:lnTo>
                    <a:pt x="295"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1" name="Google Shape;1371;p123"/>
            <p:cNvSpPr/>
            <p:nvPr/>
          </p:nvSpPr>
          <p:spPr>
            <a:xfrm rot="5400000">
              <a:off x="8216600" y="560953"/>
              <a:ext cx="23375" cy="25551"/>
            </a:xfrm>
            <a:custGeom>
              <a:rect b="b" l="l" r="r" t="t"/>
              <a:pathLst>
                <a:path extrusionOk="0" h="635" w="581">
                  <a:moveTo>
                    <a:pt x="295" y="0"/>
                  </a:moveTo>
                  <a:lnTo>
                    <a:pt x="233" y="9"/>
                  </a:lnTo>
                  <a:lnTo>
                    <a:pt x="134" y="54"/>
                  </a:lnTo>
                  <a:lnTo>
                    <a:pt x="54" y="143"/>
                  </a:lnTo>
                  <a:lnTo>
                    <a:pt x="9" y="250"/>
                  </a:lnTo>
                  <a:lnTo>
                    <a:pt x="0" y="313"/>
                  </a:lnTo>
                  <a:lnTo>
                    <a:pt x="9" y="384"/>
                  </a:lnTo>
                  <a:lnTo>
                    <a:pt x="54" y="491"/>
                  </a:lnTo>
                  <a:lnTo>
                    <a:pt x="134" y="581"/>
                  </a:lnTo>
                  <a:lnTo>
                    <a:pt x="233" y="625"/>
                  </a:lnTo>
                  <a:lnTo>
                    <a:pt x="295" y="634"/>
                  </a:lnTo>
                  <a:lnTo>
                    <a:pt x="349" y="625"/>
                  </a:lnTo>
                  <a:lnTo>
                    <a:pt x="456" y="581"/>
                  </a:lnTo>
                  <a:lnTo>
                    <a:pt x="536" y="491"/>
                  </a:lnTo>
                  <a:lnTo>
                    <a:pt x="581" y="384"/>
                  </a:lnTo>
                  <a:lnTo>
                    <a:pt x="581" y="313"/>
                  </a:lnTo>
                  <a:lnTo>
                    <a:pt x="581" y="250"/>
                  </a:lnTo>
                  <a:lnTo>
                    <a:pt x="536" y="143"/>
                  </a:lnTo>
                  <a:lnTo>
                    <a:pt x="456" y="54"/>
                  </a:lnTo>
                  <a:lnTo>
                    <a:pt x="349" y="9"/>
                  </a:lnTo>
                  <a:lnTo>
                    <a:pt x="295"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2" name="Google Shape;1372;p123"/>
            <p:cNvSpPr/>
            <p:nvPr/>
          </p:nvSpPr>
          <p:spPr>
            <a:xfrm rot="5400000">
              <a:off x="8051164" y="561134"/>
              <a:ext cx="23375" cy="25189"/>
            </a:xfrm>
            <a:custGeom>
              <a:rect b="b" l="l" r="r" t="t"/>
              <a:pathLst>
                <a:path extrusionOk="0" h="626" w="581">
                  <a:moveTo>
                    <a:pt x="233" y="1"/>
                  </a:moveTo>
                  <a:lnTo>
                    <a:pt x="134" y="54"/>
                  </a:lnTo>
                  <a:lnTo>
                    <a:pt x="54" y="135"/>
                  </a:lnTo>
                  <a:lnTo>
                    <a:pt x="9" y="251"/>
                  </a:lnTo>
                  <a:lnTo>
                    <a:pt x="0" y="313"/>
                  </a:lnTo>
                  <a:lnTo>
                    <a:pt x="9" y="376"/>
                  </a:lnTo>
                  <a:lnTo>
                    <a:pt x="54" y="492"/>
                  </a:lnTo>
                  <a:lnTo>
                    <a:pt x="134" y="572"/>
                  </a:lnTo>
                  <a:lnTo>
                    <a:pt x="233" y="617"/>
                  </a:lnTo>
                  <a:lnTo>
                    <a:pt x="295" y="626"/>
                  </a:lnTo>
                  <a:lnTo>
                    <a:pt x="349" y="617"/>
                  </a:lnTo>
                  <a:lnTo>
                    <a:pt x="456" y="572"/>
                  </a:lnTo>
                  <a:lnTo>
                    <a:pt x="536" y="492"/>
                  </a:lnTo>
                  <a:lnTo>
                    <a:pt x="581" y="376"/>
                  </a:lnTo>
                  <a:lnTo>
                    <a:pt x="581" y="313"/>
                  </a:lnTo>
                  <a:lnTo>
                    <a:pt x="581" y="251"/>
                  </a:lnTo>
                  <a:lnTo>
                    <a:pt x="536" y="135"/>
                  </a:lnTo>
                  <a:lnTo>
                    <a:pt x="456" y="54"/>
                  </a:lnTo>
                  <a:lnTo>
                    <a:pt x="34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3" name="Google Shape;1373;p123"/>
            <p:cNvSpPr/>
            <p:nvPr/>
          </p:nvSpPr>
          <p:spPr>
            <a:xfrm rot="5400000">
              <a:off x="7885868" y="561134"/>
              <a:ext cx="23375" cy="25189"/>
            </a:xfrm>
            <a:custGeom>
              <a:rect b="b" l="l" r="r" t="t"/>
              <a:pathLst>
                <a:path extrusionOk="0" h="626" w="581">
                  <a:moveTo>
                    <a:pt x="233" y="1"/>
                  </a:moveTo>
                  <a:lnTo>
                    <a:pt x="134" y="54"/>
                  </a:lnTo>
                  <a:lnTo>
                    <a:pt x="54" y="135"/>
                  </a:lnTo>
                  <a:lnTo>
                    <a:pt x="9" y="251"/>
                  </a:lnTo>
                  <a:lnTo>
                    <a:pt x="0" y="313"/>
                  </a:lnTo>
                  <a:lnTo>
                    <a:pt x="9" y="376"/>
                  </a:lnTo>
                  <a:lnTo>
                    <a:pt x="54" y="492"/>
                  </a:lnTo>
                  <a:lnTo>
                    <a:pt x="134" y="572"/>
                  </a:lnTo>
                  <a:lnTo>
                    <a:pt x="233" y="626"/>
                  </a:lnTo>
                  <a:lnTo>
                    <a:pt x="349" y="626"/>
                  </a:lnTo>
                  <a:lnTo>
                    <a:pt x="456" y="572"/>
                  </a:lnTo>
                  <a:lnTo>
                    <a:pt x="536" y="492"/>
                  </a:lnTo>
                  <a:lnTo>
                    <a:pt x="581" y="376"/>
                  </a:lnTo>
                  <a:lnTo>
                    <a:pt x="581" y="313"/>
                  </a:lnTo>
                  <a:lnTo>
                    <a:pt x="581" y="251"/>
                  </a:lnTo>
                  <a:lnTo>
                    <a:pt x="536" y="135"/>
                  </a:lnTo>
                  <a:lnTo>
                    <a:pt x="456" y="54"/>
                  </a:lnTo>
                  <a:lnTo>
                    <a:pt x="34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4" name="Google Shape;1374;p123"/>
            <p:cNvSpPr/>
            <p:nvPr/>
          </p:nvSpPr>
          <p:spPr>
            <a:xfrm rot="5400000">
              <a:off x="7720573" y="561134"/>
              <a:ext cx="23375" cy="25189"/>
            </a:xfrm>
            <a:custGeom>
              <a:rect b="b" l="l" r="r" t="t"/>
              <a:pathLst>
                <a:path extrusionOk="0" h="626" w="581">
                  <a:moveTo>
                    <a:pt x="295" y="0"/>
                  </a:moveTo>
                  <a:lnTo>
                    <a:pt x="233" y="9"/>
                  </a:lnTo>
                  <a:lnTo>
                    <a:pt x="134" y="54"/>
                  </a:lnTo>
                  <a:lnTo>
                    <a:pt x="54" y="143"/>
                  </a:lnTo>
                  <a:lnTo>
                    <a:pt x="9" y="250"/>
                  </a:lnTo>
                  <a:lnTo>
                    <a:pt x="0" y="313"/>
                  </a:lnTo>
                  <a:lnTo>
                    <a:pt x="9" y="375"/>
                  </a:lnTo>
                  <a:lnTo>
                    <a:pt x="54" y="492"/>
                  </a:lnTo>
                  <a:lnTo>
                    <a:pt x="134" y="581"/>
                  </a:lnTo>
                  <a:lnTo>
                    <a:pt x="233" y="625"/>
                  </a:lnTo>
                  <a:lnTo>
                    <a:pt x="349" y="625"/>
                  </a:lnTo>
                  <a:lnTo>
                    <a:pt x="456" y="581"/>
                  </a:lnTo>
                  <a:lnTo>
                    <a:pt x="536" y="492"/>
                  </a:lnTo>
                  <a:lnTo>
                    <a:pt x="581" y="375"/>
                  </a:lnTo>
                  <a:lnTo>
                    <a:pt x="581" y="313"/>
                  </a:lnTo>
                  <a:lnTo>
                    <a:pt x="581" y="250"/>
                  </a:lnTo>
                  <a:lnTo>
                    <a:pt x="536" y="143"/>
                  </a:lnTo>
                  <a:lnTo>
                    <a:pt x="456" y="54"/>
                  </a:lnTo>
                  <a:lnTo>
                    <a:pt x="349" y="9"/>
                  </a:lnTo>
                  <a:lnTo>
                    <a:pt x="295"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5" name="Google Shape;1375;p123"/>
            <p:cNvSpPr/>
            <p:nvPr/>
          </p:nvSpPr>
          <p:spPr>
            <a:xfrm rot="5400000">
              <a:off x="8382057" y="733953"/>
              <a:ext cx="23415" cy="25189"/>
            </a:xfrm>
            <a:custGeom>
              <a:rect b="b" l="l" r="r" t="t"/>
              <a:pathLst>
                <a:path extrusionOk="0" h="626" w="582">
                  <a:moveTo>
                    <a:pt x="287" y="0"/>
                  </a:moveTo>
                  <a:lnTo>
                    <a:pt x="233" y="9"/>
                  </a:lnTo>
                  <a:lnTo>
                    <a:pt x="126" y="54"/>
                  </a:lnTo>
                  <a:lnTo>
                    <a:pt x="45" y="143"/>
                  </a:lnTo>
                  <a:lnTo>
                    <a:pt x="10" y="250"/>
                  </a:lnTo>
                  <a:lnTo>
                    <a:pt x="1" y="313"/>
                  </a:lnTo>
                  <a:lnTo>
                    <a:pt x="10" y="375"/>
                  </a:lnTo>
                  <a:lnTo>
                    <a:pt x="45" y="491"/>
                  </a:lnTo>
                  <a:lnTo>
                    <a:pt x="126" y="581"/>
                  </a:lnTo>
                  <a:lnTo>
                    <a:pt x="233" y="625"/>
                  </a:lnTo>
                  <a:lnTo>
                    <a:pt x="349" y="625"/>
                  </a:lnTo>
                  <a:lnTo>
                    <a:pt x="456" y="581"/>
                  </a:lnTo>
                  <a:lnTo>
                    <a:pt x="528" y="491"/>
                  </a:lnTo>
                  <a:lnTo>
                    <a:pt x="572" y="375"/>
                  </a:lnTo>
                  <a:lnTo>
                    <a:pt x="581" y="313"/>
                  </a:lnTo>
                  <a:lnTo>
                    <a:pt x="572" y="250"/>
                  </a:lnTo>
                  <a:lnTo>
                    <a:pt x="528" y="143"/>
                  </a:lnTo>
                  <a:lnTo>
                    <a:pt x="456" y="54"/>
                  </a:lnTo>
                  <a:lnTo>
                    <a:pt x="349" y="9"/>
                  </a:lnTo>
                  <a:lnTo>
                    <a:pt x="28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6" name="Google Shape;1376;p123"/>
            <p:cNvSpPr/>
            <p:nvPr/>
          </p:nvSpPr>
          <p:spPr>
            <a:xfrm rot="5400000">
              <a:off x="8216580" y="733772"/>
              <a:ext cx="23415" cy="25551"/>
            </a:xfrm>
            <a:custGeom>
              <a:rect b="b" l="l" r="r" t="t"/>
              <a:pathLst>
                <a:path extrusionOk="0" h="635" w="582">
                  <a:moveTo>
                    <a:pt x="287" y="0"/>
                  </a:moveTo>
                  <a:lnTo>
                    <a:pt x="233" y="9"/>
                  </a:lnTo>
                  <a:lnTo>
                    <a:pt x="126" y="54"/>
                  </a:lnTo>
                  <a:lnTo>
                    <a:pt x="45" y="143"/>
                  </a:lnTo>
                  <a:lnTo>
                    <a:pt x="10" y="250"/>
                  </a:lnTo>
                  <a:lnTo>
                    <a:pt x="1" y="313"/>
                  </a:lnTo>
                  <a:lnTo>
                    <a:pt x="10" y="384"/>
                  </a:lnTo>
                  <a:lnTo>
                    <a:pt x="45" y="491"/>
                  </a:lnTo>
                  <a:lnTo>
                    <a:pt x="126" y="581"/>
                  </a:lnTo>
                  <a:lnTo>
                    <a:pt x="233" y="625"/>
                  </a:lnTo>
                  <a:lnTo>
                    <a:pt x="287" y="634"/>
                  </a:lnTo>
                  <a:lnTo>
                    <a:pt x="349" y="625"/>
                  </a:lnTo>
                  <a:lnTo>
                    <a:pt x="456" y="581"/>
                  </a:lnTo>
                  <a:lnTo>
                    <a:pt x="528" y="491"/>
                  </a:lnTo>
                  <a:lnTo>
                    <a:pt x="572" y="384"/>
                  </a:lnTo>
                  <a:lnTo>
                    <a:pt x="581" y="313"/>
                  </a:lnTo>
                  <a:lnTo>
                    <a:pt x="572" y="250"/>
                  </a:lnTo>
                  <a:lnTo>
                    <a:pt x="528" y="143"/>
                  </a:lnTo>
                  <a:lnTo>
                    <a:pt x="456" y="54"/>
                  </a:lnTo>
                  <a:lnTo>
                    <a:pt x="349" y="9"/>
                  </a:lnTo>
                  <a:lnTo>
                    <a:pt x="28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7" name="Google Shape;1377;p123"/>
            <p:cNvSpPr/>
            <p:nvPr/>
          </p:nvSpPr>
          <p:spPr>
            <a:xfrm rot="5400000">
              <a:off x="8051144" y="733953"/>
              <a:ext cx="23415" cy="25189"/>
            </a:xfrm>
            <a:custGeom>
              <a:rect b="b" l="l" r="r" t="t"/>
              <a:pathLst>
                <a:path extrusionOk="0" h="626" w="582">
                  <a:moveTo>
                    <a:pt x="233" y="1"/>
                  </a:moveTo>
                  <a:lnTo>
                    <a:pt x="126" y="54"/>
                  </a:lnTo>
                  <a:lnTo>
                    <a:pt x="45" y="135"/>
                  </a:lnTo>
                  <a:lnTo>
                    <a:pt x="10" y="251"/>
                  </a:lnTo>
                  <a:lnTo>
                    <a:pt x="1" y="313"/>
                  </a:lnTo>
                  <a:lnTo>
                    <a:pt x="10" y="376"/>
                  </a:lnTo>
                  <a:lnTo>
                    <a:pt x="45" y="492"/>
                  </a:lnTo>
                  <a:lnTo>
                    <a:pt x="126" y="572"/>
                  </a:lnTo>
                  <a:lnTo>
                    <a:pt x="233" y="617"/>
                  </a:lnTo>
                  <a:lnTo>
                    <a:pt x="287" y="626"/>
                  </a:lnTo>
                  <a:lnTo>
                    <a:pt x="349" y="617"/>
                  </a:lnTo>
                  <a:lnTo>
                    <a:pt x="456" y="572"/>
                  </a:lnTo>
                  <a:lnTo>
                    <a:pt x="528" y="492"/>
                  </a:lnTo>
                  <a:lnTo>
                    <a:pt x="572" y="376"/>
                  </a:lnTo>
                  <a:lnTo>
                    <a:pt x="581" y="313"/>
                  </a:lnTo>
                  <a:lnTo>
                    <a:pt x="572" y="251"/>
                  </a:lnTo>
                  <a:lnTo>
                    <a:pt x="528" y="135"/>
                  </a:lnTo>
                  <a:lnTo>
                    <a:pt x="456" y="54"/>
                  </a:lnTo>
                  <a:lnTo>
                    <a:pt x="34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8" name="Google Shape;1378;p123"/>
            <p:cNvSpPr/>
            <p:nvPr/>
          </p:nvSpPr>
          <p:spPr>
            <a:xfrm rot="5400000">
              <a:off x="7885848" y="733953"/>
              <a:ext cx="23415" cy="25189"/>
            </a:xfrm>
            <a:custGeom>
              <a:rect b="b" l="l" r="r" t="t"/>
              <a:pathLst>
                <a:path extrusionOk="0" h="626" w="582">
                  <a:moveTo>
                    <a:pt x="233" y="1"/>
                  </a:moveTo>
                  <a:lnTo>
                    <a:pt x="126" y="54"/>
                  </a:lnTo>
                  <a:lnTo>
                    <a:pt x="45" y="135"/>
                  </a:lnTo>
                  <a:lnTo>
                    <a:pt x="10" y="251"/>
                  </a:lnTo>
                  <a:lnTo>
                    <a:pt x="1" y="313"/>
                  </a:lnTo>
                  <a:lnTo>
                    <a:pt x="10" y="376"/>
                  </a:lnTo>
                  <a:lnTo>
                    <a:pt x="45" y="492"/>
                  </a:lnTo>
                  <a:lnTo>
                    <a:pt x="126" y="572"/>
                  </a:lnTo>
                  <a:lnTo>
                    <a:pt x="233" y="626"/>
                  </a:lnTo>
                  <a:lnTo>
                    <a:pt x="349" y="626"/>
                  </a:lnTo>
                  <a:lnTo>
                    <a:pt x="456" y="572"/>
                  </a:lnTo>
                  <a:lnTo>
                    <a:pt x="528" y="492"/>
                  </a:lnTo>
                  <a:lnTo>
                    <a:pt x="572" y="376"/>
                  </a:lnTo>
                  <a:lnTo>
                    <a:pt x="581" y="313"/>
                  </a:lnTo>
                  <a:lnTo>
                    <a:pt x="572" y="251"/>
                  </a:lnTo>
                  <a:lnTo>
                    <a:pt x="528" y="135"/>
                  </a:lnTo>
                  <a:lnTo>
                    <a:pt x="456" y="54"/>
                  </a:lnTo>
                  <a:lnTo>
                    <a:pt x="34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9" name="Google Shape;1379;p123"/>
            <p:cNvSpPr/>
            <p:nvPr/>
          </p:nvSpPr>
          <p:spPr>
            <a:xfrm rot="5400000">
              <a:off x="7720552" y="733953"/>
              <a:ext cx="23415" cy="25189"/>
            </a:xfrm>
            <a:custGeom>
              <a:rect b="b" l="l" r="r" t="t"/>
              <a:pathLst>
                <a:path extrusionOk="0" h="626" w="582">
                  <a:moveTo>
                    <a:pt x="287" y="0"/>
                  </a:moveTo>
                  <a:lnTo>
                    <a:pt x="233" y="9"/>
                  </a:lnTo>
                  <a:lnTo>
                    <a:pt x="126" y="54"/>
                  </a:lnTo>
                  <a:lnTo>
                    <a:pt x="45" y="143"/>
                  </a:lnTo>
                  <a:lnTo>
                    <a:pt x="10" y="250"/>
                  </a:lnTo>
                  <a:lnTo>
                    <a:pt x="1" y="313"/>
                  </a:lnTo>
                  <a:lnTo>
                    <a:pt x="10" y="375"/>
                  </a:lnTo>
                  <a:lnTo>
                    <a:pt x="45" y="492"/>
                  </a:lnTo>
                  <a:lnTo>
                    <a:pt x="126" y="581"/>
                  </a:lnTo>
                  <a:lnTo>
                    <a:pt x="233" y="625"/>
                  </a:lnTo>
                  <a:lnTo>
                    <a:pt x="349" y="625"/>
                  </a:lnTo>
                  <a:lnTo>
                    <a:pt x="456" y="581"/>
                  </a:lnTo>
                  <a:lnTo>
                    <a:pt x="528" y="492"/>
                  </a:lnTo>
                  <a:lnTo>
                    <a:pt x="572" y="375"/>
                  </a:lnTo>
                  <a:lnTo>
                    <a:pt x="581" y="313"/>
                  </a:lnTo>
                  <a:lnTo>
                    <a:pt x="572" y="250"/>
                  </a:lnTo>
                  <a:lnTo>
                    <a:pt x="528" y="143"/>
                  </a:lnTo>
                  <a:lnTo>
                    <a:pt x="456" y="54"/>
                  </a:lnTo>
                  <a:lnTo>
                    <a:pt x="349" y="9"/>
                  </a:lnTo>
                  <a:lnTo>
                    <a:pt x="28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0" name="Google Shape;1380;p123"/>
            <p:cNvSpPr/>
            <p:nvPr/>
          </p:nvSpPr>
          <p:spPr>
            <a:xfrm rot="5400000">
              <a:off x="7570547" y="43241"/>
              <a:ext cx="23013" cy="25189"/>
            </a:xfrm>
            <a:custGeom>
              <a:rect b="b" l="l" r="r" t="t"/>
              <a:pathLst>
                <a:path extrusionOk="0" h="626" w="572">
                  <a:moveTo>
                    <a:pt x="286" y="0"/>
                  </a:moveTo>
                  <a:lnTo>
                    <a:pt x="233" y="9"/>
                  </a:lnTo>
                  <a:lnTo>
                    <a:pt x="125" y="54"/>
                  </a:lnTo>
                  <a:lnTo>
                    <a:pt x="45" y="143"/>
                  </a:lnTo>
                  <a:lnTo>
                    <a:pt x="0" y="250"/>
                  </a:lnTo>
                  <a:lnTo>
                    <a:pt x="0" y="313"/>
                  </a:lnTo>
                  <a:lnTo>
                    <a:pt x="0" y="375"/>
                  </a:lnTo>
                  <a:lnTo>
                    <a:pt x="45" y="491"/>
                  </a:lnTo>
                  <a:lnTo>
                    <a:pt x="125" y="581"/>
                  </a:lnTo>
                  <a:lnTo>
                    <a:pt x="233" y="625"/>
                  </a:lnTo>
                  <a:lnTo>
                    <a:pt x="349" y="625"/>
                  </a:lnTo>
                  <a:lnTo>
                    <a:pt x="447" y="581"/>
                  </a:lnTo>
                  <a:lnTo>
                    <a:pt x="527" y="491"/>
                  </a:lnTo>
                  <a:lnTo>
                    <a:pt x="572" y="375"/>
                  </a:lnTo>
                  <a:lnTo>
                    <a:pt x="572" y="313"/>
                  </a:lnTo>
                  <a:lnTo>
                    <a:pt x="572" y="250"/>
                  </a:lnTo>
                  <a:lnTo>
                    <a:pt x="527" y="143"/>
                  </a:lnTo>
                  <a:lnTo>
                    <a:pt x="447" y="54"/>
                  </a:lnTo>
                  <a:lnTo>
                    <a:pt x="349" y="9"/>
                  </a:lnTo>
                  <a:lnTo>
                    <a:pt x="286"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1" name="Google Shape;1381;p123"/>
            <p:cNvSpPr/>
            <p:nvPr/>
          </p:nvSpPr>
          <p:spPr>
            <a:xfrm rot="5400000">
              <a:off x="7405110" y="43060"/>
              <a:ext cx="23013" cy="25551"/>
            </a:xfrm>
            <a:custGeom>
              <a:rect b="b" l="l" r="r" t="t"/>
              <a:pathLst>
                <a:path extrusionOk="0" h="635" w="572">
                  <a:moveTo>
                    <a:pt x="286" y="1"/>
                  </a:moveTo>
                  <a:lnTo>
                    <a:pt x="233" y="10"/>
                  </a:lnTo>
                  <a:lnTo>
                    <a:pt x="125" y="54"/>
                  </a:lnTo>
                  <a:lnTo>
                    <a:pt x="45" y="144"/>
                  </a:lnTo>
                  <a:lnTo>
                    <a:pt x="0" y="251"/>
                  </a:lnTo>
                  <a:lnTo>
                    <a:pt x="0" y="313"/>
                  </a:lnTo>
                  <a:lnTo>
                    <a:pt x="0" y="385"/>
                  </a:lnTo>
                  <a:lnTo>
                    <a:pt x="45" y="492"/>
                  </a:lnTo>
                  <a:lnTo>
                    <a:pt x="125" y="581"/>
                  </a:lnTo>
                  <a:lnTo>
                    <a:pt x="233" y="626"/>
                  </a:lnTo>
                  <a:lnTo>
                    <a:pt x="286" y="635"/>
                  </a:lnTo>
                  <a:lnTo>
                    <a:pt x="349" y="626"/>
                  </a:lnTo>
                  <a:lnTo>
                    <a:pt x="447" y="581"/>
                  </a:lnTo>
                  <a:lnTo>
                    <a:pt x="527" y="492"/>
                  </a:lnTo>
                  <a:lnTo>
                    <a:pt x="572" y="385"/>
                  </a:lnTo>
                  <a:lnTo>
                    <a:pt x="572" y="313"/>
                  </a:lnTo>
                  <a:lnTo>
                    <a:pt x="572" y="251"/>
                  </a:lnTo>
                  <a:lnTo>
                    <a:pt x="527" y="144"/>
                  </a:lnTo>
                  <a:lnTo>
                    <a:pt x="447" y="54"/>
                  </a:lnTo>
                  <a:lnTo>
                    <a:pt x="349" y="10"/>
                  </a:lnTo>
                  <a:lnTo>
                    <a:pt x="286"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2" name="Google Shape;1382;p123"/>
            <p:cNvSpPr/>
            <p:nvPr/>
          </p:nvSpPr>
          <p:spPr>
            <a:xfrm rot="5400000">
              <a:off x="7239634" y="43241"/>
              <a:ext cx="23013" cy="25189"/>
            </a:xfrm>
            <a:custGeom>
              <a:rect b="b" l="l" r="r" t="t"/>
              <a:pathLst>
                <a:path extrusionOk="0" h="626" w="572">
                  <a:moveTo>
                    <a:pt x="233" y="1"/>
                  </a:moveTo>
                  <a:lnTo>
                    <a:pt x="125" y="54"/>
                  </a:lnTo>
                  <a:lnTo>
                    <a:pt x="45" y="134"/>
                  </a:lnTo>
                  <a:lnTo>
                    <a:pt x="0" y="251"/>
                  </a:lnTo>
                  <a:lnTo>
                    <a:pt x="0" y="313"/>
                  </a:lnTo>
                  <a:lnTo>
                    <a:pt x="0" y="376"/>
                  </a:lnTo>
                  <a:lnTo>
                    <a:pt x="45" y="492"/>
                  </a:lnTo>
                  <a:lnTo>
                    <a:pt x="125" y="572"/>
                  </a:lnTo>
                  <a:lnTo>
                    <a:pt x="233" y="617"/>
                  </a:lnTo>
                  <a:lnTo>
                    <a:pt x="286" y="626"/>
                  </a:lnTo>
                  <a:lnTo>
                    <a:pt x="349" y="617"/>
                  </a:lnTo>
                  <a:lnTo>
                    <a:pt x="447" y="572"/>
                  </a:lnTo>
                  <a:lnTo>
                    <a:pt x="527" y="492"/>
                  </a:lnTo>
                  <a:lnTo>
                    <a:pt x="572" y="376"/>
                  </a:lnTo>
                  <a:lnTo>
                    <a:pt x="572" y="313"/>
                  </a:lnTo>
                  <a:lnTo>
                    <a:pt x="572" y="251"/>
                  </a:lnTo>
                  <a:lnTo>
                    <a:pt x="527" y="134"/>
                  </a:lnTo>
                  <a:lnTo>
                    <a:pt x="447" y="54"/>
                  </a:lnTo>
                  <a:lnTo>
                    <a:pt x="34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3" name="Google Shape;1383;p123"/>
            <p:cNvSpPr/>
            <p:nvPr/>
          </p:nvSpPr>
          <p:spPr>
            <a:xfrm rot="5400000">
              <a:off x="7074338" y="43241"/>
              <a:ext cx="23013" cy="25189"/>
            </a:xfrm>
            <a:custGeom>
              <a:rect b="b" l="l" r="r" t="t"/>
              <a:pathLst>
                <a:path extrusionOk="0" h="626" w="572">
                  <a:moveTo>
                    <a:pt x="233" y="0"/>
                  </a:moveTo>
                  <a:lnTo>
                    <a:pt x="125" y="54"/>
                  </a:lnTo>
                  <a:lnTo>
                    <a:pt x="45" y="134"/>
                  </a:lnTo>
                  <a:lnTo>
                    <a:pt x="0" y="250"/>
                  </a:lnTo>
                  <a:lnTo>
                    <a:pt x="0" y="313"/>
                  </a:lnTo>
                  <a:lnTo>
                    <a:pt x="0" y="375"/>
                  </a:lnTo>
                  <a:lnTo>
                    <a:pt x="45" y="491"/>
                  </a:lnTo>
                  <a:lnTo>
                    <a:pt x="125" y="572"/>
                  </a:lnTo>
                  <a:lnTo>
                    <a:pt x="233" y="625"/>
                  </a:lnTo>
                  <a:lnTo>
                    <a:pt x="349" y="625"/>
                  </a:lnTo>
                  <a:lnTo>
                    <a:pt x="447" y="572"/>
                  </a:lnTo>
                  <a:lnTo>
                    <a:pt x="527" y="491"/>
                  </a:lnTo>
                  <a:lnTo>
                    <a:pt x="572" y="375"/>
                  </a:lnTo>
                  <a:lnTo>
                    <a:pt x="572" y="313"/>
                  </a:lnTo>
                  <a:lnTo>
                    <a:pt x="572" y="250"/>
                  </a:lnTo>
                  <a:lnTo>
                    <a:pt x="527" y="134"/>
                  </a:lnTo>
                  <a:lnTo>
                    <a:pt x="447" y="54"/>
                  </a:lnTo>
                  <a:lnTo>
                    <a:pt x="34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4" name="Google Shape;1384;p123"/>
            <p:cNvSpPr/>
            <p:nvPr/>
          </p:nvSpPr>
          <p:spPr>
            <a:xfrm rot="5400000">
              <a:off x="6909042" y="43241"/>
              <a:ext cx="23013" cy="25189"/>
            </a:xfrm>
            <a:custGeom>
              <a:rect b="b" l="l" r="r" t="t"/>
              <a:pathLst>
                <a:path extrusionOk="0" h="626" w="572">
                  <a:moveTo>
                    <a:pt x="286" y="0"/>
                  </a:moveTo>
                  <a:lnTo>
                    <a:pt x="233" y="9"/>
                  </a:lnTo>
                  <a:lnTo>
                    <a:pt x="125" y="54"/>
                  </a:lnTo>
                  <a:lnTo>
                    <a:pt x="45" y="143"/>
                  </a:lnTo>
                  <a:lnTo>
                    <a:pt x="0" y="250"/>
                  </a:lnTo>
                  <a:lnTo>
                    <a:pt x="0" y="313"/>
                  </a:lnTo>
                  <a:lnTo>
                    <a:pt x="0" y="375"/>
                  </a:lnTo>
                  <a:lnTo>
                    <a:pt x="45" y="491"/>
                  </a:lnTo>
                  <a:lnTo>
                    <a:pt x="125" y="581"/>
                  </a:lnTo>
                  <a:lnTo>
                    <a:pt x="233" y="625"/>
                  </a:lnTo>
                  <a:lnTo>
                    <a:pt x="349" y="625"/>
                  </a:lnTo>
                  <a:lnTo>
                    <a:pt x="447" y="581"/>
                  </a:lnTo>
                  <a:lnTo>
                    <a:pt x="527" y="491"/>
                  </a:lnTo>
                  <a:lnTo>
                    <a:pt x="572" y="375"/>
                  </a:lnTo>
                  <a:lnTo>
                    <a:pt x="572" y="313"/>
                  </a:lnTo>
                  <a:lnTo>
                    <a:pt x="572" y="250"/>
                  </a:lnTo>
                  <a:lnTo>
                    <a:pt x="527" y="143"/>
                  </a:lnTo>
                  <a:lnTo>
                    <a:pt x="447" y="54"/>
                  </a:lnTo>
                  <a:lnTo>
                    <a:pt x="349" y="9"/>
                  </a:lnTo>
                  <a:lnTo>
                    <a:pt x="286"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5" name="Google Shape;1385;p123"/>
            <p:cNvSpPr/>
            <p:nvPr/>
          </p:nvSpPr>
          <p:spPr>
            <a:xfrm rot="5400000">
              <a:off x="7570346" y="215879"/>
              <a:ext cx="23415" cy="25189"/>
            </a:xfrm>
            <a:custGeom>
              <a:rect b="b" l="l" r="r" t="t"/>
              <a:pathLst>
                <a:path extrusionOk="0" h="626" w="582">
                  <a:moveTo>
                    <a:pt x="295" y="0"/>
                  </a:moveTo>
                  <a:lnTo>
                    <a:pt x="233" y="9"/>
                  </a:lnTo>
                  <a:lnTo>
                    <a:pt x="135" y="54"/>
                  </a:lnTo>
                  <a:lnTo>
                    <a:pt x="54" y="143"/>
                  </a:lnTo>
                  <a:lnTo>
                    <a:pt x="10" y="250"/>
                  </a:lnTo>
                  <a:lnTo>
                    <a:pt x="1" y="313"/>
                  </a:lnTo>
                  <a:lnTo>
                    <a:pt x="10" y="375"/>
                  </a:lnTo>
                  <a:lnTo>
                    <a:pt x="54" y="491"/>
                  </a:lnTo>
                  <a:lnTo>
                    <a:pt x="135" y="581"/>
                  </a:lnTo>
                  <a:lnTo>
                    <a:pt x="233" y="625"/>
                  </a:lnTo>
                  <a:lnTo>
                    <a:pt x="349" y="625"/>
                  </a:lnTo>
                  <a:lnTo>
                    <a:pt x="456" y="581"/>
                  </a:lnTo>
                  <a:lnTo>
                    <a:pt x="537" y="491"/>
                  </a:lnTo>
                  <a:lnTo>
                    <a:pt x="581" y="375"/>
                  </a:lnTo>
                  <a:lnTo>
                    <a:pt x="581" y="313"/>
                  </a:lnTo>
                  <a:lnTo>
                    <a:pt x="581" y="250"/>
                  </a:lnTo>
                  <a:lnTo>
                    <a:pt x="537" y="143"/>
                  </a:lnTo>
                  <a:lnTo>
                    <a:pt x="456" y="54"/>
                  </a:lnTo>
                  <a:lnTo>
                    <a:pt x="349" y="9"/>
                  </a:lnTo>
                  <a:lnTo>
                    <a:pt x="295"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6" name="Google Shape;1386;p123"/>
            <p:cNvSpPr/>
            <p:nvPr/>
          </p:nvSpPr>
          <p:spPr>
            <a:xfrm rot="5400000">
              <a:off x="7404909" y="215698"/>
              <a:ext cx="23415" cy="25551"/>
            </a:xfrm>
            <a:custGeom>
              <a:rect b="b" l="l" r="r" t="t"/>
              <a:pathLst>
                <a:path extrusionOk="0" h="635" w="582">
                  <a:moveTo>
                    <a:pt x="295" y="1"/>
                  </a:moveTo>
                  <a:lnTo>
                    <a:pt x="233" y="10"/>
                  </a:lnTo>
                  <a:lnTo>
                    <a:pt x="135" y="54"/>
                  </a:lnTo>
                  <a:lnTo>
                    <a:pt x="54" y="144"/>
                  </a:lnTo>
                  <a:lnTo>
                    <a:pt x="10" y="251"/>
                  </a:lnTo>
                  <a:lnTo>
                    <a:pt x="1" y="313"/>
                  </a:lnTo>
                  <a:lnTo>
                    <a:pt x="10" y="385"/>
                  </a:lnTo>
                  <a:lnTo>
                    <a:pt x="54" y="492"/>
                  </a:lnTo>
                  <a:lnTo>
                    <a:pt x="135" y="581"/>
                  </a:lnTo>
                  <a:lnTo>
                    <a:pt x="233" y="626"/>
                  </a:lnTo>
                  <a:lnTo>
                    <a:pt x="295" y="635"/>
                  </a:lnTo>
                  <a:lnTo>
                    <a:pt x="349" y="626"/>
                  </a:lnTo>
                  <a:lnTo>
                    <a:pt x="456" y="581"/>
                  </a:lnTo>
                  <a:lnTo>
                    <a:pt x="537" y="492"/>
                  </a:lnTo>
                  <a:lnTo>
                    <a:pt x="581" y="385"/>
                  </a:lnTo>
                  <a:lnTo>
                    <a:pt x="581" y="313"/>
                  </a:lnTo>
                  <a:lnTo>
                    <a:pt x="581" y="251"/>
                  </a:lnTo>
                  <a:lnTo>
                    <a:pt x="537" y="144"/>
                  </a:lnTo>
                  <a:lnTo>
                    <a:pt x="456" y="54"/>
                  </a:lnTo>
                  <a:lnTo>
                    <a:pt x="349" y="10"/>
                  </a:lnTo>
                  <a:lnTo>
                    <a:pt x="295"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7" name="Google Shape;1387;p123"/>
            <p:cNvSpPr/>
            <p:nvPr/>
          </p:nvSpPr>
          <p:spPr>
            <a:xfrm rot="5400000">
              <a:off x="7239433" y="215879"/>
              <a:ext cx="23415" cy="25189"/>
            </a:xfrm>
            <a:custGeom>
              <a:rect b="b" l="l" r="r" t="t"/>
              <a:pathLst>
                <a:path extrusionOk="0" h="626" w="582">
                  <a:moveTo>
                    <a:pt x="233" y="1"/>
                  </a:moveTo>
                  <a:lnTo>
                    <a:pt x="135" y="54"/>
                  </a:lnTo>
                  <a:lnTo>
                    <a:pt x="54" y="134"/>
                  </a:lnTo>
                  <a:lnTo>
                    <a:pt x="10" y="251"/>
                  </a:lnTo>
                  <a:lnTo>
                    <a:pt x="1" y="313"/>
                  </a:lnTo>
                  <a:lnTo>
                    <a:pt x="10" y="376"/>
                  </a:lnTo>
                  <a:lnTo>
                    <a:pt x="54" y="492"/>
                  </a:lnTo>
                  <a:lnTo>
                    <a:pt x="135" y="572"/>
                  </a:lnTo>
                  <a:lnTo>
                    <a:pt x="233" y="617"/>
                  </a:lnTo>
                  <a:lnTo>
                    <a:pt x="295" y="626"/>
                  </a:lnTo>
                  <a:lnTo>
                    <a:pt x="349" y="617"/>
                  </a:lnTo>
                  <a:lnTo>
                    <a:pt x="456" y="572"/>
                  </a:lnTo>
                  <a:lnTo>
                    <a:pt x="537" y="492"/>
                  </a:lnTo>
                  <a:lnTo>
                    <a:pt x="581" y="376"/>
                  </a:lnTo>
                  <a:lnTo>
                    <a:pt x="581" y="313"/>
                  </a:lnTo>
                  <a:lnTo>
                    <a:pt x="581" y="251"/>
                  </a:lnTo>
                  <a:lnTo>
                    <a:pt x="537" y="134"/>
                  </a:lnTo>
                  <a:lnTo>
                    <a:pt x="456" y="54"/>
                  </a:lnTo>
                  <a:lnTo>
                    <a:pt x="34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8" name="Google Shape;1388;p123"/>
            <p:cNvSpPr/>
            <p:nvPr/>
          </p:nvSpPr>
          <p:spPr>
            <a:xfrm rot="5400000">
              <a:off x="7074137" y="215879"/>
              <a:ext cx="23415" cy="25189"/>
            </a:xfrm>
            <a:custGeom>
              <a:rect b="b" l="l" r="r" t="t"/>
              <a:pathLst>
                <a:path extrusionOk="0" h="626" w="582">
                  <a:moveTo>
                    <a:pt x="233" y="0"/>
                  </a:moveTo>
                  <a:lnTo>
                    <a:pt x="135" y="54"/>
                  </a:lnTo>
                  <a:lnTo>
                    <a:pt x="54" y="134"/>
                  </a:lnTo>
                  <a:lnTo>
                    <a:pt x="10" y="250"/>
                  </a:lnTo>
                  <a:lnTo>
                    <a:pt x="1" y="313"/>
                  </a:lnTo>
                  <a:lnTo>
                    <a:pt x="10" y="375"/>
                  </a:lnTo>
                  <a:lnTo>
                    <a:pt x="54" y="491"/>
                  </a:lnTo>
                  <a:lnTo>
                    <a:pt x="135" y="572"/>
                  </a:lnTo>
                  <a:lnTo>
                    <a:pt x="233" y="625"/>
                  </a:lnTo>
                  <a:lnTo>
                    <a:pt x="349" y="625"/>
                  </a:lnTo>
                  <a:lnTo>
                    <a:pt x="456" y="572"/>
                  </a:lnTo>
                  <a:lnTo>
                    <a:pt x="537" y="491"/>
                  </a:lnTo>
                  <a:lnTo>
                    <a:pt x="581" y="375"/>
                  </a:lnTo>
                  <a:lnTo>
                    <a:pt x="581" y="313"/>
                  </a:lnTo>
                  <a:lnTo>
                    <a:pt x="581" y="250"/>
                  </a:lnTo>
                  <a:lnTo>
                    <a:pt x="537" y="134"/>
                  </a:lnTo>
                  <a:lnTo>
                    <a:pt x="456" y="54"/>
                  </a:lnTo>
                  <a:lnTo>
                    <a:pt x="34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9" name="Google Shape;1389;p123"/>
            <p:cNvSpPr/>
            <p:nvPr/>
          </p:nvSpPr>
          <p:spPr>
            <a:xfrm rot="5400000">
              <a:off x="6908841" y="215879"/>
              <a:ext cx="23415" cy="25189"/>
            </a:xfrm>
            <a:custGeom>
              <a:rect b="b" l="l" r="r" t="t"/>
              <a:pathLst>
                <a:path extrusionOk="0" h="626" w="582">
                  <a:moveTo>
                    <a:pt x="295" y="0"/>
                  </a:moveTo>
                  <a:lnTo>
                    <a:pt x="233" y="9"/>
                  </a:lnTo>
                  <a:lnTo>
                    <a:pt x="135" y="54"/>
                  </a:lnTo>
                  <a:lnTo>
                    <a:pt x="54" y="143"/>
                  </a:lnTo>
                  <a:lnTo>
                    <a:pt x="10" y="250"/>
                  </a:lnTo>
                  <a:lnTo>
                    <a:pt x="1" y="313"/>
                  </a:lnTo>
                  <a:lnTo>
                    <a:pt x="10" y="375"/>
                  </a:lnTo>
                  <a:lnTo>
                    <a:pt x="54" y="491"/>
                  </a:lnTo>
                  <a:lnTo>
                    <a:pt x="135" y="581"/>
                  </a:lnTo>
                  <a:lnTo>
                    <a:pt x="233" y="625"/>
                  </a:lnTo>
                  <a:lnTo>
                    <a:pt x="349" y="625"/>
                  </a:lnTo>
                  <a:lnTo>
                    <a:pt x="456" y="581"/>
                  </a:lnTo>
                  <a:lnTo>
                    <a:pt x="537" y="491"/>
                  </a:lnTo>
                  <a:lnTo>
                    <a:pt x="581" y="375"/>
                  </a:lnTo>
                  <a:lnTo>
                    <a:pt x="581" y="313"/>
                  </a:lnTo>
                  <a:lnTo>
                    <a:pt x="581" y="250"/>
                  </a:lnTo>
                  <a:lnTo>
                    <a:pt x="537" y="143"/>
                  </a:lnTo>
                  <a:lnTo>
                    <a:pt x="456" y="54"/>
                  </a:lnTo>
                  <a:lnTo>
                    <a:pt x="349" y="9"/>
                  </a:lnTo>
                  <a:lnTo>
                    <a:pt x="295"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0" name="Google Shape;1390;p123"/>
            <p:cNvSpPr/>
            <p:nvPr/>
          </p:nvSpPr>
          <p:spPr>
            <a:xfrm rot="5400000">
              <a:off x="7570366" y="388698"/>
              <a:ext cx="23375" cy="25189"/>
            </a:xfrm>
            <a:custGeom>
              <a:rect b="b" l="l" r="r" t="t"/>
              <a:pathLst>
                <a:path extrusionOk="0" h="626" w="581">
                  <a:moveTo>
                    <a:pt x="286" y="0"/>
                  </a:moveTo>
                  <a:lnTo>
                    <a:pt x="232" y="9"/>
                  </a:lnTo>
                  <a:lnTo>
                    <a:pt x="125" y="54"/>
                  </a:lnTo>
                  <a:lnTo>
                    <a:pt x="45" y="143"/>
                  </a:lnTo>
                  <a:lnTo>
                    <a:pt x="0" y="250"/>
                  </a:lnTo>
                  <a:lnTo>
                    <a:pt x="0" y="313"/>
                  </a:lnTo>
                  <a:lnTo>
                    <a:pt x="0" y="375"/>
                  </a:lnTo>
                  <a:lnTo>
                    <a:pt x="45" y="491"/>
                  </a:lnTo>
                  <a:lnTo>
                    <a:pt x="125" y="581"/>
                  </a:lnTo>
                  <a:lnTo>
                    <a:pt x="232" y="625"/>
                  </a:lnTo>
                  <a:lnTo>
                    <a:pt x="348" y="625"/>
                  </a:lnTo>
                  <a:lnTo>
                    <a:pt x="456" y="581"/>
                  </a:lnTo>
                  <a:lnTo>
                    <a:pt x="527" y="491"/>
                  </a:lnTo>
                  <a:lnTo>
                    <a:pt x="572" y="375"/>
                  </a:lnTo>
                  <a:lnTo>
                    <a:pt x="581" y="313"/>
                  </a:lnTo>
                  <a:lnTo>
                    <a:pt x="572" y="250"/>
                  </a:lnTo>
                  <a:lnTo>
                    <a:pt x="527" y="143"/>
                  </a:lnTo>
                  <a:lnTo>
                    <a:pt x="456" y="54"/>
                  </a:lnTo>
                  <a:lnTo>
                    <a:pt x="348" y="9"/>
                  </a:lnTo>
                  <a:lnTo>
                    <a:pt x="286"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1" name="Google Shape;1391;p123"/>
            <p:cNvSpPr/>
            <p:nvPr/>
          </p:nvSpPr>
          <p:spPr>
            <a:xfrm rot="5400000">
              <a:off x="7404929" y="388517"/>
              <a:ext cx="23375" cy="25551"/>
            </a:xfrm>
            <a:custGeom>
              <a:rect b="b" l="l" r="r" t="t"/>
              <a:pathLst>
                <a:path extrusionOk="0" h="635" w="581">
                  <a:moveTo>
                    <a:pt x="286" y="1"/>
                  </a:moveTo>
                  <a:lnTo>
                    <a:pt x="232" y="10"/>
                  </a:lnTo>
                  <a:lnTo>
                    <a:pt x="125" y="54"/>
                  </a:lnTo>
                  <a:lnTo>
                    <a:pt x="45" y="144"/>
                  </a:lnTo>
                  <a:lnTo>
                    <a:pt x="0" y="251"/>
                  </a:lnTo>
                  <a:lnTo>
                    <a:pt x="0" y="313"/>
                  </a:lnTo>
                  <a:lnTo>
                    <a:pt x="0" y="385"/>
                  </a:lnTo>
                  <a:lnTo>
                    <a:pt x="45" y="492"/>
                  </a:lnTo>
                  <a:lnTo>
                    <a:pt x="125" y="581"/>
                  </a:lnTo>
                  <a:lnTo>
                    <a:pt x="232" y="626"/>
                  </a:lnTo>
                  <a:lnTo>
                    <a:pt x="286" y="635"/>
                  </a:lnTo>
                  <a:lnTo>
                    <a:pt x="348" y="626"/>
                  </a:lnTo>
                  <a:lnTo>
                    <a:pt x="456" y="581"/>
                  </a:lnTo>
                  <a:lnTo>
                    <a:pt x="527" y="492"/>
                  </a:lnTo>
                  <a:lnTo>
                    <a:pt x="572" y="385"/>
                  </a:lnTo>
                  <a:lnTo>
                    <a:pt x="581" y="313"/>
                  </a:lnTo>
                  <a:lnTo>
                    <a:pt x="572" y="251"/>
                  </a:lnTo>
                  <a:lnTo>
                    <a:pt x="527" y="144"/>
                  </a:lnTo>
                  <a:lnTo>
                    <a:pt x="456" y="54"/>
                  </a:lnTo>
                  <a:lnTo>
                    <a:pt x="348" y="10"/>
                  </a:lnTo>
                  <a:lnTo>
                    <a:pt x="286"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2" name="Google Shape;1392;p123"/>
            <p:cNvSpPr/>
            <p:nvPr/>
          </p:nvSpPr>
          <p:spPr>
            <a:xfrm rot="5400000">
              <a:off x="7239453" y="388698"/>
              <a:ext cx="23375" cy="25189"/>
            </a:xfrm>
            <a:custGeom>
              <a:rect b="b" l="l" r="r" t="t"/>
              <a:pathLst>
                <a:path extrusionOk="0" h="626" w="581">
                  <a:moveTo>
                    <a:pt x="232" y="1"/>
                  </a:moveTo>
                  <a:lnTo>
                    <a:pt x="125" y="54"/>
                  </a:lnTo>
                  <a:lnTo>
                    <a:pt x="45" y="134"/>
                  </a:lnTo>
                  <a:lnTo>
                    <a:pt x="0" y="251"/>
                  </a:lnTo>
                  <a:lnTo>
                    <a:pt x="0" y="313"/>
                  </a:lnTo>
                  <a:lnTo>
                    <a:pt x="0" y="376"/>
                  </a:lnTo>
                  <a:lnTo>
                    <a:pt x="45" y="492"/>
                  </a:lnTo>
                  <a:lnTo>
                    <a:pt x="125" y="572"/>
                  </a:lnTo>
                  <a:lnTo>
                    <a:pt x="232" y="617"/>
                  </a:lnTo>
                  <a:lnTo>
                    <a:pt x="286" y="626"/>
                  </a:lnTo>
                  <a:lnTo>
                    <a:pt x="348" y="617"/>
                  </a:lnTo>
                  <a:lnTo>
                    <a:pt x="456" y="572"/>
                  </a:lnTo>
                  <a:lnTo>
                    <a:pt x="527" y="492"/>
                  </a:lnTo>
                  <a:lnTo>
                    <a:pt x="572" y="376"/>
                  </a:lnTo>
                  <a:lnTo>
                    <a:pt x="581" y="313"/>
                  </a:lnTo>
                  <a:lnTo>
                    <a:pt x="572" y="251"/>
                  </a:lnTo>
                  <a:lnTo>
                    <a:pt x="527" y="134"/>
                  </a:lnTo>
                  <a:lnTo>
                    <a:pt x="456" y="54"/>
                  </a:lnTo>
                  <a:lnTo>
                    <a:pt x="348"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3" name="Google Shape;1393;p123"/>
            <p:cNvSpPr/>
            <p:nvPr/>
          </p:nvSpPr>
          <p:spPr>
            <a:xfrm rot="5400000">
              <a:off x="7074157" y="388698"/>
              <a:ext cx="23375" cy="25189"/>
            </a:xfrm>
            <a:custGeom>
              <a:rect b="b" l="l" r="r" t="t"/>
              <a:pathLst>
                <a:path extrusionOk="0" h="626" w="581">
                  <a:moveTo>
                    <a:pt x="232" y="0"/>
                  </a:moveTo>
                  <a:lnTo>
                    <a:pt x="125" y="54"/>
                  </a:lnTo>
                  <a:lnTo>
                    <a:pt x="45" y="134"/>
                  </a:lnTo>
                  <a:lnTo>
                    <a:pt x="0" y="250"/>
                  </a:lnTo>
                  <a:lnTo>
                    <a:pt x="0" y="313"/>
                  </a:lnTo>
                  <a:lnTo>
                    <a:pt x="0" y="375"/>
                  </a:lnTo>
                  <a:lnTo>
                    <a:pt x="45" y="491"/>
                  </a:lnTo>
                  <a:lnTo>
                    <a:pt x="125" y="572"/>
                  </a:lnTo>
                  <a:lnTo>
                    <a:pt x="232" y="625"/>
                  </a:lnTo>
                  <a:lnTo>
                    <a:pt x="348" y="625"/>
                  </a:lnTo>
                  <a:lnTo>
                    <a:pt x="456" y="572"/>
                  </a:lnTo>
                  <a:lnTo>
                    <a:pt x="527" y="491"/>
                  </a:lnTo>
                  <a:lnTo>
                    <a:pt x="572" y="375"/>
                  </a:lnTo>
                  <a:lnTo>
                    <a:pt x="581" y="313"/>
                  </a:lnTo>
                  <a:lnTo>
                    <a:pt x="572" y="250"/>
                  </a:lnTo>
                  <a:lnTo>
                    <a:pt x="527" y="134"/>
                  </a:lnTo>
                  <a:lnTo>
                    <a:pt x="456" y="54"/>
                  </a:lnTo>
                  <a:lnTo>
                    <a:pt x="34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4" name="Google Shape;1394;p123"/>
            <p:cNvSpPr/>
            <p:nvPr/>
          </p:nvSpPr>
          <p:spPr>
            <a:xfrm rot="5400000">
              <a:off x="6908861" y="388698"/>
              <a:ext cx="23375" cy="25189"/>
            </a:xfrm>
            <a:custGeom>
              <a:rect b="b" l="l" r="r" t="t"/>
              <a:pathLst>
                <a:path extrusionOk="0" h="626" w="581">
                  <a:moveTo>
                    <a:pt x="286" y="0"/>
                  </a:moveTo>
                  <a:lnTo>
                    <a:pt x="232" y="9"/>
                  </a:lnTo>
                  <a:lnTo>
                    <a:pt x="125" y="54"/>
                  </a:lnTo>
                  <a:lnTo>
                    <a:pt x="45" y="143"/>
                  </a:lnTo>
                  <a:lnTo>
                    <a:pt x="0" y="250"/>
                  </a:lnTo>
                  <a:lnTo>
                    <a:pt x="0" y="313"/>
                  </a:lnTo>
                  <a:lnTo>
                    <a:pt x="0" y="375"/>
                  </a:lnTo>
                  <a:lnTo>
                    <a:pt x="45" y="491"/>
                  </a:lnTo>
                  <a:lnTo>
                    <a:pt x="125" y="581"/>
                  </a:lnTo>
                  <a:lnTo>
                    <a:pt x="232" y="625"/>
                  </a:lnTo>
                  <a:lnTo>
                    <a:pt x="348" y="625"/>
                  </a:lnTo>
                  <a:lnTo>
                    <a:pt x="456" y="581"/>
                  </a:lnTo>
                  <a:lnTo>
                    <a:pt x="527" y="491"/>
                  </a:lnTo>
                  <a:lnTo>
                    <a:pt x="572" y="375"/>
                  </a:lnTo>
                  <a:lnTo>
                    <a:pt x="581" y="313"/>
                  </a:lnTo>
                  <a:lnTo>
                    <a:pt x="572" y="250"/>
                  </a:lnTo>
                  <a:lnTo>
                    <a:pt x="527" y="143"/>
                  </a:lnTo>
                  <a:lnTo>
                    <a:pt x="456" y="54"/>
                  </a:lnTo>
                  <a:lnTo>
                    <a:pt x="348" y="9"/>
                  </a:lnTo>
                  <a:lnTo>
                    <a:pt x="286"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5" name="Google Shape;1395;p123"/>
            <p:cNvSpPr/>
            <p:nvPr/>
          </p:nvSpPr>
          <p:spPr>
            <a:xfrm rot="5400000">
              <a:off x="7570366" y="561134"/>
              <a:ext cx="23375" cy="25189"/>
            </a:xfrm>
            <a:custGeom>
              <a:rect b="b" l="l" r="r" t="t"/>
              <a:pathLst>
                <a:path extrusionOk="0" h="626" w="581">
                  <a:moveTo>
                    <a:pt x="295" y="0"/>
                  </a:moveTo>
                  <a:lnTo>
                    <a:pt x="233" y="9"/>
                  </a:lnTo>
                  <a:lnTo>
                    <a:pt x="134" y="54"/>
                  </a:lnTo>
                  <a:lnTo>
                    <a:pt x="54" y="143"/>
                  </a:lnTo>
                  <a:lnTo>
                    <a:pt x="9" y="250"/>
                  </a:lnTo>
                  <a:lnTo>
                    <a:pt x="0" y="313"/>
                  </a:lnTo>
                  <a:lnTo>
                    <a:pt x="9" y="375"/>
                  </a:lnTo>
                  <a:lnTo>
                    <a:pt x="54" y="491"/>
                  </a:lnTo>
                  <a:lnTo>
                    <a:pt x="134" y="581"/>
                  </a:lnTo>
                  <a:lnTo>
                    <a:pt x="233" y="625"/>
                  </a:lnTo>
                  <a:lnTo>
                    <a:pt x="349" y="625"/>
                  </a:lnTo>
                  <a:lnTo>
                    <a:pt x="456" y="581"/>
                  </a:lnTo>
                  <a:lnTo>
                    <a:pt x="536" y="491"/>
                  </a:lnTo>
                  <a:lnTo>
                    <a:pt x="581" y="375"/>
                  </a:lnTo>
                  <a:lnTo>
                    <a:pt x="581" y="313"/>
                  </a:lnTo>
                  <a:lnTo>
                    <a:pt x="581" y="250"/>
                  </a:lnTo>
                  <a:lnTo>
                    <a:pt x="536" y="143"/>
                  </a:lnTo>
                  <a:lnTo>
                    <a:pt x="456" y="54"/>
                  </a:lnTo>
                  <a:lnTo>
                    <a:pt x="349" y="9"/>
                  </a:lnTo>
                  <a:lnTo>
                    <a:pt x="295"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6" name="Google Shape;1396;p123"/>
            <p:cNvSpPr/>
            <p:nvPr/>
          </p:nvSpPr>
          <p:spPr>
            <a:xfrm rot="5400000">
              <a:off x="7404929" y="560953"/>
              <a:ext cx="23375" cy="25551"/>
            </a:xfrm>
            <a:custGeom>
              <a:rect b="b" l="l" r="r" t="t"/>
              <a:pathLst>
                <a:path extrusionOk="0" h="635" w="581">
                  <a:moveTo>
                    <a:pt x="295" y="1"/>
                  </a:moveTo>
                  <a:lnTo>
                    <a:pt x="233" y="10"/>
                  </a:lnTo>
                  <a:lnTo>
                    <a:pt x="134" y="54"/>
                  </a:lnTo>
                  <a:lnTo>
                    <a:pt x="54" y="144"/>
                  </a:lnTo>
                  <a:lnTo>
                    <a:pt x="9" y="251"/>
                  </a:lnTo>
                  <a:lnTo>
                    <a:pt x="0" y="313"/>
                  </a:lnTo>
                  <a:lnTo>
                    <a:pt x="9" y="385"/>
                  </a:lnTo>
                  <a:lnTo>
                    <a:pt x="54" y="492"/>
                  </a:lnTo>
                  <a:lnTo>
                    <a:pt x="134" y="581"/>
                  </a:lnTo>
                  <a:lnTo>
                    <a:pt x="233" y="626"/>
                  </a:lnTo>
                  <a:lnTo>
                    <a:pt x="295" y="635"/>
                  </a:lnTo>
                  <a:lnTo>
                    <a:pt x="349" y="626"/>
                  </a:lnTo>
                  <a:lnTo>
                    <a:pt x="456" y="581"/>
                  </a:lnTo>
                  <a:lnTo>
                    <a:pt x="536" y="492"/>
                  </a:lnTo>
                  <a:lnTo>
                    <a:pt x="581" y="385"/>
                  </a:lnTo>
                  <a:lnTo>
                    <a:pt x="581" y="313"/>
                  </a:lnTo>
                  <a:lnTo>
                    <a:pt x="581" y="251"/>
                  </a:lnTo>
                  <a:lnTo>
                    <a:pt x="536" y="144"/>
                  </a:lnTo>
                  <a:lnTo>
                    <a:pt x="456" y="54"/>
                  </a:lnTo>
                  <a:lnTo>
                    <a:pt x="349" y="10"/>
                  </a:lnTo>
                  <a:lnTo>
                    <a:pt x="295"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7" name="Google Shape;1397;p123"/>
            <p:cNvSpPr/>
            <p:nvPr/>
          </p:nvSpPr>
          <p:spPr>
            <a:xfrm rot="5400000">
              <a:off x="7239453" y="561134"/>
              <a:ext cx="23375" cy="25189"/>
            </a:xfrm>
            <a:custGeom>
              <a:rect b="b" l="l" r="r" t="t"/>
              <a:pathLst>
                <a:path extrusionOk="0" h="626" w="581">
                  <a:moveTo>
                    <a:pt x="233" y="1"/>
                  </a:moveTo>
                  <a:lnTo>
                    <a:pt x="134" y="54"/>
                  </a:lnTo>
                  <a:lnTo>
                    <a:pt x="54" y="134"/>
                  </a:lnTo>
                  <a:lnTo>
                    <a:pt x="9" y="251"/>
                  </a:lnTo>
                  <a:lnTo>
                    <a:pt x="0" y="313"/>
                  </a:lnTo>
                  <a:lnTo>
                    <a:pt x="9" y="376"/>
                  </a:lnTo>
                  <a:lnTo>
                    <a:pt x="54" y="492"/>
                  </a:lnTo>
                  <a:lnTo>
                    <a:pt x="134" y="572"/>
                  </a:lnTo>
                  <a:lnTo>
                    <a:pt x="233" y="617"/>
                  </a:lnTo>
                  <a:lnTo>
                    <a:pt x="295" y="626"/>
                  </a:lnTo>
                  <a:lnTo>
                    <a:pt x="349" y="617"/>
                  </a:lnTo>
                  <a:lnTo>
                    <a:pt x="456" y="572"/>
                  </a:lnTo>
                  <a:lnTo>
                    <a:pt x="536" y="492"/>
                  </a:lnTo>
                  <a:lnTo>
                    <a:pt x="581" y="376"/>
                  </a:lnTo>
                  <a:lnTo>
                    <a:pt x="581" y="313"/>
                  </a:lnTo>
                  <a:lnTo>
                    <a:pt x="581" y="251"/>
                  </a:lnTo>
                  <a:lnTo>
                    <a:pt x="536" y="134"/>
                  </a:lnTo>
                  <a:lnTo>
                    <a:pt x="456" y="54"/>
                  </a:lnTo>
                  <a:lnTo>
                    <a:pt x="34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8" name="Google Shape;1398;p123"/>
            <p:cNvSpPr/>
            <p:nvPr/>
          </p:nvSpPr>
          <p:spPr>
            <a:xfrm rot="5400000">
              <a:off x="7074157" y="561134"/>
              <a:ext cx="23375" cy="25189"/>
            </a:xfrm>
            <a:custGeom>
              <a:rect b="b" l="l" r="r" t="t"/>
              <a:pathLst>
                <a:path extrusionOk="0" h="626" w="581">
                  <a:moveTo>
                    <a:pt x="233" y="0"/>
                  </a:moveTo>
                  <a:lnTo>
                    <a:pt x="134" y="54"/>
                  </a:lnTo>
                  <a:lnTo>
                    <a:pt x="54" y="134"/>
                  </a:lnTo>
                  <a:lnTo>
                    <a:pt x="9" y="250"/>
                  </a:lnTo>
                  <a:lnTo>
                    <a:pt x="0" y="313"/>
                  </a:lnTo>
                  <a:lnTo>
                    <a:pt x="9" y="375"/>
                  </a:lnTo>
                  <a:lnTo>
                    <a:pt x="54" y="491"/>
                  </a:lnTo>
                  <a:lnTo>
                    <a:pt x="134" y="572"/>
                  </a:lnTo>
                  <a:lnTo>
                    <a:pt x="233" y="625"/>
                  </a:lnTo>
                  <a:lnTo>
                    <a:pt x="349" y="625"/>
                  </a:lnTo>
                  <a:lnTo>
                    <a:pt x="456" y="572"/>
                  </a:lnTo>
                  <a:lnTo>
                    <a:pt x="536" y="491"/>
                  </a:lnTo>
                  <a:lnTo>
                    <a:pt x="581" y="375"/>
                  </a:lnTo>
                  <a:lnTo>
                    <a:pt x="581" y="313"/>
                  </a:lnTo>
                  <a:lnTo>
                    <a:pt x="581" y="250"/>
                  </a:lnTo>
                  <a:lnTo>
                    <a:pt x="536" y="134"/>
                  </a:lnTo>
                  <a:lnTo>
                    <a:pt x="456" y="54"/>
                  </a:lnTo>
                  <a:lnTo>
                    <a:pt x="34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9" name="Google Shape;1399;p123"/>
            <p:cNvSpPr/>
            <p:nvPr/>
          </p:nvSpPr>
          <p:spPr>
            <a:xfrm rot="5400000">
              <a:off x="6908861" y="561134"/>
              <a:ext cx="23375" cy="25189"/>
            </a:xfrm>
            <a:custGeom>
              <a:rect b="b" l="l" r="r" t="t"/>
              <a:pathLst>
                <a:path extrusionOk="0" h="626" w="581">
                  <a:moveTo>
                    <a:pt x="295" y="0"/>
                  </a:moveTo>
                  <a:lnTo>
                    <a:pt x="233" y="9"/>
                  </a:lnTo>
                  <a:lnTo>
                    <a:pt x="134" y="54"/>
                  </a:lnTo>
                  <a:lnTo>
                    <a:pt x="54" y="143"/>
                  </a:lnTo>
                  <a:lnTo>
                    <a:pt x="9" y="250"/>
                  </a:lnTo>
                  <a:lnTo>
                    <a:pt x="0" y="313"/>
                  </a:lnTo>
                  <a:lnTo>
                    <a:pt x="9" y="375"/>
                  </a:lnTo>
                  <a:lnTo>
                    <a:pt x="54" y="491"/>
                  </a:lnTo>
                  <a:lnTo>
                    <a:pt x="134" y="581"/>
                  </a:lnTo>
                  <a:lnTo>
                    <a:pt x="233" y="625"/>
                  </a:lnTo>
                  <a:lnTo>
                    <a:pt x="349" y="625"/>
                  </a:lnTo>
                  <a:lnTo>
                    <a:pt x="456" y="581"/>
                  </a:lnTo>
                  <a:lnTo>
                    <a:pt x="536" y="491"/>
                  </a:lnTo>
                  <a:lnTo>
                    <a:pt x="581" y="375"/>
                  </a:lnTo>
                  <a:lnTo>
                    <a:pt x="581" y="313"/>
                  </a:lnTo>
                  <a:lnTo>
                    <a:pt x="581" y="250"/>
                  </a:lnTo>
                  <a:lnTo>
                    <a:pt x="536" y="143"/>
                  </a:lnTo>
                  <a:lnTo>
                    <a:pt x="456" y="54"/>
                  </a:lnTo>
                  <a:lnTo>
                    <a:pt x="349" y="9"/>
                  </a:lnTo>
                  <a:lnTo>
                    <a:pt x="295"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0" name="Google Shape;1400;p123"/>
            <p:cNvSpPr/>
            <p:nvPr/>
          </p:nvSpPr>
          <p:spPr>
            <a:xfrm rot="5400000">
              <a:off x="7570346" y="733953"/>
              <a:ext cx="23415" cy="25189"/>
            </a:xfrm>
            <a:custGeom>
              <a:rect b="b" l="l" r="r" t="t"/>
              <a:pathLst>
                <a:path extrusionOk="0" h="626" w="582">
                  <a:moveTo>
                    <a:pt x="287" y="0"/>
                  </a:moveTo>
                  <a:lnTo>
                    <a:pt x="233" y="9"/>
                  </a:lnTo>
                  <a:lnTo>
                    <a:pt x="126" y="54"/>
                  </a:lnTo>
                  <a:lnTo>
                    <a:pt x="45" y="143"/>
                  </a:lnTo>
                  <a:lnTo>
                    <a:pt x="10" y="250"/>
                  </a:lnTo>
                  <a:lnTo>
                    <a:pt x="1" y="313"/>
                  </a:lnTo>
                  <a:lnTo>
                    <a:pt x="10" y="375"/>
                  </a:lnTo>
                  <a:lnTo>
                    <a:pt x="45" y="491"/>
                  </a:lnTo>
                  <a:lnTo>
                    <a:pt x="126" y="581"/>
                  </a:lnTo>
                  <a:lnTo>
                    <a:pt x="233" y="625"/>
                  </a:lnTo>
                  <a:lnTo>
                    <a:pt x="349" y="625"/>
                  </a:lnTo>
                  <a:lnTo>
                    <a:pt x="456" y="581"/>
                  </a:lnTo>
                  <a:lnTo>
                    <a:pt x="528" y="491"/>
                  </a:lnTo>
                  <a:lnTo>
                    <a:pt x="572" y="375"/>
                  </a:lnTo>
                  <a:lnTo>
                    <a:pt x="581" y="313"/>
                  </a:lnTo>
                  <a:lnTo>
                    <a:pt x="572" y="250"/>
                  </a:lnTo>
                  <a:lnTo>
                    <a:pt x="528" y="143"/>
                  </a:lnTo>
                  <a:lnTo>
                    <a:pt x="456" y="54"/>
                  </a:lnTo>
                  <a:lnTo>
                    <a:pt x="349" y="9"/>
                  </a:lnTo>
                  <a:lnTo>
                    <a:pt x="28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1" name="Google Shape;1401;p123"/>
            <p:cNvSpPr/>
            <p:nvPr/>
          </p:nvSpPr>
          <p:spPr>
            <a:xfrm rot="5400000">
              <a:off x="7404909" y="733772"/>
              <a:ext cx="23415" cy="25551"/>
            </a:xfrm>
            <a:custGeom>
              <a:rect b="b" l="l" r="r" t="t"/>
              <a:pathLst>
                <a:path extrusionOk="0" h="635" w="582">
                  <a:moveTo>
                    <a:pt x="287" y="1"/>
                  </a:moveTo>
                  <a:lnTo>
                    <a:pt x="233" y="10"/>
                  </a:lnTo>
                  <a:lnTo>
                    <a:pt x="126" y="54"/>
                  </a:lnTo>
                  <a:lnTo>
                    <a:pt x="45" y="144"/>
                  </a:lnTo>
                  <a:lnTo>
                    <a:pt x="10" y="251"/>
                  </a:lnTo>
                  <a:lnTo>
                    <a:pt x="1" y="313"/>
                  </a:lnTo>
                  <a:lnTo>
                    <a:pt x="10" y="385"/>
                  </a:lnTo>
                  <a:lnTo>
                    <a:pt x="45" y="492"/>
                  </a:lnTo>
                  <a:lnTo>
                    <a:pt x="126" y="581"/>
                  </a:lnTo>
                  <a:lnTo>
                    <a:pt x="233" y="626"/>
                  </a:lnTo>
                  <a:lnTo>
                    <a:pt x="287" y="635"/>
                  </a:lnTo>
                  <a:lnTo>
                    <a:pt x="349" y="626"/>
                  </a:lnTo>
                  <a:lnTo>
                    <a:pt x="456" y="581"/>
                  </a:lnTo>
                  <a:lnTo>
                    <a:pt x="528" y="492"/>
                  </a:lnTo>
                  <a:lnTo>
                    <a:pt x="572" y="385"/>
                  </a:lnTo>
                  <a:lnTo>
                    <a:pt x="581" y="313"/>
                  </a:lnTo>
                  <a:lnTo>
                    <a:pt x="572" y="251"/>
                  </a:lnTo>
                  <a:lnTo>
                    <a:pt x="528" y="144"/>
                  </a:lnTo>
                  <a:lnTo>
                    <a:pt x="456" y="54"/>
                  </a:lnTo>
                  <a:lnTo>
                    <a:pt x="349" y="10"/>
                  </a:lnTo>
                  <a:lnTo>
                    <a:pt x="287"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2" name="Google Shape;1402;p123"/>
            <p:cNvSpPr/>
            <p:nvPr/>
          </p:nvSpPr>
          <p:spPr>
            <a:xfrm rot="5400000">
              <a:off x="7239433" y="733953"/>
              <a:ext cx="23415" cy="25189"/>
            </a:xfrm>
            <a:custGeom>
              <a:rect b="b" l="l" r="r" t="t"/>
              <a:pathLst>
                <a:path extrusionOk="0" h="626" w="582">
                  <a:moveTo>
                    <a:pt x="233" y="1"/>
                  </a:moveTo>
                  <a:lnTo>
                    <a:pt x="126" y="54"/>
                  </a:lnTo>
                  <a:lnTo>
                    <a:pt x="45" y="134"/>
                  </a:lnTo>
                  <a:lnTo>
                    <a:pt x="10" y="251"/>
                  </a:lnTo>
                  <a:lnTo>
                    <a:pt x="1" y="313"/>
                  </a:lnTo>
                  <a:lnTo>
                    <a:pt x="10" y="376"/>
                  </a:lnTo>
                  <a:lnTo>
                    <a:pt x="45" y="492"/>
                  </a:lnTo>
                  <a:lnTo>
                    <a:pt x="126" y="572"/>
                  </a:lnTo>
                  <a:lnTo>
                    <a:pt x="233" y="617"/>
                  </a:lnTo>
                  <a:lnTo>
                    <a:pt x="287" y="626"/>
                  </a:lnTo>
                  <a:lnTo>
                    <a:pt x="349" y="617"/>
                  </a:lnTo>
                  <a:lnTo>
                    <a:pt x="456" y="572"/>
                  </a:lnTo>
                  <a:lnTo>
                    <a:pt x="528" y="492"/>
                  </a:lnTo>
                  <a:lnTo>
                    <a:pt x="572" y="376"/>
                  </a:lnTo>
                  <a:lnTo>
                    <a:pt x="581" y="313"/>
                  </a:lnTo>
                  <a:lnTo>
                    <a:pt x="572" y="251"/>
                  </a:lnTo>
                  <a:lnTo>
                    <a:pt x="528" y="134"/>
                  </a:lnTo>
                  <a:lnTo>
                    <a:pt x="456" y="54"/>
                  </a:lnTo>
                  <a:lnTo>
                    <a:pt x="34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3" name="Google Shape;1403;p123"/>
            <p:cNvSpPr/>
            <p:nvPr/>
          </p:nvSpPr>
          <p:spPr>
            <a:xfrm rot="5400000">
              <a:off x="7074137" y="733953"/>
              <a:ext cx="23415" cy="25189"/>
            </a:xfrm>
            <a:custGeom>
              <a:rect b="b" l="l" r="r" t="t"/>
              <a:pathLst>
                <a:path extrusionOk="0" h="626" w="582">
                  <a:moveTo>
                    <a:pt x="233" y="0"/>
                  </a:moveTo>
                  <a:lnTo>
                    <a:pt x="126" y="54"/>
                  </a:lnTo>
                  <a:lnTo>
                    <a:pt x="45" y="134"/>
                  </a:lnTo>
                  <a:lnTo>
                    <a:pt x="10" y="250"/>
                  </a:lnTo>
                  <a:lnTo>
                    <a:pt x="1" y="313"/>
                  </a:lnTo>
                  <a:lnTo>
                    <a:pt x="10" y="375"/>
                  </a:lnTo>
                  <a:lnTo>
                    <a:pt x="45" y="491"/>
                  </a:lnTo>
                  <a:lnTo>
                    <a:pt x="126" y="572"/>
                  </a:lnTo>
                  <a:lnTo>
                    <a:pt x="233" y="625"/>
                  </a:lnTo>
                  <a:lnTo>
                    <a:pt x="349" y="625"/>
                  </a:lnTo>
                  <a:lnTo>
                    <a:pt x="456" y="572"/>
                  </a:lnTo>
                  <a:lnTo>
                    <a:pt x="528" y="491"/>
                  </a:lnTo>
                  <a:lnTo>
                    <a:pt x="572" y="375"/>
                  </a:lnTo>
                  <a:lnTo>
                    <a:pt x="581" y="313"/>
                  </a:lnTo>
                  <a:lnTo>
                    <a:pt x="572" y="250"/>
                  </a:lnTo>
                  <a:lnTo>
                    <a:pt x="528" y="134"/>
                  </a:lnTo>
                  <a:lnTo>
                    <a:pt x="456" y="54"/>
                  </a:lnTo>
                  <a:lnTo>
                    <a:pt x="34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4" name="Google Shape;1404;p123"/>
            <p:cNvSpPr/>
            <p:nvPr/>
          </p:nvSpPr>
          <p:spPr>
            <a:xfrm rot="5400000">
              <a:off x="6908841" y="733953"/>
              <a:ext cx="23415" cy="25189"/>
            </a:xfrm>
            <a:custGeom>
              <a:rect b="b" l="l" r="r" t="t"/>
              <a:pathLst>
                <a:path extrusionOk="0" h="626" w="582">
                  <a:moveTo>
                    <a:pt x="287" y="0"/>
                  </a:moveTo>
                  <a:lnTo>
                    <a:pt x="233" y="9"/>
                  </a:lnTo>
                  <a:lnTo>
                    <a:pt x="126" y="54"/>
                  </a:lnTo>
                  <a:lnTo>
                    <a:pt x="45" y="143"/>
                  </a:lnTo>
                  <a:lnTo>
                    <a:pt x="10" y="250"/>
                  </a:lnTo>
                  <a:lnTo>
                    <a:pt x="1" y="313"/>
                  </a:lnTo>
                  <a:lnTo>
                    <a:pt x="10" y="375"/>
                  </a:lnTo>
                  <a:lnTo>
                    <a:pt x="45" y="491"/>
                  </a:lnTo>
                  <a:lnTo>
                    <a:pt x="126" y="581"/>
                  </a:lnTo>
                  <a:lnTo>
                    <a:pt x="233" y="625"/>
                  </a:lnTo>
                  <a:lnTo>
                    <a:pt x="349" y="625"/>
                  </a:lnTo>
                  <a:lnTo>
                    <a:pt x="456" y="581"/>
                  </a:lnTo>
                  <a:lnTo>
                    <a:pt x="528" y="491"/>
                  </a:lnTo>
                  <a:lnTo>
                    <a:pt x="572" y="375"/>
                  </a:lnTo>
                  <a:lnTo>
                    <a:pt x="581" y="313"/>
                  </a:lnTo>
                  <a:lnTo>
                    <a:pt x="572" y="250"/>
                  </a:lnTo>
                  <a:lnTo>
                    <a:pt x="528" y="143"/>
                  </a:lnTo>
                  <a:lnTo>
                    <a:pt x="456" y="54"/>
                  </a:lnTo>
                  <a:lnTo>
                    <a:pt x="349" y="9"/>
                  </a:lnTo>
                  <a:lnTo>
                    <a:pt x="28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5" name="Google Shape;1405;p123"/>
            <p:cNvSpPr/>
            <p:nvPr/>
          </p:nvSpPr>
          <p:spPr>
            <a:xfrm rot="5400000">
              <a:off x="9030846" y="43241"/>
              <a:ext cx="23013" cy="25189"/>
            </a:xfrm>
            <a:custGeom>
              <a:rect b="b" l="l" r="r" t="t"/>
              <a:pathLst>
                <a:path extrusionOk="0" h="626" w="572">
                  <a:moveTo>
                    <a:pt x="286" y="1"/>
                  </a:moveTo>
                  <a:lnTo>
                    <a:pt x="233" y="10"/>
                  </a:lnTo>
                  <a:lnTo>
                    <a:pt x="125" y="54"/>
                  </a:lnTo>
                  <a:lnTo>
                    <a:pt x="45" y="135"/>
                  </a:lnTo>
                  <a:lnTo>
                    <a:pt x="0" y="251"/>
                  </a:lnTo>
                  <a:lnTo>
                    <a:pt x="0" y="313"/>
                  </a:lnTo>
                  <a:lnTo>
                    <a:pt x="0" y="376"/>
                  </a:lnTo>
                  <a:lnTo>
                    <a:pt x="45" y="492"/>
                  </a:lnTo>
                  <a:lnTo>
                    <a:pt x="125" y="581"/>
                  </a:lnTo>
                  <a:lnTo>
                    <a:pt x="233" y="626"/>
                  </a:lnTo>
                  <a:lnTo>
                    <a:pt x="349" y="626"/>
                  </a:lnTo>
                  <a:lnTo>
                    <a:pt x="447" y="581"/>
                  </a:lnTo>
                  <a:lnTo>
                    <a:pt x="527" y="492"/>
                  </a:lnTo>
                  <a:lnTo>
                    <a:pt x="572" y="376"/>
                  </a:lnTo>
                  <a:lnTo>
                    <a:pt x="572" y="313"/>
                  </a:lnTo>
                  <a:lnTo>
                    <a:pt x="572" y="251"/>
                  </a:lnTo>
                  <a:lnTo>
                    <a:pt x="527" y="135"/>
                  </a:lnTo>
                  <a:lnTo>
                    <a:pt x="447" y="54"/>
                  </a:lnTo>
                  <a:lnTo>
                    <a:pt x="349" y="10"/>
                  </a:lnTo>
                  <a:lnTo>
                    <a:pt x="286"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6" name="Google Shape;1406;p123"/>
            <p:cNvSpPr/>
            <p:nvPr/>
          </p:nvSpPr>
          <p:spPr>
            <a:xfrm rot="5400000">
              <a:off x="8865370" y="43060"/>
              <a:ext cx="23013" cy="25551"/>
            </a:xfrm>
            <a:custGeom>
              <a:rect b="b" l="l" r="r" t="t"/>
              <a:pathLst>
                <a:path extrusionOk="0" h="635" w="572">
                  <a:moveTo>
                    <a:pt x="286" y="1"/>
                  </a:moveTo>
                  <a:lnTo>
                    <a:pt x="233" y="9"/>
                  </a:lnTo>
                  <a:lnTo>
                    <a:pt x="125" y="54"/>
                  </a:lnTo>
                  <a:lnTo>
                    <a:pt x="45" y="143"/>
                  </a:lnTo>
                  <a:lnTo>
                    <a:pt x="0" y="251"/>
                  </a:lnTo>
                  <a:lnTo>
                    <a:pt x="0" y="322"/>
                  </a:lnTo>
                  <a:lnTo>
                    <a:pt x="0" y="385"/>
                  </a:lnTo>
                  <a:lnTo>
                    <a:pt x="45" y="492"/>
                  </a:lnTo>
                  <a:lnTo>
                    <a:pt x="125" y="581"/>
                  </a:lnTo>
                  <a:lnTo>
                    <a:pt x="233" y="626"/>
                  </a:lnTo>
                  <a:lnTo>
                    <a:pt x="286" y="635"/>
                  </a:lnTo>
                  <a:lnTo>
                    <a:pt x="349" y="626"/>
                  </a:lnTo>
                  <a:lnTo>
                    <a:pt x="447" y="581"/>
                  </a:lnTo>
                  <a:lnTo>
                    <a:pt x="527" y="492"/>
                  </a:lnTo>
                  <a:lnTo>
                    <a:pt x="572" y="385"/>
                  </a:lnTo>
                  <a:lnTo>
                    <a:pt x="572" y="322"/>
                  </a:lnTo>
                  <a:lnTo>
                    <a:pt x="572" y="251"/>
                  </a:lnTo>
                  <a:lnTo>
                    <a:pt x="527" y="143"/>
                  </a:lnTo>
                  <a:lnTo>
                    <a:pt x="447" y="54"/>
                  </a:lnTo>
                  <a:lnTo>
                    <a:pt x="349" y="9"/>
                  </a:lnTo>
                  <a:lnTo>
                    <a:pt x="286"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7" name="Google Shape;1407;p123"/>
            <p:cNvSpPr/>
            <p:nvPr/>
          </p:nvSpPr>
          <p:spPr>
            <a:xfrm rot="5400000">
              <a:off x="8699893" y="43241"/>
              <a:ext cx="23013" cy="25189"/>
            </a:xfrm>
            <a:custGeom>
              <a:rect b="b" l="l" r="r" t="t"/>
              <a:pathLst>
                <a:path extrusionOk="0" h="626" w="572">
                  <a:moveTo>
                    <a:pt x="233" y="0"/>
                  </a:moveTo>
                  <a:lnTo>
                    <a:pt x="125" y="54"/>
                  </a:lnTo>
                  <a:lnTo>
                    <a:pt x="45" y="134"/>
                  </a:lnTo>
                  <a:lnTo>
                    <a:pt x="0" y="250"/>
                  </a:lnTo>
                  <a:lnTo>
                    <a:pt x="0" y="313"/>
                  </a:lnTo>
                  <a:lnTo>
                    <a:pt x="0" y="375"/>
                  </a:lnTo>
                  <a:lnTo>
                    <a:pt x="45" y="491"/>
                  </a:lnTo>
                  <a:lnTo>
                    <a:pt x="125" y="572"/>
                  </a:lnTo>
                  <a:lnTo>
                    <a:pt x="233" y="616"/>
                  </a:lnTo>
                  <a:lnTo>
                    <a:pt x="286" y="625"/>
                  </a:lnTo>
                  <a:lnTo>
                    <a:pt x="349" y="616"/>
                  </a:lnTo>
                  <a:lnTo>
                    <a:pt x="447" y="572"/>
                  </a:lnTo>
                  <a:lnTo>
                    <a:pt x="527" y="491"/>
                  </a:lnTo>
                  <a:lnTo>
                    <a:pt x="572" y="375"/>
                  </a:lnTo>
                  <a:lnTo>
                    <a:pt x="572" y="313"/>
                  </a:lnTo>
                  <a:lnTo>
                    <a:pt x="572" y="250"/>
                  </a:lnTo>
                  <a:lnTo>
                    <a:pt x="527" y="134"/>
                  </a:lnTo>
                  <a:lnTo>
                    <a:pt x="447" y="54"/>
                  </a:lnTo>
                  <a:lnTo>
                    <a:pt x="34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8" name="Google Shape;1408;p123"/>
            <p:cNvSpPr/>
            <p:nvPr/>
          </p:nvSpPr>
          <p:spPr>
            <a:xfrm rot="5400000">
              <a:off x="8534597" y="43241"/>
              <a:ext cx="23013" cy="25189"/>
            </a:xfrm>
            <a:custGeom>
              <a:rect b="b" l="l" r="r" t="t"/>
              <a:pathLst>
                <a:path extrusionOk="0" h="626" w="572">
                  <a:moveTo>
                    <a:pt x="233" y="0"/>
                  </a:moveTo>
                  <a:lnTo>
                    <a:pt x="125" y="54"/>
                  </a:lnTo>
                  <a:lnTo>
                    <a:pt x="45" y="134"/>
                  </a:lnTo>
                  <a:lnTo>
                    <a:pt x="0" y="250"/>
                  </a:lnTo>
                  <a:lnTo>
                    <a:pt x="0" y="313"/>
                  </a:lnTo>
                  <a:lnTo>
                    <a:pt x="0" y="375"/>
                  </a:lnTo>
                  <a:lnTo>
                    <a:pt x="45" y="491"/>
                  </a:lnTo>
                  <a:lnTo>
                    <a:pt x="125" y="572"/>
                  </a:lnTo>
                  <a:lnTo>
                    <a:pt x="233" y="625"/>
                  </a:lnTo>
                  <a:lnTo>
                    <a:pt x="349" y="625"/>
                  </a:lnTo>
                  <a:lnTo>
                    <a:pt x="447" y="572"/>
                  </a:lnTo>
                  <a:lnTo>
                    <a:pt x="527" y="491"/>
                  </a:lnTo>
                  <a:lnTo>
                    <a:pt x="572" y="375"/>
                  </a:lnTo>
                  <a:lnTo>
                    <a:pt x="572" y="313"/>
                  </a:lnTo>
                  <a:lnTo>
                    <a:pt x="572" y="250"/>
                  </a:lnTo>
                  <a:lnTo>
                    <a:pt x="527" y="134"/>
                  </a:lnTo>
                  <a:lnTo>
                    <a:pt x="447" y="54"/>
                  </a:lnTo>
                  <a:lnTo>
                    <a:pt x="34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9" name="Google Shape;1409;p123"/>
            <p:cNvSpPr/>
            <p:nvPr/>
          </p:nvSpPr>
          <p:spPr>
            <a:xfrm rot="5400000">
              <a:off x="9030645" y="215879"/>
              <a:ext cx="23415" cy="25189"/>
            </a:xfrm>
            <a:custGeom>
              <a:rect b="b" l="l" r="r" t="t"/>
              <a:pathLst>
                <a:path extrusionOk="0" h="626" w="582">
                  <a:moveTo>
                    <a:pt x="295" y="1"/>
                  </a:moveTo>
                  <a:lnTo>
                    <a:pt x="233" y="10"/>
                  </a:lnTo>
                  <a:lnTo>
                    <a:pt x="135" y="54"/>
                  </a:lnTo>
                  <a:lnTo>
                    <a:pt x="54" y="135"/>
                  </a:lnTo>
                  <a:lnTo>
                    <a:pt x="10" y="251"/>
                  </a:lnTo>
                  <a:lnTo>
                    <a:pt x="1" y="313"/>
                  </a:lnTo>
                  <a:lnTo>
                    <a:pt x="10" y="376"/>
                  </a:lnTo>
                  <a:lnTo>
                    <a:pt x="54" y="492"/>
                  </a:lnTo>
                  <a:lnTo>
                    <a:pt x="135" y="581"/>
                  </a:lnTo>
                  <a:lnTo>
                    <a:pt x="233" y="626"/>
                  </a:lnTo>
                  <a:lnTo>
                    <a:pt x="349" y="626"/>
                  </a:lnTo>
                  <a:lnTo>
                    <a:pt x="456" y="581"/>
                  </a:lnTo>
                  <a:lnTo>
                    <a:pt x="537" y="492"/>
                  </a:lnTo>
                  <a:lnTo>
                    <a:pt x="581" y="376"/>
                  </a:lnTo>
                  <a:lnTo>
                    <a:pt x="581" y="313"/>
                  </a:lnTo>
                  <a:lnTo>
                    <a:pt x="581" y="251"/>
                  </a:lnTo>
                  <a:lnTo>
                    <a:pt x="537" y="135"/>
                  </a:lnTo>
                  <a:lnTo>
                    <a:pt x="456" y="54"/>
                  </a:lnTo>
                  <a:lnTo>
                    <a:pt x="349" y="10"/>
                  </a:lnTo>
                  <a:lnTo>
                    <a:pt x="295"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0" name="Google Shape;1410;p123"/>
            <p:cNvSpPr/>
            <p:nvPr/>
          </p:nvSpPr>
          <p:spPr>
            <a:xfrm rot="5400000">
              <a:off x="8865168" y="215698"/>
              <a:ext cx="23415" cy="25551"/>
            </a:xfrm>
            <a:custGeom>
              <a:rect b="b" l="l" r="r" t="t"/>
              <a:pathLst>
                <a:path extrusionOk="0" h="635" w="582">
                  <a:moveTo>
                    <a:pt x="295" y="1"/>
                  </a:moveTo>
                  <a:lnTo>
                    <a:pt x="233" y="9"/>
                  </a:lnTo>
                  <a:lnTo>
                    <a:pt x="135" y="54"/>
                  </a:lnTo>
                  <a:lnTo>
                    <a:pt x="54" y="143"/>
                  </a:lnTo>
                  <a:lnTo>
                    <a:pt x="10" y="251"/>
                  </a:lnTo>
                  <a:lnTo>
                    <a:pt x="1" y="322"/>
                  </a:lnTo>
                  <a:lnTo>
                    <a:pt x="10" y="385"/>
                  </a:lnTo>
                  <a:lnTo>
                    <a:pt x="54" y="492"/>
                  </a:lnTo>
                  <a:lnTo>
                    <a:pt x="135" y="581"/>
                  </a:lnTo>
                  <a:lnTo>
                    <a:pt x="233" y="626"/>
                  </a:lnTo>
                  <a:lnTo>
                    <a:pt x="295" y="635"/>
                  </a:lnTo>
                  <a:lnTo>
                    <a:pt x="349" y="626"/>
                  </a:lnTo>
                  <a:lnTo>
                    <a:pt x="456" y="581"/>
                  </a:lnTo>
                  <a:lnTo>
                    <a:pt x="537" y="492"/>
                  </a:lnTo>
                  <a:lnTo>
                    <a:pt x="581" y="385"/>
                  </a:lnTo>
                  <a:lnTo>
                    <a:pt x="581" y="322"/>
                  </a:lnTo>
                  <a:lnTo>
                    <a:pt x="581" y="251"/>
                  </a:lnTo>
                  <a:lnTo>
                    <a:pt x="537" y="143"/>
                  </a:lnTo>
                  <a:lnTo>
                    <a:pt x="456" y="54"/>
                  </a:lnTo>
                  <a:lnTo>
                    <a:pt x="349" y="9"/>
                  </a:lnTo>
                  <a:lnTo>
                    <a:pt x="295"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1" name="Google Shape;1411;p123"/>
            <p:cNvSpPr/>
            <p:nvPr/>
          </p:nvSpPr>
          <p:spPr>
            <a:xfrm rot="5400000">
              <a:off x="8699692" y="215879"/>
              <a:ext cx="23415" cy="25189"/>
            </a:xfrm>
            <a:custGeom>
              <a:rect b="b" l="l" r="r" t="t"/>
              <a:pathLst>
                <a:path extrusionOk="0" h="626" w="582">
                  <a:moveTo>
                    <a:pt x="233" y="0"/>
                  </a:moveTo>
                  <a:lnTo>
                    <a:pt x="135" y="54"/>
                  </a:lnTo>
                  <a:lnTo>
                    <a:pt x="54" y="134"/>
                  </a:lnTo>
                  <a:lnTo>
                    <a:pt x="10" y="250"/>
                  </a:lnTo>
                  <a:lnTo>
                    <a:pt x="1" y="313"/>
                  </a:lnTo>
                  <a:lnTo>
                    <a:pt x="10" y="375"/>
                  </a:lnTo>
                  <a:lnTo>
                    <a:pt x="54" y="491"/>
                  </a:lnTo>
                  <a:lnTo>
                    <a:pt x="135" y="572"/>
                  </a:lnTo>
                  <a:lnTo>
                    <a:pt x="233" y="616"/>
                  </a:lnTo>
                  <a:lnTo>
                    <a:pt x="295" y="625"/>
                  </a:lnTo>
                  <a:lnTo>
                    <a:pt x="349" y="616"/>
                  </a:lnTo>
                  <a:lnTo>
                    <a:pt x="456" y="572"/>
                  </a:lnTo>
                  <a:lnTo>
                    <a:pt x="537" y="491"/>
                  </a:lnTo>
                  <a:lnTo>
                    <a:pt x="581" y="375"/>
                  </a:lnTo>
                  <a:lnTo>
                    <a:pt x="581" y="313"/>
                  </a:lnTo>
                  <a:lnTo>
                    <a:pt x="581" y="250"/>
                  </a:lnTo>
                  <a:lnTo>
                    <a:pt x="537" y="134"/>
                  </a:lnTo>
                  <a:lnTo>
                    <a:pt x="456" y="54"/>
                  </a:lnTo>
                  <a:lnTo>
                    <a:pt x="34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2" name="Google Shape;1412;p123"/>
            <p:cNvSpPr/>
            <p:nvPr/>
          </p:nvSpPr>
          <p:spPr>
            <a:xfrm rot="5400000">
              <a:off x="8534396" y="215879"/>
              <a:ext cx="23415" cy="25189"/>
            </a:xfrm>
            <a:custGeom>
              <a:rect b="b" l="l" r="r" t="t"/>
              <a:pathLst>
                <a:path extrusionOk="0" h="626" w="582">
                  <a:moveTo>
                    <a:pt x="233" y="0"/>
                  </a:moveTo>
                  <a:lnTo>
                    <a:pt x="135" y="54"/>
                  </a:lnTo>
                  <a:lnTo>
                    <a:pt x="54" y="134"/>
                  </a:lnTo>
                  <a:lnTo>
                    <a:pt x="10" y="250"/>
                  </a:lnTo>
                  <a:lnTo>
                    <a:pt x="1" y="313"/>
                  </a:lnTo>
                  <a:lnTo>
                    <a:pt x="10" y="375"/>
                  </a:lnTo>
                  <a:lnTo>
                    <a:pt x="54" y="491"/>
                  </a:lnTo>
                  <a:lnTo>
                    <a:pt x="135" y="572"/>
                  </a:lnTo>
                  <a:lnTo>
                    <a:pt x="233" y="625"/>
                  </a:lnTo>
                  <a:lnTo>
                    <a:pt x="349" y="625"/>
                  </a:lnTo>
                  <a:lnTo>
                    <a:pt x="456" y="572"/>
                  </a:lnTo>
                  <a:lnTo>
                    <a:pt x="537" y="491"/>
                  </a:lnTo>
                  <a:lnTo>
                    <a:pt x="581" y="375"/>
                  </a:lnTo>
                  <a:lnTo>
                    <a:pt x="581" y="313"/>
                  </a:lnTo>
                  <a:lnTo>
                    <a:pt x="581" y="250"/>
                  </a:lnTo>
                  <a:lnTo>
                    <a:pt x="537" y="134"/>
                  </a:lnTo>
                  <a:lnTo>
                    <a:pt x="456" y="54"/>
                  </a:lnTo>
                  <a:lnTo>
                    <a:pt x="34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3" name="Google Shape;1413;p123"/>
            <p:cNvSpPr/>
            <p:nvPr/>
          </p:nvSpPr>
          <p:spPr>
            <a:xfrm rot="5400000">
              <a:off x="9030665" y="388698"/>
              <a:ext cx="23375" cy="25189"/>
            </a:xfrm>
            <a:custGeom>
              <a:rect b="b" l="l" r="r" t="t"/>
              <a:pathLst>
                <a:path extrusionOk="0" h="626" w="581">
                  <a:moveTo>
                    <a:pt x="286" y="1"/>
                  </a:moveTo>
                  <a:lnTo>
                    <a:pt x="232" y="10"/>
                  </a:lnTo>
                  <a:lnTo>
                    <a:pt x="125" y="54"/>
                  </a:lnTo>
                  <a:lnTo>
                    <a:pt x="45" y="135"/>
                  </a:lnTo>
                  <a:lnTo>
                    <a:pt x="0" y="251"/>
                  </a:lnTo>
                  <a:lnTo>
                    <a:pt x="0" y="313"/>
                  </a:lnTo>
                  <a:lnTo>
                    <a:pt x="0" y="376"/>
                  </a:lnTo>
                  <a:lnTo>
                    <a:pt x="45" y="492"/>
                  </a:lnTo>
                  <a:lnTo>
                    <a:pt x="125" y="581"/>
                  </a:lnTo>
                  <a:lnTo>
                    <a:pt x="232" y="626"/>
                  </a:lnTo>
                  <a:lnTo>
                    <a:pt x="348" y="626"/>
                  </a:lnTo>
                  <a:lnTo>
                    <a:pt x="456" y="581"/>
                  </a:lnTo>
                  <a:lnTo>
                    <a:pt x="527" y="492"/>
                  </a:lnTo>
                  <a:lnTo>
                    <a:pt x="572" y="376"/>
                  </a:lnTo>
                  <a:lnTo>
                    <a:pt x="581" y="313"/>
                  </a:lnTo>
                  <a:lnTo>
                    <a:pt x="572" y="251"/>
                  </a:lnTo>
                  <a:lnTo>
                    <a:pt x="527" y="135"/>
                  </a:lnTo>
                  <a:lnTo>
                    <a:pt x="456" y="54"/>
                  </a:lnTo>
                  <a:lnTo>
                    <a:pt x="348" y="10"/>
                  </a:lnTo>
                  <a:lnTo>
                    <a:pt x="286"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4" name="Google Shape;1414;p123"/>
            <p:cNvSpPr/>
            <p:nvPr/>
          </p:nvSpPr>
          <p:spPr>
            <a:xfrm rot="5400000">
              <a:off x="8865189" y="388517"/>
              <a:ext cx="23375" cy="25551"/>
            </a:xfrm>
            <a:custGeom>
              <a:rect b="b" l="l" r="r" t="t"/>
              <a:pathLst>
                <a:path extrusionOk="0" h="635" w="581">
                  <a:moveTo>
                    <a:pt x="286" y="1"/>
                  </a:moveTo>
                  <a:lnTo>
                    <a:pt x="232" y="9"/>
                  </a:lnTo>
                  <a:lnTo>
                    <a:pt x="125" y="54"/>
                  </a:lnTo>
                  <a:lnTo>
                    <a:pt x="45" y="143"/>
                  </a:lnTo>
                  <a:lnTo>
                    <a:pt x="0" y="251"/>
                  </a:lnTo>
                  <a:lnTo>
                    <a:pt x="0" y="322"/>
                  </a:lnTo>
                  <a:lnTo>
                    <a:pt x="0" y="385"/>
                  </a:lnTo>
                  <a:lnTo>
                    <a:pt x="45" y="492"/>
                  </a:lnTo>
                  <a:lnTo>
                    <a:pt x="125" y="581"/>
                  </a:lnTo>
                  <a:lnTo>
                    <a:pt x="232" y="626"/>
                  </a:lnTo>
                  <a:lnTo>
                    <a:pt x="286" y="635"/>
                  </a:lnTo>
                  <a:lnTo>
                    <a:pt x="348" y="626"/>
                  </a:lnTo>
                  <a:lnTo>
                    <a:pt x="456" y="581"/>
                  </a:lnTo>
                  <a:lnTo>
                    <a:pt x="527" y="492"/>
                  </a:lnTo>
                  <a:lnTo>
                    <a:pt x="572" y="385"/>
                  </a:lnTo>
                  <a:lnTo>
                    <a:pt x="581" y="322"/>
                  </a:lnTo>
                  <a:lnTo>
                    <a:pt x="572" y="251"/>
                  </a:lnTo>
                  <a:lnTo>
                    <a:pt x="527" y="143"/>
                  </a:lnTo>
                  <a:lnTo>
                    <a:pt x="456" y="54"/>
                  </a:lnTo>
                  <a:lnTo>
                    <a:pt x="348" y="9"/>
                  </a:lnTo>
                  <a:lnTo>
                    <a:pt x="286"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5" name="Google Shape;1415;p123"/>
            <p:cNvSpPr/>
            <p:nvPr/>
          </p:nvSpPr>
          <p:spPr>
            <a:xfrm rot="5400000">
              <a:off x="8699712" y="388698"/>
              <a:ext cx="23375" cy="25189"/>
            </a:xfrm>
            <a:custGeom>
              <a:rect b="b" l="l" r="r" t="t"/>
              <a:pathLst>
                <a:path extrusionOk="0" h="626" w="581">
                  <a:moveTo>
                    <a:pt x="232" y="0"/>
                  </a:moveTo>
                  <a:lnTo>
                    <a:pt x="125" y="54"/>
                  </a:lnTo>
                  <a:lnTo>
                    <a:pt x="45" y="134"/>
                  </a:lnTo>
                  <a:lnTo>
                    <a:pt x="0" y="250"/>
                  </a:lnTo>
                  <a:lnTo>
                    <a:pt x="0" y="313"/>
                  </a:lnTo>
                  <a:lnTo>
                    <a:pt x="0" y="375"/>
                  </a:lnTo>
                  <a:lnTo>
                    <a:pt x="45" y="491"/>
                  </a:lnTo>
                  <a:lnTo>
                    <a:pt x="125" y="572"/>
                  </a:lnTo>
                  <a:lnTo>
                    <a:pt x="232" y="616"/>
                  </a:lnTo>
                  <a:lnTo>
                    <a:pt x="286" y="625"/>
                  </a:lnTo>
                  <a:lnTo>
                    <a:pt x="348" y="616"/>
                  </a:lnTo>
                  <a:lnTo>
                    <a:pt x="456" y="572"/>
                  </a:lnTo>
                  <a:lnTo>
                    <a:pt x="527" y="491"/>
                  </a:lnTo>
                  <a:lnTo>
                    <a:pt x="572" y="375"/>
                  </a:lnTo>
                  <a:lnTo>
                    <a:pt x="581" y="313"/>
                  </a:lnTo>
                  <a:lnTo>
                    <a:pt x="572" y="250"/>
                  </a:lnTo>
                  <a:lnTo>
                    <a:pt x="527" y="134"/>
                  </a:lnTo>
                  <a:lnTo>
                    <a:pt x="456" y="54"/>
                  </a:lnTo>
                  <a:lnTo>
                    <a:pt x="34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6" name="Google Shape;1416;p123"/>
            <p:cNvSpPr/>
            <p:nvPr/>
          </p:nvSpPr>
          <p:spPr>
            <a:xfrm rot="5400000">
              <a:off x="8534416" y="388698"/>
              <a:ext cx="23375" cy="25189"/>
            </a:xfrm>
            <a:custGeom>
              <a:rect b="b" l="l" r="r" t="t"/>
              <a:pathLst>
                <a:path extrusionOk="0" h="626" w="581">
                  <a:moveTo>
                    <a:pt x="232" y="0"/>
                  </a:moveTo>
                  <a:lnTo>
                    <a:pt x="125" y="54"/>
                  </a:lnTo>
                  <a:lnTo>
                    <a:pt x="45" y="134"/>
                  </a:lnTo>
                  <a:lnTo>
                    <a:pt x="0" y="250"/>
                  </a:lnTo>
                  <a:lnTo>
                    <a:pt x="0" y="313"/>
                  </a:lnTo>
                  <a:lnTo>
                    <a:pt x="0" y="375"/>
                  </a:lnTo>
                  <a:lnTo>
                    <a:pt x="45" y="491"/>
                  </a:lnTo>
                  <a:lnTo>
                    <a:pt x="125" y="572"/>
                  </a:lnTo>
                  <a:lnTo>
                    <a:pt x="232" y="625"/>
                  </a:lnTo>
                  <a:lnTo>
                    <a:pt x="348" y="625"/>
                  </a:lnTo>
                  <a:lnTo>
                    <a:pt x="456" y="572"/>
                  </a:lnTo>
                  <a:lnTo>
                    <a:pt x="527" y="491"/>
                  </a:lnTo>
                  <a:lnTo>
                    <a:pt x="572" y="375"/>
                  </a:lnTo>
                  <a:lnTo>
                    <a:pt x="581" y="313"/>
                  </a:lnTo>
                  <a:lnTo>
                    <a:pt x="572" y="250"/>
                  </a:lnTo>
                  <a:lnTo>
                    <a:pt x="527" y="134"/>
                  </a:lnTo>
                  <a:lnTo>
                    <a:pt x="456" y="54"/>
                  </a:lnTo>
                  <a:lnTo>
                    <a:pt x="34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7" name="Google Shape;1417;p123"/>
            <p:cNvSpPr/>
            <p:nvPr/>
          </p:nvSpPr>
          <p:spPr>
            <a:xfrm rot="5400000">
              <a:off x="9030665" y="561134"/>
              <a:ext cx="23375" cy="25189"/>
            </a:xfrm>
            <a:custGeom>
              <a:rect b="b" l="l" r="r" t="t"/>
              <a:pathLst>
                <a:path extrusionOk="0" h="626" w="581">
                  <a:moveTo>
                    <a:pt x="295" y="1"/>
                  </a:moveTo>
                  <a:lnTo>
                    <a:pt x="233" y="10"/>
                  </a:lnTo>
                  <a:lnTo>
                    <a:pt x="134" y="54"/>
                  </a:lnTo>
                  <a:lnTo>
                    <a:pt x="54" y="135"/>
                  </a:lnTo>
                  <a:lnTo>
                    <a:pt x="9" y="251"/>
                  </a:lnTo>
                  <a:lnTo>
                    <a:pt x="0" y="313"/>
                  </a:lnTo>
                  <a:lnTo>
                    <a:pt x="9" y="376"/>
                  </a:lnTo>
                  <a:lnTo>
                    <a:pt x="54" y="492"/>
                  </a:lnTo>
                  <a:lnTo>
                    <a:pt x="134" y="581"/>
                  </a:lnTo>
                  <a:lnTo>
                    <a:pt x="233" y="626"/>
                  </a:lnTo>
                  <a:lnTo>
                    <a:pt x="349" y="626"/>
                  </a:lnTo>
                  <a:lnTo>
                    <a:pt x="456" y="581"/>
                  </a:lnTo>
                  <a:lnTo>
                    <a:pt x="536" y="492"/>
                  </a:lnTo>
                  <a:lnTo>
                    <a:pt x="581" y="376"/>
                  </a:lnTo>
                  <a:lnTo>
                    <a:pt x="581" y="313"/>
                  </a:lnTo>
                  <a:lnTo>
                    <a:pt x="581" y="251"/>
                  </a:lnTo>
                  <a:lnTo>
                    <a:pt x="536" y="135"/>
                  </a:lnTo>
                  <a:lnTo>
                    <a:pt x="456" y="54"/>
                  </a:lnTo>
                  <a:lnTo>
                    <a:pt x="349" y="10"/>
                  </a:lnTo>
                  <a:lnTo>
                    <a:pt x="295"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8" name="Google Shape;1418;p123"/>
            <p:cNvSpPr/>
            <p:nvPr/>
          </p:nvSpPr>
          <p:spPr>
            <a:xfrm rot="5400000">
              <a:off x="8865189" y="560953"/>
              <a:ext cx="23375" cy="25551"/>
            </a:xfrm>
            <a:custGeom>
              <a:rect b="b" l="l" r="r" t="t"/>
              <a:pathLst>
                <a:path extrusionOk="0" h="635" w="581">
                  <a:moveTo>
                    <a:pt x="295" y="1"/>
                  </a:moveTo>
                  <a:lnTo>
                    <a:pt x="233" y="9"/>
                  </a:lnTo>
                  <a:lnTo>
                    <a:pt x="134" y="54"/>
                  </a:lnTo>
                  <a:lnTo>
                    <a:pt x="54" y="143"/>
                  </a:lnTo>
                  <a:lnTo>
                    <a:pt x="9" y="251"/>
                  </a:lnTo>
                  <a:lnTo>
                    <a:pt x="0" y="322"/>
                  </a:lnTo>
                  <a:lnTo>
                    <a:pt x="9" y="385"/>
                  </a:lnTo>
                  <a:lnTo>
                    <a:pt x="54" y="492"/>
                  </a:lnTo>
                  <a:lnTo>
                    <a:pt x="134" y="581"/>
                  </a:lnTo>
                  <a:lnTo>
                    <a:pt x="233" y="626"/>
                  </a:lnTo>
                  <a:lnTo>
                    <a:pt x="295" y="635"/>
                  </a:lnTo>
                  <a:lnTo>
                    <a:pt x="349" y="626"/>
                  </a:lnTo>
                  <a:lnTo>
                    <a:pt x="456" y="581"/>
                  </a:lnTo>
                  <a:lnTo>
                    <a:pt x="536" y="492"/>
                  </a:lnTo>
                  <a:lnTo>
                    <a:pt x="581" y="385"/>
                  </a:lnTo>
                  <a:lnTo>
                    <a:pt x="581" y="322"/>
                  </a:lnTo>
                  <a:lnTo>
                    <a:pt x="581" y="251"/>
                  </a:lnTo>
                  <a:lnTo>
                    <a:pt x="536" y="143"/>
                  </a:lnTo>
                  <a:lnTo>
                    <a:pt x="456" y="54"/>
                  </a:lnTo>
                  <a:lnTo>
                    <a:pt x="349" y="9"/>
                  </a:lnTo>
                  <a:lnTo>
                    <a:pt x="295"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9" name="Google Shape;1419;p123"/>
            <p:cNvSpPr/>
            <p:nvPr/>
          </p:nvSpPr>
          <p:spPr>
            <a:xfrm rot="5400000">
              <a:off x="8699712" y="561134"/>
              <a:ext cx="23375" cy="25189"/>
            </a:xfrm>
            <a:custGeom>
              <a:rect b="b" l="l" r="r" t="t"/>
              <a:pathLst>
                <a:path extrusionOk="0" h="626" w="581">
                  <a:moveTo>
                    <a:pt x="233" y="0"/>
                  </a:moveTo>
                  <a:lnTo>
                    <a:pt x="134" y="54"/>
                  </a:lnTo>
                  <a:lnTo>
                    <a:pt x="54" y="134"/>
                  </a:lnTo>
                  <a:lnTo>
                    <a:pt x="9" y="250"/>
                  </a:lnTo>
                  <a:lnTo>
                    <a:pt x="0" y="313"/>
                  </a:lnTo>
                  <a:lnTo>
                    <a:pt x="9" y="375"/>
                  </a:lnTo>
                  <a:lnTo>
                    <a:pt x="54" y="491"/>
                  </a:lnTo>
                  <a:lnTo>
                    <a:pt x="134" y="572"/>
                  </a:lnTo>
                  <a:lnTo>
                    <a:pt x="233" y="616"/>
                  </a:lnTo>
                  <a:lnTo>
                    <a:pt x="295" y="625"/>
                  </a:lnTo>
                  <a:lnTo>
                    <a:pt x="349" y="616"/>
                  </a:lnTo>
                  <a:lnTo>
                    <a:pt x="456" y="572"/>
                  </a:lnTo>
                  <a:lnTo>
                    <a:pt x="536" y="491"/>
                  </a:lnTo>
                  <a:lnTo>
                    <a:pt x="581" y="375"/>
                  </a:lnTo>
                  <a:lnTo>
                    <a:pt x="581" y="313"/>
                  </a:lnTo>
                  <a:lnTo>
                    <a:pt x="581" y="250"/>
                  </a:lnTo>
                  <a:lnTo>
                    <a:pt x="536" y="134"/>
                  </a:lnTo>
                  <a:lnTo>
                    <a:pt x="456" y="54"/>
                  </a:lnTo>
                  <a:lnTo>
                    <a:pt x="34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0" name="Google Shape;1420;p123"/>
            <p:cNvSpPr/>
            <p:nvPr/>
          </p:nvSpPr>
          <p:spPr>
            <a:xfrm rot="5400000">
              <a:off x="8534416" y="561134"/>
              <a:ext cx="23375" cy="25189"/>
            </a:xfrm>
            <a:custGeom>
              <a:rect b="b" l="l" r="r" t="t"/>
              <a:pathLst>
                <a:path extrusionOk="0" h="626" w="581">
                  <a:moveTo>
                    <a:pt x="233" y="0"/>
                  </a:moveTo>
                  <a:lnTo>
                    <a:pt x="134" y="54"/>
                  </a:lnTo>
                  <a:lnTo>
                    <a:pt x="54" y="134"/>
                  </a:lnTo>
                  <a:lnTo>
                    <a:pt x="9" y="250"/>
                  </a:lnTo>
                  <a:lnTo>
                    <a:pt x="0" y="313"/>
                  </a:lnTo>
                  <a:lnTo>
                    <a:pt x="9" y="375"/>
                  </a:lnTo>
                  <a:lnTo>
                    <a:pt x="54" y="491"/>
                  </a:lnTo>
                  <a:lnTo>
                    <a:pt x="134" y="572"/>
                  </a:lnTo>
                  <a:lnTo>
                    <a:pt x="233" y="625"/>
                  </a:lnTo>
                  <a:lnTo>
                    <a:pt x="349" y="625"/>
                  </a:lnTo>
                  <a:lnTo>
                    <a:pt x="456" y="572"/>
                  </a:lnTo>
                  <a:lnTo>
                    <a:pt x="536" y="491"/>
                  </a:lnTo>
                  <a:lnTo>
                    <a:pt x="581" y="375"/>
                  </a:lnTo>
                  <a:lnTo>
                    <a:pt x="581" y="313"/>
                  </a:lnTo>
                  <a:lnTo>
                    <a:pt x="581" y="250"/>
                  </a:lnTo>
                  <a:lnTo>
                    <a:pt x="536" y="134"/>
                  </a:lnTo>
                  <a:lnTo>
                    <a:pt x="456" y="54"/>
                  </a:lnTo>
                  <a:lnTo>
                    <a:pt x="34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1" name="Google Shape;1421;p123"/>
            <p:cNvSpPr/>
            <p:nvPr/>
          </p:nvSpPr>
          <p:spPr>
            <a:xfrm rot="5400000">
              <a:off x="9030645" y="733953"/>
              <a:ext cx="23415" cy="25189"/>
            </a:xfrm>
            <a:custGeom>
              <a:rect b="b" l="l" r="r" t="t"/>
              <a:pathLst>
                <a:path extrusionOk="0" h="626" w="582">
                  <a:moveTo>
                    <a:pt x="287" y="1"/>
                  </a:moveTo>
                  <a:lnTo>
                    <a:pt x="233" y="10"/>
                  </a:lnTo>
                  <a:lnTo>
                    <a:pt x="126" y="54"/>
                  </a:lnTo>
                  <a:lnTo>
                    <a:pt x="45" y="135"/>
                  </a:lnTo>
                  <a:lnTo>
                    <a:pt x="10" y="251"/>
                  </a:lnTo>
                  <a:lnTo>
                    <a:pt x="1" y="313"/>
                  </a:lnTo>
                  <a:lnTo>
                    <a:pt x="10" y="376"/>
                  </a:lnTo>
                  <a:lnTo>
                    <a:pt x="45" y="492"/>
                  </a:lnTo>
                  <a:lnTo>
                    <a:pt x="126" y="581"/>
                  </a:lnTo>
                  <a:lnTo>
                    <a:pt x="233" y="626"/>
                  </a:lnTo>
                  <a:lnTo>
                    <a:pt x="349" y="626"/>
                  </a:lnTo>
                  <a:lnTo>
                    <a:pt x="456" y="581"/>
                  </a:lnTo>
                  <a:lnTo>
                    <a:pt x="528" y="492"/>
                  </a:lnTo>
                  <a:lnTo>
                    <a:pt x="572" y="376"/>
                  </a:lnTo>
                  <a:lnTo>
                    <a:pt x="581" y="313"/>
                  </a:lnTo>
                  <a:lnTo>
                    <a:pt x="572" y="251"/>
                  </a:lnTo>
                  <a:lnTo>
                    <a:pt x="528" y="135"/>
                  </a:lnTo>
                  <a:lnTo>
                    <a:pt x="456" y="54"/>
                  </a:lnTo>
                  <a:lnTo>
                    <a:pt x="349" y="10"/>
                  </a:lnTo>
                  <a:lnTo>
                    <a:pt x="287"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2" name="Google Shape;1422;p123"/>
            <p:cNvSpPr/>
            <p:nvPr/>
          </p:nvSpPr>
          <p:spPr>
            <a:xfrm rot="5400000">
              <a:off x="8865168" y="733772"/>
              <a:ext cx="23415" cy="25551"/>
            </a:xfrm>
            <a:custGeom>
              <a:rect b="b" l="l" r="r" t="t"/>
              <a:pathLst>
                <a:path extrusionOk="0" h="635" w="582">
                  <a:moveTo>
                    <a:pt x="287" y="1"/>
                  </a:moveTo>
                  <a:lnTo>
                    <a:pt x="233" y="9"/>
                  </a:lnTo>
                  <a:lnTo>
                    <a:pt x="126" y="54"/>
                  </a:lnTo>
                  <a:lnTo>
                    <a:pt x="45" y="143"/>
                  </a:lnTo>
                  <a:lnTo>
                    <a:pt x="10" y="251"/>
                  </a:lnTo>
                  <a:lnTo>
                    <a:pt x="1" y="322"/>
                  </a:lnTo>
                  <a:lnTo>
                    <a:pt x="10" y="385"/>
                  </a:lnTo>
                  <a:lnTo>
                    <a:pt x="45" y="492"/>
                  </a:lnTo>
                  <a:lnTo>
                    <a:pt x="126" y="581"/>
                  </a:lnTo>
                  <a:lnTo>
                    <a:pt x="233" y="626"/>
                  </a:lnTo>
                  <a:lnTo>
                    <a:pt x="287" y="635"/>
                  </a:lnTo>
                  <a:lnTo>
                    <a:pt x="349" y="626"/>
                  </a:lnTo>
                  <a:lnTo>
                    <a:pt x="456" y="581"/>
                  </a:lnTo>
                  <a:lnTo>
                    <a:pt x="528" y="492"/>
                  </a:lnTo>
                  <a:lnTo>
                    <a:pt x="572" y="385"/>
                  </a:lnTo>
                  <a:lnTo>
                    <a:pt x="581" y="322"/>
                  </a:lnTo>
                  <a:lnTo>
                    <a:pt x="572" y="251"/>
                  </a:lnTo>
                  <a:lnTo>
                    <a:pt x="528" y="143"/>
                  </a:lnTo>
                  <a:lnTo>
                    <a:pt x="456" y="54"/>
                  </a:lnTo>
                  <a:lnTo>
                    <a:pt x="349" y="9"/>
                  </a:lnTo>
                  <a:lnTo>
                    <a:pt x="287"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3" name="Google Shape;1423;p123"/>
            <p:cNvSpPr/>
            <p:nvPr/>
          </p:nvSpPr>
          <p:spPr>
            <a:xfrm rot="5400000">
              <a:off x="8699692" y="733953"/>
              <a:ext cx="23415" cy="25189"/>
            </a:xfrm>
            <a:custGeom>
              <a:rect b="b" l="l" r="r" t="t"/>
              <a:pathLst>
                <a:path extrusionOk="0" h="626" w="582">
                  <a:moveTo>
                    <a:pt x="233" y="0"/>
                  </a:moveTo>
                  <a:lnTo>
                    <a:pt x="126" y="54"/>
                  </a:lnTo>
                  <a:lnTo>
                    <a:pt x="45" y="134"/>
                  </a:lnTo>
                  <a:lnTo>
                    <a:pt x="10" y="250"/>
                  </a:lnTo>
                  <a:lnTo>
                    <a:pt x="1" y="313"/>
                  </a:lnTo>
                  <a:lnTo>
                    <a:pt x="10" y="375"/>
                  </a:lnTo>
                  <a:lnTo>
                    <a:pt x="45" y="491"/>
                  </a:lnTo>
                  <a:lnTo>
                    <a:pt x="126" y="572"/>
                  </a:lnTo>
                  <a:lnTo>
                    <a:pt x="233" y="616"/>
                  </a:lnTo>
                  <a:lnTo>
                    <a:pt x="287" y="625"/>
                  </a:lnTo>
                  <a:lnTo>
                    <a:pt x="349" y="616"/>
                  </a:lnTo>
                  <a:lnTo>
                    <a:pt x="456" y="572"/>
                  </a:lnTo>
                  <a:lnTo>
                    <a:pt x="528" y="491"/>
                  </a:lnTo>
                  <a:lnTo>
                    <a:pt x="572" y="375"/>
                  </a:lnTo>
                  <a:lnTo>
                    <a:pt x="581" y="313"/>
                  </a:lnTo>
                  <a:lnTo>
                    <a:pt x="572" y="250"/>
                  </a:lnTo>
                  <a:lnTo>
                    <a:pt x="528" y="134"/>
                  </a:lnTo>
                  <a:lnTo>
                    <a:pt x="456" y="54"/>
                  </a:lnTo>
                  <a:lnTo>
                    <a:pt x="34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4" name="Google Shape;1424;p123"/>
            <p:cNvSpPr/>
            <p:nvPr/>
          </p:nvSpPr>
          <p:spPr>
            <a:xfrm rot="5400000">
              <a:off x="8534396" y="733953"/>
              <a:ext cx="23415" cy="25189"/>
            </a:xfrm>
            <a:custGeom>
              <a:rect b="b" l="l" r="r" t="t"/>
              <a:pathLst>
                <a:path extrusionOk="0" h="626" w="582">
                  <a:moveTo>
                    <a:pt x="233" y="0"/>
                  </a:moveTo>
                  <a:lnTo>
                    <a:pt x="126" y="54"/>
                  </a:lnTo>
                  <a:lnTo>
                    <a:pt x="45" y="134"/>
                  </a:lnTo>
                  <a:lnTo>
                    <a:pt x="10" y="250"/>
                  </a:lnTo>
                  <a:lnTo>
                    <a:pt x="1" y="313"/>
                  </a:lnTo>
                  <a:lnTo>
                    <a:pt x="10" y="375"/>
                  </a:lnTo>
                  <a:lnTo>
                    <a:pt x="45" y="491"/>
                  </a:lnTo>
                  <a:lnTo>
                    <a:pt x="126" y="572"/>
                  </a:lnTo>
                  <a:lnTo>
                    <a:pt x="233" y="625"/>
                  </a:lnTo>
                  <a:lnTo>
                    <a:pt x="349" y="625"/>
                  </a:lnTo>
                  <a:lnTo>
                    <a:pt x="456" y="572"/>
                  </a:lnTo>
                  <a:lnTo>
                    <a:pt x="528" y="491"/>
                  </a:lnTo>
                  <a:lnTo>
                    <a:pt x="572" y="375"/>
                  </a:lnTo>
                  <a:lnTo>
                    <a:pt x="581" y="313"/>
                  </a:lnTo>
                  <a:lnTo>
                    <a:pt x="572" y="250"/>
                  </a:lnTo>
                  <a:lnTo>
                    <a:pt x="528" y="134"/>
                  </a:lnTo>
                  <a:lnTo>
                    <a:pt x="456" y="54"/>
                  </a:lnTo>
                  <a:lnTo>
                    <a:pt x="34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425" name="Google Shape;1425;p123"/>
          <p:cNvGrpSpPr/>
          <p:nvPr/>
        </p:nvGrpSpPr>
        <p:grpSpPr>
          <a:xfrm>
            <a:off x="2327693" y="2183143"/>
            <a:ext cx="4488600" cy="777222"/>
            <a:chOff x="288599" y="1257212"/>
            <a:chExt cx="2532784" cy="440902"/>
          </a:xfrm>
        </p:grpSpPr>
        <p:grpSp>
          <p:nvGrpSpPr>
            <p:cNvPr id="1426" name="Google Shape;1426;p123"/>
            <p:cNvGrpSpPr/>
            <p:nvPr/>
          </p:nvGrpSpPr>
          <p:grpSpPr>
            <a:xfrm>
              <a:off x="288599" y="1257212"/>
              <a:ext cx="1755934" cy="440902"/>
              <a:chOff x="288599" y="1257212"/>
              <a:chExt cx="1755934" cy="440902"/>
            </a:xfrm>
          </p:grpSpPr>
          <p:sp>
            <p:nvSpPr>
              <p:cNvPr id="1427" name="Google Shape;1427;p123"/>
              <p:cNvSpPr/>
              <p:nvPr/>
            </p:nvSpPr>
            <p:spPr>
              <a:xfrm>
                <a:off x="288599" y="1345650"/>
                <a:ext cx="226173" cy="271355"/>
              </a:xfrm>
              <a:custGeom>
                <a:rect b="b" l="l" r="r" t="t"/>
                <a:pathLst>
                  <a:path extrusionOk="0" h="18956" w="15420">
                    <a:moveTo>
                      <a:pt x="12330" y="9444"/>
                    </a:moveTo>
                    <a:lnTo>
                      <a:pt x="12330" y="11171"/>
                    </a:lnTo>
                    <a:lnTo>
                      <a:pt x="12330" y="11508"/>
                    </a:lnTo>
                    <a:lnTo>
                      <a:pt x="12290" y="11845"/>
                    </a:lnTo>
                    <a:lnTo>
                      <a:pt x="12249" y="12156"/>
                    </a:lnTo>
                    <a:lnTo>
                      <a:pt x="12182" y="12453"/>
                    </a:lnTo>
                    <a:lnTo>
                      <a:pt x="12088" y="12736"/>
                    </a:lnTo>
                    <a:lnTo>
                      <a:pt x="11993" y="13006"/>
                    </a:lnTo>
                    <a:lnTo>
                      <a:pt x="11872" y="13262"/>
                    </a:lnTo>
                    <a:lnTo>
                      <a:pt x="11737" y="13491"/>
                    </a:lnTo>
                    <a:lnTo>
                      <a:pt x="11602" y="13721"/>
                    </a:lnTo>
                    <a:lnTo>
                      <a:pt x="11440" y="13923"/>
                    </a:lnTo>
                    <a:lnTo>
                      <a:pt x="11278" y="14125"/>
                    </a:lnTo>
                    <a:lnTo>
                      <a:pt x="11103" y="14301"/>
                    </a:lnTo>
                    <a:lnTo>
                      <a:pt x="10927" y="14476"/>
                    </a:lnTo>
                    <a:lnTo>
                      <a:pt x="10739" y="14625"/>
                    </a:lnTo>
                    <a:lnTo>
                      <a:pt x="10536" y="14773"/>
                    </a:lnTo>
                    <a:lnTo>
                      <a:pt x="10334" y="14908"/>
                    </a:lnTo>
                    <a:lnTo>
                      <a:pt x="10131" y="15029"/>
                    </a:lnTo>
                    <a:lnTo>
                      <a:pt x="9916" y="15151"/>
                    </a:lnTo>
                    <a:lnTo>
                      <a:pt x="9713" y="15245"/>
                    </a:lnTo>
                    <a:lnTo>
                      <a:pt x="9497" y="15340"/>
                    </a:lnTo>
                    <a:lnTo>
                      <a:pt x="9282" y="15421"/>
                    </a:lnTo>
                    <a:lnTo>
                      <a:pt x="9079" y="15488"/>
                    </a:lnTo>
                    <a:lnTo>
                      <a:pt x="8661" y="15609"/>
                    </a:lnTo>
                    <a:lnTo>
                      <a:pt x="8270" y="15704"/>
                    </a:lnTo>
                    <a:lnTo>
                      <a:pt x="7892" y="15758"/>
                    </a:lnTo>
                    <a:lnTo>
                      <a:pt x="7568" y="15785"/>
                    </a:lnTo>
                    <a:lnTo>
                      <a:pt x="7271" y="15798"/>
                    </a:lnTo>
                    <a:lnTo>
                      <a:pt x="6921" y="15785"/>
                    </a:lnTo>
                    <a:lnTo>
                      <a:pt x="6556" y="15758"/>
                    </a:lnTo>
                    <a:lnTo>
                      <a:pt x="6192" y="15690"/>
                    </a:lnTo>
                    <a:lnTo>
                      <a:pt x="5841" y="15623"/>
                    </a:lnTo>
                    <a:lnTo>
                      <a:pt x="5504" y="15515"/>
                    </a:lnTo>
                    <a:lnTo>
                      <a:pt x="5167" y="15394"/>
                    </a:lnTo>
                    <a:lnTo>
                      <a:pt x="4857" y="15245"/>
                    </a:lnTo>
                    <a:lnTo>
                      <a:pt x="4560" y="15083"/>
                    </a:lnTo>
                    <a:lnTo>
                      <a:pt x="4290" y="14908"/>
                    </a:lnTo>
                    <a:lnTo>
                      <a:pt x="4047" y="14706"/>
                    </a:lnTo>
                    <a:lnTo>
                      <a:pt x="3926" y="14598"/>
                    </a:lnTo>
                    <a:lnTo>
                      <a:pt x="3831" y="14476"/>
                    </a:lnTo>
                    <a:lnTo>
                      <a:pt x="3723" y="14368"/>
                    </a:lnTo>
                    <a:lnTo>
                      <a:pt x="3642" y="14247"/>
                    </a:lnTo>
                    <a:lnTo>
                      <a:pt x="3562" y="14112"/>
                    </a:lnTo>
                    <a:lnTo>
                      <a:pt x="3494" y="13990"/>
                    </a:lnTo>
                    <a:lnTo>
                      <a:pt x="3427" y="13856"/>
                    </a:lnTo>
                    <a:lnTo>
                      <a:pt x="3386" y="13721"/>
                    </a:lnTo>
                    <a:lnTo>
                      <a:pt x="3346" y="13572"/>
                    </a:lnTo>
                    <a:lnTo>
                      <a:pt x="3305" y="13424"/>
                    </a:lnTo>
                    <a:lnTo>
                      <a:pt x="3292" y="13275"/>
                    </a:lnTo>
                    <a:lnTo>
                      <a:pt x="3292" y="13127"/>
                    </a:lnTo>
                    <a:lnTo>
                      <a:pt x="3292" y="12965"/>
                    </a:lnTo>
                    <a:lnTo>
                      <a:pt x="3305" y="12803"/>
                    </a:lnTo>
                    <a:lnTo>
                      <a:pt x="3332" y="12655"/>
                    </a:lnTo>
                    <a:lnTo>
                      <a:pt x="3359" y="12520"/>
                    </a:lnTo>
                    <a:lnTo>
                      <a:pt x="3400" y="12372"/>
                    </a:lnTo>
                    <a:lnTo>
                      <a:pt x="3454" y="12250"/>
                    </a:lnTo>
                    <a:lnTo>
                      <a:pt x="3521" y="12129"/>
                    </a:lnTo>
                    <a:lnTo>
                      <a:pt x="3589" y="12007"/>
                    </a:lnTo>
                    <a:lnTo>
                      <a:pt x="3669" y="11886"/>
                    </a:lnTo>
                    <a:lnTo>
                      <a:pt x="3764" y="11778"/>
                    </a:lnTo>
                    <a:lnTo>
                      <a:pt x="3858" y="11670"/>
                    </a:lnTo>
                    <a:lnTo>
                      <a:pt x="3966" y="11576"/>
                    </a:lnTo>
                    <a:lnTo>
                      <a:pt x="4088" y="11481"/>
                    </a:lnTo>
                    <a:lnTo>
                      <a:pt x="4223" y="11387"/>
                    </a:lnTo>
                    <a:lnTo>
                      <a:pt x="4357" y="11306"/>
                    </a:lnTo>
                    <a:lnTo>
                      <a:pt x="4506" y="11225"/>
                    </a:lnTo>
                    <a:lnTo>
                      <a:pt x="4843" y="11077"/>
                    </a:lnTo>
                    <a:lnTo>
                      <a:pt x="5207" y="10928"/>
                    </a:lnTo>
                    <a:lnTo>
                      <a:pt x="5612" y="10807"/>
                    </a:lnTo>
                    <a:lnTo>
                      <a:pt x="6057" y="10685"/>
                    </a:lnTo>
                    <a:lnTo>
                      <a:pt x="6543" y="10577"/>
                    </a:lnTo>
                    <a:lnTo>
                      <a:pt x="7083" y="10469"/>
                    </a:lnTo>
                    <a:lnTo>
                      <a:pt x="7649" y="10375"/>
                    </a:lnTo>
                    <a:lnTo>
                      <a:pt x="8256" y="10267"/>
                    </a:lnTo>
                    <a:lnTo>
                      <a:pt x="8998" y="10159"/>
                    </a:lnTo>
                    <a:lnTo>
                      <a:pt x="9848" y="10011"/>
                    </a:lnTo>
                    <a:lnTo>
                      <a:pt x="11507" y="9700"/>
                    </a:lnTo>
                    <a:lnTo>
                      <a:pt x="11710" y="9660"/>
                    </a:lnTo>
                    <a:lnTo>
                      <a:pt x="11926" y="9593"/>
                    </a:lnTo>
                    <a:lnTo>
                      <a:pt x="12128" y="9525"/>
                    </a:lnTo>
                    <a:lnTo>
                      <a:pt x="12330" y="9444"/>
                    </a:lnTo>
                    <a:close/>
                    <a:moveTo>
                      <a:pt x="8728" y="1"/>
                    </a:moveTo>
                    <a:lnTo>
                      <a:pt x="8175" y="14"/>
                    </a:lnTo>
                    <a:lnTo>
                      <a:pt x="7649" y="41"/>
                    </a:lnTo>
                    <a:lnTo>
                      <a:pt x="7137" y="95"/>
                    </a:lnTo>
                    <a:lnTo>
                      <a:pt x="6637" y="163"/>
                    </a:lnTo>
                    <a:lnTo>
                      <a:pt x="6165" y="244"/>
                    </a:lnTo>
                    <a:lnTo>
                      <a:pt x="5707" y="351"/>
                    </a:lnTo>
                    <a:lnTo>
                      <a:pt x="5275" y="486"/>
                    </a:lnTo>
                    <a:lnTo>
                      <a:pt x="4857" y="635"/>
                    </a:lnTo>
                    <a:lnTo>
                      <a:pt x="4452" y="797"/>
                    </a:lnTo>
                    <a:lnTo>
                      <a:pt x="4074" y="986"/>
                    </a:lnTo>
                    <a:lnTo>
                      <a:pt x="3710" y="1188"/>
                    </a:lnTo>
                    <a:lnTo>
                      <a:pt x="3373" y="1404"/>
                    </a:lnTo>
                    <a:lnTo>
                      <a:pt x="3049" y="1647"/>
                    </a:lnTo>
                    <a:lnTo>
                      <a:pt x="2752" y="1916"/>
                    </a:lnTo>
                    <a:lnTo>
                      <a:pt x="2455" y="2200"/>
                    </a:lnTo>
                    <a:lnTo>
                      <a:pt x="2199" y="2496"/>
                    </a:lnTo>
                    <a:lnTo>
                      <a:pt x="2051" y="2685"/>
                    </a:lnTo>
                    <a:lnTo>
                      <a:pt x="1916" y="2874"/>
                    </a:lnTo>
                    <a:lnTo>
                      <a:pt x="1794" y="3063"/>
                    </a:lnTo>
                    <a:lnTo>
                      <a:pt x="1673" y="3265"/>
                    </a:lnTo>
                    <a:lnTo>
                      <a:pt x="1551" y="3468"/>
                    </a:lnTo>
                    <a:lnTo>
                      <a:pt x="1457" y="3670"/>
                    </a:lnTo>
                    <a:lnTo>
                      <a:pt x="1349" y="3886"/>
                    </a:lnTo>
                    <a:lnTo>
                      <a:pt x="1268" y="4102"/>
                    </a:lnTo>
                    <a:lnTo>
                      <a:pt x="1187" y="4318"/>
                    </a:lnTo>
                    <a:lnTo>
                      <a:pt x="1106" y="4534"/>
                    </a:lnTo>
                    <a:lnTo>
                      <a:pt x="1039" y="4763"/>
                    </a:lnTo>
                    <a:lnTo>
                      <a:pt x="985" y="4992"/>
                    </a:lnTo>
                    <a:lnTo>
                      <a:pt x="931" y="5208"/>
                    </a:lnTo>
                    <a:lnTo>
                      <a:pt x="890" y="5437"/>
                    </a:lnTo>
                    <a:lnTo>
                      <a:pt x="863" y="5680"/>
                    </a:lnTo>
                    <a:lnTo>
                      <a:pt x="836" y="5910"/>
                    </a:lnTo>
                    <a:lnTo>
                      <a:pt x="836" y="6004"/>
                    </a:lnTo>
                    <a:lnTo>
                      <a:pt x="863" y="6152"/>
                    </a:lnTo>
                    <a:lnTo>
                      <a:pt x="890" y="6301"/>
                    </a:lnTo>
                    <a:lnTo>
                      <a:pt x="944" y="6436"/>
                    </a:lnTo>
                    <a:lnTo>
                      <a:pt x="998" y="6571"/>
                    </a:lnTo>
                    <a:lnTo>
                      <a:pt x="1079" y="6706"/>
                    </a:lnTo>
                    <a:lnTo>
                      <a:pt x="1160" y="6827"/>
                    </a:lnTo>
                    <a:lnTo>
                      <a:pt x="1255" y="6935"/>
                    </a:lnTo>
                    <a:lnTo>
                      <a:pt x="1363" y="7043"/>
                    </a:lnTo>
                    <a:lnTo>
                      <a:pt x="1484" y="7137"/>
                    </a:lnTo>
                    <a:lnTo>
                      <a:pt x="1605" y="7218"/>
                    </a:lnTo>
                    <a:lnTo>
                      <a:pt x="1727" y="7286"/>
                    </a:lnTo>
                    <a:lnTo>
                      <a:pt x="1862" y="7353"/>
                    </a:lnTo>
                    <a:lnTo>
                      <a:pt x="2010" y="7394"/>
                    </a:lnTo>
                    <a:lnTo>
                      <a:pt x="2159" y="7421"/>
                    </a:lnTo>
                    <a:lnTo>
                      <a:pt x="2293" y="7448"/>
                    </a:lnTo>
                    <a:lnTo>
                      <a:pt x="2455" y="7448"/>
                    </a:lnTo>
                    <a:lnTo>
                      <a:pt x="2590" y="7461"/>
                    </a:lnTo>
                    <a:lnTo>
                      <a:pt x="2725" y="7448"/>
                    </a:lnTo>
                    <a:lnTo>
                      <a:pt x="2874" y="7434"/>
                    </a:lnTo>
                    <a:lnTo>
                      <a:pt x="3008" y="7407"/>
                    </a:lnTo>
                    <a:lnTo>
                      <a:pt x="3143" y="7353"/>
                    </a:lnTo>
                    <a:lnTo>
                      <a:pt x="3265" y="7299"/>
                    </a:lnTo>
                    <a:lnTo>
                      <a:pt x="3386" y="7232"/>
                    </a:lnTo>
                    <a:lnTo>
                      <a:pt x="3508" y="7151"/>
                    </a:lnTo>
                    <a:lnTo>
                      <a:pt x="3615" y="7056"/>
                    </a:lnTo>
                    <a:lnTo>
                      <a:pt x="3710" y="6948"/>
                    </a:lnTo>
                    <a:lnTo>
                      <a:pt x="3804" y="6840"/>
                    </a:lnTo>
                    <a:lnTo>
                      <a:pt x="3872" y="6733"/>
                    </a:lnTo>
                    <a:lnTo>
                      <a:pt x="3939" y="6598"/>
                    </a:lnTo>
                    <a:lnTo>
                      <a:pt x="3993" y="6476"/>
                    </a:lnTo>
                    <a:lnTo>
                      <a:pt x="4034" y="6341"/>
                    </a:lnTo>
                    <a:lnTo>
                      <a:pt x="4061" y="6206"/>
                    </a:lnTo>
                    <a:lnTo>
                      <a:pt x="4142" y="5896"/>
                    </a:lnTo>
                    <a:lnTo>
                      <a:pt x="4223" y="5613"/>
                    </a:lnTo>
                    <a:lnTo>
                      <a:pt x="4317" y="5316"/>
                    </a:lnTo>
                    <a:lnTo>
                      <a:pt x="4438" y="5046"/>
                    </a:lnTo>
                    <a:lnTo>
                      <a:pt x="4573" y="4776"/>
                    </a:lnTo>
                    <a:lnTo>
                      <a:pt x="4749" y="4520"/>
                    </a:lnTo>
                    <a:lnTo>
                      <a:pt x="4830" y="4399"/>
                    </a:lnTo>
                    <a:lnTo>
                      <a:pt x="4938" y="4277"/>
                    </a:lnTo>
                    <a:lnTo>
                      <a:pt x="5045" y="4156"/>
                    </a:lnTo>
                    <a:lnTo>
                      <a:pt x="5167" y="4048"/>
                    </a:lnTo>
                    <a:lnTo>
                      <a:pt x="5288" y="3953"/>
                    </a:lnTo>
                    <a:lnTo>
                      <a:pt x="5423" y="3846"/>
                    </a:lnTo>
                    <a:lnTo>
                      <a:pt x="5558" y="3751"/>
                    </a:lnTo>
                    <a:lnTo>
                      <a:pt x="5720" y="3657"/>
                    </a:lnTo>
                    <a:lnTo>
                      <a:pt x="5882" y="3576"/>
                    </a:lnTo>
                    <a:lnTo>
                      <a:pt x="6057" y="3508"/>
                    </a:lnTo>
                    <a:lnTo>
                      <a:pt x="6233" y="3427"/>
                    </a:lnTo>
                    <a:lnTo>
                      <a:pt x="6435" y="3360"/>
                    </a:lnTo>
                    <a:lnTo>
                      <a:pt x="6637" y="3306"/>
                    </a:lnTo>
                    <a:lnTo>
                      <a:pt x="6867" y="3252"/>
                    </a:lnTo>
                    <a:lnTo>
                      <a:pt x="7096" y="3211"/>
                    </a:lnTo>
                    <a:lnTo>
                      <a:pt x="7339" y="3171"/>
                    </a:lnTo>
                    <a:lnTo>
                      <a:pt x="7595" y="3144"/>
                    </a:lnTo>
                    <a:lnTo>
                      <a:pt x="7865" y="3131"/>
                    </a:lnTo>
                    <a:lnTo>
                      <a:pt x="8148" y="3117"/>
                    </a:lnTo>
                    <a:lnTo>
                      <a:pt x="8445" y="3104"/>
                    </a:lnTo>
                    <a:lnTo>
                      <a:pt x="8769" y="3117"/>
                    </a:lnTo>
                    <a:lnTo>
                      <a:pt x="9079" y="3131"/>
                    </a:lnTo>
                    <a:lnTo>
                      <a:pt x="9362" y="3144"/>
                    </a:lnTo>
                    <a:lnTo>
                      <a:pt x="9646" y="3171"/>
                    </a:lnTo>
                    <a:lnTo>
                      <a:pt x="9902" y="3211"/>
                    </a:lnTo>
                    <a:lnTo>
                      <a:pt x="10158" y="3265"/>
                    </a:lnTo>
                    <a:lnTo>
                      <a:pt x="10388" y="3319"/>
                    </a:lnTo>
                    <a:lnTo>
                      <a:pt x="10604" y="3373"/>
                    </a:lnTo>
                    <a:lnTo>
                      <a:pt x="10819" y="3454"/>
                    </a:lnTo>
                    <a:lnTo>
                      <a:pt x="11008" y="3535"/>
                    </a:lnTo>
                    <a:lnTo>
                      <a:pt x="11197" y="3616"/>
                    </a:lnTo>
                    <a:lnTo>
                      <a:pt x="11359" y="3724"/>
                    </a:lnTo>
                    <a:lnTo>
                      <a:pt x="11521" y="3832"/>
                    </a:lnTo>
                    <a:lnTo>
                      <a:pt x="11669" y="3940"/>
                    </a:lnTo>
                    <a:lnTo>
                      <a:pt x="11791" y="4061"/>
                    </a:lnTo>
                    <a:lnTo>
                      <a:pt x="11912" y="4196"/>
                    </a:lnTo>
                    <a:lnTo>
                      <a:pt x="12061" y="4372"/>
                    </a:lnTo>
                    <a:lnTo>
                      <a:pt x="12182" y="4561"/>
                    </a:lnTo>
                    <a:lnTo>
                      <a:pt x="12276" y="4763"/>
                    </a:lnTo>
                    <a:lnTo>
                      <a:pt x="12371" y="4965"/>
                    </a:lnTo>
                    <a:lnTo>
                      <a:pt x="12425" y="5181"/>
                    </a:lnTo>
                    <a:lnTo>
                      <a:pt x="12465" y="5397"/>
                    </a:lnTo>
                    <a:lnTo>
                      <a:pt x="12479" y="5626"/>
                    </a:lnTo>
                    <a:lnTo>
                      <a:pt x="12465" y="5842"/>
                    </a:lnTo>
                    <a:lnTo>
                      <a:pt x="12452" y="6058"/>
                    </a:lnTo>
                    <a:lnTo>
                      <a:pt x="12438" y="6166"/>
                    </a:lnTo>
                    <a:lnTo>
                      <a:pt x="12411" y="6274"/>
                    </a:lnTo>
                    <a:lnTo>
                      <a:pt x="12371" y="6382"/>
                    </a:lnTo>
                    <a:lnTo>
                      <a:pt x="12317" y="6490"/>
                    </a:lnTo>
                    <a:lnTo>
                      <a:pt x="12249" y="6598"/>
                    </a:lnTo>
                    <a:lnTo>
                      <a:pt x="12155" y="6706"/>
                    </a:lnTo>
                    <a:lnTo>
                      <a:pt x="12061" y="6800"/>
                    </a:lnTo>
                    <a:lnTo>
                      <a:pt x="11926" y="6908"/>
                    </a:lnTo>
                    <a:lnTo>
                      <a:pt x="11791" y="7002"/>
                    </a:lnTo>
                    <a:lnTo>
                      <a:pt x="11615" y="7097"/>
                    </a:lnTo>
                    <a:lnTo>
                      <a:pt x="11413" y="7191"/>
                    </a:lnTo>
                    <a:lnTo>
                      <a:pt x="11184" y="7272"/>
                    </a:lnTo>
                    <a:lnTo>
                      <a:pt x="10941" y="7340"/>
                    </a:lnTo>
                    <a:lnTo>
                      <a:pt x="10644" y="7421"/>
                    </a:lnTo>
                    <a:lnTo>
                      <a:pt x="10253" y="7488"/>
                    </a:lnTo>
                    <a:lnTo>
                      <a:pt x="9862" y="7569"/>
                    </a:lnTo>
                    <a:lnTo>
                      <a:pt x="9052" y="7690"/>
                    </a:lnTo>
                    <a:lnTo>
                      <a:pt x="8243" y="7798"/>
                    </a:lnTo>
                    <a:lnTo>
                      <a:pt x="7447" y="7893"/>
                    </a:lnTo>
                    <a:lnTo>
                      <a:pt x="6934" y="7947"/>
                    </a:lnTo>
                    <a:lnTo>
                      <a:pt x="6381" y="8028"/>
                    </a:lnTo>
                    <a:lnTo>
                      <a:pt x="5868" y="8109"/>
                    </a:lnTo>
                    <a:lnTo>
                      <a:pt x="5369" y="8217"/>
                    </a:lnTo>
                    <a:lnTo>
                      <a:pt x="4911" y="8324"/>
                    </a:lnTo>
                    <a:lnTo>
                      <a:pt x="4465" y="8446"/>
                    </a:lnTo>
                    <a:lnTo>
                      <a:pt x="4061" y="8581"/>
                    </a:lnTo>
                    <a:lnTo>
                      <a:pt x="3669" y="8729"/>
                    </a:lnTo>
                    <a:lnTo>
                      <a:pt x="3305" y="8891"/>
                    </a:lnTo>
                    <a:lnTo>
                      <a:pt x="2968" y="9053"/>
                    </a:lnTo>
                    <a:lnTo>
                      <a:pt x="2658" y="9228"/>
                    </a:lnTo>
                    <a:lnTo>
                      <a:pt x="2361" y="9404"/>
                    </a:lnTo>
                    <a:lnTo>
                      <a:pt x="2091" y="9593"/>
                    </a:lnTo>
                    <a:lnTo>
                      <a:pt x="1835" y="9781"/>
                    </a:lnTo>
                    <a:lnTo>
                      <a:pt x="1605" y="9984"/>
                    </a:lnTo>
                    <a:lnTo>
                      <a:pt x="1403" y="10186"/>
                    </a:lnTo>
                    <a:lnTo>
                      <a:pt x="1201" y="10388"/>
                    </a:lnTo>
                    <a:lnTo>
                      <a:pt x="1025" y="10604"/>
                    </a:lnTo>
                    <a:lnTo>
                      <a:pt x="877" y="10820"/>
                    </a:lnTo>
                    <a:lnTo>
                      <a:pt x="728" y="11023"/>
                    </a:lnTo>
                    <a:lnTo>
                      <a:pt x="607" y="11238"/>
                    </a:lnTo>
                    <a:lnTo>
                      <a:pt x="499" y="11454"/>
                    </a:lnTo>
                    <a:lnTo>
                      <a:pt x="391" y="11670"/>
                    </a:lnTo>
                    <a:lnTo>
                      <a:pt x="310" y="11886"/>
                    </a:lnTo>
                    <a:lnTo>
                      <a:pt x="229" y="12102"/>
                    </a:lnTo>
                    <a:lnTo>
                      <a:pt x="175" y="12318"/>
                    </a:lnTo>
                    <a:lnTo>
                      <a:pt x="121" y="12520"/>
                    </a:lnTo>
                    <a:lnTo>
                      <a:pt x="81" y="12722"/>
                    </a:lnTo>
                    <a:lnTo>
                      <a:pt x="54" y="12925"/>
                    </a:lnTo>
                    <a:lnTo>
                      <a:pt x="13" y="13316"/>
                    </a:lnTo>
                    <a:lnTo>
                      <a:pt x="0" y="13667"/>
                    </a:lnTo>
                    <a:lnTo>
                      <a:pt x="13" y="13977"/>
                    </a:lnTo>
                    <a:lnTo>
                      <a:pt x="40" y="14274"/>
                    </a:lnTo>
                    <a:lnTo>
                      <a:pt x="94" y="14571"/>
                    </a:lnTo>
                    <a:lnTo>
                      <a:pt x="175" y="14840"/>
                    </a:lnTo>
                    <a:lnTo>
                      <a:pt x="270" y="15124"/>
                    </a:lnTo>
                    <a:lnTo>
                      <a:pt x="391" y="15380"/>
                    </a:lnTo>
                    <a:lnTo>
                      <a:pt x="513" y="15636"/>
                    </a:lnTo>
                    <a:lnTo>
                      <a:pt x="675" y="15879"/>
                    </a:lnTo>
                    <a:lnTo>
                      <a:pt x="836" y="16122"/>
                    </a:lnTo>
                    <a:lnTo>
                      <a:pt x="1012" y="16351"/>
                    </a:lnTo>
                    <a:lnTo>
                      <a:pt x="1201" y="16567"/>
                    </a:lnTo>
                    <a:lnTo>
                      <a:pt x="1417" y="16783"/>
                    </a:lnTo>
                    <a:lnTo>
                      <a:pt x="1632" y="16972"/>
                    </a:lnTo>
                    <a:lnTo>
                      <a:pt x="1862" y="17174"/>
                    </a:lnTo>
                    <a:lnTo>
                      <a:pt x="2105" y="17350"/>
                    </a:lnTo>
                    <a:lnTo>
                      <a:pt x="2361" y="17525"/>
                    </a:lnTo>
                    <a:lnTo>
                      <a:pt x="2617" y="17687"/>
                    </a:lnTo>
                    <a:lnTo>
                      <a:pt x="2874" y="17835"/>
                    </a:lnTo>
                    <a:lnTo>
                      <a:pt x="3157" y="17984"/>
                    </a:lnTo>
                    <a:lnTo>
                      <a:pt x="3427" y="18119"/>
                    </a:lnTo>
                    <a:lnTo>
                      <a:pt x="3710" y="18240"/>
                    </a:lnTo>
                    <a:lnTo>
                      <a:pt x="4007" y="18361"/>
                    </a:lnTo>
                    <a:lnTo>
                      <a:pt x="4290" y="18469"/>
                    </a:lnTo>
                    <a:lnTo>
                      <a:pt x="4587" y="18564"/>
                    </a:lnTo>
                    <a:lnTo>
                      <a:pt x="4870" y="18645"/>
                    </a:lnTo>
                    <a:lnTo>
                      <a:pt x="5167" y="18726"/>
                    </a:lnTo>
                    <a:lnTo>
                      <a:pt x="5464" y="18780"/>
                    </a:lnTo>
                    <a:lnTo>
                      <a:pt x="5747" y="18834"/>
                    </a:lnTo>
                    <a:lnTo>
                      <a:pt x="6044" y="18888"/>
                    </a:lnTo>
                    <a:lnTo>
                      <a:pt x="6327" y="18915"/>
                    </a:lnTo>
                    <a:lnTo>
                      <a:pt x="6597" y="18942"/>
                    </a:lnTo>
                    <a:lnTo>
                      <a:pt x="6867" y="18955"/>
                    </a:lnTo>
                    <a:lnTo>
                      <a:pt x="7811" y="18955"/>
                    </a:lnTo>
                    <a:lnTo>
                      <a:pt x="8216" y="18942"/>
                    </a:lnTo>
                    <a:lnTo>
                      <a:pt x="8621" y="18888"/>
                    </a:lnTo>
                    <a:lnTo>
                      <a:pt x="9025" y="18834"/>
                    </a:lnTo>
                    <a:lnTo>
                      <a:pt x="9430" y="18753"/>
                    </a:lnTo>
                    <a:lnTo>
                      <a:pt x="9821" y="18658"/>
                    </a:lnTo>
                    <a:lnTo>
                      <a:pt x="10212" y="18537"/>
                    </a:lnTo>
                    <a:lnTo>
                      <a:pt x="10604" y="18402"/>
                    </a:lnTo>
                    <a:lnTo>
                      <a:pt x="10685" y="18361"/>
                    </a:lnTo>
                    <a:lnTo>
                      <a:pt x="11049" y="18213"/>
                    </a:lnTo>
                    <a:lnTo>
                      <a:pt x="11413" y="18038"/>
                    </a:lnTo>
                    <a:lnTo>
                      <a:pt x="11764" y="17849"/>
                    </a:lnTo>
                    <a:lnTo>
                      <a:pt x="12101" y="17633"/>
                    </a:lnTo>
                    <a:lnTo>
                      <a:pt x="12425" y="17417"/>
                    </a:lnTo>
                    <a:lnTo>
                      <a:pt x="12749" y="17161"/>
                    </a:lnTo>
                    <a:lnTo>
                      <a:pt x="13045" y="16904"/>
                    </a:lnTo>
                    <a:lnTo>
                      <a:pt x="13329" y="16635"/>
                    </a:lnTo>
                    <a:lnTo>
                      <a:pt x="13599" y="16338"/>
                    </a:lnTo>
                    <a:lnTo>
                      <a:pt x="13855" y="16028"/>
                    </a:lnTo>
                    <a:lnTo>
                      <a:pt x="14098" y="15717"/>
                    </a:lnTo>
                    <a:lnTo>
                      <a:pt x="14314" y="15380"/>
                    </a:lnTo>
                    <a:lnTo>
                      <a:pt x="14516" y="15043"/>
                    </a:lnTo>
                    <a:lnTo>
                      <a:pt x="14705" y="14692"/>
                    </a:lnTo>
                    <a:lnTo>
                      <a:pt x="14867" y="14328"/>
                    </a:lnTo>
                    <a:lnTo>
                      <a:pt x="15015" y="13950"/>
                    </a:lnTo>
                    <a:lnTo>
                      <a:pt x="15096" y="13694"/>
                    </a:lnTo>
                    <a:lnTo>
                      <a:pt x="15163" y="13424"/>
                    </a:lnTo>
                    <a:lnTo>
                      <a:pt x="15231" y="13114"/>
                    </a:lnTo>
                    <a:lnTo>
                      <a:pt x="15285" y="12776"/>
                    </a:lnTo>
                    <a:lnTo>
                      <a:pt x="15325" y="12426"/>
                    </a:lnTo>
                    <a:lnTo>
                      <a:pt x="15352" y="12048"/>
                    </a:lnTo>
                    <a:lnTo>
                      <a:pt x="15406" y="11252"/>
                    </a:lnTo>
                    <a:lnTo>
                      <a:pt x="15420" y="10415"/>
                    </a:lnTo>
                    <a:lnTo>
                      <a:pt x="15420" y="9539"/>
                    </a:lnTo>
                    <a:lnTo>
                      <a:pt x="15406" y="7785"/>
                    </a:lnTo>
                    <a:lnTo>
                      <a:pt x="15393" y="6962"/>
                    </a:lnTo>
                    <a:lnTo>
                      <a:pt x="15379" y="6220"/>
                    </a:lnTo>
                    <a:lnTo>
                      <a:pt x="15379" y="5937"/>
                    </a:lnTo>
                    <a:lnTo>
                      <a:pt x="15366" y="5680"/>
                    </a:lnTo>
                    <a:lnTo>
                      <a:pt x="15352" y="5410"/>
                    </a:lnTo>
                    <a:lnTo>
                      <a:pt x="15312" y="5168"/>
                    </a:lnTo>
                    <a:lnTo>
                      <a:pt x="15285" y="4925"/>
                    </a:lnTo>
                    <a:lnTo>
                      <a:pt x="15244" y="4695"/>
                    </a:lnTo>
                    <a:lnTo>
                      <a:pt x="15136" y="4250"/>
                    </a:lnTo>
                    <a:lnTo>
                      <a:pt x="15015" y="3832"/>
                    </a:lnTo>
                    <a:lnTo>
                      <a:pt x="14867" y="3454"/>
                    </a:lnTo>
                    <a:lnTo>
                      <a:pt x="14705" y="3090"/>
                    </a:lnTo>
                    <a:lnTo>
                      <a:pt x="14516" y="2766"/>
                    </a:lnTo>
                    <a:lnTo>
                      <a:pt x="14314" y="2469"/>
                    </a:lnTo>
                    <a:lnTo>
                      <a:pt x="14111" y="2186"/>
                    </a:lnTo>
                    <a:lnTo>
                      <a:pt x="13895" y="1943"/>
                    </a:lnTo>
                    <a:lnTo>
                      <a:pt x="13666" y="1714"/>
                    </a:lnTo>
                    <a:lnTo>
                      <a:pt x="13437" y="1512"/>
                    </a:lnTo>
                    <a:lnTo>
                      <a:pt x="13207" y="1323"/>
                    </a:lnTo>
                    <a:lnTo>
                      <a:pt x="12978" y="1161"/>
                    </a:lnTo>
                    <a:lnTo>
                      <a:pt x="12749" y="1013"/>
                    </a:lnTo>
                    <a:lnTo>
                      <a:pt x="12519" y="891"/>
                    </a:lnTo>
                    <a:lnTo>
                      <a:pt x="12276" y="770"/>
                    </a:lnTo>
                    <a:lnTo>
                      <a:pt x="12047" y="662"/>
                    </a:lnTo>
                    <a:lnTo>
                      <a:pt x="11804" y="567"/>
                    </a:lnTo>
                    <a:lnTo>
                      <a:pt x="11548" y="473"/>
                    </a:lnTo>
                    <a:lnTo>
                      <a:pt x="11305" y="392"/>
                    </a:lnTo>
                    <a:lnTo>
                      <a:pt x="11062" y="311"/>
                    </a:lnTo>
                    <a:lnTo>
                      <a:pt x="10806" y="244"/>
                    </a:lnTo>
                    <a:lnTo>
                      <a:pt x="10550" y="190"/>
                    </a:lnTo>
                    <a:lnTo>
                      <a:pt x="10293" y="136"/>
                    </a:lnTo>
                    <a:lnTo>
                      <a:pt x="10037" y="95"/>
                    </a:lnTo>
                    <a:lnTo>
                      <a:pt x="9781" y="55"/>
                    </a:lnTo>
                    <a:lnTo>
                      <a:pt x="9511" y="28"/>
                    </a:lnTo>
                    <a:lnTo>
                      <a:pt x="9255" y="14"/>
                    </a:lnTo>
                    <a:lnTo>
                      <a:pt x="8998"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 name="Google Shape;1428;p123"/>
              <p:cNvSpPr/>
              <p:nvPr/>
            </p:nvSpPr>
            <p:spPr>
              <a:xfrm>
                <a:off x="557102" y="1350474"/>
                <a:ext cx="238655" cy="347640"/>
              </a:xfrm>
              <a:custGeom>
                <a:rect b="b" l="l" r="r" t="t"/>
                <a:pathLst>
                  <a:path extrusionOk="0" h="24285" w="16271">
                    <a:moveTo>
                      <a:pt x="8365" y="2888"/>
                    </a:moveTo>
                    <a:lnTo>
                      <a:pt x="8635" y="2915"/>
                    </a:lnTo>
                    <a:lnTo>
                      <a:pt x="8878" y="2942"/>
                    </a:lnTo>
                    <a:lnTo>
                      <a:pt x="9134" y="2996"/>
                    </a:lnTo>
                    <a:lnTo>
                      <a:pt x="9377" y="3050"/>
                    </a:lnTo>
                    <a:lnTo>
                      <a:pt x="9606" y="3131"/>
                    </a:lnTo>
                    <a:lnTo>
                      <a:pt x="9835" y="3212"/>
                    </a:lnTo>
                    <a:lnTo>
                      <a:pt x="10065" y="3320"/>
                    </a:lnTo>
                    <a:lnTo>
                      <a:pt x="10281" y="3428"/>
                    </a:lnTo>
                    <a:lnTo>
                      <a:pt x="10496" y="3549"/>
                    </a:lnTo>
                    <a:lnTo>
                      <a:pt x="10699" y="3684"/>
                    </a:lnTo>
                    <a:lnTo>
                      <a:pt x="10888" y="3832"/>
                    </a:lnTo>
                    <a:lnTo>
                      <a:pt x="11077" y="3994"/>
                    </a:lnTo>
                    <a:lnTo>
                      <a:pt x="11265" y="4170"/>
                    </a:lnTo>
                    <a:lnTo>
                      <a:pt x="11427" y="4358"/>
                    </a:lnTo>
                    <a:lnTo>
                      <a:pt x="11603" y="4547"/>
                    </a:lnTo>
                    <a:lnTo>
                      <a:pt x="11751" y="4750"/>
                    </a:lnTo>
                    <a:lnTo>
                      <a:pt x="11899" y="4966"/>
                    </a:lnTo>
                    <a:lnTo>
                      <a:pt x="12034" y="5195"/>
                    </a:lnTo>
                    <a:lnTo>
                      <a:pt x="12169" y="5424"/>
                    </a:lnTo>
                    <a:lnTo>
                      <a:pt x="12291" y="5681"/>
                    </a:lnTo>
                    <a:lnTo>
                      <a:pt x="12399" y="5937"/>
                    </a:lnTo>
                    <a:lnTo>
                      <a:pt x="12507" y="6193"/>
                    </a:lnTo>
                    <a:lnTo>
                      <a:pt x="12588" y="6476"/>
                    </a:lnTo>
                    <a:lnTo>
                      <a:pt x="12668" y="6760"/>
                    </a:lnTo>
                    <a:lnTo>
                      <a:pt x="12749" y="7057"/>
                    </a:lnTo>
                    <a:lnTo>
                      <a:pt x="12803" y="7353"/>
                    </a:lnTo>
                    <a:lnTo>
                      <a:pt x="12857" y="7664"/>
                    </a:lnTo>
                    <a:lnTo>
                      <a:pt x="12898" y="7987"/>
                    </a:lnTo>
                    <a:lnTo>
                      <a:pt x="12925" y="8325"/>
                    </a:lnTo>
                    <a:lnTo>
                      <a:pt x="12938" y="8648"/>
                    </a:lnTo>
                    <a:lnTo>
                      <a:pt x="12952" y="8999"/>
                    </a:lnTo>
                    <a:lnTo>
                      <a:pt x="12938" y="9363"/>
                    </a:lnTo>
                    <a:lnTo>
                      <a:pt x="12925" y="9714"/>
                    </a:lnTo>
                    <a:lnTo>
                      <a:pt x="12898" y="10051"/>
                    </a:lnTo>
                    <a:lnTo>
                      <a:pt x="12844" y="10375"/>
                    </a:lnTo>
                    <a:lnTo>
                      <a:pt x="12790" y="10699"/>
                    </a:lnTo>
                    <a:lnTo>
                      <a:pt x="12722" y="11009"/>
                    </a:lnTo>
                    <a:lnTo>
                      <a:pt x="12641" y="11306"/>
                    </a:lnTo>
                    <a:lnTo>
                      <a:pt x="12561" y="11589"/>
                    </a:lnTo>
                    <a:lnTo>
                      <a:pt x="12466" y="11873"/>
                    </a:lnTo>
                    <a:lnTo>
                      <a:pt x="12345" y="12129"/>
                    </a:lnTo>
                    <a:lnTo>
                      <a:pt x="12237" y="12385"/>
                    </a:lnTo>
                    <a:lnTo>
                      <a:pt x="12102" y="12628"/>
                    </a:lnTo>
                    <a:lnTo>
                      <a:pt x="11967" y="12871"/>
                    </a:lnTo>
                    <a:lnTo>
                      <a:pt x="11819" y="13087"/>
                    </a:lnTo>
                    <a:lnTo>
                      <a:pt x="11657" y="13303"/>
                    </a:lnTo>
                    <a:lnTo>
                      <a:pt x="11495" y="13505"/>
                    </a:lnTo>
                    <a:lnTo>
                      <a:pt x="11319" y="13680"/>
                    </a:lnTo>
                    <a:lnTo>
                      <a:pt x="11144" y="13869"/>
                    </a:lnTo>
                    <a:lnTo>
                      <a:pt x="10955" y="14031"/>
                    </a:lnTo>
                    <a:lnTo>
                      <a:pt x="10766" y="14180"/>
                    </a:lnTo>
                    <a:lnTo>
                      <a:pt x="10564" y="14328"/>
                    </a:lnTo>
                    <a:lnTo>
                      <a:pt x="10362" y="14449"/>
                    </a:lnTo>
                    <a:lnTo>
                      <a:pt x="10146" y="14571"/>
                    </a:lnTo>
                    <a:lnTo>
                      <a:pt x="9930" y="14679"/>
                    </a:lnTo>
                    <a:lnTo>
                      <a:pt x="9701" y="14773"/>
                    </a:lnTo>
                    <a:lnTo>
                      <a:pt x="9471" y="14854"/>
                    </a:lnTo>
                    <a:lnTo>
                      <a:pt x="9242" y="14922"/>
                    </a:lnTo>
                    <a:lnTo>
                      <a:pt x="8999" y="14976"/>
                    </a:lnTo>
                    <a:lnTo>
                      <a:pt x="8770" y="15030"/>
                    </a:lnTo>
                    <a:lnTo>
                      <a:pt x="8513" y="15057"/>
                    </a:lnTo>
                    <a:lnTo>
                      <a:pt x="8271" y="15084"/>
                    </a:lnTo>
                    <a:lnTo>
                      <a:pt x="8014" y="15084"/>
                    </a:lnTo>
                    <a:lnTo>
                      <a:pt x="7731" y="15070"/>
                    </a:lnTo>
                    <a:lnTo>
                      <a:pt x="7448" y="15043"/>
                    </a:lnTo>
                    <a:lnTo>
                      <a:pt x="7178" y="15003"/>
                    </a:lnTo>
                    <a:lnTo>
                      <a:pt x="6908" y="14949"/>
                    </a:lnTo>
                    <a:lnTo>
                      <a:pt x="6652" y="14868"/>
                    </a:lnTo>
                    <a:lnTo>
                      <a:pt x="6409" y="14787"/>
                    </a:lnTo>
                    <a:lnTo>
                      <a:pt x="6166" y="14679"/>
                    </a:lnTo>
                    <a:lnTo>
                      <a:pt x="5937" y="14571"/>
                    </a:lnTo>
                    <a:lnTo>
                      <a:pt x="5721" y="14436"/>
                    </a:lnTo>
                    <a:lnTo>
                      <a:pt x="5505" y="14288"/>
                    </a:lnTo>
                    <a:lnTo>
                      <a:pt x="5303" y="14139"/>
                    </a:lnTo>
                    <a:lnTo>
                      <a:pt x="5114" y="13977"/>
                    </a:lnTo>
                    <a:lnTo>
                      <a:pt x="4925" y="13788"/>
                    </a:lnTo>
                    <a:lnTo>
                      <a:pt x="4749" y="13600"/>
                    </a:lnTo>
                    <a:lnTo>
                      <a:pt x="4588" y="13411"/>
                    </a:lnTo>
                    <a:lnTo>
                      <a:pt x="4426" y="13195"/>
                    </a:lnTo>
                    <a:lnTo>
                      <a:pt x="4277" y="12979"/>
                    </a:lnTo>
                    <a:lnTo>
                      <a:pt x="4142" y="12763"/>
                    </a:lnTo>
                    <a:lnTo>
                      <a:pt x="4007" y="12520"/>
                    </a:lnTo>
                    <a:lnTo>
                      <a:pt x="3886" y="12291"/>
                    </a:lnTo>
                    <a:lnTo>
                      <a:pt x="3778" y="12035"/>
                    </a:lnTo>
                    <a:lnTo>
                      <a:pt x="3684" y="11778"/>
                    </a:lnTo>
                    <a:lnTo>
                      <a:pt x="3589" y="11522"/>
                    </a:lnTo>
                    <a:lnTo>
                      <a:pt x="3508" y="11266"/>
                    </a:lnTo>
                    <a:lnTo>
                      <a:pt x="3427" y="10996"/>
                    </a:lnTo>
                    <a:lnTo>
                      <a:pt x="3373" y="10726"/>
                    </a:lnTo>
                    <a:lnTo>
                      <a:pt x="3319" y="10443"/>
                    </a:lnTo>
                    <a:lnTo>
                      <a:pt x="3265" y="10173"/>
                    </a:lnTo>
                    <a:lnTo>
                      <a:pt x="3239" y="9890"/>
                    </a:lnTo>
                    <a:lnTo>
                      <a:pt x="3212" y="9606"/>
                    </a:lnTo>
                    <a:lnTo>
                      <a:pt x="3198" y="9323"/>
                    </a:lnTo>
                    <a:lnTo>
                      <a:pt x="3198" y="9040"/>
                    </a:lnTo>
                    <a:lnTo>
                      <a:pt x="3198" y="8635"/>
                    </a:lnTo>
                    <a:lnTo>
                      <a:pt x="3225" y="8244"/>
                    </a:lnTo>
                    <a:lnTo>
                      <a:pt x="3252" y="7880"/>
                    </a:lnTo>
                    <a:lnTo>
                      <a:pt x="3292" y="7515"/>
                    </a:lnTo>
                    <a:lnTo>
                      <a:pt x="3360" y="7178"/>
                    </a:lnTo>
                    <a:lnTo>
                      <a:pt x="3427" y="6841"/>
                    </a:lnTo>
                    <a:lnTo>
                      <a:pt x="3508" y="6530"/>
                    </a:lnTo>
                    <a:lnTo>
                      <a:pt x="3603" y="6234"/>
                    </a:lnTo>
                    <a:lnTo>
                      <a:pt x="3697" y="5950"/>
                    </a:lnTo>
                    <a:lnTo>
                      <a:pt x="3819" y="5667"/>
                    </a:lnTo>
                    <a:lnTo>
                      <a:pt x="3940" y="5411"/>
                    </a:lnTo>
                    <a:lnTo>
                      <a:pt x="4075" y="5168"/>
                    </a:lnTo>
                    <a:lnTo>
                      <a:pt x="4210" y="4939"/>
                    </a:lnTo>
                    <a:lnTo>
                      <a:pt x="4372" y="4723"/>
                    </a:lnTo>
                    <a:lnTo>
                      <a:pt x="4520" y="4507"/>
                    </a:lnTo>
                    <a:lnTo>
                      <a:pt x="4696" y="4318"/>
                    </a:lnTo>
                    <a:lnTo>
                      <a:pt x="4871" y="4143"/>
                    </a:lnTo>
                    <a:lnTo>
                      <a:pt x="5046" y="3967"/>
                    </a:lnTo>
                    <a:lnTo>
                      <a:pt x="5235" y="3819"/>
                    </a:lnTo>
                    <a:lnTo>
                      <a:pt x="5424" y="3670"/>
                    </a:lnTo>
                    <a:lnTo>
                      <a:pt x="5626" y="3549"/>
                    </a:lnTo>
                    <a:lnTo>
                      <a:pt x="5829" y="3428"/>
                    </a:lnTo>
                    <a:lnTo>
                      <a:pt x="6045" y="3320"/>
                    </a:lnTo>
                    <a:lnTo>
                      <a:pt x="6260" y="3225"/>
                    </a:lnTo>
                    <a:lnTo>
                      <a:pt x="6476" y="3144"/>
                    </a:lnTo>
                    <a:lnTo>
                      <a:pt x="6706" y="3077"/>
                    </a:lnTo>
                    <a:lnTo>
                      <a:pt x="6935" y="3009"/>
                    </a:lnTo>
                    <a:lnTo>
                      <a:pt x="7164" y="2969"/>
                    </a:lnTo>
                    <a:lnTo>
                      <a:pt x="7394" y="2928"/>
                    </a:lnTo>
                    <a:lnTo>
                      <a:pt x="7623" y="2901"/>
                    </a:lnTo>
                    <a:lnTo>
                      <a:pt x="7866" y="2888"/>
                    </a:lnTo>
                    <a:close/>
                    <a:moveTo>
                      <a:pt x="8770" y="1"/>
                    </a:moveTo>
                    <a:lnTo>
                      <a:pt x="8378" y="14"/>
                    </a:lnTo>
                    <a:lnTo>
                      <a:pt x="8001" y="41"/>
                    </a:lnTo>
                    <a:lnTo>
                      <a:pt x="7636" y="82"/>
                    </a:lnTo>
                    <a:lnTo>
                      <a:pt x="7286" y="149"/>
                    </a:lnTo>
                    <a:lnTo>
                      <a:pt x="6948" y="217"/>
                    </a:lnTo>
                    <a:lnTo>
                      <a:pt x="6638" y="311"/>
                    </a:lnTo>
                    <a:lnTo>
                      <a:pt x="6341" y="406"/>
                    </a:lnTo>
                    <a:lnTo>
                      <a:pt x="6058" y="514"/>
                    </a:lnTo>
                    <a:lnTo>
                      <a:pt x="5788" y="635"/>
                    </a:lnTo>
                    <a:lnTo>
                      <a:pt x="5532" y="770"/>
                    </a:lnTo>
                    <a:lnTo>
                      <a:pt x="5289" y="905"/>
                    </a:lnTo>
                    <a:lnTo>
                      <a:pt x="5060" y="1040"/>
                    </a:lnTo>
                    <a:lnTo>
                      <a:pt x="4844" y="1188"/>
                    </a:lnTo>
                    <a:lnTo>
                      <a:pt x="4642" y="1337"/>
                    </a:lnTo>
                    <a:lnTo>
                      <a:pt x="4453" y="1485"/>
                    </a:lnTo>
                    <a:lnTo>
                      <a:pt x="4277" y="1647"/>
                    </a:lnTo>
                    <a:lnTo>
                      <a:pt x="4115" y="1795"/>
                    </a:lnTo>
                    <a:lnTo>
                      <a:pt x="3967" y="1944"/>
                    </a:lnTo>
                    <a:lnTo>
                      <a:pt x="3697" y="2240"/>
                    </a:lnTo>
                    <a:lnTo>
                      <a:pt x="3481" y="2524"/>
                    </a:lnTo>
                    <a:lnTo>
                      <a:pt x="3306" y="2767"/>
                    </a:lnTo>
                    <a:lnTo>
                      <a:pt x="3171" y="2982"/>
                    </a:lnTo>
                    <a:lnTo>
                      <a:pt x="3090" y="3144"/>
                    </a:lnTo>
                    <a:lnTo>
                      <a:pt x="3009" y="3279"/>
                    </a:lnTo>
                    <a:lnTo>
                      <a:pt x="2942" y="3279"/>
                    </a:lnTo>
                    <a:lnTo>
                      <a:pt x="2982" y="3063"/>
                    </a:lnTo>
                    <a:lnTo>
                      <a:pt x="2996" y="2834"/>
                    </a:lnTo>
                    <a:lnTo>
                      <a:pt x="3009" y="2605"/>
                    </a:lnTo>
                    <a:lnTo>
                      <a:pt x="3009" y="2375"/>
                    </a:lnTo>
                    <a:lnTo>
                      <a:pt x="3009" y="1364"/>
                    </a:lnTo>
                    <a:lnTo>
                      <a:pt x="3009" y="1256"/>
                    </a:lnTo>
                    <a:lnTo>
                      <a:pt x="2996" y="1161"/>
                    </a:lnTo>
                    <a:lnTo>
                      <a:pt x="2969" y="1067"/>
                    </a:lnTo>
                    <a:lnTo>
                      <a:pt x="2942" y="972"/>
                    </a:lnTo>
                    <a:lnTo>
                      <a:pt x="2901" y="891"/>
                    </a:lnTo>
                    <a:lnTo>
                      <a:pt x="2861" y="810"/>
                    </a:lnTo>
                    <a:lnTo>
                      <a:pt x="2807" y="743"/>
                    </a:lnTo>
                    <a:lnTo>
                      <a:pt x="2739" y="676"/>
                    </a:lnTo>
                    <a:lnTo>
                      <a:pt x="2658" y="622"/>
                    </a:lnTo>
                    <a:lnTo>
                      <a:pt x="2577" y="568"/>
                    </a:lnTo>
                    <a:lnTo>
                      <a:pt x="2483" y="514"/>
                    </a:lnTo>
                    <a:lnTo>
                      <a:pt x="2389" y="487"/>
                    </a:lnTo>
                    <a:lnTo>
                      <a:pt x="2281" y="460"/>
                    </a:lnTo>
                    <a:lnTo>
                      <a:pt x="2159" y="433"/>
                    </a:lnTo>
                    <a:lnTo>
                      <a:pt x="2038" y="419"/>
                    </a:lnTo>
                    <a:lnTo>
                      <a:pt x="986" y="419"/>
                    </a:lnTo>
                    <a:lnTo>
                      <a:pt x="864" y="433"/>
                    </a:lnTo>
                    <a:lnTo>
                      <a:pt x="743" y="460"/>
                    </a:lnTo>
                    <a:lnTo>
                      <a:pt x="635" y="487"/>
                    </a:lnTo>
                    <a:lnTo>
                      <a:pt x="527" y="527"/>
                    </a:lnTo>
                    <a:lnTo>
                      <a:pt x="446" y="568"/>
                    </a:lnTo>
                    <a:lnTo>
                      <a:pt x="365" y="635"/>
                    </a:lnTo>
                    <a:lnTo>
                      <a:pt x="284" y="689"/>
                    </a:lnTo>
                    <a:lnTo>
                      <a:pt x="217" y="770"/>
                    </a:lnTo>
                    <a:lnTo>
                      <a:pt x="163" y="851"/>
                    </a:lnTo>
                    <a:lnTo>
                      <a:pt x="122" y="945"/>
                    </a:lnTo>
                    <a:lnTo>
                      <a:pt x="82" y="1040"/>
                    </a:lnTo>
                    <a:lnTo>
                      <a:pt x="41" y="1148"/>
                    </a:lnTo>
                    <a:lnTo>
                      <a:pt x="28" y="1269"/>
                    </a:lnTo>
                    <a:lnTo>
                      <a:pt x="14" y="1391"/>
                    </a:lnTo>
                    <a:lnTo>
                      <a:pt x="1" y="1525"/>
                    </a:lnTo>
                    <a:lnTo>
                      <a:pt x="1" y="23164"/>
                    </a:lnTo>
                    <a:lnTo>
                      <a:pt x="14" y="23299"/>
                    </a:lnTo>
                    <a:lnTo>
                      <a:pt x="28" y="23421"/>
                    </a:lnTo>
                    <a:lnTo>
                      <a:pt x="41" y="23542"/>
                    </a:lnTo>
                    <a:lnTo>
                      <a:pt x="82" y="23650"/>
                    </a:lnTo>
                    <a:lnTo>
                      <a:pt x="122" y="23758"/>
                    </a:lnTo>
                    <a:lnTo>
                      <a:pt x="163" y="23839"/>
                    </a:lnTo>
                    <a:lnTo>
                      <a:pt x="217" y="23920"/>
                    </a:lnTo>
                    <a:lnTo>
                      <a:pt x="284" y="24001"/>
                    </a:lnTo>
                    <a:lnTo>
                      <a:pt x="365" y="24068"/>
                    </a:lnTo>
                    <a:lnTo>
                      <a:pt x="446" y="24122"/>
                    </a:lnTo>
                    <a:lnTo>
                      <a:pt x="527" y="24176"/>
                    </a:lnTo>
                    <a:lnTo>
                      <a:pt x="635" y="24203"/>
                    </a:lnTo>
                    <a:lnTo>
                      <a:pt x="743" y="24244"/>
                    </a:lnTo>
                    <a:lnTo>
                      <a:pt x="864" y="24257"/>
                    </a:lnTo>
                    <a:lnTo>
                      <a:pt x="986" y="24271"/>
                    </a:lnTo>
                    <a:lnTo>
                      <a:pt x="1120" y="24284"/>
                    </a:lnTo>
                    <a:lnTo>
                      <a:pt x="2173" y="24284"/>
                    </a:lnTo>
                    <a:lnTo>
                      <a:pt x="2308" y="24271"/>
                    </a:lnTo>
                    <a:lnTo>
                      <a:pt x="2429" y="24257"/>
                    </a:lnTo>
                    <a:lnTo>
                      <a:pt x="2537" y="24244"/>
                    </a:lnTo>
                    <a:lnTo>
                      <a:pt x="2645" y="24203"/>
                    </a:lnTo>
                    <a:lnTo>
                      <a:pt x="2739" y="24176"/>
                    </a:lnTo>
                    <a:lnTo>
                      <a:pt x="2834" y="24122"/>
                    </a:lnTo>
                    <a:lnTo>
                      <a:pt x="2915" y="24068"/>
                    </a:lnTo>
                    <a:lnTo>
                      <a:pt x="2982" y="24001"/>
                    </a:lnTo>
                    <a:lnTo>
                      <a:pt x="3050" y="23920"/>
                    </a:lnTo>
                    <a:lnTo>
                      <a:pt x="3104" y="23839"/>
                    </a:lnTo>
                    <a:lnTo>
                      <a:pt x="3158" y="23758"/>
                    </a:lnTo>
                    <a:lnTo>
                      <a:pt x="3185" y="23650"/>
                    </a:lnTo>
                    <a:lnTo>
                      <a:pt x="3225" y="23542"/>
                    </a:lnTo>
                    <a:lnTo>
                      <a:pt x="3239" y="23421"/>
                    </a:lnTo>
                    <a:lnTo>
                      <a:pt x="3252" y="23299"/>
                    </a:lnTo>
                    <a:lnTo>
                      <a:pt x="3265" y="23164"/>
                    </a:lnTo>
                    <a:lnTo>
                      <a:pt x="3265" y="16379"/>
                    </a:lnTo>
                    <a:lnTo>
                      <a:pt x="3252" y="16001"/>
                    </a:lnTo>
                    <a:lnTo>
                      <a:pt x="3239" y="15623"/>
                    </a:lnTo>
                    <a:lnTo>
                      <a:pt x="3212" y="15259"/>
                    </a:lnTo>
                    <a:lnTo>
                      <a:pt x="3158" y="14881"/>
                    </a:lnTo>
                    <a:lnTo>
                      <a:pt x="3225" y="14881"/>
                    </a:lnTo>
                    <a:lnTo>
                      <a:pt x="3427" y="15232"/>
                    </a:lnTo>
                    <a:lnTo>
                      <a:pt x="3657" y="15569"/>
                    </a:lnTo>
                    <a:lnTo>
                      <a:pt x="3913" y="15879"/>
                    </a:lnTo>
                    <a:lnTo>
                      <a:pt x="4183" y="16176"/>
                    </a:lnTo>
                    <a:lnTo>
                      <a:pt x="4480" y="16446"/>
                    </a:lnTo>
                    <a:lnTo>
                      <a:pt x="4776" y="16702"/>
                    </a:lnTo>
                    <a:lnTo>
                      <a:pt x="5114" y="16932"/>
                    </a:lnTo>
                    <a:lnTo>
                      <a:pt x="5451" y="17148"/>
                    </a:lnTo>
                    <a:lnTo>
                      <a:pt x="5815" y="17336"/>
                    </a:lnTo>
                    <a:lnTo>
                      <a:pt x="6179" y="17498"/>
                    </a:lnTo>
                    <a:lnTo>
                      <a:pt x="6557" y="17633"/>
                    </a:lnTo>
                    <a:lnTo>
                      <a:pt x="6935" y="17741"/>
                    </a:lnTo>
                    <a:lnTo>
                      <a:pt x="7326" y="17822"/>
                    </a:lnTo>
                    <a:lnTo>
                      <a:pt x="7731" y="17890"/>
                    </a:lnTo>
                    <a:lnTo>
                      <a:pt x="8122" y="17917"/>
                    </a:lnTo>
                    <a:lnTo>
                      <a:pt x="8527" y="17917"/>
                    </a:lnTo>
                    <a:lnTo>
                      <a:pt x="8945" y="17903"/>
                    </a:lnTo>
                    <a:lnTo>
                      <a:pt x="9350" y="17876"/>
                    </a:lnTo>
                    <a:lnTo>
                      <a:pt x="9754" y="17822"/>
                    </a:lnTo>
                    <a:lnTo>
                      <a:pt x="10146" y="17755"/>
                    </a:lnTo>
                    <a:lnTo>
                      <a:pt x="10523" y="17660"/>
                    </a:lnTo>
                    <a:lnTo>
                      <a:pt x="10901" y="17552"/>
                    </a:lnTo>
                    <a:lnTo>
                      <a:pt x="11265" y="17431"/>
                    </a:lnTo>
                    <a:lnTo>
                      <a:pt x="11616" y="17282"/>
                    </a:lnTo>
                    <a:lnTo>
                      <a:pt x="11967" y="17121"/>
                    </a:lnTo>
                    <a:lnTo>
                      <a:pt x="12304" y="16932"/>
                    </a:lnTo>
                    <a:lnTo>
                      <a:pt x="12628" y="16729"/>
                    </a:lnTo>
                    <a:lnTo>
                      <a:pt x="12938" y="16514"/>
                    </a:lnTo>
                    <a:lnTo>
                      <a:pt x="13249" y="16284"/>
                    </a:lnTo>
                    <a:lnTo>
                      <a:pt x="13532" y="16028"/>
                    </a:lnTo>
                    <a:lnTo>
                      <a:pt x="13815" y="15772"/>
                    </a:lnTo>
                    <a:lnTo>
                      <a:pt x="14071" y="15475"/>
                    </a:lnTo>
                    <a:lnTo>
                      <a:pt x="14328" y="15178"/>
                    </a:lnTo>
                    <a:lnTo>
                      <a:pt x="14557" y="14868"/>
                    </a:lnTo>
                    <a:lnTo>
                      <a:pt x="14786" y="14530"/>
                    </a:lnTo>
                    <a:lnTo>
                      <a:pt x="15002" y="14193"/>
                    </a:lnTo>
                    <a:lnTo>
                      <a:pt x="15191" y="13829"/>
                    </a:lnTo>
                    <a:lnTo>
                      <a:pt x="15380" y="13451"/>
                    </a:lnTo>
                    <a:lnTo>
                      <a:pt x="15542" y="13060"/>
                    </a:lnTo>
                    <a:lnTo>
                      <a:pt x="15690" y="12655"/>
                    </a:lnTo>
                    <a:lnTo>
                      <a:pt x="15825" y="12237"/>
                    </a:lnTo>
                    <a:lnTo>
                      <a:pt x="15933" y="11805"/>
                    </a:lnTo>
                    <a:lnTo>
                      <a:pt x="16041" y="11374"/>
                    </a:lnTo>
                    <a:lnTo>
                      <a:pt x="16122" y="10915"/>
                    </a:lnTo>
                    <a:lnTo>
                      <a:pt x="16190" y="10443"/>
                    </a:lnTo>
                    <a:lnTo>
                      <a:pt x="16230" y="9957"/>
                    </a:lnTo>
                    <a:lnTo>
                      <a:pt x="16257" y="9471"/>
                    </a:lnTo>
                    <a:lnTo>
                      <a:pt x="16270" y="8959"/>
                    </a:lnTo>
                    <a:lnTo>
                      <a:pt x="16257" y="8473"/>
                    </a:lnTo>
                    <a:lnTo>
                      <a:pt x="16243" y="7987"/>
                    </a:lnTo>
                    <a:lnTo>
                      <a:pt x="16190" y="7515"/>
                    </a:lnTo>
                    <a:lnTo>
                      <a:pt x="16136" y="7057"/>
                    </a:lnTo>
                    <a:lnTo>
                      <a:pt x="16068" y="6598"/>
                    </a:lnTo>
                    <a:lnTo>
                      <a:pt x="15974" y="6166"/>
                    </a:lnTo>
                    <a:lnTo>
                      <a:pt x="15866" y="5734"/>
                    </a:lnTo>
                    <a:lnTo>
                      <a:pt x="15744" y="5316"/>
                    </a:lnTo>
                    <a:lnTo>
                      <a:pt x="15609" y="4925"/>
                    </a:lnTo>
                    <a:lnTo>
                      <a:pt x="15461" y="4534"/>
                    </a:lnTo>
                    <a:lnTo>
                      <a:pt x="15286" y="4156"/>
                    </a:lnTo>
                    <a:lnTo>
                      <a:pt x="15110" y="3792"/>
                    </a:lnTo>
                    <a:lnTo>
                      <a:pt x="14908" y="3441"/>
                    </a:lnTo>
                    <a:lnTo>
                      <a:pt x="14706" y="3117"/>
                    </a:lnTo>
                    <a:lnTo>
                      <a:pt x="14476" y="2794"/>
                    </a:lnTo>
                    <a:lnTo>
                      <a:pt x="14247" y="2497"/>
                    </a:lnTo>
                    <a:lnTo>
                      <a:pt x="13991" y="2200"/>
                    </a:lnTo>
                    <a:lnTo>
                      <a:pt x="13734" y="1930"/>
                    </a:lnTo>
                    <a:lnTo>
                      <a:pt x="13451" y="1674"/>
                    </a:lnTo>
                    <a:lnTo>
                      <a:pt x="13168" y="1444"/>
                    </a:lnTo>
                    <a:lnTo>
                      <a:pt x="12857" y="1215"/>
                    </a:lnTo>
                    <a:lnTo>
                      <a:pt x="12547" y="1013"/>
                    </a:lnTo>
                    <a:lnTo>
                      <a:pt x="12223" y="824"/>
                    </a:lnTo>
                    <a:lnTo>
                      <a:pt x="11873" y="662"/>
                    </a:lnTo>
                    <a:lnTo>
                      <a:pt x="11535" y="500"/>
                    </a:lnTo>
                    <a:lnTo>
                      <a:pt x="11171" y="379"/>
                    </a:lnTo>
                    <a:lnTo>
                      <a:pt x="10793" y="257"/>
                    </a:lnTo>
                    <a:lnTo>
                      <a:pt x="10416" y="176"/>
                    </a:lnTo>
                    <a:lnTo>
                      <a:pt x="10011" y="95"/>
                    </a:lnTo>
                    <a:lnTo>
                      <a:pt x="9606" y="41"/>
                    </a:lnTo>
                    <a:lnTo>
                      <a:pt x="9188" y="14"/>
                    </a:lnTo>
                    <a:lnTo>
                      <a:pt x="8770"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 name="Google Shape;1429;p123"/>
              <p:cNvSpPr/>
              <p:nvPr/>
            </p:nvSpPr>
            <p:spPr>
              <a:xfrm>
                <a:off x="839276" y="1350474"/>
                <a:ext cx="238655" cy="347640"/>
              </a:xfrm>
              <a:custGeom>
                <a:rect b="b" l="l" r="r" t="t"/>
                <a:pathLst>
                  <a:path extrusionOk="0" h="24285" w="16271">
                    <a:moveTo>
                      <a:pt x="8365" y="2888"/>
                    </a:moveTo>
                    <a:lnTo>
                      <a:pt x="8621" y="2915"/>
                    </a:lnTo>
                    <a:lnTo>
                      <a:pt x="8877" y="2942"/>
                    </a:lnTo>
                    <a:lnTo>
                      <a:pt x="9134" y="2996"/>
                    </a:lnTo>
                    <a:lnTo>
                      <a:pt x="9376" y="3050"/>
                    </a:lnTo>
                    <a:lnTo>
                      <a:pt x="9606" y="3131"/>
                    </a:lnTo>
                    <a:lnTo>
                      <a:pt x="9835" y="3212"/>
                    </a:lnTo>
                    <a:lnTo>
                      <a:pt x="10064" y="3320"/>
                    </a:lnTo>
                    <a:lnTo>
                      <a:pt x="10280" y="3428"/>
                    </a:lnTo>
                    <a:lnTo>
                      <a:pt x="10483" y="3549"/>
                    </a:lnTo>
                    <a:lnTo>
                      <a:pt x="10685" y="3684"/>
                    </a:lnTo>
                    <a:lnTo>
                      <a:pt x="10887" y="3832"/>
                    </a:lnTo>
                    <a:lnTo>
                      <a:pt x="11076" y="3994"/>
                    </a:lnTo>
                    <a:lnTo>
                      <a:pt x="11252" y="4170"/>
                    </a:lnTo>
                    <a:lnTo>
                      <a:pt x="11427" y="4358"/>
                    </a:lnTo>
                    <a:lnTo>
                      <a:pt x="11589" y="4547"/>
                    </a:lnTo>
                    <a:lnTo>
                      <a:pt x="11751" y="4750"/>
                    </a:lnTo>
                    <a:lnTo>
                      <a:pt x="11899" y="4966"/>
                    </a:lnTo>
                    <a:lnTo>
                      <a:pt x="12034" y="5195"/>
                    </a:lnTo>
                    <a:lnTo>
                      <a:pt x="12169" y="5424"/>
                    </a:lnTo>
                    <a:lnTo>
                      <a:pt x="12290" y="5681"/>
                    </a:lnTo>
                    <a:lnTo>
                      <a:pt x="12398" y="5937"/>
                    </a:lnTo>
                    <a:lnTo>
                      <a:pt x="12493" y="6193"/>
                    </a:lnTo>
                    <a:lnTo>
                      <a:pt x="12587" y="6476"/>
                    </a:lnTo>
                    <a:lnTo>
                      <a:pt x="12668" y="6760"/>
                    </a:lnTo>
                    <a:lnTo>
                      <a:pt x="12749" y="7057"/>
                    </a:lnTo>
                    <a:lnTo>
                      <a:pt x="12803" y="7353"/>
                    </a:lnTo>
                    <a:lnTo>
                      <a:pt x="12857" y="7664"/>
                    </a:lnTo>
                    <a:lnTo>
                      <a:pt x="12897" y="7987"/>
                    </a:lnTo>
                    <a:lnTo>
                      <a:pt x="12924" y="8325"/>
                    </a:lnTo>
                    <a:lnTo>
                      <a:pt x="12938" y="8648"/>
                    </a:lnTo>
                    <a:lnTo>
                      <a:pt x="12951" y="8999"/>
                    </a:lnTo>
                    <a:lnTo>
                      <a:pt x="12938" y="9363"/>
                    </a:lnTo>
                    <a:lnTo>
                      <a:pt x="12924" y="9714"/>
                    </a:lnTo>
                    <a:lnTo>
                      <a:pt x="12884" y="10051"/>
                    </a:lnTo>
                    <a:lnTo>
                      <a:pt x="12843" y="10375"/>
                    </a:lnTo>
                    <a:lnTo>
                      <a:pt x="12789" y="10699"/>
                    </a:lnTo>
                    <a:lnTo>
                      <a:pt x="12722" y="11009"/>
                    </a:lnTo>
                    <a:lnTo>
                      <a:pt x="12641" y="11306"/>
                    </a:lnTo>
                    <a:lnTo>
                      <a:pt x="12560" y="11589"/>
                    </a:lnTo>
                    <a:lnTo>
                      <a:pt x="12452" y="11873"/>
                    </a:lnTo>
                    <a:lnTo>
                      <a:pt x="12344" y="12129"/>
                    </a:lnTo>
                    <a:lnTo>
                      <a:pt x="12223" y="12385"/>
                    </a:lnTo>
                    <a:lnTo>
                      <a:pt x="12101" y="12628"/>
                    </a:lnTo>
                    <a:lnTo>
                      <a:pt x="11953" y="12871"/>
                    </a:lnTo>
                    <a:lnTo>
                      <a:pt x="11818" y="13087"/>
                    </a:lnTo>
                    <a:lnTo>
                      <a:pt x="11656" y="13303"/>
                    </a:lnTo>
                    <a:lnTo>
                      <a:pt x="11494" y="13505"/>
                    </a:lnTo>
                    <a:lnTo>
                      <a:pt x="11319" y="13680"/>
                    </a:lnTo>
                    <a:lnTo>
                      <a:pt x="11144" y="13869"/>
                    </a:lnTo>
                    <a:lnTo>
                      <a:pt x="10955" y="14031"/>
                    </a:lnTo>
                    <a:lnTo>
                      <a:pt x="10766" y="14180"/>
                    </a:lnTo>
                    <a:lnTo>
                      <a:pt x="10564" y="14328"/>
                    </a:lnTo>
                    <a:lnTo>
                      <a:pt x="10361" y="14449"/>
                    </a:lnTo>
                    <a:lnTo>
                      <a:pt x="10145" y="14571"/>
                    </a:lnTo>
                    <a:lnTo>
                      <a:pt x="9929" y="14679"/>
                    </a:lnTo>
                    <a:lnTo>
                      <a:pt x="9700" y="14773"/>
                    </a:lnTo>
                    <a:lnTo>
                      <a:pt x="9471" y="14854"/>
                    </a:lnTo>
                    <a:lnTo>
                      <a:pt x="9241" y="14922"/>
                    </a:lnTo>
                    <a:lnTo>
                      <a:pt x="8999" y="14976"/>
                    </a:lnTo>
                    <a:lnTo>
                      <a:pt x="8756" y="15030"/>
                    </a:lnTo>
                    <a:lnTo>
                      <a:pt x="8513" y="15057"/>
                    </a:lnTo>
                    <a:lnTo>
                      <a:pt x="8270" y="15084"/>
                    </a:lnTo>
                    <a:lnTo>
                      <a:pt x="8014" y="15084"/>
                    </a:lnTo>
                    <a:lnTo>
                      <a:pt x="7731" y="15070"/>
                    </a:lnTo>
                    <a:lnTo>
                      <a:pt x="7447" y="15043"/>
                    </a:lnTo>
                    <a:lnTo>
                      <a:pt x="7164" y="15003"/>
                    </a:lnTo>
                    <a:lnTo>
                      <a:pt x="6908" y="14949"/>
                    </a:lnTo>
                    <a:lnTo>
                      <a:pt x="6651" y="14868"/>
                    </a:lnTo>
                    <a:lnTo>
                      <a:pt x="6408" y="14787"/>
                    </a:lnTo>
                    <a:lnTo>
                      <a:pt x="6166" y="14679"/>
                    </a:lnTo>
                    <a:lnTo>
                      <a:pt x="5936" y="14571"/>
                    </a:lnTo>
                    <a:lnTo>
                      <a:pt x="5707" y="14436"/>
                    </a:lnTo>
                    <a:lnTo>
                      <a:pt x="5505" y="14288"/>
                    </a:lnTo>
                    <a:lnTo>
                      <a:pt x="5302" y="14139"/>
                    </a:lnTo>
                    <a:lnTo>
                      <a:pt x="5100" y="13977"/>
                    </a:lnTo>
                    <a:lnTo>
                      <a:pt x="4924" y="13788"/>
                    </a:lnTo>
                    <a:lnTo>
                      <a:pt x="4749" y="13600"/>
                    </a:lnTo>
                    <a:lnTo>
                      <a:pt x="4574" y="13411"/>
                    </a:lnTo>
                    <a:lnTo>
                      <a:pt x="4425" y="13195"/>
                    </a:lnTo>
                    <a:lnTo>
                      <a:pt x="4263" y="12979"/>
                    </a:lnTo>
                    <a:lnTo>
                      <a:pt x="4129" y="12763"/>
                    </a:lnTo>
                    <a:lnTo>
                      <a:pt x="4007" y="12520"/>
                    </a:lnTo>
                    <a:lnTo>
                      <a:pt x="3886" y="12291"/>
                    </a:lnTo>
                    <a:lnTo>
                      <a:pt x="3764" y="12035"/>
                    </a:lnTo>
                    <a:lnTo>
                      <a:pt x="3670" y="11778"/>
                    </a:lnTo>
                    <a:lnTo>
                      <a:pt x="3575" y="11522"/>
                    </a:lnTo>
                    <a:lnTo>
                      <a:pt x="3494" y="11266"/>
                    </a:lnTo>
                    <a:lnTo>
                      <a:pt x="3414" y="10996"/>
                    </a:lnTo>
                    <a:lnTo>
                      <a:pt x="3346" y="10726"/>
                    </a:lnTo>
                    <a:lnTo>
                      <a:pt x="3292" y="10443"/>
                    </a:lnTo>
                    <a:lnTo>
                      <a:pt x="3252" y="10173"/>
                    </a:lnTo>
                    <a:lnTo>
                      <a:pt x="3211" y="9890"/>
                    </a:lnTo>
                    <a:lnTo>
                      <a:pt x="3184" y="9606"/>
                    </a:lnTo>
                    <a:lnTo>
                      <a:pt x="3171" y="9323"/>
                    </a:lnTo>
                    <a:lnTo>
                      <a:pt x="3171" y="9040"/>
                    </a:lnTo>
                    <a:lnTo>
                      <a:pt x="3171" y="8635"/>
                    </a:lnTo>
                    <a:lnTo>
                      <a:pt x="3198" y="8244"/>
                    </a:lnTo>
                    <a:lnTo>
                      <a:pt x="3225" y="7880"/>
                    </a:lnTo>
                    <a:lnTo>
                      <a:pt x="3279" y="7515"/>
                    </a:lnTo>
                    <a:lnTo>
                      <a:pt x="3333" y="7178"/>
                    </a:lnTo>
                    <a:lnTo>
                      <a:pt x="3400" y="6841"/>
                    </a:lnTo>
                    <a:lnTo>
                      <a:pt x="3481" y="6530"/>
                    </a:lnTo>
                    <a:lnTo>
                      <a:pt x="3575" y="6234"/>
                    </a:lnTo>
                    <a:lnTo>
                      <a:pt x="3683" y="5950"/>
                    </a:lnTo>
                    <a:lnTo>
                      <a:pt x="3791" y="5681"/>
                    </a:lnTo>
                    <a:lnTo>
                      <a:pt x="3913" y="5411"/>
                    </a:lnTo>
                    <a:lnTo>
                      <a:pt x="4048" y="5168"/>
                    </a:lnTo>
                    <a:lnTo>
                      <a:pt x="4196" y="4939"/>
                    </a:lnTo>
                    <a:lnTo>
                      <a:pt x="4344" y="4723"/>
                    </a:lnTo>
                    <a:lnTo>
                      <a:pt x="4506" y="4520"/>
                    </a:lnTo>
                    <a:lnTo>
                      <a:pt x="4668" y="4318"/>
                    </a:lnTo>
                    <a:lnTo>
                      <a:pt x="4844" y="4143"/>
                    </a:lnTo>
                    <a:lnTo>
                      <a:pt x="5032" y="3981"/>
                    </a:lnTo>
                    <a:lnTo>
                      <a:pt x="5221" y="3819"/>
                    </a:lnTo>
                    <a:lnTo>
                      <a:pt x="5410" y="3684"/>
                    </a:lnTo>
                    <a:lnTo>
                      <a:pt x="5612" y="3549"/>
                    </a:lnTo>
                    <a:lnTo>
                      <a:pt x="5815" y="3428"/>
                    </a:lnTo>
                    <a:lnTo>
                      <a:pt x="6031" y="3320"/>
                    </a:lnTo>
                    <a:lnTo>
                      <a:pt x="6247" y="3225"/>
                    </a:lnTo>
                    <a:lnTo>
                      <a:pt x="6462" y="3144"/>
                    </a:lnTo>
                    <a:lnTo>
                      <a:pt x="6692" y="3077"/>
                    </a:lnTo>
                    <a:lnTo>
                      <a:pt x="6921" y="3023"/>
                    </a:lnTo>
                    <a:lnTo>
                      <a:pt x="7150" y="2969"/>
                    </a:lnTo>
                    <a:lnTo>
                      <a:pt x="7380" y="2928"/>
                    </a:lnTo>
                    <a:lnTo>
                      <a:pt x="7623" y="2901"/>
                    </a:lnTo>
                    <a:lnTo>
                      <a:pt x="7865" y="2888"/>
                    </a:lnTo>
                    <a:close/>
                    <a:moveTo>
                      <a:pt x="8769" y="1"/>
                    </a:moveTo>
                    <a:lnTo>
                      <a:pt x="8365" y="14"/>
                    </a:lnTo>
                    <a:lnTo>
                      <a:pt x="7987" y="41"/>
                    </a:lnTo>
                    <a:lnTo>
                      <a:pt x="7623" y="82"/>
                    </a:lnTo>
                    <a:lnTo>
                      <a:pt x="7285" y="149"/>
                    </a:lnTo>
                    <a:lnTo>
                      <a:pt x="6948" y="217"/>
                    </a:lnTo>
                    <a:lnTo>
                      <a:pt x="6638" y="311"/>
                    </a:lnTo>
                    <a:lnTo>
                      <a:pt x="6341" y="406"/>
                    </a:lnTo>
                    <a:lnTo>
                      <a:pt x="6044" y="514"/>
                    </a:lnTo>
                    <a:lnTo>
                      <a:pt x="5774" y="635"/>
                    </a:lnTo>
                    <a:lnTo>
                      <a:pt x="5518" y="770"/>
                    </a:lnTo>
                    <a:lnTo>
                      <a:pt x="5289" y="905"/>
                    </a:lnTo>
                    <a:lnTo>
                      <a:pt x="5059" y="1040"/>
                    </a:lnTo>
                    <a:lnTo>
                      <a:pt x="4844" y="1188"/>
                    </a:lnTo>
                    <a:lnTo>
                      <a:pt x="4641" y="1337"/>
                    </a:lnTo>
                    <a:lnTo>
                      <a:pt x="4452" y="1485"/>
                    </a:lnTo>
                    <a:lnTo>
                      <a:pt x="4277" y="1647"/>
                    </a:lnTo>
                    <a:lnTo>
                      <a:pt x="4115" y="1795"/>
                    </a:lnTo>
                    <a:lnTo>
                      <a:pt x="3967" y="1944"/>
                    </a:lnTo>
                    <a:lnTo>
                      <a:pt x="3697" y="2240"/>
                    </a:lnTo>
                    <a:lnTo>
                      <a:pt x="3481" y="2524"/>
                    </a:lnTo>
                    <a:lnTo>
                      <a:pt x="3306" y="2767"/>
                    </a:lnTo>
                    <a:lnTo>
                      <a:pt x="3171" y="2982"/>
                    </a:lnTo>
                    <a:lnTo>
                      <a:pt x="3076" y="3144"/>
                    </a:lnTo>
                    <a:lnTo>
                      <a:pt x="3009" y="3279"/>
                    </a:lnTo>
                    <a:lnTo>
                      <a:pt x="2941" y="3279"/>
                    </a:lnTo>
                    <a:lnTo>
                      <a:pt x="2968" y="3063"/>
                    </a:lnTo>
                    <a:lnTo>
                      <a:pt x="2995" y="2834"/>
                    </a:lnTo>
                    <a:lnTo>
                      <a:pt x="3009" y="2605"/>
                    </a:lnTo>
                    <a:lnTo>
                      <a:pt x="3009" y="2375"/>
                    </a:lnTo>
                    <a:lnTo>
                      <a:pt x="3009" y="1364"/>
                    </a:lnTo>
                    <a:lnTo>
                      <a:pt x="3009" y="1256"/>
                    </a:lnTo>
                    <a:lnTo>
                      <a:pt x="2995" y="1161"/>
                    </a:lnTo>
                    <a:lnTo>
                      <a:pt x="2968" y="1067"/>
                    </a:lnTo>
                    <a:lnTo>
                      <a:pt x="2941" y="972"/>
                    </a:lnTo>
                    <a:lnTo>
                      <a:pt x="2901" y="891"/>
                    </a:lnTo>
                    <a:lnTo>
                      <a:pt x="2847" y="810"/>
                    </a:lnTo>
                    <a:lnTo>
                      <a:pt x="2793" y="743"/>
                    </a:lnTo>
                    <a:lnTo>
                      <a:pt x="2725" y="676"/>
                    </a:lnTo>
                    <a:lnTo>
                      <a:pt x="2658" y="622"/>
                    </a:lnTo>
                    <a:lnTo>
                      <a:pt x="2577" y="568"/>
                    </a:lnTo>
                    <a:lnTo>
                      <a:pt x="2483" y="514"/>
                    </a:lnTo>
                    <a:lnTo>
                      <a:pt x="2388" y="487"/>
                    </a:lnTo>
                    <a:lnTo>
                      <a:pt x="2280" y="460"/>
                    </a:lnTo>
                    <a:lnTo>
                      <a:pt x="2159" y="433"/>
                    </a:lnTo>
                    <a:lnTo>
                      <a:pt x="2037" y="419"/>
                    </a:lnTo>
                    <a:lnTo>
                      <a:pt x="985" y="419"/>
                    </a:lnTo>
                    <a:lnTo>
                      <a:pt x="850" y="433"/>
                    </a:lnTo>
                    <a:lnTo>
                      <a:pt x="742" y="460"/>
                    </a:lnTo>
                    <a:lnTo>
                      <a:pt x="634" y="487"/>
                    </a:lnTo>
                    <a:lnTo>
                      <a:pt x="527" y="527"/>
                    </a:lnTo>
                    <a:lnTo>
                      <a:pt x="432" y="568"/>
                    </a:lnTo>
                    <a:lnTo>
                      <a:pt x="351" y="635"/>
                    </a:lnTo>
                    <a:lnTo>
                      <a:pt x="284" y="689"/>
                    </a:lnTo>
                    <a:lnTo>
                      <a:pt x="216" y="770"/>
                    </a:lnTo>
                    <a:lnTo>
                      <a:pt x="162" y="851"/>
                    </a:lnTo>
                    <a:lnTo>
                      <a:pt x="108" y="945"/>
                    </a:lnTo>
                    <a:lnTo>
                      <a:pt x="68" y="1040"/>
                    </a:lnTo>
                    <a:lnTo>
                      <a:pt x="41" y="1148"/>
                    </a:lnTo>
                    <a:lnTo>
                      <a:pt x="27" y="1269"/>
                    </a:lnTo>
                    <a:lnTo>
                      <a:pt x="14" y="1391"/>
                    </a:lnTo>
                    <a:lnTo>
                      <a:pt x="0" y="1525"/>
                    </a:lnTo>
                    <a:lnTo>
                      <a:pt x="14" y="23164"/>
                    </a:lnTo>
                    <a:lnTo>
                      <a:pt x="14" y="23299"/>
                    </a:lnTo>
                    <a:lnTo>
                      <a:pt x="27" y="23421"/>
                    </a:lnTo>
                    <a:lnTo>
                      <a:pt x="54" y="23542"/>
                    </a:lnTo>
                    <a:lnTo>
                      <a:pt x="81" y="23650"/>
                    </a:lnTo>
                    <a:lnTo>
                      <a:pt x="122" y="23758"/>
                    </a:lnTo>
                    <a:lnTo>
                      <a:pt x="162" y="23839"/>
                    </a:lnTo>
                    <a:lnTo>
                      <a:pt x="230" y="23920"/>
                    </a:lnTo>
                    <a:lnTo>
                      <a:pt x="297" y="24001"/>
                    </a:lnTo>
                    <a:lnTo>
                      <a:pt x="365" y="24068"/>
                    </a:lnTo>
                    <a:lnTo>
                      <a:pt x="446" y="24122"/>
                    </a:lnTo>
                    <a:lnTo>
                      <a:pt x="540" y="24176"/>
                    </a:lnTo>
                    <a:lnTo>
                      <a:pt x="634" y="24203"/>
                    </a:lnTo>
                    <a:lnTo>
                      <a:pt x="742" y="24244"/>
                    </a:lnTo>
                    <a:lnTo>
                      <a:pt x="864" y="24257"/>
                    </a:lnTo>
                    <a:lnTo>
                      <a:pt x="985" y="24271"/>
                    </a:lnTo>
                    <a:lnTo>
                      <a:pt x="1134" y="24284"/>
                    </a:lnTo>
                    <a:lnTo>
                      <a:pt x="2172" y="24284"/>
                    </a:lnTo>
                    <a:lnTo>
                      <a:pt x="2307" y="24271"/>
                    </a:lnTo>
                    <a:lnTo>
                      <a:pt x="2429" y="24257"/>
                    </a:lnTo>
                    <a:lnTo>
                      <a:pt x="2537" y="24244"/>
                    </a:lnTo>
                    <a:lnTo>
                      <a:pt x="2645" y="24203"/>
                    </a:lnTo>
                    <a:lnTo>
                      <a:pt x="2739" y="24176"/>
                    </a:lnTo>
                    <a:lnTo>
                      <a:pt x="2833" y="24122"/>
                    </a:lnTo>
                    <a:lnTo>
                      <a:pt x="2914" y="24068"/>
                    </a:lnTo>
                    <a:lnTo>
                      <a:pt x="2982" y="24001"/>
                    </a:lnTo>
                    <a:lnTo>
                      <a:pt x="3049" y="23920"/>
                    </a:lnTo>
                    <a:lnTo>
                      <a:pt x="3103" y="23839"/>
                    </a:lnTo>
                    <a:lnTo>
                      <a:pt x="3144" y="23758"/>
                    </a:lnTo>
                    <a:lnTo>
                      <a:pt x="3184" y="23650"/>
                    </a:lnTo>
                    <a:lnTo>
                      <a:pt x="3211" y="23542"/>
                    </a:lnTo>
                    <a:lnTo>
                      <a:pt x="3238" y="23421"/>
                    </a:lnTo>
                    <a:lnTo>
                      <a:pt x="3252" y="23299"/>
                    </a:lnTo>
                    <a:lnTo>
                      <a:pt x="3252" y="23164"/>
                    </a:lnTo>
                    <a:lnTo>
                      <a:pt x="3252" y="16379"/>
                    </a:lnTo>
                    <a:lnTo>
                      <a:pt x="3252" y="16001"/>
                    </a:lnTo>
                    <a:lnTo>
                      <a:pt x="3238" y="15623"/>
                    </a:lnTo>
                    <a:lnTo>
                      <a:pt x="3198" y="15259"/>
                    </a:lnTo>
                    <a:lnTo>
                      <a:pt x="3157" y="14881"/>
                    </a:lnTo>
                    <a:lnTo>
                      <a:pt x="3225" y="14881"/>
                    </a:lnTo>
                    <a:lnTo>
                      <a:pt x="3427" y="15232"/>
                    </a:lnTo>
                    <a:lnTo>
                      <a:pt x="3656" y="15569"/>
                    </a:lnTo>
                    <a:lnTo>
                      <a:pt x="3913" y="15879"/>
                    </a:lnTo>
                    <a:lnTo>
                      <a:pt x="4182" y="16176"/>
                    </a:lnTo>
                    <a:lnTo>
                      <a:pt x="4466" y="16446"/>
                    </a:lnTo>
                    <a:lnTo>
                      <a:pt x="4776" y="16702"/>
                    </a:lnTo>
                    <a:lnTo>
                      <a:pt x="5100" y="16932"/>
                    </a:lnTo>
                    <a:lnTo>
                      <a:pt x="5451" y="17148"/>
                    </a:lnTo>
                    <a:lnTo>
                      <a:pt x="5801" y="17336"/>
                    </a:lnTo>
                    <a:lnTo>
                      <a:pt x="6179" y="17498"/>
                    </a:lnTo>
                    <a:lnTo>
                      <a:pt x="6543" y="17633"/>
                    </a:lnTo>
                    <a:lnTo>
                      <a:pt x="6935" y="17741"/>
                    </a:lnTo>
                    <a:lnTo>
                      <a:pt x="7326" y="17822"/>
                    </a:lnTo>
                    <a:lnTo>
                      <a:pt x="7717" y="17890"/>
                    </a:lnTo>
                    <a:lnTo>
                      <a:pt x="8122" y="17917"/>
                    </a:lnTo>
                    <a:lnTo>
                      <a:pt x="8526" y="17917"/>
                    </a:lnTo>
                    <a:lnTo>
                      <a:pt x="8945" y="17903"/>
                    </a:lnTo>
                    <a:lnTo>
                      <a:pt x="9349" y="17876"/>
                    </a:lnTo>
                    <a:lnTo>
                      <a:pt x="9754" y="17822"/>
                    </a:lnTo>
                    <a:lnTo>
                      <a:pt x="10145" y="17755"/>
                    </a:lnTo>
                    <a:lnTo>
                      <a:pt x="10523" y="17660"/>
                    </a:lnTo>
                    <a:lnTo>
                      <a:pt x="10901" y="17552"/>
                    </a:lnTo>
                    <a:lnTo>
                      <a:pt x="11265" y="17431"/>
                    </a:lnTo>
                    <a:lnTo>
                      <a:pt x="11616" y="17282"/>
                    </a:lnTo>
                    <a:lnTo>
                      <a:pt x="11967" y="17121"/>
                    </a:lnTo>
                    <a:lnTo>
                      <a:pt x="12304" y="16932"/>
                    </a:lnTo>
                    <a:lnTo>
                      <a:pt x="12628" y="16729"/>
                    </a:lnTo>
                    <a:lnTo>
                      <a:pt x="12938" y="16514"/>
                    </a:lnTo>
                    <a:lnTo>
                      <a:pt x="13235" y="16284"/>
                    </a:lnTo>
                    <a:lnTo>
                      <a:pt x="13531" y="16028"/>
                    </a:lnTo>
                    <a:lnTo>
                      <a:pt x="13801" y="15772"/>
                    </a:lnTo>
                    <a:lnTo>
                      <a:pt x="14071" y="15475"/>
                    </a:lnTo>
                    <a:lnTo>
                      <a:pt x="14327" y="15178"/>
                    </a:lnTo>
                    <a:lnTo>
                      <a:pt x="14557" y="14868"/>
                    </a:lnTo>
                    <a:lnTo>
                      <a:pt x="14786" y="14530"/>
                    </a:lnTo>
                    <a:lnTo>
                      <a:pt x="15002" y="14193"/>
                    </a:lnTo>
                    <a:lnTo>
                      <a:pt x="15191" y="13829"/>
                    </a:lnTo>
                    <a:lnTo>
                      <a:pt x="15366" y="13451"/>
                    </a:lnTo>
                    <a:lnTo>
                      <a:pt x="15542" y="13060"/>
                    </a:lnTo>
                    <a:lnTo>
                      <a:pt x="15690" y="12655"/>
                    </a:lnTo>
                    <a:lnTo>
                      <a:pt x="15825" y="12237"/>
                    </a:lnTo>
                    <a:lnTo>
                      <a:pt x="15933" y="11805"/>
                    </a:lnTo>
                    <a:lnTo>
                      <a:pt x="16041" y="11374"/>
                    </a:lnTo>
                    <a:lnTo>
                      <a:pt x="16122" y="10915"/>
                    </a:lnTo>
                    <a:lnTo>
                      <a:pt x="16189" y="10443"/>
                    </a:lnTo>
                    <a:lnTo>
                      <a:pt x="16230" y="9957"/>
                    </a:lnTo>
                    <a:lnTo>
                      <a:pt x="16257" y="9471"/>
                    </a:lnTo>
                    <a:lnTo>
                      <a:pt x="16270" y="8959"/>
                    </a:lnTo>
                    <a:lnTo>
                      <a:pt x="16257" y="8473"/>
                    </a:lnTo>
                    <a:lnTo>
                      <a:pt x="16230" y="7987"/>
                    </a:lnTo>
                    <a:lnTo>
                      <a:pt x="16189" y="7515"/>
                    </a:lnTo>
                    <a:lnTo>
                      <a:pt x="16135" y="7057"/>
                    </a:lnTo>
                    <a:lnTo>
                      <a:pt x="16054" y="6598"/>
                    </a:lnTo>
                    <a:lnTo>
                      <a:pt x="15973" y="6166"/>
                    </a:lnTo>
                    <a:lnTo>
                      <a:pt x="15865" y="5734"/>
                    </a:lnTo>
                    <a:lnTo>
                      <a:pt x="15744" y="5316"/>
                    </a:lnTo>
                    <a:lnTo>
                      <a:pt x="15609" y="4925"/>
                    </a:lnTo>
                    <a:lnTo>
                      <a:pt x="15447" y="4534"/>
                    </a:lnTo>
                    <a:lnTo>
                      <a:pt x="15285" y="4156"/>
                    </a:lnTo>
                    <a:lnTo>
                      <a:pt x="15110" y="3792"/>
                    </a:lnTo>
                    <a:lnTo>
                      <a:pt x="14908" y="3441"/>
                    </a:lnTo>
                    <a:lnTo>
                      <a:pt x="14705" y="3117"/>
                    </a:lnTo>
                    <a:lnTo>
                      <a:pt x="14476" y="2794"/>
                    </a:lnTo>
                    <a:lnTo>
                      <a:pt x="14233" y="2497"/>
                    </a:lnTo>
                    <a:lnTo>
                      <a:pt x="13990" y="2200"/>
                    </a:lnTo>
                    <a:lnTo>
                      <a:pt x="13720" y="1930"/>
                    </a:lnTo>
                    <a:lnTo>
                      <a:pt x="13451" y="1674"/>
                    </a:lnTo>
                    <a:lnTo>
                      <a:pt x="13154" y="1444"/>
                    </a:lnTo>
                    <a:lnTo>
                      <a:pt x="12857" y="1215"/>
                    </a:lnTo>
                    <a:lnTo>
                      <a:pt x="12547" y="1013"/>
                    </a:lnTo>
                    <a:lnTo>
                      <a:pt x="12209" y="824"/>
                    </a:lnTo>
                    <a:lnTo>
                      <a:pt x="11872" y="662"/>
                    </a:lnTo>
                    <a:lnTo>
                      <a:pt x="11521" y="500"/>
                    </a:lnTo>
                    <a:lnTo>
                      <a:pt x="11157" y="379"/>
                    </a:lnTo>
                    <a:lnTo>
                      <a:pt x="10793" y="257"/>
                    </a:lnTo>
                    <a:lnTo>
                      <a:pt x="10402" y="176"/>
                    </a:lnTo>
                    <a:lnTo>
                      <a:pt x="10010" y="95"/>
                    </a:lnTo>
                    <a:lnTo>
                      <a:pt x="9606" y="41"/>
                    </a:lnTo>
                    <a:lnTo>
                      <a:pt x="9188" y="14"/>
                    </a:lnTo>
                    <a:lnTo>
                      <a:pt x="8769"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 name="Google Shape;1430;p123"/>
              <p:cNvSpPr/>
              <p:nvPr/>
            </p:nvSpPr>
            <p:spPr>
              <a:xfrm>
                <a:off x="1098289" y="1257212"/>
                <a:ext cx="145252" cy="343947"/>
              </a:xfrm>
              <a:custGeom>
                <a:rect b="b" l="l" r="r" t="t"/>
                <a:pathLst>
                  <a:path extrusionOk="0" h="24027" w="9903">
                    <a:moveTo>
                      <a:pt x="8378" y="0"/>
                    </a:moveTo>
                    <a:lnTo>
                      <a:pt x="8028" y="13"/>
                    </a:lnTo>
                    <a:lnTo>
                      <a:pt x="7609" y="54"/>
                    </a:lnTo>
                    <a:lnTo>
                      <a:pt x="7164" y="121"/>
                    </a:lnTo>
                    <a:lnTo>
                      <a:pt x="6921" y="162"/>
                    </a:lnTo>
                    <a:lnTo>
                      <a:pt x="6678" y="229"/>
                    </a:lnTo>
                    <a:lnTo>
                      <a:pt x="6422" y="297"/>
                    </a:lnTo>
                    <a:lnTo>
                      <a:pt x="6166" y="364"/>
                    </a:lnTo>
                    <a:lnTo>
                      <a:pt x="5910" y="459"/>
                    </a:lnTo>
                    <a:lnTo>
                      <a:pt x="5653" y="567"/>
                    </a:lnTo>
                    <a:lnTo>
                      <a:pt x="5397" y="688"/>
                    </a:lnTo>
                    <a:lnTo>
                      <a:pt x="5127" y="809"/>
                    </a:lnTo>
                    <a:lnTo>
                      <a:pt x="4884" y="958"/>
                    </a:lnTo>
                    <a:lnTo>
                      <a:pt x="4628" y="1120"/>
                    </a:lnTo>
                    <a:lnTo>
                      <a:pt x="4385" y="1295"/>
                    </a:lnTo>
                    <a:lnTo>
                      <a:pt x="4142" y="1484"/>
                    </a:lnTo>
                    <a:lnTo>
                      <a:pt x="3913" y="1700"/>
                    </a:lnTo>
                    <a:lnTo>
                      <a:pt x="3684" y="1929"/>
                    </a:lnTo>
                    <a:lnTo>
                      <a:pt x="3481" y="2172"/>
                    </a:lnTo>
                    <a:lnTo>
                      <a:pt x="3279" y="2428"/>
                    </a:lnTo>
                    <a:lnTo>
                      <a:pt x="3090" y="2725"/>
                    </a:lnTo>
                    <a:lnTo>
                      <a:pt x="2915" y="3022"/>
                    </a:lnTo>
                    <a:lnTo>
                      <a:pt x="2753" y="3346"/>
                    </a:lnTo>
                    <a:lnTo>
                      <a:pt x="2618" y="3696"/>
                    </a:lnTo>
                    <a:lnTo>
                      <a:pt x="2496" y="4074"/>
                    </a:lnTo>
                    <a:lnTo>
                      <a:pt x="2388" y="4465"/>
                    </a:lnTo>
                    <a:lnTo>
                      <a:pt x="2308" y="4884"/>
                    </a:lnTo>
                    <a:lnTo>
                      <a:pt x="2254" y="5329"/>
                    </a:lnTo>
                    <a:lnTo>
                      <a:pt x="2213" y="5801"/>
                    </a:lnTo>
                    <a:lnTo>
                      <a:pt x="2200" y="6287"/>
                    </a:lnTo>
                    <a:lnTo>
                      <a:pt x="2200" y="7096"/>
                    </a:lnTo>
                    <a:lnTo>
                      <a:pt x="891" y="7096"/>
                    </a:lnTo>
                    <a:lnTo>
                      <a:pt x="783" y="7123"/>
                    </a:lnTo>
                    <a:lnTo>
                      <a:pt x="675" y="7150"/>
                    </a:lnTo>
                    <a:lnTo>
                      <a:pt x="567" y="7191"/>
                    </a:lnTo>
                    <a:lnTo>
                      <a:pt x="473" y="7244"/>
                    </a:lnTo>
                    <a:lnTo>
                      <a:pt x="378" y="7312"/>
                    </a:lnTo>
                    <a:lnTo>
                      <a:pt x="297" y="7393"/>
                    </a:lnTo>
                    <a:lnTo>
                      <a:pt x="216" y="7474"/>
                    </a:lnTo>
                    <a:lnTo>
                      <a:pt x="149" y="7568"/>
                    </a:lnTo>
                    <a:lnTo>
                      <a:pt x="95" y="7663"/>
                    </a:lnTo>
                    <a:lnTo>
                      <a:pt x="55" y="7771"/>
                    </a:lnTo>
                    <a:lnTo>
                      <a:pt x="28" y="7879"/>
                    </a:lnTo>
                    <a:lnTo>
                      <a:pt x="1" y="7986"/>
                    </a:lnTo>
                    <a:lnTo>
                      <a:pt x="1" y="8108"/>
                    </a:lnTo>
                    <a:lnTo>
                      <a:pt x="1" y="8216"/>
                    </a:lnTo>
                    <a:lnTo>
                      <a:pt x="1" y="8647"/>
                    </a:lnTo>
                    <a:lnTo>
                      <a:pt x="1" y="8769"/>
                    </a:lnTo>
                    <a:lnTo>
                      <a:pt x="1" y="8877"/>
                    </a:lnTo>
                    <a:lnTo>
                      <a:pt x="14" y="8985"/>
                    </a:lnTo>
                    <a:lnTo>
                      <a:pt x="55" y="9093"/>
                    </a:lnTo>
                    <a:lnTo>
                      <a:pt x="95" y="9201"/>
                    </a:lnTo>
                    <a:lnTo>
                      <a:pt x="149" y="9309"/>
                    </a:lnTo>
                    <a:lnTo>
                      <a:pt x="216" y="9389"/>
                    </a:lnTo>
                    <a:lnTo>
                      <a:pt x="297" y="9484"/>
                    </a:lnTo>
                    <a:lnTo>
                      <a:pt x="378" y="9551"/>
                    </a:lnTo>
                    <a:lnTo>
                      <a:pt x="473" y="9619"/>
                    </a:lnTo>
                    <a:lnTo>
                      <a:pt x="567" y="9673"/>
                    </a:lnTo>
                    <a:lnTo>
                      <a:pt x="675" y="9713"/>
                    </a:lnTo>
                    <a:lnTo>
                      <a:pt x="783" y="9754"/>
                    </a:lnTo>
                    <a:lnTo>
                      <a:pt x="891" y="9767"/>
                    </a:lnTo>
                    <a:lnTo>
                      <a:pt x="999" y="9781"/>
                    </a:lnTo>
                    <a:lnTo>
                      <a:pt x="1120" y="9767"/>
                    </a:lnTo>
                    <a:lnTo>
                      <a:pt x="2186" y="9767"/>
                    </a:lnTo>
                    <a:lnTo>
                      <a:pt x="2200" y="22921"/>
                    </a:lnTo>
                    <a:lnTo>
                      <a:pt x="2200" y="23055"/>
                    </a:lnTo>
                    <a:lnTo>
                      <a:pt x="2213" y="23177"/>
                    </a:lnTo>
                    <a:lnTo>
                      <a:pt x="2240" y="23298"/>
                    </a:lnTo>
                    <a:lnTo>
                      <a:pt x="2267" y="23406"/>
                    </a:lnTo>
                    <a:lnTo>
                      <a:pt x="2308" y="23501"/>
                    </a:lnTo>
                    <a:lnTo>
                      <a:pt x="2361" y="23595"/>
                    </a:lnTo>
                    <a:lnTo>
                      <a:pt x="2415" y="23676"/>
                    </a:lnTo>
                    <a:lnTo>
                      <a:pt x="2483" y="23757"/>
                    </a:lnTo>
                    <a:lnTo>
                      <a:pt x="2564" y="23824"/>
                    </a:lnTo>
                    <a:lnTo>
                      <a:pt x="2645" y="23878"/>
                    </a:lnTo>
                    <a:lnTo>
                      <a:pt x="2739" y="23919"/>
                    </a:lnTo>
                    <a:lnTo>
                      <a:pt x="2834" y="23959"/>
                    </a:lnTo>
                    <a:lnTo>
                      <a:pt x="2942" y="24000"/>
                    </a:lnTo>
                    <a:lnTo>
                      <a:pt x="3063" y="24013"/>
                    </a:lnTo>
                    <a:lnTo>
                      <a:pt x="3184" y="24027"/>
                    </a:lnTo>
                    <a:lnTo>
                      <a:pt x="4493" y="24027"/>
                    </a:lnTo>
                    <a:lnTo>
                      <a:pt x="4614" y="24013"/>
                    </a:lnTo>
                    <a:lnTo>
                      <a:pt x="4736" y="24000"/>
                    </a:lnTo>
                    <a:lnTo>
                      <a:pt x="4844" y="23959"/>
                    </a:lnTo>
                    <a:lnTo>
                      <a:pt x="4952" y="23919"/>
                    </a:lnTo>
                    <a:lnTo>
                      <a:pt x="5033" y="23878"/>
                    </a:lnTo>
                    <a:lnTo>
                      <a:pt x="5114" y="23824"/>
                    </a:lnTo>
                    <a:lnTo>
                      <a:pt x="5194" y="23757"/>
                    </a:lnTo>
                    <a:lnTo>
                      <a:pt x="5262" y="23676"/>
                    </a:lnTo>
                    <a:lnTo>
                      <a:pt x="5316" y="23595"/>
                    </a:lnTo>
                    <a:lnTo>
                      <a:pt x="5370" y="23501"/>
                    </a:lnTo>
                    <a:lnTo>
                      <a:pt x="5397" y="23406"/>
                    </a:lnTo>
                    <a:lnTo>
                      <a:pt x="5437" y="23298"/>
                    </a:lnTo>
                    <a:lnTo>
                      <a:pt x="5451" y="23177"/>
                    </a:lnTo>
                    <a:lnTo>
                      <a:pt x="5464" y="23055"/>
                    </a:lnTo>
                    <a:lnTo>
                      <a:pt x="5478" y="22921"/>
                    </a:lnTo>
                    <a:lnTo>
                      <a:pt x="5478" y="9767"/>
                    </a:lnTo>
                    <a:lnTo>
                      <a:pt x="8419" y="9767"/>
                    </a:lnTo>
                    <a:lnTo>
                      <a:pt x="8527" y="9781"/>
                    </a:lnTo>
                    <a:lnTo>
                      <a:pt x="8635" y="9767"/>
                    </a:lnTo>
                    <a:lnTo>
                      <a:pt x="8756" y="9754"/>
                    </a:lnTo>
                    <a:lnTo>
                      <a:pt x="8864" y="9713"/>
                    </a:lnTo>
                    <a:lnTo>
                      <a:pt x="8958" y="9673"/>
                    </a:lnTo>
                    <a:lnTo>
                      <a:pt x="9066" y="9619"/>
                    </a:lnTo>
                    <a:lnTo>
                      <a:pt x="9147" y="9551"/>
                    </a:lnTo>
                    <a:lnTo>
                      <a:pt x="9242" y="9484"/>
                    </a:lnTo>
                    <a:lnTo>
                      <a:pt x="9309" y="9389"/>
                    </a:lnTo>
                    <a:lnTo>
                      <a:pt x="9377" y="9309"/>
                    </a:lnTo>
                    <a:lnTo>
                      <a:pt x="9431" y="9201"/>
                    </a:lnTo>
                    <a:lnTo>
                      <a:pt x="9485" y="9093"/>
                    </a:lnTo>
                    <a:lnTo>
                      <a:pt x="9511" y="8985"/>
                    </a:lnTo>
                    <a:lnTo>
                      <a:pt x="9525" y="8877"/>
                    </a:lnTo>
                    <a:lnTo>
                      <a:pt x="9538" y="8769"/>
                    </a:lnTo>
                    <a:lnTo>
                      <a:pt x="9525" y="8647"/>
                    </a:lnTo>
                    <a:lnTo>
                      <a:pt x="9525" y="8216"/>
                    </a:lnTo>
                    <a:lnTo>
                      <a:pt x="9538" y="8108"/>
                    </a:lnTo>
                    <a:lnTo>
                      <a:pt x="9525" y="7986"/>
                    </a:lnTo>
                    <a:lnTo>
                      <a:pt x="9511" y="7879"/>
                    </a:lnTo>
                    <a:lnTo>
                      <a:pt x="9471" y="7771"/>
                    </a:lnTo>
                    <a:lnTo>
                      <a:pt x="9431" y="7663"/>
                    </a:lnTo>
                    <a:lnTo>
                      <a:pt x="9377" y="7568"/>
                    </a:lnTo>
                    <a:lnTo>
                      <a:pt x="9309" y="7474"/>
                    </a:lnTo>
                    <a:lnTo>
                      <a:pt x="9242" y="7393"/>
                    </a:lnTo>
                    <a:lnTo>
                      <a:pt x="9147" y="7312"/>
                    </a:lnTo>
                    <a:lnTo>
                      <a:pt x="9066" y="7244"/>
                    </a:lnTo>
                    <a:lnTo>
                      <a:pt x="8958" y="7191"/>
                    </a:lnTo>
                    <a:lnTo>
                      <a:pt x="8864" y="7150"/>
                    </a:lnTo>
                    <a:lnTo>
                      <a:pt x="8743" y="7123"/>
                    </a:lnTo>
                    <a:lnTo>
                      <a:pt x="8635" y="7096"/>
                    </a:lnTo>
                    <a:lnTo>
                      <a:pt x="5478" y="7096"/>
                    </a:lnTo>
                    <a:lnTo>
                      <a:pt x="5478" y="6422"/>
                    </a:lnTo>
                    <a:lnTo>
                      <a:pt x="5478" y="6138"/>
                    </a:lnTo>
                    <a:lnTo>
                      <a:pt x="5491" y="5855"/>
                    </a:lnTo>
                    <a:lnTo>
                      <a:pt x="5518" y="5599"/>
                    </a:lnTo>
                    <a:lnTo>
                      <a:pt x="5559" y="5356"/>
                    </a:lnTo>
                    <a:lnTo>
                      <a:pt x="5613" y="5140"/>
                    </a:lnTo>
                    <a:lnTo>
                      <a:pt x="5667" y="4924"/>
                    </a:lnTo>
                    <a:lnTo>
                      <a:pt x="5734" y="4722"/>
                    </a:lnTo>
                    <a:lnTo>
                      <a:pt x="5802" y="4533"/>
                    </a:lnTo>
                    <a:lnTo>
                      <a:pt x="5883" y="4371"/>
                    </a:lnTo>
                    <a:lnTo>
                      <a:pt x="5977" y="4209"/>
                    </a:lnTo>
                    <a:lnTo>
                      <a:pt x="6071" y="4061"/>
                    </a:lnTo>
                    <a:lnTo>
                      <a:pt x="6166" y="3926"/>
                    </a:lnTo>
                    <a:lnTo>
                      <a:pt x="6274" y="3791"/>
                    </a:lnTo>
                    <a:lnTo>
                      <a:pt x="6382" y="3683"/>
                    </a:lnTo>
                    <a:lnTo>
                      <a:pt x="6503" y="3575"/>
                    </a:lnTo>
                    <a:lnTo>
                      <a:pt x="6625" y="3481"/>
                    </a:lnTo>
                    <a:lnTo>
                      <a:pt x="6746" y="3400"/>
                    </a:lnTo>
                    <a:lnTo>
                      <a:pt x="6881" y="3319"/>
                    </a:lnTo>
                    <a:lnTo>
                      <a:pt x="7137" y="3184"/>
                    </a:lnTo>
                    <a:lnTo>
                      <a:pt x="7407" y="3089"/>
                    </a:lnTo>
                    <a:lnTo>
                      <a:pt x="7677" y="3008"/>
                    </a:lnTo>
                    <a:lnTo>
                      <a:pt x="7960" y="2954"/>
                    </a:lnTo>
                    <a:lnTo>
                      <a:pt x="8216" y="2914"/>
                    </a:lnTo>
                    <a:lnTo>
                      <a:pt x="8473" y="2887"/>
                    </a:lnTo>
                    <a:lnTo>
                      <a:pt x="8716" y="2874"/>
                    </a:lnTo>
                    <a:lnTo>
                      <a:pt x="8999" y="2833"/>
                    </a:lnTo>
                    <a:lnTo>
                      <a:pt x="9120" y="2806"/>
                    </a:lnTo>
                    <a:lnTo>
                      <a:pt x="9228" y="2779"/>
                    </a:lnTo>
                    <a:lnTo>
                      <a:pt x="9336" y="2739"/>
                    </a:lnTo>
                    <a:lnTo>
                      <a:pt x="9431" y="2685"/>
                    </a:lnTo>
                    <a:lnTo>
                      <a:pt x="9525" y="2631"/>
                    </a:lnTo>
                    <a:lnTo>
                      <a:pt x="9606" y="2577"/>
                    </a:lnTo>
                    <a:lnTo>
                      <a:pt x="9673" y="2496"/>
                    </a:lnTo>
                    <a:lnTo>
                      <a:pt x="9727" y="2415"/>
                    </a:lnTo>
                    <a:lnTo>
                      <a:pt x="9781" y="2334"/>
                    </a:lnTo>
                    <a:lnTo>
                      <a:pt x="9822" y="2239"/>
                    </a:lnTo>
                    <a:lnTo>
                      <a:pt x="9862" y="2132"/>
                    </a:lnTo>
                    <a:lnTo>
                      <a:pt x="9876" y="2024"/>
                    </a:lnTo>
                    <a:lnTo>
                      <a:pt x="9889" y="1889"/>
                    </a:lnTo>
                    <a:lnTo>
                      <a:pt x="9903" y="1754"/>
                    </a:lnTo>
                    <a:lnTo>
                      <a:pt x="9903" y="1120"/>
                    </a:lnTo>
                    <a:lnTo>
                      <a:pt x="9889" y="985"/>
                    </a:lnTo>
                    <a:lnTo>
                      <a:pt x="9876" y="863"/>
                    </a:lnTo>
                    <a:lnTo>
                      <a:pt x="9862" y="755"/>
                    </a:lnTo>
                    <a:lnTo>
                      <a:pt x="9835" y="648"/>
                    </a:lnTo>
                    <a:lnTo>
                      <a:pt x="9795" y="540"/>
                    </a:lnTo>
                    <a:lnTo>
                      <a:pt x="9741" y="459"/>
                    </a:lnTo>
                    <a:lnTo>
                      <a:pt x="9687" y="364"/>
                    </a:lnTo>
                    <a:lnTo>
                      <a:pt x="9619" y="297"/>
                    </a:lnTo>
                    <a:lnTo>
                      <a:pt x="9552" y="229"/>
                    </a:lnTo>
                    <a:lnTo>
                      <a:pt x="9471" y="162"/>
                    </a:lnTo>
                    <a:lnTo>
                      <a:pt x="9377" y="121"/>
                    </a:lnTo>
                    <a:lnTo>
                      <a:pt x="9269" y="81"/>
                    </a:lnTo>
                    <a:lnTo>
                      <a:pt x="9161" y="40"/>
                    </a:lnTo>
                    <a:lnTo>
                      <a:pt x="9053" y="27"/>
                    </a:lnTo>
                    <a:lnTo>
                      <a:pt x="8918"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 name="Google Shape;1431;p123"/>
              <p:cNvSpPr/>
              <p:nvPr/>
            </p:nvSpPr>
            <p:spPr>
              <a:xfrm>
                <a:off x="1245507" y="1350675"/>
                <a:ext cx="270117" cy="256281"/>
              </a:xfrm>
              <a:custGeom>
                <a:rect b="b" l="l" r="r" t="t"/>
                <a:pathLst>
                  <a:path extrusionOk="0" h="17903" w="18416">
                    <a:moveTo>
                      <a:pt x="9201" y="2834"/>
                    </a:moveTo>
                    <a:lnTo>
                      <a:pt x="9498" y="2847"/>
                    </a:lnTo>
                    <a:lnTo>
                      <a:pt x="9795" y="2860"/>
                    </a:lnTo>
                    <a:lnTo>
                      <a:pt x="10092" y="2901"/>
                    </a:lnTo>
                    <a:lnTo>
                      <a:pt x="10375" y="2955"/>
                    </a:lnTo>
                    <a:lnTo>
                      <a:pt x="10658" y="3009"/>
                    </a:lnTo>
                    <a:lnTo>
                      <a:pt x="10942" y="3090"/>
                    </a:lnTo>
                    <a:lnTo>
                      <a:pt x="11211" y="3184"/>
                    </a:lnTo>
                    <a:lnTo>
                      <a:pt x="11481" y="3279"/>
                    </a:lnTo>
                    <a:lnTo>
                      <a:pt x="11737" y="3400"/>
                    </a:lnTo>
                    <a:lnTo>
                      <a:pt x="11994" y="3522"/>
                    </a:lnTo>
                    <a:lnTo>
                      <a:pt x="12237" y="3670"/>
                    </a:lnTo>
                    <a:lnTo>
                      <a:pt x="12479" y="3818"/>
                    </a:lnTo>
                    <a:lnTo>
                      <a:pt x="12709" y="3980"/>
                    </a:lnTo>
                    <a:lnTo>
                      <a:pt x="12938" y="4156"/>
                    </a:lnTo>
                    <a:lnTo>
                      <a:pt x="13154" y="4344"/>
                    </a:lnTo>
                    <a:lnTo>
                      <a:pt x="13356" y="4533"/>
                    </a:lnTo>
                    <a:lnTo>
                      <a:pt x="13545" y="4736"/>
                    </a:lnTo>
                    <a:lnTo>
                      <a:pt x="13734" y="4952"/>
                    </a:lnTo>
                    <a:lnTo>
                      <a:pt x="13909" y="5181"/>
                    </a:lnTo>
                    <a:lnTo>
                      <a:pt x="14071" y="5424"/>
                    </a:lnTo>
                    <a:lnTo>
                      <a:pt x="14220" y="5667"/>
                    </a:lnTo>
                    <a:lnTo>
                      <a:pt x="14368" y="5923"/>
                    </a:lnTo>
                    <a:lnTo>
                      <a:pt x="14490" y="6179"/>
                    </a:lnTo>
                    <a:lnTo>
                      <a:pt x="14611" y="6462"/>
                    </a:lnTo>
                    <a:lnTo>
                      <a:pt x="14719" y="6732"/>
                    </a:lnTo>
                    <a:lnTo>
                      <a:pt x="14813" y="7029"/>
                    </a:lnTo>
                    <a:lnTo>
                      <a:pt x="14894" y="7326"/>
                    </a:lnTo>
                    <a:lnTo>
                      <a:pt x="14962" y="7623"/>
                    </a:lnTo>
                    <a:lnTo>
                      <a:pt x="15002" y="7946"/>
                    </a:lnTo>
                    <a:lnTo>
                      <a:pt x="15043" y="8257"/>
                    </a:lnTo>
                    <a:lnTo>
                      <a:pt x="15070" y="8581"/>
                    </a:lnTo>
                    <a:lnTo>
                      <a:pt x="15070" y="8918"/>
                    </a:lnTo>
                    <a:lnTo>
                      <a:pt x="15070" y="9255"/>
                    </a:lnTo>
                    <a:lnTo>
                      <a:pt x="15043" y="9579"/>
                    </a:lnTo>
                    <a:lnTo>
                      <a:pt x="15002" y="9903"/>
                    </a:lnTo>
                    <a:lnTo>
                      <a:pt x="14962" y="10213"/>
                    </a:lnTo>
                    <a:lnTo>
                      <a:pt x="14894" y="10523"/>
                    </a:lnTo>
                    <a:lnTo>
                      <a:pt x="14813" y="10820"/>
                    </a:lnTo>
                    <a:lnTo>
                      <a:pt x="14719" y="11103"/>
                    </a:lnTo>
                    <a:lnTo>
                      <a:pt x="14611" y="11387"/>
                    </a:lnTo>
                    <a:lnTo>
                      <a:pt x="14490" y="11670"/>
                    </a:lnTo>
                    <a:lnTo>
                      <a:pt x="14368" y="11940"/>
                    </a:lnTo>
                    <a:lnTo>
                      <a:pt x="14220" y="12196"/>
                    </a:lnTo>
                    <a:lnTo>
                      <a:pt x="14071" y="12439"/>
                    </a:lnTo>
                    <a:lnTo>
                      <a:pt x="13909" y="12682"/>
                    </a:lnTo>
                    <a:lnTo>
                      <a:pt x="13734" y="12911"/>
                    </a:lnTo>
                    <a:lnTo>
                      <a:pt x="13545" y="13127"/>
                    </a:lnTo>
                    <a:lnTo>
                      <a:pt x="13356" y="13343"/>
                    </a:lnTo>
                    <a:lnTo>
                      <a:pt x="13154" y="13532"/>
                    </a:lnTo>
                    <a:lnTo>
                      <a:pt x="12938" y="13720"/>
                    </a:lnTo>
                    <a:lnTo>
                      <a:pt x="12709" y="13896"/>
                    </a:lnTo>
                    <a:lnTo>
                      <a:pt x="12479" y="14071"/>
                    </a:lnTo>
                    <a:lnTo>
                      <a:pt x="12237" y="14220"/>
                    </a:lnTo>
                    <a:lnTo>
                      <a:pt x="11994" y="14368"/>
                    </a:lnTo>
                    <a:lnTo>
                      <a:pt x="11737" y="14489"/>
                    </a:lnTo>
                    <a:lnTo>
                      <a:pt x="11481" y="14611"/>
                    </a:lnTo>
                    <a:lnTo>
                      <a:pt x="11211" y="14719"/>
                    </a:lnTo>
                    <a:lnTo>
                      <a:pt x="10942" y="14813"/>
                    </a:lnTo>
                    <a:lnTo>
                      <a:pt x="10658" y="14881"/>
                    </a:lnTo>
                    <a:lnTo>
                      <a:pt x="10375" y="14948"/>
                    </a:lnTo>
                    <a:lnTo>
                      <a:pt x="10092" y="15002"/>
                    </a:lnTo>
                    <a:lnTo>
                      <a:pt x="9795" y="15043"/>
                    </a:lnTo>
                    <a:lnTo>
                      <a:pt x="9498" y="15056"/>
                    </a:lnTo>
                    <a:lnTo>
                      <a:pt x="9201" y="15070"/>
                    </a:lnTo>
                    <a:lnTo>
                      <a:pt x="8891" y="15056"/>
                    </a:lnTo>
                    <a:lnTo>
                      <a:pt x="8594" y="15043"/>
                    </a:lnTo>
                    <a:lnTo>
                      <a:pt x="8311" y="15002"/>
                    </a:lnTo>
                    <a:lnTo>
                      <a:pt x="8014" y="14948"/>
                    </a:lnTo>
                    <a:lnTo>
                      <a:pt x="7744" y="14881"/>
                    </a:lnTo>
                    <a:lnTo>
                      <a:pt x="7461" y="14800"/>
                    </a:lnTo>
                    <a:lnTo>
                      <a:pt x="7191" y="14719"/>
                    </a:lnTo>
                    <a:lnTo>
                      <a:pt x="6921" y="14611"/>
                    </a:lnTo>
                    <a:lnTo>
                      <a:pt x="6665" y="14489"/>
                    </a:lnTo>
                    <a:lnTo>
                      <a:pt x="6409" y="14355"/>
                    </a:lnTo>
                    <a:lnTo>
                      <a:pt x="6166" y="14206"/>
                    </a:lnTo>
                    <a:lnTo>
                      <a:pt x="5923" y="14058"/>
                    </a:lnTo>
                    <a:lnTo>
                      <a:pt x="5694" y="13896"/>
                    </a:lnTo>
                    <a:lnTo>
                      <a:pt x="5464" y="13707"/>
                    </a:lnTo>
                    <a:lnTo>
                      <a:pt x="5262" y="13518"/>
                    </a:lnTo>
                    <a:lnTo>
                      <a:pt x="5046" y="13316"/>
                    </a:lnTo>
                    <a:lnTo>
                      <a:pt x="4857" y="13113"/>
                    </a:lnTo>
                    <a:lnTo>
                      <a:pt x="4668" y="12898"/>
                    </a:lnTo>
                    <a:lnTo>
                      <a:pt x="4493" y="12655"/>
                    </a:lnTo>
                    <a:lnTo>
                      <a:pt x="4331" y="12425"/>
                    </a:lnTo>
                    <a:lnTo>
                      <a:pt x="4169" y="12169"/>
                    </a:lnTo>
                    <a:lnTo>
                      <a:pt x="4034" y="11913"/>
                    </a:lnTo>
                    <a:lnTo>
                      <a:pt x="3899" y="11643"/>
                    </a:lnTo>
                    <a:lnTo>
                      <a:pt x="3778" y="11373"/>
                    </a:lnTo>
                    <a:lnTo>
                      <a:pt x="3670" y="11090"/>
                    </a:lnTo>
                    <a:lnTo>
                      <a:pt x="3576" y="10806"/>
                    </a:lnTo>
                    <a:lnTo>
                      <a:pt x="3508" y="10510"/>
                    </a:lnTo>
                    <a:lnTo>
                      <a:pt x="3441" y="10199"/>
                    </a:lnTo>
                    <a:lnTo>
                      <a:pt x="3387" y="9889"/>
                    </a:lnTo>
                    <a:lnTo>
                      <a:pt x="3346" y="9565"/>
                    </a:lnTo>
                    <a:lnTo>
                      <a:pt x="3319" y="9242"/>
                    </a:lnTo>
                    <a:lnTo>
                      <a:pt x="3319" y="8918"/>
                    </a:lnTo>
                    <a:lnTo>
                      <a:pt x="3319" y="8581"/>
                    </a:lnTo>
                    <a:lnTo>
                      <a:pt x="3346" y="8270"/>
                    </a:lnTo>
                    <a:lnTo>
                      <a:pt x="3387" y="7946"/>
                    </a:lnTo>
                    <a:lnTo>
                      <a:pt x="3427" y="7636"/>
                    </a:lnTo>
                    <a:lnTo>
                      <a:pt x="3495" y="7339"/>
                    </a:lnTo>
                    <a:lnTo>
                      <a:pt x="3576" y="7043"/>
                    </a:lnTo>
                    <a:lnTo>
                      <a:pt x="3670" y="6746"/>
                    </a:lnTo>
                    <a:lnTo>
                      <a:pt x="3778" y="6476"/>
                    </a:lnTo>
                    <a:lnTo>
                      <a:pt x="3899" y="6193"/>
                    </a:lnTo>
                    <a:lnTo>
                      <a:pt x="4021" y="5936"/>
                    </a:lnTo>
                    <a:lnTo>
                      <a:pt x="4169" y="5680"/>
                    </a:lnTo>
                    <a:lnTo>
                      <a:pt x="4318" y="5437"/>
                    </a:lnTo>
                    <a:lnTo>
                      <a:pt x="4480" y="5194"/>
                    </a:lnTo>
                    <a:lnTo>
                      <a:pt x="4655" y="4965"/>
                    </a:lnTo>
                    <a:lnTo>
                      <a:pt x="4844" y="4749"/>
                    </a:lnTo>
                    <a:lnTo>
                      <a:pt x="5033" y="4547"/>
                    </a:lnTo>
                    <a:lnTo>
                      <a:pt x="5235" y="4344"/>
                    </a:lnTo>
                    <a:lnTo>
                      <a:pt x="5451" y="4169"/>
                    </a:lnTo>
                    <a:lnTo>
                      <a:pt x="5680" y="3994"/>
                    </a:lnTo>
                    <a:lnTo>
                      <a:pt x="5910" y="3818"/>
                    </a:lnTo>
                    <a:lnTo>
                      <a:pt x="6152" y="3670"/>
                    </a:lnTo>
                    <a:lnTo>
                      <a:pt x="6395" y="3535"/>
                    </a:lnTo>
                    <a:lnTo>
                      <a:pt x="6652" y="3400"/>
                    </a:lnTo>
                    <a:lnTo>
                      <a:pt x="6908" y="3292"/>
                    </a:lnTo>
                    <a:lnTo>
                      <a:pt x="7178" y="3184"/>
                    </a:lnTo>
                    <a:lnTo>
                      <a:pt x="7447" y="3090"/>
                    </a:lnTo>
                    <a:lnTo>
                      <a:pt x="7731" y="3022"/>
                    </a:lnTo>
                    <a:lnTo>
                      <a:pt x="8014" y="2955"/>
                    </a:lnTo>
                    <a:lnTo>
                      <a:pt x="8297" y="2901"/>
                    </a:lnTo>
                    <a:lnTo>
                      <a:pt x="8594" y="2860"/>
                    </a:lnTo>
                    <a:lnTo>
                      <a:pt x="8891" y="2847"/>
                    </a:lnTo>
                    <a:lnTo>
                      <a:pt x="9201" y="2834"/>
                    </a:lnTo>
                    <a:close/>
                    <a:moveTo>
                      <a:pt x="8716" y="0"/>
                    </a:moveTo>
                    <a:lnTo>
                      <a:pt x="8257" y="41"/>
                    </a:lnTo>
                    <a:lnTo>
                      <a:pt x="7785" y="95"/>
                    </a:lnTo>
                    <a:lnTo>
                      <a:pt x="7340" y="162"/>
                    </a:lnTo>
                    <a:lnTo>
                      <a:pt x="6894" y="257"/>
                    </a:lnTo>
                    <a:lnTo>
                      <a:pt x="6449" y="378"/>
                    </a:lnTo>
                    <a:lnTo>
                      <a:pt x="6031" y="500"/>
                    </a:lnTo>
                    <a:lnTo>
                      <a:pt x="5613" y="662"/>
                    </a:lnTo>
                    <a:lnTo>
                      <a:pt x="5208" y="823"/>
                    </a:lnTo>
                    <a:lnTo>
                      <a:pt x="4803" y="1012"/>
                    </a:lnTo>
                    <a:lnTo>
                      <a:pt x="4426" y="1228"/>
                    </a:lnTo>
                    <a:lnTo>
                      <a:pt x="4048" y="1444"/>
                    </a:lnTo>
                    <a:lnTo>
                      <a:pt x="3684" y="1687"/>
                    </a:lnTo>
                    <a:lnTo>
                      <a:pt x="3346" y="1943"/>
                    </a:lnTo>
                    <a:lnTo>
                      <a:pt x="3009" y="2213"/>
                    </a:lnTo>
                    <a:lnTo>
                      <a:pt x="2685" y="2510"/>
                    </a:lnTo>
                    <a:lnTo>
                      <a:pt x="2388" y="2807"/>
                    </a:lnTo>
                    <a:lnTo>
                      <a:pt x="2092" y="3130"/>
                    </a:lnTo>
                    <a:lnTo>
                      <a:pt x="1822" y="3454"/>
                    </a:lnTo>
                    <a:lnTo>
                      <a:pt x="1566" y="3805"/>
                    </a:lnTo>
                    <a:lnTo>
                      <a:pt x="1336" y="4169"/>
                    </a:lnTo>
                    <a:lnTo>
                      <a:pt x="1107" y="4547"/>
                    </a:lnTo>
                    <a:lnTo>
                      <a:pt x="905" y="4925"/>
                    </a:lnTo>
                    <a:lnTo>
                      <a:pt x="729" y="5329"/>
                    </a:lnTo>
                    <a:lnTo>
                      <a:pt x="554" y="5734"/>
                    </a:lnTo>
                    <a:lnTo>
                      <a:pt x="419" y="6166"/>
                    </a:lnTo>
                    <a:lnTo>
                      <a:pt x="297" y="6597"/>
                    </a:lnTo>
                    <a:lnTo>
                      <a:pt x="189" y="7043"/>
                    </a:lnTo>
                    <a:lnTo>
                      <a:pt x="109" y="7488"/>
                    </a:lnTo>
                    <a:lnTo>
                      <a:pt x="55" y="7960"/>
                    </a:lnTo>
                    <a:lnTo>
                      <a:pt x="14" y="8432"/>
                    </a:lnTo>
                    <a:lnTo>
                      <a:pt x="1" y="8918"/>
                    </a:lnTo>
                    <a:lnTo>
                      <a:pt x="14" y="9403"/>
                    </a:lnTo>
                    <a:lnTo>
                      <a:pt x="55" y="9876"/>
                    </a:lnTo>
                    <a:lnTo>
                      <a:pt x="109" y="10334"/>
                    </a:lnTo>
                    <a:lnTo>
                      <a:pt x="189" y="10793"/>
                    </a:lnTo>
                    <a:lnTo>
                      <a:pt x="297" y="11238"/>
                    </a:lnTo>
                    <a:lnTo>
                      <a:pt x="419" y="11683"/>
                    </a:lnTo>
                    <a:lnTo>
                      <a:pt x="554" y="12102"/>
                    </a:lnTo>
                    <a:lnTo>
                      <a:pt x="729" y="12520"/>
                    </a:lnTo>
                    <a:lnTo>
                      <a:pt x="905" y="12924"/>
                    </a:lnTo>
                    <a:lnTo>
                      <a:pt x="1107" y="13302"/>
                    </a:lnTo>
                    <a:lnTo>
                      <a:pt x="1323" y="13680"/>
                    </a:lnTo>
                    <a:lnTo>
                      <a:pt x="1566" y="14044"/>
                    </a:lnTo>
                    <a:lnTo>
                      <a:pt x="1822" y="14395"/>
                    </a:lnTo>
                    <a:lnTo>
                      <a:pt x="2092" y="14732"/>
                    </a:lnTo>
                    <a:lnTo>
                      <a:pt x="2375" y="15056"/>
                    </a:lnTo>
                    <a:lnTo>
                      <a:pt x="2685" y="15366"/>
                    </a:lnTo>
                    <a:lnTo>
                      <a:pt x="3009" y="15650"/>
                    </a:lnTo>
                    <a:lnTo>
                      <a:pt x="3333" y="15933"/>
                    </a:lnTo>
                    <a:lnTo>
                      <a:pt x="3684" y="16189"/>
                    </a:lnTo>
                    <a:lnTo>
                      <a:pt x="4048" y="16432"/>
                    </a:lnTo>
                    <a:lnTo>
                      <a:pt x="4412" y="16661"/>
                    </a:lnTo>
                    <a:lnTo>
                      <a:pt x="4803" y="16864"/>
                    </a:lnTo>
                    <a:lnTo>
                      <a:pt x="5195" y="17066"/>
                    </a:lnTo>
                    <a:lnTo>
                      <a:pt x="5599" y="17228"/>
                    </a:lnTo>
                    <a:lnTo>
                      <a:pt x="6017" y="17390"/>
                    </a:lnTo>
                    <a:lnTo>
                      <a:pt x="6449" y="17525"/>
                    </a:lnTo>
                    <a:lnTo>
                      <a:pt x="6894" y="17633"/>
                    </a:lnTo>
                    <a:lnTo>
                      <a:pt x="7340" y="17727"/>
                    </a:lnTo>
                    <a:lnTo>
                      <a:pt x="7785" y="17808"/>
                    </a:lnTo>
                    <a:lnTo>
                      <a:pt x="8243" y="17862"/>
                    </a:lnTo>
                    <a:lnTo>
                      <a:pt x="8716" y="17889"/>
                    </a:lnTo>
                    <a:lnTo>
                      <a:pt x="9201" y="17903"/>
                    </a:lnTo>
                    <a:lnTo>
                      <a:pt x="9673" y="17889"/>
                    </a:lnTo>
                    <a:lnTo>
                      <a:pt x="10146" y="17862"/>
                    </a:lnTo>
                    <a:lnTo>
                      <a:pt x="10604" y="17808"/>
                    </a:lnTo>
                    <a:lnTo>
                      <a:pt x="11063" y="17727"/>
                    </a:lnTo>
                    <a:lnTo>
                      <a:pt x="11508" y="17633"/>
                    </a:lnTo>
                    <a:lnTo>
                      <a:pt x="11940" y="17525"/>
                    </a:lnTo>
                    <a:lnTo>
                      <a:pt x="12372" y="17390"/>
                    </a:lnTo>
                    <a:lnTo>
                      <a:pt x="12790" y="17228"/>
                    </a:lnTo>
                    <a:lnTo>
                      <a:pt x="13194" y="17053"/>
                    </a:lnTo>
                    <a:lnTo>
                      <a:pt x="13599" y="16864"/>
                    </a:lnTo>
                    <a:lnTo>
                      <a:pt x="13977" y="16648"/>
                    </a:lnTo>
                    <a:lnTo>
                      <a:pt x="14355" y="16432"/>
                    </a:lnTo>
                    <a:lnTo>
                      <a:pt x="14719" y="16176"/>
                    </a:lnTo>
                    <a:lnTo>
                      <a:pt x="15070" y="15919"/>
                    </a:lnTo>
                    <a:lnTo>
                      <a:pt x="15407" y="15650"/>
                    </a:lnTo>
                    <a:lnTo>
                      <a:pt x="15717" y="15353"/>
                    </a:lnTo>
                    <a:lnTo>
                      <a:pt x="16027" y="15043"/>
                    </a:lnTo>
                    <a:lnTo>
                      <a:pt x="16324" y="14719"/>
                    </a:lnTo>
                    <a:lnTo>
                      <a:pt x="16594" y="14381"/>
                    </a:lnTo>
                    <a:lnTo>
                      <a:pt x="16850" y="14031"/>
                    </a:lnTo>
                    <a:lnTo>
                      <a:pt x="17093" y="13666"/>
                    </a:lnTo>
                    <a:lnTo>
                      <a:pt x="17309" y="13302"/>
                    </a:lnTo>
                    <a:lnTo>
                      <a:pt x="17511" y="12911"/>
                    </a:lnTo>
                    <a:lnTo>
                      <a:pt x="17700" y="12506"/>
                    </a:lnTo>
                    <a:lnTo>
                      <a:pt x="17862" y="12088"/>
                    </a:lnTo>
                    <a:lnTo>
                      <a:pt x="18011" y="11670"/>
                    </a:lnTo>
                    <a:lnTo>
                      <a:pt x="18132" y="11238"/>
                    </a:lnTo>
                    <a:lnTo>
                      <a:pt x="18240" y="10793"/>
                    </a:lnTo>
                    <a:lnTo>
                      <a:pt x="18321" y="10334"/>
                    </a:lnTo>
                    <a:lnTo>
                      <a:pt x="18375" y="9876"/>
                    </a:lnTo>
                    <a:lnTo>
                      <a:pt x="18415" y="9403"/>
                    </a:lnTo>
                    <a:lnTo>
                      <a:pt x="18415" y="8918"/>
                    </a:lnTo>
                    <a:lnTo>
                      <a:pt x="18415" y="8432"/>
                    </a:lnTo>
                    <a:lnTo>
                      <a:pt x="18375" y="7973"/>
                    </a:lnTo>
                    <a:lnTo>
                      <a:pt x="18321" y="7501"/>
                    </a:lnTo>
                    <a:lnTo>
                      <a:pt x="18240" y="7056"/>
                    </a:lnTo>
                    <a:lnTo>
                      <a:pt x="18132" y="6611"/>
                    </a:lnTo>
                    <a:lnTo>
                      <a:pt x="18011" y="6179"/>
                    </a:lnTo>
                    <a:lnTo>
                      <a:pt x="17862" y="5747"/>
                    </a:lnTo>
                    <a:lnTo>
                      <a:pt x="17700" y="5343"/>
                    </a:lnTo>
                    <a:lnTo>
                      <a:pt x="17511" y="4938"/>
                    </a:lnTo>
                    <a:lnTo>
                      <a:pt x="17309" y="4560"/>
                    </a:lnTo>
                    <a:lnTo>
                      <a:pt x="17093" y="4183"/>
                    </a:lnTo>
                    <a:lnTo>
                      <a:pt x="16850" y="3818"/>
                    </a:lnTo>
                    <a:lnTo>
                      <a:pt x="16594" y="3481"/>
                    </a:lnTo>
                    <a:lnTo>
                      <a:pt x="16324" y="3144"/>
                    </a:lnTo>
                    <a:lnTo>
                      <a:pt x="16027" y="2820"/>
                    </a:lnTo>
                    <a:lnTo>
                      <a:pt x="15717" y="2523"/>
                    </a:lnTo>
                    <a:lnTo>
                      <a:pt x="15407" y="2226"/>
                    </a:lnTo>
                    <a:lnTo>
                      <a:pt x="15070" y="1957"/>
                    </a:lnTo>
                    <a:lnTo>
                      <a:pt x="14719" y="1700"/>
                    </a:lnTo>
                    <a:lnTo>
                      <a:pt x="14355" y="1457"/>
                    </a:lnTo>
                    <a:lnTo>
                      <a:pt x="13977" y="1228"/>
                    </a:lnTo>
                    <a:lnTo>
                      <a:pt x="13599" y="1026"/>
                    </a:lnTo>
                    <a:lnTo>
                      <a:pt x="13194" y="837"/>
                    </a:lnTo>
                    <a:lnTo>
                      <a:pt x="12790" y="662"/>
                    </a:lnTo>
                    <a:lnTo>
                      <a:pt x="12372" y="513"/>
                    </a:lnTo>
                    <a:lnTo>
                      <a:pt x="11940" y="378"/>
                    </a:lnTo>
                    <a:lnTo>
                      <a:pt x="11508" y="257"/>
                    </a:lnTo>
                    <a:lnTo>
                      <a:pt x="11063" y="162"/>
                    </a:lnTo>
                    <a:lnTo>
                      <a:pt x="10604" y="95"/>
                    </a:lnTo>
                    <a:lnTo>
                      <a:pt x="10146" y="41"/>
                    </a:lnTo>
                    <a:lnTo>
                      <a:pt x="9673"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 name="Google Shape;1432;p123"/>
              <p:cNvSpPr/>
              <p:nvPr/>
            </p:nvSpPr>
            <p:spPr>
              <a:xfrm>
                <a:off x="1557353" y="1259717"/>
                <a:ext cx="83913" cy="343374"/>
              </a:xfrm>
              <a:custGeom>
                <a:rect b="b" l="l" r="r" t="t"/>
                <a:pathLst>
                  <a:path extrusionOk="0" h="23987" w="5721">
                    <a:moveTo>
                      <a:pt x="986" y="0"/>
                    </a:moveTo>
                    <a:lnTo>
                      <a:pt x="864" y="14"/>
                    </a:lnTo>
                    <a:lnTo>
                      <a:pt x="743" y="41"/>
                    </a:lnTo>
                    <a:lnTo>
                      <a:pt x="635" y="68"/>
                    </a:lnTo>
                    <a:lnTo>
                      <a:pt x="540" y="108"/>
                    </a:lnTo>
                    <a:lnTo>
                      <a:pt x="446" y="149"/>
                    </a:lnTo>
                    <a:lnTo>
                      <a:pt x="365" y="216"/>
                    </a:lnTo>
                    <a:lnTo>
                      <a:pt x="284" y="270"/>
                    </a:lnTo>
                    <a:lnTo>
                      <a:pt x="217" y="351"/>
                    </a:lnTo>
                    <a:lnTo>
                      <a:pt x="163" y="432"/>
                    </a:lnTo>
                    <a:lnTo>
                      <a:pt x="122" y="527"/>
                    </a:lnTo>
                    <a:lnTo>
                      <a:pt x="82" y="621"/>
                    </a:lnTo>
                    <a:lnTo>
                      <a:pt x="41" y="729"/>
                    </a:lnTo>
                    <a:lnTo>
                      <a:pt x="28" y="850"/>
                    </a:lnTo>
                    <a:lnTo>
                      <a:pt x="14" y="972"/>
                    </a:lnTo>
                    <a:lnTo>
                      <a:pt x="1" y="1107"/>
                    </a:lnTo>
                    <a:lnTo>
                      <a:pt x="1" y="19184"/>
                    </a:lnTo>
                    <a:lnTo>
                      <a:pt x="14" y="19575"/>
                    </a:lnTo>
                    <a:lnTo>
                      <a:pt x="41" y="19953"/>
                    </a:lnTo>
                    <a:lnTo>
                      <a:pt x="82" y="20304"/>
                    </a:lnTo>
                    <a:lnTo>
                      <a:pt x="136" y="20628"/>
                    </a:lnTo>
                    <a:lnTo>
                      <a:pt x="190" y="20938"/>
                    </a:lnTo>
                    <a:lnTo>
                      <a:pt x="271" y="21221"/>
                    </a:lnTo>
                    <a:lnTo>
                      <a:pt x="365" y="21491"/>
                    </a:lnTo>
                    <a:lnTo>
                      <a:pt x="460" y="21747"/>
                    </a:lnTo>
                    <a:lnTo>
                      <a:pt x="581" y="21990"/>
                    </a:lnTo>
                    <a:lnTo>
                      <a:pt x="702" y="22206"/>
                    </a:lnTo>
                    <a:lnTo>
                      <a:pt x="837" y="22408"/>
                    </a:lnTo>
                    <a:lnTo>
                      <a:pt x="972" y="22597"/>
                    </a:lnTo>
                    <a:lnTo>
                      <a:pt x="1121" y="22773"/>
                    </a:lnTo>
                    <a:lnTo>
                      <a:pt x="1282" y="22921"/>
                    </a:lnTo>
                    <a:lnTo>
                      <a:pt x="1444" y="23069"/>
                    </a:lnTo>
                    <a:lnTo>
                      <a:pt x="1606" y="23204"/>
                    </a:lnTo>
                    <a:lnTo>
                      <a:pt x="1782" y="23312"/>
                    </a:lnTo>
                    <a:lnTo>
                      <a:pt x="1957" y="23420"/>
                    </a:lnTo>
                    <a:lnTo>
                      <a:pt x="2146" y="23515"/>
                    </a:lnTo>
                    <a:lnTo>
                      <a:pt x="2335" y="23595"/>
                    </a:lnTo>
                    <a:lnTo>
                      <a:pt x="2524" y="23676"/>
                    </a:lnTo>
                    <a:lnTo>
                      <a:pt x="2712" y="23744"/>
                    </a:lnTo>
                    <a:lnTo>
                      <a:pt x="2901" y="23798"/>
                    </a:lnTo>
                    <a:lnTo>
                      <a:pt x="3090" y="23838"/>
                    </a:lnTo>
                    <a:lnTo>
                      <a:pt x="3481" y="23919"/>
                    </a:lnTo>
                    <a:lnTo>
                      <a:pt x="3859" y="23960"/>
                    </a:lnTo>
                    <a:lnTo>
                      <a:pt x="4223" y="23987"/>
                    </a:lnTo>
                    <a:lnTo>
                      <a:pt x="4723" y="23987"/>
                    </a:lnTo>
                    <a:lnTo>
                      <a:pt x="4857" y="23973"/>
                    </a:lnTo>
                    <a:lnTo>
                      <a:pt x="4992" y="23946"/>
                    </a:lnTo>
                    <a:lnTo>
                      <a:pt x="5114" y="23906"/>
                    </a:lnTo>
                    <a:lnTo>
                      <a:pt x="5208" y="23865"/>
                    </a:lnTo>
                    <a:lnTo>
                      <a:pt x="5303" y="23811"/>
                    </a:lnTo>
                    <a:lnTo>
                      <a:pt x="5397" y="23744"/>
                    </a:lnTo>
                    <a:lnTo>
                      <a:pt x="5465" y="23676"/>
                    </a:lnTo>
                    <a:lnTo>
                      <a:pt x="5532" y="23595"/>
                    </a:lnTo>
                    <a:lnTo>
                      <a:pt x="5586" y="23515"/>
                    </a:lnTo>
                    <a:lnTo>
                      <a:pt x="5626" y="23420"/>
                    </a:lnTo>
                    <a:lnTo>
                      <a:pt x="5667" y="23312"/>
                    </a:lnTo>
                    <a:lnTo>
                      <a:pt x="5694" y="23204"/>
                    </a:lnTo>
                    <a:lnTo>
                      <a:pt x="5707" y="23096"/>
                    </a:lnTo>
                    <a:lnTo>
                      <a:pt x="5721" y="22840"/>
                    </a:lnTo>
                    <a:lnTo>
                      <a:pt x="5721" y="22031"/>
                    </a:lnTo>
                    <a:lnTo>
                      <a:pt x="5721" y="21936"/>
                    </a:lnTo>
                    <a:lnTo>
                      <a:pt x="5721" y="21842"/>
                    </a:lnTo>
                    <a:lnTo>
                      <a:pt x="5707" y="21761"/>
                    </a:lnTo>
                    <a:lnTo>
                      <a:pt x="5680" y="21666"/>
                    </a:lnTo>
                    <a:lnTo>
                      <a:pt x="5640" y="21585"/>
                    </a:lnTo>
                    <a:lnTo>
                      <a:pt x="5599" y="21504"/>
                    </a:lnTo>
                    <a:lnTo>
                      <a:pt x="5545" y="21424"/>
                    </a:lnTo>
                    <a:lnTo>
                      <a:pt x="5492" y="21356"/>
                    </a:lnTo>
                    <a:lnTo>
                      <a:pt x="5424" y="21289"/>
                    </a:lnTo>
                    <a:lnTo>
                      <a:pt x="5357" y="21235"/>
                    </a:lnTo>
                    <a:lnTo>
                      <a:pt x="5276" y="21181"/>
                    </a:lnTo>
                    <a:lnTo>
                      <a:pt x="5195" y="21140"/>
                    </a:lnTo>
                    <a:lnTo>
                      <a:pt x="5114" y="21100"/>
                    </a:lnTo>
                    <a:lnTo>
                      <a:pt x="5019" y="21073"/>
                    </a:lnTo>
                    <a:lnTo>
                      <a:pt x="4938" y="21059"/>
                    </a:lnTo>
                    <a:lnTo>
                      <a:pt x="4844" y="21046"/>
                    </a:lnTo>
                    <a:lnTo>
                      <a:pt x="4574" y="21019"/>
                    </a:lnTo>
                    <a:lnTo>
                      <a:pt x="4439" y="20978"/>
                    </a:lnTo>
                    <a:lnTo>
                      <a:pt x="4304" y="20938"/>
                    </a:lnTo>
                    <a:lnTo>
                      <a:pt x="4169" y="20884"/>
                    </a:lnTo>
                    <a:lnTo>
                      <a:pt x="4035" y="20816"/>
                    </a:lnTo>
                    <a:lnTo>
                      <a:pt x="3913" y="20722"/>
                    </a:lnTo>
                    <a:lnTo>
                      <a:pt x="3792" y="20614"/>
                    </a:lnTo>
                    <a:lnTo>
                      <a:pt x="3684" y="20493"/>
                    </a:lnTo>
                    <a:lnTo>
                      <a:pt x="3589" y="20331"/>
                    </a:lnTo>
                    <a:lnTo>
                      <a:pt x="3508" y="20155"/>
                    </a:lnTo>
                    <a:lnTo>
                      <a:pt x="3427" y="19940"/>
                    </a:lnTo>
                    <a:lnTo>
                      <a:pt x="3373" y="19710"/>
                    </a:lnTo>
                    <a:lnTo>
                      <a:pt x="3320" y="19440"/>
                    </a:lnTo>
                    <a:lnTo>
                      <a:pt x="3293" y="19130"/>
                    </a:lnTo>
                    <a:lnTo>
                      <a:pt x="3293" y="18779"/>
                    </a:lnTo>
                    <a:lnTo>
                      <a:pt x="3293" y="1107"/>
                    </a:lnTo>
                    <a:lnTo>
                      <a:pt x="3279" y="972"/>
                    </a:lnTo>
                    <a:lnTo>
                      <a:pt x="3266" y="850"/>
                    </a:lnTo>
                    <a:lnTo>
                      <a:pt x="3239" y="729"/>
                    </a:lnTo>
                    <a:lnTo>
                      <a:pt x="3212" y="621"/>
                    </a:lnTo>
                    <a:lnTo>
                      <a:pt x="3171" y="527"/>
                    </a:lnTo>
                    <a:lnTo>
                      <a:pt x="3117" y="432"/>
                    </a:lnTo>
                    <a:lnTo>
                      <a:pt x="3063" y="351"/>
                    </a:lnTo>
                    <a:lnTo>
                      <a:pt x="2996" y="270"/>
                    </a:lnTo>
                    <a:lnTo>
                      <a:pt x="2915" y="216"/>
                    </a:lnTo>
                    <a:lnTo>
                      <a:pt x="2834" y="149"/>
                    </a:lnTo>
                    <a:lnTo>
                      <a:pt x="2739" y="108"/>
                    </a:lnTo>
                    <a:lnTo>
                      <a:pt x="2645" y="68"/>
                    </a:lnTo>
                    <a:lnTo>
                      <a:pt x="2537" y="41"/>
                    </a:lnTo>
                    <a:lnTo>
                      <a:pt x="2429" y="14"/>
                    </a:lnTo>
                    <a:lnTo>
                      <a:pt x="2308"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 name="Google Shape;1433;p123"/>
              <p:cNvSpPr/>
              <p:nvPr/>
            </p:nvSpPr>
            <p:spPr>
              <a:xfrm>
                <a:off x="1684388" y="1356472"/>
                <a:ext cx="48109" cy="244686"/>
              </a:xfrm>
              <a:custGeom>
                <a:rect b="b" l="l" r="r" t="t"/>
                <a:pathLst>
                  <a:path extrusionOk="0" h="17093" w="3280">
                    <a:moveTo>
                      <a:pt x="986" y="0"/>
                    </a:moveTo>
                    <a:lnTo>
                      <a:pt x="864" y="14"/>
                    </a:lnTo>
                    <a:lnTo>
                      <a:pt x="756" y="41"/>
                    </a:lnTo>
                    <a:lnTo>
                      <a:pt x="648" y="68"/>
                    </a:lnTo>
                    <a:lnTo>
                      <a:pt x="554" y="108"/>
                    </a:lnTo>
                    <a:lnTo>
                      <a:pt x="460" y="149"/>
                    </a:lnTo>
                    <a:lnTo>
                      <a:pt x="379" y="216"/>
                    </a:lnTo>
                    <a:lnTo>
                      <a:pt x="298" y="270"/>
                    </a:lnTo>
                    <a:lnTo>
                      <a:pt x="230" y="351"/>
                    </a:lnTo>
                    <a:lnTo>
                      <a:pt x="176" y="432"/>
                    </a:lnTo>
                    <a:lnTo>
                      <a:pt x="122" y="526"/>
                    </a:lnTo>
                    <a:lnTo>
                      <a:pt x="82" y="621"/>
                    </a:lnTo>
                    <a:lnTo>
                      <a:pt x="55" y="729"/>
                    </a:lnTo>
                    <a:lnTo>
                      <a:pt x="28" y="850"/>
                    </a:lnTo>
                    <a:lnTo>
                      <a:pt x="14" y="972"/>
                    </a:lnTo>
                    <a:lnTo>
                      <a:pt x="1" y="1106"/>
                    </a:lnTo>
                    <a:lnTo>
                      <a:pt x="14" y="15987"/>
                    </a:lnTo>
                    <a:lnTo>
                      <a:pt x="14" y="16121"/>
                    </a:lnTo>
                    <a:lnTo>
                      <a:pt x="28" y="16243"/>
                    </a:lnTo>
                    <a:lnTo>
                      <a:pt x="55" y="16364"/>
                    </a:lnTo>
                    <a:lnTo>
                      <a:pt x="95" y="16472"/>
                    </a:lnTo>
                    <a:lnTo>
                      <a:pt x="136" y="16567"/>
                    </a:lnTo>
                    <a:lnTo>
                      <a:pt x="176" y="16661"/>
                    </a:lnTo>
                    <a:lnTo>
                      <a:pt x="244" y="16742"/>
                    </a:lnTo>
                    <a:lnTo>
                      <a:pt x="311" y="16823"/>
                    </a:lnTo>
                    <a:lnTo>
                      <a:pt x="379" y="16890"/>
                    </a:lnTo>
                    <a:lnTo>
                      <a:pt x="460" y="16944"/>
                    </a:lnTo>
                    <a:lnTo>
                      <a:pt x="554" y="16985"/>
                    </a:lnTo>
                    <a:lnTo>
                      <a:pt x="662" y="17025"/>
                    </a:lnTo>
                    <a:lnTo>
                      <a:pt x="770" y="17066"/>
                    </a:lnTo>
                    <a:lnTo>
                      <a:pt x="878" y="17079"/>
                    </a:lnTo>
                    <a:lnTo>
                      <a:pt x="999" y="17093"/>
                    </a:lnTo>
                    <a:lnTo>
                      <a:pt x="2308" y="17093"/>
                    </a:lnTo>
                    <a:lnTo>
                      <a:pt x="2429" y="17079"/>
                    </a:lnTo>
                    <a:lnTo>
                      <a:pt x="2551" y="17066"/>
                    </a:lnTo>
                    <a:lnTo>
                      <a:pt x="2658" y="17025"/>
                    </a:lnTo>
                    <a:lnTo>
                      <a:pt x="2753" y="16985"/>
                    </a:lnTo>
                    <a:lnTo>
                      <a:pt x="2847" y="16944"/>
                    </a:lnTo>
                    <a:lnTo>
                      <a:pt x="2928" y="16890"/>
                    </a:lnTo>
                    <a:lnTo>
                      <a:pt x="3009" y="16823"/>
                    </a:lnTo>
                    <a:lnTo>
                      <a:pt x="3077" y="16742"/>
                    </a:lnTo>
                    <a:lnTo>
                      <a:pt x="3131" y="16661"/>
                    </a:lnTo>
                    <a:lnTo>
                      <a:pt x="3171" y="16567"/>
                    </a:lnTo>
                    <a:lnTo>
                      <a:pt x="3212" y="16472"/>
                    </a:lnTo>
                    <a:lnTo>
                      <a:pt x="3239" y="16364"/>
                    </a:lnTo>
                    <a:lnTo>
                      <a:pt x="3266" y="16243"/>
                    </a:lnTo>
                    <a:lnTo>
                      <a:pt x="3279" y="16121"/>
                    </a:lnTo>
                    <a:lnTo>
                      <a:pt x="3279" y="15987"/>
                    </a:lnTo>
                    <a:lnTo>
                      <a:pt x="3279" y="1106"/>
                    </a:lnTo>
                    <a:lnTo>
                      <a:pt x="3279" y="972"/>
                    </a:lnTo>
                    <a:lnTo>
                      <a:pt x="3266" y="850"/>
                    </a:lnTo>
                    <a:lnTo>
                      <a:pt x="3239" y="729"/>
                    </a:lnTo>
                    <a:lnTo>
                      <a:pt x="3212" y="621"/>
                    </a:lnTo>
                    <a:lnTo>
                      <a:pt x="3171" y="526"/>
                    </a:lnTo>
                    <a:lnTo>
                      <a:pt x="3131" y="432"/>
                    </a:lnTo>
                    <a:lnTo>
                      <a:pt x="3077" y="351"/>
                    </a:lnTo>
                    <a:lnTo>
                      <a:pt x="3009" y="270"/>
                    </a:lnTo>
                    <a:lnTo>
                      <a:pt x="2928" y="216"/>
                    </a:lnTo>
                    <a:lnTo>
                      <a:pt x="2847" y="149"/>
                    </a:lnTo>
                    <a:lnTo>
                      <a:pt x="2753" y="108"/>
                    </a:lnTo>
                    <a:lnTo>
                      <a:pt x="2658" y="68"/>
                    </a:lnTo>
                    <a:lnTo>
                      <a:pt x="2551" y="41"/>
                    </a:lnTo>
                    <a:lnTo>
                      <a:pt x="2429" y="14"/>
                    </a:lnTo>
                    <a:lnTo>
                      <a:pt x="2308"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 name="Google Shape;1434;p123"/>
              <p:cNvSpPr/>
              <p:nvPr/>
            </p:nvSpPr>
            <p:spPr>
              <a:xfrm>
                <a:off x="1774226" y="1350675"/>
                <a:ext cx="270307" cy="256281"/>
              </a:xfrm>
              <a:custGeom>
                <a:rect b="b" l="l" r="r" t="t"/>
                <a:pathLst>
                  <a:path extrusionOk="0" h="17903" w="18429">
                    <a:moveTo>
                      <a:pt x="9201" y="2834"/>
                    </a:moveTo>
                    <a:lnTo>
                      <a:pt x="9498" y="2847"/>
                    </a:lnTo>
                    <a:lnTo>
                      <a:pt x="9795" y="2860"/>
                    </a:lnTo>
                    <a:lnTo>
                      <a:pt x="10092" y="2901"/>
                    </a:lnTo>
                    <a:lnTo>
                      <a:pt x="10388" y="2955"/>
                    </a:lnTo>
                    <a:lnTo>
                      <a:pt x="10672" y="3009"/>
                    </a:lnTo>
                    <a:lnTo>
                      <a:pt x="10941" y="3090"/>
                    </a:lnTo>
                    <a:lnTo>
                      <a:pt x="11225" y="3184"/>
                    </a:lnTo>
                    <a:lnTo>
                      <a:pt x="11481" y="3279"/>
                    </a:lnTo>
                    <a:lnTo>
                      <a:pt x="11751" y="3400"/>
                    </a:lnTo>
                    <a:lnTo>
                      <a:pt x="11994" y="3522"/>
                    </a:lnTo>
                    <a:lnTo>
                      <a:pt x="12250" y="3670"/>
                    </a:lnTo>
                    <a:lnTo>
                      <a:pt x="12479" y="3818"/>
                    </a:lnTo>
                    <a:lnTo>
                      <a:pt x="12709" y="3980"/>
                    </a:lnTo>
                    <a:lnTo>
                      <a:pt x="12938" y="4156"/>
                    </a:lnTo>
                    <a:lnTo>
                      <a:pt x="13154" y="4344"/>
                    </a:lnTo>
                    <a:lnTo>
                      <a:pt x="13356" y="4533"/>
                    </a:lnTo>
                    <a:lnTo>
                      <a:pt x="13545" y="4736"/>
                    </a:lnTo>
                    <a:lnTo>
                      <a:pt x="13734" y="4952"/>
                    </a:lnTo>
                    <a:lnTo>
                      <a:pt x="13909" y="5181"/>
                    </a:lnTo>
                    <a:lnTo>
                      <a:pt x="14071" y="5424"/>
                    </a:lnTo>
                    <a:lnTo>
                      <a:pt x="14220" y="5667"/>
                    </a:lnTo>
                    <a:lnTo>
                      <a:pt x="14368" y="5923"/>
                    </a:lnTo>
                    <a:lnTo>
                      <a:pt x="14503" y="6179"/>
                    </a:lnTo>
                    <a:lnTo>
                      <a:pt x="14611" y="6462"/>
                    </a:lnTo>
                    <a:lnTo>
                      <a:pt x="14719" y="6732"/>
                    </a:lnTo>
                    <a:lnTo>
                      <a:pt x="14813" y="7029"/>
                    </a:lnTo>
                    <a:lnTo>
                      <a:pt x="14894" y="7326"/>
                    </a:lnTo>
                    <a:lnTo>
                      <a:pt x="14962" y="7623"/>
                    </a:lnTo>
                    <a:lnTo>
                      <a:pt x="15016" y="7946"/>
                    </a:lnTo>
                    <a:lnTo>
                      <a:pt x="15043" y="8257"/>
                    </a:lnTo>
                    <a:lnTo>
                      <a:pt x="15070" y="8581"/>
                    </a:lnTo>
                    <a:lnTo>
                      <a:pt x="15083" y="8918"/>
                    </a:lnTo>
                    <a:lnTo>
                      <a:pt x="15070" y="9255"/>
                    </a:lnTo>
                    <a:lnTo>
                      <a:pt x="15043" y="9579"/>
                    </a:lnTo>
                    <a:lnTo>
                      <a:pt x="15016" y="9903"/>
                    </a:lnTo>
                    <a:lnTo>
                      <a:pt x="14962" y="10213"/>
                    </a:lnTo>
                    <a:lnTo>
                      <a:pt x="14894" y="10523"/>
                    </a:lnTo>
                    <a:lnTo>
                      <a:pt x="14813" y="10820"/>
                    </a:lnTo>
                    <a:lnTo>
                      <a:pt x="14719" y="11103"/>
                    </a:lnTo>
                    <a:lnTo>
                      <a:pt x="14611" y="11387"/>
                    </a:lnTo>
                    <a:lnTo>
                      <a:pt x="14503" y="11670"/>
                    </a:lnTo>
                    <a:lnTo>
                      <a:pt x="14368" y="11940"/>
                    </a:lnTo>
                    <a:lnTo>
                      <a:pt x="14220" y="12196"/>
                    </a:lnTo>
                    <a:lnTo>
                      <a:pt x="14071" y="12439"/>
                    </a:lnTo>
                    <a:lnTo>
                      <a:pt x="13909" y="12682"/>
                    </a:lnTo>
                    <a:lnTo>
                      <a:pt x="13734" y="12911"/>
                    </a:lnTo>
                    <a:lnTo>
                      <a:pt x="13545" y="13127"/>
                    </a:lnTo>
                    <a:lnTo>
                      <a:pt x="13356" y="13343"/>
                    </a:lnTo>
                    <a:lnTo>
                      <a:pt x="13154" y="13532"/>
                    </a:lnTo>
                    <a:lnTo>
                      <a:pt x="12938" y="13720"/>
                    </a:lnTo>
                    <a:lnTo>
                      <a:pt x="12709" y="13896"/>
                    </a:lnTo>
                    <a:lnTo>
                      <a:pt x="12479" y="14071"/>
                    </a:lnTo>
                    <a:lnTo>
                      <a:pt x="12250" y="14220"/>
                    </a:lnTo>
                    <a:lnTo>
                      <a:pt x="11994" y="14368"/>
                    </a:lnTo>
                    <a:lnTo>
                      <a:pt x="11751" y="14489"/>
                    </a:lnTo>
                    <a:lnTo>
                      <a:pt x="11481" y="14611"/>
                    </a:lnTo>
                    <a:lnTo>
                      <a:pt x="11225" y="14719"/>
                    </a:lnTo>
                    <a:lnTo>
                      <a:pt x="10941" y="14813"/>
                    </a:lnTo>
                    <a:lnTo>
                      <a:pt x="10672" y="14881"/>
                    </a:lnTo>
                    <a:lnTo>
                      <a:pt x="10388" y="14948"/>
                    </a:lnTo>
                    <a:lnTo>
                      <a:pt x="10092" y="15002"/>
                    </a:lnTo>
                    <a:lnTo>
                      <a:pt x="9795" y="15043"/>
                    </a:lnTo>
                    <a:lnTo>
                      <a:pt x="9498" y="15056"/>
                    </a:lnTo>
                    <a:lnTo>
                      <a:pt x="9201" y="15070"/>
                    </a:lnTo>
                    <a:lnTo>
                      <a:pt x="8904" y="15056"/>
                    </a:lnTo>
                    <a:lnTo>
                      <a:pt x="8608" y="15043"/>
                    </a:lnTo>
                    <a:lnTo>
                      <a:pt x="8311" y="15002"/>
                    </a:lnTo>
                    <a:lnTo>
                      <a:pt x="8027" y="14948"/>
                    </a:lnTo>
                    <a:lnTo>
                      <a:pt x="7744" y="14881"/>
                    </a:lnTo>
                    <a:lnTo>
                      <a:pt x="7461" y="14800"/>
                    </a:lnTo>
                    <a:lnTo>
                      <a:pt x="7191" y="14719"/>
                    </a:lnTo>
                    <a:lnTo>
                      <a:pt x="6921" y="14611"/>
                    </a:lnTo>
                    <a:lnTo>
                      <a:pt x="6665" y="14489"/>
                    </a:lnTo>
                    <a:lnTo>
                      <a:pt x="6409" y="14355"/>
                    </a:lnTo>
                    <a:lnTo>
                      <a:pt x="6166" y="14206"/>
                    </a:lnTo>
                    <a:lnTo>
                      <a:pt x="5923" y="14058"/>
                    </a:lnTo>
                    <a:lnTo>
                      <a:pt x="5694" y="13896"/>
                    </a:lnTo>
                    <a:lnTo>
                      <a:pt x="5478" y="13707"/>
                    </a:lnTo>
                    <a:lnTo>
                      <a:pt x="5262" y="13518"/>
                    </a:lnTo>
                    <a:lnTo>
                      <a:pt x="5060" y="13316"/>
                    </a:lnTo>
                    <a:lnTo>
                      <a:pt x="4857" y="13113"/>
                    </a:lnTo>
                    <a:lnTo>
                      <a:pt x="4668" y="12898"/>
                    </a:lnTo>
                    <a:lnTo>
                      <a:pt x="4493" y="12655"/>
                    </a:lnTo>
                    <a:lnTo>
                      <a:pt x="4331" y="12425"/>
                    </a:lnTo>
                    <a:lnTo>
                      <a:pt x="4183" y="12169"/>
                    </a:lnTo>
                    <a:lnTo>
                      <a:pt x="4034" y="11913"/>
                    </a:lnTo>
                    <a:lnTo>
                      <a:pt x="3899" y="11643"/>
                    </a:lnTo>
                    <a:lnTo>
                      <a:pt x="3778" y="11373"/>
                    </a:lnTo>
                    <a:lnTo>
                      <a:pt x="3684" y="11090"/>
                    </a:lnTo>
                    <a:lnTo>
                      <a:pt x="3589" y="10806"/>
                    </a:lnTo>
                    <a:lnTo>
                      <a:pt x="3508" y="10510"/>
                    </a:lnTo>
                    <a:lnTo>
                      <a:pt x="3441" y="10199"/>
                    </a:lnTo>
                    <a:lnTo>
                      <a:pt x="3387" y="9889"/>
                    </a:lnTo>
                    <a:lnTo>
                      <a:pt x="3346" y="9565"/>
                    </a:lnTo>
                    <a:lnTo>
                      <a:pt x="3319" y="9242"/>
                    </a:lnTo>
                    <a:lnTo>
                      <a:pt x="3319" y="8918"/>
                    </a:lnTo>
                    <a:lnTo>
                      <a:pt x="3319" y="8581"/>
                    </a:lnTo>
                    <a:lnTo>
                      <a:pt x="3346" y="8270"/>
                    </a:lnTo>
                    <a:lnTo>
                      <a:pt x="3387" y="7946"/>
                    </a:lnTo>
                    <a:lnTo>
                      <a:pt x="3441" y="7636"/>
                    </a:lnTo>
                    <a:lnTo>
                      <a:pt x="3508" y="7339"/>
                    </a:lnTo>
                    <a:lnTo>
                      <a:pt x="3576" y="7043"/>
                    </a:lnTo>
                    <a:lnTo>
                      <a:pt x="3670" y="6746"/>
                    </a:lnTo>
                    <a:lnTo>
                      <a:pt x="3778" y="6476"/>
                    </a:lnTo>
                    <a:lnTo>
                      <a:pt x="3899" y="6193"/>
                    </a:lnTo>
                    <a:lnTo>
                      <a:pt x="4021" y="5936"/>
                    </a:lnTo>
                    <a:lnTo>
                      <a:pt x="4169" y="5680"/>
                    </a:lnTo>
                    <a:lnTo>
                      <a:pt x="4318" y="5437"/>
                    </a:lnTo>
                    <a:lnTo>
                      <a:pt x="4479" y="5194"/>
                    </a:lnTo>
                    <a:lnTo>
                      <a:pt x="4655" y="4965"/>
                    </a:lnTo>
                    <a:lnTo>
                      <a:pt x="4844" y="4749"/>
                    </a:lnTo>
                    <a:lnTo>
                      <a:pt x="5046" y="4547"/>
                    </a:lnTo>
                    <a:lnTo>
                      <a:pt x="5248" y="4344"/>
                    </a:lnTo>
                    <a:lnTo>
                      <a:pt x="5464" y="4169"/>
                    </a:lnTo>
                    <a:lnTo>
                      <a:pt x="5680" y="3994"/>
                    </a:lnTo>
                    <a:lnTo>
                      <a:pt x="5909" y="3818"/>
                    </a:lnTo>
                    <a:lnTo>
                      <a:pt x="6152" y="3670"/>
                    </a:lnTo>
                    <a:lnTo>
                      <a:pt x="6395" y="3535"/>
                    </a:lnTo>
                    <a:lnTo>
                      <a:pt x="6651" y="3400"/>
                    </a:lnTo>
                    <a:lnTo>
                      <a:pt x="6908" y="3292"/>
                    </a:lnTo>
                    <a:lnTo>
                      <a:pt x="7178" y="3184"/>
                    </a:lnTo>
                    <a:lnTo>
                      <a:pt x="7447" y="3090"/>
                    </a:lnTo>
                    <a:lnTo>
                      <a:pt x="7731" y="3022"/>
                    </a:lnTo>
                    <a:lnTo>
                      <a:pt x="8014" y="2955"/>
                    </a:lnTo>
                    <a:lnTo>
                      <a:pt x="8297" y="2901"/>
                    </a:lnTo>
                    <a:lnTo>
                      <a:pt x="8594" y="2860"/>
                    </a:lnTo>
                    <a:lnTo>
                      <a:pt x="8891" y="2847"/>
                    </a:lnTo>
                    <a:lnTo>
                      <a:pt x="9201" y="2834"/>
                    </a:lnTo>
                    <a:close/>
                    <a:moveTo>
                      <a:pt x="8716" y="0"/>
                    </a:moveTo>
                    <a:lnTo>
                      <a:pt x="8257" y="41"/>
                    </a:lnTo>
                    <a:lnTo>
                      <a:pt x="7785" y="95"/>
                    </a:lnTo>
                    <a:lnTo>
                      <a:pt x="7339" y="162"/>
                    </a:lnTo>
                    <a:lnTo>
                      <a:pt x="6894" y="257"/>
                    </a:lnTo>
                    <a:lnTo>
                      <a:pt x="6449" y="378"/>
                    </a:lnTo>
                    <a:lnTo>
                      <a:pt x="6017" y="500"/>
                    </a:lnTo>
                    <a:lnTo>
                      <a:pt x="5613" y="662"/>
                    </a:lnTo>
                    <a:lnTo>
                      <a:pt x="5194" y="823"/>
                    </a:lnTo>
                    <a:lnTo>
                      <a:pt x="4803" y="1012"/>
                    </a:lnTo>
                    <a:lnTo>
                      <a:pt x="4412" y="1228"/>
                    </a:lnTo>
                    <a:lnTo>
                      <a:pt x="4048" y="1444"/>
                    </a:lnTo>
                    <a:lnTo>
                      <a:pt x="3684" y="1687"/>
                    </a:lnTo>
                    <a:lnTo>
                      <a:pt x="3333" y="1943"/>
                    </a:lnTo>
                    <a:lnTo>
                      <a:pt x="3009" y="2213"/>
                    </a:lnTo>
                    <a:lnTo>
                      <a:pt x="2685" y="2510"/>
                    </a:lnTo>
                    <a:lnTo>
                      <a:pt x="2388" y="2807"/>
                    </a:lnTo>
                    <a:lnTo>
                      <a:pt x="2092" y="3130"/>
                    </a:lnTo>
                    <a:lnTo>
                      <a:pt x="1822" y="3454"/>
                    </a:lnTo>
                    <a:lnTo>
                      <a:pt x="1565" y="3805"/>
                    </a:lnTo>
                    <a:lnTo>
                      <a:pt x="1323" y="4169"/>
                    </a:lnTo>
                    <a:lnTo>
                      <a:pt x="1107" y="4547"/>
                    </a:lnTo>
                    <a:lnTo>
                      <a:pt x="904" y="4925"/>
                    </a:lnTo>
                    <a:lnTo>
                      <a:pt x="729" y="5329"/>
                    </a:lnTo>
                    <a:lnTo>
                      <a:pt x="554" y="5734"/>
                    </a:lnTo>
                    <a:lnTo>
                      <a:pt x="419" y="6166"/>
                    </a:lnTo>
                    <a:lnTo>
                      <a:pt x="297" y="6597"/>
                    </a:lnTo>
                    <a:lnTo>
                      <a:pt x="189" y="7043"/>
                    </a:lnTo>
                    <a:lnTo>
                      <a:pt x="108" y="7488"/>
                    </a:lnTo>
                    <a:lnTo>
                      <a:pt x="55" y="7960"/>
                    </a:lnTo>
                    <a:lnTo>
                      <a:pt x="14" y="8432"/>
                    </a:lnTo>
                    <a:lnTo>
                      <a:pt x="1" y="8918"/>
                    </a:lnTo>
                    <a:lnTo>
                      <a:pt x="14" y="9403"/>
                    </a:lnTo>
                    <a:lnTo>
                      <a:pt x="55" y="9876"/>
                    </a:lnTo>
                    <a:lnTo>
                      <a:pt x="108" y="10334"/>
                    </a:lnTo>
                    <a:lnTo>
                      <a:pt x="189" y="10793"/>
                    </a:lnTo>
                    <a:lnTo>
                      <a:pt x="297" y="11238"/>
                    </a:lnTo>
                    <a:lnTo>
                      <a:pt x="419" y="11683"/>
                    </a:lnTo>
                    <a:lnTo>
                      <a:pt x="554" y="12102"/>
                    </a:lnTo>
                    <a:lnTo>
                      <a:pt x="729" y="12520"/>
                    </a:lnTo>
                    <a:lnTo>
                      <a:pt x="904" y="12924"/>
                    </a:lnTo>
                    <a:lnTo>
                      <a:pt x="1107" y="13302"/>
                    </a:lnTo>
                    <a:lnTo>
                      <a:pt x="1323" y="13680"/>
                    </a:lnTo>
                    <a:lnTo>
                      <a:pt x="1565" y="14044"/>
                    </a:lnTo>
                    <a:lnTo>
                      <a:pt x="1822" y="14395"/>
                    </a:lnTo>
                    <a:lnTo>
                      <a:pt x="2092" y="14732"/>
                    </a:lnTo>
                    <a:lnTo>
                      <a:pt x="2388" y="15056"/>
                    </a:lnTo>
                    <a:lnTo>
                      <a:pt x="2685" y="15366"/>
                    </a:lnTo>
                    <a:lnTo>
                      <a:pt x="3009" y="15650"/>
                    </a:lnTo>
                    <a:lnTo>
                      <a:pt x="3333" y="15933"/>
                    </a:lnTo>
                    <a:lnTo>
                      <a:pt x="3684" y="16189"/>
                    </a:lnTo>
                    <a:lnTo>
                      <a:pt x="4048" y="16432"/>
                    </a:lnTo>
                    <a:lnTo>
                      <a:pt x="4412" y="16661"/>
                    </a:lnTo>
                    <a:lnTo>
                      <a:pt x="4803" y="16864"/>
                    </a:lnTo>
                    <a:lnTo>
                      <a:pt x="5194" y="17066"/>
                    </a:lnTo>
                    <a:lnTo>
                      <a:pt x="5613" y="17228"/>
                    </a:lnTo>
                    <a:lnTo>
                      <a:pt x="6031" y="17390"/>
                    </a:lnTo>
                    <a:lnTo>
                      <a:pt x="6449" y="17525"/>
                    </a:lnTo>
                    <a:lnTo>
                      <a:pt x="6894" y="17633"/>
                    </a:lnTo>
                    <a:lnTo>
                      <a:pt x="7339" y="17727"/>
                    </a:lnTo>
                    <a:lnTo>
                      <a:pt x="7785" y="17808"/>
                    </a:lnTo>
                    <a:lnTo>
                      <a:pt x="8257" y="17862"/>
                    </a:lnTo>
                    <a:lnTo>
                      <a:pt x="8716" y="17889"/>
                    </a:lnTo>
                    <a:lnTo>
                      <a:pt x="9201" y="17903"/>
                    </a:lnTo>
                    <a:lnTo>
                      <a:pt x="9673" y="17889"/>
                    </a:lnTo>
                    <a:lnTo>
                      <a:pt x="10146" y="17862"/>
                    </a:lnTo>
                    <a:lnTo>
                      <a:pt x="10604" y="17808"/>
                    </a:lnTo>
                    <a:lnTo>
                      <a:pt x="11063" y="17727"/>
                    </a:lnTo>
                    <a:lnTo>
                      <a:pt x="11508" y="17633"/>
                    </a:lnTo>
                    <a:lnTo>
                      <a:pt x="11940" y="17525"/>
                    </a:lnTo>
                    <a:lnTo>
                      <a:pt x="12371" y="17390"/>
                    </a:lnTo>
                    <a:lnTo>
                      <a:pt x="12790" y="17228"/>
                    </a:lnTo>
                    <a:lnTo>
                      <a:pt x="13208" y="17053"/>
                    </a:lnTo>
                    <a:lnTo>
                      <a:pt x="13599" y="16864"/>
                    </a:lnTo>
                    <a:lnTo>
                      <a:pt x="13990" y="16648"/>
                    </a:lnTo>
                    <a:lnTo>
                      <a:pt x="14355" y="16432"/>
                    </a:lnTo>
                    <a:lnTo>
                      <a:pt x="14719" y="16176"/>
                    </a:lnTo>
                    <a:lnTo>
                      <a:pt x="15070" y="15919"/>
                    </a:lnTo>
                    <a:lnTo>
                      <a:pt x="15407" y="15650"/>
                    </a:lnTo>
                    <a:lnTo>
                      <a:pt x="15731" y="15353"/>
                    </a:lnTo>
                    <a:lnTo>
                      <a:pt x="16027" y="15043"/>
                    </a:lnTo>
                    <a:lnTo>
                      <a:pt x="16324" y="14719"/>
                    </a:lnTo>
                    <a:lnTo>
                      <a:pt x="16594" y="14381"/>
                    </a:lnTo>
                    <a:lnTo>
                      <a:pt x="16850" y="14031"/>
                    </a:lnTo>
                    <a:lnTo>
                      <a:pt x="17093" y="13666"/>
                    </a:lnTo>
                    <a:lnTo>
                      <a:pt x="17309" y="13289"/>
                    </a:lnTo>
                    <a:lnTo>
                      <a:pt x="17511" y="12911"/>
                    </a:lnTo>
                    <a:lnTo>
                      <a:pt x="17700" y="12506"/>
                    </a:lnTo>
                    <a:lnTo>
                      <a:pt x="17862" y="12088"/>
                    </a:lnTo>
                    <a:lnTo>
                      <a:pt x="18011" y="11670"/>
                    </a:lnTo>
                    <a:lnTo>
                      <a:pt x="18132" y="11238"/>
                    </a:lnTo>
                    <a:lnTo>
                      <a:pt x="18240" y="10793"/>
                    </a:lnTo>
                    <a:lnTo>
                      <a:pt x="18321" y="10334"/>
                    </a:lnTo>
                    <a:lnTo>
                      <a:pt x="18375" y="9876"/>
                    </a:lnTo>
                    <a:lnTo>
                      <a:pt x="18415" y="9403"/>
                    </a:lnTo>
                    <a:lnTo>
                      <a:pt x="18429" y="8918"/>
                    </a:lnTo>
                    <a:lnTo>
                      <a:pt x="18415" y="8432"/>
                    </a:lnTo>
                    <a:lnTo>
                      <a:pt x="18375" y="7973"/>
                    </a:lnTo>
                    <a:lnTo>
                      <a:pt x="18321" y="7501"/>
                    </a:lnTo>
                    <a:lnTo>
                      <a:pt x="18240" y="7056"/>
                    </a:lnTo>
                    <a:lnTo>
                      <a:pt x="18132" y="6611"/>
                    </a:lnTo>
                    <a:lnTo>
                      <a:pt x="18011" y="6179"/>
                    </a:lnTo>
                    <a:lnTo>
                      <a:pt x="17862" y="5747"/>
                    </a:lnTo>
                    <a:lnTo>
                      <a:pt x="17700" y="5343"/>
                    </a:lnTo>
                    <a:lnTo>
                      <a:pt x="17511" y="4938"/>
                    </a:lnTo>
                    <a:lnTo>
                      <a:pt x="17309" y="4560"/>
                    </a:lnTo>
                    <a:lnTo>
                      <a:pt x="17093" y="4183"/>
                    </a:lnTo>
                    <a:lnTo>
                      <a:pt x="16850" y="3818"/>
                    </a:lnTo>
                    <a:lnTo>
                      <a:pt x="16594" y="3481"/>
                    </a:lnTo>
                    <a:lnTo>
                      <a:pt x="16324" y="3144"/>
                    </a:lnTo>
                    <a:lnTo>
                      <a:pt x="16027" y="2820"/>
                    </a:lnTo>
                    <a:lnTo>
                      <a:pt x="15731" y="2523"/>
                    </a:lnTo>
                    <a:lnTo>
                      <a:pt x="15407" y="2226"/>
                    </a:lnTo>
                    <a:lnTo>
                      <a:pt x="15070" y="1957"/>
                    </a:lnTo>
                    <a:lnTo>
                      <a:pt x="14719" y="1700"/>
                    </a:lnTo>
                    <a:lnTo>
                      <a:pt x="14355" y="1457"/>
                    </a:lnTo>
                    <a:lnTo>
                      <a:pt x="13990" y="1228"/>
                    </a:lnTo>
                    <a:lnTo>
                      <a:pt x="13599" y="1026"/>
                    </a:lnTo>
                    <a:lnTo>
                      <a:pt x="13208" y="837"/>
                    </a:lnTo>
                    <a:lnTo>
                      <a:pt x="12790" y="662"/>
                    </a:lnTo>
                    <a:lnTo>
                      <a:pt x="12371" y="513"/>
                    </a:lnTo>
                    <a:lnTo>
                      <a:pt x="11940" y="378"/>
                    </a:lnTo>
                    <a:lnTo>
                      <a:pt x="11508" y="257"/>
                    </a:lnTo>
                    <a:lnTo>
                      <a:pt x="11063" y="162"/>
                    </a:lnTo>
                    <a:lnTo>
                      <a:pt x="10604" y="95"/>
                    </a:lnTo>
                    <a:lnTo>
                      <a:pt x="10146" y="41"/>
                    </a:lnTo>
                    <a:lnTo>
                      <a:pt x="9673"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5" name="Google Shape;1435;p123"/>
            <p:cNvGrpSpPr/>
            <p:nvPr/>
          </p:nvGrpSpPr>
          <p:grpSpPr>
            <a:xfrm>
              <a:off x="2142865" y="1351634"/>
              <a:ext cx="678519" cy="295104"/>
              <a:chOff x="2142865" y="1351634"/>
              <a:chExt cx="678519" cy="295104"/>
            </a:xfrm>
          </p:grpSpPr>
          <p:sp>
            <p:nvSpPr>
              <p:cNvPr id="1436" name="Google Shape;1436;p123"/>
              <p:cNvSpPr/>
              <p:nvPr/>
            </p:nvSpPr>
            <p:spPr>
              <a:xfrm>
                <a:off x="2142865" y="1351634"/>
                <a:ext cx="77782" cy="100448"/>
              </a:xfrm>
              <a:custGeom>
                <a:rect b="b" l="l" r="r" t="t"/>
                <a:pathLst>
                  <a:path extrusionOk="0" h="7017" w="5303">
                    <a:moveTo>
                      <a:pt x="2942" y="1121"/>
                    </a:moveTo>
                    <a:lnTo>
                      <a:pt x="3063" y="1148"/>
                    </a:lnTo>
                    <a:lnTo>
                      <a:pt x="3184" y="1175"/>
                    </a:lnTo>
                    <a:lnTo>
                      <a:pt x="3306" y="1202"/>
                    </a:lnTo>
                    <a:lnTo>
                      <a:pt x="3414" y="1256"/>
                    </a:lnTo>
                    <a:lnTo>
                      <a:pt x="3522" y="1323"/>
                    </a:lnTo>
                    <a:lnTo>
                      <a:pt x="3630" y="1390"/>
                    </a:lnTo>
                    <a:lnTo>
                      <a:pt x="3724" y="1471"/>
                    </a:lnTo>
                    <a:lnTo>
                      <a:pt x="3805" y="1566"/>
                    </a:lnTo>
                    <a:lnTo>
                      <a:pt x="3872" y="1660"/>
                    </a:lnTo>
                    <a:lnTo>
                      <a:pt x="3940" y="1768"/>
                    </a:lnTo>
                    <a:lnTo>
                      <a:pt x="3994" y="1890"/>
                    </a:lnTo>
                    <a:lnTo>
                      <a:pt x="4034" y="2011"/>
                    </a:lnTo>
                    <a:lnTo>
                      <a:pt x="4061" y="2132"/>
                    </a:lnTo>
                    <a:lnTo>
                      <a:pt x="4075" y="2254"/>
                    </a:lnTo>
                    <a:lnTo>
                      <a:pt x="4075" y="2375"/>
                    </a:lnTo>
                    <a:lnTo>
                      <a:pt x="4075" y="2510"/>
                    </a:lnTo>
                    <a:lnTo>
                      <a:pt x="4061" y="2632"/>
                    </a:lnTo>
                    <a:lnTo>
                      <a:pt x="4034" y="2753"/>
                    </a:lnTo>
                    <a:lnTo>
                      <a:pt x="3994" y="2874"/>
                    </a:lnTo>
                    <a:lnTo>
                      <a:pt x="3940" y="2996"/>
                    </a:lnTo>
                    <a:lnTo>
                      <a:pt x="3886" y="3104"/>
                    </a:lnTo>
                    <a:lnTo>
                      <a:pt x="3805" y="3212"/>
                    </a:lnTo>
                    <a:lnTo>
                      <a:pt x="3724" y="3306"/>
                    </a:lnTo>
                    <a:lnTo>
                      <a:pt x="3630" y="3387"/>
                    </a:lnTo>
                    <a:lnTo>
                      <a:pt x="3522" y="3455"/>
                    </a:lnTo>
                    <a:lnTo>
                      <a:pt x="3414" y="3522"/>
                    </a:lnTo>
                    <a:lnTo>
                      <a:pt x="3292" y="3576"/>
                    </a:lnTo>
                    <a:lnTo>
                      <a:pt x="3171" y="3616"/>
                    </a:lnTo>
                    <a:lnTo>
                      <a:pt x="3049" y="3643"/>
                    </a:lnTo>
                    <a:lnTo>
                      <a:pt x="2928" y="3657"/>
                    </a:lnTo>
                    <a:lnTo>
                      <a:pt x="2793" y="3643"/>
                    </a:lnTo>
                    <a:lnTo>
                      <a:pt x="1215" y="3657"/>
                    </a:lnTo>
                    <a:lnTo>
                      <a:pt x="1215" y="1121"/>
                    </a:lnTo>
                    <a:close/>
                    <a:moveTo>
                      <a:pt x="243" y="1"/>
                    </a:moveTo>
                    <a:lnTo>
                      <a:pt x="135" y="14"/>
                    </a:lnTo>
                    <a:lnTo>
                      <a:pt x="95" y="28"/>
                    </a:lnTo>
                    <a:lnTo>
                      <a:pt x="68" y="55"/>
                    </a:lnTo>
                    <a:lnTo>
                      <a:pt x="41" y="82"/>
                    </a:lnTo>
                    <a:lnTo>
                      <a:pt x="14" y="122"/>
                    </a:lnTo>
                    <a:lnTo>
                      <a:pt x="1" y="176"/>
                    </a:lnTo>
                    <a:lnTo>
                      <a:pt x="1" y="230"/>
                    </a:lnTo>
                    <a:lnTo>
                      <a:pt x="1" y="6787"/>
                    </a:lnTo>
                    <a:lnTo>
                      <a:pt x="1" y="6841"/>
                    </a:lnTo>
                    <a:lnTo>
                      <a:pt x="14" y="6881"/>
                    </a:lnTo>
                    <a:lnTo>
                      <a:pt x="41" y="6922"/>
                    </a:lnTo>
                    <a:lnTo>
                      <a:pt x="68" y="6962"/>
                    </a:lnTo>
                    <a:lnTo>
                      <a:pt x="95" y="6976"/>
                    </a:lnTo>
                    <a:lnTo>
                      <a:pt x="135" y="7003"/>
                    </a:lnTo>
                    <a:lnTo>
                      <a:pt x="243" y="7016"/>
                    </a:lnTo>
                    <a:lnTo>
                      <a:pt x="1026" y="7016"/>
                    </a:lnTo>
                    <a:lnTo>
                      <a:pt x="1066" y="7003"/>
                    </a:lnTo>
                    <a:lnTo>
                      <a:pt x="1107" y="6976"/>
                    </a:lnTo>
                    <a:lnTo>
                      <a:pt x="1147" y="6962"/>
                    </a:lnTo>
                    <a:lnTo>
                      <a:pt x="1174" y="6922"/>
                    </a:lnTo>
                    <a:lnTo>
                      <a:pt x="1188" y="6881"/>
                    </a:lnTo>
                    <a:lnTo>
                      <a:pt x="1201" y="6841"/>
                    </a:lnTo>
                    <a:lnTo>
                      <a:pt x="1201" y="6787"/>
                    </a:lnTo>
                    <a:lnTo>
                      <a:pt x="1201" y="4777"/>
                    </a:lnTo>
                    <a:lnTo>
                      <a:pt x="2942" y="4777"/>
                    </a:lnTo>
                    <a:lnTo>
                      <a:pt x="3171" y="4763"/>
                    </a:lnTo>
                    <a:lnTo>
                      <a:pt x="3414" y="4750"/>
                    </a:lnTo>
                    <a:lnTo>
                      <a:pt x="3643" y="4696"/>
                    </a:lnTo>
                    <a:lnTo>
                      <a:pt x="3859" y="4628"/>
                    </a:lnTo>
                    <a:lnTo>
                      <a:pt x="4075" y="4520"/>
                    </a:lnTo>
                    <a:lnTo>
                      <a:pt x="4291" y="4412"/>
                    </a:lnTo>
                    <a:lnTo>
                      <a:pt x="4479" y="4277"/>
                    </a:lnTo>
                    <a:lnTo>
                      <a:pt x="4655" y="4116"/>
                    </a:lnTo>
                    <a:lnTo>
                      <a:pt x="4817" y="3940"/>
                    </a:lnTo>
                    <a:lnTo>
                      <a:pt x="4952" y="3738"/>
                    </a:lnTo>
                    <a:lnTo>
                      <a:pt x="5060" y="3535"/>
                    </a:lnTo>
                    <a:lnTo>
                      <a:pt x="5154" y="3320"/>
                    </a:lnTo>
                    <a:lnTo>
                      <a:pt x="5235" y="3090"/>
                    </a:lnTo>
                    <a:lnTo>
                      <a:pt x="5275" y="2847"/>
                    </a:lnTo>
                    <a:lnTo>
                      <a:pt x="5302" y="2618"/>
                    </a:lnTo>
                    <a:lnTo>
                      <a:pt x="5302" y="2375"/>
                    </a:lnTo>
                    <a:lnTo>
                      <a:pt x="5302" y="2146"/>
                    </a:lnTo>
                    <a:lnTo>
                      <a:pt x="5275" y="1903"/>
                    </a:lnTo>
                    <a:lnTo>
                      <a:pt x="5235" y="1674"/>
                    </a:lnTo>
                    <a:lnTo>
                      <a:pt x="5154" y="1444"/>
                    </a:lnTo>
                    <a:lnTo>
                      <a:pt x="5060" y="1229"/>
                    </a:lnTo>
                    <a:lnTo>
                      <a:pt x="4952" y="1026"/>
                    </a:lnTo>
                    <a:lnTo>
                      <a:pt x="4817" y="837"/>
                    </a:lnTo>
                    <a:lnTo>
                      <a:pt x="4655" y="648"/>
                    </a:lnTo>
                    <a:lnTo>
                      <a:pt x="4479" y="500"/>
                    </a:lnTo>
                    <a:lnTo>
                      <a:pt x="4291" y="365"/>
                    </a:lnTo>
                    <a:lnTo>
                      <a:pt x="4075" y="244"/>
                    </a:lnTo>
                    <a:lnTo>
                      <a:pt x="3859" y="149"/>
                    </a:lnTo>
                    <a:lnTo>
                      <a:pt x="3643" y="68"/>
                    </a:lnTo>
                    <a:lnTo>
                      <a:pt x="3414" y="28"/>
                    </a:lnTo>
                    <a:lnTo>
                      <a:pt x="3171"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 name="Google Shape;1437;p123"/>
              <p:cNvSpPr/>
              <p:nvPr/>
            </p:nvSpPr>
            <p:spPr>
              <a:xfrm>
                <a:off x="2246358" y="1381567"/>
                <a:ext cx="40966" cy="70516"/>
              </a:xfrm>
              <a:custGeom>
                <a:rect b="b" l="l" r="r" t="t"/>
                <a:pathLst>
                  <a:path extrusionOk="0" h="4926" w="2793">
                    <a:moveTo>
                      <a:pt x="1349" y="1"/>
                    </a:moveTo>
                    <a:lnTo>
                      <a:pt x="1201" y="14"/>
                    </a:lnTo>
                    <a:lnTo>
                      <a:pt x="1052" y="28"/>
                    </a:lnTo>
                    <a:lnTo>
                      <a:pt x="904" y="82"/>
                    </a:lnTo>
                    <a:lnTo>
                      <a:pt x="769" y="136"/>
                    </a:lnTo>
                    <a:lnTo>
                      <a:pt x="634" y="203"/>
                    </a:lnTo>
                    <a:lnTo>
                      <a:pt x="513" y="298"/>
                    </a:lnTo>
                    <a:lnTo>
                      <a:pt x="405" y="392"/>
                    </a:lnTo>
                    <a:lnTo>
                      <a:pt x="297" y="500"/>
                    </a:lnTo>
                    <a:lnTo>
                      <a:pt x="216" y="622"/>
                    </a:lnTo>
                    <a:lnTo>
                      <a:pt x="135" y="756"/>
                    </a:lnTo>
                    <a:lnTo>
                      <a:pt x="81" y="891"/>
                    </a:lnTo>
                    <a:lnTo>
                      <a:pt x="41" y="1040"/>
                    </a:lnTo>
                    <a:lnTo>
                      <a:pt x="14" y="1188"/>
                    </a:lnTo>
                    <a:lnTo>
                      <a:pt x="0" y="1337"/>
                    </a:lnTo>
                    <a:lnTo>
                      <a:pt x="14" y="1485"/>
                    </a:lnTo>
                    <a:lnTo>
                      <a:pt x="14" y="4696"/>
                    </a:lnTo>
                    <a:lnTo>
                      <a:pt x="14" y="4736"/>
                    </a:lnTo>
                    <a:lnTo>
                      <a:pt x="27" y="4790"/>
                    </a:lnTo>
                    <a:lnTo>
                      <a:pt x="41" y="4831"/>
                    </a:lnTo>
                    <a:lnTo>
                      <a:pt x="68" y="4858"/>
                    </a:lnTo>
                    <a:lnTo>
                      <a:pt x="108" y="4898"/>
                    </a:lnTo>
                    <a:lnTo>
                      <a:pt x="149" y="4912"/>
                    </a:lnTo>
                    <a:lnTo>
                      <a:pt x="189" y="4925"/>
                    </a:lnTo>
                    <a:lnTo>
                      <a:pt x="931" y="4925"/>
                    </a:lnTo>
                    <a:lnTo>
                      <a:pt x="985" y="4912"/>
                    </a:lnTo>
                    <a:lnTo>
                      <a:pt x="1025" y="4898"/>
                    </a:lnTo>
                    <a:lnTo>
                      <a:pt x="1066" y="4871"/>
                    </a:lnTo>
                    <a:lnTo>
                      <a:pt x="1093" y="4831"/>
                    </a:lnTo>
                    <a:lnTo>
                      <a:pt x="1106" y="4790"/>
                    </a:lnTo>
                    <a:lnTo>
                      <a:pt x="1120" y="4736"/>
                    </a:lnTo>
                    <a:lnTo>
                      <a:pt x="1120" y="4696"/>
                    </a:lnTo>
                    <a:lnTo>
                      <a:pt x="1120" y="1552"/>
                    </a:lnTo>
                    <a:lnTo>
                      <a:pt x="1120" y="1458"/>
                    </a:lnTo>
                    <a:lnTo>
                      <a:pt x="1147" y="1364"/>
                    </a:lnTo>
                    <a:lnTo>
                      <a:pt x="1187" y="1269"/>
                    </a:lnTo>
                    <a:lnTo>
                      <a:pt x="1255" y="1188"/>
                    </a:lnTo>
                    <a:lnTo>
                      <a:pt x="1336" y="1121"/>
                    </a:lnTo>
                    <a:lnTo>
                      <a:pt x="1430" y="1080"/>
                    </a:lnTo>
                    <a:lnTo>
                      <a:pt x="1538" y="1053"/>
                    </a:lnTo>
                    <a:lnTo>
                      <a:pt x="2590" y="1053"/>
                    </a:lnTo>
                    <a:lnTo>
                      <a:pt x="2644" y="1040"/>
                    </a:lnTo>
                    <a:lnTo>
                      <a:pt x="2685" y="1026"/>
                    </a:lnTo>
                    <a:lnTo>
                      <a:pt x="2725" y="986"/>
                    </a:lnTo>
                    <a:lnTo>
                      <a:pt x="2752" y="945"/>
                    </a:lnTo>
                    <a:lnTo>
                      <a:pt x="2779" y="905"/>
                    </a:lnTo>
                    <a:lnTo>
                      <a:pt x="2793" y="851"/>
                    </a:lnTo>
                    <a:lnTo>
                      <a:pt x="2779" y="810"/>
                    </a:lnTo>
                    <a:lnTo>
                      <a:pt x="2779" y="244"/>
                    </a:lnTo>
                    <a:lnTo>
                      <a:pt x="2779" y="190"/>
                    </a:lnTo>
                    <a:lnTo>
                      <a:pt x="2766" y="136"/>
                    </a:lnTo>
                    <a:lnTo>
                      <a:pt x="2752" y="95"/>
                    </a:lnTo>
                    <a:lnTo>
                      <a:pt x="2725" y="68"/>
                    </a:lnTo>
                    <a:lnTo>
                      <a:pt x="2698" y="41"/>
                    </a:lnTo>
                    <a:lnTo>
                      <a:pt x="2658" y="28"/>
                    </a:lnTo>
                    <a:lnTo>
                      <a:pt x="2550" y="14"/>
                    </a:lnTo>
                    <a:lnTo>
                      <a:pt x="1498" y="14"/>
                    </a:lnTo>
                    <a:lnTo>
                      <a:pt x="1349"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 name="Google Shape;1438;p123"/>
              <p:cNvSpPr/>
              <p:nvPr/>
            </p:nvSpPr>
            <p:spPr>
              <a:xfrm>
                <a:off x="2309869" y="1379834"/>
                <a:ext cx="75010" cy="74939"/>
              </a:xfrm>
              <a:custGeom>
                <a:rect b="b" l="l" r="r" t="t"/>
                <a:pathLst>
                  <a:path extrusionOk="0" h="5235" w="5114">
                    <a:moveTo>
                      <a:pt x="2564" y="1026"/>
                    </a:moveTo>
                    <a:lnTo>
                      <a:pt x="2712" y="1039"/>
                    </a:lnTo>
                    <a:lnTo>
                      <a:pt x="2861" y="1053"/>
                    </a:lnTo>
                    <a:lnTo>
                      <a:pt x="2996" y="1093"/>
                    </a:lnTo>
                    <a:lnTo>
                      <a:pt x="3130" y="1134"/>
                    </a:lnTo>
                    <a:lnTo>
                      <a:pt x="3265" y="1201"/>
                    </a:lnTo>
                    <a:lnTo>
                      <a:pt x="3387" y="1269"/>
                    </a:lnTo>
                    <a:lnTo>
                      <a:pt x="3495" y="1363"/>
                    </a:lnTo>
                    <a:lnTo>
                      <a:pt x="3603" y="1458"/>
                    </a:lnTo>
                    <a:lnTo>
                      <a:pt x="3697" y="1579"/>
                    </a:lnTo>
                    <a:lnTo>
                      <a:pt x="3778" y="1700"/>
                    </a:lnTo>
                    <a:lnTo>
                      <a:pt x="3845" y="1835"/>
                    </a:lnTo>
                    <a:lnTo>
                      <a:pt x="3899" y="1984"/>
                    </a:lnTo>
                    <a:lnTo>
                      <a:pt x="3940" y="2119"/>
                    </a:lnTo>
                    <a:lnTo>
                      <a:pt x="3967" y="2267"/>
                    </a:lnTo>
                    <a:lnTo>
                      <a:pt x="3980" y="2429"/>
                    </a:lnTo>
                    <a:lnTo>
                      <a:pt x="3980" y="2577"/>
                    </a:lnTo>
                    <a:lnTo>
                      <a:pt x="3980" y="2726"/>
                    </a:lnTo>
                    <a:lnTo>
                      <a:pt x="3967" y="2874"/>
                    </a:lnTo>
                    <a:lnTo>
                      <a:pt x="3926" y="3022"/>
                    </a:lnTo>
                    <a:lnTo>
                      <a:pt x="3886" y="3171"/>
                    </a:lnTo>
                    <a:lnTo>
                      <a:pt x="3832" y="3306"/>
                    </a:lnTo>
                    <a:lnTo>
                      <a:pt x="3765" y="3441"/>
                    </a:lnTo>
                    <a:lnTo>
                      <a:pt x="3684" y="3562"/>
                    </a:lnTo>
                    <a:lnTo>
                      <a:pt x="3589" y="3683"/>
                    </a:lnTo>
                    <a:lnTo>
                      <a:pt x="3481" y="3778"/>
                    </a:lnTo>
                    <a:lnTo>
                      <a:pt x="3373" y="3859"/>
                    </a:lnTo>
                    <a:lnTo>
                      <a:pt x="3238" y="3940"/>
                    </a:lnTo>
                    <a:lnTo>
                      <a:pt x="3117" y="3994"/>
                    </a:lnTo>
                    <a:lnTo>
                      <a:pt x="2982" y="4048"/>
                    </a:lnTo>
                    <a:lnTo>
                      <a:pt x="2847" y="4075"/>
                    </a:lnTo>
                    <a:lnTo>
                      <a:pt x="2699" y="4102"/>
                    </a:lnTo>
                    <a:lnTo>
                      <a:pt x="2415" y="4102"/>
                    </a:lnTo>
                    <a:lnTo>
                      <a:pt x="2267" y="4075"/>
                    </a:lnTo>
                    <a:lnTo>
                      <a:pt x="2132" y="4048"/>
                    </a:lnTo>
                    <a:lnTo>
                      <a:pt x="1997" y="3994"/>
                    </a:lnTo>
                    <a:lnTo>
                      <a:pt x="1876" y="3940"/>
                    </a:lnTo>
                    <a:lnTo>
                      <a:pt x="1754" y="3859"/>
                    </a:lnTo>
                    <a:lnTo>
                      <a:pt x="1633" y="3778"/>
                    </a:lnTo>
                    <a:lnTo>
                      <a:pt x="1525" y="3683"/>
                    </a:lnTo>
                    <a:lnTo>
                      <a:pt x="1431" y="3562"/>
                    </a:lnTo>
                    <a:lnTo>
                      <a:pt x="1350" y="3441"/>
                    </a:lnTo>
                    <a:lnTo>
                      <a:pt x="1269" y="3306"/>
                    </a:lnTo>
                    <a:lnTo>
                      <a:pt x="1215" y="3171"/>
                    </a:lnTo>
                    <a:lnTo>
                      <a:pt x="1174" y="3022"/>
                    </a:lnTo>
                    <a:lnTo>
                      <a:pt x="1134" y="2888"/>
                    </a:lnTo>
                    <a:lnTo>
                      <a:pt x="1120" y="2739"/>
                    </a:lnTo>
                    <a:lnTo>
                      <a:pt x="1120" y="2577"/>
                    </a:lnTo>
                    <a:lnTo>
                      <a:pt x="1120" y="2429"/>
                    </a:lnTo>
                    <a:lnTo>
                      <a:pt x="1147" y="2280"/>
                    </a:lnTo>
                    <a:lnTo>
                      <a:pt x="1174" y="2119"/>
                    </a:lnTo>
                    <a:lnTo>
                      <a:pt x="1215" y="1984"/>
                    </a:lnTo>
                    <a:lnTo>
                      <a:pt x="1282" y="1835"/>
                    </a:lnTo>
                    <a:lnTo>
                      <a:pt x="1350" y="1700"/>
                    </a:lnTo>
                    <a:lnTo>
                      <a:pt x="1444" y="1579"/>
                    </a:lnTo>
                    <a:lnTo>
                      <a:pt x="1539" y="1458"/>
                    </a:lnTo>
                    <a:lnTo>
                      <a:pt x="1647" y="1363"/>
                    </a:lnTo>
                    <a:lnTo>
                      <a:pt x="1754" y="1269"/>
                    </a:lnTo>
                    <a:lnTo>
                      <a:pt x="1876" y="1201"/>
                    </a:lnTo>
                    <a:lnTo>
                      <a:pt x="2011" y="1134"/>
                    </a:lnTo>
                    <a:lnTo>
                      <a:pt x="2146" y="1093"/>
                    </a:lnTo>
                    <a:lnTo>
                      <a:pt x="2281" y="1053"/>
                    </a:lnTo>
                    <a:lnTo>
                      <a:pt x="2429" y="1039"/>
                    </a:lnTo>
                    <a:lnTo>
                      <a:pt x="2564" y="1026"/>
                    </a:lnTo>
                    <a:close/>
                    <a:moveTo>
                      <a:pt x="2564" y="1"/>
                    </a:moveTo>
                    <a:lnTo>
                      <a:pt x="2308" y="14"/>
                    </a:lnTo>
                    <a:lnTo>
                      <a:pt x="2051" y="41"/>
                    </a:lnTo>
                    <a:lnTo>
                      <a:pt x="1808" y="108"/>
                    </a:lnTo>
                    <a:lnTo>
                      <a:pt x="1566" y="189"/>
                    </a:lnTo>
                    <a:lnTo>
                      <a:pt x="1336" y="284"/>
                    </a:lnTo>
                    <a:lnTo>
                      <a:pt x="1120" y="405"/>
                    </a:lnTo>
                    <a:lnTo>
                      <a:pt x="905" y="554"/>
                    </a:lnTo>
                    <a:lnTo>
                      <a:pt x="702" y="716"/>
                    </a:lnTo>
                    <a:lnTo>
                      <a:pt x="540" y="904"/>
                    </a:lnTo>
                    <a:lnTo>
                      <a:pt x="392" y="1120"/>
                    </a:lnTo>
                    <a:lnTo>
                      <a:pt x="270" y="1336"/>
                    </a:lnTo>
                    <a:lnTo>
                      <a:pt x="163" y="1579"/>
                    </a:lnTo>
                    <a:lnTo>
                      <a:pt x="82" y="1822"/>
                    </a:lnTo>
                    <a:lnTo>
                      <a:pt x="28" y="2065"/>
                    </a:lnTo>
                    <a:lnTo>
                      <a:pt x="1" y="2321"/>
                    </a:lnTo>
                    <a:lnTo>
                      <a:pt x="1" y="2577"/>
                    </a:lnTo>
                    <a:lnTo>
                      <a:pt x="14" y="2834"/>
                    </a:lnTo>
                    <a:lnTo>
                      <a:pt x="41" y="3090"/>
                    </a:lnTo>
                    <a:lnTo>
                      <a:pt x="95" y="3346"/>
                    </a:lnTo>
                    <a:lnTo>
                      <a:pt x="176" y="3589"/>
                    </a:lnTo>
                    <a:lnTo>
                      <a:pt x="270" y="3818"/>
                    </a:lnTo>
                    <a:lnTo>
                      <a:pt x="405" y="4048"/>
                    </a:lnTo>
                    <a:lnTo>
                      <a:pt x="554" y="4250"/>
                    </a:lnTo>
                    <a:lnTo>
                      <a:pt x="716" y="4452"/>
                    </a:lnTo>
                    <a:lnTo>
                      <a:pt x="905" y="4628"/>
                    </a:lnTo>
                    <a:lnTo>
                      <a:pt x="1107" y="4776"/>
                    </a:lnTo>
                    <a:lnTo>
                      <a:pt x="1336" y="4911"/>
                    </a:lnTo>
                    <a:lnTo>
                      <a:pt x="1566" y="5019"/>
                    </a:lnTo>
                    <a:lnTo>
                      <a:pt x="1808" y="5114"/>
                    </a:lnTo>
                    <a:lnTo>
                      <a:pt x="2051" y="5181"/>
                    </a:lnTo>
                    <a:lnTo>
                      <a:pt x="2308" y="5221"/>
                    </a:lnTo>
                    <a:lnTo>
                      <a:pt x="2564" y="5235"/>
                    </a:lnTo>
                    <a:lnTo>
                      <a:pt x="2820" y="5221"/>
                    </a:lnTo>
                    <a:lnTo>
                      <a:pt x="3077" y="5181"/>
                    </a:lnTo>
                    <a:lnTo>
                      <a:pt x="3319" y="5114"/>
                    </a:lnTo>
                    <a:lnTo>
                      <a:pt x="3562" y="5019"/>
                    </a:lnTo>
                    <a:lnTo>
                      <a:pt x="3792" y="4911"/>
                    </a:lnTo>
                    <a:lnTo>
                      <a:pt x="4007" y="4776"/>
                    </a:lnTo>
                    <a:lnTo>
                      <a:pt x="4210" y="4628"/>
                    </a:lnTo>
                    <a:lnTo>
                      <a:pt x="4399" y="4452"/>
                    </a:lnTo>
                    <a:lnTo>
                      <a:pt x="4574" y="4250"/>
                    </a:lnTo>
                    <a:lnTo>
                      <a:pt x="4722" y="4048"/>
                    </a:lnTo>
                    <a:lnTo>
                      <a:pt x="4844" y="3818"/>
                    </a:lnTo>
                    <a:lnTo>
                      <a:pt x="4952" y="3589"/>
                    </a:lnTo>
                    <a:lnTo>
                      <a:pt x="5033" y="3346"/>
                    </a:lnTo>
                    <a:lnTo>
                      <a:pt x="5087" y="3090"/>
                    </a:lnTo>
                    <a:lnTo>
                      <a:pt x="5114" y="2834"/>
                    </a:lnTo>
                    <a:lnTo>
                      <a:pt x="5114" y="2577"/>
                    </a:lnTo>
                    <a:lnTo>
                      <a:pt x="5114" y="2321"/>
                    </a:lnTo>
                    <a:lnTo>
                      <a:pt x="5087" y="2065"/>
                    </a:lnTo>
                    <a:lnTo>
                      <a:pt x="5033" y="1822"/>
                    </a:lnTo>
                    <a:lnTo>
                      <a:pt x="4952" y="1579"/>
                    </a:lnTo>
                    <a:lnTo>
                      <a:pt x="4857" y="1336"/>
                    </a:lnTo>
                    <a:lnTo>
                      <a:pt x="4722" y="1120"/>
                    </a:lnTo>
                    <a:lnTo>
                      <a:pt x="4574" y="904"/>
                    </a:lnTo>
                    <a:lnTo>
                      <a:pt x="4412" y="716"/>
                    </a:lnTo>
                    <a:lnTo>
                      <a:pt x="4210" y="554"/>
                    </a:lnTo>
                    <a:lnTo>
                      <a:pt x="4007" y="405"/>
                    </a:lnTo>
                    <a:lnTo>
                      <a:pt x="3778" y="284"/>
                    </a:lnTo>
                    <a:lnTo>
                      <a:pt x="3549" y="189"/>
                    </a:lnTo>
                    <a:lnTo>
                      <a:pt x="3306" y="108"/>
                    </a:lnTo>
                    <a:lnTo>
                      <a:pt x="3063" y="41"/>
                    </a:lnTo>
                    <a:lnTo>
                      <a:pt x="2820" y="14"/>
                    </a:lnTo>
                    <a:lnTo>
                      <a:pt x="2564"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 name="Google Shape;1439;p123"/>
              <p:cNvSpPr/>
              <p:nvPr/>
            </p:nvSpPr>
            <p:spPr>
              <a:xfrm>
                <a:off x="2414947" y="1379834"/>
                <a:ext cx="72237" cy="100434"/>
              </a:xfrm>
              <a:custGeom>
                <a:rect b="b" l="l" r="r" t="t"/>
                <a:pathLst>
                  <a:path extrusionOk="0" h="7016" w="4925">
                    <a:moveTo>
                      <a:pt x="2577" y="1026"/>
                    </a:moveTo>
                    <a:lnTo>
                      <a:pt x="2712" y="1039"/>
                    </a:lnTo>
                    <a:lnTo>
                      <a:pt x="2847" y="1080"/>
                    </a:lnTo>
                    <a:lnTo>
                      <a:pt x="2968" y="1120"/>
                    </a:lnTo>
                    <a:lnTo>
                      <a:pt x="3090" y="1188"/>
                    </a:lnTo>
                    <a:lnTo>
                      <a:pt x="3211" y="1255"/>
                    </a:lnTo>
                    <a:lnTo>
                      <a:pt x="3305" y="1350"/>
                    </a:lnTo>
                    <a:lnTo>
                      <a:pt x="3400" y="1444"/>
                    </a:lnTo>
                    <a:lnTo>
                      <a:pt x="3494" y="1579"/>
                    </a:lnTo>
                    <a:lnTo>
                      <a:pt x="3575" y="1700"/>
                    </a:lnTo>
                    <a:lnTo>
                      <a:pt x="3643" y="1835"/>
                    </a:lnTo>
                    <a:lnTo>
                      <a:pt x="3697" y="1984"/>
                    </a:lnTo>
                    <a:lnTo>
                      <a:pt x="3737" y="2132"/>
                    </a:lnTo>
                    <a:lnTo>
                      <a:pt x="3764" y="2280"/>
                    </a:lnTo>
                    <a:lnTo>
                      <a:pt x="3778" y="2429"/>
                    </a:lnTo>
                    <a:lnTo>
                      <a:pt x="3778" y="2577"/>
                    </a:lnTo>
                    <a:lnTo>
                      <a:pt x="3778" y="2739"/>
                    </a:lnTo>
                    <a:lnTo>
                      <a:pt x="3764" y="2888"/>
                    </a:lnTo>
                    <a:lnTo>
                      <a:pt x="3737" y="3036"/>
                    </a:lnTo>
                    <a:lnTo>
                      <a:pt x="3697" y="3184"/>
                    </a:lnTo>
                    <a:lnTo>
                      <a:pt x="3643" y="3319"/>
                    </a:lnTo>
                    <a:lnTo>
                      <a:pt x="3575" y="3454"/>
                    </a:lnTo>
                    <a:lnTo>
                      <a:pt x="3494" y="3589"/>
                    </a:lnTo>
                    <a:lnTo>
                      <a:pt x="3400" y="3710"/>
                    </a:lnTo>
                    <a:lnTo>
                      <a:pt x="3319" y="3818"/>
                    </a:lnTo>
                    <a:lnTo>
                      <a:pt x="3211" y="3899"/>
                    </a:lnTo>
                    <a:lnTo>
                      <a:pt x="3103" y="3980"/>
                    </a:lnTo>
                    <a:lnTo>
                      <a:pt x="2982" y="4048"/>
                    </a:lnTo>
                    <a:lnTo>
                      <a:pt x="2847" y="4088"/>
                    </a:lnTo>
                    <a:lnTo>
                      <a:pt x="2712" y="4129"/>
                    </a:lnTo>
                    <a:lnTo>
                      <a:pt x="2577" y="4156"/>
                    </a:lnTo>
                    <a:lnTo>
                      <a:pt x="2307" y="4156"/>
                    </a:lnTo>
                    <a:lnTo>
                      <a:pt x="2172" y="4129"/>
                    </a:lnTo>
                    <a:lnTo>
                      <a:pt x="2037" y="4102"/>
                    </a:lnTo>
                    <a:lnTo>
                      <a:pt x="1916" y="4048"/>
                    </a:lnTo>
                    <a:lnTo>
                      <a:pt x="1794" y="3980"/>
                    </a:lnTo>
                    <a:lnTo>
                      <a:pt x="1687" y="3899"/>
                    </a:lnTo>
                    <a:lnTo>
                      <a:pt x="1579" y="3818"/>
                    </a:lnTo>
                    <a:lnTo>
                      <a:pt x="1484" y="3710"/>
                    </a:lnTo>
                    <a:lnTo>
                      <a:pt x="1390" y="3589"/>
                    </a:lnTo>
                    <a:lnTo>
                      <a:pt x="1309" y="3454"/>
                    </a:lnTo>
                    <a:lnTo>
                      <a:pt x="1241" y="3319"/>
                    </a:lnTo>
                    <a:lnTo>
                      <a:pt x="1187" y="3184"/>
                    </a:lnTo>
                    <a:lnTo>
                      <a:pt x="1147" y="3036"/>
                    </a:lnTo>
                    <a:lnTo>
                      <a:pt x="1120" y="2888"/>
                    </a:lnTo>
                    <a:lnTo>
                      <a:pt x="1106" y="2739"/>
                    </a:lnTo>
                    <a:lnTo>
                      <a:pt x="1106" y="2577"/>
                    </a:lnTo>
                    <a:lnTo>
                      <a:pt x="1106" y="2429"/>
                    </a:lnTo>
                    <a:lnTo>
                      <a:pt x="1120" y="2280"/>
                    </a:lnTo>
                    <a:lnTo>
                      <a:pt x="1147" y="2132"/>
                    </a:lnTo>
                    <a:lnTo>
                      <a:pt x="1187" y="1984"/>
                    </a:lnTo>
                    <a:lnTo>
                      <a:pt x="1228" y="1835"/>
                    </a:lnTo>
                    <a:lnTo>
                      <a:pt x="1295" y="1700"/>
                    </a:lnTo>
                    <a:lnTo>
                      <a:pt x="1376" y="1579"/>
                    </a:lnTo>
                    <a:lnTo>
                      <a:pt x="1471" y="1444"/>
                    </a:lnTo>
                    <a:lnTo>
                      <a:pt x="1565" y="1350"/>
                    </a:lnTo>
                    <a:lnTo>
                      <a:pt x="1660" y="1269"/>
                    </a:lnTo>
                    <a:lnTo>
                      <a:pt x="1781" y="1188"/>
                    </a:lnTo>
                    <a:lnTo>
                      <a:pt x="1902" y="1120"/>
                    </a:lnTo>
                    <a:lnTo>
                      <a:pt x="2024" y="1080"/>
                    </a:lnTo>
                    <a:lnTo>
                      <a:pt x="2159" y="1039"/>
                    </a:lnTo>
                    <a:lnTo>
                      <a:pt x="2294" y="1026"/>
                    </a:lnTo>
                    <a:close/>
                    <a:moveTo>
                      <a:pt x="2550" y="1"/>
                    </a:moveTo>
                    <a:lnTo>
                      <a:pt x="2428" y="14"/>
                    </a:lnTo>
                    <a:lnTo>
                      <a:pt x="2294" y="41"/>
                    </a:lnTo>
                    <a:lnTo>
                      <a:pt x="2172" y="68"/>
                    </a:lnTo>
                    <a:lnTo>
                      <a:pt x="2051" y="95"/>
                    </a:lnTo>
                    <a:lnTo>
                      <a:pt x="1929" y="149"/>
                    </a:lnTo>
                    <a:lnTo>
                      <a:pt x="1821" y="203"/>
                    </a:lnTo>
                    <a:lnTo>
                      <a:pt x="1713" y="257"/>
                    </a:lnTo>
                    <a:lnTo>
                      <a:pt x="1619" y="324"/>
                    </a:lnTo>
                    <a:lnTo>
                      <a:pt x="1525" y="392"/>
                    </a:lnTo>
                    <a:lnTo>
                      <a:pt x="1444" y="459"/>
                    </a:lnTo>
                    <a:lnTo>
                      <a:pt x="1363" y="540"/>
                    </a:lnTo>
                    <a:lnTo>
                      <a:pt x="1295" y="635"/>
                    </a:lnTo>
                    <a:lnTo>
                      <a:pt x="1228" y="729"/>
                    </a:lnTo>
                    <a:lnTo>
                      <a:pt x="1174" y="823"/>
                    </a:lnTo>
                    <a:lnTo>
                      <a:pt x="1133" y="931"/>
                    </a:lnTo>
                    <a:lnTo>
                      <a:pt x="1106" y="931"/>
                    </a:lnTo>
                    <a:lnTo>
                      <a:pt x="998" y="324"/>
                    </a:lnTo>
                    <a:lnTo>
                      <a:pt x="998" y="284"/>
                    </a:lnTo>
                    <a:lnTo>
                      <a:pt x="972" y="243"/>
                    </a:lnTo>
                    <a:lnTo>
                      <a:pt x="958" y="203"/>
                    </a:lnTo>
                    <a:lnTo>
                      <a:pt x="918" y="176"/>
                    </a:lnTo>
                    <a:lnTo>
                      <a:pt x="877" y="149"/>
                    </a:lnTo>
                    <a:lnTo>
                      <a:pt x="837" y="135"/>
                    </a:lnTo>
                    <a:lnTo>
                      <a:pt x="230" y="135"/>
                    </a:lnTo>
                    <a:lnTo>
                      <a:pt x="189" y="122"/>
                    </a:lnTo>
                    <a:lnTo>
                      <a:pt x="135" y="135"/>
                    </a:lnTo>
                    <a:lnTo>
                      <a:pt x="95" y="162"/>
                    </a:lnTo>
                    <a:lnTo>
                      <a:pt x="68" y="189"/>
                    </a:lnTo>
                    <a:lnTo>
                      <a:pt x="27" y="230"/>
                    </a:lnTo>
                    <a:lnTo>
                      <a:pt x="14" y="270"/>
                    </a:lnTo>
                    <a:lnTo>
                      <a:pt x="0" y="311"/>
                    </a:lnTo>
                    <a:lnTo>
                      <a:pt x="0" y="365"/>
                    </a:lnTo>
                    <a:lnTo>
                      <a:pt x="0" y="6773"/>
                    </a:lnTo>
                    <a:lnTo>
                      <a:pt x="0" y="6827"/>
                    </a:lnTo>
                    <a:lnTo>
                      <a:pt x="14" y="6881"/>
                    </a:lnTo>
                    <a:lnTo>
                      <a:pt x="27" y="6921"/>
                    </a:lnTo>
                    <a:lnTo>
                      <a:pt x="54" y="6962"/>
                    </a:lnTo>
                    <a:lnTo>
                      <a:pt x="95" y="6989"/>
                    </a:lnTo>
                    <a:lnTo>
                      <a:pt x="149" y="7016"/>
                    </a:lnTo>
                    <a:lnTo>
                      <a:pt x="931" y="7016"/>
                    </a:lnTo>
                    <a:lnTo>
                      <a:pt x="985" y="7002"/>
                    </a:lnTo>
                    <a:lnTo>
                      <a:pt x="1025" y="6989"/>
                    </a:lnTo>
                    <a:lnTo>
                      <a:pt x="1066" y="6962"/>
                    </a:lnTo>
                    <a:lnTo>
                      <a:pt x="1093" y="6921"/>
                    </a:lnTo>
                    <a:lnTo>
                      <a:pt x="1106" y="6881"/>
                    </a:lnTo>
                    <a:lnTo>
                      <a:pt x="1120" y="6827"/>
                    </a:lnTo>
                    <a:lnTo>
                      <a:pt x="1120" y="6786"/>
                    </a:lnTo>
                    <a:lnTo>
                      <a:pt x="1120" y="4237"/>
                    </a:lnTo>
                    <a:lnTo>
                      <a:pt x="1147" y="4237"/>
                    </a:lnTo>
                    <a:lnTo>
                      <a:pt x="1187" y="4345"/>
                    </a:lnTo>
                    <a:lnTo>
                      <a:pt x="1241" y="4439"/>
                    </a:lnTo>
                    <a:lnTo>
                      <a:pt x="1295" y="4533"/>
                    </a:lnTo>
                    <a:lnTo>
                      <a:pt x="1363" y="4628"/>
                    </a:lnTo>
                    <a:lnTo>
                      <a:pt x="1444" y="4709"/>
                    </a:lnTo>
                    <a:lnTo>
                      <a:pt x="1525" y="4776"/>
                    </a:lnTo>
                    <a:lnTo>
                      <a:pt x="1619" y="4844"/>
                    </a:lnTo>
                    <a:lnTo>
                      <a:pt x="1713" y="4911"/>
                    </a:lnTo>
                    <a:lnTo>
                      <a:pt x="1821" y="4965"/>
                    </a:lnTo>
                    <a:lnTo>
                      <a:pt x="1943" y="5019"/>
                    </a:lnTo>
                    <a:lnTo>
                      <a:pt x="2064" y="5060"/>
                    </a:lnTo>
                    <a:lnTo>
                      <a:pt x="2186" y="5100"/>
                    </a:lnTo>
                    <a:lnTo>
                      <a:pt x="2307" y="5127"/>
                    </a:lnTo>
                    <a:lnTo>
                      <a:pt x="2428" y="5154"/>
                    </a:lnTo>
                    <a:lnTo>
                      <a:pt x="2550" y="5154"/>
                    </a:lnTo>
                    <a:lnTo>
                      <a:pt x="2685" y="5167"/>
                    </a:lnTo>
                    <a:lnTo>
                      <a:pt x="2914" y="5154"/>
                    </a:lnTo>
                    <a:lnTo>
                      <a:pt x="3143" y="5127"/>
                    </a:lnTo>
                    <a:lnTo>
                      <a:pt x="3359" y="5073"/>
                    </a:lnTo>
                    <a:lnTo>
                      <a:pt x="3575" y="4992"/>
                    </a:lnTo>
                    <a:lnTo>
                      <a:pt x="3778" y="4898"/>
                    </a:lnTo>
                    <a:lnTo>
                      <a:pt x="3980" y="4763"/>
                    </a:lnTo>
                    <a:lnTo>
                      <a:pt x="4155" y="4628"/>
                    </a:lnTo>
                    <a:lnTo>
                      <a:pt x="4317" y="4452"/>
                    </a:lnTo>
                    <a:lnTo>
                      <a:pt x="4466" y="4250"/>
                    </a:lnTo>
                    <a:lnTo>
                      <a:pt x="4600" y="4034"/>
                    </a:lnTo>
                    <a:lnTo>
                      <a:pt x="4708" y="3805"/>
                    </a:lnTo>
                    <a:lnTo>
                      <a:pt x="4789" y="3576"/>
                    </a:lnTo>
                    <a:lnTo>
                      <a:pt x="4857" y="3333"/>
                    </a:lnTo>
                    <a:lnTo>
                      <a:pt x="4897" y="3090"/>
                    </a:lnTo>
                    <a:lnTo>
                      <a:pt x="4924" y="2834"/>
                    </a:lnTo>
                    <a:lnTo>
                      <a:pt x="4924" y="2577"/>
                    </a:lnTo>
                    <a:lnTo>
                      <a:pt x="4924" y="2334"/>
                    </a:lnTo>
                    <a:lnTo>
                      <a:pt x="4897" y="2078"/>
                    </a:lnTo>
                    <a:lnTo>
                      <a:pt x="4857" y="1835"/>
                    </a:lnTo>
                    <a:lnTo>
                      <a:pt x="4789" y="1592"/>
                    </a:lnTo>
                    <a:lnTo>
                      <a:pt x="4708" y="1363"/>
                    </a:lnTo>
                    <a:lnTo>
                      <a:pt x="4587" y="1134"/>
                    </a:lnTo>
                    <a:lnTo>
                      <a:pt x="4466" y="918"/>
                    </a:lnTo>
                    <a:lnTo>
                      <a:pt x="4317" y="716"/>
                    </a:lnTo>
                    <a:lnTo>
                      <a:pt x="4155" y="554"/>
                    </a:lnTo>
                    <a:lnTo>
                      <a:pt x="3980" y="405"/>
                    </a:lnTo>
                    <a:lnTo>
                      <a:pt x="3778" y="270"/>
                    </a:lnTo>
                    <a:lnTo>
                      <a:pt x="3575" y="176"/>
                    </a:lnTo>
                    <a:lnTo>
                      <a:pt x="3359" y="95"/>
                    </a:lnTo>
                    <a:lnTo>
                      <a:pt x="3130" y="41"/>
                    </a:lnTo>
                    <a:lnTo>
                      <a:pt x="2901"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 name="Google Shape;1440;p123"/>
              <p:cNvSpPr/>
              <p:nvPr/>
            </p:nvSpPr>
            <p:spPr>
              <a:xfrm>
                <a:off x="2514466" y="1380035"/>
                <a:ext cx="70272" cy="73393"/>
              </a:xfrm>
              <a:custGeom>
                <a:rect b="b" l="l" r="r" t="t"/>
                <a:pathLst>
                  <a:path extrusionOk="0" h="5127" w="4791">
                    <a:moveTo>
                      <a:pt x="2524" y="971"/>
                    </a:moveTo>
                    <a:lnTo>
                      <a:pt x="2659" y="985"/>
                    </a:lnTo>
                    <a:lnTo>
                      <a:pt x="2780" y="1012"/>
                    </a:lnTo>
                    <a:lnTo>
                      <a:pt x="2901" y="1039"/>
                    </a:lnTo>
                    <a:lnTo>
                      <a:pt x="3023" y="1093"/>
                    </a:lnTo>
                    <a:lnTo>
                      <a:pt x="3144" y="1160"/>
                    </a:lnTo>
                    <a:lnTo>
                      <a:pt x="3239" y="1228"/>
                    </a:lnTo>
                    <a:lnTo>
                      <a:pt x="3347" y="1309"/>
                    </a:lnTo>
                    <a:lnTo>
                      <a:pt x="3428" y="1417"/>
                    </a:lnTo>
                    <a:lnTo>
                      <a:pt x="3509" y="1524"/>
                    </a:lnTo>
                    <a:lnTo>
                      <a:pt x="3576" y="1632"/>
                    </a:lnTo>
                    <a:lnTo>
                      <a:pt x="3630" y="1754"/>
                    </a:lnTo>
                    <a:lnTo>
                      <a:pt x="3670" y="1875"/>
                    </a:lnTo>
                    <a:lnTo>
                      <a:pt x="3697" y="1997"/>
                    </a:lnTo>
                    <a:lnTo>
                      <a:pt x="3724" y="2132"/>
                    </a:lnTo>
                    <a:lnTo>
                      <a:pt x="3724" y="2266"/>
                    </a:lnTo>
                    <a:lnTo>
                      <a:pt x="1053" y="2266"/>
                    </a:lnTo>
                    <a:lnTo>
                      <a:pt x="1053" y="2253"/>
                    </a:lnTo>
                    <a:lnTo>
                      <a:pt x="1080" y="2118"/>
                    </a:lnTo>
                    <a:lnTo>
                      <a:pt x="1107" y="1997"/>
                    </a:lnTo>
                    <a:lnTo>
                      <a:pt x="1148" y="1875"/>
                    </a:lnTo>
                    <a:lnTo>
                      <a:pt x="1202" y="1754"/>
                    </a:lnTo>
                    <a:lnTo>
                      <a:pt x="1256" y="1632"/>
                    </a:lnTo>
                    <a:lnTo>
                      <a:pt x="1323" y="1524"/>
                    </a:lnTo>
                    <a:lnTo>
                      <a:pt x="1404" y="1417"/>
                    </a:lnTo>
                    <a:lnTo>
                      <a:pt x="1498" y="1309"/>
                    </a:lnTo>
                    <a:lnTo>
                      <a:pt x="1593" y="1228"/>
                    </a:lnTo>
                    <a:lnTo>
                      <a:pt x="1687" y="1160"/>
                    </a:lnTo>
                    <a:lnTo>
                      <a:pt x="1795" y="1093"/>
                    </a:lnTo>
                    <a:lnTo>
                      <a:pt x="1917" y="1052"/>
                    </a:lnTo>
                    <a:lnTo>
                      <a:pt x="2025" y="1012"/>
                    </a:lnTo>
                    <a:lnTo>
                      <a:pt x="2146" y="985"/>
                    </a:lnTo>
                    <a:lnTo>
                      <a:pt x="2281" y="971"/>
                    </a:lnTo>
                    <a:close/>
                    <a:moveTo>
                      <a:pt x="2186" y="0"/>
                    </a:moveTo>
                    <a:lnTo>
                      <a:pt x="1944" y="27"/>
                    </a:lnTo>
                    <a:lnTo>
                      <a:pt x="1701" y="81"/>
                    </a:lnTo>
                    <a:lnTo>
                      <a:pt x="1471" y="162"/>
                    </a:lnTo>
                    <a:lnTo>
                      <a:pt x="1256" y="256"/>
                    </a:lnTo>
                    <a:lnTo>
                      <a:pt x="1040" y="391"/>
                    </a:lnTo>
                    <a:lnTo>
                      <a:pt x="851" y="540"/>
                    </a:lnTo>
                    <a:lnTo>
                      <a:pt x="662" y="702"/>
                    </a:lnTo>
                    <a:lnTo>
                      <a:pt x="500" y="904"/>
                    </a:lnTo>
                    <a:lnTo>
                      <a:pt x="365" y="1106"/>
                    </a:lnTo>
                    <a:lnTo>
                      <a:pt x="244" y="1336"/>
                    </a:lnTo>
                    <a:lnTo>
                      <a:pt x="149" y="1565"/>
                    </a:lnTo>
                    <a:lnTo>
                      <a:pt x="68" y="1808"/>
                    </a:lnTo>
                    <a:lnTo>
                      <a:pt x="28" y="2064"/>
                    </a:lnTo>
                    <a:lnTo>
                      <a:pt x="1" y="2307"/>
                    </a:lnTo>
                    <a:lnTo>
                      <a:pt x="1" y="2563"/>
                    </a:lnTo>
                    <a:lnTo>
                      <a:pt x="1" y="2820"/>
                    </a:lnTo>
                    <a:lnTo>
                      <a:pt x="28" y="3076"/>
                    </a:lnTo>
                    <a:lnTo>
                      <a:pt x="82" y="3332"/>
                    </a:lnTo>
                    <a:lnTo>
                      <a:pt x="163" y="3575"/>
                    </a:lnTo>
                    <a:lnTo>
                      <a:pt x="257" y="3804"/>
                    </a:lnTo>
                    <a:lnTo>
                      <a:pt x="379" y="4034"/>
                    </a:lnTo>
                    <a:lnTo>
                      <a:pt x="527" y="4236"/>
                    </a:lnTo>
                    <a:lnTo>
                      <a:pt x="689" y="4425"/>
                    </a:lnTo>
                    <a:lnTo>
                      <a:pt x="851" y="4560"/>
                    </a:lnTo>
                    <a:lnTo>
                      <a:pt x="1013" y="4681"/>
                    </a:lnTo>
                    <a:lnTo>
                      <a:pt x="1188" y="4789"/>
                    </a:lnTo>
                    <a:lnTo>
                      <a:pt x="1364" y="4884"/>
                    </a:lnTo>
                    <a:lnTo>
                      <a:pt x="1552" y="4965"/>
                    </a:lnTo>
                    <a:lnTo>
                      <a:pt x="1741" y="5032"/>
                    </a:lnTo>
                    <a:lnTo>
                      <a:pt x="1944" y="5073"/>
                    </a:lnTo>
                    <a:lnTo>
                      <a:pt x="2146" y="5113"/>
                    </a:lnTo>
                    <a:lnTo>
                      <a:pt x="2348" y="5126"/>
                    </a:lnTo>
                    <a:lnTo>
                      <a:pt x="2551" y="5126"/>
                    </a:lnTo>
                    <a:lnTo>
                      <a:pt x="2753" y="5113"/>
                    </a:lnTo>
                    <a:lnTo>
                      <a:pt x="2955" y="5086"/>
                    </a:lnTo>
                    <a:lnTo>
                      <a:pt x="3158" y="5046"/>
                    </a:lnTo>
                    <a:lnTo>
                      <a:pt x="3347" y="4978"/>
                    </a:lnTo>
                    <a:lnTo>
                      <a:pt x="3536" y="4911"/>
                    </a:lnTo>
                    <a:lnTo>
                      <a:pt x="3724" y="4816"/>
                    </a:lnTo>
                    <a:lnTo>
                      <a:pt x="3859" y="4735"/>
                    </a:lnTo>
                    <a:lnTo>
                      <a:pt x="3981" y="4654"/>
                    </a:lnTo>
                    <a:lnTo>
                      <a:pt x="4102" y="4546"/>
                    </a:lnTo>
                    <a:lnTo>
                      <a:pt x="4210" y="4452"/>
                    </a:lnTo>
                    <a:lnTo>
                      <a:pt x="4318" y="4331"/>
                    </a:lnTo>
                    <a:lnTo>
                      <a:pt x="4412" y="4209"/>
                    </a:lnTo>
                    <a:lnTo>
                      <a:pt x="4493" y="4088"/>
                    </a:lnTo>
                    <a:lnTo>
                      <a:pt x="4574" y="3953"/>
                    </a:lnTo>
                    <a:lnTo>
                      <a:pt x="4601" y="3899"/>
                    </a:lnTo>
                    <a:lnTo>
                      <a:pt x="4615" y="3831"/>
                    </a:lnTo>
                    <a:lnTo>
                      <a:pt x="4601" y="3777"/>
                    </a:lnTo>
                    <a:lnTo>
                      <a:pt x="4574" y="3737"/>
                    </a:lnTo>
                    <a:lnTo>
                      <a:pt x="4520" y="3696"/>
                    </a:lnTo>
                    <a:lnTo>
                      <a:pt x="4453" y="3656"/>
                    </a:lnTo>
                    <a:lnTo>
                      <a:pt x="3994" y="3467"/>
                    </a:lnTo>
                    <a:lnTo>
                      <a:pt x="3940" y="3454"/>
                    </a:lnTo>
                    <a:lnTo>
                      <a:pt x="3886" y="3440"/>
                    </a:lnTo>
                    <a:lnTo>
                      <a:pt x="3832" y="3454"/>
                    </a:lnTo>
                    <a:lnTo>
                      <a:pt x="3778" y="3481"/>
                    </a:lnTo>
                    <a:lnTo>
                      <a:pt x="3724" y="3521"/>
                    </a:lnTo>
                    <a:lnTo>
                      <a:pt x="3684" y="3562"/>
                    </a:lnTo>
                    <a:lnTo>
                      <a:pt x="3576" y="3710"/>
                    </a:lnTo>
                    <a:lnTo>
                      <a:pt x="3468" y="3831"/>
                    </a:lnTo>
                    <a:lnTo>
                      <a:pt x="3333" y="3939"/>
                    </a:lnTo>
                    <a:lnTo>
                      <a:pt x="3171" y="4034"/>
                    </a:lnTo>
                    <a:lnTo>
                      <a:pt x="3023" y="4101"/>
                    </a:lnTo>
                    <a:lnTo>
                      <a:pt x="2847" y="4155"/>
                    </a:lnTo>
                    <a:lnTo>
                      <a:pt x="2672" y="4169"/>
                    </a:lnTo>
                    <a:lnTo>
                      <a:pt x="2375" y="4169"/>
                    </a:lnTo>
                    <a:lnTo>
                      <a:pt x="2240" y="4155"/>
                    </a:lnTo>
                    <a:lnTo>
                      <a:pt x="2106" y="4128"/>
                    </a:lnTo>
                    <a:lnTo>
                      <a:pt x="1984" y="4101"/>
                    </a:lnTo>
                    <a:lnTo>
                      <a:pt x="1863" y="4047"/>
                    </a:lnTo>
                    <a:lnTo>
                      <a:pt x="1755" y="3993"/>
                    </a:lnTo>
                    <a:lnTo>
                      <a:pt x="1633" y="3926"/>
                    </a:lnTo>
                    <a:lnTo>
                      <a:pt x="1539" y="3845"/>
                    </a:lnTo>
                    <a:lnTo>
                      <a:pt x="1444" y="3750"/>
                    </a:lnTo>
                    <a:lnTo>
                      <a:pt x="1364" y="3643"/>
                    </a:lnTo>
                    <a:lnTo>
                      <a:pt x="1283" y="3535"/>
                    </a:lnTo>
                    <a:lnTo>
                      <a:pt x="1215" y="3427"/>
                    </a:lnTo>
                    <a:lnTo>
                      <a:pt x="1161" y="3305"/>
                    </a:lnTo>
                    <a:lnTo>
                      <a:pt x="1121" y="3184"/>
                    </a:lnTo>
                    <a:lnTo>
                      <a:pt x="1094" y="3062"/>
                    </a:lnTo>
                    <a:lnTo>
                      <a:pt x="1067" y="2928"/>
                    </a:lnTo>
                    <a:lnTo>
                      <a:pt x="4615" y="2928"/>
                    </a:lnTo>
                    <a:lnTo>
                      <a:pt x="4655" y="2914"/>
                    </a:lnTo>
                    <a:lnTo>
                      <a:pt x="4696" y="2901"/>
                    </a:lnTo>
                    <a:lnTo>
                      <a:pt x="4736" y="2874"/>
                    </a:lnTo>
                    <a:lnTo>
                      <a:pt x="4763" y="2833"/>
                    </a:lnTo>
                    <a:lnTo>
                      <a:pt x="4790" y="2793"/>
                    </a:lnTo>
                    <a:lnTo>
                      <a:pt x="4790" y="2739"/>
                    </a:lnTo>
                    <a:lnTo>
                      <a:pt x="4790" y="2698"/>
                    </a:lnTo>
                    <a:lnTo>
                      <a:pt x="4790" y="2496"/>
                    </a:lnTo>
                    <a:lnTo>
                      <a:pt x="4790" y="2253"/>
                    </a:lnTo>
                    <a:lnTo>
                      <a:pt x="4763" y="2010"/>
                    </a:lnTo>
                    <a:lnTo>
                      <a:pt x="4723" y="1767"/>
                    </a:lnTo>
                    <a:lnTo>
                      <a:pt x="4642" y="1524"/>
                    </a:lnTo>
                    <a:lnTo>
                      <a:pt x="4547" y="1309"/>
                    </a:lnTo>
                    <a:lnTo>
                      <a:pt x="4439" y="1079"/>
                    </a:lnTo>
                    <a:lnTo>
                      <a:pt x="4304" y="877"/>
                    </a:lnTo>
                    <a:lnTo>
                      <a:pt x="4143" y="688"/>
                    </a:lnTo>
                    <a:lnTo>
                      <a:pt x="3967" y="526"/>
                    </a:lnTo>
                    <a:lnTo>
                      <a:pt x="3778" y="378"/>
                    </a:lnTo>
                    <a:lnTo>
                      <a:pt x="3576" y="256"/>
                    </a:lnTo>
                    <a:lnTo>
                      <a:pt x="3360" y="162"/>
                    </a:lnTo>
                    <a:lnTo>
                      <a:pt x="3131" y="81"/>
                    </a:lnTo>
                    <a:lnTo>
                      <a:pt x="2901" y="27"/>
                    </a:lnTo>
                    <a:lnTo>
                      <a:pt x="2672"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 name="Google Shape;1441;p123"/>
              <p:cNvSpPr/>
              <p:nvPr/>
            </p:nvSpPr>
            <p:spPr>
              <a:xfrm>
                <a:off x="2613603" y="1381567"/>
                <a:ext cx="40776" cy="70516"/>
              </a:xfrm>
              <a:custGeom>
                <a:rect b="b" l="l" r="r" t="t"/>
                <a:pathLst>
                  <a:path extrusionOk="0" h="4926" w="2780">
                    <a:moveTo>
                      <a:pt x="1336" y="1"/>
                    </a:moveTo>
                    <a:lnTo>
                      <a:pt x="1188" y="14"/>
                    </a:lnTo>
                    <a:lnTo>
                      <a:pt x="1040" y="28"/>
                    </a:lnTo>
                    <a:lnTo>
                      <a:pt x="891" y="82"/>
                    </a:lnTo>
                    <a:lnTo>
                      <a:pt x="756" y="136"/>
                    </a:lnTo>
                    <a:lnTo>
                      <a:pt x="621" y="203"/>
                    </a:lnTo>
                    <a:lnTo>
                      <a:pt x="500" y="298"/>
                    </a:lnTo>
                    <a:lnTo>
                      <a:pt x="392" y="392"/>
                    </a:lnTo>
                    <a:lnTo>
                      <a:pt x="284" y="500"/>
                    </a:lnTo>
                    <a:lnTo>
                      <a:pt x="203" y="622"/>
                    </a:lnTo>
                    <a:lnTo>
                      <a:pt x="136" y="756"/>
                    </a:lnTo>
                    <a:lnTo>
                      <a:pt x="68" y="891"/>
                    </a:lnTo>
                    <a:lnTo>
                      <a:pt x="28" y="1040"/>
                    </a:lnTo>
                    <a:lnTo>
                      <a:pt x="1" y="1188"/>
                    </a:lnTo>
                    <a:lnTo>
                      <a:pt x="1" y="1337"/>
                    </a:lnTo>
                    <a:lnTo>
                      <a:pt x="1" y="1485"/>
                    </a:lnTo>
                    <a:lnTo>
                      <a:pt x="1" y="4696"/>
                    </a:lnTo>
                    <a:lnTo>
                      <a:pt x="1" y="4736"/>
                    </a:lnTo>
                    <a:lnTo>
                      <a:pt x="14" y="4790"/>
                    </a:lnTo>
                    <a:lnTo>
                      <a:pt x="28" y="4831"/>
                    </a:lnTo>
                    <a:lnTo>
                      <a:pt x="55" y="4858"/>
                    </a:lnTo>
                    <a:lnTo>
                      <a:pt x="95" y="4898"/>
                    </a:lnTo>
                    <a:lnTo>
                      <a:pt x="136" y="4912"/>
                    </a:lnTo>
                    <a:lnTo>
                      <a:pt x="176" y="4925"/>
                    </a:lnTo>
                    <a:lnTo>
                      <a:pt x="932" y="4925"/>
                    </a:lnTo>
                    <a:lnTo>
                      <a:pt x="972" y="4912"/>
                    </a:lnTo>
                    <a:lnTo>
                      <a:pt x="1013" y="4898"/>
                    </a:lnTo>
                    <a:lnTo>
                      <a:pt x="1053" y="4871"/>
                    </a:lnTo>
                    <a:lnTo>
                      <a:pt x="1080" y="4831"/>
                    </a:lnTo>
                    <a:lnTo>
                      <a:pt x="1107" y="4790"/>
                    </a:lnTo>
                    <a:lnTo>
                      <a:pt x="1107" y="4736"/>
                    </a:lnTo>
                    <a:lnTo>
                      <a:pt x="1107" y="4696"/>
                    </a:lnTo>
                    <a:lnTo>
                      <a:pt x="1107" y="1552"/>
                    </a:lnTo>
                    <a:lnTo>
                      <a:pt x="1120" y="1458"/>
                    </a:lnTo>
                    <a:lnTo>
                      <a:pt x="1134" y="1364"/>
                    </a:lnTo>
                    <a:lnTo>
                      <a:pt x="1188" y="1269"/>
                    </a:lnTo>
                    <a:lnTo>
                      <a:pt x="1242" y="1188"/>
                    </a:lnTo>
                    <a:lnTo>
                      <a:pt x="1336" y="1121"/>
                    </a:lnTo>
                    <a:lnTo>
                      <a:pt x="1431" y="1080"/>
                    </a:lnTo>
                    <a:lnTo>
                      <a:pt x="1525" y="1053"/>
                    </a:lnTo>
                    <a:lnTo>
                      <a:pt x="2591" y="1053"/>
                    </a:lnTo>
                    <a:lnTo>
                      <a:pt x="2631" y="1040"/>
                    </a:lnTo>
                    <a:lnTo>
                      <a:pt x="2685" y="1013"/>
                    </a:lnTo>
                    <a:lnTo>
                      <a:pt x="2712" y="986"/>
                    </a:lnTo>
                    <a:lnTo>
                      <a:pt x="2753" y="945"/>
                    </a:lnTo>
                    <a:lnTo>
                      <a:pt x="2766" y="905"/>
                    </a:lnTo>
                    <a:lnTo>
                      <a:pt x="2780" y="851"/>
                    </a:lnTo>
                    <a:lnTo>
                      <a:pt x="2780" y="810"/>
                    </a:lnTo>
                    <a:lnTo>
                      <a:pt x="2780" y="244"/>
                    </a:lnTo>
                    <a:lnTo>
                      <a:pt x="2780" y="190"/>
                    </a:lnTo>
                    <a:lnTo>
                      <a:pt x="2766" y="136"/>
                    </a:lnTo>
                    <a:lnTo>
                      <a:pt x="2739" y="95"/>
                    </a:lnTo>
                    <a:lnTo>
                      <a:pt x="2712" y="68"/>
                    </a:lnTo>
                    <a:lnTo>
                      <a:pt x="2685" y="41"/>
                    </a:lnTo>
                    <a:lnTo>
                      <a:pt x="2645" y="28"/>
                    </a:lnTo>
                    <a:lnTo>
                      <a:pt x="2537" y="14"/>
                    </a:lnTo>
                    <a:lnTo>
                      <a:pt x="1485" y="14"/>
                    </a:lnTo>
                    <a:lnTo>
                      <a:pt x="1336"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 name="Google Shape;1442;p123"/>
              <p:cNvSpPr/>
              <p:nvPr/>
            </p:nvSpPr>
            <p:spPr>
              <a:xfrm>
                <a:off x="2679900" y="1359564"/>
                <a:ext cx="38194" cy="92518"/>
              </a:xfrm>
              <a:custGeom>
                <a:rect b="b" l="l" r="r" t="t"/>
                <a:pathLst>
                  <a:path extrusionOk="0" h="6463" w="2604">
                    <a:moveTo>
                      <a:pt x="189" y="0"/>
                    </a:moveTo>
                    <a:lnTo>
                      <a:pt x="135" y="14"/>
                    </a:lnTo>
                    <a:lnTo>
                      <a:pt x="95" y="27"/>
                    </a:lnTo>
                    <a:lnTo>
                      <a:pt x="54" y="67"/>
                    </a:lnTo>
                    <a:lnTo>
                      <a:pt x="27" y="94"/>
                    </a:lnTo>
                    <a:lnTo>
                      <a:pt x="14" y="135"/>
                    </a:lnTo>
                    <a:lnTo>
                      <a:pt x="0" y="189"/>
                    </a:lnTo>
                    <a:lnTo>
                      <a:pt x="0" y="229"/>
                    </a:lnTo>
                    <a:lnTo>
                      <a:pt x="0" y="5019"/>
                    </a:lnTo>
                    <a:lnTo>
                      <a:pt x="0" y="5167"/>
                    </a:lnTo>
                    <a:lnTo>
                      <a:pt x="14" y="5302"/>
                    </a:lnTo>
                    <a:lnTo>
                      <a:pt x="41" y="5450"/>
                    </a:lnTo>
                    <a:lnTo>
                      <a:pt x="95" y="5585"/>
                    </a:lnTo>
                    <a:lnTo>
                      <a:pt x="149" y="5720"/>
                    </a:lnTo>
                    <a:lnTo>
                      <a:pt x="216" y="5855"/>
                    </a:lnTo>
                    <a:lnTo>
                      <a:pt x="297" y="5976"/>
                    </a:lnTo>
                    <a:lnTo>
                      <a:pt x="391" y="6084"/>
                    </a:lnTo>
                    <a:lnTo>
                      <a:pt x="513" y="6179"/>
                    </a:lnTo>
                    <a:lnTo>
                      <a:pt x="634" y="6260"/>
                    </a:lnTo>
                    <a:lnTo>
                      <a:pt x="769" y="6327"/>
                    </a:lnTo>
                    <a:lnTo>
                      <a:pt x="904" y="6381"/>
                    </a:lnTo>
                    <a:lnTo>
                      <a:pt x="1052" y="6422"/>
                    </a:lnTo>
                    <a:lnTo>
                      <a:pt x="1187" y="6449"/>
                    </a:lnTo>
                    <a:lnTo>
                      <a:pt x="1336" y="6462"/>
                    </a:lnTo>
                    <a:lnTo>
                      <a:pt x="2415" y="6462"/>
                    </a:lnTo>
                    <a:lnTo>
                      <a:pt x="2469" y="6449"/>
                    </a:lnTo>
                    <a:lnTo>
                      <a:pt x="2509" y="6435"/>
                    </a:lnTo>
                    <a:lnTo>
                      <a:pt x="2536" y="6408"/>
                    </a:lnTo>
                    <a:lnTo>
                      <a:pt x="2563" y="6381"/>
                    </a:lnTo>
                    <a:lnTo>
                      <a:pt x="2577" y="6341"/>
                    </a:lnTo>
                    <a:lnTo>
                      <a:pt x="2590" y="6287"/>
                    </a:lnTo>
                    <a:lnTo>
                      <a:pt x="2604" y="6233"/>
                    </a:lnTo>
                    <a:lnTo>
                      <a:pt x="2604" y="5693"/>
                    </a:lnTo>
                    <a:lnTo>
                      <a:pt x="2604" y="5653"/>
                    </a:lnTo>
                    <a:lnTo>
                      <a:pt x="2590" y="5599"/>
                    </a:lnTo>
                    <a:lnTo>
                      <a:pt x="2563" y="5558"/>
                    </a:lnTo>
                    <a:lnTo>
                      <a:pt x="2536" y="5518"/>
                    </a:lnTo>
                    <a:lnTo>
                      <a:pt x="2496" y="5491"/>
                    </a:lnTo>
                    <a:lnTo>
                      <a:pt x="2455" y="5477"/>
                    </a:lnTo>
                    <a:lnTo>
                      <a:pt x="2401" y="5464"/>
                    </a:lnTo>
                    <a:lnTo>
                      <a:pt x="1579" y="5464"/>
                    </a:lnTo>
                    <a:lnTo>
                      <a:pt x="1471" y="5437"/>
                    </a:lnTo>
                    <a:lnTo>
                      <a:pt x="1363" y="5396"/>
                    </a:lnTo>
                    <a:lnTo>
                      <a:pt x="1268" y="5329"/>
                    </a:lnTo>
                    <a:lnTo>
                      <a:pt x="1201" y="5261"/>
                    </a:lnTo>
                    <a:lnTo>
                      <a:pt x="1160" y="5167"/>
                    </a:lnTo>
                    <a:lnTo>
                      <a:pt x="1120" y="5073"/>
                    </a:lnTo>
                    <a:lnTo>
                      <a:pt x="1120" y="4965"/>
                    </a:lnTo>
                    <a:lnTo>
                      <a:pt x="1120" y="2523"/>
                    </a:lnTo>
                    <a:lnTo>
                      <a:pt x="2347" y="2523"/>
                    </a:lnTo>
                    <a:lnTo>
                      <a:pt x="2388" y="2509"/>
                    </a:lnTo>
                    <a:lnTo>
                      <a:pt x="2442" y="2496"/>
                    </a:lnTo>
                    <a:lnTo>
                      <a:pt x="2482" y="2455"/>
                    </a:lnTo>
                    <a:lnTo>
                      <a:pt x="2509" y="2428"/>
                    </a:lnTo>
                    <a:lnTo>
                      <a:pt x="2523" y="2374"/>
                    </a:lnTo>
                    <a:lnTo>
                      <a:pt x="2536" y="2334"/>
                    </a:lnTo>
                    <a:lnTo>
                      <a:pt x="2536" y="2280"/>
                    </a:lnTo>
                    <a:lnTo>
                      <a:pt x="2536" y="1781"/>
                    </a:lnTo>
                    <a:lnTo>
                      <a:pt x="2536" y="1727"/>
                    </a:lnTo>
                    <a:lnTo>
                      <a:pt x="2523" y="1673"/>
                    </a:lnTo>
                    <a:lnTo>
                      <a:pt x="2509" y="1632"/>
                    </a:lnTo>
                    <a:lnTo>
                      <a:pt x="2482" y="1605"/>
                    </a:lnTo>
                    <a:lnTo>
                      <a:pt x="2442" y="1578"/>
                    </a:lnTo>
                    <a:lnTo>
                      <a:pt x="2401" y="1565"/>
                    </a:lnTo>
                    <a:lnTo>
                      <a:pt x="2294" y="1551"/>
                    </a:lnTo>
                    <a:lnTo>
                      <a:pt x="1120" y="1551"/>
                    </a:lnTo>
                    <a:lnTo>
                      <a:pt x="1120" y="229"/>
                    </a:lnTo>
                    <a:lnTo>
                      <a:pt x="1120" y="189"/>
                    </a:lnTo>
                    <a:lnTo>
                      <a:pt x="1106" y="135"/>
                    </a:lnTo>
                    <a:lnTo>
                      <a:pt x="1093" y="94"/>
                    </a:lnTo>
                    <a:lnTo>
                      <a:pt x="1052" y="67"/>
                    </a:lnTo>
                    <a:lnTo>
                      <a:pt x="1025" y="27"/>
                    </a:lnTo>
                    <a:lnTo>
                      <a:pt x="971" y="14"/>
                    </a:lnTo>
                    <a:lnTo>
                      <a:pt x="93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 name="Google Shape;1443;p123"/>
              <p:cNvSpPr/>
              <p:nvPr/>
            </p:nvSpPr>
            <p:spPr>
              <a:xfrm>
                <a:off x="2740448" y="1381767"/>
                <a:ext cx="73220" cy="98888"/>
              </a:xfrm>
              <a:custGeom>
                <a:rect b="b" l="l" r="r" t="t"/>
                <a:pathLst>
                  <a:path extrusionOk="0" h="6908" w="4992">
                    <a:moveTo>
                      <a:pt x="122" y="0"/>
                    </a:moveTo>
                    <a:lnTo>
                      <a:pt x="54" y="27"/>
                    </a:lnTo>
                    <a:lnTo>
                      <a:pt x="27" y="54"/>
                    </a:lnTo>
                    <a:lnTo>
                      <a:pt x="14" y="81"/>
                    </a:lnTo>
                    <a:lnTo>
                      <a:pt x="0" y="149"/>
                    </a:lnTo>
                    <a:lnTo>
                      <a:pt x="14" y="203"/>
                    </a:lnTo>
                    <a:lnTo>
                      <a:pt x="27" y="270"/>
                    </a:lnTo>
                    <a:lnTo>
                      <a:pt x="1889" y="5154"/>
                    </a:lnTo>
                    <a:lnTo>
                      <a:pt x="1349" y="6638"/>
                    </a:lnTo>
                    <a:lnTo>
                      <a:pt x="1322" y="6692"/>
                    </a:lnTo>
                    <a:lnTo>
                      <a:pt x="1322" y="6746"/>
                    </a:lnTo>
                    <a:lnTo>
                      <a:pt x="1336" y="6800"/>
                    </a:lnTo>
                    <a:lnTo>
                      <a:pt x="1363" y="6854"/>
                    </a:lnTo>
                    <a:lnTo>
                      <a:pt x="1403" y="6881"/>
                    </a:lnTo>
                    <a:lnTo>
                      <a:pt x="1444" y="6908"/>
                    </a:lnTo>
                    <a:lnTo>
                      <a:pt x="2334" y="6908"/>
                    </a:lnTo>
                    <a:lnTo>
                      <a:pt x="2415" y="6867"/>
                    </a:lnTo>
                    <a:lnTo>
                      <a:pt x="2469" y="6800"/>
                    </a:lnTo>
                    <a:lnTo>
                      <a:pt x="2510" y="6719"/>
                    </a:lnTo>
                    <a:lnTo>
                      <a:pt x="4951" y="257"/>
                    </a:lnTo>
                    <a:lnTo>
                      <a:pt x="4978" y="203"/>
                    </a:lnTo>
                    <a:lnTo>
                      <a:pt x="4992" y="135"/>
                    </a:lnTo>
                    <a:lnTo>
                      <a:pt x="4978" y="68"/>
                    </a:lnTo>
                    <a:lnTo>
                      <a:pt x="4924" y="27"/>
                    </a:lnTo>
                    <a:lnTo>
                      <a:pt x="4857" y="0"/>
                    </a:lnTo>
                    <a:lnTo>
                      <a:pt x="3913" y="0"/>
                    </a:lnTo>
                    <a:lnTo>
                      <a:pt x="3832" y="41"/>
                    </a:lnTo>
                    <a:lnTo>
                      <a:pt x="3778" y="108"/>
                    </a:lnTo>
                    <a:lnTo>
                      <a:pt x="3737" y="189"/>
                    </a:lnTo>
                    <a:lnTo>
                      <a:pt x="2496" y="3913"/>
                    </a:lnTo>
                    <a:lnTo>
                      <a:pt x="1255" y="189"/>
                    </a:lnTo>
                    <a:lnTo>
                      <a:pt x="1241" y="149"/>
                    </a:lnTo>
                    <a:lnTo>
                      <a:pt x="1228" y="108"/>
                    </a:lnTo>
                    <a:lnTo>
                      <a:pt x="1201" y="68"/>
                    </a:lnTo>
                    <a:lnTo>
                      <a:pt x="1174" y="41"/>
                    </a:lnTo>
                    <a:lnTo>
                      <a:pt x="1133" y="14"/>
                    </a:lnTo>
                    <a:lnTo>
                      <a:pt x="1093"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 name="Google Shape;1444;p123"/>
              <p:cNvSpPr/>
              <p:nvPr/>
            </p:nvSpPr>
            <p:spPr>
              <a:xfrm>
                <a:off x="2780417" y="1546304"/>
                <a:ext cx="40966" cy="70501"/>
              </a:xfrm>
              <a:custGeom>
                <a:rect b="b" l="l" r="r" t="t"/>
                <a:pathLst>
                  <a:path extrusionOk="0" h="4925" w="2793">
                    <a:moveTo>
                      <a:pt x="1201" y="0"/>
                    </a:moveTo>
                    <a:lnTo>
                      <a:pt x="1053" y="27"/>
                    </a:lnTo>
                    <a:lnTo>
                      <a:pt x="904" y="68"/>
                    </a:lnTo>
                    <a:lnTo>
                      <a:pt x="769" y="135"/>
                    </a:lnTo>
                    <a:lnTo>
                      <a:pt x="634" y="203"/>
                    </a:lnTo>
                    <a:lnTo>
                      <a:pt x="513" y="284"/>
                    </a:lnTo>
                    <a:lnTo>
                      <a:pt x="405" y="392"/>
                    </a:lnTo>
                    <a:lnTo>
                      <a:pt x="297" y="500"/>
                    </a:lnTo>
                    <a:lnTo>
                      <a:pt x="216" y="621"/>
                    </a:lnTo>
                    <a:lnTo>
                      <a:pt x="135" y="756"/>
                    </a:lnTo>
                    <a:lnTo>
                      <a:pt x="81" y="891"/>
                    </a:lnTo>
                    <a:lnTo>
                      <a:pt x="41" y="1039"/>
                    </a:lnTo>
                    <a:lnTo>
                      <a:pt x="14" y="1188"/>
                    </a:lnTo>
                    <a:lnTo>
                      <a:pt x="0" y="1336"/>
                    </a:lnTo>
                    <a:lnTo>
                      <a:pt x="14" y="1484"/>
                    </a:lnTo>
                    <a:lnTo>
                      <a:pt x="14" y="4695"/>
                    </a:lnTo>
                    <a:lnTo>
                      <a:pt x="14" y="4736"/>
                    </a:lnTo>
                    <a:lnTo>
                      <a:pt x="27" y="4790"/>
                    </a:lnTo>
                    <a:lnTo>
                      <a:pt x="41" y="4830"/>
                    </a:lnTo>
                    <a:lnTo>
                      <a:pt x="68" y="4871"/>
                    </a:lnTo>
                    <a:lnTo>
                      <a:pt x="108" y="4898"/>
                    </a:lnTo>
                    <a:lnTo>
                      <a:pt x="149" y="4911"/>
                    </a:lnTo>
                    <a:lnTo>
                      <a:pt x="203" y="4925"/>
                    </a:lnTo>
                    <a:lnTo>
                      <a:pt x="945" y="4925"/>
                    </a:lnTo>
                    <a:lnTo>
                      <a:pt x="985" y="4911"/>
                    </a:lnTo>
                    <a:lnTo>
                      <a:pt x="1026" y="4898"/>
                    </a:lnTo>
                    <a:lnTo>
                      <a:pt x="1066" y="4871"/>
                    </a:lnTo>
                    <a:lnTo>
                      <a:pt x="1093" y="4830"/>
                    </a:lnTo>
                    <a:lnTo>
                      <a:pt x="1120" y="4790"/>
                    </a:lnTo>
                    <a:lnTo>
                      <a:pt x="1120" y="4736"/>
                    </a:lnTo>
                    <a:lnTo>
                      <a:pt x="1120" y="4695"/>
                    </a:lnTo>
                    <a:lnTo>
                      <a:pt x="1120" y="1552"/>
                    </a:lnTo>
                    <a:lnTo>
                      <a:pt x="1134" y="1457"/>
                    </a:lnTo>
                    <a:lnTo>
                      <a:pt x="1161" y="1350"/>
                    </a:lnTo>
                    <a:lnTo>
                      <a:pt x="1201" y="1269"/>
                    </a:lnTo>
                    <a:lnTo>
                      <a:pt x="1255" y="1188"/>
                    </a:lnTo>
                    <a:lnTo>
                      <a:pt x="1349" y="1120"/>
                    </a:lnTo>
                    <a:lnTo>
                      <a:pt x="1444" y="1080"/>
                    </a:lnTo>
                    <a:lnTo>
                      <a:pt x="1538" y="1053"/>
                    </a:lnTo>
                    <a:lnTo>
                      <a:pt x="2604" y="1053"/>
                    </a:lnTo>
                    <a:lnTo>
                      <a:pt x="2645" y="1039"/>
                    </a:lnTo>
                    <a:lnTo>
                      <a:pt x="2698" y="1012"/>
                    </a:lnTo>
                    <a:lnTo>
                      <a:pt x="2739" y="985"/>
                    </a:lnTo>
                    <a:lnTo>
                      <a:pt x="2766" y="945"/>
                    </a:lnTo>
                    <a:lnTo>
                      <a:pt x="2779" y="904"/>
                    </a:lnTo>
                    <a:lnTo>
                      <a:pt x="2793" y="850"/>
                    </a:lnTo>
                    <a:lnTo>
                      <a:pt x="2793" y="810"/>
                    </a:lnTo>
                    <a:lnTo>
                      <a:pt x="2793" y="243"/>
                    </a:lnTo>
                    <a:lnTo>
                      <a:pt x="2793" y="189"/>
                    </a:lnTo>
                    <a:lnTo>
                      <a:pt x="2779" y="135"/>
                    </a:lnTo>
                    <a:lnTo>
                      <a:pt x="2766" y="95"/>
                    </a:lnTo>
                    <a:lnTo>
                      <a:pt x="2739" y="68"/>
                    </a:lnTo>
                    <a:lnTo>
                      <a:pt x="2698" y="41"/>
                    </a:lnTo>
                    <a:lnTo>
                      <a:pt x="2658" y="27"/>
                    </a:lnTo>
                    <a:lnTo>
                      <a:pt x="2550"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 name="Google Shape;1445;p123"/>
              <p:cNvSpPr/>
              <p:nvPr/>
            </p:nvSpPr>
            <p:spPr>
              <a:xfrm>
                <a:off x="2142865" y="1516371"/>
                <a:ext cx="110828" cy="100434"/>
              </a:xfrm>
              <a:custGeom>
                <a:rect b="b" l="l" r="r" t="t"/>
                <a:pathLst>
                  <a:path extrusionOk="0" h="7016" w="7556">
                    <a:moveTo>
                      <a:pt x="243" y="0"/>
                    </a:moveTo>
                    <a:lnTo>
                      <a:pt x="135" y="14"/>
                    </a:lnTo>
                    <a:lnTo>
                      <a:pt x="95" y="27"/>
                    </a:lnTo>
                    <a:lnTo>
                      <a:pt x="68" y="54"/>
                    </a:lnTo>
                    <a:lnTo>
                      <a:pt x="41" y="81"/>
                    </a:lnTo>
                    <a:lnTo>
                      <a:pt x="14" y="122"/>
                    </a:lnTo>
                    <a:lnTo>
                      <a:pt x="1" y="176"/>
                    </a:lnTo>
                    <a:lnTo>
                      <a:pt x="1" y="230"/>
                    </a:lnTo>
                    <a:lnTo>
                      <a:pt x="1" y="6786"/>
                    </a:lnTo>
                    <a:lnTo>
                      <a:pt x="1" y="6840"/>
                    </a:lnTo>
                    <a:lnTo>
                      <a:pt x="14" y="6881"/>
                    </a:lnTo>
                    <a:lnTo>
                      <a:pt x="41" y="6921"/>
                    </a:lnTo>
                    <a:lnTo>
                      <a:pt x="68" y="6962"/>
                    </a:lnTo>
                    <a:lnTo>
                      <a:pt x="95" y="6975"/>
                    </a:lnTo>
                    <a:lnTo>
                      <a:pt x="135" y="7002"/>
                    </a:lnTo>
                    <a:lnTo>
                      <a:pt x="243" y="7016"/>
                    </a:lnTo>
                    <a:lnTo>
                      <a:pt x="999" y="7016"/>
                    </a:lnTo>
                    <a:lnTo>
                      <a:pt x="1053" y="7002"/>
                    </a:lnTo>
                    <a:lnTo>
                      <a:pt x="1093" y="6975"/>
                    </a:lnTo>
                    <a:lnTo>
                      <a:pt x="1134" y="6962"/>
                    </a:lnTo>
                    <a:lnTo>
                      <a:pt x="1161" y="6921"/>
                    </a:lnTo>
                    <a:lnTo>
                      <a:pt x="1174" y="6881"/>
                    </a:lnTo>
                    <a:lnTo>
                      <a:pt x="1188" y="6840"/>
                    </a:lnTo>
                    <a:lnTo>
                      <a:pt x="1188" y="6786"/>
                    </a:lnTo>
                    <a:lnTo>
                      <a:pt x="1188" y="1822"/>
                    </a:lnTo>
                    <a:lnTo>
                      <a:pt x="3144" y="6827"/>
                    </a:lnTo>
                    <a:lnTo>
                      <a:pt x="3171" y="6908"/>
                    </a:lnTo>
                    <a:lnTo>
                      <a:pt x="3238" y="6962"/>
                    </a:lnTo>
                    <a:lnTo>
                      <a:pt x="3319" y="7002"/>
                    </a:lnTo>
                    <a:lnTo>
                      <a:pt x="3400" y="7016"/>
                    </a:lnTo>
                    <a:lnTo>
                      <a:pt x="4129" y="7016"/>
                    </a:lnTo>
                    <a:lnTo>
                      <a:pt x="4223" y="7002"/>
                    </a:lnTo>
                    <a:lnTo>
                      <a:pt x="4291" y="6962"/>
                    </a:lnTo>
                    <a:lnTo>
                      <a:pt x="4358" y="6908"/>
                    </a:lnTo>
                    <a:lnTo>
                      <a:pt x="4399" y="6827"/>
                    </a:lnTo>
                    <a:lnTo>
                      <a:pt x="6368" y="1781"/>
                    </a:lnTo>
                    <a:lnTo>
                      <a:pt x="6368" y="6786"/>
                    </a:lnTo>
                    <a:lnTo>
                      <a:pt x="6368" y="6827"/>
                    </a:lnTo>
                    <a:lnTo>
                      <a:pt x="6368" y="6881"/>
                    </a:lnTo>
                    <a:lnTo>
                      <a:pt x="6395" y="6921"/>
                    </a:lnTo>
                    <a:lnTo>
                      <a:pt x="6422" y="6962"/>
                    </a:lnTo>
                    <a:lnTo>
                      <a:pt x="6463" y="6989"/>
                    </a:lnTo>
                    <a:lnTo>
                      <a:pt x="6503" y="7002"/>
                    </a:lnTo>
                    <a:lnTo>
                      <a:pt x="6544" y="7016"/>
                    </a:lnTo>
                    <a:lnTo>
                      <a:pt x="7366" y="7016"/>
                    </a:lnTo>
                    <a:lnTo>
                      <a:pt x="7420" y="7002"/>
                    </a:lnTo>
                    <a:lnTo>
                      <a:pt x="7461" y="6989"/>
                    </a:lnTo>
                    <a:lnTo>
                      <a:pt x="7501" y="6962"/>
                    </a:lnTo>
                    <a:lnTo>
                      <a:pt x="7528" y="6921"/>
                    </a:lnTo>
                    <a:lnTo>
                      <a:pt x="7542" y="6881"/>
                    </a:lnTo>
                    <a:lnTo>
                      <a:pt x="7555" y="6827"/>
                    </a:lnTo>
                    <a:lnTo>
                      <a:pt x="7555" y="6786"/>
                    </a:lnTo>
                    <a:lnTo>
                      <a:pt x="7555" y="230"/>
                    </a:lnTo>
                    <a:lnTo>
                      <a:pt x="7555" y="176"/>
                    </a:lnTo>
                    <a:lnTo>
                      <a:pt x="7542" y="135"/>
                    </a:lnTo>
                    <a:lnTo>
                      <a:pt x="7528" y="95"/>
                    </a:lnTo>
                    <a:lnTo>
                      <a:pt x="7501" y="54"/>
                    </a:lnTo>
                    <a:lnTo>
                      <a:pt x="7461" y="27"/>
                    </a:lnTo>
                    <a:lnTo>
                      <a:pt x="7420" y="0"/>
                    </a:lnTo>
                    <a:lnTo>
                      <a:pt x="6085" y="0"/>
                    </a:lnTo>
                    <a:lnTo>
                      <a:pt x="6004" y="41"/>
                    </a:lnTo>
                    <a:lnTo>
                      <a:pt x="5936" y="95"/>
                    </a:lnTo>
                    <a:lnTo>
                      <a:pt x="5909" y="176"/>
                    </a:lnTo>
                    <a:lnTo>
                      <a:pt x="3778" y="5559"/>
                    </a:lnTo>
                    <a:lnTo>
                      <a:pt x="1660" y="176"/>
                    </a:lnTo>
                    <a:lnTo>
                      <a:pt x="1619" y="95"/>
                    </a:lnTo>
                    <a:lnTo>
                      <a:pt x="1565" y="41"/>
                    </a:lnTo>
                    <a:lnTo>
                      <a:pt x="1485"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 name="Google Shape;1446;p123"/>
              <p:cNvSpPr/>
              <p:nvPr/>
            </p:nvSpPr>
            <p:spPr>
              <a:xfrm>
                <a:off x="2285931" y="1544758"/>
                <a:ext cx="72032" cy="73593"/>
              </a:xfrm>
              <a:custGeom>
                <a:rect b="b" l="l" r="r" t="t"/>
                <a:pathLst>
                  <a:path extrusionOk="0" h="5141" w="4911">
                    <a:moveTo>
                      <a:pt x="2604" y="999"/>
                    </a:moveTo>
                    <a:lnTo>
                      <a:pt x="2739" y="1026"/>
                    </a:lnTo>
                    <a:lnTo>
                      <a:pt x="2874" y="1053"/>
                    </a:lnTo>
                    <a:lnTo>
                      <a:pt x="2995" y="1107"/>
                    </a:lnTo>
                    <a:lnTo>
                      <a:pt x="3117" y="1161"/>
                    </a:lnTo>
                    <a:lnTo>
                      <a:pt x="3238" y="1242"/>
                    </a:lnTo>
                    <a:lnTo>
                      <a:pt x="3346" y="1336"/>
                    </a:lnTo>
                    <a:lnTo>
                      <a:pt x="3440" y="1431"/>
                    </a:lnTo>
                    <a:lnTo>
                      <a:pt x="3521" y="1552"/>
                    </a:lnTo>
                    <a:lnTo>
                      <a:pt x="3602" y="1687"/>
                    </a:lnTo>
                    <a:lnTo>
                      <a:pt x="3670" y="1822"/>
                    </a:lnTo>
                    <a:lnTo>
                      <a:pt x="3724" y="1957"/>
                    </a:lnTo>
                    <a:lnTo>
                      <a:pt x="3764" y="2105"/>
                    </a:lnTo>
                    <a:lnTo>
                      <a:pt x="3791" y="2253"/>
                    </a:lnTo>
                    <a:lnTo>
                      <a:pt x="3805" y="2402"/>
                    </a:lnTo>
                    <a:lnTo>
                      <a:pt x="3805" y="2550"/>
                    </a:lnTo>
                    <a:lnTo>
                      <a:pt x="3805" y="2712"/>
                    </a:lnTo>
                    <a:lnTo>
                      <a:pt x="3791" y="2861"/>
                    </a:lnTo>
                    <a:lnTo>
                      <a:pt x="3764" y="3009"/>
                    </a:lnTo>
                    <a:lnTo>
                      <a:pt x="3724" y="3157"/>
                    </a:lnTo>
                    <a:lnTo>
                      <a:pt x="3670" y="3306"/>
                    </a:lnTo>
                    <a:lnTo>
                      <a:pt x="3602" y="3441"/>
                    </a:lnTo>
                    <a:lnTo>
                      <a:pt x="3521" y="3576"/>
                    </a:lnTo>
                    <a:lnTo>
                      <a:pt x="3440" y="3697"/>
                    </a:lnTo>
                    <a:lnTo>
                      <a:pt x="3332" y="3791"/>
                    </a:lnTo>
                    <a:lnTo>
                      <a:pt x="3238" y="3886"/>
                    </a:lnTo>
                    <a:lnTo>
                      <a:pt x="3117" y="3953"/>
                    </a:lnTo>
                    <a:lnTo>
                      <a:pt x="2995" y="4021"/>
                    </a:lnTo>
                    <a:lnTo>
                      <a:pt x="2874" y="4075"/>
                    </a:lnTo>
                    <a:lnTo>
                      <a:pt x="2739" y="4102"/>
                    </a:lnTo>
                    <a:lnTo>
                      <a:pt x="2604" y="4129"/>
                    </a:lnTo>
                    <a:lnTo>
                      <a:pt x="2334" y="4129"/>
                    </a:lnTo>
                    <a:lnTo>
                      <a:pt x="2199" y="4102"/>
                    </a:lnTo>
                    <a:lnTo>
                      <a:pt x="2064" y="4075"/>
                    </a:lnTo>
                    <a:lnTo>
                      <a:pt x="1929" y="4021"/>
                    </a:lnTo>
                    <a:lnTo>
                      <a:pt x="1808" y="3953"/>
                    </a:lnTo>
                    <a:lnTo>
                      <a:pt x="1700" y="3886"/>
                    </a:lnTo>
                    <a:lnTo>
                      <a:pt x="1592" y="3791"/>
                    </a:lnTo>
                    <a:lnTo>
                      <a:pt x="1498" y="3697"/>
                    </a:lnTo>
                    <a:lnTo>
                      <a:pt x="1403" y="3576"/>
                    </a:lnTo>
                    <a:lnTo>
                      <a:pt x="1322" y="3441"/>
                    </a:lnTo>
                    <a:lnTo>
                      <a:pt x="1255" y="3306"/>
                    </a:lnTo>
                    <a:lnTo>
                      <a:pt x="1214" y="3171"/>
                    </a:lnTo>
                    <a:lnTo>
                      <a:pt x="1174" y="3022"/>
                    </a:lnTo>
                    <a:lnTo>
                      <a:pt x="1147" y="2874"/>
                    </a:lnTo>
                    <a:lnTo>
                      <a:pt x="1134" y="2726"/>
                    </a:lnTo>
                    <a:lnTo>
                      <a:pt x="1134" y="2564"/>
                    </a:lnTo>
                    <a:lnTo>
                      <a:pt x="1120" y="2415"/>
                    </a:lnTo>
                    <a:lnTo>
                      <a:pt x="1134" y="2267"/>
                    </a:lnTo>
                    <a:lnTo>
                      <a:pt x="1160" y="2105"/>
                    </a:lnTo>
                    <a:lnTo>
                      <a:pt x="1201" y="1970"/>
                    </a:lnTo>
                    <a:lnTo>
                      <a:pt x="1255" y="1822"/>
                    </a:lnTo>
                    <a:lnTo>
                      <a:pt x="1322" y="1687"/>
                    </a:lnTo>
                    <a:lnTo>
                      <a:pt x="1403" y="1552"/>
                    </a:lnTo>
                    <a:lnTo>
                      <a:pt x="1498" y="1431"/>
                    </a:lnTo>
                    <a:lnTo>
                      <a:pt x="1592" y="1336"/>
                    </a:lnTo>
                    <a:lnTo>
                      <a:pt x="1700" y="1242"/>
                    </a:lnTo>
                    <a:lnTo>
                      <a:pt x="1808" y="1161"/>
                    </a:lnTo>
                    <a:lnTo>
                      <a:pt x="1929" y="1107"/>
                    </a:lnTo>
                    <a:lnTo>
                      <a:pt x="2064" y="1053"/>
                    </a:lnTo>
                    <a:lnTo>
                      <a:pt x="2199" y="1026"/>
                    </a:lnTo>
                    <a:lnTo>
                      <a:pt x="2334" y="999"/>
                    </a:lnTo>
                    <a:close/>
                    <a:moveTo>
                      <a:pt x="2010" y="1"/>
                    </a:moveTo>
                    <a:lnTo>
                      <a:pt x="1781" y="28"/>
                    </a:lnTo>
                    <a:lnTo>
                      <a:pt x="1565" y="81"/>
                    </a:lnTo>
                    <a:lnTo>
                      <a:pt x="1349" y="162"/>
                    </a:lnTo>
                    <a:lnTo>
                      <a:pt x="1147" y="257"/>
                    </a:lnTo>
                    <a:lnTo>
                      <a:pt x="945" y="392"/>
                    </a:lnTo>
                    <a:lnTo>
                      <a:pt x="769" y="527"/>
                    </a:lnTo>
                    <a:lnTo>
                      <a:pt x="621" y="702"/>
                    </a:lnTo>
                    <a:lnTo>
                      <a:pt x="459" y="904"/>
                    </a:lnTo>
                    <a:lnTo>
                      <a:pt x="338" y="1120"/>
                    </a:lnTo>
                    <a:lnTo>
                      <a:pt x="216" y="1350"/>
                    </a:lnTo>
                    <a:lnTo>
                      <a:pt x="135" y="1579"/>
                    </a:lnTo>
                    <a:lnTo>
                      <a:pt x="68" y="1822"/>
                    </a:lnTo>
                    <a:lnTo>
                      <a:pt x="27" y="2065"/>
                    </a:lnTo>
                    <a:lnTo>
                      <a:pt x="0" y="2321"/>
                    </a:lnTo>
                    <a:lnTo>
                      <a:pt x="0" y="2577"/>
                    </a:lnTo>
                    <a:lnTo>
                      <a:pt x="0" y="2834"/>
                    </a:lnTo>
                    <a:lnTo>
                      <a:pt x="27" y="3076"/>
                    </a:lnTo>
                    <a:lnTo>
                      <a:pt x="68" y="3319"/>
                    </a:lnTo>
                    <a:lnTo>
                      <a:pt x="135" y="3562"/>
                    </a:lnTo>
                    <a:lnTo>
                      <a:pt x="216" y="3805"/>
                    </a:lnTo>
                    <a:lnTo>
                      <a:pt x="338" y="4021"/>
                    </a:lnTo>
                    <a:lnTo>
                      <a:pt x="459" y="4237"/>
                    </a:lnTo>
                    <a:lnTo>
                      <a:pt x="607" y="4439"/>
                    </a:lnTo>
                    <a:lnTo>
                      <a:pt x="769" y="4601"/>
                    </a:lnTo>
                    <a:lnTo>
                      <a:pt x="945" y="4749"/>
                    </a:lnTo>
                    <a:lnTo>
                      <a:pt x="1134" y="4871"/>
                    </a:lnTo>
                    <a:lnTo>
                      <a:pt x="1349" y="4979"/>
                    </a:lnTo>
                    <a:lnTo>
                      <a:pt x="1565" y="5060"/>
                    </a:lnTo>
                    <a:lnTo>
                      <a:pt x="1781" y="5114"/>
                    </a:lnTo>
                    <a:lnTo>
                      <a:pt x="2010" y="5140"/>
                    </a:lnTo>
                    <a:lnTo>
                      <a:pt x="2361" y="5140"/>
                    </a:lnTo>
                    <a:lnTo>
                      <a:pt x="2496" y="5127"/>
                    </a:lnTo>
                    <a:lnTo>
                      <a:pt x="2617" y="5114"/>
                    </a:lnTo>
                    <a:lnTo>
                      <a:pt x="2739" y="5087"/>
                    </a:lnTo>
                    <a:lnTo>
                      <a:pt x="2860" y="5046"/>
                    </a:lnTo>
                    <a:lnTo>
                      <a:pt x="2982" y="5006"/>
                    </a:lnTo>
                    <a:lnTo>
                      <a:pt x="3090" y="4952"/>
                    </a:lnTo>
                    <a:lnTo>
                      <a:pt x="3211" y="4884"/>
                    </a:lnTo>
                    <a:lnTo>
                      <a:pt x="3306" y="4830"/>
                    </a:lnTo>
                    <a:lnTo>
                      <a:pt x="3400" y="4763"/>
                    </a:lnTo>
                    <a:lnTo>
                      <a:pt x="3481" y="4695"/>
                    </a:lnTo>
                    <a:lnTo>
                      <a:pt x="3548" y="4614"/>
                    </a:lnTo>
                    <a:lnTo>
                      <a:pt x="3616" y="4520"/>
                    </a:lnTo>
                    <a:lnTo>
                      <a:pt x="3683" y="4425"/>
                    </a:lnTo>
                    <a:lnTo>
                      <a:pt x="3737" y="4331"/>
                    </a:lnTo>
                    <a:lnTo>
                      <a:pt x="3778" y="4223"/>
                    </a:lnTo>
                    <a:lnTo>
                      <a:pt x="3805" y="4223"/>
                    </a:lnTo>
                    <a:lnTo>
                      <a:pt x="3913" y="4830"/>
                    </a:lnTo>
                    <a:lnTo>
                      <a:pt x="3926" y="4871"/>
                    </a:lnTo>
                    <a:lnTo>
                      <a:pt x="3940" y="4911"/>
                    </a:lnTo>
                    <a:lnTo>
                      <a:pt x="3967" y="4952"/>
                    </a:lnTo>
                    <a:lnTo>
                      <a:pt x="4007" y="4979"/>
                    </a:lnTo>
                    <a:lnTo>
                      <a:pt x="4047" y="5006"/>
                    </a:lnTo>
                    <a:lnTo>
                      <a:pt x="4088" y="5019"/>
                    </a:lnTo>
                    <a:lnTo>
                      <a:pt x="4128" y="5033"/>
                    </a:lnTo>
                    <a:lnTo>
                      <a:pt x="4722" y="5033"/>
                    </a:lnTo>
                    <a:lnTo>
                      <a:pt x="4776" y="5019"/>
                    </a:lnTo>
                    <a:lnTo>
                      <a:pt x="4816" y="5006"/>
                    </a:lnTo>
                    <a:lnTo>
                      <a:pt x="4857" y="4979"/>
                    </a:lnTo>
                    <a:lnTo>
                      <a:pt x="4884" y="4938"/>
                    </a:lnTo>
                    <a:lnTo>
                      <a:pt x="4897" y="4898"/>
                    </a:lnTo>
                    <a:lnTo>
                      <a:pt x="4911" y="4844"/>
                    </a:lnTo>
                    <a:lnTo>
                      <a:pt x="4911" y="4803"/>
                    </a:lnTo>
                    <a:lnTo>
                      <a:pt x="4911" y="338"/>
                    </a:lnTo>
                    <a:lnTo>
                      <a:pt x="4911" y="297"/>
                    </a:lnTo>
                    <a:lnTo>
                      <a:pt x="4897" y="243"/>
                    </a:lnTo>
                    <a:lnTo>
                      <a:pt x="4884" y="203"/>
                    </a:lnTo>
                    <a:lnTo>
                      <a:pt x="4857" y="162"/>
                    </a:lnTo>
                    <a:lnTo>
                      <a:pt x="4816" y="135"/>
                    </a:lnTo>
                    <a:lnTo>
                      <a:pt x="4776" y="122"/>
                    </a:lnTo>
                    <a:lnTo>
                      <a:pt x="4722" y="108"/>
                    </a:lnTo>
                    <a:lnTo>
                      <a:pt x="4128" y="108"/>
                    </a:lnTo>
                    <a:lnTo>
                      <a:pt x="4088" y="122"/>
                    </a:lnTo>
                    <a:lnTo>
                      <a:pt x="4047" y="135"/>
                    </a:lnTo>
                    <a:lnTo>
                      <a:pt x="4007" y="162"/>
                    </a:lnTo>
                    <a:lnTo>
                      <a:pt x="3967" y="189"/>
                    </a:lnTo>
                    <a:lnTo>
                      <a:pt x="3940" y="230"/>
                    </a:lnTo>
                    <a:lnTo>
                      <a:pt x="3926" y="270"/>
                    </a:lnTo>
                    <a:lnTo>
                      <a:pt x="3913" y="311"/>
                    </a:lnTo>
                    <a:lnTo>
                      <a:pt x="3805" y="918"/>
                    </a:lnTo>
                    <a:lnTo>
                      <a:pt x="3778" y="918"/>
                    </a:lnTo>
                    <a:lnTo>
                      <a:pt x="3737" y="810"/>
                    </a:lnTo>
                    <a:lnTo>
                      <a:pt x="3683" y="716"/>
                    </a:lnTo>
                    <a:lnTo>
                      <a:pt x="3616" y="621"/>
                    </a:lnTo>
                    <a:lnTo>
                      <a:pt x="3548" y="527"/>
                    </a:lnTo>
                    <a:lnTo>
                      <a:pt x="3481" y="446"/>
                    </a:lnTo>
                    <a:lnTo>
                      <a:pt x="3386" y="378"/>
                    </a:lnTo>
                    <a:lnTo>
                      <a:pt x="3306" y="311"/>
                    </a:lnTo>
                    <a:lnTo>
                      <a:pt x="3211" y="257"/>
                    </a:lnTo>
                    <a:lnTo>
                      <a:pt x="3090" y="189"/>
                    </a:lnTo>
                    <a:lnTo>
                      <a:pt x="2982" y="135"/>
                    </a:lnTo>
                    <a:lnTo>
                      <a:pt x="2860" y="95"/>
                    </a:lnTo>
                    <a:lnTo>
                      <a:pt x="2739" y="55"/>
                    </a:lnTo>
                    <a:lnTo>
                      <a:pt x="2617" y="28"/>
                    </a:lnTo>
                    <a:lnTo>
                      <a:pt x="2496"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 name="Google Shape;1447;p123"/>
              <p:cNvSpPr/>
              <p:nvPr/>
            </p:nvSpPr>
            <p:spPr>
              <a:xfrm>
                <a:off x="2390804" y="1544571"/>
                <a:ext cx="65901" cy="72233"/>
              </a:xfrm>
              <a:custGeom>
                <a:rect b="b" l="l" r="r" t="t"/>
                <a:pathLst>
                  <a:path extrusionOk="0" h="5046" w="4493">
                    <a:moveTo>
                      <a:pt x="2537" y="0"/>
                    </a:moveTo>
                    <a:lnTo>
                      <a:pt x="2415" y="14"/>
                    </a:lnTo>
                    <a:lnTo>
                      <a:pt x="2280" y="27"/>
                    </a:lnTo>
                    <a:lnTo>
                      <a:pt x="2159" y="68"/>
                    </a:lnTo>
                    <a:lnTo>
                      <a:pt x="2037" y="94"/>
                    </a:lnTo>
                    <a:lnTo>
                      <a:pt x="1916" y="148"/>
                    </a:lnTo>
                    <a:lnTo>
                      <a:pt x="1808" y="202"/>
                    </a:lnTo>
                    <a:lnTo>
                      <a:pt x="1687" y="256"/>
                    </a:lnTo>
                    <a:lnTo>
                      <a:pt x="1592" y="324"/>
                    </a:lnTo>
                    <a:lnTo>
                      <a:pt x="1498" y="391"/>
                    </a:lnTo>
                    <a:lnTo>
                      <a:pt x="1417" y="459"/>
                    </a:lnTo>
                    <a:lnTo>
                      <a:pt x="1336" y="540"/>
                    </a:lnTo>
                    <a:lnTo>
                      <a:pt x="1268" y="634"/>
                    </a:lnTo>
                    <a:lnTo>
                      <a:pt x="1214" y="729"/>
                    </a:lnTo>
                    <a:lnTo>
                      <a:pt x="1161" y="823"/>
                    </a:lnTo>
                    <a:lnTo>
                      <a:pt x="1120" y="931"/>
                    </a:lnTo>
                    <a:lnTo>
                      <a:pt x="1107" y="931"/>
                    </a:lnTo>
                    <a:lnTo>
                      <a:pt x="999" y="324"/>
                    </a:lnTo>
                    <a:lnTo>
                      <a:pt x="985" y="283"/>
                    </a:lnTo>
                    <a:lnTo>
                      <a:pt x="972" y="243"/>
                    </a:lnTo>
                    <a:lnTo>
                      <a:pt x="945" y="202"/>
                    </a:lnTo>
                    <a:lnTo>
                      <a:pt x="918" y="175"/>
                    </a:lnTo>
                    <a:lnTo>
                      <a:pt x="877" y="148"/>
                    </a:lnTo>
                    <a:lnTo>
                      <a:pt x="837" y="135"/>
                    </a:lnTo>
                    <a:lnTo>
                      <a:pt x="796" y="121"/>
                    </a:lnTo>
                    <a:lnTo>
                      <a:pt x="742" y="135"/>
                    </a:lnTo>
                    <a:lnTo>
                      <a:pt x="230" y="135"/>
                    </a:lnTo>
                    <a:lnTo>
                      <a:pt x="176" y="121"/>
                    </a:lnTo>
                    <a:lnTo>
                      <a:pt x="135" y="135"/>
                    </a:lnTo>
                    <a:lnTo>
                      <a:pt x="95" y="162"/>
                    </a:lnTo>
                    <a:lnTo>
                      <a:pt x="54" y="189"/>
                    </a:lnTo>
                    <a:lnTo>
                      <a:pt x="27" y="229"/>
                    </a:lnTo>
                    <a:lnTo>
                      <a:pt x="0" y="270"/>
                    </a:lnTo>
                    <a:lnTo>
                      <a:pt x="0" y="310"/>
                    </a:lnTo>
                    <a:lnTo>
                      <a:pt x="0" y="364"/>
                    </a:lnTo>
                    <a:lnTo>
                      <a:pt x="0" y="4816"/>
                    </a:lnTo>
                    <a:lnTo>
                      <a:pt x="0" y="4857"/>
                    </a:lnTo>
                    <a:lnTo>
                      <a:pt x="14" y="4911"/>
                    </a:lnTo>
                    <a:lnTo>
                      <a:pt x="27" y="4951"/>
                    </a:lnTo>
                    <a:lnTo>
                      <a:pt x="54" y="4992"/>
                    </a:lnTo>
                    <a:lnTo>
                      <a:pt x="95" y="5019"/>
                    </a:lnTo>
                    <a:lnTo>
                      <a:pt x="135" y="5032"/>
                    </a:lnTo>
                    <a:lnTo>
                      <a:pt x="189" y="5046"/>
                    </a:lnTo>
                    <a:lnTo>
                      <a:pt x="931" y="5046"/>
                    </a:lnTo>
                    <a:lnTo>
                      <a:pt x="972" y="5032"/>
                    </a:lnTo>
                    <a:lnTo>
                      <a:pt x="1026" y="5019"/>
                    </a:lnTo>
                    <a:lnTo>
                      <a:pt x="1053" y="4992"/>
                    </a:lnTo>
                    <a:lnTo>
                      <a:pt x="1080" y="4951"/>
                    </a:lnTo>
                    <a:lnTo>
                      <a:pt x="1107" y="4911"/>
                    </a:lnTo>
                    <a:lnTo>
                      <a:pt x="1120" y="4857"/>
                    </a:lnTo>
                    <a:lnTo>
                      <a:pt x="1120" y="4816"/>
                    </a:lnTo>
                    <a:lnTo>
                      <a:pt x="1120" y="2415"/>
                    </a:lnTo>
                    <a:lnTo>
                      <a:pt x="1107" y="2280"/>
                    </a:lnTo>
                    <a:lnTo>
                      <a:pt x="1120" y="2145"/>
                    </a:lnTo>
                    <a:lnTo>
                      <a:pt x="1147" y="2024"/>
                    </a:lnTo>
                    <a:lnTo>
                      <a:pt x="1188" y="1889"/>
                    </a:lnTo>
                    <a:lnTo>
                      <a:pt x="1228" y="1767"/>
                    </a:lnTo>
                    <a:lnTo>
                      <a:pt x="1282" y="1646"/>
                    </a:lnTo>
                    <a:lnTo>
                      <a:pt x="1349" y="1538"/>
                    </a:lnTo>
                    <a:lnTo>
                      <a:pt x="1430" y="1430"/>
                    </a:lnTo>
                    <a:lnTo>
                      <a:pt x="1511" y="1336"/>
                    </a:lnTo>
                    <a:lnTo>
                      <a:pt x="1606" y="1255"/>
                    </a:lnTo>
                    <a:lnTo>
                      <a:pt x="1714" y="1187"/>
                    </a:lnTo>
                    <a:lnTo>
                      <a:pt x="1822" y="1133"/>
                    </a:lnTo>
                    <a:lnTo>
                      <a:pt x="1929" y="1093"/>
                    </a:lnTo>
                    <a:lnTo>
                      <a:pt x="2051" y="1066"/>
                    </a:lnTo>
                    <a:lnTo>
                      <a:pt x="2172" y="1052"/>
                    </a:lnTo>
                    <a:lnTo>
                      <a:pt x="2294" y="1039"/>
                    </a:lnTo>
                    <a:lnTo>
                      <a:pt x="2402" y="1039"/>
                    </a:lnTo>
                    <a:lnTo>
                      <a:pt x="2510" y="1066"/>
                    </a:lnTo>
                    <a:lnTo>
                      <a:pt x="2618" y="1079"/>
                    </a:lnTo>
                    <a:lnTo>
                      <a:pt x="2725" y="1120"/>
                    </a:lnTo>
                    <a:lnTo>
                      <a:pt x="2820" y="1174"/>
                    </a:lnTo>
                    <a:lnTo>
                      <a:pt x="2914" y="1228"/>
                    </a:lnTo>
                    <a:lnTo>
                      <a:pt x="2995" y="1309"/>
                    </a:lnTo>
                    <a:lnTo>
                      <a:pt x="3076" y="1376"/>
                    </a:lnTo>
                    <a:lnTo>
                      <a:pt x="3144" y="1484"/>
                    </a:lnTo>
                    <a:lnTo>
                      <a:pt x="3211" y="1578"/>
                    </a:lnTo>
                    <a:lnTo>
                      <a:pt x="3265" y="1700"/>
                    </a:lnTo>
                    <a:lnTo>
                      <a:pt x="3319" y="1808"/>
                    </a:lnTo>
                    <a:lnTo>
                      <a:pt x="3346" y="1929"/>
                    </a:lnTo>
                    <a:lnTo>
                      <a:pt x="3373" y="2051"/>
                    </a:lnTo>
                    <a:lnTo>
                      <a:pt x="3373" y="2172"/>
                    </a:lnTo>
                    <a:lnTo>
                      <a:pt x="3373" y="2293"/>
                    </a:lnTo>
                    <a:lnTo>
                      <a:pt x="3373" y="4803"/>
                    </a:lnTo>
                    <a:lnTo>
                      <a:pt x="3373" y="4857"/>
                    </a:lnTo>
                    <a:lnTo>
                      <a:pt x="3386" y="4897"/>
                    </a:lnTo>
                    <a:lnTo>
                      <a:pt x="3400" y="4938"/>
                    </a:lnTo>
                    <a:lnTo>
                      <a:pt x="3440" y="4978"/>
                    </a:lnTo>
                    <a:lnTo>
                      <a:pt x="3467" y="5005"/>
                    </a:lnTo>
                    <a:lnTo>
                      <a:pt x="3521" y="5032"/>
                    </a:lnTo>
                    <a:lnTo>
                      <a:pt x="4358" y="5032"/>
                    </a:lnTo>
                    <a:lnTo>
                      <a:pt x="4398" y="5005"/>
                    </a:lnTo>
                    <a:lnTo>
                      <a:pt x="4439" y="4978"/>
                    </a:lnTo>
                    <a:lnTo>
                      <a:pt x="4466" y="4938"/>
                    </a:lnTo>
                    <a:lnTo>
                      <a:pt x="4479" y="4897"/>
                    </a:lnTo>
                    <a:lnTo>
                      <a:pt x="4493" y="4857"/>
                    </a:lnTo>
                    <a:lnTo>
                      <a:pt x="4493" y="4803"/>
                    </a:lnTo>
                    <a:lnTo>
                      <a:pt x="4493" y="1889"/>
                    </a:lnTo>
                    <a:lnTo>
                      <a:pt x="4493" y="1700"/>
                    </a:lnTo>
                    <a:lnTo>
                      <a:pt x="4466" y="1511"/>
                    </a:lnTo>
                    <a:lnTo>
                      <a:pt x="4425" y="1336"/>
                    </a:lnTo>
                    <a:lnTo>
                      <a:pt x="4371" y="1160"/>
                    </a:lnTo>
                    <a:lnTo>
                      <a:pt x="4304" y="985"/>
                    </a:lnTo>
                    <a:lnTo>
                      <a:pt x="4223" y="823"/>
                    </a:lnTo>
                    <a:lnTo>
                      <a:pt x="4115" y="661"/>
                    </a:lnTo>
                    <a:lnTo>
                      <a:pt x="3994" y="513"/>
                    </a:lnTo>
                    <a:lnTo>
                      <a:pt x="3859" y="391"/>
                    </a:lnTo>
                    <a:lnTo>
                      <a:pt x="3710" y="283"/>
                    </a:lnTo>
                    <a:lnTo>
                      <a:pt x="3548" y="189"/>
                    </a:lnTo>
                    <a:lnTo>
                      <a:pt x="3386" y="121"/>
                    </a:lnTo>
                    <a:lnTo>
                      <a:pt x="3211" y="54"/>
                    </a:lnTo>
                    <a:lnTo>
                      <a:pt x="3036" y="27"/>
                    </a:lnTo>
                    <a:lnTo>
                      <a:pt x="2847"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 name="Google Shape;1448;p123"/>
              <p:cNvSpPr/>
              <p:nvPr/>
            </p:nvSpPr>
            <p:spPr>
              <a:xfrm>
                <a:off x="2485981" y="1544758"/>
                <a:ext cx="72032" cy="73593"/>
              </a:xfrm>
              <a:custGeom>
                <a:rect b="b" l="l" r="r" t="t"/>
                <a:pathLst>
                  <a:path extrusionOk="0" h="5141" w="4911">
                    <a:moveTo>
                      <a:pt x="2604" y="999"/>
                    </a:moveTo>
                    <a:lnTo>
                      <a:pt x="2739" y="1026"/>
                    </a:lnTo>
                    <a:lnTo>
                      <a:pt x="2874" y="1053"/>
                    </a:lnTo>
                    <a:lnTo>
                      <a:pt x="2995" y="1107"/>
                    </a:lnTo>
                    <a:lnTo>
                      <a:pt x="3117" y="1161"/>
                    </a:lnTo>
                    <a:lnTo>
                      <a:pt x="3238" y="1242"/>
                    </a:lnTo>
                    <a:lnTo>
                      <a:pt x="3346" y="1336"/>
                    </a:lnTo>
                    <a:lnTo>
                      <a:pt x="3440" y="1431"/>
                    </a:lnTo>
                    <a:lnTo>
                      <a:pt x="3521" y="1552"/>
                    </a:lnTo>
                    <a:lnTo>
                      <a:pt x="3602" y="1687"/>
                    </a:lnTo>
                    <a:lnTo>
                      <a:pt x="3670" y="1822"/>
                    </a:lnTo>
                    <a:lnTo>
                      <a:pt x="3724" y="1957"/>
                    </a:lnTo>
                    <a:lnTo>
                      <a:pt x="3764" y="2105"/>
                    </a:lnTo>
                    <a:lnTo>
                      <a:pt x="3791" y="2253"/>
                    </a:lnTo>
                    <a:lnTo>
                      <a:pt x="3805" y="2402"/>
                    </a:lnTo>
                    <a:lnTo>
                      <a:pt x="3805" y="2550"/>
                    </a:lnTo>
                    <a:lnTo>
                      <a:pt x="3805" y="2712"/>
                    </a:lnTo>
                    <a:lnTo>
                      <a:pt x="3791" y="2861"/>
                    </a:lnTo>
                    <a:lnTo>
                      <a:pt x="3764" y="3009"/>
                    </a:lnTo>
                    <a:lnTo>
                      <a:pt x="3724" y="3157"/>
                    </a:lnTo>
                    <a:lnTo>
                      <a:pt x="3670" y="3306"/>
                    </a:lnTo>
                    <a:lnTo>
                      <a:pt x="3602" y="3441"/>
                    </a:lnTo>
                    <a:lnTo>
                      <a:pt x="3521" y="3576"/>
                    </a:lnTo>
                    <a:lnTo>
                      <a:pt x="3440" y="3697"/>
                    </a:lnTo>
                    <a:lnTo>
                      <a:pt x="3332" y="3791"/>
                    </a:lnTo>
                    <a:lnTo>
                      <a:pt x="3238" y="3886"/>
                    </a:lnTo>
                    <a:lnTo>
                      <a:pt x="3117" y="3953"/>
                    </a:lnTo>
                    <a:lnTo>
                      <a:pt x="2995" y="4021"/>
                    </a:lnTo>
                    <a:lnTo>
                      <a:pt x="2874" y="4075"/>
                    </a:lnTo>
                    <a:lnTo>
                      <a:pt x="2739" y="4102"/>
                    </a:lnTo>
                    <a:lnTo>
                      <a:pt x="2604" y="4129"/>
                    </a:lnTo>
                    <a:lnTo>
                      <a:pt x="2334" y="4129"/>
                    </a:lnTo>
                    <a:lnTo>
                      <a:pt x="2199" y="4102"/>
                    </a:lnTo>
                    <a:lnTo>
                      <a:pt x="2064" y="4075"/>
                    </a:lnTo>
                    <a:lnTo>
                      <a:pt x="1929" y="4021"/>
                    </a:lnTo>
                    <a:lnTo>
                      <a:pt x="1808" y="3953"/>
                    </a:lnTo>
                    <a:lnTo>
                      <a:pt x="1700" y="3886"/>
                    </a:lnTo>
                    <a:lnTo>
                      <a:pt x="1592" y="3791"/>
                    </a:lnTo>
                    <a:lnTo>
                      <a:pt x="1498" y="3697"/>
                    </a:lnTo>
                    <a:lnTo>
                      <a:pt x="1403" y="3576"/>
                    </a:lnTo>
                    <a:lnTo>
                      <a:pt x="1322" y="3441"/>
                    </a:lnTo>
                    <a:lnTo>
                      <a:pt x="1255" y="3306"/>
                    </a:lnTo>
                    <a:lnTo>
                      <a:pt x="1214" y="3171"/>
                    </a:lnTo>
                    <a:lnTo>
                      <a:pt x="1174" y="3022"/>
                    </a:lnTo>
                    <a:lnTo>
                      <a:pt x="1147" y="2874"/>
                    </a:lnTo>
                    <a:lnTo>
                      <a:pt x="1134" y="2726"/>
                    </a:lnTo>
                    <a:lnTo>
                      <a:pt x="1134" y="2564"/>
                    </a:lnTo>
                    <a:lnTo>
                      <a:pt x="1120" y="2415"/>
                    </a:lnTo>
                    <a:lnTo>
                      <a:pt x="1134" y="2267"/>
                    </a:lnTo>
                    <a:lnTo>
                      <a:pt x="1161" y="2105"/>
                    </a:lnTo>
                    <a:lnTo>
                      <a:pt x="1201" y="1970"/>
                    </a:lnTo>
                    <a:lnTo>
                      <a:pt x="1255" y="1822"/>
                    </a:lnTo>
                    <a:lnTo>
                      <a:pt x="1322" y="1687"/>
                    </a:lnTo>
                    <a:lnTo>
                      <a:pt x="1403" y="1552"/>
                    </a:lnTo>
                    <a:lnTo>
                      <a:pt x="1498" y="1431"/>
                    </a:lnTo>
                    <a:lnTo>
                      <a:pt x="1592" y="1336"/>
                    </a:lnTo>
                    <a:lnTo>
                      <a:pt x="1700" y="1242"/>
                    </a:lnTo>
                    <a:lnTo>
                      <a:pt x="1808" y="1174"/>
                    </a:lnTo>
                    <a:lnTo>
                      <a:pt x="1929" y="1107"/>
                    </a:lnTo>
                    <a:lnTo>
                      <a:pt x="2064" y="1053"/>
                    </a:lnTo>
                    <a:lnTo>
                      <a:pt x="2199" y="1026"/>
                    </a:lnTo>
                    <a:lnTo>
                      <a:pt x="2334" y="999"/>
                    </a:lnTo>
                    <a:close/>
                    <a:moveTo>
                      <a:pt x="2010" y="1"/>
                    </a:moveTo>
                    <a:lnTo>
                      <a:pt x="1781" y="28"/>
                    </a:lnTo>
                    <a:lnTo>
                      <a:pt x="1565" y="81"/>
                    </a:lnTo>
                    <a:lnTo>
                      <a:pt x="1349" y="162"/>
                    </a:lnTo>
                    <a:lnTo>
                      <a:pt x="1147" y="257"/>
                    </a:lnTo>
                    <a:lnTo>
                      <a:pt x="958" y="392"/>
                    </a:lnTo>
                    <a:lnTo>
                      <a:pt x="783" y="527"/>
                    </a:lnTo>
                    <a:lnTo>
                      <a:pt x="621" y="702"/>
                    </a:lnTo>
                    <a:lnTo>
                      <a:pt x="472" y="904"/>
                    </a:lnTo>
                    <a:lnTo>
                      <a:pt x="338" y="1120"/>
                    </a:lnTo>
                    <a:lnTo>
                      <a:pt x="230" y="1350"/>
                    </a:lnTo>
                    <a:lnTo>
                      <a:pt x="135" y="1579"/>
                    </a:lnTo>
                    <a:lnTo>
                      <a:pt x="68" y="1822"/>
                    </a:lnTo>
                    <a:lnTo>
                      <a:pt x="27" y="2065"/>
                    </a:lnTo>
                    <a:lnTo>
                      <a:pt x="0" y="2321"/>
                    </a:lnTo>
                    <a:lnTo>
                      <a:pt x="0" y="2577"/>
                    </a:lnTo>
                    <a:lnTo>
                      <a:pt x="0" y="2834"/>
                    </a:lnTo>
                    <a:lnTo>
                      <a:pt x="27" y="3076"/>
                    </a:lnTo>
                    <a:lnTo>
                      <a:pt x="68" y="3319"/>
                    </a:lnTo>
                    <a:lnTo>
                      <a:pt x="135" y="3562"/>
                    </a:lnTo>
                    <a:lnTo>
                      <a:pt x="230" y="3805"/>
                    </a:lnTo>
                    <a:lnTo>
                      <a:pt x="338" y="4021"/>
                    </a:lnTo>
                    <a:lnTo>
                      <a:pt x="459" y="4237"/>
                    </a:lnTo>
                    <a:lnTo>
                      <a:pt x="607" y="4439"/>
                    </a:lnTo>
                    <a:lnTo>
                      <a:pt x="769" y="4601"/>
                    </a:lnTo>
                    <a:lnTo>
                      <a:pt x="945" y="4749"/>
                    </a:lnTo>
                    <a:lnTo>
                      <a:pt x="1134" y="4871"/>
                    </a:lnTo>
                    <a:lnTo>
                      <a:pt x="1349" y="4979"/>
                    </a:lnTo>
                    <a:lnTo>
                      <a:pt x="1565" y="5060"/>
                    </a:lnTo>
                    <a:lnTo>
                      <a:pt x="1781" y="5114"/>
                    </a:lnTo>
                    <a:lnTo>
                      <a:pt x="2010" y="5140"/>
                    </a:lnTo>
                    <a:lnTo>
                      <a:pt x="2361" y="5140"/>
                    </a:lnTo>
                    <a:lnTo>
                      <a:pt x="2496" y="5127"/>
                    </a:lnTo>
                    <a:lnTo>
                      <a:pt x="2617" y="5114"/>
                    </a:lnTo>
                    <a:lnTo>
                      <a:pt x="2739" y="5087"/>
                    </a:lnTo>
                    <a:lnTo>
                      <a:pt x="2860" y="5046"/>
                    </a:lnTo>
                    <a:lnTo>
                      <a:pt x="2982" y="5006"/>
                    </a:lnTo>
                    <a:lnTo>
                      <a:pt x="3103" y="4952"/>
                    </a:lnTo>
                    <a:lnTo>
                      <a:pt x="3211" y="4884"/>
                    </a:lnTo>
                    <a:lnTo>
                      <a:pt x="3306" y="4830"/>
                    </a:lnTo>
                    <a:lnTo>
                      <a:pt x="3400" y="4763"/>
                    </a:lnTo>
                    <a:lnTo>
                      <a:pt x="3481" y="4695"/>
                    </a:lnTo>
                    <a:lnTo>
                      <a:pt x="3548" y="4601"/>
                    </a:lnTo>
                    <a:lnTo>
                      <a:pt x="3616" y="4520"/>
                    </a:lnTo>
                    <a:lnTo>
                      <a:pt x="3683" y="4425"/>
                    </a:lnTo>
                    <a:lnTo>
                      <a:pt x="3737" y="4331"/>
                    </a:lnTo>
                    <a:lnTo>
                      <a:pt x="3778" y="4223"/>
                    </a:lnTo>
                    <a:lnTo>
                      <a:pt x="3805" y="4223"/>
                    </a:lnTo>
                    <a:lnTo>
                      <a:pt x="3913" y="4830"/>
                    </a:lnTo>
                    <a:lnTo>
                      <a:pt x="3926" y="4871"/>
                    </a:lnTo>
                    <a:lnTo>
                      <a:pt x="3953" y="4911"/>
                    </a:lnTo>
                    <a:lnTo>
                      <a:pt x="3967" y="4952"/>
                    </a:lnTo>
                    <a:lnTo>
                      <a:pt x="4007" y="4979"/>
                    </a:lnTo>
                    <a:lnTo>
                      <a:pt x="4048" y="5006"/>
                    </a:lnTo>
                    <a:lnTo>
                      <a:pt x="4088" y="5019"/>
                    </a:lnTo>
                    <a:lnTo>
                      <a:pt x="4128" y="5033"/>
                    </a:lnTo>
                    <a:lnTo>
                      <a:pt x="4722" y="5033"/>
                    </a:lnTo>
                    <a:lnTo>
                      <a:pt x="4776" y="5019"/>
                    </a:lnTo>
                    <a:lnTo>
                      <a:pt x="4816" y="5006"/>
                    </a:lnTo>
                    <a:lnTo>
                      <a:pt x="4857" y="4979"/>
                    </a:lnTo>
                    <a:lnTo>
                      <a:pt x="4884" y="4938"/>
                    </a:lnTo>
                    <a:lnTo>
                      <a:pt x="4897" y="4898"/>
                    </a:lnTo>
                    <a:lnTo>
                      <a:pt x="4911" y="4844"/>
                    </a:lnTo>
                    <a:lnTo>
                      <a:pt x="4911" y="4803"/>
                    </a:lnTo>
                    <a:lnTo>
                      <a:pt x="4911" y="338"/>
                    </a:lnTo>
                    <a:lnTo>
                      <a:pt x="4911" y="297"/>
                    </a:lnTo>
                    <a:lnTo>
                      <a:pt x="4897" y="243"/>
                    </a:lnTo>
                    <a:lnTo>
                      <a:pt x="4884" y="203"/>
                    </a:lnTo>
                    <a:lnTo>
                      <a:pt x="4857" y="162"/>
                    </a:lnTo>
                    <a:lnTo>
                      <a:pt x="4816" y="135"/>
                    </a:lnTo>
                    <a:lnTo>
                      <a:pt x="4776" y="122"/>
                    </a:lnTo>
                    <a:lnTo>
                      <a:pt x="4722" y="108"/>
                    </a:lnTo>
                    <a:lnTo>
                      <a:pt x="4128" y="108"/>
                    </a:lnTo>
                    <a:lnTo>
                      <a:pt x="4088" y="122"/>
                    </a:lnTo>
                    <a:lnTo>
                      <a:pt x="4048" y="135"/>
                    </a:lnTo>
                    <a:lnTo>
                      <a:pt x="4007" y="162"/>
                    </a:lnTo>
                    <a:lnTo>
                      <a:pt x="3967" y="189"/>
                    </a:lnTo>
                    <a:lnTo>
                      <a:pt x="3953" y="230"/>
                    </a:lnTo>
                    <a:lnTo>
                      <a:pt x="3926" y="270"/>
                    </a:lnTo>
                    <a:lnTo>
                      <a:pt x="3913" y="311"/>
                    </a:lnTo>
                    <a:lnTo>
                      <a:pt x="3805" y="918"/>
                    </a:lnTo>
                    <a:lnTo>
                      <a:pt x="3778" y="918"/>
                    </a:lnTo>
                    <a:lnTo>
                      <a:pt x="3737" y="810"/>
                    </a:lnTo>
                    <a:lnTo>
                      <a:pt x="3683" y="716"/>
                    </a:lnTo>
                    <a:lnTo>
                      <a:pt x="3616" y="621"/>
                    </a:lnTo>
                    <a:lnTo>
                      <a:pt x="3548" y="527"/>
                    </a:lnTo>
                    <a:lnTo>
                      <a:pt x="3481" y="446"/>
                    </a:lnTo>
                    <a:lnTo>
                      <a:pt x="3400" y="378"/>
                    </a:lnTo>
                    <a:lnTo>
                      <a:pt x="3306" y="311"/>
                    </a:lnTo>
                    <a:lnTo>
                      <a:pt x="3211" y="257"/>
                    </a:lnTo>
                    <a:lnTo>
                      <a:pt x="3103" y="189"/>
                    </a:lnTo>
                    <a:lnTo>
                      <a:pt x="2982" y="135"/>
                    </a:lnTo>
                    <a:lnTo>
                      <a:pt x="2860" y="95"/>
                    </a:lnTo>
                    <a:lnTo>
                      <a:pt x="2739" y="55"/>
                    </a:lnTo>
                    <a:lnTo>
                      <a:pt x="2617" y="28"/>
                    </a:lnTo>
                    <a:lnTo>
                      <a:pt x="2496"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 name="Google Shape;1449;p123"/>
              <p:cNvSpPr/>
              <p:nvPr/>
            </p:nvSpPr>
            <p:spPr>
              <a:xfrm>
                <a:off x="2583726" y="1534136"/>
                <a:ext cx="76198" cy="112602"/>
              </a:xfrm>
              <a:custGeom>
                <a:rect b="b" l="l" r="r" t="t"/>
                <a:pathLst>
                  <a:path extrusionOk="0" h="7866" w="5195">
                    <a:moveTo>
                      <a:pt x="2577" y="1633"/>
                    </a:moveTo>
                    <a:lnTo>
                      <a:pt x="2793" y="1646"/>
                    </a:lnTo>
                    <a:lnTo>
                      <a:pt x="3009" y="1687"/>
                    </a:lnTo>
                    <a:lnTo>
                      <a:pt x="3211" y="1754"/>
                    </a:lnTo>
                    <a:lnTo>
                      <a:pt x="3400" y="1849"/>
                    </a:lnTo>
                    <a:lnTo>
                      <a:pt x="3468" y="1916"/>
                    </a:lnTo>
                    <a:lnTo>
                      <a:pt x="3535" y="1984"/>
                    </a:lnTo>
                    <a:lnTo>
                      <a:pt x="3589" y="2051"/>
                    </a:lnTo>
                    <a:lnTo>
                      <a:pt x="3630" y="2132"/>
                    </a:lnTo>
                    <a:lnTo>
                      <a:pt x="3670" y="2227"/>
                    </a:lnTo>
                    <a:lnTo>
                      <a:pt x="3697" y="2307"/>
                    </a:lnTo>
                    <a:lnTo>
                      <a:pt x="3711" y="2402"/>
                    </a:lnTo>
                    <a:lnTo>
                      <a:pt x="3711" y="2496"/>
                    </a:lnTo>
                    <a:lnTo>
                      <a:pt x="3711" y="2591"/>
                    </a:lnTo>
                    <a:lnTo>
                      <a:pt x="3697" y="2685"/>
                    </a:lnTo>
                    <a:lnTo>
                      <a:pt x="3670" y="2766"/>
                    </a:lnTo>
                    <a:lnTo>
                      <a:pt x="3643" y="2861"/>
                    </a:lnTo>
                    <a:lnTo>
                      <a:pt x="3589" y="2942"/>
                    </a:lnTo>
                    <a:lnTo>
                      <a:pt x="3535" y="3009"/>
                    </a:lnTo>
                    <a:lnTo>
                      <a:pt x="3481" y="3076"/>
                    </a:lnTo>
                    <a:lnTo>
                      <a:pt x="3400" y="3144"/>
                    </a:lnTo>
                    <a:lnTo>
                      <a:pt x="3211" y="3238"/>
                    </a:lnTo>
                    <a:lnTo>
                      <a:pt x="3009" y="3306"/>
                    </a:lnTo>
                    <a:lnTo>
                      <a:pt x="2793" y="3360"/>
                    </a:lnTo>
                    <a:lnTo>
                      <a:pt x="2577" y="3373"/>
                    </a:lnTo>
                    <a:lnTo>
                      <a:pt x="2362" y="3360"/>
                    </a:lnTo>
                    <a:lnTo>
                      <a:pt x="2146" y="3306"/>
                    </a:lnTo>
                    <a:lnTo>
                      <a:pt x="1943" y="3238"/>
                    </a:lnTo>
                    <a:lnTo>
                      <a:pt x="1741" y="3144"/>
                    </a:lnTo>
                    <a:lnTo>
                      <a:pt x="1674" y="3076"/>
                    </a:lnTo>
                    <a:lnTo>
                      <a:pt x="1606" y="3009"/>
                    </a:lnTo>
                    <a:lnTo>
                      <a:pt x="1552" y="2942"/>
                    </a:lnTo>
                    <a:lnTo>
                      <a:pt x="1512" y="2861"/>
                    </a:lnTo>
                    <a:lnTo>
                      <a:pt x="1485" y="2766"/>
                    </a:lnTo>
                    <a:lnTo>
                      <a:pt x="1458" y="2685"/>
                    </a:lnTo>
                    <a:lnTo>
                      <a:pt x="1444" y="2591"/>
                    </a:lnTo>
                    <a:lnTo>
                      <a:pt x="1444" y="2496"/>
                    </a:lnTo>
                    <a:lnTo>
                      <a:pt x="1444" y="2402"/>
                    </a:lnTo>
                    <a:lnTo>
                      <a:pt x="1458" y="2321"/>
                    </a:lnTo>
                    <a:lnTo>
                      <a:pt x="1485" y="2227"/>
                    </a:lnTo>
                    <a:lnTo>
                      <a:pt x="1512" y="2146"/>
                    </a:lnTo>
                    <a:lnTo>
                      <a:pt x="1552" y="2065"/>
                    </a:lnTo>
                    <a:lnTo>
                      <a:pt x="1606" y="1984"/>
                    </a:lnTo>
                    <a:lnTo>
                      <a:pt x="1674" y="1916"/>
                    </a:lnTo>
                    <a:lnTo>
                      <a:pt x="1741" y="1849"/>
                    </a:lnTo>
                    <a:lnTo>
                      <a:pt x="1930" y="1754"/>
                    </a:lnTo>
                    <a:lnTo>
                      <a:pt x="2146" y="1687"/>
                    </a:lnTo>
                    <a:lnTo>
                      <a:pt x="2348" y="1646"/>
                    </a:lnTo>
                    <a:lnTo>
                      <a:pt x="2577" y="1633"/>
                    </a:lnTo>
                    <a:close/>
                    <a:moveTo>
                      <a:pt x="3427" y="5775"/>
                    </a:moveTo>
                    <a:lnTo>
                      <a:pt x="3562" y="5788"/>
                    </a:lnTo>
                    <a:lnTo>
                      <a:pt x="3697" y="5802"/>
                    </a:lnTo>
                    <a:lnTo>
                      <a:pt x="3819" y="5842"/>
                    </a:lnTo>
                    <a:lnTo>
                      <a:pt x="3926" y="5896"/>
                    </a:lnTo>
                    <a:lnTo>
                      <a:pt x="4007" y="5963"/>
                    </a:lnTo>
                    <a:lnTo>
                      <a:pt x="4061" y="6044"/>
                    </a:lnTo>
                    <a:lnTo>
                      <a:pt x="4102" y="6139"/>
                    </a:lnTo>
                    <a:lnTo>
                      <a:pt x="4102" y="6247"/>
                    </a:lnTo>
                    <a:lnTo>
                      <a:pt x="4088" y="6328"/>
                    </a:lnTo>
                    <a:lnTo>
                      <a:pt x="4075" y="6422"/>
                    </a:lnTo>
                    <a:lnTo>
                      <a:pt x="4034" y="6503"/>
                    </a:lnTo>
                    <a:lnTo>
                      <a:pt x="3980" y="6571"/>
                    </a:lnTo>
                    <a:lnTo>
                      <a:pt x="3926" y="6638"/>
                    </a:lnTo>
                    <a:lnTo>
                      <a:pt x="3859" y="6692"/>
                    </a:lnTo>
                    <a:lnTo>
                      <a:pt x="3778" y="6746"/>
                    </a:lnTo>
                    <a:lnTo>
                      <a:pt x="3697" y="6773"/>
                    </a:lnTo>
                    <a:lnTo>
                      <a:pt x="3414" y="6867"/>
                    </a:lnTo>
                    <a:lnTo>
                      <a:pt x="3117" y="6935"/>
                    </a:lnTo>
                    <a:lnTo>
                      <a:pt x="2820" y="6962"/>
                    </a:lnTo>
                    <a:lnTo>
                      <a:pt x="2523" y="6962"/>
                    </a:lnTo>
                    <a:lnTo>
                      <a:pt x="2173" y="6948"/>
                    </a:lnTo>
                    <a:lnTo>
                      <a:pt x="1876" y="6921"/>
                    </a:lnTo>
                    <a:lnTo>
                      <a:pt x="1633" y="6867"/>
                    </a:lnTo>
                    <a:lnTo>
                      <a:pt x="1417" y="6800"/>
                    </a:lnTo>
                    <a:lnTo>
                      <a:pt x="1336" y="6759"/>
                    </a:lnTo>
                    <a:lnTo>
                      <a:pt x="1255" y="6719"/>
                    </a:lnTo>
                    <a:lnTo>
                      <a:pt x="1201" y="6665"/>
                    </a:lnTo>
                    <a:lnTo>
                      <a:pt x="1147" y="6611"/>
                    </a:lnTo>
                    <a:lnTo>
                      <a:pt x="1107" y="6557"/>
                    </a:lnTo>
                    <a:lnTo>
                      <a:pt x="1080" y="6490"/>
                    </a:lnTo>
                    <a:lnTo>
                      <a:pt x="1053" y="6422"/>
                    </a:lnTo>
                    <a:lnTo>
                      <a:pt x="1053" y="6355"/>
                    </a:lnTo>
                    <a:lnTo>
                      <a:pt x="1066" y="6220"/>
                    </a:lnTo>
                    <a:lnTo>
                      <a:pt x="1093" y="6098"/>
                    </a:lnTo>
                    <a:lnTo>
                      <a:pt x="1161" y="6004"/>
                    </a:lnTo>
                    <a:lnTo>
                      <a:pt x="1242" y="5923"/>
                    </a:lnTo>
                    <a:lnTo>
                      <a:pt x="1336" y="5856"/>
                    </a:lnTo>
                    <a:lnTo>
                      <a:pt x="1471" y="5815"/>
                    </a:lnTo>
                    <a:lnTo>
                      <a:pt x="1620" y="5788"/>
                    </a:lnTo>
                    <a:lnTo>
                      <a:pt x="1795" y="5775"/>
                    </a:lnTo>
                    <a:close/>
                    <a:moveTo>
                      <a:pt x="4561" y="1"/>
                    </a:moveTo>
                    <a:lnTo>
                      <a:pt x="4466" y="14"/>
                    </a:lnTo>
                    <a:lnTo>
                      <a:pt x="4372" y="28"/>
                    </a:lnTo>
                    <a:lnTo>
                      <a:pt x="4291" y="55"/>
                    </a:lnTo>
                    <a:lnTo>
                      <a:pt x="4196" y="95"/>
                    </a:lnTo>
                    <a:lnTo>
                      <a:pt x="4115" y="135"/>
                    </a:lnTo>
                    <a:lnTo>
                      <a:pt x="4034" y="176"/>
                    </a:lnTo>
                    <a:lnTo>
                      <a:pt x="3953" y="243"/>
                    </a:lnTo>
                    <a:lnTo>
                      <a:pt x="3886" y="311"/>
                    </a:lnTo>
                    <a:lnTo>
                      <a:pt x="3819" y="378"/>
                    </a:lnTo>
                    <a:lnTo>
                      <a:pt x="3765" y="446"/>
                    </a:lnTo>
                    <a:lnTo>
                      <a:pt x="3711" y="527"/>
                    </a:lnTo>
                    <a:lnTo>
                      <a:pt x="3670" y="608"/>
                    </a:lnTo>
                    <a:lnTo>
                      <a:pt x="3643" y="702"/>
                    </a:lnTo>
                    <a:lnTo>
                      <a:pt x="3616" y="797"/>
                    </a:lnTo>
                    <a:lnTo>
                      <a:pt x="3603" y="891"/>
                    </a:lnTo>
                    <a:lnTo>
                      <a:pt x="3346" y="823"/>
                    </a:lnTo>
                    <a:lnTo>
                      <a:pt x="3090" y="770"/>
                    </a:lnTo>
                    <a:lnTo>
                      <a:pt x="2820" y="743"/>
                    </a:lnTo>
                    <a:lnTo>
                      <a:pt x="2564" y="743"/>
                    </a:lnTo>
                    <a:lnTo>
                      <a:pt x="2348" y="729"/>
                    </a:lnTo>
                    <a:lnTo>
                      <a:pt x="2132" y="743"/>
                    </a:lnTo>
                    <a:lnTo>
                      <a:pt x="1916" y="770"/>
                    </a:lnTo>
                    <a:lnTo>
                      <a:pt x="1714" y="823"/>
                    </a:lnTo>
                    <a:lnTo>
                      <a:pt x="1512" y="891"/>
                    </a:lnTo>
                    <a:lnTo>
                      <a:pt x="1309" y="972"/>
                    </a:lnTo>
                    <a:lnTo>
                      <a:pt x="1120" y="1080"/>
                    </a:lnTo>
                    <a:lnTo>
                      <a:pt x="945" y="1188"/>
                    </a:lnTo>
                    <a:lnTo>
                      <a:pt x="810" y="1323"/>
                    </a:lnTo>
                    <a:lnTo>
                      <a:pt x="689" y="1458"/>
                    </a:lnTo>
                    <a:lnTo>
                      <a:pt x="581" y="1619"/>
                    </a:lnTo>
                    <a:lnTo>
                      <a:pt x="500" y="1781"/>
                    </a:lnTo>
                    <a:lnTo>
                      <a:pt x="432" y="1957"/>
                    </a:lnTo>
                    <a:lnTo>
                      <a:pt x="392" y="2132"/>
                    </a:lnTo>
                    <a:lnTo>
                      <a:pt x="378" y="2307"/>
                    </a:lnTo>
                    <a:lnTo>
                      <a:pt x="378" y="2496"/>
                    </a:lnTo>
                    <a:lnTo>
                      <a:pt x="378" y="2699"/>
                    </a:lnTo>
                    <a:lnTo>
                      <a:pt x="405" y="2901"/>
                    </a:lnTo>
                    <a:lnTo>
                      <a:pt x="459" y="3103"/>
                    </a:lnTo>
                    <a:lnTo>
                      <a:pt x="540" y="3279"/>
                    </a:lnTo>
                    <a:lnTo>
                      <a:pt x="635" y="3454"/>
                    </a:lnTo>
                    <a:lnTo>
                      <a:pt x="756" y="3616"/>
                    </a:lnTo>
                    <a:lnTo>
                      <a:pt x="905" y="3764"/>
                    </a:lnTo>
                    <a:lnTo>
                      <a:pt x="1066" y="3886"/>
                    </a:lnTo>
                    <a:lnTo>
                      <a:pt x="918" y="3926"/>
                    </a:lnTo>
                    <a:lnTo>
                      <a:pt x="783" y="4007"/>
                    </a:lnTo>
                    <a:lnTo>
                      <a:pt x="648" y="4102"/>
                    </a:lnTo>
                    <a:lnTo>
                      <a:pt x="540" y="4223"/>
                    </a:lnTo>
                    <a:lnTo>
                      <a:pt x="459" y="4358"/>
                    </a:lnTo>
                    <a:lnTo>
                      <a:pt x="392" y="4506"/>
                    </a:lnTo>
                    <a:lnTo>
                      <a:pt x="351" y="4655"/>
                    </a:lnTo>
                    <a:lnTo>
                      <a:pt x="338" y="4817"/>
                    </a:lnTo>
                    <a:lnTo>
                      <a:pt x="351" y="4952"/>
                    </a:lnTo>
                    <a:lnTo>
                      <a:pt x="378" y="5087"/>
                    </a:lnTo>
                    <a:lnTo>
                      <a:pt x="419" y="5208"/>
                    </a:lnTo>
                    <a:lnTo>
                      <a:pt x="486" y="5316"/>
                    </a:lnTo>
                    <a:lnTo>
                      <a:pt x="567" y="5424"/>
                    </a:lnTo>
                    <a:lnTo>
                      <a:pt x="662" y="5505"/>
                    </a:lnTo>
                    <a:lnTo>
                      <a:pt x="770" y="5572"/>
                    </a:lnTo>
                    <a:lnTo>
                      <a:pt x="891" y="5626"/>
                    </a:lnTo>
                    <a:lnTo>
                      <a:pt x="675" y="5707"/>
                    </a:lnTo>
                    <a:lnTo>
                      <a:pt x="500" y="5788"/>
                    </a:lnTo>
                    <a:lnTo>
                      <a:pt x="351" y="5896"/>
                    </a:lnTo>
                    <a:lnTo>
                      <a:pt x="217" y="6017"/>
                    </a:lnTo>
                    <a:lnTo>
                      <a:pt x="163" y="6085"/>
                    </a:lnTo>
                    <a:lnTo>
                      <a:pt x="122" y="6152"/>
                    </a:lnTo>
                    <a:lnTo>
                      <a:pt x="82" y="6233"/>
                    </a:lnTo>
                    <a:lnTo>
                      <a:pt x="55" y="6314"/>
                    </a:lnTo>
                    <a:lnTo>
                      <a:pt x="14" y="6490"/>
                    </a:lnTo>
                    <a:lnTo>
                      <a:pt x="1" y="6678"/>
                    </a:lnTo>
                    <a:lnTo>
                      <a:pt x="28" y="6813"/>
                    </a:lnTo>
                    <a:lnTo>
                      <a:pt x="55" y="6962"/>
                    </a:lnTo>
                    <a:lnTo>
                      <a:pt x="122" y="7097"/>
                    </a:lnTo>
                    <a:lnTo>
                      <a:pt x="190" y="7218"/>
                    </a:lnTo>
                    <a:lnTo>
                      <a:pt x="284" y="7326"/>
                    </a:lnTo>
                    <a:lnTo>
                      <a:pt x="392" y="7420"/>
                    </a:lnTo>
                    <a:lnTo>
                      <a:pt x="513" y="7501"/>
                    </a:lnTo>
                    <a:lnTo>
                      <a:pt x="648" y="7555"/>
                    </a:lnTo>
                    <a:lnTo>
                      <a:pt x="878" y="7636"/>
                    </a:lnTo>
                    <a:lnTo>
                      <a:pt x="1093" y="7704"/>
                    </a:lnTo>
                    <a:lnTo>
                      <a:pt x="1323" y="7758"/>
                    </a:lnTo>
                    <a:lnTo>
                      <a:pt x="1552" y="7812"/>
                    </a:lnTo>
                    <a:lnTo>
                      <a:pt x="1781" y="7839"/>
                    </a:lnTo>
                    <a:lnTo>
                      <a:pt x="2024" y="7852"/>
                    </a:lnTo>
                    <a:lnTo>
                      <a:pt x="2254" y="7866"/>
                    </a:lnTo>
                    <a:lnTo>
                      <a:pt x="2483" y="7852"/>
                    </a:lnTo>
                    <a:lnTo>
                      <a:pt x="2753" y="7866"/>
                    </a:lnTo>
                    <a:lnTo>
                      <a:pt x="3009" y="7852"/>
                    </a:lnTo>
                    <a:lnTo>
                      <a:pt x="3265" y="7825"/>
                    </a:lnTo>
                    <a:lnTo>
                      <a:pt x="3522" y="7785"/>
                    </a:lnTo>
                    <a:lnTo>
                      <a:pt x="3765" y="7731"/>
                    </a:lnTo>
                    <a:lnTo>
                      <a:pt x="4007" y="7650"/>
                    </a:lnTo>
                    <a:lnTo>
                      <a:pt x="4250" y="7555"/>
                    </a:lnTo>
                    <a:lnTo>
                      <a:pt x="4493" y="7447"/>
                    </a:lnTo>
                    <a:lnTo>
                      <a:pt x="4641" y="7353"/>
                    </a:lnTo>
                    <a:lnTo>
                      <a:pt x="4776" y="7232"/>
                    </a:lnTo>
                    <a:lnTo>
                      <a:pt x="4898" y="7097"/>
                    </a:lnTo>
                    <a:lnTo>
                      <a:pt x="5006" y="6948"/>
                    </a:lnTo>
                    <a:lnTo>
                      <a:pt x="5087" y="6786"/>
                    </a:lnTo>
                    <a:lnTo>
                      <a:pt x="5141" y="6611"/>
                    </a:lnTo>
                    <a:lnTo>
                      <a:pt x="5168" y="6436"/>
                    </a:lnTo>
                    <a:lnTo>
                      <a:pt x="5181" y="6260"/>
                    </a:lnTo>
                    <a:lnTo>
                      <a:pt x="5181" y="6112"/>
                    </a:lnTo>
                    <a:lnTo>
                      <a:pt x="5168" y="5977"/>
                    </a:lnTo>
                    <a:lnTo>
                      <a:pt x="5127" y="5842"/>
                    </a:lnTo>
                    <a:lnTo>
                      <a:pt x="5087" y="5721"/>
                    </a:lnTo>
                    <a:lnTo>
                      <a:pt x="5019" y="5599"/>
                    </a:lnTo>
                    <a:lnTo>
                      <a:pt x="4952" y="5478"/>
                    </a:lnTo>
                    <a:lnTo>
                      <a:pt x="4857" y="5370"/>
                    </a:lnTo>
                    <a:lnTo>
                      <a:pt x="4763" y="5275"/>
                    </a:lnTo>
                    <a:lnTo>
                      <a:pt x="4628" y="5181"/>
                    </a:lnTo>
                    <a:lnTo>
                      <a:pt x="4480" y="5114"/>
                    </a:lnTo>
                    <a:lnTo>
                      <a:pt x="4331" y="5046"/>
                    </a:lnTo>
                    <a:lnTo>
                      <a:pt x="4183" y="4992"/>
                    </a:lnTo>
                    <a:lnTo>
                      <a:pt x="4034" y="4952"/>
                    </a:lnTo>
                    <a:lnTo>
                      <a:pt x="3872" y="4938"/>
                    </a:lnTo>
                    <a:lnTo>
                      <a:pt x="3711" y="4925"/>
                    </a:lnTo>
                    <a:lnTo>
                      <a:pt x="1781" y="4925"/>
                    </a:lnTo>
                    <a:lnTo>
                      <a:pt x="1660" y="4898"/>
                    </a:lnTo>
                    <a:lnTo>
                      <a:pt x="1552" y="4871"/>
                    </a:lnTo>
                    <a:lnTo>
                      <a:pt x="1471" y="4830"/>
                    </a:lnTo>
                    <a:lnTo>
                      <a:pt x="1404" y="4776"/>
                    </a:lnTo>
                    <a:lnTo>
                      <a:pt x="1363" y="4722"/>
                    </a:lnTo>
                    <a:lnTo>
                      <a:pt x="1336" y="4641"/>
                    </a:lnTo>
                    <a:lnTo>
                      <a:pt x="1323" y="4560"/>
                    </a:lnTo>
                    <a:lnTo>
                      <a:pt x="1323" y="4479"/>
                    </a:lnTo>
                    <a:lnTo>
                      <a:pt x="1350" y="4412"/>
                    </a:lnTo>
                    <a:lnTo>
                      <a:pt x="1377" y="4358"/>
                    </a:lnTo>
                    <a:lnTo>
                      <a:pt x="1417" y="4304"/>
                    </a:lnTo>
                    <a:lnTo>
                      <a:pt x="1471" y="4264"/>
                    </a:lnTo>
                    <a:lnTo>
                      <a:pt x="1525" y="4223"/>
                    </a:lnTo>
                    <a:lnTo>
                      <a:pt x="1606" y="4196"/>
                    </a:lnTo>
                    <a:lnTo>
                      <a:pt x="1687" y="4169"/>
                    </a:lnTo>
                    <a:lnTo>
                      <a:pt x="1916" y="4210"/>
                    </a:lnTo>
                    <a:lnTo>
                      <a:pt x="2132" y="4237"/>
                    </a:lnTo>
                    <a:lnTo>
                      <a:pt x="2348" y="4264"/>
                    </a:lnTo>
                    <a:lnTo>
                      <a:pt x="2793" y="4264"/>
                    </a:lnTo>
                    <a:lnTo>
                      <a:pt x="2996" y="4250"/>
                    </a:lnTo>
                    <a:lnTo>
                      <a:pt x="3211" y="4223"/>
                    </a:lnTo>
                    <a:lnTo>
                      <a:pt x="3414" y="4169"/>
                    </a:lnTo>
                    <a:lnTo>
                      <a:pt x="3616" y="4115"/>
                    </a:lnTo>
                    <a:lnTo>
                      <a:pt x="3819" y="4021"/>
                    </a:lnTo>
                    <a:lnTo>
                      <a:pt x="4007" y="3926"/>
                    </a:lnTo>
                    <a:lnTo>
                      <a:pt x="4183" y="3805"/>
                    </a:lnTo>
                    <a:lnTo>
                      <a:pt x="4318" y="3670"/>
                    </a:lnTo>
                    <a:lnTo>
                      <a:pt x="4439" y="3522"/>
                    </a:lnTo>
                    <a:lnTo>
                      <a:pt x="4534" y="3373"/>
                    </a:lnTo>
                    <a:lnTo>
                      <a:pt x="4614" y="3198"/>
                    </a:lnTo>
                    <a:lnTo>
                      <a:pt x="4682" y="3022"/>
                    </a:lnTo>
                    <a:lnTo>
                      <a:pt x="4722" y="2834"/>
                    </a:lnTo>
                    <a:lnTo>
                      <a:pt x="4749" y="2658"/>
                    </a:lnTo>
                    <a:lnTo>
                      <a:pt x="4749" y="2469"/>
                    </a:lnTo>
                    <a:lnTo>
                      <a:pt x="4736" y="2280"/>
                    </a:lnTo>
                    <a:lnTo>
                      <a:pt x="4709" y="2092"/>
                    </a:lnTo>
                    <a:lnTo>
                      <a:pt x="4655" y="1916"/>
                    </a:lnTo>
                    <a:lnTo>
                      <a:pt x="4574" y="1741"/>
                    </a:lnTo>
                    <a:lnTo>
                      <a:pt x="4480" y="1579"/>
                    </a:lnTo>
                    <a:lnTo>
                      <a:pt x="4372" y="1417"/>
                    </a:lnTo>
                    <a:lnTo>
                      <a:pt x="4250" y="1282"/>
                    </a:lnTo>
                    <a:lnTo>
                      <a:pt x="4115" y="1147"/>
                    </a:lnTo>
                    <a:lnTo>
                      <a:pt x="4156" y="1080"/>
                    </a:lnTo>
                    <a:lnTo>
                      <a:pt x="4196" y="1026"/>
                    </a:lnTo>
                    <a:lnTo>
                      <a:pt x="4264" y="972"/>
                    </a:lnTo>
                    <a:lnTo>
                      <a:pt x="4318" y="931"/>
                    </a:lnTo>
                    <a:lnTo>
                      <a:pt x="4385" y="904"/>
                    </a:lnTo>
                    <a:lnTo>
                      <a:pt x="4466" y="891"/>
                    </a:lnTo>
                    <a:lnTo>
                      <a:pt x="4534" y="877"/>
                    </a:lnTo>
                    <a:lnTo>
                      <a:pt x="5006" y="877"/>
                    </a:lnTo>
                    <a:lnTo>
                      <a:pt x="5060" y="864"/>
                    </a:lnTo>
                    <a:lnTo>
                      <a:pt x="5100" y="850"/>
                    </a:lnTo>
                    <a:lnTo>
                      <a:pt x="5141" y="823"/>
                    </a:lnTo>
                    <a:lnTo>
                      <a:pt x="5168" y="783"/>
                    </a:lnTo>
                    <a:lnTo>
                      <a:pt x="5181" y="743"/>
                    </a:lnTo>
                    <a:lnTo>
                      <a:pt x="5195" y="689"/>
                    </a:lnTo>
                    <a:lnTo>
                      <a:pt x="5195" y="648"/>
                    </a:lnTo>
                    <a:lnTo>
                      <a:pt x="5195" y="230"/>
                    </a:lnTo>
                    <a:lnTo>
                      <a:pt x="5195" y="189"/>
                    </a:lnTo>
                    <a:lnTo>
                      <a:pt x="5181" y="149"/>
                    </a:lnTo>
                    <a:lnTo>
                      <a:pt x="5168" y="95"/>
                    </a:lnTo>
                    <a:lnTo>
                      <a:pt x="5141" y="68"/>
                    </a:lnTo>
                    <a:lnTo>
                      <a:pt x="5100" y="41"/>
                    </a:lnTo>
                    <a:lnTo>
                      <a:pt x="5060" y="14"/>
                    </a:lnTo>
                    <a:lnTo>
                      <a:pt x="5006"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 name="Google Shape;1450;p123"/>
              <p:cNvSpPr/>
              <p:nvPr/>
            </p:nvSpPr>
            <p:spPr>
              <a:xfrm>
                <a:off x="2680692" y="1544758"/>
                <a:ext cx="70448" cy="73593"/>
              </a:xfrm>
              <a:custGeom>
                <a:rect b="b" l="l" r="r" t="t"/>
                <a:pathLst>
                  <a:path extrusionOk="0" h="5141" w="4803">
                    <a:moveTo>
                      <a:pt x="2536" y="972"/>
                    </a:moveTo>
                    <a:lnTo>
                      <a:pt x="2671" y="985"/>
                    </a:lnTo>
                    <a:lnTo>
                      <a:pt x="2793" y="999"/>
                    </a:lnTo>
                    <a:lnTo>
                      <a:pt x="2914" y="1039"/>
                    </a:lnTo>
                    <a:lnTo>
                      <a:pt x="3035" y="1093"/>
                    </a:lnTo>
                    <a:lnTo>
                      <a:pt x="3143" y="1161"/>
                    </a:lnTo>
                    <a:lnTo>
                      <a:pt x="3251" y="1228"/>
                    </a:lnTo>
                    <a:lnTo>
                      <a:pt x="3346" y="1309"/>
                    </a:lnTo>
                    <a:lnTo>
                      <a:pt x="3440" y="1417"/>
                    </a:lnTo>
                    <a:lnTo>
                      <a:pt x="3508" y="1525"/>
                    </a:lnTo>
                    <a:lnTo>
                      <a:pt x="3575" y="1633"/>
                    </a:lnTo>
                    <a:lnTo>
                      <a:pt x="3629" y="1754"/>
                    </a:lnTo>
                    <a:lnTo>
                      <a:pt x="3683" y="1876"/>
                    </a:lnTo>
                    <a:lnTo>
                      <a:pt x="3710" y="1997"/>
                    </a:lnTo>
                    <a:lnTo>
                      <a:pt x="3737" y="2132"/>
                    </a:lnTo>
                    <a:lnTo>
                      <a:pt x="3737" y="2267"/>
                    </a:lnTo>
                    <a:lnTo>
                      <a:pt x="1066" y="2267"/>
                    </a:lnTo>
                    <a:lnTo>
                      <a:pt x="1066" y="2253"/>
                    </a:lnTo>
                    <a:lnTo>
                      <a:pt x="1093" y="2119"/>
                    </a:lnTo>
                    <a:lnTo>
                      <a:pt x="1120" y="1997"/>
                    </a:lnTo>
                    <a:lnTo>
                      <a:pt x="1160" y="1862"/>
                    </a:lnTo>
                    <a:lnTo>
                      <a:pt x="1201" y="1741"/>
                    </a:lnTo>
                    <a:lnTo>
                      <a:pt x="1268" y="1633"/>
                    </a:lnTo>
                    <a:lnTo>
                      <a:pt x="1336" y="1512"/>
                    </a:lnTo>
                    <a:lnTo>
                      <a:pt x="1417" y="1417"/>
                    </a:lnTo>
                    <a:lnTo>
                      <a:pt x="1498" y="1309"/>
                    </a:lnTo>
                    <a:lnTo>
                      <a:pt x="1592" y="1228"/>
                    </a:lnTo>
                    <a:lnTo>
                      <a:pt x="1700" y="1161"/>
                    </a:lnTo>
                    <a:lnTo>
                      <a:pt x="1808" y="1093"/>
                    </a:lnTo>
                    <a:lnTo>
                      <a:pt x="1916" y="1053"/>
                    </a:lnTo>
                    <a:lnTo>
                      <a:pt x="2037" y="1012"/>
                    </a:lnTo>
                    <a:lnTo>
                      <a:pt x="2159" y="985"/>
                    </a:lnTo>
                    <a:lnTo>
                      <a:pt x="2280" y="972"/>
                    </a:lnTo>
                    <a:close/>
                    <a:moveTo>
                      <a:pt x="2199" y="1"/>
                    </a:moveTo>
                    <a:lnTo>
                      <a:pt x="1956" y="28"/>
                    </a:lnTo>
                    <a:lnTo>
                      <a:pt x="1713" y="81"/>
                    </a:lnTo>
                    <a:lnTo>
                      <a:pt x="1484" y="162"/>
                    </a:lnTo>
                    <a:lnTo>
                      <a:pt x="1268" y="257"/>
                    </a:lnTo>
                    <a:lnTo>
                      <a:pt x="1052" y="392"/>
                    </a:lnTo>
                    <a:lnTo>
                      <a:pt x="863" y="527"/>
                    </a:lnTo>
                    <a:lnTo>
                      <a:pt x="675" y="702"/>
                    </a:lnTo>
                    <a:lnTo>
                      <a:pt x="513" y="904"/>
                    </a:lnTo>
                    <a:lnTo>
                      <a:pt x="378" y="1107"/>
                    </a:lnTo>
                    <a:lnTo>
                      <a:pt x="256" y="1336"/>
                    </a:lnTo>
                    <a:lnTo>
                      <a:pt x="162" y="1565"/>
                    </a:lnTo>
                    <a:lnTo>
                      <a:pt x="81" y="1808"/>
                    </a:lnTo>
                    <a:lnTo>
                      <a:pt x="27" y="2051"/>
                    </a:lnTo>
                    <a:lnTo>
                      <a:pt x="14" y="2307"/>
                    </a:lnTo>
                    <a:lnTo>
                      <a:pt x="0" y="2564"/>
                    </a:lnTo>
                    <a:lnTo>
                      <a:pt x="0" y="2820"/>
                    </a:lnTo>
                    <a:lnTo>
                      <a:pt x="27" y="3076"/>
                    </a:lnTo>
                    <a:lnTo>
                      <a:pt x="81" y="3319"/>
                    </a:lnTo>
                    <a:lnTo>
                      <a:pt x="162" y="3562"/>
                    </a:lnTo>
                    <a:lnTo>
                      <a:pt x="256" y="3805"/>
                    </a:lnTo>
                    <a:lnTo>
                      <a:pt x="378" y="4021"/>
                    </a:lnTo>
                    <a:lnTo>
                      <a:pt x="513" y="4237"/>
                    </a:lnTo>
                    <a:lnTo>
                      <a:pt x="688" y="4425"/>
                    </a:lnTo>
                    <a:lnTo>
                      <a:pt x="863" y="4601"/>
                    </a:lnTo>
                    <a:lnTo>
                      <a:pt x="1066" y="4749"/>
                    </a:lnTo>
                    <a:lnTo>
                      <a:pt x="1282" y="4871"/>
                    </a:lnTo>
                    <a:lnTo>
                      <a:pt x="1511" y="4979"/>
                    </a:lnTo>
                    <a:lnTo>
                      <a:pt x="1754" y="5060"/>
                    </a:lnTo>
                    <a:lnTo>
                      <a:pt x="1997" y="5114"/>
                    </a:lnTo>
                    <a:lnTo>
                      <a:pt x="2253" y="5140"/>
                    </a:lnTo>
                    <a:lnTo>
                      <a:pt x="2496" y="5140"/>
                    </a:lnTo>
                    <a:lnTo>
                      <a:pt x="2658" y="5127"/>
                    </a:lnTo>
                    <a:lnTo>
                      <a:pt x="2820" y="5114"/>
                    </a:lnTo>
                    <a:lnTo>
                      <a:pt x="2982" y="5087"/>
                    </a:lnTo>
                    <a:lnTo>
                      <a:pt x="3130" y="5060"/>
                    </a:lnTo>
                    <a:lnTo>
                      <a:pt x="3292" y="5006"/>
                    </a:lnTo>
                    <a:lnTo>
                      <a:pt x="3440" y="4952"/>
                    </a:lnTo>
                    <a:lnTo>
                      <a:pt x="3589" y="4884"/>
                    </a:lnTo>
                    <a:lnTo>
                      <a:pt x="3737" y="4817"/>
                    </a:lnTo>
                    <a:lnTo>
                      <a:pt x="3858" y="4736"/>
                    </a:lnTo>
                    <a:lnTo>
                      <a:pt x="3993" y="4641"/>
                    </a:lnTo>
                    <a:lnTo>
                      <a:pt x="4101" y="4547"/>
                    </a:lnTo>
                    <a:lnTo>
                      <a:pt x="4223" y="4452"/>
                    </a:lnTo>
                    <a:lnTo>
                      <a:pt x="4317" y="4331"/>
                    </a:lnTo>
                    <a:lnTo>
                      <a:pt x="4412" y="4210"/>
                    </a:lnTo>
                    <a:lnTo>
                      <a:pt x="4506" y="4088"/>
                    </a:lnTo>
                    <a:lnTo>
                      <a:pt x="4587" y="3953"/>
                    </a:lnTo>
                    <a:lnTo>
                      <a:pt x="4614" y="3899"/>
                    </a:lnTo>
                    <a:lnTo>
                      <a:pt x="4627" y="3832"/>
                    </a:lnTo>
                    <a:lnTo>
                      <a:pt x="4614" y="3778"/>
                    </a:lnTo>
                    <a:lnTo>
                      <a:pt x="4587" y="3737"/>
                    </a:lnTo>
                    <a:lnTo>
                      <a:pt x="4533" y="3697"/>
                    </a:lnTo>
                    <a:lnTo>
                      <a:pt x="4465" y="3657"/>
                    </a:lnTo>
                    <a:lnTo>
                      <a:pt x="4007" y="3468"/>
                    </a:lnTo>
                    <a:lnTo>
                      <a:pt x="3953" y="3454"/>
                    </a:lnTo>
                    <a:lnTo>
                      <a:pt x="3899" y="3441"/>
                    </a:lnTo>
                    <a:lnTo>
                      <a:pt x="3845" y="3454"/>
                    </a:lnTo>
                    <a:lnTo>
                      <a:pt x="3777" y="3481"/>
                    </a:lnTo>
                    <a:lnTo>
                      <a:pt x="3737" y="3522"/>
                    </a:lnTo>
                    <a:lnTo>
                      <a:pt x="3697" y="3562"/>
                    </a:lnTo>
                    <a:lnTo>
                      <a:pt x="3589" y="3710"/>
                    </a:lnTo>
                    <a:lnTo>
                      <a:pt x="3467" y="3832"/>
                    </a:lnTo>
                    <a:lnTo>
                      <a:pt x="3332" y="3940"/>
                    </a:lnTo>
                    <a:lnTo>
                      <a:pt x="3184" y="4034"/>
                    </a:lnTo>
                    <a:lnTo>
                      <a:pt x="3022" y="4102"/>
                    </a:lnTo>
                    <a:lnTo>
                      <a:pt x="2860" y="4156"/>
                    </a:lnTo>
                    <a:lnTo>
                      <a:pt x="2685" y="4169"/>
                    </a:lnTo>
                    <a:lnTo>
                      <a:pt x="2374" y="4169"/>
                    </a:lnTo>
                    <a:lnTo>
                      <a:pt x="2253" y="4156"/>
                    </a:lnTo>
                    <a:lnTo>
                      <a:pt x="2118" y="4129"/>
                    </a:lnTo>
                    <a:lnTo>
                      <a:pt x="1997" y="4102"/>
                    </a:lnTo>
                    <a:lnTo>
                      <a:pt x="1875" y="4048"/>
                    </a:lnTo>
                    <a:lnTo>
                      <a:pt x="1754" y="3994"/>
                    </a:lnTo>
                    <a:lnTo>
                      <a:pt x="1646" y="3926"/>
                    </a:lnTo>
                    <a:lnTo>
                      <a:pt x="1538" y="3845"/>
                    </a:lnTo>
                    <a:lnTo>
                      <a:pt x="1457" y="3751"/>
                    </a:lnTo>
                    <a:lnTo>
                      <a:pt x="1363" y="3643"/>
                    </a:lnTo>
                    <a:lnTo>
                      <a:pt x="1295" y="3535"/>
                    </a:lnTo>
                    <a:lnTo>
                      <a:pt x="1228" y="3427"/>
                    </a:lnTo>
                    <a:lnTo>
                      <a:pt x="1174" y="3306"/>
                    </a:lnTo>
                    <a:lnTo>
                      <a:pt x="1133" y="3184"/>
                    </a:lnTo>
                    <a:lnTo>
                      <a:pt x="1093" y="3063"/>
                    </a:lnTo>
                    <a:lnTo>
                      <a:pt x="1079" y="2928"/>
                    </a:lnTo>
                    <a:lnTo>
                      <a:pt x="4614" y="2928"/>
                    </a:lnTo>
                    <a:lnTo>
                      <a:pt x="4668" y="2915"/>
                    </a:lnTo>
                    <a:lnTo>
                      <a:pt x="4708" y="2901"/>
                    </a:lnTo>
                    <a:lnTo>
                      <a:pt x="4749" y="2874"/>
                    </a:lnTo>
                    <a:lnTo>
                      <a:pt x="4776" y="2834"/>
                    </a:lnTo>
                    <a:lnTo>
                      <a:pt x="4789" y="2793"/>
                    </a:lnTo>
                    <a:lnTo>
                      <a:pt x="4803" y="2739"/>
                    </a:lnTo>
                    <a:lnTo>
                      <a:pt x="4803" y="2699"/>
                    </a:lnTo>
                    <a:lnTo>
                      <a:pt x="4803" y="2496"/>
                    </a:lnTo>
                    <a:lnTo>
                      <a:pt x="4803" y="2253"/>
                    </a:lnTo>
                    <a:lnTo>
                      <a:pt x="4776" y="2011"/>
                    </a:lnTo>
                    <a:lnTo>
                      <a:pt x="4722" y="1768"/>
                    </a:lnTo>
                    <a:lnTo>
                      <a:pt x="4654" y="1525"/>
                    </a:lnTo>
                    <a:lnTo>
                      <a:pt x="4560" y="1296"/>
                    </a:lnTo>
                    <a:lnTo>
                      <a:pt x="4452" y="1080"/>
                    </a:lnTo>
                    <a:lnTo>
                      <a:pt x="4304" y="877"/>
                    </a:lnTo>
                    <a:lnTo>
                      <a:pt x="4155" y="689"/>
                    </a:lnTo>
                    <a:lnTo>
                      <a:pt x="3980" y="527"/>
                    </a:lnTo>
                    <a:lnTo>
                      <a:pt x="3791" y="378"/>
                    </a:lnTo>
                    <a:lnTo>
                      <a:pt x="3589" y="257"/>
                    </a:lnTo>
                    <a:lnTo>
                      <a:pt x="3373" y="149"/>
                    </a:lnTo>
                    <a:lnTo>
                      <a:pt x="3143" y="81"/>
                    </a:lnTo>
                    <a:lnTo>
                      <a:pt x="2914" y="28"/>
                    </a:lnTo>
                    <a:lnTo>
                      <a:pt x="2685"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Tree>
  </p:cSld>
  <p:clrMapOvr>
    <a:masterClrMapping/>
  </p:clrMapOvr>
</p:sldLayout>
</file>

<file path=ppt/slideLayouts/slideLayout11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 Street Dark 1">
  <p:cSld name="CUSTOM_4_2">
    <p:bg>
      <p:bgPr>
        <a:solidFill>
          <a:schemeClr val="dk1"/>
        </a:solidFill>
      </p:bgPr>
    </p:bg>
    <p:spTree>
      <p:nvGrpSpPr>
        <p:cNvPr id="1451" name="Shape 1451"/>
        <p:cNvGrpSpPr/>
        <p:nvPr/>
      </p:nvGrpSpPr>
      <p:grpSpPr>
        <a:xfrm>
          <a:off x="0" y="0"/>
          <a:ext cx="0" cy="0"/>
          <a:chOff x="0" y="0"/>
          <a:chExt cx="0" cy="0"/>
        </a:xfrm>
      </p:grpSpPr>
    </p:spTree>
  </p:cSld>
  <p:clrMapOvr>
    <a:masterClrMapping/>
  </p:clrMapOvr>
</p:sldLayout>
</file>

<file path=ppt/slideLayouts/slideLayout1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DEFAULT - Light Grey #FAFBFB 1">
  <p:cSld name="TITLE_2_2">
    <p:bg>
      <p:bgPr>
        <a:solidFill>
          <a:schemeClr val="lt1"/>
        </a:solidFill>
      </p:bgPr>
    </p:bg>
    <p:spTree>
      <p:nvGrpSpPr>
        <p:cNvPr id="85" name="Shape 85"/>
        <p:cNvGrpSpPr/>
        <p:nvPr/>
      </p:nvGrpSpPr>
      <p:grpSpPr>
        <a:xfrm>
          <a:off x="0" y="0"/>
          <a:ext cx="0" cy="0"/>
          <a:chOff x="0" y="0"/>
          <a:chExt cx="0" cy="0"/>
        </a:xfrm>
      </p:grpSpPr>
      <p:sp>
        <p:nvSpPr>
          <p:cNvPr id="86" name="Google Shape;86;p13"/>
          <p:cNvSpPr txBox="1"/>
          <p:nvPr/>
        </p:nvSpPr>
        <p:spPr>
          <a:xfrm>
            <a:off x="290521" y="4874925"/>
            <a:ext cx="312300" cy="131700"/>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fld id="{00000000-1234-1234-1234-123412341234}" type="slidenum">
              <a:rPr lang="en" sz="600">
                <a:solidFill>
                  <a:srgbClr val="717D91"/>
                </a:solidFill>
                <a:latin typeface="Helvetica Neue"/>
                <a:ea typeface="Helvetica Neue"/>
                <a:cs typeface="Helvetica Neue"/>
                <a:sym typeface="Helvetica Neue"/>
              </a:rPr>
              <a:t>‹#›</a:t>
            </a:fld>
            <a:endParaRPr sz="600">
              <a:solidFill>
                <a:srgbClr val="717D91"/>
              </a:solidFill>
              <a:latin typeface="Helvetica Neue"/>
              <a:ea typeface="Helvetica Neue"/>
              <a:cs typeface="Helvetica Neue"/>
              <a:sym typeface="Helvetica Neue"/>
            </a:endParaRPr>
          </a:p>
        </p:txBody>
      </p:sp>
      <p:sp>
        <p:nvSpPr>
          <p:cNvPr id="87" name="Google Shape;87;p13"/>
          <p:cNvSpPr txBox="1"/>
          <p:nvPr/>
        </p:nvSpPr>
        <p:spPr>
          <a:xfrm>
            <a:off x="1206943" y="4874925"/>
            <a:ext cx="1577100" cy="131700"/>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Clr>
                <a:srgbClr val="000000"/>
              </a:buClr>
              <a:buSzPts val="600"/>
              <a:buFont typeface="Arial"/>
              <a:buNone/>
            </a:pPr>
            <a:r>
              <a:rPr lang="en" sz="600">
                <a:solidFill>
                  <a:srgbClr val="717D91"/>
                </a:solidFill>
                <a:latin typeface="Helvetica Neue"/>
                <a:ea typeface="Helvetica Neue"/>
                <a:cs typeface="Helvetica Neue"/>
                <a:sym typeface="Helvetica Neue"/>
              </a:rPr>
              <a:t>2023 © AppFolio, Inc. Confidential</a:t>
            </a:r>
            <a:endParaRPr sz="600">
              <a:solidFill>
                <a:srgbClr val="717D91"/>
              </a:solidFill>
              <a:latin typeface="Helvetica Neue"/>
              <a:ea typeface="Helvetica Neue"/>
              <a:cs typeface="Helvetica Neue"/>
              <a:sym typeface="Helvetica Neue"/>
            </a:endParaRPr>
          </a:p>
        </p:txBody>
      </p:sp>
      <p:grpSp>
        <p:nvGrpSpPr>
          <p:cNvPr id="88" name="Google Shape;88;p13"/>
          <p:cNvGrpSpPr/>
          <p:nvPr/>
        </p:nvGrpSpPr>
        <p:grpSpPr>
          <a:xfrm>
            <a:off x="8304849" y="4852132"/>
            <a:ext cx="548653" cy="144012"/>
            <a:chOff x="288629" y="563758"/>
            <a:chExt cx="862254" cy="215523"/>
          </a:xfrm>
        </p:grpSpPr>
        <p:sp>
          <p:nvSpPr>
            <p:cNvPr id="89" name="Google Shape;89;p13"/>
            <p:cNvSpPr/>
            <p:nvPr/>
          </p:nvSpPr>
          <p:spPr>
            <a:xfrm>
              <a:off x="288629" y="606989"/>
              <a:ext cx="111063" cy="132645"/>
            </a:xfrm>
            <a:custGeom>
              <a:rect b="b" l="l" r="r" t="t"/>
              <a:pathLst>
                <a:path extrusionOk="0" h="18956" w="15420">
                  <a:moveTo>
                    <a:pt x="12330" y="9444"/>
                  </a:moveTo>
                  <a:lnTo>
                    <a:pt x="12330" y="11171"/>
                  </a:lnTo>
                  <a:lnTo>
                    <a:pt x="12330" y="11508"/>
                  </a:lnTo>
                  <a:lnTo>
                    <a:pt x="12290" y="11845"/>
                  </a:lnTo>
                  <a:lnTo>
                    <a:pt x="12249" y="12156"/>
                  </a:lnTo>
                  <a:lnTo>
                    <a:pt x="12182" y="12453"/>
                  </a:lnTo>
                  <a:lnTo>
                    <a:pt x="12088" y="12736"/>
                  </a:lnTo>
                  <a:lnTo>
                    <a:pt x="11993" y="13006"/>
                  </a:lnTo>
                  <a:lnTo>
                    <a:pt x="11872" y="13262"/>
                  </a:lnTo>
                  <a:lnTo>
                    <a:pt x="11737" y="13491"/>
                  </a:lnTo>
                  <a:lnTo>
                    <a:pt x="11602" y="13721"/>
                  </a:lnTo>
                  <a:lnTo>
                    <a:pt x="11440" y="13923"/>
                  </a:lnTo>
                  <a:lnTo>
                    <a:pt x="11278" y="14125"/>
                  </a:lnTo>
                  <a:lnTo>
                    <a:pt x="11103" y="14301"/>
                  </a:lnTo>
                  <a:lnTo>
                    <a:pt x="10927" y="14476"/>
                  </a:lnTo>
                  <a:lnTo>
                    <a:pt x="10739" y="14625"/>
                  </a:lnTo>
                  <a:lnTo>
                    <a:pt x="10536" y="14773"/>
                  </a:lnTo>
                  <a:lnTo>
                    <a:pt x="10334" y="14908"/>
                  </a:lnTo>
                  <a:lnTo>
                    <a:pt x="10131" y="15029"/>
                  </a:lnTo>
                  <a:lnTo>
                    <a:pt x="9916" y="15151"/>
                  </a:lnTo>
                  <a:lnTo>
                    <a:pt x="9713" y="15245"/>
                  </a:lnTo>
                  <a:lnTo>
                    <a:pt x="9497" y="15340"/>
                  </a:lnTo>
                  <a:lnTo>
                    <a:pt x="9282" y="15421"/>
                  </a:lnTo>
                  <a:lnTo>
                    <a:pt x="9079" y="15488"/>
                  </a:lnTo>
                  <a:lnTo>
                    <a:pt x="8661" y="15609"/>
                  </a:lnTo>
                  <a:lnTo>
                    <a:pt x="8270" y="15704"/>
                  </a:lnTo>
                  <a:lnTo>
                    <a:pt x="7892" y="15758"/>
                  </a:lnTo>
                  <a:lnTo>
                    <a:pt x="7568" y="15785"/>
                  </a:lnTo>
                  <a:lnTo>
                    <a:pt x="7271" y="15798"/>
                  </a:lnTo>
                  <a:lnTo>
                    <a:pt x="6921" y="15785"/>
                  </a:lnTo>
                  <a:lnTo>
                    <a:pt x="6556" y="15758"/>
                  </a:lnTo>
                  <a:lnTo>
                    <a:pt x="6192" y="15690"/>
                  </a:lnTo>
                  <a:lnTo>
                    <a:pt x="5841" y="15623"/>
                  </a:lnTo>
                  <a:lnTo>
                    <a:pt x="5504" y="15515"/>
                  </a:lnTo>
                  <a:lnTo>
                    <a:pt x="5167" y="15394"/>
                  </a:lnTo>
                  <a:lnTo>
                    <a:pt x="4857" y="15245"/>
                  </a:lnTo>
                  <a:lnTo>
                    <a:pt x="4560" y="15083"/>
                  </a:lnTo>
                  <a:lnTo>
                    <a:pt x="4290" y="14908"/>
                  </a:lnTo>
                  <a:lnTo>
                    <a:pt x="4047" y="14706"/>
                  </a:lnTo>
                  <a:lnTo>
                    <a:pt x="3926" y="14598"/>
                  </a:lnTo>
                  <a:lnTo>
                    <a:pt x="3831" y="14476"/>
                  </a:lnTo>
                  <a:lnTo>
                    <a:pt x="3723" y="14368"/>
                  </a:lnTo>
                  <a:lnTo>
                    <a:pt x="3642" y="14247"/>
                  </a:lnTo>
                  <a:lnTo>
                    <a:pt x="3562" y="14112"/>
                  </a:lnTo>
                  <a:lnTo>
                    <a:pt x="3494" y="13990"/>
                  </a:lnTo>
                  <a:lnTo>
                    <a:pt x="3427" y="13856"/>
                  </a:lnTo>
                  <a:lnTo>
                    <a:pt x="3386" y="13721"/>
                  </a:lnTo>
                  <a:lnTo>
                    <a:pt x="3346" y="13572"/>
                  </a:lnTo>
                  <a:lnTo>
                    <a:pt x="3305" y="13424"/>
                  </a:lnTo>
                  <a:lnTo>
                    <a:pt x="3292" y="13275"/>
                  </a:lnTo>
                  <a:lnTo>
                    <a:pt x="3292" y="13127"/>
                  </a:lnTo>
                  <a:lnTo>
                    <a:pt x="3292" y="12965"/>
                  </a:lnTo>
                  <a:lnTo>
                    <a:pt x="3305" y="12803"/>
                  </a:lnTo>
                  <a:lnTo>
                    <a:pt x="3332" y="12655"/>
                  </a:lnTo>
                  <a:lnTo>
                    <a:pt x="3359" y="12520"/>
                  </a:lnTo>
                  <a:lnTo>
                    <a:pt x="3400" y="12372"/>
                  </a:lnTo>
                  <a:lnTo>
                    <a:pt x="3454" y="12250"/>
                  </a:lnTo>
                  <a:lnTo>
                    <a:pt x="3521" y="12129"/>
                  </a:lnTo>
                  <a:lnTo>
                    <a:pt x="3589" y="12007"/>
                  </a:lnTo>
                  <a:lnTo>
                    <a:pt x="3669" y="11886"/>
                  </a:lnTo>
                  <a:lnTo>
                    <a:pt x="3764" y="11778"/>
                  </a:lnTo>
                  <a:lnTo>
                    <a:pt x="3858" y="11670"/>
                  </a:lnTo>
                  <a:lnTo>
                    <a:pt x="3966" y="11576"/>
                  </a:lnTo>
                  <a:lnTo>
                    <a:pt x="4088" y="11481"/>
                  </a:lnTo>
                  <a:lnTo>
                    <a:pt x="4223" y="11387"/>
                  </a:lnTo>
                  <a:lnTo>
                    <a:pt x="4357" y="11306"/>
                  </a:lnTo>
                  <a:lnTo>
                    <a:pt x="4506" y="11225"/>
                  </a:lnTo>
                  <a:lnTo>
                    <a:pt x="4843" y="11077"/>
                  </a:lnTo>
                  <a:lnTo>
                    <a:pt x="5207" y="10928"/>
                  </a:lnTo>
                  <a:lnTo>
                    <a:pt x="5612" y="10807"/>
                  </a:lnTo>
                  <a:lnTo>
                    <a:pt x="6057" y="10685"/>
                  </a:lnTo>
                  <a:lnTo>
                    <a:pt x="6543" y="10577"/>
                  </a:lnTo>
                  <a:lnTo>
                    <a:pt x="7083" y="10469"/>
                  </a:lnTo>
                  <a:lnTo>
                    <a:pt x="7649" y="10375"/>
                  </a:lnTo>
                  <a:lnTo>
                    <a:pt x="8256" y="10267"/>
                  </a:lnTo>
                  <a:lnTo>
                    <a:pt x="8998" y="10159"/>
                  </a:lnTo>
                  <a:lnTo>
                    <a:pt x="9848" y="10011"/>
                  </a:lnTo>
                  <a:lnTo>
                    <a:pt x="11507" y="9700"/>
                  </a:lnTo>
                  <a:lnTo>
                    <a:pt x="11710" y="9660"/>
                  </a:lnTo>
                  <a:lnTo>
                    <a:pt x="11926" y="9593"/>
                  </a:lnTo>
                  <a:lnTo>
                    <a:pt x="12128" y="9525"/>
                  </a:lnTo>
                  <a:lnTo>
                    <a:pt x="12330" y="9444"/>
                  </a:lnTo>
                  <a:close/>
                  <a:moveTo>
                    <a:pt x="8728" y="1"/>
                  </a:moveTo>
                  <a:lnTo>
                    <a:pt x="8175" y="14"/>
                  </a:lnTo>
                  <a:lnTo>
                    <a:pt x="7649" y="41"/>
                  </a:lnTo>
                  <a:lnTo>
                    <a:pt x="7137" y="95"/>
                  </a:lnTo>
                  <a:lnTo>
                    <a:pt x="6637" y="163"/>
                  </a:lnTo>
                  <a:lnTo>
                    <a:pt x="6165" y="244"/>
                  </a:lnTo>
                  <a:lnTo>
                    <a:pt x="5707" y="351"/>
                  </a:lnTo>
                  <a:lnTo>
                    <a:pt x="5275" y="486"/>
                  </a:lnTo>
                  <a:lnTo>
                    <a:pt x="4857" y="635"/>
                  </a:lnTo>
                  <a:lnTo>
                    <a:pt x="4452" y="797"/>
                  </a:lnTo>
                  <a:lnTo>
                    <a:pt x="4074" y="986"/>
                  </a:lnTo>
                  <a:lnTo>
                    <a:pt x="3710" y="1188"/>
                  </a:lnTo>
                  <a:lnTo>
                    <a:pt x="3373" y="1404"/>
                  </a:lnTo>
                  <a:lnTo>
                    <a:pt x="3049" y="1647"/>
                  </a:lnTo>
                  <a:lnTo>
                    <a:pt x="2752" y="1916"/>
                  </a:lnTo>
                  <a:lnTo>
                    <a:pt x="2455" y="2200"/>
                  </a:lnTo>
                  <a:lnTo>
                    <a:pt x="2199" y="2496"/>
                  </a:lnTo>
                  <a:lnTo>
                    <a:pt x="2051" y="2685"/>
                  </a:lnTo>
                  <a:lnTo>
                    <a:pt x="1916" y="2874"/>
                  </a:lnTo>
                  <a:lnTo>
                    <a:pt x="1794" y="3063"/>
                  </a:lnTo>
                  <a:lnTo>
                    <a:pt x="1673" y="3265"/>
                  </a:lnTo>
                  <a:lnTo>
                    <a:pt x="1551" y="3468"/>
                  </a:lnTo>
                  <a:lnTo>
                    <a:pt x="1457" y="3670"/>
                  </a:lnTo>
                  <a:lnTo>
                    <a:pt x="1349" y="3886"/>
                  </a:lnTo>
                  <a:lnTo>
                    <a:pt x="1268" y="4102"/>
                  </a:lnTo>
                  <a:lnTo>
                    <a:pt x="1187" y="4318"/>
                  </a:lnTo>
                  <a:lnTo>
                    <a:pt x="1106" y="4534"/>
                  </a:lnTo>
                  <a:lnTo>
                    <a:pt x="1039" y="4763"/>
                  </a:lnTo>
                  <a:lnTo>
                    <a:pt x="985" y="4992"/>
                  </a:lnTo>
                  <a:lnTo>
                    <a:pt x="931" y="5208"/>
                  </a:lnTo>
                  <a:lnTo>
                    <a:pt x="890" y="5437"/>
                  </a:lnTo>
                  <a:lnTo>
                    <a:pt x="863" y="5680"/>
                  </a:lnTo>
                  <a:lnTo>
                    <a:pt x="836" y="5910"/>
                  </a:lnTo>
                  <a:lnTo>
                    <a:pt x="836" y="6004"/>
                  </a:lnTo>
                  <a:lnTo>
                    <a:pt x="863" y="6152"/>
                  </a:lnTo>
                  <a:lnTo>
                    <a:pt x="890" y="6301"/>
                  </a:lnTo>
                  <a:lnTo>
                    <a:pt x="944" y="6436"/>
                  </a:lnTo>
                  <a:lnTo>
                    <a:pt x="998" y="6571"/>
                  </a:lnTo>
                  <a:lnTo>
                    <a:pt x="1079" y="6706"/>
                  </a:lnTo>
                  <a:lnTo>
                    <a:pt x="1160" y="6827"/>
                  </a:lnTo>
                  <a:lnTo>
                    <a:pt x="1255" y="6935"/>
                  </a:lnTo>
                  <a:lnTo>
                    <a:pt x="1363" y="7043"/>
                  </a:lnTo>
                  <a:lnTo>
                    <a:pt x="1484" y="7137"/>
                  </a:lnTo>
                  <a:lnTo>
                    <a:pt x="1605" y="7218"/>
                  </a:lnTo>
                  <a:lnTo>
                    <a:pt x="1727" y="7286"/>
                  </a:lnTo>
                  <a:lnTo>
                    <a:pt x="1862" y="7353"/>
                  </a:lnTo>
                  <a:lnTo>
                    <a:pt x="2010" y="7394"/>
                  </a:lnTo>
                  <a:lnTo>
                    <a:pt x="2159" y="7421"/>
                  </a:lnTo>
                  <a:lnTo>
                    <a:pt x="2293" y="7448"/>
                  </a:lnTo>
                  <a:lnTo>
                    <a:pt x="2455" y="7448"/>
                  </a:lnTo>
                  <a:lnTo>
                    <a:pt x="2590" y="7461"/>
                  </a:lnTo>
                  <a:lnTo>
                    <a:pt x="2725" y="7448"/>
                  </a:lnTo>
                  <a:lnTo>
                    <a:pt x="2874" y="7434"/>
                  </a:lnTo>
                  <a:lnTo>
                    <a:pt x="3008" y="7407"/>
                  </a:lnTo>
                  <a:lnTo>
                    <a:pt x="3143" y="7353"/>
                  </a:lnTo>
                  <a:lnTo>
                    <a:pt x="3265" y="7299"/>
                  </a:lnTo>
                  <a:lnTo>
                    <a:pt x="3386" y="7232"/>
                  </a:lnTo>
                  <a:lnTo>
                    <a:pt x="3508" y="7151"/>
                  </a:lnTo>
                  <a:lnTo>
                    <a:pt x="3615" y="7056"/>
                  </a:lnTo>
                  <a:lnTo>
                    <a:pt x="3710" y="6948"/>
                  </a:lnTo>
                  <a:lnTo>
                    <a:pt x="3804" y="6840"/>
                  </a:lnTo>
                  <a:lnTo>
                    <a:pt x="3872" y="6733"/>
                  </a:lnTo>
                  <a:lnTo>
                    <a:pt x="3939" y="6598"/>
                  </a:lnTo>
                  <a:lnTo>
                    <a:pt x="3993" y="6476"/>
                  </a:lnTo>
                  <a:lnTo>
                    <a:pt x="4034" y="6341"/>
                  </a:lnTo>
                  <a:lnTo>
                    <a:pt x="4061" y="6206"/>
                  </a:lnTo>
                  <a:lnTo>
                    <a:pt x="4142" y="5896"/>
                  </a:lnTo>
                  <a:lnTo>
                    <a:pt x="4223" y="5613"/>
                  </a:lnTo>
                  <a:lnTo>
                    <a:pt x="4317" y="5316"/>
                  </a:lnTo>
                  <a:lnTo>
                    <a:pt x="4438" y="5046"/>
                  </a:lnTo>
                  <a:lnTo>
                    <a:pt x="4573" y="4776"/>
                  </a:lnTo>
                  <a:lnTo>
                    <a:pt x="4749" y="4520"/>
                  </a:lnTo>
                  <a:lnTo>
                    <a:pt x="4830" y="4399"/>
                  </a:lnTo>
                  <a:lnTo>
                    <a:pt x="4938" y="4277"/>
                  </a:lnTo>
                  <a:lnTo>
                    <a:pt x="5045" y="4156"/>
                  </a:lnTo>
                  <a:lnTo>
                    <a:pt x="5167" y="4048"/>
                  </a:lnTo>
                  <a:lnTo>
                    <a:pt x="5288" y="3953"/>
                  </a:lnTo>
                  <a:lnTo>
                    <a:pt x="5423" y="3846"/>
                  </a:lnTo>
                  <a:lnTo>
                    <a:pt x="5558" y="3751"/>
                  </a:lnTo>
                  <a:lnTo>
                    <a:pt x="5720" y="3657"/>
                  </a:lnTo>
                  <a:lnTo>
                    <a:pt x="5882" y="3576"/>
                  </a:lnTo>
                  <a:lnTo>
                    <a:pt x="6057" y="3508"/>
                  </a:lnTo>
                  <a:lnTo>
                    <a:pt x="6233" y="3427"/>
                  </a:lnTo>
                  <a:lnTo>
                    <a:pt x="6435" y="3360"/>
                  </a:lnTo>
                  <a:lnTo>
                    <a:pt x="6637" y="3306"/>
                  </a:lnTo>
                  <a:lnTo>
                    <a:pt x="6867" y="3252"/>
                  </a:lnTo>
                  <a:lnTo>
                    <a:pt x="7096" y="3211"/>
                  </a:lnTo>
                  <a:lnTo>
                    <a:pt x="7339" y="3171"/>
                  </a:lnTo>
                  <a:lnTo>
                    <a:pt x="7595" y="3144"/>
                  </a:lnTo>
                  <a:lnTo>
                    <a:pt x="7865" y="3131"/>
                  </a:lnTo>
                  <a:lnTo>
                    <a:pt x="8148" y="3117"/>
                  </a:lnTo>
                  <a:lnTo>
                    <a:pt x="8445" y="3104"/>
                  </a:lnTo>
                  <a:lnTo>
                    <a:pt x="8769" y="3117"/>
                  </a:lnTo>
                  <a:lnTo>
                    <a:pt x="9079" y="3131"/>
                  </a:lnTo>
                  <a:lnTo>
                    <a:pt x="9362" y="3144"/>
                  </a:lnTo>
                  <a:lnTo>
                    <a:pt x="9646" y="3171"/>
                  </a:lnTo>
                  <a:lnTo>
                    <a:pt x="9902" y="3211"/>
                  </a:lnTo>
                  <a:lnTo>
                    <a:pt x="10158" y="3265"/>
                  </a:lnTo>
                  <a:lnTo>
                    <a:pt x="10388" y="3319"/>
                  </a:lnTo>
                  <a:lnTo>
                    <a:pt x="10604" y="3373"/>
                  </a:lnTo>
                  <a:lnTo>
                    <a:pt x="10819" y="3454"/>
                  </a:lnTo>
                  <a:lnTo>
                    <a:pt x="11008" y="3535"/>
                  </a:lnTo>
                  <a:lnTo>
                    <a:pt x="11197" y="3616"/>
                  </a:lnTo>
                  <a:lnTo>
                    <a:pt x="11359" y="3724"/>
                  </a:lnTo>
                  <a:lnTo>
                    <a:pt x="11521" y="3832"/>
                  </a:lnTo>
                  <a:lnTo>
                    <a:pt x="11669" y="3940"/>
                  </a:lnTo>
                  <a:lnTo>
                    <a:pt x="11791" y="4061"/>
                  </a:lnTo>
                  <a:lnTo>
                    <a:pt x="11912" y="4196"/>
                  </a:lnTo>
                  <a:lnTo>
                    <a:pt x="12061" y="4372"/>
                  </a:lnTo>
                  <a:lnTo>
                    <a:pt x="12182" y="4561"/>
                  </a:lnTo>
                  <a:lnTo>
                    <a:pt x="12276" y="4763"/>
                  </a:lnTo>
                  <a:lnTo>
                    <a:pt x="12371" y="4965"/>
                  </a:lnTo>
                  <a:lnTo>
                    <a:pt x="12425" y="5181"/>
                  </a:lnTo>
                  <a:lnTo>
                    <a:pt x="12465" y="5397"/>
                  </a:lnTo>
                  <a:lnTo>
                    <a:pt x="12479" y="5626"/>
                  </a:lnTo>
                  <a:lnTo>
                    <a:pt x="12465" y="5842"/>
                  </a:lnTo>
                  <a:lnTo>
                    <a:pt x="12452" y="6058"/>
                  </a:lnTo>
                  <a:lnTo>
                    <a:pt x="12438" y="6166"/>
                  </a:lnTo>
                  <a:lnTo>
                    <a:pt x="12411" y="6274"/>
                  </a:lnTo>
                  <a:lnTo>
                    <a:pt x="12371" y="6382"/>
                  </a:lnTo>
                  <a:lnTo>
                    <a:pt x="12317" y="6490"/>
                  </a:lnTo>
                  <a:lnTo>
                    <a:pt x="12249" y="6598"/>
                  </a:lnTo>
                  <a:lnTo>
                    <a:pt x="12155" y="6706"/>
                  </a:lnTo>
                  <a:lnTo>
                    <a:pt x="12061" y="6800"/>
                  </a:lnTo>
                  <a:lnTo>
                    <a:pt x="11926" y="6908"/>
                  </a:lnTo>
                  <a:lnTo>
                    <a:pt x="11791" y="7002"/>
                  </a:lnTo>
                  <a:lnTo>
                    <a:pt x="11615" y="7097"/>
                  </a:lnTo>
                  <a:lnTo>
                    <a:pt x="11413" y="7191"/>
                  </a:lnTo>
                  <a:lnTo>
                    <a:pt x="11184" y="7272"/>
                  </a:lnTo>
                  <a:lnTo>
                    <a:pt x="10941" y="7340"/>
                  </a:lnTo>
                  <a:lnTo>
                    <a:pt x="10644" y="7421"/>
                  </a:lnTo>
                  <a:lnTo>
                    <a:pt x="10253" y="7488"/>
                  </a:lnTo>
                  <a:lnTo>
                    <a:pt x="9862" y="7569"/>
                  </a:lnTo>
                  <a:lnTo>
                    <a:pt x="9052" y="7690"/>
                  </a:lnTo>
                  <a:lnTo>
                    <a:pt x="8243" y="7798"/>
                  </a:lnTo>
                  <a:lnTo>
                    <a:pt x="7447" y="7893"/>
                  </a:lnTo>
                  <a:lnTo>
                    <a:pt x="6934" y="7947"/>
                  </a:lnTo>
                  <a:lnTo>
                    <a:pt x="6381" y="8028"/>
                  </a:lnTo>
                  <a:lnTo>
                    <a:pt x="5868" y="8109"/>
                  </a:lnTo>
                  <a:lnTo>
                    <a:pt x="5369" y="8217"/>
                  </a:lnTo>
                  <a:lnTo>
                    <a:pt x="4911" y="8324"/>
                  </a:lnTo>
                  <a:lnTo>
                    <a:pt x="4465" y="8446"/>
                  </a:lnTo>
                  <a:lnTo>
                    <a:pt x="4061" y="8581"/>
                  </a:lnTo>
                  <a:lnTo>
                    <a:pt x="3669" y="8729"/>
                  </a:lnTo>
                  <a:lnTo>
                    <a:pt x="3305" y="8891"/>
                  </a:lnTo>
                  <a:lnTo>
                    <a:pt x="2968" y="9053"/>
                  </a:lnTo>
                  <a:lnTo>
                    <a:pt x="2658" y="9228"/>
                  </a:lnTo>
                  <a:lnTo>
                    <a:pt x="2361" y="9404"/>
                  </a:lnTo>
                  <a:lnTo>
                    <a:pt x="2091" y="9593"/>
                  </a:lnTo>
                  <a:lnTo>
                    <a:pt x="1835" y="9781"/>
                  </a:lnTo>
                  <a:lnTo>
                    <a:pt x="1605" y="9984"/>
                  </a:lnTo>
                  <a:lnTo>
                    <a:pt x="1403" y="10186"/>
                  </a:lnTo>
                  <a:lnTo>
                    <a:pt x="1201" y="10388"/>
                  </a:lnTo>
                  <a:lnTo>
                    <a:pt x="1025" y="10604"/>
                  </a:lnTo>
                  <a:lnTo>
                    <a:pt x="877" y="10820"/>
                  </a:lnTo>
                  <a:lnTo>
                    <a:pt x="728" y="11023"/>
                  </a:lnTo>
                  <a:lnTo>
                    <a:pt x="607" y="11238"/>
                  </a:lnTo>
                  <a:lnTo>
                    <a:pt x="499" y="11454"/>
                  </a:lnTo>
                  <a:lnTo>
                    <a:pt x="391" y="11670"/>
                  </a:lnTo>
                  <a:lnTo>
                    <a:pt x="310" y="11886"/>
                  </a:lnTo>
                  <a:lnTo>
                    <a:pt x="229" y="12102"/>
                  </a:lnTo>
                  <a:lnTo>
                    <a:pt x="175" y="12318"/>
                  </a:lnTo>
                  <a:lnTo>
                    <a:pt x="121" y="12520"/>
                  </a:lnTo>
                  <a:lnTo>
                    <a:pt x="81" y="12722"/>
                  </a:lnTo>
                  <a:lnTo>
                    <a:pt x="54" y="12925"/>
                  </a:lnTo>
                  <a:lnTo>
                    <a:pt x="13" y="13316"/>
                  </a:lnTo>
                  <a:lnTo>
                    <a:pt x="0" y="13667"/>
                  </a:lnTo>
                  <a:lnTo>
                    <a:pt x="13" y="13977"/>
                  </a:lnTo>
                  <a:lnTo>
                    <a:pt x="40" y="14274"/>
                  </a:lnTo>
                  <a:lnTo>
                    <a:pt x="94" y="14571"/>
                  </a:lnTo>
                  <a:lnTo>
                    <a:pt x="175" y="14840"/>
                  </a:lnTo>
                  <a:lnTo>
                    <a:pt x="270" y="15124"/>
                  </a:lnTo>
                  <a:lnTo>
                    <a:pt x="391" y="15380"/>
                  </a:lnTo>
                  <a:lnTo>
                    <a:pt x="513" y="15636"/>
                  </a:lnTo>
                  <a:lnTo>
                    <a:pt x="675" y="15879"/>
                  </a:lnTo>
                  <a:lnTo>
                    <a:pt x="836" y="16122"/>
                  </a:lnTo>
                  <a:lnTo>
                    <a:pt x="1012" y="16351"/>
                  </a:lnTo>
                  <a:lnTo>
                    <a:pt x="1201" y="16567"/>
                  </a:lnTo>
                  <a:lnTo>
                    <a:pt x="1417" y="16783"/>
                  </a:lnTo>
                  <a:lnTo>
                    <a:pt x="1632" y="16972"/>
                  </a:lnTo>
                  <a:lnTo>
                    <a:pt x="1862" y="17174"/>
                  </a:lnTo>
                  <a:lnTo>
                    <a:pt x="2105" y="17350"/>
                  </a:lnTo>
                  <a:lnTo>
                    <a:pt x="2361" y="17525"/>
                  </a:lnTo>
                  <a:lnTo>
                    <a:pt x="2617" y="17687"/>
                  </a:lnTo>
                  <a:lnTo>
                    <a:pt x="2874" y="17835"/>
                  </a:lnTo>
                  <a:lnTo>
                    <a:pt x="3157" y="17984"/>
                  </a:lnTo>
                  <a:lnTo>
                    <a:pt x="3427" y="18119"/>
                  </a:lnTo>
                  <a:lnTo>
                    <a:pt x="3710" y="18240"/>
                  </a:lnTo>
                  <a:lnTo>
                    <a:pt x="4007" y="18361"/>
                  </a:lnTo>
                  <a:lnTo>
                    <a:pt x="4290" y="18469"/>
                  </a:lnTo>
                  <a:lnTo>
                    <a:pt x="4587" y="18564"/>
                  </a:lnTo>
                  <a:lnTo>
                    <a:pt x="4870" y="18645"/>
                  </a:lnTo>
                  <a:lnTo>
                    <a:pt x="5167" y="18726"/>
                  </a:lnTo>
                  <a:lnTo>
                    <a:pt x="5464" y="18780"/>
                  </a:lnTo>
                  <a:lnTo>
                    <a:pt x="5747" y="18834"/>
                  </a:lnTo>
                  <a:lnTo>
                    <a:pt x="6044" y="18888"/>
                  </a:lnTo>
                  <a:lnTo>
                    <a:pt x="6327" y="18915"/>
                  </a:lnTo>
                  <a:lnTo>
                    <a:pt x="6597" y="18942"/>
                  </a:lnTo>
                  <a:lnTo>
                    <a:pt x="6867" y="18955"/>
                  </a:lnTo>
                  <a:lnTo>
                    <a:pt x="7811" y="18955"/>
                  </a:lnTo>
                  <a:lnTo>
                    <a:pt x="8216" y="18942"/>
                  </a:lnTo>
                  <a:lnTo>
                    <a:pt x="8621" y="18888"/>
                  </a:lnTo>
                  <a:lnTo>
                    <a:pt x="9025" y="18834"/>
                  </a:lnTo>
                  <a:lnTo>
                    <a:pt x="9430" y="18753"/>
                  </a:lnTo>
                  <a:lnTo>
                    <a:pt x="9821" y="18658"/>
                  </a:lnTo>
                  <a:lnTo>
                    <a:pt x="10212" y="18537"/>
                  </a:lnTo>
                  <a:lnTo>
                    <a:pt x="10604" y="18402"/>
                  </a:lnTo>
                  <a:lnTo>
                    <a:pt x="10685" y="18361"/>
                  </a:lnTo>
                  <a:lnTo>
                    <a:pt x="11049" y="18213"/>
                  </a:lnTo>
                  <a:lnTo>
                    <a:pt x="11413" y="18038"/>
                  </a:lnTo>
                  <a:lnTo>
                    <a:pt x="11764" y="17849"/>
                  </a:lnTo>
                  <a:lnTo>
                    <a:pt x="12101" y="17633"/>
                  </a:lnTo>
                  <a:lnTo>
                    <a:pt x="12425" y="17417"/>
                  </a:lnTo>
                  <a:lnTo>
                    <a:pt x="12749" y="17161"/>
                  </a:lnTo>
                  <a:lnTo>
                    <a:pt x="13045" y="16904"/>
                  </a:lnTo>
                  <a:lnTo>
                    <a:pt x="13329" y="16635"/>
                  </a:lnTo>
                  <a:lnTo>
                    <a:pt x="13599" y="16338"/>
                  </a:lnTo>
                  <a:lnTo>
                    <a:pt x="13855" y="16028"/>
                  </a:lnTo>
                  <a:lnTo>
                    <a:pt x="14098" y="15717"/>
                  </a:lnTo>
                  <a:lnTo>
                    <a:pt x="14314" y="15380"/>
                  </a:lnTo>
                  <a:lnTo>
                    <a:pt x="14516" y="15043"/>
                  </a:lnTo>
                  <a:lnTo>
                    <a:pt x="14705" y="14692"/>
                  </a:lnTo>
                  <a:lnTo>
                    <a:pt x="14867" y="14328"/>
                  </a:lnTo>
                  <a:lnTo>
                    <a:pt x="15015" y="13950"/>
                  </a:lnTo>
                  <a:lnTo>
                    <a:pt x="15096" y="13694"/>
                  </a:lnTo>
                  <a:lnTo>
                    <a:pt x="15163" y="13424"/>
                  </a:lnTo>
                  <a:lnTo>
                    <a:pt x="15231" y="13114"/>
                  </a:lnTo>
                  <a:lnTo>
                    <a:pt x="15285" y="12776"/>
                  </a:lnTo>
                  <a:lnTo>
                    <a:pt x="15325" y="12426"/>
                  </a:lnTo>
                  <a:lnTo>
                    <a:pt x="15352" y="12048"/>
                  </a:lnTo>
                  <a:lnTo>
                    <a:pt x="15406" y="11252"/>
                  </a:lnTo>
                  <a:lnTo>
                    <a:pt x="15420" y="10415"/>
                  </a:lnTo>
                  <a:lnTo>
                    <a:pt x="15420" y="9539"/>
                  </a:lnTo>
                  <a:lnTo>
                    <a:pt x="15406" y="7785"/>
                  </a:lnTo>
                  <a:lnTo>
                    <a:pt x="15393" y="6962"/>
                  </a:lnTo>
                  <a:lnTo>
                    <a:pt x="15379" y="6220"/>
                  </a:lnTo>
                  <a:lnTo>
                    <a:pt x="15379" y="5937"/>
                  </a:lnTo>
                  <a:lnTo>
                    <a:pt x="15366" y="5680"/>
                  </a:lnTo>
                  <a:lnTo>
                    <a:pt x="15352" y="5410"/>
                  </a:lnTo>
                  <a:lnTo>
                    <a:pt x="15312" y="5168"/>
                  </a:lnTo>
                  <a:lnTo>
                    <a:pt x="15285" y="4925"/>
                  </a:lnTo>
                  <a:lnTo>
                    <a:pt x="15244" y="4695"/>
                  </a:lnTo>
                  <a:lnTo>
                    <a:pt x="15136" y="4250"/>
                  </a:lnTo>
                  <a:lnTo>
                    <a:pt x="15015" y="3832"/>
                  </a:lnTo>
                  <a:lnTo>
                    <a:pt x="14867" y="3454"/>
                  </a:lnTo>
                  <a:lnTo>
                    <a:pt x="14705" y="3090"/>
                  </a:lnTo>
                  <a:lnTo>
                    <a:pt x="14516" y="2766"/>
                  </a:lnTo>
                  <a:lnTo>
                    <a:pt x="14314" y="2469"/>
                  </a:lnTo>
                  <a:lnTo>
                    <a:pt x="14111" y="2186"/>
                  </a:lnTo>
                  <a:lnTo>
                    <a:pt x="13895" y="1943"/>
                  </a:lnTo>
                  <a:lnTo>
                    <a:pt x="13666" y="1714"/>
                  </a:lnTo>
                  <a:lnTo>
                    <a:pt x="13437" y="1512"/>
                  </a:lnTo>
                  <a:lnTo>
                    <a:pt x="13207" y="1323"/>
                  </a:lnTo>
                  <a:lnTo>
                    <a:pt x="12978" y="1161"/>
                  </a:lnTo>
                  <a:lnTo>
                    <a:pt x="12749" y="1013"/>
                  </a:lnTo>
                  <a:lnTo>
                    <a:pt x="12519" y="891"/>
                  </a:lnTo>
                  <a:lnTo>
                    <a:pt x="12276" y="770"/>
                  </a:lnTo>
                  <a:lnTo>
                    <a:pt x="12047" y="662"/>
                  </a:lnTo>
                  <a:lnTo>
                    <a:pt x="11804" y="567"/>
                  </a:lnTo>
                  <a:lnTo>
                    <a:pt x="11548" y="473"/>
                  </a:lnTo>
                  <a:lnTo>
                    <a:pt x="11305" y="392"/>
                  </a:lnTo>
                  <a:lnTo>
                    <a:pt x="11062" y="311"/>
                  </a:lnTo>
                  <a:lnTo>
                    <a:pt x="10806" y="244"/>
                  </a:lnTo>
                  <a:lnTo>
                    <a:pt x="10550" y="190"/>
                  </a:lnTo>
                  <a:lnTo>
                    <a:pt x="10293" y="136"/>
                  </a:lnTo>
                  <a:lnTo>
                    <a:pt x="10037" y="95"/>
                  </a:lnTo>
                  <a:lnTo>
                    <a:pt x="9781" y="55"/>
                  </a:lnTo>
                  <a:lnTo>
                    <a:pt x="9511" y="28"/>
                  </a:lnTo>
                  <a:lnTo>
                    <a:pt x="9255" y="14"/>
                  </a:lnTo>
                  <a:lnTo>
                    <a:pt x="8998"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 name="Google Shape;90;p13"/>
            <p:cNvSpPr/>
            <p:nvPr/>
          </p:nvSpPr>
          <p:spPr>
            <a:xfrm>
              <a:off x="420478" y="609347"/>
              <a:ext cx="117192" cy="169934"/>
            </a:xfrm>
            <a:custGeom>
              <a:rect b="b" l="l" r="r" t="t"/>
              <a:pathLst>
                <a:path extrusionOk="0" h="24285" w="16271">
                  <a:moveTo>
                    <a:pt x="8365" y="2888"/>
                  </a:moveTo>
                  <a:lnTo>
                    <a:pt x="8635" y="2915"/>
                  </a:lnTo>
                  <a:lnTo>
                    <a:pt x="8878" y="2942"/>
                  </a:lnTo>
                  <a:lnTo>
                    <a:pt x="9134" y="2996"/>
                  </a:lnTo>
                  <a:lnTo>
                    <a:pt x="9377" y="3050"/>
                  </a:lnTo>
                  <a:lnTo>
                    <a:pt x="9606" y="3131"/>
                  </a:lnTo>
                  <a:lnTo>
                    <a:pt x="9835" y="3212"/>
                  </a:lnTo>
                  <a:lnTo>
                    <a:pt x="10065" y="3320"/>
                  </a:lnTo>
                  <a:lnTo>
                    <a:pt x="10281" y="3428"/>
                  </a:lnTo>
                  <a:lnTo>
                    <a:pt x="10496" y="3549"/>
                  </a:lnTo>
                  <a:lnTo>
                    <a:pt x="10699" y="3684"/>
                  </a:lnTo>
                  <a:lnTo>
                    <a:pt x="10888" y="3832"/>
                  </a:lnTo>
                  <a:lnTo>
                    <a:pt x="11077" y="3994"/>
                  </a:lnTo>
                  <a:lnTo>
                    <a:pt x="11265" y="4170"/>
                  </a:lnTo>
                  <a:lnTo>
                    <a:pt x="11427" y="4358"/>
                  </a:lnTo>
                  <a:lnTo>
                    <a:pt x="11603" y="4547"/>
                  </a:lnTo>
                  <a:lnTo>
                    <a:pt x="11751" y="4750"/>
                  </a:lnTo>
                  <a:lnTo>
                    <a:pt x="11899" y="4966"/>
                  </a:lnTo>
                  <a:lnTo>
                    <a:pt x="12034" y="5195"/>
                  </a:lnTo>
                  <a:lnTo>
                    <a:pt x="12169" y="5424"/>
                  </a:lnTo>
                  <a:lnTo>
                    <a:pt x="12291" y="5681"/>
                  </a:lnTo>
                  <a:lnTo>
                    <a:pt x="12399" y="5937"/>
                  </a:lnTo>
                  <a:lnTo>
                    <a:pt x="12507" y="6193"/>
                  </a:lnTo>
                  <a:lnTo>
                    <a:pt x="12588" y="6476"/>
                  </a:lnTo>
                  <a:lnTo>
                    <a:pt x="12668" y="6760"/>
                  </a:lnTo>
                  <a:lnTo>
                    <a:pt x="12749" y="7057"/>
                  </a:lnTo>
                  <a:lnTo>
                    <a:pt x="12803" y="7353"/>
                  </a:lnTo>
                  <a:lnTo>
                    <a:pt x="12857" y="7664"/>
                  </a:lnTo>
                  <a:lnTo>
                    <a:pt x="12898" y="7987"/>
                  </a:lnTo>
                  <a:lnTo>
                    <a:pt x="12925" y="8325"/>
                  </a:lnTo>
                  <a:lnTo>
                    <a:pt x="12938" y="8648"/>
                  </a:lnTo>
                  <a:lnTo>
                    <a:pt x="12952" y="8999"/>
                  </a:lnTo>
                  <a:lnTo>
                    <a:pt x="12938" y="9363"/>
                  </a:lnTo>
                  <a:lnTo>
                    <a:pt x="12925" y="9714"/>
                  </a:lnTo>
                  <a:lnTo>
                    <a:pt x="12898" y="10051"/>
                  </a:lnTo>
                  <a:lnTo>
                    <a:pt x="12844" y="10375"/>
                  </a:lnTo>
                  <a:lnTo>
                    <a:pt x="12790" y="10699"/>
                  </a:lnTo>
                  <a:lnTo>
                    <a:pt x="12722" y="11009"/>
                  </a:lnTo>
                  <a:lnTo>
                    <a:pt x="12641" y="11306"/>
                  </a:lnTo>
                  <a:lnTo>
                    <a:pt x="12561" y="11589"/>
                  </a:lnTo>
                  <a:lnTo>
                    <a:pt x="12466" y="11873"/>
                  </a:lnTo>
                  <a:lnTo>
                    <a:pt x="12345" y="12129"/>
                  </a:lnTo>
                  <a:lnTo>
                    <a:pt x="12237" y="12385"/>
                  </a:lnTo>
                  <a:lnTo>
                    <a:pt x="12102" y="12628"/>
                  </a:lnTo>
                  <a:lnTo>
                    <a:pt x="11967" y="12871"/>
                  </a:lnTo>
                  <a:lnTo>
                    <a:pt x="11819" y="13087"/>
                  </a:lnTo>
                  <a:lnTo>
                    <a:pt x="11657" y="13303"/>
                  </a:lnTo>
                  <a:lnTo>
                    <a:pt x="11495" y="13505"/>
                  </a:lnTo>
                  <a:lnTo>
                    <a:pt x="11319" y="13680"/>
                  </a:lnTo>
                  <a:lnTo>
                    <a:pt x="11144" y="13869"/>
                  </a:lnTo>
                  <a:lnTo>
                    <a:pt x="10955" y="14031"/>
                  </a:lnTo>
                  <a:lnTo>
                    <a:pt x="10766" y="14180"/>
                  </a:lnTo>
                  <a:lnTo>
                    <a:pt x="10564" y="14328"/>
                  </a:lnTo>
                  <a:lnTo>
                    <a:pt x="10362" y="14449"/>
                  </a:lnTo>
                  <a:lnTo>
                    <a:pt x="10146" y="14571"/>
                  </a:lnTo>
                  <a:lnTo>
                    <a:pt x="9930" y="14679"/>
                  </a:lnTo>
                  <a:lnTo>
                    <a:pt x="9701" y="14773"/>
                  </a:lnTo>
                  <a:lnTo>
                    <a:pt x="9471" y="14854"/>
                  </a:lnTo>
                  <a:lnTo>
                    <a:pt x="9242" y="14922"/>
                  </a:lnTo>
                  <a:lnTo>
                    <a:pt x="8999" y="14976"/>
                  </a:lnTo>
                  <a:lnTo>
                    <a:pt x="8770" y="15030"/>
                  </a:lnTo>
                  <a:lnTo>
                    <a:pt x="8513" y="15057"/>
                  </a:lnTo>
                  <a:lnTo>
                    <a:pt x="8271" y="15084"/>
                  </a:lnTo>
                  <a:lnTo>
                    <a:pt x="8014" y="15084"/>
                  </a:lnTo>
                  <a:lnTo>
                    <a:pt x="7731" y="15070"/>
                  </a:lnTo>
                  <a:lnTo>
                    <a:pt x="7448" y="15043"/>
                  </a:lnTo>
                  <a:lnTo>
                    <a:pt x="7178" y="15003"/>
                  </a:lnTo>
                  <a:lnTo>
                    <a:pt x="6908" y="14949"/>
                  </a:lnTo>
                  <a:lnTo>
                    <a:pt x="6652" y="14868"/>
                  </a:lnTo>
                  <a:lnTo>
                    <a:pt x="6409" y="14787"/>
                  </a:lnTo>
                  <a:lnTo>
                    <a:pt x="6166" y="14679"/>
                  </a:lnTo>
                  <a:lnTo>
                    <a:pt x="5937" y="14571"/>
                  </a:lnTo>
                  <a:lnTo>
                    <a:pt x="5721" y="14436"/>
                  </a:lnTo>
                  <a:lnTo>
                    <a:pt x="5505" y="14288"/>
                  </a:lnTo>
                  <a:lnTo>
                    <a:pt x="5303" y="14139"/>
                  </a:lnTo>
                  <a:lnTo>
                    <a:pt x="5114" y="13977"/>
                  </a:lnTo>
                  <a:lnTo>
                    <a:pt x="4925" y="13788"/>
                  </a:lnTo>
                  <a:lnTo>
                    <a:pt x="4749" y="13600"/>
                  </a:lnTo>
                  <a:lnTo>
                    <a:pt x="4588" y="13411"/>
                  </a:lnTo>
                  <a:lnTo>
                    <a:pt x="4426" y="13195"/>
                  </a:lnTo>
                  <a:lnTo>
                    <a:pt x="4277" y="12979"/>
                  </a:lnTo>
                  <a:lnTo>
                    <a:pt x="4142" y="12763"/>
                  </a:lnTo>
                  <a:lnTo>
                    <a:pt x="4007" y="12520"/>
                  </a:lnTo>
                  <a:lnTo>
                    <a:pt x="3886" y="12291"/>
                  </a:lnTo>
                  <a:lnTo>
                    <a:pt x="3778" y="12035"/>
                  </a:lnTo>
                  <a:lnTo>
                    <a:pt x="3684" y="11778"/>
                  </a:lnTo>
                  <a:lnTo>
                    <a:pt x="3589" y="11522"/>
                  </a:lnTo>
                  <a:lnTo>
                    <a:pt x="3508" y="11266"/>
                  </a:lnTo>
                  <a:lnTo>
                    <a:pt x="3427" y="10996"/>
                  </a:lnTo>
                  <a:lnTo>
                    <a:pt x="3373" y="10726"/>
                  </a:lnTo>
                  <a:lnTo>
                    <a:pt x="3319" y="10443"/>
                  </a:lnTo>
                  <a:lnTo>
                    <a:pt x="3265" y="10173"/>
                  </a:lnTo>
                  <a:lnTo>
                    <a:pt x="3239" y="9890"/>
                  </a:lnTo>
                  <a:lnTo>
                    <a:pt x="3212" y="9606"/>
                  </a:lnTo>
                  <a:lnTo>
                    <a:pt x="3198" y="9323"/>
                  </a:lnTo>
                  <a:lnTo>
                    <a:pt x="3198" y="9040"/>
                  </a:lnTo>
                  <a:lnTo>
                    <a:pt x="3198" y="8635"/>
                  </a:lnTo>
                  <a:lnTo>
                    <a:pt x="3225" y="8244"/>
                  </a:lnTo>
                  <a:lnTo>
                    <a:pt x="3252" y="7880"/>
                  </a:lnTo>
                  <a:lnTo>
                    <a:pt x="3292" y="7515"/>
                  </a:lnTo>
                  <a:lnTo>
                    <a:pt x="3360" y="7178"/>
                  </a:lnTo>
                  <a:lnTo>
                    <a:pt x="3427" y="6841"/>
                  </a:lnTo>
                  <a:lnTo>
                    <a:pt x="3508" y="6530"/>
                  </a:lnTo>
                  <a:lnTo>
                    <a:pt x="3603" y="6234"/>
                  </a:lnTo>
                  <a:lnTo>
                    <a:pt x="3697" y="5950"/>
                  </a:lnTo>
                  <a:lnTo>
                    <a:pt x="3819" y="5667"/>
                  </a:lnTo>
                  <a:lnTo>
                    <a:pt x="3940" y="5411"/>
                  </a:lnTo>
                  <a:lnTo>
                    <a:pt x="4075" y="5168"/>
                  </a:lnTo>
                  <a:lnTo>
                    <a:pt x="4210" y="4939"/>
                  </a:lnTo>
                  <a:lnTo>
                    <a:pt x="4372" y="4723"/>
                  </a:lnTo>
                  <a:lnTo>
                    <a:pt x="4520" y="4507"/>
                  </a:lnTo>
                  <a:lnTo>
                    <a:pt x="4696" y="4318"/>
                  </a:lnTo>
                  <a:lnTo>
                    <a:pt x="4871" y="4143"/>
                  </a:lnTo>
                  <a:lnTo>
                    <a:pt x="5046" y="3967"/>
                  </a:lnTo>
                  <a:lnTo>
                    <a:pt x="5235" y="3819"/>
                  </a:lnTo>
                  <a:lnTo>
                    <a:pt x="5424" y="3670"/>
                  </a:lnTo>
                  <a:lnTo>
                    <a:pt x="5626" y="3549"/>
                  </a:lnTo>
                  <a:lnTo>
                    <a:pt x="5829" y="3428"/>
                  </a:lnTo>
                  <a:lnTo>
                    <a:pt x="6045" y="3320"/>
                  </a:lnTo>
                  <a:lnTo>
                    <a:pt x="6260" y="3225"/>
                  </a:lnTo>
                  <a:lnTo>
                    <a:pt x="6476" y="3144"/>
                  </a:lnTo>
                  <a:lnTo>
                    <a:pt x="6706" y="3077"/>
                  </a:lnTo>
                  <a:lnTo>
                    <a:pt x="6935" y="3009"/>
                  </a:lnTo>
                  <a:lnTo>
                    <a:pt x="7164" y="2969"/>
                  </a:lnTo>
                  <a:lnTo>
                    <a:pt x="7394" y="2928"/>
                  </a:lnTo>
                  <a:lnTo>
                    <a:pt x="7623" y="2901"/>
                  </a:lnTo>
                  <a:lnTo>
                    <a:pt x="7866" y="2888"/>
                  </a:lnTo>
                  <a:close/>
                  <a:moveTo>
                    <a:pt x="8770" y="1"/>
                  </a:moveTo>
                  <a:lnTo>
                    <a:pt x="8378" y="14"/>
                  </a:lnTo>
                  <a:lnTo>
                    <a:pt x="8001" y="41"/>
                  </a:lnTo>
                  <a:lnTo>
                    <a:pt x="7636" y="82"/>
                  </a:lnTo>
                  <a:lnTo>
                    <a:pt x="7286" y="149"/>
                  </a:lnTo>
                  <a:lnTo>
                    <a:pt x="6948" y="217"/>
                  </a:lnTo>
                  <a:lnTo>
                    <a:pt x="6638" y="311"/>
                  </a:lnTo>
                  <a:lnTo>
                    <a:pt x="6341" y="406"/>
                  </a:lnTo>
                  <a:lnTo>
                    <a:pt x="6058" y="514"/>
                  </a:lnTo>
                  <a:lnTo>
                    <a:pt x="5788" y="635"/>
                  </a:lnTo>
                  <a:lnTo>
                    <a:pt x="5532" y="770"/>
                  </a:lnTo>
                  <a:lnTo>
                    <a:pt x="5289" y="905"/>
                  </a:lnTo>
                  <a:lnTo>
                    <a:pt x="5060" y="1040"/>
                  </a:lnTo>
                  <a:lnTo>
                    <a:pt x="4844" y="1188"/>
                  </a:lnTo>
                  <a:lnTo>
                    <a:pt x="4642" y="1337"/>
                  </a:lnTo>
                  <a:lnTo>
                    <a:pt x="4453" y="1485"/>
                  </a:lnTo>
                  <a:lnTo>
                    <a:pt x="4277" y="1647"/>
                  </a:lnTo>
                  <a:lnTo>
                    <a:pt x="4115" y="1795"/>
                  </a:lnTo>
                  <a:lnTo>
                    <a:pt x="3967" y="1944"/>
                  </a:lnTo>
                  <a:lnTo>
                    <a:pt x="3697" y="2240"/>
                  </a:lnTo>
                  <a:lnTo>
                    <a:pt x="3481" y="2524"/>
                  </a:lnTo>
                  <a:lnTo>
                    <a:pt x="3306" y="2767"/>
                  </a:lnTo>
                  <a:lnTo>
                    <a:pt x="3171" y="2982"/>
                  </a:lnTo>
                  <a:lnTo>
                    <a:pt x="3090" y="3144"/>
                  </a:lnTo>
                  <a:lnTo>
                    <a:pt x="3009" y="3279"/>
                  </a:lnTo>
                  <a:lnTo>
                    <a:pt x="2942" y="3279"/>
                  </a:lnTo>
                  <a:lnTo>
                    <a:pt x="2982" y="3063"/>
                  </a:lnTo>
                  <a:lnTo>
                    <a:pt x="2996" y="2834"/>
                  </a:lnTo>
                  <a:lnTo>
                    <a:pt x="3009" y="2605"/>
                  </a:lnTo>
                  <a:lnTo>
                    <a:pt x="3009" y="2375"/>
                  </a:lnTo>
                  <a:lnTo>
                    <a:pt x="3009" y="1364"/>
                  </a:lnTo>
                  <a:lnTo>
                    <a:pt x="3009" y="1256"/>
                  </a:lnTo>
                  <a:lnTo>
                    <a:pt x="2996" y="1161"/>
                  </a:lnTo>
                  <a:lnTo>
                    <a:pt x="2969" y="1067"/>
                  </a:lnTo>
                  <a:lnTo>
                    <a:pt x="2942" y="972"/>
                  </a:lnTo>
                  <a:lnTo>
                    <a:pt x="2901" y="891"/>
                  </a:lnTo>
                  <a:lnTo>
                    <a:pt x="2861" y="810"/>
                  </a:lnTo>
                  <a:lnTo>
                    <a:pt x="2807" y="743"/>
                  </a:lnTo>
                  <a:lnTo>
                    <a:pt x="2739" y="676"/>
                  </a:lnTo>
                  <a:lnTo>
                    <a:pt x="2658" y="622"/>
                  </a:lnTo>
                  <a:lnTo>
                    <a:pt x="2577" y="568"/>
                  </a:lnTo>
                  <a:lnTo>
                    <a:pt x="2483" y="514"/>
                  </a:lnTo>
                  <a:lnTo>
                    <a:pt x="2389" y="487"/>
                  </a:lnTo>
                  <a:lnTo>
                    <a:pt x="2281" y="460"/>
                  </a:lnTo>
                  <a:lnTo>
                    <a:pt x="2159" y="433"/>
                  </a:lnTo>
                  <a:lnTo>
                    <a:pt x="2038" y="419"/>
                  </a:lnTo>
                  <a:lnTo>
                    <a:pt x="986" y="419"/>
                  </a:lnTo>
                  <a:lnTo>
                    <a:pt x="864" y="433"/>
                  </a:lnTo>
                  <a:lnTo>
                    <a:pt x="743" y="460"/>
                  </a:lnTo>
                  <a:lnTo>
                    <a:pt x="635" y="487"/>
                  </a:lnTo>
                  <a:lnTo>
                    <a:pt x="527" y="527"/>
                  </a:lnTo>
                  <a:lnTo>
                    <a:pt x="446" y="568"/>
                  </a:lnTo>
                  <a:lnTo>
                    <a:pt x="365" y="635"/>
                  </a:lnTo>
                  <a:lnTo>
                    <a:pt x="284" y="689"/>
                  </a:lnTo>
                  <a:lnTo>
                    <a:pt x="217" y="770"/>
                  </a:lnTo>
                  <a:lnTo>
                    <a:pt x="163" y="851"/>
                  </a:lnTo>
                  <a:lnTo>
                    <a:pt x="122" y="945"/>
                  </a:lnTo>
                  <a:lnTo>
                    <a:pt x="82" y="1040"/>
                  </a:lnTo>
                  <a:lnTo>
                    <a:pt x="41" y="1148"/>
                  </a:lnTo>
                  <a:lnTo>
                    <a:pt x="28" y="1269"/>
                  </a:lnTo>
                  <a:lnTo>
                    <a:pt x="14" y="1391"/>
                  </a:lnTo>
                  <a:lnTo>
                    <a:pt x="1" y="1525"/>
                  </a:lnTo>
                  <a:lnTo>
                    <a:pt x="1" y="23164"/>
                  </a:lnTo>
                  <a:lnTo>
                    <a:pt x="14" y="23299"/>
                  </a:lnTo>
                  <a:lnTo>
                    <a:pt x="28" y="23421"/>
                  </a:lnTo>
                  <a:lnTo>
                    <a:pt x="41" y="23542"/>
                  </a:lnTo>
                  <a:lnTo>
                    <a:pt x="82" y="23650"/>
                  </a:lnTo>
                  <a:lnTo>
                    <a:pt x="122" y="23758"/>
                  </a:lnTo>
                  <a:lnTo>
                    <a:pt x="163" y="23839"/>
                  </a:lnTo>
                  <a:lnTo>
                    <a:pt x="217" y="23920"/>
                  </a:lnTo>
                  <a:lnTo>
                    <a:pt x="284" y="24001"/>
                  </a:lnTo>
                  <a:lnTo>
                    <a:pt x="365" y="24068"/>
                  </a:lnTo>
                  <a:lnTo>
                    <a:pt x="446" y="24122"/>
                  </a:lnTo>
                  <a:lnTo>
                    <a:pt x="527" y="24176"/>
                  </a:lnTo>
                  <a:lnTo>
                    <a:pt x="635" y="24203"/>
                  </a:lnTo>
                  <a:lnTo>
                    <a:pt x="743" y="24244"/>
                  </a:lnTo>
                  <a:lnTo>
                    <a:pt x="864" y="24257"/>
                  </a:lnTo>
                  <a:lnTo>
                    <a:pt x="986" y="24271"/>
                  </a:lnTo>
                  <a:lnTo>
                    <a:pt x="1120" y="24284"/>
                  </a:lnTo>
                  <a:lnTo>
                    <a:pt x="2173" y="24284"/>
                  </a:lnTo>
                  <a:lnTo>
                    <a:pt x="2308" y="24271"/>
                  </a:lnTo>
                  <a:lnTo>
                    <a:pt x="2429" y="24257"/>
                  </a:lnTo>
                  <a:lnTo>
                    <a:pt x="2537" y="24244"/>
                  </a:lnTo>
                  <a:lnTo>
                    <a:pt x="2645" y="24203"/>
                  </a:lnTo>
                  <a:lnTo>
                    <a:pt x="2739" y="24176"/>
                  </a:lnTo>
                  <a:lnTo>
                    <a:pt x="2834" y="24122"/>
                  </a:lnTo>
                  <a:lnTo>
                    <a:pt x="2915" y="24068"/>
                  </a:lnTo>
                  <a:lnTo>
                    <a:pt x="2982" y="24001"/>
                  </a:lnTo>
                  <a:lnTo>
                    <a:pt x="3050" y="23920"/>
                  </a:lnTo>
                  <a:lnTo>
                    <a:pt x="3104" y="23839"/>
                  </a:lnTo>
                  <a:lnTo>
                    <a:pt x="3158" y="23758"/>
                  </a:lnTo>
                  <a:lnTo>
                    <a:pt x="3185" y="23650"/>
                  </a:lnTo>
                  <a:lnTo>
                    <a:pt x="3225" y="23542"/>
                  </a:lnTo>
                  <a:lnTo>
                    <a:pt x="3239" y="23421"/>
                  </a:lnTo>
                  <a:lnTo>
                    <a:pt x="3252" y="23299"/>
                  </a:lnTo>
                  <a:lnTo>
                    <a:pt x="3265" y="23164"/>
                  </a:lnTo>
                  <a:lnTo>
                    <a:pt x="3265" y="16379"/>
                  </a:lnTo>
                  <a:lnTo>
                    <a:pt x="3252" y="16001"/>
                  </a:lnTo>
                  <a:lnTo>
                    <a:pt x="3239" y="15623"/>
                  </a:lnTo>
                  <a:lnTo>
                    <a:pt x="3212" y="15259"/>
                  </a:lnTo>
                  <a:lnTo>
                    <a:pt x="3158" y="14881"/>
                  </a:lnTo>
                  <a:lnTo>
                    <a:pt x="3225" y="14881"/>
                  </a:lnTo>
                  <a:lnTo>
                    <a:pt x="3427" y="15232"/>
                  </a:lnTo>
                  <a:lnTo>
                    <a:pt x="3657" y="15569"/>
                  </a:lnTo>
                  <a:lnTo>
                    <a:pt x="3913" y="15879"/>
                  </a:lnTo>
                  <a:lnTo>
                    <a:pt x="4183" y="16176"/>
                  </a:lnTo>
                  <a:lnTo>
                    <a:pt x="4480" y="16446"/>
                  </a:lnTo>
                  <a:lnTo>
                    <a:pt x="4776" y="16702"/>
                  </a:lnTo>
                  <a:lnTo>
                    <a:pt x="5114" y="16932"/>
                  </a:lnTo>
                  <a:lnTo>
                    <a:pt x="5451" y="17148"/>
                  </a:lnTo>
                  <a:lnTo>
                    <a:pt x="5815" y="17336"/>
                  </a:lnTo>
                  <a:lnTo>
                    <a:pt x="6179" y="17498"/>
                  </a:lnTo>
                  <a:lnTo>
                    <a:pt x="6557" y="17633"/>
                  </a:lnTo>
                  <a:lnTo>
                    <a:pt x="6935" y="17741"/>
                  </a:lnTo>
                  <a:lnTo>
                    <a:pt x="7326" y="17822"/>
                  </a:lnTo>
                  <a:lnTo>
                    <a:pt x="7731" y="17890"/>
                  </a:lnTo>
                  <a:lnTo>
                    <a:pt x="8122" y="17917"/>
                  </a:lnTo>
                  <a:lnTo>
                    <a:pt x="8527" y="17917"/>
                  </a:lnTo>
                  <a:lnTo>
                    <a:pt x="8945" y="17903"/>
                  </a:lnTo>
                  <a:lnTo>
                    <a:pt x="9350" y="17876"/>
                  </a:lnTo>
                  <a:lnTo>
                    <a:pt x="9754" y="17822"/>
                  </a:lnTo>
                  <a:lnTo>
                    <a:pt x="10146" y="17755"/>
                  </a:lnTo>
                  <a:lnTo>
                    <a:pt x="10523" y="17660"/>
                  </a:lnTo>
                  <a:lnTo>
                    <a:pt x="10901" y="17552"/>
                  </a:lnTo>
                  <a:lnTo>
                    <a:pt x="11265" y="17431"/>
                  </a:lnTo>
                  <a:lnTo>
                    <a:pt x="11616" y="17282"/>
                  </a:lnTo>
                  <a:lnTo>
                    <a:pt x="11967" y="17121"/>
                  </a:lnTo>
                  <a:lnTo>
                    <a:pt x="12304" y="16932"/>
                  </a:lnTo>
                  <a:lnTo>
                    <a:pt x="12628" y="16729"/>
                  </a:lnTo>
                  <a:lnTo>
                    <a:pt x="12938" y="16514"/>
                  </a:lnTo>
                  <a:lnTo>
                    <a:pt x="13249" y="16284"/>
                  </a:lnTo>
                  <a:lnTo>
                    <a:pt x="13532" y="16028"/>
                  </a:lnTo>
                  <a:lnTo>
                    <a:pt x="13815" y="15772"/>
                  </a:lnTo>
                  <a:lnTo>
                    <a:pt x="14071" y="15475"/>
                  </a:lnTo>
                  <a:lnTo>
                    <a:pt x="14328" y="15178"/>
                  </a:lnTo>
                  <a:lnTo>
                    <a:pt x="14557" y="14868"/>
                  </a:lnTo>
                  <a:lnTo>
                    <a:pt x="14786" y="14530"/>
                  </a:lnTo>
                  <a:lnTo>
                    <a:pt x="15002" y="14193"/>
                  </a:lnTo>
                  <a:lnTo>
                    <a:pt x="15191" y="13829"/>
                  </a:lnTo>
                  <a:lnTo>
                    <a:pt x="15380" y="13451"/>
                  </a:lnTo>
                  <a:lnTo>
                    <a:pt x="15542" y="13060"/>
                  </a:lnTo>
                  <a:lnTo>
                    <a:pt x="15690" y="12655"/>
                  </a:lnTo>
                  <a:lnTo>
                    <a:pt x="15825" y="12237"/>
                  </a:lnTo>
                  <a:lnTo>
                    <a:pt x="15933" y="11805"/>
                  </a:lnTo>
                  <a:lnTo>
                    <a:pt x="16041" y="11374"/>
                  </a:lnTo>
                  <a:lnTo>
                    <a:pt x="16122" y="10915"/>
                  </a:lnTo>
                  <a:lnTo>
                    <a:pt x="16190" y="10443"/>
                  </a:lnTo>
                  <a:lnTo>
                    <a:pt x="16230" y="9957"/>
                  </a:lnTo>
                  <a:lnTo>
                    <a:pt x="16257" y="9471"/>
                  </a:lnTo>
                  <a:lnTo>
                    <a:pt x="16270" y="8959"/>
                  </a:lnTo>
                  <a:lnTo>
                    <a:pt x="16257" y="8473"/>
                  </a:lnTo>
                  <a:lnTo>
                    <a:pt x="16243" y="7987"/>
                  </a:lnTo>
                  <a:lnTo>
                    <a:pt x="16190" y="7515"/>
                  </a:lnTo>
                  <a:lnTo>
                    <a:pt x="16136" y="7057"/>
                  </a:lnTo>
                  <a:lnTo>
                    <a:pt x="16068" y="6598"/>
                  </a:lnTo>
                  <a:lnTo>
                    <a:pt x="15974" y="6166"/>
                  </a:lnTo>
                  <a:lnTo>
                    <a:pt x="15866" y="5734"/>
                  </a:lnTo>
                  <a:lnTo>
                    <a:pt x="15744" y="5316"/>
                  </a:lnTo>
                  <a:lnTo>
                    <a:pt x="15609" y="4925"/>
                  </a:lnTo>
                  <a:lnTo>
                    <a:pt x="15461" y="4534"/>
                  </a:lnTo>
                  <a:lnTo>
                    <a:pt x="15286" y="4156"/>
                  </a:lnTo>
                  <a:lnTo>
                    <a:pt x="15110" y="3792"/>
                  </a:lnTo>
                  <a:lnTo>
                    <a:pt x="14908" y="3441"/>
                  </a:lnTo>
                  <a:lnTo>
                    <a:pt x="14706" y="3117"/>
                  </a:lnTo>
                  <a:lnTo>
                    <a:pt x="14476" y="2794"/>
                  </a:lnTo>
                  <a:lnTo>
                    <a:pt x="14247" y="2497"/>
                  </a:lnTo>
                  <a:lnTo>
                    <a:pt x="13991" y="2200"/>
                  </a:lnTo>
                  <a:lnTo>
                    <a:pt x="13734" y="1930"/>
                  </a:lnTo>
                  <a:lnTo>
                    <a:pt x="13451" y="1674"/>
                  </a:lnTo>
                  <a:lnTo>
                    <a:pt x="13168" y="1444"/>
                  </a:lnTo>
                  <a:lnTo>
                    <a:pt x="12857" y="1215"/>
                  </a:lnTo>
                  <a:lnTo>
                    <a:pt x="12547" y="1013"/>
                  </a:lnTo>
                  <a:lnTo>
                    <a:pt x="12223" y="824"/>
                  </a:lnTo>
                  <a:lnTo>
                    <a:pt x="11873" y="662"/>
                  </a:lnTo>
                  <a:lnTo>
                    <a:pt x="11535" y="500"/>
                  </a:lnTo>
                  <a:lnTo>
                    <a:pt x="11171" y="379"/>
                  </a:lnTo>
                  <a:lnTo>
                    <a:pt x="10793" y="257"/>
                  </a:lnTo>
                  <a:lnTo>
                    <a:pt x="10416" y="176"/>
                  </a:lnTo>
                  <a:lnTo>
                    <a:pt x="10011" y="95"/>
                  </a:lnTo>
                  <a:lnTo>
                    <a:pt x="9606" y="41"/>
                  </a:lnTo>
                  <a:lnTo>
                    <a:pt x="9188" y="14"/>
                  </a:lnTo>
                  <a:lnTo>
                    <a:pt x="877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 name="Google Shape;91;p13"/>
            <p:cNvSpPr/>
            <p:nvPr/>
          </p:nvSpPr>
          <p:spPr>
            <a:xfrm>
              <a:off x="559040" y="609347"/>
              <a:ext cx="117192" cy="169934"/>
            </a:xfrm>
            <a:custGeom>
              <a:rect b="b" l="l" r="r" t="t"/>
              <a:pathLst>
                <a:path extrusionOk="0" h="24285" w="16271">
                  <a:moveTo>
                    <a:pt x="8365" y="2888"/>
                  </a:moveTo>
                  <a:lnTo>
                    <a:pt x="8621" y="2915"/>
                  </a:lnTo>
                  <a:lnTo>
                    <a:pt x="8877" y="2942"/>
                  </a:lnTo>
                  <a:lnTo>
                    <a:pt x="9134" y="2996"/>
                  </a:lnTo>
                  <a:lnTo>
                    <a:pt x="9376" y="3050"/>
                  </a:lnTo>
                  <a:lnTo>
                    <a:pt x="9606" y="3131"/>
                  </a:lnTo>
                  <a:lnTo>
                    <a:pt x="9835" y="3212"/>
                  </a:lnTo>
                  <a:lnTo>
                    <a:pt x="10064" y="3320"/>
                  </a:lnTo>
                  <a:lnTo>
                    <a:pt x="10280" y="3428"/>
                  </a:lnTo>
                  <a:lnTo>
                    <a:pt x="10483" y="3549"/>
                  </a:lnTo>
                  <a:lnTo>
                    <a:pt x="10685" y="3684"/>
                  </a:lnTo>
                  <a:lnTo>
                    <a:pt x="10887" y="3832"/>
                  </a:lnTo>
                  <a:lnTo>
                    <a:pt x="11076" y="3994"/>
                  </a:lnTo>
                  <a:lnTo>
                    <a:pt x="11252" y="4170"/>
                  </a:lnTo>
                  <a:lnTo>
                    <a:pt x="11427" y="4358"/>
                  </a:lnTo>
                  <a:lnTo>
                    <a:pt x="11589" y="4547"/>
                  </a:lnTo>
                  <a:lnTo>
                    <a:pt x="11751" y="4750"/>
                  </a:lnTo>
                  <a:lnTo>
                    <a:pt x="11899" y="4966"/>
                  </a:lnTo>
                  <a:lnTo>
                    <a:pt x="12034" y="5195"/>
                  </a:lnTo>
                  <a:lnTo>
                    <a:pt x="12169" y="5424"/>
                  </a:lnTo>
                  <a:lnTo>
                    <a:pt x="12290" y="5681"/>
                  </a:lnTo>
                  <a:lnTo>
                    <a:pt x="12398" y="5937"/>
                  </a:lnTo>
                  <a:lnTo>
                    <a:pt x="12493" y="6193"/>
                  </a:lnTo>
                  <a:lnTo>
                    <a:pt x="12587" y="6476"/>
                  </a:lnTo>
                  <a:lnTo>
                    <a:pt x="12668" y="6760"/>
                  </a:lnTo>
                  <a:lnTo>
                    <a:pt x="12749" y="7057"/>
                  </a:lnTo>
                  <a:lnTo>
                    <a:pt x="12803" y="7353"/>
                  </a:lnTo>
                  <a:lnTo>
                    <a:pt x="12857" y="7664"/>
                  </a:lnTo>
                  <a:lnTo>
                    <a:pt x="12897" y="7987"/>
                  </a:lnTo>
                  <a:lnTo>
                    <a:pt x="12924" y="8325"/>
                  </a:lnTo>
                  <a:lnTo>
                    <a:pt x="12938" y="8648"/>
                  </a:lnTo>
                  <a:lnTo>
                    <a:pt x="12951" y="8999"/>
                  </a:lnTo>
                  <a:lnTo>
                    <a:pt x="12938" y="9363"/>
                  </a:lnTo>
                  <a:lnTo>
                    <a:pt x="12924" y="9714"/>
                  </a:lnTo>
                  <a:lnTo>
                    <a:pt x="12884" y="10051"/>
                  </a:lnTo>
                  <a:lnTo>
                    <a:pt x="12843" y="10375"/>
                  </a:lnTo>
                  <a:lnTo>
                    <a:pt x="12789" y="10699"/>
                  </a:lnTo>
                  <a:lnTo>
                    <a:pt x="12722" y="11009"/>
                  </a:lnTo>
                  <a:lnTo>
                    <a:pt x="12641" y="11306"/>
                  </a:lnTo>
                  <a:lnTo>
                    <a:pt x="12560" y="11589"/>
                  </a:lnTo>
                  <a:lnTo>
                    <a:pt x="12452" y="11873"/>
                  </a:lnTo>
                  <a:lnTo>
                    <a:pt x="12344" y="12129"/>
                  </a:lnTo>
                  <a:lnTo>
                    <a:pt x="12223" y="12385"/>
                  </a:lnTo>
                  <a:lnTo>
                    <a:pt x="12101" y="12628"/>
                  </a:lnTo>
                  <a:lnTo>
                    <a:pt x="11953" y="12871"/>
                  </a:lnTo>
                  <a:lnTo>
                    <a:pt x="11818" y="13087"/>
                  </a:lnTo>
                  <a:lnTo>
                    <a:pt x="11656" y="13303"/>
                  </a:lnTo>
                  <a:lnTo>
                    <a:pt x="11494" y="13505"/>
                  </a:lnTo>
                  <a:lnTo>
                    <a:pt x="11319" y="13680"/>
                  </a:lnTo>
                  <a:lnTo>
                    <a:pt x="11144" y="13869"/>
                  </a:lnTo>
                  <a:lnTo>
                    <a:pt x="10955" y="14031"/>
                  </a:lnTo>
                  <a:lnTo>
                    <a:pt x="10766" y="14180"/>
                  </a:lnTo>
                  <a:lnTo>
                    <a:pt x="10564" y="14328"/>
                  </a:lnTo>
                  <a:lnTo>
                    <a:pt x="10361" y="14449"/>
                  </a:lnTo>
                  <a:lnTo>
                    <a:pt x="10145" y="14571"/>
                  </a:lnTo>
                  <a:lnTo>
                    <a:pt x="9929" y="14679"/>
                  </a:lnTo>
                  <a:lnTo>
                    <a:pt x="9700" y="14773"/>
                  </a:lnTo>
                  <a:lnTo>
                    <a:pt x="9471" y="14854"/>
                  </a:lnTo>
                  <a:lnTo>
                    <a:pt x="9241" y="14922"/>
                  </a:lnTo>
                  <a:lnTo>
                    <a:pt x="8999" y="14976"/>
                  </a:lnTo>
                  <a:lnTo>
                    <a:pt x="8756" y="15030"/>
                  </a:lnTo>
                  <a:lnTo>
                    <a:pt x="8513" y="15057"/>
                  </a:lnTo>
                  <a:lnTo>
                    <a:pt x="8270" y="15084"/>
                  </a:lnTo>
                  <a:lnTo>
                    <a:pt x="8014" y="15084"/>
                  </a:lnTo>
                  <a:lnTo>
                    <a:pt x="7731" y="15070"/>
                  </a:lnTo>
                  <a:lnTo>
                    <a:pt x="7447" y="15043"/>
                  </a:lnTo>
                  <a:lnTo>
                    <a:pt x="7164" y="15003"/>
                  </a:lnTo>
                  <a:lnTo>
                    <a:pt x="6908" y="14949"/>
                  </a:lnTo>
                  <a:lnTo>
                    <a:pt x="6651" y="14868"/>
                  </a:lnTo>
                  <a:lnTo>
                    <a:pt x="6408" y="14787"/>
                  </a:lnTo>
                  <a:lnTo>
                    <a:pt x="6166" y="14679"/>
                  </a:lnTo>
                  <a:lnTo>
                    <a:pt x="5936" y="14571"/>
                  </a:lnTo>
                  <a:lnTo>
                    <a:pt x="5707" y="14436"/>
                  </a:lnTo>
                  <a:lnTo>
                    <a:pt x="5505" y="14288"/>
                  </a:lnTo>
                  <a:lnTo>
                    <a:pt x="5302" y="14139"/>
                  </a:lnTo>
                  <a:lnTo>
                    <a:pt x="5100" y="13977"/>
                  </a:lnTo>
                  <a:lnTo>
                    <a:pt x="4924" y="13788"/>
                  </a:lnTo>
                  <a:lnTo>
                    <a:pt x="4749" y="13600"/>
                  </a:lnTo>
                  <a:lnTo>
                    <a:pt x="4574" y="13411"/>
                  </a:lnTo>
                  <a:lnTo>
                    <a:pt x="4425" y="13195"/>
                  </a:lnTo>
                  <a:lnTo>
                    <a:pt x="4263" y="12979"/>
                  </a:lnTo>
                  <a:lnTo>
                    <a:pt x="4129" y="12763"/>
                  </a:lnTo>
                  <a:lnTo>
                    <a:pt x="4007" y="12520"/>
                  </a:lnTo>
                  <a:lnTo>
                    <a:pt x="3886" y="12291"/>
                  </a:lnTo>
                  <a:lnTo>
                    <a:pt x="3764" y="12035"/>
                  </a:lnTo>
                  <a:lnTo>
                    <a:pt x="3670" y="11778"/>
                  </a:lnTo>
                  <a:lnTo>
                    <a:pt x="3575" y="11522"/>
                  </a:lnTo>
                  <a:lnTo>
                    <a:pt x="3494" y="11266"/>
                  </a:lnTo>
                  <a:lnTo>
                    <a:pt x="3414" y="10996"/>
                  </a:lnTo>
                  <a:lnTo>
                    <a:pt x="3346" y="10726"/>
                  </a:lnTo>
                  <a:lnTo>
                    <a:pt x="3292" y="10443"/>
                  </a:lnTo>
                  <a:lnTo>
                    <a:pt x="3252" y="10173"/>
                  </a:lnTo>
                  <a:lnTo>
                    <a:pt x="3211" y="9890"/>
                  </a:lnTo>
                  <a:lnTo>
                    <a:pt x="3184" y="9606"/>
                  </a:lnTo>
                  <a:lnTo>
                    <a:pt x="3171" y="9323"/>
                  </a:lnTo>
                  <a:lnTo>
                    <a:pt x="3171" y="9040"/>
                  </a:lnTo>
                  <a:lnTo>
                    <a:pt x="3171" y="8635"/>
                  </a:lnTo>
                  <a:lnTo>
                    <a:pt x="3198" y="8244"/>
                  </a:lnTo>
                  <a:lnTo>
                    <a:pt x="3225" y="7880"/>
                  </a:lnTo>
                  <a:lnTo>
                    <a:pt x="3279" y="7515"/>
                  </a:lnTo>
                  <a:lnTo>
                    <a:pt x="3333" y="7178"/>
                  </a:lnTo>
                  <a:lnTo>
                    <a:pt x="3400" y="6841"/>
                  </a:lnTo>
                  <a:lnTo>
                    <a:pt x="3481" y="6530"/>
                  </a:lnTo>
                  <a:lnTo>
                    <a:pt x="3575" y="6234"/>
                  </a:lnTo>
                  <a:lnTo>
                    <a:pt x="3683" y="5950"/>
                  </a:lnTo>
                  <a:lnTo>
                    <a:pt x="3791" y="5681"/>
                  </a:lnTo>
                  <a:lnTo>
                    <a:pt x="3913" y="5411"/>
                  </a:lnTo>
                  <a:lnTo>
                    <a:pt x="4048" y="5168"/>
                  </a:lnTo>
                  <a:lnTo>
                    <a:pt x="4196" y="4939"/>
                  </a:lnTo>
                  <a:lnTo>
                    <a:pt x="4344" y="4723"/>
                  </a:lnTo>
                  <a:lnTo>
                    <a:pt x="4506" y="4520"/>
                  </a:lnTo>
                  <a:lnTo>
                    <a:pt x="4668" y="4318"/>
                  </a:lnTo>
                  <a:lnTo>
                    <a:pt x="4844" y="4143"/>
                  </a:lnTo>
                  <a:lnTo>
                    <a:pt x="5032" y="3981"/>
                  </a:lnTo>
                  <a:lnTo>
                    <a:pt x="5221" y="3819"/>
                  </a:lnTo>
                  <a:lnTo>
                    <a:pt x="5410" y="3684"/>
                  </a:lnTo>
                  <a:lnTo>
                    <a:pt x="5612" y="3549"/>
                  </a:lnTo>
                  <a:lnTo>
                    <a:pt x="5815" y="3428"/>
                  </a:lnTo>
                  <a:lnTo>
                    <a:pt x="6031" y="3320"/>
                  </a:lnTo>
                  <a:lnTo>
                    <a:pt x="6247" y="3225"/>
                  </a:lnTo>
                  <a:lnTo>
                    <a:pt x="6462" y="3144"/>
                  </a:lnTo>
                  <a:lnTo>
                    <a:pt x="6692" y="3077"/>
                  </a:lnTo>
                  <a:lnTo>
                    <a:pt x="6921" y="3023"/>
                  </a:lnTo>
                  <a:lnTo>
                    <a:pt x="7150" y="2969"/>
                  </a:lnTo>
                  <a:lnTo>
                    <a:pt x="7380" y="2928"/>
                  </a:lnTo>
                  <a:lnTo>
                    <a:pt x="7623" y="2901"/>
                  </a:lnTo>
                  <a:lnTo>
                    <a:pt x="7865" y="2888"/>
                  </a:lnTo>
                  <a:close/>
                  <a:moveTo>
                    <a:pt x="8769" y="1"/>
                  </a:moveTo>
                  <a:lnTo>
                    <a:pt x="8365" y="14"/>
                  </a:lnTo>
                  <a:lnTo>
                    <a:pt x="7987" y="41"/>
                  </a:lnTo>
                  <a:lnTo>
                    <a:pt x="7623" y="82"/>
                  </a:lnTo>
                  <a:lnTo>
                    <a:pt x="7285" y="149"/>
                  </a:lnTo>
                  <a:lnTo>
                    <a:pt x="6948" y="217"/>
                  </a:lnTo>
                  <a:lnTo>
                    <a:pt x="6638" y="311"/>
                  </a:lnTo>
                  <a:lnTo>
                    <a:pt x="6341" y="406"/>
                  </a:lnTo>
                  <a:lnTo>
                    <a:pt x="6044" y="514"/>
                  </a:lnTo>
                  <a:lnTo>
                    <a:pt x="5774" y="635"/>
                  </a:lnTo>
                  <a:lnTo>
                    <a:pt x="5518" y="770"/>
                  </a:lnTo>
                  <a:lnTo>
                    <a:pt x="5289" y="905"/>
                  </a:lnTo>
                  <a:lnTo>
                    <a:pt x="5059" y="1040"/>
                  </a:lnTo>
                  <a:lnTo>
                    <a:pt x="4844" y="1188"/>
                  </a:lnTo>
                  <a:lnTo>
                    <a:pt x="4641" y="1337"/>
                  </a:lnTo>
                  <a:lnTo>
                    <a:pt x="4452" y="1485"/>
                  </a:lnTo>
                  <a:lnTo>
                    <a:pt x="4277" y="1647"/>
                  </a:lnTo>
                  <a:lnTo>
                    <a:pt x="4115" y="1795"/>
                  </a:lnTo>
                  <a:lnTo>
                    <a:pt x="3967" y="1944"/>
                  </a:lnTo>
                  <a:lnTo>
                    <a:pt x="3697" y="2240"/>
                  </a:lnTo>
                  <a:lnTo>
                    <a:pt x="3481" y="2524"/>
                  </a:lnTo>
                  <a:lnTo>
                    <a:pt x="3306" y="2767"/>
                  </a:lnTo>
                  <a:lnTo>
                    <a:pt x="3171" y="2982"/>
                  </a:lnTo>
                  <a:lnTo>
                    <a:pt x="3076" y="3144"/>
                  </a:lnTo>
                  <a:lnTo>
                    <a:pt x="3009" y="3279"/>
                  </a:lnTo>
                  <a:lnTo>
                    <a:pt x="2941" y="3279"/>
                  </a:lnTo>
                  <a:lnTo>
                    <a:pt x="2968" y="3063"/>
                  </a:lnTo>
                  <a:lnTo>
                    <a:pt x="2995" y="2834"/>
                  </a:lnTo>
                  <a:lnTo>
                    <a:pt x="3009" y="2605"/>
                  </a:lnTo>
                  <a:lnTo>
                    <a:pt x="3009" y="2375"/>
                  </a:lnTo>
                  <a:lnTo>
                    <a:pt x="3009" y="1364"/>
                  </a:lnTo>
                  <a:lnTo>
                    <a:pt x="3009" y="1256"/>
                  </a:lnTo>
                  <a:lnTo>
                    <a:pt x="2995" y="1161"/>
                  </a:lnTo>
                  <a:lnTo>
                    <a:pt x="2968" y="1067"/>
                  </a:lnTo>
                  <a:lnTo>
                    <a:pt x="2941" y="972"/>
                  </a:lnTo>
                  <a:lnTo>
                    <a:pt x="2901" y="891"/>
                  </a:lnTo>
                  <a:lnTo>
                    <a:pt x="2847" y="810"/>
                  </a:lnTo>
                  <a:lnTo>
                    <a:pt x="2793" y="743"/>
                  </a:lnTo>
                  <a:lnTo>
                    <a:pt x="2725" y="676"/>
                  </a:lnTo>
                  <a:lnTo>
                    <a:pt x="2658" y="622"/>
                  </a:lnTo>
                  <a:lnTo>
                    <a:pt x="2577" y="568"/>
                  </a:lnTo>
                  <a:lnTo>
                    <a:pt x="2483" y="514"/>
                  </a:lnTo>
                  <a:lnTo>
                    <a:pt x="2388" y="487"/>
                  </a:lnTo>
                  <a:lnTo>
                    <a:pt x="2280" y="460"/>
                  </a:lnTo>
                  <a:lnTo>
                    <a:pt x="2159" y="433"/>
                  </a:lnTo>
                  <a:lnTo>
                    <a:pt x="2037" y="419"/>
                  </a:lnTo>
                  <a:lnTo>
                    <a:pt x="985" y="419"/>
                  </a:lnTo>
                  <a:lnTo>
                    <a:pt x="850" y="433"/>
                  </a:lnTo>
                  <a:lnTo>
                    <a:pt x="742" y="460"/>
                  </a:lnTo>
                  <a:lnTo>
                    <a:pt x="634" y="487"/>
                  </a:lnTo>
                  <a:lnTo>
                    <a:pt x="527" y="527"/>
                  </a:lnTo>
                  <a:lnTo>
                    <a:pt x="432" y="568"/>
                  </a:lnTo>
                  <a:lnTo>
                    <a:pt x="351" y="635"/>
                  </a:lnTo>
                  <a:lnTo>
                    <a:pt x="284" y="689"/>
                  </a:lnTo>
                  <a:lnTo>
                    <a:pt x="216" y="770"/>
                  </a:lnTo>
                  <a:lnTo>
                    <a:pt x="162" y="851"/>
                  </a:lnTo>
                  <a:lnTo>
                    <a:pt x="108" y="945"/>
                  </a:lnTo>
                  <a:lnTo>
                    <a:pt x="68" y="1040"/>
                  </a:lnTo>
                  <a:lnTo>
                    <a:pt x="41" y="1148"/>
                  </a:lnTo>
                  <a:lnTo>
                    <a:pt x="27" y="1269"/>
                  </a:lnTo>
                  <a:lnTo>
                    <a:pt x="14" y="1391"/>
                  </a:lnTo>
                  <a:lnTo>
                    <a:pt x="0" y="1525"/>
                  </a:lnTo>
                  <a:lnTo>
                    <a:pt x="14" y="23164"/>
                  </a:lnTo>
                  <a:lnTo>
                    <a:pt x="14" y="23299"/>
                  </a:lnTo>
                  <a:lnTo>
                    <a:pt x="27" y="23421"/>
                  </a:lnTo>
                  <a:lnTo>
                    <a:pt x="54" y="23542"/>
                  </a:lnTo>
                  <a:lnTo>
                    <a:pt x="81" y="23650"/>
                  </a:lnTo>
                  <a:lnTo>
                    <a:pt x="122" y="23758"/>
                  </a:lnTo>
                  <a:lnTo>
                    <a:pt x="162" y="23839"/>
                  </a:lnTo>
                  <a:lnTo>
                    <a:pt x="230" y="23920"/>
                  </a:lnTo>
                  <a:lnTo>
                    <a:pt x="297" y="24001"/>
                  </a:lnTo>
                  <a:lnTo>
                    <a:pt x="365" y="24068"/>
                  </a:lnTo>
                  <a:lnTo>
                    <a:pt x="446" y="24122"/>
                  </a:lnTo>
                  <a:lnTo>
                    <a:pt x="540" y="24176"/>
                  </a:lnTo>
                  <a:lnTo>
                    <a:pt x="634" y="24203"/>
                  </a:lnTo>
                  <a:lnTo>
                    <a:pt x="742" y="24244"/>
                  </a:lnTo>
                  <a:lnTo>
                    <a:pt x="864" y="24257"/>
                  </a:lnTo>
                  <a:lnTo>
                    <a:pt x="985" y="24271"/>
                  </a:lnTo>
                  <a:lnTo>
                    <a:pt x="1134" y="24284"/>
                  </a:lnTo>
                  <a:lnTo>
                    <a:pt x="2172" y="24284"/>
                  </a:lnTo>
                  <a:lnTo>
                    <a:pt x="2307" y="24271"/>
                  </a:lnTo>
                  <a:lnTo>
                    <a:pt x="2429" y="24257"/>
                  </a:lnTo>
                  <a:lnTo>
                    <a:pt x="2537" y="24244"/>
                  </a:lnTo>
                  <a:lnTo>
                    <a:pt x="2645" y="24203"/>
                  </a:lnTo>
                  <a:lnTo>
                    <a:pt x="2739" y="24176"/>
                  </a:lnTo>
                  <a:lnTo>
                    <a:pt x="2833" y="24122"/>
                  </a:lnTo>
                  <a:lnTo>
                    <a:pt x="2914" y="24068"/>
                  </a:lnTo>
                  <a:lnTo>
                    <a:pt x="2982" y="24001"/>
                  </a:lnTo>
                  <a:lnTo>
                    <a:pt x="3049" y="23920"/>
                  </a:lnTo>
                  <a:lnTo>
                    <a:pt x="3103" y="23839"/>
                  </a:lnTo>
                  <a:lnTo>
                    <a:pt x="3144" y="23758"/>
                  </a:lnTo>
                  <a:lnTo>
                    <a:pt x="3184" y="23650"/>
                  </a:lnTo>
                  <a:lnTo>
                    <a:pt x="3211" y="23542"/>
                  </a:lnTo>
                  <a:lnTo>
                    <a:pt x="3238" y="23421"/>
                  </a:lnTo>
                  <a:lnTo>
                    <a:pt x="3252" y="23299"/>
                  </a:lnTo>
                  <a:lnTo>
                    <a:pt x="3252" y="23164"/>
                  </a:lnTo>
                  <a:lnTo>
                    <a:pt x="3252" y="16379"/>
                  </a:lnTo>
                  <a:lnTo>
                    <a:pt x="3252" y="16001"/>
                  </a:lnTo>
                  <a:lnTo>
                    <a:pt x="3238" y="15623"/>
                  </a:lnTo>
                  <a:lnTo>
                    <a:pt x="3198" y="15259"/>
                  </a:lnTo>
                  <a:lnTo>
                    <a:pt x="3157" y="14881"/>
                  </a:lnTo>
                  <a:lnTo>
                    <a:pt x="3225" y="14881"/>
                  </a:lnTo>
                  <a:lnTo>
                    <a:pt x="3427" y="15232"/>
                  </a:lnTo>
                  <a:lnTo>
                    <a:pt x="3656" y="15569"/>
                  </a:lnTo>
                  <a:lnTo>
                    <a:pt x="3913" y="15879"/>
                  </a:lnTo>
                  <a:lnTo>
                    <a:pt x="4182" y="16176"/>
                  </a:lnTo>
                  <a:lnTo>
                    <a:pt x="4466" y="16446"/>
                  </a:lnTo>
                  <a:lnTo>
                    <a:pt x="4776" y="16702"/>
                  </a:lnTo>
                  <a:lnTo>
                    <a:pt x="5100" y="16932"/>
                  </a:lnTo>
                  <a:lnTo>
                    <a:pt x="5451" y="17148"/>
                  </a:lnTo>
                  <a:lnTo>
                    <a:pt x="5801" y="17336"/>
                  </a:lnTo>
                  <a:lnTo>
                    <a:pt x="6179" y="17498"/>
                  </a:lnTo>
                  <a:lnTo>
                    <a:pt x="6543" y="17633"/>
                  </a:lnTo>
                  <a:lnTo>
                    <a:pt x="6935" y="17741"/>
                  </a:lnTo>
                  <a:lnTo>
                    <a:pt x="7326" y="17822"/>
                  </a:lnTo>
                  <a:lnTo>
                    <a:pt x="7717" y="17890"/>
                  </a:lnTo>
                  <a:lnTo>
                    <a:pt x="8122" y="17917"/>
                  </a:lnTo>
                  <a:lnTo>
                    <a:pt x="8526" y="17917"/>
                  </a:lnTo>
                  <a:lnTo>
                    <a:pt x="8945" y="17903"/>
                  </a:lnTo>
                  <a:lnTo>
                    <a:pt x="9349" y="17876"/>
                  </a:lnTo>
                  <a:lnTo>
                    <a:pt x="9754" y="17822"/>
                  </a:lnTo>
                  <a:lnTo>
                    <a:pt x="10145" y="17755"/>
                  </a:lnTo>
                  <a:lnTo>
                    <a:pt x="10523" y="17660"/>
                  </a:lnTo>
                  <a:lnTo>
                    <a:pt x="10901" y="17552"/>
                  </a:lnTo>
                  <a:lnTo>
                    <a:pt x="11265" y="17431"/>
                  </a:lnTo>
                  <a:lnTo>
                    <a:pt x="11616" y="17282"/>
                  </a:lnTo>
                  <a:lnTo>
                    <a:pt x="11967" y="17121"/>
                  </a:lnTo>
                  <a:lnTo>
                    <a:pt x="12304" y="16932"/>
                  </a:lnTo>
                  <a:lnTo>
                    <a:pt x="12628" y="16729"/>
                  </a:lnTo>
                  <a:lnTo>
                    <a:pt x="12938" y="16514"/>
                  </a:lnTo>
                  <a:lnTo>
                    <a:pt x="13235" y="16284"/>
                  </a:lnTo>
                  <a:lnTo>
                    <a:pt x="13531" y="16028"/>
                  </a:lnTo>
                  <a:lnTo>
                    <a:pt x="13801" y="15772"/>
                  </a:lnTo>
                  <a:lnTo>
                    <a:pt x="14071" y="15475"/>
                  </a:lnTo>
                  <a:lnTo>
                    <a:pt x="14327" y="15178"/>
                  </a:lnTo>
                  <a:lnTo>
                    <a:pt x="14557" y="14868"/>
                  </a:lnTo>
                  <a:lnTo>
                    <a:pt x="14786" y="14530"/>
                  </a:lnTo>
                  <a:lnTo>
                    <a:pt x="15002" y="14193"/>
                  </a:lnTo>
                  <a:lnTo>
                    <a:pt x="15191" y="13829"/>
                  </a:lnTo>
                  <a:lnTo>
                    <a:pt x="15366" y="13451"/>
                  </a:lnTo>
                  <a:lnTo>
                    <a:pt x="15542" y="13060"/>
                  </a:lnTo>
                  <a:lnTo>
                    <a:pt x="15690" y="12655"/>
                  </a:lnTo>
                  <a:lnTo>
                    <a:pt x="15825" y="12237"/>
                  </a:lnTo>
                  <a:lnTo>
                    <a:pt x="15933" y="11805"/>
                  </a:lnTo>
                  <a:lnTo>
                    <a:pt x="16041" y="11374"/>
                  </a:lnTo>
                  <a:lnTo>
                    <a:pt x="16122" y="10915"/>
                  </a:lnTo>
                  <a:lnTo>
                    <a:pt x="16189" y="10443"/>
                  </a:lnTo>
                  <a:lnTo>
                    <a:pt x="16230" y="9957"/>
                  </a:lnTo>
                  <a:lnTo>
                    <a:pt x="16257" y="9471"/>
                  </a:lnTo>
                  <a:lnTo>
                    <a:pt x="16270" y="8959"/>
                  </a:lnTo>
                  <a:lnTo>
                    <a:pt x="16257" y="8473"/>
                  </a:lnTo>
                  <a:lnTo>
                    <a:pt x="16230" y="7987"/>
                  </a:lnTo>
                  <a:lnTo>
                    <a:pt x="16189" y="7515"/>
                  </a:lnTo>
                  <a:lnTo>
                    <a:pt x="16135" y="7057"/>
                  </a:lnTo>
                  <a:lnTo>
                    <a:pt x="16054" y="6598"/>
                  </a:lnTo>
                  <a:lnTo>
                    <a:pt x="15973" y="6166"/>
                  </a:lnTo>
                  <a:lnTo>
                    <a:pt x="15865" y="5734"/>
                  </a:lnTo>
                  <a:lnTo>
                    <a:pt x="15744" y="5316"/>
                  </a:lnTo>
                  <a:lnTo>
                    <a:pt x="15609" y="4925"/>
                  </a:lnTo>
                  <a:lnTo>
                    <a:pt x="15447" y="4534"/>
                  </a:lnTo>
                  <a:lnTo>
                    <a:pt x="15285" y="4156"/>
                  </a:lnTo>
                  <a:lnTo>
                    <a:pt x="15110" y="3792"/>
                  </a:lnTo>
                  <a:lnTo>
                    <a:pt x="14908" y="3441"/>
                  </a:lnTo>
                  <a:lnTo>
                    <a:pt x="14705" y="3117"/>
                  </a:lnTo>
                  <a:lnTo>
                    <a:pt x="14476" y="2794"/>
                  </a:lnTo>
                  <a:lnTo>
                    <a:pt x="14233" y="2497"/>
                  </a:lnTo>
                  <a:lnTo>
                    <a:pt x="13990" y="2200"/>
                  </a:lnTo>
                  <a:lnTo>
                    <a:pt x="13720" y="1930"/>
                  </a:lnTo>
                  <a:lnTo>
                    <a:pt x="13451" y="1674"/>
                  </a:lnTo>
                  <a:lnTo>
                    <a:pt x="13154" y="1444"/>
                  </a:lnTo>
                  <a:lnTo>
                    <a:pt x="12857" y="1215"/>
                  </a:lnTo>
                  <a:lnTo>
                    <a:pt x="12547" y="1013"/>
                  </a:lnTo>
                  <a:lnTo>
                    <a:pt x="12209" y="824"/>
                  </a:lnTo>
                  <a:lnTo>
                    <a:pt x="11872" y="662"/>
                  </a:lnTo>
                  <a:lnTo>
                    <a:pt x="11521" y="500"/>
                  </a:lnTo>
                  <a:lnTo>
                    <a:pt x="11157" y="379"/>
                  </a:lnTo>
                  <a:lnTo>
                    <a:pt x="10793" y="257"/>
                  </a:lnTo>
                  <a:lnTo>
                    <a:pt x="10402" y="176"/>
                  </a:lnTo>
                  <a:lnTo>
                    <a:pt x="10010" y="95"/>
                  </a:lnTo>
                  <a:lnTo>
                    <a:pt x="9606" y="41"/>
                  </a:lnTo>
                  <a:lnTo>
                    <a:pt x="9188" y="14"/>
                  </a:lnTo>
                  <a:lnTo>
                    <a:pt x="8769"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 name="Google Shape;92;p13"/>
            <p:cNvSpPr/>
            <p:nvPr/>
          </p:nvSpPr>
          <p:spPr>
            <a:xfrm>
              <a:off x="686229" y="563758"/>
              <a:ext cx="71326" cy="168129"/>
            </a:xfrm>
            <a:custGeom>
              <a:rect b="b" l="l" r="r" t="t"/>
              <a:pathLst>
                <a:path extrusionOk="0" h="24027" w="9903">
                  <a:moveTo>
                    <a:pt x="8378" y="0"/>
                  </a:moveTo>
                  <a:lnTo>
                    <a:pt x="8028" y="13"/>
                  </a:lnTo>
                  <a:lnTo>
                    <a:pt x="7609" y="54"/>
                  </a:lnTo>
                  <a:lnTo>
                    <a:pt x="7164" y="121"/>
                  </a:lnTo>
                  <a:lnTo>
                    <a:pt x="6921" y="162"/>
                  </a:lnTo>
                  <a:lnTo>
                    <a:pt x="6678" y="229"/>
                  </a:lnTo>
                  <a:lnTo>
                    <a:pt x="6422" y="297"/>
                  </a:lnTo>
                  <a:lnTo>
                    <a:pt x="6166" y="364"/>
                  </a:lnTo>
                  <a:lnTo>
                    <a:pt x="5910" y="459"/>
                  </a:lnTo>
                  <a:lnTo>
                    <a:pt x="5653" y="567"/>
                  </a:lnTo>
                  <a:lnTo>
                    <a:pt x="5397" y="688"/>
                  </a:lnTo>
                  <a:lnTo>
                    <a:pt x="5127" y="809"/>
                  </a:lnTo>
                  <a:lnTo>
                    <a:pt x="4884" y="958"/>
                  </a:lnTo>
                  <a:lnTo>
                    <a:pt x="4628" y="1120"/>
                  </a:lnTo>
                  <a:lnTo>
                    <a:pt x="4385" y="1295"/>
                  </a:lnTo>
                  <a:lnTo>
                    <a:pt x="4142" y="1484"/>
                  </a:lnTo>
                  <a:lnTo>
                    <a:pt x="3913" y="1700"/>
                  </a:lnTo>
                  <a:lnTo>
                    <a:pt x="3684" y="1929"/>
                  </a:lnTo>
                  <a:lnTo>
                    <a:pt x="3481" y="2172"/>
                  </a:lnTo>
                  <a:lnTo>
                    <a:pt x="3279" y="2428"/>
                  </a:lnTo>
                  <a:lnTo>
                    <a:pt x="3090" y="2725"/>
                  </a:lnTo>
                  <a:lnTo>
                    <a:pt x="2915" y="3022"/>
                  </a:lnTo>
                  <a:lnTo>
                    <a:pt x="2753" y="3346"/>
                  </a:lnTo>
                  <a:lnTo>
                    <a:pt x="2618" y="3696"/>
                  </a:lnTo>
                  <a:lnTo>
                    <a:pt x="2496" y="4074"/>
                  </a:lnTo>
                  <a:lnTo>
                    <a:pt x="2388" y="4465"/>
                  </a:lnTo>
                  <a:lnTo>
                    <a:pt x="2308" y="4884"/>
                  </a:lnTo>
                  <a:lnTo>
                    <a:pt x="2254" y="5329"/>
                  </a:lnTo>
                  <a:lnTo>
                    <a:pt x="2213" y="5801"/>
                  </a:lnTo>
                  <a:lnTo>
                    <a:pt x="2200" y="6287"/>
                  </a:lnTo>
                  <a:lnTo>
                    <a:pt x="2200" y="7096"/>
                  </a:lnTo>
                  <a:lnTo>
                    <a:pt x="891" y="7096"/>
                  </a:lnTo>
                  <a:lnTo>
                    <a:pt x="783" y="7123"/>
                  </a:lnTo>
                  <a:lnTo>
                    <a:pt x="675" y="7150"/>
                  </a:lnTo>
                  <a:lnTo>
                    <a:pt x="567" y="7191"/>
                  </a:lnTo>
                  <a:lnTo>
                    <a:pt x="473" y="7244"/>
                  </a:lnTo>
                  <a:lnTo>
                    <a:pt x="378" y="7312"/>
                  </a:lnTo>
                  <a:lnTo>
                    <a:pt x="297" y="7393"/>
                  </a:lnTo>
                  <a:lnTo>
                    <a:pt x="216" y="7474"/>
                  </a:lnTo>
                  <a:lnTo>
                    <a:pt x="149" y="7568"/>
                  </a:lnTo>
                  <a:lnTo>
                    <a:pt x="95" y="7663"/>
                  </a:lnTo>
                  <a:lnTo>
                    <a:pt x="55" y="7771"/>
                  </a:lnTo>
                  <a:lnTo>
                    <a:pt x="28" y="7879"/>
                  </a:lnTo>
                  <a:lnTo>
                    <a:pt x="1" y="7986"/>
                  </a:lnTo>
                  <a:lnTo>
                    <a:pt x="1" y="8108"/>
                  </a:lnTo>
                  <a:lnTo>
                    <a:pt x="1" y="8216"/>
                  </a:lnTo>
                  <a:lnTo>
                    <a:pt x="1" y="8647"/>
                  </a:lnTo>
                  <a:lnTo>
                    <a:pt x="1" y="8769"/>
                  </a:lnTo>
                  <a:lnTo>
                    <a:pt x="1" y="8877"/>
                  </a:lnTo>
                  <a:lnTo>
                    <a:pt x="14" y="8985"/>
                  </a:lnTo>
                  <a:lnTo>
                    <a:pt x="55" y="9093"/>
                  </a:lnTo>
                  <a:lnTo>
                    <a:pt x="95" y="9201"/>
                  </a:lnTo>
                  <a:lnTo>
                    <a:pt x="149" y="9309"/>
                  </a:lnTo>
                  <a:lnTo>
                    <a:pt x="216" y="9389"/>
                  </a:lnTo>
                  <a:lnTo>
                    <a:pt x="297" y="9484"/>
                  </a:lnTo>
                  <a:lnTo>
                    <a:pt x="378" y="9551"/>
                  </a:lnTo>
                  <a:lnTo>
                    <a:pt x="473" y="9619"/>
                  </a:lnTo>
                  <a:lnTo>
                    <a:pt x="567" y="9673"/>
                  </a:lnTo>
                  <a:lnTo>
                    <a:pt x="675" y="9713"/>
                  </a:lnTo>
                  <a:lnTo>
                    <a:pt x="783" y="9754"/>
                  </a:lnTo>
                  <a:lnTo>
                    <a:pt x="891" y="9767"/>
                  </a:lnTo>
                  <a:lnTo>
                    <a:pt x="999" y="9781"/>
                  </a:lnTo>
                  <a:lnTo>
                    <a:pt x="1120" y="9767"/>
                  </a:lnTo>
                  <a:lnTo>
                    <a:pt x="2186" y="9767"/>
                  </a:lnTo>
                  <a:lnTo>
                    <a:pt x="2200" y="22921"/>
                  </a:lnTo>
                  <a:lnTo>
                    <a:pt x="2200" y="23055"/>
                  </a:lnTo>
                  <a:lnTo>
                    <a:pt x="2213" y="23177"/>
                  </a:lnTo>
                  <a:lnTo>
                    <a:pt x="2240" y="23298"/>
                  </a:lnTo>
                  <a:lnTo>
                    <a:pt x="2267" y="23406"/>
                  </a:lnTo>
                  <a:lnTo>
                    <a:pt x="2308" y="23501"/>
                  </a:lnTo>
                  <a:lnTo>
                    <a:pt x="2361" y="23595"/>
                  </a:lnTo>
                  <a:lnTo>
                    <a:pt x="2415" y="23676"/>
                  </a:lnTo>
                  <a:lnTo>
                    <a:pt x="2483" y="23757"/>
                  </a:lnTo>
                  <a:lnTo>
                    <a:pt x="2564" y="23824"/>
                  </a:lnTo>
                  <a:lnTo>
                    <a:pt x="2645" y="23878"/>
                  </a:lnTo>
                  <a:lnTo>
                    <a:pt x="2739" y="23919"/>
                  </a:lnTo>
                  <a:lnTo>
                    <a:pt x="2834" y="23959"/>
                  </a:lnTo>
                  <a:lnTo>
                    <a:pt x="2942" y="24000"/>
                  </a:lnTo>
                  <a:lnTo>
                    <a:pt x="3063" y="24013"/>
                  </a:lnTo>
                  <a:lnTo>
                    <a:pt x="3184" y="24027"/>
                  </a:lnTo>
                  <a:lnTo>
                    <a:pt x="4493" y="24027"/>
                  </a:lnTo>
                  <a:lnTo>
                    <a:pt x="4614" y="24013"/>
                  </a:lnTo>
                  <a:lnTo>
                    <a:pt x="4736" y="24000"/>
                  </a:lnTo>
                  <a:lnTo>
                    <a:pt x="4844" y="23959"/>
                  </a:lnTo>
                  <a:lnTo>
                    <a:pt x="4952" y="23919"/>
                  </a:lnTo>
                  <a:lnTo>
                    <a:pt x="5033" y="23878"/>
                  </a:lnTo>
                  <a:lnTo>
                    <a:pt x="5114" y="23824"/>
                  </a:lnTo>
                  <a:lnTo>
                    <a:pt x="5194" y="23757"/>
                  </a:lnTo>
                  <a:lnTo>
                    <a:pt x="5262" y="23676"/>
                  </a:lnTo>
                  <a:lnTo>
                    <a:pt x="5316" y="23595"/>
                  </a:lnTo>
                  <a:lnTo>
                    <a:pt x="5370" y="23501"/>
                  </a:lnTo>
                  <a:lnTo>
                    <a:pt x="5397" y="23406"/>
                  </a:lnTo>
                  <a:lnTo>
                    <a:pt x="5437" y="23298"/>
                  </a:lnTo>
                  <a:lnTo>
                    <a:pt x="5451" y="23177"/>
                  </a:lnTo>
                  <a:lnTo>
                    <a:pt x="5464" y="23055"/>
                  </a:lnTo>
                  <a:lnTo>
                    <a:pt x="5478" y="22921"/>
                  </a:lnTo>
                  <a:lnTo>
                    <a:pt x="5478" y="9767"/>
                  </a:lnTo>
                  <a:lnTo>
                    <a:pt x="8419" y="9767"/>
                  </a:lnTo>
                  <a:lnTo>
                    <a:pt x="8527" y="9781"/>
                  </a:lnTo>
                  <a:lnTo>
                    <a:pt x="8635" y="9767"/>
                  </a:lnTo>
                  <a:lnTo>
                    <a:pt x="8756" y="9754"/>
                  </a:lnTo>
                  <a:lnTo>
                    <a:pt x="8864" y="9713"/>
                  </a:lnTo>
                  <a:lnTo>
                    <a:pt x="8958" y="9673"/>
                  </a:lnTo>
                  <a:lnTo>
                    <a:pt x="9066" y="9619"/>
                  </a:lnTo>
                  <a:lnTo>
                    <a:pt x="9147" y="9551"/>
                  </a:lnTo>
                  <a:lnTo>
                    <a:pt x="9242" y="9484"/>
                  </a:lnTo>
                  <a:lnTo>
                    <a:pt x="9309" y="9389"/>
                  </a:lnTo>
                  <a:lnTo>
                    <a:pt x="9377" y="9309"/>
                  </a:lnTo>
                  <a:lnTo>
                    <a:pt x="9431" y="9201"/>
                  </a:lnTo>
                  <a:lnTo>
                    <a:pt x="9485" y="9093"/>
                  </a:lnTo>
                  <a:lnTo>
                    <a:pt x="9511" y="8985"/>
                  </a:lnTo>
                  <a:lnTo>
                    <a:pt x="9525" y="8877"/>
                  </a:lnTo>
                  <a:lnTo>
                    <a:pt x="9538" y="8769"/>
                  </a:lnTo>
                  <a:lnTo>
                    <a:pt x="9525" y="8647"/>
                  </a:lnTo>
                  <a:lnTo>
                    <a:pt x="9525" y="8216"/>
                  </a:lnTo>
                  <a:lnTo>
                    <a:pt x="9538" y="8108"/>
                  </a:lnTo>
                  <a:lnTo>
                    <a:pt x="9525" y="7986"/>
                  </a:lnTo>
                  <a:lnTo>
                    <a:pt x="9511" y="7879"/>
                  </a:lnTo>
                  <a:lnTo>
                    <a:pt x="9471" y="7771"/>
                  </a:lnTo>
                  <a:lnTo>
                    <a:pt x="9431" y="7663"/>
                  </a:lnTo>
                  <a:lnTo>
                    <a:pt x="9377" y="7568"/>
                  </a:lnTo>
                  <a:lnTo>
                    <a:pt x="9309" y="7474"/>
                  </a:lnTo>
                  <a:lnTo>
                    <a:pt x="9242" y="7393"/>
                  </a:lnTo>
                  <a:lnTo>
                    <a:pt x="9147" y="7312"/>
                  </a:lnTo>
                  <a:lnTo>
                    <a:pt x="9066" y="7244"/>
                  </a:lnTo>
                  <a:lnTo>
                    <a:pt x="8958" y="7191"/>
                  </a:lnTo>
                  <a:lnTo>
                    <a:pt x="8864" y="7150"/>
                  </a:lnTo>
                  <a:lnTo>
                    <a:pt x="8743" y="7123"/>
                  </a:lnTo>
                  <a:lnTo>
                    <a:pt x="8635" y="7096"/>
                  </a:lnTo>
                  <a:lnTo>
                    <a:pt x="5478" y="7096"/>
                  </a:lnTo>
                  <a:lnTo>
                    <a:pt x="5478" y="6422"/>
                  </a:lnTo>
                  <a:lnTo>
                    <a:pt x="5478" y="6138"/>
                  </a:lnTo>
                  <a:lnTo>
                    <a:pt x="5491" y="5855"/>
                  </a:lnTo>
                  <a:lnTo>
                    <a:pt x="5518" y="5599"/>
                  </a:lnTo>
                  <a:lnTo>
                    <a:pt x="5559" y="5356"/>
                  </a:lnTo>
                  <a:lnTo>
                    <a:pt x="5613" y="5140"/>
                  </a:lnTo>
                  <a:lnTo>
                    <a:pt x="5667" y="4924"/>
                  </a:lnTo>
                  <a:lnTo>
                    <a:pt x="5734" y="4722"/>
                  </a:lnTo>
                  <a:lnTo>
                    <a:pt x="5802" y="4533"/>
                  </a:lnTo>
                  <a:lnTo>
                    <a:pt x="5883" y="4371"/>
                  </a:lnTo>
                  <a:lnTo>
                    <a:pt x="5977" y="4209"/>
                  </a:lnTo>
                  <a:lnTo>
                    <a:pt x="6071" y="4061"/>
                  </a:lnTo>
                  <a:lnTo>
                    <a:pt x="6166" y="3926"/>
                  </a:lnTo>
                  <a:lnTo>
                    <a:pt x="6274" y="3791"/>
                  </a:lnTo>
                  <a:lnTo>
                    <a:pt x="6382" y="3683"/>
                  </a:lnTo>
                  <a:lnTo>
                    <a:pt x="6503" y="3575"/>
                  </a:lnTo>
                  <a:lnTo>
                    <a:pt x="6625" y="3481"/>
                  </a:lnTo>
                  <a:lnTo>
                    <a:pt x="6746" y="3400"/>
                  </a:lnTo>
                  <a:lnTo>
                    <a:pt x="6881" y="3319"/>
                  </a:lnTo>
                  <a:lnTo>
                    <a:pt x="7137" y="3184"/>
                  </a:lnTo>
                  <a:lnTo>
                    <a:pt x="7407" y="3089"/>
                  </a:lnTo>
                  <a:lnTo>
                    <a:pt x="7677" y="3008"/>
                  </a:lnTo>
                  <a:lnTo>
                    <a:pt x="7960" y="2954"/>
                  </a:lnTo>
                  <a:lnTo>
                    <a:pt x="8216" y="2914"/>
                  </a:lnTo>
                  <a:lnTo>
                    <a:pt x="8473" y="2887"/>
                  </a:lnTo>
                  <a:lnTo>
                    <a:pt x="8716" y="2874"/>
                  </a:lnTo>
                  <a:lnTo>
                    <a:pt x="8999" y="2833"/>
                  </a:lnTo>
                  <a:lnTo>
                    <a:pt x="9120" y="2806"/>
                  </a:lnTo>
                  <a:lnTo>
                    <a:pt x="9228" y="2779"/>
                  </a:lnTo>
                  <a:lnTo>
                    <a:pt x="9336" y="2739"/>
                  </a:lnTo>
                  <a:lnTo>
                    <a:pt x="9431" y="2685"/>
                  </a:lnTo>
                  <a:lnTo>
                    <a:pt x="9525" y="2631"/>
                  </a:lnTo>
                  <a:lnTo>
                    <a:pt x="9606" y="2577"/>
                  </a:lnTo>
                  <a:lnTo>
                    <a:pt x="9673" y="2496"/>
                  </a:lnTo>
                  <a:lnTo>
                    <a:pt x="9727" y="2415"/>
                  </a:lnTo>
                  <a:lnTo>
                    <a:pt x="9781" y="2334"/>
                  </a:lnTo>
                  <a:lnTo>
                    <a:pt x="9822" y="2239"/>
                  </a:lnTo>
                  <a:lnTo>
                    <a:pt x="9862" y="2132"/>
                  </a:lnTo>
                  <a:lnTo>
                    <a:pt x="9876" y="2024"/>
                  </a:lnTo>
                  <a:lnTo>
                    <a:pt x="9889" y="1889"/>
                  </a:lnTo>
                  <a:lnTo>
                    <a:pt x="9903" y="1754"/>
                  </a:lnTo>
                  <a:lnTo>
                    <a:pt x="9903" y="1120"/>
                  </a:lnTo>
                  <a:lnTo>
                    <a:pt x="9889" y="985"/>
                  </a:lnTo>
                  <a:lnTo>
                    <a:pt x="9876" y="863"/>
                  </a:lnTo>
                  <a:lnTo>
                    <a:pt x="9862" y="755"/>
                  </a:lnTo>
                  <a:lnTo>
                    <a:pt x="9835" y="648"/>
                  </a:lnTo>
                  <a:lnTo>
                    <a:pt x="9795" y="540"/>
                  </a:lnTo>
                  <a:lnTo>
                    <a:pt x="9741" y="459"/>
                  </a:lnTo>
                  <a:lnTo>
                    <a:pt x="9687" y="364"/>
                  </a:lnTo>
                  <a:lnTo>
                    <a:pt x="9619" y="297"/>
                  </a:lnTo>
                  <a:lnTo>
                    <a:pt x="9552" y="229"/>
                  </a:lnTo>
                  <a:lnTo>
                    <a:pt x="9471" y="162"/>
                  </a:lnTo>
                  <a:lnTo>
                    <a:pt x="9377" y="121"/>
                  </a:lnTo>
                  <a:lnTo>
                    <a:pt x="9269" y="81"/>
                  </a:lnTo>
                  <a:lnTo>
                    <a:pt x="9161" y="40"/>
                  </a:lnTo>
                  <a:lnTo>
                    <a:pt x="9053" y="27"/>
                  </a:lnTo>
                  <a:lnTo>
                    <a:pt x="8918"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 name="Google Shape;93;p13"/>
            <p:cNvSpPr/>
            <p:nvPr/>
          </p:nvSpPr>
          <p:spPr>
            <a:xfrm>
              <a:off x="758521" y="609445"/>
              <a:ext cx="132641" cy="125276"/>
            </a:xfrm>
            <a:custGeom>
              <a:rect b="b" l="l" r="r" t="t"/>
              <a:pathLst>
                <a:path extrusionOk="0" h="17903" w="18416">
                  <a:moveTo>
                    <a:pt x="9201" y="2834"/>
                  </a:moveTo>
                  <a:lnTo>
                    <a:pt x="9498" y="2847"/>
                  </a:lnTo>
                  <a:lnTo>
                    <a:pt x="9795" y="2860"/>
                  </a:lnTo>
                  <a:lnTo>
                    <a:pt x="10092" y="2901"/>
                  </a:lnTo>
                  <a:lnTo>
                    <a:pt x="10375" y="2955"/>
                  </a:lnTo>
                  <a:lnTo>
                    <a:pt x="10658" y="3009"/>
                  </a:lnTo>
                  <a:lnTo>
                    <a:pt x="10942" y="3090"/>
                  </a:lnTo>
                  <a:lnTo>
                    <a:pt x="11211" y="3184"/>
                  </a:lnTo>
                  <a:lnTo>
                    <a:pt x="11481" y="3279"/>
                  </a:lnTo>
                  <a:lnTo>
                    <a:pt x="11737" y="3400"/>
                  </a:lnTo>
                  <a:lnTo>
                    <a:pt x="11994" y="3522"/>
                  </a:lnTo>
                  <a:lnTo>
                    <a:pt x="12237" y="3670"/>
                  </a:lnTo>
                  <a:lnTo>
                    <a:pt x="12479" y="3818"/>
                  </a:lnTo>
                  <a:lnTo>
                    <a:pt x="12709" y="3980"/>
                  </a:lnTo>
                  <a:lnTo>
                    <a:pt x="12938" y="4156"/>
                  </a:lnTo>
                  <a:lnTo>
                    <a:pt x="13154" y="4344"/>
                  </a:lnTo>
                  <a:lnTo>
                    <a:pt x="13356" y="4533"/>
                  </a:lnTo>
                  <a:lnTo>
                    <a:pt x="13545" y="4736"/>
                  </a:lnTo>
                  <a:lnTo>
                    <a:pt x="13734" y="4952"/>
                  </a:lnTo>
                  <a:lnTo>
                    <a:pt x="13909" y="5181"/>
                  </a:lnTo>
                  <a:lnTo>
                    <a:pt x="14071" y="5424"/>
                  </a:lnTo>
                  <a:lnTo>
                    <a:pt x="14220" y="5667"/>
                  </a:lnTo>
                  <a:lnTo>
                    <a:pt x="14368" y="5923"/>
                  </a:lnTo>
                  <a:lnTo>
                    <a:pt x="14490" y="6179"/>
                  </a:lnTo>
                  <a:lnTo>
                    <a:pt x="14611" y="6462"/>
                  </a:lnTo>
                  <a:lnTo>
                    <a:pt x="14719" y="6732"/>
                  </a:lnTo>
                  <a:lnTo>
                    <a:pt x="14813" y="7029"/>
                  </a:lnTo>
                  <a:lnTo>
                    <a:pt x="14894" y="7326"/>
                  </a:lnTo>
                  <a:lnTo>
                    <a:pt x="14962" y="7623"/>
                  </a:lnTo>
                  <a:lnTo>
                    <a:pt x="15002" y="7946"/>
                  </a:lnTo>
                  <a:lnTo>
                    <a:pt x="15043" y="8257"/>
                  </a:lnTo>
                  <a:lnTo>
                    <a:pt x="15070" y="8581"/>
                  </a:lnTo>
                  <a:lnTo>
                    <a:pt x="15070" y="8918"/>
                  </a:lnTo>
                  <a:lnTo>
                    <a:pt x="15070" y="9255"/>
                  </a:lnTo>
                  <a:lnTo>
                    <a:pt x="15043" y="9579"/>
                  </a:lnTo>
                  <a:lnTo>
                    <a:pt x="15002" y="9903"/>
                  </a:lnTo>
                  <a:lnTo>
                    <a:pt x="14962" y="10213"/>
                  </a:lnTo>
                  <a:lnTo>
                    <a:pt x="14894" y="10523"/>
                  </a:lnTo>
                  <a:lnTo>
                    <a:pt x="14813" y="10820"/>
                  </a:lnTo>
                  <a:lnTo>
                    <a:pt x="14719" y="11103"/>
                  </a:lnTo>
                  <a:lnTo>
                    <a:pt x="14611" y="11387"/>
                  </a:lnTo>
                  <a:lnTo>
                    <a:pt x="14490" y="11670"/>
                  </a:lnTo>
                  <a:lnTo>
                    <a:pt x="14368" y="11940"/>
                  </a:lnTo>
                  <a:lnTo>
                    <a:pt x="14220" y="12196"/>
                  </a:lnTo>
                  <a:lnTo>
                    <a:pt x="14071" y="12439"/>
                  </a:lnTo>
                  <a:lnTo>
                    <a:pt x="13909" y="12682"/>
                  </a:lnTo>
                  <a:lnTo>
                    <a:pt x="13734" y="12911"/>
                  </a:lnTo>
                  <a:lnTo>
                    <a:pt x="13545" y="13127"/>
                  </a:lnTo>
                  <a:lnTo>
                    <a:pt x="13356" y="13343"/>
                  </a:lnTo>
                  <a:lnTo>
                    <a:pt x="13154" y="13532"/>
                  </a:lnTo>
                  <a:lnTo>
                    <a:pt x="12938" y="13720"/>
                  </a:lnTo>
                  <a:lnTo>
                    <a:pt x="12709" y="13896"/>
                  </a:lnTo>
                  <a:lnTo>
                    <a:pt x="12479" y="14071"/>
                  </a:lnTo>
                  <a:lnTo>
                    <a:pt x="12237" y="14220"/>
                  </a:lnTo>
                  <a:lnTo>
                    <a:pt x="11994" y="14368"/>
                  </a:lnTo>
                  <a:lnTo>
                    <a:pt x="11737" y="14489"/>
                  </a:lnTo>
                  <a:lnTo>
                    <a:pt x="11481" y="14611"/>
                  </a:lnTo>
                  <a:lnTo>
                    <a:pt x="11211" y="14719"/>
                  </a:lnTo>
                  <a:lnTo>
                    <a:pt x="10942" y="14813"/>
                  </a:lnTo>
                  <a:lnTo>
                    <a:pt x="10658" y="14881"/>
                  </a:lnTo>
                  <a:lnTo>
                    <a:pt x="10375" y="14948"/>
                  </a:lnTo>
                  <a:lnTo>
                    <a:pt x="10092" y="15002"/>
                  </a:lnTo>
                  <a:lnTo>
                    <a:pt x="9795" y="15043"/>
                  </a:lnTo>
                  <a:lnTo>
                    <a:pt x="9498" y="15056"/>
                  </a:lnTo>
                  <a:lnTo>
                    <a:pt x="9201" y="15070"/>
                  </a:lnTo>
                  <a:lnTo>
                    <a:pt x="8891" y="15056"/>
                  </a:lnTo>
                  <a:lnTo>
                    <a:pt x="8594" y="15043"/>
                  </a:lnTo>
                  <a:lnTo>
                    <a:pt x="8311" y="15002"/>
                  </a:lnTo>
                  <a:lnTo>
                    <a:pt x="8014" y="14948"/>
                  </a:lnTo>
                  <a:lnTo>
                    <a:pt x="7744" y="14881"/>
                  </a:lnTo>
                  <a:lnTo>
                    <a:pt x="7461" y="14800"/>
                  </a:lnTo>
                  <a:lnTo>
                    <a:pt x="7191" y="14719"/>
                  </a:lnTo>
                  <a:lnTo>
                    <a:pt x="6921" y="14611"/>
                  </a:lnTo>
                  <a:lnTo>
                    <a:pt x="6665" y="14489"/>
                  </a:lnTo>
                  <a:lnTo>
                    <a:pt x="6409" y="14355"/>
                  </a:lnTo>
                  <a:lnTo>
                    <a:pt x="6166" y="14206"/>
                  </a:lnTo>
                  <a:lnTo>
                    <a:pt x="5923" y="14058"/>
                  </a:lnTo>
                  <a:lnTo>
                    <a:pt x="5694" y="13896"/>
                  </a:lnTo>
                  <a:lnTo>
                    <a:pt x="5464" y="13707"/>
                  </a:lnTo>
                  <a:lnTo>
                    <a:pt x="5262" y="13518"/>
                  </a:lnTo>
                  <a:lnTo>
                    <a:pt x="5046" y="13316"/>
                  </a:lnTo>
                  <a:lnTo>
                    <a:pt x="4857" y="13113"/>
                  </a:lnTo>
                  <a:lnTo>
                    <a:pt x="4668" y="12898"/>
                  </a:lnTo>
                  <a:lnTo>
                    <a:pt x="4493" y="12655"/>
                  </a:lnTo>
                  <a:lnTo>
                    <a:pt x="4331" y="12425"/>
                  </a:lnTo>
                  <a:lnTo>
                    <a:pt x="4169" y="12169"/>
                  </a:lnTo>
                  <a:lnTo>
                    <a:pt x="4034" y="11913"/>
                  </a:lnTo>
                  <a:lnTo>
                    <a:pt x="3899" y="11643"/>
                  </a:lnTo>
                  <a:lnTo>
                    <a:pt x="3778" y="11373"/>
                  </a:lnTo>
                  <a:lnTo>
                    <a:pt x="3670" y="11090"/>
                  </a:lnTo>
                  <a:lnTo>
                    <a:pt x="3576" y="10806"/>
                  </a:lnTo>
                  <a:lnTo>
                    <a:pt x="3508" y="10510"/>
                  </a:lnTo>
                  <a:lnTo>
                    <a:pt x="3441" y="10199"/>
                  </a:lnTo>
                  <a:lnTo>
                    <a:pt x="3387" y="9889"/>
                  </a:lnTo>
                  <a:lnTo>
                    <a:pt x="3346" y="9565"/>
                  </a:lnTo>
                  <a:lnTo>
                    <a:pt x="3319" y="9242"/>
                  </a:lnTo>
                  <a:lnTo>
                    <a:pt x="3319" y="8918"/>
                  </a:lnTo>
                  <a:lnTo>
                    <a:pt x="3319" y="8581"/>
                  </a:lnTo>
                  <a:lnTo>
                    <a:pt x="3346" y="8270"/>
                  </a:lnTo>
                  <a:lnTo>
                    <a:pt x="3387" y="7946"/>
                  </a:lnTo>
                  <a:lnTo>
                    <a:pt x="3427" y="7636"/>
                  </a:lnTo>
                  <a:lnTo>
                    <a:pt x="3495" y="7339"/>
                  </a:lnTo>
                  <a:lnTo>
                    <a:pt x="3576" y="7043"/>
                  </a:lnTo>
                  <a:lnTo>
                    <a:pt x="3670" y="6746"/>
                  </a:lnTo>
                  <a:lnTo>
                    <a:pt x="3778" y="6476"/>
                  </a:lnTo>
                  <a:lnTo>
                    <a:pt x="3899" y="6193"/>
                  </a:lnTo>
                  <a:lnTo>
                    <a:pt x="4021" y="5936"/>
                  </a:lnTo>
                  <a:lnTo>
                    <a:pt x="4169" y="5680"/>
                  </a:lnTo>
                  <a:lnTo>
                    <a:pt x="4318" y="5437"/>
                  </a:lnTo>
                  <a:lnTo>
                    <a:pt x="4480" y="5194"/>
                  </a:lnTo>
                  <a:lnTo>
                    <a:pt x="4655" y="4965"/>
                  </a:lnTo>
                  <a:lnTo>
                    <a:pt x="4844" y="4749"/>
                  </a:lnTo>
                  <a:lnTo>
                    <a:pt x="5033" y="4547"/>
                  </a:lnTo>
                  <a:lnTo>
                    <a:pt x="5235" y="4344"/>
                  </a:lnTo>
                  <a:lnTo>
                    <a:pt x="5451" y="4169"/>
                  </a:lnTo>
                  <a:lnTo>
                    <a:pt x="5680" y="3994"/>
                  </a:lnTo>
                  <a:lnTo>
                    <a:pt x="5910" y="3818"/>
                  </a:lnTo>
                  <a:lnTo>
                    <a:pt x="6152" y="3670"/>
                  </a:lnTo>
                  <a:lnTo>
                    <a:pt x="6395" y="3535"/>
                  </a:lnTo>
                  <a:lnTo>
                    <a:pt x="6652" y="3400"/>
                  </a:lnTo>
                  <a:lnTo>
                    <a:pt x="6908" y="3292"/>
                  </a:lnTo>
                  <a:lnTo>
                    <a:pt x="7178" y="3184"/>
                  </a:lnTo>
                  <a:lnTo>
                    <a:pt x="7447" y="3090"/>
                  </a:lnTo>
                  <a:lnTo>
                    <a:pt x="7731" y="3022"/>
                  </a:lnTo>
                  <a:lnTo>
                    <a:pt x="8014" y="2955"/>
                  </a:lnTo>
                  <a:lnTo>
                    <a:pt x="8297" y="2901"/>
                  </a:lnTo>
                  <a:lnTo>
                    <a:pt x="8594" y="2860"/>
                  </a:lnTo>
                  <a:lnTo>
                    <a:pt x="8891" y="2847"/>
                  </a:lnTo>
                  <a:lnTo>
                    <a:pt x="9201" y="2834"/>
                  </a:lnTo>
                  <a:close/>
                  <a:moveTo>
                    <a:pt x="8716" y="0"/>
                  </a:moveTo>
                  <a:lnTo>
                    <a:pt x="8257" y="41"/>
                  </a:lnTo>
                  <a:lnTo>
                    <a:pt x="7785" y="95"/>
                  </a:lnTo>
                  <a:lnTo>
                    <a:pt x="7340" y="162"/>
                  </a:lnTo>
                  <a:lnTo>
                    <a:pt x="6894" y="257"/>
                  </a:lnTo>
                  <a:lnTo>
                    <a:pt x="6449" y="378"/>
                  </a:lnTo>
                  <a:lnTo>
                    <a:pt x="6031" y="500"/>
                  </a:lnTo>
                  <a:lnTo>
                    <a:pt x="5613" y="662"/>
                  </a:lnTo>
                  <a:lnTo>
                    <a:pt x="5208" y="823"/>
                  </a:lnTo>
                  <a:lnTo>
                    <a:pt x="4803" y="1012"/>
                  </a:lnTo>
                  <a:lnTo>
                    <a:pt x="4426" y="1228"/>
                  </a:lnTo>
                  <a:lnTo>
                    <a:pt x="4048" y="1444"/>
                  </a:lnTo>
                  <a:lnTo>
                    <a:pt x="3684" y="1687"/>
                  </a:lnTo>
                  <a:lnTo>
                    <a:pt x="3346" y="1943"/>
                  </a:lnTo>
                  <a:lnTo>
                    <a:pt x="3009" y="2213"/>
                  </a:lnTo>
                  <a:lnTo>
                    <a:pt x="2685" y="2510"/>
                  </a:lnTo>
                  <a:lnTo>
                    <a:pt x="2388" y="2807"/>
                  </a:lnTo>
                  <a:lnTo>
                    <a:pt x="2092" y="3130"/>
                  </a:lnTo>
                  <a:lnTo>
                    <a:pt x="1822" y="3454"/>
                  </a:lnTo>
                  <a:lnTo>
                    <a:pt x="1566" y="3805"/>
                  </a:lnTo>
                  <a:lnTo>
                    <a:pt x="1336" y="4169"/>
                  </a:lnTo>
                  <a:lnTo>
                    <a:pt x="1107" y="4547"/>
                  </a:lnTo>
                  <a:lnTo>
                    <a:pt x="905" y="4925"/>
                  </a:lnTo>
                  <a:lnTo>
                    <a:pt x="729" y="5329"/>
                  </a:lnTo>
                  <a:lnTo>
                    <a:pt x="554" y="5734"/>
                  </a:lnTo>
                  <a:lnTo>
                    <a:pt x="419" y="6166"/>
                  </a:lnTo>
                  <a:lnTo>
                    <a:pt x="297" y="6597"/>
                  </a:lnTo>
                  <a:lnTo>
                    <a:pt x="189" y="7043"/>
                  </a:lnTo>
                  <a:lnTo>
                    <a:pt x="109" y="7488"/>
                  </a:lnTo>
                  <a:lnTo>
                    <a:pt x="55" y="7960"/>
                  </a:lnTo>
                  <a:lnTo>
                    <a:pt x="14" y="8432"/>
                  </a:lnTo>
                  <a:lnTo>
                    <a:pt x="1" y="8918"/>
                  </a:lnTo>
                  <a:lnTo>
                    <a:pt x="14" y="9403"/>
                  </a:lnTo>
                  <a:lnTo>
                    <a:pt x="55" y="9876"/>
                  </a:lnTo>
                  <a:lnTo>
                    <a:pt x="109" y="10334"/>
                  </a:lnTo>
                  <a:lnTo>
                    <a:pt x="189" y="10793"/>
                  </a:lnTo>
                  <a:lnTo>
                    <a:pt x="297" y="11238"/>
                  </a:lnTo>
                  <a:lnTo>
                    <a:pt x="419" y="11683"/>
                  </a:lnTo>
                  <a:lnTo>
                    <a:pt x="554" y="12102"/>
                  </a:lnTo>
                  <a:lnTo>
                    <a:pt x="729" y="12520"/>
                  </a:lnTo>
                  <a:lnTo>
                    <a:pt x="905" y="12924"/>
                  </a:lnTo>
                  <a:lnTo>
                    <a:pt x="1107" y="13302"/>
                  </a:lnTo>
                  <a:lnTo>
                    <a:pt x="1323" y="13680"/>
                  </a:lnTo>
                  <a:lnTo>
                    <a:pt x="1566" y="14044"/>
                  </a:lnTo>
                  <a:lnTo>
                    <a:pt x="1822" y="14395"/>
                  </a:lnTo>
                  <a:lnTo>
                    <a:pt x="2092" y="14732"/>
                  </a:lnTo>
                  <a:lnTo>
                    <a:pt x="2375" y="15056"/>
                  </a:lnTo>
                  <a:lnTo>
                    <a:pt x="2685" y="15366"/>
                  </a:lnTo>
                  <a:lnTo>
                    <a:pt x="3009" y="15650"/>
                  </a:lnTo>
                  <a:lnTo>
                    <a:pt x="3333" y="15933"/>
                  </a:lnTo>
                  <a:lnTo>
                    <a:pt x="3684" y="16189"/>
                  </a:lnTo>
                  <a:lnTo>
                    <a:pt x="4048" y="16432"/>
                  </a:lnTo>
                  <a:lnTo>
                    <a:pt x="4412" y="16661"/>
                  </a:lnTo>
                  <a:lnTo>
                    <a:pt x="4803" y="16864"/>
                  </a:lnTo>
                  <a:lnTo>
                    <a:pt x="5195" y="17066"/>
                  </a:lnTo>
                  <a:lnTo>
                    <a:pt x="5599" y="17228"/>
                  </a:lnTo>
                  <a:lnTo>
                    <a:pt x="6017" y="17390"/>
                  </a:lnTo>
                  <a:lnTo>
                    <a:pt x="6449" y="17525"/>
                  </a:lnTo>
                  <a:lnTo>
                    <a:pt x="6894" y="17633"/>
                  </a:lnTo>
                  <a:lnTo>
                    <a:pt x="7340" y="17727"/>
                  </a:lnTo>
                  <a:lnTo>
                    <a:pt x="7785" y="17808"/>
                  </a:lnTo>
                  <a:lnTo>
                    <a:pt x="8243" y="17862"/>
                  </a:lnTo>
                  <a:lnTo>
                    <a:pt x="8716" y="17889"/>
                  </a:lnTo>
                  <a:lnTo>
                    <a:pt x="9201" y="17903"/>
                  </a:lnTo>
                  <a:lnTo>
                    <a:pt x="9673" y="17889"/>
                  </a:lnTo>
                  <a:lnTo>
                    <a:pt x="10146" y="17862"/>
                  </a:lnTo>
                  <a:lnTo>
                    <a:pt x="10604" y="17808"/>
                  </a:lnTo>
                  <a:lnTo>
                    <a:pt x="11063" y="17727"/>
                  </a:lnTo>
                  <a:lnTo>
                    <a:pt x="11508" y="17633"/>
                  </a:lnTo>
                  <a:lnTo>
                    <a:pt x="11940" y="17525"/>
                  </a:lnTo>
                  <a:lnTo>
                    <a:pt x="12372" y="17390"/>
                  </a:lnTo>
                  <a:lnTo>
                    <a:pt x="12790" y="17228"/>
                  </a:lnTo>
                  <a:lnTo>
                    <a:pt x="13194" y="17053"/>
                  </a:lnTo>
                  <a:lnTo>
                    <a:pt x="13599" y="16864"/>
                  </a:lnTo>
                  <a:lnTo>
                    <a:pt x="13977" y="16648"/>
                  </a:lnTo>
                  <a:lnTo>
                    <a:pt x="14355" y="16432"/>
                  </a:lnTo>
                  <a:lnTo>
                    <a:pt x="14719" y="16176"/>
                  </a:lnTo>
                  <a:lnTo>
                    <a:pt x="15070" y="15919"/>
                  </a:lnTo>
                  <a:lnTo>
                    <a:pt x="15407" y="15650"/>
                  </a:lnTo>
                  <a:lnTo>
                    <a:pt x="15717" y="15353"/>
                  </a:lnTo>
                  <a:lnTo>
                    <a:pt x="16027" y="15043"/>
                  </a:lnTo>
                  <a:lnTo>
                    <a:pt x="16324" y="14719"/>
                  </a:lnTo>
                  <a:lnTo>
                    <a:pt x="16594" y="14381"/>
                  </a:lnTo>
                  <a:lnTo>
                    <a:pt x="16850" y="14031"/>
                  </a:lnTo>
                  <a:lnTo>
                    <a:pt x="17093" y="13666"/>
                  </a:lnTo>
                  <a:lnTo>
                    <a:pt x="17309" y="13302"/>
                  </a:lnTo>
                  <a:lnTo>
                    <a:pt x="17511" y="12911"/>
                  </a:lnTo>
                  <a:lnTo>
                    <a:pt x="17700" y="12506"/>
                  </a:lnTo>
                  <a:lnTo>
                    <a:pt x="17862" y="12088"/>
                  </a:lnTo>
                  <a:lnTo>
                    <a:pt x="18011" y="11670"/>
                  </a:lnTo>
                  <a:lnTo>
                    <a:pt x="18132" y="11238"/>
                  </a:lnTo>
                  <a:lnTo>
                    <a:pt x="18240" y="10793"/>
                  </a:lnTo>
                  <a:lnTo>
                    <a:pt x="18321" y="10334"/>
                  </a:lnTo>
                  <a:lnTo>
                    <a:pt x="18375" y="9876"/>
                  </a:lnTo>
                  <a:lnTo>
                    <a:pt x="18415" y="9403"/>
                  </a:lnTo>
                  <a:lnTo>
                    <a:pt x="18415" y="8918"/>
                  </a:lnTo>
                  <a:lnTo>
                    <a:pt x="18415" y="8432"/>
                  </a:lnTo>
                  <a:lnTo>
                    <a:pt x="18375" y="7973"/>
                  </a:lnTo>
                  <a:lnTo>
                    <a:pt x="18321" y="7501"/>
                  </a:lnTo>
                  <a:lnTo>
                    <a:pt x="18240" y="7056"/>
                  </a:lnTo>
                  <a:lnTo>
                    <a:pt x="18132" y="6611"/>
                  </a:lnTo>
                  <a:lnTo>
                    <a:pt x="18011" y="6179"/>
                  </a:lnTo>
                  <a:lnTo>
                    <a:pt x="17862" y="5747"/>
                  </a:lnTo>
                  <a:lnTo>
                    <a:pt x="17700" y="5343"/>
                  </a:lnTo>
                  <a:lnTo>
                    <a:pt x="17511" y="4938"/>
                  </a:lnTo>
                  <a:lnTo>
                    <a:pt x="17309" y="4560"/>
                  </a:lnTo>
                  <a:lnTo>
                    <a:pt x="17093" y="4183"/>
                  </a:lnTo>
                  <a:lnTo>
                    <a:pt x="16850" y="3818"/>
                  </a:lnTo>
                  <a:lnTo>
                    <a:pt x="16594" y="3481"/>
                  </a:lnTo>
                  <a:lnTo>
                    <a:pt x="16324" y="3144"/>
                  </a:lnTo>
                  <a:lnTo>
                    <a:pt x="16027" y="2820"/>
                  </a:lnTo>
                  <a:lnTo>
                    <a:pt x="15717" y="2523"/>
                  </a:lnTo>
                  <a:lnTo>
                    <a:pt x="15407" y="2226"/>
                  </a:lnTo>
                  <a:lnTo>
                    <a:pt x="15070" y="1957"/>
                  </a:lnTo>
                  <a:lnTo>
                    <a:pt x="14719" y="1700"/>
                  </a:lnTo>
                  <a:lnTo>
                    <a:pt x="14355" y="1457"/>
                  </a:lnTo>
                  <a:lnTo>
                    <a:pt x="13977" y="1228"/>
                  </a:lnTo>
                  <a:lnTo>
                    <a:pt x="13599" y="1026"/>
                  </a:lnTo>
                  <a:lnTo>
                    <a:pt x="13194" y="837"/>
                  </a:lnTo>
                  <a:lnTo>
                    <a:pt x="12790" y="662"/>
                  </a:lnTo>
                  <a:lnTo>
                    <a:pt x="12372" y="513"/>
                  </a:lnTo>
                  <a:lnTo>
                    <a:pt x="11940" y="378"/>
                  </a:lnTo>
                  <a:lnTo>
                    <a:pt x="11508" y="257"/>
                  </a:lnTo>
                  <a:lnTo>
                    <a:pt x="11063" y="162"/>
                  </a:lnTo>
                  <a:lnTo>
                    <a:pt x="10604" y="95"/>
                  </a:lnTo>
                  <a:lnTo>
                    <a:pt x="10146" y="41"/>
                  </a:lnTo>
                  <a:lnTo>
                    <a:pt x="9673"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 name="Google Shape;94;p13"/>
            <p:cNvSpPr/>
            <p:nvPr/>
          </p:nvSpPr>
          <p:spPr>
            <a:xfrm>
              <a:off x="911653" y="564983"/>
              <a:ext cx="41206" cy="167849"/>
            </a:xfrm>
            <a:custGeom>
              <a:rect b="b" l="l" r="r" t="t"/>
              <a:pathLst>
                <a:path extrusionOk="0" h="23987" w="5721">
                  <a:moveTo>
                    <a:pt x="986" y="0"/>
                  </a:moveTo>
                  <a:lnTo>
                    <a:pt x="864" y="14"/>
                  </a:lnTo>
                  <a:lnTo>
                    <a:pt x="743" y="41"/>
                  </a:lnTo>
                  <a:lnTo>
                    <a:pt x="635" y="68"/>
                  </a:lnTo>
                  <a:lnTo>
                    <a:pt x="540" y="108"/>
                  </a:lnTo>
                  <a:lnTo>
                    <a:pt x="446" y="149"/>
                  </a:lnTo>
                  <a:lnTo>
                    <a:pt x="365" y="216"/>
                  </a:lnTo>
                  <a:lnTo>
                    <a:pt x="284" y="270"/>
                  </a:lnTo>
                  <a:lnTo>
                    <a:pt x="217" y="351"/>
                  </a:lnTo>
                  <a:lnTo>
                    <a:pt x="163" y="432"/>
                  </a:lnTo>
                  <a:lnTo>
                    <a:pt x="122" y="527"/>
                  </a:lnTo>
                  <a:lnTo>
                    <a:pt x="82" y="621"/>
                  </a:lnTo>
                  <a:lnTo>
                    <a:pt x="41" y="729"/>
                  </a:lnTo>
                  <a:lnTo>
                    <a:pt x="28" y="850"/>
                  </a:lnTo>
                  <a:lnTo>
                    <a:pt x="14" y="972"/>
                  </a:lnTo>
                  <a:lnTo>
                    <a:pt x="1" y="1107"/>
                  </a:lnTo>
                  <a:lnTo>
                    <a:pt x="1" y="19184"/>
                  </a:lnTo>
                  <a:lnTo>
                    <a:pt x="14" y="19575"/>
                  </a:lnTo>
                  <a:lnTo>
                    <a:pt x="41" y="19953"/>
                  </a:lnTo>
                  <a:lnTo>
                    <a:pt x="82" y="20304"/>
                  </a:lnTo>
                  <a:lnTo>
                    <a:pt x="136" y="20628"/>
                  </a:lnTo>
                  <a:lnTo>
                    <a:pt x="190" y="20938"/>
                  </a:lnTo>
                  <a:lnTo>
                    <a:pt x="271" y="21221"/>
                  </a:lnTo>
                  <a:lnTo>
                    <a:pt x="365" y="21491"/>
                  </a:lnTo>
                  <a:lnTo>
                    <a:pt x="460" y="21747"/>
                  </a:lnTo>
                  <a:lnTo>
                    <a:pt x="581" y="21990"/>
                  </a:lnTo>
                  <a:lnTo>
                    <a:pt x="702" y="22206"/>
                  </a:lnTo>
                  <a:lnTo>
                    <a:pt x="837" y="22408"/>
                  </a:lnTo>
                  <a:lnTo>
                    <a:pt x="972" y="22597"/>
                  </a:lnTo>
                  <a:lnTo>
                    <a:pt x="1121" y="22773"/>
                  </a:lnTo>
                  <a:lnTo>
                    <a:pt x="1282" y="22921"/>
                  </a:lnTo>
                  <a:lnTo>
                    <a:pt x="1444" y="23069"/>
                  </a:lnTo>
                  <a:lnTo>
                    <a:pt x="1606" y="23204"/>
                  </a:lnTo>
                  <a:lnTo>
                    <a:pt x="1782" y="23312"/>
                  </a:lnTo>
                  <a:lnTo>
                    <a:pt x="1957" y="23420"/>
                  </a:lnTo>
                  <a:lnTo>
                    <a:pt x="2146" y="23515"/>
                  </a:lnTo>
                  <a:lnTo>
                    <a:pt x="2335" y="23595"/>
                  </a:lnTo>
                  <a:lnTo>
                    <a:pt x="2524" y="23676"/>
                  </a:lnTo>
                  <a:lnTo>
                    <a:pt x="2712" y="23744"/>
                  </a:lnTo>
                  <a:lnTo>
                    <a:pt x="2901" y="23798"/>
                  </a:lnTo>
                  <a:lnTo>
                    <a:pt x="3090" y="23838"/>
                  </a:lnTo>
                  <a:lnTo>
                    <a:pt x="3481" y="23919"/>
                  </a:lnTo>
                  <a:lnTo>
                    <a:pt x="3859" y="23960"/>
                  </a:lnTo>
                  <a:lnTo>
                    <a:pt x="4223" y="23987"/>
                  </a:lnTo>
                  <a:lnTo>
                    <a:pt x="4723" y="23987"/>
                  </a:lnTo>
                  <a:lnTo>
                    <a:pt x="4857" y="23973"/>
                  </a:lnTo>
                  <a:lnTo>
                    <a:pt x="4992" y="23946"/>
                  </a:lnTo>
                  <a:lnTo>
                    <a:pt x="5114" y="23906"/>
                  </a:lnTo>
                  <a:lnTo>
                    <a:pt x="5208" y="23865"/>
                  </a:lnTo>
                  <a:lnTo>
                    <a:pt x="5303" y="23811"/>
                  </a:lnTo>
                  <a:lnTo>
                    <a:pt x="5397" y="23744"/>
                  </a:lnTo>
                  <a:lnTo>
                    <a:pt x="5465" y="23676"/>
                  </a:lnTo>
                  <a:lnTo>
                    <a:pt x="5532" y="23595"/>
                  </a:lnTo>
                  <a:lnTo>
                    <a:pt x="5586" y="23515"/>
                  </a:lnTo>
                  <a:lnTo>
                    <a:pt x="5626" y="23420"/>
                  </a:lnTo>
                  <a:lnTo>
                    <a:pt x="5667" y="23312"/>
                  </a:lnTo>
                  <a:lnTo>
                    <a:pt x="5694" y="23204"/>
                  </a:lnTo>
                  <a:lnTo>
                    <a:pt x="5707" y="23096"/>
                  </a:lnTo>
                  <a:lnTo>
                    <a:pt x="5721" y="22840"/>
                  </a:lnTo>
                  <a:lnTo>
                    <a:pt x="5721" y="22031"/>
                  </a:lnTo>
                  <a:lnTo>
                    <a:pt x="5721" y="21936"/>
                  </a:lnTo>
                  <a:lnTo>
                    <a:pt x="5721" y="21842"/>
                  </a:lnTo>
                  <a:lnTo>
                    <a:pt x="5707" y="21761"/>
                  </a:lnTo>
                  <a:lnTo>
                    <a:pt x="5680" y="21666"/>
                  </a:lnTo>
                  <a:lnTo>
                    <a:pt x="5640" y="21585"/>
                  </a:lnTo>
                  <a:lnTo>
                    <a:pt x="5599" y="21504"/>
                  </a:lnTo>
                  <a:lnTo>
                    <a:pt x="5545" y="21424"/>
                  </a:lnTo>
                  <a:lnTo>
                    <a:pt x="5492" y="21356"/>
                  </a:lnTo>
                  <a:lnTo>
                    <a:pt x="5424" y="21289"/>
                  </a:lnTo>
                  <a:lnTo>
                    <a:pt x="5357" y="21235"/>
                  </a:lnTo>
                  <a:lnTo>
                    <a:pt x="5276" y="21181"/>
                  </a:lnTo>
                  <a:lnTo>
                    <a:pt x="5195" y="21140"/>
                  </a:lnTo>
                  <a:lnTo>
                    <a:pt x="5114" y="21100"/>
                  </a:lnTo>
                  <a:lnTo>
                    <a:pt x="5019" y="21073"/>
                  </a:lnTo>
                  <a:lnTo>
                    <a:pt x="4938" y="21059"/>
                  </a:lnTo>
                  <a:lnTo>
                    <a:pt x="4844" y="21046"/>
                  </a:lnTo>
                  <a:lnTo>
                    <a:pt x="4574" y="21019"/>
                  </a:lnTo>
                  <a:lnTo>
                    <a:pt x="4439" y="20978"/>
                  </a:lnTo>
                  <a:lnTo>
                    <a:pt x="4304" y="20938"/>
                  </a:lnTo>
                  <a:lnTo>
                    <a:pt x="4169" y="20884"/>
                  </a:lnTo>
                  <a:lnTo>
                    <a:pt x="4035" y="20816"/>
                  </a:lnTo>
                  <a:lnTo>
                    <a:pt x="3913" y="20722"/>
                  </a:lnTo>
                  <a:lnTo>
                    <a:pt x="3792" y="20614"/>
                  </a:lnTo>
                  <a:lnTo>
                    <a:pt x="3684" y="20493"/>
                  </a:lnTo>
                  <a:lnTo>
                    <a:pt x="3589" y="20331"/>
                  </a:lnTo>
                  <a:lnTo>
                    <a:pt x="3508" y="20155"/>
                  </a:lnTo>
                  <a:lnTo>
                    <a:pt x="3427" y="19940"/>
                  </a:lnTo>
                  <a:lnTo>
                    <a:pt x="3373" y="19710"/>
                  </a:lnTo>
                  <a:lnTo>
                    <a:pt x="3320" y="19440"/>
                  </a:lnTo>
                  <a:lnTo>
                    <a:pt x="3293" y="19130"/>
                  </a:lnTo>
                  <a:lnTo>
                    <a:pt x="3293" y="18779"/>
                  </a:lnTo>
                  <a:lnTo>
                    <a:pt x="3293" y="1107"/>
                  </a:lnTo>
                  <a:lnTo>
                    <a:pt x="3279" y="972"/>
                  </a:lnTo>
                  <a:lnTo>
                    <a:pt x="3266" y="850"/>
                  </a:lnTo>
                  <a:lnTo>
                    <a:pt x="3239" y="729"/>
                  </a:lnTo>
                  <a:lnTo>
                    <a:pt x="3212" y="621"/>
                  </a:lnTo>
                  <a:lnTo>
                    <a:pt x="3171" y="527"/>
                  </a:lnTo>
                  <a:lnTo>
                    <a:pt x="3117" y="432"/>
                  </a:lnTo>
                  <a:lnTo>
                    <a:pt x="3063" y="351"/>
                  </a:lnTo>
                  <a:lnTo>
                    <a:pt x="2996" y="270"/>
                  </a:lnTo>
                  <a:lnTo>
                    <a:pt x="2915" y="216"/>
                  </a:lnTo>
                  <a:lnTo>
                    <a:pt x="2834" y="149"/>
                  </a:lnTo>
                  <a:lnTo>
                    <a:pt x="2739" y="108"/>
                  </a:lnTo>
                  <a:lnTo>
                    <a:pt x="2645" y="68"/>
                  </a:lnTo>
                  <a:lnTo>
                    <a:pt x="2537" y="41"/>
                  </a:lnTo>
                  <a:lnTo>
                    <a:pt x="2429" y="14"/>
                  </a:lnTo>
                  <a:lnTo>
                    <a:pt x="2308"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 name="Google Shape;95;p13"/>
            <p:cNvSpPr/>
            <p:nvPr/>
          </p:nvSpPr>
          <p:spPr>
            <a:xfrm>
              <a:off x="974034" y="612279"/>
              <a:ext cx="23624" cy="119608"/>
            </a:xfrm>
            <a:custGeom>
              <a:rect b="b" l="l" r="r" t="t"/>
              <a:pathLst>
                <a:path extrusionOk="0" h="17093" w="3280">
                  <a:moveTo>
                    <a:pt x="986" y="0"/>
                  </a:moveTo>
                  <a:lnTo>
                    <a:pt x="864" y="14"/>
                  </a:lnTo>
                  <a:lnTo>
                    <a:pt x="756" y="41"/>
                  </a:lnTo>
                  <a:lnTo>
                    <a:pt x="648" y="68"/>
                  </a:lnTo>
                  <a:lnTo>
                    <a:pt x="554" y="108"/>
                  </a:lnTo>
                  <a:lnTo>
                    <a:pt x="460" y="149"/>
                  </a:lnTo>
                  <a:lnTo>
                    <a:pt x="379" y="216"/>
                  </a:lnTo>
                  <a:lnTo>
                    <a:pt x="298" y="270"/>
                  </a:lnTo>
                  <a:lnTo>
                    <a:pt x="230" y="351"/>
                  </a:lnTo>
                  <a:lnTo>
                    <a:pt x="176" y="432"/>
                  </a:lnTo>
                  <a:lnTo>
                    <a:pt x="122" y="526"/>
                  </a:lnTo>
                  <a:lnTo>
                    <a:pt x="82" y="621"/>
                  </a:lnTo>
                  <a:lnTo>
                    <a:pt x="55" y="729"/>
                  </a:lnTo>
                  <a:lnTo>
                    <a:pt x="28" y="850"/>
                  </a:lnTo>
                  <a:lnTo>
                    <a:pt x="14" y="972"/>
                  </a:lnTo>
                  <a:lnTo>
                    <a:pt x="1" y="1106"/>
                  </a:lnTo>
                  <a:lnTo>
                    <a:pt x="14" y="15987"/>
                  </a:lnTo>
                  <a:lnTo>
                    <a:pt x="14" y="16121"/>
                  </a:lnTo>
                  <a:lnTo>
                    <a:pt x="28" y="16243"/>
                  </a:lnTo>
                  <a:lnTo>
                    <a:pt x="55" y="16364"/>
                  </a:lnTo>
                  <a:lnTo>
                    <a:pt x="95" y="16472"/>
                  </a:lnTo>
                  <a:lnTo>
                    <a:pt x="136" y="16567"/>
                  </a:lnTo>
                  <a:lnTo>
                    <a:pt x="176" y="16661"/>
                  </a:lnTo>
                  <a:lnTo>
                    <a:pt x="244" y="16742"/>
                  </a:lnTo>
                  <a:lnTo>
                    <a:pt x="311" y="16823"/>
                  </a:lnTo>
                  <a:lnTo>
                    <a:pt x="379" y="16890"/>
                  </a:lnTo>
                  <a:lnTo>
                    <a:pt x="460" y="16944"/>
                  </a:lnTo>
                  <a:lnTo>
                    <a:pt x="554" y="16985"/>
                  </a:lnTo>
                  <a:lnTo>
                    <a:pt x="662" y="17025"/>
                  </a:lnTo>
                  <a:lnTo>
                    <a:pt x="770" y="17066"/>
                  </a:lnTo>
                  <a:lnTo>
                    <a:pt x="878" y="17079"/>
                  </a:lnTo>
                  <a:lnTo>
                    <a:pt x="999" y="17093"/>
                  </a:lnTo>
                  <a:lnTo>
                    <a:pt x="2308" y="17093"/>
                  </a:lnTo>
                  <a:lnTo>
                    <a:pt x="2429" y="17079"/>
                  </a:lnTo>
                  <a:lnTo>
                    <a:pt x="2551" y="17066"/>
                  </a:lnTo>
                  <a:lnTo>
                    <a:pt x="2658" y="17025"/>
                  </a:lnTo>
                  <a:lnTo>
                    <a:pt x="2753" y="16985"/>
                  </a:lnTo>
                  <a:lnTo>
                    <a:pt x="2847" y="16944"/>
                  </a:lnTo>
                  <a:lnTo>
                    <a:pt x="2928" y="16890"/>
                  </a:lnTo>
                  <a:lnTo>
                    <a:pt x="3009" y="16823"/>
                  </a:lnTo>
                  <a:lnTo>
                    <a:pt x="3077" y="16742"/>
                  </a:lnTo>
                  <a:lnTo>
                    <a:pt x="3131" y="16661"/>
                  </a:lnTo>
                  <a:lnTo>
                    <a:pt x="3171" y="16567"/>
                  </a:lnTo>
                  <a:lnTo>
                    <a:pt x="3212" y="16472"/>
                  </a:lnTo>
                  <a:lnTo>
                    <a:pt x="3239" y="16364"/>
                  </a:lnTo>
                  <a:lnTo>
                    <a:pt x="3266" y="16243"/>
                  </a:lnTo>
                  <a:lnTo>
                    <a:pt x="3279" y="16121"/>
                  </a:lnTo>
                  <a:lnTo>
                    <a:pt x="3279" y="15987"/>
                  </a:lnTo>
                  <a:lnTo>
                    <a:pt x="3279" y="1106"/>
                  </a:lnTo>
                  <a:lnTo>
                    <a:pt x="3279" y="972"/>
                  </a:lnTo>
                  <a:lnTo>
                    <a:pt x="3266" y="850"/>
                  </a:lnTo>
                  <a:lnTo>
                    <a:pt x="3239" y="729"/>
                  </a:lnTo>
                  <a:lnTo>
                    <a:pt x="3212" y="621"/>
                  </a:lnTo>
                  <a:lnTo>
                    <a:pt x="3171" y="526"/>
                  </a:lnTo>
                  <a:lnTo>
                    <a:pt x="3131" y="432"/>
                  </a:lnTo>
                  <a:lnTo>
                    <a:pt x="3077" y="351"/>
                  </a:lnTo>
                  <a:lnTo>
                    <a:pt x="3009" y="270"/>
                  </a:lnTo>
                  <a:lnTo>
                    <a:pt x="2928" y="216"/>
                  </a:lnTo>
                  <a:lnTo>
                    <a:pt x="2847" y="149"/>
                  </a:lnTo>
                  <a:lnTo>
                    <a:pt x="2753" y="108"/>
                  </a:lnTo>
                  <a:lnTo>
                    <a:pt x="2658" y="68"/>
                  </a:lnTo>
                  <a:lnTo>
                    <a:pt x="2551" y="41"/>
                  </a:lnTo>
                  <a:lnTo>
                    <a:pt x="2429" y="14"/>
                  </a:lnTo>
                  <a:lnTo>
                    <a:pt x="2308"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 name="Google Shape;96;p13"/>
            <p:cNvSpPr/>
            <p:nvPr/>
          </p:nvSpPr>
          <p:spPr>
            <a:xfrm>
              <a:off x="1018149" y="609445"/>
              <a:ext cx="132735" cy="125276"/>
            </a:xfrm>
            <a:custGeom>
              <a:rect b="b" l="l" r="r" t="t"/>
              <a:pathLst>
                <a:path extrusionOk="0" h="17903" w="18429">
                  <a:moveTo>
                    <a:pt x="9201" y="2834"/>
                  </a:moveTo>
                  <a:lnTo>
                    <a:pt x="9498" y="2847"/>
                  </a:lnTo>
                  <a:lnTo>
                    <a:pt x="9795" y="2860"/>
                  </a:lnTo>
                  <a:lnTo>
                    <a:pt x="10092" y="2901"/>
                  </a:lnTo>
                  <a:lnTo>
                    <a:pt x="10388" y="2955"/>
                  </a:lnTo>
                  <a:lnTo>
                    <a:pt x="10672" y="3009"/>
                  </a:lnTo>
                  <a:lnTo>
                    <a:pt x="10941" y="3090"/>
                  </a:lnTo>
                  <a:lnTo>
                    <a:pt x="11225" y="3184"/>
                  </a:lnTo>
                  <a:lnTo>
                    <a:pt x="11481" y="3279"/>
                  </a:lnTo>
                  <a:lnTo>
                    <a:pt x="11751" y="3400"/>
                  </a:lnTo>
                  <a:lnTo>
                    <a:pt x="11994" y="3522"/>
                  </a:lnTo>
                  <a:lnTo>
                    <a:pt x="12250" y="3670"/>
                  </a:lnTo>
                  <a:lnTo>
                    <a:pt x="12479" y="3818"/>
                  </a:lnTo>
                  <a:lnTo>
                    <a:pt x="12709" y="3980"/>
                  </a:lnTo>
                  <a:lnTo>
                    <a:pt x="12938" y="4156"/>
                  </a:lnTo>
                  <a:lnTo>
                    <a:pt x="13154" y="4344"/>
                  </a:lnTo>
                  <a:lnTo>
                    <a:pt x="13356" y="4533"/>
                  </a:lnTo>
                  <a:lnTo>
                    <a:pt x="13545" y="4736"/>
                  </a:lnTo>
                  <a:lnTo>
                    <a:pt x="13734" y="4952"/>
                  </a:lnTo>
                  <a:lnTo>
                    <a:pt x="13909" y="5181"/>
                  </a:lnTo>
                  <a:lnTo>
                    <a:pt x="14071" y="5424"/>
                  </a:lnTo>
                  <a:lnTo>
                    <a:pt x="14220" y="5667"/>
                  </a:lnTo>
                  <a:lnTo>
                    <a:pt x="14368" y="5923"/>
                  </a:lnTo>
                  <a:lnTo>
                    <a:pt x="14503" y="6179"/>
                  </a:lnTo>
                  <a:lnTo>
                    <a:pt x="14611" y="6462"/>
                  </a:lnTo>
                  <a:lnTo>
                    <a:pt x="14719" y="6732"/>
                  </a:lnTo>
                  <a:lnTo>
                    <a:pt x="14813" y="7029"/>
                  </a:lnTo>
                  <a:lnTo>
                    <a:pt x="14894" y="7326"/>
                  </a:lnTo>
                  <a:lnTo>
                    <a:pt x="14962" y="7623"/>
                  </a:lnTo>
                  <a:lnTo>
                    <a:pt x="15016" y="7946"/>
                  </a:lnTo>
                  <a:lnTo>
                    <a:pt x="15043" y="8257"/>
                  </a:lnTo>
                  <a:lnTo>
                    <a:pt x="15070" y="8581"/>
                  </a:lnTo>
                  <a:lnTo>
                    <a:pt x="15083" y="8918"/>
                  </a:lnTo>
                  <a:lnTo>
                    <a:pt x="15070" y="9255"/>
                  </a:lnTo>
                  <a:lnTo>
                    <a:pt x="15043" y="9579"/>
                  </a:lnTo>
                  <a:lnTo>
                    <a:pt x="15016" y="9903"/>
                  </a:lnTo>
                  <a:lnTo>
                    <a:pt x="14962" y="10213"/>
                  </a:lnTo>
                  <a:lnTo>
                    <a:pt x="14894" y="10523"/>
                  </a:lnTo>
                  <a:lnTo>
                    <a:pt x="14813" y="10820"/>
                  </a:lnTo>
                  <a:lnTo>
                    <a:pt x="14719" y="11103"/>
                  </a:lnTo>
                  <a:lnTo>
                    <a:pt x="14611" y="11387"/>
                  </a:lnTo>
                  <a:lnTo>
                    <a:pt x="14503" y="11670"/>
                  </a:lnTo>
                  <a:lnTo>
                    <a:pt x="14368" y="11940"/>
                  </a:lnTo>
                  <a:lnTo>
                    <a:pt x="14220" y="12196"/>
                  </a:lnTo>
                  <a:lnTo>
                    <a:pt x="14071" y="12439"/>
                  </a:lnTo>
                  <a:lnTo>
                    <a:pt x="13909" y="12682"/>
                  </a:lnTo>
                  <a:lnTo>
                    <a:pt x="13734" y="12911"/>
                  </a:lnTo>
                  <a:lnTo>
                    <a:pt x="13545" y="13127"/>
                  </a:lnTo>
                  <a:lnTo>
                    <a:pt x="13356" y="13343"/>
                  </a:lnTo>
                  <a:lnTo>
                    <a:pt x="13154" y="13532"/>
                  </a:lnTo>
                  <a:lnTo>
                    <a:pt x="12938" y="13720"/>
                  </a:lnTo>
                  <a:lnTo>
                    <a:pt x="12709" y="13896"/>
                  </a:lnTo>
                  <a:lnTo>
                    <a:pt x="12479" y="14071"/>
                  </a:lnTo>
                  <a:lnTo>
                    <a:pt x="12250" y="14220"/>
                  </a:lnTo>
                  <a:lnTo>
                    <a:pt x="11994" y="14368"/>
                  </a:lnTo>
                  <a:lnTo>
                    <a:pt x="11751" y="14489"/>
                  </a:lnTo>
                  <a:lnTo>
                    <a:pt x="11481" y="14611"/>
                  </a:lnTo>
                  <a:lnTo>
                    <a:pt x="11225" y="14719"/>
                  </a:lnTo>
                  <a:lnTo>
                    <a:pt x="10941" y="14813"/>
                  </a:lnTo>
                  <a:lnTo>
                    <a:pt x="10672" y="14881"/>
                  </a:lnTo>
                  <a:lnTo>
                    <a:pt x="10388" y="14948"/>
                  </a:lnTo>
                  <a:lnTo>
                    <a:pt x="10092" y="15002"/>
                  </a:lnTo>
                  <a:lnTo>
                    <a:pt x="9795" y="15043"/>
                  </a:lnTo>
                  <a:lnTo>
                    <a:pt x="9498" y="15056"/>
                  </a:lnTo>
                  <a:lnTo>
                    <a:pt x="9201" y="15070"/>
                  </a:lnTo>
                  <a:lnTo>
                    <a:pt x="8904" y="15056"/>
                  </a:lnTo>
                  <a:lnTo>
                    <a:pt x="8608" y="15043"/>
                  </a:lnTo>
                  <a:lnTo>
                    <a:pt x="8311" y="15002"/>
                  </a:lnTo>
                  <a:lnTo>
                    <a:pt x="8027" y="14948"/>
                  </a:lnTo>
                  <a:lnTo>
                    <a:pt x="7744" y="14881"/>
                  </a:lnTo>
                  <a:lnTo>
                    <a:pt x="7461" y="14800"/>
                  </a:lnTo>
                  <a:lnTo>
                    <a:pt x="7191" y="14719"/>
                  </a:lnTo>
                  <a:lnTo>
                    <a:pt x="6921" y="14611"/>
                  </a:lnTo>
                  <a:lnTo>
                    <a:pt x="6665" y="14489"/>
                  </a:lnTo>
                  <a:lnTo>
                    <a:pt x="6409" y="14355"/>
                  </a:lnTo>
                  <a:lnTo>
                    <a:pt x="6166" y="14206"/>
                  </a:lnTo>
                  <a:lnTo>
                    <a:pt x="5923" y="14058"/>
                  </a:lnTo>
                  <a:lnTo>
                    <a:pt x="5694" y="13896"/>
                  </a:lnTo>
                  <a:lnTo>
                    <a:pt x="5478" y="13707"/>
                  </a:lnTo>
                  <a:lnTo>
                    <a:pt x="5262" y="13518"/>
                  </a:lnTo>
                  <a:lnTo>
                    <a:pt x="5060" y="13316"/>
                  </a:lnTo>
                  <a:lnTo>
                    <a:pt x="4857" y="13113"/>
                  </a:lnTo>
                  <a:lnTo>
                    <a:pt x="4668" y="12898"/>
                  </a:lnTo>
                  <a:lnTo>
                    <a:pt x="4493" y="12655"/>
                  </a:lnTo>
                  <a:lnTo>
                    <a:pt x="4331" y="12425"/>
                  </a:lnTo>
                  <a:lnTo>
                    <a:pt x="4183" y="12169"/>
                  </a:lnTo>
                  <a:lnTo>
                    <a:pt x="4034" y="11913"/>
                  </a:lnTo>
                  <a:lnTo>
                    <a:pt x="3899" y="11643"/>
                  </a:lnTo>
                  <a:lnTo>
                    <a:pt x="3778" y="11373"/>
                  </a:lnTo>
                  <a:lnTo>
                    <a:pt x="3684" y="11090"/>
                  </a:lnTo>
                  <a:lnTo>
                    <a:pt x="3589" y="10806"/>
                  </a:lnTo>
                  <a:lnTo>
                    <a:pt x="3508" y="10510"/>
                  </a:lnTo>
                  <a:lnTo>
                    <a:pt x="3441" y="10199"/>
                  </a:lnTo>
                  <a:lnTo>
                    <a:pt x="3387" y="9889"/>
                  </a:lnTo>
                  <a:lnTo>
                    <a:pt x="3346" y="9565"/>
                  </a:lnTo>
                  <a:lnTo>
                    <a:pt x="3319" y="9242"/>
                  </a:lnTo>
                  <a:lnTo>
                    <a:pt x="3319" y="8918"/>
                  </a:lnTo>
                  <a:lnTo>
                    <a:pt x="3319" y="8581"/>
                  </a:lnTo>
                  <a:lnTo>
                    <a:pt x="3346" y="8270"/>
                  </a:lnTo>
                  <a:lnTo>
                    <a:pt x="3387" y="7946"/>
                  </a:lnTo>
                  <a:lnTo>
                    <a:pt x="3441" y="7636"/>
                  </a:lnTo>
                  <a:lnTo>
                    <a:pt x="3508" y="7339"/>
                  </a:lnTo>
                  <a:lnTo>
                    <a:pt x="3576" y="7043"/>
                  </a:lnTo>
                  <a:lnTo>
                    <a:pt x="3670" y="6746"/>
                  </a:lnTo>
                  <a:lnTo>
                    <a:pt x="3778" y="6476"/>
                  </a:lnTo>
                  <a:lnTo>
                    <a:pt x="3899" y="6193"/>
                  </a:lnTo>
                  <a:lnTo>
                    <a:pt x="4021" y="5936"/>
                  </a:lnTo>
                  <a:lnTo>
                    <a:pt x="4169" y="5680"/>
                  </a:lnTo>
                  <a:lnTo>
                    <a:pt x="4318" y="5437"/>
                  </a:lnTo>
                  <a:lnTo>
                    <a:pt x="4479" y="5194"/>
                  </a:lnTo>
                  <a:lnTo>
                    <a:pt x="4655" y="4965"/>
                  </a:lnTo>
                  <a:lnTo>
                    <a:pt x="4844" y="4749"/>
                  </a:lnTo>
                  <a:lnTo>
                    <a:pt x="5046" y="4547"/>
                  </a:lnTo>
                  <a:lnTo>
                    <a:pt x="5248" y="4344"/>
                  </a:lnTo>
                  <a:lnTo>
                    <a:pt x="5464" y="4169"/>
                  </a:lnTo>
                  <a:lnTo>
                    <a:pt x="5680" y="3994"/>
                  </a:lnTo>
                  <a:lnTo>
                    <a:pt x="5909" y="3818"/>
                  </a:lnTo>
                  <a:lnTo>
                    <a:pt x="6152" y="3670"/>
                  </a:lnTo>
                  <a:lnTo>
                    <a:pt x="6395" y="3535"/>
                  </a:lnTo>
                  <a:lnTo>
                    <a:pt x="6651" y="3400"/>
                  </a:lnTo>
                  <a:lnTo>
                    <a:pt x="6908" y="3292"/>
                  </a:lnTo>
                  <a:lnTo>
                    <a:pt x="7178" y="3184"/>
                  </a:lnTo>
                  <a:lnTo>
                    <a:pt x="7447" y="3090"/>
                  </a:lnTo>
                  <a:lnTo>
                    <a:pt x="7731" y="3022"/>
                  </a:lnTo>
                  <a:lnTo>
                    <a:pt x="8014" y="2955"/>
                  </a:lnTo>
                  <a:lnTo>
                    <a:pt x="8297" y="2901"/>
                  </a:lnTo>
                  <a:lnTo>
                    <a:pt x="8594" y="2860"/>
                  </a:lnTo>
                  <a:lnTo>
                    <a:pt x="8891" y="2847"/>
                  </a:lnTo>
                  <a:lnTo>
                    <a:pt x="9201" y="2834"/>
                  </a:lnTo>
                  <a:close/>
                  <a:moveTo>
                    <a:pt x="8716" y="0"/>
                  </a:moveTo>
                  <a:lnTo>
                    <a:pt x="8257" y="41"/>
                  </a:lnTo>
                  <a:lnTo>
                    <a:pt x="7785" y="95"/>
                  </a:lnTo>
                  <a:lnTo>
                    <a:pt x="7339" y="162"/>
                  </a:lnTo>
                  <a:lnTo>
                    <a:pt x="6894" y="257"/>
                  </a:lnTo>
                  <a:lnTo>
                    <a:pt x="6449" y="378"/>
                  </a:lnTo>
                  <a:lnTo>
                    <a:pt x="6017" y="500"/>
                  </a:lnTo>
                  <a:lnTo>
                    <a:pt x="5613" y="662"/>
                  </a:lnTo>
                  <a:lnTo>
                    <a:pt x="5194" y="823"/>
                  </a:lnTo>
                  <a:lnTo>
                    <a:pt x="4803" y="1012"/>
                  </a:lnTo>
                  <a:lnTo>
                    <a:pt x="4412" y="1228"/>
                  </a:lnTo>
                  <a:lnTo>
                    <a:pt x="4048" y="1444"/>
                  </a:lnTo>
                  <a:lnTo>
                    <a:pt x="3684" y="1687"/>
                  </a:lnTo>
                  <a:lnTo>
                    <a:pt x="3333" y="1943"/>
                  </a:lnTo>
                  <a:lnTo>
                    <a:pt x="3009" y="2213"/>
                  </a:lnTo>
                  <a:lnTo>
                    <a:pt x="2685" y="2510"/>
                  </a:lnTo>
                  <a:lnTo>
                    <a:pt x="2388" y="2807"/>
                  </a:lnTo>
                  <a:lnTo>
                    <a:pt x="2092" y="3130"/>
                  </a:lnTo>
                  <a:lnTo>
                    <a:pt x="1822" y="3454"/>
                  </a:lnTo>
                  <a:lnTo>
                    <a:pt x="1565" y="3805"/>
                  </a:lnTo>
                  <a:lnTo>
                    <a:pt x="1323" y="4169"/>
                  </a:lnTo>
                  <a:lnTo>
                    <a:pt x="1107" y="4547"/>
                  </a:lnTo>
                  <a:lnTo>
                    <a:pt x="904" y="4925"/>
                  </a:lnTo>
                  <a:lnTo>
                    <a:pt x="729" y="5329"/>
                  </a:lnTo>
                  <a:lnTo>
                    <a:pt x="554" y="5734"/>
                  </a:lnTo>
                  <a:lnTo>
                    <a:pt x="419" y="6166"/>
                  </a:lnTo>
                  <a:lnTo>
                    <a:pt x="297" y="6597"/>
                  </a:lnTo>
                  <a:lnTo>
                    <a:pt x="189" y="7043"/>
                  </a:lnTo>
                  <a:lnTo>
                    <a:pt x="108" y="7488"/>
                  </a:lnTo>
                  <a:lnTo>
                    <a:pt x="55" y="7960"/>
                  </a:lnTo>
                  <a:lnTo>
                    <a:pt x="14" y="8432"/>
                  </a:lnTo>
                  <a:lnTo>
                    <a:pt x="1" y="8918"/>
                  </a:lnTo>
                  <a:lnTo>
                    <a:pt x="14" y="9403"/>
                  </a:lnTo>
                  <a:lnTo>
                    <a:pt x="55" y="9876"/>
                  </a:lnTo>
                  <a:lnTo>
                    <a:pt x="108" y="10334"/>
                  </a:lnTo>
                  <a:lnTo>
                    <a:pt x="189" y="10793"/>
                  </a:lnTo>
                  <a:lnTo>
                    <a:pt x="297" y="11238"/>
                  </a:lnTo>
                  <a:lnTo>
                    <a:pt x="419" y="11683"/>
                  </a:lnTo>
                  <a:lnTo>
                    <a:pt x="554" y="12102"/>
                  </a:lnTo>
                  <a:lnTo>
                    <a:pt x="729" y="12520"/>
                  </a:lnTo>
                  <a:lnTo>
                    <a:pt x="904" y="12924"/>
                  </a:lnTo>
                  <a:lnTo>
                    <a:pt x="1107" y="13302"/>
                  </a:lnTo>
                  <a:lnTo>
                    <a:pt x="1323" y="13680"/>
                  </a:lnTo>
                  <a:lnTo>
                    <a:pt x="1565" y="14044"/>
                  </a:lnTo>
                  <a:lnTo>
                    <a:pt x="1822" y="14395"/>
                  </a:lnTo>
                  <a:lnTo>
                    <a:pt x="2092" y="14732"/>
                  </a:lnTo>
                  <a:lnTo>
                    <a:pt x="2388" y="15056"/>
                  </a:lnTo>
                  <a:lnTo>
                    <a:pt x="2685" y="15366"/>
                  </a:lnTo>
                  <a:lnTo>
                    <a:pt x="3009" y="15650"/>
                  </a:lnTo>
                  <a:lnTo>
                    <a:pt x="3333" y="15933"/>
                  </a:lnTo>
                  <a:lnTo>
                    <a:pt x="3684" y="16189"/>
                  </a:lnTo>
                  <a:lnTo>
                    <a:pt x="4048" y="16432"/>
                  </a:lnTo>
                  <a:lnTo>
                    <a:pt x="4412" y="16661"/>
                  </a:lnTo>
                  <a:lnTo>
                    <a:pt x="4803" y="16864"/>
                  </a:lnTo>
                  <a:lnTo>
                    <a:pt x="5194" y="17066"/>
                  </a:lnTo>
                  <a:lnTo>
                    <a:pt x="5613" y="17228"/>
                  </a:lnTo>
                  <a:lnTo>
                    <a:pt x="6031" y="17390"/>
                  </a:lnTo>
                  <a:lnTo>
                    <a:pt x="6449" y="17525"/>
                  </a:lnTo>
                  <a:lnTo>
                    <a:pt x="6894" y="17633"/>
                  </a:lnTo>
                  <a:lnTo>
                    <a:pt x="7339" y="17727"/>
                  </a:lnTo>
                  <a:lnTo>
                    <a:pt x="7785" y="17808"/>
                  </a:lnTo>
                  <a:lnTo>
                    <a:pt x="8257" y="17862"/>
                  </a:lnTo>
                  <a:lnTo>
                    <a:pt x="8716" y="17889"/>
                  </a:lnTo>
                  <a:lnTo>
                    <a:pt x="9201" y="17903"/>
                  </a:lnTo>
                  <a:lnTo>
                    <a:pt x="9673" y="17889"/>
                  </a:lnTo>
                  <a:lnTo>
                    <a:pt x="10146" y="17862"/>
                  </a:lnTo>
                  <a:lnTo>
                    <a:pt x="10604" y="17808"/>
                  </a:lnTo>
                  <a:lnTo>
                    <a:pt x="11063" y="17727"/>
                  </a:lnTo>
                  <a:lnTo>
                    <a:pt x="11508" y="17633"/>
                  </a:lnTo>
                  <a:lnTo>
                    <a:pt x="11940" y="17525"/>
                  </a:lnTo>
                  <a:lnTo>
                    <a:pt x="12371" y="17390"/>
                  </a:lnTo>
                  <a:lnTo>
                    <a:pt x="12790" y="17228"/>
                  </a:lnTo>
                  <a:lnTo>
                    <a:pt x="13208" y="17053"/>
                  </a:lnTo>
                  <a:lnTo>
                    <a:pt x="13599" y="16864"/>
                  </a:lnTo>
                  <a:lnTo>
                    <a:pt x="13990" y="16648"/>
                  </a:lnTo>
                  <a:lnTo>
                    <a:pt x="14355" y="16432"/>
                  </a:lnTo>
                  <a:lnTo>
                    <a:pt x="14719" y="16176"/>
                  </a:lnTo>
                  <a:lnTo>
                    <a:pt x="15070" y="15919"/>
                  </a:lnTo>
                  <a:lnTo>
                    <a:pt x="15407" y="15650"/>
                  </a:lnTo>
                  <a:lnTo>
                    <a:pt x="15731" y="15353"/>
                  </a:lnTo>
                  <a:lnTo>
                    <a:pt x="16027" y="15043"/>
                  </a:lnTo>
                  <a:lnTo>
                    <a:pt x="16324" y="14719"/>
                  </a:lnTo>
                  <a:lnTo>
                    <a:pt x="16594" y="14381"/>
                  </a:lnTo>
                  <a:lnTo>
                    <a:pt x="16850" y="14031"/>
                  </a:lnTo>
                  <a:lnTo>
                    <a:pt x="17093" y="13666"/>
                  </a:lnTo>
                  <a:lnTo>
                    <a:pt x="17309" y="13289"/>
                  </a:lnTo>
                  <a:lnTo>
                    <a:pt x="17511" y="12911"/>
                  </a:lnTo>
                  <a:lnTo>
                    <a:pt x="17700" y="12506"/>
                  </a:lnTo>
                  <a:lnTo>
                    <a:pt x="17862" y="12088"/>
                  </a:lnTo>
                  <a:lnTo>
                    <a:pt x="18011" y="11670"/>
                  </a:lnTo>
                  <a:lnTo>
                    <a:pt x="18132" y="11238"/>
                  </a:lnTo>
                  <a:lnTo>
                    <a:pt x="18240" y="10793"/>
                  </a:lnTo>
                  <a:lnTo>
                    <a:pt x="18321" y="10334"/>
                  </a:lnTo>
                  <a:lnTo>
                    <a:pt x="18375" y="9876"/>
                  </a:lnTo>
                  <a:lnTo>
                    <a:pt x="18415" y="9403"/>
                  </a:lnTo>
                  <a:lnTo>
                    <a:pt x="18429" y="8918"/>
                  </a:lnTo>
                  <a:lnTo>
                    <a:pt x="18415" y="8432"/>
                  </a:lnTo>
                  <a:lnTo>
                    <a:pt x="18375" y="7973"/>
                  </a:lnTo>
                  <a:lnTo>
                    <a:pt x="18321" y="7501"/>
                  </a:lnTo>
                  <a:lnTo>
                    <a:pt x="18240" y="7056"/>
                  </a:lnTo>
                  <a:lnTo>
                    <a:pt x="18132" y="6611"/>
                  </a:lnTo>
                  <a:lnTo>
                    <a:pt x="18011" y="6179"/>
                  </a:lnTo>
                  <a:lnTo>
                    <a:pt x="17862" y="5747"/>
                  </a:lnTo>
                  <a:lnTo>
                    <a:pt x="17700" y="5343"/>
                  </a:lnTo>
                  <a:lnTo>
                    <a:pt x="17511" y="4938"/>
                  </a:lnTo>
                  <a:lnTo>
                    <a:pt x="17309" y="4560"/>
                  </a:lnTo>
                  <a:lnTo>
                    <a:pt x="17093" y="4183"/>
                  </a:lnTo>
                  <a:lnTo>
                    <a:pt x="16850" y="3818"/>
                  </a:lnTo>
                  <a:lnTo>
                    <a:pt x="16594" y="3481"/>
                  </a:lnTo>
                  <a:lnTo>
                    <a:pt x="16324" y="3144"/>
                  </a:lnTo>
                  <a:lnTo>
                    <a:pt x="16027" y="2820"/>
                  </a:lnTo>
                  <a:lnTo>
                    <a:pt x="15731" y="2523"/>
                  </a:lnTo>
                  <a:lnTo>
                    <a:pt x="15407" y="2226"/>
                  </a:lnTo>
                  <a:lnTo>
                    <a:pt x="15070" y="1957"/>
                  </a:lnTo>
                  <a:lnTo>
                    <a:pt x="14719" y="1700"/>
                  </a:lnTo>
                  <a:lnTo>
                    <a:pt x="14355" y="1457"/>
                  </a:lnTo>
                  <a:lnTo>
                    <a:pt x="13990" y="1228"/>
                  </a:lnTo>
                  <a:lnTo>
                    <a:pt x="13599" y="1026"/>
                  </a:lnTo>
                  <a:lnTo>
                    <a:pt x="13208" y="837"/>
                  </a:lnTo>
                  <a:lnTo>
                    <a:pt x="12790" y="662"/>
                  </a:lnTo>
                  <a:lnTo>
                    <a:pt x="12371" y="513"/>
                  </a:lnTo>
                  <a:lnTo>
                    <a:pt x="11940" y="378"/>
                  </a:lnTo>
                  <a:lnTo>
                    <a:pt x="11508" y="257"/>
                  </a:lnTo>
                  <a:lnTo>
                    <a:pt x="11063" y="162"/>
                  </a:lnTo>
                  <a:lnTo>
                    <a:pt x="10604" y="95"/>
                  </a:lnTo>
                  <a:lnTo>
                    <a:pt x="10146" y="41"/>
                  </a:lnTo>
                  <a:lnTo>
                    <a:pt x="9673"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12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 logo">
  <p:cSld name="CUSTOM_3_4">
    <p:bg>
      <p:bgPr>
        <a:solidFill>
          <a:srgbClr val="FFFFFF"/>
        </a:solidFill>
      </p:bgPr>
    </p:bg>
    <p:spTree>
      <p:nvGrpSpPr>
        <p:cNvPr id="1452" name="Shape 1452"/>
        <p:cNvGrpSpPr/>
        <p:nvPr/>
      </p:nvGrpSpPr>
      <p:grpSpPr>
        <a:xfrm>
          <a:off x="0" y="0"/>
          <a:ext cx="0" cy="0"/>
          <a:chOff x="0" y="0"/>
          <a:chExt cx="0" cy="0"/>
        </a:xfrm>
      </p:grpSpPr>
      <p:sp>
        <p:nvSpPr>
          <p:cNvPr id="1453" name="Google Shape;1453;p125"/>
          <p:cNvSpPr txBox="1"/>
          <p:nvPr>
            <p:ph idx="12" type="sldNum"/>
          </p:nvPr>
        </p:nvSpPr>
        <p:spPr>
          <a:xfrm>
            <a:off x="290521" y="4874925"/>
            <a:ext cx="312300" cy="131700"/>
          </a:xfrm>
          <a:prstGeom prst="rect">
            <a:avLst/>
          </a:prstGeom>
          <a:noFill/>
          <a:ln>
            <a:noFill/>
          </a:ln>
        </p:spPr>
        <p:txBody>
          <a:bodyPr anchorCtr="0" anchor="ctr" bIns="0" lIns="0" spcFirstLastPara="1" rIns="0" wrap="square" tIns="0">
            <a:noAutofit/>
          </a:bodyPr>
          <a:lstStyle>
            <a:lvl1pPr indent="0" lvl="0"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1pPr>
            <a:lvl2pPr indent="0" lvl="1"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2pPr>
            <a:lvl3pPr indent="0" lvl="2"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3pPr>
            <a:lvl4pPr indent="0" lvl="3"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4pPr>
            <a:lvl5pPr indent="0" lvl="4"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5pPr>
            <a:lvl6pPr indent="0" lvl="5"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6pPr>
            <a:lvl7pPr indent="0" lvl="6"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7pPr>
            <a:lvl8pPr indent="0" lvl="7"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8pPr>
            <a:lvl9pPr indent="0" lvl="8"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9pPr>
          </a:lstStyle>
          <a:p>
            <a:pPr indent="0" lvl="0" marL="0" rtl="0" algn="l">
              <a:spcBef>
                <a:spcPts val="0"/>
              </a:spcBef>
              <a:spcAft>
                <a:spcPts val="0"/>
              </a:spcAft>
              <a:buNone/>
            </a:pPr>
            <a:fld id="{00000000-1234-1234-1234-123412341234}" type="slidenum">
              <a:rPr lang="en"/>
              <a:t>‹#›</a:t>
            </a:fld>
            <a:endParaRPr/>
          </a:p>
        </p:txBody>
      </p:sp>
      <p:sp>
        <p:nvSpPr>
          <p:cNvPr id="1454" name="Google Shape;1454;p125"/>
          <p:cNvSpPr txBox="1"/>
          <p:nvPr/>
        </p:nvSpPr>
        <p:spPr>
          <a:xfrm>
            <a:off x="1206943" y="4874925"/>
            <a:ext cx="1577100" cy="131700"/>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Clr>
                <a:srgbClr val="000000"/>
              </a:buClr>
              <a:buSzPts val="600"/>
              <a:buFont typeface="Arial"/>
              <a:buNone/>
            </a:pPr>
            <a:r>
              <a:rPr lang="en" sz="600">
                <a:solidFill>
                  <a:schemeClr val="dk2"/>
                </a:solidFill>
                <a:latin typeface="Helvetica Neue"/>
                <a:ea typeface="Helvetica Neue"/>
                <a:cs typeface="Helvetica Neue"/>
                <a:sym typeface="Helvetica Neue"/>
              </a:rPr>
              <a:t>2022 © AppFolio, Inc. Confidential</a:t>
            </a:r>
            <a:endParaRPr sz="600">
              <a:solidFill>
                <a:schemeClr val="dk2"/>
              </a:solidFill>
              <a:latin typeface="Helvetica Neue"/>
              <a:ea typeface="Helvetica Neue"/>
              <a:cs typeface="Helvetica Neue"/>
              <a:sym typeface="Helvetica Neue"/>
            </a:endParaRPr>
          </a:p>
        </p:txBody>
      </p:sp>
      <p:grpSp>
        <p:nvGrpSpPr>
          <p:cNvPr id="1455" name="Google Shape;1455;p125"/>
          <p:cNvGrpSpPr/>
          <p:nvPr/>
        </p:nvGrpSpPr>
        <p:grpSpPr>
          <a:xfrm>
            <a:off x="8215997" y="4856141"/>
            <a:ext cx="632981" cy="164573"/>
            <a:chOff x="288629" y="563758"/>
            <a:chExt cx="862254" cy="215523"/>
          </a:xfrm>
        </p:grpSpPr>
        <p:sp>
          <p:nvSpPr>
            <p:cNvPr id="1456" name="Google Shape;1456;p125"/>
            <p:cNvSpPr/>
            <p:nvPr/>
          </p:nvSpPr>
          <p:spPr>
            <a:xfrm>
              <a:off x="288629" y="606989"/>
              <a:ext cx="111063" cy="132645"/>
            </a:xfrm>
            <a:custGeom>
              <a:rect b="b" l="l" r="r" t="t"/>
              <a:pathLst>
                <a:path extrusionOk="0" h="18956" w="15420">
                  <a:moveTo>
                    <a:pt x="12330" y="9444"/>
                  </a:moveTo>
                  <a:lnTo>
                    <a:pt x="12330" y="11171"/>
                  </a:lnTo>
                  <a:lnTo>
                    <a:pt x="12330" y="11508"/>
                  </a:lnTo>
                  <a:lnTo>
                    <a:pt x="12290" y="11845"/>
                  </a:lnTo>
                  <a:lnTo>
                    <a:pt x="12249" y="12156"/>
                  </a:lnTo>
                  <a:lnTo>
                    <a:pt x="12182" y="12453"/>
                  </a:lnTo>
                  <a:lnTo>
                    <a:pt x="12088" y="12736"/>
                  </a:lnTo>
                  <a:lnTo>
                    <a:pt x="11993" y="13006"/>
                  </a:lnTo>
                  <a:lnTo>
                    <a:pt x="11872" y="13262"/>
                  </a:lnTo>
                  <a:lnTo>
                    <a:pt x="11737" y="13491"/>
                  </a:lnTo>
                  <a:lnTo>
                    <a:pt x="11602" y="13721"/>
                  </a:lnTo>
                  <a:lnTo>
                    <a:pt x="11440" y="13923"/>
                  </a:lnTo>
                  <a:lnTo>
                    <a:pt x="11278" y="14125"/>
                  </a:lnTo>
                  <a:lnTo>
                    <a:pt x="11103" y="14301"/>
                  </a:lnTo>
                  <a:lnTo>
                    <a:pt x="10927" y="14476"/>
                  </a:lnTo>
                  <a:lnTo>
                    <a:pt x="10739" y="14625"/>
                  </a:lnTo>
                  <a:lnTo>
                    <a:pt x="10536" y="14773"/>
                  </a:lnTo>
                  <a:lnTo>
                    <a:pt x="10334" y="14908"/>
                  </a:lnTo>
                  <a:lnTo>
                    <a:pt x="10131" y="15029"/>
                  </a:lnTo>
                  <a:lnTo>
                    <a:pt x="9916" y="15151"/>
                  </a:lnTo>
                  <a:lnTo>
                    <a:pt x="9713" y="15245"/>
                  </a:lnTo>
                  <a:lnTo>
                    <a:pt x="9497" y="15340"/>
                  </a:lnTo>
                  <a:lnTo>
                    <a:pt x="9282" y="15421"/>
                  </a:lnTo>
                  <a:lnTo>
                    <a:pt x="9079" y="15488"/>
                  </a:lnTo>
                  <a:lnTo>
                    <a:pt x="8661" y="15609"/>
                  </a:lnTo>
                  <a:lnTo>
                    <a:pt x="8270" y="15704"/>
                  </a:lnTo>
                  <a:lnTo>
                    <a:pt x="7892" y="15758"/>
                  </a:lnTo>
                  <a:lnTo>
                    <a:pt x="7568" y="15785"/>
                  </a:lnTo>
                  <a:lnTo>
                    <a:pt x="7271" y="15798"/>
                  </a:lnTo>
                  <a:lnTo>
                    <a:pt x="6921" y="15785"/>
                  </a:lnTo>
                  <a:lnTo>
                    <a:pt x="6556" y="15758"/>
                  </a:lnTo>
                  <a:lnTo>
                    <a:pt x="6192" y="15690"/>
                  </a:lnTo>
                  <a:lnTo>
                    <a:pt x="5841" y="15623"/>
                  </a:lnTo>
                  <a:lnTo>
                    <a:pt x="5504" y="15515"/>
                  </a:lnTo>
                  <a:lnTo>
                    <a:pt x="5167" y="15394"/>
                  </a:lnTo>
                  <a:lnTo>
                    <a:pt x="4857" y="15245"/>
                  </a:lnTo>
                  <a:lnTo>
                    <a:pt x="4560" y="15083"/>
                  </a:lnTo>
                  <a:lnTo>
                    <a:pt x="4290" y="14908"/>
                  </a:lnTo>
                  <a:lnTo>
                    <a:pt x="4047" y="14706"/>
                  </a:lnTo>
                  <a:lnTo>
                    <a:pt x="3926" y="14598"/>
                  </a:lnTo>
                  <a:lnTo>
                    <a:pt x="3831" y="14476"/>
                  </a:lnTo>
                  <a:lnTo>
                    <a:pt x="3723" y="14368"/>
                  </a:lnTo>
                  <a:lnTo>
                    <a:pt x="3642" y="14247"/>
                  </a:lnTo>
                  <a:lnTo>
                    <a:pt x="3562" y="14112"/>
                  </a:lnTo>
                  <a:lnTo>
                    <a:pt x="3494" y="13990"/>
                  </a:lnTo>
                  <a:lnTo>
                    <a:pt x="3427" y="13856"/>
                  </a:lnTo>
                  <a:lnTo>
                    <a:pt x="3386" y="13721"/>
                  </a:lnTo>
                  <a:lnTo>
                    <a:pt x="3346" y="13572"/>
                  </a:lnTo>
                  <a:lnTo>
                    <a:pt x="3305" y="13424"/>
                  </a:lnTo>
                  <a:lnTo>
                    <a:pt x="3292" y="13275"/>
                  </a:lnTo>
                  <a:lnTo>
                    <a:pt x="3292" y="13127"/>
                  </a:lnTo>
                  <a:lnTo>
                    <a:pt x="3292" y="12965"/>
                  </a:lnTo>
                  <a:lnTo>
                    <a:pt x="3305" y="12803"/>
                  </a:lnTo>
                  <a:lnTo>
                    <a:pt x="3332" y="12655"/>
                  </a:lnTo>
                  <a:lnTo>
                    <a:pt x="3359" y="12520"/>
                  </a:lnTo>
                  <a:lnTo>
                    <a:pt x="3400" y="12372"/>
                  </a:lnTo>
                  <a:lnTo>
                    <a:pt x="3454" y="12250"/>
                  </a:lnTo>
                  <a:lnTo>
                    <a:pt x="3521" y="12129"/>
                  </a:lnTo>
                  <a:lnTo>
                    <a:pt x="3589" y="12007"/>
                  </a:lnTo>
                  <a:lnTo>
                    <a:pt x="3669" y="11886"/>
                  </a:lnTo>
                  <a:lnTo>
                    <a:pt x="3764" y="11778"/>
                  </a:lnTo>
                  <a:lnTo>
                    <a:pt x="3858" y="11670"/>
                  </a:lnTo>
                  <a:lnTo>
                    <a:pt x="3966" y="11576"/>
                  </a:lnTo>
                  <a:lnTo>
                    <a:pt x="4088" y="11481"/>
                  </a:lnTo>
                  <a:lnTo>
                    <a:pt x="4223" y="11387"/>
                  </a:lnTo>
                  <a:lnTo>
                    <a:pt x="4357" y="11306"/>
                  </a:lnTo>
                  <a:lnTo>
                    <a:pt x="4506" y="11225"/>
                  </a:lnTo>
                  <a:lnTo>
                    <a:pt x="4843" y="11077"/>
                  </a:lnTo>
                  <a:lnTo>
                    <a:pt x="5207" y="10928"/>
                  </a:lnTo>
                  <a:lnTo>
                    <a:pt x="5612" y="10807"/>
                  </a:lnTo>
                  <a:lnTo>
                    <a:pt x="6057" y="10685"/>
                  </a:lnTo>
                  <a:lnTo>
                    <a:pt x="6543" y="10577"/>
                  </a:lnTo>
                  <a:lnTo>
                    <a:pt x="7083" y="10469"/>
                  </a:lnTo>
                  <a:lnTo>
                    <a:pt x="7649" y="10375"/>
                  </a:lnTo>
                  <a:lnTo>
                    <a:pt x="8256" y="10267"/>
                  </a:lnTo>
                  <a:lnTo>
                    <a:pt x="8998" y="10159"/>
                  </a:lnTo>
                  <a:lnTo>
                    <a:pt x="9848" y="10011"/>
                  </a:lnTo>
                  <a:lnTo>
                    <a:pt x="11507" y="9700"/>
                  </a:lnTo>
                  <a:lnTo>
                    <a:pt x="11710" y="9660"/>
                  </a:lnTo>
                  <a:lnTo>
                    <a:pt x="11926" y="9593"/>
                  </a:lnTo>
                  <a:lnTo>
                    <a:pt x="12128" y="9525"/>
                  </a:lnTo>
                  <a:lnTo>
                    <a:pt x="12330" y="9444"/>
                  </a:lnTo>
                  <a:close/>
                  <a:moveTo>
                    <a:pt x="8728" y="1"/>
                  </a:moveTo>
                  <a:lnTo>
                    <a:pt x="8175" y="14"/>
                  </a:lnTo>
                  <a:lnTo>
                    <a:pt x="7649" y="41"/>
                  </a:lnTo>
                  <a:lnTo>
                    <a:pt x="7137" y="95"/>
                  </a:lnTo>
                  <a:lnTo>
                    <a:pt x="6637" y="163"/>
                  </a:lnTo>
                  <a:lnTo>
                    <a:pt x="6165" y="244"/>
                  </a:lnTo>
                  <a:lnTo>
                    <a:pt x="5707" y="351"/>
                  </a:lnTo>
                  <a:lnTo>
                    <a:pt x="5275" y="486"/>
                  </a:lnTo>
                  <a:lnTo>
                    <a:pt x="4857" y="635"/>
                  </a:lnTo>
                  <a:lnTo>
                    <a:pt x="4452" y="797"/>
                  </a:lnTo>
                  <a:lnTo>
                    <a:pt x="4074" y="986"/>
                  </a:lnTo>
                  <a:lnTo>
                    <a:pt x="3710" y="1188"/>
                  </a:lnTo>
                  <a:lnTo>
                    <a:pt x="3373" y="1404"/>
                  </a:lnTo>
                  <a:lnTo>
                    <a:pt x="3049" y="1647"/>
                  </a:lnTo>
                  <a:lnTo>
                    <a:pt x="2752" y="1916"/>
                  </a:lnTo>
                  <a:lnTo>
                    <a:pt x="2455" y="2200"/>
                  </a:lnTo>
                  <a:lnTo>
                    <a:pt x="2199" y="2496"/>
                  </a:lnTo>
                  <a:lnTo>
                    <a:pt x="2051" y="2685"/>
                  </a:lnTo>
                  <a:lnTo>
                    <a:pt x="1916" y="2874"/>
                  </a:lnTo>
                  <a:lnTo>
                    <a:pt x="1794" y="3063"/>
                  </a:lnTo>
                  <a:lnTo>
                    <a:pt x="1673" y="3265"/>
                  </a:lnTo>
                  <a:lnTo>
                    <a:pt x="1551" y="3468"/>
                  </a:lnTo>
                  <a:lnTo>
                    <a:pt x="1457" y="3670"/>
                  </a:lnTo>
                  <a:lnTo>
                    <a:pt x="1349" y="3886"/>
                  </a:lnTo>
                  <a:lnTo>
                    <a:pt x="1268" y="4102"/>
                  </a:lnTo>
                  <a:lnTo>
                    <a:pt x="1187" y="4318"/>
                  </a:lnTo>
                  <a:lnTo>
                    <a:pt x="1106" y="4534"/>
                  </a:lnTo>
                  <a:lnTo>
                    <a:pt x="1039" y="4763"/>
                  </a:lnTo>
                  <a:lnTo>
                    <a:pt x="985" y="4992"/>
                  </a:lnTo>
                  <a:lnTo>
                    <a:pt x="931" y="5208"/>
                  </a:lnTo>
                  <a:lnTo>
                    <a:pt x="890" y="5437"/>
                  </a:lnTo>
                  <a:lnTo>
                    <a:pt x="863" y="5680"/>
                  </a:lnTo>
                  <a:lnTo>
                    <a:pt x="836" y="5910"/>
                  </a:lnTo>
                  <a:lnTo>
                    <a:pt x="836" y="6004"/>
                  </a:lnTo>
                  <a:lnTo>
                    <a:pt x="863" y="6152"/>
                  </a:lnTo>
                  <a:lnTo>
                    <a:pt x="890" y="6301"/>
                  </a:lnTo>
                  <a:lnTo>
                    <a:pt x="944" y="6436"/>
                  </a:lnTo>
                  <a:lnTo>
                    <a:pt x="998" y="6571"/>
                  </a:lnTo>
                  <a:lnTo>
                    <a:pt x="1079" y="6706"/>
                  </a:lnTo>
                  <a:lnTo>
                    <a:pt x="1160" y="6827"/>
                  </a:lnTo>
                  <a:lnTo>
                    <a:pt x="1255" y="6935"/>
                  </a:lnTo>
                  <a:lnTo>
                    <a:pt x="1363" y="7043"/>
                  </a:lnTo>
                  <a:lnTo>
                    <a:pt x="1484" y="7137"/>
                  </a:lnTo>
                  <a:lnTo>
                    <a:pt x="1605" y="7218"/>
                  </a:lnTo>
                  <a:lnTo>
                    <a:pt x="1727" y="7286"/>
                  </a:lnTo>
                  <a:lnTo>
                    <a:pt x="1862" y="7353"/>
                  </a:lnTo>
                  <a:lnTo>
                    <a:pt x="2010" y="7394"/>
                  </a:lnTo>
                  <a:lnTo>
                    <a:pt x="2159" y="7421"/>
                  </a:lnTo>
                  <a:lnTo>
                    <a:pt x="2293" y="7448"/>
                  </a:lnTo>
                  <a:lnTo>
                    <a:pt x="2455" y="7448"/>
                  </a:lnTo>
                  <a:lnTo>
                    <a:pt x="2590" y="7461"/>
                  </a:lnTo>
                  <a:lnTo>
                    <a:pt x="2725" y="7448"/>
                  </a:lnTo>
                  <a:lnTo>
                    <a:pt x="2874" y="7434"/>
                  </a:lnTo>
                  <a:lnTo>
                    <a:pt x="3008" y="7407"/>
                  </a:lnTo>
                  <a:lnTo>
                    <a:pt x="3143" y="7353"/>
                  </a:lnTo>
                  <a:lnTo>
                    <a:pt x="3265" y="7299"/>
                  </a:lnTo>
                  <a:lnTo>
                    <a:pt x="3386" y="7232"/>
                  </a:lnTo>
                  <a:lnTo>
                    <a:pt x="3508" y="7151"/>
                  </a:lnTo>
                  <a:lnTo>
                    <a:pt x="3615" y="7056"/>
                  </a:lnTo>
                  <a:lnTo>
                    <a:pt x="3710" y="6948"/>
                  </a:lnTo>
                  <a:lnTo>
                    <a:pt x="3804" y="6840"/>
                  </a:lnTo>
                  <a:lnTo>
                    <a:pt x="3872" y="6733"/>
                  </a:lnTo>
                  <a:lnTo>
                    <a:pt x="3939" y="6598"/>
                  </a:lnTo>
                  <a:lnTo>
                    <a:pt x="3993" y="6476"/>
                  </a:lnTo>
                  <a:lnTo>
                    <a:pt x="4034" y="6341"/>
                  </a:lnTo>
                  <a:lnTo>
                    <a:pt x="4061" y="6206"/>
                  </a:lnTo>
                  <a:lnTo>
                    <a:pt x="4142" y="5896"/>
                  </a:lnTo>
                  <a:lnTo>
                    <a:pt x="4223" y="5613"/>
                  </a:lnTo>
                  <a:lnTo>
                    <a:pt x="4317" y="5316"/>
                  </a:lnTo>
                  <a:lnTo>
                    <a:pt x="4438" y="5046"/>
                  </a:lnTo>
                  <a:lnTo>
                    <a:pt x="4573" y="4776"/>
                  </a:lnTo>
                  <a:lnTo>
                    <a:pt x="4749" y="4520"/>
                  </a:lnTo>
                  <a:lnTo>
                    <a:pt x="4830" y="4399"/>
                  </a:lnTo>
                  <a:lnTo>
                    <a:pt x="4938" y="4277"/>
                  </a:lnTo>
                  <a:lnTo>
                    <a:pt x="5045" y="4156"/>
                  </a:lnTo>
                  <a:lnTo>
                    <a:pt x="5167" y="4048"/>
                  </a:lnTo>
                  <a:lnTo>
                    <a:pt x="5288" y="3953"/>
                  </a:lnTo>
                  <a:lnTo>
                    <a:pt x="5423" y="3846"/>
                  </a:lnTo>
                  <a:lnTo>
                    <a:pt x="5558" y="3751"/>
                  </a:lnTo>
                  <a:lnTo>
                    <a:pt x="5720" y="3657"/>
                  </a:lnTo>
                  <a:lnTo>
                    <a:pt x="5882" y="3576"/>
                  </a:lnTo>
                  <a:lnTo>
                    <a:pt x="6057" y="3508"/>
                  </a:lnTo>
                  <a:lnTo>
                    <a:pt x="6233" y="3427"/>
                  </a:lnTo>
                  <a:lnTo>
                    <a:pt x="6435" y="3360"/>
                  </a:lnTo>
                  <a:lnTo>
                    <a:pt x="6637" y="3306"/>
                  </a:lnTo>
                  <a:lnTo>
                    <a:pt x="6867" y="3252"/>
                  </a:lnTo>
                  <a:lnTo>
                    <a:pt x="7096" y="3211"/>
                  </a:lnTo>
                  <a:lnTo>
                    <a:pt x="7339" y="3171"/>
                  </a:lnTo>
                  <a:lnTo>
                    <a:pt x="7595" y="3144"/>
                  </a:lnTo>
                  <a:lnTo>
                    <a:pt x="7865" y="3131"/>
                  </a:lnTo>
                  <a:lnTo>
                    <a:pt x="8148" y="3117"/>
                  </a:lnTo>
                  <a:lnTo>
                    <a:pt x="8445" y="3104"/>
                  </a:lnTo>
                  <a:lnTo>
                    <a:pt x="8769" y="3117"/>
                  </a:lnTo>
                  <a:lnTo>
                    <a:pt x="9079" y="3131"/>
                  </a:lnTo>
                  <a:lnTo>
                    <a:pt x="9362" y="3144"/>
                  </a:lnTo>
                  <a:lnTo>
                    <a:pt x="9646" y="3171"/>
                  </a:lnTo>
                  <a:lnTo>
                    <a:pt x="9902" y="3211"/>
                  </a:lnTo>
                  <a:lnTo>
                    <a:pt x="10158" y="3265"/>
                  </a:lnTo>
                  <a:lnTo>
                    <a:pt x="10388" y="3319"/>
                  </a:lnTo>
                  <a:lnTo>
                    <a:pt x="10604" y="3373"/>
                  </a:lnTo>
                  <a:lnTo>
                    <a:pt x="10819" y="3454"/>
                  </a:lnTo>
                  <a:lnTo>
                    <a:pt x="11008" y="3535"/>
                  </a:lnTo>
                  <a:lnTo>
                    <a:pt x="11197" y="3616"/>
                  </a:lnTo>
                  <a:lnTo>
                    <a:pt x="11359" y="3724"/>
                  </a:lnTo>
                  <a:lnTo>
                    <a:pt x="11521" y="3832"/>
                  </a:lnTo>
                  <a:lnTo>
                    <a:pt x="11669" y="3940"/>
                  </a:lnTo>
                  <a:lnTo>
                    <a:pt x="11791" y="4061"/>
                  </a:lnTo>
                  <a:lnTo>
                    <a:pt x="11912" y="4196"/>
                  </a:lnTo>
                  <a:lnTo>
                    <a:pt x="12061" y="4372"/>
                  </a:lnTo>
                  <a:lnTo>
                    <a:pt x="12182" y="4561"/>
                  </a:lnTo>
                  <a:lnTo>
                    <a:pt x="12276" y="4763"/>
                  </a:lnTo>
                  <a:lnTo>
                    <a:pt x="12371" y="4965"/>
                  </a:lnTo>
                  <a:lnTo>
                    <a:pt x="12425" y="5181"/>
                  </a:lnTo>
                  <a:lnTo>
                    <a:pt x="12465" y="5397"/>
                  </a:lnTo>
                  <a:lnTo>
                    <a:pt x="12479" y="5626"/>
                  </a:lnTo>
                  <a:lnTo>
                    <a:pt x="12465" y="5842"/>
                  </a:lnTo>
                  <a:lnTo>
                    <a:pt x="12452" y="6058"/>
                  </a:lnTo>
                  <a:lnTo>
                    <a:pt x="12438" y="6166"/>
                  </a:lnTo>
                  <a:lnTo>
                    <a:pt x="12411" y="6274"/>
                  </a:lnTo>
                  <a:lnTo>
                    <a:pt x="12371" y="6382"/>
                  </a:lnTo>
                  <a:lnTo>
                    <a:pt x="12317" y="6490"/>
                  </a:lnTo>
                  <a:lnTo>
                    <a:pt x="12249" y="6598"/>
                  </a:lnTo>
                  <a:lnTo>
                    <a:pt x="12155" y="6706"/>
                  </a:lnTo>
                  <a:lnTo>
                    <a:pt x="12061" y="6800"/>
                  </a:lnTo>
                  <a:lnTo>
                    <a:pt x="11926" y="6908"/>
                  </a:lnTo>
                  <a:lnTo>
                    <a:pt x="11791" y="7002"/>
                  </a:lnTo>
                  <a:lnTo>
                    <a:pt x="11615" y="7097"/>
                  </a:lnTo>
                  <a:lnTo>
                    <a:pt x="11413" y="7191"/>
                  </a:lnTo>
                  <a:lnTo>
                    <a:pt x="11184" y="7272"/>
                  </a:lnTo>
                  <a:lnTo>
                    <a:pt x="10941" y="7340"/>
                  </a:lnTo>
                  <a:lnTo>
                    <a:pt x="10644" y="7421"/>
                  </a:lnTo>
                  <a:lnTo>
                    <a:pt x="10253" y="7488"/>
                  </a:lnTo>
                  <a:lnTo>
                    <a:pt x="9862" y="7569"/>
                  </a:lnTo>
                  <a:lnTo>
                    <a:pt x="9052" y="7690"/>
                  </a:lnTo>
                  <a:lnTo>
                    <a:pt x="8243" y="7798"/>
                  </a:lnTo>
                  <a:lnTo>
                    <a:pt x="7447" y="7893"/>
                  </a:lnTo>
                  <a:lnTo>
                    <a:pt x="6934" y="7947"/>
                  </a:lnTo>
                  <a:lnTo>
                    <a:pt x="6381" y="8028"/>
                  </a:lnTo>
                  <a:lnTo>
                    <a:pt x="5868" y="8109"/>
                  </a:lnTo>
                  <a:lnTo>
                    <a:pt x="5369" y="8217"/>
                  </a:lnTo>
                  <a:lnTo>
                    <a:pt x="4911" y="8324"/>
                  </a:lnTo>
                  <a:lnTo>
                    <a:pt x="4465" y="8446"/>
                  </a:lnTo>
                  <a:lnTo>
                    <a:pt x="4061" y="8581"/>
                  </a:lnTo>
                  <a:lnTo>
                    <a:pt x="3669" y="8729"/>
                  </a:lnTo>
                  <a:lnTo>
                    <a:pt x="3305" y="8891"/>
                  </a:lnTo>
                  <a:lnTo>
                    <a:pt x="2968" y="9053"/>
                  </a:lnTo>
                  <a:lnTo>
                    <a:pt x="2658" y="9228"/>
                  </a:lnTo>
                  <a:lnTo>
                    <a:pt x="2361" y="9404"/>
                  </a:lnTo>
                  <a:lnTo>
                    <a:pt x="2091" y="9593"/>
                  </a:lnTo>
                  <a:lnTo>
                    <a:pt x="1835" y="9781"/>
                  </a:lnTo>
                  <a:lnTo>
                    <a:pt x="1605" y="9984"/>
                  </a:lnTo>
                  <a:lnTo>
                    <a:pt x="1403" y="10186"/>
                  </a:lnTo>
                  <a:lnTo>
                    <a:pt x="1201" y="10388"/>
                  </a:lnTo>
                  <a:lnTo>
                    <a:pt x="1025" y="10604"/>
                  </a:lnTo>
                  <a:lnTo>
                    <a:pt x="877" y="10820"/>
                  </a:lnTo>
                  <a:lnTo>
                    <a:pt x="728" y="11023"/>
                  </a:lnTo>
                  <a:lnTo>
                    <a:pt x="607" y="11238"/>
                  </a:lnTo>
                  <a:lnTo>
                    <a:pt x="499" y="11454"/>
                  </a:lnTo>
                  <a:lnTo>
                    <a:pt x="391" y="11670"/>
                  </a:lnTo>
                  <a:lnTo>
                    <a:pt x="310" y="11886"/>
                  </a:lnTo>
                  <a:lnTo>
                    <a:pt x="229" y="12102"/>
                  </a:lnTo>
                  <a:lnTo>
                    <a:pt x="175" y="12318"/>
                  </a:lnTo>
                  <a:lnTo>
                    <a:pt x="121" y="12520"/>
                  </a:lnTo>
                  <a:lnTo>
                    <a:pt x="81" y="12722"/>
                  </a:lnTo>
                  <a:lnTo>
                    <a:pt x="54" y="12925"/>
                  </a:lnTo>
                  <a:lnTo>
                    <a:pt x="13" y="13316"/>
                  </a:lnTo>
                  <a:lnTo>
                    <a:pt x="0" y="13667"/>
                  </a:lnTo>
                  <a:lnTo>
                    <a:pt x="13" y="13977"/>
                  </a:lnTo>
                  <a:lnTo>
                    <a:pt x="40" y="14274"/>
                  </a:lnTo>
                  <a:lnTo>
                    <a:pt x="94" y="14571"/>
                  </a:lnTo>
                  <a:lnTo>
                    <a:pt x="175" y="14840"/>
                  </a:lnTo>
                  <a:lnTo>
                    <a:pt x="270" y="15124"/>
                  </a:lnTo>
                  <a:lnTo>
                    <a:pt x="391" y="15380"/>
                  </a:lnTo>
                  <a:lnTo>
                    <a:pt x="513" y="15636"/>
                  </a:lnTo>
                  <a:lnTo>
                    <a:pt x="675" y="15879"/>
                  </a:lnTo>
                  <a:lnTo>
                    <a:pt x="836" y="16122"/>
                  </a:lnTo>
                  <a:lnTo>
                    <a:pt x="1012" y="16351"/>
                  </a:lnTo>
                  <a:lnTo>
                    <a:pt x="1201" y="16567"/>
                  </a:lnTo>
                  <a:lnTo>
                    <a:pt x="1417" y="16783"/>
                  </a:lnTo>
                  <a:lnTo>
                    <a:pt x="1632" y="16972"/>
                  </a:lnTo>
                  <a:lnTo>
                    <a:pt x="1862" y="17174"/>
                  </a:lnTo>
                  <a:lnTo>
                    <a:pt x="2105" y="17350"/>
                  </a:lnTo>
                  <a:lnTo>
                    <a:pt x="2361" y="17525"/>
                  </a:lnTo>
                  <a:lnTo>
                    <a:pt x="2617" y="17687"/>
                  </a:lnTo>
                  <a:lnTo>
                    <a:pt x="2874" y="17835"/>
                  </a:lnTo>
                  <a:lnTo>
                    <a:pt x="3157" y="17984"/>
                  </a:lnTo>
                  <a:lnTo>
                    <a:pt x="3427" y="18119"/>
                  </a:lnTo>
                  <a:lnTo>
                    <a:pt x="3710" y="18240"/>
                  </a:lnTo>
                  <a:lnTo>
                    <a:pt x="4007" y="18361"/>
                  </a:lnTo>
                  <a:lnTo>
                    <a:pt x="4290" y="18469"/>
                  </a:lnTo>
                  <a:lnTo>
                    <a:pt x="4587" y="18564"/>
                  </a:lnTo>
                  <a:lnTo>
                    <a:pt x="4870" y="18645"/>
                  </a:lnTo>
                  <a:lnTo>
                    <a:pt x="5167" y="18726"/>
                  </a:lnTo>
                  <a:lnTo>
                    <a:pt x="5464" y="18780"/>
                  </a:lnTo>
                  <a:lnTo>
                    <a:pt x="5747" y="18834"/>
                  </a:lnTo>
                  <a:lnTo>
                    <a:pt x="6044" y="18888"/>
                  </a:lnTo>
                  <a:lnTo>
                    <a:pt x="6327" y="18915"/>
                  </a:lnTo>
                  <a:lnTo>
                    <a:pt x="6597" y="18942"/>
                  </a:lnTo>
                  <a:lnTo>
                    <a:pt x="6867" y="18955"/>
                  </a:lnTo>
                  <a:lnTo>
                    <a:pt x="7811" y="18955"/>
                  </a:lnTo>
                  <a:lnTo>
                    <a:pt x="8216" y="18942"/>
                  </a:lnTo>
                  <a:lnTo>
                    <a:pt x="8621" y="18888"/>
                  </a:lnTo>
                  <a:lnTo>
                    <a:pt x="9025" y="18834"/>
                  </a:lnTo>
                  <a:lnTo>
                    <a:pt x="9430" y="18753"/>
                  </a:lnTo>
                  <a:lnTo>
                    <a:pt x="9821" y="18658"/>
                  </a:lnTo>
                  <a:lnTo>
                    <a:pt x="10212" y="18537"/>
                  </a:lnTo>
                  <a:lnTo>
                    <a:pt x="10604" y="18402"/>
                  </a:lnTo>
                  <a:lnTo>
                    <a:pt x="10685" y="18361"/>
                  </a:lnTo>
                  <a:lnTo>
                    <a:pt x="11049" y="18213"/>
                  </a:lnTo>
                  <a:lnTo>
                    <a:pt x="11413" y="18038"/>
                  </a:lnTo>
                  <a:lnTo>
                    <a:pt x="11764" y="17849"/>
                  </a:lnTo>
                  <a:lnTo>
                    <a:pt x="12101" y="17633"/>
                  </a:lnTo>
                  <a:lnTo>
                    <a:pt x="12425" y="17417"/>
                  </a:lnTo>
                  <a:lnTo>
                    <a:pt x="12749" y="17161"/>
                  </a:lnTo>
                  <a:lnTo>
                    <a:pt x="13045" y="16904"/>
                  </a:lnTo>
                  <a:lnTo>
                    <a:pt x="13329" y="16635"/>
                  </a:lnTo>
                  <a:lnTo>
                    <a:pt x="13599" y="16338"/>
                  </a:lnTo>
                  <a:lnTo>
                    <a:pt x="13855" y="16028"/>
                  </a:lnTo>
                  <a:lnTo>
                    <a:pt x="14098" y="15717"/>
                  </a:lnTo>
                  <a:lnTo>
                    <a:pt x="14314" y="15380"/>
                  </a:lnTo>
                  <a:lnTo>
                    <a:pt x="14516" y="15043"/>
                  </a:lnTo>
                  <a:lnTo>
                    <a:pt x="14705" y="14692"/>
                  </a:lnTo>
                  <a:lnTo>
                    <a:pt x="14867" y="14328"/>
                  </a:lnTo>
                  <a:lnTo>
                    <a:pt x="15015" y="13950"/>
                  </a:lnTo>
                  <a:lnTo>
                    <a:pt x="15096" y="13694"/>
                  </a:lnTo>
                  <a:lnTo>
                    <a:pt x="15163" y="13424"/>
                  </a:lnTo>
                  <a:lnTo>
                    <a:pt x="15231" y="13114"/>
                  </a:lnTo>
                  <a:lnTo>
                    <a:pt x="15285" y="12776"/>
                  </a:lnTo>
                  <a:lnTo>
                    <a:pt x="15325" y="12426"/>
                  </a:lnTo>
                  <a:lnTo>
                    <a:pt x="15352" y="12048"/>
                  </a:lnTo>
                  <a:lnTo>
                    <a:pt x="15406" y="11252"/>
                  </a:lnTo>
                  <a:lnTo>
                    <a:pt x="15420" y="10415"/>
                  </a:lnTo>
                  <a:lnTo>
                    <a:pt x="15420" y="9539"/>
                  </a:lnTo>
                  <a:lnTo>
                    <a:pt x="15406" y="7785"/>
                  </a:lnTo>
                  <a:lnTo>
                    <a:pt x="15393" y="6962"/>
                  </a:lnTo>
                  <a:lnTo>
                    <a:pt x="15379" y="6220"/>
                  </a:lnTo>
                  <a:lnTo>
                    <a:pt x="15379" y="5937"/>
                  </a:lnTo>
                  <a:lnTo>
                    <a:pt x="15366" y="5680"/>
                  </a:lnTo>
                  <a:lnTo>
                    <a:pt x="15352" y="5410"/>
                  </a:lnTo>
                  <a:lnTo>
                    <a:pt x="15312" y="5168"/>
                  </a:lnTo>
                  <a:lnTo>
                    <a:pt x="15285" y="4925"/>
                  </a:lnTo>
                  <a:lnTo>
                    <a:pt x="15244" y="4695"/>
                  </a:lnTo>
                  <a:lnTo>
                    <a:pt x="15136" y="4250"/>
                  </a:lnTo>
                  <a:lnTo>
                    <a:pt x="15015" y="3832"/>
                  </a:lnTo>
                  <a:lnTo>
                    <a:pt x="14867" y="3454"/>
                  </a:lnTo>
                  <a:lnTo>
                    <a:pt x="14705" y="3090"/>
                  </a:lnTo>
                  <a:lnTo>
                    <a:pt x="14516" y="2766"/>
                  </a:lnTo>
                  <a:lnTo>
                    <a:pt x="14314" y="2469"/>
                  </a:lnTo>
                  <a:lnTo>
                    <a:pt x="14111" y="2186"/>
                  </a:lnTo>
                  <a:lnTo>
                    <a:pt x="13895" y="1943"/>
                  </a:lnTo>
                  <a:lnTo>
                    <a:pt x="13666" y="1714"/>
                  </a:lnTo>
                  <a:lnTo>
                    <a:pt x="13437" y="1512"/>
                  </a:lnTo>
                  <a:lnTo>
                    <a:pt x="13207" y="1323"/>
                  </a:lnTo>
                  <a:lnTo>
                    <a:pt x="12978" y="1161"/>
                  </a:lnTo>
                  <a:lnTo>
                    <a:pt x="12749" y="1013"/>
                  </a:lnTo>
                  <a:lnTo>
                    <a:pt x="12519" y="891"/>
                  </a:lnTo>
                  <a:lnTo>
                    <a:pt x="12276" y="770"/>
                  </a:lnTo>
                  <a:lnTo>
                    <a:pt x="12047" y="662"/>
                  </a:lnTo>
                  <a:lnTo>
                    <a:pt x="11804" y="567"/>
                  </a:lnTo>
                  <a:lnTo>
                    <a:pt x="11548" y="473"/>
                  </a:lnTo>
                  <a:lnTo>
                    <a:pt x="11305" y="392"/>
                  </a:lnTo>
                  <a:lnTo>
                    <a:pt x="11062" y="311"/>
                  </a:lnTo>
                  <a:lnTo>
                    <a:pt x="10806" y="244"/>
                  </a:lnTo>
                  <a:lnTo>
                    <a:pt x="10550" y="190"/>
                  </a:lnTo>
                  <a:lnTo>
                    <a:pt x="10293" y="136"/>
                  </a:lnTo>
                  <a:lnTo>
                    <a:pt x="10037" y="95"/>
                  </a:lnTo>
                  <a:lnTo>
                    <a:pt x="9781" y="55"/>
                  </a:lnTo>
                  <a:lnTo>
                    <a:pt x="9511" y="28"/>
                  </a:lnTo>
                  <a:lnTo>
                    <a:pt x="9255" y="14"/>
                  </a:lnTo>
                  <a:lnTo>
                    <a:pt x="8998" y="1"/>
                  </a:lnTo>
                  <a:close/>
                </a:path>
              </a:pathLst>
            </a:custGeom>
            <a:solidFill>
              <a:srgbClr val="1E2430"/>
            </a:solidFill>
            <a:ln>
              <a:noFill/>
            </a:ln>
          </p:spPr>
          <p:txBody>
            <a:bodyPr anchorCtr="0" anchor="ctr" bIns="182850" lIns="182850" spcFirstLastPara="1" rIns="182850" wrap="square" tIns="182850">
              <a:noAutofit/>
            </a:bodyPr>
            <a:lstStyle/>
            <a:p>
              <a:pPr indent="0" lvl="0" marL="0" rtl="0" algn="l">
                <a:spcBef>
                  <a:spcPts val="0"/>
                </a:spcBef>
                <a:spcAft>
                  <a:spcPts val="0"/>
                </a:spcAft>
                <a:buNone/>
              </a:pPr>
              <a:r>
                <a:t/>
              </a:r>
              <a:endParaRPr/>
            </a:p>
          </p:txBody>
        </p:sp>
        <p:sp>
          <p:nvSpPr>
            <p:cNvPr id="1457" name="Google Shape;1457;p125"/>
            <p:cNvSpPr/>
            <p:nvPr/>
          </p:nvSpPr>
          <p:spPr>
            <a:xfrm>
              <a:off x="420478" y="609347"/>
              <a:ext cx="117192" cy="169934"/>
            </a:xfrm>
            <a:custGeom>
              <a:rect b="b" l="l" r="r" t="t"/>
              <a:pathLst>
                <a:path extrusionOk="0" h="24285" w="16271">
                  <a:moveTo>
                    <a:pt x="8365" y="2888"/>
                  </a:moveTo>
                  <a:lnTo>
                    <a:pt x="8635" y="2915"/>
                  </a:lnTo>
                  <a:lnTo>
                    <a:pt x="8878" y="2942"/>
                  </a:lnTo>
                  <a:lnTo>
                    <a:pt x="9134" y="2996"/>
                  </a:lnTo>
                  <a:lnTo>
                    <a:pt x="9377" y="3050"/>
                  </a:lnTo>
                  <a:lnTo>
                    <a:pt x="9606" y="3131"/>
                  </a:lnTo>
                  <a:lnTo>
                    <a:pt x="9835" y="3212"/>
                  </a:lnTo>
                  <a:lnTo>
                    <a:pt x="10065" y="3320"/>
                  </a:lnTo>
                  <a:lnTo>
                    <a:pt x="10281" y="3428"/>
                  </a:lnTo>
                  <a:lnTo>
                    <a:pt x="10496" y="3549"/>
                  </a:lnTo>
                  <a:lnTo>
                    <a:pt x="10699" y="3684"/>
                  </a:lnTo>
                  <a:lnTo>
                    <a:pt x="10888" y="3832"/>
                  </a:lnTo>
                  <a:lnTo>
                    <a:pt x="11077" y="3994"/>
                  </a:lnTo>
                  <a:lnTo>
                    <a:pt x="11265" y="4170"/>
                  </a:lnTo>
                  <a:lnTo>
                    <a:pt x="11427" y="4358"/>
                  </a:lnTo>
                  <a:lnTo>
                    <a:pt x="11603" y="4547"/>
                  </a:lnTo>
                  <a:lnTo>
                    <a:pt x="11751" y="4750"/>
                  </a:lnTo>
                  <a:lnTo>
                    <a:pt x="11899" y="4966"/>
                  </a:lnTo>
                  <a:lnTo>
                    <a:pt x="12034" y="5195"/>
                  </a:lnTo>
                  <a:lnTo>
                    <a:pt x="12169" y="5424"/>
                  </a:lnTo>
                  <a:lnTo>
                    <a:pt x="12291" y="5681"/>
                  </a:lnTo>
                  <a:lnTo>
                    <a:pt x="12399" y="5937"/>
                  </a:lnTo>
                  <a:lnTo>
                    <a:pt x="12507" y="6193"/>
                  </a:lnTo>
                  <a:lnTo>
                    <a:pt x="12588" y="6476"/>
                  </a:lnTo>
                  <a:lnTo>
                    <a:pt x="12668" y="6760"/>
                  </a:lnTo>
                  <a:lnTo>
                    <a:pt x="12749" y="7057"/>
                  </a:lnTo>
                  <a:lnTo>
                    <a:pt x="12803" y="7353"/>
                  </a:lnTo>
                  <a:lnTo>
                    <a:pt x="12857" y="7664"/>
                  </a:lnTo>
                  <a:lnTo>
                    <a:pt x="12898" y="7987"/>
                  </a:lnTo>
                  <a:lnTo>
                    <a:pt x="12925" y="8325"/>
                  </a:lnTo>
                  <a:lnTo>
                    <a:pt x="12938" y="8648"/>
                  </a:lnTo>
                  <a:lnTo>
                    <a:pt x="12952" y="8999"/>
                  </a:lnTo>
                  <a:lnTo>
                    <a:pt x="12938" y="9363"/>
                  </a:lnTo>
                  <a:lnTo>
                    <a:pt x="12925" y="9714"/>
                  </a:lnTo>
                  <a:lnTo>
                    <a:pt x="12898" y="10051"/>
                  </a:lnTo>
                  <a:lnTo>
                    <a:pt x="12844" y="10375"/>
                  </a:lnTo>
                  <a:lnTo>
                    <a:pt x="12790" y="10699"/>
                  </a:lnTo>
                  <a:lnTo>
                    <a:pt x="12722" y="11009"/>
                  </a:lnTo>
                  <a:lnTo>
                    <a:pt x="12641" y="11306"/>
                  </a:lnTo>
                  <a:lnTo>
                    <a:pt x="12561" y="11589"/>
                  </a:lnTo>
                  <a:lnTo>
                    <a:pt x="12466" y="11873"/>
                  </a:lnTo>
                  <a:lnTo>
                    <a:pt x="12345" y="12129"/>
                  </a:lnTo>
                  <a:lnTo>
                    <a:pt x="12237" y="12385"/>
                  </a:lnTo>
                  <a:lnTo>
                    <a:pt x="12102" y="12628"/>
                  </a:lnTo>
                  <a:lnTo>
                    <a:pt x="11967" y="12871"/>
                  </a:lnTo>
                  <a:lnTo>
                    <a:pt x="11819" y="13087"/>
                  </a:lnTo>
                  <a:lnTo>
                    <a:pt x="11657" y="13303"/>
                  </a:lnTo>
                  <a:lnTo>
                    <a:pt x="11495" y="13505"/>
                  </a:lnTo>
                  <a:lnTo>
                    <a:pt x="11319" y="13680"/>
                  </a:lnTo>
                  <a:lnTo>
                    <a:pt x="11144" y="13869"/>
                  </a:lnTo>
                  <a:lnTo>
                    <a:pt x="10955" y="14031"/>
                  </a:lnTo>
                  <a:lnTo>
                    <a:pt x="10766" y="14180"/>
                  </a:lnTo>
                  <a:lnTo>
                    <a:pt x="10564" y="14328"/>
                  </a:lnTo>
                  <a:lnTo>
                    <a:pt x="10362" y="14449"/>
                  </a:lnTo>
                  <a:lnTo>
                    <a:pt x="10146" y="14571"/>
                  </a:lnTo>
                  <a:lnTo>
                    <a:pt x="9930" y="14679"/>
                  </a:lnTo>
                  <a:lnTo>
                    <a:pt x="9701" y="14773"/>
                  </a:lnTo>
                  <a:lnTo>
                    <a:pt x="9471" y="14854"/>
                  </a:lnTo>
                  <a:lnTo>
                    <a:pt x="9242" y="14922"/>
                  </a:lnTo>
                  <a:lnTo>
                    <a:pt x="8999" y="14976"/>
                  </a:lnTo>
                  <a:lnTo>
                    <a:pt x="8770" y="15030"/>
                  </a:lnTo>
                  <a:lnTo>
                    <a:pt x="8513" y="15057"/>
                  </a:lnTo>
                  <a:lnTo>
                    <a:pt x="8271" y="15084"/>
                  </a:lnTo>
                  <a:lnTo>
                    <a:pt x="8014" y="15084"/>
                  </a:lnTo>
                  <a:lnTo>
                    <a:pt x="7731" y="15070"/>
                  </a:lnTo>
                  <a:lnTo>
                    <a:pt x="7448" y="15043"/>
                  </a:lnTo>
                  <a:lnTo>
                    <a:pt x="7178" y="15003"/>
                  </a:lnTo>
                  <a:lnTo>
                    <a:pt x="6908" y="14949"/>
                  </a:lnTo>
                  <a:lnTo>
                    <a:pt x="6652" y="14868"/>
                  </a:lnTo>
                  <a:lnTo>
                    <a:pt x="6409" y="14787"/>
                  </a:lnTo>
                  <a:lnTo>
                    <a:pt x="6166" y="14679"/>
                  </a:lnTo>
                  <a:lnTo>
                    <a:pt x="5937" y="14571"/>
                  </a:lnTo>
                  <a:lnTo>
                    <a:pt x="5721" y="14436"/>
                  </a:lnTo>
                  <a:lnTo>
                    <a:pt x="5505" y="14288"/>
                  </a:lnTo>
                  <a:lnTo>
                    <a:pt x="5303" y="14139"/>
                  </a:lnTo>
                  <a:lnTo>
                    <a:pt x="5114" y="13977"/>
                  </a:lnTo>
                  <a:lnTo>
                    <a:pt x="4925" y="13788"/>
                  </a:lnTo>
                  <a:lnTo>
                    <a:pt x="4749" y="13600"/>
                  </a:lnTo>
                  <a:lnTo>
                    <a:pt x="4588" y="13411"/>
                  </a:lnTo>
                  <a:lnTo>
                    <a:pt x="4426" y="13195"/>
                  </a:lnTo>
                  <a:lnTo>
                    <a:pt x="4277" y="12979"/>
                  </a:lnTo>
                  <a:lnTo>
                    <a:pt x="4142" y="12763"/>
                  </a:lnTo>
                  <a:lnTo>
                    <a:pt x="4007" y="12520"/>
                  </a:lnTo>
                  <a:lnTo>
                    <a:pt x="3886" y="12291"/>
                  </a:lnTo>
                  <a:lnTo>
                    <a:pt x="3778" y="12035"/>
                  </a:lnTo>
                  <a:lnTo>
                    <a:pt x="3684" y="11778"/>
                  </a:lnTo>
                  <a:lnTo>
                    <a:pt x="3589" y="11522"/>
                  </a:lnTo>
                  <a:lnTo>
                    <a:pt x="3508" y="11266"/>
                  </a:lnTo>
                  <a:lnTo>
                    <a:pt x="3427" y="10996"/>
                  </a:lnTo>
                  <a:lnTo>
                    <a:pt x="3373" y="10726"/>
                  </a:lnTo>
                  <a:lnTo>
                    <a:pt x="3319" y="10443"/>
                  </a:lnTo>
                  <a:lnTo>
                    <a:pt x="3265" y="10173"/>
                  </a:lnTo>
                  <a:lnTo>
                    <a:pt x="3239" y="9890"/>
                  </a:lnTo>
                  <a:lnTo>
                    <a:pt x="3212" y="9606"/>
                  </a:lnTo>
                  <a:lnTo>
                    <a:pt x="3198" y="9323"/>
                  </a:lnTo>
                  <a:lnTo>
                    <a:pt x="3198" y="9040"/>
                  </a:lnTo>
                  <a:lnTo>
                    <a:pt x="3198" y="8635"/>
                  </a:lnTo>
                  <a:lnTo>
                    <a:pt x="3225" y="8244"/>
                  </a:lnTo>
                  <a:lnTo>
                    <a:pt x="3252" y="7880"/>
                  </a:lnTo>
                  <a:lnTo>
                    <a:pt x="3292" y="7515"/>
                  </a:lnTo>
                  <a:lnTo>
                    <a:pt x="3360" y="7178"/>
                  </a:lnTo>
                  <a:lnTo>
                    <a:pt x="3427" y="6841"/>
                  </a:lnTo>
                  <a:lnTo>
                    <a:pt x="3508" y="6530"/>
                  </a:lnTo>
                  <a:lnTo>
                    <a:pt x="3603" y="6234"/>
                  </a:lnTo>
                  <a:lnTo>
                    <a:pt x="3697" y="5950"/>
                  </a:lnTo>
                  <a:lnTo>
                    <a:pt x="3819" y="5667"/>
                  </a:lnTo>
                  <a:lnTo>
                    <a:pt x="3940" y="5411"/>
                  </a:lnTo>
                  <a:lnTo>
                    <a:pt x="4075" y="5168"/>
                  </a:lnTo>
                  <a:lnTo>
                    <a:pt x="4210" y="4939"/>
                  </a:lnTo>
                  <a:lnTo>
                    <a:pt x="4372" y="4723"/>
                  </a:lnTo>
                  <a:lnTo>
                    <a:pt x="4520" y="4507"/>
                  </a:lnTo>
                  <a:lnTo>
                    <a:pt x="4696" y="4318"/>
                  </a:lnTo>
                  <a:lnTo>
                    <a:pt x="4871" y="4143"/>
                  </a:lnTo>
                  <a:lnTo>
                    <a:pt x="5046" y="3967"/>
                  </a:lnTo>
                  <a:lnTo>
                    <a:pt x="5235" y="3819"/>
                  </a:lnTo>
                  <a:lnTo>
                    <a:pt x="5424" y="3670"/>
                  </a:lnTo>
                  <a:lnTo>
                    <a:pt x="5626" y="3549"/>
                  </a:lnTo>
                  <a:lnTo>
                    <a:pt x="5829" y="3428"/>
                  </a:lnTo>
                  <a:lnTo>
                    <a:pt x="6045" y="3320"/>
                  </a:lnTo>
                  <a:lnTo>
                    <a:pt x="6260" y="3225"/>
                  </a:lnTo>
                  <a:lnTo>
                    <a:pt x="6476" y="3144"/>
                  </a:lnTo>
                  <a:lnTo>
                    <a:pt x="6706" y="3077"/>
                  </a:lnTo>
                  <a:lnTo>
                    <a:pt x="6935" y="3009"/>
                  </a:lnTo>
                  <a:lnTo>
                    <a:pt x="7164" y="2969"/>
                  </a:lnTo>
                  <a:lnTo>
                    <a:pt x="7394" y="2928"/>
                  </a:lnTo>
                  <a:lnTo>
                    <a:pt x="7623" y="2901"/>
                  </a:lnTo>
                  <a:lnTo>
                    <a:pt x="7866" y="2888"/>
                  </a:lnTo>
                  <a:close/>
                  <a:moveTo>
                    <a:pt x="8770" y="1"/>
                  </a:moveTo>
                  <a:lnTo>
                    <a:pt x="8378" y="14"/>
                  </a:lnTo>
                  <a:lnTo>
                    <a:pt x="8001" y="41"/>
                  </a:lnTo>
                  <a:lnTo>
                    <a:pt x="7636" y="82"/>
                  </a:lnTo>
                  <a:lnTo>
                    <a:pt x="7286" y="149"/>
                  </a:lnTo>
                  <a:lnTo>
                    <a:pt x="6948" y="217"/>
                  </a:lnTo>
                  <a:lnTo>
                    <a:pt x="6638" y="311"/>
                  </a:lnTo>
                  <a:lnTo>
                    <a:pt x="6341" y="406"/>
                  </a:lnTo>
                  <a:lnTo>
                    <a:pt x="6058" y="514"/>
                  </a:lnTo>
                  <a:lnTo>
                    <a:pt x="5788" y="635"/>
                  </a:lnTo>
                  <a:lnTo>
                    <a:pt x="5532" y="770"/>
                  </a:lnTo>
                  <a:lnTo>
                    <a:pt x="5289" y="905"/>
                  </a:lnTo>
                  <a:lnTo>
                    <a:pt x="5060" y="1040"/>
                  </a:lnTo>
                  <a:lnTo>
                    <a:pt x="4844" y="1188"/>
                  </a:lnTo>
                  <a:lnTo>
                    <a:pt x="4642" y="1337"/>
                  </a:lnTo>
                  <a:lnTo>
                    <a:pt x="4453" y="1485"/>
                  </a:lnTo>
                  <a:lnTo>
                    <a:pt x="4277" y="1647"/>
                  </a:lnTo>
                  <a:lnTo>
                    <a:pt x="4115" y="1795"/>
                  </a:lnTo>
                  <a:lnTo>
                    <a:pt x="3967" y="1944"/>
                  </a:lnTo>
                  <a:lnTo>
                    <a:pt x="3697" y="2240"/>
                  </a:lnTo>
                  <a:lnTo>
                    <a:pt x="3481" y="2524"/>
                  </a:lnTo>
                  <a:lnTo>
                    <a:pt x="3306" y="2767"/>
                  </a:lnTo>
                  <a:lnTo>
                    <a:pt x="3171" y="2982"/>
                  </a:lnTo>
                  <a:lnTo>
                    <a:pt x="3090" y="3144"/>
                  </a:lnTo>
                  <a:lnTo>
                    <a:pt x="3009" y="3279"/>
                  </a:lnTo>
                  <a:lnTo>
                    <a:pt x="2942" y="3279"/>
                  </a:lnTo>
                  <a:lnTo>
                    <a:pt x="2982" y="3063"/>
                  </a:lnTo>
                  <a:lnTo>
                    <a:pt x="2996" y="2834"/>
                  </a:lnTo>
                  <a:lnTo>
                    <a:pt x="3009" y="2605"/>
                  </a:lnTo>
                  <a:lnTo>
                    <a:pt x="3009" y="2375"/>
                  </a:lnTo>
                  <a:lnTo>
                    <a:pt x="3009" y="1364"/>
                  </a:lnTo>
                  <a:lnTo>
                    <a:pt x="3009" y="1256"/>
                  </a:lnTo>
                  <a:lnTo>
                    <a:pt x="2996" y="1161"/>
                  </a:lnTo>
                  <a:lnTo>
                    <a:pt x="2969" y="1067"/>
                  </a:lnTo>
                  <a:lnTo>
                    <a:pt x="2942" y="972"/>
                  </a:lnTo>
                  <a:lnTo>
                    <a:pt x="2901" y="891"/>
                  </a:lnTo>
                  <a:lnTo>
                    <a:pt x="2861" y="810"/>
                  </a:lnTo>
                  <a:lnTo>
                    <a:pt x="2807" y="743"/>
                  </a:lnTo>
                  <a:lnTo>
                    <a:pt x="2739" y="676"/>
                  </a:lnTo>
                  <a:lnTo>
                    <a:pt x="2658" y="622"/>
                  </a:lnTo>
                  <a:lnTo>
                    <a:pt x="2577" y="568"/>
                  </a:lnTo>
                  <a:lnTo>
                    <a:pt x="2483" y="514"/>
                  </a:lnTo>
                  <a:lnTo>
                    <a:pt x="2389" y="487"/>
                  </a:lnTo>
                  <a:lnTo>
                    <a:pt x="2281" y="460"/>
                  </a:lnTo>
                  <a:lnTo>
                    <a:pt x="2159" y="433"/>
                  </a:lnTo>
                  <a:lnTo>
                    <a:pt x="2038" y="419"/>
                  </a:lnTo>
                  <a:lnTo>
                    <a:pt x="986" y="419"/>
                  </a:lnTo>
                  <a:lnTo>
                    <a:pt x="864" y="433"/>
                  </a:lnTo>
                  <a:lnTo>
                    <a:pt x="743" y="460"/>
                  </a:lnTo>
                  <a:lnTo>
                    <a:pt x="635" y="487"/>
                  </a:lnTo>
                  <a:lnTo>
                    <a:pt x="527" y="527"/>
                  </a:lnTo>
                  <a:lnTo>
                    <a:pt x="446" y="568"/>
                  </a:lnTo>
                  <a:lnTo>
                    <a:pt x="365" y="635"/>
                  </a:lnTo>
                  <a:lnTo>
                    <a:pt x="284" y="689"/>
                  </a:lnTo>
                  <a:lnTo>
                    <a:pt x="217" y="770"/>
                  </a:lnTo>
                  <a:lnTo>
                    <a:pt x="163" y="851"/>
                  </a:lnTo>
                  <a:lnTo>
                    <a:pt x="122" y="945"/>
                  </a:lnTo>
                  <a:lnTo>
                    <a:pt x="82" y="1040"/>
                  </a:lnTo>
                  <a:lnTo>
                    <a:pt x="41" y="1148"/>
                  </a:lnTo>
                  <a:lnTo>
                    <a:pt x="28" y="1269"/>
                  </a:lnTo>
                  <a:lnTo>
                    <a:pt x="14" y="1391"/>
                  </a:lnTo>
                  <a:lnTo>
                    <a:pt x="1" y="1525"/>
                  </a:lnTo>
                  <a:lnTo>
                    <a:pt x="1" y="23164"/>
                  </a:lnTo>
                  <a:lnTo>
                    <a:pt x="14" y="23299"/>
                  </a:lnTo>
                  <a:lnTo>
                    <a:pt x="28" y="23421"/>
                  </a:lnTo>
                  <a:lnTo>
                    <a:pt x="41" y="23542"/>
                  </a:lnTo>
                  <a:lnTo>
                    <a:pt x="82" y="23650"/>
                  </a:lnTo>
                  <a:lnTo>
                    <a:pt x="122" y="23758"/>
                  </a:lnTo>
                  <a:lnTo>
                    <a:pt x="163" y="23839"/>
                  </a:lnTo>
                  <a:lnTo>
                    <a:pt x="217" y="23920"/>
                  </a:lnTo>
                  <a:lnTo>
                    <a:pt x="284" y="24001"/>
                  </a:lnTo>
                  <a:lnTo>
                    <a:pt x="365" y="24068"/>
                  </a:lnTo>
                  <a:lnTo>
                    <a:pt x="446" y="24122"/>
                  </a:lnTo>
                  <a:lnTo>
                    <a:pt x="527" y="24176"/>
                  </a:lnTo>
                  <a:lnTo>
                    <a:pt x="635" y="24203"/>
                  </a:lnTo>
                  <a:lnTo>
                    <a:pt x="743" y="24244"/>
                  </a:lnTo>
                  <a:lnTo>
                    <a:pt x="864" y="24257"/>
                  </a:lnTo>
                  <a:lnTo>
                    <a:pt x="986" y="24271"/>
                  </a:lnTo>
                  <a:lnTo>
                    <a:pt x="1120" y="24284"/>
                  </a:lnTo>
                  <a:lnTo>
                    <a:pt x="2173" y="24284"/>
                  </a:lnTo>
                  <a:lnTo>
                    <a:pt x="2308" y="24271"/>
                  </a:lnTo>
                  <a:lnTo>
                    <a:pt x="2429" y="24257"/>
                  </a:lnTo>
                  <a:lnTo>
                    <a:pt x="2537" y="24244"/>
                  </a:lnTo>
                  <a:lnTo>
                    <a:pt x="2645" y="24203"/>
                  </a:lnTo>
                  <a:lnTo>
                    <a:pt x="2739" y="24176"/>
                  </a:lnTo>
                  <a:lnTo>
                    <a:pt x="2834" y="24122"/>
                  </a:lnTo>
                  <a:lnTo>
                    <a:pt x="2915" y="24068"/>
                  </a:lnTo>
                  <a:lnTo>
                    <a:pt x="2982" y="24001"/>
                  </a:lnTo>
                  <a:lnTo>
                    <a:pt x="3050" y="23920"/>
                  </a:lnTo>
                  <a:lnTo>
                    <a:pt x="3104" y="23839"/>
                  </a:lnTo>
                  <a:lnTo>
                    <a:pt x="3158" y="23758"/>
                  </a:lnTo>
                  <a:lnTo>
                    <a:pt x="3185" y="23650"/>
                  </a:lnTo>
                  <a:lnTo>
                    <a:pt x="3225" y="23542"/>
                  </a:lnTo>
                  <a:lnTo>
                    <a:pt x="3239" y="23421"/>
                  </a:lnTo>
                  <a:lnTo>
                    <a:pt x="3252" y="23299"/>
                  </a:lnTo>
                  <a:lnTo>
                    <a:pt x="3265" y="23164"/>
                  </a:lnTo>
                  <a:lnTo>
                    <a:pt x="3265" y="16379"/>
                  </a:lnTo>
                  <a:lnTo>
                    <a:pt x="3252" y="16001"/>
                  </a:lnTo>
                  <a:lnTo>
                    <a:pt x="3239" y="15623"/>
                  </a:lnTo>
                  <a:lnTo>
                    <a:pt x="3212" y="15259"/>
                  </a:lnTo>
                  <a:lnTo>
                    <a:pt x="3158" y="14881"/>
                  </a:lnTo>
                  <a:lnTo>
                    <a:pt x="3225" y="14881"/>
                  </a:lnTo>
                  <a:lnTo>
                    <a:pt x="3427" y="15232"/>
                  </a:lnTo>
                  <a:lnTo>
                    <a:pt x="3657" y="15569"/>
                  </a:lnTo>
                  <a:lnTo>
                    <a:pt x="3913" y="15879"/>
                  </a:lnTo>
                  <a:lnTo>
                    <a:pt x="4183" y="16176"/>
                  </a:lnTo>
                  <a:lnTo>
                    <a:pt x="4480" y="16446"/>
                  </a:lnTo>
                  <a:lnTo>
                    <a:pt x="4776" y="16702"/>
                  </a:lnTo>
                  <a:lnTo>
                    <a:pt x="5114" y="16932"/>
                  </a:lnTo>
                  <a:lnTo>
                    <a:pt x="5451" y="17148"/>
                  </a:lnTo>
                  <a:lnTo>
                    <a:pt x="5815" y="17336"/>
                  </a:lnTo>
                  <a:lnTo>
                    <a:pt x="6179" y="17498"/>
                  </a:lnTo>
                  <a:lnTo>
                    <a:pt x="6557" y="17633"/>
                  </a:lnTo>
                  <a:lnTo>
                    <a:pt x="6935" y="17741"/>
                  </a:lnTo>
                  <a:lnTo>
                    <a:pt x="7326" y="17822"/>
                  </a:lnTo>
                  <a:lnTo>
                    <a:pt x="7731" y="17890"/>
                  </a:lnTo>
                  <a:lnTo>
                    <a:pt x="8122" y="17917"/>
                  </a:lnTo>
                  <a:lnTo>
                    <a:pt x="8527" y="17917"/>
                  </a:lnTo>
                  <a:lnTo>
                    <a:pt x="8945" y="17903"/>
                  </a:lnTo>
                  <a:lnTo>
                    <a:pt x="9350" y="17876"/>
                  </a:lnTo>
                  <a:lnTo>
                    <a:pt x="9754" y="17822"/>
                  </a:lnTo>
                  <a:lnTo>
                    <a:pt x="10146" y="17755"/>
                  </a:lnTo>
                  <a:lnTo>
                    <a:pt x="10523" y="17660"/>
                  </a:lnTo>
                  <a:lnTo>
                    <a:pt x="10901" y="17552"/>
                  </a:lnTo>
                  <a:lnTo>
                    <a:pt x="11265" y="17431"/>
                  </a:lnTo>
                  <a:lnTo>
                    <a:pt x="11616" y="17282"/>
                  </a:lnTo>
                  <a:lnTo>
                    <a:pt x="11967" y="17121"/>
                  </a:lnTo>
                  <a:lnTo>
                    <a:pt x="12304" y="16932"/>
                  </a:lnTo>
                  <a:lnTo>
                    <a:pt x="12628" y="16729"/>
                  </a:lnTo>
                  <a:lnTo>
                    <a:pt x="12938" y="16514"/>
                  </a:lnTo>
                  <a:lnTo>
                    <a:pt x="13249" y="16284"/>
                  </a:lnTo>
                  <a:lnTo>
                    <a:pt x="13532" y="16028"/>
                  </a:lnTo>
                  <a:lnTo>
                    <a:pt x="13815" y="15772"/>
                  </a:lnTo>
                  <a:lnTo>
                    <a:pt x="14071" y="15475"/>
                  </a:lnTo>
                  <a:lnTo>
                    <a:pt x="14328" y="15178"/>
                  </a:lnTo>
                  <a:lnTo>
                    <a:pt x="14557" y="14868"/>
                  </a:lnTo>
                  <a:lnTo>
                    <a:pt x="14786" y="14530"/>
                  </a:lnTo>
                  <a:lnTo>
                    <a:pt x="15002" y="14193"/>
                  </a:lnTo>
                  <a:lnTo>
                    <a:pt x="15191" y="13829"/>
                  </a:lnTo>
                  <a:lnTo>
                    <a:pt x="15380" y="13451"/>
                  </a:lnTo>
                  <a:lnTo>
                    <a:pt x="15542" y="13060"/>
                  </a:lnTo>
                  <a:lnTo>
                    <a:pt x="15690" y="12655"/>
                  </a:lnTo>
                  <a:lnTo>
                    <a:pt x="15825" y="12237"/>
                  </a:lnTo>
                  <a:lnTo>
                    <a:pt x="15933" y="11805"/>
                  </a:lnTo>
                  <a:lnTo>
                    <a:pt x="16041" y="11374"/>
                  </a:lnTo>
                  <a:lnTo>
                    <a:pt x="16122" y="10915"/>
                  </a:lnTo>
                  <a:lnTo>
                    <a:pt x="16190" y="10443"/>
                  </a:lnTo>
                  <a:lnTo>
                    <a:pt x="16230" y="9957"/>
                  </a:lnTo>
                  <a:lnTo>
                    <a:pt x="16257" y="9471"/>
                  </a:lnTo>
                  <a:lnTo>
                    <a:pt x="16270" y="8959"/>
                  </a:lnTo>
                  <a:lnTo>
                    <a:pt x="16257" y="8473"/>
                  </a:lnTo>
                  <a:lnTo>
                    <a:pt x="16243" y="7987"/>
                  </a:lnTo>
                  <a:lnTo>
                    <a:pt x="16190" y="7515"/>
                  </a:lnTo>
                  <a:lnTo>
                    <a:pt x="16136" y="7057"/>
                  </a:lnTo>
                  <a:lnTo>
                    <a:pt x="16068" y="6598"/>
                  </a:lnTo>
                  <a:lnTo>
                    <a:pt x="15974" y="6166"/>
                  </a:lnTo>
                  <a:lnTo>
                    <a:pt x="15866" y="5734"/>
                  </a:lnTo>
                  <a:lnTo>
                    <a:pt x="15744" y="5316"/>
                  </a:lnTo>
                  <a:lnTo>
                    <a:pt x="15609" y="4925"/>
                  </a:lnTo>
                  <a:lnTo>
                    <a:pt x="15461" y="4534"/>
                  </a:lnTo>
                  <a:lnTo>
                    <a:pt x="15286" y="4156"/>
                  </a:lnTo>
                  <a:lnTo>
                    <a:pt x="15110" y="3792"/>
                  </a:lnTo>
                  <a:lnTo>
                    <a:pt x="14908" y="3441"/>
                  </a:lnTo>
                  <a:lnTo>
                    <a:pt x="14706" y="3117"/>
                  </a:lnTo>
                  <a:lnTo>
                    <a:pt x="14476" y="2794"/>
                  </a:lnTo>
                  <a:lnTo>
                    <a:pt x="14247" y="2497"/>
                  </a:lnTo>
                  <a:lnTo>
                    <a:pt x="13991" y="2200"/>
                  </a:lnTo>
                  <a:lnTo>
                    <a:pt x="13734" y="1930"/>
                  </a:lnTo>
                  <a:lnTo>
                    <a:pt x="13451" y="1674"/>
                  </a:lnTo>
                  <a:lnTo>
                    <a:pt x="13168" y="1444"/>
                  </a:lnTo>
                  <a:lnTo>
                    <a:pt x="12857" y="1215"/>
                  </a:lnTo>
                  <a:lnTo>
                    <a:pt x="12547" y="1013"/>
                  </a:lnTo>
                  <a:lnTo>
                    <a:pt x="12223" y="824"/>
                  </a:lnTo>
                  <a:lnTo>
                    <a:pt x="11873" y="662"/>
                  </a:lnTo>
                  <a:lnTo>
                    <a:pt x="11535" y="500"/>
                  </a:lnTo>
                  <a:lnTo>
                    <a:pt x="11171" y="379"/>
                  </a:lnTo>
                  <a:lnTo>
                    <a:pt x="10793" y="257"/>
                  </a:lnTo>
                  <a:lnTo>
                    <a:pt x="10416" y="176"/>
                  </a:lnTo>
                  <a:lnTo>
                    <a:pt x="10011" y="95"/>
                  </a:lnTo>
                  <a:lnTo>
                    <a:pt x="9606" y="41"/>
                  </a:lnTo>
                  <a:lnTo>
                    <a:pt x="9188" y="14"/>
                  </a:lnTo>
                  <a:lnTo>
                    <a:pt x="8770" y="1"/>
                  </a:lnTo>
                  <a:close/>
                </a:path>
              </a:pathLst>
            </a:custGeom>
            <a:solidFill>
              <a:srgbClr val="1E2430"/>
            </a:solidFill>
            <a:ln>
              <a:noFill/>
            </a:ln>
          </p:spPr>
          <p:txBody>
            <a:bodyPr anchorCtr="0" anchor="ctr" bIns="182850" lIns="182850" spcFirstLastPara="1" rIns="182850" wrap="square" tIns="182850">
              <a:noAutofit/>
            </a:bodyPr>
            <a:lstStyle/>
            <a:p>
              <a:pPr indent="0" lvl="0" marL="0" rtl="0" algn="l">
                <a:spcBef>
                  <a:spcPts val="0"/>
                </a:spcBef>
                <a:spcAft>
                  <a:spcPts val="0"/>
                </a:spcAft>
                <a:buNone/>
              </a:pPr>
              <a:r>
                <a:t/>
              </a:r>
              <a:endParaRPr/>
            </a:p>
          </p:txBody>
        </p:sp>
        <p:sp>
          <p:nvSpPr>
            <p:cNvPr id="1458" name="Google Shape;1458;p125"/>
            <p:cNvSpPr/>
            <p:nvPr/>
          </p:nvSpPr>
          <p:spPr>
            <a:xfrm>
              <a:off x="559040" y="609347"/>
              <a:ext cx="117192" cy="169934"/>
            </a:xfrm>
            <a:custGeom>
              <a:rect b="b" l="l" r="r" t="t"/>
              <a:pathLst>
                <a:path extrusionOk="0" h="24285" w="16271">
                  <a:moveTo>
                    <a:pt x="8365" y="2888"/>
                  </a:moveTo>
                  <a:lnTo>
                    <a:pt x="8621" y="2915"/>
                  </a:lnTo>
                  <a:lnTo>
                    <a:pt x="8877" y="2942"/>
                  </a:lnTo>
                  <a:lnTo>
                    <a:pt x="9134" y="2996"/>
                  </a:lnTo>
                  <a:lnTo>
                    <a:pt x="9376" y="3050"/>
                  </a:lnTo>
                  <a:lnTo>
                    <a:pt x="9606" y="3131"/>
                  </a:lnTo>
                  <a:lnTo>
                    <a:pt x="9835" y="3212"/>
                  </a:lnTo>
                  <a:lnTo>
                    <a:pt x="10064" y="3320"/>
                  </a:lnTo>
                  <a:lnTo>
                    <a:pt x="10280" y="3428"/>
                  </a:lnTo>
                  <a:lnTo>
                    <a:pt x="10483" y="3549"/>
                  </a:lnTo>
                  <a:lnTo>
                    <a:pt x="10685" y="3684"/>
                  </a:lnTo>
                  <a:lnTo>
                    <a:pt x="10887" y="3832"/>
                  </a:lnTo>
                  <a:lnTo>
                    <a:pt x="11076" y="3994"/>
                  </a:lnTo>
                  <a:lnTo>
                    <a:pt x="11252" y="4170"/>
                  </a:lnTo>
                  <a:lnTo>
                    <a:pt x="11427" y="4358"/>
                  </a:lnTo>
                  <a:lnTo>
                    <a:pt x="11589" y="4547"/>
                  </a:lnTo>
                  <a:lnTo>
                    <a:pt x="11751" y="4750"/>
                  </a:lnTo>
                  <a:lnTo>
                    <a:pt x="11899" y="4966"/>
                  </a:lnTo>
                  <a:lnTo>
                    <a:pt x="12034" y="5195"/>
                  </a:lnTo>
                  <a:lnTo>
                    <a:pt x="12169" y="5424"/>
                  </a:lnTo>
                  <a:lnTo>
                    <a:pt x="12290" y="5681"/>
                  </a:lnTo>
                  <a:lnTo>
                    <a:pt x="12398" y="5937"/>
                  </a:lnTo>
                  <a:lnTo>
                    <a:pt x="12493" y="6193"/>
                  </a:lnTo>
                  <a:lnTo>
                    <a:pt x="12587" y="6476"/>
                  </a:lnTo>
                  <a:lnTo>
                    <a:pt x="12668" y="6760"/>
                  </a:lnTo>
                  <a:lnTo>
                    <a:pt x="12749" y="7057"/>
                  </a:lnTo>
                  <a:lnTo>
                    <a:pt x="12803" y="7353"/>
                  </a:lnTo>
                  <a:lnTo>
                    <a:pt x="12857" y="7664"/>
                  </a:lnTo>
                  <a:lnTo>
                    <a:pt x="12897" y="7987"/>
                  </a:lnTo>
                  <a:lnTo>
                    <a:pt x="12924" y="8325"/>
                  </a:lnTo>
                  <a:lnTo>
                    <a:pt x="12938" y="8648"/>
                  </a:lnTo>
                  <a:lnTo>
                    <a:pt x="12951" y="8999"/>
                  </a:lnTo>
                  <a:lnTo>
                    <a:pt x="12938" y="9363"/>
                  </a:lnTo>
                  <a:lnTo>
                    <a:pt x="12924" y="9714"/>
                  </a:lnTo>
                  <a:lnTo>
                    <a:pt x="12884" y="10051"/>
                  </a:lnTo>
                  <a:lnTo>
                    <a:pt x="12843" y="10375"/>
                  </a:lnTo>
                  <a:lnTo>
                    <a:pt x="12789" y="10699"/>
                  </a:lnTo>
                  <a:lnTo>
                    <a:pt x="12722" y="11009"/>
                  </a:lnTo>
                  <a:lnTo>
                    <a:pt x="12641" y="11306"/>
                  </a:lnTo>
                  <a:lnTo>
                    <a:pt x="12560" y="11589"/>
                  </a:lnTo>
                  <a:lnTo>
                    <a:pt x="12452" y="11873"/>
                  </a:lnTo>
                  <a:lnTo>
                    <a:pt x="12344" y="12129"/>
                  </a:lnTo>
                  <a:lnTo>
                    <a:pt x="12223" y="12385"/>
                  </a:lnTo>
                  <a:lnTo>
                    <a:pt x="12101" y="12628"/>
                  </a:lnTo>
                  <a:lnTo>
                    <a:pt x="11953" y="12871"/>
                  </a:lnTo>
                  <a:lnTo>
                    <a:pt x="11818" y="13087"/>
                  </a:lnTo>
                  <a:lnTo>
                    <a:pt x="11656" y="13303"/>
                  </a:lnTo>
                  <a:lnTo>
                    <a:pt x="11494" y="13505"/>
                  </a:lnTo>
                  <a:lnTo>
                    <a:pt x="11319" y="13680"/>
                  </a:lnTo>
                  <a:lnTo>
                    <a:pt x="11144" y="13869"/>
                  </a:lnTo>
                  <a:lnTo>
                    <a:pt x="10955" y="14031"/>
                  </a:lnTo>
                  <a:lnTo>
                    <a:pt x="10766" y="14180"/>
                  </a:lnTo>
                  <a:lnTo>
                    <a:pt x="10564" y="14328"/>
                  </a:lnTo>
                  <a:lnTo>
                    <a:pt x="10361" y="14449"/>
                  </a:lnTo>
                  <a:lnTo>
                    <a:pt x="10145" y="14571"/>
                  </a:lnTo>
                  <a:lnTo>
                    <a:pt x="9929" y="14679"/>
                  </a:lnTo>
                  <a:lnTo>
                    <a:pt x="9700" y="14773"/>
                  </a:lnTo>
                  <a:lnTo>
                    <a:pt x="9471" y="14854"/>
                  </a:lnTo>
                  <a:lnTo>
                    <a:pt x="9241" y="14922"/>
                  </a:lnTo>
                  <a:lnTo>
                    <a:pt x="8999" y="14976"/>
                  </a:lnTo>
                  <a:lnTo>
                    <a:pt x="8756" y="15030"/>
                  </a:lnTo>
                  <a:lnTo>
                    <a:pt x="8513" y="15057"/>
                  </a:lnTo>
                  <a:lnTo>
                    <a:pt x="8270" y="15084"/>
                  </a:lnTo>
                  <a:lnTo>
                    <a:pt x="8014" y="15084"/>
                  </a:lnTo>
                  <a:lnTo>
                    <a:pt x="7731" y="15070"/>
                  </a:lnTo>
                  <a:lnTo>
                    <a:pt x="7447" y="15043"/>
                  </a:lnTo>
                  <a:lnTo>
                    <a:pt x="7164" y="15003"/>
                  </a:lnTo>
                  <a:lnTo>
                    <a:pt x="6908" y="14949"/>
                  </a:lnTo>
                  <a:lnTo>
                    <a:pt x="6651" y="14868"/>
                  </a:lnTo>
                  <a:lnTo>
                    <a:pt x="6408" y="14787"/>
                  </a:lnTo>
                  <a:lnTo>
                    <a:pt x="6166" y="14679"/>
                  </a:lnTo>
                  <a:lnTo>
                    <a:pt x="5936" y="14571"/>
                  </a:lnTo>
                  <a:lnTo>
                    <a:pt x="5707" y="14436"/>
                  </a:lnTo>
                  <a:lnTo>
                    <a:pt x="5505" y="14288"/>
                  </a:lnTo>
                  <a:lnTo>
                    <a:pt x="5302" y="14139"/>
                  </a:lnTo>
                  <a:lnTo>
                    <a:pt x="5100" y="13977"/>
                  </a:lnTo>
                  <a:lnTo>
                    <a:pt x="4924" y="13788"/>
                  </a:lnTo>
                  <a:lnTo>
                    <a:pt x="4749" y="13600"/>
                  </a:lnTo>
                  <a:lnTo>
                    <a:pt x="4574" y="13411"/>
                  </a:lnTo>
                  <a:lnTo>
                    <a:pt x="4425" y="13195"/>
                  </a:lnTo>
                  <a:lnTo>
                    <a:pt x="4263" y="12979"/>
                  </a:lnTo>
                  <a:lnTo>
                    <a:pt x="4129" y="12763"/>
                  </a:lnTo>
                  <a:lnTo>
                    <a:pt x="4007" y="12520"/>
                  </a:lnTo>
                  <a:lnTo>
                    <a:pt x="3886" y="12291"/>
                  </a:lnTo>
                  <a:lnTo>
                    <a:pt x="3764" y="12035"/>
                  </a:lnTo>
                  <a:lnTo>
                    <a:pt x="3670" y="11778"/>
                  </a:lnTo>
                  <a:lnTo>
                    <a:pt x="3575" y="11522"/>
                  </a:lnTo>
                  <a:lnTo>
                    <a:pt x="3494" y="11266"/>
                  </a:lnTo>
                  <a:lnTo>
                    <a:pt x="3414" y="10996"/>
                  </a:lnTo>
                  <a:lnTo>
                    <a:pt x="3346" y="10726"/>
                  </a:lnTo>
                  <a:lnTo>
                    <a:pt x="3292" y="10443"/>
                  </a:lnTo>
                  <a:lnTo>
                    <a:pt x="3252" y="10173"/>
                  </a:lnTo>
                  <a:lnTo>
                    <a:pt x="3211" y="9890"/>
                  </a:lnTo>
                  <a:lnTo>
                    <a:pt x="3184" y="9606"/>
                  </a:lnTo>
                  <a:lnTo>
                    <a:pt x="3171" y="9323"/>
                  </a:lnTo>
                  <a:lnTo>
                    <a:pt x="3171" y="9040"/>
                  </a:lnTo>
                  <a:lnTo>
                    <a:pt x="3171" y="8635"/>
                  </a:lnTo>
                  <a:lnTo>
                    <a:pt x="3198" y="8244"/>
                  </a:lnTo>
                  <a:lnTo>
                    <a:pt x="3225" y="7880"/>
                  </a:lnTo>
                  <a:lnTo>
                    <a:pt x="3279" y="7515"/>
                  </a:lnTo>
                  <a:lnTo>
                    <a:pt x="3333" y="7178"/>
                  </a:lnTo>
                  <a:lnTo>
                    <a:pt x="3400" y="6841"/>
                  </a:lnTo>
                  <a:lnTo>
                    <a:pt x="3481" y="6530"/>
                  </a:lnTo>
                  <a:lnTo>
                    <a:pt x="3575" y="6234"/>
                  </a:lnTo>
                  <a:lnTo>
                    <a:pt x="3683" y="5950"/>
                  </a:lnTo>
                  <a:lnTo>
                    <a:pt x="3791" y="5681"/>
                  </a:lnTo>
                  <a:lnTo>
                    <a:pt x="3913" y="5411"/>
                  </a:lnTo>
                  <a:lnTo>
                    <a:pt x="4048" y="5168"/>
                  </a:lnTo>
                  <a:lnTo>
                    <a:pt x="4196" y="4939"/>
                  </a:lnTo>
                  <a:lnTo>
                    <a:pt x="4344" y="4723"/>
                  </a:lnTo>
                  <a:lnTo>
                    <a:pt x="4506" y="4520"/>
                  </a:lnTo>
                  <a:lnTo>
                    <a:pt x="4668" y="4318"/>
                  </a:lnTo>
                  <a:lnTo>
                    <a:pt x="4844" y="4143"/>
                  </a:lnTo>
                  <a:lnTo>
                    <a:pt x="5032" y="3981"/>
                  </a:lnTo>
                  <a:lnTo>
                    <a:pt x="5221" y="3819"/>
                  </a:lnTo>
                  <a:lnTo>
                    <a:pt x="5410" y="3684"/>
                  </a:lnTo>
                  <a:lnTo>
                    <a:pt x="5612" y="3549"/>
                  </a:lnTo>
                  <a:lnTo>
                    <a:pt x="5815" y="3428"/>
                  </a:lnTo>
                  <a:lnTo>
                    <a:pt x="6031" y="3320"/>
                  </a:lnTo>
                  <a:lnTo>
                    <a:pt x="6247" y="3225"/>
                  </a:lnTo>
                  <a:lnTo>
                    <a:pt x="6462" y="3144"/>
                  </a:lnTo>
                  <a:lnTo>
                    <a:pt x="6692" y="3077"/>
                  </a:lnTo>
                  <a:lnTo>
                    <a:pt x="6921" y="3023"/>
                  </a:lnTo>
                  <a:lnTo>
                    <a:pt x="7150" y="2969"/>
                  </a:lnTo>
                  <a:lnTo>
                    <a:pt x="7380" y="2928"/>
                  </a:lnTo>
                  <a:lnTo>
                    <a:pt x="7623" y="2901"/>
                  </a:lnTo>
                  <a:lnTo>
                    <a:pt x="7865" y="2888"/>
                  </a:lnTo>
                  <a:close/>
                  <a:moveTo>
                    <a:pt x="8769" y="1"/>
                  </a:moveTo>
                  <a:lnTo>
                    <a:pt x="8365" y="14"/>
                  </a:lnTo>
                  <a:lnTo>
                    <a:pt x="7987" y="41"/>
                  </a:lnTo>
                  <a:lnTo>
                    <a:pt x="7623" y="82"/>
                  </a:lnTo>
                  <a:lnTo>
                    <a:pt x="7285" y="149"/>
                  </a:lnTo>
                  <a:lnTo>
                    <a:pt x="6948" y="217"/>
                  </a:lnTo>
                  <a:lnTo>
                    <a:pt x="6638" y="311"/>
                  </a:lnTo>
                  <a:lnTo>
                    <a:pt x="6341" y="406"/>
                  </a:lnTo>
                  <a:lnTo>
                    <a:pt x="6044" y="514"/>
                  </a:lnTo>
                  <a:lnTo>
                    <a:pt x="5774" y="635"/>
                  </a:lnTo>
                  <a:lnTo>
                    <a:pt x="5518" y="770"/>
                  </a:lnTo>
                  <a:lnTo>
                    <a:pt x="5289" y="905"/>
                  </a:lnTo>
                  <a:lnTo>
                    <a:pt x="5059" y="1040"/>
                  </a:lnTo>
                  <a:lnTo>
                    <a:pt x="4844" y="1188"/>
                  </a:lnTo>
                  <a:lnTo>
                    <a:pt x="4641" y="1337"/>
                  </a:lnTo>
                  <a:lnTo>
                    <a:pt x="4452" y="1485"/>
                  </a:lnTo>
                  <a:lnTo>
                    <a:pt x="4277" y="1647"/>
                  </a:lnTo>
                  <a:lnTo>
                    <a:pt x="4115" y="1795"/>
                  </a:lnTo>
                  <a:lnTo>
                    <a:pt x="3967" y="1944"/>
                  </a:lnTo>
                  <a:lnTo>
                    <a:pt x="3697" y="2240"/>
                  </a:lnTo>
                  <a:lnTo>
                    <a:pt x="3481" y="2524"/>
                  </a:lnTo>
                  <a:lnTo>
                    <a:pt x="3306" y="2767"/>
                  </a:lnTo>
                  <a:lnTo>
                    <a:pt x="3171" y="2982"/>
                  </a:lnTo>
                  <a:lnTo>
                    <a:pt x="3076" y="3144"/>
                  </a:lnTo>
                  <a:lnTo>
                    <a:pt x="3009" y="3279"/>
                  </a:lnTo>
                  <a:lnTo>
                    <a:pt x="2941" y="3279"/>
                  </a:lnTo>
                  <a:lnTo>
                    <a:pt x="2968" y="3063"/>
                  </a:lnTo>
                  <a:lnTo>
                    <a:pt x="2995" y="2834"/>
                  </a:lnTo>
                  <a:lnTo>
                    <a:pt x="3009" y="2605"/>
                  </a:lnTo>
                  <a:lnTo>
                    <a:pt x="3009" y="2375"/>
                  </a:lnTo>
                  <a:lnTo>
                    <a:pt x="3009" y="1364"/>
                  </a:lnTo>
                  <a:lnTo>
                    <a:pt x="3009" y="1256"/>
                  </a:lnTo>
                  <a:lnTo>
                    <a:pt x="2995" y="1161"/>
                  </a:lnTo>
                  <a:lnTo>
                    <a:pt x="2968" y="1067"/>
                  </a:lnTo>
                  <a:lnTo>
                    <a:pt x="2941" y="972"/>
                  </a:lnTo>
                  <a:lnTo>
                    <a:pt x="2901" y="891"/>
                  </a:lnTo>
                  <a:lnTo>
                    <a:pt x="2847" y="810"/>
                  </a:lnTo>
                  <a:lnTo>
                    <a:pt x="2793" y="743"/>
                  </a:lnTo>
                  <a:lnTo>
                    <a:pt x="2725" y="676"/>
                  </a:lnTo>
                  <a:lnTo>
                    <a:pt x="2658" y="622"/>
                  </a:lnTo>
                  <a:lnTo>
                    <a:pt x="2577" y="568"/>
                  </a:lnTo>
                  <a:lnTo>
                    <a:pt x="2483" y="514"/>
                  </a:lnTo>
                  <a:lnTo>
                    <a:pt x="2388" y="487"/>
                  </a:lnTo>
                  <a:lnTo>
                    <a:pt x="2280" y="460"/>
                  </a:lnTo>
                  <a:lnTo>
                    <a:pt x="2159" y="433"/>
                  </a:lnTo>
                  <a:lnTo>
                    <a:pt x="2037" y="419"/>
                  </a:lnTo>
                  <a:lnTo>
                    <a:pt x="985" y="419"/>
                  </a:lnTo>
                  <a:lnTo>
                    <a:pt x="850" y="433"/>
                  </a:lnTo>
                  <a:lnTo>
                    <a:pt x="742" y="460"/>
                  </a:lnTo>
                  <a:lnTo>
                    <a:pt x="634" y="487"/>
                  </a:lnTo>
                  <a:lnTo>
                    <a:pt x="527" y="527"/>
                  </a:lnTo>
                  <a:lnTo>
                    <a:pt x="432" y="568"/>
                  </a:lnTo>
                  <a:lnTo>
                    <a:pt x="351" y="635"/>
                  </a:lnTo>
                  <a:lnTo>
                    <a:pt x="284" y="689"/>
                  </a:lnTo>
                  <a:lnTo>
                    <a:pt x="216" y="770"/>
                  </a:lnTo>
                  <a:lnTo>
                    <a:pt x="162" y="851"/>
                  </a:lnTo>
                  <a:lnTo>
                    <a:pt x="108" y="945"/>
                  </a:lnTo>
                  <a:lnTo>
                    <a:pt x="68" y="1040"/>
                  </a:lnTo>
                  <a:lnTo>
                    <a:pt x="41" y="1148"/>
                  </a:lnTo>
                  <a:lnTo>
                    <a:pt x="27" y="1269"/>
                  </a:lnTo>
                  <a:lnTo>
                    <a:pt x="14" y="1391"/>
                  </a:lnTo>
                  <a:lnTo>
                    <a:pt x="0" y="1525"/>
                  </a:lnTo>
                  <a:lnTo>
                    <a:pt x="14" y="23164"/>
                  </a:lnTo>
                  <a:lnTo>
                    <a:pt x="14" y="23299"/>
                  </a:lnTo>
                  <a:lnTo>
                    <a:pt x="27" y="23421"/>
                  </a:lnTo>
                  <a:lnTo>
                    <a:pt x="54" y="23542"/>
                  </a:lnTo>
                  <a:lnTo>
                    <a:pt x="81" y="23650"/>
                  </a:lnTo>
                  <a:lnTo>
                    <a:pt x="122" y="23758"/>
                  </a:lnTo>
                  <a:lnTo>
                    <a:pt x="162" y="23839"/>
                  </a:lnTo>
                  <a:lnTo>
                    <a:pt x="230" y="23920"/>
                  </a:lnTo>
                  <a:lnTo>
                    <a:pt x="297" y="24001"/>
                  </a:lnTo>
                  <a:lnTo>
                    <a:pt x="365" y="24068"/>
                  </a:lnTo>
                  <a:lnTo>
                    <a:pt x="446" y="24122"/>
                  </a:lnTo>
                  <a:lnTo>
                    <a:pt x="540" y="24176"/>
                  </a:lnTo>
                  <a:lnTo>
                    <a:pt x="634" y="24203"/>
                  </a:lnTo>
                  <a:lnTo>
                    <a:pt x="742" y="24244"/>
                  </a:lnTo>
                  <a:lnTo>
                    <a:pt x="864" y="24257"/>
                  </a:lnTo>
                  <a:lnTo>
                    <a:pt x="985" y="24271"/>
                  </a:lnTo>
                  <a:lnTo>
                    <a:pt x="1134" y="24284"/>
                  </a:lnTo>
                  <a:lnTo>
                    <a:pt x="2172" y="24284"/>
                  </a:lnTo>
                  <a:lnTo>
                    <a:pt x="2307" y="24271"/>
                  </a:lnTo>
                  <a:lnTo>
                    <a:pt x="2429" y="24257"/>
                  </a:lnTo>
                  <a:lnTo>
                    <a:pt x="2537" y="24244"/>
                  </a:lnTo>
                  <a:lnTo>
                    <a:pt x="2645" y="24203"/>
                  </a:lnTo>
                  <a:lnTo>
                    <a:pt x="2739" y="24176"/>
                  </a:lnTo>
                  <a:lnTo>
                    <a:pt x="2833" y="24122"/>
                  </a:lnTo>
                  <a:lnTo>
                    <a:pt x="2914" y="24068"/>
                  </a:lnTo>
                  <a:lnTo>
                    <a:pt x="2982" y="24001"/>
                  </a:lnTo>
                  <a:lnTo>
                    <a:pt x="3049" y="23920"/>
                  </a:lnTo>
                  <a:lnTo>
                    <a:pt x="3103" y="23839"/>
                  </a:lnTo>
                  <a:lnTo>
                    <a:pt x="3144" y="23758"/>
                  </a:lnTo>
                  <a:lnTo>
                    <a:pt x="3184" y="23650"/>
                  </a:lnTo>
                  <a:lnTo>
                    <a:pt x="3211" y="23542"/>
                  </a:lnTo>
                  <a:lnTo>
                    <a:pt x="3238" y="23421"/>
                  </a:lnTo>
                  <a:lnTo>
                    <a:pt x="3252" y="23299"/>
                  </a:lnTo>
                  <a:lnTo>
                    <a:pt x="3252" y="23164"/>
                  </a:lnTo>
                  <a:lnTo>
                    <a:pt x="3252" y="16379"/>
                  </a:lnTo>
                  <a:lnTo>
                    <a:pt x="3252" y="16001"/>
                  </a:lnTo>
                  <a:lnTo>
                    <a:pt x="3238" y="15623"/>
                  </a:lnTo>
                  <a:lnTo>
                    <a:pt x="3198" y="15259"/>
                  </a:lnTo>
                  <a:lnTo>
                    <a:pt x="3157" y="14881"/>
                  </a:lnTo>
                  <a:lnTo>
                    <a:pt x="3225" y="14881"/>
                  </a:lnTo>
                  <a:lnTo>
                    <a:pt x="3427" y="15232"/>
                  </a:lnTo>
                  <a:lnTo>
                    <a:pt x="3656" y="15569"/>
                  </a:lnTo>
                  <a:lnTo>
                    <a:pt x="3913" y="15879"/>
                  </a:lnTo>
                  <a:lnTo>
                    <a:pt x="4182" y="16176"/>
                  </a:lnTo>
                  <a:lnTo>
                    <a:pt x="4466" y="16446"/>
                  </a:lnTo>
                  <a:lnTo>
                    <a:pt x="4776" y="16702"/>
                  </a:lnTo>
                  <a:lnTo>
                    <a:pt x="5100" y="16932"/>
                  </a:lnTo>
                  <a:lnTo>
                    <a:pt x="5451" y="17148"/>
                  </a:lnTo>
                  <a:lnTo>
                    <a:pt x="5801" y="17336"/>
                  </a:lnTo>
                  <a:lnTo>
                    <a:pt x="6179" y="17498"/>
                  </a:lnTo>
                  <a:lnTo>
                    <a:pt x="6543" y="17633"/>
                  </a:lnTo>
                  <a:lnTo>
                    <a:pt x="6935" y="17741"/>
                  </a:lnTo>
                  <a:lnTo>
                    <a:pt x="7326" y="17822"/>
                  </a:lnTo>
                  <a:lnTo>
                    <a:pt x="7717" y="17890"/>
                  </a:lnTo>
                  <a:lnTo>
                    <a:pt x="8122" y="17917"/>
                  </a:lnTo>
                  <a:lnTo>
                    <a:pt x="8526" y="17917"/>
                  </a:lnTo>
                  <a:lnTo>
                    <a:pt x="8945" y="17903"/>
                  </a:lnTo>
                  <a:lnTo>
                    <a:pt x="9349" y="17876"/>
                  </a:lnTo>
                  <a:lnTo>
                    <a:pt x="9754" y="17822"/>
                  </a:lnTo>
                  <a:lnTo>
                    <a:pt x="10145" y="17755"/>
                  </a:lnTo>
                  <a:lnTo>
                    <a:pt x="10523" y="17660"/>
                  </a:lnTo>
                  <a:lnTo>
                    <a:pt x="10901" y="17552"/>
                  </a:lnTo>
                  <a:lnTo>
                    <a:pt x="11265" y="17431"/>
                  </a:lnTo>
                  <a:lnTo>
                    <a:pt x="11616" y="17282"/>
                  </a:lnTo>
                  <a:lnTo>
                    <a:pt x="11967" y="17121"/>
                  </a:lnTo>
                  <a:lnTo>
                    <a:pt x="12304" y="16932"/>
                  </a:lnTo>
                  <a:lnTo>
                    <a:pt x="12628" y="16729"/>
                  </a:lnTo>
                  <a:lnTo>
                    <a:pt x="12938" y="16514"/>
                  </a:lnTo>
                  <a:lnTo>
                    <a:pt x="13235" y="16284"/>
                  </a:lnTo>
                  <a:lnTo>
                    <a:pt x="13531" y="16028"/>
                  </a:lnTo>
                  <a:lnTo>
                    <a:pt x="13801" y="15772"/>
                  </a:lnTo>
                  <a:lnTo>
                    <a:pt x="14071" y="15475"/>
                  </a:lnTo>
                  <a:lnTo>
                    <a:pt x="14327" y="15178"/>
                  </a:lnTo>
                  <a:lnTo>
                    <a:pt x="14557" y="14868"/>
                  </a:lnTo>
                  <a:lnTo>
                    <a:pt x="14786" y="14530"/>
                  </a:lnTo>
                  <a:lnTo>
                    <a:pt x="15002" y="14193"/>
                  </a:lnTo>
                  <a:lnTo>
                    <a:pt x="15191" y="13829"/>
                  </a:lnTo>
                  <a:lnTo>
                    <a:pt x="15366" y="13451"/>
                  </a:lnTo>
                  <a:lnTo>
                    <a:pt x="15542" y="13060"/>
                  </a:lnTo>
                  <a:lnTo>
                    <a:pt x="15690" y="12655"/>
                  </a:lnTo>
                  <a:lnTo>
                    <a:pt x="15825" y="12237"/>
                  </a:lnTo>
                  <a:lnTo>
                    <a:pt x="15933" y="11805"/>
                  </a:lnTo>
                  <a:lnTo>
                    <a:pt x="16041" y="11374"/>
                  </a:lnTo>
                  <a:lnTo>
                    <a:pt x="16122" y="10915"/>
                  </a:lnTo>
                  <a:lnTo>
                    <a:pt x="16189" y="10443"/>
                  </a:lnTo>
                  <a:lnTo>
                    <a:pt x="16230" y="9957"/>
                  </a:lnTo>
                  <a:lnTo>
                    <a:pt x="16257" y="9471"/>
                  </a:lnTo>
                  <a:lnTo>
                    <a:pt x="16270" y="8959"/>
                  </a:lnTo>
                  <a:lnTo>
                    <a:pt x="16257" y="8473"/>
                  </a:lnTo>
                  <a:lnTo>
                    <a:pt x="16230" y="7987"/>
                  </a:lnTo>
                  <a:lnTo>
                    <a:pt x="16189" y="7515"/>
                  </a:lnTo>
                  <a:lnTo>
                    <a:pt x="16135" y="7057"/>
                  </a:lnTo>
                  <a:lnTo>
                    <a:pt x="16054" y="6598"/>
                  </a:lnTo>
                  <a:lnTo>
                    <a:pt x="15973" y="6166"/>
                  </a:lnTo>
                  <a:lnTo>
                    <a:pt x="15865" y="5734"/>
                  </a:lnTo>
                  <a:lnTo>
                    <a:pt x="15744" y="5316"/>
                  </a:lnTo>
                  <a:lnTo>
                    <a:pt x="15609" y="4925"/>
                  </a:lnTo>
                  <a:lnTo>
                    <a:pt x="15447" y="4534"/>
                  </a:lnTo>
                  <a:lnTo>
                    <a:pt x="15285" y="4156"/>
                  </a:lnTo>
                  <a:lnTo>
                    <a:pt x="15110" y="3792"/>
                  </a:lnTo>
                  <a:lnTo>
                    <a:pt x="14908" y="3441"/>
                  </a:lnTo>
                  <a:lnTo>
                    <a:pt x="14705" y="3117"/>
                  </a:lnTo>
                  <a:lnTo>
                    <a:pt x="14476" y="2794"/>
                  </a:lnTo>
                  <a:lnTo>
                    <a:pt x="14233" y="2497"/>
                  </a:lnTo>
                  <a:lnTo>
                    <a:pt x="13990" y="2200"/>
                  </a:lnTo>
                  <a:lnTo>
                    <a:pt x="13720" y="1930"/>
                  </a:lnTo>
                  <a:lnTo>
                    <a:pt x="13451" y="1674"/>
                  </a:lnTo>
                  <a:lnTo>
                    <a:pt x="13154" y="1444"/>
                  </a:lnTo>
                  <a:lnTo>
                    <a:pt x="12857" y="1215"/>
                  </a:lnTo>
                  <a:lnTo>
                    <a:pt x="12547" y="1013"/>
                  </a:lnTo>
                  <a:lnTo>
                    <a:pt x="12209" y="824"/>
                  </a:lnTo>
                  <a:lnTo>
                    <a:pt x="11872" y="662"/>
                  </a:lnTo>
                  <a:lnTo>
                    <a:pt x="11521" y="500"/>
                  </a:lnTo>
                  <a:lnTo>
                    <a:pt x="11157" y="379"/>
                  </a:lnTo>
                  <a:lnTo>
                    <a:pt x="10793" y="257"/>
                  </a:lnTo>
                  <a:lnTo>
                    <a:pt x="10402" y="176"/>
                  </a:lnTo>
                  <a:lnTo>
                    <a:pt x="10010" y="95"/>
                  </a:lnTo>
                  <a:lnTo>
                    <a:pt x="9606" y="41"/>
                  </a:lnTo>
                  <a:lnTo>
                    <a:pt x="9188" y="14"/>
                  </a:lnTo>
                  <a:lnTo>
                    <a:pt x="8769" y="1"/>
                  </a:lnTo>
                  <a:close/>
                </a:path>
              </a:pathLst>
            </a:custGeom>
            <a:solidFill>
              <a:srgbClr val="1E2430"/>
            </a:solidFill>
            <a:ln>
              <a:noFill/>
            </a:ln>
          </p:spPr>
          <p:txBody>
            <a:bodyPr anchorCtr="0" anchor="ctr" bIns="182850" lIns="182850" spcFirstLastPara="1" rIns="182850" wrap="square" tIns="182850">
              <a:noAutofit/>
            </a:bodyPr>
            <a:lstStyle/>
            <a:p>
              <a:pPr indent="0" lvl="0" marL="0" rtl="0" algn="l">
                <a:spcBef>
                  <a:spcPts val="0"/>
                </a:spcBef>
                <a:spcAft>
                  <a:spcPts val="0"/>
                </a:spcAft>
                <a:buNone/>
              </a:pPr>
              <a:r>
                <a:t/>
              </a:r>
              <a:endParaRPr/>
            </a:p>
          </p:txBody>
        </p:sp>
        <p:sp>
          <p:nvSpPr>
            <p:cNvPr id="1459" name="Google Shape;1459;p125"/>
            <p:cNvSpPr/>
            <p:nvPr/>
          </p:nvSpPr>
          <p:spPr>
            <a:xfrm>
              <a:off x="686229" y="563758"/>
              <a:ext cx="71326" cy="168129"/>
            </a:xfrm>
            <a:custGeom>
              <a:rect b="b" l="l" r="r" t="t"/>
              <a:pathLst>
                <a:path extrusionOk="0" h="24027" w="9903">
                  <a:moveTo>
                    <a:pt x="8378" y="0"/>
                  </a:moveTo>
                  <a:lnTo>
                    <a:pt x="8028" y="13"/>
                  </a:lnTo>
                  <a:lnTo>
                    <a:pt x="7609" y="54"/>
                  </a:lnTo>
                  <a:lnTo>
                    <a:pt x="7164" y="121"/>
                  </a:lnTo>
                  <a:lnTo>
                    <a:pt x="6921" y="162"/>
                  </a:lnTo>
                  <a:lnTo>
                    <a:pt x="6678" y="229"/>
                  </a:lnTo>
                  <a:lnTo>
                    <a:pt x="6422" y="297"/>
                  </a:lnTo>
                  <a:lnTo>
                    <a:pt x="6166" y="364"/>
                  </a:lnTo>
                  <a:lnTo>
                    <a:pt x="5910" y="459"/>
                  </a:lnTo>
                  <a:lnTo>
                    <a:pt x="5653" y="567"/>
                  </a:lnTo>
                  <a:lnTo>
                    <a:pt x="5397" y="688"/>
                  </a:lnTo>
                  <a:lnTo>
                    <a:pt x="5127" y="809"/>
                  </a:lnTo>
                  <a:lnTo>
                    <a:pt x="4884" y="958"/>
                  </a:lnTo>
                  <a:lnTo>
                    <a:pt x="4628" y="1120"/>
                  </a:lnTo>
                  <a:lnTo>
                    <a:pt x="4385" y="1295"/>
                  </a:lnTo>
                  <a:lnTo>
                    <a:pt x="4142" y="1484"/>
                  </a:lnTo>
                  <a:lnTo>
                    <a:pt x="3913" y="1700"/>
                  </a:lnTo>
                  <a:lnTo>
                    <a:pt x="3684" y="1929"/>
                  </a:lnTo>
                  <a:lnTo>
                    <a:pt x="3481" y="2172"/>
                  </a:lnTo>
                  <a:lnTo>
                    <a:pt x="3279" y="2428"/>
                  </a:lnTo>
                  <a:lnTo>
                    <a:pt x="3090" y="2725"/>
                  </a:lnTo>
                  <a:lnTo>
                    <a:pt x="2915" y="3022"/>
                  </a:lnTo>
                  <a:lnTo>
                    <a:pt x="2753" y="3346"/>
                  </a:lnTo>
                  <a:lnTo>
                    <a:pt x="2618" y="3696"/>
                  </a:lnTo>
                  <a:lnTo>
                    <a:pt x="2496" y="4074"/>
                  </a:lnTo>
                  <a:lnTo>
                    <a:pt x="2388" y="4465"/>
                  </a:lnTo>
                  <a:lnTo>
                    <a:pt x="2308" y="4884"/>
                  </a:lnTo>
                  <a:lnTo>
                    <a:pt x="2254" y="5329"/>
                  </a:lnTo>
                  <a:lnTo>
                    <a:pt x="2213" y="5801"/>
                  </a:lnTo>
                  <a:lnTo>
                    <a:pt x="2200" y="6287"/>
                  </a:lnTo>
                  <a:lnTo>
                    <a:pt x="2200" y="7096"/>
                  </a:lnTo>
                  <a:lnTo>
                    <a:pt x="891" y="7096"/>
                  </a:lnTo>
                  <a:lnTo>
                    <a:pt x="783" y="7123"/>
                  </a:lnTo>
                  <a:lnTo>
                    <a:pt x="675" y="7150"/>
                  </a:lnTo>
                  <a:lnTo>
                    <a:pt x="567" y="7191"/>
                  </a:lnTo>
                  <a:lnTo>
                    <a:pt x="473" y="7244"/>
                  </a:lnTo>
                  <a:lnTo>
                    <a:pt x="378" y="7312"/>
                  </a:lnTo>
                  <a:lnTo>
                    <a:pt x="297" y="7393"/>
                  </a:lnTo>
                  <a:lnTo>
                    <a:pt x="216" y="7474"/>
                  </a:lnTo>
                  <a:lnTo>
                    <a:pt x="149" y="7568"/>
                  </a:lnTo>
                  <a:lnTo>
                    <a:pt x="95" y="7663"/>
                  </a:lnTo>
                  <a:lnTo>
                    <a:pt x="55" y="7771"/>
                  </a:lnTo>
                  <a:lnTo>
                    <a:pt x="28" y="7879"/>
                  </a:lnTo>
                  <a:lnTo>
                    <a:pt x="1" y="7986"/>
                  </a:lnTo>
                  <a:lnTo>
                    <a:pt x="1" y="8108"/>
                  </a:lnTo>
                  <a:lnTo>
                    <a:pt x="1" y="8216"/>
                  </a:lnTo>
                  <a:lnTo>
                    <a:pt x="1" y="8647"/>
                  </a:lnTo>
                  <a:lnTo>
                    <a:pt x="1" y="8769"/>
                  </a:lnTo>
                  <a:lnTo>
                    <a:pt x="1" y="8877"/>
                  </a:lnTo>
                  <a:lnTo>
                    <a:pt x="14" y="8985"/>
                  </a:lnTo>
                  <a:lnTo>
                    <a:pt x="55" y="9093"/>
                  </a:lnTo>
                  <a:lnTo>
                    <a:pt x="95" y="9201"/>
                  </a:lnTo>
                  <a:lnTo>
                    <a:pt x="149" y="9309"/>
                  </a:lnTo>
                  <a:lnTo>
                    <a:pt x="216" y="9389"/>
                  </a:lnTo>
                  <a:lnTo>
                    <a:pt x="297" y="9484"/>
                  </a:lnTo>
                  <a:lnTo>
                    <a:pt x="378" y="9551"/>
                  </a:lnTo>
                  <a:lnTo>
                    <a:pt x="473" y="9619"/>
                  </a:lnTo>
                  <a:lnTo>
                    <a:pt x="567" y="9673"/>
                  </a:lnTo>
                  <a:lnTo>
                    <a:pt x="675" y="9713"/>
                  </a:lnTo>
                  <a:lnTo>
                    <a:pt x="783" y="9754"/>
                  </a:lnTo>
                  <a:lnTo>
                    <a:pt x="891" y="9767"/>
                  </a:lnTo>
                  <a:lnTo>
                    <a:pt x="999" y="9781"/>
                  </a:lnTo>
                  <a:lnTo>
                    <a:pt x="1120" y="9767"/>
                  </a:lnTo>
                  <a:lnTo>
                    <a:pt x="2186" y="9767"/>
                  </a:lnTo>
                  <a:lnTo>
                    <a:pt x="2200" y="22921"/>
                  </a:lnTo>
                  <a:lnTo>
                    <a:pt x="2200" y="23055"/>
                  </a:lnTo>
                  <a:lnTo>
                    <a:pt x="2213" y="23177"/>
                  </a:lnTo>
                  <a:lnTo>
                    <a:pt x="2240" y="23298"/>
                  </a:lnTo>
                  <a:lnTo>
                    <a:pt x="2267" y="23406"/>
                  </a:lnTo>
                  <a:lnTo>
                    <a:pt x="2308" y="23501"/>
                  </a:lnTo>
                  <a:lnTo>
                    <a:pt x="2361" y="23595"/>
                  </a:lnTo>
                  <a:lnTo>
                    <a:pt x="2415" y="23676"/>
                  </a:lnTo>
                  <a:lnTo>
                    <a:pt x="2483" y="23757"/>
                  </a:lnTo>
                  <a:lnTo>
                    <a:pt x="2564" y="23824"/>
                  </a:lnTo>
                  <a:lnTo>
                    <a:pt x="2645" y="23878"/>
                  </a:lnTo>
                  <a:lnTo>
                    <a:pt x="2739" y="23919"/>
                  </a:lnTo>
                  <a:lnTo>
                    <a:pt x="2834" y="23959"/>
                  </a:lnTo>
                  <a:lnTo>
                    <a:pt x="2942" y="24000"/>
                  </a:lnTo>
                  <a:lnTo>
                    <a:pt x="3063" y="24013"/>
                  </a:lnTo>
                  <a:lnTo>
                    <a:pt x="3184" y="24027"/>
                  </a:lnTo>
                  <a:lnTo>
                    <a:pt x="4493" y="24027"/>
                  </a:lnTo>
                  <a:lnTo>
                    <a:pt x="4614" y="24013"/>
                  </a:lnTo>
                  <a:lnTo>
                    <a:pt x="4736" y="24000"/>
                  </a:lnTo>
                  <a:lnTo>
                    <a:pt x="4844" y="23959"/>
                  </a:lnTo>
                  <a:lnTo>
                    <a:pt x="4952" y="23919"/>
                  </a:lnTo>
                  <a:lnTo>
                    <a:pt x="5033" y="23878"/>
                  </a:lnTo>
                  <a:lnTo>
                    <a:pt x="5114" y="23824"/>
                  </a:lnTo>
                  <a:lnTo>
                    <a:pt x="5194" y="23757"/>
                  </a:lnTo>
                  <a:lnTo>
                    <a:pt x="5262" y="23676"/>
                  </a:lnTo>
                  <a:lnTo>
                    <a:pt x="5316" y="23595"/>
                  </a:lnTo>
                  <a:lnTo>
                    <a:pt x="5370" y="23501"/>
                  </a:lnTo>
                  <a:lnTo>
                    <a:pt x="5397" y="23406"/>
                  </a:lnTo>
                  <a:lnTo>
                    <a:pt x="5437" y="23298"/>
                  </a:lnTo>
                  <a:lnTo>
                    <a:pt x="5451" y="23177"/>
                  </a:lnTo>
                  <a:lnTo>
                    <a:pt x="5464" y="23055"/>
                  </a:lnTo>
                  <a:lnTo>
                    <a:pt x="5478" y="22921"/>
                  </a:lnTo>
                  <a:lnTo>
                    <a:pt x="5478" y="9767"/>
                  </a:lnTo>
                  <a:lnTo>
                    <a:pt x="8419" y="9767"/>
                  </a:lnTo>
                  <a:lnTo>
                    <a:pt x="8527" y="9781"/>
                  </a:lnTo>
                  <a:lnTo>
                    <a:pt x="8635" y="9767"/>
                  </a:lnTo>
                  <a:lnTo>
                    <a:pt x="8756" y="9754"/>
                  </a:lnTo>
                  <a:lnTo>
                    <a:pt x="8864" y="9713"/>
                  </a:lnTo>
                  <a:lnTo>
                    <a:pt x="8958" y="9673"/>
                  </a:lnTo>
                  <a:lnTo>
                    <a:pt x="9066" y="9619"/>
                  </a:lnTo>
                  <a:lnTo>
                    <a:pt x="9147" y="9551"/>
                  </a:lnTo>
                  <a:lnTo>
                    <a:pt x="9242" y="9484"/>
                  </a:lnTo>
                  <a:lnTo>
                    <a:pt x="9309" y="9389"/>
                  </a:lnTo>
                  <a:lnTo>
                    <a:pt x="9377" y="9309"/>
                  </a:lnTo>
                  <a:lnTo>
                    <a:pt x="9431" y="9201"/>
                  </a:lnTo>
                  <a:lnTo>
                    <a:pt x="9485" y="9093"/>
                  </a:lnTo>
                  <a:lnTo>
                    <a:pt x="9511" y="8985"/>
                  </a:lnTo>
                  <a:lnTo>
                    <a:pt x="9525" y="8877"/>
                  </a:lnTo>
                  <a:lnTo>
                    <a:pt x="9538" y="8769"/>
                  </a:lnTo>
                  <a:lnTo>
                    <a:pt x="9525" y="8647"/>
                  </a:lnTo>
                  <a:lnTo>
                    <a:pt x="9525" y="8216"/>
                  </a:lnTo>
                  <a:lnTo>
                    <a:pt x="9538" y="8108"/>
                  </a:lnTo>
                  <a:lnTo>
                    <a:pt x="9525" y="7986"/>
                  </a:lnTo>
                  <a:lnTo>
                    <a:pt x="9511" y="7879"/>
                  </a:lnTo>
                  <a:lnTo>
                    <a:pt x="9471" y="7771"/>
                  </a:lnTo>
                  <a:lnTo>
                    <a:pt x="9431" y="7663"/>
                  </a:lnTo>
                  <a:lnTo>
                    <a:pt x="9377" y="7568"/>
                  </a:lnTo>
                  <a:lnTo>
                    <a:pt x="9309" y="7474"/>
                  </a:lnTo>
                  <a:lnTo>
                    <a:pt x="9242" y="7393"/>
                  </a:lnTo>
                  <a:lnTo>
                    <a:pt x="9147" y="7312"/>
                  </a:lnTo>
                  <a:lnTo>
                    <a:pt x="9066" y="7244"/>
                  </a:lnTo>
                  <a:lnTo>
                    <a:pt x="8958" y="7191"/>
                  </a:lnTo>
                  <a:lnTo>
                    <a:pt x="8864" y="7150"/>
                  </a:lnTo>
                  <a:lnTo>
                    <a:pt x="8743" y="7123"/>
                  </a:lnTo>
                  <a:lnTo>
                    <a:pt x="8635" y="7096"/>
                  </a:lnTo>
                  <a:lnTo>
                    <a:pt x="5478" y="7096"/>
                  </a:lnTo>
                  <a:lnTo>
                    <a:pt x="5478" y="6422"/>
                  </a:lnTo>
                  <a:lnTo>
                    <a:pt x="5478" y="6138"/>
                  </a:lnTo>
                  <a:lnTo>
                    <a:pt x="5491" y="5855"/>
                  </a:lnTo>
                  <a:lnTo>
                    <a:pt x="5518" y="5599"/>
                  </a:lnTo>
                  <a:lnTo>
                    <a:pt x="5559" y="5356"/>
                  </a:lnTo>
                  <a:lnTo>
                    <a:pt x="5613" y="5140"/>
                  </a:lnTo>
                  <a:lnTo>
                    <a:pt x="5667" y="4924"/>
                  </a:lnTo>
                  <a:lnTo>
                    <a:pt x="5734" y="4722"/>
                  </a:lnTo>
                  <a:lnTo>
                    <a:pt x="5802" y="4533"/>
                  </a:lnTo>
                  <a:lnTo>
                    <a:pt x="5883" y="4371"/>
                  </a:lnTo>
                  <a:lnTo>
                    <a:pt x="5977" y="4209"/>
                  </a:lnTo>
                  <a:lnTo>
                    <a:pt x="6071" y="4061"/>
                  </a:lnTo>
                  <a:lnTo>
                    <a:pt x="6166" y="3926"/>
                  </a:lnTo>
                  <a:lnTo>
                    <a:pt x="6274" y="3791"/>
                  </a:lnTo>
                  <a:lnTo>
                    <a:pt x="6382" y="3683"/>
                  </a:lnTo>
                  <a:lnTo>
                    <a:pt x="6503" y="3575"/>
                  </a:lnTo>
                  <a:lnTo>
                    <a:pt x="6625" y="3481"/>
                  </a:lnTo>
                  <a:lnTo>
                    <a:pt x="6746" y="3400"/>
                  </a:lnTo>
                  <a:lnTo>
                    <a:pt x="6881" y="3319"/>
                  </a:lnTo>
                  <a:lnTo>
                    <a:pt x="7137" y="3184"/>
                  </a:lnTo>
                  <a:lnTo>
                    <a:pt x="7407" y="3089"/>
                  </a:lnTo>
                  <a:lnTo>
                    <a:pt x="7677" y="3008"/>
                  </a:lnTo>
                  <a:lnTo>
                    <a:pt x="7960" y="2954"/>
                  </a:lnTo>
                  <a:lnTo>
                    <a:pt x="8216" y="2914"/>
                  </a:lnTo>
                  <a:lnTo>
                    <a:pt x="8473" y="2887"/>
                  </a:lnTo>
                  <a:lnTo>
                    <a:pt x="8716" y="2874"/>
                  </a:lnTo>
                  <a:lnTo>
                    <a:pt x="8999" y="2833"/>
                  </a:lnTo>
                  <a:lnTo>
                    <a:pt x="9120" y="2806"/>
                  </a:lnTo>
                  <a:lnTo>
                    <a:pt x="9228" y="2779"/>
                  </a:lnTo>
                  <a:lnTo>
                    <a:pt x="9336" y="2739"/>
                  </a:lnTo>
                  <a:lnTo>
                    <a:pt x="9431" y="2685"/>
                  </a:lnTo>
                  <a:lnTo>
                    <a:pt x="9525" y="2631"/>
                  </a:lnTo>
                  <a:lnTo>
                    <a:pt x="9606" y="2577"/>
                  </a:lnTo>
                  <a:lnTo>
                    <a:pt x="9673" y="2496"/>
                  </a:lnTo>
                  <a:lnTo>
                    <a:pt x="9727" y="2415"/>
                  </a:lnTo>
                  <a:lnTo>
                    <a:pt x="9781" y="2334"/>
                  </a:lnTo>
                  <a:lnTo>
                    <a:pt x="9822" y="2239"/>
                  </a:lnTo>
                  <a:lnTo>
                    <a:pt x="9862" y="2132"/>
                  </a:lnTo>
                  <a:lnTo>
                    <a:pt x="9876" y="2024"/>
                  </a:lnTo>
                  <a:lnTo>
                    <a:pt x="9889" y="1889"/>
                  </a:lnTo>
                  <a:lnTo>
                    <a:pt x="9903" y="1754"/>
                  </a:lnTo>
                  <a:lnTo>
                    <a:pt x="9903" y="1120"/>
                  </a:lnTo>
                  <a:lnTo>
                    <a:pt x="9889" y="985"/>
                  </a:lnTo>
                  <a:lnTo>
                    <a:pt x="9876" y="863"/>
                  </a:lnTo>
                  <a:lnTo>
                    <a:pt x="9862" y="755"/>
                  </a:lnTo>
                  <a:lnTo>
                    <a:pt x="9835" y="648"/>
                  </a:lnTo>
                  <a:lnTo>
                    <a:pt x="9795" y="540"/>
                  </a:lnTo>
                  <a:lnTo>
                    <a:pt x="9741" y="459"/>
                  </a:lnTo>
                  <a:lnTo>
                    <a:pt x="9687" y="364"/>
                  </a:lnTo>
                  <a:lnTo>
                    <a:pt x="9619" y="297"/>
                  </a:lnTo>
                  <a:lnTo>
                    <a:pt x="9552" y="229"/>
                  </a:lnTo>
                  <a:lnTo>
                    <a:pt x="9471" y="162"/>
                  </a:lnTo>
                  <a:lnTo>
                    <a:pt x="9377" y="121"/>
                  </a:lnTo>
                  <a:lnTo>
                    <a:pt x="9269" y="81"/>
                  </a:lnTo>
                  <a:lnTo>
                    <a:pt x="9161" y="40"/>
                  </a:lnTo>
                  <a:lnTo>
                    <a:pt x="9053" y="27"/>
                  </a:lnTo>
                  <a:lnTo>
                    <a:pt x="8918" y="0"/>
                  </a:lnTo>
                  <a:close/>
                </a:path>
              </a:pathLst>
            </a:custGeom>
            <a:solidFill>
              <a:srgbClr val="1E2430"/>
            </a:solidFill>
            <a:ln>
              <a:noFill/>
            </a:ln>
          </p:spPr>
          <p:txBody>
            <a:bodyPr anchorCtr="0" anchor="ctr" bIns="182850" lIns="182850" spcFirstLastPara="1" rIns="182850" wrap="square" tIns="182850">
              <a:noAutofit/>
            </a:bodyPr>
            <a:lstStyle/>
            <a:p>
              <a:pPr indent="0" lvl="0" marL="0" rtl="0" algn="l">
                <a:spcBef>
                  <a:spcPts val="0"/>
                </a:spcBef>
                <a:spcAft>
                  <a:spcPts val="0"/>
                </a:spcAft>
                <a:buNone/>
              </a:pPr>
              <a:r>
                <a:t/>
              </a:r>
              <a:endParaRPr/>
            </a:p>
          </p:txBody>
        </p:sp>
        <p:sp>
          <p:nvSpPr>
            <p:cNvPr id="1460" name="Google Shape;1460;p125"/>
            <p:cNvSpPr/>
            <p:nvPr/>
          </p:nvSpPr>
          <p:spPr>
            <a:xfrm>
              <a:off x="758521" y="609445"/>
              <a:ext cx="132641" cy="125276"/>
            </a:xfrm>
            <a:custGeom>
              <a:rect b="b" l="l" r="r" t="t"/>
              <a:pathLst>
                <a:path extrusionOk="0" h="17903" w="18416">
                  <a:moveTo>
                    <a:pt x="9201" y="2834"/>
                  </a:moveTo>
                  <a:lnTo>
                    <a:pt x="9498" y="2847"/>
                  </a:lnTo>
                  <a:lnTo>
                    <a:pt x="9795" y="2860"/>
                  </a:lnTo>
                  <a:lnTo>
                    <a:pt x="10092" y="2901"/>
                  </a:lnTo>
                  <a:lnTo>
                    <a:pt x="10375" y="2955"/>
                  </a:lnTo>
                  <a:lnTo>
                    <a:pt x="10658" y="3009"/>
                  </a:lnTo>
                  <a:lnTo>
                    <a:pt x="10942" y="3090"/>
                  </a:lnTo>
                  <a:lnTo>
                    <a:pt x="11211" y="3184"/>
                  </a:lnTo>
                  <a:lnTo>
                    <a:pt x="11481" y="3279"/>
                  </a:lnTo>
                  <a:lnTo>
                    <a:pt x="11737" y="3400"/>
                  </a:lnTo>
                  <a:lnTo>
                    <a:pt x="11994" y="3522"/>
                  </a:lnTo>
                  <a:lnTo>
                    <a:pt x="12237" y="3670"/>
                  </a:lnTo>
                  <a:lnTo>
                    <a:pt x="12479" y="3818"/>
                  </a:lnTo>
                  <a:lnTo>
                    <a:pt x="12709" y="3980"/>
                  </a:lnTo>
                  <a:lnTo>
                    <a:pt x="12938" y="4156"/>
                  </a:lnTo>
                  <a:lnTo>
                    <a:pt x="13154" y="4344"/>
                  </a:lnTo>
                  <a:lnTo>
                    <a:pt x="13356" y="4533"/>
                  </a:lnTo>
                  <a:lnTo>
                    <a:pt x="13545" y="4736"/>
                  </a:lnTo>
                  <a:lnTo>
                    <a:pt x="13734" y="4952"/>
                  </a:lnTo>
                  <a:lnTo>
                    <a:pt x="13909" y="5181"/>
                  </a:lnTo>
                  <a:lnTo>
                    <a:pt x="14071" y="5424"/>
                  </a:lnTo>
                  <a:lnTo>
                    <a:pt x="14220" y="5667"/>
                  </a:lnTo>
                  <a:lnTo>
                    <a:pt x="14368" y="5923"/>
                  </a:lnTo>
                  <a:lnTo>
                    <a:pt x="14490" y="6179"/>
                  </a:lnTo>
                  <a:lnTo>
                    <a:pt x="14611" y="6462"/>
                  </a:lnTo>
                  <a:lnTo>
                    <a:pt x="14719" y="6732"/>
                  </a:lnTo>
                  <a:lnTo>
                    <a:pt x="14813" y="7029"/>
                  </a:lnTo>
                  <a:lnTo>
                    <a:pt x="14894" y="7326"/>
                  </a:lnTo>
                  <a:lnTo>
                    <a:pt x="14962" y="7623"/>
                  </a:lnTo>
                  <a:lnTo>
                    <a:pt x="15002" y="7946"/>
                  </a:lnTo>
                  <a:lnTo>
                    <a:pt x="15043" y="8257"/>
                  </a:lnTo>
                  <a:lnTo>
                    <a:pt x="15070" y="8581"/>
                  </a:lnTo>
                  <a:lnTo>
                    <a:pt x="15070" y="8918"/>
                  </a:lnTo>
                  <a:lnTo>
                    <a:pt x="15070" y="9255"/>
                  </a:lnTo>
                  <a:lnTo>
                    <a:pt x="15043" y="9579"/>
                  </a:lnTo>
                  <a:lnTo>
                    <a:pt x="15002" y="9903"/>
                  </a:lnTo>
                  <a:lnTo>
                    <a:pt x="14962" y="10213"/>
                  </a:lnTo>
                  <a:lnTo>
                    <a:pt x="14894" y="10523"/>
                  </a:lnTo>
                  <a:lnTo>
                    <a:pt x="14813" y="10820"/>
                  </a:lnTo>
                  <a:lnTo>
                    <a:pt x="14719" y="11103"/>
                  </a:lnTo>
                  <a:lnTo>
                    <a:pt x="14611" y="11387"/>
                  </a:lnTo>
                  <a:lnTo>
                    <a:pt x="14490" y="11670"/>
                  </a:lnTo>
                  <a:lnTo>
                    <a:pt x="14368" y="11940"/>
                  </a:lnTo>
                  <a:lnTo>
                    <a:pt x="14220" y="12196"/>
                  </a:lnTo>
                  <a:lnTo>
                    <a:pt x="14071" y="12439"/>
                  </a:lnTo>
                  <a:lnTo>
                    <a:pt x="13909" y="12682"/>
                  </a:lnTo>
                  <a:lnTo>
                    <a:pt x="13734" y="12911"/>
                  </a:lnTo>
                  <a:lnTo>
                    <a:pt x="13545" y="13127"/>
                  </a:lnTo>
                  <a:lnTo>
                    <a:pt x="13356" y="13343"/>
                  </a:lnTo>
                  <a:lnTo>
                    <a:pt x="13154" y="13532"/>
                  </a:lnTo>
                  <a:lnTo>
                    <a:pt x="12938" y="13720"/>
                  </a:lnTo>
                  <a:lnTo>
                    <a:pt x="12709" y="13896"/>
                  </a:lnTo>
                  <a:lnTo>
                    <a:pt x="12479" y="14071"/>
                  </a:lnTo>
                  <a:lnTo>
                    <a:pt x="12237" y="14220"/>
                  </a:lnTo>
                  <a:lnTo>
                    <a:pt x="11994" y="14368"/>
                  </a:lnTo>
                  <a:lnTo>
                    <a:pt x="11737" y="14489"/>
                  </a:lnTo>
                  <a:lnTo>
                    <a:pt x="11481" y="14611"/>
                  </a:lnTo>
                  <a:lnTo>
                    <a:pt x="11211" y="14719"/>
                  </a:lnTo>
                  <a:lnTo>
                    <a:pt x="10942" y="14813"/>
                  </a:lnTo>
                  <a:lnTo>
                    <a:pt x="10658" y="14881"/>
                  </a:lnTo>
                  <a:lnTo>
                    <a:pt x="10375" y="14948"/>
                  </a:lnTo>
                  <a:lnTo>
                    <a:pt x="10092" y="15002"/>
                  </a:lnTo>
                  <a:lnTo>
                    <a:pt x="9795" y="15043"/>
                  </a:lnTo>
                  <a:lnTo>
                    <a:pt x="9498" y="15056"/>
                  </a:lnTo>
                  <a:lnTo>
                    <a:pt x="9201" y="15070"/>
                  </a:lnTo>
                  <a:lnTo>
                    <a:pt x="8891" y="15056"/>
                  </a:lnTo>
                  <a:lnTo>
                    <a:pt x="8594" y="15043"/>
                  </a:lnTo>
                  <a:lnTo>
                    <a:pt x="8311" y="15002"/>
                  </a:lnTo>
                  <a:lnTo>
                    <a:pt x="8014" y="14948"/>
                  </a:lnTo>
                  <a:lnTo>
                    <a:pt x="7744" y="14881"/>
                  </a:lnTo>
                  <a:lnTo>
                    <a:pt x="7461" y="14800"/>
                  </a:lnTo>
                  <a:lnTo>
                    <a:pt x="7191" y="14719"/>
                  </a:lnTo>
                  <a:lnTo>
                    <a:pt x="6921" y="14611"/>
                  </a:lnTo>
                  <a:lnTo>
                    <a:pt x="6665" y="14489"/>
                  </a:lnTo>
                  <a:lnTo>
                    <a:pt x="6409" y="14355"/>
                  </a:lnTo>
                  <a:lnTo>
                    <a:pt x="6166" y="14206"/>
                  </a:lnTo>
                  <a:lnTo>
                    <a:pt x="5923" y="14058"/>
                  </a:lnTo>
                  <a:lnTo>
                    <a:pt x="5694" y="13896"/>
                  </a:lnTo>
                  <a:lnTo>
                    <a:pt x="5464" y="13707"/>
                  </a:lnTo>
                  <a:lnTo>
                    <a:pt x="5262" y="13518"/>
                  </a:lnTo>
                  <a:lnTo>
                    <a:pt x="5046" y="13316"/>
                  </a:lnTo>
                  <a:lnTo>
                    <a:pt x="4857" y="13113"/>
                  </a:lnTo>
                  <a:lnTo>
                    <a:pt x="4668" y="12898"/>
                  </a:lnTo>
                  <a:lnTo>
                    <a:pt x="4493" y="12655"/>
                  </a:lnTo>
                  <a:lnTo>
                    <a:pt x="4331" y="12425"/>
                  </a:lnTo>
                  <a:lnTo>
                    <a:pt x="4169" y="12169"/>
                  </a:lnTo>
                  <a:lnTo>
                    <a:pt x="4034" y="11913"/>
                  </a:lnTo>
                  <a:lnTo>
                    <a:pt x="3899" y="11643"/>
                  </a:lnTo>
                  <a:lnTo>
                    <a:pt x="3778" y="11373"/>
                  </a:lnTo>
                  <a:lnTo>
                    <a:pt x="3670" y="11090"/>
                  </a:lnTo>
                  <a:lnTo>
                    <a:pt x="3576" y="10806"/>
                  </a:lnTo>
                  <a:lnTo>
                    <a:pt x="3508" y="10510"/>
                  </a:lnTo>
                  <a:lnTo>
                    <a:pt x="3441" y="10199"/>
                  </a:lnTo>
                  <a:lnTo>
                    <a:pt x="3387" y="9889"/>
                  </a:lnTo>
                  <a:lnTo>
                    <a:pt x="3346" y="9565"/>
                  </a:lnTo>
                  <a:lnTo>
                    <a:pt x="3319" y="9242"/>
                  </a:lnTo>
                  <a:lnTo>
                    <a:pt x="3319" y="8918"/>
                  </a:lnTo>
                  <a:lnTo>
                    <a:pt x="3319" y="8581"/>
                  </a:lnTo>
                  <a:lnTo>
                    <a:pt x="3346" y="8270"/>
                  </a:lnTo>
                  <a:lnTo>
                    <a:pt x="3387" y="7946"/>
                  </a:lnTo>
                  <a:lnTo>
                    <a:pt x="3427" y="7636"/>
                  </a:lnTo>
                  <a:lnTo>
                    <a:pt x="3495" y="7339"/>
                  </a:lnTo>
                  <a:lnTo>
                    <a:pt x="3576" y="7043"/>
                  </a:lnTo>
                  <a:lnTo>
                    <a:pt x="3670" y="6746"/>
                  </a:lnTo>
                  <a:lnTo>
                    <a:pt x="3778" y="6476"/>
                  </a:lnTo>
                  <a:lnTo>
                    <a:pt x="3899" y="6193"/>
                  </a:lnTo>
                  <a:lnTo>
                    <a:pt x="4021" y="5936"/>
                  </a:lnTo>
                  <a:lnTo>
                    <a:pt x="4169" y="5680"/>
                  </a:lnTo>
                  <a:lnTo>
                    <a:pt x="4318" y="5437"/>
                  </a:lnTo>
                  <a:lnTo>
                    <a:pt x="4480" y="5194"/>
                  </a:lnTo>
                  <a:lnTo>
                    <a:pt x="4655" y="4965"/>
                  </a:lnTo>
                  <a:lnTo>
                    <a:pt x="4844" y="4749"/>
                  </a:lnTo>
                  <a:lnTo>
                    <a:pt x="5033" y="4547"/>
                  </a:lnTo>
                  <a:lnTo>
                    <a:pt x="5235" y="4344"/>
                  </a:lnTo>
                  <a:lnTo>
                    <a:pt x="5451" y="4169"/>
                  </a:lnTo>
                  <a:lnTo>
                    <a:pt x="5680" y="3994"/>
                  </a:lnTo>
                  <a:lnTo>
                    <a:pt x="5910" y="3818"/>
                  </a:lnTo>
                  <a:lnTo>
                    <a:pt x="6152" y="3670"/>
                  </a:lnTo>
                  <a:lnTo>
                    <a:pt x="6395" y="3535"/>
                  </a:lnTo>
                  <a:lnTo>
                    <a:pt x="6652" y="3400"/>
                  </a:lnTo>
                  <a:lnTo>
                    <a:pt x="6908" y="3292"/>
                  </a:lnTo>
                  <a:lnTo>
                    <a:pt x="7178" y="3184"/>
                  </a:lnTo>
                  <a:lnTo>
                    <a:pt x="7447" y="3090"/>
                  </a:lnTo>
                  <a:lnTo>
                    <a:pt x="7731" y="3022"/>
                  </a:lnTo>
                  <a:lnTo>
                    <a:pt x="8014" y="2955"/>
                  </a:lnTo>
                  <a:lnTo>
                    <a:pt x="8297" y="2901"/>
                  </a:lnTo>
                  <a:lnTo>
                    <a:pt x="8594" y="2860"/>
                  </a:lnTo>
                  <a:lnTo>
                    <a:pt x="8891" y="2847"/>
                  </a:lnTo>
                  <a:lnTo>
                    <a:pt x="9201" y="2834"/>
                  </a:lnTo>
                  <a:close/>
                  <a:moveTo>
                    <a:pt x="8716" y="0"/>
                  </a:moveTo>
                  <a:lnTo>
                    <a:pt x="8257" y="41"/>
                  </a:lnTo>
                  <a:lnTo>
                    <a:pt x="7785" y="95"/>
                  </a:lnTo>
                  <a:lnTo>
                    <a:pt x="7340" y="162"/>
                  </a:lnTo>
                  <a:lnTo>
                    <a:pt x="6894" y="257"/>
                  </a:lnTo>
                  <a:lnTo>
                    <a:pt x="6449" y="378"/>
                  </a:lnTo>
                  <a:lnTo>
                    <a:pt x="6031" y="500"/>
                  </a:lnTo>
                  <a:lnTo>
                    <a:pt x="5613" y="662"/>
                  </a:lnTo>
                  <a:lnTo>
                    <a:pt x="5208" y="823"/>
                  </a:lnTo>
                  <a:lnTo>
                    <a:pt x="4803" y="1012"/>
                  </a:lnTo>
                  <a:lnTo>
                    <a:pt x="4426" y="1228"/>
                  </a:lnTo>
                  <a:lnTo>
                    <a:pt x="4048" y="1444"/>
                  </a:lnTo>
                  <a:lnTo>
                    <a:pt x="3684" y="1687"/>
                  </a:lnTo>
                  <a:lnTo>
                    <a:pt x="3346" y="1943"/>
                  </a:lnTo>
                  <a:lnTo>
                    <a:pt x="3009" y="2213"/>
                  </a:lnTo>
                  <a:lnTo>
                    <a:pt x="2685" y="2510"/>
                  </a:lnTo>
                  <a:lnTo>
                    <a:pt x="2388" y="2807"/>
                  </a:lnTo>
                  <a:lnTo>
                    <a:pt x="2092" y="3130"/>
                  </a:lnTo>
                  <a:lnTo>
                    <a:pt x="1822" y="3454"/>
                  </a:lnTo>
                  <a:lnTo>
                    <a:pt x="1566" y="3805"/>
                  </a:lnTo>
                  <a:lnTo>
                    <a:pt x="1336" y="4169"/>
                  </a:lnTo>
                  <a:lnTo>
                    <a:pt x="1107" y="4547"/>
                  </a:lnTo>
                  <a:lnTo>
                    <a:pt x="905" y="4925"/>
                  </a:lnTo>
                  <a:lnTo>
                    <a:pt x="729" y="5329"/>
                  </a:lnTo>
                  <a:lnTo>
                    <a:pt x="554" y="5734"/>
                  </a:lnTo>
                  <a:lnTo>
                    <a:pt x="419" y="6166"/>
                  </a:lnTo>
                  <a:lnTo>
                    <a:pt x="297" y="6597"/>
                  </a:lnTo>
                  <a:lnTo>
                    <a:pt x="189" y="7043"/>
                  </a:lnTo>
                  <a:lnTo>
                    <a:pt x="109" y="7488"/>
                  </a:lnTo>
                  <a:lnTo>
                    <a:pt x="55" y="7960"/>
                  </a:lnTo>
                  <a:lnTo>
                    <a:pt x="14" y="8432"/>
                  </a:lnTo>
                  <a:lnTo>
                    <a:pt x="1" y="8918"/>
                  </a:lnTo>
                  <a:lnTo>
                    <a:pt x="14" y="9403"/>
                  </a:lnTo>
                  <a:lnTo>
                    <a:pt x="55" y="9876"/>
                  </a:lnTo>
                  <a:lnTo>
                    <a:pt x="109" y="10334"/>
                  </a:lnTo>
                  <a:lnTo>
                    <a:pt x="189" y="10793"/>
                  </a:lnTo>
                  <a:lnTo>
                    <a:pt x="297" y="11238"/>
                  </a:lnTo>
                  <a:lnTo>
                    <a:pt x="419" y="11683"/>
                  </a:lnTo>
                  <a:lnTo>
                    <a:pt x="554" y="12102"/>
                  </a:lnTo>
                  <a:lnTo>
                    <a:pt x="729" y="12520"/>
                  </a:lnTo>
                  <a:lnTo>
                    <a:pt x="905" y="12924"/>
                  </a:lnTo>
                  <a:lnTo>
                    <a:pt x="1107" y="13302"/>
                  </a:lnTo>
                  <a:lnTo>
                    <a:pt x="1323" y="13680"/>
                  </a:lnTo>
                  <a:lnTo>
                    <a:pt x="1566" y="14044"/>
                  </a:lnTo>
                  <a:lnTo>
                    <a:pt x="1822" y="14395"/>
                  </a:lnTo>
                  <a:lnTo>
                    <a:pt x="2092" y="14732"/>
                  </a:lnTo>
                  <a:lnTo>
                    <a:pt x="2375" y="15056"/>
                  </a:lnTo>
                  <a:lnTo>
                    <a:pt x="2685" y="15366"/>
                  </a:lnTo>
                  <a:lnTo>
                    <a:pt x="3009" y="15650"/>
                  </a:lnTo>
                  <a:lnTo>
                    <a:pt x="3333" y="15933"/>
                  </a:lnTo>
                  <a:lnTo>
                    <a:pt x="3684" y="16189"/>
                  </a:lnTo>
                  <a:lnTo>
                    <a:pt x="4048" y="16432"/>
                  </a:lnTo>
                  <a:lnTo>
                    <a:pt x="4412" y="16661"/>
                  </a:lnTo>
                  <a:lnTo>
                    <a:pt x="4803" y="16864"/>
                  </a:lnTo>
                  <a:lnTo>
                    <a:pt x="5195" y="17066"/>
                  </a:lnTo>
                  <a:lnTo>
                    <a:pt x="5599" y="17228"/>
                  </a:lnTo>
                  <a:lnTo>
                    <a:pt x="6017" y="17390"/>
                  </a:lnTo>
                  <a:lnTo>
                    <a:pt x="6449" y="17525"/>
                  </a:lnTo>
                  <a:lnTo>
                    <a:pt x="6894" y="17633"/>
                  </a:lnTo>
                  <a:lnTo>
                    <a:pt x="7340" y="17727"/>
                  </a:lnTo>
                  <a:lnTo>
                    <a:pt x="7785" y="17808"/>
                  </a:lnTo>
                  <a:lnTo>
                    <a:pt x="8243" y="17862"/>
                  </a:lnTo>
                  <a:lnTo>
                    <a:pt x="8716" y="17889"/>
                  </a:lnTo>
                  <a:lnTo>
                    <a:pt x="9201" y="17903"/>
                  </a:lnTo>
                  <a:lnTo>
                    <a:pt x="9673" y="17889"/>
                  </a:lnTo>
                  <a:lnTo>
                    <a:pt x="10146" y="17862"/>
                  </a:lnTo>
                  <a:lnTo>
                    <a:pt x="10604" y="17808"/>
                  </a:lnTo>
                  <a:lnTo>
                    <a:pt x="11063" y="17727"/>
                  </a:lnTo>
                  <a:lnTo>
                    <a:pt x="11508" y="17633"/>
                  </a:lnTo>
                  <a:lnTo>
                    <a:pt x="11940" y="17525"/>
                  </a:lnTo>
                  <a:lnTo>
                    <a:pt x="12372" y="17390"/>
                  </a:lnTo>
                  <a:lnTo>
                    <a:pt x="12790" y="17228"/>
                  </a:lnTo>
                  <a:lnTo>
                    <a:pt x="13194" y="17053"/>
                  </a:lnTo>
                  <a:lnTo>
                    <a:pt x="13599" y="16864"/>
                  </a:lnTo>
                  <a:lnTo>
                    <a:pt x="13977" y="16648"/>
                  </a:lnTo>
                  <a:lnTo>
                    <a:pt x="14355" y="16432"/>
                  </a:lnTo>
                  <a:lnTo>
                    <a:pt x="14719" y="16176"/>
                  </a:lnTo>
                  <a:lnTo>
                    <a:pt x="15070" y="15919"/>
                  </a:lnTo>
                  <a:lnTo>
                    <a:pt x="15407" y="15650"/>
                  </a:lnTo>
                  <a:lnTo>
                    <a:pt x="15717" y="15353"/>
                  </a:lnTo>
                  <a:lnTo>
                    <a:pt x="16027" y="15043"/>
                  </a:lnTo>
                  <a:lnTo>
                    <a:pt x="16324" y="14719"/>
                  </a:lnTo>
                  <a:lnTo>
                    <a:pt x="16594" y="14381"/>
                  </a:lnTo>
                  <a:lnTo>
                    <a:pt x="16850" y="14031"/>
                  </a:lnTo>
                  <a:lnTo>
                    <a:pt x="17093" y="13666"/>
                  </a:lnTo>
                  <a:lnTo>
                    <a:pt x="17309" y="13302"/>
                  </a:lnTo>
                  <a:lnTo>
                    <a:pt x="17511" y="12911"/>
                  </a:lnTo>
                  <a:lnTo>
                    <a:pt x="17700" y="12506"/>
                  </a:lnTo>
                  <a:lnTo>
                    <a:pt x="17862" y="12088"/>
                  </a:lnTo>
                  <a:lnTo>
                    <a:pt x="18011" y="11670"/>
                  </a:lnTo>
                  <a:lnTo>
                    <a:pt x="18132" y="11238"/>
                  </a:lnTo>
                  <a:lnTo>
                    <a:pt x="18240" y="10793"/>
                  </a:lnTo>
                  <a:lnTo>
                    <a:pt x="18321" y="10334"/>
                  </a:lnTo>
                  <a:lnTo>
                    <a:pt x="18375" y="9876"/>
                  </a:lnTo>
                  <a:lnTo>
                    <a:pt x="18415" y="9403"/>
                  </a:lnTo>
                  <a:lnTo>
                    <a:pt x="18415" y="8918"/>
                  </a:lnTo>
                  <a:lnTo>
                    <a:pt x="18415" y="8432"/>
                  </a:lnTo>
                  <a:lnTo>
                    <a:pt x="18375" y="7973"/>
                  </a:lnTo>
                  <a:lnTo>
                    <a:pt x="18321" y="7501"/>
                  </a:lnTo>
                  <a:lnTo>
                    <a:pt x="18240" y="7056"/>
                  </a:lnTo>
                  <a:lnTo>
                    <a:pt x="18132" y="6611"/>
                  </a:lnTo>
                  <a:lnTo>
                    <a:pt x="18011" y="6179"/>
                  </a:lnTo>
                  <a:lnTo>
                    <a:pt x="17862" y="5747"/>
                  </a:lnTo>
                  <a:lnTo>
                    <a:pt x="17700" y="5343"/>
                  </a:lnTo>
                  <a:lnTo>
                    <a:pt x="17511" y="4938"/>
                  </a:lnTo>
                  <a:lnTo>
                    <a:pt x="17309" y="4560"/>
                  </a:lnTo>
                  <a:lnTo>
                    <a:pt x="17093" y="4183"/>
                  </a:lnTo>
                  <a:lnTo>
                    <a:pt x="16850" y="3818"/>
                  </a:lnTo>
                  <a:lnTo>
                    <a:pt x="16594" y="3481"/>
                  </a:lnTo>
                  <a:lnTo>
                    <a:pt x="16324" y="3144"/>
                  </a:lnTo>
                  <a:lnTo>
                    <a:pt x="16027" y="2820"/>
                  </a:lnTo>
                  <a:lnTo>
                    <a:pt x="15717" y="2523"/>
                  </a:lnTo>
                  <a:lnTo>
                    <a:pt x="15407" y="2226"/>
                  </a:lnTo>
                  <a:lnTo>
                    <a:pt x="15070" y="1957"/>
                  </a:lnTo>
                  <a:lnTo>
                    <a:pt x="14719" y="1700"/>
                  </a:lnTo>
                  <a:lnTo>
                    <a:pt x="14355" y="1457"/>
                  </a:lnTo>
                  <a:lnTo>
                    <a:pt x="13977" y="1228"/>
                  </a:lnTo>
                  <a:lnTo>
                    <a:pt x="13599" y="1026"/>
                  </a:lnTo>
                  <a:lnTo>
                    <a:pt x="13194" y="837"/>
                  </a:lnTo>
                  <a:lnTo>
                    <a:pt x="12790" y="662"/>
                  </a:lnTo>
                  <a:lnTo>
                    <a:pt x="12372" y="513"/>
                  </a:lnTo>
                  <a:lnTo>
                    <a:pt x="11940" y="378"/>
                  </a:lnTo>
                  <a:lnTo>
                    <a:pt x="11508" y="257"/>
                  </a:lnTo>
                  <a:lnTo>
                    <a:pt x="11063" y="162"/>
                  </a:lnTo>
                  <a:lnTo>
                    <a:pt x="10604" y="95"/>
                  </a:lnTo>
                  <a:lnTo>
                    <a:pt x="10146" y="41"/>
                  </a:lnTo>
                  <a:lnTo>
                    <a:pt x="9673" y="0"/>
                  </a:lnTo>
                  <a:close/>
                </a:path>
              </a:pathLst>
            </a:custGeom>
            <a:solidFill>
              <a:srgbClr val="1E2430"/>
            </a:solidFill>
            <a:ln>
              <a:noFill/>
            </a:ln>
          </p:spPr>
          <p:txBody>
            <a:bodyPr anchorCtr="0" anchor="ctr" bIns="182850" lIns="182850" spcFirstLastPara="1" rIns="182850" wrap="square" tIns="182850">
              <a:noAutofit/>
            </a:bodyPr>
            <a:lstStyle/>
            <a:p>
              <a:pPr indent="0" lvl="0" marL="0" rtl="0" algn="l">
                <a:spcBef>
                  <a:spcPts val="0"/>
                </a:spcBef>
                <a:spcAft>
                  <a:spcPts val="0"/>
                </a:spcAft>
                <a:buNone/>
              </a:pPr>
              <a:r>
                <a:t/>
              </a:r>
              <a:endParaRPr/>
            </a:p>
          </p:txBody>
        </p:sp>
        <p:sp>
          <p:nvSpPr>
            <p:cNvPr id="1461" name="Google Shape;1461;p125"/>
            <p:cNvSpPr/>
            <p:nvPr/>
          </p:nvSpPr>
          <p:spPr>
            <a:xfrm>
              <a:off x="911653" y="564983"/>
              <a:ext cx="41206" cy="167849"/>
            </a:xfrm>
            <a:custGeom>
              <a:rect b="b" l="l" r="r" t="t"/>
              <a:pathLst>
                <a:path extrusionOk="0" h="23987" w="5721">
                  <a:moveTo>
                    <a:pt x="986" y="0"/>
                  </a:moveTo>
                  <a:lnTo>
                    <a:pt x="864" y="14"/>
                  </a:lnTo>
                  <a:lnTo>
                    <a:pt x="743" y="41"/>
                  </a:lnTo>
                  <a:lnTo>
                    <a:pt x="635" y="68"/>
                  </a:lnTo>
                  <a:lnTo>
                    <a:pt x="540" y="108"/>
                  </a:lnTo>
                  <a:lnTo>
                    <a:pt x="446" y="149"/>
                  </a:lnTo>
                  <a:lnTo>
                    <a:pt x="365" y="216"/>
                  </a:lnTo>
                  <a:lnTo>
                    <a:pt x="284" y="270"/>
                  </a:lnTo>
                  <a:lnTo>
                    <a:pt x="217" y="351"/>
                  </a:lnTo>
                  <a:lnTo>
                    <a:pt x="163" y="432"/>
                  </a:lnTo>
                  <a:lnTo>
                    <a:pt x="122" y="527"/>
                  </a:lnTo>
                  <a:lnTo>
                    <a:pt x="82" y="621"/>
                  </a:lnTo>
                  <a:lnTo>
                    <a:pt x="41" y="729"/>
                  </a:lnTo>
                  <a:lnTo>
                    <a:pt x="28" y="850"/>
                  </a:lnTo>
                  <a:lnTo>
                    <a:pt x="14" y="972"/>
                  </a:lnTo>
                  <a:lnTo>
                    <a:pt x="1" y="1107"/>
                  </a:lnTo>
                  <a:lnTo>
                    <a:pt x="1" y="19184"/>
                  </a:lnTo>
                  <a:lnTo>
                    <a:pt x="14" y="19575"/>
                  </a:lnTo>
                  <a:lnTo>
                    <a:pt x="41" y="19953"/>
                  </a:lnTo>
                  <a:lnTo>
                    <a:pt x="82" y="20304"/>
                  </a:lnTo>
                  <a:lnTo>
                    <a:pt x="136" y="20628"/>
                  </a:lnTo>
                  <a:lnTo>
                    <a:pt x="190" y="20938"/>
                  </a:lnTo>
                  <a:lnTo>
                    <a:pt x="271" y="21221"/>
                  </a:lnTo>
                  <a:lnTo>
                    <a:pt x="365" y="21491"/>
                  </a:lnTo>
                  <a:lnTo>
                    <a:pt x="460" y="21747"/>
                  </a:lnTo>
                  <a:lnTo>
                    <a:pt x="581" y="21990"/>
                  </a:lnTo>
                  <a:lnTo>
                    <a:pt x="702" y="22206"/>
                  </a:lnTo>
                  <a:lnTo>
                    <a:pt x="837" y="22408"/>
                  </a:lnTo>
                  <a:lnTo>
                    <a:pt x="972" y="22597"/>
                  </a:lnTo>
                  <a:lnTo>
                    <a:pt x="1121" y="22773"/>
                  </a:lnTo>
                  <a:lnTo>
                    <a:pt x="1282" y="22921"/>
                  </a:lnTo>
                  <a:lnTo>
                    <a:pt x="1444" y="23069"/>
                  </a:lnTo>
                  <a:lnTo>
                    <a:pt x="1606" y="23204"/>
                  </a:lnTo>
                  <a:lnTo>
                    <a:pt x="1782" y="23312"/>
                  </a:lnTo>
                  <a:lnTo>
                    <a:pt x="1957" y="23420"/>
                  </a:lnTo>
                  <a:lnTo>
                    <a:pt x="2146" y="23515"/>
                  </a:lnTo>
                  <a:lnTo>
                    <a:pt x="2335" y="23595"/>
                  </a:lnTo>
                  <a:lnTo>
                    <a:pt x="2524" y="23676"/>
                  </a:lnTo>
                  <a:lnTo>
                    <a:pt x="2712" y="23744"/>
                  </a:lnTo>
                  <a:lnTo>
                    <a:pt x="2901" y="23798"/>
                  </a:lnTo>
                  <a:lnTo>
                    <a:pt x="3090" y="23838"/>
                  </a:lnTo>
                  <a:lnTo>
                    <a:pt x="3481" y="23919"/>
                  </a:lnTo>
                  <a:lnTo>
                    <a:pt x="3859" y="23960"/>
                  </a:lnTo>
                  <a:lnTo>
                    <a:pt x="4223" y="23987"/>
                  </a:lnTo>
                  <a:lnTo>
                    <a:pt x="4723" y="23987"/>
                  </a:lnTo>
                  <a:lnTo>
                    <a:pt x="4857" y="23973"/>
                  </a:lnTo>
                  <a:lnTo>
                    <a:pt x="4992" y="23946"/>
                  </a:lnTo>
                  <a:lnTo>
                    <a:pt x="5114" y="23906"/>
                  </a:lnTo>
                  <a:lnTo>
                    <a:pt x="5208" y="23865"/>
                  </a:lnTo>
                  <a:lnTo>
                    <a:pt x="5303" y="23811"/>
                  </a:lnTo>
                  <a:lnTo>
                    <a:pt x="5397" y="23744"/>
                  </a:lnTo>
                  <a:lnTo>
                    <a:pt x="5465" y="23676"/>
                  </a:lnTo>
                  <a:lnTo>
                    <a:pt x="5532" y="23595"/>
                  </a:lnTo>
                  <a:lnTo>
                    <a:pt x="5586" y="23515"/>
                  </a:lnTo>
                  <a:lnTo>
                    <a:pt x="5626" y="23420"/>
                  </a:lnTo>
                  <a:lnTo>
                    <a:pt x="5667" y="23312"/>
                  </a:lnTo>
                  <a:lnTo>
                    <a:pt x="5694" y="23204"/>
                  </a:lnTo>
                  <a:lnTo>
                    <a:pt x="5707" y="23096"/>
                  </a:lnTo>
                  <a:lnTo>
                    <a:pt x="5721" y="22840"/>
                  </a:lnTo>
                  <a:lnTo>
                    <a:pt x="5721" y="22031"/>
                  </a:lnTo>
                  <a:lnTo>
                    <a:pt x="5721" y="21936"/>
                  </a:lnTo>
                  <a:lnTo>
                    <a:pt x="5721" y="21842"/>
                  </a:lnTo>
                  <a:lnTo>
                    <a:pt x="5707" y="21761"/>
                  </a:lnTo>
                  <a:lnTo>
                    <a:pt x="5680" y="21666"/>
                  </a:lnTo>
                  <a:lnTo>
                    <a:pt x="5640" y="21585"/>
                  </a:lnTo>
                  <a:lnTo>
                    <a:pt x="5599" y="21504"/>
                  </a:lnTo>
                  <a:lnTo>
                    <a:pt x="5545" y="21424"/>
                  </a:lnTo>
                  <a:lnTo>
                    <a:pt x="5492" y="21356"/>
                  </a:lnTo>
                  <a:lnTo>
                    <a:pt x="5424" y="21289"/>
                  </a:lnTo>
                  <a:lnTo>
                    <a:pt x="5357" y="21235"/>
                  </a:lnTo>
                  <a:lnTo>
                    <a:pt x="5276" y="21181"/>
                  </a:lnTo>
                  <a:lnTo>
                    <a:pt x="5195" y="21140"/>
                  </a:lnTo>
                  <a:lnTo>
                    <a:pt x="5114" y="21100"/>
                  </a:lnTo>
                  <a:lnTo>
                    <a:pt x="5019" y="21073"/>
                  </a:lnTo>
                  <a:lnTo>
                    <a:pt x="4938" y="21059"/>
                  </a:lnTo>
                  <a:lnTo>
                    <a:pt x="4844" y="21046"/>
                  </a:lnTo>
                  <a:lnTo>
                    <a:pt x="4574" y="21019"/>
                  </a:lnTo>
                  <a:lnTo>
                    <a:pt x="4439" y="20978"/>
                  </a:lnTo>
                  <a:lnTo>
                    <a:pt x="4304" y="20938"/>
                  </a:lnTo>
                  <a:lnTo>
                    <a:pt x="4169" y="20884"/>
                  </a:lnTo>
                  <a:lnTo>
                    <a:pt x="4035" y="20816"/>
                  </a:lnTo>
                  <a:lnTo>
                    <a:pt x="3913" y="20722"/>
                  </a:lnTo>
                  <a:lnTo>
                    <a:pt x="3792" y="20614"/>
                  </a:lnTo>
                  <a:lnTo>
                    <a:pt x="3684" y="20493"/>
                  </a:lnTo>
                  <a:lnTo>
                    <a:pt x="3589" y="20331"/>
                  </a:lnTo>
                  <a:lnTo>
                    <a:pt x="3508" y="20155"/>
                  </a:lnTo>
                  <a:lnTo>
                    <a:pt x="3427" y="19940"/>
                  </a:lnTo>
                  <a:lnTo>
                    <a:pt x="3373" y="19710"/>
                  </a:lnTo>
                  <a:lnTo>
                    <a:pt x="3320" y="19440"/>
                  </a:lnTo>
                  <a:lnTo>
                    <a:pt x="3293" y="19130"/>
                  </a:lnTo>
                  <a:lnTo>
                    <a:pt x="3293" y="18779"/>
                  </a:lnTo>
                  <a:lnTo>
                    <a:pt x="3293" y="1107"/>
                  </a:lnTo>
                  <a:lnTo>
                    <a:pt x="3279" y="972"/>
                  </a:lnTo>
                  <a:lnTo>
                    <a:pt x="3266" y="850"/>
                  </a:lnTo>
                  <a:lnTo>
                    <a:pt x="3239" y="729"/>
                  </a:lnTo>
                  <a:lnTo>
                    <a:pt x="3212" y="621"/>
                  </a:lnTo>
                  <a:lnTo>
                    <a:pt x="3171" y="527"/>
                  </a:lnTo>
                  <a:lnTo>
                    <a:pt x="3117" y="432"/>
                  </a:lnTo>
                  <a:lnTo>
                    <a:pt x="3063" y="351"/>
                  </a:lnTo>
                  <a:lnTo>
                    <a:pt x="2996" y="270"/>
                  </a:lnTo>
                  <a:lnTo>
                    <a:pt x="2915" y="216"/>
                  </a:lnTo>
                  <a:lnTo>
                    <a:pt x="2834" y="149"/>
                  </a:lnTo>
                  <a:lnTo>
                    <a:pt x="2739" y="108"/>
                  </a:lnTo>
                  <a:lnTo>
                    <a:pt x="2645" y="68"/>
                  </a:lnTo>
                  <a:lnTo>
                    <a:pt x="2537" y="41"/>
                  </a:lnTo>
                  <a:lnTo>
                    <a:pt x="2429" y="14"/>
                  </a:lnTo>
                  <a:lnTo>
                    <a:pt x="2308" y="0"/>
                  </a:lnTo>
                  <a:close/>
                </a:path>
              </a:pathLst>
            </a:custGeom>
            <a:solidFill>
              <a:srgbClr val="1E2430"/>
            </a:solidFill>
            <a:ln>
              <a:noFill/>
            </a:ln>
          </p:spPr>
          <p:txBody>
            <a:bodyPr anchorCtr="0" anchor="ctr" bIns="182850" lIns="182850" spcFirstLastPara="1" rIns="182850" wrap="square" tIns="182850">
              <a:noAutofit/>
            </a:bodyPr>
            <a:lstStyle/>
            <a:p>
              <a:pPr indent="0" lvl="0" marL="0" rtl="0" algn="l">
                <a:spcBef>
                  <a:spcPts val="0"/>
                </a:spcBef>
                <a:spcAft>
                  <a:spcPts val="0"/>
                </a:spcAft>
                <a:buNone/>
              </a:pPr>
              <a:r>
                <a:t/>
              </a:r>
              <a:endParaRPr/>
            </a:p>
          </p:txBody>
        </p:sp>
        <p:sp>
          <p:nvSpPr>
            <p:cNvPr id="1462" name="Google Shape;1462;p125"/>
            <p:cNvSpPr/>
            <p:nvPr/>
          </p:nvSpPr>
          <p:spPr>
            <a:xfrm>
              <a:off x="974034" y="612279"/>
              <a:ext cx="23624" cy="119608"/>
            </a:xfrm>
            <a:custGeom>
              <a:rect b="b" l="l" r="r" t="t"/>
              <a:pathLst>
                <a:path extrusionOk="0" h="17093" w="3280">
                  <a:moveTo>
                    <a:pt x="986" y="0"/>
                  </a:moveTo>
                  <a:lnTo>
                    <a:pt x="864" y="14"/>
                  </a:lnTo>
                  <a:lnTo>
                    <a:pt x="756" y="41"/>
                  </a:lnTo>
                  <a:lnTo>
                    <a:pt x="648" y="68"/>
                  </a:lnTo>
                  <a:lnTo>
                    <a:pt x="554" y="108"/>
                  </a:lnTo>
                  <a:lnTo>
                    <a:pt x="460" y="149"/>
                  </a:lnTo>
                  <a:lnTo>
                    <a:pt x="379" y="216"/>
                  </a:lnTo>
                  <a:lnTo>
                    <a:pt x="298" y="270"/>
                  </a:lnTo>
                  <a:lnTo>
                    <a:pt x="230" y="351"/>
                  </a:lnTo>
                  <a:lnTo>
                    <a:pt x="176" y="432"/>
                  </a:lnTo>
                  <a:lnTo>
                    <a:pt x="122" y="526"/>
                  </a:lnTo>
                  <a:lnTo>
                    <a:pt x="82" y="621"/>
                  </a:lnTo>
                  <a:lnTo>
                    <a:pt x="55" y="729"/>
                  </a:lnTo>
                  <a:lnTo>
                    <a:pt x="28" y="850"/>
                  </a:lnTo>
                  <a:lnTo>
                    <a:pt x="14" y="972"/>
                  </a:lnTo>
                  <a:lnTo>
                    <a:pt x="1" y="1106"/>
                  </a:lnTo>
                  <a:lnTo>
                    <a:pt x="14" y="15987"/>
                  </a:lnTo>
                  <a:lnTo>
                    <a:pt x="14" y="16121"/>
                  </a:lnTo>
                  <a:lnTo>
                    <a:pt x="28" y="16243"/>
                  </a:lnTo>
                  <a:lnTo>
                    <a:pt x="55" y="16364"/>
                  </a:lnTo>
                  <a:lnTo>
                    <a:pt x="95" y="16472"/>
                  </a:lnTo>
                  <a:lnTo>
                    <a:pt x="136" y="16567"/>
                  </a:lnTo>
                  <a:lnTo>
                    <a:pt x="176" y="16661"/>
                  </a:lnTo>
                  <a:lnTo>
                    <a:pt x="244" y="16742"/>
                  </a:lnTo>
                  <a:lnTo>
                    <a:pt x="311" y="16823"/>
                  </a:lnTo>
                  <a:lnTo>
                    <a:pt x="379" y="16890"/>
                  </a:lnTo>
                  <a:lnTo>
                    <a:pt x="460" y="16944"/>
                  </a:lnTo>
                  <a:lnTo>
                    <a:pt x="554" y="16985"/>
                  </a:lnTo>
                  <a:lnTo>
                    <a:pt x="662" y="17025"/>
                  </a:lnTo>
                  <a:lnTo>
                    <a:pt x="770" y="17066"/>
                  </a:lnTo>
                  <a:lnTo>
                    <a:pt x="878" y="17079"/>
                  </a:lnTo>
                  <a:lnTo>
                    <a:pt x="999" y="17093"/>
                  </a:lnTo>
                  <a:lnTo>
                    <a:pt x="2308" y="17093"/>
                  </a:lnTo>
                  <a:lnTo>
                    <a:pt x="2429" y="17079"/>
                  </a:lnTo>
                  <a:lnTo>
                    <a:pt x="2551" y="17066"/>
                  </a:lnTo>
                  <a:lnTo>
                    <a:pt x="2658" y="17025"/>
                  </a:lnTo>
                  <a:lnTo>
                    <a:pt x="2753" y="16985"/>
                  </a:lnTo>
                  <a:lnTo>
                    <a:pt x="2847" y="16944"/>
                  </a:lnTo>
                  <a:lnTo>
                    <a:pt x="2928" y="16890"/>
                  </a:lnTo>
                  <a:lnTo>
                    <a:pt x="3009" y="16823"/>
                  </a:lnTo>
                  <a:lnTo>
                    <a:pt x="3077" y="16742"/>
                  </a:lnTo>
                  <a:lnTo>
                    <a:pt x="3131" y="16661"/>
                  </a:lnTo>
                  <a:lnTo>
                    <a:pt x="3171" y="16567"/>
                  </a:lnTo>
                  <a:lnTo>
                    <a:pt x="3212" y="16472"/>
                  </a:lnTo>
                  <a:lnTo>
                    <a:pt x="3239" y="16364"/>
                  </a:lnTo>
                  <a:lnTo>
                    <a:pt x="3266" y="16243"/>
                  </a:lnTo>
                  <a:lnTo>
                    <a:pt x="3279" y="16121"/>
                  </a:lnTo>
                  <a:lnTo>
                    <a:pt x="3279" y="15987"/>
                  </a:lnTo>
                  <a:lnTo>
                    <a:pt x="3279" y="1106"/>
                  </a:lnTo>
                  <a:lnTo>
                    <a:pt x="3279" y="972"/>
                  </a:lnTo>
                  <a:lnTo>
                    <a:pt x="3266" y="850"/>
                  </a:lnTo>
                  <a:lnTo>
                    <a:pt x="3239" y="729"/>
                  </a:lnTo>
                  <a:lnTo>
                    <a:pt x="3212" y="621"/>
                  </a:lnTo>
                  <a:lnTo>
                    <a:pt x="3171" y="526"/>
                  </a:lnTo>
                  <a:lnTo>
                    <a:pt x="3131" y="432"/>
                  </a:lnTo>
                  <a:lnTo>
                    <a:pt x="3077" y="351"/>
                  </a:lnTo>
                  <a:lnTo>
                    <a:pt x="3009" y="270"/>
                  </a:lnTo>
                  <a:lnTo>
                    <a:pt x="2928" y="216"/>
                  </a:lnTo>
                  <a:lnTo>
                    <a:pt x="2847" y="149"/>
                  </a:lnTo>
                  <a:lnTo>
                    <a:pt x="2753" y="108"/>
                  </a:lnTo>
                  <a:lnTo>
                    <a:pt x="2658" y="68"/>
                  </a:lnTo>
                  <a:lnTo>
                    <a:pt x="2551" y="41"/>
                  </a:lnTo>
                  <a:lnTo>
                    <a:pt x="2429" y="14"/>
                  </a:lnTo>
                  <a:lnTo>
                    <a:pt x="2308" y="0"/>
                  </a:lnTo>
                  <a:close/>
                </a:path>
              </a:pathLst>
            </a:custGeom>
            <a:solidFill>
              <a:srgbClr val="1E2430"/>
            </a:solidFill>
            <a:ln>
              <a:noFill/>
            </a:ln>
          </p:spPr>
          <p:txBody>
            <a:bodyPr anchorCtr="0" anchor="ctr" bIns="182850" lIns="182850" spcFirstLastPara="1" rIns="182850" wrap="square" tIns="182850">
              <a:noAutofit/>
            </a:bodyPr>
            <a:lstStyle/>
            <a:p>
              <a:pPr indent="0" lvl="0" marL="0" rtl="0" algn="l">
                <a:spcBef>
                  <a:spcPts val="0"/>
                </a:spcBef>
                <a:spcAft>
                  <a:spcPts val="0"/>
                </a:spcAft>
                <a:buNone/>
              </a:pPr>
              <a:r>
                <a:t/>
              </a:r>
              <a:endParaRPr/>
            </a:p>
          </p:txBody>
        </p:sp>
        <p:sp>
          <p:nvSpPr>
            <p:cNvPr id="1463" name="Google Shape;1463;p125"/>
            <p:cNvSpPr/>
            <p:nvPr/>
          </p:nvSpPr>
          <p:spPr>
            <a:xfrm>
              <a:off x="1018149" y="609445"/>
              <a:ext cx="132735" cy="125276"/>
            </a:xfrm>
            <a:custGeom>
              <a:rect b="b" l="l" r="r" t="t"/>
              <a:pathLst>
                <a:path extrusionOk="0" h="17903" w="18429">
                  <a:moveTo>
                    <a:pt x="9201" y="2834"/>
                  </a:moveTo>
                  <a:lnTo>
                    <a:pt x="9498" y="2847"/>
                  </a:lnTo>
                  <a:lnTo>
                    <a:pt x="9795" y="2860"/>
                  </a:lnTo>
                  <a:lnTo>
                    <a:pt x="10092" y="2901"/>
                  </a:lnTo>
                  <a:lnTo>
                    <a:pt x="10388" y="2955"/>
                  </a:lnTo>
                  <a:lnTo>
                    <a:pt x="10672" y="3009"/>
                  </a:lnTo>
                  <a:lnTo>
                    <a:pt x="10941" y="3090"/>
                  </a:lnTo>
                  <a:lnTo>
                    <a:pt x="11225" y="3184"/>
                  </a:lnTo>
                  <a:lnTo>
                    <a:pt x="11481" y="3279"/>
                  </a:lnTo>
                  <a:lnTo>
                    <a:pt x="11751" y="3400"/>
                  </a:lnTo>
                  <a:lnTo>
                    <a:pt x="11994" y="3522"/>
                  </a:lnTo>
                  <a:lnTo>
                    <a:pt x="12250" y="3670"/>
                  </a:lnTo>
                  <a:lnTo>
                    <a:pt x="12479" y="3818"/>
                  </a:lnTo>
                  <a:lnTo>
                    <a:pt x="12709" y="3980"/>
                  </a:lnTo>
                  <a:lnTo>
                    <a:pt x="12938" y="4156"/>
                  </a:lnTo>
                  <a:lnTo>
                    <a:pt x="13154" y="4344"/>
                  </a:lnTo>
                  <a:lnTo>
                    <a:pt x="13356" y="4533"/>
                  </a:lnTo>
                  <a:lnTo>
                    <a:pt x="13545" y="4736"/>
                  </a:lnTo>
                  <a:lnTo>
                    <a:pt x="13734" y="4952"/>
                  </a:lnTo>
                  <a:lnTo>
                    <a:pt x="13909" y="5181"/>
                  </a:lnTo>
                  <a:lnTo>
                    <a:pt x="14071" y="5424"/>
                  </a:lnTo>
                  <a:lnTo>
                    <a:pt x="14220" y="5667"/>
                  </a:lnTo>
                  <a:lnTo>
                    <a:pt x="14368" y="5923"/>
                  </a:lnTo>
                  <a:lnTo>
                    <a:pt x="14503" y="6179"/>
                  </a:lnTo>
                  <a:lnTo>
                    <a:pt x="14611" y="6462"/>
                  </a:lnTo>
                  <a:lnTo>
                    <a:pt x="14719" y="6732"/>
                  </a:lnTo>
                  <a:lnTo>
                    <a:pt x="14813" y="7029"/>
                  </a:lnTo>
                  <a:lnTo>
                    <a:pt x="14894" y="7326"/>
                  </a:lnTo>
                  <a:lnTo>
                    <a:pt x="14962" y="7623"/>
                  </a:lnTo>
                  <a:lnTo>
                    <a:pt x="15016" y="7946"/>
                  </a:lnTo>
                  <a:lnTo>
                    <a:pt x="15043" y="8257"/>
                  </a:lnTo>
                  <a:lnTo>
                    <a:pt x="15070" y="8581"/>
                  </a:lnTo>
                  <a:lnTo>
                    <a:pt x="15083" y="8918"/>
                  </a:lnTo>
                  <a:lnTo>
                    <a:pt x="15070" y="9255"/>
                  </a:lnTo>
                  <a:lnTo>
                    <a:pt x="15043" y="9579"/>
                  </a:lnTo>
                  <a:lnTo>
                    <a:pt x="15016" y="9903"/>
                  </a:lnTo>
                  <a:lnTo>
                    <a:pt x="14962" y="10213"/>
                  </a:lnTo>
                  <a:lnTo>
                    <a:pt x="14894" y="10523"/>
                  </a:lnTo>
                  <a:lnTo>
                    <a:pt x="14813" y="10820"/>
                  </a:lnTo>
                  <a:lnTo>
                    <a:pt x="14719" y="11103"/>
                  </a:lnTo>
                  <a:lnTo>
                    <a:pt x="14611" y="11387"/>
                  </a:lnTo>
                  <a:lnTo>
                    <a:pt x="14503" y="11670"/>
                  </a:lnTo>
                  <a:lnTo>
                    <a:pt x="14368" y="11940"/>
                  </a:lnTo>
                  <a:lnTo>
                    <a:pt x="14220" y="12196"/>
                  </a:lnTo>
                  <a:lnTo>
                    <a:pt x="14071" y="12439"/>
                  </a:lnTo>
                  <a:lnTo>
                    <a:pt x="13909" y="12682"/>
                  </a:lnTo>
                  <a:lnTo>
                    <a:pt x="13734" y="12911"/>
                  </a:lnTo>
                  <a:lnTo>
                    <a:pt x="13545" y="13127"/>
                  </a:lnTo>
                  <a:lnTo>
                    <a:pt x="13356" y="13343"/>
                  </a:lnTo>
                  <a:lnTo>
                    <a:pt x="13154" y="13532"/>
                  </a:lnTo>
                  <a:lnTo>
                    <a:pt x="12938" y="13720"/>
                  </a:lnTo>
                  <a:lnTo>
                    <a:pt x="12709" y="13896"/>
                  </a:lnTo>
                  <a:lnTo>
                    <a:pt x="12479" y="14071"/>
                  </a:lnTo>
                  <a:lnTo>
                    <a:pt x="12250" y="14220"/>
                  </a:lnTo>
                  <a:lnTo>
                    <a:pt x="11994" y="14368"/>
                  </a:lnTo>
                  <a:lnTo>
                    <a:pt x="11751" y="14489"/>
                  </a:lnTo>
                  <a:lnTo>
                    <a:pt x="11481" y="14611"/>
                  </a:lnTo>
                  <a:lnTo>
                    <a:pt x="11225" y="14719"/>
                  </a:lnTo>
                  <a:lnTo>
                    <a:pt x="10941" y="14813"/>
                  </a:lnTo>
                  <a:lnTo>
                    <a:pt x="10672" y="14881"/>
                  </a:lnTo>
                  <a:lnTo>
                    <a:pt x="10388" y="14948"/>
                  </a:lnTo>
                  <a:lnTo>
                    <a:pt x="10092" y="15002"/>
                  </a:lnTo>
                  <a:lnTo>
                    <a:pt x="9795" y="15043"/>
                  </a:lnTo>
                  <a:lnTo>
                    <a:pt x="9498" y="15056"/>
                  </a:lnTo>
                  <a:lnTo>
                    <a:pt x="9201" y="15070"/>
                  </a:lnTo>
                  <a:lnTo>
                    <a:pt x="8904" y="15056"/>
                  </a:lnTo>
                  <a:lnTo>
                    <a:pt x="8608" y="15043"/>
                  </a:lnTo>
                  <a:lnTo>
                    <a:pt x="8311" y="15002"/>
                  </a:lnTo>
                  <a:lnTo>
                    <a:pt x="8027" y="14948"/>
                  </a:lnTo>
                  <a:lnTo>
                    <a:pt x="7744" y="14881"/>
                  </a:lnTo>
                  <a:lnTo>
                    <a:pt x="7461" y="14800"/>
                  </a:lnTo>
                  <a:lnTo>
                    <a:pt x="7191" y="14719"/>
                  </a:lnTo>
                  <a:lnTo>
                    <a:pt x="6921" y="14611"/>
                  </a:lnTo>
                  <a:lnTo>
                    <a:pt x="6665" y="14489"/>
                  </a:lnTo>
                  <a:lnTo>
                    <a:pt x="6409" y="14355"/>
                  </a:lnTo>
                  <a:lnTo>
                    <a:pt x="6166" y="14206"/>
                  </a:lnTo>
                  <a:lnTo>
                    <a:pt x="5923" y="14058"/>
                  </a:lnTo>
                  <a:lnTo>
                    <a:pt x="5694" y="13896"/>
                  </a:lnTo>
                  <a:lnTo>
                    <a:pt x="5478" y="13707"/>
                  </a:lnTo>
                  <a:lnTo>
                    <a:pt x="5262" y="13518"/>
                  </a:lnTo>
                  <a:lnTo>
                    <a:pt x="5060" y="13316"/>
                  </a:lnTo>
                  <a:lnTo>
                    <a:pt x="4857" y="13113"/>
                  </a:lnTo>
                  <a:lnTo>
                    <a:pt x="4668" y="12898"/>
                  </a:lnTo>
                  <a:lnTo>
                    <a:pt x="4493" y="12655"/>
                  </a:lnTo>
                  <a:lnTo>
                    <a:pt x="4331" y="12425"/>
                  </a:lnTo>
                  <a:lnTo>
                    <a:pt x="4183" y="12169"/>
                  </a:lnTo>
                  <a:lnTo>
                    <a:pt x="4034" y="11913"/>
                  </a:lnTo>
                  <a:lnTo>
                    <a:pt x="3899" y="11643"/>
                  </a:lnTo>
                  <a:lnTo>
                    <a:pt x="3778" y="11373"/>
                  </a:lnTo>
                  <a:lnTo>
                    <a:pt x="3684" y="11090"/>
                  </a:lnTo>
                  <a:lnTo>
                    <a:pt x="3589" y="10806"/>
                  </a:lnTo>
                  <a:lnTo>
                    <a:pt x="3508" y="10510"/>
                  </a:lnTo>
                  <a:lnTo>
                    <a:pt x="3441" y="10199"/>
                  </a:lnTo>
                  <a:lnTo>
                    <a:pt x="3387" y="9889"/>
                  </a:lnTo>
                  <a:lnTo>
                    <a:pt x="3346" y="9565"/>
                  </a:lnTo>
                  <a:lnTo>
                    <a:pt x="3319" y="9242"/>
                  </a:lnTo>
                  <a:lnTo>
                    <a:pt x="3319" y="8918"/>
                  </a:lnTo>
                  <a:lnTo>
                    <a:pt x="3319" y="8581"/>
                  </a:lnTo>
                  <a:lnTo>
                    <a:pt x="3346" y="8270"/>
                  </a:lnTo>
                  <a:lnTo>
                    <a:pt x="3387" y="7946"/>
                  </a:lnTo>
                  <a:lnTo>
                    <a:pt x="3441" y="7636"/>
                  </a:lnTo>
                  <a:lnTo>
                    <a:pt x="3508" y="7339"/>
                  </a:lnTo>
                  <a:lnTo>
                    <a:pt x="3576" y="7043"/>
                  </a:lnTo>
                  <a:lnTo>
                    <a:pt x="3670" y="6746"/>
                  </a:lnTo>
                  <a:lnTo>
                    <a:pt x="3778" y="6476"/>
                  </a:lnTo>
                  <a:lnTo>
                    <a:pt x="3899" y="6193"/>
                  </a:lnTo>
                  <a:lnTo>
                    <a:pt x="4021" y="5936"/>
                  </a:lnTo>
                  <a:lnTo>
                    <a:pt x="4169" y="5680"/>
                  </a:lnTo>
                  <a:lnTo>
                    <a:pt x="4318" y="5437"/>
                  </a:lnTo>
                  <a:lnTo>
                    <a:pt x="4479" y="5194"/>
                  </a:lnTo>
                  <a:lnTo>
                    <a:pt x="4655" y="4965"/>
                  </a:lnTo>
                  <a:lnTo>
                    <a:pt x="4844" y="4749"/>
                  </a:lnTo>
                  <a:lnTo>
                    <a:pt x="5046" y="4547"/>
                  </a:lnTo>
                  <a:lnTo>
                    <a:pt x="5248" y="4344"/>
                  </a:lnTo>
                  <a:lnTo>
                    <a:pt x="5464" y="4169"/>
                  </a:lnTo>
                  <a:lnTo>
                    <a:pt x="5680" y="3994"/>
                  </a:lnTo>
                  <a:lnTo>
                    <a:pt x="5909" y="3818"/>
                  </a:lnTo>
                  <a:lnTo>
                    <a:pt x="6152" y="3670"/>
                  </a:lnTo>
                  <a:lnTo>
                    <a:pt x="6395" y="3535"/>
                  </a:lnTo>
                  <a:lnTo>
                    <a:pt x="6651" y="3400"/>
                  </a:lnTo>
                  <a:lnTo>
                    <a:pt x="6908" y="3292"/>
                  </a:lnTo>
                  <a:lnTo>
                    <a:pt x="7178" y="3184"/>
                  </a:lnTo>
                  <a:lnTo>
                    <a:pt x="7447" y="3090"/>
                  </a:lnTo>
                  <a:lnTo>
                    <a:pt x="7731" y="3022"/>
                  </a:lnTo>
                  <a:lnTo>
                    <a:pt x="8014" y="2955"/>
                  </a:lnTo>
                  <a:lnTo>
                    <a:pt x="8297" y="2901"/>
                  </a:lnTo>
                  <a:lnTo>
                    <a:pt x="8594" y="2860"/>
                  </a:lnTo>
                  <a:lnTo>
                    <a:pt x="8891" y="2847"/>
                  </a:lnTo>
                  <a:lnTo>
                    <a:pt x="9201" y="2834"/>
                  </a:lnTo>
                  <a:close/>
                  <a:moveTo>
                    <a:pt x="8716" y="0"/>
                  </a:moveTo>
                  <a:lnTo>
                    <a:pt x="8257" y="41"/>
                  </a:lnTo>
                  <a:lnTo>
                    <a:pt x="7785" y="95"/>
                  </a:lnTo>
                  <a:lnTo>
                    <a:pt x="7339" y="162"/>
                  </a:lnTo>
                  <a:lnTo>
                    <a:pt x="6894" y="257"/>
                  </a:lnTo>
                  <a:lnTo>
                    <a:pt x="6449" y="378"/>
                  </a:lnTo>
                  <a:lnTo>
                    <a:pt x="6017" y="500"/>
                  </a:lnTo>
                  <a:lnTo>
                    <a:pt x="5613" y="662"/>
                  </a:lnTo>
                  <a:lnTo>
                    <a:pt x="5194" y="823"/>
                  </a:lnTo>
                  <a:lnTo>
                    <a:pt x="4803" y="1012"/>
                  </a:lnTo>
                  <a:lnTo>
                    <a:pt x="4412" y="1228"/>
                  </a:lnTo>
                  <a:lnTo>
                    <a:pt x="4048" y="1444"/>
                  </a:lnTo>
                  <a:lnTo>
                    <a:pt x="3684" y="1687"/>
                  </a:lnTo>
                  <a:lnTo>
                    <a:pt x="3333" y="1943"/>
                  </a:lnTo>
                  <a:lnTo>
                    <a:pt x="3009" y="2213"/>
                  </a:lnTo>
                  <a:lnTo>
                    <a:pt x="2685" y="2510"/>
                  </a:lnTo>
                  <a:lnTo>
                    <a:pt x="2388" y="2807"/>
                  </a:lnTo>
                  <a:lnTo>
                    <a:pt x="2092" y="3130"/>
                  </a:lnTo>
                  <a:lnTo>
                    <a:pt x="1822" y="3454"/>
                  </a:lnTo>
                  <a:lnTo>
                    <a:pt x="1565" y="3805"/>
                  </a:lnTo>
                  <a:lnTo>
                    <a:pt x="1323" y="4169"/>
                  </a:lnTo>
                  <a:lnTo>
                    <a:pt x="1107" y="4547"/>
                  </a:lnTo>
                  <a:lnTo>
                    <a:pt x="904" y="4925"/>
                  </a:lnTo>
                  <a:lnTo>
                    <a:pt x="729" y="5329"/>
                  </a:lnTo>
                  <a:lnTo>
                    <a:pt x="554" y="5734"/>
                  </a:lnTo>
                  <a:lnTo>
                    <a:pt x="419" y="6166"/>
                  </a:lnTo>
                  <a:lnTo>
                    <a:pt x="297" y="6597"/>
                  </a:lnTo>
                  <a:lnTo>
                    <a:pt x="189" y="7043"/>
                  </a:lnTo>
                  <a:lnTo>
                    <a:pt x="108" y="7488"/>
                  </a:lnTo>
                  <a:lnTo>
                    <a:pt x="55" y="7960"/>
                  </a:lnTo>
                  <a:lnTo>
                    <a:pt x="14" y="8432"/>
                  </a:lnTo>
                  <a:lnTo>
                    <a:pt x="1" y="8918"/>
                  </a:lnTo>
                  <a:lnTo>
                    <a:pt x="14" y="9403"/>
                  </a:lnTo>
                  <a:lnTo>
                    <a:pt x="55" y="9876"/>
                  </a:lnTo>
                  <a:lnTo>
                    <a:pt x="108" y="10334"/>
                  </a:lnTo>
                  <a:lnTo>
                    <a:pt x="189" y="10793"/>
                  </a:lnTo>
                  <a:lnTo>
                    <a:pt x="297" y="11238"/>
                  </a:lnTo>
                  <a:lnTo>
                    <a:pt x="419" y="11683"/>
                  </a:lnTo>
                  <a:lnTo>
                    <a:pt x="554" y="12102"/>
                  </a:lnTo>
                  <a:lnTo>
                    <a:pt x="729" y="12520"/>
                  </a:lnTo>
                  <a:lnTo>
                    <a:pt x="904" y="12924"/>
                  </a:lnTo>
                  <a:lnTo>
                    <a:pt x="1107" y="13302"/>
                  </a:lnTo>
                  <a:lnTo>
                    <a:pt x="1323" y="13680"/>
                  </a:lnTo>
                  <a:lnTo>
                    <a:pt x="1565" y="14044"/>
                  </a:lnTo>
                  <a:lnTo>
                    <a:pt x="1822" y="14395"/>
                  </a:lnTo>
                  <a:lnTo>
                    <a:pt x="2092" y="14732"/>
                  </a:lnTo>
                  <a:lnTo>
                    <a:pt x="2388" y="15056"/>
                  </a:lnTo>
                  <a:lnTo>
                    <a:pt x="2685" y="15366"/>
                  </a:lnTo>
                  <a:lnTo>
                    <a:pt x="3009" y="15650"/>
                  </a:lnTo>
                  <a:lnTo>
                    <a:pt x="3333" y="15933"/>
                  </a:lnTo>
                  <a:lnTo>
                    <a:pt x="3684" y="16189"/>
                  </a:lnTo>
                  <a:lnTo>
                    <a:pt x="4048" y="16432"/>
                  </a:lnTo>
                  <a:lnTo>
                    <a:pt x="4412" y="16661"/>
                  </a:lnTo>
                  <a:lnTo>
                    <a:pt x="4803" y="16864"/>
                  </a:lnTo>
                  <a:lnTo>
                    <a:pt x="5194" y="17066"/>
                  </a:lnTo>
                  <a:lnTo>
                    <a:pt x="5613" y="17228"/>
                  </a:lnTo>
                  <a:lnTo>
                    <a:pt x="6031" y="17390"/>
                  </a:lnTo>
                  <a:lnTo>
                    <a:pt x="6449" y="17525"/>
                  </a:lnTo>
                  <a:lnTo>
                    <a:pt x="6894" y="17633"/>
                  </a:lnTo>
                  <a:lnTo>
                    <a:pt x="7339" y="17727"/>
                  </a:lnTo>
                  <a:lnTo>
                    <a:pt x="7785" y="17808"/>
                  </a:lnTo>
                  <a:lnTo>
                    <a:pt x="8257" y="17862"/>
                  </a:lnTo>
                  <a:lnTo>
                    <a:pt x="8716" y="17889"/>
                  </a:lnTo>
                  <a:lnTo>
                    <a:pt x="9201" y="17903"/>
                  </a:lnTo>
                  <a:lnTo>
                    <a:pt x="9673" y="17889"/>
                  </a:lnTo>
                  <a:lnTo>
                    <a:pt x="10146" y="17862"/>
                  </a:lnTo>
                  <a:lnTo>
                    <a:pt x="10604" y="17808"/>
                  </a:lnTo>
                  <a:lnTo>
                    <a:pt x="11063" y="17727"/>
                  </a:lnTo>
                  <a:lnTo>
                    <a:pt x="11508" y="17633"/>
                  </a:lnTo>
                  <a:lnTo>
                    <a:pt x="11940" y="17525"/>
                  </a:lnTo>
                  <a:lnTo>
                    <a:pt x="12371" y="17390"/>
                  </a:lnTo>
                  <a:lnTo>
                    <a:pt x="12790" y="17228"/>
                  </a:lnTo>
                  <a:lnTo>
                    <a:pt x="13208" y="17053"/>
                  </a:lnTo>
                  <a:lnTo>
                    <a:pt x="13599" y="16864"/>
                  </a:lnTo>
                  <a:lnTo>
                    <a:pt x="13990" y="16648"/>
                  </a:lnTo>
                  <a:lnTo>
                    <a:pt x="14355" y="16432"/>
                  </a:lnTo>
                  <a:lnTo>
                    <a:pt x="14719" y="16176"/>
                  </a:lnTo>
                  <a:lnTo>
                    <a:pt x="15070" y="15919"/>
                  </a:lnTo>
                  <a:lnTo>
                    <a:pt x="15407" y="15650"/>
                  </a:lnTo>
                  <a:lnTo>
                    <a:pt x="15731" y="15353"/>
                  </a:lnTo>
                  <a:lnTo>
                    <a:pt x="16027" y="15043"/>
                  </a:lnTo>
                  <a:lnTo>
                    <a:pt x="16324" y="14719"/>
                  </a:lnTo>
                  <a:lnTo>
                    <a:pt x="16594" y="14381"/>
                  </a:lnTo>
                  <a:lnTo>
                    <a:pt x="16850" y="14031"/>
                  </a:lnTo>
                  <a:lnTo>
                    <a:pt x="17093" y="13666"/>
                  </a:lnTo>
                  <a:lnTo>
                    <a:pt x="17309" y="13289"/>
                  </a:lnTo>
                  <a:lnTo>
                    <a:pt x="17511" y="12911"/>
                  </a:lnTo>
                  <a:lnTo>
                    <a:pt x="17700" y="12506"/>
                  </a:lnTo>
                  <a:lnTo>
                    <a:pt x="17862" y="12088"/>
                  </a:lnTo>
                  <a:lnTo>
                    <a:pt x="18011" y="11670"/>
                  </a:lnTo>
                  <a:lnTo>
                    <a:pt x="18132" y="11238"/>
                  </a:lnTo>
                  <a:lnTo>
                    <a:pt x="18240" y="10793"/>
                  </a:lnTo>
                  <a:lnTo>
                    <a:pt x="18321" y="10334"/>
                  </a:lnTo>
                  <a:lnTo>
                    <a:pt x="18375" y="9876"/>
                  </a:lnTo>
                  <a:lnTo>
                    <a:pt x="18415" y="9403"/>
                  </a:lnTo>
                  <a:lnTo>
                    <a:pt x="18429" y="8918"/>
                  </a:lnTo>
                  <a:lnTo>
                    <a:pt x="18415" y="8432"/>
                  </a:lnTo>
                  <a:lnTo>
                    <a:pt x="18375" y="7973"/>
                  </a:lnTo>
                  <a:lnTo>
                    <a:pt x="18321" y="7501"/>
                  </a:lnTo>
                  <a:lnTo>
                    <a:pt x="18240" y="7056"/>
                  </a:lnTo>
                  <a:lnTo>
                    <a:pt x="18132" y="6611"/>
                  </a:lnTo>
                  <a:lnTo>
                    <a:pt x="18011" y="6179"/>
                  </a:lnTo>
                  <a:lnTo>
                    <a:pt x="17862" y="5747"/>
                  </a:lnTo>
                  <a:lnTo>
                    <a:pt x="17700" y="5343"/>
                  </a:lnTo>
                  <a:lnTo>
                    <a:pt x="17511" y="4938"/>
                  </a:lnTo>
                  <a:lnTo>
                    <a:pt x="17309" y="4560"/>
                  </a:lnTo>
                  <a:lnTo>
                    <a:pt x="17093" y="4183"/>
                  </a:lnTo>
                  <a:lnTo>
                    <a:pt x="16850" y="3818"/>
                  </a:lnTo>
                  <a:lnTo>
                    <a:pt x="16594" y="3481"/>
                  </a:lnTo>
                  <a:lnTo>
                    <a:pt x="16324" y="3144"/>
                  </a:lnTo>
                  <a:lnTo>
                    <a:pt x="16027" y="2820"/>
                  </a:lnTo>
                  <a:lnTo>
                    <a:pt x="15731" y="2523"/>
                  </a:lnTo>
                  <a:lnTo>
                    <a:pt x="15407" y="2226"/>
                  </a:lnTo>
                  <a:lnTo>
                    <a:pt x="15070" y="1957"/>
                  </a:lnTo>
                  <a:lnTo>
                    <a:pt x="14719" y="1700"/>
                  </a:lnTo>
                  <a:lnTo>
                    <a:pt x="14355" y="1457"/>
                  </a:lnTo>
                  <a:lnTo>
                    <a:pt x="13990" y="1228"/>
                  </a:lnTo>
                  <a:lnTo>
                    <a:pt x="13599" y="1026"/>
                  </a:lnTo>
                  <a:lnTo>
                    <a:pt x="13208" y="837"/>
                  </a:lnTo>
                  <a:lnTo>
                    <a:pt x="12790" y="662"/>
                  </a:lnTo>
                  <a:lnTo>
                    <a:pt x="12371" y="513"/>
                  </a:lnTo>
                  <a:lnTo>
                    <a:pt x="11940" y="378"/>
                  </a:lnTo>
                  <a:lnTo>
                    <a:pt x="11508" y="257"/>
                  </a:lnTo>
                  <a:lnTo>
                    <a:pt x="11063" y="162"/>
                  </a:lnTo>
                  <a:lnTo>
                    <a:pt x="10604" y="95"/>
                  </a:lnTo>
                  <a:lnTo>
                    <a:pt x="10146" y="41"/>
                  </a:lnTo>
                  <a:lnTo>
                    <a:pt x="9673" y="0"/>
                  </a:lnTo>
                  <a:close/>
                </a:path>
              </a:pathLst>
            </a:custGeom>
            <a:solidFill>
              <a:srgbClr val="1E2430"/>
            </a:solidFill>
            <a:ln>
              <a:noFill/>
            </a:ln>
          </p:spPr>
          <p:txBody>
            <a:bodyPr anchorCtr="0" anchor="ctr" bIns="182850" lIns="182850" spcFirstLastPara="1" rIns="182850" wrap="square" tIns="182850">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12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 Street Dark 2">
  <p:cSld name="CUSTOM_4_3">
    <p:bg>
      <p:bgPr>
        <a:solidFill>
          <a:schemeClr val="dk1"/>
        </a:solidFill>
      </p:bgPr>
    </p:bg>
    <p:spTree>
      <p:nvGrpSpPr>
        <p:cNvPr id="1464" name="Shape 1464"/>
        <p:cNvGrpSpPr/>
        <p:nvPr/>
      </p:nvGrpSpPr>
      <p:grpSpPr>
        <a:xfrm>
          <a:off x="0" y="0"/>
          <a:ext cx="0" cy="0"/>
          <a:chOff x="0" y="0"/>
          <a:chExt cx="0" cy="0"/>
        </a:xfrm>
      </p:grpSpPr>
      <p:sp>
        <p:nvSpPr>
          <p:cNvPr id="1465" name="Google Shape;1465;p126"/>
          <p:cNvSpPr txBox="1"/>
          <p:nvPr>
            <p:ph idx="12" type="sldNum"/>
          </p:nvPr>
        </p:nvSpPr>
        <p:spPr>
          <a:xfrm>
            <a:off x="290521" y="4874925"/>
            <a:ext cx="312300" cy="131700"/>
          </a:xfrm>
          <a:prstGeom prst="rect">
            <a:avLst/>
          </a:prstGeom>
          <a:noFill/>
          <a:ln>
            <a:noFill/>
          </a:ln>
        </p:spPr>
        <p:txBody>
          <a:bodyPr anchorCtr="0" anchor="ctr" bIns="0" lIns="0" spcFirstLastPara="1" rIns="0" wrap="square" tIns="0">
            <a:noAutofit/>
          </a:bodyPr>
          <a:lstStyle>
            <a:lvl1pPr indent="0" lvl="0"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1pPr>
            <a:lvl2pPr indent="0" lvl="1"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2pPr>
            <a:lvl3pPr indent="0" lvl="2"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3pPr>
            <a:lvl4pPr indent="0" lvl="3"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4pPr>
            <a:lvl5pPr indent="0" lvl="4"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5pPr>
            <a:lvl6pPr indent="0" lvl="5"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6pPr>
            <a:lvl7pPr indent="0" lvl="6"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7pPr>
            <a:lvl8pPr indent="0" lvl="7"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8pPr>
            <a:lvl9pPr indent="0" lvl="8"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9pPr>
          </a:lstStyle>
          <a:p>
            <a:pPr indent="0" lvl="0" marL="0" rtl="0" algn="l">
              <a:spcBef>
                <a:spcPts val="0"/>
              </a:spcBef>
              <a:spcAft>
                <a:spcPts val="0"/>
              </a:spcAft>
              <a:buNone/>
            </a:pPr>
            <a:fld id="{00000000-1234-1234-1234-123412341234}" type="slidenum">
              <a:rPr lang="en"/>
              <a:t>‹#›</a:t>
            </a:fld>
            <a:endParaRPr/>
          </a:p>
        </p:txBody>
      </p:sp>
      <p:sp>
        <p:nvSpPr>
          <p:cNvPr id="1466" name="Google Shape;1466;p126"/>
          <p:cNvSpPr txBox="1"/>
          <p:nvPr/>
        </p:nvSpPr>
        <p:spPr>
          <a:xfrm>
            <a:off x="1206943" y="4874925"/>
            <a:ext cx="1577100" cy="131700"/>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Clr>
                <a:srgbClr val="000000"/>
              </a:buClr>
              <a:buSzPts val="600"/>
              <a:buFont typeface="Arial"/>
              <a:buNone/>
            </a:pPr>
            <a:r>
              <a:rPr lang="en" sz="600">
                <a:solidFill>
                  <a:schemeClr val="dk2"/>
                </a:solidFill>
                <a:latin typeface="Helvetica Neue"/>
                <a:ea typeface="Helvetica Neue"/>
                <a:cs typeface="Helvetica Neue"/>
                <a:sym typeface="Helvetica Neue"/>
              </a:rPr>
              <a:t>2022 © AppFolio, Inc. Confidential</a:t>
            </a:r>
            <a:endParaRPr sz="600">
              <a:solidFill>
                <a:schemeClr val="dk2"/>
              </a:solidFill>
              <a:latin typeface="Helvetica Neue"/>
              <a:ea typeface="Helvetica Neue"/>
              <a:cs typeface="Helvetica Neue"/>
              <a:sym typeface="Helvetica Neue"/>
            </a:endParaRPr>
          </a:p>
        </p:txBody>
      </p:sp>
      <p:grpSp>
        <p:nvGrpSpPr>
          <p:cNvPr id="1467" name="Google Shape;1467;p126"/>
          <p:cNvGrpSpPr/>
          <p:nvPr/>
        </p:nvGrpSpPr>
        <p:grpSpPr>
          <a:xfrm>
            <a:off x="8215997" y="4856141"/>
            <a:ext cx="632981" cy="164573"/>
            <a:chOff x="288629" y="563758"/>
            <a:chExt cx="862254" cy="215523"/>
          </a:xfrm>
        </p:grpSpPr>
        <p:sp>
          <p:nvSpPr>
            <p:cNvPr id="1468" name="Google Shape;1468;p126"/>
            <p:cNvSpPr/>
            <p:nvPr/>
          </p:nvSpPr>
          <p:spPr>
            <a:xfrm>
              <a:off x="288629" y="606989"/>
              <a:ext cx="111063" cy="132645"/>
            </a:xfrm>
            <a:custGeom>
              <a:rect b="b" l="l" r="r" t="t"/>
              <a:pathLst>
                <a:path extrusionOk="0" h="18956" w="15420">
                  <a:moveTo>
                    <a:pt x="12330" y="9444"/>
                  </a:moveTo>
                  <a:lnTo>
                    <a:pt x="12330" y="11171"/>
                  </a:lnTo>
                  <a:lnTo>
                    <a:pt x="12330" y="11508"/>
                  </a:lnTo>
                  <a:lnTo>
                    <a:pt x="12290" y="11845"/>
                  </a:lnTo>
                  <a:lnTo>
                    <a:pt x="12249" y="12156"/>
                  </a:lnTo>
                  <a:lnTo>
                    <a:pt x="12182" y="12453"/>
                  </a:lnTo>
                  <a:lnTo>
                    <a:pt x="12088" y="12736"/>
                  </a:lnTo>
                  <a:lnTo>
                    <a:pt x="11993" y="13006"/>
                  </a:lnTo>
                  <a:lnTo>
                    <a:pt x="11872" y="13262"/>
                  </a:lnTo>
                  <a:lnTo>
                    <a:pt x="11737" y="13491"/>
                  </a:lnTo>
                  <a:lnTo>
                    <a:pt x="11602" y="13721"/>
                  </a:lnTo>
                  <a:lnTo>
                    <a:pt x="11440" y="13923"/>
                  </a:lnTo>
                  <a:lnTo>
                    <a:pt x="11278" y="14125"/>
                  </a:lnTo>
                  <a:lnTo>
                    <a:pt x="11103" y="14301"/>
                  </a:lnTo>
                  <a:lnTo>
                    <a:pt x="10927" y="14476"/>
                  </a:lnTo>
                  <a:lnTo>
                    <a:pt x="10739" y="14625"/>
                  </a:lnTo>
                  <a:lnTo>
                    <a:pt x="10536" y="14773"/>
                  </a:lnTo>
                  <a:lnTo>
                    <a:pt x="10334" y="14908"/>
                  </a:lnTo>
                  <a:lnTo>
                    <a:pt x="10131" y="15029"/>
                  </a:lnTo>
                  <a:lnTo>
                    <a:pt x="9916" y="15151"/>
                  </a:lnTo>
                  <a:lnTo>
                    <a:pt x="9713" y="15245"/>
                  </a:lnTo>
                  <a:lnTo>
                    <a:pt x="9497" y="15340"/>
                  </a:lnTo>
                  <a:lnTo>
                    <a:pt x="9282" y="15421"/>
                  </a:lnTo>
                  <a:lnTo>
                    <a:pt x="9079" y="15488"/>
                  </a:lnTo>
                  <a:lnTo>
                    <a:pt x="8661" y="15609"/>
                  </a:lnTo>
                  <a:lnTo>
                    <a:pt x="8270" y="15704"/>
                  </a:lnTo>
                  <a:lnTo>
                    <a:pt x="7892" y="15758"/>
                  </a:lnTo>
                  <a:lnTo>
                    <a:pt x="7568" y="15785"/>
                  </a:lnTo>
                  <a:lnTo>
                    <a:pt x="7271" y="15798"/>
                  </a:lnTo>
                  <a:lnTo>
                    <a:pt x="6921" y="15785"/>
                  </a:lnTo>
                  <a:lnTo>
                    <a:pt x="6556" y="15758"/>
                  </a:lnTo>
                  <a:lnTo>
                    <a:pt x="6192" y="15690"/>
                  </a:lnTo>
                  <a:lnTo>
                    <a:pt x="5841" y="15623"/>
                  </a:lnTo>
                  <a:lnTo>
                    <a:pt x="5504" y="15515"/>
                  </a:lnTo>
                  <a:lnTo>
                    <a:pt x="5167" y="15394"/>
                  </a:lnTo>
                  <a:lnTo>
                    <a:pt x="4857" y="15245"/>
                  </a:lnTo>
                  <a:lnTo>
                    <a:pt x="4560" y="15083"/>
                  </a:lnTo>
                  <a:lnTo>
                    <a:pt x="4290" y="14908"/>
                  </a:lnTo>
                  <a:lnTo>
                    <a:pt x="4047" y="14706"/>
                  </a:lnTo>
                  <a:lnTo>
                    <a:pt x="3926" y="14598"/>
                  </a:lnTo>
                  <a:lnTo>
                    <a:pt x="3831" y="14476"/>
                  </a:lnTo>
                  <a:lnTo>
                    <a:pt x="3723" y="14368"/>
                  </a:lnTo>
                  <a:lnTo>
                    <a:pt x="3642" y="14247"/>
                  </a:lnTo>
                  <a:lnTo>
                    <a:pt x="3562" y="14112"/>
                  </a:lnTo>
                  <a:lnTo>
                    <a:pt x="3494" y="13990"/>
                  </a:lnTo>
                  <a:lnTo>
                    <a:pt x="3427" y="13856"/>
                  </a:lnTo>
                  <a:lnTo>
                    <a:pt x="3386" y="13721"/>
                  </a:lnTo>
                  <a:lnTo>
                    <a:pt x="3346" y="13572"/>
                  </a:lnTo>
                  <a:lnTo>
                    <a:pt x="3305" y="13424"/>
                  </a:lnTo>
                  <a:lnTo>
                    <a:pt x="3292" y="13275"/>
                  </a:lnTo>
                  <a:lnTo>
                    <a:pt x="3292" y="13127"/>
                  </a:lnTo>
                  <a:lnTo>
                    <a:pt x="3292" y="12965"/>
                  </a:lnTo>
                  <a:lnTo>
                    <a:pt x="3305" y="12803"/>
                  </a:lnTo>
                  <a:lnTo>
                    <a:pt x="3332" y="12655"/>
                  </a:lnTo>
                  <a:lnTo>
                    <a:pt x="3359" y="12520"/>
                  </a:lnTo>
                  <a:lnTo>
                    <a:pt x="3400" y="12372"/>
                  </a:lnTo>
                  <a:lnTo>
                    <a:pt x="3454" y="12250"/>
                  </a:lnTo>
                  <a:lnTo>
                    <a:pt x="3521" y="12129"/>
                  </a:lnTo>
                  <a:lnTo>
                    <a:pt x="3589" y="12007"/>
                  </a:lnTo>
                  <a:lnTo>
                    <a:pt x="3669" y="11886"/>
                  </a:lnTo>
                  <a:lnTo>
                    <a:pt x="3764" y="11778"/>
                  </a:lnTo>
                  <a:lnTo>
                    <a:pt x="3858" y="11670"/>
                  </a:lnTo>
                  <a:lnTo>
                    <a:pt x="3966" y="11576"/>
                  </a:lnTo>
                  <a:lnTo>
                    <a:pt x="4088" y="11481"/>
                  </a:lnTo>
                  <a:lnTo>
                    <a:pt x="4223" y="11387"/>
                  </a:lnTo>
                  <a:lnTo>
                    <a:pt x="4357" y="11306"/>
                  </a:lnTo>
                  <a:lnTo>
                    <a:pt x="4506" y="11225"/>
                  </a:lnTo>
                  <a:lnTo>
                    <a:pt x="4843" y="11077"/>
                  </a:lnTo>
                  <a:lnTo>
                    <a:pt x="5207" y="10928"/>
                  </a:lnTo>
                  <a:lnTo>
                    <a:pt x="5612" y="10807"/>
                  </a:lnTo>
                  <a:lnTo>
                    <a:pt x="6057" y="10685"/>
                  </a:lnTo>
                  <a:lnTo>
                    <a:pt x="6543" y="10577"/>
                  </a:lnTo>
                  <a:lnTo>
                    <a:pt x="7083" y="10469"/>
                  </a:lnTo>
                  <a:lnTo>
                    <a:pt x="7649" y="10375"/>
                  </a:lnTo>
                  <a:lnTo>
                    <a:pt x="8256" y="10267"/>
                  </a:lnTo>
                  <a:lnTo>
                    <a:pt x="8998" y="10159"/>
                  </a:lnTo>
                  <a:lnTo>
                    <a:pt x="9848" y="10011"/>
                  </a:lnTo>
                  <a:lnTo>
                    <a:pt x="11507" y="9700"/>
                  </a:lnTo>
                  <a:lnTo>
                    <a:pt x="11710" y="9660"/>
                  </a:lnTo>
                  <a:lnTo>
                    <a:pt x="11926" y="9593"/>
                  </a:lnTo>
                  <a:lnTo>
                    <a:pt x="12128" y="9525"/>
                  </a:lnTo>
                  <a:lnTo>
                    <a:pt x="12330" y="9444"/>
                  </a:lnTo>
                  <a:close/>
                  <a:moveTo>
                    <a:pt x="8728" y="1"/>
                  </a:moveTo>
                  <a:lnTo>
                    <a:pt x="8175" y="14"/>
                  </a:lnTo>
                  <a:lnTo>
                    <a:pt x="7649" y="41"/>
                  </a:lnTo>
                  <a:lnTo>
                    <a:pt x="7137" y="95"/>
                  </a:lnTo>
                  <a:lnTo>
                    <a:pt x="6637" y="163"/>
                  </a:lnTo>
                  <a:lnTo>
                    <a:pt x="6165" y="244"/>
                  </a:lnTo>
                  <a:lnTo>
                    <a:pt x="5707" y="351"/>
                  </a:lnTo>
                  <a:lnTo>
                    <a:pt x="5275" y="486"/>
                  </a:lnTo>
                  <a:lnTo>
                    <a:pt x="4857" y="635"/>
                  </a:lnTo>
                  <a:lnTo>
                    <a:pt x="4452" y="797"/>
                  </a:lnTo>
                  <a:lnTo>
                    <a:pt x="4074" y="986"/>
                  </a:lnTo>
                  <a:lnTo>
                    <a:pt x="3710" y="1188"/>
                  </a:lnTo>
                  <a:lnTo>
                    <a:pt x="3373" y="1404"/>
                  </a:lnTo>
                  <a:lnTo>
                    <a:pt x="3049" y="1647"/>
                  </a:lnTo>
                  <a:lnTo>
                    <a:pt x="2752" y="1916"/>
                  </a:lnTo>
                  <a:lnTo>
                    <a:pt x="2455" y="2200"/>
                  </a:lnTo>
                  <a:lnTo>
                    <a:pt x="2199" y="2496"/>
                  </a:lnTo>
                  <a:lnTo>
                    <a:pt x="2051" y="2685"/>
                  </a:lnTo>
                  <a:lnTo>
                    <a:pt x="1916" y="2874"/>
                  </a:lnTo>
                  <a:lnTo>
                    <a:pt x="1794" y="3063"/>
                  </a:lnTo>
                  <a:lnTo>
                    <a:pt x="1673" y="3265"/>
                  </a:lnTo>
                  <a:lnTo>
                    <a:pt x="1551" y="3468"/>
                  </a:lnTo>
                  <a:lnTo>
                    <a:pt x="1457" y="3670"/>
                  </a:lnTo>
                  <a:lnTo>
                    <a:pt x="1349" y="3886"/>
                  </a:lnTo>
                  <a:lnTo>
                    <a:pt x="1268" y="4102"/>
                  </a:lnTo>
                  <a:lnTo>
                    <a:pt x="1187" y="4318"/>
                  </a:lnTo>
                  <a:lnTo>
                    <a:pt x="1106" y="4534"/>
                  </a:lnTo>
                  <a:lnTo>
                    <a:pt x="1039" y="4763"/>
                  </a:lnTo>
                  <a:lnTo>
                    <a:pt x="985" y="4992"/>
                  </a:lnTo>
                  <a:lnTo>
                    <a:pt x="931" y="5208"/>
                  </a:lnTo>
                  <a:lnTo>
                    <a:pt x="890" y="5437"/>
                  </a:lnTo>
                  <a:lnTo>
                    <a:pt x="863" y="5680"/>
                  </a:lnTo>
                  <a:lnTo>
                    <a:pt x="836" y="5910"/>
                  </a:lnTo>
                  <a:lnTo>
                    <a:pt x="836" y="6004"/>
                  </a:lnTo>
                  <a:lnTo>
                    <a:pt x="863" y="6152"/>
                  </a:lnTo>
                  <a:lnTo>
                    <a:pt x="890" y="6301"/>
                  </a:lnTo>
                  <a:lnTo>
                    <a:pt x="944" y="6436"/>
                  </a:lnTo>
                  <a:lnTo>
                    <a:pt x="998" y="6571"/>
                  </a:lnTo>
                  <a:lnTo>
                    <a:pt x="1079" y="6706"/>
                  </a:lnTo>
                  <a:lnTo>
                    <a:pt x="1160" y="6827"/>
                  </a:lnTo>
                  <a:lnTo>
                    <a:pt x="1255" y="6935"/>
                  </a:lnTo>
                  <a:lnTo>
                    <a:pt x="1363" y="7043"/>
                  </a:lnTo>
                  <a:lnTo>
                    <a:pt x="1484" y="7137"/>
                  </a:lnTo>
                  <a:lnTo>
                    <a:pt x="1605" y="7218"/>
                  </a:lnTo>
                  <a:lnTo>
                    <a:pt x="1727" y="7286"/>
                  </a:lnTo>
                  <a:lnTo>
                    <a:pt x="1862" y="7353"/>
                  </a:lnTo>
                  <a:lnTo>
                    <a:pt x="2010" y="7394"/>
                  </a:lnTo>
                  <a:lnTo>
                    <a:pt x="2159" y="7421"/>
                  </a:lnTo>
                  <a:lnTo>
                    <a:pt x="2293" y="7448"/>
                  </a:lnTo>
                  <a:lnTo>
                    <a:pt x="2455" y="7448"/>
                  </a:lnTo>
                  <a:lnTo>
                    <a:pt x="2590" y="7461"/>
                  </a:lnTo>
                  <a:lnTo>
                    <a:pt x="2725" y="7448"/>
                  </a:lnTo>
                  <a:lnTo>
                    <a:pt x="2874" y="7434"/>
                  </a:lnTo>
                  <a:lnTo>
                    <a:pt x="3008" y="7407"/>
                  </a:lnTo>
                  <a:lnTo>
                    <a:pt x="3143" y="7353"/>
                  </a:lnTo>
                  <a:lnTo>
                    <a:pt x="3265" y="7299"/>
                  </a:lnTo>
                  <a:lnTo>
                    <a:pt x="3386" y="7232"/>
                  </a:lnTo>
                  <a:lnTo>
                    <a:pt x="3508" y="7151"/>
                  </a:lnTo>
                  <a:lnTo>
                    <a:pt x="3615" y="7056"/>
                  </a:lnTo>
                  <a:lnTo>
                    <a:pt x="3710" y="6948"/>
                  </a:lnTo>
                  <a:lnTo>
                    <a:pt x="3804" y="6840"/>
                  </a:lnTo>
                  <a:lnTo>
                    <a:pt x="3872" y="6733"/>
                  </a:lnTo>
                  <a:lnTo>
                    <a:pt x="3939" y="6598"/>
                  </a:lnTo>
                  <a:lnTo>
                    <a:pt x="3993" y="6476"/>
                  </a:lnTo>
                  <a:lnTo>
                    <a:pt x="4034" y="6341"/>
                  </a:lnTo>
                  <a:lnTo>
                    <a:pt x="4061" y="6206"/>
                  </a:lnTo>
                  <a:lnTo>
                    <a:pt x="4142" y="5896"/>
                  </a:lnTo>
                  <a:lnTo>
                    <a:pt x="4223" y="5613"/>
                  </a:lnTo>
                  <a:lnTo>
                    <a:pt x="4317" y="5316"/>
                  </a:lnTo>
                  <a:lnTo>
                    <a:pt x="4438" y="5046"/>
                  </a:lnTo>
                  <a:lnTo>
                    <a:pt x="4573" y="4776"/>
                  </a:lnTo>
                  <a:lnTo>
                    <a:pt x="4749" y="4520"/>
                  </a:lnTo>
                  <a:lnTo>
                    <a:pt x="4830" y="4399"/>
                  </a:lnTo>
                  <a:lnTo>
                    <a:pt x="4938" y="4277"/>
                  </a:lnTo>
                  <a:lnTo>
                    <a:pt x="5045" y="4156"/>
                  </a:lnTo>
                  <a:lnTo>
                    <a:pt x="5167" y="4048"/>
                  </a:lnTo>
                  <a:lnTo>
                    <a:pt x="5288" y="3953"/>
                  </a:lnTo>
                  <a:lnTo>
                    <a:pt x="5423" y="3846"/>
                  </a:lnTo>
                  <a:lnTo>
                    <a:pt x="5558" y="3751"/>
                  </a:lnTo>
                  <a:lnTo>
                    <a:pt x="5720" y="3657"/>
                  </a:lnTo>
                  <a:lnTo>
                    <a:pt x="5882" y="3576"/>
                  </a:lnTo>
                  <a:lnTo>
                    <a:pt x="6057" y="3508"/>
                  </a:lnTo>
                  <a:lnTo>
                    <a:pt x="6233" y="3427"/>
                  </a:lnTo>
                  <a:lnTo>
                    <a:pt x="6435" y="3360"/>
                  </a:lnTo>
                  <a:lnTo>
                    <a:pt x="6637" y="3306"/>
                  </a:lnTo>
                  <a:lnTo>
                    <a:pt x="6867" y="3252"/>
                  </a:lnTo>
                  <a:lnTo>
                    <a:pt x="7096" y="3211"/>
                  </a:lnTo>
                  <a:lnTo>
                    <a:pt x="7339" y="3171"/>
                  </a:lnTo>
                  <a:lnTo>
                    <a:pt x="7595" y="3144"/>
                  </a:lnTo>
                  <a:lnTo>
                    <a:pt x="7865" y="3131"/>
                  </a:lnTo>
                  <a:lnTo>
                    <a:pt x="8148" y="3117"/>
                  </a:lnTo>
                  <a:lnTo>
                    <a:pt x="8445" y="3104"/>
                  </a:lnTo>
                  <a:lnTo>
                    <a:pt x="8769" y="3117"/>
                  </a:lnTo>
                  <a:lnTo>
                    <a:pt x="9079" y="3131"/>
                  </a:lnTo>
                  <a:lnTo>
                    <a:pt x="9362" y="3144"/>
                  </a:lnTo>
                  <a:lnTo>
                    <a:pt x="9646" y="3171"/>
                  </a:lnTo>
                  <a:lnTo>
                    <a:pt x="9902" y="3211"/>
                  </a:lnTo>
                  <a:lnTo>
                    <a:pt x="10158" y="3265"/>
                  </a:lnTo>
                  <a:lnTo>
                    <a:pt x="10388" y="3319"/>
                  </a:lnTo>
                  <a:lnTo>
                    <a:pt x="10604" y="3373"/>
                  </a:lnTo>
                  <a:lnTo>
                    <a:pt x="10819" y="3454"/>
                  </a:lnTo>
                  <a:lnTo>
                    <a:pt x="11008" y="3535"/>
                  </a:lnTo>
                  <a:lnTo>
                    <a:pt x="11197" y="3616"/>
                  </a:lnTo>
                  <a:lnTo>
                    <a:pt x="11359" y="3724"/>
                  </a:lnTo>
                  <a:lnTo>
                    <a:pt x="11521" y="3832"/>
                  </a:lnTo>
                  <a:lnTo>
                    <a:pt x="11669" y="3940"/>
                  </a:lnTo>
                  <a:lnTo>
                    <a:pt x="11791" y="4061"/>
                  </a:lnTo>
                  <a:lnTo>
                    <a:pt x="11912" y="4196"/>
                  </a:lnTo>
                  <a:lnTo>
                    <a:pt x="12061" y="4372"/>
                  </a:lnTo>
                  <a:lnTo>
                    <a:pt x="12182" y="4561"/>
                  </a:lnTo>
                  <a:lnTo>
                    <a:pt x="12276" y="4763"/>
                  </a:lnTo>
                  <a:lnTo>
                    <a:pt x="12371" y="4965"/>
                  </a:lnTo>
                  <a:lnTo>
                    <a:pt x="12425" y="5181"/>
                  </a:lnTo>
                  <a:lnTo>
                    <a:pt x="12465" y="5397"/>
                  </a:lnTo>
                  <a:lnTo>
                    <a:pt x="12479" y="5626"/>
                  </a:lnTo>
                  <a:lnTo>
                    <a:pt x="12465" y="5842"/>
                  </a:lnTo>
                  <a:lnTo>
                    <a:pt x="12452" y="6058"/>
                  </a:lnTo>
                  <a:lnTo>
                    <a:pt x="12438" y="6166"/>
                  </a:lnTo>
                  <a:lnTo>
                    <a:pt x="12411" y="6274"/>
                  </a:lnTo>
                  <a:lnTo>
                    <a:pt x="12371" y="6382"/>
                  </a:lnTo>
                  <a:lnTo>
                    <a:pt x="12317" y="6490"/>
                  </a:lnTo>
                  <a:lnTo>
                    <a:pt x="12249" y="6598"/>
                  </a:lnTo>
                  <a:lnTo>
                    <a:pt x="12155" y="6706"/>
                  </a:lnTo>
                  <a:lnTo>
                    <a:pt x="12061" y="6800"/>
                  </a:lnTo>
                  <a:lnTo>
                    <a:pt x="11926" y="6908"/>
                  </a:lnTo>
                  <a:lnTo>
                    <a:pt x="11791" y="7002"/>
                  </a:lnTo>
                  <a:lnTo>
                    <a:pt x="11615" y="7097"/>
                  </a:lnTo>
                  <a:lnTo>
                    <a:pt x="11413" y="7191"/>
                  </a:lnTo>
                  <a:lnTo>
                    <a:pt x="11184" y="7272"/>
                  </a:lnTo>
                  <a:lnTo>
                    <a:pt x="10941" y="7340"/>
                  </a:lnTo>
                  <a:lnTo>
                    <a:pt x="10644" y="7421"/>
                  </a:lnTo>
                  <a:lnTo>
                    <a:pt x="10253" y="7488"/>
                  </a:lnTo>
                  <a:lnTo>
                    <a:pt x="9862" y="7569"/>
                  </a:lnTo>
                  <a:lnTo>
                    <a:pt x="9052" y="7690"/>
                  </a:lnTo>
                  <a:lnTo>
                    <a:pt x="8243" y="7798"/>
                  </a:lnTo>
                  <a:lnTo>
                    <a:pt x="7447" y="7893"/>
                  </a:lnTo>
                  <a:lnTo>
                    <a:pt x="6934" y="7947"/>
                  </a:lnTo>
                  <a:lnTo>
                    <a:pt x="6381" y="8028"/>
                  </a:lnTo>
                  <a:lnTo>
                    <a:pt x="5868" y="8109"/>
                  </a:lnTo>
                  <a:lnTo>
                    <a:pt x="5369" y="8217"/>
                  </a:lnTo>
                  <a:lnTo>
                    <a:pt x="4911" y="8324"/>
                  </a:lnTo>
                  <a:lnTo>
                    <a:pt x="4465" y="8446"/>
                  </a:lnTo>
                  <a:lnTo>
                    <a:pt x="4061" y="8581"/>
                  </a:lnTo>
                  <a:lnTo>
                    <a:pt x="3669" y="8729"/>
                  </a:lnTo>
                  <a:lnTo>
                    <a:pt x="3305" y="8891"/>
                  </a:lnTo>
                  <a:lnTo>
                    <a:pt x="2968" y="9053"/>
                  </a:lnTo>
                  <a:lnTo>
                    <a:pt x="2658" y="9228"/>
                  </a:lnTo>
                  <a:lnTo>
                    <a:pt x="2361" y="9404"/>
                  </a:lnTo>
                  <a:lnTo>
                    <a:pt x="2091" y="9593"/>
                  </a:lnTo>
                  <a:lnTo>
                    <a:pt x="1835" y="9781"/>
                  </a:lnTo>
                  <a:lnTo>
                    <a:pt x="1605" y="9984"/>
                  </a:lnTo>
                  <a:lnTo>
                    <a:pt x="1403" y="10186"/>
                  </a:lnTo>
                  <a:lnTo>
                    <a:pt x="1201" y="10388"/>
                  </a:lnTo>
                  <a:lnTo>
                    <a:pt x="1025" y="10604"/>
                  </a:lnTo>
                  <a:lnTo>
                    <a:pt x="877" y="10820"/>
                  </a:lnTo>
                  <a:lnTo>
                    <a:pt x="728" y="11023"/>
                  </a:lnTo>
                  <a:lnTo>
                    <a:pt x="607" y="11238"/>
                  </a:lnTo>
                  <a:lnTo>
                    <a:pt x="499" y="11454"/>
                  </a:lnTo>
                  <a:lnTo>
                    <a:pt x="391" y="11670"/>
                  </a:lnTo>
                  <a:lnTo>
                    <a:pt x="310" y="11886"/>
                  </a:lnTo>
                  <a:lnTo>
                    <a:pt x="229" y="12102"/>
                  </a:lnTo>
                  <a:lnTo>
                    <a:pt x="175" y="12318"/>
                  </a:lnTo>
                  <a:lnTo>
                    <a:pt x="121" y="12520"/>
                  </a:lnTo>
                  <a:lnTo>
                    <a:pt x="81" y="12722"/>
                  </a:lnTo>
                  <a:lnTo>
                    <a:pt x="54" y="12925"/>
                  </a:lnTo>
                  <a:lnTo>
                    <a:pt x="13" y="13316"/>
                  </a:lnTo>
                  <a:lnTo>
                    <a:pt x="0" y="13667"/>
                  </a:lnTo>
                  <a:lnTo>
                    <a:pt x="13" y="13977"/>
                  </a:lnTo>
                  <a:lnTo>
                    <a:pt x="40" y="14274"/>
                  </a:lnTo>
                  <a:lnTo>
                    <a:pt x="94" y="14571"/>
                  </a:lnTo>
                  <a:lnTo>
                    <a:pt x="175" y="14840"/>
                  </a:lnTo>
                  <a:lnTo>
                    <a:pt x="270" y="15124"/>
                  </a:lnTo>
                  <a:lnTo>
                    <a:pt x="391" y="15380"/>
                  </a:lnTo>
                  <a:lnTo>
                    <a:pt x="513" y="15636"/>
                  </a:lnTo>
                  <a:lnTo>
                    <a:pt x="675" y="15879"/>
                  </a:lnTo>
                  <a:lnTo>
                    <a:pt x="836" y="16122"/>
                  </a:lnTo>
                  <a:lnTo>
                    <a:pt x="1012" y="16351"/>
                  </a:lnTo>
                  <a:lnTo>
                    <a:pt x="1201" y="16567"/>
                  </a:lnTo>
                  <a:lnTo>
                    <a:pt x="1417" y="16783"/>
                  </a:lnTo>
                  <a:lnTo>
                    <a:pt x="1632" y="16972"/>
                  </a:lnTo>
                  <a:lnTo>
                    <a:pt x="1862" y="17174"/>
                  </a:lnTo>
                  <a:lnTo>
                    <a:pt x="2105" y="17350"/>
                  </a:lnTo>
                  <a:lnTo>
                    <a:pt x="2361" y="17525"/>
                  </a:lnTo>
                  <a:lnTo>
                    <a:pt x="2617" y="17687"/>
                  </a:lnTo>
                  <a:lnTo>
                    <a:pt x="2874" y="17835"/>
                  </a:lnTo>
                  <a:lnTo>
                    <a:pt x="3157" y="17984"/>
                  </a:lnTo>
                  <a:lnTo>
                    <a:pt x="3427" y="18119"/>
                  </a:lnTo>
                  <a:lnTo>
                    <a:pt x="3710" y="18240"/>
                  </a:lnTo>
                  <a:lnTo>
                    <a:pt x="4007" y="18361"/>
                  </a:lnTo>
                  <a:lnTo>
                    <a:pt x="4290" y="18469"/>
                  </a:lnTo>
                  <a:lnTo>
                    <a:pt x="4587" y="18564"/>
                  </a:lnTo>
                  <a:lnTo>
                    <a:pt x="4870" y="18645"/>
                  </a:lnTo>
                  <a:lnTo>
                    <a:pt x="5167" y="18726"/>
                  </a:lnTo>
                  <a:lnTo>
                    <a:pt x="5464" y="18780"/>
                  </a:lnTo>
                  <a:lnTo>
                    <a:pt x="5747" y="18834"/>
                  </a:lnTo>
                  <a:lnTo>
                    <a:pt x="6044" y="18888"/>
                  </a:lnTo>
                  <a:lnTo>
                    <a:pt x="6327" y="18915"/>
                  </a:lnTo>
                  <a:lnTo>
                    <a:pt x="6597" y="18942"/>
                  </a:lnTo>
                  <a:lnTo>
                    <a:pt x="6867" y="18955"/>
                  </a:lnTo>
                  <a:lnTo>
                    <a:pt x="7811" y="18955"/>
                  </a:lnTo>
                  <a:lnTo>
                    <a:pt x="8216" y="18942"/>
                  </a:lnTo>
                  <a:lnTo>
                    <a:pt x="8621" y="18888"/>
                  </a:lnTo>
                  <a:lnTo>
                    <a:pt x="9025" y="18834"/>
                  </a:lnTo>
                  <a:lnTo>
                    <a:pt x="9430" y="18753"/>
                  </a:lnTo>
                  <a:lnTo>
                    <a:pt x="9821" y="18658"/>
                  </a:lnTo>
                  <a:lnTo>
                    <a:pt x="10212" y="18537"/>
                  </a:lnTo>
                  <a:lnTo>
                    <a:pt x="10604" y="18402"/>
                  </a:lnTo>
                  <a:lnTo>
                    <a:pt x="10685" y="18361"/>
                  </a:lnTo>
                  <a:lnTo>
                    <a:pt x="11049" y="18213"/>
                  </a:lnTo>
                  <a:lnTo>
                    <a:pt x="11413" y="18038"/>
                  </a:lnTo>
                  <a:lnTo>
                    <a:pt x="11764" y="17849"/>
                  </a:lnTo>
                  <a:lnTo>
                    <a:pt x="12101" y="17633"/>
                  </a:lnTo>
                  <a:lnTo>
                    <a:pt x="12425" y="17417"/>
                  </a:lnTo>
                  <a:lnTo>
                    <a:pt x="12749" y="17161"/>
                  </a:lnTo>
                  <a:lnTo>
                    <a:pt x="13045" y="16904"/>
                  </a:lnTo>
                  <a:lnTo>
                    <a:pt x="13329" y="16635"/>
                  </a:lnTo>
                  <a:lnTo>
                    <a:pt x="13599" y="16338"/>
                  </a:lnTo>
                  <a:lnTo>
                    <a:pt x="13855" y="16028"/>
                  </a:lnTo>
                  <a:lnTo>
                    <a:pt x="14098" y="15717"/>
                  </a:lnTo>
                  <a:lnTo>
                    <a:pt x="14314" y="15380"/>
                  </a:lnTo>
                  <a:lnTo>
                    <a:pt x="14516" y="15043"/>
                  </a:lnTo>
                  <a:lnTo>
                    <a:pt x="14705" y="14692"/>
                  </a:lnTo>
                  <a:lnTo>
                    <a:pt x="14867" y="14328"/>
                  </a:lnTo>
                  <a:lnTo>
                    <a:pt x="15015" y="13950"/>
                  </a:lnTo>
                  <a:lnTo>
                    <a:pt x="15096" y="13694"/>
                  </a:lnTo>
                  <a:lnTo>
                    <a:pt x="15163" y="13424"/>
                  </a:lnTo>
                  <a:lnTo>
                    <a:pt x="15231" y="13114"/>
                  </a:lnTo>
                  <a:lnTo>
                    <a:pt x="15285" y="12776"/>
                  </a:lnTo>
                  <a:lnTo>
                    <a:pt x="15325" y="12426"/>
                  </a:lnTo>
                  <a:lnTo>
                    <a:pt x="15352" y="12048"/>
                  </a:lnTo>
                  <a:lnTo>
                    <a:pt x="15406" y="11252"/>
                  </a:lnTo>
                  <a:lnTo>
                    <a:pt x="15420" y="10415"/>
                  </a:lnTo>
                  <a:lnTo>
                    <a:pt x="15420" y="9539"/>
                  </a:lnTo>
                  <a:lnTo>
                    <a:pt x="15406" y="7785"/>
                  </a:lnTo>
                  <a:lnTo>
                    <a:pt x="15393" y="6962"/>
                  </a:lnTo>
                  <a:lnTo>
                    <a:pt x="15379" y="6220"/>
                  </a:lnTo>
                  <a:lnTo>
                    <a:pt x="15379" y="5937"/>
                  </a:lnTo>
                  <a:lnTo>
                    <a:pt x="15366" y="5680"/>
                  </a:lnTo>
                  <a:lnTo>
                    <a:pt x="15352" y="5410"/>
                  </a:lnTo>
                  <a:lnTo>
                    <a:pt x="15312" y="5168"/>
                  </a:lnTo>
                  <a:lnTo>
                    <a:pt x="15285" y="4925"/>
                  </a:lnTo>
                  <a:lnTo>
                    <a:pt x="15244" y="4695"/>
                  </a:lnTo>
                  <a:lnTo>
                    <a:pt x="15136" y="4250"/>
                  </a:lnTo>
                  <a:lnTo>
                    <a:pt x="15015" y="3832"/>
                  </a:lnTo>
                  <a:lnTo>
                    <a:pt x="14867" y="3454"/>
                  </a:lnTo>
                  <a:lnTo>
                    <a:pt x="14705" y="3090"/>
                  </a:lnTo>
                  <a:lnTo>
                    <a:pt x="14516" y="2766"/>
                  </a:lnTo>
                  <a:lnTo>
                    <a:pt x="14314" y="2469"/>
                  </a:lnTo>
                  <a:lnTo>
                    <a:pt x="14111" y="2186"/>
                  </a:lnTo>
                  <a:lnTo>
                    <a:pt x="13895" y="1943"/>
                  </a:lnTo>
                  <a:lnTo>
                    <a:pt x="13666" y="1714"/>
                  </a:lnTo>
                  <a:lnTo>
                    <a:pt x="13437" y="1512"/>
                  </a:lnTo>
                  <a:lnTo>
                    <a:pt x="13207" y="1323"/>
                  </a:lnTo>
                  <a:lnTo>
                    <a:pt x="12978" y="1161"/>
                  </a:lnTo>
                  <a:lnTo>
                    <a:pt x="12749" y="1013"/>
                  </a:lnTo>
                  <a:lnTo>
                    <a:pt x="12519" y="891"/>
                  </a:lnTo>
                  <a:lnTo>
                    <a:pt x="12276" y="770"/>
                  </a:lnTo>
                  <a:lnTo>
                    <a:pt x="12047" y="662"/>
                  </a:lnTo>
                  <a:lnTo>
                    <a:pt x="11804" y="567"/>
                  </a:lnTo>
                  <a:lnTo>
                    <a:pt x="11548" y="473"/>
                  </a:lnTo>
                  <a:lnTo>
                    <a:pt x="11305" y="392"/>
                  </a:lnTo>
                  <a:lnTo>
                    <a:pt x="11062" y="311"/>
                  </a:lnTo>
                  <a:lnTo>
                    <a:pt x="10806" y="244"/>
                  </a:lnTo>
                  <a:lnTo>
                    <a:pt x="10550" y="190"/>
                  </a:lnTo>
                  <a:lnTo>
                    <a:pt x="10293" y="136"/>
                  </a:lnTo>
                  <a:lnTo>
                    <a:pt x="10037" y="95"/>
                  </a:lnTo>
                  <a:lnTo>
                    <a:pt x="9781" y="55"/>
                  </a:lnTo>
                  <a:lnTo>
                    <a:pt x="9511" y="28"/>
                  </a:lnTo>
                  <a:lnTo>
                    <a:pt x="9255" y="14"/>
                  </a:lnTo>
                  <a:lnTo>
                    <a:pt x="8998" y="1"/>
                  </a:lnTo>
                  <a:close/>
                </a:path>
              </a:pathLst>
            </a:custGeom>
            <a:solidFill>
              <a:srgbClr val="FFFFFF"/>
            </a:solidFill>
            <a:ln>
              <a:noFill/>
            </a:ln>
          </p:spPr>
          <p:txBody>
            <a:bodyPr anchorCtr="0" anchor="ctr" bIns="182850" lIns="182850" spcFirstLastPara="1" rIns="182850" wrap="square" tIns="182850">
              <a:noAutofit/>
            </a:bodyPr>
            <a:lstStyle/>
            <a:p>
              <a:pPr indent="0" lvl="0" marL="0" rtl="0" algn="l">
                <a:spcBef>
                  <a:spcPts val="0"/>
                </a:spcBef>
                <a:spcAft>
                  <a:spcPts val="0"/>
                </a:spcAft>
                <a:buNone/>
              </a:pPr>
              <a:r>
                <a:t/>
              </a:r>
              <a:endParaRPr/>
            </a:p>
          </p:txBody>
        </p:sp>
        <p:sp>
          <p:nvSpPr>
            <p:cNvPr id="1469" name="Google Shape;1469;p126"/>
            <p:cNvSpPr/>
            <p:nvPr/>
          </p:nvSpPr>
          <p:spPr>
            <a:xfrm>
              <a:off x="420478" y="609347"/>
              <a:ext cx="117192" cy="169934"/>
            </a:xfrm>
            <a:custGeom>
              <a:rect b="b" l="l" r="r" t="t"/>
              <a:pathLst>
                <a:path extrusionOk="0" h="24285" w="16271">
                  <a:moveTo>
                    <a:pt x="8365" y="2888"/>
                  </a:moveTo>
                  <a:lnTo>
                    <a:pt x="8635" y="2915"/>
                  </a:lnTo>
                  <a:lnTo>
                    <a:pt x="8878" y="2942"/>
                  </a:lnTo>
                  <a:lnTo>
                    <a:pt x="9134" y="2996"/>
                  </a:lnTo>
                  <a:lnTo>
                    <a:pt x="9377" y="3050"/>
                  </a:lnTo>
                  <a:lnTo>
                    <a:pt x="9606" y="3131"/>
                  </a:lnTo>
                  <a:lnTo>
                    <a:pt x="9835" y="3212"/>
                  </a:lnTo>
                  <a:lnTo>
                    <a:pt x="10065" y="3320"/>
                  </a:lnTo>
                  <a:lnTo>
                    <a:pt x="10281" y="3428"/>
                  </a:lnTo>
                  <a:lnTo>
                    <a:pt x="10496" y="3549"/>
                  </a:lnTo>
                  <a:lnTo>
                    <a:pt x="10699" y="3684"/>
                  </a:lnTo>
                  <a:lnTo>
                    <a:pt x="10888" y="3832"/>
                  </a:lnTo>
                  <a:lnTo>
                    <a:pt x="11077" y="3994"/>
                  </a:lnTo>
                  <a:lnTo>
                    <a:pt x="11265" y="4170"/>
                  </a:lnTo>
                  <a:lnTo>
                    <a:pt x="11427" y="4358"/>
                  </a:lnTo>
                  <a:lnTo>
                    <a:pt x="11603" y="4547"/>
                  </a:lnTo>
                  <a:lnTo>
                    <a:pt x="11751" y="4750"/>
                  </a:lnTo>
                  <a:lnTo>
                    <a:pt x="11899" y="4966"/>
                  </a:lnTo>
                  <a:lnTo>
                    <a:pt x="12034" y="5195"/>
                  </a:lnTo>
                  <a:lnTo>
                    <a:pt x="12169" y="5424"/>
                  </a:lnTo>
                  <a:lnTo>
                    <a:pt x="12291" y="5681"/>
                  </a:lnTo>
                  <a:lnTo>
                    <a:pt x="12399" y="5937"/>
                  </a:lnTo>
                  <a:lnTo>
                    <a:pt x="12507" y="6193"/>
                  </a:lnTo>
                  <a:lnTo>
                    <a:pt x="12588" y="6476"/>
                  </a:lnTo>
                  <a:lnTo>
                    <a:pt x="12668" y="6760"/>
                  </a:lnTo>
                  <a:lnTo>
                    <a:pt x="12749" y="7057"/>
                  </a:lnTo>
                  <a:lnTo>
                    <a:pt x="12803" y="7353"/>
                  </a:lnTo>
                  <a:lnTo>
                    <a:pt x="12857" y="7664"/>
                  </a:lnTo>
                  <a:lnTo>
                    <a:pt x="12898" y="7987"/>
                  </a:lnTo>
                  <a:lnTo>
                    <a:pt x="12925" y="8325"/>
                  </a:lnTo>
                  <a:lnTo>
                    <a:pt x="12938" y="8648"/>
                  </a:lnTo>
                  <a:lnTo>
                    <a:pt x="12952" y="8999"/>
                  </a:lnTo>
                  <a:lnTo>
                    <a:pt x="12938" y="9363"/>
                  </a:lnTo>
                  <a:lnTo>
                    <a:pt x="12925" y="9714"/>
                  </a:lnTo>
                  <a:lnTo>
                    <a:pt x="12898" y="10051"/>
                  </a:lnTo>
                  <a:lnTo>
                    <a:pt x="12844" y="10375"/>
                  </a:lnTo>
                  <a:lnTo>
                    <a:pt x="12790" y="10699"/>
                  </a:lnTo>
                  <a:lnTo>
                    <a:pt x="12722" y="11009"/>
                  </a:lnTo>
                  <a:lnTo>
                    <a:pt x="12641" y="11306"/>
                  </a:lnTo>
                  <a:lnTo>
                    <a:pt x="12561" y="11589"/>
                  </a:lnTo>
                  <a:lnTo>
                    <a:pt x="12466" y="11873"/>
                  </a:lnTo>
                  <a:lnTo>
                    <a:pt x="12345" y="12129"/>
                  </a:lnTo>
                  <a:lnTo>
                    <a:pt x="12237" y="12385"/>
                  </a:lnTo>
                  <a:lnTo>
                    <a:pt x="12102" y="12628"/>
                  </a:lnTo>
                  <a:lnTo>
                    <a:pt x="11967" y="12871"/>
                  </a:lnTo>
                  <a:lnTo>
                    <a:pt x="11819" y="13087"/>
                  </a:lnTo>
                  <a:lnTo>
                    <a:pt x="11657" y="13303"/>
                  </a:lnTo>
                  <a:lnTo>
                    <a:pt x="11495" y="13505"/>
                  </a:lnTo>
                  <a:lnTo>
                    <a:pt x="11319" y="13680"/>
                  </a:lnTo>
                  <a:lnTo>
                    <a:pt x="11144" y="13869"/>
                  </a:lnTo>
                  <a:lnTo>
                    <a:pt x="10955" y="14031"/>
                  </a:lnTo>
                  <a:lnTo>
                    <a:pt x="10766" y="14180"/>
                  </a:lnTo>
                  <a:lnTo>
                    <a:pt x="10564" y="14328"/>
                  </a:lnTo>
                  <a:lnTo>
                    <a:pt x="10362" y="14449"/>
                  </a:lnTo>
                  <a:lnTo>
                    <a:pt x="10146" y="14571"/>
                  </a:lnTo>
                  <a:lnTo>
                    <a:pt x="9930" y="14679"/>
                  </a:lnTo>
                  <a:lnTo>
                    <a:pt x="9701" y="14773"/>
                  </a:lnTo>
                  <a:lnTo>
                    <a:pt x="9471" y="14854"/>
                  </a:lnTo>
                  <a:lnTo>
                    <a:pt x="9242" y="14922"/>
                  </a:lnTo>
                  <a:lnTo>
                    <a:pt x="8999" y="14976"/>
                  </a:lnTo>
                  <a:lnTo>
                    <a:pt x="8770" y="15030"/>
                  </a:lnTo>
                  <a:lnTo>
                    <a:pt x="8513" y="15057"/>
                  </a:lnTo>
                  <a:lnTo>
                    <a:pt x="8271" y="15084"/>
                  </a:lnTo>
                  <a:lnTo>
                    <a:pt x="8014" y="15084"/>
                  </a:lnTo>
                  <a:lnTo>
                    <a:pt x="7731" y="15070"/>
                  </a:lnTo>
                  <a:lnTo>
                    <a:pt x="7448" y="15043"/>
                  </a:lnTo>
                  <a:lnTo>
                    <a:pt x="7178" y="15003"/>
                  </a:lnTo>
                  <a:lnTo>
                    <a:pt x="6908" y="14949"/>
                  </a:lnTo>
                  <a:lnTo>
                    <a:pt x="6652" y="14868"/>
                  </a:lnTo>
                  <a:lnTo>
                    <a:pt x="6409" y="14787"/>
                  </a:lnTo>
                  <a:lnTo>
                    <a:pt x="6166" y="14679"/>
                  </a:lnTo>
                  <a:lnTo>
                    <a:pt x="5937" y="14571"/>
                  </a:lnTo>
                  <a:lnTo>
                    <a:pt x="5721" y="14436"/>
                  </a:lnTo>
                  <a:lnTo>
                    <a:pt x="5505" y="14288"/>
                  </a:lnTo>
                  <a:lnTo>
                    <a:pt x="5303" y="14139"/>
                  </a:lnTo>
                  <a:lnTo>
                    <a:pt x="5114" y="13977"/>
                  </a:lnTo>
                  <a:lnTo>
                    <a:pt x="4925" y="13788"/>
                  </a:lnTo>
                  <a:lnTo>
                    <a:pt x="4749" y="13600"/>
                  </a:lnTo>
                  <a:lnTo>
                    <a:pt x="4588" y="13411"/>
                  </a:lnTo>
                  <a:lnTo>
                    <a:pt x="4426" y="13195"/>
                  </a:lnTo>
                  <a:lnTo>
                    <a:pt x="4277" y="12979"/>
                  </a:lnTo>
                  <a:lnTo>
                    <a:pt x="4142" y="12763"/>
                  </a:lnTo>
                  <a:lnTo>
                    <a:pt x="4007" y="12520"/>
                  </a:lnTo>
                  <a:lnTo>
                    <a:pt x="3886" y="12291"/>
                  </a:lnTo>
                  <a:lnTo>
                    <a:pt x="3778" y="12035"/>
                  </a:lnTo>
                  <a:lnTo>
                    <a:pt x="3684" y="11778"/>
                  </a:lnTo>
                  <a:lnTo>
                    <a:pt x="3589" y="11522"/>
                  </a:lnTo>
                  <a:lnTo>
                    <a:pt x="3508" y="11266"/>
                  </a:lnTo>
                  <a:lnTo>
                    <a:pt x="3427" y="10996"/>
                  </a:lnTo>
                  <a:lnTo>
                    <a:pt x="3373" y="10726"/>
                  </a:lnTo>
                  <a:lnTo>
                    <a:pt x="3319" y="10443"/>
                  </a:lnTo>
                  <a:lnTo>
                    <a:pt x="3265" y="10173"/>
                  </a:lnTo>
                  <a:lnTo>
                    <a:pt x="3239" y="9890"/>
                  </a:lnTo>
                  <a:lnTo>
                    <a:pt x="3212" y="9606"/>
                  </a:lnTo>
                  <a:lnTo>
                    <a:pt x="3198" y="9323"/>
                  </a:lnTo>
                  <a:lnTo>
                    <a:pt x="3198" y="9040"/>
                  </a:lnTo>
                  <a:lnTo>
                    <a:pt x="3198" y="8635"/>
                  </a:lnTo>
                  <a:lnTo>
                    <a:pt x="3225" y="8244"/>
                  </a:lnTo>
                  <a:lnTo>
                    <a:pt x="3252" y="7880"/>
                  </a:lnTo>
                  <a:lnTo>
                    <a:pt x="3292" y="7515"/>
                  </a:lnTo>
                  <a:lnTo>
                    <a:pt x="3360" y="7178"/>
                  </a:lnTo>
                  <a:lnTo>
                    <a:pt x="3427" y="6841"/>
                  </a:lnTo>
                  <a:lnTo>
                    <a:pt x="3508" y="6530"/>
                  </a:lnTo>
                  <a:lnTo>
                    <a:pt x="3603" y="6234"/>
                  </a:lnTo>
                  <a:lnTo>
                    <a:pt x="3697" y="5950"/>
                  </a:lnTo>
                  <a:lnTo>
                    <a:pt x="3819" y="5667"/>
                  </a:lnTo>
                  <a:lnTo>
                    <a:pt x="3940" y="5411"/>
                  </a:lnTo>
                  <a:lnTo>
                    <a:pt x="4075" y="5168"/>
                  </a:lnTo>
                  <a:lnTo>
                    <a:pt x="4210" y="4939"/>
                  </a:lnTo>
                  <a:lnTo>
                    <a:pt x="4372" y="4723"/>
                  </a:lnTo>
                  <a:lnTo>
                    <a:pt x="4520" y="4507"/>
                  </a:lnTo>
                  <a:lnTo>
                    <a:pt x="4696" y="4318"/>
                  </a:lnTo>
                  <a:lnTo>
                    <a:pt x="4871" y="4143"/>
                  </a:lnTo>
                  <a:lnTo>
                    <a:pt x="5046" y="3967"/>
                  </a:lnTo>
                  <a:lnTo>
                    <a:pt x="5235" y="3819"/>
                  </a:lnTo>
                  <a:lnTo>
                    <a:pt x="5424" y="3670"/>
                  </a:lnTo>
                  <a:lnTo>
                    <a:pt x="5626" y="3549"/>
                  </a:lnTo>
                  <a:lnTo>
                    <a:pt x="5829" y="3428"/>
                  </a:lnTo>
                  <a:lnTo>
                    <a:pt x="6045" y="3320"/>
                  </a:lnTo>
                  <a:lnTo>
                    <a:pt x="6260" y="3225"/>
                  </a:lnTo>
                  <a:lnTo>
                    <a:pt x="6476" y="3144"/>
                  </a:lnTo>
                  <a:lnTo>
                    <a:pt x="6706" y="3077"/>
                  </a:lnTo>
                  <a:lnTo>
                    <a:pt x="6935" y="3009"/>
                  </a:lnTo>
                  <a:lnTo>
                    <a:pt x="7164" y="2969"/>
                  </a:lnTo>
                  <a:lnTo>
                    <a:pt x="7394" y="2928"/>
                  </a:lnTo>
                  <a:lnTo>
                    <a:pt x="7623" y="2901"/>
                  </a:lnTo>
                  <a:lnTo>
                    <a:pt x="7866" y="2888"/>
                  </a:lnTo>
                  <a:close/>
                  <a:moveTo>
                    <a:pt x="8770" y="1"/>
                  </a:moveTo>
                  <a:lnTo>
                    <a:pt x="8378" y="14"/>
                  </a:lnTo>
                  <a:lnTo>
                    <a:pt x="8001" y="41"/>
                  </a:lnTo>
                  <a:lnTo>
                    <a:pt x="7636" y="82"/>
                  </a:lnTo>
                  <a:lnTo>
                    <a:pt x="7286" y="149"/>
                  </a:lnTo>
                  <a:lnTo>
                    <a:pt x="6948" y="217"/>
                  </a:lnTo>
                  <a:lnTo>
                    <a:pt x="6638" y="311"/>
                  </a:lnTo>
                  <a:lnTo>
                    <a:pt x="6341" y="406"/>
                  </a:lnTo>
                  <a:lnTo>
                    <a:pt x="6058" y="514"/>
                  </a:lnTo>
                  <a:lnTo>
                    <a:pt x="5788" y="635"/>
                  </a:lnTo>
                  <a:lnTo>
                    <a:pt x="5532" y="770"/>
                  </a:lnTo>
                  <a:lnTo>
                    <a:pt x="5289" y="905"/>
                  </a:lnTo>
                  <a:lnTo>
                    <a:pt x="5060" y="1040"/>
                  </a:lnTo>
                  <a:lnTo>
                    <a:pt x="4844" y="1188"/>
                  </a:lnTo>
                  <a:lnTo>
                    <a:pt x="4642" y="1337"/>
                  </a:lnTo>
                  <a:lnTo>
                    <a:pt x="4453" y="1485"/>
                  </a:lnTo>
                  <a:lnTo>
                    <a:pt x="4277" y="1647"/>
                  </a:lnTo>
                  <a:lnTo>
                    <a:pt x="4115" y="1795"/>
                  </a:lnTo>
                  <a:lnTo>
                    <a:pt x="3967" y="1944"/>
                  </a:lnTo>
                  <a:lnTo>
                    <a:pt x="3697" y="2240"/>
                  </a:lnTo>
                  <a:lnTo>
                    <a:pt x="3481" y="2524"/>
                  </a:lnTo>
                  <a:lnTo>
                    <a:pt x="3306" y="2767"/>
                  </a:lnTo>
                  <a:lnTo>
                    <a:pt x="3171" y="2982"/>
                  </a:lnTo>
                  <a:lnTo>
                    <a:pt x="3090" y="3144"/>
                  </a:lnTo>
                  <a:lnTo>
                    <a:pt x="3009" y="3279"/>
                  </a:lnTo>
                  <a:lnTo>
                    <a:pt x="2942" y="3279"/>
                  </a:lnTo>
                  <a:lnTo>
                    <a:pt x="2982" y="3063"/>
                  </a:lnTo>
                  <a:lnTo>
                    <a:pt x="2996" y="2834"/>
                  </a:lnTo>
                  <a:lnTo>
                    <a:pt x="3009" y="2605"/>
                  </a:lnTo>
                  <a:lnTo>
                    <a:pt x="3009" y="2375"/>
                  </a:lnTo>
                  <a:lnTo>
                    <a:pt x="3009" y="1364"/>
                  </a:lnTo>
                  <a:lnTo>
                    <a:pt x="3009" y="1256"/>
                  </a:lnTo>
                  <a:lnTo>
                    <a:pt x="2996" y="1161"/>
                  </a:lnTo>
                  <a:lnTo>
                    <a:pt x="2969" y="1067"/>
                  </a:lnTo>
                  <a:lnTo>
                    <a:pt x="2942" y="972"/>
                  </a:lnTo>
                  <a:lnTo>
                    <a:pt x="2901" y="891"/>
                  </a:lnTo>
                  <a:lnTo>
                    <a:pt x="2861" y="810"/>
                  </a:lnTo>
                  <a:lnTo>
                    <a:pt x="2807" y="743"/>
                  </a:lnTo>
                  <a:lnTo>
                    <a:pt x="2739" y="676"/>
                  </a:lnTo>
                  <a:lnTo>
                    <a:pt x="2658" y="622"/>
                  </a:lnTo>
                  <a:lnTo>
                    <a:pt x="2577" y="568"/>
                  </a:lnTo>
                  <a:lnTo>
                    <a:pt x="2483" y="514"/>
                  </a:lnTo>
                  <a:lnTo>
                    <a:pt x="2389" y="487"/>
                  </a:lnTo>
                  <a:lnTo>
                    <a:pt x="2281" y="460"/>
                  </a:lnTo>
                  <a:lnTo>
                    <a:pt x="2159" y="433"/>
                  </a:lnTo>
                  <a:lnTo>
                    <a:pt x="2038" y="419"/>
                  </a:lnTo>
                  <a:lnTo>
                    <a:pt x="986" y="419"/>
                  </a:lnTo>
                  <a:lnTo>
                    <a:pt x="864" y="433"/>
                  </a:lnTo>
                  <a:lnTo>
                    <a:pt x="743" y="460"/>
                  </a:lnTo>
                  <a:lnTo>
                    <a:pt x="635" y="487"/>
                  </a:lnTo>
                  <a:lnTo>
                    <a:pt x="527" y="527"/>
                  </a:lnTo>
                  <a:lnTo>
                    <a:pt x="446" y="568"/>
                  </a:lnTo>
                  <a:lnTo>
                    <a:pt x="365" y="635"/>
                  </a:lnTo>
                  <a:lnTo>
                    <a:pt x="284" y="689"/>
                  </a:lnTo>
                  <a:lnTo>
                    <a:pt x="217" y="770"/>
                  </a:lnTo>
                  <a:lnTo>
                    <a:pt x="163" y="851"/>
                  </a:lnTo>
                  <a:lnTo>
                    <a:pt x="122" y="945"/>
                  </a:lnTo>
                  <a:lnTo>
                    <a:pt x="82" y="1040"/>
                  </a:lnTo>
                  <a:lnTo>
                    <a:pt x="41" y="1148"/>
                  </a:lnTo>
                  <a:lnTo>
                    <a:pt x="28" y="1269"/>
                  </a:lnTo>
                  <a:lnTo>
                    <a:pt x="14" y="1391"/>
                  </a:lnTo>
                  <a:lnTo>
                    <a:pt x="1" y="1525"/>
                  </a:lnTo>
                  <a:lnTo>
                    <a:pt x="1" y="23164"/>
                  </a:lnTo>
                  <a:lnTo>
                    <a:pt x="14" y="23299"/>
                  </a:lnTo>
                  <a:lnTo>
                    <a:pt x="28" y="23421"/>
                  </a:lnTo>
                  <a:lnTo>
                    <a:pt x="41" y="23542"/>
                  </a:lnTo>
                  <a:lnTo>
                    <a:pt x="82" y="23650"/>
                  </a:lnTo>
                  <a:lnTo>
                    <a:pt x="122" y="23758"/>
                  </a:lnTo>
                  <a:lnTo>
                    <a:pt x="163" y="23839"/>
                  </a:lnTo>
                  <a:lnTo>
                    <a:pt x="217" y="23920"/>
                  </a:lnTo>
                  <a:lnTo>
                    <a:pt x="284" y="24001"/>
                  </a:lnTo>
                  <a:lnTo>
                    <a:pt x="365" y="24068"/>
                  </a:lnTo>
                  <a:lnTo>
                    <a:pt x="446" y="24122"/>
                  </a:lnTo>
                  <a:lnTo>
                    <a:pt x="527" y="24176"/>
                  </a:lnTo>
                  <a:lnTo>
                    <a:pt x="635" y="24203"/>
                  </a:lnTo>
                  <a:lnTo>
                    <a:pt x="743" y="24244"/>
                  </a:lnTo>
                  <a:lnTo>
                    <a:pt x="864" y="24257"/>
                  </a:lnTo>
                  <a:lnTo>
                    <a:pt x="986" y="24271"/>
                  </a:lnTo>
                  <a:lnTo>
                    <a:pt x="1120" y="24284"/>
                  </a:lnTo>
                  <a:lnTo>
                    <a:pt x="2173" y="24284"/>
                  </a:lnTo>
                  <a:lnTo>
                    <a:pt x="2308" y="24271"/>
                  </a:lnTo>
                  <a:lnTo>
                    <a:pt x="2429" y="24257"/>
                  </a:lnTo>
                  <a:lnTo>
                    <a:pt x="2537" y="24244"/>
                  </a:lnTo>
                  <a:lnTo>
                    <a:pt x="2645" y="24203"/>
                  </a:lnTo>
                  <a:lnTo>
                    <a:pt x="2739" y="24176"/>
                  </a:lnTo>
                  <a:lnTo>
                    <a:pt x="2834" y="24122"/>
                  </a:lnTo>
                  <a:lnTo>
                    <a:pt x="2915" y="24068"/>
                  </a:lnTo>
                  <a:lnTo>
                    <a:pt x="2982" y="24001"/>
                  </a:lnTo>
                  <a:lnTo>
                    <a:pt x="3050" y="23920"/>
                  </a:lnTo>
                  <a:lnTo>
                    <a:pt x="3104" y="23839"/>
                  </a:lnTo>
                  <a:lnTo>
                    <a:pt x="3158" y="23758"/>
                  </a:lnTo>
                  <a:lnTo>
                    <a:pt x="3185" y="23650"/>
                  </a:lnTo>
                  <a:lnTo>
                    <a:pt x="3225" y="23542"/>
                  </a:lnTo>
                  <a:lnTo>
                    <a:pt x="3239" y="23421"/>
                  </a:lnTo>
                  <a:lnTo>
                    <a:pt x="3252" y="23299"/>
                  </a:lnTo>
                  <a:lnTo>
                    <a:pt x="3265" y="23164"/>
                  </a:lnTo>
                  <a:lnTo>
                    <a:pt x="3265" y="16379"/>
                  </a:lnTo>
                  <a:lnTo>
                    <a:pt x="3252" y="16001"/>
                  </a:lnTo>
                  <a:lnTo>
                    <a:pt x="3239" y="15623"/>
                  </a:lnTo>
                  <a:lnTo>
                    <a:pt x="3212" y="15259"/>
                  </a:lnTo>
                  <a:lnTo>
                    <a:pt x="3158" y="14881"/>
                  </a:lnTo>
                  <a:lnTo>
                    <a:pt x="3225" y="14881"/>
                  </a:lnTo>
                  <a:lnTo>
                    <a:pt x="3427" y="15232"/>
                  </a:lnTo>
                  <a:lnTo>
                    <a:pt x="3657" y="15569"/>
                  </a:lnTo>
                  <a:lnTo>
                    <a:pt x="3913" y="15879"/>
                  </a:lnTo>
                  <a:lnTo>
                    <a:pt x="4183" y="16176"/>
                  </a:lnTo>
                  <a:lnTo>
                    <a:pt x="4480" y="16446"/>
                  </a:lnTo>
                  <a:lnTo>
                    <a:pt x="4776" y="16702"/>
                  </a:lnTo>
                  <a:lnTo>
                    <a:pt x="5114" y="16932"/>
                  </a:lnTo>
                  <a:lnTo>
                    <a:pt x="5451" y="17148"/>
                  </a:lnTo>
                  <a:lnTo>
                    <a:pt x="5815" y="17336"/>
                  </a:lnTo>
                  <a:lnTo>
                    <a:pt x="6179" y="17498"/>
                  </a:lnTo>
                  <a:lnTo>
                    <a:pt x="6557" y="17633"/>
                  </a:lnTo>
                  <a:lnTo>
                    <a:pt x="6935" y="17741"/>
                  </a:lnTo>
                  <a:lnTo>
                    <a:pt x="7326" y="17822"/>
                  </a:lnTo>
                  <a:lnTo>
                    <a:pt x="7731" y="17890"/>
                  </a:lnTo>
                  <a:lnTo>
                    <a:pt x="8122" y="17917"/>
                  </a:lnTo>
                  <a:lnTo>
                    <a:pt x="8527" y="17917"/>
                  </a:lnTo>
                  <a:lnTo>
                    <a:pt x="8945" y="17903"/>
                  </a:lnTo>
                  <a:lnTo>
                    <a:pt x="9350" y="17876"/>
                  </a:lnTo>
                  <a:lnTo>
                    <a:pt x="9754" y="17822"/>
                  </a:lnTo>
                  <a:lnTo>
                    <a:pt x="10146" y="17755"/>
                  </a:lnTo>
                  <a:lnTo>
                    <a:pt x="10523" y="17660"/>
                  </a:lnTo>
                  <a:lnTo>
                    <a:pt x="10901" y="17552"/>
                  </a:lnTo>
                  <a:lnTo>
                    <a:pt x="11265" y="17431"/>
                  </a:lnTo>
                  <a:lnTo>
                    <a:pt x="11616" y="17282"/>
                  </a:lnTo>
                  <a:lnTo>
                    <a:pt x="11967" y="17121"/>
                  </a:lnTo>
                  <a:lnTo>
                    <a:pt x="12304" y="16932"/>
                  </a:lnTo>
                  <a:lnTo>
                    <a:pt x="12628" y="16729"/>
                  </a:lnTo>
                  <a:lnTo>
                    <a:pt x="12938" y="16514"/>
                  </a:lnTo>
                  <a:lnTo>
                    <a:pt x="13249" y="16284"/>
                  </a:lnTo>
                  <a:lnTo>
                    <a:pt x="13532" y="16028"/>
                  </a:lnTo>
                  <a:lnTo>
                    <a:pt x="13815" y="15772"/>
                  </a:lnTo>
                  <a:lnTo>
                    <a:pt x="14071" y="15475"/>
                  </a:lnTo>
                  <a:lnTo>
                    <a:pt x="14328" y="15178"/>
                  </a:lnTo>
                  <a:lnTo>
                    <a:pt x="14557" y="14868"/>
                  </a:lnTo>
                  <a:lnTo>
                    <a:pt x="14786" y="14530"/>
                  </a:lnTo>
                  <a:lnTo>
                    <a:pt x="15002" y="14193"/>
                  </a:lnTo>
                  <a:lnTo>
                    <a:pt x="15191" y="13829"/>
                  </a:lnTo>
                  <a:lnTo>
                    <a:pt x="15380" y="13451"/>
                  </a:lnTo>
                  <a:lnTo>
                    <a:pt x="15542" y="13060"/>
                  </a:lnTo>
                  <a:lnTo>
                    <a:pt x="15690" y="12655"/>
                  </a:lnTo>
                  <a:lnTo>
                    <a:pt x="15825" y="12237"/>
                  </a:lnTo>
                  <a:lnTo>
                    <a:pt x="15933" y="11805"/>
                  </a:lnTo>
                  <a:lnTo>
                    <a:pt x="16041" y="11374"/>
                  </a:lnTo>
                  <a:lnTo>
                    <a:pt x="16122" y="10915"/>
                  </a:lnTo>
                  <a:lnTo>
                    <a:pt x="16190" y="10443"/>
                  </a:lnTo>
                  <a:lnTo>
                    <a:pt x="16230" y="9957"/>
                  </a:lnTo>
                  <a:lnTo>
                    <a:pt x="16257" y="9471"/>
                  </a:lnTo>
                  <a:lnTo>
                    <a:pt x="16270" y="8959"/>
                  </a:lnTo>
                  <a:lnTo>
                    <a:pt x="16257" y="8473"/>
                  </a:lnTo>
                  <a:lnTo>
                    <a:pt x="16243" y="7987"/>
                  </a:lnTo>
                  <a:lnTo>
                    <a:pt x="16190" y="7515"/>
                  </a:lnTo>
                  <a:lnTo>
                    <a:pt x="16136" y="7057"/>
                  </a:lnTo>
                  <a:lnTo>
                    <a:pt x="16068" y="6598"/>
                  </a:lnTo>
                  <a:lnTo>
                    <a:pt x="15974" y="6166"/>
                  </a:lnTo>
                  <a:lnTo>
                    <a:pt x="15866" y="5734"/>
                  </a:lnTo>
                  <a:lnTo>
                    <a:pt x="15744" y="5316"/>
                  </a:lnTo>
                  <a:lnTo>
                    <a:pt x="15609" y="4925"/>
                  </a:lnTo>
                  <a:lnTo>
                    <a:pt x="15461" y="4534"/>
                  </a:lnTo>
                  <a:lnTo>
                    <a:pt x="15286" y="4156"/>
                  </a:lnTo>
                  <a:lnTo>
                    <a:pt x="15110" y="3792"/>
                  </a:lnTo>
                  <a:lnTo>
                    <a:pt x="14908" y="3441"/>
                  </a:lnTo>
                  <a:lnTo>
                    <a:pt x="14706" y="3117"/>
                  </a:lnTo>
                  <a:lnTo>
                    <a:pt x="14476" y="2794"/>
                  </a:lnTo>
                  <a:lnTo>
                    <a:pt x="14247" y="2497"/>
                  </a:lnTo>
                  <a:lnTo>
                    <a:pt x="13991" y="2200"/>
                  </a:lnTo>
                  <a:lnTo>
                    <a:pt x="13734" y="1930"/>
                  </a:lnTo>
                  <a:lnTo>
                    <a:pt x="13451" y="1674"/>
                  </a:lnTo>
                  <a:lnTo>
                    <a:pt x="13168" y="1444"/>
                  </a:lnTo>
                  <a:lnTo>
                    <a:pt x="12857" y="1215"/>
                  </a:lnTo>
                  <a:lnTo>
                    <a:pt x="12547" y="1013"/>
                  </a:lnTo>
                  <a:lnTo>
                    <a:pt x="12223" y="824"/>
                  </a:lnTo>
                  <a:lnTo>
                    <a:pt x="11873" y="662"/>
                  </a:lnTo>
                  <a:lnTo>
                    <a:pt x="11535" y="500"/>
                  </a:lnTo>
                  <a:lnTo>
                    <a:pt x="11171" y="379"/>
                  </a:lnTo>
                  <a:lnTo>
                    <a:pt x="10793" y="257"/>
                  </a:lnTo>
                  <a:lnTo>
                    <a:pt x="10416" y="176"/>
                  </a:lnTo>
                  <a:lnTo>
                    <a:pt x="10011" y="95"/>
                  </a:lnTo>
                  <a:lnTo>
                    <a:pt x="9606" y="41"/>
                  </a:lnTo>
                  <a:lnTo>
                    <a:pt x="9188" y="14"/>
                  </a:lnTo>
                  <a:lnTo>
                    <a:pt x="8770" y="1"/>
                  </a:lnTo>
                  <a:close/>
                </a:path>
              </a:pathLst>
            </a:custGeom>
            <a:solidFill>
              <a:srgbClr val="FFFFFF"/>
            </a:solidFill>
            <a:ln>
              <a:noFill/>
            </a:ln>
          </p:spPr>
          <p:txBody>
            <a:bodyPr anchorCtr="0" anchor="ctr" bIns="182850" lIns="182850" spcFirstLastPara="1" rIns="182850" wrap="square" tIns="182850">
              <a:noAutofit/>
            </a:bodyPr>
            <a:lstStyle/>
            <a:p>
              <a:pPr indent="0" lvl="0" marL="0" rtl="0" algn="l">
                <a:spcBef>
                  <a:spcPts val="0"/>
                </a:spcBef>
                <a:spcAft>
                  <a:spcPts val="0"/>
                </a:spcAft>
                <a:buNone/>
              </a:pPr>
              <a:r>
                <a:t/>
              </a:r>
              <a:endParaRPr/>
            </a:p>
          </p:txBody>
        </p:sp>
        <p:sp>
          <p:nvSpPr>
            <p:cNvPr id="1470" name="Google Shape;1470;p126"/>
            <p:cNvSpPr/>
            <p:nvPr/>
          </p:nvSpPr>
          <p:spPr>
            <a:xfrm>
              <a:off x="559040" y="609347"/>
              <a:ext cx="117192" cy="169934"/>
            </a:xfrm>
            <a:custGeom>
              <a:rect b="b" l="l" r="r" t="t"/>
              <a:pathLst>
                <a:path extrusionOk="0" h="24285" w="16271">
                  <a:moveTo>
                    <a:pt x="8365" y="2888"/>
                  </a:moveTo>
                  <a:lnTo>
                    <a:pt x="8621" y="2915"/>
                  </a:lnTo>
                  <a:lnTo>
                    <a:pt x="8877" y="2942"/>
                  </a:lnTo>
                  <a:lnTo>
                    <a:pt x="9134" y="2996"/>
                  </a:lnTo>
                  <a:lnTo>
                    <a:pt x="9376" y="3050"/>
                  </a:lnTo>
                  <a:lnTo>
                    <a:pt x="9606" y="3131"/>
                  </a:lnTo>
                  <a:lnTo>
                    <a:pt x="9835" y="3212"/>
                  </a:lnTo>
                  <a:lnTo>
                    <a:pt x="10064" y="3320"/>
                  </a:lnTo>
                  <a:lnTo>
                    <a:pt x="10280" y="3428"/>
                  </a:lnTo>
                  <a:lnTo>
                    <a:pt x="10483" y="3549"/>
                  </a:lnTo>
                  <a:lnTo>
                    <a:pt x="10685" y="3684"/>
                  </a:lnTo>
                  <a:lnTo>
                    <a:pt x="10887" y="3832"/>
                  </a:lnTo>
                  <a:lnTo>
                    <a:pt x="11076" y="3994"/>
                  </a:lnTo>
                  <a:lnTo>
                    <a:pt x="11252" y="4170"/>
                  </a:lnTo>
                  <a:lnTo>
                    <a:pt x="11427" y="4358"/>
                  </a:lnTo>
                  <a:lnTo>
                    <a:pt x="11589" y="4547"/>
                  </a:lnTo>
                  <a:lnTo>
                    <a:pt x="11751" y="4750"/>
                  </a:lnTo>
                  <a:lnTo>
                    <a:pt x="11899" y="4966"/>
                  </a:lnTo>
                  <a:lnTo>
                    <a:pt x="12034" y="5195"/>
                  </a:lnTo>
                  <a:lnTo>
                    <a:pt x="12169" y="5424"/>
                  </a:lnTo>
                  <a:lnTo>
                    <a:pt x="12290" y="5681"/>
                  </a:lnTo>
                  <a:lnTo>
                    <a:pt x="12398" y="5937"/>
                  </a:lnTo>
                  <a:lnTo>
                    <a:pt x="12493" y="6193"/>
                  </a:lnTo>
                  <a:lnTo>
                    <a:pt x="12587" y="6476"/>
                  </a:lnTo>
                  <a:lnTo>
                    <a:pt x="12668" y="6760"/>
                  </a:lnTo>
                  <a:lnTo>
                    <a:pt x="12749" y="7057"/>
                  </a:lnTo>
                  <a:lnTo>
                    <a:pt x="12803" y="7353"/>
                  </a:lnTo>
                  <a:lnTo>
                    <a:pt x="12857" y="7664"/>
                  </a:lnTo>
                  <a:lnTo>
                    <a:pt x="12897" y="7987"/>
                  </a:lnTo>
                  <a:lnTo>
                    <a:pt x="12924" y="8325"/>
                  </a:lnTo>
                  <a:lnTo>
                    <a:pt x="12938" y="8648"/>
                  </a:lnTo>
                  <a:lnTo>
                    <a:pt x="12951" y="8999"/>
                  </a:lnTo>
                  <a:lnTo>
                    <a:pt x="12938" y="9363"/>
                  </a:lnTo>
                  <a:lnTo>
                    <a:pt x="12924" y="9714"/>
                  </a:lnTo>
                  <a:lnTo>
                    <a:pt x="12884" y="10051"/>
                  </a:lnTo>
                  <a:lnTo>
                    <a:pt x="12843" y="10375"/>
                  </a:lnTo>
                  <a:lnTo>
                    <a:pt x="12789" y="10699"/>
                  </a:lnTo>
                  <a:lnTo>
                    <a:pt x="12722" y="11009"/>
                  </a:lnTo>
                  <a:lnTo>
                    <a:pt x="12641" y="11306"/>
                  </a:lnTo>
                  <a:lnTo>
                    <a:pt x="12560" y="11589"/>
                  </a:lnTo>
                  <a:lnTo>
                    <a:pt x="12452" y="11873"/>
                  </a:lnTo>
                  <a:lnTo>
                    <a:pt x="12344" y="12129"/>
                  </a:lnTo>
                  <a:lnTo>
                    <a:pt x="12223" y="12385"/>
                  </a:lnTo>
                  <a:lnTo>
                    <a:pt x="12101" y="12628"/>
                  </a:lnTo>
                  <a:lnTo>
                    <a:pt x="11953" y="12871"/>
                  </a:lnTo>
                  <a:lnTo>
                    <a:pt x="11818" y="13087"/>
                  </a:lnTo>
                  <a:lnTo>
                    <a:pt x="11656" y="13303"/>
                  </a:lnTo>
                  <a:lnTo>
                    <a:pt x="11494" y="13505"/>
                  </a:lnTo>
                  <a:lnTo>
                    <a:pt x="11319" y="13680"/>
                  </a:lnTo>
                  <a:lnTo>
                    <a:pt x="11144" y="13869"/>
                  </a:lnTo>
                  <a:lnTo>
                    <a:pt x="10955" y="14031"/>
                  </a:lnTo>
                  <a:lnTo>
                    <a:pt x="10766" y="14180"/>
                  </a:lnTo>
                  <a:lnTo>
                    <a:pt x="10564" y="14328"/>
                  </a:lnTo>
                  <a:lnTo>
                    <a:pt x="10361" y="14449"/>
                  </a:lnTo>
                  <a:lnTo>
                    <a:pt x="10145" y="14571"/>
                  </a:lnTo>
                  <a:lnTo>
                    <a:pt x="9929" y="14679"/>
                  </a:lnTo>
                  <a:lnTo>
                    <a:pt x="9700" y="14773"/>
                  </a:lnTo>
                  <a:lnTo>
                    <a:pt x="9471" y="14854"/>
                  </a:lnTo>
                  <a:lnTo>
                    <a:pt x="9241" y="14922"/>
                  </a:lnTo>
                  <a:lnTo>
                    <a:pt x="8999" y="14976"/>
                  </a:lnTo>
                  <a:lnTo>
                    <a:pt x="8756" y="15030"/>
                  </a:lnTo>
                  <a:lnTo>
                    <a:pt x="8513" y="15057"/>
                  </a:lnTo>
                  <a:lnTo>
                    <a:pt x="8270" y="15084"/>
                  </a:lnTo>
                  <a:lnTo>
                    <a:pt x="8014" y="15084"/>
                  </a:lnTo>
                  <a:lnTo>
                    <a:pt x="7731" y="15070"/>
                  </a:lnTo>
                  <a:lnTo>
                    <a:pt x="7447" y="15043"/>
                  </a:lnTo>
                  <a:lnTo>
                    <a:pt x="7164" y="15003"/>
                  </a:lnTo>
                  <a:lnTo>
                    <a:pt x="6908" y="14949"/>
                  </a:lnTo>
                  <a:lnTo>
                    <a:pt x="6651" y="14868"/>
                  </a:lnTo>
                  <a:lnTo>
                    <a:pt x="6408" y="14787"/>
                  </a:lnTo>
                  <a:lnTo>
                    <a:pt x="6166" y="14679"/>
                  </a:lnTo>
                  <a:lnTo>
                    <a:pt x="5936" y="14571"/>
                  </a:lnTo>
                  <a:lnTo>
                    <a:pt x="5707" y="14436"/>
                  </a:lnTo>
                  <a:lnTo>
                    <a:pt x="5505" y="14288"/>
                  </a:lnTo>
                  <a:lnTo>
                    <a:pt x="5302" y="14139"/>
                  </a:lnTo>
                  <a:lnTo>
                    <a:pt x="5100" y="13977"/>
                  </a:lnTo>
                  <a:lnTo>
                    <a:pt x="4924" y="13788"/>
                  </a:lnTo>
                  <a:lnTo>
                    <a:pt x="4749" y="13600"/>
                  </a:lnTo>
                  <a:lnTo>
                    <a:pt x="4574" y="13411"/>
                  </a:lnTo>
                  <a:lnTo>
                    <a:pt x="4425" y="13195"/>
                  </a:lnTo>
                  <a:lnTo>
                    <a:pt x="4263" y="12979"/>
                  </a:lnTo>
                  <a:lnTo>
                    <a:pt x="4129" y="12763"/>
                  </a:lnTo>
                  <a:lnTo>
                    <a:pt x="4007" y="12520"/>
                  </a:lnTo>
                  <a:lnTo>
                    <a:pt x="3886" y="12291"/>
                  </a:lnTo>
                  <a:lnTo>
                    <a:pt x="3764" y="12035"/>
                  </a:lnTo>
                  <a:lnTo>
                    <a:pt x="3670" y="11778"/>
                  </a:lnTo>
                  <a:lnTo>
                    <a:pt x="3575" y="11522"/>
                  </a:lnTo>
                  <a:lnTo>
                    <a:pt x="3494" y="11266"/>
                  </a:lnTo>
                  <a:lnTo>
                    <a:pt x="3414" y="10996"/>
                  </a:lnTo>
                  <a:lnTo>
                    <a:pt x="3346" y="10726"/>
                  </a:lnTo>
                  <a:lnTo>
                    <a:pt x="3292" y="10443"/>
                  </a:lnTo>
                  <a:lnTo>
                    <a:pt x="3252" y="10173"/>
                  </a:lnTo>
                  <a:lnTo>
                    <a:pt x="3211" y="9890"/>
                  </a:lnTo>
                  <a:lnTo>
                    <a:pt x="3184" y="9606"/>
                  </a:lnTo>
                  <a:lnTo>
                    <a:pt x="3171" y="9323"/>
                  </a:lnTo>
                  <a:lnTo>
                    <a:pt x="3171" y="9040"/>
                  </a:lnTo>
                  <a:lnTo>
                    <a:pt x="3171" y="8635"/>
                  </a:lnTo>
                  <a:lnTo>
                    <a:pt x="3198" y="8244"/>
                  </a:lnTo>
                  <a:lnTo>
                    <a:pt x="3225" y="7880"/>
                  </a:lnTo>
                  <a:lnTo>
                    <a:pt x="3279" y="7515"/>
                  </a:lnTo>
                  <a:lnTo>
                    <a:pt x="3333" y="7178"/>
                  </a:lnTo>
                  <a:lnTo>
                    <a:pt x="3400" y="6841"/>
                  </a:lnTo>
                  <a:lnTo>
                    <a:pt x="3481" y="6530"/>
                  </a:lnTo>
                  <a:lnTo>
                    <a:pt x="3575" y="6234"/>
                  </a:lnTo>
                  <a:lnTo>
                    <a:pt x="3683" y="5950"/>
                  </a:lnTo>
                  <a:lnTo>
                    <a:pt x="3791" y="5681"/>
                  </a:lnTo>
                  <a:lnTo>
                    <a:pt x="3913" y="5411"/>
                  </a:lnTo>
                  <a:lnTo>
                    <a:pt x="4048" y="5168"/>
                  </a:lnTo>
                  <a:lnTo>
                    <a:pt x="4196" y="4939"/>
                  </a:lnTo>
                  <a:lnTo>
                    <a:pt x="4344" y="4723"/>
                  </a:lnTo>
                  <a:lnTo>
                    <a:pt x="4506" y="4520"/>
                  </a:lnTo>
                  <a:lnTo>
                    <a:pt x="4668" y="4318"/>
                  </a:lnTo>
                  <a:lnTo>
                    <a:pt x="4844" y="4143"/>
                  </a:lnTo>
                  <a:lnTo>
                    <a:pt x="5032" y="3981"/>
                  </a:lnTo>
                  <a:lnTo>
                    <a:pt x="5221" y="3819"/>
                  </a:lnTo>
                  <a:lnTo>
                    <a:pt x="5410" y="3684"/>
                  </a:lnTo>
                  <a:lnTo>
                    <a:pt x="5612" y="3549"/>
                  </a:lnTo>
                  <a:lnTo>
                    <a:pt x="5815" y="3428"/>
                  </a:lnTo>
                  <a:lnTo>
                    <a:pt x="6031" y="3320"/>
                  </a:lnTo>
                  <a:lnTo>
                    <a:pt x="6247" y="3225"/>
                  </a:lnTo>
                  <a:lnTo>
                    <a:pt x="6462" y="3144"/>
                  </a:lnTo>
                  <a:lnTo>
                    <a:pt x="6692" y="3077"/>
                  </a:lnTo>
                  <a:lnTo>
                    <a:pt x="6921" y="3023"/>
                  </a:lnTo>
                  <a:lnTo>
                    <a:pt x="7150" y="2969"/>
                  </a:lnTo>
                  <a:lnTo>
                    <a:pt x="7380" y="2928"/>
                  </a:lnTo>
                  <a:lnTo>
                    <a:pt x="7623" y="2901"/>
                  </a:lnTo>
                  <a:lnTo>
                    <a:pt x="7865" y="2888"/>
                  </a:lnTo>
                  <a:close/>
                  <a:moveTo>
                    <a:pt x="8769" y="1"/>
                  </a:moveTo>
                  <a:lnTo>
                    <a:pt x="8365" y="14"/>
                  </a:lnTo>
                  <a:lnTo>
                    <a:pt x="7987" y="41"/>
                  </a:lnTo>
                  <a:lnTo>
                    <a:pt x="7623" y="82"/>
                  </a:lnTo>
                  <a:lnTo>
                    <a:pt x="7285" y="149"/>
                  </a:lnTo>
                  <a:lnTo>
                    <a:pt x="6948" y="217"/>
                  </a:lnTo>
                  <a:lnTo>
                    <a:pt x="6638" y="311"/>
                  </a:lnTo>
                  <a:lnTo>
                    <a:pt x="6341" y="406"/>
                  </a:lnTo>
                  <a:lnTo>
                    <a:pt x="6044" y="514"/>
                  </a:lnTo>
                  <a:lnTo>
                    <a:pt x="5774" y="635"/>
                  </a:lnTo>
                  <a:lnTo>
                    <a:pt x="5518" y="770"/>
                  </a:lnTo>
                  <a:lnTo>
                    <a:pt x="5289" y="905"/>
                  </a:lnTo>
                  <a:lnTo>
                    <a:pt x="5059" y="1040"/>
                  </a:lnTo>
                  <a:lnTo>
                    <a:pt x="4844" y="1188"/>
                  </a:lnTo>
                  <a:lnTo>
                    <a:pt x="4641" y="1337"/>
                  </a:lnTo>
                  <a:lnTo>
                    <a:pt x="4452" y="1485"/>
                  </a:lnTo>
                  <a:lnTo>
                    <a:pt x="4277" y="1647"/>
                  </a:lnTo>
                  <a:lnTo>
                    <a:pt x="4115" y="1795"/>
                  </a:lnTo>
                  <a:lnTo>
                    <a:pt x="3967" y="1944"/>
                  </a:lnTo>
                  <a:lnTo>
                    <a:pt x="3697" y="2240"/>
                  </a:lnTo>
                  <a:lnTo>
                    <a:pt x="3481" y="2524"/>
                  </a:lnTo>
                  <a:lnTo>
                    <a:pt x="3306" y="2767"/>
                  </a:lnTo>
                  <a:lnTo>
                    <a:pt x="3171" y="2982"/>
                  </a:lnTo>
                  <a:lnTo>
                    <a:pt x="3076" y="3144"/>
                  </a:lnTo>
                  <a:lnTo>
                    <a:pt x="3009" y="3279"/>
                  </a:lnTo>
                  <a:lnTo>
                    <a:pt x="2941" y="3279"/>
                  </a:lnTo>
                  <a:lnTo>
                    <a:pt x="2968" y="3063"/>
                  </a:lnTo>
                  <a:lnTo>
                    <a:pt x="2995" y="2834"/>
                  </a:lnTo>
                  <a:lnTo>
                    <a:pt x="3009" y="2605"/>
                  </a:lnTo>
                  <a:lnTo>
                    <a:pt x="3009" y="2375"/>
                  </a:lnTo>
                  <a:lnTo>
                    <a:pt x="3009" y="1364"/>
                  </a:lnTo>
                  <a:lnTo>
                    <a:pt x="3009" y="1256"/>
                  </a:lnTo>
                  <a:lnTo>
                    <a:pt x="2995" y="1161"/>
                  </a:lnTo>
                  <a:lnTo>
                    <a:pt x="2968" y="1067"/>
                  </a:lnTo>
                  <a:lnTo>
                    <a:pt x="2941" y="972"/>
                  </a:lnTo>
                  <a:lnTo>
                    <a:pt x="2901" y="891"/>
                  </a:lnTo>
                  <a:lnTo>
                    <a:pt x="2847" y="810"/>
                  </a:lnTo>
                  <a:lnTo>
                    <a:pt x="2793" y="743"/>
                  </a:lnTo>
                  <a:lnTo>
                    <a:pt x="2725" y="676"/>
                  </a:lnTo>
                  <a:lnTo>
                    <a:pt x="2658" y="622"/>
                  </a:lnTo>
                  <a:lnTo>
                    <a:pt x="2577" y="568"/>
                  </a:lnTo>
                  <a:lnTo>
                    <a:pt x="2483" y="514"/>
                  </a:lnTo>
                  <a:lnTo>
                    <a:pt x="2388" y="487"/>
                  </a:lnTo>
                  <a:lnTo>
                    <a:pt x="2280" y="460"/>
                  </a:lnTo>
                  <a:lnTo>
                    <a:pt x="2159" y="433"/>
                  </a:lnTo>
                  <a:lnTo>
                    <a:pt x="2037" y="419"/>
                  </a:lnTo>
                  <a:lnTo>
                    <a:pt x="985" y="419"/>
                  </a:lnTo>
                  <a:lnTo>
                    <a:pt x="850" y="433"/>
                  </a:lnTo>
                  <a:lnTo>
                    <a:pt x="742" y="460"/>
                  </a:lnTo>
                  <a:lnTo>
                    <a:pt x="634" y="487"/>
                  </a:lnTo>
                  <a:lnTo>
                    <a:pt x="527" y="527"/>
                  </a:lnTo>
                  <a:lnTo>
                    <a:pt x="432" y="568"/>
                  </a:lnTo>
                  <a:lnTo>
                    <a:pt x="351" y="635"/>
                  </a:lnTo>
                  <a:lnTo>
                    <a:pt x="284" y="689"/>
                  </a:lnTo>
                  <a:lnTo>
                    <a:pt x="216" y="770"/>
                  </a:lnTo>
                  <a:lnTo>
                    <a:pt x="162" y="851"/>
                  </a:lnTo>
                  <a:lnTo>
                    <a:pt x="108" y="945"/>
                  </a:lnTo>
                  <a:lnTo>
                    <a:pt x="68" y="1040"/>
                  </a:lnTo>
                  <a:lnTo>
                    <a:pt x="41" y="1148"/>
                  </a:lnTo>
                  <a:lnTo>
                    <a:pt x="27" y="1269"/>
                  </a:lnTo>
                  <a:lnTo>
                    <a:pt x="14" y="1391"/>
                  </a:lnTo>
                  <a:lnTo>
                    <a:pt x="0" y="1525"/>
                  </a:lnTo>
                  <a:lnTo>
                    <a:pt x="14" y="23164"/>
                  </a:lnTo>
                  <a:lnTo>
                    <a:pt x="14" y="23299"/>
                  </a:lnTo>
                  <a:lnTo>
                    <a:pt x="27" y="23421"/>
                  </a:lnTo>
                  <a:lnTo>
                    <a:pt x="54" y="23542"/>
                  </a:lnTo>
                  <a:lnTo>
                    <a:pt x="81" y="23650"/>
                  </a:lnTo>
                  <a:lnTo>
                    <a:pt x="122" y="23758"/>
                  </a:lnTo>
                  <a:lnTo>
                    <a:pt x="162" y="23839"/>
                  </a:lnTo>
                  <a:lnTo>
                    <a:pt x="230" y="23920"/>
                  </a:lnTo>
                  <a:lnTo>
                    <a:pt x="297" y="24001"/>
                  </a:lnTo>
                  <a:lnTo>
                    <a:pt x="365" y="24068"/>
                  </a:lnTo>
                  <a:lnTo>
                    <a:pt x="446" y="24122"/>
                  </a:lnTo>
                  <a:lnTo>
                    <a:pt x="540" y="24176"/>
                  </a:lnTo>
                  <a:lnTo>
                    <a:pt x="634" y="24203"/>
                  </a:lnTo>
                  <a:lnTo>
                    <a:pt x="742" y="24244"/>
                  </a:lnTo>
                  <a:lnTo>
                    <a:pt x="864" y="24257"/>
                  </a:lnTo>
                  <a:lnTo>
                    <a:pt x="985" y="24271"/>
                  </a:lnTo>
                  <a:lnTo>
                    <a:pt x="1134" y="24284"/>
                  </a:lnTo>
                  <a:lnTo>
                    <a:pt x="2172" y="24284"/>
                  </a:lnTo>
                  <a:lnTo>
                    <a:pt x="2307" y="24271"/>
                  </a:lnTo>
                  <a:lnTo>
                    <a:pt x="2429" y="24257"/>
                  </a:lnTo>
                  <a:lnTo>
                    <a:pt x="2537" y="24244"/>
                  </a:lnTo>
                  <a:lnTo>
                    <a:pt x="2645" y="24203"/>
                  </a:lnTo>
                  <a:lnTo>
                    <a:pt x="2739" y="24176"/>
                  </a:lnTo>
                  <a:lnTo>
                    <a:pt x="2833" y="24122"/>
                  </a:lnTo>
                  <a:lnTo>
                    <a:pt x="2914" y="24068"/>
                  </a:lnTo>
                  <a:lnTo>
                    <a:pt x="2982" y="24001"/>
                  </a:lnTo>
                  <a:lnTo>
                    <a:pt x="3049" y="23920"/>
                  </a:lnTo>
                  <a:lnTo>
                    <a:pt x="3103" y="23839"/>
                  </a:lnTo>
                  <a:lnTo>
                    <a:pt x="3144" y="23758"/>
                  </a:lnTo>
                  <a:lnTo>
                    <a:pt x="3184" y="23650"/>
                  </a:lnTo>
                  <a:lnTo>
                    <a:pt x="3211" y="23542"/>
                  </a:lnTo>
                  <a:lnTo>
                    <a:pt x="3238" y="23421"/>
                  </a:lnTo>
                  <a:lnTo>
                    <a:pt x="3252" y="23299"/>
                  </a:lnTo>
                  <a:lnTo>
                    <a:pt x="3252" y="23164"/>
                  </a:lnTo>
                  <a:lnTo>
                    <a:pt x="3252" y="16379"/>
                  </a:lnTo>
                  <a:lnTo>
                    <a:pt x="3252" y="16001"/>
                  </a:lnTo>
                  <a:lnTo>
                    <a:pt x="3238" y="15623"/>
                  </a:lnTo>
                  <a:lnTo>
                    <a:pt x="3198" y="15259"/>
                  </a:lnTo>
                  <a:lnTo>
                    <a:pt x="3157" y="14881"/>
                  </a:lnTo>
                  <a:lnTo>
                    <a:pt x="3225" y="14881"/>
                  </a:lnTo>
                  <a:lnTo>
                    <a:pt x="3427" y="15232"/>
                  </a:lnTo>
                  <a:lnTo>
                    <a:pt x="3656" y="15569"/>
                  </a:lnTo>
                  <a:lnTo>
                    <a:pt x="3913" y="15879"/>
                  </a:lnTo>
                  <a:lnTo>
                    <a:pt x="4182" y="16176"/>
                  </a:lnTo>
                  <a:lnTo>
                    <a:pt x="4466" y="16446"/>
                  </a:lnTo>
                  <a:lnTo>
                    <a:pt x="4776" y="16702"/>
                  </a:lnTo>
                  <a:lnTo>
                    <a:pt x="5100" y="16932"/>
                  </a:lnTo>
                  <a:lnTo>
                    <a:pt x="5451" y="17148"/>
                  </a:lnTo>
                  <a:lnTo>
                    <a:pt x="5801" y="17336"/>
                  </a:lnTo>
                  <a:lnTo>
                    <a:pt x="6179" y="17498"/>
                  </a:lnTo>
                  <a:lnTo>
                    <a:pt x="6543" y="17633"/>
                  </a:lnTo>
                  <a:lnTo>
                    <a:pt x="6935" y="17741"/>
                  </a:lnTo>
                  <a:lnTo>
                    <a:pt x="7326" y="17822"/>
                  </a:lnTo>
                  <a:lnTo>
                    <a:pt x="7717" y="17890"/>
                  </a:lnTo>
                  <a:lnTo>
                    <a:pt x="8122" y="17917"/>
                  </a:lnTo>
                  <a:lnTo>
                    <a:pt x="8526" y="17917"/>
                  </a:lnTo>
                  <a:lnTo>
                    <a:pt x="8945" y="17903"/>
                  </a:lnTo>
                  <a:lnTo>
                    <a:pt x="9349" y="17876"/>
                  </a:lnTo>
                  <a:lnTo>
                    <a:pt x="9754" y="17822"/>
                  </a:lnTo>
                  <a:lnTo>
                    <a:pt x="10145" y="17755"/>
                  </a:lnTo>
                  <a:lnTo>
                    <a:pt x="10523" y="17660"/>
                  </a:lnTo>
                  <a:lnTo>
                    <a:pt x="10901" y="17552"/>
                  </a:lnTo>
                  <a:lnTo>
                    <a:pt x="11265" y="17431"/>
                  </a:lnTo>
                  <a:lnTo>
                    <a:pt x="11616" y="17282"/>
                  </a:lnTo>
                  <a:lnTo>
                    <a:pt x="11967" y="17121"/>
                  </a:lnTo>
                  <a:lnTo>
                    <a:pt x="12304" y="16932"/>
                  </a:lnTo>
                  <a:lnTo>
                    <a:pt x="12628" y="16729"/>
                  </a:lnTo>
                  <a:lnTo>
                    <a:pt x="12938" y="16514"/>
                  </a:lnTo>
                  <a:lnTo>
                    <a:pt x="13235" y="16284"/>
                  </a:lnTo>
                  <a:lnTo>
                    <a:pt x="13531" y="16028"/>
                  </a:lnTo>
                  <a:lnTo>
                    <a:pt x="13801" y="15772"/>
                  </a:lnTo>
                  <a:lnTo>
                    <a:pt x="14071" y="15475"/>
                  </a:lnTo>
                  <a:lnTo>
                    <a:pt x="14327" y="15178"/>
                  </a:lnTo>
                  <a:lnTo>
                    <a:pt x="14557" y="14868"/>
                  </a:lnTo>
                  <a:lnTo>
                    <a:pt x="14786" y="14530"/>
                  </a:lnTo>
                  <a:lnTo>
                    <a:pt x="15002" y="14193"/>
                  </a:lnTo>
                  <a:lnTo>
                    <a:pt x="15191" y="13829"/>
                  </a:lnTo>
                  <a:lnTo>
                    <a:pt x="15366" y="13451"/>
                  </a:lnTo>
                  <a:lnTo>
                    <a:pt x="15542" y="13060"/>
                  </a:lnTo>
                  <a:lnTo>
                    <a:pt x="15690" y="12655"/>
                  </a:lnTo>
                  <a:lnTo>
                    <a:pt x="15825" y="12237"/>
                  </a:lnTo>
                  <a:lnTo>
                    <a:pt x="15933" y="11805"/>
                  </a:lnTo>
                  <a:lnTo>
                    <a:pt x="16041" y="11374"/>
                  </a:lnTo>
                  <a:lnTo>
                    <a:pt x="16122" y="10915"/>
                  </a:lnTo>
                  <a:lnTo>
                    <a:pt x="16189" y="10443"/>
                  </a:lnTo>
                  <a:lnTo>
                    <a:pt x="16230" y="9957"/>
                  </a:lnTo>
                  <a:lnTo>
                    <a:pt x="16257" y="9471"/>
                  </a:lnTo>
                  <a:lnTo>
                    <a:pt x="16270" y="8959"/>
                  </a:lnTo>
                  <a:lnTo>
                    <a:pt x="16257" y="8473"/>
                  </a:lnTo>
                  <a:lnTo>
                    <a:pt x="16230" y="7987"/>
                  </a:lnTo>
                  <a:lnTo>
                    <a:pt x="16189" y="7515"/>
                  </a:lnTo>
                  <a:lnTo>
                    <a:pt x="16135" y="7057"/>
                  </a:lnTo>
                  <a:lnTo>
                    <a:pt x="16054" y="6598"/>
                  </a:lnTo>
                  <a:lnTo>
                    <a:pt x="15973" y="6166"/>
                  </a:lnTo>
                  <a:lnTo>
                    <a:pt x="15865" y="5734"/>
                  </a:lnTo>
                  <a:lnTo>
                    <a:pt x="15744" y="5316"/>
                  </a:lnTo>
                  <a:lnTo>
                    <a:pt x="15609" y="4925"/>
                  </a:lnTo>
                  <a:lnTo>
                    <a:pt x="15447" y="4534"/>
                  </a:lnTo>
                  <a:lnTo>
                    <a:pt x="15285" y="4156"/>
                  </a:lnTo>
                  <a:lnTo>
                    <a:pt x="15110" y="3792"/>
                  </a:lnTo>
                  <a:lnTo>
                    <a:pt x="14908" y="3441"/>
                  </a:lnTo>
                  <a:lnTo>
                    <a:pt x="14705" y="3117"/>
                  </a:lnTo>
                  <a:lnTo>
                    <a:pt x="14476" y="2794"/>
                  </a:lnTo>
                  <a:lnTo>
                    <a:pt x="14233" y="2497"/>
                  </a:lnTo>
                  <a:lnTo>
                    <a:pt x="13990" y="2200"/>
                  </a:lnTo>
                  <a:lnTo>
                    <a:pt x="13720" y="1930"/>
                  </a:lnTo>
                  <a:lnTo>
                    <a:pt x="13451" y="1674"/>
                  </a:lnTo>
                  <a:lnTo>
                    <a:pt x="13154" y="1444"/>
                  </a:lnTo>
                  <a:lnTo>
                    <a:pt x="12857" y="1215"/>
                  </a:lnTo>
                  <a:lnTo>
                    <a:pt x="12547" y="1013"/>
                  </a:lnTo>
                  <a:lnTo>
                    <a:pt x="12209" y="824"/>
                  </a:lnTo>
                  <a:lnTo>
                    <a:pt x="11872" y="662"/>
                  </a:lnTo>
                  <a:lnTo>
                    <a:pt x="11521" y="500"/>
                  </a:lnTo>
                  <a:lnTo>
                    <a:pt x="11157" y="379"/>
                  </a:lnTo>
                  <a:lnTo>
                    <a:pt x="10793" y="257"/>
                  </a:lnTo>
                  <a:lnTo>
                    <a:pt x="10402" y="176"/>
                  </a:lnTo>
                  <a:lnTo>
                    <a:pt x="10010" y="95"/>
                  </a:lnTo>
                  <a:lnTo>
                    <a:pt x="9606" y="41"/>
                  </a:lnTo>
                  <a:lnTo>
                    <a:pt x="9188" y="14"/>
                  </a:lnTo>
                  <a:lnTo>
                    <a:pt x="8769" y="1"/>
                  </a:lnTo>
                  <a:close/>
                </a:path>
              </a:pathLst>
            </a:custGeom>
            <a:solidFill>
              <a:srgbClr val="FFFFFF"/>
            </a:solidFill>
            <a:ln>
              <a:noFill/>
            </a:ln>
          </p:spPr>
          <p:txBody>
            <a:bodyPr anchorCtr="0" anchor="ctr" bIns="182850" lIns="182850" spcFirstLastPara="1" rIns="182850" wrap="square" tIns="182850">
              <a:noAutofit/>
            </a:bodyPr>
            <a:lstStyle/>
            <a:p>
              <a:pPr indent="0" lvl="0" marL="0" rtl="0" algn="l">
                <a:spcBef>
                  <a:spcPts val="0"/>
                </a:spcBef>
                <a:spcAft>
                  <a:spcPts val="0"/>
                </a:spcAft>
                <a:buNone/>
              </a:pPr>
              <a:r>
                <a:t/>
              </a:r>
              <a:endParaRPr/>
            </a:p>
          </p:txBody>
        </p:sp>
        <p:sp>
          <p:nvSpPr>
            <p:cNvPr id="1471" name="Google Shape;1471;p126"/>
            <p:cNvSpPr/>
            <p:nvPr/>
          </p:nvSpPr>
          <p:spPr>
            <a:xfrm>
              <a:off x="686229" y="563758"/>
              <a:ext cx="71326" cy="168129"/>
            </a:xfrm>
            <a:custGeom>
              <a:rect b="b" l="l" r="r" t="t"/>
              <a:pathLst>
                <a:path extrusionOk="0" h="24027" w="9903">
                  <a:moveTo>
                    <a:pt x="8378" y="0"/>
                  </a:moveTo>
                  <a:lnTo>
                    <a:pt x="8028" y="13"/>
                  </a:lnTo>
                  <a:lnTo>
                    <a:pt x="7609" y="54"/>
                  </a:lnTo>
                  <a:lnTo>
                    <a:pt x="7164" y="121"/>
                  </a:lnTo>
                  <a:lnTo>
                    <a:pt x="6921" y="162"/>
                  </a:lnTo>
                  <a:lnTo>
                    <a:pt x="6678" y="229"/>
                  </a:lnTo>
                  <a:lnTo>
                    <a:pt x="6422" y="297"/>
                  </a:lnTo>
                  <a:lnTo>
                    <a:pt x="6166" y="364"/>
                  </a:lnTo>
                  <a:lnTo>
                    <a:pt x="5910" y="459"/>
                  </a:lnTo>
                  <a:lnTo>
                    <a:pt x="5653" y="567"/>
                  </a:lnTo>
                  <a:lnTo>
                    <a:pt x="5397" y="688"/>
                  </a:lnTo>
                  <a:lnTo>
                    <a:pt x="5127" y="809"/>
                  </a:lnTo>
                  <a:lnTo>
                    <a:pt x="4884" y="958"/>
                  </a:lnTo>
                  <a:lnTo>
                    <a:pt x="4628" y="1120"/>
                  </a:lnTo>
                  <a:lnTo>
                    <a:pt x="4385" y="1295"/>
                  </a:lnTo>
                  <a:lnTo>
                    <a:pt x="4142" y="1484"/>
                  </a:lnTo>
                  <a:lnTo>
                    <a:pt x="3913" y="1700"/>
                  </a:lnTo>
                  <a:lnTo>
                    <a:pt x="3684" y="1929"/>
                  </a:lnTo>
                  <a:lnTo>
                    <a:pt x="3481" y="2172"/>
                  </a:lnTo>
                  <a:lnTo>
                    <a:pt x="3279" y="2428"/>
                  </a:lnTo>
                  <a:lnTo>
                    <a:pt x="3090" y="2725"/>
                  </a:lnTo>
                  <a:lnTo>
                    <a:pt x="2915" y="3022"/>
                  </a:lnTo>
                  <a:lnTo>
                    <a:pt x="2753" y="3346"/>
                  </a:lnTo>
                  <a:lnTo>
                    <a:pt x="2618" y="3696"/>
                  </a:lnTo>
                  <a:lnTo>
                    <a:pt x="2496" y="4074"/>
                  </a:lnTo>
                  <a:lnTo>
                    <a:pt x="2388" y="4465"/>
                  </a:lnTo>
                  <a:lnTo>
                    <a:pt x="2308" y="4884"/>
                  </a:lnTo>
                  <a:lnTo>
                    <a:pt x="2254" y="5329"/>
                  </a:lnTo>
                  <a:lnTo>
                    <a:pt x="2213" y="5801"/>
                  </a:lnTo>
                  <a:lnTo>
                    <a:pt x="2200" y="6287"/>
                  </a:lnTo>
                  <a:lnTo>
                    <a:pt x="2200" y="7096"/>
                  </a:lnTo>
                  <a:lnTo>
                    <a:pt x="891" y="7096"/>
                  </a:lnTo>
                  <a:lnTo>
                    <a:pt x="783" y="7123"/>
                  </a:lnTo>
                  <a:lnTo>
                    <a:pt x="675" y="7150"/>
                  </a:lnTo>
                  <a:lnTo>
                    <a:pt x="567" y="7191"/>
                  </a:lnTo>
                  <a:lnTo>
                    <a:pt x="473" y="7244"/>
                  </a:lnTo>
                  <a:lnTo>
                    <a:pt x="378" y="7312"/>
                  </a:lnTo>
                  <a:lnTo>
                    <a:pt x="297" y="7393"/>
                  </a:lnTo>
                  <a:lnTo>
                    <a:pt x="216" y="7474"/>
                  </a:lnTo>
                  <a:lnTo>
                    <a:pt x="149" y="7568"/>
                  </a:lnTo>
                  <a:lnTo>
                    <a:pt x="95" y="7663"/>
                  </a:lnTo>
                  <a:lnTo>
                    <a:pt x="55" y="7771"/>
                  </a:lnTo>
                  <a:lnTo>
                    <a:pt x="28" y="7879"/>
                  </a:lnTo>
                  <a:lnTo>
                    <a:pt x="1" y="7986"/>
                  </a:lnTo>
                  <a:lnTo>
                    <a:pt x="1" y="8108"/>
                  </a:lnTo>
                  <a:lnTo>
                    <a:pt x="1" y="8216"/>
                  </a:lnTo>
                  <a:lnTo>
                    <a:pt x="1" y="8647"/>
                  </a:lnTo>
                  <a:lnTo>
                    <a:pt x="1" y="8769"/>
                  </a:lnTo>
                  <a:lnTo>
                    <a:pt x="1" y="8877"/>
                  </a:lnTo>
                  <a:lnTo>
                    <a:pt x="14" y="8985"/>
                  </a:lnTo>
                  <a:lnTo>
                    <a:pt x="55" y="9093"/>
                  </a:lnTo>
                  <a:lnTo>
                    <a:pt x="95" y="9201"/>
                  </a:lnTo>
                  <a:lnTo>
                    <a:pt x="149" y="9309"/>
                  </a:lnTo>
                  <a:lnTo>
                    <a:pt x="216" y="9389"/>
                  </a:lnTo>
                  <a:lnTo>
                    <a:pt x="297" y="9484"/>
                  </a:lnTo>
                  <a:lnTo>
                    <a:pt x="378" y="9551"/>
                  </a:lnTo>
                  <a:lnTo>
                    <a:pt x="473" y="9619"/>
                  </a:lnTo>
                  <a:lnTo>
                    <a:pt x="567" y="9673"/>
                  </a:lnTo>
                  <a:lnTo>
                    <a:pt x="675" y="9713"/>
                  </a:lnTo>
                  <a:lnTo>
                    <a:pt x="783" y="9754"/>
                  </a:lnTo>
                  <a:lnTo>
                    <a:pt x="891" y="9767"/>
                  </a:lnTo>
                  <a:lnTo>
                    <a:pt x="999" y="9781"/>
                  </a:lnTo>
                  <a:lnTo>
                    <a:pt x="1120" y="9767"/>
                  </a:lnTo>
                  <a:lnTo>
                    <a:pt x="2186" y="9767"/>
                  </a:lnTo>
                  <a:lnTo>
                    <a:pt x="2200" y="22921"/>
                  </a:lnTo>
                  <a:lnTo>
                    <a:pt x="2200" y="23055"/>
                  </a:lnTo>
                  <a:lnTo>
                    <a:pt x="2213" y="23177"/>
                  </a:lnTo>
                  <a:lnTo>
                    <a:pt x="2240" y="23298"/>
                  </a:lnTo>
                  <a:lnTo>
                    <a:pt x="2267" y="23406"/>
                  </a:lnTo>
                  <a:lnTo>
                    <a:pt x="2308" y="23501"/>
                  </a:lnTo>
                  <a:lnTo>
                    <a:pt x="2361" y="23595"/>
                  </a:lnTo>
                  <a:lnTo>
                    <a:pt x="2415" y="23676"/>
                  </a:lnTo>
                  <a:lnTo>
                    <a:pt x="2483" y="23757"/>
                  </a:lnTo>
                  <a:lnTo>
                    <a:pt x="2564" y="23824"/>
                  </a:lnTo>
                  <a:lnTo>
                    <a:pt x="2645" y="23878"/>
                  </a:lnTo>
                  <a:lnTo>
                    <a:pt x="2739" y="23919"/>
                  </a:lnTo>
                  <a:lnTo>
                    <a:pt x="2834" y="23959"/>
                  </a:lnTo>
                  <a:lnTo>
                    <a:pt x="2942" y="24000"/>
                  </a:lnTo>
                  <a:lnTo>
                    <a:pt x="3063" y="24013"/>
                  </a:lnTo>
                  <a:lnTo>
                    <a:pt x="3184" y="24027"/>
                  </a:lnTo>
                  <a:lnTo>
                    <a:pt x="4493" y="24027"/>
                  </a:lnTo>
                  <a:lnTo>
                    <a:pt x="4614" y="24013"/>
                  </a:lnTo>
                  <a:lnTo>
                    <a:pt x="4736" y="24000"/>
                  </a:lnTo>
                  <a:lnTo>
                    <a:pt x="4844" y="23959"/>
                  </a:lnTo>
                  <a:lnTo>
                    <a:pt x="4952" y="23919"/>
                  </a:lnTo>
                  <a:lnTo>
                    <a:pt x="5033" y="23878"/>
                  </a:lnTo>
                  <a:lnTo>
                    <a:pt x="5114" y="23824"/>
                  </a:lnTo>
                  <a:lnTo>
                    <a:pt x="5194" y="23757"/>
                  </a:lnTo>
                  <a:lnTo>
                    <a:pt x="5262" y="23676"/>
                  </a:lnTo>
                  <a:lnTo>
                    <a:pt x="5316" y="23595"/>
                  </a:lnTo>
                  <a:lnTo>
                    <a:pt x="5370" y="23501"/>
                  </a:lnTo>
                  <a:lnTo>
                    <a:pt x="5397" y="23406"/>
                  </a:lnTo>
                  <a:lnTo>
                    <a:pt x="5437" y="23298"/>
                  </a:lnTo>
                  <a:lnTo>
                    <a:pt x="5451" y="23177"/>
                  </a:lnTo>
                  <a:lnTo>
                    <a:pt x="5464" y="23055"/>
                  </a:lnTo>
                  <a:lnTo>
                    <a:pt x="5478" y="22921"/>
                  </a:lnTo>
                  <a:lnTo>
                    <a:pt x="5478" y="9767"/>
                  </a:lnTo>
                  <a:lnTo>
                    <a:pt x="8419" y="9767"/>
                  </a:lnTo>
                  <a:lnTo>
                    <a:pt x="8527" y="9781"/>
                  </a:lnTo>
                  <a:lnTo>
                    <a:pt x="8635" y="9767"/>
                  </a:lnTo>
                  <a:lnTo>
                    <a:pt x="8756" y="9754"/>
                  </a:lnTo>
                  <a:lnTo>
                    <a:pt x="8864" y="9713"/>
                  </a:lnTo>
                  <a:lnTo>
                    <a:pt x="8958" y="9673"/>
                  </a:lnTo>
                  <a:lnTo>
                    <a:pt x="9066" y="9619"/>
                  </a:lnTo>
                  <a:lnTo>
                    <a:pt x="9147" y="9551"/>
                  </a:lnTo>
                  <a:lnTo>
                    <a:pt x="9242" y="9484"/>
                  </a:lnTo>
                  <a:lnTo>
                    <a:pt x="9309" y="9389"/>
                  </a:lnTo>
                  <a:lnTo>
                    <a:pt x="9377" y="9309"/>
                  </a:lnTo>
                  <a:lnTo>
                    <a:pt x="9431" y="9201"/>
                  </a:lnTo>
                  <a:lnTo>
                    <a:pt x="9485" y="9093"/>
                  </a:lnTo>
                  <a:lnTo>
                    <a:pt x="9511" y="8985"/>
                  </a:lnTo>
                  <a:lnTo>
                    <a:pt x="9525" y="8877"/>
                  </a:lnTo>
                  <a:lnTo>
                    <a:pt x="9538" y="8769"/>
                  </a:lnTo>
                  <a:lnTo>
                    <a:pt x="9525" y="8647"/>
                  </a:lnTo>
                  <a:lnTo>
                    <a:pt x="9525" y="8216"/>
                  </a:lnTo>
                  <a:lnTo>
                    <a:pt x="9538" y="8108"/>
                  </a:lnTo>
                  <a:lnTo>
                    <a:pt x="9525" y="7986"/>
                  </a:lnTo>
                  <a:lnTo>
                    <a:pt x="9511" y="7879"/>
                  </a:lnTo>
                  <a:lnTo>
                    <a:pt x="9471" y="7771"/>
                  </a:lnTo>
                  <a:lnTo>
                    <a:pt x="9431" y="7663"/>
                  </a:lnTo>
                  <a:lnTo>
                    <a:pt x="9377" y="7568"/>
                  </a:lnTo>
                  <a:lnTo>
                    <a:pt x="9309" y="7474"/>
                  </a:lnTo>
                  <a:lnTo>
                    <a:pt x="9242" y="7393"/>
                  </a:lnTo>
                  <a:lnTo>
                    <a:pt x="9147" y="7312"/>
                  </a:lnTo>
                  <a:lnTo>
                    <a:pt x="9066" y="7244"/>
                  </a:lnTo>
                  <a:lnTo>
                    <a:pt x="8958" y="7191"/>
                  </a:lnTo>
                  <a:lnTo>
                    <a:pt x="8864" y="7150"/>
                  </a:lnTo>
                  <a:lnTo>
                    <a:pt x="8743" y="7123"/>
                  </a:lnTo>
                  <a:lnTo>
                    <a:pt x="8635" y="7096"/>
                  </a:lnTo>
                  <a:lnTo>
                    <a:pt x="5478" y="7096"/>
                  </a:lnTo>
                  <a:lnTo>
                    <a:pt x="5478" y="6422"/>
                  </a:lnTo>
                  <a:lnTo>
                    <a:pt x="5478" y="6138"/>
                  </a:lnTo>
                  <a:lnTo>
                    <a:pt x="5491" y="5855"/>
                  </a:lnTo>
                  <a:lnTo>
                    <a:pt x="5518" y="5599"/>
                  </a:lnTo>
                  <a:lnTo>
                    <a:pt x="5559" y="5356"/>
                  </a:lnTo>
                  <a:lnTo>
                    <a:pt x="5613" y="5140"/>
                  </a:lnTo>
                  <a:lnTo>
                    <a:pt x="5667" y="4924"/>
                  </a:lnTo>
                  <a:lnTo>
                    <a:pt x="5734" y="4722"/>
                  </a:lnTo>
                  <a:lnTo>
                    <a:pt x="5802" y="4533"/>
                  </a:lnTo>
                  <a:lnTo>
                    <a:pt x="5883" y="4371"/>
                  </a:lnTo>
                  <a:lnTo>
                    <a:pt x="5977" y="4209"/>
                  </a:lnTo>
                  <a:lnTo>
                    <a:pt x="6071" y="4061"/>
                  </a:lnTo>
                  <a:lnTo>
                    <a:pt x="6166" y="3926"/>
                  </a:lnTo>
                  <a:lnTo>
                    <a:pt x="6274" y="3791"/>
                  </a:lnTo>
                  <a:lnTo>
                    <a:pt x="6382" y="3683"/>
                  </a:lnTo>
                  <a:lnTo>
                    <a:pt x="6503" y="3575"/>
                  </a:lnTo>
                  <a:lnTo>
                    <a:pt x="6625" y="3481"/>
                  </a:lnTo>
                  <a:lnTo>
                    <a:pt x="6746" y="3400"/>
                  </a:lnTo>
                  <a:lnTo>
                    <a:pt x="6881" y="3319"/>
                  </a:lnTo>
                  <a:lnTo>
                    <a:pt x="7137" y="3184"/>
                  </a:lnTo>
                  <a:lnTo>
                    <a:pt x="7407" y="3089"/>
                  </a:lnTo>
                  <a:lnTo>
                    <a:pt x="7677" y="3008"/>
                  </a:lnTo>
                  <a:lnTo>
                    <a:pt x="7960" y="2954"/>
                  </a:lnTo>
                  <a:lnTo>
                    <a:pt x="8216" y="2914"/>
                  </a:lnTo>
                  <a:lnTo>
                    <a:pt x="8473" y="2887"/>
                  </a:lnTo>
                  <a:lnTo>
                    <a:pt x="8716" y="2874"/>
                  </a:lnTo>
                  <a:lnTo>
                    <a:pt x="8999" y="2833"/>
                  </a:lnTo>
                  <a:lnTo>
                    <a:pt x="9120" y="2806"/>
                  </a:lnTo>
                  <a:lnTo>
                    <a:pt x="9228" y="2779"/>
                  </a:lnTo>
                  <a:lnTo>
                    <a:pt x="9336" y="2739"/>
                  </a:lnTo>
                  <a:lnTo>
                    <a:pt x="9431" y="2685"/>
                  </a:lnTo>
                  <a:lnTo>
                    <a:pt x="9525" y="2631"/>
                  </a:lnTo>
                  <a:lnTo>
                    <a:pt x="9606" y="2577"/>
                  </a:lnTo>
                  <a:lnTo>
                    <a:pt x="9673" y="2496"/>
                  </a:lnTo>
                  <a:lnTo>
                    <a:pt x="9727" y="2415"/>
                  </a:lnTo>
                  <a:lnTo>
                    <a:pt x="9781" y="2334"/>
                  </a:lnTo>
                  <a:lnTo>
                    <a:pt x="9822" y="2239"/>
                  </a:lnTo>
                  <a:lnTo>
                    <a:pt x="9862" y="2132"/>
                  </a:lnTo>
                  <a:lnTo>
                    <a:pt x="9876" y="2024"/>
                  </a:lnTo>
                  <a:lnTo>
                    <a:pt x="9889" y="1889"/>
                  </a:lnTo>
                  <a:lnTo>
                    <a:pt x="9903" y="1754"/>
                  </a:lnTo>
                  <a:lnTo>
                    <a:pt x="9903" y="1120"/>
                  </a:lnTo>
                  <a:lnTo>
                    <a:pt x="9889" y="985"/>
                  </a:lnTo>
                  <a:lnTo>
                    <a:pt x="9876" y="863"/>
                  </a:lnTo>
                  <a:lnTo>
                    <a:pt x="9862" y="755"/>
                  </a:lnTo>
                  <a:lnTo>
                    <a:pt x="9835" y="648"/>
                  </a:lnTo>
                  <a:lnTo>
                    <a:pt x="9795" y="540"/>
                  </a:lnTo>
                  <a:lnTo>
                    <a:pt x="9741" y="459"/>
                  </a:lnTo>
                  <a:lnTo>
                    <a:pt x="9687" y="364"/>
                  </a:lnTo>
                  <a:lnTo>
                    <a:pt x="9619" y="297"/>
                  </a:lnTo>
                  <a:lnTo>
                    <a:pt x="9552" y="229"/>
                  </a:lnTo>
                  <a:lnTo>
                    <a:pt x="9471" y="162"/>
                  </a:lnTo>
                  <a:lnTo>
                    <a:pt x="9377" y="121"/>
                  </a:lnTo>
                  <a:lnTo>
                    <a:pt x="9269" y="81"/>
                  </a:lnTo>
                  <a:lnTo>
                    <a:pt x="9161" y="40"/>
                  </a:lnTo>
                  <a:lnTo>
                    <a:pt x="9053" y="27"/>
                  </a:lnTo>
                  <a:lnTo>
                    <a:pt x="8918" y="0"/>
                  </a:lnTo>
                  <a:close/>
                </a:path>
              </a:pathLst>
            </a:custGeom>
            <a:solidFill>
              <a:srgbClr val="FFFFFF"/>
            </a:solidFill>
            <a:ln>
              <a:noFill/>
            </a:ln>
          </p:spPr>
          <p:txBody>
            <a:bodyPr anchorCtr="0" anchor="ctr" bIns="182850" lIns="182850" spcFirstLastPara="1" rIns="182850" wrap="square" tIns="182850">
              <a:noAutofit/>
            </a:bodyPr>
            <a:lstStyle/>
            <a:p>
              <a:pPr indent="0" lvl="0" marL="0" rtl="0" algn="l">
                <a:spcBef>
                  <a:spcPts val="0"/>
                </a:spcBef>
                <a:spcAft>
                  <a:spcPts val="0"/>
                </a:spcAft>
                <a:buNone/>
              </a:pPr>
              <a:r>
                <a:t/>
              </a:r>
              <a:endParaRPr/>
            </a:p>
          </p:txBody>
        </p:sp>
        <p:sp>
          <p:nvSpPr>
            <p:cNvPr id="1472" name="Google Shape;1472;p126"/>
            <p:cNvSpPr/>
            <p:nvPr/>
          </p:nvSpPr>
          <p:spPr>
            <a:xfrm>
              <a:off x="758521" y="609445"/>
              <a:ext cx="132641" cy="125276"/>
            </a:xfrm>
            <a:custGeom>
              <a:rect b="b" l="l" r="r" t="t"/>
              <a:pathLst>
                <a:path extrusionOk="0" h="17903" w="18416">
                  <a:moveTo>
                    <a:pt x="9201" y="2834"/>
                  </a:moveTo>
                  <a:lnTo>
                    <a:pt x="9498" y="2847"/>
                  </a:lnTo>
                  <a:lnTo>
                    <a:pt x="9795" y="2860"/>
                  </a:lnTo>
                  <a:lnTo>
                    <a:pt x="10092" y="2901"/>
                  </a:lnTo>
                  <a:lnTo>
                    <a:pt x="10375" y="2955"/>
                  </a:lnTo>
                  <a:lnTo>
                    <a:pt x="10658" y="3009"/>
                  </a:lnTo>
                  <a:lnTo>
                    <a:pt x="10942" y="3090"/>
                  </a:lnTo>
                  <a:lnTo>
                    <a:pt x="11211" y="3184"/>
                  </a:lnTo>
                  <a:lnTo>
                    <a:pt x="11481" y="3279"/>
                  </a:lnTo>
                  <a:lnTo>
                    <a:pt x="11737" y="3400"/>
                  </a:lnTo>
                  <a:lnTo>
                    <a:pt x="11994" y="3522"/>
                  </a:lnTo>
                  <a:lnTo>
                    <a:pt x="12237" y="3670"/>
                  </a:lnTo>
                  <a:lnTo>
                    <a:pt x="12479" y="3818"/>
                  </a:lnTo>
                  <a:lnTo>
                    <a:pt x="12709" y="3980"/>
                  </a:lnTo>
                  <a:lnTo>
                    <a:pt x="12938" y="4156"/>
                  </a:lnTo>
                  <a:lnTo>
                    <a:pt x="13154" y="4344"/>
                  </a:lnTo>
                  <a:lnTo>
                    <a:pt x="13356" y="4533"/>
                  </a:lnTo>
                  <a:lnTo>
                    <a:pt x="13545" y="4736"/>
                  </a:lnTo>
                  <a:lnTo>
                    <a:pt x="13734" y="4952"/>
                  </a:lnTo>
                  <a:lnTo>
                    <a:pt x="13909" y="5181"/>
                  </a:lnTo>
                  <a:lnTo>
                    <a:pt x="14071" y="5424"/>
                  </a:lnTo>
                  <a:lnTo>
                    <a:pt x="14220" y="5667"/>
                  </a:lnTo>
                  <a:lnTo>
                    <a:pt x="14368" y="5923"/>
                  </a:lnTo>
                  <a:lnTo>
                    <a:pt x="14490" y="6179"/>
                  </a:lnTo>
                  <a:lnTo>
                    <a:pt x="14611" y="6462"/>
                  </a:lnTo>
                  <a:lnTo>
                    <a:pt x="14719" y="6732"/>
                  </a:lnTo>
                  <a:lnTo>
                    <a:pt x="14813" y="7029"/>
                  </a:lnTo>
                  <a:lnTo>
                    <a:pt x="14894" y="7326"/>
                  </a:lnTo>
                  <a:lnTo>
                    <a:pt x="14962" y="7623"/>
                  </a:lnTo>
                  <a:lnTo>
                    <a:pt x="15002" y="7946"/>
                  </a:lnTo>
                  <a:lnTo>
                    <a:pt x="15043" y="8257"/>
                  </a:lnTo>
                  <a:lnTo>
                    <a:pt x="15070" y="8581"/>
                  </a:lnTo>
                  <a:lnTo>
                    <a:pt x="15070" y="8918"/>
                  </a:lnTo>
                  <a:lnTo>
                    <a:pt x="15070" y="9255"/>
                  </a:lnTo>
                  <a:lnTo>
                    <a:pt x="15043" y="9579"/>
                  </a:lnTo>
                  <a:lnTo>
                    <a:pt x="15002" y="9903"/>
                  </a:lnTo>
                  <a:lnTo>
                    <a:pt x="14962" y="10213"/>
                  </a:lnTo>
                  <a:lnTo>
                    <a:pt x="14894" y="10523"/>
                  </a:lnTo>
                  <a:lnTo>
                    <a:pt x="14813" y="10820"/>
                  </a:lnTo>
                  <a:lnTo>
                    <a:pt x="14719" y="11103"/>
                  </a:lnTo>
                  <a:lnTo>
                    <a:pt x="14611" y="11387"/>
                  </a:lnTo>
                  <a:lnTo>
                    <a:pt x="14490" y="11670"/>
                  </a:lnTo>
                  <a:lnTo>
                    <a:pt x="14368" y="11940"/>
                  </a:lnTo>
                  <a:lnTo>
                    <a:pt x="14220" y="12196"/>
                  </a:lnTo>
                  <a:lnTo>
                    <a:pt x="14071" y="12439"/>
                  </a:lnTo>
                  <a:lnTo>
                    <a:pt x="13909" y="12682"/>
                  </a:lnTo>
                  <a:lnTo>
                    <a:pt x="13734" y="12911"/>
                  </a:lnTo>
                  <a:lnTo>
                    <a:pt x="13545" y="13127"/>
                  </a:lnTo>
                  <a:lnTo>
                    <a:pt x="13356" y="13343"/>
                  </a:lnTo>
                  <a:lnTo>
                    <a:pt x="13154" y="13532"/>
                  </a:lnTo>
                  <a:lnTo>
                    <a:pt x="12938" y="13720"/>
                  </a:lnTo>
                  <a:lnTo>
                    <a:pt x="12709" y="13896"/>
                  </a:lnTo>
                  <a:lnTo>
                    <a:pt x="12479" y="14071"/>
                  </a:lnTo>
                  <a:lnTo>
                    <a:pt x="12237" y="14220"/>
                  </a:lnTo>
                  <a:lnTo>
                    <a:pt x="11994" y="14368"/>
                  </a:lnTo>
                  <a:lnTo>
                    <a:pt x="11737" y="14489"/>
                  </a:lnTo>
                  <a:lnTo>
                    <a:pt x="11481" y="14611"/>
                  </a:lnTo>
                  <a:lnTo>
                    <a:pt x="11211" y="14719"/>
                  </a:lnTo>
                  <a:lnTo>
                    <a:pt x="10942" y="14813"/>
                  </a:lnTo>
                  <a:lnTo>
                    <a:pt x="10658" y="14881"/>
                  </a:lnTo>
                  <a:lnTo>
                    <a:pt x="10375" y="14948"/>
                  </a:lnTo>
                  <a:lnTo>
                    <a:pt x="10092" y="15002"/>
                  </a:lnTo>
                  <a:lnTo>
                    <a:pt x="9795" y="15043"/>
                  </a:lnTo>
                  <a:lnTo>
                    <a:pt x="9498" y="15056"/>
                  </a:lnTo>
                  <a:lnTo>
                    <a:pt x="9201" y="15070"/>
                  </a:lnTo>
                  <a:lnTo>
                    <a:pt x="8891" y="15056"/>
                  </a:lnTo>
                  <a:lnTo>
                    <a:pt x="8594" y="15043"/>
                  </a:lnTo>
                  <a:lnTo>
                    <a:pt x="8311" y="15002"/>
                  </a:lnTo>
                  <a:lnTo>
                    <a:pt x="8014" y="14948"/>
                  </a:lnTo>
                  <a:lnTo>
                    <a:pt x="7744" y="14881"/>
                  </a:lnTo>
                  <a:lnTo>
                    <a:pt x="7461" y="14800"/>
                  </a:lnTo>
                  <a:lnTo>
                    <a:pt x="7191" y="14719"/>
                  </a:lnTo>
                  <a:lnTo>
                    <a:pt x="6921" y="14611"/>
                  </a:lnTo>
                  <a:lnTo>
                    <a:pt x="6665" y="14489"/>
                  </a:lnTo>
                  <a:lnTo>
                    <a:pt x="6409" y="14355"/>
                  </a:lnTo>
                  <a:lnTo>
                    <a:pt x="6166" y="14206"/>
                  </a:lnTo>
                  <a:lnTo>
                    <a:pt x="5923" y="14058"/>
                  </a:lnTo>
                  <a:lnTo>
                    <a:pt x="5694" y="13896"/>
                  </a:lnTo>
                  <a:lnTo>
                    <a:pt x="5464" y="13707"/>
                  </a:lnTo>
                  <a:lnTo>
                    <a:pt x="5262" y="13518"/>
                  </a:lnTo>
                  <a:lnTo>
                    <a:pt x="5046" y="13316"/>
                  </a:lnTo>
                  <a:lnTo>
                    <a:pt x="4857" y="13113"/>
                  </a:lnTo>
                  <a:lnTo>
                    <a:pt x="4668" y="12898"/>
                  </a:lnTo>
                  <a:lnTo>
                    <a:pt x="4493" y="12655"/>
                  </a:lnTo>
                  <a:lnTo>
                    <a:pt x="4331" y="12425"/>
                  </a:lnTo>
                  <a:lnTo>
                    <a:pt x="4169" y="12169"/>
                  </a:lnTo>
                  <a:lnTo>
                    <a:pt x="4034" y="11913"/>
                  </a:lnTo>
                  <a:lnTo>
                    <a:pt x="3899" y="11643"/>
                  </a:lnTo>
                  <a:lnTo>
                    <a:pt x="3778" y="11373"/>
                  </a:lnTo>
                  <a:lnTo>
                    <a:pt x="3670" y="11090"/>
                  </a:lnTo>
                  <a:lnTo>
                    <a:pt x="3576" y="10806"/>
                  </a:lnTo>
                  <a:lnTo>
                    <a:pt x="3508" y="10510"/>
                  </a:lnTo>
                  <a:lnTo>
                    <a:pt x="3441" y="10199"/>
                  </a:lnTo>
                  <a:lnTo>
                    <a:pt x="3387" y="9889"/>
                  </a:lnTo>
                  <a:lnTo>
                    <a:pt x="3346" y="9565"/>
                  </a:lnTo>
                  <a:lnTo>
                    <a:pt x="3319" y="9242"/>
                  </a:lnTo>
                  <a:lnTo>
                    <a:pt x="3319" y="8918"/>
                  </a:lnTo>
                  <a:lnTo>
                    <a:pt x="3319" y="8581"/>
                  </a:lnTo>
                  <a:lnTo>
                    <a:pt x="3346" y="8270"/>
                  </a:lnTo>
                  <a:lnTo>
                    <a:pt x="3387" y="7946"/>
                  </a:lnTo>
                  <a:lnTo>
                    <a:pt x="3427" y="7636"/>
                  </a:lnTo>
                  <a:lnTo>
                    <a:pt x="3495" y="7339"/>
                  </a:lnTo>
                  <a:lnTo>
                    <a:pt x="3576" y="7043"/>
                  </a:lnTo>
                  <a:lnTo>
                    <a:pt x="3670" y="6746"/>
                  </a:lnTo>
                  <a:lnTo>
                    <a:pt x="3778" y="6476"/>
                  </a:lnTo>
                  <a:lnTo>
                    <a:pt x="3899" y="6193"/>
                  </a:lnTo>
                  <a:lnTo>
                    <a:pt x="4021" y="5936"/>
                  </a:lnTo>
                  <a:lnTo>
                    <a:pt x="4169" y="5680"/>
                  </a:lnTo>
                  <a:lnTo>
                    <a:pt x="4318" y="5437"/>
                  </a:lnTo>
                  <a:lnTo>
                    <a:pt x="4480" y="5194"/>
                  </a:lnTo>
                  <a:lnTo>
                    <a:pt x="4655" y="4965"/>
                  </a:lnTo>
                  <a:lnTo>
                    <a:pt x="4844" y="4749"/>
                  </a:lnTo>
                  <a:lnTo>
                    <a:pt x="5033" y="4547"/>
                  </a:lnTo>
                  <a:lnTo>
                    <a:pt x="5235" y="4344"/>
                  </a:lnTo>
                  <a:lnTo>
                    <a:pt x="5451" y="4169"/>
                  </a:lnTo>
                  <a:lnTo>
                    <a:pt x="5680" y="3994"/>
                  </a:lnTo>
                  <a:lnTo>
                    <a:pt x="5910" y="3818"/>
                  </a:lnTo>
                  <a:lnTo>
                    <a:pt x="6152" y="3670"/>
                  </a:lnTo>
                  <a:lnTo>
                    <a:pt x="6395" y="3535"/>
                  </a:lnTo>
                  <a:lnTo>
                    <a:pt x="6652" y="3400"/>
                  </a:lnTo>
                  <a:lnTo>
                    <a:pt x="6908" y="3292"/>
                  </a:lnTo>
                  <a:lnTo>
                    <a:pt x="7178" y="3184"/>
                  </a:lnTo>
                  <a:lnTo>
                    <a:pt x="7447" y="3090"/>
                  </a:lnTo>
                  <a:lnTo>
                    <a:pt x="7731" y="3022"/>
                  </a:lnTo>
                  <a:lnTo>
                    <a:pt x="8014" y="2955"/>
                  </a:lnTo>
                  <a:lnTo>
                    <a:pt x="8297" y="2901"/>
                  </a:lnTo>
                  <a:lnTo>
                    <a:pt x="8594" y="2860"/>
                  </a:lnTo>
                  <a:lnTo>
                    <a:pt x="8891" y="2847"/>
                  </a:lnTo>
                  <a:lnTo>
                    <a:pt x="9201" y="2834"/>
                  </a:lnTo>
                  <a:close/>
                  <a:moveTo>
                    <a:pt x="8716" y="0"/>
                  </a:moveTo>
                  <a:lnTo>
                    <a:pt x="8257" y="41"/>
                  </a:lnTo>
                  <a:lnTo>
                    <a:pt x="7785" y="95"/>
                  </a:lnTo>
                  <a:lnTo>
                    <a:pt x="7340" y="162"/>
                  </a:lnTo>
                  <a:lnTo>
                    <a:pt x="6894" y="257"/>
                  </a:lnTo>
                  <a:lnTo>
                    <a:pt x="6449" y="378"/>
                  </a:lnTo>
                  <a:lnTo>
                    <a:pt x="6031" y="500"/>
                  </a:lnTo>
                  <a:lnTo>
                    <a:pt x="5613" y="662"/>
                  </a:lnTo>
                  <a:lnTo>
                    <a:pt x="5208" y="823"/>
                  </a:lnTo>
                  <a:lnTo>
                    <a:pt x="4803" y="1012"/>
                  </a:lnTo>
                  <a:lnTo>
                    <a:pt x="4426" y="1228"/>
                  </a:lnTo>
                  <a:lnTo>
                    <a:pt x="4048" y="1444"/>
                  </a:lnTo>
                  <a:lnTo>
                    <a:pt x="3684" y="1687"/>
                  </a:lnTo>
                  <a:lnTo>
                    <a:pt x="3346" y="1943"/>
                  </a:lnTo>
                  <a:lnTo>
                    <a:pt x="3009" y="2213"/>
                  </a:lnTo>
                  <a:lnTo>
                    <a:pt x="2685" y="2510"/>
                  </a:lnTo>
                  <a:lnTo>
                    <a:pt x="2388" y="2807"/>
                  </a:lnTo>
                  <a:lnTo>
                    <a:pt x="2092" y="3130"/>
                  </a:lnTo>
                  <a:lnTo>
                    <a:pt x="1822" y="3454"/>
                  </a:lnTo>
                  <a:lnTo>
                    <a:pt x="1566" y="3805"/>
                  </a:lnTo>
                  <a:lnTo>
                    <a:pt x="1336" y="4169"/>
                  </a:lnTo>
                  <a:lnTo>
                    <a:pt x="1107" y="4547"/>
                  </a:lnTo>
                  <a:lnTo>
                    <a:pt x="905" y="4925"/>
                  </a:lnTo>
                  <a:lnTo>
                    <a:pt x="729" y="5329"/>
                  </a:lnTo>
                  <a:lnTo>
                    <a:pt x="554" y="5734"/>
                  </a:lnTo>
                  <a:lnTo>
                    <a:pt x="419" y="6166"/>
                  </a:lnTo>
                  <a:lnTo>
                    <a:pt x="297" y="6597"/>
                  </a:lnTo>
                  <a:lnTo>
                    <a:pt x="189" y="7043"/>
                  </a:lnTo>
                  <a:lnTo>
                    <a:pt x="109" y="7488"/>
                  </a:lnTo>
                  <a:lnTo>
                    <a:pt x="55" y="7960"/>
                  </a:lnTo>
                  <a:lnTo>
                    <a:pt x="14" y="8432"/>
                  </a:lnTo>
                  <a:lnTo>
                    <a:pt x="1" y="8918"/>
                  </a:lnTo>
                  <a:lnTo>
                    <a:pt x="14" y="9403"/>
                  </a:lnTo>
                  <a:lnTo>
                    <a:pt x="55" y="9876"/>
                  </a:lnTo>
                  <a:lnTo>
                    <a:pt x="109" y="10334"/>
                  </a:lnTo>
                  <a:lnTo>
                    <a:pt x="189" y="10793"/>
                  </a:lnTo>
                  <a:lnTo>
                    <a:pt x="297" y="11238"/>
                  </a:lnTo>
                  <a:lnTo>
                    <a:pt x="419" y="11683"/>
                  </a:lnTo>
                  <a:lnTo>
                    <a:pt x="554" y="12102"/>
                  </a:lnTo>
                  <a:lnTo>
                    <a:pt x="729" y="12520"/>
                  </a:lnTo>
                  <a:lnTo>
                    <a:pt x="905" y="12924"/>
                  </a:lnTo>
                  <a:lnTo>
                    <a:pt x="1107" y="13302"/>
                  </a:lnTo>
                  <a:lnTo>
                    <a:pt x="1323" y="13680"/>
                  </a:lnTo>
                  <a:lnTo>
                    <a:pt x="1566" y="14044"/>
                  </a:lnTo>
                  <a:lnTo>
                    <a:pt x="1822" y="14395"/>
                  </a:lnTo>
                  <a:lnTo>
                    <a:pt x="2092" y="14732"/>
                  </a:lnTo>
                  <a:lnTo>
                    <a:pt x="2375" y="15056"/>
                  </a:lnTo>
                  <a:lnTo>
                    <a:pt x="2685" y="15366"/>
                  </a:lnTo>
                  <a:lnTo>
                    <a:pt x="3009" y="15650"/>
                  </a:lnTo>
                  <a:lnTo>
                    <a:pt x="3333" y="15933"/>
                  </a:lnTo>
                  <a:lnTo>
                    <a:pt x="3684" y="16189"/>
                  </a:lnTo>
                  <a:lnTo>
                    <a:pt x="4048" y="16432"/>
                  </a:lnTo>
                  <a:lnTo>
                    <a:pt x="4412" y="16661"/>
                  </a:lnTo>
                  <a:lnTo>
                    <a:pt x="4803" y="16864"/>
                  </a:lnTo>
                  <a:lnTo>
                    <a:pt x="5195" y="17066"/>
                  </a:lnTo>
                  <a:lnTo>
                    <a:pt x="5599" y="17228"/>
                  </a:lnTo>
                  <a:lnTo>
                    <a:pt x="6017" y="17390"/>
                  </a:lnTo>
                  <a:lnTo>
                    <a:pt x="6449" y="17525"/>
                  </a:lnTo>
                  <a:lnTo>
                    <a:pt x="6894" y="17633"/>
                  </a:lnTo>
                  <a:lnTo>
                    <a:pt x="7340" y="17727"/>
                  </a:lnTo>
                  <a:lnTo>
                    <a:pt x="7785" y="17808"/>
                  </a:lnTo>
                  <a:lnTo>
                    <a:pt x="8243" y="17862"/>
                  </a:lnTo>
                  <a:lnTo>
                    <a:pt x="8716" y="17889"/>
                  </a:lnTo>
                  <a:lnTo>
                    <a:pt x="9201" y="17903"/>
                  </a:lnTo>
                  <a:lnTo>
                    <a:pt x="9673" y="17889"/>
                  </a:lnTo>
                  <a:lnTo>
                    <a:pt x="10146" y="17862"/>
                  </a:lnTo>
                  <a:lnTo>
                    <a:pt x="10604" y="17808"/>
                  </a:lnTo>
                  <a:lnTo>
                    <a:pt x="11063" y="17727"/>
                  </a:lnTo>
                  <a:lnTo>
                    <a:pt x="11508" y="17633"/>
                  </a:lnTo>
                  <a:lnTo>
                    <a:pt x="11940" y="17525"/>
                  </a:lnTo>
                  <a:lnTo>
                    <a:pt x="12372" y="17390"/>
                  </a:lnTo>
                  <a:lnTo>
                    <a:pt x="12790" y="17228"/>
                  </a:lnTo>
                  <a:lnTo>
                    <a:pt x="13194" y="17053"/>
                  </a:lnTo>
                  <a:lnTo>
                    <a:pt x="13599" y="16864"/>
                  </a:lnTo>
                  <a:lnTo>
                    <a:pt x="13977" y="16648"/>
                  </a:lnTo>
                  <a:lnTo>
                    <a:pt x="14355" y="16432"/>
                  </a:lnTo>
                  <a:lnTo>
                    <a:pt x="14719" y="16176"/>
                  </a:lnTo>
                  <a:lnTo>
                    <a:pt x="15070" y="15919"/>
                  </a:lnTo>
                  <a:lnTo>
                    <a:pt x="15407" y="15650"/>
                  </a:lnTo>
                  <a:lnTo>
                    <a:pt x="15717" y="15353"/>
                  </a:lnTo>
                  <a:lnTo>
                    <a:pt x="16027" y="15043"/>
                  </a:lnTo>
                  <a:lnTo>
                    <a:pt x="16324" y="14719"/>
                  </a:lnTo>
                  <a:lnTo>
                    <a:pt x="16594" y="14381"/>
                  </a:lnTo>
                  <a:lnTo>
                    <a:pt x="16850" y="14031"/>
                  </a:lnTo>
                  <a:lnTo>
                    <a:pt x="17093" y="13666"/>
                  </a:lnTo>
                  <a:lnTo>
                    <a:pt x="17309" y="13302"/>
                  </a:lnTo>
                  <a:lnTo>
                    <a:pt x="17511" y="12911"/>
                  </a:lnTo>
                  <a:lnTo>
                    <a:pt x="17700" y="12506"/>
                  </a:lnTo>
                  <a:lnTo>
                    <a:pt x="17862" y="12088"/>
                  </a:lnTo>
                  <a:lnTo>
                    <a:pt x="18011" y="11670"/>
                  </a:lnTo>
                  <a:lnTo>
                    <a:pt x="18132" y="11238"/>
                  </a:lnTo>
                  <a:lnTo>
                    <a:pt x="18240" y="10793"/>
                  </a:lnTo>
                  <a:lnTo>
                    <a:pt x="18321" y="10334"/>
                  </a:lnTo>
                  <a:lnTo>
                    <a:pt x="18375" y="9876"/>
                  </a:lnTo>
                  <a:lnTo>
                    <a:pt x="18415" y="9403"/>
                  </a:lnTo>
                  <a:lnTo>
                    <a:pt x="18415" y="8918"/>
                  </a:lnTo>
                  <a:lnTo>
                    <a:pt x="18415" y="8432"/>
                  </a:lnTo>
                  <a:lnTo>
                    <a:pt x="18375" y="7973"/>
                  </a:lnTo>
                  <a:lnTo>
                    <a:pt x="18321" y="7501"/>
                  </a:lnTo>
                  <a:lnTo>
                    <a:pt x="18240" y="7056"/>
                  </a:lnTo>
                  <a:lnTo>
                    <a:pt x="18132" y="6611"/>
                  </a:lnTo>
                  <a:lnTo>
                    <a:pt x="18011" y="6179"/>
                  </a:lnTo>
                  <a:lnTo>
                    <a:pt x="17862" y="5747"/>
                  </a:lnTo>
                  <a:lnTo>
                    <a:pt x="17700" y="5343"/>
                  </a:lnTo>
                  <a:lnTo>
                    <a:pt x="17511" y="4938"/>
                  </a:lnTo>
                  <a:lnTo>
                    <a:pt x="17309" y="4560"/>
                  </a:lnTo>
                  <a:lnTo>
                    <a:pt x="17093" y="4183"/>
                  </a:lnTo>
                  <a:lnTo>
                    <a:pt x="16850" y="3818"/>
                  </a:lnTo>
                  <a:lnTo>
                    <a:pt x="16594" y="3481"/>
                  </a:lnTo>
                  <a:lnTo>
                    <a:pt x="16324" y="3144"/>
                  </a:lnTo>
                  <a:lnTo>
                    <a:pt x="16027" y="2820"/>
                  </a:lnTo>
                  <a:lnTo>
                    <a:pt x="15717" y="2523"/>
                  </a:lnTo>
                  <a:lnTo>
                    <a:pt x="15407" y="2226"/>
                  </a:lnTo>
                  <a:lnTo>
                    <a:pt x="15070" y="1957"/>
                  </a:lnTo>
                  <a:lnTo>
                    <a:pt x="14719" y="1700"/>
                  </a:lnTo>
                  <a:lnTo>
                    <a:pt x="14355" y="1457"/>
                  </a:lnTo>
                  <a:lnTo>
                    <a:pt x="13977" y="1228"/>
                  </a:lnTo>
                  <a:lnTo>
                    <a:pt x="13599" y="1026"/>
                  </a:lnTo>
                  <a:lnTo>
                    <a:pt x="13194" y="837"/>
                  </a:lnTo>
                  <a:lnTo>
                    <a:pt x="12790" y="662"/>
                  </a:lnTo>
                  <a:lnTo>
                    <a:pt x="12372" y="513"/>
                  </a:lnTo>
                  <a:lnTo>
                    <a:pt x="11940" y="378"/>
                  </a:lnTo>
                  <a:lnTo>
                    <a:pt x="11508" y="257"/>
                  </a:lnTo>
                  <a:lnTo>
                    <a:pt x="11063" y="162"/>
                  </a:lnTo>
                  <a:lnTo>
                    <a:pt x="10604" y="95"/>
                  </a:lnTo>
                  <a:lnTo>
                    <a:pt x="10146" y="41"/>
                  </a:lnTo>
                  <a:lnTo>
                    <a:pt x="9673" y="0"/>
                  </a:lnTo>
                  <a:close/>
                </a:path>
              </a:pathLst>
            </a:custGeom>
            <a:solidFill>
              <a:srgbClr val="FFFFFF"/>
            </a:solidFill>
            <a:ln>
              <a:noFill/>
            </a:ln>
          </p:spPr>
          <p:txBody>
            <a:bodyPr anchorCtr="0" anchor="ctr" bIns="182850" lIns="182850" spcFirstLastPara="1" rIns="182850" wrap="square" tIns="182850">
              <a:noAutofit/>
            </a:bodyPr>
            <a:lstStyle/>
            <a:p>
              <a:pPr indent="0" lvl="0" marL="0" rtl="0" algn="l">
                <a:spcBef>
                  <a:spcPts val="0"/>
                </a:spcBef>
                <a:spcAft>
                  <a:spcPts val="0"/>
                </a:spcAft>
                <a:buNone/>
              </a:pPr>
              <a:r>
                <a:t/>
              </a:r>
              <a:endParaRPr/>
            </a:p>
          </p:txBody>
        </p:sp>
        <p:sp>
          <p:nvSpPr>
            <p:cNvPr id="1473" name="Google Shape;1473;p126"/>
            <p:cNvSpPr/>
            <p:nvPr/>
          </p:nvSpPr>
          <p:spPr>
            <a:xfrm>
              <a:off x="911653" y="564983"/>
              <a:ext cx="41206" cy="167849"/>
            </a:xfrm>
            <a:custGeom>
              <a:rect b="b" l="l" r="r" t="t"/>
              <a:pathLst>
                <a:path extrusionOk="0" h="23987" w="5721">
                  <a:moveTo>
                    <a:pt x="986" y="0"/>
                  </a:moveTo>
                  <a:lnTo>
                    <a:pt x="864" y="14"/>
                  </a:lnTo>
                  <a:lnTo>
                    <a:pt x="743" y="41"/>
                  </a:lnTo>
                  <a:lnTo>
                    <a:pt x="635" y="68"/>
                  </a:lnTo>
                  <a:lnTo>
                    <a:pt x="540" y="108"/>
                  </a:lnTo>
                  <a:lnTo>
                    <a:pt x="446" y="149"/>
                  </a:lnTo>
                  <a:lnTo>
                    <a:pt x="365" y="216"/>
                  </a:lnTo>
                  <a:lnTo>
                    <a:pt x="284" y="270"/>
                  </a:lnTo>
                  <a:lnTo>
                    <a:pt x="217" y="351"/>
                  </a:lnTo>
                  <a:lnTo>
                    <a:pt x="163" y="432"/>
                  </a:lnTo>
                  <a:lnTo>
                    <a:pt x="122" y="527"/>
                  </a:lnTo>
                  <a:lnTo>
                    <a:pt x="82" y="621"/>
                  </a:lnTo>
                  <a:lnTo>
                    <a:pt x="41" y="729"/>
                  </a:lnTo>
                  <a:lnTo>
                    <a:pt x="28" y="850"/>
                  </a:lnTo>
                  <a:lnTo>
                    <a:pt x="14" y="972"/>
                  </a:lnTo>
                  <a:lnTo>
                    <a:pt x="1" y="1107"/>
                  </a:lnTo>
                  <a:lnTo>
                    <a:pt x="1" y="19184"/>
                  </a:lnTo>
                  <a:lnTo>
                    <a:pt x="14" y="19575"/>
                  </a:lnTo>
                  <a:lnTo>
                    <a:pt x="41" y="19953"/>
                  </a:lnTo>
                  <a:lnTo>
                    <a:pt x="82" y="20304"/>
                  </a:lnTo>
                  <a:lnTo>
                    <a:pt x="136" y="20628"/>
                  </a:lnTo>
                  <a:lnTo>
                    <a:pt x="190" y="20938"/>
                  </a:lnTo>
                  <a:lnTo>
                    <a:pt x="271" y="21221"/>
                  </a:lnTo>
                  <a:lnTo>
                    <a:pt x="365" y="21491"/>
                  </a:lnTo>
                  <a:lnTo>
                    <a:pt x="460" y="21747"/>
                  </a:lnTo>
                  <a:lnTo>
                    <a:pt x="581" y="21990"/>
                  </a:lnTo>
                  <a:lnTo>
                    <a:pt x="702" y="22206"/>
                  </a:lnTo>
                  <a:lnTo>
                    <a:pt x="837" y="22408"/>
                  </a:lnTo>
                  <a:lnTo>
                    <a:pt x="972" y="22597"/>
                  </a:lnTo>
                  <a:lnTo>
                    <a:pt x="1121" y="22773"/>
                  </a:lnTo>
                  <a:lnTo>
                    <a:pt x="1282" y="22921"/>
                  </a:lnTo>
                  <a:lnTo>
                    <a:pt x="1444" y="23069"/>
                  </a:lnTo>
                  <a:lnTo>
                    <a:pt x="1606" y="23204"/>
                  </a:lnTo>
                  <a:lnTo>
                    <a:pt x="1782" y="23312"/>
                  </a:lnTo>
                  <a:lnTo>
                    <a:pt x="1957" y="23420"/>
                  </a:lnTo>
                  <a:lnTo>
                    <a:pt x="2146" y="23515"/>
                  </a:lnTo>
                  <a:lnTo>
                    <a:pt x="2335" y="23595"/>
                  </a:lnTo>
                  <a:lnTo>
                    <a:pt x="2524" y="23676"/>
                  </a:lnTo>
                  <a:lnTo>
                    <a:pt x="2712" y="23744"/>
                  </a:lnTo>
                  <a:lnTo>
                    <a:pt x="2901" y="23798"/>
                  </a:lnTo>
                  <a:lnTo>
                    <a:pt x="3090" y="23838"/>
                  </a:lnTo>
                  <a:lnTo>
                    <a:pt x="3481" y="23919"/>
                  </a:lnTo>
                  <a:lnTo>
                    <a:pt x="3859" y="23960"/>
                  </a:lnTo>
                  <a:lnTo>
                    <a:pt x="4223" y="23987"/>
                  </a:lnTo>
                  <a:lnTo>
                    <a:pt x="4723" y="23987"/>
                  </a:lnTo>
                  <a:lnTo>
                    <a:pt x="4857" y="23973"/>
                  </a:lnTo>
                  <a:lnTo>
                    <a:pt x="4992" y="23946"/>
                  </a:lnTo>
                  <a:lnTo>
                    <a:pt x="5114" y="23906"/>
                  </a:lnTo>
                  <a:lnTo>
                    <a:pt x="5208" y="23865"/>
                  </a:lnTo>
                  <a:lnTo>
                    <a:pt x="5303" y="23811"/>
                  </a:lnTo>
                  <a:lnTo>
                    <a:pt x="5397" y="23744"/>
                  </a:lnTo>
                  <a:lnTo>
                    <a:pt x="5465" y="23676"/>
                  </a:lnTo>
                  <a:lnTo>
                    <a:pt x="5532" y="23595"/>
                  </a:lnTo>
                  <a:lnTo>
                    <a:pt x="5586" y="23515"/>
                  </a:lnTo>
                  <a:lnTo>
                    <a:pt x="5626" y="23420"/>
                  </a:lnTo>
                  <a:lnTo>
                    <a:pt x="5667" y="23312"/>
                  </a:lnTo>
                  <a:lnTo>
                    <a:pt x="5694" y="23204"/>
                  </a:lnTo>
                  <a:lnTo>
                    <a:pt x="5707" y="23096"/>
                  </a:lnTo>
                  <a:lnTo>
                    <a:pt x="5721" y="22840"/>
                  </a:lnTo>
                  <a:lnTo>
                    <a:pt x="5721" y="22031"/>
                  </a:lnTo>
                  <a:lnTo>
                    <a:pt x="5721" y="21936"/>
                  </a:lnTo>
                  <a:lnTo>
                    <a:pt x="5721" y="21842"/>
                  </a:lnTo>
                  <a:lnTo>
                    <a:pt x="5707" y="21761"/>
                  </a:lnTo>
                  <a:lnTo>
                    <a:pt x="5680" y="21666"/>
                  </a:lnTo>
                  <a:lnTo>
                    <a:pt x="5640" y="21585"/>
                  </a:lnTo>
                  <a:lnTo>
                    <a:pt x="5599" y="21504"/>
                  </a:lnTo>
                  <a:lnTo>
                    <a:pt x="5545" y="21424"/>
                  </a:lnTo>
                  <a:lnTo>
                    <a:pt x="5492" y="21356"/>
                  </a:lnTo>
                  <a:lnTo>
                    <a:pt x="5424" y="21289"/>
                  </a:lnTo>
                  <a:lnTo>
                    <a:pt x="5357" y="21235"/>
                  </a:lnTo>
                  <a:lnTo>
                    <a:pt x="5276" y="21181"/>
                  </a:lnTo>
                  <a:lnTo>
                    <a:pt x="5195" y="21140"/>
                  </a:lnTo>
                  <a:lnTo>
                    <a:pt x="5114" y="21100"/>
                  </a:lnTo>
                  <a:lnTo>
                    <a:pt x="5019" y="21073"/>
                  </a:lnTo>
                  <a:lnTo>
                    <a:pt x="4938" y="21059"/>
                  </a:lnTo>
                  <a:lnTo>
                    <a:pt x="4844" y="21046"/>
                  </a:lnTo>
                  <a:lnTo>
                    <a:pt x="4574" y="21019"/>
                  </a:lnTo>
                  <a:lnTo>
                    <a:pt x="4439" y="20978"/>
                  </a:lnTo>
                  <a:lnTo>
                    <a:pt x="4304" y="20938"/>
                  </a:lnTo>
                  <a:lnTo>
                    <a:pt x="4169" y="20884"/>
                  </a:lnTo>
                  <a:lnTo>
                    <a:pt x="4035" y="20816"/>
                  </a:lnTo>
                  <a:lnTo>
                    <a:pt x="3913" y="20722"/>
                  </a:lnTo>
                  <a:lnTo>
                    <a:pt x="3792" y="20614"/>
                  </a:lnTo>
                  <a:lnTo>
                    <a:pt x="3684" y="20493"/>
                  </a:lnTo>
                  <a:lnTo>
                    <a:pt x="3589" y="20331"/>
                  </a:lnTo>
                  <a:lnTo>
                    <a:pt x="3508" y="20155"/>
                  </a:lnTo>
                  <a:lnTo>
                    <a:pt x="3427" y="19940"/>
                  </a:lnTo>
                  <a:lnTo>
                    <a:pt x="3373" y="19710"/>
                  </a:lnTo>
                  <a:lnTo>
                    <a:pt x="3320" y="19440"/>
                  </a:lnTo>
                  <a:lnTo>
                    <a:pt x="3293" y="19130"/>
                  </a:lnTo>
                  <a:lnTo>
                    <a:pt x="3293" y="18779"/>
                  </a:lnTo>
                  <a:lnTo>
                    <a:pt x="3293" y="1107"/>
                  </a:lnTo>
                  <a:lnTo>
                    <a:pt x="3279" y="972"/>
                  </a:lnTo>
                  <a:lnTo>
                    <a:pt x="3266" y="850"/>
                  </a:lnTo>
                  <a:lnTo>
                    <a:pt x="3239" y="729"/>
                  </a:lnTo>
                  <a:lnTo>
                    <a:pt x="3212" y="621"/>
                  </a:lnTo>
                  <a:lnTo>
                    <a:pt x="3171" y="527"/>
                  </a:lnTo>
                  <a:lnTo>
                    <a:pt x="3117" y="432"/>
                  </a:lnTo>
                  <a:lnTo>
                    <a:pt x="3063" y="351"/>
                  </a:lnTo>
                  <a:lnTo>
                    <a:pt x="2996" y="270"/>
                  </a:lnTo>
                  <a:lnTo>
                    <a:pt x="2915" y="216"/>
                  </a:lnTo>
                  <a:lnTo>
                    <a:pt x="2834" y="149"/>
                  </a:lnTo>
                  <a:lnTo>
                    <a:pt x="2739" y="108"/>
                  </a:lnTo>
                  <a:lnTo>
                    <a:pt x="2645" y="68"/>
                  </a:lnTo>
                  <a:lnTo>
                    <a:pt x="2537" y="41"/>
                  </a:lnTo>
                  <a:lnTo>
                    <a:pt x="2429" y="14"/>
                  </a:lnTo>
                  <a:lnTo>
                    <a:pt x="2308" y="0"/>
                  </a:lnTo>
                  <a:close/>
                </a:path>
              </a:pathLst>
            </a:custGeom>
            <a:solidFill>
              <a:srgbClr val="FFFFFF"/>
            </a:solidFill>
            <a:ln>
              <a:noFill/>
            </a:ln>
          </p:spPr>
          <p:txBody>
            <a:bodyPr anchorCtr="0" anchor="ctr" bIns="182850" lIns="182850" spcFirstLastPara="1" rIns="182850" wrap="square" tIns="182850">
              <a:noAutofit/>
            </a:bodyPr>
            <a:lstStyle/>
            <a:p>
              <a:pPr indent="0" lvl="0" marL="0" rtl="0" algn="l">
                <a:spcBef>
                  <a:spcPts val="0"/>
                </a:spcBef>
                <a:spcAft>
                  <a:spcPts val="0"/>
                </a:spcAft>
                <a:buNone/>
              </a:pPr>
              <a:r>
                <a:t/>
              </a:r>
              <a:endParaRPr/>
            </a:p>
          </p:txBody>
        </p:sp>
        <p:sp>
          <p:nvSpPr>
            <p:cNvPr id="1474" name="Google Shape;1474;p126"/>
            <p:cNvSpPr/>
            <p:nvPr/>
          </p:nvSpPr>
          <p:spPr>
            <a:xfrm>
              <a:off x="974034" y="612279"/>
              <a:ext cx="23624" cy="119608"/>
            </a:xfrm>
            <a:custGeom>
              <a:rect b="b" l="l" r="r" t="t"/>
              <a:pathLst>
                <a:path extrusionOk="0" h="17093" w="3280">
                  <a:moveTo>
                    <a:pt x="986" y="0"/>
                  </a:moveTo>
                  <a:lnTo>
                    <a:pt x="864" y="14"/>
                  </a:lnTo>
                  <a:lnTo>
                    <a:pt x="756" y="41"/>
                  </a:lnTo>
                  <a:lnTo>
                    <a:pt x="648" y="68"/>
                  </a:lnTo>
                  <a:lnTo>
                    <a:pt x="554" y="108"/>
                  </a:lnTo>
                  <a:lnTo>
                    <a:pt x="460" y="149"/>
                  </a:lnTo>
                  <a:lnTo>
                    <a:pt x="379" y="216"/>
                  </a:lnTo>
                  <a:lnTo>
                    <a:pt x="298" y="270"/>
                  </a:lnTo>
                  <a:lnTo>
                    <a:pt x="230" y="351"/>
                  </a:lnTo>
                  <a:lnTo>
                    <a:pt x="176" y="432"/>
                  </a:lnTo>
                  <a:lnTo>
                    <a:pt x="122" y="526"/>
                  </a:lnTo>
                  <a:lnTo>
                    <a:pt x="82" y="621"/>
                  </a:lnTo>
                  <a:lnTo>
                    <a:pt x="55" y="729"/>
                  </a:lnTo>
                  <a:lnTo>
                    <a:pt x="28" y="850"/>
                  </a:lnTo>
                  <a:lnTo>
                    <a:pt x="14" y="972"/>
                  </a:lnTo>
                  <a:lnTo>
                    <a:pt x="1" y="1106"/>
                  </a:lnTo>
                  <a:lnTo>
                    <a:pt x="14" y="15987"/>
                  </a:lnTo>
                  <a:lnTo>
                    <a:pt x="14" y="16121"/>
                  </a:lnTo>
                  <a:lnTo>
                    <a:pt x="28" y="16243"/>
                  </a:lnTo>
                  <a:lnTo>
                    <a:pt x="55" y="16364"/>
                  </a:lnTo>
                  <a:lnTo>
                    <a:pt x="95" y="16472"/>
                  </a:lnTo>
                  <a:lnTo>
                    <a:pt x="136" y="16567"/>
                  </a:lnTo>
                  <a:lnTo>
                    <a:pt x="176" y="16661"/>
                  </a:lnTo>
                  <a:lnTo>
                    <a:pt x="244" y="16742"/>
                  </a:lnTo>
                  <a:lnTo>
                    <a:pt x="311" y="16823"/>
                  </a:lnTo>
                  <a:lnTo>
                    <a:pt x="379" y="16890"/>
                  </a:lnTo>
                  <a:lnTo>
                    <a:pt x="460" y="16944"/>
                  </a:lnTo>
                  <a:lnTo>
                    <a:pt x="554" y="16985"/>
                  </a:lnTo>
                  <a:lnTo>
                    <a:pt x="662" y="17025"/>
                  </a:lnTo>
                  <a:lnTo>
                    <a:pt x="770" y="17066"/>
                  </a:lnTo>
                  <a:lnTo>
                    <a:pt x="878" y="17079"/>
                  </a:lnTo>
                  <a:lnTo>
                    <a:pt x="999" y="17093"/>
                  </a:lnTo>
                  <a:lnTo>
                    <a:pt x="2308" y="17093"/>
                  </a:lnTo>
                  <a:lnTo>
                    <a:pt x="2429" y="17079"/>
                  </a:lnTo>
                  <a:lnTo>
                    <a:pt x="2551" y="17066"/>
                  </a:lnTo>
                  <a:lnTo>
                    <a:pt x="2658" y="17025"/>
                  </a:lnTo>
                  <a:lnTo>
                    <a:pt x="2753" y="16985"/>
                  </a:lnTo>
                  <a:lnTo>
                    <a:pt x="2847" y="16944"/>
                  </a:lnTo>
                  <a:lnTo>
                    <a:pt x="2928" y="16890"/>
                  </a:lnTo>
                  <a:lnTo>
                    <a:pt x="3009" y="16823"/>
                  </a:lnTo>
                  <a:lnTo>
                    <a:pt x="3077" y="16742"/>
                  </a:lnTo>
                  <a:lnTo>
                    <a:pt x="3131" y="16661"/>
                  </a:lnTo>
                  <a:lnTo>
                    <a:pt x="3171" y="16567"/>
                  </a:lnTo>
                  <a:lnTo>
                    <a:pt x="3212" y="16472"/>
                  </a:lnTo>
                  <a:lnTo>
                    <a:pt x="3239" y="16364"/>
                  </a:lnTo>
                  <a:lnTo>
                    <a:pt x="3266" y="16243"/>
                  </a:lnTo>
                  <a:lnTo>
                    <a:pt x="3279" y="16121"/>
                  </a:lnTo>
                  <a:lnTo>
                    <a:pt x="3279" y="15987"/>
                  </a:lnTo>
                  <a:lnTo>
                    <a:pt x="3279" y="1106"/>
                  </a:lnTo>
                  <a:lnTo>
                    <a:pt x="3279" y="972"/>
                  </a:lnTo>
                  <a:lnTo>
                    <a:pt x="3266" y="850"/>
                  </a:lnTo>
                  <a:lnTo>
                    <a:pt x="3239" y="729"/>
                  </a:lnTo>
                  <a:lnTo>
                    <a:pt x="3212" y="621"/>
                  </a:lnTo>
                  <a:lnTo>
                    <a:pt x="3171" y="526"/>
                  </a:lnTo>
                  <a:lnTo>
                    <a:pt x="3131" y="432"/>
                  </a:lnTo>
                  <a:lnTo>
                    <a:pt x="3077" y="351"/>
                  </a:lnTo>
                  <a:lnTo>
                    <a:pt x="3009" y="270"/>
                  </a:lnTo>
                  <a:lnTo>
                    <a:pt x="2928" y="216"/>
                  </a:lnTo>
                  <a:lnTo>
                    <a:pt x="2847" y="149"/>
                  </a:lnTo>
                  <a:lnTo>
                    <a:pt x="2753" y="108"/>
                  </a:lnTo>
                  <a:lnTo>
                    <a:pt x="2658" y="68"/>
                  </a:lnTo>
                  <a:lnTo>
                    <a:pt x="2551" y="41"/>
                  </a:lnTo>
                  <a:lnTo>
                    <a:pt x="2429" y="14"/>
                  </a:lnTo>
                  <a:lnTo>
                    <a:pt x="2308" y="0"/>
                  </a:lnTo>
                  <a:close/>
                </a:path>
              </a:pathLst>
            </a:custGeom>
            <a:solidFill>
              <a:srgbClr val="FFFFFF"/>
            </a:solidFill>
            <a:ln>
              <a:noFill/>
            </a:ln>
          </p:spPr>
          <p:txBody>
            <a:bodyPr anchorCtr="0" anchor="ctr" bIns="182850" lIns="182850" spcFirstLastPara="1" rIns="182850" wrap="square" tIns="182850">
              <a:noAutofit/>
            </a:bodyPr>
            <a:lstStyle/>
            <a:p>
              <a:pPr indent="0" lvl="0" marL="0" rtl="0" algn="l">
                <a:spcBef>
                  <a:spcPts val="0"/>
                </a:spcBef>
                <a:spcAft>
                  <a:spcPts val="0"/>
                </a:spcAft>
                <a:buNone/>
              </a:pPr>
              <a:r>
                <a:t/>
              </a:r>
              <a:endParaRPr/>
            </a:p>
          </p:txBody>
        </p:sp>
        <p:sp>
          <p:nvSpPr>
            <p:cNvPr id="1475" name="Google Shape;1475;p126"/>
            <p:cNvSpPr/>
            <p:nvPr/>
          </p:nvSpPr>
          <p:spPr>
            <a:xfrm>
              <a:off x="1018149" y="609445"/>
              <a:ext cx="132735" cy="125276"/>
            </a:xfrm>
            <a:custGeom>
              <a:rect b="b" l="l" r="r" t="t"/>
              <a:pathLst>
                <a:path extrusionOk="0" h="17903" w="18429">
                  <a:moveTo>
                    <a:pt x="9201" y="2834"/>
                  </a:moveTo>
                  <a:lnTo>
                    <a:pt x="9498" y="2847"/>
                  </a:lnTo>
                  <a:lnTo>
                    <a:pt x="9795" y="2860"/>
                  </a:lnTo>
                  <a:lnTo>
                    <a:pt x="10092" y="2901"/>
                  </a:lnTo>
                  <a:lnTo>
                    <a:pt x="10388" y="2955"/>
                  </a:lnTo>
                  <a:lnTo>
                    <a:pt x="10672" y="3009"/>
                  </a:lnTo>
                  <a:lnTo>
                    <a:pt x="10941" y="3090"/>
                  </a:lnTo>
                  <a:lnTo>
                    <a:pt x="11225" y="3184"/>
                  </a:lnTo>
                  <a:lnTo>
                    <a:pt x="11481" y="3279"/>
                  </a:lnTo>
                  <a:lnTo>
                    <a:pt x="11751" y="3400"/>
                  </a:lnTo>
                  <a:lnTo>
                    <a:pt x="11994" y="3522"/>
                  </a:lnTo>
                  <a:lnTo>
                    <a:pt x="12250" y="3670"/>
                  </a:lnTo>
                  <a:lnTo>
                    <a:pt x="12479" y="3818"/>
                  </a:lnTo>
                  <a:lnTo>
                    <a:pt x="12709" y="3980"/>
                  </a:lnTo>
                  <a:lnTo>
                    <a:pt x="12938" y="4156"/>
                  </a:lnTo>
                  <a:lnTo>
                    <a:pt x="13154" y="4344"/>
                  </a:lnTo>
                  <a:lnTo>
                    <a:pt x="13356" y="4533"/>
                  </a:lnTo>
                  <a:lnTo>
                    <a:pt x="13545" y="4736"/>
                  </a:lnTo>
                  <a:lnTo>
                    <a:pt x="13734" y="4952"/>
                  </a:lnTo>
                  <a:lnTo>
                    <a:pt x="13909" y="5181"/>
                  </a:lnTo>
                  <a:lnTo>
                    <a:pt x="14071" y="5424"/>
                  </a:lnTo>
                  <a:lnTo>
                    <a:pt x="14220" y="5667"/>
                  </a:lnTo>
                  <a:lnTo>
                    <a:pt x="14368" y="5923"/>
                  </a:lnTo>
                  <a:lnTo>
                    <a:pt x="14503" y="6179"/>
                  </a:lnTo>
                  <a:lnTo>
                    <a:pt x="14611" y="6462"/>
                  </a:lnTo>
                  <a:lnTo>
                    <a:pt x="14719" y="6732"/>
                  </a:lnTo>
                  <a:lnTo>
                    <a:pt x="14813" y="7029"/>
                  </a:lnTo>
                  <a:lnTo>
                    <a:pt x="14894" y="7326"/>
                  </a:lnTo>
                  <a:lnTo>
                    <a:pt x="14962" y="7623"/>
                  </a:lnTo>
                  <a:lnTo>
                    <a:pt x="15016" y="7946"/>
                  </a:lnTo>
                  <a:lnTo>
                    <a:pt x="15043" y="8257"/>
                  </a:lnTo>
                  <a:lnTo>
                    <a:pt x="15070" y="8581"/>
                  </a:lnTo>
                  <a:lnTo>
                    <a:pt x="15083" y="8918"/>
                  </a:lnTo>
                  <a:lnTo>
                    <a:pt x="15070" y="9255"/>
                  </a:lnTo>
                  <a:lnTo>
                    <a:pt x="15043" y="9579"/>
                  </a:lnTo>
                  <a:lnTo>
                    <a:pt x="15016" y="9903"/>
                  </a:lnTo>
                  <a:lnTo>
                    <a:pt x="14962" y="10213"/>
                  </a:lnTo>
                  <a:lnTo>
                    <a:pt x="14894" y="10523"/>
                  </a:lnTo>
                  <a:lnTo>
                    <a:pt x="14813" y="10820"/>
                  </a:lnTo>
                  <a:lnTo>
                    <a:pt x="14719" y="11103"/>
                  </a:lnTo>
                  <a:lnTo>
                    <a:pt x="14611" y="11387"/>
                  </a:lnTo>
                  <a:lnTo>
                    <a:pt x="14503" y="11670"/>
                  </a:lnTo>
                  <a:lnTo>
                    <a:pt x="14368" y="11940"/>
                  </a:lnTo>
                  <a:lnTo>
                    <a:pt x="14220" y="12196"/>
                  </a:lnTo>
                  <a:lnTo>
                    <a:pt x="14071" y="12439"/>
                  </a:lnTo>
                  <a:lnTo>
                    <a:pt x="13909" y="12682"/>
                  </a:lnTo>
                  <a:lnTo>
                    <a:pt x="13734" y="12911"/>
                  </a:lnTo>
                  <a:lnTo>
                    <a:pt x="13545" y="13127"/>
                  </a:lnTo>
                  <a:lnTo>
                    <a:pt x="13356" y="13343"/>
                  </a:lnTo>
                  <a:lnTo>
                    <a:pt x="13154" y="13532"/>
                  </a:lnTo>
                  <a:lnTo>
                    <a:pt x="12938" y="13720"/>
                  </a:lnTo>
                  <a:lnTo>
                    <a:pt x="12709" y="13896"/>
                  </a:lnTo>
                  <a:lnTo>
                    <a:pt x="12479" y="14071"/>
                  </a:lnTo>
                  <a:lnTo>
                    <a:pt x="12250" y="14220"/>
                  </a:lnTo>
                  <a:lnTo>
                    <a:pt x="11994" y="14368"/>
                  </a:lnTo>
                  <a:lnTo>
                    <a:pt x="11751" y="14489"/>
                  </a:lnTo>
                  <a:lnTo>
                    <a:pt x="11481" y="14611"/>
                  </a:lnTo>
                  <a:lnTo>
                    <a:pt x="11225" y="14719"/>
                  </a:lnTo>
                  <a:lnTo>
                    <a:pt x="10941" y="14813"/>
                  </a:lnTo>
                  <a:lnTo>
                    <a:pt x="10672" y="14881"/>
                  </a:lnTo>
                  <a:lnTo>
                    <a:pt x="10388" y="14948"/>
                  </a:lnTo>
                  <a:lnTo>
                    <a:pt x="10092" y="15002"/>
                  </a:lnTo>
                  <a:lnTo>
                    <a:pt x="9795" y="15043"/>
                  </a:lnTo>
                  <a:lnTo>
                    <a:pt x="9498" y="15056"/>
                  </a:lnTo>
                  <a:lnTo>
                    <a:pt x="9201" y="15070"/>
                  </a:lnTo>
                  <a:lnTo>
                    <a:pt x="8904" y="15056"/>
                  </a:lnTo>
                  <a:lnTo>
                    <a:pt x="8608" y="15043"/>
                  </a:lnTo>
                  <a:lnTo>
                    <a:pt x="8311" y="15002"/>
                  </a:lnTo>
                  <a:lnTo>
                    <a:pt x="8027" y="14948"/>
                  </a:lnTo>
                  <a:lnTo>
                    <a:pt x="7744" y="14881"/>
                  </a:lnTo>
                  <a:lnTo>
                    <a:pt x="7461" y="14800"/>
                  </a:lnTo>
                  <a:lnTo>
                    <a:pt x="7191" y="14719"/>
                  </a:lnTo>
                  <a:lnTo>
                    <a:pt x="6921" y="14611"/>
                  </a:lnTo>
                  <a:lnTo>
                    <a:pt x="6665" y="14489"/>
                  </a:lnTo>
                  <a:lnTo>
                    <a:pt x="6409" y="14355"/>
                  </a:lnTo>
                  <a:lnTo>
                    <a:pt x="6166" y="14206"/>
                  </a:lnTo>
                  <a:lnTo>
                    <a:pt x="5923" y="14058"/>
                  </a:lnTo>
                  <a:lnTo>
                    <a:pt x="5694" y="13896"/>
                  </a:lnTo>
                  <a:lnTo>
                    <a:pt x="5478" y="13707"/>
                  </a:lnTo>
                  <a:lnTo>
                    <a:pt x="5262" y="13518"/>
                  </a:lnTo>
                  <a:lnTo>
                    <a:pt x="5060" y="13316"/>
                  </a:lnTo>
                  <a:lnTo>
                    <a:pt x="4857" y="13113"/>
                  </a:lnTo>
                  <a:lnTo>
                    <a:pt x="4668" y="12898"/>
                  </a:lnTo>
                  <a:lnTo>
                    <a:pt x="4493" y="12655"/>
                  </a:lnTo>
                  <a:lnTo>
                    <a:pt x="4331" y="12425"/>
                  </a:lnTo>
                  <a:lnTo>
                    <a:pt x="4183" y="12169"/>
                  </a:lnTo>
                  <a:lnTo>
                    <a:pt x="4034" y="11913"/>
                  </a:lnTo>
                  <a:lnTo>
                    <a:pt x="3899" y="11643"/>
                  </a:lnTo>
                  <a:lnTo>
                    <a:pt x="3778" y="11373"/>
                  </a:lnTo>
                  <a:lnTo>
                    <a:pt x="3684" y="11090"/>
                  </a:lnTo>
                  <a:lnTo>
                    <a:pt x="3589" y="10806"/>
                  </a:lnTo>
                  <a:lnTo>
                    <a:pt x="3508" y="10510"/>
                  </a:lnTo>
                  <a:lnTo>
                    <a:pt x="3441" y="10199"/>
                  </a:lnTo>
                  <a:lnTo>
                    <a:pt x="3387" y="9889"/>
                  </a:lnTo>
                  <a:lnTo>
                    <a:pt x="3346" y="9565"/>
                  </a:lnTo>
                  <a:lnTo>
                    <a:pt x="3319" y="9242"/>
                  </a:lnTo>
                  <a:lnTo>
                    <a:pt x="3319" y="8918"/>
                  </a:lnTo>
                  <a:lnTo>
                    <a:pt x="3319" y="8581"/>
                  </a:lnTo>
                  <a:lnTo>
                    <a:pt x="3346" y="8270"/>
                  </a:lnTo>
                  <a:lnTo>
                    <a:pt x="3387" y="7946"/>
                  </a:lnTo>
                  <a:lnTo>
                    <a:pt x="3441" y="7636"/>
                  </a:lnTo>
                  <a:lnTo>
                    <a:pt x="3508" y="7339"/>
                  </a:lnTo>
                  <a:lnTo>
                    <a:pt x="3576" y="7043"/>
                  </a:lnTo>
                  <a:lnTo>
                    <a:pt x="3670" y="6746"/>
                  </a:lnTo>
                  <a:lnTo>
                    <a:pt x="3778" y="6476"/>
                  </a:lnTo>
                  <a:lnTo>
                    <a:pt x="3899" y="6193"/>
                  </a:lnTo>
                  <a:lnTo>
                    <a:pt x="4021" y="5936"/>
                  </a:lnTo>
                  <a:lnTo>
                    <a:pt x="4169" y="5680"/>
                  </a:lnTo>
                  <a:lnTo>
                    <a:pt x="4318" y="5437"/>
                  </a:lnTo>
                  <a:lnTo>
                    <a:pt x="4479" y="5194"/>
                  </a:lnTo>
                  <a:lnTo>
                    <a:pt x="4655" y="4965"/>
                  </a:lnTo>
                  <a:lnTo>
                    <a:pt x="4844" y="4749"/>
                  </a:lnTo>
                  <a:lnTo>
                    <a:pt x="5046" y="4547"/>
                  </a:lnTo>
                  <a:lnTo>
                    <a:pt x="5248" y="4344"/>
                  </a:lnTo>
                  <a:lnTo>
                    <a:pt x="5464" y="4169"/>
                  </a:lnTo>
                  <a:lnTo>
                    <a:pt x="5680" y="3994"/>
                  </a:lnTo>
                  <a:lnTo>
                    <a:pt x="5909" y="3818"/>
                  </a:lnTo>
                  <a:lnTo>
                    <a:pt x="6152" y="3670"/>
                  </a:lnTo>
                  <a:lnTo>
                    <a:pt x="6395" y="3535"/>
                  </a:lnTo>
                  <a:lnTo>
                    <a:pt x="6651" y="3400"/>
                  </a:lnTo>
                  <a:lnTo>
                    <a:pt x="6908" y="3292"/>
                  </a:lnTo>
                  <a:lnTo>
                    <a:pt x="7178" y="3184"/>
                  </a:lnTo>
                  <a:lnTo>
                    <a:pt x="7447" y="3090"/>
                  </a:lnTo>
                  <a:lnTo>
                    <a:pt x="7731" y="3022"/>
                  </a:lnTo>
                  <a:lnTo>
                    <a:pt x="8014" y="2955"/>
                  </a:lnTo>
                  <a:lnTo>
                    <a:pt x="8297" y="2901"/>
                  </a:lnTo>
                  <a:lnTo>
                    <a:pt x="8594" y="2860"/>
                  </a:lnTo>
                  <a:lnTo>
                    <a:pt x="8891" y="2847"/>
                  </a:lnTo>
                  <a:lnTo>
                    <a:pt x="9201" y="2834"/>
                  </a:lnTo>
                  <a:close/>
                  <a:moveTo>
                    <a:pt x="8716" y="0"/>
                  </a:moveTo>
                  <a:lnTo>
                    <a:pt x="8257" y="41"/>
                  </a:lnTo>
                  <a:lnTo>
                    <a:pt x="7785" y="95"/>
                  </a:lnTo>
                  <a:lnTo>
                    <a:pt x="7339" y="162"/>
                  </a:lnTo>
                  <a:lnTo>
                    <a:pt x="6894" y="257"/>
                  </a:lnTo>
                  <a:lnTo>
                    <a:pt x="6449" y="378"/>
                  </a:lnTo>
                  <a:lnTo>
                    <a:pt x="6017" y="500"/>
                  </a:lnTo>
                  <a:lnTo>
                    <a:pt x="5613" y="662"/>
                  </a:lnTo>
                  <a:lnTo>
                    <a:pt x="5194" y="823"/>
                  </a:lnTo>
                  <a:lnTo>
                    <a:pt x="4803" y="1012"/>
                  </a:lnTo>
                  <a:lnTo>
                    <a:pt x="4412" y="1228"/>
                  </a:lnTo>
                  <a:lnTo>
                    <a:pt x="4048" y="1444"/>
                  </a:lnTo>
                  <a:lnTo>
                    <a:pt x="3684" y="1687"/>
                  </a:lnTo>
                  <a:lnTo>
                    <a:pt x="3333" y="1943"/>
                  </a:lnTo>
                  <a:lnTo>
                    <a:pt x="3009" y="2213"/>
                  </a:lnTo>
                  <a:lnTo>
                    <a:pt x="2685" y="2510"/>
                  </a:lnTo>
                  <a:lnTo>
                    <a:pt x="2388" y="2807"/>
                  </a:lnTo>
                  <a:lnTo>
                    <a:pt x="2092" y="3130"/>
                  </a:lnTo>
                  <a:lnTo>
                    <a:pt x="1822" y="3454"/>
                  </a:lnTo>
                  <a:lnTo>
                    <a:pt x="1565" y="3805"/>
                  </a:lnTo>
                  <a:lnTo>
                    <a:pt x="1323" y="4169"/>
                  </a:lnTo>
                  <a:lnTo>
                    <a:pt x="1107" y="4547"/>
                  </a:lnTo>
                  <a:lnTo>
                    <a:pt x="904" y="4925"/>
                  </a:lnTo>
                  <a:lnTo>
                    <a:pt x="729" y="5329"/>
                  </a:lnTo>
                  <a:lnTo>
                    <a:pt x="554" y="5734"/>
                  </a:lnTo>
                  <a:lnTo>
                    <a:pt x="419" y="6166"/>
                  </a:lnTo>
                  <a:lnTo>
                    <a:pt x="297" y="6597"/>
                  </a:lnTo>
                  <a:lnTo>
                    <a:pt x="189" y="7043"/>
                  </a:lnTo>
                  <a:lnTo>
                    <a:pt x="108" y="7488"/>
                  </a:lnTo>
                  <a:lnTo>
                    <a:pt x="55" y="7960"/>
                  </a:lnTo>
                  <a:lnTo>
                    <a:pt x="14" y="8432"/>
                  </a:lnTo>
                  <a:lnTo>
                    <a:pt x="1" y="8918"/>
                  </a:lnTo>
                  <a:lnTo>
                    <a:pt x="14" y="9403"/>
                  </a:lnTo>
                  <a:lnTo>
                    <a:pt x="55" y="9876"/>
                  </a:lnTo>
                  <a:lnTo>
                    <a:pt x="108" y="10334"/>
                  </a:lnTo>
                  <a:lnTo>
                    <a:pt x="189" y="10793"/>
                  </a:lnTo>
                  <a:lnTo>
                    <a:pt x="297" y="11238"/>
                  </a:lnTo>
                  <a:lnTo>
                    <a:pt x="419" y="11683"/>
                  </a:lnTo>
                  <a:lnTo>
                    <a:pt x="554" y="12102"/>
                  </a:lnTo>
                  <a:lnTo>
                    <a:pt x="729" y="12520"/>
                  </a:lnTo>
                  <a:lnTo>
                    <a:pt x="904" y="12924"/>
                  </a:lnTo>
                  <a:lnTo>
                    <a:pt x="1107" y="13302"/>
                  </a:lnTo>
                  <a:lnTo>
                    <a:pt x="1323" y="13680"/>
                  </a:lnTo>
                  <a:lnTo>
                    <a:pt x="1565" y="14044"/>
                  </a:lnTo>
                  <a:lnTo>
                    <a:pt x="1822" y="14395"/>
                  </a:lnTo>
                  <a:lnTo>
                    <a:pt x="2092" y="14732"/>
                  </a:lnTo>
                  <a:lnTo>
                    <a:pt x="2388" y="15056"/>
                  </a:lnTo>
                  <a:lnTo>
                    <a:pt x="2685" y="15366"/>
                  </a:lnTo>
                  <a:lnTo>
                    <a:pt x="3009" y="15650"/>
                  </a:lnTo>
                  <a:lnTo>
                    <a:pt x="3333" y="15933"/>
                  </a:lnTo>
                  <a:lnTo>
                    <a:pt x="3684" y="16189"/>
                  </a:lnTo>
                  <a:lnTo>
                    <a:pt x="4048" y="16432"/>
                  </a:lnTo>
                  <a:lnTo>
                    <a:pt x="4412" y="16661"/>
                  </a:lnTo>
                  <a:lnTo>
                    <a:pt x="4803" y="16864"/>
                  </a:lnTo>
                  <a:lnTo>
                    <a:pt x="5194" y="17066"/>
                  </a:lnTo>
                  <a:lnTo>
                    <a:pt x="5613" y="17228"/>
                  </a:lnTo>
                  <a:lnTo>
                    <a:pt x="6031" y="17390"/>
                  </a:lnTo>
                  <a:lnTo>
                    <a:pt x="6449" y="17525"/>
                  </a:lnTo>
                  <a:lnTo>
                    <a:pt x="6894" y="17633"/>
                  </a:lnTo>
                  <a:lnTo>
                    <a:pt x="7339" y="17727"/>
                  </a:lnTo>
                  <a:lnTo>
                    <a:pt x="7785" y="17808"/>
                  </a:lnTo>
                  <a:lnTo>
                    <a:pt x="8257" y="17862"/>
                  </a:lnTo>
                  <a:lnTo>
                    <a:pt x="8716" y="17889"/>
                  </a:lnTo>
                  <a:lnTo>
                    <a:pt x="9201" y="17903"/>
                  </a:lnTo>
                  <a:lnTo>
                    <a:pt x="9673" y="17889"/>
                  </a:lnTo>
                  <a:lnTo>
                    <a:pt x="10146" y="17862"/>
                  </a:lnTo>
                  <a:lnTo>
                    <a:pt x="10604" y="17808"/>
                  </a:lnTo>
                  <a:lnTo>
                    <a:pt x="11063" y="17727"/>
                  </a:lnTo>
                  <a:lnTo>
                    <a:pt x="11508" y="17633"/>
                  </a:lnTo>
                  <a:lnTo>
                    <a:pt x="11940" y="17525"/>
                  </a:lnTo>
                  <a:lnTo>
                    <a:pt x="12371" y="17390"/>
                  </a:lnTo>
                  <a:lnTo>
                    <a:pt x="12790" y="17228"/>
                  </a:lnTo>
                  <a:lnTo>
                    <a:pt x="13208" y="17053"/>
                  </a:lnTo>
                  <a:lnTo>
                    <a:pt x="13599" y="16864"/>
                  </a:lnTo>
                  <a:lnTo>
                    <a:pt x="13990" y="16648"/>
                  </a:lnTo>
                  <a:lnTo>
                    <a:pt x="14355" y="16432"/>
                  </a:lnTo>
                  <a:lnTo>
                    <a:pt x="14719" y="16176"/>
                  </a:lnTo>
                  <a:lnTo>
                    <a:pt x="15070" y="15919"/>
                  </a:lnTo>
                  <a:lnTo>
                    <a:pt x="15407" y="15650"/>
                  </a:lnTo>
                  <a:lnTo>
                    <a:pt x="15731" y="15353"/>
                  </a:lnTo>
                  <a:lnTo>
                    <a:pt x="16027" y="15043"/>
                  </a:lnTo>
                  <a:lnTo>
                    <a:pt x="16324" y="14719"/>
                  </a:lnTo>
                  <a:lnTo>
                    <a:pt x="16594" y="14381"/>
                  </a:lnTo>
                  <a:lnTo>
                    <a:pt x="16850" y="14031"/>
                  </a:lnTo>
                  <a:lnTo>
                    <a:pt x="17093" y="13666"/>
                  </a:lnTo>
                  <a:lnTo>
                    <a:pt x="17309" y="13289"/>
                  </a:lnTo>
                  <a:lnTo>
                    <a:pt x="17511" y="12911"/>
                  </a:lnTo>
                  <a:lnTo>
                    <a:pt x="17700" y="12506"/>
                  </a:lnTo>
                  <a:lnTo>
                    <a:pt x="17862" y="12088"/>
                  </a:lnTo>
                  <a:lnTo>
                    <a:pt x="18011" y="11670"/>
                  </a:lnTo>
                  <a:lnTo>
                    <a:pt x="18132" y="11238"/>
                  </a:lnTo>
                  <a:lnTo>
                    <a:pt x="18240" y="10793"/>
                  </a:lnTo>
                  <a:lnTo>
                    <a:pt x="18321" y="10334"/>
                  </a:lnTo>
                  <a:lnTo>
                    <a:pt x="18375" y="9876"/>
                  </a:lnTo>
                  <a:lnTo>
                    <a:pt x="18415" y="9403"/>
                  </a:lnTo>
                  <a:lnTo>
                    <a:pt x="18429" y="8918"/>
                  </a:lnTo>
                  <a:lnTo>
                    <a:pt x="18415" y="8432"/>
                  </a:lnTo>
                  <a:lnTo>
                    <a:pt x="18375" y="7973"/>
                  </a:lnTo>
                  <a:lnTo>
                    <a:pt x="18321" y="7501"/>
                  </a:lnTo>
                  <a:lnTo>
                    <a:pt x="18240" y="7056"/>
                  </a:lnTo>
                  <a:lnTo>
                    <a:pt x="18132" y="6611"/>
                  </a:lnTo>
                  <a:lnTo>
                    <a:pt x="18011" y="6179"/>
                  </a:lnTo>
                  <a:lnTo>
                    <a:pt x="17862" y="5747"/>
                  </a:lnTo>
                  <a:lnTo>
                    <a:pt x="17700" y="5343"/>
                  </a:lnTo>
                  <a:lnTo>
                    <a:pt x="17511" y="4938"/>
                  </a:lnTo>
                  <a:lnTo>
                    <a:pt x="17309" y="4560"/>
                  </a:lnTo>
                  <a:lnTo>
                    <a:pt x="17093" y="4183"/>
                  </a:lnTo>
                  <a:lnTo>
                    <a:pt x="16850" y="3818"/>
                  </a:lnTo>
                  <a:lnTo>
                    <a:pt x="16594" y="3481"/>
                  </a:lnTo>
                  <a:lnTo>
                    <a:pt x="16324" y="3144"/>
                  </a:lnTo>
                  <a:lnTo>
                    <a:pt x="16027" y="2820"/>
                  </a:lnTo>
                  <a:lnTo>
                    <a:pt x="15731" y="2523"/>
                  </a:lnTo>
                  <a:lnTo>
                    <a:pt x="15407" y="2226"/>
                  </a:lnTo>
                  <a:lnTo>
                    <a:pt x="15070" y="1957"/>
                  </a:lnTo>
                  <a:lnTo>
                    <a:pt x="14719" y="1700"/>
                  </a:lnTo>
                  <a:lnTo>
                    <a:pt x="14355" y="1457"/>
                  </a:lnTo>
                  <a:lnTo>
                    <a:pt x="13990" y="1228"/>
                  </a:lnTo>
                  <a:lnTo>
                    <a:pt x="13599" y="1026"/>
                  </a:lnTo>
                  <a:lnTo>
                    <a:pt x="13208" y="837"/>
                  </a:lnTo>
                  <a:lnTo>
                    <a:pt x="12790" y="662"/>
                  </a:lnTo>
                  <a:lnTo>
                    <a:pt x="12371" y="513"/>
                  </a:lnTo>
                  <a:lnTo>
                    <a:pt x="11940" y="378"/>
                  </a:lnTo>
                  <a:lnTo>
                    <a:pt x="11508" y="257"/>
                  </a:lnTo>
                  <a:lnTo>
                    <a:pt x="11063" y="162"/>
                  </a:lnTo>
                  <a:lnTo>
                    <a:pt x="10604" y="95"/>
                  </a:lnTo>
                  <a:lnTo>
                    <a:pt x="10146" y="41"/>
                  </a:lnTo>
                  <a:lnTo>
                    <a:pt x="9673" y="0"/>
                  </a:lnTo>
                  <a:close/>
                </a:path>
              </a:pathLst>
            </a:custGeom>
            <a:solidFill>
              <a:srgbClr val="FFFFFF"/>
            </a:solidFill>
            <a:ln>
              <a:noFill/>
            </a:ln>
          </p:spPr>
          <p:txBody>
            <a:bodyPr anchorCtr="0" anchor="ctr" bIns="182850" lIns="182850" spcFirstLastPara="1" rIns="182850" wrap="square" tIns="182850">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12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type="secHead">
  <p:cSld name="SECTION_HEADER">
    <p:spTree>
      <p:nvGrpSpPr>
        <p:cNvPr id="1476" name="Shape 1476"/>
        <p:cNvGrpSpPr/>
        <p:nvPr/>
      </p:nvGrpSpPr>
      <p:grpSpPr>
        <a:xfrm>
          <a:off x="0" y="0"/>
          <a:ext cx="0" cy="0"/>
          <a:chOff x="0" y="0"/>
          <a:chExt cx="0" cy="0"/>
        </a:xfrm>
      </p:grpSpPr>
      <p:sp>
        <p:nvSpPr>
          <p:cNvPr id="1477" name="Google Shape;1477;p127"/>
          <p:cNvSpPr txBox="1"/>
          <p:nvPr>
            <p:ph type="title"/>
          </p:nvPr>
        </p:nvSpPr>
        <p:spPr>
          <a:xfrm>
            <a:off x="311700" y="2150850"/>
            <a:ext cx="8520600" cy="841800"/>
          </a:xfrm>
          <a:prstGeom prst="rect">
            <a:avLst/>
          </a:prstGeom>
          <a:noFill/>
          <a:ln>
            <a:noFill/>
          </a:ln>
        </p:spPr>
        <p:txBody>
          <a:bodyPr anchorCtr="0" anchor="ctr" bIns="91425" lIns="91425" spcFirstLastPara="1" rIns="91425" wrap="square" tIns="91425">
            <a:noAutofit/>
          </a:bodyPr>
          <a:lstStyle>
            <a:lvl1pPr lvl="0" rtl="0" algn="ctr">
              <a:spcBef>
                <a:spcPts val="0"/>
              </a:spcBef>
              <a:spcAft>
                <a:spcPts val="0"/>
              </a:spcAft>
              <a:buSzPts val="3600"/>
              <a:buFont typeface="Helvetica Neue"/>
              <a:buChar char="●"/>
              <a:defRPr sz="3600">
                <a:latin typeface="Helvetica Neue"/>
                <a:ea typeface="Helvetica Neue"/>
                <a:cs typeface="Helvetica Neue"/>
                <a:sym typeface="Helvetica Neue"/>
              </a:defRPr>
            </a:lvl1pPr>
            <a:lvl2pPr lvl="1" rtl="0" algn="ctr">
              <a:spcBef>
                <a:spcPts val="0"/>
              </a:spcBef>
              <a:spcAft>
                <a:spcPts val="0"/>
              </a:spcAft>
              <a:buSzPts val="3600"/>
              <a:buChar char="○"/>
              <a:defRPr sz="3600"/>
            </a:lvl2pPr>
            <a:lvl3pPr lvl="2" rtl="0" algn="ctr">
              <a:spcBef>
                <a:spcPts val="0"/>
              </a:spcBef>
              <a:spcAft>
                <a:spcPts val="0"/>
              </a:spcAft>
              <a:buSzPts val="3600"/>
              <a:buChar char="■"/>
              <a:defRPr sz="3600"/>
            </a:lvl3pPr>
            <a:lvl4pPr lvl="3" rtl="0" algn="ctr">
              <a:spcBef>
                <a:spcPts val="0"/>
              </a:spcBef>
              <a:spcAft>
                <a:spcPts val="0"/>
              </a:spcAft>
              <a:buSzPts val="3600"/>
              <a:buChar char="●"/>
              <a:defRPr sz="3600"/>
            </a:lvl4pPr>
            <a:lvl5pPr lvl="4" rtl="0" algn="ctr">
              <a:spcBef>
                <a:spcPts val="0"/>
              </a:spcBef>
              <a:spcAft>
                <a:spcPts val="0"/>
              </a:spcAft>
              <a:buSzPts val="3600"/>
              <a:buChar char="○"/>
              <a:defRPr sz="3600"/>
            </a:lvl5pPr>
            <a:lvl6pPr lvl="5" rtl="0" algn="ctr">
              <a:spcBef>
                <a:spcPts val="0"/>
              </a:spcBef>
              <a:spcAft>
                <a:spcPts val="0"/>
              </a:spcAft>
              <a:buSzPts val="3600"/>
              <a:buChar char="■"/>
              <a:defRPr sz="3600"/>
            </a:lvl6pPr>
            <a:lvl7pPr lvl="6" rtl="0" algn="ctr">
              <a:spcBef>
                <a:spcPts val="0"/>
              </a:spcBef>
              <a:spcAft>
                <a:spcPts val="0"/>
              </a:spcAft>
              <a:buSzPts val="3600"/>
              <a:buChar char="●"/>
              <a:defRPr sz="3600"/>
            </a:lvl7pPr>
            <a:lvl8pPr lvl="7" rtl="0" algn="ctr">
              <a:spcBef>
                <a:spcPts val="0"/>
              </a:spcBef>
              <a:spcAft>
                <a:spcPts val="0"/>
              </a:spcAft>
              <a:buSzPts val="3600"/>
              <a:buChar char="○"/>
              <a:defRPr sz="3600"/>
            </a:lvl8pPr>
            <a:lvl9pPr lvl="8" rtl="0" algn="ctr">
              <a:spcBef>
                <a:spcPts val="0"/>
              </a:spcBef>
              <a:spcAft>
                <a:spcPts val="0"/>
              </a:spcAft>
              <a:buSzPts val="3600"/>
              <a:buChar char="■"/>
              <a:defRPr sz="3600"/>
            </a:lvl9pPr>
          </a:lstStyle>
          <a:p/>
        </p:txBody>
      </p:sp>
      <p:sp>
        <p:nvSpPr>
          <p:cNvPr id="1478" name="Google Shape;1478;p127"/>
          <p:cNvSpPr/>
          <p:nvPr/>
        </p:nvSpPr>
        <p:spPr>
          <a:xfrm>
            <a:off x="8698265" y="4870865"/>
            <a:ext cx="136800" cy="139800"/>
          </a:xfrm>
          <a:prstGeom prst="ellipse">
            <a:avLst/>
          </a:pr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 name="Google Shape;1479;p127"/>
          <p:cNvSpPr txBox="1"/>
          <p:nvPr>
            <p:ph idx="12" type="sldNum"/>
          </p:nvPr>
        </p:nvSpPr>
        <p:spPr>
          <a:xfrm>
            <a:off x="290521" y="4874925"/>
            <a:ext cx="312300" cy="131700"/>
          </a:xfrm>
          <a:prstGeom prst="rect">
            <a:avLst/>
          </a:prstGeom>
          <a:noFill/>
          <a:ln>
            <a:noFill/>
          </a:ln>
        </p:spPr>
        <p:txBody>
          <a:bodyPr anchorCtr="0" anchor="ctr" bIns="0" lIns="0" spcFirstLastPara="1" rIns="0" wrap="square" tIns="0">
            <a:noAutofit/>
          </a:bodyPr>
          <a:lstStyle>
            <a:lvl1pPr indent="0" lvl="0"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1pPr>
            <a:lvl2pPr indent="0" lvl="1"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2pPr>
            <a:lvl3pPr indent="0" lvl="2"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3pPr>
            <a:lvl4pPr indent="0" lvl="3"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4pPr>
            <a:lvl5pPr indent="0" lvl="4"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5pPr>
            <a:lvl6pPr indent="0" lvl="5"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6pPr>
            <a:lvl7pPr indent="0" lvl="6"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7pPr>
            <a:lvl8pPr indent="0" lvl="7"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8pPr>
            <a:lvl9pPr indent="0" lvl="8"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9pPr>
          </a:lstStyle>
          <a:p>
            <a:pPr indent="0" lvl="0" marL="0" rtl="0" algn="l">
              <a:spcBef>
                <a:spcPts val="0"/>
              </a:spcBef>
              <a:spcAft>
                <a:spcPts val="0"/>
              </a:spcAft>
              <a:buNone/>
            </a:pPr>
            <a:fld id="{00000000-1234-1234-1234-123412341234}" type="slidenum">
              <a:rPr lang="en"/>
              <a:t>‹#›</a:t>
            </a:fld>
            <a:endParaRPr/>
          </a:p>
        </p:txBody>
      </p:sp>
      <p:sp>
        <p:nvSpPr>
          <p:cNvPr id="1480" name="Google Shape;1480;p127"/>
          <p:cNvSpPr txBox="1"/>
          <p:nvPr/>
        </p:nvSpPr>
        <p:spPr>
          <a:xfrm>
            <a:off x="1206943" y="4874925"/>
            <a:ext cx="1577100" cy="131700"/>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Clr>
                <a:srgbClr val="000000"/>
              </a:buClr>
              <a:buSzPts val="600"/>
              <a:buFont typeface="Arial"/>
              <a:buNone/>
            </a:pPr>
            <a:r>
              <a:rPr lang="en" sz="600">
                <a:solidFill>
                  <a:schemeClr val="dk2"/>
                </a:solidFill>
                <a:latin typeface="Helvetica Neue"/>
                <a:ea typeface="Helvetica Neue"/>
                <a:cs typeface="Helvetica Neue"/>
                <a:sym typeface="Helvetica Neue"/>
              </a:rPr>
              <a:t>2022 © AppFolio, Inc. Confidential</a:t>
            </a:r>
            <a:endParaRPr sz="600">
              <a:solidFill>
                <a:schemeClr val="dk2"/>
              </a:solidFill>
              <a:latin typeface="Helvetica Neue"/>
              <a:ea typeface="Helvetica Neue"/>
              <a:cs typeface="Helvetica Neue"/>
              <a:sym typeface="Helvetica Neue"/>
            </a:endParaRPr>
          </a:p>
        </p:txBody>
      </p:sp>
      <p:grpSp>
        <p:nvGrpSpPr>
          <p:cNvPr id="1481" name="Google Shape;1481;p127"/>
          <p:cNvGrpSpPr/>
          <p:nvPr/>
        </p:nvGrpSpPr>
        <p:grpSpPr>
          <a:xfrm>
            <a:off x="8684368" y="4856161"/>
            <a:ext cx="164601" cy="164574"/>
            <a:chOff x="5701200" y="2981425"/>
            <a:chExt cx="927850" cy="905250"/>
          </a:xfrm>
        </p:grpSpPr>
        <p:sp>
          <p:nvSpPr>
            <p:cNvPr id="1482" name="Google Shape;1482;p127"/>
            <p:cNvSpPr/>
            <p:nvPr/>
          </p:nvSpPr>
          <p:spPr>
            <a:xfrm>
              <a:off x="5701200" y="2981425"/>
              <a:ext cx="927850" cy="905250"/>
            </a:xfrm>
            <a:custGeom>
              <a:rect b="b" l="l" r="r" t="t"/>
              <a:pathLst>
                <a:path extrusionOk="0" h="36210" w="37114">
                  <a:moveTo>
                    <a:pt x="20237" y="5748"/>
                  </a:moveTo>
                  <a:lnTo>
                    <a:pt x="20587" y="5761"/>
                  </a:lnTo>
                  <a:lnTo>
                    <a:pt x="20925" y="5788"/>
                  </a:lnTo>
                  <a:lnTo>
                    <a:pt x="21262" y="5815"/>
                  </a:lnTo>
                  <a:lnTo>
                    <a:pt x="21599" y="5869"/>
                  </a:lnTo>
                  <a:lnTo>
                    <a:pt x="21936" y="5923"/>
                  </a:lnTo>
                  <a:lnTo>
                    <a:pt x="22274" y="5991"/>
                  </a:lnTo>
                  <a:lnTo>
                    <a:pt x="22597" y="6072"/>
                  </a:lnTo>
                  <a:lnTo>
                    <a:pt x="22921" y="6166"/>
                  </a:lnTo>
                  <a:lnTo>
                    <a:pt x="23245" y="6260"/>
                  </a:lnTo>
                  <a:lnTo>
                    <a:pt x="23569" y="6368"/>
                  </a:lnTo>
                  <a:lnTo>
                    <a:pt x="23893" y="6503"/>
                  </a:lnTo>
                  <a:lnTo>
                    <a:pt x="24203" y="6625"/>
                  </a:lnTo>
                  <a:lnTo>
                    <a:pt x="24513" y="6773"/>
                  </a:lnTo>
                  <a:lnTo>
                    <a:pt x="24823" y="6922"/>
                  </a:lnTo>
                  <a:lnTo>
                    <a:pt x="25120" y="7083"/>
                  </a:lnTo>
                  <a:lnTo>
                    <a:pt x="25417" y="7272"/>
                  </a:lnTo>
                  <a:lnTo>
                    <a:pt x="25714" y="7488"/>
                  </a:lnTo>
                  <a:lnTo>
                    <a:pt x="26011" y="7731"/>
                  </a:lnTo>
                  <a:lnTo>
                    <a:pt x="26307" y="8001"/>
                  </a:lnTo>
                  <a:lnTo>
                    <a:pt x="26604" y="8298"/>
                  </a:lnTo>
                  <a:lnTo>
                    <a:pt x="26887" y="8621"/>
                  </a:lnTo>
                  <a:lnTo>
                    <a:pt x="27157" y="8972"/>
                  </a:lnTo>
                  <a:lnTo>
                    <a:pt x="27292" y="9174"/>
                  </a:lnTo>
                  <a:lnTo>
                    <a:pt x="27414" y="9363"/>
                  </a:lnTo>
                  <a:lnTo>
                    <a:pt x="27535" y="9579"/>
                  </a:lnTo>
                  <a:lnTo>
                    <a:pt x="27656" y="9795"/>
                  </a:lnTo>
                  <a:lnTo>
                    <a:pt x="27764" y="10024"/>
                  </a:lnTo>
                  <a:lnTo>
                    <a:pt x="27872" y="10254"/>
                  </a:lnTo>
                  <a:lnTo>
                    <a:pt x="27967" y="10497"/>
                  </a:lnTo>
                  <a:lnTo>
                    <a:pt x="28061" y="10753"/>
                  </a:lnTo>
                  <a:lnTo>
                    <a:pt x="28142" y="11023"/>
                  </a:lnTo>
                  <a:lnTo>
                    <a:pt x="28223" y="11292"/>
                  </a:lnTo>
                  <a:lnTo>
                    <a:pt x="28290" y="11576"/>
                  </a:lnTo>
                  <a:lnTo>
                    <a:pt x="28358" y="11873"/>
                  </a:lnTo>
                  <a:lnTo>
                    <a:pt x="28412" y="12169"/>
                  </a:lnTo>
                  <a:lnTo>
                    <a:pt x="28452" y="12493"/>
                  </a:lnTo>
                  <a:lnTo>
                    <a:pt x="28493" y="12817"/>
                  </a:lnTo>
                  <a:lnTo>
                    <a:pt x="28520" y="13154"/>
                  </a:lnTo>
                  <a:lnTo>
                    <a:pt x="28533" y="13491"/>
                  </a:lnTo>
                  <a:lnTo>
                    <a:pt x="28533" y="13856"/>
                  </a:lnTo>
                  <a:lnTo>
                    <a:pt x="28533" y="15893"/>
                  </a:lnTo>
                  <a:lnTo>
                    <a:pt x="28560" y="17039"/>
                  </a:lnTo>
                  <a:lnTo>
                    <a:pt x="28560" y="18186"/>
                  </a:lnTo>
                  <a:lnTo>
                    <a:pt x="28560" y="19319"/>
                  </a:lnTo>
                  <a:lnTo>
                    <a:pt x="28533" y="20412"/>
                  </a:lnTo>
                  <a:lnTo>
                    <a:pt x="28506" y="20938"/>
                  </a:lnTo>
                  <a:lnTo>
                    <a:pt x="28479" y="21451"/>
                  </a:lnTo>
                  <a:lnTo>
                    <a:pt x="28425" y="21937"/>
                  </a:lnTo>
                  <a:lnTo>
                    <a:pt x="28371" y="22395"/>
                  </a:lnTo>
                  <a:lnTo>
                    <a:pt x="28304" y="22827"/>
                  </a:lnTo>
                  <a:lnTo>
                    <a:pt x="28223" y="23218"/>
                  </a:lnTo>
                  <a:lnTo>
                    <a:pt x="28142" y="23582"/>
                  </a:lnTo>
                  <a:lnTo>
                    <a:pt x="28034" y="23906"/>
                  </a:lnTo>
                  <a:lnTo>
                    <a:pt x="27845" y="24392"/>
                  </a:lnTo>
                  <a:lnTo>
                    <a:pt x="27629" y="24864"/>
                  </a:lnTo>
                  <a:lnTo>
                    <a:pt x="27387" y="25323"/>
                  </a:lnTo>
                  <a:lnTo>
                    <a:pt x="27117" y="25768"/>
                  </a:lnTo>
                  <a:lnTo>
                    <a:pt x="26833" y="26200"/>
                  </a:lnTo>
                  <a:lnTo>
                    <a:pt x="26523" y="26618"/>
                  </a:lnTo>
                  <a:lnTo>
                    <a:pt x="26199" y="27009"/>
                  </a:lnTo>
                  <a:lnTo>
                    <a:pt x="25835" y="27400"/>
                  </a:lnTo>
                  <a:lnTo>
                    <a:pt x="25471" y="27751"/>
                  </a:lnTo>
                  <a:lnTo>
                    <a:pt x="25080" y="28088"/>
                  </a:lnTo>
                  <a:lnTo>
                    <a:pt x="24661" y="28412"/>
                  </a:lnTo>
                  <a:lnTo>
                    <a:pt x="24243" y="28709"/>
                  </a:lnTo>
                  <a:lnTo>
                    <a:pt x="23798" y="28979"/>
                  </a:lnTo>
                  <a:lnTo>
                    <a:pt x="23353" y="29222"/>
                  </a:lnTo>
                  <a:lnTo>
                    <a:pt x="22881" y="29451"/>
                  </a:lnTo>
                  <a:lnTo>
                    <a:pt x="22409" y="29640"/>
                  </a:lnTo>
                  <a:lnTo>
                    <a:pt x="22287" y="29694"/>
                  </a:lnTo>
                  <a:lnTo>
                    <a:pt x="21788" y="29869"/>
                  </a:lnTo>
                  <a:lnTo>
                    <a:pt x="21289" y="30031"/>
                  </a:lnTo>
                  <a:lnTo>
                    <a:pt x="20776" y="30152"/>
                  </a:lnTo>
                  <a:lnTo>
                    <a:pt x="20264" y="30260"/>
                  </a:lnTo>
                  <a:lnTo>
                    <a:pt x="19737" y="30341"/>
                  </a:lnTo>
                  <a:lnTo>
                    <a:pt x="19211" y="30395"/>
                  </a:lnTo>
                  <a:lnTo>
                    <a:pt x="18685" y="30422"/>
                  </a:lnTo>
                  <a:lnTo>
                    <a:pt x="17484" y="30422"/>
                  </a:lnTo>
                  <a:lnTo>
                    <a:pt x="17134" y="30395"/>
                  </a:lnTo>
                  <a:lnTo>
                    <a:pt x="16769" y="30368"/>
                  </a:lnTo>
                  <a:lnTo>
                    <a:pt x="16405" y="30328"/>
                  </a:lnTo>
                  <a:lnTo>
                    <a:pt x="16027" y="30274"/>
                  </a:lnTo>
                  <a:lnTo>
                    <a:pt x="15650" y="30193"/>
                  </a:lnTo>
                  <a:lnTo>
                    <a:pt x="15272" y="30112"/>
                  </a:lnTo>
                  <a:lnTo>
                    <a:pt x="14894" y="30017"/>
                  </a:lnTo>
                  <a:lnTo>
                    <a:pt x="14517" y="29910"/>
                  </a:lnTo>
                  <a:lnTo>
                    <a:pt x="14139" y="29788"/>
                  </a:lnTo>
                  <a:lnTo>
                    <a:pt x="13761" y="29653"/>
                  </a:lnTo>
                  <a:lnTo>
                    <a:pt x="13383" y="29505"/>
                  </a:lnTo>
                  <a:lnTo>
                    <a:pt x="13019" y="29343"/>
                  </a:lnTo>
                  <a:lnTo>
                    <a:pt x="12655" y="29168"/>
                  </a:lnTo>
                  <a:lnTo>
                    <a:pt x="12304" y="28979"/>
                  </a:lnTo>
                  <a:lnTo>
                    <a:pt x="11967" y="28776"/>
                  </a:lnTo>
                  <a:lnTo>
                    <a:pt x="11630" y="28560"/>
                  </a:lnTo>
                  <a:lnTo>
                    <a:pt x="11306" y="28345"/>
                  </a:lnTo>
                  <a:lnTo>
                    <a:pt x="10982" y="28102"/>
                  </a:lnTo>
                  <a:lnTo>
                    <a:pt x="10685" y="27859"/>
                  </a:lnTo>
                  <a:lnTo>
                    <a:pt x="10402" y="27603"/>
                  </a:lnTo>
                  <a:lnTo>
                    <a:pt x="10132" y="27319"/>
                  </a:lnTo>
                  <a:lnTo>
                    <a:pt x="9889" y="27036"/>
                  </a:lnTo>
                  <a:lnTo>
                    <a:pt x="9646" y="26739"/>
                  </a:lnTo>
                  <a:lnTo>
                    <a:pt x="9431" y="26429"/>
                  </a:lnTo>
                  <a:lnTo>
                    <a:pt x="9242" y="26119"/>
                  </a:lnTo>
                  <a:lnTo>
                    <a:pt x="9066" y="25781"/>
                  </a:lnTo>
                  <a:lnTo>
                    <a:pt x="8918" y="25444"/>
                  </a:lnTo>
                  <a:lnTo>
                    <a:pt x="8797" y="25080"/>
                  </a:lnTo>
                  <a:lnTo>
                    <a:pt x="8702" y="24716"/>
                  </a:lnTo>
                  <a:lnTo>
                    <a:pt x="8621" y="24338"/>
                  </a:lnTo>
                  <a:lnTo>
                    <a:pt x="8581" y="23960"/>
                  </a:lnTo>
                  <a:lnTo>
                    <a:pt x="8567" y="23555"/>
                  </a:lnTo>
                  <a:lnTo>
                    <a:pt x="8581" y="23097"/>
                  </a:lnTo>
                  <a:lnTo>
                    <a:pt x="8608" y="22840"/>
                  </a:lnTo>
                  <a:lnTo>
                    <a:pt x="8635" y="22598"/>
                  </a:lnTo>
                  <a:lnTo>
                    <a:pt x="8675" y="22328"/>
                  </a:lnTo>
                  <a:lnTo>
                    <a:pt x="8729" y="22071"/>
                  </a:lnTo>
                  <a:lnTo>
                    <a:pt x="8797" y="21802"/>
                  </a:lnTo>
                  <a:lnTo>
                    <a:pt x="8877" y="21518"/>
                  </a:lnTo>
                  <a:lnTo>
                    <a:pt x="8972" y="21249"/>
                  </a:lnTo>
                  <a:lnTo>
                    <a:pt x="9080" y="20965"/>
                  </a:lnTo>
                  <a:lnTo>
                    <a:pt x="9201" y="20682"/>
                  </a:lnTo>
                  <a:lnTo>
                    <a:pt x="9350" y="20399"/>
                  </a:lnTo>
                  <a:lnTo>
                    <a:pt x="9512" y="20129"/>
                  </a:lnTo>
                  <a:lnTo>
                    <a:pt x="9700" y="19846"/>
                  </a:lnTo>
                  <a:lnTo>
                    <a:pt x="9903" y="19562"/>
                  </a:lnTo>
                  <a:lnTo>
                    <a:pt x="10132" y="19292"/>
                  </a:lnTo>
                  <a:lnTo>
                    <a:pt x="10388" y="19023"/>
                  </a:lnTo>
                  <a:lnTo>
                    <a:pt x="10658" y="18766"/>
                  </a:lnTo>
                  <a:lnTo>
                    <a:pt x="10955" y="18510"/>
                  </a:lnTo>
                  <a:lnTo>
                    <a:pt x="11279" y="18254"/>
                  </a:lnTo>
                  <a:lnTo>
                    <a:pt x="11630" y="18011"/>
                  </a:lnTo>
                  <a:lnTo>
                    <a:pt x="12007" y="17781"/>
                  </a:lnTo>
                  <a:lnTo>
                    <a:pt x="12426" y="17552"/>
                  </a:lnTo>
                  <a:lnTo>
                    <a:pt x="12857" y="17350"/>
                  </a:lnTo>
                  <a:lnTo>
                    <a:pt x="13329" y="17147"/>
                  </a:lnTo>
                  <a:lnTo>
                    <a:pt x="13829" y="16959"/>
                  </a:lnTo>
                  <a:lnTo>
                    <a:pt x="14368" y="16770"/>
                  </a:lnTo>
                  <a:lnTo>
                    <a:pt x="14935" y="16621"/>
                  </a:lnTo>
                  <a:lnTo>
                    <a:pt x="15542" y="16473"/>
                  </a:lnTo>
                  <a:lnTo>
                    <a:pt x="16176" y="16338"/>
                  </a:lnTo>
                  <a:lnTo>
                    <a:pt x="16864" y="16230"/>
                  </a:lnTo>
                  <a:lnTo>
                    <a:pt x="17579" y="16122"/>
                  </a:lnTo>
                  <a:lnTo>
                    <a:pt x="18240" y="16041"/>
                  </a:lnTo>
                  <a:lnTo>
                    <a:pt x="19292" y="15933"/>
                  </a:lnTo>
                  <a:lnTo>
                    <a:pt x="20331" y="15785"/>
                  </a:lnTo>
                  <a:lnTo>
                    <a:pt x="21370" y="15623"/>
                  </a:lnTo>
                  <a:lnTo>
                    <a:pt x="22409" y="15434"/>
                  </a:lnTo>
                  <a:lnTo>
                    <a:pt x="22773" y="15340"/>
                  </a:lnTo>
                  <a:lnTo>
                    <a:pt x="23097" y="15245"/>
                  </a:lnTo>
                  <a:lnTo>
                    <a:pt x="23393" y="15151"/>
                  </a:lnTo>
                  <a:lnTo>
                    <a:pt x="23650" y="15043"/>
                  </a:lnTo>
                  <a:lnTo>
                    <a:pt x="23866" y="14921"/>
                  </a:lnTo>
                  <a:lnTo>
                    <a:pt x="24054" y="14800"/>
                  </a:lnTo>
                  <a:lnTo>
                    <a:pt x="24216" y="14665"/>
                  </a:lnTo>
                  <a:lnTo>
                    <a:pt x="24351" y="14530"/>
                  </a:lnTo>
                  <a:lnTo>
                    <a:pt x="24473" y="14395"/>
                  </a:lnTo>
                  <a:lnTo>
                    <a:pt x="24554" y="14260"/>
                  </a:lnTo>
                  <a:lnTo>
                    <a:pt x="24621" y="14112"/>
                  </a:lnTo>
                  <a:lnTo>
                    <a:pt x="24675" y="13977"/>
                  </a:lnTo>
                  <a:lnTo>
                    <a:pt x="24715" y="13829"/>
                  </a:lnTo>
                  <a:lnTo>
                    <a:pt x="24729" y="13694"/>
                  </a:lnTo>
                  <a:lnTo>
                    <a:pt x="24742" y="13559"/>
                  </a:lnTo>
                  <a:lnTo>
                    <a:pt x="24756" y="13424"/>
                  </a:lnTo>
                  <a:lnTo>
                    <a:pt x="24769" y="13276"/>
                  </a:lnTo>
                  <a:lnTo>
                    <a:pt x="24769" y="13127"/>
                  </a:lnTo>
                  <a:lnTo>
                    <a:pt x="24756" y="12817"/>
                  </a:lnTo>
                  <a:lnTo>
                    <a:pt x="24715" y="12534"/>
                  </a:lnTo>
                  <a:lnTo>
                    <a:pt x="24675" y="12385"/>
                  </a:lnTo>
                  <a:lnTo>
                    <a:pt x="24635" y="12237"/>
                  </a:lnTo>
                  <a:lnTo>
                    <a:pt x="24581" y="12102"/>
                  </a:lnTo>
                  <a:lnTo>
                    <a:pt x="24527" y="11967"/>
                  </a:lnTo>
                  <a:lnTo>
                    <a:pt x="24392" y="11697"/>
                  </a:lnTo>
                  <a:lnTo>
                    <a:pt x="24230" y="11454"/>
                  </a:lnTo>
                  <a:lnTo>
                    <a:pt x="24135" y="11333"/>
                  </a:lnTo>
                  <a:lnTo>
                    <a:pt x="24041" y="11225"/>
                  </a:lnTo>
                  <a:lnTo>
                    <a:pt x="23879" y="11050"/>
                  </a:lnTo>
                  <a:lnTo>
                    <a:pt x="23717" y="10888"/>
                  </a:lnTo>
                  <a:lnTo>
                    <a:pt x="23528" y="10726"/>
                  </a:lnTo>
                  <a:lnTo>
                    <a:pt x="23326" y="10591"/>
                  </a:lnTo>
                  <a:lnTo>
                    <a:pt x="23110" y="10470"/>
                  </a:lnTo>
                  <a:lnTo>
                    <a:pt x="22867" y="10348"/>
                  </a:lnTo>
                  <a:lnTo>
                    <a:pt x="22611" y="10240"/>
                  </a:lnTo>
                  <a:lnTo>
                    <a:pt x="22341" y="10146"/>
                  </a:lnTo>
                  <a:lnTo>
                    <a:pt x="22058" y="10065"/>
                  </a:lnTo>
                  <a:lnTo>
                    <a:pt x="21748" y="9997"/>
                  </a:lnTo>
                  <a:lnTo>
                    <a:pt x="21424" y="9930"/>
                  </a:lnTo>
                  <a:lnTo>
                    <a:pt x="21086" y="9889"/>
                  </a:lnTo>
                  <a:lnTo>
                    <a:pt x="20722" y="9849"/>
                  </a:lnTo>
                  <a:lnTo>
                    <a:pt x="20344" y="9822"/>
                  </a:lnTo>
                  <a:lnTo>
                    <a:pt x="19953" y="9809"/>
                  </a:lnTo>
                  <a:lnTo>
                    <a:pt x="19535" y="9795"/>
                  </a:lnTo>
                  <a:lnTo>
                    <a:pt x="19157" y="9809"/>
                  </a:lnTo>
                  <a:lnTo>
                    <a:pt x="18780" y="9822"/>
                  </a:lnTo>
                  <a:lnTo>
                    <a:pt x="18429" y="9849"/>
                  </a:lnTo>
                  <a:lnTo>
                    <a:pt x="18092" y="9889"/>
                  </a:lnTo>
                  <a:lnTo>
                    <a:pt x="17781" y="9930"/>
                  </a:lnTo>
                  <a:lnTo>
                    <a:pt x="17484" y="9984"/>
                  </a:lnTo>
                  <a:lnTo>
                    <a:pt x="17188" y="10051"/>
                  </a:lnTo>
                  <a:lnTo>
                    <a:pt x="16931" y="10132"/>
                  </a:lnTo>
                  <a:lnTo>
                    <a:pt x="16675" y="10213"/>
                  </a:lnTo>
                  <a:lnTo>
                    <a:pt x="16432" y="10308"/>
                  </a:lnTo>
                  <a:lnTo>
                    <a:pt x="16203" y="10416"/>
                  </a:lnTo>
                  <a:lnTo>
                    <a:pt x="16001" y="10524"/>
                  </a:lnTo>
                  <a:lnTo>
                    <a:pt x="15798" y="10631"/>
                  </a:lnTo>
                  <a:lnTo>
                    <a:pt x="15609" y="10753"/>
                  </a:lnTo>
                  <a:lnTo>
                    <a:pt x="15434" y="10888"/>
                  </a:lnTo>
                  <a:lnTo>
                    <a:pt x="15272" y="11023"/>
                  </a:lnTo>
                  <a:lnTo>
                    <a:pt x="15124" y="11171"/>
                  </a:lnTo>
                  <a:lnTo>
                    <a:pt x="14989" y="11319"/>
                  </a:lnTo>
                  <a:lnTo>
                    <a:pt x="14854" y="11468"/>
                  </a:lnTo>
                  <a:lnTo>
                    <a:pt x="14732" y="11630"/>
                  </a:lnTo>
                  <a:lnTo>
                    <a:pt x="14624" y="11792"/>
                  </a:lnTo>
                  <a:lnTo>
                    <a:pt x="14517" y="11954"/>
                  </a:lnTo>
                  <a:lnTo>
                    <a:pt x="14422" y="12129"/>
                  </a:lnTo>
                  <a:lnTo>
                    <a:pt x="14341" y="12304"/>
                  </a:lnTo>
                  <a:lnTo>
                    <a:pt x="14179" y="12669"/>
                  </a:lnTo>
                  <a:lnTo>
                    <a:pt x="14058" y="13046"/>
                  </a:lnTo>
                  <a:lnTo>
                    <a:pt x="13950" y="13424"/>
                  </a:lnTo>
                  <a:lnTo>
                    <a:pt x="13856" y="13815"/>
                  </a:lnTo>
                  <a:lnTo>
                    <a:pt x="13815" y="14004"/>
                  </a:lnTo>
                  <a:lnTo>
                    <a:pt x="13761" y="14179"/>
                  </a:lnTo>
                  <a:lnTo>
                    <a:pt x="13694" y="14341"/>
                  </a:lnTo>
                  <a:lnTo>
                    <a:pt x="13613" y="14503"/>
                  </a:lnTo>
                  <a:lnTo>
                    <a:pt x="13505" y="14652"/>
                  </a:lnTo>
                  <a:lnTo>
                    <a:pt x="13397" y="14800"/>
                  </a:lnTo>
                  <a:lnTo>
                    <a:pt x="13262" y="14935"/>
                  </a:lnTo>
                  <a:lnTo>
                    <a:pt x="13127" y="15043"/>
                  </a:lnTo>
                  <a:lnTo>
                    <a:pt x="12979" y="15151"/>
                  </a:lnTo>
                  <a:lnTo>
                    <a:pt x="12817" y="15245"/>
                  </a:lnTo>
                  <a:lnTo>
                    <a:pt x="12655" y="15313"/>
                  </a:lnTo>
                  <a:lnTo>
                    <a:pt x="12479" y="15380"/>
                  </a:lnTo>
                  <a:lnTo>
                    <a:pt x="12304" y="15421"/>
                  </a:lnTo>
                  <a:lnTo>
                    <a:pt x="12115" y="15448"/>
                  </a:lnTo>
                  <a:lnTo>
                    <a:pt x="11751" y="15448"/>
                  </a:lnTo>
                  <a:lnTo>
                    <a:pt x="11562" y="15434"/>
                  </a:lnTo>
                  <a:lnTo>
                    <a:pt x="11373" y="15407"/>
                  </a:lnTo>
                  <a:lnTo>
                    <a:pt x="11184" y="15367"/>
                  </a:lnTo>
                  <a:lnTo>
                    <a:pt x="10995" y="15313"/>
                  </a:lnTo>
                  <a:lnTo>
                    <a:pt x="10820" y="15232"/>
                  </a:lnTo>
                  <a:lnTo>
                    <a:pt x="10645" y="15137"/>
                  </a:lnTo>
                  <a:lnTo>
                    <a:pt x="10496" y="15029"/>
                  </a:lnTo>
                  <a:lnTo>
                    <a:pt x="10334" y="14908"/>
                  </a:lnTo>
                  <a:lnTo>
                    <a:pt x="10200" y="14773"/>
                  </a:lnTo>
                  <a:lnTo>
                    <a:pt x="10078" y="14625"/>
                  </a:lnTo>
                  <a:lnTo>
                    <a:pt x="9970" y="14463"/>
                  </a:lnTo>
                  <a:lnTo>
                    <a:pt x="9876" y="14287"/>
                  </a:lnTo>
                  <a:lnTo>
                    <a:pt x="9795" y="14112"/>
                  </a:lnTo>
                  <a:lnTo>
                    <a:pt x="9741" y="13937"/>
                  </a:lnTo>
                  <a:lnTo>
                    <a:pt x="9687" y="13748"/>
                  </a:lnTo>
                  <a:lnTo>
                    <a:pt x="9660" y="13545"/>
                  </a:lnTo>
                  <a:lnTo>
                    <a:pt x="9660" y="13424"/>
                  </a:lnTo>
                  <a:lnTo>
                    <a:pt x="9700" y="13127"/>
                  </a:lnTo>
                  <a:lnTo>
                    <a:pt x="9741" y="12817"/>
                  </a:lnTo>
                  <a:lnTo>
                    <a:pt x="9795" y="12520"/>
                  </a:lnTo>
                  <a:lnTo>
                    <a:pt x="9849" y="12223"/>
                  </a:lnTo>
                  <a:lnTo>
                    <a:pt x="9930" y="11927"/>
                  </a:lnTo>
                  <a:lnTo>
                    <a:pt x="10011" y="11643"/>
                  </a:lnTo>
                  <a:lnTo>
                    <a:pt x="10105" y="11360"/>
                  </a:lnTo>
                  <a:lnTo>
                    <a:pt x="10213" y="11077"/>
                  </a:lnTo>
                  <a:lnTo>
                    <a:pt x="10334" y="10793"/>
                  </a:lnTo>
                  <a:lnTo>
                    <a:pt x="10456" y="10524"/>
                  </a:lnTo>
                  <a:lnTo>
                    <a:pt x="10591" y="10254"/>
                  </a:lnTo>
                  <a:lnTo>
                    <a:pt x="10739" y="9984"/>
                  </a:lnTo>
                  <a:lnTo>
                    <a:pt x="10901" y="9728"/>
                  </a:lnTo>
                  <a:lnTo>
                    <a:pt x="11063" y="9471"/>
                  </a:lnTo>
                  <a:lnTo>
                    <a:pt x="11252" y="9228"/>
                  </a:lnTo>
                  <a:lnTo>
                    <a:pt x="11427" y="8986"/>
                  </a:lnTo>
                  <a:lnTo>
                    <a:pt x="11603" y="8783"/>
                  </a:lnTo>
                  <a:lnTo>
                    <a:pt x="11778" y="8594"/>
                  </a:lnTo>
                  <a:lnTo>
                    <a:pt x="11953" y="8405"/>
                  </a:lnTo>
                  <a:lnTo>
                    <a:pt x="12142" y="8230"/>
                  </a:lnTo>
                  <a:lnTo>
                    <a:pt x="12345" y="8055"/>
                  </a:lnTo>
                  <a:lnTo>
                    <a:pt x="12547" y="7893"/>
                  </a:lnTo>
                  <a:lnTo>
                    <a:pt x="12749" y="7731"/>
                  </a:lnTo>
                  <a:lnTo>
                    <a:pt x="12965" y="7569"/>
                  </a:lnTo>
                  <a:lnTo>
                    <a:pt x="13181" y="7421"/>
                  </a:lnTo>
                  <a:lnTo>
                    <a:pt x="13410" y="7286"/>
                  </a:lnTo>
                  <a:lnTo>
                    <a:pt x="13640" y="7151"/>
                  </a:lnTo>
                  <a:lnTo>
                    <a:pt x="13869" y="7016"/>
                  </a:lnTo>
                  <a:lnTo>
                    <a:pt x="14125" y="6895"/>
                  </a:lnTo>
                  <a:lnTo>
                    <a:pt x="14368" y="6773"/>
                  </a:lnTo>
                  <a:lnTo>
                    <a:pt x="14624" y="6665"/>
                  </a:lnTo>
                  <a:lnTo>
                    <a:pt x="14881" y="6557"/>
                  </a:lnTo>
                  <a:lnTo>
                    <a:pt x="15434" y="6368"/>
                  </a:lnTo>
                  <a:lnTo>
                    <a:pt x="16001" y="6207"/>
                  </a:lnTo>
                  <a:lnTo>
                    <a:pt x="16581" y="6058"/>
                  </a:lnTo>
                  <a:lnTo>
                    <a:pt x="17201" y="5950"/>
                  </a:lnTo>
                  <a:lnTo>
                    <a:pt x="17835" y="5856"/>
                  </a:lnTo>
                  <a:lnTo>
                    <a:pt x="18496" y="5802"/>
                  </a:lnTo>
                  <a:lnTo>
                    <a:pt x="19184" y="5761"/>
                  </a:lnTo>
                  <a:lnTo>
                    <a:pt x="19899" y="5748"/>
                  </a:lnTo>
                  <a:close/>
                  <a:moveTo>
                    <a:pt x="18523" y="1"/>
                  </a:moveTo>
                  <a:lnTo>
                    <a:pt x="18038" y="14"/>
                  </a:lnTo>
                  <a:lnTo>
                    <a:pt x="17565" y="28"/>
                  </a:lnTo>
                  <a:lnTo>
                    <a:pt x="17093" y="55"/>
                  </a:lnTo>
                  <a:lnTo>
                    <a:pt x="16621" y="95"/>
                  </a:lnTo>
                  <a:lnTo>
                    <a:pt x="16149" y="149"/>
                  </a:lnTo>
                  <a:lnTo>
                    <a:pt x="15690" y="203"/>
                  </a:lnTo>
                  <a:lnTo>
                    <a:pt x="15232" y="271"/>
                  </a:lnTo>
                  <a:lnTo>
                    <a:pt x="14773" y="352"/>
                  </a:lnTo>
                  <a:lnTo>
                    <a:pt x="14328" y="446"/>
                  </a:lnTo>
                  <a:lnTo>
                    <a:pt x="13882" y="540"/>
                  </a:lnTo>
                  <a:lnTo>
                    <a:pt x="13437" y="648"/>
                  </a:lnTo>
                  <a:lnTo>
                    <a:pt x="12992" y="770"/>
                  </a:lnTo>
                  <a:lnTo>
                    <a:pt x="12560" y="905"/>
                  </a:lnTo>
                  <a:lnTo>
                    <a:pt x="12129" y="1040"/>
                  </a:lnTo>
                  <a:lnTo>
                    <a:pt x="11711" y="1201"/>
                  </a:lnTo>
                  <a:lnTo>
                    <a:pt x="11292" y="1350"/>
                  </a:lnTo>
                  <a:lnTo>
                    <a:pt x="10874" y="1525"/>
                  </a:lnTo>
                  <a:lnTo>
                    <a:pt x="10469" y="1701"/>
                  </a:lnTo>
                  <a:lnTo>
                    <a:pt x="10065" y="1890"/>
                  </a:lnTo>
                  <a:lnTo>
                    <a:pt x="9673" y="2078"/>
                  </a:lnTo>
                  <a:lnTo>
                    <a:pt x="9282" y="2294"/>
                  </a:lnTo>
                  <a:lnTo>
                    <a:pt x="8891" y="2497"/>
                  </a:lnTo>
                  <a:lnTo>
                    <a:pt x="8513" y="2726"/>
                  </a:lnTo>
                  <a:lnTo>
                    <a:pt x="8149" y="2955"/>
                  </a:lnTo>
                  <a:lnTo>
                    <a:pt x="7771" y="3198"/>
                  </a:lnTo>
                  <a:lnTo>
                    <a:pt x="7420" y="3441"/>
                  </a:lnTo>
                  <a:lnTo>
                    <a:pt x="7070" y="3697"/>
                  </a:lnTo>
                  <a:lnTo>
                    <a:pt x="6719" y="3967"/>
                  </a:lnTo>
                  <a:lnTo>
                    <a:pt x="6382" y="4237"/>
                  </a:lnTo>
                  <a:lnTo>
                    <a:pt x="6044" y="4520"/>
                  </a:lnTo>
                  <a:lnTo>
                    <a:pt x="5721" y="4803"/>
                  </a:lnTo>
                  <a:lnTo>
                    <a:pt x="5410" y="5100"/>
                  </a:lnTo>
                  <a:lnTo>
                    <a:pt x="5100" y="5411"/>
                  </a:lnTo>
                  <a:lnTo>
                    <a:pt x="4790" y="5721"/>
                  </a:lnTo>
                  <a:lnTo>
                    <a:pt x="4493" y="6031"/>
                  </a:lnTo>
                  <a:lnTo>
                    <a:pt x="4210" y="6368"/>
                  </a:lnTo>
                  <a:lnTo>
                    <a:pt x="3940" y="6692"/>
                  </a:lnTo>
                  <a:lnTo>
                    <a:pt x="3670" y="7029"/>
                  </a:lnTo>
                  <a:lnTo>
                    <a:pt x="3400" y="7380"/>
                  </a:lnTo>
                  <a:lnTo>
                    <a:pt x="3144" y="7731"/>
                  </a:lnTo>
                  <a:lnTo>
                    <a:pt x="2901" y="8095"/>
                  </a:lnTo>
                  <a:lnTo>
                    <a:pt x="2672" y="8473"/>
                  </a:lnTo>
                  <a:lnTo>
                    <a:pt x="2442" y="8837"/>
                  </a:lnTo>
                  <a:lnTo>
                    <a:pt x="2227" y="9228"/>
                  </a:lnTo>
                  <a:lnTo>
                    <a:pt x="2011" y="9606"/>
                  </a:lnTo>
                  <a:lnTo>
                    <a:pt x="1822" y="9997"/>
                  </a:lnTo>
                  <a:lnTo>
                    <a:pt x="1633" y="10402"/>
                  </a:lnTo>
                  <a:lnTo>
                    <a:pt x="1444" y="10807"/>
                  </a:lnTo>
                  <a:lnTo>
                    <a:pt x="1282" y="11225"/>
                  </a:lnTo>
                  <a:lnTo>
                    <a:pt x="1120" y="11643"/>
                  </a:lnTo>
                  <a:lnTo>
                    <a:pt x="972" y="12061"/>
                  </a:lnTo>
                  <a:lnTo>
                    <a:pt x="824" y="12493"/>
                  </a:lnTo>
                  <a:lnTo>
                    <a:pt x="702" y="12925"/>
                  </a:lnTo>
                  <a:lnTo>
                    <a:pt x="581" y="13357"/>
                  </a:lnTo>
                  <a:lnTo>
                    <a:pt x="473" y="13802"/>
                  </a:lnTo>
                  <a:lnTo>
                    <a:pt x="378" y="14260"/>
                  </a:lnTo>
                  <a:lnTo>
                    <a:pt x="284" y="14719"/>
                  </a:lnTo>
                  <a:lnTo>
                    <a:pt x="216" y="15178"/>
                  </a:lnTo>
                  <a:lnTo>
                    <a:pt x="149" y="15636"/>
                  </a:lnTo>
                  <a:lnTo>
                    <a:pt x="95" y="16109"/>
                  </a:lnTo>
                  <a:lnTo>
                    <a:pt x="55" y="16581"/>
                  </a:lnTo>
                  <a:lnTo>
                    <a:pt x="28" y="17066"/>
                  </a:lnTo>
                  <a:lnTo>
                    <a:pt x="1" y="17539"/>
                  </a:lnTo>
                  <a:lnTo>
                    <a:pt x="1" y="18024"/>
                  </a:lnTo>
                  <a:lnTo>
                    <a:pt x="1" y="18523"/>
                  </a:lnTo>
                  <a:lnTo>
                    <a:pt x="28" y="18996"/>
                  </a:lnTo>
                  <a:lnTo>
                    <a:pt x="55" y="19481"/>
                  </a:lnTo>
                  <a:lnTo>
                    <a:pt x="95" y="19953"/>
                  </a:lnTo>
                  <a:lnTo>
                    <a:pt x="149" y="20426"/>
                  </a:lnTo>
                  <a:lnTo>
                    <a:pt x="216" y="20898"/>
                  </a:lnTo>
                  <a:lnTo>
                    <a:pt x="284" y="21356"/>
                  </a:lnTo>
                  <a:lnTo>
                    <a:pt x="378" y="21815"/>
                  </a:lnTo>
                  <a:lnTo>
                    <a:pt x="473" y="22260"/>
                  </a:lnTo>
                  <a:lnTo>
                    <a:pt x="581" y="22706"/>
                  </a:lnTo>
                  <a:lnTo>
                    <a:pt x="702" y="23151"/>
                  </a:lnTo>
                  <a:lnTo>
                    <a:pt x="824" y="23582"/>
                  </a:lnTo>
                  <a:lnTo>
                    <a:pt x="972" y="24014"/>
                  </a:lnTo>
                  <a:lnTo>
                    <a:pt x="1120" y="24446"/>
                  </a:lnTo>
                  <a:lnTo>
                    <a:pt x="1282" y="24864"/>
                  </a:lnTo>
                  <a:lnTo>
                    <a:pt x="1444" y="25282"/>
                  </a:lnTo>
                  <a:lnTo>
                    <a:pt x="1633" y="25687"/>
                  </a:lnTo>
                  <a:lnTo>
                    <a:pt x="1822" y="26092"/>
                  </a:lnTo>
                  <a:lnTo>
                    <a:pt x="2011" y="26483"/>
                  </a:lnTo>
                  <a:lnTo>
                    <a:pt x="2227" y="26874"/>
                  </a:lnTo>
                  <a:lnTo>
                    <a:pt x="2442" y="27265"/>
                  </a:lnTo>
                  <a:lnTo>
                    <a:pt x="2672" y="27643"/>
                  </a:lnTo>
                  <a:lnTo>
                    <a:pt x="2901" y="28007"/>
                  </a:lnTo>
                  <a:lnTo>
                    <a:pt x="3144" y="28372"/>
                  </a:lnTo>
                  <a:lnTo>
                    <a:pt x="3400" y="28736"/>
                  </a:lnTo>
                  <a:lnTo>
                    <a:pt x="3670" y="29087"/>
                  </a:lnTo>
                  <a:lnTo>
                    <a:pt x="3940" y="29424"/>
                  </a:lnTo>
                  <a:lnTo>
                    <a:pt x="4210" y="29761"/>
                  </a:lnTo>
                  <a:lnTo>
                    <a:pt x="4493" y="30098"/>
                  </a:lnTo>
                  <a:lnTo>
                    <a:pt x="4790" y="30422"/>
                  </a:lnTo>
                  <a:lnTo>
                    <a:pt x="5100" y="30732"/>
                  </a:lnTo>
                  <a:lnTo>
                    <a:pt x="5410" y="31043"/>
                  </a:lnTo>
                  <a:lnTo>
                    <a:pt x="5721" y="31340"/>
                  </a:lnTo>
                  <a:lnTo>
                    <a:pt x="6044" y="31636"/>
                  </a:lnTo>
                  <a:lnTo>
                    <a:pt x="6382" y="31920"/>
                  </a:lnTo>
                  <a:lnTo>
                    <a:pt x="6719" y="32189"/>
                  </a:lnTo>
                  <a:lnTo>
                    <a:pt x="7070" y="32459"/>
                  </a:lnTo>
                  <a:lnTo>
                    <a:pt x="7420" y="32716"/>
                  </a:lnTo>
                  <a:lnTo>
                    <a:pt x="7771" y="32972"/>
                  </a:lnTo>
                  <a:lnTo>
                    <a:pt x="8149" y="33215"/>
                  </a:lnTo>
                  <a:lnTo>
                    <a:pt x="8513" y="33458"/>
                  </a:lnTo>
                  <a:lnTo>
                    <a:pt x="8891" y="33673"/>
                  </a:lnTo>
                  <a:lnTo>
                    <a:pt x="9282" y="33889"/>
                  </a:lnTo>
                  <a:lnTo>
                    <a:pt x="9673" y="34105"/>
                  </a:lnTo>
                  <a:lnTo>
                    <a:pt x="10065" y="34307"/>
                  </a:lnTo>
                  <a:lnTo>
                    <a:pt x="10469" y="34496"/>
                  </a:lnTo>
                  <a:lnTo>
                    <a:pt x="10874" y="34672"/>
                  </a:lnTo>
                  <a:lnTo>
                    <a:pt x="11292" y="34847"/>
                  </a:lnTo>
                  <a:lnTo>
                    <a:pt x="11711" y="35009"/>
                  </a:lnTo>
                  <a:lnTo>
                    <a:pt x="12129" y="35157"/>
                  </a:lnTo>
                  <a:lnTo>
                    <a:pt x="12560" y="35306"/>
                  </a:lnTo>
                  <a:lnTo>
                    <a:pt x="12992" y="35427"/>
                  </a:lnTo>
                  <a:lnTo>
                    <a:pt x="13437" y="35562"/>
                  </a:lnTo>
                  <a:lnTo>
                    <a:pt x="13882" y="35670"/>
                  </a:lnTo>
                  <a:lnTo>
                    <a:pt x="14328" y="35764"/>
                  </a:lnTo>
                  <a:lnTo>
                    <a:pt x="14773" y="35859"/>
                  </a:lnTo>
                  <a:lnTo>
                    <a:pt x="15232" y="35940"/>
                  </a:lnTo>
                  <a:lnTo>
                    <a:pt x="15690" y="36021"/>
                  </a:lnTo>
                  <a:lnTo>
                    <a:pt x="16149" y="36075"/>
                  </a:lnTo>
                  <a:lnTo>
                    <a:pt x="16621" y="36129"/>
                  </a:lnTo>
                  <a:lnTo>
                    <a:pt x="17093" y="36169"/>
                  </a:lnTo>
                  <a:lnTo>
                    <a:pt x="17565" y="36196"/>
                  </a:lnTo>
                  <a:lnTo>
                    <a:pt x="18038" y="36210"/>
                  </a:lnTo>
                  <a:lnTo>
                    <a:pt x="19009" y="36210"/>
                  </a:lnTo>
                  <a:lnTo>
                    <a:pt x="19481" y="36196"/>
                  </a:lnTo>
                  <a:lnTo>
                    <a:pt x="19953" y="36169"/>
                  </a:lnTo>
                  <a:lnTo>
                    <a:pt x="20425" y="36129"/>
                  </a:lnTo>
                  <a:lnTo>
                    <a:pt x="20898" y="36075"/>
                  </a:lnTo>
                  <a:lnTo>
                    <a:pt x="21356" y="36021"/>
                  </a:lnTo>
                  <a:lnTo>
                    <a:pt x="21815" y="35953"/>
                  </a:lnTo>
                  <a:lnTo>
                    <a:pt x="22274" y="35872"/>
                  </a:lnTo>
                  <a:lnTo>
                    <a:pt x="22719" y="35778"/>
                  </a:lnTo>
                  <a:lnTo>
                    <a:pt x="23178" y="35670"/>
                  </a:lnTo>
                  <a:lnTo>
                    <a:pt x="23623" y="35562"/>
                  </a:lnTo>
                  <a:lnTo>
                    <a:pt x="24054" y="35441"/>
                  </a:lnTo>
                  <a:lnTo>
                    <a:pt x="24486" y="35306"/>
                  </a:lnTo>
                  <a:lnTo>
                    <a:pt x="24918" y="35171"/>
                  </a:lnTo>
                  <a:lnTo>
                    <a:pt x="25350" y="35022"/>
                  </a:lnTo>
                  <a:lnTo>
                    <a:pt x="25768" y="34861"/>
                  </a:lnTo>
                  <a:lnTo>
                    <a:pt x="26186" y="34685"/>
                  </a:lnTo>
                  <a:lnTo>
                    <a:pt x="26591" y="34510"/>
                  </a:lnTo>
                  <a:lnTo>
                    <a:pt x="26995" y="34321"/>
                  </a:lnTo>
                  <a:lnTo>
                    <a:pt x="27387" y="34119"/>
                  </a:lnTo>
                  <a:lnTo>
                    <a:pt x="27778" y="33916"/>
                  </a:lnTo>
                  <a:lnTo>
                    <a:pt x="28169" y="33700"/>
                  </a:lnTo>
                  <a:lnTo>
                    <a:pt x="28547" y="33471"/>
                  </a:lnTo>
                  <a:lnTo>
                    <a:pt x="28925" y="33242"/>
                  </a:lnTo>
                  <a:lnTo>
                    <a:pt x="29289" y="32999"/>
                  </a:lnTo>
                  <a:lnTo>
                    <a:pt x="29653" y="32756"/>
                  </a:lnTo>
                  <a:lnTo>
                    <a:pt x="30004" y="32500"/>
                  </a:lnTo>
                  <a:lnTo>
                    <a:pt x="30355" y="32230"/>
                  </a:lnTo>
                  <a:lnTo>
                    <a:pt x="30692" y="31947"/>
                  </a:lnTo>
                  <a:lnTo>
                    <a:pt x="31029" y="31663"/>
                  </a:lnTo>
                  <a:lnTo>
                    <a:pt x="31353" y="31380"/>
                  </a:lnTo>
                  <a:lnTo>
                    <a:pt x="31677" y="31083"/>
                  </a:lnTo>
                  <a:lnTo>
                    <a:pt x="31987" y="30773"/>
                  </a:lnTo>
                  <a:lnTo>
                    <a:pt x="32284" y="30463"/>
                  </a:lnTo>
                  <a:lnTo>
                    <a:pt x="32580" y="30139"/>
                  </a:lnTo>
                  <a:lnTo>
                    <a:pt x="32877" y="29815"/>
                  </a:lnTo>
                  <a:lnTo>
                    <a:pt x="33147" y="29478"/>
                  </a:lnTo>
                  <a:lnTo>
                    <a:pt x="33430" y="29127"/>
                  </a:lnTo>
                  <a:lnTo>
                    <a:pt x="33687" y="28776"/>
                  </a:lnTo>
                  <a:lnTo>
                    <a:pt x="33943" y="28426"/>
                  </a:lnTo>
                  <a:lnTo>
                    <a:pt x="34186" y="28061"/>
                  </a:lnTo>
                  <a:lnTo>
                    <a:pt x="34429" y="27697"/>
                  </a:lnTo>
                  <a:lnTo>
                    <a:pt x="34658" y="27319"/>
                  </a:lnTo>
                  <a:lnTo>
                    <a:pt x="34874" y="26928"/>
                  </a:lnTo>
                  <a:lnTo>
                    <a:pt x="35076" y="26537"/>
                  </a:lnTo>
                  <a:lnTo>
                    <a:pt x="35279" y="26146"/>
                  </a:lnTo>
                  <a:lnTo>
                    <a:pt x="35467" y="25741"/>
                  </a:lnTo>
                  <a:lnTo>
                    <a:pt x="35656" y="25336"/>
                  </a:lnTo>
                  <a:lnTo>
                    <a:pt x="35832" y="24918"/>
                  </a:lnTo>
                  <a:lnTo>
                    <a:pt x="35980" y="24500"/>
                  </a:lnTo>
                  <a:lnTo>
                    <a:pt x="36142" y="24068"/>
                  </a:lnTo>
                  <a:lnTo>
                    <a:pt x="36277" y="23636"/>
                  </a:lnTo>
                  <a:lnTo>
                    <a:pt x="36412" y="23205"/>
                  </a:lnTo>
                  <a:lnTo>
                    <a:pt x="36533" y="22760"/>
                  </a:lnTo>
                  <a:lnTo>
                    <a:pt x="36641" y="22314"/>
                  </a:lnTo>
                  <a:lnTo>
                    <a:pt x="36736" y="21856"/>
                  </a:lnTo>
                  <a:lnTo>
                    <a:pt x="36817" y="21397"/>
                  </a:lnTo>
                  <a:lnTo>
                    <a:pt x="36897" y="20938"/>
                  </a:lnTo>
                  <a:lnTo>
                    <a:pt x="36965" y="20466"/>
                  </a:lnTo>
                  <a:lnTo>
                    <a:pt x="37019" y="19994"/>
                  </a:lnTo>
                  <a:lnTo>
                    <a:pt x="37059" y="19522"/>
                  </a:lnTo>
                  <a:lnTo>
                    <a:pt x="37086" y="19036"/>
                  </a:lnTo>
                  <a:lnTo>
                    <a:pt x="37100" y="18550"/>
                  </a:lnTo>
                  <a:lnTo>
                    <a:pt x="37113" y="18065"/>
                  </a:lnTo>
                  <a:lnTo>
                    <a:pt x="37100" y="17579"/>
                  </a:lnTo>
                  <a:lnTo>
                    <a:pt x="37086" y="17093"/>
                  </a:lnTo>
                  <a:lnTo>
                    <a:pt x="37059" y="16608"/>
                  </a:lnTo>
                  <a:lnTo>
                    <a:pt x="37019" y="16136"/>
                  </a:lnTo>
                  <a:lnTo>
                    <a:pt x="36965" y="15663"/>
                  </a:lnTo>
                  <a:lnTo>
                    <a:pt x="36897" y="15191"/>
                  </a:lnTo>
                  <a:lnTo>
                    <a:pt x="36817" y="14733"/>
                  </a:lnTo>
                  <a:lnTo>
                    <a:pt x="36736" y="14274"/>
                  </a:lnTo>
                  <a:lnTo>
                    <a:pt x="36641" y="13815"/>
                  </a:lnTo>
                  <a:lnTo>
                    <a:pt x="36533" y="13370"/>
                  </a:lnTo>
                  <a:lnTo>
                    <a:pt x="36412" y="12938"/>
                  </a:lnTo>
                  <a:lnTo>
                    <a:pt x="36277" y="12493"/>
                  </a:lnTo>
                  <a:lnTo>
                    <a:pt x="36142" y="12061"/>
                  </a:lnTo>
                  <a:lnTo>
                    <a:pt x="35980" y="11643"/>
                  </a:lnTo>
                  <a:lnTo>
                    <a:pt x="35832" y="11225"/>
                  </a:lnTo>
                  <a:lnTo>
                    <a:pt x="35656" y="10807"/>
                  </a:lnTo>
                  <a:lnTo>
                    <a:pt x="35467" y="10402"/>
                  </a:lnTo>
                  <a:lnTo>
                    <a:pt x="35279" y="9997"/>
                  </a:lnTo>
                  <a:lnTo>
                    <a:pt x="35076" y="9606"/>
                  </a:lnTo>
                  <a:lnTo>
                    <a:pt x="34874" y="9215"/>
                  </a:lnTo>
                  <a:lnTo>
                    <a:pt x="34658" y="8837"/>
                  </a:lnTo>
                  <a:lnTo>
                    <a:pt x="34429" y="8459"/>
                  </a:lnTo>
                  <a:lnTo>
                    <a:pt x="34186" y="8095"/>
                  </a:lnTo>
                  <a:lnTo>
                    <a:pt x="33943" y="7731"/>
                  </a:lnTo>
                  <a:lnTo>
                    <a:pt x="33687" y="7380"/>
                  </a:lnTo>
                  <a:lnTo>
                    <a:pt x="33430" y="7029"/>
                  </a:lnTo>
                  <a:lnTo>
                    <a:pt x="33147" y="6692"/>
                  </a:lnTo>
                  <a:lnTo>
                    <a:pt x="32877" y="6355"/>
                  </a:lnTo>
                  <a:lnTo>
                    <a:pt x="32580" y="6031"/>
                  </a:lnTo>
                  <a:lnTo>
                    <a:pt x="32284" y="5707"/>
                  </a:lnTo>
                  <a:lnTo>
                    <a:pt x="31987" y="5397"/>
                  </a:lnTo>
                  <a:lnTo>
                    <a:pt x="31677" y="5100"/>
                  </a:lnTo>
                  <a:lnTo>
                    <a:pt x="31353" y="4803"/>
                  </a:lnTo>
                  <a:lnTo>
                    <a:pt x="31029" y="4507"/>
                  </a:lnTo>
                  <a:lnTo>
                    <a:pt x="30692" y="4237"/>
                  </a:lnTo>
                  <a:lnTo>
                    <a:pt x="30355" y="3954"/>
                  </a:lnTo>
                  <a:lnTo>
                    <a:pt x="30004" y="3697"/>
                  </a:lnTo>
                  <a:lnTo>
                    <a:pt x="29653" y="3441"/>
                  </a:lnTo>
                  <a:lnTo>
                    <a:pt x="29289" y="3185"/>
                  </a:lnTo>
                  <a:lnTo>
                    <a:pt x="28925" y="2955"/>
                  </a:lnTo>
                  <a:lnTo>
                    <a:pt x="28547" y="2726"/>
                  </a:lnTo>
                  <a:lnTo>
                    <a:pt x="28169" y="2497"/>
                  </a:lnTo>
                  <a:lnTo>
                    <a:pt x="27778" y="2281"/>
                  </a:lnTo>
                  <a:lnTo>
                    <a:pt x="27387" y="2078"/>
                  </a:lnTo>
                  <a:lnTo>
                    <a:pt x="26995" y="1890"/>
                  </a:lnTo>
                  <a:lnTo>
                    <a:pt x="26591" y="1701"/>
                  </a:lnTo>
                  <a:lnTo>
                    <a:pt x="26186" y="1525"/>
                  </a:lnTo>
                  <a:lnTo>
                    <a:pt x="25768" y="1350"/>
                  </a:lnTo>
                  <a:lnTo>
                    <a:pt x="25350" y="1188"/>
                  </a:lnTo>
                  <a:lnTo>
                    <a:pt x="24918" y="1040"/>
                  </a:lnTo>
                  <a:lnTo>
                    <a:pt x="24486" y="905"/>
                  </a:lnTo>
                  <a:lnTo>
                    <a:pt x="24054" y="770"/>
                  </a:lnTo>
                  <a:lnTo>
                    <a:pt x="23623" y="648"/>
                  </a:lnTo>
                  <a:lnTo>
                    <a:pt x="23178" y="540"/>
                  </a:lnTo>
                  <a:lnTo>
                    <a:pt x="22719" y="446"/>
                  </a:lnTo>
                  <a:lnTo>
                    <a:pt x="22274" y="352"/>
                  </a:lnTo>
                  <a:lnTo>
                    <a:pt x="21815" y="271"/>
                  </a:lnTo>
                  <a:lnTo>
                    <a:pt x="21356" y="203"/>
                  </a:lnTo>
                  <a:lnTo>
                    <a:pt x="20898" y="149"/>
                  </a:lnTo>
                  <a:lnTo>
                    <a:pt x="20425" y="95"/>
                  </a:lnTo>
                  <a:lnTo>
                    <a:pt x="19953" y="55"/>
                  </a:lnTo>
                  <a:lnTo>
                    <a:pt x="19481" y="28"/>
                  </a:lnTo>
                  <a:lnTo>
                    <a:pt x="19009" y="14"/>
                  </a:lnTo>
                  <a:lnTo>
                    <a:pt x="18523"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 name="Google Shape;1483;p127"/>
            <p:cNvSpPr/>
            <p:nvPr/>
          </p:nvSpPr>
          <p:spPr>
            <a:xfrm>
              <a:off x="6021600" y="3432700"/>
              <a:ext cx="293450" cy="206775"/>
            </a:xfrm>
            <a:custGeom>
              <a:rect b="b" l="l" r="r" t="t"/>
              <a:pathLst>
                <a:path extrusionOk="0" h="8271" w="11738">
                  <a:moveTo>
                    <a:pt x="11738" y="0"/>
                  </a:moveTo>
                  <a:lnTo>
                    <a:pt x="11481" y="108"/>
                  </a:lnTo>
                  <a:lnTo>
                    <a:pt x="11211" y="203"/>
                  </a:lnTo>
                  <a:lnTo>
                    <a:pt x="10942" y="284"/>
                  </a:lnTo>
                  <a:lnTo>
                    <a:pt x="10658" y="338"/>
                  </a:lnTo>
                  <a:lnTo>
                    <a:pt x="9647" y="540"/>
                  </a:lnTo>
                  <a:lnTo>
                    <a:pt x="8513" y="742"/>
                  </a:lnTo>
                  <a:lnTo>
                    <a:pt x="7407" y="931"/>
                  </a:lnTo>
                  <a:lnTo>
                    <a:pt x="6449" y="1080"/>
                  </a:lnTo>
                  <a:lnTo>
                    <a:pt x="5653" y="1201"/>
                  </a:lnTo>
                  <a:lnTo>
                    <a:pt x="4911" y="1336"/>
                  </a:lnTo>
                  <a:lnTo>
                    <a:pt x="4223" y="1471"/>
                  </a:lnTo>
                  <a:lnTo>
                    <a:pt x="3589" y="1619"/>
                  </a:lnTo>
                  <a:lnTo>
                    <a:pt x="3009" y="1768"/>
                  </a:lnTo>
                  <a:lnTo>
                    <a:pt x="2483" y="1943"/>
                  </a:lnTo>
                  <a:lnTo>
                    <a:pt x="2240" y="2024"/>
                  </a:lnTo>
                  <a:lnTo>
                    <a:pt x="2011" y="2118"/>
                  </a:lnTo>
                  <a:lnTo>
                    <a:pt x="1795" y="2213"/>
                  </a:lnTo>
                  <a:lnTo>
                    <a:pt x="1579" y="2321"/>
                  </a:lnTo>
                  <a:lnTo>
                    <a:pt x="1390" y="2429"/>
                  </a:lnTo>
                  <a:lnTo>
                    <a:pt x="1215" y="2537"/>
                  </a:lnTo>
                  <a:lnTo>
                    <a:pt x="1040" y="2658"/>
                  </a:lnTo>
                  <a:lnTo>
                    <a:pt x="891" y="2779"/>
                  </a:lnTo>
                  <a:lnTo>
                    <a:pt x="743" y="2901"/>
                  </a:lnTo>
                  <a:lnTo>
                    <a:pt x="621" y="3036"/>
                  </a:lnTo>
                  <a:lnTo>
                    <a:pt x="500" y="3184"/>
                  </a:lnTo>
                  <a:lnTo>
                    <a:pt x="392" y="3332"/>
                  </a:lnTo>
                  <a:lnTo>
                    <a:pt x="298" y="3481"/>
                  </a:lnTo>
                  <a:lnTo>
                    <a:pt x="217" y="3643"/>
                  </a:lnTo>
                  <a:lnTo>
                    <a:pt x="149" y="3818"/>
                  </a:lnTo>
                  <a:lnTo>
                    <a:pt x="95" y="3994"/>
                  </a:lnTo>
                  <a:lnTo>
                    <a:pt x="55" y="4182"/>
                  </a:lnTo>
                  <a:lnTo>
                    <a:pt x="28" y="4385"/>
                  </a:lnTo>
                  <a:lnTo>
                    <a:pt x="1" y="4587"/>
                  </a:lnTo>
                  <a:lnTo>
                    <a:pt x="1" y="4789"/>
                  </a:lnTo>
                  <a:lnTo>
                    <a:pt x="14" y="4992"/>
                  </a:lnTo>
                  <a:lnTo>
                    <a:pt x="28" y="5181"/>
                  </a:lnTo>
                  <a:lnTo>
                    <a:pt x="68" y="5370"/>
                  </a:lnTo>
                  <a:lnTo>
                    <a:pt x="122" y="5558"/>
                  </a:lnTo>
                  <a:lnTo>
                    <a:pt x="190" y="5734"/>
                  </a:lnTo>
                  <a:lnTo>
                    <a:pt x="271" y="5909"/>
                  </a:lnTo>
                  <a:lnTo>
                    <a:pt x="351" y="6085"/>
                  </a:lnTo>
                  <a:lnTo>
                    <a:pt x="459" y="6246"/>
                  </a:lnTo>
                  <a:lnTo>
                    <a:pt x="567" y="6395"/>
                  </a:lnTo>
                  <a:lnTo>
                    <a:pt x="702" y="6543"/>
                  </a:lnTo>
                  <a:lnTo>
                    <a:pt x="837" y="6692"/>
                  </a:lnTo>
                  <a:lnTo>
                    <a:pt x="986" y="6840"/>
                  </a:lnTo>
                  <a:lnTo>
                    <a:pt x="1134" y="6975"/>
                  </a:lnTo>
                  <a:lnTo>
                    <a:pt x="1296" y="7096"/>
                  </a:lnTo>
                  <a:lnTo>
                    <a:pt x="1471" y="7218"/>
                  </a:lnTo>
                  <a:lnTo>
                    <a:pt x="1647" y="7339"/>
                  </a:lnTo>
                  <a:lnTo>
                    <a:pt x="1835" y="7447"/>
                  </a:lnTo>
                  <a:lnTo>
                    <a:pt x="2038" y="7555"/>
                  </a:lnTo>
                  <a:lnTo>
                    <a:pt x="2240" y="7649"/>
                  </a:lnTo>
                  <a:lnTo>
                    <a:pt x="2443" y="7744"/>
                  </a:lnTo>
                  <a:lnTo>
                    <a:pt x="2874" y="7892"/>
                  </a:lnTo>
                  <a:lnTo>
                    <a:pt x="3319" y="8027"/>
                  </a:lnTo>
                  <a:lnTo>
                    <a:pt x="3765" y="8135"/>
                  </a:lnTo>
                  <a:lnTo>
                    <a:pt x="4237" y="8216"/>
                  </a:lnTo>
                  <a:lnTo>
                    <a:pt x="4709" y="8257"/>
                  </a:lnTo>
                  <a:lnTo>
                    <a:pt x="5168" y="8270"/>
                  </a:lnTo>
                  <a:lnTo>
                    <a:pt x="5545" y="8257"/>
                  </a:lnTo>
                  <a:lnTo>
                    <a:pt x="5977" y="8216"/>
                  </a:lnTo>
                  <a:lnTo>
                    <a:pt x="6449" y="8135"/>
                  </a:lnTo>
                  <a:lnTo>
                    <a:pt x="6706" y="8095"/>
                  </a:lnTo>
                  <a:lnTo>
                    <a:pt x="6962" y="8027"/>
                  </a:lnTo>
                  <a:lnTo>
                    <a:pt x="7232" y="7960"/>
                  </a:lnTo>
                  <a:lnTo>
                    <a:pt x="7502" y="7865"/>
                  </a:lnTo>
                  <a:lnTo>
                    <a:pt x="7771" y="7771"/>
                  </a:lnTo>
                  <a:lnTo>
                    <a:pt x="8055" y="7676"/>
                  </a:lnTo>
                  <a:lnTo>
                    <a:pt x="8324" y="7555"/>
                  </a:lnTo>
                  <a:lnTo>
                    <a:pt x="8608" y="7420"/>
                  </a:lnTo>
                  <a:lnTo>
                    <a:pt x="8878" y="7272"/>
                  </a:lnTo>
                  <a:lnTo>
                    <a:pt x="9147" y="7110"/>
                  </a:lnTo>
                  <a:lnTo>
                    <a:pt x="9404" y="6934"/>
                  </a:lnTo>
                  <a:lnTo>
                    <a:pt x="9660" y="6746"/>
                  </a:lnTo>
                  <a:lnTo>
                    <a:pt x="9903" y="6543"/>
                  </a:lnTo>
                  <a:lnTo>
                    <a:pt x="10146" y="6327"/>
                  </a:lnTo>
                  <a:lnTo>
                    <a:pt x="10375" y="6085"/>
                  </a:lnTo>
                  <a:lnTo>
                    <a:pt x="10591" y="5828"/>
                  </a:lnTo>
                  <a:lnTo>
                    <a:pt x="10780" y="5558"/>
                  </a:lnTo>
                  <a:lnTo>
                    <a:pt x="10969" y="5275"/>
                  </a:lnTo>
                  <a:lnTo>
                    <a:pt x="11144" y="4965"/>
                  </a:lnTo>
                  <a:lnTo>
                    <a:pt x="11292" y="4641"/>
                  </a:lnTo>
                  <a:lnTo>
                    <a:pt x="11427" y="4290"/>
                  </a:lnTo>
                  <a:lnTo>
                    <a:pt x="11535" y="3926"/>
                  </a:lnTo>
                  <a:lnTo>
                    <a:pt x="11616" y="3535"/>
                  </a:lnTo>
                  <a:lnTo>
                    <a:pt x="11684" y="3117"/>
                  </a:lnTo>
                  <a:lnTo>
                    <a:pt x="11724" y="2698"/>
                  </a:lnTo>
                  <a:lnTo>
                    <a:pt x="11738" y="2240"/>
                  </a:lnTo>
                  <a:lnTo>
                    <a:pt x="11738"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12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DEFAULT">
  <p:cSld name="DEFAULT">
    <p:bg>
      <p:bgPr>
        <a:solidFill>
          <a:schemeClr val="lt1"/>
        </a:solidFill>
      </p:bgPr>
    </p:bg>
    <p:spTree>
      <p:nvGrpSpPr>
        <p:cNvPr id="1484" name="Shape 1484"/>
        <p:cNvGrpSpPr/>
        <p:nvPr/>
      </p:nvGrpSpPr>
      <p:grpSpPr>
        <a:xfrm>
          <a:off x="0" y="0"/>
          <a:ext cx="0" cy="0"/>
          <a:chOff x="0" y="0"/>
          <a:chExt cx="0" cy="0"/>
        </a:xfrm>
      </p:grpSpPr>
    </p:spTree>
  </p:cSld>
  <p:clrMapOvr>
    <a:masterClrMapping/>
  </p:clrMapOvr>
</p:sldLayout>
</file>

<file path=ppt/slideLayouts/slideLayout12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type="titleOnly">
  <p:cSld name="TITLE_ONLY">
    <p:spTree>
      <p:nvGrpSpPr>
        <p:cNvPr id="1485" name="Shape 1485"/>
        <p:cNvGrpSpPr/>
        <p:nvPr/>
      </p:nvGrpSpPr>
      <p:grpSpPr>
        <a:xfrm>
          <a:off x="0" y="0"/>
          <a:ext cx="0" cy="0"/>
          <a:chOff x="0" y="0"/>
          <a:chExt cx="0" cy="0"/>
        </a:xfrm>
      </p:grpSpPr>
      <p:sp>
        <p:nvSpPr>
          <p:cNvPr id="1486" name="Google Shape;1486;p129"/>
          <p:cNvSpPr txBox="1"/>
          <p:nvPr>
            <p:ph type="title"/>
          </p:nvPr>
        </p:nvSpPr>
        <p:spPr>
          <a:xfrm>
            <a:off x="396875" y="287338"/>
            <a:ext cx="8366100" cy="639900"/>
          </a:xfrm>
          <a:prstGeom prst="rect">
            <a:avLst/>
          </a:prstGeom>
          <a:noFill/>
          <a:ln>
            <a:noFill/>
          </a:ln>
        </p:spPr>
        <p:txBody>
          <a:bodyPr anchorCtr="0" anchor="ctr" bIns="45700" lIns="91425" spcFirstLastPara="1" rIns="91425" wrap="square" tIns="45700">
            <a:noAutofit/>
          </a:bodyPr>
          <a:lstStyle>
            <a:lvl1pPr lvl="0" rtl="0" algn="l">
              <a:spcBef>
                <a:spcPts val="0"/>
              </a:spcBef>
              <a:spcAft>
                <a:spcPts val="0"/>
              </a:spcAft>
              <a:buClr>
                <a:srgbClr val="4D4F53"/>
              </a:buClr>
              <a:buSzPts val="1800"/>
              <a:buChar char="●"/>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1487" name="Google Shape;1487;p129"/>
          <p:cNvSpPr txBox="1"/>
          <p:nvPr>
            <p:ph idx="12" type="sldNum"/>
          </p:nvPr>
        </p:nvSpPr>
        <p:spPr>
          <a:xfrm>
            <a:off x="0" y="4781550"/>
            <a:ext cx="457200" cy="273900"/>
          </a:xfrm>
          <a:prstGeom prst="rect">
            <a:avLst/>
          </a:prstGeom>
          <a:noFill/>
          <a:ln>
            <a:noFill/>
          </a:ln>
        </p:spPr>
        <p:txBody>
          <a:bodyPr anchorCtr="0" anchor="ctr" bIns="45700" lIns="91425" spcFirstLastPara="1" rIns="91425" wrap="square" tIns="45700">
            <a:noAutofit/>
          </a:bodyPr>
          <a:lstStyle>
            <a:lvl1pPr indent="0" lvl="0" marL="0" rtl="0" algn="r">
              <a:spcBef>
                <a:spcPts val="0"/>
              </a:spcBef>
              <a:spcAft>
                <a:spcPts val="0"/>
              </a:spcAft>
              <a:buNone/>
              <a:defRPr/>
            </a:lvl1pPr>
            <a:lvl2pPr indent="0" lvl="1" marL="0" rtl="0" algn="r">
              <a:spcBef>
                <a:spcPts val="0"/>
              </a:spcBef>
              <a:spcAft>
                <a:spcPts val="0"/>
              </a:spcAft>
              <a:buNone/>
              <a:defRPr/>
            </a:lvl2pPr>
            <a:lvl3pPr indent="0" lvl="2" marL="0" rtl="0" algn="r">
              <a:spcBef>
                <a:spcPts val="0"/>
              </a:spcBef>
              <a:spcAft>
                <a:spcPts val="0"/>
              </a:spcAft>
              <a:buNone/>
              <a:defRPr/>
            </a:lvl3pPr>
            <a:lvl4pPr indent="0" lvl="3" marL="0" rtl="0" algn="r">
              <a:spcBef>
                <a:spcPts val="0"/>
              </a:spcBef>
              <a:spcAft>
                <a:spcPts val="0"/>
              </a:spcAft>
              <a:buNone/>
              <a:defRPr/>
            </a:lvl4pPr>
            <a:lvl5pPr indent="0" lvl="4" marL="0" rtl="0" algn="r">
              <a:spcBef>
                <a:spcPts val="0"/>
              </a:spcBef>
              <a:spcAft>
                <a:spcPts val="0"/>
              </a:spcAft>
              <a:buNone/>
              <a:defRPr/>
            </a:lvl5pPr>
            <a:lvl6pPr indent="0" lvl="5" marL="0" rtl="0" algn="r">
              <a:spcBef>
                <a:spcPts val="0"/>
              </a:spcBef>
              <a:spcAft>
                <a:spcPts val="0"/>
              </a:spcAft>
              <a:buNone/>
              <a:defRPr/>
            </a:lvl6pPr>
            <a:lvl7pPr indent="0" lvl="6" marL="0" rtl="0" algn="r">
              <a:spcBef>
                <a:spcPts val="0"/>
              </a:spcBef>
              <a:spcAft>
                <a:spcPts val="0"/>
              </a:spcAft>
              <a:buNone/>
              <a:defRPr/>
            </a:lvl7pPr>
            <a:lvl8pPr indent="0" lvl="7" marL="0" rtl="0" algn="r">
              <a:spcBef>
                <a:spcPts val="0"/>
              </a:spcBef>
              <a:spcAft>
                <a:spcPts val="0"/>
              </a:spcAft>
              <a:buNone/>
              <a:defRPr/>
            </a:lvl8pPr>
            <a:lvl9pPr indent="0" lvl="8" marL="0" rtl="0" algn="r">
              <a:spcBef>
                <a:spcPts val="0"/>
              </a:spcBef>
              <a:spcAft>
                <a:spcPts val="0"/>
              </a:spcAft>
              <a:buNone/>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transition>
    <p:fade/>
  </p:transition>
</p:sldLayout>
</file>

<file path=ppt/slideLayouts/slideLayout12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DEFAULT - Light Grey #FAFBFB 1">
  <p:cSld name="TITLE_2_2">
    <p:bg>
      <p:bgPr>
        <a:solidFill>
          <a:schemeClr val="lt1"/>
        </a:solidFill>
      </p:bgPr>
    </p:bg>
    <p:spTree>
      <p:nvGrpSpPr>
        <p:cNvPr id="1488" name="Shape 1488"/>
        <p:cNvGrpSpPr/>
        <p:nvPr/>
      </p:nvGrpSpPr>
      <p:grpSpPr>
        <a:xfrm>
          <a:off x="0" y="0"/>
          <a:ext cx="0" cy="0"/>
          <a:chOff x="0" y="0"/>
          <a:chExt cx="0" cy="0"/>
        </a:xfrm>
      </p:grpSpPr>
    </p:spTree>
  </p:cSld>
  <p:clrMapOvr>
    <a:masterClrMapping/>
  </p:clrMapOvr>
</p:sldLayout>
</file>

<file path=ppt/slideLayouts/slideLayout12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able of Contents">
  <p:cSld name="BLANK_1_1">
    <p:bg>
      <p:bgPr>
        <a:solidFill>
          <a:srgbClr val="000000"/>
        </a:solidFill>
      </p:bgPr>
    </p:bg>
    <p:spTree>
      <p:nvGrpSpPr>
        <p:cNvPr id="1489" name="Shape 1489"/>
        <p:cNvGrpSpPr/>
        <p:nvPr/>
      </p:nvGrpSpPr>
      <p:grpSpPr>
        <a:xfrm>
          <a:off x="0" y="0"/>
          <a:ext cx="0" cy="0"/>
          <a:chOff x="0" y="0"/>
          <a:chExt cx="0" cy="0"/>
        </a:xfrm>
      </p:grpSpPr>
      <p:sp>
        <p:nvSpPr>
          <p:cNvPr id="1490" name="Google Shape;1490;p131"/>
          <p:cNvSpPr txBox="1"/>
          <p:nvPr>
            <p:ph idx="1" type="body"/>
          </p:nvPr>
        </p:nvSpPr>
        <p:spPr>
          <a:xfrm>
            <a:off x="1234450" y="995175"/>
            <a:ext cx="5257800" cy="3672900"/>
          </a:xfrm>
          <a:prstGeom prst="rect">
            <a:avLst/>
          </a:prstGeom>
          <a:noFill/>
          <a:ln>
            <a:noFill/>
          </a:ln>
        </p:spPr>
        <p:txBody>
          <a:bodyPr anchorCtr="0" anchor="b" bIns="0" lIns="0" spcFirstLastPara="1" rIns="0" wrap="square" tIns="0">
            <a:noAutofit/>
          </a:bodyPr>
          <a:lstStyle>
            <a:lvl1pPr indent="-361950" lvl="0" marL="457200" rtl="0">
              <a:lnSpc>
                <a:spcPct val="110000"/>
              </a:lnSpc>
              <a:spcBef>
                <a:spcPts val="0"/>
              </a:spcBef>
              <a:spcAft>
                <a:spcPts val="0"/>
              </a:spcAft>
              <a:buClr>
                <a:schemeClr val="lt1"/>
              </a:buClr>
              <a:buSzPts val="2100"/>
              <a:buFont typeface="DM Sans"/>
              <a:buChar char="●"/>
              <a:defRPr sz="2100">
                <a:solidFill>
                  <a:schemeClr val="lt1"/>
                </a:solidFill>
                <a:latin typeface="DM Sans"/>
                <a:ea typeface="DM Sans"/>
                <a:cs typeface="DM Sans"/>
                <a:sym typeface="DM Sans"/>
              </a:defRPr>
            </a:lvl1pPr>
            <a:lvl2pPr indent="-361950" lvl="1" marL="914400" rtl="0">
              <a:lnSpc>
                <a:spcPct val="110000"/>
              </a:lnSpc>
              <a:spcBef>
                <a:spcPts val="0"/>
              </a:spcBef>
              <a:spcAft>
                <a:spcPts val="0"/>
              </a:spcAft>
              <a:buClr>
                <a:schemeClr val="lt1"/>
              </a:buClr>
              <a:buSzPts val="2100"/>
              <a:buFont typeface="DM Sans"/>
              <a:buChar char="○"/>
              <a:defRPr sz="2100">
                <a:solidFill>
                  <a:schemeClr val="lt1"/>
                </a:solidFill>
                <a:latin typeface="DM Sans"/>
                <a:ea typeface="DM Sans"/>
                <a:cs typeface="DM Sans"/>
                <a:sym typeface="DM Sans"/>
              </a:defRPr>
            </a:lvl2pPr>
            <a:lvl3pPr indent="-361950" lvl="2" marL="1371600" rtl="0">
              <a:lnSpc>
                <a:spcPct val="110000"/>
              </a:lnSpc>
              <a:spcBef>
                <a:spcPts val="0"/>
              </a:spcBef>
              <a:spcAft>
                <a:spcPts val="0"/>
              </a:spcAft>
              <a:buClr>
                <a:schemeClr val="lt1"/>
              </a:buClr>
              <a:buSzPts val="2100"/>
              <a:buFont typeface="DM Sans"/>
              <a:buChar char="■"/>
              <a:defRPr sz="2100">
                <a:solidFill>
                  <a:schemeClr val="lt1"/>
                </a:solidFill>
                <a:latin typeface="DM Sans"/>
                <a:ea typeface="DM Sans"/>
                <a:cs typeface="DM Sans"/>
                <a:sym typeface="DM Sans"/>
              </a:defRPr>
            </a:lvl3pPr>
            <a:lvl4pPr indent="-361950" lvl="3" marL="1828800" rtl="0">
              <a:lnSpc>
                <a:spcPct val="110000"/>
              </a:lnSpc>
              <a:spcBef>
                <a:spcPts val="0"/>
              </a:spcBef>
              <a:spcAft>
                <a:spcPts val="0"/>
              </a:spcAft>
              <a:buClr>
                <a:schemeClr val="lt1"/>
              </a:buClr>
              <a:buSzPts val="2100"/>
              <a:buFont typeface="DM Sans"/>
              <a:buChar char="●"/>
              <a:defRPr sz="2100">
                <a:solidFill>
                  <a:schemeClr val="lt1"/>
                </a:solidFill>
                <a:latin typeface="DM Sans"/>
                <a:ea typeface="DM Sans"/>
                <a:cs typeface="DM Sans"/>
                <a:sym typeface="DM Sans"/>
              </a:defRPr>
            </a:lvl4pPr>
            <a:lvl5pPr indent="-361950" lvl="4" marL="2286000" rtl="0">
              <a:lnSpc>
                <a:spcPct val="110000"/>
              </a:lnSpc>
              <a:spcBef>
                <a:spcPts val="0"/>
              </a:spcBef>
              <a:spcAft>
                <a:spcPts val="0"/>
              </a:spcAft>
              <a:buClr>
                <a:schemeClr val="lt1"/>
              </a:buClr>
              <a:buSzPts val="2100"/>
              <a:buFont typeface="DM Sans"/>
              <a:buChar char="○"/>
              <a:defRPr sz="2100">
                <a:solidFill>
                  <a:schemeClr val="lt1"/>
                </a:solidFill>
                <a:latin typeface="DM Sans"/>
                <a:ea typeface="DM Sans"/>
                <a:cs typeface="DM Sans"/>
                <a:sym typeface="DM Sans"/>
              </a:defRPr>
            </a:lvl5pPr>
            <a:lvl6pPr indent="-361950" lvl="5" marL="2743200" rtl="0">
              <a:lnSpc>
                <a:spcPct val="110000"/>
              </a:lnSpc>
              <a:spcBef>
                <a:spcPts val="0"/>
              </a:spcBef>
              <a:spcAft>
                <a:spcPts val="0"/>
              </a:spcAft>
              <a:buClr>
                <a:schemeClr val="lt1"/>
              </a:buClr>
              <a:buSzPts val="2100"/>
              <a:buFont typeface="DM Sans"/>
              <a:buChar char="■"/>
              <a:defRPr sz="2100">
                <a:solidFill>
                  <a:schemeClr val="lt1"/>
                </a:solidFill>
                <a:latin typeface="DM Sans"/>
                <a:ea typeface="DM Sans"/>
                <a:cs typeface="DM Sans"/>
                <a:sym typeface="DM Sans"/>
              </a:defRPr>
            </a:lvl6pPr>
            <a:lvl7pPr indent="-361950" lvl="6" marL="3200400" rtl="0">
              <a:lnSpc>
                <a:spcPct val="110000"/>
              </a:lnSpc>
              <a:spcBef>
                <a:spcPts val="0"/>
              </a:spcBef>
              <a:spcAft>
                <a:spcPts val="0"/>
              </a:spcAft>
              <a:buClr>
                <a:schemeClr val="lt1"/>
              </a:buClr>
              <a:buSzPts val="2100"/>
              <a:buFont typeface="DM Sans"/>
              <a:buChar char="●"/>
              <a:defRPr sz="2100">
                <a:solidFill>
                  <a:schemeClr val="lt1"/>
                </a:solidFill>
                <a:latin typeface="DM Sans"/>
                <a:ea typeface="DM Sans"/>
                <a:cs typeface="DM Sans"/>
                <a:sym typeface="DM Sans"/>
              </a:defRPr>
            </a:lvl7pPr>
            <a:lvl8pPr indent="-361950" lvl="7" marL="3657600" rtl="0">
              <a:lnSpc>
                <a:spcPct val="110000"/>
              </a:lnSpc>
              <a:spcBef>
                <a:spcPts val="0"/>
              </a:spcBef>
              <a:spcAft>
                <a:spcPts val="0"/>
              </a:spcAft>
              <a:buClr>
                <a:schemeClr val="lt1"/>
              </a:buClr>
              <a:buSzPts val="2100"/>
              <a:buFont typeface="DM Sans"/>
              <a:buChar char="○"/>
              <a:defRPr sz="2100">
                <a:solidFill>
                  <a:schemeClr val="lt1"/>
                </a:solidFill>
                <a:latin typeface="DM Sans"/>
                <a:ea typeface="DM Sans"/>
                <a:cs typeface="DM Sans"/>
                <a:sym typeface="DM Sans"/>
              </a:defRPr>
            </a:lvl8pPr>
            <a:lvl9pPr indent="-361950" lvl="8" marL="4114800" rtl="0">
              <a:lnSpc>
                <a:spcPct val="110000"/>
              </a:lnSpc>
              <a:spcBef>
                <a:spcPts val="0"/>
              </a:spcBef>
              <a:spcAft>
                <a:spcPts val="0"/>
              </a:spcAft>
              <a:buClr>
                <a:schemeClr val="lt1"/>
              </a:buClr>
              <a:buSzPts val="2100"/>
              <a:buFont typeface="DM Sans"/>
              <a:buChar char="■"/>
              <a:defRPr sz="2100">
                <a:solidFill>
                  <a:schemeClr val="lt1"/>
                </a:solidFill>
                <a:latin typeface="DM Sans"/>
                <a:ea typeface="DM Sans"/>
                <a:cs typeface="DM Sans"/>
                <a:sym typeface="DM Sans"/>
              </a:defRPr>
            </a:lvl9pPr>
          </a:lstStyle>
          <a:p/>
        </p:txBody>
      </p:sp>
      <p:sp>
        <p:nvSpPr>
          <p:cNvPr id="1491" name="Google Shape;1491;p131"/>
          <p:cNvSpPr txBox="1"/>
          <p:nvPr>
            <p:ph idx="2" type="body"/>
          </p:nvPr>
        </p:nvSpPr>
        <p:spPr>
          <a:xfrm>
            <a:off x="555075" y="995190"/>
            <a:ext cx="908100" cy="3672900"/>
          </a:xfrm>
          <a:prstGeom prst="rect">
            <a:avLst/>
          </a:prstGeom>
          <a:noFill/>
          <a:ln>
            <a:noFill/>
          </a:ln>
        </p:spPr>
        <p:txBody>
          <a:bodyPr anchorCtr="0" anchor="b" bIns="0" lIns="0" spcFirstLastPara="1" rIns="0" wrap="square" tIns="0">
            <a:noAutofit/>
          </a:bodyPr>
          <a:lstStyle>
            <a:lvl1pPr indent="-361950" lvl="0" marL="457200" rtl="0">
              <a:lnSpc>
                <a:spcPct val="110000"/>
              </a:lnSpc>
              <a:spcBef>
                <a:spcPts val="0"/>
              </a:spcBef>
              <a:spcAft>
                <a:spcPts val="0"/>
              </a:spcAft>
              <a:buClr>
                <a:schemeClr val="lt1"/>
              </a:buClr>
              <a:buSzPts val="2100"/>
              <a:buFont typeface="Roboto Mono Light"/>
              <a:buChar char="●"/>
              <a:defRPr sz="2100">
                <a:solidFill>
                  <a:schemeClr val="lt1"/>
                </a:solidFill>
                <a:latin typeface="Roboto Mono Light"/>
                <a:ea typeface="Roboto Mono Light"/>
                <a:cs typeface="Roboto Mono Light"/>
                <a:sym typeface="Roboto Mono Light"/>
              </a:defRPr>
            </a:lvl1pPr>
            <a:lvl2pPr indent="-361950" lvl="1" marL="914400" rtl="0">
              <a:lnSpc>
                <a:spcPct val="110000"/>
              </a:lnSpc>
              <a:spcBef>
                <a:spcPts val="0"/>
              </a:spcBef>
              <a:spcAft>
                <a:spcPts val="0"/>
              </a:spcAft>
              <a:buClr>
                <a:schemeClr val="lt1"/>
              </a:buClr>
              <a:buSzPts val="2100"/>
              <a:buFont typeface="Roboto Mono Light"/>
              <a:buChar char="○"/>
              <a:defRPr sz="2100">
                <a:solidFill>
                  <a:schemeClr val="lt1"/>
                </a:solidFill>
                <a:latin typeface="Roboto Mono Light"/>
                <a:ea typeface="Roboto Mono Light"/>
                <a:cs typeface="Roboto Mono Light"/>
                <a:sym typeface="Roboto Mono Light"/>
              </a:defRPr>
            </a:lvl2pPr>
            <a:lvl3pPr indent="-361950" lvl="2" marL="1371600" rtl="0">
              <a:lnSpc>
                <a:spcPct val="110000"/>
              </a:lnSpc>
              <a:spcBef>
                <a:spcPts val="0"/>
              </a:spcBef>
              <a:spcAft>
                <a:spcPts val="0"/>
              </a:spcAft>
              <a:buClr>
                <a:schemeClr val="lt1"/>
              </a:buClr>
              <a:buSzPts val="2100"/>
              <a:buFont typeface="Roboto Mono Light"/>
              <a:buChar char="■"/>
              <a:defRPr sz="2100">
                <a:solidFill>
                  <a:schemeClr val="lt1"/>
                </a:solidFill>
                <a:latin typeface="Roboto Mono Light"/>
                <a:ea typeface="Roboto Mono Light"/>
                <a:cs typeface="Roboto Mono Light"/>
                <a:sym typeface="Roboto Mono Light"/>
              </a:defRPr>
            </a:lvl3pPr>
            <a:lvl4pPr indent="-361950" lvl="3" marL="1828800" rtl="0">
              <a:lnSpc>
                <a:spcPct val="110000"/>
              </a:lnSpc>
              <a:spcBef>
                <a:spcPts val="0"/>
              </a:spcBef>
              <a:spcAft>
                <a:spcPts val="0"/>
              </a:spcAft>
              <a:buClr>
                <a:schemeClr val="lt1"/>
              </a:buClr>
              <a:buSzPts val="2100"/>
              <a:buFont typeface="Roboto Mono Light"/>
              <a:buChar char="●"/>
              <a:defRPr sz="2100">
                <a:solidFill>
                  <a:schemeClr val="lt1"/>
                </a:solidFill>
                <a:latin typeface="Roboto Mono Light"/>
                <a:ea typeface="Roboto Mono Light"/>
                <a:cs typeface="Roboto Mono Light"/>
                <a:sym typeface="Roboto Mono Light"/>
              </a:defRPr>
            </a:lvl4pPr>
            <a:lvl5pPr indent="-361950" lvl="4" marL="2286000" rtl="0">
              <a:lnSpc>
                <a:spcPct val="110000"/>
              </a:lnSpc>
              <a:spcBef>
                <a:spcPts val="0"/>
              </a:spcBef>
              <a:spcAft>
                <a:spcPts val="0"/>
              </a:spcAft>
              <a:buClr>
                <a:schemeClr val="lt1"/>
              </a:buClr>
              <a:buSzPts val="2100"/>
              <a:buFont typeface="Roboto Mono Light"/>
              <a:buChar char="○"/>
              <a:defRPr sz="2100">
                <a:solidFill>
                  <a:schemeClr val="lt1"/>
                </a:solidFill>
                <a:latin typeface="Roboto Mono Light"/>
                <a:ea typeface="Roboto Mono Light"/>
                <a:cs typeface="Roboto Mono Light"/>
                <a:sym typeface="Roboto Mono Light"/>
              </a:defRPr>
            </a:lvl5pPr>
            <a:lvl6pPr indent="-361950" lvl="5" marL="2743200" rtl="0">
              <a:lnSpc>
                <a:spcPct val="110000"/>
              </a:lnSpc>
              <a:spcBef>
                <a:spcPts val="0"/>
              </a:spcBef>
              <a:spcAft>
                <a:spcPts val="0"/>
              </a:spcAft>
              <a:buClr>
                <a:schemeClr val="lt1"/>
              </a:buClr>
              <a:buSzPts val="2100"/>
              <a:buFont typeface="Roboto Mono Light"/>
              <a:buChar char="■"/>
              <a:defRPr sz="2100">
                <a:solidFill>
                  <a:schemeClr val="lt1"/>
                </a:solidFill>
                <a:latin typeface="Roboto Mono Light"/>
                <a:ea typeface="Roboto Mono Light"/>
                <a:cs typeface="Roboto Mono Light"/>
                <a:sym typeface="Roboto Mono Light"/>
              </a:defRPr>
            </a:lvl6pPr>
            <a:lvl7pPr indent="-361950" lvl="6" marL="3200400" rtl="0">
              <a:lnSpc>
                <a:spcPct val="110000"/>
              </a:lnSpc>
              <a:spcBef>
                <a:spcPts val="0"/>
              </a:spcBef>
              <a:spcAft>
                <a:spcPts val="0"/>
              </a:spcAft>
              <a:buClr>
                <a:schemeClr val="lt1"/>
              </a:buClr>
              <a:buSzPts val="2100"/>
              <a:buFont typeface="Roboto Mono Light"/>
              <a:buChar char="●"/>
              <a:defRPr sz="2100">
                <a:solidFill>
                  <a:schemeClr val="lt1"/>
                </a:solidFill>
                <a:latin typeface="Roboto Mono Light"/>
                <a:ea typeface="Roboto Mono Light"/>
                <a:cs typeface="Roboto Mono Light"/>
                <a:sym typeface="Roboto Mono Light"/>
              </a:defRPr>
            </a:lvl7pPr>
            <a:lvl8pPr indent="-361950" lvl="7" marL="3657600" rtl="0">
              <a:lnSpc>
                <a:spcPct val="110000"/>
              </a:lnSpc>
              <a:spcBef>
                <a:spcPts val="0"/>
              </a:spcBef>
              <a:spcAft>
                <a:spcPts val="0"/>
              </a:spcAft>
              <a:buClr>
                <a:schemeClr val="lt1"/>
              </a:buClr>
              <a:buSzPts val="2100"/>
              <a:buFont typeface="Roboto Mono Light"/>
              <a:buChar char="○"/>
              <a:defRPr sz="2100">
                <a:solidFill>
                  <a:schemeClr val="lt1"/>
                </a:solidFill>
                <a:latin typeface="Roboto Mono Light"/>
                <a:ea typeface="Roboto Mono Light"/>
                <a:cs typeface="Roboto Mono Light"/>
                <a:sym typeface="Roboto Mono Light"/>
              </a:defRPr>
            </a:lvl8pPr>
            <a:lvl9pPr indent="-361950" lvl="8" marL="4114800" rtl="0">
              <a:lnSpc>
                <a:spcPct val="110000"/>
              </a:lnSpc>
              <a:spcBef>
                <a:spcPts val="0"/>
              </a:spcBef>
              <a:spcAft>
                <a:spcPts val="0"/>
              </a:spcAft>
              <a:buClr>
                <a:schemeClr val="lt1"/>
              </a:buClr>
              <a:buSzPts val="2100"/>
              <a:buFont typeface="Roboto Mono Light"/>
              <a:buChar char="■"/>
              <a:defRPr sz="2100">
                <a:solidFill>
                  <a:schemeClr val="lt1"/>
                </a:solidFill>
                <a:latin typeface="Roboto Mono Light"/>
                <a:ea typeface="Roboto Mono Light"/>
                <a:cs typeface="Roboto Mono Light"/>
                <a:sym typeface="Roboto Mono Light"/>
              </a:defRPr>
            </a:lvl9pPr>
          </a:lstStyle>
          <a:p/>
        </p:txBody>
      </p:sp>
    </p:spTree>
  </p:cSld>
  <p:clrMapOvr>
    <a:masterClrMapping/>
  </p:clrMapOvr>
</p:sldLayout>
</file>

<file path=ppt/slideLayouts/slideLayout12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2">
  <p:cSld name="TITLE_ONLY_2">
    <p:spTree>
      <p:nvGrpSpPr>
        <p:cNvPr id="1492" name="Shape 1492"/>
        <p:cNvGrpSpPr/>
        <p:nvPr/>
      </p:nvGrpSpPr>
      <p:grpSpPr>
        <a:xfrm>
          <a:off x="0" y="0"/>
          <a:ext cx="0" cy="0"/>
          <a:chOff x="0" y="0"/>
          <a:chExt cx="0" cy="0"/>
        </a:xfrm>
      </p:grpSpPr>
      <p:sp>
        <p:nvSpPr>
          <p:cNvPr id="1493" name="Google Shape;1493;p132"/>
          <p:cNvSpPr txBox="1"/>
          <p:nvPr>
            <p:ph idx="12" type="sldNum"/>
          </p:nvPr>
        </p:nvSpPr>
        <p:spPr>
          <a:xfrm>
            <a:off x="8556784" y="4749851"/>
            <a:ext cx="548700" cy="393600"/>
          </a:xfrm>
          <a:prstGeom prst="rect">
            <a:avLst/>
          </a:prstGeom>
          <a:noFill/>
          <a:ln>
            <a:noFill/>
          </a:ln>
        </p:spPr>
        <p:txBody>
          <a:bodyPr anchorCtr="0" anchor="ctr" bIns="91425" lIns="91425" spcFirstLastPara="1" rIns="91425" wrap="square" tIns="91425">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indent="0" lvl="0" marL="0" rtl="0" algn="l">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2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White]">
  <p:cSld name="TITLE_AND_BODY_1">
    <p:bg>
      <p:bgPr>
        <a:solidFill>
          <a:srgbClr val="FFFFFF"/>
        </a:solidFill>
      </p:bgPr>
    </p:bg>
    <p:spTree>
      <p:nvGrpSpPr>
        <p:cNvPr id="1494" name="Shape 1494"/>
        <p:cNvGrpSpPr/>
        <p:nvPr/>
      </p:nvGrpSpPr>
      <p:grpSpPr>
        <a:xfrm>
          <a:off x="0" y="0"/>
          <a:ext cx="0" cy="0"/>
          <a:chOff x="0" y="0"/>
          <a:chExt cx="0" cy="0"/>
        </a:xfrm>
      </p:grpSpPr>
      <p:sp>
        <p:nvSpPr>
          <p:cNvPr id="1495" name="Google Shape;1495;p133"/>
          <p:cNvSpPr txBox="1"/>
          <p:nvPr>
            <p:ph idx="12" type="sldNum"/>
          </p:nvPr>
        </p:nvSpPr>
        <p:spPr>
          <a:xfrm>
            <a:off x="8689296" y="4900613"/>
            <a:ext cx="171300" cy="153300"/>
          </a:xfrm>
          <a:prstGeom prst="rect">
            <a:avLst/>
          </a:prstGeom>
          <a:noFill/>
          <a:ln>
            <a:noFill/>
          </a:ln>
        </p:spPr>
        <p:txBody>
          <a:bodyPr anchorCtr="0" anchor="t" bIns="19050" lIns="19050" spcFirstLastPara="1" rIns="19050" wrap="square" tIns="19050">
            <a:noAutofit/>
          </a:bodyPr>
          <a:lstStyle>
            <a:lvl1pPr indent="0" lvl="0" marL="0" marR="0" rtl="0" algn="r">
              <a:lnSpc>
                <a:spcPct val="130000"/>
              </a:lnSpc>
              <a:spcBef>
                <a:spcPts val="0"/>
              </a:spcBef>
              <a:spcAft>
                <a:spcPts val="0"/>
              </a:spcAft>
              <a:buClr>
                <a:srgbClr val="000000"/>
              </a:buClr>
              <a:buSzPts val="900"/>
              <a:buFont typeface="Arial"/>
              <a:buNone/>
              <a:defRPr b="0" i="0" sz="900" u="none" cap="none" strike="noStrike">
                <a:solidFill>
                  <a:srgbClr val="000000"/>
                </a:solidFill>
                <a:latin typeface="Arial"/>
                <a:ea typeface="Arial"/>
                <a:cs typeface="Arial"/>
                <a:sym typeface="Arial"/>
              </a:defRPr>
            </a:lvl1pPr>
            <a:lvl2pPr indent="0" lvl="1" marL="0" marR="0" rtl="0" algn="r">
              <a:lnSpc>
                <a:spcPct val="130000"/>
              </a:lnSpc>
              <a:spcBef>
                <a:spcPts val="0"/>
              </a:spcBef>
              <a:spcAft>
                <a:spcPts val="0"/>
              </a:spcAft>
              <a:buClr>
                <a:srgbClr val="000000"/>
              </a:buClr>
              <a:buSzPts val="900"/>
              <a:buFont typeface="Arial"/>
              <a:buNone/>
              <a:defRPr b="0" i="0" sz="900" u="none" cap="none" strike="noStrike">
                <a:solidFill>
                  <a:srgbClr val="000000"/>
                </a:solidFill>
                <a:latin typeface="Arial"/>
                <a:ea typeface="Arial"/>
                <a:cs typeface="Arial"/>
                <a:sym typeface="Arial"/>
              </a:defRPr>
            </a:lvl2pPr>
            <a:lvl3pPr indent="0" lvl="2" marL="0" marR="0" rtl="0" algn="r">
              <a:lnSpc>
                <a:spcPct val="130000"/>
              </a:lnSpc>
              <a:spcBef>
                <a:spcPts val="0"/>
              </a:spcBef>
              <a:spcAft>
                <a:spcPts val="0"/>
              </a:spcAft>
              <a:buClr>
                <a:srgbClr val="000000"/>
              </a:buClr>
              <a:buSzPts val="900"/>
              <a:buFont typeface="Arial"/>
              <a:buNone/>
              <a:defRPr b="0" i="0" sz="900" u="none" cap="none" strike="noStrike">
                <a:solidFill>
                  <a:srgbClr val="000000"/>
                </a:solidFill>
                <a:latin typeface="Arial"/>
                <a:ea typeface="Arial"/>
                <a:cs typeface="Arial"/>
                <a:sym typeface="Arial"/>
              </a:defRPr>
            </a:lvl3pPr>
            <a:lvl4pPr indent="0" lvl="3" marL="0" marR="0" rtl="0" algn="r">
              <a:lnSpc>
                <a:spcPct val="130000"/>
              </a:lnSpc>
              <a:spcBef>
                <a:spcPts val="0"/>
              </a:spcBef>
              <a:spcAft>
                <a:spcPts val="0"/>
              </a:spcAft>
              <a:buClr>
                <a:srgbClr val="000000"/>
              </a:buClr>
              <a:buSzPts val="900"/>
              <a:buFont typeface="Arial"/>
              <a:buNone/>
              <a:defRPr b="0" i="0" sz="900" u="none" cap="none" strike="noStrike">
                <a:solidFill>
                  <a:srgbClr val="000000"/>
                </a:solidFill>
                <a:latin typeface="Arial"/>
                <a:ea typeface="Arial"/>
                <a:cs typeface="Arial"/>
                <a:sym typeface="Arial"/>
              </a:defRPr>
            </a:lvl4pPr>
            <a:lvl5pPr indent="0" lvl="4" marL="0" marR="0" rtl="0" algn="r">
              <a:lnSpc>
                <a:spcPct val="130000"/>
              </a:lnSpc>
              <a:spcBef>
                <a:spcPts val="0"/>
              </a:spcBef>
              <a:spcAft>
                <a:spcPts val="0"/>
              </a:spcAft>
              <a:buClr>
                <a:srgbClr val="000000"/>
              </a:buClr>
              <a:buSzPts val="900"/>
              <a:buFont typeface="Arial"/>
              <a:buNone/>
              <a:defRPr b="0" i="0" sz="900" u="none" cap="none" strike="noStrike">
                <a:solidFill>
                  <a:srgbClr val="000000"/>
                </a:solidFill>
                <a:latin typeface="Arial"/>
                <a:ea typeface="Arial"/>
                <a:cs typeface="Arial"/>
                <a:sym typeface="Arial"/>
              </a:defRPr>
            </a:lvl5pPr>
            <a:lvl6pPr indent="0" lvl="5" marL="0" marR="0" rtl="0" algn="r">
              <a:lnSpc>
                <a:spcPct val="130000"/>
              </a:lnSpc>
              <a:spcBef>
                <a:spcPts val="0"/>
              </a:spcBef>
              <a:spcAft>
                <a:spcPts val="0"/>
              </a:spcAft>
              <a:buClr>
                <a:srgbClr val="000000"/>
              </a:buClr>
              <a:buSzPts val="900"/>
              <a:buFont typeface="Arial"/>
              <a:buNone/>
              <a:defRPr b="0" i="0" sz="900" u="none" cap="none" strike="noStrike">
                <a:solidFill>
                  <a:srgbClr val="000000"/>
                </a:solidFill>
                <a:latin typeface="Arial"/>
                <a:ea typeface="Arial"/>
                <a:cs typeface="Arial"/>
                <a:sym typeface="Arial"/>
              </a:defRPr>
            </a:lvl6pPr>
            <a:lvl7pPr indent="0" lvl="6" marL="0" marR="0" rtl="0" algn="r">
              <a:lnSpc>
                <a:spcPct val="130000"/>
              </a:lnSpc>
              <a:spcBef>
                <a:spcPts val="0"/>
              </a:spcBef>
              <a:spcAft>
                <a:spcPts val="0"/>
              </a:spcAft>
              <a:buClr>
                <a:srgbClr val="000000"/>
              </a:buClr>
              <a:buSzPts val="900"/>
              <a:buFont typeface="Arial"/>
              <a:buNone/>
              <a:defRPr b="0" i="0" sz="900" u="none" cap="none" strike="noStrike">
                <a:solidFill>
                  <a:srgbClr val="000000"/>
                </a:solidFill>
                <a:latin typeface="Arial"/>
                <a:ea typeface="Arial"/>
                <a:cs typeface="Arial"/>
                <a:sym typeface="Arial"/>
              </a:defRPr>
            </a:lvl7pPr>
            <a:lvl8pPr indent="0" lvl="7" marL="0" marR="0" rtl="0" algn="r">
              <a:lnSpc>
                <a:spcPct val="130000"/>
              </a:lnSpc>
              <a:spcBef>
                <a:spcPts val="0"/>
              </a:spcBef>
              <a:spcAft>
                <a:spcPts val="0"/>
              </a:spcAft>
              <a:buClr>
                <a:srgbClr val="000000"/>
              </a:buClr>
              <a:buSzPts val="900"/>
              <a:buFont typeface="Arial"/>
              <a:buNone/>
              <a:defRPr b="0" i="0" sz="900" u="none" cap="none" strike="noStrike">
                <a:solidFill>
                  <a:srgbClr val="000000"/>
                </a:solidFill>
                <a:latin typeface="Arial"/>
                <a:ea typeface="Arial"/>
                <a:cs typeface="Arial"/>
                <a:sym typeface="Arial"/>
              </a:defRPr>
            </a:lvl8pPr>
            <a:lvl9pPr indent="0" lvl="8" marL="0" marR="0" rtl="0" algn="r">
              <a:lnSpc>
                <a:spcPct val="130000"/>
              </a:lnSpc>
              <a:spcBef>
                <a:spcPts val="0"/>
              </a:spcBef>
              <a:spcAft>
                <a:spcPts val="0"/>
              </a:spcAft>
              <a:buClr>
                <a:srgbClr val="000000"/>
              </a:buClr>
              <a:buSzPts val="900"/>
              <a:buFont typeface="Arial"/>
              <a:buNone/>
              <a:defRPr b="0" i="0" sz="900" u="none" cap="none" strike="noStrike">
                <a:solidFill>
                  <a:srgbClr val="000000"/>
                </a:solidFill>
                <a:latin typeface="Arial"/>
                <a:ea typeface="Arial"/>
                <a:cs typeface="Arial"/>
                <a:sym typeface="Arial"/>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2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 Black">
  <p:cSld name="BLANK_1_2">
    <p:bg>
      <p:bgPr>
        <a:solidFill>
          <a:srgbClr val="000000"/>
        </a:solidFill>
      </p:bgPr>
    </p:bg>
    <p:spTree>
      <p:nvGrpSpPr>
        <p:cNvPr id="1496" name="Shape 1496"/>
        <p:cNvGrpSpPr/>
        <p:nvPr/>
      </p:nvGrpSpPr>
      <p:grpSpPr>
        <a:xfrm>
          <a:off x="0" y="0"/>
          <a:ext cx="0" cy="0"/>
          <a:chOff x="0" y="0"/>
          <a:chExt cx="0" cy="0"/>
        </a:xfrm>
      </p:grpSpPr>
    </p:spTree>
  </p:cSld>
  <p:clrMapOvr>
    <a:masterClrMapping/>
  </p:clrMapOvr>
</p:sldLayout>
</file>

<file path=ppt/slideLayouts/slideLayout1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 Street Dark">
  <p:cSld name="CUSTOM_4_2">
    <p:bg>
      <p:bgPr>
        <a:solidFill>
          <a:schemeClr val="dk1"/>
        </a:solidFill>
      </p:bgPr>
    </p:bg>
    <p:spTree>
      <p:nvGrpSpPr>
        <p:cNvPr id="97" name="Shape 97"/>
        <p:cNvGrpSpPr/>
        <p:nvPr/>
      </p:nvGrpSpPr>
      <p:grpSpPr>
        <a:xfrm>
          <a:off x="0" y="0"/>
          <a:ext cx="0" cy="0"/>
          <a:chOff x="0" y="0"/>
          <a:chExt cx="0" cy="0"/>
        </a:xfrm>
      </p:grpSpPr>
      <p:sp>
        <p:nvSpPr>
          <p:cNvPr id="98" name="Google Shape;98;p14"/>
          <p:cNvSpPr txBox="1"/>
          <p:nvPr/>
        </p:nvSpPr>
        <p:spPr>
          <a:xfrm>
            <a:off x="290521" y="4874925"/>
            <a:ext cx="312300" cy="131700"/>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fld id="{00000000-1234-1234-1234-123412341234}" type="slidenum">
              <a:rPr lang="en" sz="600">
                <a:solidFill>
                  <a:srgbClr val="717D91"/>
                </a:solidFill>
                <a:latin typeface="Helvetica Neue"/>
                <a:ea typeface="Helvetica Neue"/>
                <a:cs typeface="Helvetica Neue"/>
                <a:sym typeface="Helvetica Neue"/>
              </a:rPr>
              <a:t>‹#›</a:t>
            </a:fld>
            <a:endParaRPr sz="600">
              <a:solidFill>
                <a:srgbClr val="717D91"/>
              </a:solidFill>
              <a:latin typeface="Helvetica Neue"/>
              <a:ea typeface="Helvetica Neue"/>
              <a:cs typeface="Helvetica Neue"/>
              <a:sym typeface="Helvetica Neue"/>
            </a:endParaRPr>
          </a:p>
        </p:txBody>
      </p:sp>
      <p:sp>
        <p:nvSpPr>
          <p:cNvPr id="99" name="Google Shape;99;p14"/>
          <p:cNvSpPr txBox="1"/>
          <p:nvPr/>
        </p:nvSpPr>
        <p:spPr>
          <a:xfrm>
            <a:off x="1206943" y="4874925"/>
            <a:ext cx="1577100" cy="131700"/>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Clr>
                <a:srgbClr val="000000"/>
              </a:buClr>
              <a:buSzPts val="600"/>
              <a:buFont typeface="Arial"/>
              <a:buNone/>
            </a:pPr>
            <a:r>
              <a:rPr lang="en" sz="600">
                <a:solidFill>
                  <a:srgbClr val="717D91"/>
                </a:solidFill>
                <a:latin typeface="Helvetica Neue"/>
                <a:ea typeface="Helvetica Neue"/>
                <a:cs typeface="Helvetica Neue"/>
                <a:sym typeface="Helvetica Neue"/>
              </a:rPr>
              <a:t>2023 © AppFolio, Inc. Confidential</a:t>
            </a:r>
            <a:endParaRPr sz="600">
              <a:solidFill>
                <a:srgbClr val="717D91"/>
              </a:solidFill>
              <a:latin typeface="Helvetica Neue"/>
              <a:ea typeface="Helvetica Neue"/>
              <a:cs typeface="Helvetica Neue"/>
              <a:sym typeface="Helvetica Neue"/>
            </a:endParaRPr>
          </a:p>
        </p:txBody>
      </p:sp>
      <p:grpSp>
        <p:nvGrpSpPr>
          <p:cNvPr id="100" name="Google Shape;100;p14"/>
          <p:cNvGrpSpPr/>
          <p:nvPr/>
        </p:nvGrpSpPr>
        <p:grpSpPr>
          <a:xfrm>
            <a:off x="8304849" y="4852132"/>
            <a:ext cx="548653" cy="144012"/>
            <a:chOff x="288629" y="563758"/>
            <a:chExt cx="862254" cy="215523"/>
          </a:xfrm>
        </p:grpSpPr>
        <p:sp>
          <p:nvSpPr>
            <p:cNvPr id="101" name="Google Shape;101;p14"/>
            <p:cNvSpPr/>
            <p:nvPr/>
          </p:nvSpPr>
          <p:spPr>
            <a:xfrm>
              <a:off x="288629" y="606989"/>
              <a:ext cx="111063" cy="132645"/>
            </a:xfrm>
            <a:custGeom>
              <a:rect b="b" l="l" r="r" t="t"/>
              <a:pathLst>
                <a:path extrusionOk="0" h="18956" w="15420">
                  <a:moveTo>
                    <a:pt x="12330" y="9444"/>
                  </a:moveTo>
                  <a:lnTo>
                    <a:pt x="12330" y="11171"/>
                  </a:lnTo>
                  <a:lnTo>
                    <a:pt x="12330" y="11508"/>
                  </a:lnTo>
                  <a:lnTo>
                    <a:pt x="12290" y="11845"/>
                  </a:lnTo>
                  <a:lnTo>
                    <a:pt x="12249" y="12156"/>
                  </a:lnTo>
                  <a:lnTo>
                    <a:pt x="12182" y="12453"/>
                  </a:lnTo>
                  <a:lnTo>
                    <a:pt x="12088" y="12736"/>
                  </a:lnTo>
                  <a:lnTo>
                    <a:pt x="11993" y="13006"/>
                  </a:lnTo>
                  <a:lnTo>
                    <a:pt x="11872" y="13262"/>
                  </a:lnTo>
                  <a:lnTo>
                    <a:pt x="11737" y="13491"/>
                  </a:lnTo>
                  <a:lnTo>
                    <a:pt x="11602" y="13721"/>
                  </a:lnTo>
                  <a:lnTo>
                    <a:pt x="11440" y="13923"/>
                  </a:lnTo>
                  <a:lnTo>
                    <a:pt x="11278" y="14125"/>
                  </a:lnTo>
                  <a:lnTo>
                    <a:pt x="11103" y="14301"/>
                  </a:lnTo>
                  <a:lnTo>
                    <a:pt x="10927" y="14476"/>
                  </a:lnTo>
                  <a:lnTo>
                    <a:pt x="10739" y="14625"/>
                  </a:lnTo>
                  <a:lnTo>
                    <a:pt x="10536" y="14773"/>
                  </a:lnTo>
                  <a:lnTo>
                    <a:pt x="10334" y="14908"/>
                  </a:lnTo>
                  <a:lnTo>
                    <a:pt x="10131" y="15029"/>
                  </a:lnTo>
                  <a:lnTo>
                    <a:pt x="9916" y="15151"/>
                  </a:lnTo>
                  <a:lnTo>
                    <a:pt x="9713" y="15245"/>
                  </a:lnTo>
                  <a:lnTo>
                    <a:pt x="9497" y="15340"/>
                  </a:lnTo>
                  <a:lnTo>
                    <a:pt x="9282" y="15421"/>
                  </a:lnTo>
                  <a:lnTo>
                    <a:pt x="9079" y="15488"/>
                  </a:lnTo>
                  <a:lnTo>
                    <a:pt x="8661" y="15609"/>
                  </a:lnTo>
                  <a:lnTo>
                    <a:pt x="8270" y="15704"/>
                  </a:lnTo>
                  <a:lnTo>
                    <a:pt x="7892" y="15758"/>
                  </a:lnTo>
                  <a:lnTo>
                    <a:pt x="7568" y="15785"/>
                  </a:lnTo>
                  <a:lnTo>
                    <a:pt x="7271" y="15798"/>
                  </a:lnTo>
                  <a:lnTo>
                    <a:pt x="6921" y="15785"/>
                  </a:lnTo>
                  <a:lnTo>
                    <a:pt x="6556" y="15758"/>
                  </a:lnTo>
                  <a:lnTo>
                    <a:pt x="6192" y="15690"/>
                  </a:lnTo>
                  <a:lnTo>
                    <a:pt x="5841" y="15623"/>
                  </a:lnTo>
                  <a:lnTo>
                    <a:pt x="5504" y="15515"/>
                  </a:lnTo>
                  <a:lnTo>
                    <a:pt x="5167" y="15394"/>
                  </a:lnTo>
                  <a:lnTo>
                    <a:pt x="4857" y="15245"/>
                  </a:lnTo>
                  <a:lnTo>
                    <a:pt x="4560" y="15083"/>
                  </a:lnTo>
                  <a:lnTo>
                    <a:pt x="4290" y="14908"/>
                  </a:lnTo>
                  <a:lnTo>
                    <a:pt x="4047" y="14706"/>
                  </a:lnTo>
                  <a:lnTo>
                    <a:pt x="3926" y="14598"/>
                  </a:lnTo>
                  <a:lnTo>
                    <a:pt x="3831" y="14476"/>
                  </a:lnTo>
                  <a:lnTo>
                    <a:pt x="3723" y="14368"/>
                  </a:lnTo>
                  <a:lnTo>
                    <a:pt x="3642" y="14247"/>
                  </a:lnTo>
                  <a:lnTo>
                    <a:pt x="3562" y="14112"/>
                  </a:lnTo>
                  <a:lnTo>
                    <a:pt x="3494" y="13990"/>
                  </a:lnTo>
                  <a:lnTo>
                    <a:pt x="3427" y="13856"/>
                  </a:lnTo>
                  <a:lnTo>
                    <a:pt x="3386" y="13721"/>
                  </a:lnTo>
                  <a:lnTo>
                    <a:pt x="3346" y="13572"/>
                  </a:lnTo>
                  <a:lnTo>
                    <a:pt x="3305" y="13424"/>
                  </a:lnTo>
                  <a:lnTo>
                    <a:pt x="3292" y="13275"/>
                  </a:lnTo>
                  <a:lnTo>
                    <a:pt x="3292" y="13127"/>
                  </a:lnTo>
                  <a:lnTo>
                    <a:pt x="3292" y="12965"/>
                  </a:lnTo>
                  <a:lnTo>
                    <a:pt x="3305" y="12803"/>
                  </a:lnTo>
                  <a:lnTo>
                    <a:pt x="3332" y="12655"/>
                  </a:lnTo>
                  <a:lnTo>
                    <a:pt x="3359" y="12520"/>
                  </a:lnTo>
                  <a:lnTo>
                    <a:pt x="3400" y="12372"/>
                  </a:lnTo>
                  <a:lnTo>
                    <a:pt x="3454" y="12250"/>
                  </a:lnTo>
                  <a:lnTo>
                    <a:pt x="3521" y="12129"/>
                  </a:lnTo>
                  <a:lnTo>
                    <a:pt x="3589" y="12007"/>
                  </a:lnTo>
                  <a:lnTo>
                    <a:pt x="3669" y="11886"/>
                  </a:lnTo>
                  <a:lnTo>
                    <a:pt x="3764" y="11778"/>
                  </a:lnTo>
                  <a:lnTo>
                    <a:pt x="3858" y="11670"/>
                  </a:lnTo>
                  <a:lnTo>
                    <a:pt x="3966" y="11576"/>
                  </a:lnTo>
                  <a:lnTo>
                    <a:pt x="4088" y="11481"/>
                  </a:lnTo>
                  <a:lnTo>
                    <a:pt x="4223" y="11387"/>
                  </a:lnTo>
                  <a:lnTo>
                    <a:pt x="4357" y="11306"/>
                  </a:lnTo>
                  <a:lnTo>
                    <a:pt x="4506" y="11225"/>
                  </a:lnTo>
                  <a:lnTo>
                    <a:pt x="4843" y="11077"/>
                  </a:lnTo>
                  <a:lnTo>
                    <a:pt x="5207" y="10928"/>
                  </a:lnTo>
                  <a:lnTo>
                    <a:pt x="5612" y="10807"/>
                  </a:lnTo>
                  <a:lnTo>
                    <a:pt x="6057" y="10685"/>
                  </a:lnTo>
                  <a:lnTo>
                    <a:pt x="6543" y="10577"/>
                  </a:lnTo>
                  <a:lnTo>
                    <a:pt x="7083" y="10469"/>
                  </a:lnTo>
                  <a:lnTo>
                    <a:pt x="7649" y="10375"/>
                  </a:lnTo>
                  <a:lnTo>
                    <a:pt x="8256" y="10267"/>
                  </a:lnTo>
                  <a:lnTo>
                    <a:pt x="8998" y="10159"/>
                  </a:lnTo>
                  <a:lnTo>
                    <a:pt x="9848" y="10011"/>
                  </a:lnTo>
                  <a:lnTo>
                    <a:pt x="11507" y="9700"/>
                  </a:lnTo>
                  <a:lnTo>
                    <a:pt x="11710" y="9660"/>
                  </a:lnTo>
                  <a:lnTo>
                    <a:pt x="11926" y="9593"/>
                  </a:lnTo>
                  <a:lnTo>
                    <a:pt x="12128" y="9525"/>
                  </a:lnTo>
                  <a:lnTo>
                    <a:pt x="12330" y="9444"/>
                  </a:lnTo>
                  <a:close/>
                  <a:moveTo>
                    <a:pt x="8728" y="1"/>
                  </a:moveTo>
                  <a:lnTo>
                    <a:pt x="8175" y="14"/>
                  </a:lnTo>
                  <a:lnTo>
                    <a:pt x="7649" y="41"/>
                  </a:lnTo>
                  <a:lnTo>
                    <a:pt x="7137" y="95"/>
                  </a:lnTo>
                  <a:lnTo>
                    <a:pt x="6637" y="163"/>
                  </a:lnTo>
                  <a:lnTo>
                    <a:pt x="6165" y="244"/>
                  </a:lnTo>
                  <a:lnTo>
                    <a:pt x="5707" y="351"/>
                  </a:lnTo>
                  <a:lnTo>
                    <a:pt x="5275" y="486"/>
                  </a:lnTo>
                  <a:lnTo>
                    <a:pt x="4857" y="635"/>
                  </a:lnTo>
                  <a:lnTo>
                    <a:pt x="4452" y="797"/>
                  </a:lnTo>
                  <a:lnTo>
                    <a:pt x="4074" y="986"/>
                  </a:lnTo>
                  <a:lnTo>
                    <a:pt x="3710" y="1188"/>
                  </a:lnTo>
                  <a:lnTo>
                    <a:pt x="3373" y="1404"/>
                  </a:lnTo>
                  <a:lnTo>
                    <a:pt x="3049" y="1647"/>
                  </a:lnTo>
                  <a:lnTo>
                    <a:pt x="2752" y="1916"/>
                  </a:lnTo>
                  <a:lnTo>
                    <a:pt x="2455" y="2200"/>
                  </a:lnTo>
                  <a:lnTo>
                    <a:pt x="2199" y="2496"/>
                  </a:lnTo>
                  <a:lnTo>
                    <a:pt x="2051" y="2685"/>
                  </a:lnTo>
                  <a:lnTo>
                    <a:pt x="1916" y="2874"/>
                  </a:lnTo>
                  <a:lnTo>
                    <a:pt x="1794" y="3063"/>
                  </a:lnTo>
                  <a:lnTo>
                    <a:pt x="1673" y="3265"/>
                  </a:lnTo>
                  <a:lnTo>
                    <a:pt x="1551" y="3468"/>
                  </a:lnTo>
                  <a:lnTo>
                    <a:pt x="1457" y="3670"/>
                  </a:lnTo>
                  <a:lnTo>
                    <a:pt x="1349" y="3886"/>
                  </a:lnTo>
                  <a:lnTo>
                    <a:pt x="1268" y="4102"/>
                  </a:lnTo>
                  <a:lnTo>
                    <a:pt x="1187" y="4318"/>
                  </a:lnTo>
                  <a:lnTo>
                    <a:pt x="1106" y="4534"/>
                  </a:lnTo>
                  <a:lnTo>
                    <a:pt x="1039" y="4763"/>
                  </a:lnTo>
                  <a:lnTo>
                    <a:pt x="985" y="4992"/>
                  </a:lnTo>
                  <a:lnTo>
                    <a:pt x="931" y="5208"/>
                  </a:lnTo>
                  <a:lnTo>
                    <a:pt x="890" y="5437"/>
                  </a:lnTo>
                  <a:lnTo>
                    <a:pt x="863" y="5680"/>
                  </a:lnTo>
                  <a:lnTo>
                    <a:pt x="836" y="5910"/>
                  </a:lnTo>
                  <a:lnTo>
                    <a:pt x="836" y="6004"/>
                  </a:lnTo>
                  <a:lnTo>
                    <a:pt x="863" y="6152"/>
                  </a:lnTo>
                  <a:lnTo>
                    <a:pt x="890" y="6301"/>
                  </a:lnTo>
                  <a:lnTo>
                    <a:pt x="944" y="6436"/>
                  </a:lnTo>
                  <a:lnTo>
                    <a:pt x="998" y="6571"/>
                  </a:lnTo>
                  <a:lnTo>
                    <a:pt x="1079" y="6706"/>
                  </a:lnTo>
                  <a:lnTo>
                    <a:pt x="1160" y="6827"/>
                  </a:lnTo>
                  <a:lnTo>
                    <a:pt x="1255" y="6935"/>
                  </a:lnTo>
                  <a:lnTo>
                    <a:pt x="1363" y="7043"/>
                  </a:lnTo>
                  <a:lnTo>
                    <a:pt x="1484" y="7137"/>
                  </a:lnTo>
                  <a:lnTo>
                    <a:pt x="1605" y="7218"/>
                  </a:lnTo>
                  <a:lnTo>
                    <a:pt x="1727" y="7286"/>
                  </a:lnTo>
                  <a:lnTo>
                    <a:pt x="1862" y="7353"/>
                  </a:lnTo>
                  <a:lnTo>
                    <a:pt x="2010" y="7394"/>
                  </a:lnTo>
                  <a:lnTo>
                    <a:pt x="2159" y="7421"/>
                  </a:lnTo>
                  <a:lnTo>
                    <a:pt x="2293" y="7448"/>
                  </a:lnTo>
                  <a:lnTo>
                    <a:pt x="2455" y="7448"/>
                  </a:lnTo>
                  <a:lnTo>
                    <a:pt x="2590" y="7461"/>
                  </a:lnTo>
                  <a:lnTo>
                    <a:pt x="2725" y="7448"/>
                  </a:lnTo>
                  <a:lnTo>
                    <a:pt x="2874" y="7434"/>
                  </a:lnTo>
                  <a:lnTo>
                    <a:pt x="3008" y="7407"/>
                  </a:lnTo>
                  <a:lnTo>
                    <a:pt x="3143" y="7353"/>
                  </a:lnTo>
                  <a:lnTo>
                    <a:pt x="3265" y="7299"/>
                  </a:lnTo>
                  <a:lnTo>
                    <a:pt x="3386" y="7232"/>
                  </a:lnTo>
                  <a:lnTo>
                    <a:pt x="3508" y="7151"/>
                  </a:lnTo>
                  <a:lnTo>
                    <a:pt x="3615" y="7056"/>
                  </a:lnTo>
                  <a:lnTo>
                    <a:pt x="3710" y="6948"/>
                  </a:lnTo>
                  <a:lnTo>
                    <a:pt x="3804" y="6840"/>
                  </a:lnTo>
                  <a:lnTo>
                    <a:pt x="3872" y="6733"/>
                  </a:lnTo>
                  <a:lnTo>
                    <a:pt x="3939" y="6598"/>
                  </a:lnTo>
                  <a:lnTo>
                    <a:pt x="3993" y="6476"/>
                  </a:lnTo>
                  <a:lnTo>
                    <a:pt x="4034" y="6341"/>
                  </a:lnTo>
                  <a:lnTo>
                    <a:pt x="4061" y="6206"/>
                  </a:lnTo>
                  <a:lnTo>
                    <a:pt x="4142" y="5896"/>
                  </a:lnTo>
                  <a:lnTo>
                    <a:pt x="4223" y="5613"/>
                  </a:lnTo>
                  <a:lnTo>
                    <a:pt x="4317" y="5316"/>
                  </a:lnTo>
                  <a:lnTo>
                    <a:pt x="4438" y="5046"/>
                  </a:lnTo>
                  <a:lnTo>
                    <a:pt x="4573" y="4776"/>
                  </a:lnTo>
                  <a:lnTo>
                    <a:pt x="4749" y="4520"/>
                  </a:lnTo>
                  <a:lnTo>
                    <a:pt x="4830" y="4399"/>
                  </a:lnTo>
                  <a:lnTo>
                    <a:pt x="4938" y="4277"/>
                  </a:lnTo>
                  <a:lnTo>
                    <a:pt x="5045" y="4156"/>
                  </a:lnTo>
                  <a:lnTo>
                    <a:pt x="5167" y="4048"/>
                  </a:lnTo>
                  <a:lnTo>
                    <a:pt x="5288" y="3953"/>
                  </a:lnTo>
                  <a:lnTo>
                    <a:pt x="5423" y="3846"/>
                  </a:lnTo>
                  <a:lnTo>
                    <a:pt x="5558" y="3751"/>
                  </a:lnTo>
                  <a:lnTo>
                    <a:pt x="5720" y="3657"/>
                  </a:lnTo>
                  <a:lnTo>
                    <a:pt x="5882" y="3576"/>
                  </a:lnTo>
                  <a:lnTo>
                    <a:pt x="6057" y="3508"/>
                  </a:lnTo>
                  <a:lnTo>
                    <a:pt x="6233" y="3427"/>
                  </a:lnTo>
                  <a:lnTo>
                    <a:pt x="6435" y="3360"/>
                  </a:lnTo>
                  <a:lnTo>
                    <a:pt x="6637" y="3306"/>
                  </a:lnTo>
                  <a:lnTo>
                    <a:pt x="6867" y="3252"/>
                  </a:lnTo>
                  <a:lnTo>
                    <a:pt x="7096" y="3211"/>
                  </a:lnTo>
                  <a:lnTo>
                    <a:pt x="7339" y="3171"/>
                  </a:lnTo>
                  <a:lnTo>
                    <a:pt x="7595" y="3144"/>
                  </a:lnTo>
                  <a:lnTo>
                    <a:pt x="7865" y="3131"/>
                  </a:lnTo>
                  <a:lnTo>
                    <a:pt x="8148" y="3117"/>
                  </a:lnTo>
                  <a:lnTo>
                    <a:pt x="8445" y="3104"/>
                  </a:lnTo>
                  <a:lnTo>
                    <a:pt x="8769" y="3117"/>
                  </a:lnTo>
                  <a:lnTo>
                    <a:pt x="9079" y="3131"/>
                  </a:lnTo>
                  <a:lnTo>
                    <a:pt x="9362" y="3144"/>
                  </a:lnTo>
                  <a:lnTo>
                    <a:pt x="9646" y="3171"/>
                  </a:lnTo>
                  <a:lnTo>
                    <a:pt x="9902" y="3211"/>
                  </a:lnTo>
                  <a:lnTo>
                    <a:pt x="10158" y="3265"/>
                  </a:lnTo>
                  <a:lnTo>
                    <a:pt x="10388" y="3319"/>
                  </a:lnTo>
                  <a:lnTo>
                    <a:pt x="10604" y="3373"/>
                  </a:lnTo>
                  <a:lnTo>
                    <a:pt x="10819" y="3454"/>
                  </a:lnTo>
                  <a:lnTo>
                    <a:pt x="11008" y="3535"/>
                  </a:lnTo>
                  <a:lnTo>
                    <a:pt x="11197" y="3616"/>
                  </a:lnTo>
                  <a:lnTo>
                    <a:pt x="11359" y="3724"/>
                  </a:lnTo>
                  <a:lnTo>
                    <a:pt x="11521" y="3832"/>
                  </a:lnTo>
                  <a:lnTo>
                    <a:pt x="11669" y="3940"/>
                  </a:lnTo>
                  <a:lnTo>
                    <a:pt x="11791" y="4061"/>
                  </a:lnTo>
                  <a:lnTo>
                    <a:pt x="11912" y="4196"/>
                  </a:lnTo>
                  <a:lnTo>
                    <a:pt x="12061" y="4372"/>
                  </a:lnTo>
                  <a:lnTo>
                    <a:pt x="12182" y="4561"/>
                  </a:lnTo>
                  <a:lnTo>
                    <a:pt x="12276" y="4763"/>
                  </a:lnTo>
                  <a:lnTo>
                    <a:pt x="12371" y="4965"/>
                  </a:lnTo>
                  <a:lnTo>
                    <a:pt x="12425" y="5181"/>
                  </a:lnTo>
                  <a:lnTo>
                    <a:pt x="12465" y="5397"/>
                  </a:lnTo>
                  <a:lnTo>
                    <a:pt x="12479" y="5626"/>
                  </a:lnTo>
                  <a:lnTo>
                    <a:pt x="12465" y="5842"/>
                  </a:lnTo>
                  <a:lnTo>
                    <a:pt x="12452" y="6058"/>
                  </a:lnTo>
                  <a:lnTo>
                    <a:pt x="12438" y="6166"/>
                  </a:lnTo>
                  <a:lnTo>
                    <a:pt x="12411" y="6274"/>
                  </a:lnTo>
                  <a:lnTo>
                    <a:pt x="12371" y="6382"/>
                  </a:lnTo>
                  <a:lnTo>
                    <a:pt x="12317" y="6490"/>
                  </a:lnTo>
                  <a:lnTo>
                    <a:pt x="12249" y="6598"/>
                  </a:lnTo>
                  <a:lnTo>
                    <a:pt x="12155" y="6706"/>
                  </a:lnTo>
                  <a:lnTo>
                    <a:pt x="12061" y="6800"/>
                  </a:lnTo>
                  <a:lnTo>
                    <a:pt x="11926" y="6908"/>
                  </a:lnTo>
                  <a:lnTo>
                    <a:pt x="11791" y="7002"/>
                  </a:lnTo>
                  <a:lnTo>
                    <a:pt x="11615" y="7097"/>
                  </a:lnTo>
                  <a:lnTo>
                    <a:pt x="11413" y="7191"/>
                  </a:lnTo>
                  <a:lnTo>
                    <a:pt x="11184" y="7272"/>
                  </a:lnTo>
                  <a:lnTo>
                    <a:pt x="10941" y="7340"/>
                  </a:lnTo>
                  <a:lnTo>
                    <a:pt x="10644" y="7421"/>
                  </a:lnTo>
                  <a:lnTo>
                    <a:pt x="10253" y="7488"/>
                  </a:lnTo>
                  <a:lnTo>
                    <a:pt x="9862" y="7569"/>
                  </a:lnTo>
                  <a:lnTo>
                    <a:pt x="9052" y="7690"/>
                  </a:lnTo>
                  <a:lnTo>
                    <a:pt x="8243" y="7798"/>
                  </a:lnTo>
                  <a:lnTo>
                    <a:pt x="7447" y="7893"/>
                  </a:lnTo>
                  <a:lnTo>
                    <a:pt x="6934" y="7947"/>
                  </a:lnTo>
                  <a:lnTo>
                    <a:pt x="6381" y="8028"/>
                  </a:lnTo>
                  <a:lnTo>
                    <a:pt x="5868" y="8109"/>
                  </a:lnTo>
                  <a:lnTo>
                    <a:pt x="5369" y="8217"/>
                  </a:lnTo>
                  <a:lnTo>
                    <a:pt x="4911" y="8324"/>
                  </a:lnTo>
                  <a:lnTo>
                    <a:pt x="4465" y="8446"/>
                  </a:lnTo>
                  <a:lnTo>
                    <a:pt x="4061" y="8581"/>
                  </a:lnTo>
                  <a:lnTo>
                    <a:pt x="3669" y="8729"/>
                  </a:lnTo>
                  <a:lnTo>
                    <a:pt x="3305" y="8891"/>
                  </a:lnTo>
                  <a:lnTo>
                    <a:pt x="2968" y="9053"/>
                  </a:lnTo>
                  <a:lnTo>
                    <a:pt x="2658" y="9228"/>
                  </a:lnTo>
                  <a:lnTo>
                    <a:pt x="2361" y="9404"/>
                  </a:lnTo>
                  <a:lnTo>
                    <a:pt x="2091" y="9593"/>
                  </a:lnTo>
                  <a:lnTo>
                    <a:pt x="1835" y="9781"/>
                  </a:lnTo>
                  <a:lnTo>
                    <a:pt x="1605" y="9984"/>
                  </a:lnTo>
                  <a:lnTo>
                    <a:pt x="1403" y="10186"/>
                  </a:lnTo>
                  <a:lnTo>
                    <a:pt x="1201" y="10388"/>
                  </a:lnTo>
                  <a:lnTo>
                    <a:pt x="1025" y="10604"/>
                  </a:lnTo>
                  <a:lnTo>
                    <a:pt x="877" y="10820"/>
                  </a:lnTo>
                  <a:lnTo>
                    <a:pt x="728" y="11023"/>
                  </a:lnTo>
                  <a:lnTo>
                    <a:pt x="607" y="11238"/>
                  </a:lnTo>
                  <a:lnTo>
                    <a:pt x="499" y="11454"/>
                  </a:lnTo>
                  <a:lnTo>
                    <a:pt x="391" y="11670"/>
                  </a:lnTo>
                  <a:lnTo>
                    <a:pt x="310" y="11886"/>
                  </a:lnTo>
                  <a:lnTo>
                    <a:pt x="229" y="12102"/>
                  </a:lnTo>
                  <a:lnTo>
                    <a:pt x="175" y="12318"/>
                  </a:lnTo>
                  <a:lnTo>
                    <a:pt x="121" y="12520"/>
                  </a:lnTo>
                  <a:lnTo>
                    <a:pt x="81" y="12722"/>
                  </a:lnTo>
                  <a:lnTo>
                    <a:pt x="54" y="12925"/>
                  </a:lnTo>
                  <a:lnTo>
                    <a:pt x="13" y="13316"/>
                  </a:lnTo>
                  <a:lnTo>
                    <a:pt x="0" y="13667"/>
                  </a:lnTo>
                  <a:lnTo>
                    <a:pt x="13" y="13977"/>
                  </a:lnTo>
                  <a:lnTo>
                    <a:pt x="40" y="14274"/>
                  </a:lnTo>
                  <a:lnTo>
                    <a:pt x="94" y="14571"/>
                  </a:lnTo>
                  <a:lnTo>
                    <a:pt x="175" y="14840"/>
                  </a:lnTo>
                  <a:lnTo>
                    <a:pt x="270" y="15124"/>
                  </a:lnTo>
                  <a:lnTo>
                    <a:pt x="391" y="15380"/>
                  </a:lnTo>
                  <a:lnTo>
                    <a:pt x="513" y="15636"/>
                  </a:lnTo>
                  <a:lnTo>
                    <a:pt x="675" y="15879"/>
                  </a:lnTo>
                  <a:lnTo>
                    <a:pt x="836" y="16122"/>
                  </a:lnTo>
                  <a:lnTo>
                    <a:pt x="1012" y="16351"/>
                  </a:lnTo>
                  <a:lnTo>
                    <a:pt x="1201" y="16567"/>
                  </a:lnTo>
                  <a:lnTo>
                    <a:pt x="1417" y="16783"/>
                  </a:lnTo>
                  <a:lnTo>
                    <a:pt x="1632" y="16972"/>
                  </a:lnTo>
                  <a:lnTo>
                    <a:pt x="1862" y="17174"/>
                  </a:lnTo>
                  <a:lnTo>
                    <a:pt x="2105" y="17350"/>
                  </a:lnTo>
                  <a:lnTo>
                    <a:pt x="2361" y="17525"/>
                  </a:lnTo>
                  <a:lnTo>
                    <a:pt x="2617" y="17687"/>
                  </a:lnTo>
                  <a:lnTo>
                    <a:pt x="2874" y="17835"/>
                  </a:lnTo>
                  <a:lnTo>
                    <a:pt x="3157" y="17984"/>
                  </a:lnTo>
                  <a:lnTo>
                    <a:pt x="3427" y="18119"/>
                  </a:lnTo>
                  <a:lnTo>
                    <a:pt x="3710" y="18240"/>
                  </a:lnTo>
                  <a:lnTo>
                    <a:pt x="4007" y="18361"/>
                  </a:lnTo>
                  <a:lnTo>
                    <a:pt x="4290" y="18469"/>
                  </a:lnTo>
                  <a:lnTo>
                    <a:pt x="4587" y="18564"/>
                  </a:lnTo>
                  <a:lnTo>
                    <a:pt x="4870" y="18645"/>
                  </a:lnTo>
                  <a:lnTo>
                    <a:pt x="5167" y="18726"/>
                  </a:lnTo>
                  <a:lnTo>
                    <a:pt x="5464" y="18780"/>
                  </a:lnTo>
                  <a:lnTo>
                    <a:pt x="5747" y="18834"/>
                  </a:lnTo>
                  <a:lnTo>
                    <a:pt x="6044" y="18888"/>
                  </a:lnTo>
                  <a:lnTo>
                    <a:pt x="6327" y="18915"/>
                  </a:lnTo>
                  <a:lnTo>
                    <a:pt x="6597" y="18942"/>
                  </a:lnTo>
                  <a:lnTo>
                    <a:pt x="6867" y="18955"/>
                  </a:lnTo>
                  <a:lnTo>
                    <a:pt x="7811" y="18955"/>
                  </a:lnTo>
                  <a:lnTo>
                    <a:pt x="8216" y="18942"/>
                  </a:lnTo>
                  <a:lnTo>
                    <a:pt x="8621" y="18888"/>
                  </a:lnTo>
                  <a:lnTo>
                    <a:pt x="9025" y="18834"/>
                  </a:lnTo>
                  <a:lnTo>
                    <a:pt x="9430" y="18753"/>
                  </a:lnTo>
                  <a:lnTo>
                    <a:pt x="9821" y="18658"/>
                  </a:lnTo>
                  <a:lnTo>
                    <a:pt x="10212" y="18537"/>
                  </a:lnTo>
                  <a:lnTo>
                    <a:pt x="10604" y="18402"/>
                  </a:lnTo>
                  <a:lnTo>
                    <a:pt x="10685" y="18361"/>
                  </a:lnTo>
                  <a:lnTo>
                    <a:pt x="11049" y="18213"/>
                  </a:lnTo>
                  <a:lnTo>
                    <a:pt x="11413" y="18038"/>
                  </a:lnTo>
                  <a:lnTo>
                    <a:pt x="11764" y="17849"/>
                  </a:lnTo>
                  <a:lnTo>
                    <a:pt x="12101" y="17633"/>
                  </a:lnTo>
                  <a:lnTo>
                    <a:pt x="12425" y="17417"/>
                  </a:lnTo>
                  <a:lnTo>
                    <a:pt x="12749" y="17161"/>
                  </a:lnTo>
                  <a:lnTo>
                    <a:pt x="13045" y="16904"/>
                  </a:lnTo>
                  <a:lnTo>
                    <a:pt x="13329" y="16635"/>
                  </a:lnTo>
                  <a:lnTo>
                    <a:pt x="13599" y="16338"/>
                  </a:lnTo>
                  <a:lnTo>
                    <a:pt x="13855" y="16028"/>
                  </a:lnTo>
                  <a:lnTo>
                    <a:pt x="14098" y="15717"/>
                  </a:lnTo>
                  <a:lnTo>
                    <a:pt x="14314" y="15380"/>
                  </a:lnTo>
                  <a:lnTo>
                    <a:pt x="14516" y="15043"/>
                  </a:lnTo>
                  <a:lnTo>
                    <a:pt x="14705" y="14692"/>
                  </a:lnTo>
                  <a:lnTo>
                    <a:pt x="14867" y="14328"/>
                  </a:lnTo>
                  <a:lnTo>
                    <a:pt x="15015" y="13950"/>
                  </a:lnTo>
                  <a:lnTo>
                    <a:pt x="15096" y="13694"/>
                  </a:lnTo>
                  <a:lnTo>
                    <a:pt x="15163" y="13424"/>
                  </a:lnTo>
                  <a:lnTo>
                    <a:pt x="15231" y="13114"/>
                  </a:lnTo>
                  <a:lnTo>
                    <a:pt x="15285" y="12776"/>
                  </a:lnTo>
                  <a:lnTo>
                    <a:pt x="15325" y="12426"/>
                  </a:lnTo>
                  <a:lnTo>
                    <a:pt x="15352" y="12048"/>
                  </a:lnTo>
                  <a:lnTo>
                    <a:pt x="15406" y="11252"/>
                  </a:lnTo>
                  <a:lnTo>
                    <a:pt x="15420" y="10415"/>
                  </a:lnTo>
                  <a:lnTo>
                    <a:pt x="15420" y="9539"/>
                  </a:lnTo>
                  <a:lnTo>
                    <a:pt x="15406" y="7785"/>
                  </a:lnTo>
                  <a:lnTo>
                    <a:pt x="15393" y="6962"/>
                  </a:lnTo>
                  <a:lnTo>
                    <a:pt x="15379" y="6220"/>
                  </a:lnTo>
                  <a:lnTo>
                    <a:pt x="15379" y="5937"/>
                  </a:lnTo>
                  <a:lnTo>
                    <a:pt x="15366" y="5680"/>
                  </a:lnTo>
                  <a:lnTo>
                    <a:pt x="15352" y="5410"/>
                  </a:lnTo>
                  <a:lnTo>
                    <a:pt x="15312" y="5168"/>
                  </a:lnTo>
                  <a:lnTo>
                    <a:pt x="15285" y="4925"/>
                  </a:lnTo>
                  <a:lnTo>
                    <a:pt x="15244" y="4695"/>
                  </a:lnTo>
                  <a:lnTo>
                    <a:pt x="15136" y="4250"/>
                  </a:lnTo>
                  <a:lnTo>
                    <a:pt x="15015" y="3832"/>
                  </a:lnTo>
                  <a:lnTo>
                    <a:pt x="14867" y="3454"/>
                  </a:lnTo>
                  <a:lnTo>
                    <a:pt x="14705" y="3090"/>
                  </a:lnTo>
                  <a:lnTo>
                    <a:pt x="14516" y="2766"/>
                  </a:lnTo>
                  <a:lnTo>
                    <a:pt x="14314" y="2469"/>
                  </a:lnTo>
                  <a:lnTo>
                    <a:pt x="14111" y="2186"/>
                  </a:lnTo>
                  <a:lnTo>
                    <a:pt x="13895" y="1943"/>
                  </a:lnTo>
                  <a:lnTo>
                    <a:pt x="13666" y="1714"/>
                  </a:lnTo>
                  <a:lnTo>
                    <a:pt x="13437" y="1512"/>
                  </a:lnTo>
                  <a:lnTo>
                    <a:pt x="13207" y="1323"/>
                  </a:lnTo>
                  <a:lnTo>
                    <a:pt x="12978" y="1161"/>
                  </a:lnTo>
                  <a:lnTo>
                    <a:pt x="12749" y="1013"/>
                  </a:lnTo>
                  <a:lnTo>
                    <a:pt x="12519" y="891"/>
                  </a:lnTo>
                  <a:lnTo>
                    <a:pt x="12276" y="770"/>
                  </a:lnTo>
                  <a:lnTo>
                    <a:pt x="12047" y="662"/>
                  </a:lnTo>
                  <a:lnTo>
                    <a:pt x="11804" y="567"/>
                  </a:lnTo>
                  <a:lnTo>
                    <a:pt x="11548" y="473"/>
                  </a:lnTo>
                  <a:lnTo>
                    <a:pt x="11305" y="392"/>
                  </a:lnTo>
                  <a:lnTo>
                    <a:pt x="11062" y="311"/>
                  </a:lnTo>
                  <a:lnTo>
                    <a:pt x="10806" y="244"/>
                  </a:lnTo>
                  <a:lnTo>
                    <a:pt x="10550" y="190"/>
                  </a:lnTo>
                  <a:lnTo>
                    <a:pt x="10293" y="136"/>
                  </a:lnTo>
                  <a:lnTo>
                    <a:pt x="10037" y="95"/>
                  </a:lnTo>
                  <a:lnTo>
                    <a:pt x="9781" y="55"/>
                  </a:lnTo>
                  <a:lnTo>
                    <a:pt x="9511" y="28"/>
                  </a:lnTo>
                  <a:lnTo>
                    <a:pt x="9255" y="14"/>
                  </a:lnTo>
                  <a:lnTo>
                    <a:pt x="8998"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 name="Google Shape;102;p14"/>
            <p:cNvSpPr/>
            <p:nvPr/>
          </p:nvSpPr>
          <p:spPr>
            <a:xfrm>
              <a:off x="420478" y="609347"/>
              <a:ext cx="117192" cy="169934"/>
            </a:xfrm>
            <a:custGeom>
              <a:rect b="b" l="l" r="r" t="t"/>
              <a:pathLst>
                <a:path extrusionOk="0" h="24285" w="16271">
                  <a:moveTo>
                    <a:pt x="8365" y="2888"/>
                  </a:moveTo>
                  <a:lnTo>
                    <a:pt x="8635" y="2915"/>
                  </a:lnTo>
                  <a:lnTo>
                    <a:pt x="8878" y="2942"/>
                  </a:lnTo>
                  <a:lnTo>
                    <a:pt x="9134" y="2996"/>
                  </a:lnTo>
                  <a:lnTo>
                    <a:pt x="9377" y="3050"/>
                  </a:lnTo>
                  <a:lnTo>
                    <a:pt x="9606" y="3131"/>
                  </a:lnTo>
                  <a:lnTo>
                    <a:pt x="9835" y="3212"/>
                  </a:lnTo>
                  <a:lnTo>
                    <a:pt x="10065" y="3320"/>
                  </a:lnTo>
                  <a:lnTo>
                    <a:pt x="10281" y="3428"/>
                  </a:lnTo>
                  <a:lnTo>
                    <a:pt x="10496" y="3549"/>
                  </a:lnTo>
                  <a:lnTo>
                    <a:pt x="10699" y="3684"/>
                  </a:lnTo>
                  <a:lnTo>
                    <a:pt x="10888" y="3832"/>
                  </a:lnTo>
                  <a:lnTo>
                    <a:pt x="11077" y="3994"/>
                  </a:lnTo>
                  <a:lnTo>
                    <a:pt x="11265" y="4170"/>
                  </a:lnTo>
                  <a:lnTo>
                    <a:pt x="11427" y="4358"/>
                  </a:lnTo>
                  <a:lnTo>
                    <a:pt x="11603" y="4547"/>
                  </a:lnTo>
                  <a:lnTo>
                    <a:pt x="11751" y="4750"/>
                  </a:lnTo>
                  <a:lnTo>
                    <a:pt x="11899" y="4966"/>
                  </a:lnTo>
                  <a:lnTo>
                    <a:pt x="12034" y="5195"/>
                  </a:lnTo>
                  <a:lnTo>
                    <a:pt x="12169" y="5424"/>
                  </a:lnTo>
                  <a:lnTo>
                    <a:pt x="12291" y="5681"/>
                  </a:lnTo>
                  <a:lnTo>
                    <a:pt x="12399" y="5937"/>
                  </a:lnTo>
                  <a:lnTo>
                    <a:pt x="12507" y="6193"/>
                  </a:lnTo>
                  <a:lnTo>
                    <a:pt x="12588" y="6476"/>
                  </a:lnTo>
                  <a:lnTo>
                    <a:pt x="12668" y="6760"/>
                  </a:lnTo>
                  <a:lnTo>
                    <a:pt x="12749" y="7057"/>
                  </a:lnTo>
                  <a:lnTo>
                    <a:pt x="12803" y="7353"/>
                  </a:lnTo>
                  <a:lnTo>
                    <a:pt x="12857" y="7664"/>
                  </a:lnTo>
                  <a:lnTo>
                    <a:pt x="12898" y="7987"/>
                  </a:lnTo>
                  <a:lnTo>
                    <a:pt x="12925" y="8325"/>
                  </a:lnTo>
                  <a:lnTo>
                    <a:pt x="12938" y="8648"/>
                  </a:lnTo>
                  <a:lnTo>
                    <a:pt x="12952" y="8999"/>
                  </a:lnTo>
                  <a:lnTo>
                    <a:pt x="12938" y="9363"/>
                  </a:lnTo>
                  <a:lnTo>
                    <a:pt x="12925" y="9714"/>
                  </a:lnTo>
                  <a:lnTo>
                    <a:pt x="12898" y="10051"/>
                  </a:lnTo>
                  <a:lnTo>
                    <a:pt x="12844" y="10375"/>
                  </a:lnTo>
                  <a:lnTo>
                    <a:pt x="12790" y="10699"/>
                  </a:lnTo>
                  <a:lnTo>
                    <a:pt x="12722" y="11009"/>
                  </a:lnTo>
                  <a:lnTo>
                    <a:pt x="12641" y="11306"/>
                  </a:lnTo>
                  <a:lnTo>
                    <a:pt x="12561" y="11589"/>
                  </a:lnTo>
                  <a:lnTo>
                    <a:pt x="12466" y="11873"/>
                  </a:lnTo>
                  <a:lnTo>
                    <a:pt x="12345" y="12129"/>
                  </a:lnTo>
                  <a:lnTo>
                    <a:pt x="12237" y="12385"/>
                  </a:lnTo>
                  <a:lnTo>
                    <a:pt x="12102" y="12628"/>
                  </a:lnTo>
                  <a:lnTo>
                    <a:pt x="11967" y="12871"/>
                  </a:lnTo>
                  <a:lnTo>
                    <a:pt x="11819" y="13087"/>
                  </a:lnTo>
                  <a:lnTo>
                    <a:pt x="11657" y="13303"/>
                  </a:lnTo>
                  <a:lnTo>
                    <a:pt x="11495" y="13505"/>
                  </a:lnTo>
                  <a:lnTo>
                    <a:pt x="11319" y="13680"/>
                  </a:lnTo>
                  <a:lnTo>
                    <a:pt x="11144" y="13869"/>
                  </a:lnTo>
                  <a:lnTo>
                    <a:pt x="10955" y="14031"/>
                  </a:lnTo>
                  <a:lnTo>
                    <a:pt x="10766" y="14180"/>
                  </a:lnTo>
                  <a:lnTo>
                    <a:pt x="10564" y="14328"/>
                  </a:lnTo>
                  <a:lnTo>
                    <a:pt x="10362" y="14449"/>
                  </a:lnTo>
                  <a:lnTo>
                    <a:pt x="10146" y="14571"/>
                  </a:lnTo>
                  <a:lnTo>
                    <a:pt x="9930" y="14679"/>
                  </a:lnTo>
                  <a:lnTo>
                    <a:pt x="9701" y="14773"/>
                  </a:lnTo>
                  <a:lnTo>
                    <a:pt x="9471" y="14854"/>
                  </a:lnTo>
                  <a:lnTo>
                    <a:pt x="9242" y="14922"/>
                  </a:lnTo>
                  <a:lnTo>
                    <a:pt x="8999" y="14976"/>
                  </a:lnTo>
                  <a:lnTo>
                    <a:pt x="8770" y="15030"/>
                  </a:lnTo>
                  <a:lnTo>
                    <a:pt x="8513" y="15057"/>
                  </a:lnTo>
                  <a:lnTo>
                    <a:pt x="8271" y="15084"/>
                  </a:lnTo>
                  <a:lnTo>
                    <a:pt x="8014" y="15084"/>
                  </a:lnTo>
                  <a:lnTo>
                    <a:pt x="7731" y="15070"/>
                  </a:lnTo>
                  <a:lnTo>
                    <a:pt x="7448" y="15043"/>
                  </a:lnTo>
                  <a:lnTo>
                    <a:pt x="7178" y="15003"/>
                  </a:lnTo>
                  <a:lnTo>
                    <a:pt x="6908" y="14949"/>
                  </a:lnTo>
                  <a:lnTo>
                    <a:pt x="6652" y="14868"/>
                  </a:lnTo>
                  <a:lnTo>
                    <a:pt x="6409" y="14787"/>
                  </a:lnTo>
                  <a:lnTo>
                    <a:pt x="6166" y="14679"/>
                  </a:lnTo>
                  <a:lnTo>
                    <a:pt x="5937" y="14571"/>
                  </a:lnTo>
                  <a:lnTo>
                    <a:pt x="5721" y="14436"/>
                  </a:lnTo>
                  <a:lnTo>
                    <a:pt x="5505" y="14288"/>
                  </a:lnTo>
                  <a:lnTo>
                    <a:pt x="5303" y="14139"/>
                  </a:lnTo>
                  <a:lnTo>
                    <a:pt x="5114" y="13977"/>
                  </a:lnTo>
                  <a:lnTo>
                    <a:pt x="4925" y="13788"/>
                  </a:lnTo>
                  <a:lnTo>
                    <a:pt x="4749" y="13600"/>
                  </a:lnTo>
                  <a:lnTo>
                    <a:pt x="4588" y="13411"/>
                  </a:lnTo>
                  <a:lnTo>
                    <a:pt x="4426" y="13195"/>
                  </a:lnTo>
                  <a:lnTo>
                    <a:pt x="4277" y="12979"/>
                  </a:lnTo>
                  <a:lnTo>
                    <a:pt x="4142" y="12763"/>
                  </a:lnTo>
                  <a:lnTo>
                    <a:pt x="4007" y="12520"/>
                  </a:lnTo>
                  <a:lnTo>
                    <a:pt x="3886" y="12291"/>
                  </a:lnTo>
                  <a:lnTo>
                    <a:pt x="3778" y="12035"/>
                  </a:lnTo>
                  <a:lnTo>
                    <a:pt x="3684" y="11778"/>
                  </a:lnTo>
                  <a:lnTo>
                    <a:pt x="3589" y="11522"/>
                  </a:lnTo>
                  <a:lnTo>
                    <a:pt x="3508" y="11266"/>
                  </a:lnTo>
                  <a:lnTo>
                    <a:pt x="3427" y="10996"/>
                  </a:lnTo>
                  <a:lnTo>
                    <a:pt x="3373" y="10726"/>
                  </a:lnTo>
                  <a:lnTo>
                    <a:pt x="3319" y="10443"/>
                  </a:lnTo>
                  <a:lnTo>
                    <a:pt x="3265" y="10173"/>
                  </a:lnTo>
                  <a:lnTo>
                    <a:pt x="3239" y="9890"/>
                  </a:lnTo>
                  <a:lnTo>
                    <a:pt x="3212" y="9606"/>
                  </a:lnTo>
                  <a:lnTo>
                    <a:pt x="3198" y="9323"/>
                  </a:lnTo>
                  <a:lnTo>
                    <a:pt x="3198" y="9040"/>
                  </a:lnTo>
                  <a:lnTo>
                    <a:pt x="3198" y="8635"/>
                  </a:lnTo>
                  <a:lnTo>
                    <a:pt x="3225" y="8244"/>
                  </a:lnTo>
                  <a:lnTo>
                    <a:pt x="3252" y="7880"/>
                  </a:lnTo>
                  <a:lnTo>
                    <a:pt x="3292" y="7515"/>
                  </a:lnTo>
                  <a:lnTo>
                    <a:pt x="3360" y="7178"/>
                  </a:lnTo>
                  <a:lnTo>
                    <a:pt x="3427" y="6841"/>
                  </a:lnTo>
                  <a:lnTo>
                    <a:pt x="3508" y="6530"/>
                  </a:lnTo>
                  <a:lnTo>
                    <a:pt x="3603" y="6234"/>
                  </a:lnTo>
                  <a:lnTo>
                    <a:pt x="3697" y="5950"/>
                  </a:lnTo>
                  <a:lnTo>
                    <a:pt x="3819" y="5667"/>
                  </a:lnTo>
                  <a:lnTo>
                    <a:pt x="3940" y="5411"/>
                  </a:lnTo>
                  <a:lnTo>
                    <a:pt x="4075" y="5168"/>
                  </a:lnTo>
                  <a:lnTo>
                    <a:pt x="4210" y="4939"/>
                  </a:lnTo>
                  <a:lnTo>
                    <a:pt x="4372" y="4723"/>
                  </a:lnTo>
                  <a:lnTo>
                    <a:pt x="4520" y="4507"/>
                  </a:lnTo>
                  <a:lnTo>
                    <a:pt x="4696" y="4318"/>
                  </a:lnTo>
                  <a:lnTo>
                    <a:pt x="4871" y="4143"/>
                  </a:lnTo>
                  <a:lnTo>
                    <a:pt x="5046" y="3967"/>
                  </a:lnTo>
                  <a:lnTo>
                    <a:pt x="5235" y="3819"/>
                  </a:lnTo>
                  <a:lnTo>
                    <a:pt x="5424" y="3670"/>
                  </a:lnTo>
                  <a:lnTo>
                    <a:pt x="5626" y="3549"/>
                  </a:lnTo>
                  <a:lnTo>
                    <a:pt x="5829" y="3428"/>
                  </a:lnTo>
                  <a:lnTo>
                    <a:pt x="6045" y="3320"/>
                  </a:lnTo>
                  <a:lnTo>
                    <a:pt x="6260" y="3225"/>
                  </a:lnTo>
                  <a:lnTo>
                    <a:pt x="6476" y="3144"/>
                  </a:lnTo>
                  <a:lnTo>
                    <a:pt x="6706" y="3077"/>
                  </a:lnTo>
                  <a:lnTo>
                    <a:pt x="6935" y="3009"/>
                  </a:lnTo>
                  <a:lnTo>
                    <a:pt x="7164" y="2969"/>
                  </a:lnTo>
                  <a:lnTo>
                    <a:pt x="7394" y="2928"/>
                  </a:lnTo>
                  <a:lnTo>
                    <a:pt x="7623" y="2901"/>
                  </a:lnTo>
                  <a:lnTo>
                    <a:pt x="7866" y="2888"/>
                  </a:lnTo>
                  <a:close/>
                  <a:moveTo>
                    <a:pt x="8770" y="1"/>
                  </a:moveTo>
                  <a:lnTo>
                    <a:pt x="8378" y="14"/>
                  </a:lnTo>
                  <a:lnTo>
                    <a:pt x="8001" y="41"/>
                  </a:lnTo>
                  <a:lnTo>
                    <a:pt x="7636" y="82"/>
                  </a:lnTo>
                  <a:lnTo>
                    <a:pt x="7286" y="149"/>
                  </a:lnTo>
                  <a:lnTo>
                    <a:pt x="6948" y="217"/>
                  </a:lnTo>
                  <a:lnTo>
                    <a:pt x="6638" y="311"/>
                  </a:lnTo>
                  <a:lnTo>
                    <a:pt x="6341" y="406"/>
                  </a:lnTo>
                  <a:lnTo>
                    <a:pt x="6058" y="514"/>
                  </a:lnTo>
                  <a:lnTo>
                    <a:pt x="5788" y="635"/>
                  </a:lnTo>
                  <a:lnTo>
                    <a:pt x="5532" y="770"/>
                  </a:lnTo>
                  <a:lnTo>
                    <a:pt x="5289" y="905"/>
                  </a:lnTo>
                  <a:lnTo>
                    <a:pt x="5060" y="1040"/>
                  </a:lnTo>
                  <a:lnTo>
                    <a:pt x="4844" y="1188"/>
                  </a:lnTo>
                  <a:lnTo>
                    <a:pt x="4642" y="1337"/>
                  </a:lnTo>
                  <a:lnTo>
                    <a:pt x="4453" y="1485"/>
                  </a:lnTo>
                  <a:lnTo>
                    <a:pt x="4277" y="1647"/>
                  </a:lnTo>
                  <a:lnTo>
                    <a:pt x="4115" y="1795"/>
                  </a:lnTo>
                  <a:lnTo>
                    <a:pt x="3967" y="1944"/>
                  </a:lnTo>
                  <a:lnTo>
                    <a:pt x="3697" y="2240"/>
                  </a:lnTo>
                  <a:lnTo>
                    <a:pt x="3481" y="2524"/>
                  </a:lnTo>
                  <a:lnTo>
                    <a:pt x="3306" y="2767"/>
                  </a:lnTo>
                  <a:lnTo>
                    <a:pt x="3171" y="2982"/>
                  </a:lnTo>
                  <a:lnTo>
                    <a:pt x="3090" y="3144"/>
                  </a:lnTo>
                  <a:lnTo>
                    <a:pt x="3009" y="3279"/>
                  </a:lnTo>
                  <a:lnTo>
                    <a:pt x="2942" y="3279"/>
                  </a:lnTo>
                  <a:lnTo>
                    <a:pt x="2982" y="3063"/>
                  </a:lnTo>
                  <a:lnTo>
                    <a:pt x="2996" y="2834"/>
                  </a:lnTo>
                  <a:lnTo>
                    <a:pt x="3009" y="2605"/>
                  </a:lnTo>
                  <a:lnTo>
                    <a:pt x="3009" y="2375"/>
                  </a:lnTo>
                  <a:lnTo>
                    <a:pt x="3009" y="1364"/>
                  </a:lnTo>
                  <a:lnTo>
                    <a:pt x="3009" y="1256"/>
                  </a:lnTo>
                  <a:lnTo>
                    <a:pt x="2996" y="1161"/>
                  </a:lnTo>
                  <a:lnTo>
                    <a:pt x="2969" y="1067"/>
                  </a:lnTo>
                  <a:lnTo>
                    <a:pt x="2942" y="972"/>
                  </a:lnTo>
                  <a:lnTo>
                    <a:pt x="2901" y="891"/>
                  </a:lnTo>
                  <a:lnTo>
                    <a:pt x="2861" y="810"/>
                  </a:lnTo>
                  <a:lnTo>
                    <a:pt x="2807" y="743"/>
                  </a:lnTo>
                  <a:lnTo>
                    <a:pt x="2739" y="676"/>
                  </a:lnTo>
                  <a:lnTo>
                    <a:pt x="2658" y="622"/>
                  </a:lnTo>
                  <a:lnTo>
                    <a:pt x="2577" y="568"/>
                  </a:lnTo>
                  <a:lnTo>
                    <a:pt x="2483" y="514"/>
                  </a:lnTo>
                  <a:lnTo>
                    <a:pt x="2389" y="487"/>
                  </a:lnTo>
                  <a:lnTo>
                    <a:pt x="2281" y="460"/>
                  </a:lnTo>
                  <a:lnTo>
                    <a:pt x="2159" y="433"/>
                  </a:lnTo>
                  <a:lnTo>
                    <a:pt x="2038" y="419"/>
                  </a:lnTo>
                  <a:lnTo>
                    <a:pt x="986" y="419"/>
                  </a:lnTo>
                  <a:lnTo>
                    <a:pt x="864" y="433"/>
                  </a:lnTo>
                  <a:lnTo>
                    <a:pt x="743" y="460"/>
                  </a:lnTo>
                  <a:lnTo>
                    <a:pt x="635" y="487"/>
                  </a:lnTo>
                  <a:lnTo>
                    <a:pt x="527" y="527"/>
                  </a:lnTo>
                  <a:lnTo>
                    <a:pt x="446" y="568"/>
                  </a:lnTo>
                  <a:lnTo>
                    <a:pt x="365" y="635"/>
                  </a:lnTo>
                  <a:lnTo>
                    <a:pt x="284" y="689"/>
                  </a:lnTo>
                  <a:lnTo>
                    <a:pt x="217" y="770"/>
                  </a:lnTo>
                  <a:lnTo>
                    <a:pt x="163" y="851"/>
                  </a:lnTo>
                  <a:lnTo>
                    <a:pt x="122" y="945"/>
                  </a:lnTo>
                  <a:lnTo>
                    <a:pt x="82" y="1040"/>
                  </a:lnTo>
                  <a:lnTo>
                    <a:pt x="41" y="1148"/>
                  </a:lnTo>
                  <a:lnTo>
                    <a:pt x="28" y="1269"/>
                  </a:lnTo>
                  <a:lnTo>
                    <a:pt x="14" y="1391"/>
                  </a:lnTo>
                  <a:lnTo>
                    <a:pt x="1" y="1525"/>
                  </a:lnTo>
                  <a:lnTo>
                    <a:pt x="1" y="23164"/>
                  </a:lnTo>
                  <a:lnTo>
                    <a:pt x="14" y="23299"/>
                  </a:lnTo>
                  <a:lnTo>
                    <a:pt x="28" y="23421"/>
                  </a:lnTo>
                  <a:lnTo>
                    <a:pt x="41" y="23542"/>
                  </a:lnTo>
                  <a:lnTo>
                    <a:pt x="82" y="23650"/>
                  </a:lnTo>
                  <a:lnTo>
                    <a:pt x="122" y="23758"/>
                  </a:lnTo>
                  <a:lnTo>
                    <a:pt x="163" y="23839"/>
                  </a:lnTo>
                  <a:lnTo>
                    <a:pt x="217" y="23920"/>
                  </a:lnTo>
                  <a:lnTo>
                    <a:pt x="284" y="24001"/>
                  </a:lnTo>
                  <a:lnTo>
                    <a:pt x="365" y="24068"/>
                  </a:lnTo>
                  <a:lnTo>
                    <a:pt x="446" y="24122"/>
                  </a:lnTo>
                  <a:lnTo>
                    <a:pt x="527" y="24176"/>
                  </a:lnTo>
                  <a:lnTo>
                    <a:pt x="635" y="24203"/>
                  </a:lnTo>
                  <a:lnTo>
                    <a:pt x="743" y="24244"/>
                  </a:lnTo>
                  <a:lnTo>
                    <a:pt x="864" y="24257"/>
                  </a:lnTo>
                  <a:lnTo>
                    <a:pt x="986" y="24271"/>
                  </a:lnTo>
                  <a:lnTo>
                    <a:pt x="1120" y="24284"/>
                  </a:lnTo>
                  <a:lnTo>
                    <a:pt x="2173" y="24284"/>
                  </a:lnTo>
                  <a:lnTo>
                    <a:pt x="2308" y="24271"/>
                  </a:lnTo>
                  <a:lnTo>
                    <a:pt x="2429" y="24257"/>
                  </a:lnTo>
                  <a:lnTo>
                    <a:pt x="2537" y="24244"/>
                  </a:lnTo>
                  <a:lnTo>
                    <a:pt x="2645" y="24203"/>
                  </a:lnTo>
                  <a:lnTo>
                    <a:pt x="2739" y="24176"/>
                  </a:lnTo>
                  <a:lnTo>
                    <a:pt x="2834" y="24122"/>
                  </a:lnTo>
                  <a:lnTo>
                    <a:pt x="2915" y="24068"/>
                  </a:lnTo>
                  <a:lnTo>
                    <a:pt x="2982" y="24001"/>
                  </a:lnTo>
                  <a:lnTo>
                    <a:pt x="3050" y="23920"/>
                  </a:lnTo>
                  <a:lnTo>
                    <a:pt x="3104" y="23839"/>
                  </a:lnTo>
                  <a:lnTo>
                    <a:pt x="3158" y="23758"/>
                  </a:lnTo>
                  <a:lnTo>
                    <a:pt x="3185" y="23650"/>
                  </a:lnTo>
                  <a:lnTo>
                    <a:pt x="3225" y="23542"/>
                  </a:lnTo>
                  <a:lnTo>
                    <a:pt x="3239" y="23421"/>
                  </a:lnTo>
                  <a:lnTo>
                    <a:pt x="3252" y="23299"/>
                  </a:lnTo>
                  <a:lnTo>
                    <a:pt x="3265" y="23164"/>
                  </a:lnTo>
                  <a:lnTo>
                    <a:pt x="3265" y="16379"/>
                  </a:lnTo>
                  <a:lnTo>
                    <a:pt x="3252" y="16001"/>
                  </a:lnTo>
                  <a:lnTo>
                    <a:pt x="3239" y="15623"/>
                  </a:lnTo>
                  <a:lnTo>
                    <a:pt x="3212" y="15259"/>
                  </a:lnTo>
                  <a:lnTo>
                    <a:pt x="3158" y="14881"/>
                  </a:lnTo>
                  <a:lnTo>
                    <a:pt x="3225" y="14881"/>
                  </a:lnTo>
                  <a:lnTo>
                    <a:pt x="3427" y="15232"/>
                  </a:lnTo>
                  <a:lnTo>
                    <a:pt x="3657" y="15569"/>
                  </a:lnTo>
                  <a:lnTo>
                    <a:pt x="3913" y="15879"/>
                  </a:lnTo>
                  <a:lnTo>
                    <a:pt x="4183" y="16176"/>
                  </a:lnTo>
                  <a:lnTo>
                    <a:pt x="4480" y="16446"/>
                  </a:lnTo>
                  <a:lnTo>
                    <a:pt x="4776" y="16702"/>
                  </a:lnTo>
                  <a:lnTo>
                    <a:pt x="5114" y="16932"/>
                  </a:lnTo>
                  <a:lnTo>
                    <a:pt x="5451" y="17148"/>
                  </a:lnTo>
                  <a:lnTo>
                    <a:pt x="5815" y="17336"/>
                  </a:lnTo>
                  <a:lnTo>
                    <a:pt x="6179" y="17498"/>
                  </a:lnTo>
                  <a:lnTo>
                    <a:pt x="6557" y="17633"/>
                  </a:lnTo>
                  <a:lnTo>
                    <a:pt x="6935" y="17741"/>
                  </a:lnTo>
                  <a:lnTo>
                    <a:pt x="7326" y="17822"/>
                  </a:lnTo>
                  <a:lnTo>
                    <a:pt x="7731" y="17890"/>
                  </a:lnTo>
                  <a:lnTo>
                    <a:pt x="8122" y="17917"/>
                  </a:lnTo>
                  <a:lnTo>
                    <a:pt x="8527" y="17917"/>
                  </a:lnTo>
                  <a:lnTo>
                    <a:pt x="8945" y="17903"/>
                  </a:lnTo>
                  <a:lnTo>
                    <a:pt x="9350" y="17876"/>
                  </a:lnTo>
                  <a:lnTo>
                    <a:pt x="9754" y="17822"/>
                  </a:lnTo>
                  <a:lnTo>
                    <a:pt x="10146" y="17755"/>
                  </a:lnTo>
                  <a:lnTo>
                    <a:pt x="10523" y="17660"/>
                  </a:lnTo>
                  <a:lnTo>
                    <a:pt x="10901" y="17552"/>
                  </a:lnTo>
                  <a:lnTo>
                    <a:pt x="11265" y="17431"/>
                  </a:lnTo>
                  <a:lnTo>
                    <a:pt x="11616" y="17282"/>
                  </a:lnTo>
                  <a:lnTo>
                    <a:pt x="11967" y="17121"/>
                  </a:lnTo>
                  <a:lnTo>
                    <a:pt x="12304" y="16932"/>
                  </a:lnTo>
                  <a:lnTo>
                    <a:pt x="12628" y="16729"/>
                  </a:lnTo>
                  <a:lnTo>
                    <a:pt x="12938" y="16514"/>
                  </a:lnTo>
                  <a:lnTo>
                    <a:pt x="13249" y="16284"/>
                  </a:lnTo>
                  <a:lnTo>
                    <a:pt x="13532" y="16028"/>
                  </a:lnTo>
                  <a:lnTo>
                    <a:pt x="13815" y="15772"/>
                  </a:lnTo>
                  <a:lnTo>
                    <a:pt x="14071" y="15475"/>
                  </a:lnTo>
                  <a:lnTo>
                    <a:pt x="14328" y="15178"/>
                  </a:lnTo>
                  <a:lnTo>
                    <a:pt x="14557" y="14868"/>
                  </a:lnTo>
                  <a:lnTo>
                    <a:pt x="14786" y="14530"/>
                  </a:lnTo>
                  <a:lnTo>
                    <a:pt x="15002" y="14193"/>
                  </a:lnTo>
                  <a:lnTo>
                    <a:pt x="15191" y="13829"/>
                  </a:lnTo>
                  <a:lnTo>
                    <a:pt x="15380" y="13451"/>
                  </a:lnTo>
                  <a:lnTo>
                    <a:pt x="15542" y="13060"/>
                  </a:lnTo>
                  <a:lnTo>
                    <a:pt x="15690" y="12655"/>
                  </a:lnTo>
                  <a:lnTo>
                    <a:pt x="15825" y="12237"/>
                  </a:lnTo>
                  <a:lnTo>
                    <a:pt x="15933" y="11805"/>
                  </a:lnTo>
                  <a:lnTo>
                    <a:pt x="16041" y="11374"/>
                  </a:lnTo>
                  <a:lnTo>
                    <a:pt x="16122" y="10915"/>
                  </a:lnTo>
                  <a:lnTo>
                    <a:pt x="16190" y="10443"/>
                  </a:lnTo>
                  <a:lnTo>
                    <a:pt x="16230" y="9957"/>
                  </a:lnTo>
                  <a:lnTo>
                    <a:pt x="16257" y="9471"/>
                  </a:lnTo>
                  <a:lnTo>
                    <a:pt x="16270" y="8959"/>
                  </a:lnTo>
                  <a:lnTo>
                    <a:pt x="16257" y="8473"/>
                  </a:lnTo>
                  <a:lnTo>
                    <a:pt x="16243" y="7987"/>
                  </a:lnTo>
                  <a:lnTo>
                    <a:pt x="16190" y="7515"/>
                  </a:lnTo>
                  <a:lnTo>
                    <a:pt x="16136" y="7057"/>
                  </a:lnTo>
                  <a:lnTo>
                    <a:pt x="16068" y="6598"/>
                  </a:lnTo>
                  <a:lnTo>
                    <a:pt x="15974" y="6166"/>
                  </a:lnTo>
                  <a:lnTo>
                    <a:pt x="15866" y="5734"/>
                  </a:lnTo>
                  <a:lnTo>
                    <a:pt x="15744" y="5316"/>
                  </a:lnTo>
                  <a:lnTo>
                    <a:pt x="15609" y="4925"/>
                  </a:lnTo>
                  <a:lnTo>
                    <a:pt x="15461" y="4534"/>
                  </a:lnTo>
                  <a:lnTo>
                    <a:pt x="15286" y="4156"/>
                  </a:lnTo>
                  <a:lnTo>
                    <a:pt x="15110" y="3792"/>
                  </a:lnTo>
                  <a:lnTo>
                    <a:pt x="14908" y="3441"/>
                  </a:lnTo>
                  <a:lnTo>
                    <a:pt x="14706" y="3117"/>
                  </a:lnTo>
                  <a:lnTo>
                    <a:pt x="14476" y="2794"/>
                  </a:lnTo>
                  <a:lnTo>
                    <a:pt x="14247" y="2497"/>
                  </a:lnTo>
                  <a:lnTo>
                    <a:pt x="13991" y="2200"/>
                  </a:lnTo>
                  <a:lnTo>
                    <a:pt x="13734" y="1930"/>
                  </a:lnTo>
                  <a:lnTo>
                    <a:pt x="13451" y="1674"/>
                  </a:lnTo>
                  <a:lnTo>
                    <a:pt x="13168" y="1444"/>
                  </a:lnTo>
                  <a:lnTo>
                    <a:pt x="12857" y="1215"/>
                  </a:lnTo>
                  <a:lnTo>
                    <a:pt x="12547" y="1013"/>
                  </a:lnTo>
                  <a:lnTo>
                    <a:pt x="12223" y="824"/>
                  </a:lnTo>
                  <a:lnTo>
                    <a:pt x="11873" y="662"/>
                  </a:lnTo>
                  <a:lnTo>
                    <a:pt x="11535" y="500"/>
                  </a:lnTo>
                  <a:lnTo>
                    <a:pt x="11171" y="379"/>
                  </a:lnTo>
                  <a:lnTo>
                    <a:pt x="10793" y="257"/>
                  </a:lnTo>
                  <a:lnTo>
                    <a:pt x="10416" y="176"/>
                  </a:lnTo>
                  <a:lnTo>
                    <a:pt x="10011" y="95"/>
                  </a:lnTo>
                  <a:lnTo>
                    <a:pt x="9606" y="41"/>
                  </a:lnTo>
                  <a:lnTo>
                    <a:pt x="9188" y="14"/>
                  </a:lnTo>
                  <a:lnTo>
                    <a:pt x="8770"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 name="Google Shape;103;p14"/>
            <p:cNvSpPr/>
            <p:nvPr/>
          </p:nvSpPr>
          <p:spPr>
            <a:xfrm>
              <a:off x="559040" y="609347"/>
              <a:ext cx="117192" cy="169934"/>
            </a:xfrm>
            <a:custGeom>
              <a:rect b="b" l="l" r="r" t="t"/>
              <a:pathLst>
                <a:path extrusionOk="0" h="24285" w="16271">
                  <a:moveTo>
                    <a:pt x="8365" y="2888"/>
                  </a:moveTo>
                  <a:lnTo>
                    <a:pt x="8621" y="2915"/>
                  </a:lnTo>
                  <a:lnTo>
                    <a:pt x="8877" y="2942"/>
                  </a:lnTo>
                  <a:lnTo>
                    <a:pt x="9134" y="2996"/>
                  </a:lnTo>
                  <a:lnTo>
                    <a:pt x="9376" y="3050"/>
                  </a:lnTo>
                  <a:lnTo>
                    <a:pt x="9606" y="3131"/>
                  </a:lnTo>
                  <a:lnTo>
                    <a:pt x="9835" y="3212"/>
                  </a:lnTo>
                  <a:lnTo>
                    <a:pt x="10064" y="3320"/>
                  </a:lnTo>
                  <a:lnTo>
                    <a:pt x="10280" y="3428"/>
                  </a:lnTo>
                  <a:lnTo>
                    <a:pt x="10483" y="3549"/>
                  </a:lnTo>
                  <a:lnTo>
                    <a:pt x="10685" y="3684"/>
                  </a:lnTo>
                  <a:lnTo>
                    <a:pt x="10887" y="3832"/>
                  </a:lnTo>
                  <a:lnTo>
                    <a:pt x="11076" y="3994"/>
                  </a:lnTo>
                  <a:lnTo>
                    <a:pt x="11252" y="4170"/>
                  </a:lnTo>
                  <a:lnTo>
                    <a:pt x="11427" y="4358"/>
                  </a:lnTo>
                  <a:lnTo>
                    <a:pt x="11589" y="4547"/>
                  </a:lnTo>
                  <a:lnTo>
                    <a:pt x="11751" y="4750"/>
                  </a:lnTo>
                  <a:lnTo>
                    <a:pt x="11899" y="4966"/>
                  </a:lnTo>
                  <a:lnTo>
                    <a:pt x="12034" y="5195"/>
                  </a:lnTo>
                  <a:lnTo>
                    <a:pt x="12169" y="5424"/>
                  </a:lnTo>
                  <a:lnTo>
                    <a:pt x="12290" y="5681"/>
                  </a:lnTo>
                  <a:lnTo>
                    <a:pt x="12398" y="5937"/>
                  </a:lnTo>
                  <a:lnTo>
                    <a:pt x="12493" y="6193"/>
                  </a:lnTo>
                  <a:lnTo>
                    <a:pt x="12587" y="6476"/>
                  </a:lnTo>
                  <a:lnTo>
                    <a:pt x="12668" y="6760"/>
                  </a:lnTo>
                  <a:lnTo>
                    <a:pt x="12749" y="7057"/>
                  </a:lnTo>
                  <a:lnTo>
                    <a:pt x="12803" y="7353"/>
                  </a:lnTo>
                  <a:lnTo>
                    <a:pt x="12857" y="7664"/>
                  </a:lnTo>
                  <a:lnTo>
                    <a:pt x="12897" y="7987"/>
                  </a:lnTo>
                  <a:lnTo>
                    <a:pt x="12924" y="8325"/>
                  </a:lnTo>
                  <a:lnTo>
                    <a:pt x="12938" y="8648"/>
                  </a:lnTo>
                  <a:lnTo>
                    <a:pt x="12951" y="8999"/>
                  </a:lnTo>
                  <a:lnTo>
                    <a:pt x="12938" y="9363"/>
                  </a:lnTo>
                  <a:lnTo>
                    <a:pt x="12924" y="9714"/>
                  </a:lnTo>
                  <a:lnTo>
                    <a:pt x="12884" y="10051"/>
                  </a:lnTo>
                  <a:lnTo>
                    <a:pt x="12843" y="10375"/>
                  </a:lnTo>
                  <a:lnTo>
                    <a:pt x="12789" y="10699"/>
                  </a:lnTo>
                  <a:lnTo>
                    <a:pt x="12722" y="11009"/>
                  </a:lnTo>
                  <a:lnTo>
                    <a:pt x="12641" y="11306"/>
                  </a:lnTo>
                  <a:lnTo>
                    <a:pt x="12560" y="11589"/>
                  </a:lnTo>
                  <a:lnTo>
                    <a:pt x="12452" y="11873"/>
                  </a:lnTo>
                  <a:lnTo>
                    <a:pt x="12344" y="12129"/>
                  </a:lnTo>
                  <a:lnTo>
                    <a:pt x="12223" y="12385"/>
                  </a:lnTo>
                  <a:lnTo>
                    <a:pt x="12101" y="12628"/>
                  </a:lnTo>
                  <a:lnTo>
                    <a:pt x="11953" y="12871"/>
                  </a:lnTo>
                  <a:lnTo>
                    <a:pt x="11818" y="13087"/>
                  </a:lnTo>
                  <a:lnTo>
                    <a:pt x="11656" y="13303"/>
                  </a:lnTo>
                  <a:lnTo>
                    <a:pt x="11494" y="13505"/>
                  </a:lnTo>
                  <a:lnTo>
                    <a:pt x="11319" y="13680"/>
                  </a:lnTo>
                  <a:lnTo>
                    <a:pt x="11144" y="13869"/>
                  </a:lnTo>
                  <a:lnTo>
                    <a:pt x="10955" y="14031"/>
                  </a:lnTo>
                  <a:lnTo>
                    <a:pt x="10766" y="14180"/>
                  </a:lnTo>
                  <a:lnTo>
                    <a:pt x="10564" y="14328"/>
                  </a:lnTo>
                  <a:lnTo>
                    <a:pt x="10361" y="14449"/>
                  </a:lnTo>
                  <a:lnTo>
                    <a:pt x="10145" y="14571"/>
                  </a:lnTo>
                  <a:lnTo>
                    <a:pt x="9929" y="14679"/>
                  </a:lnTo>
                  <a:lnTo>
                    <a:pt x="9700" y="14773"/>
                  </a:lnTo>
                  <a:lnTo>
                    <a:pt x="9471" y="14854"/>
                  </a:lnTo>
                  <a:lnTo>
                    <a:pt x="9241" y="14922"/>
                  </a:lnTo>
                  <a:lnTo>
                    <a:pt x="8999" y="14976"/>
                  </a:lnTo>
                  <a:lnTo>
                    <a:pt x="8756" y="15030"/>
                  </a:lnTo>
                  <a:lnTo>
                    <a:pt x="8513" y="15057"/>
                  </a:lnTo>
                  <a:lnTo>
                    <a:pt x="8270" y="15084"/>
                  </a:lnTo>
                  <a:lnTo>
                    <a:pt x="8014" y="15084"/>
                  </a:lnTo>
                  <a:lnTo>
                    <a:pt x="7731" y="15070"/>
                  </a:lnTo>
                  <a:lnTo>
                    <a:pt x="7447" y="15043"/>
                  </a:lnTo>
                  <a:lnTo>
                    <a:pt x="7164" y="15003"/>
                  </a:lnTo>
                  <a:lnTo>
                    <a:pt x="6908" y="14949"/>
                  </a:lnTo>
                  <a:lnTo>
                    <a:pt x="6651" y="14868"/>
                  </a:lnTo>
                  <a:lnTo>
                    <a:pt x="6408" y="14787"/>
                  </a:lnTo>
                  <a:lnTo>
                    <a:pt x="6166" y="14679"/>
                  </a:lnTo>
                  <a:lnTo>
                    <a:pt x="5936" y="14571"/>
                  </a:lnTo>
                  <a:lnTo>
                    <a:pt x="5707" y="14436"/>
                  </a:lnTo>
                  <a:lnTo>
                    <a:pt x="5505" y="14288"/>
                  </a:lnTo>
                  <a:lnTo>
                    <a:pt x="5302" y="14139"/>
                  </a:lnTo>
                  <a:lnTo>
                    <a:pt x="5100" y="13977"/>
                  </a:lnTo>
                  <a:lnTo>
                    <a:pt x="4924" y="13788"/>
                  </a:lnTo>
                  <a:lnTo>
                    <a:pt x="4749" y="13600"/>
                  </a:lnTo>
                  <a:lnTo>
                    <a:pt x="4574" y="13411"/>
                  </a:lnTo>
                  <a:lnTo>
                    <a:pt x="4425" y="13195"/>
                  </a:lnTo>
                  <a:lnTo>
                    <a:pt x="4263" y="12979"/>
                  </a:lnTo>
                  <a:lnTo>
                    <a:pt x="4129" y="12763"/>
                  </a:lnTo>
                  <a:lnTo>
                    <a:pt x="4007" y="12520"/>
                  </a:lnTo>
                  <a:lnTo>
                    <a:pt x="3886" y="12291"/>
                  </a:lnTo>
                  <a:lnTo>
                    <a:pt x="3764" y="12035"/>
                  </a:lnTo>
                  <a:lnTo>
                    <a:pt x="3670" y="11778"/>
                  </a:lnTo>
                  <a:lnTo>
                    <a:pt x="3575" y="11522"/>
                  </a:lnTo>
                  <a:lnTo>
                    <a:pt x="3494" y="11266"/>
                  </a:lnTo>
                  <a:lnTo>
                    <a:pt x="3414" y="10996"/>
                  </a:lnTo>
                  <a:lnTo>
                    <a:pt x="3346" y="10726"/>
                  </a:lnTo>
                  <a:lnTo>
                    <a:pt x="3292" y="10443"/>
                  </a:lnTo>
                  <a:lnTo>
                    <a:pt x="3252" y="10173"/>
                  </a:lnTo>
                  <a:lnTo>
                    <a:pt x="3211" y="9890"/>
                  </a:lnTo>
                  <a:lnTo>
                    <a:pt x="3184" y="9606"/>
                  </a:lnTo>
                  <a:lnTo>
                    <a:pt x="3171" y="9323"/>
                  </a:lnTo>
                  <a:lnTo>
                    <a:pt x="3171" y="9040"/>
                  </a:lnTo>
                  <a:lnTo>
                    <a:pt x="3171" y="8635"/>
                  </a:lnTo>
                  <a:lnTo>
                    <a:pt x="3198" y="8244"/>
                  </a:lnTo>
                  <a:lnTo>
                    <a:pt x="3225" y="7880"/>
                  </a:lnTo>
                  <a:lnTo>
                    <a:pt x="3279" y="7515"/>
                  </a:lnTo>
                  <a:lnTo>
                    <a:pt x="3333" y="7178"/>
                  </a:lnTo>
                  <a:lnTo>
                    <a:pt x="3400" y="6841"/>
                  </a:lnTo>
                  <a:lnTo>
                    <a:pt x="3481" y="6530"/>
                  </a:lnTo>
                  <a:lnTo>
                    <a:pt x="3575" y="6234"/>
                  </a:lnTo>
                  <a:lnTo>
                    <a:pt x="3683" y="5950"/>
                  </a:lnTo>
                  <a:lnTo>
                    <a:pt x="3791" y="5681"/>
                  </a:lnTo>
                  <a:lnTo>
                    <a:pt x="3913" y="5411"/>
                  </a:lnTo>
                  <a:lnTo>
                    <a:pt x="4048" y="5168"/>
                  </a:lnTo>
                  <a:lnTo>
                    <a:pt x="4196" y="4939"/>
                  </a:lnTo>
                  <a:lnTo>
                    <a:pt x="4344" y="4723"/>
                  </a:lnTo>
                  <a:lnTo>
                    <a:pt x="4506" y="4520"/>
                  </a:lnTo>
                  <a:lnTo>
                    <a:pt x="4668" y="4318"/>
                  </a:lnTo>
                  <a:lnTo>
                    <a:pt x="4844" y="4143"/>
                  </a:lnTo>
                  <a:lnTo>
                    <a:pt x="5032" y="3981"/>
                  </a:lnTo>
                  <a:lnTo>
                    <a:pt x="5221" y="3819"/>
                  </a:lnTo>
                  <a:lnTo>
                    <a:pt x="5410" y="3684"/>
                  </a:lnTo>
                  <a:lnTo>
                    <a:pt x="5612" y="3549"/>
                  </a:lnTo>
                  <a:lnTo>
                    <a:pt x="5815" y="3428"/>
                  </a:lnTo>
                  <a:lnTo>
                    <a:pt x="6031" y="3320"/>
                  </a:lnTo>
                  <a:lnTo>
                    <a:pt x="6247" y="3225"/>
                  </a:lnTo>
                  <a:lnTo>
                    <a:pt x="6462" y="3144"/>
                  </a:lnTo>
                  <a:lnTo>
                    <a:pt x="6692" y="3077"/>
                  </a:lnTo>
                  <a:lnTo>
                    <a:pt x="6921" y="3023"/>
                  </a:lnTo>
                  <a:lnTo>
                    <a:pt x="7150" y="2969"/>
                  </a:lnTo>
                  <a:lnTo>
                    <a:pt x="7380" y="2928"/>
                  </a:lnTo>
                  <a:lnTo>
                    <a:pt x="7623" y="2901"/>
                  </a:lnTo>
                  <a:lnTo>
                    <a:pt x="7865" y="2888"/>
                  </a:lnTo>
                  <a:close/>
                  <a:moveTo>
                    <a:pt x="8769" y="1"/>
                  </a:moveTo>
                  <a:lnTo>
                    <a:pt x="8365" y="14"/>
                  </a:lnTo>
                  <a:lnTo>
                    <a:pt x="7987" y="41"/>
                  </a:lnTo>
                  <a:lnTo>
                    <a:pt x="7623" y="82"/>
                  </a:lnTo>
                  <a:lnTo>
                    <a:pt x="7285" y="149"/>
                  </a:lnTo>
                  <a:lnTo>
                    <a:pt x="6948" y="217"/>
                  </a:lnTo>
                  <a:lnTo>
                    <a:pt x="6638" y="311"/>
                  </a:lnTo>
                  <a:lnTo>
                    <a:pt x="6341" y="406"/>
                  </a:lnTo>
                  <a:lnTo>
                    <a:pt x="6044" y="514"/>
                  </a:lnTo>
                  <a:lnTo>
                    <a:pt x="5774" y="635"/>
                  </a:lnTo>
                  <a:lnTo>
                    <a:pt x="5518" y="770"/>
                  </a:lnTo>
                  <a:lnTo>
                    <a:pt x="5289" y="905"/>
                  </a:lnTo>
                  <a:lnTo>
                    <a:pt x="5059" y="1040"/>
                  </a:lnTo>
                  <a:lnTo>
                    <a:pt x="4844" y="1188"/>
                  </a:lnTo>
                  <a:lnTo>
                    <a:pt x="4641" y="1337"/>
                  </a:lnTo>
                  <a:lnTo>
                    <a:pt x="4452" y="1485"/>
                  </a:lnTo>
                  <a:lnTo>
                    <a:pt x="4277" y="1647"/>
                  </a:lnTo>
                  <a:lnTo>
                    <a:pt x="4115" y="1795"/>
                  </a:lnTo>
                  <a:lnTo>
                    <a:pt x="3967" y="1944"/>
                  </a:lnTo>
                  <a:lnTo>
                    <a:pt x="3697" y="2240"/>
                  </a:lnTo>
                  <a:lnTo>
                    <a:pt x="3481" y="2524"/>
                  </a:lnTo>
                  <a:lnTo>
                    <a:pt x="3306" y="2767"/>
                  </a:lnTo>
                  <a:lnTo>
                    <a:pt x="3171" y="2982"/>
                  </a:lnTo>
                  <a:lnTo>
                    <a:pt x="3076" y="3144"/>
                  </a:lnTo>
                  <a:lnTo>
                    <a:pt x="3009" y="3279"/>
                  </a:lnTo>
                  <a:lnTo>
                    <a:pt x="2941" y="3279"/>
                  </a:lnTo>
                  <a:lnTo>
                    <a:pt x="2968" y="3063"/>
                  </a:lnTo>
                  <a:lnTo>
                    <a:pt x="2995" y="2834"/>
                  </a:lnTo>
                  <a:lnTo>
                    <a:pt x="3009" y="2605"/>
                  </a:lnTo>
                  <a:lnTo>
                    <a:pt x="3009" y="2375"/>
                  </a:lnTo>
                  <a:lnTo>
                    <a:pt x="3009" y="1364"/>
                  </a:lnTo>
                  <a:lnTo>
                    <a:pt x="3009" y="1256"/>
                  </a:lnTo>
                  <a:lnTo>
                    <a:pt x="2995" y="1161"/>
                  </a:lnTo>
                  <a:lnTo>
                    <a:pt x="2968" y="1067"/>
                  </a:lnTo>
                  <a:lnTo>
                    <a:pt x="2941" y="972"/>
                  </a:lnTo>
                  <a:lnTo>
                    <a:pt x="2901" y="891"/>
                  </a:lnTo>
                  <a:lnTo>
                    <a:pt x="2847" y="810"/>
                  </a:lnTo>
                  <a:lnTo>
                    <a:pt x="2793" y="743"/>
                  </a:lnTo>
                  <a:lnTo>
                    <a:pt x="2725" y="676"/>
                  </a:lnTo>
                  <a:lnTo>
                    <a:pt x="2658" y="622"/>
                  </a:lnTo>
                  <a:lnTo>
                    <a:pt x="2577" y="568"/>
                  </a:lnTo>
                  <a:lnTo>
                    <a:pt x="2483" y="514"/>
                  </a:lnTo>
                  <a:lnTo>
                    <a:pt x="2388" y="487"/>
                  </a:lnTo>
                  <a:lnTo>
                    <a:pt x="2280" y="460"/>
                  </a:lnTo>
                  <a:lnTo>
                    <a:pt x="2159" y="433"/>
                  </a:lnTo>
                  <a:lnTo>
                    <a:pt x="2037" y="419"/>
                  </a:lnTo>
                  <a:lnTo>
                    <a:pt x="985" y="419"/>
                  </a:lnTo>
                  <a:lnTo>
                    <a:pt x="850" y="433"/>
                  </a:lnTo>
                  <a:lnTo>
                    <a:pt x="742" y="460"/>
                  </a:lnTo>
                  <a:lnTo>
                    <a:pt x="634" y="487"/>
                  </a:lnTo>
                  <a:lnTo>
                    <a:pt x="527" y="527"/>
                  </a:lnTo>
                  <a:lnTo>
                    <a:pt x="432" y="568"/>
                  </a:lnTo>
                  <a:lnTo>
                    <a:pt x="351" y="635"/>
                  </a:lnTo>
                  <a:lnTo>
                    <a:pt x="284" y="689"/>
                  </a:lnTo>
                  <a:lnTo>
                    <a:pt x="216" y="770"/>
                  </a:lnTo>
                  <a:lnTo>
                    <a:pt x="162" y="851"/>
                  </a:lnTo>
                  <a:lnTo>
                    <a:pt x="108" y="945"/>
                  </a:lnTo>
                  <a:lnTo>
                    <a:pt x="68" y="1040"/>
                  </a:lnTo>
                  <a:lnTo>
                    <a:pt x="41" y="1148"/>
                  </a:lnTo>
                  <a:lnTo>
                    <a:pt x="27" y="1269"/>
                  </a:lnTo>
                  <a:lnTo>
                    <a:pt x="14" y="1391"/>
                  </a:lnTo>
                  <a:lnTo>
                    <a:pt x="0" y="1525"/>
                  </a:lnTo>
                  <a:lnTo>
                    <a:pt x="14" y="23164"/>
                  </a:lnTo>
                  <a:lnTo>
                    <a:pt x="14" y="23299"/>
                  </a:lnTo>
                  <a:lnTo>
                    <a:pt x="27" y="23421"/>
                  </a:lnTo>
                  <a:lnTo>
                    <a:pt x="54" y="23542"/>
                  </a:lnTo>
                  <a:lnTo>
                    <a:pt x="81" y="23650"/>
                  </a:lnTo>
                  <a:lnTo>
                    <a:pt x="122" y="23758"/>
                  </a:lnTo>
                  <a:lnTo>
                    <a:pt x="162" y="23839"/>
                  </a:lnTo>
                  <a:lnTo>
                    <a:pt x="230" y="23920"/>
                  </a:lnTo>
                  <a:lnTo>
                    <a:pt x="297" y="24001"/>
                  </a:lnTo>
                  <a:lnTo>
                    <a:pt x="365" y="24068"/>
                  </a:lnTo>
                  <a:lnTo>
                    <a:pt x="446" y="24122"/>
                  </a:lnTo>
                  <a:lnTo>
                    <a:pt x="540" y="24176"/>
                  </a:lnTo>
                  <a:lnTo>
                    <a:pt x="634" y="24203"/>
                  </a:lnTo>
                  <a:lnTo>
                    <a:pt x="742" y="24244"/>
                  </a:lnTo>
                  <a:lnTo>
                    <a:pt x="864" y="24257"/>
                  </a:lnTo>
                  <a:lnTo>
                    <a:pt x="985" y="24271"/>
                  </a:lnTo>
                  <a:lnTo>
                    <a:pt x="1134" y="24284"/>
                  </a:lnTo>
                  <a:lnTo>
                    <a:pt x="2172" y="24284"/>
                  </a:lnTo>
                  <a:lnTo>
                    <a:pt x="2307" y="24271"/>
                  </a:lnTo>
                  <a:lnTo>
                    <a:pt x="2429" y="24257"/>
                  </a:lnTo>
                  <a:lnTo>
                    <a:pt x="2537" y="24244"/>
                  </a:lnTo>
                  <a:lnTo>
                    <a:pt x="2645" y="24203"/>
                  </a:lnTo>
                  <a:lnTo>
                    <a:pt x="2739" y="24176"/>
                  </a:lnTo>
                  <a:lnTo>
                    <a:pt x="2833" y="24122"/>
                  </a:lnTo>
                  <a:lnTo>
                    <a:pt x="2914" y="24068"/>
                  </a:lnTo>
                  <a:lnTo>
                    <a:pt x="2982" y="24001"/>
                  </a:lnTo>
                  <a:lnTo>
                    <a:pt x="3049" y="23920"/>
                  </a:lnTo>
                  <a:lnTo>
                    <a:pt x="3103" y="23839"/>
                  </a:lnTo>
                  <a:lnTo>
                    <a:pt x="3144" y="23758"/>
                  </a:lnTo>
                  <a:lnTo>
                    <a:pt x="3184" y="23650"/>
                  </a:lnTo>
                  <a:lnTo>
                    <a:pt x="3211" y="23542"/>
                  </a:lnTo>
                  <a:lnTo>
                    <a:pt x="3238" y="23421"/>
                  </a:lnTo>
                  <a:lnTo>
                    <a:pt x="3252" y="23299"/>
                  </a:lnTo>
                  <a:lnTo>
                    <a:pt x="3252" y="23164"/>
                  </a:lnTo>
                  <a:lnTo>
                    <a:pt x="3252" y="16379"/>
                  </a:lnTo>
                  <a:lnTo>
                    <a:pt x="3252" y="16001"/>
                  </a:lnTo>
                  <a:lnTo>
                    <a:pt x="3238" y="15623"/>
                  </a:lnTo>
                  <a:lnTo>
                    <a:pt x="3198" y="15259"/>
                  </a:lnTo>
                  <a:lnTo>
                    <a:pt x="3157" y="14881"/>
                  </a:lnTo>
                  <a:lnTo>
                    <a:pt x="3225" y="14881"/>
                  </a:lnTo>
                  <a:lnTo>
                    <a:pt x="3427" y="15232"/>
                  </a:lnTo>
                  <a:lnTo>
                    <a:pt x="3656" y="15569"/>
                  </a:lnTo>
                  <a:lnTo>
                    <a:pt x="3913" y="15879"/>
                  </a:lnTo>
                  <a:lnTo>
                    <a:pt x="4182" y="16176"/>
                  </a:lnTo>
                  <a:lnTo>
                    <a:pt x="4466" y="16446"/>
                  </a:lnTo>
                  <a:lnTo>
                    <a:pt x="4776" y="16702"/>
                  </a:lnTo>
                  <a:lnTo>
                    <a:pt x="5100" y="16932"/>
                  </a:lnTo>
                  <a:lnTo>
                    <a:pt x="5451" y="17148"/>
                  </a:lnTo>
                  <a:lnTo>
                    <a:pt x="5801" y="17336"/>
                  </a:lnTo>
                  <a:lnTo>
                    <a:pt x="6179" y="17498"/>
                  </a:lnTo>
                  <a:lnTo>
                    <a:pt x="6543" y="17633"/>
                  </a:lnTo>
                  <a:lnTo>
                    <a:pt x="6935" y="17741"/>
                  </a:lnTo>
                  <a:lnTo>
                    <a:pt x="7326" y="17822"/>
                  </a:lnTo>
                  <a:lnTo>
                    <a:pt x="7717" y="17890"/>
                  </a:lnTo>
                  <a:lnTo>
                    <a:pt x="8122" y="17917"/>
                  </a:lnTo>
                  <a:lnTo>
                    <a:pt x="8526" y="17917"/>
                  </a:lnTo>
                  <a:lnTo>
                    <a:pt x="8945" y="17903"/>
                  </a:lnTo>
                  <a:lnTo>
                    <a:pt x="9349" y="17876"/>
                  </a:lnTo>
                  <a:lnTo>
                    <a:pt x="9754" y="17822"/>
                  </a:lnTo>
                  <a:lnTo>
                    <a:pt x="10145" y="17755"/>
                  </a:lnTo>
                  <a:lnTo>
                    <a:pt x="10523" y="17660"/>
                  </a:lnTo>
                  <a:lnTo>
                    <a:pt x="10901" y="17552"/>
                  </a:lnTo>
                  <a:lnTo>
                    <a:pt x="11265" y="17431"/>
                  </a:lnTo>
                  <a:lnTo>
                    <a:pt x="11616" y="17282"/>
                  </a:lnTo>
                  <a:lnTo>
                    <a:pt x="11967" y="17121"/>
                  </a:lnTo>
                  <a:lnTo>
                    <a:pt x="12304" y="16932"/>
                  </a:lnTo>
                  <a:lnTo>
                    <a:pt x="12628" y="16729"/>
                  </a:lnTo>
                  <a:lnTo>
                    <a:pt x="12938" y="16514"/>
                  </a:lnTo>
                  <a:lnTo>
                    <a:pt x="13235" y="16284"/>
                  </a:lnTo>
                  <a:lnTo>
                    <a:pt x="13531" y="16028"/>
                  </a:lnTo>
                  <a:lnTo>
                    <a:pt x="13801" y="15772"/>
                  </a:lnTo>
                  <a:lnTo>
                    <a:pt x="14071" y="15475"/>
                  </a:lnTo>
                  <a:lnTo>
                    <a:pt x="14327" y="15178"/>
                  </a:lnTo>
                  <a:lnTo>
                    <a:pt x="14557" y="14868"/>
                  </a:lnTo>
                  <a:lnTo>
                    <a:pt x="14786" y="14530"/>
                  </a:lnTo>
                  <a:lnTo>
                    <a:pt x="15002" y="14193"/>
                  </a:lnTo>
                  <a:lnTo>
                    <a:pt x="15191" y="13829"/>
                  </a:lnTo>
                  <a:lnTo>
                    <a:pt x="15366" y="13451"/>
                  </a:lnTo>
                  <a:lnTo>
                    <a:pt x="15542" y="13060"/>
                  </a:lnTo>
                  <a:lnTo>
                    <a:pt x="15690" y="12655"/>
                  </a:lnTo>
                  <a:lnTo>
                    <a:pt x="15825" y="12237"/>
                  </a:lnTo>
                  <a:lnTo>
                    <a:pt x="15933" y="11805"/>
                  </a:lnTo>
                  <a:lnTo>
                    <a:pt x="16041" y="11374"/>
                  </a:lnTo>
                  <a:lnTo>
                    <a:pt x="16122" y="10915"/>
                  </a:lnTo>
                  <a:lnTo>
                    <a:pt x="16189" y="10443"/>
                  </a:lnTo>
                  <a:lnTo>
                    <a:pt x="16230" y="9957"/>
                  </a:lnTo>
                  <a:lnTo>
                    <a:pt x="16257" y="9471"/>
                  </a:lnTo>
                  <a:lnTo>
                    <a:pt x="16270" y="8959"/>
                  </a:lnTo>
                  <a:lnTo>
                    <a:pt x="16257" y="8473"/>
                  </a:lnTo>
                  <a:lnTo>
                    <a:pt x="16230" y="7987"/>
                  </a:lnTo>
                  <a:lnTo>
                    <a:pt x="16189" y="7515"/>
                  </a:lnTo>
                  <a:lnTo>
                    <a:pt x="16135" y="7057"/>
                  </a:lnTo>
                  <a:lnTo>
                    <a:pt x="16054" y="6598"/>
                  </a:lnTo>
                  <a:lnTo>
                    <a:pt x="15973" y="6166"/>
                  </a:lnTo>
                  <a:lnTo>
                    <a:pt x="15865" y="5734"/>
                  </a:lnTo>
                  <a:lnTo>
                    <a:pt x="15744" y="5316"/>
                  </a:lnTo>
                  <a:lnTo>
                    <a:pt x="15609" y="4925"/>
                  </a:lnTo>
                  <a:lnTo>
                    <a:pt x="15447" y="4534"/>
                  </a:lnTo>
                  <a:lnTo>
                    <a:pt x="15285" y="4156"/>
                  </a:lnTo>
                  <a:lnTo>
                    <a:pt x="15110" y="3792"/>
                  </a:lnTo>
                  <a:lnTo>
                    <a:pt x="14908" y="3441"/>
                  </a:lnTo>
                  <a:lnTo>
                    <a:pt x="14705" y="3117"/>
                  </a:lnTo>
                  <a:lnTo>
                    <a:pt x="14476" y="2794"/>
                  </a:lnTo>
                  <a:lnTo>
                    <a:pt x="14233" y="2497"/>
                  </a:lnTo>
                  <a:lnTo>
                    <a:pt x="13990" y="2200"/>
                  </a:lnTo>
                  <a:lnTo>
                    <a:pt x="13720" y="1930"/>
                  </a:lnTo>
                  <a:lnTo>
                    <a:pt x="13451" y="1674"/>
                  </a:lnTo>
                  <a:lnTo>
                    <a:pt x="13154" y="1444"/>
                  </a:lnTo>
                  <a:lnTo>
                    <a:pt x="12857" y="1215"/>
                  </a:lnTo>
                  <a:lnTo>
                    <a:pt x="12547" y="1013"/>
                  </a:lnTo>
                  <a:lnTo>
                    <a:pt x="12209" y="824"/>
                  </a:lnTo>
                  <a:lnTo>
                    <a:pt x="11872" y="662"/>
                  </a:lnTo>
                  <a:lnTo>
                    <a:pt x="11521" y="500"/>
                  </a:lnTo>
                  <a:lnTo>
                    <a:pt x="11157" y="379"/>
                  </a:lnTo>
                  <a:lnTo>
                    <a:pt x="10793" y="257"/>
                  </a:lnTo>
                  <a:lnTo>
                    <a:pt x="10402" y="176"/>
                  </a:lnTo>
                  <a:lnTo>
                    <a:pt x="10010" y="95"/>
                  </a:lnTo>
                  <a:lnTo>
                    <a:pt x="9606" y="41"/>
                  </a:lnTo>
                  <a:lnTo>
                    <a:pt x="9188" y="14"/>
                  </a:lnTo>
                  <a:lnTo>
                    <a:pt x="8769"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 name="Google Shape;104;p14"/>
            <p:cNvSpPr/>
            <p:nvPr/>
          </p:nvSpPr>
          <p:spPr>
            <a:xfrm>
              <a:off x="686229" y="563758"/>
              <a:ext cx="71326" cy="168129"/>
            </a:xfrm>
            <a:custGeom>
              <a:rect b="b" l="l" r="r" t="t"/>
              <a:pathLst>
                <a:path extrusionOk="0" h="24027" w="9903">
                  <a:moveTo>
                    <a:pt x="8378" y="0"/>
                  </a:moveTo>
                  <a:lnTo>
                    <a:pt x="8028" y="13"/>
                  </a:lnTo>
                  <a:lnTo>
                    <a:pt x="7609" y="54"/>
                  </a:lnTo>
                  <a:lnTo>
                    <a:pt x="7164" y="121"/>
                  </a:lnTo>
                  <a:lnTo>
                    <a:pt x="6921" y="162"/>
                  </a:lnTo>
                  <a:lnTo>
                    <a:pt x="6678" y="229"/>
                  </a:lnTo>
                  <a:lnTo>
                    <a:pt x="6422" y="297"/>
                  </a:lnTo>
                  <a:lnTo>
                    <a:pt x="6166" y="364"/>
                  </a:lnTo>
                  <a:lnTo>
                    <a:pt x="5910" y="459"/>
                  </a:lnTo>
                  <a:lnTo>
                    <a:pt x="5653" y="567"/>
                  </a:lnTo>
                  <a:lnTo>
                    <a:pt x="5397" y="688"/>
                  </a:lnTo>
                  <a:lnTo>
                    <a:pt x="5127" y="809"/>
                  </a:lnTo>
                  <a:lnTo>
                    <a:pt x="4884" y="958"/>
                  </a:lnTo>
                  <a:lnTo>
                    <a:pt x="4628" y="1120"/>
                  </a:lnTo>
                  <a:lnTo>
                    <a:pt x="4385" y="1295"/>
                  </a:lnTo>
                  <a:lnTo>
                    <a:pt x="4142" y="1484"/>
                  </a:lnTo>
                  <a:lnTo>
                    <a:pt x="3913" y="1700"/>
                  </a:lnTo>
                  <a:lnTo>
                    <a:pt x="3684" y="1929"/>
                  </a:lnTo>
                  <a:lnTo>
                    <a:pt x="3481" y="2172"/>
                  </a:lnTo>
                  <a:lnTo>
                    <a:pt x="3279" y="2428"/>
                  </a:lnTo>
                  <a:lnTo>
                    <a:pt x="3090" y="2725"/>
                  </a:lnTo>
                  <a:lnTo>
                    <a:pt x="2915" y="3022"/>
                  </a:lnTo>
                  <a:lnTo>
                    <a:pt x="2753" y="3346"/>
                  </a:lnTo>
                  <a:lnTo>
                    <a:pt x="2618" y="3696"/>
                  </a:lnTo>
                  <a:lnTo>
                    <a:pt x="2496" y="4074"/>
                  </a:lnTo>
                  <a:lnTo>
                    <a:pt x="2388" y="4465"/>
                  </a:lnTo>
                  <a:lnTo>
                    <a:pt x="2308" y="4884"/>
                  </a:lnTo>
                  <a:lnTo>
                    <a:pt x="2254" y="5329"/>
                  </a:lnTo>
                  <a:lnTo>
                    <a:pt x="2213" y="5801"/>
                  </a:lnTo>
                  <a:lnTo>
                    <a:pt x="2200" y="6287"/>
                  </a:lnTo>
                  <a:lnTo>
                    <a:pt x="2200" y="7096"/>
                  </a:lnTo>
                  <a:lnTo>
                    <a:pt x="891" y="7096"/>
                  </a:lnTo>
                  <a:lnTo>
                    <a:pt x="783" y="7123"/>
                  </a:lnTo>
                  <a:lnTo>
                    <a:pt x="675" y="7150"/>
                  </a:lnTo>
                  <a:lnTo>
                    <a:pt x="567" y="7191"/>
                  </a:lnTo>
                  <a:lnTo>
                    <a:pt x="473" y="7244"/>
                  </a:lnTo>
                  <a:lnTo>
                    <a:pt x="378" y="7312"/>
                  </a:lnTo>
                  <a:lnTo>
                    <a:pt x="297" y="7393"/>
                  </a:lnTo>
                  <a:lnTo>
                    <a:pt x="216" y="7474"/>
                  </a:lnTo>
                  <a:lnTo>
                    <a:pt x="149" y="7568"/>
                  </a:lnTo>
                  <a:lnTo>
                    <a:pt x="95" y="7663"/>
                  </a:lnTo>
                  <a:lnTo>
                    <a:pt x="55" y="7771"/>
                  </a:lnTo>
                  <a:lnTo>
                    <a:pt x="28" y="7879"/>
                  </a:lnTo>
                  <a:lnTo>
                    <a:pt x="1" y="7986"/>
                  </a:lnTo>
                  <a:lnTo>
                    <a:pt x="1" y="8108"/>
                  </a:lnTo>
                  <a:lnTo>
                    <a:pt x="1" y="8216"/>
                  </a:lnTo>
                  <a:lnTo>
                    <a:pt x="1" y="8647"/>
                  </a:lnTo>
                  <a:lnTo>
                    <a:pt x="1" y="8769"/>
                  </a:lnTo>
                  <a:lnTo>
                    <a:pt x="1" y="8877"/>
                  </a:lnTo>
                  <a:lnTo>
                    <a:pt x="14" y="8985"/>
                  </a:lnTo>
                  <a:lnTo>
                    <a:pt x="55" y="9093"/>
                  </a:lnTo>
                  <a:lnTo>
                    <a:pt x="95" y="9201"/>
                  </a:lnTo>
                  <a:lnTo>
                    <a:pt x="149" y="9309"/>
                  </a:lnTo>
                  <a:lnTo>
                    <a:pt x="216" y="9389"/>
                  </a:lnTo>
                  <a:lnTo>
                    <a:pt x="297" y="9484"/>
                  </a:lnTo>
                  <a:lnTo>
                    <a:pt x="378" y="9551"/>
                  </a:lnTo>
                  <a:lnTo>
                    <a:pt x="473" y="9619"/>
                  </a:lnTo>
                  <a:lnTo>
                    <a:pt x="567" y="9673"/>
                  </a:lnTo>
                  <a:lnTo>
                    <a:pt x="675" y="9713"/>
                  </a:lnTo>
                  <a:lnTo>
                    <a:pt x="783" y="9754"/>
                  </a:lnTo>
                  <a:lnTo>
                    <a:pt x="891" y="9767"/>
                  </a:lnTo>
                  <a:lnTo>
                    <a:pt x="999" y="9781"/>
                  </a:lnTo>
                  <a:lnTo>
                    <a:pt x="1120" y="9767"/>
                  </a:lnTo>
                  <a:lnTo>
                    <a:pt x="2186" y="9767"/>
                  </a:lnTo>
                  <a:lnTo>
                    <a:pt x="2200" y="22921"/>
                  </a:lnTo>
                  <a:lnTo>
                    <a:pt x="2200" y="23055"/>
                  </a:lnTo>
                  <a:lnTo>
                    <a:pt x="2213" y="23177"/>
                  </a:lnTo>
                  <a:lnTo>
                    <a:pt x="2240" y="23298"/>
                  </a:lnTo>
                  <a:lnTo>
                    <a:pt x="2267" y="23406"/>
                  </a:lnTo>
                  <a:lnTo>
                    <a:pt x="2308" y="23501"/>
                  </a:lnTo>
                  <a:lnTo>
                    <a:pt x="2361" y="23595"/>
                  </a:lnTo>
                  <a:lnTo>
                    <a:pt x="2415" y="23676"/>
                  </a:lnTo>
                  <a:lnTo>
                    <a:pt x="2483" y="23757"/>
                  </a:lnTo>
                  <a:lnTo>
                    <a:pt x="2564" y="23824"/>
                  </a:lnTo>
                  <a:lnTo>
                    <a:pt x="2645" y="23878"/>
                  </a:lnTo>
                  <a:lnTo>
                    <a:pt x="2739" y="23919"/>
                  </a:lnTo>
                  <a:lnTo>
                    <a:pt x="2834" y="23959"/>
                  </a:lnTo>
                  <a:lnTo>
                    <a:pt x="2942" y="24000"/>
                  </a:lnTo>
                  <a:lnTo>
                    <a:pt x="3063" y="24013"/>
                  </a:lnTo>
                  <a:lnTo>
                    <a:pt x="3184" y="24027"/>
                  </a:lnTo>
                  <a:lnTo>
                    <a:pt x="4493" y="24027"/>
                  </a:lnTo>
                  <a:lnTo>
                    <a:pt x="4614" y="24013"/>
                  </a:lnTo>
                  <a:lnTo>
                    <a:pt x="4736" y="24000"/>
                  </a:lnTo>
                  <a:lnTo>
                    <a:pt x="4844" y="23959"/>
                  </a:lnTo>
                  <a:lnTo>
                    <a:pt x="4952" y="23919"/>
                  </a:lnTo>
                  <a:lnTo>
                    <a:pt x="5033" y="23878"/>
                  </a:lnTo>
                  <a:lnTo>
                    <a:pt x="5114" y="23824"/>
                  </a:lnTo>
                  <a:lnTo>
                    <a:pt x="5194" y="23757"/>
                  </a:lnTo>
                  <a:lnTo>
                    <a:pt x="5262" y="23676"/>
                  </a:lnTo>
                  <a:lnTo>
                    <a:pt x="5316" y="23595"/>
                  </a:lnTo>
                  <a:lnTo>
                    <a:pt x="5370" y="23501"/>
                  </a:lnTo>
                  <a:lnTo>
                    <a:pt x="5397" y="23406"/>
                  </a:lnTo>
                  <a:lnTo>
                    <a:pt x="5437" y="23298"/>
                  </a:lnTo>
                  <a:lnTo>
                    <a:pt x="5451" y="23177"/>
                  </a:lnTo>
                  <a:lnTo>
                    <a:pt x="5464" y="23055"/>
                  </a:lnTo>
                  <a:lnTo>
                    <a:pt x="5478" y="22921"/>
                  </a:lnTo>
                  <a:lnTo>
                    <a:pt x="5478" y="9767"/>
                  </a:lnTo>
                  <a:lnTo>
                    <a:pt x="8419" y="9767"/>
                  </a:lnTo>
                  <a:lnTo>
                    <a:pt x="8527" y="9781"/>
                  </a:lnTo>
                  <a:lnTo>
                    <a:pt x="8635" y="9767"/>
                  </a:lnTo>
                  <a:lnTo>
                    <a:pt x="8756" y="9754"/>
                  </a:lnTo>
                  <a:lnTo>
                    <a:pt x="8864" y="9713"/>
                  </a:lnTo>
                  <a:lnTo>
                    <a:pt x="8958" y="9673"/>
                  </a:lnTo>
                  <a:lnTo>
                    <a:pt x="9066" y="9619"/>
                  </a:lnTo>
                  <a:lnTo>
                    <a:pt x="9147" y="9551"/>
                  </a:lnTo>
                  <a:lnTo>
                    <a:pt x="9242" y="9484"/>
                  </a:lnTo>
                  <a:lnTo>
                    <a:pt x="9309" y="9389"/>
                  </a:lnTo>
                  <a:lnTo>
                    <a:pt x="9377" y="9309"/>
                  </a:lnTo>
                  <a:lnTo>
                    <a:pt x="9431" y="9201"/>
                  </a:lnTo>
                  <a:lnTo>
                    <a:pt x="9485" y="9093"/>
                  </a:lnTo>
                  <a:lnTo>
                    <a:pt x="9511" y="8985"/>
                  </a:lnTo>
                  <a:lnTo>
                    <a:pt x="9525" y="8877"/>
                  </a:lnTo>
                  <a:lnTo>
                    <a:pt x="9538" y="8769"/>
                  </a:lnTo>
                  <a:lnTo>
                    <a:pt x="9525" y="8647"/>
                  </a:lnTo>
                  <a:lnTo>
                    <a:pt x="9525" y="8216"/>
                  </a:lnTo>
                  <a:lnTo>
                    <a:pt x="9538" y="8108"/>
                  </a:lnTo>
                  <a:lnTo>
                    <a:pt x="9525" y="7986"/>
                  </a:lnTo>
                  <a:lnTo>
                    <a:pt x="9511" y="7879"/>
                  </a:lnTo>
                  <a:lnTo>
                    <a:pt x="9471" y="7771"/>
                  </a:lnTo>
                  <a:lnTo>
                    <a:pt x="9431" y="7663"/>
                  </a:lnTo>
                  <a:lnTo>
                    <a:pt x="9377" y="7568"/>
                  </a:lnTo>
                  <a:lnTo>
                    <a:pt x="9309" y="7474"/>
                  </a:lnTo>
                  <a:lnTo>
                    <a:pt x="9242" y="7393"/>
                  </a:lnTo>
                  <a:lnTo>
                    <a:pt x="9147" y="7312"/>
                  </a:lnTo>
                  <a:lnTo>
                    <a:pt x="9066" y="7244"/>
                  </a:lnTo>
                  <a:lnTo>
                    <a:pt x="8958" y="7191"/>
                  </a:lnTo>
                  <a:lnTo>
                    <a:pt x="8864" y="7150"/>
                  </a:lnTo>
                  <a:lnTo>
                    <a:pt x="8743" y="7123"/>
                  </a:lnTo>
                  <a:lnTo>
                    <a:pt x="8635" y="7096"/>
                  </a:lnTo>
                  <a:lnTo>
                    <a:pt x="5478" y="7096"/>
                  </a:lnTo>
                  <a:lnTo>
                    <a:pt x="5478" y="6422"/>
                  </a:lnTo>
                  <a:lnTo>
                    <a:pt x="5478" y="6138"/>
                  </a:lnTo>
                  <a:lnTo>
                    <a:pt x="5491" y="5855"/>
                  </a:lnTo>
                  <a:lnTo>
                    <a:pt x="5518" y="5599"/>
                  </a:lnTo>
                  <a:lnTo>
                    <a:pt x="5559" y="5356"/>
                  </a:lnTo>
                  <a:lnTo>
                    <a:pt x="5613" y="5140"/>
                  </a:lnTo>
                  <a:lnTo>
                    <a:pt x="5667" y="4924"/>
                  </a:lnTo>
                  <a:lnTo>
                    <a:pt x="5734" y="4722"/>
                  </a:lnTo>
                  <a:lnTo>
                    <a:pt x="5802" y="4533"/>
                  </a:lnTo>
                  <a:lnTo>
                    <a:pt x="5883" y="4371"/>
                  </a:lnTo>
                  <a:lnTo>
                    <a:pt x="5977" y="4209"/>
                  </a:lnTo>
                  <a:lnTo>
                    <a:pt x="6071" y="4061"/>
                  </a:lnTo>
                  <a:lnTo>
                    <a:pt x="6166" y="3926"/>
                  </a:lnTo>
                  <a:lnTo>
                    <a:pt x="6274" y="3791"/>
                  </a:lnTo>
                  <a:lnTo>
                    <a:pt x="6382" y="3683"/>
                  </a:lnTo>
                  <a:lnTo>
                    <a:pt x="6503" y="3575"/>
                  </a:lnTo>
                  <a:lnTo>
                    <a:pt x="6625" y="3481"/>
                  </a:lnTo>
                  <a:lnTo>
                    <a:pt x="6746" y="3400"/>
                  </a:lnTo>
                  <a:lnTo>
                    <a:pt x="6881" y="3319"/>
                  </a:lnTo>
                  <a:lnTo>
                    <a:pt x="7137" y="3184"/>
                  </a:lnTo>
                  <a:lnTo>
                    <a:pt x="7407" y="3089"/>
                  </a:lnTo>
                  <a:lnTo>
                    <a:pt x="7677" y="3008"/>
                  </a:lnTo>
                  <a:lnTo>
                    <a:pt x="7960" y="2954"/>
                  </a:lnTo>
                  <a:lnTo>
                    <a:pt x="8216" y="2914"/>
                  </a:lnTo>
                  <a:lnTo>
                    <a:pt x="8473" y="2887"/>
                  </a:lnTo>
                  <a:lnTo>
                    <a:pt x="8716" y="2874"/>
                  </a:lnTo>
                  <a:lnTo>
                    <a:pt x="8999" y="2833"/>
                  </a:lnTo>
                  <a:lnTo>
                    <a:pt x="9120" y="2806"/>
                  </a:lnTo>
                  <a:lnTo>
                    <a:pt x="9228" y="2779"/>
                  </a:lnTo>
                  <a:lnTo>
                    <a:pt x="9336" y="2739"/>
                  </a:lnTo>
                  <a:lnTo>
                    <a:pt x="9431" y="2685"/>
                  </a:lnTo>
                  <a:lnTo>
                    <a:pt x="9525" y="2631"/>
                  </a:lnTo>
                  <a:lnTo>
                    <a:pt x="9606" y="2577"/>
                  </a:lnTo>
                  <a:lnTo>
                    <a:pt x="9673" y="2496"/>
                  </a:lnTo>
                  <a:lnTo>
                    <a:pt x="9727" y="2415"/>
                  </a:lnTo>
                  <a:lnTo>
                    <a:pt x="9781" y="2334"/>
                  </a:lnTo>
                  <a:lnTo>
                    <a:pt x="9822" y="2239"/>
                  </a:lnTo>
                  <a:lnTo>
                    <a:pt x="9862" y="2132"/>
                  </a:lnTo>
                  <a:lnTo>
                    <a:pt x="9876" y="2024"/>
                  </a:lnTo>
                  <a:lnTo>
                    <a:pt x="9889" y="1889"/>
                  </a:lnTo>
                  <a:lnTo>
                    <a:pt x="9903" y="1754"/>
                  </a:lnTo>
                  <a:lnTo>
                    <a:pt x="9903" y="1120"/>
                  </a:lnTo>
                  <a:lnTo>
                    <a:pt x="9889" y="985"/>
                  </a:lnTo>
                  <a:lnTo>
                    <a:pt x="9876" y="863"/>
                  </a:lnTo>
                  <a:lnTo>
                    <a:pt x="9862" y="755"/>
                  </a:lnTo>
                  <a:lnTo>
                    <a:pt x="9835" y="648"/>
                  </a:lnTo>
                  <a:lnTo>
                    <a:pt x="9795" y="540"/>
                  </a:lnTo>
                  <a:lnTo>
                    <a:pt x="9741" y="459"/>
                  </a:lnTo>
                  <a:lnTo>
                    <a:pt x="9687" y="364"/>
                  </a:lnTo>
                  <a:lnTo>
                    <a:pt x="9619" y="297"/>
                  </a:lnTo>
                  <a:lnTo>
                    <a:pt x="9552" y="229"/>
                  </a:lnTo>
                  <a:lnTo>
                    <a:pt x="9471" y="162"/>
                  </a:lnTo>
                  <a:lnTo>
                    <a:pt x="9377" y="121"/>
                  </a:lnTo>
                  <a:lnTo>
                    <a:pt x="9269" y="81"/>
                  </a:lnTo>
                  <a:lnTo>
                    <a:pt x="9161" y="40"/>
                  </a:lnTo>
                  <a:lnTo>
                    <a:pt x="9053" y="27"/>
                  </a:lnTo>
                  <a:lnTo>
                    <a:pt x="8918"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 name="Google Shape;105;p14"/>
            <p:cNvSpPr/>
            <p:nvPr/>
          </p:nvSpPr>
          <p:spPr>
            <a:xfrm>
              <a:off x="758521" y="609445"/>
              <a:ext cx="132641" cy="125276"/>
            </a:xfrm>
            <a:custGeom>
              <a:rect b="b" l="l" r="r" t="t"/>
              <a:pathLst>
                <a:path extrusionOk="0" h="17903" w="18416">
                  <a:moveTo>
                    <a:pt x="9201" y="2834"/>
                  </a:moveTo>
                  <a:lnTo>
                    <a:pt x="9498" y="2847"/>
                  </a:lnTo>
                  <a:lnTo>
                    <a:pt x="9795" y="2860"/>
                  </a:lnTo>
                  <a:lnTo>
                    <a:pt x="10092" y="2901"/>
                  </a:lnTo>
                  <a:lnTo>
                    <a:pt x="10375" y="2955"/>
                  </a:lnTo>
                  <a:lnTo>
                    <a:pt x="10658" y="3009"/>
                  </a:lnTo>
                  <a:lnTo>
                    <a:pt x="10942" y="3090"/>
                  </a:lnTo>
                  <a:lnTo>
                    <a:pt x="11211" y="3184"/>
                  </a:lnTo>
                  <a:lnTo>
                    <a:pt x="11481" y="3279"/>
                  </a:lnTo>
                  <a:lnTo>
                    <a:pt x="11737" y="3400"/>
                  </a:lnTo>
                  <a:lnTo>
                    <a:pt x="11994" y="3522"/>
                  </a:lnTo>
                  <a:lnTo>
                    <a:pt x="12237" y="3670"/>
                  </a:lnTo>
                  <a:lnTo>
                    <a:pt x="12479" y="3818"/>
                  </a:lnTo>
                  <a:lnTo>
                    <a:pt x="12709" y="3980"/>
                  </a:lnTo>
                  <a:lnTo>
                    <a:pt x="12938" y="4156"/>
                  </a:lnTo>
                  <a:lnTo>
                    <a:pt x="13154" y="4344"/>
                  </a:lnTo>
                  <a:lnTo>
                    <a:pt x="13356" y="4533"/>
                  </a:lnTo>
                  <a:lnTo>
                    <a:pt x="13545" y="4736"/>
                  </a:lnTo>
                  <a:lnTo>
                    <a:pt x="13734" y="4952"/>
                  </a:lnTo>
                  <a:lnTo>
                    <a:pt x="13909" y="5181"/>
                  </a:lnTo>
                  <a:lnTo>
                    <a:pt x="14071" y="5424"/>
                  </a:lnTo>
                  <a:lnTo>
                    <a:pt x="14220" y="5667"/>
                  </a:lnTo>
                  <a:lnTo>
                    <a:pt x="14368" y="5923"/>
                  </a:lnTo>
                  <a:lnTo>
                    <a:pt x="14490" y="6179"/>
                  </a:lnTo>
                  <a:lnTo>
                    <a:pt x="14611" y="6462"/>
                  </a:lnTo>
                  <a:lnTo>
                    <a:pt x="14719" y="6732"/>
                  </a:lnTo>
                  <a:lnTo>
                    <a:pt x="14813" y="7029"/>
                  </a:lnTo>
                  <a:lnTo>
                    <a:pt x="14894" y="7326"/>
                  </a:lnTo>
                  <a:lnTo>
                    <a:pt x="14962" y="7623"/>
                  </a:lnTo>
                  <a:lnTo>
                    <a:pt x="15002" y="7946"/>
                  </a:lnTo>
                  <a:lnTo>
                    <a:pt x="15043" y="8257"/>
                  </a:lnTo>
                  <a:lnTo>
                    <a:pt x="15070" y="8581"/>
                  </a:lnTo>
                  <a:lnTo>
                    <a:pt x="15070" y="8918"/>
                  </a:lnTo>
                  <a:lnTo>
                    <a:pt x="15070" y="9255"/>
                  </a:lnTo>
                  <a:lnTo>
                    <a:pt x="15043" y="9579"/>
                  </a:lnTo>
                  <a:lnTo>
                    <a:pt x="15002" y="9903"/>
                  </a:lnTo>
                  <a:lnTo>
                    <a:pt x="14962" y="10213"/>
                  </a:lnTo>
                  <a:lnTo>
                    <a:pt x="14894" y="10523"/>
                  </a:lnTo>
                  <a:lnTo>
                    <a:pt x="14813" y="10820"/>
                  </a:lnTo>
                  <a:lnTo>
                    <a:pt x="14719" y="11103"/>
                  </a:lnTo>
                  <a:lnTo>
                    <a:pt x="14611" y="11387"/>
                  </a:lnTo>
                  <a:lnTo>
                    <a:pt x="14490" y="11670"/>
                  </a:lnTo>
                  <a:lnTo>
                    <a:pt x="14368" y="11940"/>
                  </a:lnTo>
                  <a:lnTo>
                    <a:pt x="14220" y="12196"/>
                  </a:lnTo>
                  <a:lnTo>
                    <a:pt x="14071" y="12439"/>
                  </a:lnTo>
                  <a:lnTo>
                    <a:pt x="13909" y="12682"/>
                  </a:lnTo>
                  <a:lnTo>
                    <a:pt x="13734" y="12911"/>
                  </a:lnTo>
                  <a:lnTo>
                    <a:pt x="13545" y="13127"/>
                  </a:lnTo>
                  <a:lnTo>
                    <a:pt x="13356" y="13343"/>
                  </a:lnTo>
                  <a:lnTo>
                    <a:pt x="13154" y="13532"/>
                  </a:lnTo>
                  <a:lnTo>
                    <a:pt x="12938" y="13720"/>
                  </a:lnTo>
                  <a:lnTo>
                    <a:pt x="12709" y="13896"/>
                  </a:lnTo>
                  <a:lnTo>
                    <a:pt x="12479" y="14071"/>
                  </a:lnTo>
                  <a:lnTo>
                    <a:pt x="12237" y="14220"/>
                  </a:lnTo>
                  <a:lnTo>
                    <a:pt x="11994" y="14368"/>
                  </a:lnTo>
                  <a:lnTo>
                    <a:pt x="11737" y="14489"/>
                  </a:lnTo>
                  <a:lnTo>
                    <a:pt x="11481" y="14611"/>
                  </a:lnTo>
                  <a:lnTo>
                    <a:pt x="11211" y="14719"/>
                  </a:lnTo>
                  <a:lnTo>
                    <a:pt x="10942" y="14813"/>
                  </a:lnTo>
                  <a:lnTo>
                    <a:pt x="10658" y="14881"/>
                  </a:lnTo>
                  <a:lnTo>
                    <a:pt x="10375" y="14948"/>
                  </a:lnTo>
                  <a:lnTo>
                    <a:pt x="10092" y="15002"/>
                  </a:lnTo>
                  <a:lnTo>
                    <a:pt x="9795" y="15043"/>
                  </a:lnTo>
                  <a:lnTo>
                    <a:pt x="9498" y="15056"/>
                  </a:lnTo>
                  <a:lnTo>
                    <a:pt x="9201" y="15070"/>
                  </a:lnTo>
                  <a:lnTo>
                    <a:pt x="8891" y="15056"/>
                  </a:lnTo>
                  <a:lnTo>
                    <a:pt x="8594" y="15043"/>
                  </a:lnTo>
                  <a:lnTo>
                    <a:pt x="8311" y="15002"/>
                  </a:lnTo>
                  <a:lnTo>
                    <a:pt x="8014" y="14948"/>
                  </a:lnTo>
                  <a:lnTo>
                    <a:pt x="7744" y="14881"/>
                  </a:lnTo>
                  <a:lnTo>
                    <a:pt x="7461" y="14800"/>
                  </a:lnTo>
                  <a:lnTo>
                    <a:pt x="7191" y="14719"/>
                  </a:lnTo>
                  <a:lnTo>
                    <a:pt x="6921" y="14611"/>
                  </a:lnTo>
                  <a:lnTo>
                    <a:pt x="6665" y="14489"/>
                  </a:lnTo>
                  <a:lnTo>
                    <a:pt x="6409" y="14355"/>
                  </a:lnTo>
                  <a:lnTo>
                    <a:pt x="6166" y="14206"/>
                  </a:lnTo>
                  <a:lnTo>
                    <a:pt x="5923" y="14058"/>
                  </a:lnTo>
                  <a:lnTo>
                    <a:pt x="5694" y="13896"/>
                  </a:lnTo>
                  <a:lnTo>
                    <a:pt x="5464" y="13707"/>
                  </a:lnTo>
                  <a:lnTo>
                    <a:pt x="5262" y="13518"/>
                  </a:lnTo>
                  <a:lnTo>
                    <a:pt x="5046" y="13316"/>
                  </a:lnTo>
                  <a:lnTo>
                    <a:pt x="4857" y="13113"/>
                  </a:lnTo>
                  <a:lnTo>
                    <a:pt x="4668" y="12898"/>
                  </a:lnTo>
                  <a:lnTo>
                    <a:pt x="4493" y="12655"/>
                  </a:lnTo>
                  <a:lnTo>
                    <a:pt x="4331" y="12425"/>
                  </a:lnTo>
                  <a:lnTo>
                    <a:pt x="4169" y="12169"/>
                  </a:lnTo>
                  <a:lnTo>
                    <a:pt x="4034" y="11913"/>
                  </a:lnTo>
                  <a:lnTo>
                    <a:pt x="3899" y="11643"/>
                  </a:lnTo>
                  <a:lnTo>
                    <a:pt x="3778" y="11373"/>
                  </a:lnTo>
                  <a:lnTo>
                    <a:pt x="3670" y="11090"/>
                  </a:lnTo>
                  <a:lnTo>
                    <a:pt x="3576" y="10806"/>
                  </a:lnTo>
                  <a:lnTo>
                    <a:pt x="3508" y="10510"/>
                  </a:lnTo>
                  <a:lnTo>
                    <a:pt x="3441" y="10199"/>
                  </a:lnTo>
                  <a:lnTo>
                    <a:pt x="3387" y="9889"/>
                  </a:lnTo>
                  <a:lnTo>
                    <a:pt x="3346" y="9565"/>
                  </a:lnTo>
                  <a:lnTo>
                    <a:pt x="3319" y="9242"/>
                  </a:lnTo>
                  <a:lnTo>
                    <a:pt x="3319" y="8918"/>
                  </a:lnTo>
                  <a:lnTo>
                    <a:pt x="3319" y="8581"/>
                  </a:lnTo>
                  <a:lnTo>
                    <a:pt x="3346" y="8270"/>
                  </a:lnTo>
                  <a:lnTo>
                    <a:pt x="3387" y="7946"/>
                  </a:lnTo>
                  <a:lnTo>
                    <a:pt x="3427" y="7636"/>
                  </a:lnTo>
                  <a:lnTo>
                    <a:pt x="3495" y="7339"/>
                  </a:lnTo>
                  <a:lnTo>
                    <a:pt x="3576" y="7043"/>
                  </a:lnTo>
                  <a:lnTo>
                    <a:pt x="3670" y="6746"/>
                  </a:lnTo>
                  <a:lnTo>
                    <a:pt x="3778" y="6476"/>
                  </a:lnTo>
                  <a:lnTo>
                    <a:pt x="3899" y="6193"/>
                  </a:lnTo>
                  <a:lnTo>
                    <a:pt x="4021" y="5936"/>
                  </a:lnTo>
                  <a:lnTo>
                    <a:pt x="4169" y="5680"/>
                  </a:lnTo>
                  <a:lnTo>
                    <a:pt x="4318" y="5437"/>
                  </a:lnTo>
                  <a:lnTo>
                    <a:pt x="4480" y="5194"/>
                  </a:lnTo>
                  <a:lnTo>
                    <a:pt x="4655" y="4965"/>
                  </a:lnTo>
                  <a:lnTo>
                    <a:pt x="4844" y="4749"/>
                  </a:lnTo>
                  <a:lnTo>
                    <a:pt x="5033" y="4547"/>
                  </a:lnTo>
                  <a:lnTo>
                    <a:pt x="5235" y="4344"/>
                  </a:lnTo>
                  <a:lnTo>
                    <a:pt x="5451" y="4169"/>
                  </a:lnTo>
                  <a:lnTo>
                    <a:pt x="5680" y="3994"/>
                  </a:lnTo>
                  <a:lnTo>
                    <a:pt x="5910" y="3818"/>
                  </a:lnTo>
                  <a:lnTo>
                    <a:pt x="6152" y="3670"/>
                  </a:lnTo>
                  <a:lnTo>
                    <a:pt x="6395" y="3535"/>
                  </a:lnTo>
                  <a:lnTo>
                    <a:pt x="6652" y="3400"/>
                  </a:lnTo>
                  <a:lnTo>
                    <a:pt x="6908" y="3292"/>
                  </a:lnTo>
                  <a:lnTo>
                    <a:pt x="7178" y="3184"/>
                  </a:lnTo>
                  <a:lnTo>
                    <a:pt x="7447" y="3090"/>
                  </a:lnTo>
                  <a:lnTo>
                    <a:pt x="7731" y="3022"/>
                  </a:lnTo>
                  <a:lnTo>
                    <a:pt x="8014" y="2955"/>
                  </a:lnTo>
                  <a:lnTo>
                    <a:pt x="8297" y="2901"/>
                  </a:lnTo>
                  <a:lnTo>
                    <a:pt x="8594" y="2860"/>
                  </a:lnTo>
                  <a:lnTo>
                    <a:pt x="8891" y="2847"/>
                  </a:lnTo>
                  <a:lnTo>
                    <a:pt x="9201" y="2834"/>
                  </a:lnTo>
                  <a:close/>
                  <a:moveTo>
                    <a:pt x="8716" y="0"/>
                  </a:moveTo>
                  <a:lnTo>
                    <a:pt x="8257" y="41"/>
                  </a:lnTo>
                  <a:lnTo>
                    <a:pt x="7785" y="95"/>
                  </a:lnTo>
                  <a:lnTo>
                    <a:pt x="7340" y="162"/>
                  </a:lnTo>
                  <a:lnTo>
                    <a:pt x="6894" y="257"/>
                  </a:lnTo>
                  <a:lnTo>
                    <a:pt x="6449" y="378"/>
                  </a:lnTo>
                  <a:lnTo>
                    <a:pt x="6031" y="500"/>
                  </a:lnTo>
                  <a:lnTo>
                    <a:pt x="5613" y="662"/>
                  </a:lnTo>
                  <a:lnTo>
                    <a:pt x="5208" y="823"/>
                  </a:lnTo>
                  <a:lnTo>
                    <a:pt x="4803" y="1012"/>
                  </a:lnTo>
                  <a:lnTo>
                    <a:pt x="4426" y="1228"/>
                  </a:lnTo>
                  <a:lnTo>
                    <a:pt x="4048" y="1444"/>
                  </a:lnTo>
                  <a:lnTo>
                    <a:pt x="3684" y="1687"/>
                  </a:lnTo>
                  <a:lnTo>
                    <a:pt x="3346" y="1943"/>
                  </a:lnTo>
                  <a:lnTo>
                    <a:pt x="3009" y="2213"/>
                  </a:lnTo>
                  <a:lnTo>
                    <a:pt x="2685" y="2510"/>
                  </a:lnTo>
                  <a:lnTo>
                    <a:pt x="2388" y="2807"/>
                  </a:lnTo>
                  <a:lnTo>
                    <a:pt x="2092" y="3130"/>
                  </a:lnTo>
                  <a:lnTo>
                    <a:pt x="1822" y="3454"/>
                  </a:lnTo>
                  <a:lnTo>
                    <a:pt x="1566" y="3805"/>
                  </a:lnTo>
                  <a:lnTo>
                    <a:pt x="1336" y="4169"/>
                  </a:lnTo>
                  <a:lnTo>
                    <a:pt x="1107" y="4547"/>
                  </a:lnTo>
                  <a:lnTo>
                    <a:pt x="905" y="4925"/>
                  </a:lnTo>
                  <a:lnTo>
                    <a:pt x="729" y="5329"/>
                  </a:lnTo>
                  <a:lnTo>
                    <a:pt x="554" y="5734"/>
                  </a:lnTo>
                  <a:lnTo>
                    <a:pt x="419" y="6166"/>
                  </a:lnTo>
                  <a:lnTo>
                    <a:pt x="297" y="6597"/>
                  </a:lnTo>
                  <a:lnTo>
                    <a:pt x="189" y="7043"/>
                  </a:lnTo>
                  <a:lnTo>
                    <a:pt x="109" y="7488"/>
                  </a:lnTo>
                  <a:lnTo>
                    <a:pt x="55" y="7960"/>
                  </a:lnTo>
                  <a:lnTo>
                    <a:pt x="14" y="8432"/>
                  </a:lnTo>
                  <a:lnTo>
                    <a:pt x="1" y="8918"/>
                  </a:lnTo>
                  <a:lnTo>
                    <a:pt x="14" y="9403"/>
                  </a:lnTo>
                  <a:lnTo>
                    <a:pt x="55" y="9876"/>
                  </a:lnTo>
                  <a:lnTo>
                    <a:pt x="109" y="10334"/>
                  </a:lnTo>
                  <a:lnTo>
                    <a:pt x="189" y="10793"/>
                  </a:lnTo>
                  <a:lnTo>
                    <a:pt x="297" y="11238"/>
                  </a:lnTo>
                  <a:lnTo>
                    <a:pt x="419" y="11683"/>
                  </a:lnTo>
                  <a:lnTo>
                    <a:pt x="554" y="12102"/>
                  </a:lnTo>
                  <a:lnTo>
                    <a:pt x="729" y="12520"/>
                  </a:lnTo>
                  <a:lnTo>
                    <a:pt x="905" y="12924"/>
                  </a:lnTo>
                  <a:lnTo>
                    <a:pt x="1107" y="13302"/>
                  </a:lnTo>
                  <a:lnTo>
                    <a:pt x="1323" y="13680"/>
                  </a:lnTo>
                  <a:lnTo>
                    <a:pt x="1566" y="14044"/>
                  </a:lnTo>
                  <a:lnTo>
                    <a:pt x="1822" y="14395"/>
                  </a:lnTo>
                  <a:lnTo>
                    <a:pt x="2092" y="14732"/>
                  </a:lnTo>
                  <a:lnTo>
                    <a:pt x="2375" y="15056"/>
                  </a:lnTo>
                  <a:lnTo>
                    <a:pt x="2685" y="15366"/>
                  </a:lnTo>
                  <a:lnTo>
                    <a:pt x="3009" y="15650"/>
                  </a:lnTo>
                  <a:lnTo>
                    <a:pt x="3333" y="15933"/>
                  </a:lnTo>
                  <a:lnTo>
                    <a:pt x="3684" y="16189"/>
                  </a:lnTo>
                  <a:lnTo>
                    <a:pt x="4048" y="16432"/>
                  </a:lnTo>
                  <a:lnTo>
                    <a:pt x="4412" y="16661"/>
                  </a:lnTo>
                  <a:lnTo>
                    <a:pt x="4803" y="16864"/>
                  </a:lnTo>
                  <a:lnTo>
                    <a:pt x="5195" y="17066"/>
                  </a:lnTo>
                  <a:lnTo>
                    <a:pt x="5599" y="17228"/>
                  </a:lnTo>
                  <a:lnTo>
                    <a:pt x="6017" y="17390"/>
                  </a:lnTo>
                  <a:lnTo>
                    <a:pt x="6449" y="17525"/>
                  </a:lnTo>
                  <a:lnTo>
                    <a:pt x="6894" y="17633"/>
                  </a:lnTo>
                  <a:lnTo>
                    <a:pt x="7340" y="17727"/>
                  </a:lnTo>
                  <a:lnTo>
                    <a:pt x="7785" y="17808"/>
                  </a:lnTo>
                  <a:lnTo>
                    <a:pt x="8243" y="17862"/>
                  </a:lnTo>
                  <a:lnTo>
                    <a:pt x="8716" y="17889"/>
                  </a:lnTo>
                  <a:lnTo>
                    <a:pt x="9201" y="17903"/>
                  </a:lnTo>
                  <a:lnTo>
                    <a:pt x="9673" y="17889"/>
                  </a:lnTo>
                  <a:lnTo>
                    <a:pt x="10146" y="17862"/>
                  </a:lnTo>
                  <a:lnTo>
                    <a:pt x="10604" y="17808"/>
                  </a:lnTo>
                  <a:lnTo>
                    <a:pt x="11063" y="17727"/>
                  </a:lnTo>
                  <a:lnTo>
                    <a:pt x="11508" y="17633"/>
                  </a:lnTo>
                  <a:lnTo>
                    <a:pt x="11940" y="17525"/>
                  </a:lnTo>
                  <a:lnTo>
                    <a:pt x="12372" y="17390"/>
                  </a:lnTo>
                  <a:lnTo>
                    <a:pt x="12790" y="17228"/>
                  </a:lnTo>
                  <a:lnTo>
                    <a:pt x="13194" y="17053"/>
                  </a:lnTo>
                  <a:lnTo>
                    <a:pt x="13599" y="16864"/>
                  </a:lnTo>
                  <a:lnTo>
                    <a:pt x="13977" y="16648"/>
                  </a:lnTo>
                  <a:lnTo>
                    <a:pt x="14355" y="16432"/>
                  </a:lnTo>
                  <a:lnTo>
                    <a:pt x="14719" y="16176"/>
                  </a:lnTo>
                  <a:lnTo>
                    <a:pt x="15070" y="15919"/>
                  </a:lnTo>
                  <a:lnTo>
                    <a:pt x="15407" y="15650"/>
                  </a:lnTo>
                  <a:lnTo>
                    <a:pt x="15717" y="15353"/>
                  </a:lnTo>
                  <a:lnTo>
                    <a:pt x="16027" y="15043"/>
                  </a:lnTo>
                  <a:lnTo>
                    <a:pt x="16324" y="14719"/>
                  </a:lnTo>
                  <a:lnTo>
                    <a:pt x="16594" y="14381"/>
                  </a:lnTo>
                  <a:lnTo>
                    <a:pt x="16850" y="14031"/>
                  </a:lnTo>
                  <a:lnTo>
                    <a:pt x="17093" y="13666"/>
                  </a:lnTo>
                  <a:lnTo>
                    <a:pt x="17309" y="13302"/>
                  </a:lnTo>
                  <a:lnTo>
                    <a:pt x="17511" y="12911"/>
                  </a:lnTo>
                  <a:lnTo>
                    <a:pt x="17700" y="12506"/>
                  </a:lnTo>
                  <a:lnTo>
                    <a:pt x="17862" y="12088"/>
                  </a:lnTo>
                  <a:lnTo>
                    <a:pt x="18011" y="11670"/>
                  </a:lnTo>
                  <a:lnTo>
                    <a:pt x="18132" y="11238"/>
                  </a:lnTo>
                  <a:lnTo>
                    <a:pt x="18240" y="10793"/>
                  </a:lnTo>
                  <a:lnTo>
                    <a:pt x="18321" y="10334"/>
                  </a:lnTo>
                  <a:lnTo>
                    <a:pt x="18375" y="9876"/>
                  </a:lnTo>
                  <a:lnTo>
                    <a:pt x="18415" y="9403"/>
                  </a:lnTo>
                  <a:lnTo>
                    <a:pt x="18415" y="8918"/>
                  </a:lnTo>
                  <a:lnTo>
                    <a:pt x="18415" y="8432"/>
                  </a:lnTo>
                  <a:lnTo>
                    <a:pt x="18375" y="7973"/>
                  </a:lnTo>
                  <a:lnTo>
                    <a:pt x="18321" y="7501"/>
                  </a:lnTo>
                  <a:lnTo>
                    <a:pt x="18240" y="7056"/>
                  </a:lnTo>
                  <a:lnTo>
                    <a:pt x="18132" y="6611"/>
                  </a:lnTo>
                  <a:lnTo>
                    <a:pt x="18011" y="6179"/>
                  </a:lnTo>
                  <a:lnTo>
                    <a:pt x="17862" y="5747"/>
                  </a:lnTo>
                  <a:lnTo>
                    <a:pt x="17700" y="5343"/>
                  </a:lnTo>
                  <a:lnTo>
                    <a:pt x="17511" y="4938"/>
                  </a:lnTo>
                  <a:lnTo>
                    <a:pt x="17309" y="4560"/>
                  </a:lnTo>
                  <a:lnTo>
                    <a:pt x="17093" y="4183"/>
                  </a:lnTo>
                  <a:lnTo>
                    <a:pt x="16850" y="3818"/>
                  </a:lnTo>
                  <a:lnTo>
                    <a:pt x="16594" y="3481"/>
                  </a:lnTo>
                  <a:lnTo>
                    <a:pt x="16324" y="3144"/>
                  </a:lnTo>
                  <a:lnTo>
                    <a:pt x="16027" y="2820"/>
                  </a:lnTo>
                  <a:lnTo>
                    <a:pt x="15717" y="2523"/>
                  </a:lnTo>
                  <a:lnTo>
                    <a:pt x="15407" y="2226"/>
                  </a:lnTo>
                  <a:lnTo>
                    <a:pt x="15070" y="1957"/>
                  </a:lnTo>
                  <a:lnTo>
                    <a:pt x="14719" y="1700"/>
                  </a:lnTo>
                  <a:lnTo>
                    <a:pt x="14355" y="1457"/>
                  </a:lnTo>
                  <a:lnTo>
                    <a:pt x="13977" y="1228"/>
                  </a:lnTo>
                  <a:lnTo>
                    <a:pt x="13599" y="1026"/>
                  </a:lnTo>
                  <a:lnTo>
                    <a:pt x="13194" y="837"/>
                  </a:lnTo>
                  <a:lnTo>
                    <a:pt x="12790" y="662"/>
                  </a:lnTo>
                  <a:lnTo>
                    <a:pt x="12372" y="513"/>
                  </a:lnTo>
                  <a:lnTo>
                    <a:pt x="11940" y="378"/>
                  </a:lnTo>
                  <a:lnTo>
                    <a:pt x="11508" y="257"/>
                  </a:lnTo>
                  <a:lnTo>
                    <a:pt x="11063" y="162"/>
                  </a:lnTo>
                  <a:lnTo>
                    <a:pt x="10604" y="95"/>
                  </a:lnTo>
                  <a:lnTo>
                    <a:pt x="10146" y="41"/>
                  </a:lnTo>
                  <a:lnTo>
                    <a:pt x="9673"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 name="Google Shape;106;p14"/>
            <p:cNvSpPr/>
            <p:nvPr/>
          </p:nvSpPr>
          <p:spPr>
            <a:xfrm>
              <a:off x="911653" y="564983"/>
              <a:ext cx="41206" cy="167849"/>
            </a:xfrm>
            <a:custGeom>
              <a:rect b="b" l="l" r="r" t="t"/>
              <a:pathLst>
                <a:path extrusionOk="0" h="23987" w="5721">
                  <a:moveTo>
                    <a:pt x="986" y="0"/>
                  </a:moveTo>
                  <a:lnTo>
                    <a:pt x="864" y="14"/>
                  </a:lnTo>
                  <a:lnTo>
                    <a:pt x="743" y="41"/>
                  </a:lnTo>
                  <a:lnTo>
                    <a:pt x="635" y="68"/>
                  </a:lnTo>
                  <a:lnTo>
                    <a:pt x="540" y="108"/>
                  </a:lnTo>
                  <a:lnTo>
                    <a:pt x="446" y="149"/>
                  </a:lnTo>
                  <a:lnTo>
                    <a:pt x="365" y="216"/>
                  </a:lnTo>
                  <a:lnTo>
                    <a:pt x="284" y="270"/>
                  </a:lnTo>
                  <a:lnTo>
                    <a:pt x="217" y="351"/>
                  </a:lnTo>
                  <a:lnTo>
                    <a:pt x="163" y="432"/>
                  </a:lnTo>
                  <a:lnTo>
                    <a:pt x="122" y="527"/>
                  </a:lnTo>
                  <a:lnTo>
                    <a:pt x="82" y="621"/>
                  </a:lnTo>
                  <a:lnTo>
                    <a:pt x="41" y="729"/>
                  </a:lnTo>
                  <a:lnTo>
                    <a:pt x="28" y="850"/>
                  </a:lnTo>
                  <a:lnTo>
                    <a:pt x="14" y="972"/>
                  </a:lnTo>
                  <a:lnTo>
                    <a:pt x="1" y="1107"/>
                  </a:lnTo>
                  <a:lnTo>
                    <a:pt x="1" y="19184"/>
                  </a:lnTo>
                  <a:lnTo>
                    <a:pt x="14" y="19575"/>
                  </a:lnTo>
                  <a:lnTo>
                    <a:pt x="41" y="19953"/>
                  </a:lnTo>
                  <a:lnTo>
                    <a:pt x="82" y="20304"/>
                  </a:lnTo>
                  <a:lnTo>
                    <a:pt x="136" y="20628"/>
                  </a:lnTo>
                  <a:lnTo>
                    <a:pt x="190" y="20938"/>
                  </a:lnTo>
                  <a:lnTo>
                    <a:pt x="271" y="21221"/>
                  </a:lnTo>
                  <a:lnTo>
                    <a:pt x="365" y="21491"/>
                  </a:lnTo>
                  <a:lnTo>
                    <a:pt x="460" y="21747"/>
                  </a:lnTo>
                  <a:lnTo>
                    <a:pt x="581" y="21990"/>
                  </a:lnTo>
                  <a:lnTo>
                    <a:pt x="702" y="22206"/>
                  </a:lnTo>
                  <a:lnTo>
                    <a:pt x="837" y="22408"/>
                  </a:lnTo>
                  <a:lnTo>
                    <a:pt x="972" y="22597"/>
                  </a:lnTo>
                  <a:lnTo>
                    <a:pt x="1121" y="22773"/>
                  </a:lnTo>
                  <a:lnTo>
                    <a:pt x="1282" y="22921"/>
                  </a:lnTo>
                  <a:lnTo>
                    <a:pt x="1444" y="23069"/>
                  </a:lnTo>
                  <a:lnTo>
                    <a:pt x="1606" y="23204"/>
                  </a:lnTo>
                  <a:lnTo>
                    <a:pt x="1782" y="23312"/>
                  </a:lnTo>
                  <a:lnTo>
                    <a:pt x="1957" y="23420"/>
                  </a:lnTo>
                  <a:lnTo>
                    <a:pt x="2146" y="23515"/>
                  </a:lnTo>
                  <a:lnTo>
                    <a:pt x="2335" y="23595"/>
                  </a:lnTo>
                  <a:lnTo>
                    <a:pt x="2524" y="23676"/>
                  </a:lnTo>
                  <a:lnTo>
                    <a:pt x="2712" y="23744"/>
                  </a:lnTo>
                  <a:lnTo>
                    <a:pt x="2901" y="23798"/>
                  </a:lnTo>
                  <a:lnTo>
                    <a:pt x="3090" y="23838"/>
                  </a:lnTo>
                  <a:lnTo>
                    <a:pt x="3481" y="23919"/>
                  </a:lnTo>
                  <a:lnTo>
                    <a:pt x="3859" y="23960"/>
                  </a:lnTo>
                  <a:lnTo>
                    <a:pt x="4223" y="23987"/>
                  </a:lnTo>
                  <a:lnTo>
                    <a:pt x="4723" y="23987"/>
                  </a:lnTo>
                  <a:lnTo>
                    <a:pt x="4857" y="23973"/>
                  </a:lnTo>
                  <a:lnTo>
                    <a:pt x="4992" y="23946"/>
                  </a:lnTo>
                  <a:lnTo>
                    <a:pt x="5114" y="23906"/>
                  </a:lnTo>
                  <a:lnTo>
                    <a:pt x="5208" y="23865"/>
                  </a:lnTo>
                  <a:lnTo>
                    <a:pt x="5303" y="23811"/>
                  </a:lnTo>
                  <a:lnTo>
                    <a:pt x="5397" y="23744"/>
                  </a:lnTo>
                  <a:lnTo>
                    <a:pt x="5465" y="23676"/>
                  </a:lnTo>
                  <a:lnTo>
                    <a:pt x="5532" y="23595"/>
                  </a:lnTo>
                  <a:lnTo>
                    <a:pt x="5586" y="23515"/>
                  </a:lnTo>
                  <a:lnTo>
                    <a:pt x="5626" y="23420"/>
                  </a:lnTo>
                  <a:lnTo>
                    <a:pt x="5667" y="23312"/>
                  </a:lnTo>
                  <a:lnTo>
                    <a:pt x="5694" y="23204"/>
                  </a:lnTo>
                  <a:lnTo>
                    <a:pt x="5707" y="23096"/>
                  </a:lnTo>
                  <a:lnTo>
                    <a:pt x="5721" y="22840"/>
                  </a:lnTo>
                  <a:lnTo>
                    <a:pt x="5721" y="22031"/>
                  </a:lnTo>
                  <a:lnTo>
                    <a:pt x="5721" y="21936"/>
                  </a:lnTo>
                  <a:lnTo>
                    <a:pt x="5721" y="21842"/>
                  </a:lnTo>
                  <a:lnTo>
                    <a:pt x="5707" y="21761"/>
                  </a:lnTo>
                  <a:lnTo>
                    <a:pt x="5680" y="21666"/>
                  </a:lnTo>
                  <a:lnTo>
                    <a:pt x="5640" y="21585"/>
                  </a:lnTo>
                  <a:lnTo>
                    <a:pt x="5599" y="21504"/>
                  </a:lnTo>
                  <a:lnTo>
                    <a:pt x="5545" y="21424"/>
                  </a:lnTo>
                  <a:lnTo>
                    <a:pt x="5492" y="21356"/>
                  </a:lnTo>
                  <a:lnTo>
                    <a:pt x="5424" y="21289"/>
                  </a:lnTo>
                  <a:lnTo>
                    <a:pt x="5357" y="21235"/>
                  </a:lnTo>
                  <a:lnTo>
                    <a:pt x="5276" y="21181"/>
                  </a:lnTo>
                  <a:lnTo>
                    <a:pt x="5195" y="21140"/>
                  </a:lnTo>
                  <a:lnTo>
                    <a:pt x="5114" y="21100"/>
                  </a:lnTo>
                  <a:lnTo>
                    <a:pt x="5019" y="21073"/>
                  </a:lnTo>
                  <a:lnTo>
                    <a:pt x="4938" y="21059"/>
                  </a:lnTo>
                  <a:lnTo>
                    <a:pt x="4844" y="21046"/>
                  </a:lnTo>
                  <a:lnTo>
                    <a:pt x="4574" y="21019"/>
                  </a:lnTo>
                  <a:lnTo>
                    <a:pt x="4439" y="20978"/>
                  </a:lnTo>
                  <a:lnTo>
                    <a:pt x="4304" y="20938"/>
                  </a:lnTo>
                  <a:lnTo>
                    <a:pt x="4169" y="20884"/>
                  </a:lnTo>
                  <a:lnTo>
                    <a:pt x="4035" y="20816"/>
                  </a:lnTo>
                  <a:lnTo>
                    <a:pt x="3913" y="20722"/>
                  </a:lnTo>
                  <a:lnTo>
                    <a:pt x="3792" y="20614"/>
                  </a:lnTo>
                  <a:lnTo>
                    <a:pt x="3684" y="20493"/>
                  </a:lnTo>
                  <a:lnTo>
                    <a:pt x="3589" y="20331"/>
                  </a:lnTo>
                  <a:lnTo>
                    <a:pt x="3508" y="20155"/>
                  </a:lnTo>
                  <a:lnTo>
                    <a:pt x="3427" y="19940"/>
                  </a:lnTo>
                  <a:lnTo>
                    <a:pt x="3373" y="19710"/>
                  </a:lnTo>
                  <a:lnTo>
                    <a:pt x="3320" y="19440"/>
                  </a:lnTo>
                  <a:lnTo>
                    <a:pt x="3293" y="19130"/>
                  </a:lnTo>
                  <a:lnTo>
                    <a:pt x="3293" y="18779"/>
                  </a:lnTo>
                  <a:lnTo>
                    <a:pt x="3293" y="1107"/>
                  </a:lnTo>
                  <a:lnTo>
                    <a:pt x="3279" y="972"/>
                  </a:lnTo>
                  <a:lnTo>
                    <a:pt x="3266" y="850"/>
                  </a:lnTo>
                  <a:lnTo>
                    <a:pt x="3239" y="729"/>
                  </a:lnTo>
                  <a:lnTo>
                    <a:pt x="3212" y="621"/>
                  </a:lnTo>
                  <a:lnTo>
                    <a:pt x="3171" y="527"/>
                  </a:lnTo>
                  <a:lnTo>
                    <a:pt x="3117" y="432"/>
                  </a:lnTo>
                  <a:lnTo>
                    <a:pt x="3063" y="351"/>
                  </a:lnTo>
                  <a:lnTo>
                    <a:pt x="2996" y="270"/>
                  </a:lnTo>
                  <a:lnTo>
                    <a:pt x="2915" y="216"/>
                  </a:lnTo>
                  <a:lnTo>
                    <a:pt x="2834" y="149"/>
                  </a:lnTo>
                  <a:lnTo>
                    <a:pt x="2739" y="108"/>
                  </a:lnTo>
                  <a:lnTo>
                    <a:pt x="2645" y="68"/>
                  </a:lnTo>
                  <a:lnTo>
                    <a:pt x="2537" y="41"/>
                  </a:lnTo>
                  <a:lnTo>
                    <a:pt x="2429" y="14"/>
                  </a:lnTo>
                  <a:lnTo>
                    <a:pt x="2308"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 name="Google Shape;107;p14"/>
            <p:cNvSpPr/>
            <p:nvPr/>
          </p:nvSpPr>
          <p:spPr>
            <a:xfrm>
              <a:off x="974034" y="612279"/>
              <a:ext cx="23624" cy="119608"/>
            </a:xfrm>
            <a:custGeom>
              <a:rect b="b" l="l" r="r" t="t"/>
              <a:pathLst>
                <a:path extrusionOk="0" h="17093" w="3280">
                  <a:moveTo>
                    <a:pt x="986" y="0"/>
                  </a:moveTo>
                  <a:lnTo>
                    <a:pt x="864" y="14"/>
                  </a:lnTo>
                  <a:lnTo>
                    <a:pt x="756" y="41"/>
                  </a:lnTo>
                  <a:lnTo>
                    <a:pt x="648" y="68"/>
                  </a:lnTo>
                  <a:lnTo>
                    <a:pt x="554" y="108"/>
                  </a:lnTo>
                  <a:lnTo>
                    <a:pt x="460" y="149"/>
                  </a:lnTo>
                  <a:lnTo>
                    <a:pt x="379" y="216"/>
                  </a:lnTo>
                  <a:lnTo>
                    <a:pt x="298" y="270"/>
                  </a:lnTo>
                  <a:lnTo>
                    <a:pt x="230" y="351"/>
                  </a:lnTo>
                  <a:lnTo>
                    <a:pt x="176" y="432"/>
                  </a:lnTo>
                  <a:lnTo>
                    <a:pt x="122" y="526"/>
                  </a:lnTo>
                  <a:lnTo>
                    <a:pt x="82" y="621"/>
                  </a:lnTo>
                  <a:lnTo>
                    <a:pt x="55" y="729"/>
                  </a:lnTo>
                  <a:lnTo>
                    <a:pt x="28" y="850"/>
                  </a:lnTo>
                  <a:lnTo>
                    <a:pt x="14" y="972"/>
                  </a:lnTo>
                  <a:lnTo>
                    <a:pt x="1" y="1106"/>
                  </a:lnTo>
                  <a:lnTo>
                    <a:pt x="14" y="15987"/>
                  </a:lnTo>
                  <a:lnTo>
                    <a:pt x="14" y="16121"/>
                  </a:lnTo>
                  <a:lnTo>
                    <a:pt x="28" y="16243"/>
                  </a:lnTo>
                  <a:lnTo>
                    <a:pt x="55" y="16364"/>
                  </a:lnTo>
                  <a:lnTo>
                    <a:pt x="95" y="16472"/>
                  </a:lnTo>
                  <a:lnTo>
                    <a:pt x="136" y="16567"/>
                  </a:lnTo>
                  <a:lnTo>
                    <a:pt x="176" y="16661"/>
                  </a:lnTo>
                  <a:lnTo>
                    <a:pt x="244" y="16742"/>
                  </a:lnTo>
                  <a:lnTo>
                    <a:pt x="311" y="16823"/>
                  </a:lnTo>
                  <a:lnTo>
                    <a:pt x="379" y="16890"/>
                  </a:lnTo>
                  <a:lnTo>
                    <a:pt x="460" y="16944"/>
                  </a:lnTo>
                  <a:lnTo>
                    <a:pt x="554" y="16985"/>
                  </a:lnTo>
                  <a:lnTo>
                    <a:pt x="662" y="17025"/>
                  </a:lnTo>
                  <a:lnTo>
                    <a:pt x="770" y="17066"/>
                  </a:lnTo>
                  <a:lnTo>
                    <a:pt x="878" y="17079"/>
                  </a:lnTo>
                  <a:lnTo>
                    <a:pt x="999" y="17093"/>
                  </a:lnTo>
                  <a:lnTo>
                    <a:pt x="2308" y="17093"/>
                  </a:lnTo>
                  <a:lnTo>
                    <a:pt x="2429" y="17079"/>
                  </a:lnTo>
                  <a:lnTo>
                    <a:pt x="2551" y="17066"/>
                  </a:lnTo>
                  <a:lnTo>
                    <a:pt x="2658" y="17025"/>
                  </a:lnTo>
                  <a:lnTo>
                    <a:pt x="2753" y="16985"/>
                  </a:lnTo>
                  <a:lnTo>
                    <a:pt x="2847" y="16944"/>
                  </a:lnTo>
                  <a:lnTo>
                    <a:pt x="2928" y="16890"/>
                  </a:lnTo>
                  <a:lnTo>
                    <a:pt x="3009" y="16823"/>
                  </a:lnTo>
                  <a:lnTo>
                    <a:pt x="3077" y="16742"/>
                  </a:lnTo>
                  <a:lnTo>
                    <a:pt x="3131" y="16661"/>
                  </a:lnTo>
                  <a:lnTo>
                    <a:pt x="3171" y="16567"/>
                  </a:lnTo>
                  <a:lnTo>
                    <a:pt x="3212" y="16472"/>
                  </a:lnTo>
                  <a:lnTo>
                    <a:pt x="3239" y="16364"/>
                  </a:lnTo>
                  <a:lnTo>
                    <a:pt x="3266" y="16243"/>
                  </a:lnTo>
                  <a:lnTo>
                    <a:pt x="3279" y="16121"/>
                  </a:lnTo>
                  <a:lnTo>
                    <a:pt x="3279" y="15987"/>
                  </a:lnTo>
                  <a:lnTo>
                    <a:pt x="3279" y="1106"/>
                  </a:lnTo>
                  <a:lnTo>
                    <a:pt x="3279" y="972"/>
                  </a:lnTo>
                  <a:lnTo>
                    <a:pt x="3266" y="850"/>
                  </a:lnTo>
                  <a:lnTo>
                    <a:pt x="3239" y="729"/>
                  </a:lnTo>
                  <a:lnTo>
                    <a:pt x="3212" y="621"/>
                  </a:lnTo>
                  <a:lnTo>
                    <a:pt x="3171" y="526"/>
                  </a:lnTo>
                  <a:lnTo>
                    <a:pt x="3131" y="432"/>
                  </a:lnTo>
                  <a:lnTo>
                    <a:pt x="3077" y="351"/>
                  </a:lnTo>
                  <a:lnTo>
                    <a:pt x="3009" y="270"/>
                  </a:lnTo>
                  <a:lnTo>
                    <a:pt x="2928" y="216"/>
                  </a:lnTo>
                  <a:lnTo>
                    <a:pt x="2847" y="149"/>
                  </a:lnTo>
                  <a:lnTo>
                    <a:pt x="2753" y="108"/>
                  </a:lnTo>
                  <a:lnTo>
                    <a:pt x="2658" y="68"/>
                  </a:lnTo>
                  <a:lnTo>
                    <a:pt x="2551" y="41"/>
                  </a:lnTo>
                  <a:lnTo>
                    <a:pt x="2429" y="14"/>
                  </a:lnTo>
                  <a:lnTo>
                    <a:pt x="2308"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 name="Google Shape;108;p14"/>
            <p:cNvSpPr/>
            <p:nvPr/>
          </p:nvSpPr>
          <p:spPr>
            <a:xfrm>
              <a:off x="1018149" y="609445"/>
              <a:ext cx="132735" cy="125276"/>
            </a:xfrm>
            <a:custGeom>
              <a:rect b="b" l="l" r="r" t="t"/>
              <a:pathLst>
                <a:path extrusionOk="0" h="17903" w="18429">
                  <a:moveTo>
                    <a:pt x="9201" y="2834"/>
                  </a:moveTo>
                  <a:lnTo>
                    <a:pt x="9498" y="2847"/>
                  </a:lnTo>
                  <a:lnTo>
                    <a:pt x="9795" y="2860"/>
                  </a:lnTo>
                  <a:lnTo>
                    <a:pt x="10092" y="2901"/>
                  </a:lnTo>
                  <a:lnTo>
                    <a:pt x="10388" y="2955"/>
                  </a:lnTo>
                  <a:lnTo>
                    <a:pt x="10672" y="3009"/>
                  </a:lnTo>
                  <a:lnTo>
                    <a:pt x="10941" y="3090"/>
                  </a:lnTo>
                  <a:lnTo>
                    <a:pt x="11225" y="3184"/>
                  </a:lnTo>
                  <a:lnTo>
                    <a:pt x="11481" y="3279"/>
                  </a:lnTo>
                  <a:lnTo>
                    <a:pt x="11751" y="3400"/>
                  </a:lnTo>
                  <a:lnTo>
                    <a:pt x="11994" y="3522"/>
                  </a:lnTo>
                  <a:lnTo>
                    <a:pt x="12250" y="3670"/>
                  </a:lnTo>
                  <a:lnTo>
                    <a:pt x="12479" y="3818"/>
                  </a:lnTo>
                  <a:lnTo>
                    <a:pt x="12709" y="3980"/>
                  </a:lnTo>
                  <a:lnTo>
                    <a:pt x="12938" y="4156"/>
                  </a:lnTo>
                  <a:lnTo>
                    <a:pt x="13154" y="4344"/>
                  </a:lnTo>
                  <a:lnTo>
                    <a:pt x="13356" y="4533"/>
                  </a:lnTo>
                  <a:lnTo>
                    <a:pt x="13545" y="4736"/>
                  </a:lnTo>
                  <a:lnTo>
                    <a:pt x="13734" y="4952"/>
                  </a:lnTo>
                  <a:lnTo>
                    <a:pt x="13909" y="5181"/>
                  </a:lnTo>
                  <a:lnTo>
                    <a:pt x="14071" y="5424"/>
                  </a:lnTo>
                  <a:lnTo>
                    <a:pt x="14220" y="5667"/>
                  </a:lnTo>
                  <a:lnTo>
                    <a:pt x="14368" y="5923"/>
                  </a:lnTo>
                  <a:lnTo>
                    <a:pt x="14503" y="6179"/>
                  </a:lnTo>
                  <a:lnTo>
                    <a:pt x="14611" y="6462"/>
                  </a:lnTo>
                  <a:lnTo>
                    <a:pt x="14719" y="6732"/>
                  </a:lnTo>
                  <a:lnTo>
                    <a:pt x="14813" y="7029"/>
                  </a:lnTo>
                  <a:lnTo>
                    <a:pt x="14894" y="7326"/>
                  </a:lnTo>
                  <a:lnTo>
                    <a:pt x="14962" y="7623"/>
                  </a:lnTo>
                  <a:lnTo>
                    <a:pt x="15016" y="7946"/>
                  </a:lnTo>
                  <a:lnTo>
                    <a:pt x="15043" y="8257"/>
                  </a:lnTo>
                  <a:lnTo>
                    <a:pt x="15070" y="8581"/>
                  </a:lnTo>
                  <a:lnTo>
                    <a:pt x="15083" y="8918"/>
                  </a:lnTo>
                  <a:lnTo>
                    <a:pt x="15070" y="9255"/>
                  </a:lnTo>
                  <a:lnTo>
                    <a:pt x="15043" y="9579"/>
                  </a:lnTo>
                  <a:lnTo>
                    <a:pt x="15016" y="9903"/>
                  </a:lnTo>
                  <a:lnTo>
                    <a:pt x="14962" y="10213"/>
                  </a:lnTo>
                  <a:lnTo>
                    <a:pt x="14894" y="10523"/>
                  </a:lnTo>
                  <a:lnTo>
                    <a:pt x="14813" y="10820"/>
                  </a:lnTo>
                  <a:lnTo>
                    <a:pt x="14719" y="11103"/>
                  </a:lnTo>
                  <a:lnTo>
                    <a:pt x="14611" y="11387"/>
                  </a:lnTo>
                  <a:lnTo>
                    <a:pt x="14503" y="11670"/>
                  </a:lnTo>
                  <a:lnTo>
                    <a:pt x="14368" y="11940"/>
                  </a:lnTo>
                  <a:lnTo>
                    <a:pt x="14220" y="12196"/>
                  </a:lnTo>
                  <a:lnTo>
                    <a:pt x="14071" y="12439"/>
                  </a:lnTo>
                  <a:lnTo>
                    <a:pt x="13909" y="12682"/>
                  </a:lnTo>
                  <a:lnTo>
                    <a:pt x="13734" y="12911"/>
                  </a:lnTo>
                  <a:lnTo>
                    <a:pt x="13545" y="13127"/>
                  </a:lnTo>
                  <a:lnTo>
                    <a:pt x="13356" y="13343"/>
                  </a:lnTo>
                  <a:lnTo>
                    <a:pt x="13154" y="13532"/>
                  </a:lnTo>
                  <a:lnTo>
                    <a:pt x="12938" y="13720"/>
                  </a:lnTo>
                  <a:lnTo>
                    <a:pt x="12709" y="13896"/>
                  </a:lnTo>
                  <a:lnTo>
                    <a:pt x="12479" y="14071"/>
                  </a:lnTo>
                  <a:lnTo>
                    <a:pt x="12250" y="14220"/>
                  </a:lnTo>
                  <a:lnTo>
                    <a:pt x="11994" y="14368"/>
                  </a:lnTo>
                  <a:lnTo>
                    <a:pt x="11751" y="14489"/>
                  </a:lnTo>
                  <a:lnTo>
                    <a:pt x="11481" y="14611"/>
                  </a:lnTo>
                  <a:lnTo>
                    <a:pt x="11225" y="14719"/>
                  </a:lnTo>
                  <a:lnTo>
                    <a:pt x="10941" y="14813"/>
                  </a:lnTo>
                  <a:lnTo>
                    <a:pt x="10672" y="14881"/>
                  </a:lnTo>
                  <a:lnTo>
                    <a:pt x="10388" y="14948"/>
                  </a:lnTo>
                  <a:lnTo>
                    <a:pt x="10092" y="15002"/>
                  </a:lnTo>
                  <a:lnTo>
                    <a:pt x="9795" y="15043"/>
                  </a:lnTo>
                  <a:lnTo>
                    <a:pt x="9498" y="15056"/>
                  </a:lnTo>
                  <a:lnTo>
                    <a:pt x="9201" y="15070"/>
                  </a:lnTo>
                  <a:lnTo>
                    <a:pt x="8904" y="15056"/>
                  </a:lnTo>
                  <a:lnTo>
                    <a:pt x="8608" y="15043"/>
                  </a:lnTo>
                  <a:lnTo>
                    <a:pt x="8311" y="15002"/>
                  </a:lnTo>
                  <a:lnTo>
                    <a:pt x="8027" y="14948"/>
                  </a:lnTo>
                  <a:lnTo>
                    <a:pt x="7744" y="14881"/>
                  </a:lnTo>
                  <a:lnTo>
                    <a:pt x="7461" y="14800"/>
                  </a:lnTo>
                  <a:lnTo>
                    <a:pt x="7191" y="14719"/>
                  </a:lnTo>
                  <a:lnTo>
                    <a:pt x="6921" y="14611"/>
                  </a:lnTo>
                  <a:lnTo>
                    <a:pt x="6665" y="14489"/>
                  </a:lnTo>
                  <a:lnTo>
                    <a:pt x="6409" y="14355"/>
                  </a:lnTo>
                  <a:lnTo>
                    <a:pt x="6166" y="14206"/>
                  </a:lnTo>
                  <a:lnTo>
                    <a:pt x="5923" y="14058"/>
                  </a:lnTo>
                  <a:lnTo>
                    <a:pt x="5694" y="13896"/>
                  </a:lnTo>
                  <a:lnTo>
                    <a:pt x="5478" y="13707"/>
                  </a:lnTo>
                  <a:lnTo>
                    <a:pt x="5262" y="13518"/>
                  </a:lnTo>
                  <a:lnTo>
                    <a:pt x="5060" y="13316"/>
                  </a:lnTo>
                  <a:lnTo>
                    <a:pt x="4857" y="13113"/>
                  </a:lnTo>
                  <a:lnTo>
                    <a:pt x="4668" y="12898"/>
                  </a:lnTo>
                  <a:lnTo>
                    <a:pt x="4493" y="12655"/>
                  </a:lnTo>
                  <a:lnTo>
                    <a:pt x="4331" y="12425"/>
                  </a:lnTo>
                  <a:lnTo>
                    <a:pt x="4183" y="12169"/>
                  </a:lnTo>
                  <a:lnTo>
                    <a:pt x="4034" y="11913"/>
                  </a:lnTo>
                  <a:lnTo>
                    <a:pt x="3899" y="11643"/>
                  </a:lnTo>
                  <a:lnTo>
                    <a:pt x="3778" y="11373"/>
                  </a:lnTo>
                  <a:lnTo>
                    <a:pt x="3684" y="11090"/>
                  </a:lnTo>
                  <a:lnTo>
                    <a:pt x="3589" y="10806"/>
                  </a:lnTo>
                  <a:lnTo>
                    <a:pt x="3508" y="10510"/>
                  </a:lnTo>
                  <a:lnTo>
                    <a:pt x="3441" y="10199"/>
                  </a:lnTo>
                  <a:lnTo>
                    <a:pt x="3387" y="9889"/>
                  </a:lnTo>
                  <a:lnTo>
                    <a:pt x="3346" y="9565"/>
                  </a:lnTo>
                  <a:lnTo>
                    <a:pt x="3319" y="9242"/>
                  </a:lnTo>
                  <a:lnTo>
                    <a:pt x="3319" y="8918"/>
                  </a:lnTo>
                  <a:lnTo>
                    <a:pt x="3319" y="8581"/>
                  </a:lnTo>
                  <a:lnTo>
                    <a:pt x="3346" y="8270"/>
                  </a:lnTo>
                  <a:lnTo>
                    <a:pt x="3387" y="7946"/>
                  </a:lnTo>
                  <a:lnTo>
                    <a:pt x="3441" y="7636"/>
                  </a:lnTo>
                  <a:lnTo>
                    <a:pt x="3508" y="7339"/>
                  </a:lnTo>
                  <a:lnTo>
                    <a:pt x="3576" y="7043"/>
                  </a:lnTo>
                  <a:lnTo>
                    <a:pt x="3670" y="6746"/>
                  </a:lnTo>
                  <a:lnTo>
                    <a:pt x="3778" y="6476"/>
                  </a:lnTo>
                  <a:lnTo>
                    <a:pt x="3899" y="6193"/>
                  </a:lnTo>
                  <a:lnTo>
                    <a:pt x="4021" y="5936"/>
                  </a:lnTo>
                  <a:lnTo>
                    <a:pt x="4169" y="5680"/>
                  </a:lnTo>
                  <a:lnTo>
                    <a:pt x="4318" y="5437"/>
                  </a:lnTo>
                  <a:lnTo>
                    <a:pt x="4479" y="5194"/>
                  </a:lnTo>
                  <a:lnTo>
                    <a:pt x="4655" y="4965"/>
                  </a:lnTo>
                  <a:lnTo>
                    <a:pt x="4844" y="4749"/>
                  </a:lnTo>
                  <a:lnTo>
                    <a:pt x="5046" y="4547"/>
                  </a:lnTo>
                  <a:lnTo>
                    <a:pt x="5248" y="4344"/>
                  </a:lnTo>
                  <a:lnTo>
                    <a:pt x="5464" y="4169"/>
                  </a:lnTo>
                  <a:lnTo>
                    <a:pt x="5680" y="3994"/>
                  </a:lnTo>
                  <a:lnTo>
                    <a:pt x="5909" y="3818"/>
                  </a:lnTo>
                  <a:lnTo>
                    <a:pt x="6152" y="3670"/>
                  </a:lnTo>
                  <a:lnTo>
                    <a:pt x="6395" y="3535"/>
                  </a:lnTo>
                  <a:lnTo>
                    <a:pt x="6651" y="3400"/>
                  </a:lnTo>
                  <a:lnTo>
                    <a:pt x="6908" y="3292"/>
                  </a:lnTo>
                  <a:lnTo>
                    <a:pt x="7178" y="3184"/>
                  </a:lnTo>
                  <a:lnTo>
                    <a:pt x="7447" y="3090"/>
                  </a:lnTo>
                  <a:lnTo>
                    <a:pt x="7731" y="3022"/>
                  </a:lnTo>
                  <a:lnTo>
                    <a:pt x="8014" y="2955"/>
                  </a:lnTo>
                  <a:lnTo>
                    <a:pt x="8297" y="2901"/>
                  </a:lnTo>
                  <a:lnTo>
                    <a:pt x="8594" y="2860"/>
                  </a:lnTo>
                  <a:lnTo>
                    <a:pt x="8891" y="2847"/>
                  </a:lnTo>
                  <a:lnTo>
                    <a:pt x="9201" y="2834"/>
                  </a:lnTo>
                  <a:close/>
                  <a:moveTo>
                    <a:pt x="8716" y="0"/>
                  </a:moveTo>
                  <a:lnTo>
                    <a:pt x="8257" y="41"/>
                  </a:lnTo>
                  <a:lnTo>
                    <a:pt x="7785" y="95"/>
                  </a:lnTo>
                  <a:lnTo>
                    <a:pt x="7339" y="162"/>
                  </a:lnTo>
                  <a:lnTo>
                    <a:pt x="6894" y="257"/>
                  </a:lnTo>
                  <a:lnTo>
                    <a:pt x="6449" y="378"/>
                  </a:lnTo>
                  <a:lnTo>
                    <a:pt x="6017" y="500"/>
                  </a:lnTo>
                  <a:lnTo>
                    <a:pt x="5613" y="662"/>
                  </a:lnTo>
                  <a:lnTo>
                    <a:pt x="5194" y="823"/>
                  </a:lnTo>
                  <a:lnTo>
                    <a:pt x="4803" y="1012"/>
                  </a:lnTo>
                  <a:lnTo>
                    <a:pt x="4412" y="1228"/>
                  </a:lnTo>
                  <a:lnTo>
                    <a:pt x="4048" y="1444"/>
                  </a:lnTo>
                  <a:lnTo>
                    <a:pt x="3684" y="1687"/>
                  </a:lnTo>
                  <a:lnTo>
                    <a:pt x="3333" y="1943"/>
                  </a:lnTo>
                  <a:lnTo>
                    <a:pt x="3009" y="2213"/>
                  </a:lnTo>
                  <a:lnTo>
                    <a:pt x="2685" y="2510"/>
                  </a:lnTo>
                  <a:lnTo>
                    <a:pt x="2388" y="2807"/>
                  </a:lnTo>
                  <a:lnTo>
                    <a:pt x="2092" y="3130"/>
                  </a:lnTo>
                  <a:lnTo>
                    <a:pt x="1822" y="3454"/>
                  </a:lnTo>
                  <a:lnTo>
                    <a:pt x="1565" y="3805"/>
                  </a:lnTo>
                  <a:lnTo>
                    <a:pt x="1323" y="4169"/>
                  </a:lnTo>
                  <a:lnTo>
                    <a:pt x="1107" y="4547"/>
                  </a:lnTo>
                  <a:lnTo>
                    <a:pt x="904" y="4925"/>
                  </a:lnTo>
                  <a:lnTo>
                    <a:pt x="729" y="5329"/>
                  </a:lnTo>
                  <a:lnTo>
                    <a:pt x="554" y="5734"/>
                  </a:lnTo>
                  <a:lnTo>
                    <a:pt x="419" y="6166"/>
                  </a:lnTo>
                  <a:lnTo>
                    <a:pt x="297" y="6597"/>
                  </a:lnTo>
                  <a:lnTo>
                    <a:pt x="189" y="7043"/>
                  </a:lnTo>
                  <a:lnTo>
                    <a:pt x="108" y="7488"/>
                  </a:lnTo>
                  <a:lnTo>
                    <a:pt x="55" y="7960"/>
                  </a:lnTo>
                  <a:lnTo>
                    <a:pt x="14" y="8432"/>
                  </a:lnTo>
                  <a:lnTo>
                    <a:pt x="1" y="8918"/>
                  </a:lnTo>
                  <a:lnTo>
                    <a:pt x="14" y="9403"/>
                  </a:lnTo>
                  <a:lnTo>
                    <a:pt x="55" y="9876"/>
                  </a:lnTo>
                  <a:lnTo>
                    <a:pt x="108" y="10334"/>
                  </a:lnTo>
                  <a:lnTo>
                    <a:pt x="189" y="10793"/>
                  </a:lnTo>
                  <a:lnTo>
                    <a:pt x="297" y="11238"/>
                  </a:lnTo>
                  <a:lnTo>
                    <a:pt x="419" y="11683"/>
                  </a:lnTo>
                  <a:lnTo>
                    <a:pt x="554" y="12102"/>
                  </a:lnTo>
                  <a:lnTo>
                    <a:pt x="729" y="12520"/>
                  </a:lnTo>
                  <a:lnTo>
                    <a:pt x="904" y="12924"/>
                  </a:lnTo>
                  <a:lnTo>
                    <a:pt x="1107" y="13302"/>
                  </a:lnTo>
                  <a:lnTo>
                    <a:pt x="1323" y="13680"/>
                  </a:lnTo>
                  <a:lnTo>
                    <a:pt x="1565" y="14044"/>
                  </a:lnTo>
                  <a:lnTo>
                    <a:pt x="1822" y="14395"/>
                  </a:lnTo>
                  <a:lnTo>
                    <a:pt x="2092" y="14732"/>
                  </a:lnTo>
                  <a:lnTo>
                    <a:pt x="2388" y="15056"/>
                  </a:lnTo>
                  <a:lnTo>
                    <a:pt x="2685" y="15366"/>
                  </a:lnTo>
                  <a:lnTo>
                    <a:pt x="3009" y="15650"/>
                  </a:lnTo>
                  <a:lnTo>
                    <a:pt x="3333" y="15933"/>
                  </a:lnTo>
                  <a:lnTo>
                    <a:pt x="3684" y="16189"/>
                  </a:lnTo>
                  <a:lnTo>
                    <a:pt x="4048" y="16432"/>
                  </a:lnTo>
                  <a:lnTo>
                    <a:pt x="4412" y="16661"/>
                  </a:lnTo>
                  <a:lnTo>
                    <a:pt x="4803" y="16864"/>
                  </a:lnTo>
                  <a:lnTo>
                    <a:pt x="5194" y="17066"/>
                  </a:lnTo>
                  <a:lnTo>
                    <a:pt x="5613" y="17228"/>
                  </a:lnTo>
                  <a:lnTo>
                    <a:pt x="6031" y="17390"/>
                  </a:lnTo>
                  <a:lnTo>
                    <a:pt x="6449" y="17525"/>
                  </a:lnTo>
                  <a:lnTo>
                    <a:pt x="6894" y="17633"/>
                  </a:lnTo>
                  <a:lnTo>
                    <a:pt x="7339" y="17727"/>
                  </a:lnTo>
                  <a:lnTo>
                    <a:pt x="7785" y="17808"/>
                  </a:lnTo>
                  <a:lnTo>
                    <a:pt x="8257" y="17862"/>
                  </a:lnTo>
                  <a:lnTo>
                    <a:pt x="8716" y="17889"/>
                  </a:lnTo>
                  <a:lnTo>
                    <a:pt x="9201" y="17903"/>
                  </a:lnTo>
                  <a:lnTo>
                    <a:pt x="9673" y="17889"/>
                  </a:lnTo>
                  <a:lnTo>
                    <a:pt x="10146" y="17862"/>
                  </a:lnTo>
                  <a:lnTo>
                    <a:pt x="10604" y="17808"/>
                  </a:lnTo>
                  <a:lnTo>
                    <a:pt x="11063" y="17727"/>
                  </a:lnTo>
                  <a:lnTo>
                    <a:pt x="11508" y="17633"/>
                  </a:lnTo>
                  <a:lnTo>
                    <a:pt x="11940" y="17525"/>
                  </a:lnTo>
                  <a:lnTo>
                    <a:pt x="12371" y="17390"/>
                  </a:lnTo>
                  <a:lnTo>
                    <a:pt x="12790" y="17228"/>
                  </a:lnTo>
                  <a:lnTo>
                    <a:pt x="13208" y="17053"/>
                  </a:lnTo>
                  <a:lnTo>
                    <a:pt x="13599" y="16864"/>
                  </a:lnTo>
                  <a:lnTo>
                    <a:pt x="13990" y="16648"/>
                  </a:lnTo>
                  <a:lnTo>
                    <a:pt x="14355" y="16432"/>
                  </a:lnTo>
                  <a:lnTo>
                    <a:pt x="14719" y="16176"/>
                  </a:lnTo>
                  <a:lnTo>
                    <a:pt x="15070" y="15919"/>
                  </a:lnTo>
                  <a:lnTo>
                    <a:pt x="15407" y="15650"/>
                  </a:lnTo>
                  <a:lnTo>
                    <a:pt x="15731" y="15353"/>
                  </a:lnTo>
                  <a:lnTo>
                    <a:pt x="16027" y="15043"/>
                  </a:lnTo>
                  <a:lnTo>
                    <a:pt x="16324" y="14719"/>
                  </a:lnTo>
                  <a:lnTo>
                    <a:pt x="16594" y="14381"/>
                  </a:lnTo>
                  <a:lnTo>
                    <a:pt x="16850" y="14031"/>
                  </a:lnTo>
                  <a:lnTo>
                    <a:pt x="17093" y="13666"/>
                  </a:lnTo>
                  <a:lnTo>
                    <a:pt x="17309" y="13289"/>
                  </a:lnTo>
                  <a:lnTo>
                    <a:pt x="17511" y="12911"/>
                  </a:lnTo>
                  <a:lnTo>
                    <a:pt x="17700" y="12506"/>
                  </a:lnTo>
                  <a:lnTo>
                    <a:pt x="17862" y="12088"/>
                  </a:lnTo>
                  <a:lnTo>
                    <a:pt x="18011" y="11670"/>
                  </a:lnTo>
                  <a:lnTo>
                    <a:pt x="18132" y="11238"/>
                  </a:lnTo>
                  <a:lnTo>
                    <a:pt x="18240" y="10793"/>
                  </a:lnTo>
                  <a:lnTo>
                    <a:pt x="18321" y="10334"/>
                  </a:lnTo>
                  <a:lnTo>
                    <a:pt x="18375" y="9876"/>
                  </a:lnTo>
                  <a:lnTo>
                    <a:pt x="18415" y="9403"/>
                  </a:lnTo>
                  <a:lnTo>
                    <a:pt x="18429" y="8918"/>
                  </a:lnTo>
                  <a:lnTo>
                    <a:pt x="18415" y="8432"/>
                  </a:lnTo>
                  <a:lnTo>
                    <a:pt x="18375" y="7973"/>
                  </a:lnTo>
                  <a:lnTo>
                    <a:pt x="18321" y="7501"/>
                  </a:lnTo>
                  <a:lnTo>
                    <a:pt x="18240" y="7056"/>
                  </a:lnTo>
                  <a:lnTo>
                    <a:pt x="18132" y="6611"/>
                  </a:lnTo>
                  <a:lnTo>
                    <a:pt x="18011" y="6179"/>
                  </a:lnTo>
                  <a:lnTo>
                    <a:pt x="17862" y="5747"/>
                  </a:lnTo>
                  <a:lnTo>
                    <a:pt x="17700" y="5343"/>
                  </a:lnTo>
                  <a:lnTo>
                    <a:pt x="17511" y="4938"/>
                  </a:lnTo>
                  <a:lnTo>
                    <a:pt x="17309" y="4560"/>
                  </a:lnTo>
                  <a:lnTo>
                    <a:pt x="17093" y="4183"/>
                  </a:lnTo>
                  <a:lnTo>
                    <a:pt x="16850" y="3818"/>
                  </a:lnTo>
                  <a:lnTo>
                    <a:pt x="16594" y="3481"/>
                  </a:lnTo>
                  <a:lnTo>
                    <a:pt x="16324" y="3144"/>
                  </a:lnTo>
                  <a:lnTo>
                    <a:pt x="16027" y="2820"/>
                  </a:lnTo>
                  <a:lnTo>
                    <a:pt x="15731" y="2523"/>
                  </a:lnTo>
                  <a:lnTo>
                    <a:pt x="15407" y="2226"/>
                  </a:lnTo>
                  <a:lnTo>
                    <a:pt x="15070" y="1957"/>
                  </a:lnTo>
                  <a:lnTo>
                    <a:pt x="14719" y="1700"/>
                  </a:lnTo>
                  <a:lnTo>
                    <a:pt x="14355" y="1457"/>
                  </a:lnTo>
                  <a:lnTo>
                    <a:pt x="13990" y="1228"/>
                  </a:lnTo>
                  <a:lnTo>
                    <a:pt x="13599" y="1026"/>
                  </a:lnTo>
                  <a:lnTo>
                    <a:pt x="13208" y="837"/>
                  </a:lnTo>
                  <a:lnTo>
                    <a:pt x="12790" y="662"/>
                  </a:lnTo>
                  <a:lnTo>
                    <a:pt x="12371" y="513"/>
                  </a:lnTo>
                  <a:lnTo>
                    <a:pt x="11940" y="378"/>
                  </a:lnTo>
                  <a:lnTo>
                    <a:pt x="11508" y="257"/>
                  </a:lnTo>
                  <a:lnTo>
                    <a:pt x="11063" y="162"/>
                  </a:lnTo>
                  <a:lnTo>
                    <a:pt x="10604" y="95"/>
                  </a:lnTo>
                  <a:lnTo>
                    <a:pt x="10146" y="41"/>
                  </a:lnTo>
                  <a:lnTo>
                    <a:pt x="9673"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13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p:cSld name="CUSTOM_3">
    <p:bg>
      <p:bgPr>
        <a:solidFill>
          <a:srgbClr val="FFFFFF"/>
        </a:solidFill>
      </p:bgPr>
    </p:bg>
    <p:spTree>
      <p:nvGrpSpPr>
        <p:cNvPr id="1498" name="Shape 1498"/>
        <p:cNvGrpSpPr/>
        <p:nvPr/>
      </p:nvGrpSpPr>
      <p:grpSpPr>
        <a:xfrm>
          <a:off x="0" y="0"/>
          <a:ext cx="0" cy="0"/>
          <a:chOff x="0" y="0"/>
          <a:chExt cx="0" cy="0"/>
        </a:xfrm>
      </p:grpSpPr>
    </p:spTree>
  </p:cSld>
  <p:clrMapOvr>
    <a:masterClrMapping/>
  </p:clrMapOvr>
</p:sldLayout>
</file>

<file path=ppt/slideLayouts/slideLayout13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 logo">
  <p:cSld name="CUSTOM_3_5">
    <p:bg>
      <p:bgPr>
        <a:solidFill>
          <a:srgbClr val="FFFFFF"/>
        </a:solidFill>
      </p:bgPr>
    </p:bg>
    <p:spTree>
      <p:nvGrpSpPr>
        <p:cNvPr id="1499" name="Shape 1499"/>
        <p:cNvGrpSpPr/>
        <p:nvPr/>
      </p:nvGrpSpPr>
      <p:grpSpPr>
        <a:xfrm>
          <a:off x="0" y="0"/>
          <a:ext cx="0" cy="0"/>
          <a:chOff x="0" y="0"/>
          <a:chExt cx="0" cy="0"/>
        </a:xfrm>
      </p:grpSpPr>
      <p:grpSp>
        <p:nvGrpSpPr>
          <p:cNvPr id="1500" name="Google Shape;1500;p137"/>
          <p:cNvGrpSpPr/>
          <p:nvPr/>
        </p:nvGrpSpPr>
        <p:grpSpPr>
          <a:xfrm>
            <a:off x="8684368" y="4856161"/>
            <a:ext cx="164601" cy="164574"/>
            <a:chOff x="5701200" y="2981425"/>
            <a:chExt cx="927850" cy="905250"/>
          </a:xfrm>
        </p:grpSpPr>
        <p:sp>
          <p:nvSpPr>
            <p:cNvPr id="1501" name="Google Shape;1501;p137"/>
            <p:cNvSpPr/>
            <p:nvPr/>
          </p:nvSpPr>
          <p:spPr>
            <a:xfrm>
              <a:off x="5701200" y="2981425"/>
              <a:ext cx="927850" cy="905250"/>
            </a:xfrm>
            <a:custGeom>
              <a:rect b="b" l="l" r="r" t="t"/>
              <a:pathLst>
                <a:path extrusionOk="0" h="36210" w="37114">
                  <a:moveTo>
                    <a:pt x="20237" y="5748"/>
                  </a:moveTo>
                  <a:lnTo>
                    <a:pt x="20587" y="5761"/>
                  </a:lnTo>
                  <a:lnTo>
                    <a:pt x="20925" y="5788"/>
                  </a:lnTo>
                  <a:lnTo>
                    <a:pt x="21262" y="5815"/>
                  </a:lnTo>
                  <a:lnTo>
                    <a:pt x="21599" y="5869"/>
                  </a:lnTo>
                  <a:lnTo>
                    <a:pt x="21936" y="5923"/>
                  </a:lnTo>
                  <a:lnTo>
                    <a:pt x="22274" y="5991"/>
                  </a:lnTo>
                  <a:lnTo>
                    <a:pt x="22597" y="6072"/>
                  </a:lnTo>
                  <a:lnTo>
                    <a:pt x="22921" y="6166"/>
                  </a:lnTo>
                  <a:lnTo>
                    <a:pt x="23245" y="6260"/>
                  </a:lnTo>
                  <a:lnTo>
                    <a:pt x="23569" y="6368"/>
                  </a:lnTo>
                  <a:lnTo>
                    <a:pt x="23893" y="6503"/>
                  </a:lnTo>
                  <a:lnTo>
                    <a:pt x="24203" y="6625"/>
                  </a:lnTo>
                  <a:lnTo>
                    <a:pt x="24513" y="6773"/>
                  </a:lnTo>
                  <a:lnTo>
                    <a:pt x="24823" y="6922"/>
                  </a:lnTo>
                  <a:lnTo>
                    <a:pt x="25120" y="7083"/>
                  </a:lnTo>
                  <a:lnTo>
                    <a:pt x="25417" y="7272"/>
                  </a:lnTo>
                  <a:lnTo>
                    <a:pt x="25714" y="7488"/>
                  </a:lnTo>
                  <a:lnTo>
                    <a:pt x="26011" y="7731"/>
                  </a:lnTo>
                  <a:lnTo>
                    <a:pt x="26307" y="8001"/>
                  </a:lnTo>
                  <a:lnTo>
                    <a:pt x="26604" y="8298"/>
                  </a:lnTo>
                  <a:lnTo>
                    <a:pt x="26887" y="8621"/>
                  </a:lnTo>
                  <a:lnTo>
                    <a:pt x="27157" y="8972"/>
                  </a:lnTo>
                  <a:lnTo>
                    <a:pt x="27292" y="9174"/>
                  </a:lnTo>
                  <a:lnTo>
                    <a:pt x="27414" y="9363"/>
                  </a:lnTo>
                  <a:lnTo>
                    <a:pt x="27535" y="9579"/>
                  </a:lnTo>
                  <a:lnTo>
                    <a:pt x="27656" y="9795"/>
                  </a:lnTo>
                  <a:lnTo>
                    <a:pt x="27764" y="10024"/>
                  </a:lnTo>
                  <a:lnTo>
                    <a:pt x="27872" y="10254"/>
                  </a:lnTo>
                  <a:lnTo>
                    <a:pt x="27967" y="10497"/>
                  </a:lnTo>
                  <a:lnTo>
                    <a:pt x="28061" y="10753"/>
                  </a:lnTo>
                  <a:lnTo>
                    <a:pt x="28142" y="11023"/>
                  </a:lnTo>
                  <a:lnTo>
                    <a:pt x="28223" y="11292"/>
                  </a:lnTo>
                  <a:lnTo>
                    <a:pt x="28290" y="11576"/>
                  </a:lnTo>
                  <a:lnTo>
                    <a:pt x="28358" y="11873"/>
                  </a:lnTo>
                  <a:lnTo>
                    <a:pt x="28412" y="12169"/>
                  </a:lnTo>
                  <a:lnTo>
                    <a:pt x="28452" y="12493"/>
                  </a:lnTo>
                  <a:lnTo>
                    <a:pt x="28493" y="12817"/>
                  </a:lnTo>
                  <a:lnTo>
                    <a:pt x="28520" y="13154"/>
                  </a:lnTo>
                  <a:lnTo>
                    <a:pt x="28533" y="13491"/>
                  </a:lnTo>
                  <a:lnTo>
                    <a:pt x="28533" y="13856"/>
                  </a:lnTo>
                  <a:lnTo>
                    <a:pt x="28533" y="15893"/>
                  </a:lnTo>
                  <a:lnTo>
                    <a:pt x="28560" y="17039"/>
                  </a:lnTo>
                  <a:lnTo>
                    <a:pt x="28560" y="18186"/>
                  </a:lnTo>
                  <a:lnTo>
                    <a:pt x="28560" y="19319"/>
                  </a:lnTo>
                  <a:lnTo>
                    <a:pt x="28533" y="20412"/>
                  </a:lnTo>
                  <a:lnTo>
                    <a:pt x="28506" y="20938"/>
                  </a:lnTo>
                  <a:lnTo>
                    <a:pt x="28479" y="21451"/>
                  </a:lnTo>
                  <a:lnTo>
                    <a:pt x="28425" y="21937"/>
                  </a:lnTo>
                  <a:lnTo>
                    <a:pt x="28371" y="22395"/>
                  </a:lnTo>
                  <a:lnTo>
                    <a:pt x="28304" y="22827"/>
                  </a:lnTo>
                  <a:lnTo>
                    <a:pt x="28223" y="23218"/>
                  </a:lnTo>
                  <a:lnTo>
                    <a:pt x="28142" y="23582"/>
                  </a:lnTo>
                  <a:lnTo>
                    <a:pt x="28034" y="23906"/>
                  </a:lnTo>
                  <a:lnTo>
                    <a:pt x="27845" y="24392"/>
                  </a:lnTo>
                  <a:lnTo>
                    <a:pt x="27629" y="24864"/>
                  </a:lnTo>
                  <a:lnTo>
                    <a:pt x="27387" y="25323"/>
                  </a:lnTo>
                  <a:lnTo>
                    <a:pt x="27117" y="25768"/>
                  </a:lnTo>
                  <a:lnTo>
                    <a:pt x="26833" y="26200"/>
                  </a:lnTo>
                  <a:lnTo>
                    <a:pt x="26523" y="26618"/>
                  </a:lnTo>
                  <a:lnTo>
                    <a:pt x="26199" y="27009"/>
                  </a:lnTo>
                  <a:lnTo>
                    <a:pt x="25835" y="27400"/>
                  </a:lnTo>
                  <a:lnTo>
                    <a:pt x="25471" y="27751"/>
                  </a:lnTo>
                  <a:lnTo>
                    <a:pt x="25080" y="28088"/>
                  </a:lnTo>
                  <a:lnTo>
                    <a:pt x="24661" y="28412"/>
                  </a:lnTo>
                  <a:lnTo>
                    <a:pt x="24243" y="28709"/>
                  </a:lnTo>
                  <a:lnTo>
                    <a:pt x="23798" y="28979"/>
                  </a:lnTo>
                  <a:lnTo>
                    <a:pt x="23353" y="29222"/>
                  </a:lnTo>
                  <a:lnTo>
                    <a:pt x="22881" y="29451"/>
                  </a:lnTo>
                  <a:lnTo>
                    <a:pt x="22409" y="29640"/>
                  </a:lnTo>
                  <a:lnTo>
                    <a:pt x="22287" y="29694"/>
                  </a:lnTo>
                  <a:lnTo>
                    <a:pt x="21788" y="29869"/>
                  </a:lnTo>
                  <a:lnTo>
                    <a:pt x="21289" y="30031"/>
                  </a:lnTo>
                  <a:lnTo>
                    <a:pt x="20776" y="30152"/>
                  </a:lnTo>
                  <a:lnTo>
                    <a:pt x="20264" y="30260"/>
                  </a:lnTo>
                  <a:lnTo>
                    <a:pt x="19737" y="30341"/>
                  </a:lnTo>
                  <a:lnTo>
                    <a:pt x="19211" y="30395"/>
                  </a:lnTo>
                  <a:lnTo>
                    <a:pt x="18685" y="30422"/>
                  </a:lnTo>
                  <a:lnTo>
                    <a:pt x="17484" y="30422"/>
                  </a:lnTo>
                  <a:lnTo>
                    <a:pt x="17134" y="30395"/>
                  </a:lnTo>
                  <a:lnTo>
                    <a:pt x="16769" y="30368"/>
                  </a:lnTo>
                  <a:lnTo>
                    <a:pt x="16405" y="30328"/>
                  </a:lnTo>
                  <a:lnTo>
                    <a:pt x="16027" y="30274"/>
                  </a:lnTo>
                  <a:lnTo>
                    <a:pt x="15650" y="30193"/>
                  </a:lnTo>
                  <a:lnTo>
                    <a:pt x="15272" y="30112"/>
                  </a:lnTo>
                  <a:lnTo>
                    <a:pt x="14894" y="30017"/>
                  </a:lnTo>
                  <a:lnTo>
                    <a:pt x="14517" y="29910"/>
                  </a:lnTo>
                  <a:lnTo>
                    <a:pt x="14139" y="29788"/>
                  </a:lnTo>
                  <a:lnTo>
                    <a:pt x="13761" y="29653"/>
                  </a:lnTo>
                  <a:lnTo>
                    <a:pt x="13383" y="29505"/>
                  </a:lnTo>
                  <a:lnTo>
                    <a:pt x="13019" y="29343"/>
                  </a:lnTo>
                  <a:lnTo>
                    <a:pt x="12655" y="29168"/>
                  </a:lnTo>
                  <a:lnTo>
                    <a:pt x="12304" y="28979"/>
                  </a:lnTo>
                  <a:lnTo>
                    <a:pt x="11967" y="28776"/>
                  </a:lnTo>
                  <a:lnTo>
                    <a:pt x="11630" y="28560"/>
                  </a:lnTo>
                  <a:lnTo>
                    <a:pt x="11306" y="28345"/>
                  </a:lnTo>
                  <a:lnTo>
                    <a:pt x="10982" y="28102"/>
                  </a:lnTo>
                  <a:lnTo>
                    <a:pt x="10685" y="27859"/>
                  </a:lnTo>
                  <a:lnTo>
                    <a:pt x="10402" y="27603"/>
                  </a:lnTo>
                  <a:lnTo>
                    <a:pt x="10132" y="27319"/>
                  </a:lnTo>
                  <a:lnTo>
                    <a:pt x="9889" y="27036"/>
                  </a:lnTo>
                  <a:lnTo>
                    <a:pt x="9646" y="26739"/>
                  </a:lnTo>
                  <a:lnTo>
                    <a:pt x="9431" y="26429"/>
                  </a:lnTo>
                  <a:lnTo>
                    <a:pt x="9242" y="26119"/>
                  </a:lnTo>
                  <a:lnTo>
                    <a:pt x="9066" y="25781"/>
                  </a:lnTo>
                  <a:lnTo>
                    <a:pt x="8918" y="25444"/>
                  </a:lnTo>
                  <a:lnTo>
                    <a:pt x="8797" y="25080"/>
                  </a:lnTo>
                  <a:lnTo>
                    <a:pt x="8702" y="24716"/>
                  </a:lnTo>
                  <a:lnTo>
                    <a:pt x="8621" y="24338"/>
                  </a:lnTo>
                  <a:lnTo>
                    <a:pt x="8581" y="23960"/>
                  </a:lnTo>
                  <a:lnTo>
                    <a:pt x="8567" y="23555"/>
                  </a:lnTo>
                  <a:lnTo>
                    <a:pt x="8581" y="23097"/>
                  </a:lnTo>
                  <a:lnTo>
                    <a:pt x="8608" y="22840"/>
                  </a:lnTo>
                  <a:lnTo>
                    <a:pt x="8635" y="22598"/>
                  </a:lnTo>
                  <a:lnTo>
                    <a:pt x="8675" y="22328"/>
                  </a:lnTo>
                  <a:lnTo>
                    <a:pt x="8729" y="22071"/>
                  </a:lnTo>
                  <a:lnTo>
                    <a:pt x="8797" y="21802"/>
                  </a:lnTo>
                  <a:lnTo>
                    <a:pt x="8877" y="21518"/>
                  </a:lnTo>
                  <a:lnTo>
                    <a:pt x="8972" y="21249"/>
                  </a:lnTo>
                  <a:lnTo>
                    <a:pt x="9080" y="20965"/>
                  </a:lnTo>
                  <a:lnTo>
                    <a:pt x="9201" y="20682"/>
                  </a:lnTo>
                  <a:lnTo>
                    <a:pt x="9350" y="20399"/>
                  </a:lnTo>
                  <a:lnTo>
                    <a:pt x="9512" y="20129"/>
                  </a:lnTo>
                  <a:lnTo>
                    <a:pt x="9700" y="19846"/>
                  </a:lnTo>
                  <a:lnTo>
                    <a:pt x="9903" y="19562"/>
                  </a:lnTo>
                  <a:lnTo>
                    <a:pt x="10132" y="19292"/>
                  </a:lnTo>
                  <a:lnTo>
                    <a:pt x="10388" y="19023"/>
                  </a:lnTo>
                  <a:lnTo>
                    <a:pt x="10658" y="18766"/>
                  </a:lnTo>
                  <a:lnTo>
                    <a:pt x="10955" y="18510"/>
                  </a:lnTo>
                  <a:lnTo>
                    <a:pt x="11279" y="18254"/>
                  </a:lnTo>
                  <a:lnTo>
                    <a:pt x="11630" y="18011"/>
                  </a:lnTo>
                  <a:lnTo>
                    <a:pt x="12007" y="17781"/>
                  </a:lnTo>
                  <a:lnTo>
                    <a:pt x="12426" y="17552"/>
                  </a:lnTo>
                  <a:lnTo>
                    <a:pt x="12857" y="17350"/>
                  </a:lnTo>
                  <a:lnTo>
                    <a:pt x="13329" y="17147"/>
                  </a:lnTo>
                  <a:lnTo>
                    <a:pt x="13829" y="16959"/>
                  </a:lnTo>
                  <a:lnTo>
                    <a:pt x="14368" y="16770"/>
                  </a:lnTo>
                  <a:lnTo>
                    <a:pt x="14935" y="16621"/>
                  </a:lnTo>
                  <a:lnTo>
                    <a:pt x="15542" y="16473"/>
                  </a:lnTo>
                  <a:lnTo>
                    <a:pt x="16176" y="16338"/>
                  </a:lnTo>
                  <a:lnTo>
                    <a:pt x="16864" y="16230"/>
                  </a:lnTo>
                  <a:lnTo>
                    <a:pt x="17579" y="16122"/>
                  </a:lnTo>
                  <a:lnTo>
                    <a:pt x="18240" y="16041"/>
                  </a:lnTo>
                  <a:lnTo>
                    <a:pt x="19292" y="15933"/>
                  </a:lnTo>
                  <a:lnTo>
                    <a:pt x="20331" y="15785"/>
                  </a:lnTo>
                  <a:lnTo>
                    <a:pt x="21370" y="15623"/>
                  </a:lnTo>
                  <a:lnTo>
                    <a:pt x="22409" y="15434"/>
                  </a:lnTo>
                  <a:lnTo>
                    <a:pt x="22773" y="15340"/>
                  </a:lnTo>
                  <a:lnTo>
                    <a:pt x="23097" y="15245"/>
                  </a:lnTo>
                  <a:lnTo>
                    <a:pt x="23393" y="15151"/>
                  </a:lnTo>
                  <a:lnTo>
                    <a:pt x="23650" y="15043"/>
                  </a:lnTo>
                  <a:lnTo>
                    <a:pt x="23866" y="14921"/>
                  </a:lnTo>
                  <a:lnTo>
                    <a:pt x="24054" y="14800"/>
                  </a:lnTo>
                  <a:lnTo>
                    <a:pt x="24216" y="14665"/>
                  </a:lnTo>
                  <a:lnTo>
                    <a:pt x="24351" y="14530"/>
                  </a:lnTo>
                  <a:lnTo>
                    <a:pt x="24473" y="14395"/>
                  </a:lnTo>
                  <a:lnTo>
                    <a:pt x="24554" y="14260"/>
                  </a:lnTo>
                  <a:lnTo>
                    <a:pt x="24621" y="14112"/>
                  </a:lnTo>
                  <a:lnTo>
                    <a:pt x="24675" y="13977"/>
                  </a:lnTo>
                  <a:lnTo>
                    <a:pt x="24715" y="13829"/>
                  </a:lnTo>
                  <a:lnTo>
                    <a:pt x="24729" y="13694"/>
                  </a:lnTo>
                  <a:lnTo>
                    <a:pt x="24742" y="13559"/>
                  </a:lnTo>
                  <a:lnTo>
                    <a:pt x="24756" y="13424"/>
                  </a:lnTo>
                  <a:lnTo>
                    <a:pt x="24769" y="13276"/>
                  </a:lnTo>
                  <a:lnTo>
                    <a:pt x="24769" y="13127"/>
                  </a:lnTo>
                  <a:lnTo>
                    <a:pt x="24756" y="12817"/>
                  </a:lnTo>
                  <a:lnTo>
                    <a:pt x="24715" y="12534"/>
                  </a:lnTo>
                  <a:lnTo>
                    <a:pt x="24675" y="12385"/>
                  </a:lnTo>
                  <a:lnTo>
                    <a:pt x="24635" y="12237"/>
                  </a:lnTo>
                  <a:lnTo>
                    <a:pt x="24581" y="12102"/>
                  </a:lnTo>
                  <a:lnTo>
                    <a:pt x="24527" y="11967"/>
                  </a:lnTo>
                  <a:lnTo>
                    <a:pt x="24392" y="11697"/>
                  </a:lnTo>
                  <a:lnTo>
                    <a:pt x="24230" y="11454"/>
                  </a:lnTo>
                  <a:lnTo>
                    <a:pt x="24135" y="11333"/>
                  </a:lnTo>
                  <a:lnTo>
                    <a:pt x="24041" y="11225"/>
                  </a:lnTo>
                  <a:lnTo>
                    <a:pt x="23879" y="11050"/>
                  </a:lnTo>
                  <a:lnTo>
                    <a:pt x="23717" y="10888"/>
                  </a:lnTo>
                  <a:lnTo>
                    <a:pt x="23528" y="10726"/>
                  </a:lnTo>
                  <a:lnTo>
                    <a:pt x="23326" y="10591"/>
                  </a:lnTo>
                  <a:lnTo>
                    <a:pt x="23110" y="10470"/>
                  </a:lnTo>
                  <a:lnTo>
                    <a:pt x="22867" y="10348"/>
                  </a:lnTo>
                  <a:lnTo>
                    <a:pt x="22611" y="10240"/>
                  </a:lnTo>
                  <a:lnTo>
                    <a:pt x="22341" y="10146"/>
                  </a:lnTo>
                  <a:lnTo>
                    <a:pt x="22058" y="10065"/>
                  </a:lnTo>
                  <a:lnTo>
                    <a:pt x="21748" y="9997"/>
                  </a:lnTo>
                  <a:lnTo>
                    <a:pt x="21424" y="9930"/>
                  </a:lnTo>
                  <a:lnTo>
                    <a:pt x="21086" y="9889"/>
                  </a:lnTo>
                  <a:lnTo>
                    <a:pt x="20722" y="9849"/>
                  </a:lnTo>
                  <a:lnTo>
                    <a:pt x="20344" y="9822"/>
                  </a:lnTo>
                  <a:lnTo>
                    <a:pt x="19953" y="9809"/>
                  </a:lnTo>
                  <a:lnTo>
                    <a:pt x="19535" y="9795"/>
                  </a:lnTo>
                  <a:lnTo>
                    <a:pt x="19157" y="9809"/>
                  </a:lnTo>
                  <a:lnTo>
                    <a:pt x="18780" y="9822"/>
                  </a:lnTo>
                  <a:lnTo>
                    <a:pt x="18429" y="9849"/>
                  </a:lnTo>
                  <a:lnTo>
                    <a:pt x="18092" y="9889"/>
                  </a:lnTo>
                  <a:lnTo>
                    <a:pt x="17781" y="9930"/>
                  </a:lnTo>
                  <a:lnTo>
                    <a:pt x="17484" y="9984"/>
                  </a:lnTo>
                  <a:lnTo>
                    <a:pt x="17188" y="10051"/>
                  </a:lnTo>
                  <a:lnTo>
                    <a:pt x="16931" y="10132"/>
                  </a:lnTo>
                  <a:lnTo>
                    <a:pt x="16675" y="10213"/>
                  </a:lnTo>
                  <a:lnTo>
                    <a:pt x="16432" y="10308"/>
                  </a:lnTo>
                  <a:lnTo>
                    <a:pt x="16203" y="10416"/>
                  </a:lnTo>
                  <a:lnTo>
                    <a:pt x="16001" y="10524"/>
                  </a:lnTo>
                  <a:lnTo>
                    <a:pt x="15798" y="10631"/>
                  </a:lnTo>
                  <a:lnTo>
                    <a:pt x="15609" y="10753"/>
                  </a:lnTo>
                  <a:lnTo>
                    <a:pt x="15434" y="10888"/>
                  </a:lnTo>
                  <a:lnTo>
                    <a:pt x="15272" y="11023"/>
                  </a:lnTo>
                  <a:lnTo>
                    <a:pt x="15124" y="11171"/>
                  </a:lnTo>
                  <a:lnTo>
                    <a:pt x="14989" y="11319"/>
                  </a:lnTo>
                  <a:lnTo>
                    <a:pt x="14854" y="11468"/>
                  </a:lnTo>
                  <a:lnTo>
                    <a:pt x="14732" y="11630"/>
                  </a:lnTo>
                  <a:lnTo>
                    <a:pt x="14624" y="11792"/>
                  </a:lnTo>
                  <a:lnTo>
                    <a:pt x="14517" y="11954"/>
                  </a:lnTo>
                  <a:lnTo>
                    <a:pt x="14422" y="12129"/>
                  </a:lnTo>
                  <a:lnTo>
                    <a:pt x="14341" y="12304"/>
                  </a:lnTo>
                  <a:lnTo>
                    <a:pt x="14179" y="12669"/>
                  </a:lnTo>
                  <a:lnTo>
                    <a:pt x="14058" y="13046"/>
                  </a:lnTo>
                  <a:lnTo>
                    <a:pt x="13950" y="13424"/>
                  </a:lnTo>
                  <a:lnTo>
                    <a:pt x="13856" y="13815"/>
                  </a:lnTo>
                  <a:lnTo>
                    <a:pt x="13815" y="14004"/>
                  </a:lnTo>
                  <a:lnTo>
                    <a:pt x="13761" y="14179"/>
                  </a:lnTo>
                  <a:lnTo>
                    <a:pt x="13694" y="14341"/>
                  </a:lnTo>
                  <a:lnTo>
                    <a:pt x="13613" y="14503"/>
                  </a:lnTo>
                  <a:lnTo>
                    <a:pt x="13505" y="14652"/>
                  </a:lnTo>
                  <a:lnTo>
                    <a:pt x="13397" y="14800"/>
                  </a:lnTo>
                  <a:lnTo>
                    <a:pt x="13262" y="14935"/>
                  </a:lnTo>
                  <a:lnTo>
                    <a:pt x="13127" y="15043"/>
                  </a:lnTo>
                  <a:lnTo>
                    <a:pt x="12979" y="15151"/>
                  </a:lnTo>
                  <a:lnTo>
                    <a:pt x="12817" y="15245"/>
                  </a:lnTo>
                  <a:lnTo>
                    <a:pt x="12655" y="15313"/>
                  </a:lnTo>
                  <a:lnTo>
                    <a:pt x="12479" y="15380"/>
                  </a:lnTo>
                  <a:lnTo>
                    <a:pt x="12304" y="15421"/>
                  </a:lnTo>
                  <a:lnTo>
                    <a:pt x="12115" y="15448"/>
                  </a:lnTo>
                  <a:lnTo>
                    <a:pt x="11751" y="15448"/>
                  </a:lnTo>
                  <a:lnTo>
                    <a:pt x="11562" y="15434"/>
                  </a:lnTo>
                  <a:lnTo>
                    <a:pt x="11373" y="15407"/>
                  </a:lnTo>
                  <a:lnTo>
                    <a:pt x="11184" y="15367"/>
                  </a:lnTo>
                  <a:lnTo>
                    <a:pt x="10995" y="15313"/>
                  </a:lnTo>
                  <a:lnTo>
                    <a:pt x="10820" y="15232"/>
                  </a:lnTo>
                  <a:lnTo>
                    <a:pt x="10645" y="15137"/>
                  </a:lnTo>
                  <a:lnTo>
                    <a:pt x="10496" y="15029"/>
                  </a:lnTo>
                  <a:lnTo>
                    <a:pt x="10334" y="14908"/>
                  </a:lnTo>
                  <a:lnTo>
                    <a:pt x="10200" y="14773"/>
                  </a:lnTo>
                  <a:lnTo>
                    <a:pt x="10078" y="14625"/>
                  </a:lnTo>
                  <a:lnTo>
                    <a:pt x="9970" y="14463"/>
                  </a:lnTo>
                  <a:lnTo>
                    <a:pt x="9876" y="14287"/>
                  </a:lnTo>
                  <a:lnTo>
                    <a:pt x="9795" y="14112"/>
                  </a:lnTo>
                  <a:lnTo>
                    <a:pt x="9741" y="13937"/>
                  </a:lnTo>
                  <a:lnTo>
                    <a:pt x="9687" y="13748"/>
                  </a:lnTo>
                  <a:lnTo>
                    <a:pt x="9660" y="13545"/>
                  </a:lnTo>
                  <a:lnTo>
                    <a:pt x="9660" y="13424"/>
                  </a:lnTo>
                  <a:lnTo>
                    <a:pt x="9700" y="13127"/>
                  </a:lnTo>
                  <a:lnTo>
                    <a:pt x="9741" y="12817"/>
                  </a:lnTo>
                  <a:lnTo>
                    <a:pt x="9795" y="12520"/>
                  </a:lnTo>
                  <a:lnTo>
                    <a:pt x="9849" y="12223"/>
                  </a:lnTo>
                  <a:lnTo>
                    <a:pt x="9930" y="11927"/>
                  </a:lnTo>
                  <a:lnTo>
                    <a:pt x="10011" y="11643"/>
                  </a:lnTo>
                  <a:lnTo>
                    <a:pt x="10105" y="11360"/>
                  </a:lnTo>
                  <a:lnTo>
                    <a:pt x="10213" y="11077"/>
                  </a:lnTo>
                  <a:lnTo>
                    <a:pt x="10334" y="10793"/>
                  </a:lnTo>
                  <a:lnTo>
                    <a:pt x="10456" y="10524"/>
                  </a:lnTo>
                  <a:lnTo>
                    <a:pt x="10591" y="10254"/>
                  </a:lnTo>
                  <a:lnTo>
                    <a:pt x="10739" y="9984"/>
                  </a:lnTo>
                  <a:lnTo>
                    <a:pt x="10901" y="9728"/>
                  </a:lnTo>
                  <a:lnTo>
                    <a:pt x="11063" y="9471"/>
                  </a:lnTo>
                  <a:lnTo>
                    <a:pt x="11252" y="9228"/>
                  </a:lnTo>
                  <a:lnTo>
                    <a:pt x="11427" y="8986"/>
                  </a:lnTo>
                  <a:lnTo>
                    <a:pt x="11603" y="8783"/>
                  </a:lnTo>
                  <a:lnTo>
                    <a:pt x="11778" y="8594"/>
                  </a:lnTo>
                  <a:lnTo>
                    <a:pt x="11953" y="8405"/>
                  </a:lnTo>
                  <a:lnTo>
                    <a:pt x="12142" y="8230"/>
                  </a:lnTo>
                  <a:lnTo>
                    <a:pt x="12345" y="8055"/>
                  </a:lnTo>
                  <a:lnTo>
                    <a:pt x="12547" y="7893"/>
                  </a:lnTo>
                  <a:lnTo>
                    <a:pt x="12749" y="7731"/>
                  </a:lnTo>
                  <a:lnTo>
                    <a:pt x="12965" y="7569"/>
                  </a:lnTo>
                  <a:lnTo>
                    <a:pt x="13181" y="7421"/>
                  </a:lnTo>
                  <a:lnTo>
                    <a:pt x="13410" y="7286"/>
                  </a:lnTo>
                  <a:lnTo>
                    <a:pt x="13640" y="7151"/>
                  </a:lnTo>
                  <a:lnTo>
                    <a:pt x="13869" y="7016"/>
                  </a:lnTo>
                  <a:lnTo>
                    <a:pt x="14125" y="6895"/>
                  </a:lnTo>
                  <a:lnTo>
                    <a:pt x="14368" y="6773"/>
                  </a:lnTo>
                  <a:lnTo>
                    <a:pt x="14624" y="6665"/>
                  </a:lnTo>
                  <a:lnTo>
                    <a:pt x="14881" y="6557"/>
                  </a:lnTo>
                  <a:lnTo>
                    <a:pt x="15434" y="6368"/>
                  </a:lnTo>
                  <a:lnTo>
                    <a:pt x="16001" y="6207"/>
                  </a:lnTo>
                  <a:lnTo>
                    <a:pt x="16581" y="6058"/>
                  </a:lnTo>
                  <a:lnTo>
                    <a:pt x="17201" y="5950"/>
                  </a:lnTo>
                  <a:lnTo>
                    <a:pt x="17835" y="5856"/>
                  </a:lnTo>
                  <a:lnTo>
                    <a:pt x="18496" y="5802"/>
                  </a:lnTo>
                  <a:lnTo>
                    <a:pt x="19184" y="5761"/>
                  </a:lnTo>
                  <a:lnTo>
                    <a:pt x="19899" y="5748"/>
                  </a:lnTo>
                  <a:close/>
                  <a:moveTo>
                    <a:pt x="18523" y="1"/>
                  </a:moveTo>
                  <a:lnTo>
                    <a:pt x="18038" y="14"/>
                  </a:lnTo>
                  <a:lnTo>
                    <a:pt x="17565" y="28"/>
                  </a:lnTo>
                  <a:lnTo>
                    <a:pt x="17093" y="55"/>
                  </a:lnTo>
                  <a:lnTo>
                    <a:pt x="16621" y="95"/>
                  </a:lnTo>
                  <a:lnTo>
                    <a:pt x="16149" y="149"/>
                  </a:lnTo>
                  <a:lnTo>
                    <a:pt x="15690" y="203"/>
                  </a:lnTo>
                  <a:lnTo>
                    <a:pt x="15232" y="271"/>
                  </a:lnTo>
                  <a:lnTo>
                    <a:pt x="14773" y="352"/>
                  </a:lnTo>
                  <a:lnTo>
                    <a:pt x="14328" y="446"/>
                  </a:lnTo>
                  <a:lnTo>
                    <a:pt x="13882" y="540"/>
                  </a:lnTo>
                  <a:lnTo>
                    <a:pt x="13437" y="648"/>
                  </a:lnTo>
                  <a:lnTo>
                    <a:pt x="12992" y="770"/>
                  </a:lnTo>
                  <a:lnTo>
                    <a:pt x="12560" y="905"/>
                  </a:lnTo>
                  <a:lnTo>
                    <a:pt x="12129" y="1040"/>
                  </a:lnTo>
                  <a:lnTo>
                    <a:pt x="11711" y="1201"/>
                  </a:lnTo>
                  <a:lnTo>
                    <a:pt x="11292" y="1350"/>
                  </a:lnTo>
                  <a:lnTo>
                    <a:pt x="10874" y="1525"/>
                  </a:lnTo>
                  <a:lnTo>
                    <a:pt x="10469" y="1701"/>
                  </a:lnTo>
                  <a:lnTo>
                    <a:pt x="10065" y="1890"/>
                  </a:lnTo>
                  <a:lnTo>
                    <a:pt x="9673" y="2078"/>
                  </a:lnTo>
                  <a:lnTo>
                    <a:pt x="9282" y="2294"/>
                  </a:lnTo>
                  <a:lnTo>
                    <a:pt x="8891" y="2497"/>
                  </a:lnTo>
                  <a:lnTo>
                    <a:pt x="8513" y="2726"/>
                  </a:lnTo>
                  <a:lnTo>
                    <a:pt x="8149" y="2955"/>
                  </a:lnTo>
                  <a:lnTo>
                    <a:pt x="7771" y="3198"/>
                  </a:lnTo>
                  <a:lnTo>
                    <a:pt x="7420" y="3441"/>
                  </a:lnTo>
                  <a:lnTo>
                    <a:pt x="7070" y="3697"/>
                  </a:lnTo>
                  <a:lnTo>
                    <a:pt x="6719" y="3967"/>
                  </a:lnTo>
                  <a:lnTo>
                    <a:pt x="6382" y="4237"/>
                  </a:lnTo>
                  <a:lnTo>
                    <a:pt x="6044" y="4520"/>
                  </a:lnTo>
                  <a:lnTo>
                    <a:pt x="5721" y="4803"/>
                  </a:lnTo>
                  <a:lnTo>
                    <a:pt x="5410" y="5100"/>
                  </a:lnTo>
                  <a:lnTo>
                    <a:pt x="5100" y="5411"/>
                  </a:lnTo>
                  <a:lnTo>
                    <a:pt x="4790" y="5721"/>
                  </a:lnTo>
                  <a:lnTo>
                    <a:pt x="4493" y="6031"/>
                  </a:lnTo>
                  <a:lnTo>
                    <a:pt x="4210" y="6368"/>
                  </a:lnTo>
                  <a:lnTo>
                    <a:pt x="3940" y="6692"/>
                  </a:lnTo>
                  <a:lnTo>
                    <a:pt x="3670" y="7029"/>
                  </a:lnTo>
                  <a:lnTo>
                    <a:pt x="3400" y="7380"/>
                  </a:lnTo>
                  <a:lnTo>
                    <a:pt x="3144" y="7731"/>
                  </a:lnTo>
                  <a:lnTo>
                    <a:pt x="2901" y="8095"/>
                  </a:lnTo>
                  <a:lnTo>
                    <a:pt x="2672" y="8473"/>
                  </a:lnTo>
                  <a:lnTo>
                    <a:pt x="2442" y="8837"/>
                  </a:lnTo>
                  <a:lnTo>
                    <a:pt x="2227" y="9228"/>
                  </a:lnTo>
                  <a:lnTo>
                    <a:pt x="2011" y="9606"/>
                  </a:lnTo>
                  <a:lnTo>
                    <a:pt x="1822" y="9997"/>
                  </a:lnTo>
                  <a:lnTo>
                    <a:pt x="1633" y="10402"/>
                  </a:lnTo>
                  <a:lnTo>
                    <a:pt x="1444" y="10807"/>
                  </a:lnTo>
                  <a:lnTo>
                    <a:pt x="1282" y="11225"/>
                  </a:lnTo>
                  <a:lnTo>
                    <a:pt x="1120" y="11643"/>
                  </a:lnTo>
                  <a:lnTo>
                    <a:pt x="972" y="12061"/>
                  </a:lnTo>
                  <a:lnTo>
                    <a:pt x="824" y="12493"/>
                  </a:lnTo>
                  <a:lnTo>
                    <a:pt x="702" y="12925"/>
                  </a:lnTo>
                  <a:lnTo>
                    <a:pt x="581" y="13357"/>
                  </a:lnTo>
                  <a:lnTo>
                    <a:pt x="473" y="13802"/>
                  </a:lnTo>
                  <a:lnTo>
                    <a:pt x="378" y="14260"/>
                  </a:lnTo>
                  <a:lnTo>
                    <a:pt x="284" y="14719"/>
                  </a:lnTo>
                  <a:lnTo>
                    <a:pt x="216" y="15178"/>
                  </a:lnTo>
                  <a:lnTo>
                    <a:pt x="149" y="15636"/>
                  </a:lnTo>
                  <a:lnTo>
                    <a:pt x="95" y="16109"/>
                  </a:lnTo>
                  <a:lnTo>
                    <a:pt x="55" y="16581"/>
                  </a:lnTo>
                  <a:lnTo>
                    <a:pt x="28" y="17066"/>
                  </a:lnTo>
                  <a:lnTo>
                    <a:pt x="1" y="17539"/>
                  </a:lnTo>
                  <a:lnTo>
                    <a:pt x="1" y="18024"/>
                  </a:lnTo>
                  <a:lnTo>
                    <a:pt x="1" y="18523"/>
                  </a:lnTo>
                  <a:lnTo>
                    <a:pt x="28" y="18996"/>
                  </a:lnTo>
                  <a:lnTo>
                    <a:pt x="55" y="19481"/>
                  </a:lnTo>
                  <a:lnTo>
                    <a:pt x="95" y="19953"/>
                  </a:lnTo>
                  <a:lnTo>
                    <a:pt x="149" y="20426"/>
                  </a:lnTo>
                  <a:lnTo>
                    <a:pt x="216" y="20898"/>
                  </a:lnTo>
                  <a:lnTo>
                    <a:pt x="284" y="21356"/>
                  </a:lnTo>
                  <a:lnTo>
                    <a:pt x="378" y="21815"/>
                  </a:lnTo>
                  <a:lnTo>
                    <a:pt x="473" y="22260"/>
                  </a:lnTo>
                  <a:lnTo>
                    <a:pt x="581" y="22706"/>
                  </a:lnTo>
                  <a:lnTo>
                    <a:pt x="702" y="23151"/>
                  </a:lnTo>
                  <a:lnTo>
                    <a:pt x="824" y="23582"/>
                  </a:lnTo>
                  <a:lnTo>
                    <a:pt x="972" y="24014"/>
                  </a:lnTo>
                  <a:lnTo>
                    <a:pt x="1120" y="24446"/>
                  </a:lnTo>
                  <a:lnTo>
                    <a:pt x="1282" y="24864"/>
                  </a:lnTo>
                  <a:lnTo>
                    <a:pt x="1444" y="25282"/>
                  </a:lnTo>
                  <a:lnTo>
                    <a:pt x="1633" y="25687"/>
                  </a:lnTo>
                  <a:lnTo>
                    <a:pt x="1822" y="26092"/>
                  </a:lnTo>
                  <a:lnTo>
                    <a:pt x="2011" y="26483"/>
                  </a:lnTo>
                  <a:lnTo>
                    <a:pt x="2227" y="26874"/>
                  </a:lnTo>
                  <a:lnTo>
                    <a:pt x="2442" y="27265"/>
                  </a:lnTo>
                  <a:lnTo>
                    <a:pt x="2672" y="27643"/>
                  </a:lnTo>
                  <a:lnTo>
                    <a:pt x="2901" y="28007"/>
                  </a:lnTo>
                  <a:lnTo>
                    <a:pt x="3144" y="28372"/>
                  </a:lnTo>
                  <a:lnTo>
                    <a:pt x="3400" y="28736"/>
                  </a:lnTo>
                  <a:lnTo>
                    <a:pt x="3670" y="29087"/>
                  </a:lnTo>
                  <a:lnTo>
                    <a:pt x="3940" y="29424"/>
                  </a:lnTo>
                  <a:lnTo>
                    <a:pt x="4210" y="29761"/>
                  </a:lnTo>
                  <a:lnTo>
                    <a:pt x="4493" y="30098"/>
                  </a:lnTo>
                  <a:lnTo>
                    <a:pt x="4790" y="30422"/>
                  </a:lnTo>
                  <a:lnTo>
                    <a:pt x="5100" y="30732"/>
                  </a:lnTo>
                  <a:lnTo>
                    <a:pt x="5410" y="31043"/>
                  </a:lnTo>
                  <a:lnTo>
                    <a:pt x="5721" y="31340"/>
                  </a:lnTo>
                  <a:lnTo>
                    <a:pt x="6044" y="31636"/>
                  </a:lnTo>
                  <a:lnTo>
                    <a:pt x="6382" y="31920"/>
                  </a:lnTo>
                  <a:lnTo>
                    <a:pt x="6719" y="32189"/>
                  </a:lnTo>
                  <a:lnTo>
                    <a:pt x="7070" y="32459"/>
                  </a:lnTo>
                  <a:lnTo>
                    <a:pt x="7420" y="32716"/>
                  </a:lnTo>
                  <a:lnTo>
                    <a:pt x="7771" y="32972"/>
                  </a:lnTo>
                  <a:lnTo>
                    <a:pt x="8149" y="33215"/>
                  </a:lnTo>
                  <a:lnTo>
                    <a:pt x="8513" y="33458"/>
                  </a:lnTo>
                  <a:lnTo>
                    <a:pt x="8891" y="33673"/>
                  </a:lnTo>
                  <a:lnTo>
                    <a:pt x="9282" y="33889"/>
                  </a:lnTo>
                  <a:lnTo>
                    <a:pt x="9673" y="34105"/>
                  </a:lnTo>
                  <a:lnTo>
                    <a:pt x="10065" y="34307"/>
                  </a:lnTo>
                  <a:lnTo>
                    <a:pt x="10469" y="34496"/>
                  </a:lnTo>
                  <a:lnTo>
                    <a:pt x="10874" y="34672"/>
                  </a:lnTo>
                  <a:lnTo>
                    <a:pt x="11292" y="34847"/>
                  </a:lnTo>
                  <a:lnTo>
                    <a:pt x="11711" y="35009"/>
                  </a:lnTo>
                  <a:lnTo>
                    <a:pt x="12129" y="35157"/>
                  </a:lnTo>
                  <a:lnTo>
                    <a:pt x="12560" y="35306"/>
                  </a:lnTo>
                  <a:lnTo>
                    <a:pt x="12992" y="35427"/>
                  </a:lnTo>
                  <a:lnTo>
                    <a:pt x="13437" y="35562"/>
                  </a:lnTo>
                  <a:lnTo>
                    <a:pt x="13882" y="35670"/>
                  </a:lnTo>
                  <a:lnTo>
                    <a:pt x="14328" y="35764"/>
                  </a:lnTo>
                  <a:lnTo>
                    <a:pt x="14773" y="35859"/>
                  </a:lnTo>
                  <a:lnTo>
                    <a:pt x="15232" y="35940"/>
                  </a:lnTo>
                  <a:lnTo>
                    <a:pt x="15690" y="36021"/>
                  </a:lnTo>
                  <a:lnTo>
                    <a:pt x="16149" y="36075"/>
                  </a:lnTo>
                  <a:lnTo>
                    <a:pt x="16621" y="36129"/>
                  </a:lnTo>
                  <a:lnTo>
                    <a:pt x="17093" y="36169"/>
                  </a:lnTo>
                  <a:lnTo>
                    <a:pt x="17565" y="36196"/>
                  </a:lnTo>
                  <a:lnTo>
                    <a:pt x="18038" y="36210"/>
                  </a:lnTo>
                  <a:lnTo>
                    <a:pt x="19009" y="36210"/>
                  </a:lnTo>
                  <a:lnTo>
                    <a:pt x="19481" y="36196"/>
                  </a:lnTo>
                  <a:lnTo>
                    <a:pt x="19953" y="36169"/>
                  </a:lnTo>
                  <a:lnTo>
                    <a:pt x="20425" y="36129"/>
                  </a:lnTo>
                  <a:lnTo>
                    <a:pt x="20898" y="36075"/>
                  </a:lnTo>
                  <a:lnTo>
                    <a:pt x="21356" y="36021"/>
                  </a:lnTo>
                  <a:lnTo>
                    <a:pt x="21815" y="35953"/>
                  </a:lnTo>
                  <a:lnTo>
                    <a:pt x="22274" y="35872"/>
                  </a:lnTo>
                  <a:lnTo>
                    <a:pt x="22719" y="35778"/>
                  </a:lnTo>
                  <a:lnTo>
                    <a:pt x="23178" y="35670"/>
                  </a:lnTo>
                  <a:lnTo>
                    <a:pt x="23623" y="35562"/>
                  </a:lnTo>
                  <a:lnTo>
                    <a:pt x="24054" y="35441"/>
                  </a:lnTo>
                  <a:lnTo>
                    <a:pt x="24486" y="35306"/>
                  </a:lnTo>
                  <a:lnTo>
                    <a:pt x="24918" y="35171"/>
                  </a:lnTo>
                  <a:lnTo>
                    <a:pt x="25350" y="35022"/>
                  </a:lnTo>
                  <a:lnTo>
                    <a:pt x="25768" y="34861"/>
                  </a:lnTo>
                  <a:lnTo>
                    <a:pt x="26186" y="34685"/>
                  </a:lnTo>
                  <a:lnTo>
                    <a:pt x="26591" y="34510"/>
                  </a:lnTo>
                  <a:lnTo>
                    <a:pt x="26995" y="34321"/>
                  </a:lnTo>
                  <a:lnTo>
                    <a:pt x="27387" y="34119"/>
                  </a:lnTo>
                  <a:lnTo>
                    <a:pt x="27778" y="33916"/>
                  </a:lnTo>
                  <a:lnTo>
                    <a:pt x="28169" y="33700"/>
                  </a:lnTo>
                  <a:lnTo>
                    <a:pt x="28547" y="33471"/>
                  </a:lnTo>
                  <a:lnTo>
                    <a:pt x="28925" y="33242"/>
                  </a:lnTo>
                  <a:lnTo>
                    <a:pt x="29289" y="32999"/>
                  </a:lnTo>
                  <a:lnTo>
                    <a:pt x="29653" y="32756"/>
                  </a:lnTo>
                  <a:lnTo>
                    <a:pt x="30004" y="32500"/>
                  </a:lnTo>
                  <a:lnTo>
                    <a:pt x="30355" y="32230"/>
                  </a:lnTo>
                  <a:lnTo>
                    <a:pt x="30692" y="31947"/>
                  </a:lnTo>
                  <a:lnTo>
                    <a:pt x="31029" y="31663"/>
                  </a:lnTo>
                  <a:lnTo>
                    <a:pt x="31353" y="31380"/>
                  </a:lnTo>
                  <a:lnTo>
                    <a:pt x="31677" y="31083"/>
                  </a:lnTo>
                  <a:lnTo>
                    <a:pt x="31987" y="30773"/>
                  </a:lnTo>
                  <a:lnTo>
                    <a:pt x="32284" y="30463"/>
                  </a:lnTo>
                  <a:lnTo>
                    <a:pt x="32580" y="30139"/>
                  </a:lnTo>
                  <a:lnTo>
                    <a:pt x="32877" y="29815"/>
                  </a:lnTo>
                  <a:lnTo>
                    <a:pt x="33147" y="29478"/>
                  </a:lnTo>
                  <a:lnTo>
                    <a:pt x="33430" y="29127"/>
                  </a:lnTo>
                  <a:lnTo>
                    <a:pt x="33687" y="28776"/>
                  </a:lnTo>
                  <a:lnTo>
                    <a:pt x="33943" y="28426"/>
                  </a:lnTo>
                  <a:lnTo>
                    <a:pt x="34186" y="28061"/>
                  </a:lnTo>
                  <a:lnTo>
                    <a:pt x="34429" y="27697"/>
                  </a:lnTo>
                  <a:lnTo>
                    <a:pt x="34658" y="27319"/>
                  </a:lnTo>
                  <a:lnTo>
                    <a:pt x="34874" y="26928"/>
                  </a:lnTo>
                  <a:lnTo>
                    <a:pt x="35076" y="26537"/>
                  </a:lnTo>
                  <a:lnTo>
                    <a:pt x="35279" y="26146"/>
                  </a:lnTo>
                  <a:lnTo>
                    <a:pt x="35467" y="25741"/>
                  </a:lnTo>
                  <a:lnTo>
                    <a:pt x="35656" y="25336"/>
                  </a:lnTo>
                  <a:lnTo>
                    <a:pt x="35832" y="24918"/>
                  </a:lnTo>
                  <a:lnTo>
                    <a:pt x="35980" y="24500"/>
                  </a:lnTo>
                  <a:lnTo>
                    <a:pt x="36142" y="24068"/>
                  </a:lnTo>
                  <a:lnTo>
                    <a:pt x="36277" y="23636"/>
                  </a:lnTo>
                  <a:lnTo>
                    <a:pt x="36412" y="23205"/>
                  </a:lnTo>
                  <a:lnTo>
                    <a:pt x="36533" y="22760"/>
                  </a:lnTo>
                  <a:lnTo>
                    <a:pt x="36641" y="22314"/>
                  </a:lnTo>
                  <a:lnTo>
                    <a:pt x="36736" y="21856"/>
                  </a:lnTo>
                  <a:lnTo>
                    <a:pt x="36817" y="21397"/>
                  </a:lnTo>
                  <a:lnTo>
                    <a:pt x="36897" y="20938"/>
                  </a:lnTo>
                  <a:lnTo>
                    <a:pt x="36965" y="20466"/>
                  </a:lnTo>
                  <a:lnTo>
                    <a:pt x="37019" y="19994"/>
                  </a:lnTo>
                  <a:lnTo>
                    <a:pt x="37059" y="19522"/>
                  </a:lnTo>
                  <a:lnTo>
                    <a:pt x="37086" y="19036"/>
                  </a:lnTo>
                  <a:lnTo>
                    <a:pt x="37100" y="18550"/>
                  </a:lnTo>
                  <a:lnTo>
                    <a:pt x="37113" y="18065"/>
                  </a:lnTo>
                  <a:lnTo>
                    <a:pt x="37100" y="17579"/>
                  </a:lnTo>
                  <a:lnTo>
                    <a:pt x="37086" y="17093"/>
                  </a:lnTo>
                  <a:lnTo>
                    <a:pt x="37059" y="16608"/>
                  </a:lnTo>
                  <a:lnTo>
                    <a:pt x="37019" y="16136"/>
                  </a:lnTo>
                  <a:lnTo>
                    <a:pt x="36965" y="15663"/>
                  </a:lnTo>
                  <a:lnTo>
                    <a:pt x="36897" y="15191"/>
                  </a:lnTo>
                  <a:lnTo>
                    <a:pt x="36817" y="14733"/>
                  </a:lnTo>
                  <a:lnTo>
                    <a:pt x="36736" y="14274"/>
                  </a:lnTo>
                  <a:lnTo>
                    <a:pt x="36641" y="13815"/>
                  </a:lnTo>
                  <a:lnTo>
                    <a:pt x="36533" y="13370"/>
                  </a:lnTo>
                  <a:lnTo>
                    <a:pt x="36412" y="12938"/>
                  </a:lnTo>
                  <a:lnTo>
                    <a:pt x="36277" y="12493"/>
                  </a:lnTo>
                  <a:lnTo>
                    <a:pt x="36142" y="12061"/>
                  </a:lnTo>
                  <a:lnTo>
                    <a:pt x="35980" y="11643"/>
                  </a:lnTo>
                  <a:lnTo>
                    <a:pt x="35832" y="11225"/>
                  </a:lnTo>
                  <a:lnTo>
                    <a:pt x="35656" y="10807"/>
                  </a:lnTo>
                  <a:lnTo>
                    <a:pt x="35467" y="10402"/>
                  </a:lnTo>
                  <a:lnTo>
                    <a:pt x="35279" y="9997"/>
                  </a:lnTo>
                  <a:lnTo>
                    <a:pt x="35076" y="9606"/>
                  </a:lnTo>
                  <a:lnTo>
                    <a:pt x="34874" y="9215"/>
                  </a:lnTo>
                  <a:lnTo>
                    <a:pt x="34658" y="8837"/>
                  </a:lnTo>
                  <a:lnTo>
                    <a:pt x="34429" y="8459"/>
                  </a:lnTo>
                  <a:lnTo>
                    <a:pt x="34186" y="8095"/>
                  </a:lnTo>
                  <a:lnTo>
                    <a:pt x="33943" y="7731"/>
                  </a:lnTo>
                  <a:lnTo>
                    <a:pt x="33687" y="7380"/>
                  </a:lnTo>
                  <a:lnTo>
                    <a:pt x="33430" y="7029"/>
                  </a:lnTo>
                  <a:lnTo>
                    <a:pt x="33147" y="6692"/>
                  </a:lnTo>
                  <a:lnTo>
                    <a:pt x="32877" y="6355"/>
                  </a:lnTo>
                  <a:lnTo>
                    <a:pt x="32580" y="6031"/>
                  </a:lnTo>
                  <a:lnTo>
                    <a:pt x="32284" y="5707"/>
                  </a:lnTo>
                  <a:lnTo>
                    <a:pt x="31987" y="5397"/>
                  </a:lnTo>
                  <a:lnTo>
                    <a:pt x="31677" y="5100"/>
                  </a:lnTo>
                  <a:lnTo>
                    <a:pt x="31353" y="4803"/>
                  </a:lnTo>
                  <a:lnTo>
                    <a:pt x="31029" y="4507"/>
                  </a:lnTo>
                  <a:lnTo>
                    <a:pt x="30692" y="4237"/>
                  </a:lnTo>
                  <a:lnTo>
                    <a:pt x="30355" y="3954"/>
                  </a:lnTo>
                  <a:lnTo>
                    <a:pt x="30004" y="3697"/>
                  </a:lnTo>
                  <a:lnTo>
                    <a:pt x="29653" y="3441"/>
                  </a:lnTo>
                  <a:lnTo>
                    <a:pt x="29289" y="3185"/>
                  </a:lnTo>
                  <a:lnTo>
                    <a:pt x="28925" y="2955"/>
                  </a:lnTo>
                  <a:lnTo>
                    <a:pt x="28547" y="2726"/>
                  </a:lnTo>
                  <a:lnTo>
                    <a:pt x="28169" y="2497"/>
                  </a:lnTo>
                  <a:lnTo>
                    <a:pt x="27778" y="2281"/>
                  </a:lnTo>
                  <a:lnTo>
                    <a:pt x="27387" y="2078"/>
                  </a:lnTo>
                  <a:lnTo>
                    <a:pt x="26995" y="1890"/>
                  </a:lnTo>
                  <a:lnTo>
                    <a:pt x="26591" y="1701"/>
                  </a:lnTo>
                  <a:lnTo>
                    <a:pt x="26186" y="1525"/>
                  </a:lnTo>
                  <a:lnTo>
                    <a:pt x="25768" y="1350"/>
                  </a:lnTo>
                  <a:lnTo>
                    <a:pt x="25350" y="1188"/>
                  </a:lnTo>
                  <a:lnTo>
                    <a:pt x="24918" y="1040"/>
                  </a:lnTo>
                  <a:lnTo>
                    <a:pt x="24486" y="905"/>
                  </a:lnTo>
                  <a:lnTo>
                    <a:pt x="24054" y="770"/>
                  </a:lnTo>
                  <a:lnTo>
                    <a:pt x="23623" y="648"/>
                  </a:lnTo>
                  <a:lnTo>
                    <a:pt x="23178" y="540"/>
                  </a:lnTo>
                  <a:lnTo>
                    <a:pt x="22719" y="446"/>
                  </a:lnTo>
                  <a:lnTo>
                    <a:pt x="22274" y="352"/>
                  </a:lnTo>
                  <a:lnTo>
                    <a:pt x="21815" y="271"/>
                  </a:lnTo>
                  <a:lnTo>
                    <a:pt x="21356" y="203"/>
                  </a:lnTo>
                  <a:lnTo>
                    <a:pt x="20898" y="149"/>
                  </a:lnTo>
                  <a:lnTo>
                    <a:pt x="20425" y="95"/>
                  </a:lnTo>
                  <a:lnTo>
                    <a:pt x="19953" y="55"/>
                  </a:lnTo>
                  <a:lnTo>
                    <a:pt x="19481" y="28"/>
                  </a:lnTo>
                  <a:lnTo>
                    <a:pt x="19009" y="14"/>
                  </a:lnTo>
                  <a:lnTo>
                    <a:pt x="18523"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 name="Google Shape;1502;p137"/>
            <p:cNvSpPr/>
            <p:nvPr/>
          </p:nvSpPr>
          <p:spPr>
            <a:xfrm>
              <a:off x="6021600" y="3432700"/>
              <a:ext cx="293450" cy="206775"/>
            </a:xfrm>
            <a:custGeom>
              <a:rect b="b" l="l" r="r" t="t"/>
              <a:pathLst>
                <a:path extrusionOk="0" h="8271" w="11738">
                  <a:moveTo>
                    <a:pt x="11738" y="0"/>
                  </a:moveTo>
                  <a:lnTo>
                    <a:pt x="11481" y="108"/>
                  </a:lnTo>
                  <a:lnTo>
                    <a:pt x="11211" y="203"/>
                  </a:lnTo>
                  <a:lnTo>
                    <a:pt x="10942" y="284"/>
                  </a:lnTo>
                  <a:lnTo>
                    <a:pt x="10658" y="338"/>
                  </a:lnTo>
                  <a:lnTo>
                    <a:pt x="9647" y="540"/>
                  </a:lnTo>
                  <a:lnTo>
                    <a:pt x="8513" y="742"/>
                  </a:lnTo>
                  <a:lnTo>
                    <a:pt x="7407" y="931"/>
                  </a:lnTo>
                  <a:lnTo>
                    <a:pt x="6449" y="1080"/>
                  </a:lnTo>
                  <a:lnTo>
                    <a:pt x="5653" y="1201"/>
                  </a:lnTo>
                  <a:lnTo>
                    <a:pt x="4911" y="1336"/>
                  </a:lnTo>
                  <a:lnTo>
                    <a:pt x="4223" y="1471"/>
                  </a:lnTo>
                  <a:lnTo>
                    <a:pt x="3589" y="1619"/>
                  </a:lnTo>
                  <a:lnTo>
                    <a:pt x="3009" y="1768"/>
                  </a:lnTo>
                  <a:lnTo>
                    <a:pt x="2483" y="1943"/>
                  </a:lnTo>
                  <a:lnTo>
                    <a:pt x="2240" y="2024"/>
                  </a:lnTo>
                  <a:lnTo>
                    <a:pt x="2011" y="2118"/>
                  </a:lnTo>
                  <a:lnTo>
                    <a:pt x="1795" y="2213"/>
                  </a:lnTo>
                  <a:lnTo>
                    <a:pt x="1579" y="2321"/>
                  </a:lnTo>
                  <a:lnTo>
                    <a:pt x="1390" y="2429"/>
                  </a:lnTo>
                  <a:lnTo>
                    <a:pt x="1215" y="2537"/>
                  </a:lnTo>
                  <a:lnTo>
                    <a:pt x="1040" y="2658"/>
                  </a:lnTo>
                  <a:lnTo>
                    <a:pt x="891" y="2779"/>
                  </a:lnTo>
                  <a:lnTo>
                    <a:pt x="743" y="2901"/>
                  </a:lnTo>
                  <a:lnTo>
                    <a:pt x="621" y="3036"/>
                  </a:lnTo>
                  <a:lnTo>
                    <a:pt x="500" y="3184"/>
                  </a:lnTo>
                  <a:lnTo>
                    <a:pt x="392" y="3332"/>
                  </a:lnTo>
                  <a:lnTo>
                    <a:pt x="298" y="3481"/>
                  </a:lnTo>
                  <a:lnTo>
                    <a:pt x="217" y="3643"/>
                  </a:lnTo>
                  <a:lnTo>
                    <a:pt x="149" y="3818"/>
                  </a:lnTo>
                  <a:lnTo>
                    <a:pt x="95" y="3994"/>
                  </a:lnTo>
                  <a:lnTo>
                    <a:pt x="55" y="4182"/>
                  </a:lnTo>
                  <a:lnTo>
                    <a:pt x="28" y="4385"/>
                  </a:lnTo>
                  <a:lnTo>
                    <a:pt x="1" y="4587"/>
                  </a:lnTo>
                  <a:lnTo>
                    <a:pt x="1" y="4789"/>
                  </a:lnTo>
                  <a:lnTo>
                    <a:pt x="14" y="4992"/>
                  </a:lnTo>
                  <a:lnTo>
                    <a:pt x="28" y="5181"/>
                  </a:lnTo>
                  <a:lnTo>
                    <a:pt x="68" y="5370"/>
                  </a:lnTo>
                  <a:lnTo>
                    <a:pt x="122" y="5558"/>
                  </a:lnTo>
                  <a:lnTo>
                    <a:pt x="190" y="5734"/>
                  </a:lnTo>
                  <a:lnTo>
                    <a:pt x="271" y="5909"/>
                  </a:lnTo>
                  <a:lnTo>
                    <a:pt x="351" y="6085"/>
                  </a:lnTo>
                  <a:lnTo>
                    <a:pt x="459" y="6246"/>
                  </a:lnTo>
                  <a:lnTo>
                    <a:pt x="567" y="6395"/>
                  </a:lnTo>
                  <a:lnTo>
                    <a:pt x="702" y="6543"/>
                  </a:lnTo>
                  <a:lnTo>
                    <a:pt x="837" y="6692"/>
                  </a:lnTo>
                  <a:lnTo>
                    <a:pt x="986" y="6840"/>
                  </a:lnTo>
                  <a:lnTo>
                    <a:pt x="1134" y="6975"/>
                  </a:lnTo>
                  <a:lnTo>
                    <a:pt x="1296" y="7096"/>
                  </a:lnTo>
                  <a:lnTo>
                    <a:pt x="1471" y="7218"/>
                  </a:lnTo>
                  <a:lnTo>
                    <a:pt x="1647" y="7339"/>
                  </a:lnTo>
                  <a:lnTo>
                    <a:pt x="1835" y="7447"/>
                  </a:lnTo>
                  <a:lnTo>
                    <a:pt x="2038" y="7555"/>
                  </a:lnTo>
                  <a:lnTo>
                    <a:pt x="2240" y="7649"/>
                  </a:lnTo>
                  <a:lnTo>
                    <a:pt x="2443" y="7744"/>
                  </a:lnTo>
                  <a:lnTo>
                    <a:pt x="2874" y="7892"/>
                  </a:lnTo>
                  <a:lnTo>
                    <a:pt x="3319" y="8027"/>
                  </a:lnTo>
                  <a:lnTo>
                    <a:pt x="3765" y="8135"/>
                  </a:lnTo>
                  <a:lnTo>
                    <a:pt x="4237" y="8216"/>
                  </a:lnTo>
                  <a:lnTo>
                    <a:pt x="4709" y="8257"/>
                  </a:lnTo>
                  <a:lnTo>
                    <a:pt x="5168" y="8270"/>
                  </a:lnTo>
                  <a:lnTo>
                    <a:pt x="5545" y="8257"/>
                  </a:lnTo>
                  <a:lnTo>
                    <a:pt x="5977" y="8216"/>
                  </a:lnTo>
                  <a:lnTo>
                    <a:pt x="6449" y="8135"/>
                  </a:lnTo>
                  <a:lnTo>
                    <a:pt x="6706" y="8095"/>
                  </a:lnTo>
                  <a:lnTo>
                    <a:pt x="6962" y="8027"/>
                  </a:lnTo>
                  <a:lnTo>
                    <a:pt x="7232" y="7960"/>
                  </a:lnTo>
                  <a:lnTo>
                    <a:pt x="7502" y="7865"/>
                  </a:lnTo>
                  <a:lnTo>
                    <a:pt x="7771" y="7771"/>
                  </a:lnTo>
                  <a:lnTo>
                    <a:pt x="8055" y="7676"/>
                  </a:lnTo>
                  <a:lnTo>
                    <a:pt x="8324" y="7555"/>
                  </a:lnTo>
                  <a:lnTo>
                    <a:pt x="8608" y="7420"/>
                  </a:lnTo>
                  <a:lnTo>
                    <a:pt x="8878" y="7272"/>
                  </a:lnTo>
                  <a:lnTo>
                    <a:pt x="9147" y="7110"/>
                  </a:lnTo>
                  <a:lnTo>
                    <a:pt x="9404" y="6934"/>
                  </a:lnTo>
                  <a:lnTo>
                    <a:pt x="9660" y="6746"/>
                  </a:lnTo>
                  <a:lnTo>
                    <a:pt x="9903" y="6543"/>
                  </a:lnTo>
                  <a:lnTo>
                    <a:pt x="10146" y="6327"/>
                  </a:lnTo>
                  <a:lnTo>
                    <a:pt x="10375" y="6085"/>
                  </a:lnTo>
                  <a:lnTo>
                    <a:pt x="10591" y="5828"/>
                  </a:lnTo>
                  <a:lnTo>
                    <a:pt x="10780" y="5558"/>
                  </a:lnTo>
                  <a:lnTo>
                    <a:pt x="10969" y="5275"/>
                  </a:lnTo>
                  <a:lnTo>
                    <a:pt x="11144" y="4965"/>
                  </a:lnTo>
                  <a:lnTo>
                    <a:pt x="11292" y="4641"/>
                  </a:lnTo>
                  <a:lnTo>
                    <a:pt x="11427" y="4290"/>
                  </a:lnTo>
                  <a:lnTo>
                    <a:pt x="11535" y="3926"/>
                  </a:lnTo>
                  <a:lnTo>
                    <a:pt x="11616" y="3535"/>
                  </a:lnTo>
                  <a:lnTo>
                    <a:pt x="11684" y="3117"/>
                  </a:lnTo>
                  <a:lnTo>
                    <a:pt x="11724" y="2698"/>
                  </a:lnTo>
                  <a:lnTo>
                    <a:pt x="11738" y="2240"/>
                  </a:lnTo>
                  <a:lnTo>
                    <a:pt x="11738"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13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 footer">
  <p:cSld name="CUSTOM_3_5_1">
    <p:bg>
      <p:bgPr>
        <a:solidFill>
          <a:srgbClr val="FFFFFF"/>
        </a:solidFill>
      </p:bgPr>
    </p:bg>
    <p:spTree>
      <p:nvGrpSpPr>
        <p:cNvPr id="1503" name="Shape 1503"/>
        <p:cNvGrpSpPr/>
        <p:nvPr/>
      </p:nvGrpSpPr>
      <p:grpSpPr>
        <a:xfrm>
          <a:off x="0" y="0"/>
          <a:ext cx="0" cy="0"/>
          <a:chOff x="0" y="0"/>
          <a:chExt cx="0" cy="0"/>
        </a:xfrm>
      </p:grpSpPr>
      <p:sp>
        <p:nvSpPr>
          <p:cNvPr id="1504" name="Google Shape;1504;p138"/>
          <p:cNvSpPr txBox="1"/>
          <p:nvPr/>
        </p:nvSpPr>
        <p:spPr>
          <a:xfrm>
            <a:off x="1206943" y="4774052"/>
            <a:ext cx="1577100" cy="131700"/>
          </a:xfrm>
          <a:prstGeom prst="rect">
            <a:avLst/>
          </a:prstGeom>
          <a:noFill/>
          <a:ln>
            <a:noFill/>
          </a:ln>
        </p:spPr>
        <p:txBody>
          <a:bodyPr anchorCtr="0" anchor="b" bIns="0" lIns="0" spcFirstLastPara="1" rIns="0" wrap="square" tIns="0">
            <a:noAutofit/>
          </a:bodyPr>
          <a:lstStyle/>
          <a:p>
            <a:pPr indent="0" lvl="0" marL="0" rtl="0" algn="l">
              <a:spcBef>
                <a:spcPts val="0"/>
              </a:spcBef>
              <a:spcAft>
                <a:spcPts val="0"/>
              </a:spcAft>
              <a:buClr>
                <a:srgbClr val="000000"/>
              </a:buClr>
              <a:buSzPts val="600"/>
              <a:buFont typeface="Arial"/>
              <a:buNone/>
            </a:pPr>
            <a:r>
              <a:rPr lang="en" sz="500">
                <a:solidFill>
                  <a:schemeClr val="dk2"/>
                </a:solidFill>
                <a:latin typeface="DM Sans"/>
                <a:ea typeface="DM Sans"/>
                <a:cs typeface="DM Sans"/>
                <a:sym typeface="DM Sans"/>
              </a:rPr>
              <a:t>2023 © AppFolio, Inc. Confidential</a:t>
            </a:r>
            <a:endParaRPr sz="500">
              <a:solidFill>
                <a:schemeClr val="dk2"/>
              </a:solidFill>
              <a:latin typeface="DM Sans"/>
              <a:ea typeface="DM Sans"/>
              <a:cs typeface="DM Sans"/>
              <a:sym typeface="DM Sans"/>
            </a:endParaRPr>
          </a:p>
        </p:txBody>
      </p:sp>
      <p:grpSp>
        <p:nvGrpSpPr>
          <p:cNvPr id="1505" name="Google Shape;1505;p138"/>
          <p:cNvGrpSpPr/>
          <p:nvPr/>
        </p:nvGrpSpPr>
        <p:grpSpPr>
          <a:xfrm>
            <a:off x="8511895" y="4826713"/>
            <a:ext cx="337055" cy="87653"/>
            <a:chOff x="288629" y="563758"/>
            <a:chExt cx="862254" cy="215523"/>
          </a:xfrm>
        </p:grpSpPr>
        <p:sp>
          <p:nvSpPr>
            <p:cNvPr id="1506" name="Google Shape;1506;p138"/>
            <p:cNvSpPr/>
            <p:nvPr/>
          </p:nvSpPr>
          <p:spPr>
            <a:xfrm>
              <a:off x="288629" y="606989"/>
              <a:ext cx="111063" cy="132645"/>
            </a:xfrm>
            <a:custGeom>
              <a:rect b="b" l="l" r="r" t="t"/>
              <a:pathLst>
                <a:path extrusionOk="0" h="18956" w="15420">
                  <a:moveTo>
                    <a:pt x="12330" y="9444"/>
                  </a:moveTo>
                  <a:lnTo>
                    <a:pt x="12330" y="11171"/>
                  </a:lnTo>
                  <a:lnTo>
                    <a:pt x="12330" y="11508"/>
                  </a:lnTo>
                  <a:lnTo>
                    <a:pt x="12290" y="11845"/>
                  </a:lnTo>
                  <a:lnTo>
                    <a:pt x="12249" y="12156"/>
                  </a:lnTo>
                  <a:lnTo>
                    <a:pt x="12182" y="12453"/>
                  </a:lnTo>
                  <a:lnTo>
                    <a:pt x="12088" y="12736"/>
                  </a:lnTo>
                  <a:lnTo>
                    <a:pt x="11993" y="13006"/>
                  </a:lnTo>
                  <a:lnTo>
                    <a:pt x="11872" y="13262"/>
                  </a:lnTo>
                  <a:lnTo>
                    <a:pt x="11737" y="13491"/>
                  </a:lnTo>
                  <a:lnTo>
                    <a:pt x="11602" y="13721"/>
                  </a:lnTo>
                  <a:lnTo>
                    <a:pt x="11440" y="13923"/>
                  </a:lnTo>
                  <a:lnTo>
                    <a:pt x="11278" y="14125"/>
                  </a:lnTo>
                  <a:lnTo>
                    <a:pt x="11103" y="14301"/>
                  </a:lnTo>
                  <a:lnTo>
                    <a:pt x="10927" y="14476"/>
                  </a:lnTo>
                  <a:lnTo>
                    <a:pt x="10739" y="14625"/>
                  </a:lnTo>
                  <a:lnTo>
                    <a:pt x="10536" y="14773"/>
                  </a:lnTo>
                  <a:lnTo>
                    <a:pt x="10334" y="14908"/>
                  </a:lnTo>
                  <a:lnTo>
                    <a:pt x="10131" y="15029"/>
                  </a:lnTo>
                  <a:lnTo>
                    <a:pt x="9916" y="15151"/>
                  </a:lnTo>
                  <a:lnTo>
                    <a:pt x="9713" y="15245"/>
                  </a:lnTo>
                  <a:lnTo>
                    <a:pt x="9497" y="15340"/>
                  </a:lnTo>
                  <a:lnTo>
                    <a:pt x="9282" y="15421"/>
                  </a:lnTo>
                  <a:lnTo>
                    <a:pt x="9079" y="15488"/>
                  </a:lnTo>
                  <a:lnTo>
                    <a:pt x="8661" y="15609"/>
                  </a:lnTo>
                  <a:lnTo>
                    <a:pt x="8270" y="15704"/>
                  </a:lnTo>
                  <a:lnTo>
                    <a:pt x="7892" y="15758"/>
                  </a:lnTo>
                  <a:lnTo>
                    <a:pt x="7568" y="15785"/>
                  </a:lnTo>
                  <a:lnTo>
                    <a:pt x="7271" y="15798"/>
                  </a:lnTo>
                  <a:lnTo>
                    <a:pt x="6921" y="15785"/>
                  </a:lnTo>
                  <a:lnTo>
                    <a:pt x="6556" y="15758"/>
                  </a:lnTo>
                  <a:lnTo>
                    <a:pt x="6192" y="15690"/>
                  </a:lnTo>
                  <a:lnTo>
                    <a:pt x="5841" y="15623"/>
                  </a:lnTo>
                  <a:lnTo>
                    <a:pt x="5504" y="15515"/>
                  </a:lnTo>
                  <a:lnTo>
                    <a:pt x="5167" y="15394"/>
                  </a:lnTo>
                  <a:lnTo>
                    <a:pt x="4857" y="15245"/>
                  </a:lnTo>
                  <a:lnTo>
                    <a:pt x="4560" y="15083"/>
                  </a:lnTo>
                  <a:lnTo>
                    <a:pt x="4290" y="14908"/>
                  </a:lnTo>
                  <a:lnTo>
                    <a:pt x="4047" y="14706"/>
                  </a:lnTo>
                  <a:lnTo>
                    <a:pt x="3926" y="14598"/>
                  </a:lnTo>
                  <a:lnTo>
                    <a:pt x="3831" y="14476"/>
                  </a:lnTo>
                  <a:lnTo>
                    <a:pt x="3723" y="14368"/>
                  </a:lnTo>
                  <a:lnTo>
                    <a:pt x="3642" y="14247"/>
                  </a:lnTo>
                  <a:lnTo>
                    <a:pt x="3562" y="14112"/>
                  </a:lnTo>
                  <a:lnTo>
                    <a:pt x="3494" y="13990"/>
                  </a:lnTo>
                  <a:lnTo>
                    <a:pt x="3427" y="13856"/>
                  </a:lnTo>
                  <a:lnTo>
                    <a:pt x="3386" y="13721"/>
                  </a:lnTo>
                  <a:lnTo>
                    <a:pt x="3346" y="13572"/>
                  </a:lnTo>
                  <a:lnTo>
                    <a:pt x="3305" y="13424"/>
                  </a:lnTo>
                  <a:lnTo>
                    <a:pt x="3292" y="13275"/>
                  </a:lnTo>
                  <a:lnTo>
                    <a:pt x="3292" y="13127"/>
                  </a:lnTo>
                  <a:lnTo>
                    <a:pt x="3292" y="12965"/>
                  </a:lnTo>
                  <a:lnTo>
                    <a:pt x="3305" y="12803"/>
                  </a:lnTo>
                  <a:lnTo>
                    <a:pt x="3332" y="12655"/>
                  </a:lnTo>
                  <a:lnTo>
                    <a:pt x="3359" y="12520"/>
                  </a:lnTo>
                  <a:lnTo>
                    <a:pt x="3400" y="12372"/>
                  </a:lnTo>
                  <a:lnTo>
                    <a:pt x="3454" y="12250"/>
                  </a:lnTo>
                  <a:lnTo>
                    <a:pt x="3521" y="12129"/>
                  </a:lnTo>
                  <a:lnTo>
                    <a:pt x="3589" y="12007"/>
                  </a:lnTo>
                  <a:lnTo>
                    <a:pt x="3669" y="11886"/>
                  </a:lnTo>
                  <a:lnTo>
                    <a:pt x="3764" y="11778"/>
                  </a:lnTo>
                  <a:lnTo>
                    <a:pt x="3858" y="11670"/>
                  </a:lnTo>
                  <a:lnTo>
                    <a:pt x="3966" y="11576"/>
                  </a:lnTo>
                  <a:lnTo>
                    <a:pt x="4088" y="11481"/>
                  </a:lnTo>
                  <a:lnTo>
                    <a:pt x="4223" y="11387"/>
                  </a:lnTo>
                  <a:lnTo>
                    <a:pt x="4357" y="11306"/>
                  </a:lnTo>
                  <a:lnTo>
                    <a:pt x="4506" y="11225"/>
                  </a:lnTo>
                  <a:lnTo>
                    <a:pt x="4843" y="11077"/>
                  </a:lnTo>
                  <a:lnTo>
                    <a:pt x="5207" y="10928"/>
                  </a:lnTo>
                  <a:lnTo>
                    <a:pt x="5612" y="10807"/>
                  </a:lnTo>
                  <a:lnTo>
                    <a:pt x="6057" y="10685"/>
                  </a:lnTo>
                  <a:lnTo>
                    <a:pt x="6543" y="10577"/>
                  </a:lnTo>
                  <a:lnTo>
                    <a:pt x="7083" y="10469"/>
                  </a:lnTo>
                  <a:lnTo>
                    <a:pt x="7649" y="10375"/>
                  </a:lnTo>
                  <a:lnTo>
                    <a:pt x="8256" y="10267"/>
                  </a:lnTo>
                  <a:lnTo>
                    <a:pt x="8998" y="10159"/>
                  </a:lnTo>
                  <a:lnTo>
                    <a:pt x="9848" y="10011"/>
                  </a:lnTo>
                  <a:lnTo>
                    <a:pt x="11507" y="9700"/>
                  </a:lnTo>
                  <a:lnTo>
                    <a:pt x="11710" y="9660"/>
                  </a:lnTo>
                  <a:lnTo>
                    <a:pt x="11926" y="9593"/>
                  </a:lnTo>
                  <a:lnTo>
                    <a:pt x="12128" y="9525"/>
                  </a:lnTo>
                  <a:lnTo>
                    <a:pt x="12330" y="9444"/>
                  </a:lnTo>
                  <a:close/>
                  <a:moveTo>
                    <a:pt x="8728" y="1"/>
                  </a:moveTo>
                  <a:lnTo>
                    <a:pt x="8175" y="14"/>
                  </a:lnTo>
                  <a:lnTo>
                    <a:pt x="7649" y="41"/>
                  </a:lnTo>
                  <a:lnTo>
                    <a:pt x="7137" y="95"/>
                  </a:lnTo>
                  <a:lnTo>
                    <a:pt x="6637" y="163"/>
                  </a:lnTo>
                  <a:lnTo>
                    <a:pt x="6165" y="244"/>
                  </a:lnTo>
                  <a:lnTo>
                    <a:pt x="5707" y="351"/>
                  </a:lnTo>
                  <a:lnTo>
                    <a:pt x="5275" y="486"/>
                  </a:lnTo>
                  <a:lnTo>
                    <a:pt x="4857" y="635"/>
                  </a:lnTo>
                  <a:lnTo>
                    <a:pt x="4452" y="797"/>
                  </a:lnTo>
                  <a:lnTo>
                    <a:pt x="4074" y="986"/>
                  </a:lnTo>
                  <a:lnTo>
                    <a:pt x="3710" y="1188"/>
                  </a:lnTo>
                  <a:lnTo>
                    <a:pt x="3373" y="1404"/>
                  </a:lnTo>
                  <a:lnTo>
                    <a:pt x="3049" y="1647"/>
                  </a:lnTo>
                  <a:lnTo>
                    <a:pt x="2752" y="1916"/>
                  </a:lnTo>
                  <a:lnTo>
                    <a:pt x="2455" y="2200"/>
                  </a:lnTo>
                  <a:lnTo>
                    <a:pt x="2199" y="2496"/>
                  </a:lnTo>
                  <a:lnTo>
                    <a:pt x="2051" y="2685"/>
                  </a:lnTo>
                  <a:lnTo>
                    <a:pt x="1916" y="2874"/>
                  </a:lnTo>
                  <a:lnTo>
                    <a:pt x="1794" y="3063"/>
                  </a:lnTo>
                  <a:lnTo>
                    <a:pt x="1673" y="3265"/>
                  </a:lnTo>
                  <a:lnTo>
                    <a:pt x="1551" y="3468"/>
                  </a:lnTo>
                  <a:lnTo>
                    <a:pt x="1457" y="3670"/>
                  </a:lnTo>
                  <a:lnTo>
                    <a:pt x="1349" y="3886"/>
                  </a:lnTo>
                  <a:lnTo>
                    <a:pt x="1268" y="4102"/>
                  </a:lnTo>
                  <a:lnTo>
                    <a:pt x="1187" y="4318"/>
                  </a:lnTo>
                  <a:lnTo>
                    <a:pt x="1106" y="4534"/>
                  </a:lnTo>
                  <a:lnTo>
                    <a:pt x="1039" y="4763"/>
                  </a:lnTo>
                  <a:lnTo>
                    <a:pt x="985" y="4992"/>
                  </a:lnTo>
                  <a:lnTo>
                    <a:pt x="931" y="5208"/>
                  </a:lnTo>
                  <a:lnTo>
                    <a:pt x="890" y="5437"/>
                  </a:lnTo>
                  <a:lnTo>
                    <a:pt x="863" y="5680"/>
                  </a:lnTo>
                  <a:lnTo>
                    <a:pt x="836" y="5910"/>
                  </a:lnTo>
                  <a:lnTo>
                    <a:pt x="836" y="6004"/>
                  </a:lnTo>
                  <a:lnTo>
                    <a:pt x="863" y="6152"/>
                  </a:lnTo>
                  <a:lnTo>
                    <a:pt x="890" y="6301"/>
                  </a:lnTo>
                  <a:lnTo>
                    <a:pt x="944" y="6436"/>
                  </a:lnTo>
                  <a:lnTo>
                    <a:pt x="998" y="6571"/>
                  </a:lnTo>
                  <a:lnTo>
                    <a:pt x="1079" y="6706"/>
                  </a:lnTo>
                  <a:lnTo>
                    <a:pt x="1160" y="6827"/>
                  </a:lnTo>
                  <a:lnTo>
                    <a:pt x="1255" y="6935"/>
                  </a:lnTo>
                  <a:lnTo>
                    <a:pt x="1363" y="7043"/>
                  </a:lnTo>
                  <a:lnTo>
                    <a:pt x="1484" y="7137"/>
                  </a:lnTo>
                  <a:lnTo>
                    <a:pt x="1605" y="7218"/>
                  </a:lnTo>
                  <a:lnTo>
                    <a:pt x="1727" y="7286"/>
                  </a:lnTo>
                  <a:lnTo>
                    <a:pt x="1862" y="7353"/>
                  </a:lnTo>
                  <a:lnTo>
                    <a:pt x="2010" y="7394"/>
                  </a:lnTo>
                  <a:lnTo>
                    <a:pt x="2159" y="7421"/>
                  </a:lnTo>
                  <a:lnTo>
                    <a:pt x="2293" y="7448"/>
                  </a:lnTo>
                  <a:lnTo>
                    <a:pt x="2455" y="7448"/>
                  </a:lnTo>
                  <a:lnTo>
                    <a:pt x="2590" y="7461"/>
                  </a:lnTo>
                  <a:lnTo>
                    <a:pt x="2725" y="7448"/>
                  </a:lnTo>
                  <a:lnTo>
                    <a:pt x="2874" y="7434"/>
                  </a:lnTo>
                  <a:lnTo>
                    <a:pt x="3008" y="7407"/>
                  </a:lnTo>
                  <a:lnTo>
                    <a:pt x="3143" y="7353"/>
                  </a:lnTo>
                  <a:lnTo>
                    <a:pt x="3265" y="7299"/>
                  </a:lnTo>
                  <a:lnTo>
                    <a:pt x="3386" y="7232"/>
                  </a:lnTo>
                  <a:lnTo>
                    <a:pt x="3508" y="7151"/>
                  </a:lnTo>
                  <a:lnTo>
                    <a:pt x="3615" y="7056"/>
                  </a:lnTo>
                  <a:lnTo>
                    <a:pt x="3710" y="6948"/>
                  </a:lnTo>
                  <a:lnTo>
                    <a:pt x="3804" y="6840"/>
                  </a:lnTo>
                  <a:lnTo>
                    <a:pt x="3872" y="6733"/>
                  </a:lnTo>
                  <a:lnTo>
                    <a:pt x="3939" y="6598"/>
                  </a:lnTo>
                  <a:lnTo>
                    <a:pt x="3993" y="6476"/>
                  </a:lnTo>
                  <a:lnTo>
                    <a:pt x="4034" y="6341"/>
                  </a:lnTo>
                  <a:lnTo>
                    <a:pt x="4061" y="6206"/>
                  </a:lnTo>
                  <a:lnTo>
                    <a:pt x="4142" y="5896"/>
                  </a:lnTo>
                  <a:lnTo>
                    <a:pt x="4223" y="5613"/>
                  </a:lnTo>
                  <a:lnTo>
                    <a:pt x="4317" y="5316"/>
                  </a:lnTo>
                  <a:lnTo>
                    <a:pt x="4438" y="5046"/>
                  </a:lnTo>
                  <a:lnTo>
                    <a:pt x="4573" y="4776"/>
                  </a:lnTo>
                  <a:lnTo>
                    <a:pt x="4749" y="4520"/>
                  </a:lnTo>
                  <a:lnTo>
                    <a:pt x="4830" y="4399"/>
                  </a:lnTo>
                  <a:lnTo>
                    <a:pt x="4938" y="4277"/>
                  </a:lnTo>
                  <a:lnTo>
                    <a:pt x="5045" y="4156"/>
                  </a:lnTo>
                  <a:lnTo>
                    <a:pt x="5167" y="4048"/>
                  </a:lnTo>
                  <a:lnTo>
                    <a:pt x="5288" y="3953"/>
                  </a:lnTo>
                  <a:lnTo>
                    <a:pt x="5423" y="3846"/>
                  </a:lnTo>
                  <a:lnTo>
                    <a:pt x="5558" y="3751"/>
                  </a:lnTo>
                  <a:lnTo>
                    <a:pt x="5720" y="3657"/>
                  </a:lnTo>
                  <a:lnTo>
                    <a:pt x="5882" y="3576"/>
                  </a:lnTo>
                  <a:lnTo>
                    <a:pt x="6057" y="3508"/>
                  </a:lnTo>
                  <a:lnTo>
                    <a:pt x="6233" y="3427"/>
                  </a:lnTo>
                  <a:lnTo>
                    <a:pt x="6435" y="3360"/>
                  </a:lnTo>
                  <a:lnTo>
                    <a:pt x="6637" y="3306"/>
                  </a:lnTo>
                  <a:lnTo>
                    <a:pt x="6867" y="3252"/>
                  </a:lnTo>
                  <a:lnTo>
                    <a:pt x="7096" y="3211"/>
                  </a:lnTo>
                  <a:lnTo>
                    <a:pt x="7339" y="3171"/>
                  </a:lnTo>
                  <a:lnTo>
                    <a:pt x="7595" y="3144"/>
                  </a:lnTo>
                  <a:lnTo>
                    <a:pt x="7865" y="3131"/>
                  </a:lnTo>
                  <a:lnTo>
                    <a:pt x="8148" y="3117"/>
                  </a:lnTo>
                  <a:lnTo>
                    <a:pt x="8445" y="3104"/>
                  </a:lnTo>
                  <a:lnTo>
                    <a:pt x="8769" y="3117"/>
                  </a:lnTo>
                  <a:lnTo>
                    <a:pt x="9079" y="3131"/>
                  </a:lnTo>
                  <a:lnTo>
                    <a:pt x="9362" y="3144"/>
                  </a:lnTo>
                  <a:lnTo>
                    <a:pt x="9646" y="3171"/>
                  </a:lnTo>
                  <a:lnTo>
                    <a:pt x="9902" y="3211"/>
                  </a:lnTo>
                  <a:lnTo>
                    <a:pt x="10158" y="3265"/>
                  </a:lnTo>
                  <a:lnTo>
                    <a:pt x="10388" y="3319"/>
                  </a:lnTo>
                  <a:lnTo>
                    <a:pt x="10604" y="3373"/>
                  </a:lnTo>
                  <a:lnTo>
                    <a:pt x="10819" y="3454"/>
                  </a:lnTo>
                  <a:lnTo>
                    <a:pt x="11008" y="3535"/>
                  </a:lnTo>
                  <a:lnTo>
                    <a:pt x="11197" y="3616"/>
                  </a:lnTo>
                  <a:lnTo>
                    <a:pt x="11359" y="3724"/>
                  </a:lnTo>
                  <a:lnTo>
                    <a:pt x="11521" y="3832"/>
                  </a:lnTo>
                  <a:lnTo>
                    <a:pt x="11669" y="3940"/>
                  </a:lnTo>
                  <a:lnTo>
                    <a:pt x="11791" y="4061"/>
                  </a:lnTo>
                  <a:lnTo>
                    <a:pt x="11912" y="4196"/>
                  </a:lnTo>
                  <a:lnTo>
                    <a:pt x="12061" y="4372"/>
                  </a:lnTo>
                  <a:lnTo>
                    <a:pt x="12182" y="4561"/>
                  </a:lnTo>
                  <a:lnTo>
                    <a:pt x="12276" y="4763"/>
                  </a:lnTo>
                  <a:lnTo>
                    <a:pt x="12371" y="4965"/>
                  </a:lnTo>
                  <a:lnTo>
                    <a:pt x="12425" y="5181"/>
                  </a:lnTo>
                  <a:lnTo>
                    <a:pt x="12465" y="5397"/>
                  </a:lnTo>
                  <a:lnTo>
                    <a:pt x="12479" y="5626"/>
                  </a:lnTo>
                  <a:lnTo>
                    <a:pt x="12465" y="5842"/>
                  </a:lnTo>
                  <a:lnTo>
                    <a:pt x="12452" y="6058"/>
                  </a:lnTo>
                  <a:lnTo>
                    <a:pt x="12438" y="6166"/>
                  </a:lnTo>
                  <a:lnTo>
                    <a:pt x="12411" y="6274"/>
                  </a:lnTo>
                  <a:lnTo>
                    <a:pt x="12371" y="6382"/>
                  </a:lnTo>
                  <a:lnTo>
                    <a:pt x="12317" y="6490"/>
                  </a:lnTo>
                  <a:lnTo>
                    <a:pt x="12249" y="6598"/>
                  </a:lnTo>
                  <a:lnTo>
                    <a:pt x="12155" y="6706"/>
                  </a:lnTo>
                  <a:lnTo>
                    <a:pt x="12061" y="6800"/>
                  </a:lnTo>
                  <a:lnTo>
                    <a:pt x="11926" y="6908"/>
                  </a:lnTo>
                  <a:lnTo>
                    <a:pt x="11791" y="7002"/>
                  </a:lnTo>
                  <a:lnTo>
                    <a:pt x="11615" y="7097"/>
                  </a:lnTo>
                  <a:lnTo>
                    <a:pt x="11413" y="7191"/>
                  </a:lnTo>
                  <a:lnTo>
                    <a:pt x="11184" y="7272"/>
                  </a:lnTo>
                  <a:lnTo>
                    <a:pt x="10941" y="7340"/>
                  </a:lnTo>
                  <a:lnTo>
                    <a:pt x="10644" y="7421"/>
                  </a:lnTo>
                  <a:lnTo>
                    <a:pt x="10253" y="7488"/>
                  </a:lnTo>
                  <a:lnTo>
                    <a:pt x="9862" y="7569"/>
                  </a:lnTo>
                  <a:lnTo>
                    <a:pt x="9052" y="7690"/>
                  </a:lnTo>
                  <a:lnTo>
                    <a:pt x="8243" y="7798"/>
                  </a:lnTo>
                  <a:lnTo>
                    <a:pt x="7447" y="7893"/>
                  </a:lnTo>
                  <a:lnTo>
                    <a:pt x="6934" y="7947"/>
                  </a:lnTo>
                  <a:lnTo>
                    <a:pt x="6381" y="8028"/>
                  </a:lnTo>
                  <a:lnTo>
                    <a:pt x="5868" y="8109"/>
                  </a:lnTo>
                  <a:lnTo>
                    <a:pt x="5369" y="8217"/>
                  </a:lnTo>
                  <a:lnTo>
                    <a:pt x="4911" y="8324"/>
                  </a:lnTo>
                  <a:lnTo>
                    <a:pt x="4465" y="8446"/>
                  </a:lnTo>
                  <a:lnTo>
                    <a:pt x="4061" y="8581"/>
                  </a:lnTo>
                  <a:lnTo>
                    <a:pt x="3669" y="8729"/>
                  </a:lnTo>
                  <a:lnTo>
                    <a:pt x="3305" y="8891"/>
                  </a:lnTo>
                  <a:lnTo>
                    <a:pt x="2968" y="9053"/>
                  </a:lnTo>
                  <a:lnTo>
                    <a:pt x="2658" y="9228"/>
                  </a:lnTo>
                  <a:lnTo>
                    <a:pt x="2361" y="9404"/>
                  </a:lnTo>
                  <a:lnTo>
                    <a:pt x="2091" y="9593"/>
                  </a:lnTo>
                  <a:lnTo>
                    <a:pt x="1835" y="9781"/>
                  </a:lnTo>
                  <a:lnTo>
                    <a:pt x="1605" y="9984"/>
                  </a:lnTo>
                  <a:lnTo>
                    <a:pt x="1403" y="10186"/>
                  </a:lnTo>
                  <a:lnTo>
                    <a:pt x="1201" y="10388"/>
                  </a:lnTo>
                  <a:lnTo>
                    <a:pt x="1025" y="10604"/>
                  </a:lnTo>
                  <a:lnTo>
                    <a:pt x="877" y="10820"/>
                  </a:lnTo>
                  <a:lnTo>
                    <a:pt x="728" y="11023"/>
                  </a:lnTo>
                  <a:lnTo>
                    <a:pt x="607" y="11238"/>
                  </a:lnTo>
                  <a:lnTo>
                    <a:pt x="499" y="11454"/>
                  </a:lnTo>
                  <a:lnTo>
                    <a:pt x="391" y="11670"/>
                  </a:lnTo>
                  <a:lnTo>
                    <a:pt x="310" y="11886"/>
                  </a:lnTo>
                  <a:lnTo>
                    <a:pt x="229" y="12102"/>
                  </a:lnTo>
                  <a:lnTo>
                    <a:pt x="175" y="12318"/>
                  </a:lnTo>
                  <a:lnTo>
                    <a:pt x="121" y="12520"/>
                  </a:lnTo>
                  <a:lnTo>
                    <a:pt x="81" y="12722"/>
                  </a:lnTo>
                  <a:lnTo>
                    <a:pt x="54" y="12925"/>
                  </a:lnTo>
                  <a:lnTo>
                    <a:pt x="13" y="13316"/>
                  </a:lnTo>
                  <a:lnTo>
                    <a:pt x="0" y="13667"/>
                  </a:lnTo>
                  <a:lnTo>
                    <a:pt x="13" y="13977"/>
                  </a:lnTo>
                  <a:lnTo>
                    <a:pt x="40" y="14274"/>
                  </a:lnTo>
                  <a:lnTo>
                    <a:pt x="94" y="14571"/>
                  </a:lnTo>
                  <a:lnTo>
                    <a:pt x="175" y="14840"/>
                  </a:lnTo>
                  <a:lnTo>
                    <a:pt x="270" y="15124"/>
                  </a:lnTo>
                  <a:lnTo>
                    <a:pt x="391" y="15380"/>
                  </a:lnTo>
                  <a:lnTo>
                    <a:pt x="513" y="15636"/>
                  </a:lnTo>
                  <a:lnTo>
                    <a:pt x="675" y="15879"/>
                  </a:lnTo>
                  <a:lnTo>
                    <a:pt x="836" y="16122"/>
                  </a:lnTo>
                  <a:lnTo>
                    <a:pt x="1012" y="16351"/>
                  </a:lnTo>
                  <a:lnTo>
                    <a:pt x="1201" y="16567"/>
                  </a:lnTo>
                  <a:lnTo>
                    <a:pt x="1417" y="16783"/>
                  </a:lnTo>
                  <a:lnTo>
                    <a:pt x="1632" y="16972"/>
                  </a:lnTo>
                  <a:lnTo>
                    <a:pt x="1862" y="17174"/>
                  </a:lnTo>
                  <a:lnTo>
                    <a:pt x="2105" y="17350"/>
                  </a:lnTo>
                  <a:lnTo>
                    <a:pt x="2361" y="17525"/>
                  </a:lnTo>
                  <a:lnTo>
                    <a:pt x="2617" y="17687"/>
                  </a:lnTo>
                  <a:lnTo>
                    <a:pt x="2874" y="17835"/>
                  </a:lnTo>
                  <a:lnTo>
                    <a:pt x="3157" y="17984"/>
                  </a:lnTo>
                  <a:lnTo>
                    <a:pt x="3427" y="18119"/>
                  </a:lnTo>
                  <a:lnTo>
                    <a:pt x="3710" y="18240"/>
                  </a:lnTo>
                  <a:lnTo>
                    <a:pt x="4007" y="18361"/>
                  </a:lnTo>
                  <a:lnTo>
                    <a:pt x="4290" y="18469"/>
                  </a:lnTo>
                  <a:lnTo>
                    <a:pt x="4587" y="18564"/>
                  </a:lnTo>
                  <a:lnTo>
                    <a:pt x="4870" y="18645"/>
                  </a:lnTo>
                  <a:lnTo>
                    <a:pt x="5167" y="18726"/>
                  </a:lnTo>
                  <a:lnTo>
                    <a:pt x="5464" y="18780"/>
                  </a:lnTo>
                  <a:lnTo>
                    <a:pt x="5747" y="18834"/>
                  </a:lnTo>
                  <a:lnTo>
                    <a:pt x="6044" y="18888"/>
                  </a:lnTo>
                  <a:lnTo>
                    <a:pt x="6327" y="18915"/>
                  </a:lnTo>
                  <a:lnTo>
                    <a:pt x="6597" y="18942"/>
                  </a:lnTo>
                  <a:lnTo>
                    <a:pt x="6867" y="18955"/>
                  </a:lnTo>
                  <a:lnTo>
                    <a:pt x="7811" y="18955"/>
                  </a:lnTo>
                  <a:lnTo>
                    <a:pt x="8216" y="18942"/>
                  </a:lnTo>
                  <a:lnTo>
                    <a:pt x="8621" y="18888"/>
                  </a:lnTo>
                  <a:lnTo>
                    <a:pt x="9025" y="18834"/>
                  </a:lnTo>
                  <a:lnTo>
                    <a:pt x="9430" y="18753"/>
                  </a:lnTo>
                  <a:lnTo>
                    <a:pt x="9821" y="18658"/>
                  </a:lnTo>
                  <a:lnTo>
                    <a:pt x="10212" y="18537"/>
                  </a:lnTo>
                  <a:lnTo>
                    <a:pt x="10604" y="18402"/>
                  </a:lnTo>
                  <a:lnTo>
                    <a:pt x="10685" y="18361"/>
                  </a:lnTo>
                  <a:lnTo>
                    <a:pt x="11049" y="18213"/>
                  </a:lnTo>
                  <a:lnTo>
                    <a:pt x="11413" y="18038"/>
                  </a:lnTo>
                  <a:lnTo>
                    <a:pt x="11764" y="17849"/>
                  </a:lnTo>
                  <a:lnTo>
                    <a:pt x="12101" y="17633"/>
                  </a:lnTo>
                  <a:lnTo>
                    <a:pt x="12425" y="17417"/>
                  </a:lnTo>
                  <a:lnTo>
                    <a:pt x="12749" y="17161"/>
                  </a:lnTo>
                  <a:lnTo>
                    <a:pt x="13045" y="16904"/>
                  </a:lnTo>
                  <a:lnTo>
                    <a:pt x="13329" y="16635"/>
                  </a:lnTo>
                  <a:lnTo>
                    <a:pt x="13599" y="16338"/>
                  </a:lnTo>
                  <a:lnTo>
                    <a:pt x="13855" y="16028"/>
                  </a:lnTo>
                  <a:lnTo>
                    <a:pt x="14098" y="15717"/>
                  </a:lnTo>
                  <a:lnTo>
                    <a:pt x="14314" y="15380"/>
                  </a:lnTo>
                  <a:lnTo>
                    <a:pt x="14516" y="15043"/>
                  </a:lnTo>
                  <a:lnTo>
                    <a:pt x="14705" y="14692"/>
                  </a:lnTo>
                  <a:lnTo>
                    <a:pt x="14867" y="14328"/>
                  </a:lnTo>
                  <a:lnTo>
                    <a:pt x="15015" y="13950"/>
                  </a:lnTo>
                  <a:lnTo>
                    <a:pt x="15096" y="13694"/>
                  </a:lnTo>
                  <a:lnTo>
                    <a:pt x="15163" y="13424"/>
                  </a:lnTo>
                  <a:lnTo>
                    <a:pt x="15231" y="13114"/>
                  </a:lnTo>
                  <a:lnTo>
                    <a:pt x="15285" y="12776"/>
                  </a:lnTo>
                  <a:lnTo>
                    <a:pt x="15325" y="12426"/>
                  </a:lnTo>
                  <a:lnTo>
                    <a:pt x="15352" y="12048"/>
                  </a:lnTo>
                  <a:lnTo>
                    <a:pt x="15406" y="11252"/>
                  </a:lnTo>
                  <a:lnTo>
                    <a:pt x="15420" y="10415"/>
                  </a:lnTo>
                  <a:lnTo>
                    <a:pt x="15420" y="9539"/>
                  </a:lnTo>
                  <a:lnTo>
                    <a:pt x="15406" y="7785"/>
                  </a:lnTo>
                  <a:lnTo>
                    <a:pt x="15393" y="6962"/>
                  </a:lnTo>
                  <a:lnTo>
                    <a:pt x="15379" y="6220"/>
                  </a:lnTo>
                  <a:lnTo>
                    <a:pt x="15379" y="5937"/>
                  </a:lnTo>
                  <a:lnTo>
                    <a:pt x="15366" y="5680"/>
                  </a:lnTo>
                  <a:lnTo>
                    <a:pt x="15352" y="5410"/>
                  </a:lnTo>
                  <a:lnTo>
                    <a:pt x="15312" y="5168"/>
                  </a:lnTo>
                  <a:lnTo>
                    <a:pt x="15285" y="4925"/>
                  </a:lnTo>
                  <a:lnTo>
                    <a:pt x="15244" y="4695"/>
                  </a:lnTo>
                  <a:lnTo>
                    <a:pt x="15136" y="4250"/>
                  </a:lnTo>
                  <a:lnTo>
                    <a:pt x="15015" y="3832"/>
                  </a:lnTo>
                  <a:lnTo>
                    <a:pt x="14867" y="3454"/>
                  </a:lnTo>
                  <a:lnTo>
                    <a:pt x="14705" y="3090"/>
                  </a:lnTo>
                  <a:lnTo>
                    <a:pt x="14516" y="2766"/>
                  </a:lnTo>
                  <a:lnTo>
                    <a:pt x="14314" y="2469"/>
                  </a:lnTo>
                  <a:lnTo>
                    <a:pt x="14111" y="2186"/>
                  </a:lnTo>
                  <a:lnTo>
                    <a:pt x="13895" y="1943"/>
                  </a:lnTo>
                  <a:lnTo>
                    <a:pt x="13666" y="1714"/>
                  </a:lnTo>
                  <a:lnTo>
                    <a:pt x="13437" y="1512"/>
                  </a:lnTo>
                  <a:lnTo>
                    <a:pt x="13207" y="1323"/>
                  </a:lnTo>
                  <a:lnTo>
                    <a:pt x="12978" y="1161"/>
                  </a:lnTo>
                  <a:lnTo>
                    <a:pt x="12749" y="1013"/>
                  </a:lnTo>
                  <a:lnTo>
                    <a:pt x="12519" y="891"/>
                  </a:lnTo>
                  <a:lnTo>
                    <a:pt x="12276" y="770"/>
                  </a:lnTo>
                  <a:lnTo>
                    <a:pt x="12047" y="662"/>
                  </a:lnTo>
                  <a:lnTo>
                    <a:pt x="11804" y="567"/>
                  </a:lnTo>
                  <a:lnTo>
                    <a:pt x="11548" y="473"/>
                  </a:lnTo>
                  <a:lnTo>
                    <a:pt x="11305" y="392"/>
                  </a:lnTo>
                  <a:lnTo>
                    <a:pt x="11062" y="311"/>
                  </a:lnTo>
                  <a:lnTo>
                    <a:pt x="10806" y="244"/>
                  </a:lnTo>
                  <a:lnTo>
                    <a:pt x="10550" y="190"/>
                  </a:lnTo>
                  <a:lnTo>
                    <a:pt x="10293" y="136"/>
                  </a:lnTo>
                  <a:lnTo>
                    <a:pt x="10037" y="95"/>
                  </a:lnTo>
                  <a:lnTo>
                    <a:pt x="9781" y="55"/>
                  </a:lnTo>
                  <a:lnTo>
                    <a:pt x="9511" y="28"/>
                  </a:lnTo>
                  <a:lnTo>
                    <a:pt x="9255" y="14"/>
                  </a:lnTo>
                  <a:lnTo>
                    <a:pt x="8998" y="1"/>
                  </a:lnTo>
                  <a:close/>
                </a:path>
              </a:pathLst>
            </a:custGeom>
            <a:solidFill>
              <a:srgbClr val="1E2430"/>
            </a:solidFill>
            <a:ln>
              <a:noFill/>
            </a:ln>
          </p:spPr>
          <p:txBody>
            <a:bodyPr anchorCtr="0" anchor="ctr" bIns="182850" lIns="182850" spcFirstLastPara="1" rIns="182850" wrap="square" tIns="182850">
              <a:noAutofit/>
            </a:bodyPr>
            <a:lstStyle/>
            <a:p>
              <a:pPr indent="0" lvl="0" marL="0" rtl="0" algn="l">
                <a:spcBef>
                  <a:spcPts val="0"/>
                </a:spcBef>
                <a:spcAft>
                  <a:spcPts val="0"/>
                </a:spcAft>
                <a:buNone/>
              </a:pPr>
              <a:r>
                <a:t/>
              </a:r>
              <a:endParaRPr/>
            </a:p>
          </p:txBody>
        </p:sp>
        <p:sp>
          <p:nvSpPr>
            <p:cNvPr id="1507" name="Google Shape;1507;p138"/>
            <p:cNvSpPr/>
            <p:nvPr/>
          </p:nvSpPr>
          <p:spPr>
            <a:xfrm>
              <a:off x="420478" y="609347"/>
              <a:ext cx="117192" cy="169934"/>
            </a:xfrm>
            <a:custGeom>
              <a:rect b="b" l="l" r="r" t="t"/>
              <a:pathLst>
                <a:path extrusionOk="0" h="24285" w="16271">
                  <a:moveTo>
                    <a:pt x="8365" y="2888"/>
                  </a:moveTo>
                  <a:lnTo>
                    <a:pt x="8635" y="2915"/>
                  </a:lnTo>
                  <a:lnTo>
                    <a:pt x="8878" y="2942"/>
                  </a:lnTo>
                  <a:lnTo>
                    <a:pt x="9134" y="2996"/>
                  </a:lnTo>
                  <a:lnTo>
                    <a:pt x="9377" y="3050"/>
                  </a:lnTo>
                  <a:lnTo>
                    <a:pt x="9606" y="3131"/>
                  </a:lnTo>
                  <a:lnTo>
                    <a:pt x="9835" y="3212"/>
                  </a:lnTo>
                  <a:lnTo>
                    <a:pt x="10065" y="3320"/>
                  </a:lnTo>
                  <a:lnTo>
                    <a:pt x="10281" y="3428"/>
                  </a:lnTo>
                  <a:lnTo>
                    <a:pt x="10496" y="3549"/>
                  </a:lnTo>
                  <a:lnTo>
                    <a:pt x="10699" y="3684"/>
                  </a:lnTo>
                  <a:lnTo>
                    <a:pt x="10888" y="3832"/>
                  </a:lnTo>
                  <a:lnTo>
                    <a:pt x="11077" y="3994"/>
                  </a:lnTo>
                  <a:lnTo>
                    <a:pt x="11265" y="4170"/>
                  </a:lnTo>
                  <a:lnTo>
                    <a:pt x="11427" y="4358"/>
                  </a:lnTo>
                  <a:lnTo>
                    <a:pt x="11603" y="4547"/>
                  </a:lnTo>
                  <a:lnTo>
                    <a:pt x="11751" y="4750"/>
                  </a:lnTo>
                  <a:lnTo>
                    <a:pt x="11899" y="4966"/>
                  </a:lnTo>
                  <a:lnTo>
                    <a:pt x="12034" y="5195"/>
                  </a:lnTo>
                  <a:lnTo>
                    <a:pt x="12169" y="5424"/>
                  </a:lnTo>
                  <a:lnTo>
                    <a:pt x="12291" y="5681"/>
                  </a:lnTo>
                  <a:lnTo>
                    <a:pt x="12399" y="5937"/>
                  </a:lnTo>
                  <a:lnTo>
                    <a:pt x="12507" y="6193"/>
                  </a:lnTo>
                  <a:lnTo>
                    <a:pt x="12588" y="6476"/>
                  </a:lnTo>
                  <a:lnTo>
                    <a:pt x="12668" y="6760"/>
                  </a:lnTo>
                  <a:lnTo>
                    <a:pt x="12749" y="7057"/>
                  </a:lnTo>
                  <a:lnTo>
                    <a:pt x="12803" y="7353"/>
                  </a:lnTo>
                  <a:lnTo>
                    <a:pt x="12857" y="7664"/>
                  </a:lnTo>
                  <a:lnTo>
                    <a:pt x="12898" y="7987"/>
                  </a:lnTo>
                  <a:lnTo>
                    <a:pt x="12925" y="8325"/>
                  </a:lnTo>
                  <a:lnTo>
                    <a:pt x="12938" y="8648"/>
                  </a:lnTo>
                  <a:lnTo>
                    <a:pt x="12952" y="8999"/>
                  </a:lnTo>
                  <a:lnTo>
                    <a:pt x="12938" y="9363"/>
                  </a:lnTo>
                  <a:lnTo>
                    <a:pt x="12925" y="9714"/>
                  </a:lnTo>
                  <a:lnTo>
                    <a:pt x="12898" y="10051"/>
                  </a:lnTo>
                  <a:lnTo>
                    <a:pt x="12844" y="10375"/>
                  </a:lnTo>
                  <a:lnTo>
                    <a:pt x="12790" y="10699"/>
                  </a:lnTo>
                  <a:lnTo>
                    <a:pt x="12722" y="11009"/>
                  </a:lnTo>
                  <a:lnTo>
                    <a:pt x="12641" y="11306"/>
                  </a:lnTo>
                  <a:lnTo>
                    <a:pt x="12561" y="11589"/>
                  </a:lnTo>
                  <a:lnTo>
                    <a:pt x="12466" y="11873"/>
                  </a:lnTo>
                  <a:lnTo>
                    <a:pt x="12345" y="12129"/>
                  </a:lnTo>
                  <a:lnTo>
                    <a:pt x="12237" y="12385"/>
                  </a:lnTo>
                  <a:lnTo>
                    <a:pt x="12102" y="12628"/>
                  </a:lnTo>
                  <a:lnTo>
                    <a:pt x="11967" y="12871"/>
                  </a:lnTo>
                  <a:lnTo>
                    <a:pt x="11819" y="13087"/>
                  </a:lnTo>
                  <a:lnTo>
                    <a:pt x="11657" y="13303"/>
                  </a:lnTo>
                  <a:lnTo>
                    <a:pt x="11495" y="13505"/>
                  </a:lnTo>
                  <a:lnTo>
                    <a:pt x="11319" y="13680"/>
                  </a:lnTo>
                  <a:lnTo>
                    <a:pt x="11144" y="13869"/>
                  </a:lnTo>
                  <a:lnTo>
                    <a:pt x="10955" y="14031"/>
                  </a:lnTo>
                  <a:lnTo>
                    <a:pt x="10766" y="14180"/>
                  </a:lnTo>
                  <a:lnTo>
                    <a:pt x="10564" y="14328"/>
                  </a:lnTo>
                  <a:lnTo>
                    <a:pt x="10362" y="14449"/>
                  </a:lnTo>
                  <a:lnTo>
                    <a:pt x="10146" y="14571"/>
                  </a:lnTo>
                  <a:lnTo>
                    <a:pt x="9930" y="14679"/>
                  </a:lnTo>
                  <a:lnTo>
                    <a:pt x="9701" y="14773"/>
                  </a:lnTo>
                  <a:lnTo>
                    <a:pt x="9471" y="14854"/>
                  </a:lnTo>
                  <a:lnTo>
                    <a:pt x="9242" y="14922"/>
                  </a:lnTo>
                  <a:lnTo>
                    <a:pt x="8999" y="14976"/>
                  </a:lnTo>
                  <a:lnTo>
                    <a:pt x="8770" y="15030"/>
                  </a:lnTo>
                  <a:lnTo>
                    <a:pt x="8513" y="15057"/>
                  </a:lnTo>
                  <a:lnTo>
                    <a:pt x="8271" y="15084"/>
                  </a:lnTo>
                  <a:lnTo>
                    <a:pt x="8014" y="15084"/>
                  </a:lnTo>
                  <a:lnTo>
                    <a:pt x="7731" y="15070"/>
                  </a:lnTo>
                  <a:lnTo>
                    <a:pt x="7448" y="15043"/>
                  </a:lnTo>
                  <a:lnTo>
                    <a:pt x="7178" y="15003"/>
                  </a:lnTo>
                  <a:lnTo>
                    <a:pt x="6908" y="14949"/>
                  </a:lnTo>
                  <a:lnTo>
                    <a:pt x="6652" y="14868"/>
                  </a:lnTo>
                  <a:lnTo>
                    <a:pt x="6409" y="14787"/>
                  </a:lnTo>
                  <a:lnTo>
                    <a:pt x="6166" y="14679"/>
                  </a:lnTo>
                  <a:lnTo>
                    <a:pt x="5937" y="14571"/>
                  </a:lnTo>
                  <a:lnTo>
                    <a:pt x="5721" y="14436"/>
                  </a:lnTo>
                  <a:lnTo>
                    <a:pt x="5505" y="14288"/>
                  </a:lnTo>
                  <a:lnTo>
                    <a:pt x="5303" y="14139"/>
                  </a:lnTo>
                  <a:lnTo>
                    <a:pt x="5114" y="13977"/>
                  </a:lnTo>
                  <a:lnTo>
                    <a:pt x="4925" y="13788"/>
                  </a:lnTo>
                  <a:lnTo>
                    <a:pt x="4749" y="13600"/>
                  </a:lnTo>
                  <a:lnTo>
                    <a:pt x="4588" y="13411"/>
                  </a:lnTo>
                  <a:lnTo>
                    <a:pt x="4426" y="13195"/>
                  </a:lnTo>
                  <a:lnTo>
                    <a:pt x="4277" y="12979"/>
                  </a:lnTo>
                  <a:lnTo>
                    <a:pt x="4142" y="12763"/>
                  </a:lnTo>
                  <a:lnTo>
                    <a:pt x="4007" y="12520"/>
                  </a:lnTo>
                  <a:lnTo>
                    <a:pt x="3886" y="12291"/>
                  </a:lnTo>
                  <a:lnTo>
                    <a:pt x="3778" y="12035"/>
                  </a:lnTo>
                  <a:lnTo>
                    <a:pt x="3684" y="11778"/>
                  </a:lnTo>
                  <a:lnTo>
                    <a:pt x="3589" y="11522"/>
                  </a:lnTo>
                  <a:lnTo>
                    <a:pt x="3508" y="11266"/>
                  </a:lnTo>
                  <a:lnTo>
                    <a:pt x="3427" y="10996"/>
                  </a:lnTo>
                  <a:lnTo>
                    <a:pt x="3373" y="10726"/>
                  </a:lnTo>
                  <a:lnTo>
                    <a:pt x="3319" y="10443"/>
                  </a:lnTo>
                  <a:lnTo>
                    <a:pt x="3265" y="10173"/>
                  </a:lnTo>
                  <a:lnTo>
                    <a:pt x="3239" y="9890"/>
                  </a:lnTo>
                  <a:lnTo>
                    <a:pt x="3212" y="9606"/>
                  </a:lnTo>
                  <a:lnTo>
                    <a:pt x="3198" y="9323"/>
                  </a:lnTo>
                  <a:lnTo>
                    <a:pt x="3198" y="9040"/>
                  </a:lnTo>
                  <a:lnTo>
                    <a:pt x="3198" y="8635"/>
                  </a:lnTo>
                  <a:lnTo>
                    <a:pt x="3225" y="8244"/>
                  </a:lnTo>
                  <a:lnTo>
                    <a:pt x="3252" y="7880"/>
                  </a:lnTo>
                  <a:lnTo>
                    <a:pt x="3292" y="7515"/>
                  </a:lnTo>
                  <a:lnTo>
                    <a:pt x="3360" y="7178"/>
                  </a:lnTo>
                  <a:lnTo>
                    <a:pt x="3427" y="6841"/>
                  </a:lnTo>
                  <a:lnTo>
                    <a:pt x="3508" y="6530"/>
                  </a:lnTo>
                  <a:lnTo>
                    <a:pt x="3603" y="6234"/>
                  </a:lnTo>
                  <a:lnTo>
                    <a:pt x="3697" y="5950"/>
                  </a:lnTo>
                  <a:lnTo>
                    <a:pt x="3819" y="5667"/>
                  </a:lnTo>
                  <a:lnTo>
                    <a:pt x="3940" y="5411"/>
                  </a:lnTo>
                  <a:lnTo>
                    <a:pt x="4075" y="5168"/>
                  </a:lnTo>
                  <a:lnTo>
                    <a:pt x="4210" y="4939"/>
                  </a:lnTo>
                  <a:lnTo>
                    <a:pt x="4372" y="4723"/>
                  </a:lnTo>
                  <a:lnTo>
                    <a:pt x="4520" y="4507"/>
                  </a:lnTo>
                  <a:lnTo>
                    <a:pt x="4696" y="4318"/>
                  </a:lnTo>
                  <a:lnTo>
                    <a:pt x="4871" y="4143"/>
                  </a:lnTo>
                  <a:lnTo>
                    <a:pt x="5046" y="3967"/>
                  </a:lnTo>
                  <a:lnTo>
                    <a:pt x="5235" y="3819"/>
                  </a:lnTo>
                  <a:lnTo>
                    <a:pt x="5424" y="3670"/>
                  </a:lnTo>
                  <a:lnTo>
                    <a:pt x="5626" y="3549"/>
                  </a:lnTo>
                  <a:lnTo>
                    <a:pt x="5829" y="3428"/>
                  </a:lnTo>
                  <a:lnTo>
                    <a:pt x="6045" y="3320"/>
                  </a:lnTo>
                  <a:lnTo>
                    <a:pt x="6260" y="3225"/>
                  </a:lnTo>
                  <a:lnTo>
                    <a:pt x="6476" y="3144"/>
                  </a:lnTo>
                  <a:lnTo>
                    <a:pt x="6706" y="3077"/>
                  </a:lnTo>
                  <a:lnTo>
                    <a:pt x="6935" y="3009"/>
                  </a:lnTo>
                  <a:lnTo>
                    <a:pt x="7164" y="2969"/>
                  </a:lnTo>
                  <a:lnTo>
                    <a:pt x="7394" y="2928"/>
                  </a:lnTo>
                  <a:lnTo>
                    <a:pt x="7623" y="2901"/>
                  </a:lnTo>
                  <a:lnTo>
                    <a:pt x="7866" y="2888"/>
                  </a:lnTo>
                  <a:close/>
                  <a:moveTo>
                    <a:pt x="8770" y="1"/>
                  </a:moveTo>
                  <a:lnTo>
                    <a:pt x="8378" y="14"/>
                  </a:lnTo>
                  <a:lnTo>
                    <a:pt x="8001" y="41"/>
                  </a:lnTo>
                  <a:lnTo>
                    <a:pt x="7636" y="82"/>
                  </a:lnTo>
                  <a:lnTo>
                    <a:pt x="7286" y="149"/>
                  </a:lnTo>
                  <a:lnTo>
                    <a:pt x="6948" y="217"/>
                  </a:lnTo>
                  <a:lnTo>
                    <a:pt x="6638" y="311"/>
                  </a:lnTo>
                  <a:lnTo>
                    <a:pt x="6341" y="406"/>
                  </a:lnTo>
                  <a:lnTo>
                    <a:pt x="6058" y="514"/>
                  </a:lnTo>
                  <a:lnTo>
                    <a:pt x="5788" y="635"/>
                  </a:lnTo>
                  <a:lnTo>
                    <a:pt x="5532" y="770"/>
                  </a:lnTo>
                  <a:lnTo>
                    <a:pt x="5289" y="905"/>
                  </a:lnTo>
                  <a:lnTo>
                    <a:pt x="5060" y="1040"/>
                  </a:lnTo>
                  <a:lnTo>
                    <a:pt x="4844" y="1188"/>
                  </a:lnTo>
                  <a:lnTo>
                    <a:pt x="4642" y="1337"/>
                  </a:lnTo>
                  <a:lnTo>
                    <a:pt x="4453" y="1485"/>
                  </a:lnTo>
                  <a:lnTo>
                    <a:pt x="4277" y="1647"/>
                  </a:lnTo>
                  <a:lnTo>
                    <a:pt x="4115" y="1795"/>
                  </a:lnTo>
                  <a:lnTo>
                    <a:pt x="3967" y="1944"/>
                  </a:lnTo>
                  <a:lnTo>
                    <a:pt x="3697" y="2240"/>
                  </a:lnTo>
                  <a:lnTo>
                    <a:pt x="3481" y="2524"/>
                  </a:lnTo>
                  <a:lnTo>
                    <a:pt x="3306" y="2767"/>
                  </a:lnTo>
                  <a:lnTo>
                    <a:pt x="3171" y="2982"/>
                  </a:lnTo>
                  <a:lnTo>
                    <a:pt x="3090" y="3144"/>
                  </a:lnTo>
                  <a:lnTo>
                    <a:pt x="3009" y="3279"/>
                  </a:lnTo>
                  <a:lnTo>
                    <a:pt x="2942" y="3279"/>
                  </a:lnTo>
                  <a:lnTo>
                    <a:pt x="2982" y="3063"/>
                  </a:lnTo>
                  <a:lnTo>
                    <a:pt x="2996" y="2834"/>
                  </a:lnTo>
                  <a:lnTo>
                    <a:pt x="3009" y="2605"/>
                  </a:lnTo>
                  <a:lnTo>
                    <a:pt x="3009" y="2375"/>
                  </a:lnTo>
                  <a:lnTo>
                    <a:pt x="3009" y="1364"/>
                  </a:lnTo>
                  <a:lnTo>
                    <a:pt x="3009" y="1256"/>
                  </a:lnTo>
                  <a:lnTo>
                    <a:pt x="2996" y="1161"/>
                  </a:lnTo>
                  <a:lnTo>
                    <a:pt x="2969" y="1067"/>
                  </a:lnTo>
                  <a:lnTo>
                    <a:pt x="2942" y="972"/>
                  </a:lnTo>
                  <a:lnTo>
                    <a:pt x="2901" y="891"/>
                  </a:lnTo>
                  <a:lnTo>
                    <a:pt x="2861" y="810"/>
                  </a:lnTo>
                  <a:lnTo>
                    <a:pt x="2807" y="743"/>
                  </a:lnTo>
                  <a:lnTo>
                    <a:pt x="2739" y="676"/>
                  </a:lnTo>
                  <a:lnTo>
                    <a:pt x="2658" y="622"/>
                  </a:lnTo>
                  <a:lnTo>
                    <a:pt x="2577" y="568"/>
                  </a:lnTo>
                  <a:lnTo>
                    <a:pt x="2483" y="514"/>
                  </a:lnTo>
                  <a:lnTo>
                    <a:pt x="2389" y="487"/>
                  </a:lnTo>
                  <a:lnTo>
                    <a:pt x="2281" y="460"/>
                  </a:lnTo>
                  <a:lnTo>
                    <a:pt x="2159" y="433"/>
                  </a:lnTo>
                  <a:lnTo>
                    <a:pt x="2038" y="419"/>
                  </a:lnTo>
                  <a:lnTo>
                    <a:pt x="986" y="419"/>
                  </a:lnTo>
                  <a:lnTo>
                    <a:pt x="864" y="433"/>
                  </a:lnTo>
                  <a:lnTo>
                    <a:pt x="743" y="460"/>
                  </a:lnTo>
                  <a:lnTo>
                    <a:pt x="635" y="487"/>
                  </a:lnTo>
                  <a:lnTo>
                    <a:pt x="527" y="527"/>
                  </a:lnTo>
                  <a:lnTo>
                    <a:pt x="446" y="568"/>
                  </a:lnTo>
                  <a:lnTo>
                    <a:pt x="365" y="635"/>
                  </a:lnTo>
                  <a:lnTo>
                    <a:pt x="284" y="689"/>
                  </a:lnTo>
                  <a:lnTo>
                    <a:pt x="217" y="770"/>
                  </a:lnTo>
                  <a:lnTo>
                    <a:pt x="163" y="851"/>
                  </a:lnTo>
                  <a:lnTo>
                    <a:pt x="122" y="945"/>
                  </a:lnTo>
                  <a:lnTo>
                    <a:pt x="82" y="1040"/>
                  </a:lnTo>
                  <a:lnTo>
                    <a:pt x="41" y="1148"/>
                  </a:lnTo>
                  <a:lnTo>
                    <a:pt x="28" y="1269"/>
                  </a:lnTo>
                  <a:lnTo>
                    <a:pt x="14" y="1391"/>
                  </a:lnTo>
                  <a:lnTo>
                    <a:pt x="1" y="1525"/>
                  </a:lnTo>
                  <a:lnTo>
                    <a:pt x="1" y="23164"/>
                  </a:lnTo>
                  <a:lnTo>
                    <a:pt x="14" y="23299"/>
                  </a:lnTo>
                  <a:lnTo>
                    <a:pt x="28" y="23421"/>
                  </a:lnTo>
                  <a:lnTo>
                    <a:pt x="41" y="23542"/>
                  </a:lnTo>
                  <a:lnTo>
                    <a:pt x="82" y="23650"/>
                  </a:lnTo>
                  <a:lnTo>
                    <a:pt x="122" y="23758"/>
                  </a:lnTo>
                  <a:lnTo>
                    <a:pt x="163" y="23839"/>
                  </a:lnTo>
                  <a:lnTo>
                    <a:pt x="217" y="23920"/>
                  </a:lnTo>
                  <a:lnTo>
                    <a:pt x="284" y="24001"/>
                  </a:lnTo>
                  <a:lnTo>
                    <a:pt x="365" y="24068"/>
                  </a:lnTo>
                  <a:lnTo>
                    <a:pt x="446" y="24122"/>
                  </a:lnTo>
                  <a:lnTo>
                    <a:pt x="527" y="24176"/>
                  </a:lnTo>
                  <a:lnTo>
                    <a:pt x="635" y="24203"/>
                  </a:lnTo>
                  <a:lnTo>
                    <a:pt x="743" y="24244"/>
                  </a:lnTo>
                  <a:lnTo>
                    <a:pt x="864" y="24257"/>
                  </a:lnTo>
                  <a:lnTo>
                    <a:pt x="986" y="24271"/>
                  </a:lnTo>
                  <a:lnTo>
                    <a:pt x="1120" y="24284"/>
                  </a:lnTo>
                  <a:lnTo>
                    <a:pt x="2173" y="24284"/>
                  </a:lnTo>
                  <a:lnTo>
                    <a:pt x="2308" y="24271"/>
                  </a:lnTo>
                  <a:lnTo>
                    <a:pt x="2429" y="24257"/>
                  </a:lnTo>
                  <a:lnTo>
                    <a:pt x="2537" y="24244"/>
                  </a:lnTo>
                  <a:lnTo>
                    <a:pt x="2645" y="24203"/>
                  </a:lnTo>
                  <a:lnTo>
                    <a:pt x="2739" y="24176"/>
                  </a:lnTo>
                  <a:lnTo>
                    <a:pt x="2834" y="24122"/>
                  </a:lnTo>
                  <a:lnTo>
                    <a:pt x="2915" y="24068"/>
                  </a:lnTo>
                  <a:lnTo>
                    <a:pt x="2982" y="24001"/>
                  </a:lnTo>
                  <a:lnTo>
                    <a:pt x="3050" y="23920"/>
                  </a:lnTo>
                  <a:lnTo>
                    <a:pt x="3104" y="23839"/>
                  </a:lnTo>
                  <a:lnTo>
                    <a:pt x="3158" y="23758"/>
                  </a:lnTo>
                  <a:lnTo>
                    <a:pt x="3185" y="23650"/>
                  </a:lnTo>
                  <a:lnTo>
                    <a:pt x="3225" y="23542"/>
                  </a:lnTo>
                  <a:lnTo>
                    <a:pt x="3239" y="23421"/>
                  </a:lnTo>
                  <a:lnTo>
                    <a:pt x="3252" y="23299"/>
                  </a:lnTo>
                  <a:lnTo>
                    <a:pt x="3265" y="23164"/>
                  </a:lnTo>
                  <a:lnTo>
                    <a:pt x="3265" y="16379"/>
                  </a:lnTo>
                  <a:lnTo>
                    <a:pt x="3252" y="16001"/>
                  </a:lnTo>
                  <a:lnTo>
                    <a:pt x="3239" y="15623"/>
                  </a:lnTo>
                  <a:lnTo>
                    <a:pt x="3212" y="15259"/>
                  </a:lnTo>
                  <a:lnTo>
                    <a:pt x="3158" y="14881"/>
                  </a:lnTo>
                  <a:lnTo>
                    <a:pt x="3225" y="14881"/>
                  </a:lnTo>
                  <a:lnTo>
                    <a:pt x="3427" y="15232"/>
                  </a:lnTo>
                  <a:lnTo>
                    <a:pt x="3657" y="15569"/>
                  </a:lnTo>
                  <a:lnTo>
                    <a:pt x="3913" y="15879"/>
                  </a:lnTo>
                  <a:lnTo>
                    <a:pt x="4183" y="16176"/>
                  </a:lnTo>
                  <a:lnTo>
                    <a:pt x="4480" y="16446"/>
                  </a:lnTo>
                  <a:lnTo>
                    <a:pt x="4776" y="16702"/>
                  </a:lnTo>
                  <a:lnTo>
                    <a:pt x="5114" y="16932"/>
                  </a:lnTo>
                  <a:lnTo>
                    <a:pt x="5451" y="17148"/>
                  </a:lnTo>
                  <a:lnTo>
                    <a:pt x="5815" y="17336"/>
                  </a:lnTo>
                  <a:lnTo>
                    <a:pt x="6179" y="17498"/>
                  </a:lnTo>
                  <a:lnTo>
                    <a:pt x="6557" y="17633"/>
                  </a:lnTo>
                  <a:lnTo>
                    <a:pt x="6935" y="17741"/>
                  </a:lnTo>
                  <a:lnTo>
                    <a:pt x="7326" y="17822"/>
                  </a:lnTo>
                  <a:lnTo>
                    <a:pt x="7731" y="17890"/>
                  </a:lnTo>
                  <a:lnTo>
                    <a:pt x="8122" y="17917"/>
                  </a:lnTo>
                  <a:lnTo>
                    <a:pt x="8527" y="17917"/>
                  </a:lnTo>
                  <a:lnTo>
                    <a:pt x="8945" y="17903"/>
                  </a:lnTo>
                  <a:lnTo>
                    <a:pt x="9350" y="17876"/>
                  </a:lnTo>
                  <a:lnTo>
                    <a:pt x="9754" y="17822"/>
                  </a:lnTo>
                  <a:lnTo>
                    <a:pt x="10146" y="17755"/>
                  </a:lnTo>
                  <a:lnTo>
                    <a:pt x="10523" y="17660"/>
                  </a:lnTo>
                  <a:lnTo>
                    <a:pt x="10901" y="17552"/>
                  </a:lnTo>
                  <a:lnTo>
                    <a:pt x="11265" y="17431"/>
                  </a:lnTo>
                  <a:lnTo>
                    <a:pt x="11616" y="17282"/>
                  </a:lnTo>
                  <a:lnTo>
                    <a:pt x="11967" y="17121"/>
                  </a:lnTo>
                  <a:lnTo>
                    <a:pt x="12304" y="16932"/>
                  </a:lnTo>
                  <a:lnTo>
                    <a:pt x="12628" y="16729"/>
                  </a:lnTo>
                  <a:lnTo>
                    <a:pt x="12938" y="16514"/>
                  </a:lnTo>
                  <a:lnTo>
                    <a:pt x="13249" y="16284"/>
                  </a:lnTo>
                  <a:lnTo>
                    <a:pt x="13532" y="16028"/>
                  </a:lnTo>
                  <a:lnTo>
                    <a:pt x="13815" y="15772"/>
                  </a:lnTo>
                  <a:lnTo>
                    <a:pt x="14071" y="15475"/>
                  </a:lnTo>
                  <a:lnTo>
                    <a:pt x="14328" y="15178"/>
                  </a:lnTo>
                  <a:lnTo>
                    <a:pt x="14557" y="14868"/>
                  </a:lnTo>
                  <a:lnTo>
                    <a:pt x="14786" y="14530"/>
                  </a:lnTo>
                  <a:lnTo>
                    <a:pt x="15002" y="14193"/>
                  </a:lnTo>
                  <a:lnTo>
                    <a:pt x="15191" y="13829"/>
                  </a:lnTo>
                  <a:lnTo>
                    <a:pt x="15380" y="13451"/>
                  </a:lnTo>
                  <a:lnTo>
                    <a:pt x="15542" y="13060"/>
                  </a:lnTo>
                  <a:lnTo>
                    <a:pt x="15690" y="12655"/>
                  </a:lnTo>
                  <a:lnTo>
                    <a:pt x="15825" y="12237"/>
                  </a:lnTo>
                  <a:lnTo>
                    <a:pt x="15933" y="11805"/>
                  </a:lnTo>
                  <a:lnTo>
                    <a:pt x="16041" y="11374"/>
                  </a:lnTo>
                  <a:lnTo>
                    <a:pt x="16122" y="10915"/>
                  </a:lnTo>
                  <a:lnTo>
                    <a:pt x="16190" y="10443"/>
                  </a:lnTo>
                  <a:lnTo>
                    <a:pt x="16230" y="9957"/>
                  </a:lnTo>
                  <a:lnTo>
                    <a:pt x="16257" y="9471"/>
                  </a:lnTo>
                  <a:lnTo>
                    <a:pt x="16270" y="8959"/>
                  </a:lnTo>
                  <a:lnTo>
                    <a:pt x="16257" y="8473"/>
                  </a:lnTo>
                  <a:lnTo>
                    <a:pt x="16243" y="7987"/>
                  </a:lnTo>
                  <a:lnTo>
                    <a:pt x="16190" y="7515"/>
                  </a:lnTo>
                  <a:lnTo>
                    <a:pt x="16136" y="7057"/>
                  </a:lnTo>
                  <a:lnTo>
                    <a:pt x="16068" y="6598"/>
                  </a:lnTo>
                  <a:lnTo>
                    <a:pt x="15974" y="6166"/>
                  </a:lnTo>
                  <a:lnTo>
                    <a:pt x="15866" y="5734"/>
                  </a:lnTo>
                  <a:lnTo>
                    <a:pt x="15744" y="5316"/>
                  </a:lnTo>
                  <a:lnTo>
                    <a:pt x="15609" y="4925"/>
                  </a:lnTo>
                  <a:lnTo>
                    <a:pt x="15461" y="4534"/>
                  </a:lnTo>
                  <a:lnTo>
                    <a:pt x="15286" y="4156"/>
                  </a:lnTo>
                  <a:lnTo>
                    <a:pt x="15110" y="3792"/>
                  </a:lnTo>
                  <a:lnTo>
                    <a:pt x="14908" y="3441"/>
                  </a:lnTo>
                  <a:lnTo>
                    <a:pt x="14706" y="3117"/>
                  </a:lnTo>
                  <a:lnTo>
                    <a:pt x="14476" y="2794"/>
                  </a:lnTo>
                  <a:lnTo>
                    <a:pt x="14247" y="2497"/>
                  </a:lnTo>
                  <a:lnTo>
                    <a:pt x="13991" y="2200"/>
                  </a:lnTo>
                  <a:lnTo>
                    <a:pt x="13734" y="1930"/>
                  </a:lnTo>
                  <a:lnTo>
                    <a:pt x="13451" y="1674"/>
                  </a:lnTo>
                  <a:lnTo>
                    <a:pt x="13168" y="1444"/>
                  </a:lnTo>
                  <a:lnTo>
                    <a:pt x="12857" y="1215"/>
                  </a:lnTo>
                  <a:lnTo>
                    <a:pt x="12547" y="1013"/>
                  </a:lnTo>
                  <a:lnTo>
                    <a:pt x="12223" y="824"/>
                  </a:lnTo>
                  <a:lnTo>
                    <a:pt x="11873" y="662"/>
                  </a:lnTo>
                  <a:lnTo>
                    <a:pt x="11535" y="500"/>
                  </a:lnTo>
                  <a:lnTo>
                    <a:pt x="11171" y="379"/>
                  </a:lnTo>
                  <a:lnTo>
                    <a:pt x="10793" y="257"/>
                  </a:lnTo>
                  <a:lnTo>
                    <a:pt x="10416" y="176"/>
                  </a:lnTo>
                  <a:lnTo>
                    <a:pt x="10011" y="95"/>
                  </a:lnTo>
                  <a:lnTo>
                    <a:pt x="9606" y="41"/>
                  </a:lnTo>
                  <a:lnTo>
                    <a:pt x="9188" y="14"/>
                  </a:lnTo>
                  <a:lnTo>
                    <a:pt x="8770" y="1"/>
                  </a:lnTo>
                  <a:close/>
                </a:path>
              </a:pathLst>
            </a:custGeom>
            <a:solidFill>
              <a:srgbClr val="1E2430"/>
            </a:solidFill>
            <a:ln>
              <a:noFill/>
            </a:ln>
          </p:spPr>
          <p:txBody>
            <a:bodyPr anchorCtr="0" anchor="ctr" bIns="182850" lIns="182850" spcFirstLastPara="1" rIns="182850" wrap="square" tIns="182850">
              <a:noAutofit/>
            </a:bodyPr>
            <a:lstStyle/>
            <a:p>
              <a:pPr indent="0" lvl="0" marL="0" rtl="0" algn="l">
                <a:spcBef>
                  <a:spcPts val="0"/>
                </a:spcBef>
                <a:spcAft>
                  <a:spcPts val="0"/>
                </a:spcAft>
                <a:buNone/>
              </a:pPr>
              <a:r>
                <a:t/>
              </a:r>
              <a:endParaRPr/>
            </a:p>
          </p:txBody>
        </p:sp>
        <p:sp>
          <p:nvSpPr>
            <p:cNvPr id="1508" name="Google Shape;1508;p138"/>
            <p:cNvSpPr/>
            <p:nvPr/>
          </p:nvSpPr>
          <p:spPr>
            <a:xfrm>
              <a:off x="559040" y="609347"/>
              <a:ext cx="117192" cy="169934"/>
            </a:xfrm>
            <a:custGeom>
              <a:rect b="b" l="l" r="r" t="t"/>
              <a:pathLst>
                <a:path extrusionOk="0" h="24285" w="16271">
                  <a:moveTo>
                    <a:pt x="8365" y="2888"/>
                  </a:moveTo>
                  <a:lnTo>
                    <a:pt x="8621" y="2915"/>
                  </a:lnTo>
                  <a:lnTo>
                    <a:pt x="8877" y="2942"/>
                  </a:lnTo>
                  <a:lnTo>
                    <a:pt x="9134" y="2996"/>
                  </a:lnTo>
                  <a:lnTo>
                    <a:pt x="9376" y="3050"/>
                  </a:lnTo>
                  <a:lnTo>
                    <a:pt x="9606" y="3131"/>
                  </a:lnTo>
                  <a:lnTo>
                    <a:pt x="9835" y="3212"/>
                  </a:lnTo>
                  <a:lnTo>
                    <a:pt x="10064" y="3320"/>
                  </a:lnTo>
                  <a:lnTo>
                    <a:pt x="10280" y="3428"/>
                  </a:lnTo>
                  <a:lnTo>
                    <a:pt x="10483" y="3549"/>
                  </a:lnTo>
                  <a:lnTo>
                    <a:pt x="10685" y="3684"/>
                  </a:lnTo>
                  <a:lnTo>
                    <a:pt x="10887" y="3832"/>
                  </a:lnTo>
                  <a:lnTo>
                    <a:pt x="11076" y="3994"/>
                  </a:lnTo>
                  <a:lnTo>
                    <a:pt x="11252" y="4170"/>
                  </a:lnTo>
                  <a:lnTo>
                    <a:pt x="11427" y="4358"/>
                  </a:lnTo>
                  <a:lnTo>
                    <a:pt x="11589" y="4547"/>
                  </a:lnTo>
                  <a:lnTo>
                    <a:pt x="11751" y="4750"/>
                  </a:lnTo>
                  <a:lnTo>
                    <a:pt x="11899" y="4966"/>
                  </a:lnTo>
                  <a:lnTo>
                    <a:pt x="12034" y="5195"/>
                  </a:lnTo>
                  <a:lnTo>
                    <a:pt x="12169" y="5424"/>
                  </a:lnTo>
                  <a:lnTo>
                    <a:pt x="12290" y="5681"/>
                  </a:lnTo>
                  <a:lnTo>
                    <a:pt x="12398" y="5937"/>
                  </a:lnTo>
                  <a:lnTo>
                    <a:pt x="12493" y="6193"/>
                  </a:lnTo>
                  <a:lnTo>
                    <a:pt x="12587" y="6476"/>
                  </a:lnTo>
                  <a:lnTo>
                    <a:pt x="12668" y="6760"/>
                  </a:lnTo>
                  <a:lnTo>
                    <a:pt x="12749" y="7057"/>
                  </a:lnTo>
                  <a:lnTo>
                    <a:pt x="12803" y="7353"/>
                  </a:lnTo>
                  <a:lnTo>
                    <a:pt x="12857" y="7664"/>
                  </a:lnTo>
                  <a:lnTo>
                    <a:pt x="12897" y="7987"/>
                  </a:lnTo>
                  <a:lnTo>
                    <a:pt x="12924" y="8325"/>
                  </a:lnTo>
                  <a:lnTo>
                    <a:pt x="12938" y="8648"/>
                  </a:lnTo>
                  <a:lnTo>
                    <a:pt x="12951" y="8999"/>
                  </a:lnTo>
                  <a:lnTo>
                    <a:pt x="12938" y="9363"/>
                  </a:lnTo>
                  <a:lnTo>
                    <a:pt x="12924" y="9714"/>
                  </a:lnTo>
                  <a:lnTo>
                    <a:pt x="12884" y="10051"/>
                  </a:lnTo>
                  <a:lnTo>
                    <a:pt x="12843" y="10375"/>
                  </a:lnTo>
                  <a:lnTo>
                    <a:pt x="12789" y="10699"/>
                  </a:lnTo>
                  <a:lnTo>
                    <a:pt x="12722" y="11009"/>
                  </a:lnTo>
                  <a:lnTo>
                    <a:pt x="12641" y="11306"/>
                  </a:lnTo>
                  <a:lnTo>
                    <a:pt x="12560" y="11589"/>
                  </a:lnTo>
                  <a:lnTo>
                    <a:pt x="12452" y="11873"/>
                  </a:lnTo>
                  <a:lnTo>
                    <a:pt x="12344" y="12129"/>
                  </a:lnTo>
                  <a:lnTo>
                    <a:pt x="12223" y="12385"/>
                  </a:lnTo>
                  <a:lnTo>
                    <a:pt x="12101" y="12628"/>
                  </a:lnTo>
                  <a:lnTo>
                    <a:pt x="11953" y="12871"/>
                  </a:lnTo>
                  <a:lnTo>
                    <a:pt x="11818" y="13087"/>
                  </a:lnTo>
                  <a:lnTo>
                    <a:pt x="11656" y="13303"/>
                  </a:lnTo>
                  <a:lnTo>
                    <a:pt x="11494" y="13505"/>
                  </a:lnTo>
                  <a:lnTo>
                    <a:pt x="11319" y="13680"/>
                  </a:lnTo>
                  <a:lnTo>
                    <a:pt x="11144" y="13869"/>
                  </a:lnTo>
                  <a:lnTo>
                    <a:pt x="10955" y="14031"/>
                  </a:lnTo>
                  <a:lnTo>
                    <a:pt x="10766" y="14180"/>
                  </a:lnTo>
                  <a:lnTo>
                    <a:pt x="10564" y="14328"/>
                  </a:lnTo>
                  <a:lnTo>
                    <a:pt x="10361" y="14449"/>
                  </a:lnTo>
                  <a:lnTo>
                    <a:pt x="10145" y="14571"/>
                  </a:lnTo>
                  <a:lnTo>
                    <a:pt x="9929" y="14679"/>
                  </a:lnTo>
                  <a:lnTo>
                    <a:pt x="9700" y="14773"/>
                  </a:lnTo>
                  <a:lnTo>
                    <a:pt x="9471" y="14854"/>
                  </a:lnTo>
                  <a:lnTo>
                    <a:pt x="9241" y="14922"/>
                  </a:lnTo>
                  <a:lnTo>
                    <a:pt x="8999" y="14976"/>
                  </a:lnTo>
                  <a:lnTo>
                    <a:pt x="8756" y="15030"/>
                  </a:lnTo>
                  <a:lnTo>
                    <a:pt x="8513" y="15057"/>
                  </a:lnTo>
                  <a:lnTo>
                    <a:pt x="8270" y="15084"/>
                  </a:lnTo>
                  <a:lnTo>
                    <a:pt x="8014" y="15084"/>
                  </a:lnTo>
                  <a:lnTo>
                    <a:pt x="7731" y="15070"/>
                  </a:lnTo>
                  <a:lnTo>
                    <a:pt x="7447" y="15043"/>
                  </a:lnTo>
                  <a:lnTo>
                    <a:pt x="7164" y="15003"/>
                  </a:lnTo>
                  <a:lnTo>
                    <a:pt x="6908" y="14949"/>
                  </a:lnTo>
                  <a:lnTo>
                    <a:pt x="6651" y="14868"/>
                  </a:lnTo>
                  <a:lnTo>
                    <a:pt x="6408" y="14787"/>
                  </a:lnTo>
                  <a:lnTo>
                    <a:pt x="6166" y="14679"/>
                  </a:lnTo>
                  <a:lnTo>
                    <a:pt x="5936" y="14571"/>
                  </a:lnTo>
                  <a:lnTo>
                    <a:pt x="5707" y="14436"/>
                  </a:lnTo>
                  <a:lnTo>
                    <a:pt x="5505" y="14288"/>
                  </a:lnTo>
                  <a:lnTo>
                    <a:pt x="5302" y="14139"/>
                  </a:lnTo>
                  <a:lnTo>
                    <a:pt x="5100" y="13977"/>
                  </a:lnTo>
                  <a:lnTo>
                    <a:pt x="4924" y="13788"/>
                  </a:lnTo>
                  <a:lnTo>
                    <a:pt x="4749" y="13600"/>
                  </a:lnTo>
                  <a:lnTo>
                    <a:pt x="4574" y="13411"/>
                  </a:lnTo>
                  <a:lnTo>
                    <a:pt x="4425" y="13195"/>
                  </a:lnTo>
                  <a:lnTo>
                    <a:pt x="4263" y="12979"/>
                  </a:lnTo>
                  <a:lnTo>
                    <a:pt x="4129" y="12763"/>
                  </a:lnTo>
                  <a:lnTo>
                    <a:pt x="4007" y="12520"/>
                  </a:lnTo>
                  <a:lnTo>
                    <a:pt x="3886" y="12291"/>
                  </a:lnTo>
                  <a:lnTo>
                    <a:pt x="3764" y="12035"/>
                  </a:lnTo>
                  <a:lnTo>
                    <a:pt x="3670" y="11778"/>
                  </a:lnTo>
                  <a:lnTo>
                    <a:pt x="3575" y="11522"/>
                  </a:lnTo>
                  <a:lnTo>
                    <a:pt x="3494" y="11266"/>
                  </a:lnTo>
                  <a:lnTo>
                    <a:pt x="3414" y="10996"/>
                  </a:lnTo>
                  <a:lnTo>
                    <a:pt x="3346" y="10726"/>
                  </a:lnTo>
                  <a:lnTo>
                    <a:pt x="3292" y="10443"/>
                  </a:lnTo>
                  <a:lnTo>
                    <a:pt x="3252" y="10173"/>
                  </a:lnTo>
                  <a:lnTo>
                    <a:pt x="3211" y="9890"/>
                  </a:lnTo>
                  <a:lnTo>
                    <a:pt x="3184" y="9606"/>
                  </a:lnTo>
                  <a:lnTo>
                    <a:pt x="3171" y="9323"/>
                  </a:lnTo>
                  <a:lnTo>
                    <a:pt x="3171" y="9040"/>
                  </a:lnTo>
                  <a:lnTo>
                    <a:pt x="3171" y="8635"/>
                  </a:lnTo>
                  <a:lnTo>
                    <a:pt x="3198" y="8244"/>
                  </a:lnTo>
                  <a:lnTo>
                    <a:pt x="3225" y="7880"/>
                  </a:lnTo>
                  <a:lnTo>
                    <a:pt x="3279" y="7515"/>
                  </a:lnTo>
                  <a:lnTo>
                    <a:pt x="3333" y="7178"/>
                  </a:lnTo>
                  <a:lnTo>
                    <a:pt x="3400" y="6841"/>
                  </a:lnTo>
                  <a:lnTo>
                    <a:pt x="3481" y="6530"/>
                  </a:lnTo>
                  <a:lnTo>
                    <a:pt x="3575" y="6234"/>
                  </a:lnTo>
                  <a:lnTo>
                    <a:pt x="3683" y="5950"/>
                  </a:lnTo>
                  <a:lnTo>
                    <a:pt x="3791" y="5681"/>
                  </a:lnTo>
                  <a:lnTo>
                    <a:pt x="3913" y="5411"/>
                  </a:lnTo>
                  <a:lnTo>
                    <a:pt x="4048" y="5168"/>
                  </a:lnTo>
                  <a:lnTo>
                    <a:pt x="4196" y="4939"/>
                  </a:lnTo>
                  <a:lnTo>
                    <a:pt x="4344" y="4723"/>
                  </a:lnTo>
                  <a:lnTo>
                    <a:pt x="4506" y="4520"/>
                  </a:lnTo>
                  <a:lnTo>
                    <a:pt x="4668" y="4318"/>
                  </a:lnTo>
                  <a:lnTo>
                    <a:pt x="4844" y="4143"/>
                  </a:lnTo>
                  <a:lnTo>
                    <a:pt x="5032" y="3981"/>
                  </a:lnTo>
                  <a:lnTo>
                    <a:pt x="5221" y="3819"/>
                  </a:lnTo>
                  <a:lnTo>
                    <a:pt x="5410" y="3684"/>
                  </a:lnTo>
                  <a:lnTo>
                    <a:pt x="5612" y="3549"/>
                  </a:lnTo>
                  <a:lnTo>
                    <a:pt x="5815" y="3428"/>
                  </a:lnTo>
                  <a:lnTo>
                    <a:pt x="6031" y="3320"/>
                  </a:lnTo>
                  <a:lnTo>
                    <a:pt x="6247" y="3225"/>
                  </a:lnTo>
                  <a:lnTo>
                    <a:pt x="6462" y="3144"/>
                  </a:lnTo>
                  <a:lnTo>
                    <a:pt x="6692" y="3077"/>
                  </a:lnTo>
                  <a:lnTo>
                    <a:pt x="6921" y="3023"/>
                  </a:lnTo>
                  <a:lnTo>
                    <a:pt x="7150" y="2969"/>
                  </a:lnTo>
                  <a:lnTo>
                    <a:pt x="7380" y="2928"/>
                  </a:lnTo>
                  <a:lnTo>
                    <a:pt x="7623" y="2901"/>
                  </a:lnTo>
                  <a:lnTo>
                    <a:pt x="7865" y="2888"/>
                  </a:lnTo>
                  <a:close/>
                  <a:moveTo>
                    <a:pt x="8769" y="1"/>
                  </a:moveTo>
                  <a:lnTo>
                    <a:pt x="8365" y="14"/>
                  </a:lnTo>
                  <a:lnTo>
                    <a:pt x="7987" y="41"/>
                  </a:lnTo>
                  <a:lnTo>
                    <a:pt x="7623" y="82"/>
                  </a:lnTo>
                  <a:lnTo>
                    <a:pt x="7285" y="149"/>
                  </a:lnTo>
                  <a:lnTo>
                    <a:pt x="6948" y="217"/>
                  </a:lnTo>
                  <a:lnTo>
                    <a:pt x="6638" y="311"/>
                  </a:lnTo>
                  <a:lnTo>
                    <a:pt x="6341" y="406"/>
                  </a:lnTo>
                  <a:lnTo>
                    <a:pt x="6044" y="514"/>
                  </a:lnTo>
                  <a:lnTo>
                    <a:pt x="5774" y="635"/>
                  </a:lnTo>
                  <a:lnTo>
                    <a:pt x="5518" y="770"/>
                  </a:lnTo>
                  <a:lnTo>
                    <a:pt x="5289" y="905"/>
                  </a:lnTo>
                  <a:lnTo>
                    <a:pt x="5059" y="1040"/>
                  </a:lnTo>
                  <a:lnTo>
                    <a:pt x="4844" y="1188"/>
                  </a:lnTo>
                  <a:lnTo>
                    <a:pt x="4641" y="1337"/>
                  </a:lnTo>
                  <a:lnTo>
                    <a:pt x="4452" y="1485"/>
                  </a:lnTo>
                  <a:lnTo>
                    <a:pt x="4277" y="1647"/>
                  </a:lnTo>
                  <a:lnTo>
                    <a:pt x="4115" y="1795"/>
                  </a:lnTo>
                  <a:lnTo>
                    <a:pt x="3967" y="1944"/>
                  </a:lnTo>
                  <a:lnTo>
                    <a:pt x="3697" y="2240"/>
                  </a:lnTo>
                  <a:lnTo>
                    <a:pt x="3481" y="2524"/>
                  </a:lnTo>
                  <a:lnTo>
                    <a:pt x="3306" y="2767"/>
                  </a:lnTo>
                  <a:lnTo>
                    <a:pt x="3171" y="2982"/>
                  </a:lnTo>
                  <a:lnTo>
                    <a:pt x="3076" y="3144"/>
                  </a:lnTo>
                  <a:lnTo>
                    <a:pt x="3009" y="3279"/>
                  </a:lnTo>
                  <a:lnTo>
                    <a:pt x="2941" y="3279"/>
                  </a:lnTo>
                  <a:lnTo>
                    <a:pt x="2968" y="3063"/>
                  </a:lnTo>
                  <a:lnTo>
                    <a:pt x="2995" y="2834"/>
                  </a:lnTo>
                  <a:lnTo>
                    <a:pt x="3009" y="2605"/>
                  </a:lnTo>
                  <a:lnTo>
                    <a:pt x="3009" y="2375"/>
                  </a:lnTo>
                  <a:lnTo>
                    <a:pt x="3009" y="1364"/>
                  </a:lnTo>
                  <a:lnTo>
                    <a:pt x="3009" y="1256"/>
                  </a:lnTo>
                  <a:lnTo>
                    <a:pt x="2995" y="1161"/>
                  </a:lnTo>
                  <a:lnTo>
                    <a:pt x="2968" y="1067"/>
                  </a:lnTo>
                  <a:lnTo>
                    <a:pt x="2941" y="972"/>
                  </a:lnTo>
                  <a:lnTo>
                    <a:pt x="2901" y="891"/>
                  </a:lnTo>
                  <a:lnTo>
                    <a:pt x="2847" y="810"/>
                  </a:lnTo>
                  <a:lnTo>
                    <a:pt x="2793" y="743"/>
                  </a:lnTo>
                  <a:lnTo>
                    <a:pt x="2725" y="676"/>
                  </a:lnTo>
                  <a:lnTo>
                    <a:pt x="2658" y="622"/>
                  </a:lnTo>
                  <a:lnTo>
                    <a:pt x="2577" y="568"/>
                  </a:lnTo>
                  <a:lnTo>
                    <a:pt x="2483" y="514"/>
                  </a:lnTo>
                  <a:lnTo>
                    <a:pt x="2388" y="487"/>
                  </a:lnTo>
                  <a:lnTo>
                    <a:pt x="2280" y="460"/>
                  </a:lnTo>
                  <a:lnTo>
                    <a:pt x="2159" y="433"/>
                  </a:lnTo>
                  <a:lnTo>
                    <a:pt x="2037" y="419"/>
                  </a:lnTo>
                  <a:lnTo>
                    <a:pt x="985" y="419"/>
                  </a:lnTo>
                  <a:lnTo>
                    <a:pt x="850" y="433"/>
                  </a:lnTo>
                  <a:lnTo>
                    <a:pt x="742" y="460"/>
                  </a:lnTo>
                  <a:lnTo>
                    <a:pt x="634" y="487"/>
                  </a:lnTo>
                  <a:lnTo>
                    <a:pt x="527" y="527"/>
                  </a:lnTo>
                  <a:lnTo>
                    <a:pt x="432" y="568"/>
                  </a:lnTo>
                  <a:lnTo>
                    <a:pt x="351" y="635"/>
                  </a:lnTo>
                  <a:lnTo>
                    <a:pt x="284" y="689"/>
                  </a:lnTo>
                  <a:lnTo>
                    <a:pt x="216" y="770"/>
                  </a:lnTo>
                  <a:lnTo>
                    <a:pt x="162" y="851"/>
                  </a:lnTo>
                  <a:lnTo>
                    <a:pt x="108" y="945"/>
                  </a:lnTo>
                  <a:lnTo>
                    <a:pt x="68" y="1040"/>
                  </a:lnTo>
                  <a:lnTo>
                    <a:pt x="41" y="1148"/>
                  </a:lnTo>
                  <a:lnTo>
                    <a:pt x="27" y="1269"/>
                  </a:lnTo>
                  <a:lnTo>
                    <a:pt x="14" y="1391"/>
                  </a:lnTo>
                  <a:lnTo>
                    <a:pt x="0" y="1525"/>
                  </a:lnTo>
                  <a:lnTo>
                    <a:pt x="14" y="23164"/>
                  </a:lnTo>
                  <a:lnTo>
                    <a:pt x="14" y="23299"/>
                  </a:lnTo>
                  <a:lnTo>
                    <a:pt x="27" y="23421"/>
                  </a:lnTo>
                  <a:lnTo>
                    <a:pt x="54" y="23542"/>
                  </a:lnTo>
                  <a:lnTo>
                    <a:pt x="81" y="23650"/>
                  </a:lnTo>
                  <a:lnTo>
                    <a:pt x="122" y="23758"/>
                  </a:lnTo>
                  <a:lnTo>
                    <a:pt x="162" y="23839"/>
                  </a:lnTo>
                  <a:lnTo>
                    <a:pt x="230" y="23920"/>
                  </a:lnTo>
                  <a:lnTo>
                    <a:pt x="297" y="24001"/>
                  </a:lnTo>
                  <a:lnTo>
                    <a:pt x="365" y="24068"/>
                  </a:lnTo>
                  <a:lnTo>
                    <a:pt x="446" y="24122"/>
                  </a:lnTo>
                  <a:lnTo>
                    <a:pt x="540" y="24176"/>
                  </a:lnTo>
                  <a:lnTo>
                    <a:pt x="634" y="24203"/>
                  </a:lnTo>
                  <a:lnTo>
                    <a:pt x="742" y="24244"/>
                  </a:lnTo>
                  <a:lnTo>
                    <a:pt x="864" y="24257"/>
                  </a:lnTo>
                  <a:lnTo>
                    <a:pt x="985" y="24271"/>
                  </a:lnTo>
                  <a:lnTo>
                    <a:pt x="1134" y="24284"/>
                  </a:lnTo>
                  <a:lnTo>
                    <a:pt x="2172" y="24284"/>
                  </a:lnTo>
                  <a:lnTo>
                    <a:pt x="2307" y="24271"/>
                  </a:lnTo>
                  <a:lnTo>
                    <a:pt x="2429" y="24257"/>
                  </a:lnTo>
                  <a:lnTo>
                    <a:pt x="2537" y="24244"/>
                  </a:lnTo>
                  <a:lnTo>
                    <a:pt x="2645" y="24203"/>
                  </a:lnTo>
                  <a:lnTo>
                    <a:pt x="2739" y="24176"/>
                  </a:lnTo>
                  <a:lnTo>
                    <a:pt x="2833" y="24122"/>
                  </a:lnTo>
                  <a:lnTo>
                    <a:pt x="2914" y="24068"/>
                  </a:lnTo>
                  <a:lnTo>
                    <a:pt x="2982" y="24001"/>
                  </a:lnTo>
                  <a:lnTo>
                    <a:pt x="3049" y="23920"/>
                  </a:lnTo>
                  <a:lnTo>
                    <a:pt x="3103" y="23839"/>
                  </a:lnTo>
                  <a:lnTo>
                    <a:pt x="3144" y="23758"/>
                  </a:lnTo>
                  <a:lnTo>
                    <a:pt x="3184" y="23650"/>
                  </a:lnTo>
                  <a:lnTo>
                    <a:pt x="3211" y="23542"/>
                  </a:lnTo>
                  <a:lnTo>
                    <a:pt x="3238" y="23421"/>
                  </a:lnTo>
                  <a:lnTo>
                    <a:pt x="3252" y="23299"/>
                  </a:lnTo>
                  <a:lnTo>
                    <a:pt x="3252" y="23164"/>
                  </a:lnTo>
                  <a:lnTo>
                    <a:pt x="3252" y="16379"/>
                  </a:lnTo>
                  <a:lnTo>
                    <a:pt x="3252" y="16001"/>
                  </a:lnTo>
                  <a:lnTo>
                    <a:pt x="3238" y="15623"/>
                  </a:lnTo>
                  <a:lnTo>
                    <a:pt x="3198" y="15259"/>
                  </a:lnTo>
                  <a:lnTo>
                    <a:pt x="3157" y="14881"/>
                  </a:lnTo>
                  <a:lnTo>
                    <a:pt x="3225" y="14881"/>
                  </a:lnTo>
                  <a:lnTo>
                    <a:pt x="3427" y="15232"/>
                  </a:lnTo>
                  <a:lnTo>
                    <a:pt x="3656" y="15569"/>
                  </a:lnTo>
                  <a:lnTo>
                    <a:pt x="3913" y="15879"/>
                  </a:lnTo>
                  <a:lnTo>
                    <a:pt x="4182" y="16176"/>
                  </a:lnTo>
                  <a:lnTo>
                    <a:pt x="4466" y="16446"/>
                  </a:lnTo>
                  <a:lnTo>
                    <a:pt x="4776" y="16702"/>
                  </a:lnTo>
                  <a:lnTo>
                    <a:pt x="5100" y="16932"/>
                  </a:lnTo>
                  <a:lnTo>
                    <a:pt x="5451" y="17148"/>
                  </a:lnTo>
                  <a:lnTo>
                    <a:pt x="5801" y="17336"/>
                  </a:lnTo>
                  <a:lnTo>
                    <a:pt x="6179" y="17498"/>
                  </a:lnTo>
                  <a:lnTo>
                    <a:pt x="6543" y="17633"/>
                  </a:lnTo>
                  <a:lnTo>
                    <a:pt x="6935" y="17741"/>
                  </a:lnTo>
                  <a:lnTo>
                    <a:pt x="7326" y="17822"/>
                  </a:lnTo>
                  <a:lnTo>
                    <a:pt x="7717" y="17890"/>
                  </a:lnTo>
                  <a:lnTo>
                    <a:pt x="8122" y="17917"/>
                  </a:lnTo>
                  <a:lnTo>
                    <a:pt x="8526" y="17917"/>
                  </a:lnTo>
                  <a:lnTo>
                    <a:pt x="8945" y="17903"/>
                  </a:lnTo>
                  <a:lnTo>
                    <a:pt x="9349" y="17876"/>
                  </a:lnTo>
                  <a:lnTo>
                    <a:pt x="9754" y="17822"/>
                  </a:lnTo>
                  <a:lnTo>
                    <a:pt x="10145" y="17755"/>
                  </a:lnTo>
                  <a:lnTo>
                    <a:pt x="10523" y="17660"/>
                  </a:lnTo>
                  <a:lnTo>
                    <a:pt x="10901" y="17552"/>
                  </a:lnTo>
                  <a:lnTo>
                    <a:pt x="11265" y="17431"/>
                  </a:lnTo>
                  <a:lnTo>
                    <a:pt x="11616" y="17282"/>
                  </a:lnTo>
                  <a:lnTo>
                    <a:pt x="11967" y="17121"/>
                  </a:lnTo>
                  <a:lnTo>
                    <a:pt x="12304" y="16932"/>
                  </a:lnTo>
                  <a:lnTo>
                    <a:pt x="12628" y="16729"/>
                  </a:lnTo>
                  <a:lnTo>
                    <a:pt x="12938" y="16514"/>
                  </a:lnTo>
                  <a:lnTo>
                    <a:pt x="13235" y="16284"/>
                  </a:lnTo>
                  <a:lnTo>
                    <a:pt x="13531" y="16028"/>
                  </a:lnTo>
                  <a:lnTo>
                    <a:pt x="13801" y="15772"/>
                  </a:lnTo>
                  <a:lnTo>
                    <a:pt x="14071" y="15475"/>
                  </a:lnTo>
                  <a:lnTo>
                    <a:pt x="14327" y="15178"/>
                  </a:lnTo>
                  <a:lnTo>
                    <a:pt x="14557" y="14868"/>
                  </a:lnTo>
                  <a:lnTo>
                    <a:pt x="14786" y="14530"/>
                  </a:lnTo>
                  <a:lnTo>
                    <a:pt x="15002" y="14193"/>
                  </a:lnTo>
                  <a:lnTo>
                    <a:pt x="15191" y="13829"/>
                  </a:lnTo>
                  <a:lnTo>
                    <a:pt x="15366" y="13451"/>
                  </a:lnTo>
                  <a:lnTo>
                    <a:pt x="15542" y="13060"/>
                  </a:lnTo>
                  <a:lnTo>
                    <a:pt x="15690" y="12655"/>
                  </a:lnTo>
                  <a:lnTo>
                    <a:pt x="15825" y="12237"/>
                  </a:lnTo>
                  <a:lnTo>
                    <a:pt x="15933" y="11805"/>
                  </a:lnTo>
                  <a:lnTo>
                    <a:pt x="16041" y="11374"/>
                  </a:lnTo>
                  <a:lnTo>
                    <a:pt x="16122" y="10915"/>
                  </a:lnTo>
                  <a:lnTo>
                    <a:pt x="16189" y="10443"/>
                  </a:lnTo>
                  <a:lnTo>
                    <a:pt x="16230" y="9957"/>
                  </a:lnTo>
                  <a:lnTo>
                    <a:pt x="16257" y="9471"/>
                  </a:lnTo>
                  <a:lnTo>
                    <a:pt x="16270" y="8959"/>
                  </a:lnTo>
                  <a:lnTo>
                    <a:pt x="16257" y="8473"/>
                  </a:lnTo>
                  <a:lnTo>
                    <a:pt x="16230" y="7987"/>
                  </a:lnTo>
                  <a:lnTo>
                    <a:pt x="16189" y="7515"/>
                  </a:lnTo>
                  <a:lnTo>
                    <a:pt x="16135" y="7057"/>
                  </a:lnTo>
                  <a:lnTo>
                    <a:pt x="16054" y="6598"/>
                  </a:lnTo>
                  <a:lnTo>
                    <a:pt x="15973" y="6166"/>
                  </a:lnTo>
                  <a:lnTo>
                    <a:pt x="15865" y="5734"/>
                  </a:lnTo>
                  <a:lnTo>
                    <a:pt x="15744" y="5316"/>
                  </a:lnTo>
                  <a:lnTo>
                    <a:pt x="15609" y="4925"/>
                  </a:lnTo>
                  <a:lnTo>
                    <a:pt x="15447" y="4534"/>
                  </a:lnTo>
                  <a:lnTo>
                    <a:pt x="15285" y="4156"/>
                  </a:lnTo>
                  <a:lnTo>
                    <a:pt x="15110" y="3792"/>
                  </a:lnTo>
                  <a:lnTo>
                    <a:pt x="14908" y="3441"/>
                  </a:lnTo>
                  <a:lnTo>
                    <a:pt x="14705" y="3117"/>
                  </a:lnTo>
                  <a:lnTo>
                    <a:pt x="14476" y="2794"/>
                  </a:lnTo>
                  <a:lnTo>
                    <a:pt x="14233" y="2497"/>
                  </a:lnTo>
                  <a:lnTo>
                    <a:pt x="13990" y="2200"/>
                  </a:lnTo>
                  <a:lnTo>
                    <a:pt x="13720" y="1930"/>
                  </a:lnTo>
                  <a:lnTo>
                    <a:pt x="13451" y="1674"/>
                  </a:lnTo>
                  <a:lnTo>
                    <a:pt x="13154" y="1444"/>
                  </a:lnTo>
                  <a:lnTo>
                    <a:pt x="12857" y="1215"/>
                  </a:lnTo>
                  <a:lnTo>
                    <a:pt x="12547" y="1013"/>
                  </a:lnTo>
                  <a:lnTo>
                    <a:pt x="12209" y="824"/>
                  </a:lnTo>
                  <a:lnTo>
                    <a:pt x="11872" y="662"/>
                  </a:lnTo>
                  <a:lnTo>
                    <a:pt x="11521" y="500"/>
                  </a:lnTo>
                  <a:lnTo>
                    <a:pt x="11157" y="379"/>
                  </a:lnTo>
                  <a:lnTo>
                    <a:pt x="10793" y="257"/>
                  </a:lnTo>
                  <a:lnTo>
                    <a:pt x="10402" y="176"/>
                  </a:lnTo>
                  <a:lnTo>
                    <a:pt x="10010" y="95"/>
                  </a:lnTo>
                  <a:lnTo>
                    <a:pt x="9606" y="41"/>
                  </a:lnTo>
                  <a:lnTo>
                    <a:pt x="9188" y="14"/>
                  </a:lnTo>
                  <a:lnTo>
                    <a:pt x="8769" y="1"/>
                  </a:lnTo>
                  <a:close/>
                </a:path>
              </a:pathLst>
            </a:custGeom>
            <a:solidFill>
              <a:srgbClr val="1E2430"/>
            </a:solidFill>
            <a:ln>
              <a:noFill/>
            </a:ln>
          </p:spPr>
          <p:txBody>
            <a:bodyPr anchorCtr="0" anchor="ctr" bIns="182850" lIns="182850" spcFirstLastPara="1" rIns="182850" wrap="square" tIns="182850">
              <a:noAutofit/>
            </a:bodyPr>
            <a:lstStyle/>
            <a:p>
              <a:pPr indent="0" lvl="0" marL="0" rtl="0" algn="l">
                <a:spcBef>
                  <a:spcPts val="0"/>
                </a:spcBef>
                <a:spcAft>
                  <a:spcPts val="0"/>
                </a:spcAft>
                <a:buNone/>
              </a:pPr>
              <a:r>
                <a:t/>
              </a:r>
              <a:endParaRPr/>
            </a:p>
          </p:txBody>
        </p:sp>
        <p:sp>
          <p:nvSpPr>
            <p:cNvPr id="1509" name="Google Shape;1509;p138"/>
            <p:cNvSpPr/>
            <p:nvPr/>
          </p:nvSpPr>
          <p:spPr>
            <a:xfrm>
              <a:off x="686229" y="563758"/>
              <a:ext cx="71326" cy="168129"/>
            </a:xfrm>
            <a:custGeom>
              <a:rect b="b" l="l" r="r" t="t"/>
              <a:pathLst>
                <a:path extrusionOk="0" h="24027" w="9903">
                  <a:moveTo>
                    <a:pt x="8378" y="0"/>
                  </a:moveTo>
                  <a:lnTo>
                    <a:pt x="8028" y="13"/>
                  </a:lnTo>
                  <a:lnTo>
                    <a:pt x="7609" y="54"/>
                  </a:lnTo>
                  <a:lnTo>
                    <a:pt x="7164" y="121"/>
                  </a:lnTo>
                  <a:lnTo>
                    <a:pt x="6921" y="162"/>
                  </a:lnTo>
                  <a:lnTo>
                    <a:pt x="6678" y="229"/>
                  </a:lnTo>
                  <a:lnTo>
                    <a:pt x="6422" y="297"/>
                  </a:lnTo>
                  <a:lnTo>
                    <a:pt x="6166" y="364"/>
                  </a:lnTo>
                  <a:lnTo>
                    <a:pt x="5910" y="459"/>
                  </a:lnTo>
                  <a:lnTo>
                    <a:pt x="5653" y="567"/>
                  </a:lnTo>
                  <a:lnTo>
                    <a:pt x="5397" y="688"/>
                  </a:lnTo>
                  <a:lnTo>
                    <a:pt x="5127" y="809"/>
                  </a:lnTo>
                  <a:lnTo>
                    <a:pt x="4884" y="958"/>
                  </a:lnTo>
                  <a:lnTo>
                    <a:pt x="4628" y="1120"/>
                  </a:lnTo>
                  <a:lnTo>
                    <a:pt x="4385" y="1295"/>
                  </a:lnTo>
                  <a:lnTo>
                    <a:pt x="4142" y="1484"/>
                  </a:lnTo>
                  <a:lnTo>
                    <a:pt x="3913" y="1700"/>
                  </a:lnTo>
                  <a:lnTo>
                    <a:pt x="3684" y="1929"/>
                  </a:lnTo>
                  <a:lnTo>
                    <a:pt x="3481" y="2172"/>
                  </a:lnTo>
                  <a:lnTo>
                    <a:pt x="3279" y="2428"/>
                  </a:lnTo>
                  <a:lnTo>
                    <a:pt x="3090" y="2725"/>
                  </a:lnTo>
                  <a:lnTo>
                    <a:pt x="2915" y="3022"/>
                  </a:lnTo>
                  <a:lnTo>
                    <a:pt x="2753" y="3346"/>
                  </a:lnTo>
                  <a:lnTo>
                    <a:pt x="2618" y="3696"/>
                  </a:lnTo>
                  <a:lnTo>
                    <a:pt x="2496" y="4074"/>
                  </a:lnTo>
                  <a:lnTo>
                    <a:pt x="2388" y="4465"/>
                  </a:lnTo>
                  <a:lnTo>
                    <a:pt x="2308" y="4884"/>
                  </a:lnTo>
                  <a:lnTo>
                    <a:pt x="2254" y="5329"/>
                  </a:lnTo>
                  <a:lnTo>
                    <a:pt x="2213" y="5801"/>
                  </a:lnTo>
                  <a:lnTo>
                    <a:pt x="2200" y="6287"/>
                  </a:lnTo>
                  <a:lnTo>
                    <a:pt x="2200" y="7096"/>
                  </a:lnTo>
                  <a:lnTo>
                    <a:pt x="891" y="7096"/>
                  </a:lnTo>
                  <a:lnTo>
                    <a:pt x="783" y="7123"/>
                  </a:lnTo>
                  <a:lnTo>
                    <a:pt x="675" y="7150"/>
                  </a:lnTo>
                  <a:lnTo>
                    <a:pt x="567" y="7191"/>
                  </a:lnTo>
                  <a:lnTo>
                    <a:pt x="473" y="7244"/>
                  </a:lnTo>
                  <a:lnTo>
                    <a:pt x="378" y="7312"/>
                  </a:lnTo>
                  <a:lnTo>
                    <a:pt x="297" y="7393"/>
                  </a:lnTo>
                  <a:lnTo>
                    <a:pt x="216" y="7474"/>
                  </a:lnTo>
                  <a:lnTo>
                    <a:pt x="149" y="7568"/>
                  </a:lnTo>
                  <a:lnTo>
                    <a:pt x="95" y="7663"/>
                  </a:lnTo>
                  <a:lnTo>
                    <a:pt x="55" y="7771"/>
                  </a:lnTo>
                  <a:lnTo>
                    <a:pt x="28" y="7879"/>
                  </a:lnTo>
                  <a:lnTo>
                    <a:pt x="1" y="7986"/>
                  </a:lnTo>
                  <a:lnTo>
                    <a:pt x="1" y="8108"/>
                  </a:lnTo>
                  <a:lnTo>
                    <a:pt x="1" y="8216"/>
                  </a:lnTo>
                  <a:lnTo>
                    <a:pt x="1" y="8647"/>
                  </a:lnTo>
                  <a:lnTo>
                    <a:pt x="1" y="8769"/>
                  </a:lnTo>
                  <a:lnTo>
                    <a:pt x="1" y="8877"/>
                  </a:lnTo>
                  <a:lnTo>
                    <a:pt x="14" y="8985"/>
                  </a:lnTo>
                  <a:lnTo>
                    <a:pt x="55" y="9093"/>
                  </a:lnTo>
                  <a:lnTo>
                    <a:pt x="95" y="9201"/>
                  </a:lnTo>
                  <a:lnTo>
                    <a:pt x="149" y="9309"/>
                  </a:lnTo>
                  <a:lnTo>
                    <a:pt x="216" y="9389"/>
                  </a:lnTo>
                  <a:lnTo>
                    <a:pt x="297" y="9484"/>
                  </a:lnTo>
                  <a:lnTo>
                    <a:pt x="378" y="9551"/>
                  </a:lnTo>
                  <a:lnTo>
                    <a:pt x="473" y="9619"/>
                  </a:lnTo>
                  <a:lnTo>
                    <a:pt x="567" y="9673"/>
                  </a:lnTo>
                  <a:lnTo>
                    <a:pt x="675" y="9713"/>
                  </a:lnTo>
                  <a:lnTo>
                    <a:pt x="783" y="9754"/>
                  </a:lnTo>
                  <a:lnTo>
                    <a:pt x="891" y="9767"/>
                  </a:lnTo>
                  <a:lnTo>
                    <a:pt x="999" y="9781"/>
                  </a:lnTo>
                  <a:lnTo>
                    <a:pt x="1120" y="9767"/>
                  </a:lnTo>
                  <a:lnTo>
                    <a:pt x="2186" y="9767"/>
                  </a:lnTo>
                  <a:lnTo>
                    <a:pt x="2200" y="22921"/>
                  </a:lnTo>
                  <a:lnTo>
                    <a:pt x="2200" y="23055"/>
                  </a:lnTo>
                  <a:lnTo>
                    <a:pt x="2213" y="23177"/>
                  </a:lnTo>
                  <a:lnTo>
                    <a:pt x="2240" y="23298"/>
                  </a:lnTo>
                  <a:lnTo>
                    <a:pt x="2267" y="23406"/>
                  </a:lnTo>
                  <a:lnTo>
                    <a:pt x="2308" y="23501"/>
                  </a:lnTo>
                  <a:lnTo>
                    <a:pt x="2361" y="23595"/>
                  </a:lnTo>
                  <a:lnTo>
                    <a:pt x="2415" y="23676"/>
                  </a:lnTo>
                  <a:lnTo>
                    <a:pt x="2483" y="23757"/>
                  </a:lnTo>
                  <a:lnTo>
                    <a:pt x="2564" y="23824"/>
                  </a:lnTo>
                  <a:lnTo>
                    <a:pt x="2645" y="23878"/>
                  </a:lnTo>
                  <a:lnTo>
                    <a:pt x="2739" y="23919"/>
                  </a:lnTo>
                  <a:lnTo>
                    <a:pt x="2834" y="23959"/>
                  </a:lnTo>
                  <a:lnTo>
                    <a:pt x="2942" y="24000"/>
                  </a:lnTo>
                  <a:lnTo>
                    <a:pt x="3063" y="24013"/>
                  </a:lnTo>
                  <a:lnTo>
                    <a:pt x="3184" y="24027"/>
                  </a:lnTo>
                  <a:lnTo>
                    <a:pt x="4493" y="24027"/>
                  </a:lnTo>
                  <a:lnTo>
                    <a:pt x="4614" y="24013"/>
                  </a:lnTo>
                  <a:lnTo>
                    <a:pt x="4736" y="24000"/>
                  </a:lnTo>
                  <a:lnTo>
                    <a:pt x="4844" y="23959"/>
                  </a:lnTo>
                  <a:lnTo>
                    <a:pt x="4952" y="23919"/>
                  </a:lnTo>
                  <a:lnTo>
                    <a:pt x="5033" y="23878"/>
                  </a:lnTo>
                  <a:lnTo>
                    <a:pt x="5114" y="23824"/>
                  </a:lnTo>
                  <a:lnTo>
                    <a:pt x="5194" y="23757"/>
                  </a:lnTo>
                  <a:lnTo>
                    <a:pt x="5262" y="23676"/>
                  </a:lnTo>
                  <a:lnTo>
                    <a:pt x="5316" y="23595"/>
                  </a:lnTo>
                  <a:lnTo>
                    <a:pt x="5370" y="23501"/>
                  </a:lnTo>
                  <a:lnTo>
                    <a:pt x="5397" y="23406"/>
                  </a:lnTo>
                  <a:lnTo>
                    <a:pt x="5437" y="23298"/>
                  </a:lnTo>
                  <a:lnTo>
                    <a:pt x="5451" y="23177"/>
                  </a:lnTo>
                  <a:lnTo>
                    <a:pt x="5464" y="23055"/>
                  </a:lnTo>
                  <a:lnTo>
                    <a:pt x="5478" y="22921"/>
                  </a:lnTo>
                  <a:lnTo>
                    <a:pt x="5478" y="9767"/>
                  </a:lnTo>
                  <a:lnTo>
                    <a:pt x="8419" y="9767"/>
                  </a:lnTo>
                  <a:lnTo>
                    <a:pt x="8527" y="9781"/>
                  </a:lnTo>
                  <a:lnTo>
                    <a:pt x="8635" y="9767"/>
                  </a:lnTo>
                  <a:lnTo>
                    <a:pt x="8756" y="9754"/>
                  </a:lnTo>
                  <a:lnTo>
                    <a:pt x="8864" y="9713"/>
                  </a:lnTo>
                  <a:lnTo>
                    <a:pt x="8958" y="9673"/>
                  </a:lnTo>
                  <a:lnTo>
                    <a:pt x="9066" y="9619"/>
                  </a:lnTo>
                  <a:lnTo>
                    <a:pt x="9147" y="9551"/>
                  </a:lnTo>
                  <a:lnTo>
                    <a:pt x="9242" y="9484"/>
                  </a:lnTo>
                  <a:lnTo>
                    <a:pt x="9309" y="9389"/>
                  </a:lnTo>
                  <a:lnTo>
                    <a:pt x="9377" y="9309"/>
                  </a:lnTo>
                  <a:lnTo>
                    <a:pt x="9431" y="9201"/>
                  </a:lnTo>
                  <a:lnTo>
                    <a:pt x="9485" y="9093"/>
                  </a:lnTo>
                  <a:lnTo>
                    <a:pt x="9511" y="8985"/>
                  </a:lnTo>
                  <a:lnTo>
                    <a:pt x="9525" y="8877"/>
                  </a:lnTo>
                  <a:lnTo>
                    <a:pt x="9538" y="8769"/>
                  </a:lnTo>
                  <a:lnTo>
                    <a:pt x="9525" y="8647"/>
                  </a:lnTo>
                  <a:lnTo>
                    <a:pt x="9525" y="8216"/>
                  </a:lnTo>
                  <a:lnTo>
                    <a:pt x="9538" y="8108"/>
                  </a:lnTo>
                  <a:lnTo>
                    <a:pt x="9525" y="7986"/>
                  </a:lnTo>
                  <a:lnTo>
                    <a:pt x="9511" y="7879"/>
                  </a:lnTo>
                  <a:lnTo>
                    <a:pt x="9471" y="7771"/>
                  </a:lnTo>
                  <a:lnTo>
                    <a:pt x="9431" y="7663"/>
                  </a:lnTo>
                  <a:lnTo>
                    <a:pt x="9377" y="7568"/>
                  </a:lnTo>
                  <a:lnTo>
                    <a:pt x="9309" y="7474"/>
                  </a:lnTo>
                  <a:lnTo>
                    <a:pt x="9242" y="7393"/>
                  </a:lnTo>
                  <a:lnTo>
                    <a:pt x="9147" y="7312"/>
                  </a:lnTo>
                  <a:lnTo>
                    <a:pt x="9066" y="7244"/>
                  </a:lnTo>
                  <a:lnTo>
                    <a:pt x="8958" y="7191"/>
                  </a:lnTo>
                  <a:lnTo>
                    <a:pt x="8864" y="7150"/>
                  </a:lnTo>
                  <a:lnTo>
                    <a:pt x="8743" y="7123"/>
                  </a:lnTo>
                  <a:lnTo>
                    <a:pt x="8635" y="7096"/>
                  </a:lnTo>
                  <a:lnTo>
                    <a:pt x="5478" y="7096"/>
                  </a:lnTo>
                  <a:lnTo>
                    <a:pt x="5478" y="6422"/>
                  </a:lnTo>
                  <a:lnTo>
                    <a:pt x="5478" y="6138"/>
                  </a:lnTo>
                  <a:lnTo>
                    <a:pt x="5491" y="5855"/>
                  </a:lnTo>
                  <a:lnTo>
                    <a:pt x="5518" y="5599"/>
                  </a:lnTo>
                  <a:lnTo>
                    <a:pt x="5559" y="5356"/>
                  </a:lnTo>
                  <a:lnTo>
                    <a:pt x="5613" y="5140"/>
                  </a:lnTo>
                  <a:lnTo>
                    <a:pt x="5667" y="4924"/>
                  </a:lnTo>
                  <a:lnTo>
                    <a:pt x="5734" y="4722"/>
                  </a:lnTo>
                  <a:lnTo>
                    <a:pt x="5802" y="4533"/>
                  </a:lnTo>
                  <a:lnTo>
                    <a:pt x="5883" y="4371"/>
                  </a:lnTo>
                  <a:lnTo>
                    <a:pt x="5977" y="4209"/>
                  </a:lnTo>
                  <a:lnTo>
                    <a:pt x="6071" y="4061"/>
                  </a:lnTo>
                  <a:lnTo>
                    <a:pt x="6166" y="3926"/>
                  </a:lnTo>
                  <a:lnTo>
                    <a:pt x="6274" y="3791"/>
                  </a:lnTo>
                  <a:lnTo>
                    <a:pt x="6382" y="3683"/>
                  </a:lnTo>
                  <a:lnTo>
                    <a:pt x="6503" y="3575"/>
                  </a:lnTo>
                  <a:lnTo>
                    <a:pt x="6625" y="3481"/>
                  </a:lnTo>
                  <a:lnTo>
                    <a:pt x="6746" y="3400"/>
                  </a:lnTo>
                  <a:lnTo>
                    <a:pt x="6881" y="3319"/>
                  </a:lnTo>
                  <a:lnTo>
                    <a:pt x="7137" y="3184"/>
                  </a:lnTo>
                  <a:lnTo>
                    <a:pt x="7407" y="3089"/>
                  </a:lnTo>
                  <a:lnTo>
                    <a:pt x="7677" y="3008"/>
                  </a:lnTo>
                  <a:lnTo>
                    <a:pt x="7960" y="2954"/>
                  </a:lnTo>
                  <a:lnTo>
                    <a:pt x="8216" y="2914"/>
                  </a:lnTo>
                  <a:lnTo>
                    <a:pt x="8473" y="2887"/>
                  </a:lnTo>
                  <a:lnTo>
                    <a:pt x="8716" y="2874"/>
                  </a:lnTo>
                  <a:lnTo>
                    <a:pt x="8999" y="2833"/>
                  </a:lnTo>
                  <a:lnTo>
                    <a:pt x="9120" y="2806"/>
                  </a:lnTo>
                  <a:lnTo>
                    <a:pt x="9228" y="2779"/>
                  </a:lnTo>
                  <a:lnTo>
                    <a:pt x="9336" y="2739"/>
                  </a:lnTo>
                  <a:lnTo>
                    <a:pt x="9431" y="2685"/>
                  </a:lnTo>
                  <a:lnTo>
                    <a:pt x="9525" y="2631"/>
                  </a:lnTo>
                  <a:lnTo>
                    <a:pt x="9606" y="2577"/>
                  </a:lnTo>
                  <a:lnTo>
                    <a:pt x="9673" y="2496"/>
                  </a:lnTo>
                  <a:lnTo>
                    <a:pt x="9727" y="2415"/>
                  </a:lnTo>
                  <a:lnTo>
                    <a:pt x="9781" y="2334"/>
                  </a:lnTo>
                  <a:lnTo>
                    <a:pt x="9822" y="2239"/>
                  </a:lnTo>
                  <a:lnTo>
                    <a:pt x="9862" y="2132"/>
                  </a:lnTo>
                  <a:lnTo>
                    <a:pt x="9876" y="2024"/>
                  </a:lnTo>
                  <a:lnTo>
                    <a:pt x="9889" y="1889"/>
                  </a:lnTo>
                  <a:lnTo>
                    <a:pt x="9903" y="1754"/>
                  </a:lnTo>
                  <a:lnTo>
                    <a:pt x="9903" y="1120"/>
                  </a:lnTo>
                  <a:lnTo>
                    <a:pt x="9889" y="985"/>
                  </a:lnTo>
                  <a:lnTo>
                    <a:pt x="9876" y="863"/>
                  </a:lnTo>
                  <a:lnTo>
                    <a:pt x="9862" y="755"/>
                  </a:lnTo>
                  <a:lnTo>
                    <a:pt x="9835" y="648"/>
                  </a:lnTo>
                  <a:lnTo>
                    <a:pt x="9795" y="540"/>
                  </a:lnTo>
                  <a:lnTo>
                    <a:pt x="9741" y="459"/>
                  </a:lnTo>
                  <a:lnTo>
                    <a:pt x="9687" y="364"/>
                  </a:lnTo>
                  <a:lnTo>
                    <a:pt x="9619" y="297"/>
                  </a:lnTo>
                  <a:lnTo>
                    <a:pt x="9552" y="229"/>
                  </a:lnTo>
                  <a:lnTo>
                    <a:pt x="9471" y="162"/>
                  </a:lnTo>
                  <a:lnTo>
                    <a:pt x="9377" y="121"/>
                  </a:lnTo>
                  <a:lnTo>
                    <a:pt x="9269" y="81"/>
                  </a:lnTo>
                  <a:lnTo>
                    <a:pt x="9161" y="40"/>
                  </a:lnTo>
                  <a:lnTo>
                    <a:pt x="9053" y="27"/>
                  </a:lnTo>
                  <a:lnTo>
                    <a:pt x="8918" y="0"/>
                  </a:lnTo>
                  <a:close/>
                </a:path>
              </a:pathLst>
            </a:custGeom>
            <a:solidFill>
              <a:srgbClr val="1E2430"/>
            </a:solidFill>
            <a:ln>
              <a:noFill/>
            </a:ln>
          </p:spPr>
          <p:txBody>
            <a:bodyPr anchorCtr="0" anchor="ctr" bIns="182850" lIns="182850" spcFirstLastPara="1" rIns="182850" wrap="square" tIns="182850">
              <a:noAutofit/>
            </a:bodyPr>
            <a:lstStyle/>
            <a:p>
              <a:pPr indent="0" lvl="0" marL="0" rtl="0" algn="l">
                <a:spcBef>
                  <a:spcPts val="0"/>
                </a:spcBef>
                <a:spcAft>
                  <a:spcPts val="0"/>
                </a:spcAft>
                <a:buNone/>
              </a:pPr>
              <a:r>
                <a:t/>
              </a:r>
              <a:endParaRPr/>
            </a:p>
          </p:txBody>
        </p:sp>
        <p:sp>
          <p:nvSpPr>
            <p:cNvPr id="1510" name="Google Shape;1510;p138"/>
            <p:cNvSpPr/>
            <p:nvPr/>
          </p:nvSpPr>
          <p:spPr>
            <a:xfrm>
              <a:off x="758521" y="609445"/>
              <a:ext cx="132641" cy="125276"/>
            </a:xfrm>
            <a:custGeom>
              <a:rect b="b" l="l" r="r" t="t"/>
              <a:pathLst>
                <a:path extrusionOk="0" h="17903" w="18416">
                  <a:moveTo>
                    <a:pt x="9201" y="2834"/>
                  </a:moveTo>
                  <a:lnTo>
                    <a:pt x="9498" y="2847"/>
                  </a:lnTo>
                  <a:lnTo>
                    <a:pt x="9795" y="2860"/>
                  </a:lnTo>
                  <a:lnTo>
                    <a:pt x="10092" y="2901"/>
                  </a:lnTo>
                  <a:lnTo>
                    <a:pt x="10375" y="2955"/>
                  </a:lnTo>
                  <a:lnTo>
                    <a:pt x="10658" y="3009"/>
                  </a:lnTo>
                  <a:lnTo>
                    <a:pt x="10942" y="3090"/>
                  </a:lnTo>
                  <a:lnTo>
                    <a:pt x="11211" y="3184"/>
                  </a:lnTo>
                  <a:lnTo>
                    <a:pt x="11481" y="3279"/>
                  </a:lnTo>
                  <a:lnTo>
                    <a:pt x="11737" y="3400"/>
                  </a:lnTo>
                  <a:lnTo>
                    <a:pt x="11994" y="3522"/>
                  </a:lnTo>
                  <a:lnTo>
                    <a:pt x="12237" y="3670"/>
                  </a:lnTo>
                  <a:lnTo>
                    <a:pt x="12479" y="3818"/>
                  </a:lnTo>
                  <a:lnTo>
                    <a:pt x="12709" y="3980"/>
                  </a:lnTo>
                  <a:lnTo>
                    <a:pt x="12938" y="4156"/>
                  </a:lnTo>
                  <a:lnTo>
                    <a:pt x="13154" y="4344"/>
                  </a:lnTo>
                  <a:lnTo>
                    <a:pt x="13356" y="4533"/>
                  </a:lnTo>
                  <a:lnTo>
                    <a:pt x="13545" y="4736"/>
                  </a:lnTo>
                  <a:lnTo>
                    <a:pt x="13734" y="4952"/>
                  </a:lnTo>
                  <a:lnTo>
                    <a:pt x="13909" y="5181"/>
                  </a:lnTo>
                  <a:lnTo>
                    <a:pt x="14071" y="5424"/>
                  </a:lnTo>
                  <a:lnTo>
                    <a:pt x="14220" y="5667"/>
                  </a:lnTo>
                  <a:lnTo>
                    <a:pt x="14368" y="5923"/>
                  </a:lnTo>
                  <a:lnTo>
                    <a:pt x="14490" y="6179"/>
                  </a:lnTo>
                  <a:lnTo>
                    <a:pt x="14611" y="6462"/>
                  </a:lnTo>
                  <a:lnTo>
                    <a:pt x="14719" y="6732"/>
                  </a:lnTo>
                  <a:lnTo>
                    <a:pt x="14813" y="7029"/>
                  </a:lnTo>
                  <a:lnTo>
                    <a:pt x="14894" y="7326"/>
                  </a:lnTo>
                  <a:lnTo>
                    <a:pt x="14962" y="7623"/>
                  </a:lnTo>
                  <a:lnTo>
                    <a:pt x="15002" y="7946"/>
                  </a:lnTo>
                  <a:lnTo>
                    <a:pt x="15043" y="8257"/>
                  </a:lnTo>
                  <a:lnTo>
                    <a:pt x="15070" y="8581"/>
                  </a:lnTo>
                  <a:lnTo>
                    <a:pt x="15070" y="8918"/>
                  </a:lnTo>
                  <a:lnTo>
                    <a:pt x="15070" y="9255"/>
                  </a:lnTo>
                  <a:lnTo>
                    <a:pt x="15043" y="9579"/>
                  </a:lnTo>
                  <a:lnTo>
                    <a:pt x="15002" y="9903"/>
                  </a:lnTo>
                  <a:lnTo>
                    <a:pt x="14962" y="10213"/>
                  </a:lnTo>
                  <a:lnTo>
                    <a:pt x="14894" y="10523"/>
                  </a:lnTo>
                  <a:lnTo>
                    <a:pt x="14813" y="10820"/>
                  </a:lnTo>
                  <a:lnTo>
                    <a:pt x="14719" y="11103"/>
                  </a:lnTo>
                  <a:lnTo>
                    <a:pt x="14611" y="11387"/>
                  </a:lnTo>
                  <a:lnTo>
                    <a:pt x="14490" y="11670"/>
                  </a:lnTo>
                  <a:lnTo>
                    <a:pt x="14368" y="11940"/>
                  </a:lnTo>
                  <a:lnTo>
                    <a:pt x="14220" y="12196"/>
                  </a:lnTo>
                  <a:lnTo>
                    <a:pt x="14071" y="12439"/>
                  </a:lnTo>
                  <a:lnTo>
                    <a:pt x="13909" y="12682"/>
                  </a:lnTo>
                  <a:lnTo>
                    <a:pt x="13734" y="12911"/>
                  </a:lnTo>
                  <a:lnTo>
                    <a:pt x="13545" y="13127"/>
                  </a:lnTo>
                  <a:lnTo>
                    <a:pt x="13356" y="13343"/>
                  </a:lnTo>
                  <a:lnTo>
                    <a:pt x="13154" y="13532"/>
                  </a:lnTo>
                  <a:lnTo>
                    <a:pt x="12938" y="13720"/>
                  </a:lnTo>
                  <a:lnTo>
                    <a:pt x="12709" y="13896"/>
                  </a:lnTo>
                  <a:lnTo>
                    <a:pt x="12479" y="14071"/>
                  </a:lnTo>
                  <a:lnTo>
                    <a:pt x="12237" y="14220"/>
                  </a:lnTo>
                  <a:lnTo>
                    <a:pt x="11994" y="14368"/>
                  </a:lnTo>
                  <a:lnTo>
                    <a:pt x="11737" y="14489"/>
                  </a:lnTo>
                  <a:lnTo>
                    <a:pt x="11481" y="14611"/>
                  </a:lnTo>
                  <a:lnTo>
                    <a:pt x="11211" y="14719"/>
                  </a:lnTo>
                  <a:lnTo>
                    <a:pt x="10942" y="14813"/>
                  </a:lnTo>
                  <a:lnTo>
                    <a:pt x="10658" y="14881"/>
                  </a:lnTo>
                  <a:lnTo>
                    <a:pt x="10375" y="14948"/>
                  </a:lnTo>
                  <a:lnTo>
                    <a:pt x="10092" y="15002"/>
                  </a:lnTo>
                  <a:lnTo>
                    <a:pt x="9795" y="15043"/>
                  </a:lnTo>
                  <a:lnTo>
                    <a:pt x="9498" y="15056"/>
                  </a:lnTo>
                  <a:lnTo>
                    <a:pt x="9201" y="15070"/>
                  </a:lnTo>
                  <a:lnTo>
                    <a:pt x="8891" y="15056"/>
                  </a:lnTo>
                  <a:lnTo>
                    <a:pt x="8594" y="15043"/>
                  </a:lnTo>
                  <a:lnTo>
                    <a:pt x="8311" y="15002"/>
                  </a:lnTo>
                  <a:lnTo>
                    <a:pt x="8014" y="14948"/>
                  </a:lnTo>
                  <a:lnTo>
                    <a:pt x="7744" y="14881"/>
                  </a:lnTo>
                  <a:lnTo>
                    <a:pt x="7461" y="14800"/>
                  </a:lnTo>
                  <a:lnTo>
                    <a:pt x="7191" y="14719"/>
                  </a:lnTo>
                  <a:lnTo>
                    <a:pt x="6921" y="14611"/>
                  </a:lnTo>
                  <a:lnTo>
                    <a:pt x="6665" y="14489"/>
                  </a:lnTo>
                  <a:lnTo>
                    <a:pt x="6409" y="14355"/>
                  </a:lnTo>
                  <a:lnTo>
                    <a:pt x="6166" y="14206"/>
                  </a:lnTo>
                  <a:lnTo>
                    <a:pt x="5923" y="14058"/>
                  </a:lnTo>
                  <a:lnTo>
                    <a:pt x="5694" y="13896"/>
                  </a:lnTo>
                  <a:lnTo>
                    <a:pt x="5464" y="13707"/>
                  </a:lnTo>
                  <a:lnTo>
                    <a:pt x="5262" y="13518"/>
                  </a:lnTo>
                  <a:lnTo>
                    <a:pt x="5046" y="13316"/>
                  </a:lnTo>
                  <a:lnTo>
                    <a:pt x="4857" y="13113"/>
                  </a:lnTo>
                  <a:lnTo>
                    <a:pt x="4668" y="12898"/>
                  </a:lnTo>
                  <a:lnTo>
                    <a:pt x="4493" y="12655"/>
                  </a:lnTo>
                  <a:lnTo>
                    <a:pt x="4331" y="12425"/>
                  </a:lnTo>
                  <a:lnTo>
                    <a:pt x="4169" y="12169"/>
                  </a:lnTo>
                  <a:lnTo>
                    <a:pt x="4034" y="11913"/>
                  </a:lnTo>
                  <a:lnTo>
                    <a:pt x="3899" y="11643"/>
                  </a:lnTo>
                  <a:lnTo>
                    <a:pt x="3778" y="11373"/>
                  </a:lnTo>
                  <a:lnTo>
                    <a:pt x="3670" y="11090"/>
                  </a:lnTo>
                  <a:lnTo>
                    <a:pt x="3576" y="10806"/>
                  </a:lnTo>
                  <a:lnTo>
                    <a:pt x="3508" y="10510"/>
                  </a:lnTo>
                  <a:lnTo>
                    <a:pt x="3441" y="10199"/>
                  </a:lnTo>
                  <a:lnTo>
                    <a:pt x="3387" y="9889"/>
                  </a:lnTo>
                  <a:lnTo>
                    <a:pt x="3346" y="9565"/>
                  </a:lnTo>
                  <a:lnTo>
                    <a:pt x="3319" y="9242"/>
                  </a:lnTo>
                  <a:lnTo>
                    <a:pt x="3319" y="8918"/>
                  </a:lnTo>
                  <a:lnTo>
                    <a:pt x="3319" y="8581"/>
                  </a:lnTo>
                  <a:lnTo>
                    <a:pt x="3346" y="8270"/>
                  </a:lnTo>
                  <a:lnTo>
                    <a:pt x="3387" y="7946"/>
                  </a:lnTo>
                  <a:lnTo>
                    <a:pt x="3427" y="7636"/>
                  </a:lnTo>
                  <a:lnTo>
                    <a:pt x="3495" y="7339"/>
                  </a:lnTo>
                  <a:lnTo>
                    <a:pt x="3576" y="7043"/>
                  </a:lnTo>
                  <a:lnTo>
                    <a:pt x="3670" y="6746"/>
                  </a:lnTo>
                  <a:lnTo>
                    <a:pt x="3778" y="6476"/>
                  </a:lnTo>
                  <a:lnTo>
                    <a:pt x="3899" y="6193"/>
                  </a:lnTo>
                  <a:lnTo>
                    <a:pt x="4021" y="5936"/>
                  </a:lnTo>
                  <a:lnTo>
                    <a:pt x="4169" y="5680"/>
                  </a:lnTo>
                  <a:lnTo>
                    <a:pt x="4318" y="5437"/>
                  </a:lnTo>
                  <a:lnTo>
                    <a:pt x="4480" y="5194"/>
                  </a:lnTo>
                  <a:lnTo>
                    <a:pt x="4655" y="4965"/>
                  </a:lnTo>
                  <a:lnTo>
                    <a:pt x="4844" y="4749"/>
                  </a:lnTo>
                  <a:lnTo>
                    <a:pt x="5033" y="4547"/>
                  </a:lnTo>
                  <a:lnTo>
                    <a:pt x="5235" y="4344"/>
                  </a:lnTo>
                  <a:lnTo>
                    <a:pt x="5451" y="4169"/>
                  </a:lnTo>
                  <a:lnTo>
                    <a:pt x="5680" y="3994"/>
                  </a:lnTo>
                  <a:lnTo>
                    <a:pt x="5910" y="3818"/>
                  </a:lnTo>
                  <a:lnTo>
                    <a:pt x="6152" y="3670"/>
                  </a:lnTo>
                  <a:lnTo>
                    <a:pt x="6395" y="3535"/>
                  </a:lnTo>
                  <a:lnTo>
                    <a:pt x="6652" y="3400"/>
                  </a:lnTo>
                  <a:lnTo>
                    <a:pt x="6908" y="3292"/>
                  </a:lnTo>
                  <a:lnTo>
                    <a:pt x="7178" y="3184"/>
                  </a:lnTo>
                  <a:lnTo>
                    <a:pt x="7447" y="3090"/>
                  </a:lnTo>
                  <a:lnTo>
                    <a:pt x="7731" y="3022"/>
                  </a:lnTo>
                  <a:lnTo>
                    <a:pt x="8014" y="2955"/>
                  </a:lnTo>
                  <a:lnTo>
                    <a:pt x="8297" y="2901"/>
                  </a:lnTo>
                  <a:lnTo>
                    <a:pt x="8594" y="2860"/>
                  </a:lnTo>
                  <a:lnTo>
                    <a:pt x="8891" y="2847"/>
                  </a:lnTo>
                  <a:lnTo>
                    <a:pt x="9201" y="2834"/>
                  </a:lnTo>
                  <a:close/>
                  <a:moveTo>
                    <a:pt x="8716" y="0"/>
                  </a:moveTo>
                  <a:lnTo>
                    <a:pt x="8257" y="41"/>
                  </a:lnTo>
                  <a:lnTo>
                    <a:pt x="7785" y="95"/>
                  </a:lnTo>
                  <a:lnTo>
                    <a:pt x="7340" y="162"/>
                  </a:lnTo>
                  <a:lnTo>
                    <a:pt x="6894" y="257"/>
                  </a:lnTo>
                  <a:lnTo>
                    <a:pt x="6449" y="378"/>
                  </a:lnTo>
                  <a:lnTo>
                    <a:pt x="6031" y="500"/>
                  </a:lnTo>
                  <a:lnTo>
                    <a:pt x="5613" y="662"/>
                  </a:lnTo>
                  <a:lnTo>
                    <a:pt x="5208" y="823"/>
                  </a:lnTo>
                  <a:lnTo>
                    <a:pt x="4803" y="1012"/>
                  </a:lnTo>
                  <a:lnTo>
                    <a:pt x="4426" y="1228"/>
                  </a:lnTo>
                  <a:lnTo>
                    <a:pt x="4048" y="1444"/>
                  </a:lnTo>
                  <a:lnTo>
                    <a:pt x="3684" y="1687"/>
                  </a:lnTo>
                  <a:lnTo>
                    <a:pt x="3346" y="1943"/>
                  </a:lnTo>
                  <a:lnTo>
                    <a:pt x="3009" y="2213"/>
                  </a:lnTo>
                  <a:lnTo>
                    <a:pt x="2685" y="2510"/>
                  </a:lnTo>
                  <a:lnTo>
                    <a:pt x="2388" y="2807"/>
                  </a:lnTo>
                  <a:lnTo>
                    <a:pt x="2092" y="3130"/>
                  </a:lnTo>
                  <a:lnTo>
                    <a:pt x="1822" y="3454"/>
                  </a:lnTo>
                  <a:lnTo>
                    <a:pt x="1566" y="3805"/>
                  </a:lnTo>
                  <a:lnTo>
                    <a:pt x="1336" y="4169"/>
                  </a:lnTo>
                  <a:lnTo>
                    <a:pt x="1107" y="4547"/>
                  </a:lnTo>
                  <a:lnTo>
                    <a:pt x="905" y="4925"/>
                  </a:lnTo>
                  <a:lnTo>
                    <a:pt x="729" y="5329"/>
                  </a:lnTo>
                  <a:lnTo>
                    <a:pt x="554" y="5734"/>
                  </a:lnTo>
                  <a:lnTo>
                    <a:pt x="419" y="6166"/>
                  </a:lnTo>
                  <a:lnTo>
                    <a:pt x="297" y="6597"/>
                  </a:lnTo>
                  <a:lnTo>
                    <a:pt x="189" y="7043"/>
                  </a:lnTo>
                  <a:lnTo>
                    <a:pt x="109" y="7488"/>
                  </a:lnTo>
                  <a:lnTo>
                    <a:pt x="55" y="7960"/>
                  </a:lnTo>
                  <a:lnTo>
                    <a:pt x="14" y="8432"/>
                  </a:lnTo>
                  <a:lnTo>
                    <a:pt x="1" y="8918"/>
                  </a:lnTo>
                  <a:lnTo>
                    <a:pt x="14" y="9403"/>
                  </a:lnTo>
                  <a:lnTo>
                    <a:pt x="55" y="9876"/>
                  </a:lnTo>
                  <a:lnTo>
                    <a:pt x="109" y="10334"/>
                  </a:lnTo>
                  <a:lnTo>
                    <a:pt x="189" y="10793"/>
                  </a:lnTo>
                  <a:lnTo>
                    <a:pt x="297" y="11238"/>
                  </a:lnTo>
                  <a:lnTo>
                    <a:pt x="419" y="11683"/>
                  </a:lnTo>
                  <a:lnTo>
                    <a:pt x="554" y="12102"/>
                  </a:lnTo>
                  <a:lnTo>
                    <a:pt x="729" y="12520"/>
                  </a:lnTo>
                  <a:lnTo>
                    <a:pt x="905" y="12924"/>
                  </a:lnTo>
                  <a:lnTo>
                    <a:pt x="1107" y="13302"/>
                  </a:lnTo>
                  <a:lnTo>
                    <a:pt x="1323" y="13680"/>
                  </a:lnTo>
                  <a:lnTo>
                    <a:pt x="1566" y="14044"/>
                  </a:lnTo>
                  <a:lnTo>
                    <a:pt x="1822" y="14395"/>
                  </a:lnTo>
                  <a:lnTo>
                    <a:pt x="2092" y="14732"/>
                  </a:lnTo>
                  <a:lnTo>
                    <a:pt x="2375" y="15056"/>
                  </a:lnTo>
                  <a:lnTo>
                    <a:pt x="2685" y="15366"/>
                  </a:lnTo>
                  <a:lnTo>
                    <a:pt x="3009" y="15650"/>
                  </a:lnTo>
                  <a:lnTo>
                    <a:pt x="3333" y="15933"/>
                  </a:lnTo>
                  <a:lnTo>
                    <a:pt x="3684" y="16189"/>
                  </a:lnTo>
                  <a:lnTo>
                    <a:pt x="4048" y="16432"/>
                  </a:lnTo>
                  <a:lnTo>
                    <a:pt x="4412" y="16661"/>
                  </a:lnTo>
                  <a:lnTo>
                    <a:pt x="4803" y="16864"/>
                  </a:lnTo>
                  <a:lnTo>
                    <a:pt x="5195" y="17066"/>
                  </a:lnTo>
                  <a:lnTo>
                    <a:pt x="5599" y="17228"/>
                  </a:lnTo>
                  <a:lnTo>
                    <a:pt x="6017" y="17390"/>
                  </a:lnTo>
                  <a:lnTo>
                    <a:pt x="6449" y="17525"/>
                  </a:lnTo>
                  <a:lnTo>
                    <a:pt x="6894" y="17633"/>
                  </a:lnTo>
                  <a:lnTo>
                    <a:pt x="7340" y="17727"/>
                  </a:lnTo>
                  <a:lnTo>
                    <a:pt x="7785" y="17808"/>
                  </a:lnTo>
                  <a:lnTo>
                    <a:pt x="8243" y="17862"/>
                  </a:lnTo>
                  <a:lnTo>
                    <a:pt x="8716" y="17889"/>
                  </a:lnTo>
                  <a:lnTo>
                    <a:pt x="9201" y="17903"/>
                  </a:lnTo>
                  <a:lnTo>
                    <a:pt x="9673" y="17889"/>
                  </a:lnTo>
                  <a:lnTo>
                    <a:pt x="10146" y="17862"/>
                  </a:lnTo>
                  <a:lnTo>
                    <a:pt x="10604" y="17808"/>
                  </a:lnTo>
                  <a:lnTo>
                    <a:pt x="11063" y="17727"/>
                  </a:lnTo>
                  <a:lnTo>
                    <a:pt x="11508" y="17633"/>
                  </a:lnTo>
                  <a:lnTo>
                    <a:pt x="11940" y="17525"/>
                  </a:lnTo>
                  <a:lnTo>
                    <a:pt x="12372" y="17390"/>
                  </a:lnTo>
                  <a:lnTo>
                    <a:pt x="12790" y="17228"/>
                  </a:lnTo>
                  <a:lnTo>
                    <a:pt x="13194" y="17053"/>
                  </a:lnTo>
                  <a:lnTo>
                    <a:pt x="13599" y="16864"/>
                  </a:lnTo>
                  <a:lnTo>
                    <a:pt x="13977" y="16648"/>
                  </a:lnTo>
                  <a:lnTo>
                    <a:pt x="14355" y="16432"/>
                  </a:lnTo>
                  <a:lnTo>
                    <a:pt x="14719" y="16176"/>
                  </a:lnTo>
                  <a:lnTo>
                    <a:pt x="15070" y="15919"/>
                  </a:lnTo>
                  <a:lnTo>
                    <a:pt x="15407" y="15650"/>
                  </a:lnTo>
                  <a:lnTo>
                    <a:pt x="15717" y="15353"/>
                  </a:lnTo>
                  <a:lnTo>
                    <a:pt x="16027" y="15043"/>
                  </a:lnTo>
                  <a:lnTo>
                    <a:pt x="16324" y="14719"/>
                  </a:lnTo>
                  <a:lnTo>
                    <a:pt x="16594" y="14381"/>
                  </a:lnTo>
                  <a:lnTo>
                    <a:pt x="16850" y="14031"/>
                  </a:lnTo>
                  <a:lnTo>
                    <a:pt x="17093" y="13666"/>
                  </a:lnTo>
                  <a:lnTo>
                    <a:pt x="17309" y="13302"/>
                  </a:lnTo>
                  <a:lnTo>
                    <a:pt x="17511" y="12911"/>
                  </a:lnTo>
                  <a:lnTo>
                    <a:pt x="17700" y="12506"/>
                  </a:lnTo>
                  <a:lnTo>
                    <a:pt x="17862" y="12088"/>
                  </a:lnTo>
                  <a:lnTo>
                    <a:pt x="18011" y="11670"/>
                  </a:lnTo>
                  <a:lnTo>
                    <a:pt x="18132" y="11238"/>
                  </a:lnTo>
                  <a:lnTo>
                    <a:pt x="18240" y="10793"/>
                  </a:lnTo>
                  <a:lnTo>
                    <a:pt x="18321" y="10334"/>
                  </a:lnTo>
                  <a:lnTo>
                    <a:pt x="18375" y="9876"/>
                  </a:lnTo>
                  <a:lnTo>
                    <a:pt x="18415" y="9403"/>
                  </a:lnTo>
                  <a:lnTo>
                    <a:pt x="18415" y="8918"/>
                  </a:lnTo>
                  <a:lnTo>
                    <a:pt x="18415" y="8432"/>
                  </a:lnTo>
                  <a:lnTo>
                    <a:pt x="18375" y="7973"/>
                  </a:lnTo>
                  <a:lnTo>
                    <a:pt x="18321" y="7501"/>
                  </a:lnTo>
                  <a:lnTo>
                    <a:pt x="18240" y="7056"/>
                  </a:lnTo>
                  <a:lnTo>
                    <a:pt x="18132" y="6611"/>
                  </a:lnTo>
                  <a:lnTo>
                    <a:pt x="18011" y="6179"/>
                  </a:lnTo>
                  <a:lnTo>
                    <a:pt x="17862" y="5747"/>
                  </a:lnTo>
                  <a:lnTo>
                    <a:pt x="17700" y="5343"/>
                  </a:lnTo>
                  <a:lnTo>
                    <a:pt x="17511" y="4938"/>
                  </a:lnTo>
                  <a:lnTo>
                    <a:pt x="17309" y="4560"/>
                  </a:lnTo>
                  <a:lnTo>
                    <a:pt x="17093" y="4183"/>
                  </a:lnTo>
                  <a:lnTo>
                    <a:pt x="16850" y="3818"/>
                  </a:lnTo>
                  <a:lnTo>
                    <a:pt x="16594" y="3481"/>
                  </a:lnTo>
                  <a:lnTo>
                    <a:pt x="16324" y="3144"/>
                  </a:lnTo>
                  <a:lnTo>
                    <a:pt x="16027" y="2820"/>
                  </a:lnTo>
                  <a:lnTo>
                    <a:pt x="15717" y="2523"/>
                  </a:lnTo>
                  <a:lnTo>
                    <a:pt x="15407" y="2226"/>
                  </a:lnTo>
                  <a:lnTo>
                    <a:pt x="15070" y="1957"/>
                  </a:lnTo>
                  <a:lnTo>
                    <a:pt x="14719" y="1700"/>
                  </a:lnTo>
                  <a:lnTo>
                    <a:pt x="14355" y="1457"/>
                  </a:lnTo>
                  <a:lnTo>
                    <a:pt x="13977" y="1228"/>
                  </a:lnTo>
                  <a:lnTo>
                    <a:pt x="13599" y="1026"/>
                  </a:lnTo>
                  <a:lnTo>
                    <a:pt x="13194" y="837"/>
                  </a:lnTo>
                  <a:lnTo>
                    <a:pt x="12790" y="662"/>
                  </a:lnTo>
                  <a:lnTo>
                    <a:pt x="12372" y="513"/>
                  </a:lnTo>
                  <a:lnTo>
                    <a:pt x="11940" y="378"/>
                  </a:lnTo>
                  <a:lnTo>
                    <a:pt x="11508" y="257"/>
                  </a:lnTo>
                  <a:lnTo>
                    <a:pt x="11063" y="162"/>
                  </a:lnTo>
                  <a:lnTo>
                    <a:pt x="10604" y="95"/>
                  </a:lnTo>
                  <a:lnTo>
                    <a:pt x="10146" y="41"/>
                  </a:lnTo>
                  <a:lnTo>
                    <a:pt x="9673" y="0"/>
                  </a:lnTo>
                  <a:close/>
                </a:path>
              </a:pathLst>
            </a:custGeom>
            <a:solidFill>
              <a:srgbClr val="1E2430"/>
            </a:solidFill>
            <a:ln>
              <a:noFill/>
            </a:ln>
          </p:spPr>
          <p:txBody>
            <a:bodyPr anchorCtr="0" anchor="ctr" bIns="182850" lIns="182850" spcFirstLastPara="1" rIns="182850" wrap="square" tIns="182850">
              <a:noAutofit/>
            </a:bodyPr>
            <a:lstStyle/>
            <a:p>
              <a:pPr indent="0" lvl="0" marL="0" rtl="0" algn="l">
                <a:spcBef>
                  <a:spcPts val="0"/>
                </a:spcBef>
                <a:spcAft>
                  <a:spcPts val="0"/>
                </a:spcAft>
                <a:buNone/>
              </a:pPr>
              <a:r>
                <a:t/>
              </a:r>
              <a:endParaRPr/>
            </a:p>
          </p:txBody>
        </p:sp>
        <p:sp>
          <p:nvSpPr>
            <p:cNvPr id="1511" name="Google Shape;1511;p138"/>
            <p:cNvSpPr/>
            <p:nvPr/>
          </p:nvSpPr>
          <p:spPr>
            <a:xfrm>
              <a:off x="911653" y="564983"/>
              <a:ext cx="41206" cy="167849"/>
            </a:xfrm>
            <a:custGeom>
              <a:rect b="b" l="l" r="r" t="t"/>
              <a:pathLst>
                <a:path extrusionOk="0" h="23987" w="5721">
                  <a:moveTo>
                    <a:pt x="986" y="0"/>
                  </a:moveTo>
                  <a:lnTo>
                    <a:pt x="864" y="14"/>
                  </a:lnTo>
                  <a:lnTo>
                    <a:pt x="743" y="41"/>
                  </a:lnTo>
                  <a:lnTo>
                    <a:pt x="635" y="68"/>
                  </a:lnTo>
                  <a:lnTo>
                    <a:pt x="540" y="108"/>
                  </a:lnTo>
                  <a:lnTo>
                    <a:pt x="446" y="149"/>
                  </a:lnTo>
                  <a:lnTo>
                    <a:pt x="365" y="216"/>
                  </a:lnTo>
                  <a:lnTo>
                    <a:pt x="284" y="270"/>
                  </a:lnTo>
                  <a:lnTo>
                    <a:pt x="217" y="351"/>
                  </a:lnTo>
                  <a:lnTo>
                    <a:pt x="163" y="432"/>
                  </a:lnTo>
                  <a:lnTo>
                    <a:pt x="122" y="527"/>
                  </a:lnTo>
                  <a:lnTo>
                    <a:pt x="82" y="621"/>
                  </a:lnTo>
                  <a:lnTo>
                    <a:pt x="41" y="729"/>
                  </a:lnTo>
                  <a:lnTo>
                    <a:pt x="28" y="850"/>
                  </a:lnTo>
                  <a:lnTo>
                    <a:pt x="14" y="972"/>
                  </a:lnTo>
                  <a:lnTo>
                    <a:pt x="1" y="1107"/>
                  </a:lnTo>
                  <a:lnTo>
                    <a:pt x="1" y="19184"/>
                  </a:lnTo>
                  <a:lnTo>
                    <a:pt x="14" y="19575"/>
                  </a:lnTo>
                  <a:lnTo>
                    <a:pt x="41" y="19953"/>
                  </a:lnTo>
                  <a:lnTo>
                    <a:pt x="82" y="20304"/>
                  </a:lnTo>
                  <a:lnTo>
                    <a:pt x="136" y="20628"/>
                  </a:lnTo>
                  <a:lnTo>
                    <a:pt x="190" y="20938"/>
                  </a:lnTo>
                  <a:lnTo>
                    <a:pt x="271" y="21221"/>
                  </a:lnTo>
                  <a:lnTo>
                    <a:pt x="365" y="21491"/>
                  </a:lnTo>
                  <a:lnTo>
                    <a:pt x="460" y="21747"/>
                  </a:lnTo>
                  <a:lnTo>
                    <a:pt x="581" y="21990"/>
                  </a:lnTo>
                  <a:lnTo>
                    <a:pt x="702" y="22206"/>
                  </a:lnTo>
                  <a:lnTo>
                    <a:pt x="837" y="22408"/>
                  </a:lnTo>
                  <a:lnTo>
                    <a:pt x="972" y="22597"/>
                  </a:lnTo>
                  <a:lnTo>
                    <a:pt x="1121" y="22773"/>
                  </a:lnTo>
                  <a:lnTo>
                    <a:pt x="1282" y="22921"/>
                  </a:lnTo>
                  <a:lnTo>
                    <a:pt x="1444" y="23069"/>
                  </a:lnTo>
                  <a:lnTo>
                    <a:pt x="1606" y="23204"/>
                  </a:lnTo>
                  <a:lnTo>
                    <a:pt x="1782" y="23312"/>
                  </a:lnTo>
                  <a:lnTo>
                    <a:pt x="1957" y="23420"/>
                  </a:lnTo>
                  <a:lnTo>
                    <a:pt x="2146" y="23515"/>
                  </a:lnTo>
                  <a:lnTo>
                    <a:pt x="2335" y="23595"/>
                  </a:lnTo>
                  <a:lnTo>
                    <a:pt x="2524" y="23676"/>
                  </a:lnTo>
                  <a:lnTo>
                    <a:pt x="2712" y="23744"/>
                  </a:lnTo>
                  <a:lnTo>
                    <a:pt x="2901" y="23798"/>
                  </a:lnTo>
                  <a:lnTo>
                    <a:pt x="3090" y="23838"/>
                  </a:lnTo>
                  <a:lnTo>
                    <a:pt x="3481" y="23919"/>
                  </a:lnTo>
                  <a:lnTo>
                    <a:pt x="3859" y="23960"/>
                  </a:lnTo>
                  <a:lnTo>
                    <a:pt x="4223" y="23987"/>
                  </a:lnTo>
                  <a:lnTo>
                    <a:pt x="4723" y="23987"/>
                  </a:lnTo>
                  <a:lnTo>
                    <a:pt x="4857" y="23973"/>
                  </a:lnTo>
                  <a:lnTo>
                    <a:pt x="4992" y="23946"/>
                  </a:lnTo>
                  <a:lnTo>
                    <a:pt x="5114" y="23906"/>
                  </a:lnTo>
                  <a:lnTo>
                    <a:pt x="5208" y="23865"/>
                  </a:lnTo>
                  <a:lnTo>
                    <a:pt x="5303" y="23811"/>
                  </a:lnTo>
                  <a:lnTo>
                    <a:pt x="5397" y="23744"/>
                  </a:lnTo>
                  <a:lnTo>
                    <a:pt x="5465" y="23676"/>
                  </a:lnTo>
                  <a:lnTo>
                    <a:pt x="5532" y="23595"/>
                  </a:lnTo>
                  <a:lnTo>
                    <a:pt x="5586" y="23515"/>
                  </a:lnTo>
                  <a:lnTo>
                    <a:pt x="5626" y="23420"/>
                  </a:lnTo>
                  <a:lnTo>
                    <a:pt x="5667" y="23312"/>
                  </a:lnTo>
                  <a:lnTo>
                    <a:pt x="5694" y="23204"/>
                  </a:lnTo>
                  <a:lnTo>
                    <a:pt x="5707" y="23096"/>
                  </a:lnTo>
                  <a:lnTo>
                    <a:pt x="5721" y="22840"/>
                  </a:lnTo>
                  <a:lnTo>
                    <a:pt x="5721" y="22031"/>
                  </a:lnTo>
                  <a:lnTo>
                    <a:pt x="5721" y="21936"/>
                  </a:lnTo>
                  <a:lnTo>
                    <a:pt x="5721" y="21842"/>
                  </a:lnTo>
                  <a:lnTo>
                    <a:pt x="5707" y="21761"/>
                  </a:lnTo>
                  <a:lnTo>
                    <a:pt x="5680" y="21666"/>
                  </a:lnTo>
                  <a:lnTo>
                    <a:pt x="5640" y="21585"/>
                  </a:lnTo>
                  <a:lnTo>
                    <a:pt x="5599" y="21504"/>
                  </a:lnTo>
                  <a:lnTo>
                    <a:pt x="5545" y="21424"/>
                  </a:lnTo>
                  <a:lnTo>
                    <a:pt x="5492" y="21356"/>
                  </a:lnTo>
                  <a:lnTo>
                    <a:pt x="5424" y="21289"/>
                  </a:lnTo>
                  <a:lnTo>
                    <a:pt x="5357" y="21235"/>
                  </a:lnTo>
                  <a:lnTo>
                    <a:pt x="5276" y="21181"/>
                  </a:lnTo>
                  <a:lnTo>
                    <a:pt x="5195" y="21140"/>
                  </a:lnTo>
                  <a:lnTo>
                    <a:pt x="5114" y="21100"/>
                  </a:lnTo>
                  <a:lnTo>
                    <a:pt x="5019" y="21073"/>
                  </a:lnTo>
                  <a:lnTo>
                    <a:pt x="4938" y="21059"/>
                  </a:lnTo>
                  <a:lnTo>
                    <a:pt x="4844" y="21046"/>
                  </a:lnTo>
                  <a:lnTo>
                    <a:pt x="4574" y="21019"/>
                  </a:lnTo>
                  <a:lnTo>
                    <a:pt x="4439" y="20978"/>
                  </a:lnTo>
                  <a:lnTo>
                    <a:pt x="4304" y="20938"/>
                  </a:lnTo>
                  <a:lnTo>
                    <a:pt x="4169" y="20884"/>
                  </a:lnTo>
                  <a:lnTo>
                    <a:pt x="4035" y="20816"/>
                  </a:lnTo>
                  <a:lnTo>
                    <a:pt x="3913" y="20722"/>
                  </a:lnTo>
                  <a:lnTo>
                    <a:pt x="3792" y="20614"/>
                  </a:lnTo>
                  <a:lnTo>
                    <a:pt x="3684" y="20493"/>
                  </a:lnTo>
                  <a:lnTo>
                    <a:pt x="3589" y="20331"/>
                  </a:lnTo>
                  <a:lnTo>
                    <a:pt x="3508" y="20155"/>
                  </a:lnTo>
                  <a:lnTo>
                    <a:pt x="3427" y="19940"/>
                  </a:lnTo>
                  <a:lnTo>
                    <a:pt x="3373" y="19710"/>
                  </a:lnTo>
                  <a:lnTo>
                    <a:pt x="3320" y="19440"/>
                  </a:lnTo>
                  <a:lnTo>
                    <a:pt x="3293" y="19130"/>
                  </a:lnTo>
                  <a:lnTo>
                    <a:pt x="3293" y="18779"/>
                  </a:lnTo>
                  <a:lnTo>
                    <a:pt x="3293" y="1107"/>
                  </a:lnTo>
                  <a:lnTo>
                    <a:pt x="3279" y="972"/>
                  </a:lnTo>
                  <a:lnTo>
                    <a:pt x="3266" y="850"/>
                  </a:lnTo>
                  <a:lnTo>
                    <a:pt x="3239" y="729"/>
                  </a:lnTo>
                  <a:lnTo>
                    <a:pt x="3212" y="621"/>
                  </a:lnTo>
                  <a:lnTo>
                    <a:pt x="3171" y="527"/>
                  </a:lnTo>
                  <a:lnTo>
                    <a:pt x="3117" y="432"/>
                  </a:lnTo>
                  <a:lnTo>
                    <a:pt x="3063" y="351"/>
                  </a:lnTo>
                  <a:lnTo>
                    <a:pt x="2996" y="270"/>
                  </a:lnTo>
                  <a:lnTo>
                    <a:pt x="2915" y="216"/>
                  </a:lnTo>
                  <a:lnTo>
                    <a:pt x="2834" y="149"/>
                  </a:lnTo>
                  <a:lnTo>
                    <a:pt x="2739" y="108"/>
                  </a:lnTo>
                  <a:lnTo>
                    <a:pt x="2645" y="68"/>
                  </a:lnTo>
                  <a:lnTo>
                    <a:pt x="2537" y="41"/>
                  </a:lnTo>
                  <a:lnTo>
                    <a:pt x="2429" y="14"/>
                  </a:lnTo>
                  <a:lnTo>
                    <a:pt x="2308" y="0"/>
                  </a:lnTo>
                  <a:close/>
                </a:path>
              </a:pathLst>
            </a:custGeom>
            <a:solidFill>
              <a:srgbClr val="1E2430"/>
            </a:solidFill>
            <a:ln>
              <a:noFill/>
            </a:ln>
          </p:spPr>
          <p:txBody>
            <a:bodyPr anchorCtr="0" anchor="ctr" bIns="182850" lIns="182850" spcFirstLastPara="1" rIns="182850" wrap="square" tIns="182850">
              <a:noAutofit/>
            </a:bodyPr>
            <a:lstStyle/>
            <a:p>
              <a:pPr indent="0" lvl="0" marL="0" rtl="0" algn="l">
                <a:spcBef>
                  <a:spcPts val="0"/>
                </a:spcBef>
                <a:spcAft>
                  <a:spcPts val="0"/>
                </a:spcAft>
                <a:buNone/>
              </a:pPr>
              <a:r>
                <a:t/>
              </a:r>
              <a:endParaRPr/>
            </a:p>
          </p:txBody>
        </p:sp>
        <p:sp>
          <p:nvSpPr>
            <p:cNvPr id="1512" name="Google Shape;1512;p138"/>
            <p:cNvSpPr/>
            <p:nvPr/>
          </p:nvSpPr>
          <p:spPr>
            <a:xfrm>
              <a:off x="974034" y="612279"/>
              <a:ext cx="23624" cy="119608"/>
            </a:xfrm>
            <a:custGeom>
              <a:rect b="b" l="l" r="r" t="t"/>
              <a:pathLst>
                <a:path extrusionOk="0" h="17093" w="3280">
                  <a:moveTo>
                    <a:pt x="986" y="0"/>
                  </a:moveTo>
                  <a:lnTo>
                    <a:pt x="864" y="14"/>
                  </a:lnTo>
                  <a:lnTo>
                    <a:pt x="756" y="41"/>
                  </a:lnTo>
                  <a:lnTo>
                    <a:pt x="648" y="68"/>
                  </a:lnTo>
                  <a:lnTo>
                    <a:pt x="554" y="108"/>
                  </a:lnTo>
                  <a:lnTo>
                    <a:pt x="460" y="149"/>
                  </a:lnTo>
                  <a:lnTo>
                    <a:pt x="379" y="216"/>
                  </a:lnTo>
                  <a:lnTo>
                    <a:pt x="298" y="270"/>
                  </a:lnTo>
                  <a:lnTo>
                    <a:pt x="230" y="351"/>
                  </a:lnTo>
                  <a:lnTo>
                    <a:pt x="176" y="432"/>
                  </a:lnTo>
                  <a:lnTo>
                    <a:pt x="122" y="526"/>
                  </a:lnTo>
                  <a:lnTo>
                    <a:pt x="82" y="621"/>
                  </a:lnTo>
                  <a:lnTo>
                    <a:pt x="55" y="729"/>
                  </a:lnTo>
                  <a:lnTo>
                    <a:pt x="28" y="850"/>
                  </a:lnTo>
                  <a:lnTo>
                    <a:pt x="14" y="972"/>
                  </a:lnTo>
                  <a:lnTo>
                    <a:pt x="1" y="1106"/>
                  </a:lnTo>
                  <a:lnTo>
                    <a:pt x="14" y="15987"/>
                  </a:lnTo>
                  <a:lnTo>
                    <a:pt x="14" y="16121"/>
                  </a:lnTo>
                  <a:lnTo>
                    <a:pt x="28" y="16243"/>
                  </a:lnTo>
                  <a:lnTo>
                    <a:pt x="55" y="16364"/>
                  </a:lnTo>
                  <a:lnTo>
                    <a:pt x="95" y="16472"/>
                  </a:lnTo>
                  <a:lnTo>
                    <a:pt x="136" y="16567"/>
                  </a:lnTo>
                  <a:lnTo>
                    <a:pt x="176" y="16661"/>
                  </a:lnTo>
                  <a:lnTo>
                    <a:pt x="244" y="16742"/>
                  </a:lnTo>
                  <a:lnTo>
                    <a:pt x="311" y="16823"/>
                  </a:lnTo>
                  <a:lnTo>
                    <a:pt x="379" y="16890"/>
                  </a:lnTo>
                  <a:lnTo>
                    <a:pt x="460" y="16944"/>
                  </a:lnTo>
                  <a:lnTo>
                    <a:pt x="554" y="16985"/>
                  </a:lnTo>
                  <a:lnTo>
                    <a:pt x="662" y="17025"/>
                  </a:lnTo>
                  <a:lnTo>
                    <a:pt x="770" y="17066"/>
                  </a:lnTo>
                  <a:lnTo>
                    <a:pt x="878" y="17079"/>
                  </a:lnTo>
                  <a:lnTo>
                    <a:pt x="999" y="17093"/>
                  </a:lnTo>
                  <a:lnTo>
                    <a:pt x="2308" y="17093"/>
                  </a:lnTo>
                  <a:lnTo>
                    <a:pt x="2429" y="17079"/>
                  </a:lnTo>
                  <a:lnTo>
                    <a:pt x="2551" y="17066"/>
                  </a:lnTo>
                  <a:lnTo>
                    <a:pt x="2658" y="17025"/>
                  </a:lnTo>
                  <a:lnTo>
                    <a:pt x="2753" y="16985"/>
                  </a:lnTo>
                  <a:lnTo>
                    <a:pt x="2847" y="16944"/>
                  </a:lnTo>
                  <a:lnTo>
                    <a:pt x="2928" y="16890"/>
                  </a:lnTo>
                  <a:lnTo>
                    <a:pt x="3009" y="16823"/>
                  </a:lnTo>
                  <a:lnTo>
                    <a:pt x="3077" y="16742"/>
                  </a:lnTo>
                  <a:lnTo>
                    <a:pt x="3131" y="16661"/>
                  </a:lnTo>
                  <a:lnTo>
                    <a:pt x="3171" y="16567"/>
                  </a:lnTo>
                  <a:lnTo>
                    <a:pt x="3212" y="16472"/>
                  </a:lnTo>
                  <a:lnTo>
                    <a:pt x="3239" y="16364"/>
                  </a:lnTo>
                  <a:lnTo>
                    <a:pt x="3266" y="16243"/>
                  </a:lnTo>
                  <a:lnTo>
                    <a:pt x="3279" y="16121"/>
                  </a:lnTo>
                  <a:lnTo>
                    <a:pt x="3279" y="15987"/>
                  </a:lnTo>
                  <a:lnTo>
                    <a:pt x="3279" y="1106"/>
                  </a:lnTo>
                  <a:lnTo>
                    <a:pt x="3279" y="972"/>
                  </a:lnTo>
                  <a:lnTo>
                    <a:pt x="3266" y="850"/>
                  </a:lnTo>
                  <a:lnTo>
                    <a:pt x="3239" y="729"/>
                  </a:lnTo>
                  <a:lnTo>
                    <a:pt x="3212" y="621"/>
                  </a:lnTo>
                  <a:lnTo>
                    <a:pt x="3171" y="526"/>
                  </a:lnTo>
                  <a:lnTo>
                    <a:pt x="3131" y="432"/>
                  </a:lnTo>
                  <a:lnTo>
                    <a:pt x="3077" y="351"/>
                  </a:lnTo>
                  <a:lnTo>
                    <a:pt x="3009" y="270"/>
                  </a:lnTo>
                  <a:lnTo>
                    <a:pt x="2928" y="216"/>
                  </a:lnTo>
                  <a:lnTo>
                    <a:pt x="2847" y="149"/>
                  </a:lnTo>
                  <a:lnTo>
                    <a:pt x="2753" y="108"/>
                  </a:lnTo>
                  <a:lnTo>
                    <a:pt x="2658" y="68"/>
                  </a:lnTo>
                  <a:lnTo>
                    <a:pt x="2551" y="41"/>
                  </a:lnTo>
                  <a:lnTo>
                    <a:pt x="2429" y="14"/>
                  </a:lnTo>
                  <a:lnTo>
                    <a:pt x="2308" y="0"/>
                  </a:lnTo>
                  <a:close/>
                </a:path>
              </a:pathLst>
            </a:custGeom>
            <a:solidFill>
              <a:srgbClr val="1E2430"/>
            </a:solidFill>
            <a:ln>
              <a:noFill/>
            </a:ln>
          </p:spPr>
          <p:txBody>
            <a:bodyPr anchorCtr="0" anchor="ctr" bIns="182850" lIns="182850" spcFirstLastPara="1" rIns="182850" wrap="square" tIns="182850">
              <a:noAutofit/>
            </a:bodyPr>
            <a:lstStyle/>
            <a:p>
              <a:pPr indent="0" lvl="0" marL="0" rtl="0" algn="l">
                <a:spcBef>
                  <a:spcPts val="0"/>
                </a:spcBef>
                <a:spcAft>
                  <a:spcPts val="0"/>
                </a:spcAft>
                <a:buNone/>
              </a:pPr>
              <a:r>
                <a:t/>
              </a:r>
              <a:endParaRPr/>
            </a:p>
          </p:txBody>
        </p:sp>
        <p:sp>
          <p:nvSpPr>
            <p:cNvPr id="1513" name="Google Shape;1513;p138"/>
            <p:cNvSpPr/>
            <p:nvPr/>
          </p:nvSpPr>
          <p:spPr>
            <a:xfrm>
              <a:off x="1018149" y="609445"/>
              <a:ext cx="132735" cy="125276"/>
            </a:xfrm>
            <a:custGeom>
              <a:rect b="b" l="l" r="r" t="t"/>
              <a:pathLst>
                <a:path extrusionOk="0" h="17903" w="18429">
                  <a:moveTo>
                    <a:pt x="9201" y="2834"/>
                  </a:moveTo>
                  <a:lnTo>
                    <a:pt x="9498" y="2847"/>
                  </a:lnTo>
                  <a:lnTo>
                    <a:pt x="9795" y="2860"/>
                  </a:lnTo>
                  <a:lnTo>
                    <a:pt x="10092" y="2901"/>
                  </a:lnTo>
                  <a:lnTo>
                    <a:pt x="10388" y="2955"/>
                  </a:lnTo>
                  <a:lnTo>
                    <a:pt x="10672" y="3009"/>
                  </a:lnTo>
                  <a:lnTo>
                    <a:pt x="10941" y="3090"/>
                  </a:lnTo>
                  <a:lnTo>
                    <a:pt x="11225" y="3184"/>
                  </a:lnTo>
                  <a:lnTo>
                    <a:pt x="11481" y="3279"/>
                  </a:lnTo>
                  <a:lnTo>
                    <a:pt x="11751" y="3400"/>
                  </a:lnTo>
                  <a:lnTo>
                    <a:pt x="11994" y="3522"/>
                  </a:lnTo>
                  <a:lnTo>
                    <a:pt x="12250" y="3670"/>
                  </a:lnTo>
                  <a:lnTo>
                    <a:pt x="12479" y="3818"/>
                  </a:lnTo>
                  <a:lnTo>
                    <a:pt x="12709" y="3980"/>
                  </a:lnTo>
                  <a:lnTo>
                    <a:pt x="12938" y="4156"/>
                  </a:lnTo>
                  <a:lnTo>
                    <a:pt x="13154" y="4344"/>
                  </a:lnTo>
                  <a:lnTo>
                    <a:pt x="13356" y="4533"/>
                  </a:lnTo>
                  <a:lnTo>
                    <a:pt x="13545" y="4736"/>
                  </a:lnTo>
                  <a:lnTo>
                    <a:pt x="13734" y="4952"/>
                  </a:lnTo>
                  <a:lnTo>
                    <a:pt x="13909" y="5181"/>
                  </a:lnTo>
                  <a:lnTo>
                    <a:pt x="14071" y="5424"/>
                  </a:lnTo>
                  <a:lnTo>
                    <a:pt x="14220" y="5667"/>
                  </a:lnTo>
                  <a:lnTo>
                    <a:pt x="14368" y="5923"/>
                  </a:lnTo>
                  <a:lnTo>
                    <a:pt x="14503" y="6179"/>
                  </a:lnTo>
                  <a:lnTo>
                    <a:pt x="14611" y="6462"/>
                  </a:lnTo>
                  <a:lnTo>
                    <a:pt x="14719" y="6732"/>
                  </a:lnTo>
                  <a:lnTo>
                    <a:pt x="14813" y="7029"/>
                  </a:lnTo>
                  <a:lnTo>
                    <a:pt x="14894" y="7326"/>
                  </a:lnTo>
                  <a:lnTo>
                    <a:pt x="14962" y="7623"/>
                  </a:lnTo>
                  <a:lnTo>
                    <a:pt x="15016" y="7946"/>
                  </a:lnTo>
                  <a:lnTo>
                    <a:pt x="15043" y="8257"/>
                  </a:lnTo>
                  <a:lnTo>
                    <a:pt x="15070" y="8581"/>
                  </a:lnTo>
                  <a:lnTo>
                    <a:pt x="15083" y="8918"/>
                  </a:lnTo>
                  <a:lnTo>
                    <a:pt x="15070" y="9255"/>
                  </a:lnTo>
                  <a:lnTo>
                    <a:pt x="15043" y="9579"/>
                  </a:lnTo>
                  <a:lnTo>
                    <a:pt x="15016" y="9903"/>
                  </a:lnTo>
                  <a:lnTo>
                    <a:pt x="14962" y="10213"/>
                  </a:lnTo>
                  <a:lnTo>
                    <a:pt x="14894" y="10523"/>
                  </a:lnTo>
                  <a:lnTo>
                    <a:pt x="14813" y="10820"/>
                  </a:lnTo>
                  <a:lnTo>
                    <a:pt x="14719" y="11103"/>
                  </a:lnTo>
                  <a:lnTo>
                    <a:pt x="14611" y="11387"/>
                  </a:lnTo>
                  <a:lnTo>
                    <a:pt x="14503" y="11670"/>
                  </a:lnTo>
                  <a:lnTo>
                    <a:pt x="14368" y="11940"/>
                  </a:lnTo>
                  <a:lnTo>
                    <a:pt x="14220" y="12196"/>
                  </a:lnTo>
                  <a:lnTo>
                    <a:pt x="14071" y="12439"/>
                  </a:lnTo>
                  <a:lnTo>
                    <a:pt x="13909" y="12682"/>
                  </a:lnTo>
                  <a:lnTo>
                    <a:pt x="13734" y="12911"/>
                  </a:lnTo>
                  <a:lnTo>
                    <a:pt x="13545" y="13127"/>
                  </a:lnTo>
                  <a:lnTo>
                    <a:pt x="13356" y="13343"/>
                  </a:lnTo>
                  <a:lnTo>
                    <a:pt x="13154" y="13532"/>
                  </a:lnTo>
                  <a:lnTo>
                    <a:pt x="12938" y="13720"/>
                  </a:lnTo>
                  <a:lnTo>
                    <a:pt x="12709" y="13896"/>
                  </a:lnTo>
                  <a:lnTo>
                    <a:pt x="12479" y="14071"/>
                  </a:lnTo>
                  <a:lnTo>
                    <a:pt x="12250" y="14220"/>
                  </a:lnTo>
                  <a:lnTo>
                    <a:pt x="11994" y="14368"/>
                  </a:lnTo>
                  <a:lnTo>
                    <a:pt x="11751" y="14489"/>
                  </a:lnTo>
                  <a:lnTo>
                    <a:pt x="11481" y="14611"/>
                  </a:lnTo>
                  <a:lnTo>
                    <a:pt x="11225" y="14719"/>
                  </a:lnTo>
                  <a:lnTo>
                    <a:pt x="10941" y="14813"/>
                  </a:lnTo>
                  <a:lnTo>
                    <a:pt x="10672" y="14881"/>
                  </a:lnTo>
                  <a:lnTo>
                    <a:pt x="10388" y="14948"/>
                  </a:lnTo>
                  <a:lnTo>
                    <a:pt x="10092" y="15002"/>
                  </a:lnTo>
                  <a:lnTo>
                    <a:pt x="9795" y="15043"/>
                  </a:lnTo>
                  <a:lnTo>
                    <a:pt x="9498" y="15056"/>
                  </a:lnTo>
                  <a:lnTo>
                    <a:pt x="9201" y="15070"/>
                  </a:lnTo>
                  <a:lnTo>
                    <a:pt x="8904" y="15056"/>
                  </a:lnTo>
                  <a:lnTo>
                    <a:pt x="8608" y="15043"/>
                  </a:lnTo>
                  <a:lnTo>
                    <a:pt x="8311" y="15002"/>
                  </a:lnTo>
                  <a:lnTo>
                    <a:pt x="8027" y="14948"/>
                  </a:lnTo>
                  <a:lnTo>
                    <a:pt x="7744" y="14881"/>
                  </a:lnTo>
                  <a:lnTo>
                    <a:pt x="7461" y="14800"/>
                  </a:lnTo>
                  <a:lnTo>
                    <a:pt x="7191" y="14719"/>
                  </a:lnTo>
                  <a:lnTo>
                    <a:pt x="6921" y="14611"/>
                  </a:lnTo>
                  <a:lnTo>
                    <a:pt x="6665" y="14489"/>
                  </a:lnTo>
                  <a:lnTo>
                    <a:pt x="6409" y="14355"/>
                  </a:lnTo>
                  <a:lnTo>
                    <a:pt x="6166" y="14206"/>
                  </a:lnTo>
                  <a:lnTo>
                    <a:pt x="5923" y="14058"/>
                  </a:lnTo>
                  <a:lnTo>
                    <a:pt x="5694" y="13896"/>
                  </a:lnTo>
                  <a:lnTo>
                    <a:pt x="5478" y="13707"/>
                  </a:lnTo>
                  <a:lnTo>
                    <a:pt x="5262" y="13518"/>
                  </a:lnTo>
                  <a:lnTo>
                    <a:pt x="5060" y="13316"/>
                  </a:lnTo>
                  <a:lnTo>
                    <a:pt x="4857" y="13113"/>
                  </a:lnTo>
                  <a:lnTo>
                    <a:pt x="4668" y="12898"/>
                  </a:lnTo>
                  <a:lnTo>
                    <a:pt x="4493" y="12655"/>
                  </a:lnTo>
                  <a:lnTo>
                    <a:pt x="4331" y="12425"/>
                  </a:lnTo>
                  <a:lnTo>
                    <a:pt x="4183" y="12169"/>
                  </a:lnTo>
                  <a:lnTo>
                    <a:pt x="4034" y="11913"/>
                  </a:lnTo>
                  <a:lnTo>
                    <a:pt x="3899" y="11643"/>
                  </a:lnTo>
                  <a:lnTo>
                    <a:pt x="3778" y="11373"/>
                  </a:lnTo>
                  <a:lnTo>
                    <a:pt x="3684" y="11090"/>
                  </a:lnTo>
                  <a:lnTo>
                    <a:pt x="3589" y="10806"/>
                  </a:lnTo>
                  <a:lnTo>
                    <a:pt x="3508" y="10510"/>
                  </a:lnTo>
                  <a:lnTo>
                    <a:pt x="3441" y="10199"/>
                  </a:lnTo>
                  <a:lnTo>
                    <a:pt x="3387" y="9889"/>
                  </a:lnTo>
                  <a:lnTo>
                    <a:pt x="3346" y="9565"/>
                  </a:lnTo>
                  <a:lnTo>
                    <a:pt x="3319" y="9242"/>
                  </a:lnTo>
                  <a:lnTo>
                    <a:pt x="3319" y="8918"/>
                  </a:lnTo>
                  <a:lnTo>
                    <a:pt x="3319" y="8581"/>
                  </a:lnTo>
                  <a:lnTo>
                    <a:pt x="3346" y="8270"/>
                  </a:lnTo>
                  <a:lnTo>
                    <a:pt x="3387" y="7946"/>
                  </a:lnTo>
                  <a:lnTo>
                    <a:pt x="3441" y="7636"/>
                  </a:lnTo>
                  <a:lnTo>
                    <a:pt x="3508" y="7339"/>
                  </a:lnTo>
                  <a:lnTo>
                    <a:pt x="3576" y="7043"/>
                  </a:lnTo>
                  <a:lnTo>
                    <a:pt x="3670" y="6746"/>
                  </a:lnTo>
                  <a:lnTo>
                    <a:pt x="3778" y="6476"/>
                  </a:lnTo>
                  <a:lnTo>
                    <a:pt x="3899" y="6193"/>
                  </a:lnTo>
                  <a:lnTo>
                    <a:pt x="4021" y="5936"/>
                  </a:lnTo>
                  <a:lnTo>
                    <a:pt x="4169" y="5680"/>
                  </a:lnTo>
                  <a:lnTo>
                    <a:pt x="4318" y="5437"/>
                  </a:lnTo>
                  <a:lnTo>
                    <a:pt x="4479" y="5194"/>
                  </a:lnTo>
                  <a:lnTo>
                    <a:pt x="4655" y="4965"/>
                  </a:lnTo>
                  <a:lnTo>
                    <a:pt x="4844" y="4749"/>
                  </a:lnTo>
                  <a:lnTo>
                    <a:pt x="5046" y="4547"/>
                  </a:lnTo>
                  <a:lnTo>
                    <a:pt x="5248" y="4344"/>
                  </a:lnTo>
                  <a:lnTo>
                    <a:pt x="5464" y="4169"/>
                  </a:lnTo>
                  <a:lnTo>
                    <a:pt x="5680" y="3994"/>
                  </a:lnTo>
                  <a:lnTo>
                    <a:pt x="5909" y="3818"/>
                  </a:lnTo>
                  <a:lnTo>
                    <a:pt x="6152" y="3670"/>
                  </a:lnTo>
                  <a:lnTo>
                    <a:pt x="6395" y="3535"/>
                  </a:lnTo>
                  <a:lnTo>
                    <a:pt x="6651" y="3400"/>
                  </a:lnTo>
                  <a:lnTo>
                    <a:pt x="6908" y="3292"/>
                  </a:lnTo>
                  <a:lnTo>
                    <a:pt x="7178" y="3184"/>
                  </a:lnTo>
                  <a:lnTo>
                    <a:pt x="7447" y="3090"/>
                  </a:lnTo>
                  <a:lnTo>
                    <a:pt x="7731" y="3022"/>
                  </a:lnTo>
                  <a:lnTo>
                    <a:pt x="8014" y="2955"/>
                  </a:lnTo>
                  <a:lnTo>
                    <a:pt x="8297" y="2901"/>
                  </a:lnTo>
                  <a:lnTo>
                    <a:pt x="8594" y="2860"/>
                  </a:lnTo>
                  <a:lnTo>
                    <a:pt x="8891" y="2847"/>
                  </a:lnTo>
                  <a:lnTo>
                    <a:pt x="9201" y="2834"/>
                  </a:lnTo>
                  <a:close/>
                  <a:moveTo>
                    <a:pt x="8716" y="0"/>
                  </a:moveTo>
                  <a:lnTo>
                    <a:pt x="8257" y="41"/>
                  </a:lnTo>
                  <a:lnTo>
                    <a:pt x="7785" y="95"/>
                  </a:lnTo>
                  <a:lnTo>
                    <a:pt x="7339" y="162"/>
                  </a:lnTo>
                  <a:lnTo>
                    <a:pt x="6894" y="257"/>
                  </a:lnTo>
                  <a:lnTo>
                    <a:pt x="6449" y="378"/>
                  </a:lnTo>
                  <a:lnTo>
                    <a:pt x="6017" y="500"/>
                  </a:lnTo>
                  <a:lnTo>
                    <a:pt x="5613" y="662"/>
                  </a:lnTo>
                  <a:lnTo>
                    <a:pt x="5194" y="823"/>
                  </a:lnTo>
                  <a:lnTo>
                    <a:pt x="4803" y="1012"/>
                  </a:lnTo>
                  <a:lnTo>
                    <a:pt x="4412" y="1228"/>
                  </a:lnTo>
                  <a:lnTo>
                    <a:pt x="4048" y="1444"/>
                  </a:lnTo>
                  <a:lnTo>
                    <a:pt x="3684" y="1687"/>
                  </a:lnTo>
                  <a:lnTo>
                    <a:pt x="3333" y="1943"/>
                  </a:lnTo>
                  <a:lnTo>
                    <a:pt x="3009" y="2213"/>
                  </a:lnTo>
                  <a:lnTo>
                    <a:pt x="2685" y="2510"/>
                  </a:lnTo>
                  <a:lnTo>
                    <a:pt x="2388" y="2807"/>
                  </a:lnTo>
                  <a:lnTo>
                    <a:pt x="2092" y="3130"/>
                  </a:lnTo>
                  <a:lnTo>
                    <a:pt x="1822" y="3454"/>
                  </a:lnTo>
                  <a:lnTo>
                    <a:pt x="1565" y="3805"/>
                  </a:lnTo>
                  <a:lnTo>
                    <a:pt x="1323" y="4169"/>
                  </a:lnTo>
                  <a:lnTo>
                    <a:pt x="1107" y="4547"/>
                  </a:lnTo>
                  <a:lnTo>
                    <a:pt x="904" y="4925"/>
                  </a:lnTo>
                  <a:lnTo>
                    <a:pt x="729" y="5329"/>
                  </a:lnTo>
                  <a:lnTo>
                    <a:pt x="554" y="5734"/>
                  </a:lnTo>
                  <a:lnTo>
                    <a:pt x="419" y="6166"/>
                  </a:lnTo>
                  <a:lnTo>
                    <a:pt x="297" y="6597"/>
                  </a:lnTo>
                  <a:lnTo>
                    <a:pt x="189" y="7043"/>
                  </a:lnTo>
                  <a:lnTo>
                    <a:pt x="108" y="7488"/>
                  </a:lnTo>
                  <a:lnTo>
                    <a:pt x="55" y="7960"/>
                  </a:lnTo>
                  <a:lnTo>
                    <a:pt x="14" y="8432"/>
                  </a:lnTo>
                  <a:lnTo>
                    <a:pt x="1" y="8918"/>
                  </a:lnTo>
                  <a:lnTo>
                    <a:pt x="14" y="9403"/>
                  </a:lnTo>
                  <a:lnTo>
                    <a:pt x="55" y="9876"/>
                  </a:lnTo>
                  <a:lnTo>
                    <a:pt x="108" y="10334"/>
                  </a:lnTo>
                  <a:lnTo>
                    <a:pt x="189" y="10793"/>
                  </a:lnTo>
                  <a:lnTo>
                    <a:pt x="297" y="11238"/>
                  </a:lnTo>
                  <a:lnTo>
                    <a:pt x="419" y="11683"/>
                  </a:lnTo>
                  <a:lnTo>
                    <a:pt x="554" y="12102"/>
                  </a:lnTo>
                  <a:lnTo>
                    <a:pt x="729" y="12520"/>
                  </a:lnTo>
                  <a:lnTo>
                    <a:pt x="904" y="12924"/>
                  </a:lnTo>
                  <a:lnTo>
                    <a:pt x="1107" y="13302"/>
                  </a:lnTo>
                  <a:lnTo>
                    <a:pt x="1323" y="13680"/>
                  </a:lnTo>
                  <a:lnTo>
                    <a:pt x="1565" y="14044"/>
                  </a:lnTo>
                  <a:lnTo>
                    <a:pt x="1822" y="14395"/>
                  </a:lnTo>
                  <a:lnTo>
                    <a:pt x="2092" y="14732"/>
                  </a:lnTo>
                  <a:lnTo>
                    <a:pt x="2388" y="15056"/>
                  </a:lnTo>
                  <a:lnTo>
                    <a:pt x="2685" y="15366"/>
                  </a:lnTo>
                  <a:lnTo>
                    <a:pt x="3009" y="15650"/>
                  </a:lnTo>
                  <a:lnTo>
                    <a:pt x="3333" y="15933"/>
                  </a:lnTo>
                  <a:lnTo>
                    <a:pt x="3684" y="16189"/>
                  </a:lnTo>
                  <a:lnTo>
                    <a:pt x="4048" y="16432"/>
                  </a:lnTo>
                  <a:lnTo>
                    <a:pt x="4412" y="16661"/>
                  </a:lnTo>
                  <a:lnTo>
                    <a:pt x="4803" y="16864"/>
                  </a:lnTo>
                  <a:lnTo>
                    <a:pt x="5194" y="17066"/>
                  </a:lnTo>
                  <a:lnTo>
                    <a:pt x="5613" y="17228"/>
                  </a:lnTo>
                  <a:lnTo>
                    <a:pt x="6031" y="17390"/>
                  </a:lnTo>
                  <a:lnTo>
                    <a:pt x="6449" y="17525"/>
                  </a:lnTo>
                  <a:lnTo>
                    <a:pt x="6894" y="17633"/>
                  </a:lnTo>
                  <a:lnTo>
                    <a:pt x="7339" y="17727"/>
                  </a:lnTo>
                  <a:lnTo>
                    <a:pt x="7785" y="17808"/>
                  </a:lnTo>
                  <a:lnTo>
                    <a:pt x="8257" y="17862"/>
                  </a:lnTo>
                  <a:lnTo>
                    <a:pt x="8716" y="17889"/>
                  </a:lnTo>
                  <a:lnTo>
                    <a:pt x="9201" y="17903"/>
                  </a:lnTo>
                  <a:lnTo>
                    <a:pt x="9673" y="17889"/>
                  </a:lnTo>
                  <a:lnTo>
                    <a:pt x="10146" y="17862"/>
                  </a:lnTo>
                  <a:lnTo>
                    <a:pt x="10604" y="17808"/>
                  </a:lnTo>
                  <a:lnTo>
                    <a:pt x="11063" y="17727"/>
                  </a:lnTo>
                  <a:lnTo>
                    <a:pt x="11508" y="17633"/>
                  </a:lnTo>
                  <a:lnTo>
                    <a:pt x="11940" y="17525"/>
                  </a:lnTo>
                  <a:lnTo>
                    <a:pt x="12371" y="17390"/>
                  </a:lnTo>
                  <a:lnTo>
                    <a:pt x="12790" y="17228"/>
                  </a:lnTo>
                  <a:lnTo>
                    <a:pt x="13208" y="17053"/>
                  </a:lnTo>
                  <a:lnTo>
                    <a:pt x="13599" y="16864"/>
                  </a:lnTo>
                  <a:lnTo>
                    <a:pt x="13990" y="16648"/>
                  </a:lnTo>
                  <a:lnTo>
                    <a:pt x="14355" y="16432"/>
                  </a:lnTo>
                  <a:lnTo>
                    <a:pt x="14719" y="16176"/>
                  </a:lnTo>
                  <a:lnTo>
                    <a:pt x="15070" y="15919"/>
                  </a:lnTo>
                  <a:lnTo>
                    <a:pt x="15407" y="15650"/>
                  </a:lnTo>
                  <a:lnTo>
                    <a:pt x="15731" y="15353"/>
                  </a:lnTo>
                  <a:lnTo>
                    <a:pt x="16027" y="15043"/>
                  </a:lnTo>
                  <a:lnTo>
                    <a:pt x="16324" y="14719"/>
                  </a:lnTo>
                  <a:lnTo>
                    <a:pt x="16594" y="14381"/>
                  </a:lnTo>
                  <a:lnTo>
                    <a:pt x="16850" y="14031"/>
                  </a:lnTo>
                  <a:lnTo>
                    <a:pt x="17093" y="13666"/>
                  </a:lnTo>
                  <a:lnTo>
                    <a:pt x="17309" y="13289"/>
                  </a:lnTo>
                  <a:lnTo>
                    <a:pt x="17511" y="12911"/>
                  </a:lnTo>
                  <a:lnTo>
                    <a:pt x="17700" y="12506"/>
                  </a:lnTo>
                  <a:lnTo>
                    <a:pt x="17862" y="12088"/>
                  </a:lnTo>
                  <a:lnTo>
                    <a:pt x="18011" y="11670"/>
                  </a:lnTo>
                  <a:lnTo>
                    <a:pt x="18132" y="11238"/>
                  </a:lnTo>
                  <a:lnTo>
                    <a:pt x="18240" y="10793"/>
                  </a:lnTo>
                  <a:lnTo>
                    <a:pt x="18321" y="10334"/>
                  </a:lnTo>
                  <a:lnTo>
                    <a:pt x="18375" y="9876"/>
                  </a:lnTo>
                  <a:lnTo>
                    <a:pt x="18415" y="9403"/>
                  </a:lnTo>
                  <a:lnTo>
                    <a:pt x="18429" y="8918"/>
                  </a:lnTo>
                  <a:lnTo>
                    <a:pt x="18415" y="8432"/>
                  </a:lnTo>
                  <a:lnTo>
                    <a:pt x="18375" y="7973"/>
                  </a:lnTo>
                  <a:lnTo>
                    <a:pt x="18321" y="7501"/>
                  </a:lnTo>
                  <a:lnTo>
                    <a:pt x="18240" y="7056"/>
                  </a:lnTo>
                  <a:lnTo>
                    <a:pt x="18132" y="6611"/>
                  </a:lnTo>
                  <a:lnTo>
                    <a:pt x="18011" y="6179"/>
                  </a:lnTo>
                  <a:lnTo>
                    <a:pt x="17862" y="5747"/>
                  </a:lnTo>
                  <a:lnTo>
                    <a:pt x="17700" y="5343"/>
                  </a:lnTo>
                  <a:lnTo>
                    <a:pt x="17511" y="4938"/>
                  </a:lnTo>
                  <a:lnTo>
                    <a:pt x="17309" y="4560"/>
                  </a:lnTo>
                  <a:lnTo>
                    <a:pt x="17093" y="4183"/>
                  </a:lnTo>
                  <a:lnTo>
                    <a:pt x="16850" y="3818"/>
                  </a:lnTo>
                  <a:lnTo>
                    <a:pt x="16594" y="3481"/>
                  </a:lnTo>
                  <a:lnTo>
                    <a:pt x="16324" y="3144"/>
                  </a:lnTo>
                  <a:lnTo>
                    <a:pt x="16027" y="2820"/>
                  </a:lnTo>
                  <a:lnTo>
                    <a:pt x="15731" y="2523"/>
                  </a:lnTo>
                  <a:lnTo>
                    <a:pt x="15407" y="2226"/>
                  </a:lnTo>
                  <a:lnTo>
                    <a:pt x="15070" y="1957"/>
                  </a:lnTo>
                  <a:lnTo>
                    <a:pt x="14719" y="1700"/>
                  </a:lnTo>
                  <a:lnTo>
                    <a:pt x="14355" y="1457"/>
                  </a:lnTo>
                  <a:lnTo>
                    <a:pt x="13990" y="1228"/>
                  </a:lnTo>
                  <a:lnTo>
                    <a:pt x="13599" y="1026"/>
                  </a:lnTo>
                  <a:lnTo>
                    <a:pt x="13208" y="837"/>
                  </a:lnTo>
                  <a:lnTo>
                    <a:pt x="12790" y="662"/>
                  </a:lnTo>
                  <a:lnTo>
                    <a:pt x="12371" y="513"/>
                  </a:lnTo>
                  <a:lnTo>
                    <a:pt x="11940" y="378"/>
                  </a:lnTo>
                  <a:lnTo>
                    <a:pt x="11508" y="257"/>
                  </a:lnTo>
                  <a:lnTo>
                    <a:pt x="11063" y="162"/>
                  </a:lnTo>
                  <a:lnTo>
                    <a:pt x="10604" y="95"/>
                  </a:lnTo>
                  <a:lnTo>
                    <a:pt x="10146" y="41"/>
                  </a:lnTo>
                  <a:lnTo>
                    <a:pt x="9673" y="0"/>
                  </a:lnTo>
                  <a:close/>
                </a:path>
              </a:pathLst>
            </a:custGeom>
            <a:solidFill>
              <a:srgbClr val="1E2430"/>
            </a:solidFill>
            <a:ln>
              <a:noFill/>
            </a:ln>
          </p:spPr>
          <p:txBody>
            <a:bodyPr anchorCtr="0" anchor="ctr" bIns="182850" lIns="182850" spcFirstLastPara="1" rIns="182850" wrap="square" tIns="182850">
              <a:noAutofit/>
            </a:bodyPr>
            <a:lstStyle/>
            <a:p>
              <a:pPr indent="0" lvl="0" marL="0" rtl="0" algn="l">
                <a:spcBef>
                  <a:spcPts val="0"/>
                </a:spcBef>
                <a:spcAft>
                  <a:spcPts val="0"/>
                </a:spcAft>
                <a:buNone/>
              </a:pPr>
              <a:r>
                <a:t/>
              </a:r>
              <a:endParaRPr/>
            </a:p>
          </p:txBody>
        </p:sp>
      </p:grpSp>
      <p:sp>
        <p:nvSpPr>
          <p:cNvPr id="1514" name="Google Shape;1514;p138"/>
          <p:cNvSpPr txBox="1"/>
          <p:nvPr/>
        </p:nvSpPr>
        <p:spPr>
          <a:xfrm>
            <a:off x="511150" y="4745825"/>
            <a:ext cx="276900" cy="157800"/>
          </a:xfrm>
          <a:prstGeom prst="rect">
            <a:avLst/>
          </a:prstGeom>
          <a:noFill/>
          <a:ln>
            <a:noFill/>
          </a:ln>
        </p:spPr>
        <p:txBody>
          <a:bodyPr anchorCtr="0" anchor="b" bIns="0" lIns="0" spcFirstLastPara="1" rIns="0" wrap="square" tIns="0">
            <a:noAutofit/>
          </a:bodyPr>
          <a:lstStyle/>
          <a:p>
            <a:pPr indent="0" lvl="0" marL="0" marR="0" rtl="0" algn="l">
              <a:lnSpc>
                <a:spcPct val="100000"/>
              </a:lnSpc>
              <a:spcBef>
                <a:spcPts val="0"/>
              </a:spcBef>
              <a:spcAft>
                <a:spcPts val="0"/>
              </a:spcAft>
              <a:buNone/>
            </a:pPr>
            <a:fld id="{00000000-1234-1234-1234-123412341234}" type="slidenum">
              <a:rPr lang="en" sz="500">
                <a:solidFill>
                  <a:srgbClr val="23274D"/>
                </a:solidFill>
                <a:latin typeface="DM Sans"/>
                <a:ea typeface="DM Sans"/>
                <a:cs typeface="DM Sans"/>
                <a:sym typeface="DM Sans"/>
              </a:rPr>
              <a:t>‹#›</a:t>
            </a:fld>
            <a:endParaRPr sz="500">
              <a:solidFill>
                <a:srgbClr val="23274D"/>
              </a:solidFill>
              <a:latin typeface="DM Sans"/>
              <a:ea typeface="DM Sans"/>
              <a:cs typeface="DM Sans"/>
              <a:sym typeface="DM Sans"/>
            </a:endParaRPr>
          </a:p>
        </p:txBody>
      </p:sp>
    </p:spTree>
  </p:cSld>
  <p:clrMapOvr>
    <a:masterClrMapping/>
  </p:clrMapOvr>
</p:sldLayout>
</file>

<file path=ppt/slideLayouts/slideLayout13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 footer 1">
  <p:cSld name="CUSTOM_3_5_1_1">
    <p:bg>
      <p:bgPr>
        <a:solidFill>
          <a:schemeClr val="accent4"/>
        </a:solidFill>
      </p:bgPr>
    </p:bg>
    <p:spTree>
      <p:nvGrpSpPr>
        <p:cNvPr id="1515" name="Shape 1515"/>
        <p:cNvGrpSpPr/>
        <p:nvPr/>
      </p:nvGrpSpPr>
      <p:grpSpPr>
        <a:xfrm>
          <a:off x="0" y="0"/>
          <a:ext cx="0" cy="0"/>
          <a:chOff x="0" y="0"/>
          <a:chExt cx="0" cy="0"/>
        </a:xfrm>
      </p:grpSpPr>
      <p:sp>
        <p:nvSpPr>
          <p:cNvPr id="1516" name="Google Shape;1516;p139"/>
          <p:cNvSpPr txBox="1"/>
          <p:nvPr>
            <p:ph idx="12" type="sldNum"/>
          </p:nvPr>
        </p:nvSpPr>
        <p:spPr>
          <a:xfrm>
            <a:off x="290521" y="4874925"/>
            <a:ext cx="312300" cy="131700"/>
          </a:xfrm>
          <a:prstGeom prst="rect">
            <a:avLst/>
          </a:prstGeom>
          <a:noFill/>
          <a:ln>
            <a:noFill/>
          </a:ln>
        </p:spPr>
        <p:txBody>
          <a:bodyPr anchorCtr="0" anchor="ctr" bIns="0" lIns="0" spcFirstLastPara="1" rIns="0" wrap="square" tIns="0">
            <a:noAutofit/>
          </a:bodyPr>
          <a:lstStyle>
            <a:lvl1pPr indent="0" lvl="0"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1pPr>
            <a:lvl2pPr indent="0" lvl="1"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2pPr>
            <a:lvl3pPr indent="0" lvl="2"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3pPr>
            <a:lvl4pPr indent="0" lvl="3"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4pPr>
            <a:lvl5pPr indent="0" lvl="4"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5pPr>
            <a:lvl6pPr indent="0" lvl="5"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6pPr>
            <a:lvl7pPr indent="0" lvl="6"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7pPr>
            <a:lvl8pPr indent="0" lvl="7"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8pPr>
            <a:lvl9pPr indent="0" lvl="8"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9pPr>
          </a:lstStyle>
          <a:p>
            <a:pPr indent="0" lvl="0" marL="0" rtl="0" algn="l">
              <a:spcBef>
                <a:spcPts val="0"/>
              </a:spcBef>
              <a:spcAft>
                <a:spcPts val="0"/>
              </a:spcAft>
              <a:buNone/>
            </a:pPr>
            <a:fld id="{00000000-1234-1234-1234-123412341234}" type="slidenum">
              <a:rPr lang="en"/>
              <a:t>‹#›</a:t>
            </a:fld>
            <a:endParaRPr/>
          </a:p>
        </p:txBody>
      </p:sp>
      <p:sp>
        <p:nvSpPr>
          <p:cNvPr id="1517" name="Google Shape;1517;p139"/>
          <p:cNvSpPr txBox="1"/>
          <p:nvPr/>
        </p:nvSpPr>
        <p:spPr>
          <a:xfrm>
            <a:off x="1206943" y="4874925"/>
            <a:ext cx="1577100" cy="131700"/>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Clr>
                <a:srgbClr val="000000"/>
              </a:buClr>
              <a:buSzPts val="600"/>
              <a:buFont typeface="Arial"/>
              <a:buNone/>
            </a:pPr>
            <a:r>
              <a:rPr lang="en" sz="600">
                <a:solidFill>
                  <a:schemeClr val="dk2"/>
                </a:solidFill>
                <a:latin typeface="Helvetica Neue"/>
                <a:ea typeface="Helvetica Neue"/>
                <a:cs typeface="Helvetica Neue"/>
                <a:sym typeface="Helvetica Neue"/>
              </a:rPr>
              <a:t>2022 © AppFolio, Inc. Confidential</a:t>
            </a:r>
            <a:endParaRPr sz="600">
              <a:solidFill>
                <a:schemeClr val="dk2"/>
              </a:solidFill>
              <a:latin typeface="Helvetica Neue"/>
              <a:ea typeface="Helvetica Neue"/>
              <a:cs typeface="Helvetica Neue"/>
              <a:sym typeface="Helvetica Neue"/>
            </a:endParaRPr>
          </a:p>
        </p:txBody>
      </p:sp>
      <p:grpSp>
        <p:nvGrpSpPr>
          <p:cNvPr id="1518" name="Google Shape;1518;p139"/>
          <p:cNvGrpSpPr/>
          <p:nvPr/>
        </p:nvGrpSpPr>
        <p:grpSpPr>
          <a:xfrm>
            <a:off x="8684368" y="4856161"/>
            <a:ext cx="164601" cy="164574"/>
            <a:chOff x="5701200" y="2981425"/>
            <a:chExt cx="927850" cy="905250"/>
          </a:xfrm>
        </p:grpSpPr>
        <p:sp>
          <p:nvSpPr>
            <p:cNvPr id="1519" name="Google Shape;1519;p139"/>
            <p:cNvSpPr/>
            <p:nvPr/>
          </p:nvSpPr>
          <p:spPr>
            <a:xfrm>
              <a:off x="5701200" y="2981425"/>
              <a:ext cx="927850" cy="905250"/>
            </a:xfrm>
            <a:custGeom>
              <a:rect b="b" l="l" r="r" t="t"/>
              <a:pathLst>
                <a:path extrusionOk="0" h="36210" w="37114">
                  <a:moveTo>
                    <a:pt x="20237" y="5748"/>
                  </a:moveTo>
                  <a:lnTo>
                    <a:pt x="20587" y="5761"/>
                  </a:lnTo>
                  <a:lnTo>
                    <a:pt x="20925" y="5788"/>
                  </a:lnTo>
                  <a:lnTo>
                    <a:pt x="21262" y="5815"/>
                  </a:lnTo>
                  <a:lnTo>
                    <a:pt x="21599" y="5869"/>
                  </a:lnTo>
                  <a:lnTo>
                    <a:pt x="21936" y="5923"/>
                  </a:lnTo>
                  <a:lnTo>
                    <a:pt x="22274" y="5991"/>
                  </a:lnTo>
                  <a:lnTo>
                    <a:pt x="22597" y="6072"/>
                  </a:lnTo>
                  <a:lnTo>
                    <a:pt x="22921" y="6166"/>
                  </a:lnTo>
                  <a:lnTo>
                    <a:pt x="23245" y="6260"/>
                  </a:lnTo>
                  <a:lnTo>
                    <a:pt x="23569" y="6368"/>
                  </a:lnTo>
                  <a:lnTo>
                    <a:pt x="23893" y="6503"/>
                  </a:lnTo>
                  <a:lnTo>
                    <a:pt x="24203" y="6625"/>
                  </a:lnTo>
                  <a:lnTo>
                    <a:pt x="24513" y="6773"/>
                  </a:lnTo>
                  <a:lnTo>
                    <a:pt x="24823" y="6922"/>
                  </a:lnTo>
                  <a:lnTo>
                    <a:pt x="25120" y="7083"/>
                  </a:lnTo>
                  <a:lnTo>
                    <a:pt x="25417" y="7272"/>
                  </a:lnTo>
                  <a:lnTo>
                    <a:pt x="25714" y="7488"/>
                  </a:lnTo>
                  <a:lnTo>
                    <a:pt x="26011" y="7731"/>
                  </a:lnTo>
                  <a:lnTo>
                    <a:pt x="26307" y="8001"/>
                  </a:lnTo>
                  <a:lnTo>
                    <a:pt x="26604" y="8298"/>
                  </a:lnTo>
                  <a:lnTo>
                    <a:pt x="26887" y="8621"/>
                  </a:lnTo>
                  <a:lnTo>
                    <a:pt x="27157" y="8972"/>
                  </a:lnTo>
                  <a:lnTo>
                    <a:pt x="27292" y="9174"/>
                  </a:lnTo>
                  <a:lnTo>
                    <a:pt x="27414" y="9363"/>
                  </a:lnTo>
                  <a:lnTo>
                    <a:pt x="27535" y="9579"/>
                  </a:lnTo>
                  <a:lnTo>
                    <a:pt x="27656" y="9795"/>
                  </a:lnTo>
                  <a:lnTo>
                    <a:pt x="27764" y="10024"/>
                  </a:lnTo>
                  <a:lnTo>
                    <a:pt x="27872" y="10254"/>
                  </a:lnTo>
                  <a:lnTo>
                    <a:pt x="27967" y="10497"/>
                  </a:lnTo>
                  <a:lnTo>
                    <a:pt x="28061" y="10753"/>
                  </a:lnTo>
                  <a:lnTo>
                    <a:pt x="28142" y="11023"/>
                  </a:lnTo>
                  <a:lnTo>
                    <a:pt x="28223" y="11292"/>
                  </a:lnTo>
                  <a:lnTo>
                    <a:pt x="28290" y="11576"/>
                  </a:lnTo>
                  <a:lnTo>
                    <a:pt x="28358" y="11873"/>
                  </a:lnTo>
                  <a:lnTo>
                    <a:pt x="28412" y="12169"/>
                  </a:lnTo>
                  <a:lnTo>
                    <a:pt x="28452" y="12493"/>
                  </a:lnTo>
                  <a:lnTo>
                    <a:pt x="28493" y="12817"/>
                  </a:lnTo>
                  <a:lnTo>
                    <a:pt x="28520" y="13154"/>
                  </a:lnTo>
                  <a:lnTo>
                    <a:pt x="28533" y="13491"/>
                  </a:lnTo>
                  <a:lnTo>
                    <a:pt x="28533" y="13856"/>
                  </a:lnTo>
                  <a:lnTo>
                    <a:pt x="28533" y="15893"/>
                  </a:lnTo>
                  <a:lnTo>
                    <a:pt x="28560" y="17039"/>
                  </a:lnTo>
                  <a:lnTo>
                    <a:pt x="28560" y="18186"/>
                  </a:lnTo>
                  <a:lnTo>
                    <a:pt x="28560" y="19319"/>
                  </a:lnTo>
                  <a:lnTo>
                    <a:pt x="28533" y="20412"/>
                  </a:lnTo>
                  <a:lnTo>
                    <a:pt x="28506" y="20938"/>
                  </a:lnTo>
                  <a:lnTo>
                    <a:pt x="28479" y="21451"/>
                  </a:lnTo>
                  <a:lnTo>
                    <a:pt x="28425" y="21937"/>
                  </a:lnTo>
                  <a:lnTo>
                    <a:pt x="28371" y="22395"/>
                  </a:lnTo>
                  <a:lnTo>
                    <a:pt x="28304" y="22827"/>
                  </a:lnTo>
                  <a:lnTo>
                    <a:pt x="28223" y="23218"/>
                  </a:lnTo>
                  <a:lnTo>
                    <a:pt x="28142" y="23582"/>
                  </a:lnTo>
                  <a:lnTo>
                    <a:pt x="28034" y="23906"/>
                  </a:lnTo>
                  <a:lnTo>
                    <a:pt x="27845" y="24392"/>
                  </a:lnTo>
                  <a:lnTo>
                    <a:pt x="27629" y="24864"/>
                  </a:lnTo>
                  <a:lnTo>
                    <a:pt x="27387" y="25323"/>
                  </a:lnTo>
                  <a:lnTo>
                    <a:pt x="27117" y="25768"/>
                  </a:lnTo>
                  <a:lnTo>
                    <a:pt x="26833" y="26200"/>
                  </a:lnTo>
                  <a:lnTo>
                    <a:pt x="26523" y="26618"/>
                  </a:lnTo>
                  <a:lnTo>
                    <a:pt x="26199" y="27009"/>
                  </a:lnTo>
                  <a:lnTo>
                    <a:pt x="25835" y="27400"/>
                  </a:lnTo>
                  <a:lnTo>
                    <a:pt x="25471" y="27751"/>
                  </a:lnTo>
                  <a:lnTo>
                    <a:pt x="25080" y="28088"/>
                  </a:lnTo>
                  <a:lnTo>
                    <a:pt x="24661" y="28412"/>
                  </a:lnTo>
                  <a:lnTo>
                    <a:pt x="24243" y="28709"/>
                  </a:lnTo>
                  <a:lnTo>
                    <a:pt x="23798" y="28979"/>
                  </a:lnTo>
                  <a:lnTo>
                    <a:pt x="23353" y="29222"/>
                  </a:lnTo>
                  <a:lnTo>
                    <a:pt x="22881" y="29451"/>
                  </a:lnTo>
                  <a:lnTo>
                    <a:pt x="22409" y="29640"/>
                  </a:lnTo>
                  <a:lnTo>
                    <a:pt x="22287" y="29694"/>
                  </a:lnTo>
                  <a:lnTo>
                    <a:pt x="21788" y="29869"/>
                  </a:lnTo>
                  <a:lnTo>
                    <a:pt x="21289" y="30031"/>
                  </a:lnTo>
                  <a:lnTo>
                    <a:pt x="20776" y="30152"/>
                  </a:lnTo>
                  <a:lnTo>
                    <a:pt x="20264" y="30260"/>
                  </a:lnTo>
                  <a:lnTo>
                    <a:pt x="19737" y="30341"/>
                  </a:lnTo>
                  <a:lnTo>
                    <a:pt x="19211" y="30395"/>
                  </a:lnTo>
                  <a:lnTo>
                    <a:pt x="18685" y="30422"/>
                  </a:lnTo>
                  <a:lnTo>
                    <a:pt x="17484" y="30422"/>
                  </a:lnTo>
                  <a:lnTo>
                    <a:pt x="17134" y="30395"/>
                  </a:lnTo>
                  <a:lnTo>
                    <a:pt x="16769" y="30368"/>
                  </a:lnTo>
                  <a:lnTo>
                    <a:pt x="16405" y="30328"/>
                  </a:lnTo>
                  <a:lnTo>
                    <a:pt x="16027" y="30274"/>
                  </a:lnTo>
                  <a:lnTo>
                    <a:pt x="15650" y="30193"/>
                  </a:lnTo>
                  <a:lnTo>
                    <a:pt x="15272" y="30112"/>
                  </a:lnTo>
                  <a:lnTo>
                    <a:pt x="14894" y="30017"/>
                  </a:lnTo>
                  <a:lnTo>
                    <a:pt x="14517" y="29910"/>
                  </a:lnTo>
                  <a:lnTo>
                    <a:pt x="14139" y="29788"/>
                  </a:lnTo>
                  <a:lnTo>
                    <a:pt x="13761" y="29653"/>
                  </a:lnTo>
                  <a:lnTo>
                    <a:pt x="13383" y="29505"/>
                  </a:lnTo>
                  <a:lnTo>
                    <a:pt x="13019" y="29343"/>
                  </a:lnTo>
                  <a:lnTo>
                    <a:pt x="12655" y="29168"/>
                  </a:lnTo>
                  <a:lnTo>
                    <a:pt x="12304" y="28979"/>
                  </a:lnTo>
                  <a:lnTo>
                    <a:pt x="11967" y="28776"/>
                  </a:lnTo>
                  <a:lnTo>
                    <a:pt x="11630" y="28560"/>
                  </a:lnTo>
                  <a:lnTo>
                    <a:pt x="11306" y="28345"/>
                  </a:lnTo>
                  <a:lnTo>
                    <a:pt x="10982" y="28102"/>
                  </a:lnTo>
                  <a:lnTo>
                    <a:pt x="10685" y="27859"/>
                  </a:lnTo>
                  <a:lnTo>
                    <a:pt x="10402" y="27603"/>
                  </a:lnTo>
                  <a:lnTo>
                    <a:pt x="10132" y="27319"/>
                  </a:lnTo>
                  <a:lnTo>
                    <a:pt x="9889" y="27036"/>
                  </a:lnTo>
                  <a:lnTo>
                    <a:pt x="9646" y="26739"/>
                  </a:lnTo>
                  <a:lnTo>
                    <a:pt x="9431" y="26429"/>
                  </a:lnTo>
                  <a:lnTo>
                    <a:pt x="9242" y="26119"/>
                  </a:lnTo>
                  <a:lnTo>
                    <a:pt x="9066" y="25781"/>
                  </a:lnTo>
                  <a:lnTo>
                    <a:pt x="8918" y="25444"/>
                  </a:lnTo>
                  <a:lnTo>
                    <a:pt x="8797" y="25080"/>
                  </a:lnTo>
                  <a:lnTo>
                    <a:pt x="8702" y="24716"/>
                  </a:lnTo>
                  <a:lnTo>
                    <a:pt x="8621" y="24338"/>
                  </a:lnTo>
                  <a:lnTo>
                    <a:pt x="8581" y="23960"/>
                  </a:lnTo>
                  <a:lnTo>
                    <a:pt x="8567" y="23555"/>
                  </a:lnTo>
                  <a:lnTo>
                    <a:pt x="8581" y="23097"/>
                  </a:lnTo>
                  <a:lnTo>
                    <a:pt x="8608" y="22840"/>
                  </a:lnTo>
                  <a:lnTo>
                    <a:pt x="8635" y="22598"/>
                  </a:lnTo>
                  <a:lnTo>
                    <a:pt x="8675" y="22328"/>
                  </a:lnTo>
                  <a:lnTo>
                    <a:pt x="8729" y="22071"/>
                  </a:lnTo>
                  <a:lnTo>
                    <a:pt x="8797" y="21802"/>
                  </a:lnTo>
                  <a:lnTo>
                    <a:pt x="8877" y="21518"/>
                  </a:lnTo>
                  <a:lnTo>
                    <a:pt x="8972" y="21249"/>
                  </a:lnTo>
                  <a:lnTo>
                    <a:pt x="9080" y="20965"/>
                  </a:lnTo>
                  <a:lnTo>
                    <a:pt x="9201" y="20682"/>
                  </a:lnTo>
                  <a:lnTo>
                    <a:pt x="9350" y="20399"/>
                  </a:lnTo>
                  <a:lnTo>
                    <a:pt x="9512" y="20129"/>
                  </a:lnTo>
                  <a:lnTo>
                    <a:pt x="9700" y="19846"/>
                  </a:lnTo>
                  <a:lnTo>
                    <a:pt x="9903" y="19562"/>
                  </a:lnTo>
                  <a:lnTo>
                    <a:pt x="10132" y="19292"/>
                  </a:lnTo>
                  <a:lnTo>
                    <a:pt x="10388" y="19023"/>
                  </a:lnTo>
                  <a:lnTo>
                    <a:pt x="10658" y="18766"/>
                  </a:lnTo>
                  <a:lnTo>
                    <a:pt x="10955" y="18510"/>
                  </a:lnTo>
                  <a:lnTo>
                    <a:pt x="11279" y="18254"/>
                  </a:lnTo>
                  <a:lnTo>
                    <a:pt x="11630" y="18011"/>
                  </a:lnTo>
                  <a:lnTo>
                    <a:pt x="12007" y="17781"/>
                  </a:lnTo>
                  <a:lnTo>
                    <a:pt x="12426" y="17552"/>
                  </a:lnTo>
                  <a:lnTo>
                    <a:pt x="12857" y="17350"/>
                  </a:lnTo>
                  <a:lnTo>
                    <a:pt x="13329" y="17147"/>
                  </a:lnTo>
                  <a:lnTo>
                    <a:pt x="13829" y="16959"/>
                  </a:lnTo>
                  <a:lnTo>
                    <a:pt x="14368" y="16770"/>
                  </a:lnTo>
                  <a:lnTo>
                    <a:pt x="14935" y="16621"/>
                  </a:lnTo>
                  <a:lnTo>
                    <a:pt x="15542" y="16473"/>
                  </a:lnTo>
                  <a:lnTo>
                    <a:pt x="16176" y="16338"/>
                  </a:lnTo>
                  <a:lnTo>
                    <a:pt x="16864" y="16230"/>
                  </a:lnTo>
                  <a:lnTo>
                    <a:pt x="17579" y="16122"/>
                  </a:lnTo>
                  <a:lnTo>
                    <a:pt x="18240" y="16041"/>
                  </a:lnTo>
                  <a:lnTo>
                    <a:pt x="19292" y="15933"/>
                  </a:lnTo>
                  <a:lnTo>
                    <a:pt x="20331" y="15785"/>
                  </a:lnTo>
                  <a:lnTo>
                    <a:pt x="21370" y="15623"/>
                  </a:lnTo>
                  <a:lnTo>
                    <a:pt x="22409" y="15434"/>
                  </a:lnTo>
                  <a:lnTo>
                    <a:pt x="22773" y="15340"/>
                  </a:lnTo>
                  <a:lnTo>
                    <a:pt x="23097" y="15245"/>
                  </a:lnTo>
                  <a:lnTo>
                    <a:pt x="23393" y="15151"/>
                  </a:lnTo>
                  <a:lnTo>
                    <a:pt x="23650" y="15043"/>
                  </a:lnTo>
                  <a:lnTo>
                    <a:pt x="23866" y="14921"/>
                  </a:lnTo>
                  <a:lnTo>
                    <a:pt x="24054" y="14800"/>
                  </a:lnTo>
                  <a:lnTo>
                    <a:pt x="24216" y="14665"/>
                  </a:lnTo>
                  <a:lnTo>
                    <a:pt x="24351" y="14530"/>
                  </a:lnTo>
                  <a:lnTo>
                    <a:pt x="24473" y="14395"/>
                  </a:lnTo>
                  <a:lnTo>
                    <a:pt x="24554" y="14260"/>
                  </a:lnTo>
                  <a:lnTo>
                    <a:pt x="24621" y="14112"/>
                  </a:lnTo>
                  <a:lnTo>
                    <a:pt x="24675" y="13977"/>
                  </a:lnTo>
                  <a:lnTo>
                    <a:pt x="24715" y="13829"/>
                  </a:lnTo>
                  <a:lnTo>
                    <a:pt x="24729" y="13694"/>
                  </a:lnTo>
                  <a:lnTo>
                    <a:pt x="24742" y="13559"/>
                  </a:lnTo>
                  <a:lnTo>
                    <a:pt x="24756" y="13424"/>
                  </a:lnTo>
                  <a:lnTo>
                    <a:pt x="24769" y="13276"/>
                  </a:lnTo>
                  <a:lnTo>
                    <a:pt x="24769" y="13127"/>
                  </a:lnTo>
                  <a:lnTo>
                    <a:pt x="24756" y="12817"/>
                  </a:lnTo>
                  <a:lnTo>
                    <a:pt x="24715" y="12534"/>
                  </a:lnTo>
                  <a:lnTo>
                    <a:pt x="24675" y="12385"/>
                  </a:lnTo>
                  <a:lnTo>
                    <a:pt x="24635" y="12237"/>
                  </a:lnTo>
                  <a:lnTo>
                    <a:pt x="24581" y="12102"/>
                  </a:lnTo>
                  <a:lnTo>
                    <a:pt x="24527" y="11967"/>
                  </a:lnTo>
                  <a:lnTo>
                    <a:pt x="24392" y="11697"/>
                  </a:lnTo>
                  <a:lnTo>
                    <a:pt x="24230" y="11454"/>
                  </a:lnTo>
                  <a:lnTo>
                    <a:pt x="24135" y="11333"/>
                  </a:lnTo>
                  <a:lnTo>
                    <a:pt x="24041" y="11225"/>
                  </a:lnTo>
                  <a:lnTo>
                    <a:pt x="23879" y="11050"/>
                  </a:lnTo>
                  <a:lnTo>
                    <a:pt x="23717" y="10888"/>
                  </a:lnTo>
                  <a:lnTo>
                    <a:pt x="23528" y="10726"/>
                  </a:lnTo>
                  <a:lnTo>
                    <a:pt x="23326" y="10591"/>
                  </a:lnTo>
                  <a:lnTo>
                    <a:pt x="23110" y="10470"/>
                  </a:lnTo>
                  <a:lnTo>
                    <a:pt x="22867" y="10348"/>
                  </a:lnTo>
                  <a:lnTo>
                    <a:pt x="22611" y="10240"/>
                  </a:lnTo>
                  <a:lnTo>
                    <a:pt x="22341" y="10146"/>
                  </a:lnTo>
                  <a:lnTo>
                    <a:pt x="22058" y="10065"/>
                  </a:lnTo>
                  <a:lnTo>
                    <a:pt x="21748" y="9997"/>
                  </a:lnTo>
                  <a:lnTo>
                    <a:pt x="21424" y="9930"/>
                  </a:lnTo>
                  <a:lnTo>
                    <a:pt x="21086" y="9889"/>
                  </a:lnTo>
                  <a:lnTo>
                    <a:pt x="20722" y="9849"/>
                  </a:lnTo>
                  <a:lnTo>
                    <a:pt x="20344" y="9822"/>
                  </a:lnTo>
                  <a:lnTo>
                    <a:pt x="19953" y="9809"/>
                  </a:lnTo>
                  <a:lnTo>
                    <a:pt x="19535" y="9795"/>
                  </a:lnTo>
                  <a:lnTo>
                    <a:pt x="19157" y="9809"/>
                  </a:lnTo>
                  <a:lnTo>
                    <a:pt x="18780" y="9822"/>
                  </a:lnTo>
                  <a:lnTo>
                    <a:pt x="18429" y="9849"/>
                  </a:lnTo>
                  <a:lnTo>
                    <a:pt x="18092" y="9889"/>
                  </a:lnTo>
                  <a:lnTo>
                    <a:pt x="17781" y="9930"/>
                  </a:lnTo>
                  <a:lnTo>
                    <a:pt x="17484" y="9984"/>
                  </a:lnTo>
                  <a:lnTo>
                    <a:pt x="17188" y="10051"/>
                  </a:lnTo>
                  <a:lnTo>
                    <a:pt x="16931" y="10132"/>
                  </a:lnTo>
                  <a:lnTo>
                    <a:pt x="16675" y="10213"/>
                  </a:lnTo>
                  <a:lnTo>
                    <a:pt x="16432" y="10308"/>
                  </a:lnTo>
                  <a:lnTo>
                    <a:pt x="16203" y="10416"/>
                  </a:lnTo>
                  <a:lnTo>
                    <a:pt x="16001" y="10524"/>
                  </a:lnTo>
                  <a:lnTo>
                    <a:pt x="15798" y="10631"/>
                  </a:lnTo>
                  <a:lnTo>
                    <a:pt x="15609" y="10753"/>
                  </a:lnTo>
                  <a:lnTo>
                    <a:pt x="15434" y="10888"/>
                  </a:lnTo>
                  <a:lnTo>
                    <a:pt x="15272" y="11023"/>
                  </a:lnTo>
                  <a:lnTo>
                    <a:pt x="15124" y="11171"/>
                  </a:lnTo>
                  <a:lnTo>
                    <a:pt x="14989" y="11319"/>
                  </a:lnTo>
                  <a:lnTo>
                    <a:pt x="14854" y="11468"/>
                  </a:lnTo>
                  <a:lnTo>
                    <a:pt x="14732" y="11630"/>
                  </a:lnTo>
                  <a:lnTo>
                    <a:pt x="14624" y="11792"/>
                  </a:lnTo>
                  <a:lnTo>
                    <a:pt x="14517" y="11954"/>
                  </a:lnTo>
                  <a:lnTo>
                    <a:pt x="14422" y="12129"/>
                  </a:lnTo>
                  <a:lnTo>
                    <a:pt x="14341" y="12304"/>
                  </a:lnTo>
                  <a:lnTo>
                    <a:pt x="14179" y="12669"/>
                  </a:lnTo>
                  <a:lnTo>
                    <a:pt x="14058" y="13046"/>
                  </a:lnTo>
                  <a:lnTo>
                    <a:pt x="13950" y="13424"/>
                  </a:lnTo>
                  <a:lnTo>
                    <a:pt x="13856" y="13815"/>
                  </a:lnTo>
                  <a:lnTo>
                    <a:pt x="13815" y="14004"/>
                  </a:lnTo>
                  <a:lnTo>
                    <a:pt x="13761" y="14179"/>
                  </a:lnTo>
                  <a:lnTo>
                    <a:pt x="13694" y="14341"/>
                  </a:lnTo>
                  <a:lnTo>
                    <a:pt x="13613" y="14503"/>
                  </a:lnTo>
                  <a:lnTo>
                    <a:pt x="13505" y="14652"/>
                  </a:lnTo>
                  <a:lnTo>
                    <a:pt x="13397" y="14800"/>
                  </a:lnTo>
                  <a:lnTo>
                    <a:pt x="13262" y="14935"/>
                  </a:lnTo>
                  <a:lnTo>
                    <a:pt x="13127" y="15043"/>
                  </a:lnTo>
                  <a:lnTo>
                    <a:pt x="12979" y="15151"/>
                  </a:lnTo>
                  <a:lnTo>
                    <a:pt x="12817" y="15245"/>
                  </a:lnTo>
                  <a:lnTo>
                    <a:pt x="12655" y="15313"/>
                  </a:lnTo>
                  <a:lnTo>
                    <a:pt x="12479" y="15380"/>
                  </a:lnTo>
                  <a:lnTo>
                    <a:pt x="12304" y="15421"/>
                  </a:lnTo>
                  <a:lnTo>
                    <a:pt x="12115" y="15448"/>
                  </a:lnTo>
                  <a:lnTo>
                    <a:pt x="11751" y="15448"/>
                  </a:lnTo>
                  <a:lnTo>
                    <a:pt x="11562" y="15434"/>
                  </a:lnTo>
                  <a:lnTo>
                    <a:pt x="11373" y="15407"/>
                  </a:lnTo>
                  <a:lnTo>
                    <a:pt x="11184" y="15367"/>
                  </a:lnTo>
                  <a:lnTo>
                    <a:pt x="10995" y="15313"/>
                  </a:lnTo>
                  <a:lnTo>
                    <a:pt x="10820" y="15232"/>
                  </a:lnTo>
                  <a:lnTo>
                    <a:pt x="10645" y="15137"/>
                  </a:lnTo>
                  <a:lnTo>
                    <a:pt x="10496" y="15029"/>
                  </a:lnTo>
                  <a:lnTo>
                    <a:pt x="10334" y="14908"/>
                  </a:lnTo>
                  <a:lnTo>
                    <a:pt x="10200" y="14773"/>
                  </a:lnTo>
                  <a:lnTo>
                    <a:pt x="10078" y="14625"/>
                  </a:lnTo>
                  <a:lnTo>
                    <a:pt x="9970" y="14463"/>
                  </a:lnTo>
                  <a:lnTo>
                    <a:pt x="9876" y="14287"/>
                  </a:lnTo>
                  <a:lnTo>
                    <a:pt x="9795" y="14112"/>
                  </a:lnTo>
                  <a:lnTo>
                    <a:pt x="9741" y="13937"/>
                  </a:lnTo>
                  <a:lnTo>
                    <a:pt x="9687" y="13748"/>
                  </a:lnTo>
                  <a:lnTo>
                    <a:pt x="9660" y="13545"/>
                  </a:lnTo>
                  <a:lnTo>
                    <a:pt x="9660" y="13424"/>
                  </a:lnTo>
                  <a:lnTo>
                    <a:pt x="9700" y="13127"/>
                  </a:lnTo>
                  <a:lnTo>
                    <a:pt x="9741" y="12817"/>
                  </a:lnTo>
                  <a:lnTo>
                    <a:pt x="9795" y="12520"/>
                  </a:lnTo>
                  <a:lnTo>
                    <a:pt x="9849" y="12223"/>
                  </a:lnTo>
                  <a:lnTo>
                    <a:pt x="9930" y="11927"/>
                  </a:lnTo>
                  <a:lnTo>
                    <a:pt x="10011" y="11643"/>
                  </a:lnTo>
                  <a:lnTo>
                    <a:pt x="10105" y="11360"/>
                  </a:lnTo>
                  <a:lnTo>
                    <a:pt x="10213" y="11077"/>
                  </a:lnTo>
                  <a:lnTo>
                    <a:pt x="10334" y="10793"/>
                  </a:lnTo>
                  <a:lnTo>
                    <a:pt x="10456" y="10524"/>
                  </a:lnTo>
                  <a:lnTo>
                    <a:pt x="10591" y="10254"/>
                  </a:lnTo>
                  <a:lnTo>
                    <a:pt x="10739" y="9984"/>
                  </a:lnTo>
                  <a:lnTo>
                    <a:pt x="10901" y="9728"/>
                  </a:lnTo>
                  <a:lnTo>
                    <a:pt x="11063" y="9471"/>
                  </a:lnTo>
                  <a:lnTo>
                    <a:pt x="11252" y="9228"/>
                  </a:lnTo>
                  <a:lnTo>
                    <a:pt x="11427" y="8986"/>
                  </a:lnTo>
                  <a:lnTo>
                    <a:pt x="11603" y="8783"/>
                  </a:lnTo>
                  <a:lnTo>
                    <a:pt x="11778" y="8594"/>
                  </a:lnTo>
                  <a:lnTo>
                    <a:pt x="11953" y="8405"/>
                  </a:lnTo>
                  <a:lnTo>
                    <a:pt x="12142" y="8230"/>
                  </a:lnTo>
                  <a:lnTo>
                    <a:pt x="12345" y="8055"/>
                  </a:lnTo>
                  <a:lnTo>
                    <a:pt x="12547" y="7893"/>
                  </a:lnTo>
                  <a:lnTo>
                    <a:pt x="12749" y="7731"/>
                  </a:lnTo>
                  <a:lnTo>
                    <a:pt x="12965" y="7569"/>
                  </a:lnTo>
                  <a:lnTo>
                    <a:pt x="13181" y="7421"/>
                  </a:lnTo>
                  <a:lnTo>
                    <a:pt x="13410" y="7286"/>
                  </a:lnTo>
                  <a:lnTo>
                    <a:pt x="13640" y="7151"/>
                  </a:lnTo>
                  <a:lnTo>
                    <a:pt x="13869" y="7016"/>
                  </a:lnTo>
                  <a:lnTo>
                    <a:pt x="14125" y="6895"/>
                  </a:lnTo>
                  <a:lnTo>
                    <a:pt x="14368" y="6773"/>
                  </a:lnTo>
                  <a:lnTo>
                    <a:pt x="14624" y="6665"/>
                  </a:lnTo>
                  <a:lnTo>
                    <a:pt x="14881" y="6557"/>
                  </a:lnTo>
                  <a:lnTo>
                    <a:pt x="15434" y="6368"/>
                  </a:lnTo>
                  <a:lnTo>
                    <a:pt x="16001" y="6207"/>
                  </a:lnTo>
                  <a:lnTo>
                    <a:pt x="16581" y="6058"/>
                  </a:lnTo>
                  <a:lnTo>
                    <a:pt x="17201" y="5950"/>
                  </a:lnTo>
                  <a:lnTo>
                    <a:pt x="17835" y="5856"/>
                  </a:lnTo>
                  <a:lnTo>
                    <a:pt x="18496" y="5802"/>
                  </a:lnTo>
                  <a:lnTo>
                    <a:pt x="19184" y="5761"/>
                  </a:lnTo>
                  <a:lnTo>
                    <a:pt x="19899" y="5748"/>
                  </a:lnTo>
                  <a:close/>
                  <a:moveTo>
                    <a:pt x="18523" y="1"/>
                  </a:moveTo>
                  <a:lnTo>
                    <a:pt x="18038" y="14"/>
                  </a:lnTo>
                  <a:lnTo>
                    <a:pt x="17565" y="28"/>
                  </a:lnTo>
                  <a:lnTo>
                    <a:pt x="17093" y="55"/>
                  </a:lnTo>
                  <a:lnTo>
                    <a:pt x="16621" y="95"/>
                  </a:lnTo>
                  <a:lnTo>
                    <a:pt x="16149" y="149"/>
                  </a:lnTo>
                  <a:lnTo>
                    <a:pt x="15690" y="203"/>
                  </a:lnTo>
                  <a:lnTo>
                    <a:pt x="15232" y="271"/>
                  </a:lnTo>
                  <a:lnTo>
                    <a:pt x="14773" y="352"/>
                  </a:lnTo>
                  <a:lnTo>
                    <a:pt x="14328" y="446"/>
                  </a:lnTo>
                  <a:lnTo>
                    <a:pt x="13882" y="540"/>
                  </a:lnTo>
                  <a:lnTo>
                    <a:pt x="13437" y="648"/>
                  </a:lnTo>
                  <a:lnTo>
                    <a:pt x="12992" y="770"/>
                  </a:lnTo>
                  <a:lnTo>
                    <a:pt x="12560" y="905"/>
                  </a:lnTo>
                  <a:lnTo>
                    <a:pt x="12129" y="1040"/>
                  </a:lnTo>
                  <a:lnTo>
                    <a:pt x="11711" y="1201"/>
                  </a:lnTo>
                  <a:lnTo>
                    <a:pt x="11292" y="1350"/>
                  </a:lnTo>
                  <a:lnTo>
                    <a:pt x="10874" y="1525"/>
                  </a:lnTo>
                  <a:lnTo>
                    <a:pt x="10469" y="1701"/>
                  </a:lnTo>
                  <a:lnTo>
                    <a:pt x="10065" y="1890"/>
                  </a:lnTo>
                  <a:lnTo>
                    <a:pt x="9673" y="2078"/>
                  </a:lnTo>
                  <a:lnTo>
                    <a:pt x="9282" y="2294"/>
                  </a:lnTo>
                  <a:lnTo>
                    <a:pt x="8891" y="2497"/>
                  </a:lnTo>
                  <a:lnTo>
                    <a:pt x="8513" y="2726"/>
                  </a:lnTo>
                  <a:lnTo>
                    <a:pt x="8149" y="2955"/>
                  </a:lnTo>
                  <a:lnTo>
                    <a:pt x="7771" y="3198"/>
                  </a:lnTo>
                  <a:lnTo>
                    <a:pt x="7420" y="3441"/>
                  </a:lnTo>
                  <a:lnTo>
                    <a:pt x="7070" y="3697"/>
                  </a:lnTo>
                  <a:lnTo>
                    <a:pt x="6719" y="3967"/>
                  </a:lnTo>
                  <a:lnTo>
                    <a:pt x="6382" y="4237"/>
                  </a:lnTo>
                  <a:lnTo>
                    <a:pt x="6044" y="4520"/>
                  </a:lnTo>
                  <a:lnTo>
                    <a:pt x="5721" y="4803"/>
                  </a:lnTo>
                  <a:lnTo>
                    <a:pt x="5410" y="5100"/>
                  </a:lnTo>
                  <a:lnTo>
                    <a:pt x="5100" y="5411"/>
                  </a:lnTo>
                  <a:lnTo>
                    <a:pt x="4790" y="5721"/>
                  </a:lnTo>
                  <a:lnTo>
                    <a:pt x="4493" y="6031"/>
                  </a:lnTo>
                  <a:lnTo>
                    <a:pt x="4210" y="6368"/>
                  </a:lnTo>
                  <a:lnTo>
                    <a:pt x="3940" y="6692"/>
                  </a:lnTo>
                  <a:lnTo>
                    <a:pt x="3670" y="7029"/>
                  </a:lnTo>
                  <a:lnTo>
                    <a:pt x="3400" y="7380"/>
                  </a:lnTo>
                  <a:lnTo>
                    <a:pt x="3144" y="7731"/>
                  </a:lnTo>
                  <a:lnTo>
                    <a:pt x="2901" y="8095"/>
                  </a:lnTo>
                  <a:lnTo>
                    <a:pt x="2672" y="8473"/>
                  </a:lnTo>
                  <a:lnTo>
                    <a:pt x="2442" y="8837"/>
                  </a:lnTo>
                  <a:lnTo>
                    <a:pt x="2227" y="9228"/>
                  </a:lnTo>
                  <a:lnTo>
                    <a:pt x="2011" y="9606"/>
                  </a:lnTo>
                  <a:lnTo>
                    <a:pt x="1822" y="9997"/>
                  </a:lnTo>
                  <a:lnTo>
                    <a:pt x="1633" y="10402"/>
                  </a:lnTo>
                  <a:lnTo>
                    <a:pt x="1444" y="10807"/>
                  </a:lnTo>
                  <a:lnTo>
                    <a:pt x="1282" y="11225"/>
                  </a:lnTo>
                  <a:lnTo>
                    <a:pt x="1120" y="11643"/>
                  </a:lnTo>
                  <a:lnTo>
                    <a:pt x="972" y="12061"/>
                  </a:lnTo>
                  <a:lnTo>
                    <a:pt x="824" y="12493"/>
                  </a:lnTo>
                  <a:lnTo>
                    <a:pt x="702" y="12925"/>
                  </a:lnTo>
                  <a:lnTo>
                    <a:pt x="581" y="13357"/>
                  </a:lnTo>
                  <a:lnTo>
                    <a:pt x="473" y="13802"/>
                  </a:lnTo>
                  <a:lnTo>
                    <a:pt x="378" y="14260"/>
                  </a:lnTo>
                  <a:lnTo>
                    <a:pt x="284" y="14719"/>
                  </a:lnTo>
                  <a:lnTo>
                    <a:pt x="216" y="15178"/>
                  </a:lnTo>
                  <a:lnTo>
                    <a:pt x="149" y="15636"/>
                  </a:lnTo>
                  <a:lnTo>
                    <a:pt x="95" y="16109"/>
                  </a:lnTo>
                  <a:lnTo>
                    <a:pt x="55" y="16581"/>
                  </a:lnTo>
                  <a:lnTo>
                    <a:pt x="28" y="17066"/>
                  </a:lnTo>
                  <a:lnTo>
                    <a:pt x="1" y="17539"/>
                  </a:lnTo>
                  <a:lnTo>
                    <a:pt x="1" y="18024"/>
                  </a:lnTo>
                  <a:lnTo>
                    <a:pt x="1" y="18523"/>
                  </a:lnTo>
                  <a:lnTo>
                    <a:pt x="28" y="18996"/>
                  </a:lnTo>
                  <a:lnTo>
                    <a:pt x="55" y="19481"/>
                  </a:lnTo>
                  <a:lnTo>
                    <a:pt x="95" y="19953"/>
                  </a:lnTo>
                  <a:lnTo>
                    <a:pt x="149" y="20426"/>
                  </a:lnTo>
                  <a:lnTo>
                    <a:pt x="216" y="20898"/>
                  </a:lnTo>
                  <a:lnTo>
                    <a:pt x="284" y="21356"/>
                  </a:lnTo>
                  <a:lnTo>
                    <a:pt x="378" y="21815"/>
                  </a:lnTo>
                  <a:lnTo>
                    <a:pt x="473" y="22260"/>
                  </a:lnTo>
                  <a:lnTo>
                    <a:pt x="581" y="22706"/>
                  </a:lnTo>
                  <a:lnTo>
                    <a:pt x="702" y="23151"/>
                  </a:lnTo>
                  <a:lnTo>
                    <a:pt x="824" y="23582"/>
                  </a:lnTo>
                  <a:lnTo>
                    <a:pt x="972" y="24014"/>
                  </a:lnTo>
                  <a:lnTo>
                    <a:pt x="1120" y="24446"/>
                  </a:lnTo>
                  <a:lnTo>
                    <a:pt x="1282" y="24864"/>
                  </a:lnTo>
                  <a:lnTo>
                    <a:pt x="1444" y="25282"/>
                  </a:lnTo>
                  <a:lnTo>
                    <a:pt x="1633" y="25687"/>
                  </a:lnTo>
                  <a:lnTo>
                    <a:pt x="1822" y="26092"/>
                  </a:lnTo>
                  <a:lnTo>
                    <a:pt x="2011" y="26483"/>
                  </a:lnTo>
                  <a:lnTo>
                    <a:pt x="2227" y="26874"/>
                  </a:lnTo>
                  <a:lnTo>
                    <a:pt x="2442" y="27265"/>
                  </a:lnTo>
                  <a:lnTo>
                    <a:pt x="2672" y="27643"/>
                  </a:lnTo>
                  <a:lnTo>
                    <a:pt x="2901" y="28007"/>
                  </a:lnTo>
                  <a:lnTo>
                    <a:pt x="3144" y="28372"/>
                  </a:lnTo>
                  <a:lnTo>
                    <a:pt x="3400" y="28736"/>
                  </a:lnTo>
                  <a:lnTo>
                    <a:pt x="3670" y="29087"/>
                  </a:lnTo>
                  <a:lnTo>
                    <a:pt x="3940" y="29424"/>
                  </a:lnTo>
                  <a:lnTo>
                    <a:pt x="4210" y="29761"/>
                  </a:lnTo>
                  <a:lnTo>
                    <a:pt x="4493" y="30098"/>
                  </a:lnTo>
                  <a:lnTo>
                    <a:pt x="4790" y="30422"/>
                  </a:lnTo>
                  <a:lnTo>
                    <a:pt x="5100" y="30732"/>
                  </a:lnTo>
                  <a:lnTo>
                    <a:pt x="5410" y="31043"/>
                  </a:lnTo>
                  <a:lnTo>
                    <a:pt x="5721" y="31340"/>
                  </a:lnTo>
                  <a:lnTo>
                    <a:pt x="6044" y="31636"/>
                  </a:lnTo>
                  <a:lnTo>
                    <a:pt x="6382" y="31920"/>
                  </a:lnTo>
                  <a:lnTo>
                    <a:pt x="6719" y="32189"/>
                  </a:lnTo>
                  <a:lnTo>
                    <a:pt x="7070" y="32459"/>
                  </a:lnTo>
                  <a:lnTo>
                    <a:pt x="7420" y="32716"/>
                  </a:lnTo>
                  <a:lnTo>
                    <a:pt x="7771" y="32972"/>
                  </a:lnTo>
                  <a:lnTo>
                    <a:pt x="8149" y="33215"/>
                  </a:lnTo>
                  <a:lnTo>
                    <a:pt x="8513" y="33458"/>
                  </a:lnTo>
                  <a:lnTo>
                    <a:pt x="8891" y="33673"/>
                  </a:lnTo>
                  <a:lnTo>
                    <a:pt x="9282" y="33889"/>
                  </a:lnTo>
                  <a:lnTo>
                    <a:pt x="9673" y="34105"/>
                  </a:lnTo>
                  <a:lnTo>
                    <a:pt x="10065" y="34307"/>
                  </a:lnTo>
                  <a:lnTo>
                    <a:pt x="10469" y="34496"/>
                  </a:lnTo>
                  <a:lnTo>
                    <a:pt x="10874" y="34672"/>
                  </a:lnTo>
                  <a:lnTo>
                    <a:pt x="11292" y="34847"/>
                  </a:lnTo>
                  <a:lnTo>
                    <a:pt x="11711" y="35009"/>
                  </a:lnTo>
                  <a:lnTo>
                    <a:pt x="12129" y="35157"/>
                  </a:lnTo>
                  <a:lnTo>
                    <a:pt x="12560" y="35306"/>
                  </a:lnTo>
                  <a:lnTo>
                    <a:pt x="12992" y="35427"/>
                  </a:lnTo>
                  <a:lnTo>
                    <a:pt x="13437" y="35562"/>
                  </a:lnTo>
                  <a:lnTo>
                    <a:pt x="13882" y="35670"/>
                  </a:lnTo>
                  <a:lnTo>
                    <a:pt x="14328" y="35764"/>
                  </a:lnTo>
                  <a:lnTo>
                    <a:pt x="14773" y="35859"/>
                  </a:lnTo>
                  <a:lnTo>
                    <a:pt x="15232" y="35940"/>
                  </a:lnTo>
                  <a:lnTo>
                    <a:pt x="15690" y="36021"/>
                  </a:lnTo>
                  <a:lnTo>
                    <a:pt x="16149" y="36075"/>
                  </a:lnTo>
                  <a:lnTo>
                    <a:pt x="16621" y="36129"/>
                  </a:lnTo>
                  <a:lnTo>
                    <a:pt x="17093" y="36169"/>
                  </a:lnTo>
                  <a:lnTo>
                    <a:pt x="17565" y="36196"/>
                  </a:lnTo>
                  <a:lnTo>
                    <a:pt x="18038" y="36210"/>
                  </a:lnTo>
                  <a:lnTo>
                    <a:pt x="19009" y="36210"/>
                  </a:lnTo>
                  <a:lnTo>
                    <a:pt x="19481" y="36196"/>
                  </a:lnTo>
                  <a:lnTo>
                    <a:pt x="19953" y="36169"/>
                  </a:lnTo>
                  <a:lnTo>
                    <a:pt x="20425" y="36129"/>
                  </a:lnTo>
                  <a:lnTo>
                    <a:pt x="20898" y="36075"/>
                  </a:lnTo>
                  <a:lnTo>
                    <a:pt x="21356" y="36021"/>
                  </a:lnTo>
                  <a:lnTo>
                    <a:pt x="21815" y="35953"/>
                  </a:lnTo>
                  <a:lnTo>
                    <a:pt x="22274" y="35872"/>
                  </a:lnTo>
                  <a:lnTo>
                    <a:pt x="22719" y="35778"/>
                  </a:lnTo>
                  <a:lnTo>
                    <a:pt x="23178" y="35670"/>
                  </a:lnTo>
                  <a:lnTo>
                    <a:pt x="23623" y="35562"/>
                  </a:lnTo>
                  <a:lnTo>
                    <a:pt x="24054" y="35441"/>
                  </a:lnTo>
                  <a:lnTo>
                    <a:pt x="24486" y="35306"/>
                  </a:lnTo>
                  <a:lnTo>
                    <a:pt x="24918" y="35171"/>
                  </a:lnTo>
                  <a:lnTo>
                    <a:pt x="25350" y="35022"/>
                  </a:lnTo>
                  <a:lnTo>
                    <a:pt x="25768" y="34861"/>
                  </a:lnTo>
                  <a:lnTo>
                    <a:pt x="26186" y="34685"/>
                  </a:lnTo>
                  <a:lnTo>
                    <a:pt x="26591" y="34510"/>
                  </a:lnTo>
                  <a:lnTo>
                    <a:pt x="26995" y="34321"/>
                  </a:lnTo>
                  <a:lnTo>
                    <a:pt x="27387" y="34119"/>
                  </a:lnTo>
                  <a:lnTo>
                    <a:pt x="27778" y="33916"/>
                  </a:lnTo>
                  <a:lnTo>
                    <a:pt x="28169" y="33700"/>
                  </a:lnTo>
                  <a:lnTo>
                    <a:pt x="28547" y="33471"/>
                  </a:lnTo>
                  <a:lnTo>
                    <a:pt x="28925" y="33242"/>
                  </a:lnTo>
                  <a:lnTo>
                    <a:pt x="29289" y="32999"/>
                  </a:lnTo>
                  <a:lnTo>
                    <a:pt x="29653" y="32756"/>
                  </a:lnTo>
                  <a:lnTo>
                    <a:pt x="30004" y="32500"/>
                  </a:lnTo>
                  <a:lnTo>
                    <a:pt x="30355" y="32230"/>
                  </a:lnTo>
                  <a:lnTo>
                    <a:pt x="30692" y="31947"/>
                  </a:lnTo>
                  <a:lnTo>
                    <a:pt x="31029" y="31663"/>
                  </a:lnTo>
                  <a:lnTo>
                    <a:pt x="31353" y="31380"/>
                  </a:lnTo>
                  <a:lnTo>
                    <a:pt x="31677" y="31083"/>
                  </a:lnTo>
                  <a:lnTo>
                    <a:pt x="31987" y="30773"/>
                  </a:lnTo>
                  <a:lnTo>
                    <a:pt x="32284" y="30463"/>
                  </a:lnTo>
                  <a:lnTo>
                    <a:pt x="32580" y="30139"/>
                  </a:lnTo>
                  <a:lnTo>
                    <a:pt x="32877" y="29815"/>
                  </a:lnTo>
                  <a:lnTo>
                    <a:pt x="33147" y="29478"/>
                  </a:lnTo>
                  <a:lnTo>
                    <a:pt x="33430" y="29127"/>
                  </a:lnTo>
                  <a:lnTo>
                    <a:pt x="33687" y="28776"/>
                  </a:lnTo>
                  <a:lnTo>
                    <a:pt x="33943" y="28426"/>
                  </a:lnTo>
                  <a:lnTo>
                    <a:pt x="34186" y="28061"/>
                  </a:lnTo>
                  <a:lnTo>
                    <a:pt x="34429" y="27697"/>
                  </a:lnTo>
                  <a:lnTo>
                    <a:pt x="34658" y="27319"/>
                  </a:lnTo>
                  <a:lnTo>
                    <a:pt x="34874" y="26928"/>
                  </a:lnTo>
                  <a:lnTo>
                    <a:pt x="35076" y="26537"/>
                  </a:lnTo>
                  <a:lnTo>
                    <a:pt x="35279" y="26146"/>
                  </a:lnTo>
                  <a:lnTo>
                    <a:pt x="35467" y="25741"/>
                  </a:lnTo>
                  <a:lnTo>
                    <a:pt x="35656" y="25336"/>
                  </a:lnTo>
                  <a:lnTo>
                    <a:pt x="35832" y="24918"/>
                  </a:lnTo>
                  <a:lnTo>
                    <a:pt x="35980" y="24500"/>
                  </a:lnTo>
                  <a:lnTo>
                    <a:pt x="36142" y="24068"/>
                  </a:lnTo>
                  <a:lnTo>
                    <a:pt x="36277" y="23636"/>
                  </a:lnTo>
                  <a:lnTo>
                    <a:pt x="36412" y="23205"/>
                  </a:lnTo>
                  <a:lnTo>
                    <a:pt x="36533" y="22760"/>
                  </a:lnTo>
                  <a:lnTo>
                    <a:pt x="36641" y="22314"/>
                  </a:lnTo>
                  <a:lnTo>
                    <a:pt x="36736" y="21856"/>
                  </a:lnTo>
                  <a:lnTo>
                    <a:pt x="36817" y="21397"/>
                  </a:lnTo>
                  <a:lnTo>
                    <a:pt x="36897" y="20938"/>
                  </a:lnTo>
                  <a:lnTo>
                    <a:pt x="36965" y="20466"/>
                  </a:lnTo>
                  <a:lnTo>
                    <a:pt x="37019" y="19994"/>
                  </a:lnTo>
                  <a:lnTo>
                    <a:pt x="37059" y="19522"/>
                  </a:lnTo>
                  <a:lnTo>
                    <a:pt x="37086" y="19036"/>
                  </a:lnTo>
                  <a:lnTo>
                    <a:pt x="37100" y="18550"/>
                  </a:lnTo>
                  <a:lnTo>
                    <a:pt x="37113" y="18065"/>
                  </a:lnTo>
                  <a:lnTo>
                    <a:pt x="37100" y="17579"/>
                  </a:lnTo>
                  <a:lnTo>
                    <a:pt x="37086" y="17093"/>
                  </a:lnTo>
                  <a:lnTo>
                    <a:pt x="37059" y="16608"/>
                  </a:lnTo>
                  <a:lnTo>
                    <a:pt x="37019" y="16136"/>
                  </a:lnTo>
                  <a:lnTo>
                    <a:pt x="36965" y="15663"/>
                  </a:lnTo>
                  <a:lnTo>
                    <a:pt x="36897" y="15191"/>
                  </a:lnTo>
                  <a:lnTo>
                    <a:pt x="36817" y="14733"/>
                  </a:lnTo>
                  <a:lnTo>
                    <a:pt x="36736" y="14274"/>
                  </a:lnTo>
                  <a:lnTo>
                    <a:pt x="36641" y="13815"/>
                  </a:lnTo>
                  <a:lnTo>
                    <a:pt x="36533" y="13370"/>
                  </a:lnTo>
                  <a:lnTo>
                    <a:pt x="36412" y="12938"/>
                  </a:lnTo>
                  <a:lnTo>
                    <a:pt x="36277" y="12493"/>
                  </a:lnTo>
                  <a:lnTo>
                    <a:pt x="36142" y="12061"/>
                  </a:lnTo>
                  <a:lnTo>
                    <a:pt x="35980" y="11643"/>
                  </a:lnTo>
                  <a:lnTo>
                    <a:pt x="35832" y="11225"/>
                  </a:lnTo>
                  <a:lnTo>
                    <a:pt x="35656" y="10807"/>
                  </a:lnTo>
                  <a:lnTo>
                    <a:pt x="35467" y="10402"/>
                  </a:lnTo>
                  <a:lnTo>
                    <a:pt x="35279" y="9997"/>
                  </a:lnTo>
                  <a:lnTo>
                    <a:pt x="35076" y="9606"/>
                  </a:lnTo>
                  <a:lnTo>
                    <a:pt x="34874" y="9215"/>
                  </a:lnTo>
                  <a:lnTo>
                    <a:pt x="34658" y="8837"/>
                  </a:lnTo>
                  <a:lnTo>
                    <a:pt x="34429" y="8459"/>
                  </a:lnTo>
                  <a:lnTo>
                    <a:pt x="34186" y="8095"/>
                  </a:lnTo>
                  <a:lnTo>
                    <a:pt x="33943" y="7731"/>
                  </a:lnTo>
                  <a:lnTo>
                    <a:pt x="33687" y="7380"/>
                  </a:lnTo>
                  <a:lnTo>
                    <a:pt x="33430" y="7029"/>
                  </a:lnTo>
                  <a:lnTo>
                    <a:pt x="33147" y="6692"/>
                  </a:lnTo>
                  <a:lnTo>
                    <a:pt x="32877" y="6355"/>
                  </a:lnTo>
                  <a:lnTo>
                    <a:pt x="32580" y="6031"/>
                  </a:lnTo>
                  <a:lnTo>
                    <a:pt x="32284" y="5707"/>
                  </a:lnTo>
                  <a:lnTo>
                    <a:pt x="31987" y="5397"/>
                  </a:lnTo>
                  <a:lnTo>
                    <a:pt x="31677" y="5100"/>
                  </a:lnTo>
                  <a:lnTo>
                    <a:pt x="31353" y="4803"/>
                  </a:lnTo>
                  <a:lnTo>
                    <a:pt x="31029" y="4507"/>
                  </a:lnTo>
                  <a:lnTo>
                    <a:pt x="30692" y="4237"/>
                  </a:lnTo>
                  <a:lnTo>
                    <a:pt x="30355" y="3954"/>
                  </a:lnTo>
                  <a:lnTo>
                    <a:pt x="30004" y="3697"/>
                  </a:lnTo>
                  <a:lnTo>
                    <a:pt x="29653" y="3441"/>
                  </a:lnTo>
                  <a:lnTo>
                    <a:pt x="29289" y="3185"/>
                  </a:lnTo>
                  <a:lnTo>
                    <a:pt x="28925" y="2955"/>
                  </a:lnTo>
                  <a:lnTo>
                    <a:pt x="28547" y="2726"/>
                  </a:lnTo>
                  <a:lnTo>
                    <a:pt x="28169" y="2497"/>
                  </a:lnTo>
                  <a:lnTo>
                    <a:pt x="27778" y="2281"/>
                  </a:lnTo>
                  <a:lnTo>
                    <a:pt x="27387" y="2078"/>
                  </a:lnTo>
                  <a:lnTo>
                    <a:pt x="26995" y="1890"/>
                  </a:lnTo>
                  <a:lnTo>
                    <a:pt x="26591" y="1701"/>
                  </a:lnTo>
                  <a:lnTo>
                    <a:pt x="26186" y="1525"/>
                  </a:lnTo>
                  <a:lnTo>
                    <a:pt x="25768" y="1350"/>
                  </a:lnTo>
                  <a:lnTo>
                    <a:pt x="25350" y="1188"/>
                  </a:lnTo>
                  <a:lnTo>
                    <a:pt x="24918" y="1040"/>
                  </a:lnTo>
                  <a:lnTo>
                    <a:pt x="24486" y="905"/>
                  </a:lnTo>
                  <a:lnTo>
                    <a:pt x="24054" y="770"/>
                  </a:lnTo>
                  <a:lnTo>
                    <a:pt x="23623" y="648"/>
                  </a:lnTo>
                  <a:lnTo>
                    <a:pt x="23178" y="540"/>
                  </a:lnTo>
                  <a:lnTo>
                    <a:pt x="22719" y="446"/>
                  </a:lnTo>
                  <a:lnTo>
                    <a:pt x="22274" y="352"/>
                  </a:lnTo>
                  <a:lnTo>
                    <a:pt x="21815" y="271"/>
                  </a:lnTo>
                  <a:lnTo>
                    <a:pt x="21356" y="203"/>
                  </a:lnTo>
                  <a:lnTo>
                    <a:pt x="20898" y="149"/>
                  </a:lnTo>
                  <a:lnTo>
                    <a:pt x="20425" y="95"/>
                  </a:lnTo>
                  <a:lnTo>
                    <a:pt x="19953" y="55"/>
                  </a:lnTo>
                  <a:lnTo>
                    <a:pt x="19481" y="28"/>
                  </a:lnTo>
                  <a:lnTo>
                    <a:pt x="19009" y="14"/>
                  </a:lnTo>
                  <a:lnTo>
                    <a:pt x="18523"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 name="Google Shape;1520;p139"/>
            <p:cNvSpPr/>
            <p:nvPr/>
          </p:nvSpPr>
          <p:spPr>
            <a:xfrm>
              <a:off x="6021600" y="3432700"/>
              <a:ext cx="293450" cy="206775"/>
            </a:xfrm>
            <a:custGeom>
              <a:rect b="b" l="l" r="r" t="t"/>
              <a:pathLst>
                <a:path extrusionOk="0" h="8271" w="11738">
                  <a:moveTo>
                    <a:pt x="11738" y="0"/>
                  </a:moveTo>
                  <a:lnTo>
                    <a:pt x="11481" y="108"/>
                  </a:lnTo>
                  <a:lnTo>
                    <a:pt x="11211" y="203"/>
                  </a:lnTo>
                  <a:lnTo>
                    <a:pt x="10942" y="284"/>
                  </a:lnTo>
                  <a:lnTo>
                    <a:pt x="10658" y="338"/>
                  </a:lnTo>
                  <a:lnTo>
                    <a:pt x="9647" y="540"/>
                  </a:lnTo>
                  <a:lnTo>
                    <a:pt x="8513" y="742"/>
                  </a:lnTo>
                  <a:lnTo>
                    <a:pt x="7407" y="931"/>
                  </a:lnTo>
                  <a:lnTo>
                    <a:pt x="6449" y="1080"/>
                  </a:lnTo>
                  <a:lnTo>
                    <a:pt x="5653" y="1201"/>
                  </a:lnTo>
                  <a:lnTo>
                    <a:pt x="4911" y="1336"/>
                  </a:lnTo>
                  <a:lnTo>
                    <a:pt x="4223" y="1471"/>
                  </a:lnTo>
                  <a:lnTo>
                    <a:pt x="3589" y="1619"/>
                  </a:lnTo>
                  <a:lnTo>
                    <a:pt x="3009" y="1768"/>
                  </a:lnTo>
                  <a:lnTo>
                    <a:pt x="2483" y="1943"/>
                  </a:lnTo>
                  <a:lnTo>
                    <a:pt x="2240" y="2024"/>
                  </a:lnTo>
                  <a:lnTo>
                    <a:pt x="2011" y="2118"/>
                  </a:lnTo>
                  <a:lnTo>
                    <a:pt x="1795" y="2213"/>
                  </a:lnTo>
                  <a:lnTo>
                    <a:pt x="1579" y="2321"/>
                  </a:lnTo>
                  <a:lnTo>
                    <a:pt x="1390" y="2429"/>
                  </a:lnTo>
                  <a:lnTo>
                    <a:pt x="1215" y="2537"/>
                  </a:lnTo>
                  <a:lnTo>
                    <a:pt x="1040" y="2658"/>
                  </a:lnTo>
                  <a:lnTo>
                    <a:pt x="891" y="2779"/>
                  </a:lnTo>
                  <a:lnTo>
                    <a:pt x="743" y="2901"/>
                  </a:lnTo>
                  <a:lnTo>
                    <a:pt x="621" y="3036"/>
                  </a:lnTo>
                  <a:lnTo>
                    <a:pt x="500" y="3184"/>
                  </a:lnTo>
                  <a:lnTo>
                    <a:pt x="392" y="3332"/>
                  </a:lnTo>
                  <a:lnTo>
                    <a:pt x="298" y="3481"/>
                  </a:lnTo>
                  <a:lnTo>
                    <a:pt x="217" y="3643"/>
                  </a:lnTo>
                  <a:lnTo>
                    <a:pt x="149" y="3818"/>
                  </a:lnTo>
                  <a:lnTo>
                    <a:pt x="95" y="3994"/>
                  </a:lnTo>
                  <a:lnTo>
                    <a:pt x="55" y="4182"/>
                  </a:lnTo>
                  <a:lnTo>
                    <a:pt x="28" y="4385"/>
                  </a:lnTo>
                  <a:lnTo>
                    <a:pt x="1" y="4587"/>
                  </a:lnTo>
                  <a:lnTo>
                    <a:pt x="1" y="4789"/>
                  </a:lnTo>
                  <a:lnTo>
                    <a:pt x="14" y="4992"/>
                  </a:lnTo>
                  <a:lnTo>
                    <a:pt x="28" y="5181"/>
                  </a:lnTo>
                  <a:lnTo>
                    <a:pt x="68" y="5370"/>
                  </a:lnTo>
                  <a:lnTo>
                    <a:pt x="122" y="5558"/>
                  </a:lnTo>
                  <a:lnTo>
                    <a:pt x="190" y="5734"/>
                  </a:lnTo>
                  <a:lnTo>
                    <a:pt x="271" y="5909"/>
                  </a:lnTo>
                  <a:lnTo>
                    <a:pt x="351" y="6085"/>
                  </a:lnTo>
                  <a:lnTo>
                    <a:pt x="459" y="6246"/>
                  </a:lnTo>
                  <a:lnTo>
                    <a:pt x="567" y="6395"/>
                  </a:lnTo>
                  <a:lnTo>
                    <a:pt x="702" y="6543"/>
                  </a:lnTo>
                  <a:lnTo>
                    <a:pt x="837" y="6692"/>
                  </a:lnTo>
                  <a:lnTo>
                    <a:pt x="986" y="6840"/>
                  </a:lnTo>
                  <a:lnTo>
                    <a:pt x="1134" y="6975"/>
                  </a:lnTo>
                  <a:lnTo>
                    <a:pt x="1296" y="7096"/>
                  </a:lnTo>
                  <a:lnTo>
                    <a:pt x="1471" y="7218"/>
                  </a:lnTo>
                  <a:lnTo>
                    <a:pt x="1647" y="7339"/>
                  </a:lnTo>
                  <a:lnTo>
                    <a:pt x="1835" y="7447"/>
                  </a:lnTo>
                  <a:lnTo>
                    <a:pt x="2038" y="7555"/>
                  </a:lnTo>
                  <a:lnTo>
                    <a:pt x="2240" y="7649"/>
                  </a:lnTo>
                  <a:lnTo>
                    <a:pt x="2443" y="7744"/>
                  </a:lnTo>
                  <a:lnTo>
                    <a:pt x="2874" y="7892"/>
                  </a:lnTo>
                  <a:lnTo>
                    <a:pt x="3319" y="8027"/>
                  </a:lnTo>
                  <a:lnTo>
                    <a:pt x="3765" y="8135"/>
                  </a:lnTo>
                  <a:lnTo>
                    <a:pt x="4237" y="8216"/>
                  </a:lnTo>
                  <a:lnTo>
                    <a:pt x="4709" y="8257"/>
                  </a:lnTo>
                  <a:lnTo>
                    <a:pt x="5168" y="8270"/>
                  </a:lnTo>
                  <a:lnTo>
                    <a:pt x="5545" y="8257"/>
                  </a:lnTo>
                  <a:lnTo>
                    <a:pt x="5977" y="8216"/>
                  </a:lnTo>
                  <a:lnTo>
                    <a:pt x="6449" y="8135"/>
                  </a:lnTo>
                  <a:lnTo>
                    <a:pt x="6706" y="8095"/>
                  </a:lnTo>
                  <a:lnTo>
                    <a:pt x="6962" y="8027"/>
                  </a:lnTo>
                  <a:lnTo>
                    <a:pt x="7232" y="7960"/>
                  </a:lnTo>
                  <a:lnTo>
                    <a:pt x="7502" y="7865"/>
                  </a:lnTo>
                  <a:lnTo>
                    <a:pt x="7771" y="7771"/>
                  </a:lnTo>
                  <a:lnTo>
                    <a:pt x="8055" y="7676"/>
                  </a:lnTo>
                  <a:lnTo>
                    <a:pt x="8324" y="7555"/>
                  </a:lnTo>
                  <a:lnTo>
                    <a:pt x="8608" y="7420"/>
                  </a:lnTo>
                  <a:lnTo>
                    <a:pt x="8878" y="7272"/>
                  </a:lnTo>
                  <a:lnTo>
                    <a:pt x="9147" y="7110"/>
                  </a:lnTo>
                  <a:lnTo>
                    <a:pt x="9404" y="6934"/>
                  </a:lnTo>
                  <a:lnTo>
                    <a:pt x="9660" y="6746"/>
                  </a:lnTo>
                  <a:lnTo>
                    <a:pt x="9903" y="6543"/>
                  </a:lnTo>
                  <a:lnTo>
                    <a:pt x="10146" y="6327"/>
                  </a:lnTo>
                  <a:lnTo>
                    <a:pt x="10375" y="6085"/>
                  </a:lnTo>
                  <a:lnTo>
                    <a:pt x="10591" y="5828"/>
                  </a:lnTo>
                  <a:lnTo>
                    <a:pt x="10780" y="5558"/>
                  </a:lnTo>
                  <a:lnTo>
                    <a:pt x="10969" y="5275"/>
                  </a:lnTo>
                  <a:lnTo>
                    <a:pt x="11144" y="4965"/>
                  </a:lnTo>
                  <a:lnTo>
                    <a:pt x="11292" y="4641"/>
                  </a:lnTo>
                  <a:lnTo>
                    <a:pt x="11427" y="4290"/>
                  </a:lnTo>
                  <a:lnTo>
                    <a:pt x="11535" y="3926"/>
                  </a:lnTo>
                  <a:lnTo>
                    <a:pt x="11616" y="3535"/>
                  </a:lnTo>
                  <a:lnTo>
                    <a:pt x="11684" y="3117"/>
                  </a:lnTo>
                  <a:lnTo>
                    <a:pt x="11724" y="2698"/>
                  </a:lnTo>
                  <a:lnTo>
                    <a:pt x="11738" y="2240"/>
                  </a:lnTo>
                  <a:lnTo>
                    <a:pt x="11738"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21" name="Google Shape;1521;p139"/>
          <p:cNvSpPr txBox="1"/>
          <p:nvPr>
            <p:ph type="title"/>
          </p:nvPr>
        </p:nvSpPr>
        <p:spPr>
          <a:xfrm>
            <a:off x="1169575" y="1707450"/>
            <a:ext cx="6804900" cy="1728600"/>
          </a:xfrm>
          <a:prstGeom prst="rect">
            <a:avLst/>
          </a:prstGeom>
          <a:noFill/>
          <a:ln>
            <a:noFill/>
          </a:ln>
        </p:spPr>
        <p:txBody>
          <a:bodyPr anchorCtr="0" anchor="ctr" bIns="0" lIns="0" spcFirstLastPara="1" rIns="0" wrap="square" tIns="0">
            <a:noAutofit/>
          </a:bodyPr>
          <a:lstStyle>
            <a:lvl1pPr lvl="0" rtl="0" algn="ctr">
              <a:lnSpc>
                <a:spcPct val="90000"/>
              </a:lnSpc>
              <a:spcBef>
                <a:spcPts val="0"/>
              </a:spcBef>
              <a:spcAft>
                <a:spcPts val="0"/>
              </a:spcAft>
              <a:buClr>
                <a:schemeClr val="dk1"/>
              </a:buClr>
              <a:buSzPts val="3400"/>
              <a:buFont typeface="Helvetica Neue"/>
              <a:buNone/>
              <a:defRPr b="1" sz="3400">
                <a:solidFill>
                  <a:schemeClr val="dk1"/>
                </a:solidFill>
                <a:latin typeface="Helvetica Neue"/>
                <a:ea typeface="Helvetica Neue"/>
                <a:cs typeface="Helvetica Neue"/>
                <a:sym typeface="Helvetica Neue"/>
              </a:defRPr>
            </a:lvl1pPr>
            <a:lvl2pPr lvl="1" rtl="0" algn="ctr">
              <a:lnSpc>
                <a:spcPct val="90000"/>
              </a:lnSpc>
              <a:spcBef>
                <a:spcPts val="0"/>
              </a:spcBef>
              <a:spcAft>
                <a:spcPts val="0"/>
              </a:spcAft>
              <a:buClr>
                <a:schemeClr val="dk1"/>
              </a:buClr>
              <a:buSzPts val="3400"/>
              <a:buFont typeface="Helvetica Neue"/>
              <a:buNone/>
              <a:defRPr b="1" sz="3400">
                <a:solidFill>
                  <a:schemeClr val="dk1"/>
                </a:solidFill>
                <a:latin typeface="Helvetica Neue"/>
                <a:ea typeface="Helvetica Neue"/>
                <a:cs typeface="Helvetica Neue"/>
                <a:sym typeface="Helvetica Neue"/>
              </a:defRPr>
            </a:lvl2pPr>
            <a:lvl3pPr lvl="2" rtl="0" algn="ctr">
              <a:lnSpc>
                <a:spcPct val="90000"/>
              </a:lnSpc>
              <a:spcBef>
                <a:spcPts val="0"/>
              </a:spcBef>
              <a:spcAft>
                <a:spcPts val="0"/>
              </a:spcAft>
              <a:buClr>
                <a:schemeClr val="dk1"/>
              </a:buClr>
              <a:buSzPts val="3400"/>
              <a:buFont typeface="Helvetica Neue"/>
              <a:buNone/>
              <a:defRPr b="1" sz="3400">
                <a:solidFill>
                  <a:schemeClr val="dk1"/>
                </a:solidFill>
                <a:latin typeface="Helvetica Neue"/>
                <a:ea typeface="Helvetica Neue"/>
                <a:cs typeface="Helvetica Neue"/>
                <a:sym typeface="Helvetica Neue"/>
              </a:defRPr>
            </a:lvl3pPr>
            <a:lvl4pPr lvl="3" rtl="0" algn="ctr">
              <a:lnSpc>
                <a:spcPct val="90000"/>
              </a:lnSpc>
              <a:spcBef>
                <a:spcPts val="0"/>
              </a:spcBef>
              <a:spcAft>
                <a:spcPts val="0"/>
              </a:spcAft>
              <a:buClr>
                <a:schemeClr val="dk1"/>
              </a:buClr>
              <a:buSzPts val="3400"/>
              <a:buFont typeface="Helvetica Neue"/>
              <a:buNone/>
              <a:defRPr b="1" sz="3400">
                <a:solidFill>
                  <a:schemeClr val="dk1"/>
                </a:solidFill>
                <a:latin typeface="Helvetica Neue"/>
                <a:ea typeface="Helvetica Neue"/>
                <a:cs typeface="Helvetica Neue"/>
                <a:sym typeface="Helvetica Neue"/>
              </a:defRPr>
            </a:lvl4pPr>
            <a:lvl5pPr lvl="4" rtl="0" algn="ctr">
              <a:lnSpc>
                <a:spcPct val="90000"/>
              </a:lnSpc>
              <a:spcBef>
                <a:spcPts val="0"/>
              </a:spcBef>
              <a:spcAft>
                <a:spcPts val="0"/>
              </a:spcAft>
              <a:buClr>
                <a:schemeClr val="dk1"/>
              </a:buClr>
              <a:buSzPts val="3400"/>
              <a:buFont typeface="Helvetica Neue"/>
              <a:buNone/>
              <a:defRPr b="1" sz="3400">
                <a:solidFill>
                  <a:schemeClr val="dk1"/>
                </a:solidFill>
                <a:latin typeface="Helvetica Neue"/>
                <a:ea typeface="Helvetica Neue"/>
                <a:cs typeface="Helvetica Neue"/>
                <a:sym typeface="Helvetica Neue"/>
              </a:defRPr>
            </a:lvl5pPr>
            <a:lvl6pPr lvl="5" rtl="0" algn="ctr">
              <a:lnSpc>
                <a:spcPct val="90000"/>
              </a:lnSpc>
              <a:spcBef>
                <a:spcPts val="0"/>
              </a:spcBef>
              <a:spcAft>
                <a:spcPts val="0"/>
              </a:spcAft>
              <a:buClr>
                <a:schemeClr val="dk1"/>
              </a:buClr>
              <a:buSzPts val="3400"/>
              <a:buFont typeface="Helvetica Neue"/>
              <a:buNone/>
              <a:defRPr b="1" sz="3400">
                <a:solidFill>
                  <a:schemeClr val="dk1"/>
                </a:solidFill>
                <a:latin typeface="Helvetica Neue"/>
                <a:ea typeface="Helvetica Neue"/>
                <a:cs typeface="Helvetica Neue"/>
                <a:sym typeface="Helvetica Neue"/>
              </a:defRPr>
            </a:lvl6pPr>
            <a:lvl7pPr lvl="6" rtl="0" algn="ctr">
              <a:lnSpc>
                <a:spcPct val="90000"/>
              </a:lnSpc>
              <a:spcBef>
                <a:spcPts val="0"/>
              </a:spcBef>
              <a:spcAft>
                <a:spcPts val="0"/>
              </a:spcAft>
              <a:buClr>
                <a:schemeClr val="dk1"/>
              </a:buClr>
              <a:buSzPts val="3400"/>
              <a:buFont typeface="Helvetica Neue"/>
              <a:buNone/>
              <a:defRPr b="1" sz="3400">
                <a:solidFill>
                  <a:schemeClr val="dk1"/>
                </a:solidFill>
                <a:latin typeface="Helvetica Neue"/>
                <a:ea typeface="Helvetica Neue"/>
                <a:cs typeface="Helvetica Neue"/>
                <a:sym typeface="Helvetica Neue"/>
              </a:defRPr>
            </a:lvl7pPr>
            <a:lvl8pPr lvl="7" rtl="0" algn="ctr">
              <a:lnSpc>
                <a:spcPct val="90000"/>
              </a:lnSpc>
              <a:spcBef>
                <a:spcPts val="0"/>
              </a:spcBef>
              <a:spcAft>
                <a:spcPts val="0"/>
              </a:spcAft>
              <a:buClr>
                <a:schemeClr val="dk1"/>
              </a:buClr>
              <a:buSzPts val="3400"/>
              <a:buFont typeface="Helvetica Neue"/>
              <a:buNone/>
              <a:defRPr b="1" sz="3400">
                <a:solidFill>
                  <a:schemeClr val="dk1"/>
                </a:solidFill>
                <a:latin typeface="Helvetica Neue"/>
                <a:ea typeface="Helvetica Neue"/>
                <a:cs typeface="Helvetica Neue"/>
                <a:sym typeface="Helvetica Neue"/>
              </a:defRPr>
            </a:lvl8pPr>
            <a:lvl9pPr lvl="8" rtl="0" algn="ctr">
              <a:lnSpc>
                <a:spcPct val="90000"/>
              </a:lnSpc>
              <a:spcBef>
                <a:spcPts val="0"/>
              </a:spcBef>
              <a:spcAft>
                <a:spcPts val="0"/>
              </a:spcAft>
              <a:buClr>
                <a:schemeClr val="dk1"/>
              </a:buClr>
              <a:buSzPts val="3400"/>
              <a:buFont typeface="Helvetica Neue"/>
              <a:buNone/>
              <a:defRPr b="1" sz="3400">
                <a:solidFill>
                  <a:schemeClr val="dk1"/>
                </a:solidFill>
                <a:latin typeface="Helvetica Neue"/>
                <a:ea typeface="Helvetica Neue"/>
                <a:cs typeface="Helvetica Neue"/>
                <a:sym typeface="Helvetica Neue"/>
              </a:defRPr>
            </a:lvl9pPr>
          </a:lstStyle>
          <a:p/>
        </p:txBody>
      </p:sp>
    </p:spTree>
  </p:cSld>
  <p:clrMapOvr>
    <a:masterClrMapping/>
  </p:clrMapOvr>
</p:sldLayout>
</file>

<file path=ppt/slideLayouts/slideLayout13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enter Text White 1">
  <p:cSld name="CUSTOM_3_3">
    <p:bg>
      <p:bgPr>
        <a:solidFill>
          <a:srgbClr val="FFFFFF"/>
        </a:solidFill>
      </p:bgPr>
    </p:bg>
    <p:spTree>
      <p:nvGrpSpPr>
        <p:cNvPr id="1522" name="Shape 1522"/>
        <p:cNvGrpSpPr/>
        <p:nvPr/>
      </p:nvGrpSpPr>
      <p:grpSpPr>
        <a:xfrm>
          <a:off x="0" y="0"/>
          <a:ext cx="0" cy="0"/>
          <a:chOff x="0" y="0"/>
          <a:chExt cx="0" cy="0"/>
        </a:xfrm>
      </p:grpSpPr>
      <p:sp>
        <p:nvSpPr>
          <p:cNvPr id="1523" name="Google Shape;1523;p140"/>
          <p:cNvSpPr txBox="1"/>
          <p:nvPr>
            <p:ph idx="1" type="subTitle"/>
          </p:nvPr>
        </p:nvSpPr>
        <p:spPr>
          <a:xfrm>
            <a:off x="2861250" y="3177050"/>
            <a:ext cx="3421500" cy="224700"/>
          </a:xfrm>
          <a:prstGeom prst="rect">
            <a:avLst/>
          </a:prstGeom>
          <a:noFill/>
          <a:ln>
            <a:noFill/>
          </a:ln>
        </p:spPr>
        <p:txBody>
          <a:bodyPr anchorCtr="0" anchor="t" bIns="0" lIns="0" spcFirstLastPara="1" rIns="0" wrap="square" tIns="0">
            <a:noAutofit/>
          </a:bodyPr>
          <a:lstStyle>
            <a:lvl1pPr lvl="0" rtl="0" algn="ctr">
              <a:spcBef>
                <a:spcPts val="0"/>
              </a:spcBef>
              <a:spcAft>
                <a:spcPts val="0"/>
              </a:spcAft>
              <a:buClr>
                <a:schemeClr val="dk1"/>
              </a:buClr>
              <a:buSzPts val="1400"/>
              <a:buNone/>
              <a:defRPr sz="1000">
                <a:solidFill>
                  <a:schemeClr val="dk1"/>
                </a:solidFill>
                <a:latin typeface="Helvetica Neue"/>
                <a:ea typeface="Helvetica Neue"/>
                <a:cs typeface="Helvetica Neue"/>
                <a:sym typeface="Helvetica Neue"/>
              </a:defRPr>
            </a:lvl1pPr>
            <a:lvl2pPr lvl="1" rtl="0" algn="ctr">
              <a:spcBef>
                <a:spcPts val="0"/>
              </a:spcBef>
              <a:spcAft>
                <a:spcPts val="0"/>
              </a:spcAft>
              <a:buClr>
                <a:schemeClr val="dk1"/>
              </a:buClr>
              <a:buSzPts val="1400"/>
              <a:buNone/>
              <a:defRPr>
                <a:solidFill>
                  <a:schemeClr val="dk1"/>
                </a:solidFill>
              </a:defRPr>
            </a:lvl2pPr>
            <a:lvl3pPr lvl="2" rtl="0" algn="ctr">
              <a:spcBef>
                <a:spcPts val="0"/>
              </a:spcBef>
              <a:spcAft>
                <a:spcPts val="0"/>
              </a:spcAft>
              <a:buClr>
                <a:schemeClr val="dk1"/>
              </a:buClr>
              <a:buSzPts val="1400"/>
              <a:buNone/>
              <a:defRPr>
                <a:solidFill>
                  <a:schemeClr val="dk1"/>
                </a:solidFill>
              </a:defRPr>
            </a:lvl3pPr>
            <a:lvl4pPr lvl="3" rtl="0" algn="ctr">
              <a:spcBef>
                <a:spcPts val="0"/>
              </a:spcBef>
              <a:spcAft>
                <a:spcPts val="0"/>
              </a:spcAft>
              <a:buClr>
                <a:schemeClr val="dk1"/>
              </a:buClr>
              <a:buSzPts val="1400"/>
              <a:buNone/>
              <a:defRPr>
                <a:solidFill>
                  <a:schemeClr val="dk1"/>
                </a:solidFill>
              </a:defRPr>
            </a:lvl4pPr>
            <a:lvl5pPr lvl="4" rtl="0" algn="ctr">
              <a:spcBef>
                <a:spcPts val="0"/>
              </a:spcBef>
              <a:spcAft>
                <a:spcPts val="0"/>
              </a:spcAft>
              <a:buClr>
                <a:schemeClr val="dk1"/>
              </a:buClr>
              <a:buSzPts val="1400"/>
              <a:buNone/>
              <a:defRPr>
                <a:solidFill>
                  <a:schemeClr val="dk1"/>
                </a:solidFill>
              </a:defRPr>
            </a:lvl5pPr>
            <a:lvl6pPr lvl="5" rtl="0" algn="ctr">
              <a:spcBef>
                <a:spcPts val="0"/>
              </a:spcBef>
              <a:spcAft>
                <a:spcPts val="0"/>
              </a:spcAft>
              <a:buClr>
                <a:schemeClr val="dk1"/>
              </a:buClr>
              <a:buSzPts val="1400"/>
              <a:buNone/>
              <a:defRPr>
                <a:solidFill>
                  <a:schemeClr val="dk1"/>
                </a:solidFill>
              </a:defRPr>
            </a:lvl6pPr>
            <a:lvl7pPr lvl="6" rtl="0" algn="ctr">
              <a:spcBef>
                <a:spcPts val="0"/>
              </a:spcBef>
              <a:spcAft>
                <a:spcPts val="0"/>
              </a:spcAft>
              <a:buClr>
                <a:schemeClr val="dk1"/>
              </a:buClr>
              <a:buSzPts val="1400"/>
              <a:buNone/>
              <a:defRPr>
                <a:solidFill>
                  <a:schemeClr val="dk1"/>
                </a:solidFill>
              </a:defRPr>
            </a:lvl7pPr>
            <a:lvl8pPr lvl="7" rtl="0" algn="ctr">
              <a:spcBef>
                <a:spcPts val="0"/>
              </a:spcBef>
              <a:spcAft>
                <a:spcPts val="0"/>
              </a:spcAft>
              <a:buClr>
                <a:schemeClr val="dk1"/>
              </a:buClr>
              <a:buSzPts val="1400"/>
              <a:buNone/>
              <a:defRPr>
                <a:solidFill>
                  <a:schemeClr val="dk1"/>
                </a:solidFill>
              </a:defRPr>
            </a:lvl8pPr>
            <a:lvl9pPr lvl="8" rtl="0" algn="ctr">
              <a:spcBef>
                <a:spcPts val="0"/>
              </a:spcBef>
              <a:spcAft>
                <a:spcPts val="0"/>
              </a:spcAft>
              <a:buClr>
                <a:schemeClr val="dk1"/>
              </a:buClr>
              <a:buSzPts val="1400"/>
              <a:buNone/>
              <a:defRPr>
                <a:solidFill>
                  <a:schemeClr val="dk1"/>
                </a:solidFill>
              </a:defRPr>
            </a:lvl9pPr>
          </a:lstStyle>
          <a:p/>
        </p:txBody>
      </p:sp>
      <p:sp>
        <p:nvSpPr>
          <p:cNvPr id="1524" name="Google Shape;1524;p140"/>
          <p:cNvSpPr txBox="1"/>
          <p:nvPr>
            <p:ph type="title"/>
          </p:nvPr>
        </p:nvSpPr>
        <p:spPr>
          <a:xfrm>
            <a:off x="1169575" y="1179550"/>
            <a:ext cx="6804900" cy="1728600"/>
          </a:xfrm>
          <a:prstGeom prst="rect">
            <a:avLst/>
          </a:prstGeom>
          <a:noFill/>
          <a:ln>
            <a:noFill/>
          </a:ln>
        </p:spPr>
        <p:txBody>
          <a:bodyPr anchorCtr="0" anchor="b" bIns="0" lIns="0" spcFirstLastPara="1" rIns="0" wrap="square" tIns="0">
            <a:noAutofit/>
          </a:bodyPr>
          <a:lstStyle>
            <a:lvl1pPr lvl="0" rtl="0" algn="ctr">
              <a:lnSpc>
                <a:spcPct val="90000"/>
              </a:lnSpc>
              <a:spcBef>
                <a:spcPts val="0"/>
              </a:spcBef>
              <a:spcAft>
                <a:spcPts val="0"/>
              </a:spcAft>
              <a:buClr>
                <a:schemeClr val="dk1"/>
              </a:buClr>
              <a:buSzPts val="3600"/>
              <a:buFont typeface="Helvetica Neue"/>
              <a:buNone/>
              <a:defRPr b="1" sz="3600">
                <a:solidFill>
                  <a:schemeClr val="dk1"/>
                </a:solidFill>
                <a:latin typeface="Helvetica Neue"/>
                <a:ea typeface="Helvetica Neue"/>
                <a:cs typeface="Helvetica Neue"/>
                <a:sym typeface="Helvetica Neue"/>
              </a:defRPr>
            </a:lvl1pPr>
            <a:lvl2pPr lvl="1" rtl="0" algn="ctr">
              <a:lnSpc>
                <a:spcPct val="90000"/>
              </a:lnSpc>
              <a:spcBef>
                <a:spcPts val="0"/>
              </a:spcBef>
              <a:spcAft>
                <a:spcPts val="0"/>
              </a:spcAft>
              <a:buClr>
                <a:schemeClr val="dk1"/>
              </a:buClr>
              <a:buSzPts val="3600"/>
              <a:buFont typeface="Helvetica Neue"/>
              <a:buNone/>
              <a:defRPr b="1" sz="3600">
                <a:solidFill>
                  <a:schemeClr val="dk1"/>
                </a:solidFill>
                <a:latin typeface="Helvetica Neue"/>
                <a:ea typeface="Helvetica Neue"/>
                <a:cs typeface="Helvetica Neue"/>
                <a:sym typeface="Helvetica Neue"/>
              </a:defRPr>
            </a:lvl2pPr>
            <a:lvl3pPr lvl="2" rtl="0" algn="ctr">
              <a:lnSpc>
                <a:spcPct val="90000"/>
              </a:lnSpc>
              <a:spcBef>
                <a:spcPts val="0"/>
              </a:spcBef>
              <a:spcAft>
                <a:spcPts val="0"/>
              </a:spcAft>
              <a:buClr>
                <a:schemeClr val="dk1"/>
              </a:buClr>
              <a:buSzPts val="3600"/>
              <a:buFont typeface="Helvetica Neue"/>
              <a:buNone/>
              <a:defRPr b="1" sz="3600">
                <a:solidFill>
                  <a:schemeClr val="dk1"/>
                </a:solidFill>
                <a:latin typeface="Helvetica Neue"/>
                <a:ea typeface="Helvetica Neue"/>
                <a:cs typeface="Helvetica Neue"/>
                <a:sym typeface="Helvetica Neue"/>
              </a:defRPr>
            </a:lvl3pPr>
            <a:lvl4pPr lvl="3" rtl="0" algn="ctr">
              <a:lnSpc>
                <a:spcPct val="90000"/>
              </a:lnSpc>
              <a:spcBef>
                <a:spcPts val="0"/>
              </a:spcBef>
              <a:spcAft>
                <a:spcPts val="0"/>
              </a:spcAft>
              <a:buClr>
                <a:schemeClr val="dk1"/>
              </a:buClr>
              <a:buSzPts val="3600"/>
              <a:buFont typeface="Helvetica Neue"/>
              <a:buNone/>
              <a:defRPr b="1" sz="3600">
                <a:solidFill>
                  <a:schemeClr val="dk1"/>
                </a:solidFill>
                <a:latin typeface="Helvetica Neue"/>
                <a:ea typeface="Helvetica Neue"/>
                <a:cs typeface="Helvetica Neue"/>
                <a:sym typeface="Helvetica Neue"/>
              </a:defRPr>
            </a:lvl4pPr>
            <a:lvl5pPr lvl="4" rtl="0" algn="ctr">
              <a:lnSpc>
                <a:spcPct val="90000"/>
              </a:lnSpc>
              <a:spcBef>
                <a:spcPts val="0"/>
              </a:spcBef>
              <a:spcAft>
                <a:spcPts val="0"/>
              </a:spcAft>
              <a:buClr>
                <a:schemeClr val="dk1"/>
              </a:buClr>
              <a:buSzPts val="3600"/>
              <a:buFont typeface="Helvetica Neue"/>
              <a:buNone/>
              <a:defRPr b="1" sz="3600">
                <a:solidFill>
                  <a:schemeClr val="dk1"/>
                </a:solidFill>
                <a:latin typeface="Helvetica Neue"/>
                <a:ea typeface="Helvetica Neue"/>
                <a:cs typeface="Helvetica Neue"/>
                <a:sym typeface="Helvetica Neue"/>
              </a:defRPr>
            </a:lvl5pPr>
            <a:lvl6pPr lvl="5" rtl="0" algn="ctr">
              <a:lnSpc>
                <a:spcPct val="90000"/>
              </a:lnSpc>
              <a:spcBef>
                <a:spcPts val="0"/>
              </a:spcBef>
              <a:spcAft>
                <a:spcPts val="0"/>
              </a:spcAft>
              <a:buClr>
                <a:schemeClr val="dk1"/>
              </a:buClr>
              <a:buSzPts val="3600"/>
              <a:buFont typeface="Helvetica Neue"/>
              <a:buNone/>
              <a:defRPr b="1" sz="3600">
                <a:solidFill>
                  <a:schemeClr val="dk1"/>
                </a:solidFill>
                <a:latin typeface="Helvetica Neue"/>
                <a:ea typeface="Helvetica Neue"/>
                <a:cs typeface="Helvetica Neue"/>
                <a:sym typeface="Helvetica Neue"/>
              </a:defRPr>
            </a:lvl6pPr>
            <a:lvl7pPr lvl="6" rtl="0" algn="ctr">
              <a:lnSpc>
                <a:spcPct val="90000"/>
              </a:lnSpc>
              <a:spcBef>
                <a:spcPts val="0"/>
              </a:spcBef>
              <a:spcAft>
                <a:spcPts val="0"/>
              </a:spcAft>
              <a:buClr>
                <a:schemeClr val="dk1"/>
              </a:buClr>
              <a:buSzPts val="3600"/>
              <a:buFont typeface="Helvetica Neue"/>
              <a:buNone/>
              <a:defRPr b="1" sz="3600">
                <a:solidFill>
                  <a:schemeClr val="dk1"/>
                </a:solidFill>
                <a:latin typeface="Helvetica Neue"/>
                <a:ea typeface="Helvetica Neue"/>
                <a:cs typeface="Helvetica Neue"/>
                <a:sym typeface="Helvetica Neue"/>
              </a:defRPr>
            </a:lvl7pPr>
            <a:lvl8pPr lvl="7" rtl="0" algn="ctr">
              <a:lnSpc>
                <a:spcPct val="90000"/>
              </a:lnSpc>
              <a:spcBef>
                <a:spcPts val="0"/>
              </a:spcBef>
              <a:spcAft>
                <a:spcPts val="0"/>
              </a:spcAft>
              <a:buClr>
                <a:schemeClr val="dk1"/>
              </a:buClr>
              <a:buSzPts val="3600"/>
              <a:buFont typeface="Helvetica Neue"/>
              <a:buNone/>
              <a:defRPr b="1" sz="3600">
                <a:solidFill>
                  <a:schemeClr val="dk1"/>
                </a:solidFill>
                <a:latin typeface="Helvetica Neue"/>
                <a:ea typeface="Helvetica Neue"/>
                <a:cs typeface="Helvetica Neue"/>
                <a:sym typeface="Helvetica Neue"/>
              </a:defRPr>
            </a:lvl8pPr>
            <a:lvl9pPr lvl="8" rtl="0" algn="ctr">
              <a:lnSpc>
                <a:spcPct val="90000"/>
              </a:lnSpc>
              <a:spcBef>
                <a:spcPts val="0"/>
              </a:spcBef>
              <a:spcAft>
                <a:spcPts val="0"/>
              </a:spcAft>
              <a:buClr>
                <a:schemeClr val="dk1"/>
              </a:buClr>
              <a:buSzPts val="3600"/>
              <a:buFont typeface="Helvetica Neue"/>
              <a:buNone/>
              <a:defRPr b="1" sz="3600">
                <a:solidFill>
                  <a:schemeClr val="dk1"/>
                </a:solidFill>
                <a:latin typeface="Helvetica Neue"/>
                <a:ea typeface="Helvetica Neue"/>
                <a:cs typeface="Helvetica Neue"/>
                <a:sym typeface="Helvetica Neue"/>
              </a:defRPr>
            </a:lvl9pPr>
          </a:lstStyle>
          <a:p/>
        </p:txBody>
      </p:sp>
      <p:sp>
        <p:nvSpPr>
          <p:cNvPr id="1525" name="Google Shape;1525;p140"/>
          <p:cNvSpPr txBox="1"/>
          <p:nvPr>
            <p:ph idx="12" type="sldNum"/>
          </p:nvPr>
        </p:nvSpPr>
        <p:spPr>
          <a:xfrm>
            <a:off x="290521" y="4874925"/>
            <a:ext cx="312300" cy="131700"/>
          </a:xfrm>
          <a:prstGeom prst="rect">
            <a:avLst/>
          </a:prstGeom>
          <a:noFill/>
          <a:ln>
            <a:noFill/>
          </a:ln>
        </p:spPr>
        <p:txBody>
          <a:bodyPr anchorCtr="0" anchor="ctr" bIns="0" lIns="0" spcFirstLastPara="1" rIns="0" wrap="square" tIns="0">
            <a:noAutofit/>
          </a:bodyPr>
          <a:lstStyle>
            <a:lvl1pPr indent="0" lvl="0"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1pPr>
            <a:lvl2pPr indent="0" lvl="1"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2pPr>
            <a:lvl3pPr indent="0" lvl="2"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3pPr>
            <a:lvl4pPr indent="0" lvl="3"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4pPr>
            <a:lvl5pPr indent="0" lvl="4"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5pPr>
            <a:lvl6pPr indent="0" lvl="5"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6pPr>
            <a:lvl7pPr indent="0" lvl="6"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7pPr>
            <a:lvl8pPr indent="0" lvl="7"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8pPr>
            <a:lvl9pPr indent="0" lvl="8"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9pPr>
          </a:lstStyle>
          <a:p>
            <a:pPr indent="0" lvl="0" marL="0" rtl="0" algn="l">
              <a:spcBef>
                <a:spcPts val="0"/>
              </a:spcBef>
              <a:spcAft>
                <a:spcPts val="0"/>
              </a:spcAft>
              <a:buNone/>
            </a:pPr>
            <a:fld id="{00000000-1234-1234-1234-123412341234}" type="slidenum">
              <a:rPr lang="en"/>
              <a:t>‹#›</a:t>
            </a:fld>
            <a:endParaRPr/>
          </a:p>
        </p:txBody>
      </p:sp>
      <p:sp>
        <p:nvSpPr>
          <p:cNvPr id="1526" name="Google Shape;1526;p140"/>
          <p:cNvSpPr txBox="1"/>
          <p:nvPr/>
        </p:nvSpPr>
        <p:spPr>
          <a:xfrm>
            <a:off x="1206943" y="4874925"/>
            <a:ext cx="1577100" cy="131700"/>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Clr>
                <a:srgbClr val="000000"/>
              </a:buClr>
              <a:buSzPts val="600"/>
              <a:buFont typeface="Arial"/>
              <a:buNone/>
            </a:pPr>
            <a:r>
              <a:rPr lang="en" sz="600">
                <a:solidFill>
                  <a:schemeClr val="dk2"/>
                </a:solidFill>
                <a:latin typeface="Helvetica Neue"/>
                <a:ea typeface="Helvetica Neue"/>
                <a:cs typeface="Helvetica Neue"/>
                <a:sym typeface="Helvetica Neue"/>
              </a:rPr>
              <a:t>2022 © AppFolio, Inc. Confidential</a:t>
            </a:r>
            <a:endParaRPr sz="600">
              <a:solidFill>
                <a:schemeClr val="dk2"/>
              </a:solidFill>
              <a:latin typeface="Helvetica Neue"/>
              <a:ea typeface="Helvetica Neue"/>
              <a:cs typeface="Helvetica Neue"/>
              <a:sym typeface="Helvetica Neue"/>
            </a:endParaRPr>
          </a:p>
        </p:txBody>
      </p:sp>
      <p:grpSp>
        <p:nvGrpSpPr>
          <p:cNvPr id="1527" name="Google Shape;1527;p140"/>
          <p:cNvGrpSpPr/>
          <p:nvPr/>
        </p:nvGrpSpPr>
        <p:grpSpPr>
          <a:xfrm>
            <a:off x="8684368" y="4856161"/>
            <a:ext cx="164601" cy="164574"/>
            <a:chOff x="5701200" y="2981425"/>
            <a:chExt cx="927850" cy="905250"/>
          </a:xfrm>
        </p:grpSpPr>
        <p:sp>
          <p:nvSpPr>
            <p:cNvPr id="1528" name="Google Shape;1528;p140"/>
            <p:cNvSpPr/>
            <p:nvPr/>
          </p:nvSpPr>
          <p:spPr>
            <a:xfrm>
              <a:off x="5701200" y="2981425"/>
              <a:ext cx="927850" cy="905250"/>
            </a:xfrm>
            <a:custGeom>
              <a:rect b="b" l="l" r="r" t="t"/>
              <a:pathLst>
                <a:path extrusionOk="0" h="36210" w="37114">
                  <a:moveTo>
                    <a:pt x="20237" y="5748"/>
                  </a:moveTo>
                  <a:lnTo>
                    <a:pt x="20587" y="5761"/>
                  </a:lnTo>
                  <a:lnTo>
                    <a:pt x="20925" y="5788"/>
                  </a:lnTo>
                  <a:lnTo>
                    <a:pt x="21262" y="5815"/>
                  </a:lnTo>
                  <a:lnTo>
                    <a:pt x="21599" y="5869"/>
                  </a:lnTo>
                  <a:lnTo>
                    <a:pt x="21936" y="5923"/>
                  </a:lnTo>
                  <a:lnTo>
                    <a:pt x="22274" y="5991"/>
                  </a:lnTo>
                  <a:lnTo>
                    <a:pt x="22597" y="6072"/>
                  </a:lnTo>
                  <a:lnTo>
                    <a:pt x="22921" y="6166"/>
                  </a:lnTo>
                  <a:lnTo>
                    <a:pt x="23245" y="6260"/>
                  </a:lnTo>
                  <a:lnTo>
                    <a:pt x="23569" y="6368"/>
                  </a:lnTo>
                  <a:lnTo>
                    <a:pt x="23893" y="6503"/>
                  </a:lnTo>
                  <a:lnTo>
                    <a:pt x="24203" y="6625"/>
                  </a:lnTo>
                  <a:lnTo>
                    <a:pt x="24513" y="6773"/>
                  </a:lnTo>
                  <a:lnTo>
                    <a:pt x="24823" y="6922"/>
                  </a:lnTo>
                  <a:lnTo>
                    <a:pt x="25120" y="7083"/>
                  </a:lnTo>
                  <a:lnTo>
                    <a:pt x="25417" y="7272"/>
                  </a:lnTo>
                  <a:lnTo>
                    <a:pt x="25714" y="7488"/>
                  </a:lnTo>
                  <a:lnTo>
                    <a:pt x="26011" y="7731"/>
                  </a:lnTo>
                  <a:lnTo>
                    <a:pt x="26307" y="8001"/>
                  </a:lnTo>
                  <a:lnTo>
                    <a:pt x="26604" y="8298"/>
                  </a:lnTo>
                  <a:lnTo>
                    <a:pt x="26887" y="8621"/>
                  </a:lnTo>
                  <a:lnTo>
                    <a:pt x="27157" y="8972"/>
                  </a:lnTo>
                  <a:lnTo>
                    <a:pt x="27292" y="9174"/>
                  </a:lnTo>
                  <a:lnTo>
                    <a:pt x="27414" y="9363"/>
                  </a:lnTo>
                  <a:lnTo>
                    <a:pt x="27535" y="9579"/>
                  </a:lnTo>
                  <a:lnTo>
                    <a:pt x="27656" y="9795"/>
                  </a:lnTo>
                  <a:lnTo>
                    <a:pt x="27764" y="10024"/>
                  </a:lnTo>
                  <a:lnTo>
                    <a:pt x="27872" y="10254"/>
                  </a:lnTo>
                  <a:lnTo>
                    <a:pt x="27967" y="10497"/>
                  </a:lnTo>
                  <a:lnTo>
                    <a:pt x="28061" y="10753"/>
                  </a:lnTo>
                  <a:lnTo>
                    <a:pt x="28142" y="11023"/>
                  </a:lnTo>
                  <a:lnTo>
                    <a:pt x="28223" y="11292"/>
                  </a:lnTo>
                  <a:lnTo>
                    <a:pt x="28290" y="11576"/>
                  </a:lnTo>
                  <a:lnTo>
                    <a:pt x="28358" y="11873"/>
                  </a:lnTo>
                  <a:lnTo>
                    <a:pt x="28412" y="12169"/>
                  </a:lnTo>
                  <a:lnTo>
                    <a:pt x="28452" y="12493"/>
                  </a:lnTo>
                  <a:lnTo>
                    <a:pt x="28493" y="12817"/>
                  </a:lnTo>
                  <a:lnTo>
                    <a:pt x="28520" y="13154"/>
                  </a:lnTo>
                  <a:lnTo>
                    <a:pt x="28533" y="13491"/>
                  </a:lnTo>
                  <a:lnTo>
                    <a:pt x="28533" y="13856"/>
                  </a:lnTo>
                  <a:lnTo>
                    <a:pt x="28533" y="15893"/>
                  </a:lnTo>
                  <a:lnTo>
                    <a:pt x="28560" y="17039"/>
                  </a:lnTo>
                  <a:lnTo>
                    <a:pt x="28560" y="18186"/>
                  </a:lnTo>
                  <a:lnTo>
                    <a:pt x="28560" y="19319"/>
                  </a:lnTo>
                  <a:lnTo>
                    <a:pt x="28533" y="20412"/>
                  </a:lnTo>
                  <a:lnTo>
                    <a:pt x="28506" y="20938"/>
                  </a:lnTo>
                  <a:lnTo>
                    <a:pt x="28479" y="21451"/>
                  </a:lnTo>
                  <a:lnTo>
                    <a:pt x="28425" y="21937"/>
                  </a:lnTo>
                  <a:lnTo>
                    <a:pt x="28371" y="22395"/>
                  </a:lnTo>
                  <a:lnTo>
                    <a:pt x="28304" y="22827"/>
                  </a:lnTo>
                  <a:lnTo>
                    <a:pt x="28223" y="23218"/>
                  </a:lnTo>
                  <a:lnTo>
                    <a:pt x="28142" y="23582"/>
                  </a:lnTo>
                  <a:lnTo>
                    <a:pt x="28034" y="23906"/>
                  </a:lnTo>
                  <a:lnTo>
                    <a:pt x="27845" y="24392"/>
                  </a:lnTo>
                  <a:lnTo>
                    <a:pt x="27629" y="24864"/>
                  </a:lnTo>
                  <a:lnTo>
                    <a:pt x="27387" y="25323"/>
                  </a:lnTo>
                  <a:lnTo>
                    <a:pt x="27117" y="25768"/>
                  </a:lnTo>
                  <a:lnTo>
                    <a:pt x="26833" y="26200"/>
                  </a:lnTo>
                  <a:lnTo>
                    <a:pt x="26523" y="26618"/>
                  </a:lnTo>
                  <a:lnTo>
                    <a:pt x="26199" y="27009"/>
                  </a:lnTo>
                  <a:lnTo>
                    <a:pt x="25835" y="27400"/>
                  </a:lnTo>
                  <a:lnTo>
                    <a:pt x="25471" y="27751"/>
                  </a:lnTo>
                  <a:lnTo>
                    <a:pt x="25080" y="28088"/>
                  </a:lnTo>
                  <a:lnTo>
                    <a:pt x="24661" y="28412"/>
                  </a:lnTo>
                  <a:lnTo>
                    <a:pt x="24243" y="28709"/>
                  </a:lnTo>
                  <a:lnTo>
                    <a:pt x="23798" y="28979"/>
                  </a:lnTo>
                  <a:lnTo>
                    <a:pt x="23353" y="29222"/>
                  </a:lnTo>
                  <a:lnTo>
                    <a:pt x="22881" y="29451"/>
                  </a:lnTo>
                  <a:lnTo>
                    <a:pt x="22409" y="29640"/>
                  </a:lnTo>
                  <a:lnTo>
                    <a:pt x="22287" y="29694"/>
                  </a:lnTo>
                  <a:lnTo>
                    <a:pt x="21788" y="29869"/>
                  </a:lnTo>
                  <a:lnTo>
                    <a:pt x="21289" y="30031"/>
                  </a:lnTo>
                  <a:lnTo>
                    <a:pt x="20776" y="30152"/>
                  </a:lnTo>
                  <a:lnTo>
                    <a:pt x="20264" y="30260"/>
                  </a:lnTo>
                  <a:lnTo>
                    <a:pt x="19737" y="30341"/>
                  </a:lnTo>
                  <a:lnTo>
                    <a:pt x="19211" y="30395"/>
                  </a:lnTo>
                  <a:lnTo>
                    <a:pt x="18685" y="30422"/>
                  </a:lnTo>
                  <a:lnTo>
                    <a:pt x="17484" y="30422"/>
                  </a:lnTo>
                  <a:lnTo>
                    <a:pt x="17134" y="30395"/>
                  </a:lnTo>
                  <a:lnTo>
                    <a:pt x="16769" y="30368"/>
                  </a:lnTo>
                  <a:lnTo>
                    <a:pt x="16405" y="30328"/>
                  </a:lnTo>
                  <a:lnTo>
                    <a:pt x="16027" y="30274"/>
                  </a:lnTo>
                  <a:lnTo>
                    <a:pt x="15650" y="30193"/>
                  </a:lnTo>
                  <a:lnTo>
                    <a:pt x="15272" y="30112"/>
                  </a:lnTo>
                  <a:lnTo>
                    <a:pt x="14894" y="30017"/>
                  </a:lnTo>
                  <a:lnTo>
                    <a:pt x="14517" y="29910"/>
                  </a:lnTo>
                  <a:lnTo>
                    <a:pt x="14139" y="29788"/>
                  </a:lnTo>
                  <a:lnTo>
                    <a:pt x="13761" y="29653"/>
                  </a:lnTo>
                  <a:lnTo>
                    <a:pt x="13383" y="29505"/>
                  </a:lnTo>
                  <a:lnTo>
                    <a:pt x="13019" y="29343"/>
                  </a:lnTo>
                  <a:lnTo>
                    <a:pt x="12655" y="29168"/>
                  </a:lnTo>
                  <a:lnTo>
                    <a:pt x="12304" y="28979"/>
                  </a:lnTo>
                  <a:lnTo>
                    <a:pt x="11967" y="28776"/>
                  </a:lnTo>
                  <a:lnTo>
                    <a:pt x="11630" y="28560"/>
                  </a:lnTo>
                  <a:lnTo>
                    <a:pt x="11306" y="28345"/>
                  </a:lnTo>
                  <a:lnTo>
                    <a:pt x="10982" y="28102"/>
                  </a:lnTo>
                  <a:lnTo>
                    <a:pt x="10685" y="27859"/>
                  </a:lnTo>
                  <a:lnTo>
                    <a:pt x="10402" y="27603"/>
                  </a:lnTo>
                  <a:lnTo>
                    <a:pt x="10132" y="27319"/>
                  </a:lnTo>
                  <a:lnTo>
                    <a:pt x="9889" y="27036"/>
                  </a:lnTo>
                  <a:lnTo>
                    <a:pt x="9646" y="26739"/>
                  </a:lnTo>
                  <a:lnTo>
                    <a:pt x="9431" y="26429"/>
                  </a:lnTo>
                  <a:lnTo>
                    <a:pt x="9242" y="26119"/>
                  </a:lnTo>
                  <a:lnTo>
                    <a:pt x="9066" y="25781"/>
                  </a:lnTo>
                  <a:lnTo>
                    <a:pt x="8918" y="25444"/>
                  </a:lnTo>
                  <a:lnTo>
                    <a:pt x="8797" y="25080"/>
                  </a:lnTo>
                  <a:lnTo>
                    <a:pt x="8702" y="24716"/>
                  </a:lnTo>
                  <a:lnTo>
                    <a:pt x="8621" y="24338"/>
                  </a:lnTo>
                  <a:lnTo>
                    <a:pt x="8581" y="23960"/>
                  </a:lnTo>
                  <a:lnTo>
                    <a:pt x="8567" y="23555"/>
                  </a:lnTo>
                  <a:lnTo>
                    <a:pt x="8581" y="23097"/>
                  </a:lnTo>
                  <a:lnTo>
                    <a:pt x="8608" y="22840"/>
                  </a:lnTo>
                  <a:lnTo>
                    <a:pt x="8635" y="22598"/>
                  </a:lnTo>
                  <a:lnTo>
                    <a:pt x="8675" y="22328"/>
                  </a:lnTo>
                  <a:lnTo>
                    <a:pt x="8729" y="22071"/>
                  </a:lnTo>
                  <a:lnTo>
                    <a:pt x="8797" y="21802"/>
                  </a:lnTo>
                  <a:lnTo>
                    <a:pt x="8877" y="21518"/>
                  </a:lnTo>
                  <a:lnTo>
                    <a:pt x="8972" y="21249"/>
                  </a:lnTo>
                  <a:lnTo>
                    <a:pt x="9080" y="20965"/>
                  </a:lnTo>
                  <a:lnTo>
                    <a:pt x="9201" y="20682"/>
                  </a:lnTo>
                  <a:lnTo>
                    <a:pt x="9350" y="20399"/>
                  </a:lnTo>
                  <a:lnTo>
                    <a:pt x="9512" y="20129"/>
                  </a:lnTo>
                  <a:lnTo>
                    <a:pt x="9700" y="19846"/>
                  </a:lnTo>
                  <a:lnTo>
                    <a:pt x="9903" y="19562"/>
                  </a:lnTo>
                  <a:lnTo>
                    <a:pt x="10132" y="19292"/>
                  </a:lnTo>
                  <a:lnTo>
                    <a:pt x="10388" y="19023"/>
                  </a:lnTo>
                  <a:lnTo>
                    <a:pt x="10658" y="18766"/>
                  </a:lnTo>
                  <a:lnTo>
                    <a:pt x="10955" y="18510"/>
                  </a:lnTo>
                  <a:lnTo>
                    <a:pt x="11279" y="18254"/>
                  </a:lnTo>
                  <a:lnTo>
                    <a:pt x="11630" y="18011"/>
                  </a:lnTo>
                  <a:lnTo>
                    <a:pt x="12007" y="17781"/>
                  </a:lnTo>
                  <a:lnTo>
                    <a:pt x="12426" y="17552"/>
                  </a:lnTo>
                  <a:lnTo>
                    <a:pt x="12857" y="17350"/>
                  </a:lnTo>
                  <a:lnTo>
                    <a:pt x="13329" y="17147"/>
                  </a:lnTo>
                  <a:lnTo>
                    <a:pt x="13829" y="16959"/>
                  </a:lnTo>
                  <a:lnTo>
                    <a:pt x="14368" y="16770"/>
                  </a:lnTo>
                  <a:lnTo>
                    <a:pt x="14935" y="16621"/>
                  </a:lnTo>
                  <a:lnTo>
                    <a:pt x="15542" y="16473"/>
                  </a:lnTo>
                  <a:lnTo>
                    <a:pt x="16176" y="16338"/>
                  </a:lnTo>
                  <a:lnTo>
                    <a:pt x="16864" y="16230"/>
                  </a:lnTo>
                  <a:lnTo>
                    <a:pt x="17579" y="16122"/>
                  </a:lnTo>
                  <a:lnTo>
                    <a:pt x="18240" y="16041"/>
                  </a:lnTo>
                  <a:lnTo>
                    <a:pt x="19292" y="15933"/>
                  </a:lnTo>
                  <a:lnTo>
                    <a:pt x="20331" y="15785"/>
                  </a:lnTo>
                  <a:lnTo>
                    <a:pt x="21370" y="15623"/>
                  </a:lnTo>
                  <a:lnTo>
                    <a:pt x="22409" y="15434"/>
                  </a:lnTo>
                  <a:lnTo>
                    <a:pt x="22773" y="15340"/>
                  </a:lnTo>
                  <a:lnTo>
                    <a:pt x="23097" y="15245"/>
                  </a:lnTo>
                  <a:lnTo>
                    <a:pt x="23393" y="15151"/>
                  </a:lnTo>
                  <a:lnTo>
                    <a:pt x="23650" y="15043"/>
                  </a:lnTo>
                  <a:lnTo>
                    <a:pt x="23866" y="14921"/>
                  </a:lnTo>
                  <a:lnTo>
                    <a:pt x="24054" y="14800"/>
                  </a:lnTo>
                  <a:lnTo>
                    <a:pt x="24216" y="14665"/>
                  </a:lnTo>
                  <a:lnTo>
                    <a:pt x="24351" y="14530"/>
                  </a:lnTo>
                  <a:lnTo>
                    <a:pt x="24473" y="14395"/>
                  </a:lnTo>
                  <a:lnTo>
                    <a:pt x="24554" y="14260"/>
                  </a:lnTo>
                  <a:lnTo>
                    <a:pt x="24621" y="14112"/>
                  </a:lnTo>
                  <a:lnTo>
                    <a:pt x="24675" y="13977"/>
                  </a:lnTo>
                  <a:lnTo>
                    <a:pt x="24715" y="13829"/>
                  </a:lnTo>
                  <a:lnTo>
                    <a:pt x="24729" y="13694"/>
                  </a:lnTo>
                  <a:lnTo>
                    <a:pt x="24742" y="13559"/>
                  </a:lnTo>
                  <a:lnTo>
                    <a:pt x="24756" y="13424"/>
                  </a:lnTo>
                  <a:lnTo>
                    <a:pt x="24769" y="13276"/>
                  </a:lnTo>
                  <a:lnTo>
                    <a:pt x="24769" y="13127"/>
                  </a:lnTo>
                  <a:lnTo>
                    <a:pt x="24756" y="12817"/>
                  </a:lnTo>
                  <a:lnTo>
                    <a:pt x="24715" y="12534"/>
                  </a:lnTo>
                  <a:lnTo>
                    <a:pt x="24675" y="12385"/>
                  </a:lnTo>
                  <a:lnTo>
                    <a:pt x="24635" y="12237"/>
                  </a:lnTo>
                  <a:lnTo>
                    <a:pt x="24581" y="12102"/>
                  </a:lnTo>
                  <a:lnTo>
                    <a:pt x="24527" y="11967"/>
                  </a:lnTo>
                  <a:lnTo>
                    <a:pt x="24392" y="11697"/>
                  </a:lnTo>
                  <a:lnTo>
                    <a:pt x="24230" y="11454"/>
                  </a:lnTo>
                  <a:lnTo>
                    <a:pt x="24135" y="11333"/>
                  </a:lnTo>
                  <a:lnTo>
                    <a:pt x="24041" y="11225"/>
                  </a:lnTo>
                  <a:lnTo>
                    <a:pt x="23879" y="11050"/>
                  </a:lnTo>
                  <a:lnTo>
                    <a:pt x="23717" y="10888"/>
                  </a:lnTo>
                  <a:lnTo>
                    <a:pt x="23528" y="10726"/>
                  </a:lnTo>
                  <a:lnTo>
                    <a:pt x="23326" y="10591"/>
                  </a:lnTo>
                  <a:lnTo>
                    <a:pt x="23110" y="10470"/>
                  </a:lnTo>
                  <a:lnTo>
                    <a:pt x="22867" y="10348"/>
                  </a:lnTo>
                  <a:lnTo>
                    <a:pt x="22611" y="10240"/>
                  </a:lnTo>
                  <a:lnTo>
                    <a:pt x="22341" y="10146"/>
                  </a:lnTo>
                  <a:lnTo>
                    <a:pt x="22058" y="10065"/>
                  </a:lnTo>
                  <a:lnTo>
                    <a:pt x="21748" y="9997"/>
                  </a:lnTo>
                  <a:lnTo>
                    <a:pt x="21424" y="9930"/>
                  </a:lnTo>
                  <a:lnTo>
                    <a:pt x="21086" y="9889"/>
                  </a:lnTo>
                  <a:lnTo>
                    <a:pt x="20722" y="9849"/>
                  </a:lnTo>
                  <a:lnTo>
                    <a:pt x="20344" y="9822"/>
                  </a:lnTo>
                  <a:lnTo>
                    <a:pt x="19953" y="9809"/>
                  </a:lnTo>
                  <a:lnTo>
                    <a:pt x="19535" y="9795"/>
                  </a:lnTo>
                  <a:lnTo>
                    <a:pt x="19157" y="9809"/>
                  </a:lnTo>
                  <a:lnTo>
                    <a:pt x="18780" y="9822"/>
                  </a:lnTo>
                  <a:lnTo>
                    <a:pt x="18429" y="9849"/>
                  </a:lnTo>
                  <a:lnTo>
                    <a:pt x="18092" y="9889"/>
                  </a:lnTo>
                  <a:lnTo>
                    <a:pt x="17781" y="9930"/>
                  </a:lnTo>
                  <a:lnTo>
                    <a:pt x="17484" y="9984"/>
                  </a:lnTo>
                  <a:lnTo>
                    <a:pt x="17188" y="10051"/>
                  </a:lnTo>
                  <a:lnTo>
                    <a:pt x="16931" y="10132"/>
                  </a:lnTo>
                  <a:lnTo>
                    <a:pt x="16675" y="10213"/>
                  </a:lnTo>
                  <a:lnTo>
                    <a:pt x="16432" y="10308"/>
                  </a:lnTo>
                  <a:lnTo>
                    <a:pt x="16203" y="10416"/>
                  </a:lnTo>
                  <a:lnTo>
                    <a:pt x="16001" y="10524"/>
                  </a:lnTo>
                  <a:lnTo>
                    <a:pt x="15798" y="10631"/>
                  </a:lnTo>
                  <a:lnTo>
                    <a:pt x="15609" y="10753"/>
                  </a:lnTo>
                  <a:lnTo>
                    <a:pt x="15434" y="10888"/>
                  </a:lnTo>
                  <a:lnTo>
                    <a:pt x="15272" y="11023"/>
                  </a:lnTo>
                  <a:lnTo>
                    <a:pt x="15124" y="11171"/>
                  </a:lnTo>
                  <a:lnTo>
                    <a:pt x="14989" y="11319"/>
                  </a:lnTo>
                  <a:lnTo>
                    <a:pt x="14854" y="11468"/>
                  </a:lnTo>
                  <a:lnTo>
                    <a:pt x="14732" y="11630"/>
                  </a:lnTo>
                  <a:lnTo>
                    <a:pt x="14624" y="11792"/>
                  </a:lnTo>
                  <a:lnTo>
                    <a:pt x="14517" y="11954"/>
                  </a:lnTo>
                  <a:lnTo>
                    <a:pt x="14422" y="12129"/>
                  </a:lnTo>
                  <a:lnTo>
                    <a:pt x="14341" y="12304"/>
                  </a:lnTo>
                  <a:lnTo>
                    <a:pt x="14179" y="12669"/>
                  </a:lnTo>
                  <a:lnTo>
                    <a:pt x="14058" y="13046"/>
                  </a:lnTo>
                  <a:lnTo>
                    <a:pt x="13950" y="13424"/>
                  </a:lnTo>
                  <a:lnTo>
                    <a:pt x="13856" y="13815"/>
                  </a:lnTo>
                  <a:lnTo>
                    <a:pt x="13815" y="14004"/>
                  </a:lnTo>
                  <a:lnTo>
                    <a:pt x="13761" y="14179"/>
                  </a:lnTo>
                  <a:lnTo>
                    <a:pt x="13694" y="14341"/>
                  </a:lnTo>
                  <a:lnTo>
                    <a:pt x="13613" y="14503"/>
                  </a:lnTo>
                  <a:lnTo>
                    <a:pt x="13505" y="14652"/>
                  </a:lnTo>
                  <a:lnTo>
                    <a:pt x="13397" y="14800"/>
                  </a:lnTo>
                  <a:lnTo>
                    <a:pt x="13262" y="14935"/>
                  </a:lnTo>
                  <a:lnTo>
                    <a:pt x="13127" y="15043"/>
                  </a:lnTo>
                  <a:lnTo>
                    <a:pt x="12979" y="15151"/>
                  </a:lnTo>
                  <a:lnTo>
                    <a:pt x="12817" y="15245"/>
                  </a:lnTo>
                  <a:lnTo>
                    <a:pt x="12655" y="15313"/>
                  </a:lnTo>
                  <a:lnTo>
                    <a:pt x="12479" y="15380"/>
                  </a:lnTo>
                  <a:lnTo>
                    <a:pt x="12304" y="15421"/>
                  </a:lnTo>
                  <a:lnTo>
                    <a:pt x="12115" y="15448"/>
                  </a:lnTo>
                  <a:lnTo>
                    <a:pt x="11751" y="15448"/>
                  </a:lnTo>
                  <a:lnTo>
                    <a:pt x="11562" y="15434"/>
                  </a:lnTo>
                  <a:lnTo>
                    <a:pt x="11373" y="15407"/>
                  </a:lnTo>
                  <a:lnTo>
                    <a:pt x="11184" y="15367"/>
                  </a:lnTo>
                  <a:lnTo>
                    <a:pt x="10995" y="15313"/>
                  </a:lnTo>
                  <a:lnTo>
                    <a:pt x="10820" y="15232"/>
                  </a:lnTo>
                  <a:lnTo>
                    <a:pt x="10645" y="15137"/>
                  </a:lnTo>
                  <a:lnTo>
                    <a:pt x="10496" y="15029"/>
                  </a:lnTo>
                  <a:lnTo>
                    <a:pt x="10334" y="14908"/>
                  </a:lnTo>
                  <a:lnTo>
                    <a:pt x="10200" y="14773"/>
                  </a:lnTo>
                  <a:lnTo>
                    <a:pt x="10078" y="14625"/>
                  </a:lnTo>
                  <a:lnTo>
                    <a:pt x="9970" y="14463"/>
                  </a:lnTo>
                  <a:lnTo>
                    <a:pt x="9876" y="14287"/>
                  </a:lnTo>
                  <a:lnTo>
                    <a:pt x="9795" y="14112"/>
                  </a:lnTo>
                  <a:lnTo>
                    <a:pt x="9741" y="13937"/>
                  </a:lnTo>
                  <a:lnTo>
                    <a:pt x="9687" y="13748"/>
                  </a:lnTo>
                  <a:lnTo>
                    <a:pt x="9660" y="13545"/>
                  </a:lnTo>
                  <a:lnTo>
                    <a:pt x="9660" y="13424"/>
                  </a:lnTo>
                  <a:lnTo>
                    <a:pt x="9700" y="13127"/>
                  </a:lnTo>
                  <a:lnTo>
                    <a:pt x="9741" y="12817"/>
                  </a:lnTo>
                  <a:lnTo>
                    <a:pt x="9795" y="12520"/>
                  </a:lnTo>
                  <a:lnTo>
                    <a:pt x="9849" y="12223"/>
                  </a:lnTo>
                  <a:lnTo>
                    <a:pt x="9930" y="11927"/>
                  </a:lnTo>
                  <a:lnTo>
                    <a:pt x="10011" y="11643"/>
                  </a:lnTo>
                  <a:lnTo>
                    <a:pt x="10105" y="11360"/>
                  </a:lnTo>
                  <a:lnTo>
                    <a:pt x="10213" y="11077"/>
                  </a:lnTo>
                  <a:lnTo>
                    <a:pt x="10334" y="10793"/>
                  </a:lnTo>
                  <a:lnTo>
                    <a:pt x="10456" y="10524"/>
                  </a:lnTo>
                  <a:lnTo>
                    <a:pt x="10591" y="10254"/>
                  </a:lnTo>
                  <a:lnTo>
                    <a:pt x="10739" y="9984"/>
                  </a:lnTo>
                  <a:lnTo>
                    <a:pt x="10901" y="9728"/>
                  </a:lnTo>
                  <a:lnTo>
                    <a:pt x="11063" y="9471"/>
                  </a:lnTo>
                  <a:lnTo>
                    <a:pt x="11252" y="9228"/>
                  </a:lnTo>
                  <a:lnTo>
                    <a:pt x="11427" y="8986"/>
                  </a:lnTo>
                  <a:lnTo>
                    <a:pt x="11603" y="8783"/>
                  </a:lnTo>
                  <a:lnTo>
                    <a:pt x="11778" y="8594"/>
                  </a:lnTo>
                  <a:lnTo>
                    <a:pt x="11953" y="8405"/>
                  </a:lnTo>
                  <a:lnTo>
                    <a:pt x="12142" y="8230"/>
                  </a:lnTo>
                  <a:lnTo>
                    <a:pt x="12345" y="8055"/>
                  </a:lnTo>
                  <a:lnTo>
                    <a:pt x="12547" y="7893"/>
                  </a:lnTo>
                  <a:lnTo>
                    <a:pt x="12749" y="7731"/>
                  </a:lnTo>
                  <a:lnTo>
                    <a:pt x="12965" y="7569"/>
                  </a:lnTo>
                  <a:lnTo>
                    <a:pt x="13181" y="7421"/>
                  </a:lnTo>
                  <a:lnTo>
                    <a:pt x="13410" y="7286"/>
                  </a:lnTo>
                  <a:lnTo>
                    <a:pt x="13640" y="7151"/>
                  </a:lnTo>
                  <a:lnTo>
                    <a:pt x="13869" y="7016"/>
                  </a:lnTo>
                  <a:lnTo>
                    <a:pt x="14125" y="6895"/>
                  </a:lnTo>
                  <a:lnTo>
                    <a:pt x="14368" y="6773"/>
                  </a:lnTo>
                  <a:lnTo>
                    <a:pt x="14624" y="6665"/>
                  </a:lnTo>
                  <a:lnTo>
                    <a:pt x="14881" y="6557"/>
                  </a:lnTo>
                  <a:lnTo>
                    <a:pt x="15434" y="6368"/>
                  </a:lnTo>
                  <a:lnTo>
                    <a:pt x="16001" y="6207"/>
                  </a:lnTo>
                  <a:lnTo>
                    <a:pt x="16581" y="6058"/>
                  </a:lnTo>
                  <a:lnTo>
                    <a:pt x="17201" y="5950"/>
                  </a:lnTo>
                  <a:lnTo>
                    <a:pt x="17835" y="5856"/>
                  </a:lnTo>
                  <a:lnTo>
                    <a:pt x="18496" y="5802"/>
                  </a:lnTo>
                  <a:lnTo>
                    <a:pt x="19184" y="5761"/>
                  </a:lnTo>
                  <a:lnTo>
                    <a:pt x="19899" y="5748"/>
                  </a:lnTo>
                  <a:close/>
                  <a:moveTo>
                    <a:pt x="18523" y="1"/>
                  </a:moveTo>
                  <a:lnTo>
                    <a:pt x="18038" y="14"/>
                  </a:lnTo>
                  <a:lnTo>
                    <a:pt x="17565" y="28"/>
                  </a:lnTo>
                  <a:lnTo>
                    <a:pt x="17093" y="55"/>
                  </a:lnTo>
                  <a:lnTo>
                    <a:pt x="16621" y="95"/>
                  </a:lnTo>
                  <a:lnTo>
                    <a:pt x="16149" y="149"/>
                  </a:lnTo>
                  <a:lnTo>
                    <a:pt x="15690" y="203"/>
                  </a:lnTo>
                  <a:lnTo>
                    <a:pt x="15232" y="271"/>
                  </a:lnTo>
                  <a:lnTo>
                    <a:pt x="14773" y="352"/>
                  </a:lnTo>
                  <a:lnTo>
                    <a:pt x="14328" y="446"/>
                  </a:lnTo>
                  <a:lnTo>
                    <a:pt x="13882" y="540"/>
                  </a:lnTo>
                  <a:lnTo>
                    <a:pt x="13437" y="648"/>
                  </a:lnTo>
                  <a:lnTo>
                    <a:pt x="12992" y="770"/>
                  </a:lnTo>
                  <a:lnTo>
                    <a:pt x="12560" y="905"/>
                  </a:lnTo>
                  <a:lnTo>
                    <a:pt x="12129" y="1040"/>
                  </a:lnTo>
                  <a:lnTo>
                    <a:pt x="11711" y="1201"/>
                  </a:lnTo>
                  <a:lnTo>
                    <a:pt x="11292" y="1350"/>
                  </a:lnTo>
                  <a:lnTo>
                    <a:pt x="10874" y="1525"/>
                  </a:lnTo>
                  <a:lnTo>
                    <a:pt x="10469" y="1701"/>
                  </a:lnTo>
                  <a:lnTo>
                    <a:pt x="10065" y="1890"/>
                  </a:lnTo>
                  <a:lnTo>
                    <a:pt x="9673" y="2078"/>
                  </a:lnTo>
                  <a:lnTo>
                    <a:pt x="9282" y="2294"/>
                  </a:lnTo>
                  <a:lnTo>
                    <a:pt x="8891" y="2497"/>
                  </a:lnTo>
                  <a:lnTo>
                    <a:pt x="8513" y="2726"/>
                  </a:lnTo>
                  <a:lnTo>
                    <a:pt x="8149" y="2955"/>
                  </a:lnTo>
                  <a:lnTo>
                    <a:pt x="7771" y="3198"/>
                  </a:lnTo>
                  <a:lnTo>
                    <a:pt x="7420" y="3441"/>
                  </a:lnTo>
                  <a:lnTo>
                    <a:pt x="7070" y="3697"/>
                  </a:lnTo>
                  <a:lnTo>
                    <a:pt x="6719" y="3967"/>
                  </a:lnTo>
                  <a:lnTo>
                    <a:pt x="6382" y="4237"/>
                  </a:lnTo>
                  <a:lnTo>
                    <a:pt x="6044" y="4520"/>
                  </a:lnTo>
                  <a:lnTo>
                    <a:pt x="5721" y="4803"/>
                  </a:lnTo>
                  <a:lnTo>
                    <a:pt x="5410" y="5100"/>
                  </a:lnTo>
                  <a:lnTo>
                    <a:pt x="5100" y="5411"/>
                  </a:lnTo>
                  <a:lnTo>
                    <a:pt x="4790" y="5721"/>
                  </a:lnTo>
                  <a:lnTo>
                    <a:pt x="4493" y="6031"/>
                  </a:lnTo>
                  <a:lnTo>
                    <a:pt x="4210" y="6368"/>
                  </a:lnTo>
                  <a:lnTo>
                    <a:pt x="3940" y="6692"/>
                  </a:lnTo>
                  <a:lnTo>
                    <a:pt x="3670" y="7029"/>
                  </a:lnTo>
                  <a:lnTo>
                    <a:pt x="3400" y="7380"/>
                  </a:lnTo>
                  <a:lnTo>
                    <a:pt x="3144" y="7731"/>
                  </a:lnTo>
                  <a:lnTo>
                    <a:pt x="2901" y="8095"/>
                  </a:lnTo>
                  <a:lnTo>
                    <a:pt x="2672" y="8473"/>
                  </a:lnTo>
                  <a:lnTo>
                    <a:pt x="2442" y="8837"/>
                  </a:lnTo>
                  <a:lnTo>
                    <a:pt x="2227" y="9228"/>
                  </a:lnTo>
                  <a:lnTo>
                    <a:pt x="2011" y="9606"/>
                  </a:lnTo>
                  <a:lnTo>
                    <a:pt x="1822" y="9997"/>
                  </a:lnTo>
                  <a:lnTo>
                    <a:pt x="1633" y="10402"/>
                  </a:lnTo>
                  <a:lnTo>
                    <a:pt x="1444" y="10807"/>
                  </a:lnTo>
                  <a:lnTo>
                    <a:pt x="1282" y="11225"/>
                  </a:lnTo>
                  <a:lnTo>
                    <a:pt x="1120" y="11643"/>
                  </a:lnTo>
                  <a:lnTo>
                    <a:pt x="972" y="12061"/>
                  </a:lnTo>
                  <a:lnTo>
                    <a:pt x="824" y="12493"/>
                  </a:lnTo>
                  <a:lnTo>
                    <a:pt x="702" y="12925"/>
                  </a:lnTo>
                  <a:lnTo>
                    <a:pt x="581" y="13357"/>
                  </a:lnTo>
                  <a:lnTo>
                    <a:pt x="473" y="13802"/>
                  </a:lnTo>
                  <a:lnTo>
                    <a:pt x="378" y="14260"/>
                  </a:lnTo>
                  <a:lnTo>
                    <a:pt x="284" y="14719"/>
                  </a:lnTo>
                  <a:lnTo>
                    <a:pt x="216" y="15178"/>
                  </a:lnTo>
                  <a:lnTo>
                    <a:pt x="149" y="15636"/>
                  </a:lnTo>
                  <a:lnTo>
                    <a:pt x="95" y="16109"/>
                  </a:lnTo>
                  <a:lnTo>
                    <a:pt x="55" y="16581"/>
                  </a:lnTo>
                  <a:lnTo>
                    <a:pt x="28" y="17066"/>
                  </a:lnTo>
                  <a:lnTo>
                    <a:pt x="1" y="17539"/>
                  </a:lnTo>
                  <a:lnTo>
                    <a:pt x="1" y="18024"/>
                  </a:lnTo>
                  <a:lnTo>
                    <a:pt x="1" y="18523"/>
                  </a:lnTo>
                  <a:lnTo>
                    <a:pt x="28" y="18996"/>
                  </a:lnTo>
                  <a:lnTo>
                    <a:pt x="55" y="19481"/>
                  </a:lnTo>
                  <a:lnTo>
                    <a:pt x="95" y="19953"/>
                  </a:lnTo>
                  <a:lnTo>
                    <a:pt x="149" y="20426"/>
                  </a:lnTo>
                  <a:lnTo>
                    <a:pt x="216" y="20898"/>
                  </a:lnTo>
                  <a:lnTo>
                    <a:pt x="284" y="21356"/>
                  </a:lnTo>
                  <a:lnTo>
                    <a:pt x="378" y="21815"/>
                  </a:lnTo>
                  <a:lnTo>
                    <a:pt x="473" y="22260"/>
                  </a:lnTo>
                  <a:lnTo>
                    <a:pt x="581" y="22706"/>
                  </a:lnTo>
                  <a:lnTo>
                    <a:pt x="702" y="23151"/>
                  </a:lnTo>
                  <a:lnTo>
                    <a:pt x="824" y="23582"/>
                  </a:lnTo>
                  <a:lnTo>
                    <a:pt x="972" y="24014"/>
                  </a:lnTo>
                  <a:lnTo>
                    <a:pt x="1120" y="24446"/>
                  </a:lnTo>
                  <a:lnTo>
                    <a:pt x="1282" y="24864"/>
                  </a:lnTo>
                  <a:lnTo>
                    <a:pt x="1444" y="25282"/>
                  </a:lnTo>
                  <a:lnTo>
                    <a:pt x="1633" y="25687"/>
                  </a:lnTo>
                  <a:lnTo>
                    <a:pt x="1822" y="26092"/>
                  </a:lnTo>
                  <a:lnTo>
                    <a:pt x="2011" y="26483"/>
                  </a:lnTo>
                  <a:lnTo>
                    <a:pt x="2227" y="26874"/>
                  </a:lnTo>
                  <a:lnTo>
                    <a:pt x="2442" y="27265"/>
                  </a:lnTo>
                  <a:lnTo>
                    <a:pt x="2672" y="27643"/>
                  </a:lnTo>
                  <a:lnTo>
                    <a:pt x="2901" y="28007"/>
                  </a:lnTo>
                  <a:lnTo>
                    <a:pt x="3144" y="28372"/>
                  </a:lnTo>
                  <a:lnTo>
                    <a:pt x="3400" y="28736"/>
                  </a:lnTo>
                  <a:lnTo>
                    <a:pt x="3670" y="29087"/>
                  </a:lnTo>
                  <a:lnTo>
                    <a:pt x="3940" y="29424"/>
                  </a:lnTo>
                  <a:lnTo>
                    <a:pt x="4210" y="29761"/>
                  </a:lnTo>
                  <a:lnTo>
                    <a:pt x="4493" y="30098"/>
                  </a:lnTo>
                  <a:lnTo>
                    <a:pt x="4790" y="30422"/>
                  </a:lnTo>
                  <a:lnTo>
                    <a:pt x="5100" y="30732"/>
                  </a:lnTo>
                  <a:lnTo>
                    <a:pt x="5410" y="31043"/>
                  </a:lnTo>
                  <a:lnTo>
                    <a:pt x="5721" y="31340"/>
                  </a:lnTo>
                  <a:lnTo>
                    <a:pt x="6044" y="31636"/>
                  </a:lnTo>
                  <a:lnTo>
                    <a:pt x="6382" y="31920"/>
                  </a:lnTo>
                  <a:lnTo>
                    <a:pt x="6719" y="32189"/>
                  </a:lnTo>
                  <a:lnTo>
                    <a:pt x="7070" y="32459"/>
                  </a:lnTo>
                  <a:lnTo>
                    <a:pt x="7420" y="32716"/>
                  </a:lnTo>
                  <a:lnTo>
                    <a:pt x="7771" y="32972"/>
                  </a:lnTo>
                  <a:lnTo>
                    <a:pt x="8149" y="33215"/>
                  </a:lnTo>
                  <a:lnTo>
                    <a:pt x="8513" y="33458"/>
                  </a:lnTo>
                  <a:lnTo>
                    <a:pt x="8891" y="33673"/>
                  </a:lnTo>
                  <a:lnTo>
                    <a:pt x="9282" y="33889"/>
                  </a:lnTo>
                  <a:lnTo>
                    <a:pt x="9673" y="34105"/>
                  </a:lnTo>
                  <a:lnTo>
                    <a:pt x="10065" y="34307"/>
                  </a:lnTo>
                  <a:lnTo>
                    <a:pt x="10469" y="34496"/>
                  </a:lnTo>
                  <a:lnTo>
                    <a:pt x="10874" y="34672"/>
                  </a:lnTo>
                  <a:lnTo>
                    <a:pt x="11292" y="34847"/>
                  </a:lnTo>
                  <a:lnTo>
                    <a:pt x="11711" y="35009"/>
                  </a:lnTo>
                  <a:lnTo>
                    <a:pt x="12129" y="35157"/>
                  </a:lnTo>
                  <a:lnTo>
                    <a:pt x="12560" y="35306"/>
                  </a:lnTo>
                  <a:lnTo>
                    <a:pt x="12992" y="35427"/>
                  </a:lnTo>
                  <a:lnTo>
                    <a:pt x="13437" y="35562"/>
                  </a:lnTo>
                  <a:lnTo>
                    <a:pt x="13882" y="35670"/>
                  </a:lnTo>
                  <a:lnTo>
                    <a:pt x="14328" y="35764"/>
                  </a:lnTo>
                  <a:lnTo>
                    <a:pt x="14773" y="35859"/>
                  </a:lnTo>
                  <a:lnTo>
                    <a:pt x="15232" y="35940"/>
                  </a:lnTo>
                  <a:lnTo>
                    <a:pt x="15690" y="36021"/>
                  </a:lnTo>
                  <a:lnTo>
                    <a:pt x="16149" y="36075"/>
                  </a:lnTo>
                  <a:lnTo>
                    <a:pt x="16621" y="36129"/>
                  </a:lnTo>
                  <a:lnTo>
                    <a:pt x="17093" y="36169"/>
                  </a:lnTo>
                  <a:lnTo>
                    <a:pt x="17565" y="36196"/>
                  </a:lnTo>
                  <a:lnTo>
                    <a:pt x="18038" y="36210"/>
                  </a:lnTo>
                  <a:lnTo>
                    <a:pt x="19009" y="36210"/>
                  </a:lnTo>
                  <a:lnTo>
                    <a:pt x="19481" y="36196"/>
                  </a:lnTo>
                  <a:lnTo>
                    <a:pt x="19953" y="36169"/>
                  </a:lnTo>
                  <a:lnTo>
                    <a:pt x="20425" y="36129"/>
                  </a:lnTo>
                  <a:lnTo>
                    <a:pt x="20898" y="36075"/>
                  </a:lnTo>
                  <a:lnTo>
                    <a:pt x="21356" y="36021"/>
                  </a:lnTo>
                  <a:lnTo>
                    <a:pt x="21815" y="35953"/>
                  </a:lnTo>
                  <a:lnTo>
                    <a:pt x="22274" y="35872"/>
                  </a:lnTo>
                  <a:lnTo>
                    <a:pt x="22719" y="35778"/>
                  </a:lnTo>
                  <a:lnTo>
                    <a:pt x="23178" y="35670"/>
                  </a:lnTo>
                  <a:lnTo>
                    <a:pt x="23623" y="35562"/>
                  </a:lnTo>
                  <a:lnTo>
                    <a:pt x="24054" y="35441"/>
                  </a:lnTo>
                  <a:lnTo>
                    <a:pt x="24486" y="35306"/>
                  </a:lnTo>
                  <a:lnTo>
                    <a:pt x="24918" y="35171"/>
                  </a:lnTo>
                  <a:lnTo>
                    <a:pt x="25350" y="35022"/>
                  </a:lnTo>
                  <a:lnTo>
                    <a:pt x="25768" y="34861"/>
                  </a:lnTo>
                  <a:lnTo>
                    <a:pt x="26186" y="34685"/>
                  </a:lnTo>
                  <a:lnTo>
                    <a:pt x="26591" y="34510"/>
                  </a:lnTo>
                  <a:lnTo>
                    <a:pt x="26995" y="34321"/>
                  </a:lnTo>
                  <a:lnTo>
                    <a:pt x="27387" y="34119"/>
                  </a:lnTo>
                  <a:lnTo>
                    <a:pt x="27778" y="33916"/>
                  </a:lnTo>
                  <a:lnTo>
                    <a:pt x="28169" y="33700"/>
                  </a:lnTo>
                  <a:lnTo>
                    <a:pt x="28547" y="33471"/>
                  </a:lnTo>
                  <a:lnTo>
                    <a:pt x="28925" y="33242"/>
                  </a:lnTo>
                  <a:lnTo>
                    <a:pt x="29289" y="32999"/>
                  </a:lnTo>
                  <a:lnTo>
                    <a:pt x="29653" y="32756"/>
                  </a:lnTo>
                  <a:lnTo>
                    <a:pt x="30004" y="32500"/>
                  </a:lnTo>
                  <a:lnTo>
                    <a:pt x="30355" y="32230"/>
                  </a:lnTo>
                  <a:lnTo>
                    <a:pt x="30692" y="31947"/>
                  </a:lnTo>
                  <a:lnTo>
                    <a:pt x="31029" y="31663"/>
                  </a:lnTo>
                  <a:lnTo>
                    <a:pt x="31353" y="31380"/>
                  </a:lnTo>
                  <a:lnTo>
                    <a:pt x="31677" y="31083"/>
                  </a:lnTo>
                  <a:lnTo>
                    <a:pt x="31987" y="30773"/>
                  </a:lnTo>
                  <a:lnTo>
                    <a:pt x="32284" y="30463"/>
                  </a:lnTo>
                  <a:lnTo>
                    <a:pt x="32580" y="30139"/>
                  </a:lnTo>
                  <a:lnTo>
                    <a:pt x="32877" y="29815"/>
                  </a:lnTo>
                  <a:lnTo>
                    <a:pt x="33147" y="29478"/>
                  </a:lnTo>
                  <a:lnTo>
                    <a:pt x="33430" y="29127"/>
                  </a:lnTo>
                  <a:lnTo>
                    <a:pt x="33687" y="28776"/>
                  </a:lnTo>
                  <a:lnTo>
                    <a:pt x="33943" y="28426"/>
                  </a:lnTo>
                  <a:lnTo>
                    <a:pt x="34186" y="28061"/>
                  </a:lnTo>
                  <a:lnTo>
                    <a:pt x="34429" y="27697"/>
                  </a:lnTo>
                  <a:lnTo>
                    <a:pt x="34658" y="27319"/>
                  </a:lnTo>
                  <a:lnTo>
                    <a:pt x="34874" y="26928"/>
                  </a:lnTo>
                  <a:lnTo>
                    <a:pt x="35076" y="26537"/>
                  </a:lnTo>
                  <a:lnTo>
                    <a:pt x="35279" y="26146"/>
                  </a:lnTo>
                  <a:lnTo>
                    <a:pt x="35467" y="25741"/>
                  </a:lnTo>
                  <a:lnTo>
                    <a:pt x="35656" y="25336"/>
                  </a:lnTo>
                  <a:lnTo>
                    <a:pt x="35832" y="24918"/>
                  </a:lnTo>
                  <a:lnTo>
                    <a:pt x="35980" y="24500"/>
                  </a:lnTo>
                  <a:lnTo>
                    <a:pt x="36142" y="24068"/>
                  </a:lnTo>
                  <a:lnTo>
                    <a:pt x="36277" y="23636"/>
                  </a:lnTo>
                  <a:lnTo>
                    <a:pt x="36412" y="23205"/>
                  </a:lnTo>
                  <a:lnTo>
                    <a:pt x="36533" y="22760"/>
                  </a:lnTo>
                  <a:lnTo>
                    <a:pt x="36641" y="22314"/>
                  </a:lnTo>
                  <a:lnTo>
                    <a:pt x="36736" y="21856"/>
                  </a:lnTo>
                  <a:lnTo>
                    <a:pt x="36817" y="21397"/>
                  </a:lnTo>
                  <a:lnTo>
                    <a:pt x="36897" y="20938"/>
                  </a:lnTo>
                  <a:lnTo>
                    <a:pt x="36965" y="20466"/>
                  </a:lnTo>
                  <a:lnTo>
                    <a:pt x="37019" y="19994"/>
                  </a:lnTo>
                  <a:lnTo>
                    <a:pt x="37059" y="19522"/>
                  </a:lnTo>
                  <a:lnTo>
                    <a:pt x="37086" y="19036"/>
                  </a:lnTo>
                  <a:lnTo>
                    <a:pt x="37100" y="18550"/>
                  </a:lnTo>
                  <a:lnTo>
                    <a:pt x="37113" y="18065"/>
                  </a:lnTo>
                  <a:lnTo>
                    <a:pt x="37100" y="17579"/>
                  </a:lnTo>
                  <a:lnTo>
                    <a:pt x="37086" y="17093"/>
                  </a:lnTo>
                  <a:lnTo>
                    <a:pt x="37059" y="16608"/>
                  </a:lnTo>
                  <a:lnTo>
                    <a:pt x="37019" y="16136"/>
                  </a:lnTo>
                  <a:lnTo>
                    <a:pt x="36965" y="15663"/>
                  </a:lnTo>
                  <a:lnTo>
                    <a:pt x="36897" y="15191"/>
                  </a:lnTo>
                  <a:lnTo>
                    <a:pt x="36817" y="14733"/>
                  </a:lnTo>
                  <a:lnTo>
                    <a:pt x="36736" y="14274"/>
                  </a:lnTo>
                  <a:lnTo>
                    <a:pt x="36641" y="13815"/>
                  </a:lnTo>
                  <a:lnTo>
                    <a:pt x="36533" y="13370"/>
                  </a:lnTo>
                  <a:lnTo>
                    <a:pt x="36412" y="12938"/>
                  </a:lnTo>
                  <a:lnTo>
                    <a:pt x="36277" y="12493"/>
                  </a:lnTo>
                  <a:lnTo>
                    <a:pt x="36142" y="12061"/>
                  </a:lnTo>
                  <a:lnTo>
                    <a:pt x="35980" y="11643"/>
                  </a:lnTo>
                  <a:lnTo>
                    <a:pt x="35832" y="11225"/>
                  </a:lnTo>
                  <a:lnTo>
                    <a:pt x="35656" y="10807"/>
                  </a:lnTo>
                  <a:lnTo>
                    <a:pt x="35467" y="10402"/>
                  </a:lnTo>
                  <a:lnTo>
                    <a:pt x="35279" y="9997"/>
                  </a:lnTo>
                  <a:lnTo>
                    <a:pt x="35076" y="9606"/>
                  </a:lnTo>
                  <a:lnTo>
                    <a:pt x="34874" y="9215"/>
                  </a:lnTo>
                  <a:lnTo>
                    <a:pt x="34658" y="8837"/>
                  </a:lnTo>
                  <a:lnTo>
                    <a:pt x="34429" y="8459"/>
                  </a:lnTo>
                  <a:lnTo>
                    <a:pt x="34186" y="8095"/>
                  </a:lnTo>
                  <a:lnTo>
                    <a:pt x="33943" y="7731"/>
                  </a:lnTo>
                  <a:lnTo>
                    <a:pt x="33687" y="7380"/>
                  </a:lnTo>
                  <a:lnTo>
                    <a:pt x="33430" y="7029"/>
                  </a:lnTo>
                  <a:lnTo>
                    <a:pt x="33147" y="6692"/>
                  </a:lnTo>
                  <a:lnTo>
                    <a:pt x="32877" y="6355"/>
                  </a:lnTo>
                  <a:lnTo>
                    <a:pt x="32580" y="6031"/>
                  </a:lnTo>
                  <a:lnTo>
                    <a:pt x="32284" y="5707"/>
                  </a:lnTo>
                  <a:lnTo>
                    <a:pt x="31987" y="5397"/>
                  </a:lnTo>
                  <a:lnTo>
                    <a:pt x="31677" y="5100"/>
                  </a:lnTo>
                  <a:lnTo>
                    <a:pt x="31353" y="4803"/>
                  </a:lnTo>
                  <a:lnTo>
                    <a:pt x="31029" y="4507"/>
                  </a:lnTo>
                  <a:lnTo>
                    <a:pt x="30692" y="4237"/>
                  </a:lnTo>
                  <a:lnTo>
                    <a:pt x="30355" y="3954"/>
                  </a:lnTo>
                  <a:lnTo>
                    <a:pt x="30004" y="3697"/>
                  </a:lnTo>
                  <a:lnTo>
                    <a:pt x="29653" y="3441"/>
                  </a:lnTo>
                  <a:lnTo>
                    <a:pt x="29289" y="3185"/>
                  </a:lnTo>
                  <a:lnTo>
                    <a:pt x="28925" y="2955"/>
                  </a:lnTo>
                  <a:lnTo>
                    <a:pt x="28547" y="2726"/>
                  </a:lnTo>
                  <a:lnTo>
                    <a:pt x="28169" y="2497"/>
                  </a:lnTo>
                  <a:lnTo>
                    <a:pt x="27778" y="2281"/>
                  </a:lnTo>
                  <a:lnTo>
                    <a:pt x="27387" y="2078"/>
                  </a:lnTo>
                  <a:lnTo>
                    <a:pt x="26995" y="1890"/>
                  </a:lnTo>
                  <a:lnTo>
                    <a:pt x="26591" y="1701"/>
                  </a:lnTo>
                  <a:lnTo>
                    <a:pt x="26186" y="1525"/>
                  </a:lnTo>
                  <a:lnTo>
                    <a:pt x="25768" y="1350"/>
                  </a:lnTo>
                  <a:lnTo>
                    <a:pt x="25350" y="1188"/>
                  </a:lnTo>
                  <a:lnTo>
                    <a:pt x="24918" y="1040"/>
                  </a:lnTo>
                  <a:lnTo>
                    <a:pt x="24486" y="905"/>
                  </a:lnTo>
                  <a:lnTo>
                    <a:pt x="24054" y="770"/>
                  </a:lnTo>
                  <a:lnTo>
                    <a:pt x="23623" y="648"/>
                  </a:lnTo>
                  <a:lnTo>
                    <a:pt x="23178" y="540"/>
                  </a:lnTo>
                  <a:lnTo>
                    <a:pt x="22719" y="446"/>
                  </a:lnTo>
                  <a:lnTo>
                    <a:pt x="22274" y="352"/>
                  </a:lnTo>
                  <a:lnTo>
                    <a:pt x="21815" y="271"/>
                  </a:lnTo>
                  <a:lnTo>
                    <a:pt x="21356" y="203"/>
                  </a:lnTo>
                  <a:lnTo>
                    <a:pt x="20898" y="149"/>
                  </a:lnTo>
                  <a:lnTo>
                    <a:pt x="20425" y="95"/>
                  </a:lnTo>
                  <a:lnTo>
                    <a:pt x="19953" y="55"/>
                  </a:lnTo>
                  <a:lnTo>
                    <a:pt x="19481" y="28"/>
                  </a:lnTo>
                  <a:lnTo>
                    <a:pt x="19009" y="14"/>
                  </a:lnTo>
                  <a:lnTo>
                    <a:pt x="18523"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 name="Google Shape;1529;p140"/>
            <p:cNvSpPr/>
            <p:nvPr/>
          </p:nvSpPr>
          <p:spPr>
            <a:xfrm>
              <a:off x="6021600" y="3432700"/>
              <a:ext cx="293450" cy="206775"/>
            </a:xfrm>
            <a:custGeom>
              <a:rect b="b" l="l" r="r" t="t"/>
              <a:pathLst>
                <a:path extrusionOk="0" h="8271" w="11738">
                  <a:moveTo>
                    <a:pt x="11738" y="0"/>
                  </a:moveTo>
                  <a:lnTo>
                    <a:pt x="11481" y="108"/>
                  </a:lnTo>
                  <a:lnTo>
                    <a:pt x="11211" y="203"/>
                  </a:lnTo>
                  <a:lnTo>
                    <a:pt x="10942" y="284"/>
                  </a:lnTo>
                  <a:lnTo>
                    <a:pt x="10658" y="338"/>
                  </a:lnTo>
                  <a:lnTo>
                    <a:pt x="9647" y="540"/>
                  </a:lnTo>
                  <a:lnTo>
                    <a:pt x="8513" y="742"/>
                  </a:lnTo>
                  <a:lnTo>
                    <a:pt x="7407" y="931"/>
                  </a:lnTo>
                  <a:lnTo>
                    <a:pt x="6449" y="1080"/>
                  </a:lnTo>
                  <a:lnTo>
                    <a:pt x="5653" y="1201"/>
                  </a:lnTo>
                  <a:lnTo>
                    <a:pt x="4911" y="1336"/>
                  </a:lnTo>
                  <a:lnTo>
                    <a:pt x="4223" y="1471"/>
                  </a:lnTo>
                  <a:lnTo>
                    <a:pt x="3589" y="1619"/>
                  </a:lnTo>
                  <a:lnTo>
                    <a:pt x="3009" y="1768"/>
                  </a:lnTo>
                  <a:lnTo>
                    <a:pt x="2483" y="1943"/>
                  </a:lnTo>
                  <a:lnTo>
                    <a:pt x="2240" y="2024"/>
                  </a:lnTo>
                  <a:lnTo>
                    <a:pt x="2011" y="2118"/>
                  </a:lnTo>
                  <a:lnTo>
                    <a:pt x="1795" y="2213"/>
                  </a:lnTo>
                  <a:lnTo>
                    <a:pt x="1579" y="2321"/>
                  </a:lnTo>
                  <a:lnTo>
                    <a:pt x="1390" y="2429"/>
                  </a:lnTo>
                  <a:lnTo>
                    <a:pt x="1215" y="2537"/>
                  </a:lnTo>
                  <a:lnTo>
                    <a:pt x="1040" y="2658"/>
                  </a:lnTo>
                  <a:lnTo>
                    <a:pt x="891" y="2779"/>
                  </a:lnTo>
                  <a:lnTo>
                    <a:pt x="743" y="2901"/>
                  </a:lnTo>
                  <a:lnTo>
                    <a:pt x="621" y="3036"/>
                  </a:lnTo>
                  <a:lnTo>
                    <a:pt x="500" y="3184"/>
                  </a:lnTo>
                  <a:lnTo>
                    <a:pt x="392" y="3332"/>
                  </a:lnTo>
                  <a:lnTo>
                    <a:pt x="298" y="3481"/>
                  </a:lnTo>
                  <a:lnTo>
                    <a:pt x="217" y="3643"/>
                  </a:lnTo>
                  <a:lnTo>
                    <a:pt x="149" y="3818"/>
                  </a:lnTo>
                  <a:lnTo>
                    <a:pt x="95" y="3994"/>
                  </a:lnTo>
                  <a:lnTo>
                    <a:pt x="55" y="4182"/>
                  </a:lnTo>
                  <a:lnTo>
                    <a:pt x="28" y="4385"/>
                  </a:lnTo>
                  <a:lnTo>
                    <a:pt x="1" y="4587"/>
                  </a:lnTo>
                  <a:lnTo>
                    <a:pt x="1" y="4789"/>
                  </a:lnTo>
                  <a:lnTo>
                    <a:pt x="14" y="4992"/>
                  </a:lnTo>
                  <a:lnTo>
                    <a:pt x="28" y="5181"/>
                  </a:lnTo>
                  <a:lnTo>
                    <a:pt x="68" y="5370"/>
                  </a:lnTo>
                  <a:lnTo>
                    <a:pt x="122" y="5558"/>
                  </a:lnTo>
                  <a:lnTo>
                    <a:pt x="190" y="5734"/>
                  </a:lnTo>
                  <a:lnTo>
                    <a:pt x="271" y="5909"/>
                  </a:lnTo>
                  <a:lnTo>
                    <a:pt x="351" y="6085"/>
                  </a:lnTo>
                  <a:lnTo>
                    <a:pt x="459" y="6246"/>
                  </a:lnTo>
                  <a:lnTo>
                    <a:pt x="567" y="6395"/>
                  </a:lnTo>
                  <a:lnTo>
                    <a:pt x="702" y="6543"/>
                  </a:lnTo>
                  <a:lnTo>
                    <a:pt x="837" y="6692"/>
                  </a:lnTo>
                  <a:lnTo>
                    <a:pt x="986" y="6840"/>
                  </a:lnTo>
                  <a:lnTo>
                    <a:pt x="1134" y="6975"/>
                  </a:lnTo>
                  <a:lnTo>
                    <a:pt x="1296" y="7096"/>
                  </a:lnTo>
                  <a:lnTo>
                    <a:pt x="1471" y="7218"/>
                  </a:lnTo>
                  <a:lnTo>
                    <a:pt x="1647" y="7339"/>
                  </a:lnTo>
                  <a:lnTo>
                    <a:pt x="1835" y="7447"/>
                  </a:lnTo>
                  <a:lnTo>
                    <a:pt x="2038" y="7555"/>
                  </a:lnTo>
                  <a:lnTo>
                    <a:pt x="2240" y="7649"/>
                  </a:lnTo>
                  <a:lnTo>
                    <a:pt x="2443" y="7744"/>
                  </a:lnTo>
                  <a:lnTo>
                    <a:pt x="2874" y="7892"/>
                  </a:lnTo>
                  <a:lnTo>
                    <a:pt x="3319" y="8027"/>
                  </a:lnTo>
                  <a:lnTo>
                    <a:pt x="3765" y="8135"/>
                  </a:lnTo>
                  <a:lnTo>
                    <a:pt x="4237" y="8216"/>
                  </a:lnTo>
                  <a:lnTo>
                    <a:pt x="4709" y="8257"/>
                  </a:lnTo>
                  <a:lnTo>
                    <a:pt x="5168" y="8270"/>
                  </a:lnTo>
                  <a:lnTo>
                    <a:pt x="5545" y="8257"/>
                  </a:lnTo>
                  <a:lnTo>
                    <a:pt x="5977" y="8216"/>
                  </a:lnTo>
                  <a:lnTo>
                    <a:pt x="6449" y="8135"/>
                  </a:lnTo>
                  <a:lnTo>
                    <a:pt x="6706" y="8095"/>
                  </a:lnTo>
                  <a:lnTo>
                    <a:pt x="6962" y="8027"/>
                  </a:lnTo>
                  <a:lnTo>
                    <a:pt x="7232" y="7960"/>
                  </a:lnTo>
                  <a:lnTo>
                    <a:pt x="7502" y="7865"/>
                  </a:lnTo>
                  <a:lnTo>
                    <a:pt x="7771" y="7771"/>
                  </a:lnTo>
                  <a:lnTo>
                    <a:pt x="8055" y="7676"/>
                  </a:lnTo>
                  <a:lnTo>
                    <a:pt x="8324" y="7555"/>
                  </a:lnTo>
                  <a:lnTo>
                    <a:pt x="8608" y="7420"/>
                  </a:lnTo>
                  <a:lnTo>
                    <a:pt x="8878" y="7272"/>
                  </a:lnTo>
                  <a:lnTo>
                    <a:pt x="9147" y="7110"/>
                  </a:lnTo>
                  <a:lnTo>
                    <a:pt x="9404" y="6934"/>
                  </a:lnTo>
                  <a:lnTo>
                    <a:pt x="9660" y="6746"/>
                  </a:lnTo>
                  <a:lnTo>
                    <a:pt x="9903" y="6543"/>
                  </a:lnTo>
                  <a:lnTo>
                    <a:pt x="10146" y="6327"/>
                  </a:lnTo>
                  <a:lnTo>
                    <a:pt x="10375" y="6085"/>
                  </a:lnTo>
                  <a:lnTo>
                    <a:pt x="10591" y="5828"/>
                  </a:lnTo>
                  <a:lnTo>
                    <a:pt x="10780" y="5558"/>
                  </a:lnTo>
                  <a:lnTo>
                    <a:pt x="10969" y="5275"/>
                  </a:lnTo>
                  <a:lnTo>
                    <a:pt x="11144" y="4965"/>
                  </a:lnTo>
                  <a:lnTo>
                    <a:pt x="11292" y="4641"/>
                  </a:lnTo>
                  <a:lnTo>
                    <a:pt x="11427" y="4290"/>
                  </a:lnTo>
                  <a:lnTo>
                    <a:pt x="11535" y="3926"/>
                  </a:lnTo>
                  <a:lnTo>
                    <a:pt x="11616" y="3535"/>
                  </a:lnTo>
                  <a:lnTo>
                    <a:pt x="11684" y="3117"/>
                  </a:lnTo>
                  <a:lnTo>
                    <a:pt x="11724" y="2698"/>
                  </a:lnTo>
                  <a:lnTo>
                    <a:pt x="11738" y="2240"/>
                  </a:lnTo>
                  <a:lnTo>
                    <a:pt x="11738"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13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Slide 1">
  <p:cSld name="CUSTOM_6">
    <p:bg>
      <p:bgPr>
        <a:solidFill>
          <a:schemeClr val="dk1"/>
        </a:solidFill>
      </p:bgPr>
    </p:bg>
    <p:spTree>
      <p:nvGrpSpPr>
        <p:cNvPr id="1530" name="Shape 1530"/>
        <p:cNvGrpSpPr/>
        <p:nvPr/>
      </p:nvGrpSpPr>
      <p:grpSpPr>
        <a:xfrm>
          <a:off x="0" y="0"/>
          <a:ext cx="0" cy="0"/>
          <a:chOff x="0" y="0"/>
          <a:chExt cx="0" cy="0"/>
        </a:xfrm>
      </p:grpSpPr>
      <p:sp>
        <p:nvSpPr>
          <p:cNvPr id="1531" name="Google Shape;1531;p141"/>
          <p:cNvSpPr txBox="1"/>
          <p:nvPr>
            <p:ph idx="1" type="subTitle"/>
          </p:nvPr>
        </p:nvSpPr>
        <p:spPr>
          <a:xfrm>
            <a:off x="296325" y="3253250"/>
            <a:ext cx="3421500" cy="224700"/>
          </a:xfrm>
          <a:prstGeom prst="rect">
            <a:avLst/>
          </a:prstGeom>
          <a:noFill/>
          <a:ln>
            <a:noFill/>
          </a:ln>
        </p:spPr>
        <p:txBody>
          <a:bodyPr anchorCtr="0" anchor="t" bIns="0" lIns="0" spcFirstLastPara="1" rIns="0" wrap="square" tIns="0">
            <a:noAutofit/>
          </a:bodyPr>
          <a:lstStyle>
            <a:lvl1pPr lvl="0" rtl="0">
              <a:spcBef>
                <a:spcPts val="0"/>
              </a:spcBef>
              <a:spcAft>
                <a:spcPts val="0"/>
              </a:spcAft>
              <a:buClr>
                <a:schemeClr val="accent1"/>
              </a:buClr>
              <a:buSzPts val="1400"/>
              <a:buNone/>
              <a:defRPr sz="1000">
                <a:solidFill>
                  <a:schemeClr val="accent1"/>
                </a:solidFill>
                <a:latin typeface="Helvetica Neue"/>
                <a:ea typeface="Helvetica Neue"/>
                <a:cs typeface="Helvetica Neue"/>
                <a:sym typeface="Helvetica Neue"/>
              </a:defRPr>
            </a:lvl1pPr>
            <a:lvl2pPr lvl="1" rtl="0">
              <a:spcBef>
                <a:spcPts val="0"/>
              </a:spcBef>
              <a:spcAft>
                <a:spcPts val="0"/>
              </a:spcAft>
              <a:buClr>
                <a:schemeClr val="accent1"/>
              </a:buClr>
              <a:buSzPts val="1400"/>
              <a:buNone/>
              <a:defRPr>
                <a:solidFill>
                  <a:schemeClr val="accent1"/>
                </a:solidFill>
              </a:defRPr>
            </a:lvl2pPr>
            <a:lvl3pPr lvl="2" rtl="0">
              <a:spcBef>
                <a:spcPts val="0"/>
              </a:spcBef>
              <a:spcAft>
                <a:spcPts val="0"/>
              </a:spcAft>
              <a:buClr>
                <a:schemeClr val="accent1"/>
              </a:buClr>
              <a:buSzPts val="1400"/>
              <a:buNone/>
              <a:defRPr>
                <a:solidFill>
                  <a:schemeClr val="accent1"/>
                </a:solidFill>
              </a:defRPr>
            </a:lvl3pPr>
            <a:lvl4pPr lvl="3" rtl="0">
              <a:spcBef>
                <a:spcPts val="0"/>
              </a:spcBef>
              <a:spcAft>
                <a:spcPts val="0"/>
              </a:spcAft>
              <a:buClr>
                <a:schemeClr val="accent1"/>
              </a:buClr>
              <a:buSzPts val="1400"/>
              <a:buNone/>
              <a:defRPr>
                <a:solidFill>
                  <a:schemeClr val="accent1"/>
                </a:solidFill>
              </a:defRPr>
            </a:lvl4pPr>
            <a:lvl5pPr lvl="4" rtl="0">
              <a:spcBef>
                <a:spcPts val="0"/>
              </a:spcBef>
              <a:spcAft>
                <a:spcPts val="0"/>
              </a:spcAft>
              <a:buClr>
                <a:schemeClr val="accent1"/>
              </a:buClr>
              <a:buSzPts val="1400"/>
              <a:buNone/>
              <a:defRPr>
                <a:solidFill>
                  <a:schemeClr val="accent1"/>
                </a:solidFill>
              </a:defRPr>
            </a:lvl5pPr>
            <a:lvl6pPr lvl="5" rtl="0">
              <a:spcBef>
                <a:spcPts val="0"/>
              </a:spcBef>
              <a:spcAft>
                <a:spcPts val="0"/>
              </a:spcAft>
              <a:buClr>
                <a:schemeClr val="accent1"/>
              </a:buClr>
              <a:buSzPts val="1400"/>
              <a:buNone/>
              <a:defRPr>
                <a:solidFill>
                  <a:schemeClr val="accent1"/>
                </a:solidFill>
              </a:defRPr>
            </a:lvl6pPr>
            <a:lvl7pPr lvl="6" rtl="0">
              <a:spcBef>
                <a:spcPts val="0"/>
              </a:spcBef>
              <a:spcAft>
                <a:spcPts val="0"/>
              </a:spcAft>
              <a:buClr>
                <a:schemeClr val="accent1"/>
              </a:buClr>
              <a:buSzPts val="1400"/>
              <a:buNone/>
              <a:defRPr>
                <a:solidFill>
                  <a:schemeClr val="accent1"/>
                </a:solidFill>
              </a:defRPr>
            </a:lvl7pPr>
            <a:lvl8pPr lvl="7" rtl="0">
              <a:spcBef>
                <a:spcPts val="0"/>
              </a:spcBef>
              <a:spcAft>
                <a:spcPts val="0"/>
              </a:spcAft>
              <a:buClr>
                <a:schemeClr val="accent1"/>
              </a:buClr>
              <a:buSzPts val="1400"/>
              <a:buNone/>
              <a:defRPr>
                <a:solidFill>
                  <a:schemeClr val="accent1"/>
                </a:solidFill>
              </a:defRPr>
            </a:lvl8pPr>
            <a:lvl9pPr lvl="8" rtl="0">
              <a:spcBef>
                <a:spcPts val="0"/>
              </a:spcBef>
              <a:spcAft>
                <a:spcPts val="0"/>
              </a:spcAft>
              <a:buClr>
                <a:schemeClr val="accent1"/>
              </a:buClr>
              <a:buSzPts val="1400"/>
              <a:buNone/>
              <a:defRPr>
                <a:solidFill>
                  <a:schemeClr val="accent1"/>
                </a:solidFill>
              </a:defRPr>
            </a:lvl9pPr>
          </a:lstStyle>
          <a:p/>
        </p:txBody>
      </p:sp>
      <p:sp>
        <p:nvSpPr>
          <p:cNvPr id="1532" name="Google Shape;1532;p141"/>
          <p:cNvSpPr txBox="1"/>
          <p:nvPr>
            <p:ph type="title"/>
          </p:nvPr>
        </p:nvSpPr>
        <p:spPr>
          <a:xfrm>
            <a:off x="249649" y="1408150"/>
            <a:ext cx="5654100" cy="1728600"/>
          </a:xfrm>
          <a:prstGeom prst="rect">
            <a:avLst/>
          </a:prstGeom>
          <a:noFill/>
          <a:ln>
            <a:noFill/>
          </a:ln>
        </p:spPr>
        <p:txBody>
          <a:bodyPr anchorCtr="0" anchor="b" bIns="0" lIns="0" spcFirstLastPara="1" rIns="0" wrap="square" tIns="0">
            <a:noAutofit/>
          </a:bodyPr>
          <a:lstStyle>
            <a:lvl1pPr lvl="0" rtl="0">
              <a:lnSpc>
                <a:spcPct val="90000"/>
              </a:lnSpc>
              <a:spcBef>
                <a:spcPts val="0"/>
              </a:spcBef>
              <a:spcAft>
                <a:spcPts val="0"/>
              </a:spcAft>
              <a:buClr>
                <a:srgbClr val="FFFFFF"/>
              </a:buClr>
              <a:buSzPts val="4800"/>
              <a:buFont typeface="Helvetica Neue"/>
              <a:buNone/>
              <a:defRPr b="1" sz="4800">
                <a:solidFill>
                  <a:srgbClr val="FFFFFF"/>
                </a:solidFill>
                <a:latin typeface="Helvetica Neue"/>
                <a:ea typeface="Helvetica Neue"/>
                <a:cs typeface="Helvetica Neue"/>
                <a:sym typeface="Helvetica Neue"/>
              </a:defRPr>
            </a:lvl1pPr>
            <a:lvl2pPr lvl="1" rtl="0">
              <a:lnSpc>
                <a:spcPct val="90000"/>
              </a:lnSpc>
              <a:spcBef>
                <a:spcPts val="0"/>
              </a:spcBef>
              <a:spcAft>
                <a:spcPts val="0"/>
              </a:spcAft>
              <a:buSzPts val="4800"/>
              <a:buFont typeface="Helvetica Neue"/>
              <a:buNone/>
              <a:defRPr b="1" sz="4800">
                <a:latin typeface="Helvetica Neue"/>
                <a:ea typeface="Helvetica Neue"/>
                <a:cs typeface="Helvetica Neue"/>
                <a:sym typeface="Helvetica Neue"/>
              </a:defRPr>
            </a:lvl2pPr>
            <a:lvl3pPr lvl="2" rtl="0">
              <a:lnSpc>
                <a:spcPct val="90000"/>
              </a:lnSpc>
              <a:spcBef>
                <a:spcPts val="0"/>
              </a:spcBef>
              <a:spcAft>
                <a:spcPts val="0"/>
              </a:spcAft>
              <a:buSzPts val="4800"/>
              <a:buFont typeface="Helvetica Neue"/>
              <a:buNone/>
              <a:defRPr b="1" sz="4800">
                <a:latin typeface="Helvetica Neue"/>
                <a:ea typeface="Helvetica Neue"/>
                <a:cs typeface="Helvetica Neue"/>
                <a:sym typeface="Helvetica Neue"/>
              </a:defRPr>
            </a:lvl3pPr>
            <a:lvl4pPr lvl="3" rtl="0">
              <a:lnSpc>
                <a:spcPct val="90000"/>
              </a:lnSpc>
              <a:spcBef>
                <a:spcPts val="0"/>
              </a:spcBef>
              <a:spcAft>
                <a:spcPts val="0"/>
              </a:spcAft>
              <a:buSzPts val="4800"/>
              <a:buFont typeface="Helvetica Neue"/>
              <a:buNone/>
              <a:defRPr b="1" sz="4800">
                <a:latin typeface="Helvetica Neue"/>
                <a:ea typeface="Helvetica Neue"/>
                <a:cs typeface="Helvetica Neue"/>
                <a:sym typeface="Helvetica Neue"/>
              </a:defRPr>
            </a:lvl4pPr>
            <a:lvl5pPr lvl="4" rtl="0">
              <a:lnSpc>
                <a:spcPct val="90000"/>
              </a:lnSpc>
              <a:spcBef>
                <a:spcPts val="0"/>
              </a:spcBef>
              <a:spcAft>
                <a:spcPts val="0"/>
              </a:spcAft>
              <a:buSzPts val="4800"/>
              <a:buFont typeface="Helvetica Neue"/>
              <a:buNone/>
              <a:defRPr b="1" sz="4800">
                <a:latin typeface="Helvetica Neue"/>
                <a:ea typeface="Helvetica Neue"/>
                <a:cs typeface="Helvetica Neue"/>
                <a:sym typeface="Helvetica Neue"/>
              </a:defRPr>
            </a:lvl5pPr>
            <a:lvl6pPr lvl="5" rtl="0">
              <a:lnSpc>
                <a:spcPct val="90000"/>
              </a:lnSpc>
              <a:spcBef>
                <a:spcPts val="0"/>
              </a:spcBef>
              <a:spcAft>
                <a:spcPts val="0"/>
              </a:spcAft>
              <a:buSzPts val="4800"/>
              <a:buFont typeface="Helvetica Neue"/>
              <a:buNone/>
              <a:defRPr b="1" sz="4800">
                <a:latin typeface="Helvetica Neue"/>
                <a:ea typeface="Helvetica Neue"/>
                <a:cs typeface="Helvetica Neue"/>
                <a:sym typeface="Helvetica Neue"/>
              </a:defRPr>
            </a:lvl6pPr>
            <a:lvl7pPr lvl="6" rtl="0">
              <a:lnSpc>
                <a:spcPct val="90000"/>
              </a:lnSpc>
              <a:spcBef>
                <a:spcPts val="0"/>
              </a:spcBef>
              <a:spcAft>
                <a:spcPts val="0"/>
              </a:spcAft>
              <a:buSzPts val="4800"/>
              <a:buFont typeface="Helvetica Neue"/>
              <a:buNone/>
              <a:defRPr b="1" sz="4800">
                <a:latin typeface="Helvetica Neue"/>
                <a:ea typeface="Helvetica Neue"/>
                <a:cs typeface="Helvetica Neue"/>
                <a:sym typeface="Helvetica Neue"/>
              </a:defRPr>
            </a:lvl7pPr>
            <a:lvl8pPr lvl="7" rtl="0">
              <a:lnSpc>
                <a:spcPct val="90000"/>
              </a:lnSpc>
              <a:spcBef>
                <a:spcPts val="0"/>
              </a:spcBef>
              <a:spcAft>
                <a:spcPts val="0"/>
              </a:spcAft>
              <a:buSzPts val="4800"/>
              <a:buFont typeface="Helvetica Neue"/>
              <a:buNone/>
              <a:defRPr b="1" sz="4800">
                <a:latin typeface="Helvetica Neue"/>
                <a:ea typeface="Helvetica Neue"/>
                <a:cs typeface="Helvetica Neue"/>
                <a:sym typeface="Helvetica Neue"/>
              </a:defRPr>
            </a:lvl8pPr>
            <a:lvl9pPr lvl="8" rtl="0">
              <a:lnSpc>
                <a:spcPct val="90000"/>
              </a:lnSpc>
              <a:spcBef>
                <a:spcPts val="0"/>
              </a:spcBef>
              <a:spcAft>
                <a:spcPts val="0"/>
              </a:spcAft>
              <a:buSzPts val="4800"/>
              <a:buFont typeface="Helvetica Neue"/>
              <a:buNone/>
              <a:defRPr b="1" sz="4800">
                <a:latin typeface="Helvetica Neue"/>
                <a:ea typeface="Helvetica Neue"/>
                <a:cs typeface="Helvetica Neue"/>
                <a:sym typeface="Helvetica Neue"/>
              </a:defRPr>
            </a:lvl9pPr>
          </a:lstStyle>
          <a:p/>
        </p:txBody>
      </p:sp>
      <p:sp>
        <p:nvSpPr>
          <p:cNvPr id="1533" name="Google Shape;1533;p141"/>
          <p:cNvSpPr txBox="1"/>
          <p:nvPr/>
        </p:nvSpPr>
        <p:spPr>
          <a:xfrm>
            <a:off x="281896" y="4874925"/>
            <a:ext cx="1577100" cy="131700"/>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Clr>
                <a:srgbClr val="000000"/>
              </a:buClr>
              <a:buSzPts val="600"/>
              <a:buFont typeface="Arial"/>
              <a:buNone/>
            </a:pPr>
            <a:r>
              <a:rPr lang="en" sz="600">
                <a:solidFill>
                  <a:schemeClr val="dk2"/>
                </a:solidFill>
                <a:latin typeface="Helvetica Neue"/>
                <a:ea typeface="Helvetica Neue"/>
                <a:cs typeface="Helvetica Neue"/>
                <a:sym typeface="Helvetica Neue"/>
              </a:rPr>
              <a:t>2022 © AppFolio, Inc. Confidential</a:t>
            </a:r>
            <a:endParaRPr sz="600">
              <a:solidFill>
                <a:schemeClr val="dk2"/>
              </a:solidFill>
              <a:latin typeface="Helvetica Neue"/>
              <a:ea typeface="Helvetica Neue"/>
              <a:cs typeface="Helvetica Neue"/>
              <a:sym typeface="Helvetica Neue"/>
            </a:endParaRPr>
          </a:p>
        </p:txBody>
      </p:sp>
      <p:pic>
        <p:nvPicPr>
          <p:cNvPr id="1534" name="Google Shape;1534;p141"/>
          <p:cNvPicPr preferRelativeResize="0"/>
          <p:nvPr/>
        </p:nvPicPr>
        <p:blipFill>
          <a:blip r:embed="rId2">
            <a:alphaModFix/>
          </a:blip>
          <a:stretch>
            <a:fillRect/>
          </a:stretch>
        </p:blipFill>
        <p:spPr>
          <a:xfrm>
            <a:off x="289625" y="273611"/>
            <a:ext cx="1243726" cy="223642"/>
          </a:xfrm>
          <a:prstGeom prst="rect">
            <a:avLst/>
          </a:prstGeom>
          <a:noFill/>
          <a:ln>
            <a:noFill/>
          </a:ln>
        </p:spPr>
      </p:pic>
    </p:spTree>
  </p:cSld>
  <p:clrMapOvr>
    <a:masterClrMapping/>
  </p:clrMapOvr>
</p:sldLayout>
</file>

<file path=ppt/slideLayouts/slideLayout13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mp; Partner">
  <p:cSld name="CUSTOM_6_2">
    <p:bg>
      <p:bgPr>
        <a:solidFill>
          <a:schemeClr val="dk1"/>
        </a:solidFill>
      </p:bgPr>
    </p:bg>
    <p:spTree>
      <p:nvGrpSpPr>
        <p:cNvPr id="1535" name="Shape 1535"/>
        <p:cNvGrpSpPr/>
        <p:nvPr/>
      </p:nvGrpSpPr>
      <p:grpSpPr>
        <a:xfrm>
          <a:off x="0" y="0"/>
          <a:ext cx="0" cy="0"/>
          <a:chOff x="0" y="0"/>
          <a:chExt cx="0" cy="0"/>
        </a:xfrm>
      </p:grpSpPr>
      <p:sp>
        <p:nvSpPr>
          <p:cNvPr id="1536" name="Google Shape;1536;p142"/>
          <p:cNvSpPr/>
          <p:nvPr/>
        </p:nvSpPr>
        <p:spPr>
          <a:xfrm>
            <a:off x="8698265" y="4870865"/>
            <a:ext cx="136800" cy="139800"/>
          </a:xfrm>
          <a:prstGeom prst="ellipse">
            <a:avLst/>
          </a:pr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 name="Google Shape;1537;p142"/>
          <p:cNvSpPr txBox="1"/>
          <p:nvPr>
            <p:ph type="title"/>
          </p:nvPr>
        </p:nvSpPr>
        <p:spPr>
          <a:xfrm>
            <a:off x="304600" y="1956300"/>
            <a:ext cx="4521600" cy="1230900"/>
          </a:xfrm>
          <a:prstGeom prst="rect">
            <a:avLst/>
          </a:prstGeom>
          <a:noFill/>
          <a:ln>
            <a:noFill/>
          </a:ln>
        </p:spPr>
        <p:txBody>
          <a:bodyPr anchorCtr="0" anchor="t" bIns="0" lIns="0" spcFirstLastPara="1" rIns="0" wrap="square" tIns="0">
            <a:noAutofit/>
          </a:bodyPr>
          <a:lstStyle>
            <a:lvl1pPr lvl="0" rtl="0">
              <a:lnSpc>
                <a:spcPct val="90000"/>
              </a:lnSpc>
              <a:spcBef>
                <a:spcPts val="0"/>
              </a:spcBef>
              <a:spcAft>
                <a:spcPts val="0"/>
              </a:spcAft>
              <a:buClr>
                <a:srgbClr val="FFFFFF"/>
              </a:buClr>
              <a:buSzPts val="3200"/>
              <a:buFont typeface="Helvetica Neue"/>
              <a:buNone/>
              <a:defRPr b="1" sz="3200">
                <a:solidFill>
                  <a:srgbClr val="FFFFFF"/>
                </a:solidFill>
                <a:latin typeface="Helvetica Neue"/>
                <a:ea typeface="Helvetica Neue"/>
                <a:cs typeface="Helvetica Neue"/>
                <a:sym typeface="Helvetica Neue"/>
              </a:defRPr>
            </a:lvl1pPr>
            <a:lvl2pPr lvl="1" rtl="0">
              <a:lnSpc>
                <a:spcPct val="90000"/>
              </a:lnSpc>
              <a:spcBef>
                <a:spcPts val="0"/>
              </a:spcBef>
              <a:spcAft>
                <a:spcPts val="0"/>
              </a:spcAft>
              <a:buSzPts val="3200"/>
              <a:buFont typeface="Helvetica Neue"/>
              <a:buNone/>
              <a:defRPr b="1" sz="3200">
                <a:latin typeface="Helvetica Neue"/>
                <a:ea typeface="Helvetica Neue"/>
                <a:cs typeface="Helvetica Neue"/>
                <a:sym typeface="Helvetica Neue"/>
              </a:defRPr>
            </a:lvl2pPr>
            <a:lvl3pPr lvl="2" rtl="0">
              <a:lnSpc>
                <a:spcPct val="90000"/>
              </a:lnSpc>
              <a:spcBef>
                <a:spcPts val="0"/>
              </a:spcBef>
              <a:spcAft>
                <a:spcPts val="0"/>
              </a:spcAft>
              <a:buSzPts val="3200"/>
              <a:buFont typeface="Helvetica Neue"/>
              <a:buNone/>
              <a:defRPr b="1" sz="3200">
                <a:latin typeface="Helvetica Neue"/>
                <a:ea typeface="Helvetica Neue"/>
                <a:cs typeface="Helvetica Neue"/>
                <a:sym typeface="Helvetica Neue"/>
              </a:defRPr>
            </a:lvl3pPr>
            <a:lvl4pPr lvl="3" rtl="0">
              <a:lnSpc>
                <a:spcPct val="90000"/>
              </a:lnSpc>
              <a:spcBef>
                <a:spcPts val="0"/>
              </a:spcBef>
              <a:spcAft>
                <a:spcPts val="0"/>
              </a:spcAft>
              <a:buSzPts val="3200"/>
              <a:buFont typeface="Helvetica Neue"/>
              <a:buNone/>
              <a:defRPr b="1" sz="3200">
                <a:latin typeface="Helvetica Neue"/>
                <a:ea typeface="Helvetica Neue"/>
                <a:cs typeface="Helvetica Neue"/>
                <a:sym typeface="Helvetica Neue"/>
              </a:defRPr>
            </a:lvl4pPr>
            <a:lvl5pPr lvl="4" rtl="0">
              <a:lnSpc>
                <a:spcPct val="90000"/>
              </a:lnSpc>
              <a:spcBef>
                <a:spcPts val="0"/>
              </a:spcBef>
              <a:spcAft>
                <a:spcPts val="0"/>
              </a:spcAft>
              <a:buSzPts val="3200"/>
              <a:buFont typeface="Helvetica Neue"/>
              <a:buNone/>
              <a:defRPr b="1" sz="3200">
                <a:latin typeface="Helvetica Neue"/>
                <a:ea typeface="Helvetica Neue"/>
                <a:cs typeface="Helvetica Neue"/>
                <a:sym typeface="Helvetica Neue"/>
              </a:defRPr>
            </a:lvl5pPr>
            <a:lvl6pPr lvl="5" rtl="0">
              <a:lnSpc>
                <a:spcPct val="90000"/>
              </a:lnSpc>
              <a:spcBef>
                <a:spcPts val="0"/>
              </a:spcBef>
              <a:spcAft>
                <a:spcPts val="0"/>
              </a:spcAft>
              <a:buSzPts val="3200"/>
              <a:buFont typeface="Helvetica Neue"/>
              <a:buNone/>
              <a:defRPr b="1" sz="3200">
                <a:latin typeface="Helvetica Neue"/>
                <a:ea typeface="Helvetica Neue"/>
                <a:cs typeface="Helvetica Neue"/>
                <a:sym typeface="Helvetica Neue"/>
              </a:defRPr>
            </a:lvl6pPr>
            <a:lvl7pPr lvl="6" rtl="0">
              <a:lnSpc>
                <a:spcPct val="90000"/>
              </a:lnSpc>
              <a:spcBef>
                <a:spcPts val="0"/>
              </a:spcBef>
              <a:spcAft>
                <a:spcPts val="0"/>
              </a:spcAft>
              <a:buSzPts val="3200"/>
              <a:buFont typeface="Helvetica Neue"/>
              <a:buNone/>
              <a:defRPr b="1" sz="3200">
                <a:latin typeface="Helvetica Neue"/>
                <a:ea typeface="Helvetica Neue"/>
                <a:cs typeface="Helvetica Neue"/>
                <a:sym typeface="Helvetica Neue"/>
              </a:defRPr>
            </a:lvl7pPr>
            <a:lvl8pPr lvl="7" rtl="0">
              <a:lnSpc>
                <a:spcPct val="90000"/>
              </a:lnSpc>
              <a:spcBef>
                <a:spcPts val="0"/>
              </a:spcBef>
              <a:spcAft>
                <a:spcPts val="0"/>
              </a:spcAft>
              <a:buSzPts val="3200"/>
              <a:buFont typeface="Helvetica Neue"/>
              <a:buNone/>
              <a:defRPr b="1" sz="3200">
                <a:latin typeface="Helvetica Neue"/>
                <a:ea typeface="Helvetica Neue"/>
                <a:cs typeface="Helvetica Neue"/>
                <a:sym typeface="Helvetica Neue"/>
              </a:defRPr>
            </a:lvl8pPr>
            <a:lvl9pPr lvl="8" rtl="0">
              <a:lnSpc>
                <a:spcPct val="90000"/>
              </a:lnSpc>
              <a:spcBef>
                <a:spcPts val="0"/>
              </a:spcBef>
              <a:spcAft>
                <a:spcPts val="0"/>
              </a:spcAft>
              <a:buSzPts val="3200"/>
              <a:buFont typeface="Helvetica Neue"/>
              <a:buNone/>
              <a:defRPr b="1" sz="3200">
                <a:latin typeface="Helvetica Neue"/>
                <a:ea typeface="Helvetica Neue"/>
                <a:cs typeface="Helvetica Neue"/>
                <a:sym typeface="Helvetica Neue"/>
              </a:defRPr>
            </a:lvl9pPr>
          </a:lstStyle>
          <a:p/>
        </p:txBody>
      </p:sp>
      <p:pic>
        <p:nvPicPr>
          <p:cNvPr id="1538" name="Google Shape;1538;p142"/>
          <p:cNvPicPr preferRelativeResize="0"/>
          <p:nvPr/>
        </p:nvPicPr>
        <p:blipFill>
          <a:blip r:embed="rId2">
            <a:alphaModFix/>
          </a:blip>
          <a:stretch>
            <a:fillRect/>
          </a:stretch>
        </p:blipFill>
        <p:spPr>
          <a:xfrm>
            <a:off x="289625" y="273611"/>
            <a:ext cx="1243726" cy="223642"/>
          </a:xfrm>
          <a:prstGeom prst="rect">
            <a:avLst/>
          </a:prstGeom>
          <a:noFill/>
          <a:ln>
            <a:noFill/>
          </a:ln>
        </p:spPr>
      </p:pic>
      <p:sp>
        <p:nvSpPr>
          <p:cNvPr id="1539" name="Google Shape;1539;p142"/>
          <p:cNvSpPr txBox="1"/>
          <p:nvPr>
            <p:ph idx="12" type="sldNum"/>
          </p:nvPr>
        </p:nvSpPr>
        <p:spPr>
          <a:xfrm>
            <a:off x="290521" y="4874925"/>
            <a:ext cx="312300" cy="131700"/>
          </a:xfrm>
          <a:prstGeom prst="rect">
            <a:avLst/>
          </a:prstGeom>
          <a:noFill/>
          <a:ln>
            <a:noFill/>
          </a:ln>
        </p:spPr>
        <p:txBody>
          <a:bodyPr anchorCtr="0" anchor="ctr" bIns="0" lIns="0" spcFirstLastPara="1" rIns="0" wrap="square" tIns="0">
            <a:noAutofit/>
          </a:bodyPr>
          <a:lstStyle>
            <a:lvl1pPr indent="0" lvl="0"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1pPr>
            <a:lvl2pPr indent="0" lvl="1"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2pPr>
            <a:lvl3pPr indent="0" lvl="2"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3pPr>
            <a:lvl4pPr indent="0" lvl="3"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4pPr>
            <a:lvl5pPr indent="0" lvl="4"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5pPr>
            <a:lvl6pPr indent="0" lvl="5"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6pPr>
            <a:lvl7pPr indent="0" lvl="6"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7pPr>
            <a:lvl8pPr indent="0" lvl="7"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8pPr>
            <a:lvl9pPr indent="0" lvl="8"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9pPr>
          </a:lstStyle>
          <a:p>
            <a:pPr indent="0" lvl="0" marL="0" rtl="0" algn="l">
              <a:spcBef>
                <a:spcPts val="0"/>
              </a:spcBef>
              <a:spcAft>
                <a:spcPts val="0"/>
              </a:spcAft>
              <a:buNone/>
            </a:pPr>
            <a:fld id="{00000000-1234-1234-1234-123412341234}" type="slidenum">
              <a:rPr lang="en"/>
              <a:t>‹#›</a:t>
            </a:fld>
            <a:endParaRPr/>
          </a:p>
        </p:txBody>
      </p:sp>
      <p:sp>
        <p:nvSpPr>
          <p:cNvPr id="1540" name="Google Shape;1540;p142"/>
          <p:cNvSpPr txBox="1"/>
          <p:nvPr/>
        </p:nvSpPr>
        <p:spPr>
          <a:xfrm>
            <a:off x="1206943" y="4874925"/>
            <a:ext cx="1577100" cy="131700"/>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Clr>
                <a:srgbClr val="000000"/>
              </a:buClr>
              <a:buSzPts val="600"/>
              <a:buFont typeface="Arial"/>
              <a:buNone/>
            </a:pPr>
            <a:r>
              <a:rPr lang="en" sz="600">
                <a:solidFill>
                  <a:schemeClr val="dk2"/>
                </a:solidFill>
                <a:latin typeface="Helvetica Neue"/>
                <a:ea typeface="Helvetica Neue"/>
                <a:cs typeface="Helvetica Neue"/>
                <a:sym typeface="Helvetica Neue"/>
              </a:rPr>
              <a:t>2022 © AppFolio, Inc. Confidential</a:t>
            </a:r>
            <a:endParaRPr sz="600">
              <a:solidFill>
                <a:schemeClr val="dk2"/>
              </a:solidFill>
              <a:latin typeface="Helvetica Neue"/>
              <a:ea typeface="Helvetica Neue"/>
              <a:cs typeface="Helvetica Neue"/>
              <a:sym typeface="Helvetica Neue"/>
            </a:endParaRPr>
          </a:p>
        </p:txBody>
      </p:sp>
      <p:grpSp>
        <p:nvGrpSpPr>
          <p:cNvPr id="1541" name="Google Shape;1541;p142"/>
          <p:cNvGrpSpPr/>
          <p:nvPr/>
        </p:nvGrpSpPr>
        <p:grpSpPr>
          <a:xfrm>
            <a:off x="8684368" y="4856161"/>
            <a:ext cx="164601" cy="164574"/>
            <a:chOff x="5701200" y="2981425"/>
            <a:chExt cx="927850" cy="905250"/>
          </a:xfrm>
        </p:grpSpPr>
        <p:sp>
          <p:nvSpPr>
            <p:cNvPr id="1542" name="Google Shape;1542;p142"/>
            <p:cNvSpPr/>
            <p:nvPr/>
          </p:nvSpPr>
          <p:spPr>
            <a:xfrm>
              <a:off x="5701200" y="2981425"/>
              <a:ext cx="927850" cy="905250"/>
            </a:xfrm>
            <a:custGeom>
              <a:rect b="b" l="l" r="r" t="t"/>
              <a:pathLst>
                <a:path extrusionOk="0" h="36210" w="37114">
                  <a:moveTo>
                    <a:pt x="20237" y="5748"/>
                  </a:moveTo>
                  <a:lnTo>
                    <a:pt x="20587" y="5761"/>
                  </a:lnTo>
                  <a:lnTo>
                    <a:pt x="20925" y="5788"/>
                  </a:lnTo>
                  <a:lnTo>
                    <a:pt x="21262" y="5815"/>
                  </a:lnTo>
                  <a:lnTo>
                    <a:pt x="21599" y="5869"/>
                  </a:lnTo>
                  <a:lnTo>
                    <a:pt x="21936" y="5923"/>
                  </a:lnTo>
                  <a:lnTo>
                    <a:pt x="22274" y="5991"/>
                  </a:lnTo>
                  <a:lnTo>
                    <a:pt x="22597" y="6072"/>
                  </a:lnTo>
                  <a:lnTo>
                    <a:pt x="22921" y="6166"/>
                  </a:lnTo>
                  <a:lnTo>
                    <a:pt x="23245" y="6260"/>
                  </a:lnTo>
                  <a:lnTo>
                    <a:pt x="23569" y="6368"/>
                  </a:lnTo>
                  <a:lnTo>
                    <a:pt x="23893" y="6503"/>
                  </a:lnTo>
                  <a:lnTo>
                    <a:pt x="24203" y="6625"/>
                  </a:lnTo>
                  <a:lnTo>
                    <a:pt x="24513" y="6773"/>
                  </a:lnTo>
                  <a:lnTo>
                    <a:pt x="24823" y="6922"/>
                  </a:lnTo>
                  <a:lnTo>
                    <a:pt x="25120" y="7083"/>
                  </a:lnTo>
                  <a:lnTo>
                    <a:pt x="25417" y="7272"/>
                  </a:lnTo>
                  <a:lnTo>
                    <a:pt x="25714" y="7488"/>
                  </a:lnTo>
                  <a:lnTo>
                    <a:pt x="26011" y="7731"/>
                  </a:lnTo>
                  <a:lnTo>
                    <a:pt x="26307" y="8001"/>
                  </a:lnTo>
                  <a:lnTo>
                    <a:pt x="26604" y="8298"/>
                  </a:lnTo>
                  <a:lnTo>
                    <a:pt x="26887" y="8621"/>
                  </a:lnTo>
                  <a:lnTo>
                    <a:pt x="27157" y="8972"/>
                  </a:lnTo>
                  <a:lnTo>
                    <a:pt x="27292" y="9174"/>
                  </a:lnTo>
                  <a:lnTo>
                    <a:pt x="27414" y="9363"/>
                  </a:lnTo>
                  <a:lnTo>
                    <a:pt x="27535" y="9579"/>
                  </a:lnTo>
                  <a:lnTo>
                    <a:pt x="27656" y="9795"/>
                  </a:lnTo>
                  <a:lnTo>
                    <a:pt x="27764" y="10024"/>
                  </a:lnTo>
                  <a:lnTo>
                    <a:pt x="27872" y="10254"/>
                  </a:lnTo>
                  <a:lnTo>
                    <a:pt x="27967" y="10497"/>
                  </a:lnTo>
                  <a:lnTo>
                    <a:pt x="28061" y="10753"/>
                  </a:lnTo>
                  <a:lnTo>
                    <a:pt x="28142" y="11023"/>
                  </a:lnTo>
                  <a:lnTo>
                    <a:pt x="28223" y="11292"/>
                  </a:lnTo>
                  <a:lnTo>
                    <a:pt x="28290" y="11576"/>
                  </a:lnTo>
                  <a:lnTo>
                    <a:pt x="28358" y="11873"/>
                  </a:lnTo>
                  <a:lnTo>
                    <a:pt x="28412" y="12169"/>
                  </a:lnTo>
                  <a:lnTo>
                    <a:pt x="28452" y="12493"/>
                  </a:lnTo>
                  <a:lnTo>
                    <a:pt x="28493" y="12817"/>
                  </a:lnTo>
                  <a:lnTo>
                    <a:pt x="28520" y="13154"/>
                  </a:lnTo>
                  <a:lnTo>
                    <a:pt x="28533" y="13491"/>
                  </a:lnTo>
                  <a:lnTo>
                    <a:pt x="28533" y="13856"/>
                  </a:lnTo>
                  <a:lnTo>
                    <a:pt x="28533" y="15893"/>
                  </a:lnTo>
                  <a:lnTo>
                    <a:pt x="28560" y="17039"/>
                  </a:lnTo>
                  <a:lnTo>
                    <a:pt x="28560" y="18186"/>
                  </a:lnTo>
                  <a:lnTo>
                    <a:pt x="28560" y="19319"/>
                  </a:lnTo>
                  <a:lnTo>
                    <a:pt x="28533" y="20412"/>
                  </a:lnTo>
                  <a:lnTo>
                    <a:pt x="28506" y="20938"/>
                  </a:lnTo>
                  <a:lnTo>
                    <a:pt x="28479" y="21451"/>
                  </a:lnTo>
                  <a:lnTo>
                    <a:pt x="28425" y="21937"/>
                  </a:lnTo>
                  <a:lnTo>
                    <a:pt x="28371" y="22395"/>
                  </a:lnTo>
                  <a:lnTo>
                    <a:pt x="28304" y="22827"/>
                  </a:lnTo>
                  <a:lnTo>
                    <a:pt x="28223" y="23218"/>
                  </a:lnTo>
                  <a:lnTo>
                    <a:pt x="28142" y="23582"/>
                  </a:lnTo>
                  <a:lnTo>
                    <a:pt x="28034" y="23906"/>
                  </a:lnTo>
                  <a:lnTo>
                    <a:pt x="27845" y="24392"/>
                  </a:lnTo>
                  <a:lnTo>
                    <a:pt x="27629" y="24864"/>
                  </a:lnTo>
                  <a:lnTo>
                    <a:pt x="27387" y="25323"/>
                  </a:lnTo>
                  <a:lnTo>
                    <a:pt x="27117" y="25768"/>
                  </a:lnTo>
                  <a:lnTo>
                    <a:pt x="26833" y="26200"/>
                  </a:lnTo>
                  <a:lnTo>
                    <a:pt x="26523" y="26618"/>
                  </a:lnTo>
                  <a:lnTo>
                    <a:pt x="26199" y="27009"/>
                  </a:lnTo>
                  <a:lnTo>
                    <a:pt x="25835" y="27400"/>
                  </a:lnTo>
                  <a:lnTo>
                    <a:pt x="25471" y="27751"/>
                  </a:lnTo>
                  <a:lnTo>
                    <a:pt x="25080" y="28088"/>
                  </a:lnTo>
                  <a:lnTo>
                    <a:pt x="24661" y="28412"/>
                  </a:lnTo>
                  <a:lnTo>
                    <a:pt x="24243" y="28709"/>
                  </a:lnTo>
                  <a:lnTo>
                    <a:pt x="23798" y="28979"/>
                  </a:lnTo>
                  <a:lnTo>
                    <a:pt x="23353" y="29222"/>
                  </a:lnTo>
                  <a:lnTo>
                    <a:pt x="22881" y="29451"/>
                  </a:lnTo>
                  <a:lnTo>
                    <a:pt x="22409" y="29640"/>
                  </a:lnTo>
                  <a:lnTo>
                    <a:pt x="22287" y="29694"/>
                  </a:lnTo>
                  <a:lnTo>
                    <a:pt x="21788" y="29869"/>
                  </a:lnTo>
                  <a:lnTo>
                    <a:pt x="21289" y="30031"/>
                  </a:lnTo>
                  <a:lnTo>
                    <a:pt x="20776" y="30152"/>
                  </a:lnTo>
                  <a:lnTo>
                    <a:pt x="20264" y="30260"/>
                  </a:lnTo>
                  <a:lnTo>
                    <a:pt x="19737" y="30341"/>
                  </a:lnTo>
                  <a:lnTo>
                    <a:pt x="19211" y="30395"/>
                  </a:lnTo>
                  <a:lnTo>
                    <a:pt x="18685" y="30422"/>
                  </a:lnTo>
                  <a:lnTo>
                    <a:pt x="17484" y="30422"/>
                  </a:lnTo>
                  <a:lnTo>
                    <a:pt x="17134" y="30395"/>
                  </a:lnTo>
                  <a:lnTo>
                    <a:pt x="16769" y="30368"/>
                  </a:lnTo>
                  <a:lnTo>
                    <a:pt x="16405" y="30328"/>
                  </a:lnTo>
                  <a:lnTo>
                    <a:pt x="16027" y="30274"/>
                  </a:lnTo>
                  <a:lnTo>
                    <a:pt x="15650" y="30193"/>
                  </a:lnTo>
                  <a:lnTo>
                    <a:pt x="15272" y="30112"/>
                  </a:lnTo>
                  <a:lnTo>
                    <a:pt x="14894" y="30017"/>
                  </a:lnTo>
                  <a:lnTo>
                    <a:pt x="14517" y="29910"/>
                  </a:lnTo>
                  <a:lnTo>
                    <a:pt x="14139" y="29788"/>
                  </a:lnTo>
                  <a:lnTo>
                    <a:pt x="13761" y="29653"/>
                  </a:lnTo>
                  <a:lnTo>
                    <a:pt x="13383" y="29505"/>
                  </a:lnTo>
                  <a:lnTo>
                    <a:pt x="13019" y="29343"/>
                  </a:lnTo>
                  <a:lnTo>
                    <a:pt x="12655" y="29168"/>
                  </a:lnTo>
                  <a:lnTo>
                    <a:pt x="12304" y="28979"/>
                  </a:lnTo>
                  <a:lnTo>
                    <a:pt x="11967" y="28776"/>
                  </a:lnTo>
                  <a:lnTo>
                    <a:pt x="11630" y="28560"/>
                  </a:lnTo>
                  <a:lnTo>
                    <a:pt x="11306" y="28345"/>
                  </a:lnTo>
                  <a:lnTo>
                    <a:pt x="10982" y="28102"/>
                  </a:lnTo>
                  <a:lnTo>
                    <a:pt x="10685" y="27859"/>
                  </a:lnTo>
                  <a:lnTo>
                    <a:pt x="10402" y="27603"/>
                  </a:lnTo>
                  <a:lnTo>
                    <a:pt x="10132" y="27319"/>
                  </a:lnTo>
                  <a:lnTo>
                    <a:pt x="9889" y="27036"/>
                  </a:lnTo>
                  <a:lnTo>
                    <a:pt x="9646" y="26739"/>
                  </a:lnTo>
                  <a:lnTo>
                    <a:pt x="9431" y="26429"/>
                  </a:lnTo>
                  <a:lnTo>
                    <a:pt x="9242" y="26119"/>
                  </a:lnTo>
                  <a:lnTo>
                    <a:pt x="9066" y="25781"/>
                  </a:lnTo>
                  <a:lnTo>
                    <a:pt x="8918" y="25444"/>
                  </a:lnTo>
                  <a:lnTo>
                    <a:pt x="8797" y="25080"/>
                  </a:lnTo>
                  <a:lnTo>
                    <a:pt x="8702" y="24716"/>
                  </a:lnTo>
                  <a:lnTo>
                    <a:pt x="8621" y="24338"/>
                  </a:lnTo>
                  <a:lnTo>
                    <a:pt x="8581" y="23960"/>
                  </a:lnTo>
                  <a:lnTo>
                    <a:pt x="8567" y="23555"/>
                  </a:lnTo>
                  <a:lnTo>
                    <a:pt x="8581" y="23097"/>
                  </a:lnTo>
                  <a:lnTo>
                    <a:pt x="8608" y="22840"/>
                  </a:lnTo>
                  <a:lnTo>
                    <a:pt x="8635" y="22598"/>
                  </a:lnTo>
                  <a:lnTo>
                    <a:pt x="8675" y="22328"/>
                  </a:lnTo>
                  <a:lnTo>
                    <a:pt x="8729" y="22071"/>
                  </a:lnTo>
                  <a:lnTo>
                    <a:pt x="8797" y="21802"/>
                  </a:lnTo>
                  <a:lnTo>
                    <a:pt x="8877" y="21518"/>
                  </a:lnTo>
                  <a:lnTo>
                    <a:pt x="8972" y="21249"/>
                  </a:lnTo>
                  <a:lnTo>
                    <a:pt x="9080" y="20965"/>
                  </a:lnTo>
                  <a:lnTo>
                    <a:pt x="9201" y="20682"/>
                  </a:lnTo>
                  <a:lnTo>
                    <a:pt x="9350" y="20399"/>
                  </a:lnTo>
                  <a:lnTo>
                    <a:pt x="9512" y="20129"/>
                  </a:lnTo>
                  <a:lnTo>
                    <a:pt x="9700" y="19846"/>
                  </a:lnTo>
                  <a:lnTo>
                    <a:pt x="9903" y="19562"/>
                  </a:lnTo>
                  <a:lnTo>
                    <a:pt x="10132" y="19292"/>
                  </a:lnTo>
                  <a:lnTo>
                    <a:pt x="10388" y="19023"/>
                  </a:lnTo>
                  <a:lnTo>
                    <a:pt x="10658" y="18766"/>
                  </a:lnTo>
                  <a:lnTo>
                    <a:pt x="10955" y="18510"/>
                  </a:lnTo>
                  <a:lnTo>
                    <a:pt x="11279" y="18254"/>
                  </a:lnTo>
                  <a:lnTo>
                    <a:pt x="11630" y="18011"/>
                  </a:lnTo>
                  <a:lnTo>
                    <a:pt x="12007" y="17781"/>
                  </a:lnTo>
                  <a:lnTo>
                    <a:pt x="12426" y="17552"/>
                  </a:lnTo>
                  <a:lnTo>
                    <a:pt x="12857" y="17350"/>
                  </a:lnTo>
                  <a:lnTo>
                    <a:pt x="13329" y="17147"/>
                  </a:lnTo>
                  <a:lnTo>
                    <a:pt x="13829" y="16959"/>
                  </a:lnTo>
                  <a:lnTo>
                    <a:pt x="14368" y="16770"/>
                  </a:lnTo>
                  <a:lnTo>
                    <a:pt x="14935" y="16621"/>
                  </a:lnTo>
                  <a:lnTo>
                    <a:pt x="15542" y="16473"/>
                  </a:lnTo>
                  <a:lnTo>
                    <a:pt x="16176" y="16338"/>
                  </a:lnTo>
                  <a:lnTo>
                    <a:pt x="16864" y="16230"/>
                  </a:lnTo>
                  <a:lnTo>
                    <a:pt x="17579" y="16122"/>
                  </a:lnTo>
                  <a:lnTo>
                    <a:pt x="18240" y="16041"/>
                  </a:lnTo>
                  <a:lnTo>
                    <a:pt x="19292" y="15933"/>
                  </a:lnTo>
                  <a:lnTo>
                    <a:pt x="20331" y="15785"/>
                  </a:lnTo>
                  <a:lnTo>
                    <a:pt x="21370" y="15623"/>
                  </a:lnTo>
                  <a:lnTo>
                    <a:pt x="22409" y="15434"/>
                  </a:lnTo>
                  <a:lnTo>
                    <a:pt x="22773" y="15340"/>
                  </a:lnTo>
                  <a:lnTo>
                    <a:pt x="23097" y="15245"/>
                  </a:lnTo>
                  <a:lnTo>
                    <a:pt x="23393" y="15151"/>
                  </a:lnTo>
                  <a:lnTo>
                    <a:pt x="23650" y="15043"/>
                  </a:lnTo>
                  <a:lnTo>
                    <a:pt x="23866" y="14921"/>
                  </a:lnTo>
                  <a:lnTo>
                    <a:pt x="24054" y="14800"/>
                  </a:lnTo>
                  <a:lnTo>
                    <a:pt x="24216" y="14665"/>
                  </a:lnTo>
                  <a:lnTo>
                    <a:pt x="24351" y="14530"/>
                  </a:lnTo>
                  <a:lnTo>
                    <a:pt x="24473" y="14395"/>
                  </a:lnTo>
                  <a:lnTo>
                    <a:pt x="24554" y="14260"/>
                  </a:lnTo>
                  <a:lnTo>
                    <a:pt x="24621" y="14112"/>
                  </a:lnTo>
                  <a:lnTo>
                    <a:pt x="24675" y="13977"/>
                  </a:lnTo>
                  <a:lnTo>
                    <a:pt x="24715" y="13829"/>
                  </a:lnTo>
                  <a:lnTo>
                    <a:pt x="24729" y="13694"/>
                  </a:lnTo>
                  <a:lnTo>
                    <a:pt x="24742" y="13559"/>
                  </a:lnTo>
                  <a:lnTo>
                    <a:pt x="24756" y="13424"/>
                  </a:lnTo>
                  <a:lnTo>
                    <a:pt x="24769" y="13276"/>
                  </a:lnTo>
                  <a:lnTo>
                    <a:pt x="24769" y="13127"/>
                  </a:lnTo>
                  <a:lnTo>
                    <a:pt x="24756" y="12817"/>
                  </a:lnTo>
                  <a:lnTo>
                    <a:pt x="24715" y="12534"/>
                  </a:lnTo>
                  <a:lnTo>
                    <a:pt x="24675" y="12385"/>
                  </a:lnTo>
                  <a:lnTo>
                    <a:pt x="24635" y="12237"/>
                  </a:lnTo>
                  <a:lnTo>
                    <a:pt x="24581" y="12102"/>
                  </a:lnTo>
                  <a:lnTo>
                    <a:pt x="24527" y="11967"/>
                  </a:lnTo>
                  <a:lnTo>
                    <a:pt x="24392" y="11697"/>
                  </a:lnTo>
                  <a:lnTo>
                    <a:pt x="24230" y="11454"/>
                  </a:lnTo>
                  <a:lnTo>
                    <a:pt x="24135" y="11333"/>
                  </a:lnTo>
                  <a:lnTo>
                    <a:pt x="24041" y="11225"/>
                  </a:lnTo>
                  <a:lnTo>
                    <a:pt x="23879" y="11050"/>
                  </a:lnTo>
                  <a:lnTo>
                    <a:pt x="23717" y="10888"/>
                  </a:lnTo>
                  <a:lnTo>
                    <a:pt x="23528" y="10726"/>
                  </a:lnTo>
                  <a:lnTo>
                    <a:pt x="23326" y="10591"/>
                  </a:lnTo>
                  <a:lnTo>
                    <a:pt x="23110" y="10470"/>
                  </a:lnTo>
                  <a:lnTo>
                    <a:pt x="22867" y="10348"/>
                  </a:lnTo>
                  <a:lnTo>
                    <a:pt x="22611" y="10240"/>
                  </a:lnTo>
                  <a:lnTo>
                    <a:pt x="22341" y="10146"/>
                  </a:lnTo>
                  <a:lnTo>
                    <a:pt x="22058" y="10065"/>
                  </a:lnTo>
                  <a:lnTo>
                    <a:pt x="21748" y="9997"/>
                  </a:lnTo>
                  <a:lnTo>
                    <a:pt x="21424" y="9930"/>
                  </a:lnTo>
                  <a:lnTo>
                    <a:pt x="21086" y="9889"/>
                  </a:lnTo>
                  <a:lnTo>
                    <a:pt x="20722" y="9849"/>
                  </a:lnTo>
                  <a:lnTo>
                    <a:pt x="20344" y="9822"/>
                  </a:lnTo>
                  <a:lnTo>
                    <a:pt x="19953" y="9809"/>
                  </a:lnTo>
                  <a:lnTo>
                    <a:pt x="19535" y="9795"/>
                  </a:lnTo>
                  <a:lnTo>
                    <a:pt x="19157" y="9809"/>
                  </a:lnTo>
                  <a:lnTo>
                    <a:pt x="18780" y="9822"/>
                  </a:lnTo>
                  <a:lnTo>
                    <a:pt x="18429" y="9849"/>
                  </a:lnTo>
                  <a:lnTo>
                    <a:pt x="18092" y="9889"/>
                  </a:lnTo>
                  <a:lnTo>
                    <a:pt x="17781" y="9930"/>
                  </a:lnTo>
                  <a:lnTo>
                    <a:pt x="17484" y="9984"/>
                  </a:lnTo>
                  <a:lnTo>
                    <a:pt x="17188" y="10051"/>
                  </a:lnTo>
                  <a:lnTo>
                    <a:pt x="16931" y="10132"/>
                  </a:lnTo>
                  <a:lnTo>
                    <a:pt x="16675" y="10213"/>
                  </a:lnTo>
                  <a:lnTo>
                    <a:pt x="16432" y="10308"/>
                  </a:lnTo>
                  <a:lnTo>
                    <a:pt x="16203" y="10416"/>
                  </a:lnTo>
                  <a:lnTo>
                    <a:pt x="16001" y="10524"/>
                  </a:lnTo>
                  <a:lnTo>
                    <a:pt x="15798" y="10631"/>
                  </a:lnTo>
                  <a:lnTo>
                    <a:pt x="15609" y="10753"/>
                  </a:lnTo>
                  <a:lnTo>
                    <a:pt x="15434" y="10888"/>
                  </a:lnTo>
                  <a:lnTo>
                    <a:pt x="15272" y="11023"/>
                  </a:lnTo>
                  <a:lnTo>
                    <a:pt x="15124" y="11171"/>
                  </a:lnTo>
                  <a:lnTo>
                    <a:pt x="14989" y="11319"/>
                  </a:lnTo>
                  <a:lnTo>
                    <a:pt x="14854" y="11468"/>
                  </a:lnTo>
                  <a:lnTo>
                    <a:pt x="14732" y="11630"/>
                  </a:lnTo>
                  <a:lnTo>
                    <a:pt x="14624" y="11792"/>
                  </a:lnTo>
                  <a:lnTo>
                    <a:pt x="14517" y="11954"/>
                  </a:lnTo>
                  <a:lnTo>
                    <a:pt x="14422" y="12129"/>
                  </a:lnTo>
                  <a:lnTo>
                    <a:pt x="14341" y="12304"/>
                  </a:lnTo>
                  <a:lnTo>
                    <a:pt x="14179" y="12669"/>
                  </a:lnTo>
                  <a:lnTo>
                    <a:pt x="14058" y="13046"/>
                  </a:lnTo>
                  <a:lnTo>
                    <a:pt x="13950" y="13424"/>
                  </a:lnTo>
                  <a:lnTo>
                    <a:pt x="13856" y="13815"/>
                  </a:lnTo>
                  <a:lnTo>
                    <a:pt x="13815" y="14004"/>
                  </a:lnTo>
                  <a:lnTo>
                    <a:pt x="13761" y="14179"/>
                  </a:lnTo>
                  <a:lnTo>
                    <a:pt x="13694" y="14341"/>
                  </a:lnTo>
                  <a:lnTo>
                    <a:pt x="13613" y="14503"/>
                  </a:lnTo>
                  <a:lnTo>
                    <a:pt x="13505" y="14652"/>
                  </a:lnTo>
                  <a:lnTo>
                    <a:pt x="13397" y="14800"/>
                  </a:lnTo>
                  <a:lnTo>
                    <a:pt x="13262" y="14935"/>
                  </a:lnTo>
                  <a:lnTo>
                    <a:pt x="13127" y="15043"/>
                  </a:lnTo>
                  <a:lnTo>
                    <a:pt x="12979" y="15151"/>
                  </a:lnTo>
                  <a:lnTo>
                    <a:pt x="12817" y="15245"/>
                  </a:lnTo>
                  <a:lnTo>
                    <a:pt x="12655" y="15313"/>
                  </a:lnTo>
                  <a:lnTo>
                    <a:pt x="12479" y="15380"/>
                  </a:lnTo>
                  <a:lnTo>
                    <a:pt x="12304" y="15421"/>
                  </a:lnTo>
                  <a:lnTo>
                    <a:pt x="12115" y="15448"/>
                  </a:lnTo>
                  <a:lnTo>
                    <a:pt x="11751" y="15448"/>
                  </a:lnTo>
                  <a:lnTo>
                    <a:pt x="11562" y="15434"/>
                  </a:lnTo>
                  <a:lnTo>
                    <a:pt x="11373" y="15407"/>
                  </a:lnTo>
                  <a:lnTo>
                    <a:pt x="11184" y="15367"/>
                  </a:lnTo>
                  <a:lnTo>
                    <a:pt x="10995" y="15313"/>
                  </a:lnTo>
                  <a:lnTo>
                    <a:pt x="10820" y="15232"/>
                  </a:lnTo>
                  <a:lnTo>
                    <a:pt x="10645" y="15137"/>
                  </a:lnTo>
                  <a:lnTo>
                    <a:pt x="10496" y="15029"/>
                  </a:lnTo>
                  <a:lnTo>
                    <a:pt x="10334" y="14908"/>
                  </a:lnTo>
                  <a:lnTo>
                    <a:pt x="10200" y="14773"/>
                  </a:lnTo>
                  <a:lnTo>
                    <a:pt x="10078" y="14625"/>
                  </a:lnTo>
                  <a:lnTo>
                    <a:pt x="9970" y="14463"/>
                  </a:lnTo>
                  <a:lnTo>
                    <a:pt x="9876" y="14287"/>
                  </a:lnTo>
                  <a:lnTo>
                    <a:pt x="9795" y="14112"/>
                  </a:lnTo>
                  <a:lnTo>
                    <a:pt x="9741" y="13937"/>
                  </a:lnTo>
                  <a:lnTo>
                    <a:pt x="9687" y="13748"/>
                  </a:lnTo>
                  <a:lnTo>
                    <a:pt x="9660" y="13545"/>
                  </a:lnTo>
                  <a:lnTo>
                    <a:pt x="9660" y="13424"/>
                  </a:lnTo>
                  <a:lnTo>
                    <a:pt x="9700" y="13127"/>
                  </a:lnTo>
                  <a:lnTo>
                    <a:pt x="9741" y="12817"/>
                  </a:lnTo>
                  <a:lnTo>
                    <a:pt x="9795" y="12520"/>
                  </a:lnTo>
                  <a:lnTo>
                    <a:pt x="9849" y="12223"/>
                  </a:lnTo>
                  <a:lnTo>
                    <a:pt x="9930" y="11927"/>
                  </a:lnTo>
                  <a:lnTo>
                    <a:pt x="10011" y="11643"/>
                  </a:lnTo>
                  <a:lnTo>
                    <a:pt x="10105" y="11360"/>
                  </a:lnTo>
                  <a:lnTo>
                    <a:pt x="10213" y="11077"/>
                  </a:lnTo>
                  <a:lnTo>
                    <a:pt x="10334" y="10793"/>
                  </a:lnTo>
                  <a:lnTo>
                    <a:pt x="10456" y="10524"/>
                  </a:lnTo>
                  <a:lnTo>
                    <a:pt x="10591" y="10254"/>
                  </a:lnTo>
                  <a:lnTo>
                    <a:pt x="10739" y="9984"/>
                  </a:lnTo>
                  <a:lnTo>
                    <a:pt x="10901" y="9728"/>
                  </a:lnTo>
                  <a:lnTo>
                    <a:pt x="11063" y="9471"/>
                  </a:lnTo>
                  <a:lnTo>
                    <a:pt x="11252" y="9228"/>
                  </a:lnTo>
                  <a:lnTo>
                    <a:pt x="11427" y="8986"/>
                  </a:lnTo>
                  <a:lnTo>
                    <a:pt x="11603" y="8783"/>
                  </a:lnTo>
                  <a:lnTo>
                    <a:pt x="11778" y="8594"/>
                  </a:lnTo>
                  <a:lnTo>
                    <a:pt x="11953" y="8405"/>
                  </a:lnTo>
                  <a:lnTo>
                    <a:pt x="12142" y="8230"/>
                  </a:lnTo>
                  <a:lnTo>
                    <a:pt x="12345" y="8055"/>
                  </a:lnTo>
                  <a:lnTo>
                    <a:pt x="12547" y="7893"/>
                  </a:lnTo>
                  <a:lnTo>
                    <a:pt x="12749" y="7731"/>
                  </a:lnTo>
                  <a:lnTo>
                    <a:pt x="12965" y="7569"/>
                  </a:lnTo>
                  <a:lnTo>
                    <a:pt x="13181" y="7421"/>
                  </a:lnTo>
                  <a:lnTo>
                    <a:pt x="13410" y="7286"/>
                  </a:lnTo>
                  <a:lnTo>
                    <a:pt x="13640" y="7151"/>
                  </a:lnTo>
                  <a:lnTo>
                    <a:pt x="13869" y="7016"/>
                  </a:lnTo>
                  <a:lnTo>
                    <a:pt x="14125" y="6895"/>
                  </a:lnTo>
                  <a:lnTo>
                    <a:pt x="14368" y="6773"/>
                  </a:lnTo>
                  <a:lnTo>
                    <a:pt x="14624" y="6665"/>
                  </a:lnTo>
                  <a:lnTo>
                    <a:pt x="14881" y="6557"/>
                  </a:lnTo>
                  <a:lnTo>
                    <a:pt x="15434" y="6368"/>
                  </a:lnTo>
                  <a:lnTo>
                    <a:pt x="16001" y="6207"/>
                  </a:lnTo>
                  <a:lnTo>
                    <a:pt x="16581" y="6058"/>
                  </a:lnTo>
                  <a:lnTo>
                    <a:pt x="17201" y="5950"/>
                  </a:lnTo>
                  <a:lnTo>
                    <a:pt x="17835" y="5856"/>
                  </a:lnTo>
                  <a:lnTo>
                    <a:pt x="18496" y="5802"/>
                  </a:lnTo>
                  <a:lnTo>
                    <a:pt x="19184" y="5761"/>
                  </a:lnTo>
                  <a:lnTo>
                    <a:pt x="19899" y="5748"/>
                  </a:lnTo>
                  <a:close/>
                  <a:moveTo>
                    <a:pt x="18523" y="1"/>
                  </a:moveTo>
                  <a:lnTo>
                    <a:pt x="18038" y="14"/>
                  </a:lnTo>
                  <a:lnTo>
                    <a:pt x="17565" y="28"/>
                  </a:lnTo>
                  <a:lnTo>
                    <a:pt x="17093" y="55"/>
                  </a:lnTo>
                  <a:lnTo>
                    <a:pt x="16621" y="95"/>
                  </a:lnTo>
                  <a:lnTo>
                    <a:pt x="16149" y="149"/>
                  </a:lnTo>
                  <a:lnTo>
                    <a:pt x="15690" y="203"/>
                  </a:lnTo>
                  <a:lnTo>
                    <a:pt x="15232" y="271"/>
                  </a:lnTo>
                  <a:lnTo>
                    <a:pt x="14773" y="352"/>
                  </a:lnTo>
                  <a:lnTo>
                    <a:pt x="14328" y="446"/>
                  </a:lnTo>
                  <a:lnTo>
                    <a:pt x="13882" y="540"/>
                  </a:lnTo>
                  <a:lnTo>
                    <a:pt x="13437" y="648"/>
                  </a:lnTo>
                  <a:lnTo>
                    <a:pt x="12992" y="770"/>
                  </a:lnTo>
                  <a:lnTo>
                    <a:pt x="12560" y="905"/>
                  </a:lnTo>
                  <a:lnTo>
                    <a:pt x="12129" y="1040"/>
                  </a:lnTo>
                  <a:lnTo>
                    <a:pt x="11711" y="1201"/>
                  </a:lnTo>
                  <a:lnTo>
                    <a:pt x="11292" y="1350"/>
                  </a:lnTo>
                  <a:lnTo>
                    <a:pt x="10874" y="1525"/>
                  </a:lnTo>
                  <a:lnTo>
                    <a:pt x="10469" y="1701"/>
                  </a:lnTo>
                  <a:lnTo>
                    <a:pt x="10065" y="1890"/>
                  </a:lnTo>
                  <a:lnTo>
                    <a:pt x="9673" y="2078"/>
                  </a:lnTo>
                  <a:lnTo>
                    <a:pt x="9282" y="2294"/>
                  </a:lnTo>
                  <a:lnTo>
                    <a:pt x="8891" y="2497"/>
                  </a:lnTo>
                  <a:lnTo>
                    <a:pt x="8513" y="2726"/>
                  </a:lnTo>
                  <a:lnTo>
                    <a:pt x="8149" y="2955"/>
                  </a:lnTo>
                  <a:lnTo>
                    <a:pt x="7771" y="3198"/>
                  </a:lnTo>
                  <a:lnTo>
                    <a:pt x="7420" y="3441"/>
                  </a:lnTo>
                  <a:lnTo>
                    <a:pt x="7070" y="3697"/>
                  </a:lnTo>
                  <a:lnTo>
                    <a:pt x="6719" y="3967"/>
                  </a:lnTo>
                  <a:lnTo>
                    <a:pt x="6382" y="4237"/>
                  </a:lnTo>
                  <a:lnTo>
                    <a:pt x="6044" y="4520"/>
                  </a:lnTo>
                  <a:lnTo>
                    <a:pt x="5721" y="4803"/>
                  </a:lnTo>
                  <a:lnTo>
                    <a:pt x="5410" y="5100"/>
                  </a:lnTo>
                  <a:lnTo>
                    <a:pt x="5100" y="5411"/>
                  </a:lnTo>
                  <a:lnTo>
                    <a:pt x="4790" y="5721"/>
                  </a:lnTo>
                  <a:lnTo>
                    <a:pt x="4493" y="6031"/>
                  </a:lnTo>
                  <a:lnTo>
                    <a:pt x="4210" y="6368"/>
                  </a:lnTo>
                  <a:lnTo>
                    <a:pt x="3940" y="6692"/>
                  </a:lnTo>
                  <a:lnTo>
                    <a:pt x="3670" y="7029"/>
                  </a:lnTo>
                  <a:lnTo>
                    <a:pt x="3400" y="7380"/>
                  </a:lnTo>
                  <a:lnTo>
                    <a:pt x="3144" y="7731"/>
                  </a:lnTo>
                  <a:lnTo>
                    <a:pt x="2901" y="8095"/>
                  </a:lnTo>
                  <a:lnTo>
                    <a:pt x="2672" y="8473"/>
                  </a:lnTo>
                  <a:lnTo>
                    <a:pt x="2442" y="8837"/>
                  </a:lnTo>
                  <a:lnTo>
                    <a:pt x="2227" y="9228"/>
                  </a:lnTo>
                  <a:lnTo>
                    <a:pt x="2011" y="9606"/>
                  </a:lnTo>
                  <a:lnTo>
                    <a:pt x="1822" y="9997"/>
                  </a:lnTo>
                  <a:lnTo>
                    <a:pt x="1633" y="10402"/>
                  </a:lnTo>
                  <a:lnTo>
                    <a:pt x="1444" y="10807"/>
                  </a:lnTo>
                  <a:lnTo>
                    <a:pt x="1282" y="11225"/>
                  </a:lnTo>
                  <a:lnTo>
                    <a:pt x="1120" y="11643"/>
                  </a:lnTo>
                  <a:lnTo>
                    <a:pt x="972" y="12061"/>
                  </a:lnTo>
                  <a:lnTo>
                    <a:pt x="824" y="12493"/>
                  </a:lnTo>
                  <a:lnTo>
                    <a:pt x="702" y="12925"/>
                  </a:lnTo>
                  <a:lnTo>
                    <a:pt x="581" y="13357"/>
                  </a:lnTo>
                  <a:lnTo>
                    <a:pt x="473" y="13802"/>
                  </a:lnTo>
                  <a:lnTo>
                    <a:pt x="378" y="14260"/>
                  </a:lnTo>
                  <a:lnTo>
                    <a:pt x="284" y="14719"/>
                  </a:lnTo>
                  <a:lnTo>
                    <a:pt x="216" y="15178"/>
                  </a:lnTo>
                  <a:lnTo>
                    <a:pt x="149" y="15636"/>
                  </a:lnTo>
                  <a:lnTo>
                    <a:pt x="95" y="16109"/>
                  </a:lnTo>
                  <a:lnTo>
                    <a:pt x="55" y="16581"/>
                  </a:lnTo>
                  <a:lnTo>
                    <a:pt x="28" y="17066"/>
                  </a:lnTo>
                  <a:lnTo>
                    <a:pt x="1" y="17539"/>
                  </a:lnTo>
                  <a:lnTo>
                    <a:pt x="1" y="18024"/>
                  </a:lnTo>
                  <a:lnTo>
                    <a:pt x="1" y="18523"/>
                  </a:lnTo>
                  <a:lnTo>
                    <a:pt x="28" y="18996"/>
                  </a:lnTo>
                  <a:lnTo>
                    <a:pt x="55" y="19481"/>
                  </a:lnTo>
                  <a:lnTo>
                    <a:pt x="95" y="19953"/>
                  </a:lnTo>
                  <a:lnTo>
                    <a:pt x="149" y="20426"/>
                  </a:lnTo>
                  <a:lnTo>
                    <a:pt x="216" y="20898"/>
                  </a:lnTo>
                  <a:lnTo>
                    <a:pt x="284" y="21356"/>
                  </a:lnTo>
                  <a:lnTo>
                    <a:pt x="378" y="21815"/>
                  </a:lnTo>
                  <a:lnTo>
                    <a:pt x="473" y="22260"/>
                  </a:lnTo>
                  <a:lnTo>
                    <a:pt x="581" y="22706"/>
                  </a:lnTo>
                  <a:lnTo>
                    <a:pt x="702" y="23151"/>
                  </a:lnTo>
                  <a:lnTo>
                    <a:pt x="824" y="23582"/>
                  </a:lnTo>
                  <a:lnTo>
                    <a:pt x="972" y="24014"/>
                  </a:lnTo>
                  <a:lnTo>
                    <a:pt x="1120" y="24446"/>
                  </a:lnTo>
                  <a:lnTo>
                    <a:pt x="1282" y="24864"/>
                  </a:lnTo>
                  <a:lnTo>
                    <a:pt x="1444" y="25282"/>
                  </a:lnTo>
                  <a:lnTo>
                    <a:pt x="1633" y="25687"/>
                  </a:lnTo>
                  <a:lnTo>
                    <a:pt x="1822" y="26092"/>
                  </a:lnTo>
                  <a:lnTo>
                    <a:pt x="2011" y="26483"/>
                  </a:lnTo>
                  <a:lnTo>
                    <a:pt x="2227" y="26874"/>
                  </a:lnTo>
                  <a:lnTo>
                    <a:pt x="2442" y="27265"/>
                  </a:lnTo>
                  <a:lnTo>
                    <a:pt x="2672" y="27643"/>
                  </a:lnTo>
                  <a:lnTo>
                    <a:pt x="2901" y="28007"/>
                  </a:lnTo>
                  <a:lnTo>
                    <a:pt x="3144" y="28372"/>
                  </a:lnTo>
                  <a:lnTo>
                    <a:pt x="3400" y="28736"/>
                  </a:lnTo>
                  <a:lnTo>
                    <a:pt x="3670" y="29087"/>
                  </a:lnTo>
                  <a:lnTo>
                    <a:pt x="3940" y="29424"/>
                  </a:lnTo>
                  <a:lnTo>
                    <a:pt x="4210" y="29761"/>
                  </a:lnTo>
                  <a:lnTo>
                    <a:pt x="4493" y="30098"/>
                  </a:lnTo>
                  <a:lnTo>
                    <a:pt x="4790" y="30422"/>
                  </a:lnTo>
                  <a:lnTo>
                    <a:pt x="5100" y="30732"/>
                  </a:lnTo>
                  <a:lnTo>
                    <a:pt x="5410" y="31043"/>
                  </a:lnTo>
                  <a:lnTo>
                    <a:pt x="5721" y="31340"/>
                  </a:lnTo>
                  <a:lnTo>
                    <a:pt x="6044" y="31636"/>
                  </a:lnTo>
                  <a:lnTo>
                    <a:pt x="6382" y="31920"/>
                  </a:lnTo>
                  <a:lnTo>
                    <a:pt x="6719" y="32189"/>
                  </a:lnTo>
                  <a:lnTo>
                    <a:pt x="7070" y="32459"/>
                  </a:lnTo>
                  <a:lnTo>
                    <a:pt x="7420" y="32716"/>
                  </a:lnTo>
                  <a:lnTo>
                    <a:pt x="7771" y="32972"/>
                  </a:lnTo>
                  <a:lnTo>
                    <a:pt x="8149" y="33215"/>
                  </a:lnTo>
                  <a:lnTo>
                    <a:pt x="8513" y="33458"/>
                  </a:lnTo>
                  <a:lnTo>
                    <a:pt x="8891" y="33673"/>
                  </a:lnTo>
                  <a:lnTo>
                    <a:pt x="9282" y="33889"/>
                  </a:lnTo>
                  <a:lnTo>
                    <a:pt x="9673" y="34105"/>
                  </a:lnTo>
                  <a:lnTo>
                    <a:pt x="10065" y="34307"/>
                  </a:lnTo>
                  <a:lnTo>
                    <a:pt x="10469" y="34496"/>
                  </a:lnTo>
                  <a:lnTo>
                    <a:pt x="10874" y="34672"/>
                  </a:lnTo>
                  <a:lnTo>
                    <a:pt x="11292" y="34847"/>
                  </a:lnTo>
                  <a:lnTo>
                    <a:pt x="11711" y="35009"/>
                  </a:lnTo>
                  <a:lnTo>
                    <a:pt x="12129" y="35157"/>
                  </a:lnTo>
                  <a:lnTo>
                    <a:pt x="12560" y="35306"/>
                  </a:lnTo>
                  <a:lnTo>
                    <a:pt x="12992" y="35427"/>
                  </a:lnTo>
                  <a:lnTo>
                    <a:pt x="13437" y="35562"/>
                  </a:lnTo>
                  <a:lnTo>
                    <a:pt x="13882" y="35670"/>
                  </a:lnTo>
                  <a:lnTo>
                    <a:pt x="14328" y="35764"/>
                  </a:lnTo>
                  <a:lnTo>
                    <a:pt x="14773" y="35859"/>
                  </a:lnTo>
                  <a:lnTo>
                    <a:pt x="15232" y="35940"/>
                  </a:lnTo>
                  <a:lnTo>
                    <a:pt x="15690" y="36021"/>
                  </a:lnTo>
                  <a:lnTo>
                    <a:pt x="16149" y="36075"/>
                  </a:lnTo>
                  <a:lnTo>
                    <a:pt x="16621" y="36129"/>
                  </a:lnTo>
                  <a:lnTo>
                    <a:pt x="17093" y="36169"/>
                  </a:lnTo>
                  <a:lnTo>
                    <a:pt x="17565" y="36196"/>
                  </a:lnTo>
                  <a:lnTo>
                    <a:pt x="18038" y="36210"/>
                  </a:lnTo>
                  <a:lnTo>
                    <a:pt x="19009" y="36210"/>
                  </a:lnTo>
                  <a:lnTo>
                    <a:pt x="19481" y="36196"/>
                  </a:lnTo>
                  <a:lnTo>
                    <a:pt x="19953" y="36169"/>
                  </a:lnTo>
                  <a:lnTo>
                    <a:pt x="20425" y="36129"/>
                  </a:lnTo>
                  <a:lnTo>
                    <a:pt x="20898" y="36075"/>
                  </a:lnTo>
                  <a:lnTo>
                    <a:pt x="21356" y="36021"/>
                  </a:lnTo>
                  <a:lnTo>
                    <a:pt x="21815" y="35953"/>
                  </a:lnTo>
                  <a:lnTo>
                    <a:pt x="22274" y="35872"/>
                  </a:lnTo>
                  <a:lnTo>
                    <a:pt x="22719" y="35778"/>
                  </a:lnTo>
                  <a:lnTo>
                    <a:pt x="23178" y="35670"/>
                  </a:lnTo>
                  <a:lnTo>
                    <a:pt x="23623" y="35562"/>
                  </a:lnTo>
                  <a:lnTo>
                    <a:pt x="24054" y="35441"/>
                  </a:lnTo>
                  <a:lnTo>
                    <a:pt x="24486" y="35306"/>
                  </a:lnTo>
                  <a:lnTo>
                    <a:pt x="24918" y="35171"/>
                  </a:lnTo>
                  <a:lnTo>
                    <a:pt x="25350" y="35022"/>
                  </a:lnTo>
                  <a:lnTo>
                    <a:pt x="25768" y="34861"/>
                  </a:lnTo>
                  <a:lnTo>
                    <a:pt x="26186" y="34685"/>
                  </a:lnTo>
                  <a:lnTo>
                    <a:pt x="26591" y="34510"/>
                  </a:lnTo>
                  <a:lnTo>
                    <a:pt x="26995" y="34321"/>
                  </a:lnTo>
                  <a:lnTo>
                    <a:pt x="27387" y="34119"/>
                  </a:lnTo>
                  <a:lnTo>
                    <a:pt x="27778" y="33916"/>
                  </a:lnTo>
                  <a:lnTo>
                    <a:pt x="28169" y="33700"/>
                  </a:lnTo>
                  <a:lnTo>
                    <a:pt x="28547" y="33471"/>
                  </a:lnTo>
                  <a:lnTo>
                    <a:pt x="28925" y="33242"/>
                  </a:lnTo>
                  <a:lnTo>
                    <a:pt x="29289" y="32999"/>
                  </a:lnTo>
                  <a:lnTo>
                    <a:pt x="29653" y="32756"/>
                  </a:lnTo>
                  <a:lnTo>
                    <a:pt x="30004" y="32500"/>
                  </a:lnTo>
                  <a:lnTo>
                    <a:pt x="30355" y="32230"/>
                  </a:lnTo>
                  <a:lnTo>
                    <a:pt x="30692" y="31947"/>
                  </a:lnTo>
                  <a:lnTo>
                    <a:pt x="31029" y="31663"/>
                  </a:lnTo>
                  <a:lnTo>
                    <a:pt x="31353" y="31380"/>
                  </a:lnTo>
                  <a:lnTo>
                    <a:pt x="31677" y="31083"/>
                  </a:lnTo>
                  <a:lnTo>
                    <a:pt x="31987" y="30773"/>
                  </a:lnTo>
                  <a:lnTo>
                    <a:pt x="32284" y="30463"/>
                  </a:lnTo>
                  <a:lnTo>
                    <a:pt x="32580" y="30139"/>
                  </a:lnTo>
                  <a:lnTo>
                    <a:pt x="32877" y="29815"/>
                  </a:lnTo>
                  <a:lnTo>
                    <a:pt x="33147" y="29478"/>
                  </a:lnTo>
                  <a:lnTo>
                    <a:pt x="33430" y="29127"/>
                  </a:lnTo>
                  <a:lnTo>
                    <a:pt x="33687" y="28776"/>
                  </a:lnTo>
                  <a:lnTo>
                    <a:pt x="33943" y="28426"/>
                  </a:lnTo>
                  <a:lnTo>
                    <a:pt x="34186" y="28061"/>
                  </a:lnTo>
                  <a:lnTo>
                    <a:pt x="34429" y="27697"/>
                  </a:lnTo>
                  <a:lnTo>
                    <a:pt x="34658" y="27319"/>
                  </a:lnTo>
                  <a:lnTo>
                    <a:pt x="34874" y="26928"/>
                  </a:lnTo>
                  <a:lnTo>
                    <a:pt x="35076" y="26537"/>
                  </a:lnTo>
                  <a:lnTo>
                    <a:pt x="35279" y="26146"/>
                  </a:lnTo>
                  <a:lnTo>
                    <a:pt x="35467" y="25741"/>
                  </a:lnTo>
                  <a:lnTo>
                    <a:pt x="35656" y="25336"/>
                  </a:lnTo>
                  <a:lnTo>
                    <a:pt x="35832" y="24918"/>
                  </a:lnTo>
                  <a:lnTo>
                    <a:pt x="35980" y="24500"/>
                  </a:lnTo>
                  <a:lnTo>
                    <a:pt x="36142" y="24068"/>
                  </a:lnTo>
                  <a:lnTo>
                    <a:pt x="36277" y="23636"/>
                  </a:lnTo>
                  <a:lnTo>
                    <a:pt x="36412" y="23205"/>
                  </a:lnTo>
                  <a:lnTo>
                    <a:pt x="36533" y="22760"/>
                  </a:lnTo>
                  <a:lnTo>
                    <a:pt x="36641" y="22314"/>
                  </a:lnTo>
                  <a:lnTo>
                    <a:pt x="36736" y="21856"/>
                  </a:lnTo>
                  <a:lnTo>
                    <a:pt x="36817" y="21397"/>
                  </a:lnTo>
                  <a:lnTo>
                    <a:pt x="36897" y="20938"/>
                  </a:lnTo>
                  <a:lnTo>
                    <a:pt x="36965" y="20466"/>
                  </a:lnTo>
                  <a:lnTo>
                    <a:pt x="37019" y="19994"/>
                  </a:lnTo>
                  <a:lnTo>
                    <a:pt x="37059" y="19522"/>
                  </a:lnTo>
                  <a:lnTo>
                    <a:pt x="37086" y="19036"/>
                  </a:lnTo>
                  <a:lnTo>
                    <a:pt x="37100" y="18550"/>
                  </a:lnTo>
                  <a:lnTo>
                    <a:pt x="37113" y="18065"/>
                  </a:lnTo>
                  <a:lnTo>
                    <a:pt x="37100" y="17579"/>
                  </a:lnTo>
                  <a:lnTo>
                    <a:pt x="37086" y="17093"/>
                  </a:lnTo>
                  <a:lnTo>
                    <a:pt x="37059" y="16608"/>
                  </a:lnTo>
                  <a:lnTo>
                    <a:pt x="37019" y="16136"/>
                  </a:lnTo>
                  <a:lnTo>
                    <a:pt x="36965" y="15663"/>
                  </a:lnTo>
                  <a:lnTo>
                    <a:pt x="36897" y="15191"/>
                  </a:lnTo>
                  <a:lnTo>
                    <a:pt x="36817" y="14733"/>
                  </a:lnTo>
                  <a:lnTo>
                    <a:pt x="36736" y="14274"/>
                  </a:lnTo>
                  <a:lnTo>
                    <a:pt x="36641" y="13815"/>
                  </a:lnTo>
                  <a:lnTo>
                    <a:pt x="36533" y="13370"/>
                  </a:lnTo>
                  <a:lnTo>
                    <a:pt x="36412" y="12938"/>
                  </a:lnTo>
                  <a:lnTo>
                    <a:pt x="36277" y="12493"/>
                  </a:lnTo>
                  <a:lnTo>
                    <a:pt x="36142" y="12061"/>
                  </a:lnTo>
                  <a:lnTo>
                    <a:pt x="35980" y="11643"/>
                  </a:lnTo>
                  <a:lnTo>
                    <a:pt x="35832" y="11225"/>
                  </a:lnTo>
                  <a:lnTo>
                    <a:pt x="35656" y="10807"/>
                  </a:lnTo>
                  <a:lnTo>
                    <a:pt x="35467" y="10402"/>
                  </a:lnTo>
                  <a:lnTo>
                    <a:pt x="35279" y="9997"/>
                  </a:lnTo>
                  <a:lnTo>
                    <a:pt x="35076" y="9606"/>
                  </a:lnTo>
                  <a:lnTo>
                    <a:pt x="34874" y="9215"/>
                  </a:lnTo>
                  <a:lnTo>
                    <a:pt x="34658" y="8837"/>
                  </a:lnTo>
                  <a:lnTo>
                    <a:pt x="34429" y="8459"/>
                  </a:lnTo>
                  <a:lnTo>
                    <a:pt x="34186" y="8095"/>
                  </a:lnTo>
                  <a:lnTo>
                    <a:pt x="33943" y="7731"/>
                  </a:lnTo>
                  <a:lnTo>
                    <a:pt x="33687" y="7380"/>
                  </a:lnTo>
                  <a:lnTo>
                    <a:pt x="33430" y="7029"/>
                  </a:lnTo>
                  <a:lnTo>
                    <a:pt x="33147" y="6692"/>
                  </a:lnTo>
                  <a:lnTo>
                    <a:pt x="32877" y="6355"/>
                  </a:lnTo>
                  <a:lnTo>
                    <a:pt x="32580" y="6031"/>
                  </a:lnTo>
                  <a:lnTo>
                    <a:pt x="32284" y="5707"/>
                  </a:lnTo>
                  <a:lnTo>
                    <a:pt x="31987" y="5397"/>
                  </a:lnTo>
                  <a:lnTo>
                    <a:pt x="31677" y="5100"/>
                  </a:lnTo>
                  <a:lnTo>
                    <a:pt x="31353" y="4803"/>
                  </a:lnTo>
                  <a:lnTo>
                    <a:pt x="31029" y="4507"/>
                  </a:lnTo>
                  <a:lnTo>
                    <a:pt x="30692" y="4237"/>
                  </a:lnTo>
                  <a:lnTo>
                    <a:pt x="30355" y="3954"/>
                  </a:lnTo>
                  <a:lnTo>
                    <a:pt x="30004" y="3697"/>
                  </a:lnTo>
                  <a:lnTo>
                    <a:pt x="29653" y="3441"/>
                  </a:lnTo>
                  <a:lnTo>
                    <a:pt x="29289" y="3185"/>
                  </a:lnTo>
                  <a:lnTo>
                    <a:pt x="28925" y="2955"/>
                  </a:lnTo>
                  <a:lnTo>
                    <a:pt x="28547" y="2726"/>
                  </a:lnTo>
                  <a:lnTo>
                    <a:pt x="28169" y="2497"/>
                  </a:lnTo>
                  <a:lnTo>
                    <a:pt x="27778" y="2281"/>
                  </a:lnTo>
                  <a:lnTo>
                    <a:pt x="27387" y="2078"/>
                  </a:lnTo>
                  <a:lnTo>
                    <a:pt x="26995" y="1890"/>
                  </a:lnTo>
                  <a:lnTo>
                    <a:pt x="26591" y="1701"/>
                  </a:lnTo>
                  <a:lnTo>
                    <a:pt x="26186" y="1525"/>
                  </a:lnTo>
                  <a:lnTo>
                    <a:pt x="25768" y="1350"/>
                  </a:lnTo>
                  <a:lnTo>
                    <a:pt x="25350" y="1188"/>
                  </a:lnTo>
                  <a:lnTo>
                    <a:pt x="24918" y="1040"/>
                  </a:lnTo>
                  <a:lnTo>
                    <a:pt x="24486" y="905"/>
                  </a:lnTo>
                  <a:lnTo>
                    <a:pt x="24054" y="770"/>
                  </a:lnTo>
                  <a:lnTo>
                    <a:pt x="23623" y="648"/>
                  </a:lnTo>
                  <a:lnTo>
                    <a:pt x="23178" y="540"/>
                  </a:lnTo>
                  <a:lnTo>
                    <a:pt x="22719" y="446"/>
                  </a:lnTo>
                  <a:lnTo>
                    <a:pt x="22274" y="352"/>
                  </a:lnTo>
                  <a:lnTo>
                    <a:pt x="21815" y="271"/>
                  </a:lnTo>
                  <a:lnTo>
                    <a:pt x="21356" y="203"/>
                  </a:lnTo>
                  <a:lnTo>
                    <a:pt x="20898" y="149"/>
                  </a:lnTo>
                  <a:lnTo>
                    <a:pt x="20425" y="95"/>
                  </a:lnTo>
                  <a:lnTo>
                    <a:pt x="19953" y="55"/>
                  </a:lnTo>
                  <a:lnTo>
                    <a:pt x="19481" y="28"/>
                  </a:lnTo>
                  <a:lnTo>
                    <a:pt x="19009" y="14"/>
                  </a:lnTo>
                  <a:lnTo>
                    <a:pt x="18523"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 name="Google Shape;1543;p142"/>
            <p:cNvSpPr/>
            <p:nvPr/>
          </p:nvSpPr>
          <p:spPr>
            <a:xfrm>
              <a:off x="6021600" y="3432700"/>
              <a:ext cx="293450" cy="206775"/>
            </a:xfrm>
            <a:custGeom>
              <a:rect b="b" l="l" r="r" t="t"/>
              <a:pathLst>
                <a:path extrusionOk="0" h="8271" w="11738">
                  <a:moveTo>
                    <a:pt x="11738" y="0"/>
                  </a:moveTo>
                  <a:lnTo>
                    <a:pt x="11481" y="108"/>
                  </a:lnTo>
                  <a:lnTo>
                    <a:pt x="11211" y="203"/>
                  </a:lnTo>
                  <a:lnTo>
                    <a:pt x="10942" y="284"/>
                  </a:lnTo>
                  <a:lnTo>
                    <a:pt x="10658" y="338"/>
                  </a:lnTo>
                  <a:lnTo>
                    <a:pt x="9647" y="540"/>
                  </a:lnTo>
                  <a:lnTo>
                    <a:pt x="8513" y="742"/>
                  </a:lnTo>
                  <a:lnTo>
                    <a:pt x="7407" y="931"/>
                  </a:lnTo>
                  <a:lnTo>
                    <a:pt x="6449" y="1080"/>
                  </a:lnTo>
                  <a:lnTo>
                    <a:pt x="5653" y="1201"/>
                  </a:lnTo>
                  <a:lnTo>
                    <a:pt x="4911" y="1336"/>
                  </a:lnTo>
                  <a:lnTo>
                    <a:pt x="4223" y="1471"/>
                  </a:lnTo>
                  <a:lnTo>
                    <a:pt x="3589" y="1619"/>
                  </a:lnTo>
                  <a:lnTo>
                    <a:pt x="3009" y="1768"/>
                  </a:lnTo>
                  <a:lnTo>
                    <a:pt x="2483" y="1943"/>
                  </a:lnTo>
                  <a:lnTo>
                    <a:pt x="2240" y="2024"/>
                  </a:lnTo>
                  <a:lnTo>
                    <a:pt x="2011" y="2118"/>
                  </a:lnTo>
                  <a:lnTo>
                    <a:pt x="1795" y="2213"/>
                  </a:lnTo>
                  <a:lnTo>
                    <a:pt x="1579" y="2321"/>
                  </a:lnTo>
                  <a:lnTo>
                    <a:pt x="1390" y="2429"/>
                  </a:lnTo>
                  <a:lnTo>
                    <a:pt x="1215" y="2537"/>
                  </a:lnTo>
                  <a:lnTo>
                    <a:pt x="1040" y="2658"/>
                  </a:lnTo>
                  <a:lnTo>
                    <a:pt x="891" y="2779"/>
                  </a:lnTo>
                  <a:lnTo>
                    <a:pt x="743" y="2901"/>
                  </a:lnTo>
                  <a:lnTo>
                    <a:pt x="621" y="3036"/>
                  </a:lnTo>
                  <a:lnTo>
                    <a:pt x="500" y="3184"/>
                  </a:lnTo>
                  <a:lnTo>
                    <a:pt x="392" y="3332"/>
                  </a:lnTo>
                  <a:lnTo>
                    <a:pt x="298" y="3481"/>
                  </a:lnTo>
                  <a:lnTo>
                    <a:pt x="217" y="3643"/>
                  </a:lnTo>
                  <a:lnTo>
                    <a:pt x="149" y="3818"/>
                  </a:lnTo>
                  <a:lnTo>
                    <a:pt x="95" y="3994"/>
                  </a:lnTo>
                  <a:lnTo>
                    <a:pt x="55" y="4182"/>
                  </a:lnTo>
                  <a:lnTo>
                    <a:pt x="28" y="4385"/>
                  </a:lnTo>
                  <a:lnTo>
                    <a:pt x="1" y="4587"/>
                  </a:lnTo>
                  <a:lnTo>
                    <a:pt x="1" y="4789"/>
                  </a:lnTo>
                  <a:lnTo>
                    <a:pt x="14" y="4992"/>
                  </a:lnTo>
                  <a:lnTo>
                    <a:pt x="28" y="5181"/>
                  </a:lnTo>
                  <a:lnTo>
                    <a:pt x="68" y="5370"/>
                  </a:lnTo>
                  <a:lnTo>
                    <a:pt x="122" y="5558"/>
                  </a:lnTo>
                  <a:lnTo>
                    <a:pt x="190" y="5734"/>
                  </a:lnTo>
                  <a:lnTo>
                    <a:pt x="271" y="5909"/>
                  </a:lnTo>
                  <a:lnTo>
                    <a:pt x="351" y="6085"/>
                  </a:lnTo>
                  <a:lnTo>
                    <a:pt x="459" y="6246"/>
                  </a:lnTo>
                  <a:lnTo>
                    <a:pt x="567" y="6395"/>
                  </a:lnTo>
                  <a:lnTo>
                    <a:pt x="702" y="6543"/>
                  </a:lnTo>
                  <a:lnTo>
                    <a:pt x="837" y="6692"/>
                  </a:lnTo>
                  <a:lnTo>
                    <a:pt x="986" y="6840"/>
                  </a:lnTo>
                  <a:lnTo>
                    <a:pt x="1134" y="6975"/>
                  </a:lnTo>
                  <a:lnTo>
                    <a:pt x="1296" y="7096"/>
                  </a:lnTo>
                  <a:lnTo>
                    <a:pt x="1471" y="7218"/>
                  </a:lnTo>
                  <a:lnTo>
                    <a:pt x="1647" y="7339"/>
                  </a:lnTo>
                  <a:lnTo>
                    <a:pt x="1835" y="7447"/>
                  </a:lnTo>
                  <a:lnTo>
                    <a:pt x="2038" y="7555"/>
                  </a:lnTo>
                  <a:lnTo>
                    <a:pt x="2240" y="7649"/>
                  </a:lnTo>
                  <a:lnTo>
                    <a:pt x="2443" y="7744"/>
                  </a:lnTo>
                  <a:lnTo>
                    <a:pt x="2874" y="7892"/>
                  </a:lnTo>
                  <a:lnTo>
                    <a:pt x="3319" y="8027"/>
                  </a:lnTo>
                  <a:lnTo>
                    <a:pt x="3765" y="8135"/>
                  </a:lnTo>
                  <a:lnTo>
                    <a:pt x="4237" y="8216"/>
                  </a:lnTo>
                  <a:lnTo>
                    <a:pt x="4709" y="8257"/>
                  </a:lnTo>
                  <a:lnTo>
                    <a:pt x="5168" y="8270"/>
                  </a:lnTo>
                  <a:lnTo>
                    <a:pt x="5545" y="8257"/>
                  </a:lnTo>
                  <a:lnTo>
                    <a:pt x="5977" y="8216"/>
                  </a:lnTo>
                  <a:lnTo>
                    <a:pt x="6449" y="8135"/>
                  </a:lnTo>
                  <a:lnTo>
                    <a:pt x="6706" y="8095"/>
                  </a:lnTo>
                  <a:lnTo>
                    <a:pt x="6962" y="8027"/>
                  </a:lnTo>
                  <a:lnTo>
                    <a:pt x="7232" y="7960"/>
                  </a:lnTo>
                  <a:lnTo>
                    <a:pt x="7502" y="7865"/>
                  </a:lnTo>
                  <a:lnTo>
                    <a:pt x="7771" y="7771"/>
                  </a:lnTo>
                  <a:lnTo>
                    <a:pt x="8055" y="7676"/>
                  </a:lnTo>
                  <a:lnTo>
                    <a:pt x="8324" y="7555"/>
                  </a:lnTo>
                  <a:lnTo>
                    <a:pt x="8608" y="7420"/>
                  </a:lnTo>
                  <a:lnTo>
                    <a:pt x="8878" y="7272"/>
                  </a:lnTo>
                  <a:lnTo>
                    <a:pt x="9147" y="7110"/>
                  </a:lnTo>
                  <a:lnTo>
                    <a:pt x="9404" y="6934"/>
                  </a:lnTo>
                  <a:lnTo>
                    <a:pt x="9660" y="6746"/>
                  </a:lnTo>
                  <a:lnTo>
                    <a:pt x="9903" y="6543"/>
                  </a:lnTo>
                  <a:lnTo>
                    <a:pt x="10146" y="6327"/>
                  </a:lnTo>
                  <a:lnTo>
                    <a:pt x="10375" y="6085"/>
                  </a:lnTo>
                  <a:lnTo>
                    <a:pt x="10591" y="5828"/>
                  </a:lnTo>
                  <a:lnTo>
                    <a:pt x="10780" y="5558"/>
                  </a:lnTo>
                  <a:lnTo>
                    <a:pt x="10969" y="5275"/>
                  </a:lnTo>
                  <a:lnTo>
                    <a:pt x="11144" y="4965"/>
                  </a:lnTo>
                  <a:lnTo>
                    <a:pt x="11292" y="4641"/>
                  </a:lnTo>
                  <a:lnTo>
                    <a:pt x="11427" y="4290"/>
                  </a:lnTo>
                  <a:lnTo>
                    <a:pt x="11535" y="3926"/>
                  </a:lnTo>
                  <a:lnTo>
                    <a:pt x="11616" y="3535"/>
                  </a:lnTo>
                  <a:lnTo>
                    <a:pt x="11684" y="3117"/>
                  </a:lnTo>
                  <a:lnTo>
                    <a:pt x="11724" y="2698"/>
                  </a:lnTo>
                  <a:lnTo>
                    <a:pt x="11738" y="2240"/>
                  </a:lnTo>
                  <a:lnTo>
                    <a:pt x="11738"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13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Intro 1">
  <p:cSld name="CUSTOM_6_2_1">
    <p:bg>
      <p:bgPr>
        <a:solidFill>
          <a:schemeClr val="dk1"/>
        </a:solidFill>
      </p:bgPr>
    </p:bg>
    <p:spTree>
      <p:nvGrpSpPr>
        <p:cNvPr id="1544" name="Shape 1544"/>
        <p:cNvGrpSpPr/>
        <p:nvPr/>
      </p:nvGrpSpPr>
      <p:grpSpPr>
        <a:xfrm>
          <a:off x="0" y="0"/>
          <a:ext cx="0" cy="0"/>
          <a:chOff x="0" y="0"/>
          <a:chExt cx="0" cy="0"/>
        </a:xfrm>
      </p:grpSpPr>
      <p:sp>
        <p:nvSpPr>
          <p:cNvPr id="1545" name="Google Shape;1545;p143"/>
          <p:cNvSpPr txBox="1"/>
          <p:nvPr>
            <p:ph idx="1" type="body"/>
          </p:nvPr>
        </p:nvSpPr>
        <p:spPr>
          <a:xfrm>
            <a:off x="3708125" y="2571750"/>
            <a:ext cx="2546100" cy="1181400"/>
          </a:xfrm>
          <a:prstGeom prst="rect">
            <a:avLst/>
          </a:prstGeom>
          <a:noFill/>
          <a:ln>
            <a:noFill/>
          </a:ln>
        </p:spPr>
        <p:txBody>
          <a:bodyPr anchorCtr="0" anchor="t" bIns="0" lIns="0" spcFirstLastPara="1" rIns="0" wrap="square" tIns="0">
            <a:noAutofit/>
          </a:bodyPr>
          <a:lstStyle>
            <a:lvl1pPr indent="-266700" lvl="0" marL="457200" rtl="0">
              <a:lnSpc>
                <a:spcPct val="115000"/>
              </a:lnSpc>
              <a:spcBef>
                <a:spcPts val="0"/>
              </a:spcBef>
              <a:spcAft>
                <a:spcPts val="0"/>
              </a:spcAft>
              <a:buClr>
                <a:srgbClr val="FFFFFF"/>
              </a:buClr>
              <a:buSzPts val="600"/>
              <a:buFont typeface="Helvetica Neue"/>
              <a:buChar char="●"/>
              <a:defRPr sz="1000">
                <a:solidFill>
                  <a:srgbClr val="FFFFFF"/>
                </a:solidFill>
                <a:latin typeface="Helvetica Neue"/>
                <a:ea typeface="Helvetica Neue"/>
                <a:cs typeface="Helvetica Neue"/>
                <a:sym typeface="Helvetica Neue"/>
              </a:defRPr>
            </a:lvl1pPr>
            <a:lvl2pPr indent="-279400" lvl="1" marL="914400" rtl="0">
              <a:lnSpc>
                <a:spcPct val="115000"/>
              </a:lnSpc>
              <a:spcBef>
                <a:spcPts val="1000"/>
              </a:spcBef>
              <a:spcAft>
                <a:spcPts val="0"/>
              </a:spcAft>
              <a:buClr>
                <a:srgbClr val="FFFFFF"/>
              </a:buClr>
              <a:buSzPts val="800"/>
              <a:buFont typeface="Helvetica Neue"/>
              <a:buChar char="○"/>
              <a:defRPr sz="800">
                <a:solidFill>
                  <a:srgbClr val="FFFFFF"/>
                </a:solidFill>
                <a:latin typeface="Helvetica Neue"/>
                <a:ea typeface="Helvetica Neue"/>
                <a:cs typeface="Helvetica Neue"/>
                <a:sym typeface="Helvetica Neue"/>
              </a:defRPr>
            </a:lvl2pPr>
            <a:lvl3pPr indent="-279400" lvl="2" marL="1371600" rtl="0">
              <a:lnSpc>
                <a:spcPct val="115000"/>
              </a:lnSpc>
              <a:spcBef>
                <a:spcPts val="1000"/>
              </a:spcBef>
              <a:spcAft>
                <a:spcPts val="0"/>
              </a:spcAft>
              <a:buClr>
                <a:srgbClr val="FFFFFF"/>
              </a:buClr>
              <a:buSzPts val="800"/>
              <a:buFont typeface="Helvetica Neue"/>
              <a:buChar char="■"/>
              <a:defRPr sz="800">
                <a:solidFill>
                  <a:srgbClr val="FFFFFF"/>
                </a:solidFill>
                <a:latin typeface="Helvetica Neue"/>
                <a:ea typeface="Helvetica Neue"/>
                <a:cs typeface="Helvetica Neue"/>
                <a:sym typeface="Helvetica Neue"/>
              </a:defRPr>
            </a:lvl3pPr>
            <a:lvl4pPr indent="-279400" lvl="3" marL="1828800" rtl="0">
              <a:lnSpc>
                <a:spcPct val="115000"/>
              </a:lnSpc>
              <a:spcBef>
                <a:spcPts val="1000"/>
              </a:spcBef>
              <a:spcAft>
                <a:spcPts val="0"/>
              </a:spcAft>
              <a:buClr>
                <a:srgbClr val="FFFFFF"/>
              </a:buClr>
              <a:buSzPts val="800"/>
              <a:buFont typeface="Helvetica Neue"/>
              <a:buChar char="●"/>
              <a:defRPr sz="800">
                <a:solidFill>
                  <a:srgbClr val="FFFFFF"/>
                </a:solidFill>
                <a:latin typeface="Helvetica Neue"/>
                <a:ea typeface="Helvetica Neue"/>
                <a:cs typeface="Helvetica Neue"/>
                <a:sym typeface="Helvetica Neue"/>
              </a:defRPr>
            </a:lvl4pPr>
            <a:lvl5pPr indent="-279400" lvl="4" marL="2286000" rtl="0">
              <a:lnSpc>
                <a:spcPct val="115000"/>
              </a:lnSpc>
              <a:spcBef>
                <a:spcPts val="1000"/>
              </a:spcBef>
              <a:spcAft>
                <a:spcPts val="0"/>
              </a:spcAft>
              <a:buClr>
                <a:srgbClr val="FFFFFF"/>
              </a:buClr>
              <a:buSzPts val="800"/>
              <a:buFont typeface="Helvetica Neue"/>
              <a:buChar char="○"/>
              <a:defRPr sz="800">
                <a:solidFill>
                  <a:srgbClr val="FFFFFF"/>
                </a:solidFill>
                <a:latin typeface="Helvetica Neue"/>
                <a:ea typeface="Helvetica Neue"/>
                <a:cs typeface="Helvetica Neue"/>
                <a:sym typeface="Helvetica Neue"/>
              </a:defRPr>
            </a:lvl5pPr>
            <a:lvl6pPr indent="-279400" lvl="5" marL="2743200" rtl="0">
              <a:lnSpc>
                <a:spcPct val="115000"/>
              </a:lnSpc>
              <a:spcBef>
                <a:spcPts val="1000"/>
              </a:spcBef>
              <a:spcAft>
                <a:spcPts val="0"/>
              </a:spcAft>
              <a:buClr>
                <a:srgbClr val="FFFFFF"/>
              </a:buClr>
              <a:buSzPts val="800"/>
              <a:buFont typeface="Helvetica Neue"/>
              <a:buChar char="■"/>
              <a:defRPr sz="800">
                <a:solidFill>
                  <a:srgbClr val="FFFFFF"/>
                </a:solidFill>
                <a:latin typeface="Helvetica Neue"/>
                <a:ea typeface="Helvetica Neue"/>
                <a:cs typeface="Helvetica Neue"/>
                <a:sym typeface="Helvetica Neue"/>
              </a:defRPr>
            </a:lvl6pPr>
            <a:lvl7pPr indent="-279400" lvl="6" marL="3200400" rtl="0">
              <a:lnSpc>
                <a:spcPct val="115000"/>
              </a:lnSpc>
              <a:spcBef>
                <a:spcPts val="1000"/>
              </a:spcBef>
              <a:spcAft>
                <a:spcPts val="0"/>
              </a:spcAft>
              <a:buClr>
                <a:srgbClr val="FFFFFF"/>
              </a:buClr>
              <a:buSzPts val="800"/>
              <a:buFont typeface="Helvetica Neue"/>
              <a:buChar char="●"/>
              <a:defRPr sz="800">
                <a:solidFill>
                  <a:srgbClr val="FFFFFF"/>
                </a:solidFill>
                <a:latin typeface="Helvetica Neue"/>
                <a:ea typeface="Helvetica Neue"/>
                <a:cs typeface="Helvetica Neue"/>
                <a:sym typeface="Helvetica Neue"/>
              </a:defRPr>
            </a:lvl7pPr>
            <a:lvl8pPr indent="-279400" lvl="7" marL="3657600" rtl="0">
              <a:lnSpc>
                <a:spcPct val="115000"/>
              </a:lnSpc>
              <a:spcBef>
                <a:spcPts val="1000"/>
              </a:spcBef>
              <a:spcAft>
                <a:spcPts val="0"/>
              </a:spcAft>
              <a:buClr>
                <a:srgbClr val="FFFFFF"/>
              </a:buClr>
              <a:buSzPts val="800"/>
              <a:buFont typeface="Helvetica Neue"/>
              <a:buChar char="○"/>
              <a:defRPr sz="800">
                <a:solidFill>
                  <a:srgbClr val="FFFFFF"/>
                </a:solidFill>
                <a:latin typeface="Helvetica Neue"/>
                <a:ea typeface="Helvetica Neue"/>
                <a:cs typeface="Helvetica Neue"/>
                <a:sym typeface="Helvetica Neue"/>
              </a:defRPr>
            </a:lvl8pPr>
            <a:lvl9pPr indent="-279400" lvl="8" marL="4114800" rtl="0">
              <a:lnSpc>
                <a:spcPct val="115000"/>
              </a:lnSpc>
              <a:spcBef>
                <a:spcPts val="1000"/>
              </a:spcBef>
              <a:spcAft>
                <a:spcPts val="1000"/>
              </a:spcAft>
              <a:buClr>
                <a:srgbClr val="FFFFFF"/>
              </a:buClr>
              <a:buSzPts val="800"/>
              <a:buFont typeface="Helvetica Neue"/>
              <a:buChar char="■"/>
              <a:defRPr sz="800">
                <a:solidFill>
                  <a:srgbClr val="FFFFFF"/>
                </a:solidFill>
                <a:latin typeface="Helvetica Neue"/>
                <a:ea typeface="Helvetica Neue"/>
                <a:cs typeface="Helvetica Neue"/>
                <a:sym typeface="Helvetica Neue"/>
              </a:defRPr>
            </a:lvl9pPr>
          </a:lstStyle>
          <a:p/>
        </p:txBody>
      </p:sp>
      <p:sp>
        <p:nvSpPr>
          <p:cNvPr id="1546" name="Google Shape;1546;p143"/>
          <p:cNvSpPr txBox="1"/>
          <p:nvPr>
            <p:ph idx="2" type="body"/>
          </p:nvPr>
        </p:nvSpPr>
        <p:spPr>
          <a:xfrm>
            <a:off x="6369175" y="2571750"/>
            <a:ext cx="2546100" cy="1181400"/>
          </a:xfrm>
          <a:prstGeom prst="rect">
            <a:avLst/>
          </a:prstGeom>
          <a:noFill/>
          <a:ln>
            <a:noFill/>
          </a:ln>
        </p:spPr>
        <p:txBody>
          <a:bodyPr anchorCtr="0" anchor="t" bIns="0" lIns="0" spcFirstLastPara="1" rIns="0" wrap="square" tIns="0">
            <a:noAutofit/>
          </a:bodyPr>
          <a:lstStyle>
            <a:lvl1pPr indent="-266700" lvl="0" marL="457200" rtl="0">
              <a:lnSpc>
                <a:spcPct val="115000"/>
              </a:lnSpc>
              <a:spcBef>
                <a:spcPts val="0"/>
              </a:spcBef>
              <a:spcAft>
                <a:spcPts val="0"/>
              </a:spcAft>
              <a:buClr>
                <a:srgbClr val="FFFFFF"/>
              </a:buClr>
              <a:buSzPts val="600"/>
              <a:buFont typeface="Helvetica Neue"/>
              <a:buChar char="●"/>
              <a:defRPr sz="1000">
                <a:solidFill>
                  <a:srgbClr val="FFFFFF"/>
                </a:solidFill>
                <a:latin typeface="Helvetica Neue"/>
                <a:ea typeface="Helvetica Neue"/>
                <a:cs typeface="Helvetica Neue"/>
                <a:sym typeface="Helvetica Neue"/>
              </a:defRPr>
            </a:lvl1pPr>
            <a:lvl2pPr indent="-279400" lvl="1" marL="914400" rtl="0">
              <a:lnSpc>
                <a:spcPct val="115000"/>
              </a:lnSpc>
              <a:spcBef>
                <a:spcPts val="1000"/>
              </a:spcBef>
              <a:spcAft>
                <a:spcPts val="0"/>
              </a:spcAft>
              <a:buClr>
                <a:srgbClr val="FFFFFF"/>
              </a:buClr>
              <a:buSzPts val="800"/>
              <a:buFont typeface="Helvetica Neue"/>
              <a:buChar char="○"/>
              <a:defRPr sz="800">
                <a:solidFill>
                  <a:srgbClr val="FFFFFF"/>
                </a:solidFill>
                <a:latin typeface="Helvetica Neue"/>
                <a:ea typeface="Helvetica Neue"/>
                <a:cs typeface="Helvetica Neue"/>
                <a:sym typeface="Helvetica Neue"/>
              </a:defRPr>
            </a:lvl2pPr>
            <a:lvl3pPr indent="-279400" lvl="2" marL="1371600" rtl="0">
              <a:lnSpc>
                <a:spcPct val="115000"/>
              </a:lnSpc>
              <a:spcBef>
                <a:spcPts val="1000"/>
              </a:spcBef>
              <a:spcAft>
                <a:spcPts val="0"/>
              </a:spcAft>
              <a:buClr>
                <a:srgbClr val="FFFFFF"/>
              </a:buClr>
              <a:buSzPts val="800"/>
              <a:buFont typeface="Helvetica Neue"/>
              <a:buChar char="■"/>
              <a:defRPr sz="800">
                <a:solidFill>
                  <a:srgbClr val="FFFFFF"/>
                </a:solidFill>
                <a:latin typeface="Helvetica Neue"/>
                <a:ea typeface="Helvetica Neue"/>
                <a:cs typeface="Helvetica Neue"/>
                <a:sym typeface="Helvetica Neue"/>
              </a:defRPr>
            </a:lvl3pPr>
            <a:lvl4pPr indent="-279400" lvl="3" marL="1828800" rtl="0">
              <a:lnSpc>
                <a:spcPct val="115000"/>
              </a:lnSpc>
              <a:spcBef>
                <a:spcPts val="1000"/>
              </a:spcBef>
              <a:spcAft>
                <a:spcPts val="0"/>
              </a:spcAft>
              <a:buClr>
                <a:srgbClr val="FFFFFF"/>
              </a:buClr>
              <a:buSzPts val="800"/>
              <a:buFont typeface="Helvetica Neue"/>
              <a:buChar char="●"/>
              <a:defRPr sz="800">
                <a:solidFill>
                  <a:srgbClr val="FFFFFF"/>
                </a:solidFill>
                <a:latin typeface="Helvetica Neue"/>
                <a:ea typeface="Helvetica Neue"/>
                <a:cs typeface="Helvetica Neue"/>
                <a:sym typeface="Helvetica Neue"/>
              </a:defRPr>
            </a:lvl4pPr>
            <a:lvl5pPr indent="-279400" lvl="4" marL="2286000" rtl="0">
              <a:lnSpc>
                <a:spcPct val="115000"/>
              </a:lnSpc>
              <a:spcBef>
                <a:spcPts val="1000"/>
              </a:spcBef>
              <a:spcAft>
                <a:spcPts val="0"/>
              </a:spcAft>
              <a:buClr>
                <a:srgbClr val="FFFFFF"/>
              </a:buClr>
              <a:buSzPts val="800"/>
              <a:buFont typeface="Helvetica Neue"/>
              <a:buChar char="○"/>
              <a:defRPr sz="800">
                <a:solidFill>
                  <a:srgbClr val="FFFFFF"/>
                </a:solidFill>
                <a:latin typeface="Helvetica Neue"/>
                <a:ea typeface="Helvetica Neue"/>
                <a:cs typeface="Helvetica Neue"/>
                <a:sym typeface="Helvetica Neue"/>
              </a:defRPr>
            </a:lvl5pPr>
            <a:lvl6pPr indent="-279400" lvl="5" marL="2743200" rtl="0">
              <a:lnSpc>
                <a:spcPct val="115000"/>
              </a:lnSpc>
              <a:spcBef>
                <a:spcPts val="1000"/>
              </a:spcBef>
              <a:spcAft>
                <a:spcPts val="0"/>
              </a:spcAft>
              <a:buClr>
                <a:srgbClr val="FFFFFF"/>
              </a:buClr>
              <a:buSzPts val="800"/>
              <a:buFont typeface="Helvetica Neue"/>
              <a:buChar char="■"/>
              <a:defRPr sz="800">
                <a:solidFill>
                  <a:srgbClr val="FFFFFF"/>
                </a:solidFill>
                <a:latin typeface="Helvetica Neue"/>
                <a:ea typeface="Helvetica Neue"/>
                <a:cs typeface="Helvetica Neue"/>
                <a:sym typeface="Helvetica Neue"/>
              </a:defRPr>
            </a:lvl6pPr>
            <a:lvl7pPr indent="-279400" lvl="6" marL="3200400" rtl="0">
              <a:lnSpc>
                <a:spcPct val="115000"/>
              </a:lnSpc>
              <a:spcBef>
                <a:spcPts val="1000"/>
              </a:spcBef>
              <a:spcAft>
                <a:spcPts val="0"/>
              </a:spcAft>
              <a:buClr>
                <a:srgbClr val="FFFFFF"/>
              </a:buClr>
              <a:buSzPts val="800"/>
              <a:buFont typeface="Helvetica Neue"/>
              <a:buChar char="●"/>
              <a:defRPr sz="800">
                <a:solidFill>
                  <a:srgbClr val="FFFFFF"/>
                </a:solidFill>
                <a:latin typeface="Helvetica Neue"/>
                <a:ea typeface="Helvetica Neue"/>
                <a:cs typeface="Helvetica Neue"/>
                <a:sym typeface="Helvetica Neue"/>
              </a:defRPr>
            </a:lvl7pPr>
            <a:lvl8pPr indent="-279400" lvl="7" marL="3657600" rtl="0">
              <a:lnSpc>
                <a:spcPct val="115000"/>
              </a:lnSpc>
              <a:spcBef>
                <a:spcPts val="1000"/>
              </a:spcBef>
              <a:spcAft>
                <a:spcPts val="0"/>
              </a:spcAft>
              <a:buClr>
                <a:srgbClr val="FFFFFF"/>
              </a:buClr>
              <a:buSzPts val="800"/>
              <a:buFont typeface="Helvetica Neue"/>
              <a:buChar char="○"/>
              <a:defRPr sz="800">
                <a:solidFill>
                  <a:srgbClr val="FFFFFF"/>
                </a:solidFill>
                <a:latin typeface="Helvetica Neue"/>
                <a:ea typeface="Helvetica Neue"/>
                <a:cs typeface="Helvetica Neue"/>
                <a:sym typeface="Helvetica Neue"/>
              </a:defRPr>
            </a:lvl8pPr>
            <a:lvl9pPr indent="-279400" lvl="8" marL="4114800" rtl="0">
              <a:lnSpc>
                <a:spcPct val="115000"/>
              </a:lnSpc>
              <a:spcBef>
                <a:spcPts val="1000"/>
              </a:spcBef>
              <a:spcAft>
                <a:spcPts val="1000"/>
              </a:spcAft>
              <a:buClr>
                <a:srgbClr val="FFFFFF"/>
              </a:buClr>
              <a:buSzPts val="800"/>
              <a:buFont typeface="Helvetica Neue"/>
              <a:buChar char="■"/>
              <a:defRPr sz="800">
                <a:solidFill>
                  <a:srgbClr val="FFFFFF"/>
                </a:solidFill>
                <a:latin typeface="Helvetica Neue"/>
                <a:ea typeface="Helvetica Neue"/>
                <a:cs typeface="Helvetica Neue"/>
                <a:sym typeface="Helvetica Neue"/>
              </a:defRPr>
            </a:lvl9pPr>
          </a:lstStyle>
          <a:p/>
        </p:txBody>
      </p:sp>
      <p:grpSp>
        <p:nvGrpSpPr>
          <p:cNvPr id="1547" name="Google Shape;1547;p143"/>
          <p:cNvGrpSpPr/>
          <p:nvPr/>
        </p:nvGrpSpPr>
        <p:grpSpPr>
          <a:xfrm>
            <a:off x="5949753" y="3906581"/>
            <a:ext cx="1059201" cy="1169945"/>
            <a:chOff x="5949753" y="3906581"/>
            <a:chExt cx="1059201" cy="1169945"/>
          </a:xfrm>
        </p:grpSpPr>
        <p:sp>
          <p:nvSpPr>
            <p:cNvPr id="1548" name="Google Shape;1548;p143"/>
            <p:cNvSpPr/>
            <p:nvPr/>
          </p:nvSpPr>
          <p:spPr>
            <a:xfrm>
              <a:off x="6122230" y="4720424"/>
              <a:ext cx="23375" cy="25189"/>
            </a:xfrm>
            <a:custGeom>
              <a:rect b="b" l="l" r="r" t="t"/>
              <a:pathLst>
                <a:path extrusionOk="0" h="626" w="581">
                  <a:moveTo>
                    <a:pt x="295" y="0"/>
                  </a:moveTo>
                  <a:lnTo>
                    <a:pt x="232" y="9"/>
                  </a:lnTo>
                  <a:lnTo>
                    <a:pt x="125" y="54"/>
                  </a:lnTo>
                  <a:lnTo>
                    <a:pt x="54" y="143"/>
                  </a:lnTo>
                  <a:lnTo>
                    <a:pt x="9" y="250"/>
                  </a:lnTo>
                  <a:lnTo>
                    <a:pt x="0" y="313"/>
                  </a:lnTo>
                  <a:lnTo>
                    <a:pt x="9" y="375"/>
                  </a:lnTo>
                  <a:lnTo>
                    <a:pt x="54" y="491"/>
                  </a:lnTo>
                  <a:lnTo>
                    <a:pt x="125" y="581"/>
                  </a:lnTo>
                  <a:lnTo>
                    <a:pt x="232" y="625"/>
                  </a:lnTo>
                  <a:lnTo>
                    <a:pt x="348" y="625"/>
                  </a:lnTo>
                  <a:lnTo>
                    <a:pt x="455" y="581"/>
                  </a:lnTo>
                  <a:lnTo>
                    <a:pt x="536" y="491"/>
                  </a:lnTo>
                  <a:lnTo>
                    <a:pt x="572" y="375"/>
                  </a:lnTo>
                  <a:lnTo>
                    <a:pt x="581" y="313"/>
                  </a:lnTo>
                  <a:lnTo>
                    <a:pt x="572" y="250"/>
                  </a:lnTo>
                  <a:lnTo>
                    <a:pt x="536" y="143"/>
                  </a:lnTo>
                  <a:lnTo>
                    <a:pt x="455" y="54"/>
                  </a:lnTo>
                  <a:lnTo>
                    <a:pt x="348" y="9"/>
                  </a:lnTo>
                  <a:lnTo>
                    <a:pt x="295" y="0"/>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9" name="Google Shape;1549;p143"/>
            <p:cNvSpPr/>
            <p:nvPr/>
          </p:nvSpPr>
          <p:spPr>
            <a:xfrm>
              <a:off x="6122230" y="4885720"/>
              <a:ext cx="23375" cy="25551"/>
            </a:xfrm>
            <a:custGeom>
              <a:rect b="b" l="l" r="r" t="t"/>
              <a:pathLst>
                <a:path extrusionOk="0" h="635" w="581">
                  <a:moveTo>
                    <a:pt x="295" y="0"/>
                  </a:moveTo>
                  <a:lnTo>
                    <a:pt x="232" y="9"/>
                  </a:lnTo>
                  <a:lnTo>
                    <a:pt x="125" y="54"/>
                  </a:lnTo>
                  <a:lnTo>
                    <a:pt x="54" y="143"/>
                  </a:lnTo>
                  <a:lnTo>
                    <a:pt x="9" y="250"/>
                  </a:lnTo>
                  <a:lnTo>
                    <a:pt x="0" y="313"/>
                  </a:lnTo>
                  <a:lnTo>
                    <a:pt x="9" y="384"/>
                  </a:lnTo>
                  <a:lnTo>
                    <a:pt x="54" y="491"/>
                  </a:lnTo>
                  <a:lnTo>
                    <a:pt x="125" y="581"/>
                  </a:lnTo>
                  <a:lnTo>
                    <a:pt x="232" y="625"/>
                  </a:lnTo>
                  <a:lnTo>
                    <a:pt x="295" y="634"/>
                  </a:lnTo>
                  <a:lnTo>
                    <a:pt x="348" y="625"/>
                  </a:lnTo>
                  <a:lnTo>
                    <a:pt x="455" y="581"/>
                  </a:lnTo>
                  <a:lnTo>
                    <a:pt x="536" y="491"/>
                  </a:lnTo>
                  <a:lnTo>
                    <a:pt x="572" y="384"/>
                  </a:lnTo>
                  <a:lnTo>
                    <a:pt x="581" y="313"/>
                  </a:lnTo>
                  <a:lnTo>
                    <a:pt x="572" y="250"/>
                  </a:lnTo>
                  <a:lnTo>
                    <a:pt x="536" y="143"/>
                  </a:lnTo>
                  <a:lnTo>
                    <a:pt x="455" y="54"/>
                  </a:lnTo>
                  <a:lnTo>
                    <a:pt x="348" y="9"/>
                  </a:lnTo>
                  <a:lnTo>
                    <a:pt x="295" y="0"/>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0" name="Google Shape;1550;p143"/>
            <p:cNvSpPr/>
            <p:nvPr/>
          </p:nvSpPr>
          <p:spPr>
            <a:xfrm>
              <a:off x="6122230" y="5051337"/>
              <a:ext cx="23375" cy="25189"/>
            </a:xfrm>
            <a:custGeom>
              <a:rect b="b" l="l" r="r" t="t"/>
              <a:pathLst>
                <a:path extrusionOk="0" h="626" w="581">
                  <a:moveTo>
                    <a:pt x="232" y="1"/>
                  </a:moveTo>
                  <a:lnTo>
                    <a:pt x="125" y="54"/>
                  </a:lnTo>
                  <a:lnTo>
                    <a:pt x="54" y="135"/>
                  </a:lnTo>
                  <a:lnTo>
                    <a:pt x="9" y="251"/>
                  </a:lnTo>
                  <a:lnTo>
                    <a:pt x="0" y="313"/>
                  </a:lnTo>
                  <a:lnTo>
                    <a:pt x="9" y="376"/>
                  </a:lnTo>
                  <a:lnTo>
                    <a:pt x="54" y="492"/>
                  </a:lnTo>
                  <a:lnTo>
                    <a:pt x="125" y="572"/>
                  </a:lnTo>
                  <a:lnTo>
                    <a:pt x="232" y="617"/>
                  </a:lnTo>
                  <a:lnTo>
                    <a:pt x="295" y="626"/>
                  </a:lnTo>
                  <a:lnTo>
                    <a:pt x="348" y="617"/>
                  </a:lnTo>
                  <a:lnTo>
                    <a:pt x="455" y="572"/>
                  </a:lnTo>
                  <a:lnTo>
                    <a:pt x="536" y="492"/>
                  </a:lnTo>
                  <a:lnTo>
                    <a:pt x="572" y="376"/>
                  </a:lnTo>
                  <a:lnTo>
                    <a:pt x="581" y="313"/>
                  </a:lnTo>
                  <a:lnTo>
                    <a:pt x="572" y="251"/>
                  </a:lnTo>
                  <a:lnTo>
                    <a:pt x="536" y="135"/>
                  </a:lnTo>
                  <a:lnTo>
                    <a:pt x="455" y="54"/>
                  </a:lnTo>
                  <a:lnTo>
                    <a:pt x="348" y="1"/>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1" name="Google Shape;1551;p143"/>
            <p:cNvSpPr/>
            <p:nvPr/>
          </p:nvSpPr>
          <p:spPr>
            <a:xfrm>
              <a:off x="5949753" y="4720424"/>
              <a:ext cx="23053" cy="25189"/>
            </a:xfrm>
            <a:custGeom>
              <a:rect b="b" l="l" r="r" t="t"/>
              <a:pathLst>
                <a:path extrusionOk="0" h="626" w="573">
                  <a:moveTo>
                    <a:pt x="286" y="0"/>
                  </a:moveTo>
                  <a:lnTo>
                    <a:pt x="224" y="9"/>
                  </a:lnTo>
                  <a:lnTo>
                    <a:pt x="126" y="54"/>
                  </a:lnTo>
                  <a:lnTo>
                    <a:pt x="45" y="143"/>
                  </a:lnTo>
                  <a:lnTo>
                    <a:pt x="1" y="250"/>
                  </a:lnTo>
                  <a:lnTo>
                    <a:pt x="1" y="313"/>
                  </a:lnTo>
                  <a:lnTo>
                    <a:pt x="1" y="375"/>
                  </a:lnTo>
                  <a:lnTo>
                    <a:pt x="45" y="491"/>
                  </a:lnTo>
                  <a:lnTo>
                    <a:pt x="126" y="581"/>
                  </a:lnTo>
                  <a:lnTo>
                    <a:pt x="224" y="625"/>
                  </a:lnTo>
                  <a:lnTo>
                    <a:pt x="349" y="625"/>
                  </a:lnTo>
                  <a:lnTo>
                    <a:pt x="447" y="581"/>
                  </a:lnTo>
                  <a:lnTo>
                    <a:pt x="528" y="491"/>
                  </a:lnTo>
                  <a:lnTo>
                    <a:pt x="572" y="375"/>
                  </a:lnTo>
                  <a:lnTo>
                    <a:pt x="572" y="313"/>
                  </a:lnTo>
                  <a:lnTo>
                    <a:pt x="572" y="250"/>
                  </a:lnTo>
                  <a:lnTo>
                    <a:pt x="528" y="143"/>
                  </a:lnTo>
                  <a:lnTo>
                    <a:pt x="447" y="54"/>
                  </a:lnTo>
                  <a:lnTo>
                    <a:pt x="349" y="9"/>
                  </a:lnTo>
                  <a:lnTo>
                    <a:pt x="286" y="0"/>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2" name="Google Shape;1552;p143"/>
            <p:cNvSpPr/>
            <p:nvPr/>
          </p:nvSpPr>
          <p:spPr>
            <a:xfrm>
              <a:off x="5949753" y="4885720"/>
              <a:ext cx="23053" cy="25551"/>
            </a:xfrm>
            <a:custGeom>
              <a:rect b="b" l="l" r="r" t="t"/>
              <a:pathLst>
                <a:path extrusionOk="0" h="635" w="573">
                  <a:moveTo>
                    <a:pt x="286" y="0"/>
                  </a:moveTo>
                  <a:lnTo>
                    <a:pt x="224" y="9"/>
                  </a:lnTo>
                  <a:lnTo>
                    <a:pt x="126" y="54"/>
                  </a:lnTo>
                  <a:lnTo>
                    <a:pt x="45" y="143"/>
                  </a:lnTo>
                  <a:lnTo>
                    <a:pt x="1" y="250"/>
                  </a:lnTo>
                  <a:lnTo>
                    <a:pt x="1" y="313"/>
                  </a:lnTo>
                  <a:lnTo>
                    <a:pt x="1" y="384"/>
                  </a:lnTo>
                  <a:lnTo>
                    <a:pt x="45" y="491"/>
                  </a:lnTo>
                  <a:lnTo>
                    <a:pt x="126" y="581"/>
                  </a:lnTo>
                  <a:lnTo>
                    <a:pt x="224" y="625"/>
                  </a:lnTo>
                  <a:lnTo>
                    <a:pt x="286" y="634"/>
                  </a:lnTo>
                  <a:lnTo>
                    <a:pt x="349" y="625"/>
                  </a:lnTo>
                  <a:lnTo>
                    <a:pt x="447" y="581"/>
                  </a:lnTo>
                  <a:lnTo>
                    <a:pt x="528" y="491"/>
                  </a:lnTo>
                  <a:lnTo>
                    <a:pt x="572" y="384"/>
                  </a:lnTo>
                  <a:lnTo>
                    <a:pt x="572" y="313"/>
                  </a:lnTo>
                  <a:lnTo>
                    <a:pt x="572" y="250"/>
                  </a:lnTo>
                  <a:lnTo>
                    <a:pt x="528" y="143"/>
                  </a:lnTo>
                  <a:lnTo>
                    <a:pt x="447" y="54"/>
                  </a:lnTo>
                  <a:lnTo>
                    <a:pt x="349" y="9"/>
                  </a:lnTo>
                  <a:lnTo>
                    <a:pt x="286" y="0"/>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3" name="Google Shape;1553;p143"/>
            <p:cNvSpPr/>
            <p:nvPr/>
          </p:nvSpPr>
          <p:spPr>
            <a:xfrm>
              <a:off x="5949753" y="5051337"/>
              <a:ext cx="23053" cy="25189"/>
            </a:xfrm>
            <a:custGeom>
              <a:rect b="b" l="l" r="r" t="t"/>
              <a:pathLst>
                <a:path extrusionOk="0" h="626" w="573">
                  <a:moveTo>
                    <a:pt x="224" y="1"/>
                  </a:moveTo>
                  <a:lnTo>
                    <a:pt x="126" y="45"/>
                  </a:lnTo>
                  <a:lnTo>
                    <a:pt x="45" y="135"/>
                  </a:lnTo>
                  <a:lnTo>
                    <a:pt x="1" y="251"/>
                  </a:lnTo>
                  <a:lnTo>
                    <a:pt x="1" y="313"/>
                  </a:lnTo>
                  <a:lnTo>
                    <a:pt x="1" y="376"/>
                  </a:lnTo>
                  <a:lnTo>
                    <a:pt x="45" y="492"/>
                  </a:lnTo>
                  <a:lnTo>
                    <a:pt x="126" y="572"/>
                  </a:lnTo>
                  <a:lnTo>
                    <a:pt x="224" y="617"/>
                  </a:lnTo>
                  <a:lnTo>
                    <a:pt x="286" y="626"/>
                  </a:lnTo>
                  <a:lnTo>
                    <a:pt x="349" y="617"/>
                  </a:lnTo>
                  <a:lnTo>
                    <a:pt x="447" y="572"/>
                  </a:lnTo>
                  <a:lnTo>
                    <a:pt x="528" y="492"/>
                  </a:lnTo>
                  <a:lnTo>
                    <a:pt x="572" y="376"/>
                  </a:lnTo>
                  <a:lnTo>
                    <a:pt x="572" y="313"/>
                  </a:lnTo>
                  <a:lnTo>
                    <a:pt x="572" y="251"/>
                  </a:lnTo>
                  <a:lnTo>
                    <a:pt x="528" y="135"/>
                  </a:lnTo>
                  <a:lnTo>
                    <a:pt x="447" y="45"/>
                  </a:lnTo>
                  <a:lnTo>
                    <a:pt x="349" y="1"/>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4" name="Google Shape;1554;p143"/>
            <p:cNvSpPr/>
            <p:nvPr/>
          </p:nvSpPr>
          <p:spPr>
            <a:xfrm>
              <a:off x="6295028" y="4720424"/>
              <a:ext cx="23013" cy="25189"/>
            </a:xfrm>
            <a:custGeom>
              <a:rect b="b" l="l" r="r" t="t"/>
              <a:pathLst>
                <a:path extrusionOk="0" h="626" w="572">
                  <a:moveTo>
                    <a:pt x="286" y="0"/>
                  </a:moveTo>
                  <a:lnTo>
                    <a:pt x="233" y="9"/>
                  </a:lnTo>
                  <a:lnTo>
                    <a:pt x="125" y="54"/>
                  </a:lnTo>
                  <a:lnTo>
                    <a:pt x="45" y="143"/>
                  </a:lnTo>
                  <a:lnTo>
                    <a:pt x="0" y="250"/>
                  </a:lnTo>
                  <a:lnTo>
                    <a:pt x="0" y="313"/>
                  </a:lnTo>
                  <a:lnTo>
                    <a:pt x="0" y="375"/>
                  </a:lnTo>
                  <a:lnTo>
                    <a:pt x="45" y="491"/>
                  </a:lnTo>
                  <a:lnTo>
                    <a:pt x="125" y="581"/>
                  </a:lnTo>
                  <a:lnTo>
                    <a:pt x="233" y="625"/>
                  </a:lnTo>
                  <a:lnTo>
                    <a:pt x="349" y="625"/>
                  </a:lnTo>
                  <a:lnTo>
                    <a:pt x="447" y="581"/>
                  </a:lnTo>
                  <a:lnTo>
                    <a:pt x="527" y="491"/>
                  </a:lnTo>
                  <a:lnTo>
                    <a:pt x="572" y="375"/>
                  </a:lnTo>
                  <a:lnTo>
                    <a:pt x="572" y="313"/>
                  </a:lnTo>
                  <a:lnTo>
                    <a:pt x="572" y="250"/>
                  </a:lnTo>
                  <a:lnTo>
                    <a:pt x="527" y="143"/>
                  </a:lnTo>
                  <a:lnTo>
                    <a:pt x="447" y="54"/>
                  </a:lnTo>
                  <a:lnTo>
                    <a:pt x="349" y="9"/>
                  </a:lnTo>
                  <a:lnTo>
                    <a:pt x="286" y="0"/>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5" name="Google Shape;1555;p143"/>
            <p:cNvSpPr/>
            <p:nvPr/>
          </p:nvSpPr>
          <p:spPr>
            <a:xfrm>
              <a:off x="6295028" y="4885720"/>
              <a:ext cx="23013" cy="25551"/>
            </a:xfrm>
            <a:custGeom>
              <a:rect b="b" l="l" r="r" t="t"/>
              <a:pathLst>
                <a:path extrusionOk="0" h="635" w="572">
                  <a:moveTo>
                    <a:pt x="286" y="0"/>
                  </a:moveTo>
                  <a:lnTo>
                    <a:pt x="233" y="9"/>
                  </a:lnTo>
                  <a:lnTo>
                    <a:pt x="125" y="54"/>
                  </a:lnTo>
                  <a:lnTo>
                    <a:pt x="45" y="143"/>
                  </a:lnTo>
                  <a:lnTo>
                    <a:pt x="0" y="250"/>
                  </a:lnTo>
                  <a:lnTo>
                    <a:pt x="0" y="313"/>
                  </a:lnTo>
                  <a:lnTo>
                    <a:pt x="0" y="384"/>
                  </a:lnTo>
                  <a:lnTo>
                    <a:pt x="45" y="491"/>
                  </a:lnTo>
                  <a:lnTo>
                    <a:pt x="125" y="581"/>
                  </a:lnTo>
                  <a:lnTo>
                    <a:pt x="233" y="625"/>
                  </a:lnTo>
                  <a:lnTo>
                    <a:pt x="286" y="634"/>
                  </a:lnTo>
                  <a:lnTo>
                    <a:pt x="349" y="625"/>
                  </a:lnTo>
                  <a:lnTo>
                    <a:pt x="447" y="581"/>
                  </a:lnTo>
                  <a:lnTo>
                    <a:pt x="527" y="491"/>
                  </a:lnTo>
                  <a:lnTo>
                    <a:pt x="572" y="384"/>
                  </a:lnTo>
                  <a:lnTo>
                    <a:pt x="572" y="313"/>
                  </a:lnTo>
                  <a:lnTo>
                    <a:pt x="572" y="250"/>
                  </a:lnTo>
                  <a:lnTo>
                    <a:pt x="527" y="143"/>
                  </a:lnTo>
                  <a:lnTo>
                    <a:pt x="447" y="54"/>
                  </a:lnTo>
                  <a:lnTo>
                    <a:pt x="349" y="9"/>
                  </a:lnTo>
                  <a:lnTo>
                    <a:pt x="286" y="0"/>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6" name="Google Shape;1556;p143"/>
            <p:cNvSpPr/>
            <p:nvPr/>
          </p:nvSpPr>
          <p:spPr>
            <a:xfrm>
              <a:off x="6295028" y="5051337"/>
              <a:ext cx="23013" cy="25189"/>
            </a:xfrm>
            <a:custGeom>
              <a:rect b="b" l="l" r="r" t="t"/>
              <a:pathLst>
                <a:path extrusionOk="0" h="626" w="572">
                  <a:moveTo>
                    <a:pt x="233" y="1"/>
                  </a:moveTo>
                  <a:lnTo>
                    <a:pt x="125" y="54"/>
                  </a:lnTo>
                  <a:lnTo>
                    <a:pt x="45" y="135"/>
                  </a:lnTo>
                  <a:lnTo>
                    <a:pt x="0" y="251"/>
                  </a:lnTo>
                  <a:lnTo>
                    <a:pt x="0" y="313"/>
                  </a:lnTo>
                  <a:lnTo>
                    <a:pt x="0" y="376"/>
                  </a:lnTo>
                  <a:lnTo>
                    <a:pt x="45" y="492"/>
                  </a:lnTo>
                  <a:lnTo>
                    <a:pt x="125" y="572"/>
                  </a:lnTo>
                  <a:lnTo>
                    <a:pt x="233" y="617"/>
                  </a:lnTo>
                  <a:lnTo>
                    <a:pt x="286" y="626"/>
                  </a:lnTo>
                  <a:lnTo>
                    <a:pt x="349" y="617"/>
                  </a:lnTo>
                  <a:lnTo>
                    <a:pt x="447" y="572"/>
                  </a:lnTo>
                  <a:lnTo>
                    <a:pt x="527" y="492"/>
                  </a:lnTo>
                  <a:lnTo>
                    <a:pt x="572" y="376"/>
                  </a:lnTo>
                  <a:lnTo>
                    <a:pt x="572" y="313"/>
                  </a:lnTo>
                  <a:lnTo>
                    <a:pt x="572" y="251"/>
                  </a:lnTo>
                  <a:lnTo>
                    <a:pt x="527" y="135"/>
                  </a:lnTo>
                  <a:lnTo>
                    <a:pt x="447" y="54"/>
                  </a:lnTo>
                  <a:lnTo>
                    <a:pt x="349" y="1"/>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7" name="Google Shape;1557;p143"/>
            <p:cNvSpPr/>
            <p:nvPr/>
          </p:nvSpPr>
          <p:spPr>
            <a:xfrm>
              <a:off x="6467465" y="4720424"/>
              <a:ext cx="23415" cy="25189"/>
            </a:xfrm>
            <a:custGeom>
              <a:rect b="b" l="l" r="r" t="t"/>
              <a:pathLst>
                <a:path extrusionOk="0" h="626" w="582">
                  <a:moveTo>
                    <a:pt x="295" y="0"/>
                  </a:moveTo>
                  <a:lnTo>
                    <a:pt x="233" y="9"/>
                  </a:lnTo>
                  <a:lnTo>
                    <a:pt x="135" y="54"/>
                  </a:lnTo>
                  <a:lnTo>
                    <a:pt x="54" y="143"/>
                  </a:lnTo>
                  <a:lnTo>
                    <a:pt x="10" y="250"/>
                  </a:lnTo>
                  <a:lnTo>
                    <a:pt x="1" y="313"/>
                  </a:lnTo>
                  <a:lnTo>
                    <a:pt x="10" y="375"/>
                  </a:lnTo>
                  <a:lnTo>
                    <a:pt x="54" y="491"/>
                  </a:lnTo>
                  <a:lnTo>
                    <a:pt x="135" y="581"/>
                  </a:lnTo>
                  <a:lnTo>
                    <a:pt x="233" y="625"/>
                  </a:lnTo>
                  <a:lnTo>
                    <a:pt x="349" y="625"/>
                  </a:lnTo>
                  <a:lnTo>
                    <a:pt x="456" y="581"/>
                  </a:lnTo>
                  <a:lnTo>
                    <a:pt x="537" y="491"/>
                  </a:lnTo>
                  <a:lnTo>
                    <a:pt x="581" y="375"/>
                  </a:lnTo>
                  <a:lnTo>
                    <a:pt x="581" y="313"/>
                  </a:lnTo>
                  <a:lnTo>
                    <a:pt x="581" y="250"/>
                  </a:lnTo>
                  <a:lnTo>
                    <a:pt x="537" y="143"/>
                  </a:lnTo>
                  <a:lnTo>
                    <a:pt x="456" y="54"/>
                  </a:lnTo>
                  <a:lnTo>
                    <a:pt x="349" y="9"/>
                  </a:lnTo>
                  <a:lnTo>
                    <a:pt x="295" y="0"/>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8" name="Google Shape;1558;p143"/>
            <p:cNvSpPr/>
            <p:nvPr/>
          </p:nvSpPr>
          <p:spPr>
            <a:xfrm>
              <a:off x="6467465" y="4885720"/>
              <a:ext cx="23415" cy="25551"/>
            </a:xfrm>
            <a:custGeom>
              <a:rect b="b" l="l" r="r" t="t"/>
              <a:pathLst>
                <a:path extrusionOk="0" h="635" w="582">
                  <a:moveTo>
                    <a:pt x="295" y="0"/>
                  </a:moveTo>
                  <a:lnTo>
                    <a:pt x="233" y="9"/>
                  </a:lnTo>
                  <a:lnTo>
                    <a:pt x="135" y="54"/>
                  </a:lnTo>
                  <a:lnTo>
                    <a:pt x="54" y="143"/>
                  </a:lnTo>
                  <a:lnTo>
                    <a:pt x="10" y="250"/>
                  </a:lnTo>
                  <a:lnTo>
                    <a:pt x="1" y="313"/>
                  </a:lnTo>
                  <a:lnTo>
                    <a:pt x="10" y="384"/>
                  </a:lnTo>
                  <a:lnTo>
                    <a:pt x="54" y="491"/>
                  </a:lnTo>
                  <a:lnTo>
                    <a:pt x="135" y="581"/>
                  </a:lnTo>
                  <a:lnTo>
                    <a:pt x="233" y="625"/>
                  </a:lnTo>
                  <a:lnTo>
                    <a:pt x="295" y="634"/>
                  </a:lnTo>
                  <a:lnTo>
                    <a:pt x="349" y="625"/>
                  </a:lnTo>
                  <a:lnTo>
                    <a:pt x="456" y="581"/>
                  </a:lnTo>
                  <a:lnTo>
                    <a:pt x="537" y="491"/>
                  </a:lnTo>
                  <a:lnTo>
                    <a:pt x="581" y="384"/>
                  </a:lnTo>
                  <a:lnTo>
                    <a:pt x="581" y="313"/>
                  </a:lnTo>
                  <a:lnTo>
                    <a:pt x="581" y="250"/>
                  </a:lnTo>
                  <a:lnTo>
                    <a:pt x="537" y="143"/>
                  </a:lnTo>
                  <a:lnTo>
                    <a:pt x="456" y="54"/>
                  </a:lnTo>
                  <a:lnTo>
                    <a:pt x="349" y="9"/>
                  </a:lnTo>
                  <a:lnTo>
                    <a:pt x="295" y="0"/>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9" name="Google Shape;1559;p143"/>
            <p:cNvSpPr/>
            <p:nvPr/>
          </p:nvSpPr>
          <p:spPr>
            <a:xfrm>
              <a:off x="6467465" y="5051337"/>
              <a:ext cx="23415" cy="25189"/>
            </a:xfrm>
            <a:custGeom>
              <a:rect b="b" l="l" r="r" t="t"/>
              <a:pathLst>
                <a:path extrusionOk="0" h="626" w="582">
                  <a:moveTo>
                    <a:pt x="233" y="1"/>
                  </a:moveTo>
                  <a:lnTo>
                    <a:pt x="135" y="54"/>
                  </a:lnTo>
                  <a:lnTo>
                    <a:pt x="54" y="135"/>
                  </a:lnTo>
                  <a:lnTo>
                    <a:pt x="10" y="251"/>
                  </a:lnTo>
                  <a:lnTo>
                    <a:pt x="1" y="313"/>
                  </a:lnTo>
                  <a:lnTo>
                    <a:pt x="10" y="376"/>
                  </a:lnTo>
                  <a:lnTo>
                    <a:pt x="54" y="492"/>
                  </a:lnTo>
                  <a:lnTo>
                    <a:pt x="135" y="572"/>
                  </a:lnTo>
                  <a:lnTo>
                    <a:pt x="233" y="617"/>
                  </a:lnTo>
                  <a:lnTo>
                    <a:pt x="295" y="626"/>
                  </a:lnTo>
                  <a:lnTo>
                    <a:pt x="349" y="617"/>
                  </a:lnTo>
                  <a:lnTo>
                    <a:pt x="456" y="572"/>
                  </a:lnTo>
                  <a:lnTo>
                    <a:pt x="537" y="492"/>
                  </a:lnTo>
                  <a:lnTo>
                    <a:pt x="581" y="376"/>
                  </a:lnTo>
                  <a:lnTo>
                    <a:pt x="581" y="313"/>
                  </a:lnTo>
                  <a:lnTo>
                    <a:pt x="581" y="251"/>
                  </a:lnTo>
                  <a:lnTo>
                    <a:pt x="537" y="135"/>
                  </a:lnTo>
                  <a:lnTo>
                    <a:pt x="456" y="54"/>
                  </a:lnTo>
                  <a:lnTo>
                    <a:pt x="349" y="1"/>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0" name="Google Shape;1560;p143"/>
            <p:cNvSpPr/>
            <p:nvPr/>
          </p:nvSpPr>
          <p:spPr>
            <a:xfrm>
              <a:off x="6640304" y="4720424"/>
              <a:ext cx="23375" cy="25189"/>
            </a:xfrm>
            <a:custGeom>
              <a:rect b="b" l="l" r="r" t="t"/>
              <a:pathLst>
                <a:path extrusionOk="0" h="626" w="581">
                  <a:moveTo>
                    <a:pt x="286" y="0"/>
                  </a:moveTo>
                  <a:lnTo>
                    <a:pt x="232" y="9"/>
                  </a:lnTo>
                  <a:lnTo>
                    <a:pt x="125" y="54"/>
                  </a:lnTo>
                  <a:lnTo>
                    <a:pt x="45" y="143"/>
                  </a:lnTo>
                  <a:lnTo>
                    <a:pt x="0" y="250"/>
                  </a:lnTo>
                  <a:lnTo>
                    <a:pt x="0" y="313"/>
                  </a:lnTo>
                  <a:lnTo>
                    <a:pt x="0" y="375"/>
                  </a:lnTo>
                  <a:lnTo>
                    <a:pt x="45" y="491"/>
                  </a:lnTo>
                  <a:lnTo>
                    <a:pt x="125" y="581"/>
                  </a:lnTo>
                  <a:lnTo>
                    <a:pt x="232" y="625"/>
                  </a:lnTo>
                  <a:lnTo>
                    <a:pt x="348" y="625"/>
                  </a:lnTo>
                  <a:lnTo>
                    <a:pt x="456" y="581"/>
                  </a:lnTo>
                  <a:lnTo>
                    <a:pt x="527" y="491"/>
                  </a:lnTo>
                  <a:lnTo>
                    <a:pt x="572" y="375"/>
                  </a:lnTo>
                  <a:lnTo>
                    <a:pt x="581" y="313"/>
                  </a:lnTo>
                  <a:lnTo>
                    <a:pt x="572" y="250"/>
                  </a:lnTo>
                  <a:lnTo>
                    <a:pt x="527" y="143"/>
                  </a:lnTo>
                  <a:lnTo>
                    <a:pt x="456" y="54"/>
                  </a:lnTo>
                  <a:lnTo>
                    <a:pt x="348" y="9"/>
                  </a:lnTo>
                  <a:lnTo>
                    <a:pt x="286" y="0"/>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1" name="Google Shape;1561;p143"/>
            <p:cNvSpPr/>
            <p:nvPr/>
          </p:nvSpPr>
          <p:spPr>
            <a:xfrm>
              <a:off x="6640304" y="4885720"/>
              <a:ext cx="23375" cy="25551"/>
            </a:xfrm>
            <a:custGeom>
              <a:rect b="b" l="l" r="r" t="t"/>
              <a:pathLst>
                <a:path extrusionOk="0" h="635" w="581">
                  <a:moveTo>
                    <a:pt x="286" y="0"/>
                  </a:moveTo>
                  <a:lnTo>
                    <a:pt x="232" y="9"/>
                  </a:lnTo>
                  <a:lnTo>
                    <a:pt x="125" y="54"/>
                  </a:lnTo>
                  <a:lnTo>
                    <a:pt x="45" y="143"/>
                  </a:lnTo>
                  <a:lnTo>
                    <a:pt x="0" y="250"/>
                  </a:lnTo>
                  <a:lnTo>
                    <a:pt x="0" y="313"/>
                  </a:lnTo>
                  <a:lnTo>
                    <a:pt x="0" y="384"/>
                  </a:lnTo>
                  <a:lnTo>
                    <a:pt x="45" y="491"/>
                  </a:lnTo>
                  <a:lnTo>
                    <a:pt x="125" y="581"/>
                  </a:lnTo>
                  <a:lnTo>
                    <a:pt x="232" y="625"/>
                  </a:lnTo>
                  <a:lnTo>
                    <a:pt x="286" y="634"/>
                  </a:lnTo>
                  <a:lnTo>
                    <a:pt x="348" y="625"/>
                  </a:lnTo>
                  <a:lnTo>
                    <a:pt x="456" y="581"/>
                  </a:lnTo>
                  <a:lnTo>
                    <a:pt x="527" y="491"/>
                  </a:lnTo>
                  <a:lnTo>
                    <a:pt x="572" y="384"/>
                  </a:lnTo>
                  <a:lnTo>
                    <a:pt x="581" y="313"/>
                  </a:lnTo>
                  <a:lnTo>
                    <a:pt x="572" y="250"/>
                  </a:lnTo>
                  <a:lnTo>
                    <a:pt x="527" y="143"/>
                  </a:lnTo>
                  <a:lnTo>
                    <a:pt x="456" y="54"/>
                  </a:lnTo>
                  <a:lnTo>
                    <a:pt x="348" y="9"/>
                  </a:lnTo>
                  <a:lnTo>
                    <a:pt x="286" y="0"/>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2" name="Google Shape;1562;p143"/>
            <p:cNvSpPr/>
            <p:nvPr/>
          </p:nvSpPr>
          <p:spPr>
            <a:xfrm>
              <a:off x="6640304" y="5051337"/>
              <a:ext cx="23375" cy="25189"/>
            </a:xfrm>
            <a:custGeom>
              <a:rect b="b" l="l" r="r" t="t"/>
              <a:pathLst>
                <a:path extrusionOk="0" h="626" w="581">
                  <a:moveTo>
                    <a:pt x="232" y="1"/>
                  </a:moveTo>
                  <a:lnTo>
                    <a:pt x="125" y="54"/>
                  </a:lnTo>
                  <a:lnTo>
                    <a:pt x="45" y="135"/>
                  </a:lnTo>
                  <a:lnTo>
                    <a:pt x="0" y="251"/>
                  </a:lnTo>
                  <a:lnTo>
                    <a:pt x="0" y="313"/>
                  </a:lnTo>
                  <a:lnTo>
                    <a:pt x="0" y="376"/>
                  </a:lnTo>
                  <a:lnTo>
                    <a:pt x="45" y="492"/>
                  </a:lnTo>
                  <a:lnTo>
                    <a:pt x="125" y="572"/>
                  </a:lnTo>
                  <a:lnTo>
                    <a:pt x="232" y="617"/>
                  </a:lnTo>
                  <a:lnTo>
                    <a:pt x="286" y="626"/>
                  </a:lnTo>
                  <a:lnTo>
                    <a:pt x="348" y="617"/>
                  </a:lnTo>
                  <a:lnTo>
                    <a:pt x="456" y="572"/>
                  </a:lnTo>
                  <a:lnTo>
                    <a:pt x="527" y="492"/>
                  </a:lnTo>
                  <a:lnTo>
                    <a:pt x="572" y="376"/>
                  </a:lnTo>
                  <a:lnTo>
                    <a:pt x="581" y="313"/>
                  </a:lnTo>
                  <a:lnTo>
                    <a:pt x="572" y="251"/>
                  </a:lnTo>
                  <a:lnTo>
                    <a:pt x="527" y="135"/>
                  </a:lnTo>
                  <a:lnTo>
                    <a:pt x="456" y="54"/>
                  </a:lnTo>
                  <a:lnTo>
                    <a:pt x="348" y="1"/>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3" name="Google Shape;1563;p143"/>
            <p:cNvSpPr/>
            <p:nvPr/>
          </p:nvSpPr>
          <p:spPr>
            <a:xfrm>
              <a:off x="6812740" y="4720424"/>
              <a:ext cx="23375" cy="25189"/>
            </a:xfrm>
            <a:custGeom>
              <a:rect b="b" l="l" r="r" t="t"/>
              <a:pathLst>
                <a:path extrusionOk="0" h="626" w="581">
                  <a:moveTo>
                    <a:pt x="295" y="0"/>
                  </a:moveTo>
                  <a:lnTo>
                    <a:pt x="233" y="9"/>
                  </a:lnTo>
                  <a:lnTo>
                    <a:pt x="134" y="54"/>
                  </a:lnTo>
                  <a:lnTo>
                    <a:pt x="54" y="143"/>
                  </a:lnTo>
                  <a:lnTo>
                    <a:pt x="9" y="250"/>
                  </a:lnTo>
                  <a:lnTo>
                    <a:pt x="0" y="313"/>
                  </a:lnTo>
                  <a:lnTo>
                    <a:pt x="9" y="375"/>
                  </a:lnTo>
                  <a:lnTo>
                    <a:pt x="54" y="491"/>
                  </a:lnTo>
                  <a:lnTo>
                    <a:pt x="134" y="581"/>
                  </a:lnTo>
                  <a:lnTo>
                    <a:pt x="233" y="625"/>
                  </a:lnTo>
                  <a:lnTo>
                    <a:pt x="349" y="625"/>
                  </a:lnTo>
                  <a:lnTo>
                    <a:pt x="456" y="581"/>
                  </a:lnTo>
                  <a:lnTo>
                    <a:pt x="536" y="491"/>
                  </a:lnTo>
                  <a:lnTo>
                    <a:pt x="581" y="375"/>
                  </a:lnTo>
                  <a:lnTo>
                    <a:pt x="581" y="313"/>
                  </a:lnTo>
                  <a:lnTo>
                    <a:pt x="581" y="250"/>
                  </a:lnTo>
                  <a:lnTo>
                    <a:pt x="536" y="143"/>
                  </a:lnTo>
                  <a:lnTo>
                    <a:pt x="456" y="54"/>
                  </a:lnTo>
                  <a:lnTo>
                    <a:pt x="349" y="9"/>
                  </a:lnTo>
                  <a:lnTo>
                    <a:pt x="295" y="0"/>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4" name="Google Shape;1564;p143"/>
            <p:cNvSpPr/>
            <p:nvPr/>
          </p:nvSpPr>
          <p:spPr>
            <a:xfrm>
              <a:off x="6812740" y="4885720"/>
              <a:ext cx="23375" cy="25551"/>
            </a:xfrm>
            <a:custGeom>
              <a:rect b="b" l="l" r="r" t="t"/>
              <a:pathLst>
                <a:path extrusionOk="0" h="635" w="581">
                  <a:moveTo>
                    <a:pt x="295" y="0"/>
                  </a:moveTo>
                  <a:lnTo>
                    <a:pt x="233" y="9"/>
                  </a:lnTo>
                  <a:lnTo>
                    <a:pt x="134" y="54"/>
                  </a:lnTo>
                  <a:lnTo>
                    <a:pt x="54" y="143"/>
                  </a:lnTo>
                  <a:lnTo>
                    <a:pt x="9" y="250"/>
                  </a:lnTo>
                  <a:lnTo>
                    <a:pt x="0" y="313"/>
                  </a:lnTo>
                  <a:lnTo>
                    <a:pt x="9" y="384"/>
                  </a:lnTo>
                  <a:lnTo>
                    <a:pt x="54" y="491"/>
                  </a:lnTo>
                  <a:lnTo>
                    <a:pt x="134" y="581"/>
                  </a:lnTo>
                  <a:lnTo>
                    <a:pt x="233" y="625"/>
                  </a:lnTo>
                  <a:lnTo>
                    <a:pt x="295" y="634"/>
                  </a:lnTo>
                  <a:lnTo>
                    <a:pt x="349" y="625"/>
                  </a:lnTo>
                  <a:lnTo>
                    <a:pt x="456" y="581"/>
                  </a:lnTo>
                  <a:lnTo>
                    <a:pt x="536" y="491"/>
                  </a:lnTo>
                  <a:lnTo>
                    <a:pt x="581" y="384"/>
                  </a:lnTo>
                  <a:lnTo>
                    <a:pt x="581" y="313"/>
                  </a:lnTo>
                  <a:lnTo>
                    <a:pt x="581" y="250"/>
                  </a:lnTo>
                  <a:lnTo>
                    <a:pt x="536" y="143"/>
                  </a:lnTo>
                  <a:lnTo>
                    <a:pt x="456" y="54"/>
                  </a:lnTo>
                  <a:lnTo>
                    <a:pt x="349" y="9"/>
                  </a:lnTo>
                  <a:lnTo>
                    <a:pt x="295" y="0"/>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5" name="Google Shape;1565;p143"/>
            <p:cNvSpPr/>
            <p:nvPr/>
          </p:nvSpPr>
          <p:spPr>
            <a:xfrm>
              <a:off x="6812740" y="5051337"/>
              <a:ext cx="23375" cy="25189"/>
            </a:xfrm>
            <a:custGeom>
              <a:rect b="b" l="l" r="r" t="t"/>
              <a:pathLst>
                <a:path extrusionOk="0" h="626" w="581">
                  <a:moveTo>
                    <a:pt x="233" y="1"/>
                  </a:moveTo>
                  <a:lnTo>
                    <a:pt x="134" y="54"/>
                  </a:lnTo>
                  <a:lnTo>
                    <a:pt x="54" y="135"/>
                  </a:lnTo>
                  <a:lnTo>
                    <a:pt x="9" y="251"/>
                  </a:lnTo>
                  <a:lnTo>
                    <a:pt x="0" y="313"/>
                  </a:lnTo>
                  <a:lnTo>
                    <a:pt x="9" y="376"/>
                  </a:lnTo>
                  <a:lnTo>
                    <a:pt x="54" y="492"/>
                  </a:lnTo>
                  <a:lnTo>
                    <a:pt x="134" y="572"/>
                  </a:lnTo>
                  <a:lnTo>
                    <a:pt x="233" y="617"/>
                  </a:lnTo>
                  <a:lnTo>
                    <a:pt x="295" y="626"/>
                  </a:lnTo>
                  <a:lnTo>
                    <a:pt x="349" y="617"/>
                  </a:lnTo>
                  <a:lnTo>
                    <a:pt x="456" y="572"/>
                  </a:lnTo>
                  <a:lnTo>
                    <a:pt x="536" y="492"/>
                  </a:lnTo>
                  <a:lnTo>
                    <a:pt x="581" y="376"/>
                  </a:lnTo>
                  <a:lnTo>
                    <a:pt x="581" y="313"/>
                  </a:lnTo>
                  <a:lnTo>
                    <a:pt x="581" y="251"/>
                  </a:lnTo>
                  <a:lnTo>
                    <a:pt x="536" y="135"/>
                  </a:lnTo>
                  <a:lnTo>
                    <a:pt x="456" y="54"/>
                  </a:lnTo>
                  <a:lnTo>
                    <a:pt x="349" y="1"/>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6" name="Google Shape;1566;p143"/>
            <p:cNvSpPr/>
            <p:nvPr/>
          </p:nvSpPr>
          <p:spPr>
            <a:xfrm>
              <a:off x="6985539" y="4720424"/>
              <a:ext cx="23415" cy="25189"/>
            </a:xfrm>
            <a:custGeom>
              <a:rect b="b" l="l" r="r" t="t"/>
              <a:pathLst>
                <a:path extrusionOk="0" h="626" w="582">
                  <a:moveTo>
                    <a:pt x="287" y="0"/>
                  </a:moveTo>
                  <a:lnTo>
                    <a:pt x="233" y="9"/>
                  </a:lnTo>
                  <a:lnTo>
                    <a:pt x="126" y="54"/>
                  </a:lnTo>
                  <a:lnTo>
                    <a:pt x="45" y="143"/>
                  </a:lnTo>
                  <a:lnTo>
                    <a:pt x="10" y="250"/>
                  </a:lnTo>
                  <a:lnTo>
                    <a:pt x="1" y="313"/>
                  </a:lnTo>
                  <a:lnTo>
                    <a:pt x="10" y="375"/>
                  </a:lnTo>
                  <a:lnTo>
                    <a:pt x="45" y="491"/>
                  </a:lnTo>
                  <a:lnTo>
                    <a:pt x="126" y="581"/>
                  </a:lnTo>
                  <a:lnTo>
                    <a:pt x="233" y="625"/>
                  </a:lnTo>
                  <a:lnTo>
                    <a:pt x="349" y="625"/>
                  </a:lnTo>
                  <a:lnTo>
                    <a:pt x="456" y="581"/>
                  </a:lnTo>
                  <a:lnTo>
                    <a:pt x="528" y="491"/>
                  </a:lnTo>
                  <a:lnTo>
                    <a:pt x="572" y="375"/>
                  </a:lnTo>
                  <a:lnTo>
                    <a:pt x="581" y="313"/>
                  </a:lnTo>
                  <a:lnTo>
                    <a:pt x="572" y="250"/>
                  </a:lnTo>
                  <a:lnTo>
                    <a:pt x="528" y="143"/>
                  </a:lnTo>
                  <a:lnTo>
                    <a:pt x="456" y="54"/>
                  </a:lnTo>
                  <a:lnTo>
                    <a:pt x="349" y="9"/>
                  </a:lnTo>
                  <a:lnTo>
                    <a:pt x="287" y="0"/>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7" name="Google Shape;1567;p143"/>
            <p:cNvSpPr/>
            <p:nvPr/>
          </p:nvSpPr>
          <p:spPr>
            <a:xfrm>
              <a:off x="6985539" y="4885720"/>
              <a:ext cx="23415" cy="25551"/>
            </a:xfrm>
            <a:custGeom>
              <a:rect b="b" l="l" r="r" t="t"/>
              <a:pathLst>
                <a:path extrusionOk="0" h="635" w="582">
                  <a:moveTo>
                    <a:pt x="287" y="0"/>
                  </a:moveTo>
                  <a:lnTo>
                    <a:pt x="233" y="9"/>
                  </a:lnTo>
                  <a:lnTo>
                    <a:pt x="126" y="54"/>
                  </a:lnTo>
                  <a:lnTo>
                    <a:pt x="45" y="143"/>
                  </a:lnTo>
                  <a:lnTo>
                    <a:pt x="10" y="250"/>
                  </a:lnTo>
                  <a:lnTo>
                    <a:pt x="1" y="313"/>
                  </a:lnTo>
                  <a:lnTo>
                    <a:pt x="10" y="384"/>
                  </a:lnTo>
                  <a:lnTo>
                    <a:pt x="45" y="491"/>
                  </a:lnTo>
                  <a:lnTo>
                    <a:pt x="126" y="581"/>
                  </a:lnTo>
                  <a:lnTo>
                    <a:pt x="233" y="625"/>
                  </a:lnTo>
                  <a:lnTo>
                    <a:pt x="287" y="634"/>
                  </a:lnTo>
                  <a:lnTo>
                    <a:pt x="349" y="625"/>
                  </a:lnTo>
                  <a:lnTo>
                    <a:pt x="456" y="581"/>
                  </a:lnTo>
                  <a:lnTo>
                    <a:pt x="528" y="491"/>
                  </a:lnTo>
                  <a:lnTo>
                    <a:pt x="572" y="384"/>
                  </a:lnTo>
                  <a:lnTo>
                    <a:pt x="581" y="313"/>
                  </a:lnTo>
                  <a:lnTo>
                    <a:pt x="572" y="250"/>
                  </a:lnTo>
                  <a:lnTo>
                    <a:pt x="528" y="143"/>
                  </a:lnTo>
                  <a:lnTo>
                    <a:pt x="456" y="54"/>
                  </a:lnTo>
                  <a:lnTo>
                    <a:pt x="349" y="9"/>
                  </a:lnTo>
                  <a:lnTo>
                    <a:pt x="287" y="0"/>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8" name="Google Shape;1568;p143"/>
            <p:cNvSpPr/>
            <p:nvPr/>
          </p:nvSpPr>
          <p:spPr>
            <a:xfrm>
              <a:off x="6985539" y="5051337"/>
              <a:ext cx="23415" cy="25189"/>
            </a:xfrm>
            <a:custGeom>
              <a:rect b="b" l="l" r="r" t="t"/>
              <a:pathLst>
                <a:path extrusionOk="0" h="626" w="582">
                  <a:moveTo>
                    <a:pt x="233" y="1"/>
                  </a:moveTo>
                  <a:lnTo>
                    <a:pt x="126" y="54"/>
                  </a:lnTo>
                  <a:lnTo>
                    <a:pt x="45" y="135"/>
                  </a:lnTo>
                  <a:lnTo>
                    <a:pt x="10" y="251"/>
                  </a:lnTo>
                  <a:lnTo>
                    <a:pt x="1" y="313"/>
                  </a:lnTo>
                  <a:lnTo>
                    <a:pt x="10" y="376"/>
                  </a:lnTo>
                  <a:lnTo>
                    <a:pt x="45" y="492"/>
                  </a:lnTo>
                  <a:lnTo>
                    <a:pt x="126" y="572"/>
                  </a:lnTo>
                  <a:lnTo>
                    <a:pt x="233" y="617"/>
                  </a:lnTo>
                  <a:lnTo>
                    <a:pt x="287" y="626"/>
                  </a:lnTo>
                  <a:lnTo>
                    <a:pt x="349" y="617"/>
                  </a:lnTo>
                  <a:lnTo>
                    <a:pt x="456" y="572"/>
                  </a:lnTo>
                  <a:lnTo>
                    <a:pt x="528" y="492"/>
                  </a:lnTo>
                  <a:lnTo>
                    <a:pt x="572" y="376"/>
                  </a:lnTo>
                  <a:lnTo>
                    <a:pt x="581" y="313"/>
                  </a:lnTo>
                  <a:lnTo>
                    <a:pt x="572" y="251"/>
                  </a:lnTo>
                  <a:lnTo>
                    <a:pt x="528" y="135"/>
                  </a:lnTo>
                  <a:lnTo>
                    <a:pt x="456" y="54"/>
                  </a:lnTo>
                  <a:lnTo>
                    <a:pt x="349" y="1"/>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9" name="Google Shape;1569;p143"/>
            <p:cNvSpPr/>
            <p:nvPr/>
          </p:nvSpPr>
          <p:spPr>
            <a:xfrm>
              <a:off x="6122230" y="3906581"/>
              <a:ext cx="23375" cy="25189"/>
            </a:xfrm>
            <a:custGeom>
              <a:rect b="b" l="l" r="r" t="t"/>
              <a:pathLst>
                <a:path extrusionOk="0" h="626" w="581">
                  <a:moveTo>
                    <a:pt x="232" y="0"/>
                  </a:moveTo>
                  <a:lnTo>
                    <a:pt x="125" y="54"/>
                  </a:lnTo>
                  <a:lnTo>
                    <a:pt x="54" y="134"/>
                  </a:lnTo>
                  <a:lnTo>
                    <a:pt x="9" y="250"/>
                  </a:lnTo>
                  <a:lnTo>
                    <a:pt x="0" y="313"/>
                  </a:lnTo>
                  <a:lnTo>
                    <a:pt x="9" y="375"/>
                  </a:lnTo>
                  <a:lnTo>
                    <a:pt x="54" y="491"/>
                  </a:lnTo>
                  <a:lnTo>
                    <a:pt x="125" y="572"/>
                  </a:lnTo>
                  <a:lnTo>
                    <a:pt x="232" y="625"/>
                  </a:lnTo>
                  <a:lnTo>
                    <a:pt x="348" y="625"/>
                  </a:lnTo>
                  <a:lnTo>
                    <a:pt x="455" y="572"/>
                  </a:lnTo>
                  <a:lnTo>
                    <a:pt x="536" y="491"/>
                  </a:lnTo>
                  <a:lnTo>
                    <a:pt x="572" y="375"/>
                  </a:lnTo>
                  <a:lnTo>
                    <a:pt x="581" y="313"/>
                  </a:lnTo>
                  <a:lnTo>
                    <a:pt x="572" y="250"/>
                  </a:lnTo>
                  <a:lnTo>
                    <a:pt x="536" y="134"/>
                  </a:lnTo>
                  <a:lnTo>
                    <a:pt x="455" y="54"/>
                  </a:lnTo>
                  <a:lnTo>
                    <a:pt x="348" y="0"/>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0" name="Google Shape;1570;p143"/>
            <p:cNvSpPr/>
            <p:nvPr/>
          </p:nvSpPr>
          <p:spPr>
            <a:xfrm>
              <a:off x="6122230" y="4071836"/>
              <a:ext cx="23375" cy="25189"/>
            </a:xfrm>
            <a:custGeom>
              <a:rect b="b" l="l" r="r" t="t"/>
              <a:pathLst>
                <a:path extrusionOk="0" h="626" w="581">
                  <a:moveTo>
                    <a:pt x="295" y="1"/>
                  </a:moveTo>
                  <a:lnTo>
                    <a:pt x="232" y="10"/>
                  </a:lnTo>
                  <a:lnTo>
                    <a:pt x="125" y="54"/>
                  </a:lnTo>
                  <a:lnTo>
                    <a:pt x="54" y="135"/>
                  </a:lnTo>
                  <a:lnTo>
                    <a:pt x="9" y="251"/>
                  </a:lnTo>
                  <a:lnTo>
                    <a:pt x="0" y="313"/>
                  </a:lnTo>
                  <a:lnTo>
                    <a:pt x="9" y="376"/>
                  </a:lnTo>
                  <a:lnTo>
                    <a:pt x="54" y="492"/>
                  </a:lnTo>
                  <a:lnTo>
                    <a:pt x="125" y="581"/>
                  </a:lnTo>
                  <a:lnTo>
                    <a:pt x="232" y="626"/>
                  </a:lnTo>
                  <a:lnTo>
                    <a:pt x="348" y="626"/>
                  </a:lnTo>
                  <a:lnTo>
                    <a:pt x="455" y="581"/>
                  </a:lnTo>
                  <a:lnTo>
                    <a:pt x="536" y="492"/>
                  </a:lnTo>
                  <a:lnTo>
                    <a:pt x="572" y="376"/>
                  </a:lnTo>
                  <a:lnTo>
                    <a:pt x="581" y="313"/>
                  </a:lnTo>
                  <a:lnTo>
                    <a:pt x="572" y="251"/>
                  </a:lnTo>
                  <a:lnTo>
                    <a:pt x="536" y="135"/>
                  </a:lnTo>
                  <a:lnTo>
                    <a:pt x="455" y="54"/>
                  </a:lnTo>
                  <a:lnTo>
                    <a:pt x="348" y="10"/>
                  </a:lnTo>
                  <a:lnTo>
                    <a:pt x="295" y="1"/>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1" name="Google Shape;1571;p143"/>
            <p:cNvSpPr/>
            <p:nvPr/>
          </p:nvSpPr>
          <p:spPr>
            <a:xfrm>
              <a:off x="6122230" y="4237132"/>
              <a:ext cx="23375" cy="25551"/>
            </a:xfrm>
            <a:custGeom>
              <a:rect b="b" l="l" r="r" t="t"/>
              <a:pathLst>
                <a:path extrusionOk="0" h="635" w="581">
                  <a:moveTo>
                    <a:pt x="295" y="1"/>
                  </a:moveTo>
                  <a:lnTo>
                    <a:pt x="232" y="9"/>
                  </a:lnTo>
                  <a:lnTo>
                    <a:pt x="125" y="54"/>
                  </a:lnTo>
                  <a:lnTo>
                    <a:pt x="54" y="143"/>
                  </a:lnTo>
                  <a:lnTo>
                    <a:pt x="9" y="251"/>
                  </a:lnTo>
                  <a:lnTo>
                    <a:pt x="0" y="322"/>
                  </a:lnTo>
                  <a:lnTo>
                    <a:pt x="9" y="385"/>
                  </a:lnTo>
                  <a:lnTo>
                    <a:pt x="54" y="492"/>
                  </a:lnTo>
                  <a:lnTo>
                    <a:pt x="125" y="581"/>
                  </a:lnTo>
                  <a:lnTo>
                    <a:pt x="232" y="626"/>
                  </a:lnTo>
                  <a:lnTo>
                    <a:pt x="295" y="635"/>
                  </a:lnTo>
                  <a:lnTo>
                    <a:pt x="348" y="626"/>
                  </a:lnTo>
                  <a:lnTo>
                    <a:pt x="455" y="581"/>
                  </a:lnTo>
                  <a:lnTo>
                    <a:pt x="536" y="492"/>
                  </a:lnTo>
                  <a:lnTo>
                    <a:pt x="572" y="385"/>
                  </a:lnTo>
                  <a:lnTo>
                    <a:pt x="581" y="322"/>
                  </a:lnTo>
                  <a:lnTo>
                    <a:pt x="572" y="251"/>
                  </a:lnTo>
                  <a:lnTo>
                    <a:pt x="536" y="143"/>
                  </a:lnTo>
                  <a:lnTo>
                    <a:pt x="455" y="54"/>
                  </a:lnTo>
                  <a:lnTo>
                    <a:pt x="348" y="9"/>
                  </a:lnTo>
                  <a:lnTo>
                    <a:pt x="295" y="1"/>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2" name="Google Shape;1572;p143"/>
            <p:cNvSpPr/>
            <p:nvPr/>
          </p:nvSpPr>
          <p:spPr>
            <a:xfrm>
              <a:off x="6122230" y="4402789"/>
              <a:ext cx="23375" cy="25189"/>
            </a:xfrm>
            <a:custGeom>
              <a:rect b="b" l="l" r="r" t="t"/>
              <a:pathLst>
                <a:path extrusionOk="0" h="626" w="581">
                  <a:moveTo>
                    <a:pt x="232" y="0"/>
                  </a:moveTo>
                  <a:lnTo>
                    <a:pt x="125" y="54"/>
                  </a:lnTo>
                  <a:lnTo>
                    <a:pt x="54" y="134"/>
                  </a:lnTo>
                  <a:lnTo>
                    <a:pt x="9" y="250"/>
                  </a:lnTo>
                  <a:lnTo>
                    <a:pt x="0" y="313"/>
                  </a:lnTo>
                  <a:lnTo>
                    <a:pt x="9" y="375"/>
                  </a:lnTo>
                  <a:lnTo>
                    <a:pt x="54" y="491"/>
                  </a:lnTo>
                  <a:lnTo>
                    <a:pt x="125" y="572"/>
                  </a:lnTo>
                  <a:lnTo>
                    <a:pt x="232" y="616"/>
                  </a:lnTo>
                  <a:lnTo>
                    <a:pt x="295" y="625"/>
                  </a:lnTo>
                  <a:lnTo>
                    <a:pt x="348" y="616"/>
                  </a:lnTo>
                  <a:lnTo>
                    <a:pt x="455" y="572"/>
                  </a:lnTo>
                  <a:lnTo>
                    <a:pt x="536" y="491"/>
                  </a:lnTo>
                  <a:lnTo>
                    <a:pt x="572" y="375"/>
                  </a:lnTo>
                  <a:lnTo>
                    <a:pt x="581" y="313"/>
                  </a:lnTo>
                  <a:lnTo>
                    <a:pt x="572" y="250"/>
                  </a:lnTo>
                  <a:lnTo>
                    <a:pt x="536" y="134"/>
                  </a:lnTo>
                  <a:lnTo>
                    <a:pt x="455" y="54"/>
                  </a:lnTo>
                  <a:lnTo>
                    <a:pt x="348" y="0"/>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3" name="Google Shape;1573;p143"/>
            <p:cNvSpPr/>
            <p:nvPr/>
          </p:nvSpPr>
          <p:spPr>
            <a:xfrm>
              <a:off x="6122230" y="4568085"/>
              <a:ext cx="23375" cy="25189"/>
            </a:xfrm>
            <a:custGeom>
              <a:rect b="b" l="l" r="r" t="t"/>
              <a:pathLst>
                <a:path extrusionOk="0" h="626" w="581">
                  <a:moveTo>
                    <a:pt x="232" y="0"/>
                  </a:moveTo>
                  <a:lnTo>
                    <a:pt x="125" y="54"/>
                  </a:lnTo>
                  <a:lnTo>
                    <a:pt x="54" y="134"/>
                  </a:lnTo>
                  <a:lnTo>
                    <a:pt x="9" y="250"/>
                  </a:lnTo>
                  <a:lnTo>
                    <a:pt x="0" y="313"/>
                  </a:lnTo>
                  <a:lnTo>
                    <a:pt x="9" y="375"/>
                  </a:lnTo>
                  <a:lnTo>
                    <a:pt x="54" y="491"/>
                  </a:lnTo>
                  <a:lnTo>
                    <a:pt x="125" y="572"/>
                  </a:lnTo>
                  <a:lnTo>
                    <a:pt x="232" y="625"/>
                  </a:lnTo>
                  <a:lnTo>
                    <a:pt x="348" y="625"/>
                  </a:lnTo>
                  <a:lnTo>
                    <a:pt x="455" y="572"/>
                  </a:lnTo>
                  <a:lnTo>
                    <a:pt x="536" y="491"/>
                  </a:lnTo>
                  <a:lnTo>
                    <a:pt x="572" y="375"/>
                  </a:lnTo>
                  <a:lnTo>
                    <a:pt x="581" y="313"/>
                  </a:lnTo>
                  <a:lnTo>
                    <a:pt x="572" y="250"/>
                  </a:lnTo>
                  <a:lnTo>
                    <a:pt x="536" y="134"/>
                  </a:lnTo>
                  <a:lnTo>
                    <a:pt x="455" y="54"/>
                  </a:lnTo>
                  <a:lnTo>
                    <a:pt x="348" y="0"/>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4" name="Google Shape;1574;p143"/>
            <p:cNvSpPr/>
            <p:nvPr/>
          </p:nvSpPr>
          <p:spPr>
            <a:xfrm>
              <a:off x="5949753" y="3906581"/>
              <a:ext cx="23053" cy="25189"/>
            </a:xfrm>
            <a:custGeom>
              <a:rect b="b" l="l" r="r" t="t"/>
              <a:pathLst>
                <a:path extrusionOk="0" h="626" w="573">
                  <a:moveTo>
                    <a:pt x="224" y="0"/>
                  </a:moveTo>
                  <a:lnTo>
                    <a:pt x="126" y="54"/>
                  </a:lnTo>
                  <a:lnTo>
                    <a:pt x="45" y="134"/>
                  </a:lnTo>
                  <a:lnTo>
                    <a:pt x="1" y="250"/>
                  </a:lnTo>
                  <a:lnTo>
                    <a:pt x="1" y="313"/>
                  </a:lnTo>
                  <a:lnTo>
                    <a:pt x="1" y="375"/>
                  </a:lnTo>
                  <a:lnTo>
                    <a:pt x="45" y="491"/>
                  </a:lnTo>
                  <a:lnTo>
                    <a:pt x="126" y="572"/>
                  </a:lnTo>
                  <a:lnTo>
                    <a:pt x="224" y="625"/>
                  </a:lnTo>
                  <a:lnTo>
                    <a:pt x="349" y="625"/>
                  </a:lnTo>
                  <a:lnTo>
                    <a:pt x="447" y="572"/>
                  </a:lnTo>
                  <a:lnTo>
                    <a:pt x="528" y="491"/>
                  </a:lnTo>
                  <a:lnTo>
                    <a:pt x="572" y="375"/>
                  </a:lnTo>
                  <a:lnTo>
                    <a:pt x="572" y="313"/>
                  </a:lnTo>
                  <a:lnTo>
                    <a:pt x="572" y="250"/>
                  </a:lnTo>
                  <a:lnTo>
                    <a:pt x="528" y="134"/>
                  </a:lnTo>
                  <a:lnTo>
                    <a:pt x="447" y="54"/>
                  </a:lnTo>
                  <a:lnTo>
                    <a:pt x="349" y="0"/>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5" name="Google Shape;1575;p143"/>
            <p:cNvSpPr/>
            <p:nvPr/>
          </p:nvSpPr>
          <p:spPr>
            <a:xfrm>
              <a:off x="5949753" y="4071836"/>
              <a:ext cx="23053" cy="25189"/>
            </a:xfrm>
            <a:custGeom>
              <a:rect b="b" l="l" r="r" t="t"/>
              <a:pathLst>
                <a:path extrusionOk="0" h="626" w="573">
                  <a:moveTo>
                    <a:pt x="286" y="1"/>
                  </a:moveTo>
                  <a:lnTo>
                    <a:pt x="224" y="10"/>
                  </a:lnTo>
                  <a:lnTo>
                    <a:pt x="126" y="54"/>
                  </a:lnTo>
                  <a:lnTo>
                    <a:pt x="45" y="135"/>
                  </a:lnTo>
                  <a:lnTo>
                    <a:pt x="1" y="251"/>
                  </a:lnTo>
                  <a:lnTo>
                    <a:pt x="1" y="313"/>
                  </a:lnTo>
                  <a:lnTo>
                    <a:pt x="1" y="376"/>
                  </a:lnTo>
                  <a:lnTo>
                    <a:pt x="45" y="492"/>
                  </a:lnTo>
                  <a:lnTo>
                    <a:pt x="126" y="581"/>
                  </a:lnTo>
                  <a:lnTo>
                    <a:pt x="224" y="626"/>
                  </a:lnTo>
                  <a:lnTo>
                    <a:pt x="349" y="626"/>
                  </a:lnTo>
                  <a:lnTo>
                    <a:pt x="447" y="581"/>
                  </a:lnTo>
                  <a:lnTo>
                    <a:pt x="528" y="492"/>
                  </a:lnTo>
                  <a:lnTo>
                    <a:pt x="572" y="376"/>
                  </a:lnTo>
                  <a:lnTo>
                    <a:pt x="572" y="313"/>
                  </a:lnTo>
                  <a:lnTo>
                    <a:pt x="572" y="251"/>
                  </a:lnTo>
                  <a:lnTo>
                    <a:pt x="528" y="135"/>
                  </a:lnTo>
                  <a:lnTo>
                    <a:pt x="447" y="54"/>
                  </a:lnTo>
                  <a:lnTo>
                    <a:pt x="349" y="10"/>
                  </a:lnTo>
                  <a:lnTo>
                    <a:pt x="286" y="1"/>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6" name="Google Shape;1576;p143"/>
            <p:cNvSpPr/>
            <p:nvPr/>
          </p:nvSpPr>
          <p:spPr>
            <a:xfrm>
              <a:off x="5949753" y="4237132"/>
              <a:ext cx="23053" cy="25551"/>
            </a:xfrm>
            <a:custGeom>
              <a:rect b="b" l="l" r="r" t="t"/>
              <a:pathLst>
                <a:path extrusionOk="0" h="635" w="573">
                  <a:moveTo>
                    <a:pt x="286" y="1"/>
                  </a:moveTo>
                  <a:lnTo>
                    <a:pt x="224" y="9"/>
                  </a:lnTo>
                  <a:lnTo>
                    <a:pt x="126" y="54"/>
                  </a:lnTo>
                  <a:lnTo>
                    <a:pt x="45" y="143"/>
                  </a:lnTo>
                  <a:lnTo>
                    <a:pt x="1" y="251"/>
                  </a:lnTo>
                  <a:lnTo>
                    <a:pt x="1" y="322"/>
                  </a:lnTo>
                  <a:lnTo>
                    <a:pt x="1" y="385"/>
                  </a:lnTo>
                  <a:lnTo>
                    <a:pt x="45" y="492"/>
                  </a:lnTo>
                  <a:lnTo>
                    <a:pt x="126" y="581"/>
                  </a:lnTo>
                  <a:lnTo>
                    <a:pt x="224" y="626"/>
                  </a:lnTo>
                  <a:lnTo>
                    <a:pt x="286" y="635"/>
                  </a:lnTo>
                  <a:lnTo>
                    <a:pt x="349" y="626"/>
                  </a:lnTo>
                  <a:lnTo>
                    <a:pt x="447" y="581"/>
                  </a:lnTo>
                  <a:lnTo>
                    <a:pt x="528" y="492"/>
                  </a:lnTo>
                  <a:lnTo>
                    <a:pt x="572" y="385"/>
                  </a:lnTo>
                  <a:lnTo>
                    <a:pt x="572" y="322"/>
                  </a:lnTo>
                  <a:lnTo>
                    <a:pt x="572" y="251"/>
                  </a:lnTo>
                  <a:lnTo>
                    <a:pt x="528" y="143"/>
                  </a:lnTo>
                  <a:lnTo>
                    <a:pt x="447" y="54"/>
                  </a:lnTo>
                  <a:lnTo>
                    <a:pt x="349" y="9"/>
                  </a:lnTo>
                  <a:lnTo>
                    <a:pt x="286" y="1"/>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7" name="Google Shape;1577;p143"/>
            <p:cNvSpPr/>
            <p:nvPr/>
          </p:nvSpPr>
          <p:spPr>
            <a:xfrm>
              <a:off x="5949753" y="4402789"/>
              <a:ext cx="23053" cy="25189"/>
            </a:xfrm>
            <a:custGeom>
              <a:rect b="b" l="l" r="r" t="t"/>
              <a:pathLst>
                <a:path extrusionOk="0" h="626" w="573">
                  <a:moveTo>
                    <a:pt x="224" y="0"/>
                  </a:moveTo>
                  <a:lnTo>
                    <a:pt x="126" y="54"/>
                  </a:lnTo>
                  <a:lnTo>
                    <a:pt x="45" y="134"/>
                  </a:lnTo>
                  <a:lnTo>
                    <a:pt x="1" y="250"/>
                  </a:lnTo>
                  <a:lnTo>
                    <a:pt x="1" y="313"/>
                  </a:lnTo>
                  <a:lnTo>
                    <a:pt x="1" y="375"/>
                  </a:lnTo>
                  <a:lnTo>
                    <a:pt x="45" y="491"/>
                  </a:lnTo>
                  <a:lnTo>
                    <a:pt x="126" y="572"/>
                  </a:lnTo>
                  <a:lnTo>
                    <a:pt x="224" y="616"/>
                  </a:lnTo>
                  <a:lnTo>
                    <a:pt x="286" y="625"/>
                  </a:lnTo>
                  <a:lnTo>
                    <a:pt x="349" y="616"/>
                  </a:lnTo>
                  <a:lnTo>
                    <a:pt x="447" y="572"/>
                  </a:lnTo>
                  <a:lnTo>
                    <a:pt x="528" y="491"/>
                  </a:lnTo>
                  <a:lnTo>
                    <a:pt x="572" y="375"/>
                  </a:lnTo>
                  <a:lnTo>
                    <a:pt x="572" y="313"/>
                  </a:lnTo>
                  <a:lnTo>
                    <a:pt x="572" y="250"/>
                  </a:lnTo>
                  <a:lnTo>
                    <a:pt x="528" y="134"/>
                  </a:lnTo>
                  <a:lnTo>
                    <a:pt x="447" y="54"/>
                  </a:lnTo>
                  <a:lnTo>
                    <a:pt x="349" y="0"/>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8" name="Google Shape;1578;p143"/>
            <p:cNvSpPr/>
            <p:nvPr/>
          </p:nvSpPr>
          <p:spPr>
            <a:xfrm>
              <a:off x="5949753" y="4568085"/>
              <a:ext cx="23053" cy="25189"/>
            </a:xfrm>
            <a:custGeom>
              <a:rect b="b" l="l" r="r" t="t"/>
              <a:pathLst>
                <a:path extrusionOk="0" h="626" w="573">
                  <a:moveTo>
                    <a:pt x="224" y="0"/>
                  </a:moveTo>
                  <a:lnTo>
                    <a:pt x="126" y="54"/>
                  </a:lnTo>
                  <a:lnTo>
                    <a:pt x="45" y="134"/>
                  </a:lnTo>
                  <a:lnTo>
                    <a:pt x="1" y="250"/>
                  </a:lnTo>
                  <a:lnTo>
                    <a:pt x="1" y="313"/>
                  </a:lnTo>
                  <a:lnTo>
                    <a:pt x="1" y="375"/>
                  </a:lnTo>
                  <a:lnTo>
                    <a:pt x="45" y="491"/>
                  </a:lnTo>
                  <a:lnTo>
                    <a:pt x="126" y="572"/>
                  </a:lnTo>
                  <a:lnTo>
                    <a:pt x="224" y="625"/>
                  </a:lnTo>
                  <a:lnTo>
                    <a:pt x="349" y="625"/>
                  </a:lnTo>
                  <a:lnTo>
                    <a:pt x="447" y="572"/>
                  </a:lnTo>
                  <a:lnTo>
                    <a:pt x="528" y="491"/>
                  </a:lnTo>
                  <a:lnTo>
                    <a:pt x="572" y="375"/>
                  </a:lnTo>
                  <a:lnTo>
                    <a:pt x="572" y="313"/>
                  </a:lnTo>
                  <a:lnTo>
                    <a:pt x="572" y="250"/>
                  </a:lnTo>
                  <a:lnTo>
                    <a:pt x="528" y="134"/>
                  </a:lnTo>
                  <a:lnTo>
                    <a:pt x="447" y="54"/>
                  </a:lnTo>
                  <a:lnTo>
                    <a:pt x="349" y="0"/>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9" name="Google Shape;1579;p143"/>
            <p:cNvSpPr/>
            <p:nvPr/>
          </p:nvSpPr>
          <p:spPr>
            <a:xfrm>
              <a:off x="6295028" y="3906581"/>
              <a:ext cx="23013" cy="25189"/>
            </a:xfrm>
            <a:custGeom>
              <a:rect b="b" l="l" r="r" t="t"/>
              <a:pathLst>
                <a:path extrusionOk="0" h="626" w="572">
                  <a:moveTo>
                    <a:pt x="233" y="0"/>
                  </a:moveTo>
                  <a:lnTo>
                    <a:pt x="125" y="54"/>
                  </a:lnTo>
                  <a:lnTo>
                    <a:pt x="45" y="134"/>
                  </a:lnTo>
                  <a:lnTo>
                    <a:pt x="0" y="250"/>
                  </a:lnTo>
                  <a:lnTo>
                    <a:pt x="0" y="313"/>
                  </a:lnTo>
                  <a:lnTo>
                    <a:pt x="0" y="375"/>
                  </a:lnTo>
                  <a:lnTo>
                    <a:pt x="45" y="491"/>
                  </a:lnTo>
                  <a:lnTo>
                    <a:pt x="125" y="572"/>
                  </a:lnTo>
                  <a:lnTo>
                    <a:pt x="233" y="625"/>
                  </a:lnTo>
                  <a:lnTo>
                    <a:pt x="349" y="625"/>
                  </a:lnTo>
                  <a:lnTo>
                    <a:pt x="447" y="572"/>
                  </a:lnTo>
                  <a:lnTo>
                    <a:pt x="527" y="491"/>
                  </a:lnTo>
                  <a:lnTo>
                    <a:pt x="572" y="375"/>
                  </a:lnTo>
                  <a:lnTo>
                    <a:pt x="572" y="313"/>
                  </a:lnTo>
                  <a:lnTo>
                    <a:pt x="572" y="250"/>
                  </a:lnTo>
                  <a:lnTo>
                    <a:pt x="527" y="134"/>
                  </a:lnTo>
                  <a:lnTo>
                    <a:pt x="447" y="54"/>
                  </a:lnTo>
                  <a:lnTo>
                    <a:pt x="349" y="0"/>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0" name="Google Shape;1580;p143"/>
            <p:cNvSpPr/>
            <p:nvPr/>
          </p:nvSpPr>
          <p:spPr>
            <a:xfrm>
              <a:off x="6295028" y="4071836"/>
              <a:ext cx="23013" cy="25189"/>
            </a:xfrm>
            <a:custGeom>
              <a:rect b="b" l="l" r="r" t="t"/>
              <a:pathLst>
                <a:path extrusionOk="0" h="626" w="572">
                  <a:moveTo>
                    <a:pt x="286" y="1"/>
                  </a:moveTo>
                  <a:lnTo>
                    <a:pt x="233" y="10"/>
                  </a:lnTo>
                  <a:lnTo>
                    <a:pt x="125" y="54"/>
                  </a:lnTo>
                  <a:lnTo>
                    <a:pt x="45" y="135"/>
                  </a:lnTo>
                  <a:lnTo>
                    <a:pt x="0" y="251"/>
                  </a:lnTo>
                  <a:lnTo>
                    <a:pt x="0" y="313"/>
                  </a:lnTo>
                  <a:lnTo>
                    <a:pt x="0" y="376"/>
                  </a:lnTo>
                  <a:lnTo>
                    <a:pt x="45" y="492"/>
                  </a:lnTo>
                  <a:lnTo>
                    <a:pt x="125" y="581"/>
                  </a:lnTo>
                  <a:lnTo>
                    <a:pt x="233" y="626"/>
                  </a:lnTo>
                  <a:lnTo>
                    <a:pt x="349" y="626"/>
                  </a:lnTo>
                  <a:lnTo>
                    <a:pt x="447" y="581"/>
                  </a:lnTo>
                  <a:lnTo>
                    <a:pt x="527" y="492"/>
                  </a:lnTo>
                  <a:lnTo>
                    <a:pt x="572" y="376"/>
                  </a:lnTo>
                  <a:lnTo>
                    <a:pt x="572" y="313"/>
                  </a:lnTo>
                  <a:lnTo>
                    <a:pt x="572" y="251"/>
                  </a:lnTo>
                  <a:lnTo>
                    <a:pt x="527" y="135"/>
                  </a:lnTo>
                  <a:lnTo>
                    <a:pt x="447" y="54"/>
                  </a:lnTo>
                  <a:lnTo>
                    <a:pt x="349" y="10"/>
                  </a:lnTo>
                  <a:lnTo>
                    <a:pt x="286" y="1"/>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1" name="Google Shape;1581;p143"/>
            <p:cNvSpPr/>
            <p:nvPr/>
          </p:nvSpPr>
          <p:spPr>
            <a:xfrm>
              <a:off x="6295028" y="4237132"/>
              <a:ext cx="23013" cy="25551"/>
            </a:xfrm>
            <a:custGeom>
              <a:rect b="b" l="l" r="r" t="t"/>
              <a:pathLst>
                <a:path extrusionOk="0" h="635" w="572">
                  <a:moveTo>
                    <a:pt x="286" y="1"/>
                  </a:moveTo>
                  <a:lnTo>
                    <a:pt x="233" y="9"/>
                  </a:lnTo>
                  <a:lnTo>
                    <a:pt x="125" y="54"/>
                  </a:lnTo>
                  <a:lnTo>
                    <a:pt x="45" y="143"/>
                  </a:lnTo>
                  <a:lnTo>
                    <a:pt x="0" y="251"/>
                  </a:lnTo>
                  <a:lnTo>
                    <a:pt x="0" y="322"/>
                  </a:lnTo>
                  <a:lnTo>
                    <a:pt x="0" y="385"/>
                  </a:lnTo>
                  <a:lnTo>
                    <a:pt x="45" y="492"/>
                  </a:lnTo>
                  <a:lnTo>
                    <a:pt x="125" y="581"/>
                  </a:lnTo>
                  <a:lnTo>
                    <a:pt x="233" y="626"/>
                  </a:lnTo>
                  <a:lnTo>
                    <a:pt x="286" y="635"/>
                  </a:lnTo>
                  <a:lnTo>
                    <a:pt x="349" y="626"/>
                  </a:lnTo>
                  <a:lnTo>
                    <a:pt x="447" y="581"/>
                  </a:lnTo>
                  <a:lnTo>
                    <a:pt x="527" y="492"/>
                  </a:lnTo>
                  <a:lnTo>
                    <a:pt x="572" y="385"/>
                  </a:lnTo>
                  <a:lnTo>
                    <a:pt x="572" y="322"/>
                  </a:lnTo>
                  <a:lnTo>
                    <a:pt x="572" y="251"/>
                  </a:lnTo>
                  <a:lnTo>
                    <a:pt x="527" y="143"/>
                  </a:lnTo>
                  <a:lnTo>
                    <a:pt x="447" y="54"/>
                  </a:lnTo>
                  <a:lnTo>
                    <a:pt x="349" y="9"/>
                  </a:lnTo>
                  <a:lnTo>
                    <a:pt x="286" y="1"/>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2" name="Google Shape;1582;p143"/>
            <p:cNvSpPr/>
            <p:nvPr/>
          </p:nvSpPr>
          <p:spPr>
            <a:xfrm>
              <a:off x="6295028" y="4402789"/>
              <a:ext cx="23013" cy="25189"/>
            </a:xfrm>
            <a:custGeom>
              <a:rect b="b" l="l" r="r" t="t"/>
              <a:pathLst>
                <a:path extrusionOk="0" h="626" w="572">
                  <a:moveTo>
                    <a:pt x="233" y="0"/>
                  </a:moveTo>
                  <a:lnTo>
                    <a:pt x="125" y="54"/>
                  </a:lnTo>
                  <a:lnTo>
                    <a:pt x="45" y="134"/>
                  </a:lnTo>
                  <a:lnTo>
                    <a:pt x="0" y="250"/>
                  </a:lnTo>
                  <a:lnTo>
                    <a:pt x="0" y="313"/>
                  </a:lnTo>
                  <a:lnTo>
                    <a:pt x="0" y="375"/>
                  </a:lnTo>
                  <a:lnTo>
                    <a:pt x="45" y="491"/>
                  </a:lnTo>
                  <a:lnTo>
                    <a:pt x="125" y="572"/>
                  </a:lnTo>
                  <a:lnTo>
                    <a:pt x="233" y="616"/>
                  </a:lnTo>
                  <a:lnTo>
                    <a:pt x="286" y="625"/>
                  </a:lnTo>
                  <a:lnTo>
                    <a:pt x="349" y="616"/>
                  </a:lnTo>
                  <a:lnTo>
                    <a:pt x="447" y="572"/>
                  </a:lnTo>
                  <a:lnTo>
                    <a:pt x="527" y="491"/>
                  </a:lnTo>
                  <a:lnTo>
                    <a:pt x="572" y="375"/>
                  </a:lnTo>
                  <a:lnTo>
                    <a:pt x="572" y="313"/>
                  </a:lnTo>
                  <a:lnTo>
                    <a:pt x="572" y="250"/>
                  </a:lnTo>
                  <a:lnTo>
                    <a:pt x="527" y="134"/>
                  </a:lnTo>
                  <a:lnTo>
                    <a:pt x="447" y="54"/>
                  </a:lnTo>
                  <a:lnTo>
                    <a:pt x="349" y="0"/>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3" name="Google Shape;1583;p143"/>
            <p:cNvSpPr/>
            <p:nvPr/>
          </p:nvSpPr>
          <p:spPr>
            <a:xfrm>
              <a:off x="6295028" y="4568085"/>
              <a:ext cx="23013" cy="25189"/>
            </a:xfrm>
            <a:custGeom>
              <a:rect b="b" l="l" r="r" t="t"/>
              <a:pathLst>
                <a:path extrusionOk="0" h="626" w="572">
                  <a:moveTo>
                    <a:pt x="233" y="0"/>
                  </a:moveTo>
                  <a:lnTo>
                    <a:pt x="125" y="54"/>
                  </a:lnTo>
                  <a:lnTo>
                    <a:pt x="45" y="134"/>
                  </a:lnTo>
                  <a:lnTo>
                    <a:pt x="0" y="250"/>
                  </a:lnTo>
                  <a:lnTo>
                    <a:pt x="0" y="313"/>
                  </a:lnTo>
                  <a:lnTo>
                    <a:pt x="0" y="375"/>
                  </a:lnTo>
                  <a:lnTo>
                    <a:pt x="45" y="491"/>
                  </a:lnTo>
                  <a:lnTo>
                    <a:pt x="125" y="572"/>
                  </a:lnTo>
                  <a:lnTo>
                    <a:pt x="233" y="625"/>
                  </a:lnTo>
                  <a:lnTo>
                    <a:pt x="349" y="625"/>
                  </a:lnTo>
                  <a:lnTo>
                    <a:pt x="447" y="572"/>
                  </a:lnTo>
                  <a:lnTo>
                    <a:pt x="527" y="491"/>
                  </a:lnTo>
                  <a:lnTo>
                    <a:pt x="572" y="375"/>
                  </a:lnTo>
                  <a:lnTo>
                    <a:pt x="572" y="313"/>
                  </a:lnTo>
                  <a:lnTo>
                    <a:pt x="572" y="250"/>
                  </a:lnTo>
                  <a:lnTo>
                    <a:pt x="527" y="134"/>
                  </a:lnTo>
                  <a:lnTo>
                    <a:pt x="447" y="54"/>
                  </a:lnTo>
                  <a:lnTo>
                    <a:pt x="349" y="0"/>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4" name="Google Shape;1584;p143"/>
            <p:cNvSpPr/>
            <p:nvPr/>
          </p:nvSpPr>
          <p:spPr>
            <a:xfrm>
              <a:off x="6467465" y="3906581"/>
              <a:ext cx="23415" cy="25189"/>
            </a:xfrm>
            <a:custGeom>
              <a:rect b="b" l="l" r="r" t="t"/>
              <a:pathLst>
                <a:path extrusionOk="0" h="626" w="582">
                  <a:moveTo>
                    <a:pt x="233" y="0"/>
                  </a:moveTo>
                  <a:lnTo>
                    <a:pt x="135" y="54"/>
                  </a:lnTo>
                  <a:lnTo>
                    <a:pt x="54" y="134"/>
                  </a:lnTo>
                  <a:lnTo>
                    <a:pt x="10" y="250"/>
                  </a:lnTo>
                  <a:lnTo>
                    <a:pt x="1" y="313"/>
                  </a:lnTo>
                  <a:lnTo>
                    <a:pt x="10" y="375"/>
                  </a:lnTo>
                  <a:lnTo>
                    <a:pt x="54" y="491"/>
                  </a:lnTo>
                  <a:lnTo>
                    <a:pt x="135" y="572"/>
                  </a:lnTo>
                  <a:lnTo>
                    <a:pt x="233" y="625"/>
                  </a:lnTo>
                  <a:lnTo>
                    <a:pt x="349" y="625"/>
                  </a:lnTo>
                  <a:lnTo>
                    <a:pt x="456" y="572"/>
                  </a:lnTo>
                  <a:lnTo>
                    <a:pt x="537" y="491"/>
                  </a:lnTo>
                  <a:lnTo>
                    <a:pt x="581" y="375"/>
                  </a:lnTo>
                  <a:lnTo>
                    <a:pt x="581" y="313"/>
                  </a:lnTo>
                  <a:lnTo>
                    <a:pt x="581" y="250"/>
                  </a:lnTo>
                  <a:lnTo>
                    <a:pt x="537" y="134"/>
                  </a:lnTo>
                  <a:lnTo>
                    <a:pt x="456" y="54"/>
                  </a:lnTo>
                  <a:lnTo>
                    <a:pt x="349" y="0"/>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5" name="Google Shape;1585;p143"/>
            <p:cNvSpPr/>
            <p:nvPr/>
          </p:nvSpPr>
          <p:spPr>
            <a:xfrm>
              <a:off x="6467465" y="4071836"/>
              <a:ext cx="23415" cy="25189"/>
            </a:xfrm>
            <a:custGeom>
              <a:rect b="b" l="l" r="r" t="t"/>
              <a:pathLst>
                <a:path extrusionOk="0" h="626" w="582">
                  <a:moveTo>
                    <a:pt x="295" y="1"/>
                  </a:moveTo>
                  <a:lnTo>
                    <a:pt x="233" y="10"/>
                  </a:lnTo>
                  <a:lnTo>
                    <a:pt x="135" y="54"/>
                  </a:lnTo>
                  <a:lnTo>
                    <a:pt x="54" y="135"/>
                  </a:lnTo>
                  <a:lnTo>
                    <a:pt x="10" y="251"/>
                  </a:lnTo>
                  <a:lnTo>
                    <a:pt x="1" y="313"/>
                  </a:lnTo>
                  <a:lnTo>
                    <a:pt x="10" y="376"/>
                  </a:lnTo>
                  <a:lnTo>
                    <a:pt x="54" y="492"/>
                  </a:lnTo>
                  <a:lnTo>
                    <a:pt x="135" y="581"/>
                  </a:lnTo>
                  <a:lnTo>
                    <a:pt x="233" y="626"/>
                  </a:lnTo>
                  <a:lnTo>
                    <a:pt x="349" y="626"/>
                  </a:lnTo>
                  <a:lnTo>
                    <a:pt x="456" y="581"/>
                  </a:lnTo>
                  <a:lnTo>
                    <a:pt x="537" y="492"/>
                  </a:lnTo>
                  <a:lnTo>
                    <a:pt x="581" y="376"/>
                  </a:lnTo>
                  <a:lnTo>
                    <a:pt x="581" y="313"/>
                  </a:lnTo>
                  <a:lnTo>
                    <a:pt x="581" y="251"/>
                  </a:lnTo>
                  <a:lnTo>
                    <a:pt x="537" y="135"/>
                  </a:lnTo>
                  <a:lnTo>
                    <a:pt x="456" y="54"/>
                  </a:lnTo>
                  <a:lnTo>
                    <a:pt x="349" y="10"/>
                  </a:lnTo>
                  <a:lnTo>
                    <a:pt x="295" y="1"/>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6" name="Google Shape;1586;p143"/>
            <p:cNvSpPr/>
            <p:nvPr/>
          </p:nvSpPr>
          <p:spPr>
            <a:xfrm>
              <a:off x="6467465" y="4237132"/>
              <a:ext cx="23415" cy="25551"/>
            </a:xfrm>
            <a:custGeom>
              <a:rect b="b" l="l" r="r" t="t"/>
              <a:pathLst>
                <a:path extrusionOk="0" h="635" w="582">
                  <a:moveTo>
                    <a:pt x="295" y="1"/>
                  </a:moveTo>
                  <a:lnTo>
                    <a:pt x="233" y="9"/>
                  </a:lnTo>
                  <a:lnTo>
                    <a:pt x="135" y="54"/>
                  </a:lnTo>
                  <a:lnTo>
                    <a:pt x="54" y="143"/>
                  </a:lnTo>
                  <a:lnTo>
                    <a:pt x="10" y="251"/>
                  </a:lnTo>
                  <a:lnTo>
                    <a:pt x="1" y="322"/>
                  </a:lnTo>
                  <a:lnTo>
                    <a:pt x="10" y="385"/>
                  </a:lnTo>
                  <a:lnTo>
                    <a:pt x="54" y="492"/>
                  </a:lnTo>
                  <a:lnTo>
                    <a:pt x="135" y="581"/>
                  </a:lnTo>
                  <a:lnTo>
                    <a:pt x="233" y="626"/>
                  </a:lnTo>
                  <a:lnTo>
                    <a:pt x="295" y="635"/>
                  </a:lnTo>
                  <a:lnTo>
                    <a:pt x="349" y="626"/>
                  </a:lnTo>
                  <a:lnTo>
                    <a:pt x="456" y="581"/>
                  </a:lnTo>
                  <a:lnTo>
                    <a:pt x="537" y="492"/>
                  </a:lnTo>
                  <a:lnTo>
                    <a:pt x="581" y="385"/>
                  </a:lnTo>
                  <a:lnTo>
                    <a:pt x="581" y="322"/>
                  </a:lnTo>
                  <a:lnTo>
                    <a:pt x="581" y="251"/>
                  </a:lnTo>
                  <a:lnTo>
                    <a:pt x="537" y="143"/>
                  </a:lnTo>
                  <a:lnTo>
                    <a:pt x="456" y="54"/>
                  </a:lnTo>
                  <a:lnTo>
                    <a:pt x="349" y="9"/>
                  </a:lnTo>
                  <a:lnTo>
                    <a:pt x="295" y="1"/>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7" name="Google Shape;1587;p143"/>
            <p:cNvSpPr/>
            <p:nvPr/>
          </p:nvSpPr>
          <p:spPr>
            <a:xfrm>
              <a:off x="6467465" y="4402789"/>
              <a:ext cx="23415" cy="25189"/>
            </a:xfrm>
            <a:custGeom>
              <a:rect b="b" l="l" r="r" t="t"/>
              <a:pathLst>
                <a:path extrusionOk="0" h="626" w="582">
                  <a:moveTo>
                    <a:pt x="233" y="0"/>
                  </a:moveTo>
                  <a:lnTo>
                    <a:pt x="135" y="54"/>
                  </a:lnTo>
                  <a:lnTo>
                    <a:pt x="54" y="134"/>
                  </a:lnTo>
                  <a:lnTo>
                    <a:pt x="10" y="250"/>
                  </a:lnTo>
                  <a:lnTo>
                    <a:pt x="1" y="313"/>
                  </a:lnTo>
                  <a:lnTo>
                    <a:pt x="10" y="375"/>
                  </a:lnTo>
                  <a:lnTo>
                    <a:pt x="54" y="491"/>
                  </a:lnTo>
                  <a:lnTo>
                    <a:pt x="135" y="572"/>
                  </a:lnTo>
                  <a:lnTo>
                    <a:pt x="233" y="616"/>
                  </a:lnTo>
                  <a:lnTo>
                    <a:pt x="295" y="625"/>
                  </a:lnTo>
                  <a:lnTo>
                    <a:pt x="349" y="616"/>
                  </a:lnTo>
                  <a:lnTo>
                    <a:pt x="456" y="572"/>
                  </a:lnTo>
                  <a:lnTo>
                    <a:pt x="537" y="491"/>
                  </a:lnTo>
                  <a:lnTo>
                    <a:pt x="581" y="375"/>
                  </a:lnTo>
                  <a:lnTo>
                    <a:pt x="581" y="313"/>
                  </a:lnTo>
                  <a:lnTo>
                    <a:pt x="581" y="250"/>
                  </a:lnTo>
                  <a:lnTo>
                    <a:pt x="537" y="134"/>
                  </a:lnTo>
                  <a:lnTo>
                    <a:pt x="456" y="54"/>
                  </a:lnTo>
                  <a:lnTo>
                    <a:pt x="349" y="0"/>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8" name="Google Shape;1588;p143"/>
            <p:cNvSpPr/>
            <p:nvPr/>
          </p:nvSpPr>
          <p:spPr>
            <a:xfrm>
              <a:off x="6467465" y="4568085"/>
              <a:ext cx="23415" cy="25189"/>
            </a:xfrm>
            <a:custGeom>
              <a:rect b="b" l="l" r="r" t="t"/>
              <a:pathLst>
                <a:path extrusionOk="0" h="626" w="582">
                  <a:moveTo>
                    <a:pt x="233" y="0"/>
                  </a:moveTo>
                  <a:lnTo>
                    <a:pt x="135" y="54"/>
                  </a:lnTo>
                  <a:lnTo>
                    <a:pt x="54" y="134"/>
                  </a:lnTo>
                  <a:lnTo>
                    <a:pt x="10" y="250"/>
                  </a:lnTo>
                  <a:lnTo>
                    <a:pt x="1" y="313"/>
                  </a:lnTo>
                  <a:lnTo>
                    <a:pt x="10" y="375"/>
                  </a:lnTo>
                  <a:lnTo>
                    <a:pt x="54" y="491"/>
                  </a:lnTo>
                  <a:lnTo>
                    <a:pt x="135" y="572"/>
                  </a:lnTo>
                  <a:lnTo>
                    <a:pt x="233" y="625"/>
                  </a:lnTo>
                  <a:lnTo>
                    <a:pt x="349" y="625"/>
                  </a:lnTo>
                  <a:lnTo>
                    <a:pt x="456" y="572"/>
                  </a:lnTo>
                  <a:lnTo>
                    <a:pt x="537" y="491"/>
                  </a:lnTo>
                  <a:lnTo>
                    <a:pt x="581" y="375"/>
                  </a:lnTo>
                  <a:lnTo>
                    <a:pt x="581" y="313"/>
                  </a:lnTo>
                  <a:lnTo>
                    <a:pt x="581" y="250"/>
                  </a:lnTo>
                  <a:lnTo>
                    <a:pt x="537" y="134"/>
                  </a:lnTo>
                  <a:lnTo>
                    <a:pt x="456" y="54"/>
                  </a:lnTo>
                  <a:lnTo>
                    <a:pt x="349" y="0"/>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9" name="Google Shape;1589;p143"/>
            <p:cNvSpPr/>
            <p:nvPr/>
          </p:nvSpPr>
          <p:spPr>
            <a:xfrm>
              <a:off x="6640304" y="3906581"/>
              <a:ext cx="23375" cy="25189"/>
            </a:xfrm>
            <a:custGeom>
              <a:rect b="b" l="l" r="r" t="t"/>
              <a:pathLst>
                <a:path extrusionOk="0" h="626" w="581">
                  <a:moveTo>
                    <a:pt x="232" y="0"/>
                  </a:moveTo>
                  <a:lnTo>
                    <a:pt x="125" y="54"/>
                  </a:lnTo>
                  <a:lnTo>
                    <a:pt x="45" y="134"/>
                  </a:lnTo>
                  <a:lnTo>
                    <a:pt x="0" y="250"/>
                  </a:lnTo>
                  <a:lnTo>
                    <a:pt x="0" y="313"/>
                  </a:lnTo>
                  <a:lnTo>
                    <a:pt x="0" y="375"/>
                  </a:lnTo>
                  <a:lnTo>
                    <a:pt x="45" y="491"/>
                  </a:lnTo>
                  <a:lnTo>
                    <a:pt x="125" y="572"/>
                  </a:lnTo>
                  <a:lnTo>
                    <a:pt x="232" y="625"/>
                  </a:lnTo>
                  <a:lnTo>
                    <a:pt x="348" y="625"/>
                  </a:lnTo>
                  <a:lnTo>
                    <a:pt x="456" y="572"/>
                  </a:lnTo>
                  <a:lnTo>
                    <a:pt x="527" y="491"/>
                  </a:lnTo>
                  <a:lnTo>
                    <a:pt x="572" y="375"/>
                  </a:lnTo>
                  <a:lnTo>
                    <a:pt x="581" y="313"/>
                  </a:lnTo>
                  <a:lnTo>
                    <a:pt x="572" y="250"/>
                  </a:lnTo>
                  <a:lnTo>
                    <a:pt x="527" y="134"/>
                  </a:lnTo>
                  <a:lnTo>
                    <a:pt x="456" y="54"/>
                  </a:lnTo>
                  <a:lnTo>
                    <a:pt x="348" y="0"/>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0" name="Google Shape;1590;p143"/>
            <p:cNvSpPr/>
            <p:nvPr/>
          </p:nvSpPr>
          <p:spPr>
            <a:xfrm>
              <a:off x="6640304" y="4071836"/>
              <a:ext cx="23375" cy="25189"/>
            </a:xfrm>
            <a:custGeom>
              <a:rect b="b" l="l" r="r" t="t"/>
              <a:pathLst>
                <a:path extrusionOk="0" h="626" w="581">
                  <a:moveTo>
                    <a:pt x="286" y="1"/>
                  </a:moveTo>
                  <a:lnTo>
                    <a:pt x="232" y="10"/>
                  </a:lnTo>
                  <a:lnTo>
                    <a:pt x="125" y="54"/>
                  </a:lnTo>
                  <a:lnTo>
                    <a:pt x="45" y="135"/>
                  </a:lnTo>
                  <a:lnTo>
                    <a:pt x="0" y="251"/>
                  </a:lnTo>
                  <a:lnTo>
                    <a:pt x="0" y="313"/>
                  </a:lnTo>
                  <a:lnTo>
                    <a:pt x="0" y="376"/>
                  </a:lnTo>
                  <a:lnTo>
                    <a:pt x="45" y="492"/>
                  </a:lnTo>
                  <a:lnTo>
                    <a:pt x="125" y="581"/>
                  </a:lnTo>
                  <a:lnTo>
                    <a:pt x="232" y="626"/>
                  </a:lnTo>
                  <a:lnTo>
                    <a:pt x="348" y="626"/>
                  </a:lnTo>
                  <a:lnTo>
                    <a:pt x="456" y="581"/>
                  </a:lnTo>
                  <a:lnTo>
                    <a:pt x="527" y="492"/>
                  </a:lnTo>
                  <a:lnTo>
                    <a:pt x="572" y="376"/>
                  </a:lnTo>
                  <a:lnTo>
                    <a:pt x="581" y="313"/>
                  </a:lnTo>
                  <a:lnTo>
                    <a:pt x="572" y="251"/>
                  </a:lnTo>
                  <a:lnTo>
                    <a:pt x="527" y="135"/>
                  </a:lnTo>
                  <a:lnTo>
                    <a:pt x="456" y="54"/>
                  </a:lnTo>
                  <a:lnTo>
                    <a:pt x="348" y="10"/>
                  </a:lnTo>
                  <a:lnTo>
                    <a:pt x="286" y="1"/>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1" name="Google Shape;1591;p143"/>
            <p:cNvSpPr/>
            <p:nvPr/>
          </p:nvSpPr>
          <p:spPr>
            <a:xfrm>
              <a:off x="6640304" y="4237132"/>
              <a:ext cx="23375" cy="25551"/>
            </a:xfrm>
            <a:custGeom>
              <a:rect b="b" l="l" r="r" t="t"/>
              <a:pathLst>
                <a:path extrusionOk="0" h="635" w="581">
                  <a:moveTo>
                    <a:pt x="286" y="1"/>
                  </a:moveTo>
                  <a:lnTo>
                    <a:pt x="232" y="9"/>
                  </a:lnTo>
                  <a:lnTo>
                    <a:pt x="125" y="54"/>
                  </a:lnTo>
                  <a:lnTo>
                    <a:pt x="45" y="143"/>
                  </a:lnTo>
                  <a:lnTo>
                    <a:pt x="0" y="251"/>
                  </a:lnTo>
                  <a:lnTo>
                    <a:pt x="0" y="322"/>
                  </a:lnTo>
                  <a:lnTo>
                    <a:pt x="0" y="385"/>
                  </a:lnTo>
                  <a:lnTo>
                    <a:pt x="45" y="492"/>
                  </a:lnTo>
                  <a:lnTo>
                    <a:pt x="125" y="581"/>
                  </a:lnTo>
                  <a:lnTo>
                    <a:pt x="232" y="626"/>
                  </a:lnTo>
                  <a:lnTo>
                    <a:pt x="286" y="635"/>
                  </a:lnTo>
                  <a:lnTo>
                    <a:pt x="348" y="626"/>
                  </a:lnTo>
                  <a:lnTo>
                    <a:pt x="456" y="581"/>
                  </a:lnTo>
                  <a:lnTo>
                    <a:pt x="527" y="492"/>
                  </a:lnTo>
                  <a:lnTo>
                    <a:pt x="572" y="385"/>
                  </a:lnTo>
                  <a:lnTo>
                    <a:pt x="581" y="322"/>
                  </a:lnTo>
                  <a:lnTo>
                    <a:pt x="572" y="251"/>
                  </a:lnTo>
                  <a:lnTo>
                    <a:pt x="527" y="143"/>
                  </a:lnTo>
                  <a:lnTo>
                    <a:pt x="456" y="54"/>
                  </a:lnTo>
                  <a:lnTo>
                    <a:pt x="348" y="9"/>
                  </a:lnTo>
                  <a:lnTo>
                    <a:pt x="286" y="1"/>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2" name="Google Shape;1592;p143"/>
            <p:cNvSpPr/>
            <p:nvPr/>
          </p:nvSpPr>
          <p:spPr>
            <a:xfrm>
              <a:off x="6640304" y="4402789"/>
              <a:ext cx="23375" cy="25189"/>
            </a:xfrm>
            <a:custGeom>
              <a:rect b="b" l="l" r="r" t="t"/>
              <a:pathLst>
                <a:path extrusionOk="0" h="626" w="581">
                  <a:moveTo>
                    <a:pt x="232" y="0"/>
                  </a:moveTo>
                  <a:lnTo>
                    <a:pt x="125" y="54"/>
                  </a:lnTo>
                  <a:lnTo>
                    <a:pt x="45" y="134"/>
                  </a:lnTo>
                  <a:lnTo>
                    <a:pt x="0" y="250"/>
                  </a:lnTo>
                  <a:lnTo>
                    <a:pt x="0" y="313"/>
                  </a:lnTo>
                  <a:lnTo>
                    <a:pt x="0" y="375"/>
                  </a:lnTo>
                  <a:lnTo>
                    <a:pt x="45" y="491"/>
                  </a:lnTo>
                  <a:lnTo>
                    <a:pt x="125" y="572"/>
                  </a:lnTo>
                  <a:lnTo>
                    <a:pt x="232" y="616"/>
                  </a:lnTo>
                  <a:lnTo>
                    <a:pt x="286" y="625"/>
                  </a:lnTo>
                  <a:lnTo>
                    <a:pt x="348" y="616"/>
                  </a:lnTo>
                  <a:lnTo>
                    <a:pt x="456" y="572"/>
                  </a:lnTo>
                  <a:lnTo>
                    <a:pt x="527" y="491"/>
                  </a:lnTo>
                  <a:lnTo>
                    <a:pt x="572" y="375"/>
                  </a:lnTo>
                  <a:lnTo>
                    <a:pt x="581" y="313"/>
                  </a:lnTo>
                  <a:lnTo>
                    <a:pt x="572" y="250"/>
                  </a:lnTo>
                  <a:lnTo>
                    <a:pt x="527" y="134"/>
                  </a:lnTo>
                  <a:lnTo>
                    <a:pt x="456" y="54"/>
                  </a:lnTo>
                  <a:lnTo>
                    <a:pt x="348" y="0"/>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3" name="Google Shape;1593;p143"/>
            <p:cNvSpPr/>
            <p:nvPr/>
          </p:nvSpPr>
          <p:spPr>
            <a:xfrm>
              <a:off x="6640304" y="4568085"/>
              <a:ext cx="23375" cy="25189"/>
            </a:xfrm>
            <a:custGeom>
              <a:rect b="b" l="l" r="r" t="t"/>
              <a:pathLst>
                <a:path extrusionOk="0" h="626" w="581">
                  <a:moveTo>
                    <a:pt x="232" y="0"/>
                  </a:moveTo>
                  <a:lnTo>
                    <a:pt x="125" y="54"/>
                  </a:lnTo>
                  <a:lnTo>
                    <a:pt x="45" y="134"/>
                  </a:lnTo>
                  <a:lnTo>
                    <a:pt x="0" y="250"/>
                  </a:lnTo>
                  <a:lnTo>
                    <a:pt x="0" y="313"/>
                  </a:lnTo>
                  <a:lnTo>
                    <a:pt x="0" y="375"/>
                  </a:lnTo>
                  <a:lnTo>
                    <a:pt x="45" y="491"/>
                  </a:lnTo>
                  <a:lnTo>
                    <a:pt x="125" y="572"/>
                  </a:lnTo>
                  <a:lnTo>
                    <a:pt x="232" y="625"/>
                  </a:lnTo>
                  <a:lnTo>
                    <a:pt x="348" y="625"/>
                  </a:lnTo>
                  <a:lnTo>
                    <a:pt x="456" y="572"/>
                  </a:lnTo>
                  <a:lnTo>
                    <a:pt x="527" y="491"/>
                  </a:lnTo>
                  <a:lnTo>
                    <a:pt x="572" y="375"/>
                  </a:lnTo>
                  <a:lnTo>
                    <a:pt x="581" y="313"/>
                  </a:lnTo>
                  <a:lnTo>
                    <a:pt x="572" y="250"/>
                  </a:lnTo>
                  <a:lnTo>
                    <a:pt x="527" y="134"/>
                  </a:lnTo>
                  <a:lnTo>
                    <a:pt x="456" y="54"/>
                  </a:lnTo>
                  <a:lnTo>
                    <a:pt x="348" y="0"/>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4" name="Google Shape;1594;p143"/>
            <p:cNvSpPr/>
            <p:nvPr/>
          </p:nvSpPr>
          <p:spPr>
            <a:xfrm>
              <a:off x="6812740" y="3906581"/>
              <a:ext cx="23375" cy="25189"/>
            </a:xfrm>
            <a:custGeom>
              <a:rect b="b" l="l" r="r" t="t"/>
              <a:pathLst>
                <a:path extrusionOk="0" h="626" w="581">
                  <a:moveTo>
                    <a:pt x="233" y="0"/>
                  </a:moveTo>
                  <a:lnTo>
                    <a:pt x="134" y="54"/>
                  </a:lnTo>
                  <a:lnTo>
                    <a:pt x="54" y="134"/>
                  </a:lnTo>
                  <a:lnTo>
                    <a:pt x="9" y="250"/>
                  </a:lnTo>
                  <a:lnTo>
                    <a:pt x="0" y="313"/>
                  </a:lnTo>
                  <a:lnTo>
                    <a:pt x="9" y="375"/>
                  </a:lnTo>
                  <a:lnTo>
                    <a:pt x="54" y="491"/>
                  </a:lnTo>
                  <a:lnTo>
                    <a:pt x="134" y="572"/>
                  </a:lnTo>
                  <a:lnTo>
                    <a:pt x="233" y="625"/>
                  </a:lnTo>
                  <a:lnTo>
                    <a:pt x="349" y="625"/>
                  </a:lnTo>
                  <a:lnTo>
                    <a:pt x="456" y="572"/>
                  </a:lnTo>
                  <a:lnTo>
                    <a:pt x="536" y="491"/>
                  </a:lnTo>
                  <a:lnTo>
                    <a:pt x="581" y="375"/>
                  </a:lnTo>
                  <a:lnTo>
                    <a:pt x="581" y="313"/>
                  </a:lnTo>
                  <a:lnTo>
                    <a:pt x="581" y="250"/>
                  </a:lnTo>
                  <a:lnTo>
                    <a:pt x="536" y="134"/>
                  </a:lnTo>
                  <a:lnTo>
                    <a:pt x="456" y="54"/>
                  </a:lnTo>
                  <a:lnTo>
                    <a:pt x="349" y="0"/>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5" name="Google Shape;1595;p143"/>
            <p:cNvSpPr/>
            <p:nvPr/>
          </p:nvSpPr>
          <p:spPr>
            <a:xfrm>
              <a:off x="6812740" y="4071836"/>
              <a:ext cx="23375" cy="25189"/>
            </a:xfrm>
            <a:custGeom>
              <a:rect b="b" l="l" r="r" t="t"/>
              <a:pathLst>
                <a:path extrusionOk="0" h="626" w="581">
                  <a:moveTo>
                    <a:pt x="295" y="1"/>
                  </a:moveTo>
                  <a:lnTo>
                    <a:pt x="233" y="10"/>
                  </a:lnTo>
                  <a:lnTo>
                    <a:pt x="134" y="54"/>
                  </a:lnTo>
                  <a:lnTo>
                    <a:pt x="54" y="135"/>
                  </a:lnTo>
                  <a:lnTo>
                    <a:pt x="9" y="251"/>
                  </a:lnTo>
                  <a:lnTo>
                    <a:pt x="0" y="313"/>
                  </a:lnTo>
                  <a:lnTo>
                    <a:pt x="9" y="376"/>
                  </a:lnTo>
                  <a:lnTo>
                    <a:pt x="54" y="492"/>
                  </a:lnTo>
                  <a:lnTo>
                    <a:pt x="134" y="581"/>
                  </a:lnTo>
                  <a:lnTo>
                    <a:pt x="233" y="626"/>
                  </a:lnTo>
                  <a:lnTo>
                    <a:pt x="349" y="626"/>
                  </a:lnTo>
                  <a:lnTo>
                    <a:pt x="456" y="581"/>
                  </a:lnTo>
                  <a:lnTo>
                    <a:pt x="536" y="492"/>
                  </a:lnTo>
                  <a:lnTo>
                    <a:pt x="581" y="376"/>
                  </a:lnTo>
                  <a:lnTo>
                    <a:pt x="581" y="313"/>
                  </a:lnTo>
                  <a:lnTo>
                    <a:pt x="581" y="251"/>
                  </a:lnTo>
                  <a:lnTo>
                    <a:pt x="536" y="135"/>
                  </a:lnTo>
                  <a:lnTo>
                    <a:pt x="456" y="54"/>
                  </a:lnTo>
                  <a:lnTo>
                    <a:pt x="349" y="10"/>
                  </a:lnTo>
                  <a:lnTo>
                    <a:pt x="295" y="1"/>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6" name="Google Shape;1596;p143"/>
            <p:cNvSpPr/>
            <p:nvPr/>
          </p:nvSpPr>
          <p:spPr>
            <a:xfrm>
              <a:off x="6812740" y="4237132"/>
              <a:ext cx="23375" cy="25551"/>
            </a:xfrm>
            <a:custGeom>
              <a:rect b="b" l="l" r="r" t="t"/>
              <a:pathLst>
                <a:path extrusionOk="0" h="635" w="581">
                  <a:moveTo>
                    <a:pt x="295" y="1"/>
                  </a:moveTo>
                  <a:lnTo>
                    <a:pt x="233" y="9"/>
                  </a:lnTo>
                  <a:lnTo>
                    <a:pt x="134" y="54"/>
                  </a:lnTo>
                  <a:lnTo>
                    <a:pt x="54" y="143"/>
                  </a:lnTo>
                  <a:lnTo>
                    <a:pt x="9" y="251"/>
                  </a:lnTo>
                  <a:lnTo>
                    <a:pt x="0" y="322"/>
                  </a:lnTo>
                  <a:lnTo>
                    <a:pt x="9" y="385"/>
                  </a:lnTo>
                  <a:lnTo>
                    <a:pt x="54" y="492"/>
                  </a:lnTo>
                  <a:lnTo>
                    <a:pt x="134" y="581"/>
                  </a:lnTo>
                  <a:lnTo>
                    <a:pt x="233" y="626"/>
                  </a:lnTo>
                  <a:lnTo>
                    <a:pt x="295" y="635"/>
                  </a:lnTo>
                  <a:lnTo>
                    <a:pt x="349" y="626"/>
                  </a:lnTo>
                  <a:lnTo>
                    <a:pt x="456" y="581"/>
                  </a:lnTo>
                  <a:lnTo>
                    <a:pt x="536" y="492"/>
                  </a:lnTo>
                  <a:lnTo>
                    <a:pt x="581" y="385"/>
                  </a:lnTo>
                  <a:lnTo>
                    <a:pt x="581" y="322"/>
                  </a:lnTo>
                  <a:lnTo>
                    <a:pt x="581" y="251"/>
                  </a:lnTo>
                  <a:lnTo>
                    <a:pt x="536" y="143"/>
                  </a:lnTo>
                  <a:lnTo>
                    <a:pt x="456" y="54"/>
                  </a:lnTo>
                  <a:lnTo>
                    <a:pt x="349" y="9"/>
                  </a:lnTo>
                  <a:lnTo>
                    <a:pt x="295" y="1"/>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7" name="Google Shape;1597;p143"/>
            <p:cNvSpPr/>
            <p:nvPr/>
          </p:nvSpPr>
          <p:spPr>
            <a:xfrm>
              <a:off x="6812740" y="4402789"/>
              <a:ext cx="23375" cy="25189"/>
            </a:xfrm>
            <a:custGeom>
              <a:rect b="b" l="l" r="r" t="t"/>
              <a:pathLst>
                <a:path extrusionOk="0" h="626" w="581">
                  <a:moveTo>
                    <a:pt x="233" y="0"/>
                  </a:moveTo>
                  <a:lnTo>
                    <a:pt x="134" y="54"/>
                  </a:lnTo>
                  <a:lnTo>
                    <a:pt x="54" y="134"/>
                  </a:lnTo>
                  <a:lnTo>
                    <a:pt x="9" y="250"/>
                  </a:lnTo>
                  <a:lnTo>
                    <a:pt x="0" y="313"/>
                  </a:lnTo>
                  <a:lnTo>
                    <a:pt x="9" y="375"/>
                  </a:lnTo>
                  <a:lnTo>
                    <a:pt x="54" y="491"/>
                  </a:lnTo>
                  <a:lnTo>
                    <a:pt x="134" y="572"/>
                  </a:lnTo>
                  <a:lnTo>
                    <a:pt x="233" y="616"/>
                  </a:lnTo>
                  <a:lnTo>
                    <a:pt x="295" y="625"/>
                  </a:lnTo>
                  <a:lnTo>
                    <a:pt x="349" y="616"/>
                  </a:lnTo>
                  <a:lnTo>
                    <a:pt x="456" y="572"/>
                  </a:lnTo>
                  <a:lnTo>
                    <a:pt x="536" y="491"/>
                  </a:lnTo>
                  <a:lnTo>
                    <a:pt x="581" y="375"/>
                  </a:lnTo>
                  <a:lnTo>
                    <a:pt x="581" y="313"/>
                  </a:lnTo>
                  <a:lnTo>
                    <a:pt x="581" y="250"/>
                  </a:lnTo>
                  <a:lnTo>
                    <a:pt x="536" y="134"/>
                  </a:lnTo>
                  <a:lnTo>
                    <a:pt x="456" y="54"/>
                  </a:lnTo>
                  <a:lnTo>
                    <a:pt x="349" y="0"/>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8" name="Google Shape;1598;p143"/>
            <p:cNvSpPr/>
            <p:nvPr/>
          </p:nvSpPr>
          <p:spPr>
            <a:xfrm>
              <a:off x="6812740" y="4568085"/>
              <a:ext cx="23375" cy="25189"/>
            </a:xfrm>
            <a:custGeom>
              <a:rect b="b" l="l" r="r" t="t"/>
              <a:pathLst>
                <a:path extrusionOk="0" h="626" w="581">
                  <a:moveTo>
                    <a:pt x="233" y="0"/>
                  </a:moveTo>
                  <a:lnTo>
                    <a:pt x="134" y="54"/>
                  </a:lnTo>
                  <a:lnTo>
                    <a:pt x="54" y="134"/>
                  </a:lnTo>
                  <a:lnTo>
                    <a:pt x="9" y="250"/>
                  </a:lnTo>
                  <a:lnTo>
                    <a:pt x="0" y="313"/>
                  </a:lnTo>
                  <a:lnTo>
                    <a:pt x="9" y="375"/>
                  </a:lnTo>
                  <a:lnTo>
                    <a:pt x="54" y="491"/>
                  </a:lnTo>
                  <a:lnTo>
                    <a:pt x="134" y="572"/>
                  </a:lnTo>
                  <a:lnTo>
                    <a:pt x="233" y="625"/>
                  </a:lnTo>
                  <a:lnTo>
                    <a:pt x="349" y="625"/>
                  </a:lnTo>
                  <a:lnTo>
                    <a:pt x="456" y="572"/>
                  </a:lnTo>
                  <a:lnTo>
                    <a:pt x="536" y="491"/>
                  </a:lnTo>
                  <a:lnTo>
                    <a:pt x="581" y="375"/>
                  </a:lnTo>
                  <a:lnTo>
                    <a:pt x="581" y="313"/>
                  </a:lnTo>
                  <a:lnTo>
                    <a:pt x="581" y="250"/>
                  </a:lnTo>
                  <a:lnTo>
                    <a:pt x="536" y="134"/>
                  </a:lnTo>
                  <a:lnTo>
                    <a:pt x="456" y="54"/>
                  </a:lnTo>
                  <a:lnTo>
                    <a:pt x="349" y="0"/>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9" name="Google Shape;1599;p143"/>
            <p:cNvSpPr/>
            <p:nvPr/>
          </p:nvSpPr>
          <p:spPr>
            <a:xfrm>
              <a:off x="6985539" y="3906581"/>
              <a:ext cx="23415" cy="25189"/>
            </a:xfrm>
            <a:custGeom>
              <a:rect b="b" l="l" r="r" t="t"/>
              <a:pathLst>
                <a:path extrusionOk="0" h="626" w="582">
                  <a:moveTo>
                    <a:pt x="233" y="0"/>
                  </a:moveTo>
                  <a:lnTo>
                    <a:pt x="126" y="54"/>
                  </a:lnTo>
                  <a:lnTo>
                    <a:pt x="45" y="134"/>
                  </a:lnTo>
                  <a:lnTo>
                    <a:pt x="10" y="250"/>
                  </a:lnTo>
                  <a:lnTo>
                    <a:pt x="1" y="313"/>
                  </a:lnTo>
                  <a:lnTo>
                    <a:pt x="10" y="375"/>
                  </a:lnTo>
                  <a:lnTo>
                    <a:pt x="45" y="491"/>
                  </a:lnTo>
                  <a:lnTo>
                    <a:pt x="126" y="572"/>
                  </a:lnTo>
                  <a:lnTo>
                    <a:pt x="233" y="625"/>
                  </a:lnTo>
                  <a:lnTo>
                    <a:pt x="349" y="625"/>
                  </a:lnTo>
                  <a:lnTo>
                    <a:pt x="456" y="572"/>
                  </a:lnTo>
                  <a:lnTo>
                    <a:pt x="528" y="491"/>
                  </a:lnTo>
                  <a:lnTo>
                    <a:pt x="572" y="375"/>
                  </a:lnTo>
                  <a:lnTo>
                    <a:pt x="581" y="313"/>
                  </a:lnTo>
                  <a:lnTo>
                    <a:pt x="572" y="250"/>
                  </a:lnTo>
                  <a:lnTo>
                    <a:pt x="528" y="134"/>
                  </a:lnTo>
                  <a:lnTo>
                    <a:pt x="456" y="54"/>
                  </a:lnTo>
                  <a:lnTo>
                    <a:pt x="349" y="0"/>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0" name="Google Shape;1600;p143"/>
            <p:cNvSpPr/>
            <p:nvPr/>
          </p:nvSpPr>
          <p:spPr>
            <a:xfrm>
              <a:off x="6985539" y="4071836"/>
              <a:ext cx="23415" cy="25189"/>
            </a:xfrm>
            <a:custGeom>
              <a:rect b="b" l="l" r="r" t="t"/>
              <a:pathLst>
                <a:path extrusionOk="0" h="626" w="582">
                  <a:moveTo>
                    <a:pt x="287" y="1"/>
                  </a:moveTo>
                  <a:lnTo>
                    <a:pt x="233" y="10"/>
                  </a:lnTo>
                  <a:lnTo>
                    <a:pt x="126" y="54"/>
                  </a:lnTo>
                  <a:lnTo>
                    <a:pt x="45" y="135"/>
                  </a:lnTo>
                  <a:lnTo>
                    <a:pt x="10" y="251"/>
                  </a:lnTo>
                  <a:lnTo>
                    <a:pt x="1" y="313"/>
                  </a:lnTo>
                  <a:lnTo>
                    <a:pt x="10" y="376"/>
                  </a:lnTo>
                  <a:lnTo>
                    <a:pt x="45" y="492"/>
                  </a:lnTo>
                  <a:lnTo>
                    <a:pt x="126" y="581"/>
                  </a:lnTo>
                  <a:lnTo>
                    <a:pt x="233" y="626"/>
                  </a:lnTo>
                  <a:lnTo>
                    <a:pt x="349" y="626"/>
                  </a:lnTo>
                  <a:lnTo>
                    <a:pt x="456" y="581"/>
                  </a:lnTo>
                  <a:lnTo>
                    <a:pt x="528" y="492"/>
                  </a:lnTo>
                  <a:lnTo>
                    <a:pt x="572" y="376"/>
                  </a:lnTo>
                  <a:lnTo>
                    <a:pt x="581" y="313"/>
                  </a:lnTo>
                  <a:lnTo>
                    <a:pt x="572" y="251"/>
                  </a:lnTo>
                  <a:lnTo>
                    <a:pt x="528" y="135"/>
                  </a:lnTo>
                  <a:lnTo>
                    <a:pt x="456" y="54"/>
                  </a:lnTo>
                  <a:lnTo>
                    <a:pt x="349" y="10"/>
                  </a:lnTo>
                  <a:lnTo>
                    <a:pt x="287" y="1"/>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1" name="Google Shape;1601;p143"/>
            <p:cNvSpPr/>
            <p:nvPr/>
          </p:nvSpPr>
          <p:spPr>
            <a:xfrm>
              <a:off x="6985539" y="4237132"/>
              <a:ext cx="23415" cy="25551"/>
            </a:xfrm>
            <a:custGeom>
              <a:rect b="b" l="l" r="r" t="t"/>
              <a:pathLst>
                <a:path extrusionOk="0" h="635" w="582">
                  <a:moveTo>
                    <a:pt x="287" y="1"/>
                  </a:moveTo>
                  <a:lnTo>
                    <a:pt x="233" y="9"/>
                  </a:lnTo>
                  <a:lnTo>
                    <a:pt x="126" y="54"/>
                  </a:lnTo>
                  <a:lnTo>
                    <a:pt x="45" y="143"/>
                  </a:lnTo>
                  <a:lnTo>
                    <a:pt x="10" y="251"/>
                  </a:lnTo>
                  <a:lnTo>
                    <a:pt x="1" y="322"/>
                  </a:lnTo>
                  <a:lnTo>
                    <a:pt x="10" y="385"/>
                  </a:lnTo>
                  <a:lnTo>
                    <a:pt x="45" y="492"/>
                  </a:lnTo>
                  <a:lnTo>
                    <a:pt x="126" y="581"/>
                  </a:lnTo>
                  <a:lnTo>
                    <a:pt x="233" y="626"/>
                  </a:lnTo>
                  <a:lnTo>
                    <a:pt x="287" y="635"/>
                  </a:lnTo>
                  <a:lnTo>
                    <a:pt x="349" y="626"/>
                  </a:lnTo>
                  <a:lnTo>
                    <a:pt x="456" y="581"/>
                  </a:lnTo>
                  <a:lnTo>
                    <a:pt x="528" y="492"/>
                  </a:lnTo>
                  <a:lnTo>
                    <a:pt x="572" y="385"/>
                  </a:lnTo>
                  <a:lnTo>
                    <a:pt x="581" y="322"/>
                  </a:lnTo>
                  <a:lnTo>
                    <a:pt x="572" y="251"/>
                  </a:lnTo>
                  <a:lnTo>
                    <a:pt x="528" y="143"/>
                  </a:lnTo>
                  <a:lnTo>
                    <a:pt x="456" y="54"/>
                  </a:lnTo>
                  <a:lnTo>
                    <a:pt x="349" y="9"/>
                  </a:lnTo>
                  <a:lnTo>
                    <a:pt x="287" y="1"/>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2" name="Google Shape;1602;p143"/>
            <p:cNvSpPr/>
            <p:nvPr/>
          </p:nvSpPr>
          <p:spPr>
            <a:xfrm>
              <a:off x="6985539" y="4402789"/>
              <a:ext cx="23415" cy="25189"/>
            </a:xfrm>
            <a:custGeom>
              <a:rect b="b" l="l" r="r" t="t"/>
              <a:pathLst>
                <a:path extrusionOk="0" h="626" w="582">
                  <a:moveTo>
                    <a:pt x="233" y="0"/>
                  </a:moveTo>
                  <a:lnTo>
                    <a:pt x="126" y="54"/>
                  </a:lnTo>
                  <a:lnTo>
                    <a:pt x="45" y="134"/>
                  </a:lnTo>
                  <a:lnTo>
                    <a:pt x="10" y="250"/>
                  </a:lnTo>
                  <a:lnTo>
                    <a:pt x="1" y="313"/>
                  </a:lnTo>
                  <a:lnTo>
                    <a:pt x="10" y="375"/>
                  </a:lnTo>
                  <a:lnTo>
                    <a:pt x="45" y="491"/>
                  </a:lnTo>
                  <a:lnTo>
                    <a:pt x="126" y="572"/>
                  </a:lnTo>
                  <a:lnTo>
                    <a:pt x="233" y="616"/>
                  </a:lnTo>
                  <a:lnTo>
                    <a:pt x="287" y="625"/>
                  </a:lnTo>
                  <a:lnTo>
                    <a:pt x="349" y="616"/>
                  </a:lnTo>
                  <a:lnTo>
                    <a:pt x="456" y="572"/>
                  </a:lnTo>
                  <a:lnTo>
                    <a:pt x="528" y="491"/>
                  </a:lnTo>
                  <a:lnTo>
                    <a:pt x="572" y="375"/>
                  </a:lnTo>
                  <a:lnTo>
                    <a:pt x="581" y="313"/>
                  </a:lnTo>
                  <a:lnTo>
                    <a:pt x="572" y="250"/>
                  </a:lnTo>
                  <a:lnTo>
                    <a:pt x="528" y="134"/>
                  </a:lnTo>
                  <a:lnTo>
                    <a:pt x="456" y="54"/>
                  </a:lnTo>
                  <a:lnTo>
                    <a:pt x="349" y="0"/>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3" name="Google Shape;1603;p143"/>
            <p:cNvSpPr/>
            <p:nvPr/>
          </p:nvSpPr>
          <p:spPr>
            <a:xfrm>
              <a:off x="6985539" y="4568085"/>
              <a:ext cx="23415" cy="25189"/>
            </a:xfrm>
            <a:custGeom>
              <a:rect b="b" l="l" r="r" t="t"/>
              <a:pathLst>
                <a:path extrusionOk="0" h="626" w="582">
                  <a:moveTo>
                    <a:pt x="233" y="0"/>
                  </a:moveTo>
                  <a:lnTo>
                    <a:pt x="126" y="54"/>
                  </a:lnTo>
                  <a:lnTo>
                    <a:pt x="45" y="134"/>
                  </a:lnTo>
                  <a:lnTo>
                    <a:pt x="10" y="250"/>
                  </a:lnTo>
                  <a:lnTo>
                    <a:pt x="1" y="313"/>
                  </a:lnTo>
                  <a:lnTo>
                    <a:pt x="10" y="375"/>
                  </a:lnTo>
                  <a:lnTo>
                    <a:pt x="45" y="491"/>
                  </a:lnTo>
                  <a:lnTo>
                    <a:pt x="126" y="572"/>
                  </a:lnTo>
                  <a:lnTo>
                    <a:pt x="233" y="625"/>
                  </a:lnTo>
                  <a:lnTo>
                    <a:pt x="349" y="625"/>
                  </a:lnTo>
                  <a:lnTo>
                    <a:pt x="456" y="572"/>
                  </a:lnTo>
                  <a:lnTo>
                    <a:pt x="528" y="491"/>
                  </a:lnTo>
                  <a:lnTo>
                    <a:pt x="572" y="375"/>
                  </a:lnTo>
                  <a:lnTo>
                    <a:pt x="581" y="313"/>
                  </a:lnTo>
                  <a:lnTo>
                    <a:pt x="572" y="250"/>
                  </a:lnTo>
                  <a:lnTo>
                    <a:pt x="528" y="134"/>
                  </a:lnTo>
                  <a:lnTo>
                    <a:pt x="456" y="54"/>
                  </a:lnTo>
                  <a:lnTo>
                    <a:pt x="349" y="0"/>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604" name="Google Shape;1604;p143"/>
          <p:cNvSpPr txBox="1"/>
          <p:nvPr>
            <p:ph type="title"/>
          </p:nvPr>
        </p:nvSpPr>
        <p:spPr>
          <a:xfrm>
            <a:off x="3708125" y="1560400"/>
            <a:ext cx="3378900" cy="457500"/>
          </a:xfrm>
          <a:prstGeom prst="rect">
            <a:avLst/>
          </a:prstGeom>
          <a:noFill/>
          <a:ln>
            <a:noFill/>
          </a:ln>
        </p:spPr>
        <p:txBody>
          <a:bodyPr anchorCtr="0" anchor="b" bIns="0" lIns="0" spcFirstLastPara="1" rIns="0" wrap="square" tIns="0">
            <a:noAutofit/>
          </a:bodyPr>
          <a:lstStyle>
            <a:lvl1pPr lvl="0" rtl="0">
              <a:spcBef>
                <a:spcPts val="0"/>
              </a:spcBef>
              <a:spcAft>
                <a:spcPts val="0"/>
              </a:spcAft>
              <a:buSzPts val="1400"/>
              <a:buNone/>
              <a:defRPr b="1" sz="1800">
                <a:solidFill>
                  <a:schemeClr val="lt1"/>
                </a:solidFill>
                <a:latin typeface="Helvetica Neue"/>
                <a:ea typeface="Helvetica Neue"/>
                <a:cs typeface="Helvetica Neue"/>
                <a:sym typeface="Helvetica Neue"/>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1605" name="Google Shape;1605;p143"/>
          <p:cNvSpPr txBox="1"/>
          <p:nvPr>
            <p:ph idx="3" type="subTitle"/>
          </p:nvPr>
        </p:nvSpPr>
        <p:spPr>
          <a:xfrm>
            <a:off x="3717418" y="2094100"/>
            <a:ext cx="2692800" cy="216300"/>
          </a:xfrm>
          <a:prstGeom prst="rect">
            <a:avLst/>
          </a:prstGeom>
          <a:noFill/>
          <a:ln>
            <a:noFill/>
          </a:ln>
        </p:spPr>
        <p:txBody>
          <a:bodyPr anchorCtr="0" anchor="t" bIns="0" lIns="0" spcFirstLastPara="1" rIns="0" wrap="square" tIns="0">
            <a:noAutofit/>
          </a:bodyPr>
          <a:lstStyle>
            <a:lvl1pPr lvl="0" rtl="0">
              <a:spcBef>
                <a:spcPts val="0"/>
              </a:spcBef>
              <a:spcAft>
                <a:spcPts val="0"/>
              </a:spcAft>
              <a:buClr>
                <a:schemeClr val="dk2"/>
              </a:buClr>
              <a:buSzPts val="1400"/>
              <a:buNone/>
              <a:defRPr sz="1000">
                <a:solidFill>
                  <a:schemeClr val="dk2"/>
                </a:solidFill>
                <a:latin typeface="Helvetica Neue"/>
                <a:ea typeface="Helvetica Neue"/>
                <a:cs typeface="Helvetica Neue"/>
                <a:sym typeface="Helvetica Neue"/>
              </a:defRPr>
            </a:lvl1pPr>
            <a:lvl2pPr lvl="1" rtl="0">
              <a:spcBef>
                <a:spcPts val="0"/>
              </a:spcBef>
              <a:spcAft>
                <a:spcPts val="0"/>
              </a:spcAft>
              <a:buClr>
                <a:schemeClr val="dk2"/>
              </a:buClr>
              <a:buSzPts val="1400"/>
              <a:buNone/>
              <a:defRPr>
                <a:solidFill>
                  <a:schemeClr val="dk2"/>
                </a:solidFill>
              </a:defRPr>
            </a:lvl2pPr>
            <a:lvl3pPr lvl="2" rtl="0">
              <a:spcBef>
                <a:spcPts val="0"/>
              </a:spcBef>
              <a:spcAft>
                <a:spcPts val="0"/>
              </a:spcAft>
              <a:buClr>
                <a:schemeClr val="dk2"/>
              </a:buClr>
              <a:buSzPts val="1400"/>
              <a:buNone/>
              <a:defRPr>
                <a:solidFill>
                  <a:schemeClr val="dk2"/>
                </a:solidFill>
              </a:defRPr>
            </a:lvl3pPr>
            <a:lvl4pPr lvl="3" rtl="0">
              <a:spcBef>
                <a:spcPts val="0"/>
              </a:spcBef>
              <a:spcAft>
                <a:spcPts val="0"/>
              </a:spcAft>
              <a:buClr>
                <a:schemeClr val="dk2"/>
              </a:buClr>
              <a:buSzPts val="1400"/>
              <a:buNone/>
              <a:defRPr>
                <a:solidFill>
                  <a:schemeClr val="dk2"/>
                </a:solidFill>
              </a:defRPr>
            </a:lvl4pPr>
            <a:lvl5pPr lvl="4" rtl="0">
              <a:spcBef>
                <a:spcPts val="0"/>
              </a:spcBef>
              <a:spcAft>
                <a:spcPts val="0"/>
              </a:spcAft>
              <a:buClr>
                <a:schemeClr val="dk2"/>
              </a:buClr>
              <a:buSzPts val="1400"/>
              <a:buNone/>
              <a:defRPr>
                <a:solidFill>
                  <a:schemeClr val="dk2"/>
                </a:solidFill>
              </a:defRPr>
            </a:lvl5pPr>
            <a:lvl6pPr lvl="5" rtl="0">
              <a:spcBef>
                <a:spcPts val="0"/>
              </a:spcBef>
              <a:spcAft>
                <a:spcPts val="0"/>
              </a:spcAft>
              <a:buClr>
                <a:schemeClr val="dk2"/>
              </a:buClr>
              <a:buSzPts val="1400"/>
              <a:buNone/>
              <a:defRPr>
                <a:solidFill>
                  <a:schemeClr val="dk2"/>
                </a:solidFill>
              </a:defRPr>
            </a:lvl6pPr>
            <a:lvl7pPr lvl="6" rtl="0">
              <a:spcBef>
                <a:spcPts val="0"/>
              </a:spcBef>
              <a:spcAft>
                <a:spcPts val="0"/>
              </a:spcAft>
              <a:buClr>
                <a:schemeClr val="dk2"/>
              </a:buClr>
              <a:buSzPts val="1400"/>
              <a:buNone/>
              <a:defRPr>
                <a:solidFill>
                  <a:schemeClr val="dk2"/>
                </a:solidFill>
              </a:defRPr>
            </a:lvl7pPr>
            <a:lvl8pPr lvl="7" rtl="0">
              <a:spcBef>
                <a:spcPts val="0"/>
              </a:spcBef>
              <a:spcAft>
                <a:spcPts val="0"/>
              </a:spcAft>
              <a:buClr>
                <a:schemeClr val="dk2"/>
              </a:buClr>
              <a:buSzPts val="1400"/>
              <a:buNone/>
              <a:defRPr>
                <a:solidFill>
                  <a:schemeClr val="dk2"/>
                </a:solidFill>
              </a:defRPr>
            </a:lvl8pPr>
            <a:lvl9pPr lvl="8" rtl="0">
              <a:spcBef>
                <a:spcPts val="0"/>
              </a:spcBef>
              <a:spcAft>
                <a:spcPts val="0"/>
              </a:spcAft>
              <a:buClr>
                <a:schemeClr val="dk2"/>
              </a:buClr>
              <a:buSzPts val="1400"/>
              <a:buNone/>
              <a:defRPr>
                <a:solidFill>
                  <a:schemeClr val="dk2"/>
                </a:solidFill>
              </a:defRPr>
            </a:lvl9pPr>
          </a:lstStyle>
          <a:p/>
        </p:txBody>
      </p:sp>
      <p:sp>
        <p:nvSpPr>
          <p:cNvPr id="1606" name="Google Shape;1606;p143"/>
          <p:cNvSpPr/>
          <p:nvPr/>
        </p:nvSpPr>
        <p:spPr>
          <a:xfrm>
            <a:off x="8698265" y="4870865"/>
            <a:ext cx="136800" cy="139800"/>
          </a:xfrm>
          <a:prstGeom prst="ellipse">
            <a:avLst/>
          </a:pr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 name="Google Shape;1607;p143"/>
          <p:cNvSpPr txBox="1"/>
          <p:nvPr>
            <p:ph idx="12" type="sldNum"/>
          </p:nvPr>
        </p:nvSpPr>
        <p:spPr>
          <a:xfrm>
            <a:off x="290521" y="4874925"/>
            <a:ext cx="312300" cy="131700"/>
          </a:xfrm>
          <a:prstGeom prst="rect">
            <a:avLst/>
          </a:prstGeom>
          <a:noFill/>
          <a:ln>
            <a:noFill/>
          </a:ln>
        </p:spPr>
        <p:txBody>
          <a:bodyPr anchorCtr="0" anchor="ctr" bIns="0" lIns="0" spcFirstLastPara="1" rIns="0" wrap="square" tIns="0">
            <a:noAutofit/>
          </a:bodyPr>
          <a:lstStyle>
            <a:lvl1pPr indent="0" lvl="0"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1pPr>
            <a:lvl2pPr indent="0" lvl="1"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2pPr>
            <a:lvl3pPr indent="0" lvl="2"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3pPr>
            <a:lvl4pPr indent="0" lvl="3"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4pPr>
            <a:lvl5pPr indent="0" lvl="4"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5pPr>
            <a:lvl6pPr indent="0" lvl="5"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6pPr>
            <a:lvl7pPr indent="0" lvl="6"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7pPr>
            <a:lvl8pPr indent="0" lvl="7"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8pPr>
            <a:lvl9pPr indent="0" lvl="8"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9pPr>
          </a:lstStyle>
          <a:p>
            <a:pPr indent="0" lvl="0" marL="0" rtl="0" algn="l">
              <a:spcBef>
                <a:spcPts val="0"/>
              </a:spcBef>
              <a:spcAft>
                <a:spcPts val="0"/>
              </a:spcAft>
              <a:buNone/>
            </a:pPr>
            <a:fld id="{00000000-1234-1234-1234-123412341234}" type="slidenum">
              <a:rPr lang="en"/>
              <a:t>‹#›</a:t>
            </a:fld>
            <a:endParaRPr/>
          </a:p>
        </p:txBody>
      </p:sp>
      <p:sp>
        <p:nvSpPr>
          <p:cNvPr id="1608" name="Google Shape;1608;p143"/>
          <p:cNvSpPr txBox="1"/>
          <p:nvPr/>
        </p:nvSpPr>
        <p:spPr>
          <a:xfrm>
            <a:off x="1206943" y="4874925"/>
            <a:ext cx="1577100" cy="131700"/>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Clr>
                <a:srgbClr val="000000"/>
              </a:buClr>
              <a:buSzPts val="600"/>
              <a:buFont typeface="Arial"/>
              <a:buNone/>
            </a:pPr>
            <a:r>
              <a:rPr lang="en" sz="600">
                <a:solidFill>
                  <a:schemeClr val="dk2"/>
                </a:solidFill>
                <a:latin typeface="Helvetica Neue"/>
                <a:ea typeface="Helvetica Neue"/>
                <a:cs typeface="Helvetica Neue"/>
                <a:sym typeface="Helvetica Neue"/>
              </a:rPr>
              <a:t>2022 © AppFolio, Inc. Confidential</a:t>
            </a:r>
            <a:endParaRPr sz="600">
              <a:solidFill>
                <a:schemeClr val="dk2"/>
              </a:solidFill>
              <a:latin typeface="Helvetica Neue"/>
              <a:ea typeface="Helvetica Neue"/>
              <a:cs typeface="Helvetica Neue"/>
              <a:sym typeface="Helvetica Neue"/>
            </a:endParaRPr>
          </a:p>
        </p:txBody>
      </p:sp>
      <p:grpSp>
        <p:nvGrpSpPr>
          <p:cNvPr id="1609" name="Google Shape;1609;p143"/>
          <p:cNvGrpSpPr/>
          <p:nvPr/>
        </p:nvGrpSpPr>
        <p:grpSpPr>
          <a:xfrm>
            <a:off x="8684368" y="4856161"/>
            <a:ext cx="164601" cy="164574"/>
            <a:chOff x="5701200" y="2981425"/>
            <a:chExt cx="927850" cy="905250"/>
          </a:xfrm>
        </p:grpSpPr>
        <p:sp>
          <p:nvSpPr>
            <p:cNvPr id="1610" name="Google Shape;1610;p143"/>
            <p:cNvSpPr/>
            <p:nvPr/>
          </p:nvSpPr>
          <p:spPr>
            <a:xfrm>
              <a:off x="5701200" y="2981425"/>
              <a:ext cx="927850" cy="905250"/>
            </a:xfrm>
            <a:custGeom>
              <a:rect b="b" l="l" r="r" t="t"/>
              <a:pathLst>
                <a:path extrusionOk="0" h="36210" w="37114">
                  <a:moveTo>
                    <a:pt x="20237" y="5748"/>
                  </a:moveTo>
                  <a:lnTo>
                    <a:pt x="20587" y="5761"/>
                  </a:lnTo>
                  <a:lnTo>
                    <a:pt x="20925" y="5788"/>
                  </a:lnTo>
                  <a:lnTo>
                    <a:pt x="21262" y="5815"/>
                  </a:lnTo>
                  <a:lnTo>
                    <a:pt x="21599" y="5869"/>
                  </a:lnTo>
                  <a:lnTo>
                    <a:pt x="21936" y="5923"/>
                  </a:lnTo>
                  <a:lnTo>
                    <a:pt x="22274" y="5991"/>
                  </a:lnTo>
                  <a:lnTo>
                    <a:pt x="22597" y="6072"/>
                  </a:lnTo>
                  <a:lnTo>
                    <a:pt x="22921" y="6166"/>
                  </a:lnTo>
                  <a:lnTo>
                    <a:pt x="23245" y="6260"/>
                  </a:lnTo>
                  <a:lnTo>
                    <a:pt x="23569" y="6368"/>
                  </a:lnTo>
                  <a:lnTo>
                    <a:pt x="23893" y="6503"/>
                  </a:lnTo>
                  <a:lnTo>
                    <a:pt x="24203" y="6625"/>
                  </a:lnTo>
                  <a:lnTo>
                    <a:pt x="24513" y="6773"/>
                  </a:lnTo>
                  <a:lnTo>
                    <a:pt x="24823" y="6922"/>
                  </a:lnTo>
                  <a:lnTo>
                    <a:pt x="25120" y="7083"/>
                  </a:lnTo>
                  <a:lnTo>
                    <a:pt x="25417" y="7272"/>
                  </a:lnTo>
                  <a:lnTo>
                    <a:pt x="25714" y="7488"/>
                  </a:lnTo>
                  <a:lnTo>
                    <a:pt x="26011" y="7731"/>
                  </a:lnTo>
                  <a:lnTo>
                    <a:pt x="26307" y="8001"/>
                  </a:lnTo>
                  <a:lnTo>
                    <a:pt x="26604" y="8298"/>
                  </a:lnTo>
                  <a:lnTo>
                    <a:pt x="26887" y="8621"/>
                  </a:lnTo>
                  <a:lnTo>
                    <a:pt x="27157" y="8972"/>
                  </a:lnTo>
                  <a:lnTo>
                    <a:pt x="27292" y="9174"/>
                  </a:lnTo>
                  <a:lnTo>
                    <a:pt x="27414" y="9363"/>
                  </a:lnTo>
                  <a:lnTo>
                    <a:pt x="27535" y="9579"/>
                  </a:lnTo>
                  <a:lnTo>
                    <a:pt x="27656" y="9795"/>
                  </a:lnTo>
                  <a:lnTo>
                    <a:pt x="27764" y="10024"/>
                  </a:lnTo>
                  <a:lnTo>
                    <a:pt x="27872" y="10254"/>
                  </a:lnTo>
                  <a:lnTo>
                    <a:pt x="27967" y="10497"/>
                  </a:lnTo>
                  <a:lnTo>
                    <a:pt x="28061" y="10753"/>
                  </a:lnTo>
                  <a:lnTo>
                    <a:pt x="28142" y="11023"/>
                  </a:lnTo>
                  <a:lnTo>
                    <a:pt x="28223" y="11292"/>
                  </a:lnTo>
                  <a:lnTo>
                    <a:pt x="28290" y="11576"/>
                  </a:lnTo>
                  <a:lnTo>
                    <a:pt x="28358" y="11873"/>
                  </a:lnTo>
                  <a:lnTo>
                    <a:pt x="28412" y="12169"/>
                  </a:lnTo>
                  <a:lnTo>
                    <a:pt x="28452" y="12493"/>
                  </a:lnTo>
                  <a:lnTo>
                    <a:pt x="28493" y="12817"/>
                  </a:lnTo>
                  <a:lnTo>
                    <a:pt x="28520" y="13154"/>
                  </a:lnTo>
                  <a:lnTo>
                    <a:pt x="28533" y="13491"/>
                  </a:lnTo>
                  <a:lnTo>
                    <a:pt x="28533" y="13856"/>
                  </a:lnTo>
                  <a:lnTo>
                    <a:pt x="28533" y="15893"/>
                  </a:lnTo>
                  <a:lnTo>
                    <a:pt x="28560" y="17039"/>
                  </a:lnTo>
                  <a:lnTo>
                    <a:pt x="28560" y="18186"/>
                  </a:lnTo>
                  <a:lnTo>
                    <a:pt x="28560" y="19319"/>
                  </a:lnTo>
                  <a:lnTo>
                    <a:pt x="28533" y="20412"/>
                  </a:lnTo>
                  <a:lnTo>
                    <a:pt x="28506" y="20938"/>
                  </a:lnTo>
                  <a:lnTo>
                    <a:pt x="28479" y="21451"/>
                  </a:lnTo>
                  <a:lnTo>
                    <a:pt x="28425" y="21937"/>
                  </a:lnTo>
                  <a:lnTo>
                    <a:pt x="28371" y="22395"/>
                  </a:lnTo>
                  <a:lnTo>
                    <a:pt x="28304" y="22827"/>
                  </a:lnTo>
                  <a:lnTo>
                    <a:pt x="28223" y="23218"/>
                  </a:lnTo>
                  <a:lnTo>
                    <a:pt x="28142" y="23582"/>
                  </a:lnTo>
                  <a:lnTo>
                    <a:pt x="28034" y="23906"/>
                  </a:lnTo>
                  <a:lnTo>
                    <a:pt x="27845" y="24392"/>
                  </a:lnTo>
                  <a:lnTo>
                    <a:pt x="27629" y="24864"/>
                  </a:lnTo>
                  <a:lnTo>
                    <a:pt x="27387" y="25323"/>
                  </a:lnTo>
                  <a:lnTo>
                    <a:pt x="27117" y="25768"/>
                  </a:lnTo>
                  <a:lnTo>
                    <a:pt x="26833" y="26200"/>
                  </a:lnTo>
                  <a:lnTo>
                    <a:pt x="26523" y="26618"/>
                  </a:lnTo>
                  <a:lnTo>
                    <a:pt x="26199" y="27009"/>
                  </a:lnTo>
                  <a:lnTo>
                    <a:pt x="25835" y="27400"/>
                  </a:lnTo>
                  <a:lnTo>
                    <a:pt x="25471" y="27751"/>
                  </a:lnTo>
                  <a:lnTo>
                    <a:pt x="25080" y="28088"/>
                  </a:lnTo>
                  <a:lnTo>
                    <a:pt x="24661" y="28412"/>
                  </a:lnTo>
                  <a:lnTo>
                    <a:pt x="24243" y="28709"/>
                  </a:lnTo>
                  <a:lnTo>
                    <a:pt x="23798" y="28979"/>
                  </a:lnTo>
                  <a:lnTo>
                    <a:pt x="23353" y="29222"/>
                  </a:lnTo>
                  <a:lnTo>
                    <a:pt x="22881" y="29451"/>
                  </a:lnTo>
                  <a:lnTo>
                    <a:pt x="22409" y="29640"/>
                  </a:lnTo>
                  <a:lnTo>
                    <a:pt x="22287" y="29694"/>
                  </a:lnTo>
                  <a:lnTo>
                    <a:pt x="21788" y="29869"/>
                  </a:lnTo>
                  <a:lnTo>
                    <a:pt x="21289" y="30031"/>
                  </a:lnTo>
                  <a:lnTo>
                    <a:pt x="20776" y="30152"/>
                  </a:lnTo>
                  <a:lnTo>
                    <a:pt x="20264" y="30260"/>
                  </a:lnTo>
                  <a:lnTo>
                    <a:pt x="19737" y="30341"/>
                  </a:lnTo>
                  <a:lnTo>
                    <a:pt x="19211" y="30395"/>
                  </a:lnTo>
                  <a:lnTo>
                    <a:pt x="18685" y="30422"/>
                  </a:lnTo>
                  <a:lnTo>
                    <a:pt x="17484" y="30422"/>
                  </a:lnTo>
                  <a:lnTo>
                    <a:pt x="17134" y="30395"/>
                  </a:lnTo>
                  <a:lnTo>
                    <a:pt x="16769" y="30368"/>
                  </a:lnTo>
                  <a:lnTo>
                    <a:pt x="16405" y="30328"/>
                  </a:lnTo>
                  <a:lnTo>
                    <a:pt x="16027" y="30274"/>
                  </a:lnTo>
                  <a:lnTo>
                    <a:pt x="15650" y="30193"/>
                  </a:lnTo>
                  <a:lnTo>
                    <a:pt x="15272" y="30112"/>
                  </a:lnTo>
                  <a:lnTo>
                    <a:pt x="14894" y="30017"/>
                  </a:lnTo>
                  <a:lnTo>
                    <a:pt x="14517" y="29910"/>
                  </a:lnTo>
                  <a:lnTo>
                    <a:pt x="14139" y="29788"/>
                  </a:lnTo>
                  <a:lnTo>
                    <a:pt x="13761" y="29653"/>
                  </a:lnTo>
                  <a:lnTo>
                    <a:pt x="13383" y="29505"/>
                  </a:lnTo>
                  <a:lnTo>
                    <a:pt x="13019" y="29343"/>
                  </a:lnTo>
                  <a:lnTo>
                    <a:pt x="12655" y="29168"/>
                  </a:lnTo>
                  <a:lnTo>
                    <a:pt x="12304" y="28979"/>
                  </a:lnTo>
                  <a:lnTo>
                    <a:pt x="11967" y="28776"/>
                  </a:lnTo>
                  <a:lnTo>
                    <a:pt x="11630" y="28560"/>
                  </a:lnTo>
                  <a:lnTo>
                    <a:pt x="11306" y="28345"/>
                  </a:lnTo>
                  <a:lnTo>
                    <a:pt x="10982" y="28102"/>
                  </a:lnTo>
                  <a:lnTo>
                    <a:pt x="10685" y="27859"/>
                  </a:lnTo>
                  <a:lnTo>
                    <a:pt x="10402" y="27603"/>
                  </a:lnTo>
                  <a:lnTo>
                    <a:pt x="10132" y="27319"/>
                  </a:lnTo>
                  <a:lnTo>
                    <a:pt x="9889" y="27036"/>
                  </a:lnTo>
                  <a:lnTo>
                    <a:pt x="9646" y="26739"/>
                  </a:lnTo>
                  <a:lnTo>
                    <a:pt x="9431" y="26429"/>
                  </a:lnTo>
                  <a:lnTo>
                    <a:pt x="9242" y="26119"/>
                  </a:lnTo>
                  <a:lnTo>
                    <a:pt x="9066" y="25781"/>
                  </a:lnTo>
                  <a:lnTo>
                    <a:pt x="8918" y="25444"/>
                  </a:lnTo>
                  <a:lnTo>
                    <a:pt x="8797" y="25080"/>
                  </a:lnTo>
                  <a:lnTo>
                    <a:pt x="8702" y="24716"/>
                  </a:lnTo>
                  <a:lnTo>
                    <a:pt x="8621" y="24338"/>
                  </a:lnTo>
                  <a:lnTo>
                    <a:pt x="8581" y="23960"/>
                  </a:lnTo>
                  <a:lnTo>
                    <a:pt x="8567" y="23555"/>
                  </a:lnTo>
                  <a:lnTo>
                    <a:pt x="8581" y="23097"/>
                  </a:lnTo>
                  <a:lnTo>
                    <a:pt x="8608" y="22840"/>
                  </a:lnTo>
                  <a:lnTo>
                    <a:pt x="8635" y="22598"/>
                  </a:lnTo>
                  <a:lnTo>
                    <a:pt x="8675" y="22328"/>
                  </a:lnTo>
                  <a:lnTo>
                    <a:pt x="8729" y="22071"/>
                  </a:lnTo>
                  <a:lnTo>
                    <a:pt x="8797" y="21802"/>
                  </a:lnTo>
                  <a:lnTo>
                    <a:pt x="8877" y="21518"/>
                  </a:lnTo>
                  <a:lnTo>
                    <a:pt x="8972" y="21249"/>
                  </a:lnTo>
                  <a:lnTo>
                    <a:pt x="9080" y="20965"/>
                  </a:lnTo>
                  <a:lnTo>
                    <a:pt x="9201" y="20682"/>
                  </a:lnTo>
                  <a:lnTo>
                    <a:pt x="9350" y="20399"/>
                  </a:lnTo>
                  <a:lnTo>
                    <a:pt x="9512" y="20129"/>
                  </a:lnTo>
                  <a:lnTo>
                    <a:pt x="9700" y="19846"/>
                  </a:lnTo>
                  <a:lnTo>
                    <a:pt x="9903" y="19562"/>
                  </a:lnTo>
                  <a:lnTo>
                    <a:pt x="10132" y="19292"/>
                  </a:lnTo>
                  <a:lnTo>
                    <a:pt x="10388" y="19023"/>
                  </a:lnTo>
                  <a:lnTo>
                    <a:pt x="10658" y="18766"/>
                  </a:lnTo>
                  <a:lnTo>
                    <a:pt x="10955" y="18510"/>
                  </a:lnTo>
                  <a:lnTo>
                    <a:pt x="11279" y="18254"/>
                  </a:lnTo>
                  <a:lnTo>
                    <a:pt x="11630" y="18011"/>
                  </a:lnTo>
                  <a:lnTo>
                    <a:pt x="12007" y="17781"/>
                  </a:lnTo>
                  <a:lnTo>
                    <a:pt x="12426" y="17552"/>
                  </a:lnTo>
                  <a:lnTo>
                    <a:pt x="12857" y="17350"/>
                  </a:lnTo>
                  <a:lnTo>
                    <a:pt x="13329" y="17147"/>
                  </a:lnTo>
                  <a:lnTo>
                    <a:pt x="13829" y="16959"/>
                  </a:lnTo>
                  <a:lnTo>
                    <a:pt x="14368" y="16770"/>
                  </a:lnTo>
                  <a:lnTo>
                    <a:pt x="14935" y="16621"/>
                  </a:lnTo>
                  <a:lnTo>
                    <a:pt x="15542" y="16473"/>
                  </a:lnTo>
                  <a:lnTo>
                    <a:pt x="16176" y="16338"/>
                  </a:lnTo>
                  <a:lnTo>
                    <a:pt x="16864" y="16230"/>
                  </a:lnTo>
                  <a:lnTo>
                    <a:pt x="17579" y="16122"/>
                  </a:lnTo>
                  <a:lnTo>
                    <a:pt x="18240" y="16041"/>
                  </a:lnTo>
                  <a:lnTo>
                    <a:pt x="19292" y="15933"/>
                  </a:lnTo>
                  <a:lnTo>
                    <a:pt x="20331" y="15785"/>
                  </a:lnTo>
                  <a:lnTo>
                    <a:pt x="21370" y="15623"/>
                  </a:lnTo>
                  <a:lnTo>
                    <a:pt x="22409" y="15434"/>
                  </a:lnTo>
                  <a:lnTo>
                    <a:pt x="22773" y="15340"/>
                  </a:lnTo>
                  <a:lnTo>
                    <a:pt x="23097" y="15245"/>
                  </a:lnTo>
                  <a:lnTo>
                    <a:pt x="23393" y="15151"/>
                  </a:lnTo>
                  <a:lnTo>
                    <a:pt x="23650" y="15043"/>
                  </a:lnTo>
                  <a:lnTo>
                    <a:pt x="23866" y="14921"/>
                  </a:lnTo>
                  <a:lnTo>
                    <a:pt x="24054" y="14800"/>
                  </a:lnTo>
                  <a:lnTo>
                    <a:pt x="24216" y="14665"/>
                  </a:lnTo>
                  <a:lnTo>
                    <a:pt x="24351" y="14530"/>
                  </a:lnTo>
                  <a:lnTo>
                    <a:pt x="24473" y="14395"/>
                  </a:lnTo>
                  <a:lnTo>
                    <a:pt x="24554" y="14260"/>
                  </a:lnTo>
                  <a:lnTo>
                    <a:pt x="24621" y="14112"/>
                  </a:lnTo>
                  <a:lnTo>
                    <a:pt x="24675" y="13977"/>
                  </a:lnTo>
                  <a:lnTo>
                    <a:pt x="24715" y="13829"/>
                  </a:lnTo>
                  <a:lnTo>
                    <a:pt x="24729" y="13694"/>
                  </a:lnTo>
                  <a:lnTo>
                    <a:pt x="24742" y="13559"/>
                  </a:lnTo>
                  <a:lnTo>
                    <a:pt x="24756" y="13424"/>
                  </a:lnTo>
                  <a:lnTo>
                    <a:pt x="24769" y="13276"/>
                  </a:lnTo>
                  <a:lnTo>
                    <a:pt x="24769" y="13127"/>
                  </a:lnTo>
                  <a:lnTo>
                    <a:pt x="24756" y="12817"/>
                  </a:lnTo>
                  <a:lnTo>
                    <a:pt x="24715" y="12534"/>
                  </a:lnTo>
                  <a:lnTo>
                    <a:pt x="24675" y="12385"/>
                  </a:lnTo>
                  <a:lnTo>
                    <a:pt x="24635" y="12237"/>
                  </a:lnTo>
                  <a:lnTo>
                    <a:pt x="24581" y="12102"/>
                  </a:lnTo>
                  <a:lnTo>
                    <a:pt x="24527" y="11967"/>
                  </a:lnTo>
                  <a:lnTo>
                    <a:pt x="24392" y="11697"/>
                  </a:lnTo>
                  <a:lnTo>
                    <a:pt x="24230" y="11454"/>
                  </a:lnTo>
                  <a:lnTo>
                    <a:pt x="24135" y="11333"/>
                  </a:lnTo>
                  <a:lnTo>
                    <a:pt x="24041" y="11225"/>
                  </a:lnTo>
                  <a:lnTo>
                    <a:pt x="23879" y="11050"/>
                  </a:lnTo>
                  <a:lnTo>
                    <a:pt x="23717" y="10888"/>
                  </a:lnTo>
                  <a:lnTo>
                    <a:pt x="23528" y="10726"/>
                  </a:lnTo>
                  <a:lnTo>
                    <a:pt x="23326" y="10591"/>
                  </a:lnTo>
                  <a:lnTo>
                    <a:pt x="23110" y="10470"/>
                  </a:lnTo>
                  <a:lnTo>
                    <a:pt x="22867" y="10348"/>
                  </a:lnTo>
                  <a:lnTo>
                    <a:pt x="22611" y="10240"/>
                  </a:lnTo>
                  <a:lnTo>
                    <a:pt x="22341" y="10146"/>
                  </a:lnTo>
                  <a:lnTo>
                    <a:pt x="22058" y="10065"/>
                  </a:lnTo>
                  <a:lnTo>
                    <a:pt x="21748" y="9997"/>
                  </a:lnTo>
                  <a:lnTo>
                    <a:pt x="21424" y="9930"/>
                  </a:lnTo>
                  <a:lnTo>
                    <a:pt x="21086" y="9889"/>
                  </a:lnTo>
                  <a:lnTo>
                    <a:pt x="20722" y="9849"/>
                  </a:lnTo>
                  <a:lnTo>
                    <a:pt x="20344" y="9822"/>
                  </a:lnTo>
                  <a:lnTo>
                    <a:pt x="19953" y="9809"/>
                  </a:lnTo>
                  <a:lnTo>
                    <a:pt x="19535" y="9795"/>
                  </a:lnTo>
                  <a:lnTo>
                    <a:pt x="19157" y="9809"/>
                  </a:lnTo>
                  <a:lnTo>
                    <a:pt x="18780" y="9822"/>
                  </a:lnTo>
                  <a:lnTo>
                    <a:pt x="18429" y="9849"/>
                  </a:lnTo>
                  <a:lnTo>
                    <a:pt x="18092" y="9889"/>
                  </a:lnTo>
                  <a:lnTo>
                    <a:pt x="17781" y="9930"/>
                  </a:lnTo>
                  <a:lnTo>
                    <a:pt x="17484" y="9984"/>
                  </a:lnTo>
                  <a:lnTo>
                    <a:pt x="17188" y="10051"/>
                  </a:lnTo>
                  <a:lnTo>
                    <a:pt x="16931" y="10132"/>
                  </a:lnTo>
                  <a:lnTo>
                    <a:pt x="16675" y="10213"/>
                  </a:lnTo>
                  <a:lnTo>
                    <a:pt x="16432" y="10308"/>
                  </a:lnTo>
                  <a:lnTo>
                    <a:pt x="16203" y="10416"/>
                  </a:lnTo>
                  <a:lnTo>
                    <a:pt x="16001" y="10524"/>
                  </a:lnTo>
                  <a:lnTo>
                    <a:pt x="15798" y="10631"/>
                  </a:lnTo>
                  <a:lnTo>
                    <a:pt x="15609" y="10753"/>
                  </a:lnTo>
                  <a:lnTo>
                    <a:pt x="15434" y="10888"/>
                  </a:lnTo>
                  <a:lnTo>
                    <a:pt x="15272" y="11023"/>
                  </a:lnTo>
                  <a:lnTo>
                    <a:pt x="15124" y="11171"/>
                  </a:lnTo>
                  <a:lnTo>
                    <a:pt x="14989" y="11319"/>
                  </a:lnTo>
                  <a:lnTo>
                    <a:pt x="14854" y="11468"/>
                  </a:lnTo>
                  <a:lnTo>
                    <a:pt x="14732" y="11630"/>
                  </a:lnTo>
                  <a:lnTo>
                    <a:pt x="14624" y="11792"/>
                  </a:lnTo>
                  <a:lnTo>
                    <a:pt x="14517" y="11954"/>
                  </a:lnTo>
                  <a:lnTo>
                    <a:pt x="14422" y="12129"/>
                  </a:lnTo>
                  <a:lnTo>
                    <a:pt x="14341" y="12304"/>
                  </a:lnTo>
                  <a:lnTo>
                    <a:pt x="14179" y="12669"/>
                  </a:lnTo>
                  <a:lnTo>
                    <a:pt x="14058" y="13046"/>
                  </a:lnTo>
                  <a:lnTo>
                    <a:pt x="13950" y="13424"/>
                  </a:lnTo>
                  <a:lnTo>
                    <a:pt x="13856" y="13815"/>
                  </a:lnTo>
                  <a:lnTo>
                    <a:pt x="13815" y="14004"/>
                  </a:lnTo>
                  <a:lnTo>
                    <a:pt x="13761" y="14179"/>
                  </a:lnTo>
                  <a:lnTo>
                    <a:pt x="13694" y="14341"/>
                  </a:lnTo>
                  <a:lnTo>
                    <a:pt x="13613" y="14503"/>
                  </a:lnTo>
                  <a:lnTo>
                    <a:pt x="13505" y="14652"/>
                  </a:lnTo>
                  <a:lnTo>
                    <a:pt x="13397" y="14800"/>
                  </a:lnTo>
                  <a:lnTo>
                    <a:pt x="13262" y="14935"/>
                  </a:lnTo>
                  <a:lnTo>
                    <a:pt x="13127" y="15043"/>
                  </a:lnTo>
                  <a:lnTo>
                    <a:pt x="12979" y="15151"/>
                  </a:lnTo>
                  <a:lnTo>
                    <a:pt x="12817" y="15245"/>
                  </a:lnTo>
                  <a:lnTo>
                    <a:pt x="12655" y="15313"/>
                  </a:lnTo>
                  <a:lnTo>
                    <a:pt x="12479" y="15380"/>
                  </a:lnTo>
                  <a:lnTo>
                    <a:pt x="12304" y="15421"/>
                  </a:lnTo>
                  <a:lnTo>
                    <a:pt x="12115" y="15448"/>
                  </a:lnTo>
                  <a:lnTo>
                    <a:pt x="11751" y="15448"/>
                  </a:lnTo>
                  <a:lnTo>
                    <a:pt x="11562" y="15434"/>
                  </a:lnTo>
                  <a:lnTo>
                    <a:pt x="11373" y="15407"/>
                  </a:lnTo>
                  <a:lnTo>
                    <a:pt x="11184" y="15367"/>
                  </a:lnTo>
                  <a:lnTo>
                    <a:pt x="10995" y="15313"/>
                  </a:lnTo>
                  <a:lnTo>
                    <a:pt x="10820" y="15232"/>
                  </a:lnTo>
                  <a:lnTo>
                    <a:pt x="10645" y="15137"/>
                  </a:lnTo>
                  <a:lnTo>
                    <a:pt x="10496" y="15029"/>
                  </a:lnTo>
                  <a:lnTo>
                    <a:pt x="10334" y="14908"/>
                  </a:lnTo>
                  <a:lnTo>
                    <a:pt x="10200" y="14773"/>
                  </a:lnTo>
                  <a:lnTo>
                    <a:pt x="10078" y="14625"/>
                  </a:lnTo>
                  <a:lnTo>
                    <a:pt x="9970" y="14463"/>
                  </a:lnTo>
                  <a:lnTo>
                    <a:pt x="9876" y="14287"/>
                  </a:lnTo>
                  <a:lnTo>
                    <a:pt x="9795" y="14112"/>
                  </a:lnTo>
                  <a:lnTo>
                    <a:pt x="9741" y="13937"/>
                  </a:lnTo>
                  <a:lnTo>
                    <a:pt x="9687" y="13748"/>
                  </a:lnTo>
                  <a:lnTo>
                    <a:pt x="9660" y="13545"/>
                  </a:lnTo>
                  <a:lnTo>
                    <a:pt x="9660" y="13424"/>
                  </a:lnTo>
                  <a:lnTo>
                    <a:pt x="9700" y="13127"/>
                  </a:lnTo>
                  <a:lnTo>
                    <a:pt x="9741" y="12817"/>
                  </a:lnTo>
                  <a:lnTo>
                    <a:pt x="9795" y="12520"/>
                  </a:lnTo>
                  <a:lnTo>
                    <a:pt x="9849" y="12223"/>
                  </a:lnTo>
                  <a:lnTo>
                    <a:pt x="9930" y="11927"/>
                  </a:lnTo>
                  <a:lnTo>
                    <a:pt x="10011" y="11643"/>
                  </a:lnTo>
                  <a:lnTo>
                    <a:pt x="10105" y="11360"/>
                  </a:lnTo>
                  <a:lnTo>
                    <a:pt x="10213" y="11077"/>
                  </a:lnTo>
                  <a:lnTo>
                    <a:pt x="10334" y="10793"/>
                  </a:lnTo>
                  <a:lnTo>
                    <a:pt x="10456" y="10524"/>
                  </a:lnTo>
                  <a:lnTo>
                    <a:pt x="10591" y="10254"/>
                  </a:lnTo>
                  <a:lnTo>
                    <a:pt x="10739" y="9984"/>
                  </a:lnTo>
                  <a:lnTo>
                    <a:pt x="10901" y="9728"/>
                  </a:lnTo>
                  <a:lnTo>
                    <a:pt x="11063" y="9471"/>
                  </a:lnTo>
                  <a:lnTo>
                    <a:pt x="11252" y="9228"/>
                  </a:lnTo>
                  <a:lnTo>
                    <a:pt x="11427" y="8986"/>
                  </a:lnTo>
                  <a:lnTo>
                    <a:pt x="11603" y="8783"/>
                  </a:lnTo>
                  <a:lnTo>
                    <a:pt x="11778" y="8594"/>
                  </a:lnTo>
                  <a:lnTo>
                    <a:pt x="11953" y="8405"/>
                  </a:lnTo>
                  <a:lnTo>
                    <a:pt x="12142" y="8230"/>
                  </a:lnTo>
                  <a:lnTo>
                    <a:pt x="12345" y="8055"/>
                  </a:lnTo>
                  <a:lnTo>
                    <a:pt x="12547" y="7893"/>
                  </a:lnTo>
                  <a:lnTo>
                    <a:pt x="12749" y="7731"/>
                  </a:lnTo>
                  <a:lnTo>
                    <a:pt x="12965" y="7569"/>
                  </a:lnTo>
                  <a:lnTo>
                    <a:pt x="13181" y="7421"/>
                  </a:lnTo>
                  <a:lnTo>
                    <a:pt x="13410" y="7286"/>
                  </a:lnTo>
                  <a:lnTo>
                    <a:pt x="13640" y="7151"/>
                  </a:lnTo>
                  <a:lnTo>
                    <a:pt x="13869" y="7016"/>
                  </a:lnTo>
                  <a:lnTo>
                    <a:pt x="14125" y="6895"/>
                  </a:lnTo>
                  <a:lnTo>
                    <a:pt x="14368" y="6773"/>
                  </a:lnTo>
                  <a:lnTo>
                    <a:pt x="14624" y="6665"/>
                  </a:lnTo>
                  <a:lnTo>
                    <a:pt x="14881" y="6557"/>
                  </a:lnTo>
                  <a:lnTo>
                    <a:pt x="15434" y="6368"/>
                  </a:lnTo>
                  <a:lnTo>
                    <a:pt x="16001" y="6207"/>
                  </a:lnTo>
                  <a:lnTo>
                    <a:pt x="16581" y="6058"/>
                  </a:lnTo>
                  <a:lnTo>
                    <a:pt x="17201" y="5950"/>
                  </a:lnTo>
                  <a:lnTo>
                    <a:pt x="17835" y="5856"/>
                  </a:lnTo>
                  <a:lnTo>
                    <a:pt x="18496" y="5802"/>
                  </a:lnTo>
                  <a:lnTo>
                    <a:pt x="19184" y="5761"/>
                  </a:lnTo>
                  <a:lnTo>
                    <a:pt x="19899" y="5748"/>
                  </a:lnTo>
                  <a:close/>
                  <a:moveTo>
                    <a:pt x="18523" y="1"/>
                  </a:moveTo>
                  <a:lnTo>
                    <a:pt x="18038" y="14"/>
                  </a:lnTo>
                  <a:lnTo>
                    <a:pt x="17565" y="28"/>
                  </a:lnTo>
                  <a:lnTo>
                    <a:pt x="17093" y="55"/>
                  </a:lnTo>
                  <a:lnTo>
                    <a:pt x="16621" y="95"/>
                  </a:lnTo>
                  <a:lnTo>
                    <a:pt x="16149" y="149"/>
                  </a:lnTo>
                  <a:lnTo>
                    <a:pt x="15690" y="203"/>
                  </a:lnTo>
                  <a:lnTo>
                    <a:pt x="15232" y="271"/>
                  </a:lnTo>
                  <a:lnTo>
                    <a:pt x="14773" y="352"/>
                  </a:lnTo>
                  <a:lnTo>
                    <a:pt x="14328" y="446"/>
                  </a:lnTo>
                  <a:lnTo>
                    <a:pt x="13882" y="540"/>
                  </a:lnTo>
                  <a:lnTo>
                    <a:pt x="13437" y="648"/>
                  </a:lnTo>
                  <a:lnTo>
                    <a:pt x="12992" y="770"/>
                  </a:lnTo>
                  <a:lnTo>
                    <a:pt x="12560" y="905"/>
                  </a:lnTo>
                  <a:lnTo>
                    <a:pt x="12129" y="1040"/>
                  </a:lnTo>
                  <a:lnTo>
                    <a:pt x="11711" y="1201"/>
                  </a:lnTo>
                  <a:lnTo>
                    <a:pt x="11292" y="1350"/>
                  </a:lnTo>
                  <a:lnTo>
                    <a:pt x="10874" y="1525"/>
                  </a:lnTo>
                  <a:lnTo>
                    <a:pt x="10469" y="1701"/>
                  </a:lnTo>
                  <a:lnTo>
                    <a:pt x="10065" y="1890"/>
                  </a:lnTo>
                  <a:lnTo>
                    <a:pt x="9673" y="2078"/>
                  </a:lnTo>
                  <a:lnTo>
                    <a:pt x="9282" y="2294"/>
                  </a:lnTo>
                  <a:lnTo>
                    <a:pt x="8891" y="2497"/>
                  </a:lnTo>
                  <a:lnTo>
                    <a:pt x="8513" y="2726"/>
                  </a:lnTo>
                  <a:lnTo>
                    <a:pt x="8149" y="2955"/>
                  </a:lnTo>
                  <a:lnTo>
                    <a:pt x="7771" y="3198"/>
                  </a:lnTo>
                  <a:lnTo>
                    <a:pt x="7420" y="3441"/>
                  </a:lnTo>
                  <a:lnTo>
                    <a:pt x="7070" y="3697"/>
                  </a:lnTo>
                  <a:lnTo>
                    <a:pt x="6719" y="3967"/>
                  </a:lnTo>
                  <a:lnTo>
                    <a:pt x="6382" y="4237"/>
                  </a:lnTo>
                  <a:lnTo>
                    <a:pt x="6044" y="4520"/>
                  </a:lnTo>
                  <a:lnTo>
                    <a:pt x="5721" y="4803"/>
                  </a:lnTo>
                  <a:lnTo>
                    <a:pt x="5410" y="5100"/>
                  </a:lnTo>
                  <a:lnTo>
                    <a:pt x="5100" y="5411"/>
                  </a:lnTo>
                  <a:lnTo>
                    <a:pt x="4790" y="5721"/>
                  </a:lnTo>
                  <a:lnTo>
                    <a:pt x="4493" y="6031"/>
                  </a:lnTo>
                  <a:lnTo>
                    <a:pt x="4210" y="6368"/>
                  </a:lnTo>
                  <a:lnTo>
                    <a:pt x="3940" y="6692"/>
                  </a:lnTo>
                  <a:lnTo>
                    <a:pt x="3670" y="7029"/>
                  </a:lnTo>
                  <a:lnTo>
                    <a:pt x="3400" y="7380"/>
                  </a:lnTo>
                  <a:lnTo>
                    <a:pt x="3144" y="7731"/>
                  </a:lnTo>
                  <a:lnTo>
                    <a:pt x="2901" y="8095"/>
                  </a:lnTo>
                  <a:lnTo>
                    <a:pt x="2672" y="8473"/>
                  </a:lnTo>
                  <a:lnTo>
                    <a:pt x="2442" y="8837"/>
                  </a:lnTo>
                  <a:lnTo>
                    <a:pt x="2227" y="9228"/>
                  </a:lnTo>
                  <a:lnTo>
                    <a:pt x="2011" y="9606"/>
                  </a:lnTo>
                  <a:lnTo>
                    <a:pt x="1822" y="9997"/>
                  </a:lnTo>
                  <a:lnTo>
                    <a:pt x="1633" y="10402"/>
                  </a:lnTo>
                  <a:lnTo>
                    <a:pt x="1444" y="10807"/>
                  </a:lnTo>
                  <a:lnTo>
                    <a:pt x="1282" y="11225"/>
                  </a:lnTo>
                  <a:lnTo>
                    <a:pt x="1120" y="11643"/>
                  </a:lnTo>
                  <a:lnTo>
                    <a:pt x="972" y="12061"/>
                  </a:lnTo>
                  <a:lnTo>
                    <a:pt x="824" y="12493"/>
                  </a:lnTo>
                  <a:lnTo>
                    <a:pt x="702" y="12925"/>
                  </a:lnTo>
                  <a:lnTo>
                    <a:pt x="581" y="13357"/>
                  </a:lnTo>
                  <a:lnTo>
                    <a:pt x="473" y="13802"/>
                  </a:lnTo>
                  <a:lnTo>
                    <a:pt x="378" y="14260"/>
                  </a:lnTo>
                  <a:lnTo>
                    <a:pt x="284" y="14719"/>
                  </a:lnTo>
                  <a:lnTo>
                    <a:pt x="216" y="15178"/>
                  </a:lnTo>
                  <a:lnTo>
                    <a:pt x="149" y="15636"/>
                  </a:lnTo>
                  <a:lnTo>
                    <a:pt x="95" y="16109"/>
                  </a:lnTo>
                  <a:lnTo>
                    <a:pt x="55" y="16581"/>
                  </a:lnTo>
                  <a:lnTo>
                    <a:pt x="28" y="17066"/>
                  </a:lnTo>
                  <a:lnTo>
                    <a:pt x="1" y="17539"/>
                  </a:lnTo>
                  <a:lnTo>
                    <a:pt x="1" y="18024"/>
                  </a:lnTo>
                  <a:lnTo>
                    <a:pt x="1" y="18523"/>
                  </a:lnTo>
                  <a:lnTo>
                    <a:pt x="28" y="18996"/>
                  </a:lnTo>
                  <a:lnTo>
                    <a:pt x="55" y="19481"/>
                  </a:lnTo>
                  <a:lnTo>
                    <a:pt x="95" y="19953"/>
                  </a:lnTo>
                  <a:lnTo>
                    <a:pt x="149" y="20426"/>
                  </a:lnTo>
                  <a:lnTo>
                    <a:pt x="216" y="20898"/>
                  </a:lnTo>
                  <a:lnTo>
                    <a:pt x="284" y="21356"/>
                  </a:lnTo>
                  <a:lnTo>
                    <a:pt x="378" y="21815"/>
                  </a:lnTo>
                  <a:lnTo>
                    <a:pt x="473" y="22260"/>
                  </a:lnTo>
                  <a:lnTo>
                    <a:pt x="581" y="22706"/>
                  </a:lnTo>
                  <a:lnTo>
                    <a:pt x="702" y="23151"/>
                  </a:lnTo>
                  <a:lnTo>
                    <a:pt x="824" y="23582"/>
                  </a:lnTo>
                  <a:lnTo>
                    <a:pt x="972" y="24014"/>
                  </a:lnTo>
                  <a:lnTo>
                    <a:pt x="1120" y="24446"/>
                  </a:lnTo>
                  <a:lnTo>
                    <a:pt x="1282" y="24864"/>
                  </a:lnTo>
                  <a:lnTo>
                    <a:pt x="1444" y="25282"/>
                  </a:lnTo>
                  <a:lnTo>
                    <a:pt x="1633" y="25687"/>
                  </a:lnTo>
                  <a:lnTo>
                    <a:pt x="1822" y="26092"/>
                  </a:lnTo>
                  <a:lnTo>
                    <a:pt x="2011" y="26483"/>
                  </a:lnTo>
                  <a:lnTo>
                    <a:pt x="2227" y="26874"/>
                  </a:lnTo>
                  <a:lnTo>
                    <a:pt x="2442" y="27265"/>
                  </a:lnTo>
                  <a:lnTo>
                    <a:pt x="2672" y="27643"/>
                  </a:lnTo>
                  <a:lnTo>
                    <a:pt x="2901" y="28007"/>
                  </a:lnTo>
                  <a:lnTo>
                    <a:pt x="3144" y="28372"/>
                  </a:lnTo>
                  <a:lnTo>
                    <a:pt x="3400" y="28736"/>
                  </a:lnTo>
                  <a:lnTo>
                    <a:pt x="3670" y="29087"/>
                  </a:lnTo>
                  <a:lnTo>
                    <a:pt x="3940" y="29424"/>
                  </a:lnTo>
                  <a:lnTo>
                    <a:pt x="4210" y="29761"/>
                  </a:lnTo>
                  <a:lnTo>
                    <a:pt x="4493" y="30098"/>
                  </a:lnTo>
                  <a:lnTo>
                    <a:pt x="4790" y="30422"/>
                  </a:lnTo>
                  <a:lnTo>
                    <a:pt x="5100" y="30732"/>
                  </a:lnTo>
                  <a:lnTo>
                    <a:pt x="5410" y="31043"/>
                  </a:lnTo>
                  <a:lnTo>
                    <a:pt x="5721" y="31340"/>
                  </a:lnTo>
                  <a:lnTo>
                    <a:pt x="6044" y="31636"/>
                  </a:lnTo>
                  <a:lnTo>
                    <a:pt x="6382" y="31920"/>
                  </a:lnTo>
                  <a:lnTo>
                    <a:pt x="6719" y="32189"/>
                  </a:lnTo>
                  <a:lnTo>
                    <a:pt x="7070" y="32459"/>
                  </a:lnTo>
                  <a:lnTo>
                    <a:pt x="7420" y="32716"/>
                  </a:lnTo>
                  <a:lnTo>
                    <a:pt x="7771" y="32972"/>
                  </a:lnTo>
                  <a:lnTo>
                    <a:pt x="8149" y="33215"/>
                  </a:lnTo>
                  <a:lnTo>
                    <a:pt x="8513" y="33458"/>
                  </a:lnTo>
                  <a:lnTo>
                    <a:pt x="8891" y="33673"/>
                  </a:lnTo>
                  <a:lnTo>
                    <a:pt x="9282" y="33889"/>
                  </a:lnTo>
                  <a:lnTo>
                    <a:pt x="9673" y="34105"/>
                  </a:lnTo>
                  <a:lnTo>
                    <a:pt x="10065" y="34307"/>
                  </a:lnTo>
                  <a:lnTo>
                    <a:pt x="10469" y="34496"/>
                  </a:lnTo>
                  <a:lnTo>
                    <a:pt x="10874" y="34672"/>
                  </a:lnTo>
                  <a:lnTo>
                    <a:pt x="11292" y="34847"/>
                  </a:lnTo>
                  <a:lnTo>
                    <a:pt x="11711" y="35009"/>
                  </a:lnTo>
                  <a:lnTo>
                    <a:pt x="12129" y="35157"/>
                  </a:lnTo>
                  <a:lnTo>
                    <a:pt x="12560" y="35306"/>
                  </a:lnTo>
                  <a:lnTo>
                    <a:pt x="12992" y="35427"/>
                  </a:lnTo>
                  <a:lnTo>
                    <a:pt x="13437" y="35562"/>
                  </a:lnTo>
                  <a:lnTo>
                    <a:pt x="13882" y="35670"/>
                  </a:lnTo>
                  <a:lnTo>
                    <a:pt x="14328" y="35764"/>
                  </a:lnTo>
                  <a:lnTo>
                    <a:pt x="14773" y="35859"/>
                  </a:lnTo>
                  <a:lnTo>
                    <a:pt x="15232" y="35940"/>
                  </a:lnTo>
                  <a:lnTo>
                    <a:pt x="15690" y="36021"/>
                  </a:lnTo>
                  <a:lnTo>
                    <a:pt x="16149" y="36075"/>
                  </a:lnTo>
                  <a:lnTo>
                    <a:pt x="16621" y="36129"/>
                  </a:lnTo>
                  <a:lnTo>
                    <a:pt x="17093" y="36169"/>
                  </a:lnTo>
                  <a:lnTo>
                    <a:pt x="17565" y="36196"/>
                  </a:lnTo>
                  <a:lnTo>
                    <a:pt x="18038" y="36210"/>
                  </a:lnTo>
                  <a:lnTo>
                    <a:pt x="19009" y="36210"/>
                  </a:lnTo>
                  <a:lnTo>
                    <a:pt x="19481" y="36196"/>
                  </a:lnTo>
                  <a:lnTo>
                    <a:pt x="19953" y="36169"/>
                  </a:lnTo>
                  <a:lnTo>
                    <a:pt x="20425" y="36129"/>
                  </a:lnTo>
                  <a:lnTo>
                    <a:pt x="20898" y="36075"/>
                  </a:lnTo>
                  <a:lnTo>
                    <a:pt x="21356" y="36021"/>
                  </a:lnTo>
                  <a:lnTo>
                    <a:pt x="21815" y="35953"/>
                  </a:lnTo>
                  <a:lnTo>
                    <a:pt x="22274" y="35872"/>
                  </a:lnTo>
                  <a:lnTo>
                    <a:pt x="22719" y="35778"/>
                  </a:lnTo>
                  <a:lnTo>
                    <a:pt x="23178" y="35670"/>
                  </a:lnTo>
                  <a:lnTo>
                    <a:pt x="23623" y="35562"/>
                  </a:lnTo>
                  <a:lnTo>
                    <a:pt x="24054" y="35441"/>
                  </a:lnTo>
                  <a:lnTo>
                    <a:pt x="24486" y="35306"/>
                  </a:lnTo>
                  <a:lnTo>
                    <a:pt x="24918" y="35171"/>
                  </a:lnTo>
                  <a:lnTo>
                    <a:pt x="25350" y="35022"/>
                  </a:lnTo>
                  <a:lnTo>
                    <a:pt x="25768" y="34861"/>
                  </a:lnTo>
                  <a:lnTo>
                    <a:pt x="26186" y="34685"/>
                  </a:lnTo>
                  <a:lnTo>
                    <a:pt x="26591" y="34510"/>
                  </a:lnTo>
                  <a:lnTo>
                    <a:pt x="26995" y="34321"/>
                  </a:lnTo>
                  <a:lnTo>
                    <a:pt x="27387" y="34119"/>
                  </a:lnTo>
                  <a:lnTo>
                    <a:pt x="27778" y="33916"/>
                  </a:lnTo>
                  <a:lnTo>
                    <a:pt x="28169" y="33700"/>
                  </a:lnTo>
                  <a:lnTo>
                    <a:pt x="28547" y="33471"/>
                  </a:lnTo>
                  <a:lnTo>
                    <a:pt x="28925" y="33242"/>
                  </a:lnTo>
                  <a:lnTo>
                    <a:pt x="29289" y="32999"/>
                  </a:lnTo>
                  <a:lnTo>
                    <a:pt x="29653" y="32756"/>
                  </a:lnTo>
                  <a:lnTo>
                    <a:pt x="30004" y="32500"/>
                  </a:lnTo>
                  <a:lnTo>
                    <a:pt x="30355" y="32230"/>
                  </a:lnTo>
                  <a:lnTo>
                    <a:pt x="30692" y="31947"/>
                  </a:lnTo>
                  <a:lnTo>
                    <a:pt x="31029" y="31663"/>
                  </a:lnTo>
                  <a:lnTo>
                    <a:pt x="31353" y="31380"/>
                  </a:lnTo>
                  <a:lnTo>
                    <a:pt x="31677" y="31083"/>
                  </a:lnTo>
                  <a:lnTo>
                    <a:pt x="31987" y="30773"/>
                  </a:lnTo>
                  <a:lnTo>
                    <a:pt x="32284" y="30463"/>
                  </a:lnTo>
                  <a:lnTo>
                    <a:pt x="32580" y="30139"/>
                  </a:lnTo>
                  <a:lnTo>
                    <a:pt x="32877" y="29815"/>
                  </a:lnTo>
                  <a:lnTo>
                    <a:pt x="33147" y="29478"/>
                  </a:lnTo>
                  <a:lnTo>
                    <a:pt x="33430" y="29127"/>
                  </a:lnTo>
                  <a:lnTo>
                    <a:pt x="33687" y="28776"/>
                  </a:lnTo>
                  <a:lnTo>
                    <a:pt x="33943" y="28426"/>
                  </a:lnTo>
                  <a:lnTo>
                    <a:pt x="34186" y="28061"/>
                  </a:lnTo>
                  <a:lnTo>
                    <a:pt x="34429" y="27697"/>
                  </a:lnTo>
                  <a:lnTo>
                    <a:pt x="34658" y="27319"/>
                  </a:lnTo>
                  <a:lnTo>
                    <a:pt x="34874" y="26928"/>
                  </a:lnTo>
                  <a:lnTo>
                    <a:pt x="35076" y="26537"/>
                  </a:lnTo>
                  <a:lnTo>
                    <a:pt x="35279" y="26146"/>
                  </a:lnTo>
                  <a:lnTo>
                    <a:pt x="35467" y="25741"/>
                  </a:lnTo>
                  <a:lnTo>
                    <a:pt x="35656" y="25336"/>
                  </a:lnTo>
                  <a:lnTo>
                    <a:pt x="35832" y="24918"/>
                  </a:lnTo>
                  <a:lnTo>
                    <a:pt x="35980" y="24500"/>
                  </a:lnTo>
                  <a:lnTo>
                    <a:pt x="36142" y="24068"/>
                  </a:lnTo>
                  <a:lnTo>
                    <a:pt x="36277" y="23636"/>
                  </a:lnTo>
                  <a:lnTo>
                    <a:pt x="36412" y="23205"/>
                  </a:lnTo>
                  <a:lnTo>
                    <a:pt x="36533" y="22760"/>
                  </a:lnTo>
                  <a:lnTo>
                    <a:pt x="36641" y="22314"/>
                  </a:lnTo>
                  <a:lnTo>
                    <a:pt x="36736" y="21856"/>
                  </a:lnTo>
                  <a:lnTo>
                    <a:pt x="36817" y="21397"/>
                  </a:lnTo>
                  <a:lnTo>
                    <a:pt x="36897" y="20938"/>
                  </a:lnTo>
                  <a:lnTo>
                    <a:pt x="36965" y="20466"/>
                  </a:lnTo>
                  <a:lnTo>
                    <a:pt x="37019" y="19994"/>
                  </a:lnTo>
                  <a:lnTo>
                    <a:pt x="37059" y="19522"/>
                  </a:lnTo>
                  <a:lnTo>
                    <a:pt x="37086" y="19036"/>
                  </a:lnTo>
                  <a:lnTo>
                    <a:pt x="37100" y="18550"/>
                  </a:lnTo>
                  <a:lnTo>
                    <a:pt x="37113" y="18065"/>
                  </a:lnTo>
                  <a:lnTo>
                    <a:pt x="37100" y="17579"/>
                  </a:lnTo>
                  <a:lnTo>
                    <a:pt x="37086" y="17093"/>
                  </a:lnTo>
                  <a:lnTo>
                    <a:pt x="37059" y="16608"/>
                  </a:lnTo>
                  <a:lnTo>
                    <a:pt x="37019" y="16136"/>
                  </a:lnTo>
                  <a:lnTo>
                    <a:pt x="36965" y="15663"/>
                  </a:lnTo>
                  <a:lnTo>
                    <a:pt x="36897" y="15191"/>
                  </a:lnTo>
                  <a:lnTo>
                    <a:pt x="36817" y="14733"/>
                  </a:lnTo>
                  <a:lnTo>
                    <a:pt x="36736" y="14274"/>
                  </a:lnTo>
                  <a:lnTo>
                    <a:pt x="36641" y="13815"/>
                  </a:lnTo>
                  <a:lnTo>
                    <a:pt x="36533" y="13370"/>
                  </a:lnTo>
                  <a:lnTo>
                    <a:pt x="36412" y="12938"/>
                  </a:lnTo>
                  <a:lnTo>
                    <a:pt x="36277" y="12493"/>
                  </a:lnTo>
                  <a:lnTo>
                    <a:pt x="36142" y="12061"/>
                  </a:lnTo>
                  <a:lnTo>
                    <a:pt x="35980" y="11643"/>
                  </a:lnTo>
                  <a:lnTo>
                    <a:pt x="35832" y="11225"/>
                  </a:lnTo>
                  <a:lnTo>
                    <a:pt x="35656" y="10807"/>
                  </a:lnTo>
                  <a:lnTo>
                    <a:pt x="35467" y="10402"/>
                  </a:lnTo>
                  <a:lnTo>
                    <a:pt x="35279" y="9997"/>
                  </a:lnTo>
                  <a:lnTo>
                    <a:pt x="35076" y="9606"/>
                  </a:lnTo>
                  <a:lnTo>
                    <a:pt x="34874" y="9215"/>
                  </a:lnTo>
                  <a:lnTo>
                    <a:pt x="34658" y="8837"/>
                  </a:lnTo>
                  <a:lnTo>
                    <a:pt x="34429" y="8459"/>
                  </a:lnTo>
                  <a:lnTo>
                    <a:pt x="34186" y="8095"/>
                  </a:lnTo>
                  <a:lnTo>
                    <a:pt x="33943" y="7731"/>
                  </a:lnTo>
                  <a:lnTo>
                    <a:pt x="33687" y="7380"/>
                  </a:lnTo>
                  <a:lnTo>
                    <a:pt x="33430" y="7029"/>
                  </a:lnTo>
                  <a:lnTo>
                    <a:pt x="33147" y="6692"/>
                  </a:lnTo>
                  <a:lnTo>
                    <a:pt x="32877" y="6355"/>
                  </a:lnTo>
                  <a:lnTo>
                    <a:pt x="32580" y="6031"/>
                  </a:lnTo>
                  <a:lnTo>
                    <a:pt x="32284" y="5707"/>
                  </a:lnTo>
                  <a:lnTo>
                    <a:pt x="31987" y="5397"/>
                  </a:lnTo>
                  <a:lnTo>
                    <a:pt x="31677" y="5100"/>
                  </a:lnTo>
                  <a:lnTo>
                    <a:pt x="31353" y="4803"/>
                  </a:lnTo>
                  <a:lnTo>
                    <a:pt x="31029" y="4507"/>
                  </a:lnTo>
                  <a:lnTo>
                    <a:pt x="30692" y="4237"/>
                  </a:lnTo>
                  <a:lnTo>
                    <a:pt x="30355" y="3954"/>
                  </a:lnTo>
                  <a:lnTo>
                    <a:pt x="30004" y="3697"/>
                  </a:lnTo>
                  <a:lnTo>
                    <a:pt x="29653" y="3441"/>
                  </a:lnTo>
                  <a:lnTo>
                    <a:pt x="29289" y="3185"/>
                  </a:lnTo>
                  <a:lnTo>
                    <a:pt x="28925" y="2955"/>
                  </a:lnTo>
                  <a:lnTo>
                    <a:pt x="28547" y="2726"/>
                  </a:lnTo>
                  <a:lnTo>
                    <a:pt x="28169" y="2497"/>
                  </a:lnTo>
                  <a:lnTo>
                    <a:pt x="27778" y="2281"/>
                  </a:lnTo>
                  <a:lnTo>
                    <a:pt x="27387" y="2078"/>
                  </a:lnTo>
                  <a:lnTo>
                    <a:pt x="26995" y="1890"/>
                  </a:lnTo>
                  <a:lnTo>
                    <a:pt x="26591" y="1701"/>
                  </a:lnTo>
                  <a:lnTo>
                    <a:pt x="26186" y="1525"/>
                  </a:lnTo>
                  <a:lnTo>
                    <a:pt x="25768" y="1350"/>
                  </a:lnTo>
                  <a:lnTo>
                    <a:pt x="25350" y="1188"/>
                  </a:lnTo>
                  <a:lnTo>
                    <a:pt x="24918" y="1040"/>
                  </a:lnTo>
                  <a:lnTo>
                    <a:pt x="24486" y="905"/>
                  </a:lnTo>
                  <a:lnTo>
                    <a:pt x="24054" y="770"/>
                  </a:lnTo>
                  <a:lnTo>
                    <a:pt x="23623" y="648"/>
                  </a:lnTo>
                  <a:lnTo>
                    <a:pt x="23178" y="540"/>
                  </a:lnTo>
                  <a:lnTo>
                    <a:pt x="22719" y="446"/>
                  </a:lnTo>
                  <a:lnTo>
                    <a:pt x="22274" y="352"/>
                  </a:lnTo>
                  <a:lnTo>
                    <a:pt x="21815" y="271"/>
                  </a:lnTo>
                  <a:lnTo>
                    <a:pt x="21356" y="203"/>
                  </a:lnTo>
                  <a:lnTo>
                    <a:pt x="20898" y="149"/>
                  </a:lnTo>
                  <a:lnTo>
                    <a:pt x="20425" y="95"/>
                  </a:lnTo>
                  <a:lnTo>
                    <a:pt x="19953" y="55"/>
                  </a:lnTo>
                  <a:lnTo>
                    <a:pt x="19481" y="28"/>
                  </a:lnTo>
                  <a:lnTo>
                    <a:pt x="19009" y="14"/>
                  </a:lnTo>
                  <a:lnTo>
                    <a:pt x="18523"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 name="Google Shape;1611;p143"/>
            <p:cNvSpPr/>
            <p:nvPr/>
          </p:nvSpPr>
          <p:spPr>
            <a:xfrm>
              <a:off x="6021600" y="3432700"/>
              <a:ext cx="293450" cy="206775"/>
            </a:xfrm>
            <a:custGeom>
              <a:rect b="b" l="l" r="r" t="t"/>
              <a:pathLst>
                <a:path extrusionOk="0" h="8271" w="11738">
                  <a:moveTo>
                    <a:pt x="11738" y="0"/>
                  </a:moveTo>
                  <a:lnTo>
                    <a:pt x="11481" y="108"/>
                  </a:lnTo>
                  <a:lnTo>
                    <a:pt x="11211" y="203"/>
                  </a:lnTo>
                  <a:lnTo>
                    <a:pt x="10942" y="284"/>
                  </a:lnTo>
                  <a:lnTo>
                    <a:pt x="10658" y="338"/>
                  </a:lnTo>
                  <a:lnTo>
                    <a:pt x="9647" y="540"/>
                  </a:lnTo>
                  <a:lnTo>
                    <a:pt x="8513" y="742"/>
                  </a:lnTo>
                  <a:lnTo>
                    <a:pt x="7407" y="931"/>
                  </a:lnTo>
                  <a:lnTo>
                    <a:pt x="6449" y="1080"/>
                  </a:lnTo>
                  <a:lnTo>
                    <a:pt x="5653" y="1201"/>
                  </a:lnTo>
                  <a:lnTo>
                    <a:pt x="4911" y="1336"/>
                  </a:lnTo>
                  <a:lnTo>
                    <a:pt x="4223" y="1471"/>
                  </a:lnTo>
                  <a:lnTo>
                    <a:pt x="3589" y="1619"/>
                  </a:lnTo>
                  <a:lnTo>
                    <a:pt x="3009" y="1768"/>
                  </a:lnTo>
                  <a:lnTo>
                    <a:pt x="2483" y="1943"/>
                  </a:lnTo>
                  <a:lnTo>
                    <a:pt x="2240" y="2024"/>
                  </a:lnTo>
                  <a:lnTo>
                    <a:pt x="2011" y="2118"/>
                  </a:lnTo>
                  <a:lnTo>
                    <a:pt x="1795" y="2213"/>
                  </a:lnTo>
                  <a:lnTo>
                    <a:pt x="1579" y="2321"/>
                  </a:lnTo>
                  <a:lnTo>
                    <a:pt x="1390" y="2429"/>
                  </a:lnTo>
                  <a:lnTo>
                    <a:pt x="1215" y="2537"/>
                  </a:lnTo>
                  <a:lnTo>
                    <a:pt x="1040" y="2658"/>
                  </a:lnTo>
                  <a:lnTo>
                    <a:pt x="891" y="2779"/>
                  </a:lnTo>
                  <a:lnTo>
                    <a:pt x="743" y="2901"/>
                  </a:lnTo>
                  <a:lnTo>
                    <a:pt x="621" y="3036"/>
                  </a:lnTo>
                  <a:lnTo>
                    <a:pt x="500" y="3184"/>
                  </a:lnTo>
                  <a:lnTo>
                    <a:pt x="392" y="3332"/>
                  </a:lnTo>
                  <a:lnTo>
                    <a:pt x="298" y="3481"/>
                  </a:lnTo>
                  <a:lnTo>
                    <a:pt x="217" y="3643"/>
                  </a:lnTo>
                  <a:lnTo>
                    <a:pt x="149" y="3818"/>
                  </a:lnTo>
                  <a:lnTo>
                    <a:pt x="95" y="3994"/>
                  </a:lnTo>
                  <a:lnTo>
                    <a:pt x="55" y="4182"/>
                  </a:lnTo>
                  <a:lnTo>
                    <a:pt x="28" y="4385"/>
                  </a:lnTo>
                  <a:lnTo>
                    <a:pt x="1" y="4587"/>
                  </a:lnTo>
                  <a:lnTo>
                    <a:pt x="1" y="4789"/>
                  </a:lnTo>
                  <a:lnTo>
                    <a:pt x="14" y="4992"/>
                  </a:lnTo>
                  <a:lnTo>
                    <a:pt x="28" y="5181"/>
                  </a:lnTo>
                  <a:lnTo>
                    <a:pt x="68" y="5370"/>
                  </a:lnTo>
                  <a:lnTo>
                    <a:pt x="122" y="5558"/>
                  </a:lnTo>
                  <a:lnTo>
                    <a:pt x="190" y="5734"/>
                  </a:lnTo>
                  <a:lnTo>
                    <a:pt x="271" y="5909"/>
                  </a:lnTo>
                  <a:lnTo>
                    <a:pt x="351" y="6085"/>
                  </a:lnTo>
                  <a:lnTo>
                    <a:pt x="459" y="6246"/>
                  </a:lnTo>
                  <a:lnTo>
                    <a:pt x="567" y="6395"/>
                  </a:lnTo>
                  <a:lnTo>
                    <a:pt x="702" y="6543"/>
                  </a:lnTo>
                  <a:lnTo>
                    <a:pt x="837" y="6692"/>
                  </a:lnTo>
                  <a:lnTo>
                    <a:pt x="986" y="6840"/>
                  </a:lnTo>
                  <a:lnTo>
                    <a:pt x="1134" y="6975"/>
                  </a:lnTo>
                  <a:lnTo>
                    <a:pt x="1296" y="7096"/>
                  </a:lnTo>
                  <a:lnTo>
                    <a:pt x="1471" y="7218"/>
                  </a:lnTo>
                  <a:lnTo>
                    <a:pt x="1647" y="7339"/>
                  </a:lnTo>
                  <a:lnTo>
                    <a:pt x="1835" y="7447"/>
                  </a:lnTo>
                  <a:lnTo>
                    <a:pt x="2038" y="7555"/>
                  </a:lnTo>
                  <a:lnTo>
                    <a:pt x="2240" y="7649"/>
                  </a:lnTo>
                  <a:lnTo>
                    <a:pt x="2443" y="7744"/>
                  </a:lnTo>
                  <a:lnTo>
                    <a:pt x="2874" y="7892"/>
                  </a:lnTo>
                  <a:lnTo>
                    <a:pt x="3319" y="8027"/>
                  </a:lnTo>
                  <a:lnTo>
                    <a:pt x="3765" y="8135"/>
                  </a:lnTo>
                  <a:lnTo>
                    <a:pt x="4237" y="8216"/>
                  </a:lnTo>
                  <a:lnTo>
                    <a:pt x="4709" y="8257"/>
                  </a:lnTo>
                  <a:lnTo>
                    <a:pt x="5168" y="8270"/>
                  </a:lnTo>
                  <a:lnTo>
                    <a:pt x="5545" y="8257"/>
                  </a:lnTo>
                  <a:lnTo>
                    <a:pt x="5977" y="8216"/>
                  </a:lnTo>
                  <a:lnTo>
                    <a:pt x="6449" y="8135"/>
                  </a:lnTo>
                  <a:lnTo>
                    <a:pt x="6706" y="8095"/>
                  </a:lnTo>
                  <a:lnTo>
                    <a:pt x="6962" y="8027"/>
                  </a:lnTo>
                  <a:lnTo>
                    <a:pt x="7232" y="7960"/>
                  </a:lnTo>
                  <a:lnTo>
                    <a:pt x="7502" y="7865"/>
                  </a:lnTo>
                  <a:lnTo>
                    <a:pt x="7771" y="7771"/>
                  </a:lnTo>
                  <a:lnTo>
                    <a:pt x="8055" y="7676"/>
                  </a:lnTo>
                  <a:lnTo>
                    <a:pt x="8324" y="7555"/>
                  </a:lnTo>
                  <a:lnTo>
                    <a:pt x="8608" y="7420"/>
                  </a:lnTo>
                  <a:lnTo>
                    <a:pt x="8878" y="7272"/>
                  </a:lnTo>
                  <a:lnTo>
                    <a:pt x="9147" y="7110"/>
                  </a:lnTo>
                  <a:lnTo>
                    <a:pt x="9404" y="6934"/>
                  </a:lnTo>
                  <a:lnTo>
                    <a:pt x="9660" y="6746"/>
                  </a:lnTo>
                  <a:lnTo>
                    <a:pt x="9903" y="6543"/>
                  </a:lnTo>
                  <a:lnTo>
                    <a:pt x="10146" y="6327"/>
                  </a:lnTo>
                  <a:lnTo>
                    <a:pt x="10375" y="6085"/>
                  </a:lnTo>
                  <a:lnTo>
                    <a:pt x="10591" y="5828"/>
                  </a:lnTo>
                  <a:lnTo>
                    <a:pt x="10780" y="5558"/>
                  </a:lnTo>
                  <a:lnTo>
                    <a:pt x="10969" y="5275"/>
                  </a:lnTo>
                  <a:lnTo>
                    <a:pt x="11144" y="4965"/>
                  </a:lnTo>
                  <a:lnTo>
                    <a:pt x="11292" y="4641"/>
                  </a:lnTo>
                  <a:lnTo>
                    <a:pt x="11427" y="4290"/>
                  </a:lnTo>
                  <a:lnTo>
                    <a:pt x="11535" y="3926"/>
                  </a:lnTo>
                  <a:lnTo>
                    <a:pt x="11616" y="3535"/>
                  </a:lnTo>
                  <a:lnTo>
                    <a:pt x="11684" y="3117"/>
                  </a:lnTo>
                  <a:lnTo>
                    <a:pt x="11724" y="2698"/>
                  </a:lnTo>
                  <a:lnTo>
                    <a:pt x="11738" y="2240"/>
                  </a:lnTo>
                  <a:lnTo>
                    <a:pt x="11738"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13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 Street Dark">
  <p:cSld name="CUSTOM_4">
    <p:bg>
      <p:bgPr>
        <a:solidFill>
          <a:schemeClr val="dk1"/>
        </a:solidFill>
      </p:bgPr>
    </p:bg>
    <p:spTree>
      <p:nvGrpSpPr>
        <p:cNvPr id="1612" name="Shape 1612"/>
        <p:cNvGrpSpPr/>
        <p:nvPr/>
      </p:nvGrpSpPr>
      <p:grpSpPr>
        <a:xfrm>
          <a:off x="0" y="0"/>
          <a:ext cx="0" cy="0"/>
          <a:chOff x="0" y="0"/>
          <a:chExt cx="0" cy="0"/>
        </a:xfrm>
      </p:grpSpPr>
      <p:sp>
        <p:nvSpPr>
          <p:cNvPr id="1613" name="Google Shape;1613;p144"/>
          <p:cNvSpPr/>
          <p:nvPr/>
        </p:nvSpPr>
        <p:spPr>
          <a:xfrm>
            <a:off x="8698265" y="4870865"/>
            <a:ext cx="136800" cy="139800"/>
          </a:xfrm>
          <a:prstGeom prst="ellipse">
            <a:avLst/>
          </a:pr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 name="Google Shape;1614;p144"/>
          <p:cNvSpPr txBox="1"/>
          <p:nvPr>
            <p:ph idx="12" type="sldNum"/>
          </p:nvPr>
        </p:nvSpPr>
        <p:spPr>
          <a:xfrm>
            <a:off x="290521" y="4874925"/>
            <a:ext cx="312300" cy="131700"/>
          </a:xfrm>
          <a:prstGeom prst="rect">
            <a:avLst/>
          </a:prstGeom>
          <a:noFill/>
          <a:ln>
            <a:noFill/>
          </a:ln>
        </p:spPr>
        <p:txBody>
          <a:bodyPr anchorCtr="0" anchor="ctr" bIns="0" lIns="0" spcFirstLastPara="1" rIns="0" wrap="square" tIns="0">
            <a:noAutofit/>
          </a:bodyPr>
          <a:lstStyle>
            <a:lvl1pPr indent="0" lvl="0"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1pPr>
            <a:lvl2pPr indent="0" lvl="1"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2pPr>
            <a:lvl3pPr indent="0" lvl="2"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3pPr>
            <a:lvl4pPr indent="0" lvl="3"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4pPr>
            <a:lvl5pPr indent="0" lvl="4"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5pPr>
            <a:lvl6pPr indent="0" lvl="5"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6pPr>
            <a:lvl7pPr indent="0" lvl="6"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7pPr>
            <a:lvl8pPr indent="0" lvl="7"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8pPr>
            <a:lvl9pPr indent="0" lvl="8"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9pPr>
          </a:lstStyle>
          <a:p>
            <a:pPr indent="0" lvl="0" marL="0" rtl="0" algn="l">
              <a:spcBef>
                <a:spcPts val="0"/>
              </a:spcBef>
              <a:spcAft>
                <a:spcPts val="0"/>
              </a:spcAft>
              <a:buNone/>
            </a:pPr>
            <a:fld id="{00000000-1234-1234-1234-123412341234}" type="slidenum">
              <a:rPr lang="en"/>
              <a:t>‹#›</a:t>
            </a:fld>
            <a:endParaRPr/>
          </a:p>
        </p:txBody>
      </p:sp>
      <p:sp>
        <p:nvSpPr>
          <p:cNvPr id="1615" name="Google Shape;1615;p144"/>
          <p:cNvSpPr txBox="1"/>
          <p:nvPr/>
        </p:nvSpPr>
        <p:spPr>
          <a:xfrm>
            <a:off x="1206943" y="4874925"/>
            <a:ext cx="1577100" cy="131700"/>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Clr>
                <a:srgbClr val="000000"/>
              </a:buClr>
              <a:buSzPts val="600"/>
              <a:buFont typeface="Arial"/>
              <a:buNone/>
            </a:pPr>
            <a:r>
              <a:rPr lang="en" sz="600">
                <a:solidFill>
                  <a:schemeClr val="dk2"/>
                </a:solidFill>
                <a:latin typeface="Helvetica Neue"/>
                <a:ea typeface="Helvetica Neue"/>
                <a:cs typeface="Helvetica Neue"/>
                <a:sym typeface="Helvetica Neue"/>
              </a:rPr>
              <a:t>2022 © AppFolio, Inc. Confidential</a:t>
            </a:r>
            <a:endParaRPr sz="600">
              <a:solidFill>
                <a:schemeClr val="dk2"/>
              </a:solidFill>
              <a:latin typeface="Helvetica Neue"/>
              <a:ea typeface="Helvetica Neue"/>
              <a:cs typeface="Helvetica Neue"/>
              <a:sym typeface="Helvetica Neue"/>
            </a:endParaRPr>
          </a:p>
        </p:txBody>
      </p:sp>
      <p:grpSp>
        <p:nvGrpSpPr>
          <p:cNvPr id="1616" name="Google Shape;1616;p144"/>
          <p:cNvGrpSpPr/>
          <p:nvPr/>
        </p:nvGrpSpPr>
        <p:grpSpPr>
          <a:xfrm>
            <a:off x="8684368" y="4856161"/>
            <a:ext cx="164601" cy="164574"/>
            <a:chOff x="5701200" y="2981425"/>
            <a:chExt cx="927850" cy="905250"/>
          </a:xfrm>
        </p:grpSpPr>
        <p:sp>
          <p:nvSpPr>
            <p:cNvPr id="1617" name="Google Shape;1617;p144"/>
            <p:cNvSpPr/>
            <p:nvPr/>
          </p:nvSpPr>
          <p:spPr>
            <a:xfrm>
              <a:off x="5701200" y="2981425"/>
              <a:ext cx="927850" cy="905250"/>
            </a:xfrm>
            <a:custGeom>
              <a:rect b="b" l="l" r="r" t="t"/>
              <a:pathLst>
                <a:path extrusionOk="0" h="36210" w="37114">
                  <a:moveTo>
                    <a:pt x="20237" y="5748"/>
                  </a:moveTo>
                  <a:lnTo>
                    <a:pt x="20587" y="5761"/>
                  </a:lnTo>
                  <a:lnTo>
                    <a:pt x="20925" y="5788"/>
                  </a:lnTo>
                  <a:lnTo>
                    <a:pt x="21262" y="5815"/>
                  </a:lnTo>
                  <a:lnTo>
                    <a:pt x="21599" y="5869"/>
                  </a:lnTo>
                  <a:lnTo>
                    <a:pt x="21936" y="5923"/>
                  </a:lnTo>
                  <a:lnTo>
                    <a:pt x="22274" y="5991"/>
                  </a:lnTo>
                  <a:lnTo>
                    <a:pt x="22597" y="6072"/>
                  </a:lnTo>
                  <a:lnTo>
                    <a:pt x="22921" y="6166"/>
                  </a:lnTo>
                  <a:lnTo>
                    <a:pt x="23245" y="6260"/>
                  </a:lnTo>
                  <a:lnTo>
                    <a:pt x="23569" y="6368"/>
                  </a:lnTo>
                  <a:lnTo>
                    <a:pt x="23893" y="6503"/>
                  </a:lnTo>
                  <a:lnTo>
                    <a:pt x="24203" y="6625"/>
                  </a:lnTo>
                  <a:lnTo>
                    <a:pt x="24513" y="6773"/>
                  </a:lnTo>
                  <a:lnTo>
                    <a:pt x="24823" y="6922"/>
                  </a:lnTo>
                  <a:lnTo>
                    <a:pt x="25120" y="7083"/>
                  </a:lnTo>
                  <a:lnTo>
                    <a:pt x="25417" y="7272"/>
                  </a:lnTo>
                  <a:lnTo>
                    <a:pt x="25714" y="7488"/>
                  </a:lnTo>
                  <a:lnTo>
                    <a:pt x="26011" y="7731"/>
                  </a:lnTo>
                  <a:lnTo>
                    <a:pt x="26307" y="8001"/>
                  </a:lnTo>
                  <a:lnTo>
                    <a:pt x="26604" y="8298"/>
                  </a:lnTo>
                  <a:lnTo>
                    <a:pt x="26887" y="8621"/>
                  </a:lnTo>
                  <a:lnTo>
                    <a:pt x="27157" y="8972"/>
                  </a:lnTo>
                  <a:lnTo>
                    <a:pt x="27292" y="9174"/>
                  </a:lnTo>
                  <a:lnTo>
                    <a:pt x="27414" y="9363"/>
                  </a:lnTo>
                  <a:lnTo>
                    <a:pt x="27535" y="9579"/>
                  </a:lnTo>
                  <a:lnTo>
                    <a:pt x="27656" y="9795"/>
                  </a:lnTo>
                  <a:lnTo>
                    <a:pt x="27764" y="10024"/>
                  </a:lnTo>
                  <a:lnTo>
                    <a:pt x="27872" y="10254"/>
                  </a:lnTo>
                  <a:lnTo>
                    <a:pt x="27967" y="10497"/>
                  </a:lnTo>
                  <a:lnTo>
                    <a:pt x="28061" y="10753"/>
                  </a:lnTo>
                  <a:lnTo>
                    <a:pt x="28142" y="11023"/>
                  </a:lnTo>
                  <a:lnTo>
                    <a:pt x="28223" y="11292"/>
                  </a:lnTo>
                  <a:lnTo>
                    <a:pt x="28290" y="11576"/>
                  </a:lnTo>
                  <a:lnTo>
                    <a:pt x="28358" y="11873"/>
                  </a:lnTo>
                  <a:lnTo>
                    <a:pt x="28412" y="12169"/>
                  </a:lnTo>
                  <a:lnTo>
                    <a:pt x="28452" y="12493"/>
                  </a:lnTo>
                  <a:lnTo>
                    <a:pt x="28493" y="12817"/>
                  </a:lnTo>
                  <a:lnTo>
                    <a:pt x="28520" y="13154"/>
                  </a:lnTo>
                  <a:lnTo>
                    <a:pt x="28533" y="13491"/>
                  </a:lnTo>
                  <a:lnTo>
                    <a:pt x="28533" y="13856"/>
                  </a:lnTo>
                  <a:lnTo>
                    <a:pt x="28533" y="15893"/>
                  </a:lnTo>
                  <a:lnTo>
                    <a:pt x="28560" y="17039"/>
                  </a:lnTo>
                  <a:lnTo>
                    <a:pt x="28560" y="18186"/>
                  </a:lnTo>
                  <a:lnTo>
                    <a:pt x="28560" y="19319"/>
                  </a:lnTo>
                  <a:lnTo>
                    <a:pt x="28533" y="20412"/>
                  </a:lnTo>
                  <a:lnTo>
                    <a:pt x="28506" y="20938"/>
                  </a:lnTo>
                  <a:lnTo>
                    <a:pt x="28479" y="21451"/>
                  </a:lnTo>
                  <a:lnTo>
                    <a:pt x="28425" y="21937"/>
                  </a:lnTo>
                  <a:lnTo>
                    <a:pt x="28371" y="22395"/>
                  </a:lnTo>
                  <a:lnTo>
                    <a:pt x="28304" y="22827"/>
                  </a:lnTo>
                  <a:lnTo>
                    <a:pt x="28223" y="23218"/>
                  </a:lnTo>
                  <a:lnTo>
                    <a:pt x="28142" y="23582"/>
                  </a:lnTo>
                  <a:lnTo>
                    <a:pt x="28034" y="23906"/>
                  </a:lnTo>
                  <a:lnTo>
                    <a:pt x="27845" y="24392"/>
                  </a:lnTo>
                  <a:lnTo>
                    <a:pt x="27629" y="24864"/>
                  </a:lnTo>
                  <a:lnTo>
                    <a:pt x="27387" y="25323"/>
                  </a:lnTo>
                  <a:lnTo>
                    <a:pt x="27117" y="25768"/>
                  </a:lnTo>
                  <a:lnTo>
                    <a:pt x="26833" y="26200"/>
                  </a:lnTo>
                  <a:lnTo>
                    <a:pt x="26523" y="26618"/>
                  </a:lnTo>
                  <a:lnTo>
                    <a:pt x="26199" y="27009"/>
                  </a:lnTo>
                  <a:lnTo>
                    <a:pt x="25835" y="27400"/>
                  </a:lnTo>
                  <a:lnTo>
                    <a:pt x="25471" y="27751"/>
                  </a:lnTo>
                  <a:lnTo>
                    <a:pt x="25080" y="28088"/>
                  </a:lnTo>
                  <a:lnTo>
                    <a:pt x="24661" y="28412"/>
                  </a:lnTo>
                  <a:lnTo>
                    <a:pt x="24243" y="28709"/>
                  </a:lnTo>
                  <a:lnTo>
                    <a:pt x="23798" y="28979"/>
                  </a:lnTo>
                  <a:lnTo>
                    <a:pt x="23353" y="29222"/>
                  </a:lnTo>
                  <a:lnTo>
                    <a:pt x="22881" y="29451"/>
                  </a:lnTo>
                  <a:lnTo>
                    <a:pt x="22409" y="29640"/>
                  </a:lnTo>
                  <a:lnTo>
                    <a:pt x="22287" y="29694"/>
                  </a:lnTo>
                  <a:lnTo>
                    <a:pt x="21788" y="29869"/>
                  </a:lnTo>
                  <a:lnTo>
                    <a:pt x="21289" y="30031"/>
                  </a:lnTo>
                  <a:lnTo>
                    <a:pt x="20776" y="30152"/>
                  </a:lnTo>
                  <a:lnTo>
                    <a:pt x="20264" y="30260"/>
                  </a:lnTo>
                  <a:lnTo>
                    <a:pt x="19737" y="30341"/>
                  </a:lnTo>
                  <a:lnTo>
                    <a:pt x="19211" y="30395"/>
                  </a:lnTo>
                  <a:lnTo>
                    <a:pt x="18685" y="30422"/>
                  </a:lnTo>
                  <a:lnTo>
                    <a:pt x="17484" y="30422"/>
                  </a:lnTo>
                  <a:lnTo>
                    <a:pt x="17134" y="30395"/>
                  </a:lnTo>
                  <a:lnTo>
                    <a:pt x="16769" y="30368"/>
                  </a:lnTo>
                  <a:lnTo>
                    <a:pt x="16405" y="30328"/>
                  </a:lnTo>
                  <a:lnTo>
                    <a:pt x="16027" y="30274"/>
                  </a:lnTo>
                  <a:lnTo>
                    <a:pt x="15650" y="30193"/>
                  </a:lnTo>
                  <a:lnTo>
                    <a:pt x="15272" y="30112"/>
                  </a:lnTo>
                  <a:lnTo>
                    <a:pt x="14894" y="30017"/>
                  </a:lnTo>
                  <a:lnTo>
                    <a:pt x="14517" y="29910"/>
                  </a:lnTo>
                  <a:lnTo>
                    <a:pt x="14139" y="29788"/>
                  </a:lnTo>
                  <a:lnTo>
                    <a:pt x="13761" y="29653"/>
                  </a:lnTo>
                  <a:lnTo>
                    <a:pt x="13383" y="29505"/>
                  </a:lnTo>
                  <a:lnTo>
                    <a:pt x="13019" y="29343"/>
                  </a:lnTo>
                  <a:lnTo>
                    <a:pt x="12655" y="29168"/>
                  </a:lnTo>
                  <a:lnTo>
                    <a:pt x="12304" y="28979"/>
                  </a:lnTo>
                  <a:lnTo>
                    <a:pt x="11967" y="28776"/>
                  </a:lnTo>
                  <a:lnTo>
                    <a:pt x="11630" y="28560"/>
                  </a:lnTo>
                  <a:lnTo>
                    <a:pt x="11306" y="28345"/>
                  </a:lnTo>
                  <a:lnTo>
                    <a:pt x="10982" y="28102"/>
                  </a:lnTo>
                  <a:lnTo>
                    <a:pt x="10685" y="27859"/>
                  </a:lnTo>
                  <a:lnTo>
                    <a:pt x="10402" y="27603"/>
                  </a:lnTo>
                  <a:lnTo>
                    <a:pt x="10132" y="27319"/>
                  </a:lnTo>
                  <a:lnTo>
                    <a:pt x="9889" y="27036"/>
                  </a:lnTo>
                  <a:lnTo>
                    <a:pt x="9646" y="26739"/>
                  </a:lnTo>
                  <a:lnTo>
                    <a:pt x="9431" y="26429"/>
                  </a:lnTo>
                  <a:lnTo>
                    <a:pt x="9242" y="26119"/>
                  </a:lnTo>
                  <a:lnTo>
                    <a:pt x="9066" y="25781"/>
                  </a:lnTo>
                  <a:lnTo>
                    <a:pt x="8918" y="25444"/>
                  </a:lnTo>
                  <a:lnTo>
                    <a:pt x="8797" y="25080"/>
                  </a:lnTo>
                  <a:lnTo>
                    <a:pt x="8702" y="24716"/>
                  </a:lnTo>
                  <a:lnTo>
                    <a:pt x="8621" y="24338"/>
                  </a:lnTo>
                  <a:lnTo>
                    <a:pt x="8581" y="23960"/>
                  </a:lnTo>
                  <a:lnTo>
                    <a:pt x="8567" y="23555"/>
                  </a:lnTo>
                  <a:lnTo>
                    <a:pt x="8581" y="23097"/>
                  </a:lnTo>
                  <a:lnTo>
                    <a:pt x="8608" y="22840"/>
                  </a:lnTo>
                  <a:lnTo>
                    <a:pt x="8635" y="22598"/>
                  </a:lnTo>
                  <a:lnTo>
                    <a:pt x="8675" y="22328"/>
                  </a:lnTo>
                  <a:lnTo>
                    <a:pt x="8729" y="22071"/>
                  </a:lnTo>
                  <a:lnTo>
                    <a:pt x="8797" y="21802"/>
                  </a:lnTo>
                  <a:lnTo>
                    <a:pt x="8877" y="21518"/>
                  </a:lnTo>
                  <a:lnTo>
                    <a:pt x="8972" y="21249"/>
                  </a:lnTo>
                  <a:lnTo>
                    <a:pt x="9080" y="20965"/>
                  </a:lnTo>
                  <a:lnTo>
                    <a:pt x="9201" y="20682"/>
                  </a:lnTo>
                  <a:lnTo>
                    <a:pt x="9350" y="20399"/>
                  </a:lnTo>
                  <a:lnTo>
                    <a:pt x="9512" y="20129"/>
                  </a:lnTo>
                  <a:lnTo>
                    <a:pt x="9700" y="19846"/>
                  </a:lnTo>
                  <a:lnTo>
                    <a:pt x="9903" y="19562"/>
                  </a:lnTo>
                  <a:lnTo>
                    <a:pt x="10132" y="19292"/>
                  </a:lnTo>
                  <a:lnTo>
                    <a:pt x="10388" y="19023"/>
                  </a:lnTo>
                  <a:lnTo>
                    <a:pt x="10658" y="18766"/>
                  </a:lnTo>
                  <a:lnTo>
                    <a:pt x="10955" y="18510"/>
                  </a:lnTo>
                  <a:lnTo>
                    <a:pt x="11279" y="18254"/>
                  </a:lnTo>
                  <a:lnTo>
                    <a:pt x="11630" y="18011"/>
                  </a:lnTo>
                  <a:lnTo>
                    <a:pt x="12007" y="17781"/>
                  </a:lnTo>
                  <a:lnTo>
                    <a:pt x="12426" y="17552"/>
                  </a:lnTo>
                  <a:lnTo>
                    <a:pt x="12857" y="17350"/>
                  </a:lnTo>
                  <a:lnTo>
                    <a:pt x="13329" y="17147"/>
                  </a:lnTo>
                  <a:lnTo>
                    <a:pt x="13829" y="16959"/>
                  </a:lnTo>
                  <a:lnTo>
                    <a:pt x="14368" y="16770"/>
                  </a:lnTo>
                  <a:lnTo>
                    <a:pt x="14935" y="16621"/>
                  </a:lnTo>
                  <a:lnTo>
                    <a:pt x="15542" y="16473"/>
                  </a:lnTo>
                  <a:lnTo>
                    <a:pt x="16176" y="16338"/>
                  </a:lnTo>
                  <a:lnTo>
                    <a:pt x="16864" y="16230"/>
                  </a:lnTo>
                  <a:lnTo>
                    <a:pt x="17579" y="16122"/>
                  </a:lnTo>
                  <a:lnTo>
                    <a:pt x="18240" y="16041"/>
                  </a:lnTo>
                  <a:lnTo>
                    <a:pt x="19292" y="15933"/>
                  </a:lnTo>
                  <a:lnTo>
                    <a:pt x="20331" y="15785"/>
                  </a:lnTo>
                  <a:lnTo>
                    <a:pt x="21370" y="15623"/>
                  </a:lnTo>
                  <a:lnTo>
                    <a:pt x="22409" y="15434"/>
                  </a:lnTo>
                  <a:lnTo>
                    <a:pt x="22773" y="15340"/>
                  </a:lnTo>
                  <a:lnTo>
                    <a:pt x="23097" y="15245"/>
                  </a:lnTo>
                  <a:lnTo>
                    <a:pt x="23393" y="15151"/>
                  </a:lnTo>
                  <a:lnTo>
                    <a:pt x="23650" y="15043"/>
                  </a:lnTo>
                  <a:lnTo>
                    <a:pt x="23866" y="14921"/>
                  </a:lnTo>
                  <a:lnTo>
                    <a:pt x="24054" y="14800"/>
                  </a:lnTo>
                  <a:lnTo>
                    <a:pt x="24216" y="14665"/>
                  </a:lnTo>
                  <a:lnTo>
                    <a:pt x="24351" y="14530"/>
                  </a:lnTo>
                  <a:lnTo>
                    <a:pt x="24473" y="14395"/>
                  </a:lnTo>
                  <a:lnTo>
                    <a:pt x="24554" y="14260"/>
                  </a:lnTo>
                  <a:lnTo>
                    <a:pt x="24621" y="14112"/>
                  </a:lnTo>
                  <a:lnTo>
                    <a:pt x="24675" y="13977"/>
                  </a:lnTo>
                  <a:lnTo>
                    <a:pt x="24715" y="13829"/>
                  </a:lnTo>
                  <a:lnTo>
                    <a:pt x="24729" y="13694"/>
                  </a:lnTo>
                  <a:lnTo>
                    <a:pt x="24742" y="13559"/>
                  </a:lnTo>
                  <a:lnTo>
                    <a:pt x="24756" y="13424"/>
                  </a:lnTo>
                  <a:lnTo>
                    <a:pt x="24769" y="13276"/>
                  </a:lnTo>
                  <a:lnTo>
                    <a:pt x="24769" y="13127"/>
                  </a:lnTo>
                  <a:lnTo>
                    <a:pt x="24756" y="12817"/>
                  </a:lnTo>
                  <a:lnTo>
                    <a:pt x="24715" y="12534"/>
                  </a:lnTo>
                  <a:lnTo>
                    <a:pt x="24675" y="12385"/>
                  </a:lnTo>
                  <a:lnTo>
                    <a:pt x="24635" y="12237"/>
                  </a:lnTo>
                  <a:lnTo>
                    <a:pt x="24581" y="12102"/>
                  </a:lnTo>
                  <a:lnTo>
                    <a:pt x="24527" y="11967"/>
                  </a:lnTo>
                  <a:lnTo>
                    <a:pt x="24392" y="11697"/>
                  </a:lnTo>
                  <a:lnTo>
                    <a:pt x="24230" y="11454"/>
                  </a:lnTo>
                  <a:lnTo>
                    <a:pt x="24135" y="11333"/>
                  </a:lnTo>
                  <a:lnTo>
                    <a:pt x="24041" y="11225"/>
                  </a:lnTo>
                  <a:lnTo>
                    <a:pt x="23879" y="11050"/>
                  </a:lnTo>
                  <a:lnTo>
                    <a:pt x="23717" y="10888"/>
                  </a:lnTo>
                  <a:lnTo>
                    <a:pt x="23528" y="10726"/>
                  </a:lnTo>
                  <a:lnTo>
                    <a:pt x="23326" y="10591"/>
                  </a:lnTo>
                  <a:lnTo>
                    <a:pt x="23110" y="10470"/>
                  </a:lnTo>
                  <a:lnTo>
                    <a:pt x="22867" y="10348"/>
                  </a:lnTo>
                  <a:lnTo>
                    <a:pt x="22611" y="10240"/>
                  </a:lnTo>
                  <a:lnTo>
                    <a:pt x="22341" y="10146"/>
                  </a:lnTo>
                  <a:lnTo>
                    <a:pt x="22058" y="10065"/>
                  </a:lnTo>
                  <a:lnTo>
                    <a:pt x="21748" y="9997"/>
                  </a:lnTo>
                  <a:lnTo>
                    <a:pt x="21424" y="9930"/>
                  </a:lnTo>
                  <a:lnTo>
                    <a:pt x="21086" y="9889"/>
                  </a:lnTo>
                  <a:lnTo>
                    <a:pt x="20722" y="9849"/>
                  </a:lnTo>
                  <a:lnTo>
                    <a:pt x="20344" y="9822"/>
                  </a:lnTo>
                  <a:lnTo>
                    <a:pt x="19953" y="9809"/>
                  </a:lnTo>
                  <a:lnTo>
                    <a:pt x="19535" y="9795"/>
                  </a:lnTo>
                  <a:lnTo>
                    <a:pt x="19157" y="9809"/>
                  </a:lnTo>
                  <a:lnTo>
                    <a:pt x="18780" y="9822"/>
                  </a:lnTo>
                  <a:lnTo>
                    <a:pt x="18429" y="9849"/>
                  </a:lnTo>
                  <a:lnTo>
                    <a:pt x="18092" y="9889"/>
                  </a:lnTo>
                  <a:lnTo>
                    <a:pt x="17781" y="9930"/>
                  </a:lnTo>
                  <a:lnTo>
                    <a:pt x="17484" y="9984"/>
                  </a:lnTo>
                  <a:lnTo>
                    <a:pt x="17188" y="10051"/>
                  </a:lnTo>
                  <a:lnTo>
                    <a:pt x="16931" y="10132"/>
                  </a:lnTo>
                  <a:lnTo>
                    <a:pt x="16675" y="10213"/>
                  </a:lnTo>
                  <a:lnTo>
                    <a:pt x="16432" y="10308"/>
                  </a:lnTo>
                  <a:lnTo>
                    <a:pt x="16203" y="10416"/>
                  </a:lnTo>
                  <a:lnTo>
                    <a:pt x="16001" y="10524"/>
                  </a:lnTo>
                  <a:lnTo>
                    <a:pt x="15798" y="10631"/>
                  </a:lnTo>
                  <a:lnTo>
                    <a:pt x="15609" y="10753"/>
                  </a:lnTo>
                  <a:lnTo>
                    <a:pt x="15434" y="10888"/>
                  </a:lnTo>
                  <a:lnTo>
                    <a:pt x="15272" y="11023"/>
                  </a:lnTo>
                  <a:lnTo>
                    <a:pt x="15124" y="11171"/>
                  </a:lnTo>
                  <a:lnTo>
                    <a:pt x="14989" y="11319"/>
                  </a:lnTo>
                  <a:lnTo>
                    <a:pt x="14854" y="11468"/>
                  </a:lnTo>
                  <a:lnTo>
                    <a:pt x="14732" y="11630"/>
                  </a:lnTo>
                  <a:lnTo>
                    <a:pt x="14624" y="11792"/>
                  </a:lnTo>
                  <a:lnTo>
                    <a:pt x="14517" y="11954"/>
                  </a:lnTo>
                  <a:lnTo>
                    <a:pt x="14422" y="12129"/>
                  </a:lnTo>
                  <a:lnTo>
                    <a:pt x="14341" y="12304"/>
                  </a:lnTo>
                  <a:lnTo>
                    <a:pt x="14179" y="12669"/>
                  </a:lnTo>
                  <a:lnTo>
                    <a:pt x="14058" y="13046"/>
                  </a:lnTo>
                  <a:lnTo>
                    <a:pt x="13950" y="13424"/>
                  </a:lnTo>
                  <a:lnTo>
                    <a:pt x="13856" y="13815"/>
                  </a:lnTo>
                  <a:lnTo>
                    <a:pt x="13815" y="14004"/>
                  </a:lnTo>
                  <a:lnTo>
                    <a:pt x="13761" y="14179"/>
                  </a:lnTo>
                  <a:lnTo>
                    <a:pt x="13694" y="14341"/>
                  </a:lnTo>
                  <a:lnTo>
                    <a:pt x="13613" y="14503"/>
                  </a:lnTo>
                  <a:lnTo>
                    <a:pt x="13505" y="14652"/>
                  </a:lnTo>
                  <a:lnTo>
                    <a:pt x="13397" y="14800"/>
                  </a:lnTo>
                  <a:lnTo>
                    <a:pt x="13262" y="14935"/>
                  </a:lnTo>
                  <a:lnTo>
                    <a:pt x="13127" y="15043"/>
                  </a:lnTo>
                  <a:lnTo>
                    <a:pt x="12979" y="15151"/>
                  </a:lnTo>
                  <a:lnTo>
                    <a:pt x="12817" y="15245"/>
                  </a:lnTo>
                  <a:lnTo>
                    <a:pt x="12655" y="15313"/>
                  </a:lnTo>
                  <a:lnTo>
                    <a:pt x="12479" y="15380"/>
                  </a:lnTo>
                  <a:lnTo>
                    <a:pt x="12304" y="15421"/>
                  </a:lnTo>
                  <a:lnTo>
                    <a:pt x="12115" y="15448"/>
                  </a:lnTo>
                  <a:lnTo>
                    <a:pt x="11751" y="15448"/>
                  </a:lnTo>
                  <a:lnTo>
                    <a:pt x="11562" y="15434"/>
                  </a:lnTo>
                  <a:lnTo>
                    <a:pt x="11373" y="15407"/>
                  </a:lnTo>
                  <a:lnTo>
                    <a:pt x="11184" y="15367"/>
                  </a:lnTo>
                  <a:lnTo>
                    <a:pt x="10995" y="15313"/>
                  </a:lnTo>
                  <a:lnTo>
                    <a:pt x="10820" y="15232"/>
                  </a:lnTo>
                  <a:lnTo>
                    <a:pt x="10645" y="15137"/>
                  </a:lnTo>
                  <a:lnTo>
                    <a:pt x="10496" y="15029"/>
                  </a:lnTo>
                  <a:lnTo>
                    <a:pt x="10334" y="14908"/>
                  </a:lnTo>
                  <a:lnTo>
                    <a:pt x="10200" y="14773"/>
                  </a:lnTo>
                  <a:lnTo>
                    <a:pt x="10078" y="14625"/>
                  </a:lnTo>
                  <a:lnTo>
                    <a:pt x="9970" y="14463"/>
                  </a:lnTo>
                  <a:lnTo>
                    <a:pt x="9876" y="14287"/>
                  </a:lnTo>
                  <a:lnTo>
                    <a:pt x="9795" y="14112"/>
                  </a:lnTo>
                  <a:lnTo>
                    <a:pt x="9741" y="13937"/>
                  </a:lnTo>
                  <a:lnTo>
                    <a:pt x="9687" y="13748"/>
                  </a:lnTo>
                  <a:lnTo>
                    <a:pt x="9660" y="13545"/>
                  </a:lnTo>
                  <a:lnTo>
                    <a:pt x="9660" y="13424"/>
                  </a:lnTo>
                  <a:lnTo>
                    <a:pt x="9700" y="13127"/>
                  </a:lnTo>
                  <a:lnTo>
                    <a:pt x="9741" y="12817"/>
                  </a:lnTo>
                  <a:lnTo>
                    <a:pt x="9795" y="12520"/>
                  </a:lnTo>
                  <a:lnTo>
                    <a:pt x="9849" y="12223"/>
                  </a:lnTo>
                  <a:lnTo>
                    <a:pt x="9930" y="11927"/>
                  </a:lnTo>
                  <a:lnTo>
                    <a:pt x="10011" y="11643"/>
                  </a:lnTo>
                  <a:lnTo>
                    <a:pt x="10105" y="11360"/>
                  </a:lnTo>
                  <a:lnTo>
                    <a:pt x="10213" y="11077"/>
                  </a:lnTo>
                  <a:lnTo>
                    <a:pt x="10334" y="10793"/>
                  </a:lnTo>
                  <a:lnTo>
                    <a:pt x="10456" y="10524"/>
                  </a:lnTo>
                  <a:lnTo>
                    <a:pt x="10591" y="10254"/>
                  </a:lnTo>
                  <a:lnTo>
                    <a:pt x="10739" y="9984"/>
                  </a:lnTo>
                  <a:lnTo>
                    <a:pt x="10901" y="9728"/>
                  </a:lnTo>
                  <a:lnTo>
                    <a:pt x="11063" y="9471"/>
                  </a:lnTo>
                  <a:lnTo>
                    <a:pt x="11252" y="9228"/>
                  </a:lnTo>
                  <a:lnTo>
                    <a:pt x="11427" y="8986"/>
                  </a:lnTo>
                  <a:lnTo>
                    <a:pt x="11603" y="8783"/>
                  </a:lnTo>
                  <a:lnTo>
                    <a:pt x="11778" y="8594"/>
                  </a:lnTo>
                  <a:lnTo>
                    <a:pt x="11953" y="8405"/>
                  </a:lnTo>
                  <a:lnTo>
                    <a:pt x="12142" y="8230"/>
                  </a:lnTo>
                  <a:lnTo>
                    <a:pt x="12345" y="8055"/>
                  </a:lnTo>
                  <a:lnTo>
                    <a:pt x="12547" y="7893"/>
                  </a:lnTo>
                  <a:lnTo>
                    <a:pt x="12749" y="7731"/>
                  </a:lnTo>
                  <a:lnTo>
                    <a:pt x="12965" y="7569"/>
                  </a:lnTo>
                  <a:lnTo>
                    <a:pt x="13181" y="7421"/>
                  </a:lnTo>
                  <a:lnTo>
                    <a:pt x="13410" y="7286"/>
                  </a:lnTo>
                  <a:lnTo>
                    <a:pt x="13640" y="7151"/>
                  </a:lnTo>
                  <a:lnTo>
                    <a:pt x="13869" y="7016"/>
                  </a:lnTo>
                  <a:lnTo>
                    <a:pt x="14125" y="6895"/>
                  </a:lnTo>
                  <a:lnTo>
                    <a:pt x="14368" y="6773"/>
                  </a:lnTo>
                  <a:lnTo>
                    <a:pt x="14624" y="6665"/>
                  </a:lnTo>
                  <a:lnTo>
                    <a:pt x="14881" y="6557"/>
                  </a:lnTo>
                  <a:lnTo>
                    <a:pt x="15434" y="6368"/>
                  </a:lnTo>
                  <a:lnTo>
                    <a:pt x="16001" y="6207"/>
                  </a:lnTo>
                  <a:lnTo>
                    <a:pt x="16581" y="6058"/>
                  </a:lnTo>
                  <a:lnTo>
                    <a:pt x="17201" y="5950"/>
                  </a:lnTo>
                  <a:lnTo>
                    <a:pt x="17835" y="5856"/>
                  </a:lnTo>
                  <a:lnTo>
                    <a:pt x="18496" y="5802"/>
                  </a:lnTo>
                  <a:lnTo>
                    <a:pt x="19184" y="5761"/>
                  </a:lnTo>
                  <a:lnTo>
                    <a:pt x="19899" y="5748"/>
                  </a:lnTo>
                  <a:close/>
                  <a:moveTo>
                    <a:pt x="18523" y="1"/>
                  </a:moveTo>
                  <a:lnTo>
                    <a:pt x="18038" y="14"/>
                  </a:lnTo>
                  <a:lnTo>
                    <a:pt x="17565" y="28"/>
                  </a:lnTo>
                  <a:lnTo>
                    <a:pt x="17093" y="55"/>
                  </a:lnTo>
                  <a:lnTo>
                    <a:pt x="16621" y="95"/>
                  </a:lnTo>
                  <a:lnTo>
                    <a:pt x="16149" y="149"/>
                  </a:lnTo>
                  <a:lnTo>
                    <a:pt x="15690" y="203"/>
                  </a:lnTo>
                  <a:lnTo>
                    <a:pt x="15232" y="271"/>
                  </a:lnTo>
                  <a:lnTo>
                    <a:pt x="14773" y="352"/>
                  </a:lnTo>
                  <a:lnTo>
                    <a:pt x="14328" y="446"/>
                  </a:lnTo>
                  <a:lnTo>
                    <a:pt x="13882" y="540"/>
                  </a:lnTo>
                  <a:lnTo>
                    <a:pt x="13437" y="648"/>
                  </a:lnTo>
                  <a:lnTo>
                    <a:pt x="12992" y="770"/>
                  </a:lnTo>
                  <a:lnTo>
                    <a:pt x="12560" y="905"/>
                  </a:lnTo>
                  <a:lnTo>
                    <a:pt x="12129" y="1040"/>
                  </a:lnTo>
                  <a:lnTo>
                    <a:pt x="11711" y="1201"/>
                  </a:lnTo>
                  <a:lnTo>
                    <a:pt x="11292" y="1350"/>
                  </a:lnTo>
                  <a:lnTo>
                    <a:pt x="10874" y="1525"/>
                  </a:lnTo>
                  <a:lnTo>
                    <a:pt x="10469" y="1701"/>
                  </a:lnTo>
                  <a:lnTo>
                    <a:pt x="10065" y="1890"/>
                  </a:lnTo>
                  <a:lnTo>
                    <a:pt x="9673" y="2078"/>
                  </a:lnTo>
                  <a:lnTo>
                    <a:pt x="9282" y="2294"/>
                  </a:lnTo>
                  <a:lnTo>
                    <a:pt x="8891" y="2497"/>
                  </a:lnTo>
                  <a:lnTo>
                    <a:pt x="8513" y="2726"/>
                  </a:lnTo>
                  <a:lnTo>
                    <a:pt x="8149" y="2955"/>
                  </a:lnTo>
                  <a:lnTo>
                    <a:pt x="7771" y="3198"/>
                  </a:lnTo>
                  <a:lnTo>
                    <a:pt x="7420" y="3441"/>
                  </a:lnTo>
                  <a:lnTo>
                    <a:pt x="7070" y="3697"/>
                  </a:lnTo>
                  <a:lnTo>
                    <a:pt x="6719" y="3967"/>
                  </a:lnTo>
                  <a:lnTo>
                    <a:pt x="6382" y="4237"/>
                  </a:lnTo>
                  <a:lnTo>
                    <a:pt x="6044" y="4520"/>
                  </a:lnTo>
                  <a:lnTo>
                    <a:pt x="5721" y="4803"/>
                  </a:lnTo>
                  <a:lnTo>
                    <a:pt x="5410" y="5100"/>
                  </a:lnTo>
                  <a:lnTo>
                    <a:pt x="5100" y="5411"/>
                  </a:lnTo>
                  <a:lnTo>
                    <a:pt x="4790" y="5721"/>
                  </a:lnTo>
                  <a:lnTo>
                    <a:pt x="4493" y="6031"/>
                  </a:lnTo>
                  <a:lnTo>
                    <a:pt x="4210" y="6368"/>
                  </a:lnTo>
                  <a:lnTo>
                    <a:pt x="3940" y="6692"/>
                  </a:lnTo>
                  <a:lnTo>
                    <a:pt x="3670" y="7029"/>
                  </a:lnTo>
                  <a:lnTo>
                    <a:pt x="3400" y="7380"/>
                  </a:lnTo>
                  <a:lnTo>
                    <a:pt x="3144" y="7731"/>
                  </a:lnTo>
                  <a:lnTo>
                    <a:pt x="2901" y="8095"/>
                  </a:lnTo>
                  <a:lnTo>
                    <a:pt x="2672" y="8473"/>
                  </a:lnTo>
                  <a:lnTo>
                    <a:pt x="2442" y="8837"/>
                  </a:lnTo>
                  <a:lnTo>
                    <a:pt x="2227" y="9228"/>
                  </a:lnTo>
                  <a:lnTo>
                    <a:pt x="2011" y="9606"/>
                  </a:lnTo>
                  <a:lnTo>
                    <a:pt x="1822" y="9997"/>
                  </a:lnTo>
                  <a:lnTo>
                    <a:pt x="1633" y="10402"/>
                  </a:lnTo>
                  <a:lnTo>
                    <a:pt x="1444" y="10807"/>
                  </a:lnTo>
                  <a:lnTo>
                    <a:pt x="1282" y="11225"/>
                  </a:lnTo>
                  <a:lnTo>
                    <a:pt x="1120" y="11643"/>
                  </a:lnTo>
                  <a:lnTo>
                    <a:pt x="972" y="12061"/>
                  </a:lnTo>
                  <a:lnTo>
                    <a:pt x="824" y="12493"/>
                  </a:lnTo>
                  <a:lnTo>
                    <a:pt x="702" y="12925"/>
                  </a:lnTo>
                  <a:lnTo>
                    <a:pt x="581" y="13357"/>
                  </a:lnTo>
                  <a:lnTo>
                    <a:pt x="473" y="13802"/>
                  </a:lnTo>
                  <a:lnTo>
                    <a:pt x="378" y="14260"/>
                  </a:lnTo>
                  <a:lnTo>
                    <a:pt x="284" y="14719"/>
                  </a:lnTo>
                  <a:lnTo>
                    <a:pt x="216" y="15178"/>
                  </a:lnTo>
                  <a:lnTo>
                    <a:pt x="149" y="15636"/>
                  </a:lnTo>
                  <a:lnTo>
                    <a:pt x="95" y="16109"/>
                  </a:lnTo>
                  <a:lnTo>
                    <a:pt x="55" y="16581"/>
                  </a:lnTo>
                  <a:lnTo>
                    <a:pt x="28" y="17066"/>
                  </a:lnTo>
                  <a:lnTo>
                    <a:pt x="1" y="17539"/>
                  </a:lnTo>
                  <a:lnTo>
                    <a:pt x="1" y="18024"/>
                  </a:lnTo>
                  <a:lnTo>
                    <a:pt x="1" y="18523"/>
                  </a:lnTo>
                  <a:lnTo>
                    <a:pt x="28" y="18996"/>
                  </a:lnTo>
                  <a:lnTo>
                    <a:pt x="55" y="19481"/>
                  </a:lnTo>
                  <a:lnTo>
                    <a:pt x="95" y="19953"/>
                  </a:lnTo>
                  <a:lnTo>
                    <a:pt x="149" y="20426"/>
                  </a:lnTo>
                  <a:lnTo>
                    <a:pt x="216" y="20898"/>
                  </a:lnTo>
                  <a:lnTo>
                    <a:pt x="284" y="21356"/>
                  </a:lnTo>
                  <a:lnTo>
                    <a:pt x="378" y="21815"/>
                  </a:lnTo>
                  <a:lnTo>
                    <a:pt x="473" y="22260"/>
                  </a:lnTo>
                  <a:lnTo>
                    <a:pt x="581" y="22706"/>
                  </a:lnTo>
                  <a:lnTo>
                    <a:pt x="702" y="23151"/>
                  </a:lnTo>
                  <a:lnTo>
                    <a:pt x="824" y="23582"/>
                  </a:lnTo>
                  <a:lnTo>
                    <a:pt x="972" y="24014"/>
                  </a:lnTo>
                  <a:lnTo>
                    <a:pt x="1120" y="24446"/>
                  </a:lnTo>
                  <a:lnTo>
                    <a:pt x="1282" y="24864"/>
                  </a:lnTo>
                  <a:lnTo>
                    <a:pt x="1444" y="25282"/>
                  </a:lnTo>
                  <a:lnTo>
                    <a:pt x="1633" y="25687"/>
                  </a:lnTo>
                  <a:lnTo>
                    <a:pt x="1822" y="26092"/>
                  </a:lnTo>
                  <a:lnTo>
                    <a:pt x="2011" y="26483"/>
                  </a:lnTo>
                  <a:lnTo>
                    <a:pt x="2227" y="26874"/>
                  </a:lnTo>
                  <a:lnTo>
                    <a:pt x="2442" y="27265"/>
                  </a:lnTo>
                  <a:lnTo>
                    <a:pt x="2672" y="27643"/>
                  </a:lnTo>
                  <a:lnTo>
                    <a:pt x="2901" y="28007"/>
                  </a:lnTo>
                  <a:lnTo>
                    <a:pt x="3144" y="28372"/>
                  </a:lnTo>
                  <a:lnTo>
                    <a:pt x="3400" y="28736"/>
                  </a:lnTo>
                  <a:lnTo>
                    <a:pt x="3670" y="29087"/>
                  </a:lnTo>
                  <a:lnTo>
                    <a:pt x="3940" y="29424"/>
                  </a:lnTo>
                  <a:lnTo>
                    <a:pt x="4210" y="29761"/>
                  </a:lnTo>
                  <a:lnTo>
                    <a:pt x="4493" y="30098"/>
                  </a:lnTo>
                  <a:lnTo>
                    <a:pt x="4790" y="30422"/>
                  </a:lnTo>
                  <a:lnTo>
                    <a:pt x="5100" y="30732"/>
                  </a:lnTo>
                  <a:lnTo>
                    <a:pt x="5410" y="31043"/>
                  </a:lnTo>
                  <a:lnTo>
                    <a:pt x="5721" y="31340"/>
                  </a:lnTo>
                  <a:lnTo>
                    <a:pt x="6044" y="31636"/>
                  </a:lnTo>
                  <a:lnTo>
                    <a:pt x="6382" y="31920"/>
                  </a:lnTo>
                  <a:lnTo>
                    <a:pt x="6719" y="32189"/>
                  </a:lnTo>
                  <a:lnTo>
                    <a:pt x="7070" y="32459"/>
                  </a:lnTo>
                  <a:lnTo>
                    <a:pt x="7420" y="32716"/>
                  </a:lnTo>
                  <a:lnTo>
                    <a:pt x="7771" y="32972"/>
                  </a:lnTo>
                  <a:lnTo>
                    <a:pt x="8149" y="33215"/>
                  </a:lnTo>
                  <a:lnTo>
                    <a:pt x="8513" y="33458"/>
                  </a:lnTo>
                  <a:lnTo>
                    <a:pt x="8891" y="33673"/>
                  </a:lnTo>
                  <a:lnTo>
                    <a:pt x="9282" y="33889"/>
                  </a:lnTo>
                  <a:lnTo>
                    <a:pt x="9673" y="34105"/>
                  </a:lnTo>
                  <a:lnTo>
                    <a:pt x="10065" y="34307"/>
                  </a:lnTo>
                  <a:lnTo>
                    <a:pt x="10469" y="34496"/>
                  </a:lnTo>
                  <a:lnTo>
                    <a:pt x="10874" y="34672"/>
                  </a:lnTo>
                  <a:lnTo>
                    <a:pt x="11292" y="34847"/>
                  </a:lnTo>
                  <a:lnTo>
                    <a:pt x="11711" y="35009"/>
                  </a:lnTo>
                  <a:lnTo>
                    <a:pt x="12129" y="35157"/>
                  </a:lnTo>
                  <a:lnTo>
                    <a:pt x="12560" y="35306"/>
                  </a:lnTo>
                  <a:lnTo>
                    <a:pt x="12992" y="35427"/>
                  </a:lnTo>
                  <a:lnTo>
                    <a:pt x="13437" y="35562"/>
                  </a:lnTo>
                  <a:lnTo>
                    <a:pt x="13882" y="35670"/>
                  </a:lnTo>
                  <a:lnTo>
                    <a:pt x="14328" y="35764"/>
                  </a:lnTo>
                  <a:lnTo>
                    <a:pt x="14773" y="35859"/>
                  </a:lnTo>
                  <a:lnTo>
                    <a:pt x="15232" y="35940"/>
                  </a:lnTo>
                  <a:lnTo>
                    <a:pt x="15690" y="36021"/>
                  </a:lnTo>
                  <a:lnTo>
                    <a:pt x="16149" y="36075"/>
                  </a:lnTo>
                  <a:lnTo>
                    <a:pt x="16621" y="36129"/>
                  </a:lnTo>
                  <a:lnTo>
                    <a:pt x="17093" y="36169"/>
                  </a:lnTo>
                  <a:lnTo>
                    <a:pt x="17565" y="36196"/>
                  </a:lnTo>
                  <a:lnTo>
                    <a:pt x="18038" y="36210"/>
                  </a:lnTo>
                  <a:lnTo>
                    <a:pt x="19009" y="36210"/>
                  </a:lnTo>
                  <a:lnTo>
                    <a:pt x="19481" y="36196"/>
                  </a:lnTo>
                  <a:lnTo>
                    <a:pt x="19953" y="36169"/>
                  </a:lnTo>
                  <a:lnTo>
                    <a:pt x="20425" y="36129"/>
                  </a:lnTo>
                  <a:lnTo>
                    <a:pt x="20898" y="36075"/>
                  </a:lnTo>
                  <a:lnTo>
                    <a:pt x="21356" y="36021"/>
                  </a:lnTo>
                  <a:lnTo>
                    <a:pt x="21815" y="35953"/>
                  </a:lnTo>
                  <a:lnTo>
                    <a:pt x="22274" y="35872"/>
                  </a:lnTo>
                  <a:lnTo>
                    <a:pt x="22719" y="35778"/>
                  </a:lnTo>
                  <a:lnTo>
                    <a:pt x="23178" y="35670"/>
                  </a:lnTo>
                  <a:lnTo>
                    <a:pt x="23623" y="35562"/>
                  </a:lnTo>
                  <a:lnTo>
                    <a:pt x="24054" y="35441"/>
                  </a:lnTo>
                  <a:lnTo>
                    <a:pt x="24486" y="35306"/>
                  </a:lnTo>
                  <a:lnTo>
                    <a:pt x="24918" y="35171"/>
                  </a:lnTo>
                  <a:lnTo>
                    <a:pt x="25350" y="35022"/>
                  </a:lnTo>
                  <a:lnTo>
                    <a:pt x="25768" y="34861"/>
                  </a:lnTo>
                  <a:lnTo>
                    <a:pt x="26186" y="34685"/>
                  </a:lnTo>
                  <a:lnTo>
                    <a:pt x="26591" y="34510"/>
                  </a:lnTo>
                  <a:lnTo>
                    <a:pt x="26995" y="34321"/>
                  </a:lnTo>
                  <a:lnTo>
                    <a:pt x="27387" y="34119"/>
                  </a:lnTo>
                  <a:lnTo>
                    <a:pt x="27778" y="33916"/>
                  </a:lnTo>
                  <a:lnTo>
                    <a:pt x="28169" y="33700"/>
                  </a:lnTo>
                  <a:lnTo>
                    <a:pt x="28547" y="33471"/>
                  </a:lnTo>
                  <a:lnTo>
                    <a:pt x="28925" y="33242"/>
                  </a:lnTo>
                  <a:lnTo>
                    <a:pt x="29289" y="32999"/>
                  </a:lnTo>
                  <a:lnTo>
                    <a:pt x="29653" y="32756"/>
                  </a:lnTo>
                  <a:lnTo>
                    <a:pt x="30004" y="32500"/>
                  </a:lnTo>
                  <a:lnTo>
                    <a:pt x="30355" y="32230"/>
                  </a:lnTo>
                  <a:lnTo>
                    <a:pt x="30692" y="31947"/>
                  </a:lnTo>
                  <a:lnTo>
                    <a:pt x="31029" y="31663"/>
                  </a:lnTo>
                  <a:lnTo>
                    <a:pt x="31353" y="31380"/>
                  </a:lnTo>
                  <a:lnTo>
                    <a:pt x="31677" y="31083"/>
                  </a:lnTo>
                  <a:lnTo>
                    <a:pt x="31987" y="30773"/>
                  </a:lnTo>
                  <a:lnTo>
                    <a:pt x="32284" y="30463"/>
                  </a:lnTo>
                  <a:lnTo>
                    <a:pt x="32580" y="30139"/>
                  </a:lnTo>
                  <a:lnTo>
                    <a:pt x="32877" y="29815"/>
                  </a:lnTo>
                  <a:lnTo>
                    <a:pt x="33147" y="29478"/>
                  </a:lnTo>
                  <a:lnTo>
                    <a:pt x="33430" y="29127"/>
                  </a:lnTo>
                  <a:lnTo>
                    <a:pt x="33687" y="28776"/>
                  </a:lnTo>
                  <a:lnTo>
                    <a:pt x="33943" y="28426"/>
                  </a:lnTo>
                  <a:lnTo>
                    <a:pt x="34186" y="28061"/>
                  </a:lnTo>
                  <a:lnTo>
                    <a:pt x="34429" y="27697"/>
                  </a:lnTo>
                  <a:lnTo>
                    <a:pt x="34658" y="27319"/>
                  </a:lnTo>
                  <a:lnTo>
                    <a:pt x="34874" y="26928"/>
                  </a:lnTo>
                  <a:lnTo>
                    <a:pt x="35076" y="26537"/>
                  </a:lnTo>
                  <a:lnTo>
                    <a:pt x="35279" y="26146"/>
                  </a:lnTo>
                  <a:lnTo>
                    <a:pt x="35467" y="25741"/>
                  </a:lnTo>
                  <a:lnTo>
                    <a:pt x="35656" y="25336"/>
                  </a:lnTo>
                  <a:lnTo>
                    <a:pt x="35832" y="24918"/>
                  </a:lnTo>
                  <a:lnTo>
                    <a:pt x="35980" y="24500"/>
                  </a:lnTo>
                  <a:lnTo>
                    <a:pt x="36142" y="24068"/>
                  </a:lnTo>
                  <a:lnTo>
                    <a:pt x="36277" y="23636"/>
                  </a:lnTo>
                  <a:lnTo>
                    <a:pt x="36412" y="23205"/>
                  </a:lnTo>
                  <a:lnTo>
                    <a:pt x="36533" y="22760"/>
                  </a:lnTo>
                  <a:lnTo>
                    <a:pt x="36641" y="22314"/>
                  </a:lnTo>
                  <a:lnTo>
                    <a:pt x="36736" y="21856"/>
                  </a:lnTo>
                  <a:lnTo>
                    <a:pt x="36817" y="21397"/>
                  </a:lnTo>
                  <a:lnTo>
                    <a:pt x="36897" y="20938"/>
                  </a:lnTo>
                  <a:lnTo>
                    <a:pt x="36965" y="20466"/>
                  </a:lnTo>
                  <a:lnTo>
                    <a:pt x="37019" y="19994"/>
                  </a:lnTo>
                  <a:lnTo>
                    <a:pt x="37059" y="19522"/>
                  </a:lnTo>
                  <a:lnTo>
                    <a:pt x="37086" y="19036"/>
                  </a:lnTo>
                  <a:lnTo>
                    <a:pt x="37100" y="18550"/>
                  </a:lnTo>
                  <a:lnTo>
                    <a:pt x="37113" y="18065"/>
                  </a:lnTo>
                  <a:lnTo>
                    <a:pt x="37100" y="17579"/>
                  </a:lnTo>
                  <a:lnTo>
                    <a:pt x="37086" y="17093"/>
                  </a:lnTo>
                  <a:lnTo>
                    <a:pt x="37059" y="16608"/>
                  </a:lnTo>
                  <a:lnTo>
                    <a:pt x="37019" y="16136"/>
                  </a:lnTo>
                  <a:lnTo>
                    <a:pt x="36965" y="15663"/>
                  </a:lnTo>
                  <a:lnTo>
                    <a:pt x="36897" y="15191"/>
                  </a:lnTo>
                  <a:lnTo>
                    <a:pt x="36817" y="14733"/>
                  </a:lnTo>
                  <a:lnTo>
                    <a:pt x="36736" y="14274"/>
                  </a:lnTo>
                  <a:lnTo>
                    <a:pt x="36641" y="13815"/>
                  </a:lnTo>
                  <a:lnTo>
                    <a:pt x="36533" y="13370"/>
                  </a:lnTo>
                  <a:lnTo>
                    <a:pt x="36412" y="12938"/>
                  </a:lnTo>
                  <a:lnTo>
                    <a:pt x="36277" y="12493"/>
                  </a:lnTo>
                  <a:lnTo>
                    <a:pt x="36142" y="12061"/>
                  </a:lnTo>
                  <a:lnTo>
                    <a:pt x="35980" y="11643"/>
                  </a:lnTo>
                  <a:lnTo>
                    <a:pt x="35832" y="11225"/>
                  </a:lnTo>
                  <a:lnTo>
                    <a:pt x="35656" y="10807"/>
                  </a:lnTo>
                  <a:lnTo>
                    <a:pt x="35467" y="10402"/>
                  </a:lnTo>
                  <a:lnTo>
                    <a:pt x="35279" y="9997"/>
                  </a:lnTo>
                  <a:lnTo>
                    <a:pt x="35076" y="9606"/>
                  </a:lnTo>
                  <a:lnTo>
                    <a:pt x="34874" y="9215"/>
                  </a:lnTo>
                  <a:lnTo>
                    <a:pt x="34658" y="8837"/>
                  </a:lnTo>
                  <a:lnTo>
                    <a:pt x="34429" y="8459"/>
                  </a:lnTo>
                  <a:lnTo>
                    <a:pt x="34186" y="8095"/>
                  </a:lnTo>
                  <a:lnTo>
                    <a:pt x="33943" y="7731"/>
                  </a:lnTo>
                  <a:lnTo>
                    <a:pt x="33687" y="7380"/>
                  </a:lnTo>
                  <a:lnTo>
                    <a:pt x="33430" y="7029"/>
                  </a:lnTo>
                  <a:lnTo>
                    <a:pt x="33147" y="6692"/>
                  </a:lnTo>
                  <a:lnTo>
                    <a:pt x="32877" y="6355"/>
                  </a:lnTo>
                  <a:lnTo>
                    <a:pt x="32580" y="6031"/>
                  </a:lnTo>
                  <a:lnTo>
                    <a:pt x="32284" y="5707"/>
                  </a:lnTo>
                  <a:lnTo>
                    <a:pt x="31987" y="5397"/>
                  </a:lnTo>
                  <a:lnTo>
                    <a:pt x="31677" y="5100"/>
                  </a:lnTo>
                  <a:lnTo>
                    <a:pt x="31353" y="4803"/>
                  </a:lnTo>
                  <a:lnTo>
                    <a:pt x="31029" y="4507"/>
                  </a:lnTo>
                  <a:lnTo>
                    <a:pt x="30692" y="4237"/>
                  </a:lnTo>
                  <a:lnTo>
                    <a:pt x="30355" y="3954"/>
                  </a:lnTo>
                  <a:lnTo>
                    <a:pt x="30004" y="3697"/>
                  </a:lnTo>
                  <a:lnTo>
                    <a:pt x="29653" y="3441"/>
                  </a:lnTo>
                  <a:lnTo>
                    <a:pt x="29289" y="3185"/>
                  </a:lnTo>
                  <a:lnTo>
                    <a:pt x="28925" y="2955"/>
                  </a:lnTo>
                  <a:lnTo>
                    <a:pt x="28547" y="2726"/>
                  </a:lnTo>
                  <a:lnTo>
                    <a:pt x="28169" y="2497"/>
                  </a:lnTo>
                  <a:lnTo>
                    <a:pt x="27778" y="2281"/>
                  </a:lnTo>
                  <a:lnTo>
                    <a:pt x="27387" y="2078"/>
                  </a:lnTo>
                  <a:lnTo>
                    <a:pt x="26995" y="1890"/>
                  </a:lnTo>
                  <a:lnTo>
                    <a:pt x="26591" y="1701"/>
                  </a:lnTo>
                  <a:lnTo>
                    <a:pt x="26186" y="1525"/>
                  </a:lnTo>
                  <a:lnTo>
                    <a:pt x="25768" y="1350"/>
                  </a:lnTo>
                  <a:lnTo>
                    <a:pt x="25350" y="1188"/>
                  </a:lnTo>
                  <a:lnTo>
                    <a:pt x="24918" y="1040"/>
                  </a:lnTo>
                  <a:lnTo>
                    <a:pt x="24486" y="905"/>
                  </a:lnTo>
                  <a:lnTo>
                    <a:pt x="24054" y="770"/>
                  </a:lnTo>
                  <a:lnTo>
                    <a:pt x="23623" y="648"/>
                  </a:lnTo>
                  <a:lnTo>
                    <a:pt x="23178" y="540"/>
                  </a:lnTo>
                  <a:lnTo>
                    <a:pt x="22719" y="446"/>
                  </a:lnTo>
                  <a:lnTo>
                    <a:pt x="22274" y="352"/>
                  </a:lnTo>
                  <a:lnTo>
                    <a:pt x="21815" y="271"/>
                  </a:lnTo>
                  <a:lnTo>
                    <a:pt x="21356" y="203"/>
                  </a:lnTo>
                  <a:lnTo>
                    <a:pt x="20898" y="149"/>
                  </a:lnTo>
                  <a:lnTo>
                    <a:pt x="20425" y="95"/>
                  </a:lnTo>
                  <a:lnTo>
                    <a:pt x="19953" y="55"/>
                  </a:lnTo>
                  <a:lnTo>
                    <a:pt x="19481" y="28"/>
                  </a:lnTo>
                  <a:lnTo>
                    <a:pt x="19009" y="14"/>
                  </a:lnTo>
                  <a:lnTo>
                    <a:pt x="18523"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 name="Google Shape;1618;p144"/>
            <p:cNvSpPr/>
            <p:nvPr/>
          </p:nvSpPr>
          <p:spPr>
            <a:xfrm>
              <a:off x="6021600" y="3432700"/>
              <a:ext cx="293450" cy="206775"/>
            </a:xfrm>
            <a:custGeom>
              <a:rect b="b" l="l" r="r" t="t"/>
              <a:pathLst>
                <a:path extrusionOk="0" h="8271" w="11738">
                  <a:moveTo>
                    <a:pt x="11738" y="0"/>
                  </a:moveTo>
                  <a:lnTo>
                    <a:pt x="11481" y="108"/>
                  </a:lnTo>
                  <a:lnTo>
                    <a:pt x="11211" y="203"/>
                  </a:lnTo>
                  <a:lnTo>
                    <a:pt x="10942" y="284"/>
                  </a:lnTo>
                  <a:lnTo>
                    <a:pt x="10658" y="338"/>
                  </a:lnTo>
                  <a:lnTo>
                    <a:pt x="9647" y="540"/>
                  </a:lnTo>
                  <a:lnTo>
                    <a:pt x="8513" y="742"/>
                  </a:lnTo>
                  <a:lnTo>
                    <a:pt x="7407" y="931"/>
                  </a:lnTo>
                  <a:lnTo>
                    <a:pt x="6449" y="1080"/>
                  </a:lnTo>
                  <a:lnTo>
                    <a:pt x="5653" y="1201"/>
                  </a:lnTo>
                  <a:lnTo>
                    <a:pt x="4911" y="1336"/>
                  </a:lnTo>
                  <a:lnTo>
                    <a:pt x="4223" y="1471"/>
                  </a:lnTo>
                  <a:lnTo>
                    <a:pt x="3589" y="1619"/>
                  </a:lnTo>
                  <a:lnTo>
                    <a:pt x="3009" y="1768"/>
                  </a:lnTo>
                  <a:lnTo>
                    <a:pt x="2483" y="1943"/>
                  </a:lnTo>
                  <a:lnTo>
                    <a:pt x="2240" y="2024"/>
                  </a:lnTo>
                  <a:lnTo>
                    <a:pt x="2011" y="2118"/>
                  </a:lnTo>
                  <a:lnTo>
                    <a:pt x="1795" y="2213"/>
                  </a:lnTo>
                  <a:lnTo>
                    <a:pt x="1579" y="2321"/>
                  </a:lnTo>
                  <a:lnTo>
                    <a:pt x="1390" y="2429"/>
                  </a:lnTo>
                  <a:lnTo>
                    <a:pt x="1215" y="2537"/>
                  </a:lnTo>
                  <a:lnTo>
                    <a:pt x="1040" y="2658"/>
                  </a:lnTo>
                  <a:lnTo>
                    <a:pt x="891" y="2779"/>
                  </a:lnTo>
                  <a:lnTo>
                    <a:pt x="743" y="2901"/>
                  </a:lnTo>
                  <a:lnTo>
                    <a:pt x="621" y="3036"/>
                  </a:lnTo>
                  <a:lnTo>
                    <a:pt x="500" y="3184"/>
                  </a:lnTo>
                  <a:lnTo>
                    <a:pt x="392" y="3332"/>
                  </a:lnTo>
                  <a:lnTo>
                    <a:pt x="298" y="3481"/>
                  </a:lnTo>
                  <a:lnTo>
                    <a:pt x="217" y="3643"/>
                  </a:lnTo>
                  <a:lnTo>
                    <a:pt x="149" y="3818"/>
                  </a:lnTo>
                  <a:lnTo>
                    <a:pt x="95" y="3994"/>
                  </a:lnTo>
                  <a:lnTo>
                    <a:pt x="55" y="4182"/>
                  </a:lnTo>
                  <a:lnTo>
                    <a:pt x="28" y="4385"/>
                  </a:lnTo>
                  <a:lnTo>
                    <a:pt x="1" y="4587"/>
                  </a:lnTo>
                  <a:lnTo>
                    <a:pt x="1" y="4789"/>
                  </a:lnTo>
                  <a:lnTo>
                    <a:pt x="14" y="4992"/>
                  </a:lnTo>
                  <a:lnTo>
                    <a:pt x="28" y="5181"/>
                  </a:lnTo>
                  <a:lnTo>
                    <a:pt x="68" y="5370"/>
                  </a:lnTo>
                  <a:lnTo>
                    <a:pt x="122" y="5558"/>
                  </a:lnTo>
                  <a:lnTo>
                    <a:pt x="190" y="5734"/>
                  </a:lnTo>
                  <a:lnTo>
                    <a:pt x="271" y="5909"/>
                  </a:lnTo>
                  <a:lnTo>
                    <a:pt x="351" y="6085"/>
                  </a:lnTo>
                  <a:lnTo>
                    <a:pt x="459" y="6246"/>
                  </a:lnTo>
                  <a:lnTo>
                    <a:pt x="567" y="6395"/>
                  </a:lnTo>
                  <a:lnTo>
                    <a:pt x="702" y="6543"/>
                  </a:lnTo>
                  <a:lnTo>
                    <a:pt x="837" y="6692"/>
                  </a:lnTo>
                  <a:lnTo>
                    <a:pt x="986" y="6840"/>
                  </a:lnTo>
                  <a:lnTo>
                    <a:pt x="1134" y="6975"/>
                  </a:lnTo>
                  <a:lnTo>
                    <a:pt x="1296" y="7096"/>
                  </a:lnTo>
                  <a:lnTo>
                    <a:pt x="1471" y="7218"/>
                  </a:lnTo>
                  <a:lnTo>
                    <a:pt x="1647" y="7339"/>
                  </a:lnTo>
                  <a:lnTo>
                    <a:pt x="1835" y="7447"/>
                  </a:lnTo>
                  <a:lnTo>
                    <a:pt x="2038" y="7555"/>
                  </a:lnTo>
                  <a:lnTo>
                    <a:pt x="2240" y="7649"/>
                  </a:lnTo>
                  <a:lnTo>
                    <a:pt x="2443" y="7744"/>
                  </a:lnTo>
                  <a:lnTo>
                    <a:pt x="2874" y="7892"/>
                  </a:lnTo>
                  <a:lnTo>
                    <a:pt x="3319" y="8027"/>
                  </a:lnTo>
                  <a:lnTo>
                    <a:pt x="3765" y="8135"/>
                  </a:lnTo>
                  <a:lnTo>
                    <a:pt x="4237" y="8216"/>
                  </a:lnTo>
                  <a:lnTo>
                    <a:pt x="4709" y="8257"/>
                  </a:lnTo>
                  <a:lnTo>
                    <a:pt x="5168" y="8270"/>
                  </a:lnTo>
                  <a:lnTo>
                    <a:pt x="5545" y="8257"/>
                  </a:lnTo>
                  <a:lnTo>
                    <a:pt x="5977" y="8216"/>
                  </a:lnTo>
                  <a:lnTo>
                    <a:pt x="6449" y="8135"/>
                  </a:lnTo>
                  <a:lnTo>
                    <a:pt x="6706" y="8095"/>
                  </a:lnTo>
                  <a:lnTo>
                    <a:pt x="6962" y="8027"/>
                  </a:lnTo>
                  <a:lnTo>
                    <a:pt x="7232" y="7960"/>
                  </a:lnTo>
                  <a:lnTo>
                    <a:pt x="7502" y="7865"/>
                  </a:lnTo>
                  <a:lnTo>
                    <a:pt x="7771" y="7771"/>
                  </a:lnTo>
                  <a:lnTo>
                    <a:pt x="8055" y="7676"/>
                  </a:lnTo>
                  <a:lnTo>
                    <a:pt x="8324" y="7555"/>
                  </a:lnTo>
                  <a:lnTo>
                    <a:pt x="8608" y="7420"/>
                  </a:lnTo>
                  <a:lnTo>
                    <a:pt x="8878" y="7272"/>
                  </a:lnTo>
                  <a:lnTo>
                    <a:pt x="9147" y="7110"/>
                  </a:lnTo>
                  <a:lnTo>
                    <a:pt x="9404" y="6934"/>
                  </a:lnTo>
                  <a:lnTo>
                    <a:pt x="9660" y="6746"/>
                  </a:lnTo>
                  <a:lnTo>
                    <a:pt x="9903" y="6543"/>
                  </a:lnTo>
                  <a:lnTo>
                    <a:pt x="10146" y="6327"/>
                  </a:lnTo>
                  <a:lnTo>
                    <a:pt x="10375" y="6085"/>
                  </a:lnTo>
                  <a:lnTo>
                    <a:pt x="10591" y="5828"/>
                  </a:lnTo>
                  <a:lnTo>
                    <a:pt x="10780" y="5558"/>
                  </a:lnTo>
                  <a:lnTo>
                    <a:pt x="10969" y="5275"/>
                  </a:lnTo>
                  <a:lnTo>
                    <a:pt x="11144" y="4965"/>
                  </a:lnTo>
                  <a:lnTo>
                    <a:pt x="11292" y="4641"/>
                  </a:lnTo>
                  <a:lnTo>
                    <a:pt x="11427" y="4290"/>
                  </a:lnTo>
                  <a:lnTo>
                    <a:pt x="11535" y="3926"/>
                  </a:lnTo>
                  <a:lnTo>
                    <a:pt x="11616" y="3535"/>
                  </a:lnTo>
                  <a:lnTo>
                    <a:pt x="11684" y="3117"/>
                  </a:lnTo>
                  <a:lnTo>
                    <a:pt x="11724" y="2698"/>
                  </a:lnTo>
                  <a:lnTo>
                    <a:pt x="11738" y="2240"/>
                  </a:lnTo>
                  <a:lnTo>
                    <a:pt x="11738"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13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H3 — Street Dark 1">
  <p:cSld name="CUSTOM_4_1">
    <p:bg>
      <p:bgPr>
        <a:solidFill>
          <a:schemeClr val="dk1"/>
        </a:solidFill>
      </p:bgPr>
    </p:bg>
    <p:spTree>
      <p:nvGrpSpPr>
        <p:cNvPr id="1619" name="Shape 1619"/>
        <p:cNvGrpSpPr/>
        <p:nvPr/>
      </p:nvGrpSpPr>
      <p:grpSpPr>
        <a:xfrm>
          <a:off x="0" y="0"/>
          <a:ext cx="0" cy="0"/>
          <a:chOff x="0" y="0"/>
          <a:chExt cx="0" cy="0"/>
        </a:xfrm>
      </p:grpSpPr>
      <p:sp>
        <p:nvSpPr>
          <p:cNvPr id="1620" name="Google Shape;1620;p145"/>
          <p:cNvSpPr txBox="1"/>
          <p:nvPr>
            <p:ph type="title"/>
          </p:nvPr>
        </p:nvSpPr>
        <p:spPr>
          <a:xfrm>
            <a:off x="290525" y="671750"/>
            <a:ext cx="2813700" cy="718800"/>
          </a:xfrm>
          <a:prstGeom prst="rect">
            <a:avLst/>
          </a:prstGeom>
          <a:noFill/>
          <a:ln>
            <a:noFill/>
          </a:ln>
        </p:spPr>
        <p:txBody>
          <a:bodyPr anchorCtr="0" anchor="b" bIns="0" lIns="0" spcFirstLastPara="1" rIns="0" wrap="square" tIns="0">
            <a:noAutofit/>
          </a:bodyPr>
          <a:lstStyle>
            <a:lvl1pPr lvl="0" rtl="0">
              <a:spcBef>
                <a:spcPts val="0"/>
              </a:spcBef>
              <a:spcAft>
                <a:spcPts val="0"/>
              </a:spcAft>
              <a:buSzPts val="2400"/>
              <a:buFont typeface="Helvetica Neue"/>
              <a:buNone/>
              <a:defRPr b="1" sz="2400">
                <a:solidFill>
                  <a:schemeClr val="lt1"/>
                </a:solidFill>
                <a:latin typeface="Helvetica Neue"/>
                <a:ea typeface="Helvetica Neue"/>
                <a:cs typeface="Helvetica Neue"/>
                <a:sym typeface="Helvetica Neue"/>
              </a:defRPr>
            </a:lvl1pPr>
            <a:lvl2pPr lvl="1" rtl="0">
              <a:spcBef>
                <a:spcPts val="0"/>
              </a:spcBef>
              <a:spcAft>
                <a:spcPts val="0"/>
              </a:spcAft>
              <a:buSzPts val="2400"/>
              <a:buFont typeface="Helvetica Neue"/>
              <a:buNone/>
              <a:defRPr b="1" sz="2400">
                <a:latin typeface="Helvetica Neue"/>
                <a:ea typeface="Helvetica Neue"/>
                <a:cs typeface="Helvetica Neue"/>
                <a:sym typeface="Helvetica Neue"/>
              </a:defRPr>
            </a:lvl2pPr>
            <a:lvl3pPr lvl="2" rtl="0">
              <a:spcBef>
                <a:spcPts val="0"/>
              </a:spcBef>
              <a:spcAft>
                <a:spcPts val="0"/>
              </a:spcAft>
              <a:buSzPts val="2400"/>
              <a:buFont typeface="Helvetica Neue"/>
              <a:buNone/>
              <a:defRPr b="1" sz="2400">
                <a:latin typeface="Helvetica Neue"/>
                <a:ea typeface="Helvetica Neue"/>
                <a:cs typeface="Helvetica Neue"/>
                <a:sym typeface="Helvetica Neue"/>
              </a:defRPr>
            </a:lvl3pPr>
            <a:lvl4pPr lvl="3" rtl="0">
              <a:spcBef>
                <a:spcPts val="0"/>
              </a:spcBef>
              <a:spcAft>
                <a:spcPts val="0"/>
              </a:spcAft>
              <a:buSzPts val="2400"/>
              <a:buFont typeface="Helvetica Neue"/>
              <a:buNone/>
              <a:defRPr b="1" sz="2400">
                <a:latin typeface="Helvetica Neue"/>
                <a:ea typeface="Helvetica Neue"/>
                <a:cs typeface="Helvetica Neue"/>
                <a:sym typeface="Helvetica Neue"/>
              </a:defRPr>
            </a:lvl4pPr>
            <a:lvl5pPr lvl="4" rtl="0">
              <a:spcBef>
                <a:spcPts val="0"/>
              </a:spcBef>
              <a:spcAft>
                <a:spcPts val="0"/>
              </a:spcAft>
              <a:buSzPts val="2400"/>
              <a:buFont typeface="Helvetica Neue"/>
              <a:buNone/>
              <a:defRPr b="1" sz="2400">
                <a:latin typeface="Helvetica Neue"/>
                <a:ea typeface="Helvetica Neue"/>
                <a:cs typeface="Helvetica Neue"/>
                <a:sym typeface="Helvetica Neue"/>
              </a:defRPr>
            </a:lvl5pPr>
            <a:lvl6pPr lvl="5" rtl="0">
              <a:spcBef>
                <a:spcPts val="0"/>
              </a:spcBef>
              <a:spcAft>
                <a:spcPts val="0"/>
              </a:spcAft>
              <a:buSzPts val="2400"/>
              <a:buFont typeface="Helvetica Neue"/>
              <a:buNone/>
              <a:defRPr b="1" sz="2400">
                <a:latin typeface="Helvetica Neue"/>
                <a:ea typeface="Helvetica Neue"/>
                <a:cs typeface="Helvetica Neue"/>
                <a:sym typeface="Helvetica Neue"/>
              </a:defRPr>
            </a:lvl6pPr>
            <a:lvl7pPr lvl="6" rtl="0">
              <a:spcBef>
                <a:spcPts val="0"/>
              </a:spcBef>
              <a:spcAft>
                <a:spcPts val="0"/>
              </a:spcAft>
              <a:buSzPts val="2400"/>
              <a:buFont typeface="Helvetica Neue"/>
              <a:buNone/>
              <a:defRPr b="1" sz="2400">
                <a:latin typeface="Helvetica Neue"/>
                <a:ea typeface="Helvetica Neue"/>
                <a:cs typeface="Helvetica Neue"/>
                <a:sym typeface="Helvetica Neue"/>
              </a:defRPr>
            </a:lvl7pPr>
            <a:lvl8pPr lvl="7" rtl="0">
              <a:spcBef>
                <a:spcPts val="0"/>
              </a:spcBef>
              <a:spcAft>
                <a:spcPts val="0"/>
              </a:spcAft>
              <a:buSzPts val="2400"/>
              <a:buFont typeface="Helvetica Neue"/>
              <a:buNone/>
              <a:defRPr b="1" sz="2400">
                <a:latin typeface="Helvetica Neue"/>
                <a:ea typeface="Helvetica Neue"/>
                <a:cs typeface="Helvetica Neue"/>
                <a:sym typeface="Helvetica Neue"/>
              </a:defRPr>
            </a:lvl8pPr>
            <a:lvl9pPr lvl="8" rtl="0">
              <a:spcBef>
                <a:spcPts val="0"/>
              </a:spcBef>
              <a:spcAft>
                <a:spcPts val="0"/>
              </a:spcAft>
              <a:buSzPts val="2400"/>
              <a:buFont typeface="Helvetica Neue"/>
              <a:buNone/>
              <a:defRPr b="1" sz="2400">
                <a:latin typeface="Helvetica Neue"/>
                <a:ea typeface="Helvetica Neue"/>
                <a:cs typeface="Helvetica Neue"/>
                <a:sym typeface="Helvetica Neue"/>
              </a:defRPr>
            </a:lvl9pPr>
          </a:lstStyle>
          <a:p/>
        </p:txBody>
      </p:sp>
      <p:sp>
        <p:nvSpPr>
          <p:cNvPr id="1621" name="Google Shape;1621;p145"/>
          <p:cNvSpPr/>
          <p:nvPr/>
        </p:nvSpPr>
        <p:spPr>
          <a:xfrm>
            <a:off x="8698265" y="4870865"/>
            <a:ext cx="136800" cy="139800"/>
          </a:xfrm>
          <a:prstGeom prst="ellipse">
            <a:avLst/>
          </a:pr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 name="Google Shape;1622;p145"/>
          <p:cNvSpPr txBox="1"/>
          <p:nvPr>
            <p:ph idx="12" type="sldNum"/>
          </p:nvPr>
        </p:nvSpPr>
        <p:spPr>
          <a:xfrm>
            <a:off x="290521" y="4874925"/>
            <a:ext cx="312300" cy="131700"/>
          </a:xfrm>
          <a:prstGeom prst="rect">
            <a:avLst/>
          </a:prstGeom>
          <a:noFill/>
          <a:ln>
            <a:noFill/>
          </a:ln>
        </p:spPr>
        <p:txBody>
          <a:bodyPr anchorCtr="0" anchor="ctr" bIns="0" lIns="0" spcFirstLastPara="1" rIns="0" wrap="square" tIns="0">
            <a:noAutofit/>
          </a:bodyPr>
          <a:lstStyle>
            <a:lvl1pPr indent="0" lvl="0"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1pPr>
            <a:lvl2pPr indent="0" lvl="1"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2pPr>
            <a:lvl3pPr indent="0" lvl="2"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3pPr>
            <a:lvl4pPr indent="0" lvl="3"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4pPr>
            <a:lvl5pPr indent="0" lvl="4"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5pPr>
            <a:lvl6pPr indent="0" lvl="5"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6pPr>
            <a:lvl7pPr indent="0" lvl="6"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7pPr>
            <a:lvl8pPr indent="0" lvl="7"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8pPr>
            <a:lvl9pPr indent="0" lvl="8"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9pPr>
          </a:lstStyle>
          <a:p>
            <a:pPr indent="0" lvl="0" marL="0" rtl="0" algn="l">
              <a:spcBef>
                <a:spcPts val="0"/>
              </a:spcBef>
              <a:spcAft>
                <a:spcPts val="0"/>
              </a:spcAft>
              <a:buNone/>
            </a:pPr>
            <a:fld id="{00000000-1234-1234-1234-123412341234}" type="slidenum">
              <a:rPr lang="en"/>
              <a:t>‹#›</a:t>
            </a:fld>
            <a:endParaRPr/>
          </a:p>
        </p:txBody>
      </p:sp>
      <p:sp>
        <p:nvSpPr>
          <p:cNvPr id="1623" name="Google Shape;1623;p145"/>
          <p:cNvSpPr txBox="1"/>
          <p:nvPr/>
        </p:nvSpPr>
        <p:spPr>
          <a:xfrm>
            <a:off x="1206943" y="4874925"/>
            <a:ext cx="1577100" cy="131700"/>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Clr>
                <a:srgbClr val="000000"/>
              </a:buClr>
              <a:buSzPts val="600"/>
              <a:buFont typeface="Arial"/>
              <a:buNone/>
            </a:pPr>
            <a:r>
              <a:rPr lang="en" sz="600">
                <a:solidFill>
                  <a:schemeClr val="dk2"/>
                </a:solidFill>
                <a:latin typeface="Helvetica Neue"/>
                <a:ea typeface="Helvetica Neue"/>
                <a:cs typeface="Helvetica Neue"/>
                <a:sym typeface="Helvetica Neue"/>
              </a:rPr>
              <a:t>2022 © AppFolio, Inc. Confidential</a:t>
            </a:r>
            <a:endParaRPr sz="600">
              <a:solidFill>
                <a:schemeClr val="dk2"/>
              </a:solidFill>
              <a:latin typeface="Helvetica Neue"/>
              <a:ea typeface="Helvetica Neue"/>
              <a:cs typeface="Helvetica Neue"/>
              <a:sym typeface="Helvetica Neue"/>
            </a:endParaRPr>
          </a:p>
        </p:txBody>
      </p:sp>
      <p:grpSp>
        <p:nvGrpSpPr>
          <p:cNvPr id="1624" name="Google Shape;1624;p145"/>
          <p:cNvGrpSpPr/>
          <p:nvPr/>
        </p:nvGrpSpPr>
        <p:grpSpPr>
          <a:xfrm>
            <a:off x="8684368" y="4856161"/>
            <a:ext cx="164601" cy="164574"/>
            <a:chOff x="5701200" y="2981425"/>
            <a:chExt cx="927850" cy="905250"/>
          </a:xfrm>
        </p:grpSpPr>
        <p:sp>
          <p:nvSpPr>
            <p:cNvPr id="1625" name="Google Shape;1625;p145"/>
            <p:cNvSpPr/>
            <p:nvPr/>
          </p:nvSpPr>
          <p:spPr>
            <a:xfrm>
              <a:off x="5701200" y="2981425"/>
              <a:ext cx="927850" cy="905250"/>
            </a:xfrm>
            <a:custGeom>
              <a:rect b="b" l="l" r="r" t="t"/>
              <a:pathLst>
                <a:path extrusionOk="0" h="36210" w="37114">
                  <a:moveTo>
                    <a:pt x="20237" y="5748"/>
                  </a:moveTo>
                  <a:lnTo>
                    <a:pt x="20587" y="5761"/>
                  </a:lnTo>
                  <a:lnTo>
                    <a:pt x="20925" y="5788"/>
                  </a:lnTo>
                  <a:lnTo>
                    <a:pt x="21262" y="5815"/>
                  </a:lnTo>
                  <a:lnTo>
                    <a:pt x="21599" y="5869"/>
                  </a:lnTo>
                  <a:lnTo>
                    <a:pt x="21936" y="5923"/>
                  </a:lnTo>
                  <a:lnTo>
                    <a:pt x="22274" y="5991"/>
                  </a:lnTo>
                  <a:lnTo>
                    <a:pt x="22597" y="6072"/>
                  </a:lnTo>
                  <a:lnTo>
                    <a:pt x="22921" y="6166"/>
                  </a:lnTo>
                  <a:lnTo>
                    <a:pt x="23245" y="6260"/>
                  </a:lnTo>
                  <a:lnTo>
                    <a:pt x="23569" y="6368"/>
                  </a:lnTo>
                  <a:lnTo>
                    <a:pt x="23893" y="6503"/>
                  </a:lnTo>
                  <a:lnTo>
                    <a:pt x="24203" y="6625"/>
                  </a:lnTo>
                  <a:lnTo>
                    <a:pt x="24513" y="6773"/>
                  </a:lnTo>
                  <a:lnTo>
                    <a:pt x="24823" y="6922"/>
                  </a:lnTo>
                  <a:lnTo>
                    <a:pt x="25120" y="7083"/>
                  </a:lnTo>
                  <a:lnTo>
                    <a:pt x="25417" y="7272"/>
                  </a:lnTo>
                  <a:lnTo>
                    <a:pt x="25714" y="7488"/>
                  </a:lnTo>
                  <a:lnTo>
                    <a:pt x="26011" y="7731"/>
                  </a:lnTo>
                  <a:lnTo>
                    <a:pt x="26307" y="8001"/>
                  </a:lnTo>
                  <a:lnTo>
                    <a:pt x="26604" y="8298"/>
                  </a:lnTo>
                  <a:lnTo>
                    <a:pt x="26887" y="8621"/>
                  </a:lnTo>
                  <a:lnTo>
                    <a:pt x="27157" y="8972"/>
                  </a:lnTo>
                  <a:lnTo>
                    <a:pt x="27292" y="9174"/>
                  </a:lnTo>
                  <a:lnTo>
                    <a:pt x="27414" y="9363"/>
                  </a:lnTo>
                  <a:lnTo>
                    <a:pt x="27535" y="9579"/>
                  </a:lnTo>
                  <a:lnTo>
                    <a:pt x="27656" y="9795"/>
                  </a:lnTo>
                  <a:lnTo>
                    <a:pt x="27764" y="10024"/>
                  </a:lnTo>
                  <a:lnTo>
                    <a:pt x="27872" y="10254"/>
                  </a:lnTo>
                  <a:lnTo>
                    <a:pt x="27967" y="10497"/>
                  </a:lnTo>
                  <a:lnTo>
                    <a:pt x="28061" y="10753"/>
                  </a:lnTo>
                  <a:lnTo>
                    <a:pt x="28142" y="11023"/>
                  </a:lnTo>
                  <a:lnTo>
                    <a:pt x="28223" y="11292"/>
                  </a:lnTo>
                  <a:lnTo>
                    <a:pt x="28290" y="11576"/>
                  </a:lnTo>
                  <a:lnTo>
                    <a:pt x="28358" y="11873"/>
                  </a:lnTo>
                  <a:lnTo>
                    <a:pt x="28412" y="12169"/>
                  </a:lnTo>
                  <a:lnTo>
                    <a:pt x="28452" y="12493"/>
                  </a:lnTo>
                  <a:lnTo>
                    <a:pt x="28493" y="12817"/>
                  </a:lnTo>
                  <a:lnTo>
                    <a:pt x="28520" y="13154"/>
                  </a:lnTo>
                  <a:lnTo>
                    <a:pt x="28533" y="13491"/>
                  </a:lnTo>
                  <a:lnTo>
                    <a:pt x="28533" y="13856"/>
                  </a:lnTo>
                  <a:lnTo>
                    <a:pt x="28533" y="15893"/>
                  </a:lnTo>
                  <a:lnTo>
                    <a:pt x="28560" y="17039"/>
                  </a:lnTo>
                  <a:lnTo>
                    <a:pt x="28560" y="18186"/>
                  </a:lnTo>
                  <a:lnTo>
                    <a:pt x="28560" y="19319"/>
                  </a:lnTo>
                  <a:lnTo>
                    <a:pt x="28533" y="20412"/>
                  </a:lnTo>
                  <a:lnTo>
                    <a:pt x="28506" y="20938"/>
                  </a:lnTo>
                  <a:lnTo>
                    <a:pt x="28479" y="21451"/>
                  </a:lnTo>
                  <a:lnTo>
                    <a:pt x="28425" y="21937"/>
                  </a:lnTo>
                  <a:lnTo>
                    <a:pt x="28371" y="22395"/>
                  </a:lnTo>
                  <a:lnTo>
                    <a:pt x="28304" y="22827"/>
                  </a:lnTo>
                  <a:lnTo>
                    <a:pt x="28223" y="23218"/>
                  </a:lnTo>
                  <a:lnTo>
                    <a:pt x="28142" y="23582"/>
                  </a:lnTo>
                  <a:lnTo>
                    <a:pt x="28034" y="23906"/>
                  </a:lnTo>
                  <a:lnTo>
                    <a:pt x="27845" y="24392"/>
                  </a:lnTo>
                  <a:lnTo>
                    <a:pt x="27629" y="24864"/>
                  </a:lnTo>
                  <a:lnTo>
                    <a:pt x="27387" y="25323"/>
                  </a:lnTo>
                  <a:lnTo>
                    <a:pt x="27117" y="25768"/>
                  </a:lnTo>
                  <a:lnTo>
                    <a:pt x="26833" y="26200"/>
                  </a:lnTo>
                  <a:lnTo>
                    <a:pt x="26523" y="26618"/>
                  </a:lnTo>
                  <a:lnTo>
                    <a:pt x="26199" y="27009"/>
                  </a:lnTo>
                  <a:lnTo>
                    <a:pt x="25835" y="27400"/>
                  </a:lnTo>
                  <a:lnTo>
                    <a:pt x="25471" y="27751"/>
                  </a:lnTo>
                  <a:lnTo>
                    <a:pt x="25080" y="28088"/>
                  </a:lnTo>
                  <a:lnTo>
                    <a:pt x="24661" y="28412"/>
                  </a:lnTo>
                  <a:lnTo>
                    <a:pt x="24243" y="28709"/>
                  </a:lnTo>
                  <a:lnTo>
                    <a:pt x="23798" y="28979"/>
                  </a:lnTo>
                  <a:lnTo>
                    <a:pt x="23353" y="29222"/>
                  </a:lnTo>
                  <a:lnTo>
                    <a:pt x="22881" y="29451"/>
                  </a:lnTo>
                  <a:lnTo>
                    <a:pt x="22409" y="29640"/>
                  </a:lnTo>
                  <a:lnTo>
                    <a:pt x="22287" y="29694"/>
                  </a:lnTo>
                  <a:lnTo>
                    <a:pt x="21788" y="29869"/>
                  </a:lnTo>
                  <a:lnTo>
                    <a:pt x="21289" y="30031"/>
                  </a:lnTo>
                  <a:lnTo>
                    <a:pt x="20776" y="30152"/>
                  </a:lnTo>
                  <a:lnTo>
                    <a:pt x="20264" y="30260"/>
                  </a:lnTo>
                  <a:lnTo>
                    <a:pt x="19737" y="30341"/>
                  </a:lnTo>
                  <a:lnTo>
                    <a:pt x="19211" y="30395"/>
                  </a:lnTo>
                  <a:lnTo>
                    <a:pt x="18685" y="30422"/>
                  </a:lnTo>
                  <a:lnTo>
                    <a:pt x="17484" y="30422"/>
                  </a:lnTo>
                  <a:lnTo>
                    <a:pt x="17134" y="30395"/>
                  </a:lnTo>
                  <a:lnTo>
                    <a:pt x="16769" y="30368"/>
                  </a:lnTo>
                  <a:lnTo>
                    <a:pt x="16405" y="30328"/>
                  </a:lnTo>
                  <a:lnTo>
                    <a:pt x="16027" y="30274"/>
                  </a:lnTo>
                  <a:lnTo>
                    <a:pt x="15650" y="30193"/>
                  </a:lnTo>
                  <a:lnTo>
                    <a:pt x="15272" y="30112"/>
                  </a:lnTo>
                  <a:lnTo>
                    <a:pt x="14894" y="30017"/>
                  </a:lnTo>
                  <a:lnTo>
                    <a:pt x="14517" y="29910"/>
                  </a:lnTo>
                  <a:lnTo>
                    <a:pt x="14139" y="29788"/>
                  </a:lnTo>
                  <a:lnTo>
                    <a:pt x="13761" y="29653"/>
                  </a:lnTo>
                  <a:lnTo>
                    <a:pt x="13383" y="29505"/>
                  </a:lnTo>
                  <a:lnTo>
                    <a:pt x="13019" y="29343"/>
                  </a:lnTo>
                  <a:lnTo>
                    <a:pt x="12655" y="29168"/>
                  </a:lnTo>
                  <a:lnTo>
                    <a:pt x="12304" y="28979"/>
                  </a:lnTo>
                  <a:lnTo>
                    <a:pt x="11967" y="28776"/>
                  </a:lnTo>
                  <a:lnTo>
                    <a:pt x="11630" y="28560"/>
                  </a:lnTo>
                  <a:lnTo>
                    <a:pt x="11306" y="28345"/>
                  </a:lnTo>
                  <a:lnTo>
                    <a:pt x="10982" y="28102"/>
                  </a:lnTo>
                  <a:lnTo>
                    <a:pt x="10685" y="27859"/>
                  </a:lnTo>
                  <a:lnTo>
                    <a:pt x="10402" y="27603"/>
                  </a:lnTo>
                  <a:lnTo>
                    <a:pt x="10132" y="27319"/>
                  </a:lnTo>
                  <a:lnTo>
                    <a:pt x="9889" y="27036"/>
                  </a:lnTo>
                  <a:lnTo>
                    <a:pt x="9646" y="26739"/>
                  </a:lnTo>
                  <a:lnTo>
                    <a:pt x="9431" y="26429"/>
                  </a:lnTo>
                  <a:lnTo>
                    <a:pt x="9242" y="26119"/>
                  </a:lnTo>
                  <a:lnTo>
                    <a:pt x="9066" y="25781"/>
                  </a:lnTo>
                  <a:lnTo>
                    <a:pt x="8918" y="25444"/>
                  </a:lnTo>
                  <a:lnTo>
                    <a:pt x="8797" y="25080"/>
                  </a:lnTo>
                  <a:lnTo>
                    <a:pt x="8702" y="24716"/>
                  </a:lnTo>
                  <a:lnTo>
                    <a:pt x="8621" y="24338"/>
                  </a:lnTo>
                  <a:lnTo>
                    <a:pt x="8581" y="23960"/>
                  </a:lnTo>
                  <a:lnTo>
                    <a:pt x="8567" y="23555"/>
                  </a:lnTo>
                  <a:lnTo>
                    <a:pt x="8581" y="23097"/>
                  </a:lnTo>
                  <a:lnTo>
                    <a:pt x="8608" y="22840"/>
                  </a:lnTo>
                  <a:lnTo>
                    <a:pt x="8635" y="22598"/>
                  </a:lnTo>
                  <a:lnTo>
                    <a:pt x="8675" y="22328"/>
                  </a:lnTo>
                  <a:lnTo>
                    <a:pt x="8729" y="22071"/>
                  </a:lnTo>
                  <a:lnTo>
                    <a:pt x="8797" y="21802"/>
                  </a:lnTo>
                  <a:lnTo>
                    <a:pt x="8877" y="21518"/>
                  </a:lnTo>
                  <a:lnTo>
                    <a:pt x="8972" y="21249"/>
                  </a:lnTo>
                  <a:lnTo>
                    <a:pt x="9080" y="20965"/>
                  </a:lnTo>
                  <a:lnTo>
                    <a:pt x="9201" y="20682"/>
                  </a:lnTo>
                  <a:lnTo>
                    <a:pt x="9350" y="20399"/>
                  </a:lnTo>
                  <a:lnTo>
                    <a:pt x="9512" y="20129"/>
                  </a:lnTo>
                  <a:lnTo>
                    <a:pt x="9700" y="19846"/>
                  </a:lnTo>
                  <a:lnTo>
                    <a:pt x="9903" y="19562"/>
                  </a:lnTo>
                  <a:lnTo>
                    <a:pt x="10132" y="19292"/>
                  </a:lnTo>
                  <a:lnTo>
                    <a:pt x="10388" y="19023"/>
                  </a:lnTo>
                  <a:lnTo>
                    <a:pt x="10658" y="18766"/>
                  </a:lnTo>
                  <a:lnTo>
                    <a:pt x="10955" y="18510"/>
                  </a:lnTo>
                  <a:lnTo>
                    <a:pt x="11279" y="18254"/>
                  </a:lnTo>
                  <a:lnTo>
                    <a:pt x="11630" y="18011"/>
                  </a:lnTo>
                  <a:lnTo>
                    <a:pt x="12007" y="17781"/>
                  </a:lnTo>
                  <a:lnTo>
                    <a:pt x="12426" y="17552"/>
                  </a:lnTo>
                  <a:lnTo>
                    <a:pt x="12857" y="17350"/>
                  </a:lnTo>
                  <a:lnTo>
                    <a:pt x="13329" y="17147"/>
                  </a:lnTo>
                  <a:lnTo>
                    <a:pt x="13829" y="16959"/>
                  </a:lnTo>
                  <a:lnTo>
                    <a:pt x="14368" y="16770"/>
                  </a:lnTo>
                  <a:lnTo>
                    <a:pt x="14935" y="16621"/>
                  </a:lnTo>
                  <a:lnTo>
                    <a:pt x="15542" y="16473"/>
                  </a:lnTo>
                  <a:lnTo>
                    <a:pt x="16176" y="16338"/>
                  </a:lnTo>
                  <a:lnTo>
                    <a:pt x="16864" y="16230"/>
                  </a:lnTo>
                  <a:lnTo>
                    <a:pt x="17579" y="16122"/>
                  </a:lnTo>
                  <a:lnTo>
                    <a:pt x="18240" y="16041"/>
                  </a:lnTo>
                  <a:lnTo>
                    <a:pt x="19292" y="15933"/>
                  </a:lnTo>
                  <a:lnTo>
                    <a:pt x="20331" y="15785"/>
                  </a:lnTo>
                  <a:lnTo>
                    <a:pt x="21370" y="15623"/>
                  </a:lnTo>
                  <a:lnTo>
                    <a:pt x="22409" y="15434"/>
                  </a:lnTo>
                  <a:lnTo>
                    <a:pt x="22773" y="15340"/>
                  </a:lnTo>
                  <a:lnTo>
                    <a:pt x="23097" y="15245"/>
                  </a:lnTo>
                  <a:lnTo>
                    <a:pt x="23393" y="15151"/>
                  </a:lnTo>
                  <a:lnTo>
                    <a:pt x="23650" y="15043"/>
                  </a:lnTo>
                  <a:lnTo>
                    <a:pt x="23866" y="14921"/>
                  </a:lnTo>
                  <a:lnTo>
                    <a:pt x="24054" y="14800"/>
                  </a:lnTo>
                  <a:lnTo>
                    <a:pt x="24216" y="14665"/>
                  </a:lnTo>
                  <a:lnTo>
                    <a:pt x="24351" y="14530"/>
                  </a:lnTo>
                  <a:lnTo>
                    <a:pt x="24473" y="14395"/>
                  </a:lnTo>
                  <a:lnTo>
                    <a:pt x="24554" y="14260"/>
                  </a:lnTo>
                  <a:lnTo>
                    <a:pt x="24621" y="14112"/>
                  </a:lnTo>
                  <a:lnTo>
                    <a:pt x="24675" y="13977"/>
                  </a:lnTo>
                  <a:lnTo>
                    <a:pt x="24715" y="13829"/>
                  </a:lnTo>
                  <a:lnTo>
                    <a:pt x="24729" y="13694"/>
                  </a:lnTo>
                  <a:lnTo>
                    <a:pt x="24742" y="13559"/>
                  </a:lnTo>
                  <a:lnTo>
                    <a:pt x="24756" y="13424"/>
                  </a:lnTo>
                  <a:lnTo>
                    <a:pt x="24769" y="13276"/>
                  </a:lnTo>
                  <a:lnTo>
                    <a:pt x="24769" y="13127"/>
                  </a:lnTo>
                  <a:lnTo>
                    <a:pt x="24756" y="12817"/>
                  </a:lnTo>
                  <a:lnTo>
                    <a:pt x="24715" y="12534"/>
                  </a:lnTo>
                  <a:lnTo>
                    <a:pt x="24675" y="12385"/>
                  </a:lnTo>
                  <a:lnTo>
                    <a:pt x="24635" y="12237"/>
                  </a:lnTo>
                  <a:lnTo>
                    <a:pt x="24581" y="12102"/>
                  </a:lnTo>
                  <a:lnTo>
                    <a:pt x="24527" y="11967"/>
                  </a:lnTo>
                  <a:lnTo>
                    <a:pt x="24392" y="11697"/>
                  </a:lnTo>
                  <a:lnTo>
                    <a:pt x="24230" y="11454"/>
                  </a:lnTo>
                  <a:lnTo>
                    <a:pt x="24135" y="11333"/>
                  </a:lnTo>
                  <a:lnTo>
                    <a:pt x="24041" y="11225"/>
                  </a:lnTo>
                  <a:lnTo>
                    <a:pt x="23879" y="11050"/>
                  </a:lnTo>
                  <a:lnTo>
                    <a:pt x="23717" y="10888"/>
                  </a:lnTo>
                  <a:lnTo>
                    <a:pt x="23528" y="10726"/>
                  </a:lnTo>
                  <a:lnTo>
                    <a:pt x="23326" y="10591"/>
                  </a:lnTo>
                  <a:lnTo>
                    <a:pt x="23110" y="10470"/>
                  </a:lnTo>
                  <a:lnTo>
                    <a:pt x="22867" y="10348"/>
                  </a:lnTo>
                  <a:lnTo>
                    <a:pt x="22611" y="10240"/>
                  </a:lnTo>
                  <a:lnTo>
                    <a:pt x="22341" y="10146"/>
                  </a:lnTo>
                  <a:lnTo>
                    <a:pt x="22058" y="10065"/>
                  </a:lnTo>
                  <a:lnTo>
                    <a:pt x="21748" y="9997"/>
                  </a:lnTo>
                  <a:lnTo>
                    <a:pt x="21424" y="9930"/>
                  </a:lnTo>
                  <a:lnTo>
                    <a:pt x="21086" y="9889"/>
                  </a:lnTo>
                  <a:lnTo>
                    <a:pt x="20722" y="9849"/>
                  </a:lnTo>
                  <a:lnTo>
                    <a:pt x="20344" y="9822"/>
                  </a:lnTo>
                  <a:lnTo>
                    <a:pt x="19953" y="9809"/>
                  </a:lnTo>
                  <a:lnTo>
                    <a:pt x="19535" y="9795"/>
                  </a:lnTo>
                  <a:lnTo>
                    <a:pt x="19157" y="9809"/>
                  </a:lnTo>
                  <a:lnTo>
                    <a:pt x="18780" y="9822"/>
                  </a:lnTo>
                  <a:lnTo>
                    <a:pt x="18429" y="9849"/>
                  </a:lnTo>
                  <a:lnTo>
                    <a:pt x="18092" y="9889"/>
                  </a:lnTo>
                  <a:lnTo>
                    <a:pt x="17781" y="9930"/>
                  </a:lnTo>
                  <a:lnTo>
                    <a:pt x="17484" y="9984"/>
                  </a:lnTo>
                  <a:lnTo>
                    <a:pt x="17188" y="10051"/>
                  </a:lnTo>
                  <a:lnTo>
                    <a:pt x="16931" y="10132"/>
                  </a:lnTo>
                  <a:lnTo>
                    <a:pt x="16675" y="10213"/>
                  </a:lnTo>
                  <a:lnTo>
                    <a:pt x="16432" y="10308"/>
                  </a:lnTo>
                  <a:lnTo>
                    <a:pt x="16203" y="10416"/>
                  </a:lnTo>
                  <a:lnTo>
                    <a:pt x="16001" y="10524"/>
                  </a:lnTo>
                  <a:lnTo>
                    <a:pt x="15798" y="10631"/>
                  </a:lnTo>
                  <a:lnTo>
                    <a:pt x="15609" y="10753"/>
                  </a:lnTo>
                  <a:lnTo>
                    <a:pt x="15434" y="10888"/>
                  </a:lnTo>
                  <a:lnTo>
                    <a:pt x="15272" y="11023"/>
                  </a:lnTo>
                  <a:lnTo>
                    <a:pt x="15124" y="11171"/>
                  </a:lnTo>
                  <a:lnTo>
                    <a:pt x="14989" y="11319"/>
                  </a:lnTo>
                  <a:lnTo>
                    <a:pt x="14854" y="11468"/>
                  </a:lnTo>
                  <a:lnTo>
                    <a:pt x="14732" y="11630"/>
                  </a:lnTo>
                  <a:lnTo>
                    <a:pt x="14624" y="11792"/>
                  </a:lnTo>
                  <a:lnTo>
                    <a:pt x="14517" y="11954"/>
                  </a:lnTo>
                  <a:lnTo>
                    <a:pt x="14422" y="12129"/>
                  </a:lnTo>
                  <a:lnTo>
                    <a:pt x="14341" y="12304"/>
                  </a:lnTo>
                  <a:lnTo>
                    <a:pt x="14179" y="12669"/>
                  </a:lnTo>
                  <a:lnTo>
                    <a:pt x="14058" y="13046"/>
                  </a:lnTo>
                  <a:lnTo>
                    <a:pt x="13950" y="13424"/>
                  </a:lnTo>
                  <a:lnTo>
                    <a:pt x="13856" y="13815"/>
                  </a:lnTo>
                  <a:lnTo>
                    <a:pt x="13815" y="14004"/>
                  </a:lnTo>
                  <a:lnTo>
                    <a:pt x="13761" y="14179"/>
                  </a:lnTo>
                  <a:lnTo>
                    <a:pt x="13694" y="14341"/>
                  </a:lnTo>
                  <a:lnTo>
                    <a:pt x="13613" y="14503"/>
                  </a:lnTo>
                  <a:lnTo>
                    <a:pt x="13505" y="14652"/>
                  </a:lnTo>
                  <a:lnTo>
                    <a:pt x="13397" y="14800"/>
                  </a:lnTo>
                  <a:lnTo>
                    <a:pt x="13262" y="14935"/>
                  </a:lnTo>
                  <a:lnTo>
                    <a:pt x="13127" y="15043"/>
                  </a:lnTo>
                  <a:lnTo>
                    <a:pt x="12979" y="15151"/>
                  </a:lnTo>
                  <a:lnTo>
                    <a:pt x="12817" y="15245"/>
                  </a:lnTo>
                  <a:lnTo>
                    <a:pt x="12655" y="15313"/>
                  </a:lnTo>
                  <a:lnTo>
                    <a:pt x="12479" y="15380"/>
                  </a:lnTo>
                  <a:lnTo>
                    <a:pt x="12304" y="15421"/>
                  </a:lnTo>
                  <a:lnTo>
                    <a:pt x="12115" y="15448"/>
                  </a:lnTo>
                  <a:lnTo>
                    <a:pt x="11751" y="15448"/>
                  </a:lnTo>
                  <a:lnTo>
                    <a:pt x="11562" y="15434"/>
                  </a:lnTo>
                  <a:lnTo>
                    <a:pt x="11373" y="15407"/>
                  </a:lnTo>
                  <a:lnTo>
                    <a:pt x="11184" y="15367"/>
                  </a:lnTo>
                  <a:lnTo>
                    <a:pt x="10995" y="15313"/>
                  </a:lnTo>
                  <a:lnTo>
                    <a:pt x="10820" y="15232"/>
                  </a:lnTo>
                  <a:lnTo>
                    <a:pt x="10645" y="15137"/>
                  </a:lnTo>
                  <a:lnTo>
                    <a:pt x="10496" y="15029"/>
                  </a:lnTo>
                  <a:lnTo>
                    <a:pt x="10334" y="14908"/>
                  </a:lnTo>
                  <a:lnTo>
                    <a:pt x="10200" y="14773"/>
                  </a:lnTo>
                  <a:lnTo>
                    <a:pt x="10078" y="14625"/>
                  </a:lnTo>
                  <a:lnTo>
                    <a:pt x="9970" y="14463"/>
                  </a:lnTo>
                  <a:lnTo>
                    <a:pt x="9876" y="14287"/>
                  </a:lnTo>
                  <a:lnTo>
                    <a:pt x="9795" y="14112"/>
                  </a:lnTo>
                  <a:lnTo>
                    <a:pt x="9741" y="13937"/>
                  </a:lnTo>
                  <a:lnTo>
                    <a:pt x="9687" y="13748"/>
                  </a:lnTo>
                  <a:lnTo>
                    <a:pt x="9660" y="13545"/>
                  </a:lnTo>
                  <a:lnTo>
                    <a:pt x="9660" y="13424"/>
                  </a:lnTo>
                  <a:lnTo>
                    <a:pt x="9700" y="13127"/>
                  </a:lnTo>
                  <a:lnTo>
                    <a:pt x="9741" y="12817"/>
                  </a:lnTo>
                  <a:lnTo>
                    <a:pt x="9795" y="12520"/>
                  </a:lnTo>
                  <a:lnTo>
                    <a:pt x="9849" y="12223"/>
                  </a:lnTo>
                  <a:lnTo>
                    <a:pt x="9930" y="11927"/>
                  </a:lnTo>
                  <a:lnTo>
                    <a:pt x="10011" y="11643"/>
                  </a:lnTo>
                  <a:lnTo>
                    <a:pt x="10105" y="11360"/>
                  </a:lnTo>
                  <a:lnTo>
                    <a:pt x="10213" y="11077"/>
                  </a:lnTo>
                  <a:lnTo>
                    <a:pt x="10334" y="10793"/>
                  </a:lnTo>
                  <a:lnTo>
                    <a:pt x="10456" y="10524"/>
                  </a:lnTo>
                  <a:lnTo>
                    <a:pt x="10591" y="10254"/>
                  </a:lnTo>
                  <a:lnTo>
                    <a:pt x="10739" y="9984"/>
                  </a:lnTo>
                  <a:lnTo>
                    <a:pt x="10901" y="9728"/>
                  </a:lnTo>
                  <a:lnTo>
                    <a:pt x="11063" y="9471"/>
                  </a:lnTo>
                  <a:lnTo>
                    <a:pt x="11252" y="9228"/>
                  </a:lnTo>
                  <a:lnTo>
                    <a:pt x="11427" y="8986"/>
                  </a:lnTo>
                  <a:lnTo>
                    <a:pt x="11603" y="8783"/>
                  </a:lnTo>
                  <a:lnTo>
                    <a:pt x="11778" y="8594"/>
                  </a:lnTo>
                  <a:lnTo>
                    <a:pt x="11953" y="8405"/>
                  </a:lnTo>
                  <a:lnTo>
                    <a:pt x="12142" y="8230"/>
                  </a:lnTo>
                  <a:lnTo>
                    <a:pt x="12345" y="8055"/>
                  </a:lnTo>
                  <a:lnTo>
                    <a:pt x="12547" y="7893"/>
                  </a:lnTo>
                  <a:lnTo>
                    <a:pt x="12749" y="7731"/>
                  </a:lnTo>
                  <a:lnTo>
                    <a:pt x="12965" y="7569"/>
                  </a:lnTo>
                  <a:lnTo>
                    <a:pt x="13181" y="7421"/>
                  </a:lnTo>
                  <a:lnTo>
                    <a:pt x="13410" y="7286"/>
                  </a:lnTo>
                  <a:lnTo>
                    <a:pt x="13640" y="7151"/>
                  </a:lnTo>
                  <a:lnTo>
                    <a:pt x="13869" y="7016"/>
                  </a:lnTo>
                  <a:lnTo>
                    <a:pt x="14125" y="6895"/>
                  </a:lnTo>
                  <a:lnTo>
                    <a:pt x="14368" y="6773"/>
                  </a:lnTo>
                  <a:lnTo>
                    <a:pt x="14624" y="6665"/>
                  </a:lnTo>
                  <a:lnTo>
                    <a:pt x="14881" y="6557"/>
                  </a:lnTo>
                  <a:lnTo>
                    <a:pt x="15434" y="6368"/>
                  </a:lnTo>
                  <a:lnTo>
                    <a:pt x="16001" y="6207"/>
                  </a:lnTo>
                  <a:lnTo>
                    <a:pt x="16581" y="6058"/>
                  </a:lnTo>
                  <a:lnTo>
                    <a:pt x="17201" y="5950"/>
                  </a:lnTo>
                  <a:lnTo>
                    <a:pt x="17835" y="5856"/>
                  </a:lnTo>
                  <a:lnTo>
                    <a:pt x="18496" y="5802"/>
                  </a:lnTo>
                  <a:lnTo>
                    <a:pt x="19184" y="5761"/>
                  </a:lnTo>
                  <a:lnTo>
                    <a:pt x="19899" y="5748"/>
                  </a:lnTo>
                  <a:close/>
                  <a:moveTo>
                    <a:pt x="18523" y="1"/>
                  </a:moveTo>
                  <a:lnTo>
                    <a:pt x="18038" y="14"/>
                  </a:lnTo>
                  <a:lnTo>
                    <a:pt x="17565" y="28"/>
                  </a:lnTo>
                  <a:lnTo>
                    <a:pt x="17093" y="55"/>
                  </a:lnTo>
                  <a:lnTo>
                    <a:pt x="16621" y="95"/>
                  </a:lnTo>
                  <a:lnTo>
                    <a:pt x="16149" y="149"/>
                  </a:lnTo>
                  <a:lnTo>
                    <a:pt x="15690" y="203"/>
                  </a:lnTo>
                  <a:lnTo>
                    <a:pt x="15232" y="271"/>
                  </a:lnTo>
                  <a:lnTo>
                    <a:pt x="14773" y="352"/>
                  </a:lnTo>
                  <a:lnTo>
                    <a:pt x="14328" y="446"/>
                  </a:lnTo>
                  <a:lnTo>
                    <a:pt x="13882" y="540"/>
                  </a:lnTo>
                  <a:lnTo>
                    <a:pt x="13437" y="648"/>
                  </a:lnTo>
                  <a:lnTo>
                    <a:pt x="12992" y="770"/>
                  </a:lnTo>
                  <a:lnTo>
                    <a:pt x="12560" y="905"/>
                  </a:lnTo>
                  <a:lnTo>
                    <a:pt x="12129" y="1040"/>
                  </a:lnTo>
                  <a:lnTo>
                    <a:pt x="11711" y="1201"/>
                  </a:lnTo>
                  <a:lnTo>
                    <a:pt x="11292" y="1350"/>
                  </a:lnTo>
                  <a:lnTo>
                    <a:pt x="10874" y="1525"/>
                  </a:lnTo>
                  <a:lnTo>
                    <a:pt x="10469" y="1701"/>
                  </a:lnTo>
                  <a:lnTo>
                    <a:pt x="10065" y="1890"/>
                  </a:lnTo>
                  <a:lnTo>
                    <a:pt x="9673" y="2078"/>
                  </a:lnTo>
                  <a:lnTo>
                    <a:pt x="9282" y="2294"/>
                  </a:lnTo>
                  <a:lnTo>
                    <a:pt x="8891" y="2497"/>
                  </a:lnTo>
                  <a:lnTo>
                    <a:pt x="8513" y="2726"/>
                  </a:lnTo>
                  <a:lnTo>
                    <a:pt x="8149" y="2955"/>
                  </a:lnTo>
                  <a:lnTo>
                    <a:pt x="7771" y="3198"/>
                  </a:lnTo>
                  <a:lnTo>
                    <a:pt x="7420" y="3441"/>
                  </a:lnTo>
                  <a:lnTo>
                    <a:pt x="7070" y="3697"/>
                  </a:lnTo>
                  <a:lnTo>
                    <a:pt x="6719" y="3967"/>
                  </a:lnTo>
                  <a:lnTo>
                    <a:pt x="6382" y="4237"/>
                  </a:lnTo>
                  <a:lnTo>
                    <a:pt x="6044" y="4520"/>
                  </a:lnTo>
                  <a:lnTo>
                    <a:pt x="5721" y="4803"/>
                  </a:lnTo>
                  <a:lnTo>
                    <a:pt x="5410" y="5100"/>
                  </a:lnTo>
                  <a:lnTo>
                    <a:pt x="5100" y="5411"/>
                  </a:lnTo>
                  <a:lnTo>
                    <a:pt x="4790" y="5721"/>
                  </a:lnTo>
                  <a:lnTo>
                    <a:pt x="4493" y="6031"/>
                  </a:lnTo>
                  <a:lnTo>
                    <a:pt x="4210" y="6368"/>
                  </a:lnTo>
                  <a:lnTo>
                    <a:pt x="3940" y="6692"/>
                  </a:lnTo>
                  <a:lnTo>
                    <a:pt x="3670" y="7029"/>
                  </a:lnTo>
                  <a:lnTo>
                    <a:pt x="3400" y="7380"/>
                  </a:lnTo>
                  <a:lnTo>
                    <a:pt x="3144" y="7731"/>
                  </a:lnTo>
                  <a:lnTo>
                    <a:pt x="2901" y="8095"/>
                  </a:lnTo>
                  <a:lnTo>
                    <a:pt x="2672" y="8473"/>
                  </a:lnTo>
                  <a:lnTo>
                    <a:pt x="2442" y="8837"/>
                  </a:lnTo>
                  <a:lnTo>
                    <a:pt x="2227" y="9228"/>
                  </a:lnTo>
                  <a:lnTo>
                    <a:pt x="2011" y="9606"/>
                  </a:lnTo>
                  <a:lnTo>
                    <a:pt x="1822" y="9997"/>
                  </a:lnTo>
                  <a:lnTo>
                    <a:pt x="1633" y="10402"/>
                  </a:lnTo>
                  <a:lnTo>
                    <a:pt x="1444" y="10807"/>
                  </a:lnTo>
                  <a:lnTo>
                    <a:pt x="1282" y="11225"/>
                  </a:lnTo>
                  <a:lnTo>
                    <a:pt x="1120" y="11643"/>
                  </a:lnTo>
                  <a:lnTo>
                    <a:pt x="972" y="12061"/>
                  </a:lnTo>
                  <a:lnTo>
                    <a:pt x="824" y="12493"/>
                  </a:lnTo>
                  <a:lnTo>
                    <a:pt x="702" y="12925"/>
                  </a:lnTo>
                  <a:lnTo>
                    <a:pt x="581" y="13357"/>
                  </a:lnTo>
                  <a:lnTo>
                    <a:pt x="473" y="13802"/>
                  </a:lnTo>
                  <a:lnTo>
                    <a:pt x="378" y="14260"/>
                  </a:lnTo>
                  <a:lnTo>
                    <a:pt x="284" y="14719"/>
                  </a:lnTo>
                  <a:lnTo>
                    <a:pt x="216" y="15178"/>
                  </a:lnTo>
                  <a:lnTo>
                    <a:pt x="149" y="15636"/>
                  </a:lnTo>
                  <a:lnTo>
                    <a:pt x="95" y="16109"/>
                  </a:lnTo>
                  <a:lnTo>
                    <a:pt x="55" y="16581"/>
                  </a:lnTo>
                  <a:lnTo>
                    <a:pt x="28" y="17066"/>
                  </a:lnTo>
                  <a:lnTo>
                    <a:pt x="1" y="17539"/>
                  </a:lnTo>
                  <a:lnTo>
                    <a:pt x="1" y="18024"/>
                  </a:lnTo>
                  <a:lnTo>
                    <a:pt x="1" y="18523"/>
                  </a:lnTo>
                  <a:lnTo>
                    <a:pt x="28" y="18996"/>
                  </a:lnTo>
                  <a:lnTo>
                    <a:pt x="55" y="19481"/>
                  </a:lnTo>
                  <a:lnTo>
                    <a:pt x="95" y="19953"/>
                  </a:lnTo>
                  <a:lnTo>
                    <a:pt x="149" y="20426"/>
                  </a:lnTo>
                  <a:lnTo>
                    <a:pt x="216" y="20898"/>
                  </a:lnTo>
                  <a:lnTo>
                    <a:pt x="284" y="21356"/>
                  </a:lnTo>
                  <a:lnTo>
                    <a:pt x="378" y="21815"/>
                  </a:lnTo>
                  <a:lnTo>
                    <a:pt x="473" y="22260"/>
                  </a:lnTo>
                  <a:lnTo>
                    <a:pt x="581" y="22706"/>
                  </a:lnTo>
                  <a:lnTo>
                    <a:pt x="702" y="23151"/>
                  </a:lnTo>
                  <a:lnTo>
                    <a:pt x="824" y="23582"/>
                  </a:lnTo>
                  <a:lnTo>
                    <a:pt x="972" y="24014"/>
                  </a:lnTo>
                  <a:lnTo>
                    <a:pt x="1120" y="24446"/>
                  </a:lnTo>
                  <a:lnTo>
                    <a:pt x="1282" y="24864"/>
                  </a:lnTo>
                  <a:lnTo>
                    <a:pt x="1444" y="25282"/>
                  </a:lnTo>
                  <a:lnTo>
                    <a:pt x="1633" y="25687"/>
                  </a:lnTo>
                  <a:lnTo>
                    <a:pt x="1822" y="26092"/>
                  </a:lnTo>
                  <a:lnTo>
                    <a:pt x="2011" y="26483"/>
                  </a:lnTo>
                  <a:lnTo>
                    <a:pt x="2227" y="26874"/>
                  </a:lnTo>
                  <a:lnTo>
                    <a:pt x="2442" y="27265"/>
                  </a:lnTo>
                  <a:lnTo>
                    <a:pt x="2672" y="27643"/>
                  </a:lnTo>
                  <a:lnTo>
                    <a:pt x="2901" y="28007"/>
                  </a:lnTo>
                  <a:lnTo>
                    <a:pt x="3144" y="28372"/>
                  </a:lnTo>
                  <a:lnTo>
                    <a:pt x="3400" y="28736"/>
                  </a:lnTo>
                  <a:lnTo>
                    <a:pt x="3670" y="29087"/>
                  </a:lnTo>
                  <a:lnTo>
                    <a:pt x="3940" y="29424"/>
                  </a:lnTo>
                  <a:lnTo>
                    <a:pt x="4210" y="29761"/>
                  </a:lnTo>
                  <a:lnTo>
                    <a:pt x="4493" y="30098"/>
                  </a:lnTo>
                  <a:lnTo>
                    <a:pt x="4790" y="30422"/>
                  </a:lnTo>
                  <a:lnTo>
                    <a:pt x="5100" y="30732"/>
                  </a:lnTo>
                  <a:lnTo>
                    <a:pt x="5410" y="31043"/>
                  </a:lnTo>
                  <a:lnTo>
                    <a:pt x="5721" y="31340"/>
                  </a:lnTo>
                  <a:lnTo>
                    <a:pt x="6044" y="31636"/>
                  </a:lnTo>
                  <a:lnTo>
                    <a:pt x="6382" y="31920"/>
                  </a:lnTo>
                  <a:lnTo>
                    <a:pt x="6719" y="32189"/>
                  </a:lnTo>
                  <a:lnTo>
                    <a:pt x="7070" y="32459"/>
                  </a:lnTo>
                  <a:lnTo>
                    <a:pt x="7420" y="32716"/>
                  </a:lnTo>
                  <a:lnTo>
                    <a:pt x="7771" y="32972"/>
                  </a:lnTo>
                  <a:lnTo>
                    <a:pt x="8149" y="33215"/>
                  </a:lnTo>
                  <a:lnTo>
                    <a:pt x="8513" y="33458"/>
                  </a:lnTo>
                  <a:lnTo>
                    <a:pt x="8891" y="33673"/>
                  </a:lnTo>
                  <a:lnTo>
                    <a:pt x="9282" y="33889"/>
                  </a:lnTo>
                  <a:lnTo>
                    <a:pt x="9673" y="34105"/>
                  </a:lnTo>
                  <a:lnTo>
                    <a:pt x="10065" y="34307"/>
                  </a:lnTo>
                  <a:lnTo>
                    <a:pt x="10469" y="34496"/>
                  </a:lnTo>
                  <a:lnTo>
                    <a:pt x="10874" y="34672"/>
                  </a:lnTo>
                  <a:lnTo>
                    <a:pt x="11292" y="34847"/>
                  </a:lnTo>
                  <a:lnTo>
                    <a:pt x="11711" y="35009"/>
                  </a:lnTo>
                  <a:lnTo>
                    <a:pt x="12129" y="35157"/>
                  </a:lnTo>
                  <a:lnTo>
                    <a:pt x="12560" y="35306"/>
                  </a:lnTo>
                  <a:lnTo>
                    <a:pt x="12992" y="35427"/>
                  </a:lnTo>
                  <a:lnTo>
                    <a:pt x="13437" y="35562"/>
                  </a:lnTo>
                  <a:lnTo>
                    <a:pt x="13882" y="35670"/>
                  </a:lnTo>
                  <a:lnTo>
                    <a:pt x="14328" y="35764"/>
                  </a:lnTo>
                  <a:lnTo>
                    <a:pt x="14773" y="35859"/>
                  </a:lnTo>
                  <a:lnTo>
                    <a:pt x="15232" y="35940"/>
                  </a:lnTo>
                  <a:lnTo>
                    <a:pt x="15690" y="36021"/>
                  </a:lnTo>
                  <a:lnTo>
                    <a:pt x="16149" y="36075"/>
                  </a:lnTo>
                  <a:lnTo>
                    <a:pt x="16621" y="36129"/>
                  </a:lnTo>
                  <a:lnTo>
                    <a:pt x="17093" y="36169"/>
                  </a:lnTo>
                  <a:lnTo>
                    <a:pt x="17565" y="36196"/>
                  </a:lnTo>
                  <a:lnTo>
                    <a:pt x="18038" y="36210"/>
                  </a:lnTo>
                  <a:lnTo>
                    <a:pt x="19009" y="36210"/>
                  </a:lnTo>
                  <a:lnTo>
                    <a:pt x="19481" y="36196"/>
                  </a:lnTo>
                  <a:lnTo>
                    <a:pt x="19953" y="36169"/>
                  </a:lnTo>
                  <a:lnTo>
                    <a:pt x="20425" y="36129"/>
                  </a:lnTo>
                  <a:lnTo>
                    <a:pt x="20898" y="36075"/>
                  </a:lnTo>
                  <a:lnTo>
                    <a:pt x="21356" y="36021"/>
                  </a:lnTo>
                  <a:lnTo>
                    <a:pt x="21815" y="35953"/>
                  </a:lnTo>
                  <a:lnTo>
                    <a:pt x="22274" y="35872"/>
                  </a:lnTo>
                  <a:lnTo>
                    <a:pt x="22719" y="35778"/>
                  </a:lnTo>
                  <a:lnTo>
                    <a:pt x="23178" y="35670"/>
                  </a:lnTo>
                  <a:lnTo>
                    <a:pt x="23623" y="35562"/>
                  </a:lnTo>
                  <a:lnTo>
                    <a:pt x="24054" y="35441"/>
                  </a:lnTo>
                  <a:lnTo>
                    <a:pt x="24486" y="35306"/>
                  </a:lnTo>
                  <a:lnTo>
                    <a:pt x="24918" y="35171"/>
                  </a:lnTo>
                  <a:lnTo>
                    <a:pt x="25350" y="35022"/>
                  </a:lnTo>
                  <a:lnTo>
                    <a:pt x="25768" y="34861"/>
                  </a:lnTo>
                  <a:lnTo>
                    <a:pt x="26186" y="34685"/>
                  </a:lnTo>
                  <a:lnTo>
                    <a:pt x="26591" y="34510"/>
                  </a:lnTo>
                  <a:lnTo>
                    <a:pt x="26995" y="34321"/>
                  </a:lnTo>
                  <a:lnTo>
                    <a:pt x="27387" y="34119"/>
                  </a:lnTo>
                  <a:lnTo>
                    <a:pt x="27778" y="33916"/>
                  </a:lnTo>
                  <a:lnTo>
                    <a:pt x="28169" y="33700"/>
                  </a:lnTo>
                  <a:lnTo>
                    <a:pt x="28547" y="33471"/>
                  </a:lnTo>
                  <a:lnTo>
                    <a:pt x="28925" y="33242"/>
                  </a:lnTo>
                  <a:lnTo>
                    <a:pt x="29289" y="32999"/>
                  </a:lnTo>
                  <a:lnTo>
                    <a:pt x="29653" y="32756"/>
                  </a:lnTo>
                  <a:lnTo>
                    <a:pt x="30004" y="32500"/>
                  </a:lnTo>
                  <a:lnTo>
                    <a:pt x="30355" y="32230"/>
                  </a:lnTo>
                  <a:lnTo>
                    <a:pt x="30692" y="31947"/>
                  </a:lnTo>
                  <a:lnTo>
                    <a:pt x="31029" y="31663"/>
                  </a:lnTo>
                  <a:lnTo>
                    <a:pt x="31353" y="31380"/>
                  </a:lnTo>
                  <a:lnTo>
                    <a:pt x="31677" y="31083"/>
                  </a:lnTo>
                  <a:lnTo>
                    <a:pt x="31987" y="30773"/>
                  </a:lnTo>
                  <a:lnTo>
                    <a:pt x="32284" y="30463"/>
                  </a:lnTo>
                  <a:lnTo>
                    <a:pt x="32580" y="30139"/>
                  </a:lnTo>
                  <a:lnTo>
                    <a:pt x="32877" y="29815"/>
                  </a:lnTo>
                  <a:lnTo>
                    <a:pt x="33147" y="29478"/>
                  </a:lnTo>
                  <a:lnTo>
                    <a:pt x="33430" y="29127"/>
                  </a:lnTo>
                  <a:lnTo>
                    <a:pt x="33687" y="28776"/>
                  </a:lnTo>
                  <a:lnTo>
                    <a:pt x="33943" y="28426"/>
                  </a:lnTo>
                  <a:lnTo>
                    <a:pt x="34186" y="28061"/>
                  </a:lnTo>
                  <a:lnTo>
                    <a:pt x="34429" y="27697"/>
                  </a:lnTo>
                  <a:lnTo>
                    <a:pt x="34658" y="27319"/>
                  </a:lnTo>
                  <a:lnTo>
                    <a:pt x="34874" y="26928"/>
                  </a:lnTo>
                  <a:lnTo>
                    <a:pt x="35076" y="26537"/>
                  </a:lnTo>
                  <a:lnTo>
                    <a:pt x="35279" y="26146"/>
                  </a:lnTo>
                  <a:lnTo>
                    <a:pt x="35467" y="25741"/>
                  </a:lnTo>
                  <a:lnTo>
                    <a:pt x="35656" y="25336"/>
                  </a:lnTo>
                  <a:lnTo>
                    <a:pt x="35832" y="24918"/>
                  </a:lnTo>
                  <a:lnTo>
                    <a:pt x="35980" y="24500"/>
                  </a:lnTo>
                  <a:lnTo>
                    <a:pt x="36142" y="24068"/>
                  </a:lnTo>
                  <a:lnTo>
                    <a:pt x="36277" y="23636"/>
                  </a:lnTo>
                  <a:lnTo>
                    <a:pt x="36412" y="23205"/>
                  </a:lnTo>
                  <a:lnTo>
                    <a:pt x="36533" y="22760"/>
                  </a:lnTo>
                  <a:lnTo>
                    <a:pt x="36641" y="22314"/>
                  </a:lnTo>
                  <a:lnTo>
                    <a:pt x="36736" y="21856"/>
                  </a:lnTo>
                  <a:lnTo>
                    <a:pt x="36817" y="21397"/>
                  </a:lnTo>
                  <a:lnTo>
                    <a:pt x="36897" y="20938"/>
                  </a:lnTo>
                  <a:lnTo>
                    <a:pt x="36965" y="20466"/>
                  </a:lnTo>
                  <a:lnTo>
                    <a:pt x="37019" y="19994"/>
                  </a:lnTo>
                  <a:lnTo>
                    <a:pt x="37059" y="19522"/>
                  </a:lnTo>
                  <a:lnTo>
                    <a:pt x="37086" y="19036"/>
                  </a:lnTo>
                  <a:lnTo>
                    <a:pt x="37100" y="18550"/>
                  </a:lnTo>
                  <a:lnTo>
                    <a:pt x="37113" y="18065"/>
                  </a:lnTo>
                  <a:lnTo>
                    <a:pt x="37100" y="17579"/>
                  </a:lnTo>
                  <a:lnTo>
                    <a:pt x="37086" y="17093"/>
                  </a:lnTo>
                  <a:lnTo>
                    <a:pt x="37059" y="16608"/>
                  </a:lnTo>
                  <a:lnTo>
                    <a:pt x="37019" y="16136"/>
                  </a:lnTo>
                  <a:lnTo>
                    <a:pt x="36965" y="15663"/>
                  </a:lnTo>
                  <a:lnTo>
                    <a:pt x="36897" y="15191"/>
                  </a:lnTo>
                  <a:lnTo>
                    <a:pt x="36817" y="14733"/>
                  </a:lnTo>
                  <a:lnTo>
                    <a:pt x="36736" y="14274"/>
                  </a:lnTo>
                  <a:lnTo>
                    <a:pt x="36641" y="13815"/>
                  </a:lnTo>
                  <a:lnTo>
                    <a:pt x="36533" y="13370"/>
                  </a:lnTo>
                  <a:lnTo>
                    <a:pt x="36412" y="12938"/>
                  </a:lnTo>
                  <a:lnTo>
                    <a:pt x="36277" y="12493"/>
                  </a:lnTo>
                  <a:lnTo>
                    <a:pt x="36142" y="12061"/>
                  </a:lnTo>
                  <a:lnTo>
                    <a:pt x="35980" y="11643"/>
                  </a:lnTo>
                  <a:lnTo>
                    <a:pt x="35832" y="11225"/>
                  </a:lnTo>
                  <a:lnTo>
                    <a:pt x="35656" y="10807"/>
                  </a:lnTo>
                  <a:lnTo>
                    <a:pt x="35467" y="10402"/>
                  </a:lnTo>
                  <a:lnTo>
                    <a:pt x="35279" y="9997"/>
                  </a:lnTo>
                  <a:lnTo>
                    <a:pt x="35076" y="9606"/>
                  </a:lnTo>
                  <a:lnTo>
                    <a:pt x="34874" y="9215"/>
                  </a:lnTo>
                  <a:lnTo>
                    <a:pt x="34658" y="8837"/>
                  </a:lnTo>
                  <a:lnTo>
                    <a:pt x="34429" y="8459"/>
                  </a:lnTo>
                  <a:lnTo>
                    <a:pt x="34186" y="8095"/>
                  </a:lnTo>
                  <a:lnTo>
                    <a:pt x="33943" y="7731"/>
                  </a:lnTo>
                  <a:lnTo>
                    <a:pt x="33687" y="7380"/>
                  </a:lnTo>
                  <a:lnTo>
                    <a:pt x="33430" y="7029"/>
                  </a:lnTo>
                  <a:lnTo>
                    <a:pt x="33147" y="6692"/>
                  </a:lnTo>
                  <a:lnTo>
                    <a:pt x="32877" y="6355"/>
                  </a:lnTo>
                  <a:lnTo>
                    <a:pt x="32580" y="6031"/>
                  </a:lnTo>
                  <a:lnTo>
                    <a:pt x="32284" y="5707"/>
                  </a:lnTo>
                  <a:lnTo>
                    <a:pt x="31987" y="5397"/>
                  </a:lnTo>
                  <a:lnTo>
                    <a:pt x="31677" y="5100"/>
                  </a:lnTo>
                  <a:lnTo>
                    <a:pt x="31353" y="4803"/>
                  </a:lnTo>
                  <a:lnTo>
                    <a:pt x="31029" y="4507"/>
                  </a:lnTo>
                  <a:lnTo>
                    <a:pt x="30692" y="4237"/>
                  </a:lnTo>
                  <a:lnTo>
                    <a:pt x="30355" y="3954"/>
                  </a:lnTo>
                  <a:lnTo>
                    <a:pt x="30004" y="3697"/>
                  </a:lnTo>
                  <a:lnTo>
                    <a:pt x="29653" y="3441"/>
                  </a:lnTo>
                  <a:lnTo>
                    <a:pt x="29289" y="3185"/>
                  </a:lnTo>
                  <a:lnTo>
                    <a:pt x="28925" y="2955"/>
                  </a:lnTo>
                  <a:lnTo>
                    <a:pt x="28547" y="2726"/>
                  </a:lnTo>
                  <a:lnTo>
                    <a:pt x="28169" y="2497"/>
                  </a:lnTo>
                  <a:lnTo>
                    <a:pt x="27778" y="2281"/>
                  </a:lnTo>
                  <a:lnTo>
                    <a:pt x="27387" y="2078"/>
                  </a:lnTo>
                  <a:lnTo>
                    <a:pt x="26995" y="1890"/>
                  </a:lnTo>
                  <a:lnTo>
                    <a:pt x="26591" y="1701"/>
                  </a:lnTo>
                  <a:lnTo>
                    <a:pt x="26186" y="1525"/>
                  </a:lnTo>
                  <a:lnTo>
                    <a:pt x="25768" y="1350"/>
                  </a:lnTo>
                  <a:lnTo>
                    <a:pt x="25350" y="1188"/>
                  </a:lnTo>
                  <a:lnTo>
                    <a:pt x="24918" y="1040"/>
                  </a:lnTo>
                  <a:lnTo>
                    <a:pt x="24486" y="905"/>
                  </a:lnTo>
                  <a:lnTo>
                    <a:pt x="24054" y="770"/>
                  </a:lnTo>
                  <a:lnTo>
                    <a:pt x="23623" y="648"/>
                  </a:lnTo>
                  <a:lnTo>
                    <a:pt x="23178" y="540"/>
                  </a:lnTo>
                  <a:lnTo>
                    <a:pt x="22719" y="446"/>
                  </a:lnTo>
                  <a:lnTo>
                    <a:pt x="22274" y="352"/>
                  </a:lnTo>
                  <a:lnTo>
                    <a:pt x="21815" y="271"/>
                  </a:lnTo>
                  <a:lnTo>
                    <a:pt x="21356" y="203"/>
                  </a:lnTo>
                  <a:lnTo>
                    <a:pt x="20898" y="149"/>
                  </a:lnTo>
                  <a:lnTo>
                    <a:pt x="20425" y="95"/>
                  </a:lnTo>
                  <a:lnTo>
                    <a:pt x="19953" y="55"/>
                  </a:lnTo>
                  <a:lnTo>
                    <a:pt x="19481" y="28"/>
                  </a:lnTo>
                  <a:lnTo>
                    <a:pt x="19009" y="14"/>
                  </a:lnTo>
                  <a:lnTo>
                    <a:pt x="18523"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 name="Google Shape;1626;p145"/>
            <p:cNvSpPr/>
            <p:nvPr/>
          </p:nvSpPr>
          <p:spPr>
            <a:xfrm>
              <a:off x="6021600" y="3432700"/>
              <a:ext cx="293450" cy="206775"/>
            </a:xfrm>
            <a:custGeom>
              <a:rect b="b" l="l" r="r" t="t"/>
              <a:pathLst>
                <a:path extrusionOk="0" h="8271" w="11738">
                  <a:moveTo>
                    <a:pt x="11738" y="0"/>
                  </a:moveTo>
                  <a:lnTo>
                    <a:pt x="11481" y="108"/>
                  </a:lnTo>
                  <a:lnTo>
                    <a:pt x="11211" y="203"/>
                  </a:lnTo>
                  <a:lnTo>
                    <a:pt x="10942" y="284"/>
                  </a:lnTo>
                  <a:lnTo>
                    <a:pt x="10658" y="338"/>
                  </a:lnTo>
                  <a:lnTo>
                    <a:pt x="9647" y="540"/>
                  </a:lnTo>
                  <a:lnTo>
                    <a:pt x="8513" y="742"/>
                  </a:lnTo>
                  <a:lnTo>
                    <a:pt x="7407" y="931"/>
                  </a:lnTo>
                  <a:lnTo>
                    <a:pt x="6449" y="1080"/>
                  </a:lnTo>
                  <a:lnTo>
                    <a:pt x="5653" y="1201"/>
                  </a:lnTo>
                  <a:lnTo>
                    <a:pt x="4911" y="1336"/>
                  </a:lnTo>
                  <a:lnTo>
                    <a:pt x="4223" y="1471"/>
                  </a:lnTo>
                  <a:lnTo>
                    <a:pt x="3589" y="1619"/>
                  </a:lnTo>
                  <a:lnTo>
                    <a:pt x="3009" y="1768"/>
                  </a:lnTo>
                  <a:lnTo>
                    <a:pt x="2483" y="1943"/>
                  </a:lnTo>
                  <a:lnTo>
                    <a:pt x="2240" y="2024"/>
                  </a:lnTo>
                  <a:lnTo>
                    <a:pt x="2011" y="2118"/>
                  </a:lnTo>
                  <a:lnTo>
                    <a:pt x="1795" y="2213"/>
                  </a:lnTo>
                  <a:lnTo>
                    <a:pt x="1579" y="2321"/>
                  </a:lnTo>
                  <a:lnTo>
                    <a:pt x="1390" y="2429"/>
                  </a:lnTo>
                  <a:lnTo>
                    <a:pt x="1215" y="2537"/>
                  </a:lnTo>
                  <a:lnTo>
                    <a:pt x="1040" y="2658"/>
                  </a:lnTo>
                  <a:lnTo>
                    <a:pt x="891" y="2779"/>
                  </a:lnTo>
                  <a:lnTo>
                    <a:pt x="743" y="2901"/>
                  </a:lnTo>
                  <a:lnTo>
                    <a:pt x="621" y="3036"/>
                  </a:lnTo>
                  <a:lnTo>
                    <a:pt x="500" y="3184"/>
                  </a:lnTo>
                  <a:lnTo>
                    <a:pt x="392" y="3332"/>
                  </a:lnTo>
                  <a:lnTo>
                    <a:pt x="298" y="3481"/>
                  </a:lnTo>
                  <a:lnTo>
                    <a:pt x="217" y="3643"/>
                  </a:lnTo>
                  <a:lnTo>
                    <a:pt x="149" y="3818"/>
                  </a:lnTo>
                  <a:lnTo>
                    <a:pt x="95" y="3994"/>
                  </a:lnTo>
                  <a:lnTo>
                    <a:pt x="55" y="4182"/>
                  </a:lnTo>
                  <a:lnTo>
                    <a:pt x="28" y="4385"/>
                  </a:lnTo>
                  <a:lnTo>
                    <a:pt x="1" y="4587"/>
                  </a:lnTo>
                  <a:lnTo>
                    <a:pt x="1" y="4789"/>
                  </a:lnTo>
                  <a:lnTo>
                    <a:pt x="14" y="4992"/>
                  </a:lnTo>
                  <a:lnTo>
                    <a:pt x="28" y="5181"/>
                  </a:lnTo>
                  <a:lnTo>
                    <a:pt x="68" y="5370"/>
                  </a:lnTo>
                  <a:lnTo>
                    <a:pt x="122" y="5558"/>
                  </a:lnTo>
                  <a:lnTo>
                    <a:pt x="190" y="5734"/>
                  </a:lnTo>
                  <a:lnTo>
                    <a:pt x="271" y="5909"/>
                  </a:lnTo>
                  <a:lnTo>
                    <a:pt x="351" y="6085"/>
                  </a:lnTo>
                  <a:lnTo>
                    <a:pt x="459" y="6246"/>
                  </a:lnTo>
                  <a:lnTo>
                    <a:pt x="567" y="6395"/>
                  </a:lnTo>
                  <a:lnTo>
                    <a:pt x="702" y="6543"/>
                  </a:lnTo>
                  <a:lnTo>
                    <a:pt x="837" y="6692"/>
                  </a:lnTo>
                  <a:lnTo>
                    <a:pt x="986" y="6840"/>
                  </a:lnTo>
                  <a:lnTo>
                    <a:pt x="1134" y="6975"/>
                  </a:lnTo>
                  <a:lnTo>
                    <a:pt x="1296" y="7096"/>
                  </a:lnTo>
                  <a:lnTo>
                    <a:pt x="1471" y="7218"/>
                  </a:lnTo>
                  <a:lnTo>
                    <a:pt x="1647" y="7339"/>
                  </a:lnTo>
                  <a:lnTo>
                    <a:pt x="1835" y="7447"/>
                  </a:lnTo>
                  <a:lnTo>
                    <a:pt x="2038" y="7555"/>
                  </a:lnTo>
                  <a:lnTo>
                    <a:pt x="2240" y="7649"/>
                  </a:lnTo>
                  <a:lnTo>
                    <a:pt x="2443" y="7744"/>
                  </a:lnTo>
                  <a:lnTo>
                    <a:pt x="2874" y="7892"/>
                  </a:lnTo>
                  <a:lnTo>
                    <a:pt x="3319" y="8027"/>
                  </a:lnTo>
                  <a:lnTo>
                    <a:pt x="3765" y="8135"/>
                  </a:lnTo>
                  <a:lnTo>
                    <a:pt x="4237" y="8216"/>
                  </a:lnTo>
                  <a:lnTo>
                    <a:pt x="4709" y="8257"/>
                  </a:lnTo>
                  <a:lnTo>
                    <a:pt x="5168" y="8270"/>
                  </a:lnTo>
                  <a:lnTo>
                    <a:pt x="5545" y="8257"/>
                  </a:lnTo>
                  <a:lnTo>
                    <a:pt x="5977" y="8216"/>
                  </a:lnTo>
                  <a:lnTo>
                    <a:pt x="6449" y="8135"/>
                  </a:lnTo>
                  <a:lnTo>
                    <a:pt x="6706" y="8095"/>
                  </a:lnTo>
                  <a:lnTo>
                    <a:pt x="6962" y="8027"/>
                  </a:lnTo>
                  <a:lnTo>
                    <a:pt x="7232" y="7960"/>
                  </a:lnTo>
                  <a:lnTo>
                    <a:pt x="7502" y="7865"/>
                  </a:lnTo>
                  <a:lnTo>
                    <a:pt x="7771" y="7771"/>
                  </a:lnTo>
                  <a:lnTo>
                    <a:pt x="8055" y="7676"/>
                  </a:lnTo>
                  <a:lnTo>
                    <a:pt x="8324" y="7555"/>
                  </a:lnTo>
                  <a:lnTo>
                    <a:pt x="8608" y="7420"/>
                  </a:lnTo>
                  <a:lnTo>
                    <a:pt x="8878" y="7272"/>
                  </a:lnTo>
                  <a:lnTo>
                    <a:pt x="9147" y="7110"/>
                  </a:lnTo>
                  <a:lnTo>
                    <a:pt x="9404" y="6934"/>
                  </a:lnTo>
                  <a:lnTo>
                    <a:pt x="9660" y="6746"/>
                  </a:lnTo>
                  <a:lnTo>
                    <a:pt x="9903" y="6543"/>
                  </a:lnTo>
                  <a:lnTo>
                    <a:pt x="10146" y="6327"/>
                  </a:lnTo>
                  <a:lnTo>
                    <a:pt x="10375" y="6085"/>
                  </a:lnTo>
                  <a:lnTo>
                    <a:pt x="10591" y="5828"/>
                  </a:lnTo>
                  <a:lnTo>
                    <a:pt x="10780" y="5558"/>
                  </a:lnTo>
                  <a:lnTo>
                    <a:pt x="10969" y="5275"/>
                  </a:lnTo>
                  <a:lnTo>
                    <a:pt x="11144" y="4965"/>
                  </a:lnTo>
                  <a:lnTo>
                    <a:pt x="11292" y="4641"/>
                  </a:lnTo>
                  <a:lnTo>
                    <a:pt x="11427" y="4290"/>
                  </a:lnTo>
                  <a:lnTo>
                    <a:pt x="11535" y="3926"/>
                  </a:lnTo>
                  <a:lnTo>
                    <a:pt x="11616" y="3535"/>
                  </a:lnTo>
                  <a:lnTo>
                    <a:pt x="11684" y="3117"/>
                  </a:lnTo>
                  <a:lnTo>
                    <a:pt x="11724" y="2698"/>
                  </a:lnTo>
                  <a:lnTo>
                    <a:pt x="11738" y="2240"/>
                  </a:lnTo>
                  <a:lnTo>
                    <a:pt x="11738"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1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Wood Light - Primary logo">
  <p:cSld name="DEFAULT_1_1">
    <p:bg>
      <p:bgPr>
        <a:solidFill>
          <a:srgbClr val="F8F2EB"/>
        </a:solidFill>
      </p:bgPr>
    </p:bg>
    <p:spTree>
      <p:nvGrpSpPr>
        <p:cNvPr id="109" name="Shape 109"/>
        <p:cNvGrpSpPr/>
        <p:nvPr/>
      </p:nvGrpSpPr>
      <p:grpSpPr>
        <a:xfrm>
          <a:off x="0" y="0"/>
          <a:ext cx="0" cy="0"/>
          <a:chOff x="0" y="0"/>
          <a:chExt cx="0" cy="0"/>
        </a:xfrm>
      </p:grpSpPr>
      <p:sp>
        <p:nvSpPr>
          <p:cNvPr id="110" name="Google Shape;110;p15"/>
          <p:cNvSpPr/>
          <p:nvPr/>
        </p:nvSpPr>
        <p:spPr>
          <a:xfrm>
            <a:off x="290566" y="470854"/>
            <a:ext cx="111988" cy="137668"/>
          </a:xfrm>
          <a:custGeom>
            <a:rect b="b" l="l" r="r" t="t"/>
            <a:pathLst>
              <a:path extrusionOk="0" h="18956" w="15420">
                <a:moveTo>
                  <a:pt x="12330" y="9444"/>
                </a:moveTo>
                <a:lnTo>
                  <a:pt x="12330" y="11171"/>
                </a:lnTo>
                <a:lnTo>
                  <a:pt x="12330" y="11508"/>
                </a:lnTo>
                <a:lnTo>
                  <a:pt x="12290" y="11845"/>
                </a:lnTo>
                <a:lnTo>
                  <a:pt x="12249" y="12156"/>
                </a:lnTo>
                <a:lnTo>
                  <a:pt x="12182" y="12453"/>
                </a:lnTo>
                <a:lnTo>
                  <a:pt x="12088" y="12736"/>
                </a:lnTo>
                <a:lnTo>
                  <a:pt x="11993" y="13006"/>
                </a:lnTo>
                <a:lnTo>
                  <a:pt x="11872" y="13262"/>
                </a:lnTo>
                <a:lnTo>
                  <a:pt x="11737" y="13491"/>
                </a:lnTo>
                <a:lnTo>
                  <a:pt x="11602" y="13721"/>
                </a:lnTo>
                <a:lnTo>
                  <a:pt x="11440" y="13923"/>
                </a:lnTo>
                <a:lnTo>
                  <a:pt x="11278" y="14125"/>
                </a:lnTo>
                <a:lnTo>
                  <a:pt x="11103" y="14301"/>
                </a:lnTo>
                <a:lnTo>
                  <a:pt x="10927" y="14476"/>
                </a:lnTo>
                <a:lnTo>
                  <a:pt x="10739" y="14625"/>
                </a:lnTo>
                <a:lnTo>
                  <a:pt x="10536" y="14773"/>
                </a:lnTo>
                <a:lnTo>
                  <a:pt x="10334" y="14908"/>
                </a:lnTo>
                <a:lnTo>
                  <a:pt x="10131" y="15029"/>
                </a:lnTo>
                <a:lnTo>
                  <a:pt x="9916" y="15151"/>
                </a:lnTo>
                <a:lnTo>
                  <a:pt x="9713" y="15245"/>
                </a:lnTo>
                <a:lnTo>
                  <a:pt x="9497" y="15340"/>
                </a:lnTo>
                <a:lnTo>
                  <a:pt x="9282" y="15421"/>
                </a:lnTo>
                <a:lnTo>
                  <a:pt x="9079" y="15488"/>
                </a:lnTo>
                <a:lnTo>
                  <a:pt x="8661" y="15609"/>
                </a:lnTo>
                <a:lnTo>
                  <a:pt x="8270" y="15704"/>
                </a:lnTo>
                <a:lnTo>
                  <a:pt x="7892" y="15758"/>
                </a:lnTo>
                <a:lnTo>
                  <a:pt x="7568" y="15785"/>
                </a:lnTo>
                <a:lnTo>
                  <a:pt x="7271" y="15798"/>
                </a:lnTo>
                <a:lnTo>
                  <a:pt x="6921" y="15785"/>
                </a:lnTo>
                <a:lnTo>
                  <a:pt x="6556" y="15758"/>
                </a:lnTo>
                <a:lnTo>
                  <a:pt x="6192" y="15690"/>
                </a:lnTo>
                <a:lnTo>
                  <a:pt x="5841" y="15623"/>
                </a:lnTo>
                <a:lnTo>
                  <a:pt x="5504" y="15515"/>
                </a:lnTo>
                <a:lnTo>
                  <a:pt x="5167" y="15394"/>
                </a:lnTo>
                <a:lnTo>
                  <a:pt x="4857" y="15245"/>
                </a:lnTo>
                <a:lnTo>
                  <a:pt x="4560" y="15083"/>
                </a:lnTo>
                <a:lnTo>
                  <a:pt x="4290" y="14908"/>
                </a:lnTo>
                <a:lnTo>
                  <a:pt x="4047" y="14706"/>
                </a:lnTo>
                <a:lnTo>
                  <a:pt x="3926" y="14598"/>
                </a:lnTo>
                <a:lnTo>
                  <a:pt x="3831" y="14476"/>
                </a:lnTo>
                <a:lnTo>
                  <a:pt x="3723" y="14368"/>
                </a:lnTo>
                <a:lnTo>
                  <a:pt x="3642" y="14247"/>
                </a:lnTo>
                <a:lnTo>
                  <a:pt x="3562" y="14112"/>
                </a:lnTo>
                <a:lnTo>
                  <a:pt x="3494" y="13990"/>
                </a:lnTo>
                <a:lnTo>
                  <a:pt x="3427" y="13856"/>
                </a:lnTo>
                <a:lnTo>
                  <a:pt x="3386" y="13721"/>
                </a:lnTo>
                <a:lnTo>
                  <a:pt x="3346" y="13572"/>
                </a:lnTo>
                <a:lnTo>
                  <a:pt x="3305" y="13424"/>
                </a:lnTo>
                <a:lnTo>
                  <a:pt x="3292" y="13275"/>
                </a:lnTo>
                <a:lnTo>
                  <a:pt x="3292" y="13127"/>
                </a:lnTo>
                <a:lnTo>
                  <a:pt x="3292" y="12965"/>
                </a:lnTo>
                <a:lnTo>
                  <a:pt x="3305" y="12803"/>
                </a:lnTo>
                <a:lnTo>
                  <a:pt x="3332" y="12655"/>
                </a:lnTo>
                <a:lnTo>
                  <a:pt x="3359" y="12520"/>
                </a:lnTo>
                <a:lnTo>
                  <a:pt x="3400" y="12372"/>
                </a:lnTo>
                <a:lnTo>
                  <a:pt x="3454" y="12250"/>
                </a:lnTo>
                <a:lnTo>
                  <a:pt x="3521" y="12129"/>
                </a:lnTo>
                <a:lnTo>
                  <a:pt x="3589" y="12007"/>
                </a:lnTo>
                <a:lnTo>
                  <a:pt x="3669" y="11886"/>
                </a:lnTo>
                <a:lnTo>
                  <a:pt x="3764" y="11778"/>
                </a:lnTo>
                <a:lnTo>
                  <a:pt x="3858" y="11670"/>
                </a:lnTo>
                <a:lnTo>
                  <a:pt x="3966" y="11576"/>
                </a:lnTo>
                <a:lnTo>
                  <a:pt x="4088" y="11481"/>
                </a:lnTo>
                <a:lnTo>
                  <a:pt x="4223" y="11387"/>
                </a:lnTo>
                <a:lnTo>
                  <a:pt x="4357" y="11306"/>
                </a:lnTo>
                <a:lnTo>
                  <a:pt x="4506" y="11225"/>
                </a:lnTo>
                <a:lnTo>
                  <a:pt x="4843" y="11077"/>
                </a:lnTo>
                <a:lnTo>
                  <a:pt x="5207" y="10928"/>
                </a:lnTo>
                <a:lnTo>
                  <a:pt x="5612" y="10807"/>
                </a:lnTo>
                <a:lnTo>
                  <a:pt x="6057" y="10685"/>
                </a:lnTo>
                <a:lnTo>
                  <a:pt x="6543" y="10577"/>
                </a:lnTo>
                <a:lnTo>
                  <a:pt x="7083" y="10469"/>
                </a:lnTo>
                <a:lnTo>
                  <a:pt x="7649" y="10375"/>
                </a:lnTo>
                <a:lnTo>
                  <a:pt x="8256" y="10267"/>
                </a:lnTo>
                <a:lnTo>
                  <a:pt x="8998" y="10159"/>
                </a:lnTo>
                <a:lnTo>
                  <a:pt x="9848" y="10011"/>
                </a:lnTo>
                <a:lnTo>
                  <a:pt x="11507" y="9700"/>
                </a:lnTo>
                <a:lnTo>
                  <a:pt x="11710" y="9660"/>
                </a:lnTo>
                <a:lnTo>
                  <a:pt x="11926" y="9593"/>
                </a:lnTo>
                <a:lnTo>
                  <a:pt x="12128" y="9525"/>
                </a:lnTo>
                <a:lnTo>
                  <a:pt x="12330" y="9444"/>
                </a:lnTo>
                <a:close/>
                <a:moveTo>
                  <a:pt x="8728" y="1"/>
                </a:moveTo>
                <a:lnTo>
                  <a:pt x="8175" y="14"/>
                </a:lnTo>
                <a:lnTo>
                  <a:pt x="7649" y="41"/>
                </a:lnTo>
                <a:lnTo>
                  <a:pt x="7137" y="95"/>
                </a:lnTo>
                <a:lnTo>
                  <a:pt x="6637" y="163"/>
                </a:lnTo>
                <a:lnTo>
                  <a:pt x="6165" y="244"/>
                </a:lnTo>
                <a:lnTo>
                  <a:pt x="5707" y="351"/>
                </a:lnTo>
                <a:lnTo>
                  <a:pt x="5275" y="486"/>
                </a:lnTo>
                <a:lnTo>
                  <a:pt x="4857" y="635"/>
                </a:lnTo>
                <a:lnTo>
                  <a:pt x="4452" y="797"/>
                </a:lnTo>
                <a:lnTo>
                  <a:pt x="4074" y="986"/>
                </a:lnTo>
                <a:lnTo>
                  <a:pt x="3710" y="1188"/>
                </a:lnTo>
                <a:lnTo>
                  <a:pt x="3373" y="1404"/>
                </a:lnTo>
                <a:lnTo>
                  <a:pt x="3049" y="1647"/>
                </a:lnTo>
                <a:lnTo>
                  <a:pt x="2752" y="1916"/>
                </a:lnTo>
                <a:lnTo>
                  <a:pt x="2455" y="2200"/>
                </a:lnTo>
                <a:lnTo>
                  <a:pt x="2199" y="2496"/>
                </a:lnTo>
                <a:lnTo>
                  <a:pt x="2051" y="2685"/>
                </a:lnTo>
                <a:lnTo>
                  <a:pt x="1916" y="2874"/>
                </a:lnTo>
                <a:lnTo>
                  <a:pt x="1794" y="3063"/>
                </a:lnTo>
                <a:lnTo>
                  <a:pt x="1673" y="3265"/>
                </a:lnTo>
                <a:lnTo>
                  <a:pt x="1551" y="3468"/>
                </a:lnTo>
                <a:lnTo>
                  <a:pt x="1457" y="3670"/>
                </a:lnTo>
                <a:lnTo>
                  <a:pt x="1349" y="3886"/>
                </a:lnTo>
                <a:lnTo>
                  <a:pt x="1268" y="4102"/>
                </a:lnTo>
                <a:lnTo>
                  <a:pt x="1187" y="4318"/>
                </a:lnTo>
                <a:lnTo>
                  <a:pt x="1106" y="4534"/>
                </a:lnTo>
                <a:lnTo>
                  <a:pt x="1039" y="4763"/>
                </a:lnTo>
                <a:lnTo>
                  <a:pt x="985" y="4992"/>
                </a:lnTo>
                <a:lnTo>
                  <a:pt x="931" y="5208"/>
                </a:lnTo>
                <a:lnTo>
                  <a:pt x="890" y="5437"/>
                </a:lnTo>
                <a:lnTo>
                  <a:pt x="863" y="5680"/>
                </a:lnTo>
                <a:lnTo>
                  <a:pt x="836" y="5910"/>
                </a:lnTo>
                <a:lnTo>
                  <a:pt x="836" y="6004"/>
                </a:lnTo>
                <a:lnTo>
                  <a:pt x="863" y="6152"/>
                </a:lnTo>
                <a:lnTo>
                  <a:pt x="890" y="6301"/>
                </a:lnTo>
                <a:lnTo>
                  <a:pt x="944" y="6436"/>
                </a:lnTo>
                <a:lnTo>
                  <a:pt x="998" y="6571"/>
                </a:lnTo>
                <a:lnTo>
                  <a:pt x="1079" y="6706"/>
                </a:lnTo>
                <a:lnTo>
                  <a:pt x="1160" y="6827"/>
                </a:lnTo>
                <a:lnTo>
                  <a:pt x="1255" y="6935"/>
                </a:lnTo>
                <a:lnTo>
                  <a:pt x="1363" y="7043"/>
                </a:lnTo>
                <a:lnTo>
                  <a:pt x="1484" y="7137"/>
                </a:lnTo>
                <a:lnTo>
                  <a:pt x="1605" y="7218"/>
                </a:lnTo>
                <a:lnTo>
                  <a:pt x="1727" y="7286"/>
                </a:lnTo>
                <a:lnTo>
                  <a:pt x="1862" y="7353"/>
                </a:lnTo>
                <a:lnTo>
                  <a:pt x="2010" y="7394"/>
                </a:lnTo>
                <a:lnTo>
                  <a:pt x="2159" y="7421"/>
                </a:lnTo>
                <a:lnTo>
                  <a:pt x="2293" y="7448"/>
                </a:lnTo>
                <a:lnTo>
                  <a:pt x="2455" y="7448"/>
                </a:lnTo>
                <a:lnTo>
                  <a:pt x="2590" y="7461"/>
                </a:lnTo>
                <a:lnTo>
                  <a:pt x="2725" y="7448"/>
                </a:lnTo>
                <a:lnTo>
                  <a:pt x="2874" y="7434"/>
                </a:lnTo>
                <a:lnTo>
                  <a:pt x="3008" y="7407"/>
                </a:lnTo>
                <a:lnTo>
                  <a:pt x="3143" y="7353"/>
                </a:lnTo>
                <a:lnTo>
                  <a:pt x="3265" y="7299"/>
                </a:lnTo>
                <a:lnTo>
                  <a:pt x="3386" y="7232"/>
                </a:lnTo>
                <a:lnTo>
                  <a:pt x="3508" y="7151"/>
                </a:lnTo>
                <a:lnTo>
                  <a:pt x="3615" y="7056"/>
                </a:lnTo>
                <a:lnTo>
                  <a:pt x="3710" y="6948"/>
                </a:lnTo>
                <a:lnTo>
                  <a:pt x="3804" y="6840"/>
                </a:lnTo>
                <a:lnTo>
                  <a:pt x="3872" y="6733"/>
                </a:lnTo>
                <a:lnTo>
                  <a:pt x="3939" y="6598"/>
                </a:lnTo>
                <a:lnTo>
                  <a:pt x="3993" y="6476"/>
                </a:lnTo>
                <a:lnTo>
                  <a:pt x="4034" y="6341"/>
                </a:lnTo>
                <a:lnTo>
                  <a:pt x="4061" y="6206"/>
                </a:lnTo>
                <a:lnTo>
                  <a:pt x="4142" y="5896"/>
                </a:lnTo>
                <a:lnTo>
                  <a:pt x="4223" y="5613"/>
                </a:lnTo>
                <a:lnTo>
                  <a:pt x="4317" y="5316"/>
                </a:lnTo>
                <a:lnTo>
                  <a:pt x="4438" y="5046"/>
                </a:lnTo>
                <a:lnTo>
                  <a:pt x="4573" y="4776"/>
                </a:lnTo>
                <a:lnTo>
                  <a:pt x="4749" y="4520"/>
                </a:lnTo>
                <a:lnTo>
                  <a:pt x="4830" y="4399"/>
                </a:lnTo>
                <a:lnTo>
                  <a:pt x="4938" y="4277"/>
                </a:lnTo>
                <a:lnTo>
                  <a:pt x="5045" y="4156"/>
                </a:lnTo>
                <a:lnTo>
                  <a:pt x="5167" y="4048"/>
                </a:lnTo>
                <a:lnTo>
                  <a:pt x="5288" y="3953"/>
                </a:lnTo>
                <a:lnTo>
                  <a:pt x="5423" y="3846"/>
                </a:lnTo>
                <a:lnTo>
                  <a:pt x="5558" y="3751"/>
                </a:lnTo>
                <a:lnTo>
                  <a:pt x="5720" y="3657"/>
                </a:lnTo>
                <a:lnTo>
                  <a:pt x="5882" y="3576"/>
                </a:lnTo>
                <a:lnTo>
                  <a:pt x="6057" y="3508"/>
                </a:lnTo>
                <a:lnTo>
                  <a:pt x="6233" y="3427"/>
                </a:lnTo>
                <a:lnTo>
                  <a:pt x="6435" y="3360"/>
                </a:lnTo>
                <a:lnTo>
                  <a:pt x="6637" y="3306"/>
                </a:lnTo>
                <a:lnTo>
                  <a:pt x="6867" y="3252"/>
                </a:lnTo>
                <a:lnTo>
                  <a:pt x="7096" y="3211"/>
                </a:lnTo>
                <a:lnTo>
                  <a:pt x="7339" y="3171"/>
                </a:lnTo>
                <a:lnTo>
                  <a:pt x="7595" y="3144"/>
                </a:lnTo>
                <a:lnTo>
                  <a:pt x="7865" y="3131"/>
                </a:lnTo>
                <a:lnTo>
                  <a:pt x="8148" y="3117"/>
                </a:lnTo>
                <a:lnTo>
                  <a:pt x="8445" y="3104"/>
                </a:lnTo>
                <a:lnTo>
                  <a:pt x="8769" y="3117"/>
                </a:lnTo>
                <a:lnTo>
                  <a:pt x="9079" y="3131"/>
                </a:lnTo>
                <a:lnTo>
                  <a:pt x="9362" y="3144"/>
                </a:lnTo>
                <a:lnTo>
                  <a:pt x="9646" y="3171"/>
                </a:lnTo>
                <a:lnTo>
                  <a:pt x="9902" y="3211"/>
                </a:lnTo>
                <a:lnTo>
                  <a:pt x="10158" y="3265"/>
                </a:lnTo>
                <a:lnTo>
                  <a:pt x="10388" y="3319"/>
                </a:lnTo>
                <a:lnTo>
                  <a:pt x="10604" y="3373"/>
                </a:lnTo>
                <a:lnTo>
                  <a:pt x="10819" y="3454"/>
                </a:lnTo>
                <a:lnTo>
                  <a:pt x="11008" y="3535"/>
                </a:lnTo>
                <a:lnTo>
                  <a:pt x="11197" y="3616"/>
                </a:lnTo>
                <a:lnTo>
                  <a:pt x="11359" y="3724"/>
                </a:lnTo>
                <a:lnTo>
                  <a:pt x="11521" y="3832"/>
                </a:lnTo>
                <a:lnTo>
                  <a:pt x="11669" y="3940"/>
                </a:lnTo>
                <a:lnTo>
                  <a:pt x="11791" y="4061"/>
                </a:lnTo>
                <a:lnTo>
                  <a:pt x="11912" y="4196"/>
                </a:lnTo>
                <a:lnTo>
                  <a:pt x="12061" y="4372"/>
                </a:lnTo>
                <a:lnTo>
                  <a:pt x="12182" y="4561"/>
                </a:lnTo>
                <a:lnTo>
                  <a:pt x="12276" y="4763"/>
                </a:lnTo>
                <a:lnTo>
                  <a:pt x="12371" y="4965"/>
                </a:lnTo>
                <a:lnTo>
                  <a:pt x="12425" y="5181"/>
                </a:lnTo>
                <a:lnTo>
                  <a:pt x="12465" y="5397"/>
                </a:lnTo>
                <a:lnTo>
                  <a:pt x="12479" y="5626"/>
                </a:lnTo>
                <a:lnTo>
                  <a:pt x="12465" y="5842"/>
                </a:lnTo>
                <a:lnTo>
                  <a:pt x="12452" y="6058"/>
                </a:lnTo>
                <a:lnTo>
                  <a:pt x="12438" y="6166"/>
                </a:lnTo>
                <a:lnTo>
                  <a:pt x="12411" y="6274"/>
                </a:lnTo>
                <a:lnTo>
                  <a:pt x="12371" y="6382"/>
                </a:lnTo>
                <a:lnTo>
                  <a:pt x="12317" y="6490"/>
                </a:lnTo>
                <a:lnTo>
                  <a:pt x="12249" y="6598"/>
                </a:lnTo>
                <a:lnTo>
                  <a:pt x="12155" y="6706"/>
                </a:lnTo>
                <a:lnTo>
                  <a:pt x="12061" y="6800"/>
                </a:lnTo>
                <a:lnTo>
                  <a:pt x="11926" y="6908"/>
                </a:lnTo>
                <a:lnTo>
                  <a:pt x="11791" y="7002"/>
                </a:lnTo>
                <a:lnTo>
                  <a:pt x="11615" y="7097"/>
                </a:lnTo>
                <a:lnTo>
                  <a:pt x="11413" y="7191"/>
                </a:lnTo>
                <a:lnTo>
                  <a:pt x="11184" y="7272"/>
                </a:lnTo>
                <a:lnTo>
                  <a:pt x="10941" y="7340"/>
                </a:lnTo>
                <a:lnTo>
                  <a:pt x="10644" y="7421"/>
                </a:lnTo>
                <a:lnTo>
                  <a:pt x="10253" y="7488"/>
                </a:lnTo>
                <a:lnTo>
                  <a:pt x="9862" y="7569"/>
                </a:lnTo>
                <a:lnTo>
                  <a:pt x="9052" y="7690"/>
                </a:lnTo>
                <a:lnTo>
                  <a:pt x="8243" y="7798"/>
                </a:lnTo>
                <a:lnTo>
                  <a:pt x="7447" y="7893"/>
                </a:lnTo>
                <a:lnTo>
                  <a:pt x="6934" y="7947"/>
                </a:lnTo>
                <a:lnTo>
                  <a:pt x="6381" y="8028"/>
                </a:lnTo>
                <a:lnTo>
                  <a:pt x="5868" y="8109"/>
                </a:lnTo>
                <a:lnTo>
                  <a:pt x="5369" y="8217"/>
                </a:lnTo>
                <a:lnTo>
                  <a:pt x="4911" y="8324"/>
                </a:lnTo>
                <a:lnTo>
                  <a:pt x="4465" y="8446"/>
                </a:lnTo>
                <a:lnTo>
                  <a:pt x="4061" y="8581"/>
                </a:lnTo>
                <a:lnTo>
                  <a:pt x="3669" y="8729"/>
                </a:lnTo>
                <a:lnTo>
                  <a:pt x="3305" y="8891"/>
                </a:lnTo>
                <a:lnTo>
                  <a:pt x="2968" y="9053"/>
                </a:lnTo>
                <a:lnTo>
                  <a:pt x="2658" y="9228"/>
                </a:lnTo>
                <a:lnTo>
                  <a:pt x="2361" y="9404"/>
                </a:lnTo>
                <a:lnTo>
                  <a:pt x="2091" y="9593"/>
                </a:lnTo>
                <a:lnTo>
                  <a:pt x="1835" y="9781"/>
                </a:lnTo>
                <a:lnTo>
                  <a:pt x="1605" y="9984"/>
                </a:lnTo>
                <a:lnTo>
                  <a:pt x="1403" y="10186"/>
                </a:lnTo>
                <a:lnTo>
                  <a:pt x="1201" y="10388"/>
                </a:lnTo>
                <a:lnTo>
                  <a:pt x="1025" y="10604"/>
                </a:lnTo>
                <a:lnTo>
                  <a:pt x="877" y="10820"/>
                </a:lnTo>
                <a:lnTo>
                  <a:pt x="728" y="11023"/>
                </a:lnTo>
                <a:lnTo>
                  <a:pt x="607" y="11238"/>
                </a:lnTo>
                <a:lnTo>
                  <a:pt x="499" y="11454"/>
                </a:lnTo>
                <a:lnTo>
                  <a:pt x="391" y="11670"/>
                </a:lnTo>
                <a:lnTo>
                  <a:pt x="310" y="11886"/>
                </a:lnTo>
                <a:lnTo>
                  <a:pt x="229" y="12102"/>
                </a:lnTo>
                <a:lnTo>
                  <a:pt x="175" y="12318"/>
                </a:lnTo>
                <a:lnTo>
                  <a:pt x="121" y="12520"/>
                </a:lnTo>
                <a:lnTo>
                  <a:pt x="81" y="12722"/>
                </a:lnTo>
                <a:lnTo>
                  <a:pt x="54" y="12925"/>
                </a:lnTo>
                <a:lnTo>
                  <a:pt x="13" y="13316"/>
                </a:lnTo>
                <a:lnTo>
                  <a:pt x="0" y="13667"/>
                </a:lnTo>
                <a:lnTo>
                  <a:pt x="13" y="13977"/>
                </a:lnTo>
                <a:lnTo>
                  <a:pt x="40" y="14274"/>
                </a:lnTo>
                <a:lnTo>
                  <a:pt x="94" y="14571"/>
                </a:lnTo>
                <a:lnTo>
                  <a:pt x="175" y="14840"/>
                </a:lnTo>
                <a:lnTo>
                  <a:pt x="270" y="15124"/>
                </a:lnTo>
                <a:lnTo>
                  <a:pt x="391" y="15380"/>
                </a:lnTo>
                <a:lnTo>
                  <a:pt x="513" y="15636"/>
                </a:lnTo>
                <a:lnTo>
                  <a:pt x="675" y="15879"/>
                </a:lnTo>
                <a:lnTo>
                  <a:pt x="836" y="16122"/>
                </a:lnTo>
                <a:lnTo>
                  <a:pt x="1012" y="16351"/>
                </a:lnTo>
                <a:lnTo>
                  <a:pt x="1201" y="16567"/>
                </a:lnTo>
                <a:lnTo>
                  <a:pt x="1417" y="16783"/>
                </a:lnTo>
                <a:lnTo>
                  <a:pt x="1632" y="16972"/>
                </a:lnTo>
                <a:lnTo>
                  <a:pt x="1862" y="17174"/>
                </a:lnTo>
                <a:lnTo>
                  <a:pt x="2105" y="17350"/>
                </a:lnTo>
                <a:lnTo>
                  <a:pt x="2361" y="17525"/>
                </a:lnTo>
                <a:lnTo>
                  <a:pt x="2617" y="17687"/>
                </a:lnTo>
                <a:lnTo>
                  <a:pt x="2874" y="17835"/>
                </a:lnTo>
                <a:lnTo>
                  <a:pt x="3157" y="17984"/>
                </a:lnTo>
                <a:lnTo>
                  <a:pt x="3427" y="18119"/>
                </a:lnTo>
                <a:lnTo>
                  <a:pt x="3710" y="18240"/>
                </a:lnTo>
                <a:lnTo>
                  <a:pt x="4007" y="18361"/>
                </a:lnTo>
                <a:lnTo>
                  <a:pt x="4290" y="18469"/>
                </a:lnTo>
                <a:lnTo>
                  <a:pt x="4587" y="18564"/>
                </a:lnTo>
                <a:lnTo>
                  <a:pt x="4870" y="18645"/>
                </a:lnTo>
                <a:lnTo>
                  <a:pt x="5167" y="18726"/>
                </a:lnTo>
                <a:lnTo>
                  <a:pt x="5464" y="18780"/>
                </a:lnTo>
                <a:lnTo>
                  <a:pt x="5747" y="18834"/>
                </a:lnTo>
                <a:lnTo>
                  <a:pt x="6044" y="18888"/>
                </a:lnTo>
                <a:lnTo>
                  <a:pt x="6327" y="18915"/>
                </a:lnTo>
                <a:lnTo>
                  <a:pt x="6597" y="18942"/>
                </a:lnTo>
                <a:lnTo>
                  <a:pt x="6867" y="18955"/>
                </a:lnTo>
                <a:lnTo>
                  <a:pt x="7811" y="18955"/>
                </a:lnTo>
                <a:lnTo>
                  <a:pt x="8216" y="18942"/>
                </a:lnTo>
                <a:lnTo>
                  <a:pt x="8621" y="18888"/>
                </a:lnTo>
                <a:lnTo>
                  <a:pt x="9025" y="18834"/>
                </a:lnTo>
                <a:lnTo>
                  <a:pt x="9430" y="18753"/>
                </a:lnTo>
                <a:lnTo>
                  <a:pt x="9821" y="18658"/>
                </a:lnTo>
                <a:lnTo>
                  <a:pt x="10212" y="18537"/>
                </a:lnTo>
                <a:lnTo>
                  <a:pt x="10604" y="18402"/>
                </a:lnTo>
                <a:lnTo>
                  <a:pt x="10685" y="18361"/>
                </a:lnTo>
                <a:lnTo>
                  <a:pt x="11049" y="18213"/>
                </a:lnTo>
                <a:lnTo>
                  <a:pt x="11413" y="18038"/>
                </a:lnTo>
                <a:lnTo>
                  <a:pt x="11764" y="17849"/>
                </a:lnTo>
                <a:lnTo>
                  <a:pt x="12101" y="17633"/>
                </a:lnTo>
                <a:lnTo>
                  <a:pt x="12425" y="17417"/>
                </a:lnTo>
                <a:lnTo>
                  <a:pt x="12749" y="17161"/>
                </a:lnTo>
                <a:lnTo>
                  <a:pt x="13045" y="16904"/>
                </a:lnTo>
                <a:lnTo>
                  <a:pt x="13329" y="16635"/>
                </a:lnTo>
                <a:lnTo>
                  <a:pt x="13599" y="16338"/>
                </a:lnTo>
                <a:lnTo>
                  <a:pt x="13855" y="16028"/>
                </a:lnTo>
                <a:lnTo>
                  <a:pt x="14098" y="15717"/>
                </a:lnTo>
                <a:lnTo>
                  <a:pt x="14314" y="15380"/>
                </a:lnTo>
                <a:lnTo>
                  <a:pt x="14516" y="15043"/>
                </a:lnTo>
                <a:lnTo>
                  <a:pt x="14705" y="14692"/>
                </a:lnTo>
                <a:lnTo>
                  <a:pt x="14867" y="14328"/>
                </a:lnTo>
                <a:lnTo>
                  <a:pt x="15015" y="13950"/>
                </a:lnTo>
                <a:lnTo>
                  <a:pt x="15096" y="13694"/>
                </a:lnTo>
                <a:lnTo>
                  <a:pt x="15163" y="13424"/>
                </a:lnTo>
                <a:lnTo>
                  <a:pt x="15231" y="13114"/>
                </a:lnTo>
                <a:lnTo>
                  <a:pt x="15285" y="12776"/>
                </a:lnTo>
                <a:lnTo>
                  <a:pt x="15325" y="12426"/>
                </a:lnTo>
                <a:lnTo>
                  <a:pt x="15352" y="12048"/>
                </a:lnTo>
                <a:lnTo>
                  <a:pt x="15406" y="11252"/>
                </a:lnTo>
                <a:lnTo>
                  <a:pt x="15420" y="10415"/>
                </a:lnTo>
                <a:lnTo>
                  <a:pt x="15420" y="9539"/>
                </a:lnTo>
                <a:lnTo>
                  <a:pt x="15406" y="7785"/>
                </a:lnTo>
                <a:lnTo>
                  <a:pt x="15393" y="6962"/>
                </a:lnTo>
                <a:lnTo>
                  <a:pt x="15379" y="6220"/>
                </a:lnTo>
                <a:lnTo>
                  <a:pt x="15379" y="5937"/>
                </a:lnTo>
                <a:lnTo>
                  <a:pt x="15366" y="5680"/>
                </a:lnTo>
                <a:lnTo>
                  <a:pt x="15352" y="5410"/>
                </a:lnTo>
                <a:lnTo>
                  <a:pt x="15312" y="5168"/>
                </a:lnTo>
                <a:lnTo>
                  <a:pt x="15285" y="4925"/>
                </a:lnTo>
                <a:lnTo>
                  <a:pt x="15244" y="4695"/>
                </a:lnTo>
                <a:lnTo>
                  <a:pt x="15136" y="4250"/>
                </a:lnTo>
                <a:lnTo>
                  <a:pt x="15015" y="3832"/>
                </a:lnTo>
                <a:lnTo>
                  <a:pt x="14867" y="3454"/>
                </a:lnTo>
                <a:lnTo>
                  <a:pt x="14705" y="3090"/>
                </a:lnTo>
                <a:lnTo>
                  <a:pt x="14516" y="2766"/>
                </a:lnTo>
                <a:lnTo>
                  <a:pt x="14314" y="2469"/>
                </a:lnTo>
                <a:lnTo>
                  <a:pt x="14111" y="2186"/>
                </a:lnTo>
                <a:lnTo>
                  <a:pt x="13895" y="1943"/>
                </a:lnTo>
                <a:lnTo>
                  <a:pt x="13666" y="1714"/>
                </a:lnTo>
                <a:lnTo>
                  <a:pt x="13437" y="1512"/>
                </a:lnTo>
                <a:lnTo>
                  <a:pt x="13207" y="1323"/>
                </a:lnTo>
                <a:lnTo>
                  <a:pt x="12978" y="1161"/>
                </a:lnTo>
                <a:lnTo>
                  <a:pt x="12749" y="1013"/>
                </a:lnTo>
                <a:lnTo>
                  <a:pt x="12519" y="891"/>
                </a:lnTo>
                <a:lnTo>
                  <a:pt x="12276" y="770"/>
                </a:lnTo>
                <a:lnTo>
                  <a:pt x="12047" y="662"/>
                </a:lnTo>
                <a:lnTo>
                  <a:pt x="11804" y="567"/>
                </a:lnTo>
                <a:lnTo>
                  <a:pt x="11548" y="473"/>
                </a:lnTo>
                <a:lnTo>
                  <a:pt x="11305" y="392"/>
                </a:lnTo>
                <a:lnTo>
                  <a:pt x="11062" y="311"/>
                </a:lnTo>
                <a:lnTo>
                  <a:pt x="10806" y="244"/>
                </a:lnTo>
                <a:lnTo>
                  <a:pt x="10550" y="190"/>
                </a:lnTo>
                <a:lnTo>
                  <a:pt x="10293" y="136"/>
                </a:lnTo>
                <a:lnTo>
                  <a:pt x="10037" y="95"/>
                </a:lnTo>
                <a:lnTo>
                  <a:pt x="9781" y="55"/>
                </a:lnTo>
                <a:lnTo>
                  <a:pt x="9511" y="28"/>
                </a:lnTo>
                <a:lnTo>
                  <a:pt x="9255" y="14"/>
                </a:lnTo>
                <a:lnTo>
                  <a:pt x="8998" y="1"/>
                </a:lnTo>
                <a:close/>
              </a:path>
            </a:pathLst>
          </a:custGeom>
          <a:solidFill>
            <a:srgbClr val="1E24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 name="Google Shape;111;p15"/>
          <p:cNvSpPr/>
          <p:nvPr/>
        </p:nvSpPr>
        <p:spPr>
          <a:xfrm>
            <a:off x="423514" y="473301"/>
            <a:ext cx="118168" cy="176370"/>
          </a:xfrm>
          <a:custGeom>
            <a:rect b="b" l="l" r="r" t="t"/>
            <a:pathLst>
              <a:path extrusionOk="0" h="24285" w="16271">
                <a:moveTo>
                  <a:pt x="8365" y="2888"/>
                </a:moveTo>
                <a:lnTo>
                  <a:pt x="8635" y="2915"/>
                </a:lnTo>
                <a:lnTo>
                  <a:pt x="8878" y="2942"/>
                </a:lnTo>
                <a:lnTo>
                  <a:pt x="9134" y="2996"/>
                </a:lnTo>
                <a:lnTo>
                  <a:pt x="9377" y="3050"/>
                </a:lnTo>
                <a:lnTo>
                  <a:pt x="9606" y="3131"/>
                </a:lnTo>
                <a:lnTo>
                  <a:pt x="9835" y="3212"/>
                </a:lnTo>
                <a:lnTo>
                  <a:pt x="10065" y="3320"/>
                </a:lnTo>
                <a:lnTo>
                  <a:pt x="10281" y="3428"/>
                </a:lnTo>
                <a:lnTo>
                  <a:pt x="10496" y="3549"/>
                </a:lnTo>
                <a:lnTo>
                  <a:pt x="10699" y="3684"/>
                </a:lnTo>
                <a:lnTo>
                  <a:pt x="10888" y="3832"/>
                </a:lnTo>
                <a:lnTo>
                  <a:pt x="11077" y="3994"/>
                </a:lnTo>
                <a:lnTo>
                  <a:pt x="11265" y="4170"/>
                </a:lnTo>
                <a:lnTo>
                  <a:pt x="11427" y="4358"/>
                </a:lnTo>
                <a:lnTo>
                  <a:pt x="11603" y="4547"/>
                </a:lnTo>
                <a:lnTo>
                  <a:pt x="11751" y="4750"/>
                </a:lnTo>
                <a:lnTo>
                  <a:pt x="11899" y="4966"/>
                </a:lnTo>
                <a:lnTo>
                  <a:pt x="12034" y="5195"/>
                </a:lnTo>
                <a:lnTo>
                  <a:pt x="12169" y="5424"/>
                </a:lnTo>
                <a:lnTo>
                  <a:pt x="12291" y="5681"/>
                </a:lnTo>
                <a:lnTo>
                  <a:pt x="12399" y="5937"/>
                </a:lnTo>
                <a:lnTo>
                  <a:pt x="12507" y="6193"/>
                </a:lnTo>
                <a:lnTo>
                  <a:pt x="12588" y="6476"/>
                </a:lnTo>
                <a:lnTo>
                  <a:pt x="12668" y="6760"/>
                </a:lnTo>
                <a:lnTo>
                  <a:pt x="12749" y="7057"/>
                </a:lnTo>
                <a:lnTo>
                  <a:pt x="12803" y="7353"/>
                </a:lnTo>
                <a:lnTo>
                  <a:pt x="12857" y="7664"/>
                </a:lnTo>
                <a:lnTo>
                  <a:pt x="12898" y="7987"/>
                </a:lnTo>
                <a:lnTo>
                  <a:pt x="12925" y="8325"/>
                </a:lnTo>
                <a:lnTo>
                  <a:pt x="12938" y="8648"/>
                </a:lnTo>
                <a:lnTo>
                  <a:pt x="12952" y="8999"/>
                </a:lnTo>
                <a:lnTo>
                  <a:pt x="12938" y="9363"/>
                </a:lnTo>
                <a:lnTo>
                  <a:pt x="12925" y="9714"/>
                </a:lnTo>
                <a:lnTo>
                  <a:pt x="12898" y="10051"/>
                </a:lnTo>
                <a:lnTo>
                  <a:pt x="12844" y="10375"/>
                </a:lnTo>
                <a:lnTo>
                  <a:pt x="12790" y="10699"/>
                </a:lnTo>
                <a:lnTo>
                  <a:pt x="12722" y="11009"/>
                </a:lnTo>
                <a:lnTo>
                  <a:pt x="12641" y="11306"/>
                </a:lnTo>
                <a:lnTo>
                  <a:pt x="12561" y="11589"/>
                </a:lnTo>
                <a:lnTo>
                  <a:pt x="12466" y="11873"/>
                </a:lnTo>
                <a:lnTo>
                  <a:pt x="12345" y="12129"/>
                </a:lnTo>
                <a:lnTo>
                  <a:pt x="12237" y="12385"/>
                </a:lnTo>
                <a:lnTo>
                  <a:pt x="12102" y="12628"/>
                </a:lnTo>
                <a:lnTo>
                  <a:pt x="11967" y="12871"/>
                </a:lnTo>
                <a:lnTo>
                  <a:pt x="11819" y="13087"/>
                </a:lnTo>
                <a:lnTo>
                  <a:pt x="11657" y="13303"/>
                </a:lnTo>
                <a:lnTo>
                  <a:pt x="11495" y="13505"/>
                </a:lnTo>
                <a:lnTo>
                  <a:pt x="11319" y="13680"/>
                </a:lnTo>
                <a:lnTo>
                  <a:pt x="11144" y="13869"/>
                </a:lnTo>
                <a:lnTo>
                  <a:pt x="10955" y="14031"/>
                </a:lnTo>
                <a:lnTo>
                  <a:pt x="10766" y="14180"/>
                </a:lnTo>
                <a:lnTo>
                  <a:pt x="10564" y="14328"/>
                </a:lnTo>
                <a:lnTo>
                  <a:pt x="10362" y="14449"/>
                </a:lnTo>
                <a:lnTo>
                  <a:pt x="10146" y="14571"/>
                </a:lnTo>
                <a:lnTo>
                  <a:pt x="9930" y="14679"/>
                </a:lnTo>
                <a:lnTo>
                  <a:pt x="9701" y="14773"/>
                </a:lnTo>
                <a:lnTo>
                  <a:pt x="9471" y="14854"/>
                </a:lnTo>
                <a:lnTo>
                  <a:pt x="9242" y="14922"/>
                </a:lnTo>
                <a:lnTo>
                  <a:pt x="8999" y="14976"/>
                </a:lnTo>
                <a:lnTo>
                  <a:pt x="8770" y="15030"/>
                </a:lnTo>
                <a:lnTo>
                  <a:pt x="8513" y="15057"/>
                </a:lnTo>
                <a:lnTo>
                  <a:pt x="8271" y="15084"/>
                </a:lnTo>
                <a:lnTo>
                  <a:pt x="8014" y="15084"/>
                </a:lnTo>
                <a:lnTo>
                  <a:pt x="7731" y="15070"/>
                </a:lnTo>
                <a:lnTo>
                  <a:pt x="7448" y="15043"/>
                </a:lnTo>
                <a:lnTo>
                  <a:pt x="7178" y="15003"/>
                </a:lnTo>
                <a:lnTo>
                  <a:pt x="6908" y="14949"/>
                </a:lnTo>
                <a:lnTo>
                  <a:pt x="6652" y="14868"/>
                </a:lnTo>
                <a:lnTo>
                  <a:pt x="6409" y="14787"/>
                </a:lnTo>
                <a:lnTo>
                  <a:pt x="6166" y="14679"/>
                </a:lnTo>
                <a:lnTo>
                  <a:pt x="5937" y="14571"/>
                </a:lnTo>
                <a:lnTo>
                  <a:pt x="5721" y="14436"/>
                </a:lnTo>
                <a:lnTo>
                  <a:pt x="5505" y="14288"/>
                </a:lnTo>
                <a:lnTo>
                  <a:pt x="5303" y="14139"/>
                </a:lnTo>
                <a:lnTo>
                  <a:pt x="5114" y="13977"/>
                </a:lnTo>
                <a:lnTo>
                  <a:pt x="4925" y="13788"/>
                </a:lnTo>
                <a:lnTo>
                  <a:pt x="4749" y="13600"/>
                </a:lnTo>
                <a:lnTo>
                  <a:pt x="4588" y="13411"/>
                </a:lnTo>
                <a:lnTo>
                  <a:pt x="4426" y="13195"/>
                </a:lnTo>
                <a:lnTo>
                  <a:pt x="4277" y="12979"/>
                </a:lnTo>
                <a:lnTo>
                  <a:pt x="4142" y="12763"/>
                </a:lnTo>
                <a:lnTo>
                  <a:pt x="4007" y="12520"/>
                </a:lnTo>
                <a:lnTo>
                  <a:pt x="3886" y="12291"/>
                </a:lnTo>
                <a:lnTo>
                  <a:pt x="3778" y="12035"/>
                </a:lnTo>
                <a:lnTo>
                  <a:pt x="3684" y="11778"/>
                </a:lnTo>
                <a:lnTo>
                  <a:pt x="3589" y="11522"/>
                </a:lnTo>
                <a:lnTo>
                  <a:pt x="3508" y="11266"/>
                </a:lnTo>
                <a:lnTo>
                  <a:pt x="3427" y="10996"/>
                </a:lnTo>
                <a:lnTo>
                  <a:pt x="3373" y="10726"/>
                </a:lnTo>
                <a:lnTo>
                  <a:pt x="3319" y="10443"/>
                </a:lnTo>
                <a:lnTo>
                  <a:pt x="3265" y="10173"/>
                </a:lnTo>
                <a:lnTo>
                  <a:pt x="3239" y="9890"/>
                </a:lnTo>
                <a:lnTo>
                  <a:pt x="3212" y="9606"/>
                </a:lnTo>
                <a:lnTo>
                  <a:pt x="3198" y="9323"/>
                </a:lnTo>
                <a:lnTo>
                  <a:pt x="3198" y="9040"/>
                </a:lnTo>
                <a:lnTo>
                  <a:pt x="3198" y="8635"/>
                </a:lnTo>
                <a:lnTo>
                  <a:pt x="3225" y="8244"/>
                </a:lnTo>
                <a:lnTo>
                  <a:pt x="3252" y="7880"/>
                </a:lnTo>
                <a:lnTo>
                  <a:pt x="3292" y="7515"/>
                </a:lnTo>
                <a:lnTo>
                  <a:pt x="3360" y="7178"/>
                </a:lnTo>
                <a:lnTo>
                  <a:pt x="3427" y="6841"/>
                </a:lnTo>
                <a:lnTo>
                  <a:pt x="3508" y="6530"/>
                </a:lnTo>
                <a:lnTo>
                  <a:pt x="3603" y="6234"/>
                </a:lnTo>
                <a:lnTo>
                  <a:pt x="3697" y="5950"/>
                </a:lnTo>
                <a:lnTo>
                  <a:pt x="3819" y="5667"/>
                </a:lnTo>
                <a:lnTo>
                  <a:pt x="3940" y="5411"/>
                </a:lnTo>
                <a:lnTo>
                  <a:pt x="4075" y="5168"/>
                </a:lnTo>
                <a:lnTo>
                  <a:pt x="4210" y="4939"/>
                </a:lnTo>
                <a:lnTo>
                  <a:pt x="4372" y="4723"/>
                </a:lnTo>
                <a:lnTo>
                  <a:pt x="4520" y="4507"/>
                </a:lnTo>
                <a:lnTo>
                  <a:pt x="4696" y="4318"/>
                </a:lnTo>
                <a:lnTo>
                  <a:pt x="4871" y="4143"/>
                </a:lnTo>
                <a:lnTo>
                  <a:pt x="5046" y="3967"/>
                </a:lnTo>
                <a:lnTo>
                  <a:pt x="5235" y="3819"/>
                </a:lnTo>
                <a:lnTo>
                  <a:pt x="5424" y="3670"/>
                </a:lnTo>
                <a:lnTo>
                  <a:pt x="5626" y="3549"/>
                </a:lnTo>
                <a:lnTo>
                  <a:pt x="5829" y="3428"/>
                </a:lnTo>
                <a:lnTo>
                  <a:pt x="6045" y="3320"/>
                </a:lnTo>
                <a:lnTo>
                  <a:pt x="6260" y="3225"/>
                </a:lnTo>
                <a:lnTo>
                  <a:pt x="6476" y="3144"/>
                </a:lnTo>
                <a:lnTo>
                  <a:pt x="6706" y="3077"/>
                </a:lnTo>
                <a:lnTo>
                  <a:pt x="6935" y="3009"/>
                </a:lnTo>
                <a:lnTo>
                  <a:pt x="7164" y="2969"/>
                </a:lnTo>
                <a:lnTo>
                  <a:pt x="7394" y="2928"/>
                </a:lnTo>
                <a:lnTo>
                  <a:pt x="7623" y="2901"/>
                </a:lnTo>
                <a:lnTo>
                  <a:pt x="7866" y="2888"/>
                </a:lnTo>
                <a:close/>
                <a:moveTo>
                  <a:pt x="8770" y="1"/>
                </a:moveTo>
                <a:lnTo>
                  <a:pt x="8378" y="14"/>
                </a:lnTo>
                <a:lnTo>
                  <a:pt x="8001" y="41"/>
                </a:lnTo>
                <a:lnTo>
                  <a:pt x="7636" y="82"/>
                </a:lnTo>
                <a:lnTo>
                  <a:pt x="7286" y="149"/>
                </a:lnTo>
                <a:lnTo>
                  <a:pt x="6948" y="217"/>
                </a:lnTo>
                <a:lnTo>
                  <a:pt x="6638" y="311"/>
                </a:lnTo>
                <a:lnTo>
                  <a:pt x="6341" y="406"/>
                </a:lnTo>
                <a:lnTo>
                  <a:pt x="6058" y="514"/>
                </a:lnTo>
                <a:lnTo>
                  <a:pt x="5788" y="635"/>
                </a:lnTo>
                <a:lnTo>
                  <a:pt x="5532" y="770"/>
                </a:lnTo>
                <a:lnTo>
                  <a:pt x="5289" y="905"/>
                </a:lnTo>
                <a:lnTo>
                  <a:pt x="5060" y="1040"/>
                </a:lnTo>
                <a:lnTo>
                  <a:pt x="4844" y="1188"/>
                </a:lnTo>
                <a:lnTo>
                  <a:pt x="4642" y="1337"/>
                </a:lnTo>
                <a:lnTo>
                  <a:pt x="4453" y="1485"/>
                </a:lnTo>
                <a:lnTo>
                  <a:pt x="4277" y="1647"/>
                </a:lnTo>
                <a:lnTo>
                  <a:pt x="4115" y="1795"/>
                </a:lnTo>
                <a:lnTo>
                  <a:pt x="3967" y="1944"/>
                </a:lnTo>
                <a:lnTo>
                  <a:pt x="3697" y="2240"/>
                </a:lnTo>
                <a:lnTo>
                  <a:pt x="3481" y="2524"/>
                </a:lnTo>
                <a:lnTo>
                  <a:pt x="3306" y="2767"/>
                </a:lnTo>
                <a:lnTo>
                  <a:pt x="3171" y="2982"/>
                </a:lnTo>
                <a:lnTo>
                  <a:pt x="3090" y="3144"/>
                </a:lnTo>
                <a:lnTo>
                  <a:pt x="3009" y="3279"/>
                </a:lnTo>
                <a:lnTo>
                  <a:pt x="2942" y="3279"/>
                </a:lnTo>
                <a:lnTo>
                  <a:pt x="2982" y="3063"/>
                </a:lnTo>
                <a:lnTo>
                  <a:pt x="2996" y="2834"/>
                </a:lnTo>
                <a:lnTo>
                  <a:pt x="3009" y="2605"/>
                </a:lnTo>
                <a:lnTo>
                  <a:pt x="3009" y="2375"/>
                </a:lnTo>
                <a:lnTo>
                  <a:pt x="3009" y="1364"/>
                </a:lnTo>
                <a:lnTo>
                  <a:pt x="3009" y="1256"/>
                </a:lnTo>
                <a:lnTo>
                  <a:pt x="2996" y="1161"/>
                </a:lnTo>
                <a:lnTo>
                  <a:pt x="2969" y="1067"/>
                </a:lnTo>
                <a:lnTo>
                  <a:pt x="2942" y="972"/>
                </a:lnTo>
                <a:lnTo>
                  <a:pt x="2901" y="891"/>
                </a:lnTo>
                <a:lnTo>
                  <a:pt x="2861" y="810"/>
                </a:lnTo>
                <a:lnTo>
                  <a:pt x="2807" y="743"/>
                </a:lnTo>
                <a:lnTo>
                  <a:pt x="2739" y="676"/>
                </a:lnTo>
                <a:lnTo>
                  <a:pt x="2658" y="622"/>
                </a:lnTo>
                <a:lnTo>
                  <a:pt x="2577" y="568"/>
                </a:lnTo>
                <a:lnTo>
                  <a:pt x="2483" y="514"/>
                </a:lnTo>
                <a:lnTo>
                  <a:pt x="2389" y="487"/>
                </a:lnTo>
                <a:lnTo>
                  <a:pt x="2281" y="460"/>
                </a:lnTo>
                <a:lnTo>
                  <a:pt x="2159" y="433"/>
                </a:lnTo>
                <a:lnTo>
                  <a:pt x="2038" y="419"/>
                </a:lnTo>
                <a:lnTo>
                  <a:pt x="986" y="419"/>
                </a:lnTo>
                <a:lnTo>
                  <a:pt x="864" y="433"/>
                </a:lnTo>
                <a:lnTo>
                  <a:pt x="743" y="460"/>
                </a:lnTo>
                <a:lnTo>
                  <a:pt x="635" y="487"/>
                </a:lnTo>
                <a:lnTo>
                  <a:pt x="527" y="527"/>
                </a:lnTo>
                <a:lnTo>
                  <a:pt x="446" y="568"/>
                </a:lnTo>
                <a:lnTo>
                  <a:pt x="365" y="635"/>
                </a:lnTo>
                <a:lnTo>
                  <a:pt x="284" y="689"/>
                </a:lnTo>
                <a:lnTo>
                  <a:pt x="217" y="770"/>
                </a:lnTo>
                <a:lnTo>
                  <a:pt x="163" y="851"/>
                </a:lnTo>
                <a:lnTo>
                  <a:pt x="122" y="945"/>
                </a:lnTo>
                <a:lnTo>
                  <a:pt x="82" y="1040"/>
                </a:lnTo>
                <a:lnTo>
                  <a:pt x="41" y="1148"/>
                </a:lnTo>
                <a:lnTo>
                  <a:pt x="28" y="1269"/>
                </a:lnTo>
                <a:lnTo>
                  <a:pt x="14" y="1391"/>
                </a:lnTo>
                <a:lnTo>
                  <a:pt x="1" y="1525"/>
                </a:lnTo>
                <a:lnTo>
                  <a:pt x="1" y="23164"/>
                </a:lnTo>
                <a:lnTo>
                  <a:pt x="14" y="23299"/>
                </a:lnTo>
                <a:lnTo>
                  <a:pt x="28" y="23421"/>
                </a:lnTo>
                <a:lnTo>
                  <a:pt x="41" y="23542"/>
                </a:lnTo>
                <a:lnTo>
                  <a:pt x="82" y="23650"/>
                </a:lnTo>
                <a:lnTo>
                  <a:pt x="122" y="23758"/>
                </a:lnTo>
                <a:lnTo>
                  <a:pt x="163" y="23839"/>
                </a:lnTo>
                <a:lnTo>
                  <a:pt x="217" y="23920"/>
                </a:lnTo>
                <a:lnTo>
                  <a:pt x="284" y="24001"/>
                </a:lnTo>
                <a:lnTo>
                  <a:pt x="365" y="24068"/>
                </a:lnTo>
                <a:lnTo>
                  <a:pt x="446" y="24122"/>
                </a:lnTo>
                <a:lnTo>
                  <a:pt x="527" y="24176"/>
                </a:lnTo>
                <a:lnTo>
                  <a:pt x="635" y="24203"/>
                </a:lnTo>
                <a:lnTo>
                  <a:pt x="743" y="24244"/>
                </a:lnTo>
                <a:lnTo>
                  <a:pt x="864" y="24257"/>
                </a:lnTo>
                <a:lnTo>
                  <a:pt x="986" y="24271"/>
                </a:lnTo>
                <a:lnTo>
                  <a:pt x="1120" y="24284"/>
                </a:lnTo>
                <a:lnTo>
                  <a:pt x="2173" y="24284"/>
                </a:lnTo>
                <a:lnTo>
                  <a:pt x="2308" y="24271"/>
                </a:lnTo>
                <a:lnTo>
                  <a:pt x="2429" y="24257"/>
                </a:lnTo>
                <a:lnTo>
                  <a:pt x="2537" y="24244"/>
                </a:lnTo>
                <a:lnTo>
                  <a:pt x="2645" y="24203"/>
                </a:lnTo>
                <a:lnTo>
                  <a:pt x="2739" y="24176"/>
                </a:lnTo>
                <a:lnTo>
                  <a:pt x="2834" y="24122"/>
                </a:lnTo>
                <a:lnTo>
                  <a:pt x="2915" y="24068"/>
                </a:lnTo>
                <a:lnTo>
                  <a:pt x="2982" y="24001"/>
                </a:lnTo>
                <a:lnTo>
                  <a:pt x="3050" y="23920"/>
                </a:lnTo>
                <a:lnTo>
                  <a:pt x="3104" y="23839"/>
                </a:lnTo>
                <a:lnTo>
                  <a:pt x="3158" y="23758"/>
                </a:lnTo>
                <a:lnTo>
                  <a:pt x="3185" y="23650"/>
                </a:lnTo>
                <a:lnTo>
                  <a:pt x="3225" y="23542"/>
                </a:lnTo>
                <a:lnTo>
                  <a:pt x="3239" y="23421"/>
                </a:lnTo>
                <a:lnTo>
                  <a:pt x="3252" y="23299"/>
                </a:lnTo>
                <a:lnTo>
                  <a:pt x="3265" y="23164"/>
                </a:lnTo>
                <a:lnTo>
                  <a:pt x="3265" y="16379"/>
                </a:lnTo>
                <a:lnTo>
                  <a:pt x="3252" y="16001"/>
                </a:lnTo>
                <a:lnTo>
                  <a:pt x="3239" y="15623"/>
                </a:lnTo>
                <a:lnTo>
                  <a:pt x="3212" y="15259"/>
                </a:lnTo>
                <a:lnTo>
                  <a:pt x="3158" y="14881"/>
                </a:lnTo>
                <a:lnTo>
                  <a:pt x="3225" y="14881"/>
                </a:lnTo>
                <a:lnTo>
                  <a:pt x="3427" y="15232"/>
                </a:lnTo>
                <a:lnTo>
                  <a:pt x="3657" y="15569"/>
                </a:lnTo>
                <a:lnTo>
                  <a:pt x="3913" y="15879"/>
                </a:lnTo>
                <a:lnTo>
                  <a:pt x="4183" y="16176"/>
                </a:lnTo>
                <a:lnTo>
                  <a:pt x="4480" y="16446"/>
                </a:lnTo>
                <a:lnTo>
                  <a:pt x="4776" y="16702"/>
                </a:lnTo>
                <a:lnTo>
                  <a:pt x="5114" y="16932"/>
                </a:lnTo>
                <a:lnTo>
                  <a:pt x="5451" y="17148"/>
                </a:lnTo>
                <a:lnTo>
                  <a:pt x="5815" y="17336"/>
                </a:lnTo>
                <a:lnTo>
                  <a:pt x="6179" y="17498"/>
                </a:lnTo>
                <a:lnTo>
                  <a:pt x="6557" y="17633"/>
                </a:lnTo>
                <a:lnTo>
                  <a:pt x="6935" y="17741"/>
                </a:lnTo>
                <a:lnTo>
                  <a:pt x="7326" y="17822"/>
                </a:lnTo>
                <a:lnTo>
                  <a:pt x="7731" y="17890"/>
                </a:lnTo>
                <a:lnTo>
                  <a:pt x="8122" y="17917"/>
                </a:lnTo>
                <a:lnTo>
                  <a:pt x="8527" y="17917"/>
                </a:lnTo>
                <a:lnTo>
                  <a:pt x="8945" y="17903"/>
                </a:lnTo>
                <a:lnTo>
                  <a:pt x="9350" y="17876"/>
                </a:lnTo>
                <a:lnTo>
                  <a:pt x="9754" y="17822"/>
                </a:lnTo>
                <a:lnTo>
                  <a:pt x="10146" y="17755"/>
                </a:lnTo>
                <a:lnTo>
                  <a:pt x="10523" y="17660"/>
                </a:lnTo>
                <a:lnTo>
                  <a:pt x="10901" y="17552"/>
                </a:lnTo>
                <a:lnTo>
                  <a:pt x="11265" y="17431"/>
                </a:lnTo>
                <a:lnTo>
                  <a:pt x="11616" y="17282"/>
                </a:lnTo>
                <a:lnTo>
                  <a:pt x="11967" y="17121"/>
                </a:lnTo>
                <a:lnTo>
                  <a:pt x="12304" y="16932"/>
                </a:lnTo>
                <a:lnTo>
                  <a:pt x="12628" y="16729"/>
                </a:lnTo>
                <a:lnTo>
                  <a:pt x="12938" y="16514"/>
                </a:lnTo>
                <a:lnTo>
                  <a:pt x="13249" y="16284"/>
                </a:lnTo>
                <a:lnTo>
                  <a:pt x="13532" y="16028"/>
                </a:lnTo>
                <a:lnTo>
                  <a:pt x="13815" y="15772"/>
                </a:lnTo>
                <a:lnTo>
                  <a:pt x="14071" y="15475"/>
                </a:lnTo>
                <a:lnTo>
                  <a:pt x="14328" y="15178"/>
                </a:lnTo>
                <a:lnTo>
                  <a:pt x="14557" y="14868"/>
                </a:lnTo>
                <a:lnTo>
                  <a:pt x="14786" y="14530"/>
                </a:lnTo>
                <a:lnTo>
                  <a:pt x="15002" y="14193"/>
                </a:lnTo>
                <a:lnTo>
                  <a:pt x="15191" y="13829"/>
                </a:lnTo>
                <a:lnTo>
                  <a:pt x="15380" y="13451"/>
                </a:lnTo>
                <a:lnTo>
                  <a:pt x="15542" y="13060"/>
                </a:lnTo>
                <a:lnTo>
                  <a:pt x="15690" y="12655"/>
                </a:lnTo>
                <a:lnTo>
                  <a:pt x="15825" y="12237"/>
                </a:lnTo>
                <a:lnTo>
                  <a:pt x="15933" y="11805"/>
                </a:lnTo>
                <a:lnTo>
                  <a:pt x="16041" y="11374"/>
                </a:lnTo>
                <a:lnTo>
                  <a:pt x="16122" y="10915"/>
                </a:lnTo>
                <a:lnTo>
                  <a:pt x="16190" y="10443"/>
                </a:lnTo>
                <a:lnTo>
                  <a:pt x="16230" y="9957"/>
                </a:lnTo>
                <a:lnTo>
                  <a:pt x="16257" y="9471"/>
                </a:lnTo>
                <a:lnTo>
                  <a:pt x="16270" y="8959"/>
                </a:lnTo>
                <a:lnTo>
                  <a:pt x="16257" y="8473"/>
                </a:lnTo>
                <a:lnTo>
                  <a:pt x="16243" y="7987"/>
                </a:lnTo>
                <a:lnTo>
                  <a:pt x="16190" y="7515"/>
                </a:lnTo>
                <a:lnTo>
                  <a:pt x="16136" y="7057"/>
                </a:lnTo>
                <a:lnTo>
                  <a:pt x="16068" y="6598"/>
                </a:lnTo>
                <a:lnTo>
                  <a:pt x="15974" y="6166"/>
                </a:lnTo>
                <a:lnTo>
                  <a:pt x="15866" y="5734"/>
                </a:lnTo>
                <a:lnTo>
                  <a:pt x="15744" y="5316"/>
                </a:lnTo>
                <a:lnTo>
                  <a:pt x="15609" y="4925"/>
                </a:lnTo>
                <a:lnTo>
                  <a:pt x="15461" y="4534"/>
                </a:lnTo>
                <a:lnTo>
                  <a:pt x="15286" y="4156"/>
                </a:lnTo>
                <a:lnTo>
                  <a:pt x="15110" y="3792"/>
                </a:lnTo>
                <a:lnTo>
                  <a:pt x="14908" y="3441"/>
                </a:lnTo>
                <a:lnTo>
                  <a:pt x="14706" y="3117"/>
                </a:lnTo>
                <a:lnTo>
                  <a:pt x="14476" y="2794"/>
                </a:lnTo>
                <a:lnTo>
                  <a:pt x="14247" y="2497"/>
                </a:lnTo>
                <a:lnTo>
                  <a:pt x="13991" y="2200"/>
                </a:lnTo>
                <a:lnTo>
                  <a:pt x="13734" y="1930"/>
                </a:lnTo>
                <a:lnTo>
                  <a:pt x="13451" y="1674"/>
                </a:lnTo>
                <a:lnTo>
                  <a:pt x="13168" y="1444"/>
                </a:lnTo>
                <a:lnTo>
                  <a:pt x="12857" y="1215"/>
                </a:lnTo>
                <a:lnTo>
                  <a:pt x="12547" y="1013"/>
                </a:lnTo>
                <a:lnTo>
                  <a:pt x="12223" y="824"/>
                </a:lnTo>
                <a:lnTo>
                  <a:pt x="11873" y="662"/>
                </a:lnTo>
                <a:lnTo>
                  <a:pt x="11535" y="500"/>
                </a:lnTo>
                <a:lnTo>
                  <a:pt x="11171" y="379"/>
                </a:lnTo>
                <a:lnTo>
                  <a:pt x="10793" y="257"/>
                </a:lnTo>
                <a:lnTo>
                  <a:pt x="10416" y="176"/>
                </a:lnTo>
                <a:lnTo>
                  <a:pt x="10011" y="95"/>
                </a:lnTo>
                <a:lnTo>
                  <a:pt x="9606" y="41"/>
                </a:lnTo>
                <a:lnTo>
                  <a:pt x="9188" y="14"/>
                </a:lnTo>
                <a:lnTo>
                  <a:pt x="8770" y="1"/>
                </a:lnTo>
                <a:close/>
              </a:path>
            </a:pathLst>
          </a:custGeom>
          <a:solidFill>
            <a:srgbClr val="1E24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 name="Google Shape;112;p15"/>
          <p:cNvSpPr/>
          <p:nvPr/>
        </p:nvSpPr>
        <p:spPr>
          <a:xfrm>
            <a:off x="563230" y="473301"/>
            <a:ext cx="118168" cy="176370"/>
          </a:xfrm>
          <a:custGeom>
            <a:rect b="b" l="l" r="r" t="t"/>
            <a:pathLst>
              <a:path extrusionOk="0" h="24285" w="16271">
                <a:moveTo>
                  <a:pt x="8365" y="2888"/>
                </a:moveTo>
                <a:lnTo>
                  <a:pt x="8621" y="2915"/>
                </a:lnTo>
                <a:lnTo>
                  <a:pt x="8877" y="2942"/>
                </a:lnTo>
                <a:lnTo>
                  <a:pt x="9134" y="2996"/>
                </a:lnTo>
                <a:lnTo>
                  <a:pt x="9376" y="3050"/>
                </a:lnTo>
                <a:lnTo>
                  <a:pt x="9606" y="3131"/>
                </a:lnTo>
                <a:lnTo>
                  <a:pt x="9835" y="3212"/>
                </a:lnTo>
                <a:lnTo>
                  <a:pt x="10064" y="3320"/>
                </a:lnTo>
                <a:lnTo>
                  <a:pt x="10280" y="3428"/>
                </a:lnTo>
                <a:lnTo>
                  <a:pt x="10483" y="3549"/>
                </a:lnTo>
                <a:lnTo>
                  <a:pt x="10685" y="3684"/>
                </a:lnTo>
                <a:lnTo>
                  <a:pt x="10887" y="3832"/>
                </a:lnTo>
                <a:lnTo>
                  <a:pt x="11076" y="3994"/>
                </a:lnTo>
                <a:lnTo>
                  <a:pt x="11252" y="4170"/>
                </a:lnTo>
                <a:lnTo>
                  <a:pt x="11427" y="4358"/>
                </a:lnTo>
                <a:lnTo>
                  <a:pt x="11589" y="4547"/>
                </a:lnTo>
                <a:lnTo>
                  <a:pt x="11751" y="4750"/>
                </a:lnTo>
                <a:lnTo>
                  <a:pt x="11899" y="4966"/>
                </a:lnTo>
                <a:lnTo>
                  <a:pt x="12034" y="5195"/>
                </a:lnTo>
                <a:lnTo>
                  <a:pt x="12169" y="5424"/>
                </a:lnTo>
                <a:lnTo>
                  <a:pt x="12290" y="5681"/>
                </a:lnTo>
                <a:lnTo>
                  <a:pt x="12398" y="5937"/>
                </a:lnTo>
                <a:lnTo>
                  <a:pt x="12493" y="6193"/>
                </a:lnTo>
                <a:lnTo>
                  <a:pt x="12587" y="6476"/>
                </a:lnTo>
                <a:lnTo>
                  <a:pt x="12668" y="6760"/>
                </a:lnTo>
                <a:lnTo>
                  <a:pt x="12749" y="7057"/>
                </a:lnTo>
                <a:lnTo>
                  <a:pt x="12803" y="7353"/>
                </a:lnTo>
                <a:lnTo>
                  <a:pt x="12857" y="7664"/>
                </a:lnTo>
                <a:lnTo>
                  <a:pt x="12897" y="7987"/>
                </a:lnTo>
                <a:lnTo>
                  <a:pt x="12924" y="8325"/>
                </a:lnTo>
                <a:lnTo>
                  <a:pt x="12938" y="8648"/>
                </a:lnTo>
                <a:lnTo>
                  <a:pt x="12951" y="8999"/>
                </a:lnTo>
                <a:lnTo>
                  <a:pt x="12938" y="9363"/>
                </a:lnTo>
                <a:lnTo>
                  <a:pt x="12924" y="9714"/>
                </a:lnTo>
                <a:lnTo>
                  <a:pt x="12884" y="10051"/>
                </a:lnTo>
                <a:lnTo>
                  <a:pt x="12843" y="10375"/>
                </a:lnTo>
                <a:lnTo>
                  <a:pt x="12789" y="10699"/>
                </a:lnTo>
                <a:lnTo>
                  <a:pt x="12722" y="11009"/>
                </a:lnTo>
                <a:lnTo>
                  <a:pt x="12641" y="11306"/>
                </a:lnTo>
                <a:lnTo>
                  <a:pt x="12560" y="11589"/>
                </a:lnTo>
                <a:lnTo>
                  <a:pt x="12452" y="11873"/>
                </a:lnTo>
                <a:lnTo>
                  <a:pt x="12344" y="12129"/>
                </a:lnTo>
                <a:lnTo>
                  <a:pt x="12223" y="12385"/>
                </a:lnTo>
                <a:lnTo>
                  <a:pt x="12101" y="12628"/>
                </a:lnTo>
                <a:lnTo>
                  <a:pt x="11953" y="12871"/>
                </a:lnTo>
                <a:lnTo>
                  <a:pt x="11818" y="13087"/>
                </a:lnTo>
                <a:lnTo>
                  <a:pt x="11656" y="13303"/>
                </a:lnTo>
                <a:lnTo>
                  <a:pt x="11494" y="13505"/>
                </a:lnTo>
                <a:lnTo>
                  <a:pt x="11319" y="13680"/>
                </a:lnTo>
                <a:lnTo>
                  <a:pt x="11144" y="13869"/>
                </a:lnTo>
                <a:lnTo>
                  <a:pt x="10955" y="14031"/>
                </a:lnTo>
                <a:lnTo>
                  <a:pt x="10766" y="14180"/>
                </a:lnTo>
                <a:lnTo>
                  <a:pt x="10564" y="14328"/>
                </a:lnTo>
                <a:lnTo>
                  <a:pt x="10361" y="14449"/>
                </a:lnTo>
                <a:lnTo>
                  <a:pt x="10145" y="14571"/>
                </a:lnTo>
                <a:lnTo>
                  <a:pt x="9929" y="14679"/>
                </a:lnTo>
                <a:lnTo>
                  <a:pt x="9700" y="14773"/>
                </a:lnTo>
                <a:lnTo>
                  <a:pt x="9471" y="14854"/>
                </a:lnTo>
                <a:lnTo>
                  <a:pt x="9241" y="14922"/>
                </a:lnTo>
                <a:lnTo>
                  <a:pt x="8999" y="14976"/>
                </a:lnTo>
                <a:lnTo>
                  <a:pt x="8756" y="15030"/>
                </a:lnTo>
                <a:lnTo>
                  <a:pt x="8513" y="15057"/>
                </a:lnTo>
                <a:lnTo>
                  <a:pt x="8270" y="15084"/>
                </a:lnTo>
                <a:lnTo>
                  <a:pt x="8014" y="15084"/>
                </a:lnTo>
                <a:lnTo>
                  <a:pt x="7731" y="15070"/>
                </a:lnTo>
                <a:lnTo>
                  <a:pt x="7447" y="15043"/>
                </a:lnTo>
                <a:lnTo>
                  <a:pt x="7164" y="15003"/>
                </a:lnTo>
                <a:lnTo>
                  <a:pt x="6908" y="14949"/>
                </a:lnTo>
                <a:lnTo>
                  <a:pt x="6651" y="14868"/>
                </a:lnTo>
                <a:lnTo>
                  <a:pt x="6408" y="14787"/>
                </a:lnTo>
                <a:lnTo>
                  <a:pt x="6166" y="14679"/>
                </a:lnTo>
                <a:lnTo>
                  <a:pt x="5936" y="14571"/>
                </a:lnTo>
                <a:lnTo>
                  <a:pt x="5707" y="14436"/>
                </a:lnTo>
                <a:lnTo>
                  <a:pt x="5505" y="14288"/>
                </a:lnTo>
                <a:lnTo>
                  <a:pt x="5302" y="14139"/>
                </a:lnTo>
                <a:lnTo>
                  <a:pt x="5100" y="13977"/>
                </a:lnTo>
                <a:lnTo>
                  <a:pt x="4924" y="13788"/>
                </a:lnTo>
                <a:lnTo>
                  <a:pt x="4749" y="13600"/>
                </a:lnTo>
                <a:lnTo>
                  <a:pt x="4574" y="13411"/>
                </a:lnTo>
                <a:lnTo>
                  <a:pt x="4425" y="13195"/>
                </a:lnTo>
                <a:lnTo>
                  <a:pt x="4263" y="12979"/>
                </a:lnTo>
                <a:lnTo>
                  <a:pt x="4129" y="12763"/>
                </a:lnTo>
                <a:lnTo>
                  <a:pt x="4007" y="12520"/>
                </a:lnTo>
                <a:lnTo>
                  <a:pt x="3886" y="12291"/>
                </a:lnTo>
                <a:lnTo>
                  <a:pt x="3764" y="12035"/>
                </a:lnTo>
                <a:lnTo>
                  <a:pt x="3670" y="11778"/>
                </a:lnTo>
                <a:lnTo>
                  <a:pt x="3575" y="11522"/>
                </a:lnTo>
                <a:lnTo>
                  <a:pt x="3494" y="11266"/>
                </a:lnTo>
                <a:lnTo>
                  <a:pt x="3414" y="10996"/>
                </a:lnTo>
                <a:lnTo>
                  <a:pt x="3346" y="10726"/>
                </a:lnTo>
                <a:lnTo>
                  <a:pt x="3292" y="10443"/>
                </a:lnTo>
                <a:lnTo>
                  <a:pt x="3252" y="10173"/>
                </a:lnTo>
                <a:lnTo>
                  <a:pt x="3211" y="9890"/>
                </a:lnTo>
                <a:lnTo>
                  <a:pt x="3184" y="9606"/>
                </a:lnTo>
                <a:lnTo>
                  <a:pt x="3171" y="9323"/>
                </a:lnTo>
                <a:lnTo>
                  <a:pt x="3171" y="9040"/>
                </a:lnTo>
                <a:lnTo>
                  <a:pt x="3171" y="8635"/>
                </a:lnTo>
                <a:lnTo>
                  <a:pt x="3198" y="8244"/>
                </a:lnTo>
                <a:lnTo>
                  <a:pt x="3225" y="7880"/>
                </a:lnTo>
                <a:lnTo>
                  <a:pt x="3279" y="7515"/>
                </a:lnTo>
                <a:lnTo>
                  <a:pt x="3333" y="7178"/>
                </a:lnTo>
                <a:lnTo>
                  <a:pt x="3400" y="6841"/>
                </a:lnTo>
                <a:lnTo>
                  <a:pt x="3481" y="6530"/>
                </a:lnTo>
                <a:lnTo>
                  <a:pt x="3575" y="6234"/>
                </a:lnTo>
                <a:lnTo>
                  <a:pt x="3683" y="5950"/>
                </a:lnTo>
                <a:lnTo>
                  <a:pt x="3791" y="5681"/>
                </a:lnTo>
                <a:lnTo>
                  <a:pt x="3913" y="5411"/>
                </a:lnTo>
                <a:lnTo>
                  <a:pt x="4048" y="5168"/>
                </a:lnTo>
                <a:lnTo>
                  <a:pt x="4196" y="4939"/>
                </a:lnTo>
                <a:lnTo>
                  <a:pt x="4344" y="4723"/>
                </a:lnTo>
                <a:lnTo>
                  <a:pt x="4506" y="4520"/>
                </a:lnTo>
                <a:lnTo>
                  <a:pt x="4668" y="4318"/>
                </a:lnTo>
                <a:lnTo>
                  <a:pt x="4844" y="4143"/>
                </a:lnTo>
                <a:lnTo>
                  <a:pt x="5032" y="3981"/>
                </a:lnTo>
                <a:lnTo>
                  <a:pt x="5221" y="3819"/>
                </a:lnTo>
                <a:lnTo>
                  <a:pt x="5410" y="3684"/>
                </a:lnTo>
                <a:lnTo>
                  <a:pt x="5612" y="3549"/>
                </a:lnTo>
                <a:lnTo>
                  <a:pt x="5815" y="3428"/>
                </a:lnTo>
                <a:lnTo>
                  <a:pt x="6031" y="3320"/>
                </a:lnTo>
                <a:lnTo>
                  <a:pt x="6247" y="3225"/>
                </a:lnTo>
                <a:lnTo>
                  <a:pt x="6462" y="3144"/>
                </a:lnTo>
                <a:lnTo>
                  <a:pt x="6692" y="3077"/>
                </a:lnTo>
                <a:lnTo>
                  <a:pt x="6921" y="3023"/>
                </a:lnTo>
                <a:lnTo>
                  <a:pt x="7150" y="2969"/>
                </a:lnTo>
                <a:lnTo>
                  <a:pt x="7380" y="2928"/>
                </a:lnTo>
                <a:lnTo>
                  <a:pt x="7623" y="2901"/>
                </a:lnTo>
                <a:lnTo>
                  <a:pt x="7865" y="2888"/>
                </a:lnTo>
                <a:close/>
                <a:moveTo>
                  <a:pt x="8769" y="1"/>
                </a:moveTo>
                <a:lnTo>
                  <a:pt x="8365" y="14"/>
                </a:lnTo>
                <a:lnTo>
                  <a:pt x="7987" y="41"/>
                </a:lnTo>
                <a:lnTo>
                  <a:pt x="7623" y="82"/>
                </a:lnTo>
                <a:lnTo>
                  <a:pt x="7285" y="149"/>
                </a:lnTo>
                <a:lnTo>
                  <a:pt x="6948" y="217"/>
                </a:lnTo>
                <a:lnTo>
                  <a:pt x="6638" y="311"/>
                </a:lnTo>
                <a:lnTo>
                  <a:pt x="6341" y="406"/>
                </a:lnTo>
                <a:lnTo>
                  <a:pt x="6044" y="514"/>
                </a:lnTo>
                <a:lnTo>
                  <a:pt x="5774" y="635"/>
                </a:lnTo>
                <a:lnTo>
                  <a:pt x="5518" y="770"/>
                </a:lnTo>
                <a:lnTo>
                  <a:pt x="5289" y="905"/>
                </a:lnTo>
                <a:lnTo>
                  <a:pt x="5059" y="1040"/>
                </a:lnTo>
                <a:lnTo>
                  <a:pt x="4844" y="1188"/>
                </a:lnTo>
                <a:lnTo>
                  <a:pt x="4641" y="1337"/>
                </a:lnTo>
                <a:lnTo>
                  <a:pt x="4452" y="1485"/>
                </a:lnTo>
                <a:lnTo>
                  <a:pt x="4277" y="1647"/>
                </a:lnTo>
                <a:lnTo>
                  <a:pt x="4115" y="1795"/>
                </a:lnTo>
                <a:lnTo>
                  <a:pt x="3967" y="1944"/>
                </a:lnTo>
                <a:lnTo>
                  <a:pt x="3697" y="2240"/>
                </a:lnTo>
                <a:lnTo>
                  <a:pt x="3481" y="2524"/>
                </a:lnTo>
                <a:lnTo>
                  <a:pt x="3306" y="2767"/>
                </a:lnTo>
                <a:lnTo>
                  <a:pt x="3171" y="2982"/>
                </a:lnTo>
                <a:lnTo>
                  <a:pt x="3076" y="3144"/>
                </a:lnTo>
                <a:lnTo>
                  <a:pt x="3009" y="3279"/>
                </a:lnTo>
                <a:lnTo>
                  <a:pt x="2941" y="3279"/>
                </a:lnTo>
                <a:lnTo>
                  <a:pt x="2968" y="3063"/>
                </a:lnTo>
                <a:lnTo>
                  <a:pt x="2995" y="2834"/>
                </a:lnTo>
                <a:lnTo>
                  <a:pt x="3009" y="2605"/>
                </a:lnTo>
                <a:lnTo>
                  <a:pt x="3009" y="2375"/>
                </a:lnTo>
                <a:lnTo>
                  <a:pt x="3009" y="1364"/>
                </a:lnTo>
                <a:lnTo>
                  <a:pt x="3009" y="1256"/>
                </a:lnTo>
                <a:lnTo>
                  <a:pt x="2995" y="1161"/>
                </a:lnTo>
                <a:lnTo>
                  <a:pt x="2968" y="1067"/>
                </a:lnTo>
                <a:lnTo>
                  <a:pt x="2941" y="972"/>
                </a:lnTo>
                <a:lnTo>
                  <a:pt x="2901" y="891"/>
                </a:lnTo>
                <a:lnTo>
                  <a:pt x="2847" y="810"/>
                </a:lnTo>
                <a:lnTo>
                  <a:pt x="2793" y="743"/>
                </a:lnTo>
                <a:lnTo>
                  <a:pt x="2725" y="676"/>
                </a:lnTo>
                <a:lnTo>
                  <a:pt x="2658" y="622"/>
                </a:lnTo>
                <a:lnTo>
                  <a:pt x="2577" y="568"/>
                </a:lnTo>
                <a:lnTo>
                  <a:pt x="2483" y="514"/>
                </a:lnTo>
                <a:lnTo>
                  <a:pt x="2388" y="487"/>
                </a:lnTo>
                <a:lnTo>
                  <a:pt x="2280" y="460"/>
                </a:lnTo>
                <a:lnTo>
                  <a:pt x="2159" y="433"/>
                </a:lnTo>
                <a:lnTo>
                  <a:pt x="2037" y="419"/>
                </a:lnTo>
                <a:lnTo>
                  <a:pt x="985" y="419"/>
                </a:lnTo>
                <a:lnTo>
                  <a:pt x="850" y="433"/>
                </a:lnTo>
                <a:lnTo>
                  <a:pt x="742" y="460"/>
                </a:lnTo>
                <a:lnTo>
                  <a:pt x="634" y="487"/>
                </a:lnTo>
                <a:lnTo>
                  <a:pt x="527" y="527"/>
                </a:lnTo>
                <a:lnTo>
                  <a:pt x="432" y="568"/>
                </a:lnTo>
                <a:lnTo>
                  <a:pt x="351" y="635"/>
                </a:lnTo>
                <a:lnTo>
                  <a:pt x="284" y="689"/>
                </a:lnTo>
                <a:lnTo>
                  <a:pt x="216" y="770"/>
                </a:lnTo>
                <a:lnTo>
                  <a:pt x="162" y="851"/>
                </a:lnTo>
                <a:lnTo>
                  <a:pt x="108" y="945"/>
                </a:lnTo>
                <a:lnTo>
                  <a:pt x="68" y="1040"/>
                </a:lnTo>
                <a:lnTo>
                  <a:pt x="41" y="1148"/>
                </a:lnTo>
                <a:lnTo>
                  <a:pt x="27" y="1269"/>
                </a:lnTo>
                <a:lnTo>
                  <a:pt x="14" y="1391"/>
                </a:lnTo>
                <a:lnTo>
                  <a:pt x="0" y="1525"/>
                </a:lnTo>
                <a:lnTo>
                  <a:pt x="14" y="23164"/>
                </a:lnTo>
                <a:lnTo>
                  <a:pt x="14" y="23299"/>
                </a:lnTo>
                <a:lnTo>
                  <a:pt x="27" y="23421"/>
                </a:lnTo>
                <a:lnTo>
                  <a:pt x="54" y="23542"/>
                </a:lnTo>
                <a:lnTo>
                  <a:pt x="81" y="23650"/>
                </a:lnTo>
                <a:lnTo>
                  <a:pt x="122" y="23758"/>
                </a:lnTo>
                <a:lnTo>
                  <a:pt x="162" y="23839"/>
                </a:lnTo>
                <a:lnTo>
                  <a:pt x="230" y="23920"/>
                </a:lnTo>
                <a:lnTo>
                  <a:pt x="297" y="24001"/>
                </a:lnTo>
                <a:lnTo>
                  <a:pt x="365" y="24068"/>
                </a:lnTo>
                <a:lnTo>
                  <a:pt x="446" y="24122"/>
                </a:lnTo>
                <a:lnTo>
                  <a:pt x="540" y="24176"/>
                </a:lnTo>
                <a:lnTo>
                  <a:pt x="634" y="24203"/>
                </a:lnTo>
                <a:lnTo>
                  <a:pt x="742" y="24244"/>
                </a:lnTo>
                <a:lnTo>
                  <a:pt x="864" y="24257"/>
                </a:lnTo>
                <a:lnTo>
                  <a:pt x="985" y="24271"/>
                </a:lnTo>
                <a:lnTo>
                  <a:pt x="1134" y="24284"/>
                </a:lnTo>
                <a:lnTo>
                  <a:pt x="2172" y="24284"/>
                </a:lnTo>
                <a:lnTo>
                  <a:pt x="2307" y="24271"/>
                </a:lnTo>
                <a:lnTo>
                  <a:pt x="2429" y="24257"/>
                </a:lnTo>
                <a:lnTo>
                  <a:pt x="2537" y="24244"/>
                </a:lnTo>
                <a:lnTo>
                  <a:pt x="2645" y="24203"/>
                </a:lnTo>
                <a:lnTo>
                  <a:pt x="2739" y="24176"/>
                </a:lnTo>
                <a:lnTo>
                  <a:pt x="2833" y="24122"/>
                </a:lnTo>
                <a:lnTo>
                  <a:pt x="2914" y="24068"/>
                </a:lnTo>
                <a:lnTo>
                  <a:pt x="2982" y="24001"/>
                </a:lnTo>
                <a:lnTo>
                  <a:pt x="3049" y="23920"/>
                </a:lnTo>
                <a:lnTo>
                  <a:pt x="3103" y="23839"/>
                </a:lnTo>
                <a:lnTo>
                  <a:pt x="3144" y="23758"/>
                </a:lnTo>
                <a:lnTo>
                  <a:pt x="3184" y="23650"/>
                </a:lnTo>
                <a:lnTo>
                  <a:pt x="3211" y="23542"/>
                </a:lnTo>
                <a:lnTo>
                  <a:pt x="3238" y="23421"/>
                </a:lnTo>
                <a:lnTo>
                  <a:pt x="3252" y="23299"/>
                </a:lnTo>
                <a:lnTo>
                  <a:pt x="3252" y="23164"/>
                </a:lnTo>
                <a:lnTo>
                  <a:pt x="3252" y="16379"/>
                </a:lnTo>
                <a:lnTo>
                  <a:pt x="3252" y="16001"/>
                </a:lnTo>
                <a:lnTo>
                  <a:pt x="3238" y="15623"/>
                </a:lnTo>
                <a:lnTo>
                  <a:pt x="3198" y="15259"/>
                </a:lnTo>
                <a:lnTo>
                  <a:pt x="3157" y="14881"/>
                </a:lnTo>
                <a:lnTo>
                  <a:pt x="3225" y="14881"/>
                </a:lnTo>
                <a:lnTo>
                  <a:pt x="3427" y="15232"/>
                </a:lnTo>
                <a:lnTo>
                  <a:pt x="3656" y="15569"/>
                </a:lnTo>
                <a:lnTo>
                  <a:pt x="3913" y="15879"/>
                </a:lnTo>
                <a:lnTo>
                  <a:pt x="4182" y="16176"/>
                </a:lnTo>
                <a:lnTo>
                  <a:pt x="4466" y="16446"/>
                </a:lnTo>
                <a:lnTo>
                  <a:pt x="4776" y="16702"/>
                </a:lnTo>
                <a:lnTo>
                  <a:pt x="5100" y="16932"/>
                </a:lnTo>
                <a:lnTo>
                  <a:pt x="5451" y="17148"/>
                </a:lnTo>
                <a:lnTo>
                  <a:pt x="5801" y="17336"/>
                </a:lnTo>
                <a:lnTo>
                  <a:pt x="6179" y="17498"/>
                </a:lnTo>
                <a:lnTo>
                  <a:pt x="6543" y="17633"/>
                </a:lnTo>
                <a:lnTo>
                  <a:pt x="6935" y="17741"/>
                </a:lnTo>
                <a:lnTo>
                  <a:pt x="7326" y="17822"/>
                </a:lnTo>
                <a:lnTo>
                  <a:pt x="7717" y="17890"/>
                </a:lnTo>
                <a:lnTo>
                  <a:pt x="8122" y="17917"/>
                </a:lnTo>
                <a:lnTo>
                  <a:pt x="8526" y="17917"/>
                </a:lnTo>
                <a:lnTo>
                  <a:pt x="8945" y="17903"/>
                </a:lnTo>
                <a:lnTo>
                  <a:pt x="9349" y="17876"/>
                </a:lnTo>
                <a:lnTo>
                  <a:pt x="9754" y="17822"/>
                </a:lnTo>
                <a:lnTo>
                  <a:pt x="10145" y="17755"/>
                </a:lnTo>
                <a:lnTo>
                  <a:pt x="10523" y="17660"/>
                </a:lnTo>
                <a:lnTo>
                  <a:pt x="10901" y="17552"/>
                </a:lnTo>
                <a:lnTo>
                  <a:pt x="11265" y="17431"/>
                </a:lnTo>
                <a:lnTo>
                  <a:pt x="11616" y="17282"/>
                </a:lnTo>
                <a:lnTo>
                  <a:pt x="11967" y="17121"/>
                </a:lnTo>
                <a:lnTo>
                  <a:pt x="12304" y="16932"/>
                </a:lnTo>
                <a:lnTo>
                  <a:pt x="12628" y="16729"/>
                </a:lnTo>
                <a:lnTo>
                  <a:pt x="12938" y="16514"/>
                </a:lnTo>
                <a:lnTo>
                  <a:pt x="13235" y="16284"/>
                </a:lnTo>
                <a:lnTo>
                  <a:pt x="13531" y="16028"/>
                </a:lnTo>
                <a:lnTo>
                  <a:pt x="13801" y="15772"/>
                </a:lnTo>
                <a:lnTo>
                  <a:pt x="14071" y="15475"/>
                </a:lnTo>
                <a:lnTo>
                  <a:pt x="14327" y="15178"/>
                </a:lnTo>
                <a:lnTo>
                  <a:pt x="14557" y="14868"/>
                </a:lnTo>
                <a:lnTo>
                  <a:pt x="14786" y="14530"/>
                </a:lnTo>
                <a:lnTo>
                  <a:pt x="15002" y="14193"/>
                </a:lnTo>
                <a:lnTo>
                  <a:pt x="15191" y="13829"/>
                </a:lnTo>
                <a:lnTo>
                  <a:pt x="15366" y="13451"/>
                </a:lnTo>
                <a:lnTo>
                  <a:pt x="15542" y="13060"/>
                </a:lnTo>
                <a:lnTo>
                  <a:pt x="15690" y="12655"/>
                </a:lnTo>
                <a:lnTo>
                  <a:pt x="15825" y="12237"/>
                </a:lnTo>
                <a:lnTo>
                  <a:pt x="15933" y="11805"/>
                </a:lnTo>
                <a:lnTo>
                  <a:pt x="16041" y="11374"/>
                </a:lnTo>
                <a:lnTo>
                  <a:pt x="16122" y="10915"/>
                </a:lnTo>
                <a:lnTo>
                  <a:pt x="16189" y="10443"/>
                </a:lnTo>
                <a:lnTo>
                  <a:pt x="16230" y="9957"/>
                </a:lnTo>
                <a:lnTo>
                  <a:pt x="16257" y="9471"/>
                </a:lnTo>
                <a:lnTo>
                  <a:pt x="16270" y="8959"/>
                </a:lnTo>
                <a:lnTo>
                  <a:pt x="16257" y="8473"/>
                </a:lnTo>
                <a:lnTo>
                  <a:pt x="16230" y="7987"/>
                </a:lnTo>
                <a:lnTo>
                  <a:pt x="16189" y="7515"/>
                </a:lnTo>
                <a:lnTo>
                  <a:pt x="16135" y="7057"/>
                </a:lnTo>
                <a:lnTo>
                  <a:pt x="16054" y="6598"/>
                </a:lnTo>
                <a:lnTo>
                  <a:pt x="15973" y="6166"/>
                </a:lnTo>
                <a:lnTo>
                  <a:pt x="15865" y="5734"/>
                </a:lnTo>
                <a:lnTo>
                  <a:pt x="15744" y="5316"/>
                </a:lnTo>
                <a:lnTo>
                  <a:pt x="15609" y="4925"/>
                </a:lnTo>
                <a:lnTo>
                  <a:pt x="15447" y="4534"/>
                </a:lnTo>
                <a:lnTo>
                  <a:pt x="15285" y="4156"/>
                </a:lnTo>
                <a:lnTo>
                  <a:pt x="15110" y="3792"/>
                </a:lnTo>
                <a:lnTo>
                  <a:pt x="14908" y="3441"/>
                </a:lnTo>
                <a:lnTo>
                  <a:pt x="14705" y="3117"/>
                </a:lnTo>
                <a:lnTo>
                  <a:pt x="14476" y="2794"/>
                </a:lnTo>
                <a:lnTo>
                  <a:pt x="14233" y="2497"/>
                </a:lnTo>
                <a:lnTo>
                  <a:pt x="13990" y="2200"/>
                </a:lnTo>
                <a:lnTo>
                  <a:pt x="13720" y="1930"/>
                </a:lnTo>
                <a:lnTo>
                  <a:pt x="13451" y="1674"/>
                </a:lnTo>
                <a:lnTo>
                  <a:pt x="13154" y="1444"/>
                </a:lnTo>
                <a:lnTo>
                  <a:pt x="12857" y="1215"/>
                </a:lnTo>
                <a:lnTo>
                  <a:pt x="12547" y="1013"/>
                </a:lnTo>
                <a:lnTo>
                  <a:pt x="12209" y="824"/>
                </a:lnTo>
                <a:lnTo>
                  <a:pt x="11872" y="662"/>
                </a:lnTo>
                <a:lnTo>
                  <a:pt x="11521" y="500"/>
                </a:lnTo>
                <a:lnTo>
                  <a:pt x="11157" y="379"/>
                </a:lnTo>
                <a:lnTo>
                  <a:pt x="10793" y="257"/>
                </a:lnTo>
                <a:lnTo>
                  <a:pt x="10402" y="176"/>
                </a:lnTo>
                <a:lnTo>
                  <a:pt x="10010" y="95"/>
                </a:lnTo>
                <a:lnTo>
                  <a:pt x="9606" y="41"/>
                </a:lnTo>
                <a:lnTo>
                  <a:pt x="9188" y="14"/>
                </a:lnTo>
                <a:lnTo>
                  <a:pt x="8769" y="1"/>
                </a:lnTo>
                <a:close/>
              </a:path>
            </a:pathLst>
          </a:custGeom>
          <a:solidFill>
            <a:srgbClr val="1E24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 name="Google Shape;113;p15"/>
          <p:cNvSpPr/>
          <p:nvPr/>
        </p:nvSpPr>
        <p:spPr>
          <a:xfrm>
            <a:off x="691478" y="425986"/>
            <a:ext cx="71921" cy="174496"/>
          </a:xfrm>
          <a:custGeom>
            <a:rect b="b" l="l" r="r" t="t"/>
            <a:pathLst>
              <a:path extrusionOk="0" h="24027" w="9903">
                <a:moveTo>
                  <a:pt x="8378" y="0"/>
                </a:moveTo>
                <a:lnTo>
                  <a:pt x="8028" y="13"/>
                </a:lnTo>
                <a:lnTo>
                  <a:pt x="7609" y="54"/>
                </a:lnTo>
                <a:lnTo>
                  <a:pt x="7164" y="121"/>
                </a:lnTo>
                <a:lnTo>
                  <a:pt x="6921" y="162"/>
                </a:lnTo>
                <a:lnTo>
                  <a:pt x="6678" y="229"/>
                </a:lnTo>
                <a:lnTo>
                  <a:pt x="6422" y="297"/>
                </a:lnTo>
                <a:lnTo>
                  <a:pt x="6166" y="364"/>
                </a:lnTo>
                <a:lnTo>
                  <a:pt x="5910" y="459"/>
                </a:lnTo>
                <a:lnTo>
                  <a:pt x="5653" y="567"/>
                </a:lnTo>
                <a:lnTo>
                  <a:pt x="5397" y="688"/>
                </a:lnTo>
                <a:lnTo>
                  <a:pt x="5127" y="809"/>
                </a:lnTo>
                <a:lnTo>
                  <a:pt x="4884" y="958"/>
                </a:lnTo>
                <a:lnTo>
                  <a:pt x="4628" y="1120"/>
                </a:lnTo>
                <a:lnTo>
                  <a:pt x="4385" y="1295"/>
                </a:lnTo>
                <a:lnTo>
                  <a:pt x="4142" y="1484"/>
                </a:lnTo>
                <a:lnTo>
                  <a:pt x="3913" y="1700"/>
                </a:lnTo>
                <a:lnTo>
                  <a:pt x="3684" y="1929"/>
                </a:lnTo>
                <a:lnTo>
                  <a:pt x="3481" y="2172"/>
                </a:lnTo>
                <a:lnTo>
                  <a:pt x="3279" y="2428"/>
                </a:lnTo>
                <a:lnTo>
                  <a:pt x="3090" y="2725"/>
                </a:lnTo>
                <a:lnTo>
                  <a:pt x="2915" y="3022"/>
                </a:lnTo>
                <a:lnTo>
                  <a:pt x="2753" y="3346"/>
                </a:lnTo>
                <a:lnTo>
                  <a:pt x="2618" y="3696"/>
                </a:lnTo>
                <a:lnTo>
                  <a:pt x="2496" y="4074"/>
                </a:lnTo>
                <a:lnTo>
                  <a:pt x="2388" y="4465"/>
                </a:lnTo>
                <a:lnTo>
                  <a:pt x="2308" y="4884"/>
                </a:lnTo>
                <a:lnTo>
                  <a:pt x="2254" y="5329"/>
                </a:lnTo>
                <a:lnTo>
                  <a:pt x="2213" y="5801"/>
                </a:lnTo>
                <a:lnTo>
                  <a:pt x="2200" y="6287"/>
                </a:lnTo>
                <a:lnTo>
                  <a:pt x="2200" y="7096"/>
                </a:lnTo>
                <a:lnTo>
                  <a:pt x="891" y="7096"/>
                </a:lnTo>
                <a:lnTo>
                  <a:pt x="783" y="7123"/>
                </a:lnTo>
                <a:lnTo>
                  <a:pt x="675" y="7150"/>
                </a:lnTo>
                <a:lnTo>
                  <a:pt x="567" y="7191"/>
                </a:lnTo>
                <a:lnTo>
                  <a:pt x="473" y="7244"/>
                </a:lnTo>
                <a:lnTo>
                  <a:pt x="378" y="7312"/>
                </a:lnTo>
                <a:lnTo>
                  <a:pt x="297" y="7393"/>
                </a:lnTo>
                <a:lnTo>
                  <a:pt x="216" y="7474"/>
                </a:lnTo>
                <a:lnTo>
                  <a:pt x="149" y="7568"/>
                </a:lnTo>
                <a:lnTo>
                  <a:pt x="95" y="7663"/>
                </a:lnTo>
                <a:lnTo>
                  <a:pt x="55" y="7771"/>
                </a:lnTo>
                <a:lnTo>
                  <a:pt x="28" y="7879"/>
                </a:lnTo>
                <a:lnTo>
                  <a:pt x="1" y="7986"/>
                </a:lnTo>
                <a:lnTo>
                  <a:pt x="1" y="8108"/>
                </a:lnTo>
                <a:lnTo>
                  <a:pt x="1" y="8216"/>
                </a:lnTo>
                <a:lnTo>
                  <a:pt x="1" y="8647"/>
                </a:lnTo>
                <a:lnTo>
                  <a:pt x="1" y="8769"/>
                </a:lnTo>
                <a:lnTo>
                  <a:pt x="1" y="8877"/>
                </a:lnTo>
                <a:lnTo>
                  <a:pt x="14" y="8985"/>
                </a:lnTo>
                <a:lnTo>
                  <a:pt x="55" y="9093"/>
                </a:lnTo>
                <a:lnTo>
                  <a:pt x="95" y="9201"/>
                </a:lnTo>
                <a:lnTo>
                  <a:pt x="149" y="9309"/>
                </a:lnTo>
                <a:lnTo>
                  <a:pt x="216" y="9389"/>
                </a:lnTo>
                <a:lnTo>
                  <a:pt x="297" y="9484"/>
                </a:lnTo>
                <a:lnTo>
                  <a:pt x="378" y="9551"/>
                </a:lnTo>
                <a:lnTo>
                  <a:pt x="473" y="9619"/>
                </a:lnTo>
                <a:lnTo>
                  <a:pt x="567" y="9673"/>
                </a:lnTo>
                <a:lnTo>
                  <a:pt x="675" y="9713"/>
                </a:lnTo>
                <a:lnTo>
                  <a:pt x="783" y="9754"/>
                </a:lnTo>
                <a:lnTo>
                  <a:pt x="891" y="9767"/>
                </a:lnTo>
                <a:lnTo>
                  <a:pt x="999" y="9781"/>
                </a:lnTo>
                <a:lnTo>
                  <a:pt x="1120" y="9767"/>
                </a:lnTo>
                <a:lnTo>
                  <a:pt x="2186" y="9767"/>
                </a:lnTo>
                <a:lnTo>
                  <a:pt x="2200" y="22921"/>
                </a:lnTo>
                <a:lnTo>
                  <a:pt x="2200" y="23055"/>
                </a:lnTo>
                <a:lnTo>
                  <a:pt x="2213" y="23177"/>
                </a:lnTo>
                <a:lnTo>
                  <a:pt x="2240" y="23298"/>
                </a:lnTo>
                <a:lnTo>
                  <a:pt x="2267" y="23406"/>
                </a:lnTo>
                <a:lnTo>
                  <a:pt x="2308" y="23501"/>
                </a:lnTo>
                <a:lnTo>
                  <a:pt x="2361" y="23595"/>
                </a:lnTo>
                <a:lnTo>
                  <a:pt x="2415" y="23676"/>
                </a:lnTo>
                <a:lnTo>
                  <a:pt x="2483" y="23757"/>
                </a:lnTo>
                <a:lnTo>
                  <a:pt x="2564" y="23824"/>
                </a:lnTo>
                <a:lnTo>
                  <a:pt x="2645" y="23878"/>
                </a:lnTo>
                <a:lnTo>
                  <a:pt x="2739" y="23919"/>
                </a:lnTo>
                <a:lnTo>
                  <a:pt x="2834" y="23959"/>
                </a:lnTo>
                <a:lnTo>
                  <a:pt x="2942" y="24000"/>
                </a:lnTo>
                <a:lnTo>
                  <a:pt x="3063" y="24013"/>
                </a:lnTo>
                <a:lnTo>
                  <a:pt x="3184" y="24027"/>
                </a:lnTo>
                <a:lnTo>
                  <a:pt x="4493" y="24027"/>
                </a:lnTo>
                <a:lnTo>
                  <a:pt x="4614" y="24013"/>
                </a:lnTo>
                <a:lnTo>
                  <a:pt x="4736" y="24000"/>
                </a:lnTo>
                <a:lnTo>
                  <a:pt x="4844" y="23959"/>
                </a:lnTo>
                <a:lnTo>
                  <a:pt x="4952" y="23919"/>
                </a:lnTo>
                <a:lnTo>
                  <a:pt x="5033" y="23878"/>
                </a:lnTo>
                <a:lnTo>
                  <a:pt x="5114" y="23824"/>
                </a:lnTo>
                <a:lnTo>
                  <a:pt x="5194" y="23757"/>
                </a:lnTo>
                <a:lnTo>
                  <a:pt x="5262" y="23676"/>
                </a:lnTo>
                <a:lnTo>
                  <a:pt x="5316" y="23595"/>
                </a:lnTo>
                <a:lnTo>
                  <a:pt x="5370" y="23501"/>
                </a:lnTo>
                <a:lnTo>
                  <a:pt x="5397" y="23406"/>
                </a:lnTo>
                <a:lnTo>
                  <a:pt x="5437" y="23298"/>
                </a:lnTo>
                <a:lnTo>
                  <a:pt x="5451" y="23177"/>
                </a:lnTo>
                <a:lnTo>
                  <a:pt x="5464" y="23055"/>
                </a:lnTo>
                <a:lnTo>
                  <a:pt x="5478" y="22921"/>
                </a:lnTo>
                <a:lnTo>
                  <a:pt x="5478" y="9767"/>
                </a:lnTo>
                <a:lnTo>
                  <a:pt x="8419" y="9767"/>
                </a:lnTo>
                <a:lnTo>
                  <a:pt x="8527" y="9781"/>
                </a:lnTo>
                <a:lnTo>
                  <a:pt x="8635" y="9767"/>
                </a:lnTo>
                <a:lnTo>
                  <a:pt x="8756" y="9754"/>
                </a:lnTo>
                <a:lnTo>
                  <a:pt x="8864" y="9713"/>
                </a:lnTo>
                <a:lnTo>
                  <a:pt x="8958" y="9673"/>
                </a:lnTo>
                <a:lnTo>
                  <a:pt x="9066" y="9619"/>
                </a:lnTo>
                <a:lnTo>
                  <a:pt x="9147" y="9551"/>
                </a:lnTo>
                <a:lnTo>
                  <a:pt x="9242" y="9484"/>
                </a:lnTo>
                <a:lnTo>
                  <a:pt x="9309" y="9389"/>
                </a:lnTo>
                <a:lnTo>
                  <a:pt x="9377" y="9309"/>
                </a:lnTo>
                <a:lnTo>
                  <a:pt x="9431" y="9201"/>
                </a:lnTo>
                <a:lnTo>
                  <a:pt x="9485" y="9093"/>
                </a:lnTo>
                <a:lnTo>
                  <a:pt x="9511" y="8985"/>
                </a:lnTo>
                <a:lnTo>
                  <a:pt x="9525" y="8877"/>
                </a:lnTo>
                <a:lnTo>
                  <a:pt x="9538" y="8769"/>
                </a:lnTo>
                <a:lnTo>
                  <a:pt x="9525" y="8647"/>
                </a:lnTo>
                <a:lnTo>
                  <a:pt x="9525" y="8216"/>
                </a:lnTo>
                <a:lnTo>
                  <a:pt x="9538" y="8108"/>
                </a:lnTo>
                <a:lnTo>
                  <a:pt x="9525" y="7986"/>
                </a:lnTo>
                <a:lnTo>
                  <a:pt x="9511" y="7879"/>
                </a:lnTo>
                <a:lnTo>
                  <a:pt x="9471" y="7771"/>
                </a:lnTo>
                <a:lnTo>
                  <a:pt x="9431" y="7663"/>
                </a:lnTo>
                <a:lnTo>
                  <a:pt x="9377" y="7568"/>
                </a:lnTo>
                <a:lnTo>
                  <a:pt x="9309" y="7474"/>
                </a:lnTo>
                <a:lnTo>
                  <a:pt x="9242" y="7393"/>
                </a:lnTo>
                <a:lnTo>
                  <a:pt x="9147" y="7312"/>
                </a:lnTo>
                <a:lnTo>
                  <a:pt x="9066" y="7244"/>
                </a:lnTo>
                <a:lnTo>
                  <a:pt x="8958" y="7191"/>
                </a:lnTo>
                <a:lnTo>
                  <a:pt x="8864" y="7150"/>
                </a:lnTo>
                <a:lnTo>
                  <a:pt x="8743" y="7123"/>
                </a:lnTo>
                <a:lnTo>
                  <a:pt x="8635" y="7096"/>
                </a:lnTo>
                <a:lnTo>
                  <a:pt x="5478" y="7096"/>
                </a:lnTo>
                <a:lnTo>
                  <a:pt x="5478" y="6422"/>
                </a:lnTo>
                <a:lnTo>
                  <a:pt x="5478" y="6138"/>
                </a:lnTo>
                <a:lnTo>
                  <a:pt x="5491" y="5855"/>
                </a:lnTo>
                <a:lnTo>
                  <a:pt x="5518" y="5599"/>
                </a:lnTo>
                <a:lnTo>
                  <a:pt x="5559" y="5356"/>
                </a:lnTo>
                <a:lnTo>
                  <a:pt x="5613" y="5140"/>
                </a:lnTo>
                <a:lnTo>
                  <a:pt x="5667" y="4924"/>
                </a:lnTo>
                <a:lnTo>
                  <a:pt x="5734" y="4722"/>
                </a:lnTo>
                <a:lnTo>
                  <a:pt x="5802" y="4533"/>
                </a:lnTo>
                <a:lnTo>
                  <a:pt x="5883" y="4371"/>
                </a:lnTo>
                <a:lnTo>
                  <a:pt x="5977" y="4209"/>
                </a:lnTo>
                <a:lnTo>
                  <a:pt x="6071" y="4061"/>
                </a:lnTo>
                <a:lnTo>
                  <a:pt x="6166" y="3926"/>
                </a:lnTo>
                <a:lnTo>
                  <a:pt x="6274" y="3791"/>
                </a:lnTo>
                <a:lnTo>
                  <a:pt x="6382" y="3683"/>
                </a:lnTo>
                <a:lnTo>
                  <a:pt x="6503" y="3575"/>
                </a:lnTo>
                <a:lnTo>
                  <a:pt x="6625" y="3481"/>
                </a:lnTo>
                <a:lnTo>
                  <a:pt x="6746" y="3400"/>
                </a:lnTo>
                <a:lnTo>
                  <a:pt x="6881" y="3319"/>
                </a:lnTo>
                <a:lnTo>
                  <a:pt x="7137" y="3184"/>
                </a:lnTo>
                <a:lnTo>
                  <a:pt x="7407" y="3089"/>
                </a:lnTo>
                <a:lnTo>
                  <a:pt x="7677" y="3008"/>
                </a:lnTo>
                <a:lnTo>
                  <a:pt x="7960" y="2954"/>
                </a:lnTo>
                <a:lnTo>
                  <a:pt x="8216" y="2914"/>
                </a:lnTo>
                <a:lnTo>
                  <a:pt x="8473" y="2887"/>
                </a:lnTo>
                <a:lnTo>
                  <a:pt x="8716" y="2874"/>
                </a:lnTo>
                <a:lnTo>
                  <a:pt x="8999" y="2833"/>
                </a:lnTo>
                <a:lnTo>
                  <a:pt x="9120" y="2806"/>
                </a:lnTo>
                <a:lnTo>
                  <a:pt x="9228" y="2779"/>
                </a:lnTo>
                <a:lnTo>
                  <a:pt x="9336" y="2739"/>
                </a:lnTo>
                <a:lnTo>
                  <a:pt x="9431" y="2685"/>
                </a:lnTo>
                <a:lnTo>
                  <a:pt x="9525" y="2631"/>
                </a:lnTo>
                <a:lnTo>
                  <a:pt x="9606" y="2577"/>
                </a:lnTo>
                <a:lnTo>
                  <a:pt x="9673" y="2496"/>
                </a:lnTo>
                <a:lnTo>
                  <a:pt x="9727" y="2415"/>
                </a:lnTo>
                <a:lnTo>
                  <a:pt x="9781" y="2334"/>
                </a:lnTo>
                <a:lnTo>
                  <a:pt x="9822" y="2239"/>
                </a:lnTo>
                <a:lnTo>
                  <a:pt x="9862" y="2132"/>
                </a:lnTo>
                <a:lnTo>
                  <a:pt x="9876" y="2024"/>
                </a:lnTo>
                <a:lnTo>
                  <a:pt x="9889" y="1889"/>
                </a:lnTo>
                <a:lnTo>
                  <a:pt x="9903" y="1754"/>
                </a:lnTo>
                <a:lnTo>
                  <a:pt x="9903" y="1120"/>
                </a:lnTo>
                <a:lnTo>
                  <a:pt x="9889" y="985"/>
                </a:lnTo>
                <a:lnTo>
                  <a:pt x="9876" y="863"/>
                </a:lnTo>
                <a:lnTo>
                  <a:pt x="9862" y="755"/>
                </a:lnTo>
                <a:lnTo>
                  <a:pt x="9835" y="648"/>
                </a:lnTo>
                <a:lnTo>
                  <a:pt x="9795" y="540"/>
                </a:lnTo>
                <a:lnTo>
                  <a:pt x="9741" y="459"/>
                </a:lnTo>
                <a:lnTo>
                  <a:pt x="9687" y="364"/>
                </a:lnTo>
                <a:lnTo>
                  <a:pt x="9619" y="297"/>
                </a:lnTo>
                <a:lnTo>
                  <a:pt x="9552" y="229"/>
                </a:lnTo>
                <a:lnTo>
                  <a:pt x="9471" y="162"/>
                </a:lnTo>
                <a:lnTo>
                  <a:pt x="9377" y="121"/>
                </a:lnTo>
                <a:lnTo>
                  <a:pt x="9269" y="81"/>
                </a:lnTo>
                <a:lnTo>
                  <a:pt x="9161" y="40"/>
                </a:lnTo>
                <a:lnTo>
                  <a:pt x="9053" y="27"/>
                </a:lnTo>
                <a:lnTo>
                  <a:pt x="8918" y="0"/>
                </a:lnTo>
                <a:close/>
              </a:path>
            </a:pathLst>
          </a:custGeom>
          <a:solidFill>
            <a:srgbClr val="1E24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 name="Google Shape;114;p15"/>
          <p:cNvSpPr/>
          <p:nvPr/>
        </p:nvSpPr>
        <p:spPr>
          <a:xfrm>
            <a:off x="764372" y="473403"/>
            <a:ext cx="133746" cy="130021"/>
          </a:xfrm>
          <a:custGeom>
            <a:rect b="b" l="l" r="r" t="t"/>
            <a:pathLst>
              <a:path extrusionOk="0" h="17903" w="18416">
                <a:moveTo>
                  <a:pt x="9201" y="2834"/>
                </a:moveTo>
                <a:lnTo>
                  <a:pt x="9498" y="2847"/>
                </a:lnTo>
                <a:lnTo>
                  <a:pt x="9795" y="2860"/>
                </a:lnTo>
                <a:lnTo>
                  <a:pt x="10092" y="2901"/>
                </a:lnTo>
                <a:lnTo>
                  <a:pt x="10375" y="2955"/>
                </a:lnTo>
                <a:lnTo>
                  <a:pt x="10658" y="3009"/>
                </a:lnTo>
                <a:lnTo>
                  <a:pt x="10942" y="3090"/>
                </a:lnTo>
                <a:lnTo>
                  <a:pt x="11211" y="3184"/>
                </a:lnTo>
                <a:lnTo>
                  <a:pt x="11481" y="3279"/>
                </a:lnTo>
                <a:lnTo>
                  <a:pt x="11737" y="3400"/>
                </a:lnTo>
                <a:lnTo>
                  <a:pt x="11994" y="3522"/>
                </a:lnTo>
                <a:lnTo>
                  <a:pt x="12237" y="3670"/>
                </a:lnTo>
                <a:lnTo>
                  <a:pt x="12479" y="3818"/>
                </a:lnTo>
                <a:lnTo>
                  <a:pt x="12709" y="3980"/>
                </a:lnTo>
                <a:lnTo>
                  <a:pt x="12938" y="4156"/>
                </a:lnTo>
                <a:lnTo>
                  <a:pt x="13154" y="4344"/>
                </a:lnTo>
                <a:lnTo>
                  <a:pt x="13356" y="4533"/>
                </a:lnTo>
                <a:lnTo>
                  <a:pt x="13545" y="4736"/>
                </a:lnTo>
                <a:lnTo>
                  <a:pt x="13734" y="4952"/>
                </a:lnTo>
                <a:lnTo>
                  <a:pt x="13909" y="5181"/>
                </a:lnTo>
                <a:lnTo>
                  <a:pt x="14071" y="5424"/>
                </a:lnTo>
                <a:lnTo>
                  <a:pt x="14220" y="5667"/>
                </a:lnTo>
                <a:lnTo>
                  <a:pt x="14368" y="5923"/>
                </a:lnTo>
                <a:lnTo>
                  <a:pt x="14490" y="6179"/>
                </a:lnTo>
                <a:lnTo>
                  <a:pt x="14611" y="6462"/>
                </a:lnTo>
                <a:lnTo>
                  <a:pt x="14719" y="6732"/>
                </a:lnTo>
                <a:lnTo>
                  <a:pt x="14813" y="7029"/>
                </a:lnTo>
                <a:lnTo>
                  <a:pt x="14894" y="7326"/>
                </a:lnTo>
                <a:lnTo>
                  <a:pt x="14962" y="7623"/>
                </a:lnTo>
                <a:lnTo>
                  <a:pt x="15002" y="7946"/>
                </a:lnTo>
                <a:lnTo>
                  <a:pt x="15043" y="8257"/>
                </a:lnTo>
                <a:lnTo>
                  <a:pt x="15070" y="8581"/>
                </a:lnTo>
                <a:lnTo>
                  <a:pt x="15070" y="8918"/>
                </a:lnTo>
                <a:lnTo>
                  <a:pt x="15070" y="9255"/>
                </a:lnTo>
                <a:lnTo>
                  <a:pt x="15043" y="9579"/>
                </a:lnTo>
                <a:lnTo>
                  <a:pt x="15002" y="9903"/>
                </a:lnTo>
                <a:lnTo>
                  <a:pt x="14962" y="10213"/>
                </a:lnTo>
                <a:lnTo>
                  <a:pt x="14894" y="10523"/>
                </a:lnTo>
                <a:lnTo>
                  <a:pt x="14813" y="10820"/>
                </a:lnTo>
                <a:lnTo>
                  <a:pt x="14719" y="11103"/>
                </a:lnTo>
                <a:lnTo>
                  <a:pt x="14611" y="11387"/>
                </a:lnTo>
                <a:lnTo>
                  <a:pt x="14490" y="11670"/>
                </a:lnTo>
                <a:lnTo>
                  <a:pt x="14368" y="11940"/>
                </a:lnTo>
                <a:lnTo>
                  <a:pt x="14220" y="12196"/>
                </a:lnTo>
                <a:lnTo>
                  <a:pt x="14071" y="12439"/>
                </a:lnTo>
                <a:lnTo>
                  <a:pt x="13909" y="12682"/>
                </a:lnTo>
                <a:lnTo>
                  <a:pt x="13734" y="12911"/>
                </a:lnTo>
                <a:lnTo>
                  <a:pt x="13545" y="13127"/>
                </a:lnTo>
                <a:lnTo>
                  <a:pt x="13356" y="13343"/>
                </a:lnTo>
                <a:lnTo>
                  <a:pt x="13154" y="13532"/>
                </a:lnTo>
                <a:lnTo>
                  <a:pt x="12938" y="13720"/>
                </a:lnTo>
                <a:lnTo>
                  <a:pt x="12709" y="13896"/>
                </a:lnTo>
                <a:lnTo>
                  <a:pt x="12479" y="14071"/>
                </a:lnTo>
                <a:lnTo>
                  <a:pt x="12237" y="14220"/>
                </a:lnTo>
                <a:lnTo>
                  <a:pt x="11994" y="14368"/>
                </a:lnTo>
                <a:lnTo>
                  <a:pt x="11737" y="14489"/>
                </a:lnTo>
                <a:lnTo>
                  <a:pt x="11481" y="14611"/>
                </a:lnTo>
                <a:lnTo>
                  <a:pt x="11211" y="14719"/>
                </a:lnTo>
                <a:lnTo>
                  <a:pt x="10942" y="14813"/>
                </a:lnTo>
                <a:lnTo>
                  <a:pt x="10658" y="14881"/>
                </a:lnTo>
                <a:lnTo>
                  <a:pt x="10375" y="14948"/>
                </a:lnTo>
                <a:lnTo>
                  <a:pt x="10092" y="15002"/>
                </a:lnTo>
                <a:lnTo>
                  <a:pt x="9795" y="15043"/>
                </a:lnTo>
                <a:lnTo>
                  <a:pt x="9498" y="15056"/>
                </a:lnTo>
                <a:lnTo>
                  <a:pt x="9201" y="15070"/>
                </a:lnTo>
                <a:lnTo>
                  <a:pt x="8891" y="15056"/>
                </a:lnTo>
                <a:lnTo>
                  <a:pt x="8594" y="15043"/>
                </a:lnTo>
                <a:lnTo>
                  <a:pt x="8311" y="15002"/>
                </a:lnTo>
                <a:lnTo>
                  <a:pt x="8014" y="14948"/>
                </a:lnTo>
                <a:lnTo>
                  <a:pt x="7744" y="14881"/>
                </a:lnTo>
                <a:lnTo>
                  <a:pt x="7461" y="14800"/>
                </a:lnTo>
                <a:lnTo>
                  <a:pt x="7191" y="14719"/>
                </a:lnTo>
                <a:lnTo>
                  <a:pt x="6921" y="14611"/>
                </a:lnTo>
                <a:lnTo>
                  <a:pt x="6665" y="14489"/>
                </a:lnTo>
                <a:lnTo>
                  <a:pt x="6409" y="14355"/>
                </a:lnTo>
                <a:lnTo>
                  <a:pt x="6166" y="14206"/>
                </a:lnTo>
                <a:lnTo>
                  <a:pt x="5923" y="14058"/>
                </a:lnTo>
                <a:lnTo>
                  <a:pt x="5694" y="13896"/>
                </a:lnTo>
                <a:lnTo>
                  <a:pt x="5464" y="13707"/>
                </a:lnTo>
                <a:lnTo>
                  <a:pt x="5262" y="13518"/>
                </a:lnTo>
                <a:lnTo>
                  <a:pt x="5046" y="13316"/>
                </a:lnTo>
                <a:lnTo>
                  <a:pt x="4857" y="13113"/>
                </a:lnTo>
                <a:lnTo>
                  <a:pt x="4668" y="12898"/>
                </a:lnTo>
                <a:lnTo>
                  <a:pt x="4493" y="12655"/>
                </a:lnTo>
                <a:lnTo>
                  <a:pt x="4331" y="12425"/>
                </a:lnTo>
                <a:lnTo>
                  <a:pt x="4169" y="12169"/>
                </a:lnTo>
                <a:lnTo>
                  <a:pt x="4034" y="11913"/>
                </a:lnTo>
                <a:lnTo>
                  <a:pt x="3899" y="11643"/>
                </a:lnTo>
                <a:lnTo>
                  <a:pt x="3778" y="11373"/>
                </a:lnTo>
                <a:lnTo>
                  <a:pt x="3670" y="11090"/>
                </a:lnTo>
                <a:lnTo>
                  <a:pt x="3576" y="10806"/>
                </a:lnTo>
                <a:lnTo>
                  <a:pt x="3508" y="10510"/>
                </a:lnTo>
                <a:lnTo>
                  <a:pt x="3441" y="10199"/>
                </a:lnTo>
                <a:lnTo>
                  <a:pt x="3387" y="9889"/>
                </a:lnTo>
                <a:lnTo>
                  <a:pt x="3346" y="9565"/>
                </a:lnTo>
                <a:lnTo>
                  <a:pt x="3319" y="9242"/>
                </a:lnTo>
                <a:lnTo>
                  <a:pt x="3319" y="8918"/>
                </a:lnTo>
                <a:lnTo>
                  <a:pt x="3319" y="8581"/>
                </a:lnTo>
                <a:lnTo>
                  <a:pt x="3346" y="8270"/>
                </a:lnTo>
                <a:lnTo>
                  <a:pt x="3387" y="7946"/>
                </a:lnTo>
                <a:lnTo>
                  <a:pt x="3427" y="7636"/>
                </a:lnTo>
                <a:lnTo>
                  <a:pt x="3495" y="7339"/>
                </a:lnTo>
                <a:lnTo>
                  <a:pt x="3576" y="7043"/>
                </a:lnTo>
                <a:lnTo>
                  <a:pt x="3670" y="6746"/>
                </a:lnTo>
                <a:lnTo>
                  <a:pt x="3778" y="6476"/>
                </a:lnTo>
                <a:lnTo>
                  <a:pt x="3899" y="6193"/>
                </a:lnTo>
                <a:lnTo>
                  <a:pt x="4021" y="5936"/>
                </a:lnTo>
                <a:lnTo>
                  <a:pt x="4169" y="5680"/>
                </a:lnTo>
                <a:lnTo>
                  <a:pt x="4318" y="5437"/>
                </a:lnTo>
                <a:lnTo>
                  <a:pt x="4480" y="5194"/>
                </a:lnTo>
                <a:lnTo>
                  <a:pt x="4655" y="4965"/>
                </a:lnTo>
                <a:lnTo>
                  <a:pt x="4844" y="4749"/>
                </a:lnTo>
                <a:lnTo>
                  <a:pt x="5033" y="4547"/>
                </a:lnTo>
                <a:lnTo>
                  <a:pt x="5235" y="4344"/>
                </a:lnTo>
                <a:lnTo>
                  <a:pt x="5451" y="4169"/>
                </a:lnTo>
                <a:lnTo>
                  <a:pt x="5680" y="3994"/>
                </a:lnTo>
                <a:lnTo>
                  <a:pt x="5910" y="3818"/>
                </a:lnTo>
                <a:lnTo>
                  <a:pt x="6152" y="3670"/>
                </a:lnTo>
                <a:lnTo>
                  <a:pt x="6395" y="3535"/>
                </a:lnTo>
                <a:lnTo>
                  <a:pt x="6652" y="3400"/>
                </a:lnTo>
                <a:lnTo>
                  <a:pt x="6908" y="3292"/>
                </a:lnTo>
                <a:lnTo>
                  <a:pt x="7178" y="3184"/>
                </a:lnTo>
                <a:lnTo>
                  <a:pt x="7447" y="3090"/>
                </a:lnTo>
                <a:lnTo>
                  <a:pt x="7731" y="3022"/>
                </a:lnTo>
                <a:lnTo>
                  <a:pt x="8014" y="2955"/>
                </a:lnTo>
                <a:lnTo>
                  <a:pt x="8297" y="2901"/>
                </a:lnTo>
                <a:lnTo>
                  <a:pt x="8594" y="2860"/>
                </a:lnTo>
                <a:lnTo>
                  <a:pt x="8891" y="2847"/>
                </a:lnTo>
                <a:lnTo>
                  <a:pt x="9201" y="2834"/>
                </a:lnTo>
                <a:close/>
                <a:moveTo>
                  <a:pt x="8716" y="0"/>
                </a:moveTo>
                <a:lnTo>
                  <a:pt x="8257" y="41"/>
                </a:lnTo>
                <a:lnTo>
                  <a:pt x="7785" y="95"/>
                </a:lnTo>
                <a:lnTo>
                  <a:pt x="7340" y="162"/>
                </a:lnTo>
                <a:lnTo>
                  <a:pt x="6894" y="257"/>
                </a:lnTo>
                <a:lnTo>
                  <a:pt x="6449" y="378"/>
                </a:lnTo>
                <a:lnTo>
                  <a:pt x="6031" y="500"/>
                </a:lnTo>
                <a:lnTo>
                  <a:pt x="5613" y="662"/>
                </a:lnTo>
                <a:lnTo>
                  <a:pt x="5208" y="823"/>
                </a:lnTo>
                <a:lnTo>
                  <a:pt x="4803" y="1012"/>
                </a:lnTo>
                <a:lnTo>
                  <a:pt x="4426" y="1228"/>
                </a:lnTo>
                <a:lnTo>
                  <a:pt x="4048" y="1444"/>
                </a:lnTo>
                <a:lnTo>
                  <a:pt x="3684" y="1687"/>
                </a:lnTo>
                <a:lnTo>
                  <a:pt x="3346" y="1943"/>
                </a:lnTo>
                <a:lnTo>
                  <a:pt x="3009" y="2213"/>
                </a:lnTo>
                <a:lnTo>
                  <a:pt x="2685" y="2510"/>
                </a:lnTo>
                <a:lnTo>
                  <a:pt x="2388" y="2807"/>
                </a:lnTo>
                <a:lnTo>
                  <a:pt x="2092" y="3130"/>
                </a:lnTo>
                <a:lnTo>
                  <a:pt x="1822" y="3454"/>
                </a:lnTo>
                <a:lnTo>
                  <a:pt x="1566" y="3805"/>
                </a:lnTo>
                <a:lnTo>
                  <a:pt x="1336" y="4169"/>
                </a:lnTo>
                <a:lnTo>
                  <a:pt x="1107" y="4547"/>
                </a:lnTo>
                <a:lnTo>
                  <a:pt x="905" y="4925"/>
                </a:lnTo>
                <a:lnTo>
                  <a:pt x="729" y="5329"/>
                </a:lnTo>
                <a:lnTo>
                  <a:pt x="554" y="5734"/>
                </a:lnTo>
                <a:lnTo>
                  <a:pt x="419" y="6166"/>
                </a:lnTo>
                <a:lnTo>
                  <a:pt x="297" y="6597"/>
                </a:lnTo>
                <a:lnTo>
                  <a:pt x="189" y="7043"/>
                </a:lnTo>
                <a:lnTo>
                  <a:pt x="109" y="7488"/>
                </a:lnTo>
                <a:lnTo>
                  <a:pt x="55" y="7960"/>
                </a:lnTo>
                <a:lnTo>
                  <a:pt x="14" y="8432"/>
                </a:lnTo>
                <a:lnTo>
                  <a:pt x="1" y="8918"/>
                </a:lnTo>
                <a:lnTo>
                  <a:pt x="14" y="9403"/>
                </a:lnTo>
                <a:lnTo>
                  <a:pt x="55" y="9876"/>
                </a:lnTo>
                <a:lnTo>
                  <a:pt x="109" y="10334"/>
                </a:lnTo>
                <a:lnTo>
                  <a:pt x="189" y="10793"/>
                </a:lnTo>
                <a:lnTo>
                  <a:pt x="297" y="11238"/>
                </a:lnTo>
                <a:lnTo>
                  <a:pt x="419" y="11683"/>
                </a:lnTo>
                <a:lnTo>
                  <a:pt x="554" y="12102"/>
                </a:lnTo>
                <a:lnTo>
                  <a:pt x="729" y="12520"/>
                </a:lnTo>
                <a:lnTo>
                  <a:pt x="905" y="12924"/>
                </a:lnTo>
                <a:lnTo>
                  <a:pt x="1107" y="13302"/>
                </a:lnTo>
                <a:lnTo>
                  <a:pt x="1323" y="13680"/>
                </a:lnTo>
                <a:lnTo>
                  <a:pt x="1566" y="14044"/>
                </a:lnTo>
                <a:lnTo>
                  <a:pt x="1822" y="14395"/>
                </a:lnTo>
                <a:lnTo>
                  <a:pt x="2092" y="14732"/>
                </a:lnTo>
                <a:lnTo>
                  <a:pt x="2375" y="15056"/>
                </a:lnTo>
                <a:lnTo>
                  <a:pt x="2685" y="15366"/>
                </a:lnTo>
                <a:lnTo>
                  <a:pt x="3009" y="15650"/>
                </a:lnTo>
                <a:lnTo>
                  <a:pt x="3333" y="15933"/>
                </a:lnTo>
                <a:lnTo>
                  <a:pt x="3684" y="16189"/>
                </a:lnTo>
                <a:lnTo>
                  <a:pt x="4048" y="16432"/>
                </a:lnTo>
                <a:lnTo>
                  <a:pt x="4412" y="16661"/>
                </a:lnTo>
                <a:lnTo>
                  <a:pt x="4803" y="16864"/>
                </a:lnTo>
                <a:lnTo>
                  <a:pt x="5195" y="17066"/>
                </a:lnTo>
                <a:lnTo>
                  <a:pt x="5599" y="17228"/>
                </a:lnTo>
                <a:lnTo>
                  <a:pt x="6017" y="17390"/>
                </a:lnTo>
                <a:lnTo>
                  <a:pt x="6449" y="17525"/>
                </a:lnTo>
                <a:lnTo>
                  <a:pt x="6894" y="17633"/>
                </a:lnTo>
                <a:lnTo>
                  <a:pt x="7340" y="17727"/>
                </a:lnTo>
                <a:lnTo>
                  <a:pt x="7785" y="17808"/>
                </a:lnTo>
                <a:lnTo>
                  <a:pt x="8243" y="17862"/>
                </a:lnTo>
                <a:lnTo>
                  <a:pt x="8716" y="17889"/>
                </a:lnTo>
                <a:lnTo>
                  <a:pt x="9201" y="17903"/>
                </a:lnTo>
                <a:lnTo>
                  <a:pt x="9673" y="17889"/>
                </a:lnTo>
                <a:lnTo>
                  <a:pt x="10146" y="17862"/>
                </a:lnTo>
                <a:lnTo>
                  <a:pt x="10604" y="17808"/>
                </a:lnTo>
                <a:lnTo>
                  <a:pt x="11063" y="17727"/>
                </a:lnTo>
                <a:lnTo>
                  <a:pt x="11508" y="17633"/>
                </a:lnTo>
                <a:lnTo>
                  <a:pt x="11940" y="17525"/>
                </a:lnTo>
                <a:lnTo>
                  <a:pt x="12372" y="17390"/>
                </a:lnTo>
                <a:lnTo>
                  <a:pt x="12790" y="17228"/>
                </a:lnTo>
                <a:lnTo>
                  <a:pt x="13194" y="17053"/>
                </a:lnTo>
                <a:lnTo>
                  <a:pt x="13599" y="16864"/>
                </a:lnTo>
                <a:lnTo>
                  <a:pt x="13977" y="16648"/>
                </a:lnTo>
                <a:lnTo>
                  <a:pt x="14355" y="16432"/>
                </a:lnTo>
                <a:lnTo>
                  <a:pt x="14719" y="16176"/>
                </a:lnTo>
                <a:lnTo>
                  <a:pt x="15070" y="15919"/>
                </a:lnTo>
                <a:lnTo>
                  <a:pt x="15407" y="15650"/>
                </a:lnTo>
                <a:lnTo>
                  <a:pt x="15717" y="15353"/>
                </a:lnTo>
                <a:lnTo>
                  <a:pt x="16027" y="15043"/>
                </a:lnTo>
                <a:lnTo>
                  <a:pt x="16324" y="14719"/>
                </a:lnTo>
                <a:lnTo>
                  <a:pt x="16594" y="14381"/>
                </a:lnTo>
                <a:lnTo>
                  <a:pt x="16850" y="14031"/>
                </a:lnTo>
                <a:lnTo>
                  <a:pt x="17093" y="13666"/>
                </a:lnTo>
                <a:lnTo>
                  <a:pt x="17309" y="13302"/>
                </a:lnTo>
                <a:lnTo>
                  <a:pt x="17511" y="12911"/>
                </a:lnTo>
                <a:lnTo>
                  <a:pt x="17700" y="12506"/>
                </a:lnTo>
                <a:lnTo>
                  <a:pt x="17862" y="12088"/>
                </a:lnTo>
                <a:lnTo>
                  <a:pt x="18011" y="11670"/>
                </a:lnTo>
                <a:lnTo>
                  <a:pt x="18132" y="11238"/>
                </a:lnTo>
                <a:lnTo>
                  <a:pt x="18240" y="10793"/>
                </a:lnTo>
                <a:lnTo>
                  <a:pt x="18321" y="10334"/>
                </a:lnTo>
                <a:lnTo>
                  <a:pt x="18375" y="9876"/>
                </a:lnTo>
                <a:lnTo>
                  <a:pt x="18415" y="9403"/>
                </a:lnTo>
                <a:lnTo>
                  <a:pt x="18415" y="8918"/>
                </a:lnTo>
                <a:lnTo>
                  <a:pt x="18415" y="8432"/>
                </a:lnTo>
                <a:lnTo>
                  <a:pt x="18375" y="7973"/>
                </a:lnTo>
                <a:lnTo>
                  <a:pt x="18321" y="7501"/>
                </a:lnTo>
                <a:lnTo>
                  <a:pt x="18240" y="7056"/>
                </a:lnTo>
                <a:lnTo>
                  <a:pt x="18132" y="6611"/>
                </a:lnTo>
                <a:lnTo>
                  <a:pt x="18011" y="6179"/>
                </a:lnTo>
                <a:lnTo>
                  <a:pt x="17862" y="5747"/>
                </a:lnTo>
                <a:lnTo>
                  <a:pt x="17700" y="5343"/>
                </a:lnTo>
                <a:lnTo>
                  <a:pt x="17511" y="4938"/>
                </a:lnTo>
                <a:lnTo>
                  <a:pt x="17309" y="4560"/>
                </a:lnTo>
                <a:lnTo>
                  <a:pt x="17093" y="4183"/>
                </a:lnTo>
                <a:lnTo>
                  <a:pt x="16850" y="3818"/>
                </a:lnTo>
                <a:lnTo>
                  <a:pt x="16594" y="3481"/>
                </a:lnTo>
                <a:lnTo>
                  <a:pt x="16324" y="3144"/>
                </a:lnTo>
                <a:lnTo>
                  <a:pt x="16027" y="2820"/>
                </a:lnTo>
                <a:lnTo>
                  <a:pt x="15717" y="2523"/>
                </a:lnTo>
                <a:lnTo>
                  <a:pt x="15407" y="2226"/>
                </a:lnTo>
                <a:lnTo>
                  <a:pt x="15070" y="1957"/>
                </a:lnTo>
                <a:lnTo>
                  <a:pt x="14719" y="1700"/>
                </a:lnTo>
                <a:lnTo>
                  <a:pt x="14355" y="1457"/>
                </a:lnTo>
                <a:lnTo>
                  <a:pt x="13977" y="1228"/>
                </a:lnTo>
                <a:lnTo>
                  <a:pt x="13599" y="1026"/>
                </a:lnTo>
                <a:lnTo>
                  <a:pt x="13194" y="837"/>
                </a:lnTo>
                <a:lnTo>
                  <a:pt x="12790" y="662"/>
                </a:lnTo>
                <a:lnTo>
                  <a:pt x="12372" y="513"/>
                </a:lnTo>
                <a:lnTo>
                  <a:pt x="11940" y="378"/>
                </a:lnTo>
                <a:lnTo>
                  <a:pt x="11508" y="257"/>
                </a:lnTo>
                <a:lnTo>
                  <a:pt x="11063" y="162"/>
                </a:lnTo>
                <a:lnTo>
                  <a:pt x="10604" y="95"/>
                </a:lnTo>
                <a:lnTo>
                  <a:pt x="10146" y="41"/>
                </a:lnTo>
                <a:lnTo>
                  <a:pt x="9673" y="0"/>
                </a:lnTo>
                <a:close/>
              </a:path>
            </a:pathLst>
          </a:custGeom>
          <a:solidFill>
            <a:srgbClr val="1E24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 name="Google Shape;115;p15"/>
          <p:cNvSpPr/>
          <p:nvPr/>
        </p:nvSpPr>
        <p:spPr>
          <a:xfrm>
            <a:off x="918780" y="427257"/>
            <a:ext cx="41549" cy="174206"/>
          </a:xfrm>
          <a:custGeom>
            <a:rect b="b" l="l" r="r" t="t"/>
            <a:pathLst>
              <a:path extrusionOk="0" h="23987" w="5721">
                <a:moveTo>
                  <a:pt x="986" y="0"/>
                </a:moveTo>
                <a:lnTo>
                  <a:pt x="864" y="14"/>
                </a:lnTo>
                <a:lnTo>
                  <a:pt x="743" y="41"/>
                </a:lnTo>
                <a:lnTo>
                  <a:pt x="635" y="68"/>
                </a:lnTo>
                <a:lnTo>
                  <a:pt x="540" y="108"/>
                </a:lnTo>
                <a:lnTo>
                  <a:pt x="446" y="149"/>
                </a:lnTo>
                <a:lnTo>
                  <a:pt x="365" y="216"/>
                </a:lnTo>
                <a:lnTo>
                  <a:pt x="284" y="270"/>
                </a:lnTo>
                <a:lnTo>
                  <a:pt x="217" y="351"/>
                </a:lnTo>
                <a:lnTo>
                  <a:pt x="163" y="432"/>
                </a:lnTo>
                <a:lnTo>
                  <a:pt x="122" y="527"/>
                </a:lnTo>
                <a:lnTo>
                  <a:pt x="82" y="621"/>
                </a:lnTo>
                <a:lnTo>
                  <a:pt x="41" y="729"/>
                </a:lnTo>
                <a:lnTo>
                  <a:pt x="28" y="850"/>
                </a:lnTo>
                <a:lnTo>
                  <a:pt x="14" y="972"/>
                </a:lnTo>
                <a:lnTo>
                  <a:pt x="1" y="1107"/>
                </a:lnTo>
                <a:lnTo>
                  <a:pt x="1" y="19184"/>
                </a:lnTo>
                <a:lnTo>
                  <a:pt x="14" y="19575"/>
                </a:lnTo>
                <a:lnTo>
                  <a:pt x="41" y="19953"/>
                </a:lnTo>
                <a:lnTo>
                  <a:pt x="82" y="20304"/>
                </a:lnTo>
                <a:lnTo>
                  <a:pt x="136" y="20628"/>
                </a:lnTo>
                <a:lnTo>
                  <a:pt x="190" y="20938"/>
                </a:lnTo>
                <a:lnTo>
                  <a:pt x="271" y="21221"/>
                </a:lnTo>
                <a:lnTo>
                  <a:pt x="365" y="21491"/>
                </a:lnTo>
                <a:lnTo>
                  <a:pt x="460" y="21747"/>
                </a:lnTo>
                <a:lnTo>
                  <a:pt x="581" y="21990"/>
                </a:lnTo>
                <a:lnTo>
                  <a:pt x="702" y="22206"/>
                </a:lnTo>
                <a:lnTo>
                  <a:pt x="837" y="22408"/>
                </a:lnTo>
                <a:lnTo>
                  <a:pt x="972" y="22597"/>
                </a:lnTo>
                <a:lnTo>
                  <a:pt x="1121" y="22773"/>
                </a:lnTo>
                <a:lnTo>
                  <a:pt x="1282" y="22921"/>
                </a:lnTo>
                <a:lnTo>
                  <a:pt x="1444" y="23069"/>
                </a:lnTo>
                <a:lnTo>
                  <a:pt x="1606" y="23204"/>
                </a:lnTo>
                <a:lnTo>
                  <a:pt x="1782" y="23312"/>
                </a:lnTo>
                <a:lnTo>
                  <a:pt x="1957" y="23420"/>
                </a:lnTo>
                <a:lnTo>
                  <a:pt x="2146" y="23515"/>
                </a:lnTo>
                <a:lnTo>
                  <a:pt x="2335" y="23595"/>
                </a:lnTo>
                <a:lnTo>
                  <a:pt x="2524" y="23676"/>
                </a:lnTo>
                <a:lnTo>
                  <a:pt x="2712" y="23744"/>
                </a:lnTo>
                <a:lnTo>
                  <a:pt x="2901" y="23798"/>
                </a:lnTo>
                <a:lnTo>
                  <a:pt x="3090" y="23838"/>
                </a:lnTo>
                <a:lnTo>
                  <a:pt x="3481" y="23919"/>
                </a:lnTo>
                <a:lnTo>
                  <a:pt x="3859" y="23960"/>
                </a:lnTo>
                <a:lnTo>
                  <a:pt x="4223" y="23987"/>
                </a:lnTo>
                <a:lnTo>
                  <a:pt x="4723" y="23987"/>
                </a:lnTo>
                <a:lnTo>
                  <a:pt x="4857" y="23973"/>
                </a:lnTo>
                <a:lnTo>
                  <a:pt x="4992" y="23946"/>
                </a:lnTo>
                <a:lnTo>
                  <a:pt x="5114" y="23906"/>
                </a:lnTo>
                <a:lnTo>
                  <a:pt x="5208" y="23865"/>
                </a:lnTo>
                <a:lnTo>
                  <a:pt x="5303" y="23811"/>
                </a:lnTo>
                <a:lnTo>
                  <a:pt x="5397" y="23744"/>
                </a:lnTo>
                <a:lnTo>
                  <a:pt x="5465" y="23676"/>
                </a:lnTo>
                <a:lnTo>
                  <a:pt x="5532" y="23595"/>
                </a:lnTo>
                <a:lnTo>
                  <a:pt x="5586" y="23515"/>
                </a:lnTo>
                <a:lnTo>
                  <a:pt x="5626" y="23420"/>
                </a:lnTo>
                <a:lnTo>
                  <a:pt x="5667" y="23312"/>
                </a:lnTo>
                <a:lnTo>
                  <a:pt x="5694" y="23204"/>
                </a:lnTo>
                <a:lnTo>
                  <a:pt x="5707" y="23096"/>
                </a:lnTo>
                <a:lnTo>
                  <a:pt x="5721" y="22840"/>
                </a:lnTo>
                <a:lnTo>
                  <a:pt x="5721" y="22031"/>
                </a:lnTo>
                <a:lnTo>
                  <a:pt x="5721" y="21936"/>
                </a:lnTo>
                <a:lnTo>
                  <a:pt x="5721" y="21842"/>
                </a:lnTo>
                <a:lnTo>
                  <a:pt x="5707" y="21761"/>
                </a:lnTo>
                <a:lnTo>
                  <a:pt x="5680" y="21666"/>
                </a:lnTo>
                <a:lnTo>
                  <a:pt x="5640" y="21585"/>
                </a:lnTo>
                <a:lnTo>
                  <a:pt x="5599" y="21504"/>
                </a:lnTo>
                <a:lnTo>
                  <a:pt x="5545" y="21424"/>
                </a:lnTo>
                <a:lnTo>
                  <a:pt x="5492" y="21356"/>
                </a:lnTo>
                <a:lnTo>
                  <a:pt x="5424" y="21289"/>
                </a:lnTo>
                <a:lnTo>
                  <a:pt x="5357" y="21235"/>
                </a:lnTo>
                <a:lnTo>
                  <a:pt x="5276" y="21181"/>
                </a:lnTo>
                <a:lnTo>
                  <a:pt x="5195" y="21140"/>
                </a:lnTo>
                <a:lnTo>
                  <a:pt x="5114" y="21100"/>
                </a:lnTo>
                <a:lnTo>
                  <a:pt x="5019" y="21073"/>
                </a:lnTo>
                <a:lnTo>
                  <a:pt x="4938" y="21059"/>
                </a:lnTo>
                <a:lnTo>
                  <a:pt x="4844" y="21046"/>
                </a:lnTo>
                <a:lnTo>
                  <a:pt x="4574" y="21019"/>
                </a:lnTo>
                <a:lnTo>
                  <a:pt x="4439" y="20978"/>
                </a:lnTo>
                <a:lnTo>
                  <a:pt x="4304" y="20938"/>
                </a:lnTo>
                <a:lnTo>
                  <a:pt x="4169" y="20884"/>
                </a:lnTo>
                <a:lnTo>
                  <a:pt x="4035" y="20816"/>
                </a:lnTo>
                <a:lnTo>
                  <a:pt x="3913" y="20722"/>
                </a:lnTo>
                <a:lnTo>
                  <a:pt x="3792" y="20614"/>
                </a:lnTo>
                <a:lnTo>
                  <a:pt x="3684" y="20493"/>
                </a:lnTo>
                <a:lnTo>
                  <a:pt x="3589" y="20331"/>
                </a:lnTo>
                <a:lnTo>
                  <a:pt x="3508" y="20155"/>
                </a:lnTo>
                <a:lnTo>
                  <a:pt x="3427" y="19940"/>
                </a:lnTo>
                <a:lnTo>
                  <a:pt x="3373" y="19710"/>
                </a:lnTo>
                <a:lnTo>
                  <a:pt x="3320" y="19440"/>
                </a:lnTo>
                <a:lnTo>
                  <a:pt x="3293" y="19130"/>
                </a:lnTo>
                <a:lnTo>
                  <a:pt x="3293" y="18779"/>
                </a:lnTo>
                <a:lnTo>
                  <a:pt x="3293" y="1107"/>
                </a:lnTo>
                <a:lnTo>
                  <a:pt x="3279" y="972"/>
                </a:lnTo>
                <a:lnTo>
                  <a:pt x="3266" y="850"/>
                </a:lnTo>
                <a:lnTo>
                  <a:pt x="3239" y="729"/>
                </a:lnTo>
                <a:lnTo>
                  <a:pt x="3212" y="621"/>
                </a:lnTo>
                <a:lnTo>
                  <a:pt x="3171" y="527"/>
                </a:lnTo>
                <a:lnTo>
                  <a:pt x="3117" y="432"/>
                </a:lnTo>
                <a:lnTo>
                  <a:pt x="3063" y="351"/>
                </a:lnTo>
                <a:lnTo>
                  <a:pt x="2996" y="270"/>
                </a:lnTo>
                <a:lnTo>
                  <a:pt x="2915" y="216"/>
                </a:lnTo>
                <a:lnTo>
                  <a:pt x="2834" y="149"/>
                </a:lnTo>
                <a:lnTo>
                  <a:pt x="2739" y="108"/>
                </a:lnTo>
                <a:lnTo>
                  <a:pt x="2645" y="68"/>
                </a:lnTo>
                <a:lnTo>
                  <a:pt x="2537" y="41"/>
                </a:lnTo>
                <a:lnTo>
                  <a:pt x="2429" y="14"/>
                </a:lnTo>
                <a:lnTo>
                  <a:pt x="2308" y="0"/>
                </a:lnTo>
                <a:close/>
              </a:path>
            </a:pathLst>
          </a:custGeom>
          <a:solidFill>
            <a:srgbClr val="1E24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 name="Google Shape;116;p15"/>
          <p:cNvSpPr/>
          <p:nvPr/>
        </p:nvSpPr>
        <p:spPr>
          <a:xfrm>
            <a:off x="981680" y="476344"/>
            <a:ext cx="23821" cy="124138"/>
          </a:xfrm>
          <a:custGeom>
            <a:rect b="b" l="l" r="r" t="t"/>
            <a:pathLst>
              <a:path extrusionOk="0" h="17093" w="3280">
                <a:moveTo>
                  <a:pt x="986" y="0"/>
                </a:moveTo>
                <a:lnTo>
                  <a:pt x="864" y="14"/>
                </a:lnTo>
                <a:lnTo>
                  <a:pt x="756" y="41"/>
                </a:lnTo>
                <a:lnTo>
                  <a:pt x="648" y="68"/>
                </a:lnTo>
                <a:lnTo>
                  <a:pt x="554" y="108"/>
                </a:lnTo>
                <a:lnTo>
                  <a:pt x="460" y="149"/>
                </a:lnTo>
                <a:lnTo>
                  <a:pt x="379" y="216"/>
                </a:lnTo>
                <a:lnTo>
                  <a:pt x="298" y="270"/>
                </a:lnTo>
                <a:lnTo>
                  <a:pt x="230" y="351"/>
                </a:lnTo>
                <a:lnTo>
                  <a:pt x="176" y="432"/>
                </a:lnTo>
                <a:lnTo>
                  <a:pt x="122" y="526"/>
                </a:lnTo>
                <a:lnTo>
                  <a:pt x="82" y="621"/>
                </a:lnTo>
                <a:lnTo>
                  <a:pt x="55" y="729"/>
                </a:lnTo>
                <a:lnTo>
                  <a:pt x="28" y="850"/>
                </a:lnTo>
                <a:lnTo>
                  <a:pt x="14" y="972"/>
                </a:lnTo>
                <a:lnTo>
                  <a:pt x="1" y="1106"/>
                </a:lnTo>
                <a:lnTo>
                  <a:pt x="14" y="15987"/>
                </a:lnTo>
                <a:lnTo>
                  <a:pt x="14" y="16121"/>
                </a:lnTo>
                <a:lnTo>
                  <a:pt x="28" y="16243"/>
                </a:lnTo>
                <a:lnTo>
                  <a:pt x="55" y="16364"/>
                </a:lnTo>
                <a:lnTo>
                  <a:pt x="95" y="16472"/>
                </a:lnTo>
                <a:lnTo>
                  <a:pt x="136" y="16567"/>
                </a:lnTo>
                <a:lnTo>
                  <a:pt x="176" y="16661"/>
                </a:lnTo>
                <a:lnTo>
                  <a:pt x="244" y="16742"/>
                </a:lnTo>
                <a:lnTo>
                  <a:pt x="311" y="16823"/>
                </a:lnTo>
                <a:lnTo>
                  <a:pt x="379" y="16890"/>
                </a:lnTo>
                <a:lnTo>
                  <a:pt x="460" y="16944"/>
                </a:lnTo>
                <a:lnTo>
                  <a:pt x="554" y="16985"/>
                </a:lnTo>
                <a:lnTo>
                  <a:pt x="662" y="17025"/>
                </a:lnTo>
                <a:lnTo>
                  <a:pt x="770" y="17066"/>
                </a:lnTo>
                <a:lnTo>
                  <a:pt x="878" y="17079"/>
                </a:lnTo>
                <a:lnTo>
                  <a:pt x="999" y="17093"/>
                </a:lnTo>
                <a:lnTo>
                  <a:pt x="2308" y="17093"/>
                </a:lnTo>
                <a:lnTo>
                  <a:pt x="2429" y="17079"/>
                </a:lnTo>
                <a:lnTo>
                  <a:pt x="2551" y="17066"/>
                </a:lnTo>
                <a:lnTo>
                  <a:pt x="2658" y="17025"/>
                </a:lnTo>
                <a:lnTo>
                  <a:pt x="2753" y="16985"/>
                </a:lnTo>
                <a:lnTo>
                  <a:pt x="2847" y="16944"/>
                </a:lnTo>
                <a:lnTo>
                  <a:pt x="2928" y="16890"/>
                </a:lnTo>
                <a:lnTo>
                  <a:pt x="3009" y="16823"/>
                </a:lnTo>
                <a:lnTo>
                  <a:pt x="3077" y="16742"/>
                </a:lnTo>
                <a:lnTo>
                  <a:pt x="3131" y="16661"/>
                </a:lnTo>
                <a:lnTo>
                  <a:pt x="3171" y="16567"/>
                </a:lnTo>
                <a:lnTo>
                  <a:pt x="3212" y="16472"/>
                </a:lnTo>
                <a:lnTo>
                  <a:pt x="3239" y="16364"/>
                </a:lnTo>
                <a:lnTo>
                  <a:pt x="3266" y="16243"/>
                </a:lnTo>
                <a:lnTo>
                  <a:pt x="3279" y="16121"/>
                </a:lnTo>
                <a:lnTo>
                  <a:pt x="3279" y="15987"/>
                </a:lnTo>
                <a:lnTo>
                  <a:pt x="3279" y="1106"/>
                </a:lnTo>
                <a:lnTo>
                  <a:pt x="3279" y="972"/>
                </a:lnTo>
                <a:lnTo>
                  <a:pt x="3266" y="850"/>
                </a:lnTo>
                <a:lnTo>
                  <a:pt x="3239" y="729"/>
                </a:lnTo>
                <a:lnTo>
                  <a:pt x="3212" y="621"/>
                </a:lnTo>
                <a:lnTo>
                  <a:pt x="3171" y="526"/>
                </a:lnTo>
                <a:lnTo>
                  <a:pt x="3131" y="432"/>
                </a:lnTo>
                <a:lnTo>
                  <a:pt x="3077" y="351"/>
                </a:lnTo>
                <a:lnTo>
                  <a:pt x="3009" y="270"/>
                </a:lnTo>
                <a:lnTo>
                  <a:pt x="2928" y="216"/>
                </a:lnTo>
                <a:lnTo>
                  <a:pt x="2847" y="149"/>
                </a:lnTo>
                <a:lnTo>
                  <a:pt x="2753" y="108"/>
                </a:lnTo>
                <a:lnTo>
                  <a:pt x="2658" y="68"/>
                </a:lnTo>
                <a:lnTo>
                  <a:pt x="2551" y="41"/>
                </a:lnTo>
                <a:lnTo>
                  <a:pt x="2429" y="14"/>
                </a:lnTo>
                <a:lnTo>
                  <a:pt x="2308" y="0"/>
                </a:lnTo>
                <a:close/>
              </a:path>
            </a:pathLst>
          </a:custGeom>
          <a:solidFill>
            <a:srgbClr val="1E24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 name="Google Shape;117;p15"/>
          <p:cNvSpPr/>
          <p:nvPr/>
        </p:nvSpPr>
        <p:spPr>
          <a:xfrm>
            <a:off x="1026163" y="473403"/>
            <a:ext cx="133841" cy="130021"/>
          </a:xfrm>
          <a:custGeom>
            <a:rect b="b" l="l" r="r" t="t"/>
            <a:pathLst>
              <a:path extrusionOk="0" h="17903" w="18429">
                <a:moveTo>
                  <a:pt x="9201" y="2834"/>
                </a:moveTo>
                <a:lnTo>
                  <a:pt x="9498" y="2847"/>
                </a:lnTo>
                <a:lnTo>
                  <a:pt x="9795" y="2860"/>
                </a:lnTo>
                <a:lnTo>
                  <a:pt x="10092" y="2901"/>
                </a:lnTo>
                <a:lnTo>
                  <a:pt x="10388" y="2955"/>
                </a:lnTo>
                <a:lnTo>
                  <a:pt x="10672" y="3009"/>
                </a:lnTo>
                <a:lnTo>
                  <a:pt x="10941" y="3090"/>
                </a:lnTo>
                <a:lnTo>
                  <a:pt x="11225" y="3184"/>
                </a:lnTo>
                <a:lnTo>
                  <a:pt x="11481" y="3279"/>
                </a:lnTo>
                <a:lnTo>
                  <a:pt x="11751" y="3400"/>
                </a:lnTo>
                <a:lnTo>
                  <a:pt x="11994" y="3522"/>
                </a:lnTo>
                <a:lnTo>
                  <a:pt x="12250" y="3670"/>
                </a:lnTo>
                <a:lnTo>
                  <a:pt x="12479" y="3818"/>
                </a:lnTo>
                <a:lnTo>
                  <a:pt x="12709" y="3980"/>
                </a:lnTo>
                <a:lnTo>
                  <a:pt x="12938" y="4156"/>
                </a:lnTo>
                <a:lnTo>
                  <a:pt x="13154" y="4344"/>
                </a:lnTo>
                <a:lnTo>
                  <a:pt x="13356" y="4533"/>
                </a:lnTo>
                <a:lnTo>
                  <a:pt x="13545" y="4736"/>
                </a:lnTo>
                <a:lnTo>
                  <a:pt x="13734" y="4952"/>
                </a:lnTo>
                <a:lnTo>
                  <a:pt x="13909" y="5181"/>
                </a:lnTo>
                <a:lnTo>
                  <a:pt x="14071" y="5424"/>
                </a:lnTo>
                <a:lnTo>
                  <a:pt x="14220" y="5667"/>
                </a:lnTo>
                <a:lnTo>
                  <a:pt x="14368" y="5923"/>
                </a:lnTo>
                <a:lnTo>
                  <a:pt x="14503" y="6179"/>
                </a:lnTo>
                <a:lnTo>
                  <a:pt x="14611" y="6462"/>
                </a:lnTo>
                <a:lnTo>
                  <a:pt x="14719" y="6732"/>
                </a:lnTo>
                <a:lnTo>
                  <a:pt x="14813" y="7029"/>
                </a:lnTo>
                <a:lnTo>
                  <a:pt x="14894" y="7326"/>
                </a:lnTo>
                <a:lnTo>
                  <a:pt x="14962" y="7623"/>
                </a:lnTo>
                <a:lnTo>
                  <a:pt x="15016" y="7946"/>
                </a:lnTo>
                <a:lnTo>
                  <a:pt x="15043" y="8257"/>
                </a:lnTo>
                <a:lnTo>
                  <a:pt x="15070" y="8581"/>
                </a:lnTo>
                <a:lnTo>
                  <a:pt x="15083" y="8918"/>
                </a:lnTo>
                <a:lnTo>
                  <a:pt x="15070" y="9255"/>
                </a:lnTo>
                <a:lnTo>
                  <a:pt x="15043" y="9579"/>
                </a:lnTo>
                <a:lnTo>
                  <a:pt x="15016" y="9903"/>
                </a:lnTo>
                <a:lnTo>
                  <a:pt x="14962" y="10213"/>
                </a:lnTo>
                <a:lnTo>
                  <a:pt x="14894" y="10523"/>
                </a:lnTo>
                <a:lnTo>
                  <a:pt x="14813" y="10820"/>
                </a:lnTo>
                <a:lnTo>
                  <a:pt x="14719" y="11103"/>
                </a:lnTo>
                <a:lnTo>
                  <a:pt x="14611" y="11387"/>
                </a:lnTo>
                <a:lnTo>
                  <a:pt x="14503" y="11670"/>
                </a:lnTo>
                <a:lnTo>
                  <a:pt x="14368" y="11940"/>
                </a:lnTo>
                <a:lnTo>
                  <a:pt x="14220" y="12196"/>
                </a:lnTo>
                <a:lnTo>
                  <a:pt x="14071" y="12439"/>
                </a:lnTo>
                <a:lnTo>
                  <a:pt x="13909" y="12682"/>
                </a:lnTo>
                <a:lnTo>
                  <a:pt x="13734" y="12911"/>
                </a:lnTo>
                <a:lnTo>
                  <a:pt x="13545" y="13127"/>
                </a:lnTo>
                <a:lnTo>
                  <a:pt x="13356" y="13343"/>
                </a:lnTo>
                <a:lnTo>
                  <a:pt x="13154" y="13532"/>
                </a:lnTo>
                <a:lnTo>
                  <a:pt x="12938" y="13720"/>
                </a:lnTo>
                <a:lnTo>
                  <a:pt x="12709" y="13896"/>
                </a:lnTo>
                <a:lnTo>
                  <a:pt x="12479" y="14071"/>
                </a:lnTo>
                <a:lnTo>
                  <a:pt x="12250" y="14220"/>
                </a:lnTo>
                <a:lnTo>
                  <a:pt x="11994" y="14368"/>
                </a:lnTo>
                <a:lnTo>
                  <a:pt x="11751" y="14489"/>
                </a:lnTo>
                <a:lnTo>
                  <a:pt x="11481" y="14611"/>
                </a:lnTo>
                <a:lnTo>
                  <a:pt x="11225" y="14719"/>
                </a:lnTo>
                <a:lnTo>
                  <a:pt x="10941" y="14813"/>
                </a:lnTo>
                <a:lnTo>
                  <a:pt x="10672" y="14881"/>
                </a:lnTo>
                <a:lnTo>
                  <a:pt x="10388" y="14948"/>
                </a:lnTo>
                <a:lnTo>
                  <a:pt x="10092" y="15002"/>
                </a:lnTo>
                <a:lnTo>
                  <a:pt x="9795" y="15043"/>
                </a:lnTo>
                <a:lnTo>
                  <a:pt x="9498" y="15056"/>
                </a:lnTo>
                <a:lnTo>
                  <a:pt x="9201" y="15070"/>
                </a:lnTo>
                <a:lnTo>
                  <a:pt x="8904" y="15056"/>
                </a:lnTo>
                <a:lnTo>
                  <a:pt x="8608" y="15043"/>
                </a:lnTo>
                <a:lnTo>
                  <a:pt x="8311" y="15002"/>
                </a:lnTo>
                <a:lnTo>
                  <a:pt x="8027" y="14948"/>
                </a:lnTo>
                <a:lnTo>
                  <a:pt x="7744" y="14881"/>
                </a:lnTo>
                <a:lnTo>
                  <a:pt x="7461" y="14800"/>
                </a:lnTo>
                <a:lnTo>
                  <a:pt x="7191" y="14719"/>
                </a:lnTo>
                <a:lnTo>
                  <a:pt x="6921" y="14611"/>
                </a:lnTo>
                <a:lnTo>
                  <a:pt x="6665" y="14489"/>
                </a:lnTo>
                <a:lnTo>
                  <a:pt x="6409" y="14355"/>
                </a:lnTo>
                <a:lnTo>
                  <a:pt x="6166" y="14206"/>
                </a:lnTo>
                <a:lnTo>
                  <a:pt x="5923" y="14058"/>
                </a:lnTo>
                <a:lnTo>
                  <a:pt x="5694" y="13896"/>
                </a:lnTo>
                <a:lnTo>
                  <a:pt x="5478" y="13707"/>
                </a:lnTo>
                <a:lnTo>
                  <a:pt x="5262" y="13518"/>
                </a:lnTo>
                <a:lnTo>
                  <a:pt x="5060" y="13316"/>
                </a:lnTo>
                <a:lnTo>
                  <a:pt x="4857" y="13113"/>
                </a:lnTo>
                <a:lnTo>
                  <a:pt x="4668" y="12898"/>
                </a:lnTo>
                <a:lnTo>
                  <a:pt x="4493" y="12655"/>
                </a:lnTo>
                <a:lnTo>
                  <a:pt x="4331" y="12425"/>
                </a:lnTo>
                <a:lnTo>
                  <a:pt x="4183" y="12169"/>
                </a:lnTo>
                <a:lnTo>
                  <a:pt x="4034" y="11913"/>
                </a:lnTo>
                <a:lnTo>
                  <a:pt x="3899" y="11643"/>
                </a:lnTo>
                <a:lnTo>
                  <a:pt x="3778" y="11373"/>
                </a:lnTo>
                <a:lnTo>
                  <a:pt x="3684" y="11090"/>
                </a:lnTo>
                <a:lnTo>
                  <a:pt x="3589" y="10806"/>
                </a:lnTo>
                <a:lnTo>
                  <a:pt x="3508" y="10510"/>
                </a:lnTo>
                <a:lnTo>
                  <a:pt x="3441" y="10199"/>
                </a:lnTo>
                <a:lnTo>
                  <a:pt x="3387" y="9889"/>
                </a:lnTo>
                <a:lnTo>
                  <a:pt x="3346" y="9565"/>
                </a:lnTo>
                <a:lnTo>
                  <a:pt x="3319" y="9242"/>
                </a:lnTo>
                <a:lnTo>
                  <a:pt x="3319" y="8918"/>
                </a:lnTo>
                <a:lnTo>
                  <a:pt x="3319" y="8581"/>
                </a:lnTo>
                <a:lnTo>
                  <a:pt x="3346" y="8270"/>
                </a:lnTo>
                <a:lnTo>
                  <a:pt x="3387" y="7946"/>
                </a:lnTo>
                <a:lnTo>
                  <a:pt x="3441" y="7636"/>
                </a:lnTo>
                <a:lnTo>
                  <a:pt x="3508" y="7339"/>
                </a:lnTo>
                <a:lnTo>
                  <a:pt x="3576" y="7043"/>
                </a:lnTo>
                <a:lnTo>
                  <a:pt x="3670" y="6746"/>
                </a:lnTo>
                <a:lnTo>
                  <a:pt x="3778" y="6476"/>
                </a:lnTo>
                <a:lnTo>
                  <a:pt x="3899" y="6193"/>
                </a:lnTo>
                <a:lnTo>
                  <a:pt x="4021" y="5936"/>
                </a:lnTo>
                <a:lnTo>
                  <a:pt x="4169" y="5680"/>
                </a:lnTo>
                <a:lnTo>
                  <a:pt x="4318" y="5437"/>
                </a:lnTo>
                <a:lnTo>
                  <a:pt x="4479" y="5194"/>
                </a:lnTo>
                <a:lnTo>
                  <a:pt x="4655" y="4965"/>
                </a:lnTo>
                <a:lnTo>
                  <a:pt x="4844" y="4749"/>
                </a:lnTo>
                <a:lnTo>
                  <a:pt x="5046" y="4547"/>
                </a:lnTo>
                <a:lnTo>
                  <a:pt x="5248" y="4344"/>
                </a:lnTo>
                <a:lnTo>
                  <a:pt x="5464" y="4169"/>
                </a:lnTo>
                <a:lnTo>
                  <a:pt x="5680" y="3994"/>
                </a:lnTo>
                <a:lnTo>
                  <a:pt x="5909" y="3818"/>
                </a:lnTo>
                <a:lnTo>
                  <a:pt x="6152" y="3670"/>
                </a:lnTo>
                <a:lnTo>
                  <a:pt x="6395" y="3535"/>
                </a:lnTo>
                <a:lnTo>
                  <a:pt x="6651" y="3400"/>
                </a:lnTo>
                <a:lnTo>
                  <a:pt x="6908" y="3292"/>
                </a:lnTo>
                <a:lnTo>
                  <a:pt x="7178" y="3184"/>
                </a:lnTo>
                <a:lnTo>
                  <a:pt x="7447" y="3090"/>
                </a:lnTo>
                <a:lnTo>
                  <a:pt x="7731" y="3022"/>
                </a:lnTo>
                <a:lnTo>
                  <a:pt x="8014" y="2955"/>
                </a:lnTo>
                <a:lnTo>
                  <a:pt x="8297" y="2901"/>
                </a:lnTo>
                <a:lnTo>
                  <a:pt x="8594" y="2860"/>
                </a:lnTo>
                <a:lnTo>
                  <a:pt x="8891" y="2847"/>
                </a:lnTo>
                <a:lnTo>
                  <a:pt x="9201" y="2834"/>
                </a:lnTo>
                <a:close/>
                <a:moveTo>
                  <a:pt x="8716" y="0"/>
                </a:moveTo>
                <a:lnTo>
                  <a:pt x="8257" y="41"/>
                </a:lnTo>
                <a:lnTo>
                  <a:pt x="7785" y="95"/>
                </a:lnTo>
                <a:lnTo>
                  <a:pt x="7339" y="162"/>
                </a:lnTo>
                <a:lnTo>
                  <a:pt x="6894" y="257"/>
                </a:lnTo>
                <a:lnTo>
                  <a:pt x="6449" y="378"/>
                </a:lnTo>
                <a:lnTo>
                  <a:pt x="6017" y="500"/>
                </a:lnTo>
                <a:lnTo>
                  <a:pt x="5613" y="662"/>
                </a:lnTo>
                <a:lnTo>
                  <a:pt x="5194" y="823"/>
                </a:lnTo>
                <a:lnTo>
                  <a:pt x="4803" y="1012"/>
                </a:lnTo>
                <a:lnTo>
                  <a:pt x="4412" y="1228"/>
                </a:lnTo>
                <a:lnTo>
                  <a:pt x="4048" y="1444"/>
                </a:lnTo>
                <a:lnTo>
                  <a:pt x="3684" y="1687"/>
                </a:lnTo>
                <a:lnTo>
                  <a:pt x="3333" y="1943"/>
                </a:lnTo>
                <a:lnTo>
                  <a:pt x="3009" y="2213"/>
                </a:lnTo>
                <a:lnTo>
                  <a:pt x="2685" y="2510"/>
                </a:lnTo>
                <a:lnTo>
                  <a:pt x="2388" y="2807"/>
                </a:lnTo>
                <a:lnTo>
                  <a:pt x="2092" y="3130"/>
                </a:lnTo>
                <a:lnTo>
                  <a:pt x="1822" y="3454"/>
                </a:lnTo>
                <a:lnTo>
                  <a:pt x="1565" y="3805"/>
                </a:lnTo>
                <a:lnTo>
                  <a:pt x="1323" y="4169"/>
                </a:lnTo>
                <a:lnTo>
                  <a:pt x="1107" y="4547"/>
                </a:lnTo>
                <a:lnTo>
                  <a:pt x="904" y="4925"/>
                </a:lnTo>
                <a:lnTo>
                  <a:pt x="729" y="5329"/>
                </a:lnTo>
                <a:lnTo>
                  <a:pt x="554" y="5734"/>
                </a:lnTo>
                <a:lnTo>
                  <a:pt x="419" y="6166"/>
                </a:lnTo>
                <a:lnTo>
                  <a:pt x="297" y="6597"/>
                </a:lnTo>
                <a:lnTo>
                  <a:pt x="189" y="7043"/>
                </a:lnTo>
                <a:lnTo>
                  <a:pt x="108" y="7488"/>
                </a:lnTo>
                <a:lnTo>
                  <a:pt x="55" y="7960"/>
                </a:lnTo>
                <a:lnTo>
                  <a:pt x="14" y="8432"/>
                </a:lnTo>
                <a:lnTo>
                  <a:pt x="1" y="8918"/>
                </a:lnTo>
                <a:lnTo>
                  <a:pt x="14" y="9403"/>
                </a:lnTo>
                <a:lnTo>
                  <a:pt x="55" y="9876"/>
                </a:lnTo>
                <a:lnTo>
                  <a:pt x="108" y="10334"/>
                </a:lnTo>
                <a:lnTo>
                  <a:pt x="189" y="10793"/>
                </a:lnTo>
                <a:lnTo>
                  <a:pt x="297" y="11238"/>
                </a:lnTo>
                <a:lnTo>
                  <a:pt x="419" y="11683"/>
                </a:lnTo>
                <a:lnTo>
                  <a:pt x="554" y="12102"/>
                </a:lnTo>
                <a:lnTo>
                  <a:pt x="729" y="12520"/>
                </a:lnTo>
                <a:lnTo>
                  <a:pt x="904" y="12924"/>
                </a:lnTo>
                <a:lnTo>
                  <a:pt x="1107" y="13302"/>
                </a:lnTo>
                <a:lnTo>
                  <a:pt x="1323" y="13680"/>
                </a:lnTo>
                <a:lnTo>
                  <a:pt x="1565" y="14044"/>
                </a:lnTo>
                <a:lnTo>
                  <a:pt x="1822" y="14395"/>
                </a:lnTo>
                <a:lnTo>
                  <a:pt x="2092" y="14732"/>
                </a:lnTo>
                <a:lnTo>
                  <a:pt x="2388" y="15056"/>
                </a:lnTo>
                <a:lnTo>
                  <a:pt x="2685" y="15366"/>
                </a:lnTo>
                <a:lnTo>
                  <a:pt x="3009" y="15650"/>
                </a:lnTo>
                <a:lnTo>
                  <a:pt x="3333" y="15933"/>
                </a:lnTo>
                <a:lnTo>
                  <a:pt x="3684" y="16189"/>
                </a:lnTo>
                <a:lnTo>
                  <a:pt x="4048" y="16432"/>
                </a:lnTo>
                <a:lnTo>
                  <a:pt x="4412" y="16661"/>
                </a:lnTo>
                <a:lnTo>
                  <a:pt x="4803" y="16864"/>
                </a:lnTo>
                <a:lnTo>
                  <a:pt x="5194" y="17066"/>
                </a:lnTo>
                <a:lnTo>
                  <a:pt x="5613" y="17228"/>
                </a:lnTo>
                <a:lnTo>
                  <a:pt x="6031" y="17390"/>
                </a:lnTo>
                <a:lnTo>
                  <a:pt x="6449" y="17525"/>
                </a:lnTo>
                <a:lnTo>
                  <a:pt x="6894" y="17633"/>
                </a:lnTo>
                <a:lnTo>
                  <a:pt x="7339" y="17727"/>
                </a:lnTo>
                <a:lnTo>
                  <a:pt x="7785" y="17808"/>
                </a:lnTo>
                <a:lnTo>
                  <a:pt x="8257" y="17862"/>
                </a:lnTo>
                <a:lnTo>
                  <a:pt x="8716" y="17889"/>
                </a:lnTo>
                <a:lnTo>
                  <a:pt x="9201" y="17903"/>
                </a:lnTo>
                <a:lnTo>
                  <a:pt x="9673" y="17889"/>
                </a:lnTo>
                <a:lnTo>
                  <a:pt x="10146" y="17862"/>
                </a:lnTo>
                <a:lnTo>
                  <a:pt x="10604" y="17808"/>
                </a:lnTo>
                <a:lnTo>
                  <a:pt x="11063" y="17727"/>
                </a:lnTo>
                <a:lnTo>
                  <a:pt x="11508" y="17633"/>
                </a:lnTo>
                <a:lnTo>
                  <a:pt x="11940" y="17525"/>
                </a:lnTo>
                <a:lnTo>
                  <a:pt x="12371" y="17390"/>
                </a:lnTo>
                <a:lnTo>
                  <a:pt x="12790" y="17228"/>
                </a:lnTo>
                <a:lnTo>
                  <a:pt x="13208" y="17053"/>
                </a:lnTo>
                <a:lnTo>
                  <a:pt x="13599" y="16864"/>
                </a:lnTo>
                <a:lnTo>
                  <a:pt x="13990" y="16648"/>
                </a:lnTo>
                <a:lnTo>
                  <a:pt x="14355" y="16432"/>
                </a:lnTo>
                <a:lnTo>
                  <a:pt x="14719" y="16176"/>
                </a:lnTo>
                <a:lnTo>
                  <a:pt x="15070" y="15919"/>
                </a:lnTo>
                <a:lnTo>
                  <a:pt x="15407" y="15650"/>
                </a:lnTo>
                <a:lnTo>
                  <a:pt x="15731" y="15353"/>
                </a:lnTo>
                <a:lnTo>
                  <a:pt x="16027" y="15043"/>
                </a:lnTo>
                <a:lnTo>
                  <a:pt x="16324" y="14719"/>
                </a:lnTo>
                <a:lnTo>
                  <a:pt x="16594" y="14381"/>
                </a:lnTo>
                <a:lnTo>
                  <a:pt x="16850" y="14031"/>
                </a:lnTo>
                <a:lnTo>
                  <a:pt x="17093" y="13666"/>
                </a:lnTo>
                <a:lnTo>
                  <a:pt x="17309" y="13289"/>
                </a:lnTo>
                <a:lnTo>
                  <a:pt x="17511" y="12911"/>
                </a:lnTo>
                <a:lnTo>
                  <a:pt x="17700" y="12506"/>
                </a:lnTo>
                <a:lnTo>
                  <a:pt x="17862" y="12088"/>
                </a:lnTo>
                <a:lnTo>
                  <a:pt x="18011" y="11670"/>
                </a:lnTo>
                <a:lnTo>
                  <a:pt x="18132" y="11238"/>
                </a:lnTo>
                <a:lnTo>
                  <a:pt x="18240" y="10793"/>
                </a:lnTo>
                <a:lnTo>
                  <a:pt x="18321" y="10334"/>
                </a:lnTo>
                <a:lnTo>
                  <a:pt x="18375" y="9876"/>
                </a:lnTo>
                <a:lnTo>
                  <a:pt x="18415" y="9403"/>
                </a:lnTo>
                <a:lnTo>
                  <a:pt x="18429" y="8918"/>
                </a:lnTo>
                <a:lnTo>
                  <a:pt x="18415" y="8432"/>
                </a:lnTo>
                <a:lnTo>
                  <a:pt x="18375" y="7973"/>
                </a:lnTo>
                <a:lnTo>
                  <a:pt x="18321" y="7501"/>
                </a:lnTo>
                <a:lnTo>
                  <a:pt x="18240" y="7056"/>
                </a:lnTo>
                <a:lnTo>
                  <a:pt x="18132" y="6611"/>
                </a:lnTo>
                <a:lnTo>
                  <a:pt x="18011" y="6179"/>
                </a:lnTo>
                <a:lnTo>
                  <a:pt x="17862" y="5747"/>
                </a:lnTo>
                <a:lnTo>
                  <a:pt x="17700" y="5343"/>
                </a:lnTo>
                <a:lnTo>
                  <a:pt x="17511" y="4938"/>
                </a:lnTo>
                <a:lnTo>
                  <a:pt x="17309" y="4560"/>
                </a:lnTo>
                <a:lnTo>
                  <a:pt x="17093" y="4183"/>
                </a:lnTo>
                <a:lnTo>
                  <a:pt x="16850" y="3818"/>
                </a:lnTo>
                <a:lnTo>
                  <a:pt x="16594" y="3481"/>
                </a:lnTo>
                <a:lnTo>
                  <a:pt x="16324" y="3144"/>
                </a:lnTo>
                <a:lnTo>
                  <a:pt x="16027" y="2820"/>
                </a:lnTo>
                <a:lnTo>
                  <a:pt x="15731" y="2523"/>
                </a:lnTo>
                <a:lnTo>
                  <a:pt x="15407" y="2226"/>
                </a:lnTo>
                <a:lnTo>
                  <a:pt x="15070" y="1957"/>
                </a:lnTo>
                <a:lnTo>
                  <a:pt x="14719" y="1700"/>
                </a:lnTo>
                <a:lnTo>
                  <a:pt x="14355" y="1457"/>
                </a:lnTo>
                <a:lnTo>
                  <a:pt x="13990" y="1228"/>
                </a:lnTo>
                <a:lnTo>
                  <a:pt x="13599" y="1026"/>
                </a:lnTo>
                <a:lnTo>
                  <a:pt x="13208" y="837"/>
                </a:lnTo>
                <a:lnTo>
                  <a:pt x="12790" y="662"/>
                </a:lnTo>
                <a:lnTo>
                  <a:pt x="12371" y="513"/>
                </a:lnTo>
                <a:lnTo>
                  <a:pt x="11940" y="378"/>
                </a:lnTo>
                <a:lnTo>
                  <a:pt x="11508" y="257"/>
                </a:lnTo>
                <a:lnTo>
                  <a:pt x="11063" y="162"/>
                </a:lnTo>
                <a:lnTo>
                  <a:pt x="10604" y="95"/>
                </a:lnTo>
                <a:lnTo>
                  <a:pt x="10146" y="41"/>
                </a:lnTo>
                <a:lnTo>
                  <a:pt x="9673" y="0"/>
                </a:lnTo>
                <a:close/>
              </a:path>
            </a:pathLst>
          </a:custGeom>
          <a:solidFill>
            <a:srgbClr val="1E24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 name="Google Shape;118;p15"/>
          <p:cNvSpPr txBox="1"/>
          <p:nvPr/>
        </p:nvSpPr>
        <p:spPr>
          <a:xfrm>
            <a:off x="290521" y="4874925"/>
            <a:ext cx="312300" cy="131700"/>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fld id="{00000000-1234-1234-1234-123412341234}" type="slidenum">
              <a:rPr lang="en" sz="600">
                <a:solidFill>
                  <a:srgbClr val="717D91"/>
                </a:solidFill>
                <a:latin typeface="Helvetica Neue"/>
                <a:ea typeface="Helvetica Neue"/>
                <a:cs typeface="Helvetica Neue"/>
                <a:sym typeface="Helvetica Neue"/>
              </a:rPr>
              <a:t>‹#›</a:t>
            </a:fld>
            <a:endParaRPr sz="600">
              <a:solidFill>
                <a:srgbClr val="717D91"/>
              </a:solidFill>
              <a:latin typeface="Helvetica Neue"/>
              <a:ea typeface="Helvetica Neue"/>
              <a:cs typeface="Helvetica Neue"/>
              <a:sym typeface="Helvetica Neue"/>
            </a:endParaRPr>
          </a:p>
        </p:txBody>
      </p:sp>
      <p:sp>
        <p:nvSpPr>
          <p:cNvPr id="119" name="Google Shape;119;p15"/>
          <p:cNvSpPr txBox="1"/>
          <p:nvPr/>
        </p:nvSpPr>
        <p:spPr>
          <a:xfrm>
            <a:off x="1206943" y="4874925"/>
            <a:ext cx="1577100" cy="131700"/>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Clr>
                <a:srgbClr val="000000"/>
              </a:buClr>
              <a:buSzPts val="600"/>
              <a:buFont typeface="Arial"/>
              <a:buNone/>
            </a:pPr>
            <a:r>
              <a:rPr lang="en" sz="600">
                <a:solidFill>
                  <a:srgbClr val="717D91"/>
                </a:solidFill>
                <a:latin typeface="Helvetica Neue"/>
                <a:ea typeface="Helvetica Neue"/>
                <a:cs typeface="Helvetica Neue"/>
                <a:sym typeface="Helvetica Neue"/>
              </a:rPr>
              <a:t>2023 © AppFolio, Inc. Confidential</a:t>
            </a:r>
            <a:endParaRPr sz="600">
              <a:solidFill>
                <a:srgbClr val="717D91"/>
              </a:solidFill>
              <a:latin typeface="Helvetica Neue"/>
              <a:ea typeface="Helvetica Neue"/>
              <a:cs typeface="Helvetica Neue"/>
              <a:sym typeface="Helvetica Neue"/>
            </a:endParaRPr>
          </a:p>
        </p:txBody>
      </p:sp>
    </p:spTree>
  </p:cSld>
  <p:clrMapOvr>
    <a:masterClrMapping/>
  </p:clrMapOvr>
</p:sldLayout>
</file>

<file path=ppt/slideLayouts/slideLayout14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H2 H5 — Power Light">
  <p:cSld name="CUSTOM_3_1_1_1_1">
    <p:bg>
      <p:bgPr>
        <a:solidFill>
          <a:schemeClr val="accent4"/>
        </a:solidFill>
      </p:bgPr>
    </p:bg>
    <p:spTree>
      <p:nvGrpSpPr>
        <p:cNvPr id="1627" name="Shape 1627"/>
        <p:cNvGrpSpPr/>
        <p:nvPr/>
      </p:nvGrpSpPr>
      <p:grpSpPr>
        <a:xfrm>
          <a:off x="0" y="0"/>
          <a:ext cx="0" cy="0"/>
          <a:chOff x="0" y="0"/>
          <a:chExt cx="0" cy="0"/>
        </a:xfrm>
      </p:grpSpPr>
      <p:sp>
        <p:nvSpPr>
          <p:cNvPr id="1628" name="Google Shape;1628;p146"/>
          <p:cNvSpPr txBox="1"/>
          <p:nvPr>
            <p:ph type="title"/>
          </p:nvPr>
        </p:nvSpPr>
        <p:spPr>
          <a:xfrm>
            <a:off x="302700" y="1374750"/>
            <a:ext cx="4467900" cy="982800"/>
          </a:xfrm>
          <a:prstGeom prst="rect">
            <a:avLst/>
          </a:prstGeom>
          <a:noFill/>
          <a:ln>
            <a:noFill/>
          </a:ln>
        </p:spPr>
        <p:txBody>
          <a:bodyPr anchorCtr="0" anchor="b" bIns="0" lIns="0" spcFirstLastPara="1" rIns="0" wrap="square" tIns="0">
            <a:noAutofit/>
          </a:bodyPr>
          <a:lstStyle>
            <a:lvl1pPr lvl="0" rtl="0">
              <a:lnSpc>
                <a:spcPct val="90000"/>
              </a:lnSpc>
              <a:spcBef>
                <a:spcPts val="0"/>
              </a:spcBef>
              <a:spcAft>
                <a:spcPts val="0"/>
              </a:spcAft>
              <a:buSzPts val="1400"/>
              <a:buNone/>
              <a:defRPr b="1" sz="3200">
                <a:solidFill>
                  <a:schemeClr val="dk1"/>
                </a:solidFill>
                <a:latin typeface="Helvetica Neue"/>
                <a:ea typeface="Helvetica Neue"/>
                <a:cs typeface="Helvetica Neue"/>
                <a:sym typeface="Helvetica Neue"/>
              </a:defRPr>
            </a:lvl1pPr>
            <a:lvl2pPr lvl="1" rtl="0">
              <a:lnSpc>
                <a:spcPct val="90000"/>
              </a:lnSpc>
              <a:spcBef>
                <a:spcPts val="0"/>
              </a:spcBef>
              <a:spcAft>
                <a:spcPts val="0"/>
              </a:spcAft>
              <a:buSzPts val="1400"/>
              <a:buNone/>
              <a:defRPr/>
            </a:lvl2pPr>
            <a:lvl3pPr lvl="2" rtl="0">
              <a:lnSpc>
                <a:spcPct val="90000"/>
              </a:lnSpc>
              <a:spcBef>
                <a:spcPts val="0"/>
              </a:spcBef>
              <a:spcAft>
                <a:spcPts val="0"/>
              </a:spcAft>
              <a:buSzPts val="1400"/>
              <a:buNone/>
              <a:defRPr/>
            </a:lvl3pPr>
            <a:lvl4pPr lvl="3" rtl="0">
              <a:lnSpc>
                <a:spcPct val="90000"/>
              </a:lnSpc>
              <a:spcBef>
                <a:spcPts val="0"/>
              </a:spcBef>
              <a:spcAft>
                <a:spcPts val="0"/>
              </a:spcAft>
              <a:buSzPts val="1400"/>
              <a:buNone/>
              <a:defRPr/>
            </a:lvl4pPr>
            <a:lvl5pPr lvl="4" rtl="0">
              <a:lnSpc>
                <a:spcPct val="90000"/>
              </a:lnSpc>
              <a:spcBef>
                <a:spcPts val="0"/>
              </a:spcBef>
              <a:spcAft>
                <a:spcPts val="0"/>
              </a:spcAft>
              <a:buSzPts val="1400"/>
              <a:buNone/>
              <a:defRPr/>
            </a:lvl5pPr>
            <a:lvl6pPr lvl="5" rtl="0">
              <a:lnSpc>
                <a:spcPct val="90000"/>
              </a:lnSpc>
              <a:spcBef>
                <a:spcPts val="0"/>
              </a:spcBef>
              <a:spcAft>
                <a:spcPts val="0"/>
              </a:spcAft>
              <a:buSzPts val="1400"/>
              <a:buNone/>
              <a:defRPr/>
            </a:lvl6pPr>
            <a:lvl7pPr lvl="6" rtl="0">
              <a:lnSpc>
                <a:spcPct val="90000"/>
              </a:lnSpc>
              <a:spcBef>
                <a:spcPts val="0"/>
              </a:spcBef>
              <a:spcAft>
                <a:spcPts val="0"/>
              </a:spcAft>
              <a:buSzPts val="1400"/>
              <a:buNone/>
              <a:defRPr/>
            </a:lvl7pPr>
            <a:lvl8pPr lvl="7" rtl="0">
              <a:lnSpc>
                <a:spcPct val="90000"/>
              </a:lnSpc>
              <a:spcBef>
                <a:spcPts val="0"/>
              </a:spcBef>
              <a:spcAft>
                <a:spcPts val="0"/>
              </a:spcAft>
              <a:buSzPts val="1400"/>
              <a:buNone/>
              <a:defRPr/>
            </a:lvl8pPr>
            <a:lvl9pPr lvl="8" rtl="0">
              <a:lnSpc>
                <a:spcPct val="90000"/>
              </a:lnSpc>
              <a:spcBef>
                <a:spcPts val="0"/>
              </a:spcBef>
              <a:spcAft>
                <a:spcPts val="0"/>
              </a:spcAft>
              <a:buSzPts val="1400"/>
              <a:buNone/>
              <a:defRPr/>
            </a:lvl9pPr>
          </a:lstStyle>
          <a:p/>
        </p:txBody>
      </p:sp>
      <p:sp>
        <p:nvSpPr>
          <p:cNvPr id="1629" name="Google Shape;1629;p146"/>
          <p:cNvSpPr txBox="1"/>
          <p:nvPr>
            <p:ph idx="2" type="title"/>
          </p:nvPr>
        </p:nvSpPr>
        <p:spPr>
          <a:xfrm>
            <a:off x="302700" y="2586150"/>
            <a:ext cx="4467900" cy="982800"/>
          </a:xfrm>
          <a:prstGeom prst="rect">
            <a:avLst/>
          </a:prstGeom>
          <a:noFill/>
          <a:ln>
            <a:noFill/>
          </a:ln>
        </p:spPr>
        <p:txBody>
          <a:bodyPr anchorCtr="0" anchor="t" bIns="0" lIns="0" spcFirstLastPara="1" rIns="0" wrap="square" tIns="0">
            <a:noAutofit/>
          </a:bodyPr>
          <a:lstStyle>
            <a:lvl1pPr lvl="0" rtl="0">
              <a:spcBef>
                <a:spcPts val="0"/>
              </a:spcBef>
              <a:spcAft>
                <a:spcPts val="0"/>
              </a:spcAft>
              <a:buSzPts val="1400"/>
              <a:buNone/>
              <a:defRPr>
                <a:solidFill>
                  <a:schemeClr val="dk1"/>
                </a:solidFill>
                <a:latin typeface="Helvetica Neue"/>
                <a:ea typeface="Helvetica Neue"/>
                <a:cs typeface="Helvetica Neue"/>
                <a:sym typeface="Helvetica Neue"/>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1630" name="Google Shape;1630;p146"/>
          <p:cNvSpPr/>
          <p:nvPr/>
        </p:nvSpPr>
        <p:spPr>
          <a:xfrm>
            <a:off x="8698265" y="4870865"/>
            <a:ext cx="136800" cy="139800"/>
          </a:xfrm>
          <a:prstGeom prst="ellipse">
            <a:avLst/>
          </a:pr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 name="Google Shape;1631;p146"/>
          <p:cNvSpPr txBox="1"/>
          <p:nvPr>
            <p:ph idx="12" type="sldNum"/>
          </p:nvPr>
        </p:nvSpPr>
        <p:spPr>
          <a:xfrm>
            <a:off x="290521" y="4874925"/>
            <a:ext cx="312300" cy="131700"/>
          </a:xfrm>
          <a:prstGeom prst="rect">
            <a:avLst/>
          </a:prstGeom>
          <a:noFill/>
          <a:ln>
            <a:noFill/>
          </a:ln>
        </p:spPr>
        <p:txBody>
          <a:bodyPr anchorCtr="0" anchor="ctr" bIns="0" lIns="0" spcFirstLastPara="1" rIns="0" wrap="square" tIns="0">
            <a:noAutofit/>
          </a:bodyPr>
          <a:lstStyle>
            <a:lvl1pPr indent="0" lvl="0"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1pPr>
            <a:lvl2pPr indent="0" lvl="1"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2pPr>
            <a:lvl3pPr indent="0" lvl="2"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3pPr>
            <a:lvl4pPr indent="0" lvl="3"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4pPr>
            <a:lvl5pPr indent="0" lvl="4"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5pPr>
            <a:lvl6pPr indent="0" lvl="5"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6pPr>
            <a:lvl7pPr indent="0" lvl="6"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7pPr>
            <a:lvl8pPr indent="0" lvl="7"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8pPr>
            <a:lvl9pPr indent="0" lvl="8"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9pPr>
          </a:lstStyle>
          <a:p>
            <a:pPr indent="0" lvl="0" marL="0" rtl="0" algn="l">
              <a:spcBef>
                <a:spcPts val="0"/>
              </a:spcBef>
              <a:spcAft>
                <a:spcPts val="0"/>
              </a:spcAft>
              <a:buNone/>
            </a:pPr>
            <a:fld id="{00000000-1234-1234-1234-123412341234}" type="slidenum">
              <a:rPr lang="en"/>
              <a:t>‹#›</a:t>
            </a:fld>
            <a:endParaRPr/>
          </a:p>
        </p:txBody>
      </p:sp>
      <p:sp>
        <p:nvSpPr>
          <p:cNvPr id="1632" name="Google Shape;1632;p146"/>
          <p:cNvSpPr txBox="1"/>
          <p:nvPr/>
        </p:nvSpPr>
        <p:spPr>
          <a:xfrm>
            <a:off x="1206943" y="4874925"/>
            <a:ext cx="1577100" cy="131700"/>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Clr>
                <a:srgbClr val="000000"/>
              </a:buClr>
              <a:buSzPts val="600"/>
              <a:buFont typeface="Arial"/>
              <a:buNone/>
            </a:pPr>
            <a:r>
              <a:rPr lang="en" sz="600">
                <a:solidFill>
                  <a:schemeClr val="dk2"/>
                </a:solidFill>
                <a:latin typeface="Helvetica Neue"/>
                <a:ea typeface="Helvetica Neue"/>
                <a:cs typeface="Helvetica Neue"/>
                <a:sym typeface="Helvetica Neue"/>
              </a:rPr>
              <a:t>2022 © AppFolio, Inc. Confidential</a:t>
            </a:r>
            <a:endParaRPr sz="600">
              <a:solidFill>
                <a:schemeClr val="dk2"/>
              </a:solidFill>
              <a:latin typeface="Helvetica Neue"/>
              <a:ea typeface="Helvetica Neue"/>
              <a:cs typeface="Helvetica Neue"/>
              <a:sym typeface="Helvetica Neue"/>
            </a:endParaRPr>
          </a:p>
        </p:txBody>
      </p:sp>
      <p:grpSp>
        <p:nvGrpSpPr>
          <p:cNvPr id="1633" name="Google Shape;1633;p146"/>
          <p:cNvGrpSpPr/>
          <p:nvPr/>
        </p:nvGrpSpPr>
        <p:grpSpPr>
          <a:xfrm>
            <a:off x="8684368" y="4856161"/>
            <a:ext cx="164601" cy="164574"/>
            <a:chOff x="5701200" y="2981425"/>
            <a:chExt cx="927850" cy="905250"/>
          </a:xfrm>
        </p:grpSpPr>
        <p:sp>
          <p:nvSpPr>
            <p:cNvPr id="1634" name="Google Shape;1634;p146"/>
            <p:cNvSpPr/>
            <p:nvPr/>
          </p:nvSpPr>
          <p:spPr>
            <a:xfrm>
              <a:off x="5701200" y="2981425"/>
              <a:ext cx="927850" cy="905250"/>
            </a:xfrm>
            <a:custGeom>
              <a:rect b="b" l="l" r="r" t="t"/>
              <a:pathLst>
                <a:path extrusionOk="0" h="36210" w="37114">
                  <a:moveTo>
                    <a:pt x="20237" y="5748"/>
                  </a:moveTo>
                  <a:lnTo>
                    <a:pt x="20587" y="5761"/>
                  </a:lnTo>
                  <a:lnTo>
                    <a:pt x="20925" y="5788"/>
                  </a:lnTo>
                  <a:lnTo>
                    <a:pt x="21262" y="5815"/>
                  </a:lnTo>
                  <a:lnTo>
                    <a:pt x="21599" y="5869"/>
                  </a:lnTo>
                  <a:lnTo>
                    <a:pt x="21936" y="5923"/>
                  </a:lnTo>
                  <a:lnTo>
                    <a:pt x="22274" y="5991"/>
                  </a:lnTo>
                  <a:lnTo>
                    <a:pt x="22597" y="6072"/>
                  </a:lnTo>
                  <a:lnTo>
                    <a:pt x="22921" y="6166"/>
                  </a:lnTo>
                  <a:lnTo>
                    <a:pt x="23245" y="6260"/>
                  </a:lnTo>
                  <a:lnTo>
                    <a:pt x="23569" y="6368"/>
                  </a:lnTo>
                  <a:lnTo>
                    <a:pt x="23893" y="6503"/>
                  </a:lnTo>
                  <a:lnTo>
                    <a:pt x="24203" y="6625"/>
                  </a:lnTo>
                  <a:lnTo>
                    <a:pt x="24513" y="6773"/>
                  </a:lnTo>
                  <a:lnTo>
                    <a:pt x="24823" y="6922"/>
                  </a:lnTo>
                  <a:lnTo>
                    <a:pt x="25120" y="7083"/>
                  </a:lnTo>
                  <a:lnTo>
                    <a:pt x="25417" y="7272"/>
                  </a:lnTo>
                  <a:lnTo>
                    <a:pt x="25714" y="7488"/>
                  </a:lnTo>
                  <a:lnTo>
                    <a:pt x="26011" y="7731"/>
                  </a:lnTo>
                  <a:lnTo>
                    <a:pt x="26307" y="8001"/>
                  </a:lnTo>
                  <a:lnTo>
                    <a:pt x="26604" y="8298"/>
                  </a:lnTo>
                  <a:lnTo>
                    <a:pt x="26887" y="8621"/>
                  </a:lnTo>
                  <a:lnTo>
                    <a:pt x="27157" y="8972"/>
                  </a:lnTo>
                  <a:lnTo>
                    <a:pt x="27292" y="9174"/>
                  </a:lnTo>
                  <a:lnTo>
                    <a:pt x="27414" y="9363"/>
                  </a:lnTo>
                  <a:lnTo>
                    <a:pt x="27535" y="9579"/>
                  </a:lnTo>
                  <a:lnTo>
                    <a:pt x="27656" y="9795"/>
                  </a:lnTo>
                  <a:lnTo>
                    <a:pt x="27764" y="10024"/>
                  </a:lnTo>
                  <a:lnTo>
                    <a:pt x="27872" y="10254"/>
                  </a:lnTo>
                  <a:lnTo>
                    <a:pt x="27967" y="10497"/>
                  </a:lnTo>
                  <a:lnTo>
                    <a:pt x="28061" y="10753"/>
                  </a:lnTo>
                  <a:lnTo>
                    <a:pt x="28142" y="11023"/>
                  </a:lnTo>
                  <a:lnTo>
                    <a:pt x="28223" y="11292"/>
                  </a:lnTo>
                  <a:lnTo>
                    <a:pt x="28290" y="11576"/>
                  </a:lnTo>
                  <a:lnTo>
                    <a:pt x="28358" y="11873"/>
                  </a:lnTo>
                  <a:lnTo>
                    <a:pt x="28412" y="12169"/>
                  </a:lnTo>
                  <a:lnTo>
                    <a:pt x="28452" y="12493"/>
                  </a:lnTo>
                  <a:lnTo>
                    <a:pt x="28493" y="12817"/>
                  </a:lnTo>
                  <a:lnTo>
                    <a:pt x="28520" y="13154"/>
                  </a:lnTo>
                  <a:lnTo>
                    <a:pt x="28533" y="13491"/>
                  </a:lnTo>
                  <a:lnTo>
                    <a:pt x="28533" y="13856"/>
                  </a:lnTo>
                  <a:lnTo>
                    <a:pt x="28533" y="15893"/>
                  </a:lnTo>
                  <a:lnTo>
                    <a:pt x="28560" y="17039"/>
                  </a:lnTo>
                  <a:lnTo>
                    <a:pt x="28560" y="18186"/>
                  </a:lnTo>
                  <a:lnTo>
                    <a:pt x="28560" y="19319"/>
                  </a:lnTo>
                  <a:lnTo>
                    <a:pt x="28533" y="20412"/>
                  </a:lnTo>
                  <a:lnTo>
                    <a:pt x="28506" y="20938"/>
                  </a:lnTo>
                  <a:lnTo>
                    <a:pt x="28479" y="21451"/>
                  </a:lnTo>
                  <a:lnTo>
                    <a:pt x="28425" y="21937"/>
                  </a:lnTo>
                  <a:lnTo>
                    <a:pt x="28371" y="22395"/>
                  </a:lnTo>
                  <a:lnTo>
                    <a:pt x="28304" y="22827"/>
                  </a:lnTo>
                  <a:lnTo>
                    <a:pt x="28223" y="23218"/>
                  </a:lnTo>
                  <a:lnTo>
                    <a:pt x="28142" y="23582"/>
                  </a:lnTo>
                  <a:lnTo>
                    <a:pt x="28034" y="23906"/>
                  </a:lnTo>
                  <a:lnTo>
                    <a:pt x="27845" y="24392"/>
                  </a:lnTo>
                  <a:lnTo>
                    <a:pt x="27629" y="24864"/>
                  </a:lnTo>
                  <a:lnTo>
                    <a:pt x="27387" y="25323"/>
                  </a:lnTo>
                  <a:lnTo>
                    <a:pt x="27117" y="25768"/>
                  </a:lnTo>
                  <a:lnTo>
                    <a:pt x="26833" y="26200"/>
                  </a:lnTo>
                  <a:lnTo>
                    <a:pt x="26523" y="26618"/>
                  </a:lnTo>
                  <a:lnTo>
                    <a:pt x="26199" y="27009"/>
                  </a:lnTo>
                  <a:lnTo>
                    <a:pt x="25835" y="27400"/>
                  </a:lnTo>
                  <a:lnTo>
                    <a:pt x="25471" y="27751"/>
                  </a:lnTo>
                  <a:lnTo>
                    <a:pt x="25080" y="28088"/>
                  </a:lnTo>
                  <a:lnTo>
                    <a:pt x="24661" y="28412"/>
                  </a:lnTo>
                  <a:lnTo>
                    <a:pt x="24243" y="28709"/>
                  </a:lnTo>
                  <a:lnTo>
                    <a:pt x="23798" y="28979"/>
                  </a:lnTo>
                  <a:lnTo>
                    <a:pt x="23353" y="29222"/>
                  </a:lnTo>
                  <a:lnTo>
                    <a:pt x="22881" y="29451"/>
                  </a:lnTo>
                  <a:lnTo>
                    <a:pt x="22409" y="29640"/>
                  </a:lnTo>
                  <a:lnTo>
                    <a:pt x="22287" y="29694"/>
                  </a:lnTo>
                  <a:lnTo>
                    <a:pt x="21788" y="29869"/>
                  </a:lnTo>
                  <a:lnTo>
                    <a:pt x="21289" y="30031"/>
                  </a:lnTo>
                  <a:lnTo>
                    <a:pt x="20776" y="30152"/>
                  </a:lnTo>
                  <a:lnTo>
                    <a:pt x="20264" y="30260"/>
                  </a:lnTo>
                  <a:lnTo>
                    <a:pt x="19737" y="30341"/>
                  </a:lnTo>
                  <a:lnTo>
                    <a:pt x="19211" y="30395"/>
                  </a:lnTo>
                  <a:lnTo>
                    <a:pt x="18685" y="30422"/>
                  </a:lnTo>
                  <a:lnTo>
                    <a:pt x="17484" y="30422"/>
                  </a:lnTo>
                  <a:lnTo>
                    <a:pt x="17134" y="30395"/>
                  </a:lnTo>
                  <a:lnTo>
                    <a:pt x="16769" y="30368"/>
                  </a:lnTo>
                  <a:lnTo>
                    <a:pt x="16405" y="30328"/>
                  </a:lnTo>
                  <a:lnTo>
                    <a:pt x="16027" y="30274"/>
                  </a:lnTo>
                  <a:lnTo>
                    <a:pt x="15650" y="30193"/>
                  </a:lnTo>
                  <a:lnTo>
                    <a:pt x="15272" y="30112"/>
                  </a:lnTo>
                  <a:lnTo>
                    <a:pt x="14894" y="30017"/>
                  </a:lnTo>
                  <a:lnTo>
                    <a:pt x="14517" y="29910"/>
                  </a:lnTo>
                  <a:lnTo>
                    <a:pt x="14139" y="29788"/>
                  </a:lnTo>
                  <a:lnTo>
                    <a:pt x="13761" y="29653"/>
                  </a:lnTo>
                  <a:lnTo>
                    <a:pt x="13383" y="29505"/>
                  </a:lnTo>
                  <a:lnTo>
                    <a:pt x="13019" y="29343"/>
                  </a:lnTo>
                  <a:lnTo>
                    <a:pt x="12655" y="29168"/>
                  </a:lnTo>
                  <a:lnTo>
                    <a:pt x="12304" y="28979"/>
                  </a:lnTo>
                  <a:lnTo>
                    <a:pt x="11967" y="28776"/>
                  </a:lnTo>
                  <a:lnTo>
                    <a:pt x="11630" y="28560"/>
                  </a:lnTo>
                  <a:lnTo>
                    <a:pt x="11306" y="28345"/>
                  </a:lnTo>
                  <a:lnTo>
                    <a:pt x="10982" y="28102"/>
                  </a:lnTo>
                  <a:lnTo>
                    <a:pt x="10685" y="27859"/>
                  </a:lnTo>
                  <a:lnTo>
                    <a:pt x="10402" y="27603"/>
                  </a:lnTo>
                  <a:lnTo>
                    <a:pt x="10132" y="27319"/>
                  </a:lnTo>
                  <a:lnTo>
                    <a:pt x="9889" y="27036"/>
                  </a:lnTo>
                  <a:lnTo>
                    <a:pt x="9646" y="26739"/>
                  </a:lnTo>
                  <a:lnTo>
                    <a:pt x="9431" y="26429"/>
                  </a:lnTo>
                  <a:lnTo>
                    <a:pt x="9242" y="26119"/>
                  </a:lnTo>
                  <a:lnTo>
                    <a:pt x="9066" y="25781"/>
                  </a:lnTo>
                  <a:lnTo>
                    <a:pt x="8918" y="25444"/>
                  </a:lnTo>
                  <a:lnTo>
                    <a:pt x="8797" y="25080"/>
                  </a:lnTo>
                  <a:lnTo>
                    <a:pt x="8702" y="24716"/>
                  </a:lnTo>
                  <a:lnTo>
                    <a:pt x="8621" y="24338"/>
                  </a:lnTo>
                  <a:lnTo>
                    <a:pt x="8581" y="23960"/>
                  </a:lnTo>
                  <a:lnTo>
                    <a:pt x="8567" y="23555"/>
                  </a:lnTo>
                  <a:lnTo>
                    <a:pt x="8581" y="23097"/>
                  </a:lnTo>
                  <a:lnTo>
                    <a:pt x="8608" y="22840"/>
                  </a:lnTo>
                  <a:lnTo>
                    <a:pt x="8635" y="22598"/>
                  </a:lnTo>
                  <a:lnTo>
                    <a:pt x="8675" y="22328"/>
                  </a:lnTo>
                  <a:lnTo>
                    <a:pt x="8729" y="22071"/>
                  </a:lnTo>
                  <a:lnTo>
                    <a:pt x="8797" y="21802"/>
                  </a:lnTo>
                  <a:lnTo>
                    <a:pt x="8877" y="21518"/>
                  </a:lnTo>
                  <a:lnTo>
                    <a:pt x="8972" y="21249"/>
                  </a:lnTo>
                  <a:lnTo>
                    <a:pt x="9080" y="20965"/>
                  </a:lnTo>
                  <a:lnTo>
                    <a:pt x="9201" y="20682"/>
                  </a:lnTo>
                  <a:lnTo>
                    <a:pt x="9350" y="20399"/>
                  </a:lnTo>
                  <a:lnTo>
                    <a:pt x="9512" y="20129"/>
                  </a:lnTo>
                  <a:lnTo>
                    <a:pt x="9700" y="19846"/>
                  </a:lnTo>
                  <a:lnTo>
                    <a:pt x="9903" y="19562"/>
                  </a:lnTo>
                  <a:lnTo>
                    <a:pt x="10132" y="19292"/>
                  </a:lnTo>
                  <a:lnTo>
                    <a:pt x="10388" y="19023"/>
                  </a:lnTo>
                  <a:lnTo>
                    <a:pt x="10658" y="18766"/>
                  </a:lnTo>
                  <a:lnTo>
                    <a:pt x="10955" y="18510"/>
                  </a:lnTo>
                  <a:lnTo>
                    <a:pt x="11279" y="18254"/>
                  </a:lnTo>
                  <a:lnTo>
                    <a:pt x="11630" y="18011"/>
                  </a:lnTo>
                  <a:lnTo>
                    <a:pt x="12007" y="17781"/>
                  </a:lnTo>
                  <a:lnTo>
                    <a:pt x="12426" y="17552"/>
                  </a:lnTo>
                  <a:lnTo>
                    <a:pt x="12857" y="17350"/>
                  </a:lnTo>
                  <a:lnTo>
                    <a:pt x="13329" y="17147"/>
                  </a:lnTo>
                  <a:lnTo>
                    <a:pt x="13829" y="16959"/>
                  </a:lnTo>
                  <a:lnTo>
                    <a:pt x="14368" y="16770"/>
                  </a:lnTo>
                  <a:lnTo>
                    <a:pt x="14935" y="16621"/>
                  </a:lnTo>
                  <a:lnTo>
                    <a:pt x="15542" y="16473"/>
                  </a:lnTo>
                  <a:lnTo>
                    <a:pt x="16176" y="16338"/>
                  </a:lnTo>
                  <a:lnTo>
                    <a:pt x="16864" y="16230"/>
                  </a:lnTo>
                  <a:lnTo>
                    <a:pt x="17579" y="16122"/>
                  </a:lnTo>
                  <a:lnTo>
                    <a:pt x="18240" y="16041"/>
                  </a:lnTo>
                  <a:lnTo>
                    <a:pt x="19292" y="15933"/>
                  </a:lnTo>
                  <a:lnTo>
                    <a:pt x="20331" y="15785"/>
                  </a:lnTo>
                  <a:lnTo>
                    <a:pt x="21370" y="15623"/>
                  </a:lnTo>
                  <a:lnTo>
                    <a:pt x="22409" y="15434"/>
                  </a:lnTo>
                  <a:lnTo>
                    <a:pt x="22773" y="15340"/>
                  </a:lnTo>
                  <a:lnTo>
                    <a:pt x="23097" y="15245"/>
                  </a:lnTo>
                  <a:lnTo>
                    <a:pt x="23393" y="15151"/>
                  </a:lnTo>
                  <a:lnTo>
                    <a:pt x="23650" y="15043"/>
                  </a:lnTo>
                  <a:lnTo>
                    <a:pt x="23866" y="14921"/>
                  </a:lnTo>
                  <a:lnTo>
                    <a:pt x="24054" y="14800"/>
                  </a:lnTo>
                  <a:lnTo>
                    <a:pt x="24216" y="14665"/>
                  </a:lnTo>
                  <a:lnTo>
                    <a:pt x="24351" y="14530"/>
                  </a:lnTo>
                  <a:lnTo>
                    <a:pt x="24473" y="14395"/>
                  </a:lnTo>
                  <a:lnTo>
                    <a:pt x="24554" y="14260"/>
                  </a:lnTo>
                  <a:lnTo>
                    <a:pt x="24621" y="14112"/>
                  </a:lnTo>
                  <a:lnTo>
                    <a:pt x="24675" y="13977"/>
                  </a:lnTo>
                  <a:lnTo>
                    <a:pt x="24715" y="13829"/>
                  </a:lnTo>
                  <a:lnTo>
                    <a:pt x="24729" y="13694"/>
                  </a:lnTo>
                  <a:lnTo>
                    <a:pt x="24742" y="13559"/>
                  </a:lnTo>
                  <a:lnTo>
                    <a:pt x="24756" y="13424"/>
                  </a:lnTo>
                  <a:lnTo>
                    <a:pt x="24769" y="13276"/>
                  </a:lnTo>
                  <a:lnTo>
                    <a:pt x="24769" y="13127"/>
                  </a:lnTo>
                  <a:lnTo>
                    <a:pt x="24756" y="12817"/>
                  </a:lnTo>
                  <a:lnTo>
                    <a:pt x="24715" y="12534"/>
                  </a:lnTo>
                  <a:lnTo>
                    <a:pt x="24675" y="12385"/>
                  </a:lnTo>
                  <a:lnTo>
                    <a:pt x="24635" y="12237"/>
                  </a:lnTo>
                  <a:lnTo>
                    <a:pt x="24581" y="12102"/>
                  </a:lnTo>
                  <a:lnTo>
                    <a:pt x="24527" y="11967"/>
                  </a:lnTo>
                  <a:lnTo>
                    <a:pt x="24392" y="11697"/>
                  </a:lnTo>
                  <a:lnTo>
                    <a:pt x="24230" y="11454"/>
                  </a:lnTo>
                  <a:lnTo>
                    <a:pt x="24135" y="11333"/>
                  </a:lnTo>
                  <a:lnTo>
                    <a:pt x="24041" y="11225"/>
                  </a:lnTo>
                  <a:lnTo>
                    <a:pt x="23879" y="11050"/>
                  </a:lnTo>
                  <a:lnTo>
                    <a:pt x="23717" y="10888"/>
                  </a:lnTo>
                  <a:lnTo>
                    <a:pt x="23528" y="10726"/>
                  </a:lnTo>
                  <a:lnTo>
                    <a:pt x="23326" y="10591"/>
                  </a:lnTo>
                  <a:lnTo>
                    <a:pt x="23110" y="10470"/>
                  </a:lnTo>
                  <a:lnTo>
                    <a:pt x="22867" y="10348"/>
                  </a:lnTo>
                  <a:lnTo>
                    <a:pt x="22611" y="10240"/>
                  </a:lnTo>
                  <a:lnTo>
                    <a:pt x="22341" y="10146"/>
                  </a:lnTo>
                  <a:lnTo>
                    <a:pt x="22058" y="10065"/>
                  </a:lnTo>
                  <a:lnTo>
                    <a:pt x="21748" y="9997"/>
                  </a:lnTo>
                  <a:lnTo>
                    <a:pt x="21424" y="9930"/>
                  </a:lnTo>
                  <a:lnTo>
                    <a:pt x="21086" y="9889"/>
                  </a:lnTo>
                  <a:lnTo>
                    <a:pt x="20722" y="9849"/>
                  </a:lnTo>
                  <a:lnTo>
                    <a:pt x="20344" y="9822"/>
                  </a:lnTo>
                  <a:lnTo>
                    <a:pt x="19953" y="9809"/>
                  </a:lnTo>
                  <a:lnTo>
                    <a:pt x="19535" y="9795"/>
                  </a:lnTo>
                  <a:lnTo>
                    <a:pt x="19157" y="9809"/>
                  </a:lnTo>
                  <a:lnTo>
                    <a:pt x="18780" y="9822"/>
                  </a:lnTo>
                  <a:lnTo>
                    <a:pt x="18429" y="9849"/>
                  </a:lnTo>
                  <a:lnTo>
                    <a:pt x="18092" y="9889"/>
                  </a:lnTo>
                  <a:lnTo>
                    <a:pt x="17781" y="9930"/>
                  </a:lnTo>
                  <a:lnTo>
                    <a:pt x="17484" y="9984"/>
                  </a:lnTo>
                  <a:lnTo>
                    <a:pt x="17188" y="10051"/>
                  </a:lnTo>
                  <a:lnTo>
                    <a:pt x="16931" y="10132"/>
                  </a:lnTo>
                  <a:lnTo>
                    <a:pt x="16675" y="10213"/>
                  </a:lnTo>
                  <a:lnTo>
                    <a:pt x="16432" y="10308"/>
                  </a:lnTo>
                  <a:lnTo>
                    <a:pt x="16203" y="10416"/>
                  </a:lnTo>
                  <a:lnTo>
                    <a:pt x="16001" y="10524"/>
                  </a:lnTo>
                  <a:lnTo>
                    <a:pt x="15798" y="10631"/>
                  </a:lnTo>
                  <a:lnTo>
                    <a:pt x="15609" y="10753"/>
                  </a:lnTo>
                  <a:lnTo>
                    <a:pt x="15434" y="10888"/>
                  </a:lnTo>
                  <a:lnTo>
                    <a:pt x="15272" y="11023"/>
                  </a:lnTo>
                  <a:lnTo>
                    <a:pt x="15124" y="11171"/>
                  </a:lnTo>
                  <a:lnTo>
                    <a:pt x="14989" y="11319"/>
                  </a:lnTo>
                  <a:lnTo>
                    <a:pt x="14854" y="11468"/>
                  </a:lnTo>
                  <a:lnTo>
                    <a:pt x="14732" y="11630"/>
                  </a:lnTo>
                  <a:lnTo>
                    <a:pt x="14624" y="11792"/>
                  </a:lnTo>
                  <a:lnTo>
                    <a:pt x="14517" y="11954"/>
                  </a:lnTo>
                  <a:lnTo>
                    <a:pt x="14422" y="12129"/>
                  </a:lnTo>
                  <a:lnTo>
                    <a:pt x="14341" y="12304"/>
                  </a:lnTo>
                  <a:lnTo>
                    <a:pt x="14179" y="12669"/>
                  </a:lnTo>
                  <a:lnTo>
                    <a:pt x="14058" y="13046"/>
                  </a:lnTo>
                  <a:lnTo>
                    <a:pt x="13950" y="13424"/>
                  </a:lnTo>
                  <a:lnTo>
                    <a:pt x="13856" y="13815"/>
                  </a:lnTo>
                  <a:lnTo>
                    <a:pt x="13815" y="14004"/>
                  </a:lnTo>
                  <a:lnTo>
                    <a:pt x="13761" y="14179"/>
                  </a:lnTo>
                  <a:lnTo>
                    <a:pt x="13694" y="14341"/>
                  </a:lnTo>
                  <a:lnTo>
                    <a:pt x="13613" y="14503"/>
                  </a:lnTo>
                  <a:lnTo>
                    <a:pt x="13505" y="14652"/>
                  </a:lnTo>
                  <a:lnTo>
                    <a:pt x="13397" y="14800"/>
                  </a:lnTo>
                  <a:lnTo>
                    <a:pt x="13262" y="14935"/>
                  </a:lnTo>
                  <a:lnTo>
                    <a:pt x="13127" y="15043"/>
                  </a:lnTo>
                  <a:lnTo>
                    <a:pt x="12979" y="15151"/>
                  </a:lnTo>
                  <a:lnTo>
                    <a:pt x="12817" y="15245"/>
                  </a:lnTo>
                  <a:lnTo>
                    <a:pt x="12655" y="15313"/>
                  </a:lnTo>
                  <a:lnTo>
                    <a:pt x="12479" y="15380"/>
                  </a:lnTo>
                  <a:lnTo>
                    <a:pt x="12304" y="15421"/>
                  </a:lnTo>
                  <a:lnTo>
                    <a:pt x="12115" y="15448"/>
                  </a:lnTo>
                  <a:lnTo>
                    <a:pt x="11751" y="15448"/>
                  </a:lnTo>
                  <a:lnTo>
                    <a:pt x="11562" y="15434"/>
                  </a:lnTo>
                  <a:lnTo>
                    <a:pt x="11373" y="15407"/>
                  </a:lnTo>
                  <a:lnTo>
                    <a:pt x="11184" y="15367"/>
                  </a:lnTo>
                  <a:lnTo>
                    <a:pt x="10995" y="15313"/>
                  </a:lnTo>
                  <a:lnTo>
                    <a:pt x="10820" y="15232"/>
                  </a:lnTo>
                  <a:lnTo>
                    <a:pt x="10645" y="15137"/>
                  </a:lnTo>
                  <a:lnTo>
                    <a:pt x="10496" y="15029"/>
                  </a:lnTo>
                  <a:lnTo>
                    <a:pt x="10334" y="14908"/>
                  </a:lnTo>
                  <a:lnTo>
                    <a:pt x="10200" y="14773"/>
                  </a:lnTo>
                  <a:lnTo>
                    <a:pt x="10078" y="14625"/>
                  </a:lnTo>
                  <a:lnTo>
                    <a:pt x="9970" y="14463"/>
                  </a:lnTo>
                  <a:lnTo>
                    <a:pt x="9876" y="14287"/>
                  </a:lnTo>
                  <a:lnTo>
                    <a:pt x="9795" y="14112"/>
                  </a:lnTo>
                  <a:lnTo>
                    <a:pt x="9741" y="13937"/>
                  </a:lnTo>
                  <a:lnTo>
                    <a:pt x="9687" y="13748"/>
                  </a:lnTo>
                  <a:lnTo>
                    <a:pt x="9660" y="13545"/>
                  </a:lnTo>
                  <a:lnTo>
                    <a:pt x="9660" y="13424"/>
                  </a:lnTo>
                  <a:lnTo>
                    <a:pt x="9700" y="13127"/>
                  </a:lnTo>
                  <a:lnTo>
                    <a:pt x="9741" y="12817"/>
                  </a:lnTo>
                  <a:lnTo>
                    <a:pt x="9795" y="12520"/>
                  </a:lnTo>
                  <a:lnTo>
                    <a:pt x="9849" y="12223"/>
                  </a:lnTo>
                  <a:lnTo>
                    <a:pt x="9930" y="11927"/>
                  </a:lnTo>
                  <a:lnTo>
                    <a:pt x="10011" y="11643"/>
                  </a:lnTo>
                  <a:lnTo>
                    <a:pt x="10105" y="11360"/>
                  </a:lnTo>
                  <a:lnTo>
                    <a:pt x="10213" y="11077"/>
                  </a:lnTo>
                  <a:lnTo>
                    <a:pt x="10334" y="10793"/>
                  </a:lnTo>
                  <a:lnTo>
                    <a:pt x="10456" y="10524"/>
                  </a:lnTo>
                  <a:lnTo>
                    <a:pt x="10591" y="10254"/>
                  </a:lnTo>
                  <a:lnTo>
                    <a:pt x="10739" y="9984"/>
                  </a:lnTo>
                  <a:lnTo>
                    <a:pt x="10901" y="9728"/>
                  </a:lnTo>
                  <a:lnTo>
                    <a:pt x="11063" y="9471"/>
                  </a:lnTo>
                  <a:lnTo>
                    <a:pt x="11252" y="9228"/>
                  </a:lnTo>
                  <a:lnTo>
                    <a:pt x="11427" y="8986"/>
                  </a:lnTo>
                  <a:lnTo>
                    <a:pt x="11603" y="8783"/>
                  </a:lnTo>
                  <a:lnTo>
                    <a:pt x="11778" y="8594"/>
                  </a:lnTo>
                  <a:lnTo>
                    <a:pt x="11953" y="8405"/>
                  </a:lnTo>
                  <a:lnTo>
                    <a:pt x="12142" y="8230"/>
                  </a:lnTo>
                  <a:lnTo>
                    <a:pt x="12345" y="8055"/>
                  </a:lnTo>
                  <a:lnTo>
                    <a:pt x="12547" y="7893"/>
                  </a:lnTo>
                  <a:lnTo>
                    <a:pt x="12749" y="7731"/>
                  </a:lnTo>
                  <a:lnTo>
                    <a:pt x="12965" y="7569"/>
                  </a:lnTo>
                  <a:lnTo>
                    <a:pt x="13181" y="7421"/>
                  </a:lnTo>
                  <a:lnTo>
                    <a:pt x="13410" y="7286"/>
                  </a:lnTo>
                  <a:lnTo>
                    <a:pt x="13640" y="7151"/>
                  </a:lnTo>
                  <a:lnTo>
                    <a:pt x="13869" y="7016"/>
                  </a:lnTo>
                  <a:lnTo>
                    <a:pt x="14125" y="6895"/>
                  </a:lnTo>
                  <a:lnTo>
                    <a:pt x="14368" y="6773"/>
                  </a:lnTo>
                  <a:lnTo>
                    <a:pt x="14624" y="6665"/>
                  </a:lnTo>
                  <a:lnTo>
                    <a:pt x="14881" y="6557"/>
                  </a:lnTo>
                  <a:lnTo>
                    <a:pt x="15434" y="6368"/>
                  </a:lnTo>
                  <a:lnTo>
                    <a:pt x="16001" y="6207"/>
                  </a:lnTo>
                  <a:lnTo>
                    <a:pt x="16581" y="6058"/>
                  </a:lnTo>
                  <a:lnTo>
                    <a:pt x="17201" y="5950"/>
                  </a:lnTo>
                  <a:lnTo>
                    <a:pt x="17835" y="5856"/>
                  </a:lnTo>
                  <a:lnTo>
                    <a:pt x="18496" y="5802"/>
                  </a:lnTo>
                  <a:lnTo>
                    <a:pt x="19184" y="5761"/>
                  </a:lnTo>
                  <a:lnTo>
                    <a:pt x="19899" y="5748"/>
                  </a:lnTo>
                  <a:close/>
                  <a:moveTo>
                    <a:pt x="18523" y="1"/>
                  </a:moveTo>
                  <a:lnTo>
                    <a:pt x="18038" y="14"/>
                  </a:lnTo>
                  <a:lnTo>
                    <a:pt x="17565" y="28"/>
                  </a:lnTo>
                  <a:lnTo>
                    <a:pt x="17093" y="55"/>
                  </a:lnTo>
                  <a:lnTo>
                    <a:pt x="16621" y="95"/>
                  </a:lnTo>
                  <a:lnTo>
                    <a:pt x="16149" y="149"/>
                  </a:lnTo>
                  <a:lnTo>
                    <a:pt x="15690" y="203"/>
                  </a:lnTo>
                  <a:lnTo>
                    <a:pt x="15232" y="271"/>
                  </a:lnTo>
                  <a:lnTo>
                    <a:pt x="14773" y="352"/>
                  </a:lnTo>
                  <a:lnTo>
                    <a:pt x="14328" y="446"/>
                  </a:lnTo>
                  <a:lnTo>
                    <a:pt x="13882" y="540"/>
                  </a:lnTo>
                  <a:lnTo>
                    <a:pt x="13437" y="648"/>
                  </a:lnTo>
                  <a:lnTo>
                    <a:pt x="12992" y="770"/>
                  </a:lnTo>
                  <a:lnTo>
                    <a:pt x="12560" y="905"/>
                  </a:lnTo>
                  <a:lnTo>
                    <a:pt x="12129" y="1040"/>
                  </a:lnTo>
                  <a:lnTo>
                    <a:pt x="11711" y="1201"/>
                  </a:lnTo>
                  <a:lnTo>
                    <a:pt x="11292" y="1350"/>
                  </a:lnTo>
                  <a:lnTo>
                    <a:pt x="10874" y="1525"/>
                  </a:lnTo>
                  <a:lnTo>
                    <a:pt x="10469" y="1701"/>
                  </a:lnTo>
                  <a:lnTo>
                    <a:pt x="10065" y="1890"/>
                  </a:lnTo>
                  <a:lnTo>
                    <a:pt x="9673" y="2078"/>
                  </a:lnTo>
                  <a:lnTo>
                    <a:pt x="9282" y="2294"/>
                  </a:lnTo>
                  <a:lnTo>
                    <a:pt x="8891" y="2497"/>
                  </a:lnTo>
                  <a:lnTo>
                    <a:pt x="8513" y="2726"/>
                  </a:lnTo>
                  <a:lnTo>
                    <a:pt x="8149" y="2955"/>
                  </a:lnTo>
                  <a:lnTo>
                    <a:pt x="7771" y="3198"/>
                  </a:lnTo>
                  <a:lnTo>
                    <a:pt x="7420" y="3441"/>
                  </a:lnTo>
                  <a:lnTo>
                    <a:pt x="7070" y="3697"/>
                  </a:lnTo>
                  <a:lnTo>
                    <a:pt x="6719" y="3967"/>
                  </a:lnTo>
                  <a:lnTo>
                    <a:pt x="6382" y="4237"/>
                  </a:lnTo>
                  <a:lnTo>
                    <a:pt x="6044" y="4520"/>
                  </a:lnTo>
                  <a:lnTo>
                    <a:pt x="5721" y="4803"/>
                  </a:lnTo>
                  <a:lnTo>
                    <a:pt x="5410" y="5100"/>
                  </a:lnTo>
                  <a:lnTo>
                    <a:pt x="5100" y="5411"/>
                  </a:lnTo>
                  <a:lnTo>
                    <a:pt x="4790" y="5721"/>
                  </a:lnTo>
                  <a:lnTo>
                    <a:pt x="4493" y="6031"/>
                  </a:lnTo>
                  <a:lnTo>
                    <a:pt x="4210" y="6368"/>
                  </a:lnTo>
                  <a:lnTo>
                    <a:pt x="3940" y="6692"/>
                  </a:lnTo>
                  <a:lnTo>
                    <a:pt x="3670" y="7029"/>
                  </a:lnTo>
                  <a:lnTo>
                    <a:pt x="3400" y="7380"/>
                  </a:lnTo>
                  <a:lnTo>
                    <a:pt x="3144" y="7731"/>
                  </a:lnTo>
                  <a:lnTo>
                    <a:pt x="2901" y="8095"/>
                  </a:lnTo>
                  <a:lnTo>
                    <a:pt x="2672" y="8473"/>
                  </a:lnTo>
                  <a:lnTo>
                    <a:pt x="2442" y="8837"/>
                  </a:lnTo>
                  <a:lnTo>
                    <a:pt x="2227" y="9228"/>
                  </a:lnTo>
                  <a:lnTo>
                    <a:pt x="2011" y="9606"/>
                  </a:lnTo>
                  <a:lnTo>
                    <a:pt x="1822" y="9997"/>
                  </a:lnTo>
                  <a:lnTo>
                    <a:pt x="1633" y="10402"/>
                  </a:lnTo>
                  <a:lnTo>
                    <a:pt x="1444" y="10807"/>
                  </a:lnTo>
                  <a:lnTo>
                    <a:pt x="1282" y="11225"/>
                  </a:lnTo>
                  <a:lnTo>
                    <a:pt x="1120" y="11643"/>
                  </a:lnTo>
                  <a:lnTo>
                    <a:pt x="972" y="12061"/>
                  </a:lnTo>
                  <a:lnTo>
                    <a:pt x="824" y="12493"/>
                  </a:lnTo>
                  <a:lnTo>
                    <a:pt x="702" y="12925"/>
                  </a:lnTo>
                  <a:lnTo>
                    <a:pt x="581" y="13357"/>
                  </a:lnTo>
                  <a:lnTo>
                    <a:pt x="473" y="13802"/>
                  </a:lnTo>
                  <a:lnTo>
                    <a:pt x="378" y="14260"/>
                  </a:lnTo>
                  <a:lnTo>
                    <a:pt x="284" y="14719"/>
                  </a:lnTo>
                  <a:lnTo>
                    <a:pt x="216" y="15178"/>
                  </a:lnTo>
                  <a:lnTo>
                    <a:pt x="149" y="15636"/>
                  </a:lnTo>
                  <a:lnTo>
                    <a:pt x="95" y="16109"/>
                  </a:lnTo>
                  <a:lnTo>
                    <a:pt x="55" y="16581"/>
                  </a:lnTo>
                  <a:lnTo>
                    <a:pt x="28" y="17066"/>
                  </a:lnTo>
                  <a:lnTo>
                    <a:pt x="1" y="17539"/>
                  </a:lnTo>
                  <a:lnTo>
                    <a:pt x="1" y="18024"/>
                  </a:lnTo>
                  <a:lnTo>
                    <a:pt x="1" y="18523"/>
                  </a:lnTo>
                  <a:lnTo>
                    <a:pt x="28" y="18996"/>
                  </a:lnTo>
                  <a:lnTo>
                    <a:pt x="55" y="19481"/>
                  </a:lnTo>
                  <a:lnTo>
                    <a:pt x="95" y="19953"/>
                  </a:lnTo>
                  <a:lnTo>
                    <a:pt x="149" y="20426"/>
                  </a:lnTo>
                  <a:lnTo>
                    <a:pt x="216" y="20898"/>
                  </a:lnTo>
                  <a:lnTo>
                    <a:pt x="284" y="21356"/>
                  </a:lnTo>
                  <a:lnTo>
                    <a:pt x="378" y="21815"/>
                  </a:lnTo>
                  <a:lnTo>
                    <a:pt x="473" y="22260"/>
                  </a:lnTo>
                  <a:lnTo>
                    <a:pt x="581" y="22706"/>
                  </a:lnTo>
                  <a:lnTo>
                    <a:pt x="702" y="23151"/>
                  </a:lnTo>
                  <a:lnTo>
                    <a:pt x="824" y="23582"/>
                  </a:lnTo>
                  <a:lnTo>
                    <a:pt x="972" y="24014"/>
                  </a:lnTo>
                  <a:lnTo>
                    <a:pt x="1120" y="24446"/>
                  </a:lnTo>
                  <a:lnTo>
                    <a:pt x="1282" y="24864"/>
                  </a:lnTo>
                  <a:lnTo>
                    <a:pt x="1444" y="25282"/>
                  </a:lnTo>
                  <a:lnTo>
                    <a:pt x="1633" y="25687"/>
                  </a:lnTo>
                  <a:lnTo>
                    <a:pt x="1822" y="26092"/>
                  </a:lnTo>
                  <a:lnTo>
                    <a:pt x="2011" y="26483"/>
                  </a:lnTo>
                  <a:lnTo>
                    <a:pt x="2227" y="26874"/>
                  </a:lnTo>
                  <a:lnTo>
                    <a:pt x="2442" y="27265"/>
                  </a:lnTo>
                  <a:lnTo>
                    <a:pt x="2672" y="27643"/>
                  </a:lnTo>
                  <a:lnTo>
                    <a:pt x="2901" y="28007"/>
                  </a:lnTo>
                  <a:lnTo>
                    <a:pt x="3144" y="28372"/>
                  </a:lnTo>
                  <a:lnTo>
                    <a:pt x="3400" y="28736"/>
                  </a:lnTo>
                  <a:lnTo>
                    <a:pt x="3670" y="29087"/>
                  </a:lnTo>
                  <a:lnTo>
                    <a:pt x="3940" y="29424"/>
                  </a:lnTo>
                  <a:lnTo>
                    <a:pt x="4210" y="29761"/>
                  </a:lnTo>
                  <a:lnTo>
                    <a:pt x="4493" y="30098"/>
                  </a:lnTo>
                  <a:lnTo>
                    <a:pt x="4790" y="30422"/>
                  </a:lnTo>
                  <a:lnTo>
                    <a:pt x="5100" y="30732"/>
                  </a:lnTo>
                  <a:lnTo>
                    <a:pt x="5410" y="31043"/>
                  </a:lnTo>
                  <a:lnTo>
                    <a:pt x="5721" y="31340"/>
                  </a:lnTo>
                  <a:lnTo>
                    <a:pt x="6044" y="31636"/>
                  </a:lnTo>
                  <a:lnTo>
                    <a:pt x="6382" y="31920"/>
                  </a:lnTo>
                  <a:lnTo>
                    <a:pt x="6719" y="32189"/>
                  </a:lnTo>
                  <a:lnTo>
                    <a:pt x="7070" y="32459"/>
                  </a:lnTo>
                  <a:lnTo>
                    <a:pt x="7420" y="32716"/>
                  </a:lnTo>
                  <a:lnTo>
                    <a:pt x="7771" y="32972"/>
                  </a:lnTo>
                  <a:lnTo>
                    <a:pt x="8149" y="33215"/>
                  </a:lnTo>
                  <a:lnTo>
                    <a:pt x="8513" y="33458"/>
                  </a:lnTo>
                  <a:lnTo>
                    <a:pt x="8891" y="33673"/>
                  </a:lnTo>
                  <a:lnTo>
                    <a:pt x="9282" y="33889"/>
                  </a:lnTo>
                  <a:lnTo>
                    <a:pt x="9673" y="34105"/>
                  </a:lnTo>
                  <a:lnTo>
                    <a:pt x="10065" y="34307"/>
                  </a:lnTo>
                  <a:lnTo>
                    <a:pt x="10469" y="34496"/>
                  </a:lnTo>
                  <a:lnTo>
                    <a:pt x="10874" y="34672"/>
                  </a:lnTo>
                  <a:lnTo>
                    <a:pt x="11292" y="34847"/>
                  </a:lnTo>
                  <a:lnTo>
                    <a:pt x="11711" y="35009"/>
                  </a:lnTo>
                  <a:lnTo>
                    <a:pt x="12129" y="35157"/>
                  </a:lnTo>
                  <a:lnTo>
                    <a:pt x="12560" y="35306"/>
                  </a:lnTo>
                  <a:lnTo>
                    <a:pt x="12992" y="35427"/>
                  </a:lnTo>
                  <a:lnTo>
                    <a:pt x="13437" y="35562"/>
                  </a:lnTo>
                  <a:lnTo>
                    <a:pt x="13882" y="35670"/>
                  </a:lnTo>
                  <a:lnTo>
                    <a:pt x="14328" y="35764"/>
                  </a:lnTo>
                  <a:lnTo>
                    <a:pt x="14773" y="35859"/>
                  </a:lnTo>
                  <a:lnTo>
                    <a:pt x="15232" y="35940"/>
                  </a:lnTo>
                  <a:lnTo>
                    <a:pt x="15690" y="36021"/>
                  </a:lnTo>
                  <a:lnTo>
                    <a:pt x="16149" y="36075"/>
                  </a:lnTo>
                  <a:lnTo>
                    <a:pt x="16621" y="36129"/>
                  </a:lnTo>
                  <a:lnTo>
                    <a:pt x="17093" y="36169"/>
                  </a:lnTo>
                  <a:lnTo>
                    <a:pt x="17565" y="36196"/>
                  </a:lnTo>
                  <a:lnTo>
                    <a:pt x="18038" y="36210"/>
                  </a:lnTo>
                  <a:lnTo>
                    <a:pt x="19009" y="36210"/>
                  </a:lnTo>
                  <a:lnTo>
                    <a:pt x="19481" y="36196"/>
                  </a:lnTo>
                  <a:lnTo>
                    <a:pt x="19953" y="36169"/>
                  </a:lnTo>
                  <a:lnTo>
                    <a:pt x="20425" y="36129"/>
                  </a:lnTo>
                  <a:lnTo>
                    <a:pt x="20898" y="36075"/>
                  </a:lnTo>
                  <a:lnTo>
                    <a:pt x="21356" y="36021"/>
                  </a:lnTo>
                  <a:lnTo>
                    <a:pt x="21815" y="35953"/>
                  </a:lnTo>
                  <a:lnTo>
                    <a:pt x="22274" y="35872"/>
                  </a:lnTo>
                  <a:lnTo>
                    <a:pt x="22719" y="35778"/>
                  </a:lnTo>
                  <a:lnTo>
                    <a:pt x="23178" y="35670"/>
                  </a:lnTo>
                  <a:lnTo>
                    <a:pt x="23623" y="35562"/>
                  </a:lnTo>
                  <a:lnTo>
                    <a:pt x="24054" y="35441"/>
                  </a:lnTo>
                  <a:lnTo>
                    <a:pt x="24486" y="35306"/>
                  </a:lnTo>
                  <a:lnTo>
                    <a:pt x="24918" y="35171"/>
                  </a:lnTo>
                  <a:lnTo>
                    <a:pt x="25350" y="35022"/>
                  </a:lnTo>
                  <a:lnTo>
                    <a:pt x="25768" y="34861"/>
                  </a:lnTo>
                  <a:lnTo>
                    <a:pt x="26186" y="34685"/>
                  </a:lnTo>
                  <a:lnTo>
                    <a:pt x="26591" y="34510"/>
                  </a:lnTo>
                  <a:lnTo>
                    <a:pt x="26995" y="34321"/>
                  </a:lnTo>
                  <a:lnTo>
                    <a:pt x="27387" y="34119"/>
                  </a:lnTo>
                  <a:lnTo>
                    <a:pt x="27778" y="33916"/>
                  </a:lnTo>
                  <a:lnTo>
                    <a:pt x="28169" y="33700"/>
                  </a:lnTo>
                  <a:lnTo>
                    <a:pt x="28547" y="33471"/>
                  </a:lnTo>
                  <a:lnTo>
                    <a:pt x="28925" y="33242"/>
                  </a:lnTo>
                  <a:lnTo>
                    <a:pt x="29289" y="32999"/>
                  </a:lnTo>
                  <a:lnTo>
                    <a:pt x="29653" y="32756"/>
                  </a:lnTo>
                  <a:lnTo>
                    <a:pt x="30004" y="32500"/>
                  </a:lnTo>
                  <a:lnTo>
                    <a:pt x="30355" y="32230"/>
                  </a:lnTo>
                  <a:lnTo>
                    <a:pt x="30692" y="31947"/>
                  </a:lnTo>
                  <a:lnTo>
                    <a:pt x="31029" y="31663"/>
                  </a:lnTo>
                  <a:lnTo>
                    <a:pt x="31353" y="31380"/>
                  </a:lnTo>
                  <a:lnTo>
                    <a:pt x="31677" y="31083"/>
                  </a:lnTo>
                  <a:lnTo>
                    <a:pt x="31987" y="30773"/>
                  </a:lnTo>
                  <a:lnTo>
                    <a:pt x="32284" y="30463"/>
                  </a:lnTo>
                  <a:lnTo>
                    <a:pt x="32580" y="30139"/>
                  </a:lnTo>
                  <a:lnTo>
                    <a:pt x="32877" y="29815"/>
                  </a:lnTo>
                  <a:lnTo>
                    <a:pt x="33147" y="29478"/>
                  </a:lnTo>
                  <a:lnTo>
                    <a:pt x="33430" y="29127"/>
                  </a:lnTo>
                  <a:lnTo>
                    <a:pt x="33687" y="28776"/>
                  </a:lnTo>
                  <a:lnTo>
                    <a:pt x="33943" y="28426"/>
                  </a:lnTo>
                  <a:lnTo>
                    <a:pt x="34186" y="28061"/>
                  </a:lnTo>
                  <a:lnTo>
                    <a:pt x="34429" y="27697"/>
                  </a:lnTo>
                  <a:lnTo>
                    <a:pt x="34658" y="27319"/>
                  </a:lnTo>
                  <a:lnTo>
                    <a:pt x="34874" y="26928"/>
                  </a:lnTo>
                  <a:lnTo>
                    <a:pt x="35076" y="26537"/>
                  </a:lnTo>
                  <a:lnTo>
                    <a:pt x="35279" y="26146"/>
                  </a:lnTo>
                  <a:lnTo>
                    <a:pt x="35467" y="25741"/>
                  </a:lnTo>
                  <a:lnTo>
                    <a:pt x="35656" y="25336"/>
                  </a:lnTo>
                  <a:lnTo>
                    <a:pt x="35832" y="24918"/>
                  </a:lnTo>
                  <a:lnTo>
                    <a:pt x="35980" y="24500"/>
                  </a:lnTo>
                  <a:lnTo>
                    <a:pt x="36142" y="24068"/>
                  </a:lnTo>
                  <a:lnTo>
                    <a:pt x="36277" y="23636"/>
                  </a:lnTo>
                  <a:lnTo>
                    <a:pt x="36412" y="23205"/>
                  </a:lnTo>
                  <a:lnTo>
                    <a:pt x="36533" y="22760"/>
                  </a:lnTo>
                  <a:lnTo>
                    <a:pt x="36641" y="22314"/>
                  </a:lnTo>
                  <a:lnTo>
                    <a:pt x="36736" y="21856"/>
                  </a:lnTo>
                  <a:lnTo>
                    <a:pt x="36817" y="21397"/>
                  </a:lnTo>
                  <a:lnTo>
                    <a:pt x="36897" y="20938"/>
                  </a:lnTo>
                  <a:lnTo>
                    <a:pt x="36965" y="20466"/>
                  </a:lnTo>
                  <a:lnTo>
                    <a:pt x="37019" y="19994"/>
                  </a:lnTo>
                  <a:lnTo>
                    <a:pt x="37059" y="19522"/>
                  </a:lnTo>
                  <a:lnTo>
                    <a:pt x="37086" y="19036"/>
                  </a:lnTo>
                  <a:lnTo>
                    <a:pt x="37100" y="18550"/>
                  </a:lnTo>
                  <a:lnTo>
                    <a:pt x="37113" y="18065"/>
                  </a:lnTo>
                  <a:lnTo>
                    <a:pt x="37100" y="17579"/>
                  </a:lnTo>
                  <a:lnTo>
                    <a:pt x="37086" y="17093"/>
                  </a:lnTo>
                  <a:lnTo>
                    <a:pt x="37059" y="16608"/>
                  </a:lnTo>
                  <a:lnTo>
                    <a:pt x="37019" y="16136"/>
                  </a:lnTo>
                  <a:lnTo>
                    <a:pt x="36965" y="15663"/>
                  </a:lnTo>
                  <a:lnTo>
                    <a:pt x="36897" y="15191"/>
                  </a:lnTo>
                  <a:lnTo>
                    <a:pt x="36817" y="14733"/>
                  </a:lnTo>
                  <a:lnTo>
                    <a:pt x="36736" y="14274"/>
                  </a:lnTo>
                  <a:lnTo>
                    <a:pt x="36641" y="13815"/>
                  </a:lnTo>
                  <a:lnTo>
                    <a:pt x="36533" y="13370"/>
                  </a:lnTo>
                  <a:lnTo>
                    <a:pt x="36412" y="12938"/>
                  </a:lnTo>
                  <a:lnTo>
                    <a:pt x="36277" y="12493"/>
                  </a:lnTo>
                  <a:lnTo>
                    <a:pt x="36142" y="12061"/>
                  </a:lnTo>
                  <a:lnTo>
                    <a:pt x="35980" y="11643"/>
                  </a:lnTo>
                  <a:lnTo>
                    <a:pt x="35832" y="11225"/>
                  </a:lnTo>
                  <a:lnTo>
                    <a:pt x="35656" y="10807"/>
                  </a:lnTo>
                  <a:lnTo>
                    <a:pt x="35467" y="10402"/>
                  </a:lnTo>
                  <a:lnTo>
                    <a:pt x="35279" y="9997"/>
                  </a:lnTo>
                  <a:lnTo>
                    <a:pt x="35076" y="9606"/>
                  </a:lnTo>
                  <a:lnTo>
                    <a:pt x="34874" y="9215"/>
                  </a:lnTo>
                  <a:lnTo>
                    <a:pt x="34658" y="8837"/>
                  </a:lnTo>
                  <a:lnTo>
                    <a:pt x="34429" y="8459"/>
                  </a:lnTo>
                  <a:lnTo>
                    <a:pt x="34186" y="8095"/>
                  </a:lnTo>
                  <a:lnTo>
                    <a:pt x="33943" y="7731"/>
                  </a:lnTo>
                  <a:lnTo>
                    <a:pt x="33687" y="7380"/>
                  </a:lnTo>
                  <a:lnTo>
                    <a:pt x="33430" y="7029"/>
                  </a:lnTo>
                  <a:lnTo>
                    <a:pt x="33147" y="6692"/>
                  </a:lnTo>
                  <a:lnTo>
                    <a:pt x="32877" y="6355"/>
                  </a:lnTo>
                  <a:lnTo>
                    <a:pt x="32580" y="6031"/>
                  </a:lnTo>
                  <a:lnTo>
                    <a:pt x="32284" y="5707"/>
                  </a:lnTo>
                  <a:lnTo>
                    <a:pt x="31987" y="5397"/>
                  </a:lnTo>
                  <a:lnTo>
                    <a:pt x="31677" y="5100"/>
                  </a:lnTo>
                  <a:lnTo>
                    <a:pt x="31353" y="4803"/>
                  </a:lnTo>
                  <a:lnTo>
                    <a:pt x="31029" y="4507"/>
                  </a:lnTo>
                  <a:lnTo>
                    <a:pt x="30692" y="4237"/>
                  </a:lnTo>
                  <a:lnTo>
                    <a:pt x="30355" y="3954"/>
                  </a:lnTo>
                  <a:lnTo>
                    <a:pt x="30004" y="3697"/>
                  </a:lnTo>
                  <a:lnTo>
                    <a:pt x="29653" y="3441"/>
                  </a:lnTo>
                  <a:lnTo>
                    <a:pt x="29289" y="3185"/>
                  </a:lnTo>
                  <a:lnTo>
                    <a:pt x="28925" y="2955"/>
                  </a:lnTo>
                  <a:lnTo>
                    <a:pt x="28547" y="2726"/>
                  </a:lnTo>
                  <a:lnTo>
                    <a:pt x="28169" y="2497"/>
                  </a:lnTo>
                  <a:lnTo>
                    <a:pt x="27778" y="2281"/>
                  </a:lnTo>
                  <a:lnTo>
                    <a:pt x="27387" y="2078"/>
                  </a:lnTo>
                  <a:lnTo>
                    <a:pt x="26995" y="1890"/>
                  </a:lnTo>
                  <a:lnTo>
                    <a:pt x="26591" y="1701"/>
                  </a:lnTo>
                  <a:lnTo>
                    <a:pt x="26186" y="1525"/>
                  </a:lnTo>
                  <a:lnTo>
                    <a:pt x="25768" y="1350"/>
                  </a:lnTo>
                  <a:lnTo>
                    <a:pt x="25350" y="1188"/>
                  </a:lnTo>
                  <a:lnTo>
                    <a:pt x="24918" y="1040"/>
                  </a:lnTo>
                  <a:lnTo>
                    <a:pt x="24486" y="905"/>
                  </a:lnTo>
                  <a:lnTo>
                    <a:pt x="24054" y="770"/>
                  </a:lnTo>
                  <a:lnTo>
                    <a:pt x="23623" y="648"/>
                  </a:lnTo>
                  <a:lnTo>
                    <a:pt x="23178" y="540"/>
                  </a:lnTo>
                  <a:lnTo>
                    <a:pt x="22719" y="446"/>
                  </a:lnTo>
                  <a:lnTo>
                    <a:pt x="22274" y="352"/>
                  </a:lnTo>
                  <a:lnTo>
                    <a:pt x="21815" y="271"/>
                  </a:lnTo>
                  <a:lnTo>
                    <a:pt x="21356" y="203"/>
                  </a:lnTo>
                  <a:lnTo>
                    <a:pt x="20898" y="149"/>
                  </a:lnTo>
                  <a:lnTo>
                    <a:pt x="20425" y="95"/>
                  </a:lnTo>
                  <a:lnTo>
                    <a:pt x="19953" y="55"/>
                  </a:lnTo>
                  <a:lnTo>
                    <a:pt x="19481" y="28"/>
                  </a:lnTo>
                  <a:lnTo>
                    <a:pt x="19009" y="14"/>
                  </a:lnTo>
                  <a:lnTo>
                    <a:pt x="18523"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 name="Google Shape;1635;p146"/>
            <p:cNvSpPr/>
            <p:nvPr/>
          </p:nvSpPr>
          <p:spPr>
            <a:xfrm>
              <a:off x="6021600" y="3432700"/>
              <a:ext cx="293450" cy="206775"/>
            </a:xfrm>
            <a:custGeom>
              <a:rect b="b" l="l" r="r" t="t"/>
              <a:pathLst>
                <a:path extrusionOk="0" h="8271" w="11738">
                  <a:moveTo>
                    <a:pt x="11738" y="0"/>
                  </a:moveTo>
                  <a:lnTo>
                    <a:pt x="11481" y="108"/>
                  </a:lnTo>
                  <a:lnTo>
                    <a:pt x="11211" y="203"/>
                  </a:lnTo>
                  <a:lnTo>
                    <a:pt x="10942" y="284"/>
                  </a:lnTo>
                  <a:lnTo>
                    <a:pt x="10658" y="338"/>
                  </a:lnTo>
                  <a:lnTo>
                    <a:pt x="9647" y="540"/>
                  </a:lnTo>
                  <a:lnTo>
                    <a:pt x="8513" y="742"/>
                  </a:lnTo>
                  <a:lnTo>
                    <a:pt x="7407" y="931"/>
                  </a:lnTo>
                  <a:lnTo>
                    <a:pt x="6449" y="1080"/>
                  </a:lnTo>
                  <a:lnTo>
                    <a:pt x="5653" y="1201"/>
                  </a:lnTo>
                  <a:lnTo>
                    <a:pt x="4911" y="1336"/>
                  </a:lnTo>
                  <a:lnTo>
                    <a:pt x="4223" y="1471"/>
                  </a:lnTo>
                  <a:lnTo>
                    <a:pt x="3589" y="1619"/>
                  </a:lnTo>
                  <a:lnTo>
                    <a:pt x="3009" y="1768"/>
                  </a:lnTo>
                  <a:lnTo>
                    <a:pt x="2483" y="1943"/>
                  </a:lnTo>
                  <a:lnTo>
                    <a:pt x="2240" y="2024"/>
                  </a:lnTo>
                  <a:lnTo>
                    <a:pt x="2011" y="2118"/>
                  </a:lnTo>
                  <a:lnTo>
                    <a:pt x="1795" y="2213"/>
                  </a:lnTo>
                  <a:lnTo>
                    <a:pt x="1579" y="2321"/>
                  </a:lnTo>
                  <a:lnTo>
                    <a:pt x="1390" y="2429"/>
                  </a:lnTo>
                  <a:lnTo>
                    <a:pt x="1215" y="2537"/>
                  </a:lnTo>
                  <a:lnTo>
                    <a:pt x="1040" y="2658"/>
                  </a:lnTo>
                  <a:lnTo>
                    <a:pt x="891" y="2779"/>
                  </a:lnTo>
                  <a:lnTo>
                    <a:pt x="743" y="2901"/>
                  </a:lnTo>
                  <a:lnTo>
                    <a:pt x="621" y="3036"/>
                  </a:lnTo>
                  <a:lnTo>
                    <a:pt x="500" y="3184"/>
                  </a:lnTo>
                  <a:lnTo>
                    <a:pt x="392" y="3332"/>
                  </a:lnTo>
                  <a:lnTo>
                    <a:pt x="298" y="3481"/>
                  </a:lnTo>
                  <a:lnTo>
                    <a:pt x="217" y="3643"/>
                  </a:lnTo>
                  <a:lnTo>
                    <a:pt x="149" y="3818"/>
                  </a:lnTo>
                  <a:lnTo>
                    <a:pt x="95" y="3994"/>
                  </a:lnTo>
                  <a:lnTo>
                    <a:pt x="55" y="4182"/>
                  </a:lnTo>
                  <a:lnTo>
                    <a:pt x="28" y="4385"/>
                  </a:lnTo>
                  <a:lnTo>
                    <a:pt x="1" y="4587"/>
                  </a:lnTo>
                  <a:lnTo>
                    <a:pt x="1" y="4789"/>
                  </a:lnTo>
                  <a:lnTo>
                    <a:pt x="14" y="4992"/>
                  </a:lnTo>
                  <a:lnTo>
                    <a:pt x="28" y="5181"/>
                  </a:lnTo>
                  <a:lnTo>
                    <a:pt x="68" y="5370"/>
                  </a:lnTo>
                  <a:lnTo>
                    <a:pt x="122" y="5558"/>
                  </a:lnTo>
                  <a:lnTo>
                    <a:pt x="190" y="5734"/>
                  </a:lnTo>
                  <a:lnTo>
                    <a:pt x="271" y="5909"/>
                  </a:lnTo>
                  <a:lnTo>
                    <a:pt x="351" y="6085"/>
                  </a:lnTo>
                  <a:lnTo>
                    <a:pt x="459" y="6246"/>
                  </a:lnTo>
                  <a:lnTo>
                    <a:pt x="567" y="6395"/>
                  </a:lnTo>
                  <a:lnTo>
                    <a:pt x="702" y="6543"/>
                  </a:lnTo>
                  <a:lnTo>
                    <a:pt x="837" y="6692"/>
                  </a:lnTo>
                  <a:lnTo>
                    <a:pt x="986" y="6840"/>
                  </a:lnTo>
                  <a:lnTo>
                    <a:pt x="1134" y="6975"/>
                  </a:lnTo>
                  <a:lnTo>
                    <a:pt x="1296" y="7096"/>
                  </a:lnTo>
                  <a:lnTo>
                    <a:pt x="1471" y="7218"/>
                  </a:lnTo>
                  <a:lnTo>
                    <a:pt x="1647" y="7339"/>
                  </a:lnTo>
                  <a:lnTo>
                    <a:pt x="1835" y="7447"/>
                  </a:lnTo>
                  <a:lnTo>
                    <a:pt x="2038" y="7555"/>
                  </a:lnTo>
                  <a:lnTo>
                    <a:pt x="2240" y="7649"/>
                  </a:lnTo>
                  <a:lnTo>
                    <a:pt x="2443" y="7744"/>
                  </a:lnTo>
                  <a:lnTo>
                    <a:pt x="2874" y="7892"/>
                  </a:lnTo>
                  <a:lnTo>
                    <a:pt x="3319" y="8027"/>
                  </a:lnTo>
                  <a:lnTo>
                    <a:pt x="3765" y="8135"/>
                  </a:lnTo>
                  <a:lnTo>
                    <a:pt x="4237" y="8216"/>
                  </a:lnTo>
                  <a:lnTo>
                    <a:pt x="4709" y="8257"/>
                  </a:lnTo>
                  <a:lnTo>
                    <a:pt x="5168" y="8270"/>
                  </a:lnTo>
                  <a:lnTo>
                    <a:pt x="5545" y="8257"/>
                  </a:lnTo>
                  <a:lnTo>
                    <a:pt x="5977" y="8216"/>
                  </a:lnTo>
                  <a:lnTo>
                    <a:pt x="6449" y="8135"/>
                  </a:lnTo>
                  <a:lnTo>
                    <a:pt x="6706" y="8095"/>
                  </a:lnTo>
                  <a:lnTo>
                    <a:pt x="6962" y="8027"/>
                  </a:lnTo>
                  <a:lnTo>
                    <a:pt x="7232" y="7960"/>
                  </a:lnTo>
                  <a:lnTo>
                    <a:pt x="7502" y="7865"/>
                  </a:lnTo>
                  <a:lnTo>
                    <a:pt x="7771" y="7771"/>
                  </a:lnTo>
                  <a:lnTo>
                    <a:pt x="8055" y="7676"/>
                  </a:lnTo>
                  <a:lnTo>
                    <a:pt x="8324" y="7555"/>
                  </a:lnTo>
                  <a:lnTo>
                    <a:pt x="8608" y="7420"/>
                  </a:lnTo>
                  <a:lnTo>
                    <a:pt x="8878" y="7272"/>
                  </a:lnTo>
                  <a:lnTo>
                    <a:pt x="9147" y="7110"/>
                  </a:lnTo>
                  <a:lnTo>
                    <a:pt x="9404" y="6934"/>
                  </a:lnTo>
                  <a:lnTo>
                    <a:pt x="9660" y="6746"/>
                  </a:lnTo>
                  <a:lnTo>
                    <a:pt x="9903" y="6543"/>
                  </a:lnTo>
                  <a:lnTo>
                    <a:pt x="10146" y="6327"/>
                  </a:lnTo>
                  <a:lnTo>
                    <a:pt x="10375" y="6085"/>
                  </a:lnTo>
                  <a:lnTo>
                    <a:pt x="10591" y="5828"/>
                  </a:lnTo>
                  <a:lnTo>
                    <a:pt x="10780" y="5558"/>
                  </a:lnTo>
                  <a:lnTo>
                    <a:pt x="10969" y="5275"/>
                  </a:lnTo>
                  <a:lnTo>
                    <a:pt x="11144" y="4965"/>
                  </a:lnTo>
                  <a:lnTo>
                    <a:pt x="11292" y="4641"/>
                  </a:lnTo>
                  <a:lnTo>
                    <a:pt x="11427" y="4290"/>
                  </a:lnTo>
                  <a:lnTo>
                    <a:pt x="11535" y="3926"/>
                  </a:lnTo>
                  <a:lnTo>
                    <a:pt x="11616" y="3535"/>
                  </a:lnTo>
                  <a:lnTo>
                    <a:pt x="11684" y="3117"/>
                  </a:lnTo>
                  <a:lnTo>
                    <a:pt x="11724" y="2698"/>
                  </a:lnTo>
                  <a:lnTo>
                    <a:pt x="11738" y="2240"/>
                  </a:lnTo>
                  <a:lnTo>
                    <a:pt x="11738"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14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H2 H5 — Power Light 1">
  <p:cSld name="CUSTOM_3_1_1_1_1_1">
    <p:bg>
      <p:bgPr>
        <a:solidFill>
          <a:schemeClr val="lt2"/>
        </a:solidFill>
      </p:bgPr>
    </p:bg>
    <p:spTree>
      <p:nvGrpSpPr>
        <p:cNvPr id="1636" name="Shape 1636"/>
        <p:cNvGrpSpPr/>
        <p:nvPr/>
      </p:nvGrpSpPr>
      <p:grpSpPr>
        <a:xfrm>
          <a:off x="0" y="0"/>
          <a:ext cx="0" cy="0"/>
          <a:chOff x="0" y="0"/>
          <a:chExt cx="0" cy="0"/>
        </a:xfrm>
      </p:grpSpPr>
      <p:sp>
        <p:nvSpPr>
          <p:cNvPr id="1637" name="Google Shape;1637;p147"/>
          <p:cNvSpPr txBox="1"/>
          <p:nvPr>
            <p:ph type="title"/>
          </p:nvPr>
        </p:nvSpPr>
        <p:spPr>
          <a:xfrm>
            <a:off x="302700" y="1374750"/>
            <a:ext cx="4467900" cy="982800"/>
          </a:xfrm>
          <a:prstGeom prst="rect">
            <a:avLst/>
          </a:prstGeom>
          <a:noFill/>
          <a:ln>
            <a:noFill/>
          </a:ln>
        </p:spPr>
        <p:txBody>
          <a:bodyPr anchorCtr="0" anchor="b" bIns="0" lIns="0" spcFirstLastPara="1" rIns="0" wrap="square" tIns="0">
            <a:noAutofit/>
          </a:bodyPr>
          <a:lstStyle>
            <a:lvl1pPr lvl="0" rtl="0">
              <a:lnSpc>
                <a:spcPct val="90000"/>
              </a:lnSpc>
              <a:spcBef>
                <a:spcPts val="0"/>
              </a:spcBef>
              <a:spcAft>
                <a:spcPts val="0"/>
              </a:spcAft>
              <a:buSzPts val="1400"/>
              <a:buNone/>
              <a:defRPr b="1" sz="3200">
                <a:solidFill>
                  <a:schemeClr val="dk1"/>
                </a:solidFill>
                <a:latin typeface="Helvetica Neue"/>
                <a:ea typeface="Helvetica Neue"/>
                <a:cs typeface="Helvetica Neue"/>
                <a:sym typeface="Helvetica Neue"/>
              </a:defRPr>
            </a:lvl1pPr>
            <a:lvl2pPr lvl="1" rtl="0">
              <a:lnSpc>
                <a:spcPct val="90000"/>
              </a:lnSpc>
              <a:spcBef>
                <a:spcPts val="0"/>
              </a:spcBef>
              <a:spcAft>
                <a:spcPts val="0"/>
              </a:spcAft>
              <a:buSzPts val="1400"/>
              <a:buNone/>
              <a:defRPr/>
            </a:lvl2pPr>
            <a:lvl3pPr lvl="2" rtl="0">
              <a:lnSpc>
                <a:spcPct val="90000"/>
              </a:lnSpc>
              <a:spcBef>
                <a:spcPts val="0"/>
              </a:spcBef>
              <a:spcAft>
                <a:spcPts val="0"/>
              </a:spcAft>
              <a:buSzPts val="1400"/>
              <a:buNone/>
              <a:defRPr/>
            </a:lvl3pPr>
            <a:lvl4pPr lvl="3" rtl="0">
              <a:lnSpc>
                <a:spcPct val="90000"/>
              </a:lnSpc>
              <a:spcBef>
                <a:spcPts val="0"/>
              </a:spcBef>
              <a:spcAft>
                <a:spcPts val="0"/>
              </a:spcAft>
              <a:buSzPts val="1400"/>
              <a:buNone/>
              <a:defRPr/>
            </a:lvl4pPr>
            <a:lvl5pPr lvl="4" rtl="0">
              <a:lnSpc>
                <a:spcPct val="90000"/>
              </a:lnSpc>
              <a:spcBef>
                <a:spcPts val="0"/>
              </a:spcBef>
              <a:spcAft>
                <a:spcPts val="0"/>
              </a:spcAft>
              <a:buSzPts val="1400"/>
              <a:buNone/>
              <a:defRPr/>
            </a:lvl5pPr>
            <a:lvl6pPr lvl="5" rtl="0">
              <a:lnSpc>
                <a:spcPct val="90000"/>
              </a:lnSpc>
              <a:spcBef>
                <a:spcPts val="0"/>
              </a:spcBef>
              <a:spcAft>
                <a:spcPts val="0"/>
              </a:spcAft>
              <a:buSzPts val="1400"/>
              <a:buNone/>
              <a:defRPr/>
            </a:lvl6pPr>
            <a:lvl7pPr lvl="6" rtl="0">
              <a:lnSpc>
                <a:spcPct val="90000"/>
              </a:lnSpc>
              <a:spcBef>
                <a:spcPts val="0"/>
              </a:spcBef>
              <a:spcAft>
                <a:spcPts val="0"/>
              </a:spcAft>
              <a:buSzPts val="1400"/>
              <a:buNone/>
              <a:defRPr/>
            </a:lvl7pPr>
            <a:lvl8pPr lvl="7" rtl="0">
              <a:lnSpc>
                <a:spcPct val="90000"/>
              </a:lnSpc>
              <a:spcBef>
                <a:spcPts val="0"/>
              </a:spcBef>
              <a:spcAft>
                <a:spcPts val="0"/>
              </a:spcAft>
              <a:buSzPts val="1400"/>
              <a:buNone/>
              <a:defRPr/>
            </a:lvl8pPr>
            <a:lvl9pPr lvl="8" rtl="0">
              <a:lnSpc>
                <a:spcPct val="90000"/>
              </a:lnSpc>
              <a:spcBef>
                <a:spcPts val="0"/>
              </a:spcBef>
              <a:spcAft>
                <a:spcPts val="0"/>
              </a:spcAft>
              <a:buSzPts val="1400"/>
              <a:buNone/>
              <a:defRPr/>
            </a:lvl9pPr>
          </a:lstStyle>
          <a:p/>
        </p:txBody>
      </p:sp>
      <p:sp>
        <p:nvSpPr>
          <p:cNvPr id="1638" name="Google Shape;1638;p147"/>
          <p:cNvSpPr txBox="1"/>
          <p:nvPr>
            <p:ph idx="2" type="title"/>
          </p:nvPr>
        </p:nvSpPr>
        <p:spPr>
          <a:xfrm>
            <a:off x="302700" y="2586150"/>
            <a:ext cx="4467900" cy="982800"/>
          </a:xfrm>
          <a:prstGeom prst="rect">
            <a:avLst/>
          </a:prstGeom>
          <a:noFill/>
          <a:ln>
            <a:noFill/>
          </a:ln>
        </p:spPr>
        <p:txBody>
          <a:bodyPr anchorCtr="0" anchor="t" bIns="0" lIns="0" spcFirstLastPara="1" rIns="0" wrap="square" tIns="0">
            <a:noAutofit/>
          </a:bodyPr>
          <a:lstStyle>
            <a:lvl1pPr lvl="0" rtl="0">
              <a:spcBef>
                <a:spcPts val="0"/>
              </a:spcBef>
              <a:spcAft>
                <a:spcPts val="0"/>
              </a:spcAft>
              <a:buSzPts val="1400"/>
              <a:buNone/>
              <a:defRPr>
                <a:solidFill>
                  <a:schemeClr val="dk1"/>
                </a:solidFill>
                <a:latin typeface="Helvetica Neue"/>
                <a:ea typeface="Helvetica Neue"/>
                <a:cs typeface="Helvetica Neue"/>
                <a:sym typeface="Helvetica Neue"/>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1639" name="Google Shape;1639;p147"/>
          <p:cNvSpPr/>
          <p:nvPr/>
        </p:nvSpPr>
        <p:spPr>
          <a:xfrm>
            <a:off x="8698265" y="4870865"/>
            <a:ext cx="136800" cy="139800"/>
          </a:xfrm>
          <a:prstGeom prst="ellipse">
            <a:avLst/>
          </a:pr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 name="Google Shape;1640;p147"/>
          <p:cNvSpPr txBox="1"/>
          <p:nvPr>
            <p:ph idx="12" type="sldNum"/>
          </p:nvPr>
        </p:nvSpPr>
        <p:spPr>
          <a:xfrm>
            <a:off x="290521" y="4874925"/>
            <a:ext cx="312300" cy="131700"/>
          </a:xfrm>
          <a:prstGeom prst="rect">
            <a:avLst/>
          </a:prstGeom>
          <a:noFill/>
          <a:ln>
            <a:noFill/>
          </a:ln>
        </p:spPr>
        <p:txBody>
          <a:bodyPr anchorCtr="0" anchor="ctr" bIns="0" lIns="0" spcFirstLastPara="1" rIns="0" wrap="square" tIns="0">
            <a:noAutofit/>
          </a:bodyPr>
          <a:lstStyle>
            <a:lvl1pPr indent="0" lvl="0"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1pPr>
            <a:lvl2pPr indent="0" lvl="1"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2pPr>
            <a:lvl3pPr indent="0" lvl="2"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3pPr>
            <a:lvl4pPr indent="0" lvl="3"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4pPr>
            <a:lvl5pPr indent="0" lvl="4"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5pPr>
            <a:lvl6pPr indent="0" lvl="5"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6pPr>
            <a:lvl7pPr indent="0" lvl="6"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7pPr>
            <a:lvl8pPr indent="0" lvl="7"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8pPr>
            <a:lvl9pPr indent="0" lvl="8"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9pPr>
          </a:lstStyle>
          <a:p>
            <a:pPr indent="0" lvl="0" marL="0" rtl="0" algn="l">
              <a:spcBef>
                <a:spcPts val="0"/>
              </a:spcBef>
              <a:spcAft>
                <a:spcPts val="0"/>
              </a:spcAft>
              <a:buNone/>
            </a:pPr>
            <a:fld id="{00000000-1234-1234-1234-123412341234}" type="slidenum">
              <a:rPr lang="en"/>
              <a:t>‹#›</a:t>
            </a:fld>
            <a:endParaRPr/>
          </a:p>
        </p:txBody>
      </p:sp>
      <p:sp>
        <p:nvSpPr>
          <p:cNvPr id="1641" name="Google Shape;1641;p147"/>
          <p:cNvSpPr txBox="1"/>
          <p:nvPr/>
        </p:nvSpPr>
        <p:spPr>
          <a:xfrm>
            <a:off x="1206943" y="4874925"/>
            <a:ext cx="1577100" cy="131700"/>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Clr>
                <a:srgbClr val="000000"/>
              </a:buClr>
              <a:buSzPts val="600"/>
              <a:buFont typeface="Arial"/>
              <a:buNone/>
            </a:pPr>
            <a:r>
              <a:rPr lang="en" sz="600">
                <a:solidFill>
                  <a:schemeClr val="dk2"/>
                </a:solidFill>
                <a:latin typeface="Helvetica Neue"/>
                <a:ea typeface="Helvetica Neue"/>
                <a:cs typeface="Helvetica Neue"/>
                <a:sym typeface="Helvetica Neue"/>
              </a:rPr>
              <a:t>2022 © AppFolio, Inc. Confidential</a:t>
            </a:r>
            <a:endParaRPr sz="600">
              <a:solidFill>
                <a:schemeClr val="dk2"/>
              </a:solidFill>
              <a:latin typeface="Helvetica Neue"/>
              <a:ea typeface="Helvetica Neue"/>
              <a:cs typeface="Helvetica Neue"/>
              <a:sym typeface="Helvetica Neue"/>
            </a:endParaRPr>
          </a:p>
        </p:txBody>
      </p:sp>
      <p:grpSp>
        <p:nvGrpSpPr>
          <p:cNvPr id="1642" name="Google Shape;1642;p147"/>
          <p:cNvGrpSpPr/>
          <p:nvPr/>
        </p:nvGrpSpPr>
        <p:grpSpPr>
          <a:xfrm>
            <a:off x="8684368" y="4856161"/>
            <a:ext cx="164601" cy="164574"/>
            <a:chOff x="5701200" y="2981425"/>
            <a:chExt cx="927850" cy="905250"/>
          </a:xfrm>
        </p:grpSpPr>
        <p:sp>
          <p:nvSpPr>
            <p:cNvPr id="1643" name="Google Shape;1643;p147"/>
            <p:cNvSpPr/>
            <p:nvPr/>
          </p:nvSpPr>
          <p:spPr>
            <a:xfrm>
              <a:off x="5701200" y="2981425"/>
              <a:ext cx="927850" cy="905250"/>
            </a:xfrm>
            <a:custGeom>
              <a:rect b="b" l="l" r="r" t="t"/>
              <a:pathLst>
                <a:path extrusionOk="0" h="36210" w="37114">
                  <a:moveTo>
                    <a:pt x="20237" y="5748"/>
                  </a:moveTo>
                  <a:lnTo>
                    <a:pt x="20587" y="5761"/>
                  </a:lnTo>
                  <a:lnTo>
                    <a:pt x="20925" y="5788"/>
                  </a:lnTo>
                  <a:lnTo>
                    <a:pt x="21262" y="5815"/>
                  </a:lnTo>
                  <a:lnTo>
                    <a:pt x="21599" y="5869"/>
                  </a:lnTo>
                  <a:lnTo>
                    <a:pt x="21936" y="5923"/>
                  </a:lnTo>
                  <a:lnTo>
                    <a:pt x="22274" y="5991"/>
                  </a:lnTo>
                  <a:lnTo>
                    <a:pt x="22597" y="6072"/>
                  </a:lnTo>
                  <a:lnTo>
                    <a:pt x="22921" y="6166"/>
                  </a:lnTo>
                  <a:lnTo>
                    <a:pt x="23245" y="6260"/>
                  </a:lnTo>
                  <a:lnTo>
                    <a:pt x="23569" y="6368"/>
                  </a:lnTo>
                  <a:lnTo>
                    <a:pt x="23893" y="6503"/>
                  </a:lnTo>
                  <a:lnTo>
                    <a:pt x="24203" y="6625"/>
                  </a:lnTo>
                  <a:lnTo>
                    <a:pt x="24513" y="6773"/>
                  </a:lnTo>
                  <a:lnTo>
                    <a:pt x="24823" y="6922"/>
                  </a:lnTo>
                  <a:lnTo>
                    <a:pt x="25120" y="7083"/>
                  </a:lnTo>
                  <a:lnTo>
                    <a:pt x="25417" y="7272"/>
                  </a:lnTo>
                  <a:lnTo>
                    <a:pt x="25714" y="7488"/>
                  </a:lnTo>
                  <a:lnTo>
                    <a:pt x="26011" y="7731"/>
                  </a:lnTo>
                  <a:lnTo>
                    <a:pt x="26307" y="8001"/>
                  </a:lnTo>
                  <a:lnTo>
                    <a:pt x="26604" y="8298"/>
                  </a:lnTo>
                  <a:lnTo>
                    <a:pt x="26887" y="8621"/>
                  </a:lnTo>
                  <a:lnTo>
                    <a:pt x="27157" y="8972"/>
                  </a:lnTo>
                  <a:lnTo>
                    <a:pt x="27292" y="9174"/>
                  </a:lnTo>
                  <a:lnTo>
                    <a:pt x="27414" y="9363"/>
                  </a:lnTo>
                  <a:lnTo>
                    <a:pt x="27535" y="9579"/>
                  </a:lnTo>
                  <a:lnTo>
                    <a:pt x="27656" y="9795"/>
                  </a:lnTo>
                  <a:lnTo>
                    <a:pt x="27764" y="10024"/>
                  </a:lnTo>
                  <a:lnTo>
                    <a:pt x="27872" y="10254"/>
                  </a:lnTo>
                  <a:lnTo>
                    <a:pt x="27967" y="10497"/>
                  </a:lnTo>
                  <a:lnTo>
                    <a:pt x="28061" y="10753"/>
                  </a:lnTo>
                  <a:lnTo>
                    <a:pt x="28142" y="11023"/>
                  </a:lnTo>
                  <a:lnTo>
                    <a:pt x="28223" y="11292"/>
                  </a:lnTo>
                  <a:lnTo>
                    <a:pt x="28290" y="11576"/>
                  </a:lnTo>
                  <a:lnTo>
                    <a:pt x="28358" y="11873"/>
                  </a:lnTo>
                  <a:lnTo>
                    <a:pt x="28412" y="12169"/>
                  </a:lnTo>
                  <a:lnTo>
                    <a:pt x="28452" y="12493"/>
                  </a:lnTo>
                  <a:lnTo>
                    <a:pt x="28493" y="12817"/>
                  </a:lnTo>
                  <a:lnTo>
                    <a:pt x="28520" y="13154"/>
                  </a:lnTo>
                  <a:lnTo>
                    <a:pt x="28533" y="13491"/>
                  </a:lnTo>
                  <a:lnTo>
                    <a:pt x="28533" y="13856"/>
                  </a:lnTo>
                  <a:lnTo>
                    <a:pt x="28533" y="15893"/>
                  </a:lnTo>
                  <a:lnTo>
                    <a:pt x="28560" y="17039"/>
                  </a:lnTo>
                  <a:lnTo>
                    <a:pt x="28560" y="18186"/>
                  </a:lnTo>
                  <a:lnTo>
                    <a:pt x="28560" y="19319"/>
                  </a:lnTo>
                  <a:lnTo>
                    <a:pt x="28533" y="20412"/>
                  </a:lnTo>
                  <a:lnTo>
                    <a:pt x="28506" y="20938"/>
                  </a:lnTo>
                  <a:lnTo>
                    <a:pt x="28479" y="21451"/>
                  </a:lnTo>
                  <a:lnTo>
                    <a:pt x="28425" y="21937"/>
                  </a:lnTo>
                  <a:lnTo>
                    <a:pt x="28371" y="22395"/>
                  </a:lnTo>
                  <a:lnTo>
                    <a:pt x="28304" y="22827"/>
                  </a:lnTo>
                  <a:lnTo>
                    <a:pt x="28223" y="23218"/>
                  </a:lnTo>
                  <a:lnTo>
                    <a:pt x="28142" y="23582"/>
                  </a:lnTo>
                  <a:lnTo>
                    <a:pt x="28034" y="23906"/>
                  </a:lnTo>
                  <a:lnTo>
                    <a:pt x="27845" y="24392"/>
                  </a:lnTo>
                  <a:lnTo>
                    <a:pt x="27629" y="24864"/>
                  </a:lnTo>
                  <a:lnTo>
                    <a:pt x="27387" y="25323"/>
                  </a:lnTo>
                  <a:lnTo>
                    <a:pt x="27117" y="25768"/>
                  </a:lnTo>
                  <a:lnTo>
                    <a:pt x="26833" y="26200"/>
                  </a:lnTo>
                  <a:lnTo>
                    <a:pt x="26523" y="26618"/>
                  </a:lnTo>
                  <a:lnTo>
                    <a:pt x="26199" y="27009"/>
                  </a:lnTo>
                  <a:lnTo>
                    <a:pt x="25835" y="27400"/>
                  </a:lnTo>
                  <a:lnTo>
                    <a:pt x="25471" y="27751"/>
                  </a:lnTo>
                  <a:lnTo>
                    <a:pt x="25080" y="28088"/>
                  </a:lnTo>
                  <a:lnTo>
                    <a:pt x="24661" y="28412"/>
                  </a:lnTo>
                  <a:lnTo>
                    <a:pt x="24243" y="28709"/>
                  </a:lnTo>
                  <a:lnTo>
                    <a:pt x="23798" y="28979"/>
                  </a:lnTo>
                  <a:lnTo>
                    <a:pt x="23353" y="29222"/>
                  </a:lnTo>
                  <a:lnTo>
                    <a:pt x="22881" y="29451"/>
                  </a:lnTo>
                  <a:lnTo>
                    <a:pt x="22409" y="29640"/>
                  </a:lnTo>
                  <a:lnTo>
                    <a:pt x="22287" y="29694"/>
                  </a:lnTo>
                  <a:lnTo>
                    <a:pt x="21788" y="29869"/>
                  </a:lnTo>
                  <a:lnTo>
                    <a:pt x="21289" y="30031"/>
                  </a:lnTo>
                  <a:lnTo>
                    <a:pt x="20776" y="30152"/>
                  </a:lnTo>
                  <a:lnTo>
                    <a:pt x="20264" y="30260"/>
                  </a:lnTo>
                  <a:lnTo>
                    <a:pt x="19737" y="30341"/>
                  </a:lnTo>
                  <a:lnTo>
                    <a:pt x="19211" y="30395"/>
                  </a:lnTo>
                  <a:lnTo>
                    <a:pt x="18685" y="30422"/>
                  </a:lnTo>
                  <a:lnTo>
                    <a:pt x="17484" y="30422"/>
                  </a:lnTo>
                  <a:lnTo>
                    <a:pt x="17134" y="30395"/>
                  </a:lnTo>
                  <a:lnTo>
                    <a:pt x="16769" y="30368"/>
                  </a:lnTo>
                  <a:lnTo>
                    <a:pt x="16405" y="30328"/>
                  </a:lnTo>
                  <a:lnTo>
                    <a:pt x="16027" y="30274"/>
                  </a:lnTo>
                  <a:lnTo>
                    <a:pt x="15650" y="30193"/>
                  </a:lnTo>
                  <a:lnTo>
                    <a:pt x="15272" y="30112"/>
                  </a:lnTo>
                  <a:lnTo>
                    <a:pt x="14894" y="30017"/>
                  </a:lnTo>
                  <a:lnTo>
                    <a:pt x="14517" y="29910"/>
                  </a:lnTo>
                  <a:lnTo>
                    <a:pt x="14139" y="29788"/>
                  </a:lnTo>
                  <a:lnTo>
                    <a:pt x="13761" y="29653"/>
                  </a:lnTo>
                  <a:lnTo>
                    <a:pt x="13383" y="29505"/>
                  </a:lnTo>
                  <a:lnTo>
                    <a:pt x="13019" y="29343"/>
                  </a:lnTo>
                  <a:lnTo>
                    <a:pt x="12655" y="29168"/>
                  </a:lnTo>
                  <a:lnTo>
                    <a:pt x="12304" y="28979"/>
                  </a:lnTo>
                  <a:lnTo>
                    <a:pt x="11967" y="28776"/>
                  </a:lnTo>
                  <a:lnTo>
                    <a:pt x="11630" y="28560"/>
                  </a:lnTo>
                  <a:lnTo>
                    <a:pt x="11306" y="28345"/>
                  </a:lnTo>
                  <a:lnTo>
                    <a:pt x="10982" y="28102"/>
                  </a:lnTo>
                  <a:lnTo>
                    <a:pt x="10685" y="27859"/>
                  </a:lnTo>
                  <a:lnTo>
                    <a:pt x="10402" y="27603"/>
                  </a:lnTo>
                  <a:lnTo>
                    <a:pt x="10132" y="27319"/>
                  </a:lnTo>
                  <a:lnTo>
                    <a:pt x="9889" y="27036"/>
                  </a:lnTo>
                  <a:lnTo>
                    <a:pt x="9646" y="26739"/>
                  </a:lnTo>
                  <a:lnTo>
                    <a:pt x="9431" y="26429"/>
                  </a:lnTo>
                  <a:lnTo>
                    <a:pt x="9242" y="26119"/>
                  </a:lnTo>
                  <a:lnTo>
                    <a:pt x="9066" y="25781"/>
                  </a:lnTo>
                  <a:lnTo>
                    <a:pt x="8918" y="25444"/>
                  </a:lnTo>
                  <a:lnTo>
                    <a:pt x="8797" y="25080"/>
                  </a:lnTo>
                  <a:lnTo>
                    <a:pt x="8702" y="24716"/>
                  </a:lnTo>
                  <a:lnTo>
                    <a:pt x="8621" y="24338"/>
                  </a:lnTo>
                  <a:lnTo>
                    <a:pt x="8581" y="23960"/>
                  </a:lnTo>
                  <a:lnTo>
                    <a:pt x="8567" y="23555"/>
                  </a:lnTo>
                  <a:lnTo>
                    <a:pt x="8581" y="23097"/>
                  </a:lnTo>
                  <a:lnTo>
                    <a:pt x="8608" y="22840"/>
                  </a:lnTo>
                  <a:lnTo>
                    <a:pt x="8635" y="22598"/>
                  </a:lnTo>
                  <a:lnTo>
                    <a:pt x="8675" y="22328"/>
                  </a:lnTo>
                  <a:lnTo>
                    <a:pt x="8729" y="22071"/>
                  </a:lnTo>
                  <a:lnTo>
                    <a:pt x="8797" y="21802"/>
                  </a:lnTo>
                  <a:lnTo>
                    <a:pt x="8877" y="21518"/>
                  </a:lnTo>
                  <a:lnTo>
                    <a:pt x="8972" y="21249"/>
                  </a:lnTo>
                  <a:lnTo>
                    <a:pt x="9080" y="20965"/>
                  </a:lnTo>
                  <a:lnTo>
                    <a:pt x="9201" y="20682"/>
                  </a:lnTo>
                  <a:lnTo>
                    <a:pt x="9350" y="20399"/>
                  </a:lnTo>
                  <a:lnTo>
                    <a:pt x="9512" y="20129"/>
                  </a:lnTo>
                  <a:lnTo>
                    <a:pt x="9700" y="19846"/>
                  </a:lnTo>
                  <a:lnTo>
                    <a:pt x="9903" y="19562"/>
                  </a:lnTo>
                  <a:lnTo>
                    <a:pt x="10132" y="19292"/>
                  </a:lnTo>
                  <a:lnTo>
                    <a:pt x="10388" y="19023"/>
                  </a:lnTo>
                  <a:lnTo>
                    <a:pt x="10658" y="18766"/>
                  </a:lnTo>
                  <a:lnTo>
                    <a:pt x="10955" y="18510"/>
                  </a:lnTo>
                  <a:lnTo>
                    <a:pt x="11279" y="18254"/>
                  </a:lnTo>
                  <a:lnTo>
                    <a:pt x="11630" y="18011"/>
                  </a:lnTo>
                  <a:lnTo>
                    <a:pt x="12007" y="17781"/>
                  </a:lnTo>
                  <a:lnTo>
                    <a:pt x="12426" y="17552"/>
                  </a:lnTo>
                  <a:lnTo>
                    <a:pt x="12857" y="17350"/>
                  </a:lnTo>
                  <a:lnTo>
                    <a:pt x="13329" y="17147"/>
                  </a:lnTo>
                  <a:lnTo>
                    <a:pt x="13829" y="16959"/>
                  </a:lnTo>
                  <a:lnTo>
                    <a:pt x="14368" y="16770"/>
                  </a:lnTo>
                  <a:lnTo>
                    <a:pt x="14935" y="16621"/>
                  </a:lnTo>
                  <a:lnTo>
                    <a:pt x="15542" y="16473"/>
                  </a:lnTo>
                  <a:lnTo>
                    <a:pt x="16176" y="16338"/>
                  </a:lnTo>
                  <a:lnTo>
                    <a:pt x="16864" y="16230"/>
                  </a:lnTo>
                  <a:lnTo>
                    <a:pt x="17579" y="16122"/>
                  </a:lnTo>
                  <a:lnTo>
                    <a:pt x="18240" y="16041"/>
                  </a:lnTo>
                  <a:lnTo>
                    <a:pt x="19292" y="15933"/>
                  </a:lnTo>
                  <a:lnTo>
                    <a:pt x="20331" y="15785"/>
                  </a:lnTo>
                  <a:lnTo>
                    <a:pt x="21370" y="15623"/>
                  </a:lnTo>
                  <a:lnTo>
                    <a:pt x="22409" y="15434"/>
                  </a:lnTo>
                  <a:lnTo>
                    <a:pt x="22773" y="15340"/>
                  </a:lnTo>
                  <a:lnTo>
                    <a:pt x="23097" y="15245"/>
                  </a:lnTo>
                  <a:lnTo>
                    <a:pt x="23393" y="15151"/>
                  </a:lnTo>
                  <a:lnTo>
                    <a:pt x="23650" y="15043"/>
                  </a:lnTo>
                  <a:lnTo>
                    <a:pt x="23866" y="14921"/>
                  </a:lnTo>
                  <a:lnTo>
                    <a:pt x="24054" y="14800"/>
                  </a:lnTo>
                  <a:lnTo>
                    <a:pt x="24216" y="14665"/>
                  </a:lnTo>
                  <a:lnTo>
                    <a:pt x="24351" y="14530"/>
                  </a:lnTo>
                  <a:lnTo>
                    <a:pt x="24473" y="14395"/>
                  </a:lnTo>
                  <a:lnTo>
                    <a:pt x="24554" y="14260"/>
                  </a:lnTo>
                  <a:lnTo>
                    <a:pt x="24621" y="14112"/>
                  </a:lnTo>
                  <a:lnTo>
                    <a:pt x="24675" y="13977"/>
                  </a:lnTo>
                  <a:lnTo>
                    <a:pt x="24715" y="13829"/>
                  </a:lnTo>
                  <a:lnTo>
                    <a:pt x="24729" y="13694"/>
                  </a:lnTo>
                  <a:lnTo>
                    <a:pt x="24742" y="13559"/>
                  </a:lnTo>
                  <a:lnTo>
                    <a:pt x="24756" y="13424"/>
                  </a:lnTo>
                  <a:lnTo>
                    <a:pt x="24769" y="13276"/>
                  </a:lnTo>
                  <a:lnTo>
                    <a:pt x="24769" y="13127"/>
                  </a:lnTo>
                  <a:lnTo>
                    <a:pt x="24756" y="12817"/>
                  </a:lnTo>
                  <a:lnTo>
                    <a:pt x="24715" y="12534"/>
                  </a:lnTo>
                  <a:lnTo>
                    <a:pt x="24675" y="12385"/>
                  </a:lnTo>
                  <a:lnTo>
                    <a:pt x="24635" y="12237"/>
                  </a:lnTo>
                  <a:lnTo>
                    <a:pt x="24581" y="12102"/>
                  </a:lnTo>
                  <a:lnTo>
                    <a:pt x="24527" y="11967"/>
                  </a:lnTo>
                  <a:lnTo>
                    <a:pt x="24392" y="11697"/>
                  </a:lnTo>
                  <a:lnTo>
                    <a:pt x="24230" y="11454"/>
                  </a:lnTo>
                  <a:lnTo>
                    <a:pt x="24135" y="11333"/>
                  </a:lnTo>
                  <a:lnTo>
                    <a:pt x="24041" y="11225"/>
                  </a:lnTo>
                  <a:lnTo>
                    <a:pt x="23879" y="11050"/>
                  </a:lnTo>
                  <a:lnTo>
                    <a:pt x="23717" y="10888"/>
                  </a:lnTo>
                  <a:lnTo>
                    <a:pt x="23528" y="10726"/>
                  </a:lnTo>
                  <a:lnTo>
                    <a:pt x="23326" y="10591"/>
                  </a:lnTo>
                  <a:lnTo>
                    <a:pt x="23110" y="10470"/>
                  </a:lnTo>
                  <a:lnTo>
                    <a:pt x="22867" y="10348"/>
                  </a:lnTo>
                  <a:lnTo>
                    <a:pt x="22611" y="10240"/>
                  </a:lnTo>
                  <a:lnTo>
                    <a:pt x="22341" y="10146"/>
                  </a:lnTo>
                  <a:lnTo>
                    <a:pt x="22058" y="10065"/>
                  </a:lnTo>
                  <a:lnTo>
                    <a:pt x="21748" y="9997"/>
                  </a:lnTo>
                  <a:lnTo>
                    <a:pt x="21424" y="9930"/>
                  </a:lnTo>
                  <a:lnTo>
                    <a:pt x="21086" y="9889"/>
                  </a:lnTo>
                  <a:lnTo>
                    <a:pt x="20722" y="9849"/>
                  </a:lnTo>
                  <a:lnTo>
                    <a:pt x="20344" y="9822"/>
                  </a:lnTo>
                  <a:lnTo>
                    <a:pt x="19953" y="9809"/>
                  </a:lnTo>
                  <a:lnTo>
                    <a:pt x="19535" y="9795"/>
                  </a:lnTo>
                  <a:lnTo>
                    <a:pt x="19157" y="9809"/>
                  </a:lnTo>
                  <a:lnTo>
                    <a:pt x="18780" y="9822"/>
                  </a:lnTo>
                  <a:lnTo>
                    <a:pt x="18429" y="9849"/>
                  </a:lnTo>
                  <a:lnTo>
                    <a:pt x="18092" y="9889"/>
                  </a:lnTo>
                  <a:lnTo>
                    <a:pt x="17781" y="9930"/>
                  </a:lnTo>
                  <a:lnTo>
                    <a:pt x="17484" y="9984"/>
                  </a:lnTo>
                  <a:lnTo>
                    <a:pt x="17188" y="10051"/>
                  </a:lnTo>
                  <a:lnTo>
                    <a:pt x="16931" y="10132"/>
                  </a:lnTo>
                  <a:lnTo>
                    <a:pt x="16675" y="10213"/>
                  </a:lnTo>
                  <a:lnTo>
                    <a:pt x="16432" y="10308"/>
                  </a:lnTo>
                  <a:lnTo>
                    <a:pt x="16203" y="10416"/>
                  </a:lnTo>
                  <a:lnTo>
                    <a:pt x="16001" y="10524"/>
                  </a:lnTo>
                  <a:lnTo>
                    <a:pt x="15798" y="10631"/>
                  </a:lnTo>
                  <a:lnTo>
                    <a:pt x="15609" y="10753"/>
                  </a:lnTo>
                  <a:lnTo>
                    <a:pt x="15434" y="10888"/>
                  </a:lnTo>
                  <a:lnTo>
                    <a:pt x="15272" y="11023"/>
                  </a:lnTo>
                  <a:lnTo>
                    <a:pt x="15124" y="11171"/>
                  </a:lnTo>
                  <a:lnTo>
                    <a:pt x="14989" y="11319"/>
                  </a:lnTo>
                  <a:lnTo>
                    <a:pt x="14854" y="11468"/>
                  </a:lnTo>
                  <a:lnTo>
                    <a:pt x="14732" y="11630"/>
                  </a:lnTo>
                  <a:lnTo>
                    <a:pt x="14624" y="11792"/>
                  </a:lnTo>
                  <a:lnTo>
                    <a:pt x="14517" y="11954"/>
                  </a:lnTo>
                  <a:lnTo>
                    <a:pt x="14422" y="12129"/>
                  </a:lnTo>
                  <a:lnTo>
                    <a:pt x="14341" y="12304"/>
                  </a:lnTo>
                  <a:lnTo>
                    <a:pt x="14179" y="12669"/>
                  </a:lnTo>
                  <a:lnTo>
                    <a:pt x="14058" y="13046"/>
                  </a:lnTo>
                  <a:lnTo>
                    <a:pt x="13950" y="13424"/>
                  </a:lnTo>
                  <a:lnTo>
                    <a:pt x="13856" y="13815"/>
                  </a:lnTo>
                  <a:lnTo>
                    <a:pt x="13815" y="14004"/>
                  </a:lnTo>
                  <a:lnTo>
                    <a:pt x="13761" y="14179"/>
                  </a:lnTo>
                  <a:lnTo>
                    <a:pt x="13694" y="14341"/>
                  </a:lnTo>
                  <a:lnTo>
                    <a:pt x="13613" y="14503"/>
                  </a:lnTo>
                  <a:lnTo>
                    <a:pt x="13505" y="14652"/>
                  </a:lnTo>
                  <a:lnTo>
                    <a:pt x="13397" y="14800"/>
                  </a:lnTo>
                  <a:lnTo>
                    <a:pt x="13262" y="14935"/>
                  </a:lnTo>
                  <a:lnTo>
                    <a:pt x="13127" y="15043"/>
                  </a:lnTo>
                  <a:lnTo>
                    <a:pt x="12979" y="15151"/>
                  </a:lnTo>
                  <a:lnTo>
                    <a:pt x="12817" y="15245"/>
                  </a:lnTo>
                  <a:lnTo>
                    <a:pt x="12655" y="15313"/>
                  </a:lnTo>
                  <a:lnTo>
                    <a:pt x="12479" y="15380"/>
                  </a:lnTo>
                  <a:lnTo>
                    <a:pt x="12304" y="15421"/>
                  </a:lnTo>
                  <a:lnTo>
                    <a:pt x="12115" y="15448"/>
                  </a:lnTo>
                  <a:lnTo>
                    <a:pt x="11751" y="15448"/>
                  </a:lnTo>
                  <a:lnTo>
                    <a:pt x="11562" y="15434"/>
                  </a:lnTo>
                  <a:lnTo>
                    <a:pt x="11373" y="15407"/>
                  </a:lnTo>
                  <a:lnTo>
                    <a:pt x="11184" y="15367"/>
                  </a:lnTo>
                  <a:lnTo>
                    <a:pt x="10995" y="15313"/>
                  </a:lnTo>
                  <a:lnTo>
                    <a:pt x="10820" y="15232"/>
                  </a:lnTo>
                  <a:lnTo>
                    <a:pt x="10645" y="15137"/>
                  </a:lnTo>
                  <a:lnTo>
                    <a:pt x="10496" y="15029"/>
                  </a:lnTo>
                  <a:lnTo>
                    <a:pt x="10334" y="14908"/>
                  </a:lnTo>
                  <a:lnTo>
                    <a:pt x="10200" y="14773"/>
                  </a:lnTo>
                  <a:lnTo>
                    <a:pt x="10078" y="14625"/>
                  </a:lnTo>
                  <a:lnTo>
                    <a:pt x="9970" y="14463"/>
                  </a:lnTo>
                  <a:lnTo>
                    <a:pt x="9876" y="14287"/>
                  </a:lnTo>
                  <a:lnTo>
                    <a:pt x="9795" y="14112"/>
                  </a:lnTo>
                  <a:lnTo>
                    <a:pt x="9741" y="13937"/>
                  </a:lnTo>
                  <a:lnTo>
                    <a:pt x="9687" y="13748"/>
                  </a:lnTo>
                  <a:lnTo>
                    <a:pt x="9660" y="13545"/>
                  </a:lnTo>
                  <a:lnTo>
                    <a:pt x="9660" y="13424"/>
                  </a:lnTo>
                  <a:lnTo>
                    <a:pt x="9700" y="13127"/>
                  </a:lnTo>
                  <a:lnTo>
                    <a:pt x="9741" y="12817"/>
                  </a:lnTo>
                  <a:lnTo>
                    <a:pt x="9795" y="12520"/>
                  </a:lnTo>
                  <a:lnTo>
                    <a:pt x="9849" y="12223"/>
                  </a:lnTo>
                  <a:lnTo>
                    <a:pt x="9930" y="11927"/>
                  </a:lnTo>
                  <a:lnTo>
                    <a:pt x="10011" y="11643"/>
                  </a:lnTo>
                  <a:lnTo>
                    <a:pt x="10105" y="11360"/>
                  </a:lnTo>
                  <a:lnTo>
                    <a:pt x="10213" y="11077"/>
                  </a:lnTo>
                  <a:lnTo>
                    <a:pt x="10334" y="10793"/>
                  </a:lnTo>
                  <a:lnTo>
                    <a:pt x="10456" y="10524"/>
                  </a:lnTo>
                  <a:lnTo>
                    <a:pt x="10591" y="10254"/>
                  </a:lnTo>
                  <a:lnTo>
                    <a:pt x="10739" y="9984"/>
                  </a:lnTo>
                  <a:lnTo>
                    <a:pt x="10901" y="9728"/>
                  </a:lnTo>
                  <a:lnTo>
                    <a:pt x="11063" y="9471"/>
                  </a:lnTo>
                  <a:lnTo>
                    <a:pt x="11252" y="9228"/>
                  </a:lnTo>
                  <a:lnTo>
                    <a:pt x="11427" y="8986"/>
                  </a:lnTo>
                  <a:lnTo>
                    <a:pt x="11603" y="8783"/>
                  </a:lnTo>
                  <a:lnTo>
                    <a:pt x="11778" y="8594"/>
                  </a:lnTo>
                  <a:lnTo>
                    <a:pt x="11953" y="8405"/>
                  </a:lnTo>
                  <a:lnTo>
                    <a:pt x="12142" y="8230"/>
                  </a:lnTo>
                  <a:lnTo>
                    <a:pt x="12345" y="8055"/>
                  </a:lnTo>
                  <a:lnTo>
                    <a:pt x="12547" y="7893"/>
                  </a:lnTo>
                  <a:lnTo>
                    <a:pt x="12749" y="7731"/>
                  </a:lnTo>
                  <a:lnTo>
                    <a:pt x="12965" y="7569"/>
                  </a:lnTo>
                  <a:lnTo>
                    <a:pt x="13181" y="7421"/>
                  </a:lnTo>
                  <a:lnTo>
                    <a:pt x="13410" y="7286"/>
                  </a:lnTo>
                  <a:lnTo>
                    <a:pt x="13640" y="7151"/>
                  </a:lnTo>
                  <a:lnTo>
                    <a:pt x="13869" y="7016"/>
                  </a:lnTo>
                  <a:lnTo>
                    <a:pt x="14125" y="6895"/>
                  </a:lnTo>
                  <a:lnTo>
                    <a:pt x="14368" y="6773"/>
                  </a:lnTo>
                  <a:lnTo>
                    <a:pt x="14624" y="6665"/>
                  </a:lnTo>
                  <a:lnTo>
                    <a:pt x="14881" y="6557"/>
                  </a:lnTo>
                  <a:lnTo>
                    <a:pt x="15434" y="6368"/>
                  </a:lnTo>
                  <a:lnTo>
                    <a:pt x="16001" y="6207"/>
                  </a:lnTo>
                  <a:lnTo>
                    <a:pt x="16581" y="6058"/>
                  </a:lnTo>
                  <a:lnTo>
                    <a:pt x="17201" y="5950"/>
                  </a:lnTo>
                  <a:lnTo>
                    <a:pt x="17835" y="5856"/>
                  </a:lnTo>
                  <a:lnTo>
                    <a:pt x="18496" y="5802"/>
                  </a:lnTo>
                  <a:lnTo>
                    <a:pt x="19184" y="5761"/>
                  </a:lnTo>
                  <a:lnTo>
                    <a:pt x="19899" y="5748"/>
                  </a:lnTo>
                  <a:close/>
                  <a:moveTo>
                    <a:pt x="18523" y="1"/>
                  </a:moveTo>
                  <a:lnTo>
                    <a:pt x="18038" y="14"/>
                  </a:lnTo>
                  <a:lnTo>
                    <a:pt x="17565" y="28"/>
                  </a:lnTo>
                  <a:lnTo>
                    <a:pt x="17093" y="55"/>
                  </a:lnTo>
                  <a:lnTo>
                    <a:pt x="16621" y="95"/>
                  </a:lnTo>
                  <a:lnTo>
                    <a:pt x="16149" y="149"/>
                  </a:lnTo>
                  <a:lnTo>
                    <a:pt x="15690" y="203"/>
                  </a:lnTo>
                  <a:lnTo>
                    <a:pt x="15232" y="271"/>
                  </a:lnTo>
                  <a:lnTo>
                    <a:pt x="14773" y="352"/>
                  </a:lnTo>
                  <a:lnTo>
                    <a:pt x="14328" y="446"/>
                  </a:lnTo>
                  <a:lnTo>
                    <a:pt x="13882" y="540"/>
                  </a:lnTo>
                  <a:lnTo>
                    <a:pt x="13437" y="648"/>
                  </a:lnTo>
                  <a:lnTo>
                    <a:pt x="12992" y="770"/>
                  </a:lnTo>
                  <a:lnTo>
                    <a:pt x="12560" y="905"/>
                  </a:lnTo>
                  <a:lnTo>
                    <a:pt x="12129" y="1040"/>
                  </a:lnTo>
                  <a:lnTo>
                    <a:pt x="11711" y="1201"/>
                  </a:lnTo>
                  <a:lnTo>
                    <a:pt x="11292" y="1350"/>
                  </a:lnTo>
                  <a:lnTo>
                    <a:pt x="10874" y="1525"/>
                  </a:lnTo>
                  <a:lnTo>
                    <a:pt x="10469" y="1701"/>
                  </a:lnTo>
                  <a:lnTo>
                    <a:pt x="10065" y="1890"/>
                  </a:lnTo>
                  <a:lnTo>
                    <a:pt x="9673" y="2078"/>
                  </a:lnTo>
                  <a:lnTo>
                    <a:pt x="9282" y="2294"/>
                  </a:lnTo>
                  <a:lnTo>
                    <a:pt x="8891" y="2497"/>
                  </a:lnTo>
                  <a:lnTo>
                    <a:pt x="8513" y="2726"/>
                  </a:lnTo>
                  <a:lnTo>
                    <a:pt x="8149" y="2955"/>
                  </a:lnTo>
                  <a:lnTo>
                    <a:pt x="7771" y="3198"/>
                  </a:lnTo>
                  <a:lnTo>
                    <a:pt x="7420" y="3441"/>
                  </a:lnTo>
                  <a:lnTo>
                    <a:pt x="7070" y="3697"/>
                  </a:lnTo>
                  <a:lnTo>
                    <a:pt x="6719" y="3967"/>
                  </a:lnTo>
                  <a:lnTo>
                    <a:pt x="6382" y="4237"/>
                  </a:lnTo>
                  <a:lnTo>
                    <a:pt x="6044" y="4520"/>
                  </a:lnTo>
                  <a:lnTo>
                    <a:pt x="5721" y="4803"/>
                  </a:lnTo>
                  <a:lnTo>
                    <a:pt x="5410" y="5100"/>
                  </a:lnTo>
                  <a:lnTo>
                    <a:pt x="5100" y="5411"/>
                  </a:lnTo>
                  <a:lnTo>
                    <a:pt x="4790" y="5721"/>
                  </a:lnTo>
                  <a:lnTo>
                    <a:pt x="4493" y="6031"/>
                  </a:lnTo>
                  <a:lnTo>
                    <a:pt x="4210" y="6368"/>
                  </a:lnTo>
                  <a:lnTo>
                    <a:pt x="3940" y="6692"/>
                  </a:lnTo>
                  <a:lnTo>
                    <a:pt x="3670" y="7029"/>
                  </a:lnTo>
                  <a:lnTo>
                    <a:pt x="3400" y="7380"/>
                  </a:lnTo>
                  <a:lnTo>
                    <a:pt x="3144" y="7731"/>
                  </a:lnTo>
                  <a:lnTo>
                    <a:pt x="2901" y="8095"/>
                  </a:lnTo>
                  <a:lnTo>
                    <a:pt x="2672" y="8473"/>
                  </a:lnTo>
                  <a:lnTo>
                    <a:pt x="2442" y="8837"/>
                  </a:lnTo>
                  <a:lnTo>
                    <a:pt x="2227" y="9228"/>
                  </a:lnTo>
                  <a:lnTo>
                    <a:pt x="2011" y="9606"/>
                  </a:lnTo>
                  <a:lnTo>
                    <a:pt x="1822" y="9997"/>
                  </a:lnTo>
                  <a:lnTo>
                    <a:pt x="1633" y="10402"/>
                  </a:lnTo>
                  <a:lnTo>
                    <a:pt x="1444" y="10807"/>
                  </a:lnTo>
                  <a:lnTo>
                    <a:pt x="1282" y="11225"/>
                  </a:lnTo>
                  <a:lnTo>
                    <a:pt x="1120" y="11643"/>
                  </a:lnTo>
                  <a:lnTo>
                    <a:pt x="972" y="12061"/>
                  </a:lnTo>
                  <a:lnTo>
                    <a:pt x="824" y="12493"/>
                  </a:lnTo>
                  <a:lnTo>
                    <a:pt x="702" y="12925"/>
                  </a:lnTo>
                  <a:lnTo>
                    <a:pt x="581" y="13357"/>
                  </a:lnTo>
                  <a:lnTo>
                    <a:pt x="473" y="13802"/>
                  </a:lnTo>
                  <a:lnTo>
                    <a:pt x="378" y="14260"/>
                  </a:lnTo>
                  <a:lnTo>
                    <a:pt x="284" y="14719"/>
                  </a:lnTo>
                  <a:lnTo>
                    <a:pt x="216" y="15178"/>
                  </a:lnTo>
                  <a:lnTo>
                    <a:pt x="149" y="15636"/>
                  </a:lnTo>
                  <a:lnTo>
                    <a:pt x="95" y="16109"/>
                  </a:lnTo>
                  <a:lnTo>
                    <a:pt x="55" y="16581"/>
                  </a:lnTo>
                  <a:lnTo>
                    <a:pt x="28" y="17066"/>
                  </a:lnTo>
                  <a:lnTo>
                    <a:pt x="1" y="17539"/>
                  </a:lnTo>
                  <a:lnTo>
                    <a:pt x="1" y="18024"/>
                  </a:lnTo>
                  <a:lnTo>
                    <a:pt x="1" y="18523"/>
                  </a:lnTo>
                  <a:lnTo>
                    <a:pt x="28" y="18996"/>
                  </a:lnTo>
                  <a:lnTo>
                    <a:pt x="55" y="19481"/>
                  </a:lnTo>
                  <a:lnTo>
                    <a:pt x="95" y="19953"/>
                  </a:lnTo>
                  <a:lnTo>
                    <a:pt x="149" y="20426"/>
                  </a:lnTo>
                  <a:lnTo>
                    <a:pt x="216" y="20898"/>
                  </a:lnTo>
                  <a:lnTo>
                    <a:pt x="284" y="21356"/>
                  </a:lnTo>
                  <a:lnTo>
                    <a:pt x="378" y="21815"/>
                  </a:lnTo>
                  <a:lnTo>
                    <a:pt x="473" y="22260"/>
                  </a:lnTo>
                  <a:lnTo>
                    <a:pt x="581" y="22706"/>
                  </a:lnTo>
                  <a:lnTo>
                    <a:pt x="702" y="23151"/>
                  </a:lnTo>
                  <a:lnTo>
                    <a:pt x="824" y="23582"/>
                  </a:lnTo>
                  <a:lnTo>
                    <a:pt x="972" y="24014"/>
                  </a:lnTo>
                  <a:lnTo>
                    <a:pt x="1120" y="24446"/>
                  </a:lnTo>
                  <a:lnTo>
                    <a:pt x="1282" y="24864"/>
                  </a:lnTo>
                  <a:lnTo>
                    <a:pt x="1444" y="25282"/>
                  </a:lnTo>
                  <a:lnTo>
                    <a:pt x="1633" y="25687"/>
                  </a:lnTo>
                  <a:lnTo>
                    <a:pt x="1822" y="26092"/>
                  </a:lnTo>
                  <a:lnTo>
                    <a:pt x="2011" y="26483"/>
                  </a:lnTo>
                  <a:lnTo>
                    <a:pt x="2227" y="26874"/>
                  </a:lnTo>
                  <a:lnTo>
                    <a:pt x="2442" y="27265"/>
                  </a:lnTo>
                  <a:lnTo>
                    <a:pt x="2672" y="27643"/>
                  </a:lnTo>
                  <a:lnTo>
                    <a:pt x="2901" y="28007"/>
                  </a:lnTo>
                  <a:lnTo>
                    <a:pt x="3144" y="28372"/>
                  </a:lnTo>
                  <a:lnTo>
                    <a:pt x="3400" y="28736"/>
                  </a:lnTo>
                  <a:lnTo>
                    <a:pt x="3670" y="29087"/>
                  </a:lnTo>
                  <a:lnTo>
                    <a:pt x="3940" y="29424"/>
                  </a:lnTo>
                  <a:lnTo>
                    <a:pt x="4210" y="29761"/>
                  </a:lnTo>
                  <a:lnTo>
                    <a:pt x="4493" y="30098"/>
                  </a:lnTo>
                  <a:lnTo>
                    <a:pt x="4790" y="30422"/>
                  </a:lnTo>
                  <a:lnTo>
                    <a:pt x="5100" y="30732"/>
                  </a:lnTo>
                  <a:lnTo>
                    <a:pt x="5410" y="31043"/>
                  </a:lnTo>
                  <a:lnTo>
                    <a:pt x="5721" y="31340"/>
                  </a:lnTo>
                  <a:lnTo>
                    <a:pt x="6044" y="31636"/>
                  </a:lnTo>
                  <a:lnTo>
                    <a:pt x="6382" y="31920"/>
                  </a:lnTo>
                  <a:lnTo>
                    <a:pt x="6719" y="32189"/>
                  </a:lnTo>
                  <a:lnTo>
                    <a:pt x="7070" y="32459"/>
                  </a:lnTo>
                  <a:lnTo>
                    <a:pt x="7420" y="32716"/>
                  </a:lnTo>
                  <a:lnTo>
                    <a:pt x="7771" y="32972"/>
                  </a:lnTo>
                  <a:lnTo>
                    <a:pt x="8149" y="33215"/>
                  </a:lnTo>
                  <a:lnTo>
                    <a:pt x="8513" y="33458"/>
                  </a:lnTo>
                  <a:lnTo>
                    <a:pt x="8891" y="33673"/>
                  </a:lnTo>
                  <a:lnTo>
                    <a:pt x="9282" y="33889"/>
                  </a:lnTo>
                  <a:lnTo>
                    <a:pt x="9673" y="34105"/>
                  </a:lnTo>
                  <a:lnTo>
                    <a:pt x="10065" y="34307"/>
                  </a:lnTo>
                  <a:lnTo>
                    <a:pt x="10469" y="34496"/>
                  </a:lnTo>
                  <a:lnTo>
                    <a:pt x="10874" y="34672"/>
                  </a:lnTo>
                  <a:lnTo>
                    <a:pt x="11292" y="34847"/>
                  </a:lnTo>
                  <a:lnTo>
                    <a:pt x="11711" y="35009"/>
                  </a:lnTo>
                  <a:lnTo>
                    <a:pt x="12129" y="35157"/>
                  </a:lnTo>
                  <a:lnTo>
                    <a:pt x="12560" y="35306"/>
                  </a:lnTo>
                  <a:lnTo>
                    <a:pt x="12992" y="35427"/>
                  </a:lnTo>
                  <a:lnTo>
                    <a:pt x="13437" y="35562"/>
                  </a:lnTo>
                  <a:lnTo>
                    <a:pt x="13882" y="35670"/>
                  </a:lnTo>
                  <a:lnTo>
                    <a:pt x="14328" y="35764"/>
                  </a:lnTo>
                  <a:lnTo>
                    <a:pt x="14773" y="35859"/>
                  </a:lnTo>
                  <a:lnTo>
                    <a:pt x="15232" y="35940"/>
                  </a:lnTo>
                  <a:lnTo>
                    <a:pt x="15690" y="36021"/>
                  </a:lnTo>
                  <a:lnTo>
                    <a:pt x="16149" y="36075"/>
                  </a:lnTo>
                  <a:lnTo>
                    <a:pt x="16621" y="36129"/>
                  </a:lnTo>
                  <a:lnTo>
                    <a:pt x="17093" y="36169"/>
                  </a:lnTo>
                  <a:lnTo>
                    <a:pt x="17565" y="36196"/>
                  </a:lnTo>
                  <a:lnTo>
                    <a:pt x="18038" y="36210"/>
                  </a:lnTo>
                  <a:lnTo>
                    <a:pt x="19009" y="36210"/>
                  </a:lnTo>
                  <a:lnTo>
                    <a:pt x="19481" y="36196"/>
                  </a:lnTo>
                  <a:lnTo>
                    <a:pt x="19953" y="36169"/>
                  </a:lnTo>
                  <a:lnTo>
                    <a:pt x="20425" y="36129"/>
                  </a:lnTo>
                  <a:lnTo>
                    <a:pt x="20898" y="36075"/>
                  </a:lnTo>
                  <a:lnTo>
                    <a:pt x="21356" y="36021"/>
                  </a:lnTo>
                  <a:lnTo>
                    <a:pt x="21815" y="35953"/>
                  </a:lnTo>
                  <a:lnTo>
                    <a:pt x="22274" y="35872"/>
                  </a:lnTo>
                  <a:lnTo>
                    <a:pt x="22719" y="35778"/>
                  </a:lnTo>
                  <a:lnTo>
                    <a:pt x="23178" y="35670"/>
                  </a:lnTo>
                  <a:lnTo>
                    <a:pt x="23623" y="35562"/>
                  </a:lnTo>
                  <a:lnTo>
                    <a:pt x="24054" y="35441"/>
                  </a:lnTo>
                  <a:lnTo>
                    <a:pt x="24486" y="35306"/>
                  </a:lnTo>
                  <a:lnTo>
                    <a:pt x="24918" y="35171"/>
                  </a:lnTo>
                  <a:lnTo>
                    <a:pt x="25350" y="35022"/>
                  </a:lnTo>
                  <a:lnTo>
                    <a:pt x="25768" y="34861"/>
                  </a:lnTo>
                  <a:lnTo>
                    <a:pt x="26186" y="34685"/>
                  </a:lnTo>
                  <a:lnTo>
                    <a:pt x="26591" y="34510"/>
                  </a:lnTo>
                  <a:lnTo>
                    <a:pt x="26995" y="34321"/>
                  </a:lnTo>
                  <a:lnTo>
                    <a:pt x="27387" y="34119"/>
                  </a:lnTo>
                  <a:lnTo>
                    <a:pt x="27778" y="33916"/>
                  </a:lnTo>
                  <a:lnTo>
                    <a:pt x="28169" y="33700"/>
                  </a:lnTo>
                  <a:lnTo>
                    <a:pt x="28547" y="33471"/>
                  </a:lnTo>
                  <a:lnTo>
                    <a:pt x="28925" y="33242"/>
                  </a:lnTo>
                  <a:lnTo>
                    <a:pt x="29289" y="32999"/>
                  </a:lnTo>
                  <a:lnTo>
                    <a:pt x="29653" y="32756"/>
                  </a:lnTo>
                  <a:lnTo>
                    <a:pt x="30004" y="32500"/>
                  </a:lnTo>
                  <a:lnTo>
                    <a:pt x="30355" y="32230"/>
                  </a:lnTo>
                  <a:lnTo>
                    <a:pt x="30692" y="31947"/>
                  </a:lnTo>
                  <a:lnTo>
                    <a:pt x="31029" y="31663"/>
                  </a:lnTo>
                  <a:lnTo>
                    <a:pt x="31353" y="31380"/>
                  </a:lnTo>
                  <a:lnTo>
                    <a:pt x="31677" y="31083"/>
                  </a:lnTo>
                  <a:lnTo>
                    <a:pt x="31987" y="30773"/>
                  </a:lnTo>
                  <a:lnTo>
                    <a:pt x="32284" y="30463"/>
                  </a:lnTo>
                  <a:lnTo>
                    <a:pt x="32580" y="30139"/>
                  </a:lnTo>
                  <a:lnTo>
                    <a:pt x="32877" y="29815"/>
                  </a:lnTo>
                  <a:lnTo>
                    <a:pt x="33147" y="29478"/>
                  </a:lnTo>
                  <a:lnTo>
                    <a:pt x="33430" y="29127"/>
                  </a:lnTo>
                  <a:lnTo>
                    <a:pt x="33687" y="28776"/>
                  </a:lnTo>
                  <a:lnTo>
                    <a:pt x="33943" y="28426"/>
                  </a:lnTo>
                  <a:lnTo>
                    <a:pt x="34186" y="28061"/>
                  </a:lnTo>
                  <a:lnTo>
                    <a:pt x="34429" y="27697"/>
                  </a:lnTo>
                  <a:lnTo>
                    <a:pt x="34658" y="27319"/>
                  </a:lnTo>
                  <a:lnTo>
                    <a:pt x="34874" y="26928"/>
                  </a:lnTo>
                  <a:lnTo>
                    <a:pt x="35076" y="26537"/>
                  </a:lnTo>
                  <a:lnTo>
                    <a:pt x="35279" y="26146"/>
                  </a:lnTo>
                  <a:lnTo>
                    <a:pt x="35467" y="25741"/>
                  </a:lnTo>
                  <a:lnTo>
                    <a:pt x="35656" y="25336"/>
                  </a:lnTo>
                  <a:lnTo>
                    <a:pt x="35832" y="24918"/>
                  </a:lnTo>
                  <a:lnTo>
                    <a:pt x="35980" y="24500"/>
                  </a:lnTo>
                  <a:lnTo>
                    <a:pt x="36142" y="24068"/>
                  </a:lnTo>
                  <a:lnTo>
                    <a:pt x="36277" y="23636"/>
                  </a:lnTo>
                  <a:lnTo>
                    <a:pt x="36412" y="23205"/>
                  </a:lnTo>
                  <a:lnTo>
                    <a:pt x="36533" y="22760"/>
                  </a:lnTo>
                  <a:lnTo>
                    <a:pt x="36641" y="22314"/>
                  </a:lnTo>
                  <a:lnTo>
                    <a:pt x="36736" y="21856"/>
                  </a:lnTo>
                  <a:lnTo>
                    <a:pt x="36817" y="21397"/>
                  </a:lnTo>
                  <a:lnTo>
                    <a:pt x="36897" y="20938"/>
                  </a:lnTo>
                  <a:lnTo>
                    <a:pt x="36965" y="20466"/>
                  </a:lnTo>
                  <a:lnTo>
                    <a:pt x="37019" y="19994"/>
                  </a:lnTo>
                  <a:lnTo>
                    <a:pt x="37059" y="19522"/>
                  </a:lnTo>
                  <a:lnTo>
                    <a:pt x="37086" y="19036"/>
                  </a:lnTo>
                  <a:lnTo>
                    <a:pt x="37100" y="18550"/>
                  </a:lnTo>
                  <a:lnTo>
                    <a:pt x="37113" y="18065"/>
                  </a:lnTo>
                  <a:lnTo>
                    <a:pt x="37100" y="17579"/>
                  </a:lnTo>
                  <a:lnTo>
                    <a:pt x="37086" y="17093"/>
                  </a:lnTo>
                  <a:lnTo>
                    <a:pt x="37059" y="16608"/>
                  </a:lnTo>
                  <a:lnTo>
                    <a:pt x="37019" y="16136"/>
                  </a:lnTo>
                  <a:lnTo>
                    <a:pt x="36965" y="15663"/>
                  </a:lnTo>
                  <a:lnTo>
                    <a:pt x="36897" y="15191"/>
                  </a:lnTo>
                  <a:lnTo>
                    <a:pt x="36817" y="14733"/>
                  </a:lnTo>
                  <a:lnTo>
                    <a:pt x="36736" y="14274"/>
                  </a:lnTo>
                  <a:lnTo>
                    <a:pt x="36641" y="13815"/>
                  </a:lnTo>
                  <a:lnTo>
                    <a:pt x="36533" y="13370"/>
                  </a:lnTo>
                  <a:lnTo>
                    <a:pt x="36412" y="12938"/>
                  </a:lnTo>
                  <a:lnTo>
                    <a:pt x="36277" y="12493"/>
                  </a:lnTo>
                  <a:lnTo>
                    <a:pt x="36142" y="12061"/>
                  </a:lnTo>
                  <a:lnTo>
                    <a:pt x="35980" y="11643"/>
                  </a:lnTo>
                  <a:lnTo>
                    <a:pt x="35832" y="11225"/>
                  </a:lnTo>
                  <a:lnTo>
                    <a:pt x="35656" y="10807"/>
                  </a:lnTo>
                  <a:lnTo>
                    <a:pt x="35467" y="10402"/>
                  </a:lnTo>
                  <a:lnTo>
                    <a:pt x="35279" y="9997"/>
                  </a:lnTo>
                  <a:lnTo>
                    <a:pt x="35076" y="9606"/>
                  </a:lnTo>
                  <a:lnTo>
                    <a:pt x="34874" y="9215"/>
                  </a:lnTo>
                  <a:lnTo>
                    <a:pt x="34658" y="8837"/>
                  </a:lnTo>
                  <a:lnTo>
                    <a:pt x="34429" y="8459"/>
                  </a:lnTo>
                  <a:lnTo>
                    <a:pt x="34186" y="8095"/>
                  </a:lnTo>
                  <a:lnTo>
                    <a:pt x="33943" y="7731"/>
                  </a:lnTo>
                  <a:lnTo>
                    <a:pt x="33687" y="7380"/>
                  </a:lnTo>
                  <a:lnTo>
                    <a:pt x="33430" y="7029"/>
                  </a:lnTo>
                  <a:lnTo>
                    <a:pt x="33147" y="6692"/>
                  </a:lnTo>
                  <a:lnTo>
                    <a:pt x="32877" y="6355"/>
                  </a:lnTo>
                  <a:lnTo>
                    <a:pt x="32580" y="6031"/>
                  </a:lnTo>
                  <a:lnTo>
                    <a:pt x="32284" y="5707"/>
                  </a:lnTo>
                  <a:lnTo>
                    <a:pt x="31987" y="5397"/>
                  </a:lnTo>
                  <a:lnTo>
                    <a:pt x="31677" y="5100"/>
                  </a:lnTo>
                  <a:lnTo>
                    <a:pt x="31353" y="4803"/>
                  </a:lnTo>
                  <a:lnTo>
                    <a:pt x="31029" y="4507"/>
                  </a:lnTo>
                  <a:lnTo>
                    <a:pt x="30692" y="4237"/>
                  </a:lnTo>
                  <a:lnTo>
                    <a:pt x="30355" y="3954"/>
                  </a:lnTo>
                  <a:lnTo>
                    <a:pt x="30004" y="3697"/>
                  </a:lnTo>
                  <a:lnTo>
                    <a:pt x="29653" y="3441"/>
                  </a:lnTo>
                  <a:lnTo>
                    <a:pt x="29289" y="3185"/>
                  </a:lnTo>
                  <a:lnTo>
                    <a:pt x="28925" y="2955"/>
                  </a:lnTo>
                  <a:lnTo>
                    <a:pt x="28547" y="2726"/>
                  </a:lnTo>
                  <a:lnTo>
                    <a:pt x="28169" y="2497"/>
                  </a:lnTo>
                  <a:lnTo>
                    <a:pt x="27778" y="2281"/>
                  </a:lnTo>
                  <a:lnTo>
                    <a:pt x="27387" y="2078"/>
                  </a:lnTo>
                  <a:lnTo>
                    <a:pt x="26995" y="1890"/>
                  </a:lnTo>
                  <a:lnTo>
                    <a:pt x="26591" y="1701"/>
                  </a:lnTo>
                  <a:lnTo>
                    <a:pt x="26186" y="1525"/>
                  </a:lnTo>
                  <a:lnTo>
                    <a:pt x="25768" y="1350"/>
                  </a:lnTo>
                  <a:lnTo>
                    <a:pt x="25350" y="1188"/>
                  </a:lnTo>
                  <a:lnTo>
                    <a:pt x="24918" y="1040"/>
                  </a:lnTo>
                  <a:lnTo>
                    <a:pt x="24486" y="905"/>
                  </a:lnTo>
                  <a:lnTo>
                    <a:pt x="24054" y="770"/>
                  </a:lnTo>
                  <a:lnTo>
                    <a:pt x="23623" y="648"/>
                  </a:lnTo>
                  <a:lnTo>
                    <a:pt x="23178" y="540"/>
                  </a:lnTo>
                  <a:lnTo>
                    <a:pt x="22719" y="446"/>
                  </a:lnTo>
                  <a:lnTo>
                    <a:pt x="22274" y="352"/>
                  </a:lnTo>
                  <a:lnTo>
                    <a:pt x="21815" y="271"/>
                  </a:lnTo>
                  <a:lnTo>
                    <a:pt x="21356" y="203"/>
                  </a:lnTo>
                  <a:lnTo>
                    <a:pt x="20898" y="149"/>
                  </a:lnTo>
                  <a:lnTo>
                    <a:pt x="20425" y="95"/>
                  </a:lnTo>
                  <a:lnTo>
                    <a:pt x="19953" y="55"/>
                  </a:lnTo>
                  <a:lnTo>
                    <a:pt x="19481" y="28"/>
                  </a:lnTo>
                  <a:lnTo>
                    <a:pt x="19009" y="14"/>
                  </a:lnTo>
                  <a:lnTo>
                    <a:pt x="18523"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 name="Google Shape;1644;p147"/>
            <p:cNvSpPr/>
            <p:nvPr/>
          </p:nvSpPr>
          <p:spPr>
            <a:xfrm>
              <a:off x="6021600" y="3432700"/>
              <a:ext cx="293450" cy="206775"/>
            </a:xfrm>
            <a:custGeom>
              <a:rect b="b" l="l" r="r" t="t"/>
              <a:pathLst>
                <a:path extrusionOk="0" h="8271" w="11738">
                  <a:moveTo>
                    <a:pt x="11738" y="0"/>
                  </a:moveTo>
                  <a:lnTo>
                    <a:pt x="11481" y="108"/>
                  </a:lnTo>
                  <a:lnTo>
                    <a:pt x="11211" y="203"/>
                  </a:lnTo>
                  <a:lnTo>
                    <a:pt x="10942" y="284"/>
                  </a:lnTo>
                  <a:lnTo>
                    <a:pt x="10658" y="338"/>
                  </a:lnTo>
                  <a:lnTo>
                    <a:pt x="9647" y="540"/>
                  </a:lnTo>
                  <a:lnTo>
                    <a:pt x="8513" y="742"/>
                  </a:lnTo>
                  <a:lnTo>
                    <a:pt x="7407" y="931"/>
                  </a:lnTo>
                  <a:lnTo>
                    <a:pt x="6449" y="1080"/>
                  </a:lnTo>
                  <a:lnTo>
                    <a:pt x="5653" y="1201"/>
                  </a:lnTo>
                  <a:lnTo>
                    <a:pt x="4911" y="1336"/>
                  </a:lnTo>
                  <a:lnTo>
                    <a:pt x="4223" y="1471"/>
                  </a:lnTo>
                  <a:lnTo>
                    <a:pt x="3589" y="1619"/>
                  </a:lnTo>
                  <a:lnTo>
                    <a:pt x="3009" y="1768"/>
                  </a:lnTo>
                  <a:lnTo>
                    <a:pt x="2483" y="1943"/>
                  </a:lnTo>
                  <a:lnTo>
                    <a:pt x="2240" y="2024"/>
                  </a:lnTo>
                  <a:lnTo>
                    <a:pt x="2011" y="2118"/>
                  </a:lnTo>
                  <a:lnTo>
                    <a:pt x="1795" y="2213"/>
                  </a:lnTo>
                  <a:lnTo>
                    <a:pt x="1579" y="2321"/>
                  </a:lnTo>
                  <a:lnTo>
                    <a:pt x="1390" y="2429"/>
                  </a:lnTo>
                  <a:lnTo>
                    <a:pt x="1215" y="2537"/>
                  </a:lnTo>
                  <a:lnTo>
                    <a:pt x="1040" y="2658"/>
                  </a:lnTo>
                  <a:lnTo>
                    <a:pt x="891" y="2779"/>
                  </a:lnTo>
                  <a:lnTo>
                    <a:pt x="743" y="2901"/>
                  </a:lnTo>
                  <a:lnTo>
                    <a:pt x="621" y="3036"/>
                  </a:lnTo>
                  <a:lnTo>
                    <a:pt x="500" y="3184"/>
                  </a:lnTo>
                  <a:lnTo>
                    <a:pt x="392" y="3332"/>
                  </a:lnTo>
                  <a:lnTo>
                    <a:pt x="298" y="3481"/>
                  </a:lnTo>
                  <a:lnTo>
                    <a:pt x="217" y="3643"/>
                  </a:lnTo>
                  <a:lnTo>
                    <a:pt x="149" y="3818"/>
                  </a:lnTo>
                  <a:lnTo>
                    <a:pt x="95" y="3994"/>
                  </a:lnTo>
                  <a:lnTo>
                    <a:pt x="55" y="4182"/>
                  </a:lnTo>
                  <a:lnTo>
                    <a:pt x="28" y="4385"/>
                  </a:lnTo>
                  <a:lnTo>
                    <a:pt x="1" y="4587"/>
                  </a:lnTo>
                  <a:lnTo>
                    <a:pt x="1" y="4789"/>
                  </a:lnTo>
                  <a:lnTo>
                    <a:pt x="14" y="4992"/>
                  </a:lnTo>
                  <a:lnTo>
                    <a:pt x="28" y="5181"/>
                  </a:lnTo>
                  <a:lnTo>
                    <a:pt x="68" y="5370"/>
                  </a:lnTo>
                  <a:lnTo>
                    <a:pt x="122" y="5558"/>
                  </a:lnTo>
                  <a:lnTo>
                    <a:pt x="190" y="5734"/>
                  </a:lnTo>
                  <a:lnTo>
                    <a:pt x="271" y="5909"/>
                  </a:lnTo>
                  <a:lnTo>
                    <a:pt x="351" y="6085"/>
                  </a:lnTo>
                  <a:lnTo>
                    <a:pt x="459" y="6246"/>
                  </a:lnTo>
                  <a:lnTo>
                    <a:pt x="567" y="6395"/>
                  </a:lnTo>
                  <a:lnTo>
                    <a:pt x="702" y="6543"/>
                  </a:lnTo>
                  <a:lnTo>
                    <a:pt x="837" y="6692"/>
                  </a:lnTo>
                  <a:lnTo>
                    <a:pt x="986" y="6840"/>
                  </a:lnTo>
                  <a:lnTo>
                    <a:pt x="1134" y="6975"/>
                  </a:lnTo>
                  <a:lnTo>
                    <a:pt x="1296" y="7096"/>
                  </a:lnTo>
                  <a:lnTo>
                    <a:pt x="1471" y="7218"/>
                  </a:lnTo>
                  <a:lnTo>
                    <a:pt x="1647" y="7339"/>
                  </a:lnTo>
                  <a:lnTo>
                    <a:pt x="1835" y="7447"/>
                  </a:lnTo>
                  <a:lnTo>
                    <a:pt x="2038" y="7555"/>
                  </a:lnTo>
                  <a:lnTo>
                    <a:pt x="2240" y="7649"/>
                  </a:lnTo>
                  <a:lnTo>
                    <a:pt x="2443" y="7744"/>
                  </a:lnTo>
                  <a:lnTo>
                    <a:pt x="2874" y="7892"/>
                  </a:lnTo>
                  <a:lnTo>
                    <a:pt x="3319" y="8027"/>
                  </a:lnTo>
                  <a:lnTo>
                    <a:pt x="3765" y="8135"/>
                  </a:lnTo>
                  <a:lnTo>
                    <a:pt x="4237" y="8216"/>
                  </a:lnTo>
                  <a:lnTo>
                    <a:pt x="4709" y="8257"/>
                  </a:lnTo>
                  <a:lnTo>
                    <a:pt x="5168" y="8270"/>
                  </a:lnTo>
                  <a:lnTo>
                    <a:pt x="5545" y="8257"/>
                  </a:lnTo>
                  <a:lnTo>
                    <a:pt x="5977" y="8216"/>
                  </a:lnTo>
                  <a:lnTo>
                    <a:pt x="6449" y="8135"/>
                  </a:lnTo>
                  <a:lnTo>
                    <a:pt x="6706" y="8095"/>
                  </a:lnTo>
                  <a:lnTo>
                    <a:pt x="6962" y="8027"/>
                  </a:lnTo>
                  <a:lnTo>
                    <a:pt x="7232" y="7960"/>
                  </a:lnTo>
                  <a:lnTo>
                    <a:pt x="7502" y="7865"/>
                  </a:lnTo>
                  <a:lnTo>
                    <a:pt x="7771" y="7771"/>
                  </a:lnTo>
                  <a:lnTo>
                    <a:pt x="8055" y="7676"/>
                  </a:lnTo>
                  <a:lnTo>
                    <a:pt x="8324" y="7555"/>
                  </a:lnTo>
                  <a:lnTo>
                    <a:pt x="8608" y="7420"/>
                  </a:lnTo>
                  <a:lnTo>
                    <a:pt x="8878" y="7272"/>
                  </a:lnTo>
                  <a:lnTo>
                    <a:pt x="9147" y="7110"/>
                  </a:lnTo>
                  <a:lnTo>
                    <a:pt x="9404" y="6934"/>
                  </a:lnTo>
                  <a:lnTo>
                    <a:pt x="9660" y="6746"/>
                  </a:lnTo>
                  <a:lnTo>
                    <a:pt x="9903" y="6543"/>
                  </a:lnTo>
                  <a:lnTo>
                    <a:pt x="10146" y="6327"/>
                  </a:lnTo>
                  <a:lnTo>
                    <a:pt x="10375" y="6085"/>
                  </a:lnTo>
                  <a:lnTo>
                    <a:pt x="10591" y="5828"/>
                  </a:lnTo>
                  <a:lnTo>
                    <a:pt x="10780" y="5558"/>
                  </a:lnTo>
                  <a:lnTo>
                    <a:pt x="10969" y="5275"/>
                  </a:lnTo>
                  <a:lnTo>
                    <a:pt x="11144" y="4965"/>
                  </a:lnTo>
                  <a:lnTo>
                    <a:pt x="11292" y="4641"/>
                  </a:lnTo>
                  <a:lnTo>
                    <a:pt x="11427" y="4290"/>
                  </a:lnTo>
                  <a:lnTo>
                    <a:pt x="11535" y="3926"/>
                  </a:lnTo>
                  <a:lnTo>
                    <a:pt x="11616" y="3535"/>
                  </a:lnTo>
                  <a:lnTo>
                    <a:pt x="11684" y="3117"/>
                  </a:lnTo>
                  <a:lnTo>
                    <a:pt x="11724" y="2698"/>
                  </a:lnTo>
                  <a:lnTo>
                    <a:pt x="11738" y="2240"/>
                  </a:lnTo>
                  <a:lnTo>
                    <a:pt x="11738"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14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H2 H5 — Brick Light">
  <p:cSld name="CUSTOM_5">
    <p:bg>
      <p:bgPr>
        <a:solidFill>
          <a:srgbClr val="F2F5F7"/>
        </a:solidFill>
      </p:bgPr>
    </p:bg>
    <p:spTree>
      <p:nvGrpSpPr>
        <p:cNvPr id="1645" name="Shape 1645"/>
        <p:cNvGrpSpPr/>
        <p:nvPr/>
      </p:nvGrpSpPr>
      <p:grpSpPr>
        <a:xfrm>
          <a:off x="0" y="0"/>
          <a:ext cx="0" cy="0"/>
          <a:chOff x="0" y="0"/>
          <a:chExt cx="0" cy="0"/>
        </a:xfrm>
      </p:grpSpPr>
      <p:sp>
        <p:nvSpPr>
          <p:cNvPr id="1646" name="Google Shape;1646;p148"/>
          <p:cNvSpPr txBox="1"/>
          <p:nvPr>
            <p:ph type="title"/>
          </p:nvPr>
        </p:nvSpPr>
        <p:spPr>
          <a:xfrm>
            <a:off x="302700" y="1374750"/>
            <a:ext cx="4467900" cy="982800"/>
          </a:xfrm>
          <a:prstGeom prst="rect">
            <a:avLst/>
          </a:prstGeom>
          <a:noFill/>
          <a:ln>
            <a:noFill/>
          </a:ln>
        </p:spPr>
        <p:txBody>
          <a:bodyPr anchorCtr="0" anchor="b" bIns="0" lIns="0" spcFirstLastPara="1" rIns="0" wrap="square" tIns="0">
            <a:noAutofit/>
          </a:bodyPr>
          <a:lstStyle>
            <a:lvl1pPr lvl="0" rtl="0">
              <a:lnSpc>
                <a:spcPct val="90000"/>
              </a:lnSpc>
              <a:spcBef>
                <a:spcPts val="0"/>
              </a:spcBef>
              <a:spcAft>
                <a:spcPts val="0"/>
              </a:spcAft>
              <a:buSzPts val="1400"/>
              <a:buNone/>
              <a:defRPr b="1" sz="3200">
                <a:solidFill>
                  <a:schemeClr val="dk1"/>
                </a:solidFill>
                <a:latin typeface="Helvetica Neue"/>
                <a:ea typeface="Helvetica Neue"/>
                <a:cs typeface="Helvetica Neue"/>
                <a:sym typeface="Helvetica Neue"/>
              </a:defRPr>
            </a:lvl1pPr>
            <a:lvl2pPr lvl="1" rtl="0">
              <a:lnSpc>
                <a:spcPct val="90000"/>
              </a:lnSpc>
              <a:spcBef>
                <a:spcPts val="0"/>
              </a:spcBef>
              <a:spcAft>
                <a:spcPts val="0"/>
              </a:spcAft>
              <a:buSzPts val="1400"/>
              <a:buNone/>
              <a:defRPr/>
            </a:lvl2pPr>
            <a:lvl3pPr lvl="2" rtl="0">
              <a:lnSpc>
                <a:spcPct val="90000"/>
              </a:lnSpc>
              <a:spcBef>
                <a:spcPts val="0"/>
              </a:spcBef>
              <a:spcAft>
                <a:spcPts val="0"/>
              </a:spcAft>
              <a:buSzPts val="1400"/>
              <a:buNone/>
              <a:defRPr/>
            </a:lvl3pPr>
            <a:lvl4pPr lvl="3" rtl="0">
              <a:lnSpc>
                <a:spcPct val="90000"/>
              </a:lnSpc>
              <a:spcBef>
                <a:spcPts val="0"/>
              </a:spcBef>
              <a:spcAft>
                <a:spcPts val="0"/>
              </a:spcAft>
              <a:buSzPts val="1400"/>
              <a:buNone/>
              <a:defRPr/>
            </a:lvl4pPr>
            <a:lvl5pPr lvl="4" rtl="0">
              <a:lnSpc>
                <a:spcPct val="90000"/>
              </a:lnSpc>
              <a:spcBef>
                <a:spcPts val="0"/>
              </a:spcBef>
              <a:spcAft>
                <a:spcPts val="0"/>
              </a:spcAft>
              <a:buSzPts val="1400"/>
              <a:buNone/>
              <a:defRPr/>
            </a:lvl5pPr>
            <a:lvl6pPr lvl="5" rtl="0">
              <a:lnSpc>
                <a:spcPct val="90000"/>
              </a:lnSpc>
              <a:spcBef>
                <a:spcPts val="0"/>
              </a:spcBef>
              <a:spcAft>
                <a:spcPts val="0"/>
              </a:spcAft>
              <a:buSzPts val="1400"/>
              <a:buNone/>
              <a:defRPr/>
            </a:lvl6pPr>
            <a:lvl7pPr lvl="6" rtl="0">
              <a:lnSpc>
                <a:spcPct val="90000"/>
              </a:lnSpc>
              <a:spcBef>
                <a:spcPts val="0"/>
              </a:spcBef>
              <a:spcAft>
                <a:spcPts val="0"/>
              </a:spcAft>
              <a:buSzPts val="1400"/>
              <a:buNone/>
              <a:defRPr/>
            </a:lvl7pPr>
            <a:lvl8pPr lvl="7" rtl="0">
              <a:lnSpc>
                <a:spcPct val="90000"/>
              </a:lnSpc>
              <a:spcBef>
                <a:spcPts val="0"/>
              </a:spcBef>
              <a:spcAft>
                <a:spcPts val="0"/>
              </a:spcAft>
              <a:buSzPts val="1400"/>
              <a:buNone/>
              <a:defRPr/>
            </a:lvl8pPr>
            <a:lvl9pPr lvl="8" rtl="0">
              <a:lnSpc>
                <a:spcPct val="90000"/>
              </a:lnSpc>
              <a:spcBef>
                <a:spcPts val="0"/>
              </a:spcBef>
              <a:spcAft>
                <a:spcPts val="0"/>
              </a:spcAft>
              <a:buSzPts val="1400"/>
              <a:buNone/>
              <a:defRPr/>
            </a:lvl9pPr>
          </a:lstStyle>
          <a:p/>
        </p:txBody>
      </p:sp>
      <p:sp>
        <p:nvSpPr>
          <p:cNvPr id="1647" name="Google Shape;1647;p148"/>
          <p:cNvSpPr txBox="1"/>
          <p:nvPr>
            <p:ph idx="2" type="title"/>
          </p:nvPr>
        </p:nvSpPr>
        <p:spPr>
          <a:xfrm>
            <a:off x="302700" y="2586150"/>
            <a:ext cx="4467900" cy="982800"/>
          </a:xfrm>
          <a:prstGeom prst="rect">
            <a:avLst/>
          </a:prstGeom>
          <a:noFill/>
          <a:ln>
            <a:noFill/>
          </a:ln>
        </p:spPr>
        <p:txBody>
          <a:bodyPr anchorCtr="0" anchor="t" bIns="0" lIns="0" spcFirstLastPara="1" rIns="0" wrap="square" tIns="0">
            <a:noAutofit/>
          </a:bodyPr>
          <a:lstStyle>
            <a:lvl1pPr lvl="0" rtl="0">
              <a:spcBef>
                <a:spcPts val="0"/>
              </a:spcBef>
              <a:spcAft>
                <a:spcPts val="0"/>
              </a:spcAft>
              <a:buSzPts val="1400"/>
              <a:buNone/>
              <a:defRPr>
                <a:solidFill>
                  <a:schemeClr val="dk1"/>
                </a:solidFill>
                <a:latin typeface="Helvetica Neue"/>
                <a:ea typeface="Helvetica Neue"/>
                <a:cs typeface="Helvetica Neue"/>
                <a:sym typeface="Helvetica Neue"/>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1648" name="Google Shape;1648;p148"/>
          <p:cNvSpPr/>
          <p:nvPr/>
        </p:nvSpPr>
        <p:spPr>
          <a:xfrm>
            <a:off x="8698265" y="4870865"/>
            <a:ext cx="136800" cy="139800"/>
          </a:xfrm>
          <a:prstGeom prst="ellipse">
            <a:avLst/>
          </a:pr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 name="Google Shape;1649;p148"/>
          <p:cNvSpPr txBox="1"/>
          <p:nvPr>
            <p:ph idx="12" type="sldNum"/>
          </p:nvPr>
        </p:nvSpPr>
        <p:spPr>
          <a:xfrm>
            <a:off x="290521" y="4874925"/>
            <a:ext cx="312300" cy="131700"/>
          </a:xfrm>
          <a:prstGeom prst="rect">
            <a:avLst/>
          </a:prstGeom>
          <a:noFill/>
          <a:ln>
            <a:noFill/>
          </a:ln>
        </p:spPr>
        <p:txBody>
          <a:bodyPr anchorCtr="0" anchor="ctr" bIns="0" lIns="0" spcFirstLastPara="1" rIns="0" wrap="square" tIns="0">
            <a:noAutofit/>
          </a:bodyPr>
          <a:lstStyle>
            <a:lvl1pPr indent="0" lvl="0"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1pPr>
            <a:lvl2pPr indent="0" lvl="1"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2pPr>
            <a:lvl3pPr indent="0" lvl="2"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3pPr>
            <a:lvl4pPr indent="0" lvl="3"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4pPr>
            <a:lvl5pPr indent="0" lvl="4"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5pPr>
            <a:lvl6pPr indent="0" lvl="5"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6pPr>
            <a:lvl7pPr indent="0" lvl="6"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7pPr>
            <a:lvl8pPr indent="0" lvl="7"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8pPr>
            <a:lvl9pPr indent="0" lvl="8"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9pPr>
          </a:lstStyle>
          <a:p>
            <a:pPr indent="0" lvl="0" marL="0" rtl="0" algn="l">
              <a:spcBef>
                <a:spcPts val="0"/>
              </a:spcBef>
              <a:spcAft>
                <a:spcPts val="0"/>
              </a:spcAft>
              <a:buNone/>
            </a:pPr>
            <a:fld id="{00000000-1234-1234-1234-123412341234}" type="slidenum">
              <a:rPr lang="en"/>
              <a:t>‹#›</a:t>
            </a:fld>
            <a:endParaRPr/>
          </a:p>
        </p:txBody>
      </p:sp>
      <p:sp>
        <p:nvSpPr>
          <p:cNvPr id="1650" name="Google Shape;1650;p148"/>
          <p:cNvSpPr txBox="1"/>
          <p:nvPr/>
        </p:nvSpPr>
        <p:spPr>
          <a:xfrm>
            <a:off x="1206943" y="4874925"/>
            <a:ext cx="1577100" cy="131700"/>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Clr>
                <a:srgbClr val="000000"/>
              </a:buClr>
              <a:buSzPts val="600"/>
              <a:buFont typeface="Arial"/>
              <a:buNone/>
            </a:pPr>
            <a:r>
              <a:rPr lang="en" sz="600">
                <a:solidFill>
                  <a:schemeClr val="dk2"/>
                </a:solidFill>
                <a:latin typeface="Helvetica Neue"/>
                <a:ea typeface="Helvetica Neue"/>
                <a:cs typeface="Helvetica Neue"/>
                <a:sym typeface="Helvetica Neue"/>
              </a:rPr>
              <a:t>2022 © AppFolio, Inc. Confidential</a:t>
            </a:r>
            <a:endParaRPr sz="600">
              <a:solidFill>
                <a:schemeClr val="dk2"/>
              </a:solidFill>
              <a:latin typeface="Helvetica Neue"/>
              <a:ea typeface="Helvetica Neue"/>
              <a:cs typeface="Helvetica Neue"/>
              <a:sym typeface="Helvetica Neue"/>
            </a:endParaRPr>
          </a:p>
        </p:txBody>
      </p:sp>
      <p:grpSp>
        <p:nvGrpSpPr>
          <p:cNvPr id="1651" name="Google Shape;1651;p148"/>
          <p:cNvGrpSpPr/>
          <p:nvPr/>
        </p:nvGrpSpPr>
        <p:grpSpPr>
          <a:xfrm>
            <a:off x="8684368" y="4856161"/>
            <a:ext cx="164601" cy="164574"/>
            <a:chOff x="5701200" y="2981425"/>
            <a:chExt cx="927850" cy="905250"/>
          </a:xfrm>
        </p:grpSpPr>
        <p:sp>
          <p:nvSpPr>
            <p:cNvPr id="1652" name="Google Shape;1652;p148"/>
            <p:cNvSpPr/>
            <p:nvPr/>
          </p:nvSpPr>
          <p:spPr>
            <a:xfrm>
              <a:off x="5701200" y="2981425"/>
              <a:ext cx="927850" cy="905250"/>
            </a:xfrm>
            <a:custGeom>
              <a:rect b="b" l="l" r="r" t="t"/>
              <a:pathLst>
                <a:path extrusionOk="0" h="36210" w="37114">
                  <a:moveTo>
                    <a:pt x="20237" y="5748"/>
                  </a:moveTo>
                  <a:lnTo>
                    <a:pt x="20587" y="5761"/>
                  </a:lnTo>
                  <a:lnTo>
                    <a:pt x="20925" y="5788"/>
                  </a:lnTo>
                  <a:lnTo>
                    <a:pt x="21262" y="5815"/>
                  </a:lnTo>
                  <a:lnTo>
                    <a:pt x="21599" y="5869"/>
                  </a:lnTo>
                  <a:lnTo>
                    <a:pt x="21936" y="5923"/>
                  </a:lnTo>
                  <a:lnTo>
                    <a:pt x="22274" y="5991"/>
                  </a:lnTo>
                  <a:lnTo>
                    <a:pt x="22597" y="6072"/>
                  </a:lnTo>
                  <a:lnTo>
                    <a:pt x="22921" y="6166"/>
                  </a:lnTo>
                  <a:lnTo>
                    <a:pt x="23245" y="6260"/>
                  </a:lnTo>
                  <a:lnTo>
                    <a:pt x="23569" y="6368"/>
                  </a:lnTo>
                  <a:lnTo>
                    <a:pt x="23893" y="6503"/>
                  </a:lnTo>
                  <a:lnTo>
                    <a:pt x="24203" y="6625"/>
                  </a:lnTo>
                  <a:lnTo>
                    <a:pt x="24513" y="6773"/>
                  </a:lnTo>
                  <a:lnTo>
                    <a:pt x="24823" y="6922"/>
                  </a:lnTo>
                  <a:lnTo>
                    <a:pt x="25120" y="7083"/>
                  </a:lnTo>
                  <a:lnTo>
                    <a:pt x="25417" y="7272"/>
                  </a:lnTo>
                  <a:lnTo>
                    <a:pt x="25714" y="7488"/>
                  </a:lnTo>
                  <a:lnTo>
                    <a:pt x="26011" y="7731"/>
                  </a:lnTo>
                  <a:lnTo>
                    <a:pt x="26307" y="8001"/>
                  </a:lnTo>
                  <a:lnTo>
                    <a:pt x="26604" y="8298"/>
                  </a:lnTo>
                  <a:lnTo>
                    <a:pt x="26887" y="8621"/>
                  </a:lnTo>
                  <a:lnTo>
                    <a:pt x="27157" y="8972"/>
                  </a:lnTo>
                  <a:lnTo>
                    <a:pt x="27292" y="9174"/>
                  </a:lnTo>
                  <a:lnTo>
                    <a:pt x="27414" y="9363"/>
                  </a:lnTo>
                  <a:lnTo>
                    <a:pt x="27535" y="9579"/>
                  </a:lnTo>
                  <a:lnTo>
                    <a:pt x="27656" y="9795"/>
                  </a:lnTo>
                  <a:lnTo>
                    <a:pt x="27764" y="10024"/>
                  </a:lnTo>
                  <a:lnTo>
                    <a:pt x="27872" y="10254"/>
                  </a:lnTo>
                  <a:lnTo>
                    <a:pt x="27967" y="10497"/>
                  </a:lnTo>
                  <a:lnTo>
                    <a:pt x="28061" y="10753"/>
                  </a:lnTo>
                  <a:lnTo>
                    <a:pt x="28142" y="11023"/>
                  </a:lnTo>
                  <a:lnTo>
                    <a:pt x="28223" y="11292"/>
                  </a:lnTo>
                  <a:lnTo>
                    <a:pt x="28290" y="11576"/>
                  </a:lnTo>
                  <a:lnTo>
                    <a:pt x="28358" y="11873"/>
                  </a:lnTo>
                  <a:lnTo>
                    <a:pt x="28412" y="12169"/>
                  </a:lnTo>
                  <a:lnTo>
                    <a:pt x="28452" y="12493"/>
                  </a:lnTo>
                  <a:lnTo>
                    <a:pt x="28493" y="12817"/>
                  </a:lnTo>
                  <a:lnTo>
                    <a:pt x="28520" y="13154"/>
                  </a:lnTo>
                  <a:lnTo>
                    <a:pt x="28533" y="13491"/>
                  </a:lnTo>
                  <a:lnTo>
                    <a:pt x="28533" y="13856"/>
                  </a:lnTo>
                  <a:lnTo>
                    <a:pt x="28533" y="15893"/>
                  </a:lnTo>
                  <a:lnTo>
                    <a:pt x="28560" y="17039"/>
                  </a:lnTo>
                  <a:lnTo>
                    <a:pt x="28560" y="18186"/>
                  </a:lnTo>
                  <a:lnTo>
                    <a:pt x="28560" y="19319"/>
                  </a:lnTo>
                  <a:lnTo>
                    <a:pt x="28533" y="20412"/>
                  </a:lnTo>
                  <a:lnTo>
                    <a:pt x="28506" y="20938"/>
                  </a:lnTo>
                  <a:lnTo>
                    <a:pt x="28479" y="21451"/>
                  </a:lnTo>
                  <a:lnTo>
                    <a:pt x="28425" y="21937"/>
                  </a:lnTo>
                  <a:lnTo>
                    <a:pt x="28371" y="22395"/>
                  </a:lnTo>
                  <a:lnTo>
                    <a:pt x="28304" y="22827"/>
                  </a:lnTo>
                  <a:lnTo>
                    <a:pt x="28223" y="23218"/>
                  </a:lnTo>
                  <a:lnTo>
                    <a:pt x="28142" y="23582"/>
                  </a:lnTo>
                  <a:lnTo>
                    <a:pt x="28034" y="23906"/>
                  </a:lnTo>
                  <a:lnTo>
                    <a:pt x="27845" y="24392"/>
                  </a:lnTo>
                  <a:lnTo>
                    <a:pt x="27629" y="24864"/>
                  </a:lnTo>
                  <a:lnTo>
                    <a:pt x="27387" y="25323"/>
                  </a:lnTo>
                  <a:lnTo>
                    <a:pt x="27117" y="25768"/>
                  </a:lnTo>
                  <a:lnTo>
                    <a:pt x="26833" y="26200"/>
                  </a:lnTo>
                  <a:lnTo>
                    <a:pt x="26523" y="26618"/>
                  </a:lnTo>
                  <a:lnTo>
                    <a:pt x="26199" y="27009"/>
                  </a:lnTo>
                  <a:lnTo>
                    <a:pt x="25835" y="27400"/>
                  </a:lnTo>
                  <a:lnTo>
                    <a:pt x="25471" y="27751"/>
                  </a:lnTo>
                  <a:lnTo>
                    <a:pt x="25080" y="28088"/>
                  </a:lnTo>
                  <a:lnTo>
                    <a:pt x="24661" y="28412"/>
                  </a:lnTo>
                  <a:lnTo>
                    <a:pt x="24243" y="28709"/>
                  </a:lnTo>
                  <a:lnTo>
                    <a:pt x="23798" y="28979"/>
                  </a:lnTo>
                  <a:lnTo>
                    <a:pt x="23353" y="29222"/>
                  </a:lnTo>
                  <a:lnTo>
                    <a:pt x="22881" y="29451"/>
                  </a:lnTo>
                  <a:lnTo>
                    <a:pt x="22409" y="29640"/>
                  </a:lnTo>
                  <a:lnTo>
                    <a:pt x="22287" y="29694"/>
                  </a:lnTo>
                  <a:lnTo>
                    <a:pt x="21788" y="29869"/>
                  </a:lnTo>
                  <a:lnTo>
                    <a:pt x="21289" y="30031"/>
                  </a:lnTo>
                  <a:lnTo>
                    <a:pt x="20776" y="30152"/>
                  </a:lnTo>
                  <a:lnTo>
                    <a:pt x="20264" y="30260"/>
                  </a:lnTo>
                  <a:lnTo>
                    <a:pt x="19737" y="30341"/>
                  </a:lnTo>
                  <a:lnTo>
                    <a:pt x="19211" y="30395"/>
                  </a:lnTo>
                  <a:lnTo>
                    <a:pt x="18685" y="30422"/>
                  </a:lnTo>
                  <a:lnTo>
                    <a:pt x="17484" y="30422"/>
                  </a:lnTo>
                  <a:lnTo>
                    <a:pt x="17134" y="30395"/>
                  </a:lnTo>
                  <a:lnTo>
                    <a:pt x="16769" y="30368"/>
                  </a:lnTo>
                  <a:lnTo>
                    <a:pt x="16405" y="30328"/>
                  </a:lnTo>
                  <a:lnTo>
                    <a:pt x="16027" y="30274"/>
                  </a:lnTo>
                  <a:lnTo>
                    <a:pt x="15650" y="30193"/>
                  </a:lnTo>
                  <a:lnTo>
                    <a:pt x="15272" y="30112"/>
                  </a:lnTo>
                  <a:lnTo>
                    <a:pt x="14894" y="30017"/>
                  </a:lnTo>
                  <a:lnTo>
                    <a:pt x="14517" y="29910"/>
                  </a:lnTo>
                  <a:lnTo>
                    <a:pt x="14139" y="29788"/>
                  </a:lnTo>
                  <a:lnTo>
                    <a:pt x="13761" y="29653"/>
                  </a:lnTo>
                  <a:lnTo>
                    <a:pt x="13383" y="29505"/>
                  </a:lnTo>
                  <a:lnTo>
                    <a:pt x="13019" y="29343"/>
                  </a:lnTo>
                  <a:lnTo>
                    <a:pt x="12655" y="29168"/>
                  </a:lnTo>
                  <a:lnTo>
                    <a:pt x="12304" y="28979"/>
                  </a:lnTo>
                  <a:lnTo>
                    <a:pt x="11967" y="28776"/>
                  </a:lnTo>
                  <a:lnTo>
                    <a:pt x="11630" y="28560"/>
                  </a:lnTo>
                  <a:lnTo>
                    <a:pt x="11306" y="28345"/>
                  </a:lnTo>
                  <a:lnTo>
                    <a:pt x="10982" y="28102"/>
                  </a:lnTo>
                  <a:lnTo>
                    <a:pt x="10685" y="27859"/>
                  </a:lnTo>
                  <a:lnTo>
                    <a:pt x="10402" y="27603"/>
                  </a:lnTo>
                  <a:lnTo>
                    <a:pt x="10132" y="27319"/>
                  </a:lnTo>
                  <a:lnTo>
                    <a:pt x="9889" y="27036"/>
                  </a:lnTo>
                  <a:lnTo>
                    <a:pt x="9646" y="26739"/>
                  </a:lnTo>
                  <a:lnTo>
                    <a:pt x="9431" y="26429"/>
                  </a:lnTo>
                  <a:lnTo>
                    <a:pt x="9242" y="26119"/>
                  </a:lnTo>
                  <a:lnTo>
                    <a:pt x="9066" y="25781"/>
                  </a:lnTo>
                  <a:lnTo>
                    <a:pt x="8918" y="25444"/>
                  </a:lnTo>
                  <a:lnTo>
                    <a:pt x="8797" y="25080"/>
                  </a:lnTo>
                  <a:lnTo>
                    <a:pt x="8702" y="24716"/>
                  </a:lnTo>
                  <a:lnTo>
                    <a:pt x="8621" y="24338"/>
                  </a:lnTo>
                  <a:lnTo>
                    <a:pt x="8581" y="23960"/>
                  </a:lnTo>
                  <a:lnTo>
                    <a:pt x="8567" y="23555"/>
                  </a:lnTo>
                  <a:lnTo>
                    <a:pt x="8581" y="23097"/>
                  </a:lnTo>
                  <a:lnTo>
                    <a:pt x="8608" y="22840"/>
                  </a:lnTo>
                  <a:lnTo>
                    <a:pt x="8635" y="22598"/>
                  </a:lnTo>
                  <a:lnTo>
                    <a:pt x="8675" y="22328"/>
                  </a:lnTo>
                  <a:lnTo>
                    <a:pt x="8729" y="22071"/>
                  </a:lnTo>
                  <a:lnTo>
                    <a:pt x="8797" y="21802"/>
                  </a:lnTo>
                  <a:lnTo>
                    <a:pt x="8877" y="21518"/>
                  </a:lnTo>
                  <a:lnTo>
                    <a:pt x="8972" y="21249"/>
                  </a:lnTo>
                  <a:lnTo>
                    <a:pt x="9080" y="20965"/>
                  </a:lnTo>
                  <a:lnTo>
                    <a:pt x="9201" y="20682"/>
                  </a:lnTo>
                  <a:lnTo>
                    <a:pt x="9350" y="20399"/>
                  </a:lnTo>
                  <a:lnTo>
                    <a:pt x="9512" y="20129"/>
                  </a:lnTo>
                  <a:lnTo>
                    <a:pt x="9700" y="19846"/>
                  </a:lnTo>
                  <a:lnTo>
                    <a:pt x="9903" y="19562"/>
                  </a:lnTo>
                  <a:lnTo>
                    <a:pt x="10132" y="19292"/>
                  </a:lnTo>
                  <a:lnTo>
                    <a:pt x="10388" y="19023"/>
                  </a:lnTo>
                  <a:lnTo>
                    <a:pt x="10658" y="18766"/>
                  </a:lnTo>
                  <a:lnTo>
                    <a:pt x="10955" y="18510"/>
                  </a:lnTo>
                  <a:lnTo>
                    <a:pt x="11279" y="18254"/>
                  </a:lnTo>
                  <a:lnTo>
                    <a:pt x="11630" y="18011"/>
                  </a:lnTo>
                  <a:lnTo>
                    <a:pt x="12007" y="17781"/>
                  </a:lnTo>
                  <a:lnTo>
                    <a:pt x="12426" y="17552"/>
                  </a:lnTo>
                  <a:lnTo>
                    <a:pt x="12857" y="17350"/>
                  </a:lnTo>
                  <a:lnTo>
                    <a:pt x="13329" y="17147"/>
                  </a:lnTo>
                  <a:lnTo>
                    <a:pt x="13829" y="16959"/>
                  </a:lnTo>
                  <a:lnTo>
                    <a:pt x="14368" y="16770"/>
                  </a:lnTo>
                  <a:lnTo>
                    <a:pt x="14935" y="16621"/>
                  </a:lnTo>
                  <a:lnTo>
                    <a:pt x="15542" y="16473"/>
                  </a:lnTo>
                  <a:lnTo>
                    <a:pt x="16176" y="16338"/>
                  </a:lnTo>
                  <a:lnTo>
                    <a:pt x="16864" y="16230"/>
                  </a:lnTo>
                  <a:lnTo>
                    <a:pt x="17579" y="16122"/>
                  </a:lnTo>
                  <a:lnTo>
                    <a:pt x="18240" y="16041"/>
                  </a:lnTo>
                  <a:lnTo>
                    <a:pt x="19292" y="15933"/>
                  </a:lnTo>
                  <a:lnTo>
                    <a:pt x="20331" y="15785"/>
                  </a:lnTo>
                  <a:lnTo>
                    <a:pt x="21370" y="15623"/>
                  </a:lnTo>
                  <a:lnTo>
                    <a:pt x="22409" y="15434"/>
                  </a:lnTo>
                  <a:lnTo>
                    <a:pt x="22773" y="15340"/>
                  </a:lnTo>
                  <a:lnTo>
                    <a:pt x="23097" y="15245"/>
                  </a:lnTo>
                  <a:lnTo>
                    <a:pt x="23393" y="15151"/>
                  </a:lnTo>
                  <a:lnTo>
                    <a:pt x="23650" y="15043"/>
                  </a:lnTo>
                  <a:lnTo>
                    <a:pt x="23866" y="14921"/>
                  </a:lnTo>
                  <a:lnTo>
                    <a:pt x="24054" y="14800"/>
                  </a:lnTo>
                  <a:lnTo>
                    <a:pt x="24216" y="14665"/>
                  </a:lnTo>
                  <a:lnTo>
                    <a:pt x="24351" y="14530"/>
                  </a:lnTo>
                  <a:lnTo>
                    <a:pt x="24473" y="14395"/>
                  </a:lnTo>
                  <a:lnTo>
                    <a:pt x="24554" y="14260"/>
                  </a:lnTo>
                  <a:lnTo>
                    <a:pt x="24621" y="14112"/>
                  </a:lnTo>
                  <a:lnTo>
                    <a:pt x="24675" y="13977"/>
                  </a:lnTo>
                  <a:lnTo>
                    <a:pt x="24715" y="13829"/>
                  </a:lnTo>
                  <a:lnTo>
                    <a:pt x="24729" y="13694"/>
                  </a:lnTo>
                  <a:lnTo>
                    <a:pt x="24742" y="13559"/>
                  </a:lnTo>
                  <a:lnTo>
                    <a:pt x="24756" y="13424"/>
                  </a:lnTo>
                  <a:lnTo>
                    <a:pt x="24769" y="13276"/>
                  </a:lnTo>
                  <a:lnTo>
                    <a:pt x="24769" y="13127"/>
                  </a:lnTo>
                  <a:lnTo>
                    <a:pt x="24756" y="12817"/>
                  </a:lnTo>
                  <a:lnTo>
                    <a:pt x="24715" y="12534"/>
                  </a:lnTo>
                  <a:lnTo>
                    <a:pt x="24675" y="12385"/>
                  </a:lnTo>
                  <a:lnTo>
                    <a:pt x="24635" y="12237"/>
                  </a:lnTo>
                  <a:lnTo>
                    <a:pt x="24581" y="12102"/>
                  </a:lnTo>
                  <a:lnTo>
                    <a:pt x="24527" y="11967"/>
                  </a:lnTo>
                  <a:lnTo>
                    <a:pt x="24392" y="11697"/>
                  </a:lnTo>
                  <a:lnTo>
                    <a:pt x="24230" y="11454"/>
                  </a:lnTo>
                  <a:lnTo>
                    <a:pt x="24135" y="11333"/>
                  </a:lnTo>
                  <a:lnTo>
                    <a:pt x="24041" y="11225"/>
                  </a:lnTo>
                  <a:lnTo>
                    <a:pt x="23879" y="11050"/>
                  </a:lnTo>
                  <a:lnTo>
                    <a:pt x="23717" y="10888"/>
                  </a:lnTo>
                  <a:lnTo>
                    <a:pt x="23528" y="10726"/>
                  </a:lnTo>
                  <a:lnTo>
                    <a:pt x="23326" y="10591"/>
                  </a:lnTo>
                  <a:lnTo>
                    <a:pt x="23110" y="10470"/>
                  </a:lnTo>
                  <a:lnTo>
                    <a:pt x="22867" y="10348"/>
                  </a:lnTo>
                  <a:lnTo>
                    <a:pt x="22611" y="10240"/>
                  </a:lnTo>
                  <a:lnTo>
                    <a:pt x="22341" y="10146"/>
                  </a:lnTo>
                  <a:lnTo>
                    <a:pt x="22058" y="10065"/>
                  </a:lnTo>
                  <a:lnTo>
                    <a:pt x="21748" y="9997"/>
                  </a:lnTo>
                  <a:lnTo>
                    <a:pt x="21424" y="9930"/>
                  </a:lnTo>
                  <a:lnTo>
                    <a:pt x="21086" y="9889"/>
                  </a:lnTo>
                  <a:lnTo>
                    <a:pt x="20722" y="9849"/>
                  </a:lnTo>
                  <a:lnTo>
                    <a:pt x="20344" y="9822"/>
                  </a:lnTo>
                  <a:lnTo>
                    <a:pt x="19953" y="9809"/>
                  </a:lnTo>
                  <a:lnTo>
                    <a:pt x="19535" y="9795"/>
                  </a:lnTo>
                  <a:lnTo>
                    <a:pt x="19157" y="9809"/>
                  </a:lnTo>
                  <a:lnTo>
                    <a:pt x="18780" y="9822"/>
                  </a:lnTo>
                  <a:lnTo>
                    <a:pt x="18429" y="9849"/>
                  </a:lnTo>
                  <a:lnTo>
                    <a:pt x="18092" y="9889"/>
                  </a:lnTo>
                  <a:lnTo>
                    <a:pt x="17781" y="9930"/>
                  </a:lnTo>
                  <a:lnTo>
                    <a:pt x="17484" y="9984"/>
                  </a:lnTo>
                  <a:lnTo>
                    <a:pt x="17188" y="10051"/>
                  </a:lnTo>
                  <a:lnTo>
                    <a:pt x="16931" y="10132"/>
                  </a:lnTo>
                  <a:lnTo>
                    <a:pt x="16675" y="10213"/>
                  </a:lnTo>
                  <a:lnTo>
                    <a:pt x="16432" y="10308"/>
                  </a:lnTo>
                  <a:lnTo>
                    <a:pt x="16203" y="10416"/>
                  </a:lnTo>
                  <a:lnTo>
                    <a:pt x="16001" y="10524"/>
                  </a:lnTo>
                  <a:lnTo>
                    <a:pt x="15798" y="10631"/>
                  </a:lnTo>
                  <a:lnTo>
                    <a:pt x="15609" y="10753"/>
                  </a:lnTo>
                  <a:lnTo>
                    <a:pt x="15434" y="10888"/>
                  </a:lnTo>
                  <a:lnTo>
                    <a:pt x="15272" y="11023"/>
                  </a:lnTo>
                  <a:lnTo>
                    <a:pt x="15124" y="11171"/>
                  </a:lnTo>
                  <a:lnTo>
                    <a:pt x="14989" y="11319"/>
                  </a:lnTo>
                  <a:lnTo>
                    <a:pt x="14854" y="11468"/>
                  </a:lnTo>
                  <a:lnTo>
                    <a:pt x="14732" y="11630"/>
                  </a:lnTo>
                  <a:lnTo>
                    <a:pt x="14624" y="11792"/>
                  </a:lnTo>
                  <a:lnTo>
                    <a:pt x="14517" y="11954"/>
                  </a:lnTo>
                  <a:lnTo>
                    <a:pt x="14422" y="12129"/>
                  </a:lnTo>
                  <a:lnTo>
                    <a:pt x="14341" y="12304"/>
                  </a:lnTo>
                  <a:lnTo>
                    <a:pt x="14179" y="12669"/>
                  </a:lnTo>
                  <a:lnTo>
                    <a:pt x="14058" y="13046"/>
                  </a:lnTo>
                  <a:lnTo>
                    <a:pt x="13950" y="13424"/>
                  </a:lnTo>
                  <a:lnTo>
                    <a:pt x="13856" y="13815"/>
                  </a:lnTo>
                  <a:lnTo>
                    <a:pt x="13815" y="14004"/>
                  </a:lnTo>
                  <a:lnTo>
                    <a:pt x="13761" y="14179"/>
                  </a:lnTo>
                  <a:lnTo>
                    <a:pt x="13694" y="14341"/>
                  </a:lnTo>
                  <a:lnTo>
                    <a:pt x="13613" y="14503"/>
                  </a:lnTo>
                  <a:lnTo>
                    <a:pt x="13505" y="14652"/>
                  </a:lnTo>
                  <a:lnTo>
                    <a:pt x="13397" y="14800"/>
                  </a:lnTo>
                  <a:lnTo>
                    <a:pt x="13262" y="14935"/>
                  </a:lnTo>
                  <a:lnTo>
                    <a:pt x="13127" y="15043"/>
                  </a:lnTo>
                  <a:lnTo>
                    <a:pt x="12979" y="15151"/>
                  </a:lnTo>
                  <a:lnTo>
                    <a:pt x="12817" y="15245"/>
                  </a:lnTo>
                  <a:lnTo>
                    <a:pt x="12655" y="15313"/>
                  </a:lnTo>
                  <a:lnTo>
                    <a:pt x="12479" y="15380"/>
                  </a:lnTo>
                  <a:lnTo>
                    <a:pt x="12304" y="15421"/>
                  </a:lnTo>
                  <a:lnTo>
                    <a:pt x="12115" y="15448"/>
                  </a:lnTo>
                  <a:lnTo>
                    <a:pt x="11751" y="15448"/>
                  </a:lnTo>
                  <a:lnTo>
                    <a:pt x="11562" y="15434"/>
                  </a:lnTo>
                  <a:lnTo>
                    <a:pt x="11373" y="15407"/>
                  </a:lnTo>
                  <a:lnTo>
                    <a:pt x="11184" y="15367"/>
                  </a:lnTo>
                  <a:lnTo>
                    <a:pt x="10995" y="15313"/>
                  </a:lnTo>
                  <a:lnTo>
                    <a:pt x="10820" y="15232"/>
                  </a:lnTo>
                  <a:lnTo>
                    <a:pt x="10645" y="15137"/>
                  </a:lnTo>
                  <a:lnTo>
                    <a:pt x="10496" y="15029"/>
                  </a:lnTo>
                  <a:lnTo>
                    <a:pt x="10334" y="14908"/>
                  </a:lnTo>
                  <a:lnTo>
                    <a:pt x="10200" y="14773"/>
                  </a:lnTo>
                  <a:lnTo>
                    <a:pt x="10078" y="14625"/>
                  </a:lnTo>
                  <a:lnTo>
                    <a:pt x="9970" y="14463"/>
                  </a:lnTo>
                  <a:lnTo>
                    <a:pt x="9876" y="14287"/>
                  </a:lnTo>
                  <a:lnTo>
                    <a:pt x="9795" y="14112"/>
                  </a:lnTo>
                  <a:lnTo>
                    <a:pt x="9741" y="13937"/>
                  </a:lnTo>
                  <a:lnTo>
                    <a:pt x="9687" y="13748"/>
                  </a:lnTo>
                  <a:lnTo>
                    <a:pt x="9660" y="13545"/>
                  </a:lnTo>
                  <a:lnTo>
                    <a:pt x="9660" y="13424"/>
                  </a:lnTo>
                  <a:lnTo>
                    <a:pt x="9700" y="13127"/>
                  </a:lnTo>
                  <a:lnTo>
                    <a:pt x="9741" y="12817"/>
                  </a:lnTo>
                  <a:lnTo>
                    <a:pt x="9795" y="12520"/>
                  </a:lnTo>
                  <a:lnTo>
                    <a:pt x="9849" y="12223"/>
                  </a:lnTo>
                  <a:lnTo>
                    <a:pt x="9930" y="11927"/>
                  </a:lnTo>
                  <a:lnTo>
                    <a:pt x="10011" y="11643"/>
                  </a:lnTo>
                  <a:lnTo>
                    <a:pt x="10105" y="11360"/>
                  </a:lnTo>
                  <a:lnTo>
                    <a:pt x="10213" y="11077"/>
                  </a:lnTo>
                  <a:lnTo>
                    <a:pt x="10334" y="10793"/>
                  </a:lnTo>
                  <a:lnTo>
                    <a:pt x="10456" y="10524"/>
                  </a:lnTo>
                  <a:lnTo>
                    <a:pt x="10591" y="10254"/>
                  </a:lnTo>
                  <a:lnTo>
                    <a:pt x="10739" y="9984"/>
                  </a:lnTo>
                  <a:lnTo>
                    <a:pt x="10901" y="9728"/>
                  </a:lnTo>
                  <a:lnTo>
                    <a:pt x="11063" y="9471"/>
                  </a:lnTo>
                  <a:lnTo>
                    <a:pt x="11252" y="9228"/>
                  </a:lnTo>
                  <a:lnTo>
                    <a:pt x="11427" y="8986"/>
                  </a:lnTo>
                  <a:lnTo>
                    <a:pt x="11603" y="8783"/>
                  </a:lnTo>
                  <a:lnTo>
                    <a:pt x="11778" y="8594"/>
                  </a:lnTo>
                  <a:lnTo>
                    <a:pt x="11953" y="8405"/>
                  </a:lnTo>
                  <a:lnTo>
                    <a:pt x="12142" y="8230"/>
                  </a:lnTo>
                  <a:lnTo>
                    <a:pt x="12345" y="8055"/>
                  </a:lnTo>
                  <a:lnTo>
                    <a:pt x="12547" y="7893"/>
                  </a:lnTo>
                  <a:lnTo>
                    <a:pt x="12749" y="7731"/>
                  </a:lnTo>
                  <a:lnTo>
                    <a:pt x="12965" y="7569"/>
                  </a:lnTo>
                  <a:lnTo>
                    <a:pt x="13181" y="7421"/>
                  </a:lnTo>
                  <a:lnTo>
                    <a:pt x="13410" y="7286"/>
                  </a:lnTo>
                  <a:lnTo>
                    <a:pt x="13640" y="7151"/>
                  </a:lnTo>
                  <a:lnTo>
                    <a:pt x="13869" y="7016"/>
                  </a:lnTo>
                  <a:lnTo>
                    <a:pt x="14125" y="6895"/>
                  </a:lnTo>
                  <a:lnTo>
                    <a:pt x="14368" y="6773"/>
                  </a:lnTo>
                  <a:lnTo>
                    <a:pt x="14624" y="6665"/>
                  </a:lnTo>
                  <a:lnTo>
                    <a:pt x="14881" y="6557"/>
                  </a:lnTo>
                  <a:lnTo>
                    <a:pt x="15434" y="6368"/>
                  </a:lnTo>
                  <a:lnTo>
                    <a:pt x="16001" y="6207"/>
                  </a:lnTo>
                  <a:lnTo>
                    <a:pt x="16581" y="6058"/>
                  </a:lnTo>
                  <a:lnTo>
                    <a:pt x="17201" y="5950"/>
                  </a:lnTo>
                  <a:lnTo>
                    <a:pt x="17835" y="5856"/>
                  </a:lnTo>
                  <a:lnTo>
                    <a:pt x="18496" y="5802"/>
                  </a:lnTo>
                  <a:lnTo>
                    <a:pt x="19184" y="5761"/>
                  </a:lnTo>
                  <a:lnTo>
                    <a:pt x="19899" y="5748"/>
                  </a:lnTo>
                  <a:close/>
                  <a:moveTo>
                    <a:pt x="18523" y="1"/>
                  </a:moveTo>
                  <a:lnTo>
                    <a:pt x="18038" y="14"/>
                  </a:lnTo>
                  <a:lnTo>
                    <a:pt x="17565" y="28"/>
                  </a:lnTo>
                  <a:lnTo>
                    <a:pt x="17093" y="55"/>
                  </a:lnTo>
                  <a:lnTo>
                    <a:pt x="16621" y="95"/>
                  </a:lnTo>
                  <a:lnTo>
                    <a:pt x="16149" y="149"/>
                  </a:lnTo>
                  <a:lnTo>
                    <a:pt x="15690" y="203"/>
                  </a:lnTo>
                  <a:lnTo>
                    <a:pt x="15232" y="271"/>
                  </a:lnTo>
                  <a:lnTo>
                    <a:pt x="14773" y="352"/>
                  </a:lnTo>
                  <a:lnTo>
                    <a:pt x="14328" y="446"/>
                  </a:lnTo>
                  <a:lnTo>
                    <a:pt x="13882" y="540"/>
                  </a:lnTo>
                  <a:lnTo>
                    <a:pt x="13437" y="648"/>
                  </a:lnTo>
                  <a:lnTo>
                    <a:pt x="12992" y="770"/>
                  </a:lnTo>
                  <a:lnTo>
                    <a:pt x="12560" y="905"/>
                  </a:lnTo>
                  <a:lnTo>
                    <a:pt x="12129" y="1040"/>
                  </a:lnTo>
                  <a:lnTo>
                    <a:pt x="11711" y="1201"/>
                  </a:lnTo>
                  <a:lnTo>
                    <a:pt x="11292" y="1350"/>
                  </a:lnTo>
                  <a:lnTo>
                    <a:pt x="10874" y="1525"/>
                  </a:lnTo>
                  <a:lnTo>
                    <a:pt x="10469" y="1701"/>
                  </a:lnTo>
                  <a:lnTo>
                    <a:pt x="10065" y="1890"/>
                  </a:lnTo>
                  <a:lnTo>
                    <a:pt x="9673" y="2078"/>
                  </a:lnTo>
                  <a:lnTo>
                    <a:pt x="9282" y="2294"/>
                  </a:lnTo>
                  <a:lnTo>
                    <a:pt x="8891" y="2497"/>
                  </a:lnTo>
                  <a:lnTo>
                    <a:pt x="8513" y="2726"/>
                  </a:lnTo>
                  <a:lnTo>
                    <a:pt x="8149" y="2955"/>
                  </a:lnTo>
                  <a:lnTo>
                    <a:pt x="7771" y="3198"/>
                  </a:lnTo>
                  <a:lnTo>
                    <a:pt x="7420" y="3441"/>
                  </a:lnTo>
                  <a:lnTo>
                    <a:pt x="7070" y="3697"/>
                  </a:lnTo>
                  <a:lnTo>
                    <a:pt x="6719" y="3967"/>
                  </a:lnTo>
                  <a:lnTo>
                    <a:pt x="6382" y="4237"/>
                  </a:lnTo>
                  <a:lnTo>
                    <a:pt x="6044" y="4520"/>
                  </a:lnTo>
                  <a:lnTo>
                    <a:pt x="5721" y="4803"/>
                  </a:lnTo>
                  <a:lnTo>
                    <a:pt x="5410" y="5100"/>
                  </a:lnTo>
                  <a:lnTo>
                    <a:pt x="5100" y="5411"/>
                  </a:lnTo>
                  <a:lnTo>
                    <a:pt x="4790" y="5721"/>
                  </a:lnTo>
                  <a:lnTo>
                    <a:pt x="4493" y="6031"/>
                  </a:lnTo>
                  <a:lnTo>
                    <a:pt x="4210" y="6368"/>
                  </a:lnTo>
                  <a:lnTo>
                    <a:pt x="3940" y="6692"/>
                  </a:lnTo>
                  <a:lnTo>
                    <a:pt x="3670" y="7029"/>
                  </a:lnTo>
                  <a:lnTo>
                    <a:pt x="3400" y="7380"/>
                  </a:lnTo>
                  <a:lnTo>
                    <a:pt x="3144" y="7731"/>
                  </a:lnTo>
                  <a:lnTo>
                    <a:pt x="2901" y="8095"/>
                  </a:lnTo>
                  <a:lnTo>
                    <a:pt x="2672" y="8473"/>
                  </a:lnTo>
                  <a:lnTo>
                    <a:pt x="2442" y="8837"/>
                  </a:lnTo>
                  <a:lnTo>
                    <a:pt x="2227" y="9228"/>
                  </a:lnTo>
                  <a:lnTo>
                    <a:pt x="2011" y="9606"/>
                  </a:lnTo>
                  <a:lnTo>
                    <a:pt x="1822" y="9997"/>
                  </a:lnTo>
                  <a:lnTo>
                    <a:pt x="1633" y="10402"/>
                  </a:lnTo>
                  <a:lnTo>
                    <a:pt x="1444" y="10807"/>
                  </a:lnTo>
                  <a:lnTo>
                    <a:pt x="1282" y="11225"/>
                  </a:lnTo>
                  <a:lnTo>
                    <a:pt x="1120" y="11643"/>
                  </a:lnTo>
                  <a:lnTo>
                    <a:pt x="972" y="12061"/>
                  </a:lnTo>
                  <a:lnTo>
                    <a:pt x="824" y="12493"/>
                  </a:lnTo>
                  <a:lnTo>
                    <a:pt x="702" y="12925"/>
                  </a:lnTo>
                  <a:lnTo>
                    <a:pt x="581" y="13357"/>
                  </a:lnTo>
                  <a:lnTo>
                    <a:pt x="473" y="13802"/>
                  </a:lnTo>
                  <a:lnTo>
                    <a:pt x="378" y="14260"/>
                  </a:lnTo>
                  <a:lnTo>
                    <a:pt x="284" y="14719"/>
                  </a:lnTo>
                  <a:lnTo>
                    <a:pt x="216" y="15178"/>
                  </a:lnTo>
                  <a:lnTo>
                    <a:pt x="149" y="15636"/>
                  </a:lnTo>
                  <a:lnTo>
                    <a:pt x="95" y="16109"/>
                  </a:lnTo>
                  <a:lnTo>
                    <a:pt x="55" y="16581"/>
                  </a:lnTo>
                  <a:lnTo>
                    <a:pt x="28" y="17066"/>
                  </a:lnTo>
                  <a:lnTo>
                    <a:pt x="1" y="17539"/>
                  </a:lnTo>
                  <a:lnTo>
                    <a:pt x="1" y="18024"/>
                  </a:lnTo>
                  <a:lnTo>
                    <a:pt x="1" y="18523"/>
                  </a:lnTo>
                  <a:lnTo>
                    <a:pt x="28" y="18996"/>
                  </a:lnTo>
                  <a:lnTo>
                    <a:pt x="55" y="19481"/>
                  </a:lnTo>
                  <a:lnTo>
                    <a:pt x="95" y="19953"/>
                  </a:lnTo>
                  <a:lnTo>
                    <a:pt x="149" y="20426"/>
                  </a:lnTo>
                  <a:lnTo>
                    <a:pt x="216" y="20898"/>
                  </a:lnTo>
                  <a:lnTo>
                    <a:pt x="284" y="21356"/>
                  </a:lnTo>
                  <a:lnTo>
                    <a:pt x="378" y="21815"/>
                  </a:lnTo>
                  <a:lnTo>
                    <a:pt x="473" y="22260"/>
                  </a:lnTo>
                  <a:lnTo>
                    <a:pt x="581" y="22706"/>
                  </a:lnTo>
                  <a:lnTo>
                    <a:pt x="702" y="23151"/>
                  </a:lnTo>
                  <a:lnTo>
                    <a:pt x="824" y="23582"/>
                  </a:lnTo>
                  <a:lnTo>
                    <a:pt x="972" y="24014"/>
                  </a:lnTo>
                  <a:lnTo>
                    <a:pt x="1120" y="24446"/>
                  </a:lnTo>
                  <a:lnTo>
                    <a:pt x="1282" y="24864"/>
                  </a:lnTo>
                  <a:lnTo>
                    <a:pt x="1444" y="25282"/>
                  </a:lnTo>
                  <a:lnTo>
                    <a:pt x="1633" y="25687"/>
                  </a:lnTo>
                  <a:lnTo>
                    <a:pt x="1822" y="26092"/>
                  </a:lnTo>
                  <a:lnTo>
                    <a:pt x="2011" y="26483"/>
                  </a:lnTo>
                  <a:lnTo>
                    <a:pt x="2227" y="26874"/>
                  </a:lnTo>
                  <a:lnTo>
                    <a:pt x="2442" y="27265"/>
                  </a:lnTo>
                  <a:lnTo>
                    <a:pt x="2672" y="27643"/>
                  </a:lnTo>
                  <a:lnTo>
                    <a:pt x="2901" y="28007"/>
                  </a:lnTo>
                  <a:lnTo>
                    <a:pt x="3144" y="28372"/>
                  </a:lnTo>
                  <a:lnTo>
                    <a:pt x="3400" y="28736"/>
                  </a:lnTo>
                  <a:lnTo>
                    <a:pt x="3670" y="29087"/>
                  </a:lnTo>
                  <a:lnTo>
                    <a:pt x="3940" y="29424"/>
                  </a:lnTo>
                  <a:lnTo>
                    <a:pt x="4210" y="29761"/>
                  </a:lnTo>
                  <a:lnTo>
                    <a:pt x="4493" y="30098"/>
                  </a:lnTo>
                  <a:lnTo>
                    <a:pt x="4790" y="30422"/>
                  </a:lnTo>
                  <a:lnTo>
                    <a:pt x="5100" y="30732"/>
                  </a:lnTo>
                  <a:lnTo>
                    <a:pt x="5410" y="31043"/>
                  </a:lnTo>
                  <a:lnTo>
                    <a:pt x="5721" y="31340"/>
                  </a:lnTo>
                  <a:lnTo>
                    <a:pt x="6044" y="31636"/>
                  </a:lnTo>
                  <a:lnTo>
                    <a:pt x="6382" y="31920"/>
                  </a:lnTo>
                  <a:lnTo>
                    <a:pt x="6719" y="32189"/>
                  </a:lnTo>
                  <a:lnTo>
                    <a:pt x="7070" y="32459"/>
                  </a:lnTo>
                  <a:lnTo>
                    <a:pt x="7420" y="32716"/>
                  </a:lnTo>
                  <a:lnTo>
                    <a:pt x="7771" y="32972"/>
                  </a:lnTo>
                  <a:lnTo>
                    <a:pt x="8149" y="33215"/>
                  </a:lnTo>
                  <a:lnTo>
                    <a:pt x="8513" y="33458"/>
                  </a:lnTo>
                  <a:lnTo>
                    <a:pt x="8891" y="33673"/>
                  </a:lnTo>
                  <a:lnTo>
                    <a:pt x="9282" y="33889"/>
                  </a:lnTo>
                  <a:lnTo>
                    <a:pt x="9673" y="34105"/>
                  </a:lnTo>
                  <a:lnTo>
                    <a:pt x="10065" y="34307"/>
                  </a:lnTo>
                  <a:lnTo>
                    <a:pt x="10469" y="34496"/>
                  </a:lnTo>
                  <a:lnTo>
                    <a:pt x="10874" y="34672"/>
                  </a:lnTo>
                  <a:lnTo>
                    <a:pt x="11292" y="34847"/>
                  </a:lnTo>
                  <a:lnTo>
                    <a:pt x="11711" y="35009"/>
                  </a:lnTo>
                  <a:lnTo>
                    <a:pt x="12129" y="35157"/>
                  </a:lnTo>
                  <a:lnTo>
                    <a:pt x="12560" y="35306"/>
                  </a:lnTo>
                  <a:lnTo>
                    <a:pt x="12992" y="35427"/>
                  </a:lnTo>
                  <a:lnTo>
                    <a:pt x="13437" y="35562"/>
                  </a:lnTo>
                  <a:lnTo>
                    <a:pt x="13882" y="35670"/>
                  </a:lnTo>
                  <a:lnTo>
                    <a:pt x="14328" y="35764"/>
                  </a:lnTo>
                  <a:lnTo>
                    <a:pt x="14773" y="35859"/>
                  </a:lnTo>
                  <a:lnTo>
                    <a:pt x="15232" y="35940"/>
                  </a:lnTo>
                  <a:lnTo>
                    <a:pt x="15690" y="36021"/>
                  </a:lnTo>
                  <a:lnTo>
                    <a:pt x="16149" y="36075"/>
                  </a:lnTo>
                  <a:lnTo>
                    <a:pt x="16621" y="36129"/>
                  </a:lnTo>
                  <a:lnTo>
                    <a:pt x="17093" y="36169"/>
                  </a:lnTo>
                  <a:lnTo>
                    <a:pt x="17565" y="36196"/>
                  </a:lnTo>
                  <a:lnTo>
                    <a:pt x="18038" y="36210"/>
                  </a:lnTo>
                  <a:lnTo>
                    <a:pt x="19009" y="36210"/>
                  </a:lnTo>
                  <a:lnTo>
                    <a:pt x="19481" y="36196"/>
                  </a:lnTo>
                  <a:lnTo>
                    <a:pt x="19953" y="36169"/>
                  </a:lnTo>
                  <a:lnTo>
                    <a:pt x="20425" y="36129"/>
                  </a:lnTo>
                  <a:lnTo>
                    <a:pt x="20898" y="36075"/>
                  </a:lnTo>
                  <a:lnTo>
                    <a:pt x="21356" y="36021"/>
                  </a:lnTo>
                  <a:lnTo>
                    <a:pt x="21815" y="35953"/>
                  </a:lnTo>
                  <a:lnTo>
                    <a:pt x="22274" y="35872"/>
                  </a:lnTo>
                  <a:lnTo>
                    <a:pt x="22719" y="35778"/>
                  </a:lnTo>
                  <a:lnTo>
                    <a:pt x="23178" y="35670"/>
                  </a:lnTo>
                  <a:lnTo>
                    <a:pt x="23623" y="35562"/>
                  </a:lnTo>
                  <a:lnTo>
                    <a:pt x="24054" y="35441"/>
                  </a:lnTo>
                  <a:lnTo>
                    <a:pt x="24486" y="35306"/>
                  </a:lnTo>
                  <a:lnTo>
                    <a:pt x="24918" y="35171"/>
                  </a:lnTo>
                  <a:lnTo>
                    <a:pt x="25350" y="35022"/>
                  </a:lnTo>
                  <a:lnTo>
                    <a:pt x="25768" y="34861"/>
                  </a:lnTo>
                  <a:lnTo>
                    <a:pt x="26186" y="34685"/>
                  </a:lnTo>
                  <a:lnTo>
                    <a:pt x="26591" y="34510"/>
                  </a:lnTo>
                  <a:lnTo>
                    <a:pt x="26995" y="34321"/>
                  </a:lnTo>
                  <a:lnTo>
                    <a:pt x="27387" y="34119"/>
                  </a:lnTo>
                  <a:lnTo>
                    <a:pt x="27778" y="33916"/>
                  </a:lnTo>
                  <a:lnTo>
                    <a:pt x="28169" y="33700"/>
                  </a:lnTo>
                  <a:lnTo>
                    <a:pt x="28547" y="33471"/>
                  </a:lnTo>
                  <a:lnTo>
                    <a:pt x="28925" y="33242"/>
                  </a:lnTo>
                  <a:lnTo>
                    <a:pt x="29289" y="32999"/>
                  </a:lnTo>
                  <a:lnTo>
                    <a:pt x="29653" y="32756"/>
                  </a:lnTo>
                  <a:lnTo>
                    <a:pt x="30004" y="32500"/>
                  </a:lnTo>
                  <a:lnTo>
                    <a:pt x="30355" y="32230"/>
                  </a:lnTo>
                  <a:lnTo>
                    <a:pt x="30692" y="31947"/>
                  </a:lnTo>
                  <a:lnTo>
                    <a:pt x="31029" y="31663"/>
                  </a:lnTo>
                  <a:lnTo>
                    <a:pt x="31353" y="31380"/>
                  </a:lnTo>
                  <a:lnTo>
                    <a:pt x="31677" y="31083"/>
                  </a:lnTo>
                  <a:lnTo>
                    <a:pt x="31987" y="30773"/>
                  </a:lnTo>
                  <a:lnTo>
                    <a:pt x="32284" y="30463"/>
                  </a:lnTo>
                  <a:lnTo>
                    <a:pt x="32580" y="30139"/>
                  </a:lnTo>
                  <a:lnTo>
                    <a:pt x="32877" y="29815"/>
                  </a:lnTo>
                  <a:lnTo>
                    <a:pt x="33147" y="29478"/>
                  </a:lnTo>
                  <a:lnTo>
                    <a:pt x="33430" y="29127"/>
                  </a:lnTo>
                  <a:lnTo>
                    <a:pt x="33687" y="28776"/>
                  </a:lnTo>
                  <a:lnTo>
                    <a:pt x="33943" y="28426"/>
                  </a:lnTo>
                  <a:lnTo>
                    <a:pt x="34186" y="28061"/>
                  </a:lnTo>
                  <a:lnTo>
                    <a:pt x="34429" y="27697"/>
                  </a:lnTo>
                  <a:lnTo>
                    <a:pt x="34658" y="27319"/>
                  </a:lnTo>
                  <a:lnTo>
                    <a:pt x="34874" y="26928"/>
                  </a:lnTo>
                  <a:lnTo>
                    <a:pt x="35076" y="26537"/>
                  </a:lnTo>
                  <a:lnTo>
                    <a:pt x="35279" y="26146"/>
                  </a:lnTo>
                  <a:lnTo>
                    <a:pt x="35467" y="25741"/>
                  </a:lnTo>
                  <a:lnTo>
                    <a:pt x="35656" y="25336"/>
                  </a:lnTo>
                  <a:lnTo>
                    <a:pt x="35832" y="24918"/>
                  </a:lnTo>
                  <a:lnTo>
                    <a:pt x="35980" y="24500"/>
                  </a:lnTo>
                  <a:lnTo>
                    <a:pt x="36142" y="24068"/>
                  </a:lnTo>
                  <a:lnTo>
                    <a:pt x="36277" y="23636"/>
                  </a:lnTo>
                  <a:lnTo>
                    <a:pt x="36412" y="23205"/>
                  </a:lnTo>
                  <a:lnTo>
                    <a:pt x="36533" y="22760"/>
                  </a:lnTo>
                  <a:lnTo>
                    <a:pt x="36641" y="22314"/>
                  </a:lnTo>
                  <a:lnTo>
                    <a:pt x="36736" y="21856"/>
                  </a:lnTo>
                  <a:lnTo>
                    <a:pt x="36817" y="21397"/>
                  </a:lnTo>
                  <a:lnTo>
                    <a:pt x="36897" y="20938"/>
                  </a:lnTo>
                  <a:lnTo>
                    <a:pt x="36965" y="20466"/>
                  </a:lnTo>
                  <a:lnTo>
                    <a:pt x="37019" y="19994"/>
                  </a:lnTo>
                  <a:lnTo>
                    <a:pt x="37059" y="19522"/>
                  </a:lnTo>
                  <a:lnTo>
                    <a:pt x="37086" y="19036"/>
                  </a:lnTo>
                  <a:lnTo>
                    <a:pt x="37100" y="18550"/>
                  </a:lnTo>
                  <a:lnTo>
                    <a:pt x="37113" y="18065"/>
                  </a:lnTo>
                  <a:lnTo>
                    <a:pt x="37100" y="17579"/>
                  </a:lnTo>
                  <a:lnTo>
                    <a:pt x="37086" y="17093"/>
                  </a:lnTo>
                  <a:lnTo>
                    <a:pt x="37059" y="16608"/>
                  </a:lnTo>
                  <a:lnTo>
                    <a:pt x="37019" y="16136"/>
                  </a:lnTo>
                  <a:lnTo>
                    <a:pt x="36965" y="15663"/>
                  </a:lnTo>
                  <a:lnTo>
                    <a:pt x="36897" y="15191"/>
                  </a:lnTo>
                  <a:lnTo>
                    <a:pt x="36817" y="14733"/>
                  </a:lnTo>
                  <a:lnTo>
                    <a:pt x="36736" y="14274"/>
                  </a:lnTo>
                  <a:lnTo>
                    <a:pt x="36641" y="13815"/>
                  </a:lnTo>
                  <a:lnTo>
                    <a:pt x="36533" y="13370"/>
                  </a:lnTo>
                  <a:lnTo>
                    <a:pt x="36412" y="12938"/>
                  </a:lnTo>
                  <a:lnTo>
                    <a:pt x="36277" y="12493"/>
                  </a:lnTo>
                  <a:lnTo>
                    <a:pt x="36142" y="12061"/>
                  </a:lnTo>
                  <a:lnTo>
                    <a:pt x="35980" y="11643"/>
                  </a:lnTo>
                  <a:lnTo>
                    <a:pt x="35832" y="11225"/>
                  </a:lnTo>
                  <a:lnTo>
                    <a:pt x="35656" y="10807"/>
                  </a:lnTo>
                  <a:lnTo>
                    <a:pt x="35467" y="10402"/>
                  </a:lnTo>
                  <a:lnTo>
                    <a:pt x="35279" y="9997"/>
                  </a:lnTo>
                  <a:lnTo>
                    <a:pt x="35076" y="9606"/>
                  </a:lnTo>
                  <a:lnTo>
                    <a:pt x="34874" y="9215"/>
                  </a:lnTo>
                  <a:lnTo>
                    <a:pt x="34658" y="8837"/>
                  </a:lnTo>
                  <a:lnTo>
                    <a:pt x="34429" y="8459"/>
                  </a:lnTo>
                  <a:lnTo>
                    <a:pt x="34186" y="8095"/>
                  </a:lnTo>
                  <a:lnTo>
                    <a:pt x="33943" y="7731"/>
                  </a:lnTo>
                  <a:lnTo>
                    <a:pt x="33687" y="7380"/>
                  </a:lnTo>
                  <a:lnTo>
                    <a:pt x="33430" y="7029"/>
                  </a:lnTo>
                  <a:lnTo>
                    <a:pt x="33147" y="6692"/>
                  </a:lnTo>
                  <a:lnTo>
                    <a:pt x="32877" y="6355"/>
                  </a:lnTo>
                  <a:lnTo>
                    <a:pt x="32580" y="6031"/>
                  </a:lnTo>
                  <a:lnTo>
                    <a:pt x="32284" y="5707"/>
                  </a:lnTo>
                  <a:lnTo>
                    <a:pt x="31987" y="5397"/>
                  </a:lnTo>
                  <a:lnTo>
                    <a:pt x="31677" y="5100"/>
                  </a:lnTo>
                  <a:lnTo>
                    <a:pt x="31353" y="4803"/>
                  </a:lnTo>
                  <a:lnTo>
                    <a:pt x="31029" y="4507"/>
                  </a:lnTo>
                  <a:lnTo>
                    <a:pt x="30692" y="4237"/>
                  </a:lnTo>
                  <a:lnTo>
                    <a:pt x="30355" y="3954"/>
                  </a:lnTo>
                  <a:lnTo>
                    <a:pt x="30004" y="3697"/>
                  </a:lnTo>
                  <a:lnTo>
                    <a:pt x="29653" y="3441"/>
                  </a:lnTo>
                  <a:lnTo>
                    <a:pt x="29289" y="3185"/>
                  </a:lnTo>
                  <a:lnTo>
                    <a:pt x="28925" y="2955"/>
                  </a:lnTo>
                  <a:lnTo>
                    <a:pt x="28547" y="2726"/>
                  </a:lnTo>
                  <a:lnTo>
                    <a:pt x="28169" y="2497"/>
                  </a:lnTo>
                  <a:lnTo>
                    <a:pt x="27778" y="2281"/>
                  </a:lnTo>
                  <a:lnTo>
                    <a:pt x="27387" y="2078"/>
                  </a:lnTo>
                  <a:lnTo>
                    <a:pt x="26995" y="1890"/>
                  </a:lnTo>
                  <a:lnTo>
                    <a:pt x="26591" y="1701"/>
                  </a:lnTo>
                  <a:lnTo>
                    <a:pt x="26186" y="1525"/>
                  </a:lnTo>
                  <a:lnTo>
                    <a:pt x="25768" y="1350"/>
                  </a:lnTo>
                  <a:lnTo>
                    <a:pt x="25350" y="1188"/>
                  </a:lnTo>
                  <a:lnTo>
                    <a:pt x="24918" y="1040"/>
                  </a:lnTo>
                  <a:lnTo>
                    <a:pt x="24486" y="905"/>
                  </a:lnTo>
                  <a:lnTo>
                    <a:pt x="24054" y="770"/>
                  </a:lnTo>
                  <a:lnTo>
                    <a:pt x="23623" y="648"/>
                  </a:lnTo>
                  <a:lnTo>
                    <a:pt x="23178" y="540"/>
                  </a:lnTo>
                  <a:lnTo>
                    <a:pt x="22719" y="446"/>
                  </a:lnTo>
                  <a:lnTo>
                    <a:pt x="22274" y="352"/>
                  </a:lnTo>
                  <a:lnTo>
                    <a:pt x="21815" y="271"/>
                  </a:lnTo>
                  <a:lnTo>
                    <a:pt x="21356" y="203"/>
                  </a:lnTo>
                  <a:lnTo>
                    <a:pt x="20898" y="149"/>
                  </a:lnTo>
                  <a:lnTo>
                    <a:pt x="20425" y="95"/>
                  </a:lnTo>
                  <a:lnTo>
                    <a:pt x="19953" y="55"/>
                  </a:lnTo>
                  <a:lnTo>
                    <a:pt x="19481" y="28"/>
                  </a:lnTo>
                  <a:lnTo>
                    <a:pt x="19009" y="14"/>
                  </a:lnTo>
                  <a:lnTo>
                    <a:pt x="18523"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 name="Google Shape;1653;p148"/>
            <p:cNvSpPr/>
            <p:nvPr/>
          </p:nvSpPr>
          <p:spPr>
            <a:xfrm>
              <a:off x="6021600" y="3432700"/>
              <a:ext cx="293450" cy="206775"/>
            </a:xfrm>
            <a:custGeom>
              <a:rect b="b" l="l" r="r" t="t"/>
              <a:pathLst>
                <a:path extrusionOk="0" h="8271" w="11738">
                  <a:moveTo>
                    <a:pt x="11738" y="0"/>
                  </a:moveTo>
                  <a:lnTo>
                    <a:pt x="11481" y="108"/>
                  </a:lnTo>
                  <a:lnTo>
                    <a:pt x="11211" y="203"/>
                  </a:lnTo>
                  <a:lnTo>
                    <a:pt x="10942" y="284"/>
                  </a:lnTo>
                  <a:lnTo>
                    <a:pt x="10658" y="338"/>
                  </a:lnTo>
                  <a:lnTo>
                    <a:pt x="9647" y="540"/>
                  </a:lnTo>
                  <a:lnTo>
                    <a:pt x="8513" y="742"/>
                  </a:lnTo>
                  <a:lnTo>
                    <a:pt x="7407" y="931"/>
                  </a:lnTo>
                  <a:lnTo>
                    <a:pt x="6449" y="1080"/>
                  </a:lnTo>
                  <a:lnTo>
                    <a:pt x="5653" y="1201"/>
                  </a:lnTo>
                  <a:lnTo>
                    <a:pt x="4911" y="1336"/>
                  </a:lnTo>
                  <a:lnTo>
                    <a:pt x="4223" y="1471"/>
                  </a:lnTo>
                  <a:lnTo>
                    <a:pt x="3589" y="1619"/>
                  </a:lnTo>
                  <a:lnTo>
                    <a:pt x="3009" y="1768"/>
                  </a:lnTo>
                  <a:lnTo>
                    <a:pt x="2483" y="1943"/>
                  </a:lnTo>
                  <a:lnTo>
                    <a:pt x="2240" y="2024"/>
                  </a:lnTo>
                  <a:lnTo>
                    <a:pt x="2011" y="2118"/>
                  </a:lnTo>
                  <a:lnTo>
                    <a:pt x="1795" y="2213"/>
                  </a:lnTo>
                  <a:lnTo>
                    <a:pt x="1579" y="2321"/>
                  </a:lnTo>
                  <a:lnTo>
                    <a:pt x="1390" y="2429"/>
                  </a:lnTo>
                  <a:lnTo>
                    <a:pt x="1215" y="2537"/>
                  </a:lnTo>
                  <a:lnTo>
                    <a:pt x="1040" y="2658"/>
                  </a:lnTo>
                  <a:lnTo>
                    <a:pt x="891" y="2779"/>
                  </a:lnTo>
                  <a:lnTo>
                    <a:pt x="743" y="2901"/>
                  </a:lnTo>
                  <a:lnTo>
                    <a:pt x="621" y="3036"/>
                  </a:lnTo>
                  <a:lnTo>
                    <a:pt x="500" y="3184"/>
                  </a:lnTo>
                  <a:lnTo>
                    <a:pt x="392" y="3332"/>
                  </a:lnTo>
                  <a:lnTo>
                    <a:pt x="298" y="3481"/>
                  </a:lnTo>
                  <a:lnTo>
                    <a:pt x="217" y="3643"/>
                  </a:lnTo>
                  <a:lnTo>
                    <a:pt x="149" y="3818"/>
                  </a:lnTo>
                  <a:lnTo>
                    <a:pt x="95" y="3994"/>
                  </a:lnTo>
                  <a:lnTo>
                    <a:pt x="55" y="4182"/>
                  </a:lnTo>
                  <a:lnTo>
                    <a:pt x="28" y="4385"/>
                  </a:lnTo>
                  <a:lnTo>
                    <a:pt x="1" y="4587"/>
                  </a:lnTo>
                  <a:lnTo>
                    <a:pt x="1" y="4789"/>
                  </a:lnTo>
                  <a:lnTo>
                    <a:pt x="14" y="4992"/>
                  </a:lnTo>
                  <a:lnTo>
                    <a:pt x="28" y="5181"/>
                  </a:lnTo>
                  <a:lnTo>
                    <a:pt x="68" y="5370"/>
                  </a:lnTo>
                  <a:lnTo>
                    <a:pt x="122" y="5558"/>
                  </a:lnTo>
                  <a:lnTo>
                    <a:pt x="190" y="5734"/>
                  </a:lnTo>
                  <a:lnTo>
                    <a:pt x="271" y="5909"/>
                  </a:lnTo>
                  <a:lnTo>
                    <a:pt x="351" y="6085"/>
                  </a:lnTo>
                  <a:lnTo>
                    <a:pt x="459" y="6246"/>
                  </a:lnTo>
                  <a:lnTo>
                    <a:pt x="567" y="6395"/>
                  </a:lnTo>
                  <a:lnTo>
                    <a:pt x="702" y="6543"/>
                  </a:lnTo>
                  <a:lnTo>
                    <a:pt x="837" y="6692"/>
                  </a:lnTo>
                  <a:lnTo>
                    <a:pt x="986" y="6840"/>
                  </a:lnTo>
                  <a:lnTo>
                    <a:pt x="1134" y="6975"/>
                  </a:lnTo>
                  <a:lnTo>
                    <a:pt x="1296" y="7096"/>
                  </a:lnTo>
                  <a:lnTo>
                    <a:pt x="1471" y="7218"/>
                  </a:lnTo>
                  <a:lnTo>
                    <a:pt x="1647" y="7339"/>
                  </a:lnTo>
                  <a:lnTo>
                    <a:pt x="1835" y="7447"/>
                  </a:lnTo>
                  <a:lnTo>
                    <a:pt x="2038" y="7555"/>
                  </a:lnTo>
                  <a:lnTo>
                    <a:pt x="2240" y="7649"/>
                  </a:lnTo>
                  <a:lnTo>
                    <a:pt x="2443" y="7744"/>
                  </a:lnTo>
                  <a:lnTo>
                    <a:pt x="2874" y="7892"/>
                  </a:lnTo>
                  <a:lnTo>
                    <a:pt x="3319" y="8027"/>
                  </a:lnTo>
                  <a:lnTo>
                    <a:pt x="3765" y="8135"/>
                  </a:lnTo>
                  <a:lnTo>
                    <a:pt x="4237" y="8216"/>
                  </a:lnTo>
                  <a:lnTo>
                    <a:pt x="4709" y="8257"/>
                  </a:lnTo>
                  <a:lnTo>
                    <a:pt x="5168" y="8270"/>
                  </a:lnTo>
                  <a:lnTo>
                    <a:pt x="5545" y="8257"/>
                  </a:lnTo>
                  <a:lnTo>
                    <a:pt x="5977" y="8216"/>
                  </a:lnTo>
                  <a:lnTo>
                    <a:pt x="6449" y="8135"/>
                  </a:lnTo>
                  <a:lnTo>
                    <a:pt x="6706" y="8095"/>
                  </a:lnTo>
                  <a:lnTo>
                    <a:pt x="6962" y="8027"/>
                  </a:lnTo>
                  <a:lnTo>
                    <a:pt x="7232" y="7960"/>
                  </a:lnTo>
                  <a:lnTo>
                    <a:pt x="7502" y="7865"/>
                  </a:lnTo>
                  <a:lnTo>
                    <a:pt x="7771" y="7771"/>
                  </a:lnTo>
                  <a:lnTo>
                    <a:pt x="8055" y="7676"/>
                  </a:lnTo>
                  <a:lnTo>
                    <a:pt x="8324" y="7555"/>
                  </a:lnTo>
                  <a:lnTo>
                    <a:pt x="8608" y="7420"/>
                  </a:lnTo>
                  <a:lnTo>
                    <a:pt x="8878" y="7272"/>
                  </a:lnTo>
                  <a:lnTo>
                    <a:pt x="9147" y="7110"/>
                  </a:lnTo>
                  <a:lnTo>
                    <a:pt x="9404" y="6934"/>
                  </a:lnTo>
                  <a:lnTo>
                    <a:pt x="9660" y="6746"/>
                  </a:lnTo>
                  <a:lnTo>
                    <a:pt x="9903" y="6543"/>
                  </a:lnTo>
                  <a:lnTo>
                    <a:pt x="10146" y="6327"/>
                  </a:lnTo>
                  <a:lnTo>
                    <a:pt x="10375" y="6085"/>
                  </a:lnTo>
                  <a:lnTo>
                    <a:pt x="10591" y="5828"/>
                  </a:lnTo>
                  <a:lnTo>
                    <a:pt x="10780" y="5558"/>
                  </a:lnTo>
                  <a:lnTo>
                    <a:pt x="10969" y="5275"/>
                  </a:lnTo>
                  <a:lnTo>
                    <a:pt x="11144" y="4965"/>
                  </a:lnTo>
                  <a:lnTo>
                    <a:pt x="11292" y="4641"/>
                  </a:lnTo>
                  <a:lnTo>
                    <a:pt x="11427" y="4290"/>
                  </a:lnTo>
                  <a:lnTo>
                    <a:pt x="11535" y="3926"/>
                  </a:lnTo>
                  <a:lnTo>
                    <a:pt x="11616" y="3535"/>
                  </a:lnTo>
                  <a:lnTo>
                    <a:pt x="11684" y="3117"/>
                  </a:lnTo>
                  <a:lnTo>
                    <a:pt x="11724" y="2698"/>
                  </a:lnTo>
                  <a:lnTo>
                    <a:pt x="11738" y="2240"/>
                  </a:lnTo>
                  <a:lnTo>
                    <a:pt x="11738"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14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Moss Light_Quote">
  <p:cSld name="CUSTOM_3_1">
    <p:bg>
      <p:bgPr>
        <a:solidFill>
          <a:srgbClr val="CDDFD7"/>
        </a:solidFill>
      </p:bgPr>
    </p:bg>
    <p:spTree>
      <p:nvGrpSpPr>
        <p:cNvPr id="1654" name="Shape 1654"/>
        <p:cNvGrpSpPr/>
        <p:nvPr/>
      </p:nvGrpSpPr>
      <p:grpSpPr>
        <a:xfrm>
          <a:off x="0" y="0"/>
          <a:ext cx="0" cy="0"/>
          <a:chOff x="0" y="0"/>
          <a:chExt cx="0" cy="0"/>
        </a:xfrm>
      </p:grpSpPr>
      <p:sp>
        <p:nvSpPr>
          <p:cNvPr id="1655" name="Google Shape;1655;p149"/>
          <p:cNvSpPr txBox="1"/>
          <p:nvPr>
            <p:ph type="title"/>
          </p:nvPr>
        </p:nvSpPr>
        <p:spPr>
          <a:xfrm>
            <a:off x="1443450" y="1374750"/>
            <a:ext cx="6257100" cy="982800"/>
          </a:xfrm>
          <a:prstGeom prst="rect">
            <a:avLst/>
          </a:prstGeom>
          <a:noFill/>
          <a:ln>
            <a:noFill/>
          </a:ln>
        </p:spPr>
        <p:txBody>
          <a:bodyPr anchorCtr="0" anchor="b" bIns="0" lIns="0" spcFirstLastPara="1" rIns="0" wrap="square" tIns="0">
            <a:noAutofit/>
          </a:bodyPr>
          <a:lstStyle>
            <a:lvl1pPr lvl="0" rtl="0" algn="ctr">
              <a:lnSpc>
                <a:spcPct val="90000"/>
              </a:lnSpc>
              <a:spcBef>
                <a:spcPts val="0"/>
              </a:spcBef>
              <a:spcAft>
                <a:spcPts val="0"/>
              </a:spcAft>
              <a:buSzPts val="1400"/>
              <a:buNone/>
              <a:defRPr b="1" sz="3200">
                <a:solidFill>
                  <a:schemeClr val="dk1"/>
                </a:solidFill>
                <a:latin typeface="Helvetica Neue"/>
                <a:ea typeface="Helvetica Neue"/>
                <a:cs typeface="Helvetica Neue"/>
                <a:sym typeface="Helvetica Neue"/>
              </a:defRPr>
            </a:lvl1pPr>
            <a:lvl2pPr lvl="1" rtl="0">
              <a:lnSpc>
                <a:spcPct val="90000"/>
              </a:lnSpc>
              <a:spcBef>
                <a:spcPts val="0"/>
              </a:spcBef>
              <a:spcAft>
                <a:spcPts val="0"/>
              </a:spcAft>
              <a:buSzPts val="1400"/>
              <a:buNone/>
              <a:defRPr/>
            </a:lvl2pPr>
            <a:lvl3pPr lvl="2" rtl="0">
              <a:lnSpc>
                <a:spcPct val="90000"/>
              </a:lnSpc>
              <a:spcBef>
                <a:spcPts val="0"/>
              </a:spcBef>
              <a:spcAft>
                <a:spcPts val="0"/>
              </a:spcAft>
              <a:buSzPts val="1400"/>
              <a:buNone/>
              <a:defRPr/>
            </a:lvl3pPr>
            <a:lvl4pPr lvl="3" rtl="0">
              <a:lnSpc>
                <a:spcPct val="90000"/>
              </a:lnSpc>
              <a:spcBef>
                <a:spcPts val="0"/>
              </a:spcBef>
              <a:spcAft>
                <a:spcPts val="0"/>
              </a:spcAft>
              <a:buSzPts val="1400"/>
              <a:buNone/>
              <a:defRPr/>
            </a:lvl4pPr>
            <a:lvl5pPr lvl="4" rtl="0">
              <a:lnSpc>
                <a:spcPct val="90000"/>
              </a:lnSpc>
              <a:spcBef>
                <a:spcPts val="0"/>
              </a:spcBef>
              <a:spcAft>
                <a:spcPts val="0"/>
              </a:spcAft>
              <a:buSzPts val="1400"/>
              <a:buNone/>
              <a:defRPr/>
            </a:lvl5pPr>
            <a:lvl6pPr lvl="5" rtl="0">
              <a:lnSpc>
                <a:spcPct val="90000"/>
              </a:lnSpc>
              <a:spcBef>
                <a:spcPts val="0"/>
              </a:spcBef>
              <a:spcAft>
                <a:spcPts val="0"/>
              </a:spcAft>
              <a:buSzPts val="1400"/>
              <a:buNone/>
              <a:defRPr/>
            </a:lvl6pPr>
            <a:lvl7pPr lvl="6" rtl="0">
              <a:lnSpc>
                <a:spcPct val="90000"/>
              </a:lnSpc>
              <a:spcBef>
                <a:spcPts val="0"/>
              </a:spcBef>
              <a:spcAft>
                <a:spcPts val="0"/>
              </a:spcAft>
              <a:buSzPts val="1400"/>
              <a:buNone/>
              <a:defRPr/>
            </a:lvl7pPr>
            <a:lvl8pPr lvl="7" rtl="0">
              <a:lnSpc>
                <a:spcPct val="90000"/>
              </a:lnSpc>
              <a:spcBef>
                <a:spcPts val="0"/>
              </a:spcBef>
              <a:spcAft>
                <a:spcPts val="0"/>
              </a:spcAft>
              <a:buSzPts val="1400"/>
              <a:buNone/>
              <a:defRPr/>
            </a:lvl8pPr>
            <a:lvl9pPr lvl="8" rtl="0">
              <a:lnSpc>
                <a:spcPct val="90000"/>
              </a:lnSpc>
              <a:spcBef>
                <a:spcPts val="0"/>
              </a:spcBef>
              <a:spcAft>
                <a:spcPts val="0"/>
              </a:spcAft>
              <a:buSzPts val="1400"/>
              <a:buNone/>
              <a:defRPr/>
            </a:lvl9pPr>
          </a:lstStyle>
          <a:p/>
        </p:txBody>
      </p:sp>
      <p:sp>
        <p:nvSpPr>
          <p:cNvPr id="1656" name="Google Shape;1656;p149"/>
          <p:cNvSpPr txBox="1"/>
          <p:nvPr>
            <p:ph idx="2" type="title"/>
          </p:nvPr>
        </p:nvSpPr>
        <p:spPr>
          <a:xfrm>
            <a:off x="2338050" y="3780675"/>
            <a:ext cx="4467900" cy="982800"/>
          </a:xfrm>
          <a:prstGeom prst="rect">
            <a:avLst/>
          </a:prstGeom>
          <a:noFill/>
          <a:ln>
            <a:noFill/>
          </a:ln>
        </p:spPr>
        <p:txBody>
          <a:bodyPr anchorCtr="0" anchor="t" bIns="0" lIns="0" spcFirstLastPara="1" rIns="0" wrap="square" tIns="0">
            <a:noAutofit/>
          </a:bodyPr>
          <a:lstStyle>
            <a:lvl1pPr lvl="0" rtl="0" algn="ctr">
              <a:spcBef>
                <a:spcPts val="0"/>
              </a:spcBef>
              <a:spcAft>
                <a:spcPts val="0"/>
              </a:spcAft>
              <a:buClr>
                <a:schemeClr val="accent5"/>
              </a:buClr>
              <a:buSzPts val="1400"/>
              <a:buNone/>
              <a:defRPr>
                <a:solidFill>
                  <a:schemeClr val="accent5"/>
                </a:solidFill>
                <a:latin typeface="Helvetica Neue"/>
                <a:ea typeface="Helvetica Neue"/>
                <a:cs typeface="Helvetica Neue"/>
                <a:sym typeface="Helvetica Neue"/>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1657" name="Google Shape;1657;p149"/>
          <p:cNvSpPr/>
          <p:nvPr/>
        </p:nvSpPr>
        <p:spPr>
          <a:xfrm>
            <a:off x="412140" y="4868890"/>
            <a:ext cx="136800" cy="139800"/>
          </a:xfrm>
          <a:prstGeom prst="ellipse">
            <a:avLst/>
          </a:pr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 name="Google Shape;1658;p149"/>
          <p:cNvSpPr/>
          <p:nvPr/>
        </p:nvSpPr>
        <p:spPr>
          <a:xfrm>
            <a:off x="8698265" y="4870865"/>
            <a:ext cx="136800" cy="139800"/>
          </a:xfrm>
          <a:prstGeom prst="ellipse">
            <a:avLst/>
          </a:pr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 name="Google Shape;1659;p149"/>
          <p:cNvSpPr txBox="1"/>
          <p:nvPr>
            <p:ph idx="12" type="sldNum"/>
          </p:nvPr>
        </p:nvSpPr>
        <p:spPr>
          <a:xfrm>
            <a:off x="290521" y="4874925"/>
            <a:ext cx="312300" cy="131700"/>
          </a:xfrm>
          <a:prstGeom prst="rect">
            <a:avLst/>
          </a:prstGeom>
          <a:noFill/>
          <a:ln>
            <a:noFill/>
          </a:ln>
        </p:spPr>
        <p:txBody>
          <a:bodyPr anchorCtr="0" anchor="ctr" bIns="0" lIns="0" spcFirstLastPara="1" rIns="0" wrap="square" tIns="0">
            <a:noAutofit/>
          </a:bodyPr>
          <a:lstStyle>
            <a:lvl1pPr indent="0" lvl="0"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1pPr>
            <a:lvl2pPr indent="0" lvl="1"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2pPr>
            <a:lvl3pPr indent="0" lvl="2"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3pPr>
            <a:lvl4pPr indent="0" lvl="3"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4pPr>
            <a:lvl5pPr indent="0" lvl="4"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5pPr>
            <a:lvl6pPr indent="0" lvl="5"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6pPr>
            <a:lvl7pPr indent="0" lvl="6"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7pPr>
            <a:lvl8pPr indent="0" lvl="7"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8pPr>
            <a:lvl9pPr indent="0" lvl="8"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9pPr>
          </a:lstStyle>
          <a:p>
            <a:pPr indent="0" lvl="0" marL="0" rtl="0" algn="l">
              <a:spcBef>
                <a:spcPts val="0"/>
              </a:spcBef>
              <a:spcAft>
                <a:spcPts val="0"/>
              </a:spcAft>
              <a:buNone/>
            </a:pPr>
            <a:fld id="{00000000-1234-1234-1234-123412341234}" type="slidenum">
              <a:rPr lang="en"/>
              <a:t>‹#›</a:t>
            </a:fld>
            <a:endParaRPr/>
          </a:p>
        </p:txBody>
      </p:sp>
      <p:sp>
        <p:nvSpPr>
          <p:cNvPr id="1660" name="Google Shape;1660;p149"/>
          <p:cNvSpPr txBox="1"/>
          <p:nvPr/>
        </p:nvSpPr>
        <p:spPr>
          <a:xfrm>
            <a:off x="1206943" y="4874925"/>
            <a:ext cx="1577100" cy="131700"/>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Clr>
                <a:srgbClr val="000000"/>
              </a:buClr>
              <a:buSzPts val="600"/>
              <a:buFont typeface="Arial"/>
              <a:buNone/>
            </a:pPr>
            <a:r>
              <a:rPr lang="en" sz="600">
                <a:solidFill>
                  <a:schemeClr val="dk2"/>
                </a:solidFill>
                <a:latin typeface="Helvetica Neue"/>
                <a:ea typeface="Helvetica Neue"/>
                <a:cs typeface="Helvetica Neue"/>
                <a:sym typeface="Helvetica Neue"/>
              </a:rPr>
              <a:t>2022 © AppFolio, Inc. Confidential</a:t>
            </a:r>
            <a:endParaRPr sz="600">
              <a:solidFill>
                <a:schemeClr val="dk2"/>
              </a:solidFill>
              <a:latin typeface="Helvetica Neue"/>
              <a:ea typeface="Helvetica Neue"/>
              <a:cs typeface="Helvetica Neue"/>
              <a:sym typeface="Helvetica Neue"/>
            </a:endParaRPr>
          </a:p>
        </p:txBody>
      </p:sp>
      <p:grpSp>
        <p:nvGrpSpPr>
          <p:cNvPr id="1661" name="Google Shape;1661;p149"/>
          <p:cNvGrpSpPr/>
          <p:nvPr/>
        </p:nvGrpSpPr>
        <p:grpSpPr>
          <a:xfrm>
            <a:off x="8684368" y="4856161"/>
            <a:ext cx="164601" cy="164574"/>
            <a:chOff x="5701200" y="2981425"/>
            <a:chExt cx="927850" cy="905250"/>
          </a:xfrm>
        </p:grpSpPr>
        <p:sp>
          <p:nvSpPr>
            <p:cNvPr id="1662" name="Google Shape;1662;p149"/>
            <p:cNvSpPr/>
            <p:nvPr/>
          </p:nvSpPr>
          <p:spPr>
            <a:xfrm>
              <a:off x="5701200" y="2981425"/>
              <a:ext cx="927850" cy="905250"/>
            </a:xfrm>
            <a:custGeom>
              <a:rect b="b" l="l" r="r" t="t"/>
              <a:pathLst>
                <a:path extrusionOk="0" h="36210" w="37114">
                  <a:moveTo>
                    <a:pt x="20237" y="5748"/>
                  </a:moveTo>
                  <a:lnTo>
                    <a:pt x="20587" y="5761"/>
                  </a:lnTo>
                  <a:lnTo>
                    <a:pt x="20925" y="5788"/>
                  </a:lnTo>
                  <a:lnTo>
                    <a:pt x="21262" y="5815"/>
                  </a:lnTo>
                  <a:lnTo>
                    <a:pt x="21599" y="5869"/>
                  </a:lnTo>
                  <a:lnTo>
                    <a:pt x="21936" y="5923"/>
                  </a:lnTo>
                  <a:lnTo>
                    <a:pt x="22274" y="5991"/>
                  </a:lnTo>
                  <a:lnTo>
                    <a:pt x="22597" y="6072"/>
                  </a:lnTo>
                  <a:lnTo>
                    <a:pt x="22921" y="6166"/>
                  </a:lnTo>
                  <a:lnTo>
                    <a:pt x="23245" y="6260"/>
                  </a:lnTo>
                  <a:lnTo>
                    <a:pt x="23569" y="6368"/>
                  </a:lnTo>
                  <a:lnTo>
                    <a:pt x="23893" y="6503"/>
                  </a:lnTo>
                  <a:lnTo>
                    <a:pt x="24203" y="6625"/>
                  </a:lnTo>
                  <a:lnTo>
                    <a:pt x="24513" y="6773"/>
                  </a:lnTo>
                  <a:lnTo>
                    <a:pt x="24823" y="6922"/>
                  </a:lnTo>
                  <a:lnTo>
                    <a:pt x="25120" y="7083"/>
                  </a:lnTo>
                  <a:lnTo>
                    <a:pt x="25417" y="7272"/>
                  </a:lnTo>
                  <a:lnTo>
                    <a:pt x="25714" y="7488"/>
                  </a:lnTo>
                  <a:lnTo>
                    <a:pt x="26011" y="7731"/>
                  </a:lnTo>
                  <a:lnTo>
                    <a:pt x="26307" y="8001"/>
                  </a:lnTo>
                  <a:lnTo>
                    <a:pt x="26604" y="8298"/>
                  </a:lnTo>
                  <a:lnTo>
                    <a:pt x="26887" y="8621"/>
                  </a:lnTo>
                  <a:lnTo>
                    <a:pt x="27157" y="8972"/>
                  </a:lnTo>
                  <a:lnTo>
                    <a:pt x="27292" y="9174"/>
                  </a:lnTo>
                  <a:lnTo>
                    <a:pt x="27414" y="9363"/>
                  </a:lnTo>
                  <a:lnTo>
                    <a:pt x="27535" y="9579"/>
                  </a:lnTo>
                  <a:lnTo>
                    <a:pt x="27656" y="9795"/>
                  </a:lnTo>
                  <a:lnTo>
                    <a:pt x="27764" y="10024"/>
                  </a:lnTo>
                  <a:lnTo>
                    <a:pt x="27872" y="10254"/>
                  </a:lnTo>
                  <a:lnTo>
                    <a:pt x="27967" y="10497"/>
                  </a:lnTo>
                  <a:lnTo>
                    <a:pt x="28061" y="10753"/>
                  </a:lnTo>
                  <a:lnTo>
                    <a:pt x="28142" y="11023"/>
                  </a:lnTo>
                  <a:lnTo>
                    <a:pt x="28223" y="11292"/>
                  </a:lnTo>
                  <a:lnTo>
                    <a:pt x="28290" y="11576"/>
                  </a:lnTo>
                  <a:lnTo>
                    <a:pt x="28358" y="11873"/>
                  </a:lnTo>
                  <a:lnTo>
                    <a:pt x="28412" y="12169"/>
                  </a:lnTo>
                  <a:lnTo>
                    <a:pt x="28452" y="12493"/>
                  </a:lnTo>
                  <a:lnTo>
                    <a:pt x="28493" y="12817"/>
                  </a:lnTo>
                  <a:lnTo>
                    <a:pt x="28520" y="13154"/>
                  </a:lnTo>
                  <a:lnTo>
                    <a:pt x="28533" y="13491"/>
                  </a:lnTo>
                  <a:lnTo>
                    <a:pt x="28533" y="13856"/>
                  </a:lnTo>
                  <a:lnTo>
                    <a:pt x="28533" y="15893"/>
                  </a:lnTo>
                  <a:lnTo>
                    <a:pt x="28560" y="17039"/>
                  </a:lnTo>
                  <a:lnTo>
                    <a:pt x="28560" y="18186"/>
                  </a:lnTo>
                  <a:lnTo>
                    <a:pt x="28560" y="19319"/>
                  </a:lnTo>
                  <a:lnTo>
                    <a:pt x="28533" y="20412"/>
                  </a:lnTo>
                  <a:lnTo>
                    <a:pt x="28506" y="20938"/>
                  </a:lnTo>
                  <a:lnTo>
                    <a:pt x="28479" y="21451"/>
                  </a:lnTo>
                  <a:lnTo>
                    <a:pt x="28425" y="21937"/>
                  </a:lnTo>
                  <a:lnTo>
                    <a:pt x="28371" y="22395"/>
                  </a:lnTo>
                  <a:lnTo>
                    <a:pt x="28304" y="22827"/>
                  </a:lnTo>
                  <a:lnTo>
                    <a:pt x="28223" y="23218"/>
                  </a:lnTo>
                  <a:lnTo>
                    <a:pt x="28142" y="23582"/>
                  </a:lnTo>
                  <a:lnTo>
                    <a:pt x="28034" y="23906"/>
                  </a:lnTo>
                  <a:lnTo>
                    <a:pt x="27845" y="24392"/>
                  </a:lnTo>
                  <a:lnTo>
                    <a:pt x="27629" y="24864"/>
                  </a:lnTo>
                  <a:lnTo>
                    <a:pt x="27387" y="25323"/>
                  </a:lnTo>
                  <a:lnTo>
                    <a:pt x="27117" y="25768"/>
                  </a:lnTo>
                  <a:lnTo>
                    <a:pt x="26833" y="26200"/>
                  </a:lnTo>
                  <a:lnTo>
                    <a:pt x="26523" y="26618"/>
                  </a:lnTo>
                  <a:lnTo>
                    <a:pt x="26199" y="27009"/>
                  </a:lnTo>
                  <a:lnTo>
                    <a:pt x="25835" y="27400"/>
                  </a:lnTo>
                  <a:lnTo>
                    <a:pt x="25471" y="27751"/>
                  </a:lnTo>
                  <a:lnTo>
                    <a:pt x="25080" y="28088"/>
                  </a:lnTo>
                  <a:lnTo>
                    <a:pt x="24661" y="28412"/>
                  </a:lnTo>
                  <a:lnTo>
                    <a:pt x="24243" y="28709"/>
                  </a:lnTo>
                  <a:lnTo>
                    <a:pt x="23798" y="28979"/>
                  </a:lnTo>
                  <a:lnTo>
                    <a:pt x="23353" y="29222"/>
                  </a:lnTo>
                  <a:lnTo>
                    <a:pt x="22881" y="29451"/>
                  </a:lnTo>
                  <a:lnTo>
                    <a:pt x="22409" y="29640"/>
                  </a:lnTo>
                  <a:lnTo>
                    <a:pt x="22287" y="29694"/>
                  </a:lnTo>
                  <a:lnTo>
                    <a:pt x="21788" y="29869"/>
                  </a:lnTo>
                  <a:lnTo>
                    <a:pt x="21289" y="30031"/>
                  </a:lnTo>
                  <a:lnTo>
                    <a:pt x="20776" y="30152"/>
                  </a:lnTo>
                  <a:lnTo>
                    <a:pt x="20264" y="30260"/>
                  </a:lnTo>
                  <a:lnTo>
                    <a:pt x="19737" y="30341"/>
                  </a:lnTo>
                  <a:lnTo>
                    <a:pt x="19211" y="30395"/>
                  </a:lnTo>
                  <a:lnTo>
                    <a:pt x="18685" y="30422"/>
                  </a:lnTo>
                  <a:lnTo>
                    <a:pt x="17484" y="30422"/>
                  </a:lnTo>
                  <a:lnTo>
                    <a:pt x="17134" y="30395"/>
                  </a:lnTo>
                  <a:lnTo>
                    <a:pt x="16769" y="30368"/>
                  </a:lnTo>
                  <a:lnTo>
                    <a:pt x="16405" y="30328"/>
                  </a:lnTo>
                  <a:lnTo>
                    <a:pt x="16027" y="30274"/>
                  </a:lnTo>
                  <a:lnTo>
                    <a:pt x="15650" y="30193"/>
                  </a:lnTo>
                  <a:lnTo>
                    <a:pt x="15272" y="30112"/>
                  </a:lnTo>
                  <a:lnTo>
                    <a:pt x="14894" y="30017"/>
                  </a:lnTo>
                  <a:lnTo>
                    <a:pt x="14517" y="29910"/>
                  </a:lnTo>
                  <a:lnTo>
                    <a:pt x="14139" y="29788"/>
                  </a:lnTo>
                  <a:lnTo>
                    <a:pt x="13761" y="29653"/>
                  </a:lnTo>
                  <a:lnTo>
                    <a:pt x="13383" y="29505"/>
                  </a:lnTo>
                  <a:lnTo>
                    <a:pt x="13019" y="29343"/>
                  </a:lnTo>
                  <a:lnTo>
                    <a:pt x="12655" y="29168"/>
                  </a:lnTo>
                  <a:lnTo>
                    <a:pt x="12304" y="28979"/>
                  </a:lnTo>
                  <a:lnTo>
                    <a:pt x="11967" y="28776"/>
                  </a:lnTo>
                  <a:lnTo>
                    <a:pt x="11630" y="28560"/>
                  </a:lnTo>
                  <a:lnTo>
                    <a:pt x="11306" y="28345"/>
                  </a:lnTo>
                  <a:lnTo>
                    <a:pt x="10982" y="28102"/>
                  </a:lnTo>
                  <a:lnTo>
                    <a:pt x="10685" y="27859"/>
                  </a:lnTo>
                  <a:lnTo>
                    <a:pt x="10402" y="27603"/>
                  </a:lnTo>
                  <a:lnTo>
                    <a:pt x="10132" y="27319"/>
                  </a:lnTo>
                  <a:lnTo>
                    <a:pt x="9889" y="27036"/>
                  </a:lnTo>
                  <a:lnTo>
                    <a:pt x="9646" y="26739"/>
                  </a:lnTo>
                  <a:lnTo>
                    <a:pt x="9431" y="26429"/>
                  </a:lnTo>
                  <a:lnTo>
                    <a:pt x="9242" y="26119"/>
                  </a:lnTo>
                  <a:lnTo>
                    <a:pt x="9066" y="25781"/>
                  </a:lnTo>
                  <a:lnTo>
                    <a:pt x="8918" y="25444"/>
                  </a:lnTo>
                  <a:lnTo>
                    <a:pt x="8797" y="25080"/>
                  </a:lnTo>
                  <a:lnTo>
                    <a:pt x="8702" y="24716"/>
                  </a:lnTo>
                  <a:lnTo>
                    <a:pt x="8621" y="24338"/>
                  </a:lnTo>
                  <a:lnTo>
                    <a:pt x="8581" y="23960"/>
                  </a:lnTo>
                  <a:lnTo>
                    <a:pt x="8567" y="23555"/>
                  </a:lnTo>
                  <a:lnTo>
                    <a:pt x="8581" y="23097"/>
                  </a:lnTo>
                  <a:lnTo>
                    <a:pt x="8608" y="22840"/>
                  </a:lnTo>
                  <a:lnTo>
                    <a:pt x="8635" y="22598"/>
                  </a:lnTo>
                  <a:lnTo>
                    <a:pt x="8675" y="22328"/>
                  </a:lnTo>
                  <a:lnTo>
                    <a:pt x="8729" y="22071"/>
                  </a:lnTo>
                  <a:lnTo>
                    <a:pt x="8797" y="21802"/>
                  </a:lnTo>
                  <a:lnTo>
                    <a:pt x="8877" y="21518"/>
                  </a:lnTo>
                  <a:lnTo>
                    <a:pt x="8972" y="21249"/>
                  </a:lnTo>
                  <a:lnTo>
                    <a:pt x="9080" y="20965"/>
                  </a:lnTo>
                  <a:lnTo>
                    <a:pt x="9201" y="20682"/>
                  </a:lnTo>
                  <a:lnTo>
                    <a:pt x="9350" y="20399"/>
                  </a:lnTo>
                  <a:lnTo>
                    <a:pt x="9512" y="20129"/>
                  </a:lnTo>
                  <a:lnTo>
                    <a:pt x="9700" y="19846"/>
                  </a:lnTo>
                  <a:lnTo>
                    <a:pt x="9903" y="19562"/>
                  </a:lnTo>
                  <a:lnTo>
                    <a:pt x="10132" y="19292"/>
                  </a:lnTo>
                  <a:lnTo>
                    <a:pt x="10388" y="19023"/>
                  </a:lnTo>
                  <a:lnTo>
                    <a:pt x="10658" y="18766"/>
                  </a:lnTo>
                  <a:lnTo>
                    <a:pt x="10955" y="18510"/>
                  </a:lnTo>
                  <a:lnTo>
                    <a:pt x="11279" y="18254"/>
                  </a:lnTo>
                  <a:lnTo>
                    <a:pt x="11630" y="18011"/>
                  </a:lnTo>
                  <a:lnTo>
                    <a:pt x="12007" y="17781"/>
                  </a:lnTo>
                  <a:lnTo>
                    <a:pt x="12426" y="17552"/>
                  </a:lnTo>
                  <a:lnTo>
                    <a:pt x="12857" y="17350"/>
                  </a:lnTo>
                  <a:lnTo>
                    <a:pt x="13329" y="17147"/>
                  </a:lnTo>
                  <a:lnTo>
                    <a:pt x="13829" y="16959"/>
                  </a:lnTo>
                  <a:lnTo>
                    <a:pt x="14368" y="16770"/>
                  </a:lnTo>
                  <a:lnTo>
                    <a:pt x="14935" y="16621"/>
                  </a:lnTo>
                  <a:lnTo>
                    <a:pt x="15542" y="16473"/>
                  </a:lnTo>
                  <a:lnTo>
                    <a:pt x="16176" y="16338"/>
                  </a:lnTo>
                  <a:lnTo>
                    <a:pt x="16864" y="16230"/>
                  </a:lnTo>
                  <a:lnTo>
                    <a:pt x="17579" y="16122"/>
                  </a:lnTo>
                  <a:lnTo>
                    <a:pt x="18240" y="16041"/>
                  </a:lnTo>
                  <a:lnTo>
                    <a:pt x="19292" y="15933"/>
                  </a:lnTo>
                  <a:lnTo>
                    <a:pt x="20331" y="15785"/>
                  </a:lnTo>
                  <a:lnTo>
                    <a:pt x="21370" y="15623"/>
                  </a:lnTo>
                  <a:lnTo>
                    <a:pt x="22409" y="15434"/>
                  </a:lnTo>
                  <a:lnTo>
                    <a:pt x="22773" y="15340"/>
                  </a:lnTo>
                  <a:lnTo>
                    <a:pt x="23097" y="15245"/>
                  </a:lnTo>
                  <a:lnTo>
                    <a:pt x="23393" y="15151"/>
                  </a:lnTo>
                  <a:lnTo>
                    <a:pt x="23650" y="15043"/>
                  </a:lnTo>
                  <a:lnTo>
                    <a:pt x="23866" y="14921"/>
                  </a:lnTo>
                  <a:lnTo>
                    <a:pt x="24054" y="14800"/>
                  </a:lnTo>
                  <a:lnTo>
                    <a:pt x="24216" y="14665"/>
                  </a:lnTo>
                  <a:lnTo>
                    <a:pt x="24351" y="14530"/>
                  </a:lnTo>
                  <a:lnTo>
                    <a:pt x="24473" y="14395"/>
                  </a:lnTo>
                  <a:lnTo>
                    <a:pt x="24554" y="14260"/>
                  </a:lnTo>
                  <a:lnTo>
                    <a:pt x="24621" y="14112"/>
                  </a:lnTo>
                  <a:lnTo>
                    <a:pt x="24675" y="13977"/>
                  </a:lnTo>
                  <a:lnTo>
                    <a:pt x="24715" y="13829"/>
                  </a:lnTo>
                  <a:lnTo>
                    <a:pt x="24729" y="13694"/>
                  </a:lnTo>
                  <a:lnTo>
                    <a:pt x="24742" y="13559"/>
                  </a:lnTo>
                  <a:lnTo>
                    <a:pt x="24756" y="13424"/>
                  </a:lnTo>
                  <a:lnTo>
                    <a:pt x="24769" y="13276"/>
                  </a:lnTo>
                  <a:lnTo>
                    <a:pt x="24769" y="13127"/>
                  </a:lnTo>
                  <a:lnTo>
                    <a:pt x="24756" y="12817"/>
                  </a:lnTo>
                  <a:lnTo>
                    <a:pt x="24715" y="12534"/>
                  </a:lnTo>
                  <a:lnTo>
                    <a:pt x="24675" y="12385"/>
                  </a:lnTo>
                  <a:lnTo>
                    <a:pt x="24635" y="12237"/>
                  </a:lnTo>
                  <a:lnTo>
                    <a:pt x="24581" y="12102"/>
                  </a:lnTo>
                  <a:lnTo>
                    <a:pt x="24527" y="11967"/>
                  </a:lnTo>
                  <a:lnTo>
                    <a:pt x="24392" y="11697"/>
                  </a:lnTo>
                  <a:lnTo>
                    <a:pt x="24230" y="11454"/>
                  </a:lnTo>
                  <a:lnTo>
                    <a:pt x="24135" y="11333"/>
                  </a:lnTo>
                  <a:lnTo>
                    <a:pt x="24041" y="11225"/>
                  </a:lnTo>
                  <a:lnTo>
                    <a:pt x="23879" y="11050"/>
                  </a:lnTo>
                  <a:lnTo>
                    <a:pt x="23717" y="10888"/>
                  </a:lnTo>
                  <a:lnTo>
                    <a:pt x="23528" y="10726"/>
                  </a:lnTo>
                  <a:lnTo>
                    <a:pt x="23326" y="10591"/>
                  </a:lnTo>
                  <a:lnTo>
                    <a:pt x="23110" y="10470"/>
                  </a:lnTo>
                  <a:lnTo>
                    <a:pt x="22867" y="10348"/>
                  </a:lnTo>
                  <a:lnTo>
                    <a:pt x="22611" y="10240"/>
                  </a:lnTo>
                  <a:lnTo>
                    <a:pt x="22341" y="10146"/>
                  </a:lnTo>
                  <a:lnTo>
                    <a:pt x="22058" y="10065"/>
                  </a:lnTo>
                  <a:lnTo>
                    <a:pt x="21748" y="9997"/>
                  </a:lnTo>
                  <a:lnTo>
                    <a:pt x="21424" y="9930"/>
                  </a:lnTo>
                  <a:lnTo>
                    <a:pt x="21086" y="9889"/>
                  </a:lnTo>
                  <a:lnTo>
                    <a:pt x="20722" y="9849"/>
                  </a:lnTo>
                  <a:lnTo>
                    <a:pt x="20344" y="9822"/>
                  </a:lnTo>
                  <a:lnTo>
                    <a:pt x="19953" y="9809"/>
                  </a:lnTo>
                  <a:lnTo>
                    <a:pt x="19535" y="9795"/>
                  </a:lnTo>
                  <a:lnTo>
                    <a:pt x="19157" y="9809"/>
                  </a:lnTo>
                  <a:lnTo>
                    <a:pt x="18780" y="9822"/>
                  </a:lnTo>
                  <a:lnTo>
                    <a:pt x="18429" y="9849"/>
                  </a:lnTo>
                  <a:lnTo>
                    <a:pt x="18092" y="9889"/>
                  </a:lnTo>
                  <a:lnTo>
                    <a:pt x="17781" y="9930"/>
                  </a:lnTo>
                  <a:lnTo>
                    <a:pt x="17484" y="9984"/>
                  </a:lnTo>
                  <a:lnTo>
                    <a:pt x="17188" y="10051"/>
                  </a:lnTo>
                  <a:lnTo>
                    <a:pt x="16931" y="10132"/>
                  </a:lnTo>
                  <a:lnTo>
                    <a:pt x="16675" y="10213"/>
                  </a:lnTo>
                  <a:lnTo>
                    <a:pt x="16432" y="10308"/>
                  </a:lnTo>
                  <a:lnTo>
                    <a:pt x="16203" y="10416"/>
                  </a:lnTo>
                  <a:lnTo>
                    <a:pt x="16001" y="10524"/>
                  </a:lnTo>
                  <a:lnTo>
                    <a:pt x="15798" y="10631"/>
                  </a:lnTo>
                  <a:lnTo>
                    <a:pt x="15609" y="10753"/>
                  </a:lnTo>
                  <a:lnTo>
                    <a:pt x="15434" y="10888"/>
                  </a:lnTo>
                  <a:lnTo>
                    <a:pt x="15272" y="11023"/>
                  </a:lnTo>
                  <a:lnTo>
                    <a:pt x="15124" y="11171"/>
                  </a:lnTo>
                  <a:lnTo>
                    <a:pt x="14989" y="11319"/>
                  </a:lnTo>
                  <a:lnTo>
                    <a:pt x="14854" y="11468"/>
                  </a:lnTo>
                  <a:lnTo>
                    <a:pt x="14732" y="11630"/>
                  </a:lnTo>
                  <a:lnTo>
                    <a:pt x="14624" y="11792"/>
                  </a:lnTo>
                  <a:lnTo>
                    <a:pt x="14517" y="11954"/>
                  </a:lnTo>
                  <a:lnTo>
                    <a:pt x="14422" y="12129"/>
                  </a:lnTo>
                  <a:lnTo>
                    <a:pt x="14341" y="12304"/>
                  </a:lnTo>
                  <a:lnTo>
                    <a:pt x="14179" y="12669"/>
                  </a:lnTo>
                  <a:lnTo>
                    <a:pt x="14058" y="13046"/>
                  </a:lnTo>
                  <a:lnTo>
                    <a:pt x="13950" y="13424"/>
                  </a:lnTo>
                  <a:lnTo>
                    <a:pt x="13856" y="13815"/>
                  </a:lnTo>
                  <a:lnTo>
                    <a:pt x="13815" y="14004"/>
                  </a:lnTo>
                  <a:lnTo>
                    <a:pt x="13761" y="14179"/>
                  </a:lnTo>
                  <a:lnTo>
                    <a:pt x="13694" y="14341"/>
                  </a:lnTo>
                  <a:lnTo>
                    <a:pt x="13613" y="14503"/>
                  </a:lnTo>
                  <a:lnTo>
                    <a:pt x="13505" y="14652"/>
                  </a:lnTo>
                  <a:lnTo>
                    <a:pt x="13397" y="14800"/>
                  </a:lnTo>
                  <a:lnTo>
                    <a:pt x="13262" y="14935"/>
                  </a:lnTo>
                  <a:lnTo>
                    <a:pt x="13127" y="15043"/>
                  </a:lnTo>
                  <a:lnTo>
                    <a:pt x="12979" y="15151"/>
                  </a:lnTo>
                  <a:lnTo>
                    <a:pt x="12817" y="15245"/>
                  </a:lnTo>
                  <a:lnTo>
                    <a:pt x="12655" y="15313"/>
                  </a:lnTo>
                  <a:lnTo>
                    <a:pt x="12479" y="15380"/>
                  </a:lnTo>
                  <a:lnTo>
                    <a:pt x="12304" y="15421"/>
                  </a:lnTo>
                  <a:lnTo>
                    <a:pt x="12115" y="15448"/>
                  </a:lnTo>
                  <a:lnTo>
                    <a:pt x="11751" y="15448"/>
                  </a:lnTo>
                  <a:lnTo>
                    <a:pt x="11562" y="15434"/>
                  </a:lnTo>
                  <a:lnTo>
                    <a:pt x="11373" y="15407"/>
                  </a:lnTo>
                  <a:lnTo>
                    <a:pt x="11184" y="15367"/>
                  </a:lnTo>
                  <a:lnTo>
                    <a:pt x="10995" y="15313"/>
                  </a:lnTo>
                  <a:lnTo>
                    <a:pt x="10820" y="15232"/>
                  </a:lnTo>
                  <a:lnTo>
                    <a:pt x="10645" y="15137"/>
                  </a:lnTo>
                  <a:lnTo>
                    <a:pt x="10496" y="15029"/>
                  </a:lnTo>
                  <a:lnTo>
                    <a:pt x="10334" y="14908"/>
                  </a:lnTo>
                  <a:lnTo>
                    <a:pt x="10200" y="14773"/>
                  </a:lnTo>
                  <a:lnTo>
                    <a:pt x="10078" y="14625"/>
                  </a:lnTo>
                  <a:lnTo>
                    <a:pt x="9970" y="14463"/>
                  </a:lnTo>
                  <a:lnTo>
                    <a:pt x="9876" y="14287"/>
                  </a:lnTo>
                  <a:lnTo>
                    <a:pt x="9795" y="14112"/>
                  </a:lnTo>
                  <a:lnTo>
                    <a:pt x="9741" y="13937"/>
                  </a:lnTo>
                  <a:lnTo>
                    <a:pt x="9687" y="13748"/>
                  </a:lnTo>
                  <a:lnTo>
                    <a:pt x="9660" y="13545"/>
                  </a:lnTo>
                  <a:lnTo>
                    <a:pt x="9660" y="13424"/>
                  </a:lnTo>
                  <a:lnTo>
                    <a:pt x="9700" y="13127"/>
                  </a:lnTo>
                  <a:lnTo>
                    <a:pt x="9741" y="12817"/>
                  </a:lnTo>
                  <a:lnTo>
                    <a:pt x="9795" y="12520"/>
                  </a:lnTo>
                  <a:lnTo>
                    <a:pt x="9849" y="12223"/>
                  </a:lnTo>
                  <a:lnTo>
                    <a:pt x="9930" y="11927"/>
                  </a:lnTo>
                  <a:lnTo>
                    <a:pt x="10011" y="11643"/>
                  </a:lnTo>
                  <a:lnTo>
                    <a:pt x="10105" y="11360"/>
                  </a:lnTo>
                  <a:lnTo>
                    <a:pt x="10213" y="11077"/>
                  </a:lnTo>
                  <a:lnTo>
                    <a:pt x="10334" y="10793"/>
                  </a:lnTo>
                  <a:lnTo>
                    <a:pt x="10456" y="10524"/>
                  </a:lnTo>
                  <a:lnTo>
                    <a:pt x="10591" y="10254"/>
                  </a:lnTo>
                  <a:lnTo>
                    <a:pt x="10739" y="9984"/>
                  </a:lnTo>
                  <a:lnTo>
                    <a:pt x="10901" y="9728"/>
                  </a:lnTo>
                  <a:lnTo>
                    <a:pt x="11063" y="9471"/>
                  </a:lnTo>
                  <a:lnTo>
                    <a:pt x="11252" y="9228"/>
                  </a:lnTo>
                  <a:lnTo>
                    <a:pt x="11427" y="8986"/>
                  </a:lnTo>
                  <a:lnTo>
                    <a:pt x="11603" y="8783"/>
                  </a:lnTo>
                  <a:lnTo>
                    <a:pt x="11778" y="8594"/>
                  </a:lnTo>
                  <a:lnTo>
                    <a:pt x="11953" y="8405"/>
                  </a:lnTo>
                  <a:lnTo>
                    <a:pt x="12142" y="8230"/>
                  </a:lnTo>
                  <a:lnTo>
                    <a:pt x="12345" y="8055"/>
                  </a:lnTo>
                  <a:lnTo>
                    <a:pt x="12547" y="7893"/>
                  </a:lnTo>
                  <a:lnTo>
                    <a:pt x="12749" y="7731"/>
                  </a:lnTo>
                  <a:lnTo>
                    <a:pt x="12965" y="7569"/>
                  </a:lnTo>
                  <a:lnTo>
                    <a:pt x="13181" y="7421"/>
                  </a:lnTo>
                  <a:lnTo>
                    <a:pt x="13410" y="7286"/>
                  </a:lnTo>
                  <a:lnTo>
                    <a:pt x="13640" y="7151"/>
                  </a:lnTo>
                  <a:lnTo>
                    <a:pt x="13869" y="7016"/>
                  </a:lnTo>
                  <a:lnTo>
                    <a:pt x="14125" y="6895"/>
                  </a:lnTo>
                  <a:lnTo>
                    <a:pt x="14368" y="6773"/>
                  </a:lnTo>
                  <a:lnTo>
                    <a:pt x="14624" y="6665"/>
                  </a:lnTo>
                  <a:lnTo>
                    <a:pt x="14881" y="6557"/>
                  </a:lnTo>
                  <a:lnTo>
                    <a:pt x="15434" y="6368"/>
                  </a:lnTo>
                  <a:lnTo>
                    <a:pt x="16001" y="6207"/>
                  </a:lnTo>
                  <a:lnTo>
                    <a:pt x="16581" y="6058"/>
                  </a:lnTo>
                  <a:lnTo>
                    <a:pt x="17201" y="5950"/>
                  </a:lnTo>
                  <a:lnTo>
                    <a:pt x="17835" y="5856"/>
                  </a:lnTo>
                  <a:lnTo>
                    <a:pt x="18496" y="5802"/>
                  </a:lnTo>
                  <a:lnTo>
                    <a:pt x="19184" y="5761"/>
                  </a:lnTo>
                  <a:lnTo>
                    <a:pt x="19899" y="5748"/>
                  </a:lnTo>
                  <a:close/>
                  <a:moveTo>
                    <a:pt x="18523" y="1"/>
                  </a:moveTo>
                  <a:lnTo>
                    <a:pt x="18038" y="14"/>
                  </a:lnTo>
                  <a:lnTo>
                    <a:pt x="17565" y="28"/>
                  </a:lnTo>
                  <a:lnTo>
                    <a:pt x="17093" y="55"/>
                  </a:lnTo>
                  <a:lnTo>
                    <a:pt x="16621" y="95"/>
                  </a:lnTo>
                  <a:lnTo>
                    <a:pt x="16149" y="149"/>
                  </a:lnTo>
                  <a:lnTo>
                    <a:pt x="15690" y="203"/>
                  </a:lnTo>
                  <a:lnTo>
                    <a:pt x="15232" y="271"/>
                  </a:lnTo>
                  <a:lnTo>
                    <a:pt x="14773" y="352"/>
                  </a:lnTo>
                  <a:lnTo>
                    <a:pt x="14328" y="446"/>
                  </a:lnTo>
                  <a:lnTo>
                    <a:pt x="13882" y="540"/>
                  </a:lnTo>
                  <a:lnTo>
                    <a:pt x="13437" y="648"/>
                  </a:lnTo>
                  <a:lnTo>
                    <a:pt x="12992" y="770"/>
                  </a:lnTo>
                  <a:lnTo>
                    <a:pt x="12560" y="905"/>
                  </a:lnTo>
                  <a:lnTo>
                    <a:pt x="12129" y="1040"/>
                  </a:lnTo>
                  <a:lnTo>
                    <a:pt x="11711" y="1201"/>
                  </a:lnTo>
                  <a:lnTo>
                    <a:pt x="11292" y="1350"/>
                  </a:lnTo>
                  <a:lnTo>
                    <a:pt x="10874" y="1525"/>
                  </a:lnTo>
                  <a:lnTo>
                    <a:pt x="10469" y="1701"/>
                  </a:lnTo>
                  <a:lnTo>
                    <a:pt x="10065" y="1890"/>
                  </a:lnTo>
                  <a:lnTo>
                    <a:pt x="9673" y="2078"/>
                  </a:lnTo>
                  <a:lnTo>
                    <a:pt x="9282" y="2294"/>
                  </a:lnTo>
                  <a:lnTo>
                    <a:pt x="8891" y="2497"/>
                  </a:lnTo>
                  <a:lnTo>
                    <a:pt x="8513" y="2726"/>
                  </a:lnTo>
                  <a:lnTo>
                    <a:pt x="8149" y="2955"/>
                  </a:lnTo>
                  <a:lnTo>
                    <a:pt x="7771" y="3198"/>
                  </a:lnTo>
                  <a:lnTo>
                    <a:pt x="7420" y="3441"/>
                  </a:lnTo>
                  <a:lnTo>
                    <a:pt x="7070" y="3697"/>
                  </a:lnTo>
                  <a:lnTo>
                    <a:pt x="6719" y="3967"/>
                  </a:lnTo>
                  <a:lnTo>
                    <a:pt x="6382" y="4237"/>
                  </a:lnTo>
                  <a:lnTo>
                    <a:pt x="6044" y="4520"/>
                  </a:lnTo>
                  <a:lnTo>
                    <a:pt x="5721" y="4803"/>
                  </a:lnTo>
                  <a:lnTo>
                    <a:pt x="5410" y="5100"/>
                  </a:lnTo>
                  <a:lnTo>
                    <a:pt x="5100" y="5411"/>
                  </a:lnTo>
                  <a:lnTo>
                    <a:pt x="4790" y="5721"/>
                  </a:lnTo>
                  <a:lnTo>
                    <a:pt x="4493" y="6031"/>
                  </a:lnTo>
                  <a:lnTo>
                    <a:pt x="4210" y="6368"/>
                  </a:lnTo>
                  <a:lnTo>
                    <a:pt x="3940" y="6692"/>
                  </a:lnTo>
                  <a:lnTo>
                    <a:pt x="3670" y="7029"/>
                  </a:lnTo>
                  <a:lnTo>
                    <a:pt x="3400" y="7380"/>
                  </a:lnTo>
                  <a:lnTo>
                    <a:pt x="3144" y="7731"/>
                  </a:lnTo>
                  <a:lnTo>
                    <a:pt x="2901" y="8095"/>
                  </a:lnTo>
                  <a:lnTo>
                    <a:pt x="2672" y="8473"/>
                  </a:lnTo>
                  <a:lnTo>
                    <a:pt x="2442" y="8837"/>
                  </a:lnTo>
                  <a:lnTo>
                    <a:pt x="2227" y="9228"/>
                  </a:lnTo>
                  <a:lnTo>
                    <a:pt x="2011" y="9606"/>
                  </a:lnTo>
                  <a:lnTo>
                    <a:pt x="1822" y="9997"/>
                  </a:lnTo>
                  <a:lnTo>
                    <a:pt x="1633" y="10402"/>
                  </a:lnTo>
                  <a:lnTo>
                    <a:pt x="1444" y="10807"/>
                  </a:lnTo>
                  <a:lnTo>
                    <a:pt x="1282" y="11225"/>
                  </a:lnTo>
                  <a:lnTo>
                    <a:pt x="1120" y="11643"/>
                  </a:lnTo>
                  <a:lnTo>
                    <a:pt x="972" y="12061"/>
                  </a:lnTo>
                  <a:lnTo>
                    <a:pt x="824" y="12493"/>
                  </a:lnTo>
                  <a:lnTo>
                    <a:pt x="702" y="12925"/>
                  </a:lnTo>
                  <a:lnTo>
                    <a:pt x="581" y="13357"/>
                  </a:lnTo>
                  <a:lnTo>
                    <a:pt x="473" y="13802"/>
                  </a:lnTo>
                  <a:lnTo>
                    <a:pt x="378" y="14260"/>
                  </a:lnTo>
                  <a:lnTo>
                    <a:pt x="284" y="14719"/>
                  </a:lnTo>
                  <a:lnTo>
                    <a:pt x="216" y="15178"/>
                  </a:lnTo>
                  <a:lnTo>
                    <a:pt x="149" y="15636"/>
                  </a:lnTo>
                  <a:lnTo>
                    <a:pt x="95" y="16109"/>
                  </a:lnTo>
                  <a:lnTo>
                    <a:pt x="55" y="16581"/>
                  </a:lnTo>
                  <a:lnTo>
                    <a:pt x="28" y="17066"/>
                  </a:lnTo>
                  <a:lnTo>
                    <a:pt x="1" y="17539"/>
                  </a:lnTo>
                  <a:lnTo>
                    <a:pt x="1" y="18024"/>
                  </a:lnTo>
                  <a:lnTo>
                    <a:pt x="1" y="18523"/>
                  </a:lnTo>
                  <a:lnTo>
                    <a:pt x="28" y="18996"/>
                  </a:lnTo>
                  <a:lnTo>
                    <a:pt x="55" y="19481"/>
                  </a:lnTo>
                  <a:lnTo>
                    <a:pt x="95" y="19953"/>
                  </a:lnTo>
                  <a:lnTo>
                    <a:pt x="149" y="20426"/>
                  </a:lnTo>
                  <a:lnTo>
                    <a:pt x="216" y="20898"/>
                  </a:lnTo>
                  <a:lnTo>
                    <a:pt x="284" y="21356"/>
                  </a:lnTo>
                  <a:lnTo>
                    <a:pt x="378" y="21815"/>
                  </a:lnTo>
                  <a:lnTo>
                    <a:pt x="473" y="22260"/>
                  </a:lnTo>
                  <a:lnTo>
                    <a:pt x="581" y="22706"/>
                  </a:lnTo>
                  <a:lnTo>
                    <a:pt x="702" y="23151"/>
                  </a:lnTo>
                  <a:lnTo>
                    <a:pt x="824" y="23582"/>
                  </a:lnTo>
                  <a:lnTo>
                    <a:pt x="972" y="24014"/>
                  </a:lnTo>
                  <a:lnTo>
                    <a:pt x="1120" y="24446"/>
                  </a:lnTo>
                  <a:lnTo>
                    <a:pt x="1282" y="24864"/>
                  </a:lnTo>
                  <a:lnTo>
                    <a:pt x="1444" y="25282"/>
                  </a:lnTo>
                  <a:lnTo>
                    <a:pt x="1633" y="25687"/>
                  </a:lnTo>
                  <a:lnTo>
                    <a:pt x="1822" y="26092"/>
                  </a:lnTo>
                  <a:lnTo>
                    <a:pt x="2011" y="26483"/>
                  </a:lnTo>
                  <a:lnTo>
                    <a:pt x="2227" y="26874"/>
                  </a:lnTo>
                  <a:lnTo>
                    <a:pt x="2442" y="27265"/>
                  </a:lnTo>
                  <a:lnTo>
                    <a:pt x="2672" y="27643"/>
                  </a:lnTo>
                  <a:lnTo>
                    <a:pt x="2901" y="28007"/>
                  </a:lnTo>
                  <a:lnTo>
                    <a:pt x="3144" y="28372"/>
                  </a:lnTo>
                  <a:lnTo>
                    <a:pt x="3400" y="28736"/>
                  </a:lnTo>
                  <a:lnTo>
                    <a:pt x="3670" y="29087"/>
                  </a:lnTo>
                  <a:lnTo>
                    <a:pt x="3940" y="29424"/>
                  </a:lnTo>
                  <a:lnTo>
                    <a:pt x="4210" y="29761"/>
                  </a:lnTo>
                  <a:lnTo>
                    <a:pt x="4493" y="30098"/>
                  </a:lnTo>
                  <a:lnTo>
                    <a:pt x="4790" y="30422"/>
                  </a:lnTo>
                  <a:lnTo>
                    <a:pt x="5100" y="30732"/>
                  </a:lnTo>
                  <a:lnTo>
                    <a:pt x="5410" y="31043"/>
                  </a:lnTo>
                  <a:lnTo>
                    <a:pt x="5721" y="31340"/>
                  </a:lnTo>
                  <a:lnTo>
                    <a:pt x="6044" y="31636"/>
                  </a:lnTo>
                  <a:lnTo>
                    <a:pt x="6382" y="31920"/>
                  </a:lnTo>
                  <a:lnTo>
                    <a:pt x="6719" y="32189"/>
                  </a:lnTo>
                  <a:lnTo>
                    <a:pt x="7070" y="32459"/>
                  </a:lnTo>
                  <a:lnTo>
                    <a:pt x="7420" y="32716"/>
                  </a:lnTo>
                  <a:lnTo>
                    <a:pt x="7771" y="32972"/>
                  </a:lnTo>
                  <a:lnTo>
                    <a:pt x="8149" y="33215"/>
                  </a:lnTo>
                  <a:lnTo>
                    <a:pt x="8513" y="33458"/>
                  </a:lnTo>
                  <a:lnTo>
                    <a:pt x="8891" y="33673"/>
                  </a:lnTo>
                  <a:lnTo>
                    <a:pt x="9282" y="33889"/>
                  </a:lnTo>
                  <a:lnTo>
                    <a:pt x="9673" y="34105"/>
                  </a:lnTo>
                  <a:lnTo>
                    <a:pt x="10065" y="34307"/>
                  </a:lnTo>
                  <a:lnTo>
                    <a:pt x="10469" y="34496"/>
                  </a:lnTo>
                  <a:lnTo>
                    <a:pt x="10874" y="34672"/>
                  </a:lnTo>
                  <a:lnTo>
                    <a:pt x="11292" y="34847"/>
                  </a:lnTo>
                  <a:lnTo>
                    <a:pt x="11711" y="35009"/>
                  </a:lnTo>
                  <a:lnTo>
                    <a:pt x="12129" y="35157"/>
                  </a:lnTo>
                  <a:lnTo>
                    <a:pt x="12560" y="35306"/>
                  </a:lnTo>
                  <a:lnTo>
                    <a:pt x="12992" y="35427"/>
                  </a:lnTo>
                  <a:lnTo>
                    <a:pt x="13437" y="35562"/>
                  </a:lnTo>
                  <a:lnTo>
                    <a:pt x="13882" y="35670"/>
                  </a:lnTo>
                  <a:lnTo>
                    <a:pt x="14328" y="35764"/>
                  </a:lnTo>
                  <a:lnTo>
                    <a:pt x="14773" y="35859"/>
                  </a:lnTo>
                  <a:lnTo>
                    <a:pt x="15232" y="35940"/>
                  </a:lnTo>
                  <a:lnTo>
                    <a:pt x="15690" y="36021"/>
                  </a:lnTo>
                  <a:lnTo>
                    <a:pt x="16149" y="36075"/>
                  </a:lnTo>
                  <a:lnTo>
                    <a:pt x="16621" y="36129"/>
                  </a:lnTo>
                  <a:lnTo>
                    <a:pt x="17093" y="36169"/>
                  </a:lnTo>
                  <a:lnTo>
                    <a:pt x="17565" y="36196"/>
                  </a:lnTo>
                  <a:lnTo>
                    <a:pt x="18038" y="36210"/>
                  </a:lnTo>
                  <a:lnTo>
                    <a:pt x="19009" y="36210"/>
                  </a:lnTo>
                  <a:lnTo>
                    <a:pt x="19481" y="36196"/>
                  </a:lnTo>
                  <a:lnTo>
                    <a:pt x="19953" y="36169"/>
                  </a:lnTo>
                  <a:lnTo>
                    <a:pt x="20425" y="36129"/>
                  </a:lnTo>
                  <a:lnTo>
                    <a:pt x="20898" y="36075"/>
                  </a:lnTo>
                  <a:lnTo>
                    <a:pt x="21356" y="36021"/>
                  </a:lnTo>
                  <a:lnTo>
                    <a:pt x="21815" y="35953"/>
                  </a:lnTo>
                  <a:lnTo>
                    <a:pt x="22274" y="35872"/>
                  </a:lnTo>
                  <a:lnTo>
                    <a:pt x="22719" y="35778"/>
                  </a:lnTo>
                  <a:lnTo>
                    <a:pt x="23178" y="35670"/>
                  </a:lnTo>
                  <a:lnTo>
                    <a:pt x="23623" y="35562"/>
                  </a:lnTo>
                  <a:lnTo>
                    <a:pt x="24054" y="35441"/>
                  </a:lnTo>
                  <a:lnTo>
                    <a:pt x="24486" y="35306"/>
                  </a:lnTo>
                  <a:lnTo>
                    <a:pt x="24918" y="35171"/>
                  </a:lnTo>
                  <a:lnTo>
                    <a:pt x="25350" y="35022"/>
                  </a:lnTo>
                  <a:lnTo>
                    <a:pt x="25768" y="34861"/>
                  </a:lnTo>
                  <a:lnTo>
                    <a:pt x="26186" y="34685"/>
                  </a:lnTo>
                  <a:lnTo>
                    <a:pt x="26591" y="34510"/>
                  </a:lnTo>
                  <a:lnTo>
                    <a:pt x="26995" y="34321"/>
                  </a:lnTo>
                  <a:lnTo>
                    <a:pt x="27387" y="34119"/>
                  </a:lnTo>
                  <a:lnTo>
                    <a:pt x="27778" y="33916"/>
                  </a:lnTo>
                  <a:lnTo>
                    <a:pt x="28169" y="33700"/>
                  </a:lnTo>
                  <a:lnTo>
                    <a:pt x="28547" y="33471"/>
                  </a:lnTo>
                  <a:lnTo>
                    <a:pt x="28925" y="33242"/>
                  </a:lnTo>
                  <a:lnTo>
                    <a:pt x="29289" y="32999"/>
                  </a:lnTo>
                  <a:lnTo>
                    <a:pt x="29653" y="32756"/>
                  </a:lnTo>
                  <a:lnTo>
                    <a:pt x="30004" y="32500"/>
                  </a:lnTo>
                  <a:lnTo>
                    <a:pt x="30355" y="32230"/>
                  </a:lnTo>
                  <a:lnTo>
                    <a:pt x="30692" y="31947"/>
                  </a:lnTo>
                  <a:lnTo>
                    <a:pt x="31029" y="31663"/>
                  </a:lnTo>
                  <a:lnTo>
                    <a:pt x="31353" y="31380"/>
                  </a:lnTo>
                  <a:lnTo>
                    <a:pt x="31677" y="31083"/>
                  </a:lnTo>
                  <a:lnTo>
                    <a:pt x="31987" y="30773"/>
                  </a:lnTo>
                  <a:lnTo>
                    <a:pt x="32284" y="30463"/>
                  </a:lnTo>
                  <a:lnTo>
                    <a:pt x="32580" y="30139"/>
                  </a:lnTo>
                  <a:lnTo>
                    <a:pt x="32877" y="29815"/>
                  </a:lnTo>
                  <a:lnTo>
                    <a:pt x="33147" y="29478"/>
                  </a:lnTo>
                  <a:lnTo>
                    <a:pt x="33430" y="29127"/>
                  </a:lnTo>
                  <a:lnTo>
                    <a:pt x="33687" y="28776"/>
                  </a:lnTo>
                  <a:lnTo>
                    <a:pt x="33943" y="28426"/>
                  </a:lnTo>
                  <a:lnTo>
                    <a:pt x="34186" y="28061"/>
                  </a:lnTo>
                  <a:lnTo>
                    <a:pt x="34429" y="27697"/>
                  </a:lnTo>
                  <a:lnTo>
                    <a:pt x="34658" y="27319"/>
                  </a:lnTo>
                  <a:lnTo>
                    <a:pt x="34874" y="26928"/>
                  </a:lnTo>
                  <a:lnTo>
                    <a:pt x="35076" y="26537"/>
                  </a:lnTo>
                  <a:lnTo>
                    <a:pt x="35279" y="26146"/>
                  </a:lnTo>
                  <a:lnTo>
                    <a:pt x="35467" y="25741"/>
                  </a:lnTo>
                  <a:lnTo>
                    <a:pt x="35656" y="25336"/>
                  </a:lnTo>
                  <a:lnTo>
                    <a:pt x="35832" y="24918"/>
                  </a:lnTo>
                  <a:lnTo>
                    <a:pt x="35980" y="24500"/>
                  </a:lnTo>
                  <a:lnTo>
                    <a:pt x="36142" y="24068"/>
                  </a:lnTo>
                  <a:lnTo>
                    <a:pt x="36277" y="23636"/>
                  </a:lnTo>
                  <a:lnTo>
                    <a:pt x="36412" y="23205"/>
                  </a:lnTo>
                  <a:lnTo>
                    <a:pt x="36533" y="22760"/>
                  </a:lnTo>
                  <a:lnTo>
                    <a:pt x="36641" y="22314"/>
                  </a:lnTo>
                  <a:lnTo>
                    <a:pt x="36736" y="21856"/>
                  </a:lnTo>
                  <a:lnTo>
                    <a:pt x="36817" y="21397"/>
                  </a:lnTo>
                  <a:lnTo>
                    <a:pt x="36897" y="20938"/>
                  </a:lnTo>
                  <a:lnTo>
                    <a:pt x="36965" y="20466"/>
                  </a:lnTo>
                  <a:lnTo>
                    <a:pt x="37019" y="19994"/>
                  </a:lnTo>
                  <a:lnTo>
                    <a:pt x="37059" y="19522"/>
                  </a:lnTo>
                  <a:lnTo>
                    <a:pt x="37086" y="19036"/>
                  </a:lnTo>
                  <a:lnTo>
                    <a:pt x="37100" y="18550"/>
                  </a:lnTo>
                  <a:lnTo>
                    <a:pt x="37113" y="18065"/>
                  </a:lnTo>
                  <a:lnTo>
                    <a:pt x="37100" y="17579"/>
                  </a:lnTo>
                  <a:lnTo>
                    <a:pt x="37086" y="17093"/>
                  </a:lnTo>
                  <a:lnTo>
                    <a:pt x="37059" y="16608"/>
                  </a:lnTo>
                  <a:lnTo>
                    <a:pt x="37019" y="16136"/>
                  </a:lnTo>
                  <a:lnTo>
                    <a:pt x="36965" y="15663"/>
                  </a:lnTo>
                  <a:lnTo>
                    <a:pt x="36897" y="15191"/>
                  </a:lnTo>
                  <a:lnTo>
                    <a:pt x="36817" y="14733"/>
                  </a:lnTo>
                  <a:lnTo>
                    <a:pt x="36736" y="14274"/>
                  </a:lnTo>
                  <a:lnTo>
                    <a:pt x="36641" y="13815"/>
                  </a:lnTo>
                  <a:lnTo>
                    <a:pt x="36533" y="13370"/>
                  </a:lnTo>
                  <a:lnTo>
                    <a:pt x="36412" y="12938"/>
                  </a:lnTo>
                  <a:lnTo>
                    <a:pt x="36277" y="12493"/>
                  </a:lnTo>
                  <a:lnTo>
                    <a:pt x="36142" y="12061"/>
                  </a:lnTo>
                  <a:lnTo>
                    <a:pt x="35980" y="11643"/>
                  </a:lnTo>
                  <a:lnTo>
                    <a:pt x="35832" y="11225"/>
                  </a:lnTo>
                  <a:lnTo>
                    <a:pt x="35656" y="10807"/>
                  </a:lnTo>
                  <a:lnTo>
                    <a:pt x="35467" y="10402"/>
                  </a:lnTo>
                  <a:lnTo>
                    <a:pt x="35279" y="9997"/>
                  </a:lnTo>
                  <a:lnTo>
                    <a:pt x="35076" y="9606"/>
                  </a:lnTo>
                  <a:lnTo>
                    <a:pt x="34874" y="9215"/>
                  </a:lnTo>
                  <a:lnTo>
                    <a:pt x="34658" y="8837"/>
                  </a:lnTo>
                  <a:lnTo>
                    <a:pt x="34429" y="8459"/>
                  </a:lnTo>
                  <a:lnTo>
                    <a:pt x="34186" y="8095"/>
                  </a:lnTo>
                  <a:lnTo>
                    <a:pt x="33943" y="7731"/>
                  </a:lnTo>
                  <a:lnTo>
                    <a:pt x="33687" y="7380"/>
                  </a:lnTo>
                  <a:lnTo>
                    <a:pt x="33430" y="7029"/>
                  </a:lnTo>
                  <a:lnTo>
                    <a:pt x="33147" y="6692"/>
                  </a:lnTo>
                  <a:lnTo>
                    <a:pt x="32877" y="6355"/>
                  </a:lnTo>
                  <a:lnTo>
                    <a:pt x="32580" y="6031"/>
                  </a:lnTo>
                  <a:lnTo>
                    <a:pt x="32284" y="5707"/>
                  </a:lnTo>
                  <a:lnTo>
                    <a:pt x="31987" y="5397"/>
                  </a:lnTo>
                  <a:lnTo>
                    <a:pt x="31677" y="5100"/>
                  </a:lnTo>
                  <a:lnTo>
                    <a:pt x="31353" y="4803"/>
                  </a:lnTo>
                  <a:lnTo>
                    <a:pt x="31029" y="4507"/>
                  </a:lnTo>
                  <a:lnTo>
                    <a:pt x="30692" y="4237"/>
                  </a:lnTo>
                  <a:lnTo>
                    <a:pt x="30355" y="3954"/>
                  </a:lnTo>
                  <a:lnTo>
                    <a:pt x="30004" y="3697"/>
                  </a:lnTo>
                  <a:lnTo>
                    <a:pt x="29653" y="3441"/>
                  </a:lnTo>
                  <a:lnTo>
                    <a:pt x="29289" y="3185"/>
                  </a:lnTo>
                  <a:lnTo>
                    <a:pt x="28925" y="2955"/>
                  </a:lnTo>
                  <a:lnTo>
                    <a:pt x="28547" y="2726"/>
                  </a:lnTo>
                  <a:lnTo>
                    <a:pt x="28169" y="2497"/>
                  </a:lnTo>
                  <a:lnTo>
                    <a:pt x="27778" y="2281"/>
                  </a:lnTo>
                  <a:lnTo>
                    <a:pt x="27387" y="2078"/>
                  </a:lnTo>
                  <a:lnTo>
                    <a:pt x="26995" y="1890"/>
                  </a:lnTo>
                  <a:lnTo>
                    <a:pt x="26591" y="1701"/>
                  </a:lnTo>
                  <a:lnTo>
                    <a:pt x="26186" y="1525"/>
                  </a:lnTo>
                  <a:lnTo>
                    <a:pt x="25768" y="1350"/>
                  </a:lnTo>
                  <a:lnTo>
                    <a:pt x="25350" y="1188"/>
                  </a:lnTo>
                  <a:lnTo>
                    <a:pt x="24918" y="1040"/>
                  </a:lnTo>
                  <a:lnTo>
                    <a:pt x="24486" y="905"/>
                  </a:lnTo>
                  <a:lnTo>
                    <a:pt x="24054" y="770"/>
                  </a:lnTo>
                  <a:lnTo>
                    <a:pt x="23623" y="648"/>
                  </a:lnTo>
                  <a:lnTo>
                    <a:pt x="23178" y="540"/>
                  </a:lnTo>
                  <a:lnTo>
                    <a:pt x="22719" y="446"/>
                  </a:lnTo>
                  <a:lnTo>
                    <a:pt x="22274" y="352"/>
                  </a:lnTo>
                  <a:lnTo>
                    <a:pt x="21815" y="271"/>
                  </a:lnTo>
                  <a:lnTo>
                    <a:pt x="21356" y="203"/>
                  </a:lnTo>
                  <a:lnTo>
                    <a:pt x="20898" y="149"/>
                  </a:lnTo>
                  <a:lnTo>
                    <a:pt x="20425" y="95"/>
                  </a:lnTo>
                  <a:lnTo>
                    <a:pt x="19953" y="55"/>
                  </a:lnTo>
                  <a:lnTo>
                    <a:pt x="19481" y="28"/>
                  </a:lnTo>
                  <a:lnTo>
                    <a:pt x="19009" y="14"/>
                  </a:lnTo>
                  <a:lnTo>
                    <a:pt x="18523"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 name="Google Shape;1663;p149"/>
            <p:cNvSpPr/>
            <p:nvPr/>
          </p:nvSpPr>
          <p:spPr>
            <a:xfrm>
              <a:off x="6021600" y="3432700"/>
              <a:ext cx="293450" cy="206775"/>
            </a:xfrm>
            <a:custGeom>
              <a:rect b="b" l="l" r="r" t="t"/>
              <a:pathLst>
                <a:path extrusionOk="0" h="8271" w="11738">
                  <a:moveTo>
                    <a:pt x="11738" y="0"/>
                  </a:moveTo>
                  <a:lnTo>
                    <a:pt x="11481" y="108"/>
                  </a:lnTo>
                  <a:lnTo>
                    <a:pt x="11211" y="203"/>
                  </a:lnTo>
                  <a:lnTo>
                    <a:pt x="10942" y="284"/>
                  </a:lnTo>
                  <a:lnTo>
                    <a:pt x="10658" y="338"/>
                  </a:lnTo>
                  <a:lnTo>
                    <a:pt x="9647" y="540"/>
                  </a:lnTo>
                  <a:lnTo>
                    <a:pt x="8513" y="742"/>
                  </a:lnTo>
                  <a:lnTo>
                    <a:pt x="7407" y="931"/>
                  </a:lnTo>
                  <a:lnTo>
                    <a:pt x="6449" y="1080"/>
                  </a:lnTo>
                  <a:lnTo>
                    <a:pt x="5653" y="1201"/>
                  </a:lnTo>
                  <a:lnTo>
                    <a:pt x="4911" y="1336"/>
                  </a:lnTo>
                  <a:lnTo>
                    <a:pt x="4223" y="1471"/>
                  </a:lnTo>
                  <a:lnTo>
                    <a:pt x="3589" y="1619"/>
                  </a:lnTo>
                  <a:lnTo>
                    <a:pt x="3009" y="1768"/>
                  </a:lnTo>
                  <a:lnTo>
                    <a:pt x="2483" y="1943"/>
                  </a:lnTo>
                  <a:lnTo>
                    <a:pt x="2240" y="2024"/>
                  </a:lnTo>
                  <a:lnTo>
                    <a:pt x="2011" y="2118"/>
                  </a:lnTo>
                  <a:lnTo>
                    <a:pt x="1795" y="2213"/>
                  </a:lnTo>
                  <a:lnTo>
                    <a:pt x="1579" y="2321"/>
                  </a:lnTo>
                  <a:lnTo>
                    <a:pt x="1390" y="2429"/>
                  </a:lnTo>
                  <a:lnTo>
                    <a:pt x="1215" y="2537"/>
                  </a:lnTo>
                  <a:lnTo>
                    <a:pt x="1040" y="2658"/>
                  </a:lnTo>
                  <a:lnTo>
                    <a:pt x="891" y="2779"/>
                  </a:lnTo>
                  <a:lnTo>
                    <a:pt x="743" y="2901"/>
                  </a:lnTo>
                  <a:lnTo>
                    <a:pt x="621" y="3036"/>
                  </a:lnTo>
                  <a:lnTo>
                    <a:pt x="500" y="3184"/>
                  </a:lnTo>
                  <a:lnTo>
                    <a:pt x="392" y="3332"/>
                  </a:lnTo>
                  <a:lnTo>
                    <a:pt x="298" y="3481"/>
                  </a:lnTo>
                  <a:lnTo>
                    <a:pt x="217" y="3643"/>
                  </a:lnTo>
                  <a:lnTo>
                    <a:pt x="149" y="3818"/>
                  </a:lnTo>
                  <a:lnTo>
                    <a:pt x="95" y="3994"/>
                  </a:lnTo>
                  <a:lnTo>
                    <a:pt x="55" y="4182"/>
                  </a:lnTo>
                  <a:lnTo>
                    <a:pt x="28" y="4385"/>
                  </a:lnTo>
                  <a:lnTo>
                    <a:pt x="1" y="4587"/>
                  </a:lnTo>
                  <a:lnTo>
                    <a:pt x="1" y="4789"/>
                  </a:lnTo>
                  <a:lnTo>
                    <a:pt x="14" y="4992"/>
                  </a:lnTo>
                  <a:lnTo>
                    <a:pt x="28" y="5181"/>
                  </a:lnTo>
                  <a:lnTo>
                    <a:pt x="68" y="5370"/>
                  </a:lnTo>
                  <a:lnTo>
                    <a:pt x="122" y="5558"/>
                  </a:lnTo>
                  <a:lnTo>
                    <a:pt x="190" y="5734"/>
                  </a:lnTo>
                  <a:lnTo>
                    <a:pt x="271" y="5909"/>
                  </a:lnTo>
                  <a:lnTo>
                    <a:pt x="351" y="6085"/>
                  </a:lnTo>
                  <a:lnTo>
                    <a:pt x="459" y="6246"/>
                  </a:lnTo>
                  <a:lnTo>
                    <a:pt x="567" y="6395"/>
                  </a:lnTo>
                  <a:lnTo>
                    <a:pt x="702" y="6543"/>
                  </a:lnTo>
                  <a:lnTo>
                    <a:pt x="837" y="6692"/>
                  </a:lnTo>
                  <a:lnTo>
                    <a:pt x="986" y="6840"/>
                  </a:lnTo>
                  <a:lnTo>
                    <a:pt x="1134" y="6975"/>
                  </a:lnTo>
                  <a:lnTo>
                    <a:pt x="1296" y="7096"/>
                  </a:lnTo>
                  <a:lnTo>
                    <a:pt x="1471" y="7218"/>
                  </a:lnTo>
                  <a:lnTo>
                    <a:pt x="1647" y="7339"/>
                  </a:lnTo>
                  <a:lnTo>
                    <a:pt x="1835" y="7447"/>
                  </a:lnTo>
                  <a:lnTo>
                    <a:pt x="2038" y="7555"/>
                  </a:lnTo>
                  <a:lnTo>
                    <a:pt x="2240" y="7649"/>
                  </a:lnTo>
                  <a:lnTo>
                    <a:pt x="2443" y="7744"/>
                  </a:lnTo>
                  <a:lnTo>
                    <a:pt x="2874" y="7892"/>
                  </a:lnTo>
                  <a:lnTo>
                    <a:pt x="3319" y="8027"/>
                  </a:lnTo>
                  <a:lnTo>
                    <a:pt x="3765" y="8135"/>
                  </a:lnTo>
                  <a:lnTo>
                    <a:pt x="4237" y="8216"/>
                  </a:lnTo>
                  <a:lnTo>
                    <a:pt x="4709" y="8257"/>
                  </a:lnTo>
                  <a:lnTo>
                    <a:pt x="5168" y="8270"/>
                  </a:lnTo>
                  <a:lnTo>
                    <a:pt x="5545" y="8257"/>
                  </a:lnTo>
                  <a:lnTo>
                    <a:pt x="5977" y="8216"/>
                  </a:lnTo>
                  <a:lnTo>
                    <a:pt x="6449" y="8135"/>
                  </a:lnTo>
                  <a:lnTo>
                    <a:pt x="6706" y="8095"/>
                  </a:lnTo>
                  <a:lnTo>
                    <a:pt x="6962" y="8027"/>
                  </a:lnTo>
                  <a:lnTo>
                    <a:pt x="7232" y="7960"/>
                  </a:lnTo>
                  <a:lnTo>
                    <a:pt x="7502" y="7865"/>
                  </a:lnTo>
                  <a:lnTo>
                    <a:pt x="7771" y="7771"/>
                  </a:lnTo>
                  <a:lnTo>
                    <a:pt x="8055" y="7676"/>
                  </a:lnTo>
                  <a:lnTo>
                    <a:pt x="8324" y="7555"/>
                  </a:lnTo>
                  <a:lnTo>
                    <a:pt x="8608" y="7420"/>
                  </a:lnTo>
                  <a:lnTo>
                    <a:pt x="8878" y="7272"/>
                  </a:lnTo>
                  <a:lnTo>
                    <a:pt x="9147" y="7110"/>
                  </a:lnTo>
                  <a:lnTo>
                    <a:pt x="9404" y="6934"/>
                  </a:lnTo>
                  <a:lnTo>
                    <a:pt x="9660" y="6746"/>
                  </a:lnTo>
                  <a:lnTo>
                    <a:pt x="9903" y="6543"/>
                  </a:lnTo>
                  <a:lnTo>
                    <a:pt x="10146" y="6327"/>
                  </a:lnTo>
                  <a:lnTo>
                    <a:pt x="10375" y="6085"/>
                  </a:lnTo>
                  <a:lnTo>
                    <a:pt x="10591" y="5828"/>
                  </a:lnTo>
                  <a:lnTo>
                    <a:pt x="10780" y="5558"/>
                  </a:lnTo>
                  <a:lnTo>
                    <a:pt x="10969" y="5275"/>
                  </a:lnTo>
                  <a:lnTo>
                    <a:pt x="11144" y="4965"/>
                  </a:lnTo>
                  <a:lnTo>
                    <a:pt x="11292" y="4641"/>
                  </a:lnTo>
                  <a:lnTo>
                    <a:pt x="11427" y="4290"/>
                  </a:lnTo>
                  <a:lnTo>
                    <a:pt x="11535" y="3926"/>
                  </a:lnTo>
                  <a:lnTo>
                    <a:pt x="11616" y="3535"/>
                  </a:lnTo>
                  <a:lnTo>
                    <a:pt x="11684" y="3117"/>
                  </a:lnTo>
                  <a:lnTo>
                    <a:pt x="11724" y="2698"/>
                  </a:lnTo>
                  <a:lnTo>
                    <a:pt x="11738" y="2240"/>
                  </a:lnTo>
                  <a:lnTo>
                    <a:pt x="11738"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14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f Chapter">
  <p:cSld name="CUSTOM_3_2_1">
    <p:bg>
      <p:bgPr>
        <a:solidFill>
          <a:srgbClr val="9DBEB0"/>
        </a:solidFill>
      </p:bgPr>
    </p:bg>
    <p:spTree>
      <p:nvGrpSpPr>
        <p:cNvPr id="1664" name="Shape 1664"/>
        <p:cNvGrpSpPr/>
        <p:nvPr/>
      </p:nvGrpSpPr>
      <p:grpSpPr>
        <a:xfrm>
          <a:off x="0" y="0"/>
          <a:ext cx="0" cy="0"/>
          <a:chOff x="0" y="0"/>
          <a:chExt cx="0" cy="0"/>
        </a:xfrm>
      </p:grpSpPr>
      <p:sp>
        <p:nvSpPr>
          <p:cNvPr id="1665" name="Google Shape;1665;p150"/>
          <p:cNvSpPr txBox="1"/>
          <p:nvPr>
            <p:ph type="title"/>
          </p:nvPr>
        </p:nvSpPr>
        <p:spPr>
          <a:xfrm>
            <a:off x="1609200" y="1017025"/>
            <a:ext cx="5925600" cy="3109500"/>
          </a:xfrm>
          <a:prstGeom prst="rect">
            <a:avLst/>
          </a:prstGeom>
          <a:noFill/>
          <a:ln>
            <a:noFill/>
          </a:ln>
        </p:spPr>
        <p:txBody>
          <a:bodyPr anchorCtr="0" anchor="ctr" bIns="0" lIns="0" spcFirstLastPara="1" rIns="0" wrap="square" tIns="0">
            <a:noAutofit/>
          </a:bodyPr>
          <a:lstStyle>
            <a:lvl1pPr lvl="0" rtl="0" algn="ctr">
              <a:lnSpc>
                <a:spcPct val="90000"/>
              </a:lnSpc>
              <a:spcBef>
                <a:spcPts val="0"/>
              </a:spcBef>
              <a:spcAft>
                <a:spcPts val="0"/>
              </a:spcAft>
              <a:buSzPts val="4800"/>
              <a:buNone/>
              <a:defRPr b="1" sz="4800">
                <a:solidFill>
                  <a:schemeClr val="dk1"/>
                </a:solidFill>
                <a:latin typeface="Helvetica Neue"/>
                <a:ea typeface="Helvetica Neue"/>
                <a:cs typeface="Helvetica Neue"/>
                <a:sym typeface="Helvetica Neue"/>
              </a:defRPr>
            </a:lvl1pPr>
            <a:lvl2pPr lvl="1" rtl="0" algn="ctr">
              <a:lnSpc>
                <a:spcPct val="90000"/>
              </a:lnSpc>
              <a:spcBef>
                <a:spcPts val="0"/>
              </a:spcBef>
              <a:spcAft>
                <a:spcPts val="0"/>
              </a:spcAft>
              <a:buSzPts val="4800"/>
              <a:buNone/>
              <a:defRPr sz="4800"/>
            </a:lvl2pPr>
            <a:lvl3pPr lvl="2" rtl="0" algn="ctr">
              <a:lnSpc>
                <a:spcPct val="90000"/>
              </a:lnSpc>
              <a:spcBef>
                <a:spcPts val="0"/>
              </a:spcBef>
              <a:spcAft>
                <a:spcPts val="0"/>
              </a:spcAft>
              <a:buSzPts val="4800"/>
              <a:buNone/>
              <a:defRPr sz="4800"/>
            </a:lvl3pPr>
            <a:lvl4pPr lvl="3" rtl="0" algn="ctr">
              <a:lnSpc>
                <a:spcPct val="90000"/>
              </a:lnSpc>
              <a:spcBef>
                <a:spcPts val="0"/>
              </a:spcBef>
              <a:spcAft>
                <a:spcPts val="0"/>
              </a:spcAft>
              <a:buSzPts val="4800"/>
              <a:buNone/>
              <a:defRPr sz="4800"/>
            </a:lvl4pPr>
            <a:lvl5pPr lvl="4" rtl="0" algn="ctr">
              <a:lnSpc>
                <a:spcPct val="90000"/>
              </a:lnSpc>
              <a:spcBef>
                <a:spcPts val="0"/>
              </a:spcBef>
              <a:spcAft>
                <a:spcPts val="0"/>
              </a:spcAft>
              <a:buSzPts val="4800"/>
              <a:buNone/>
              <a:defRPr sz="4800"/>
            </a:lvl5pPr>
            <a:lvl6pPr lvl="5" rtl="0" algn="ctr">
              <a:lnSpc>
                <a:spcPct val="90000"/>
              </a:lnSpc>
              <a:spcBef>
                <a:spcPts val="0"/>
              </a:spcBef>
              <a:spcAft>
                <a:spcPts val="0"/>
              </a:spcAft>
              <a:buSzPts val="4800"/>
              <a:buNone/>
              <a:defRPr sz="4800"/>
            </a:lvl6pPr>
            <a:lvl7pPr lvl="6" rtl="0" algn="ctr">
              <a:lnSpc>
                <a:spcPct val="90000"/>
              </a:lnSpc>
              <a:spcBef>
                <a:spcPts val="0"/>
              </a:spcBef>
              <a:spcAft>
                <a:spcPts val="0"/>
              </a:spcAft>
              <a:buSzPts val="4800"/>
              <a:buNone/>
              <a:defRPr sz="4800"/>
            </a:lvl7pPr>
            <a:lvl8pPr lvl="7" rtl="0" algn="ctr">
              <a:lnSpc>
                <a:spcPct val="90000"/>
              </a:lnSpc>
              <a:spcBef>
                <a:spcPts val="0"/>
              </a:spcBef>
              <a:spcAft>
                <a:spcPts val="0"/>
              </a:spcAft>
              <a:buSzPts val="4800"/>
              <a:buNone/>
              <a:defRPr sz="4800"/>
            </a:lvl8pPr>
            <a:lvl9pPr lvl="8" rtl="0" algn="ctr">
              <a:lnSpc>
                <a:spcPct val="90000"/>
              </a:lnSpc>
              <a:spcBef>
                <a:spcPts val="0"/>
              </a:spcBef>
              <a:spcAft>
                <a:spcPts val="0"/>
              </a:spcAft>
              <a:buSzPts val="4800"/>
              <a:buNone/>
              <a:defRPr sz="4800"/>
            </a:lvl9pPr>
          </a:lstStyle>
          <a:p/>
        </p:txBody>
      </p:sp>
      <p:sp>
        <p:nvSpPr>
          <p:cNvPr id="1666" name="Google Shape;1666;p150"/>
          <p:cNvSpPr/>
          <p:nvPr/>
        </p:nvSpPr>
        <p:spPr>
          <a:xfrm>
            <a:off x="8698265" y="4870865"/>
            <a:ext cx="136800" cy="139800"/>
          </a:xfrm>
          <a:prstGeom prst="ellipse">
            <a:avLst/>
          </a:pr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 name="Google Shape;1667;p150"/>
          <p:cNvSpPr txBox="1"/>
          <p:nvPr>
            <p:ph idx="12" type="sldNum"/>
          </p:nvPr>
        </p:nvSpPr>
        <p:spPr>
          <a:xfrm>
            <a:off x="290521" y="4874925"/>
            <a:ext cx="312300" cy="131700"/>
          </a:xfrm>
          <a:prstGeom prst="rect">
            <a:avLst/>
          </a:prstGeom>
          <a:noFill/>
          <a:ln>
            <a:noFill/>
          </a:ln>
        </p:spPr>
        <p:txBody>
          <a:bodyPr anchorCtr="0" anchor="ctr" bIns="0" lIns="0" spcFirstLastPara="1" rIns="0" wrap="square" tIns="0">
            <a:noAutofit/>
          </a:bodyPr>
          <a:lstStyle>
            <a:lvl1pPr indent="0" lvl="0" marL="0" marR="0" rtl="0" algn="l">
              <a:lnSpc>
                <a:spcPct val="100000"/>
              </a:lnSpc>
              <a:spcBef>
                <a:spcPts val="0"/>
              </a:spcBef>
              <a:spcAft>
                <a:spcPts val="0"/>
              </a:spcAft>
              <a:buClr>
                <a:srgbClr val="000000"/>
              </a:buClr>
              <a:buSzPts val="600"/>
              <a:buFont typeface="Arial"/>
              <a:buNone/>
              <a:defRPr b="0" i="0" sz="600" u="none" cap="none" strike="noStrike">
                <a:solidFill>
                  <a:srgbClr val="FFFFFF"/>
                </a:solidFill>
                <a:latin typeface="Helvetica Neue"/>
                <a:ea typeface="Helvetica Neue"/>
                <a:cs typeface="Helvetica Neue"/>
                <a:sym typeface="Helvetica Neue"/>
              </a:defRPr>
            </a:lvl1pPr>
            <a:lvl2pPr indent="0" lvl="1" marL="0" marR="0" rtl="0" algn="l">
              <a:lnSpc>
                <a:spcPct val="100000"/>
              </a:lnSpc>
              <a:spcBef>
                <a:spcPts val="0"/>
              </a:spcBef>
              <a:spcAft>
                <a:spcPts val="0"/>
              </a:spcAft>
              <a:buClr>
                <a:srgbClr val="000000"/>
              </a:buClr>
              <a:buSzPts val="600"/>
              <a:buFont typeface="Arial"/>
              <a:buNone/>
              <a:defRPr b="0" i="0" sz="600" u="none" cap="none" strike="noStrike">
                <a:solidFill>
                  <a:srgbClr val="FFFFFF"/>
                </a:solidFill>
                <a:latin typeface="Helvetica Neue"/>
                <a:ea typeface="Helvetica Neue"/>
                <a:cs typeface="Helvetica Neue"/>
                <a:sym typeface="Helvetica Neue"/>
              </a:defRPr>
            </a:lvl2pPr>
            <a:lvl3pPr indent="0" lvl="2" marL="0" marR="0" rtl="0" algn="l">
              <a:lnSpc>
                <a:spcPct val="100000"/>
              </a:lnSpc>
              <a:spcBef>
                <a:spcPts val="0"/>
              </a:spcBef>
              <a:spcAft>
                <a:spcPts val="0"/>
              </a:spcAft>
              <a:buClr>
                <a:srgbClr val="000000"/>
              </a:buClr>
              <a:buSzPts val="600"/>
              <a:buFont typeface="Arial"/>
              <a:buNone/>
              <a:defRPr b="0" i="0" sz="600" u="none" cap="none" strike="noStrike">
                <a:solidFill>
                  <a:srgbClr val="FFFFFF"/>
                </a:solidFill>
                <a:latin typeface="Helvetica Neue"/>
                <a:ea typeface="Helvetica Neue"/>
                <a:cs typeface="Helvetica Neue"/>
                <a:sym typeface="Helvetica Neue"/>
              </a:defRPr>
            </a:lvl3pPr>
            <a:lvl4pPr indent="0" lvl="3" marL="0" marR="0" rtl="0" algn="l">
              <a:lnSpc>
                <a:spcPct val="100000"/>
              </a:lnSpc>
              <a:spcBef>
                <a:spcPts val="0"/>
              </a:spcBef>
              <a:spcAft>
                <a:spcPts val="0"/>
              </a:spcAft>
              <a:buClr>
                <a:srgbClr val="000000"/>
              </a:buClr>
              <a:buSzPts val="600"/>
              <a:buFont typeface="Arial"/>
              <a:buNone/>
              <a:defRPr b="0" i="0" sz="600" u="none" cap="none" strike="noStrike">
                <a:solidFill>
                  <a:srgbClr val="FFFFFF"/>
                </a:solidFill>
                <a:latin typeface="Helvetica Neue"/>
                <a:ea typeface="Helvetica Neue"/>
                <a:cs typeface="Helvetica Neue"/>
                <a:sym typeface="Helvetica Neue"/>
              </a:defRPr>
            </a:lvl4pPr>
            <a:lvl5pPr indent="0" lvl="4" marL="0" marR="0" rtl="0" algn="l">
              <a:lnSpc>
                <a:spcPct val="100000"/>
              </a:lnSpc>
              <a:spcBef>
                <a:spcPts val="0"/>
              </a:spcBef>
              <a:spcAft>
                <a:spcPts val="0"/>
              </a:spcAft>
              <a:buClr>
                <a:srgbClr val="000000"/>
              </a:buClr>
              <a:buSzPts val="600"/>
              <a:buFont typeface="Arial"/>
              <a:buNone/>
              <a:defRPr b="0" i="0" sz="600" u="none" cap="none" strike="noStrike">
                <a:solidFill>
                  <a:srgbClr val="FFFFFF"/>
                </a:solidFill>
                <a:latin typeface="Helvetica Neue"/>
                <a:ea typeface="Helvetica Neue"/>
                <a:cs typeface="Helvetica Neue"/>
                <a:sym typeface="Helvetica Neue"/>
              </a:defRPr>
            </a:lvl5pPr>
            <a:lvl6pPr indent="0" lvl="5" marL="0" marR="0" rtl="0" algn="l">
              <a:lnSpc>
                <a:spcPct val="100000"/>
              </a:lnSpc>
              <a:spcBef>
                <a:spcPts val="0"/>
              </a:spcBef>
              <a:spcAft>
                <a:spcPts val="0"/>
              </a:spcAft>
              <a:buClr>
                <a:srgbClr val="000000"/>
              </a:buClr>
              <a:buSzPts val="600"/>
              <a:buFont typeface="Arial"/>
              <a:buNone/>
              <a:defRPr b="0" i="0" sz="600" u="none" cap="none" strike="noStrike">
                <a:solidFill>
                  <a:srgbClr val="FFFFFF"/>
                </a:solidFill>
                <a:latin typeface="Helvetica Neue"/>
                <a:ea typeface="Helvetica Neue"/>
                <a:cs typeface="Helvetica Neue"/>
                <a:sym typeface="Helvetica Neue"/>
              </a:defRPr>
            </a:lvl6pPr>
            <a:lvl7pPr indent="0" lvl="6" marL="0" marR="0" rtl="0" algn="l">
              <a:lnSpc>
                <a:spcPct val="100000"/>
              </a:lnSpc>
              <a:spcBef>
                <a:spcPts val="0"/>
              </a:spcBef>
              <a:spcAft>
                <a:spcPts val="0"/>
              </a:spcAft>
              <a:buClr>
                <a:srgbClr val="000000"/>
              </a:buClr>
              <a:buSzPts val="600"/>
              <a:buFont typeface="Arial"/>
              <a:buNone/>
              <a:defRPr b="0" i="0" sz="600" u="none" cap="none" strike="noStrike">
                <a:solidFill>
                  <a:srgbClr val="FFFFFF"/>
                </a:solidFill>
                <a:latin typeface="Helvetica Neue"/>
                <a:ea typeface="Helvetica Neue"/>
                <a:cs typeface="Helvetica Neue"/>
                <a:sym typeface="Helvetica Neue"/>
              </a:defRPr>
            </a:lvl7pPr>
            <a:lvl8pPr indent="0" lvl="7" marL="0" marR="0" rtl="0" algn="l">
              <a:lnSpc>
                <a:spcPct val="100000"/>
              </a:lnSpc>
              <a:spcBef>
                <a:spcPts val="0"/>
              </a:spcBef>
              <a:spcAft>
                <a:spcPts val="0"/>
              </a:spcAft>
              <a:buClr>
                <a:srgbClr val="000000"/>
              </a:buClr>
              <a:buSzPts val="600"/>
              <a:buFont typeface="Arial"/>
              <a:buNone/>
              <a:defRPr b="0" i="0" sz="600" u="none" cap="none" strike="noStrike">
                <a:solidFill>
                  <a:srgbClr val="FFFFFF"/>
                </a:solidFill>
                <a:latin typeface="Helvetica Neue"/>
                <a:ea typeface="Helvetica Neue"/>
                <a:cs typeface="Helvetica Neue"/>
                <a:sym typeface="Helvetica Neue"/>
              </a:defRPr>
            </a:lvl8pPr>
            <a:lvl9pPr indent="0" lvl="8" marL="0" marR="0" rtl="0" algn="l">
              <a:lnSpc>
                <a:spcPct val="100000"/>
              </a:lnSpc>
              <a:spcBef>
                <a:spcPts val="0"/>
              </a:spcBef>
              <a:spcAft>
                <a:spcPts val="0"/>
              </a:spcAft>
              <a:buClr>
                <a:srgbClr val="000000"/>
              </a:buClr>
              <a:buSzPts val="600"/>
              <a:buFont typeface="Arial"/>
              <a:buNone/>
              <a:defRPr b="0" i="0" sz="600" u="none" cap="none" strike="noStrike">
                <a:solidFill>
                  <a:srgbClr val="FFFFFF"/>
                </a:solidFill>
                <a:latin typeface="Helvetica Neue"/>
                <a:ea typeface="Helvetica Neue"/>
                <a:cs typeface="Helvetica Neue"/>
                <a:sym typeface="Helvetica Neue"/>
              </a:defRPr>
            </a:lvl9pPr>
          </a:lstStyle>
          <a:p>
            <a:pPr indent="0" lvl="0" marL="0" rtl="0" algn="l">
              <a:spcBef>
                <a:spcPts val="0"/>
              </a:spcBef>
              <a:spcAft>
                <a:spcPts val="0"/>
              </a:spcAft>
              <a:buNone/>
            </a:pPr>
            <a:fld id="{00000000-1234-1234-1234-123412341234}" type="slidenum">
              <a:rPr lang="en"/>
              <a:t>‹#›</a:t>
            </a:fld>
            <a:endParaRPr/>
          </a:p>
        </p:txBody>
      </p:sp>
      <p:sp>
        <p:nvSpPr>
          <p:cNvPr id="1668" name="Google Shape;1668;p150"/>
          <p:cNvSpPr txBox="1"/>
          <p:nvPr/>
        </p:nvSpPr>
        <p:spPr>
          <a:xfrm>
            <a:off x="1206943" y="4874925"/>
            <a:ext cx="1577100" cy="131700"/>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Clr>
                <a:srgbClr val="000000"/>
              </a:buClr>
              <a:buSzPts val="600"/>
              <a:buFont typeface="Arial"/>
              <a:buNone/>
            </a:pPr>
            <a:r>
              <a:rPr lang="en" sz="600">
                <a:solidFill>
                  <a:srgbClr val="FFFFFF"/>
                </a:solidFill>
                <a:latin typeface="Helvetica Neue"/>
                <a:ea typeface="Helvetica Neue"/>
                <a:cs typeface="Helvetica Neue"/>
                <a:sym typeface="Helvetica Neue"/>
              </a:rPr>
              <a:t>2022 © AppFolio, Inc. Confidential</a:t>
            </a:r>
            <a:endParaRPr sz="600">
              <a:solidFill>
                <a:srgbClr val="FFFFFF"/>
              </a:solidFill>
              <a:latin typeface="Helvetica Neue"/>
              <a:ea typeface="Helvetica Neue"/>
              <a:cs typeface="Helvetica Neue"/>
              <a:sym typeface="Helvetica Neue"/>
            </a:endParaRPr>
          </a:p>
        </p:txBody>
      </p:sp>
      <p:grpSp>
        <p:nvGrpSpPr>
          <p:cNvPr id="1669" name="Google Shape;1669;p150"/>
          <p:cNvGrpSpPr/>
          <p:nvPr/>
        </p:nvGrpSpPr>
        <p:grpSpPr>
          <a:xfrm>
            <a:off x="8684368" y="4856161"/>
            <a:ext cx="164601" cy="164574"/>
            <a:chOff x="5701200" y="2981425"/>
            <a:chExt cx="927850" cy="905250"/>
          </a:xfrm>
        </p:grpSpPr>
        <p:sp>
          <p:nvSpPr>
            <p:cNvPr id="1670" name="Google Shape;1670;p150"/>
            <p:cNvSpPr/>
            <p:nvPr/>
          </p:nvSpPr>
          <p:spPr>
            <a:xfrm>
              <a:off x="5701200" y="2981425"/>
              <a:ext cx="927850" cy="905250"/>
            </a:xfrm>
            <a:custGeom>
              <a:rect b="b" l="l" r="r" t="t"/>
              <a:pathLst>
                <a:path extrusionOk="0" h="36210" w="37114">
                  <a:moveTo>
                    <a:pt x="20237" y="5748"/>
                  </a:moveTo>
                  <a:lnTo>
                    <a:pt x="20587" y="5761"/>
                  </a:lnTo>
                  <a:lnTo>
                    <a:pt x="20925" y="5788"/>
                  </a:lnTo>
                  <a:lnTo>
                    <a:pt x="21262" y="5815"/>
                  </a:lnTo>
                  <a:lnTo>
                    <a:pt x="21599" y="5869"/>
                  </a:lnTo>
                  <a:lnTo>
                    <a:pt x="21936" y="5923"/>
                  </a:lnTo>
                  <a:lnTo>
                    <a:pt x="22274" y="5991"/>
                  </a:lnTo>
                  <a:lnTo>
                    <a:pt x="22597" y="6072"/>
                  </a:lnTo>
                  <a:lnTo>
                    <a:pt x="22921" y="6166"/>
                  </a:lnTo>
                  <a:lnTo>
                    <a:pt x="23245" y="6260"/>
                  </a:lnTo>
                  <a:lnTo>
                    <a:pt x="23569" y="6368"/>
                  </a:lnTo>
                  <a:lnTo>
                    <a:pt x="23893" y="6503"/>
                  </a:lnTo>
                  <a:lnTo>
                    <a:pt x="24203" y="6625"/>
                  </a:lnTo>
                  <a:lnTo>
                    <a:pt x="24513" y="6773"/>
                  </a:lnTo>
                  <a:lnTo>
                    <a:pt x="24823" y="6922"/>
                  </a:lnTo>
                  <a:lnTo>
                    <a:pt x="25120" y="7083"/>
                  </a:lnTo>
                  <a:lnTo>
                    <a:pt x="25417" y="7272"/>
                  </a:lnTo>
                  <a:lnTo>
                    <a:pt x="25714" y="7488"/>
                  </a:lnTo>
                  <a:lnTo>
                    <a:pt x="26011" y="7731"/>
                  </a:lnTo>
                  <a:lnTo>
                    <a:pt x="26307" y="8001"/>
                  </a:lnTo>
                  <a:lnTo>
                    <a:pt x="26604" y="8298"/>
                  </a:lnTo>
                  <a:lnTo>
                    <a:pt x="26887" y="8621"/>
                  </a:lnTo>
                  <a:lnTo>
                    <a:pt x="27157" y="8972"/>
                  </a:lnTo>
                  <a:lnTo>
                    <a:pt x="27292" y="9174"/>
                  </a:lnTo>
                  <a:lnTo>
                    <a:pt x="27414" y="9363"/>
                  </a:lnTo>
                  <a:lnTo>
                    <a:pt x="27535" y="9579"/>
                  </a:lnTo>
                  <a:lnTo>
                    <a:pt x="27656" y="9795"/>
                  </a:lnTo>
                  <a:lnTo>
                    <a:pt x="27764" y="10024"/>
                  </a:lnTo>
                  <a:lnTo>
                    <a:pt x="27872" y="10254"/>
                  </a:lnTo>
                  <a:lnTo>
                    <a:pt x="27967" y="10497"/>
                  </a:lnTo>
                  <a:lnTo>
                    <a:pt x="28061" y="10753"/>
                  </a:lnTo>
                  <a:lnTo>
                    <a:pt x="28142" y="11023"/>
                  </a:lnTo>
                  <a:lnTo>
                    <a:pt x="28223" y="11292"/>
                  </a:lnTo>
                  <a:lnTo>
                    <a:pt x="28290" y="11576"/>
                  </a:lnTo>
                  <a:lnTo>
                    <a:pt x="28358" y="11873"/>
                  </a:lnTo>
                  <a:lnTo>
                    <a:pt x="28412" y="12169"/>
                  </a:lnTo>
                  <a:lnTo>
                    <a:pt x="28452" y="12493"/>
                  </a:lnTo>
                  <a:lnTo>
                    <a:pt x="28493" y="12817"/>
                  </a:lnTo>
                  <a:lnTo>
                    <a:pt x="28520" y="13154"/>
                  </a:lnTo>
                  <a:lnTo>
                    <a:pt x="28533" y="13491"/>
                  </a:lnTo>
                  <a:lnTo>
                    <a:pt x="28533" y="13856"/>
                  </a:lnTo>
                  <a:lnTo>
                    <a:pt x="28533" y="15893"/>
                  </a:lnTo>
                  <a:lnTo>
                    <a:pt x="28560" y="17039"/>
                  </a:lnTo>
                  <a:lnTo>
                    <a:pt x="28560" y="18186"/>
                  </a:lnTo>
                  <a:lnTo>
                    <a:pt x="28560" y="19319"/>
                  </a:lnTo>
                  <a:lnTo>
                    <a:pt x="28533" y="20412"/>
                  </a:lnTo>
                  <a:lnTo>
                    <a:pt x="28506" y="20938"/>
                  </a:lnTo>
                  <a:lnTo>
                    <a:pt x="28479" y="21451"/>
                  </a:lnTo>
                  <a:lnTo>
                    <a:pt x="28425" y="21937"/>
                  </a:lnTo>
                  <a:lnTo>
                    <a:pt x="28371" y="22395"/>
                  </a:lnTo>
                  <a:lnTo>
                    <a:pt x="28304" y="22827"/>
                  </a:lnTo>
                  <a:lnTo>
                    <a:pt x="28223" y="23218"/>
                  </a:lnTo>
                  <a:lnTo>
                    <a:pt x="28142" y="23582"/>
                  </a:lnTo>
                  <a:lnTo>
                    <a:pt x="28034" y="23906"/>
                  </a:lnTo>
                  <a:lnTo>
                    <a:pt x="27845" y="24392"/>
                  </a:lnTo>
                  <a:lnTo>
                    <a:pt x="27629" y="24864"/>
                  </a:lnTo>
                  <a:lnTo>
                    <a:pt x="27387" y="25323"/>
                  </a:lnTo>
                  <a:lnTo>
                    <a:pt x="27117" y="25768"/>
                  </a:lnTo>
                  <a:lnTo>
                    <a:pt x="26833" y="26200"/>
                  </a:lnTo>
                  <a:lnTo>
                    <a:pt x="26523" y="26618"/>
                  </a:lnTo>
                  <a:lnTo>
                    <a:pt x="26199" y="27009"/>
                  </a:lnTo>
                  <a:lnTo>
                    <a:pt x="25835" y="27400"/>
                  </a:lnTo>
                  <a:lnTo>
                    <a:pt x="25471" y="27751"/>
                  </a:lnTo>
                  <a:lnTo>
                    <a:pt x="25080" y="28088"/>
                  </a:lnTo>
                  <a:lnTo>
                    <a:pt x="24661" y="28412"/>
                  </a:lnTo>
                  <a:lnTo>
                    <a:pt x="24243" y="28709"/>
                  </a:lnTo>
                  <a:lnTo>
                    <a:pt x="23798" y="28979"/>
                  </a:lnTo>
                  <a:lnTo>
                    <a:pt x="23353" y="29222"/>
                  </a:lnTo>
                  <a:lnTo>
                    <a:pt x="22881" y="29451"/>
                  </a:lnTo>
                  <a:lnTo>
                    <a:pt x="22409" y="29640"/>
                  </a:lnTo>
                  <a:lnTo>
                    <a:pt x="22287" y="29694"/>
                  </a:lnTo>
                  <a:lnTo>
                    <a:pt x="21788" y="29869"/>
                  </a:lnTo>
                  <a:lnTo>
                    <a:pt x="21289" y="30031"/>
                  </a:lnTo>
                  <a:lnTo>
                    <a:pt x="20776" y="30152"/>
                  </a:lnTo>
                  <a:lnTo>
                    <a:pt x="20264" y="30260"/>
                  </a:lnTo>
                  <a:lnTo>
                    <a:pt x="19737" y="30341"/>
                  </a:lnTo>
                  <a:lnTo>
                    <a:pt x="19211" y="30395"/>
                  </a:lnTo>
                  <a:lnTo>
                    <a:pt x="18685" y="30422"/>
                  </a:lnTo>
                  <a:lnTo>
                    <a:pt x="17484" y="30422"/>
                  </a:lnTo>
                  <a:lnTo>
                    <a:pt x="17134" y="30395"/>
                  </a:lnTo>
                  <a:lnTo>
                    <a:pt x="16769" y="30368"/>
                  </a:lnTo>
                  <a:lnTo>
                    <a:pt x="16405" y="30328"/>
                  </a:lnTo>
                  <a:lnTo>
                    <a:pt x="16027" y="30274"/>
                  </a:lnTo>
                  <a:lnTo>
                    <a:pt x="15650" y="30193"/>
                  </a:lnTo>
                  <a:lnTo>
                    <a:pt x="15272" y="30112"/>
                  </a:lnTo>
                  <a:lnTo>
                    <a:pt x="14894" y="30017"/>
                  </a:lnTo>
                  <a:lnTo>
                    <a:pt x="14517" y="29910"/>
                  </a:lnTo>
                  <a:lnTo>
                    <a:pt x="14139" y="29788"/>
                  </a:lnTo>
                  <a:lnTo>
                    <a:pt x="13761" y="29653"/>
                  </a:lnTo>
                  <a:lnTo>
                    <a:pt x="13383" y="29505"/>
                  </a:lnTo>
                  <a:lnTo>
                    <a:pt x="13019" y="29343"/>
                  </a:lnTo>
                  <a:lnTo>
                    <a:pt x="12655" y="29168"/>
                  </a:lnTo>
                  <a:lnTo>
                    <a:pt x="12304" y="28979"/>
                  </a:lnTo>
                  <a:lnTo>
                    <a:pt x="11967" y="28776"/>
                  </a:lnTo>
                  <a:lnTo>
                    <a:pt x="11630" y="28560"/>
                  </a:lnTo>
                  <a:lnTo>
                    <a:pt x="11306" y="28345"/>
                  </a:lnTo>
                  <a:lnTo>
                    <a:pt x="10982" y="28102"/>
                  </a:lnTo>
                  <a:lnTo>
                    <a:pt x="10685" y="27859"/>
                  </a:lnTo>
                  <a:lnTo>
                    <a:pt x="10402" y="27603"/>
                  </a:lnTo>
                  <a:lnTo>
                    <a:pt x="10132" y="27319"/>
                  </a:lnTo>
                  <a:lnTo>
                    <a:pt x="9889" y="27036"/>
                  </a:lnTo>
                  <a:lnTo>
                    <a:pt x="9646" y="26739"/>
                  </a:lnTo>
                  <a:lnTo>
                    <a:pt x="9431" y="26429"/>
                  </a:lnTo>
                  <a:lnTo>
                    <a:pt x="9242" y="26119"/>
                  </a:lnTo>
                  <a:lnTo>
                    <a:pt x="9066" y="25781"/>
                  </a:lnTo>
                  <a:lnTo>
                    <a:pt x="8918" y="25444"/>
                  </a:lnTo>
                  <a:lnTo>
                    <a:pt x="8797" y="25080"/>
                  </a:lnTo>
                  <a:lnTo>
                    <a:pt x="8702" y="24716"/>
                  </a:lnTo>
                  <a:lnTo>
                    <a:pt x="8621" y="24338"/>
                  </a:lnTo>
                  <a:lnTo>
                    <a:pt x="8581" y="23960"/>
                  </a:lnTo>
                  <a:lnTo>
                    <a:pt x="8567" y="23555"/>
                  </a:lnTo>
                  <a:lnTo>
                    <a:pt x="8581" y="23097"/>
                  </a:lnTo>
                  <a:lnTo>
                    <a:pt x="8608" y="22840"/>
                  </a:lnTo>
                  <a:lnTo>
                    <a:pt x="8635" y="22598"/>
                  </a:lnTo>
                  <a:lnTo>
                    <a:pt x="8675" y="22328"/>
                  </a:lnTo>
                  <a:lnTo>
                    <a:pt x="8729" y="22071"/>
                  </a:lnTo>
                  <a:lnTo>
                    <a:pt x="8797" y="21802"/>
                  </a:lnTo>
                  <a:lnTo>
                    <a:pt x="8877" y="21518"/>
                  </a:lnTo>
                  <a:lnTo>
                    <a:pt x="8972" y="21249"/>
                  </a:lnTo>
                  <a:lnTo>
                    <a:pt x="9080" y="20965"/>
                  </a:lnTo>
                  <a:lnTo>
                    <a:pt x="9201" y="20682"/>
                  </a:lnTo>
                  <a:lnTo>
                    <a:pt x="9350" y="20399"/>
                  </a:lnTo>
                  <a:lnTo>
                    <a:pt x="9512" y="20129"/>
                  </a:lnTo>
                  <a:lnTo>
                    <a:pt x="9700" y="19846"/>
                  </a:lnTo>
                  <a:lnTo>
                    <a:pt x="9903" y="19562"/>
                  </a:lnTo>
                  <a:lnTo>
                    <a:pt x="10132" y="19292"/>
                  </a:lnTo>
                  <a:lnTo>
                    <a:pt x="10388" y="19023"/>
                  </a:lnTo>
                  <a:lnTo>
                    <a:pt x="10658" y="18766"/>
                  </a:lnTo>
                  <a:lnTo>
                    <a:pt x="10955" y="18510"/>
                  </a:lnTo>
                  <a:lnTo>
                    <a:pt x="11279" y="18254"/>
                  </a:lnTo>
                  <a:lnTo>
                    <a:pt x="11630" y="18011"/>
                  </a:lnTo>
                  <a:lnTo>
                    <a:pt x="12007" y="17781"/>
                  </a:lnTo>
                  <a:lnTo>
                    <a:pt x="12426" y="17552"/>
                  </a:lnTo>
                  <a:lnTo>
                    <a:pt x="12857" y="17350"/>
                  </a:lnTo>
                  <a:lnTo>
                    <a:pt x="13329" y="17147"/>
                  </a:lnTo>
                  <a:lnTo>
                    <a:pt x="13829" y="16959"/>
                  </a:lnTo>
                  <a:lnTo>
                    <a:pt x="14368" y="16770"/>
                  </a:lnTo>
                  <a:lnTo>
                    <a:pt x="14935" y="16621"/>
                  </a:lnTo>
                  <a:lnTo>
                    <a:pt x="15542" y="16473"/>
                  </a:lnTo>
                  <a:lnTo>
                    <a:pt x="16176" y="16338"/>
                  </a:lnTo>
                  <a:lnTo>
                    <a:pt x="16864" y="16230"/>
                  </a:lnTo>
                  <a:lnTo>
                    <a:pt x="17579" y="16122"/>
                  </a:lnTo>
                  <a:lnTo>
                    <a:pt x="18240" y="16041"/>
                  </a:lnTo>
                  <a:lnTo>
                    <a:pt x="19292" y="15933"/>
                  </a:lnTo>
                  <a:lnTo>
                    <a:pt x="20331" y="15785"/>
                  </a:lnTo>
                  <a:lnTo>
                    <a:pt x="21370" y="15623"/>
                  </a:lnTo>
                  <a:lnTo>
                    <a:pt x="22409" y="15434"/>
                  </a:lnTo>
                  <a:lnTo>
                    <a:pt x="22773" y="15340"/>
                  </a:lnTo>
                  <a:lnTo>
                    <a:pt x="23097" y="15245"/>
                  </a:lnTo>
                  <a:lnTo>
                    <a:pt x="23393" y="15151"/>
                  </a:lnTo>
                  <a:lnTo>
                    <a:pt x="23650" y="15043"/>
                  </a:lnTo>
                  <a:lnTo>
                    <a:pt x="23866" y="14921"/>
                  </a:lnTo>
                  <a:lnTo>
                    <a:pt x="24054" y="14800"/>
                  </a:lnTo>
                  <a:lnTo>
                    <a:pt x="24216" y="14665"/>
                  </a:lnTo>
                  <a:lnTo>
                    <a:pt x="24351" y="14530"/>
                  </a:lnTo>
                  <a:lnTo>
                    <a:pt x="24473" y="14395"/>
                  </a:lnTo>
                  <a:lnTo>
                    <a:pt x="24554" y="14260"/>
                  </a:lnTo>
                  <a:lnTo>
                    <a:pt x="24621" y="14112"/>
                  </a:lnTo>
                  <a:lnTo>
                    <a:pt x="24675" y="13977"/>
                  </a:lnTo>
                  <a:lnTo>
                    <a:pt x="24715" y="13829"/>
                  </a:lnTo>
                  <a:lnTo>
                    <a:pt x="24729" y="13694"/>
                  </a:lnTo>
                  <a:lnTo>
                    <a:pt x="24742" y="13559"/>
                  </a:lnTo>
                  <a:lnTo>
                    <a:pt x="24756" y="13424"/>
                  </a:lnTo>
                  <a:lnTo>
                    <a:pt x="24769" y="13276"/>
                  </a:lnTo>
                  <a:lnTo>
                    <a:pt x="24769" y="13127"/>
                  </a:lnTo>
                  <a:lnTo>
                    <a:pt x="24756" y="12817"/>
                  </a:lnTo>
                  <a:lnTo>
                    <a:pt x="24715" y="12534"/>
                  </a:lnTo>
                  <a:lnTo>
                    <a:pt x="24675" y="12385"/>
                  </a:lnTo>
                  <a:lnTo>
                    <a:pt x="24635" y="12237"/>
                  </a:lnTo>
                  <a:lnTo>
                    <a:pt x="24581" y="12102"/>
                  </a:lnTo>
                  <a:lnTo>
                    <a:pt x="24527" y="11967"/>
                  </a:lnTo>
                  <a:lnTo>
                    <a:pt x="24392" y="11697"/>
                  </a:lnTo>
                  <a:lnTo>
                    <a:pt x="24230" y="11454"/>
                  </a:lnTo>
                  <a:lnTo>
                    <a:pt x="24135" y="11333"/>
                  </a:lnTo>
                  <a:lnTo>
                    <a:pt x="24041" y="11225"/>
                  </a:lnTo>
                  <a:lnTo>
                    <a:pt x="23879" y="11050"/>
                  </a:lnTo>
                  <a:lnTo>
                    <a:pt x="23717" y="10888"/>
                  </a:lnTo>
                  <a:lnTo>
                    <a:pt x="23528" y="10726"/>
                  </a:lnTo>
                  <a:lnTo>
                    <a:pt x="23326" y="10591"/>
                  </a:lnTo>
                  <a:lnTo>
                    <a:pt x="23110" y="10470"/>
                  </a:lnTo>
                  <a:lnTo>
                    <a:pt x="22867" y="10348"/>
                  </a:lnTo>
                  <a:lnTo>
                    <a:pt x="22611" y="10240"/>
                  </a:lnTo>
                  <a:lnTo>
                    <a:pt x="22341" y="10146"/>
                  </a:lnTo>
                  <a:lnTo>
                    <a:pt x="22058" y="10065"/>
                  </a:lnTo>
                  <a:lnTo>
                    <a:pt x="21748" y="9997"/>
                  </a:lnTo>
                  <a:lnTo>
                    <a:pt x="21424" y="9930"/>
                  </a:lnTo>
                  <a:lnTo>
                    <a:pt x="21086" y="9889"/>
                  </a:lnTo>
                  <a:lnTo>
                    <a:pt x="20722" y="9849"/>
                  </a:lnTo>
                  <a:lnTo>
                    <a:pt x="20344" y="9822"/>
                  </a:lnTo>
                  <a:lnTo>
                    <a:pt x="19953" y="9809"/>
                  </a:lnTo>
                  <a:lnTo>
                    <a:pt x="19535" y="9795"/>
                  </a:lnTo>
                  <a:lnTo>
                    <a:pt x="19157" y="9809"/>
                  </a:lnTo>
                  <a:lnTo>
                    <a:pt x="18780" y="9822"/>
                  </a:lnTo>
                  <a:lnTo>
                    <a:pt x="18429" y="9849"/>
                  </a:lnTo>
                  <a:lnTo>
                    <a:pt x="18092" y="9889"/>
                  </a:lnTo>
                  <a:lnTo>
                    <a:pt x="17781" y="9930"/>
                  </a:lnTo>
                  <a:lnTo>
                    <a:pt x="17484" y="9984"/>
                  </a:lnTo>
                  <a:lnTo>
                    <a:pt x="17188" y="10051"/>
                  </a:lnTo>
                  <a:lnTo>
                    <a:pt x="16931" y="10132"/>
                  </a:lnTo>
                  <a:lnTo>
                    <a:pt x="16675" y="10213"/>
                  </a:lnTo>
                  <a:lnTo>
                    <a:pt x="16432" y="10308"/>
                  </a:lnTo>
                  <a:lnTo>
                    <a:pt x="16203" y="10416"/>
                  </a:lnTo>
                  <a:lnTo>
                    <a:pt x="16001" y="10524"/>
                  </a:lnTo>
                  <a:lnTo>
                    <a:pt x="15798" y="10631"/>
                  </a:lnTo>
                  <a:lnTo>
                    <a:pt x="15609" y="10753"/>
                  </a:lnTo>
                  <a:lnTo>
                    <a:pt x="15434" y="10888"/>
                  </a:lnTo>
                  <a:lnTo>
                    <a:pt x="15272" y="11023"/>
                  </a:lnTo>
                  <a:lnTo>
                    <a:pt x="15124" y="11171"/>
                  </a:lnTo>
                  <a:lnTo>
                    <a:pt x="14989" y="11319"/>
                  </a:lnTo>
                  <a:lnTo>
                    <a:pt x="14854" y="11468"/>
                  </a:lnTo>
                  <a:lnTo>
                    <a:pt x="14732" y="11630"/>
                  </a:lnTo>
                  <a:lnTo>
                    <a:pt x="14624" y="11792"/>
                  </a:lnTo>
                  <a:lnTo>
                    <a:pt x="14517" y="11954"/>
                  </a:lnTo>
                  <a:lnTo>
                    <a:pt x="14422" y="12129"/>
                  </a:lnTo>
                  <a:lnTo>
                    <a:pt x="14341" y="12304"/>
                  </a:lnTo>
                  <a:lnTo>
                    <a:pt x="14179" y="12669"/>
                  </a:lnTo>
                  <a:lnTo>
                    <a:pt x="14058" y="13046"/>
                  </a:lnTo>
                  <a:lnTo>
                    <a:pt x="13950" y="13424"/>
                  </a:lnTo>
                  <a:lnTo>
                    <a:pt x="13856" y="13815"/>
                  </a:lnTo>
                  <a:lnTo>
                    <a:pt x="13815" y="14004"/>
                  </a:lnTo>
                  <a:lnTo>
                    <a:pt x="13761" y="14179"/>
                  </a:lnTo>
                  <a:lnTo>
                    <a:pt x="13694" y="14341"/>
                  </a:lnTo>
                  <a:lnTo>
                    <a:pt x="13613" y="14503"/>
                  </a:lnTo>
                  <a:lnTo>
                    <a:pt x="13505" y="14652"/>
                  </a:lnTo>
                  <a:lnTo>
                    <a:pt x="13397" y="14800"/>
                  </a:lnTo>
                  <a:lnTo>
                    <a:pt x="13262" y="14935"/>
                  </a:lnTo>
                  <a:lnTo>
                    <a:pt x="13127" y="15043"/>
                  </a:lnTo>
                  <a:lnTo>
                    <a:pt x="12979" y="15151"/>
                  </a:lnTo>
                  <a:lnTo>
                    <a:pt x="12817" y="15245"/>
                  </a:lnTo>
                  <a:lnTo>
                    <a:pt x="12655" y="15313"/>
                  </a:lnTo>
                  <a:lnTo>
                    <a:pt x="12479" y="15380"/>
                  </a:lnTo>
                  <a:lnTo>
                    <a:pt x="12304" y="15421"/>
                  </a:lnTo>
                  <a:lnTo>
                    <a:pt x="12115" y="15448"/>
                  </a:lnTo>
                  <a:lnTo>
                    <a:pt x="11751" y="15448"/>
                  </a:lnTo>
                  <a:lnTo>
                    <a:pt x="11562" y="15434"/>
                  </a:lnTo>
                  <a:lnTo>
                    <a:pt x="11373" y="15407"/>
                  </a:lnTo>
                  <a:lnTo>
                    <a:pt x="11184" y="15367"/>
                  </a:lnTo>
                  <a:lnTo>
                    <a:pt x="10995" y="15313"/>
                  </a:lnTo>
                  <a:lnTo>
                    <a:pt x="10820" y="15232"/>
                  </a:lnTo>
                  <a:lnTo>
                    <a:pt x="10645" y="15137"/>
                  </a:lnTo>
                  <a:lnTo>
                    <a:pt x="10496" y="15029"/>
                  </a:lnTo>
                  <a:lnTo>
                    <a:pt x="10334" y="14908"/>
                  </a:lnTo>
                  <a:lnTo>
                    <a:pt x="10200" y="14773"/>
                  </a:lnTo>
                  <a:lnTo>
                    <a:pt x="10078" y="14625"/>
                  </a:lnTo>
                  <a:lnTo>
                    <a:pt x="9970" y="14463"/>
                  </a:lnTo>
                  <a:lnTo>
                    <a:pt x="9876" y="14287"/>
                  </a:lnTo>
                  <a:lnTo>
                    <a:pt x="9795" y="14112"/>
                  </a:lnTo>
                  <a:lnTo>
                    <a:pt x="9741" y="13937"/>
                  </a:lnTo>
                  <a:lnTo>
                    <a:pt x="9687" y="13748"/>
                  </a:lnTo>
                  <a:lnTo>
                    <a:pt x="9660" y="13545"/>
                  </a:lnTo>
                  <a:lnTo>
                    <a:pt x="9660" y="13424"/>
                  </a:lnTo>
                  <a:lnTo>
                    <a:pt x="9700" y="13127"/>
                  </a:lnTo>
                  <a:lnTo>
                    <a:pt x="9741" y="12817"/>
                  </a:lnTo>
                  <a:lnTo>
                    <a:pt x="9795" y="12520"/>
                  </a:lnTo>
                  <a:lnTo>
                    <a:pt x="9849" y="12223"/>
                  </a:lnTo>
                  <a:lnTo>
                    <a:pt x="9930" y="11927"/>
                  </a:lnTo>
                  <a:lnTo>
                    <a:pt x="10011" y="11643"/>
                  </a:lnTo>
                  <a:lnTo>
                    <a:pt x="10105" y="11360"/>
                  </a:lnTo>
                  <a:lnTo>
                    <a:pt x="10213" y="11077"/>
                  </a:lnTo>
                  <a:lnTo>
                    <a:pt x="10334" y="10793"/>
                  </a:lnTo>
                  <a:lnTo>
                    <a:pt x="10456" y="10524"/>
                  </a:lnTo>
                  <a:lnTo>
                    <a:pt x="10591" y="10254"/>
                  </a:lnTo>
                  <a:lnTo>
                    <a:pt x="10739" y="9984"/>
                  </a:lnTo>
                  <a:lnTo>
                    <a:pt x="10901" y="9728"/>
                  </a:lnTo>
                  <a:lnTo>
                    <a:pt x="11063" y="9471"/>
                  </a:lnTo>
                  <a:lnTo>
                    <a:pt x="11252" y="9228"/>
                  </a:lnTo>
                  <a:lnTo>
                    <a:pt x="11427" y="8986"/>
                  </a:lnTo>
                  <a:lnTo>
                    <a:pt x="11603" y="8783"/>
                  </a:lnTo>
                  <a:lnTo>
                    <a:pt x="11778" y="8594"/>
                  </a:lnTo>
                  <a:lnTo>
                    <a:pt x="11953" y="8405"/>
                  </a:lnTo>
                  <a:lnTo>
                    <a:pt x="12142" y="8230"/>
                  </a:lnTo>
                  <a:lnTo>
                    <a:pt x="12345" y="8055"/>
                  </a:lnTo>
                  <a:lnTo>
                    <a:pt x="12547" y="7893"/>
                  </a:lnTo>
                  <a:lnTo>
                    <a:pt x="12749" y="7731"/>
                  </a:lnTo>
                  <a:lnTo>
                    <a:pt x="12965" y="7569"/>
                  </a:lnTo>
                  <a:lnTo>
                    <a:pt x="13181" y="7421"/>
                  </a:lnTo>
                  <a:lnTo>
                    <a:pt x="13410" y="7286"/>
                  </a:lnTo>
                  <a:lnTo>
                    <a:pt x="13640" y="7151"/>
                  </a:lnTo>
                  <a:lnTo>
                    <a:pt x="13869" y="7016"/>
                  </a:lnTo>
                  <a:lnTo>
                    <a:pt x="14125" y="6895"/>
                  </a:lnTo>
                  <a:lnTo>
                    <a:pt x="14368" y="6773"/>
                  </a:lnTo>
                  <a:lnTo>
                    <a:pt x="14624" y="6665"/>
                  </a:lnTo>
                  <a:lnTo>
                    <a:pt x="14881" y="6557"/>
                  </a:lnTo>
                  <a:lnTo>
                    <a:pt x="15434" y="6368"/>
                  </a:lnTo>
                  <a:lnTo>
                    <a:pt x="16001" y="6207"/>
                  </a:lnTo>
                  <a:lnTo>
                    <a:pt x="16581" y="6058"/>
                  </a:lnTo>
                  <a:lnTo>
                    <a:pt x="17201" y="5950"/>
                  </a:lnTo>
                  <a:lnTo>
                    <a:pt x="17835" y="5856"/>
                  </a:lnTo>
                  <a:lnTo>
                    <a:pt x="18496" y="5802"/>
                  </a:lnTo>
                  <a:lnTo>
                    <a:pt x="19184" y="5761"/>
                  </a:lnTo>
                  <a:lnTo>
                    <a:pt x="19899" y="5748"/>
                  </a:lnTo>
                  <a:close/>
                  <a:moveTo>
                    <a:pt x="18523" y="1"/>
                  </a:moveTo>
                  <a:lnTo>
                    <a:pt x="18038" y="14"/>
                  </a:lnTo>
                  <a:lnTo>
                    <a:pt x="17565" y="28"/>
                  </a:lnTo>
                  <a:lnTo>
                    <a:pt x="17093" y="55"/>
                  </a:lnTo>
                  <a:lnTo>
                    <a:pt x="16621" y="95"/>
                  </a:lnTo>
                  <a:lnTo>
                    <a:pt x="16149" y="149"/>
                  </a:lnTo>
                  <a:lnTo>
                    <a:pt x="15690" y="203"/>
                  </a:lnTo>
                  <a:lnTo>
                    <a:pt x="15232" y="271"/>
                  </a:lnTo>
                  <a:lnTo>
                    <a:pt x="14773" y="352"/>
                  </a:lnTo>
                  <a:lnTo>
                    <a:pt x="14328" y="446"/>
                  </a:lnTo>
                  <a:lnTo>
                    <a:pt x="13882" y="540"/>
                  </a:lnTo>
                  <a:lnTo>
                    <a:pt x="13437" y="648"/>
                  </a:lnTo>
                  <a:lnTo>
                    <a:pt x="12992" y="770"/>
                  </a:lnTo>
                  <a:lnTo>
                    <a:pt x="12560" y="905"/>
                  </a:lnTo>
                  <a:lnTo>
                    <a:pt x="12129" y="1040"/>
                  </a:lnTo>
                  <a:lnTo>
                    <a:pt x="11711" y="1201"/>
                  </a:lnTo>
                  <a:lnTo>
                    <a:pt x="11292" y="1350"/>
                  </a:lnTo>
                  <a:lnTo>
                    <a:pt x="10874" y="1525"/>
                  </a:lnTo>
                  <a:lnTo>
                    <a:pt x="10469" y="1701"/>
                  </a:lnTo>
                  <a:lnTo>
                    <a:pt x="10065" y="1890"/>
                  </a:lnTo>
                  <a:lnTo>
                    <a:pt x="9673" y="2078"/>
                  </a:lnTo>
                  <a:lnTo>
                    <a:pt x="9282" y="2294"/>
                  </a:lnTo>
                  <a:lnTo>
                    <a:pt x="8891" y="2497"/>
                  </a:lnTo>
                  <a:lnTo>
                    <a:pt x="8513" y="2726"/>
                  </a:lnTo>
                  <a:lnTo>
                    <a:pt x="8149" y="2955"/>
                  </a:lnTo>
                  <a:lnTo>
                    <a:pt x="7771" y="3198"/>
                  </a:lnTo>
                  <a:lnTo>
                    <a:pt x="7420" y="3441"/>
                  </a:lnTo>
                  <a:lnTo>
                    <a:pt x="7070" y="3697"/>
                  </a:lnTo>
                  <a:lnTo>
                    <a:pt x="6719" y="3967"/>
                  </a:lnTo>
                  <a:lnTo>
                    <a:pt x="6382" y="4237"/>
                  </a:lnTo>
                  <a:lnTo>
                    <a:pt x="6044" y="4520"/>
                  </a:lnTo>
                  <a:lnTo>
                    <a:pt x="5721" y="4803"/>
                  </a:lnTo>
                  <a:lnTo>
                    <a:pt x="5410" y="5100"/>
                  </a:lnTo>
                  <a:lnTo>
                    <a:pt x="5100" y="5411"/>
                  </a:lnTo>
                  <a:lnTo>
                    <a:pt x="4790" y="5721"/>
                  </a:lnTo>
                  <a:lnTo>
                    <a:pt x="4493" y="6031"/>
                  </a:lnTo>
                  <a:lnTo>
                    <a:pt x="4210" y="6368"/>
                  </a:lnTo>
                  <a:lnTo>
                    <a:pt x="3940" y="6692"/>
                  </a:lnTo>
                  <a:lnTo>
                    <a:pt x="3670" y="7029"/>
                  </a:lnTo>
                  <a:lnTo>
                    <a:pt x="3400" y="7380"/>
                  </a:lnTo>
                  <a:lnTo>
                    <a:pt x="3144" y="7731"/>
                  </a:lnTo>
                  <a:lnTo>
                    <a:pt x="2901" y="8095"/>
                  </a:lnTo>
                  <a:lnTo>
                    <a:pt x="2672" y="8473"/>
                  </a:lnTo>
                  <a:lnTo>
                    <a:pt x="2442" y="8837"/>
                  </a:lnTo>
                  <a:lnTo>
                    <a:pt x="2227" y="9228"/>
                  </a:lnTo>
                  <a:lnTo>
                    <a:pt x="2011" y="9606"/>
                  </a:lnTo>
                  <a:lnTo>
                    <a:pt x="1822" y="9997"/>
                  </a:lnTo>
                  <a:lnTo>
                    <a:pt x="1633" y="10402"/>
                  </a:lnTo>
                  <a:lnTo>
                    <a:pt x="1444" y="10807"/>
                  </a:lnTo>
                  <a:lnTo>
                    <a:pt x="1282" y="11225"/>
                  </a:lnTo>
                  <a:lnTo>
                    <a:pt x="1120" y="11643"/>
                  </a:lnTo>
                  <a:lnTo>
                    <a:pt x="972" y="12061"/>
                  </a:lnTo>
                  <a:lnTo>
                    <a:pt x="824" y="12493"/>
                  </a:lnTo>
                  <a:lnTo>
                    <a:pt x="702" y="12925"/>
                  </a:lnTo>
                  <a:lnTo>
                    <a:pt x="581" y="13357"/>
                  </a:lnTo>
                  <a:lnTo>
                    <a:pt x="473" y="13802"/>
                  </a:lnTo>
                  <a:lnTo>
                    <a:pt x="378" y="14260"/>
                  </a:lnTo>
                  <a:lnTo>
                    <a:pt x="284" y="14719"/>
                  </a:lnTo>
                  <a:lnTo>
                    <a:pt x="216" y="15178"/>
                  </a:lnTo>
                  <a:lnTo>
                    <a:pt x="149" y="15636"/>
                  </a:lnTo>
                  <a:lnTo>
                    <a:pt x="95" y="16109"/>
                  </a:lnTo>
                  <a:lnTo>
                    <a:pt x="55" y="16581"/>
                  </a:lnTo>
                  <a:lnTo>
                    <a:pt x="28" y="17066"/>
                  </a:lnTo>
                  <a:lnTo>
                    <a:pt x="1" y="17539"/>
                  </a:lnTo>
                  <a:lnTo>
                    <a:pt x="1" y="18024"/>
                  </a:lnTo>
                  <a:lnTo>
                    <a:pt x="1" y="18523"/>
                  </a:lnTo>
                  <a:lnTo>
                    <a:pt x="28" y="18996"/>
                  </a:lnTo>
                  <a:lnTo>
                    <a:pt x="55" y="19481"/>
                  </a:lnTo>
                  <a:lnTo>
                    <a:pt x="95" y="19953"/>
                  </a:lnTo>
                  <a:lnTo>
                    <a:pt x="149" y="20426"/>
                  </a:lnTo>
                  <a:lnTo>
                    <a:pt x="216" y="20898"/>
                  </a:lnTo>
                  <a:lnTo>
                    <a:pt x="284" y="21356"/>
                  </a:lnTo>
                  <a:lnTo>
                    <a:pt x="378" y="21815"/>
                  </a:lnTo>
                  <a:lnTo>
                    <a:pt x="473" y="22260"/>
                  </a:lnTo>
                  <a:lnTo>
                    <a:pt x="581" y="22706"/>
                  </a:lnTo>
                  <a:lnTo>
                    <a:pt x="702" y="23151"/>
                  </a:lnTo>
                  <a:lnTo>
                    <a:pt x="824" y="23582"/>
                  </a:lnTo>
                  <a:lnTo>
                    <a:pt x="972" y="24014"/>
                  </a:lnTo>
                  <a:lnTo>
                    <a:pt x="1120" y="24446"/>
                  </a:lnTo>
                  <a:lnTo>
                    <a:pt x="1282" y="24864"/>
                  </a:lnTo>
                  <a:lnTo>
                    <a:pt x="1444" y="25282"/>
                  </a:lnTo>
                  <a:lnTo>
                    <a:pt x="1633" y="25687"/>
                  </a:lnTo>
                  <a:lnTo>
                    <a:pt x="1822" y="26092"/>
                  </a:lnTo>
                  <a:lnTo>
                    <a:pt x="2011" y="26483"/>
                  </a:lnTo>
                  <a:lnTo>
                    <a:pt x="2227" y="26874"/>
                  </a:lnTo>
                  <a:lnTo>
                    <a:pt x="2442" y="27265"/>
                  </a:lnTo>
                  <a:lnTo>
                    <a:pt x="2672" y="27643"/>
                  </a:lnTo>
                  <a:lnTo>
                    <a:pt x="2901" y="28007"/>
                  </a:lnTo>
                  <a:lnTo>
                    <a:pt x="3144" y="28372"/>
                  </a:lnTo>
                  <a:lnTo>
                    <a:pt x="3400" y="28736"/>
                  </a:lnTo>
                  <a:lnTo>
                    <a:pt x="3670" y="29087"/>
                  </a:lnTo>
                  <a:lnTo>
                    <a:pt x="3940" y="29424"/>
                  </a:lnTo>
                  <a:lnTo>
                    <a:pt x="4210" y="29761"/>
                  </a:lnTo>
                  <a:lnTo>
                    <a:pt x="4493" y="30098"/>
                  </a:lnTo>
                  <a:lnTo>
                    <a:pt x="4790" y="30422"/>
                  </a:lnTo>
                  <a:lnTo>
                    <a:pt x="5100" y="30732"/>
                  </a:lnTo>
                  <a:lnTo>
                    <a:pt x="5410" y="31043"/>
                  </a:lnTo>
                  <a:lnTo>
                    <a:pt x="5721" y="31340"/>
                  </a:lnTo>
                  <a:lnTo>
                    <a:pt x="6044" y="31636"/>
                  </a:lnTo>
                  <a:lnTo>
                    <a:pt x="6382" y="31920"/>
                  </a:lnTo>
                  <a:lnTo>
                    <a:pt x="6719" y="32189"/>
                  </a:lnTo>
                  <a:lnTo>
                    <a:pt x="7070" y="32459"/>
                  </a:lnTo>
                  <a:lnTo>
                    <a:pt x="7420" y="32716"/>
                  </a:lnTo>
                  <a:lnTo>
                    <a:pt x="7771" y="32972"/>
                  </a:lnTo>
                  <a:lnTo>
                    <a:pt x="8149" y="33215"/>
                  </a:lnTo>
                  <a:lnTo>
                    <a:pt x="8513" y="33458"/>
                  </a:lnTo>
                  <a:lnTo>
                    <a:pt x="8891" y="33673"/>
                  </a:lnTo>
                  <a:lnTo>
                    <a:pt x="9282" y="33889"/>
                  </a:lnTo>
                  <a:lnTo>
                    <a:pt x="9673" y="34105"/>
                  </a:lnTo>
                  <a:lnTo>
                    <a:pt x="10065" y="34307"/>
                  </a:lnTo>
                  <a:lnTo>
                    <a:pt x="10469" y="34496"/>
                  </a:lnTo>
                  <a:lnTo>
                    <a:pt x="10874" y="34672"/>
                  </a:lnTo>
                  <a:lnTo>
                    <a:pt x="11292" y="34847"/>
                  </a:lnTo>
                  <a:lnTo>
                    <a:pt x="11711" y="35009"/>
                  </a:lnTo>
                  <a:lnTo>
                    <a:pt x="12129" y="35157"/>
                  </a:lnTo>
                  <a:lnTo>
                    <a:pt x="12560" y="35306"/>
                  </a:lnTo>
                  <a:lnTo>
                    <a:pt x="12992" y="35427"/>
                  </a:lnTo>
                  <a:lnTo>
                    <a:pt x="13437" y="35562"/>
                  </a:lnTo>
                  <a:lnTo>
                    <a:pt x="13882" y="35670"/>
                  </a:lnTo>
                  <a:lnTo>
                    <a:pt x="14328" y="35764"/>
                  </a:lnTo>
                  <a:lnTo>
                    <a:pt x="14773" y="35859"/>
                  </a:lnTo>
                  <a:lnTo>
                    <a:pt x="15232" y="35940"/>
                  </a:lnTo>
                  <a:lnTo>
                    <a:pt x="15690" y="36021"/>
                  </a:lnTo>
                  <a:lnTo>
                    <a:pt x="16149" y="36075"/>
                  </a:lnTo>
                  <a:lnTo>
                    <a:pt x="16621" y="36129"/>
                  </a:lnTo>
                  <a:lnTo>
                    <a:pt x="17093" y="36169"/>
                  </a:lnTo>
                  <a:lnTo>
                    <a:pt x="17565" y="36196"/>
                  </a:lnTo>
                  <a:lnTo>
                    <a:pt x="18038" y="36210"/>
                  </a:lnTo>
                  <a:lnTo>
                    <a:pt x="19009" y="36210"/>
                  </a:lnTo>
                  <a:lnTo>
                    <a:pt x="19481" y="36196"/>
                  </a:lnTo>
                  <a:lnTo>
                    <a:pt x="19953" y="36169"/>
                  </a:lnTo>
                  <a:lnTo>
                    <a:pt x="20425" y="36129"/>
                  </a:lnTo>
                  <a:lnTo>
                    <a:pt x="20898" y="36075"/>
                  </a:lnTo>
                  <a:lnTo>
                    <a:pt x="21356" y="36021"/>
                  </a:lnTo>
                  <a:lnTo>
                    <a:pt x="21815" y="35953"/>
                  </a:lnTo>
                  <a:lnTo>
                    <a:pt x="22274" y="35872"/>
                  </a:lnTo>
                  <a:lnTo>
                    <a:pt x="22719" y="35778"/>
                  </a:lnTo>
                  <a:lnTo>
                    <a:pt x="23178" y="35670"/>
                  </a:lnTo>
                  <a:lnTo>
                    <a:pt x="23623" y="35562"/>
                  </a:lnTo>
                  <a:lnTo>
                    <a:pt x="24054" y="35441"/>
                  </a:lnTo>
                  <a:lnTo>
                    <a:pt x="24486" y="35306"/>
                  </a:lnTo>
                  <a:lnTo>
                    <a:pt x="24918" y="35171"/>
                  </a:lnTo>
                  <a:lnTo>
                    <a:pt x="25350" y="35022"/>
                  </a:lnTo>
                  <a:lnTo>
                    <a:pt x="25768" y="34861"/>
                  </a:lnTo>
                  <a:lnTo>
                    <a:pt x="26186" y="34685"/>
                  </a:lnTo>
                  <a:lnTo>
                    <a:pt x="26591" y="34510"/>
                  </a:lnTo>
                  <a:lnTo>
                    <a:pt x="26995" y="34321"/>
                  </a:lnTo>
                  <a:lnTo>
                    <a:pt x="27387" y="34119"/>
                  </a:lnTo>
                  <a:lnTo>
                    <a:pt x="27778" y="33916"/>
                  </a:lnTo>
                  <a:lnTo>
                    <a:pt x="28169" y="33700"/>
                  </a:lnTo>
                  <a:lnTo>
                    <a:pt x="28547" y="33471"/>
                  </a:lnTo>
                  <a:lnTo>
                    <a:pt x="28925" y="33242"/>
                  </a:lnTo>
                  <a:lnTo>
                    <a:pt x="29289" y="32999"/>
                  </a:lnTo>
                  <a:lnTo>
                    <a:pt x="29653" y="32756"/>
                  </a:lnTo>
                  <a:lnTo>
                    <a:pt x="30004" y="32500"/>
                  </a:lnTo>
                  <a:lnTo>
                    <a:pt x="30355" y="32230"/>
                  </a:lnTo>
                  <a:lnTo>
                    <a:pt x="30692" y="31947"/>
                  </a:lnTo>
                  <a:lnTo>
                    <a:pt x="31029" y="31663"/>
                  </a:lnTo>
                  <a:lnTo>
                    <a:pt x="31353" y="31380"/>
                  </a:lnTo>
                  <a:lnTo>
                    <a:pt x="31677" y="31083"/>
                  </a:lnTo>
                  <a:lnTo>
                    <a:pt x="31987" y="30773"/>
                  </a:lnTo>
                  <a:lnTo>
                    <a:pt x="32284" y="30463"/>
                  </a:lnTo>
                  <a:lnTo>
                    <a:pt x="32580" y="30139"/>
                  </a:lnTo>
                  <a:lnTo>
                    <a:pt x="32877" y="29815"/>
                  </a:lnTo>
                  <a:lnTo>
                    <a:pt x="33147" y="29478"/>
                  </a:lnTo>
                  <a:lnTo>
                    <a:pt x="33430" y="29127"/>
                  </a:lnTo>
                  <a:lnTo>
                    <a:pt x="33687" y="28776"/>
                  </a:lnTo>
                  <a:lnTo>
                    <a:pt x="33943" y="28426"/>
                  </a:lnTo>
                  <a:lnTo>
                    <a:pt x="34186" y="28061"/>
                  </a:lnTo>
                  <a:lnTo>
                    <a:pt x="34429" y="27697"/>
                  </a:lnTo>
                  <a:lnTo>
                    <a:pt x="34658" y="27319"/>
                  </a:lnTo>
                  <a:lnTo>
                    <a:pt x="34874" y="26928"/>
                  </a:lnTo>
                  <a:lnTo>
                    <a:pt x="35076" y="26537"/>
                  </a:lnTo>
                  <a:lnTo>
                    <a:pt x="35279" y="26146"/>
                  </a:lnTo>
                  <a:lnTo>
                    <a:pt x="35467" y="25741"/>
                  </a:lnTo>
                  <a:lnTo>
                    <a:pt x="35656" y="25336"/>
                  </a:lnTo>
                  <a:lnTo>
                    <a:pt x="35832" y="24918"/>
                  </a:lnTo>
                  <a:lnTo>
                    <a:pt x="35980" y="24500"/>
                  </a:lnTo>
                  <a:lnTo>
                    <a:pt x="36142" y="24068"/>
                  </a:lnTo>
                  <a:lnTo>
                    <a:pt x="36277" y="23636"/>
                  </a:lnTo>
                  <a:lnTo>
                    <a:pt x="36412" y="23205"/>
                  </a:lnTo>
                  <a:lnTo>
                    <a:pt x="36533" y="22760"/>
                  </a:lnTo>
                  <a:lnTo>
                    <a:pt x="36641" y="22314"/>
                  </a:lnTo>
                  <a:lnTo>
                    <a:pt x="36736" y="21856"/>
                  </a:lnTo>
                  <a:lnTo>
                    <a:pt x="36817" y="21397"/>
                  </a:lnTo>
                  <a:lnTo>
                    <a:pt x="36897" y="20938"/>
                  </a:lnTo>
                  <a:lnTo>
                    <a:pt x="36965" y="20466"/>
                  </a:lnTo>
                  <a:lnTo>
                    <a:pt x="37019" y="19994"/>
                  </a:lnTo>
                  <a:lnTo>
                    <a:pt x="37059" y="19522"/>
                  </a:lnTo>
                  <a:lnTo>
                    <a:pt x="37086" y="19036"/>
                  </a:lnTo>
                  <a:lnTo>
                    <a:pt x="37100" y="18550"/>
                  </a:lnTo>
                  <a:lnTo>
                    <a:pt x="37113" y="18065"/>
                  </a:lnTo>
                  <a:lnTo>
                    <a:pt x="37100" y="17579"/>
                  </a:lnTo>
                  <a:lnTo>
                    <a:pt x="37086" y="17093"/>
                  </a:lnTo>
                  <a:lnTo>
                    <a:pt x="37059" y="16608"/>
                  </a:lnTo>
                  <a:lnTo>
                    <a:pt x="37019" y="16136"/>
                  </a:lnTo>
                  <a:lnTo>
                    <a:pt x="36965" y="15663"/>
                  </a:lnTo>
                  <a:lnTo>
                    <a:pt x="36897" y="15191"/>
                  </a:lnTo>
                  <a:lnTo>
                    <a:pt x="36817" y="14733"/>
                  </a:lnTo>
                  <a:lnTo>
                    <a:pt x="36736" y="14274"/>
                  </a:lnTo>
                  <a:lnTo>
                    <a:pt x="36641" y="13815"/>
                  </a:lnTo>
                  <a:lnTo>
                    <a:pt x="36533" y="13370"/>
                  </a:lnTo>
                  <a:lnTo>
                    <a:pt x="36412" y="12938"/>
                  </a:lnTo>
                  <a:lnTo>
                    <a:pt x="36277" y="12493"/>
                  </a:lnTo>
                  <a:lnTo>
                    <a:pt x="36142" y="12061"/>
                  </a:lnTo>
                  <a:lnTo>
                    <a:pt x="35980" y="11643"/>
                  </a:lnTo>
                  <a:lnTo>
                    <a:pt x="35832" y="11225"/>
                  </a:lnTo>
                  <a:lnTo>
                    <a:pt x="35656" y="10807"/>
                  </a:lnTo>
                  <a:lnTo>
                    <a:pt x="35467" y="10402"/>
                  </a:lnTo>
                  <a:lnTo>
                    <a:pt x="35279" y="9997"/>
                  </a:lnTo>
                  <a:lnTo>
                    <a:pt x="35076" y="9606"/>
                  </a:lnTo>
                  <a:lnTo>
                    <a:pt x="34874" y="9215"/>
                  </a:lnTo>
                  <a:lnTo>
                    <a:pt x="34658" y="8837"/>
                  </a:lnTo>
                  <a:lnTo>
                    <a:pt x="34429" y="8459"/>
                  </a:lnTo>
                  <a:lnTo>
                    <a:pt x="34186" y="8095"/>
                  </a:lnTo>
                  <a:lnTo>
                    <a:pt x="33943" y="7731"/>
                  </a:lnTo>
                  <a:lnTo>
                    <a:pt x="33687" y="7380"/>
                  </a:lnTo>
                  <a:lnTo>
                    <a:pt x="33430" y="7029"/>
                  </a:lnTo>
                  <a:lnTo>
                    <a:pt x="33147" y="6692"/>
                  </a:lnTo>
                  <a:lnTo>
                    <a:pt x="32877" y="6355"/>
                  </a:lnTo>
                  <a:lnTo>
                    <a:pt x="32580" y="6031"/>
                  </a:lnTo>
                  <a:lnTo>
                    <a:pt x="32284" y="5707"/>
                  </a:lnTo>
                  <a:lnTo>
                    <a:pt x="31987" y="5397"/>
                  </a:lnTo>
                  <a:lnTo>
                    <a:pt x="31677" y="5100"/>
                  </a:lnTo>
                  <a:lnTo>
                    <a:pt x="31353" y="4803"/>
                  </a:lnTo>
                  <a:lnTo>
                    <a:pt x="31029" y="4507"/>
                  </a:lnTo>
                  <a:lnTo>
                    <a:pt x="30692" y="4237"/>
                  </a:lnTo>
                  <a:lnTo>
                    <a:pt x="30355" y="3954"/>
                  </a:lnTo>
                  <a:lnTo>
                    <a:pt x="30004" y="3697"/>
                  </a:lnTo>
                  <a:lnTo>
                    <a:pt x="29653" y="3441"/>
                  </a:lnTo>
                  <a:lnTo>
                    <a:pt x="29289" y="3185"/>
                  </a:lnTo>
                  <a:lnTo>
                    <a:pt x="28925" y="2955"/>
                  </a:lnTo>
                  <a:lnTo>
                    <a:pt x="28547" y="2726"/>
                  </a:lnTo>
                  <a:lnTo>
                    <a:pt x="28169" y="2497"/>
                  </a:lnTo>
                  <a:lnTo>
                    <a:pt x="27778" y="2281"/>
                  </a:lnTo>
                  <a:lnTo>
                    <a:pt x="27387" y="2078"/>
                  </a:lnTo>
                  <a:lnTo>
                    <a:pt x="26995" y="1890"/>
                  </a:lnTo>
                  <a:lnTo>
                    <a:pt x="26591" y="1701"/>
                  </a:lnTo>
                  <a:lnTo>
                    <a:pt x="26186" y="1525"/>
                  </a:lnTo>
                  <a:lnTo>
                    <a:pt x="25768" y="1350"/>
                  </a:lnTo>
                  <a:lnTo>
                    <a:pt x="25350" y="1188"/>
                  </a:lnTo>
                  <a:lnTo>
                    <a:pt x="24918" y="1040"/>
                  </a:lnTo>
                  <a:lnTo>
                    <a:pt x="24486" y="905"/>
                  </a:lnTo>
                  <a:lnTo>
                    <a:pt x="24054" y="770"/>
                  </a:lnTo>
                  <a:lnTo>
                    <a:pt x="23623" y="648"/>
                  </a:lnTo>
                  <a:lnTo>
                    <a:pt x="23178" y="540"/>
                  </a:lnTo>
                  <a:lnTo>
                    <a:pt x="22719" y="446"/>
                  </a:lnTo>
                  <a:lnTo>
                    <a:pt x="22274" y="352"/>
                  </a:lnTo>
                  <a:lnTo>
                    <a:pt x="21815" y="271"/>
                  </a:lnTo>
                  <a:lnTo>
                    <a:pt x="21356" y="203"/>
                  </a:lnTo>
                  <a:lnTo>
                    <a:pt x="20898" y="149"/>
                  </a:lnTo>
                  <a:lnTo>
                    <a:pt x="20425" y="95"/>
                  </a:lnTo>
                  <a:lnTo>
                    <a:pt x="19953" y="55"/>
                  </a:lnTo>
                  <a:lnTo>
                    <a:pt x="19481" y="28"/>
                  </a:lnTo>
                  <a:lnTo>
                    <a:pt x="19009" y="14"/>
                  </a:lnTo>
                  <a:lnTo>
                    <a:pt x="18523"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 name="Google Shape;1671;p150"/>
            <p:cNvSpPr/>
            <p:nvPr/>
          </p:nvSpPr>
          <p:spPr>
            <a:xfrm>
              <a:off x="6021600" y="3432700"/>
              <a:ext cx="293450" cy="206775"/>
            </a:xfrm>
            <a:custGeom>
              <a:rect b="b" l="l" r="r" t="t"/>
              <a:pathLst>
                <a:path extrusionOk="0" h="8271" w="11738">
                  <a:moveTo>
                    <a:pt x="11738" y="0"/>
                  </a:moveTo>
                  <a:lnTo>
                    <a:pt x="11481" y="108"/>
                  </a:lnTo>
                  <a:lnTo>
                    <a:pt x="11211" y="203"/>
                  </a:lnTo>
                  <a:lnTo>
                    <a:pt x="10942" y="284"/>
                  </a:lnTo>
                  <a:lnTo>
                    <a:pt x="10658" y="338"/>
                  </a:lnTo>
                  <a:lnTo>
                    <a:pt x="9647" y="540"/>
                  </a:lnTo>
                  <a:lnTo>
                    <a:pt x="8513" y="742"/>
                  </a:lnTo>
                  <a:lnTo>
                    <a:pt x="7407" y="931"/>
                  </a:lnTo>
                  <a:lnTo>
                    <a:pt x="6449" y="1080"/>
                  </a:lnTo>
                  <a:lnTo>
                    <a:pt x="5653" y="1201"/>
                  </a:lnTo>
                  <a:lnTo>
                    <a:pt x="4911" y="1336"/>
                  </a:lnTo>
                  <a:lnTo>
                    <a:pt x="4223" y="1471"/>
                  </a:lnTo>
                  <a:lnTo>
                    <a:pt x="3589" y="1619"/>
                  </a:lnTo>
                  <a:lnTo>
                    <a:pt x="3009" y="1768"/>
                  </a:lnTo>
                  <a:lnTo>
                    <a:pt x="2483" y="1943"/>
                  </a:lnTo>
                  <a:lnTo>
                    <a:pt x="2240" y="2024"/>
                  </a:lnTo>
                  <a:lnTo>
                    <a:pt x="2011" y="2118"/>
                  </a:lnTo>
                  <a:lnTo>
                    <a:pt x="1795" y="2213"/>
                  </a:lnTo>
                  <a:lnTo>
                    <a:pt x="1579" y="2321"/>
                  </a:lnTo>
                  <a:lnTo>
                    <a:pt x="1390" y="2429"/>
                  </a:lnTo>
                  <a:lnTo>
                    <a:pt x="1215" y="2537"/>
                  </a:lnTo>
                  <a:lnTo>
                    <a:pt x="1040" y="2658"/>
                  </a:lnTo>
                  <a:lnTo>
                    <a:pt x="891" y="2779"/>
                  </a:lnTo>
                  <a:lnTo>
                    <a:pt x="743" y="2901"/>
                  </a:lnTo>
                  <a:lnTo>
                    <a:pt x="621" y="3036"/>
                  </a:lnTo>
                  <a:lnTo>
                    <a:pt x="500" y="3184"/>
                  </a:lnTo>
                  <a:lnTo>
                    <a:pt x="392" y="3332"/>
                  </a:lnTo>
                  <a:lnTo>
                    <a:pt x="298" y="3481"/>
                  </a:lnTo>
                  <a:lnTo>
                    <a:pt x="217" y="3643"/>
                  </a:lnTo>
                  <a:lnTo>
                    <a:pt x="149" y="3818"/>
                  </a:lnTo>
                  <a:lnTo>
                    <a:pt x="95" y="3994"/>
                  </a:lnTo>
                  <a:lnTo>
                    <a:pt x="55" y="4182"/>
                  </a:lnTo>
                  <a:lnTo>
                    <a:pt x="28" y="4385"/>
                  </a:lnTo>
                  <a:lnTo>
                    <a:pt x="1" y="4587"/>
                  </a:lnTo>
                  <a:lnTo>
                    <a:pt x="1" y="4789"/>
                  </a:lnTo>
                  <a:lnTo>
                    <a:pt x="14" y="4992"/>
                  </a:lnTo>
                  <a:lnTo>
                    <a:pt x="28" y="5181"/>
                  </a:lnTo>
                  <a:lnTo>
                    <a:pt x="68" y="5370"/>
                  </a:lnTo>
                  <a:lnTo>
                    <a:pt x="122" y="5558"/>
                  </a:lnTo>
                  <a:lnTo>
                    <a:pt x="190" y="5734"/>
                  </a:lnTo>
                  <a:lnTo>
                    <a:pt x="271" y="5909"/>
                  </a:lnTo>
                  <a:lnTo>
                    <a:pt x="351" y="6085"/>
                  </a:lnTo>
                  <a:lnTo>
                    <a:pt x="459" y="6246"/>
                  </a:lnTo>
                  <a:lnTo>
                    <a:pt x="567" y="6395"/>
                  </a:lnTo>
                  <a:lnTo>
                    <a:pt x="702" y="6543"/>
                  </a:lnTo>
                  <a:lnTo>
                    <a:pt x="837" y="6692"/>
                  </a:lnTo>
                  <a:lnTo>
                    <a:pt x="986" y="6840"/>
                  </a:lnTo>
                  <a:lnTo>
                    <a:pt x="1134" y="6975"/>
                  </a:lnTo>
                  <a:lnTo>
                    <a:pt x="1296" y="7096"/>
                  </a:lnTo>
                  <a:lnTo>
                    <a:pt x="1471" y="7218"/>
                  </a:lnTo>
                  <a:lnTo>
                    <a:pt x="1647" y="7339"/>
                  </a:lnTo>
                  <a:lnTo>
                    <a:pt x="1835" y="7447"/>
                  </a:lnTo>
                  <a:lnTo>
                    <a:pt x="2038" y="7555"/>
                  </a:lnTo>
                  <a:lnTo>
                    <a:pt x="2240" y="7649"/>
                  </a:lnTo>
                  <a:lnTo>
                    <a:pt x="2443" y="7744"/>
                  </a:lnTo>
                  <a:lnTo>
                    <a:pt x="2874" y="7892"/>
                  </a:lnTo>
                  <a:lnTo>
                    <a:pt x="3319" y="8027"/>
                  </a:lnTo>
                  <a:lnTo>
                    <a:pt x="3765" y="8135"/>
                  </a:lnTo>
                  <a:lnTo>
                    <a:pt x="4237" y="8216"/>
                  </a:lnTo>
                  <a:lnTo>
                    <a:pt x="4709" y="8257"/>
                  </a:lnTo>
                  <a:lnTo>
                    <a:pt x="5168" y="8270"/>
                  </a:lnTo>
                  <a:lnTo>
                    <a:pt x="5545" y="8257"/>
                  </a:lnTo>
                  <a:lnTo>
                    <a:pt x="5977" y="8216"/>
                  </a:lnTo>
                  <a:lnTo>
                    <a:pt x="6449" y="8135"/>
                  </a:lnTo>
                  <a:lnTo>
                    <a:pt x="6706" y="8095"/>
                  </a:lnTo>
                  <a:lnTo>
                    <a:pt x="6962" y="8027"/>
                  </a:lnTo>
                  <a:lnTo>
                    <a:pt x="7232" y="7960"/>
                  </a:lnTo>
                  <a:lnTo>
                    <a:pt x="7502" y="7865"/>
                  </a:lnTo>
                  <a:lnTo>
                    <a:pt x="7771" y="7771"/>
                  </a:lnTo>
                  <a:lnTo>
                    <a:pt x="8055" y="7676"/>
                  </a:lnTo>
                  <a:lnTo>
                    <a:pt x="8324" y="7555"/>
                  </a:lnTo>
                  <a:lnTo>
                    <a:pt x="8608" y="7420"/>
                  </a:lnTo>
                  <a:lnTo>
                    <a:pt x="8878" y="7272"/>
                  </a:lnTo>
                  <a:lnTo>
                    <a:pt x="9147" y="7110"/>
                  </a:lnTo>
                  <a:lnTo>
                    <a:pt x="9404" y="6934"/>
                  </a:lnTo>
                  <a:lnTo>
                    <a:pt x="9660" y="6746"/>
                  </a:lnTo>
                  <a:lnTo>
                    <a:pt x="9903" y="6543"/>
                  </a:lnTo>
                  <a:lnTo>
                    <a:pt x="10146" y="6327"/>
                  </a:lnTo>
                  <a:lnTo>
                    <a:pt x="10375" y="6085"/>
                  </a:lnTo>
                  <a:lnTo>
                    <a:pt x="10591" y="5828"/>
                  </a:lnTo>
                  <a:lnTo>
                    <a:pt x="10780" y="5558"/>
                  </a:lnTo>
                  <a:lnTo>
                    <a:pt x="10969" y="5275"/>
                  </a:lnTo>
                  <a:lnTo>
                    <a:pt x="11144" y="4965"/>
                  </a:lnTo>
                  <a:lnTo>
                    <a:pt x="11292" y="4641"/>
                  </a:lnTo>
                  <a:lnTo>
                    <a:pt x="11427" y="4290"/>
                  </a:lnTo>
                  <a:lnTo>
                    <a:pt x="11535" y="3926"/>
                  </a:lnTo>
                  <a:lnTo>
                    <a:pt x="11616" y="3535"/>
                  </a:lnTo>
                  <a:lnTo>
                    <a:pt x="11684" y="3117"/>
                  </a:lnTo>
                  <a:lnTo>
                    <a:pt x="11724" y="2698"/>
                  </a:lnTo>
                  <a:lnTo>
                    <a:pt x="11738" y="2240"/>
                  </a:lnTo>
                  <a:lnTo>
                    <a:pt x="11738"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14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H2 H5 - White">
  <p:cSld name="CUSTOM_3_1_1_1">
    <p:bg>
      <p:bgPr>
        <a:solidFill>
          <a:srgbClr val="FFFFFF"/>
        </a:solidFill>
      </p:bgPr>
    </p:bg>
    <p:spTree>
      <p:nvGrpSpPr>
        <p:cNvPr id="1672" name="Shape 1672"/>
        <p:cNvGrpSpPr/>
        <p:nvPr/>
      </p:nvGrpSpPr>
      <p:grpSpPr>
        <a:xfrm>
          <a:off x="0" y="0"/>
          <a:ext cx="0" cy="0"/>
          <a:chOff x="0" y="0"/>
          <a:chExt cx="0" cy="0"/>
        </a:xfrm>
      </p:grpSpPr>
      <p:sp>
        <p:nvSpPr>
          <p:cNvPr id="1673" name="Google Shape;1673;p151"/>
          <p:cNvSpPr txBox="1"/>
          <p:nvPr>
            <p:ph type="title"/>
          </p:nvPr>
        </p:nvSpPr>
        <p:spPr>
          <a:xfrm>
            <a:off x="302700" y="1374750"/>
            <a:ext cx="4467900" cy="982800"/>
          </a:xfrm>
          <a:prstGeom prst="rect">
            <a:avLst/>
          </a:prstGeom>
          <a:noFill/>
          <a:ln>
            <a:noFill/>
          </a:ln>
        </p:spPr>
        <p:txBody>
          <a:bodyPr anchorCtr="0" anchor="b" bIns="0" lIns="0" spcFirstLastPara="1" rIns="0" wrap="square" tIns="0">
            <a:noAutofit/>
          </a:bodyPr>
          <a:lstStyle>
            <a:lvl1pPr lvl="0" rtl="0">
              <a:lnSpc>
                <a:spcPct val="90000"/>
              </a:lnSpc>
              <a:spcBef>
                <a:spcPts val="0"/>
              </a:spcBef>
              <a:spcAft>
                <a:spcPts val="0"/>
              </a:spcAft>
              <a:buSzPts val="1400"/>
              <a:buNone/>
              <a:defRPr b="1" sz="3200">
                <a:solidFill>
                  <a:schemeClr val="dk1"/>
                </a:solidFill>
                <a:latin typeface="Helvetica Neue"/>
                <a:ea typeface="Helvetica Neue"/>
                <a:cs typeface="Helvetica Neue"/>
                <a:sym typeface="Helvetica Neue"/>
              </a:defRPr>
            </a:lvl1pPr>
            <a:lvl2pPr lvl="1" rtl="0">
              <a:lnSpc>
                <a:spcPct val="90000"/>
              </a:lnSpc>
              <a:spcBef>
                <a:spcPts val="0"/>
              </a:spcBef>
              <a:spcAft>
                <a:spcPts val="0"/>
              </a:spcAft>
              <a:buSzPts val="1400"/>
              <a:buNone/>
              <a:defRPr/>
            </a:lvl2pPr>
            <a:lvl3pPr lvl="2" rtl="0">
              <a:lnSpc>
                <a:spcPct val="90000"/>
              </a:lnSpc>
              <a:spcBef>
                <a:spcPts val="0"/>
              </a:spcBef>
              <a:spcAft>
                <a:spcPts val="0"/>
              </a:spcAft>
              <a:buSzPts val="1400"/>
              <a:buNone/>
              <a:defRPr/>
            </a:lvl3pPr>
            <a:lvl4pPr lvl="3" rtl="0">
              <a:lnSpc>
                <a:spcPct val="90000"/>
              </a:lnSpc>
              <a:spcBef>
                <a:spcPts val="0"/>
              </a:spcBef>
              <a:spcAft>
                <a:spcPts val="0"/>
              </a:spcAft>
              <a:buSzPts val="1400"/>
              <a:buNone/>
              <a:defRPr/>
            </a:lvl4pPr>
            <a:lvl5pPr lvl="4" rtl="0">
              <a:lnSpc>
                <a:spcPct val="90000"/>
              </a:lnSpc>
              <a:spcBef>
                <a:spcPts val="0"/>
              </a:spcBef>
              <a:spcAft>
                <a:spcPts val="0"/>
              </a:spcAft>
              <a:buSzPts val="1400"/>
              <a:buNone/>
              <a:defRPr/>
            </a:lvl5pPr>
            <a:lvl6pPr lvl="5" rtl="0">
              <a:lnSpc>
                <a:spcPct val="90000"/>
              </a:lnSpc>
              <a:spcBef>
                <a:spcPts val="0"/>
              </a:spcBef>
              <a:spcAft>
                <a:spcPts val="0"/>
              </a:spcAft>
              <a:buSzPts val="1400"/>
              <a:buNone/>
              <a:defRPr/>
            </a:lvl6pPr>
            <a:lvl7pPr lvl="6" rtl="0">
              <a:lnSpc>
                <a:spcPct val="90000"/>
              </a:lnSpc>
              <a:spcBef>
                <a:spcPts val="0"/>
              </a:spcBef>
              <a:spcAft>
                <a:spcPts val="0"/>
              </a:spcAft>
              <a:buSzPts val="1400"/>
              <a:buNone/>
              <a:defRPr/>
            </a:lvl7pPr>
            <a:lvl8pPr lvl="7" rtl="0">
              <a:lnSpc>
                <a:spcPct val="90000"/>
              </a:lnSpc>
              <a:spcBef>
                <a:spcPts val="0"/>
              </a:spcBef>
              <a:spcAft>
                <a:spcPts val="0"/>
              </a:spcAft>
              <a:buSzPts val="1400"/>
              <a:buNone/>
              <a:defRPr/>
            </a:lvl8pPr>
            <a:lvl9pPr lvl="8" rtl="0">
              <a:lnSpc>
                <a:spcPct val="90000"/>
              </a:lnSpc>
              <a:spcBef>
                <a:spcPts val="0"/>
              </a:spcBef>
              <a:spcAft>
                <a:spcPts val="0"/>
              </a:spcAft>
              <a:buSzPts val="1400"/>
              <a:buNone/>
              <a:defRPr/>
            </a:lvl9pPr>
          </a:lstStyle>
          <a:p/>
        </p:txBody>
      </p:sp>
      <p:sp>
        <p:nvSpPr>
          <p:cNvPr id="1674" name="Google Shape;1674;p151"/>
          <p:cNvSpPr txBox="1"/>
          <p:nvPr>
            <p:ph idx="2" type="title"/>
          </p:nvPr>
        </p:nvSpPr>
        <p:spPr>
          <a:xfrm>
            <a:off x="302700" y="2586150"/>
            <a:ext cx="4467900" cy="982800"/>
          </a:xfrm>
          <a:prstGeom prst="rect">
            <a:avLst/>
          </a:prstGeom>
          <a:noFill/>
          <a:ln>
            <a:noFill/>
          </a:ln>
        </p:spPr>
        <p:txBody>
          <a:bodyPr anchorCtr="0" anchor="t" bIns="0" lIns="0" spcFirstLastPara="1" rIns="0" wrap="square" tIns="0">
            <a:noAutofit/>
          </a:bodyPr>
          <a:lstStyle>
            <a:lvl1pPr lvl="0" rtl="0">
              <a:spcBef>
                <a:spcPts val="0"/>
              </a:spcBef>
              <a:spcAft>
                <a:spcPts val="0"/>
              </a:spcAft>
              <a:buSzPts val="1400"/>
              <a:buNone/>
              <a:defRPr>
                <a:solidFill>
                  <a:schemeClr val="dk1"/>
                </a:solidFill>
                <a:latin typeface="Helvetica Neue"/>
                <a:ea typeface="Helvetica Neue"/>
                <a:cs typeface="Helvetica Neue"/>
                <a:sym typeface="Helvetica Neue"/>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1675" name="Google Shape;1675;p151"/>
          <p:cNvSpPr/>
          <p:nvPr/>
        </p:nvSpPr>
        <p:spPr>
          <a:xfrm>
            <a:off x="8698265" y="4870865"/>
            <a:ext cx="136800" cy="139800"/>
          </a:xfrm>
          <a:prstGeom prst="ellipse">
            <a:avLst/>
          </a:pr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 name="Google Shape;1676;p151"/>
          <p:cNvSpPr txBox="1"/>
          <p:nvPr>
            <p:ph idx="12" type="sldNum"/>
          </p:nvPr>
        </p:nvSpPr>
        <p:spPr>
          <a:xfrm>
            <a:off x="290521" y="4874925"/>
            <a:ext cx="312300" cy="131700"/>
          </a:xfrm>
          <a:prstGeom prst="rect">
            <a:avLst/>
          </a:prstGeom>
          <a:noFill/>
          <a:ln>
            <a:noFill/>
          </a:ln>
        </p:spPr>
        <p:txBody>
          <a:bodyPr anchorCtr="0" anchor="ctr" bIns="0" lIns="0" spcFirstLastPara="1" rIns="0" wrap="square" tIns="0">
            <a:noAutofit/>
          </a:bodyPr>
          <a:lstStyle>
            <a:lvl1pPr indent="0" lvl="0"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1pPr>
            <a:lvl2pPr indent="0" lvl="1"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2pPr>
            <a:lvl3pPr indent="0" lvl="2"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3pPr>
            <a:lvl4pPr indent="0" lvl="3"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4pPr>
            <a:lvl5pPr indent="0" lvl="4"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5pPr>
            <a:lvl6pPr indent="0" lvl="5"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6pPr>
            <a:lvl7pPr indent="0" lvl="6"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7pPr>
            <a:lvl8pPr indent="0" lvl="7"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8pPr>
            <a:lvl9pPr indent="0" lvl="8"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9pPr>
          </a:lstStyle>
          <a:p>
            <a:pPr indent="0" lvl="0" marL="0" rtl="0" algn="l">
              <a:spcBef>
                <a:spcPts val="0"/>
              </a:spcBef>
              <a:spcAft>
                <a:spcPts val="0"/>
              </a:spcAft>
              <a:buNone/>
            </a:pPr>
            <a:fld id="{00000000-1234-1234-1234-123412341234}" type="slidenum">
              <a:rPr lang="en"/>
              <a:t>‹#›</a:t>
            </a:fld>
            <a:endParaRPr/>
          </a:p>
        </p:txBody>
      </p:sp>
      <p:sp>
        <p:nvSpPr>
          <p:cNvPr id="1677" name="Google Shape;1677;p151"/>
          <p:cNvSpPr txBox="1"/>
          <p:nvPr/>
        </p:nvSpPr>
        <p:spPr>
          <a:xfrm>
            <a:off x="1206943" y="4874925"/>
            <a:ext cx="1577100" cy="131700"/>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Clr>
                <a:srgbClr val="000000"/>
              </a:buClr>
              <a:buSzPts val="600"/>
              <a:buFont typeface="Arial"/>
              <a:buNone/>
            </a:pPr>
            <a:r>
              <a:rPr lang="en" sz="600">
                <a:solidFill>
                  <a:schemeClr val="dk2"/>
                </a:solidFill>
                <a:latin typeface="Helvetica Neue"/>
                <a:ea typeface="Helvetica Neue"/>
                <a:cs typeface="Helvetica Neue"/>
                <a:sym typeface="Helvetica Neue"/>
              </a:rPr>
              <a:t>2022 © AppFolio, Inc. Confidential</a:t>
            </a:r>
            <a:endParaRPr sz="600">
              <a:solidFill>
                <a:schemeClr val="dk2"/>
              </a:solidFill>
              <a:latin typeface="Helvetica Neue"/>
              <a:ea typeface="Helvetica Neue"/>
              <a:cs typeface="Helvetica Neue"/>
              <a:sym typeface="Helvetica Neue"/>
            </a:endParaRPr>
          </a:p>
        </p:txBody>
      </p:sp>
      <p:grpSp>
        <p:nvGrpSpPr>
          <p:cNvPr id="1678" name="Google Shape;1678;p151"/>
          <p:cNvGrpSpPr/>
          <p:nvPr/>
        </p:nvGrpSpPr>
        <p:grpSpPr>
          <a:xfrm>
            <a:off x="8684368" y="4856161"/>
            <a:ext cx="164601" cy="164574"/>
            <a:chOff x="5701200" y="2981425"/>
            <a:chExt cx="927850" cy="905250"/>
          </a:xfrm>
        </p:grpSpPr>
        <p:sp>
          <p:nvSpPr>
            <p:cNvPr id="1679" name="Google Shape;1679;p151"/>
            <p:cNvSpPr/>
            <p:nvPr/>
          </p:nvSpPr>
          <p:spPr>
            <a:xfrm>
              <a:off x="5701200" y="2981425"/>
              <a:ext cx="927850" cy="905250"/>
            </a:xfrm>
            <a:custGeom>
              <a:rect b="b" l="l" r="r" t="t"/>
              <a:pathLst>
                <a:path extrusionOk="0" h="36210" w="37114">
                  <a:moveTo>
                    <a:pt x="20237" y="5748"/>
                  </a:moveTo>
                  <a:lnTo>
                    <a:pt x="20587" y="5761"/>
                  </a:lnTo>
                  <a:lnTo>
                    <a:pt x="20925" y="5788"/>
                  </a:lnTo>
                  <a:lnTo>
                    <a:pt x="21262" y="5815"/>
                  </a:lnTo>
                  <a:lnTo>
                    <a:pt x="21599" y="5869"/>
                  </a:lnTo>
                  <a:lnTo>
                    <a:pt x="21936" y="5923"/>
                  </a:lnTo>
                  <a:lnTo>
                    <a:pt x="22274" y="5991"/>
                  </a:lnTo>
                  <a:lnTo>
                    <a:pt x="22597" y="6072"/>
                  </a:lnTo>
                  <a:lnTo>
                    <a:pt x="22921" y="6166"/>
                  </a:lnTo>
                  <a:lnTo>
                    <a:pt x="23245" y="6260"/>
                  </a:lnTo>
                  <a:lnTo>
                    <a:pt x="23569" y="6368"/>
                  </a:lnTo>
                  <a:lnTo>
                    <a:pt x="23893" y="6503"/>
                  </a:lnTo>
                  <a:lnTo>
                    <a:pt x="24203" y="6625"/>
                  </a:lnTo>
                  <a:lnTo>
                    <a:pt x="24513" y="6773"/>
                  </a:lnTo>
                  <a:lnTo>
                    <a:pt x="24823" y="6922"/>
                  </a:lnTo>
                  <a:lnTo>
                    <a:pt x="25120" y="7083"/>
                  </a:lnTo>
                  <a:lnTo>
                    <a:pt x="25417" y="7272"/>
                  </a:lnTo>
                  <a:lnTo>
                    <a:pt x="25714" y="7488"/>
                  </a:lnTo>
                  <a:lnTo>
                    <a:pt x="26011" y="7731"/>
                  </a:lnTo>
                  <a:lnTo>
                    <a:pt x="26307" y="8001"/>
                  </a:lnTo>
                  <a:lnTo>
                    <a:pt x="26604" y="8298"/>
                  </a:lnTo>
                  <a:lnTo>
                    <a:pt x="26887" y="8621"/>
                  </a:lnTo>
                  <a:lnTo>
                    <a:pt x="27157" y="8972"/>
                  </a:lnTo>
                  <a:lnTo>
                    <a:pt x="27292" y="9174"/>
                  </a:lnTo>
                  <a:lnTo>
                    <a:pt x="27414" y="9363"/>
                  </a:lnTo>
                  <a:lnTo>
                    <a:pt x="27535" y="9579"/>
                  </a:lnTo>
                  <a:lnTo>
                    <a:pt x="27656" y="9795"/>
                  </a:lnTo>
                  <a:lnTo>
                    <a:pt x="27764" y="10024"/>
                  </a:lnTo>
                  <a:lnTo>
                    <a:pt x="27872" y="10254"/>
                  </a:lnTo>
                  <a:lnTo>
                    <a:pt x="27967" y="10497"/>
                  </a:lnTo>
                  <a:lnTo>
                    <a:pt x="28061" y="10753"/>
                  </a:lnTo>
                  <a:lnTo>
                    <a:pt x="28142" y="11023"/>
                  </a:lnTo>
                  <a:lnTo>
                    <a:pt x="28223" y="11292"/>
                  </a:lnTo>
                  <a:lnTo>
                    <a:pt x="28290" y="11576"/>
                  </a:lnTo>
                  <a:lnTo>
                    <a:pt x="28358" y="11873"/>
                  </a:lnTo>
                  <a:lnTo>
                    <a:pt x="28412" y="12169"/>
                  </a:lnTo>
                  <a:lnTo>
                    <a:pt x="28452" y="12493"/>
                  </a:lnTo>
                  <a:lnTo>
                    <a:pt x="28493" y="12817"/>
                  </a:lnTo>
                  <a:lnTo>
                    <a:pt x="28520" y="13154"/>
                  </a:lnTo>
                  <a:lnTo>
                    <a:pt x="28533" y="13491"/>
                  </a:lnTo>
                  <a:lnTo>
                    <a:pt x="28533" y="13856"/>
                  </a:lnTo>
                  <a:lnTo>
                    <a:pt x="28533" y="15893"/>
                  </a:lnTo>
                  <a:lnTo>
                    <a:pt x="28560" y="17039"/>
                  </a:lnTo>
                  <a:lnTo>
                    <a:pt x="28560" y="18186"/>
                  </a:lnTo>
                  <a:lnTo>
                    <a:pt x="28560" y="19319"/>
                  </a:lnTo>
                  <a:lnTo>
                    <a:pt x="28533" y="20412"/>
                  </a:lnTo>
                  <a:lnTo>
                    <a:pt x="28506" y="20938"/>
                  </a:lnTo>
                  <a:lnTo>
                    <a:pt x="28479" y="21451"/>
                  </a:lnTo>
                  <a:lnTo>
                    <a:pt x="28425" y="21937"/>
                  </a:lnTo>
                  <a:lnTo>
                    <a:pt x="28371" y="22395"/>
                  </a:lnTo>
                  <a:lnTo>
                    <a:pt x="28304" y="22827"/>
                  </a:lnTo>
                  <a:lnTo>
                    <a:pt x="28223" y="23218"/>
                  </a:lnTo>
                  <a:lnTo>
                    <a:pt x="28142" y="23582"/>
                  </a:lnTo>
                  <a:lnTo>
                    <a:pt x="28034" y="23906"/>
                  </a:lnTo>
                  <a:lnTo>
                    <a:pt x="27845" y="24392"/>
                  </a:lnTo>
                  <a:lnTo>
                    <a:pt x="27629" y="24864"/>
                  </a:lnTo>
                  <a:lnTo>
                    <a:pt x="27387" y="25323"/>
                  </a:lnTo>
                  <a:lnTo>
                    <a:pt x="27117" y="25768"/>
                  </a:lnTo>
                  <a:lnTo>
                    <a:pt x="26833" y="26200"/>
                  </a:lnTo>
                  <a:lnTo>
                    <a:pt x="26523" y="26618"/>
                  </a:lnTo>
                  <a:lnTo>
                    <a:pt x="26199" y="27009"/>
                  </a:lnTo>
                  <a:lnTo>
                    <a:pt x="25835" y="27400"/>
                  </a:lnTo>
                  <a:lnTo>
                    <a:pt x="25471" y="27751"/>
                  </a:lnTo>
                  <a:lnTo>
                    <a:pt x="25080" y="28088"/>
                  </a:lnTo>
                  <a:lnTo>
                    <a:pt x="24661" y="28412"/>
                  </a:lnTo>
                  <a:lnTo>
                    <a:pt x="24243" y="28709"/>
                  </a:lnTo>
                  <a:lnTo>
                    <a:pt x="23798" y="28979"/>
                  </a:lnTo>
                  <a:lnTo>
                    <a:pt x="23353" y="29222"/>
                  </a:lnTo>
                  <a:lnTo>
                    <a:pt x="22881" y="29451"/>
                  </a:lnTo>
                  <a:lnTo>
                    <a:pt x="22409" y="29640"/>
                  </a:lnTo>
                  <a:lnTo>
                    <a:pt x="22287" y="29694"/>
                  </a:lnTo>
                  <a:lnTo>
                    <a:pt x="21788" y="29869"/>
                  </a:lnTo>
                  <a:lnTo>
                    <a:pt x="21289" y="30031"/>
                  </a:lnTo>
                  <a:lnTo>
                    <a:pt x="20776" y="30152"/>
                  </a:lnTo>
                  <a:lnTo>
                    <a:pt x="20264" y="30260"/>
                  </a:lnTo>
                  <a:lnTo>
                    <a:pt x="19737" y="30341"/>
                  </a:lnTo>
                  <a:lnTo>
                    <a:pt x="19211" y="30395"/>
                  </a:lnTo>
                  <a:lnTo>
                    <a:pt x="18685" y="30422"/>
                  </a:lnTo>
                  <a:lnTo>
                    <a:pt x="17484" y="30422"/>
                  </a:lnTo>
                  <a:lnTo>
                    <a:pt x="17134" y="30395"/>
                  </a:lnTo>
                  <a:lnTo>
                    <a:pt x="16769" y="30368"/>
                  </a:lnTo>
                  <a:lnTo>
                    <a:pt x="16405" y="30328"/>
                  </a:lnTo>
                  <a:lnTo>
                    <a:pt x="16027" y="30274"/>
                  </a:lnTo>
                  <a:lnTo>
                    <a:pt x="15650" y="30193"/>
                  </a:lnTo>
                  <a:lnTo>
                    <a:pt x="15272" y="30112"/>
                  </a:lnTo>
                  <a:lnTo>
                    <a:pt x="14894" y="30017"/>
                  </a:lnTo>
                  <a:lnTo>
                    <a:pt x="14517" y="29910"/>
                  </a:lnTo>
                  <a:lnTo>
                    <a:pt x="14139" y="29788"/>
                  </a:lnTo>
                  <a:lnTo>
                    <a:pt x="13761" y="29653"/>
                  </a:lnTo>
                  <a:lnTo>
                    <a:pt x="13383" y="29505"/>
                  </a:lnTo>
                  <a:lnTo>
                    <a:pt x="13019" y="29343"/>
                  </a:lnTo>
                  <a:lnTo>
                    <a:pt x="12655" y="29168"/>
                  </a:lnTo>
                  <a:lnTo>
                    <a:pt x="12304" y="28979"/>
                  </a:lnTo>
                  <a:lnTo>
                    <a:pt x="11967" y="28776"/>
                  </a:lnTo>
                  <a:lnTo>
                    <a:pt x="11630" y="28560"/>
                  </a:lnTo>
                  <a:lnTo>
                    <a:pt x="11306" y="28345"/>
                  </a:lnTo>
                  <a:lnTo>
                    <a:pt x="10982" y="28102"/>
                  </a:lnTo>
                  <a:lnTo>
                    <a:pt x="10685" y="27859"/>
                  </a:lnTo>
                  <a:lnTo>
                    <a:pt x="10402" y="27603"/>
                  </a:lnTo>
                  <a:lnTo>
                    <a:pt x="10132" y="27319"/>
                  </a:lnTo>
                  <a:lnTo>
                    <a:pt x="9889" y="27036"/>
                  </a:lnTo>
                  <a:lnTo>
                    <a:pt x="9646" y="26739"/>
                  </a:lnTo>
                  <a:lnTo>
                    <a:pt x="9431" y="26429"/>
                  </a:lnTo>
                  <a:lnTo>
                    <a:pt x="9242" y="26119"/>
                  </a:lnTo>
                  <a:lnTo>
                    <a:pt x="9066" y="25781"/>
                  </a:lnTo>
                  <a:lnTo>
                    <a:pt x="8918" y="25444"/>
                  </a:lnTo>
                  <a:lnTo>
                    <a:pt x="8797" y="25080"/>
                  </a:lnTo>
                  <a:lnTo>
                    <a:pt x="8702" y="24716"/>
                  </a:lnTo>
                  <a:lnTo>
                    <a:pt x="8621" y="24338"/>
                  </a:lnTo>
                  <a:lnTo>
                    <a:pt x="8581" y="23960"/>
                  </a:lnTo>
                  <a:lnTo>
                    <a:pt x="8567" y="23555"/>
                  </a:lnTo>
                  <a:lnTo>
                    <a:pt x="8581" y="23097"/>
                  </a:lnTo>
                  <a:lnTo>
                    <a:pt x="8608" y="22840"/>
                  </a:lnTo>
                  <a:lnTo>
                    <a:pt x="8635" y="22598"/>
                  </a:lnTo>
                  <a:lnTo>
                    <a:pt x="8675" y="22328"/>
                  </a:lnTo>
                  <a:lnTo>
                    <a:pt x="8729" y="22071"/>
                  </a:lnTo>
                  <a:lnTo>
                    <a:pt x="8797" y="21802"/>
                  </a:lnTo>
                  <a:lnTo>
                    <a:pt x="8877" y="21518"/>
                  </a:lnTo>
                  <a:lnTo>
                    <a:pt x="8972" y="21249"/>
                  </a:lnTo>
                  <a:lnTo>
                    <a:pt x="9080" y="20965"/>
                  </a:lnTo>
                  <a:lnTo>
                    <a:pt x="9201" y="20682"/>
                  </a:lnTo>
                  <a:lnTo>
                    <a:pt x="9350" y="20399"/>
                  </a:lnTo>
                  <a:lnTo>
                    <a:pt x="9512" y="20129"/>
                  </a:lnTo>
                  <a:lnTo>
                    <a:pt x="9700" y="19846"/>
                  </a:lnTo>
                  <a:lnTo>
                    <a:pt x="9903" y="19562"/>
                  </a:lnTo>
                  <a:lnTo>
                    <a:pt x="10132" y="19292"/>
                  </a:lnTo>
                  <a:lnTo>
                    <a:pt x="10388" y="19023"/>
                  </a:lnTo>
                  <a:lnTo>
                    <a:pt x="10658" y="18766"/>
                  </a:lnTo>
                  <a:lnTo>
                    <a:pt x="10955" y="18510"/>
                  </a:lnTo>
                  <a:lnTo>
                    <a:pt x="11279" y="18254"/>
                  </a:lnTo>
                  <a:lnTo>
                    <a:pt x="11630" y="18011"/>
                  </a:lnTo>
                  <a:lnTo>
                    <a:pt x="12007" y="17781"/>
                  </a:lnTo>
                  <a:lnTo>
                    <a:pt x="12426" y="17552"/>
                  </a:lnTo>
                  <a:lnTo>
                    <a:pt x="12857" y="17350"/>
                  </a:lnTo>
                  <a:lnTo>
                    <a:pt x="13329" y="17147"/>
                  </a:lnTo>
                  <a:lnTo>
                    <a:pt x="13829" y="16959"/>
                  </a:lnTo>
                  <a:lnTo>
                    <a:pt x="14368" y="16770"/>
                  </a:lnTo>
                  <a:lnTo>
                    <a:pt x="14935" y="16621"/>
                  </a:lnTo>
                  <a:lnTo>
                    <a:pt x="15542" y="16473"/>
                  </a:lnTo>
                  <a:lnTo>
                    <a:pt x="16176" y="16338"/>
                  </a:lnTo>
                  <a:lnTo>
                    <a:pt x="16864" y="16230"/>
                  </a:lnTo>
                  <a:lnTo>
                    <a:pt x="17579" y="16122"/>
                  </a:lnTo>
                  <a:lnTo>
                    <a:pt x="18240" y="16041"/>
                  </a:lnTo>
                  <a:lnTo>
                    <a:pt x="19292" y="15933"/>
                  </a:lnTo>
                  <a:lnTo>
                    <a:pt x="20331" y="15785"/>
                  </a:lnTo>
                  <a:lnTo>
                    <a:pt x="21370" y="15623"/>
                  </a:lnTo>
                  <a:lnTo>
                    <a:pt x="22409" y="15434"/>
                  </a:lnTo>
                  <a:lnTo>
                    <a:pt x="22773" y="15340"/>
                  </a:lnTo>
                  <a:lnTo>
                    <a:pt x="23097" y="15245"/>
                  </a:lnTo>
                  <a:lnTo>
                    <a:pt x="23393" y="15151"/>
                  </a:lnTo>
                  <a:lnTo>
                    <a:pt x="23650" y="15043"/>
                  </a:lnTo>
                  <a:lnTo>
                    <a:pt x="23866" y="14921"/>
                  </a:lnTo>
                  <a:lnTo>
                    <a:pt x="24054" y="14800"/>
                  </a:lnTo>
                  <a:lnTo>
                    <a:pt x="24216" y="14665"/>
                  </a:lnTo>
                  <a:lnTo>
                    <a:pt x="24351" y="14530"/>
                  </a:lnTo>
                  <a:lnTo>
                    <a:pt x="24473" y="14395"/>
                  </a:lnTo>
                  <a:lnTo>
                    <a:pt x="24554" y="14260"/>
                  </a:lnTo>
                  <a:lnTo>
                    <a:pt x="24621" y="14112"/>
                  </a:lnTo>
                  <a:lnTo>
                    <a:pt x="24675" y="13977"/>
                  </a:lnTo>
                  <a:lnTo>
                    <a:pt x="24715" y="13829"/>
                  </a:lnTo>
                  <a:lnTo>
                    <a:pt x="24729" y="13694"/>
                  </a:lnTo>
                  <a:lnTo>
                    <a:pt x="24742" y="13559"/>
                  </a:lnTo>
                  <a:lnTo>
                    <a:pt x="24756" y="13424"/>
                  </a:lnTo>
                  <a:lnTo>
                    <a:pt x="24769" y="13276"/>
                  </a:lnTo>
                  <a:lnTo>
                    <a:pt x="24769" y="13127"/>
                  </a:lnTo>
                  <a:lnTo>
                    <a:pt x="24756" y="12817"/>
                  </a:lnTo>
                  <a:lnTo>
                    <a:pt x="24715" y="12534"/>
                  </a:lnTo>
                  <a:lnTo>
                    <a:pt x="24675" y="12385"/>
                  </a:lnTo>
                  <a:lnTo>
                    <a:pt x="24635" y="12237"/>
                  </a:lnTo>
                  <a:lnTo>
                    <a:pt x="24581" y="12102"/>
                  </a:lnTo>
                  <a:lnTo>
                    <a:pt x="24527" y="11967"/>
                  </a:lnTo>
                  <a:lnTo>
                    <a:pt x="24392" y="11697"/>
                  </a:lnTo>
                  <a:lnTo>
                    <a:pt x="24230" y="11454"/>
                  </a:lnTo>
                  <a:lnTo>
                    <a:pt x="24135" y="11333"/>
                  </a:lnTo>
                  <a:lnTo>
                    <a:pt x="24041" y="11225"/>
                  </a:lnTo>
                  <a:lnTo>
                    <a:pt x="23879" y="11050"/>
                  </a:lnTo>
                  <a:lnTo>
                    <a:pt x="23717" y="10888"/>
                  </a:lnTo>
                  <a:lnTo>
                    <a:pt x="23528" y="10726"/>
                  </a:lnTo>
                  <a:lnTo>
                    <a:pt x="23326" y="10591"/>
                  </a:lnTo>
                  <a:lnTo>
                    <a:pt x="23110" y="10470"/>
                  </a:lnTo>
                  <a:lnTo>
                    <a:pt x="22867" y="10348"/>
                  </a:lnTo>
                  <a:lnTo>
                    <a:pt x="22611" y="10240"/>
                  </a:lnTo>
                  <a:lnTo>
                    <a:pt x="22341" y="10146"/>
                  </a:lnTo>
                  <a:lnTo>
                    <a:pt x="22058" y="10065"/>
                  </a:lnTo>
                  <a:lnTo>
                    <a:pt x="21748" y="9997"/>
                  </a:lnTo>
                  <a:lnTo>
                    <a:pt x="21424" y="9930"/>
                  </a:lnTo>
                  <a:lnTo>
                    <a:pt x="21086" y="9889"/>
                  </a:lnTo>
                  <a:lnTo>
                    <a:pt x="20722" y="9849"/>
                  </a:lnTo>
                  <a:lnTo>
                    <a:pt x="20344" y="9822"/>
                  </a:lnTo>
                  <a:lnTo>
                    <a:pt x="19953" y="9809"/>
                  </a:lnTo>
                  <a:lnTo>
                    <a:pt x="19535" y="9795"/>
                  </a:lnTo>
                  <a:lnTo>
                    <a:pt x="19157" y="9809"/>
                  </a:lnTo>
                  <a:lnTo>
                    <a:pt x="18780" y="9822"/>
                  </a:lnTo>
                  <a:lnTo>
                    <a:pt x="18429" y="9849"/>
                  </a:lnTo>
                  <a:lnTo>
                    <a:pt x="18092" y="9889"/>
                  </a:lnTo>
                  <a:lnTo>
                    <a:pt x="17781" y="9930"/>
                  </a:lnTo>
                  <a:lnTo>
                    <a:pt x="17484" y="9984"/>
                  </a:lnTo>
                  <a:lnTo>
                    <a:pt x="17188" y="10051"/>
                  </a:lnTo>
                  <a:lnTo>
                    <a:pt x="16931" y="10132"/>
                  </a:lnTo>
                  <a:lnTo>
                    <a:pt x="16675" y="10213"/>
                  </a:lnTo>
                  <a:lnTo>
                    <a:pt x="16432" y="10308"/>
                  </a:lnTo>
                  <a:lnTo>
                    <a:pt x="16203" y="10416"/>
                  </a:lnTo>
                  <a:lnTo>
                    <a:pt x="16001" y="10524"/>
                  </a:lnTo>
                  <a:lnTo>
                    <a:pt x="15798" y="10631"/>
                  </a:lnTo>
                  <a:lnTo>
                    <a:pt x="15609" y="10753"/>
                  </a:lnTo>
                  <a:lnTo>
                    <a:pt x="15434" y="10888"/>
                  </a:lnTo>
                  <a:lnTo>
                    <a:pt x="15272" y="11023"/>
                  </a:lnTo>
                  <a:lnTo>
                    <a:pt x="15124" y="11171"/>
                  </a:lnTo>
                  <a:lnTo>
                    <a:pt x="14989" y="11319"/>
                  </a:lnTo>
                  <a:lnTo>
                    <a:pt x="14854" y="11468"/>
                  </a:lnTo>
                  <a:lnTo>
                    <a:pt x="14732" y="11630"/>
                  </a:lnTo>
                  <a:lnTo>
                    <a:pt x="14624" y="11792"/>
                  </a:lnTo>
                  <a:lnTo>
                    <a:pt x="14517" y="11954"/>
                  </a:lnTo>
                  <a:lnTo>
                    <a:pt x="14422" y="12129"/>
                  </a:lnTo>
                  <a:lnTo>
                    <a:pt x="14341" y="12304"/>
                  </a:lnTo>
                  <a:lnTo>
                    <a:pt x="14179" y="12669"/>
                  </a:lnTo>
                  <a:lnTo>
                    <a:pt x="14058" y="13046"/>
                  </a:lnTo>
                  <a:lnTo>
                    <a:pt x="13950" y="13424"/>
                  </a:lnTo>
                  <a:lnTo>
                    <a:pt x="13856" y="13815"/>
                  </a:lnTo>
                  <a:lnTo>
                    <a:pt x="13815" y="14004"/>
                  </a:lnTo>
                  <a:lnTo>
                    <a:pt x="13761" y="14179"/>
                  </a:lnTo>
                  <a:lnTo>
                    <a:pt x="13694" y="14341"/>
                  </a:lnTo>
                  <a:lnTo>
                    <a:pt x="13613" y="14503"/>
                  </a:lnTo>
                  <a:lnTo>
                    <a:pt x="13505" y="14652"/>
                  </a:lnTo>
                  <a:lnTo>
                    <a:pt x="13397" y="14800"/>
                  </a:lnTo>
                  <a:lnTo>
                    <a:pt x="13262" y="14935"/>
                  </a:lnTo>
                  <a:lnTo>
                    <a:pt x="13127" y="15043"/>
                  </a:lnTo>
                  <a:lnTo>
                    <a:pt x="12979" y="15151"/>
                  </a:lnTo>
                  <a:lnTo>
                    <a:pt x="12817" y="15245"/>
                  </a:lnTo>
                  <a:lnTo>
                    <a:pt x="12655" y="15313"/>
                  </a:lnTo>
                  <a:lnTo>
                    <a:pt x="12479" y="15380"/>
                  </a:lnTo>
                  <a:lnTo>
                    <a:pt x="12304" y="15421"/>
                  </a:lnTo>
                  <a:lnTo>
                    <a:pt x="12115" y="15448"/>
                  </a:lnTo>
                  <a:lnTo>
                    <a:pt x="11751" y="15448"/>
                  </a:lnTo>
                  <a:lnTo>
                    <a:pt x="11562" y="15434"/>
                  </a:lnTo>
                  <a:lnTo>
                    <a:pt x="11373" y="15407"/>
                  </a:lnTo>
                  <a:lnTo>
                    <a:pt x="11184" y="15367"/>
                  </a:lnTo>
                  <a:lnTo>
                    <a:pt x="10995" y="15313"/>
                  </a:lnTo>
                  <a:lnTo>
                    <a:pt x="10820" y="15232"/>
                  </a:lnTo>
                  <a:lnTo>
                    <a:pt x="10645" y="15137"/>
                  </a:lnTo>
                  <a:lnTo>
                    <a:pt x="10496" y="15029"/>
                  </a:lnTo>
                  <a:lnTo>
                    <a:pt x="10334" y="14908"/>
                  </a:lnTo>
                  <a:lnTo>
                    <a:pt x="10200" y="14773"/>
                  </a:lnTo>
                  <a:lnTo>
                    <a:pt x="10078" y="14625"/>
                  </a:lnTo>
                  <a:lnTo>
                    <a:pt x="9970" y="14463"/>
                  </a:lnTo>
                  <a:lnTo>
                    <a:pt x="9876" y="14287"/>
                  </a:lnTo>
                  <a:lnTo>
                    <a:pt x="9795" y="14112"/>
                  </a:lnTo>
                  <a:lnTo>
                    <a:pt x="9741" y="13937"/>
                  </a:lnTo>
                  <a:lnTo>
                    <a:pt x="9687" y="13748"/>
                  </a:lnTo>
                  <a:lnTo>
                    <a:pt x="9660" y="13545"/>
                  </a:lnTo>
                  <a:lnTo>
                    <a:pt x="9660" y="13424"/>
                  </a:lnTo>
                  <a:lnTo>
                    <a:pt x="9700" y="13127"/>
                  </a:lnTo>
                  <a:lnTo>
                    <a:pt x="9741" y="12817"/>
                  </a:lnTo>
                  <a:lnTo>
                    <a:pt x="9795" y="12520"/>
                  </a:lnTo>
                  <a:lnTo>
                    <a:pt x="9849" y="12223"/>
                  </a:lnTo>
                  <a:lnTo>
                    <a:pt x="9930" y="11927"/>
                  </a:lnTo>
                  <a:lnTo>
                    <a:pt x="10011" y="11643"/>
                  </a:lnTo>
                  <a:lnTo>
                    <a:pt x="10105" y="11360"/>
                  </a:lnTo>
                  <a:lnTo>
                    <a:pt x="10213" y="11077"/>
                  </a:lnTo>
                  <a:lnTo>
                    <a:pt x="10334" y="10793"/>
                  </a:lnTo>
                  <a:lnTo>
                    <a:pt x="10456" y="10524"/>
                  </a:lnTo>
                  <a:lnTo>
                    <a:pt x="10591" y="10254"/>
                  </a:lnTo>
                  <a:lnTo>
                    <a:pt x="10739" y="9984"/>
                  </a:lnTo>
                  <a:lnTo>
                    <a:pt x="10901" y="9728"/>
                  </a:lnTo>
                  <a:lnTo>
                    <a:pt x="11063" y="9471"/>
                  </a:lnTo>
                  <a:lnTo>
                    <a:pt x="11252" y="9228"/>
                  </a:lnTo>
                  <a:lnTo>
                    <a:pt x="11427" y="8986"/>
                  </a:lnTo>
                  <a:lnTo>
                    <a:pt x="11603" y="8783"/>
                  </a:lnTo>
                  <a:lnTo>
                    <a:pt x="11778" y="8594"/>
                  </a:lnTo>
                  <a:lnTo>
                    <a:pt x="11953" y="8405"/>
                  </a:lnTo>
                  <a:lnTo>
                    <a:pt x="12142" y="8230"/>
                  </a:lnTo>
                  <a:lnTo>
                    <a:pt x="12345" y="8055"/>
                  </a:lnTo>
                  <a:lnTo>
                    <a:pt x="12547" y="7893"/>
                  </a:lnTo>
                  <a:lnTo>
                    <a:pt x="12749" y="7731"/>
                  </a:lnTo>
                  <a:lnTo>
                    <a:pt x="12965" y="7569"/>
                  </a:lnTo>
                  <a:lnTo>
                    <a:pt x="13181" y="7421"/>
                  </a:lnTo>
                  <a:lnTo>
                    <a:pt x="13410" y="7286"/>
                  </a:lnTo>
                  <a:lnTo>
                    <a:pt x="13640" y="7151"/>
                  </a:lnTo>
                  <a:lnTo>
                    <a:pt x="13869" y="7016"/>
                  </a:lnTo>
                  <a:lnTo>
                    <a:pt x="14125" y="6895"/>
                  </a:lnTo>
                  <a:lnTo>
                    <a:pt x="14368" y="6773"/>
                  </a:lnTo>
                  <a:lnTo>
                    <a:pt x="14624" y="6665"/>
                  </a:lnTo>
                  <a:lnTo>
                    <a:pt x="14881" y="6557"/>
                  </a:lnTo>
                  <a:lnTo>
                    <a:pt x="15434" y="6368"/>
                  </a:lnTo>
                  <a:lnTo>
                    <a:pt x="16001" y="6207"/>
                  </a:lnTo>
                  <a:lnTo>
                    <a:pt x="16581" y="6058"/>
                  </a:lnTo>
                  <a:lnTo>
                    <a:pt x="17201" y="5950"/>
                  </a:lnTo>
                  <a:lnTo>
                    <a:pt x="17835" y="5856"/>
                  </a:lnTo>
                  <a:lnTo>
                    <a:pt x="18496" y="5802"/>
                  </a:lnTo>
                  <a:lnTo>
                    <a:pt x="19184" y="5761"/>
                  </a:lnTo>
                  <a:lnTo>
                    <a:pt x="19899" y="5748"/>
                  </a:lnTo>
                  <a:close/>
                  <a:moveTo>
                    <a:pt x="18523" y="1"/>
                  </a:moveTo>
                  <a:lnTo>
                    <a:pt x="18038" y="14"/>
                  </a:lnTo>
                  <a:lnTo>
                    <a:pt x="17565" y="28"/>
                  </a:lnTo>
                  <a:lnTo>
                    <a:pt x="17093" y="55"/>
                  </a:lnTo>
                  <a:lnTo>
                    <a:pt x="16621" y="95"/>
                  </a:lnTo>
                  <a:lnTo>
                    <a:pt x="16149" y="149"/>
                  </a:lnTo>
                  <a:lnTo>
                    <a:pt x="15690" y="203"/>
                  </a:lnTo>
                  <a:lnTo>
                    <a:pt x="15232" y="271"/>
                  </a:lnTo>
                  <a:lnTo>
                    <a:pt x="14773" y="352"/>
                  </a:lnTo>
                  <a:lnTo>
                    <a:pt x="14328" y="446"/>
                  </a:lnTo>
                  <a:lnTo>
                    <a:pt x="13882" y="540"/>
                  </a:lnTo>
                  <a:lnTo>
                    <a:pt x="13437" y="648"/>
                  </a:lnTo>
                  <a:lnTo>
                    <a:pt x="12992" y="770"/>
                  </a:lnTo>
                  <a:lnTo>
                    <a:pt x="12560" y="905"/>
                  </a:lnTo>
                  <a:lnTo>
                    <a:pt x="12129" y="1040"/>
                  </a:lnTo>
                  <a:lnTo>
                    <a:pt x="11711" y="1201"/>
                  </a:lnTo>
                  <a:lnTo>
                    <a:pt x="11292" y="1350"/>
                  </a:lnTo>
                  <a:lnTo>
                    <a:pt x="10874" y="1525"/>
                  </a:lnTo>
                  <a:lnTo>
                    <a:pt x="10469" y="1701"/>
                  </a:lnTo>
                  <a:lnTo>
                    <a:pt x="10065" y="1890"/>
                  </a:lnTo>
                  <a:lnTo>
                    <a:pt x="9673" y="2078"/>
                  </a:lnTo>
                  <a:lnTo>
                    <a:pt x="9282" y="2294"/>
                  </a:lnTo>
                  <a:lnTo>
                    <a:pt x="8891" y="2497"/>
                  </a:lnTo>
                  <a:lnTo>
                    <a:pt x="8513" y="2726"/>
                  </a:lnTo>
                  <a:lnTo>
                    <a:pt x="8149" y="2955"/>
                  </a:lnTo>
                  <a:lnTo>
                    <a:pt x="7771" y="3198"/>
                  </a:lnTo>
                  <a:lnTo>
                    <a:pt x="7420" y="3441"/>
                  </a:lnTo>
                  <a:lnTo>
                    <a:pt x="7070" y="3697"/>
                  </a:lnTo>
                  <a:lnTo>
                    <a:pt x="6719" y="3967"/>
                  </a:lnTo>
                  <a:lnTo>
                    <a:pt x="6382" y="4237"/>
                  </a:lnTo>
                  <a:lnTo>
                    <a:pt x="6044" y="4520"/>
                  </a:lnTo>
                  <a:lnTo>
                    <a:pt x="5721" y="4803"/>
                  </a:lnTo>
                  <a:lnTo>
                    <a:pt x="5410" y="5100"/>
                  </a:lnTo>
                  <a:lnTo>
                    <a:pt x="5100" y="5411"/>
                  </a:lnTo>
                  <a:lnTo>
                    <a:pt x="4790" y="5721"/>
                  </a:lnTo>
                  <a:lnTo>
                    <a:pt x="4493" y="6031"/>
                  </a:lnTo>
                  <a:lnTo>
                    <a:pt x="4210" y="6368"/>
                  </a:lnTo>
                  <a:lnTo>
                    <a:pt x="3940" y="6692"/>
                  </a:lnTo>
                  <a:lnTo>
                    <a:pt x="3670" y="7029"/>
                  </a:lnTo>
                  <a:lnTo>
                    <a:pt x="3400" y="7380"/>
                  </a:lnTo>
                  <a:lnTo>
                    <a:pt x="3144" y="7731"/>
                  </a:lnTo>
                  <a:lnTo>
                    <a:pt x="2901" y="8095"/>
                  </a:lnTo>
                  <a:lnTo>
                    <a:pt x="2672" y="8473"/>
                  </a:lnTo>
                  <a:lnTo>
                    <a:pt x="2442" y="8837"/>
                  </a:lnTo>
                  <a:lnTo>
                    <a:pt x="2227" y="9228"/>
                  </a:lnTo>
                  <a:lnTo>
                    <a:pt x="2011" y="9606"/>
                  </a:lnTo>
                  <a:lnTo>
                    <a:pt x="1822" y="9997"/>
                  </a:lnTo>
                  <a:lnTo>
                    <a:pt x="1633" y="10402"/>
                  </a:lnTo>
                  <a:lnTo>
                    <a:pt x="1444" y="10807"/>
                  </a:lnTo>
                  <a:lnTo>
                    <a:pt x="1282" y="11225"/>
                  </a:lnTo>
                  <a:lnTo>
                    <a:pt x="1120" y="11643"/>
                  </a:lnTo>
                  <a:lnTo>
                    <a:pt x="972" y="12061"/>
                  </a:lnTo>
                  <a:lnTo>
                    <a:pt x="824" y="12493"/>
                  </a:lnTo>
                  <a:lnTo>
                    <a:pt x="702" y="12925"/>
                  </a:lnTo>
                  <a:lnTo>
                    <a:pt x="581" y="13357"/>
                  </a:lnTo>
                  <a:lnTo>
                    <a:pt x="473" y="13802"/>
                  </a:lnTo>
                  <a:lnTo>
                    <a:pt x="378" y="14260"/>
                  </a:lnTo>
                  <a:lnTo>
                    <a:pt x="284" y="14719"/>
                  </a:lnTo>
                  <a:lnTo>
                    <a:pt x="216" y="15178"/>
                  </a:lnTo>
                  <a:lnTo>
                    <a:pt x="149" y="15636"/>
                  </a:lnTo>
                  <a:lnTo>
                    <a:pt x="95" y="16109"/>
                  </a:lnTo>
                  <a:lnTo>
                    <a:pt x="55" y="16581"/>
                  </a:lnTo>
                  <a:lnTo>
                    <a:pt x="28" y="17066"/>
                  </a:lnTo>
                  <a:lnTo>
                    <a:pt x="1" y="17539"/>
                  </a:lnTo>
                  <a:lnTo>
                    <a:pt x="1" y="18024"/>
                  </a:lnTo>
                  <a:lnTo>
                    <a:pt x="1" y="18523"/>
                  </a:lnTo>
                  <a:lnTo>
                    <a:pt x="28" y="18996"/>
                  </a:lnTo>
                  <a:lnTo>
                    <a:pt x="55" y="19481"/>
                  </a:lnTo>
                  <a:lnTo>
                    <a:pt x="95" y="19953"/>
                  </a:lnTo>
                  <a:lnTo>
                    <a:pt x="149" y="20426"/>
                  </a:lnTo>
                  <a:lnTo>
                    <a:pt x="216" y="20898"/>
                  </a:lnTo>
                  <a:lnTo>
                    <a:pt x="284" y="21356"/>
                  </a:lnTo>
                  <a:lnTo>
                    <a:pt x="378" y="21815"/>
                  </a:lnTo>
                  <a:lnTo>
                    <a:pt x="473" y="22260"/>
                  </a:lnTo>
                  <a:lnTo>
                    <a:pt x="581" y="22706"/>
                  </a:lnTo>
                  <a:lnTo>
                    <a:pt x="702" y="23151"/>
                  </a:lnTo>
                  <a:lnTo>
                    <a:pt x="824" y="23582"/>
                  </a:lnTo>
                  <a:lnTo>
                    <a:pt x="972" y="24014"/>
                  </a:lnTo>
                  <a:lnTo>
                    <a:pt x="1120" y="24446"/>
                  </a:lnTo>
                  <a:lnTo>
                    <a:pt x="1282" y="24864"/>
                  </a:lnTo>
                  <a:lnTo>
                    <a:pt x="1444" y="25282"/>
                  </a:lnTo>
                  <a:lnTo>
                    <a:pt x="1633" y="25687"/>
                  </a:lnTo>
                  <a:lnTo>
                    <a:pt x="1822" y="26092"/>
                  </a:lnTo>
                  <a:lnTo>
                    <a:pt x="2011" y="26483"/>
                  </a:lnTo>
                  <a:lnTo>
                    <a:pt x="2227" y="26874"/>
                  </a:lnTo>
                  <a:lnTo>
                    <a:pt x="2442" y="27265"/>
                  </a:lnTo>
                  <a:lnTo>
                    <a:pt x="2672" y="27643"/>
                  </a:lnTo>
                  <a:lnTo>
                    <a:pt x="2901" y="28007"/>
                  </a:lnTo>
                  <a:lnTo>
                    <a:pt x="3144" y="28372"/>
                  </a:lnTo>
                  <a:lnTo>
                    <a:pt x="3400" y="28736"/>
                  </a:lnTo>
                  <a:lnTo>
                    <a:pt x="3670" y="29087"/>
                  </a:lnTo>
                  <a:lnTo>
                    <a:pt x="3940" y="29424"/>
                  </a:lnTo>
                  <a:lnTo>
                    <a:pt x="4210" y="29761"/>
                  </a:lnTo>
                  <a:lnTo>
                    <a:pt x="4493" y="30098"/>
                  </a:lnTo>
                  <a:lnTo>
                    <a:pt x="4790" y="30422"/>
                  </a:lnTo>
                  <a:lnTo>
                    <a:pt x="5100" y="30732"/>
                  </a:lnTo>
                  <a:lnTo>
                    <a:pt x="5410" y="31043"/>
                  </a:lnTo>
                  <a:lnTo>
                    <a:pt x="5721" y="31340"/>
                  </a:lnTo>
                  <a:lnTo>
                    <a:pt x="6044" y="31636"/>
                  </a:lnTo>
                  <a:lnTo>
                    <a:pt x="6382" y="31920"/>
                  </a:lnTo>
                  <a:lnTo>
                    <a:pt x="6719" y="32189"/>
                  </a:lnTo>
                  <a:lnTo>
                    <a:pt x="7070" y="32459"/>
                  </a:lnTo>
                  <a:lnTo>
                    <a:pt x="7420" y="32716"/>
                  </a:lnTo>
                  <a:lnTo>
                    <a:pt x="7771" y="32972"/>
                  </a:lnTo>
                  <a:lnTo>
                    <a:pt x="8149" y="33215"/>
                  </a:lnTo>
                  <a:lnTo>
                    <a:pt x="8513" y="33458"/>
                  </a:lnTo>
                  <a:lnTo>
                    <a:pt x="8891" y="33673"/>
                  </a:lnTo>
                  <a:lnTo>
                    <a:pt x="9282" y="33889"/>
                  </a:lnTo>
                  <a:lnTo>
                    <a:pt x="9673" y="34105"/>
                  </a:lnTo>
                  <a:lnTo>
                    <a:pt x="10065" y="34307"/>
                  </a:lnTo>
                  <a:lnTo>
                    <a:pt x="10469" y="34496"/>
                  </a:lnTo>
                  <a:lnTo>
                    <a:pt x="10874" y="34672"/>
                  </a:lnTo>
                  <a:lnTo>
                    <a:pt x="11292" y="34847"/>
                  </a:lnTo>
                  <a:lnTo>
                    <a:pt x="11711" y="35009"/>
                  </a:lnTo>
                  <a:lnTo>
                    <a:pt x="12129" y="35157"/>
                  </a:lnTo>
                  <a:lnTo>
                    <a:pt x="12560" y="35306"/>
                  </a:lnTo>
                  <a:lnTo>
                    <a:pt x="12992" y="35427"/>
                  </a:lnTo>
                  <a:lnTo>
                    <a:pt x="13437" y="35562"/>
                  </a:lnTo>
                  <a:lnTo>
                    <a:pt x="13882" y="35670"/>
                  </a:lnTo>
                  <a:lnTo>
                    <a:pt x="14328" y="35764"/>
                  </a:lnTo>
                  <a:lnTo>
                    <a:pt x="14773" y="35859"/>
                  </a:lnTo>
                  <a:lnTo>
                    <a:pt x="15232" y="35940"/>
                  </a:lnTo>
                  <a:lnTo>
                    <a:pt x="15690" y="36021"/>
                  </a:lnTo>
                  <a:lnTo>
                    <a:pt x="16149" y="36075"/>
                  </a:lnTo>
                  <a:lnTo>
                    <a:pt x="16621" y="36129"/>
                  </a:lnTo>
                  <a:lnTo>
                    <a:pt x="17093" y="36169"/>
                  </a:lnTo>
                  <a:lnTo>
                    <a:pt x="17565" y="36196"/>
                  </a:lnTo>
                  <a:lnTo>
                    <a:pt x="18038" y="36210"/>
                  </a:lnTo>
                  <a:lnTo>
                    <a:pt x="19009" y="36210"/>
                  </a:lnTo>
                  <a:lnTo>
                    <a:pt x="19481" y="36196"/>
                  </a:lnTo>
                  <a:lnTo>
                    <a:pt x="19953" y="36169"/>
                  </a:lnTo>
                  <a:lnTo>
                    <a:pt x="20425" y="36129"/>
                  </a:lnTo>
                  <a:lnTo>
                    <a:pt x="20898" y="36075"/>
                  </a:lnTo>
                  <a:lnTo>
                    <a:pt x="21356" y="36021"/>
                  </a:lnTo>
                  <a:lnTo>
                    <a:pt x="21815" y="35953"/>
                  </a:lnTo>
                  <a:lnTo>
                    <a:pt x="22274" y="35872"/>
                  </a:lnTo>
                  <a:lnTo>
                    <a:pt x="22719" y="35778"/>
                  </a:lnTo>
                  <a:lnTo>
                    <a:pt x="23178" y="35670"/>
                  </a:lnTo>
                  <a:lnTo>
                    <a:pt x="23623" y="35562"/>
                  </a:lnTo>
                  <a:lnTo>
                    <a:pt x="24054" y="35441"/>
                  </a:lnTo>
                  <a:lnTo>
                    <a:pt x="24486" y="35306"/>
                  </a:lnTo>
                  <a:lnTo>
                    <a:pt x="24918" y="35171"/>
                  </a:lnTo>
                  <a:lnTo>
                    <a:pt x="25350" y="35022"/>
                  </a:lnTo>
                  <a:lnTo>
                    <a:pt x="25768" y="34861"/>
                  </a:lnTo>
                  <a:lnTo>
                    <a:pt x="26186" y="34685"/>
                  </a:lnTo>
                  <a:lnTo>
                    <a:pt x="26591" y="34510"/>
                  </a:lnTo>
                  <a:lnTo>
                    <a:pt x="26995" y="34321"/>
                  </a:lnTo>
                  <a:lnTo>
                    <a:pt x="27387" y="34119"/>
                  </a:lnTo>
                  <a:lnTo>
                    <a:pt x="27778" y="33916"/>
                  </a:lnTo>
                  <a:lnTo>
                    <a:pt x="28169" y="33700"/>
                  </a:lnTo>
                  <a:lnTo>
                    <a:pt x="28547" y="33471"/>
                  </a:lnTo>
                  <a:lnTo>
                    <a:pt x="28925" y="33242"/>
                  </a:lnTo>
                  <a:lnTo>
                    <a:pt x="29289" y="32999"/>
                  </a:lnTo>
                  <a:lnTo>
                    <a:pt x="29653" y="32756"/>
                  </a:lnTo>
                  <a:lnTo>
                    <a:pt x="30004" y="32500"/>
                  </a:lnTo>
                  <a:lnTo>
                    <a:pt x="30355" y="32230"/>
                  </a:lnTo>
                  <a:lnTo>
                    <a:pt x="30692" y="31947"/>
                  </a:lnTo>
                  <a:lnTo>
                    <a:pt x="31029" y="31663"/>
                  </a:lnTo>
                  <a:lnTo>
                    <a:pt x="31353" y="31380"/>
                  </a:lnTo>
                  <a:lnTo>
                    <a:pt x="31677" y="31083"/>
                  </a:lnTo>
                  <a:lnTo>
                    <a:pt x="31987" y="30773"/>
                  </a:lnTo>
                  <a:lnTo>
                    <a:pt x="32284" y="30463"/>
                  </a:lnTo>
                  <a:lnTo>
                    <a:pt x="32580" y="30139"/>
                  </a:lnTo>
                  <a:lnTo>
                    <a:pt x="32877" y="29815"/>
                  </a:lnTo>
                  <a:lnTo>
                    <a:pt x="33147" y="29478"/>
                  </a:lnTo>
                  <a:lnTo>
                    <a:pt x="33430" y="29127"/>
                  </a:lnTo>
                  <a:lnTo>
                    <a:pt x="33687" y="28776"/>
                  </a:lnTo>
                  <a:lnTo>
                    <a:pt x="33943" y="28426"/>
                  </a:lnTo>
                  <a:lnTo>
                    <a:pt x="34186" y="28061"/>
                  </a:lnTo>
                  <a:lnTo>
                    <a:pt x="34429" y="27697"/>
                  </a:lnTo>
                  <a:lnTo>
                    <a:pt x="34658" y="27319"/>
                  </a:lnTo>
                  <a:lnTo>
                    <a:pt x="34874" y="26928"/>
                  </a:lnTo>
                  <a:lnTo>
                    <a:pt x="35076" y="26537"/>
                  </a:lnTo>
                  <a:lnTo>
                    <a:pt x="35279" y="26146"/>
                  </a:lnTo>
                  <a:lnTo>
                    <a:pt x="35467" y="25741"/>
                  </a:lnTo>
                  <a:lnTo>
                    <a:pt x="35656" y="25336"/>
                  </a:lnTo>
                  <a:lnTo>
                    <a:pt x="35832" y="24918"/>
                  </a:lnTo>
                  <a:lnTo>
                    <a:pt x="35980" y="24500"/>
                  </a:lnTo>
                  <a:lnTo>
                    <a:pt x="36142" y="24068"/>
                  </a:lnTo>
                  <a:lnTo>
                    <a:pt x="36277" y="23636"/>
                  </a:lnTo>
                  <a:lnTo>
                    <a:pt x="36412" y="23205"/>
                  </a:lnTo>
                  <a:lnTo>
                    <a:pt x="36533" y="22760"/>
                  </a:lnTo>
                  <a:lnTo>
                    <a:pt x="36641" y="22314"/>
                  </a:lnTo>
                  <a:lnTo>
                    <a:pt x="36736" y="21856"/>
                  </a:lnTo>
                  <a:lnTo>
                    <a:pt x="36817" y="21397"/>
                  </a:lnTo>
                  <a:lnTo>
                    <a:pt x="36897" y="20938"/>
                  </a:lnTo>
                  <a:lnTo>
                    <a:pt x="36965" y="20466"/>
                  </a:lnTo>
                  <a:lnTo>
                    <a:pt x="37019" y="19994"/>
                  </a:lnTo>
                  <a:lnTo>
                    <a:pt x="37059" y="19522"/>
                  </a:lnTo>
                  <a:lnTo>
                    <a:pt x="37086" y="19036"/>
                  </a:lnTo>
                  <a:lnTo>
                    <a:pt x="37100" y="18550"/>
                  </a:lnTo>
                  <a:lnTo>
                    <a:pt x="37113" y="18065"/>
                  </a:lnTo>
                  <a:lnTo>
                    <a:pt x="37100" y="17579"/>
                  </a:lnTo>
                  <a:lnTo>
                    <a:pt x="37086" y="17093"/>
                  </a:lnTo>
                  <a:lnTo>
                    <a:pt x="37059" y="16608"/>
                  </a:lnTo>
                  <a:lnTo>
                    <a:pt x="37019" y="16136"/>
                  </a:lnTo>
                  <a:lnTo>
                    <a:pt x="36965" y="15663"/>
                  </a:lnTo>
                  <a:lnTo>
                    <a:pt x="36897" y="15191"/>
                  </a:lnTo>
                  <a:lnTo>
                    <a:pt x="36817" y="14733"/>
                  </a:lnTo>
                  <a:lnTo>
                    <a:pt x="36736" y="14274"/>
                  </a:lnTo>
                  <a:lnTo>
                    <a:pt x="36641" y="13815"/>
                  </a:lnTo>
                  <a:lnTo>
                    <a:pt x="36533" y="13370"/>
                  </a:lnTo>
                  <a:lnTo>
                    <a:pt x="36412" y="12938"/>
                  </a:lnTo>
                  <a:lnTo>
                    <a:pt x="36277" y="12493"/>
                  </a:lnTo>
                  <a:lnTo>
                    <a:pt x="36142" y="12061"/>
                  </a:lnTo>
                  <a:lnTo>
                    <a:pt x="35980" y="11643"/>
                  </a:lnTo>
                  <a:lnTo>
                    <a:pt x="35832" y="11225"/>
                  </a:lnTo>
                  <a:lnTo>
                    <a:pt x="35656" y="10807"/>
                  </a:lnTo>
                  <a:lnTo>
                    <a:pt x="35467" y="10402"/>
                  </a:lnTo>
                  <a:lnTo>
                    <a:pt x="35279" y="9997"/>
                  </a:lnTo>
                  <a:lnTo>
                    <a:pt x="35076" y="9606"/>
                  </a:lnTo>
                  <a:lnTo>
                    <a:pt x="34874" y="9215"/>
                  </a:lnTo>
                  <a:lnTo>
                    <a:pt x="34658" y="8837"/>
                  </a:lnTo>
                  <a:lnTo>
                    <a:pt x="34429" y="8459"/>
                  </a:lnTo>
                  <a:lnTo>
                    <a:pt x="34186" y="8095"/>
                  </a:lnTo>
                  <a:lnTo>
                    <a:pt x="33943" y="7731"/>
                  </a:lnTo>
                  <a:lnTo>
                    <a:pt x="33687" y="7380"/>
                  </a:lnTo>
                  <a:lnTo>
                    <a:pt x="33430" y="7029"/>
                  </a:lnTo>
                  <a:lnTo>
                    <a:pt x="33147" y="6692"/>
                  </a:lnTo>
                  <a:lnTo>
                    <a:pt x="32877" y="6355"/>
                  </a:lnTo>
                  <a:lnTo>
                    <a:pt x="32580" y="6031"/>
                  </a:lnTo>
                  <a:lnTo>
                    <a:pt x="32284" y="5707"/>
                  </a:lnTo>
                  <a:lnTo>
                    <a:pt x="31987" y="5397"/>
                  </a:lnTo>
                  <a:lnTo>
                    <a:pt x="31677" y="5100"/>
                  </a:lnTo>
                  <a:lnTo>
                    <a:pt x="31353" y="4803"/>
                  </a:lnTo>
                  <a:lnTo>
                    <a:pt x="31029" y="4507"/>
                  </a:lnTo>
                  <a:lnTo>
                    <a:pt x="30692" y="4237"/>
                  </a:lnTo>
                  <a:lnTo>
                    <a:pt x="30355" y="3954"/>
                  </a:lnTo>
                  <a:lnTo>
                    <a:pt x="30004" y="3697"/>
                  </a:lnTo>
                  <a:lnTo>
                    <a:pt x="29653" y="3441"/>
                  </a:lnTo>
                  <a:lnTo>
                    <a:pt x="29289" y="3185"/>
                  </a:lnTo>
                  <a:lnTo>
                    <a:pt x="28925" y="2955"/>
                  </a:lnTo>
                  <a:lnTo>
                    <a:pt x="28547" y="2726"/>
                  </a:lnTo>
                  <a:lnTo>
                    <a:pt x="28169" y="2497"/>
                  </a:lnTo>
                  <a:lnTo>
                    <a:pt x="27778" y="2281"/>
                  </a:lnTo>
                  <a:lnTo>
                    <a:pt x="27387" y="2078"/>
                  </a:lnTo>
                  <a:lnTo>
                    <a:pt x="26995" y="1890"/>
                  </a:lnTo>
                  <a:lnTo>
                    <a:pt x="26591" y="1701"/>
                  </a:lnTo>
                  <a:lnTo>
                    <a:pt x="26186" y="1525"/>
                  </a:lnTo>
                  <a:lnTo>
                    <a:pt x="25768" y="1350"/>
                  </a:lnTo>
                  <a:lnTo>
                    <a:pt x="25350" y="1188"/>
                  </a:lnTo>
                  <a:lnTo>
                    <a:pt x="24918" y="1040"/>
                  </a:lnTo>
                  <a:lnTo>
                    <a:pt x="24486" y="905"/>
                  </a:lnTo>
                  <a:lnTo>
                    <a:pt x="24054" y="770"/>
                  </a:lnTo>
                  <a:lnTo>
                    <a:pt x="23623" y="648"/>
                  </a:lnTo>
                  <a:lnTo>
                    <a:pt x="23178" y="540"/>
                  </a:lnTo>
                  <a:lnTo>
                    <a:pt x="22719" y="446"/>
                  </a:lnTo>
                  <a:lnTo>
                    <a:pt x="22274" y="352"/>
                  </a:lnTo>
                  <a:lnTo>
                    <a:pt x="21815" y="271"/>
                  </a:lnTo>
                  <a:lnTo>
                    <a:pt x="21356" y="203"/>
                  </a:lnTo>
                  <a:lnTo>
                    <a:pt x="20898" y="149"/>
                  </a:lnTo>
                  <a:lnTo>
                    <a:pt x="20425" y="95"/>
                  </a:lnTo>
                  <a:lnTo>
                    <a:pt x="19953" y="55"/>
                  </a:lnTo>
                  <a:lnTo>
                    <a:pt x="19481" y="28"/>
                  </a:lnTo>
                  <a:lnTo>
                    <a:pt x="19009" y="14"/>
                  </a:lnTo>
                  <a:lnTo>
                    <a:pt x="18523"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 name="Google Shape;1680;p151"/>
            <p:cNvSpPr/>
            <p:nvPr/>
          </p:nvSpPr>
          <p:spPr>
            <a:xfrm>
              <a:off x="6021600" y="3432700"/>
              <a:ext cx="293450" cy="206775"/>
            </a:xfrm>
            <a:custGeom>
              <a:rect b="b" l="l" r="r" t="t"/>
              <a:pathLst>
                <a:path extrusionOk="0" h="8271" w="11738">
                  <a:moveTo>
                    <a:pt x="11738" y="0"/>
                  </a:moveTo>
                  <a:lnTo>
                    <a:pt x="11481" y="108"/>
                  </a:lnTo>
                  <a:lnTo>
                    <a:pt x="11211" y="203"/>
                  </a:lnTo>
                  <a:lnTo>
                    <a:pt x="10942" y="284"/>
                  </a:lnTo>
                  <a:lnTo>
                    <a:pt x="10658" y="338"/>
                  </a:lnTo>
                  <a:lnTo>
                    <a:pt x="9647" y="540"/>
                  </a:lnTo>
                  <a:lnTo>
                    <a:pt x="8513" y="742"/>
                  </a:lnTo>
                  <a:lnTo>
                    <a:pt x="7407" y="931"/>
                  </a:lnTo>
                  <a:lnTo>
                    <a:pt x="6449" y="1080"/>
                  </a:lnTo>
                  <a:lnTo>
                    <a:pt x="5653" y="1201"/>
                  </a:lnTo>
                  <a:lnTo>
                    <a:pt x="4911" y="1336"/>
                  </a:lnTo>
                  <a:lnTo>
                    <a:pt x="4223" y="1471"/>
                  </a:lnTo>
                  <a:lnTo>
                    <a:pt x="3589" y="1619"/>
                  </a:lnTo>
                  <a:lnTo>
                    <a:pt x="3009" y="1768"/>
                  </a:lnTo>
                  <a:lnTo>
                    <a:pt x="2483" y="1943"/>
                  </a:lnTo>
                  <a:lnTo>
                    <a:pt x="2240" y="2024"/>
                  </a:lnTo>
                  <a:lnTo>
                    <a:pt x="2011" y="2118"/>
                  </a:lnTo>
                  <a:lnTo>
                    <a:pt x="1795" y="2213"/>
                  </a:lnTo>
                  <a:lnTo>
                    <a:pt x="1579" y="2321"/>
                  </a:lnTo>
                  <a:lnTo>
                    <a:pt x="1390" y="2429"/>
                  </a:lnTo>
                  <a:lnTo>
                    <a:pt x="1215" y="2537"/>
                  </a:lnTo>
                  <a:lnTo>
                    <a:pt x="1040" y="2658"/>
                  </a:lnTo>
                  <a:lnTo>
                    <a:pt x="891" y="2779"/>
                  </a:lnTo>
                  <a:lnTo>
                    <a:pt x="743" y="2901"/>
                  </a:lnTo>
                  <a:lnTo>
                    <a:pt x="621" y="3036"/>
                  </a:lnTo>
                  <a:lnTo>
                    <a:pt x="500" y="3184"/>
                  </a:lnTo>
                  <a:lnTo>
                    <a:pt x="392" y="3332"/>
                  </a:lnTo>
                  <a:lnTo>
                    <a:pt x="298" y="3481"/>
                  </a:lnTo>
                  <a:lnTo>
                    <a:pt x="217" y="3643"/>
                  </a:lnTo>
                  <a:lnTo>
                    <a:pt x="149" y="3818"/>
                  </a:lnTo>
                  <a:lnTo>
                    <a:pt x="95" y="3994"/>
                  </a:lnTo>
                  <a:lnTo>
                    <a:pt x="55" y="4182"/>
                  </a:lnTo>
                  <a:lnTo>
                    <a:pt x="28" y="4385"/>
                  </a:lnTo>
                  <a:lnTo>
                    <a:pt x="1" y="4587"/>
                  </a:lnTo>
                  <a:lnTo>
                    <a:pt x="1" y="4789"/>
                  </a:lnTo>
                  <a:lnTo>
                    <a:pt x="14" y="4992"/>
                  </a:lnTo>
                  <a:lnTo>
                    <a:pt x="28" y="5181"/>
                  </a:lnTo>
                  <a:lnTo>
                    <a:pt x="68" y="5370"/>
                  </a:lnTo>
                  <a:lnTo>
                    <a:pt x="122" y="5558"/>
                  </a:lnTo>
                  <a:lnTo>
                    <a:pt x="190" y="5734"/>
                  </a:lnTo>
                  <a:lnTo>
                    <a:pt x="271" y="5909"/>
                  </a:lnTo>
                  <a:lnTo>
                    <a:pt x="351" y="6085"/>
                  </a:lnTo>
                  <a:lnTo>
                    <a:pt x="459" y="6246"/>
                  </a:lnTo>
                  <a:lnTo>
                    <a:pt x="567" y="6395"/>
                  </a:lnTo>
                  <a:lnTo>
                    <a:pt x="702" y="6543"/>
                  </a:lnTo>
                  <a:lnTo>
                    <a:pt x="837" y="6692"/>
                  </a:lnTo>
                  <a:lnTo>
                    <a:pt x="986" y="6840"/>
                  </a:lnTo>
                  <a:lnTo>
                    <a:pt x="1134" y="6975"/>
                  </a:lnTo>
                  <a:lnTo>
                    <a:pt x="1296" y="7096"/>
                  </a:lnTo>
                  <a:lnTo>
                    <a:pt x="1471" y="7218"/>
                  </a:lnTo>
                  <a:lnTo>
                    <a:pt x="1647" y="7339"/>
                  </a:lnTo>
                  <a:lnTo>
                    <a:pt x="1835" y="7447"/>
                  </a:lnTo>
                  <a:lnTo>
                    <a:pt x="2038" y="7555"/>
                  </a:lnTo>
                  <a:lnTo>
                    <a:pt x="2240" y="7649"/>
                  </a:lnTo>
                  <a:lnTo>
                    <a:pt x="2443" y="7744"/>
                  </a:lnTo>
                  <a:lnTo>
                    <a:pt x="2874" y="7892"/>
                  </a:lnTo>
                  <a:lnTo>
                    <a:pt x="3319" y="8027"/>
                  </a:lnTo>
                  <a:lnTo>
                    <a:pt x="3765" y="8135"/>
                  </a:lnTo>
                  <a:lnTo>
                    <a:pt x="4237" y="8216"/>
                  </a:lnTo>
                  <a:lnTo>
                    <a:pt x="4709" y="8257"/>
                  </a:lnTo>
                  <a:lnTo>
                    <a:pt x="5168" y="8270"/>
                  </a:lnTo>
                  <a:lnTo>
                    <a:pt x="5545" y="8257"/>
                  </a:lnTo>
                  <a:lnTo>
                    <a:pt x="5977" y="8216"/>
                  </a:lnTo>
                  <a:lnTo>
                    <a:pt x="6449" y="8135"/>
                  </a:lnTo>
                  <a:lnTo>
                    <a:pt x="6706" y="8095"/>
                  </a:lnTo>
                  <a:lnTo>
                    <a:pt x="6962" y="8027"/>
                  </a:lnTo>
                  <a:lnTo>
                    <a:pt x="7232" y="7960"/>
                  </a:lnTo>
                  <a:lnTo>
                    <a:pt x="7502" y="7865"/>
                  </a:lnTo>
                  <a:lnTo>
                    <a:pt x="7771" y="7771"/>
                  </a:lnTo>
                  <a:lnTo>
                    <a:pt x="8055" y="7676"/>
                  </a:lnTo>
                  <a:lnTo>
                    <a:pt x="8324" y="7555"/>
                  </a:lnTo>
                  <a:lnTo>
                    <a:pt x="8608" y="7420"/>
                  </a:lnTo>
                  <a:lnTo>
                    <a:pt x="8878" y="7272"/>
                  </a:lnTo>
                  <a:lnTo>
                    <a:pt x="9147" y="7110"/>
                  </a:lnTo>
                  <a:lnTo>
                    <a:pt x="9404" y="6934"/>
                  </a:lnTo>
                  <a:lnTo>
                    <a:pt x="9660" y="6746"/>
                  </a:lnTo>
                  <a:lnTo>
                    <a:pt x="9903" y="6543"/>
                  </a:lnTo>
                  <a:lnTo>
                    <a:pt x="10146" y="6327"/>
                  </a:lnTo>
                  <a:lnTo>
                    <a:pt x="10375" y="6085"/>
                  </a:lnTo>
                  <a:lnTo>
                    <a:pt x="10591" y="5828"/>
                  </a:lnTo>
                  <a:lnTo>
                    <a:pt x="10780" y="5558"/>
                  </a:lnTo>
                  <a:lnTo>
                    <a:pt x="10969" y="5275"/>
                  </a:lnTo>
                  <a:lnTo>
                    <a:pt x="11144" y="4965"/>
                  </a:lnTo>
                  <a:lnTo>
                    <a:pt x="11292" y="4641"/>
                  </a:lnTo>
                  <a:lnTo>
                    <a:pt x="11427" y="4290"/>
                  </a:lnTo>
                  <a:lnTo>
                    <a:pt x="11535" y="3926"/>
                  </a:lnTo>
                  <a:lnTo>
                    <a:pt x="11616" y="3535"/>
                  </a:lnTo>
                  <a:lnTo>
                    <a:pt x="11684" y="3117"/>
                  </a:lnTo>
                  <a:lnTo>
                    <a:pt x="11724" y="2698"/>
                  </a:lnTo>
                  <a:lnTo>
                    <a:pt x="11738" y="2240"/>
                  </a:lnTo>
                  <a:lnTo>
                    <a:pt x="11738"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14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white - H2 2 column">
  <p:cSld name="CUSTOM_3_1_1_1_1_1_2">
    <p:bg>
      <p:bgPr>
        <a:solidFill>
          <a:srgbClr val="FFFFFF"/>
        </a:solidFill>
      </p:bgPr>
    </p:bg>
    <p:spTree>
      <p:nvGrpSpPr>
        <p:cNvPr id="1681" name="Shape 1681"/>
        <p:cNvGrpSpPr/>
        <p:nvPr/>
      </p:nvGrpSpPr>
      <p:grpSpPr>
        <a:xfrm>
          <a:off x="0" y="0"/>
          <a:ext cx="0" cy="0"/>
          <a:chOff x="0" y="0"/>
          <a:chExt cx="0" cy="0"/>
        </a:xfrm>
      </p:grpSpPr>
      <p:sp>
        <p:nvSpPr>
          <p:cNvPr id="1682" name="Google Shape;1682;p152"/>
          <p:cNvSpPr txBox="1"/>
          <p:nvPr>
            <p:ph type="title"/>
          </p:nvPr>
        </p:nvSpPr>
        <p:spPr>
          <a:xfrm>
            <a:off x="302700" y="246590"/>
            <a:ext cx="4467900" cy="982800"/>
          </a:xfrm>
          <a:prstGeom prst="rect">
            <a:avLst/>
          </a:prstGeom>
          <a:noFill/>
          <a:ln>
            <a:noFill/>
          </a:ln>
        </p:spPr>
        <p:txBody>
          <a:bodyPr anchorCtr="0" anchor="b" bIns="0" lIns="0" spcFirstLastPara="1" rIns="0" wrap="square" tIns="0">
            <a:noAutofit/>
          </a:bodyPr>
          <a:lstStyle>
            <a:lvl1pPr lvl="0" rtl="0">
              <a:lnSpc>
                <a:spcPct val="90000"/>
              </a:lnSpc>
              <a:spcBef>
                <a:spcPts val="0"/>
              </a:spcBef>
              <a:spcAft>
                <a:spcPts val="0"/>
              </a:spcAft>
              <a:buSzPts val="1400"/>
              <a:buNone/>
              <a:defRPr b="1" sz="3200">
                <a:solidFill>
                  <a:schemeClr val="dk1"/>
                </a:solidFill>
                <a:latin typeface="Helvetica Neue"/>
                <a:ea typeface="Helvetica Neue"/>
                <a:cs typeface="Helvetica Neue"/>
                <a:sym typeface="Helvetica Neue"/>
              </a:defRPr>
            </a:lvl1pPr>
            <a:lvl2pPr lvl="1" rtl="0">
              <a:lnSpc>
                <a:spcPct val="90000"/>
              </a:lnSpc>
              <a:spcBef>
                <a:spcPts val="0"/>
              </a:spcBef>
              <a:spcAft>
                <a:spcPts val="0"/>
              </a:spcAft>
              <a:buSzPts val="1400"/>
              <a:buNone/>
              <a:defRPr/>
            </a:lvl2pPr>
            <a:lvl3pPr lvl="2" rtl="0">
              <a:lnSpc>
                <a:spcPct val="90000"/>
              </a:lnSpc>
              <a:spcBef>
                <a:spcPts val="0"/>
              </a:spcBef>
              <a:spcAft>
                <a:spcPts val="0"/>
              </a:spcAft>
              <a:buSzPts val="1400"/>
              <a:buNone/>
              <a:defRPr/>
            </a:lvl3pPr>
            <a:lvl4pPr lvl="3" rtl="0">
              <a:lnSpc>
                <a:spcPct val="90000"/>
              </a:lnSpc>
              <a:spcBef>
                <a:spcPts val="0"/>
              </a:spcBef>
              <a:spcAft>
                <a:spcPts val="0"/>
              </a:spcAft>
              <a:buSzPts val="1400"/>
              <a:buNone/>
              <a:defRPr/>
            </a:lvl4pPr>
            <a:lvl5pPr lvl="4" rtl="0">
              <a:lnSpc>
                <a:spcPct val="90000"/>
              </a:lnSpc>
              <a:spcBef>
                <a:spcPts val="0"/>
              </a:spcBef>
              <a:spcAft>
                <a:spcPts val="0"/>
              </a:spcAft>
              <a:buSzPts val="1400"/>
              <a:buNone/>
              <a:defRPr/>
            </a:lvl5pPr>
            <a:lvl6pPr lvl="5" rtl="0">
              <a:lnSpc>
                <a:spcPct val="90000"/>
              </a:lnSpc>
              <a:spcBef>
                <a:spcPts val="0"/>
              </a:spcBef>
              <a:spcAft>
                <a:spcPts val="0"/>
              </a:spcAft>
              <a:buSzPts val="1400"/>
              <a:buNone/>
              <a:defRPr/>
            </a:lvl6pPr>
            <a:lvl7pPr lvl="6" rtl="0">
              <a:lnSpc>
                <a:spcPct val="90000"/>
              </a:lnSpc>
              <a:spcBef>
                <a:spcPts val="0"/>
              </a:spcBef>
              <a:spcAft>
                <a:spcPts val="0"/>
              </a:spcAft>
              <a:buSzPts val="1400"/>
              <a:buNone/>
              <a:defRPr/>
            </a:lvl7pPr>
            <a:lvl8pPr lvl="7" rtl="0">
              <a:lnSpc>
                <a:spcPct val="90000"/>
              </a:lnSpc>
              <a:spcBef>
                <a:spcPts val="0"/>
              </a:spcBef>
              <a:spcAft>
                <a:spcPts val="0"/>
              </a:spcAft>
              <a:buSzPts val="1400"/>
              <a:buNone/>
              <a:defRPr/>
            </a:lvl8pPr>
            <a:lvl9pPr lvl="8" rtl="0">
              <a:lnSpc>
                <a:spcPct val="90000"/>
              </a:lnSpc>
              <a:spcBef>
                <a:spcPts val="0"/>
              </a:spcBef>
              <a:spcAft>
                <a:spcPts val="0"/>
              </a:spcAft>
              <a:buSzPts val="1400"/>
              <a:buNone/>
              <a:defRPr/>
            </a:lvl9pPr>
          </a:lstStyle>
          <a:p/>
        </p:txBody>
      </p:sp>
      <p:sp>
        <p:nvSpPr>
          <p:cNvPr id="1683" name="Google Shape;1683;p152"/>
          <p:cNvSpPr txBox="1"/>
          <p:nvPr>
            <p:ph idx="1" type="body"/>
          </p:nvPr>
        </p:nvSpPr>
        <p:spPr>
          <a:xfrm>
            <a:off x="302700" y="1572290"/>
            <a:ext cx="4028400" cy="1181400"/>
          </a:xfrm>
          <a:prstGeom prst="rect">
            <a:avLst/>
          </a:prstGeom>
          <a:noFill/>
          <a:ln>
            <a:noFill/>
          </a:ln>
        </p:spPr>
        <p:txBody>
          <a:bodyPr anchorCtr="0" anchor="t" bIns="0" lIns="0" spcFirstLastPara="1" rIns="0" wrap="square" tIns="0">
            <a:noAutofit/>
          </a:bodyPr>
          <a:lstStyle>
            <a:lvl1pPr indent="-298450" lvl="0" marL="457200" rtl="0">
              <a:lnSpc>
                <a:spcPct val="115000"/>
              </a:lnSpc>
              <a:spcBef>
                <a:spcPts val="0"/>
              </a:spcBef>
              <a:spcAft>
                <a:spcPts val="0"/>
              </a:spcAft>
              <a:buClr>
                <a:schemeClr val="dk1"/>
              </a:buClr>
              <a:buSzPts val="1100"/>
              <a:buFont typeface="Helvetica Neue"/>
              <a:buChar char="●"/>
              <a:defRPr sz="1500">
                <a:solidFill>
                  <a:schemeClr val="dk1"/>
                </a:solidFill>
                <a:latin typeface="Helvetica Neue"/>
                <a:ea typeface="Helvetica Neue"/>
                <a:cs typeface="Helvetica Neue"/>
                <a:sym typeface="Helvetica Neue"/>
              </a:defRPr>
            </a:lvl1pPr>
            <a:lvl2pPr indent="-311150" lvl="1" marL="914400" rtl="0">
              <a:lnSpc>
                <a:spcPct val="115000"/>
              </a:lnSpc>
              <a:spcBef>
                <a:spcPts val="1000"/>
              </a:spcBef>
              <a:spcAft>
                <a:spcPts val="0"/>
              </a:spcAft>
              <a:buClr>
                <a:schemeClr val="dk1"/>
              </a:buClr>
              <a:buSzPts val="1300"/>
              <a:buFont typeface="Helvetica Neue"/>
              <a:buChar char="○"/>
              <a:defRPr sz="1300">
                <a:solidFill>
                  <a:schemeClr val="dk1"/>
                </a:solidFill>
                <a:latin typeface="Helvetica Neue"/>
                <a:ea typeface="Helvetica Neue"/>
                <a:cs typeface="Helvetica Neue"/>
                <a:sym typeface="Helvetica Neue"/>
              </a:defRPr>
            </a:lvl2pPr>
            <a:lvl3pPr indent="-311150" lvl="2" marL="1371600" rtl="0">
              <a:lnSpc>
                <a:spcPct val="115000"/>
              </a:lnSpc>
              <a:spcBef>
                <a:spcPts val="1000"/>
              </a:spcBef>
              <a:spcAft>
                <a:spcPts val="0"/>
              </a:spcAft>
              <a:buClr>
                <a:schemeClr val="dk1"/>
              </a:buClr>
              <a:buSzPts val="1300"/>
              <a:buFont typeface="Helvetica Neue"/>
              <a:buChar char="■"/>
              <a:defRPr sz="1300">
                <a:solidFill>
                  <a:schemeClr val="dk1"/>
                </a:solidFill>
                <a:latin typeface="Helvetica Neue"/>
                <a:ea typeface="Helvetica Neue"/>
                <a:cs typeface="Helvetica Neue"/>
                <a:sym typeface="Helvetica Neue"/>
              </a:defRPr>
            </a:lvl3pPr>
            <a:lvl4pPr indent="-311150" lvl="3" marL="1828800" rtl="0">
              <a:lnSpc>
                <a:spcPct val="115000"/>
              </a:lnSpc>
              <a:spcBef>
                <a:spcPts val="1000"/>
              </a:spcBef>
              <a:spcAft>
                <a:spcPts val="0"/>
              </a:spcAft>
              <a:buClr>
                <a:schemeClr val="dk1"/>
              </a:buClr>
              <a:buSzPts val="1300"/>
              <a:buFont typeface="Helvetica Neue"/>
              <a:buChar char="●"/>
              <a:defRPr sz="1300">
                <a:solidFill>
                  <a:schemeClr val="dk1"/>
                </a:solidFill>
                <a:latin typeface="Helvetica Neue"/>
                <a:ea typeface="Helvetica Neue"/>
                <a:cs typeface="Helvetica Neue"/>
                <a:sym typeface="Helvetica Neue"/>
              </a:defRPr>
            </a:lvl4pPr>
            <a:lvl5pPr indent="-311150" lvl="4" marL="2286000" rtl="0">
              <a:lnSpc>
                <a:spcPct val="115000"/>
              </a:lnSpc>
              <a:spcBef>
                <a:spcPts val="1000"/>
              </a:spcBef>
              <a:spcAft>
                <a:spcPts val="0"/>
              </a:spcAft>
              <a:buClr>
                <a:schemeClr val="dk1"/>
              </a:buClr>
              <a:buSzPts val="1300"/>
              <a:buFont typeface="Helvetica Neue"/>
              <a:buChar char="○"/>
              <a:defRPr sz="1300">
                <a:solidFill>
                  <a:schemeClr val="dk1"/>
                </a:solidFill>
                <a:latin typeface="Helvetica Neue"/>
                <a:ea typeface="Helvetica Neue"/>
                <a:cs typeface="Helvetica Neue"/>
                <a:sym typeface="Helvetica Neue"/>
              </a:defRPr>
            </a:lvl5pPr>
            <a:lvl6pPr indent="-311150" lvl="5" marL="2743200" rtl="0">
              <a:lnSpc>
                <a:spcPct val="115000"/>
              </a:lnSpc>
              <a:spcBef>
                <a:spcPts val="1000"/>
              </a:spcBef>
              <a:spcAft>
                <a:spcPts val="0"/>
              </a:spcAft>
              <a:buClr>
                <a:schemeClr val="dk1"/>
              </a:buClr>
              <a:buSzPts val="1300"/>
              <a:buFont typeface="Helvetica Neue"/>
              <a:buChar char="■"/>
              <a:defRPr sz="1300">
                <a:solidFill>
                  <a:schemeClr val="dk1"/>
                </a:solidFill>
                <a:latin typeface="Helvetica Neue"/>
                <a:ea typeface="Helvetica Neue"/>
                <a:cs typeface="Helvetica Neue"/>
                <a:sym typeface="Helvetica Neue"/>
              </a:defRPr>
            </a:lvl6pPr>
            <a:lvl7pPr indent="-311150" lvl="6" marL="3200400" rtl="0">
              <a:lnSpc>
                <a:spcPct val="115000"/>
              </a:lnSpc>
              <a:spcBef>
                <a:spcPts val="1000"/>
              </a:spcBef>
              <a:spcAft>
                <a:spcPts val="0"/>
              </a:spcAft>
              <a:buClr>
                <a:schemeClr val="dk1"/>
              </a:buClr>
              <a:buSzPts val="1300"/>
              <a:buFont typeface="Helvetica Neue"/>
              <a:buChar char="●"/>
              <a:defRPr sz="1300">
                <a:solidFill>
                  <a:schemeClr val="dk1"/>
                </a:solidFill>
                <a:latin typeface="Helvetica Neue"/>
                <a:ea typeface="Helvetica Neue"/>
                <a:cs typeface="Helvetica Neue"/>
                <a:sym typeface="Helvetica Neue"/>
              </a:defRPr>
            </a:lvl7pPr>
            <a:lvl8pPr indent="-311150" lvl="7" marL="3657600" rtl="0">
              <a:lnSpc>
                <a:spcPct val="115000"/>
              </a:lnSpc>
              <a:spcBef>
                <a:spcPts val="1000"/>
              </a:spcBef>
              <a:spcAft>
                <a:spcPts val="0"/>
              </a:spcAft>
              <a:buClr>
                <a:schemeClr val="dk1"/>
              </a:buClr>
              <a:buSzPts val="1300"/>
              <a:buFont typeface="Helvetica Neue"/>
              <a:buChar char="○"/>
              <a:defRPr sz="1300">
                <a:solidFill>
                  <a:schemeClr val="dk1"/>
                </a:solidFill>
                <a:latin typeface="Helvetica Neue"/>
                <a:ea typeface="Helvetica Neue"/>
                <a:cs typeface="Helvetica Neue"/>
                <a:sym typeface="Helvetica Neue"/>
              </a:defRPr>
            </a:lvl8pPr>
            <a:lvl9pPr indent="-311150" lvl="8" marL="4114800" rtl="0">
              <a:lnSpc>
                <a:spcPct val="115000"/>
              </a:lnSpc>
              <a:spcBef>
                <a:spcPts val="1000"/>
              </a:spcBef>
              <a:spcAft>
                <a:spcPts val="1000"/>
              </a:spcAft>
              <a:buClr>
                <a:schemeClr val="dk1"/>
              </a:buClr>
              <a:buSzPts val="1300"/>
              <a:buFont typeface="Helvetica Neue"/>
              <a:buChar char="■"/>
              <a:defRPr sz="1300">
                <a:solidFill>
                  <a:schemeClr val="dk1"/>
                </a:solidFill>
                <a:latin typeface="Helvetica Neue"/>
                <a:ea typeface="Helvetica Neue"/>
                <a:cs typeface="Helvetica Neue"/>
                <a:sym typeface="Helvetica Neue"/>
              </a:defRPr>
            </a:lvl9pPr>
          </a:lstStyle>
          <a:p/>
        </p:txBody>
      </p:sp>
      <p:sp>
        <p:nvSpPr>
          <p:cNvPr id="1684" name="Google Shape;1684;p152"/>
          <p:cNvSpPr txBox="1"/>
          <p:nvPr>
            <p:ph idx="2" type="body"/>
          </p:nvPr>
        </p:nvSpPr>
        <p:spPr>
          <a:xfrm>
            <a:off x="4513037" y="1572290"/>
            <a:ext cx="4028400" cy="1181400"/>
          </a:xfrm>
          <a:prstGeom prst="rect">
            <a:avLst/>
          </a:prstGeom>
          <a:noFill/>
          <a:ln>
            <a:noFill/>
          </a:ln>
        </p:spPr>
        <p:txBody>
          <a:bodyPr anchorCtr="0" anchor="t" bIns="0" lIns="0" spcFirstLastPara="1" rIns="0" wrap="square" tIns="0">
            <a:noAutofit/>
          </a:bodyPr>
          <a:lstStyle>
            <a:lvl1pPr indent="-298450" lvl="0" marL="457200" rtl="0">
              <a:lnSpc>
                <a:spcPct val="115000"/>
              </a:lnSpc>
              <a:spcBef>
                <a:spcPts val="0"/>
              </a:spcBef>
              <a:spcAft>
                <a:spcPts val="0"/>
              </a:spcAft>
              <a:buClr>
                <a:schemeClr val="dk1"/>
              </a:buClr>
              <a:buSzPts val="1100"/>
              <a:buFont typeface="Helvetica Neue"/>
              <a:buChar char="●"/>
              <a:defRPr sz="1500">
                <a:solidFill>
                  <a:schemeClr val="dk1"/>
                </a:solidFill>
                <a:latin typeface="Helvetica Neue"/>
                <a:ea typeface="Helvetica Neue"/>
                <a:cs typeface="Helvetica Neue"/>
                <a:sym typeface="Helvetica Neue"/>
              </a:defRPr>
            </a:lvl1pPr>
            <a:lvl2pPr indent="-311150" lvl="1" marL="914400" rtl="0">
              <a:lnSpc>
                <a:spcPct val="115000"/>
              </a:lnSpc>
              <a:spcBef>
                <a:spcPts val="1000"/>
              </a:spcBef>
              <a:spcAft>
                <a:spcPts val="0"/>
              </a:spcAft>
              <a:buClr>
                <a:schemeClr val="dk1"/>
              </a:buClr>
              <a:buSzPts val="1300"/>
              <a:buFont typeface="Helvetica Neue"/>
              <a:buChar char="○"/>
              <a:defRPr sz="1300">
                <a:solidFill>
                  <a:schemeClr val="dk1"/>
                </a:solidFill>
                <a:latin typeface="Helvetica Neue"/>
                <a:ea typeface="Helvetica Neue"/>
                <a:cs typeface="Helvetica Neue"/>
                <a:sym typeface="Helvetica Neue"/>
              </a:defRPr>
            </a:lvl2pPr>
            <a:lvl3pPr indent="-311150" lvl="2" marL="1371600" rtl="0">
              <a:lnSpc>
                <a:spcPct val="115000"/>
              </a:lnSpc>
              <a:spcBef>
                <a:spcPts val="1000"/>
              </a:spcBef>
              <a:spcAft>
                <a:spcPts val="0"/>
              </a:spcAft>
              <a:buClr>
                <a:schemeClr val="dk1"/>
              </a:buClr>
              <a:buSzPts val="1300"/>
              <a:buFont typeface="Helvetica Neue"/>
              <a:buChar char="■"/>
              <a:defRPr sz="1300">
                <a:solidFill>
                  <a:schemeClr val="dk1"/>
                </a:solidFill>
                <a:latin typeface="Helvetica Neue"/>
                <a:ea typeface="Helvetica Neue"/>
                <a:cs typeface="Helvetica Neue"/>
                <a:sym typeface="Helvetica Neue"/>
              </a:defRPr>
            </a:lvl3pPr>
            <a:lvl4pPr indent="-311150" lvl="3" marL="1828800" rtl="0">
              <a:lnSpc>
                <a:spcPct val="115000"/>
              </a:lnSpc>
              <a:spcBef>
                <a:spcPts val="1000"/>
              </a:spcBef>
              <a:spcAft>
                <a:spcPts val="0"/>
              </a:spcAft>
              <a:buClr>
                <a:schemeClr val="dk1"/>
              </a:buClr>
              <a:buSzPts val="1300"/>
              <a:buFont typeface="Helvetica Neue"/>
              <a:buChar char="●"/>
              <a:defRPr sz="1300">
                <a:solidFill>
                  <a:schemeClr val="dk1"/>
                </a:solidFill>
                <a:latin typeface="Helvetica Neue"/>
                <a:ea typeface="Helvetica Neue"/>
                <a:cs typeface="Helvetica Neue"/>
                <a:sym typeface="Helvetica Neue"/>
              </a:defRPr>
            </a:lvl4pPr>
            <a:lvl5pPr indent="-311150" lvl="4" marL="2286000" rtl="0">
              <a:lnSpc>
                <a:spcPct val="115000"/>
              </a:lnSpc>
              <a:spcBef>
                <a:spcPts val="1000"/>
              </a:spcBef>
              <a:spcAft>
                <a:spcPts val="0"/>
              </a:spcAft>
              <a:buClr>
                <a:schemeClr val="dk1"/>
              </a:buClr>
              <a:buSzPts val="1300"/>
              <a:buFont typeface="Helvetica Neue"/>
              <a:buChar char="○"/>
              <a:defRPr sz="1300">
                <a:solidFill>
                  <a:schemeClr val="dk1"/>
                </a:solidFill>
                <a:latin typeface="Helvetica Neue"/>
                <a:ea typeface="Helvetica Neue"/>
                <a:cs typeface="Helvetica Neue"/>
                <a:sym typeface="Helvetica Neue"/>
              </a:defRPr>
            </a:lvl5pPr>
            <a:lvl6pPr indent="-311150" lvl="5" marL="2743200" rtl="0">
              <a:lnSpc>
                <a:spcPct val="115000"/>
              </a:lnSpc>
              <a:spcBef>
                <a:spcPts val="1000"/>
              </a:spcBef>
              <a:spcAft>
                <a:spcPts val="0"/>
              </a:spcAft>
              <a:buClr>
                <a:schemeClr val="dk1"/>
              </a:buClr>
              <a:buSzPts val="1300"/>
              <a:buFont typeface="Helvetica Neue"/>
              <a:buChar char="■"/>
              <a:defRPr sz="1300">
                <a:solidFill>
                  <a:schemeClr val="dk1"/>
                </a:solidFill>
                <a:latin typeface="Helvetica Neue"/>
                <a:ea typeface="Helvetica Neue"/>
                <a:cs typeface="Helvetica Neue"/>
                <a:sym typeface="Helvetica Neue"/>
              </a:defRPr>
            </a:lvl6pPr>
            <a:lvl7pPr indent="-311150" lvl="6" marL="3200400" rtl="0">
              <a:lnSpc>
                <a:spcPct val="115000"/>
              </a:lnSpc>
              <a:spcBef>
                <a:spcPts val="1000"/>
              </a:spcBef>
              <a:spcAft>
                <a:spcPts val="0"/>
              </a:spcAft>
              <a:buClr>
                <a:schemeClr val="dk1"/>
              </a:buClr>
              <a:buSzPts val="1300"/>
              <a:buFont typeface="Helvetica Neue"/>
              <a:buChar char="●"/>
              <a:defRPr sz="1300">
                <a:solidFill>
                  <a:schemeClr val="dk1"/>
                </a:solidFill>
                <a:latin typeface="Helvetica Neue"/>
                <a:ea typeface="Helvetica Neue"/>
                <a:cs typeface="Helvetica Neue"/>
                <a:sym typeface="Helvetica Neue"/>
              </a:defRPr>
            </a:lvl7pPr>
            <a:lvl8pPr indent="-311150" lvl="7" marL="3657600" rtl="0">
              <a:lnSpc>
                <a:spcPct val="115000"/>
              </a:lnSpc>
              <a:spcBef>
                <a:spcPts val="1000"/>
              </a:spcBef>
              <a:spcAft>
                <a:spcPts val="0"/>
              </a:spcAft>
              <a:buClr>
                <a:schemeClr val="dk1"/>
              </a:buClr>
              <a:buSzPts val="1300"/>
              <a:buFont typeface="Helvetica Neue"/>
              <a:buChar char="○"/>
              <a:defRPr sz="1300">
                <a:solidFill>
                  <a:schemeClr val="dk1"/>
                </a:solidFill>
                <a:latin typeface="Helvetica Neue"/>
                <a:ea typeface="Helvetica Neue"/>
                <a:cs typeface="Helvetica Neue"/>
                <a:sym typeface="Helvetica Neue"/>
              </a:defRPr>
            </a:lvl8pPr>
            <a:lvl9pPr indent="-311150" lvl="8" marL="4114800" rtl="0">
              <a:lnSpc>
                <a:spcPct val="115000"/>
              </a:lnSpc>
              <a:spcBef>
                <a:spcPts val="1000"/>
              </a:spcBef>
              <a:spcAft>
                <a:spcPts val="1000"/>
              </a:spcAft>
              <a:buClr>
                <a:schemeClr val="dk1"/>
              </a:buClr>
              <a:buSzPts val="1300"/>
              <a:buFont typeface="Helvetica Neue"/>
              <a:buChar char="■"/>
              <a:defRPr sz="1300">
                <a:solidFill>
                  <a:schemeClr val="dk1"/>
                </a:solidFill>
                <a:latin typeface="Helvetica Neue"/>
                <a:ea typeface="Helvetica Neue"/>
                <a:cs typeface="Helvetica Neue"/>
                <a:sym typeface="Helvetica Neue"/>
              </a:defRPr>
            </a:lvl9pPr>
          </a:lstStyle>
          <a:p/>
        </p:txBody>
      </p:sp>
      <p:grpSp>
        <p:nvGrpSpPr>
          <p:cNvPr id="1685" name="Google Shape;1685;p152"/>
          <p:cNvGrpSpPr/>
          <p:nvPr/>
        </p:nvGrpSpPr>
        <p:grpSpPr>
          <a:xfrm rot="-5400000">
            <a:off x="8055095" y="-4376"/>
            <a:ext cx="1059201" cy="1169945"/>
            <a:chOff x="5949753" y="3906581"/>
            <a:chExt cx="1059201" cy="1169945"/>
          </a:xfrm>
        </p:grpSpPr>
        <p:sp>
          <p:nvSpPr>
            <p:cNvPr id="1686" name="Google Shape;1686;p152"/>
            <p:cNvSpPr/>
            <p:nvPr/>
          </p:nvSpPr>
          <p:spPr>
            <a:xfrm>
              <a:off x="6122230" y="4720424"/>
              <a:ext cx="23375" cy="25189"/>
            </a:xfrm>
            <a:custGeom>
              <a:rect b="b" l="l" r="r" t="t"/>
              <a:pathLst>
                <a:path extrusionOk="0" h="626" w="581">
                  <a:moveTo>
                    <a:pt x="295" y="0"/>
                  </a:moveTo>
                  <a:lnTo>
                    <a:pt x="232" y="9"/>
                  </a:lnTo>
                  <a:lnTo>
                    <a:pt x="125" y="54"/>
                  </a:lnTo>
                  <a:lnTo>
                    <a:pt x="54" y="143"/>
                  </a:lnTo>
                  <a:lnTo>
                    <a:pt x="9" y="250"/>
                  </a:lnTo>
                  <a:lnTo>
                    <a:pt x="0" y="313"/>
                  </a:lnTo>
                  <a:lnTo>
                    <a:pt x="9" y="375"/>
                  </a:lnTo>
                  <a:lnTo>
                    <a:pt x="54" y="491"/>
                  </a:lnTo>
                  <a:lnTo>
                    <a:pt x="125" y="581"/>
                  </a:lnTo>
                  <a:lnTo>
                    <a:pt x="232" y="625"/>
                  </a:lnTo>
                  <a:lnTo>
                    <a:pt x="348" y="625"/>
                  </a:lnTo>
                  <a:lnTo>
                    <a:pt x="455" y="581"/>
                  </a:lnTo>
                  <a:lnTo>
                    <a:pt x="536" y="491"/>
                  </a:lnTo>
                  <a:lnTo>
                    <a:pt x="572" y="375"/>
                  </a:lnTo>
                  <a:lnTo>
                    <a:pt x="581" y="313"/>
                  </a:lnTo>
                  <a:lnTo>
                    <a:pt x="572" y="250"/>
                  </a:lnTo>
                  <a:lnTo>
                    <a:pt x="536" y="143"/>
                  </a:lnTo>
                  <a:lnTo>
                    <a:pt x="455" y="54"/>
                  </a:lnTo>
                  <a:lnTo>
                    <a:pt x="348" y="9"/>
                  </a:lnTo>
                  <a:lnTo>
                    <a:pt x="295"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7" name="Google Shape;1687;p152"/>
            <p:cNvSpPr/>
            <p:nvPr/>
          </p:nvSpPr>
          <p:spPr>
            <a:xfrm>
              <a:off x="6122230" y="4885720"/>
              <a:ext cx="23375" cy="25551"/>
            </a:xfrm>
            <a:custGeom>
              <a:rect b="b" l="l" r="r" t="t"/>
              <a:pathLst>
                <a:path extrusionOk="0" h="635" w="581">
                  <a:moveTo>
                    <a:pt x="295" y="0"/>
                  </a:moveTo>
                  <a:lnTo>
                    <a:pt x="232" y="9"/>
                  </a:lnTo>
                  <a:lnTo>
                    <a:pt x="125" y="54"/>
                  </a:lnTo>
                  <a:lnTo>
                    <a:pt x="54" y="143"/>
                  </a:lnTo>
                  <a:lnTo>
                    <a:pt x="9" y="250"/>
                  </a:lnTo>
                  <a:lnTo>
                    <a:pt x="0" y="313"/>
                  </a:lnTo>
                  <a:lnTo>
                    <a:pt x="9" y="384"/>
                  </a:lnTo>
                  <a:lnTo>
                    <a:pt x="54" y="491"/>
                  </a:lnTo>
                  <a:lnTo>
                    <a:pt x="125" y="581"/>
                  </a:lnTo>
                  <a:lnTo>
                    <a:pt x="232" y="625"/>
                  </a:lnTo>
                  <a:lnTo>
                    <a:pt x="295" y="634"/>
                  </a:lnTo>
                  <a:lnTo>
                    <a:pt x="348" y="625"/>
                  </a:lnTo>
                  <a:lnTo>
                    <a:pt x="455" y="581"/>
                  </a:lnTo>
                  <a:lnTo>
                    <a:pt x="536" y="491"/>
                  </a:lnTo>
                  <a:lnTo>
                    <a:pt x="572" y="384"/>
                  </a:lnTo>
                  <a:lnTo>
                    <a:pt x="581" y="313"/>
                  </a:lnTo>
                  <a:lnTo>
                    <a:pt x="572" y="250"/>
                  </a:lnTo>
                  <a:lnTo>
                    <a:pt x="536" y="143"/>
                  </a:lnTo>
                  <a:lnTo>
                    <a:pt x="455" y="54"/>
                  </a:lnTo>
                  <a:lnTo>
                    <a:pt x="348" y="9"/>
                  </a:lnTo>
                  <a:lnTo>
                    <a:pt x="295"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8" name="Google Shape;1688;p152"/>
            <p:cNvSpPr/>
            <p:nvPr/>
          </p:nvSpPr>
          <p:spPr>
            <a:xfrm>
              <a:off x="6122230" y="5051337"/>
              <a:ext cx="23375" cy="25189"/>
            </a:xfrm>
            <a:custGeom>
              <a:rect b="b" l="l" r="r" t="t"/>
              <a:pathLst>
                <a:path extrusionOk="0" h="626" w="581">
                  <a:moveTo>
                    <a:pt x="232" y="1"/>
                  </a:moveTo>
                  <a:lnTo>
                    <a:pt x="125" y="54"/>
                  </a:lnTo>
                  <a:lnTo>
                    <a:pt x="54" y="135"/>
                  </a:lnTo>
                  <a:lnTo>
                    <a:pt x="9" y="251"/>
                  </a:lnTo>
                  <a:lnTo>
                    <a:pt x="0" y="313"/>
                  </a:lnTo>
                  <a:lnTo>
                    <a:pt x="9" y="376"/>
                  </a:lnTo>
                  <a:lnTo>
                    <a:pt x="54" y="492"/>
                  </a:lnTo>
                  <a:lnTo>
                    <a:pt x="125" y="572"/>
                  </a:lnTo>
                  <a:lnTo>
                    <a:pt x="232" y="617"/>
                  </a:lnTo>
                  <a:lnTo>
                    <a:pt x="295" y="626"/>
                  </a:lnTo>
                  <a:lnTo>
                    <a:pt x="348" y="617"/>
                  </a:lnTo>
                  <a:lnTo>
                    <a:pt x="455" y="572"/>
                  </a:lnTo>
                  <a:lnTo>
                    <a:pt x="536" y="492"/>
                  </a:lnTo>
                  <a:lnTo>
                    <a:pt x="572" y="376"/>
                  </a:lnTo>
                  <a:lnTo>
                    <a:pt x="581" y="313"/>
                  </a:lnTo>
                  <a:lnTo>
                    <a:pt x="572" y="251"/>
                  </a:lnTo>
                  <a:lnTo>
                    <a:pt x="536" y="135"/>
                  </a:lnTo>
                  <a:lnTo>
                    <a:pt x="455" y="54"/>
                  </a:lnTo>
                  <a:lnTo>
                    <a:pt x="348"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9" name="Google Shape;1689;p152"/>
            <p:cNvSpPr/>
            <p:nvPr/>
          </p:nvSpPr>
          <p:spPr>
            <a:xfrm>
              <a:off x="5949753" y="4720424"/>
              <a:ext cx="23053" cy="25189"/>
            </a:xfrm>
            <a:custGeom>
              <a:rect b="b" l="l" r="r" t="t"/>
              <a:pathLst>
                <a:path extrusionOk="0" h="626" w="573">
                  <a:moveTo>
                    <a:pt x="286" y="0"/>
                  </a:moveTo>
                  <a:lnTo>
                    <a:pt x="224" y="9"/>
                  </a:lnTo>
                  <a:lnTo>
                    <a:pt x="126" y="54"/>
                  </a:lnTo>
                  <a:lnTo>
                    <a:pt x="45" y="143"/>
                  </a:lnTo>
                  <a:lnTo>
                    <a:pt x="1" y="250"/>
                  </a:lnTo>
                  <a:lnTo>
                    <a:pt x="1" y="313"/>
                  </a:lnTo>
                  <a:lnTo>
                    <a:pt x="1" y="375"/>
                  </a:lnTo>
                  <a:lnTo>
                    <a:pt x="45" y="491"/>
                  </a:lnTo>
                  <a:lnTo>
                    <a:pt x="126" y="581"/>
                  </a:lnTo>
                  <a:lnTo>
                    <a:pt x="224" y="625"/>
                  </a:lnTo>
                  <a:lnTo>
                    <a:pt x="349" y="625"/>
                  </a:lnTo>
                  <a:lnTo>
                    <a:pt x="447" y="581"/>
                  </a:lnTo>
                  <a:lnTo>
                    <a:pt x="528" y="491"/>
                  </a:lnTo>
                  <a:lnTo>
                    <a:pt x="572" y="375"/>
                  </a:lnTo>
                  <a:lnTo>
                    <a:pt x="572" y="313"/>
                  </a:lnTo>
                  <a:lnTo>
                    <a:pt x="572" y="250"/>
                  </a:lnTo>
                  <a:lnTo>
                    <a:pt x="528" y="143"/>
                  </a:lnTo>
                  <a:lnTo>
                    <a:pt x="447" y="54"/>
                  </a:lnTo>
                  <a:lnTo>
                    <a:pt x="349" y="9"/>
                  </a:lnTo>
                  <a:lnTo>
                    <a:pt x="286"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0" name="Google Shape;1690;p152"/>
            <p:cNvSpPr/>
            <p:nvPr/>
          </p:nvSpPr>
          <p:spPr>
            <a:xfrm>
              <a:off x="5949753" y="4885720"/>
              <a:ext cx="23053" cy="25551"/>
            </a:xfrm>
            <a:custGeom>
              <a:rect b="b" l="l" r="r" t="t"/>
              <a:pathLst>
                <a:path extrusionOk="0" h="635" w="573">
                  <a:moveTo>
                    <a:pt x="286" y="0"/>
                  </a:moveTo>
                  <a:lnTo>
                    <a:pt x="224" y="9"/>
                  </a:lnTo>
                  <a:lnTo>
                    <a:pt x="126" y="54"/>
                  </a:lnTo>
                  <a:lnTo>
                    <a:pt x="45" y="143"/>
                  </a:lnTo>
                  <a:lnTo>
                    <a:pt x="1" y="250"/>
                  </a:lnTo>
                  <a:lnTo>
                    <a:pt x="1" y="313"/>
                  </a:lnTo>
                  <a:lnTo>
                    <a:pt x="1" y="384"/>
                  </a:lnTo>
                  <a:lnTo>
                    <a:pt x="45" y="491"/>
                  </a:lnTo>
                  <a:lnTo>
                    <a:pt x="126" y="581"/>
                  </a:lnTo>
                  <a:lnTo>
                    <a:pt x="224" y="625"/>
                  </a:lnTo>
                  <a:lnTo>
                    <a:pt x="286" y="634"/>
                  </a:lnTo>
                  <a:lnTo>
                    <a:pt x="349" y="625"/>
                  </a:lnTo>
                  <a:lnTo>
                    <a:pt x="447" y="581"/>
                  </a:lnTo>
                  <a:lnTo>
                    <a:pt x="528" y="491"/>
                  </a:lnTo>
                  <a:lnTo>
                    <a:pt x="572" y="384"/>
                  </a:lnTo>
                  <a:lnTo>
                    <a:pt x="572" y="313"/>
                  </a:lnTo>
                  <a:lnTo>
                    <a:pt x="572" y="250"/>
                  </a:lnTo>
                  <a:lnTo>
                    <a:pt x="528" y="143"/>
                  </a:lnTo>
                  <a:lnTo>
                    <a:pt x="447" y="54"/>
                  </a:lnTo>
                  <a:lnTo>
                    <a:pt x="349" y="9"/>
                  </a:lnTo>
                  <a:lnTo>
                    <a:pt x="286"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1" name="Google Shape;1691;p152"/>
            <p:cNvSpPr/>
            <p:nvPr/>
          </p:nvSpPr>
          <p:spPr>
            <a:xfrm>
              <a:off x="5949753" y="5051337"/>
              <a:ext cx="23053" cy="25189"/>
            </a:xfrm>
            <a:custGeom>
              <a:rect b="b" l="l" r="r" t="t"/>
              <a:pathLst>
                <a:path extrusionOk="0" h="626" w="573">
                  <a:moveTo>
                    <a:pt x="224" y="1"/>
                  </a:moveTo>
                  <a:lnTo>
                    <a:pt x="126" y="45"/>
                  </a:lnTo>
                  <a:lnTo>
                    <a:pt x="45" y="135"/>
                  </a:lnTo>
                  <a:lnTo>
                    <a:pt x="1" y="251"/>
                  </a:lnTo>
                  <a:lnTo>
                    <a:pt x="1" y="313"/>
                  </a:lnTo>
                  <a:lnTo>
                    <a:pt x="1" y="376"/>
                  </a:lnTo>
                  <a:lnTo>
                    <a:pt x="45" y="492"/>
                  </a:lnTo>
                  <a:lnTo>
                    <a:pt x="126" y="572"/>
                  </a:lnTo>
                  <a:lnTo>
                    <a:pt x="224" y="617"/>
                  </a:lnTo>
                  <a:lnTo>
                    <a:pt x="286" y="626"/>
                  </a:lnTo>
                  <a:lnTo>
                    <a:pt x="349" y="617"/>
                  </a:lnTo>
                  <a:lnTo>
                    <a:pt x="447" y="572"/>
                  </a:lnTo>
                  <a:lnTo>
                    <a:pt x="528" y="492"/>
                  </a:lnTo>
                  <a:lnTo>
                    <a:pt x="572" y="376"/>
                  </a:lnTo>
                  <a:lnTo>
                    <a:pt x="572" y="313"/>
                  </a:lnTo>
                  <a:lnTo>
                    <a:pt x="572" y="251"/>
                  </a:lnTo>
                  <a:lnTo>
                    <a:pt x="528" y="135"/>
                  </a:lnTo>
                  <a:lnTo>
                    <a:pt x="447" y="45"/>
                  </a:lnTo>
                  <a:lnTo>
                    <a:pt x="34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2" name="Google Shape;1692;p152"/>
            <p:cNvSpPr/>
            <p:nvPr/>
          </p:nvSpPr>
          <p:spPr>
            <a:xfrm>
              <a:off x="6295028" y="4720424"/>
              <a:ext cx="23013" cy="25189"/>
            </a:xfrm>
            <a:custGeom>
              <a:rect b="b" l="l" r="r" t="t"/>
              <a:pathLst>
                <a:path extrusionOk="0" h="626" w="572">
                  <a:moveTo>
                    <a:pt x="286" y="0"/>
                  </a:moveTo>
                  <a:lnTo>
                    <a:pt x="233" y="9"/>
                  </a:lnTo>
                  <a:lnTo>
                    <a:pt x="125" y="54"/>
                  </a:lnTo>
                  <a:lnTo>
                    <a:pt x="45" y="143"/>
                  </a:lnTo>
                  <a:lnTo>
                    <a:pt x="0" y="250"/>
                  </a:lnTo>
                  <a:lnTo>
                    <a:pt x="0" y="313"/>
                  </a:lnTo>
                  <a:lnTo>
                    <a:pt x="0" y="375"/>
                  </a:lnTo>
                  <a:lnTo>
                    <a:pt x="45" y="491"/>
                  </a:lnTo>
                  <a:lnTo>
                    <a:pt x="125" y="581"/>
                  </a:lnTo>
                  <a:lnTo>
                    <a:pt x="233" y="625"/>
                  </a:lnTo>
                  <a:lnTo>
                    <a:pt x="349" y="625"/>
                  </a:lnTo>
                  <a:lnTo>
                    <a:pt x="447" y="581"/>
                  </a:lnTo>
                  <a:lnTo>
                    <a:pt x="527" y="491"/>
                  </a:lnTo>
                  <a:lnTo>
                    <a:pt x="572" y="375"/>
                  </a:lnTo>
                  <a:lnTo>
                    <a:pt x="572" y="313"/>
                  </a:lnTo>
                  <a:lnTo>
                    <a:pt x="572" y="250"/>
                  </a:lnTo>
                  <a:lnTo>
                    <a:pt x="527" y="143"/>
                  </a:lnTo>
                  <a:lnTo>
                    <a:pt x="447" y="54"/>
                  </a:lnTo>
                  <a:lnTo>
                    <a:pt x="349" y="9"/>
                  </a:lnTo>
                  <a:lnTo>
                    <a:pt x="286"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3" name="Google Shape;1693;p152"/>
            <p:cNvSpPr/>
            <p:nvPr/>
          </p:nvSpPr>
          <p:spPr>
            <a:xfrm>
              <a:off x="6295028" y="4885720"/>
              <a:ext cx="23013" cy="25551"/>
            </a:xfrm>
            <a:custGeom>
              <a:rect b="b" l="l" r="r" t="t"/>
              <a:pathLst>
                <a:path extrusionOk="0" h="635" w="572">
                  <a:moveTo>
                    <a:pt x="286" y="0"/>
                  </a:moveTo>
                  <a:lnTo>
                    <a:pt x="233" y="9"/>
                  </a:lnTo>
                  <a:lnTo>
                    <a:pt x="125" y="54"/>
                  </a:lnTo>
                  <a:lnTo>
                    <a:pt x="45" y="143"/>
                  </a:lnTo>
                  <a:lnTo>
                    <a:pt x="0" y="250"/>
                  </a:lnTo>
                  <a:lnTo>
                    <a:pt x="0" y="313"/>
                  </a:lnTo>
                  <a:lnTo>
                    <a:pt x="0" y="384"/>
                  </a:lnTo>
                  <a:lnTo>
                    <a:pt x="45" y="491"/>
                  </a:lnTo>
                  <a:lnTo>
                    <a:pt x="125" y="581"/>
                  </a:lnTo>
                  <a:lnTo>
                    <a:pt x="233" y="625"/>
                  </a:lnTo>
                  <a:lnTo>
                    <a:pt x="286" y="634"/>
                  </a:lnTo>
                  <a:lnTo>
                    <a:pt x="349" y="625"/>
                  </a:lnTo>
                  <a:lnTo>
                    <a:pt x="447" y="581"/>
                  </a:lnTo>
                  <a:lnTo>
                    <a:pt x="527" y="491"/>
                  </a:lnTo>
                  <a:lnTo>
                    <a:pt x="572" y="384"/>
                  </a:lnTo>
                  <a:lnTo>
                    <a:pt x="572" y="313"/>
                  </a:lnTo>
                  <a:lnTo>
                    <a:pt x="572" y="250"/>
                  </a:lnTo>
                  <a:lnTo>
                    <a:pt x="527" y="143"/>
                  </a:lnTo>
                  <a:lnTo>
                    <a:pt x="447" y="54"/>
                  </a:lnTo>
                  <a:lnTo>
                    <a:pt x="349" y="9"/>
                  </a:lnTo>
                  <a:lnTo>
                    <a:pt x="286"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4" name="Google Shape;1694;p152"/>
            <p:cNvSpPr/>
            <p:nvPr/>
          </p:nvSpPr>
          <p:spPr>
            <a:xfrm>
              <a:off x="6295028" y="5051337"/>
              <a:ext cx="23013" cy="25189"/>
            </a:xfrm>
            <a:custGeom>
              <a:rect b="b" l="l" r="r" t="t"/>
              <a:pathLst>
                <a:path extrusionOk="0" h="626" w="572">
                  <a:moveTo>
                    <a:pt x="233" y="1"/>
                  </a:moveTo>
                  <a:lnTo>
                    <a:pt x="125" y="54"/>
                  </a:lnTo>
                  <a:lnTo>
                    <a:pt x="45" y="135"/>
                  </a:lnTo>
                  <a:lnTo>
                    <a:pt x="0" y="251"/>
                  </a:lnTo>
                  <a:lnTo>
                    <a:pt x="0" y="313"/>
                  </a:lnTo>
                  <a:lnTo>
                    <a:pt x="0" y="376"/>
                  </a:lnTo>
                  <a:lnTo>
                    <a:pt x="45" y="492"/>
                  </a:lnTo>
                  <a:lnTo>
                    <a:pt x="125" y="572"/>
                  </a:lnTo>
                  <a:lnTo>
                    <a:pt x="233" y="617"/>
                  </a:lnTo>
                  <a:lnTo>
                    <a:pt x="286" y="626"/>
                  </a:lnTo>
                  <a:lnTo>
                    <a:pt x="349" y="617"/>
                  </a:lnTo>
                  <a:lnTo>
                    <a:pt x="447" y="572"/>
                  </a:lnTo>
                  <a:lnTo>
                    <a:pt x="527" y="492"/>
                  </a:lnTo>
                  <a:lnTo>
                    <a:pt x="572" y="376"/>
                  </a:lnTo>
                  <a:lnTo>
                    <a:pt x="572" y="313"/>
                  </a:lnTo>
                  <a:lnTo>
                    <a:pt x="572" y="251"/>
                  </a:lnTo>
                  <a:lnTo>
                    <a:pt x="527" y="135"/>
                  </a:lnTo>
                  <a:lnTo>
                    <a:pt x="447" y="54"/>
                  </a:lnTo>
                  <a:lnTo>
                    <a:pt x="34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5" name="Google Shape;1695;p152"/>
            <p:cNvSpPr/>
            <p:nvPr/>
          </p:nvSpPr>
          <p:spPr>
            <a:xfrm>
              <a:off x="6467465" y="4720424"/>
              <a:ext cx="23415" cy="25189"/>
            </a:xfrm>
            <a:custGeom>
              <a:rect b="b" l="l" r="r" t="t"/>
              <a:pathLst>
                <a:path extrusionOk="0" h="626" w="582">
                  <a:moveTo>
                    <a:pt x="295" y="0"/>
                  </a:moveTo>
                  <a:lnTo>
                    <a:pt x="233" y="9"/>
                  </a:lnTo>
                  <a:lnTo>
                    <a:pt x="135" y="54"/>
                  </a:lnTo>
                  <a:lnTo>
                    <a:pt x="54" y="143"/>
                  </a:lnTo>
                  <a:lnTo>
                    <a:pt x="10" y="250"/>
                  </a:lnTo>
                  <a:lnTo>
                    <a:pt x="1" y="313"/>
                  </a:lnTo>
                  <a:lnTo>
                    <a:pt x="10" y="375"/>
                  </a:lnTo>
                  <a:lnTo>
                    <a:pt x="54" y="491"/>
                  </a:lnTo>
                  <a:lnTo>
                    <a:pt x="135" y="581"/>
                  </a:lnTo>
                  <a:lnTo>
                    <a:pt x="233" y="625"/>
                  </a:lnTo>
                  <a:lnTo>
                    <a:pt x="349" y="625"/>
                  </a:lnTo>
                  <a:lnTo>
                    <a:pt x="456" y="581"/>
                  </a:lnTo>
                  <a:lnTo>
                    <a:pt x="537" y="491"/>
                  </a:lnTo>
                  <a:lnTo>
                    <a:pt x="581" y="375"/>
                  </a:lnTo>
                  <a:lnTo>
                    <a:pt x="581" y="313"/>
                  </a:lnTo>
                  <a:lnTo>
                    <a:pt x="581" y="250"/>
                  </a:lnTo>
                  <a:lnTo>
                    <a:pt x="537" y="143"/>
                  </a:lnTo>
                  <a:lnTo>
                    <a:pt x="456" y="54"/>
                  </a:lnTo>
                  <a:lnTo>
                    <a:pt x="349" y="9"/>
                  </a:lnTo>
                  <a:lnTo>
                    <a:pt x="295"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6" name="Google Shape;1696;p152"/>
            <p:cNvSpPr/>
            <p:nvPr/>
          </p:nvSpPr>
          <p:spPr>
            <a:xfrm>
              <a:off x="6467465" y="4885720"/>
              <a:ext cx="23415" cy="25551"/>
            </a:xfrm>
            <a:custGeom>
              <a:rect b="b" l="l" r="r" t="t"/>
              <a:pathLst>
                <a:path extrusionOk="0" h="635" w="582">
                  <a:moveTo>
                    <a:pt x="295" y="0"/>
                  </a:moveTo>
                  <a:lnTo>
                    <a:pt x="233" y="9"/>
                  </a:lnTo>
                  <a:lnTo>
                    <a:pt x="135" y="54"/>
                  </a:lnTo>
                  <a:lnTo>
                    <a:pt x="54" y="143"/>
                  </a:lnTo>
                  <a:lnTo>
                    <a:pt x="10" y="250"/>
                  </a:lnTo>
                  <a:lnTo>
                    <a:pt x="1" y="313"/>
                  </a:lnTo>
                  <a:lnTo>
                    <a:pt x="10" y="384"/>
                  </a:lnTo>
                  <a:lnTo>
                    <a:pt x="54" y="491"/>
                  </a:lnTo>
                  <a:lnTo>
                    <a:pt x="135" y="581"/>
                  </a:lnTo>
                  <a:lnTo>
                    <a:pt x="233" y="625"/>
                  </a:lnTo>
                  <a:lnTo>
                    <a:pt x="295" y="634"/>
                  </a:lnTo>
                  <a:lnTo>
                    <a:pt x="349" y="625"/>
                  </a:lnTo>
                  <a:lnTo>
                    <a:pt x="456" y="581"/>
                  </a:lnTo>
                  <a:lnTo>
                    <a:pt x="537" y="491"/>
                  </a:lnTo>
                  <a:lnTo>
                    <a:pt x="581" y="384"/>
                  </a:lnTo>
                  <a:lnTo>
                    <a:pt x="581" y="313"/>
                  </a:lnTo>
                  <a:lnTo>
                    <a:pt x="581" y="250"/>
                  </a:lnTo>
                  <a:lnTo>
                    <a:pt x="537" y="143"/>
                  </a:lnTo>
                  <a:lnTo>
                    <a:pt x="456" y="54"/>
                  </a:lnTo>
                  <a:lnTo>
                    <a:pt x="349" y="9"/>
                  </a:lnTo>
                  <a:lnTo>
                    <a:pt x="295"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7" name="Google Shape;1697;p152"/>
            <p:cNvSpPr/>
            <p:nvPr/>
          </p:nvSpPr>
          <p:spPr>
            <a:xfrm>
              <a:off x="6467465" y="5051337"/>
              <a:ext cx="23415" cy="25189"/>
            </a:xfrm>
            <a:custGeom>
              <a:rect b="b" l="l" r="r" t="t"/>
              <a:pathLst>
                <a:path extrusionOk="0" h="626" w="582">
                  <a:moveTo>
                    <a:pt x="233" y="1"/>
                  </a:moveTo>
                  <a:lnTo>
                    <a:pt x="135" y="54"/>
                  </a:lnTo>
                  <a:lnTo>
                    <a:pt x="54" y="135"/>
                  </a:lnTo>
                  <a:lnTo>
                    <a:pt x="10" y="251"/>
                  </a:lnTo>
                  <a:lnTo>
                    <a:pt x="1" y="313"/>
                  </a:lnTo>
                  <a:lnTo>
                    <a:pt x="10" y="376"/>
                  </a:lnTo>
                  <a:lnTo>
                    <a:pt x="54" y="492"/>
                  </a:lnTo>
                  <a:lnTo>
                    <a:pt x="135" y="572"/>
                  </a:lnTo>
                  <a:lnTo>
                    <a:pt x="233" y="617"/>
                  </a:lnTo>
                  <a:lnTo>
                    <a:pt x="295" y="626"/>
                  </a:lnTo>
                  <a:lnTo>
                    <a:pt x="349" y="617"/>
                  </a:lnTo>
                  <a:lnTo>
                    <a:pt x="456" y="572"/>
                  </a:lnTo>
                  <a:lnTo>
                    <a:pt x="537" y="492"/>
                  </a:lnTo>
                  <a:lnTo>
                    <a:pt x="581" y="376"/>
                  </a:lnTo>
                  <a:lnTo>
                    <a:pt x="581" y="313"/>
                  </a:lnTo>
                  <a:lnTo>
                    <a:pt x="581" y="251"/>
                  </a:lnTo>
                  <a:lnTo>
                    <a:pt x="537" y="135"/>
                  </a:lnTo>
                  <a:lnTo>
                    <a:pt x="456" y="54"/>
                  </a:lnTo>
                  <a:lnTo>
                    <a:pt x="34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8" name="Google Shape;1698;p152"/>
            <p:cNvSpPr/>
            <p:nvPr/>
          </p:nvSpPr>
          <p:spPr>
            <a:xfrm>
              <a:off x="6640304" y="4720424"/>
              <a:ext cx="23375" cy="25189"/>
            </a:xfrm>
            <a:custGeom>
              <a:rect b="b" l="l" r="r" t="t"/>
              <a:pathLst>
                <a:path extrusionOk="0" h="626" w="581">
                  <a:moveTo>
                    <a:pt x="286" y="0"/>
                  </a:moveTo>
                  <a:lnTo>
                    <a:pt x="232" y="9"/>
                  </a:lnTo>
                  <a:lnTo>
                    <a:pt x="125" y="54"/>
                  </a:lnTo>
                  <a:lnTo>
                    <a:pt x="45" y="143"/>
                  </a:lnTo>
                  <a:lnTo>
                    <a:pt x="0" y="250"/>
                  </a:lnTo>
                  <a:lnTo>
                    <a:pt x="0" y="313"/>
                  </a:lnTo>
                  <a:lnTo>
                    <a:pt x="0" y="375"/>
                  </a:lnTo>
                  <a:lnTo>
                    <a:pt x="45" y="491"/>
                  </a:lnTo>
                  <a:lnTo>
                    <a:pt x="125" y="581"/>
                  </a:lnTo>
                  <a:lnTo>
                    <a:pt x="232" y="625"/>
                  </a:lnTo>
                  <a:lnTo>
                    <a:pt x="348" y="625"/>
                  </a:lnTo>
                  <a:lnTo>
                    <a:pt x="456" y="581"/>
                  </a:lnTo>
                  <a:lnTo>
                    <a:pt x="527" y="491"/>
                  </a:lnTo>
                  <a:lnTo>
                    <a:pt x="572" y="375"/>
                  </a:lnTo>
                  <a:lnTo>
                    <a:pt x="581" y="313"/>
                  </a:lnTo>
                  <a:lnTo>
                    <a:pt x="572" y="250"/>
                  </a:lnTo>
                  <a:lnTo>
                    <a:pt x="527" y="143"/>
                  </a:lnTo>
                  <a:lnTo>
                    <a:pt x="456" y="54"/>
                  </a:lnTo>
                  <a:lnTo>
                    <a:pt x="348" y="9"/>
                  </a:lnTo>
                  <a:lnTo>
                    <a:pt x="286"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9" name="Google Shape;1699;p152"/>
            <p:cNvSpPr/>
            <p:nvPr/>
          </p:nvSpPr>
          <p:spPr>
            <a:xfrm>
              <a:off x="6640304" y="4885720"/>
              <a:ext cx="23375" cy="25551"/>
            </a:xfrm>
            <a:custGeom>
              <a:rect b="b" l="l" r="r" t="t"/>
              <a:pathLst>
                <a:path extrusionOk="0" h="635" w="581">
                  <a:moveTo>
                    <a:pt x="286" y="0"/>
                  </a:moveTo>
                  <a:lnTo>
                    <a:pt x="232" y="9"/>
                  </a:lnTo>
                  <a:lnTo>
                    <a:pt x="125" y="54"/>
                  </a:lnTo>
                  <a:lnTo>
                    <a:pt x="45" y="143"/>
                  </a:lnTo>
                  <a:lnTo>
                    <a:pt x="0" y="250"/>
                  </a:lnTo>
                  <a:lnTo>
                    <a:pt x="0" y="313"/>
                  </a:lnTo>
                  <a:lnTo>
                    <a:pt x="0" y="384"/>
                  </a:lnTo>
                  <a:lnTo>
                    <a:pt x="45" y="491"/>
                  </a:lnTo>
                  <a:lnTo>
                    <a:pt x="125" y="581"/>
                  </a:lnTo>
                  <a:lnTo>
                    <a:pt x="232" y="625"/>
                  </a:lnTo>
                  <a:lnTo>
                    <a:pt x="286" y="634"/>
                  </a:lnTo>
                  <a:lnTo>
                    <a:pt x="348" y="625"/>
                  </a:lnTo>
                  <a:lnTo>
                    <a:pt x="456" y="581"/>
                  </a:lnTo>
                  <a:lnTo>
                    <a:pt x="527" y="491"/>
                  </a:lnTo>
                  <a:lnTo>
                    <a:pt x="572" y="384"/>
                  </a:lnTo>
                  <a:lnTo>
                    <a:pt x="581" y="313"/>
                  </a:lnTo>
                  <a:lnTo>
                    <a:pt x="572" y="250"/>
                  </a:lnTo>
                  <a:lnTo>
                    <a:pt x="527" y="143"/>
                  </a:lnTo>
                  <a:lnTo>
                    <a:pt x="456" y="54"/>
                  </a:lnTo>
                  <a:lnTo>
                    <a:pt x="348" y="9"/>
                  </a:lnTo>
                  <a:lnTo>
                    <a:pt x="286"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0" name="Google Shape;1700;p152"/>
            <p:cNvSpPr/>
            <p:nvPr/>
          </p:nvSpPr>
          <p:spPr>
            <a:xfrm>
              <a:off x="6640304" y="5051337"/>
              <a:ext cx="23375" cy="25189"/>
            </a:xfrm>
            <a:custGeom>
              <a:rect b="b" l="l" r="r" t="t"/>
              <a:pathLst>
                <a:path extrusionOk="0" h="626" w="581">
                  <a:moveTo>
                    <a:pt x="232" y="1"/>
                  </a:moveTo>
                  <a:lnTo>
                    <a:pt x="125" y="54"/>
                  </a:lnTo>
                  <a:lnTo>
                    <a:pt x="45" y="135"/>
                  </a:lnTo>
                  <a:lnTo>
                    <a:pt x="0" y="251"/>
                  </a:lnTo>
                  <a:lnTo>
                    <a:pt x="0" y="313"/>
                  </a:lnTo>
                  <a:lnTo>
                    <a:pt x="0" y="376"/>
                  </a:lnTo>
                  <a:lnTo>
                    <a:pt x="45" y="492"/>
                  </a:lnTo>
                  <a:lnTo>
                    <a:pt x="125" y="572"/>
                  </a:lnTo>
                  <a:lnTo>
                    <a:pt x="232" y="617"/>
                  </a:lnTo>
                  <a:lnTo>
                    <a:pt x="286" y="626"/>
                  </a:lnTo>
                  <a:lnTo>
                    <a:pt x="348" y="617"/>
                  </a:lnTo>
                  <a:lnTo>
                    <a:pt x="456" y="572"/>
                  </a:lnTo>
                  <a:lnTo>
                    <a:pt x="527" y="492"/>
                  </a:lnTo>
                  <a:lnTo>
                    <a:pt x="572" y="376"/>
                  </a:lnTo>
                  <a:lnTo>
                    <a:pt x="581" y="313"/>
                  </a:lnTo>
                  <a:lnTo>
                    <a:pt x="572" y="251"/>
                  </a:lnTo>
                  <a:lnTo>
                    <a:pt x="527" y="135"/>
                  </a:lnTo>
                  <a:lnTo>
                    <a:pt x="456" y="54"/>
                  </a:lnTo>
                  <a:lnTo>
                    <a:pt x="348"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1" name="Google Shape;1701;p152"/>
            <p:cNvSpPr/>
            <p:nvPr/>
          </p:nvSpPr>
          <p:spPr>
            <a:xfrm>
              <a:off x="6812740" y="4720424"/>
              <a:ext cx="23375" cy="25189"/>
            </a:xfrm>
            <a:custGeom>
              <a:rect b="b" l="l" r="r" t="t"/>
              <a:pathLst>
                <a:path extrusionOk="0" h="626" w="581">
                  <a:moveTo>
                    <a:pt x="295" y="0"/>
                  </a:moveTo>
                  <a:lnTo>
                    <a:pt x="233" y="9"/>
                  </a:lnTo>
                  <a:lnTo>
                    <a:pt x="134" y="54"/>
                  </a:lnTo>
                  <a:lnTo>
                    <a:pt x="54" y="143"/>
                  </a:lnTo>
                  <a:lnTo>
                    <a:pt x="9" y="250"/>
                  </a:lnTo>
                  <a:lnTo>
                    <a:pt x="0" y="313"/>
                  </a:lnTo>
                  <a:lnTo>
                    <a:pt x="9" y="375"/>
                  </a:lnTo>
                  <a:lnTo>
                    <a:pt x="54" y="491"/>
                  </a:lnTo>
                  <a:lnTo>
                    <a:pt x="134" y="581"/>
                  </a:lnTo>
                  <a:lnTo>
                    <a:pt x="233" y="625"/>
                  </a:lnTo>
                  <a:lnTo>
                    <a:pt x="349" y="625"/>
                  </a:lnTo>
                  <a:lnTo>
                    <a:pt x="456" y="581"/>
                  </a:lnTo>
                  <a:lnTo>
                    <a:pt x="536" y="491"/>
                  </a:lnTo>
                  <a:lnTo>
                    <a:pt x="581" y="375"/>
                  </a:lnTo>
                  <a:lnTo>
                    <a:pt x="581" y="313"/>
                  </a:lnTo>
                  <a:lnTo>
                    <a:pt x="581" y="250"/>
                  </a:lnTo>
                  <a:lnTo>
                    <a:pt x="536" y="143"/>
                  </a:lnTo>
                  <a:lnTo>
                    <a:pt x="456" y="54"/>
                  </a:lnTo>
                  <a:lnTo>
                    <a:pt x="349" y="9"/>
                  </a:lnTo>
                  <a:lnTo>
                    <a:pt x="295"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2" name="Google Shape;1702;p152"/>
            <p:cNvSpPr/>
            <p:nvPr/>
          </p:nvSpPr>
          <p:spPr>
            <a:xfrm>
              <a:off x="6812740" y="4885720"/>
              <a:ext cx="23375" cy="25551"/>
            </a:xfrm>
            <a:custGeom>
              <a:rect b="b" l="l" r="r" t="t"/>
              <a:pathLst>
                <a:path extrusionOk="0" h="635" w="581">
                  <a:moveTo>
                    <a:pt x="295" y="0"/>
                  </a:moveTo>
                  <a:lnTo>
                    <a:pt x="233" y="9"/>
                  </a:lnTo>
                  <a:lnTo>
                    <a:pt x="134" y="54"/>
                  </a:lnTo>
                  <a:lnTo>
                    <a:pt x="54" y="143"/>
                  </a:lnTo>
                  <a:lnTo>
                    <a:pt x="9" y="250"/>
                  </a:lnTo>
                  <a:lnTo>
                    <a:pt x="0" y="313"/>
                  </a:lnTo>
                  <a:lnTo>
                    <a:pt x="9" y="384"/>
                  </a:lnTo>
                  <a:lnTo>
                    <a:pt x="54" y="491"/>
                  </a:lnTo>
                  <a:lnTo>
                    <a:pt x="134" y="581"/>
                  </a:lnTo>
                  <a:lnTo>
                    <a:pt x="233" y="625"/>
                  </a:lnTo>
                  <a:lnTo>
                    <a:pt x="295" y="634"/>
                  </a:lnTo>
                  <a:lnTo>
                    <a:pt x="349" y="625"/>
                  </a:lnTo>
                  <a:lnTo>
                    <a:pt x="456" y="581"/>
                  </a:lnTo>
                  <a:lnTo>
                    <a:pt x="536" y="491"/>
                  </a:lnTo>
                  <a:lnTo>
                    <a:pt x="581" y="384"/>
                  </a:lnTo>
                  <a:lnTo>
                    <a:pt x="581" y="313"/>
                  </a:lnTo>
                  <a:lnTo>
                    <a:pt x="581" y="250"/>
                  </a:lnTo>
                  <a:lnTo>
                    <a:pt x="536" y="143"/>
                  </a:lnTo>
                  <a:lnTo>
                    <a:pt x="456" y="54"/>
                  </a:lnTo>
                  <a:lnTo>
                    <a:pt x="349" y="9"/>
                  </a:lnTo>
                  <a:lnTo>
                    <a:pt x="295"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3" name="Google Shape;1703;p152"/>
            <p:cNvSpPr/>
            <p:nvPr/>
          </p:nvSpPr>
          <p:spPr>
            <a:xfrm>
              <a:off x="6812740" y="5051337"/>
              <a:ext cx="23375" cy="25189"/>
            </a:xfrm>
            <a:custGeom>
              <a:rect b="b" l="l" r="r" t="t"/>
              <a:pathLst>
                <a:path extrusionOk="0" h="626" w="581">
                  <a:moveTo>
                    <a:pt x="233" y="1"/>
                  </a:moveTo>
                  <a:lnTo>
                    <a:pt x="134" y="54"/>
                  </a:lnTo>
                  <a:lnTo>
                    <a:pt x="54" y="135"/>
                  </a:lnTo>
                  <a:lnTo>
                    <a:pt x="9" y="251"/>
                  </a:lnTo>
                  <a:lnTo>
                    <a:pt x="0" y="313"/>
                  </a:lnTo>
                  <a:lnTo>
                    <a:pt x="9" y="376"/>
                  </a:lnTo>
                  <a:lnTo>
                    <a:pt x="54" y="492"/>
                  </a:lnTo>
                  <a:lnTo>
                    <a:pt x="134" y="572"/>
                  </a:lnTo>
                  <a:lnTo>
                    <a:pt x="233" y="617"/>
                  </a:lnTo>
                  <a:lnTo>
                    <a:pt x="295" y="626"/>
                  </a:lnTo>
                  <a:lnTo>
                    <a:pt x="349" y="617"/>
                  </a:lnTo>
                  <a:lnTo>
                    <a:pt x="456" y="572"/>
                  </a:lnTo>
                  <a:lnTo>
                    <a:pt x="536" y="492"/>
                  </a:lnTo>
                  <a:lnTo>
                    <a:pt x="581" y="376"/>
                  </a:lnTo>
                  <a:lnTo>
                    <a:pt x="581" y="313"/>
                  </a:lnTo>
                  <a:lnTo>
                    <a:pt x="581" y="251"/>
                  </a:lnTo>
                  <a:lnTo>
                    <a:pt x="536" y="135"/>
                  </a:lnTo>
                  <a:lnTo>
                    <a:pt x="456" y="54"/>
                  </a:lnTo>
                  <a:lnTo>
                    <a:pt x="34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4" name="Google Shape;1704;p152"/>
            <p:cNvSpPr/>
            <p:nvPr/>
          </p:nvSpPr>
          <p:spPr>
            <a:xfrm>
              <a:off x="6985539" y="4720424"/>
              <a:ext cx="23415" cy="25189"/>
            </a:xfrm>
            <a:custGeom>
              <a:rect b="b" l="l" r="r" t="t"/>
              <a:pathLst>
                <a:path extrusionOk="0" h="626" w="582">
                  <a:moveTo>
                    <a:pt x="287" y="0"/>
                  </a:moveTo>
                  <a:lnTo>
                    <a:pt x="233" y="9"/>
                  </a:lnTo>
                  <a:lnTo>
                    <a:pt x="126" y="54"/>
                  </a:lnTo>
                  <a:lnTo>
                    <a:pt x="45" y="143"/>
                  </a:lnTo>
                  <a:lnTo>
                    <a:pt x="10" y="250"/>
                  </a:lnTo>
                  <a:lnTo>
                    <a:pt x="1" y="313"/>
                  </a:lnTo>
                  <a:lnTo>
                    <a:pt x="10" y="375"/>
                  </a:lnTo>
                  <a:lnTo>
                    <a:pt x="45" y="491"/>
                  </a:lnTo>
                  <a:lnTo>
                    <a:pt x="126" y="581"/>
                  </a:lnTo>
                  <a:lnTo>
                    <a:pt x="233" y="625"/>
                  </a:lnTo>
                  <a:lnTo>
                    <a:pt x="349" y="625"/>
                  </a:lnTo>
                  <a:lnTo>
                    <a:pt x="456" y="581"/>
                  </a:lnTo>
                  <a:lnTo>
                    <a:pt x="528" y="491"/>
                  </a:lnTo>
                  <a:lnTo>
                    <a:pt x="572" y="375"/>
                  </a:lnTo>
                  <a:lnTo>
                    <a:pt x="581" y="313"/>
                  </a:lnTo>
                  <a:lnTo>
                    <a:pt x="572" y="250"/>
                  </a:lnTo>
                  <a:lnTo>
                    <a:pt x="528" y="143"/>
                  </a:lnTo>
                  <a:lnTo>
                    <a:pt x="456" y="54"/>
                  </a:lnTo>
                  <a:lnTo>
                    <a:pt x="349" y="9"/>
                  </a:lnTo>
                  <a:lnTo>
                    <a:pt x="28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5" name="Google Shape;1705;p152"/>
            <p:cNvSpPr/>
            <p:nvPr/>
          </p:nvSpPr>
          <p:spPr>
            <a:xfrm>
              <a:off x="6985539" y="4885720"/>
              <a:ext cx="23415" cy="25551"/>
            </a:xfrm>
            <a:custGeom>
              <a:rect b="b" l="l" r="r" t="t"/>
              <a:pathLst>
                <a:path extrusionOk="0" h="635" w="582">
                  <a:moveTo>
                    <a:pt x="287" y="0"/>
                  </a:moveTo>
                  <a:lnTo>
                    <a:pt x="233" y="9"/>
                  </a:lnTo>
                  <a:lnTo>
                    <a:pt x="126" y="54"/>
                  </a:lnTo>
                  <a:lnTo>
                    <a:pt x="45" y="143"/>
                  </a:lnTo>
                  <a:lnTo>
                    <a:pt x="10" y="250"/>
                  </a:lnTo>
                  <a:lnTo>
                    <a:pt x="1" y="313"/>
                  </a:lnTo>
                  <a:lnTo>
                    <a:pt x="10" y="384"/>
                  </a:lnTo>
                  <a:lnTo>
                    <a:pt x="45" y="491"/>
                  </a:lnTo>
                  <a:lnTo>
                    <a:pt x="126" y="581"/>
                  </a:lnTo>
                  <a:lnTo>
                    <a:pt x="233" y="625"/>
                  </a:lnTo>
                  <a:lnTo>
                    <a:pt x="287" y="634"/>
                  </a:lnTo>
                  <a:lnTo>
                    <a:pt x="349" y="625"/>
                  </a:lnTo>
                  <a:lnTo>
                    <a:pt x="456" y="581"/>
                  </a:lnTo>
                  <a:lnTo>
                    <a:pt x="528" y="491"/>
                  </a:lnTo>
                  <a:lnTo>
                    <a:pt x="572" y="384"/>
                  </a:lnTo>
                  <a:lnTo>
                    <a:pt x="581" y="313"/>
                  </a:lnTo>
                  <a:lnTo>
                    <a:pt x="572" y="250"/>
                  </a:lnTo>
                  <a:lnTo>
                    <a:pt x="528" y="143"/>
                  </a:lnTo>
                  <a:lnTo>
                    <a:pt x="456" y="54"/>
                  </a:lnTo>
                  <a:lnTo>
                    <a:pt x="349" y="9"/>
                  </a:lnTo>
                  <a:lnTo>
                    <a:pt x="28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6" name="Google Shape;1706;p152"/>
            <p:cNvSpPr/>
            <p:nvPr/>
          </p:nvSpPr>
          <p:spPr>
            <a:xfrm>
              <a:off x="6985539" y="5051337"/>
              <a:ext cx="23415" cy="25189"/>
            </a:xfrm>
            <a:custGeom>
              <a:rect b="b" l="l" r="r" t="t"/>
              <a:pathLst>
                <a:path extrusionOk="0" h="626" w="582">
                  <a:moveTo>
                    <a:pt x="233" y="1"/>
                  </a:moveTo>
                  <a:lnTo>
                    <a:pt x="126" y="54"/>
                  </a:lnTo>
                  <a:lnTo>
                    <a:pt x="45" y="135"/>
                  </a:lnTo>
                  <a:lnTo>
                    <a:pt x="10" y="251"/>
                  </a:lnTo>
                  <a:lnTo>
                    <a:pt x="1" y="313"/>
                  </a:lnTo>
                  <a:lnTo>
                    <a:pt x="10" y="376"/>
                  </a:lnTo>
                  <a:lnTo>
                    <a:pt x="45" y="492"/>
                  </a:lnTo>
                  <a:lnTo>
                    <a:pt x="126" y="572"/>
                  </a:lnTo>
                  <a:lnTo>
                    <a:pt x="233" y="617"/>
                  </a:lnTo>
                  <a:lnTo>
                    <a:pt x="287" y="626"/>
                  </a:lnTo>
                  <a:lnTo>
                    <a:pt x="349" y="617"/>
                  </a:lnTo>
                  <a:lnTo>
                    <a:pt x="456" y="572"/>
                  </a:lnTo>
                  <a:lnTo>
                    <a:pt x="528" y="492"/>
                  </a:lnTo>
                  <a:lnTo>
                    <a:pt x="572" y="376"/>
                  </a:lnTo>
                  <a:lnTo>
                    <a:pt x="581" y="313"/>
                  </a:lnTo>
                  <a:lnTo>
                    <a:pt x="572" y="251"/>
                  </a:lnTo>
                  <a:lnTo>
                    <a:pt x="528" y="135"/>
                  </a:lnTo>
                  <a:lnTo>
                    <a:pt x="456" y="54"/>
                  </a:lnTo>
                  <a:lnTo>
                    <a:pt x="34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7" name="Google Shape;1707;p152"/>
            <p:cNvSpPr/>
            <p:nvPr/>
          </p:nvSpPr>
          <p:spPr>
            <a:xfrm>
              <a:off x="6122230" y="3906581"/>
              <a:ext cx="23375" cy="25189"/>
            </a:xfrm>
            <a:custGeom>
              <a:rect b="b" l="l" r="r" t="t"/>
              <a:pathLst>
                <a:path extrusionOk="0" h="626" w="581">
                  <a:moveTo>
                    <a:pt x="232" y="0"/>
                  </a:moveTo>
                  <a:lnTo>
                    <a:pt x="125" y="54"/>
                  </a:lnTo>
                  <a:lnTo>
                    <a:pt x="54" y="134"/>
                  </a:lnTo>
                  <a:lnTo>
                    <a:pt x="9" y="250"/>
                  </a:lnTo>
                  <a:lnTo>
                    <a:pt x="0" y="313"/>
                  </a:lnTo>
                  <a:lnTo>
                    <a:pt x="9" y="375"/>
                  </a:lnTo>
                  <a:lnTo>
                    <a:pt x="54" y="491"/>
                  </a:lnTo>
                  <a:lnTo>
                    <a:pt x="125" y="572"/>
                  </a:lnTo>
                  <a:lnTo>
                    <a:pt x="232" y="625"/>
                  </a:lnTo>
                  <a:lnTo>
                    <a:pt x="348" y="625"/>
                  </a:lnTo>
                  <a:lnTo>
                    <a:pt x="455" y="572"/>
                  </a:lnTo>
                  <a:lnTo>
                    <a:pt x="536" y="491"/>
                  </a:lnTo>
                  <a:lnTo>
                    <a:pt x="572" y="375"/>
                  </a:lnTo>
                  <a:lnTo>
                    <a:pt x="581" y="313"/>
                  </a:lnTo>
                  <a:lnTo>
                    <a:pt x="572" y="250"/>
                  </a:lnTo>
                  <a:lnTo>
                    <a:pt x="536" y="134"/>
                  </a:lnTo>
                  <a:lnTo>
                    <a:pt x="455" y="54"/>
                  </a:lnTo>
                  <a:lnTo>
                    <a:pt x="34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8" name="Google Shape;1708;p152"/>
            <p:cNvSpPr/>
            <p:nvPr/>
          </p:nvSpPr>
          <p:spPr>
            <a:xfrm>
              <a:off x="6122230" y="4071836"/>
              <a:ext cx="23375" cy="25189"/>
            </a:xfrm>
            <a:custGeom>
              <a:rect b="b" l="l" r="r" t="t"/>
              <a:pathLst>
                <a:path extrusionOk="0" h="626" w="581">
                  <a:moveTo>
                    <a:pt x="295" y="1"/>
                  </a:moveTo>
                  <a:lnTo>
                    <a:pt x="232" y="10"/>
                  </a:lnTo>
                  <a:lnTo>
                    <a:pt x="125" y="54"/>
                  </a:lnTo>
                  <a:lnTo>
                    <a:pt x="54" y="135"/>
                  </a:lnTo>
                  <a:lnTo>
                    <a:pt x="9" y="251"/>
                  </a:lnTo>
                  <a:lnTo>
                    <a:pt x="0" y="313"/>
                  </a:lnTo>
                  <a:lnTo>
                    <a:pt x="9" y="376"/>
                  </a:lnTo>
                  <a:lnTo>
                    <a:pt x="54" y="492"/>
                  </a:lnTo>
                  <a:lnTo>
                    <a:pt x="125" y="581"/>
                  </a:lnTo>
                  <a:lnTo>
                    <a:pt x="232" y="626"/>
                  </a:lnTo>
                  <a:lnTo>
                    <a:pt x="348" y="626"/>
                  </a:lnTo>
                  <a:lnTo>
                    <a:pt x="455" y="581"/>
                  </a:lnTo>
                  <a:lnTo>
                    <a:pt x="536" y="492"/>
                  </a:lnTo>
                  <a:lnTo>
                    <a:pt x="572" y="376"/>
                  </a:lnTo>
                  <a:lnTo>
                    <a:pt x="581" y="313"/>
                  </a:lnTo>
                  <a:lnTo>
                    <a:pt x="572" y="251"/>
                  </a:lnTo>
                  <a:lnTo>
                    <a:pt x="536" y="135"/>
                  </a:lnTo>
                  <a:lnTo>
                    <a:pt x="455" y="54"/>
                  </a:lnTo>
                  <a:lnTo>
                    <a:pt x="348" y="10"/>
                  </a:lnTo>
                  <a:lnTo>
                    <a:pt x="295"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9" name="Google Shape;1709;p152"/>
            <p:cNvSpPr/>
            <p:nvPr/>
          </p:nvSpPr>
          <p:spPr>
            <a:xfrm>
              <a:off x="6122230" y="4237132"/>
              <a:ext cx="23375" cy="25551"/>
            </a:xfrm>
            <a:custGeom>
              <a:rect b="b" l="l" r="r" t="t"/>
              <a:pathLst>
                <a:path extrusionOk="0" h="635" w="581">
                  <a:moveTo>
                    <a:pt x="295" y="1"/>
                  </a:moveTo>
                  <a:lnTo>
                    <a:pt x="232" y="9"/>
                  </a:lnTo>
                  <a:lnTo>
                    <a:pt x="125" y="54"/>
                  </a:lnTo>
                  <a:lnTo>
                    <a:pt x="54" y="143"/>
                  </a:lnTo>
                  <a:lnTo>
                    <a:pt x="9" y="251"/>
                  </a:lnTo>
                  <a:lnTo>
                    <a:pt x="0" y="322"/>
                  </a:lnTo>
                  <a:lnTo>
                    <a:pt x="9" y="385"/>
                  </a:lnTo>
                  <a:lnTo>
                    <a:pt x="54" y="492"/>
                  </a:lnTo>
                  <a:lnTo>
                    <a:pt x="125" y="581"/>
                  </a:lnTo>
                  <a:lnTo>
                    <a:pt x="232" y="626"/>
                  </a:lnTo>
                  <a:lnTo>
                    <a:pt x="295" y="635"/>
                  </a:lnTo>
                  <a:lnTo>
                    <a:pt x="348" y="626"/>
                  </a:lnTo>
                  <a:lnTo>
                    <a:pt x="455" y="581"/>
                  </a:lnTo>
                  <a:lnTo>
                    <a:pt x="536" y="492"/>
                  </a:lnTo>
                  <a:lnTo>
                    <a:pt x="572" y="385"/>
                  </a:lnTo>
                  <a:lnTo>
                    <a:pt x="581" y="322"/>
                  </a:lnTo>
                  <a:lnTo>
                    <a:pt x="572" y="251"/>
                  </a:lnTo>
                  <a:lnTo>
                    <a:pt x="536" y="143"/>
                  </a:lnTo>
                  <a:lnTo>
                    <a:pt x="455" y="54"/>
                  </a:lnTo>
                  <a:lnTo>
                    <a:pt x="348" y="9"/>
                  </a:lnTo>
                  <a:lnTo>
                    <a:pt x="295"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0" name="Google Shape;1710;p152"/>
            <p:cNvSpPr/>
            <p:nvPr/>
          </p:nvSpPr>
          <p:spPr>
            <a:xfrm>
              <a:off x="6122230" y="4402789"/>
              <a:ext cx="23375" cy="25189"/>
            </a:xfrm>
            <a:custGeom>
              <a:rect b="b" l="l" r="r" t="t"/>
              <a:pathLst>
                <a:path extrusionOk="0" h="626" w="581">
                  <a:moveTo>
                    <a:pt x="232" y="0"/>
                  </a:moveTo>
                  <a:lnTo>
                    <a:pt x="125" y="54"/>
                  </a:lnTo>
                  <a:lnTo>
                    <a:pt x="54" y="134"/>
                  </a:lnTo>
                  <a:lnTo>
                    <a:pt x="9" y="250"/>
                  </a:lnTo>
                  <a:lnTo>
                    <a:pt x="0" y="313"/>
                  </a:lnTo>
                  <a:lnTo>
                    <a:pt x="9" y="375"/>
                  </a:lnTo>
                  <a:lnTo>
                    <a:pt x="54" y="491"/>
                  </a:lnTo>
                  <a:lnTo>
                    <a:pt x="125" y="572"/>
                  </a:lnTo>
                  <a:lnTo>
                    <a:pt x="232" y="616"/>
                  </a:lnTo>
                  <a:lnTo>
                    <a:pt x="295" y="625"/>
                  </a:lnTo>
                  <a:lnTo>
                    <a:pt x="348" y="616"/>
                  </a:lnTo>
                  <a:lnTo>
                    <a:pt x="455" y="572"/>
                  </a:lnTo>
                  <a:lnTo>
                    <a:pt x="536" y="491"/>
                  </a:lnTo>
                  <a:lnTo>
                    <a:pt x="572" y="375"/>
                  </a:lnTo>
                  <a:lnTo>
                    <a:pt x="581" y="313"/>
                  </a:lnTo>
                  <a:lnTo>
                    <a:pt x="572" y="250"/>
                  </a:lnTo>
                  <a:lnTo>
                    <a:pt x="536" y="134"/>
                  </a:lnTo>
                  <a:lnTo>
                    <a:pt x="455" y="54"/>
                  </a:lnTo>
                  <a:lnTo>
                    <a:pt x="34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1" name="Google Shape;1711;p152"/>
            <p:cNvSpPr/>
            <p:nvPr/>
          </p:nvSpPr>
          <p:spPr>
            <a:xfrm>
              <a:off x="6122230" y="4568085"/>
              <a:ext cx="23375" cy="25189"/>
            </a:xfrm>
            <a:custGeom>
              <a:rect b="b" l="l" r="r" t="t"/>
              <a:pathLst>
                <a:path extrusionOk="0" h="626" w="581">
                  <a:moveTo>
                    <a:pt x="232" y="0"/>
                  </a:moveTo>
                  <a:lnTo>
                    <a:pt x="125" y="54"/>
                  </a:lnTo>
                  <a:lnTo>
                    <a:pt x="54" y="134"/>
                  </a:lnTo>
                  <a:lnTo>
                    <a:pt x="9" y="250"/>
                  </a:lnTo>
                  <a:lnTo>
                    <a:pt x="0" y="313"/>
                  </a:lnTo>
                  <a:lnTo>
                    <a:pt x="9" y="375"/>
                  </a:lnTo>
                  <a:lnTo>
                    <a:pt x="54" y="491"/>
                  </a:lnTo>
                  <a:lnTo>
                    <a:pt x="125" y="572"/>
                  </a:lnTo>
                  <a:lnTo>
                    <a:pt x="232" y="625"/>
                  </a:lnTo>
                  <a:lnTo>
                    <a:pt x="348" y="625"/>
                  </a:lnTo>
                  <a:lnTo>
                    <a:pt x="455" y="572"/>
                  </a:lnTo>
                  <a:lnTo>
                    <a:pt x="536" y="491"/>
                  </a:lnTo>
                  <a:lnTo>
                    <a:pt x="572" y="375"/>
                  </a:lnTo>
                  <a:lnTo>
                    <a:pt x="581" y="313"/>
                  </a:lnTo>
                  <a:lnTo>
                    <a:pt x="572" y="250"/>
                  </a:lnTo>
                  <a:lnTo>
                    <a:pt x="536" y="134"/>
                  </a:lnTo>
                  <a:lnTo>
                    <a:pt x="455" y="54"/>
                  </a:lnTo>
                  <a:lnTo>
                    <a:pt x="34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2" name="Google Shape;1712;p152"/>
            <p:cNvSpPr/>
            <p:nvPr/>
          </p:nvSpPr>
          <p:spPr>
            <a:xfrm>
              <a:off x="5949753" y="3906581"/>
              <a:ext cx="23053" cy="25189"/>
            </a:xfrm>
            <a:custGeom>
              <a:rect b="b" l="l" r="r" t="t"/>
              <a:pathLst>
                <a:path extrusionOk="0" h="626" w="573">
                  <a:moveTo>
                    <a:pt x="224" y="0"/>
                  </a:moveTo>
                  <a:lnTo>
                    <a:pt x="126" y="54"/>
                  </a:lnTo>
                  <a:lnTo>
                    <a:pt x="45" y="134"/>
                  </a:lnTo>
                  <a:lnTo>
                    <a:pt x="1" y="250"/>
                  </a:lnTo>
                  <a:lnTo>
                    <a:pt x="1" y="313"/>
                  </a:lnTo>
                  <a:lnTo>
                    <a:pt x="1" y="375"/>
                  </a:lnTo>
                  <a:lnTo>
                    <a:pt x="45" y="491"/>
                  </a:lnTo>
                  <a:lnTo>
                    <a:pt x="126" y="572"/>
                  </a:lnTo>
                  <a:lnTo>
                    <a:pt x="224" y="625"/>
                  </a:lnTo>
                  <a:lnTo>
                    <a:pt x="349" y="625"/>
                  </a:lnTo>
                  <a:lnTo>
                    <a:pt x="447" y="572"/>
                  </a:lnTo>
                  <a:lnTo>
                    <a:pt x="528" y="491"/>
                  </a:lnTo>
                  <a:lnTo>
                    <a:pt x="572" y="375"/>
                  </a:lnTo>
                  <a:lnTo>
                    <a:pt x="572" y="313"/>
                  </a:lnTo>
                  <a:lnTo>
                    <a:pt x="572" y="250"/>
                  </a:lnTo>
                  <a:lnTo>
                    <a:pt x="528" y="134"/>
                  </a:lnTo>
                  <a:lnTo>
                    <a:pt x="447" y="54"/>
                  </a:lnTo>
                  <a:lnTo>
                    <a:pt x="34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3" name="Google Shape;1713;p152"/>
            <p:cNvSpPr/>
            <p:nvPr/>
          </p:nvSpPr>
          <p:spPr>
            <a:xfrm>
              <a:off x="5949753" y="4071836"/>
              <a:ext cx="23053" cy="25189"/>
            </a:xfrm>
            <a:custGeom>
              <a:rect b="b" l="l" r="r" t="t"/>
              <a:pathLst>
                <a:path extrusionOk="0" h="626" w="573">
                  <a:moveTo>
                    <a:pt x="286" y="1"/>
                  </a:moveTo>
                  <a:lnTo>
                    <a:pt x="224" y="10"/>
                  </a:lnTo>
                  <a:lnTo>
                    <a:pt x="126" y="54"/>
                  </a:lnTo>
                  <a:lnTo>
                    <a:pt x="45" y="135"/>
                  </a:lnTo>
                  <a:lnTo>
                    <a:pt x="1" y="251"/>
                  </a:lnTo>
                  <a:lnTo>
                    <a:pt x="1" y="313"/>
                  </a:lnTo>
                  <a:lnTo>
                    <a:pt x="1" y="376"/>
                  </a:lnTo>
                  <a:lnTo>
                    <a:pt x="45" y="492"/>
                  </a:lnTo>
                  <a:lnTo>
                    <a:pt x="126" y="581"/>
                  </a:lnTo>
                  <a:lnTo>
                    <a:pt x="224" y="626"/>
                  </a:lnTo>
                  <a:lnTo>
                    <a:pt x="349" y="626"/>
                  </a:lnTo>
                  <a:lnTo>
                    <a:pt x="447" y="581"/>
                  </a:lnTo>
                  <a:lnTo>
                    <a:pt x="528" y="492"/>
                  </a:lnTo>
                  <a:lnTo>
                    <a:pt x="572" y="376"/>
                  </a:lnTo>
                  <a:lnTo>
                    <a:pt x="572" y="313"/>
                  </a:lnTo>
                  <a:lnTo>
                    <a:pt x="572" y="251"/>
                  </a:lnTo>
                  <a:lnTo>
                    <a:pt x="528" y="135"/>
                  </a:lnTo>
                  <a:lnTo>
                    <a:pt x="447" y="54"/>
                  </a:lnTo>
                  <a:lnTo>
                    <a:pt x="349" y="10"/>
                  </a:lnTo>
                  <a:lnTo>
                    <a:pt x="286"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4" name="Google Shape;1714;p152"/>
            <p:cNvSpPr/>
            <p:nvPr/>
          </p:nvSpPr>
          <p:spPr>
            <a:xfrm>
              <a:off x="5949753" y="4237132"/>
              <a:ext cx="23053" cy="25551"/>
            </a:xfrm>
            <a:custGeom>
              <a:rect b="b" l="l" r="r" t="t"/>
              <a:pathLst>
                <a:path extrusionOk="0" h="635" w="573">
                  <a:moveTo>
                    <a:pt x="286" y="1"/>
                  </a:moveTo>
                  <a:lnTo>
                    <a:pt x="224" y="9"/>
                  </a:lnTo>
                  <a:lnTo>
                    <a:pt x="126" y="54"/>
                  </a:lnTo>
                  <a:lnTo>
                    <a:pt x="45" y="143"/>
                  </a:lnTo>
                  <a:lnTo>
                    <a:pt x="1" y="251"/>
                  </a:lnTo>
                  <a:lnTo>
                    <a:pt x="1" y="322"/>
                  </a:lnTo>
                  <a:lnTo>
                    <a:pt x="1" y="385"/>
                  </a:lnTo>
                  <a:lnTo>
                    <a:pt x="45" y="492"/>
                  </a:lnTo>
                  <a:lnTo>
                    <a:pt x="126" y="581"/>
                  </a:lnTo>
                  <a:lnTo>
                    <a:pt x="224" y="626"/>
                  </a:lnTo>
                  <a:lnTo>
                    <a:pt x="286" y="635"/>
                  </a:lnTo>
                  <a:lnTo>
                    <a:pt x="349" y="626"/>
                  </a:lnTo>
                  <a:lnTo>
                    <a:pt x="447" y="581"/>
                  </a:lnTo>
                  <a:lnTo>
                    <a:pt x="528" y="492"/>
                  </a:lnTo>
                  <a:lnTo>
                    <a:pt x="572" y="385"/>
                  </a:lnTo>
                  <a:lnTo>
                    <a:pt x="572" y="322"/>
                  </a:lnTo>
                  <a:lnTo>
                    <a:pt x="572" y="251"/>
                  </a:lnTo>
                  <a:lnTo>
                    <a:pt x="528" y="143"/>
                  </a:lnTo>
                  <a:lnTo>
                    <a:pt x="447" y="54"/>
                  </a:lnTo>
                  <a:lnTo>
                    <a:pt x="349" y="9"/>
                  </a:lnTo>
                  <a:lnTo>
                    <a:pt x="286"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5" name="Google Shape;1715;p152"/>
            <p:cNvSpPr/>
            <p:nvPr/>
          </p:nvSpPr>
          <p:spPr>
            <a:xfrm>
              <a:off x="5949753" y="4402789"/>
              <a:ext cx="23053" cy="25189"/>
            </a:xfrm>
            <a:custGeom>
              <a:rect b="b" l="l" r="r" t="t"/>
              <a:pathLst>
                <a:path extrusionOk="0" h="626" w="573">
                  <a:moveTo>
                    <a:pt x="224" y="0"/>
                  </a:moveTo>
                  <a:lnTo>
                    <a:pt x="126" y="54"/>
                  </a:lnTo>
                  <a:lnTo>
                    <a:pt x="45" y="134"/>
                  </a:lnTo>
                  <a:lnTo>
                    <a:pt x="1" y="250"/>
                  </a:lnTo>
                  <a:lnTo>
                    <a:pt x="1" y="313"/>
                  </a:lnTo>
                  <a:lnTo>
                    <a:pt x="1" y="375"/>
                  </a:lnTo>
                  <a:lnTo>
                    <a:pt x="45" y="491"/>
                  </a:lnTo>
                  <a:lnTo>
                    <a:pt x="126" y="572"/>
                  </a:lnTo>
                  <a:lnTo>
                    <a:pt x="224" y="616"/>
                  </a:lnTo>
                  <a:lnTo>
                    <a:pt x="286" y="625"/>
                  </a:lnTo>
                  <a:lnTo>
                    <a:pt x="349" y="616"/>
                  </a:lnTo>
                  <a:lnTo>
                    <a:pt x="447" y="572"/>
                  </a:lnTo>
                  <a:lnTo>
                    <a:pt x="528" y="491"/>
                  </a:lnTo>
                  <a:lnTo>
                    <a:pt x="572" y="375"/>
                  </a:lnTo>
                  <a:lnTo>
                    <a:pt x="572" y="313"/>
                  </a:lnTo>
                  <a:lnTo>
                    <a:pt x="572" y="250"/>
                  </a:lnTo>
                  <a:lnTo>
                    <a:pt x="528" y="134"/>
                  </a:lnTo>
                  <a:lnTo>
                    <a:pt x="447" y="54"/>
                  </a:lnTo>
                  <a:lnTo>
                    <a:pt x="34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6" name="Google Shape;1716;p152"/>
            <p:cNvSpPr/>
            <p:nvPr/>
          </p:nvSpPr>
          <p:spPr>
            <a:xfrm>
              <a:off x="5949753" y="4568085"/>
              <a:ext cx="23053" cy="25189"/>
            </a:xfrm>
            <a:custGeom>
              <a:rect b="b" l="l" r="r" t="t"/>
              <a:pathLst>
                <a:path extrusionOk="0" h="626" w="573">
                  <a:moveTo>
                    <a:pt x="224" y="0"/>
                  </a:moveTo>
                  <a:lnTo>
                    <a:pt x="126" y="54"/>
                  </a:lnTo>
                  <a:lnTo>
                    <a:pt x="45" y="134"/>
                  </a:lnTo>
                  <a:lnTo>
                    <a:pt x="1" y="250"/>
                  </a:lnTo>
                  <a:lnTo>
                    <a:pt x="1" y="313"/>
                  </a:lnTo>
                  <a:lnTo>
                    <a:pt x="1" y="375"/>
                  </a:lnTo>
                  <a:lnTo>
                    <a:pt x="45" y="491"/>
                  </a:lnTo>
                  <a:lnTo>
                    <a:pt x="126" y="572"/>
                  </a:lnTo>
                  <a:lnTo>
                    <a:pt x="224" y="625"/>
                  </a:lnTo>
                  <a:lnTo>
                    <a:pt x="349" y="625"/>
                  </a:lnTo>
                  <a:lnTo>
                    <a:pt x="447" y="572"/>
                  </a:lnTo>
                  <a:lnTo>
                    <a:pt x="528" y="491"/>
                  </a:lnTo>
                  <a:lnTo>
                    <a:pt x="572" y="375"/>
                  </a:lnTo>
                  <a:lnTo>
                    <a:pt x="572" y="313"/>
                  </a:lnTo>
                  <a:lnTo>
                    <a:pt x="572" y="250"/>
                  </a:lnTo>
                  <a:lnTo>
                    <a:pt x="528" y="134"/>
                  </a:lnTo>
                  <a:lnTo>
                    <a:pt x="447" y="54"/>
                  </a:lnTo>
                  <a:lnTo>
                    <a:pt x="34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7" name="Google Shape;1717;p152"/>
            <p:cNvSpPr/>
            <p:nvPr/>
          </p:nvSpPr>
          <p:spPr>
            <a:xfrm>
              <a:off x="6295028" y="3906581"/>
              <a:ext cx="23013" cy="25189"/>
            </a:xfrm>
            <a:custGeom>
              <a:rect b="b" l="l" r="r" t="t"/>
              <a:pathLst>
                <a:path extrusionOk="0" h="626" w="572">
                  <a:moveTo>
                    <a:pt x="233" y="0"/>
                  </a:moveTo>
                  <a:lnTo>
                    <a:pt x="125" y="54"/>
                  </a:lnTo>
                  <a:lnTo>
                    <a:pt x="45" y="134"/>
                  </a:lnTo>
                  <a:lnTo>
                    <a:pt x="0" y="250"/>
                  </a:lnTo>
                  <a:lnTo>
                    <a:pt x="0" y="313"/>
                  </a:lnTo>
                  <a:lnTo>
                    <a:pt x="0" y="375"/>
                  </a:lnTo>
                  <a:lnTo>
                    <a:pt x="45" y="491"/>
                  </a:lnTo>
                  <a:lnTo>
                    <a:pt x="125" y="572"/>
                  </a:lnTo>
                  <a:lnTo>
                    <a:pt x="233" y="625"/>
                  </a:lnTo>
                  <a:lnTo>
                    <a:pt x="349" y="625"/>
                  </a:lnTo>
                  <a:lnTo>
                    <a:pt x="447" y="572"/>
                  </a:lnTo>
                  <a:lnTo>
                    <a:pt x="527" y="491"/>
                  </a:lnTo>
                  <a:lnTo>
                    <a:pt x="572" y="375"/>
                  </a:lnTo>
                  <a:lnTo>
                    <a:pt x="572" y="313"/>
                  </a:lnTo>
                  <a:lnTo>
                    <a:pt x="572" y="250"/>
                  </a:lnTo>
                  <a:lnTo>
                    <a:pt x="527" y="134"/>
                  </a:lnTo>
                  <a:lnTo>
                    <a:pt x="447" y="54"/>
                  </a:lnTo>
                  <a:lnTo>
                    <a:pt x="34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8" name="Google Shape;1718;p152"/>
            <p:cNvSpPr/>
            <p:nvPr/>
          </p:nvSpPr>
          <p:spPr>
            <a:xfrm>
              <a:off x="6295028" y="4071836"/>
              <a:ext cx="23013" cy="25189"/>
            </a:xfrm>
            <a:custGeom>
              <a:rect b="b" l="l" r="r" t="t"/>
              <a:pathLst>
                <a:path extrusionOk="0" h="626" w="572">
                  <a:moveTo>
                    <a:pt x="286" y="1"/>
                  </a:moveTo>
                  <a:lnTo>
                    <a:pt x="233" y="10"/>
                  </a:lnTo>
                  <a:lnTo>
                    <a:pt x="125" y="54"/>
                  </a:lnTo>
                  <a:lnTo>
                    <a:pt x="45" y="135"/>
                  </a:lnTo>
                  <a:lnTo>
                    <a:pt x="0" y="251"/>
                  </a:lnTo>
                  <a:lnTo>
                    <a:pt x="0" y="313"/>
                  </a:lnTo>
                  <a:lnTo>
                    <a:pt x="0" y="376"/>
                  </a:lnTo>
                  <a:lnTo>
                    <a:pt x="45" y="492"/>
                  </a:lnTo>
                  <a:lnTo>
                    <a:pt x="125" y="581"/>
                  </a:lnTo>
                  <a:lnTo>
                    <a:pt x="233" y="626"/>
                  </a:lnTo>
                  <a:lnTo>
                    <a:pt x="349" y="626"/>
                  </a:lnTo>
                  <a:lnTo>
                    <a:pt x="447" y="581"/>
                  </a:lnTo>
                  <a:lnTo>
                    <a:pt x="527" y="492"/>
                  </a:lnTo>
                  <a:lnTo>
                    <a:pt x="572" y="376"/>
                  </a:lnTo>
                  <a:lnTo>
                    <a:pt x="572" y="313"/>
                  </a:lnTo>
                  <a:lnTo>
                    <a:pt x="572" y="251"/>
                  </a:lnTo>
                  <a:lnTo>
                    <a:pt x="527" y="135"/>
                  </a:lnTo>
                  <a:lnTo>
                    <a:pt x="447" y="54"/>
                  </a:lnTo>
                  <a:lnTo>
                    <a:pt x="349" y="10"/>
                  </a:lnTo>
                  <a:lnTo>
                    <a:pt x="286"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9" name="Google Shape;1719;p152"/>
            <p:cNvSpPr/>
            <p:nvPr/>
          </p:nvSpPr>
          <p:spPr>
            <a:xfrm>
              <a:off x="6295028" y="4237132"/>
              <a:ext cx="23013" cy="25551"/>
            </a:xfrm>
            <a:custGeom>
              <a:rect b="b" l="l" r="r" t="t"/>
              <a:pathLst>
                <a:path extrusionOk="0" h="635" w="572">
                  <a:moveTo>
                    <a:pt x="286" y="1"/>
                  </a:moveTo>
                  <a:lnTo>
                    <a:pt x="233" y="9"/>
                  </a:lnTo>
                  <a:lnTo>
                    <a:pt x="125" y="54"/>
                  </a:lnTo>
                  <a:lnTo>
                    <a:pt x="45" y="143"/>
                  </a:lnTo>
                  <a:lnTo>
                    <a:pt x="0" y="251"/>
                  </a:lnTo>
                  <a:lnTo>
                    <a:pt x="0" y="322"/>
                  </a:lnTo>
                  <a:lnTo>
                    <a:pt x="0" y="385"/>
                  </a:lnTo>
                  <a:lnTo>
                    <a:pt x="45" y="492"/>
                  </a:lnTo>
                  <a:lnTo>
                    <a:pt x="125" y="581"/>
                  </a:lnTo>
                  <a:lnTo>
                    <a:pt x="233" y="626"/>
                  </a:lnTo>
                  <a:lnTo>
                    <a:pt x="286" y="635"/>
                  </a:lnTo>
                  <a:lnTo>
                    <a:pt x="349" y="626"/>
                  </a:lnTo>
                  <a:lnTo>
                    <a:pt x="447" y="581"/>
                  </a:lnTo>
                  <a:lnTo>
                    <a:pt x="527" y="492"/>
                  </a:lnTo>
                  <a:lnTo>
                    <a:pt x="572" y="385"/>
                  </a:lnTo>
                  <a:lnTo>
                    <a:pt x="572" y="322"/>
                  </a:lnTo>
                  <a:lnTo>
                    <a:pt x="572" y="251"/>
                  </a:lnTo>
                  <a:lnTo>
                    <a:pt x="527" y="143"/>
                  </a:lnTo>
                  <a:lnTo>
                    <a:pt x="447" y="54"/>
                  </a:lnTo>
                  <a:lnTo>
                    <a:pt x="349" y="9"/>
                  </a:lnTo>
                  <a:lnTo>
                    <a:pt x="286"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0" name="Google Shape;1720;p152"/>
            <p:cNvSpPr/>
            <p:nvPr/>
          </p:nvSpPr>
          <p:spPr>
            <a:xfrm>
              <a:off x="6295028" y="4402789"/>
              <a:ext cx="23013" cy="25189"/>
            </a:xfrm>
            <a:custGeom>
              <a:rect b="b" l="l" r="r" t="t"/>
              <a:pathLst>
                <a:path extrusionOk="0" h="626" w="572">
                  <a:moveTo>
                    <a:pt x="233" y="0"/>
                  </a:moveTo>
                  <a:lnTo>
                    <a:pt x="125" y="54"/>
                  </a:lnTo>
                  <a:lnTo>
                    <a:pt x="45" y="134"/>
                  </a:lnTo>
                  <a:lnTo>
                    <a:pt x="0" y="250"/>
                  </a:lnTo>
                  <a:lnTo>
                    <a:pt x="0" y="313"/>
                  </a:lnTo>
                  <a:lnTo>
                    <a:pt x="0" y="375"/>
                  </a:lnTo>
                  <a:lnTo>
                    <a:pt x="45" y="491"/>
                  </a:lnTo>
                  <a:lnTo>
                    <a:pt x="125" y="572"/>
                  </a:lnTo>
                  <a:lnTo>
                    <a:pt x="233" y="616"/>
                  </a:lnTo>
                  <a:lnTo>
                    <a:pt x="286" y="625"/>
                  </a:lnTo>
                  <a:lnTo>
                    <a:pt x="349" y="616"/>
                  </a:lnTo>
                  <a:lnTo>
                    <a:pt x="447" y="572"/>
                  </a:lnTo>
                  <a:lnTo>
                    <a:pt x="527" y="491"/>
                  </a:lnTo>
                  <a:lnTo>
                    <a:pt x="572" y="375"/>
                  </a:lnTo>
                  <a:lnTo>
                    <a:pt x="572" y="313"/>
                  </a:lnTo>
                  <a:lnTo>
                    <a:pt x="572" y="250"/>
                  </a:lnTo>
                  <a:lnTo>
                    <a:pt x="527" y="134"/>
                  </a:lnTo>
                  <a:lnTo>
                    <a:pt x="447" y="54"/>
                  </a:lnTo>
                  <a:lnTo>
                    <a:pt x="34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1" name="Google Shape;1721;p152"/>
            <p:cNvSpPr/>
            <p:nvPr/>
          </p:nvSpPr>
          <p:spPr>
            <a:xfrm>
              <a:off x="6295028" y="4568085"/>
              <a:ext cx="23013" cy="25189"/>
            </a:xfrm>
            <a:custGeom>
              <a:rect b="b" l="l" r="r" t="t"/>
              <a:pathLst>
                <a:path extrusionOk="0" h="626" w="572">
                  <a:moveTo>
                    <a:pt x="233" y="0"/>
                  </a:moveTo>
                  <a:lnTo>
                    <a:pt x="125" y="54"/>
                  </a:lnTo>
                  <a:lnTo>
                    <a:pt x="45" y="134"/>
                  </a:lnTo>
                  <a:lnTo>
                    <a:pt x="0" y="250"/>
                  </a:lnTo>
                  <a:lnTo>
                    <a:pt x="0" y="313"/>
                  </a:lnTo>
                  <a:lnTo>
                    <a:pt x="0" y="375"/>
                  </a:lnTo>
                  <a:lnTo>
                    <a:pt x="45" y="491"/>
                  </a:lnTo>
                  <a:lnTo>
                    <a:pt x="125" y="572"/>
                  </a:lnTo>
                  <a:lnTo>
                    <a:pt x="233" y="625"/>
                  </a:lnTo>
                  <a:lnTo>
                    <a:pt x="349" y="625"/>
                  </a:lnTo>
                  <a:lnTo>
                    <a:pt x="447" y="572"/>
                  </a:lnTo>
                  <a:lnTo>
                    <a:pt x="527" y="491"/>
                  </a:lnTo>
                  <a:lnTo>
                    <a:pt x="572" y="375"/>
                  </a:lnTo>
                  <a:lnTo>
                    <a:pt x="572" y="313"/>
                  </a:lnTo>
                  <a:lnTo>
                    <a:pt x="572" y="250"/>
                  </a:lnTo>
                  <a:lnTo>
                    <a:pt x="527" y="134"/>
                  </a:lnTo>
                  <a:lnTo>
                    <a:pt x="447" y="54"/>
                  </a:lnTo>
                  <a:lnTo>
                    <a:pt x="34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2" name="Google Shape;1722;p152"/>
            <p:cNvSpPr/>
            <p:nvPr/>
          </p:nvSpPr>
          <p:spPr>
            <a:xfrm>
              <a:off x="6467465" y="3906581"/>
              <a:ext cx="23415" cy="25189"/>
            </a:xfrm>
            <a:custGeom>
              <a:rect b="b" l="l" r="r" t="t"/>
              <a:pathLst>
                <a:path extrusionOk="0" h="626" w="582">
                  <a:moveTo>
                    <a:pt x="233" y="0"/>
                  </a:moveTo>
                  <a:lnTo>
                    <a:pt x="135" y="54"/>
                  </a:lnTo>
                  <a:lnTo>
                    <a:pt x="54" y="134"/>
                  </a:lnTo>
                  <a:lnTo>
                    <a:pt x="10" y="250"/>
                  </a:lnTo>
                  <a:lnTo>
                    <a:pt x="1" y="313"/>
                  </a:lnTo>
                  <a:lnTo>
                    <a:pt x="10" y="375"/>
                  </a:lnTo>
                  <a:lnTo>
                    <a:pt x="54" y="491"/>
                  </a:lnTo>
                  <a:lnTo>
                    <a:pt x="135" y="572"/>
                  </a:lnTo>
                  <a:lnTo>
                    <a:pt x="233" y="625"/>
                  </a:lnTo>
                  <a:lnTo>
                    <a:pt x="349" y="625"/>
                  </a:lnTo>
                  <a:lnTo>
                    <a:pt x="456" y="572"/>
                  </a:lnTo>
                  <a:lnTo>
                    <a:pt x="537" y="491"/>
                  </a:lnTo>
                  <a:lnTo>
                    <a:pt x="581" y="375"/>
                  </a:lnTo>
                  <a:lnTo>
                    <a:pt x="581" y="313"/>
                  </a:lnTo>
                  <a:lnTo>
                    <a:pt x="581" y="250"/>
                  </a:lnTo>
                  <a:lnTo>
                    <a:pt x="537" y="134"/>
                  </a:lnTo>
                  <a:lnTo>
                    <a:pt x="456" y="54"/>
                  </a:lnTo>
                  <a:lnTo>
                    <a:pt x="34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3" name="Google Shape;1723;p152"/>
            <p:cNvSpPr/>
            <p:nvPr/>
          </p:nvSpPr>
          <p:spPr>
            <a:xfrm>
              <a:off x="6467465" y="4071836"/>
              <a:ext cx="23415" cy="25189"/>
            </a:xfrm>
            <a:custGeom>
              <a:rect b="b" l="l" r="r" t="t"/>
              <a:pathLst>
                <a:path extrusionOk="0" h="626" w="582">
                  <a:moveTo>
                    <a:pt x="295" y="1"/>
                  </a:moveTo>
                  <a:lnTo>
                    <a:pt x="233" y="10"/>
                  </a:lnTo>
                  <a:lnTo>
                    <a:pt x="135" y="54"/>
                  </a:lnTo>
                  <a:lnTo>
                    <a:pt x="54" y="135"/>
                  </a:lnTo>
                  <a:lnTo>
                    <a:pt x="10" y="251"/>
                  </a:lnTo>
                  <a:lnTo>
                    <a:pt x="1" y="313"/>
                  </a:lnTo>
                  <a:lnTo>
                    <a:pt x="10" y="376"/>
                  </a:lnTo>
                  <a:lnTo>
                    <a:pt x="54" y="492"/>
                  </a:lnTo>
                  <a:lnTo>
                    <a:pt x="135" y="581"/>
                  </a:lnTo>
                  <a:lnTo>
                    <a:pt x="233" y="626"/>
                  </a:lnTo>
                  <a:lnTo>
                    <a:pt x="349" y="626"/>
                  </a:lnTo>
                  <a:lnTo>
                    <a:pt x="456" y="581"/>
                  </a:lnTo>
                  <a:lnTo>
                    <a:pt x="537" y="492"/>
                  </a:lnTo>
                  <a:lnTo>
                    <a:pt x="581" y="376"/>
                  </a:lnTo>
                  <a:lnTo>
                    <a:pt x="581" y="313"/>
                  </a:lnTo>
                  <a:lnTo>
                    <a:pt x="581" y="251"/>
                  </a:lnTo>
                  <a:lnTo>
                    <a:pt x="537" y="135"/>
                  </a:lnTo>
                  <a:lnTo>
                    <a:pt x="456" y="54"/>
                  </a:lnTo>
                  <a:lnTo>
                    <a:pt x="349" y="10"/>
                  </a:lnTo>
                  <a:lnTo>
                    <a:pt x="295"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4" name="Google Shape;1724;p152"/>
            <p:cNvSpPr/>
            <p:nvPr/>
          </p:nvSpPr>
          <p:spPr>
            <a:xfrm>
              <a:off x="6467465" y="4237132"/>
              <a:ext cx="23415" cy="25551"/>
            </a:xfrm>
            <a:custGeom>
              <a:rect b="b" l="l" r="r" t="t"/>
              <a:pathLst>
                <a:path extrusionOk="0" h="635" w="582">
                  <a:moveTo>
                    <a:pt x="295" y="1"/>
                  </a:moveTo>
                  <a:lnTo>
                    <a:pt x="233" y="9"/>
                  </a:lnTo>
                  <a:lnTo>
                    <a:pt x="135" y="54"/>
                  </a:lnTo>
                  <a:lnTo>
                    <a:pt x="54" y="143"/>
                  </a:lnTo>
                  <a:lnTo>
                    <a:pt x="10" y="251"/>
                  </a:lnTo>
                  <a:lnTo>
                    <a:pt x="1" y="322"/>
                  </a:lnTo>
                  <a:lnTo>
                    <a:pt x="10" y="385"/>
                  </a:lnTo>
                  <a:lnTo>
                    <a:pt x="54" y="492"/>
                  </a:lnTo>
                  <a:lnTo>
                    <a:pt x="135" y="581"/>
                  </a:lnTo>
                  <a:lnTo>
                    <a:pt x="233" y="626"/>
                  </a:lnTo>
                  <a:lnTo>
                    <a:pt x="295" y="635"/>
                  </a:lnTo>
                  <a:lnTo>
                    <a:pt x="349" y="626"/>
                  </a:lnTo>
                  <a:lnTo>
                    <a:pt x="456" y="581"/>
                  </a:lnTo>
                  <a:lnTo>
                    <a:pt x="537" y="492"/>
                  </a:lnTo>
                  <a:lnTo>
                    <a:pt x="581" y="385"/>
                  </a:lnTo>
                  <a:lnTo>
                    <a:pt x="581" y="322"/>
                  </a:lnTo>
                  <a:lnTo>
                    <a:pt x="581" y="251"/>
                  </a:lnTo>
                  <a:lnTo>
                    <a:pt x="537" y="143"/>
                  </a:lnTo>
                  <a:lnTo>
                    <a:pt x="456" y="54"/>
                  </a:lnTo>
                  <a:lnTo>
                    <a:pt x="349" y="9"/>
                  </a:lnTo>
                  <a:lnTo>
                    <a:pt x="295"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5" name="Google Shape;1725;p152"/>
            <p:cNvSpPr/>
            <p:nvPr/>
          </p:nvSpPr>
          <p:spPr>
            <a:xfrm>
              <a:off x="6467465" y="4402789"/>
              <a:ext cx="23415" cy="25189"/>
            </a:xfrm>
            <a:custGeom>
              <a:rect b="b" l="l" r="r" t="t"/>
              <a:pathLst>
                <a:path extrusionOk="0" h="626" w="582">
                  <a:moveTo>
                    <a:pt x="233" y="0"/>
                  </a:moveTo>
                  <a:lnTo>
                    <a:pt x="135" y="54"/>
                  </a:lnTo>
                  <a:lnTo>
                    <a:pt x="54" y="134"/>
                  </a:lnTo>
                  <a:lnTo>
                    <a:pt x="10" y="250"/>
                  </a:lnTo>
                  <a:lnTo>
                    <a:pt x="1" y="313"/>
                  </a:lnTo>
                  <a:lnTo>
                    <a:pt x="10" y="375"/>
                  </a:lnTo>
                  <a:lnTo>
                    <a:pt x="54" y="491"/>
                  </a:lnTo>
                  <a:lnTo>
                    <a:pt x="135" y="572"/>
                  </a:lnTo>
                  <a:lnTo>
                    <a:pt x="233" y="616"/>
                  </a:lnTo>
                  <a:lnTo>
                    <a:pt x="295" y="625"/>
                  </a:lnTo>
                  <a:lnTo>
                    <a:pt x="349" y="616"/>
                  </a:lnTo>
                  <a:lnTo>
                    <a:pt x="456" y="572"/>
                  </a:lnTo>
                  <a:lnTo>
                    <a:pt x="537" y="491"/>
                  </a:lnTo>
                  <a:lnTo>
                    <a:pt x="581" y="375"/>
                  </a:lnTo>
                  <a:lnTo>
                    <a:pt x="581" y="313"/>
                  </a:lnTo>
                  <a:lnTo>
                    <a:pt x="581" y="250"/>
                  </a:lnTo>
                  <a:lnTo>
                    <a:pt x="537" y="134"/>
                  </a:lnTo>
                  <a:lnTo>
                    <a:pt x="456" y="54"/>
                  </a:lnTo>
                  <a:lnTo>
                    <a:pt x="34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6" name="Google Shape;1726;p152"/>
            <p:cNvSpPr/>
            <p:nvPr/>
          </p:nvSpPr>
          <p:spPr>
            <a:xfrm>
              <a:off x="6467465" y="4568085"/>
              <a:ext cx="23415" cy="25189"/>
            </a:xfrm>
            <a:custGeom>
              <a:rect b="b" l="l" r="r" t="t"/>
              <a:pathLst>
                <a:path extrusionOk="0" h="626" w="582">
                  <a:moveTo>
                    <a:pt x="233" y="0"/>
                  </a:moveTo>
                  <a:lnTo>
                    <a:pt x="135" y="54"/>
                  </a:lnTo>
                  <a:lnTo>
                    <a:pt x="54" y="134"/>
                  </a:lnTo>
                  <a:lnTo>
                    <a:pt x="10" y="250"/>
                  </a:lnTo>
                  <a:lnTo>
                    <a:pt x="1" y="313"/>
                  </a:lnTo>
                  <a:lnTo>
                    <a:pt x="10" y="375"/>
                  </a:lnTo>
                  <a:lnTo>
                    <a:pt x="54" y="491"/>
                  </a:lnTo>
                  <a:lnTo>
                    <a:pt x="135" y="572"/>
                  </a:lnTo>
                  <a:lnTo>
                    <a:pt x="233" y="625"/>
                  </a:lnTo>
                  <a:lnTo>
                    <a:pt x="349" y="625"/>
                  </a:lnTo>
                  <a:lnTo>
                    <a:pt x="456" y="572"/>
                  </a:lnTo>
                  <a:lnTo>
                    <a:pt x="537" y="491"/>
                  </a:lnTo>
                  <a:lnTo>
                    <a:pt x="581" y="375"/>
                  </a:lnTo>
                  <a:lnTo>
                    <a:pt x="581" y="313"/>
                  </a:lnTo>
                  <a:lnTo>
                    <a:pt x="581" y="250"/>
                  </a:lnTo>
                  <a:lnTo>
                    <a:pt x="537" y="134"/>
                  </a:lnTo>
                  <a:lnTo>
                    <a:pt x="456" y="54"/>
                  </a:lnTo>
                  <a:lnTo>
                    <a:pt x="34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7" name="Google Shape;1727;p152"/>
            <p:cNvSpPr/>
            <p:nvPr/>
          </p:nvSpPr>
          <p:spPr>
            <a:xfrm>
              <a:off x="6640304" y="3906581"/>
              <a:ext cx="23375" cy="25189"/>
            </a:xfrm>
            <a:custGeom>
              <a:rect b="b" l="l" r="r" t="t"/>
              <a:pathLst>
                <a:path extrusionOk="0" h="626" w="581">
                  <a:moveTo>
                    <a:pt x="232" y="0"/>
                  </a:moveTo>
                  <a:lnTo>
                    <a:pt x="125" y="54"/>
                  </a:lnTo>
                  <a:lnTo>
                    <a:pt x="45" y="134"/>
                  </a:lnTo>
                  <a:lnTo>
                    <a:pt x="0" y="250"/>
                  </a:lnTo>
                  <a:lnTo>
                    <a:pt x="0" y="313"/>
                  </a:lnTo>
                  <a:lnTo>
                    <a:pt x="0" y="375"/>
                  </a:lnTo>
                  <a:lnTo>
                    <a:pt x="45" y="491"/>
                  </a:lnTo>
                  <a:lnTo>
                    <a:pt x="125" y="572"/>
                  </a:lnTo>
                  <a:lnTo>
                    <a:pt x="232" y="625"/>
                  </a:lnTo>
                  <a:lnTo>
                    <a:pt x="348" y="625"/>
                  </a:lnTo>
                  <a:lnTo>
                    <a:pt x="456" y="572"/>
                  </a:lnTo>
                  <a:lnTo>
                    <a:pt x="527" y="491"/>
                  </a:lnTo>
                  <a:lnTo>
                    <a:pt x="572" y="375"/>
                  </a:lnTo>
                  <a:lnTo>
                    <a:pt x="581" y="313"/>
                  </a:lnTo>
                  <a:lnTo>
                    <a:pt x="572" y="250"/>
                  </a:lnTo>
                  <a:lnTo>
                    <a:pt x="527" y="134"/>
                  </a:lnTo>
                  <a:lnTo>
                    <a:pt x="456" y="54"/>
                  </a:lnTo>
                  <a:lnTo>
                    <a:pt x="34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8" name="Google Shape;1728;p152"/>
            <p:cNvSpPr/>
            <p:nvPr/>
          </p:nvSpPr>
          <p:spPr>
            <a:xfrm>
              <a:off x="6640304" y="4071836"/>
              <a:ext cx="23375" cy="25189"/>
            </a:xfrm>
            <a:custGeom>
              <a:rect b="b" l="l" r="r" t="t"/>
              <a:pathLst>
                <a:path extrusionOk="0" h="626" w="581">
                  <a:moveTo>
                    <a:pt x="286" y="1"/>
                  </a:moveTo>
                  <a:lnTo>
                    <a:pt x="232" y="10"/>
                  </a:lnTo>
                  <a:lnTo>
                    <a:pt x="125" y="54"/>
                  </a:lnTo>
                  <a:lnTo>
                    <a:pt x="45" y="135"/>
                  </a:lnTo>
                  <a:lnTo>
                    <a:pt x="0" y="251"/>
                  </a:lnTo>
                  <a:lnTo>
                    <a:pt x="0" y="313"/>
                  </a:lnTo>
                  <a:lnTo>
                    <a:pt x="0" y="376"/>
                  </a:lnTo>
                  <a:lnTo>
                    <a:pt x="45" y="492"/>
                  </a:lnTo>
                  <a:lnTo>
                    <a:pt x="125" y="581"/>
                  </a:lnTo>
                  <a:lnTo>
                    <a:pt x="232" y="626"/>
                  </a:lnTo>
                  <a:lnTo>
                    <a:pt x="348" y="626"/>
                  </a:lnTo>
                  <a:lnTo>
                    <a:pt x="456" y="581"/>
                  </a:lnTo>
                  <a:lnTo>
                    <a:pt x="527" y="492"/>
                  </a:lnTo>
                  <a:lnTo>
                    <a:pt x="572" y="376"/>
                  </a:lnTo>
                  <a:lnTo>
                    <a:pt x="581" y="313"/>
                  </a:lnTo>
                  <a:lnTo>
                    <a:pt x="572" y="251"/>
                  </a:lnTo>
                  <a:lnTo>
                    <a:pt x="527" y="135"/>
                  </a:lnTo>
                  <a:lnTo>
                    <a:pt x="456" y="54"/>
                  </a:lnTo>
                  <a:lnTo>
                    <a:pt x="348" y="10"/>
                  </a:lnTo>
                  <a:lnTo>
                    <a:pt x="286"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9" name="Google Shape;1729;p152"/>
            <p:cNvSpPr/>
            <p:nvPr/>
          </p:nvSpPr>
          <p:spPr>
            <a:xfrm>
              <a:off x="6640304" y="4237132"/>
              <a:ext cx="23375" cy="25551"/>
            </a:xfrm>
            <a:custGeom>
              <a:rect b="b" l="l" r="r" t="t"/>
              <a:pathLst>
                <a:path extrusionOk="0" h="635" w="581">
                  <a:moveTo>
                    <a:pt x="286" y="1"/>
                  </a:moveTo>
                  <a:lnTo>
                    <a:pt x="232" y="9"/>
                  </a:lnTo>
                  <a:lnTo>
                    <a:pt x="125" y="54"/>
                  </a:lnTo>
                  <a:lnTo>
                    <a:pt x="45" y="143"/>
                  </a:lnTo>
                  <a:lnTo>
                    <a:pt x="0" y="251"/>
                  </a:lnTo>
                  <a:lnTo>
                    <a:pt x="0" y="322"/>
                  </a:lnTo>
                  <a:lnTo>
                    <a:pt x="0" y="385"/>
                  </a:lnTo>
                  <a:lnTo>
                    <a:pt x="45" y="492"/>
                  </a:lnTo>
                  <a:lnTo>
                    <a:pt x="125" y="581"/>
                  </a:lnTo>
                  <a:lnTo>
                    <a:pt x="232" y="626"/>
                  </a:lnTo>
                  <a:lnTo>
                    <a:pt x="286" y="635"/>
                  </a:lnTo>
                  <a:lnTo>
                    <a:pt x="348" y="626"/>
                  </a:lnTo>
                  <a:lnTo>
                    <a:pt x="456" y="581"/>
                  </a:lnTo>
                  <a:lnTo>
                    <a:pt x="527" y="492"/>
                  </a:lnTo>
                  <a:lnTo>
                    <a:pt x="572" y="385"/>
                  </a:lnTo>
                  <a:lnTo>
                    <a:pt x="581" y="322"/>
                  </a:lnTo>
                  <a:lnTo>
                    <a:pt x="572" y="251"/>
                  </a:lnTo>
                  <a:lnTo>
                    <a:pt x="527" y="143"/>
                  </a:lnTo>
                  <a:lnTo>
                    <a:pt x="456" y="54"/>
                  </a:lnTo>
                  <a:lnTo>
                    <a:pt x="348" y="9"/>
                  </a:lnTo>
                  <a:lnTo>
                    <a:pt x="286"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0" name="Google Shape;1730;p152"/>
            <p:cNvSpPr/>
            <p:nvPr/>
          </p:nvSpPr>
          <p:spPr>
            <a:xfrm>
              <a:off x="6640304" y="4402789"/>
              <a:ext cx="23375" cy="25189"/>
            </a:xfrm>
            <a:custGeom>
              <a:rect b="b" l="l" r="r" t="t"/>
              <a:pathLst>
                <a:path extrusionOk="0" h="626" w="581">
                  <a:moveTo>
                    <a:pt x="232" y="0"/>
                  </a:moveTo>
                  <a:lnTo>
                    <a:pt x="125" y="54"/>
                  </a:lnTo>
                  <a:lnTo>
                    <a:pt x="45" y="134"/>
                  </a:lnTo>
                  <a:lnTo>
                    <a:pt x="0" y="250"/>
                  </a:lnTo>
                  <a:lnTo>
                    <a:pt x="0" y="313"/>
                  </a:lnTo>
                  <a:lnTo>
                    <a:pt x="0" y="375"/>
                  </a:lnTo>
                  <a:lnTo>
                    <a:pt x="45" y="491"/>
                  </a:lnTo>
                  <a:lnTo>
                    <a:pt x="125" y="572"/>
                  </a:lnTo>
                  <a:lnTo>
                    <a:pt x="232" y="616"/>
                  </a:lnTo>
                  <a:lnTo>
                    <a:pt x="286" y="625"/>
                  </a:lnTo>
                  <a:lnTo>
                    <a:pt x="348" y="616"/>
                  </a:lnTo>
                  <a:lnTo>
                    <a:pt x="456" y="572"/>
                  </a:lnTo>
                  <a:lnTo>
                    <a:pt x="527" y="491"/>
                  </a:lnTo>
                  <a:lnTo>
                    <a:pt x="572" y="375"/>
                  </a:lnTo>
                  <a:lnTo>
                    <a:pt x="581" y="313"/>
                  </a:lnTo>
                  <a:lnTo>
                    <a:pt x="572" y="250"/>
                  </a:lnTo>
                  <a:lnTo>
                    <a:pt x="527" y="134"/>
                  </a:lnTo>
                  <a:lnTo>
                    <a:pt x="456" y="54"/>
                  </a:lnTo>
                  <a:lnTo>
                    <a:pt x="34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1" name="Google Shape;1731;p152"/>
            <p:cNvSpPr/>
            <p:nvPr/>
          </p:nvSpPr>
          <p:spPr>
            <a:xfrm>
              <a:off x="6640304" y="4568085"/>
              <a:ext cx="23375" cy="25189"/>
            </a:xfrm>
            <a:custGeom>
              <a:rect b="b" l="l" r="r" t="t"/>
              <a:pathLst>
                <a:path extrusionOk="0" h="626" w="581">
                  <a:moveTo>
                    <a:pt x="232" y="0"/>
                  </a:moveTo>
                  <a:lnTo>
                    <a:pt x="125" y="54"/>
                  </a:lnTo>
                  <a:lnTo>
                    <a:pt x="45" y="134"/>
                  </a:lnTo>
                  <a:lnTo>
                    <a:pt x="0" y="250"/>
                  </a:lnTo>
                  <a:lnTo>
                    <a:pt x="0" y="313"/>
                  </a:lnTo>
                  <a:lnTo>
                    <a:pt x="0" y="375"/>
                  </a:lnTo>
                  <a:lnTo>
                    <a:pt x="45" y="491"/>
                  </a:lnTo>
                  <a:lnTo>
                    <a:pt x="125" y="572"/>
                  </a:lnTo>
                  <a:lnTo>
                    <a:pt x="232" y="625"/>
                  </a:lnTo>
                  <a:lnTo>
                    <a:pt x="348" y="625"/>
                  </a:lnTo>
                  <a:lnTo>
                    <a:pt x="456" y="572"/>
                  </a:lnTo>
                  <a:lnTo>
                    <a:pt x="527" y="491"/>
                  </a:lnTo>
                  <a:lnTo>
                    <a:pt x="572" y="375"/>
                  </a:lnTo>
                  <a:lnTo>
                    <a:pt x="581" y="313"/>
                  </a:lnTo>
                  <a:lnTo>
                    <a:pt x="572" y="250"/>
                  </a:lnTo>
                  <a:lnTo>
                    <a:pt x="527" y="134"/>
                  </a:lnTo>
                  <a:lnTo>
                    <a:pt x="456" y="54"/>
                  </a:lnTo>
                  <a:lnTo>
                    <a:pt x="34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2" name="Google Shape;1732;p152"/>
            <p:cNvSpPr/>
            <p:nvPr/>
          </p:nvSpPr>
          <p:spPr>
            <a:xfrm>
              <a:off x="6812740" y="3906581"/>
              <a:ext cx="23375" cy="25189"/>
            </a:xfrm>
            <a:custGeom>
              <a:rect b="b" l="l" r="r" t="t"/>
              <a:pathLst>
                <a:path extrusionOk="0" h="626" w="581">
                  <a:moveTo>
                    <a:pt x="233" y="0"/>
                  </a:moveTo>
                  <a:lnTo>
                    <a:pt x="134" y="54"/>
                  </a:lnTo>
                  <a:lnTo>
                    <a:pt x="54" y="134"/>
                  </a:lnTo>
                  <a:lnTo>
                    <a:pt x="9" y="250"/>
                  </a:lnTo>
                  <a:lnTo>
                    <a:pt x="0" y="313"/>
                  </a:lnTo>
                  <a:lnTo>
                    <a:pt x="9" y="375"/>
                  </a:lnTo>
                  <a:lnTo>
                    <a:pt x="54" y="491"/>
                  </a:lnTo>
                  <a:lnTo>
                    <a:pt x="134" y="572"/>
                  </a:lnTo>
                  <a:lnTo>
                    <a:pt x="233" y="625"/>
                  </a:lnTo>
                  <a:lnTo>
                    <a:pt x="349" y="625"/>
                  </a:lnTo>
                  <a:lnTo>
                    <a:pt x="456" y="572"/>
                  </a:lnTo>
                  <a:lnTo>
                    <a:pt x="536" y="491"/>
                  </a:lnTo>
                  <a:lnTo>
                    <a:pt x="581" y="375"/>
                  </a:lnTo>
                  <a:lnTo>
                    <a:pt x="581" y="313"/>
                  </a:lnTo>
                  <a:lnTo>
                    <a:pt x="581" y="250"/>
                  </a:lnTo>
                  <a:lnTo>
                    <a:pt x="536" y="134"/>
                  </a:lnTo>
                  <a:lnTo>
                    <a:pt x="456" y="54"/>
                  </a:lnTo>
                  <a:lnTo>
                    <a:pt x="34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3" name="Google Shape;1733;p152"/>
            <p:cNvSpPr/>
            <p:nvPr/>
          </p:nvSpPr>
          <p:spPr>
            <a:xfrm>
              <a:off x="6812740" y="4071836"/>
              <a:ext cx="23375" cy="25189"/>
            </a:xfrm>
            <a:custGeom>
              <a:rect b="b" l="l" r="r" t="t"/>
              <a:pathLst>
                <a:path extrusionOk="0" h="626" w="581">
                  <a:moveTo>
                    <a:pt x="295" y="1"/>
                  </a:moveTo>
                  <a:lnTo>
                    <a:pt x="233" y="10"/>
                  </a:lnTo>
                  <a:lnTo>
                    <a:pt x="134" y="54"/>
                  </a:lnTo>
                  <a:lnTo>
                    <a:pt x="54" y="135"/>
                  </a:lnTo>
                  <a:lnTo>
                    <a:pt x="9" y="251"/>
                  </a:lnTo>
                  <a:lnTo>
                    <a:pt x="0" y="313"/>
                  </a:lnTo>
                  <a:lnTo>
                    <a:pt x="9" y="376"/>
                  </a:lnTo>
                  <a:lnTo>
                    <a:pt x="54" y="492"/>
                  </a:lnTo>
                  <a:lnTo>
                    <a:pt x="134" y="581"/>
                  </a:lnTo>
                  <a:lnTo>
                    <a:pt x="233" y="626"/>
                  </a:lnTo>
                  <a:lnTo>
                    <a:pt x="349" y="626"/>
                  </a:lnTo>
                  <a:lnTo>
                    <a:pt x="456" y="581"/>
                  </a:lnTo>
                  <a:lnTo>
                    <a:pt x="536" y="492"/>
                  </a:lnTo>
                  <a:lnTo>
                    <a:pt x="581" y="376"/>
                  </a:lnTo>
                  <a:lnTo>
                    <a:pt x="581" y="313"/>
                  </a:lnTo>
                  <a:lnTo>
                    <a:pt x="581" y="251"/>
                  </a:lnTo>
                  <a:lnTo>
                    <a:pt x="536" y="135"/>
                  </a:lnTo>
                  <a:lnTo>
                    <a:pt x="456" y="54"/>
                  </a:lnTo>
                  <a:lnTo>
                    <a:pt x="349" y="10"/>
                  </a:lnTo>
                  <a:lnTo>
                    <a:pt x="295"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4" name="Google Shape;1734;p152"/>
            <p:cNvSpPr/>
            <p:nvPr/>
          </p:nvSpPr>
          <p:spPr>
            <a:xfrm>
              <a:off x="6812740" y="4237132"/>
              <a:ext cx="23375" cy="25551"/>
            </a:xfrm>
            <a:custGeom>
              <a:rect b="b" l="l" r="r" t="t"/>
              <a:pathLst>
                <a:path extrusionOk="0" h="635" w="581">
                  <a:moveTo>
                    <a:pt x="295" y="1"/>
                  </a:moveTo>
                  <a:lnTo>
                    <a:pt x="233" y="9"/>
                  </a:lnTo>
                  <a:lnTo>
                    <a:pt x="134" y="54"/>
                  </a:lnTo>
                  <a:lnTo>
                    <a:pt x="54" y="143"/>
                  </a:lnTo>
                  <a:lnTo>
                    <a:pt x="9" y="251"/>
                  </a:lnTo>
                  <a:lnTo>
                    <a:pt x="0" y="322"/>
                  </a:lnTo>
                  <a:lnTo>
                    <a:pt x="9" y="385"/>
                  </a:lnTo>
                  <a:lnTo>
                    <a:pt x="54" y="492"/>
                  </a:lnTo>
                  <a:lnTo>
                    <a:pt x="134" y="581"/>
                  </a:lnTo>
                  <a:lnTo>
                    <a:pt x="233" y="626"/>
                  </a:lnTo>
                  <a:lnTo>
                    <a:pt x="295" y="635"/>
                  </a:lnTo>
                  <a:lnTo>
                    <a:pt x="349" y="626"/>
                  </a:lnTo>
                  <a:lnTo>
                    <a:pt x="456" y="581"/>
                  </a:lnTo>
                  <a:lnTo>
                    <a:pt x="536" y="492"/>
                  </a:lnTo>
                  <a:lnTo>
                    <a:pt x="581" y="385"/>
                  </a:lnTo>
                  <a:lnTo>
                    <a:pt x="581" y="322"/>
                  </a:lnTo>
                  <a:lnTo>
                    <a:pt x="581" y="251"/>
                  </a:lnTo>
                  <a:lnTo>
                    <a:pt x="536" y="143"/>
                  </a:lnTo>
                  <a:lnTo>
                    <a:pt x="456" y="54"/>
                  </a:lnTo>
                  <a:lnTo>
                    <a:pt x="349" y="9"/>
                  </a:lnTo>
                  <a:lnTo>
                    <a:pt x="295"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5" name="Google Shape;1735;p152"/>
            <p:cNvSpPr/>
            <p:nvPr/>
          </p:nvSpPr>
          <p:spPr>
            <a:xfrm>
              <a:off x="6812740" y="4402789"/>
              <a:ext cx="23375" cy="25189"/>
            </a:xfrm>
            <a:custGeom>
              <a:rect b="b" l="l" r="r" t="t"/>
              <a:pathLst>
                <a:path extrusionOk="0" h="626" w="581">
                  <a:moveTo>
                    <a:pt x="233" y="0"/>
                  </a:moveTo>
                  <a:lnTo>
                    <a:pt x="134" y="54"/>
                  </a:lnTo>
                  <a:lnTo>
                    <a:pt x="54" y="134"/>
                  </a:lnTo>
                  <a:lnTo>
                    <a:pt x="9" y="250"/>
                  </a:lnTo>
                  <a:lnTo>
                    <a:pt x="0" y="313"/>
                  </a:lnTo>
                  <a:lnTo>
                    <a:pt x="9" y="375"/>
                  </a:lnTo>
                  <a:lnTo>
                    <a:pt x="54" y="491"/>
                  </a:lnTo>
                  <a:lnTo>
                    <a:pt x="134" y="572"/>
                  </a:lnTo>
                  <a:lnTo>
                    <a:pt x="233" y="616"/>
                  </a:lnTo>
                  <a:lnTo>
                    <a:pt x="295" y="625"/>
                  </a:lnTo>
                  <a:lnTo>
                    <a:pt x="349" y="616"/>
                  </a:lnTo>
                  <a:lnTo>
                    <a:pt x="456" y="572"/>
                  </a:lnTo>
                  <a:lnTo>
                    <a:pt x="536" y="491"/>
                  </a:lnTo>
                  <a:lnTo>
                    <a:pt x="581" y="375"/>
                  </a:lnTo>
                  <a:lnTo>
                    <a:pt x="581" y="313"/>
                  </a:lnTo>
                  <a:lnTo>
                    <a:pt x="581" y="250"/>
                  </a:lnTo>
                  <a:lnTo>
                    <a:pt x="536" y="134"/>
                  </a:lnTo>
                  <a:lnTo>
                    <a:pt x="456" y="54"/>
                  </a:lnTo>
                  <a:lnTo>
                    <a:pt x="34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6" name="Google Shape;1736;p152"/>
            <p:cNvSpPr/>
            <p:nvPr/>
          </p:nvSpPr>
          <p:spPr>
            <a:xfrm>
              <a:off x="6812740" y="4568085"/>
              <a:ext cx="23375" cy="25189"/>
            </a:xfrm>
            <a:custGeom>
              <a:rect b="b" l="l" r="r" t="t"/>
              <a:pathLst>
                <a:path extrusionOk="0" h="626" w="581">
                  <a:moveTo>
                    <a:pt x="233" y="0"/>
                  </a:moveTo>
                  <a:lnTo>
                    <a:pt x="134" y="54"/>
                  </a:lnTo>
                  <a:lnTo>
                    <a:pt x="54" y="134"/>
                  </a:lnTo>
                  <a:lnTo>
                    <a:pt x="9" y="250"/>
                  </a:lnTo>
                  <a:lnTo>
                    <a:pt x="0" y="313"/>
                  </a:lnTo>
                  <a:lnTo>
                    <a:pt x="9" y="375"/>
                  </a:lnTo>
                  <a:lnTo>
                    <a:pt x="54" y="491"/>
                  </a:lnTo>
                  <a:lnTo>
                    <a:pt x="134" y="572"/>
                  </a:lnTo>
                  <a:lnTo>
                    <a:pt x="233" y="625"/>
                  </a:lnTo>
                  <a:lnTo>
                    <a:pt x="349" y="625"/>
                  </a:lnTo>
                  <a:lnTo>
                    <a:pt x="456" y="572"/>
                  </a:lnTo>
                  <a:lnTo>
                    <a:pt x="536" y="491"/>
                  </a:lnTo>
                  <a:lnTo>
                    <a:pt x="581" y="375"/>
                  </a:lnTo>
                  <a:lnTo>
                    <a:pt x="581" y="313"/>
                  </a:lnTo>
                  <a:lnTo>
                    <a:pt x="581" y="250"/>
                  </a:lnTo>
                  <a:lnTo>
                    <a:pt x="536" y="134"/>
                  </a:lnTo>
                  <a:lnTo>
                    <a:pt x="456" y="54"/>
                  </a:lnTo>
                  <a:lnTo>
                    <a:pt x="34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7" name="Google Shape;1737;p152"/>
            <p:cNvSpPr/>
            <p:nvPr/>
          </p:nvSpPr>
          <p:spPr>
            <a:xfrm>
              <a:off x="6985539" y="3906581"/>
              <a:ext cx="23415" cy="25189"/>
            </a:xfrm>
            <a:custGeom>
              <a:rect b="b" l="l" r="r" t="t"/>
              <a:pathLst>
                <a:path extrusionOk="0" h="626" w="582">
                  <a:moveTo>
                    <a:pt x="233" y="0"/>
                  </a:moveTo>
                  <a:lnTo>
                    <a:pt x="126" y="54"/>
                  </a:lnTo>
                  <a:lnTo>
                    <a:pt x="45" y="134"/>
                  </a:lnTo>
                  <a:lnTo>
                    <a:pt x="10" y="250"/>
                  </a:lnTo>
                  <a:lnTo>
                    <a:pt x="1" y="313"/>
                  </a:lnTo>
                  <a:lnTo>
                    <a:pt x="10" y="375"/>
                  </a:lnTo>
                  <a:lnTo>
                    <a:pt x="45" y="491"/>
                  </a:lnTo>
                  <a:lnTo>
                    <a:pt x="126" y="572"/>
                  </a:lnTo>
                  <a:lnTo>
                    <a:pt x="233" y="625"/>
                  </a:lnTo>
                  <a:lnTo>
                    <a:pt x="349" y="625"/>
                  </a:lnTo>
                  <a:lnTo>
                    <a:pt x="456" y="572"/>
                  </a:lnTo>
                  <a:lnTo>
                    <a:pt x="528" y="491"/>
                  </a:lnTo>
                  <a:lnTo>
                    <a:pt x="572" y="375"/>
                  </a:lnTo>
                  <a:lnTo>
                    <a:pt x="581" y="313"/>
                  </a:lnTo>
                  <a:lnTo>
                    <a:pt x="572" y="250"/>
                  </a:lnTo>
                  <a:lnTo>
                    <a:pt x="528" y="134"/>
                  </a:lnTo>
                  <a:lnTo>
                    <a:pt x="456" y="54"/>
                  </a:lnTo>
                  <a:lnTo>
                    <a:pt x="34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8" name="Google Shape;1738;p152"/>
            <p:cNvSpPr/>
            <p:nvPr/>
          </p:nvSpPr>
          <p:spPr>
            <a:xfrm>
              <a:off x="6985539" y="4071836"/>
              <a:ext cx="23415" cy="25189"/>
            </a:xfrm>
            <a:custGeom>
              <a:rect b="b" l="l" r="r" t="t"/>
              <a:pathLst>
                <a:path extrusionOk="0" h="626" w="582">
                  <a:moveTo>
                    <a:pt x="287" y="1"/>
                  </a:moveTo>
                  <a:lnTo>
                    <a:pt x="233" y="10"/>
                  </a:lnTo>
                  <a:lnTo>
                    <a:pt x="126" y="54"/>
                  </a:lnTo>
                  <a:lnTo>
                    <a:pt x="45" y="135"/>
                  </a:lnTo>
                  <a:lnTo>
                    <a:pt x="10" y="251"/>
                  </a:lnTo>
                  <a:lnTo>
                    <a:pt x="1" y="313"/>
                  </a:lnTo>
                  <a:lnTo>
                    <a:pt x="10" y="376"/>
                  </a:lnTo>
                  <a:lnTo>
                    <a:pt x="45" y="492"/>
                  </a:lnTo>
                  <a:lnTo>
                    <a:pt x="126" y="581"/>
                  </a:lnTo>
                  <a:lnTo>
                    <a:pt x="233" y="626"/>
                  </a:lnTo>
                  <a:lnTo>
                    <a:pt x="349" y="626"/>
                  </a:lnTo>
                  <a:lnTo>
                    <a:pt x="456" y="581"/>
                  </a:lnTo>
                  <a:lnTo>
                    <a:pt x="528" y="492"/>
                  </a:lnTo>
                  <a:lnTo>
                    <a:pt x="572" y="376"/>
                  </a:lnTo>
                  <a:lnTo>
                    <a:pt x="581" y="313"/>
                  </a:lnTo>
                  <a:lnTo>
                    <a:pt x="572" y="251"/>
                  </a:lnTo>
                  <a:lnTo>
                    <a:pt x="528" y="135"/>
                  </a:lnTo>
                  <a:lnTo>
                    <a:pt x="456" y="54"/>
                  </a:lnTo>
                  <a:lnTo>
                    <a:pt x="349" y="10"/>
                  </a:lnTo>
                  <a:lnTo>
                    <a:pt x="287"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9" name="Google Shape;1739;p152"/>
            <p:cNvSpPr/>
            <p:nvPr/>
          </p:nvSpPr>
          <p:spPr>
            <a:xfrm>
              <a:off x="6985539" y="4237132"/>
              <a:ext cx="23415" cy="25551"/>
            </a:xfrm>
            <a:custGeom>
              <a:rect b="b" l="l" r="r" t="t"/>
              <a:pathLst>
                <a:path extrusionOk="0" h="635" w="582">
                  <a:moveTo>
                    <a:pt x="287" y="1"/>
                  </a:moveTo>
                  <a:lnTo>
                    <a:pt x="233" y="9"/>
                  </a:lnTo>
                  <a:lnTo>
                    <a:pt x="126" y="54"/>
                  </a:lnTo>
                  <a:lnTo>
                    <a:pt x="45" y="143"/>
                  </a:lnTo>
                  <a:lnTo>
                    <a:pt x="10" y="251"/>
                  </a:lnTo>
                  <a:lnTo>
                    <a:pt x="1" y="322"/>
                  </a:lnTo>
                  <a:lnTo>
                    <a:pt x="10" y="385"/>
                  </a:lnTo>
                  <a:lnTo>
                    <a:pt x="45" y="492"/>
                  </a:lnTo>
                  <a:lnTo>
                    <a:pt x="126" y="581"/>
                  </a:lnTo>
                  <a:lnTo>
                    <a:pt x="233" y="626"/>
                  </a:lnTo>
                  <a:lnTo>
                    <a:pt x="287" y="635"/>
                  </a:lnTo>
                  <a:lnTo>
                    <a:pt x="349" y="626"/>
                  </a:lnTo>
                  <a:lnTo>
                    <a:pt x="456" y="581"/>
                  </a:lnTo>
                  <a:lnTo>
                    <a:pt x="528" y="492"/>
                  </a:lnTo>
                  <a:lnTo>
                    <a:pt x="572" y="385"/>
                  </a:lnTo>
                  <a:lnTo>
                    <a:pt x="581" y="322"/>
                  </a:lnTo>
                  <a:lnTo>
                    <a:pt x="572" y="251"/>
                  </a:lnTo>
                  <a:lnTo>
                    <a:pt x="528" y="143"/>
                  </a:lnTo>
                  <a:lnTo>
                    <a:pt x="456" y="54"/>
                  </a:lnTo>
                  <a:lnTo>
                    <a:pt x="349" y="9"/>
                  </a:lnTo>
                  <a:lnTo>
                    <a:pt x="287"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0" name="Google Shape;1740;p152"/>
            <p:cNvSpPr/>
            <p:nvPr/>
          </p:nvSpPr>
          <p:spPr>
            <a:xfrm>
              <a:off x="6985539" y="4402789"/>
              <a:ext cx="23415" cy="25189"/>
            </a:xfrm>
            <a:custGeom>
              <a:rect b="b" l="l" r="r" t="t"/>
              <a:pathLst>
                <a:path extrusionOk="0" h="626" w="582">
                  <a:moveTo>
                    <a:pt x="233" y="0"/>
                  </a:moveTo>
                  <a:lnTo>
                    <a:pt x="126" y="54"/>
                  </a:lnTo>
                  <a:lnTo>
                    <a:pt x="45" y="134"/>
                  </a:lnTo>
                  <a:lnTo>
                    <a:pt x="10" y="250"/>
                  </a:lnTo>
                  <a:lnTo>
                    <a:pt x="1" y="313"/>
                  </a:lnTo>
                  <a:lnTo>
                    <a:pt x="10" y="375"/>
                  </a:lnTo>
                  <a:lnTo>
                    <a:pt x="45" y="491"/>
                  </a:lnTo>
                  <a:lnTo>
                    <a:pt x="126" y="572"/>
                  </a:lnTo>
                  <a:lnTo>
                    <a:pt x="233" y="616"/>
                  </a:lnTo>
                  <a:lnTo>
                    <a:pt x="287" y="625"/>
                  </a:lnTo>
                  <a:lnTo>
                    <a:pt x="349" y="616"/>
                  </a:lnTo>
                  <a:lnTo>
                    <a:pt x="456" y="572"/>
                  </a:lnTo>
                  <a:lnTo>
                    <a:pt x="528" y="491"/>
                  </a:lnTo>
                  <a:lnTo>
                    <a:pt x="572" y="375"/>
                  </a:lnTo>
                  <a:lnTo>
                    <a:pt x="581" y="313"/>
                  </a:lnTo>
                  <a:lnTo>
                    <a:pt x="572" y="250"/>
                  </a:lnTo>
                  <a:lnTo>
                    <a:pt x="528" y="134"/>
                  </a:lnTo>
                  <a:lnTo>
                    <a:pt x="456" y="54"/>
                  </a:lnTo>
                  <a:lnTo>
                    <a:pt x="34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1" name="Google Shape;1741;p152"/>
            <p:cNvSpPr/>
            <p:nvPr/>
          </p:nvSpPr>
          <p:spPr>
            <a:xfrm>
              <a:off x="6985539" y="4568085"/>
              <a:ext cx="23415" cy="25189"/>
            </a:xfrm>
            <a:custGeom>
              <a:rect b="b" l="l" r="r" t="t"/>
              <a:pathLst>
                <a:path extrusionOk="0" h="626" w="582">
                  <a:moveTo>
                    <a:pt x="233" y="0"/>
                  </a:moveTo>
                  <a:lnTo>
                    <a:pt x="126" y="54"/>
                  </a:lnTo>
                  <a:lnTo>
                    <a:pt x="45" y="134"/>
                  </a:lnTo>
                  <a:lnTo>
                    <a:pt x="10" y="250"/>
                  </a:lnTo>
                  <a:lnTo>
                    <a:pt x="1" y="313"/>
                  </a:lnTo>
                  <a:lnTo>
                    <a:pt x="10" y="375"/>
                  </a:lnTo>
                  <a:lnTo>
                    <a:pt x="45" y="491"/>
                  </a:lnTo>
                  <a:lnTo>
                    <a:pt x="126" y="572"/>
                  </a:lnTo>
                  <a:lnTo>
                    <a:pt x="233" y="625"/>
                  </a:lnTo>
                  <a:lnTo>
                    <a:pt x="349" y="625"/>
                  </a:lnTo>
                  <a:lnTo>
                    <a:pt x="456" y="572"/>
                  </a:lnTo>
                  <a:lnTo>
                    <a:pt x="528" y="491"/>
                  </a:lnTo>
                  <a:lnTo>
                    <a:pt x="572" y="375"/>
                  </a:lnTo>
                  <a:lnTo>
                    <a:pt x="581" y="313"/>
                  </a:lnTo>
                  <a:lnTo>
                    <a:pt x="572" y="250"/>
                  </a:lnTo>
                  <a:lnTo>
                    <a:pt x="528" y="134"/>
                  </a:lnTo>
                  <a:lnTo>
                    <a:pt x="456" y="54"/>
                  </a:lnTo>
                  <a:lnTo>
                    <a:pt x="34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742" name="Google Shape;1742;p152"/>
          <p:cNvSpPr/>
          <p:nvPr/>
        </p:nvSpPr>
        <p:spPr>
          <a:xfrm>
            <a:off x="8698265" y="4870865"/>
            <a:ext cx="136800" cy="139800"/>
          </a:xfrm>
          <a:prstGeom prst="ellipse">
            <a:avLst/>
          </a:pr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 name="Google Shape;1743;p152"/>
          <p:cNvSpPr txBox="1"/>
          <p:nvPr>
            <p:ph idx="12" type="sldNum"/>
          </p:nvPr>
        </p:nvSpPr>
        <p:spPr>
          <a:xfrm>
            <a:off x="290521" y="4874925"/>
            <a:ext cx="312300" cy="131700"/>
          </a:xfrm>
          <a:prstGeom prst="rect">
            <a:avLst/>
          </a:prstGeom>
          <a:noFill/>
          <a:ln>
            <a:noFill/>
          </a:ln>
        </p:spPr>
        <p:txBody>
          <a:bodyPr anchorCtr="0" anchor="ctr" bIns="0" lIns="0" spcFirstLastPara="1" rIns="0" wrap="square" tIns="0">
            <a:noAutofit/>
          </a:bodyPr>
          <a:lstStyle>
            <a:lvl1pPr indent="0" lvl="0"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1pPr>
            <a:lvl2pPr indent="0" lvl="1"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2pPr>
            <a:lvl3pPr indent="0" lvl="2"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3pPr>
            <a:lvl4pPr indent="0" lvl="3"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4pPr>
            <a:lvl5pPr indent="0" lvl="4"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5pPr>
            <a:lvl6pPr indent="0" lvl="5"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6pPr>
            <a:lvl7pPr indent="0" lvl="6"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7pPr>
            <a:lvl8pPr indent="0" lvl="7"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8pPr>
            <a:lvl9pPr indent="0" lvl="8"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9pPr>
          </a:lstStyle>
          <a:p>
            <a:pPr indent="0" lvl="0" marL="0" rtl="0" algn="l">
              <a:spcBef>
                <a:spcPts val="0"/>
              </a:spcBef>
              <a:spcAft>
                <a:spcPts val="0"/>
              </a:spcAft>
              <a:buNone/>
            </a:pPr>
            <a:fld id="{00000000-1234-1234-1234-123412341234}" type="slidenum">
              <a:rPr lang="en"/>
              <a:t>‹#›</a:t>
            </a:fld>
            <a:endParaRPr/>
          </a:p>
        </p:txBody>
      </p:sp>
      <p:sp>
        <p:nvSpPr>
          <p:cNvPr id="1744" name="Google Shape;1744;p152"/>
          <p:cNvSpPr txBox="1"/>
          <p:nvPr/>
        </p:nvSpPr>
        <p:spPr>
          <a:xfrm>
            <a:off x="1206943" y="4874925"/>
            <a:ext cx="1577100" cy="131700"/>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Clr>
                <a:srgbClr val="000000"/>
              </a:buClr>
              <a:buSzPts val="600"/>
              <a:buFont typeface="Arial"/>
              <a:buNone/>
            </a:pPr>
            <a:r>
              <a:rPr lang="en" sz="600">
                <a:solidFill>
                  <a:schemeClr val="dk2"/>
                </a:solidFill>
                <a:latin typeface="Helvetica Neue"/>
                <a:ea typeface="Helvetica Neue"/>
                <a:cs typeface="Helvetica Neue"/>
                <a:sym typeface="Helvetica Neue"/>
              </a:rPr>
              <a:t>2022 © AppFolio, Inc. Confidential</a:t>
            </a:r>
            <a:endParaRPr sz="600">
              <a:solidFill>
                <a:schemeClr val="dk2"/>
              </a:solidFill>
              <a:latin typeface="Helvetica Neue"/>
              <a:ea typeface="Helvetica Neue"/>
              <a:cs typeface="Helvetica Neue"/>
              <a:sym typeface="Helvetica Neue"/>
            </a:endParaRPr>
          </a:p>
        </p:txBody>
      </p:sp>
      <p:grpSp>
        <p:nvGrpSpPr>
          <p:cNvPr id="1745" name="Google Shape;1745;p152"/>
          <p:cNvGrpSpPr/>
          <p:nvPr/>
        </p:nvGrpSpPr>
        <p:grpSpPr>
          <a:xfrm>
            <a:off x="8684368" y="4856161"/>
            <a:ext cx="164601" cy="164574"/>
            <a:chOff x="5701200" y="2981425"/>
            <a:chExt cx="927850" cy="905250"/>
          </a:xfrm>
        </p:grpSpPr>
        <p:sp>
          <p:nvSpPr>
            <p:cNvPr id="1746" name="Google Shape;1746;p152"/>
            <p:cNvSpPr/>
            <p:nvPr/>
          </p:nvSpPr>
          <p:spPr>
            <a:xfrm>
              <a:off x="5701200" y="2981425"/>
              <a:ext cx="927850" cy="905250"/>
            </a:xfrm>
            <a:custGeom>
              <a:rect b="b" l="l" r="r" t="t"/>
              <a:pathLst>
                <a:path extrusionOk="0" h="36210" w="37114">
                  <a:moveTo>
                    <a:pt x="20237" y="5748"/>
                  </a:moveTo>
                  <a:lnTo>
                    <a:pt x="20587" y="5761"/>
                  </a:lnTo>
                  <a:lnTo>
                    <a:pt x="20925" y="5788"/>
                  </a:lnTo>
                  <a:lnTo>
                    <a:pt x="21262" y="5815"/>
                  </a:lnTo>
                  <a:lnTo>
                    <a:pt x="21599" y="5869"/>
                  </a:lnTo>
                  <a:lnTo>
                    <a:pt x="21936" y="5923"/>
                  </a:lnTo>
                  <a:lnTo>
                    <a:pt x="22274" y="5991"/>
                  </a:lnTo>
                  <a:lnTo>
                    <a:pt x="22597" y="6072"/>
                  </a:lnTo>
                  <a:lnTo>
                    <a:pt x="22921" y="6166"/>
                  </a:lnTo>
                  <a:lnTo>
                    <a:pt x="23245" y="6260"/>
                  </a:lnTo>
                  <a:lnTo>
                    <a:pt x="23569" y="6368"/>
                  </a:lnTo>
                  <a:lnTo>
                    <a:pt x="23893" y="6503"/>
                  </a:lnTo>
                  <a:lnTo>
                    <a:pt x="24203" y="6625"/>
                  </a:lnTo>
                  <a:lnTo>
                    <a:pt x="24513" y="6773"/>
                  </a:lnTo>
                  <a:lnTo>
                    <a:pt x="24823" y="6922"/>
                  </a:lnTo>
                  <a:lnTo>
                    <a:pt x="25120" y="7083"/>
                  </a:lnTo>
                  <a:lnTo>
                    <a:pt x="25417" y="7272"/>
                  </a:lnTo>
                  <a:lnTo>
                    <a:pt x="25714" y="7488"/>
                  </a:lnTo>
                  <a:lnTo>
                    <a:pt x="26011" y="7731"/>
                  </a:lnTo>
                  <a:lnTo>
                    <a:pt x="26307" y="8001"/>
                  </a:lnTo>
                  <a:lnTo>
                    <a:pt x="26604" y="8298"/>
                  </a:lnTo>
                  <a:lnTo>
                    <a:pt x="26887" y="8621"/>
                  </a:lnTo>
                  <a:lnTo>
                    <a:pt x="27157" y="8972"/>
                  </a:lnTo>
                  <a:lnTo>
                    <a:pt x="27292" y="9174"/>
                  </a:lnTo>
                  <a:lnTo>
                    <a:pt x="27414" y="9363"/>
                  </a:lnTo>
                  <a:lnTo>
                    <a:pt x="27535" y="9579"/>
                  </a:lnTo>
                  <a:lnTo>
                    <a:pt x="27656" y="9795"/>
                  </a:lnTo>
                  <a:lnTo>
                    <a:pt x="27764" y="10024"/>
                  </a:lnTo>
                  <a:lnTo>
                    <a:pt x="27872" y="10254"/>
                  </a:lnTo>
                  <a:lnTo>
                    <a:pt x="27967" y="10497"/>
                  </a:lnTo>
                  <a:lnTo>
                    <a:pt x="28061" y="10753"/>
                  </a:lnTo>
                  <a:lnTo>
                    <a:pt x="28142" y="11023"/>
                  </a:lnTo>
                  <a:lnTo>
                    <a:pt x="28223" y="11292"/>
                  </a:lnTo>
                  <a:lnTo>
                    <a:pt x="28290" y="11576"/>
                  </a:lnTo>
                  <a:lnTo>
                    <a:pt x="28358" y="11873"/>
                  </a:lnTo>
                  <a:lnTo>
                    <a:pt x="28412" y="12169"/>
                  </a:lnTo>
                  <a:lnTo>
                    <a:pt x="28452" y="12493"/>
                  </a:lnTo>
                  <a:lnTo>
                    <a:pt x="28493" y="12817"/>
                  </a:lnTo>
                  <a:lnTo>
                    <a:pt x="28520" y="13154"/>
                  </a:lnTo>
                  <a:lnTo>
                    <a:pt x="28533" y="13491"/>
                  </a:lnTo>
                  <a:lnTo>
                    <a:pt x="28533" y="13856"/>
                  </a:lnTo>
                  <a:lnTo>
                    <a:pt x="28533" y="15893"/>
                  </a:lnTo>
                  <a:lnTo>
                    <a:pt x="28560" y="17039"/>
                  </a:lnTo>
                  <a:lnTo>
                    <a:pt x="28560" y="18186"/>
                  </a:lnTo>
                  <a:lnTo>
                    <a:pt x="28560" y="19319"/>
                  </a:lnTo>
                  <a:lnTo>
                    <a:pt x="28533" y="20412"/>
                  </a:lnTo>
                  <a:lnTo>
                    <a:pt x="28506" y="20938"/>
                  </a:lnTo>
                  <a:lnTo>
                    <a:pt x="28479" y="21451"/>
                  </a:lnTo>
                  <a:lnTo>
                    <a:pt x="28425" y="21937"/>
                  </a:lnTo>
                  <a:lnTo>
                    <a:pt x="28371" y="22395"/>
                  </a:lnTo>
                  <a:lnTo>
                    <a:pt x="28304" y="22827"/>
                  </a:lnTo>
                  <a:lnTo>
                    <a:pt x="28223" y="23218"/>
                  </a:lnTo>
                  <a:lnTo>
                    <a:pt x="28142" y="23582"/>
                  </a:lnTo>
                  <a:lnTo>
                    <a:pt x="28034" y="23906"/>
                  </a:lnTo>
                  <a:lnTo>
                    <a:pt x="27845" y="24392"/>
                  </a:lnTo>
                  <a:lnTo>
                    <a:pt x="27629" y="24864"/>
                  </a:lnTo>
                  <a:lnTo>
                    <a:pt x="27387" y="25323"/>
                  </a:lnTo>
                  <a:lnTo>
                    <a:pt x="27117" y="25768"/>
                  </a:lnTo>
                  <a:lnTo>
                    <a:pt x="26833" y="26200"/>
                  </a:lnTo>
                  <a:lnTo>
                    <a:pt x="26523" y="26618"/>
                  </a:lnTo>
                  <a:lnTo>
                    <a:pt x="26199" y="27009"/>
                  </a:lnTo>
                  <a:lnTo>
                    <a:pt x="25835" y="27400"/>
                  </a:lnTo>
                  <a:lnTo>
                    <a:pt x="25471" y="27751"/>
                  </a:lnTo>
                  <a:lnTo>
                    <a:pt x="25080" y="28088"/>
                  </a:lnTo>
                  <a:lnTo>
                    <a:pt x="24661" y="28412"/>
                  </a:lnTo>
                  <a:lnTo>
                    <a:pt x="24243" y="28709"/>
                  </a:lnTo>
                  <a:lnTo>
                    <a:pt x="23798" y="28979"/>
                  </a:lnTo>
                  <a:lnTo>
                    <a:pt x="23353" y="29222"/>
                  </a:lnTo>
                  <a:lnTo>
                    <a:pt x="22881" y="29451"/>
                  </a:lnTo>
                  <a:lnTo>
                    <a:pt x="22409" y="29640"/>
                  </a:lnTo>
                  <a:lnTo>
                    <a:pt x="22287" y="29694"/>
                  </a:lnTo>
                  <a:lnTo>
                    <a:pt x="21788" y="29869"/>
                  </a:lnTo>
                  <a:lnTo>
                    <a:pt x="21289" y="30031"/>
                  </a:lnTo>
                  <a:lnTo>
                    <a:pt x="20776" y="30152"/>
                  </a:lnTo>
                  <a:lnTo>
                    <a:pt x="20264" y="30260"/>
                  </a:lnTo>
                  <a:lnTo>
                    <a:pt x="19737" y="30341"/>
                  </a:lnTo>
                  <a:lnTo>
                    <a:pt x="19211" y="30395"/>
                  </a:lnTo>
                  <a:lnTo>
                    <a:pt x="18685" y="30422"/>
                  </a:lnTo>
                  <a:lnTo>
                    <a:pt x="17484" y="30422"/>
                  </a:lnTo>
                  <a:lnTo>
                    <a:pt x="17134" y="30395"/>
                  </a:lnTo>
                  <a:lnTo>
                    <a:pt x="16769" y="30368"/>
                  </a:lnTo>
                  <a:lnTo>
                    <a:pt x="16405" y="30328"/>
                  </a:lnTo>
                  <a:lnTo>
                    <a:pt x="16027" y="30274"/>
                  </a:lnTo>
                  <a:lnTo>
                    <a:pt x="15650" y="30193"/>
                  </a:lnTo>
                  <a:lnTo>
                    <a:pt x="15272" y="30112"/>
                  </a:lnTo>
                  <a:lnTo>
                    <a:pt x="14894" y="30017"/>
                  </a:lnTo>
                  <a:lnTo>
                    <a:pt x="14517" y="29910"/>
                  </a:lnTo>
                  <a:lnTo>
                    <a:pt x="14139" y="29788"/>
                  </a:lnTo>
                  <a:lnTo>
                    <a:pt x="13761" y="29653"/>
                  </a:lnTo>
                  <a:lnTo>
                    <a:pt x="13383" y="29505"/>
                  </a:lnTo>
                  <a:lnTo>
                    <a:pt x="13019" y="29343"/>
                  </a:lnTo>
                  <a:lnTo>
                    <a:pt x="12655" y="29168"/>
                  </a:lnTo>
                  <a:lnTo>
                    <a:pt x="12304" y="28979"/>
                  </a:lnTo>
                  <a:lnTo>
                    <a:pt x="11967" y="28776"/>
                  </a:lnTo>
                  <a:lnTo>
                    <a:pt x="11630" y="28560"/>
                  </a:lnTo>
                  <a:lnTo>
                    <a:pt x="11306" y="28345"/>
                  </a:lnTo>
                  <a:lnTo>
                    <a:pt x="10982" y="28102"/>
                  </a:lnTo>
                  <a:lnTo>
                    <a:pt x="10685" y="27859"/>
                  </a:lnTo>
                  <a:lnTo>
                    <a:pt x="10402" y="27603"/>
                  </a:lnTo>
                  <a:lnTo>
                    <a:pt x="10132" y="27319"/>
                  </a:lnTo>
                  <a:lnTo>
                    <a:pt x="9889" y="27036"/>
                  </a:lnTo>
                  <a:lnTo>
                    <a:pt x="9646" y="26739"/>
                  </a:lnTo>
                  <a:lnTo>
                    <a:pt x="9431" y="26429"/>
                  </a:lnTo>
                  <a:lnTo>
                    <a:pt x="9242" y="26119"/>
                  </a:lnTo>
                  <a:lnTo>
                    <a:pt x="9066" y="25781"/>
                  </a:lnTo>
                  <a:lnTo>
                    <a:pt x="8918" y="25444"/>
                  </a:lnTo>
                  <a:lnTo>
                    <a:pt x="8797" y="25080"/>
                  </a:lnTo>
                  <a:lnTo>
                    <a:pt x="8702" y="24716"/>
                  </a:lnTo>
                  <a:lnTo>
                    <a:pt x="8621" y="24338"/>
                  </a:lnTo>
                  <a:lnTo>
                    <a:pt x="8581" y="23960"/>
                  </a:lnTo>
                  <a:lnTo>
                    <a:pt x="8567" y="23555"/>
                  </a:lnTo>
                  <a:lnTo>
                    <a:pt x="8581" y="23097"/>
                  </a:lnTo>
                  <a:lnTo>
                    <a:pt x="8608" y="22840"/>
                  </a:lnTo>
                  <a:lnTo>
                    <a:pt x="8635" y="22598"/>
                  </a:lnTo>
                  <a:lnTo>
                    <a:pt x="8675" y="22328"/>
                  </a:lnTo>
                  <a:lnTo>
                    <a:pt x="8729" y="22071"/>
                  </a:lnTo>
                  <a:lnTo>
                    <a:pt x="8797" y="21802"/>
                  </a:lnTo>
                  <a:lnTo>
                    <a:pt x="8877" y="21518"/>
                  </a:lnTo>
                  <a:lnTo>
                    <a:pt x="8972" y="21249"/>
                  </a:lnTo>
                  <a:lnTo>
                    <a:pt x="9080" y="20965"/>
                  </a:lnTo>
                  <a:lnTo>
                    <a:pt x="9201" y="20682"/>
                  </a:lnTo>
                  <a:lnTo>
                    <a:pt x="9350" y="20399"/>
                  </a:lnTo>
                  <a:lnTo>
                    <a:pt x="9512" y="20129"/>
                  </a:lnTo>
                  <a:lnTo>
                    <a:pt x="9700" y="19846"/>
                  </a:lnTo>
                  <a:lnTo>
                    <a:pt x="9903" y="19562"/>
                  </a:lnTo>
                  <a:lnTo>
                    <a:pt x="10132" y="19292"/>
                  </a:lnTo>
                  <a:lnTo>
                    <a:pt x="10388" y="19023"/>
                  </a:lnTo>
                  <a:lnTo>
                    <a:pt x="10658" y="18766"/>
                  </a:lnTo>
                  <a:lnTo>
                    <a:pt x="10955" y="18510"/>
                  </a:lnTo>
                  <a:lnTo>
                    <a:pt x="11279" y="18254"/>
                  </a:lnTo>
                  <a:lnTo>
                    <a:pt x="11630" y="18011"/>
                  </a:lnTo>
                  <a:lnTo>
                    <a:pt x="12007" y="17781"/>
                  </a:lnTo>
                  <a:lnTo>
                    <a:pt x="12426" y="17552"/>
                  </a:lnTo>
                  <a:lnTo>
                    <a:pt x="12857" y="17350"/>
                  </a:lnTo>
                  <a:lnTo>
                    <a:pt x="13329" y="17147"/>
                  </a:lnTo>
                  <a:lnTo>
                    <a:pt x="13829" y="16959"/>
                  </a:lnTo>
                  <a:lnTo>
                    <a:pt x="14368" y="16770"/>
                  </a:lnTo>
                  <a:lnTo>
                    <a:pt x="14935" y="16621"/>
                  </a:lnTo>
                  <a:lnTo>
                    <a:pt x="15542" y="16473"/>
                  </a:lnTo>
                  <a:lnTo>
                    <a:pt x="16176" y="16338"/>
                  </a:lnTo>
                  <a:lnTo>
                    <a:pt x="16864" y="16230"/>
                  </a:lnTo>
                  <a:lnTo>
                    <a:pt x="17579" y="16122"/>
                  </a:lnTo>
                  <a:lnTo>
                    <a:pt x="18240" y="16041"/>
                  </a:lnTo>
                  <a:lnTo>
                    <a:pt x="19292" y="15933"/>
                  </a:lnTo>
                  <a:lnTo>
                    <a:pt x="20331" y="15785"/>
                  </a:lnTo>
                  <a:lnTo>
                    <a:pt x="21370" y="15623"/>
                  </a:lnTo>
                  <a:lnTo>
                    <a:pt x="22409" y="15434"/>
                  </a:lnTo>
                  <a:lnTo>
                    <a:pt x="22773" y="15340"/>
                  </a:lnTo>
                  <a:lnTo>
                    <a:pt x="23097" y="15245"/>
                  </a:lnTo>
                  <a:lnTo>
                    <a:pt x="23393" y="15151"/>
                  </a:lnTo>
                  <a:lnTo>
                    <a:pt x="23650" y="15043"/>
                  </a:lnTo>
                  <a:lnTo>
                    <a:pt x="23866" y="14921"/>
                  </a:lnTo>
                  <a:lnTo>
                    <a:pt x="24054" y="14800"/>
                  </a:lnTo>
                  <a:lnTo>
                    <a:pt x="24216" y="14665"/>
                  </a:lnTo>
                  <a:lnTo>
                    <a:pt x="24351" y="14530"/>
                  </a:lnTo>
                  <a:lnTo>
                    <a:pt x="24473" y="14395"/>
                  </a:lnTo>
                  <a:lnTo>
                    <a:pt x="24554" y="14260"/>
                  </a:lnTo>
                  <a:lnTo>
                    <a:pt x="24621" y="14112"/>
                  </a:lnTo>
                  <a:lnTo>
                    <a:pt x="24675" y="13977"/>
                  </a:lnTo>
                  <a:lnTo>
                    <a:pt x="24715" y="13829"/>
                  </a:lnTo>
                  <a:lnTo>
                    <a:pt x="24729" y="13694"/>
                  </a:lnTo>
                  <a:lnTo>
                    <a:pt x="24742" y="13559"/>
                  </a:lnTo>
                  <a:lnTo>
                    <a:pt x="24756" y="13424"/>
                  </a:lnTo>
                  <a:lnTo>
                    <a:pt x="24769" y="13276"/>
                  </a:lnTo>
                  <a:lnTo>
                    <a:pt x="24769" y="13127"/>
                  </a:lnTo>
                  <a:lnTo>
                    <a:pt x="24756" y="12817"/>
                  </a:lnTo>
                  <a:lnTo>
                    <a:pt x="24715" y="12534"/>
                  </a:lnTo>
                  <a:lnTo>
                    <a:pt x="24675" y="12385"/>
                  </a:lnTo>
                  <a:lnTo>
                    <a:pt x="24635" y="12237"/>
                  </a:lnTo>
                  <a:lnTo>
                    <a:pt x="24581" y="12102"/>
                  </a:lnTo>
                  <a:lnTo>
                    <a:pt x="24527" y="11967"/>
                  </a:lnTo>
                  <a:lnTo>
                    <a:pt x="24392" y="11697"/>
                  </a:lnTo>
                  <a:lnTo>
                    <a:pt x="24230" y="11454"/>
                  </a:lnTo>
                  <a:lnTo>
                    <a:pt x="24135" y="11333"/>
                  </a:lnTo>
                  <a:lnTo>
                    <a:pt x="24041" y="11225"/>
                  </a:lnTo>
                  <a:lnTo>
                    <a:pt x="23879" y="11050"/>
                  </a:lnTo>
                  <a:lnTo>
                    <a:pt x="23717" y="10888"/>
                  </a:lnTo>
                  <a:lnTo>
                    <a:pt x="23528" y="10726"/>
                  </a:lnTo>
                  <a:lnTo>
                    <a:pt x="23326" y="10591"/>
                  </a:lnTo>
                  <a:lnTo>
                    <a:pt x="23110" y="10470"/>
                  </a:lnTo>
                  <a:lnTo>
                    <a:pt x="22867" y="10348"/>
                  </a:lnTo>
                  <a:lnTo>
                    <a:pt x="22611" y="10240"/>
                  </a:lnTo>
                  <a:lnTo>
                    <a:pt x="22341" y="10146"/>
                  </a:lnTo>
                  <a:lnTo>
                    <a:pt x="22058" y="10065"/>
                  </a:lnTo>
                  <a:lnTo>
                    <a:pt x="21748" y="9997"/>
                  </a:lnTo>
                  <a:lnTo>
                    <a:pt x="21424" y="9930"/>
                  </a:lnTo>
                  <a:lnTo>
                    <a:pt x="21086" y="9889"/>
                  </a:lnTo>
                  <a:lnTo>
                    <a:pt x="20722" y="9849"/>
                  </a:lnTo>
                  <a:lnTo>
                    <a:pt x="20344" y="9822"/>
                  </a:lnTo>
                  <a:lnTo>
                    <a:pt x="19953" y="9809"/>
                  </a:lnTo>
                  <a:lnTo>
                    <a:pt x="19535" y="9795"/>
                  </a:lnTo>
                  <a:lnTo>
                    <a:pt x="19157" y="9809"/>
                  </a:lnTo>
                  <a:lnTo>
                    <a:pt x="18780" y="9822"/>
                  </a:lnTo>
                  <a:lnTo>
                    <a:pt x="18429" y="9849"/>
                  </a:lnTo>
                  <a:lnTo>
                    <a:pt x="18092" y="9889"/>
                  </a:lnTo>
                  <a:lnTo>
                    <a:pt x="17781" y="9930"/>
                  </a:lnTo>
                  <a:lnTo>
                    <a:pt x="17484" y="9984"/>
                  </a:lnTo>
                  <a:lnTo>
                    <a:pt x="17188" y="10051"/>
                  </a:lnTo>
                  <a:lnTo>
                    <a:pt x="16931" y="10132"/>
                  </a:lnTo>
                  <a:lnTo>
                    <a:pt x="16675" y="10213"/>
                  </a:lnTo>
                  <a:lnTo>
                    <a:pt x="16432" y="10308"/>
                  </a:lnTo>
                  <a:lnTo>
                    <a:pt x="16203" y="10416"/>
                  </a:lnTo>
                  <a:lnTo>
                    <a:pt x="16001" y="10524"/>
                  </a:lnTo>
                  <a:lnTo>
                    <a:pt x="15798" y="10631"/>
                  </a:lnTo>
                  <a:lnTo>
                    <a:pt x="15609" y="10753"/>
                  </a:lnTo>
                  <a:lnTo>
                    <a:pt x="15434" y="10888"/>
                  </a:lnTo>
                  <a:lnTo>
                    <a:pt x="15272" y="11023"/>
                  </a:lnTo>
                  <a:lnTo>
                    <a:pt x="15124" y="11171"/>
                  </a:lnTo>
                  <a:lnTo>
                    <a:pt x="14989" y="11319"/>
                  </a:lnTo>
                  <a:lnTo>
                    <a:pt x="14854" y="11468"/>
                  </a:lnTo>
                  <a:lnTo>
                    <a:pt x="14732" y="11630"/>
                  </a:lnTo>
                  <a:lnTo>
                    <a:pt x="14624" y="11792"/>
                  </a:lnTo>
                  <a:lnTo>
                    <a:pt x="14517" y="11954"/>
                  </a:lnTo>
                  <a:lnTo>
                    <a:pt x="14422" y="12129"/>
                  </a:lnTo>
                  <a:lnTo>
                    <a:pt x="14341" y="12304"/>
                  </a:lnTo>
                  <a:lnTo>
                    <a:pt x="14179" y="12669"/>
                  </a:lnTo>
                  <a:lnTo>
                    <a:pt x="14058" y="13046"/>
                  </a:lnTo>
                  <a:lnTo>
                    <a:pt x="13950" y="13424"/>
                  </a:lnTo>
                  <a:lnTo>
                    <a:pt x="13856" y="13815"/>
                  </a:lnTo>
                  <a:lnTo>
                    <a:pt x="13815" y="14004"/>
                  </a:lnTo>
                  <a:lnTo>
                    <a:pt x="13761" y="14179"/>
                  </a:lnTo>
                  <a:lnTo>
                    <a:pt x="13694" y="14341"/>
                  </a:lnTo>
                  <a:lnTo>
                    <a:pt x="13613" y="14503"/>
                  </a:lnTo>
                  <a:lnTo>
                    <a:pt x="13505" y="14652"/>
                  </a:lnTo>
                  <a:lnTo>
                    <a:pt x="13397" y="14800"/>
                  </a:lnTo>
                  <a:lnTo>
                    <a:pt x="13262" y="14935"/>
                  </a:lnTo>
                  <a:lnTo>
                    <a:pt x="13127" y="15043"/>
                  </a:lnTo>
                  <a:lnTo>
                    <a:pt x="12979" y="15151"/>
                  </a:lnTo>
                  <a:lnTo>
                    <a:pt x="12817" y="15245"/>
                  </a:lnTo>
                  <a:lnTo>
                    <a:pt x="12655" y="15313"/>
                  </a:lnTo>
                  <a:lnTo>
                    <a:pt x="12479" y="15380"/>
                  </a:lnTo>
                  <a:lnTo>
                    <a:pt x="12304" y="15421"/>
                  </a:lnTo>
                  <a:lnTo>
                    <a:pt x="12115" y="15448"/>
                  </a:lnTo>
                  <a:lnTo>
                    <a:pt x="11751" y="15448"/>
                  </a:lnTo>
                  <a:lnTo>
                    <a:pt x="11562" y="15434"/>
                  </a:lnTo>
                  <a:lnTo>
                    <a:pt x="11373" y="15407"/>
                  </a:lnTo>
                  <a:lnTo>
                    <a:pt x="11184" y="15367"/>
                  </a:lnTo>
                  <a:lnTo>
                    <a:pt x="10995" y="15313"/>
                  </a:lnTo>
                  <a:lnTo>
                    <a:pt x="10820" y="15232"/>
                  </a:lnTo>
                  <a:lnTo>
                    <a:pt x="10645" y="15137"/>
                  </a:lnTo>
                  <a:lnTo>
                    <a:pt x="10496" y="15029"/>
                  </a:lnTo>
                  <a:lnTo>
                    <a:pt x="10334" y="14908"/>
                  </a:lnTo>
                  <a:lnTo>
                    <a:pt x="10200" y="14773"/>
                  </a:lnTo>
                  <a:lnTo>
                    <a:pt x="10078" y="14625"/>
                  </a:lnTo>
                  <a:lnTo>
                    <a:pt x="9970" y="14463"/>
                  </a:lnTo>
                  <a:lnTo>
                    <a:pt x="9876" y="14287"/>
                  </a:lnTo>
                  <a:lnTo>
                    <a:pt x="9795" y="14112"/>
                  </a:lnTo>
                  <a:lnTo>
                    <a:pt x="9741" y="13937"/>
                  </a:lnTo>
                  <a:lnTo>
                    <a:pt x="9687" y="13748"/>
                  </a:lnTo>
                  <a:lnTo>
                    <a:pt x="9660" y="13545"/>
                  </a:lnTo>
                  <a:lnTo>
                    <a:pt x="9660" y="13424"/>
                  </a:lnTo>
                  <a:lnTo>
                    <a:pt x="9700" y="13127"/>
                  </a:lnTo>
                  <a:lnTo>
                    <a:pt x="9741" y="12817"/>
                  </a:lnTo>
                  <a:lnTo>
                    <a:pt x="9795" y="12520"/>
                  </a:lnTo>
                  <a:lnTo>
                    <a:pt x="9849" y="12223"/>
                  </a:lnTo>
                  <a:lnTo>
                    <a:pt x="9930" y="11927"/>
                  </a:lnTo>
                  <a:lnTo>
                    <a:pt x="10011" y="11643"/>
                  </a:lnTo>
                  <a:lnTo>
                    <a:pt x="10105" y="11360"/>
                  </a:lnTo>
                  <a:lnTo>
                    <a:pt x="10213" y="11077"/>
                  </a:lnTo>
                  <a:lnTo>
                    <a:pt x="10334" y="10793"/>
                  </a:lnTo>
                  <a:lnTo>
                    <a:pt x="10456" y="10524"/>
                  </a:lnTo>
                  <a:lnTo>
                    <a:pt x="10591" y="10254"/>
                  </a:lnTo>
                  <a:lnTo>
                    <a:pt x="10739" y="9984"/>
                  </a:lnTo>
                  <a:lnTo>
                    <a:pt x="10901" y="9728"/>
                  </a:lnTo>
                  <a:lnTo>
                    <a:pt x="11063" y="9471"/>
                  </a:lnTo>
                  <a:lnTo>
                    <a:pt x="11252" y="9228"/>
                  </a:lnTo>
                  <a:lnTo>
                    <a:pt x="11427" y="8986"/>
                  </a:lnTo>
                  <a:lnTo>
                    <a:pt x="11603" y="8783"/>
                  </a:lnTo>
                  <a:lnTo>
                    <a:pt x="11778" y="8594"/>
                  </a:lnTo>
                  <a:lnTo>
                    <a:pt x="11953" y="8405"/>
                  </a:lnTo>
                  <a:lnTo>
                    <a:pt x="12142" y="8230"/>
                  </a:lnTo>
                  <a:lnTo>
                    <a:pt x="12345" y="8055"/>
                  </a:lnTo>
                  <a:lnTo>
                    <a:pt x="12547" y="7893"/>
                  </a:lnTo>
                  <a:lnTo>
                    <a:pt x="12749" y="7731"/>
                  </a:lnTo>
                  <a:lnTo>
                    <a:pt x="12965" y="7569"/>
                  </a:lnTo>
                  <a:lnTo>
                    <a:pt x="13181" y="7421"/>
                  </a:lnTo>
                  <a:lnTo>
                    <a:pt x="13410" y="7286"/>
                  </a:lnTo>
                  <a:lnTo>
                    <a:pt x="13640" y="7151"/>
                  </a:lnTo>
                  <a:lnTo>
                    <a:pt x="13869" y="7016"/>
                  </a:lnTo>
                  <a:lnTo>
                    <a:pt x="14125" y="6895"/>
                  </a:lnTo>
                  <a:lnTo>
                    <a:pt x="14368" y="6773"/>
                  </a:lnTo>
                  <a:lnTo>
                    <a:pt x="14624" y="6665"/>
                  </a:lnTo>
                  <a:lnTo>
                    <a:pt x="14881" y="6557"/>
                  </a:lnTo>
                  <a:lnTo>
                    <a:pt x="15434" y="6368"/>
                  </a:lnTo>
                  <a:lnTo>
                    <a:pt x="16001" y="6207"/>
                  </a:lnTo>
                  <a:lnTo>
                    <a:pt x="16581" y="6058"/>
                  </a:lnTo>
                  <a:lnTo>
                    <a:pt x="17201" y="5950"/>
                  </a:lnTo>
                  <a:lnTo>
                    <a:pt x="17835" y="5856"/>
                  </a:lnTo>
                  <a:lnTo>
                    <a:pt x="18496" y="5802"/>
                  </a:lnTo>
                  <a:lnTo>
                    <a:pt x="19184" y="5761"/>
                  </a:lnTo>
                  <a:lnTo>
                    <a:pt x="19899" y="5748"/>
                  </a:lnTo>
                  <a:close/>
                  <a:moveTo>
                    <a:pt x="18523" y="1"/>
                  </a:moveTo>
                  <a:lnTo>
                    <a:pt x="18038" y="14"/>
                  </a:lnTo>
                  <a:lnTo>
                    <a:pt x="17565" y="28"/>
                  </a:lnTo>
                  <a:lnTo>
                    <a:pt x="17093" y="55"/>
                  </a:lnTo>
                  <a:lnTo>
                    <a:pt x="16621" y="95"/>
                  </a:lnTo>
                  <a:lnTo>
                    <a:pt x="16149" y="149"/>
                  </a:lnTo>
                  <a:lnTo>
                    <a:pt x="15690" y="203"/>
                  </a:lnTo>
                  <a:lnTo>
                    <a:pt x="15232" y="271"/>
                  </a:lnTo>
                  <a:lnTo>
                    <a:pt x="14773" y="352"/>
                  </a:lnTo>
                  <a:lnTo>
                    <a:pt x="14328" y="446"/>
                  </a:lnTo>
                  <a:lnTo>
                    <a:pt x="13882" y="540"/>
                  </a:lnTo>
                  <a:lnTo>
                    <a:pt x="13437" y="648"/>
                  </a:lnTo>
                  <a:lnTo>
                    <a:pt x="12992" y="770"/>
                  </a:lnTo>
                  <a:lnTo>
                    <a:pt x="12560" y="905"/>
                  </a:lnTo>
                  <a:lnTo>
                    <a:pt x="12129" y="1040"/>
                  </a:lnTo>
                  <a:lnTo>
                    <a:pt x="11711" y="1201"/>
                  </a:lnTo>
                  <a:lnTo>
                    <a:pt x="11292" y="1350"/>
                  </a:lnTo>
                  <a:lnTo>
                    <a:pt x="10874" y="1525"/>
                  </a:lnTo>
                  <a:lnTo>
                    <a:pt x="10469" y="1701"/>
                  </a:lnTo>
                  <a:lnTo>
                    <a:pt x="10065" y="1890"/>
                  </a:lnTo>
                  <a:lnTo>
                    <a:pt x="9673" y="2078"/>
                  </a:lnTo>
                  <a:lnTo>
                    <a:pt x="9282" y="2294"/>
                  </a:lnTo>
                  <a:lnTo>
                    <a:pt x="8891" y="2497"/>
                  </a:lnTo>
                  <a:lnTo>
                    <a:pt x="8513" y="2726"/>
                  </a:lnTo>
                  <a:lnTo>
                    <a:pt x="8149" y="2955"/>
                  </a:lnTo>
                  <a:lnTo>
                    <a:pt x="7771" y="3198"/>
                  </a:lnTo>
                  <a:lnTo>
                    <a:pt x="7420" y="3441"/>
                  </a:lnTo>
                  <a:lnTo>
                    <a:pt x="7070" y="3697"/>
                  </a:lnTo>
                  <a:lnTo>
                    <a:pt x="6719" y="3967"/>
                  </a:lnTo>
                  <a:lnTo>
                    <a:pt x="6382" y="4237"/>
                  </a:lnTo>
                  <a:lnTo>
                    <a:pt x="6044" y="4520"/>
                  </a:lnTo>
                  <a:lnTo>
                    <a:pt x="5721" y="4803"/>
                  </a:lnTo>
                  <a:lnTo>
                    <a:pt x="5410" y="5100"/>
                  </a:lnTo>
                  <a:lnTo>
                    <a:pt x="5100" y="5411"/>
                  </a:lnTo>
                  <a:lnTo>
                    <a:pt x="4790" y="5721"/>
                  </a:lnTo>
                  <a:lnTo>
                    <a:pt x="4493" y="6031"/>
                  </a:lnTo>
                  <a:lnTo>
                    <a:pt x="4210" y="6368"/>
                  </a:lnTo>
                  <a:lnTo>
                    <a:pt x="3940" y="6692"/>
                  </a:lnTo>
                  <a:lnTo>
                    <a:pt x="3670" y="7029"/>
                  </a:lnTo>
                  <a:lnTo>
                    <a:pt x="3400" y="7380"/>
                  </a:lnTo>
                  <a:lnTo>
                    <a:pt x="3144" y="7731"/>
                  </a:lnTo>
                  <a:lnTo>
                    <a:pt x="2901" y="8095"/>
                  </a:lnTo>
                  <a:lnTo>
                    <a:pt x="2672" y="8473"/>
                  </a:lnTo>
                  <a:lnTo>
                    <a:pt x="2442" y="8837"/>
                  </a:lnTo>
                  <a:lnTo>
                    <a:pt x="2227" y="9228"/>
                  </a:lnTo>
                  <a:lnTo>
                    <a:pt x="2011" y="9606"/>
                  </a:lnTo>
                  <a:lnTo>
                    <a:pt x="1822" y="9997"/>
                  </a:lnTo>
                  <a:lnTo>
                    <a:pt x="1633" y="10402"/>
                  </a:lnTo>
                  <a:lnTo>
                    <a:pt x="1444" y="10807"/>
                  </a:lnTo>
                  <a:lnTo>
                    <a:pt x="1282" y="11225"/>
                  </a:lnTo>
                  <a:lnTo>
                    <a:pt x="1120" y="11643"/>
                  </a:lnTo>
                  <a:lnTo>
                    <a:pt x="972" y="12061"/>
                  </a:lnTo>
                  <a:lnTo>
                    <a:pt x="824" y="12493"/>
                  </a:lnTo>
                  <a:lnTo>
                    <a:pt x="702" y="12925"/>
                  </a:lnTo>
                  <a:lnTo>
                    <a:pt x="581" y="13357"/>
                  </a:lnTo>
                  <a:lnTo>
                    <a:pt x="473" y="13802"/>
                  </a:lnTo>
                  <a:lnTo>
                    <a:pt x="378" y="14260"/>
                  </a:lnTo>
                  <a:lnTo>
                    <a:pt x="284" y="14719"/>
                  </a:lnTo>
                  <a:lnTo>
                    <a:pt x="216" y="15178"/>
                  </a:lnTo>
                  <a:lnTo>
                    <a:pt x="149" y="15636"/>
                  </a:lnTo>
                  <a:lnTo>
                    <a:pt x="95" y="16109"/>
                  </a:lnTo>
                  <a:lnTo>
                    <a:pt x="55" y="16581"/>
                  </a:lnTo>
                  <a:lnTo>
                    <a:pt x="28" y="17066"/>
                  </a:lnTo>
                  <a:lnTo>
                    <a:pt x="1" y="17539"/>
                  </a:lnTo>
                  <a:lnTo>
                    <a:pt x="1" y="18024"/>
                  </a:lnTo>
                  <a:lnTo>
                    <a:pt x="1" y="18523"/>
                  </a:lnTo>
                  <a:lnTo>
                    <a:pt x="28" y="18996"/>
                  </a:lnTo>
                  <a:lnTo>
                    <a:pt x="55" y="19481"/>
                  </a:lnTo>
                  <a:lnTo>
                    <a:pt x="95" y="19953"/>
                  </a:lnTo>
                  <a:lnTo>
                    <a:pt x="149" y="20426"/>
                  </a:lnTo>
                  <a:lnTo>
                    <a:pt x="216" y="20898"/>
                  </a:lnTo>
                  <a:lnTo>
                    <a:pt x="284" y="21356"/>
                  </a:lnTo>
                  <a:lnTo>
                    <a:pt x="378" y="21815"/>
                  </a:lnTo>
                  <a:lnTo>
                    <a:pt x="473" y="22260"/>
                  </a:lnTo>
                  <a:lnTo>
                    <a:pt x="581" y="22706"/>
                  </a:lnTo>
                  <a:lnTo>
                    <a:pt x="702" y="23151"/>
                  </a:lnTo>
                  <a:lnTo>
                    <a:pt x="824" y="23582"/>
                  </a:lnTo>
                  <a:lnTo>
                    <a:pt x="972" y="24014"/>
                  </a:lnTo>
                  <a:lnTo>
                    <a:pt x="1120" y="24446"/>
                  </a:lnTo>
                  <a:lnTo>
                    <a:pt x="1282" y="24864"/>
                  </a:lnTo>
                  <a:lnTo>
                    <a:pt x="1444" y="25282"/>
                  </a:lnTo>
                  <a:lnTo>
                    <a:pt x="1633" y="25687"/>
                  </a:lnTo>
                  <a:lnTo>
                    <a:pt x="1822" y="26092"/>
                  </a:lnTo>
                  <a:lnTo>
                    <a:pt x="2011" y="26483"/>
                  </a:lnTo>
                  <a:lnTo>
                    <a:pt x="2227" y="26874"/>
                  </a:lnTo>
                  <a:lnTo>
                    <a:pt x="2442" y="27265"/>
                  </a:lnTo>
                  <a:lnTo>
                    <a:pt x="2672" y="27643"/>
                  </a:lnTo>
                  <a:lnTo>
                    <a:pt x="2901" y="28007"/>
                  </a:lnTo>
                  <a:lnTo>
                    <a:pt x="3144" y="28372"/>
                  </a:lnTo>
                  <a:lnTo>
                    <a:pt x="3400" y="28736"/>
                  </a:lnTo>
                  <a:lnTo>
                    <a:pt x="3670" y="29087"/>
                  </a:lnTo>
                  <a:lnTo>
                    <a:pt x="3940" y="29424"/>
                  </a:lnTo>
                  <a:lnTo>
                    <a:pt x="4210" y="29761"/>
                  </a:lnTo>
                  <a:lnTo>
                    <a:pt x="4493" y="30098"/>
                  </a:lnTo>
                  <a:lnTo>
                    <a:pt x="4790" y="30422"/>
                  </a:lnTo>
                  <a:lnTo>
                    <a:pt x="5100" y="30732"/>
                  </a:lnTo>
                  <a:lnTo>
                    <a:pt x="5410" y="31043"/>
                  </a:lnTo>
                  <a:lnTo>
                    <a:pt x="5721" y="31340"/>
                  </a:lnTo>
                  <a:lnTo>
                    <a:pt x="6044" y="31636"/>
                  </a:lnTo>
                  <a:lnTo>
                    <a:pt x="6382" y="31920"/>
                  </a:lnTo>
                  <a:lnTo>
                    <a:pt x="6719" y="32189"/>
                  </a:lnTo>
                  <a:lnTo>
                    <a:pt x="7070" y="32459"/>
                  </a:lnTo>
                  <a:lnTo>
                    <a:pt x="7420" y="32716"/>
                  </a:lnTo>
                  <a:lnTo>
                    <a:pt x="7771" y="32972"/>
                  </a:lnTo>
                  <a:lnTo>
                    <a:pt x="8149" y="33215"/>
                  </a:lnTo>
                  <a:lnTo>
                    <a:pt x="8513" y="33458"/>
                  </a:lnTo>
                  <a:lnTo>
                    <a:pt x="8891" y="33673"/>
                  </a:lnTo>
                  <a:lnTo>
                    <a:pt x="9282" y="33889"/>
                  </a:lnTo>
                  <a:lnTo>
                    <a:pt x="9673" y="34105"/>
                  </a:lnTo>
                  <a:lnTo>
                    <a:pt x="10065" y="34307"/>
                  </a:lnTo>
                  <a:lnTo>
                    <a:pt x="10469" y="34496"/>
                  </a:lnTo>
                  <a:lnTo>
                    <a:pt x="10874" y="34672"/>
                  </a:lnTo>
                  <a:lnTo>
                    <a:pt x="11292" y="34847"/>
                  </a:lnTo>
                  <a:lnTo>
                    <a:pt x="11711" y="35009"/>
                  </a:lnTo>
                  <a:lnTo>
                    <a:pt x="12129" y="35157"/>
                  </a:lnTo>
                  <a:lnTo>
                    <a:pt x="12560" y="35306"/>
                  </a:lnTo>
                  <a:lnTo>
                    <a:pt x="12992" y="35427"/>
                  </a:lnTo>
                  <a:lnTo>
                    <a:pt x="13437" y="35562"/>
                  </a:lnTo>
                  <a:lnTo>
                    <a:pt x="13882" y="35670"/>
                  </a:lnTo>
                  <a:lnTo>
                    <a:pt x="14328" y="35764"/>
                  </a:lnTo>
                  <a:lnTo>
                    <a:pt x="14773" y="35859"/>
                  </a:lnTo>
                  <a:lnTo>
                    <a:pt x="15232" y="35940"/>
                  </a:lnTo>
                  <a:lnTo>
                    <a:pt x="15690" y="36021"/>
                  </a:lnTo>
                  <a:lnTo>
                    <a:pt x="16149" y="36075"/>
                  </a:lnTo>
                  <a:lnTo>
                    <a:pt x="16621" y="36129"/>
                  </a:lnTo>
                  <a:lnTo>
                    <a:pt x="17093" y="36169"/>
                  </a:lnTo>
                  <a:lnTo>
                    <a:pt x="17565" y="36196"/>
                  </a:lnTo>
                  <a:lnTo>
                    <a:pt x="18038" y="36210"/>
                  </a:lnTo>
                  <a:lnTo>
                    <a:pt x="19009" y="36210"/>
                  </a:lnTo>
                  <a:lnTo>
                    <a:pt x="19481" y="36196"/>
                  </a:lnTo>
                  <a:lnTo>
                    <a:pt x="19953" y="36169"/>
                  </a:lnTo>
                  <a:lnTo>
                    <a:pt x="20425" y="36129"/>
                  </a:lnTo>
                  <a:lnTo>
                    <a:pt x="20898" y="36075"/>
                  </a:lnTo>
                  <a:lnTo>
                    <a:pt x="21356" y="36021"/>
                  </a:lnTo>
                  <a:lnTo>
                    <a:pt x="21815" y="35953"/>
                  </a:lnTo>
                  <a:lnTo>
                    <a:pt x="22274" y="35872"/>
                  </a:lnTo>
                  <a:lnTo>
                    <a:pt x="22719" y="35778"/>
                  </a:lnTo>
                  <a:lnTo>
                    <a:pt x="23178" y="35670"/>
                  </a:lnTo>
                  <a:lnTo>
                    <a:pt x="23623" y="35562"/>
                  </a:lnTo>
                  <a:lnTo>
                    <a:pt x="24054" y="35441"/>
                  </a:lnTo>
                  <a:lnTo>
                    <a:pt x="24486" y="35306"/>
                  </a:lnTo>
                  <a:lnTo>
                    <a:pt x="24918" y="35171"/>
                  </a:lnTo>
                  <a:lnTo>
                    <a:pt x="25350" y="35022"/>
                  </a:lnTo>
                  <a:lnTo>
                    <a:pt x="25768" y="34861"/>
                  </a:lnTo>
                  <a:lnTo>
                    <a:pt x="26186" y="34685"/>
                  </a:lnTo>
                  <a:lnTo>
                    <a:pt x="26591" y="34510"/>
                  </a:lnTo>
                  <a:lnTo>
                    <a:pt x="26995" y="34321"/>
                  </a:lnTo>
                  <a:lnTo>
                    <a:pt x="27387" y="34119"/>
                  </a:lnTo>
                  <a:lnTo>
                    <a:pt x="27778" y="33916"/>
                  </a:lnTo>
                  <a:lnTo>
                    <a:pt x="28169" y="33700"/>
                  </a:lnTo>
                  <a:lnTo>
                    <a:pt x="28547" y="33471"/>
                  </a:lnTo>
                  <a:lnTo>
                    <a:pt x="28925" y="33242"/>
                  </a:lnTo>
                  <a:lnTo>
                    <a:pt x="29289" y="32999"/>
                  </a:lnTo>
                  <a:lnTo>
                    <a:pt x="29653" y="32756"/>
                  </a:lnTo>
                  <a:lnTo>
                    <a:pt x="30004" y="32500"/>
                  </a:lnTo>
                  <a:lnTo>
                    <a:pt x="30355" y="32230"/>
                  </a:lnTo>
                  <a:lnTo>
                    <a:pt x="30692" y="31947"/>
                  </a:lnTo>
                  <a:lnTo>
                    <a:pt x="31029" y="31663"/>
                  </a:lnTo>
                  <a:lnTo>
                    <a:pt x="31353" y="31380"/>
                  </a:lnTo>
                  <a:lnTo>
                    <a:pt x="31677" y="31083"/>
                  </a:lnTo>
                  <a:lnTo>
                    <a:pt x="31987" y="30773"/>
                  </a:lnTo>
                  <a:lnTo>
                    <a:pt x="32284" y="30463"/>
                  </a:lnTo>
                  <a:lnTo>
                    <a:pt x="32580" y="30139"/>
                  </a:lnTo>
                  <a:lnTo>
                    <a:pt x="32877" y="29815"/>
                  </a:lnTo>
                  <a:lnTo>
                    <a:pt x="33147" y="29478"/>
                  </a:lnTo>
                  <a:lnTo>
                    <a:pt x="33430" y="29127"/>
                  </a:lnTo>
                  <a:lnTo>
                    <a:pt x="33687" y="28776"/>
                  </a:lnTo>
                  <a:lnTo>
                    <a:pt x="33943" y="28426"/>
                  </a:lnTo>
                  <a:lnTo>
                    <a:pt x="34186" y="28061"/>
                  </a:lnTo>
                  <a:lnTo>
                    <a:pt x="34429" y="27697"/>
                  </a:lnTo>
                  <a:lnTo>
                    <a:pt x="34658" y="27319"/>
                  </a:lnTo>
                  <a:lnTo>
                    <a:pt x="34874" y="26928"/>
                  </a:lnTo>
                  <a:lnTo>
                    <a:pt x="35076" y="26537"/>
                  </a:lnTo>
                  <a:lnTo>
                    <a:pt x="35279" y="26146"/>
                  </a:lnTo>
                  <a:lnTo>
                    <a:pt x="35467" y="25741"/>
                  </a:lnTo>
                  <a:lnTo>
                    <a:pt x="35656" y="25336"/>
                  </a:lnTo>
                  <a:lnTo>
                    <a:pt x="35832" y="24918"/>
                  </a:lnTo>
                  <a:lnTo>
                    <a:pt x="35980" y="24500"/>
                  </a:lnTo>
                  <a:lnTo>
                    <a:pt x="36142" y="24068"/>
                  </a:lnTo>
                  <a:lnTo>
                    <a:pt x="36277" y="23636"/>
                  </a:lnTo>
                  <a:lnTo>
                    <a:pt x="36412" y="23205"/>
                  </a:lnTo>
                  <a:lnTo>
                    <a:pt x="36533" y="22760"/>
                  </a:lnTo>
                  <a:lnTo>
                    <a:pt x="36641" y="22314"/>
                  </a:lnTo>
                  <a:lnTo>
                    <a:pt x="36736" y="21856"/>
                  </a:lnTo>
                  <a:lnTo>
                    <a:pt x="36817" y="21397"/>
                  </a:lnTo>
                  <a:lnTo>
                    <a:pt x="36897" y="20938"/>
                  </a:lnTo>
                  <a:lnTo>
                    <a:pt x="36965" y="20466"/>
                  </a:lnTo>
                  <a:lnTo>
                    <a:pt x="37019" y="19994"/>
                  </a:lnTo>
                  <a:lnTo>
                    <a:pt x="37059" y="19522"/>
                  </a:lnTo>
                  <a:lnTo>
                    <a:pt x="37086" y="19036"/>
                  </a:lnTo>
                  <a:lnTo>
                    <a:pt x="37100" y="18550"/>
                  </a:lnTo>
                  <a:lnTo>
                    <a:pt x="37113" y="18065"/>
                  </a:lnTo>
                  <a:lnTo>
                    <a:pt x="37100" y="17579"/>
                  </a:lnTo>
                  <a:lnTo>
                    <a:pt x="37086" y="17093"/>
                  </a:lnTo>
                  <a:lnTo>
                    <a:pt x="37059" y="16608"/>
                  </a:lnTo>
                  <a:lnTo>
                    <a:pt x="37019" y="16136"/>
                  </a:lnTo>
                  <a:lnTo>
                    <a:pt x="36965" y="15663"/>
                  </a:lnTo>
                  <a:lnTo>
                    <a:pt x="36897" y="15191"/>
                  </a:lnTo>
                  <a:lnTo>
                    <a:pt x="36817" y="14733"/>
                  </a:lnTo>
                  <a:lnTo>
                    <a:pt x="36736" y="14274"/>
                  </a:lnTo>
                  <a:lnTo>
                    <a:pt x="36641" y="13815"/>
                  </a:lnTo>
                  <a:lnTo>
                    <a:pt x="36533" y="13370"/>
                  </a:lnTo>
                  <a:lnTo>
                    <a:pt x="36412" y="12938"/>
                  </a:lnTo>
                  <a:lnTo>
                    <a:pt x="36277" y="12493"/>
                  </a:lnTo>
                  <a:lnTo>
                    <a:pt x="36142" y="12061"/>
                  </a:lnTo>
                  <a:lnTo>
                    <a:pt x="35980" y="11643"/>
                  </a:lnTo>
                  <a:lnTo>
                    <a:pt x="35832" y="11225"/>
                  </a:lnTo>
                  <a:lnTo>
                    <a:pt x="35656" y="10807"/>
                  </a:lnTo>
                  <a:lnTo>
                    <a:pt x="35467" y="10402"/>
                  </a:lnTo>
                  <a:lnTo>
                    <a:pt x="35279" y="9997"/>
                  </a:lnTo>
                  <a:lnTo>
                    <a:pt x="35076" y="9606"/>
                  </a:lnTo>
                  <a:lnTo>
                    <a:pt x="34874" y="9215"/>
                  </a:lnTo>
                  <a:lnTo>
                    <a:pt x="34658" y="8837"/>
                  </a:lnTo>
                  <a:lnTo>
                    <a:pt x="34429" y="8459"/>
                  </a:lnTo>
                  <a:lnTo>
                    <a:pt x="34186" y="8095"/>
                  </a:lnTo>
                  <a:lnTo>
                    <a:pt x="33943" y="7731"/>
                  </a:lnTo>
                  <a:lnTo>
                    <a:pt x="33687" y="7380"/>
                  </a:lnTo>
                  <a:lnTo>
                    <a:pt x="33430" y="7029"/>
                  </a:lnTo>
                  <a:lnTo>
                    <a:pt x="33147" y="6692"/>
                  </a:lnTo>
                  <a:lnTo>
                    <a:pt x="32877" y="6355"/>
                  </a:lnTo>
                  <a:lnTo>
                    <a:pt x="32580" y="6031"/>
                  </a:lnTo>
                  <a:lnTo>
                    <a:pt x="32284" y="5707"/>
                  </a:lnTo>
                  <a:lnTo>
                    <a:pt x="31987" y="5397"/>
                  </a:lnTo>
                  <a:lnTo>
                    <a:pt x="31677" y="5100"/>
                  </a:lnTo>
                  <a:lnTo>
                    <a:pt x="31353" y="4803"/>
                  </a:lnTo>
                  <a:lnTo>
                    <a:pt x="31029" y="4507"/>
                  </a:lnTo>
                  <a:lnTo>
                    <a:pt x="30692" y="4237"/>
                  </a:lnTo>
                  <a:lnTo>
                    <a:pt x="30355" y="3954"/>
                  </a:lnTo>
                  <a:lnTo>
                    <a:pt x="30004" y="3697"/>
                  </a:lnTo>
                  <a:lnTo>
                    <a:pt x="29653" y="3441"/>
                  </a:lnTo>
                  <a:lnTo>
                    <a:pt x="29289" y="3185"/>
                  </a:lnTo>
                  <a:lnTo>
                    <a:pt x="28925" y="2955"/>
                  </a:lnTo>
                  <a:lnTo>
                    <a:pt x="28547" y="2726"/>
                  </a:lnTo>
                  <a:lnTo>
                    <a:pt x="28169" y="2497"/>
                  </a:lnTo>
                  <a:lnTo>
                    <a:pt x="27778" y="2281"/>
                  </a:lnTo>
                  <a:lnTo>
                    <a:pt x="27387" y="2078"/>
                  </a:lnTo>
                  <a:lnTo>
                    <a:pt x="26995" y="1890"/>
                  </a:lnTo>
                  <a:lnTo>
                    <a:pt x="26591" y="1701"/>
                  </a:lnTo>
                  <a:lnTo>
                    <a:pt x="26186" y="1525"/>
                  </a:lnTo>
                  <a:lnTo>
                    <a:pt x="25768" y="1350"/>
                  </a:lnTo>
                  <a:lnTo>
                    <a:pt x="25350" y="1188"/>
                  </a:lnTo>
                  <a:lnTo>
                    <a:pt x="24918" y="1040"/>
                  </a:lnTo>
                  <a:lnTo>
                    <a:pt x="24486" y="905"/>
                  </a:lnTo>
                  <a:lnTo>
                    <a:pt x="24054" y="770"/>
                  </a:lnTo>
                  <a:lnTo>
                    <a:pt x="23623" y="648"/>
                  </a:lnTo>
                  <a:lnTo>
                    <a:pt x="23178" y="540"/>
                  </a:lnTo>
                  <a:lnTo>
                    <a:pt x="22719" y="446"/>
                  </a:lnTo>
                  <a:lnTo>
                    <a:pt x="22274" y="352"/>
                  </a:lnTo>
                  <a:lnTo>
                    <a:pt x="21815" y="271"/>
                  </a:lnTo>
                  <a:lnTo>
                    <a:pt x="21356" y="203"/>
                  </a:lnTo>
                  <a:lnTo>
                    <a:pt x="20898" y="149"/>
                  </a:lnTo>
                  <a:lnTo>
                    <a:pt x="20425" y="95"/>
                  </a:lnTo>
                  <a:lnTo>
                    <a:pt x="19953" y="55"/>
                  </a:lnTo>
                  <a:lnTo>
                    <a:pt x="19481" y="28"/>
                  </a:lnTo>
                  <a:lnTo>
                    <a:pt x="19009" y="14"/>
                  </a:lnTo>
                  <a:lnTo>
                    <a:pt x="18523"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 name="Google Shape;1747;p152"/>
            <p:cNvSpPr/>
            <p:nvPr/>
          </p:nvSpPr>
          <p:spPr>
            <a:xfrm>
              <a:off x="6021600" y="3432700"/>
              <a:ext cx="293450" cy="206775"/>
            </a:xfrm>
            <a:custGeom>
              <a:rect b="b" l="l" r="r" t="t"/>
              <a:pathLst>
                <a:path extrusionOk="0" h="8271" w="11738">
                  <a:moveTo>
                    <a:pt x="11738" y="0"/>
                  </a:moveTo>
                  <a:lnTo>
                    <a:pt x="11481" y="108"/>
                  </a:lnTo>
                  <a:lnTo>
                    <a:pt x="11211" y="203"/>
                  </a:lnTo>
                  <a:lnTo>
                    <a:pt x="10942" y="284"/>
                  </a:lnTo>
                  <a:lnTo>
                    <a:pt x="10658" y="338"/>
                  </a:lnTo>
                  <a:lnTo>
                    <a:pt x="9647" y="540"/>
                  </a:lnTo>
                  <a:lnTo>
                    <a:pt x="8513" y="742"/>
                  </a:lnTo>
                  <a:lnTo>
                    <a:pt x="7407" y="931"/>
                  </a:lnTo>
                  <a:lnTo>
                    <a:pt x="6449" y="1080"/>
                  </a:lnTo>
                  <a:lnTo>
                    <a:pt x="5653" y="1201"/>
                  </a:lnTo>
                  <a:lnTo>
                    <a:pt x="4911" y="1336"/>
                  </a:lnTo>
                  <a:lnTo>
                    <a:pt x="4223" y="1471"/>
                  </a:lnTo>
                  <a:lnTo>
                    <a:pt x="3589" y="1619"/>
                  </a:lnTo>
                  <a:lnTo>
                    <a:pt x="3009" y="1768"/>
                  </a:lnTo>
                  <a:lnTo>
                    <a:pt x="2483" y="1943"/>
                  </a:lnTo>
                  <a:lnTo>
                    <a:pt x="2240" y="2024"/>
                  </a:lnTo>
                  <a:lnTo>
                    <a:pt x="2011" y="2118"/>
                  </a:lnTo>
                  <a:lnTo>
                    <a:pt x="1795" y="2213"/>
                  </a:lnTo>
                  <a:lnTo>
                    <a:pt x="1579" y="2321"/>
                  </a:lnTo>
                  <a:lnTo>
                    <a:pt x="1390" y="2429"/>
                  </a:lnTo>
                  <a:lnTo>
                    <a:pt x="1215" y="2537"/>
                  </a:lnTo>
                  <a:lnTo>
                    <a:pt x="1040" y="2658"/>
                  </a:lnTo>
                  <a:lnTo>
                    <a:pt x="891" y="2779"/>
                  </a:lnTo>
                  <a:lnTo>
                    <a:pt x="743" y="2901"/>
                  </a:lnTo>
                  <a:lnTo>
                    <a:pt x="621" y="3036"/>
                  </a:lnTo>
                  <a:lnTo>
                    <a:pt x="500" y="3184"/>
                  </a:lnTo>
                  <a:lnTo>
                    <a:pt x="392" y="3332"/>
                  </a:lnTo>
                  <a:lnTo>
                    <a:pt x="298" y="3481"/>
                  </a:lnTo>
                  <a:lnTo>
                    <a:pt x="217" y="3643"/>
                  </a:lnTo>
                  <a:lnTo>
                    <a:pt x="149" y="3818"/>
                  </a:lnTo>
                  <a:lnTo>
                    <a:pt x="95" y="3994"/>
                  </a:lnTo>
                  <a:lnTo>
                    <a:pt x="55" y="4182"/>
                  </a:lnTo>
                  <a:lnTo>
                    <a:pt x="28" y="4385"/>
                  </a:lnTo>
                  <a:lnTo>
                    <a:pt x="1" y="4587"/>
                  </a:lnTo>
                  <a:lnTo>
                    <a:pt x="1" y="4789"/>
                  </a:lnTo>
                  <a:lnTo>
                    <a:pt x="14" y="4992"/>
                  </a:lnTo>
                  <a:lnTo>
                    <a:pt x="28" y="5181"/>
                  </a:lnTo>
                  <a:lnTo>
                    <a:pt x="68" y="5370"/>
                  </a:lnTo>
                  <a:lnTo>
                    <a:pt x="122" y="5558"/>
                  </a:lnTo>
                  <a:lnTo>
                    <a:pt x="190" y="5734"/>
                  </a:lnTo>
                  <a:lnTo>
                    <a:pt x="271" y="5909"/>
                  </a:lnTo>
                  <a:lnTo>
                    <a:pt x="351" y="6085"/>
                  </a:lnTo>
                  <a:lnTo>
                    <a:pt x="459" y="6246"/>
                  </a:lnTo>
                  <a:lnTo>
                    <a:pt x="567" y="6395"/>
                  </a:lnTo>
                  <a:lnTo>
                    <a:pt x="702" y="6543"/>
                  </a:lnTo>
                  <a:lnTo>
                    <a:pt x="837" y="6692"/>
                  </a:lnTo>
                  <a:lnTo>
                    <a:pt x="986" y="6840"/>
                  </a:lnTo>
                  <a:lnTo>
                    <a:pt x="1134" y="6975"/>
                  </a:lnTo>
                  <a:lnTo>
                    <a:pt x="1296" y="7096"/>
                  </a:lnTo>
                  <a:lnTo>
                    <a:pt x="1471" y="7218"/>
                  </a:lnTo>
                  <a:lnTo>
                    <a:pt x="1647" y="7339"/>
                  </a:lnTo>
                  <a:lnTo>
                    <a:pt x="1835" y="7447"/>
                  </a:lnTo>
                  <a:lnTo>
                    <a:pt x="2038" y="7555"/>
                  </a:lnTo>
                  <a:lnTo>
                    <a:pt x="2240" y="7649"/>
                  </a:lnTo>
                  <a:lnTo>
                    <a:pt x="2443" y="7744"/>
                  </a:lnTo>
                  <a:lnTo>
                    <a:pt x="2874" y="7892"/>
                  </a:lnTo>
                  <a:lnTo>
                    <a:pt x="3319" y="8027"/>
                  </a:lnTo>
                  <a:lnTo>
                    <a:pt x="3765" y="8135"/>
                  </a:lnTo>
                  <a:lnTo>
                    <a:pt x="4237" y="8216"/>
                  </a:lnTo>
                  <a:lnTo>
                    <a:pt x="4709" y="8257"/>
                  </a:lnTo>
                  <a:lnTo>
                    <a:pt x="5168" y="8270"/>
                  </a:lnTo>
                  <a:lnTo>
                    <a:pt x="5545" y="8257"/>
                  </a:lnTo>
                  <a:lnTo>
                    <a:pt x="5977" y="8216"/>
                  </a:lnTo>
                  <a:lnTo>
                    <a:pt x="6449" y="8135"/>
                  </a:lnTo>
                  <a:lnTo>
                    <a:pt x="6706" y="8095"/>
                  </a:lnTo>
                  <a:lnTo>
                    <a:pt x="6962" y="8027"/>
                  </a:lnTo>
                  <a:lnTo>
                    <a:pt x="7232" y="7960"/>
                  </a:lnTo>
                  <a:lnTo>
                    <a:pt x="7502" y="7865"/>
                  </a:lnTo>
                  <a:lnTo>
                    <a:pt x="7771" y="7771"/>
                  </a:lnTo>
                  <a:lnTo>
                    <a:pt x="8055" y="7676"/>
                  </a:lnTo>
                  <a:lnTo>
                    <a:pt x="8324" y="7555"/>
                  </a:lnTo>
                  <a:lnTo>
                    <a:pt x="8608" y="7420"/>
                  </a:lnTo>
                  <a:lnTo>
                    <a:pt x="8878" y="7272"/>
                  </a:lnTo>
                  <a:lnTo>
                    <a:pt x="9147" y="7110"/>
                  </a:lnTo>
                  <a:lnTo>
                    <a:pt x="9404" y="6934"/>
                  </a:lnTo>
                  <a:lnTo>
                    <a:pt x="9660" y="6746"/>
                  </a:lnTo>
                  <a:lnTo>
                    <a:pt x="9903" y="6543"/>
                  </a:lnTo>
                  <a:lnTo>
                    <a:pt x="10146" y="6327"/>
                  </a:lnTo>
                  <a:lnTo>
                    <a:pt x="10375" y="6085"/>
                  </a:lnTo>
                  <a:lnTo>
                    <a:pt x="10591" y="5828"/>
                  </a:lnTo>
                  <a:lnTo>
                    <a:pt x="10780" y="5558"/>
                  </a:lnTo>
                  <a:lnTo>
                    <a:pt x="10969" y="5275"/>
                  </a:lnTo>
                  <a:lnTo>
                    <a:pt x="11144" y="4965"/>
                  </a:lnTo>
                  <a:lnTo>
                    <a:pt x="11292" y="4641"/>
                  </a:lnTo>
                  <a:lnTo>
                    <a:pt x="11427" y="4290"/>
                  </a:lnTo>
                  <a:lnTo>
                    <a:pt x="11535" y="3926"/>
                  </a:lnTo>
                  <a:lnTo>
                    <a:pt x="11616" y="3535"/>
                  </a:lnTo>
                  <a:lnTo>
                    <a:pt x="11684" y="3117"/>
                  </a:lnTo>
                  <a:lnTo>
                    <a:pt x="11724" y="2698"/>
                  </a:lnTo>
                  <a:lnTo>
                    <a:pt x="11738" y="2240"/>
                  </a:lnTo>
                  <a:lnTo>
                    <a:pt x="11738"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14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White — H3">
  <p:cSld name="CUSTOM_3_1_1_1_1_1_2_1">
    <p:bg>
      <p:bgPr>
        <a:solidFill>
          <a:srgbClr val="FFFFFF"/>
        </a:solidFill>
      </p:bgPr>
    </p:bg>
    <p:spTree>
      <p:nvGrpSpPr>
        <p:cNvPr id="1748" name="Shape 1748"/>
        <p:cNvGrpSpPr/>
        <p:nvPr/>
      </p:nvGrpSpPr>
      <p:grpSpPr>
        <a:xfrm>
          <a:off x="0" y="0"/>
          <a:ext cx="0" cy="0"/>
          <a:chOff x="0" y="0"/>
          <a:chExt cx="0" cy="0"/>
        </a:xfrm>
      </p:grpSpPr>
      <p:sp>
        <p:nvSpPr>
          <p:cNvPr id="1749" name="Google Shape;1749;p153"/>
          <p:cNvSpPr txBox="1"/>
          <p:nvPr>
            <p:ph type="title"/>
          </p:nvPr>
        </p:nvSpPr>
        <p:spPr>
          <a:xfrm>
            <a:off x="290525" y="671750"/>
            <a:ext cx="2813700" cy="718800"/>
          </a:xfrm>
          <a:prstGeom prst="rect">
            <a:avLst/>
          </a:prstGeom>
          <a:noFill/>
          <a:ln>
            <a:noFill/>
          </a:ln>
        </p:spPr>
        <p:txBody>
          <a:bodyPr anchorCtr="0" anchor="b" bIns="0" lIns="0" spcFirstLastPara="1" rIns="0" wrap="square" tIns="0">
            <a:noAutofit/>
          </a:bodyPr>
          <a:lstStyle>
            <a:lvl1pPr lvl="0" rtl="0">
              <a:spcBef>
                <a:spcPts val="0"/>
              </a:spcBef>
              <a:spcAft>
                <a:spcPts val="0"/>
              </a:spcAft>
              <a:buClr>
                <a:schemeClr val="dk1"/>
              </a:buClr>
              <a:buSzPts val="2400"/>
              <a:buFont typeface="Helvetica Neue"/>
              <a:buNone/>
              <a:defRPr b="1" sz="2400">
                <a:solidFill>
                  <a:schemeClr val="dk1"/>
                </a:solidFill>
                <a:latin typeface="Helvetica Neue"/>
                <a:ea typeface="Helvetica Neue"/>
                <a:cs typeface="Helvetica Neue"/>
                <a:sym typeface="Helvetica Neue"/>
              </a:defRPr>
            </a:lvl1pPr>
            <a:lvl2pPr lvl="1" rtl="0">
              <a:spcBef>
                <a:spcPts val="0"/>
              </a:spcBef>
              <a:spcAft>
                <a:spcPts val="0"/>
              </a:spcAft>
              <a:buClr>
                <a:schemeClr val="dk1"/>
              </a:buClr>
              <a:buSzPts val="2400"/>
              <a:buFont typeface="Helvetica Neue"/>
              <a:buNone/>
              <a:defRPr b="1" sz="2400">
                <a:solidFill>
                  <a:schemeClr val="dk1"/>
                </a:solidFill>
                <a:latin typeface="Helvetica Neue"/>
                <a:ea typeface="Helvetica Neue"/>
                <a:cs typeface="Helvetica Neue"/>
                <a:sym typeface="Helvetica Neue"/>
              </a:defRPr>
            </a:lvl2pPr>
            <a:lvl3pPr lvl="2" rtl="0">
              <a:spcBef>
                <a:spcPts val="0"/>
              </a:spcBef>
              <a:spcAft>
                <a:spcPts val="0"/>
              </a:spcAft>
              <a:buClr>
                <a:schemeClr val="dk1"/>
              </a:buClr>
              <a:buSzPts val="2400"/>
              <a:buFont typeface="Helvetica Neue"/>
              <a:buNone/>
              <a:defRPr b="1" sz="2400">
                <a:solidFill>
                  <a:schemeClr val="dk1"/>
                </a:solidFill>
                <a:latin typeface="Helvetica Neue"/>
                <a:ea typeface="Helvetica Neue"/>
                <a:cs typeface="Helvetica Neue"/>
                <a:sym typeface="Helvetica Neue"/>
              </a:defRPr>
            </a:lvl3pPr>
            <a:lvl4pPr lvl="3" rtl="0">
              <a:spcBef>
                <a:spcPts val="0"/>
              </a:spcBef>
              <a:spcAft>
                <a:spcPts val="0"/>
              </a:spcAft>
              <a:buClr>
                <a:schemeClr val="dk1"/>
              </a:buClr>
              <a:buSzPts val="2400"/>
              <a:buFont typeface="Helvetica Neue"/>
              <a:buNone/>
              <a:defRPr b="1" sz="2400">
                <a:solidFill>
                  <a:schemeClr val="dk1"/>
                </a:solidFill>
                <a:latin typeface="Helvetica Neue"/>
                <a:ea typeface="Helvetica Neue"/>
                <a:cs typeface="Helvetica Neue"/>
                <a:sym typeface="Helvetica Neue"/>
              </a:defRPr>
            </a:lvl4pPr>
            <a:lvl5pPr lvl="4" rtl="0">
              <a:spcBef>
                <a:spcPts val="0"/>
              </a:spcBef>
              <a:spcAft>
                <a:spcPts val="0"/>
              </a:spcAft>
              <a:buClr>
                <a:schemeClr val="dk1"/>
              </a:buClr>
              <a:buSzPts val="2400"/>
              <a:buFont typeface="Helvetica Neue"/>
              <a:buNone/>
              <a:defRPr b="1" sz="2400">
                <a:solidFill>
                  <a:schemeClr val="dk1"/>
                </a:solidFill>
                <a:latin typeface="Helvetica Neue"/>
                <a:ea typeface="Helvetica Neue"/>
                <a:cs typeface="Helvetica Neue"/>
                <a:sym typeface="Helvetica Neue"/>
              </a:defRPr>
            </a:lvl5pPr>
            <a:lvl6pPr lvl="5" rtl="0">
              <a:spcBef>
                <a:spcPts val="0"/>
              </a:spcBef>
              <a:spcAft>
                <a:spcPts val="0"/>
              </a:spcAft>
              <a:buClr>
                <a:schemeClr val="dk1"/>
              </a:buClr>
              <a:buSzPts val="2400"/>
              <a:buFont typeface="Helvetica Neue"/>
              <a:buNone/>
              <a:defRPr b="1" sz="2400">
                <a:solidFill>
                  <a:schemeClr val="dk1"/>
                </a:solidFill>
                <a:latin typeface="Helvetica Neue"/>
                <a:ea typeface="Helvetica Neue"/>
                <a:cs typeface="Helvetica Neue"/>
                <a:sym typeface="Helvetica Neue"/>
              </a:defRPr>
            </a:lvl6pPr>
            <a:lvl7pPr lvl="6" rtl="0">
              <a:spcBef>
                <a:spcPts val="0"/>
              </a:spcBef>
              <a:spcAft>
                <a:spcPts val="0"/>
              </a:spcAft>
              <a:buClr>
                <a:schemeClr val="dk1"/>
              </a:buClr>
              <a:buSzPts val="2400"/>
              <a:buFont typeface="Helvetica Neue"/>
              <a:buNone/>
              <a:defRPr b="1" sz="2400">
                <a:solidFill>
                  <a:schemeClr val="dk1"/>
                </a:solidFill>
                <a:latin typeface="Helvetica Neue"/>
                <a:ea typeface="Helvetica Neue"/>
                <a:cs typeface="Helvetica Neue"/>
                <a:sym typeface="Helvetica Neue"/>
              </a:defRPr>
            </a:lvl7pPr>
            <a:lvl8pPr lvl="7" rtl="0">
              <a:spcBef>
                <a:spcPts val="0"/>
              </a:spcBef>
              <a:spcAft>
                <a:spcPts val="0"/>
              </a:spcAft>
              <a:buClr>
                <a:schemeClr val="dk1"/>
              </a:buClr>
              <a:buSzPts val="2400"/>
              <a:buFont typeface="Helvetica Neue"/>
              <a:buNone/>
              <a:defRPr b="1" sz="2400">
                <a:solidFill>
                  <a:schemeClr val="dk1"/>
                </a:solidFill>
                <a:latin typeface="Helvetica Neue"/>
                <a:ea typeface="Helvetica Neue"/>
                <a:cs typeface="Helvetica Neue"/>
                <a:sym typeface="Helvetica Neue"/>
              </a:defRPr>
            </a:lvl8pPr>
            <a:lvl9pPr lvl="8" rtl="0">
              <a:spcBef>
                <a:spcPts val="0"/>
              </a:spcBef>
              <a:spcAft>
                <a:spcPts val="0"/>
              </a:spcAft>
              <a:buClr>
                <a:schemeClr val="dk1"/>
              </a:buClr>
              <a:buSzPts val="2400"/>
              <a:buFont typeface="Helvetica Neue"/>
              <a:buNone/>
              <a:defRPr b="1" sz="2400">
                <a:solidFill>
                  <a:schemeClr val="dk1"/>
                </a:solidFill>
                <a:latin typeface="Helvetica Neue"/>
                <a:ea typeface="Helvetica Neue"/>
                <a:cs typeface="Helvetica Neue"/>
                <a:sym typeface="Helvetica Neue"/>
              </a:defRPr>
            </a:lvl9pPr>
          </a:lstStyle>
          <a:p/>
        </p:txBody>
      </p:sp>
      <p:sp>
        <p:nvSpPr>
          <p:cNvPr id="1750" name="Google Shape;1750;p153"/>
          <p:cNvSpPr/>
          <p:nvPr/>
        </p:nvSpPr>
        <p:spPr>
          <a:xfrm>
            <a:off x="8698265" y="4870865"/>
            <a:ext cx="136800" cy="139800"/>
          </a:xfrm>
          <a:prstGeom prst="ellipse">
            <a:avLst/>
          </a:pr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 name="Google Shape;1751;p153"/>
          <p:cNvSpPr txBox="1"/>
          <p:nvPr>
            <p:ph idx="12" type="sldNum"/>
          </p:nvPr>
        </p:nvSpPr>
        <p:spPr>
          <a:xfrm>
            <a:off x="290521" y="4874925"/>
            <a:ext cx="312300" cy="131700"/>
          </a:xfrm>
          <a:prstGeom prst="rect">
            <a:avLst/>
          </a:prstGeom>
          <a:noFill/>
          <a:ln>
            <a:noFill/>
          </a:ln>
        </p:spPr>
        <p:txBody>
          <a:bodyPr anchorCtr="0" anchor="ctr" bIns="0" lIns="0" spcFirstLastPara="1" rIns="0" wrap="square" tIns="0">
            <a:noAutofit/>
          </a:bodyPr>
          <a:lstStyle>
            <a:lvl1pPr indent="0" lvl="0"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1pPr>
            <a:lvl2pPr indent="0" lvl="1"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2pPr>
            <a:lvl3pPr indent="0" lvl="2"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3pPr>
            <a:lvl4pPr indent="0" lvl="3"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4pPr>
            <a:lvl5pPr indent="0" lvl="4"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5pPr>
            <a:lvl6pPr indent="0" lvl="5"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6pPr>
            <a:lvl7pPr indent="0" lvl="6"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7pPr>
            <a:lvl8pPr indent="0" lvl="7"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8pPr>
            <a:lvl9pPr indent="0" lvl="8"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9pPr>
          </a:lstStyle>
          <a:p>
            <a:pPr indent="0" lvl="0" marL="0" rtl="0" algn="l">
              <a:spcBef>
                <a:spcPts val="0"/>
              </a:spcBef>
              <a:spcAft>
                <a:spcPts val="0"/>
              </a:spcAft>
              <a:buNone/>
            </a:pPr>
            <a:fld id="{00000000-1234-1234-1234-123412341234}" type="slidenum">
              <a:rPr lang="en"/>
              <a:t>‹#›</a:t>
            </a:fld>
            <a:endParaRPr/>
          </a:p>
        </p:txBody>
      </p:sp>
      <p:sp>
        <p:nvSpPr>
          <p:cNvPr id="1752" name="Google Shape;1752;p153"/>
          <p:cNvSpPr txBox="1"/>
          <p:nvPr/>
        </p:nvSpPr>
        <p:spPr>
          <a:xfrm>
            <a:off x="1206943" y="4874925"/>
            <a:ext cx="1577100" cy="131700"/>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Clr>
                <a:srgbClr val="000000"/>
              </a:buClr>
              <a:buSzPts val="600"/>
              <a:buFont typeface="Arial"/>
              <a:buNone/>
            </a:pPr>
            <a:r>
              <a:rPr lang="en" sz="600">
                <a:solidFill>
                  <a:schemeClr val="dk2"/>
                </a:solidFill>
                <a:latin typeface="Helvetica Neue"/>
                <a:ea typeface="Helvetica Neue"/>
                <a:cs typeface="Helvetica Neue"/>
                <a:sym typeface="Helvetica Neue"/>
              </a:rPr>
              <a:t>2022 © AppFolio, Inc. Confidential</a:t>
            </a:r>
            <a:endParaRPr sz="600">
              <a:solidFill>
                <a:schemeClr val="dk2"/>
              </a:solidFill>
              <a:latin typeface="Helvetica Neue"/>
              <a:ea typeface="Helvetica Neue"/>
              <a:cs typeface="Helvetica Neue"/>
              <a:sym typeface="Helvetica Neue"/>
            </a:endParaRPr>
          </a:p>
        </p:txBody>
      </p:sp>
      <p:grpSp>
        <p:nvGrpSpPr>
          <p:cNvPr id="1753" name="Google Shape;1753;p153"/>
          <p:cNvGrpSpPr/>
          <p:nvPr/>
        </p:nvGrpSpPr>
        <p:grpSpPr>
          <a:xfrm>
            <a:off x="8684368" y="4856161"/>
            <a:ext cx="164601" cy="164574"/>
            <a:chOff x="5701200" y="2981425"/>
            <a:chExt cx="927850" cy="905250"/>
          </a:xfrm>
        </p:grpSpPr>
        <p:sp>
          <p:nvSpPr>
            <p:cNvPr id="1754" name="Google Shape;1754;p153"/>
            <p:cNvSpPr/>
            <p:nvPr/>
          </p:nvSpPr>
          <p:spPr>
            <a:xfrm>
              <a:off x="5701200" y="2981425"/>
              <a:ext cx="927850" cy="905250"/>
            </a:xfrm>
            <a:custGeom>
              <a:rect b="b" l="l" r="r" t="t"/>
              <a:pathLst>
                <a:path extrusionOk="0" h="36210" w="37114">
                  <a:moveTo>
                    <a:pt x="20237" y="5748"/>
                  </a:moveTo>
                  <a:lnTo>
                    <a:pt x="20587" y="5761"/>
                  </a:lnTo>
                  <a:lnTo>
                    <a:pt x="20925" y="5788"/>
                  </a:lnTo>
                  <a:lnTo>
                    <a:pt x="21262" y="5815"/>
                  </a:lnTo>
                  <a:lnTo>
                    <a:pt x="21599" y="5869"/>
                  </a:lnTo>
                  <a:lnTo>
                    <a:pt x="21936" y="5923"/>
                  </a:lnTo>
                  <a:lnTo>
                    <a:pt x="22274" y="5991"/>
                  </a:lnTo>
                  <a:lnTo>
                    <a:pt x="22597" y="6072"/>
                  </a:lnTo>
                  <a:lnTo>
                    <a:pt x="22921" y="6166"/>
                  </a:lnTo>
                  <a:lnTo>
                    <a:pt x="23245" y="6260"/>
                  </a:lnTo>
                  <a:lnTo>
                    <a:pt x="23569" y="6368"/>
                  </a:lnTo>
                  <a:lnTo>
                    <a:pt x="23893" y="6503"/>
                  </a:lnTo>
                  <a:lnTo>
                    <a:pt x="24203" y="6625"/>
                  </a:lnTo>
                  <a:lnTo>
                    <a:pt x="24513" y="6773"/>
                  </a:lnTo>
                  <a:lnTo>
                    <a:pt x="24823" y="6922"/>
                  </a:lnTo>
                  <a:lnTo>
                    <a:pt x="25120" y="7083"/>
                  </a:lnTo>
                  <a:lnTo>
                    <a:pt x="25417" y="7272"/>
                  </a:lnTo>
                  <a:lnTo>
                    <a:pt x="25714" y="7488"/>
                  </a:lnTo>
                  <a:lnTo>
                    <a:pt x="26011" y="7731"/>
                  </a:lnTo>
                  <a:lnTo>
                    <a:pt x="26307" y="8001"/>
                  </a:lnTo>
                  <a:lnTo>
                    <a:pt x="26604" y="8298"/>
                  </a:lnTo>
                  <a:lnTo>
                    <a:pt x="26887" y="8621"/>
                  </a:lnTo>
                  <a:lnTo>
                    <a:pt x="27157" y="8972"/>
                  </a:lnTo>
                  <a:lnTo>
                    <a:pt x="27292" y="9174"/>
                  </a:lnTo>
                  <a:lnTo>
                    <a:pt x="27414" y="9363"/>
                  </a:lnTo>
                  <a:lnTo>
                    <a:pt x="27535" y="9579"/>
                  </a:lnTo>
                  <a:lnTo>
                    <a:pt x="27656" y="9795"/>
                  </a:lnTo>
                  <a:lnTo>
                    <a:pt x="27764" y="10024"/>
                  </a:lnTo>
                  <a:lnTo>
                    <a:pt x="27872" y="10254"/>
                  </a:lnTo>
                  <a:lnTo>
                    <a:pt x="27967" y="10497"/>
                  </a:lnTo>
                  <a:lnTo>
                    <a:pt x="28061" y="10753"/>
                  </a:lnTo>
                  <a:lnTo>
                    <a:pt x="28142" y="11023"/>
                  </a:lnTo>
                  <a:lnTo>
                    <a:pt x="28223" y="11292"/>
                  </a:lnTo>
                  <a:lnTo>
                    <a:pt x="28290" y="11576"/>
                  </a:lnTo>
                  <a:lnTo>
                    <a:pt x="28358" y="11873"/>
                  </a:lnTo>
                  <a:lnTo>
                    <a:pt x="28412" y="12169"/>
                  </a:lnTo>
                  <a:lnTo>
                    <a:pt x="28452" y="12493"/>
                  </a:lnTo>
                  <a:lnTo>
                    <a:pt x="28493" y="12817"/>
                  </a:lnTo>
                  <a:lnTo>
                    <a:pt x="28520" y="13154"/>
                  </a:lnTo>
                  <a:lnTo>
                    <a:pt x="28533" y="13491"/>
                  </a:lnTo>
                  <a:lnTo>
                    <a:pt x="28533" y="13856"/>
                  </a:lnTo>
                  <a:lnTo>
                    <a:pt x="28533" y="15893"/>
                  </a:lnTo>
                  <a:lnTo>
                    <a:pt x="28560" y="17039"/>
                  </a:lnTo>
                  <a:lnTo>
                    <a:pt x="28560" y="18186"/>
                  </a:lnTo>
                  <a:lnTo>
                    <a:pt x="28560" y="19319"/>
                  </a:lnTo>
                  <a:lnTo>
                    <a:pt x="28533" y="20412"/>
                  </a:lnTo>
                  <a:lnTo>
                    <a:pt x="28506" y="20938"/>
                  </a:lnTo>
                  <a:lnTo>
                    <a:pt x="28479" y="21451"/>
                  </a:lnTo>
                  <a:lnTo>
                    <a:pt x="28425" y="21937"/>
                  </a:lnTo>
                  <a:lnTo>
                    <a:pt x="28371" y="22395"/>
                  </a:lnTo>
                  <a:lnTo>
                    <a:pt x="28304" y="22827"/>
                  </a:lnTo>
                  <a:lnTo>
                    <a:pt x="28223" y="23218"/>
                  </a:lnTo>
                  <a:lnTo>
                    <a:pt x="28142" y="23582"/>
                  </a:lnTo>
                  <a:lnTo>
                    <a:pt x="28034" y="23906"/>
                  </a:lnTo>
                  <a:lnTo>
                    <a:pt x="27845" y="24392"/>
                  </a:lnTo>
                  <a:lnTo>
                    <a:pt x="27629" y="24864"/>
                  </a:lnTo>
                  <a:lnTo>
                    <a:pt x="27387" y="25323"/>
                  </a:lnTo>
                  <a:lnTo>
                    <a:pt x="27117" y="25768"/>
                  </a:lnTo>
                  <a:lnTo>
                    <a:pt x="26833" y="26200"/>
                  </a:lnTo>
                  <a:lnTo>
                    <a:pt x="26523" y="26618"/>
                  </a:lnTo>
                  <a:lnTo>
                    <a:pt x="26199" y="27009"/>
                  </a:lnTo>
                  <a:lnTo>
                    <a:pt x="25835" y="27400"/>
                  </a:lnTo>
                  <a:lnTo>
                    <a:pt x="25471" y="27751"/>
                  </a:lnTo>
                  <a:lnTo>
                    <a:pt x="25080" y="28088"/>
                  </a:lnTo>
                  <a:lnTo>
                    <a:pt x="24661" y="28412"/>
                  </a:lnTo>
                  <a:lnTo>
                    <a:pt x="24243" y="28709"/>
                  </a:lnTo>
                  <a:lnTo>
                    <a:pt x="23798" y="28979"/>
                  </a:lnTo>
                  <a:lnTo>
                    <a:pt x="23353" y="29222"/>
                  </a:lnTo>
                  <a:lnTo>
                    <a:pt x="22881" y="29451"/>
                  </a:lnTo>
                  <a:lnTo>
                    <a:pt x="22409" y="29640"/>
                  </a:lnTo>
                  <a:lnTo>
                    <a:pt x="22287" y="29694"/>
                  </a:lnTo>
                  <a:lnTo>
                    <a:pt x="21788" y="29869"/>
                  </a:lnTo>
                  <a:lnTo>
                    <a:pt x="21289" y="30031"/>
                  </a:lnTo>
                  <a:lnTo>
                    <a:pt x="20776" y="30152"/>
                  </a:lnTo>
                  <a:lnTo>
                    <a:pt x="20264" y="30260"/>
                  </a:lnTo>
                  <a:lnTo>
                    <a:pt x="19737" y="30341"/>
                  </a:lnTo>
                  <a:lnTo>
                    <a:pt x="19211" y="30395"/>
                  </a:lnTo>
                  <a:lnTo>
                    <a:pt x="18685" y="30422"/>
                  </a:lnTo>
                  <a:lnTo>
                    <a:pt x="17484" y="30422"/>
                  </a:lnTo>
                  <a:lnTo>
                    <a:pt x="17134" y="30395"/>
                  </a:lnTo>
                  <a:lnTo>
                    <a:pt x="16769" y="30368"/>
                  </a:lnTo>
                  <a:lnTo>
                    <a:pt x="16405" y="30328"/>
                  </a:lnTo>
                  <a:lnTo>
                    <a:pt x="16027" y="30274"/>
                  </a:lnTo>
                  <a:lnTo>
                    <a:pt x="15650" y="30193"/>
                  </a:lnTo>
                  <a:lnTo>
                    <a:pt x="15272" y="30112"/>
                  </a:lnTo>
                  <a:lnTo>
                    <a:pt x="14894" y="30017"/>
                  </a:lnTo>
                  <a:lnTo>
                    <a:pt x="14517" y="29910"/>
                  </a:lnTo>
                  <a:lnTo>
                    <a:pt x="14139" y="29788"/>
                  </a:lnTo>
                  <a:lnTo>
                    <a:pt x="13761" y="29653"/>
                  </a:lnTo>
                  <a:lnTo>
                    <a:pt x="13383" y="29505"/>
                  </a:lnTo>
                  <a:lnTo>
                    <a:pt x="13019" y="29343"/>
                  </a:lnTo>
                  <a:lnTo>
                    <a:pt x="12655" y="29168"/>
                  </a:lnTo>
                  <a:lnTo>
                    <a:pt x="12304" y="28979"/>
                  </a:lnTo>
                  <a:lnTo>
                    <a:pt x="11967" y="28776"/>
                  </a:lnTo>
                  <a:lnTo>
                    <a:pt x="11630" y="28560"/>
                  </a:lnTo>
                  <a:lnTo>
                    <a:pt x="11306" y="28345"/>
                  </a:lnTo>
                  <a:lnTo>
                    <a:pt x="10982" y="28102"/>
                  </a:lnTo>
                  <a:lnTo>
                    <a:pt x="10685" y="27859"/>
                  </a:lnTo>
                  <a:lnTo>
                    <a:pt x="10402" y="27603"/>
                  </a:lnTo>
                  <a:lnTo>
                    <a:pt x="10132" y="27319"/>
                  </a:lnTo>
                  <a:lnTo>
                    <a:pt x="9889" y="27036"/>
                  </a:lnTo>
                  <a:lnTo>
                    <a:pt x="9646" y="26739"/>
                  </a:lnTo>
                  <a:lnTo>
                    <a:pt x="9431" y="26429"/>
                  </a:lnTo>
                  <a:lnTo>
                    <a:pt x="9242" y="26119"/>
                  </a:lnTo>
                  <a:lnTo>
                    <a:pt x="9066" y="25781"/>
                  </a:lnTo>
                  <a:lnTo>
                    <a:pt x="8918" y="25444"/>
                  </a:lnTo>
                  <a:lnTo>
                    <a:pt x="8797" y="25080"/>
                  </a:lnTo>
                  <a:lnTo>
                    <a:pt x="8702" y="24716"/>
                  </a:lnTo>
                  <a:lnTo>
                    <a:pt x="8621" y="24338"/>
                  </a:lnTo>
                  <a:lnTo>
                    <a:pt x="8581" y="23960"/>
                  </a:lnTo>
                  <a:lnTo>
                    <a:pt x="8567" y="23555"/>
                  </a:lnTo>
                  <a:lnTo>
                    <a:pt x="8581" y="23097"/>
                  </a:lnTo>
                  <a:lnTo>
                    <a:pt x="8608" y="22840"/>
                  </a:lnTo>
                  <a:lnTo>
                    <a:pt x="8635" y="22598"/>
                  </a:lnTo>
                  <a:lnTo>
                    <a:pt x="8675" y="22328"/>
                  </a:lnTo>
                  <a:lnTo>
                    <a:pt x="8729" y="22071"/>
                  </a:lnTo>
                  <a:lnTo>
                    <a:pt x="8797" y="21802"/>
                  </a:lnTo>
                  <a:lnTo>
                    <a:pt x="8877" y="21518"/>
                  </a:lnTo>
                  <a:lnTo>
                    <a:pt x="8972" y="21249"/>
                  </a:lnTo>
                  <a:lnTo>
                    <a:pt x="9080" y="20965"/>
                  </a:lnTo>
                  <a:lnTo>
                    <a:pt x="9201" y="20682"/>
                  </a:lnTo>
                  <a:lnTo>
                    <a:pt x="9350" y="20399"/>
                  </a:lnTo>
                  <a:lnTo>
                    <a:pt x="9512" y="20129"/>
                  </a:lnTo>
                  <a:lnTo>
                    <a:pt x="9700" y="19846"/>
                  </a:lnTo>
                  <a:lnTo>
                    <a:pt x="9903" y="19562"/>
                  </a:lnTo>
                  <a:lnTo>
                    <a:pt x="10132" y="19292"/>
                  </a:lnTo>
                  <a:lnTo>
                    <a:pt x="10388" y="19023"/>
                  </a:lnTo>
                  <a:lnTo>
                    <a:pt x="10658" y="18766"/>
                  </a:lnTo>
                  <a:lnTo>
                    <a:pt x="10955" y="18510"/>
                  </a:lnTo>
                  <a:lnTo>
                    <a:pt x="11279" y="18254"/>
                  </a:lnTo>
                  <a:lnTo>
                    <a:pt x="11630" y="18011"/>
                  </a:lnTo>
                  <a:lnTo>
                    <a:pt x="12007" y="17781"/>
                  </a:lnTo>
                  <a:lnTo>
                    <a:pt x="12426" y="17552"/>
                  </a:lnTo>
                  <a:lnTo>
                    <a:pt x="12857" y="17350"/>
                  </a:lnTo>
                  <a:lnTo>
                    <a:pt x="13329" y="17147"/>
                  </a:lnTo>
                  <a:lnTo>
                    <a:pt x="13829" y="16959"/>
                  </a:lnTo>
                  <a:lnTo>
                    <a:pt x="14368" y="16770"/>
                  </a:lnTo>
                  <a:lnTo>
                    <a:pt x="14935" y="16621"/>
                  </a:lnTo>
                  <a:lnTo>
                    <a:pt x="15542" y="16473"/>
                  </a:lnTo>
                  <a:lnTo>
                    <a:pt x="16176" y="16338"/>
                  </a:lnTo>
                  <a:lnTo>
                    <a:pt x="16864" y="16230"/>
                  </a:lnTo>
                  <a:lnTo>
                    <a:pt x="17579" y="16122"/>
                  </a:lnTo>
                  <a:lnTo>
                    <a:pt x="18240" y="16041"/>
                  </a:lnTo>
                  <a:lnTo>
                    <a:pt x="19292" y="15933"/>
                  </a:lnTo>
                  <a:lnTo>
                    <a:pt x="20331" y="15785"/>
                  </a:lnTo>
                  <a:lnTo>
                    <a:pt x="21370" y="15623"/>
                  </a:lnTo>
                  <a:lnTo>
                    <a:pt x="22409" y="15434"/>
                  </a:lnTo>
                  <a:lnTo>
                    <a:pt x="22773" y="15340"/>
                  </a:lnTo>
                  <a:lnTo>
                    <a:pt x="23097" y="15245"/>
                  </a:lnTo>
                  <a:lnTo>
                    <a:pt x="23393" y="15151"/>
                  </a:lnTo>
                  <a:lnTo>
                    <a:pt x="23650" y="15043"/>
                  </a:lnTo>
                  <a:lnTo>
                    <a:pt x="23866" y="14921"/>
                  </a:lnTo>
                  <a:lnTo>
                    <a:pt x="24054" y="14800"/>
                  </a:lnTo>
                  <a:lnTo>
                    <a:pt x="24216" y="14665"/>
                  </a:lnTo>
                  <a:lnTo>
                    <a:pt x="24351" y="14530"/>
                  </a:lnTo>
                  <a:lnTo>
                    <a:pt x="24473" y="14395"/>
                  </a:lnTo>
                  <a:lnTo>
                    <a:pt x="24554" y="14260"/>
                  </a:lnTo>
                  <a:lnTo>
                    <a:pt x="24621" y="14112"/>
                  </a:lnTo>
                  <a:lnTo>
                    <a:pt x="24675" y="13977"/>
                  </a:lnTo>
                  <a:lnTo>
                    <a:pt x="24715" y="13829"/>
                  </a:lnTo>
                  <a:lnTo>
                    <a:pt x="24729" y="13694"/>
                  </a:lnTo>
                  <a:lnTo>
                    <a:pt x="24742" y="13559"/>
                  </a:lnTo>
                  <a:lnTo>
                    <a:pt x="24756" y="13424"/>
                  </a:lnTo>
                  <a:lnTo>
                    <a:pt x="24769" y="13276"/>
                  </a:lnTo>
                  <a:lnTo>
                    <a:pt x="24769" y="13127"/>
                  </a:lnTo>
                  <a:lnTo>
                    <a:pt x="24756" y="12817"/>
                  </a:lnTo>
                  <a:lnTo>
                    <a:pt x="24715" y="12534"/>
                  </a:lnTo>
                  <a:lnTo>
                    <a:pt x="24675" y="12385"/>
                  </a:lnTo>
                  <a:lnTo>
                    <a:pt x="24635" y="12237"/>
                  </a:lnTo>
                  <a:lnTo>
                    <a:pt x="24581" y="12102"/>
                  </a:lnTo>
                  <a:lnTo>
                    <a:pt x="24527" y="11967"/>
                  </a:lnTo>
                  <a:lnTo>
                    <a:pt x="24392" y="11697"/>
                  </a:lnTo>
                  <a:lnTo>
                    <a:pt x="24230" y="11454"/>
                  </a:lnTo>
                  <a:lnTo>
                    <a:pt x="24135" y="11333"/>
                  </a:lnTo>
                  <a:lnTo>
                    <a:pt x="24041" y="11225"/>
                  </a:lnTo>
                  <a:lnTo>
                    <a:pt x="23879" y="11050"/>
                  </a:lnTo>
                  <a:lnTo>
                    <a:pt x="23717" y="10888"/>
                  </a:lnTo>
                  <a:lnTo>
                    <a:pt x="23528" y="10726"/>
                  </a:lnTo>
                  <a:lnTo>
                    <a:pt x="23326" y="10591"/>
                  </a:lnTo>
                  <a:lnTo>
                    <a:pt x="23110" y="10470"/>
                  </a:lnTo>
                  <a:lnTo>
                    <a:pt x="22867" y="10348"/>
                  </a:lnTo>
                  <a:lnTo>
                    <a:pt x="22611" y="10240"/>
                  </a:lnTo>
                  <a:lnTo>
                    <a:pt x="22341" y="10146"/>
                  </a:lnTo>
                  <a:lnTo>
                    <a:pt x="22058" y="10065"/>
                  </a:lnTo>
                  <a:lnTo>
                    <a:pt x="21748" y="9997"/>
                  </a:lnTo>
                  <a:lnTo>
                    <a:pt x="21424" y="9930"/>
                  </a:lnTo>
                  <a:lnTo>
                    <a:pt x="21086" y="9889"/>
                  </a:lnTo>
                  <a:lnTo>
                    <a:pt x="20722" y="9849"/>
                  </a:lnTo>
                  <a:lnTo>
                    <a:pt x="20344" y="9822"/>
                  </a:lnTo>
                  <a:lnTo>
                    <a:pt x="19953" y="9809"/>
                  </a:lnTo>
                  <a:lnTo>
                    <a:pt x="19535" y="9795"/>
                  </a:lnTo>
                  <a:lnTo>
                    <a:pt x="19157" y="9809"/>
                  </a:lnTo>
                  <a:lnTo>
                    <a:pt x="18780" y="9822"/>
                  </a:lnTo>
                  <a:lnTo>
                    <a:pt x="18429" y="9849"/>
                  </a:lnTo>
                  <a:lnTo>
                    <a:pt x="18092" y="9889"/>
                  </a:lnTo>
                  <a:lnTo>
                    <a:pt x="17781" y="9930"/>
                  </a:lnTo>
                  <a:lnTo>
                    <a:pt x="17484" y="9984"/>
                  </a:lnTo>
                  <a:lnTo>
                    <a:pt x="17188" y="10051"/>
                  </a:lnTo>
                  <a:lnTo>
                    <a:pt x="16931" y="10132"/>
                  </a:lnTo>
                  <a:lnTo>
                    <a:pt x="16675" y="10213"/>
                  </a:lnTo>
                  <a:lnTo>
                    <a:pt x="16432" y="10308"/>
                  </a:lnTo>
                  <a:lnTo>
                    <a:pt x="16203" y="10416"/>
                  </a:lnTo>
                  <a:lnTo>
                    <a:pt x="16001" y="10524"/>
                  </a:lnTo>
                  <a:lnTo>
                    <a:pt x="15798" y="10631"/>
                  </a:lnTo>
                  <a:lnTo>
                    <a:pt x="15609" y="10753"/>
                  </a:lnTo>
                  <a:lnTo>
                    <a:pt x="15434" y="10888"/>
                  </a:lnTo>
                  <a:lnTo>
                    <a:pt x="15272" y="11023"/>
                  </a:lnTo>
                  <a:lnTo>
                    <a:pt x="15124" y="11171"/>
                  </a:lnTo>
                  <a:lnTo>
                    <a:pt x="14989" y="11319"/>
                  </a:lnTo>
                  <a:lnTo>
                    <a:pt x="14854" y="11468"/>
                  </a:lnTo>
                  <a:lnTo>
                    <a:pt x="14732" y="11630"/>
                  </a:lnTo>
                  <a:lnTo>
                    <a:pt x="14624" y="11792"/>
                  </a:lnTo>
                  <a:lnTo>
                    <a:pt x="14517" y="11954"/>
                  </a:lnTo>
                  <a:lnTo>
                    <a:pt x="14422" y="12129"/>
                  </a:lnTo>
                  <a:lnTo>
                    <a:pt x="14341" y="12304"/>
                  </a:lnTo>
                  <a:lnTo>
                    <a:pt x="14179" y="12669"/>
                  </a:lnTo>
                  <a:lnTo>
                    <a:pt x="14058" y="13046"/>
                  </a:lnTo>
                  <a:lnTo>
                    <a:pt x="13950" y="13424"/>
                  </a:lnTo>
                  <a:lnTo>
                    <a:pt x="13856" y="13815"/>
                  </a:lnTo>
                  <a:lnTo>
                    <a:pt x="13815" y="14004"/>
                  </a:lnTo>
                  <a:lnTo>
                    <a:pt x="13761" y="14179"/>
                  </a:lnTo>
                  <a:lnTo>
                    <a:pt x="13694" y="14341"/>
                  </a:lnTo>
                  <a:lnTo>
                    <a:pt x="13613" y="14503"/>
                  </a:lnTo>
                  <a:lnTo>
                    <a:pt x="13505" y="14652"/>
                  </a:lnTo>
                  <a:lnTo>
                    <a:pt x="13397" y="14800"/>
                  </a:lnTo>
                  <a:lnTo>
                    <a:pt x="13262" y="14935"/>
                  </a:lnTo>
                  <a:lnTo>
                    <a:pt x="13127" y="15043"/>
                  </a:lnTo>
                  <a:lnTo>
                    <a:pt x="12979" y="15151"/>
                  </a:lnTo>
                  <a:lnTo>
                    <a:pt x="12817" y="15245"/>
                  </a:lnTo>
                  <a:lnTo>
                    <a:pt x="12655" y="15313"/>
                  </a:lnTo>
                  <a:lnTo>
                    <a:pt x="12479" y="15380"/>
                  </a:lnTo>
                  <a:lnTo>
                    <a:pt x="12304" y="15421"/>
                  </a:lnTo>
                  <a:lnTo>
                    <a:pt x="12115" y="15448"/>
                  </a:lnTo>
                  <a:lnTo>
                    <a:pt x="11751" y="15448"/>
                  </a:lnTo>
                  <a:lnTo>
                    <a:pt x="11562" y="15434"/>
                  </a:lnTo>
                  <a:lnTo>
                    <a:pt x="11373" y="15407"/>
                  </a:lnTo>
                  <a:lnTo>
                    <a:pt x="11184" y="15367"/>
                  </a:lnTo>
                  <a:lnTo>
                    <a:pt x="10995" y="15313"/>
                  </a:lnTo>
                  <a:lnTo>
                    <a:pt x="10820" y="15232"/>
                  </a:lnTo>
                  <a:lnTo>
                    <a:pt x="10645" y="15137"/>
                  </a:lnTo>
                  <a:lnTo>
                    <a:pt x="10496" y="15029"/>
                  </a:lnTo>
                  <a:lnTo>
                    <a:pt x="10334" y="14908"/>
                  </a:lnTo>
                  <a:lnTo>
                    <a:pt x="10200" y="14773"/>
                  </a:lnTo>
                  <a:lnTo>
                    <a:pt x="10078" y="14625"/>
                  </a:lnTo>
                  <a:lnTo>
                    <a:pt x="9970" y="14463"/>
                  </a:lnTo>
                  <a:lnTo>
                    <a:pt x="9876" y="14287"/>
                  </a:lnTo>
                  <a:lnTo>
                    <a:pt x="9795" y="14112"/>
                  </a:lnTo>
                  <a:lnTo>
                    <a:pt x="9741" y="13937"/>
                  </a:lnTo>
                  <a:lnTo>
                    <a:pt x="9687" y="13748"/>
                  </a:lnTo>
                  <a:lnTo>
                    <a:pt x="9660" y="13545"/>
                  </a:lnTo>
                  <a:lnTo>
                    <a:pt x="9660" y="13424"/>
                  </a:lnTo>
                  <a:lnTo>
                    <a:pt x="9700" y="13127"/>
                  </a:lnTo>
                  <a:lnTo>
                    <a:pt x="9741" y="12817"/>
                  </a:lnTo>
                  <a:lnTo>
                    <a:pt x="9795" y="12520"/>
                  </a:lnTo>
                  <a:lnTo>
                    <a:pt x="9849" y="12223"/>
                  </a:lnTo>
                  <a:lnTo>
                    <a:pt x="9930" y="11927"/>
                  </a:lnTo>
                  <a:lnTo>
                    <a:pt x="10011" y="11643"/>
                  </a:lnTo>
                  <a:lnTo>
                    <a:pt x="10105" y="11360"/>
                  </a:lnTo>
                  <a:lnTo>
                    <a:pt x="10213" y="11077"/>
                  </a:lnTo>
                  <a:lnTo>
                    <a:pt x="10334" y="10793"/>
                  </a:lnTo>
                  <a:lnTo>
                    <a:pt x="10456" y="10524"/>
                  </a:lnTo>
                  <a:lnTo>
                    <a:pt x="10591" y="10254"/>
                  </a:lnTo>
                  <a:lnTo>
                    <a:pt x="10739" y="9984"/>
                  </a:lnTo>
                  <a:lnTo>
                    <a:pt x="10901" y="9728"/>
                  </a:lnTo>
                  <a:lnTo>
                    <a:pt x="11063" y="9471"/>
                  </a:lnTo>
                  <a:lnTo>
                    <a:pt x="11252" y="9228"/>
                  </a:lnTo>
                  <a:lnTo>
                    <a:pt x="11427" y="8986"/>
                  </a:lnTo>
                  <a:lnTo>
                    <a:pt x="11603" y="8783"/>
                  </a:lnTo>
                  <a:lnTo>
                    <a:pt x="11778" y="8594"/>
                  </a:lnTo>
                  <a:lnTo>
                    <a:pt x="11953" y="8405"/>
                  </a:lnTo>
                  <a:lnTo>
                    <a:pt x="12142" y="8230"/>
                  </a:lnTo>
                  <a:lnTo>
                    <a:pt x="12345" y="8055"/>
                  </a:lnTo>
                  <a:lnTo>
                    <a:pt x="12547" y="7893"/>
                  </a:lnTo>
                  <a:lnTo>
                    <a:pt x="12749" y="7731"/>
                  </a:lnTo>
                  <a:lnTo>
                    <a:pt x="12965" y="7569"/>
                  </a:lnTo>
                  <a:lnTo>
                    <a:pt x="13181" y="7421"/>
                  </a:lnTo>
                  <a:lnTo>
                    <a:pt x="13410" y="7286"/>
                  </a:lnTo>
                  <a:lnTo>
                    <a:pt x="13640" y="7151"/>
                  </a:lnTo>
                  <a:lnTo>
                    <a:pt x="13869" y="7016"/>
                  </a:lnTo>
                  <a:lnTo>
                    <a:pt x="14125" y="6895"/>
                  </a:lnTo>
                  <a:lnTo>
                    <a:pt x="14368" y="6773"/>
                  </a:lnTo>
                  <a:lnTo>
                    <a:pt x="14624" y="6665"/>
                  </a:lnTo>
                  <a:lnTo>
                    <a:pt x="14881" y="6557"/>
                  </a:lnTo>
                  <a:lnTo>
                    <a:pt x="15434" y="6368"/>
                  </a:lnTo>
                  <a:lnTo>
                    <a:pt x="16001" y="6207"/>
                  </a:lnTo>
                  <a:lnTo>
                    <a:pt x="16581" y="6058"/>
                  </a:lnTo>
                  <a:lnTo>
                    <a:pt x="17201" y="5950"/>
                  </a:lnTo>
                  <a:lnTo>
                    <a:pt x="17835" y="5856"/>
                  </a:lnTo>
                  <a:lnTo>
                    <a:pt x="18496" y="5802"/>
                  </a:lnTo>
                  <a:lnTo>
                    <a:pt x="19184" y="5761"/>
                  </a:lnTo>
                  <a:lnTo>
                    <a:pt x="19899" y="5748"/>
                  </a:lnTo>
                  <a:close/>
                  <a:moveTo>
                    <a:pt x="18523" y="1"/>
                  </a:moveTo>
                  <a:lnTo>
                    <a:pt x="18038" y="14"/>
                  </a:lnTo>
                  <a:lnTo>
                    <a:pt x="17565" y="28"/>
                  </a:lnTo>
                  <a:lnTo>
                    <a:pt x="17093" y="55"/>
                  </a:lnTo>
                  <a:lnTo>
                    <a:pt x="16621" y="95"/>
                  </a:lnTo>
                  <a:lnTo>
                    <a:pt x="16149" y="149"/>
                  </a:lnTo>
                  <a:lnTo>
                    <a:pt x="15690" y="203"/>
                  </a:lnTo>
                  <a:lnTo>
                    <a:pt x="15232" y="271"/>
                  </a:lnTo>
                  <a:lnTo>
                    <a:pt x="14773" y="352"/>
                  </a:lnTo>
                  <a:lnTo>
                    <a:pt x="14328" y="446"/>
                  </a:lnTo>
                  <a:lnTo>
                    <a:pt x="13882" y="540"/>
                  </a:lnTo>
                  <a:lnTo>
                    <a:pt x="13437" y="648"/>
                  </a:lnTo>
                  <a:lnTo>
                    <a:pt x="12992" y="770"/>
                  </a:lnTo>
                  <a:lnTo>
                    <a:pt x="12560" y="905"/>
                  </a:lnTo>
                  <a:lnTo>
                    <a:pt x="12129" y="1040"/>
                  </a:lnTo>
                  <a:lnTo>
                    <a:pt x="11711" y="1201"/>
                  </a:lnTo>
                  <a:lnTo>
                    <a:pt x="11292" y="1350"/>
                  </a:lnTo>
                  <a:lnTo>
                    <a:pt x="10874" y="1525"/>
                  </a:lnTo>
                  <a:lnTo>
                    <a:pt x="10469" y="1701"/>
                  </a:lnTo>
                  <a:lnTo>
                    <a:pt x="10065" y="1890"/>
                  </a:lnTo>
                  <a:lnTo>
                    <a:pt x="9673" y="2078"/>
                  </a:lnTo>
                  <a:lnTo>
                    <a:pt x="9282" y="2294"/>
                  </a:lnTo>
                  <a:lnTo>
                    <a:pt x="8891" y="2497"/>
                  </a:lnTo>
                  <a:lnTo>
                    <a:pt x="8513" y="2726"/>
                  </a:lnTo>
                  <a:lnTo>
                    <a:pt x="8149" y="2955"/>
                  </a:lnTo>
                  <a:lnTo>
                    <a:pt x="7771" y="3198"/>
                  </a:lnTo>
                  <a:lnTo>
                    <a:pt x="7420" y="3441"/>
                  </a:lnTo>
                  <a:lnTo>
                    <a:pt x="7070" y="3697"/>
                  </a:lnTo>
                  <a:lnTo>
                    <a:pt x="6719" y="3967"/>
                  </a:lnTo>
                  <a:lnTo>
                    <a:pt x="6382" y="4237"/>
                  </a:lnTo>
                  <a:lnTo>
                    <a:pt x="6044" y="4520"/>
                  </a:lnTo>
                  <a:lnTo>
                    <a:pt x="5721" y="4803"/>
                  </a:lnTo>
                  <a:lnTo>
                    <a:pt x="5410" y="5100"/>
                  </a:lnTo>
                  <a:lnTo>
                    <a:pt x="5100" y="5411"/>
                  </a:lnTo>
                  <a:lnTo>
                    <a:pt x="4790" y="5721"/>
                  </a:lnTo>
                  <a:lnTo>
                    <a:pt x="4493" y="6031"/>
                  </a:lnTo>
                  <a:lnTo>
                    <a:pt x="4210" y="6368"/>
                  </a:lnTo>
                  <a:lnTo>
                    <a:pt x="3940" y="6692"/>
                  </a:lnTo>
                  <a:lnTo>
                    <a:pt x="3670" y="7029"/>
                  </a:lnTo>
                  <a:lnTo>
                    <a:pt x="3400" y="7380"/>
                  </a:lnTo>
                  <a:lnTo>
                    <a:pt x="3144" y="7731"/>
                  </a:lnTo>
                  <a:lnTo>
                    <a:pt x="2901" y="8095"/>
                  </a:lnTo>
                  <a:lnTo>
                    <a:pt x="2672" y="8473"/>
                  </a:lnTo>
                  <a:lnTo>
                    <a:pt x="2442" y="8837"/>
                  </a:lnTo>
                  <a:lnTo>
                    <a:pt x="2227" y="9228"/>
                  </a:lnTo>
                  <a:lnTo>
                    <a:pt x="2011" y="9606"/>
                  </a:lnTo>
                  <a:lnTo>
                    <a:pt x="1822" y="9997"/>
                  </a:lnTo>
                  <a:lnTo>
                    <a:pt x="1633" y="10402"/>
                  </a:lnTo>
                  <a:lnTo>
                    <a:pt x="1444" y="10807"/>
                  </a:lnTo>
                  <a:lnTo>
                    <a:pt x="1282" y="11225"/>
                  </a:lnTo>
                  <a:lnTo>
                    <a:pt x="1120" y="11643"/>
                  </a:lnTo>
                  <a:lnTo>
                    <a:pt x="972" y="12061"/>
                  </a:lnTo>
                  <a:lnTo>
                    <a:pt x="824" y="12493"/>
                  </a:lnTo>
                  <a:lnTo>
                    <a:pt x="702" y="12925"/>
                  </a:lnTo>
                  <a:lnTo>
                    <a:pt x="581" y="13357"/>
                  </a:lnTo>
                  <a:lnTo>
                    <a:pt x="473" y="13802"/>
                  </a:lnTo>
                  <a:lnTo>
                    <a:pt x="378" y="14260"/>
                  </a:lnTo>
                  <a:lnTo>
                    <a:pt x="284" y="14719"/>
                  </a:lnTo>
                  <a:lnTo>
                    <a:pt x="216" y="15178"/>
                  </a:lnTo>
                  <a:lnTo>
                    <a:pt x="149" y="15636"/>
                  </a:lnTo>
                  <a:lnTo>
                    <a:pt x="95" y="16109"/>
                  </a:lnTo>
                  <a:lnTo>
                    <a:pt x="55" y="16581"/>
                  </a:lnTo>
                  <a:lnTo>
                    <a:pt x="28" y="17066"/>
                  </a:lnTo>
                  <a:lnTo>
                    <a:pt x="1" y="17539"/>
                  </a:lnTo>
                  <a:lnTo>
                    <a:pt x="1" y="18024"/>
                  </a:lnTo>
                  <a:lnTo>
                    <a:pt x="1" y="18523"/>
                  </a:lnTo>
                  <a:lnTo>
                    <a:pt x="28" y="18996"/>
                  </a:lnTo>
                  <a:lnTo>
                    <a:pt x="55" y="19481"/>
                  </a:lnTo>
                  <a:lnTo>
                    <a:pt x="95" y="19953"/>
                  </a:lnTo>
                  <a:lnTo>
                    <a:pt x="149" y="20426"/>
                  </a:lnTo>
                  <a:lnTo>
                    <a:pt x="216" y="20898"/>
                  </a:lnTo>
                  <a:lnTo>
                    <a:pt x="284" y="21356"/>
                  </a:lnTo>
                  <a:lnTo>
                    <a:pt x="378" y="21815"/>
                  </a:lnTo>
                  <a:lnTo>
                    <a:pt x="473" y="22260"/>
                  </a:lnTo>
                  <a:lnTo>
                    <a:pt x="581" y="22706"/>
                  </a:lnTo>
                  <a:lnTo>
                    <a:pt x="702" y="23151"/>
                  </a:lnTo>
                  <a:lnTo>
                    <a:pt x="824" y="23582"/>
                  </a:lnTo>
                  <a:lnTo>
                    <a:pt x="972" y="24014"/>
                  </a:lnTo>
                  <a:lnTo>
                    <a:pt x="1120" y="24446"/>
                  </a:lnTo>
                  <a:lnTo>
                    <a:pt x="1282" y="24864"/>
                  </a:lnTo>
                  <a:lnTo>
                    <a:pt x="1444" y="25282"/>
                  </a:lnTo>
                  <a:lnTo>
                    <a:pt x="1633" y="25687"/>
                  </a:lnTo>
                  <a:lnTo>
                    <a:pt x="1822" y="26092"/>
                  </a:lnTo>
                  <a:lnTo>
                    <a:pt x="2011" y="26483"/>
                  </a:lnTo>
                  <a:lnTo>
                    <a:pt x="2227" y="26874"/>
                  </a:lnTo>
                  <a:lnTo>
                    <a:pt x="2442" y="27265"/>
                  </a:lnTo>
                  <a:lnTo>
                    <a:pt x="2672" y="27643"/>
                  </a:lnTo>
                  <a:lnTo>
                    <a:pt x="2901" y="28007"/>
                  </a:lnTo>
                  <a:lnTo>
                    <a:pt x="3144" y="28372"/>
                  </a:lnTo>
                  <a:lnTo>
                    <a:pt x="3400" y="28736"/>
                  </a:lnTo>
                  <a:lnTo>
                    <a:pt x="3670" y="29087"/>
                  </a:lnTo>
                  <a:lnTo>
                    <a:pt x="3940" y="29424"/>
                  </a:lnTo>
                  <a:lnTo>
                    <a:pt x="4210" y="29761"/>
                  </a:lnTo>
                  <a:lnTo>
                    <a:pt x="4493" y="30098"/>
                  </a:lnTo>
                  <a:lnTo>
                    <a:pt x="4790" y="30422"/>
                  </a:lnTo>
                  <a:lnTo>
                    <a:pt x="5100" y="30732"/>
                  </a:lnTo>
                  <a:lnTo>
                    <a:pt x="5410" y="31043"/>
                  </a:lnTo>
                  <a:lnTo>
                    <a:pt x="5721" y="31340"/>
                  </a:lnTo>
                  <a:lnTo>
                    <a:pt x="6044" y="31636"/>
                  </a:lnTo>
                  <a:lnTo>
                    <a:pt x="6382" y="31920"/>
                  </a:lnTo>
                  <a:lnTo>
                    <a:pt x="6719" y="32189"/>
                  </a:lnTo>
                  <a:lnTo>
                    <a:pt x="7070" y="32459"/>
                  </a:lnTo>
                  <a:lnTo>
                    <a:pt x="7420" y="32716"/>
                  </a:lnTo>
                  <a:lnTo>
                    <a:pt x="7771" y="32972"/>
                  </a:lnTo>
                  <a:lnTo>
                    <a:pt x="8149" y="33215"/>
                  </a:lnTo>
                  <a:lnTo>
                    <a:pt x="8513" y="33458"/>
                  </a:lnTo>
                  <a:lnTo>
                    <a:pt x="8891" y="33673"/>
                  </a:lnTo>
                  <a:lnTo>
                    <a:pt x="9282" y="33889"/>
                  </a:lnTo>
                  <a:lnTo>
                    <a:pt x="9673" y="34105"/>
                  </a:lnTo>
                  <a:lnTo>
                    <a:pt x="10065" y="34307"/>
                  </a:lnTo>
                  <a:lnTo>
                    <a:pt x="10469" y="34496"/>
                  </a:lnTo>
                  <a:lnTo>
                    <a:pt x="10874" y="34672"/>
                  </a:lnTo>
                  <a:lnTo>
                    <a:pt x="11292" y="34847"/>
                  </a:lnTo>
                  <a:lnTo>
                    <a:pt x="11711" y="35009"/>
                  </a:lnTo>
                  <a:lnTo>
                    <a:pt x="12129" y="35157"/>
                  </a:lnTo>
                  <a:lnTo>
                    <a:pt x="12560" y="35306"/>
                  </a:lnTo>
                  <a:lnTo>
                    <a:pt x="12992" y="35427"/>
                  </a:lnTo>
                  <a:lnTo>
                    <a:pt x="13437" y="35562"/>
                  </a:lnTo>
                  <a:lnTo>
                    <a:pt x="13882" y="35670"/>
                  </a:lnTo>
                  <a:lnTo>
                    <a:pt x="14328" y="35764"/>
                  </a:lnTo>
                  <a:lnTo>
                    <a:pt x="14773" y="35859"/>
                  </a:lnTo>
                  <a:lnTo>
                    <a:pt x="15232" y="35940"/>
                  </a:lnTo>
                  <a:lnTo>
                    <a:pt x="15690" y="36021"/>
                  </a:lnTo>
                  <a:lnTo>
                    <a:pt x="16149" y="36075"/>
                  </a:lnTo>
                  <a:lnTo>
                    <a:pt x="16621" y="36129"/>
                  </a:lnTo>
                  <a:lnTo>
                    <a:pt x="17093" y="36169"/>
                  </a:lnTo>
                  <a:lnTo>
                    <a:pt x="17565" y="36196"/>
                  </a:lnTo>
                  <a:lnTo>
                    <a:pt x="18038" y="36210"/>
                  </a:lnTo>
                  <a:lnTo>
                    <a:pt x="19009" y="36210"/>
                  </a:lnTo>
                  <a:lnTo>
                    <a:pt x="19481" y="36196"/>
                  </a:lnTo>
                  <a:lnTo>
                    <a:pt x="19953" y="36169"/>
                  </a:lnTo>
                  <a:lnTo>
                    <a:pt x="20425" y="36129"/>
                  </a:lnTo>
                  <a:lnTo>
                    <a:pt x="20898" y="36075"/>
                  </a:lnTo>
                  <a:lnTo>
                    <a:pt x="21356" y="36021"/>
                  </a:lnTo>
                  <a:lnTo>
                    <a:pt x="21815" y="35953"/>
                  </a:lnTo>
                  <a:lnTo>
                    <a:pt x="22274" y="35872"/>
                  </a:lnTo>
                  <a:lnTo>
                    <a:pt x="22719" y="35778"/>
                  </a:lnTo>
                  <a:lnTo>
                    <a:pt x="23178" y="35670"/>
                  </a:lnTo>
                  <a:lnTo>
                    <a:pt x="23623" y="35562"/>
                  </a:lnTo>
                  <a:lnTo>
                    <a:pt x="24054" y="35441"/>
                  </a:lnTo>
                  <a:lnTo>
                    <a:pt x="24486" y="35306"/>
                  </a:lnTo>
                  <a:lnTo>
                    <a:pt x="24918" y="35171"/>
                  </a:lnTo>
                  <a:lnTo>
                    <a:pt x="25350" y="35022"/>
                  </a:lnTo>
                  <a:lnTo>
                    <a:pt x="25768" y="34861"/>
                  </a:lnTo>
                  <a:lnTo>
                    <a:pt x="26186" y="34685"/>
                  </a:lnTo>
                  <a:lnTo>
                    <a:pt x="26591" y="34510"/>
                  </a:lnTo>
                  <a:lnTo>
                    <a:pt x="26995" y="34321"/>
                  </a:lnTo>
                  <a:lnTo>
                    <a:pt x="27387" y="34119"/>
                  </a:lnTo>
                  <a:lnTo>
                    <a:pt x="27778" y="33916"/>
                  </a:lnTo>
                  <a:lnTo>
                    <a:pt x="28169" y="33700"/>
                  </a:lnTo>
                  <a:lnTo>
                    <a:pt x="28547" y="33471"/>
                  </a:lnTo>
                  <a:lnTo>
                    <a:pt x="28925" y="33242"/>
                  </a:lnTo>
                  <a:lnTo>
                    <a:pt x="29289" y="32999"/>
                  </a:lnTo>
                  <a:lnTo>
                    <a:pt x="29653" y="32756"/>
                  </a:lnTo>
                  <a:lnTo>
                    <a:pt x="30004" y="32500"/>
                  </a:lnTo>
                  <a:lnTo>
                    <a:pt x="30355" y="32230"/>
                  </a:lnTo>
                  <a:lnTo>
                    <a:pt x="30692" y="31947"/>
                  </a:lnTo>
                  <a:lnTo>
                    <a:pt x="31029" y="31663"/>
                  </a:lnTo>
                  <a:lnTo>
                    <a:pt x="31353" y="31380"/>
                  </a:lnTo>
                  <a:lnTo>
                    <a:pt x="31677" y="31083"/>
                  </a:lnTo>
                  <a:lnTo>
                    <a:pt x="31987" y="30773"/>
                  </a:lnTo>
                  <a:lnTo>
                    <a:pt x="32284" y="30463"/>
                  </a:lnTo>
                  <a:lnTo>
                    <a:pt x="32580" y="30139"/>
                  </a:lnTo>
                  <a:lnTo>
                    <a:pt x="32877" y="29815"/>
                  </a:lnTo>
                  <a:lnTo>
                    <a:pt x="33147" y="29478"/>
                  </a:lnTo>
                  <a:lnTo>
                    <a:pt x="33430" y="29127"/>
                  </a:lnTo>
                  <a:lnTo>
                    <a:pt x="33687" y="28776"/>
                  </a:lnTo>
                  <a:lnTo>
                    <a:pt x="33943" y="28426"/>
                  </a:lnTo>
                  <a:lnTo>
                    <a:pt x="34186" y="28061"/>
                  </a:lnTo>
                  <a:lnTo>
                    <a:pt x="34429" y="27697"/>
                  </a:lnTo>
                  <a:lnTo>
                    <a:pt x="34658" y="27319"/>
                  </a:lnTo>
                  <a:lnTo>
                    <a:pt x="34874" y="26928"/>
                  </a:lnTo>
                  <a:lnTo>
                    <a:pt x="35076" y="26537"/>
                  </a:lnTo>
                  <a:lnTo>
                    <a:pt x="35279" y="26146"/>
                  </a:lnTo>
                  <a:lnTo>
                    <a:pt x="35467" y="25741"/>
                  </a:lnTo>
                  <a:lnTo>
                    <a:pt x="35656" y="25336"/>
                  </a:lnTo>
                  <a:lnTo>
                    <a:pt x="35832" y="24918"/>
                  </a:lnTo>
                  <a:lnTo>
                    <a:pt x="35980" y="24500"/>
                  </a:lnTo>
                  <a:lnTo>
                    <a:pt x="36142" y="24068"/>
                  </a:lnTo>
                  <a:lnTo>
                    <a:pt x="36277" y="23636"/>
                  </a:lnTo>
                  <a:lnTo>
                    <a:pt x="36412" y="23205"/>
                  </a:lnTo>
                  <a:lnTo>
                    <a:pt x="36533" y="22760"/>
                  </a:lnTo>
                  <a:lnTo>
                    <a:pt x="36641" y="22314"/>
                  </a:lnTo>
                  <a:lnTo>
                    <a:pt x="36736" y="21856"/>
                  </a:lnTo>
                  <a:lnTo>
                    <a:pt x="36817" y="21397"/>
                  </a:lnTo>
                  <a:lnTo>
                    <a:pt x="36897" y="20938"/>
                  </a:lnTo>
                  <a:lnTo>
                    <a:pt x="36965" y="20466"/>
                  </a:lnTo>
                  <a:lnTo>
                    <a:pt x="37019" y="19994"/>
                  </a:lnTo>
                  <a:lnTo>
                    <a:pt x="37059" y="19522"/>
                  </a:lnTo>
                  <a:lnTo>
                    <a:pt x="37086" y="19036"/>
                  </a:lnTo>
                  <a:lnTo>
                    <a:pt x="37100" y="18550"/>
                  </a:lnTo>
                  <a:lnTo>
                    <a:pt x="37113" y="18065"/>
                  </a:lnTo>
                  <a:lnTo>
                    <a:pt x="37100" y="17579"/>
                  </a:lnTo>
                  <a:lnTo>
                    <a:pt x="37086" y="17093"/>
                  </a:lnTo>
                  <a:lnTo>
                    <a:pt x="37059" y="16608"/>
                  </a:lnTo>
                  <a:lnTo>
                    <a:pt x="37019" y="16136"/>
                  </a:lnTo>
                  <a:lnTo>
                    <a:pt x="36965" y="15663"/>
                  </a:lnTo>
                  <a:lnTo>
                    <a:pt x="36897" y="15191"/>
                  </a:lnTo>
                  <a:lnTo>
                    <a:pt x="36817" y="14733"/>
                  </a:lnTo>
                  <a:lnTo>
                    <a:pt x="36736" y="14274"/>
                  </a:lnTo>
                  <a:lnTo>
                    <a:pt x="36641" y="13815"/>
                  </a:lnTo>
                  <a:lnTo>
                    <a:pt x="36533" y="13370"/>
                  </a:lnTo>
                  <a:lnTo>
                    <a:pt x="36412" y="12938"/>
                  </a:lnTo>
                  <a:lnTo>
                    <a:pt x="36277" y="12493"/>
                  </a:lnTo>
                  <a:lnTo>
                    <a:pt x="36142" y="12061"/>
                  </a:lnTo>
                  <a:lnTo>
                    <a:pt x="35980" y="11643"/>
                  </a:lnTo>
                  <a:lnTo>
                    <a:pt x="35832" y="11225"/>
                  </a:lnTo>
                  <a:lnTo>
                    <a:pt x="35656" y="10807"/>
                  </a:lnTo>
                  <a:lnTo>
                    <a:pt x="35467" y="10402"/>
                  </a:lnTo>
                  <a:lnTo>
                    <a:pt x="35279" y="9997"/>
                  </a:lnTo>
                  <a:lnTo>
                    <a:pt x="35076" y="9606"/>
                  </a:lnTo>
                  <a:lnTo>
                    <a:pt x="34874" y="9215"/>
                  </a:lnTo>
                  <a:lnTo>
                    <a:pt x="34658" y="8837"/>
                  </a:lnTo>
                  <a:lnTo>
                    <a:pt x="34429" y="8459"/>
                  </a:lnTo>
                  <a:lnTo>
                    <a:pt x="34186" y="8095"/>
                  </a:lnTo>
                  <a:lnTo>
                    <a:pt x="33943" y="7731"/>
                  </a:lnTo>
                  <a:lnTo>
                    <a:pt x="33687" y="7380"/>
                  </a:lnTo>
                  <a:lnTo>
                    <a:pt x="33430" y="7029"/>
                  </a:lnTo>
                  <a:lnTo>
                    <a:pt x="33147" y="6692"/>
                  </a:lnTo>
                  <a:lnTo>
                    <a:pt x="32877" y="6355"/>
                  </a:lnTo>
                  <a:lnTo>
                    <a:pt x="32580" y="6031"/>
                  </a:lnTo>
                  <a:lnTo>
                    <a:pt x="32284" y="5707"/>
                  </a:lnTo>
                  <a:lnTo>
                    <a:pt x="31987" y="5397"/>
                  </a:lnTo>
                  <a:lnTo>
                    <a:pt x="31677" y="5100"/>
                  </a:lnTo>
                  <a:lnTo>
                    <a:pt x="31353" y="4803"/>
                  </a:lnTo>
                  <a:lnTo>
                    <a:pt x="31029" y="4507"/>
                  </a:lnTo>
                  <a:lnTo>
                    <a:pt x="30692" y="4237"/>
                  </a:lnTo>
                  <a:lnTo>
                    <a:pt x="30355" y="3954"/>
                  </a:lnTo>
                  <a:lnTo>
                    <a:pt x="30004" y="3697"/>
                  </a:lnTo>
                  <a:lnTo>
                    <a:pt x="29653" y="3441"/>
                  </a:lnTo>
                  <a:lnTo>
                    <a:pt x="29289" y="3185"/>
                  </a:lnTo>
                  <a:lnTo>
                    <a:pt x="28925" y="2955"/>
                  </a:lnTo>
                  <a:lnTo>
                    <a:pt x="28547" y="2726"/>
                  </a:lnTo>
                  <a:lnTo>
                    <a:pt x="28169" y="2497"/>
                  </a:lnTo>
                  <a:lnTo>
                    <a:pt x="27778" y="2281"/>
                  </a:lnTo>
                  <a:lnTo>
                    <a:pt x="27387" y="2078"/>
                  </a:lnTo>
                  <a:lnTo>
                    <a:pt x="26995" y="1890"/>
                  </a:lnTo>
                  <a:lnTo>
                    <a:pt x="26591" y="1701"/>
                  </a:lnTo>
                  <a:lnTo>
                    <a:pt x="26186" y="1525"/>
                  </a:lnTo>
                  <a:lnTo>
                    <a:pt x="25768" y="1350"/>
                  </a:lnTo>
                  <a:lnTo>
                    <a:pt x="25350" y="1188"/>
                  </a:lnTo>
                  <a:lnTo>
                    <a:pt x="24918" y="1040"/>
                  </a:lnTo>
                  <a:lnTo>
                    <a:pt x="24486" y="905"/>
                  </a:lnTo>
                  <a:lnTo>
                    <a:pt x="24054" y="770"/>
                  </a:lnTo>
                  <a:lnTo>
                    <a:pt x="23623" y="648"/>
                  </a:lnTo>
                  <a:lnTo>
                    <a:pt x="23178" y="540"/>
                  </a:lnTo>
                  <a:lnTo>
                    <a:pt x="22719" y="446"/>
                  </a:lnTo>
                  <a:lnTo>
                    <a:pt x="22274" y="352"/>
                  </a:lnTo>
                  <a:lnTo>
                    <a:pt x="21815" y="271"/>
                  </a:lnTo>
                  <a:lnTo>
                    <a:pt x="21356" y="203"/>
                  </a:lnTo>
                  <a:lnTo>
                    <a:pt x="20898" y="149"/>
                  </a:lnTo>
                  <a:lnTo>
                    <a:pt x="20425" y="95"/>
                  </a:lnTo>
                  <a:lnTo>
                    <a:pt x="19953" y="55"/>
                  </a:lnTo>
                  <a:lnTo>
                    <a:pt x="19481" y="28"/>
                  </a:lnTo>
                  <a:lnTo>
                    <a:pt x="19009" y="14"/>
                  </a:lnTo>
                  <a:lnTo>
                    <a:pt x="18523"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 name="Google Shape;1755;p153"/>
            <p:cNvSpPr/>
            <p:nvPr/>
          </p:nvSpPr>
          <p:spPr>
            <a:xfrm>
              <a:off x="6021600" y="3432700"/>
              <a:ext cx="293450" cy="206775"/>
            </a:xfrm>
            <a:custGeom>
              <a:rect b="b" l="l" r="r" t="t"/>
              <a:pathLst>
                <a:path extrusionOk="0" h="8271" w="11738">
                  <a:moveTo>
                    <a:pt x="11738" y="0"/>
                  </a:moveTo>
                  <a:lnTo>
                    <a:pt x="11481" y="108"/>
                  </a:lnTo>
                  <a:lnTo>
                    <a:pt x="11211" y="203"/>
                  </a:lnTo>
                  <a:lnTo>
                    <a:pt x="10942" y="284"/>
                  </a:lnTo>
                  <a:lnTo>
                    <a:pt x="10658" y="338"/>
                  </a:lnTo>
                  <a:lnTo>
                    <a:pt x="9647" y="540"/>
                  </a:lnTo>
                  <a:lnTo>
                    <a:pt x="8513" y="742"/>
                  </a:lnTo>
                  <a:lnTo>
                    <a:pt x="7407" y="931"/>
                  </a:lnTo>
                  <a:lnTo>
                    <a:pt x="6449" y="1080"/>
                  </a:lnTo>
                  <a:lnTo>
                    <a:pt x="5653" y="1201"/>
                  </a:lnTo>
                  <a:lnTo>
                    <a:pt x="4911" y="1336"/>
                  </a:lnTo>
                  <a:lnTo>
                    <a:pt x="4223" y="1471"/>
                  </a:lnTo>
                  <a:lnTo>
                    <a:pt x="3589" y="1619"/>
                  </a:lnTo>
                  <a:lnTo>
                    <a:pt x="3009" y="1768"/>
                  </a:lnTo>
                  <a:lnTo>
                    <a:pt x="2483" y="1943"/>
                  </a:lnTo>
                  <a:lnTo>
                    <a:pt x="2240" y="2024"/>
                  </a:lnTo>
                  <a:lnTo>
                    <a:pt x="2011" y="2118"/>
                  </a:lnTo>
                  <a:lnTo>
                    <a:pt x="1795" y="2213"/>
                  </a:lnTo>
                  <a:lnTo>
                    <a:pt x="1579" y="2321"/>
                  </a:lnTo>
                  <a:lnTo>
                    <a:pt x="1390" y="2429"/>
                  </a:lnTo>
                  <a:lnTo>
                    <a:pt x="1215" y="2537"/>
                  </a:lnTo>
                  <a:lnTo>
                    <a:pt x="1040" y="2658"/>
                  </a:lnTo>
                  <a:lnTo>
                    <a:pt x="891" y="2779"/>
                  </a:lnTo>
                  <a:lnTo>
                    <a:pt x="743" y="2901"/>
                  </a:lnTo>
                  <a:lnTo>
                    <a:pt x="621" y="3036"/>
                  </a:lnTo>
                  <a:lnTo>
                    <a:pt x="500" y="3184"/>
                  </a:lnTo>
                  <a:lnTo>
                    <a:pt x="392" y="3332"/>
                  </a:lnTo>
                  <a:lnTo>
                    <a:pt x="298" y="3481"/>
                  </a:lnTo>
                  <a:lnTo>
                    <a:pt x="217" y="3643"/>
                  </a:lnTo>
                  <a:lnTo>
                    <a:pt x="149" y="3818"/>
                  </a:lnTo>
                  <a:lnTo>
                    <a:pt x="95" y="3994"/>
                  </a:lnTo>
                  <a:lnTo>
                    <a:pt x="55" y="4182"/>
                  </a:lnTo>
                  <a:lnTo>
                    <a:pt x="28" y="4385"/>
                  </a:lnTo>
                  <a:lnTo>
                    <a:pt x="1" y="4587"/>
                  </a:lnTo>
                  <a:lnTo>
                    <a:pt x="1" y="4789"/>
                  </a:lnTo>
                  <a:lnTo>
                    <a:pt x="14" y="4992"/>
                  </a:lnTo>
                  <a:lnTo>
                    <a:pt x="28" y="5181"/>
                  </a:lnTo>
                  <a:lnTo>
                    <a:pt x="68" y="5370"/>
                  </a:lnTo>
                  <a:lnTo>
                    <a:pt x="122" y="5558"/>
                  </a:lnTo>
                  <a:lnTo>
                    <a:pt x="190" y="5734"/>
                  </a:lnTo>
                  <a:lnTo>
                    <a:pt x="271" y="5909"/>
                  </a:lnTo>
                  <a:lnTo>
                    <a:pt x="351" y="6085"/>
                  </a:lnTo>
                  <a:lnTo>
                    <a:pt x="459" y="6246"/>
                  </a:lnTo>
                  <a:lnTo>
                    <a:pt x="567" y="6395"/>
                  </a:lnTo>
                  <a:lnTo>
                    <a:pt x="702" y="6543"/>
                  </a:lnTo>
                  <a:lnTo>
                    <a:pt x="837" y="6692"/>
                  </a:lnTo>
                  <a:lnTo>
                    <a:pt x="986" y="6840"/>
                  </a:lnTo>
                  <a:lnTo>
                    <a:pt x="1134" y="6975"/>
                  </a:lnTo>
                  <a:lnTo>
                    <a:pt x="1296" y="7096"/>
                  </a:lnTo>
                  <a:lnTo>
                    <a:pt x="1471" y="7218"/>
                  </a:lnTo>
                  <a:lnTo>
                    <a:pt x="1647" y="7339"/>
                  </a:lnTo>
                  <a:lnTo>
                    <a:pt x="1835" y="7447"/>
                  </a:lnTo>
                  <a:lnTo>
                    <a:pt x="2038" y="7555"/>
                  </a:lnTo>
                  <a:lnTo>
                    <a:pt x="2240" y="7649"/>
                  </a:lnTo>
                  <a:lnTo>
                    <a:pt x="2443" y="7744"/>
                  </a:lnTo>
                  <a:lnTo>
                    <a:pt x="2874" y="7892"/>
                  </a:lnTo>
                  <a:lnTo>
                    <a:pt x="3319" y="8027"/>
                  </a:lnTo>
                  <a:lnTo>
                    <a:pt x="3765" y="8135"/>
                  </a:lnTo>
                  <a:lnTo>
                    <a:pt x="4237" y="8216"/>
                  </a:lnTo>
                  <a:lnTo>
                    <a:pt x="4709" y="8257"/>
                  </a:lnTo>
                  <a:lnTo>
                    <a:pt x="5168" y="8270"/>
                  </a:lnTo>
                  <a:lnTo>
                    <a:pt x="5545" y="8257"/>
                  </a:lnTo>
                  <a:lnTo>
                    <a:pt x="5977" y="8216"/>
                  </a:lnTo>
                  <a:lnTo>
                    <a:pt x="6449" y="8135"/>
                  </a:lnTo>
                  <a:lnTo>
                    <a:pt x="6706" y="8095"/>
                  </a:lnTo>
                  <a:lnTo>
                    <a:pt x="6962" y="8027"/>
                  </a:lnTo>
                  <a:lnTo>
                    <a:pt x="7232" y="7960"/>
                  </a:lnTo>
                  <a:lnTo>
                    <a:pt x="7502" y="7865"/>
                  </a:lnTo>
                  <a:lnTo>
                    <a:pt x="7771" y="7771"/>
                  </a:lnTo>
                  <a:lnTo>
                    <a:pt x="8055" y="7676"/>
                  </a:lnTo>
                  <a:lnTo>
                    <a:pt x="8324" y="7555"/>
                  </a:lnTo>
                  <a:lnTo>
                    <a:pt x="8608" y="7420"/>
                  </a:lnTo>
                  <a:lnTo>
                    <a:pt x="8878" y="7272"/>
                  </a:lnTo>
                  <a:lnTo>
                    <a:pt x="9147" y="7110"/>
                  </a:lnTo>
                  <a:lnTo>
                    <a:pt x="9404" y="6934"/>
                  </a:lnTo>
                  <a:lnTo>
                    <a:pt x="9660" y="6746"/>
                  </a:lnTo>
                  <a:lnTo>
                    <a:pt x="9903" y="6543"/>
                  </a:lnTo>
                  <a:lnTo>
                    <a:pt x="10146" y="6327"/>
                  </a:lnTo>
                  <a:lnTo>
                    <a:pt x="10375" y="6085"/>
                  </a:lnTo>
                  <a:lnTo>
                    <a:pt x="10591" y="5828"/>
                  </a:lnTo>
                  <a:lnTo>
                    <a:pt x="10780" y="5558"/>
                  </a:lnTo>
                  <a:lnTo>
                    <a:pt x="10969" y="5275"/>
                  </a:lnTo>
                  <a:lnTo>
                    <a:pt x="11144" y="4965"/>
                  </a:lnTo>
                  <a:lnTo>
                    <a:pt x="11292" y="4641"/>
                  </a:lnTo>
                  <a:lnTo>
                    <a:pt x="11427" y="4290"/>
                  </a:lnTo>
                  <a:lnTo>
                    <a:pt x="11535" y="3926"/>
                  </a:lnTo>
                  <a:lnTo>
                    <a:pt x="11616" y="3535"/>
                  </a:lnTo>
                  <a:lnTo>
                    <a:pt x="11684" y="3117"/>
                  </a:lnTo>
                  <a:lnTo>
                    <a:pt x="11724" y="2698"/>
                  </a:lnTo>
                  <a:lnTo>
                    <a:pt x="11738" y="2240"/>
                  </a:lnTo>
                  <a:lnTo>
                    <a:pt x="11738"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14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Quote — White">
  <p:cSld name="CUSTOM_3_1_1_1_1_1_1">
    <p:bg>
      <p:bgPr>
        <a:solidFill>
          <a:srgbClr val="FFFFFF"/>
        </a:solidFill>
      </p:bgPr>
    </p:bg>
    <p:spTree>
      <p:nvGrpSpPr>
        <p:cNvPr id="1756" name="Shape 1756"/>
        <p:cNvGrpSpPr/>
        <p:nvPr/>
      </p:nvGrpSpPr>
      <p:grpSpPr>
        <a:xfrm>
          <a:off x="0" y="0"/>
          <a:ext cx="0" cy="0"/>
          <a:chOff x="0" y="0"/>
          <a:chExt cx="0" cy="0"/>
        </a:xfrm>
      </p:grpSpPr>
      <p:sp>
        <p:nvSpPr>
          <p:cNvPr id="1757" name="Google Shape;1757;p154"/>
          <p:cNvSpPr txBox="1"/>
          <p:nvPr>
            <p:ph type="title"/>
          </p:nvPr>
        </p:nvSpPr>
        <p:spPr>
          <a:xfrm>
            <a:off x="4287350" y="682200"/>
            <a:ext cx="4431300" cy="2188500"/>
          </a:xfrm>
          <a:prstGeom prst="rect">
            <a:avLst/>
          </a:prstGeom>
          <a:noFill/>
          <a:ln>
            <a:noFill/>
          </a:ln>
        </p:spPr>
        <p:txBody>
          <a:bodyPr anchorCtr="0" anchor="t" bIns="0" lIns="0" spcFirstLastPara="1" rIns="0" wrap="square" tIns="0">
            <a:noAutofit/>
          </a:bodyPr>
          <a:lstStyle>
            <a:lvl1pPr lvl="0" rtl="0">
              <a:spcBef>
                <a:spcPts val="0"/>
              </a:spcBef>
              <a:spcAft>
                <a:spcPts val="0"/>
              </a:spcAft>
              <a:buSzPts val="1400"/>
              <a:buFont typeface="Helvetica Neue"/>
              <a:buNone/>
              <a:defRPr b="1" sz="2400">
                <a:solidFill>
                  <a:schemeClr val="dk1"/>
                </a:solidFill>
                <a:latin typeface="Helvetica Neue"/>
                <a:ea typeface="Helvetica Neue"/>
                <a:cs typeface="Helvetica Neue"/>
                <a:sym typeface="Helvetica Neue"/>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1758" name="Google Shape;1758;p154"/>
          <p:cNvSpPr txBox="1"/>
          <p:nvPr>
            <p:ph idx="1" type="subTitle"/>
          </p:nvPr>
        </p:nvSpPr>
        <p:spPr>
          <a:xfrm>
            <a:off x="4287350" y="2959104"/>
            <a:ext cx="2819100" cy="339600"/>
          </a:xfrm>
          <a:prstGeom prst="rect">
            <a:avLst/>
          </a:prstGeom>
          <a:noFill/>
          <a:ln>
            <a:noFill/>
          </a:ln>
        </p:spPr>
        <p:txBody>
          <a:bodyPr anchorCtr="0" anchor="b" bIns="0" lIns="0" spcFirstLastPara="1" rIns="91425" wrap="square" tIns="0">
            <a:noAutofit/>
          </a:bodyPr>
          <a:lstStyle>
            <a:lvl1pPr lvl="0" rtl="0">
              <a:spcBef>
                <a:spcPts val="0"/>
              </a:spcBef>
              <a:spcAft>
                <a:spcPts val="0"/>
              </a:spcAft>
              <a:buSzPts val="1200"/>
              <a:buFont typeface="Helvetica Neue"/>
              <a:buNone/>
              <a:defRPr sz="1200">
                <a:latin typeface="Helvetica Neue"/>
                <a:ea typeface="Helvetica Neue"/>
                <a:cs typeface="Helvetica Neue"/>
                <a:sym typeface="Helvetica Neue"/>
              </a:defRPr>
            </a:lvl1pPr>
            <a:lvl2pPr lvl="1" rtl="0">
              <a:spcBef>
                <a:spcPts val="0"/>
              </a:spcBef>
              <a:spcAft>
                <a:spcPts val="0"/>
              </a:spcAft>
              <a:buSzPts val="1200"/>
              <a:buFont typeface="Helvetica Neue"/>
              <a:buNone/>
              <a:defRPr sz="1200">
                <a:latin typeface="Helvetica Neue"/>
                <a:ea typeface="Helvetica Neue"/>
                <a:cs typeface="Helvetica Neue"/>
                <a:sym typeface="Helvetica Neue"/>
              </a:defRPr>
            </a:lvl2pPr>
            <a:lvl3pPr lvl="2" rtl="0">
              <a:spcBef>
                <a:spcPts val="0"/>
              </a:spcBef>
              <a:spcAft>
                <a:spcPts val="0"/>
              </a:spcAft>
              <a:buSzPts val="1200"/>
              <a:buFont typeface="Helvetica Neue"/>
              <a:buNone/>
              <a:defRPr sz="1200">
                <a:latin typeface="Helvetica Neue"/>
                <a:ea typeface="Helvetica Neue"/>
                <a:cs typeface="Helvetica Neue"/>
                <a:sym typeface="Helvetica Neue"/>
              </a:defRPr>
            </a:lvl3pPr>
            <a:lvl4pPr lvl="3" rtl="0">
              <a:spcBef>
                <a:spcPts val="0"/>
              </a:spcBef>
              <a:spcAft>
                <a:spcPts val="0"/>
              </a:spcAft>
              <a:buSzPts val="1200"/>
              <a:buFont typeface="Helvetica Neue"/>
              <a:buNone/>
              <a:defRPr sz="1200">
                <a:latin typeface="Helvetica Neue"/>
                <a:ea typeface="Helvetica Neue"/>
                <a:cs typeface="Helvetica Neue"/>
                <a:sym typeface="Helvetica Neue"/>
              </a:defRPr>
            </a:lvl4pPr>
            <a:lvl5pPr lvl="4" rtl="0">
              <a:spcBef>
                <a:spcPts val="0"/>
              </a:spcBef>
              <a:spcAft>
                <a:spcPts val="0"/>
              </a:spcAft>
              <a:buSzPts val="1200"/>
              <a:buFont typeface="Helvetica Neue"/>
              <a:buNone/>
              <a:defRPr sz="1200">
                <a:latin typeface="Helvetica Neue"/>
                <a:ea typeface="Helvetica Neue"/>
                <a:cs typeface="Helvetica Neue"/>
                <a:sym typeface="Helvetica Neue"/>
              </a:defRPr>
            </a:lvl5pPr>
            <a:lvl6pPr lvl="5" rtl="0">
              <a:spcBef>
                <a:spcPts val="0"/>
              </a:spcBef>
              <a:spcAft>
                <a:spcPts val="0"/>
              </a:spcAft>
              <a:buSzPts val="1200"/>
              <a:buFont typeface="Helvetica Neue"/>
              <a:buNone/>
              <a:defRPr sz="1200">
                <a:latin typeface="Helvetica Neue"/>
                <a:ea typeface="Helvetica Neue"/>
                <a:cs typeface="Helvetica Neue"/>
                <a:sym typeface="Helvetica Neue"/>
              </a:defRPr>
            </a:lvl6pPr>
            <a:lvl7pPr lvl="6" rtl="0">
              <a:spcBef>
                <a:spcPts val="0"/>
              </a:spcBef>
              <a:spcAft>
                <a:spcPts val="0"/>
              </a:spcAft>
              <a:buSzPts val="1200"/>
              <a:buFont typeface="Helvetica Neue"/>
              <a:buNone/>
              <a:defRPr sz="1200">
                <a:latin typeface="Helvetica Neue"/>
                <a:ea typeface="Helvetica Neue"/>
                <a:cs typeface="Helvetica Neue"/>
                <a:sym typeface="Helvetica Neue"/>
              </a:defRPr>
            </a:lvl7pPr>
            <a:lvl8pPr lvl="7" rtl="0">
              <a:spcBef>
                <a:spcPts val="0"/>
              </a:spcBef>
              <a:spcAft>
                <a:spcPts val="0"/>
              </a:spcAft>
              <a:buSzPts val="1200"/>
              <a:buFont typeface="Helvetica Neue"/>
              <a:buNone/>
              <a:defRPr sz="1200">
                <a:latin typeface="Helvetica Neue"/>
                <a:ea typeface="Helvetica Neue"/>
                <a:cs typeface="Helvetica Neue"/>
                <a:sym typeface="Helvetica Neue"/>
              </a:defRPr>
            </a:lvl8pPr>
            <a:lvl9pPr lvl="8" rtl="0">
              <a:spcBef>
                <a:spcPts val="0"/>
              </a:spcBef>
              <a:spcAft>
                <a:spcPts val="0"/>
              </a:spcAft>
              <a:buSzPts val="1200"/>
              <a:buFont typeface="Helvetica Neue"/>
              <a:buNone/>
              <a:defRPr sz="1200">
                <a:latin typeface="Helvetica Neue"/>
                <a:ea typeface="Helvetica Neue"/>
                <a:cs typeface="Helvetica Neue"/>
                <a:sym typeface="Helvetica Neue"/>
              </a:defRPr>
            </a:lvl9pPr>
          </a:lstStyle>
          <a:p/>
        </p:txBody>
      </p:sp>
      <p:sp>
        <p:nvSpPr>
          <p:cNvPr id="1759" name="Google Shape;1759;p154"/>
          <p:cNvSpPr txBox="1"/>
          <p:nvPr>
            <p:ph idx="2" type="subTitle"/>
          </p:nvPr>
        </p:nvSpPr>
        <p:spPr>
          <a:xfrm>
            <a:off x="4287350" y="3316425"/>
            <a:ext cx="2819100" cy="339600"/>
          </a:xfrm>
          <a:prstGeom prst="rect">
            <a:avLst/>
          </a:prstGeom>
          <a:noFill/>
          <a:ln>
            <a:noFill/>
          </a:ln>
        </p:spPr>
        <p:txBody>
          <a:bodyPr anchorCtr="0" anchor="t" bIns="0" lIns="0" spcFirstLastPara="1" rIns="91425" wrap="square" tIns="0">
            <a:noAutofit/>
          </a:bodyPr>
          <a:lstStyle>
            <a:lvl1pPr lvl="0" rtl="0">
              <a:spcBef>
                <a:spcPts val="0"/>
              </a:spcBef>
              <a:spcAft>
                <a:spcPts val="0"/>
              </a:spcAft>
              <a:buSzPts val="1200"/>
              <a:buFont typeface="Helvetica Neue"/>
              <a:buNone/>
              <a:defRPr sz="1200">
                <a:solidFill>
                  <a:schemeClr val="dk2"/>
                </a:solidFill>
                <a:latin typeface="Helvetica Neue"/>
                <a:ea typeface="Helvetica Neue"/>
                <a:cs typeface="Helvetica Neue"/>
                <a:sym typeface="Helvetica Neue"/>
              </a:defRPr>
            </a:lvl1pPr>
            <a:lvl2pPr lvl="1" rtl="0">
              <a:spcBef>
                <a:spcPts val="0"/>
              </a:spcBef>
              <a:spcAft>
                <a:spcPts val="0"/>
              </a:spcAft>
              <a:buSzPts val="1200"/>
              <a:buFont typeface="Helvetica Neue"/>
              <a:buNone/>
              <a:defRPr sz="1200">
                <a:latin typeface="Helvetica Neue"/>
                <a:ea typeface="Helvetica Neue"/>
                <a:cs typeface="Helvetica Neue"/>
                <a:sym typeface="Helvetica Neue"/>
              </a:defRPr>
            </a:lvl2pPr>
            <a:lvl3pPr lvl="2" rtl="0">
              <a:spcBef>
                <a:spcPts val="0"/>
              </a:spcBef>
              <a:spcAft>
                <a:spcPts val="0"/>
              </a:spcAft>
              <a:buSzPts val="1200"/>
              <a:buFont typeface="Helvetica Neue"/>
              <a:buNone/>
              <a:defRPr sz="1200">
                <a:latin typeface="Helvetica Neue"/>
                <a:ea typeface="Helvetica Neue"/>
                <a:cs typeface="Helvetica Neue"/>
                <a:sym typeface="Helvetica Neue"/>
              </a:defRPr>
            </a:lvl3pPr>
            <a:lvl4pPr lvl="3" rtl="0">
              <a:spcBef>
                <a:spcPts val="0"/>
              </a:spcBef>
              <a:spcAft>
                <a:spcPts val="0"/>
              </a:spcAft>
              <a:buSzPts val="1200"/>
              <a:buFont typeface="Helvetica Neue"/>
              <a:buNone/>
              <a:defRPr sz="1200">
                <a:latin typeface="Helvetica Neue"/>
                <a:ea typeface="Helvetica Neue"/>
                <a:cs typeface="Helvetica Neue"/>
                <a:sym typeface="Helvetica Neue"/>
              </a:defRPr>
            </a:lvl4pPr>
            <a:lvl5pPr lvl="4" rtl="0">
              <a:spcBef>
                <a:spcPts val="0"/>
              </a:spcBef>
              <a:spcAft>
                <a:spcPts val="0"/>
              </a:spcAft>
              <a:buSzPts val="1200"/>
              <a:buFont typeface="Helvetica Neue"/>
              <a:buNone/>
              <a:defRPr sz="1200">
                <a:latin typeface="Helvetica Neue"/>
                <a:ea typeface="Helvetica Neue"/>
                <a:cs typeface="Helvetica Neue"/>
                <a:sym typeface="Helvetica Neue"/>
              </a:defRPr>
            </a:lvl5pPr>
            <a:lvl6pPr lvl="5" rtl="0">
              <a:spcBef>
                <a:spcPts val="0"/>
              </a:spcBef>
              <a:spcAft>
                <a:spcPts val="0"/>
              </a:spcAft>
              <a:buSzPts val="1200"/>
              <a:buFont typeface="Helvetica Neue"/>
              <a:buNone/>
              <a:defRPr sz="1200">
                <a:latin typeface="Helvetica Neue"/>
                <a:ea typeface="Helvetica Neue"/>
                <a:cs typeface="Helvetica Neue"/>
                <a:sym typeface="Helvetica Neue"/>
              </a:defRPr>
            </a:lvl6pPr>
            <a:lvl7pPr lvl="6" rtl="0">
              <a:spcBef>
                <a:spcPts val="0"/>
              </a:spcBef>
              <a:spcAft>
                <a:spcPts val="0"/>
              </a:spcAft>
              <a:buSzPts val="1200"/>
              <a:buFont typeface="Helvetica Neue"/>
              <a:buNone/>
              <a:defRPr sz="1200">
                <a:latin typeface="Helvetica Neue"/>
                <a:ea typeface="Helvetica Neue"/>
                <a:cs typeface="Helvetica Neue"/>
                <a:sym typeface="Helvetica Neue"/>
              </a:defRPr>
            </a:lvl7pPr>
            <a:lvl8pPr lvl="7" rtl="0">
              <a:spcBef>
                <a:spcPts val="0"/>
              </a:spcBef>
              <a:spcAft>
                <a:spcPts val="0"/>
              </a:spcAft>
              <a:buSzPts val="1200"/>
              <a:buFont typeface="Helvetica Neue"/>
              <a:buNone/>
              <a:defRPr sz="1200">
                <a:latin typeface="Helvetica Neue"/>
                <a:ea typeface="Helvetica Neue"/>
                <a:cs typeface="Helvetica Neue"/>
                <a:sym typeface="Helvetica Neue"/>
              </a:defRPr>
            </a:lvl8pPr>
            <a:lvl9pPr lvl="8" rtl="0">
              <a:spcBef>
                <a:spcPts val="0"/>
              </a:spcBef>
              <a:spcAft>
                <a:spcPts val="0"/>
              </a:spcAft>
              <a:buSzPts val="1200"/>
              <a:buFont typeface="Helvetica Neue"/>
              <a:buNone/>
              <a:defRPr sz="1200">
                <a:latin typeface="Helvetica Neue"/>
                <a:ea typeface="Helvetica Neue"/>
                <a:cs typeface="Helvetica Neue"/>
                <a:sym typeface="Helvetica Neue"/>
              </a:defRPr>
            </a:lvl9pPr>
          </a:lstStyle>
          <a:p/>
        </p:txBody>
      </p:sp>
      <p:sp>
        <p:nvSpPr>
          <p:cNvPr id="1760" name="Google Shape;1760;p154"/>
          <p:cNvSpPr/>
          <p:nvPr/>
        </p:nvSpPr>
        <p:spPr>
          <a:xfrm>
            <a:off x="8698265" y="4870865"/>
            <a:ext cx="136800" cy="139800"/>
          </a:xfrm>
          <a:prstGeom prst="ellipse">
            <a:avLst/>
          </a:pr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 name="Google Shape;1761;p154"/>
          <p:cNvSpPr txBox="1"/>
          <p:nvPr>
            <p:ph idx="12" type="sldNum"/>
          </p:nvPr>
        </p:nvSpPr>
        <p:spPr>
          <a:xfrm>
            <a:off x="290521" y="4874925"/>
            <a:ext cx="312300" cy="131700"/>
          </a:xfrm>
          <a:prstGeom prst="rect">
            <a:avLst/>
          </a:prstGeom>
          <a:noFill/>
          <a:ln>
            <a:noFill/>
          </a:ln>
        </p:spPr>
        <p:txBody>
          <a:bodyPr anchorCtr="0" anchor="ctr" bIns="0" lIns="0" spcFirstLastPara="1" rIns="0" wrap="square" tIns="0">
            <a:noAutofit/>
          </a:bodyPr>
          <a:lstStyle>
            <a:lvl1pPr indent="0" lvl="0"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1pPr>
            <a:lvl2pPr indent="0" lvl="1"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2pPr>
            <a:lvl3pPr indent="0" lvl="2"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3pPr>
            <a:lvl4pPr indent="0" lvl="3"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4pPr>
            <a:lvl5pPr indent="0" lvl="4"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5pPr>
            <a:lvl6pPr indent="0" lvl="5"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6pPr>
            <a:lvl7pPr indent="0" lvl="6"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7pPr>
            <a:lvl8pPr indent="0" lvl="7"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8pPr>
            <a:lvl9pPr indent="0" lvl="8"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9pPr>
          </a:lstStyle>
          <a:p>
            <a:pPr indent="0" lvl="0" marL="0" rtl="0" algn="l">
              <a:spcBef>
                <a:spcPts val="0"/>
              </a:spcBef>
              <a:spcAft>
                <a:spcPts val="0"/>
              </a:spcAft>
              <a:buNone/>
            </a:pPr>
            <a:fld id="{00000000-1234-1234-1234-123412341234}" type="slidenum">
              <a:rPr lang="en"/>
              <a:t>‹#›</a:t>
            </a:fld>
            <a:endParaRPr/>
          </a:p>
        </p:txBody>
      </p:sp>
      <p:sp>
        <p:nvSpPr>
          <p:cNvPr id="1762" name="Google Shape;1762;p154"/>
          <p:cNvSpPr txBox="1"/>
          <p:nvPr/>
        </p:nvSpPr>
        <p:spPr>
          <a:xfrm>
            <a:off x="1206943" y="4874925"/>
            <a:ext cx="1577100" cy="131700"/>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Clr>
                <a:srgbClr val="000000"/>
              </a:buClr>
              <a:buSzPts val="600"/>
              <a:buFont typeface="Arial"/>
              <a:buNone/>
            </a:pPr>
            <a:r>
              <a:rPr lang="en" sz="600">
                <a:solidFill>
                  <a:schemeClr val="dk2"/>
                </a:solidFill>
                <a:latin typeface="Helvetica Neue"/>
                <a:ea typeface="Helvetica Neue"/>
                <a:cs typeface="Helvetica Neue"/>
                <a:sym typeface="Helvetica Neue"/>
              </a:rPr>
              <a:t>2022 © AppFolio, Inc. Confidential</a:t>
            </a:r>
            <a:endParaRPr sz="600">
              <a:solidFill>
                <a:schemeClr val="dk2"/>
              </a:solidFill>
              <a:latin typeface="Helvetica Neue"/>
              <a:ea typeface="Helvetica Neue"/>
              <a:cs typeface="Helvetica Neue"/>
              <a:sym typeface="Helvetica Neue"/>
            </a:endParaRPr>
          </a:p>
        </p:txBody>
      </p:sp>
      <p:grpSp>
        <p:nvGrpSpPr>
          <p:cNvPr id="1763" name="Google Shape;1763;p154"/>
          <p:cNvGrpSpPr/>
          <p:nvPr/>
        </p:nvGrpSpPr>
        <p:grpSpPr>
          <a:xfrm>
            <a:off x="8684368" y="4856161"/>
            <a:ext cx="164601" cy="164574"/>
            <a:chOff x="5701200" y="2981425"/>
            <a:chExt cx="927850" cy="905250"/>
          </a:xfrm>
        </p:grpSpPr>
        <p:sp>
          <p:nvSpPr>
            <p:cNvPr id="1764" name="Google Shape;1764;p154"/>
            <p:cNvSpPr/>
            <p:nvPr/>
          </p:nvSpPr>
          <p:spPr>
            <a:xfrm>
              <a:off x="5701200" y="2981425"/>
              <a:ext cx="927850" cy="905250"/>
            </a:xfrm>
            <a:custGeom>
              <a:rect b="b" l="l" r="r" t="t"/>
              <a:pathLst>
                <a:path extrusionOk="0" h="36210" w="37114">
                  <a:moveTo>
                    <a:pt x="20237" y="5748"/>
                  </a:moveTo>
                  <a:lnTo>
                    <a:pt x="20587" y="5761"/>
                  </a:lnTo>
                  <a:lnTo>
                    <a:pt x="20925" y="5788"/>
                  </a:lnTo>
                  <a:lnTo>
                    <a:pt x="21262" y="5815"/>
                  </a:lnTo>
                  <a:lnTo>
                    <a:pt x="21599" y="5869"/>
                  </a:lnTo>
                  <a:lnTo>
                    <a:pt x="21936" y="5923"/>
                  </a:lnTo>
                  <a:lnTo>
                    <a:pt x="22274" y="5991"/>
                  </a:lnTo>
                  <a:lnTo>
                    <a:pt x="22597" y="6072"/>
                  </a:lnTo>
                  <a:lnTo>
                    <a:pt x="22921" y="6166"/>
                  </a:lnTo>
                  <a:lnTo>
                    <a:pt x="23245" y="6260"/>
                  </a:lnTo>
                  <a:lnTo>
                    <a:pt x="23569" y="6368"/>
                  </a:lnTo>
                  <a:lnTo>
                    <a:pt x="23893" y="6503"/>
                  </a:lnTo>
                  <a:lnTo>
                    <a:pt x="24203" y="6625"/>
                  </a:lnTo>
                  <a:lnTo>
                    <a:pt x="24513" y="6773"/>
                  </a:lnTo>
                  <a:lnTo>
                    <a:pt x="24823" y="6922"/>
                  </a:lnTo>
                  <a:lnTo>
                    <a:pt x="25120" y="7083"/>
                  </a:lnTo>
                  <a:lnTo>
                    <a:pt x="25417" y="7272"/>
                  </a:lnTo>
                  <a:lnTo>
                    <a:pt x="25714" y="7488"/>
                  </a:lnTo>
                  <a:lnTo>
                    <a:pt x="26011" y="7731"/>
                  </a:lnTo>
                  <a:lnTo>
                    <a:pt x="26307" y="8001"/>
                  </a:lnTo>
                  <a:lnTo>
                    <a:pt x="26604" y="8298"/>
                  </a:lnTo>
                  <a:lnTo>
                    <a:pt x="26887" y="8621"/>
                  </a:lnTo>
                  <a:lnTo>
                    <a:pt x="27157" y="8972"/>
                  </a:lnTo>
                  <a:lnTo>
                    <a:pt x="27292" y="9174"/>
                  </a:lnTo>
                  <a:lnTo>
                    <a:pt x="27414" y="9363"/>
                  </a:lnTo>
                  <a:lnTo>
                    <a:pt x="27535" y="9579"/>
                  </a:lnTo>
                  <a:lnTo>
                    <a:pt x="27656" y="9795"/>
                  </a:lnTo>
                  <a:lnTo>
                    <a:pt x="27764" y="10024"/>
                  </a:lnTo>
                  <a:lnTo>
                    <a:pt x="27872" y="10254"/>
                  </a:lnTo>
                  <a:lnTo>
                    <a:pt x="27967" y="10497"/>
                  </a:lnTo>
                  <a:lnTo>
                    <a:pt x="28061" y="10753"/>
                  </a:lnTo>
                  <a:lnTo>
                    <a:pt x="28142" y="11023"/>
                  </a:lnTo>
                  <a:lnTo>
                    <a:pt x="28223" y="11292"/>
                  </a:lnTo>
                  <a:lnTo>
                    <a:pt x="28290" y="11576"/>
                  </a:lnTo>
                  <a:lnTo>
                    <a:pt x="28358" y="11873"/>
                  </a:lnTo>
                  <a:lnTo>
                    <a:pt x="28412" y="12169"/>
                  </a:lnTo>
                  <a:lnTo>
                    <a:pt x="28452" y="12493"/>
                  </a:lnTo>
                  <a:lnTo>
                    <a:pt x="28493" y="12817"/>
                  </a:lnTo>
                  <a:lnTo>
                    <a:pt x="28520" y="13154"/>
                  </a:lnTo>
                  <a:lnTo>
                    <a:pt x="28533" y="13491"/>
                  </a:lnTo>
                  <a:lnTo>
                    <a:pt x="28533" y="13856"/>
                  </a:lnTo>
                  <a:lnTo>
                    <a:pt x="28533" y="15893"/>
                  </a:lnTo>
                  <a:lnTo>
                    <a:pt x="28560" y="17039"/>
                  </a:lnTo>
                  <a:lnTo>
                    <a:pt x="28560" y="18186"/>
                  </a:lnTo>
                  <a:lnTo>
                    <a:pt x="28560" y="19319"/>
                  </a:lnTo>
                  <a:lnTo>
                    <a:pt x="28533" y="20412"/>
                  </a:lnTo>
                  <a:lnTo>
                    <a:pt x="28506" y="20938"/>
                  </a:lnTo>
                  <a:lnTo>
                    <a:pt x="28479" y="21451"/>
                  </a:lnTo>
                  <a:lnTo>
                    <a:pt x="28425" y="21937"/>
                  </a:lnTo>
                  <a:lnTo>
                    <a:pt x="28371" y="22395"/>
                  </a:lnTo>
                  <a:lnTo>
                    <a:pt x="28304" y="22827"/>
                  </a:lnTo>
                  <a:lnTo>
                    <a:pt x="28223" y="23218"/>
                  </a:lnTo>
                  <a:lnTo>
                    <a:pt x="28142" y="23582"/>
                  </a:lnTo>
                  <a:lnTo>
                    <a:pt x="28034" y="23906"/>
                  </a:lnTo>
                  <a:lnTo>
                    <a:pt x="27845" y="24392"/>
                  </a:lnTo>
                  <a:lnTo>
                    <a:pt x="27629" y="24864"/>
                  </a:lnTo>
                  <a:lnTo>
                    <a:pt x="27387" y="25323"/>
                  </a:lnTo>
                  <a:lnTo>
                    <a:pt x="27117" y="25768"/>
                  </a:lnTo>
                  <a:lnTo>
                    <a:pt x="26833" y="26200"/>
                  </a:lnTo>
                  <a:lnTo>
                    <a:pt x="26523" y="26618"/>
                  </a:lnTo>
                  <a:lnTo>
                    <a:pt x="26199" y="27009"/>
                  </a:lnTo>
                  <a:lnTo>
                    <a:pt x="25835" y="27400"/>
                  </a:lnTo>
                  <a:lnTo>
                    <a:pt x="25471" y="27751"/>
                  </a:lnTo>
                  <a:lnTo>
                    <a:pt x="25080" y="28088"/>
                  </a:lnTo>
                  <a:lnTo>
                    <a:pt x="24661" y="28412"/>
                  </a:lnTo>
                  <a:lnTo>
                    <a:pt x="24243" y="28709"/>
                  </a:lnTo>
                  <a:lnTo>
                    <a:pt x="23798" y="28979"/>
                  </a:lnTo>
                  <a:lnTo>
                    <a:pt x="23353" y="29222"/>
                  </a:lnTo>
                  <a:lnTo>
                    <a:pt x="22881" y="29451"/>
                  </a:lnTo>
                  <a:lnTo>
                    <a:pt x="22409" y="29640"/>
                  </a:lnTo>
                  <a:lnTo>
                    <a:pt x="22287" y="29694"/>
                  </a:lnTo>
                  <a:lnTo>
                    <a:pt x="21788" y="29869"/>
                  </a:lnTo>
                  <a:lnTo>
                    <a:pt x="21289" y="30031"/>
                  </a:lnTo>
                  <a:lnTo>
                    <a:pt x="20776" y="30152"/>
                  </a:lnTo>
                  <a:lnTo>
                    <a:pt x="20264" y="30260"/>
                  </a:lnTo>
                  <a:lnTo>
                    <a:pt x="19737" y="30341"/>
                  </a:lnTo>
                  <a:lnTo>
                    <a:pt x="19211" y="30395"/>
                  </a:lnTo>
                  <a:lnTo>
                    <a:pt x="18685" y="30422"/>
                  </a:lnTo>
                  <a:lnTo>
                    <a:pt x="17484" y="30422"/>
                  </a:lnTo>
                  <a:lnTo>
                    <a:pt x="17134" y="30395"/>
                  </a:lnTo>
                  <a:lnTo>
                    <a:pt x="16769" y="30368"/>
                  </a:lnTo>
                  <a:lnTo>
                    <a:pt x="16405" y="30328"/>
                  </a:lnTo>
                  <a:lnTo>
                    <a:pt x="16027" y="30274"/>
                  </a:lnTo>
                  <a:lnTo>
                    <a:pt x="15650" y="30193"/>
                  </a:lnTo>
                  <a:lnTo>
                    <a:pt x="15272" y="30112"/>
                  </a:lnTo>
                  <a:lnTo>
                    <a:pt x="14894" y="30017"/>
                  </a:lnTo>
                  <a:lnTo>
                    <a:pt x="14517" y="29910"/>
                  </a:lnTo>
                  <a:lnTo>
                    <a:pt x="14139" y="29788"/>
                  </a:lnTo>
                  <a:lnTo>
                    <a:pt x="13761" y="29653"/>
                  </a:lnTo>
                  <a:lnTo>
                    <a:pt x="13383" y="29505"/>
                  </a:lnTo>
                  <a:lnTo>
                    <a:pt x="13019" y="29343"/>
                  </a:lnTo>
                  <a:lnTo>
                    <a:pt x="12655" y="29168"/>
                  </a:lnTo>
                  <a:lnTo>
                    <a:pt x="12304" y="28979"/>
                  </a:lnTo>
                  <a:lnTo>
                    <a:pt x="11967" y="28776"/>
                  </a:lnTo>
                  <a:lnTo>
                    <a:pt x="11630" y="28560"/>
                  </a:lnTo>
                  <a:lnTo>
                    <a:pt x="11306" y="28345"/>
                  </a:lnTo>
                  <a:lnTo>
                    <a:pt x="10982" y="28102"/>
                  </a:lnTo>
                  <a:lnTo>
                    <a:pt x="10685" y="27859"/>
                  </a:lnTo>
                  <a:lnTo>
                    <a:pt x="10402" y="27603"/>
                  </a:lnTo>
                  <a:lnTo>
                    <a:pt x="10132" y="27319"/>
                  </a:lnTo>
                  <a:lnTo>
                    <a:pt x="9889" y="27036"/>
                  </a:lnTo>
                  <a:lnTo>
                    <a:pt x="9646" y="26739"/>
                  </a:lnTo>
                  <a:lnTo>
                    <a:pt x="9431" y="26429"/>
                  </a:lnTo>
                  <a:lnTo>
                    <a:pt x="9242" y="26119"/>
                  </a:lnTo>
                  <a:lnTo>
                    <a:pt x="9066" y="25781"/>
                  </a:lnTo>
                  <a:lnTo>
                    <a:pt x="8918" y="25444"/>
                  </a:lnTo>
                  <a:lnTo>
                    <a:pt x="8797" y="25080"/>
                  </a:lnTo>
                  <a:lnTo>
                    <a:pt x="8702" y="24716"/>
                  </a:lnTo>
                  <a:lnTo>
                    <a:pt x="8621" y="24338"/>
                  </a:lnTo>
                  <a:lnTo>
                    <a:pt x="8581" y="23960"/>
                  </a:lnTo>
                  <a:lnTo>
                    <a:pt x="8567" y="23555"/>
                  </a:lnTo>
                  <a:lnTo>
                    <a:pt x="8581" y="23097"/>
                  </a:lnTo>
                  <a:lnTo>
                    <a:pt x="8608" y="22840"/>
                  </a:lnTo>
                  <a:lnTo>
                    <a:pt x="8635" y="22598"/>
                  </a:lnTo>
                  <a:lnTo>
                    <a:pt x="8675" y="22328"/>
                  </a:lnTo>
                  <a:lnTo>
                    <a:pt x="8729" y="22071"/>
                  </a:lnTo>
                  <a:lnTo>
                    <a:pt x="8797" y="21802"/>
                  </a:lnTo>
                  <a:lnTo>
                    <a:pt x="8877" y="21518"/>
                  </a:lnTo>
                  <a:lnTo>
                    <a:pt x="8972" y="21249"/>
                  </a:lnTo>
                  <a:lnTo>
                    <a:pt x="9080" y="20965"/>
                  </a:lnTo>
                  <a:lnTo>
                    <a:pt x="9201" y="20682"/>
                  </a:lnTo>
                  <a:lnTo>
                    <a:pt x="9350" y="20399"/>
                  </a:lnTo>
                  <a:lnTo>
                    <a:pt x="9512" y="20129"/>
                  </a:lnTo>
                  <a:lnTo>
                    <a:pt x="9700" y="19846"/>
                  </a:lnTo>
                  <a:lnTo>
                    <a:pt x="9903" y="19562"/>
                  </a:lnTo>
                  <a:lnTo>
                    <a:pt x="10132" y="19292"/>
                  </a:lnTo>
                  <a:lnTo>
                    <a:pt x="10388" y="19023"/>
                  </a:lnTo>
                  <a:lnTo>
                    <a:pt x="10658" y="18766"/>
                  </a:lnTo>
                  <a:lnTo>
                    <a:pt x="10955" y="18510"/>
                  </a:lnTo>
                  <a:lnTo>
                    <a:pt x="11279" y="18254"/>
                  </a:lnTo>
                  <a:lnTo>
                    <a:pt x="11630" y="18011"/>
                  </a:lnTo>
                  <a:lnTo>
                    <a:pt x="12007" y="17781"/>
                  </a:lnTo>
                  <a:lnTo>
                    <a:pt x="12426" y="17552"/>
                  </a:lnTo>
                  <a:lnTo>
                    <a:pt x="12857" y="17350"/>
                  </a:lnTo>
                  <a:lnTo>
                    <a:pt x="13329" y="17147"/>
                  </a:lnTo>
                  <a:lnTo>
                    <a:pt x="13829" y="16959"/>
                  </a:lnTo>
                  <a:lnTo>
                    <a:pt x="14368" y="16770"/>
                  </a:lnTo>
                  <a:lnTo>
                    <a:pt x="14935" y="16621"/>
                  </a:lnTo>
                  <a:lnTo>
                    <a:pt x="15542" y="16473"/>
                  </a:lnTo>
                  <a:lnTo>
                    <a:pt x="16176" y="16338"/>
                  </a:lnTo>
                  <a:lnTo>
                    <a:pt x="16864" y="16230"/>
                  </a:lnTo>
                  <a:lnTo>
                    <a:pt x="17579" y="16122"/>
                  </a:lnTo>
                  <a:lnTo>
                    <a:pt x="18240" y="16041"/>
                  </a:lnTo>
                  <a:lnTo>
                    <a:pt x="19292" y="15933"/>
                  </a:lnTo>
                  <a:lnTo>
                    <a:pt x="20331" y="15785"/>
                  </a:lnTo>
                  <a:lnTo>
                    <a:pt x="21370" y="15623"/>
                  </a:lnTo>
                  <a:lnTo>
                    <a:pt x="22409" y="15434"/>
                  </a:lnTo>
                  <a:lnTo>
                    <a:pt x="22773" y="15340"/>
                  </a:lnTo>
                  <a:lnTo>
                    <a:pt x="23097" y="15245"/>
                  </a:lnTo>
                  <a:lnTo>
                    <a:pt x="23393" y="15151"/>
                  </a:lnTo>
                  <a:lnTo>
                    <a:pt x="23650" y="15043"/>
                  </a:lnTo>
                  <a:lnTo>
                    <a:pt x="23866" y="14921"/>
                  </a:lnTo>
                  <a:lnTo>
                    <a:pt x="24054" y="14800"/>
                  </a:lnTo>
                  <a:lnTo>
                    <a:pt x="24216" y="14665"/>
                  </a:lnTo>
                  <a:lnTo>
                    <a:pt x="24351" y="14530"/>
                  </a:lnTo>
                  <a:lnTo>
                    <a:pt x="24473" y="14395"/>
                  </a:lnTo>
                  <a:lnTo>
                    <a:pt x="24554" y="14260"/>
                  </a:lnTo>
                  <a:lnTo>
                    <a:pt x="24621" y="14112"/>
                  </a:lnTo>
                  <a:lnTo>
                    <a:pt x="24675" y="13977"/>
                  </a:lnTo>
                  <a:lnTo>
                    <a:pt x="24715" y="13829"/>
                  </a:lnTo>
                  <a:lnTo>
                    <a:pt x="24729" y="13694"/>
                  </a:lnTo>
                  <a:lnTo>
                    <a:pt x="24742" y="13559"/>
                  </a:lnTo>
                  <a:lnTo>
                    <a:pt x="24756" y="13424"/>
                  </a:lnTo>
                  <a:lnTo>
                    <a:pt x="24769" y="13276"/>
                  </a:lnTo>
                  <a:lnTo>
                    <a:pt x="24769" y="13127"/>
                  </a:lnTo>
                  <a:lnTo>
                    <a:pt x="24756" y="12817"/>
                  </a:lnTo>
                  <a:lnTo>
                    <a:pt x="24715" y="12534"/>
                  </a:lnTo>
                  <a:lnTo>
                    <a:pt x="24675" y="12385"/>
                  </a:lnTo>
                  <a:lnTo>
                    <a:pt x="24635" y="12237"/>
                  </a:lnTo>
                  <a:lnTo>
                    <a:pt x="24581" y="12102"/>
                  </a:lnTo>
                  <a:lnTo>
                    <a:pt x="24527" y="11967"/>
                  </a:lnTo>
                  <a:lnTo>
                    <a:pt x="24392" y="11697"/>
                  </a:lnTo>
                  <a:lnTo>
                    <a:pt x="24230" y="11454"/>
                  </a:lnTo>
                  <a:lnTo>
                    <a:pt x="24135" y="11333"/>
                  </a:lnTo>
                  <a:lnTo>
                    <a:pt x="24041" y="11225"/>
                  </a:lnTo>
                  <a:lnTo>
                    <a:pt x="23879" y="11050"/>
                  </a:lnTo>
                  <a:lnTo>
                    <a:pt x="23717" y="10888"/>
                  </a:lnTo>
                  <a:lnTo>
                    <a:pt x="23528" y="10726"/>
                  </a:lnTo>
                  <a:lnTo>
                    <a:pt x="23326" y="10591"/>
                  </a:lnTo>
                  <a:lnTo>
                    <a:pt x="23110" y="10470"/>
                  </a:lnTo>
                  <a:lnTo>
                    <a:pt x="22867" y="10348"/>
                  </a:lnTo>
                  <a:lnTo>
                    <a:pt x="22611" y="10240"/>
                  </a:lnTo>
                  <a:lnTo>
                    <a:pt x="22341" y="10146"/>
                  </a:lnTo>
                  <a:lnTo>
                    <a:pt x="22058" y="10065"/>
                  </a:lnTo>
                  <a:lnTo>
                    <a:pt x="21748" y="9997"/>
                  </a:lnTo>
                  <a:lnTo>
                    <a:pt x="21424" y="9930"/>
                  </a:lnTo>
                  <a:lnTo>
                    <a:pt x="21086" y="9889"/>
                  </a:lnTo>
                  <a:lnTo>
                    <a:pt x="20722" y="9849"/>
                  </a:lnTo>
                  <a:lnTo>
                    <a:pt x="20344" y="9822"/>
                  </a:lnTo>
                  <a:lnTo>
                    <a:pt x="19953" y="9809"/>
                  </a:lnTo>
                  <a:lnTo>
                    <a:pt x="19535" y="9795"/>
                  </a:lnTo>
                  <a:lnTo>
                    <a:pt x="19157" y="9809"/>
                  </a:lnTo>
                  <a:lnTo>
                    <a:pt x="18780" y="9822"/>
                  </a:lnTo>
                  <a:lnTo>
                    <a:pt x="18429" y="9849"/>
                  </a:lnTo>
                  <a:lnTo>
                    <a:pt x="18092" y="9889"/>
                  </a:lnTo>
                  <a:lnTo>
                    <a:pt x="17781" y="9930"/>
                  </a:lnTo>
                  <a:lnTo>
                    <a:pt x="17484" y="9984"/>
                  </a:lnTo>
                  <a:lnTo>
                    <a:pt x="17188" y="10051"/>
                  </a:lnTo>
                  <a:lnTo>
                    <a:pt x="16931" y="10132"/>
                  </a:lnTo>
                  <a:lnTo>
                    <a:pt x="16675" y="10213"/>
                  </a:lnTo>
                  <a:lnTo>
                    <a:pt x="16432" y="10308"/>
                  </a:lnTo>
                  <a:lnTo>
                    <a:pt x="16203" y="10416"/>
                  </a:lnTo>
                  <a:lnTo>
                    <a:pt x="16001" y="10524"/>
                  </a:lnTo>
                  <a:lnTo>
                    <a:pt x="15798" y="10631"/>
                  </a:lnTo>
                  <a:lnTo>
                    <a:pt x="15609" y="10753"/>
                  </a:lnTo>
                  <a:lnTo>
                    <a:pt x="15434" y="10888"/>
                  </a:lnTo>
                  <a:lnTo>
                    <a:pt x="15272" y="11023"/>
                  </a:lnTo>
                  <a:lnTo>
                    <a:pt x="15124" y="11171"/>
                  </a:lnTo>
                  <a:lnTo>
                    <a:pt x="14989" y="11319"/>
                  </a:lnTo>
                  <a:lnTo>
                    <a:pt x="14854" y="11468"/>
                  </a:lnTo>
                  <a:lnTo>
                    <a:pt x="14732" y="11630"/>
                  </a:lnTo>
                  <a:lnTo>
                    <a:pt x="14624" y="11792"/>
                  </a:lnTo>
                  <a:lnTo>
                    <a:pt x="14517" y="11954"/>
                  </a:lnTo>
                  <a:lnTo>
                    <a:pt x="14422" y="12129"/>
                  </a:lnTo>
                  <a:lnTo>
                    <a:pt x="14341" y="12304"/>
                  </a:lnTo>
                  <a:lnTo>
                    <a:pt x="14179" y="12669"/>
                  </a:lnTo>
                  <a:lnTo>
                    <a:pt x="14058" y="13046"/>
                  </a:lnTo>
                  <a:lnTo>
                    <a:pt x="13950" y="13424"/>
                  </a:lnTo>
                  <a:lnTo>
                    <a:pt x="13856" y="13815"/>
                  </a:lnTo>
                  <a:lnTo>
                    <a:pt x="13815" y="14004"/>
                  </a:lnTo>
                  <a:lnTo>
                    <a:pt x="13761" y="14179"/>
                  </a:lnTo>
                  <a:lnTo>
                    <a:pt x="13694" y="14341"/>
                  </a:lnTo>
                  <a:lnTo>
                    <a:pt x="13613" y="14503"/>
                  </a:lnTo>
                  <a:lnTo>
                    <a:pt x="13505" y="14652"/>
                  </a:lnTo>
                  <a:lnTo>
                    <a:pt x="13397" y="14800"/>
                  </a:lnTo>
                  <a:lnTo>
                    <a:pt x="13262" y="14935"/>
                  </a:lnTo>
                  <a:lnTo>
                    <a:pt x="13127" y="15043"/>
                  </a:lnTo>
                  <a:lnTo>
                    <a:pt x="12979" y="15151"/>
                  </a:lnTo>
                  <a:lnTo>
                    <a:pt x="12817" y="15245"/>
                  </a:lnTo>
                  <a:lnTo>
                    <a:pt x="12655" y="15313"/>
                  </a:lnTo>
                  <a:lnTo>
                    <a:pt x="12479" y="15380"/>
                  </a:lnTo>
                  <a:lnTo>
                    <a:pt x="12304" y="15421"/>
                  </a:lnTo>
                  <a:lnTo>
                    <a:pt x="12115" y="15448"/>
                  </a:lnTo>
                  <a:lnTo>
                    <a:pt x="11751" y="15448"/>
                  </a:lnTo>
                  <a:lnTo>
                    <a:pt x="11562" y="15434"/>
                  </a:lnTo>
                  <a:lnTo>
                    <a:pt x="11373" y="15407"/>
                  </a:lnTo>
                  <a:lnTo>
                    <a:pt x="11184" y="15367"/>
                  </a:lnTo>
                  <a:lnTo>
                    <a:pt x="10995" y="15313"/>
                  </a:lnTo>
                  <a:lnTo>
                    <a:pt x="10820" y="15232"/>
                  </a:lnTo>
                  <a:lnTo>
                    <a:pt x="10645" y="15137"/>
                  </a:lnTo>
                  <a:lnTo>
                    <a:pt x="10496" y="15029"/>
                  </a:lnTo>
                  <a:lnTo>
                    <a:pt x="10334" y="14908"/>
                  </a:lnTo>
                  <a:lnTo>
                    <a:pt x="10200" y="14773"/>
                  </a:lnTo>
                  <a:lnTo>
                    <a:pt x="10078" y="14625"/>
                  </a:lnTo>
                  <a:lnTo>
                    <a:pt x="9970" y="14463"/>
                  </a:lnTo>
                  <a:lnTo>
                    <a:pt x="9876" y="14287"/>
                  </a:lnTo>
                  <a:lnTo>
                    <a:pt x="9795" y="14112"/>
                  </a:lnTo>
                  <a:lnTo>
                    <a:pt x="9741" y="13937"/>
                  </a:lnTo>
                  <a:lnTo>
                    <a:pt x="9687" y="13748"/>
                  </a:lnTo>
                  <a:lnTo>
                    <a:pt x="9660" y="13545"/>
                  </a:lnTo>
                  <a:lnTo>
                    <a:pt x="9660" y="13424"/>
                  </a:lnTo>
                  <a:lnTo>
                    <a:pt x="9700" y="13127"/>
                  </a:lnTo>
                  <a:lnTo>
                    <a:pt x="9741" y="12817"/>
                  </a:lnTo>
                  <a:lnTo>
                    <a:pt x="9795" y="12520"/>
                  </a:lnTo>
                  <a:lnTo>
                    <a:pt x="9849" y="12223"/>
                  </a:lnTo>
                  <a:lnTo>
                    <a:pt x="9930" y="11927"/>
                  </a:lnTo>
                  <a:lnTo>
                    <a:pt x="10011" y="11643"/>
                  </a:lnTo>
                  <a:lnTo>
                    <a:pt x="10105" y="11360"/>
                  </a:lnTo>
                  <a:lnTo>
                    <a:pt x="10213" y="11077"/>
                  </a:lnTo>
                  <a:lnTo>
                    <a:pt x="10334" y="10793"/>
                  </a:lnTo>
                  <a:lnTo>
                    <a:pt x="10456" y="10524"/>
                  </a:lnTo>
                  <a:lnTo>
                    <a:pt x="10591" y="10254"/>
                  </a:lnTo>
                  <a:lnTo>
                    <a:pt x="10739" y="9984"/>
                  </a:lnTo>
                  <a:lnTo>
                    <a:pt x="10901" y="9728"/>
                  </a:lnTo>
                  <a:lnTo>
                    <a:pt x="11063" y="9471"/>
                  </a:lnTo>
                  <a:lnTo>
                    <a:pt x="11252" y="9228"/>
                  </a:lnTo>
                  <a:lnTo>
                    <a:pt x="11427" y="8986"/>
                  </a:lnTo>
                  <a:lnTo>
                    <a:pt x="11603" y="8783"/>
                  </a:lnTo>
                  <a:lnTo>
                    <a:pt x="11778" y="8594"/>
                  </a:lnTo>
                  <a:lnTo>
                    <a:pt x="11953" y="8405"/>
                  </a:lnTo>
                  <a:lnTo>
                    <a:pt x="12142" y="8230"/>
                  </a:lnTo>
                  <a:lnTo>
                    <a:pt x="12345" y="8055"/>
                  </a:lnTo>
                  <a:lnTo>
                    <a:pt x="12547" y="7893"/>
                  </a:lnTo>
                  <a:lnTo>
                    <a:pt x="12749" y="7731"/>
                  </a:lnTo>
                  <a:lnTo>
                    <a:pt x="12965" y="7569"/>
                  </a:lnTo>
                  <a:lnTo>
                    <a:pt x="13181" y="7421"/>
                  </a:lnTo>
                  <a:lnTo>
                    <a:pt x="13410" y="7286"/>
                  </a:lnTo>
                  <a:lnTo>
                    <a:pt x="13640" y="7151"/>
                  </a:lnTo>
                  <a:lnTo>
                    <a:pt x="13869" y="7016"/>
                  </a:lnTo>
                  <a:lnTo>
                    <a:pt x="14125" y="6895"/>
                  </a:lnTo>
                  <a:lnTo>
                    <a:pt x="14368" y="6773"/>
                  </a:lnTo>
                  <a:lnTo>
                    <a:pt x="14624" y="6665"/>
                  </a:lnTo>
                  <a:lnTo>
                    <a:pt x="14881" y="6557"/>
                  </a:lnTo>
                  <a:lnTo>
                    <a:pt x="15434" y="6368"/>
                  </a:lnTo>
                  <a:lnTo>
                    <a:pt x="16001" y="6207"/>
                  </a:lnTo>
                  <a:lnTo>
                    <a:pt x="16581" y="6058"/>
                  </a:lnTo>
                  <a:lnTo>
                    <a:pt x="17201" y="5950"/>
                  </a:lnTo>
                  <a:lnTo>
                    <a:pt x="17835" y="5856"/>
                  </a:lnTo>
                  <a:lnTo>
                    <a:pt x="18496" y="5802"/>
                  </a:lnTo>
                  <a:lnTo>
                    <a:pt x="19184" y="5761"/>
                  </a:lnTo>
                  <a:lnTo>
                    <a:pt x="19899" y="5748"/>
                  </a:lnTo>
                  <a:close/>
                  <a:moveTo>
                    <a:pt x="18523" y="1"/>
                  </a:moveTo>
                  <a:lnTo>
                    <a:pt x="18038" y="14"/>
                  </a:lnTo>
                  <a:lnTo>
                    <a:pt x="17565" y="28"/>
                  </a:lnTo>
                  <a:lnTo>
                    <a:pt x="17093" y="55"/>
                  </a:lnTo>
                  <a:lnTo>
                    <a:pt x="16621" y="95"/>
                  </a:lnTo>
                  <a:lnTo>
                    <a:pt x="16149" y="149"/>
                  </a:lnTo>
                  <a:lnTo>
                    <a:pt x="15690" y="203"/>
                  </a:lnTo>
                  <a:lnTo>
                    <a:pt x="15232" y="271"/>
                  </a:lnTo>
                  <a:lnTo>
                    <a:pt x="14773" y="352"/>
                  </a:lnTo>
                  <a:lnTo>
                    <a:pt x="14328" y="446"/>
                  </a:lnTo>
                  <a:lnTo>
                    <a:pt x="13882" y="540"/>
                  </a:lnTo>
                  <a:lnTo>
                    <a:pt x="13437" y="648"/>
                  </a:lnTo>
                  <a:lnTo>
                    <a:pt x="12992" y="770"/>
                  </a:lnTo>
                  <a:lnTo>
                    <a:pt x="12560" y="905"/>
                  </a:lnTo>
                  <a:lnTo>
                    <a:pt x="12129" y="1040"/>
                  </a:lnTo>
                  <a:lnTo>
                    <a:pt x="11711" y="1201"/>
                  </a:lnTo>
                  <a:lnTo>
                    <a:pt x="11292" y="1350"/>
                  </a:lnTo>
                  <a:lnTo>
                    <a:pt x="10874" y="1525"/>
                  </a:lnTo>
                  <a:lnTo>
                    <a:pt x="10469" y="1701"/>
                  </a:lnTo>
                  <a:lnTo>
                    <a:pt x="10065" y="1890"/>
                  </a:lnTo>
                  <a:lnTo>
                    <a:pt x="9673" y="2078"/>
                  </a:lnTo>
                  <a:lnTo>
                    <a:pt x="9282" y="2294"/>
                  </a:lnTo>
                  <a:lnTo>
                    <a:pt x="8891" y="2497"/>
                  </a:lnTo>
                  <a:lnTo>
                    <a:pt x="8513" y="2726"/>
                  </a:lnTo>
                  <a:lnTo>
                    <a:pt x="8149" y="2955"/>
                  </a:lnTo>
                  <a:lnTo>
                    <a:pt x="7771" y="3198"/>
                  </a:lnTo>
                  <a:lnTo>
                    <a:pt x="7420" y="3441"/>
                  </a:lnTo>
                  <a:lnTo>
                    <a:pt x="7070" y="3697"/>
                  </a:lnTo>
                  <a:lnTo>
                    <a:pt x="6719" y="3967"/>
                  </a:lnTo>
                  <a:lnTo>
                    <a:pt x="6382" y="4237"/>
                  </a:lnTo>
                  <a:lnTo>
                    <a:pt x="6044" y="4520"/>
                  </a:lnTo>
                  <a:lnTo>
                    <a:pt x="5721" y="4803"/>
                  </a:lnTo>
                  <a:lnTo>
                    <a:pt x="5410" y="5100"/>
                  </a:lnTo>
                  <a:lnTo>
                    <a:pt x="5100" y="5411"/>
                  </a:lnTo>
                  <a:lnTo>
                    <a:pt x="4790" y="5721"/>
                  </a:lnTo>
                  <a:lnTo>
                    <a:pt x="4493" y="6031"/>
                  </a:lnTo>
                  <a:lnTo>
                    <a:pt x="4210" y="6368"/>
                  </a:lnTo>
                  <a:lnTo>
                    <a:pt x="3940" y="6692"/>
                  </a:lnTo>
                  <a:lnTo>
                    <a:pt x="3670" y="7029"/>
                  </a:lnTo>
                  <a:lnTo>
                    <a:pt x="3400" y="7380"/>
                  </a:lnTo>
                  <a:lnTo>
                    <a:pt x="3144" y="7731"/>
                  </a:lnTo>
                  <a:lnTo>
                    <a:pt x="2901" y="8095"/>
                  </a:lnTo>
                  <a:lnTo>
                    <a:pt x="2672" y="8473"/>
                  </a:lnTo>
                  <a:lnTo>
                    <a:pt x="2442" y="8837"/>
                  </a:lnTo>
                  <a:lnTo>
                    <a:pt x="2227" y="9228"/>
                  </a:lnTo>
                  <a:lnTo>
                    <a:pt x="2011" y="9606"/>
                  </a:lnTo>
                  <a:lnTo>
                    <a:pt x="1822" y="9997"/>
                  </a:lnTo>
                  <a:lnTo>
                    <a:pt x="1633" y="10402"/>
                  </a:lnTo>
                  <a:lnTo>
                    <a:pt x="1444" y="10807"/>
                  </a:lnTo>
                  <a:lnTo>
                    <a:pt x="1282" y="11225"/>
                  </a:lnTo>
                  <a:lnTo>
                    <a:pt x="1120" y="11643"/>
                  </a:lnTo>
                  <a:lnTo>
                    <a:pt x="972" y="12061"/>
                  </a:lnTo>
                  <a:lnTo>
                    <a:pt x="824" y="12493"/>
                  </a:lnTo>
                  <a:lnTo>
                    <a:pt x="702" y="12925"/>
                  </a:lnTo>
                  <a:lnTo>
                    <a:pt x="581" y="13357"/>
                  </a:lnTo>
                  <a:lnTo>
                    <a:pt x="473" y="13802"/>
                  </a:lnTo>
                  <a:lnTo>
                    <a:pt x="378" y="14260"/>
                  </a:lnTo>
                  <a:lnTo>
                    <a:pt x="284" y="14719"/>
                  </a:lnTo>
                  <a:lnTo>
                    <a:pt x="216" y="15178"/>
                  </a:lnTo>
                  <a:lnTo>
                    <a:pt x="149" y="15636"/>
                  </a:lnTo>
                  <a:lnTo>
                    <a:pt x="95" y="16109"/>
                  </a:lnTo>
                  <a:lnTo>
                    <a:pt x="55" y="16581"/>
                  </a:lnTo>
                  <a:lnTo>
                    <a:pt x="28" y="17066"/>
                  </a:lnTo>
                  <a:lnTo>
                    <a:pt x="1" y="17539"/>
                  </a:lnTo>
                  <a:lnTo>
                    <a:pt x="1" y="18024"/>
                  </a:lnTo>
                  <a:lnTo>
                    <a:pt x="1" y="18523"/>
                  </a:lnTo>
                  <a:lnTo>
                    <a:pt x="28" y="18996"/>
                  </a:lnTo>
                  <a:lnTo>
                    <a:pt x="55" y="19481"/>
                  </a:lnTo>
                  <a:lnTo>
                    <a:pt x="95" y="19953"/>
                  </a:lnTo>
                  <a:lnTo>
                    <a:pt x="149" y="20426"/>
                  </a:lnTo>
                  <a:lnTo>
                    <a:pt x="216" y="20898"/>
                  </a:lnTo>
                  <a:lnTo>
                    <a:pt x="284" y="21356"/>
                  </a:lnTo>
                  <a:lnTo>
                    <a:pt x="378" y="21815"/>
                  </a:lnTo>
                  <a:lnTo>
                    <a:pt x="473" y="22260"/>
                  </a:lnTo>
                  <a:lnTo>
                    <a:pt x="581" y="22706"/>
                  </a:lnTo>
                  <a:lnTo>
                    <a:pt x="702" y="23151"/>
                  </a:lnTo>
                  <a:lnTo>
                    <a:pt x="824" y="23582"/>
                  </a:lnTo>
                  <a:lnTo>
                    <a:pt x="972" y="24014"/>
                  </a:lnTo>
                  <a:lnTo>
                    <a:pt x="1120" y="24446"/>
                  </a:lnTo>
                  <a:lnTo>
                    <a:pt x="1282" y="24864"/>
                  </a:lnTo>
                  <a:lnTo>
                    <a:pt x="1444" y="25282"/>
                  </a:lnTo>
                  <a:lnTo>
                    <a:pt x="1633" y="25687"/>
                  </a:lnTo>
                  <a:lnTo>
                    <a:pt x="1822" y="26092"/>
                  </a:lnTo>
                  <a:lnTo>
                    <a:pt x="2011" y="26483"/>
                  </a:lnTo>
                  <a:lnTo>
                    <a:pt x="2227" y="26874"/>
                  </a:lnTo>
                  <a:lnTo>
                    <a:pt x="2442" y="27265"/>
                  </a:lnTo>
                  <a:lnTo>
                    <a:pt x="2672" y="27643"/>
                  </a:lnTo>
                  <a:lnTo>
                    <a:pt x="2901" y="28007"/>
                  </a:lnTo>
                  <a:lnTo>
                    <a:pt x="3144" y="28372"/>
                  </a:lnTo>
                  <a:lnTo>
                    <a:pt x="3400" y="28736"/>
                  </a:lnTo>
                  <a:lnTo>
                    <a:pt x="3670" y="29087"/>
                  </a:lnTo>
                  <a:lnTo>
                    <a:pt x="3940" y="29424"/>
                  </a:lnTo>
                  <a:lnTo>
                    <a:pt x="4210" y="29761"/>
                  </a:lnTo>
                  <a:lnTo>
                    <a:pt x="4493" y="30098"/>
                  </a:lnTo>
                  <a:lnTo>
                    <a:pt x="4790" y="30422"/>
                  </a:lnTo>
                  <a:lnTo>
                    <a:pt x="5100" y="30732"/>
                  </a:lnTo>
                  <a:lnTo>
                    <a:pt x="5410" y="31043"/>
                  </a:lnTo>
                  <a:lnTo>
                    <a:pt x="5721" y="31340"/>
                  </a:lnTo>
                  <a:lnTo>
                    <a:pt x="6044" y="31636"/>
                  </a:lnTo>
                  <a:lnTo>
                    <a:pt x="6382" y="31920"/>
                  </a:lnTo>
                  <a:lnTo>
                    <a:pt x="6719" y="32189"/>
                  </a:lnTo>
                  <a:lnTo>
                    <a:pt x="7070" y="32459"/>
                  </a:lnTo>
                  <a:lnTo>
                    <a:pt x="7420" y="32716"/>
                  </a:lnTo>
                  <a:lnTo>
                    <a:pt x="7771" y="32972"/>
                  </a:lnTo>
                  <a:lnTo>
                    <a:pt x="8149" y="33215"/>
                  </a:lnTo>
                  <a:lnTo>
                    <a:pt x="8513" y="33458"/>
                  </a:lnTo>
                  <a:lnTo>
                    <a:pt x="8891" y="33673"/>
                  </a:lnTo>
                  <a:lnTo>
                    <a:pt x="9282" y="33889"/>
                  </a:lnTo>
                  <a:lnTo>
                    <a:pt x="9673" y="34105"/>
                  </a:lnTo>
                  <a:lnTo>
                    <a:pt x="10065" y="34307"/>
                  </a:lnTo>
                  <a:lnTo>
                    <a:pt x="10469" y="34496"/>
                  </a:lnTo>
                  <a:lnTo>
                    <a:pt x="10874" y="34672"/>
                  </a:lnTo>
                  <a:lnTo>
                    <a:pt x="11292" y="34847"/>
                  </a:lnTo>
                  <a:lnTo>
                    <a:pt x="11711" y="35009"/>
                  </a:lnTo>
                  <a:lnTo>
                    <a:pt x="12129" y="35157"/>
                  </a:lnTo>
                  <a:lnTo>
                    <a:pt x="12560" y="35306"/>
                  </a:lnTo>
                  <a:lnTo>
                    <a:pt x="12992" y="35427"/>
                  </a:lnTo>
                  <a:lnTo>
                    <a:pt x="13437" y="35562"/>
                  </a:lnTo>
                  <a:lnTo>
                    <a:pt x="13882" y="35670"/>
                  </a:lnTo>
                  <a:lnTo>
                    <a:pt x="14328" y="35764"/>
                  </a:lnTo>
                  <a:lnTo>
                    <a:pt x="14773" y="35859"/>
                  </a:lnTo>
                  <a:lnTo>
                    <a:pt x="15232" y="35940"/>
                  </a:lnTo>
                  <a:lnTo>
                    <a:pt x="15690" y="36021"/>
                  </a:lnTo>
                  <a:lnTo>
                    <a:pt x="16149" y="36075"/>
                  </a:lnTo>
                  <a:lnTo>
                    <a:pt x="16621" y="36129"/>
                  </a:lnTo>
                  <a:lnTo>
                    <a:pt x="17093" y="36169"/>
                  </a:lnTo>
                  <a:lnTo>
                    <a:pt x="17565" y="36196"/>
                  </a:lnTo>
                  <a:lnTo>
                    <a:pt x="18038" y="36210"/>
                  </a:lnTo>
                  <a:lnTo>
                    <a:pt x="19009" y="36210"/>
                  </a:lnTo>
                  <a:lnTo>
                    <a:pt x="19481" y="36196"/>
                  </a:lnTo>
                  <a:lnTo>
                    <a:pt x="19953" y="36169"/>
                  </a:lnTo>
                  <a:lnTo>
                    <a:pt x="20425" y="36129"/>
                  </a:lnTo>
                  <a:lnTo>
                    <a:pt x="20898" y="36075"/>
                  </a:lnTo>
                  <a:lnTo>
                    <a:pt x="21356" y="36021"/>
                  </a:lnTo>
                  <a:lnTo>
                    <a:pt x="21815" y="35953"/>
                  </a:lnTo>
                  <a:lnTo>
                    <a:pt x="22274" y="35872"/>
                  </a:lnTo>
                  <a:lnTo>
                    <a:pt x="22719" y="35778"/>
                  </a:lnTo>
                  <a:lnTo>
                    <a:pt x="23178" y="35670"/>
                  </a:lnTo>
                  <a:lnTo>
                    <a:pt x="23623" y="35562"/>
                  </a:lnTo>
                  <a:lnTo>
                    <a:pt x="24054" y="35441"/>
                  </a:lnTo>
                  <a:lnTo>
                    <a:pt x="24486" y="35306"/>
                  </a:lnTo>
                  <a:lnTo>
                    <a:pt x="24918" y="35171"/>
                  </a:lnTo>
                  <a:lnTo>
                    <a:pt x="25350" y="35022"/>
                  </a:lnTo>
                  <a:lnTo>
                    <a:pt x="25768" y="34861"/>
                  </a:lnTo>
                  <a:lnTo>
                    <a:pt x="26186" y="34685"/>
                  </a:lnTo>
                  <a:lnTo>
                    <a:pt x="26591" y="34510"/>
                  </a:lnTo>
                  <a:lnTo>
                    <a:pt x="26995" y="34321"/>
                  </a:lnTo>
                  <a:lnTo>
                    <a:pt x="27387" y="34119"/>
                  </a:lnTo>
                  <a:lnTo>
                    <a:pt x="27778" y="33916"/>
                  </a:lnTo>
                  <a:lnTo>
                    <a:pt x="28169" y="33700"/>
                  </a:lnTo>
                  <a:lnTo>
                    <a:pt x="28547" y="33471"/>
                  </a:lnTo>
                  <a:lnTo>
                    <a:pt x="28925" y="33242"/>
                  </a:lnTo>
                  <a:lnTo>
                    <a:pt x="29289" y="32999"/>
                  </a:lnTo>
                  <a:lnTo>
                    <a:pt x="29653" y="32756"/>
                  </a:lnTo>
                  <a:lnTo>
                    <a:pt x="30004" y="32500"/>
                  </a:lnTo>
                  <a:lnTo>
                    <a:pt x="30355" y="32230"/>
                  </a:lnTo>
                  <a:lnTo>
                    <a:pt x="30692" y="31947"/>
                  </a:lnTo>
                  <a:lnTo>
                    <a:pt x="31029" y="31663"/>
                  </a:lnTo>
                  <a:lnTo>
                    <a:pt x="31353" y="31380"/>
                  </a:lnTo>
                  <a:lnTo>
                    <a:pt x="31677" y="31083"/>
                  </a:lnTo>
                  <a:lnTo>
                    <a:pt x="31987" y="30773"/>
                  </a:lnTo>
                  <a:lnTo>
                    <a:pt x="32284" y="30463"/>
                  </a:lnTo>
                  <a:lnTo>
                    <a:pt x="32580" y="30139"/>
                  </a:lnTo>
                  <a:lnTo>
                    <a:pt x="32877" y="29815"/>
                  </a:lnTo>
                  <a:lnTo>
                    <a:pt x="33147" y="29478"/>
                  </a:lnTo>
                  <a:lnTo>
                    <a:pt x="33430" y="29127"/>
                  </a:lnTo>
                  <a:lnTo>
                    <a:pt x="33687" y="28776"/>
                  </a:lnTo>
                  <a:lnTo>
                    <a:pt x="33943" y="28426"/>
                  </a:lnTo>
                  <a:lnTo>
                    <a:pt x="34186" y="28061"/>
                  </a:lnTo>
                  <a:lnTo>
                    <a:pt x="34429" y="27697"/>
                  </a:lnTo>
                  <a:lnTo>
                    <a:pt x="34658" y="27319"/>
                  </a:lnTo>
                  <a:lnTo>
                    <a:pt x="34874" y="26928"/>
                  </a:lnTo>
                  <a:lnTo>
                    <a:pt x="35076" y="26537"/>
                  </a:lnTo>
                  <a:lnTo>
                    <a:pt x="35279" y="26146"/>
                  </a:lnTo>
                  <a:lnTo>
                    <a:pt x="35467" y="25741"/>
                  </a:lnTo>
                  <a:lnTo>
                    <a:pt x="35656" y="25336"/>
                  </a:lnTo>
                  <a:lnTo>
                    <a:pt x="35832" y="24918"/>
                  </a:lnTo>
                  <a:lnTo>
                    <a:pt x="35980" y="24500"/>
                  </a:lnTo>
                  <a:lnTo>
                    <a:pt x="36142" y="24068"/>
                  </a:lnTo>
                  <a:lnTo>
                    <a:pt x="36277" y="23636"/>
                  </a:lnTo>
                  <a:lnTo>
                    <a:pt x="36412" y="23205"/>
                  </a:lnTo>
                  <a:lnTo>
                    <a:pt x="36533" y="22760"/>
                  </a:lnTo>
                  <a:lnTo>
                    <a:pt x="36641" y="22314"/>
                  </a:lnTo>
                  <a:lnTo>
                    <a:pt x="36736" y="21856"/>
                  </a:lnTo>
                  <a:lnTo>
                    <a:pt x="36817" y="21397"/>
                  </a:lnTo>
                  <a:lnTo>
                    <a:pt x="36897" y="20938"/>
                  </a:lnTo>
                  <a:lnTo>
                    <a:pt x="36965" y="20466"/>
                  </a:lnTo>
                  <a:lnTo>
                    <a:pt x="37019" y="19994"/>
                  </a:lnTo>
                  <a:lnTo>
                    <a:pt x="37059" y="19522"/>
                  </a:lnTo>
                  <a:lnTo>
                    <a:pt x="37086" y="19036"/>
                  </a:lnTo>
                  <a:lnTo>
                    <a:pt x="37100" y="18550"/>
                  </a:lnTo>
                  <a:lnTo>
                    <a:pt x="37113" y="18065"/>
                  </a:lnTo>
                  <a:lnTo>
                    <a:pt x="37100" y="17579"/>
                  </a:lnTo>
                  <a:lnTo>
                    <a:pt x="37086" y="17093"/>
                  </a:lnTo>
                  <a:lnTo>
                    <a:pt x="37059" y="16608"/>
                  </a:lnTo>
                  <a:lnTo>
                    <a:pt x="37019" y="16136"/>
                  </a:lnTo>
                  <a:lnTo>
                    <a:pt x="36965" y="15663"/>
                  </a:lnTo>
                  <a:lnTo>
                    <a:pt x="36897" y="15191"/>
                  </a:lnTo>
                  <a:lnTo>
                    <a:pt x="36817" y="14733"/>
                  </a:lnTo>
                  <a:lnTo>
                    <a:pt x="36736" y="14274"/>
                  </a:lnTo>
                  <a:lnTo>
                    <a:pt x="36641" y="13815"/>
                  </a:lnTo>
                  <a:lnTo>
                    <a:pt x="36533" y="13370"/>
                  </a:lnTo>
                  <a:lnTo>
                    <a:pt x="36412" y="12938"/>
                  </a:lnTo>
                  <a:lnTo>
                    <a:pt x="36277" y="12493"/>
                  </a:lnTo>
                  <a:lnTo>
                    <a:pt x="36142" y="12061"/>
                  </a:lnTo>
                  <a:lnTo>
                    <a:pt x="35980" y="11643"/>
                  </a:lnTo>
                  <a:lnTo>
                    <a:pt x="35832" y="11225"/>
                  </a:lnTo>
                  <a:lnTo>
                    <a:pt x="35656" y="10807"/>
                  </a:lnTo>
                  <a:lnTo>
                    <a:pt x="35467" y="10402"/>
                  </a:lnTo>
                  <a:lnTo>
                    <a:pt x="35279" y="9997"/>
                  </a:lnTo>
                  <a:lnTo>
                    <a:pt x="35076" y="9606"/>
                  </a:lnTo>
                  <a:lnTo>
                    <a:pt x="34874" y="9215"/>
                  </a:lnTo>
                  <a:lnTo>
                    <a:pt x="34658" y="8837"/>
                  </a:lnTo>
                  <a:lnTo>
                    <a:pt x="34429" y="8459"/>
                  </a:lnTo>
                  <a:lnTo>
                    <a:pt x="34186" y="8095"/>
                  </a:lnTo>
                  <a:lnTo>
                    <a:pt x="33943" y="7731"/>
                  </a:lnTo>
                  <a:lnTo>
                    <a:pt x="33687" y="7380"/>
                  </a:lnTo>
                  <a:lnTo>
                    <a:pt x="33430" y="7029"/>
                  </a:lnTo>
                  <a:lnTo>
                    <a:pt x="33147" y="6692"/>
                  </a:lnTo>
                  <a:lnTo>
                    <a:pt x="32877" y="6355"/>
                  </a:lnTo>
                  <a:lnTo>
                    <a:pt x="32580" y="6031"/>
                  </a:lnTo>
                  <a:lnTo>
                    <a:pt x="32284" y="5707"/>
                  </a:lnTo>
                  <a:lnTo>
                    <a:pt x="31987" y="5397"/>
                  </a:lnTo>
                  <a:lnTo>
                    <a:pt x="31677" y="5100"/>
                  </a:lnTo>
                  <a:lnTo>
                    <a:pt x="31353" y="4803"/>
                  </a:lnTo>
                  <a:lnTo>
                    <a:pt x="31029" y="4507"/>
                  </a:lnTo>
                  <a:lnTo>
                    <a:pt x="30692" y="4237"/>
                  </a:lnTo>
                  <a:lnTo>
                    <a:pt x="30355" y="3954"/>
                  </a:lnTo>
                  <a:lnTo>
                    <a:pt x="30004" y="3697"/>
                  </a:lnTo>
                  <a:lnTo>
                    <a:pt x="29653" y="3441"/>
                  </a:lnTo>
                  <a:lnTo>
                    <a:pt x="29289" y="3185"/>
                  </a:lnTo>
                  <a:lnTo>
                    <a:pt x="28925" y="2955"/>
                  </a:lnTo>
                  <a:lnTo>
                    <a:pt x="28547" y="2726"/>
                  </a:lnTo>
                  <a:lnTo>
                    <a:pt x="28169" y="2497"/>
                  </a:lnTo>
                  <a:lnTo>
                    <a:pt x="27778" y="2281"/>
                  </a:lnTo>
                  <a:lnTo>
                    <a:pt x="27387" y="2078"/>
                  </a:lnTo>
                  <a:lnTo>
                    <a:pt x="26995" y="1890"/>
                  </a:lnTo>
                  <a:lnTo>
                    <a:pt x="26591" y="1701"/>
                  </a:lnTo>
                  <a:lnTo>
                    <a:pt x="26186" y="1525"/>
                  </a:lnTo>
                  <a:lnTo>
                    <a:pt x="25768" y="1350"/>
                  </a:lnTo>
                  <a:lnTo>
                    <a:pt x="25350" y="1188"/>
                  </a:lnTo>
                  <a:lnTo>
                    <a:pt x="24918" y="1040"/>
                  </a:lnTo>
                  <a:lnTo>
                    <a:pt x="24486" y="905"/>
                  </a:lnTo>
                  <a:lnTo>
                    <a:pt x="24054" y="770"/>
                  </a:lnTo>
                  <a:lnTo>
                    <a:pt x="23623" y="648"/>
                  </a:lnTo>
                  <a:lnTo>
                    <a:pt x="23178" y="540"/>
                  </a:lnTo>
                  <a:lnTo>
                    <a:pt x="22719" y="446"/>
                  </a:lnTo>
                  <a:lnTo>
                    <a:pt x="22274" y="352"/>
                  </a:lnTo>
                  <a:lnTo>
                    <a:pt x="21815" y="271"/>
                  </a:lnTo>
                  <a:lnTo>
                    <a:pt x="21356" y="203"/>
                  </a:lnTo>
                  <a:lnTo>
                    <a:pt x="20898" y="149"/>
                  </a:lnTo>
                  <a:lnTo>
                    <a:pt x="20425" y="95"/>
                  </a:lnTo>
                  <a:lnTo>
                    <a:pt x="19953" y="55"/>
                  </a:lnTo>
                  <a:lnTo>
                    <a:pt x="19481" y="28"/>
                  </a:lnTo>
                  <a:lnTo>
                    <a:pt x="19009" y="14"/>
                  </a:lnTo>
                  <a:lnTo>
                    <a:pt x="18523"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 name="Google Shape;1765;p154"/>
            <p:cNvSpPr/>
            <p:nvPr/>
          </p:nvSpPr>
          <p:spPr>
            <a:xfrm>
              <a:off x="6021600" y="3432700"/>
              <a:ext cx="293450" cy="206775"/>
            </a:xfrm>
            <a:custGeom>
              <a:rect b="b" l="l" r="r" t="t"/>
              <a:pathLst>
                <a:path extrusionOk="0" h="8271" w="11738">
                  <a:moveTo>
                    <a:pt x="11738" y="0"/>
                  </a:moveTo>
                  <a:lnTo>
                    <a:pt x="11481" y="108"/>
                  </a:lnTo>
                  <a:lnTo>
                    <a:pt x="11211" y="203"/>
                  </a:lnTo>
                  <a:lnTo>
                    <a:pt x="10942" y="284"/>
                  </a:lnTo>
                  <a:lnTo>
                    <a:pt x="10658" y="338"/>
                  </a:lnTo>
                  <a:lnTo>
                    <a:pt x="9647" y="540"/>
                  </a:lnTo>
                  <a:lnTo>
                    <a:pt x="8513" y="742"/>
                  </a:lnTo>
                  <a:lnTo>
                    <a:pt x="7407" y="931"/>
                  </a:lnTo>
                  <a:lnTo>
                    <a:pt x="6449" y="1080"/>
                  </a:lnTo>
                  <a:lnTo>
                    <a:pt x="5653" y="1201"/>
                  </a:lnTo>
                  <a:lnTo>
                    <a:pt x="4911" y="1336"/>
                  </a:lnTo>
                  <a:lnTo>
                    <a:pt x="4223" y="1471"/>
                  </a:lnTo>
                  <a:lnTo>
                    <a:pt x="3589" y="1619"/>
                  </a:lnTo>
                  <a:lnTo>
                    <a:pt x="3009" y="1768"/>
                  </a:lnTo>
                  <a:lnTo>
                    <a:pt x="2483" y="1943"/>
                  </a:lnTo>
                  <a:lnTo>
                    <a:pt x="2240" y="2024"/>
                  </a:lnTo>
                  <a:lnTo>
                    <a:pt x="2011" y="2118"/>
                  </a:lnTo>
                  <a:lnTo>
                    <a:pt x="1795" y="2213"/>
                  </a:lnTo>
                  <a:lnTo>
                    <a:pt x="1579" y="2321"/>
                  </a:lnTo>
                  <a:lnTo>
                    <a:pt x="1390" y="2429"/>
                  </a:lnTo>
                  <a:lnTo>
                    <a:pt x="1215" y="2537"/>
                  </a:lnTo>
                  <a:lnTo>
                    <a:pt x="1040" y="2658"/>
                  </a:lnTo>
                  <a:lnTo>
                    <a:pt x="891" y="2779"/>
                  </a:lnTo>
                  <a:lnTo>
                    <a:pt x="743" y="2901"/>
                  </a:lnTo>
                  <a:lnTo>
                    <a:pt x="621" y="3036"/>
                  </a:lnTo>
                  <a:lnTo>
                    <a:pt x="500" y="3184"/>
                  </a:lnTo>
                  <a:lnTo>
                    <a:pt x="392" y="3332"/>
                  </a:lnTo>
                  <a:lnTo>
                    <a:pt x="298" y="3481"/>
                  </a:lnTo>
                  <a:lnTo>
                    <a:pt x="217" y="3643"/>
                  </a:lnTo>
                  <a:lnTo>
                    <a:pt x="149" y="3818"/>
                  </a:lnTo>
                  <a:lnTo>
                    <a:pt x="95" y="3994"/>
                  </a:lnTo>
                  <a:lnTo>
                    <a:pt x="55" y="4182"/>
                  </a:lnTo>
                  <a:lnTo>
                    <a:pt x="28" y="4385"/>
                  </a:lnTo>
                  <a:lnTo>
                    <a:pt x="1" y="4587"/>
                  </a:lnTo>
                  <a:lnTo>
                    <a:pt x="1" y="4789"/>
                  </a:lnTo>
                  <a:lnTo>
                    <a:pt x="14" y="4992"/>
                  </a:lnTo>
                  <a:lnTo>
                    <a:pt x="28" y="5181"/>
                  </a:lnTo>
                  <a:lnTo>
                    <a:pt x="68" y="5370"/>
                  </a:lnTo>
                  <a:lnTo>
                    <a:pt x="122" y="5558"/>
                  </a:lnTo>
                  <a:lnTo>
                    <a:pt x="190" y="5734"/>
                  </a:lnTo>
                  <a:lnTo>
                    <a:pt x="271" y="5909"/>
                  </a:lnTo>
                  <a:lnTo>
                    <a:pt x="351" y="6085"/>
                  </a:lnTo>
                  <a:lnTo>
                    <a:pt x="459" y="6246"/>
                  </a:lnTo>
                  <a:lnTo>
                    <a:pt x="567" y="6395"/>
                  </a:lnTo>
                  <a:lnTo>
                    <a:pt x="702" y="6543"/>
                  </a:lnTo>
                  <a:lnTo>
                    <a:pt x="837" y="6692"/>
                  </a:lnTo>
                  <a:lnTo>
                    <a:pt x="986" y="6840"/>
                  </a:lnTo>
                  <a:lnTo>
                    <a:pt x="1134" y="6975"/>
                  </a:lnTo>
                  <a:lnTo>
                    <a:pt x="1296" y="7096"/>
                  </a:lnTo>
                  <a:lnTo>
                    <a:pt x="1471" y="7218"/>
                  </a:lnTo>
                  <a:lnTo>
                    <a:pt x="1647" y="7339"/>
                  </a:lnTo>
                  <a:lnTo>
                    <a:pt x="1835" y="7447"/>
                  </a:lnTo>
                  <a:lnTo>
                    <a:pt x="2038" y="7555"/>
                  </a:lnTo>
                  <a:lnTo>
                    <a:pt x="2240" y="7649"/>
                  </a:lnTo>
                  <a:lnTo>
                    <a:pt x="2443" y="7744"/>
                  </a:lnTo>
                  <a:lnTo>
                    <a:pt x="2874" y="7892"/>
                  </a:lnTo>
                  <a:lnTo>
                    <a:pt x="3319" y="8027"/>
                  </a:lnTo>
                  <a:lnTo>
                    <a:pt x="3765" y="8135"/>
                  </a:lnTo>
                  <a:lnTo>
                    <a:pt x="4237" y="8216"/>
                  </a:lnTo>
                  <a:lnTo>
                    <a:pt x="4709" y="8257"/>
                  </a:lnTo>
                  <a:lnTo>
                    <a:pt x="5168" y="8270"/>
                  </a:lnTo>
                  <a:lnTo>
                    <a:pt x="5545" y="8257"/>
                  </a:lnTo>
                  <a:lnTo>
                    <a:pt x="5977" y="8216"/>
                  </a:lnTo>
                  <a:lnTo>
                    <a:pt x="6449" y="8135"/>
                  </a:lnTo>
                  <a:lnTo>
                    <a:pt x="6706" y="8095"/>
                  </a:lnTo>
                  <a:lnTo>
                    <a:pt x="6962" y="8027"/>
                  </a:lnTo>
                  <a:lnTo>
                    <a:pt x="7232" y="7960"/>
                  </a:lnTo>
                  <a:lnTo>
                    <a:pt x="7502" y="7865"/>
                  </a:lnTo>
                  <a:lnTo>
                    <a:pt x="7771" y="7771"/>
                  </a:lnTo>
                  <a:lnTo>
                    <a:pt x="8055" y="7676"/>
                  </a:lnTo>
                  <a:lnTo>
                    <a:pt x="8324" y="7555"/>
                  </a:lnTo>
                  <a:lnTo>
                    <a:pt x="8608" y="7420"/>
                  </a:lnTo>
                  <a:lnTo>
                    <a:pt x="8878" y="7272"/>
                  </a:lnTo>
                  <a:lnTo>
                    <a:pt x="9147" y="7110"/>
                  </a:lnTo>
                  <a:lnTo>
                    <a:pt x="9404" y="6934"/>
                  </a:lnTo>
                  <a:lnTo>
                    <a:pt x="9660" y="6746"/>
                  </a:lnTo>
                  <a:lnTo>
                    <a:pt x="9903" y="6543"/>
                  </a:lnTo>
                  <a:lnTo>
                    <a:pt x="10146" y="6327"/>
                  </a:lnTo>
                  <a:lnTo>
                    <a:pt x="10375" y="6085"/>
                  </a:lnTo>
                  <a:lnTo>
                    <a:pt x="10591" y="5828"/>
                  </a:lnTo>
                  <a:lnTo>
                    <a:pt x="10780" y="5558"/>
                  </a:lnTo>
                  <a:lnTo>
                    <a:pt x="10969" y="5275"/>
                  </a:lnTo>
                  <a:lnTo>
                    <a:pt x="11144" y="4965"/>
                  </a:lnTo>
                  <a:lnTo>
                    <a:pt x="11292" y="4641"/>
                  </a:lnTo>
                  <a:lnTo>
                    <a:pt x="11427" y="4290"/>
                  </a:lnTo>
                  <a:lnTo>
                    <a:pt x="11535" y="3926"/>
                  </a:lnTo>
                  <a:lnTo>
                    <a:pt x="11616" y="3535"/>
                  </a:lnTo>
                  <a:lnTo>
                    <a:pt x="11684" y="3117"/>
                  </a:lnTo>
                  <a:lnTo>
                    <a:pt x="11724" y="2698"/>
                  </a:lnTo>
                  <a:lnTo>
                    <a:pt x="11738" y="2240"/>
                  </a:lnTo>
                  <a:lnTo>
                    <a:pt x="11738"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14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Quote Alternative v1 — White">
  <p:cSld name="CUSTOM_3_1_1_1_1_1_1_1">
    <p:bg>
      <p:bgPr>
        <a:solidFill>
          <a:srgbClr val="FFFFFF"/>
        </a:solidFill>
      </p:bgPr>
    </p:bg>
    <p:spTree>
      <p:nvGrpSpPr>
        <p:cNvPr id="1766" name="Shape 1766"/>
        <p:cNvGrpSpPr/>
        <p:nvPr/>
      </p:nvGrpSpPr>
      <p:grpSpPr>
        <a:xfrm>
          <a:off x="0" y="0"/>
          <a:ext cx="0" cy="0"/>
          <a:chOff x="0" y="0"/>
          <a:chExt cx="0" cy="0"/>
        </a:xfrm>
      </p:grpSpPr>
      <p:sp>
        <p:nvSpPr>
          <p:cNvPr id="1767" name="Google Shape;1767;p155"/>
          <p:cNvSpPr txBox="1"/>
          <p:nvPr>
            <p:ph type="title"/>
          </p:nvPr>
        </p:nvSpPr>
        <p:spPr>
          <a:xfrm>
            <a:off x="968250" y="1640800"/>
            <a:ext cx="7207500" cy="2680800"/>
          </a:xfrm>
          <a:prstGeom prst="rect">
            <a:avLst/>
          </a:prstGeom>
          <a:noFill/>
          <a:ln>
            <a:noFill/>
          </a:ln>
        </p:spPr>
        <p:txBody>
          <a:bodyPr anchorCtr="0" anchor="ctr" bIns="0" lIns="0" spcFirstLastPara="1" rIns="0" wrap="square" tIns="0">
            <a:noAutofit/>
          </a:bodyPr>
          <a:lstStyle>
            <a:lvl1pPr lvl="0" rtl="0" algn="ctr">
              <a:spcBef>
                <a:spcPts val="0"/>
              </a:spcBef>
              <a:spcAft>
                <a:spcPts val="0"/>
              </a:spcAft>
              <a:buSzPts val="3200"/>
              <a:buFont typeface="Helvetica Neue"/>
              <a:buNone/>
              <a:defRPr b="1" sz="3200">
                <a:solidFill>
                  <a:schemeClr val="dk1"/>
                </a:solidFill>
                <a:latin typeface="Helvetica Neue"/>
                <a:ea typeface="Helvetica Neue"/>
                <a:cs typeface="Helvetica Neue"/>
                <a:sym typeface="Helvetica Neue"/>
              </a:defRPr>
            </a:lvl1pPr>
            <a:lvl2pPr lvl="1" rtl="0" algn="ctr">
              <a:spcBef>
                <a:spcPts val="0"/>
              </a:spcBef>
              <a:spcAft>
                <a:spcPts val="0"/>
              </a:spcAft>
              <a:buSzPts val="3200"/>
              <a:buNone/>
              <a:defRPr sz="3200"/>
            </a:lvl2pPr>
            <a:lvl3pPr lvl="2" rtl="0" algn="ctr">
              <a:spcBef>
                <a:spcPts val="0"/>
              </a:spcBef>
              <a:spcAft>
                <a:spcPts val="0"/>
              </a:spcAft>
              <a:buSzPts val="3200"/>
              <a:buNone/>
              <a:defRPr sz="3200"/>
            </a:lvl3pPr>
            <a:lvl4pPr lvl="3" rtl="0" algn="ctr">
              <a:spcBef>
                <a:spcPts val="0"/>
              </a:spcBef>
              <a:spcAft>
                <a:spcPts val="0"/>
              </a:spcAft>
              <a:buSzPts val="3200"/>
              <a:buNone/>
              <a:defRPr sz="3200"/>
            </a:lvl4pPr>
            <a:lvl5pPr lvl="4" rtl="0" algn="ctr">
              <a:spcBef>
                <a:spcPts val="0"/>
              </a:spcBef>
              <a:spcAft>
                <a:spcPts val="0"/>
              </a:spcAft>
              <a:buSzPts val="3200"/>
              <a:buNone/>
              <a:defRPr sz="3200"/>
            </a:lvl5pPr>
            <a:lvl6pPr lvl="5" rtl="0" algn="ctr">
              <a:spcBef>
                <a:spcPts val="0"/>
              </a:spcBef>
              <a:spcAft>
                <a:spcPts val="0"/>
              </a:spcAft>
              <a:buSzPts val="3200"/>
              <a:buNone/>
              <a:defRPr sz="3200"/>
            </a:lvl6pPr>
            <a:lvl7pPr lvl="6" rtl="0" algn="ctr">
              <a:spcBef>
                <a:spcPts val="0"/>
              </a:spcBef>
              <a:spcAft>
                <a:spcPts val="0"/>
              </a:spcAft>
              <a:buSzPts val="3200"/>
              <a:buNone/>
              <a:defRPr sz="3200"/>
            </a:lvl7pPr>
            <a:lvl8pPr lvl="7" rtl="0" algn="ctr">
              <a:spcBef>
                <a:spcPts val="0"/>
              </a:spcBef>
              <a:spcAft>
                <a:spcPts val="0"/>
              </a:spcAft>
              <a:buSzPts val="3200"/>
              <a:buNone/>
              <a:defRPr sz="3200"/>
            </a:lvl8pPr>
            <a:lvl9pPr lvl="8" rtl="0" algn="ctr">
              <a:spcBef>
                <a:spcPts val="0"/>
              </a:spcBef>
              <a:spcAft>
                <a:spcPts val="0"/>
              </a:spcAft>
              <a:buSzPts val="3200"/>
              <a:buNone/>
              <a:defRPr sz="3200"/>
            </a:lvl9pPr>
          </a:lstStyle>
          <a:p/>
        </p:txBody>
      </p:sp>
      <p:sp>
        <p:nvSpPr>
          <p:cNvPr id="1768" name="Google Shape;1768;p155"/>
          <p:cNvSpPr txBox="1"/>
          <p:nvPr>
            <p:ph idx="1" type="subTitle"/>
          </p:nvPr>
        </p:nvSpPr>
        <p:spPr>
          <a:xfrm>
            <a:off x="2845200" y="943900"/>
            <a:ext cx="3453600" cy="339600"/>
          </a:xfrm>
          <a:prstGeom prst="rect">
            <a:avLst/>
          </a:prstGeom>
          <a:noFill/>
          <a:ln>
            <a:noFill/>
          </a:ln>
        </p:spPr>
        <p:txBody>
          <a:bodyPr anchorCtr="0" anchor="b" bIns="0" lIns="0" spcFirstLastPara="1" rIns="91425" wrap="square" tIns="0">
            <a:noAutofit/>
          </a:bodyPr>
          <a:lstStyle>
            <a:lvl1pPr lvl="0" rtl="0" algn="ctr">
              <a:spcBef>
                <a:spcPts val="0"/>
              </a:spcBef>
              <a:spcAft>
                <a:spcPts val="0"/>
              </a:spcAft>
              <a:buSzPts val="1000"/>
              <a:buFont typeface="Helvetica Neue"/>
              <a:buNone/>
              <a:defRPr sz="1000">
                <a:latin typeface="Helvetica Neue"/>
                <a:ea typeface="Helvetica Neue"/>
                <a:cs typeface="Helvetica Neue"/>
                <a:sym typeface="Helvetica Neue"/>
              </a:defRPr>
            </a:lvl1pPr>
            <a:lvl2pPr lvl="1" rtl="0" algn="ctr">
              <a:spcBef>
                <a:spcPts val="0"/>
              </a:spcBef>
              <a:spcAft>
                <a:spcPts val="0"/>
              </a:spcAft>
              <a:buSzPts val="1200"/>
              <a:buFont typeface="Helvetica Neue"/>
              <a:buNone/>
              <a:defRPr sz="1200">
                <a:latin typeface="Helvetica Neue"/>
                <a:ea typeface="Helvetica Neue"/>
                <a:cs typeface="Helvetica Neue"/>
                <a:sym typeface="Helvetica Neue"/>
              </a:defRPr>
            </a:lvl2pPr>
            <a:lvl3pPr lvl="2" rtl="0" algn="ctr">
              <a:spcBef>
                <a:spcPts val="0"/>
              </a:spcBef>
              <a:spcAft>
                <a:spcPts val="0"/>
              </a:spcAft>
              <a:buSzPts val="1200"/>
              <a:buFont typeface="Helvetica Neue"/>
              <a:buNone/>
              <a:defRPr sz="1200">
                <a:latin typeface="Helvetica Neue"/>
                <a:ea typeface="Helvetica Neue"/>
                <a:cs typeface="Helvetica Neue"/>
                <a:sym typeface="Helvetica Neue"/>
              </a:defRPr>
            </a:lvl3pPr>
            <a:lvl4pPr lvl="3" rtl="0" algn="ctr">
              <a:spcBef>
                <a:spcPts val="0"/>
              </a:spcBef>
              <a:spcAft>
                <a:spcPts val="0"/>
              </a:spcAft>
              <a:buSzPts val="1200"/>
              <a:buFont typeface="Helvetica Neue"/>
              <a:buNone/>
              <a:defRPr sz="1200">
                <a:latin typeface="Helvetica Neue"/>
                <a:ea typeface="Helvetica Neue"/>
                <a:cs typeface="Helvetica Neue"/>
                <a:sym typeface="Helvetica Neue"/>
              </a:defRPr>
            </a:lvl4pPr>
            <a:lvl5pPr lvl="4" rtl="0" algn="ctr">
              <a:spcBef>
                <a:spcPts val="0"/>
              </a:spcBef>
              <a:spcAft>
                <a:spcPts val="0"/>
              </a:spcAft>
              <a:buSzPts val="1200"/>
              <a:buFont typeface="Helvetica Neue"/>
              <a:buNone/>
              <a:defRPr sz="1200">
                <a:latin typeface="Helvetica Neue"/>
                <a:ea typeface="Helvetica Neue"/>
                <a:cs typeface="Helvetica Neue"/>
                <a:sym typeface="Helvetica Neue"/>
              </a:defRPr>
            </a:lvl5pPr>
            <a:lvl6pPr lvl="5" rtl="0" algn="ctr">
              <a:spcBef>
                <a:spcPts val="0"/>
              </a:spcBef>
              <a:spcAft>
                <a:spcPts val="0"/>
              </a:spcAft>
              <a:buSzPts val="1200"/>
              <a:buFont typeface="Helvetica Neue"/>
              <a:buNone/>
              <a:defRPr sz="1200">
                <a:latin typeface="Helvetica Neue"/>
                <a:ea typeface="Helvetica Neue"/>
                <a:cs typeface="Helvetica Neue"/>
                <a:sym typeface="Helvetica Neue"/>
              </a:defRPr>
            </a:lvl6pPr>
            <a:lvl7pPr lvl="6" rtl="0" algn="ctr">
              <a:spcBef>
                <a:spcPts val="0"/>
              </a:spcBef>
              <a:spcAft>
                <a:spcPts val="0"/>
              </a:spcAft>
              <a:buSzPts val="1200"/>
              <a:buFont typeface="Helvetica Neue"/>
              <a:buNone/>
              <a:defRPr sz="1200">
                <a:latin typeface="Helvetica Neue"/>
                <a:ea typeface="Helvetica Neue"/>
                <a:cs typeface="Helvetica Neue"/>
                <a:sym typeface="Helvetica Neue"/>
              </a:defRPr>
            </a:lvl7pPr>
            <a:lvl8pPr lvl="7" rtl="0" algn="ctr">
              <a:spcBef>
                <a:spcPts val="0"/>
              </a:spcBef>
              <a:spcAft>
                <a:spcPts val="0"/>
              </a:spcAft>
              <a:buSzPts val="1200"/>
              <a:buFont typeface="Helvetica Neue"/>
              <a:buNone/>
              <a:defRPr sz="1200">
                <a:latin typeface="Helvetica Neue"/>
                <a:ea typeface="Helvetica Neue"/>
                <a:cs typeface="Helvetica Neue"/>
                <a:sym typeface="Helvetica Neue"/>
              </a:defRPr>
            </a:lvl8pPr>
            <a:lvl9pPr lvl="8" rtl="0" algn="ctr">
              <a:spcBef>
                <a:spcPts val="0"/>
              </a:spcBef>
              <a:spcAft>
                <a:spcPts val="0"/>
              </a:spcAft>
              <a:buSzPts val="1200"/>
              <a:buFont typeface="Helvetica Neue"/>
              <a:buNone/>
              <a:defRPr sz="1200">
                <a:latin typeface="Helvetica Neue"/>
                <a:ea typeface="Helvetica Neue"/>
                <a:cs typeface="Helvetica Neue"/>
                <a:sym typeface="Helvetica Neue"/>
              </a:defRPr>
            </a:lvl9pPr>
          </a:lstStyle>
          <a:p/>
        </p:txBody>
      </p:sp>
      <p:sp>
        <p:nvSpPr>
          <p:cNvPr id="1769" name="Google Shape;1769;p155"/>
          <p:cNvSpPr txBox="1"/>
          <p:nvPr>
            <p:ph idx="2" type="subTitle"/>
          </p:nvPr>
        </p:nvSpPr>
        <p:spPr>
          <a:xfrm>
            <a:off x="2845200" y="1301200"/>
            <a:ext cx="3453600" cy="339600"/>
          </a:xfrm>
          <a:prstGeom prst="rect">
            <a:avLst/>
          </a:prstGeom>
          <a:noFill/>
          <a:ln>
            <a:noFill/>
          </a:ln>
        </p:spPr>
        <p:txBody>
          <a:bodyPr anchorCtr="0" anchor="t" bIns="0" lIns="0" spcFirstLastPara="1" rIns="91425" wrap="square" tIns="0">
            <a:noAutofit/>
          </a:bodyPr>
          <a:lstStyle>
            <a:lvl1pPr lvl="0" rtl="0" algn="ctr">
              <a:spcBef>
                <a:spcPts val="0"/>
              </a:spcBef>
              <a:spcAft>
                <a:spcPts val="0"/>
              </a:spcAft>
              <a:buSzPts val="1000"/>
              <a:buFont typeface="Helvetica Neue"/>
              <a:buNone/>
              <a:defRPr sz="1000">
                <a:solidFill>
                  <a:schemeClr val="dk2"/>
                </a:solidFill>
                <a:latin typeface="Helvetica Neue"/>
                <a:ea typeface="Helvetica Neue"/>
                <a:cs typeface="Helvetica Neue"/>
                <a:sym typeface="Helvetica Neue"/>
              </a:defRPr>
            </a:lvl1pPr>
            <a:lvl2pPr lvl="1" rtl="0" algn="ctr">
              <a:spcBef>
                <a:spcPts val="0"/>
              </a:spcBef>
              <a:spcAft>
                <a:spcPts val="0"/>
              </a:spcAft>
              <a:buSzPts val="1000"/>
              <a:buFont typeface="Helvetica Neue"/>
              <a:buNone/>
              <a:defRPr sz="1000">
                <a:latin typeface="Helvetica Neue"/>
                <a:ea typeface="Helvetica Neue"/>
                <a:cs typeface="Helvetica Neue"/>
                <a:sym typeface="Helvetica Neue"/>
              </a:defRPr>
            </a:lvl2pPr>
            <a:lvl3pPr lvl="2" rtl="0" algn="ctr">
              <a:spcBef>
                <a:spcPts val="0"/>
              </a:spcBef>
              <a:spcAft>
                <a:spcPts val="0"/>
              </a:spcAft>
              <a:buSzPts val="1000"/>
              <a:buFont typeface="Helvetica Neue"/>
              <a:buNone/>
              <a:defRPr sz="1000">
                <a:latin typeface="Helvetica Neue"/>
                <a:ea typeface="Helvetica Neue"/>
                <a:cs typeface="Helvetica Neue"/>
                <a:sym typeface="Helvetica Neue"/>
              </a:defRPr>
            </a:lvl3pPr>
            <a:lvl4pPr lvl="3" rtl="0" algn="ctr">
              <a:spcBef>
                <a:spcPts val="0"/>
              </a:spcBef>
              <a:spcAft>
                <a:spcPts val="0"/>
              </a:spcAft>
              <a:buSzPts val="1000"/>
              <a:buFont typeface="Helvetica Neue"/>
              <a:buNone/>
              <a:defRPr sz="1000">
                <a:latin typeface="Helvetica Neue"/>
                <a:ea typeface="Helvetica Neue"/>
                <a:cs typeface="Helvetica Neue"/>
                <a:sym typeface="Helvetica Neue"/>
              </a:defRPr>
            </a:lvl4pPr>
            <a:lvl5pPr lvl="4" rtl="0" algn="ctr">
              <a:spcBef>
                <a:spcPts val="0"/>
              </a:spcBef>
              <a:spcAft>
                <a:spcPts val="0"/>
              </a:spcAft>
              <a:buSzPts val="1000"/>
              <a:buFont typeface="Helvetica Neue"/>
              <a:buNone/>
              <a:defRPr sz="1000">
                <a:latin typeface="Helvetica Neue"/>
                <a:ea typeface="Helvetica Neue"/>
                <a:cs typeface="Helvetica Neue"/>
                <a:sym typeface="Helvetica Neue"/>
              </a:defRPr>
            </a:lvl5pPr>
            <a:lvl6pPr lvl="5" rtl="0" algn="ctr">
              <a:spcBef>
                <a:spcPts val="0"/>
              </a:spcBef>
              <a:spcAft>
                <a:spcPts val="0"/>
              </a:spcAft>
              <a:buSzPts val="1000"/>
              <a:buFont typeface="Helvetica Neue"/>
              <a:buNone/>
              <a:defRPr sz="1000">
                <a:latin typeface="Helvetica Neue"/>
                <a:ea typeface="Helvetica Neue"/>
                <a:cs typeface="Helvetica Neue"/>
                <a:sym typeface="Helvetica Neue"/>
              </a:defRPr>
            </a:lvl6pPr>
            <a:lvl7pPr lvl="6" rtl="0" algn="ctr">
              <a:spcBef>
                <a:spcPts val="0"/>
              </a:spcBef>
              <a:spcAft>
                <a:spcPts val="0"/>
              </a:spcAft>
              <a:buSzPts val="1000"/>
              <a:buFont typeface="Helvetica Neue"/>
              <a:buNone/>
              <a:defRPr sz="1000">
                <a:latin typeface="Helvetica Neue"/>
                <a:ea typeface="Helvetica Neue"/>
                <a:cs typeface="Helvetica Neue"/>
                <a:sym typeface="Helvetica Neue"/>
              </a:defRPr>
            </a:lvl7pPr>
            <a:lvl8pPr lvl="7" rtl="0" algn="ctr">
              <a:spcBef>
                <a:spcPts val="0"/>
              </a:spcBef>
              <a:spcAft>
                <a:spcPts val="0"/>
              </a:spcAft>
              <a:buSzPts val="1000"/>
              <a:buFont typeface="Helvetica Neue"/>
              <a:buNone/>
              <a:defRPr sz="1000">
                <a:latin typeface="Helvetica Neue"/>
                <a:ea typeface="Helvetica Neue"/>
                <a:cs typeface="Helvetica Neue"/>
                <a:sym typeface="Helvetica Neue"/>
              </a:defRPr>
            </a:lvl8pPr>
            <a:lvl9pPr lvl="8" rtl="0" algn="ctr">
              <a:spcBef>
                <a:spcPts val="0"/>
              </a:spcBef>
              <a:spcAft>
                <a:spcPts val="0"/>
              </a:spcAft>
              <a:buSzPts val="1000"/>
              <a:buFont typeface="Helvetica Neue"/>
              <a:buNone/>
              <a:defRPr sz="1000">
                <a:latin typeface="Helvetica Neue"/>
                <a:ea typeface="Helvetica Neue"/>
                <a:cs typeface="Helvetica Neue"/>
                <a:sym typeface="Helvetica Neue"/>
              </a:defRPr>
            </a:lvl9pPr>
          </a:lstStyle>
          <a:p/>
        </p:txBody>
      </p:sp>
      <p:grpSp>
        <p:nvGrpSpPr>
          <p:cNvPr id="1770" name="Google Shape;1770;p155"/>
          <p:cNvGrpSpPr/>
          <p:nvPr/>
        </p:nvGrpSpPr>
        <p:grpSpPr>
          <a:xfrm>
            <a:off x="319728" y="6"/>
            <a:ext cx="1059201" cy="1500537"/>
            <a:chOff x="5472978" y="3632956"/>
            <a:chExt cx="1059201" cy="1500537"/>
          </a:xfrm>
        </p:grpSpPr>
        <p:sp>
          <p:nvSpPr>
            <p:cNvPr id="1771" name="Google Shape;1771;p155"/>
            <p:cNvSpPr/>
            <p:nvPr/>
          </p:nvSpPr>
          <p:spPr>
            <a:xfrm>
              <a:off x="5645455" y="4446799"/>
              <a:ext cx="23375" cy="25189"/>
            </a:xfrm>
            <a:custGeom>
              <a:rect b="b" l="l" r="r" t="t"/>
              <a:pathLst>
                <a:path extrusionOk="0" h="626" w="581">
                  <a:moveTo>
                    <a:pt x="295" y="0"/>
                  </a:moveTo>
                  <a:lnTo>
                    <a:pt x="232" y="9"/>
                  </a:lnTo>
                  <a:lnTo>
                    <a:pt x="125" y="54"/>
                  </a:lnTo>
                  <a:lnTo>
                    <a:pt x="54" y="143"/>
                  </a:lnTo>
                  <a:lnTo>
                    <a:pt x="9" y="250"/>
                  </a:lnTo>
                  <a:lnTo>
                    <a:pt x="0" y="313"/>
                  </a:lnTo>
                  <a:lnTo>
                    <a:pt x="9" y="375"/>
                  </a:lnTo>
                  <a:lnTo>
                    <a:pt x="54" y="491"/>
                  </a:lnTo>
                  <a:lnTo>
                    <a:pt x="125" y="581"/>
                  </a:lnTo>
                  <a:lnTo>
                    <a:pt x="232" y="625"/>
                  </a:lnTo>
                  <a:lnTo>
                    <a:pt x="348" y="625"/>
                  </a:lnTo>
                  <a:lnTo>
                    <a:pt x="455" y="581"/>
                  </a:lnTo>
                  <a:lnTo>
                    <a:pt x="536" y="491"/>
                  </a:lnTo>
                  <a:lnTo>
                    <a:pt x="572" y="375"/>
                  </a:lnTo>
                  <a:lnTo>
                    <a:pt x="581" y="313"/>
                  </a:lnTo>
                  <a:lnTo>
                    <a:pt x="572" y="250"/>
                  </a:lnTo>
                  <a:lnTo>
                    <a:pt x="536" y="143"/>
                  </a:lnTo>
                  <a:lnTo>
                    <a:pt x="455" y="54"/>
                  </a:lnTo>
                  <a:lnTo>
                    <a:pt x="348" y="9"/>
                  </a:lnTo>
                  <a:lnTo>
                    <a:pt x="295" y="0"/>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72" name="Google Shape;1772;p155"/>
            <p:cNvSpPr/>
            <p:nvPr/>
          </p:nvSpPr>
          <p:spPr>
            <a:xfrm>
              <a:off x="5645455" y="4612095"/>
              <a:ext cx="23375" cy="25551"/>
            </a:xfrm>
            <a:custGeom>
              <a:rect b="b" l="l" r="r" t="t"/>
              <a:pathLst>
                <a:path extrusionOk="0" h="635" w="581">
                  <a:moveTo>
                    <a:pt x="295" y="0"/>
                  </a:moveTo>
                  <a:lnTo>
                    <a:pt x="232" y="9"/>
                  </a:lnTo>
                  <a:lnTo>
                    <a:pt x="125" y="54"/>
                  </a:lnTo>
                  <a:lnTo>
                    <a:pt x="54" y="143"/>
                  </a:lnTo>
                  <a:lnTo>
                    <a:pt x="9" y="250"/>
                  </a:lnTo>
                  <a:lnTo>
                    <a:pt x="0" y="313"/>
                  </a:lnTo>
                  <a:lnTo>
                    <a:pt x="9" y="384"/>
                  </a:lnTo>
                  <a:lnTo>
                    <a:pt x="54" y="491"/>
                  </a:lnTo>
                  <a:lnTo>
                    <a:pt x="125" y="581"/>
                  </a:lnTo>
                  <a:lnTo>
                    <a:pt x="232" y="625"/>
                  </a:lnTo>
                  <a:lnTo>
                    <a:pt x="295" y="634"/>
                  </a:lnTo>
                  <a:lnTo>
                    <a:pt x="348" y="625"/>
                  </a:lnTo>
                  <a:lnTo>
                    <a:pt x="455" y="581"/>
                  </a:lnTo>
                  <a:lnTo>
                    <a:pt x="536" y="491"/>
                  </a:lnTo>
                  <a:lnTo>
                    <a:pt x="572" y="384"/>
                  </a:lnTo>
                  <a:lnTo>
                    <a:pt x="581" y="313"/>
                  </a:lnTo>
                  <a:lnTo>
                    <a:pt x="572" y="250"/>
                  </a:lnTo>
                  <a:lnTo>
                    <a:pt x="536" y="143"/>
                  </a:lnTo>
                  <a:lnTo>
                    <a:pt x="455" y="54"/>
                  </a:lnTo>
                  <a:lnTo>
                    <a:pt x="348" y="9"/>
                  </a:lnTo>
                  <a:lnTo>
                    <a:pt x="295" y="0"/>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73" name="Google Shape;1773;p155"/>
            <p:cNvSpPr/>
            <p:nvPr/>
          </p:nvSpPr>
          <p:spPr>
            <a:xfrm>
              <a:off x="5645455" y="4777713"/>
              <a:ext cx="23375" cy="25189"/>
            </a:xfrm>
            <a:custGeom>
              <a:rect b="b" l="l" r="r" t="t"/>
              <a:pathLst>
                <a:path extrusionOk="0" h="626" w="581">
                  <a:moveTo>
                    <a:pt x="232" y="1"/>
                  </a:moveTo>
                  <a:lnTo>
                    <a:pt x="125" y="54"/>
                  </a:lnTo>
                  <a:lnTo>
                    <a:pt x="54" y="135"/>
                  </a:lnTo>
                  <a:lnTo>
                    <a:pt x="9" y="251"/>
                  </a:lnTo>
                  <a:lnTo>
                    <a:pt x="0" y="313"/>
                  </a:lnTo>
                  <a:lnTo>
                    <a:pt x="9" y="376"/>
                  </a:lnTo>
                  <a:lnTo>
                    <a:pt x="54" y="492"/>
                  </a:lnTo>
                  <a:lnTo>
                    <a:pt x="125" y="572"/>
                  </a:lnTo>
                  <a:lnTo>
                    <a:pt x="232" y="617"/>
                  </a:lnTo>
                  <a:lnTo>
                    <a:pt x="295" y="626"/>
                  </a:lnTo>
                  <a:lnTo>
                    <a:pt x="348" y="617"/>
                  </a:lnTo>
                  <a:lnTo>
                    <a:pt x="455" y="572"/>
                  </a:lnTo>
                  <a:lnTo>
                    <a:pt x="536" y="492"/>
                  </a:lnTo>
                  <a:lnTo>
                    <a:pt x="572" y="376"/>
                  </a:lnTo>
                  <a:lnTo>
                    <a:pt x="581" y="313"/>
                  </a:lnTo>
                  <a:lnTo>
                    <a:pt x="572" y="251"/>
                  </a:lnTo>
                  <a:lnTo>
                    <a:pt x="536" y="135"/>
                  </a:lnTo>
                  <a:lnTo>
                    <a:pt x="455" y="54"/>
                  </a:lnTo>
                  <a:lnTo>
                    <a:pt x="348" y="1"/>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74" name="Google Shape;1774;p155"/>
            <p:cNvSpPr/>
            <p:nvPr/>
          </p:nvSpPr>
          <p:spPr>
            <a:xfrm>
              <a:off x="5645455" y="4943008"/>
              <a:ext cx="23375" cy="25189"/>
            </a:xfrm>
            <a:custGeom>
              <a:rect b="b" l="l" r="r" t="t"/>
              <a:pathLst>
                <a:path extrusionOk="0" h="626" w="581">
                  <a:moveTo>
                    <a:pt x="232" y="1"/>
                  </a:moveTo>
                  <a:lnTo>
                    <a:pt x="125" y="54"/>
                  </a:lnTo>
                  <a:lnTo>
                    <a:pt x="54" y="135"/>
                  </a:lnTo>
                  <a:lnTo>
                    <a:pt x="9" y="251"/>
                  </a:lnTo>
                  <a:lnTo>
                    <a:pt x="0" y="313"/>
                  </a:lnTo>
                  <a:lnTo>
                    <a:pt x="9" y="376"/>
                  </a:lnTo>
                  <a:lnTo>
                    <a:pt x="54" y="492"/>
                  </a:lnTo>
                  <a:lnTo>
                    <a:pt x="125" y="572"/>
                  </a:lnTo>
                  <a:lnTo>
                    <a:pt x="232" y="626"/>
                  </a:lnTo>
                  <a:lnTo>
                    <a:pt x="348" y="626"/>
                  </a:lnTo>
                  <a:lnTo>
                    <a:pt x="455" y="572"/>
                  </a:lnTo>
                  <a:lnTo>
                    <a:pt x="536" y="492"/>
                  </a:lnTo>
                  <a:lnTo>
                    <a:pt x="572" y="376"/>
                  </a:lnTo>
                  <a:lnTo>
                    <a:pt x="581" y="313"/>
                  </a:lnTo>
                  <a:lnTo>
                    <a:pt x="572" y="251"/>
                  </a:lnTo>
                  <a:lnTo>
                    <a:pt x="536" y="135"/>
                  </a:lnTo>
                  <a:lnTo>
                    <a:pt x="455" y="54"/>
                  </a:lnTo>
                  <a:lnTo>
                    <a:pt x="348" y="1"/>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75" name="Google Shape;1775;p155"/>
            <p:cNvSpPr/>
            <p:nvPr/>
          </p:nvSpPr>
          <p:spPr>
            <a:xfrm>
              <a:off x="5645455" y="5108304"/>
              <a:ext cx="23375" cy="25189"/>
            </a:xfrm>
            <a:custGeom>
              <a:rect b="b" l="l" r="r" t="t"/>
              <a:pathLst>
                <a:path extrusionOk="0" h="626" w="581">
                  <a:moveTo>
                    <a:pt x="295" y="0"/>
                  </a:moveTo>
                  <a:lnTo>
                    <a:pt x="232" y="9"/>
                  </a:lnTo>
                  <a:lnTo>
                    <a:pt x="125" y="54"/>
                  </a:lnTo>
                  <a:lnTo>
                    <a:pt x="54" y="143"/>
                  </a:lnTo>
                  <a:lnTo>
                    <a:pt x="9" y="250"/>
                  </a:lnTo>
                  <a:lnTo>
                    <a:pt x="0" y="313"/>
                  </a:lnTo>
                  <a:lnTo>
                    <a:pt x="9" y="375"/>
                  </a:lnTo>
                  <a:lnTo>
                    <a:pt x="54" y="492"/>
                  </a:lnTo>
                  <a:lnTo>
                    <a:pt x="125" y="581"/>
                  </a:lnTo>
                  <a:lnTo>
                    <a:pt x="232" y="625"/>
                  </a:lnTo>
                  <a:lnTo>
                    <a:pt x="348" y="625"/>
                  </a:lnTo>
                  <a:lnTo>
                    <a:pt x="455" y="581"/>
                  </a:lnTo>
                  <a:lnTo>
                    <a:pt x="536" y="492"/>
                  </a:lnTo>
                  <a:lnTo>
                    <a:pt x="572" y="375"/>
                  </a:lnTo>
                  <a:lnTo>
                    <a:pt x="581" y="313"/>
                  </a:lnTo>
                  <a:lnTo>
                    <a:pt x="572" y="250"/>
                  </a:lnTo>
                  <a:lnTo>
                    <a:pt x="536" y="143"/>
                  </a:lnTo>
                  <a:lnTo>
                    <a:pt x="455" y="54"/>
                  </a:lnTo>
                  <a:lnTo>
                    <a:pt x="348" y="9"/>
                  </a:lnTo>
                  <a:lnTo>
                    <a:pt x="295" y="0"/>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76" name="Google Shape;1776;p155"/>
            <p:cNvSpPr/>
            <p:nvPr/>
          </p:nvSpPr>
          <p:spPr>
            <a:xfrm>
              <a:off x="5472978" y="4446799"/>
              <a:ext cx="23053" cy="25189"/>
            </a:xfrm>
            <a:custGeom>
              <a:rect b="b" l="l" r="r" t="t"/>
              <a:pathLst>
                <a:path extrusionOk="0" h="626" w="573">
                  <a:moveTo>
                    <a:pt x="286" y="0"/>
                  </a:moveTo>
                  <a:lnTo>
                    <a:pt x="224" y="9"/>
                  </a:lnTo>
                  <a:lnTo>
                    <a:pt x="126" y="54"/>
                  </a:lnTo>
                  <a:lnTo>
                    <a:pt x="45" y="143"/>
                  </a:lnTo>
                  <a:lnTo>
                    <a:pt x="1" y="250"/>
                  </a:lnTo>
                  <a:lnTo>
                    <a:pt x="1" y="313"/>
                  </a:lnTo>
                  <a:lnTo>
                    <a:pt x="1" y="375"/>
                  </a:lnTo>
                  <a:lnTo>
                    <a:pt x="45" y="491"/>
                  </a:lnTo>
                  <a:lnTo>
                    <a:pt x="126" y="581"/>
                  </a:lnTo>
                  <a:lnTo>
                    <a:pt x="224" y="625"/>
                  </a:lnTo>
                  <a:lnTo>
                    <a:pt x="349" y="625"/>
                  </a:lnTo>
                  <a:lnTo>
                    <a:pt x="447" y="581"/>
                  </a:lnTo>
                  <a:lnTo>
                    <a:pt x="528" y="491"/>
                  </a:lnTo>
                  <a:lnTo>
                    <a:pt x="572" y="375"/>
                  </a:lnTo>
                  <a:lnTo>
                    <a:pt x="572" y="313"/>
                  </a:lnTo>
                  <a:lnTo>
                    <a:pt x="572" y="250"/>
                  </a:lnTo>
                  <a:lnTo>
                    <a:pt x="528" y="143"/>
                  </a:lnTo>
                  <a:lnTo>
                    <a:pt x="447" y="54"/>
                  </a:lnTo>
                  <a:lnTo>
                    <a:pt x="349" y="9"/>
                  </a:lnTo>
                  <a:lnTo>
                    <a:pt x="286" y="0"/>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77" name="Google Shape;1777;p155"/>
            <p:cNvSpPr/>
            <p:nvPr/>
          </p:nvSpPr>
          <p:spPr>
            <a:xfrm>
              <a:off x="5472978" y="4612095"/>
              <a:ext cx="23053" cy="25551"/>
            </a:xfrm>
            <a:custGeom>
              <a:rect b="b" l="l" r="r" t="t"/>
              <a:pathLst>
                <a:path extrusionOk="0" h="635" w="573">
                  <a:moveTo>
                    <a:pt x="286" y="0"/>
                  </a:moveTo>
                  <a:lnTo>
                    <a:pt x="224" y="9"/>
                  </a:lnTo>
                  <a:lnTo>
                    <a:pt x="126" y="54"/>
                  </a:lnTo>
                  <a:lnTo>
                    <a:pt x="45" y="143"/>
                  </a:lnTo>
                  <a:lnTo>
                    <a:pt x="1" y="250"/>
                  </a:lnTo>
                  <a:lnTo>
                    <a:pt x="1" y="313"/>
                  </a:lnTo>
                  <a:lnTo>
                    <a:pt x="1" y="384"/>
                  </a:lnTo>
                  <a:lnTo>
                    <a:pt x="45" y="491"/>
                  </a:lnTo>
                  <a:lnTo>
                    <a:pt x="126" y="581"/>
                  </a:lnTo>
                  <a:lnTo>
                    <a:pt x="224" y="625"/>
                  </a:lnTo>
                  <a:lnTo>
                    <a:pt x="286" y="634"/>
                  </a:lnTo>
                  <a:lnTo>
                    <a:pt x="349" y="625"/>
                  </a:lnTo>
                  <a:lnTo>
                    <a:pt x="447" y="581"/>
                  </a:lnTo>
                  <a:lnTo>
                    <a:pt x="528" y="491"/>
                  </a:lnTo>
                  <a:lnTo>
                    <a:pt x="572" y="384"/>
                  </a:lnTo>
                  <a:lnTo>
                    <a:pt x="572" y="313"/>
                  </a:lnTo>
                  <a:lnTo>
                    <a:pt x="572" y="250"/>
                  </a:lnTo>
                  <a:lnTo>
                    <a:pt x="528" y="143"/>
                  </a:lnTo>
                  <a:lnTo>
                    <a:pt x="447" y="54"/>
                  </a:lnTo>
                  <a:lnTo>
                    <a:pt x="349" y="9"/>
                  </a:lnTo>
                  <a:lnTo>
                    <a:pt x="286" y="0"/>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78" name="Google Shape;1778;p155"/>
            <p:cNvSpPr/>
            <p:nvPr/>
          </p:nvSpPr>
          <p:spPr>
            <a:xfrm>
              <a:off x="5472978" y="4777713"/>
              <a:ext cx="23053" cy="25189"/>
            </a:xfrm>
            <a:custGeom>
              <a:rect b="b" l="l" r="r" t="t"/>
              <a:pathLst>
                <a:path extrusionOk="0" h="626" w="573">
                  <a:moveTo>
                    <a:pt x="224" y="1"/>
                  </a:moveTo>
                  <a:lnTo>
                    <a:pt x="126" y="45"/>
                  </a:lnTo>
                  <a:lnTo>
                    <a:pt x="45" y="135"/>
                  </a:lnTo>
                  <a:lnTo>
                    <a:pt x="1" y="251"/>
                  </a:lnTo>
                  <a:lnTo>
                    <a:pt x="1" y="313"/>
                  </a:lnTo>
                  <a:lnTo>
                    <a:pt x="1" y="376"/>
                  </a:lnTo>
                  <a:lnTo>
                    <a:pt x="45" y="492"/>
                  </a:lnTo>
                  <a:lnTo>
                    <a:pt x="126" y="572"/>
                  </a:lnTo>
                  <a:lnTo>
                    <a:pt x="224" y="617"/>
                  </a:lnTo>
                  <a:lnTo>
                    <a:pt x="286" y="626"/>
                  </a:lnTo>
                  <a:lnTo>
                    <a:pt x="349" y="617"/>
                  </a:lnTo>
                  <a:lnTo>
                    <a:pt x="447" y="572"/>
                  </a:lnTo>
                  <a:lnTo>
                    <a:pt x="528" y="492"/>
                  </a:lnTo>
                  <a:lnTo>
                    <a:pt x="572" y="376"/>
                  </a:lnTo>
                  <a:lnTo>
                    <a:pt x="572" y="313"/>
                  </a:lnTo>
                  <a:lnTo>
                    <a:pt x="572" y="251"/>
                  </a:lnTo>
                  <a:lnTo>
                    <a:pt x="528" y="135"/>
                  </a:lnTo>
                  <a:lnTo>
                    <a:pt x="447" y="45"/>
                  </a:lnTo>
                  <a:lnTo>
                    <a:pt x="349" y="1"/>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79" name="Google Shape;1779;p155"/>
            <p:cNvSpPr/>
            <p:nvPr/>
          </p:nvSpPr>
          <p:spPr>
            <a:xfrm>
              <a:off x="5472978" y="4943008"/>
              <a:ext cx="23053" cy="25189"/>
            </a:xfrm>
            <a:custGeom>
              <a:rect b="b" l="l" r="r" t="t"/>
              <a:pathLst>
                <a:path extrusionOk="0" h="626" w="573">
                  <a:moveTo>
                    <a:pt x="224" y="1"/>
                  </a:moveTo>
                  <a:lnTo>
                    <a:pt x="126" y="54"/>
                  </a:lnTo>
                  <a:lnTo>
                    <a:pt x="45" y="135"/>
                  </a:lnTo>
                  <a:lnTo>
                    <a:pt x="1" y="251"/>
                  </a:lnTo>
                  <a:lnTo>
                    <a:pt x="1" y="313"/>
                  </a:lnTo>
                  <a:lnTo>
                    <a:pt x="1" y="376"/>
                  </a:lnTo>
                  <a:lnTo>
                    <a:pt x="45" y="492"/>
                  </a:lnTo>
                  <a:lnTo>
                    <a:pt x="126" y="572"/>
                  </a:lnTo>
                  <a:lnTo>
                    <a:pt x="224" y="626"/>
                  </a:lnTo>
                  <a:lnTo>
                    <a:pt x="349" y="626"/>
                  </a:lnTo>
                  <a:lnTo>
                    <a:pt x="447" y="572"/>
                  </a:lnTo>
                  <a:lnTo>
                    <a:pt x="528" y="492"/>
                  </a:lnTo>
                  <a:lnTo>
                    <a:pt x="572" y="376"/>
                  </a:lnTo>
                  <a:lnTo>
                    <a:pt x="572" y="313"/>
                  </a:lnTo>
                  <a:lnTo>
                    <a:pt x="572" y="251"/>
                  </a:lnTo>
                  <a:lnTo>
                    <a:pt x="528" y="135"/>
                  </a:lnTo>
                  <a:lnTo>
                    <a:pt x="447" y="54"/>
                  </a:lnTo>
                  <a:lnTo>
                    <a:pt x="349" y="1"/>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0" name="Google Shape;1780;p155"/>
            <p:cNvSpPr/>
            <p:nvPr/>
          </p:nvSpPr>
          <p:spPr>
            <a:xfrm>
              <a:off x="5472978" y="5108304"/>
              <a:ext cx="23053" cy="25189"/>
            </a:xfrm>
            <a:custGeom>
              <a:rect b="b" l="l" r="r" t="t"/>
              <a:pathLst>
                <a:path extrusionOk="0" h="626" w="573">
                  <a:moveTo>
                    <a:pt x="286" y="0"/>
                  </a:moveTo>
                  <a:lnTo>
                    <a:pt x="224" y="9"/>
                  </a:lnTo>
                  <a:lnTo>
                    <a:pt x="126" y="54"/>
                  </a:lnTo>
                  <a:lnTo>
                    <a:pt x="45" y="143"/>
                  </a:lnTo>
                  <a:lnTo>
                    <a:pt x="1" y="250"/>
                  </a:lnTo>
                  <a:lnTo>
                    <a:pt x="1" y="313"/>
                  </a:lnTo>
                  <a:lnTo>
                    <a:pt x="1" y="375"/>
                  </a:lnTo>
                  <a:lnTo>
                    <a:pt x="45" y="492"/>
                  </a:lnTo>
                  <a:lnTo>
                    <a:pt x="126" y="581"/>
                  </a:lnTo>
                  <a:lnTo>
                    <a:pt x="224" y="625"/>
                  </a:lnTo>
                  <a:lnTo>
                    <a:pt x="349" y="625"/>
                  </a:lnTo>
                  <a:lnTo>
                    <a:pt x="447" y="581"/>
                  </a:lnTo>
                  <a:lnTo>
                    <a:pt x="528" y="492"/>
                  </a:lnTo>
                  <a:lnTo>
                    <a:pt x="572" y="375"/>
                  </a:lnTo>
                  <a:lnTo>
                    <a:pt x="572" y="313"/>
                  </a:lnTo>
                  <a:lnTo>
                    <a:pt x="572" y="250"/>
                  </a:lnTo>
                  <a:lnTo>
                    <a:pt x="528" y="143"/>
                  </a:lnTo>
                  <a:lnTo>
                    <a:pt x="447" y="54"/>
                  </a:lnTo>
                  <a:lnTo>
                    <a:pt x="349" y="9"/>
                  </a:lnTo>
                  <a:lnTo>
                    <a:pt x="286" y="0"/>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1" name="Google Shape;1781;p155"/>
            <p:cNvSpPr/>
            <p:nvPr/>
          </p:nvSpPr>
          <p:spPr>
            <a:xfrm>
              <a:off x="5818253" y="4446799"/>
              <a:ext cx="23013" cy="25189"/>
            </a:xfrm>
            <a:custGeom>
              <a:rect b="b" l="l" r="r" t="t"/>
              <a:pathLst>
                <a:path extrusionOk="0" h="626" w="572">
                  <a:moveTo>
                    <a:pt x="286" y="0"/>
                  </a:moveTo>
                  <a:lnTo>
                    <a:pt x="233" y="9"/>
                  </a:lnTo>
                  <a:lnTo>
                    <a:pt x="125" y="54"/>
                  </a:lnTo>
                  <a:lnTo>
                    <a:pt x="45" y="143"/>
                  </a:lnTo>
                  <a:lnTo>
                    <a:pt x="0" y="250"/>
                  </a:lnTo>
                  <a:lnTo>
                    <a:pt x="0" y="313"/>
                  </a:lnTo>
                  <a:lnTo>
                    <a:pt x="0" y="375"/>
                  </a:lnTo>
                  <a:lnTo>
                    <a:pt x="45" y="491"/>
                  </a:lnTo>
                  <a:lnTo>
                    <a:pt x="125" y="581"/>
                  </a:lnTo>
                  <a:lnTo>
                    <a:pt x="233" y="625"/>
                  </a:lnTo>
                  <a:lnTo>
                    <a:pt x="349" y="625"/>
                  </a:lnTo>
                  <a:lnTo>
                    <a:pt x="447" y="581"/>
                  </a:lnTo>
                  <a:lnTo>
                    <a:pt x="527" y="491"/>
                  </a:lnTo>
                  <a:lnTo>
                    <a:pt x="572" y="375"/>
                  </a:lnTo>
                  <a:lnTo>
                    <a:pt x="572" y="313"/>
                  </a:lnTo>
                  <a:lnTo>
                    <a:pt x="572" y="250"/>
                  </a:lnTo>
                  <a:lnTo>
                    <a:pt x="527" y="143"/>
                  </a:lnTo>
                  <a:lnTo>
                    <a:pt x="447" y="54"/>
                  </a:lnTo>
                  <a:lnTo>
                    <a:pt x="349" y="9"/>
                  </a:lnTo>
                  <a:lnTo>
                    <a:pt x="286" y="0"/>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2" name="Google Shape;1782;p155"/>
            <p:cNvSpPr/>
            <p:nvPr/>
          </p:nvSpPr>
          <p:spPr>
            <a:xfrm>
              <a:off x="5818253" y="4612095"/>
              <a:ext cx="23013" cy="25551"/>
            </a:xfrm>
            <a:custGeom>
              <a:rect b="b" l="l" r="r" t="t"/>
              <a:pathLst>
                <a:path extrusionOk="0" h="635" w="572">
                  <a:moveTo>
                    <a:pt x="286" y="0"/>
                  </a:moveTo>
                  <a:lnTo>
                    <a:pt x="233" y="9"/>
                  </a:lnTo>
                  <a:lnTo>
                    <a:pt x="125" y="54"/>
                  </a:lnTo>
                  <a:lnTo>
                    <a:pt x="45" y="143"/>
                  </a:lnTo>
                  <a:lnTo>
                    <a:pt x="0" y="250"/>
                  </a:lnTo>
                  <a:lnTo>
                    <a:pt x="0" y="313"/>
                  </a:lnTo>
                  <a:lnTo>
                    <a:pt x="0" y="384"/>
                  </a:lnTo>
                  <a:lnTo>
                    <a:pt x="45" y="491"/>
                  </a:lnTo>
                  <a:lnTo>
                    <a:pt x="125" y="581"/>
                  </a:lnTo>
                  <a:lnTo>
                    <a:pt x="233" y="625"/>
                  </a:lnTo>
                  <a:lnTo>
                    <a:pt x="286" y="634"/>
                  </a:lnTo>
                  <a:lnTo>
                    <a:pt x="349" y="625"/>
                  </a:lnTo>
                  <a:lnTo>
                    <a:pt x="447" y="581"/>
                  </a:lnTo>
                  <a:lnTo>
                    <a:pt x="527" y="491"/>
                  </a:lnTo>
                  <a:lnTo>
                    <a:pt x="572" y="384"/>
                  </a:lnTo>
                  <a:lnTo>
                    <a:pt x="572" y="313"/>
                  </a:lnTo>
                  <a:lnTo>
                    <a:pt x="572" y="250"/>
                  </a:lnTo>
                  <a:lnTo>
                    <a:pt x="527" y="143"/>
                  </a:lnTo>
                  <a:lnTo>
                    <a:pt x="447" y="54"/>
                  </a:lnTo>
                  <a:lnTo>
                    <a:pt x="349" y="9"/>
                  </a:lnTo>
                  <a:lnTo>
                    <a:pt x="286" y="0"/>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3" name="Google Shape;1783;p155"/>
            <p:cNvSpPr/>
            <p:nvPr/>
          </p:nvSpPr>
          <p:spPr>
            <a:xfrm>
              <a:off x="5818253" y="4777713"/>
              <a:ext cx="23013" cy="25189"/>
            </a:xfrm>
            <a:custGeom>
              <a:rect b="b" l="l" r="r" t="t"/>
              <a:pathLst>
                <a:path extrusionOk="0" h="626" w="572">
                  <a:moveTo>
                    <a:pt x="233" y="1"/>
                  </a:moveTo>
                  <a:lnTo>
                    <a:pt x="125" y="54"/>
                  </a:lnTo>
                  <a:lnTo>
                    <a:pt x="45" y="135"/>
                  </a:lnTo>
                  <a:lnTo>
                    <a:pt x="0" y="251"/>
                  </a:lnTo>
                  <a:lnTo>
                    <a:pt x="0" y="313"/>
                  </a:lnTo>
                  <a:lnTo>
                    <a:pt x="0" y="376"/>
                  </a:lnTo>
                  <a:lnTo>
                    <a:pt x="45" y="492"/>
                  </a:lnTo>
                  <a:lnTo>
                    <a:pt x="125" y="572"/>
                  </a:lnTo>
                  <a:lnTo>
                    <a:pt x="233" y="617"/>
                  </a:lnTo>
                  <a:lnTo>
                    <a:pt x="286" y="626"/>
                  </a:lnTo>
                  <a:lnTo>
                    <a:pt x="349" y="617"/>
                  </a:lnTo>
                  <a:lnTo>
                    <a:pt x="447" y="572"/>
                  </a:lnTo>
                  <a:lnTo>
                    <a:pt x="527" y="492"/>
                  </a:lnTo>
                  <a:lnTo>
                    <a:pt x="572" y="376"/>
                  </a:lnTo>
                  <a:lnTo>
                    <a:pt x="572" y="313"/>
                  </a:lnTo>
                  <a:lnTo>
                    <a:pt x="572" y="251"/>
                  </a:lnTo>
                  <a:lnTo>
                    <a:pt x="527" y="135"/>
                  </a:lnTo>
                  <a:lnTo>
                    <a:pt x="447" y="54"/>
                  </a:lnTo>
                  <a:lnTo>
                    <a:pt x="349" y="1"/>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4" name="Google Shape;1784;p155"/>
            <p:cNvSpPr/>
            <p:nvPr/>
          </p:nvSpPr>
          <p:spPr>
            <a:xfrm>
              <a:off x="5818253" y="4943008"/>
              <a:ext cx="23013" cy="25189"/>
            </a:xfrm>
            <a:custGeom>
              <a:rect b="b" l="l" r="r" t="t"/>
              <a:pathLst>
                <a:path extrusionOk="0" h="626" w="572">
                  <a:moveTo>
                    <a:pt x="233" y="1"/>
                  </a:moveTo>
                  <a:lnTo>
                    <a:pt x="125" y="54"/>
                  </a:lnTo>
                  <a:lnTo>
                    <a:pt x="45" y="135"/>
                  </a:lnTo>
                  <a:lnTo>
                    <a:pt x="0" y="251"/>
                  </a:lnTo>
                  <a:lnTo>
                    <a:pt x="0" y="313"/>
                  </a:lnTo>
                  <a:lnTo>
                    <a:pt x="0" y="376"/>
                  </a:lnTo>
                  <a:lnTo>
                    <a:pt x="45" y="492"/>
                  </a:lnTo>
                  <a:lnTo>
                    <a:pt x="125" y="572"/>
                  </a:lnTo>
                  <a:lnTo>
                    <a:pt x="233" y="626"/>
                  </a:lnTo>
                  <a:lnTo>
                    <a:pt x="349" y="626"/>
                  </a:lnTo>
                  <a:lnTo>
                    <a:pt x="447" y="572"/>
                  </a:lnTo>
                  <a:lnTo>
                    <a:pt x="527" y="492"/>
                  </a:lnTo>
                  <a:lnTo>
                    <a:pt x="572" y="376"/>
                  </a:lnTo>
                  <a:lnTo>
                    <a:pt x="572" y="313"/>
                  </a:lnTo>
                  <a:lnTo>
                    <a:pt x="572" y="251"/>
                  </a:lnTo>
                  <a:lnTo>
                    <a:pt x="527" y="135"/>
                  </a:lnTo>
                  <a:lnTo>
                    <a:pt x="447" y="54"/>
                  </a:lnTo>
                  <a:lnTo>
                    <a:pt x="349" y="1"/>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5" name="Google Shape;1785;p155"/>
            <p:cNvSpPr/>
            <p:nvPr/>
          </p:nvSpPr>
          <p:spPr>
            <a:xfrm>
              <a:off x="5818253" y="5108304"/>
              <a:ext cx="23013" cy="25189"/>
            </a:xfrm>
            <a:custGeom>
              <a:rect b="b" l="l" r="r" t="t"/>
              <a:pathLst>
                <a:path extrusionOk="0" h="626" w="572">
                  <a:moveTo>
                    <a:pt x="286" y="0"/>
                  </a:moveTo>
                  <a:lnTo>
                    <a:pt x="233" y="9"/>
                  </a:lnTo>
                  <a:lnTo>
                    <a:pt x="125" y="54"/>
                  </a:lnTo>
                  <a:lnTo>
                    <a:pt x="45" y="143"/>
                  </a:lnTo>
                  <a:lnTo>
                    <a:pt x="0" y="250"/>
                  </a:lnTo>
                  <a:lnTo>
                    <a:pt x="0" y="313"/>
                  </a:lnTo>
                  <a:lnTo>
                    <a:pt x="0" y="375"/>
                  </a:lnTo>
                  <a:lnTo>
                    <a:pt x="45" y="492"/>
                  </a:lnTo>
                  <a:lnTo>
                    <a:pt x="125" y="581"/>
                  </a:lnTo>
                  <a:lnTo>
                    <a:pt x="233" y="625"/>
                  </a:lnTo>
                  <a:lnTo>
                    <a:pt x="349" y="625"/>
                  </a:lnTo>
                  <a:lnTo>
                    <a:pt x="447" y="581"/>
                  </a:lnTo>
                  <a:lnTo>
                    <a:pt x="527" y="492"/>
                  </a:lnTo>
                  <a:lnTo>
                    <a:pt x="572" y="375"/>
                  </a:lnTo>
                  <a:lnTo>
                    <a:pt x="572" y="313"/>
                  </a:lnTo>
                  <a:lnTo>
                    <a:pt x="572" y="250"/>
                  </a:lnTo>
                  <a:lnTo>
                    <a:pt x="527" y="143"/>
                  </a:lnTo>
                  <a:lnTo>
                    <a:pt x="447" y="54"/>
                  </a:lnTo>
                  <a:lnTo>
                    <a:pt x="349" y="9"/>
                  </a:lnTo>
                  <a:lnTo>
                    <a:pt x="286" y="0"/>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6" name="Google Shape;1786;p155"/>
            <p:cNvSpPr/>
            <p:nvPr/>
          </p:nvSpPr>
          <p:spPr>
            <a:xfrm>
              <a:off x="5990690" y="4446799"/>
              <a:ext cx="23415" cy="25189"/>
            </a:xfrm>
            <a:custGeom>
              <a:rect b="b" l="l" r="r" t="t"/>
              <a:pathLst>
                <a:path extrusionOk="0" h="626" w="582">
                  <a:moveTo>
                    <a:pt x="295" y="0"/>
                  </a:moveTo>
                  <a:lnTo>
                    <a:pt x="233" y="9"/>
                  </a:lnTo>
                  <a:lnTo>
                    <a:pt x="135" y="54"/>
                  </a:lnTo>
                  <a:lnTo>
                    <a:pt x="54" y="143"/>
                  </a:lnTo>
                  <a:lnTo>
                    <a:pt x="10" y="250"/>
                  </a:lnTo>
                  <a:lnTo>
                    <a:pt x="1" y="313"/>
                  </a:lnTo>
                  <a:lnTo>
                    <a:pt x="10" y="375"/>
                  </a:lnTo>
                  <a:lnTo>
                    <a:pt x="54" y="491"/>
                  </a:lnTo>
                  <a:lnTo>
                    <a:pt x="135" y="581"/>
                  </a:lnTo>
                  <a:lnTo>
                    <a:pt x="233" y="625"/>
                  </a:lnTo>
                  <a:lnTo>
                    <a:pt x="349" y="625"/>
                  </a:lnTo>
                  <a:lnTo>
                    <a:pt x="456" y="581"/>
                  </a:lnTo>
                  <a:lnTo>
                    <a:pt x="537" y="491"/>
                  </a:lnTo>
                  <a:lnTo>
                    <a:pt x="581" y="375"/>
                  </a:lnTo>
                  <a:lnTo>
                    <a:pt x="581" y="313"/>
                  </a:lnTo>
                  <a:lnTo>
                    <a:pt x="581" y="250"/>
                  </a:lnTo>
                  <a:lnTo>
                    <a:pt x="537" y="143"/>
                  </a:lnTo>
                  <a:lnTo>
                    <a:pt x="456" y="54"/>
                  </a:lnTo>
                  <a:lnTo>
                    <a:pt x="349" y="9"/>
                  </a:lnTo>
                  <a:lnTo>
                    <a:pt x="295" y="0"/>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7" name="Google Shape;1787;p155"/>
            <p:cNvSpPr/>
            <p:nvPr/>
          </p:nvSpPr>
          <p:spPr>
            <a:xfrm>
              <a:off x="5990690" y="4612095"/>
              <a:ext cx="23415" cy="25551"/>
            </a:xfrm>
            <a:custGeom>
              <a:rect b="b" l="l" r="r" t="t"/>
              <a:pathLst>
                <a:path extrusionOk="0" h="635" w="582">
                  <a:moveTo>
                    <a:pt x="295" y="0"/>
                  </a:moveTo>
                  <a:lnTo>
                    <a:pt x="233" y="9"/>
                  </a:lnTo>
                  <a:lnTo>
                    <a:pt x="135" y="54"/>
                  </a:lnTo>
                  <a:lnTo>
                    <a:pt x="54" y="143"/>
                  </a:lnTo>
                  <a:lnTo>
                    <a:pt x="10" y="250"/>
                  </a:lnTo>
                  <a:lnTo>
                    <a:pt x="1" y="313"/>
                  </a:lnTo>
                  <a:lnTo>
                    <a:pt x="10" y="384"/>
                  </a:lnTo>
                  <a:lnTo>
                    <a:pt x="54" y="491"/>
                  </a:lnTo>
                  <a:lnTo>
                    <a:pt x="135" y="581"/>
                  </a:lnTo>
                  <a:lnTo>
                    <a:pt x="233" y="625"/>
                  </a:lnTo>
                  <a:lnTo>
                    <a:pt x="295" y="634"/>
                  </a:lnTo>
                  <a:lnTo>
                    <a:pt x="349" y="625"/>
                  </a:lnTo>
                  <a:lnTo>
                    <a:pt x="456" y="581"/>
                  </a:lnTo>
                  <a:lnTo>
                    <a:pt x="537" y="491"/>
                  </a:lnTo>
                  <a:lnTo>
                    <a:pt x="581" y="384"/>
                  </a:lnTo>
                  <a:lnTo>
                    <a:pt x="581" y="313"/>
                  </a:lnTo>
                  <a:lnTo>
                    <a:pt x="581" y="250"/>
                  </a:lnTo>
                  <a:lnTo>
                    <a:pt x="537" y="143"/>
                  </a:lnTo>
                  <a:lnTo>
                    <a:pt x="456" y="54"/>
                  </a:lnTo>
                  <a:lnTo>
                    <a:pt x="349" y="9"/>
                  </a:lnTo>
                  <a:lnTo>
                    <a:pt x="295" y="0"/>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8" name="Google Shape;1788;p155"/>
            <p:cNvSpPr/>
            <p:nvPr/>
          </p:nvSpPr>
          <p:spPr>
            <a:xfrm>
              <a:off x="5990690" y="4777713"/>
              <a:ext cx="23415" cy="25189"/>
            </a:xfrm>
            <a:custGeom>
              <a:rect b="b" l="l" r="r" t="t"/>
              <a:pathLst>
                <a:path extrusionOk="0" h="626" w="582">
                  <a:moveTo>
                    <a:pt x="233" y="1"/>
                  </a:moveTo>
                  <a:lnTo>
                    <a:pt x="135" y="54"/>
                  </a:lnTo>
                  <a:lnTo>
                    <a:pt x="54" y="135"/>
                  </a:lnTo>
                  <a:lnTo>
                    <a:pt x="10" y="251"/>
                  </a:lnTo>
                  <a:lnTo>
                    <a:pt x="1" y="313"/>
                  </a:lnTo>
                  <a:lnTo>
                    <a:pt x="10" y="376"/>
                  </a:lnTo>
                  <a:lnTo>
                    <a:pt x="54" y="492"/>
                  </a:lnTo>
                  <a:lnTo>
                    <a:pt x="135" y="572"/>
                  </a:lnTo>
                  <a:lnTo>
                    <a:pt x="233" y="617"/>
                  </a:lnTo>
                  <a:lnTo>
                    <a:pt x="295" y="626"/>
                  </a:lnTo>
                  <a:lnTo>
                    <a:pt x="349" y="617"/>
                  </a:lnTo>
                  <a:lnTo>
                    <a:pt x="456" y="572"/>
                  </a:lnTo>
                  <a:lnTo>
                    <a:pt x="537" y="492"/>
                  </a:lnTo>
                  <a:lnTo>
                    <a:pt x="581" y="376"/>
                  </a:lnTo>
                  <a:lnTo>
                    <a:pt x="581" y="313"/>
                  </a:lnTo>
                  <a:lnTo>
                    <a:pt x="581" y="251"/>
                  </a:lnTo>
                  <a:lnTo>
                    <a:pt x="537" y="135"/>
                  </a:lnTo>
                  <a:lnTo>
                    <a:pt x="456" y="54"/>
                  </a:lnTo>
                  <a:lnTo>
                    <a:pt x="349" y="1"/>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9" name="Google Shape;1789;p155"/>
            <p:cNvSpPr/>
            <p:nvPr/>
          </p:nvSpPr>
          <p:spPr>
            <a:xfrm>
              <a:off x="5990690" y="4943008"/>
              <a:ext cx="23415" cy="25189"/>
            </a:xfrm>
            <a:custGeom>
              <a:rect b="b" l="l" r="r" t="t"/>
              <a:pathLst>
                <a:path extrusionOk="0" h="626" w="582">
                  <a:moveTo>
                    <a:pt x="233" y="1"/>
                  </a:moveTo>
                  <a:lnTo>
                    <a:pt x="135" y="54"/>
                  </a:lnTo>
                  <a:lnTo>
                    <a:pt x="54" y="135"/>
                  </a:lnTo>
                  <a:lnTo>
                    <a:pt x="10" y="251"/>
                  </a:lnTo>
                  <a:lnTo>
                    <a:pt x="1" y="313"/>
                  </a:lnTo>
                  <a:lnTo>
                    <a:pt x="10" y="376"/>
                  </a:lnTo>
                  <a:lnTo>
                    <a:pt x="54" y="492"/>
                  </a:lnTo>
                  <a:lnTo>
                    <a:pt x="135" y="572"/>
                  </a:lnTo>
                  <a:lnTo>
                    <a:pt x="233" y="626"/>
                  </a:lnTo>
                  <a:lnTo>
                    <a:pt x="349" y="626"/>
                  </a:lnTo>
                  <a:lnTo>
                    <a:pt x="456" y="572"/>
                  </a:lnTo>
                  <a:lnTo>
                    <a:pt x="537" y="492"/>
                  </a:lnTo>
                  <a:lnTo>
                    <a:pt x="581" y="376"/>
                  </a:lnTo>
                  <a:lnTo>
                    <a:pt x="581" y="313"/>
                  </a:lnTo>
                  <a:lnTo>
                    <a:pt x="581" y="251"/>
                  </a:lnTo>
                  <a:lnTo>
                    <a:pt x="537" y="135"/>
                  </a:lnTo>
                  <a:lnTo>
                    <a:pt x="456" y="54"/>
                  </a:lnTo>
                  <a:lnTo>
                    <a:pt x="349" y="1"/>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90" name="Google Shape;1790;p155"/>
            <p:cNvSpPr/>
            <p:nvPr/>
          </p:nvSpPr>
          <p:spPr>
            <a:xfrm>
              <a:off x="5990690" y="5108304"/>
              <a:ext cx="23415" cy="25189"/>
            </a:xfrm>
            <a:custGeom>
              <a:rect b="b" l="l" r="r" t="t"/>
              <a:pathLst>
                <a:path extrusionOk="0" h="626" w="582">
                  <a:moveTo>
                    <a:pt x="295" y="0"/>
                  </a:moveTo>
                  <a:lnTo>
                    <a:pt x="233" y="9"/>
                  </a:lnTo>
                  <a:lnTo>
                    <a:pt x="135" y="54"/>
                  </a:lnTo>
                  <a:lnTo>
                    <a:pt x="54" y="143"/>
                  </a:lnTo>
                  <a:lnTo>
                    <a:pt x="10" y="250"/>
                  </a:lnTo>
                  <a:lnTo>
                    <a:pt x="1" y="313"/>
                  </a:lnTo>
                  <a:lnTo>
                    <a:pt x="10" y="375"/>
                  </a:lnTo>
                  <a:lnTo>
                    <a:pt x="54" y="492"/>
                  </a:lnTo>
                  <a:lnTo>
                    <a:pt x="135" y="581"/>
                  </a:lnTo>
                  <a:lnTo>
                    <a:pt x="233" y="625"/>
                  </a:lnTo>
                  <a:lnTo>
                    <a:pt x="349" y="625"/>
                  </a:lnTo>
                  <a:lnTo>
                    <a:pt x="456" y="581"/>
                  </a:lnTo>
                  <a:lnTo>
                    <a:pt x="537" y="492"/>
                  </a:lnTo>
                  <a:lnTo>
                    <a:pt x="581" y="375"/>
                  </a:lnTo>
                  <a:lnTo>
                    <a:pt x="581" y="313"/>
                  </a:lnTo>
                  <a:lnTo>
                    <a:pt x="581" y="250"/>
                  </a:lnTo>
                  <a:lnTo>
                    <a:pt x="537" y="143"/>
                  </a:lnTo>
                  <a:lnTo>
                    <a:pt x="456" y="54"/>
                  </a:lnTo>
                  <a:lnTo>
                    <a:pt x="349" y="9"/>
                  </a:lnTo>
                  <a:lnTo>
                    <a:pt x="295" y="0"/>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91" name="Google Shape;1791;p155"/>
            <p:cNvSpPr/>
            <p:nvPr/>
          </p:nvSpPr>
          <p:spPr>
            <a:xfrm>
              <a:off x="6163529" y="4446799"/>
              <a:ext cx="23375" cy="25189"/>
            </a:xfrm>
            <a:custGeom>
              <a:rect b="b" l="l" r="r" t="t"/>
              <a:pathLst>
                <a:path extrusionOk="0" h="626" w="581">
                  <a:moveTo>
                    <a:pt x="286" y="0"/>
                  </a:moveTo>
                  <a:lnTo>
                    <a:pt x="232" y="9"/>
                  </a:lnTo>
                  <a:lnTo>
                    <a:pt x="125" y="54"/>
                  </a:lnTo>
                  <a:lnTo>
                    <a:pt x="45" y="143"/>
                  </a:lnTo>
                  <a:lnTo>
                    <a:pt x="0" y="250"/>
                  </a:lnTo>
                  <a:lnTo>
                    <a:pt x="0" y="313"/>
                  </a:lnTo>
                  <a:lnTo>
                    <a:pt x="0" y="375"/>
                  </a:lnTo>
                  <a:lnTo>
                    <a:pt x="45" y="491"/>
                  </a:lnTo>
                  <a:lnTo>
                    <a:pt x="125" y="581"/>
                  </a:lnTo>
                  <a:lnTo>
                    <a:pt x="232" y="625"/>
                  </a:lnTo>
                  <a:lnTo>
                    <a:pt x="348" y="625"/>
                  </a:lnTo>
                  <a:lnTo>
                    <a:pt x="456" y="581"/>
                  </a:lnTo>
                  <a:lnTo>
                    <a:pt x="527" y="491"/>
                  </a:lnTo>
                  <a:lnTo>
                    <a:pt x="572" y="375"/>
                  </a:lnTo>
                  <a:lnTo>
                    <a:pt x="581" y="313"/>
                  </a:lnTo>
                  <a:lnTo>
                    <a:pt x="572" y="250"/>
                  </a:lnTo>
                  <a:lnTo>
                    <a:pt x="527" y="143"/>
                  </a:lnTo>
                  <a:lnTo>
                    <a:pt x="456" y="54"/>
                  </a:lnTo>
                  <a:lnTo>
                    <a:pt x="348" y="9"/>
                  </a:lnTo>
                  <a:lnTo>
                    <a:pt x="286" y="0"/>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92" name="Google Shape;1792;p155"/>
            <p:cNvSpPr/>
            <p:nvPr/>
          </p:nvSpPr>
          <p:spPr>
            <a:xfrm>
              <a:off x="6163529" y="4612095"/>
              <a:ext cx="23375" cy="25551"/>
            </a:xfrm>
            <a:custGeom>
              <a:rect b="b" l="l" r="r" t="t"/>
              <a:pathLst>
                <a:path extrusionOk="0" h="635" w="581">
                  <a:moveTo>
                    <a:pt x="286" y="0"/>
                  </a:moveTo>
                  <a:lnTo>
                    <a:pt x="232" y="9"/>
                  </a:lnTo>
                  <a:lnTo>
                    <a:pt x="125" y="54"/>
                  </a:lnTo>
                  <a:lnTo>
                    <a:pt x="45" y="143"/>
                  </a:lnTo>
                  <a:lnTo>
                    <a:pt x="0" y="250"/>
                  </a:lnTo>
                  <a:lnTo>
                    <a:pt x="0" y="313"/>
                  </a:lnTo>
                  <a:lnTo>
                    <a:pt x="0" y="384"/>
                  </a:lnTo>
                  <a:lnTo>
                    <a:pt x="45" y="491"/>
                  </a:lnTo>
                  <a:lnTo>
                    <a:pt x="125" y="581"/>
                  </a:lnTo>
                  <a:lnTo>
                    <a:pt x="232" y="625"/>
                  </a:lnTo>
                  <a:lnTo>
                    <a:pt x="286" y="634"/>
                  </a:lnTo>
                  <a:lnTo>
                    <a:pt x="348" y="625"/>
                  </a:lnTo>
                  <a:lnTo>
                    <a:pt x="456" y="581"/>
                  </a:lnTo>
                  <a:lnTo>
                    <a:pt x="527" y="491"/>
                  </a:lnTo>
                  <a:lnTo>
                    <a:pt x="572" y="384"/>
                  </a:lnTo>
                  <a:lnTo>
                    <a:pt x="581" y="313"/>
                  </a:lnTo>
                  <a:lnTo>
                    <a:pt x="572" y="250"/>
                  </a:lnTo>
                  <a:lnTo>
                    <a:pt x="527" y="143"/>
                  </a:lnTo>
                  <a:lnTo>
                    <a:pt x="456" y="54"/>
                  </a:lnTo>
                  <a:lnTo>
                    <a:pt x="348" y="9"/>
                  </a:lnTo>
                  <a:lnTo>
                    <a:pt x="286" y="0"/>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93" name="Google Shape;1793;p155"/>
            <p:cNvSpPr/>
            <p:nvPr/>
          </p:nvSpPr>
          <p:spPr>
            <a:xfrm>
              <a:off x="6163529" y="4777713"/>
              <a:ext cx="23375" cy="25189"/>
            </a:xfrm>
            <a:custGeom>
              <a:rect b="b" l="l" r="r" t="t"/>
              <a:pathLst>
                <a:path extrusionOk="0" h="626" w="581">
                  <a:moveTo>
                    <a:pt x="232" y="1"/>
                  </a:moveTo>
                  <a:lnTo>
                    <a:pt x="125" y="54"/>
                  </a:lnTo>
                  <a:lnTo>
                    <a:pt x="45" y="135"/>
                  </a:lnTo>
                  <a:lnTo>
                    <a:pt x="0" y="251"/>
                  </a:lnTo>
                  <a:lnTo>
                    <a:pt x="0" y="313"/>
                  </a:lnTo>
                  <a:lnTo>
                    <a:pt x="0" y="376"/>
                  </a:lnTo>
                  <a:lnTo>
                    <a:pt x="45" y="492"/>
                  </a:lnTo>
                  <a:lnTo>
                    <a:pt x="125" y="572"/>
                  </a:lnTo>
                  <a:lnTo>
                    <a:pt x="232" y="617"/>
                  </a:lnTo>
                  <a:lnTo>
                    <a:pt x="286" y="626"/>
                  </a:lnTo>
                  <a:lnTo>
                    <a:pt x="348" y="617"/>
                  </a:lnTo>
                  <a:lnTo>
                    <a:pt x="456" y="572"/>
                  </a:lnTo>
                  <a:lnTo>
                    <a:pt x="527" y="492"/>
                  </a:lnTo>
                  <a:lnTo>
                    <a:pt x="572" y="376"/>
                  </a:lnTo>
                  <a:lnTo>
                    <a:pt x="581" y="313"/>
                  </a:lnTo>
                  <a:lnTo>
                    <a:pt x="572" y="251"/>
                  </a:lnTo>
                  <a:lnTo>
                    <a:pt x="527" y="135"/>
                  </a:lnTo>
                  <a:lnTo>
                    <a:pt x="456" y="54"/>
                  </a:lnTo>
                  <a:lnTo>
                    <a:pt x="348" y="1"/>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94" name="Google Shape;1794;p155"/>
            <p:cNvSpPr/>
            <p:nvPr/>
          </p:nvSpPr>
          <p:spPr>
            <a:xfrm>
              <a:off x="6163529" y="4943008"/>
              <a:ext cx="23375" cy="25189"/>
            </a:xfrm>
            <a:custGeom>
              <a:rect b="b" l="l" r="r" t="t"/>
              <a:pathLst>
                <a:path extrusionOk="0" h="626" w="581">
                  <a:moveTo>
                    <a:pt x="232" y="1"/>
                  </a:moveTo>
                  <a:lnTo>
                    <a:pt x="125" y="54"/>
                  </a:lnTo>
                  <a:lnTo>
                    <a:pt x="45" y="135"/>
                  </a:lnTo>
                  <a:lnTo>
                    <a:pt x="0" y="251"/>
                  </a:lnTo>
                  <a:lnTo>
                    <a:pt x="0" y="313"/>
                  </a:lnTo>
                  <a:lnTo>
                    <a:pt x="0" y="376"/>
                  </a:lnTo>
                  <a:lnTo>
                    <a:pt x="45" y="492"/>
                  </a:lnTo>
                  <a:lnTo>
                    <a:pt x="125" y="572"/>
                  </a:lnTo>
                  <a:lnTo>
                    <a:pt x="232" y="626"/>
                  </a:lnTo>
                  <a:lnTo>
                    <a:pt x="348" y="626"/>
                  </a:lnTo>
                  <a:lnTo>
                    <a:pt x="456" y="572"/>
                  </a:lnTo>
                  <a:lnTo>
                    <a:pt x="527" y="492"/>
                  </a:lnTo>
                  <a:lnTo>
                    <a:pt x="572" y="376"/>
                  </a:lnTo>
                  <a:lnTo>
                    <a:pt x="581" y="313"/>
                  </a:lnTo>
                  <a:lnTo>
                    <a:pt x="572" y="251"/>
                  </a:lnTo>
                  <a:lnTo>
                    <a:pt x="527" y="135"/>
                  </a:lnTo>
                  <a:lnTo>
                    <a:pt x="456" y="54"/>
                  </a:lnTo>
                  <a:lnTo>
                    <a:pt x="348" y="1"/>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95" name="Google Shape;1795;p155"/>
            <p:cNvSpPr/>
            <p:nvPr/>
          </p:nvSpPr>
          <p:spPr>
            <a:xfrm>
              <a:off x="6163529" y="5108304"/>
              <a:ext cx="23375" cy="25189"/>
            </a:xfrm>
            <a:custGeom>
              <a:rect b="b" l="l" r="r" t="t"/>
              <a:pathLst>
                <a:path extrusionOk="0" h="626" w="581">
                  <a:moveTo>
                    <a:pt x="286" y="0"/>
                  </a:moveTo>
                  <a:lnTo>
                    <a:pt x="232" y="9"/>
                  </a:lnTo>
                  <a:lnTo>
                    <a:pt x="125" y="54"/>
                  </a:lnTo>
                  <a:lnTo>
                    <a:pt x="45" y="143"/>
                  </a:lnTo>
                  <a:lnTo>
                    <a:pt x="0" y="250"/>
                  </a:lnTo>
                  <a:lnTo>
                    <a:pt x="0" y="313"/>
                  </a:lnTo>
                  <a:lnTo>
                    <a:pt x="0" y="375"/>
                  </a:lnTo>
                  <a:lnTo>
                    <a:pt x="45" y="492"/>
                  </a:lnTo>
                  <a:lnTo>
                    <a:pt x="125" y="581"/>
                  </a:lnTo>
                  <a:lnTo>
                    <a:pt x="232" y="625"/>
                  </a:lnTo>
                  <a:lnTo>
                    <a:pt x="348" y="625"/>
                  </a:lnTo>
                  <a:lnTo>
                    <a:pt x="456" y="581"/>
                  </a:lnTo>
                  <a:lnTo>
                    <a:pt x="527" y="492"/>
                  </a:lnTo>
                  <a:lnTo>
                    <a:pt x="572" y="375"/>
                  </a:lnTo>
                  <a:lnTo>
                    <a:pt x="581" y="313"/>
                  </a:lnTo>
                  <a:lnTo>
                    <a:pt x="572" y="250"/>
                  </a:lnTo>
                  <a:lnTo>
                    <a:pt x="527" y="143"/>
                  </a:lnTo>
                  <a:lnTo>
                    <a:pt x="456" y="54"/>
                  </a:lnTo>
                  <a:lnTo>
                    <a:pt x="348" y="9"/>
                  </a:lnTo>
                  <a:lnTo>
                    <a:pt x="286" y="0"/>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96" name="Google Shape;1796;p155"/>
            <p:cNvSpPr/>
            <p:nvPr/>
          </p:nvSpPr>
          <p:spPr>
            <a:xfrm>
              <a:off x="6335965" y="4446799"/>
              <a:ext cx="23375" cy="25189"/>
            </a:xfrm>
            <a:custGeom>
              <a:rect b="b" l="l" r="r" t="t"/>
              <a:pathLst>
                <a:path extrusionOk="0" h="626" w="581">
                  <a:moveTo>
                    <a:pt x="295" y="0"/>
                  </a:moveTo>
                  <a:lnTo>
                    <a:pt x="233" y="9"/>
                  </a:lnTo>
                  <a:lnTo>
                    <a:pt x="134" y="54"/>
                  </a:lnTo>
                  <a:lnTo>
                    <a:pt x="54" y="143"/>
                  </a:lnTo>
                  <a:lnTo>
                    <a:pt x="9" y="250"/>
                  </a:lnTo>
                  <a:lnTo>
                    <a:pt x="0" y="313"/>
                  </a:lnTo>
                  <a:lnTo>
                    <a:pt x="9" y="375"/>
                  </a:lnTo>
                  <a:lnTo>
                    <a:pt x="54" y="491"/>
                  </a:lnTo>
                  <a:lnTo>
                    <a:pt x="134" y="581"/>
                  </a:lnTo>
                  <a:lnTo>
                    <a:pt x="233" y="625"/>
                  </a:lnTo>
                  <a:lnTo>
                    <a:pt x="349" y="625"/>
                  </a:lnTo>
                  <a:lnTo>
                    <a:pt x="456" y="581"/>
                  </a:lnTo>
                  <a:lnTo>
                    <a:pt x="536" y="491"/>
                  </a:lnTo>
                  <a:lnTo>
                    <a:pt x="581" y="375"/>
                  </a:lnTo>
                  <a:lnTo>
                    <a:pt x="581" y="313"/>
                  </a:lnTo>
                  <a:lnTo>
                    <a:pt x="581" y="250"/>
                  </a:lnTo>
                  <a:lnTo>
                    <a:pt x="536" y="143"/>
                  </a:lnTo>
                  <a:lnTo>
                    <a:pt x="456" y="54"/>
                  </a:lnTo>
                  <a:lnTo>
                    <a:pt x="349" y="9"/>
                  </a:lnTo>
                  <a:lnTo>
                    <a:pt x="295" y="0"/>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97" name="Google Shape;1797;p155"/>
            <p:cNvSpPr/>
            <p:nvPr/>
          </p:nvSpPr>
          <p:spPr>
            <a:xfrm>
              <a:off x="6335965" y="4612095"/>
              <a:ext cx="23375" cy="25551"/>
            </a:xfrm>
            <a:custGeom>
              <a:rect b="b" l="l" r="r" t="t"/>
              <a:pathLst>
                <a:path extrusionOk="0" h="635" w="581">
                  <a:moveTo>
                    <a:pt x="295" y="0"/>
                  </a:moveTo>
                  <a:lnTo>
                    <a:pt x="233" y="9"/>
                  </a:lnTo>
                  <a:lnTo>
                    <a:pt x="134" y="54"/>
                  </a:lnTo>
                  <a:lnTo>
                    <a:pt x="54" y="143"/>
                  </a:lnTo>
                  <a:lnTo>
                    <a:pt x="9" y="250"/>
                  </a:lnTo>
                  <a:lnTo>
                    <a:pt x="0" y="313"/>
                  </a:lnTo>
                  <a:lnTo>
                    <a:pt x="9" y="384"/>
                  </a:lnTo>
                  <a:lnTo>
                    <a:pt x="54" y="491"/>
                  </a:lnTo>
                  <a:lnTo>
                    <a:pt x="134" y="581"/>
                  </a:lnTo>
                  <a:lnTo>
                    <a:pt x="233" y="625"/>
                  </a:lnTo>
                  <a:lnTo>
                    <a:pt x="295" y="634"/>
                  </a:lnTo>
                  <a:lnTo>
                    <a:pt x="349" y="625"/>
                  </a:lnTo>
                  <a:lnTo>
                    <a:pt x="456" y="581"/>
                  </a:lnTo>
                  <a:lnTo>
                    <a:pt x="536" y="491"/>
                  </a:lnTo>
                  <a:lnTo>
                    <a:pt x="581" y="384"/>
                  </a:lnTo>
                  <a:lnTo>
                    <a:pt x="581" y="313"/>
                  </a:lnTo>
                  <a:lnTo>
                    <a:pt x="581" y="250"/>
                  </a:lnTo>
                  <a:lnTo>
                    <a:pt x="536" y="143"/>
                  </a:lnTo>
                  <a:lnTo>
                    <a:pt x="456" y="54"/>
                  </a:lnTo>
                  <a:lnTo>
                    <a:pt x="349" y="9"/>
                  </a:lnTo>
                  <a:lnTo>
                    <a:pt x="295" y="0"/>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98" name="Google Shape;1798;p155"/>
            <p:cNvSpPr/>
            <p:nvPr/>
          </p:nvSpPr>
          <p:spPr>
            <a:xfrm>
              <a:off x="6335965" y="4777713"/>
              <a:ext cx="23375" cy="25189"/>
            </a:xfrm>
            <a:custGeom>
              <a:rect b="b" l="l" r="r" t="t"/>
              <a:pathLst>
                <a:path extrusionOk="0" h="626" w="581">
                  <a:moveTo>
                    <a:pt x="233" y="1"/>
                  </a:moveTo>
                  <a:lnTo>
                    <a:pt x="134" y="54"/>
                  </a:lnTo>
                  <a:lnTo>
                    <a:pt x="54" y="135"/>
                  </a:lnTo>
                  <a:lnTo>
                    <a:pt x="9" y="251"/>
                  </a:lnTo>
                  <a:lnTo>
                    <a:pt x="0" y="313"/>
                  </a:lnTo>
                  <a:lnTo>
                    <a:pt x="9" y="376"/>
                  </a:lnTo>
                  <a:lnTo>
                    <a:pt x="54" y="492"/>
                  </a:lnTo>
                  <a:lnTo>
                    <a:pt x="134" y="572"/>
                  </a:lnTo>
                  <a:lnTo>
                    <a:pt x="233" y="617"/>
                  </a:lnTo>
                  <a:lnTo>
                    <a:pt x="295" y="626"/>
                  </a:lnTo>
                  <a:lnTo>
                    <a:pt x="349" y="617"/>
                  </a:lnTo>
                  <a:lnTo>
                    <a:pt x="456" y="572"/>
                  </a:lnTo>
                  <a:lnTo>
                    <a:pt x="536" y="492"/>
                  </a:lnTo>
                  <a:lnTo>
                    <a:pt x="581" y="376"/>
                  </a:lnTo>
                  <a:lnTo>
                    <a:pt x="581" y="313"/>
                  </a:lnTo>
                  <a:lnTo>
                    <a:pt x="581" y="251"/>
                  </a:lnTo>
                  <a:lnTo>
                    <a:pt x="536" y="135"/>
                  </a:lnTo>
                  <a:lnTo>
                    <a:pt x="456" y="54"/>
                  </a:lnTo>
                  <a:lnTo>
                    <a:pt x="349" y="1"/>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99" name="Google Shape;1799;p155"/>
            <p:cNvSpPr/>
            <p:nvPr/>
          </p:nvSpPr>
          <p:spPr>
            <a:xfrm>
              <a:off x="6335965" y="4943008"/>
              <a:ext cx="23375" cy="25189"/>
            </a:xfrm>
            <a:custGeom>
              <a:rect b="b" l="l" r="r" t="t"/>
              <a:pathLst>
                <a:path extrusionOk="0" h="626" w="581">
                  <a:moveTo>
                    <a:pt x="233" y="1"/>
                  </a:moveTo>
                  <a:lnTo>
                    <a:pt x="134" y="54"/>
                  </a:lnTo>
                  <a:lnTo>
                    <a:pt x="54" y="135"/>
                  </a:lnTo>
                  <a:lnTo>
                    <a:pt x="9" y="251"/>
                  </a:lnTo>
                  <a:lnTo>
                    <a:pt x="0" y="313"/>
                  </a:lnTo>
                  <a:lnTo>
                    <a:pt x="9" y="376"/>
                  </a:lnTo>
                  <a:lnTo>
                    <a:pt x="54" y="492"/>
                  </a:lnTo>
                  <a:lnTo>
                    <a:pt x="134" y="572"/>
                  </a:lnTo>
                  <a:lnTo>
                    <a:pt x="233" y="626"/>
                  </a:lnTo>
                  <a:lnTo>
                    <a:pt x="349" y="626"/>
                  </a:lnTo>
                  <a:lnTo>
                    <a:pt x="456" y="572"/>
                  </a:lnTo>
                  <a:lnTo>
                    <a:pt x="536" y="492"/>
                  </a:lnTo>
                  <a:lnTo>
                    <a:pt x="581" y="376"/>
                  </a:lnTo>
                  <a:lnTo>
                    <a:pt x="581" y="313"/>
                  </a:lnTo>
                  <a:lnTo>
                    <a:pt x="581" y="251"/>
                  </a:lnTo>
                  <a:lnTo>
                    <a:pt x="536" y="135"/>
                  </a:lnTo>
                  <a:lnTo>
                    <a:pt x="456" y="54"/>
                  </a:lnTo>
                  <a:lnTo>
                    <a:pt x="349" y="1"/>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00" name="Google Shape;1800;p155"/>
            <p:cNvSpPr/>
            <p:nvPr/>
          </p:nvSpPr>
          <p:spPr>
            <a:xfrm>
              <a:off x="6335965" y="5108304"/>
              <a:ext cx="23375" cy="25189"/>
            </a:xfrm>
            <a:custGeom>
              <a:rect b="b" l="l" r="r" t="t"/>
              <a:pathLst>
                <a:path extrusionOk="0" h="626" w="581">
                  <a:moveTo>
                    <a:pt x="295" y="0"/>
                  </a:moveTo>
                  <a:lnTo>
                    <a:pt x="233" y="9"/>
                  </a:lnTo>
                  <a:lnTo>
                    <a:pt x="134" y="54"/>
                  </a:lnTo>
                  <a:lnTo>
                    <a:pt x="54" y="143"/>
                  </a:lnTo>
                  <a:lnTo>
                    <a:pt x="9" y="250"/>
                  </a:lnTo>
                  <a:lnTo>
                    <a:pt x="0" y="313"/>
                  </a:lnTo>
                  <a:lnTo>
                    <a:pt x="9" y="375"/>
                  </a:lnTo>
                  <a:lnTo>
                    <a:pt x="54" y="492"/>
                  </a:lnTo>
                  <a:lnTo>
                    <a:pt x="134" y="581"/>
                  </a:lnTo>
                  <a:lnTo>
                    <a:pt x="233" y="625"/>
                  </a:lnTo>
                  <a:lnTo>
                    <a:pt x="349" y="625"/>
                  </a:lnTo>
                  <a:lnTo>
                    <a:pt x="456" y="581"/>
                  </a:lnTo>
                  <a:lnTo>
                    <a:pt x="536" y="492"/>
                  </a:lnTo>
                  <a:lnTo>
                    <a:pt x="581" y="375"/>
                  </a:lnTo>
                  <a:lnTo>
                    <a:pt x="581" y="313"/>
                  </a:lnTo>
                  <a:lnTo>
                    <a:pt x="581" y="250"/>
                  </a:lnTo>
                  <a:lnTo>
                    <a:pt x="536" y="143"/>
                  </a:lnTo>
                  <a:lnTo>
                    <a:pt x="456" y="54"/>
                  </a:lnTo>
                  <a:lnTo>
                    <a:pt x="349" y="9"/>
                  </a:lnTo>
                  <a:lnTo>
                    <a:pt x="295" y="0"/>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01" name="Google Shape;1801;p155"/>
            <p:cNvSpPr/>
            <p:nvPr/>
          </p:nvSpPr>
          <p:spPr>
            <a:xfrm>
              <a:off x="6508764" y="4446799"/>
              <a:ext cx="23415" cy="25189"/>
            </a:xfrm>
            <a:custGeom>
              <a:rect b="b" l="l" r="r" t="t"/>
              <a:pathLst>
                <a:path extrusionOk="0" h="626" w="582">
                  <a:moveTo>
                    <a:pt x="287" y="0"/>
                  </a:moveTo>
                  <a:lnTo>
                    <a:pt x="233" y="9"/>
                  </a:lnTo>
                  <a:lnTo>
                    <a:pt x="126" y="54"/>
                  </a:lnTo>
                  <a:lnTo>
                    <a:pt x="45" y="143"/>
                  </a:lnTo>
                  <a:lnTo>
                    <a:pt x="10" y="250"/>
                  </a:lnTo>
                  <a:lnTo>
                    <a:pt x="1" y="313"/>
                  </a:lnTo>
                  <a:lnTo>
                    <a:pt x="10" y="375"/>
                  </a:lnTo>
                  <a:lnTo>
                    <a:pt x="45" y="491"/>
                  </a:lnTo>
                  <a:lnTo>
                    <a:pt x="126" y="581"/>
                  </a:lnTo>
                  <a:lnTo>
                    <a:pt x="233" y="625"/>
                  </a:lnTo>
                  <a:lnTo>
                    <a:pt x="349" y="625"/>
                  </a:lnTo>
                  <a:lnTo>
                    <a:pt x="456" y="581"/>
                  </a:lnTo>
                  <a:lnTo>
                    <a:pt x="528" y="491"/>
                  </a:lnTo>
                  <a:lnTo>
                    <a:pt x="572" y="375"/>
                  </a:lnTo>
                  <a:lnTo>
                    <a:pt x="581" y="313"/>
                  </a:lnTo>
                  <a:lnTo>
                    <a:pt x="572" y="250"/>
                  </a:lnTo>
                  <a:lnTo>
                    <a:pt x="528" y="143"/>
                  </a:lnTo>
                  <a:lnTo>
                    <a:pt x="456" y="54"/>
                  </a:lnTo>
                  <a:lnTo>
                    <a:pt x="349" y="9"/>
                  </a:lnTo>
                  <a:lnTo>
                    <a:pt x="287" y="0"/>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02" name="Google Shape;1802;p155"/>
            <p:cNvSpPr/>
            <p:nvPr/>
          </p:nvSpPr>
          <p:spPr>
            <a:xfrm>
              <a:off x="6508764" y="4612095"/>
              <a:ext cx="23415" cy="25551"/>
            </a:xfrm>
            <a:custGeom>
              <a:rect b="b" l="l" r="r" t="t"/>
              <a:pathLst>
                <a:path extrusionOk="0" h="635" w="582">
                  <a:moveTo>
                    <a:pt x="287" y="0"/>
                  </a:moveTo>
                  <a:lnTo>
                    <a:pt x="233" y="9"/>
                  </a:lnTo>
                  <a:lnTo>
                    <a:pt x="126" y="54"/>
                  </a:lnTo>
                  <a:lnTo>
                    <a:pt x="45" y="143"/>
                  </a:lnTo>
                  <a:lnTo>
                    <a:pt x="10" y="250"/>
                  </a:lnTo>
                  <a:lnTo>
                    <a:pt x="1" y="313"/>
                  </a:lnTo>
                  <a:lnTo>
                    <a:pt x="10" y="384"/>
                  </a:lnTo>
                  <a:lnTo>
                    <a:pt x="45" y="491"/>
                  </a:lnTo>
                  <a:lnTo>
                    <a:pt x="126" y="581"/>
                  </a:lnTo>
                  <a:lnTo>
                    <a:pt x="233" y="625"/>
                  </a:lnTo>
                  <a:lnTo>
                    <a:pt x="287" y="634"/>
                  </a:lnTo>
                  <a:lnTo>
                    <a:pt x="349" y="625"/>
                  </a:lnTo>
                  <a:lnTo>
                    <a:pt x="456" y="581"/>
                  </a:lnTo>
                  <a:lnTo>
                    <a:pt x="528" y="491"/>
                  </a:lnTo>
                  <a:lnTo>
                    <a:pt x="572" y="384"/>
                  </a:lnTo>
                  <a:lnTo>
                    <a:pt x="581" y="313"/>
                  </a:lnTo>
                  <a:lnTo>
                    <a:pt x="572" y="250"/>
                  </a:lnTo>
                  <a:lnTo>
                    <a:pt x="528" y="143"/>
                  </a:lnTo>
                  <a:lnTo>
                    <a:pt x="456" y="54"/>
                  </a:lnTo>
                  <a:lnTo>
                    <a:pt x="349" y="9"/>
                  </a:lnTo>
                  <a:lnTo>
                    <a:pt x="287" y="0"/>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03" name="Google Shape;1803;p155"/>
            <p:cNvSpPr/>
            <p:nvPr/>
          </p:nvSpPr>
          <p:spPr>
            <a:xfrm>
              <a:off x="6508764" y="4777713"/>
              <a:ext cx="23415" cy="25189"/>
            </a:xfrm>
            <a:custGeom>
              <a:rect b="b" l="l" r="r" t="t"/>
              <a:pathLst>
                <a:path extrusionOk="0" h="626" w="582">
                  <a:moveTo>
                    <a:pt x="233" y="1"/>
                  </a:moveTo>
                  <a:lnTo>
                    <a:pt x="126" y="54"/>
                  </a:lnTo>
                  <a:lnTo>
                    <a:pt x="45" y="135"/>
                  </a:lnTo>
                  <a:lnTo>
                    <a:pt x="10" y="251"/>
                  </a:lnTo>
                  <a:lnTo>
                    <a:pt x="1" y="313"/>
                  </a:lnTo>
                  <a:lnTo>
                    <a:pt x="10" y="376"/>
                  </a:lnTo>
                  <a:lnTo>
                    <a:pt x="45" y="492"/>
                  </a:lnTo>
                  <a:lnTo>
                    <a:pt x="126" y="572"/>
                  </a:lnTo>
                  <a:lnTo>
                    <a:pt x="233" y="617"/>
                  </a:lnTo>
                  <a:lnTo>
                    <a:pt x="287" y="626"/>
                  </a:lnTo>
                  <a:lnTo>
                    <a:pt x="349" y="617"/>
                  </a:lnTo>
                  <a:lnTo>
                    <a:pt x="456" y="572"/>
                  </a:lnTo>
                  <a:lnTo>
                    <a:pt x="528" y="492"/>
                  </a:lnTo>
                  <a:lnTo>
                    <a:pt x="572" y="376"/>
                  </a:lnTo>
                  <a:lnTo>
                    <a:pt x="581" y="313"/>
                  </a:lnTo>
                  <a:lnTo>
                    <a:pt x="572" y="251"/>
                  </a:lnTo>
                  <a:lnTo>
                    <a:pt x="528" y="135"/>
                  </a:lnTo>
                  <a:lnTo>
                    <a:pt x="456" y="54"/>
                  </a:lnTo>
                  <a:lnTo>
                    <a:pt x="349" y="1"/>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04" name="Google Shape;1804;p155"/>
            <p:cNvSpPr/>
            <p:nvPr/>
          </p:nvSpPr>
          <p:spPr>
            <a:xfrm>
              <a:off x="6508764" y="4943008"/>
              <a:ext cx="23415" cy="25189"/>
            </a:xfrm>
            <a:custGeom>
              <a:rect b="b" l="l" r="r" t="t"/>
              <a:pathLst>
                <a:path extrusionOk="0" h="626" w="582">
                  <a:moveTo>
                    <a:pt x="233" y="1"/>
                  </a:moveTo>
                  <a:lnTo>
                    <a:pt x="126" y="54"/>
                  </a:lnTo>
                  <a:lnTo>
                    <a:pt x="45" y="135"/>
                  </a:lnTo>
                  <a:lnTo>
                    <a:pt x="10" y="251"/>
                  </a:lnTo>
                  <a:lnTo>
                    <a:pt x="1" y="313"/>
                  </a:lnTo>
                  <a:lnTo>
                    <a:pt x="10" y="376"/>
                  </a:lnTo>
                  <a:lnTo>
                    <a:pt x="45" y="492"/>
                  </a:lnTo>
                  <a:lnTo>
                    <a:pt x="126" y="572"/>
                  </a:lnTo>
                  <a:lnTo>
                    <a:pt x="233" y="626"/>
                  </a:lnTo>
                  <a:lnTo>
                    <a:pt x="349" y="626"/>
                  </a:lnTo>
                  <a:lnTo>
                    <a:pt x="456" y="572"/>
                  </a:lnTo>
                  <a:lnTo>
                    <a:pt x="528" y="492"/>
                  </a:lnTo>
                  <a:lnTo>
                    <a:pt x="572" y="376"/>
                  </a:lnTo>
                  <a:lnTo>
                    <a:pt x="581" y="313"/>
                  </a:lnTo>
                  <a:lnTo>
                    <a:pt x="572" y="251"/>
                  </a:lnTo>
                  <a:lnTo>
                    <a:pt x="528" y="135"/>
                  </a:lnTo>
                  <a:lnTo>
                    <a:pt x="456" y="54"/>
                  </a:lnTo>
                  <a:lnTo>
                    <a:pt x="349" y="1"/>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05" name="Google Shape;1805;p155"/>
            <p:cNvSpPr/>
            <p:nvPr/>
          </p:nvSpPr>
          <p:spPr>
            <a:xfrm>
              <a:off x="6508764" y="5108304"/>
              <a:ext cx="23415" cy="25189"/>
            </a:xfrm>
            <a:custGeom>
              <a:rect b="b" l="l" r="r" t="t"/>
              <a:pathLst>
                <a:path extrusionOk="0" h="626" w="582">
                  <a:moveTo>
                    <a:pt x="287" y="0"/>
                  </a:moveTo>
                  <a:lnTo>
                    <a:pt x="233" y="9"/>
                  </a:lnTo>
                  <a:lnTo>
                    <a:pt x="126" y="54"/>
                  </a:lnTo>
                  <a:lnTo>
                    <a:pt x="45" y="143"/>
                  </a:lnTo>
                  <a:lnTo>
                    <a:pt x="10" y="250"/>
                  </a:lnTo>
                  <a:lnTo>
                    <a:pt x="1" y="313"/>
                  </a:lnTo>
                  <a:lnTo>
                    <a:pt x="10" y="375"/>
                  </a:lnTo>
                  <a:lnTo>
                    <a:pt x="45" y="492"/>
                  </a:lnTo>
                  <a:lnTo>
                    <a:pt x="126" y="581"/>
                  </a:lnTo>
                  <a:lnTo>
                    <a:pt x="233" y="625"/>
                  </a:lnTo>
                  <a:lnTo>
                    <a:pt x="349" y="625"/>
                  </a:lnTo>
                  <a:lnTo>
                    <a:pt x="456" y="581"/>
                  </a:lnTo>
                  <a:lnTo>
                    <a:pt x="528" y="492"/>
                  </a:lnTo>
                  <a:lnTo>
                    <a:pt x="572" y="375"/>
                  </a:lnTo>
                  <a:lnTo>
                    <a:pt x="581" y="313"/>
                  </a:lnTo>
                  <a:lnTo>
                    <a:pt x="572" y="250"/>
                  </a:lnTo>
                  <a:lnTo>
                    <a:pt x="528" y="143"/>
                  </a:lnTo>
                  <a:lnTo>
                    <a:pt x="456" y="54"/>
                  </a:lnTo>
                  <a:lnTo>
                    <a:pt x="349" y="9"/>
                  </a:lnTo>
                  <a:lnTo>
                    <a:pt x="287" y="0"/>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06" name="Google Shape;1806;p155"/>
            <p:cNvSpPr/>
            <p:nvPr/>
          </p:nvSpPr>
          <p:spPr>
            <a:xfrm>
              <a:off x="5645455" y="3632956"/>
              <a:ext cx="23375" cy="25189"/>
            </a:xfrm>
            <a:custGeom>
              <a:rect b="b" l="l" r="r" t="t"/>
              <a:pathLst>
                <a:path extrusionOk="0" h="626" w="581">
                  <a:moveTo>
                    <a:pt x="232" y="0"/>
                  </a:moveTo>
                  <a:lnTo>
                    <a:pt x="125" y="54"/>
                  </a:lnTo>
                  <a:lnTo>
                    <a:pt x="54" y="134"/>
                  </a:lnTo>
                  <a:lnTo>
                    <a:pt x="9" y="250"/>
                  </a:lnTo>
                  <a:lnTo>
                    <a:pt x="0" y="313"/>
                  </a:lnTo>
                  <a:lnTo>
                    <a:pt x="9" y="375"/>
                  </a:lnTo>
                  <a:lnTo>
                    <a:pt x="54" y="491"/>
                  </a:lnTo>
                  <a:lnTo>
                    <a:pt x="125" y="572"/>
                  </a:lnTo>
                  <a:lnTo>
                    <a:pt x="232" y="625"/>
                  </a:lnTo>
                  <a:lnTo>
                    <a:pt x="348" y="625"/>
                  </a:lnTo>
                  <a:lnTo>
                    <a:pt x="455" y="572"/>
                  </a:lnTo>
                  <a:lnTo>
                    <a:pt x="536" y="491"/>
                  </a:lnTo>
                  <a:lnTo>
                    <a:pt x="572" y="375"/>
                  </a:lnTo>
                  <a:lnTo>
                    <a:pt x="581" y="313"/>
                  </a:lnTo>
                  <a:lnTo>
                    <a:pt x="572" y="250"/>
                  </a:lnTo>
                  <a:lnTo>
                    <a:pt x="536" y="134"/>
                  </a:lnTo>
                  <a:lnTo>
                    <a:pt x="455" y="54"/>
                  </a:lnTo>
                  <a:lnTo>
                    <a:pt x="348" y="0"/>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07" name="Google Shape;1807;p155"/>
            <p:cNvSpPr/>
            <p:nvPr/>
          </p:nvSpPr>
          <p:spPr>
            <a:xfrm>
              <a:off x="5645455" y="3798211"/>
              <a:ext cx="23375" cy="25189"/>
            </a:xfrm>
            <a:custGeom>
              <a:rect b="b" l="l" r="r" t="t"/>
              <a:pathLst>
                <a:path extrusionOk="0" h="626" w="581">
                  <a:moveTo>
                    <a:pt x="295" y="1"/>
                  </a:moveTo>
                  <a:lnTo>
                    <a:pt x="232" y="10"/>
                  </a:lnTo>
                  <a:lnTo>
                    <a:pt x="125" y="54"/>
                  </a:lnTo>
                  <a:lnTo>
                    <a:pt x="54" y="135"/>
                  </a:lnTo>
                  <a:lnTo>
                    <a:pt x="9" y="251"/>
                  </a:lnTo>
                  <a:lnTo>
                    <a:pt x="0" y="313"/>
                  </a:lnTo>
                  <a:lnTo>
                    <a:pt x="9" y="376"/>
                  </a:lnTo>
                  <a:lnTo>
                    <a:pt x="54" y="492"/>
                  </a:lnTo>
                  <a:lnTo>
                    <a:pt x="125" y="581"/>
                  </a:lnTo>
                  <a:lnTo>
                    <a:pt x="232" y="626"/>
                  </a:lnTo>
                  <a:lnTo>
                    <a:pt x="348" y="626"/>
                  </a:lnTo>
                  <a:lnTo>
                    <a:pt x="455" y="581"/>
                  </a:lnTo>
                  <a:lnTo>
                    <a:pt x="536" y="492"/>
                  </a:lnTo>
                  <a:lnTo>
                    <a:pt x="572" y="376"/>
                  </a:lnTo>
                  <a:lnTo>
                    <a:pt x="581" y="313"/>
                  </a:lnTo>
                  <a:lnTo>
                    <a:pt x="572" y="251"/>
                  </a:lnTo>
                  <a:lnTo>
                    <a:pt x="536" y="135"/>
                  </a:lnTo>
                  <a:lnTo>
                    <a:pt x="455" y="54"/>
                  </a:lnTo>
                  <a:lnTo>
                    <a:pt x="348" y="10"/>
                  </a:lnTo>
                  <a:lnTo>
                    <a:pt x="295" y="1"/>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08" name="Google Shape;1808;p155"/>
            <p:cNvSpPr/>
            <p:nvPr/>
          </p:nvSpPr>
          <p:spPr>
            <a:xfrm>
              <a:off x="5645455" y="3963507"/>
              <a:ext cx="23375" cy="25551"/>
            </a:xfrm>
            <a:custGeom>
              <a:rect b="b" l="l" r="r" t="t"/>
              <a:pathLst>
                <a:path extrusionOk="0" h="635" w="581">
                  <a:moveTo>
                    <a:pt x="295" y="1"/>
                  </a:moveTo>
                  <a:lnTo>
                    <a:pt x="232" y="9"/>
                  </a:lnTo>
                  <a:lnTo>
                    <a:pt x="125" y="54"/>
                  </a:lnTo>
                  <a:lnTo>
                    <a:pt x="54" y="143"/>
                  </a:lnTo>
                  <a:lnTo>
                    <a:pt x="9" y="251"/>
                  </a:lnTo>
                  <a:lnTo>
                    <a:pt x="0" y="322"/>
                  </a:lnTo>
                  <a:lnTo>
                    <a:pt x="9" y="385"/>
                  </a:lnTo>
                  <a:lnTo>
                    <a:pt x="54" y="492"/>
                  </a:lnTo>
                  <a:lnTo>
                    <a:pt x="125" y="581"/>
                  </a:lnTo>
                  <a:lnTo>
                    <a:pt x="232" y="626"/>
                  </a:lnTo>
                  <a:lnTo>
                    <a:pt x="295" y="635"/>
                  </a:lnTo>
                  <a:lnTo>
                    <a:pt x="348" y="626"/>
                  </a:lnTo>
                  <a:lnTo>
                    <a:pt x="455" y="581"/>
                  </a:lnTo>
                  <a:lnTo>
                    <a:pt x="536" y="492"/>
                  </a:lnTo>
                  <a:lnTo>
                    <a:pt x="572" y="385"/>
                  </a:lnTo>
                  <a:lnTo>
                    <a:pt x="581" y="322"/>
                  </a:lnTo>
                  <a:lnTo>
                    <a:pt x="572" y="251"/>
                  </a:lnTo>
                  <a:lnTo>
                    <a:pt x="536" y="143"/>
                  </a:lnTo>
                  <a:lnTo>
                    <a:pt x="455" y="54"/>
                  </a:lnTo>
                  <a:lnTo>
                    <a:pt x="348" y="9"/>
                  </a:lnTo>
                  <a:lnTo>
                    <a:pt x="295" y="1"/>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09" name="Google Shape;1809;p155"/>
            <p:cNvSpPr/>
            <p:nvPr/>
          </p:nvSpPr>
          <p:spPr>
            <a:xfrm>
              <a:off x="5645455" y="4129165"/>
              <a:ext cx="23375" cy="25189"/>
            </a:xfrm>
            <a:custGeom>
              <a:rect b="b" l="l" r="r" t="t"/>
              <a:pathLst>
                <a:path extrusionOk="0" h="626" w="581">
                  <a:moveTo>
                    <a:pt x="232" y="0"/>
                  </a:moveTo>
                  <a:lnTo>
                    <a:pt x="125" y="54"/>
                  </a:lnTo>
                  <a:lnTo>
                    <a:pt x="54" y="134"/>
                  </a:lnTo>
                  <a:lnTo>
                    <a:pt x="9" y="250"/>
                  </a:lnTo>
                  <a:lnTo>
                    <a:pt x="0" y="313"/>
                  </a:lnTo>
                  <a:lnTo>
                    <a:pt x="9" y="375"/>
                  </a:lnTo>
                  <a:lnTo>
                    <a:pt x="54" y="491"/>
                  </a:lnTo>
                  <a:lnTo>
                    <a:pt x="125" y="572"/>
                  </a:lnTo>
                  <a:lnTo>
                    <a:pt x="232" y="616"/>
                  </a:lnTo>
                  <a:lnTo>
                    <a:pt x="295" y="625"/>
                  </a:lnTo>
                  <a:lnTo>
                    <a:pt x="348" y="616"/>
                  </a:lnTo>
                  <a:lnTo>
                    <a:pt x="455" y="572"/>
                  </a:lnTo>
                  <a:lnTo>
                    <a:pt x="536" y="491"/>
                  </a:lnTo>
                  <a:lnTo>
                    <a:pt x="572" y="375"/>
                  </a:lnTo>
                  <a:lnTo>
                    <a:pt x="581" y="313"/>
                  </a:lnTo>
                  <a:lnTo>
                    <a:pt x="572" y="250"/>
                  </a:lnTo>
                  <a:lnTo>
                    <a:pt x="536" y="134"/>
                  </a:lnTo>
                  <a:lnTo>
                    <a:pt x="455" y="54"/>
                  </a:lnTo>
                  <a:lnTo>
                    <a:pt x="348" y="0"/>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10" name="Google Shape;1810;p155"/>
            <p:cNvSpPr/>
            <p:nvPr/>
          </p:nvSpPr>
          <p:spPr>
            <a:xfrm>
              <a:off x="5645455" y="4294460"/>
              <a:ext cx="23375" cy="25189"/>
            </a:xfrm>
            <a:custGeom>
              <a:rect b="b" l="l" r="r" t="t"/>
              <a:pathLst>
                <a:path extrusionOk="0" h="626" w="581">
                  <a:moveTo>
                    <a:pt x="232" y="0"/>
                  </a:moveTo>
                  <a:lnTo>
                    <a:pt x="125" y="54"/>
                  </a:lnTo>
                  <a:lnTo>
                    <a:pt x="54" y="134"/>
                  </a:lnTo>
                  <a:lnTo>
                    <a:pt x="9" y="250"/>
                  </a:lnTo>
                  <a:lnTo>
                    <a:pt x="0" y="313"/>
                  </a:lnTo>
                  <a:lnTo>
                    <a:pt x="9" y="375"/>
                  </a:lnTo>
                  <a:lnTo>
                    <a:pt x="54" y="491"/>
                  </a:lnTo>
                  <a:lnTo>
                    <a:pt x="125" y="572"/>
                  </a:lnTo>
                  <a:lnTo>
                    <a:pt x="232" y="625"/>
                  </a:lnTo>
                  <a:lnTo>
                    <a:pt x="348" y="625"/>
                  </a:lnTo>
                  <a:lnTo>
                    <a:pt x="455" y="572"/>
                  </a:lnTo>
                  <a:lnTo>
                    <a:pt x="536" y="491"/>
                  </a:lnTo>
                  <a:lnTo>
                    <a:pt x="572" y="375"/>
                  </a:lnTo>
                  <a:lnTo>
                    <a:pt x="581" y="313"/>
                  </a:lnTo>
                  <a:lnTo>
                    <a:pt x="572" y="250"/>
                  </a:lnTo>
                  <a:lnTo>
                    <a:pt x="536" y="134"/>
                  </a:lnTo>
                  <a:lnTo>
                    <a:pt x="455" y="54"/>
                  </a:lnTo>
                  <a:lnTo>
                    <a:pt x="348" y="0"/>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11" name="Google Shape;1811;p155"/>
            <p:cNvSpPr/>
            <p:nvPr/>
          </p:nvSpPr>
          <p:spPr>
            <a:xfrm>
              <a:off x="5472978" y="3632956"/>
              <a:ext cx="23053" cy="25189"/>
            </a:xfrm>
            <a:custGeom>
              <a:rect b="b" l="l" r="r" t="t"/>
              <a:pathLst>
                <a:path extrusionOk="0" h="626" w="573">
                  <a:moveTo>
                    <a:pt x="224" y="0"/>
                  </a:moveTo>
                  <a:lnTo>
                    <a:pt x="126" y="54"/>
                  </a:lnTo>
                  <a:lnTo>
                    <a:pt x="45" y="134"/>
                  </a:lnTo>
                  <a:lnTo>
                    <a:pt x="1" y="250"/>
                  </a:lnTo>
                  <a:lnTo>
                    <a:pt x="1" y="313"/>
                  </a:lnTo>
                  <a:lnTo>
                    <a:pt x="1" y="375"/>
                  </a:lnTo>
                  <a:lnTo>
                    <a:pt x="45" y="491"/>
                  </a:lnTo>
                  <a:lnTo>
                    <a:pt x="126" y="572"/>
                  </a:lnTo>
                  <a:lnTo>
                    <a:pt x="224" y="625"/>
                  </a:lnTo>
                  <a:lnTo>
                    <a:pt x="349" y="625"/>
                  </a:lnTo>
                  <a:lnTo>
                    <a:pt x="447" y="572"/>
                  </a:lnTo>
                  <a:lnTo>
                    <a:pt x="528" y="491"/>
                  </a:lnTo>
                  <a:lnTo>
                    <a:pt x="572" y="375"/>
                  </a:lnTo>
                  <a:lnTo>
                    <a:pt x="572" y="313"/>
                  </a:lnTo>
                  <a:lnTo>
                    <a:pt x="572" y="250"/>
                  </a:lnTo>
                  <a:lnTo>
                    <a:pt x="528" y="134"/>
                  </a:lnTo>
                  <a:lnTo>
                    <a:pt x="447" y="54"/>
                  </a:lnTo>
                  <a:lnTo>
                    <a:pt x="349" y="0"/>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12" name="Google Shape;1812;p155"/>
            <p:cNvSpPr/>
            <p:nvPr/>
          </p:nvSpPr>
          <p:spPr>
            <a:xfrm>
              <a:off x="5472978" y="3798211"/>
              <a:ext cx="23053" cy="25189"/>
            </a:xfrm>
            <a:custGeom>
              <a:rect b="b" l="l" r="r" t="t"/>
              <a:pathLst>
                <a:path extrusionOk="0" h="626" w="573">
                  <a:moveTo>
                    <a:pt x="286" y="1"/>
                  </a:moveTo>
                  <a:lnTo>
                    <a:pt x="224" y="10"/>
                  </a:lnTo>
                  <a:lnTo>
                    <a:pt x="126" y="54"/>
                  </a:lnTo>
                  <a:lnTo>
                    <a:pt x="45" y="135"/>
                  </a:lnTo>
                  <a:lnTo>
                    <a:pt x="1" y="251"/>
                  </a:lnTo>
                  <a:lnTo>
                    <a:pt x="1" y="313"/>
                  </a:lnTo>
                  <a:lnTo>
                    <a:pt x="1" y="376"/>
                  </a:lnTo>
                  <a:lnTo>
                    <a:pt x="45" y="492"/>
                  </a:lnTo>
                  <a:lnTo>
                    <a:pt x="126" y="581"/>
                  </a:lnTo>
                  <a:lnTo>
                    <a:pt x="224" y="626"/>
                  </a:lnTo>
                  <a:lnTo>
                    <a:pt x="349" y="626"/>
                  </a:lnTo>
                  <a:lnTo>
                    <a:pt x="447" y="581"/>
                  </a:lnTo>
                  <a:lnTo>
                    <a:pt x="528" y="492"/>
                  </a:lnTo>
                  <a:lnTo>
                    <a:pt x="572" y="376"/>
                  </a:lnTo>
                  <a:lnTo>
                    <a:pt x="572" y="313"/>
                  </a:lnTo>
                  <a:lnTo>
                    <a:pt x="572" y="251"/>
                  </a:lnTo>
                  <a:lnTo>
                    <a:pt x="528" y="135"/>
                  </a:lnTo>
                  <a:lnTo>
                    <a:pt x="447" y="54"/>
                  </a:lnTo>
                  <a:lnTo>
                    <a:pt x="349" y="10"/>
                  </a:lnTo>
                  <a:lnTo>
                    <a:pt x="286" y="1"/>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13" name="Google Shape;1813;p155"/>
            <p:cNvSpPr/>
            <p:nvPr/>
          </p:nvSpPr>
          <p:spPr>
            <a:xfrm>
              <a:off x="5472978" y="3963507"/>
              <a:ext cx="23053" cy="25551"/>
            </a:xfrm>
            <a:custGeom>
              <a:rect b="b" l="l" r="r" t="t"/>
              <a:pathLst>
                <a:path extrusionOk="0" h="635" w="573">
                  <a:moveTo>
                    <a:pt x="286" y="1"/>
                  </a:moveTo>
                  <a:lnTo>
                    <a:pt x="224" y="9"/>
                  </a:lnTo>
                  <a:lnTo>
                    <a:pt x="126" y="54"/>
                  </a:lnTo>
                  <a:lnTo>
                    <a:pt x="45" y="143"/>
                  </a:lnTo>
                  <a:lnTo>
                    <a:pt x="1" y="251"/>
                  </a:lnTo>
                  <a:lnTo>
                    <a:pt x="1" y="322"/>
                  </a:lnTo>
                  <a:lnTo>
                    <a:pt x="1" y="385"/>
                  </a:lnTo>
                  <a:lnTo>
                    <a:pt x="45" y="492"/>
                  </a:lnTo>
                  <a:lnTo>
                    <a:pt x="126" y="581"/>
                  </a:lnTo>
                  <a:lnTo>
                    <a:pt x="224" y="626"/>
                  </a:lnTo>
                  <a:lnTo>
                    <a:pt x="286" y="635"/>
                  </a:lnTo>
                  <a:lnTo>
                    <a:pt x="349" y="626"/>
                  </a:lnTo>
                  <a:lnTo>
                    <a:pt x="447" y="581"/>
                  </a:lnTo>
                  <a:lnTo>
                    <a:pt x="528" y="492"/>
                  </a:lnTo>
                  <a:lnTo>
                    <a:pt x="572" y="385"/>
                  </a:lnTo>
                  <a:lnTo>
                    <a:pt x="572" y="322"/>
                  </a:lnTo>
                  <a:lnTo>
                    <a:pt x="572" y="251"/>
                  </a:lnTo>
                  <a:lnTo>
                    <a:pt x="528" y="143"/>
                  </a:lnTo>
                  <a:lnTo>
                    <a:pt x="447" y="54"/>
                  </a:lnTo>
                  <a:lnTo>
                    <a:pt x="349" y="9"/>
                  </a:lnTo>
                  <a:lnTo>
                    <a:pt x="286" y="1"/>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14" name="Google Shape;1814;p155"/>
            <p:cNvSpPr/>
            <p:nvPr/>
          </p:nvSpPr>
          <p:spPr>
            <a:xfrm>
              <a:off x="5472978" y="4129165"/>
              <a:ext cx="23053" cy="25189"/>
            </a:xfrm>
            <a:custGeom>
              <a:rect b="b" l="l" r="r" t="t"/>
              <a:pathLst>
                <a:path extrusionOk="0" h="626" w="573">
                  <a:moveTo>
                    <a:pt x="224" y="0"/>
                  </a:moveTo>
                  <a:lnTo>
                    <a:pt x="126" y="54"/>
                  </a:lnTo>
                  <a:lnTo>
                    <a:pt x="45" y="134"/>
                  </a:lnTo>
                  <a:lnTo>
                    <a:pt x="1" y="250"/>
                  </a:lnTo>
                  <a:lnTo>
                    <a:pt x="1" y="313"/>
                  </a:lnTo>
                  <a:lnTo>
                    <a:pt x="1" y="375"/>
                  </a:lnTo>
                  <a:lnTo>
                    <a:pt x="45" y="491"/>
                  </a:lnTo>
                  <a:lnTo>
                    <a:pt x="126" y="572"/>
                  </a:lnTo>
                  <a:lnTo>
                    <a:pt x="224" y="616"/>
                  </a:lnTo>
                  <a:lnTo>
                    <a:pt x="286" y="625"/>
                  </a:lnTo>
                  <a:lnTo>
                    <a:pt x="349" y="616"/>
                  </a:lnTo>
                  <a:lnTo>
                    <a:pt x="447" y="572"/>
                  </a:lnTo>
                  <a:lnTo>
                    <a:pt x="528" y="491"/>
                  </a:lnTo>
                  <a:lnTo>
                    <a:pt x="572" y="375"/>
                  </a:lnTo>
                  <a:lnTo>
                    <a:pt x="572" y="313"/>
                  </a:lnTo>
                  <a:lnTo>
                    <a:pt x="572" y="250"/>
                  </a:lnTo>
                  <a:lnTo>
                    <a:pt x="528" y="134"/>
                  </a:lnTo>
                  <a:lnTo>
                    <a:pt x="447" y="54"/>
                  </a:lnTo>
                  <a:lnTo>
                    <a:pt x="349" y="0"/>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15" name="Google Shape;1815;p155"/>
            <p:cNvSpPr/>
            <p:nvPr/>
          </p:nvSpPr>
          <p:spPr>
            <a:xfrm>
              <a:off x="5472978" y="4294460"/>
              <a:ext cx="23053" cy="25189"/>
            </a:xfrm>
            <a:custGeom>
              <a:rect b="b" l="l" r="r" t="t"/>
              <a:pathLst>
                <a:path extrusionOk="0" h="626" w="573">
                  <a:moveTo>
                    <a:pt x="224" y="0"/>
                  </a:moveTo>
                  <a:lnTo>
                    <a:pt x="126" y="54"/>
                  </a:lnTo>
                  <a:lnTo>
                    <a:pt x="45" y="134"/>
                  </a:lnTo>
                  <a:lnTo>
                    <a:pt x="1" y="250"/>
                  </a:lnTo>
                  <a:lnTo>
                    <a:pt x="1" y="313"/>
                  </a:lnTo>
                  <a:lnTo>
                    <a:pt x="1" y="375"/>
                  </a:lnTo>
                  <a:lnTo>
                    <a:pt x="45" y="491"/>
                  </a:lnTo>
                  <a:lnTo>
                    <a:pt x="126" y="572"/>
                  </a:lnTo>
                  <a:lnTo>
                    <a:pt x="224" y="625"/>
                  </a:lnTo>
                  <a:lnTo>
                    <a:pt x="349" y="625"/>
                  </a:lnTo>
                  <a:lnTo>
                    <a:pt x="447" y="572"/>
                  </a:lnTo>
                  <a:lnTo>
                    <a:pt x="528" y="491"/>
                  </a:lnTo>
                  <a:lnTo>
                    <a:pt x="572" y="375"/>
                  </a:lnTo>
                  <a:lnTo>
                    <a:pt x="572" y="313"/>
                  </a:lnTo>
                  <a:lnTo>
                    <a:pt x="572" y="250"/>
                  </a:lnTo>
                  <a:lnTo>
                    <a:pt x="528" y="134"/>
                  </a:lnTo>
                  <a:lnTo>
                    <a:pt x="447" y="54"/>
                  </a:lnTo>
                  <a:lnTo>
                    <a:pt x="349" y="0"/>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16" name="Google Shape;1816;p155"/>
            <p:cNvSpPr/>
            <p:nvPr/>
          </p:nvSpPr>
          <p:spPr>
            <a:xfrm>
              <a:off x="5818253" y="3632956"/>
              <a:ext cx="23013" cy="25189"/>
            </a:xfrm>
            <a:custGeom>
              <a:rect b="b" l="l" r="r" t="t"/>
              <a:pathLst>
                <a:path extrusionOk="0" h="626" w="572">
                  <a:moveTo>
                    <a:pt x="233" y="0"/>
                  </a:moveTo>
                  <a:lnTo>
                    <a:pt x="125" y="54"/>
                  </a:lnTo>
                  <a:lnTo>
                    <a:pt x="45" y="134"/>
                  </a:lnTo>
                  <a:lnTo>
                    <a:pt x="0" y="250"/>
                  </a:lnTo>
                  <a:lnTo>
                    <a:pt x="0" y="313"/>
                  </a:lnTo>
                  <a:lnTo>
                    <a:pt x="0" y="375"/>
                  </a:lnTo>
                  <a:lnTo>
                    <a:pt x="45" y="491"/>
                  </a:lnTo>
                  <a:lnTo>
                    <a:pt x="125" y="572"/>
                  </a:lnTo>
                  <a:lnTo>
                    <a:pt x="233" y="625"/>
                  </a:lnTo>
                  <a:lnTo>
                    <a:pt x="349" y="625"/>
                  </a:lnTo>
                  <a:lnTo>
                    <a:pt x="447" y="572"/>
                  </a:lnTo>
                  <a:lnTo>
                    <a:pt x="527" y="491"/>
                  </a:lnTo>
                  <a:lnTo>
                    <a:pt x="572" y="375"/>
                  </a:lnTo>
                  <a:lnTo>
                    <a:pt x="572" y="313"/>
                  </a:lnTo>
                  <a:lnTo>
                    <a:pt x="572" y="250"/>
                  </a:lnTo>
                  <a:lnTo>
                    <a:pt x="527" y="134"/>
                  </a:lnTo>
                  <a:lnTo>
                    <a:pt x="447" y="54"/>
                  </a:lnTo>
                  <a:lnTo>
                    <a:pt x="349" y="0"/>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17" name="Google Shape;1817;p155"/>
            <p:cNvSpPr/>
            <p:nvPr/>
          </p:nvSpPr>
          <p:spPr>
            <a:xfrm>
              <a:off x="5818253" y="3798211"/>
              <a:ext cx="23013" cy="25189"/>
            </a:xfrm>
            <a:custGeom>
              <a:rect b="b" l="l" r="r" t="t"/>
              <a:pathLst>
                <a:path extrusionOk="0" h="626" w="572">
                  <a:moveTo>
                    <a:pt x="286" y="1"/>
                  </a:moveTo>
                  <a:lnTo>
                    <a:pt x="233" y="10"/>
                  </a:lnTo>
                  <a:lnTo>
                    <a:pt x="125" y="54"/>
                  </a:lnTo>
                  <a:lnTo>
                    <a:pt x="45" y="135"/>
                  </a:lnTo>
                  <a:lnTo>
                    <a:pt x="0" y="251"/>
                  </a:lnTo>
                  <a:lnTo>
                    <a:pt x="0" y="313"/>
                  </a:lnTo>
                  <a:lnTo>
                    <a:pt x="0" y="376"/>
                  </a:lnTo>
                  <a:lnTo>
                    <a:pt x="45" y="492"/>
                  </a:lnTo>
                  <a:lnTo>
                    <a:pt x="125" y="581"/>
                  </a:lnTo>
                  <a:lnTo>
                    <a:pt x="233" y="626"/>
                  </a:lnTo>
                  <a:lnTo>
                    <a:pt x="349" y="626"/>
                  </a:lnTo>
                  <a:lnTo>
                    <a:pt x="447" y="581"/>
                  </a:lnTo>
                  <a:lnTo>
                    <a:pt x="527" y="492"/>
                  </a:lnTo>
                  <a:lnTo>
                    <a:pt x="572" y="376"/>
                  </a:lnTo>
                  <a:lnTo>
                    <a:pt x="572" y="313"/>
                  </a:lnTo>
                  <a:lnTo>
                    <a:pt x="572" y="251"/>
                  </a:lnTo>
                  <a:lnTo>
                    <a:pt x="527" y="135"/>
                  </a:lnTo>
                  <a:lnTo>
                    <a:pt x="447" y="54"/>
                  </a:lnTo>
                  <a:lnTo>
                    <a:pt x="349" y="10"/>
                  </a:lnTo>
                  <a:lnTo>
                    <a:pt x="286" y="1"/>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18" name="Google Shape;1818;p155"/>
            <p:cNvSpPr/>
            <p:nvPr/>
          </p:nvSpPr>
          <p:spPr>
            <a:xfrm>
              <a:off x="5818253" y="3963507"/>
              <a:ext cx="23013" cy="25551"/>
            </a:xfrm>
            <a:custGeom>
              <a:rect b="b" l="l" r="r" t="t"/>
              <a:pathLst>
                <a:path extrusionOk="0" h="635" w="572">
                  <a:moveTo>
                    <a:pt x="286" y="1"/>
                  </a:moveTo>
                  <a:lnTo>
                    <a:pt x="233" y="9"/>
                  </a:lnTo>
                  <a:lnTo>
                    <a:pt x="125" y="54"/>
                  </a:lnTo>
                  <a:lnTo>
                    <a:pt x="45" y="143"/>
                  </a:lnTo>
                  <a:lnTo>
                    <a:pt x="0" y="251"/>
                  </a:lnTo>
                  <a:lnTo>
                    <a:pt x="0" y="322"/>
                  </a:lnTo>
                  <a:lnTo>
                    <a:pt x="0" y="385"/>
                  </a:lnTo>
                  <a:lnTo>
                    <a:pt x="45" y="492"/>
                  </a:lnTo>
                  <a:lnTo>
                    <a:pt x="125" y="581"/>
                  </a:lnTo>
                  <a:lnTo>
                    <a:pt x="233" y="626"/>
                  </a:lnTo>
                  <a:lnTo>
                    <a:pt x="286" y="635"/>
                  </a:lnTo>
                  <a:lnTo>
                    <a:pt x="349" y="626"/>
                  </a:lnTo>
                  <a:lnTo>
                    <a:pt x="447" y="581"/>
                  </a:lnTo>
                  <a:lnTo>
                    <a:pt x="527" y="492"/>
                  </a:lnTo>
                  <a:lnTo>
                    <a:pt x="572" y="385"/>
                  </a:lnTo>
                  <a:lnTo>
                    <a:pt x="572" y="322"/>
                  </a:lnTo>
                  <a:lnTo>
                    <a:pt x="572" y="251"/>
                  </a:lnTo>
                  <a:lnTo>
                    <a:pt x="527" y="143"/>
                  </a:lnTo>
                  <a:lnTo>
                    <a:pt x="447" y="54"/>
                  </a:lnTo>
                  <a:lnTo>
                    <a:pt x="349" y="9"/>
                  </a:lnTo>
                  <a:lnTo>
                    <a:pt x="286" y="1"/>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19" name="Google Shape;1819;p155"/>
            <p:cNvSpPr/>
            <p:nvPr/>
          </p:nvSpPr>
          <p:spPr>
            <a:xfrm>
              <a:off x="5818253" y="4129165"/>
              <a:ext cx="23013" cy="25189"/>
            </a:xfrm>
            <a:custGeom>
              <a:rect b="b" l="l" r="r" t="t"/>
              <a:pathLst>
                <a:path extrusionOk="0" h="626" w="572">
                  <a:moveTo>
                    <a:pt x="233" y="0"/>
                  </a:moveTo>
                  <a:lnTo>
                    <a:pt x="125" y="54"/>
                  </a:lnTo>
                  <a:lnTo>
                    <a:pt x="45" y="134"/>
                  </a:lnTo>
                  <a:lnTo>
                    <a:pt x="0" y="250"/>
                  </a:lnTo>
                  <a:lnTo>
                    <a:pt x="0" y="313"/>
                  </a:lnTo>
                  <a:lnTo>
                    <a:pt x="0" y="375"/>
                  </a:lnTo>
                  <a:lnTo>
                    <a:pt x="45" y="491"/>
                  </a:lnTo>
                  <a:lnTo>
                    <a:pt x="125" y="572"/>
                  </a:lnTo>
                  <a:lnTo>
                    <a:pt x="233" y="616"/>
                  </a:lnTo>
                  <a:lnTo>
                    <a:pt x="286" y="625"/>
                  </a:lnTo>
                  <a:lnTo>
                    <a:pt x="349" y="616"/>
                  </a:lnTo>
                  <a:lnTo>
                    <a:pt x="447" y="572"/>
                  </a:lnTo>
                  <a:lnTo>
                    <a:pt x="527" y="491"/>
                  </a:lnTo>
                  <a:lnTo>
                    <a:pt x="572" y="375"/>
                  </a:lnTo>
                  <a:lnTo>
                    <a:pt x="572" y="313"/>
                  </a:lnTo>
                  <a:lnTo>
                    <a:pt x="572" y="250"/>
                  </a:lnTo>
                  <a:lnTo>
                    <a:pt x="527" y="134"/>
                  </a:lnTo>
                  <a:lnTo>
                    <a:pt x="447" y="54"/>
                  </a:lnTo>
                  <a:lnTo>
                    <a:pt x="349" y="0"/>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20" name="Google Shape;1820;p155"/>
            <p:cNvSpPr/>
            <p:nvPr/>
          </p:nvSpPr>
          <p:spPr>
            <a:xfrm>
              <a:off x="5818253" y="4294460"/>
              <a:ext cx="23013" cy="25189"/>
            </a:xfrm>
            <a:custGeom>
              <a:rect b="b" l="l" r="r" t="t"/>
              <a:pathLst>
                <a:path extrusionOk="0" h="626" w="572">
                  <a:moveTo>
                    <a:pt x="233" y="0"/>
                  </a:moveTo>
                  <a:lnTo>
                    <a:pt x="125" y="54"/>
                  </a:lnTo>
                  <a:lnTo>
                    <a:pt x="45" y="134"/>
                  </a:lnTo>
                  <a:lnTo>
                    <a:pt x="0" y="250"/>
                  </a:lnTo>
                  <a:lnTo>
                    <a:pt x="0" y="313"/>
                  </a:lnTo>
                  <a:lnTo>
                    <a:pt x="0" y="375"/>
                  </a:lnTo>
                  <a:lnTo>
                    <a:pt x="45" y="491"/>
                  </a:lnTo>
                  <a:lnTo>
                    <a:pt x="125" y="572"/>
                  </a:lnTo>
                  <a:lnTo>
                    <a:pt x="233" y="625"/>
                  </a:lnTo>
                  <a:lnTo>
                    <a:pt x="349" y="625"/>
                  </a:lnTo>
                  <a:lnTo>
                    <a:pt x="447" y="572"/>
                  </a:lnTo>
                  <a:lnTo>
                    <a:pt x="527" y="491"/>
                  </a:lnTo>
                  <a:lnTo>
                    <a:pt x="572" y="375"/>
                  </a:lnTo>
                  <a:lnTo>
                    <a:pt x="572" y="313"/>
                  </a:lnTo>
                  <a:lnTo>
                    <a:pt x="572" y="250"/>
                  </a:lnTo>
                  <a:lnTo>
                    <a:pt x="527" y="134"/>
                  </a:lnTo>
                  <a:lnTo>
                    <a:pt x="447" y="54"/>
                  </a:lnTo>
                  <a:lnTo>
                    <a:pt x="349" y="0"/>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21" name="Google Shape;1821;p155"/>
            <p:cNvSpPr/>
            <p:nvPr/>
          </p:nvSpPr>
          <p:spPr>
            <a:xfrm>
              <a:off x="5990690" y="3632956"/>
              <a:ext cx="23415" cy="25189"/>
            </a:xfrm>
            <a:custGeom>
              <a:rect b="b" l="l" r="r" t="t"/>
              <a:pathLst>
                <a:path extrusionOk="0" h="626" w="582">
                  <a:moveTo>
                    <a:pt x="233" y="0"/>
                  </a:moveTo>
                  <a:lnTo>
                    <a:pt x="135" y="54"/>
                  </a:lnTo>
                  <a:lnTo>
                    <a:pt x="54" y="134"/>
                  </a:lnTo>
                  <a:lnTo>
                    <a:pt x="10" y="250"/>
                  </a:lnTo>
                  <a:lnTo>
                    <a:pt x="1" y="313"/>
                  </a:lnTo>
                  <a:lnTo>
                    <a:pt x="10" y="375"/>
                  </a:lnTo>
                  <a:lnTo>
                    <a:pt x="54" y="491"/>
                  </a:lnTo>
                  <a:lnTo>
                    <a:pt x="135" y="572"/>
                  </a:lnTo>
                  <a:lnTo>
                    <a:pt x="233" y="625"/>
                  </a:lnTo>
                  <a:lnTo>
                    <a:pt x="349" y="625"/>
                  </a:lnTo>
                  <a:lnTo>
                    <a:pt x="456" y="572"/>
                  </a:lnTo>
                  <a:lnTo>
                    <a:pt x="537" y="491"/>
                  </a:lnTo>
                  <a:lnTo>
                    <a:pt x="581" y="375"/>
                  </a:lnTo>
                  <a:lnTo>
                    <a:pt x="581" y="313"/>
                  </a:lnTo>
                  <a:lnTo>
                    <a:pt x="581" y="250"/>
                  </a:lnTo>
                  <a:lnTo>
                    <a:pt x="537" y="134"/>
                  </a:lnTo>
                  <a:lnTo>
                    <a:pt x="456" y="54"/>
                  </a:lnTo>
                  <a:lnTo>
                    <a:pt x="349" y="0"/>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22" name="Google Shape;1822;p155"/>
            <p:cNvSpPr/>
            <p:nvPr/>
          </p:nvSpPr>
          <p:spPr>
            <a:xfrm>
              <a:off x="5990690" y="3798211"/>
              <a:ext cx="23415" cy="25189"/>
            </a:xfrm>
            <a:custGeom>
              <a:rect b="b" l="l" r="r" t="t"/>
              <a:pathLst>
                <a:path extrusionOk="0" h="626" w="582">
                  <a:moveTo>
                    <a:pt x="295" y="1"/>
                  </a:moveTo>
                  <a:lnTo>
                    <a:pt x="233" y="10"/>
                  </a:lnTo>
                  <a:lnTo>
                    <a:pt x="135" y="54"/>
                  </a:lnTo>
                  <a:lnTo>
                    <a:pt x="54" y="135"/>
                  </a:lnTo>
                  <a:lnTo>
                    <a:pt x="10" y="251"/>
                  </a:lnTo>
                  <a:lnTo>
                    <a:pt x="1" y="313"/>
                  </a:lnTo>
                  <a:lnTo>
                    <a:pt x="10" y="376"/>
                  </a:lnTo>
                  <a:lnTo>
                    <a:pt x="54" y="492"/>
                  </a:lnTo>
                  <a:lnTo>
                    <a:pt x="135" y="581"/>
                  </a:lnTo>
                  <a:lnTo>
                    <a:pt x="233" y="626"/>
                  </a:lnTo>
                  <a:lnTo>
                    <a:pt x="349" y="626"/>
                  </a:lnTo>
                  <a:lnTo>
                    <a:pt x="456" y="581"/>
                  </a:lnTo>
                  <a:lnTo>
                    <a:pt x="537" y="492"/>
                  </a:lnTo>
                  <a:lnTo>
                    <a:pt x="581" y="376"/>
                  </a:lnTo>
                  <a:lnTo>
                    <a:pt x="581" y="313"/>
                  </a:lnTo>
                  <a:lnTo>
                    <a:pt x="581" y="251"/>
                  </a:lnTo>
                  <a:lnTo>
                    <a:pt x="537" y="135"/>
                  </a:lnTo>
                  <a:lnTo>
                    <a:pt x="456" y="54"/>
                  </a:lnTo>
                  <a:lnTo>
                    <a:pt x="349" y="10"/>
                  </a:lnTo>
                  <a:lnTo>
                    <a:pt x="295" y="1"/>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23" name="Google Shape;1823;p155"/>
            <p:cNvSpPr/>
            <p:nvPr/>
          </p:nvSpPr>
          <p:spPr>
            <a:xfrm>
              <a:off x="5990690" y="3963507"/>
              <a:ext cx="23415" cy="25551"/>
            </a:xfrm>
            <a:custGeom>
              <a:rect b="b" l="l" r="r" t="t"/>
              <a:pathLst>
                <a:path extrusionOk="0" h="635" w="582">
                  <a:moveTo>
                    <a:pt x="295" y="1"/>
                  </a:moveTo>
                  <a:lnTo>
                    <a:pt x="233" y="9"/>
                  </a:lnTo>
                  <a:lnTo>
                    <a:pt x="135" y="54"/>
                  </a:lnTo>
                  <a:lnTo>
                    <a:pt x="54" y="143"/>
                  </a:lnTo>
                  <a:lnTo>
                    <a:pt x="10" y="251"/>
                  </a:lnTo>
                  <a:lnTo>
                    <a:pt x="1" y="322"/>
                  </a:lnTo>
                  <a:lnTo>
                    <a:pt x="10" y="385"/>
                  </a:lnTo>
                  <a:lnTo>
                    <a:pt x="54" y="492"/>
                  </a:lnTo>
                  <a:lnTo>
                    <a:pt x="135" y="581"/>
                  </a:lnTo>
                  <a:lnTo>
                    <a:pt x="233" y="626"/>
                  </a:lnTo>
                  <a:lnTo>
                    <a:pt x="295" y="635"/>
                  </a:lnTo>
                  <a:lnTo>
                    <a:pt x="349" y="626"/>
                  </a:lnTo>
                  <a:lnTo>
                    <a:pt x="456" y="581"/>
                  </a:lnTo>
                  <a:lnTo>
                    <a:pt x="537" y="492"/>
                  </a:lnTo>
                  <a:lnTo>
                    <a:pt x="581" y="385"/>
                  </a:lnTo>
                  <a:lnTo>
                    <a:pt x="581" y="322"/>
                  </a:lnTo>
                  <a:lnTo>
                    <a:pt x="581" y="251"/>
                  </a:lnTo>
                  <a:lnTo>
                    <a:pt x="537" y="143"/>
                  </a:lnTo>
                  <a:lnTo>
                    <a:pt x="456" y="54"/>
                  </a:lnTo>
                  <a:lnTo>
                    <a:pt x="349" y="9"/>
                  </a:lnTo>
                  <a:lnTo>
                    <a:pt x="295" y="1"/>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24" name="Google Shape;1824;p155"/>
            <p:cNvSpPr/>
            <p:nvPr/>
          </p:nvSpPr>
          <p:spPr>
            <a:xfrm>
              <a:off x="5990690" y="4129165"/>
              <a:ext cx="23415" cy="25189"/>
            </a:xfrm>
            <a:custGeom>
              <a:rect b="b" l="l" r="r" t="t"/>
              <a:pathLst>
                <a:path extrusionOk="0" h="626" w="582">
                  <a:moveTo>
                    <a:pt x="233" y="0"/>
                  </a:moveTo>
                  <a:lnTo>
                    <a:pt x="135" y="54"/>
                  </a:lnTo>
                  <a:lnTo>
                    <a:pt x="54" y="134"/>
                  </a:lnTo>
                  <a:lnTo>
                    <a:pt x="10" y="250"/>
                  </a:lnTo>
                  <a:lnTo>
                    <a:pt x="1" y="313"/>
                  </a:lnTo>
                  <a:lnTo>
                    <a:pt x="10" y="375"/>
                  </a:lnTo>
                  <a:lnTo>
                    <a:pt x="54" y="491"/>
                  </a:lnTo>
                  <a:lnTo>
                    <a:pt x="135" y="572"/>
                  </a:lnTo>
                  <a:lnTo>
                    <a:pt x="233" y="616"/>
                  </a:lnTo>
                  <a:lnTo>
                    <a:pt x="295" y="625"/>
                  </a:lnTo>
                  <a:lnTo>
                    <a:pt x="349" y="616"/>
                  </a:lnTo>
                  <a:lnTo>
                    <a:pt x="456" y="572"/>
                  </a:lnTo>
                  <a:lnTo>
                    <a:pt x="537" y="491"/>
                  </a:lnTo>
                  <a:lnTo>
                    <a:pt x="581" y="375"/>
                  </a:lnTo>
                  <a:lnTo>
                    <a:pt x="581" y="313"/>
                  </a:lnTo>
                  <a:lnTo>
                    <a:pt x="581" y="250"/>
                  </a:lnTo>
                  <a:lnTo>
                    <a:pt x="537" y="134"/>
                  </a:lnTo>
                  <a:lnTo>
                    <a:pt x="456" y="54"/>
                  </a:lnTo>
                  <a:lnTo>
                    <a:pt x="349" y="0"/>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25" name="Google Shape;1825;p155"/>
            <p:cNvSpPr/>
            <p:nvPr/>
          </p:nvSpPr>
          <p:spPr>
            <a:xfrm>
              <a:off x="5990690" y="4294460"/>
              <a:ext cx="23415" cy="25189"/>
            </a:xfrm>
            <a:custGeom>
              <a:rect b="b" l="l" r="r" t="t"/>
              <a:pathLst>
                <a:path extrusionOk="0" h="626" w="582">
                  <a:moveTo>
                    <a:pt x="233" y="0"/>
                  </a:moveTo>
                  <a:lnTo>
                    <a:pt x="135" y="54"/>
                  </a:lnTo>
                  <a:lnTo>
                    <a:pt x="54" y="134"/>
                  </a:lnTo>
                  <a:lnTo>
                    <a:pt x="10" y="250"/>
                  </a:lnTo>
                  <a:lnTo>
                    <a:pt x="1" y="313"/>
                  </a:lnTo>
                  <a:lnTo>
                    <a:pt x="10" y="375"/>
                  </a:lnTo>
                  <a:lnTo>
                    <a:pt x="54" y="491"/>
                  </a:lnTo>
                  <a:lnTo>
                    <a:pt x="135" y="572"/>
                  </a:lnTo>
                  <a:lnTo>
                    <a:pt x="233" y="625"/>
                  </a:lnTo>
                  <a:lnTo>
                    <a:pt x="349" y="625"/>
                  </a:lnTo>
                  <a:lnTo>
                    <a:pt x="456" y="572"/>
                  </a:lnTo>
                  <a:lnTo>
                    <a:pt x="537" y="491"/>
                  </a:lnTo>
                  <a:lnTo>
                    <a:pt x="581" y="375"/>
                  </a:lnTo>
                  <a:lnTo>
                    <a:pt x="581" y="313"/>
                  </a:lnTo>
                  <a:lnTo>
                    <a:pt x="581" y="250"/>
                  </a:lnTo>
                  <a:lnTo>
                    <a:pt x="537" y="134"/>
                  </a:lnTo>
                  <a:lnTo>
                    <a:pt x="456" y="54"/>
                  </a:lnTo>
                  <a:lnTo>
                    <a:pt x="349" y="0"/>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26" name="Google Shape;1826;p155"/>
            <p:cNvSpPr/>
            <p:nvPr/>
          </p:nvSpPr>
          <p:spPr>
            <a:xfrm>
              <a:off x="6163529" y="3632956"/>
              <a:ext cx="23375" cy="25189"/>
            </a:xfrm>
            <a:custGeom>
              <a:rect b="b" l="l" r="r" t="t"/>
              <a:pathLst>
                <a:path extrusionOk="0" h="626" w="581">
                  <a:moveTo>
                    <a:pt x="232" y="0"/>
                  </a:moveTo>
                  <a:lnTo>
                    <a:pt x="125" y="54"/>
                  </a:lnTo>
                  <a:lnTo>
                    <a:pt x="45" y="134"/>
                  </a:lnTo>
                  <a:lnTo>
                    <a:pt x="0" y="250"/>
                  </a:lnTo>
                  <a:lnTo>
                    <a:pt x="0" y="313"/>
                  </a:lnTo>
                  <a:lnTo>
                    <a:pt x="0" y="375"/>
                  </a:lnTo>
                  <a:lnTo>
                    <a:pt x="45" y="491"/>
                  </a:lnTo>
                  <a:lnTo>
                    <a:pt x="125" y="572"/>
                  </a:lnTo>
                  <a:lnTo>
                    <a:pt x="232" y="625"/>
                  </a:lnTo>
                  <a:lnTo>
                    <a:pt x="348" y="625"/>
                  </a:lnTo>
                  <a:lnTo>
                    <a:pt x="456" y="572"/>
                  </a:lnTo>
                  <a:lnTo>
                    <a:pt x="527" y="491"/>
                  </a:lnTo>
                  <a:lnTo>
                    <a:pt x="572" y="375"/>
                  </a:lnTo>
                  <a:lnTo>
                    <a:pt x="581" y="313"/>
                  </a:lnTo>
                  <a:lnTo>
                    <a:pt x="572" y="250"/>
                  </a:lnTo>
                  <a:lnTo>
                    <a:pt x="527" y="134"/>
                  </a:lnTo>
                  <a:lnTo>
                    <a:pt x="456" y="54"/>
                  </a:lnTo>
                  <a:lnTo>
                    <a:pt x="348" y="0"/>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27" name="Google Shape;1827;p155"/>
            <p:cNvSpPr/>
            <p:nvPr/>
          </p:nvSpPr>
          <p:spPr>
            <a:xfrm>
              <a:off x="6163529" y="3798211"/>
              <a:ext cx="23375" cy="25189"/>
            </a:xfrm>
            <a:custGeom>
              <a:rect b="b" l="l" r="r" t="t"/>
              <a:pathLst>
                <a:path extrusionOk="0" h="626" w="581">
                  <a:moveTo>
                    <a:pt x="286" y="1"/>
                  </a:moveTo>
                  <a:lnTo>
                    <a:pt x="232" y="10"/>
                  </a:lnTo>
                  <a:lnTo>
                    <a:pt x="125" y="54"/>
                  </a:lnTo>
                  <a:lnTo>
                    <a:pt x="45" y="135"/>
                  </a:lnTo>
                  <a:lnTo>
                    <a:pt x="0" y="251"/>
                  </a:lnTo>
                  <a:lnTo>
                    <a:pt x="0" y="313"/>
                  </a:lnTo>
                  <a:lnTo>
                    <a:pt x="0" y="376"/>
                  </a:lnTo>
                  <a:lnTo>
                    <a:pt x="45" y="492"/>
                  </a:lnTo>
                  <a:lnTo>
                    <a:pt x="125" y="581"/>
                  </a:lnTo>
                  <a:lnTo>
                    <a:pt x="232" y="626"/>
                  </a:lnTo>
                  <a:lnTo>
                    <a:pt x="348" y="626"/>
                  </a:lnTo>
                  <a:lnTo>
                    <a:pt x="456" y="581"/>
                  </a:lnTo>
                  <a:lnTo>
                    <a:pt x="527" y="492"/>
                  </a:lnTo>
                  <a:lnTo>
                    <a:pt x="572" y="376"/>
                  </a:lnTo>
                  <a:lnTo>
                    <a:pt x="581" y="313"/>
                  </a:lnTo>
                  <a:lnTo>
                    <a:pt x="572" y="251"/>
                  </a:lnTo>
                  <a:lnTo>
                    <a:pt x="527" y="135"/>
                  </a:lnTo>
                  <a:lnTo>
                    <a:pt x="456" y="54"/>
                  </a:lnTo>
                  <a:lnTo>
                    <a:pt x="348" y="10"/>
                  </a:lnTo>
                  <a:lnTo>
                    <a:pt x="286" y="1"/>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28" name="Google Shape;1828;p155"/>
            <p:cNvSpPr/>
            <p:nvPr/>
          </p:nvSpPr>
          <p:spPr>
            <a:xfrm>
              <a:off x="6163529" y="3963507"/>
              <a:ext cx="23375" cy="25551"/>
            </a:xfrm>
            <a:custGeom>
              <a:rect b="b" l="l" r="r" t="t"/>
              <a:pathLst>
                <a:path extrusionOk="0" h="635" w="581">
                  <a:moveTo>
                    <a:pt x="286" y="1"/>
                  </a:moveTo>
                  <a:lnTo>
                    <a:pt x="232" y="9"/>
                  </a:lnTo>
                  <a:lnTo>
                    <a:pt x="125" y="54"/>
                  </a:lnTo>
                  <a:lnTo>
                    <a:pt x="45" y="143"/>
                  </a:lnTo>
                  <a:lnTo>
                    <a:pt x="0" y="251"/>
                  </a:lnTo>
                  <a:lnTo>
                    <a:pt x="0" y="322"/>
                  </a:lnTo>
                  <a:lnTo>
                    <a:pt x="0" y="385"/>
                  </a:lnTo>
                  <a:lnTo>
                    <a:pt x="45" y="492"/>
                  </a:lnTo>
                  <a:lnTo>
                    <a:pt x="125" y="581"/>
                  </a:lnTo>
                  <a:lnTo>
                    <a:pt x="232" y="626"/>
                  </a:lnTo>
                  <a:lnTo>
                    <a:pt x="286" y="635"/>
                  </a:lnTo>
                  <a:lnTo>
                    <a:pt x="348" y="626"/>
                  </a:lnTo>
                  <a:lnTo>
                    <a:pt x="456" y="581"/>
                  </a:lnTo>
                  <a:lnTo>
                    <a:pt x="527" y="492"/>
                  </a:lnTo>
                  <a:lnTo>
                    <a:pt x="572" y="385"/>
                  </a:lnTo>
                  <a:lnTo>
                    <a:pt x="581" y="322"/>
                  </a:lnTo>
                  <a:lnTo>
                    <a:pt x="572" y="251"/>
                  </a:lnTo>
                  <a:lnTo>
                    <a:pt x="527" y="143"/>
                  </a:lnTo>
                  <a:lnTo>
                    <a:pt x="456" y="54"/>
                  </a:lnTo>
                  <a:lnTo>
                    <a:pt x="348" y="9"/>
                  </a:lnTo>
                  <a:lnTo>
                    <a:pt x="286" y="1"/>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29" name="Google Shape;1829;p155"/>
            <p:cNvSpPr/>
            <p:nvPr/>
          </p:nvSpPr>
          <p:spPr>
            <a:xfrm>
              <a:off x="6163529" y="4129165"/>
              <a:ext cx="23375" cy="25189"/>
            </a:xfrm>
            <a:custGeom>
              <a:rect b="b" l="l" r="r" t="t"/>
              <a:pathLst>
                <a:path extrusionOk="0" h="626" w="581">
                  <a:moveTo>
                    <a:pt x="232" y="0"/>
                  </a:moveTo>
                  <a:lnTo>
                    <a:pt x="125" y="54"/>
                  </a:lnTo>
                  <a:lnTo>
                    <a:pt x="45" y="134"/>
                  </a:lnTo>
                  <a:lnTo>
                    <a:pt x="0" y="250"/>
                  </a:lnTo>
                  <a:lnTo>
                    <a:pt x="0" y="313"/>
                  </a:lnTo>
                  <a:lnTo>
                    <a:pt x="0" y="375"/>
                  </a:lnTo>
                  <a:lnTo>
                    <a:pt x="45" y="491"/>
                  </a:lnTo>
                  <a:lnTo>
                    <a:pt x="125" y="572"/>
                  </a:lnTo>
                  <a:lnTo>
                    <a:pt x="232" y="616"/>
                  </a:lnTo>
                  <a:lnTo>
                    <a:pt x="286" y="625"/>
                  </a:lnTo>
                  <a:lnTo>
                    <a:pt x="348" y="616"/>
                  </a:lnTo>
                  <a:lnTo>
                    <a:pt x="456" y="572"/>
                  </a:lnTo>
                  <a:lnTo>
                    <a:pt x="527" y="491"/>
                  </a:lnTo>
                  <a:lnTo>
                    <a:pt x="572" y="375"/>
                  </a:lnTo>
                  <a:lnTo>
                    <a:pt x="581" y="313"/>
                  </a:lnTo>
                  <a:lnTo>
                    <a:pt x="572" y="250"/>
                  </a:lnTo>
                  <a:lnTo>
                    <a:pt x="527" y="134"/>
                  </a:lnTo>
                  <a:lnTo>
                    <a:pt x="456" y="54"/>
                  </a:lnTo>
                  <a:lnTo>
                    <a:pt x="348" y="0"/>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30" name="Google Shape;1830;p155"/>
            <p:cNvSpPr/>
            <p:nvPr/>
          </p:nvSpPr>
          <p:spPr>
            <a:xfrm>
              <a:off x="6163529" y="4294460"/>
              <a:ext cx="23375" cy="25189"/>
            </a:xfrm>
            <a:custGeom>
              <a:rect b="b" l="l" r="r" t="t"/>
              <a:pathLst>
                <a:path extrusionOk="0" h="626" w="581">
                  <a:moveTo>
                    <a:pt x="232" y="0"/>
                  </a:moveTo>
                  <a:lnTo>
                    <a:pt x="125" y="54"/>
                  </a:lnTo>
                  <a:lnTo>
                    <a:pt x="45" y="134"/>
                  </a:lnTo>
                  <a:lnTo>
                    <a:pt x="0" y="250"/>
                  </a:lnTo>
                  <a:lnTo>
                    <a:pt x="0" y="313"/>
                  </a:lnTo>
                  <a:lnTo>
                    <a:pt x="0" y="375"/>
                  </a:lnTo>
                  <a:lnTo>
                    <a:pt x="45" y="491"/>
                  </a:lnTo>
                  <a:lnTo>
                    <a:pt x="125" y="572"/>
                  </a:lnTo>
                  <a:lnTo>
                    <a:pt x="232" y="625"/>
                  </a:lnTo>
                  <a:lnTo>
                    <a:pt x="348" y="625"/>
                  </a:lnTo>
                  <a:lnTo>
                    <a:pt x="456" y="572"/>
                  </a:lnTo>
                  <a:lnTo>
                    <a:pt x="527" y="491"/>
                  </a:lnTo>
                  <a:lnTo>
                    <a:pt x="572" y="375"/>
                  </a:lnTo>
                  <a:lnTo>
                    <a:pt x="581" y="313"/>
                  </a:lnTo>
                  <a:lnTo>
                    <a:pt x="572" y="250"/>
                  </a:lnTo>
                  <a:lnTo>
                    <a:pt x="527" y="134"/>
                  </a:lnTo>
                  <a:lnTo>
                    <a:pt x="456" y="54"/>
                  </a:lnTo>
                  <a:lnTo>
                    <a:pt x="348" y="0"/>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31" name="Google Shape;1831;p155"/>
            <p:cNvSpPr/>
            <p:nvPr/>
          </p:nvSpPr>
          <p:spPr>
            <a:xfrm>
              <a:off x="6335965" y="3632956"/>
              <a:ext cx="23375" cy="25189"/>
            </a:xfrm>
            <a:custGeom>
              <a:rect b="b" l="l" r="r" t="t"/>
              <a:pathLst>
                <a:path extrusionOk="0" h="626" w="581">
                  <a:moveTo>
                    <a:pt x="233" y="0"/>
                  </a:moveTo>
                  <a:lnTo>
                    <a:pt x="134" y="54"/>
                  </a:lnTo>
                  <a:lnTo>
                    <a:pt x="54" y="134"/>
                  </a:lnTo>
                  <a:lnTo>
                    <a:pt x="9" y="250"/>
                  </a:lnTo>
                  <a:lnTo>
                    <a:pt x="0" y="313"/>
                  </a:lnTo>
                  <a:lnTo>
                    <a:pt x="9" y="375"/>
                  </a:lnTo>
                  <a:lnTo>
                    <a:pt x="54" y="491"/>
                  </a:lnTo>
                  <a:lnTo>
                    <a:pt x="134" y="572"/>
                  </a:lnTo>
                  <a:lnTo>
                    <a:pt x="233" y="625"/>
                  </a:lnTo>
                  <a:lnTo>
                    <a:pt x="349" y="625"/>
                  </a:lnTo>
                  <a:lnTo>
                    <a:pt x="456" y="572"/>
                  </a:lnTo>
                  <a:lnTo>
                    <a:pt x="536" y="491"/>
                  </a:lnTo>
                  <a:lnTo>
                    <a:pt x="581" y="375"/>
                  </a:lnTo>
                  <a:lnTo>
                    <a:pt x="581" y="313"/>
                  </a:lnTo>
                  <a:lnTo>
                    <a:pt x="581" y="250"/>
                  </a:lnTo>
                  <a:lnTo>
                    <a:pt x="536" y="134"/>
                  </a:lnTo>
                  <a:lnTo>
                    <a:pt x="456" y="54"/>
                  </a:lnTo>
                  <a:lnTo>
                    <a:pt x="349" y="0"/>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32" name="Google Shape;1832;p155"/>
            <p:cNvSpPr/>
            <p:nvPr/>
          </p:nvSpPr>
          <p:spPr>
            <a:xfrm>
              <a:off x="6335965" y="3798211"/>
              <a:ext cx="23375" cy="25189"/>
            </a:xfrm>
            <a:custGeom>
              <a:rect b="b" l="l" r="r" t="t"/>
              <a:pathLst>
                <a:path extrusionOk="0" h="626" w="581">
                  <a:moveTo>
                    <a:pt x="295" y="1"/>
                  </a:moveTo>
                  <a:lnTo>
                    <a:pt x="233" y="10"/>
                  </a:lnTo>
                  <a:lnTo>
                    <a:pt x="134" y="54"/>
                  </a:lnTo>
                  <a:lnTo>
                    <a:pt x="54" y="135"/>
                  </a:lnTo>
                  <a:lnTo>
                    <a:pt x="9" y="251"/>
                  </a:lnTo>
                  <a:lnTo>
                    <a:pt x="0" y="313"/>
                  </a:lnTo>
                  <a:lnTo>
                    <a:pt x="9" y="376"/>
                  </a:lnTo>
                  <a:lnTo>
                    <a:pt x="54" y="492"/>
                  </a:lnTo>
                  <a:lnTo>
                    <a:pt x="134" y="581"/>
                  </a:lnTo>
                  <a:lnTo>
                    <a:pt x="233" y="626"/>
                  </a:lnTo>
                  <a:lnTo>
                    <a:pt x="349" y="626"/>
                  </a:lnTo>
                  <a:lnTo>
                    <a:pt x="456" y="581"/>
                  </a:lnTo>
                  <a:lnTo>
                    <a:pt x="536" y="492"/>
                  </a:lnTo>
                  <a:lnTo>
                    <a:pt x="581" y="376"/>
                  </a:lnTo>
                  <a:lnTo>
                    <a:pt x="581" y="313"/>
                  </a:lnTo>
                  <a:lnTo>
                    <a:pt x="581" y="251"/>
                  </a:lnTo>
                  <a:lnTo>
                    <a:pt x="536" y="135"/>
                  </a:lnTo>
                  <a:lnTo>
                    <a:pt x="456" y="54"/>
                  </a:lnTo>
                  <a:lnTo>
                    <a:pt x="349" y="10"/>
                  </a:lnTo>
                  <a:lnTo>
                    <a:pt x="295" y="1"/>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33" name="Google Shape;1833;p155"/>
            <p:cNvSpPr/>
            <p:nvPr/>
          </p:nvSpPr>
          <p:spPr>
            <a:xfrm>
              <a:off x="6335965" y="3963507"/>
              <a:ext cx="23375" cy="25551"/>
            </a:xfrm>
            <a:custGeom>
              <a:rect b="b" l="l" r="r" t="t"/>
              <a:pathLst>
                <a:path extrusionOk="0" h="635" w="581">
                  <a:moveTo>
                    <a:pt x="295" y="1"/>
                  </a:moveTo>
                  <a:lnTo>
                    <a:pt x="233" y="9"/>
                  </a:lnTo>
                  <a:lnTo>
                    <a:pt x="134" y="54"/>
                  </a:lnTo>
                  <a:lnTo>
                    <a:pt x="54" y="143"/>
                  </a:lnTo>
                  <a:lnTo>
                    <a:pt x="9" y="251"/>
                  </a:lnTo>
                  <a:lnTo>
                    <a:pt x="0" y="322"/>
                  </a:lnTo>
                  <a:lnTo>
                    <a:pt x="9" y="385"/>
                  </a:lnTo>
                  <a:lnTo>
                    <a:pt x="54" y="492"/>
                  </a:lnTo>
                  <a:lnTo>
                    <a:pt x="134" y="581"/>
                  </a:lnTo>
                  <a:lnTo>
                    <a:pt x="233" y="626"/>
                  </a:lnTo>
                  <a:lnTo>
                    <a:pt x="295" y="635"/>
                  </a:lnTo>
                  <a:lnTo>
                    <a:pt x="349" y="626"/>
                  </a:lnTo>
                  <a:lnTo>
                    <a:pt x="456" y="581"/>
                  </a:lnTo>
                  <a:lnTo>
                    <a:pt x="536" y="492"/>
                  </a:lnTo>
                  <a:lnTo>
                    <a:pt x="581" y="385"/>
                  </a:lnTo>
                  <a:lnTo>
                    <a:pt x="581" y="322"/>
                  </a:lnTo>
                  <a:lnTo>
                    <a:pt x="581" y="251"/>
                  </a:lnTo>
                  <a:lnTo>
                    <a:pt x="536" y="143"/>
                  </a:lnTo>
                  <a:lnTo>
                    <a:pt x="456" y="54"/>
                  </a:lnTo>
                  <a:lnTo>
                    <a:pt x="349" y="9"/>
                  </a:lnTo>
                  <a:lnTo>
                    <a:pt x="295" y="1"/>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34" name="Google Shape;1834;p155"/>
            <p:cNvSpPr/>
            <p:nvPr/>
          </p:nvSpPr>
          <p:spPr>
            <a:xfrm>
              <a:off x="6335965" y="4129165"/>
              <a:ext cx="23375" cy="25189"/>
            </a:xfrm>
            <a:custGeom>
              <a:rect b="b" l="l" r="r" t="t"/>
              <a:pathLst>
                <a:path extrusionOk="0" h="626" w="581">
                  <a:moveTo>
                    <a:pt x="233" y="0"/>
                  </a:moveTo>
                  <a:lnTo>
                    <a:pt x="134" y="54"/>
                  </a:lnTo>
                  <a:lnTo>
                    <a:pt x="54" y="134"/>
                  </a:lnTo>
                  <a:lnTo>
                    <a:pt x="9" y="250"/>
                  </a:lnTo>
                  <a:lnTo>
                    <a:pt x="0" y="313"/>
                  </a:lnTo>
                  <a:lnTo>
                    <a:pt x="9" y="375"/>
                  </a:lnTo>
                  <a:lnTo>
                    <a:pt x="54" y="491"/>
                  </a:lnTo>
                  <a:lnTo>
                    <a:pt x="134" y="572"/>
                  </a:lnTo>
                  <a:lnTo>
                    <a:pt x="233" y="616"/>
                  </a:lnTo>
                  <a:lnTo>
                    <a:pt x="295" y="625"/>
                  </a:lnTo>
                  <a:lnTo>
                    <a:pt x="349" y="616"/>
                  </a:lnTo>
                  <a:lnTo>
                    <a:pt x="456" y="572"/>
                  </a:lnTo>
                  <a:lnTo>
                    <a:pt x="536" y="491"/>
                  </a:lnTo>
                  <a:lnTo>
                    <a:pt x="581" y="375"/>
                  </a:lnTo>
                  <a:lnTo>
                    <a:pt x="581" y="313"/>
                  </a:lnTo>
                  <a:lnTo>
                    <a:pt x="581" y="250"/>
                  </a:lnTo>
                  <a:lnTo>
                    <a:pt x="536" y="134"/>
                  </a:lnTo>
                  <a:lnTo>
                    <a:pt x="456" y="54"/>
                  </a:lnTo>
                  <a:lnTo>
                    <a:pt x="349" y="0"/>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35" name="Google Shape;1835;p155"/>
            <p:cNvSpPr/>
            <p:nvPr/>
          </p:nvSpPr>
          <p:spPr>
            <a:xfrm>
              <a:off x="6335965" y="4294460"/>
              <a:ext cx="23375" cy="25189"/>
            </a:xfrm>
            <a:custGeom>
              <a:rect b="b" l="l" r="r" t="t"/>
              <a:pathLst>
                <a:path extrusionOk="0" h="626" w="581">
                  <a:moveTo>
                    <a:pt x="233" y="0"/>
                  </a:moveTo>
                  <a:lnTo>
                    <a:pt x="134" y="54"/>
                  </a:lnTo>
                  <a:lnTo>
                    <a:pt x="54" y="134"/>
                  </a:lnTo>
                  <a:lnTo>
                    <a:pt x="9" y="250"/>
                  </a:lnTo>
                  <a:lnTo>
                    <a:pt x="0" y="313"/>
                  </a:lnTo>
                  <a:lnTo>
                    <a:pt x="9" y="375"/>
                  </a:lnTo>
                  <a:lnTo>
                    <a:pt x="54" y="491"/>
                  </a:lnTo>
                  <a:lnTo>
                    <a:pt x="134" y="572"/>
                  </a:lnTo>
                  <a:lnTo>
                    <a:pt x="233" y="625"/>
                  </a:lnTo>
                  <a:lnTo>
                    <a:pt x="349" y="625"/>
                  </a:lnTo>
                  <a:lnTo>
                    <a:pt x="456" y="572"/>
                  </a:lnTo>
                  <a:lnTo>
                    <a:pt x="536" y="491"/>
                  </a:lnTo>
                  <a:lnTo>
                    <a:pt x="581" y="375"/>
                  </a:lnTo>
                  <a:lnTo>
                    <a:pt x="581" y="313"/>
                  </a:lnTo>
                  <a:lnTo>
                    <a:pt x="581" y="250"/>
                  </a:lnTo>
                  <a:lnTo>
                    <a:pt x="536" y="134"/>
                  </a:lnTo>
                  <a:lnTo>
                    <a:pt x="456" y="54"/>
                  </a:lnTo>
                  <a:lnTo>
                    <a:pt x="349" y="0"/>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36" name="Google Shape;1836;p155"/>
            <p:cNvSpPr/>
            <p:nvPr/>
          </p:nvSpPr>
          <p:spPr>
            <a:xfrm>
              <a:off x="6508764" y="3632956"/>
              <a:ext cx="23415" cy="25189"/>
            </a:xfrm>
            <a:custGeom>
              <a:rect b="b" l="l" r="r" t="t"/>
              <a:pathLst>
                <a:path extrusionOk="0" h="626" w="582">
                  <a:moveTo>
                    <a:pt x="233" y="0"/>
                  </a:moveTo>
                  <a:lnTo>
                    <a:pt x="126" y="54"/>
                  </a:lnTo>
                  <a:lnTo>
                    <a:pt x="45" y="134"/>
                  </a:lnTo>
                  <a:lnTo>
                    <a:pt x="10" y="250"/>
                  </a:lnTo>
                  <a:lnTo>
                    <a:pt x="1" y="313"/>
                  </a:lnTo>
                  <a:lnTo>
                    <a:pt x="10" y="375"/>
                  </a:lnTo>
                  <a:lnTo>
                    <a:pt x="45" y="491"/>
                  </a:lnTo>
                  <a:lnTo>
                    <a:pt x="126" y="572"/>
                  </a:lnTo>
                  <a:lnTo>
                    <a:pt x="233" y="625"/>
                  </a:lnTo>
                  <a:lnTo>
                    <a:pt x="349" y="625"/>
                  </a:lnTo>
                  <a:lnTo>
                    <a:pt x="456" y="572"/>
                  </a:lnTo>
                  <a:lnTo>
                    <a:pt x="528" y="491"/>
                  </a:lnTo>
                  <a:lnTo>
                    <a:pt x="572" y="375"/>
                  </a:lnTo>
                  <a:lnTo>
                    <a:pt x="581" y="313"/>
                  </a:lnTo>
                  <a:lnTo>
                    <a:pt x="572" y="250"/>
                  </a:lnTo>
                  <a:lnTo>
                    <a:pt x="528" y="134"/>
                  </a:lnTo>
                  <a:lnTo>
                    <a:pt x="456" y="54"/>
                  </a:lnTo>
                  <a:lnTo>
                    <a:pt x="349" y="0"/>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37" name="Google Shape;1837;p155"/>
            <p:cNvSpPr/>
            <p:nvPr/>
          </p:nvSpPr>
          <p:spPr>
            <a:xfrm>
              <a:off x="6508764" y="3798211"/>
              <a:ext cx="23415" cy="25189"/>
            </a:xfrm>
            <a:custGeom>
              <a:rect b="b" l="l" r="r" t="t"/>
              <a:pathLst>
                <a:path extrusionOk="0" h="626" w="582">
                  <a:moveTo>
                    <a:pt x="287" y="1"/>
                  </a:moveTo>
                  <a:lnTo>
                    <a:pt x="233" y="10"/>
                  </a:lnTo>
                  <a:lnTo>
                    <a:pt x="126" y="54"/>
                  </a:lnTo>
                  <a:lnTo>
                    <a:pt x="45" y="135"/>
                  </a:lnTo>
                  <a:lnTo>
                    <a:pt x="10" y="251"/>
                  </a:lnTo>
                  <a:lnTo>
                    <a:pt x="1" y="313"/>
                  </a:lnTo>
                  <a:lnTo>
                    <a:pt x="10" y="376"/>
                  </a:lnTo>
                  <a:lnTo>
                    <a:pt x="45" y="492"/>
                  </a:lnTo>
                  <a:lnTo>
                    <a:pt x="126" y="581"/>
                  </a:lnTo>
                  <a:lnTo>
                    <a:pt x="233" y="626"/>
                  </a:lnTo>
                  <a:lnTo>
                    <a:pt x="349" y="626"/>
                  </a:lnTo>
                  <a:lnTo>
                    <a:pt x="456" y="581"/>
                  </a:lnTo>
                  <a:lnTo>
                    <a:pt x="528" y="492"/>
                  </a:lnTo>
                  <a:lnTo>
                    <a:pt x="572" y="376"/>
                  </a:lnTo>
                  <a:lnTo>
                    <a:pt x="581" y="313"/>
                  </a:lnTo>
                  <a:lnTo>
                    <a:pt x="572" y="251"/>
                  </a:lnTo>
                  <a:lnTo>
                    <a:pt x="528" y="135"/>
                  </a:lnTo>
                  <a:lnTo>
                    <a:pt x="456" y="54"/>
                  </a:lnTo>
                  <a:lnTo>
                    <a:pt x="349" y="10"/>
                  </a:lnTo>
                  <a:lnTo>
                    <a:pt x="287" y="1"/>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38" name="Google Shape;1838;p155"/>
            <p:cNvSpPr/>
            <p:nvPr/>
          </p:nvSpPr>
          <p:spPr>
            <a:xfrm>
              <a:off x="6508764" y="3963507"/>
              <a:ext cx="23415" cy="25551"/>
            </a:xfrm>
            <a:custGeom>
              <a:rect b="b" l="l" r="r" t="t"/>
              <a:pathLst>
                <a:path extrusionOk="0" h="635" w="582">
                  <a:moveTo>
                    <a:pt x="287" y="1"/>
                  </a:moveTo>
                  <a:lnTo>
                    <a:pt x="233" y="9"/>
                  </a:lnTo>
                  <a:lnTo>
                    <a:pt x="126" y="54"/>
                  </a:lnTo>
                  <a:lnTo>
                    <a:pt x="45" y="143"/>
                  </a:lnTo>
                  <a:lnTo>
                    <a:pt x="10" y="251"/>
                  </a:lnTo>
                  <a:lnTo>
                    <a:pt x="1" y="322"/>
                  </a:lnTo>
                  <a:lnTo>
                    <a:pt x="10" y="385"/>
                  </a:lnTo>
                  <a:lnTo>
                    <a:pt x="45" y="492"/>
                  </a:lnTo>
                  <a:lnTo>
                    <a:pt x="126" y="581"/>
                  </a:lnTo>
                  <a:lnTo>
                    <a:pt x="233" y="626"/>
                  </a:lnTo>
                  <a:lnTo>
                    <a:pt x="287" y="635"/>
                  </a:lnTo>
                  <a:lnTo>
                    <a:pt x="349" y="626"/>
                  </a:lnTo>
                  <a:lnTo>
                    <a:pt x="456" y="581"/>
                  </a:lnTo>
                  <a:lnTo>
                    <a:pt x="528" y="492"/>
                  </a:lnTo>
                  <a:lnTo>
                    <a:pt x="572" y="385"/>
                  </a:lnTo>
                  <a:lnTo>
                    <a:pt x="581" y="322"/>
                  </a:lnTo>
                  <a:lnTo>
                    <a:pt x="572" y="251"/>
                  </a:lnTo>
                  <a:lnTo>
                    <a:pt x="528" y="143"/>
                  </a:lnTo>
                  <a:lnTo>
                    <a:pt x="456" y="54"/>
                  </a:lnTo>
                  <a:lnTo>
                    <a:pt x="349" y="9"/>
                  </a:lnTo>
                  <a:lnTo>
                    <a:pt x="287" y="1"/>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39" name="Google Shape;1839;p155"/>
            <p:cNvSpPr/>
            <p:nvPr/>
          </p:nvSpPr>
          <p:spPr>
            <a:xfrm>
              <a:off x="6508764" y="4129165"/>
              <a:ext cx="23415" cy="25189"/>
            </a:xfrm>
            <a:custGeom>
              <a:rect b="b" l="l" r="r" t="t"/>
              <a:pathLst>
                <a:path extrusionOk="0" h="626" w="582">
                  <a:moveTo>
                    <a:pt x="233" y="0"/>
                  </a:moveTo>
                  <a:lnTo>
                    <a:pt x="126" y="54"/>
                  </a:lnTo>
                  <a:lnTo>
                    <a:pt x="45" y="134"/>
                  </a:lnTo>
                  <a:lnTo>
                    <a:pt x="10" y="250"/>
                  </a:lnTo>
                  <a:lnTo>
                    <a:pt x="1" y="313"/>
                  </a:lnTo>
                  <a:lnTo>
                    <a:pt x="10" y="375"/>
                  </a:lnTo>
                  <a:lnTo>
                    <a:pt x="45" y="491"/>
                  </a:lnTo>
                  <a:lnTo>
                    <a:pt x="126" y="572"/>
                  </a:lnTo>
                  <a:lnTo>
                    <a:pt x="233" y="616"/>
                  </a:lnTo>
                  <a:lnTo>
                    <a:pt x="287" y="625"/>
                  </a:lnTo>
                  <a:lnTo>
                    <a:pt x="349" y="616"/>
                  </a:lnTo>
                  <a:lnTo>
                    <a:pt x="456" y="572"/>
                  </a:lnTo>
                  <a:lnTo>
                    <a:pt x="528" y="491"/>
                  </a:lnTo>
                  <a:lnTo>
                    <a:pt x="572" y="375"/>
                  </a:lnTo>
                  <a:lnTo>
                    <a:pt x="581" y="313"/>
                  </a:lnTo>
                  <a:lnTo>
                    <a:pt x="572" y="250"/>
                  </a:lnTo>
                  <a:lnTo>
                    <a:pt x="528" y="134"/>
                  </a:lnTo>
                  <a:lnTo>
                    <a:pt x="456" y="54"/>
                  </a:lnTo>
                  <a:lnTo>
                    <a:pt x="349" y="0"/>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40" name="Google Shape;1840;p155"/>
            <p:cNvSpPr/>
            <p:nvPr/>
          </p:nvSpPr>
          <p:spPr>
            <a:xfrm>
              <a:off x="6508764" y="4294460"/>
              <a:ext cx="23415" cy="25189"/>
            </a:xfrm>
            <a:custGeom>
              <a:rect b="b" l="l" r="r" t="t"/>
              <a:pathLst>
                <a:path extrusionOk="0" h="626" w="582">
                  <a:moveTo>
                    <a:pt x="233" y="0"/>
                  </a:moveTo>
                  <a:lnTo>
                    <a:pt x="126" y="54"/>
                  </a:lnTo>
                  <a:lnTo>
                    <a:pt x="45" y="134"/>
                  </a:lnTo>
                  <a:lnTo>
                    <a:pt x="10" y="250"/>
                  </a:lnTo>
                  <a:lnTo>
                    <a:pt x="1" y="313"/>
                  </a:lnTo>
                  <a:lnTo>
                    <a:pt x="10" y="375"/>
                  </a:lnTo>
                  <a:lnTo>
                    <a:pt x="45" y="491"/>
                  </a:lnTo>
                  <a:lnTo>
                    <a:pt x="126" y="572"/>
                  </a:lnTo>
                  <a:lnTo>
                    <a:pt x="233" y="625"/>
                  </a:lnTo>
                  <a:lnTo>
                    <a:pt x="349" y="625"/>
                  </a:lnTo>
                  <a:lnTo>
                    <a:pt x="456" y="572"/>
                  </a:lnTo>
                  <a:lnTo>
                    <a:pt x="528" y="491"/>
                  </a:lnTo>
                  <a:lnTo>
                    <a:pt x="572" y="375"/>
                  </a:lnTo>
                  <a:lnTo>
                    <a:pt x="581" y="313"/>
                  </a:lnTo>
                  <a:lnTo>
                    <a:pt x="572" y="250"/>
                  </a:lnTo>
                  <a:lnTo>
                    <a:pt x="528" y="134"/>
                  </a:lnTo>
                  <a:lnTo>
                    <a:pt x="456" y="54"/>
                  </a:lnTo>
                  <a:lnTo>
                    <a:pt x="349" y="0"/>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841" name="Google Shape;1841;p155"/>
          <p:cNvSpPr/>
          <p:nvPr/>
        </p:nvSpPr>
        <p:spPr>
          <a:xfrm>
            <a:off x="8698265" y="4870865"/>
            <a:ext cx="136800" cy="139800"/>
          </a:xfrm>
          <a:prstGeom prst="ellipse">
            <a:avLst/>
          </a:pr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2" name="Google Shape;1842;p155"/>
          <p:cNvSpPr txBox="1"/>
          <p:nvPr>
            <p:ph idx="12" type="sldNum"/>
          </p:nvPr>
        </p:nvSpPr>
        <p:spPr>
          <a:xfrm>
            <a:off x="290521" y="4874925"/>
            <a:ext cx="312300" cy="131700"/>
          </a:xfrm>
          <a:prstGeom prst="rect">
            <a:avLst/>
          </a:prstGeom>
          <a:noFill/>
          <a:ln>
            <a:noFill/>
          </a:ln>
        </p:spPr>
        <p:txBody>
          <a:bodyPr anchorCtr="0" anchor="ctr" bIns="0" lIns="0" spcFirstLastPara="1" rIns="0" wrap="square" tIns="0">
            <a:noAutofit/>
          </a:bodyPr>
          <a:lstStyle>
            <a:lvl1pPr indent="0" lvl="0"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1pPr>
            <a:lvl2pPr indent="0" lvl="1"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2pPr>
            <a:lvl3pPr indent="0" lvl="2"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3pPr>
            <a:lvl4pPr indent="0" lvl="3"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4pPr>
            <a:lvl5pPr indent="0" lvl="4"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5pPr>
            <a:lvl6pPr indent="0" lvl="5"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6pPr>
            <a:lvl7pPr indent="0" lvl="6"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7pPr>
            <a:lvl8pPr indent="0" lvl="7"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8pPr>
            <a:lvl9pPr indent="0" lvl="8"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9pPr>
          </a:lstStyle>
          <a:p>
            <a:pPr indent="0" lvl="0" marL="0" rtl="0" algn="l">
              <a:spcBef>
                <a:spcPts val="0"/>
              </a:spcBef>
              <a:spcAft>
                <a:spcPts val="0"/>
              </a:spcAft>
              <a:buNone/>
            </a:pPr>
            <a:fld id="{00000000-1234-1234-1234-123412341234}" type="slidenum">
              <a:rPr lang="en"/>
              <a:t>‹#›</a:t>
            </a:fld>
            <a:endParaRPr/>
          </a:p>
        </p:txBody>
      </p:sp>
      <p:sp>
        <p:nvSpPr>
          <p:cNvPr id="1843" name="Google Shape;1843;p155"/>
          <p:cNvSpPr txBox="1"/>
          <p:nvPr/>
        </p:nvSpPr>
        <p:spPr>
          <a:xfrm>
            <a:off x="1206943" y="4874925"/>
            <a:ext cx="1577100" cy="131700"/>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Clr>
                <a:srgbClr val="000000"/>
              </a:buClr>
              <a:buSzPts val="600"/>
              <a:buFont typeface="Arial"/>
              <a:buNone/>
            </a:pPr>
            <a:r>
              <a:rPr lang="en" sz="600">
                <a:solidFill>
                  <a:schemeClr val="dk2"/>
                </a:solidFill>
                <a:latin typeface="Helvetica Neue"/>
                <a:ea typeface="Helvetica Neue"/>
                <a:cs typeface="Helvetica Neue"/>
                <a:sym typeface="Helvetica Neue"/>
              </a:rPr>
              <a:t>2022 © AppFolio, Inc. Confidential</a:t>
            </a:r>
            <a:endParaRPr sz="600">
              <a:solidFill>
                <a:schemeClr val="dk2"/>
              </a:solidFill>
              <a:latin typeface="Helvetica Neue"/>
              <a:ea typeface="Helvetica Neue"/>
              <a:cs typeface="Helvetica Neue"/>
              <a:sym typeface="Helvetica Neue"/>
            </a:endParaRPr>
          </a:p>
        </p:txBody>
      </p:sp>
      <p:grpSp>
        <p:nvGrpSpPr>
          <p:cNvPr id="1844" name="Google Shape;1844;p155"/>
          <p:cNvGrpSpPr/>
          <p:nvPr/>
        </p:nvGrpSpPr>
        <p:grpSpPr>
          <a:xfrm>
            <a:off x="8684368" y="4856161"/>
            <a:ext cx="164601" cy="164574"/>
            <a:chOff x="5701200" y="2981425"/>
            <a:chExt cx="927850" cy="905250"/>
          </a:xfrm>
        </p:grpSpPr>
        <p:sp>
          <p:nvSpPr>
            <p:cNvPr id="1845" name="Google Shape;1845;p155"/>
            <p:cNvSpPr/>
            <p:nvPr/>
          </p:nvSpPr>
          <p:spPr>
            <a:xfrm>
              <a:off x="5701200" y="2981425"/>
              <a:ext cx="927850" cy="905250"/>
            </a:xfrm>
            <a:custGeom>
              <a:rect b="b" l="l" r="r" t="t"/>
              <a:pathLst>
                <a:path extrusionOk="0" h="36210" w="37114">
                  <a:moveTo>
                    <a:pt x="20237" y="5748"/>
                  </a:moveTo>
                  <a:lnTo>
                    <a:pt x="20587" y="5761"/>
                  </a:lnTo>
                  <a:lnTo>
                    <a:pt x="20925" y="5788"/>
                  </a:lnTo>
                  <a:lnTo>
                    <a:pt x="21262" y="5815"/>
                  </a:lnTo>
                  <a:lnTo>
                    <a:pt x="21599" y="5869"/>
                  </a:lnTo>
                  <a:lnTo>
                    <a:pt x="21936" y="5923"/>
                  </a:lnTo>
                  <a:lnTo>
                    <a:pt x="22274" y="5991"/>
                  </a:lnTo>
                  <a:lnTo>
                    <a:pt x="22597" y="6072"/>
                  </a:lnTo>
                  <a:lnTo>
                    <a:pt x="22921" y="6166"/>
                  </a:lnTo>
                  <a:lnTo>
                    <a:pt x="23245" y="6260"/>
                  </a:lnTo>
                  <a:lnTo>
                    <a:pt x="23569" y="6368"/>
                  </a:lnTo>
                  <a:lnTo>
                    <a:pt x="23893" y="6503"/>
                  </a:lnTo>
                  <a:lnTo>
                    <a:pt x="24203" y="6625"/>
                  </a:lnTo>
                  <a:lnTo>
                    <a:pt x="24513" y="6773"/>
                  </a:lnTo>
                  <a:lnTo>
                    <a:pt x="24823" y="6922"/>
                  </a:lnTo>
                  <a:lnTo>
                    <a:pt x="25120" y="7083"/>
                  </a:lnTo>
                  <a:lnTo>
                    <a:pt x="25417" y="7272"/>
                  </a:lnTo>
                  <a:lnTo>
                    <a:pt x="25714" y="7488"/>
                  </a:lnTo>
                  <a:lnTo>
                    <a:pt x="26011" y="7731"/>
                  </a:lnTo>
                  <a:lnTo>
                    <a:pt x="26307" y="8001"/>
                  </a:lnTo>
                  <a:lnTo>
                    <a:pt x="26604" y="8298"/>
                  </a:lnTo>
                  <a:lnTo>
                    <a:pt x="26887" y="8621"/>
                  </a:lnTo>
                  <a:lnTo>
                    <a:pt x="27157" y="8972"/>
                  </a:lnTo>
                  <a:lnTo>
                    <a:pt x="27292" y="9174"/>
                  </a:lnTo>
                  <a:lnTo>
                    <a:pt x="27414" y="9363"/>
                  </a:lnTo>
                  <a:lnTo>
                    <a:pt x="27535" y="9579"/>
                  </a:lnTo>
                  <a:lnTo>
                    <a:pt x="27656" y="9795"/>
                  </a:lnTo>
                  <a:lnTo>
                    <a:pt x="27764" y="10024"/>
                  </a:lnTo>
                  <a:lnTo>
                    <a:pt x="27872" y="10254"/>
                  </a:lnTo>
                  <a:lnTo>
                    <a:pt x="27967" y="10497"/>
                  </a:lnTo>
                  <a:lnTo>
                    <a:pt x="28061" y="10753"/>
                  </a:lnTo>
                  <a:lnTo>
                    <a:pt x="28142" y="11023"/>
                  </a:lnTo>
                  <a:lnTo>
                    <a:pt x="28223" y="11292"/>
                  </a:lnTo>
                  <a:lnTo>
                    <a:pt x="28290" y="11576"/>
                  </a:lnTo>
                  <a:lnTo>
                    <a:pt x="28358" y="11873"/>
                  </a:lnTo>
                  <a:lnTo>
                    <a:pt x="28412" y="12169"/>
                  </a:lnTo>
                  <a:lnTo>
                    <a:pt x="28452" y="12493"/>
                  </a:lnTo>
                  <a:lnTo>
                    <a:pt x="28493" y="12817"/>
                  </a:lnTo>
                  <a:lnTo>
                    <a:pt x="28520" y="13154"/>
                  </a:lnTo>
                  <a:lnTo>
                    <a:pt x="28533" y="13491"/>
                  </a:lnTo>
                  <a:lnTo>
                    <a:pt x="28533" y="13856"/>
                  </a:lnTo>
                  <a:lnTo>
                    <a:pt x="28533" y="15893"/>
                  </a:lnTo>
                  <a:lnTo>
                    <a:pt x="28560" y="17039"/>
                  </a:lnTo>
                  <a:lnTo>
                    <a:pt x="28560" y="18186"/>
                  </a:lnTo>
                  <a:lnTo>
                    <a:pt x="28560" y="19319"/>
                  </a:lnTo>
                  <a:lnTo>
                    <a:pt x="28533" y="20412"/>
                  </a:lnTo>
                  <a:lnTo>
                    <a:pt x="28506" y="20938"/>
                  </a:lnTo>
                  <a:lnTo>
                    <a:pt x="28479" y="21451"/>
                  </a:lnTo>
                  <a:lnTo>
                    <a:pt x="28425" y="21937"/>
                  </a:lnTo>
                  <a:lnTo>
                    <a:pt x="28371" y="22395"/>
                  </a:lnTo>
                  <a:lnTo>
                    <a:pt x="28304" y="22827"/>
                  </a:lnTo>
                  <a:lnTo>
                    <a:pt x="28223" y="23218"/>
                  </a:lnTo>
                  <a:lnTo>
                    <a:pt x="28142" y="23582"/>
                  </a:lnTo>
                  <a:lnTo>
                    <a:pt x="28034" y="23906"/>
                  </a:lnTo>
                  <a:lnTo>
                    <a:pt x="27845" y="24392"/>
                  </a:lnTo>
                  <a:lnTo>
                    <a:pt x="27629" y="24864"/>
                  </a:lnTo>
                  <a:lnTo>
                    <a:pt x="27387" y="25323"/>
                  </a:lnTo>
                  <a:lnTo>
                    <a:pt x="27117" y="25768"/>
                  </a:lnTo>
                  <a:lnTo>
                    <a:pt x="26833" y="26200"/>
                  </a:lnTo>
                  <a:lnTo>
                    <a:pt x="26523" y="26618"/>
                  </a:lnTo>
                  <a:lnTo>
                    <a:pt x="26199" y="27009"/>
                  </a:lnTo>
                  <a:lnTo>
                    <a:pt x="25835" y="27400"/>
                  </a:lnTo>
                  <a:lnTo>
                    <a:pt x="25471" y="27751"/>
                  </a:lnTo>
                  <a:lnTo>
                    <a:pt x="25080" y="28088"/>
                  </a:lnTo>
                  <a:lnTo>
                    <a:pt x="24661" y="28412"/>
                  </a:lnTo>
                  <a:lnTo>
                    <a:pt x="24243" y="28709"/>
                  </a:lnTo>
                  <a:lnTo>
                    <a:pt x="23798" y="28979"/>
                  </a:lnTo>
                  <a:lnTo>
                    <a:pt x="23353" y="29222"/>
                  </a:lnTo>
                  <a:lnTo>
                    <a:pt x="22881" y="29451"/>
                  </a:lnTo>
                  <a:lnTo>
                    <a:pt x="22409" y="29640"/>
                  </a:lnTo>
                  <a:lnTo>
                    <a:pt x="22287" y="29694"/>
                  </a:lnTo>
                  <a:lnTo>
                    <a:pt x="21788" y="29869"/>
                  </a:lnTo>
                  <a:lnTo>
                    <a:pt x="21289" y="30031"/>
                  </a:lnTo>
                  <a:lnTo>
                    <a:pt x="20776" y="30152"/>
                  </a:lnTo>
                  <a:lnTo>
                    <a:pt x="20264" y="30260"/>
                  </a:lnTo>
                  <a:lnTo>
                    <a:pt x="19737" y="30341"/>
                  </a:lnTo>
                  <a:lnTo>
                    <a:pt x="19211" y="30395"/>
                  </a:lnTo>
                  <a:lnTo>
                    <a:pt x="18685" y="30422"/>
                  </a:lnTo>
                  <a:lnTo>
                    <a:pt x="17484" y="30422"/>
                  </a:lnTo>
                  <a:lnTo>
                    <a:pt x="17134" y="30395"/>
                  </a:lnTo>
                  <a:lnTo>
                    <a:pt x="16769" y="30368"/>
                  </a:lnTo>
                  <a:lnTo>
                    <a:pt x="16405" y="30328"/>
                  </a:lnTo>
                  <a:lnTo>
                    <a:pt x="16027" y="30274"/>
                  </a:lnTo>
                  <a:lnTo>
                    <a:pt x="15650" y="30193"/>
                  </a:lnTo>
                  <a:lnTo>
                    <a:pt x="15272" y="30112"/>
                  </a:lnTo>
                  <a:lnTo>
                    <a:pt x="14894" y="30017"/>
                  </a:lnTo>
                  <a:lnTo>
                    <a:pt x="14517" y="29910"/>
                  </a:lnTo>
                  <a:lnTo>
                    <a:pt x="14139" y="29788"/>
                  </a:lnTo>
                  <a:lnTo>
                    <a:pt x="13761" y="29653"/>
                  </a:lnTo>
                  <a:lnTo>
                    <a:pt x="13383" y="29505"/>
                  </a:lnTo>
                  <a:lnTo>
                    <a:pt x="13019" y="29343"/>
                  </a:lnTo>
                  <a:lnTo>
                    <a:pt x="12655" y="29168"/>
                  </a:lnTo>
                  <a:lnTo>
                    <a:pt x="12304" y="28979"/>
                  </a:lnTo>
                  <a:lnTo>
                    <a:pt x="11967" y="28776"/>
                  </a:lnTo>
                  <a:lnTo>
                    <a:pt x="11630" y="28560"/>
                  </a:lnTo>
                  <a:lnTo>
                    <a:pt x="11306" y="28345"/>
                  </a:lnTo>
                  <a:lnTo>
                    <a:pt x="10982" y="28102"/>
                  </a:lnTo>
                  <a:lnTo>
                    <a:pt x="10685" y="27859"/>
                  </a:lnTo>
                  <a:lnTo>
                    <a:pt x="10402" y="27603"/>
                  </a:lnTo>
                  <a:lnTo>
                    <a:pt x="10132" y="27319"/>
                  </a:lnTo>
                  <a:lnTo>
                    <a:pt x="9889" y="27036"/>
                  </a:lnTo>
                  <a:lnTo>
                    <a:pt x="9646" y="26739"/>
                  </a:lnTo>
                  <a:lnTo>
                    <a:pt x="9431" y="26429"/>
                  </a:lnTo>
                  <a:lnTo>
                    <a:pt x="9242" y="26119"/>
                  </a:lnTo>
                  <a:lnTo>
                    <a:pt x="9066" y="25781"/>
                  </a:lnTo>
                  <a:lnTo>
                    <a:pt x="8918" y="25444"/>
                  </a:lnTo>
                  <a:lnTo>
                    <a:pt x="8797" y="25080"/>
                  </a:lnTo>
                  <a:lnTo>
                    <a:pt x="8702" y="24716"/>
                  </a:lnTo>
                  <a:lnTo>
                    <a:pt x="8621" y="24338"/>
                  </a:lnTo>
                  <a:lnTo>
                    <a:pt x="8581" y="23960"/>
                  </a:lnTo>
                  <a:lnTo>
                    <a:pt x="8567" y="23555"/>
                  </a:lnTo>
                  <a:lnTo>
                    <a:pt x="8581" y="23097"/>
                  </a:lnTo>
                  <a:lnTo>
                    <a:pt x="8608" y="22840"/>
                  </a:lnTo>
                  <a:lnTo>
                    <a:pt x="8635" y="22598"/>
                  </a:lnTo>
                  <a:lnTo>
                    <a:pt x="8675" y="22328"/>
                  </a:lnTo>
                  <a:lnTo>
                    <a:pt x="8729" y="22071"/>
                  </a:lnTo>
                  <a:lnTo>
                    <a:pt x="8797" y="21802"/>
                  </a:lnTo>
                  <a:lnTo>
                    <a:pt x="8877" y="21518"/>
                  </a:lnTo>
                  <a:lnTo>
                    <a:pt x="8972" y="21249"/>
                  </a:lnTo>
                  <a:lnTo>
                    <a:pt x="9080" y="20965"/>
                  </a:lnTo>
                  <a:lnTo>
                    <a:pt x="9201" y="20682"/>
                  </a:lnTo>
                  <a:lnTo>
                    <a:pt x="9350" y="20399"/>
                  </a:lnTo>
                  <a:lnTo>
                    <a:pt x="9512" y="20129"/>
                  </a:lnTo>
                  <a:lnTo>
                    <a:pt x="9700" y="19846"/>
                  </a:lnTo>
                  <a:lnTo>
                    <a:pt x="9903" y="19562"/>
                  </a:lnTo>
                  <a:lnTo>
                    <a:pt x="10132" y="19292"/>
                  </a:lnTo>
                  <a:lnTo>
                    <a:pt x="10388" y="19023"/>
                  </a:lnTo>
                  <a:lnTo>
                    <a:pt x="10658" y="18766"/>
                  </a:lnTo>
                  <a:lnTo>
                    <a:pt x="10955" y="18510"/>
                  </a:lnTo>
                  <a:lnTo>
                    <a:pt x="11279" y="18254"/>
                  </a:lnTo>
                  <a:lnTo>
                    <a:pt x="11630" y="18011"/>
                  </a:lnTo>
                  <a:lnTo>
                    <a:pt x="12007" y="17781"/>
                  </a:lnTo>
                  <a:lnTo>
                    <a:pt x="12426" y="17552"/>
                  </a:lnTo>
                  <a:lnTo>
                    <a:pt x="12857" y="17350"/>
                  </a:lnTo>
                  <a:lnTo>
                    <a:pt x="13329" y="17147"/>
                  </a:lnTo>
                  <a:lnTo>
                    <a:pt x="13829" y="16959"/>
                  </a:lnTo>
                  <a:lnTo>
                    <a:pt x="14368" y="16770"/>
                  </a:lnTo>
                  <a:lnTo>
                    <a:pt x="14935" y="16621"/>
                  </a:lnTo>
                  <a:lnTo>
                    <a:pt x="15542" y="16473"/>
                  </a:lnTo>
                  <a:lnTo>
                    <a:pt x="16176" y="16338"/>
                  </a:lnTo>
                  <a:lnTo>
                    <a:pt x="16864" y="16230"/>
                  </a:lnTo>
                  <a:lnTo>
                    <a:pt x="17579" y="16122"/>
                  </a:lnTo>
                  <a:lnTo>
                    <a:pt x="18240" y="16041"/>
                  </a:lnTo>
                  <a:lnTo>
                    <a:pt x="19292" y="15933"/>
                  </a:lnTo>
                  <a:lnTo>
                    <a:pt x="20331" y="15785"/>
                  </a:lnTo>
                  <a:lnTo>
                    <a:pt x="21370" y="15623"/>
                  </a:lnTo>
                  <a:lnTo>
                    <a:pt x="22409" y="15434"/>
                  </a:lnTo>
                  <a:lnTo>
                    <a:pt x="22773" y="15340"/>
                  </a:lnTo>
                  <a:lnTo>
                    <a:pt x="23097" y="15245"/>
                  </a:lnTo>
                  <a:lnTo>
                    <a:pt x="23393" y="15151"/>
                  </a:lnTo>
                  <a:lnTo>
                    <a:pt x="23650" y="15043"/>
                  </a:lnTo>
                  <a:lnTo>
                    <a:pt x="23866" y="14921"/>
                  </a:lnTo>
                  <a:lnTo>
                    <a:pt x="24054" y="14800"/>
                  </a:lnTo>
                  <a:lnTo>
                    <a:pt x="24216" y="14665"/>
                  </a:lnTo>
                  <a:lnTo>
                    <a:pt x="24351" y="14530"/>
                  </a:lnTo>
                  <a:lnTo>
                    <a:pt x="24473" y="14395"/>
                  </a:lnTo>
                  <a:lnTo>
                    <a:pt x="24554" y="14260"/>
                  </a:lnTo>
                  <a:lnTo>
                    <a:pt x="24621" y="14112"/>
                  </a:lnTo>
                  <a:lnTo>
                    <a:pt x="24675" y="13977"/>
                  </a:lnTo>
                  <a:lnTo>
                    <a:pt x="24715" y="13829"/>
                  </a:lnTo>
                  <a:lnTo>
                    <a:pt x="24729" y="13694"/>
                  </a:lnTo>
                  <a:lnTo>
                    <a:pt x="24742" y="13559"/>
                  </a:lnTo>
                  <a:lnTo>
                    <a:pt x="24756" y="13424"/>
                  </a:lnTo>
                  <a:lnTo>
                    <a:pt x="24769" y="13276"/>
                  </a:lnTo>
                  <a:lnTo>
                    <a:pt x="24769" y="13127"/>
                  </a:lnTo>
                  <a:lnTo>
                    <a:pt x="24756" y="12817"/>
                  </a:lnTo>
                  <a:lnTo>
                    <a:pt x="24715" y="12534"/>
                  </a:lnTo>
                  <a:lnTo>
                    <a:pt x="24675" y="12385"/>
                  </a:lnTo>
                  <a:lnTo>
                    <a:pt x="24635" y="12237"/>
                  </a:lnTo>
                  <a:lnTo>
                    <a:pt x="24581" y="12102"/>
                  </a:lnTo>
                  <a:lnTo>
                    <a:pt x="24527" y="11967"/>
                  </a:lnTo>
                  <a:lnTo>
                    <a:pt x="24392" y="11697"/>
                  </a:lnTo>
                  <a:lnTo>
                    <a:pt x="24230" y="11454"/>
                  </a:lnTo>
                  <a:lnTo>
                    <a:pt x="24135" y="11333"/>
                  </a:lnTo>
                  <a:lnTo>
                    <a:pt x="24041" y="11225"/>
                  </a:lnTo>
                  <a:lnTo>
                    <a:pt x="23879" y="11050"/>
                  </a:lnTo>
                  <a:lnTo>
                    <a:pt x="23717" y="10888"/>
                  </a:lnTo>
                  <a:lnTo>
                    <a:pt x="23528" y="10726"/>
                  </a:lnTo>
                  <a:lnTo>
                    <a:pt x="23326" y="10591"/>
                  </a:lnTo>
                  <a:lnTo>
                    <a:pt x="23110" y="10470"/>
                  </a:lnTo>
                  <a:lnTo>
                    <a:pt x="22867" y="10348"/>
                  </a:lnTo>
                  <a:lnTo>
                    <a:pt x="22611" y="10240"/>
                  </a:lnTo>
                  <a:lnTo>
                    <a:pt x="22341" y="10146"/>
                  </a:lnTo>
                  <a:lnTo>
                    <a:pt x="22058" y="10065"/>
                  </a:lnTo>
                  <a:lnTo>
                    <a:pt x="21748" y="9997"/>
                  </a:lnTo>
                  <a:lnTo>
                    <a:pt x="21424" y="9930"/>
                  </a:lnTo>
                  <a:lnTo>
                    <a:pt x="21086" y="9889"/>
                  </a:lnTo>
                  <a:lnTo>
                    <a:pt x="20722" y="9849"/>
                  </a:lnTo>
                  <a:lnTo>
                    <a:pt x="20344" y="9822"/>
                  </a:lnTo>
                  <a:lnTo>
                    <a:pt x="19953" y="9809"/>
                  </a:lnTo>
                  <a:lnTo>
                    <a:pt x="19535" y="9795"/>
                  </a:lnTo>
                  <a:lnTo>
                    <a:pt x="19157" y="9809"/>
                  </a:lnTo>
                  <a:lnTo>
                    <a:pt x="18780" y="9822"/>
                  </a:lnTo>
                  <a:lnTo>
                    <a:pt x="18429" y="9849"/>
                  </a:lnTo>
                  <a:lnTo>
                    <a:pt x="18092" y="9889"/>
                  </a:lnTo>
                  <a:lnTo>
                    <a:pt x="17781" y="9930"/>
                  </a:lnTo>
                  <a:lnTo>
                    <a:pt x="17484" y="9984"/>
                  </a:lnTo>
                  <a:lnTo>
                    <a:pt x="17188" y="10051"/>
                  </a:lnTo>
                  <a:lnTo>
                    <a:pt x="16931" y="10132"/>
                  </a:lnTo>
                  <a:lnTo>
                    <a:pt x="16675" y="10213"/>
                  </a:lnTo>
                  <a:lnTo>
                    <a:pt x="16432" y="10308"/>
                  </a:lnTo>
                  <a:lnTo>
                    <a:pt x="16203" y="10416"/>
                  </a:lnTo>
                  <a:lnTo>
                    <a:pt x="16001" y="10524"/>
                  </a:lnTo>
                  <a:lnTo>
                    <a:pt x="15798" y="10631"/>
                  </a:lnTo>
                  <a:lnTo>
                    <a:pt x="15609" y="10753"/>
                  </a:lnTo>
                  <a:lnTo>
                    <a:pt x="15434" y="10888"/>
                  </a:lnTo>
                  <a:lnTo>
                    <a:pt x="15272" y="11023"/>
                  </a:lnTo>
                  <a:lnTo>
                    <a:pt x="15124" y="11171"/>
                  </a:lnTo>
                  <a:lnTo>
                    <a:pt x="14989" y="11319"/>
                  </a:lnTo>
                  <a:lnTo>
                    <a:pt x="14854" y="11468"/>
                  </a:lnTo>
                  <a:lnTo>
                    <a:pt x="14732" y="11630"/>
                  </a:lnTo>
                  <a:lnTo>
                    <a:pt x="14624" y="11792"/>
                  </a:lnTo>
                  <a:lnTo>
                    <a:pt x="14517" y="11954"/>
                  </a:lnTo>
                  <a:lnTo>
                    <a:pt x="14422" y="12129"/>
                  </a:lnTo>
                  <a:lnTo>
                    <a:pt x="14341" y="12304"/>
                  </a:lnTo>
                  <a:lnTo>
                    <a:pt x="14179" y="12669"/>
                  </a:lnTo>
                  <a:lnTo>
                    <a:pt x="14058" y="13046"/>
                  </a:lnTo>
                  <a:lnTo>
                    <a:pt x="13950" y="13424"/>
                  </a:lnTo>
                  <a:lnTo>
                    <a:pt x="13856" y="13815"/>
                  </a:lnTo>
                  <a:lnTo>
                    <a:pt x="13815" y="14004"/>
                  </a:lnTo>
                  <a:lnTo>
                    <a:pt x="13761" y="14179"/>
                  </a:lnTo>
                  <a:lnTo>
                    <a:pt x="13694" y="14341"/>
                  </a:lnTo>
                  <a:lnTo>
                    <a:pt x="13613" y="14503"/>
                  </a:lnTo>
                  <a:lnTo>
                    <a:pt x="13505" y="14652"/>
                  </a:lnTo>
                  <a:lnTo>
                    <a:pt x="13397" y="14800"/>
                  </a:lnTo>
                  <a:lnTo>
                    <a:pt x="13262" y="14935"/>
                  </a:lnTo>
                  <a:lnTo>
                    <a:pt x="13127" y="15043"/>
                  </a:lnTo>
                  <a:lnTo>
                    <a:pt x="12979" y="15151"/>
                  </a:lnTo>
                  <a:lnTo>
                    <a:pt x="12817" y="15245"/>
                  </a:lnTo>
                  <a:lnTo>
                    <a:pt x="12655" y="15313"/>
                  </a:lnTo>
                  <a:lnTo>
                    <a:pt x="12479" y="15380"/>
                  </a:lnTo>
                  <a:lnTo>
                    <a:pt x="12304" y="15421"/>
                  </a:lnTo>
                  <a:lnTo>
                    <a:pt x="12115" y="15448"/>
                  </a:lnTo>
                  <a:lnTo>
                    <a:pt x="11751" y="15448"/>
                  </a:lnTo>
                  <a:lnTo>
                    <a:pt x="11562" y="15434"/>
                  </a:lnTo>
                  <a:lnTo>
                    <a:pt x="11373" y="15407"/>
                  </a:lnTo>
                  <a:lnTo>
                    <a:pt x="11184" y="15367"/>
                  </a:lnTo>
                  <a:lnTo>
                    <a:pt x="10995" y="15313"/>
                  </a:lnTo>
                  <a:lnTo>
                    <a:pt x="10820" y="15232"/>
                  </a:lnTo>
                  <a:lnTo>
                    <a:pt x="10645" y="15137"/>
                  </a:lnTo>
                  <a:lnTo>
                    <a:pt x="10496" y="15029"/>
                  </a:lnTo>
                  <a:lnTo>
                    <a:pt x="10334" y="14908"/>
                  </a:lnTo>
                  <a:lnTo>
                    <a:pt x="10200" y="14773"/>
                  </a:lnTo>
                  <a:lnTo>
                    <a:pt x="10078" y="14625"/>
                  </a:lnTo>
                  <a:lnTo>
                    <a:pt x="9970" y="14463"/>
                  </a:lnTo>
                  <a:lnTo>
                    <a:pt x="9876" y="14287"/>
                  </a:lnTo>
                  <a:lnTo>
                    <a:pt x="9795" y="14112"/>
                  </a:lnTo>
                  <a:lnTo>
                    <a:pt x="9741" y="13937"/>
                  </a:lnTo>
                  <a:lnTo>
                    <a:pt x="9687" y="13748"/>
                  </a:lnTo>
                  <a:lnTo>
                    <a:pt x="9660" y="13545"/>
                  </a:lnTo>
                  <a:lnTo>
                    <a:pt x="9660" y="13424"/>
                  </a:lnTo>
                  <a:lnTo>
                    <a:pt x="9700" y="13127"/>
                  </a:lnTo>
                  <a:lnTo>
                    <a:pt x="9741" y="12817"/>
                  </a:lnTo>
                  <a:lnTo>
                    <a:pt x="9795" y="12520"/>
                  </a:lnTo>
                  <a:lnTo>
                    <a:pt x="9849" y="12223"/>
                  </a:lnTo>
                  <a:lnTo>
                    <a:pt x="9930" y="11927"/>
                  </a:lnTo>
                  <a:lnTo>
                    <a:pt x="10011" y="11643"/>
                  </a:lnTo>
                  <a:lnTo>
                    <a:pt x="10105" y="11360"/>
                  </a:lnTo>
                  <a:lnTo>
                    <a:pt x="10213" y="11077"/>
                  </a:lnTo>
                  <a:lnTo>
                    <a:pt x="10334" y="10793"/>
                  </a:lnTo>
                  <a:lnTo>
                    <a:pt x="10456" y="10524"/>
                  </a:lnTo>
                  <a:lnTo>
                    <a:pt x="10591" y="10254"/>
                  </a:lnTo>
                  <a:lnTo>
                    <a:pt x="10739" y="9984"/>
                  </a:lnTo>
                  <a:lnTo>
                    <a:pt x="10901" y="9728"/>
                  </a:lnTo>
                  <a:lnTo>
                    <a:pt x="11063" y="9471"/>
                  </a:lnTo>
                  <a:lnTo>
                    <a:pt x="11252" y="9228"/>
                  </a:lnTo>
                  <a:lnTo>
                    <a:pt x="11427" y="8986"/>
                  </a:lnTo>
                  <a:lnTo>
                    <a:pt x="11603" y="8783"/>
                  </a:lnTo>
                  <a:lnTo>
                    <a:pt x="11778" y="8594"/>
                  </a:lnTo>
                  <a:lnTo>
                    <a:pt x="11953" y="8405"/>
                  </a:lnTo>
                  <a:lnTo>
                    <a:pt x="12142" y="8230"/>
                  </a:lnTo>
                  <a:lnTo>
                    <a:pt x="12345" y="8055"/>
                  </a:lnTo>
                  <a:lnTo>
                    <a:pt x="12547" y="7893"/>
                  </a:lnTo>
                  <a:lnTo>
                    <a:pt x="12749" y="7731"/>
                  </a:lnTo>
                  <a:lnTo>
                    <a:pt x="12965" y="7569"/>
                  </a:lnTo>
                  <a:lnTo>
                    <a:pt x="13181" y="7421"/>
                  </a:lnTo>
                  <a:lnTo>
                    <a:pt x="13410" y="7286"/>
                  </a:lnTo>
                  <a:lnTo>
                    <a:pt x="13640" y="7151"/>
                  </a:lnTo>
                  <a:lnTo>
                    <a:pt x="13869" y="7016"/>
                  </a:lnTo>
                  <a:lnTo>
                    <a:pt x="14125" y="6895"/>
                  </a:lnTo>
                  <a:lnTo>
                    <a:pt x="14368" y="6773"/>
                  </a:lnTo>
                  <a:lnTo>
                    <a:pt x="14624" y="6665"/>
                  </a:lnTo>
                  <a:lnTo>
                    <a:pt x="14881" y="6557"/>
                  </a:lnTo>
                  <a:lnTo>
                    <a:pt x="15434" y="6368"/>
                  </a:lnTo>
                  <a:lnTo>
                    <a:pt x="16001" y="6207"/>
                  </a:lnTo>
                  <a:lnTo>
                    <a:pt x="16581" y="6058"/>
                  </a:lnTo>
                  <a:lnTo>
                    <a:pt x="17201" y="5950"/>
                  </a:lnTo>
                  <a:lnTo>
                    <a:pt x="17835" y="5856"/>
                  </a:lnTo>
                  <a:lnTo>
                    <a:pt x="18496" y="5802"/>
                  </a:lnTo>
                  <a:lnTo>
                    <a:pt x="19184" y="5761"/>
                  </a:lnTo>
                  <a:lnTo>
                    <a:pt x="19899" y="5748"/>
                  </a:lnTo>
                  <a:close/>
                  <a:moveTo>
                    <a:pt x="18523" y="1"/>
                  </a:moveTo>
                  <a:lnTo>
                    <a:pt x="18038" y="14"/>
                  </a:lnTo>
                  <a:lnTo>
                    <a:pt x="17565" y="28"/>
                  </a:lnTo>
                  <a:lnTo>
                    <a:pt x="17093" y="55"/>
                  </a:lnTo>
                  <a:lnTo>
                    <a:pt x="16621" y="95"/>
                  </a:lnTo>
                  <a:lnTo>
                    <a:pt x="16149" y="149"/>
                  </a:lnTo>
                  <a:lnTo>
                    <a:pt x="15690" y="203"/>
                  </a:lnTo>
                  <a:lnTo>
                    <a:pt x="15232" y="271"/>
                  </a:lnTo>
                  <a:lnTo>
                    <a:pt x="14773" y="352"/>
                  </a:lnTo>
                  <a:lnTo>
                    <a:pt x="14328" y="446"/>
                  </a:lnTo>
                  <a:lnTo>
                    <a:pt x="13882" y="540"/>
                  </a:lnTo>
                  <a:lnTo>
                    <a:pt x="13437" y="648"/>
                  </a:lnTo>
                  <a:lnTo>
                    <a:pt x="12992" y="770"/>
                  </a:lnTo>
                  <a:lnTo>
                    <a:pt x="12560" y="905"/>
                  </a:lnTo>
                  <a:lnTo>
                    <a:pt x="12129" y="1040"/>
                  </a:lnTo>
                  <a:lnTo>
                    <a:pt x="11711" y="1201"/>
                  </a:lnTo>
                  <a:lnTo>
                    <a:pt x="11292" y="1350"/>
                  </a:lnTo>
                  <a:lnTo>
                    <a:pt x="10874" y="1525"/>
                  </a:lnTo>
                  <a:lnTo>
                    <a:pt x="10469" y="1701"/>
                  </a:lnTo>
                  <a:lnTo>
                    <a:pt x="10065" y="1890"/>
                  </a:lnTo>
                  <a:lnTo>
                    <a:pt x="9673" y="2078"/>
                  </a:lnTo>
                  <a:lnTo>
                    <a:pt x="9282" y="2294"/>
                  </a:lnTo>
                  <a:lnTo>
                    <a:pt x="8891" y="2497"/>
                  </a:lnTo>
                  <a:lnTo>
                    <a:pt x="8513" y="2726"/>
                  </a:lnTo>
                  <a:lnTo>
                    <a:pt x="8149" y="2955"/>
                  </a:lnTo>
                  <a:lnTo>
                    <a:pt x="7771" y="3198"/>
                  </a:lnTo>
                  <a:lnTo>
                    <a:pt x="7420" y="3441"/>
                  </a:lnTo>
                  <a:lnTo>
                    <a:pt x="7070" y="3697"/>
                  </a:lnTo>
                  <a:lnTo>
                    <a:pt x="6719" y="3967"/>
                  </a:lnTo>
                  <a:lnTo>
                    <a:pt x="6382" y="4237"/>
                  </a:lnTo>
                  <a:lnTo>
                    <a:pt x="6044" y="4520"/>
                  </a:lnTo>
                  <a:lnTo>
                    <a:pt x="5721" y="4803"/>
                  </a:lnTo>
                  <a:lnTo>
                    <a:pt x="5410" y="5100"/>
                  </a:lnTo>
                  <a:lnTo>
                    <a:pt x="5100" y="5411"/>
                  </a:lnTo>
                  <a:lnTo>
                    <a:pt x="4790" y="5721"/>
                  </a:lnTo>
                  <a:lnTo>
                    <a:pt x="4493" y="6031"/>
                  </a:lnTo>
                  <a:lnTo>
                    <a:pt x="4210" y="6368"/>
                  </a:lnTo>
                  <a:lnTo>
                    <a:pt x="3940" y="6692"/>
                  </a:lnTo>
                  <a:lnTo>
                    <a:pt x="3670" y="7029"/>
                  </a:lnTo>
                  <a:lnTo>
                    <a:pt x="3400" y="7380"/>
                  </a:lnTo>
                  <a:lnTo>
                    <a:pt x="3144" y="7731"/>
                  </a:lnTo>
                  <a:lnTo>
                    <a:pt x="2901" y="8095"/>
                  </a:lnTo>
                  <a:lnTo>
                    <a:pt x="2672" y="8473"/>
                  </a:lnTo>
                  <a:lnTo>
                    <a:pt x="2442" y="8837"/>
                  </a:lnTo>
                  <a:lnTo>
                    <a:pt x="2227" y="9228"/>
                  </a:lnTo>
                  <a:lnTo>
                    <a:pt x="2011" y="9606"/>
                  </a:lnTo>
                  <a:lnTo>
                    <a:pt x="1822" y="9997"/>
                  </a:lnTo>
                  <a:lnTo>
                    <a:pt x="1633" y="10402"/>
                  </a:lnTo>
                  <a:lnTo>
                    <a:pt x="1444" y="10807"/>
                  </a:lnTo>
                  <a:lnTo>
                    <a:pt x="1282" y="11225"/>
                  </a:lnTo>
                  <a:lnTo>
                    <a:pt x="1120" y="11643"/>
                  </a:lnTo>
                  <a:lnTo>
                    <a:pt x="972" y="12061"/>
                  </a:lnTo>
                  <a:lnTo>
                    <a:pt x="824" y="12493"/>
                  </a:lnTo>
                  <a:lnTo>
                    <a:pt x="702" y="12925"/>
                  </a:lnTo>
                  <a:lnTo>
                    <a:pt x="581" y="13357"/>
                  </a:lnTo>
                  <a:lnTo>
                    <a:pt x="473" y="13802"/>
                  </a:lnTo>
                  <a:lnTo>
                    <a:pt x="378" y="14260"/>
                  </a:lnTo>
                  <a:lnTo>
                    <a:pt x="284" y="14719"/>
                  </a:lnTo>
                  <a:lnTo>
                    <a:pt x="216" y="15178"/>
                  </a:lnTo>
                  <a:lnTo>
                    <a:pt x="149" y="15636"/>
                  </a:lnTo>
                  <a:lnTo>
                    <a:pt x="95" y="16109"/>
                  </a:lnTo>
                  <a:lnTo>
                    <a:pt x="55" y="16581"/>
                  </a:lnTo>
                  <a:lnTo>
                    <a:pt x="28" y="17066"/>
                  </a:lnTo>
                  <a:lnTo>
                    <a:pt x="1" y="17539"/>
                  </a:lnTo>
                  <a:lnTo>
                    <a:pt x="1" y="18024"/>
                  </a:lnTo>
                  <a:lnTo>
                    <a:pt x="1" y="18523"/>
                  </a:lnTo>
                  <a:lnTo>
                    <a:pt x="28" y="18996"/>
                  </a:lnTo>
                  <a:lnTo>
                    <a:pt x="55" y="19481"/>
                  </a:lnTo>
                  <a:lnTo>
                    <a:pt x="95" y="19953"/>
                  </a:lnTo>
                  <a:lnTo>
                    <a:pt x="149" y="20426"/>
                  </a:lnTo>
                  <a:lnTo>
                    <a:pt x="216" y="20898"/>
                  </a:lnTo>
                  <a:lnTo>
                    <a:pt x="284" y="21356"/>
                  </a:lnTo>
                  <a:lnTo>
                    <a:pt x="378" y="21815"/>
                  </a:lnTo>
                  <a:lnTo>
                    <a:pt x="473" y="22260"/>
                  </a:lnTo>
                  <a:lnTo>
                    <a:pt x="581" y="22706"/>
                  </a:lnTo>
                  <a:lnTo>
                    <a:pt x="702" y="23151"/>
                  </a:lnTo>
                  <a:lnTo>
                    <a:pt x="824" y="23582"/>
                  </a:lnTo>
                  <a:lnTo>
                    <a:pt x="972" y="24014"/>
                  </a:lnTo>
                  <a:lnTo>
                    <a:pt x="1120" y="24446"/>
                  </a:lnTo>
                  <a:lnTo>
                    <a:pt x="1282" y="24864"/>
                  </a:lnTo>
                  <a:lnTo>
                    <a:pt x="1444" y="25282"/>
                  </a:lnTo>
                  <a:lnTo>
                    <a:pt x="1633" y="25687"/>
                  </a:lnTo>
                  <a:lnTo>
                    <a:pt x="1822" y="26092"/>
                  </a:lnTo>
                  <a:lnTo>
                    <a:pt x="2011" y="26483"/>
                  </a:lnTo>
                  <a:lnTo>
                    <a:pt x="2227" y="26874"/>
                  </a:lnTo>
                  <a:lnTo>
                    <a:pt x="2442" y="27265"/>
                  </a:lnTo>
                  <a:lnTo>
                    <a:pt x="2672" y="27643"/>
                  </a:lnTo>
                  <a:lnTo>
                    <a:pt x="2901" y="28007"/>
                  </a:lnTo>
                  <a:lnTo>
                    <a:pt x="3144" y="28372"/>
                  </a:lnTo>
                  <a:lnTo>
                    <a:pt x="3400" y="28736"/>
                  </a:lnTo>
                  <a:lnTo>
                    <a:pt x="3670" y="29087"/>
                  </a:lnTo>
                  <a:lnTo>
                    <a:pt x="3940" y="29424"/>
                  </a:lnTo>
                  <a:lnTo>
                    <a:pt x="4210" y="29761"/>
                  </a:lnTo>
                  <a:lnTo>
                    <a:pt x="4493" y="30098"/>
                  </a:lnTo>
                  <a:lnTo>
                    <a:pt x="4790" y="30422"/>
                  </a:lnTo>
                  <a:lnTo>
                    <a:pt x="5100" y="30732"/>
                  </a:lnTo>
                  <a:lnTo>
                    <a:pt x="5410" y="31043"/>
                  </a:lnTo>
                  <a:lnTo>
                    <a:pt x="5721" y="31340"/>
                  </a:lnTo>
                  <a:lnTo>
                    <a:pt x="6044" y="31636"/>
                  </a:lnTo>
                  <a:lnTo>
                    <a:pt x="6382" y="31920"/>
                  </a:lnTo>
                  <a:lnTo>
                    <a:pt x="6719" y="32189"/>
                  </a:lnTo>
                  <a:lnTo>
                    <a:pt x="7070" y="32459"/>
                  </a:lnTo>
                  <a:lnTo>
                    <a:pt x="7420" y="32716"/>
                  </a:lnTo>
                  <a:lnTo>
                    <a:pt x="7771" y="32972"/>
                  </a:lnTo>
                  <a:lnTo>
                    <a:pt x="8149" y="33215"/>
                  </a:lnTo>
                  <a:lnTo>
                    <a:pt x="8513" y="33458"/>
                  </a:lnTo>
                  <a:lnTo>
                    <a:pt x="8891" y="33673"/>
                  </a:lnTo>
                  <a:lnTo>
                    <a:pt x="9282" y="33889"/>
                  </a:lnTo>
                  <a:lnTo>
                    <a:pt x="9673" y="34105"/>
                  </a:lnTo>
                  <a:lnTo>
                    <a:pt x="10065" y="34307"/>
                  </a:lnTo>
                  <a:lnTo>
                    <a:pt x="10469" y="34496"/>
                  </a:lnTo>
                  <a:lnTo>
                    <a:pt x="10874" y="34672"/>
                  </a:lnTo>
                  <a:lnTo>
                    <a:pt x="11292" y="34847"/>
                  </a:lnTo>
                  <a:lnTo>
                    <a:pt x="11711" y="35009"/>
                  </a:lnTo>
                  <a:lnTo>
                    <a:pt x="12129" y="35157"/>
                  </a:lnTo>
                  <a:lnTo>
                    <a:pt x="12560" y="35306"/>
                  </a:lnTo>
                  <a:lnTo>
                    <a:pt x="12992" y="35427"/>
                  </a:lnTo>
                  <a:lnTo>
                    <a:pt x="13437" y="35562"/>
                  </a:lnTo>
                  <a:lnTo>
                    <a:pt x="13882" y="35670"/>
                  </a:lnTo>
                  <a:lnTo>
                    <a:pt x="14328" y="35764"/>
                  </a:lnTo>
                  <a:lnTo>
                    <a:pt x="14773" y="35859"/>
                  </a:lnTo>
                  <a:lnTo>
                    <a:pt x="15232" y="35940"/>
                  </a:lnTo>
                  <a:lnTo>
                    <a:pt x="15690" y="36021"/>
                  </a:lnTo>
                  <a:lnTo>
                    <a:pt x="16149" y="36075"/>
                  </a:lnTo>
                  <a:lnTo>
                    <a:pt x="16621" y="36129"/>
                  </a:lnTo>
                  <a:lnTo>
                    <a:pt x="17093" y="36169"/>
                  </a:lnTo>
                  <a:lnTo>
                    <a:pt x="17565" y="36196"/>
                  </a:lnTo>
                  <a:lnTo>
                    <a:pt x="18038" y="36210"/>
                  </a:lnTo>
                  <a:lnTo>
                    <a:pt x="19009" y="36210"/>
                  </a:lnTo>
                  <a:lnTo>
                    <a:pt x="19481" y="36196"/>
                  </a:lnTo>
                  <a:lnTo>
                    <a:pt x="19953" y="36169"/>
                  </a:lnTo>
                  <a:lnTo>
                    <a:pt x="20425" y="36129"/>
                  </a:lnTo>
                  <a:lnTo>
                    <a:pt x="20898" y="36075"/>
                  </a:lnTo>
                  <a:lnTo>
                    <a:pt x="21356" y="36021"/>
                  </a:lnTo>
                  <a:lnTo>
                    <a:pt x="21815" y="35953"/>
                  </a:lnTo>
                  <a:lnTo>
                    <a:pt x="22274" y="35872"/>
                  </a:lnTo>
                  <a:lnTo>
                    <a:pt x="22719" y="35778"/>
                  </a:lnTo>
                  <a:lnTo>
                    <a:pt x="23178" y="35670"/>
                  </a:lnTo>
                  <a:lnTo>
                    <a:pt x="23623" y="35562"/>
                  </a:lnTo>
                  <a:lnTo>
                    <a:pt x="24054" y="35441"/>
                  </a:lnTo>
                  <a:lnTo>
                    <a:pt x="24486" y="35306"/>
                  </a:lnTo>
                  <a:lnTo>
                    <a:pt x="24918" y="35171"/>
                  </a:lnTo>
                  <a:lnTo>
                    <a:pt x="25350" y="35022"/>
                  </a:lnTo>
                  <a:lnTo>
                    <a:pt x="25768" y="34861"/>
                  </a:lnTo>
                  <a:lnTo>
                    <a:pt x="26186" y="34685"/>
                  </a:lnTo>
                  <a:lnTo>
                    <a:pt x="26591" y="34510"/>
                  </a:lnTo>
                  <a:lnTo>
                    <a:pt x="26995" y="34321"/>
                  </a:lnTo>
                  <a:lnTo>
                    <a:pt x="27387" y="34119"/>
                  </a:lnTo>
                  <a:lnTo>
                    <a:pt x="27778" y="33916"/>
                  </a:lnTo>
                  <a:lnTo>
                    <a:pt x="28169" y="33700"/>
                  </a:lnTo>
                  <a:lnTo>
                    <a:pt x="28547" y="33471"/>
                  </a:lnTo>
                  <a:lnTo>
                    <a:pt x="28925" y="33242"/>
                  </a:lnTo>
                  <a:lnTo>
                    <a:pt x="29289" y="32999"/>
                  </a:lnTo>
                  <a:lnTo>
                    <a:pt x="29653" y="32756"/>
                  </a:lnTo>
                  <a:lnTo>
                    <a:pt x="30004" y="32500"/>
                  </a:lnTo>
                  <a:lnTo>
                    <a:pt x="30355" y="32230"/>
                  </a:lnTo>
                  <a:lnTo>
                    <a:pt x="30692" y="31947"/>
                  </a:lnTo>
                  <a:lnTo>
                    <a:pt x="31029" y="31663"/>
                  </a:lnTo>
                  <a:lnTo>
                    <a:pt x="31353" y="31380"/>
                  </a:lnTo>
                  <a:lnTo>
                    <a:pt x="31677" y="31083"/>
                  </a:lnTo>
                  <a:lnTo>
                    <a:pt x="31987" y="30773"/>
                  </a:lnTo>
                  <a:lnTo>
                    <a:pt x="32284" y="30463"/>
                  </a:lnTo>
                  <a:lnTo>
                    <a:pt x="32580" y="30139"/>
                  </a:lnTo>
                  <a:lnTo>
                    <a:pt x="32877" y="29815"/>
                  </a:lnTo>
                  <a:lnTo>
                    <a:pt x="33147" y="29478"/>
                  </a:lnTo>
                  <a:lnTo>
                    <a:pt x="33430" y="29127"/>
                  </a:lnTo>
                  <a:lnTo>
                    <a:pt x="33687" y="28776"/>
                  </a:lnTo>
                  <a:lnTo>
                    <a:pt x="33943" y="28426"/>
                  </a:lnTo>
                  <a:lnTo>
                    <a:pt x="34186" y="28061"/>
                  </a:lnTo>
                  <a:lnTo>
                    <a:pt x="34429" y="27697"/>
                  </a:lnTo>
                  <a:lnTo>
                    <a:pt x="34658" y="27319"/>
                  </a:lnTo>
                  <a:lnTo>
                    <a:pt x="34874" y="26928"/>
                  </a:lnTo>
                  <a:lnTo>
                    <a:pt x="35076" y="26537"/>
                  </a:lnTo>
                  <a:lnTo>
                    <a:pt x="35279" y="26146"/>
                  </a:lnTo>
                  <a:lnTo>
                    <a:pt x="35467" y="25741"/>
                  </a:lnTo>
                  <a:lnTo>
                    <a:pt x="35656" y="25336"/>
                  </a:lnTo>
                  <a:lnTo>
                    <a:pt x="35832" y="24918"/>
                  </a:lnTo>
                  <a:lnTo>
                    <a:pt x="35980" y="24500"/>
                  </a:lnTo>
                  <a:lnTo>
                    <a:pt x="36142" y="24068"/>
                  </a:lnTo>
                  <a:lnTo>
                    <a:pt x="36277" y="23636"/>
                  </a:lnTo>
                  <a:lnTo>
                    <a:pt x="36412" y="23205"/>
                  </a:lnTo>
                  <a:lnTo>
                    <a:pt x="36533" y="22760"/>
                  </a:lnTo>
                  <a:lnTo>
                    <a:pt x="36641" y="22314"/>
                  </a:lnTo>
                  <a:lnTo>
                    <a:pt x="36736" y="21856"/>
                  </a:lnTo>
                  <a:lnTo>
                    <a:pt x="36817" y="21397"/>
                  </a:lnTo>
                  <a:lnTo>
                    <a:pt x="36897" y="20938"/>
                  </a:lnTo>
                  <a:lnTo>
                    <a:pt x="36965" y="20466"/>
                  </a:lnTo>
                  <a:lnTo>
                    <a:pt x="37019" y="19994"/>
                  </a:lnTo>
                  <a:lnTo>
                    <a:pt x="37059" y="19522"/>
                  </a:lnTo>
                  <a:lnTo>
                    <a:pt x="37086" y="19036"/>
                  </a:lnTo>
                  <a:lnTo>
                    <a:pt x="37100" y="18550"/>
                  </a:lnTo>
                  <a:lnTo>
                    <a:pt x="37113" y="18065"/>
                  </a:lnTo>
                  <a:lnTo>
                    <a:pt x="37100" y="17579"/>
                  </a:lnTo>
                  <a:lnTo>
                    <a:pt x="37086" y="17093"/>
                  </a:lnTo>
                  <a:lnTo>
                    <a:pt x="37059" y="16608"/>
                  </a:lnTo>
                  <a:lnTo>
                    <a:pt x="37019" y="16136"/>
                  </a:lnTo>
                  <a:lnTo>
                    <a:pt x="36965" y="15663"/>
                  </a:lnTo>
                  <a:lnTo>
                    <a:pt x="36897" y="15191"/>
                  </a:lnTo>
                  <a:lnTo>
                    <a:pt x="36817" y="14733"/>
                  </a:lnTo>
                  <a:lnTo>
                    <a:pt x="36736" y="14274"/>
                  </a:lnTo>
                  <a:lnTo>
                    <a:pt x="36641" y="13815"/>
                  </a:lnTo>
                  <a:lnTo>
                    <a:pt x="36533" y="13370"/>
                  </a:lnTo>
                  <a:lnTo>
                    <a:pt x="36412" y="12938"/>
                  </a:lnTo>
                  <a:lnTo>
                    <a:pt x="36277" y="12493"/>
                  </a:lnTo>
                  <a:lnTo>
                    <a:pt x="36142" y="12061"/>
                  </a:lnTo>
                  <a:lnTo>
                    <a:pt x="35980" y="11643"/>
                  </a:lnTo>
                  <a:lnTo>
                    <a:pt x="35832" y="11225"/>
                  </a:lnTo>
                  <a:lnTo>
                    <a:pt x="35656" y="10807"/>
                  </a:lnTo>
                  <a:lnTo>
                    <a:pt x="35467" y="10402"/>
                  </a:lnTo>
                  <a:lnTo>
                    <a:pt x="35279" y="9997"/>
                  </a:lnTo>
                  <a:lnTo>
                    <a:pt x="35076" y="9606"/>
                  </a:lnTo>
                  <a:lnTo>
                    <a:pt x="34874" y="9215"/>
                  </a:lnTo>
                  <a:lnTo>
                    <a:pt x="34658" y="8837"/>
                  </a:lnTo>
                  <a:lnTo>
                    <a:pt x="34429" y="8459"/>
                  </a:lnTo>
                  <a:lnTo>
                    <a:pt x="34186" y="8095"/>
                  </a:lnTo>
                  <a:lnTo>
                    <a:pt x="33943" y="7731"/>
                  </a:lnTo>
                  <a:lnTo>
                    <a:pt x="33687" y="7380"/>
                  </a:lnTo>
                  <a:lnTo>
                    <a:pt x="33430" y="7029"/>
                  </a:lnTo>
                  <a:lnTo>
                    <a:pt x="33147" y="6692"/>
                  </a:lnTo>
                  <a:lnTo>
                    <a:pt x="32877" y="6355"/>
                  </a:lnTo>
                  <a:lnTo>
                    <a:pt x="32580" y="6031"/>
                  </a:lnTo>
                  <a:lnTo>
                    <a:pt x="32284" y="5707"/>
                  </a:lnTo>
                  <a:lnTo>
                    <a:pt x="31987" y="5397"/>
                  </a:lnTo>
                  <a:lnTo>
                    <a:pt x="31677" y="5100"/>
                  </a:lnTo>
                  <a:lnTo>
                    <a:pt x="31353" y="4803"/>
                  </a:lnTo>
                  <a:lnTo>
                    <a:pt x="31029" y="4507"/>
                  </a:lnTo>
                  <a:lnTo>
                    <a:pt x="30692" y="4237"/>
                  </a:lnTo>
                  <a:lnTo>
                    <a:pt x="30355" y="3954"/>
                  </a:lnTo>
                  <a:lnTo>
                    <a:pt x="30004" y="3697"/>
                  </a:lnTo>
                  <a:lnTo>
                    <a:pt x="29653" y="3441"/>
                  </a:lnTo>
                  <a:lnTo>
                    <a:pt x="29289" y="3185"/>
                  </a:lnTo>
                  <a:lnTo>
                    <a:pt x="28925" y="2955"/>
                  </a:lnTo>
                  <a:lnTo>
                    <a:pt x="28547" y="2726"/>
                  </a:lnTo>
                  <a:lnTo>
                    <a:pt x="28169" y="2497"/>
                  </a:lnTo>
                  <a:lnTo>
                    <a:pt x="27778" y="2281"/>
                  </a:lnTo>
                  <a:lnTo>
                    <a:pt x="27387" y="2078"/>
                  </a:lnTo>
                  <a:lnTo>
                    <a:pt x="26995" y="1890"/>
                  </a:lnTo>
                  <a:lnTo>
                    <a:pt x="26591" y="1701"/>
                  </a:lnTo>
                  <a:lnTo>
                    <a:pt x="26186" y="1525"/>
                  </a:lnTo>
                  <a:lnTo>
                    <a:pt x="25768" y="1350"/>
                  </a:lnTo>
                  <a:lnTo>
                    <a:pt x="25350" y="1188"/>
                  </a:lnTo>
                  <a:lnTo>
                    <a:pt x="24918" y="1040"/>
                  </a:lnTo>
                  <a:lnTo>
                    <a:pt x="24486" y="905"/>
                  </a:lnTo>
                  <a:lnTo>
                    <a:pt x="24054" y="770"/>
                  </a:lnTo>
                  <a:lnTo>
                    <a:pt x="23623" y="648"/>
                  </a:lnTo>
                  <a:lnTo>
                    <a:pt x="23178" y="540"/>
                  </a:lnTo>
                  <a:lnTo>
                    <a:pt x="22719" y="446"/>
                  </a:lnTo>
                  <a:lnTo>
                    <a:pt x="22274" y="352"/>
                  </a:lnTo>
                  <a:lnTo>
                    <a:pt x="21815" y="271"/>
                  </a:lnTo>
                  <a:lnTo>
                    <a:pt x="21356" y="203"/>
                  </a:lnTo>
                  <a:lnTo>
                    <a:pt x="20898" y="149"/>
                  </a:lnTo>
                  <a:lnTo>
                    <a:pt x="20425" y="95"/>
                  </a:lnTo>
                  <a:lnTo>
                    <a:pt x="19953" y="55"/>
                  </a:lnTo>
                  <a:lnTo>
                    <a:pt x="19481" y="28"/>
                  </a:lnTo>
                  <a:lnTo>
                    <a:pt x="19009" y="14"/>
                  </a:lnTo>
                  <a:lnTo>
                    <a:pt x="18523"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6" name="Google Shape;1846;p155"/>
            <p:cNvSpPr/>
            <p:nvPr/>
          </p:nvSpPr>
          <p:spPr>
            <a:xfrm>
              <a:off x="6021600" y="3432700"/>
              <a:ext cx="293450" cy="206775"/>
            </a:xfrm>
            <a:custGeom>
              <a:rect b="b" l="l" r="r" t="t"/>
              <a:pathLst>
                <a:path extrusionOk="0" h="8271" w="11738">
                  <a:moveTo>
                    <a:pt x="11738" y="0"/>
                  </a:moveTo>
                  <a:lnTo>
                    <a:pt x="11481" y="108"/>
                  </a:lnTo>
                  <a:lnTo>
                    <a:pt x="11211" y="203"/>
                  </a:lnTo>
                  <a:lnTo>
                    <a:pt x="10942" y="284"/>
                  </a:lnTo>
                  <a:lnTo>
                    <a:pt x="10658" y="338"/>
                  </a:lnTo>
                  <a:lnTo>
                    <a:pt x="9647" y="540"/>
                  </a:lnTo>
                  <a:lnTo>
                    <a:pt x="8513" y="742"/>
                  </a:lnTo>
                  <a:lnTo>
                    <a:pt x="7407" y="931"/>
                  </a:lnTo>
                  <a:lnTo>
                    <a:pt x="6449" y="1080"/>
                  </a:lnTo>
                  <a:lnTo>
                    <a:pt x="5653" y="1201"/>
                  </a:lnTo>
                  <a:lnTo>
                    <a:pt x="4911" y="1336"/>
                  </a:lnTo>
                  <a:lnTo>
                    <a:pt x="4223" y="1471"/>
                  </a:lnTo>
                  <a:lnTo>
                    <a:pt x="3589" y="1619"/>
                  </a:lnTo>
                  <a:lnTo>
                    <a:pt x="3009" y="1768"/>
                  </a:lnTo>
                  <a:lnTo>
                    <a:pt x="2483" y="1943"/>
                  </a:lnTo>
                  <a:lnTo>
                    <a:pt x="2240" y="2024"/>
                  </a:lnTo>
                  <a:lnTo>
                    <a:pt x="2011" y="2118"/>
                  </a:lnTo>
                  <a:lnTo>
                    <a:pt x="1795" y="2213"/>
                  </a:lnTo>
                  <a:lnTo>
                    <a:pt x="1579" y="2321"/>
                  </a:lnTo>
                  <a:lnTo>
                    <a:pt x="1390" y="2429"/>
                  </a:lnTo>
                  <a:lnTo>
                    <a:pt x="1215" y="2537"/>
                  </a:lnTo>
                  <a:lnTo>
                    <a:pt x="1040" y="2658"/>
                  </a:lnTo>
                  <a:lnTo>
                    <a:pt x="891" y="2779"/>
                  </a:lnTo>
                  <a:lnTo>
                    <a:pt x="743" y="2901"/>
                  </a:lnTo>
                  <a:lnTo>
                    <a:pt x="621" y="3036"/>
                  </a:lnTo>
                  <a:lnTo>
                    <a:pt x="500" y="3184"/>
                  </a:lnTo>
                  <a:lnTo>
                    <a:pt x="392" y="3332"/>
                  </a:lnTo>
                  <a:lnTo>
                    <a:pt x="298" y="3481"/>
                  </a:lnTo>
                  <a:lnTo>
                    <a:pt x="217" y="3643"/>
                  </a:lnTo>
                  <a:lnTo>
                    <a:pt x="149" y="3818"/>
                  </a:lnTo>
                  <a:lnTo>
                    <a:pt x="95" y="3994"/>
                  </a:lnTo>
                  <a:lnTo>
                    <a:pt x="55" y="4182"/>
                  </a:lnTo>
                  <a:lnTo>
                    <a:pt x="28" y="4385"/>
                  </a:lnTo>
                  <a:lnTo>
                    <a:pt x="1" y="4587"/>
                  </a:lnTo>
                  <a:lnTo>
                    <a:pt x="1" y="4789"/>
                  </a:lnTo>
                  <a:lnTo>
                    <a:pt x="14" y="4992"/>
                  </a:lnTo>
                  <a:lnTo>
                    <a:pt x="28" y="5181"/>
                  </a:lnTo>
                  <a:lnTo>
                    <a:pt x="68" y="5370"/>
                  </a:lnTo>
                  <a:lnTo>
                    <a:pt x="122" y="5558"/>
                  </a:lnTo>
                  <a:lnTo>
                    <a:pt x="190" y="5734"/>
                  </a:lnTo>
                  <a:lnTo>
                    <a:pt x="271" y="5909"/>
                  </a:lnTo>
                  <a:lnTo>
                    <a:pt x="351" y="6085"/>
                  </a:lnTo>
                  <a:lnTo>
                    <a:pt x="459" y="6246"/>
                  </a:lnTo>
                  <a:lnTo>
                    <a:pt x="567" y="6395"/>
                  </a:lnTo>
                  <a:lnTo>
                    <a:pt x="702" y="6543"/>
                  </a:lnTo>
                  <a:lnTo>
                    <a:pt x="837" y="6692"/>
                  </a:lnTo>
                  <a:lnTo>
                    <a:pt x="986" y="6840"/>
                  </a:lnTo>
                  <a:lnTo>
                    <a:pt x="1134" y="6975"/>
                  </a:lnTo>
                  <a:lnTo>
                    <a:pt x="1296" y="7096"/>
                  </a:lnTo>
                  <a:lnTo>
                    <a:pt x="1471" y="7218"/>
                  </a:lnTo>
                  <a:lnTo>
                    <a:pt x="1647" y="7339"/>
                  </a:lnTo>
                  <a:lnTo>
                    <a:pt x="1835" y="7447"/>
                  </a:lnTo>
                  <a:lnTo>
                    <a:pt x="2038" y="7555"/>
                  </a:lnTo>
                  <a:lnTo>
                    <a:pt x="2240" y="7649"/>
                  </a:lnTo>
                  <a:lnTo>
                    <a:pt x="2443" y="7744"/>
                  </a:lnTo>
                  <a:lnTo>
                    <a:pt x="2874" y="7892"/>
                  </a:lnTo>
                  <a:lnTo>
                    <a:pt x="3319" y="8027"/>
                  </a:lnTo>
                  <a:lnTo>
                    <a:pt x="3765" y="8135"/>
                  </a:lnTo>
                  <a:lnTo>
                    <a:pt x="4237" y="8216"/>
                  </a:lnTo>
                  <a:lnTo>
                    <a:pt x="4709" y="8257"/>
                  </a:lnTo>
                  <a:lnTo>
                    <a:pt x="5168" y="8270"/>
                  </a:lnTo>
                  <a:lnTo>
                    <a:pt x="5545" y="8257"/>
                  </a:lnTo>
                  <a:lnTo>
                    <a:pt x="5977" y="8216"/>
                  </a:lnTo>
                  <a:lnTo>
                    <a:pt x="6449" y="8135"/>
                  </a:lnTo>
                  <a:lnTo>
                    <a:pt x="6706" y="8095"/>
                  </a:lnTo>
                  <a:lnTo>
                    <a:pt x="6962" y="8027"/>
                  </a:lnTo>
                  <a:lnTo>
                    <a:pt x="7232" y="7960"/>
                  </a:lnTo>
                  <a:lnTo>
                    <a:pt x="7502" y="7865"/>
                  </a:lnTo>
                  <a:lnTo>
                    <a:pt x="7771" y="7771"/>
                  </a:lnTo>
                  <a:lnTo>
                    <a:pt x="8055" y="7676"/>
                  </a:lnTo>
                  <a:lnTo>
                    <a:pt x="8324" y="7555"/>
                  </a:lnTo>
                  <a:lnTo>
                    <a:pt x="8608" y="7420"/>
                  </a:lnTo>
                  <a:lnTo>
                    <a:pt x="8878" y="7272"/>
                  </a:lnTo>
                  <a:lnTo>
                    <a:pt x="9147" y="7110"/>
                  </a:lnTo>
                  <a:lnTo>
                    <a:pt x="9404" y="6934"/>
                  </a:lnTo>
                  <a:lnTo>
                    <a:pt x="9660" y="6746"/>
                  </a:lnTo>
                  <a:lnTo>
                    <a:pt x="9903" y="6543"/>
                  </a:lnTo>
                  <a:lnTo>
                    <a:pt x="10146" y="6327"/>
                  </a:lnTo>
                  <a:lnTo>
                    <a:pt x="10375" y="6085"/>
                  </a:lnTo>
                  <a:lnTo>
                    <a:pt x="10591" y="5828"/>
                  </a:lnTo>
                  <a:lnTo>
                    <a:pt x="10780" y="5558"/>
                  </a:lnTo>
                  <a:lnTo>
                    <a:pt x="10969" y="5275"/>
                  </a:lnTo>
                  <a:lnTo>
                    <a:pt x="11144" y="4965"/>
                  </a:lnTo>
                  <a:lnTo>
                    <a:pt x="11292" y="4641"/>
                  </a:lnTo>
                  <a:lnTo>
                    <a:pt x="11427" y="4290"/>
                  </a:lnTo>
                  <a:lnTo>
                    <a:pt x="11535" y="3926"/>
                  </a:lnTo>
                  <a:lnTo>
                    <a:pt x="11616" y="3535"/>
                  </a:lnTo>
                  <a:lnTo>
                    <a:pt x="11684" y="3117"/>
                  </a:lnTo>
                  <a:lnTo>
                    <a:pt x="11724" y="2698"/>
                  </a:lnTo>
                  <a:lnTo>
                    <a:pt x="11738" y="2240"/>
                  </a:lnTo>
                  <a:lnTo>
                    <a:pt x="11738"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1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Power Light Light">
  <p:cSld name="TITLE_2_1_1_1">
    <p:bg>
      <p:bgPr>
        <a:solidFill>
          <a:srgbClr val="E4E6FD"/>
        </a:solidFill>
      </p:bgPr>
    </p:bg>
    <p:spTree>
      <p:nvGrpSpPr>
        <p:cNvPr id="120" name="Shape 120"/>
        <p:cNvGrpSpPr/>
        <p:nvPr/>
      </p:nvGrpSpPr>
      <p:grpSpPr>
        <a:xfrm>
          <a:off x="0" y="0"/>
          <a:ext cx="0" cy="0"/>
          <a:chOff x="0" y="0"/>
          <a:chExt cx="0" cy="0"/>
        </a:xfrm>
      </p:grpSpPr>
      <p:sp>
        <p:nvSpPr>
          <p:cNvPr id="121" name="Google Shape;121;p16"/>
          <p:cNvSpPr txBox="1"/>
          <p:nvPr/>
        </p:nvSpPr>
        <p:spPr>
          <a:xfrm>
            <a:off x="290521" y="4874925"/>
            <a:ext cx="312300" cy="131700"/>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fld id="{00000000-1234-1234-1234-123412341234}" type="slidenum">
              <a:rPr lang="en" sz="600">
                <a:solidFill>
                  <a:srgbClr val="717D91"/>
                </a:solidFill>
                <a:latin typeface="Helvetica Neue"/>
                <a:ea typeface="Helvetica Neue"/>
                <a:cs typeface="Helvetica Neue"/>
                <a:sym typeface="Helvetica Neue"/>
              </a:rPr>
              <a:t>‹#›</a:t>
            </a:fld>
            <a:endParaRPr sz="600">
              <a:solidFill>
                <a:srgbClr val="717D91"/>
              </a:solidFill>
              <a:latin typeface="Helvetica Neue"/>
              <a:ea typeface="Helvetica Neue"/>
              <a:cs typeface="Helvetica Neue"/>
              <a:sym typeface="Helvetica Neue"/>
            </a:endParaRPr>
          </a:p>
        </p:txBody>
      </p:sp>
      <p:sp>
        <p:nvSpPr>
          <p:cNvPr id="122" name="Google Shape;122;p16"/>
          <p:cNvSpPr txBox="1"/>
          <p:nvPr/>
        </p:nvSpPr>
        <p:spPr>
          <a:xfrm>
            <a:off x="1206943" y="4874925"/>
            <a:ext cx="1577100" cy="131700"/>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Clr>
                <a:srgbClr val="000000"/>
              </a:buClr>
              <a:buSzPts val="600"/>
              <a:buFont typeface="Arial"/>
              <a:buNone/>
            </a:pPr>
            <a:r>
              <a:rPr lang="en" sz="600">
                <a:solidFill>
                  <a:srgbClr val="717D91"/>
                </a:solidFill>
                <a:latin typeface="Helvetica Neue"/>
                <a:ea typeface="Helvetica Neue"/>
                <a:cs typeface="Helvetica Neue"/>
                <a:sym typeface="Helvetica Neue"/>
              </a:rPr>
              <a:t>2023 © AppFolio, Inc. Confidential</a:t>
            </a:r>
            <a:endParaRPr sz="600">
              <a:solidFill>
                <a:srgbClr val="717D91"/>
              </a:solidFill>
              <a:latin typeface="Helvetica Neue"/>
              <a:ea typeface="Helvetica Neue"/>
              <a:cs typeface="Helvetica Neue"/>
              <a:sym typeface="Helvetica Neue"/>
            </a:endParaRPr>
          </a:p>
        </p:txBody>
      </p:sp>
      <p:grpSp>
        <p:nvGrpSpPr>
          <p:cNvPr id="123" name="Google Shape;123;p16"/>
          <p:cNvGrpSpPr/>
          <p:nvPr/>
        </p:nvGrpSpPr>
        <p:grpSpPr>
          <a:xfrm>
            <a:off x="8304849" y="4852132"/>
            <a:ext cx="548653" cy="144012"/>
            <a:chOff x="288629" y="563758"/>
            <a:chExt cx="862254" cy="215523"/>
          </a:xfrm>
        </p:grpSpPr>
        <p:sp>
          <p:nvSpPr>
            <p:cNvPr id="124" name="Google Shape;124;p16"/>
            <p:cNvSpPr/>
            <p:nvPr/>
          </p:nvSpPr>
          <p:spPr>
            <a:xfrm>
              <a:off x="288629" y="606989"/>
              <a:ext cx="111063" cy="132645"/>
            </a:xfrm>
            <a:custGeom>
              <a:rect b="b" l="l" r="r" t="t"/>
              <a:pathLst>
                <a:path extrusionOk="0" h="18956" w="15420">
                  <a:moveTo>
                    <a:pt x="12330" y="9444"/>
                  </a:moveTo>
                  <a:lnTo>
                    <a:pt x="12330" y="11171"/>
                  </a:lnTo>
                  <a:lnTo>
                    <a:pt x="12330" y="11508"/>
                  </a:lnTo>
                  <a:lnTo>
                    <a:pt x="12290" y="11845"/>
                  </a:lnTo>
                  <a:lnTo>
                    <a:pt x="12249" y="12156"/>
                  </a:lnTo>
                  <a:lnTo>
                    <a:pt x="12182" y="12453"/>
                  </a:lnTo>
                  <a:lnTo>
                    <a:pt x="12088" y="12736"/>
                  </a:lnTo>
                  <a:lnTo>
                    <a:pt x="11993" y="13006"/>
                  </a:lnTo>
                  <a:lnTo>
                    <a:pt x="11872" y="13262"/>
                  </a:lnTo>
                  <a:lnTo>
                    <a:pt x="11737" y="13491"/>
                  </a:lnTo>
                  <a:lnTo>
                    <a:pt x="11602" y="13721"/>
                  </a:lnTo>
                  <a:lnTo>
                    <a:pt x="11440" y="13923"/>
                  </a:lnTo>
                  <a:lnTo>
                    <a:pt x="11278" y="14125"/>
                  </a:lnTo>
                  <a:lnTo>
                    <a:pt x="11103" y="14301"/>
                  </a:lnTo>
                  <a:lnTo>
                    <a:pt x="10927" y="14476"/>
                  </a:lnTo>
                  <a:lnTo>
                    <a:pt x="10739" y="14625"/>
                  </a:lnTo>
                  <a:lnTo>
                    <a:pt x="10536" y="14773"/>
                  </a:lnTo>
                  <a:lnTo>
                    <a:pt x="10334" y="14908"/>
                  </a:lnTo>
                  <a:lnTo>
                    <a:pt x="10131" y="15029"/>
                  </a:lnTo>
                  <a:lnTo>
                    <a:pt x="9916" y="15151"/>
                  </a:lnTo>
                  <a:lnTo>
                    <a:pt x="9713" y="15245"/>
                  </a:lnTo>
                  <a:lnTo>
                    <a:pt x="9497" y="15340"/>
                  </a:lnTo>
                  <a:lnTo>
                    <a:pt x="9282" y="15421"/>
                  </a:lnTo>
                  <a:lnTo>
                    <a:pt x="9079" y="15488"/>
                  </a:lnTo>
                  <a:lnTo>
                    <a:pt x="8661" y="15609"/>
                  </a:lnTo>
                  <a:lnTo>
                    <a:pt x="8270" y="15704"/>
                  </a:lnTo>
                  <a:lnTo>
                    <a:pt x="7892" y="15758"/>
                  </a:lnTo>
                  <a:lnTo>
                    <a:pt x="7568" y="15785"/>
                  </a:lnTo>
                  <a:lnTo>
                    <a:pt x="7271" y="15798"/>
                  </a:lnTo>
                  <a:lnTo>
                    <a:pt x="6921" y="15785"/>
                  </a:lnTo>
                  <a:lnTo>
                    <a:pt x="6556" y="15758"/>
                  </a:lnTo>
                  <a:lnTo>
                    <a:pt x="6192" y="15690"/>
                  </a:lnTo>
                  <a:lnTo>
                    <a:pt x="5841" y="15623"/>
                  </a:lnTo>
                  <a:lnTo>
                    <a:pt x="5504" y="15515"/>
                  </a:lnTo>
                  <a:lnTo>
                    <a:pt x="5167" y="15394"/>
                  </a:lnTo>
                  <a:lnTo>
                    <a:pt x="4857" y="15245"/>
                  </a:lnTo>
                  <a:lnTo>
                    <a:pt x="4560" y="15083"/>
                  </a:lnTo>
                  <a:lnTo>
                    <a:pt x="4290" y="14908"/>
                  </a:lnTo>
                  <a:lnTo>
                    <a:pt x="4047" y="14706"/>
                  </a:lnTo>
                  <a:lnTo>
                    <a:pt x="3926" y="14598"/>
                  </a:lnTo>
                  <a:lnTo>
                    <a:pt x="3831" y="14476"/>
                  </a:lnTo>
                  <a:lnTo>
                    <a:pt x="3723" y="14368"/>
                  </a:lnTo>
                  <a:lnTo>
                    <a:pt x="3642" y="14247"/>
                  </a:lnTo>
                  <a:lnTo>
                    <a:pt x="3562" y="14112"/>
                  </a:lnTo>
                  <a:lnTo>
                    <a:pt x="3494" y="13990"/>
                  </a:lnTo>
                  <a:lnTo>
                    <a:pt x="3427" y="13856"/>
                  </a:lnTo>
                  <a:lnTo>
                    <a:pt x="3386" y="13721"/>
                  </a:lnTo>
                  <a:lnTo>
                    <a:pt x="3346" y="13572"/>
                  </a:lnTo>
                  <a:lnTo>
                    <a:pt x="3305" y="13424"/>
                  </a:lnTo>
                  <a:lnTo>
                    <a:pt x="3292" y="13275"/>
                  </a:lnTo>
                  <a:lnTo>
                    <a:pt x="3292" y="13127"/>
                  </a:lnTo>
                  <a:lnTo>
                    <a:pt x="3292" y="12965"/>
                  </a:lnTo>
                  <a:lnTo>
                    <a:pt x="3305" y="12803"/>
                  </a:lnTo>
                  <a:lnTo>
                    <a:pt x="3332" y="12655"/>
                  </a:lnTo>
                  <a:lnTo>
                    <a:pt x="3359" y="12520"/>
                  </a:lnTo>
                  <a:lnTo>
                    <a:pt x="3400" y="12372"/>
                  </a:lnTo>
                  <a:lnTo>
                    <a:pt x="3454" y="12250"/>
                  </a:lnTo>
                  <a:lnTo>
                    <a:pt x="3521" y="12129"/>
                  </a:lnTo>
                  <a:lnTo>
                    <a:pt x="3589" y="12007"/>
                  </a:lnTo>
                  <a:lnTo>
                    <a:pt x="3669" y="11886"/>
                  </a:lnTo>
                  <a:lnTo>
                    <a:pt x="3764" y="11778"/>
                  </a:lnTo>
                  <a:lnTo>
                    <a:pt x="3858" y="11670"/>
                  </a:lnTo>
                  <a:lnTo>
                    <a:pt x="3966" y="11576"/>
                  </a:lnTo>
                  <a:lnTo>
                    <a:pt x="4088" y="11481"/>
                  </a:lnTo>
                  <a:lnTo>
                    <a:pt x="4223" y="11387"/>
                  </a:lnTo>
                  <a:lnTo>
                    <a:pt x="4357" y="11306"/>
                  </a:lnTo>
                  <a:lnTo>
                    <a:pt x="4506" y="11225"/>
                  </a:lnTo>
                  <a:lnTo>
                    <a:pt x="4843" y="11077"/>
                  </a:lnTo>
                  <a:lnTo>
                    <a:pt x="5207" y="10928"/>
                  </a:lnTo>
                  <a:lnTo>
                    <a:pt x="5612" y="10807"/>
                  </a:lnTo>
                  <a:lnTo>
                    <a:pt x="6057" y="10685"/>
                  </a:lnTo>
                  <a:lnTo>
                    <a:pt x="6543" y="10577"/>
                  </a:lnTo>
                  <a:lnTo>
                    <a:pt x="7083" y="10469"/>
                  </a:lnTo>
                  <a:lnTo>
                    <a:pt x="7649" y="10375"/>
                  </a:lnTo>
                  <a:lnTo>
                    <a:pt x="8256" y="10267"/>
                  </a:lnTo>
                  <a:lnTo>
                    <a:pt x="8998" y="10159"/>
                  </a:lnTo>
                  <a:lnTo>
                    <a:pt x="9848" y="10011"/>
                  </a:lnTo>
                  <a:lnTo>
                    <a:pt x="11507" y="9700"/>
                  </a:lnTo>
                  <a:lnTo>
                    <a:pt x="11710" y="9660"/>
                  </a:lnTo>
                  <a:lnTo>
                    <a:pt x="11926" y="9593"/>
                  </a:lnTo>
                  <a:lnTo>
                    <a:pt x="12128" y="9525"/>
                  </a:lnTo>
                  <a:lnTo>
                    <a:pt x="12330" y="9444"/>
                  </a:lnTo>
                  <a:close/>
                  <a:moveTo>
                    <a:pt x="8728" y="1"/>
                  </a:moveTo>
                  <a:lnTo>
                    <a:pt x="8175" y="14"/>
                  </a:lnTo>
                  <a:lnTo>
                    <a:pt x="7649" y="41"/>
                  </a:lnTo>
                  <a:lnTo>
                    <a:pt x="7137" y="95"/>
                  </a:lnTo>
                  <a:lnTo>
                    <a:pt x="6637" y="163"/>
                  </a:lnTo>
                  <a:lnTo>
                    <a:pt x="6165" y="244"/>
                  </a:lnTo>
                  <a:lnTo>
                    <a:pt x="5707" y="351"/>
                  </a:lnTo>
                  <a:lnTo>
                    <a:pt x="5275" y="486"/>
                  </a:lnTo>
                  <a:lnTo>
                    <a:pt x="4857" y="635"/>
                  </a:lnTo>
                  <a:lnTo>
                    <a:pt x="4452" y="797"/>
                  </a:lnTo>
                  <a:lnTo>
                    <a:pt x="4074" y="986"/>
                  </a:lnTo>
                  <a:lnTo>
                    <a:pt x="3710" y="1188"/>
                  </a:lnTo>
                  <a:lnTo>
                    <a:pt x="3373" y="1404"/>
                  </a:lnTo>
                  <a:lnTo>
                    <a:pt x="3049" y="1647"/>
                  </a:lnTo>
                  <a:lnTo>
                    <a:pt x="2752" y="1916"/>
                  </a:lnTo>
                  <a:lnTo>
                    <a:pt x="2455" y="2200"/>
                  </a:lnTo>
                  <a:lnTo>
                    <a:pt x="2199" y="2496"/>
                  </a:lnTo>
                  <a:lnTo>
                    <a:pt x="2051" y="2685"/>
                  </a:lnTo>
                  <a:lnTo>
                    <a:pt x="1916" y="2874"/>
                  </a:lnTo>
                  <a:lnTo>
                    <a:pt x="1794" y="3063"/>
                  </a:lnTo>
                  <a:lnTo>
                    <a:pt x="1673" y="3265"/>
                  </a:lnTo>
                  <a:lnTo>
                    <a:pt x="1551" y="3468"/>
                  </a:lnTo>
                  <a:lnTo>
                    <a:pt x="1457" y="3670"/>
                  </a:lnTo>
                  <a:lnTo>
                    <a:pt x="1349" y="3886"/>
                  </a:lnTo>
                  <a:lnTo>
                    <a:pt x="1268" y="4102"/>
                  </a:lnTo>
                  <a:lnTo>
                    <a:pt x="1187" y="4318"/>
                  </a:lnTo>
                  <a:lnTo>
                    <a:pt x="1106" y="4534"/>
                  </a:lnTo>
                  <a:lnTo>
                    <a:pt x="1039" y="4763"/>
                  </a:lnTo>
                  <a:lnTo>
                    <a:pt x="985" y="4992"/>
                  </a:lnTo>
                  <a:lnTo>
                    <a:pt x="931" y="5208"/>
                  </a:lnTo>
                  <a:lnTo>
                    <a:pt x="890" y="5437"/>
                  </a:lnTo>
                  <a:lnTo>
                    <a:pt x="863" y="5680"/>
                  </a:lnTo>
                  <a:lnTo>
                    <a:pt x="836" y="5910"/>
                  </a:lnTo>
                  <a:lnTo>
                    <a:pt x="836" y="6004"/>
                  </a:lnTo>
                  <a:lnTo>
                    <a:pt x="863" y="6152"/>
                  </a:lnTo>
                  <a:lnTo>
                    <a:pt x="890" y="6301"/>
                  </a:lnTo>
                  <a:lnTo>
                    <a:pt x="944" y="6436"/>
                  </a:lnTo>
                  <a:lnTo>
                    <a:pt x="998" y="6571"/>
                  </a:lnTo>
                  <a:lnTo>
                    <a:pt x="1079" y="6706"/>
                  </a:lnTo>
                  <a:lnTo>
                    <a:pt x="1160" y="6827"/>
                  </a:lnTo>
                  <a:lnTo>
                    <a:pt x="1255" y="6935"/>
                  </a:lnTo>
                  <a:lnTo>
                    <a:pt x="1363" y="7043"/>
                  </a:lnTo>
                  <a:lnTo>
                    <a:pt x="1484" y="7137"/>
                  </a:lnTo>
                  <a:lnTo>
                    <a:pt x="1605" y="7218"/>
                  </a:lnTo>
                  <a:lnTo>
                    <a:pt x="1727" y="7286"/>
                  </a:lnTo>
                  <a:lnTo>
                    <a:pt x="1862" y="7353"/>
                  </a:lnTo>
                  <a:lnTo>
                    <a:pt x="2010" y="7394"/>
                  </a:lnTo>
                  <a:lnTo>
                    <a:pt x="2159" y="7421"/>
                  </a:lnTo>
                  <a:lnTo>
                    <a:pt x="2293" y="7448"/>
                  </a:lnTo>
                  <a:lnTo>
                    <a:pt x="2455" y="7448"/>
                  </a:lnTo>
                  <a:lnTo>
                    <a:pt x="2590" y="7461"/>
                  </a:lnTo>
                  <a:lnTo>
                    <a:pt x="2725" y="7448"/>
                  </a:lnTo>
                  <a:lnTo>
                    <a:pt x="2874" y="7434"/>
                  </a:lnTo>
                  <a:lnTo>
                    <a:pt x="3008" y="7407"/>
                  </a:lnTo>
                  <a:lnTo>
                    <a:pt x="3143" y="7353"/>
                  </a:lnTo>
                  <a:lnTo>
                    <a:pt x="3265" y="7299"/>
                  </a:lnTo>
                  <a:lnTo>
                    <a:pt x="3386" y="7232"/>
                  </a:lnTo>
                  <a:lnTo>
                    <a:pt x="3508" y="7151"/>
                  </a:lnTo>
                  <a:lnTo>
                    <a:pt x="3615" y="7056"/>
                  </a:lnTo>
                  <a:lnTo>
                    <a:pt x="3710" y="6948"/>
                  </a:lnTo>
                  <a:lnTo>
                    <a:pt x="3804" y="6840"/>
                  </a:lnTo>
                  <a:lnTo>
                    <a:pt x="3872" y="6733"/>
                  </a:lnTo>
                  <a:lnTo>
                    <a:pt x="3939" y="6598"/>
                  </a:lnTo>
                  <a:lnTo>
                    <a:pt x="3993" y="6476"/>
                  </a:lnTo>
                  <a:lnTo>
                    <a:pt x="4034" y="6341"/>
                  </a:lnTo>
                  <a:lnTo>
                    <a:pt x="4061" y="6206"/>
                  </a:lnTo>
                  <a:lnTo>
                    <a:pt x="4142" y="5896"/>
                  </a:lnTo>
                  <a:lnTo>
                    <a:pt x="4223" y="5613"/>
                  </a:lnTo>
                  <a:lnTo>
                    <a:pt x="4317" y="5316"/>
                  </a:lnTo>
                  <a:lnTo>
                    <a:pt x="4438" y="5046"/>
                  </a:lnTo>
                  <a:lnTo>
                    <a:pt x="4573" y="4776"/>
                  </a:lnTo>
                  <a:lnTo>
                    <a:pt x="4749" y="4520"/>
                  </a:lnTo>
                  <a:lnTo>
                    <a:pt x="4830" y="4399"/>
                  </a:lnTo>
                  <a:lnTo>
                    <a:pt x="4938" y="4277"/>
                  </a:lnTo>
                  <a:lnTo>
                    <a:pt x="5045" y="4156"/>
                  </a:lnTo>
                  <a:lnTo>
                    <a:pt x="5167" y="4048"/>
                  </a:lnTo>
                  <a:lnTo>
                    <a:pt x="5288" y="3953"/>
                  </a:lnTo>
                  <a:lnTo>
                    <a:pt x="5423" y="3846"/>
                  </a:lnTo>
                  <a:lnTo>
                    <a:pt x="5558" y="3751"/>
                  </a:lnTo>
                  <a:lnTo>
                    <a:pt x="5720" y="3657"/>
                  </a:lnTo>
                  <a:lnTo>
                    <a:pt x="5882" y="3576"/>
                  </a:lnTo>
                  <a:lnTo>
                    <a:pt x="6057" y="3508"/>
                  </a:lnTo>
                  <a:lnTo>
                    <a:pt x="6233" y="3427"/>
                  </a:lnTo>
                  <a:lnTo>
                    <a:pt x="6435" y="3360"/>
                  </a:lnTo>
                  <a:lnTo>
                    <a:pt x="6637" y="3306"/>
                  </a:lnTo>
                  <a:lnTo>
                    <a:pt x="6867" y="3252"/>
                  </a:lnTo>
                  <a:lnTo>
                    <a:pt x="7096" y="3211"/>
                  </a:lnTo>
                  <a:lnTo>
                    <a:pt x="7339" y="3171"/>
                  </a:lnTo>
                  <a:lnTo>
                    <a:pt x="7595" y="3144"/>
                  </a:lnTo>
                  <a:lnTo>
                    <a:pt x="7865" y="3131"/>
                  </a:lnTo>
                  <a:lnTo>
                    <a:pt x="8148" y="3117"/>
                  </a:lnTo>
                  <a:lnTo>
                    <a:pt x="8445" y="3104"/>
                  </a:lnTo>
                  <a:lnTo>
                    <a:pt x="8769" y="3117"/>
                  </a:lnTo>
                  <a:lnTo>
                    <a:pt x="9079" y="3131"/>
                  </a:lnTo>
                  <a:lnTo>
                    <a:pt x="9362" y="3144"/>
                  </a:lnTo>
                  <a:lnTo>
                    <a:pt x="9646" y="3171"/>
                  </a:lnTo>
                  <a:lnTo>
                    <a:pt x="9902" y="3211"/>
                  </a:lnTo>
                  <a:lnTo>
                    <a:pt x="10158" y="3265"/>
                  </a:lnTo>
                  <a:lnTo>
                    <a:pt x="10388" y="3319"/>
                  </a:lnTo>
                  <a:lnTo>
                    <a:pt x="10604" y="3373"/>
                  </a:lnTo>
                  <a:lnTo>
                    <a:pt x="10819" y="3454"/>
                  </a:lnTo>
                  <a:lnTo>
                    <a:pt x="11008" y="3535"/>
                  </a:lnTo>
                  <a:lnTo>
                    <a:pt x="11197" y="3616"/>
                  </a:lnTo>
                  <a:lnTo>
                    <a:pt x="11359" y="3724"/>
                  </a:lnTo>
                  <a:lnTo>
                    <a:pt x="11521" y="3832"/>
                  </a:lnTo>
                  <a:lnTo>
                    <a:pt x="11669" y="3940"/>
                  </a:lnTo>
                  <a:lnTo>
                    <a:pt x="11791" y="4061"/>
                  </a:lnTo>
                  <a:lnTo>
                    <a:pt x="11912" y="4196"/>
                  </a:lnTo>
                  <a:lnTo>
                    <a:pt x="12061" y="4372"/>
                  </a:lnTo>
                  <a:lnTo>
                    <a:pt x="12182" y="4561"/>
                  </a:lnTo>
                  <a:lnTo>
                    <a:pt x="12276" y="4763"/>
                  </a:lnTo>
                  <a:lnTo>
                    <a:pt x="12371" y="4965"/>
                  </a:lnTo>
                  <a:lnTo>
                    <a:pt x="12425" y="5181"/>
                  </a:lnTo>
                  <a:lnTo>
                    <a:pt x="12465" y="5397"/>
                  </a:lnTo>
                  <a:lnTo>
                    <a:pt x="12479" y="5626"/>
                  </a:lnTo>
                  <a:lnTo>
                    <a:pt x="12465" y="5842"/>
                  </a:lnTo>
                  <a:lnTo>
                    <a:pt x="12452" y="6058"/>
                  </a:lnTo>
                  <a:lnTo>
                    <a:pt x="12438" y="6166"/>
                  </a:lnTo>
                  <a:lnTo>
                    <a:pt x="12411" y="6274"/>
                  </a:lnTo>
                  <a:lnTo>
                    <a:pt x="12371" y="6382"/>
                  </a:lnTo>
                  <a:lnTo>
                    <a:pt x="12317" y="6490"/>
                  </a:lnTo>
                  <a:lnTo>
                    <a:pt x="12249" y="6598"/>
                  </a:lnTo>
                  <a:lnTo>
                    <a:pt x="12155" y="6706"/>
                  </a:lnTo>
                  <a:lnTo>
                    <a:pt x="12061" y="6800"/>
                  </a:lnTo>
                  <a:lnTo>
                    <a:pt x="11926" y="6908"/>
                  </a:lnTo>
                  <a:lnTo>
                    <a:pt x="11791" y="7002"/>
                  </a:lnTo>
                  <a:lnTo>
                    <a:pt x="11615" y="7097"/>
                  </a:lnTo>
                  <a:lnTo>
                    <a:pt x="11413" y="7191"/>
                  </a:lnTo>
                  <a:lnTo>
                    <a:pt x="11184" y="7272"/>
                  </a:lnTo>
                  <a:lnTo>
                    <a:pt x="10941" y="7340"/>
                  </a:lnTo>
                  <a:lnTo>
                    <a:pt x="10644" y="7421"/>
                  </a:lnTo>
                  <a:lnTo>
                    <a:pt x="10253" y="7488"/>
                  </a:lnTo>
                  <a:lnTo>
                    <a:pt x="9862" y="7569"/>
                  </a:lnTo>
                  <a:lnTo>
                    <a:pt x="9052" y="7690"/>
                  </a:lnTo>
                  <a:lnTo>
                    <a:pt x="8243" y="7798"/>
                  </a:lnTo>
                  <a:lnTo>
                    <a:pt x="7447" y="7893"/>
                  </a:lnTo>
                  <a:lnTo>
                    <a:pt x="6934" y="7947"/>
                  </a:lnTo>
                  <a:lnTo>
                    <a:pt x="6381" y="8028"/>
                  </a:lnTo>
                  <a:lnTo>
                    <a:pt x="5868" y="8109"/>
                  </a:lnTo>
                  <a:lnTo>
                    <a:pt x="5369" y="8217"/>
                  </a:lnTo>
                  <a:lnTo>
                    <a:pt x="4911" y="8324"/>
                  </a:lnTo>
                  <a:lnTo>
                    <a:pt x="4465" y="8446"/>
                  </a:lnTo>
                  <a:lnTo>
                    <a:pt x="4061" y="8581"/>
                  </a:lnTo>
                  <a:lnTo>
                    <a:pt x="3669" y="8729"/>
                  </a:lnTo>
                  <a:lnTo>
                    <a:pt x="3305" y="8891"/>
                  </a:lnTo>
                  <a:lnTo>
                    <a:pt x="2968" y="9053"/>
                  </a:lnTo>
                  <a:lnTo>
                    <a:pt x="2658" y="9228"/>
                  </a:lnTo>
                  <a:lnTo>
                    <a:pt x="2361" y="9404"/>
                  </a:lnTo>
                  <a:lnTo>
                    <a:pt x="2091" y="9593"/>
                  </a:lnTo>
                  <a:lnTo>
                    <a:pt x="1835" y="9781"/>
                  </a:lnTo>
                  <a:lnTo>
                    <a:pt x="1605" y="9984"/>
                  </a:lnTo>
                  <a:lnTo>
                    <a:pt x="1403" y="10186"/>
                  </a:lnTo>
                  <a:lnTo>
                    <a:pt x="1201" y="10388"/>
                  </a:lnTo>
                  <a:lnTo>
                    <a:pt x="1025" y="10604"/>
                  </a:lnTo>
                  <a:lnTo>
                    <a:pt x="877" y="10820"/>
                  </a:lnTo>
                  <a:lnTo>
                    <a:pt x="728" y="11023"/>
                  </a:lnTo>
                  <a:lnTo>
                    <a:pt x="607" y="11238"/>
                  </a:lnTo>
                  <a:lnTo>
                    <a:pt x="499" y="11454"/>
                  </a:lnTo>
                  <a:lnTo>
                    <a:pt x="391" y="11670"/>
                  </a:lnTo>
                  <a:lnTo>
                    <a:pt x="310" y="11886"/>
                  </a:lnTo>
                  <a:lnTo>
                    <a:pt x="229" y="12102"/>
                  </a:lnTo>
                  <a:lnTo>
                    <a:pt x="175" y="12318"/>
                  </a:lnTo>
                  <a:lnTo>
                    <a:pt x="121" y="12520"/>
                  </a:lnTo>
                  <a:lnTo>
                    <a:pt x="81" y="12722"/>
                  </a:lnTo>
                  <a:lnTo>
                    <a:pt x="54" y="12925"/>
                  </a:lnTo>
                  <a:lnTo>
                    <a:pt x="13" y="13316"/>
                  </a:lnTo>
                  <a:lnTo>
                    <a:pt x="0" y="13667"/>
                  </a:lnTo>
                  <a:lnTo>
                    <a:pt x="13" y="13977"/>
                  </a:lnTo>
                  <a:lnTo>
                    <a:pt x="40" y="14274"/>
                  </a:lnTo>
                  <a:lnTo>
                    <a:pt x="94" y="14571"/>
                  </a:lnTo>
                  <a:lnTo>
                    <a:pt x="175" y="14840"/>
                  </a:lnTo>
                  <a:lnTo>
                    <a:pt x="270" y="15124"/>
                  </a:lnTo>
                  <a:lnTo>
                    <a:pt x="391" y="15380"/>
                  </a:lnTo>
                  <a:lnTo>
                    <a:pt x="513" y="15636"/>
                  </a:lnTo>
                  <a:lnTo>
                    <a:pt x="675" y="15879"/>
                  </a:lnTo>
                  <a:lnTo>
                    <a:pt x="836" y="16122"/>
                  </a:lnTo>
                  <a:lnTo>
                    <a:pt x="1012" y="16351"/>
                  </a:lnTo>
                  <a:lnTo>
                    <a:pt x="1201" y="16567"/>
                  </a:lnTo>
                  <a:lnTo>
                    <a:pt x="1417" y="16783"/>
                  </a:lnTo>
                  <a:lnTo>
                    <a:pt x="1632" y="16972"/>
                  </a:lnTo>
                  <a:lnTo>
                    <a:pt x="1862" y="17174"/>
                  </a:lnTo>
                  <a:lnTo>
                    <a:pt x="2105" y="17350"/>
                  </a:lnTo>
                  <a:lnTo>
                    <a:pt x="2361" y="17525"/>
                  </a:lnTo>
                  <a:lnTo>
                    <a:pt x="2617" y="17687"/>
                  </a:lnTo>
                  <a:lnTo>
                    <a:pt x="2874" y="17835"/>
                  </a:lnTo>
                  <a:lnTo>
                    <a:pt x="3157" y="17984"/>
                  </a:lnTo>
                  <a:lnTo>
                    <a:pt x="3427" y="18119"/>
                  </a:lnTo>
                  <a:lnTo>
                    <a:pt x="3710" y="18240"/>
                  </a:lnTo>
                  <a:lnTo>
                    <a:pt x="4007" y="18361"/>
                  </a:lnTo>
                  <a:lnTo>
                    <a:pt x="4290" y="18469"/>
                  </a:lnTo>
                  <a:lnTo>
                    <a:pt x="4587" y="18564"/>
                  </a:lnTo>
                  <a:lnTo>
                    <a:pt x="4870" y="18645"/>
                  </a:lnTo>
                  <a:lnTo>
                    <a:pt x="5167" y="18726"/>
                  </a:lnTo>
                  <a:lnTo>
                    <a:pt x="5464" y="18780"/>
                  </a:lnTo>
                  <a:lnTo>
                    <a:pt x="5747" y="18834"/>
                  </a:lnTo>
                  <a:lnTo>
                    <a:pt x="6044" y="18888"/>
                  </a:lnTo>
                  <a:lnTo>
                    <a:pt x="6327" y="18915"/>
                  </a:lnTo>
                  <a:lnTo>
                    <a:pt x="6597" y="18942"/>
                  </a:lnTo>
                  <a:lnTo>
                    <a:pt x="6867" y="18955"/>
                  </a:lnTo>
                  <a:lnTo>
                    <a:pt x="7811" y="18955"/>
                  </a:lnTo>
                  <a:lnTo>
                    <a:pt x="8216" y="18942"/>
                  </a:lnTo>
                  <a:lnTo>
                    <a:pt x="8621" y="18888"/>
                  </a:lnTo>
                  <a:lnTo>
                    <a:pt x="9025" y="18834"/>
                  </a:lnTo>
                  <a:lnTo>
                    <a:pt x="9430" y="18753"/>
                  </a:lnTo>
                  <a:lnTo>
                    <a:pt x="9821" y="18658"/>
                  </a:lnTo>
                  <a:lnTo>
                    <a:pt x="10212" y="18537"/>
                  </a:lnTo>
                  <a:lnTo>
                    <a:pt x="10604" y="18402"/>
                  </a:lnTo>
                  <a:lnTo>
                    <a:pt x="10685" y="18361"/>
                  </a:lnTo>
                  <a:lnTo>
                    <a:pt x="11049" y="18213"/>
                  </a:lnTo>
                  <a:lnTo>
                    <a:pt x="11413" y="18038"/>
                  </a:lnTo>
                  <a:lnTo>
                    <a:pt x="11764" y="17849"/>
                  </a:lnTo>
                  <a:lnTo>
                    <a:pt x="12101" y="17633"/>
                  </a:lnTo>
                  <a:lnTo>
                    <a:pt x="12425" y="17417"/>
                  </a:lnTo>
                  <a:lnTo>
                    <a:pt x="12749" y="17161"/>
                  </a:lnTo>
                  <a:lnTo>
                    <a:pt x="13045" y="16904"/>
                  </a:lnTo>
                  <a:lnTo>
                    <a:pt x="13329" y="16635"/>
                  </a:lnTo>
                  <a:lnTo>
                    <a:pt x="13599" y="16338"/>
                  </a:lnTo>
                  <a:lnTo>
                    <a:pt x="13855" y="16028"/>
                  </a:lnTo>
                  <a:lnTo>
                    <a:pt x="14098" y="15717"/>
                  </a:lnTo>
                  <a:lnTo>
                    <a:pt x="14314" y="15380"/>
                  </a:lnTo>
                  <a:lnTo>
                    <a:pt x="14516" y="15043"/>
                  </a:lnTo>
                  <a:lnTo>
                    <a:pt x="14705" y="14692"/>
                  </a:lnTo>
                  <a:lnTo>
                    <a:pt x="14867" y="14328"/>
                  </a:lnTo>
                  <a:lnTo>
                    <a:pt x="15015" y="13950"/>
                  </a:lnTo>
                  <a:lnTo>
                    <a:pt x="15096" y="13694"/>
                  </a:lnTo>
                  <a:lnTo>
                    <a:pt x="15163" y="13424"/>
                  </a:lnTo>
                  <a:lnTo>
                    <a:pt x="15231" y="13114"/>
                  </a:lnTo>
                  <a:lnTo>
                    <a:pt x="15285" y="12776"/>
                  </a:lnTo>
                  <a:lnTo>
                    <a:pt x="15325" y="12426"/>
                  </a:lnTo>
                  <a:lnTo>
                    <a:pt x="15352" y="12048"/>
                  </a:lnTo>
                  <a:lnTo>
                    <a:pt x="15406" y="11252"/>
                  </a:lnTo>
                  <a:lnTo>
                    <a:pt x="15420" y="10415"/>
                  </a:lnTo>
                  <a:lnTo>
                    <a:pt x="15420" y="9539"/>
                  </a:lnTo>
                  <a:lnTo>
                    <a:pt x="15406" y="7785"/>
                  </a:lnTo>
                  <a:lnTo>
                    <a:pt x="15393" y="6962"/>
                  </a:lnTo>
                  <a:lnTo>
                    <a:pt x="15379" y="6220"/>
                  </a:lnTo>
                  <a:lnTo>
                    <a:pt x="15379" y="5937"/>
                  </a:lnTo>
                  <a:lnTo>
                    <a:pt x="15366" y="5680"/>
                  </a:lnTo>
                  <a:lnTo>
                    <a:pt x="15352" y="5410"/>
                  </a:lnTo>
                  <a:lnTo>
                    <a:pt x="15312" y="5168"/>
                  </a:lnTo>
                  <a:lnTo>
                    <a:pt x="15285" y="4925"/>
                  </a:lnTo>
                  <a:lnTo>
                    <a:pt x="15244" y="4695"/>
                  </a:lnTo>
                  <a:lnTo>
                    <a:pt x="15136" y="4250"/>
                  </a:lnTo>
                  <a:lnTo>
                    <a:pt x="15015" y="3832"/>
                  </a:lnTo>
                  <a:lnTo>
                    <a:pt x="14867" y="3454"/>
                  </a:lnTo>
                  <a:lnTo>
                    <a:pt x="14705" y="3090"/>
                  </a:lnTo>
                  <a:lnTo>
                    <a:pt x="14516" y="2766"/>
                  </a:lnTo>
                  <a:lnTo>
                    <a:pt x="14314" y="2469"/>
                  </a:lnTo>
                  <a:lnTo>
                    <a:pt x="14111" y="2186"/>
                  </a:lnTo>
                  <a:lnTo>
                    <a:pt x="13895" y="1943"/>
                  </a:lnTo>
                  <a:lnTo>
                    <a:pt x="13666" y="1714"/>
                  </a:lnTo>
                  <a:lnTo>
                    <a:pt x="13437" y="1512"/>
                  </a:lnTo>
                  <a:lnTo>
                    <a:pt x="13207" y="1323"/>
                  </a:lnTo>
                  <a:lnTo>
                    <a:pt x="12978" y="1161"/>
                  </a:lnTo>
                  <a:lnTo>
                    <a:pt x="12749" y="1013"/>
                  </a:lnTo>
                  <a:lnTo>
                    <a:pt x="12519" y="891"/>
                  </a:lnTo>
                  <a:lnTo>
                    <a:pt x="12276" y="770"/>
                  </a:lnTo>
                  <a:lnTo>
                    <a:pt x="12047" y="662"/>
                  </a:lnTo>
                  <a:lnTo>
                    <a:pt x="11804" y="567"/>
                  </a:lnTo>
                  <a:lnTo>
                    <a:pt x="11548" y="473"/>
                  </a:lnTo>
                  <a:lnTo>
                    <a:pt x="11305" y="392"/>
                  </a:lnTo>
                  <a:lnTo>
                    <a:pt x="11062" y="311"/>
                  </a:lnTo>
                  <a:lnTo>
                    <a:pt x="10806" y="244"/>
                  </a:lnTo>
                  <a:lnTo>
                    <a:pt x="10550" y="190"/>
                  </a:lnTo>
                  <a:lnTo>
                    <a:pt x="10293" y="136"/>
                  </a:lnTo>
                  <a:lnTo>
                    <a:pt x="10037" y="95"/>
                  </a:lnTo>
                  <a:lnTo>
                    <a:pt x="9781" y="55"/>
                  </a:lnTo>
                  <a:lnTo>
                    <a:pt x="9511" y="28"/>
                  </a:lnTo>
                  <a:lnTo>
                    <a:pt x="9255" y="14"/>
                  </a:lnTo>
                  <a:lnTo>
                    <a:pt x="8998"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 name="Google Shape;125;p16"/>
            <p:cNvSpPr/>
            <p:nvPr/>
          </p:nvSpPr>
          <p:spPr>
            <a:xfrm>
              <a:off x="420478" y="609347"/>
              <a:ext cx="117192" cy="169934"/>
            </a:xfrm>
            <a:custGeom>
              <a:rect b="b" l="l" r="r" t="t"/>
              <a:pathLst>
                <a:path extrusionOk="0" h="24285" w="16271">
                  <a:moveTo>
                    <a:pt x="8365" y="2888"/>
                  </a:moveTo>
                  <a:lnTo>
                    <a:pt x="8635" y="2915"/>
                  </a:lnTo>
                  <a:lnTo>
                    <a:pt x="8878" y="2942"/>
                  </a:lnTo>
                  <a:lnTo>
                    <a:pt x="9134" y="2996"/>
                  </a:lnTo>
                  <a:lnTo>
                    <a:pt x="9377" y="3050"/>
                  </a:lnTo>
                  <a:lnTo>
                    <a:pt x="9606" y="3131"/>
                  </a:lnTo>
                  <a:lnTo>
                    <a:pt x="9835" y="3212"/>
                  </a:lnTo>
                  <a:lnTo>
                    <a:pt x="10065" y="3320"/>
                  </a:lnTo>
                  <a:lnTo>
                    <a:pt x="10281" y="3428"/>
                  </a:lnTo>
                  <a:lnTo>
                    <a:pt x="10496" y="3549"/>
                  </a:lnTo>
                  <a:lnTo>
                    <a:pt x="10699" y="3684"/>
                  </a:lnTo>
                  <a:lnTo>
                    <a:pt x="10888" y="3832"/>
                  </a:lnTo>
                  <a:lnTo>
                    <a:pt x="11077" y="3994"/>
                  </a:lnTo>
                  <a:lnTo>
                    <a:pt x="11265" y="4170"/>
                  </a:lnTo>
                  <a:lnTo>
                    <a:pt x="11427" y="4358"/>
                  </a:lnTo>
                  <a:lnTo>
                    <a:pt x="11603" y="4547"/>
                  </a:lnTo>
                  <a:lnTo>
                    <a:pt x="11751" y="4750"/>
                  </a:lnTo>
                  <a:lnTo>
                    <a:pt x="11899" y="4966"/>
                  </a:lnTo>
                  <a:lnTo>
                    <a:pt x="12034" y="5195"/>
                  </a:lnTo>
                  <a:lnTo>
                    <a:pt x="12169" y="5424"/>
                  </a:lnTo>
                  <a:lnTo>
                    <a:pt x="12291" y="5681"/>
                  </a:lnTo>
                  <a:lnTo>
                    <a:pt x="12399" y="5937"/>
                  </a:lnTo>
                  <a:lnTo>
                    <a:pt x="12507" y="6193"/>
                  </a:lnTo>
                  <a:lnTo>
                    <a:pt x="12588" y="6476"/>
                  </a:lnTo>
                  <a:lnTo>
                    <a:pt x="12668" y="6760"/>
                  </a:lnTo>
                  <a:lnTo>
                    <a:pt x="12749" y="7057"/>
                  </a:lnTo>
                  <a:lnTo>
                    <a:pt x="12803" y="7353"/>
                  </a:lnTo>
                  <a:lnTo>
                    <a:pt x="12857" y="7664"/>
                  </a:lnTo>
                  <a:lnTo>
                    <a:pt x="12898" y="7987"/>
                  </a:lnTo>
                  <a:lnTo>
                    <a:pt x="12925" y="8325"/>
                  </a:lnTo>
                  <a:lnTo>
                    <a:pt x="12938" y="8648"/>
                  </a:lnTo>
                  <a:lnTo>
                    <a:pt x="12952" y="8999"/>
                  </a:lnTo>
                  <a:lnTo>
                    <a:pt x="12938" y="9363"/>
                  </a:lnTo>
                  <a:lnTo>
                    <a:pt x="12925" y="9714"/>
                  </a:lnTo>
                  <a:lnTo>
                    <a:pt x="12898" y="10051"/>
                  </a:lnTo>
                  <a:lnTo>
                    <a:pt x="12844" y="10375"/>
                  </a:lnTo>
                  <a:lnTo>
                    <a:pt x="12790" y="10699"/>
                  </a:lnTo>
                  <a:lnTo>
                    <a:pt x="12722" y="11009"/>
                  </a:lnTo>
                  <a:lnTo>
                    <a:pt x="12641" y="11306"/>
                  </a:lnTo>
                  <a:lnTo>
                    <a:pt x="12561" y="11589"/>
                  </a:lnTo>
                  <a:lnTo>
                    <a:pt x="12466" y="11873"/>
                  </a:lnTo>
                  <a:lnTo>
                    <a:pt x="12345" y="12129"/>
                  </a:lnTo>
                  <a:lnTo>
                    <a:pt x="12237" y="12385"/>
                  </a:lnTo>
                  <a:lnTo>
                    <a:pt x="12102" y="12628"/>
                  </a:lnTo>
                  <a:lnTo>
                    <a:pt x="11967" y="12871"/>
                  </a:lnTo>
                  <a:lnTo>
                    <a:pt x="11819" y="13087"/>
                  </a:lnTo>
                  <a:lnTo>
                    <a:pt x="11657" y="13303"/>
                  </a:lnTo>
                  <a:lnTo>
                    <a:pt x="11495" y="13505"/>
                  </a:lnTo>
                  <a:lnTo>
                    <a:pt x="11319" y="13680"/>
                  </a:lnTo>
                  <a:lnTo>
                    <a:pt x="11144" y="13869"/>
                  </a:lnTo>
                  <a:lnTo>
                    <a:pt x="10955" y="14031"/>
                  </a:lnTo>
                  <a:lnTo>
                    <a:pt x="10766" y="14180"/>
                  </a:lnTo>
                  <a:lnTo>
                    <a:pt x="10564" y="14328"/>
                  </a:lnTo>
                  <a:lnTo>
                    <a:pt x="10362" y="14449"/>
                  </a:lnTo>
                  <a:lnTo>
                    <a:pt x="10146" y="14571"/>
                  </a:lnTo>
                  <a:lnTo>
                    <a:pt x="9930" y="14679"/>
                  </a:lnTo>
                  <a:lnTo>
                    <a:pt x="9701" y="14773"/>
                  </a:lnTo>
                  <a:lnTo>
                    <a:pt x="9471" y="14854"/>
                  </a:lnTo>
                  <a:lnTo>
                    <a:pt x="9242" y="14922"/>
                  </a:lnTo>
                  <a:lnTo>
                    <a:pt x="8999" y="14976"/>
                  </a:lnTo>
                  <a:lnTo>
                    <a:pt x="8770" y="15030"/>
                  </a:lnTo>
                  <a:lnTo>
                    <a:pt x="8513" y="15057"/>
                  </a:lnTo>
                  <a:lnTo>
                    <a:pt x="8271" y="15084"/>
                  </a:lnTo>
                  <a:lnTo>
                    <a:pt x="8014" y="15084"/>
                  </a:lnTo>
                  <a:lnTo>
                    <a:pt x="7731" y="15070"/>
                  </a:lnTo>
                  <a:lnTo>
                    <a:pt x="7448" y="15043"/>
                  </a:lnTo>
                  <a:lnTo>
                    <a:pt x="7178" y="15003"/>
                  </a:lnTo>
                  <a:lnTo>
                    <a:pt x="6908" y="14949"/>
                  </a:lnTo>
                  <a:lnTo>
                    <a:pt x="6652" y="14868"/>
                  </a:lnTo>
                  <a:lnTo>
                    <a:pt x="6409" y="14787"/>
                  </a:lnTo>
                  <a:lnTo>
                    <a:pt x="6166" y="14679"/>
                  </a:lnTo>
                  <a:lnTo>
                    <a:pt x="5937" y="14571"/>
                  </a:lnTo>
                  <a:lnTo>
                    <a:pt x="5721" y="14436"/>
                  </a:lnTo>
                  <a:lnTo>
                    <a:pt x="5505" y="14288"/>
                  </a:lnTo>
                  <a:lnTo>
                    <a:pt x="5303" y="14139"/>
                  </a:lnTo>
                  <a:lnTo>
                    <a:pt x="5114" y="13977"/>
                  </a:lnTo>
                  <a:lnTo>
                    <a:pt x="4925" y="13788"/>
                  </a:lnTo>
                  <a:lnTo>
                    <a:pt x="4749" y="13600"/>
                  </a:lnTo>
                  <a:lnTo>
                    <a:pt x="4588" y="13411"/>
                  </a:lnTo>
                  <a:lnTo>
                    <a:pt x="4426" y="13195"/>
                  </a:lnTo>
                  <a:lnTo>
                    <a:pt x="4277" y="12979"/>
                  </a:lnTo>
                  <a:lnTo>
                    <a:pt x="4142" y="12763"/>
                  </a:lnTo>
                  <a:lnTo>
                    <a:pt x="4007" y="12520"/>
                  </a:lnTo>
                  <a:lnTo>
                    <a:pt x="3886" y="12291"/>
                  </a:lnTo>
                  <a:lnTo>
                    <a:pt x="3778" y="12035"/>
                  </a:lnTo>
                  <a:lnTo>
                    <a:pt x="3684" y="11778"/>
                  </a:lnTo>
                  <a:lnTo>
                    <a:pt x="3589" y="11522"/>
                  </a:lnTo>
                  <a:lnTo>
                    <a:pt x="3508" y="11266"/>
                  </a:lnTo>
                  <a:lnTo>
                    <a:pt x="3427" y="10996"/>
                  </a:lnTo>
                  <a:lnTo>
                    <a:pt x="3373" y="10726"/>
                  </a:lnTo>
                  <a:lnTo>
                    <a:pt x="3319" y="10443"/>
                  </a:lnTo>
                  <a:lnTo>
                    <a:pt x="3265" y="10173"/>
                  </a:lnTo>
                  <a:lnTo>
                    <a:pt x="3239" y="9890"/>
                  </a:lnTo>
                  <a:lnTo>
                    <a:pt x="3212" y="9606"/>
                  </a:lnTo>
                  <a:lnTo>
                    <a:pt x="3198" y="9323"/>
                  </a:lnTo>
                  <a:lnTo>
                    <a:pt x="3198" y="9040"/>
                  </a:lnTo>
                  <a:lnTo>
                    <a:pt x="3198" y="8635"/>
                  </a:lnTo>
                  <a:lnTo>
                    <a:pt x="3225" y="8244"/>
                  </a:lnTo>
                  <a:lnTo>
                    <a:pt x="3252" y="7880"/>
                  </a:lnTo>
                  <a:lnTo>
                    <a:pt x="3292" y="7515"/>
                  </a:lnTo>
                  <a:lnTo>
                    <a:pt x="3360" y="7178"/>
                  </a:lnTo>
                  <a:lnTo>
                    <a:pt x="3427" y="6841"/>
                  </a:lnTo>
                  <a:lnTo>
                    <a:pt x="3508" y="6530"/>
                  </a:lnTo>
                  <a:lnTo>
                    <a:pt x="3603" y="6234"/>
                  </a:lnTo>
                  <a:lnTo>
                    <a:pt x="3697" y="5950"/>
                  </a:lnTo>
                  <a:lnTo>
                    <a:pt x="3819" y="5667"/>
                  </a:lnTo>
                  <a:lnTo>
                    <a:pt x="3940" y="5411"/>
                  </a:lnTo>
                  <a:lnTo>
                    <a:pt x="4075" y="5168"/>
                  </a:lnTo>
                  <a:lnTo>
                    <a:pt x="4210" y="4939"/>
                  </a:lnTo>
                  <a:lnTo>
                    <a:pt x="4372" y="4723"/>
                  </a:lnTo>
                  <a:lnTo>
                    <a:pt x="4520" y="4507"/>
                  </a:lnTo>
                  <a:lnTo>
                    <a:pt x="4696" y="4318"/>
                  </a:lnTo>
                  <a:lnTo>
                    <a:pt x="4871" y="4143"/>
                  </a:lnTo>
                  <a:lnTo>
                    <a:pt x="5046" y="3967"/>
                  </a:lnTo>
                  <a:lnTo>
                    <a:pt x="5235" y="3819"/>
                  </a:lnTo>
                  <a:lnTo>
                    <a:pt x="5424" y="3670"/>
                  </a:lnTo>
                  <a:lnTo>
                    <a:pt x="5626" y="3549"/>
                  </a:lnTo>
                  <a:lnTo>
                    <a:pt x="5829" y="3428"/>
                  </a:lnTo>
                  <a:lnTo>
                    <a:pt x="6045" y="3320"/>
                  </a:lnTo>
                  <a:lnTo>
                    <a:pt x="6260" y="3225"/>
                  </a:lnTo>
                  <a:lnTo>
                    <a:pt x="6476" y="3144"/>
                  </a:lnTo>
                  <a:lnTo>
                    <a:pt x="6706" y="3077"/>
                  </a:lnTo>
                  <a:lnTo>
                    <a:pt x="6935" y="3009"/>
                  </a:lnTo>
                  <a:lnTo>
                    <a:pt x="7164" y="2969"/>
                  </a:lnTo>
                  <a:lnTo>
                    <a:pt x="7394" y="2928"/>
                  </a:lnTo>
                  <a:lnTo>
                    <a:pt x="7623" y="2901"/>
                  </a:lnTo>
                  <a:lnTo>
                    <a:pt x="7866" y="2888"/>
                  </a:lnTo>
                  <a:close/>
                  <a:moveTo>
                    <a:pt x="8770" y="1"/>
                  </a:moveTo>
                  <a:lnTo>
                    <a:pt x="8378" y="14"/>
                  </a:lnTo>
                  <a:lnTo>
                    <a:pt x="8001" y="41"/>
                  </a:lnTo>
                  <a:lnTo>
                    <a:pt x="7636" y="82"/>
                  </a:lnTo>
                  <a:lnTo>
                    <a:pt x="7286" y="149"/>
                  </a:lnTo>
                  <a:lnTo>
                    <a:pt x="6948" y="217"/>
                  </a:lnTo>
                  <a:lnTo>
                    <a:pt x="6638" y="311"/>
                  </a:lnTo>
                  <a:lnTo>
                    <a:pt x="6341" y="406"/>
                  </a:lnTo>
                  <a:lnTo>
                    <a:pt x="6058" y="514"/>
                  </a:lnTo>
                  <a:lnTo>
                    <a:pt x="5788" y="635"/>
                  </a:lnTo>
                  <a:lnTo>
                    <a:pt x="5532" y="770"/>
                  </a:lnTo>
                  <a:lnTo>
                    <a:pt x="5289" y="905"/>
                  </a:lnTo>
                  <a:lnTo>
                    <a:pt x="5060" y="1040"/>
                  </a:lnTo>
                  <a:lnTo>
                    <a:pt x="4844" y="1188"/>
                  </a:lnTo>
                  <a:lnTo>
                    <a:pt x="4642" y="1337"/>
                  </a:lnTo>
                  <a:lnTo>
                    <a:pt x="4453" y="1485"/>
                  </a:lnTo>
                  <a:lnTo>
                    <a:pt x="4277" y="1647"/>
                  </a:lnTo>
                  <a:lnTo>
                    <a:pt x="4115" y="1795"/>
                  </a:lnTo>
                  <a:lnTo>
                    <a:pt x="3967" y="1944"/>
                  </a:lnTo>
                  <a:lnTo>
                    <a:pt x="3697" y="2240"/>
                  </a:lnTo>
                  <a:lnTo>
                    <a:pt x="3481" y="2524"/>
                  </a:lnTo>
                  <a:lnTo>
                    <a:pt x="3306" y="2767"/>
                  </a:lnTo>
                  <a:lnTo>
                    <a:pt x="3171" y="2982"/>
                  </a:lnTo>
                  <a:lnTo>
                    <a:pt x="3090" y="3144"/>
                  </a:lnTo>
                  <a:lnTo>
                    <a:pt x="3009" y="3279"/>
                  </a:lnTo>
                  <a:lnTo>
                    <a:pt x="2942" y="3279"/>
                  </a:lnTo>
                  <a:lnTo>
                    <a:pt x="2982" y="3063"/>
                  </a:lnTo>
                  <a:lnTo>
                    <a:pt x="2996" y="2834"/>
                  </a:lnTo>
                  <a:lnTo>
                    <a:pt x="3009" y="2605"/>
                  </a:lnTo>
                  <a:lnTo>
                    <a:pt x="3009" y="2375"/>
                  </a:lnTo>
                  <a:lnTo>
                    <a:pt x="3009" y="1364"/>
                  </a:lnTo>
                  <a:lnTo>
                    <a:pt x="3009" y="1256"/>
                  </a:lnTo>
                  <a:lnTo>
                    <a:pt x="2996" y="1161"/>
                  </a:lnTo>
                  <a:lnTo>
                    <a:pt x="2969" y="1067"/>
                  </a:lnTo>
                  <a:lnTo>
                    <a:pt x="2942" y="972"/>
                  </a:lnTo>
                  <a:lnTo>
                    <a:pt x="2901" y="891"/>
                  </a:lnTo>
                  <a:lnTo>
                    <a:pt x="2861" y="810"/>
                  </a:lnTo>
                  <a:lnTo>
                    <a:pt x="2807" y="743"/>
                  </a:lnTo>
                  <a:lnTo>
                    <a:pt x="2739" y="676"/>
                  </a:lnTo>
                  <a:lnTo>
                    <a:pt x="2658" y="622"/>
                  </a:lnTo>
                  <a:lnTo>
                    <a:pt x="2577" y="568"/>
                  </a:lnTo>
                  <a:lnTo>
                    <a:pt x="2483" y="514"/>
                  </a:lnTo>
                  <a:lnTo>
                    <a:pt x="2389" y="487"/>
                  </a:lnTo>
                  <a:lnTo>
                    <a:pt x="2281" y="460"/>
                  </a:lnTo>
                  <a:lnTo>
                    <a:pt x="2159" y="433"/>
                  </a:lnTo>
                  <a:lnTo>
                    <a:pt x="2038" y="419"/>
                  </a:lnTo>
                  <a:lnTo>
                    <a:pt x="986" y="419"/>
                  </a:lnTo>
                  <a:lnTo>
                    <a:pt x="864" y="433"/>
                  </a:lnTo>
                  <a:lnTo>
                    <a:pt x="743" y="460"/>
                  </a:lnTo>
                  <a:lnTo>
                    <a:pt x="635" y="487"/>
                  </a:lnTo>
                  <a:lnTo>
                    <a:pt x="527" y="527"/>
                  </a:lnTo>
                  <a:lnTo>
                    <a:pt x="446" y="568"/>
                  </a:lnTo>
                  <a:lnTo>
                    <a:pt x="365" y="635"/>
                  </a:lnTo>
                  <a:lnTo>
                    <a:pt x="284" y="689"/>
                  </a:lnTo>
                  <a:lnTo>
                    <a:pt x="217" y="770"/>
                  </a:lnTo>
                  <a:lnTo>
                    <a:pt x="163" y="851"/>
                  </a:lnTo>
                  <a:lnTo>
                    <a:pt x="122" y="945"/>
                  </a:lnTo>
                  <a:lnTo>
                    <a:pt x="82" y="1040"/>
                  </a:lnTo>
                  <a:lnTo>
                    <a:pt x="41" y="1148"/>
                  </a:lnTo>
                  <a:lnTo>
                    <a:pt x="28" y="1269"/>
                  </a:lnTo>
                  <a:lnTo>
                    <a:pt x="14" y="1391"/>
                  </a:lnTo>
                  <a:lnTo>
                    <a:pt x="1" y="1525"/>
                  </a:lnTo>
                  <a:lnTo>
                    <a:pt x="1" y="23164"/>
                  </a:lnTo>
                  <a:lnTo>
                    <a:pt x="14" y="23299"/>
                  </a:lnTo>
                  <a:lnTo>
                    <a:pt x="28" y="23421"/>
                  </a:lnTo>
                  <a:lnTo>
                    <a:pt x="41" y="23542"/>
                  </a:lnTo>
                  <a:lnTo>
                    <a:pt x="82" y="23650"/>
                  </a:lnTo>
                  <a:lnTo>
                    <a:pt x="122" y="23758"/>
                  </a:lnTo>
                  <a:lnTo>
                    <a:pt x="163" y="23839"/>
                  </a:lnTo>
                  <a:lnTo>
                    <a:pt x="217" y="23920"/>
                  </a:lnTo>
                  <a:lnTo>
                    <a:pt x="284" y="24001"/>
                  </a:lnTo>
                  <a:lnTo>
                    <a:pt x="365" y="24068"/>
                  </a:lnTo>
                  <a:lnTo>
                    <a:pt x="446" y="24122"/>
                  </a:lnTo>
                  <a:lnTo>
                    <a:pt x="527" y="24176"/>
                  </a:lnTo>
                  <a:lnTo>
                    <a:pt x="635" y="24203"/>
                  </a:lnTo>
                  <a:lnTo>
                    <a:pt x="743" y="24244"/>
                  </a:lnTo>
                  <a:lnTo>
                    <a:pt x="864" y="24257"/>
                  </a:lnTo>
                  <a:lnTo>
                    <a:pt x="986" y="24271"/>
                  </a:lnTo>
                  <a:lnTo>
                    <a:pt x="1120" y="24284"/>
                  </a:lnTo>
                  <a:lnTo>
                    <a:pt x="2173" y="24284"/>
                  </a:lnTo>
                  <a:lnTo>
                    <a:pt x="2308" y="24271"/>
                  </a:lnTo>
                  <a:lnTo>
                    <a:pt x="2429" y="24257"/>
                  </a:lnTo>
                  <a:lnTo>
                    <a:pt x="2537" y="24244"/>
                  </a:lnTo>
                  <a:lnTo>
                    <a:pt x="2645" y="24203"/>
                  </a:lnTo>
                  <a:lnTo>
                    <a:pt x="2739" y="24176"/>
                  </a:lnTo>
                  <a:lnTo>
                    <a:pt x="2834" y="24122"/>
                  </a:lnTo>
                  <a:lnTo>
                    <a:pt x="2915" y="24068"/>
                  </a:lnTo>
                  <a:lnTo>
                    <a:pt x="2982" y="24001"/>
                  </a:lnTo>
                  <a:lnTo>
                    <a:pt x="3050" y="23920"/>
                  </a:lnTo>
                  <a:lnTo>
                    <a:pt x="3104" y="23839"/>
                  </a:lnTo>
                  <a:lnTo>
                    <a:pt x="3158" y="23758"/>
                  </a:lnTo>
                  <a:lnTo>
                    <a:pt x="3185" y="23650"/>
                  </a:lnTo>
                  <a:lnTo>
                    <a:pt x="3225" y="23542"/>
                  </a:lnTo>
                  <a:lnTo>
                    <a:pt x="3239" y="23421"/>
                  </a:lnTo>
                  <a:lnTo>
                    <a:pt x="3252" y="23299"/>
                  </a:lnTo>
                  <a:lnTo>
                    <a:pt x="3265" y="23164"/>
                  </a:lnTo>
                  <a:lnTo>
                    <a:pt x="3265" y="16379"/>
                  </a:lnTo>
                  <a:lnTo>
                    <a:pt x="3252" y="16001"/>
                  </a:lnTo>
                  <a:lnTo>
                    <a:pt x="3239" y="15623"/>
                  </a:lnTo>
                  <a:lnTo>
                    <a:pt x="3212" y="15259"/>
                  </a:lnTo>
                  <a:lnTo>
                    <a:pt x="3158" y="14881"/>
                  </a:lnTo>
                  <a:lnTo>
                    <a:pt x="3225" y="14881"/>
                  </a:lnTo>
                  <a:lnTo>
                    <a:pt x="3427" y="15232"/>
                  </a:lnTo>
                  <a:lnTo>
                    <a:pt x="3657" y="15569"/>
                  </a:lnTo>
                  <a:lnTo>
                    <a:pt x="3913" y="15879"/>
                  </a:lnTo>
                  <a:lnTo>
                    <a:pt x="4183" y="16176"/>
                  </a:lnTo>
                  <a:lnTo>
                    <a:pt x="4480" y="16446"/>
                  </a:lnTo>
                  <a:lnTo>
                    <a:pt x="4776" y="16702"/>
                  </a:lnTo>
                  <a:lnTo>
                    <a:pt x="5114" y="16932"/>
                  </a:lnTo>
                  <a:lnTo>
                    <a:pt x="5451" y="17148"/>
                  </a:lnTo>
                  <a:lnTo>
                    <a:pt x="5815" y="17336"/>
                  </a:lnTo>
                  <a:lnTo>
                    <a:pt x="6179" y="17498"/>
                  </a:lnTo>
                  <a:lnTo>
                    <a:pt x="6557" y="17633"/>
                  </a:lnTo>
                  <a:lnTo>
                    <a:pt x="6935" y="17741"/>
                  </a:lnTo>
                  <a:lnTo>
                    <a:pt x="7326" y="17822"/>
                  </a:lnTo>
                  <a:lnTo>
                    <a:pt x="7731" y="17890"/>
                  </a:lnTo>
                  <a:lnTo>
                    <a:pt x="8122" y="17917"/>
                  </a:lnTo>
                  <a:lnTo>
                    <a:pt x="8527" y="17917"/>
                  </a:lnTo>
                  <a:lnTo>
                    <a:pt x="8945" y="17903"/>
                  </a:lnTo>
                  <a:lnTo>
                    <a:pt x="9350" y="17876"/>
                  </a:lnTo>
                  <a:lnTo>
                    <a:pt x="9754" y="17822"/>
                  </a:lnTo>
                  <a:lnTo>
                    <a:pt x="10146" y="17755"/>
                  </a:lnTo>
                  <a:lnTo>
                    <a:pt x="10523" y="17660"/>
                  </a:lnTo>
                  <a:lnTo>
                    <a:pt x="10901" y="17552"/>
                  </a:lnTo>
                  <a:lnTo>
                    <a:pt x="11265" y="17431"/>
                  </a:lnTo>
                  <a:lnTo>
                    <a:pt x="11616" y="17282"/>
                  </a:lnTo>
                  <a:lnTo>
                    <a:pt x="11967" y="17121"/>
                  </a:lnTo>
                  <a:lnTo>
                    <a:pt x="12304" y="16932"/>
                  </a:lnTo>
                  <a:lnTo>
                    <a:pt x="12628" y="16729"/>
                  </a:lnTo>
                  <a:lnTo>
                    <a:pt x="12938" y="16514"/>
                  </a:lnTo>
                  <a:lnTo>
                    <a:pt x="13249" y="16284"/>
                  </a:lnTo>
                  <a:lnTo>
                    <a:pt x="13532" y="16028"/>
                  </a:lnTo>
                  <a:lnTo>
                    <a:pt x="13815" y="15772"/>
                  </a:lnTo>
                  <a:lnTo>
                    <a:pt x="14071" y="15475"/>
                  </a:lnTo>
                  <a:lnTo>
                    <a:pt x="14328" y="15178"/>
                  </a:lnTo>
                  <a:lnTo>
                    <a:pt x="14557" y="14868"/>
                  </a:lnTo>
                  <a:lnTo>
                    <a:pt x="14786" y="14530"/>
                  </a:lnTo>
                  <a:lnTo>
                    <a:pt x="15002" y="14193"/>
                  </a:lnTo>
                  <a:lnTo>
                    <a:pt x="15191" y="13829"/>
                  </a:lnTo>
                  <a:lnTo>
                    <a:pt x="15380" y="13451"/>
                  </a:lnTo>
                  <a:lnTo>
                    <a:pt x="15542" y="13060"/>
                  </a:lnTo>
                  <a:lnTo>
                    <a:pt x="15690" y="12655"/>
                  </a:lnTo>
                  <a:lnTo>
                    <a:pt x="15825" y="12237"/>
                  </a:lnTo>
                  <a:lnTo>
                    <a:pt x="15933" y="11805"/>
                  </a:lnTo>
                  <a:lnTo>
                    <a:pt x="16041" y="11374"/>
                  </a:lnTo>
                  <a:lnTo>
                    <a:pt x="16122" y="10915"/>
                  </a:lnTo>
                  <a:lnTo>
                    <a:pt x="16190" y="10443"/>
                  </a:lnTo>
                  <a:lnTo>
                    <a:pt x="16230" y="9957"/>
                  </a:lnTo>
                  <a:lnTo>
                    <a:pt x="16257" y="9471"/>
                  </a:lnTo>
                  <a:lnTo>
                    <a:pt x="16270" y="8959"/>
                  </a:lnTo>
                  <a:lnTo>
                    <a:pt x="16257" y="8473"/>
                  </a:lnTo>
                  <a:lnTo>
                    <a:pt x="16243" y="7987"/>
                  </a:lnTo>
                  <a:lnTo>
                    <a:pt x="16190" y="7515"/>
                  </a:lnTo>
                  <a:lnTo>
                    <a:pt x="16136" y="7057"/>
                  </a:lnTo>
                  <a:lnTo>
                    <a:pt x="16068" y="6598"/>
                  </a:lnTo>
                  <a:lnTo>
                    <a:pt x="15974" y="6166"/>
                  </a:lnTo>
                  <a:lnTo>
                    <a:pt x="15866" y="5734"/>
                  </a:lnTo>
                  <a:lnTo>
                    <a:pt x="15744" y="5316"/>
                  </a:lnTo>
                  <a:lnTo>
                    <a:pt x="15609" y="4925"/>
                  </a:lnTo>
                  <a:lnTo>
                    <a:pt x="15461" y="4534"/>
                  </a:lnTo>
                  <a:lnTo>
                    <a:pt x="15286" y="4156"/>
                  </a:lnTo>
                  <a:lnTo>
                    <a:pt x="15110" y="3792"/>
                  </a:lnTo>
                  <a:lnTo>
                    <a:pt x="14908" y="3441"/>
                  </a:lnTo>
                  <a:lnTo>
                    <a:pt x="14706" y="3117"/>
                  </a:lnTo>
                  <a:lnTo>
                    <a:pt x="14476" y="2794"/>
                  </a:lnTo>
                  <a:lnTo>
                    <a:pt x="14247" y="2497"/>
                  </a:lnTo>
                  <a:lnTo>
                    <a:pt x="13991" y="2200"/>
                  </a:lnTo>
                  <a:lnTo>
                    <a:pt x="13734" y="1930"/>
                  </a:lnTo>
                  <a:lnTo>
                    <a:pt x="13451" y="1674"/>
                  </a:lnTo>
                  <a:lnTo>
                    <a:pt x="13168" y="1444"/>
                  </a:lnTo>
                  <a:lnTo>
                    <a:pt x="12857" y="1215"/>
                  </a:lnTo>
                  <a:lnTo>
                    <a:pt x="12547" y="1013"/>
                  </a:lnTo>
                  <a:lnTo>
                    <a:pt x="12223" y="824"/>
                  </a:lnTo>
                  <a:lnTo>
                    <a:pt x="11873" y="662"/>
                  </a:lnTo>
                  <a:lnTo>
                    <a:pt x="11535" y="500"/>
                  </a:lnTo>
                  <a:lnTo>
                    <a:pt x="11171" y="379"/>
                  </a:lnTo>
                  <a:lnTo>
                    <a:pt x="10793" y="257"/>
                  </a:lnTo>
                  <a:lnTo>
                    <a:pt x="10416" y="176"/>
                  </a:lnTo>
                  <a:lnTo>
                    <a:pt x="10011" y="95"/>
                  </a:lnTo>
                  <a:lnTo>
                    <a:pt x="9606" y="41"/>
                  </a:lnTo>
                  <a:lnTo>
                    <a:pt x="9188" y="14"/>
                  </a:lnTo>
                  <a:lnTo>
                    <a:pt x="877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 name="Google Shape;126;p16"/>
            <p:cNvSpPr/>
            <p:nvPr/>
          </p:nvSpPr>
          <p:spPr>
            <a:xfrm>
              <a:off x="559040" y="609347"/>
              <a:ext cx="117192" cy="169934"/>
            </a:xfrm>
            <a:custGeom>
              <a:rect b="b" l="l" r="r" t="t"/>
              <a:pathLst>
                <a:path extrusionOk="0" h="24285" w="16271">
                  <a:moveTo>
                    <a:pt x="8365" y="2888"/>
                  </a:moveTo>
                  <a:lnTo>
                    <a:pt x="8621" y="2915"/>
                  </a:lnTo>
                  <a:lnTo>
                    <a:pt x="8877" y="2942"/>
                  </a:lnTo>
                  <a:lnTo>
                    <a:pt x="9134" y="2996"/>
                  </a:lnTo>
                  <a:lnTo>
                    <a:pt x="9376" y="3050"/>
                  </a:lnTo>
                  <a:lnTo>
                    <a:pt x="9606" y="3131"/>
                  </a:lnTo>
                  <a:lnTo>
                    <a:pt x="9835" y="3212"/>
                  </a:lnTo>
                  <a:lnTo>
                    <a:pt x="10064" y="3320"/>
                  </a:lnTo>
                  <a:lnTo>
                    <a:pt x="10280" y="3428"/>
                  </a:lnTo>
                  <a:lnTo>
                    <a:pt x="10483" y="3549"/>
                  </a:lnTo>
                  <a:lnTo>
                    <a:pt x="10685" y="3684"/>
                  </a:lnTo>
                  <a:lnTo>
                    <a:pt x="10887" y="3832"/>
                  </a:lnTo>
                  <a:lnTo>
                    <a:pt x="11076" y="3994"/>
                  </a:lnTo>
                  <a:lnTo>
                    <a:pt x="11252" y="4170"/>
                  </a:lnTo>
                  <a:lnTo>
                    <a:pt x="11427" y="4358"/>
                  </a:lnTo>
                  <a:lnTo>
                    <a:pt x="11589" y="4547"/>
                  </a:lnTo>
                  <a:lnTo>
                    <a:pt x="11751" y="4750"/>
                  </a:lnTo>
                  <a:lnTo>
                    <a:pt x="11899" y="4966"/>
                  </a:lnTo>
                  <a:lnTo>
                    <a:pt x="12034" y="5195"/>
                  </a:lnTo>
                  <a:lnTo>
                    <a:pt x="12169" y="5424"/>
                  </a:lnTo>
                  <a:lnTo>
                    <a:pt x="12290" y="5681"/>
                  </a:lnTo>
                  <a:lnTo>
                    <a:pt x="12398" y="5937"/>
                  </a:lnTo>
                  <a:lnTo>
                    <a:pt x="12493" y="6193"/>
                  </a:lnTo>
                  <a:lnTo>
                    <a:pt x="12587" y="6476"/>
                  </a:lnTo>
                  <a:lnTo>
                    <a:pt x="12668" y="6760"/>
                  </a:lnTo>
                  <a:lnTo>
                    <a:pt x="12749" y="7057"/>
                  </a:lnTo>
                  <a:lnTo>
                    <a:pt x="12803" y="7353"/>
                  </a:lnTo>
                  <a:lnTo>
                    <a:pt x="12857" y="7664"/>
                  </a:lnTo>
                  <a:lnTo>
                    <a:pt x="12897" y="7987"/>
                  </a:lnTo>
                  <a:lnTo>
                    <a:pt x="12924" y="8325"/>
                  </a:lnTo>
                  <a:lnTo>
                    <a:pt x="12938" y="8648"/>
                  </a:lnTo>
                  <a:lnTo>
                    <a:pt x="12951" y="8999"/>
                  </a:lnTo>
                  <a:lnTo>
                    <a:pt x="12938" y="9363"/>
                  </a:lnTo>
                  <a:lnTo>
                    <a:pt x="12924" y="9714"/>
                  </a:lnTo>
                  <a:lnTo>
                    <a:pt x="12884" y="10051"/>
                  </a:lnTo>
                  <a:lnTo>
                    <a:pt x="12843" y="10375"/>
                  </a:lnTo>
                  <a:lnTo>
                    <a:pt x="12789" y="10699"/>
                  </a:lnTo>
                  <a:lnTo>
                    <a:pt x="12722" y="11009"/>
                  </a:lnTo>
                  <a:lnTo>
                    <a:pt x="12641" y="11306"/>
                  </a:lnTo>
                  <a:lnTo>
                    <a:pt x="12560" y="11589"/>
                  </a:lnTo>
                  <a:lnTo>
                    <a:pt x="12452" y="11873"/>
                  </a:lnTo>
                  <a:lnTo>
                    <a:pt x="12344" y="12129"/>
                  </a:lnTo>
                  <a:lnTo>
                    <a:pt x="12223" y="12385"/>
                  </a:lnTo>
                  <a:lnTo>
                    <a:pt x="12101" y="12628"/>
                  </a:lnTo>
                  <a:lnTo>
                    <a:pt x="11953" y="12871"/>
                  </a:lnTo>
                  <a:lnTo>
                    <a:pt x="11818" y="13087"/>
                  </a:lnTo>
                  <a:lnTo>
                    <a:pt x="11656" y="13303"/>
                  </a:lnTo>
                  <a:lnTo>
                    <a:pt x="11494" y="13505"/>
                  </a:lnTo>
                  <a:lnTo>
                    <a:pt x="11319" y="13680"/>
                  </a:lnTo>
                  <a:lnTo>
                    <a:pt x="11144" y="13869"/>
                  </a:lnTo>
                  <a:lnTo>
                    <a:pt x="10955" y="14031"/>
                  </a:lnTo>
                  <a:lnTo>
                    <a:pt x="10766" y="14180"/>
                  </a:lnTo>
                  <a:lnTo>
                    <a:pt x="10564" y="14328"/>
                  </a:lnTo>
                  <a:lnTo>
                    <a:pt x="10361" y="14449"/>
                  </a:lnTo>
                  <a:lnTo>
                    <a:pt x="10145" y="14571"/>
                  </a:lnTo>
                  <a:lnTo>
                    <a:pt x="9929" y="14679"/>
                  </a:lnTo>
                  <a:lnTo>
                    <a:pt x="9700" y="14773"/>
                  </a:lnTo>
                  <a:lnTo>
                    <a:pt x="9471" y="14854"/>
                  </a:lnTo>
                  <a:lnTo>
                    <a:pt x="9241" y="14922"/>
                  </a:lnTo>
                  <a:lnTo>
                    <a:pt x="8999" y="14976"/>
                  </a:lnTo>
                  <a:lnTo>
                    <a:pt x="8756" y="15030"/>
                  </a:lnTo>
                  <a:lnTo>
                    <a:pt x="8513" y="15057"/>
                  </a:lnTo>
                  <a:lnTo>
                    <a:pt x="8270" y="15084"/>
                  </a:lnTo>
                  <a:lnTo>
                    <a:pt x="8014" y="15084"/>
                  </a:lnTo>
                  <a:lnTo>
                    <a:pt x="7731" y="15070"/>
                  </a:lnTo>
                  <a:lnTo>
                    <a:pt x="7447" y="15043"/>
                  </a:lnTo>
                  <a:lnTo>
                    <a:pt x="7164" y="15003"/>
                  </a:lnTo>
                  <a:lnTo>
                    <a:pt x="6908" y="14949"/>
                  </a:lnTo>
                  <a:lnTo>
                    <a:pt x="6651" y="14868"/>
                  </a:lnTo>
                  <a:lnTo>
                    <a:pt x="6408" y="14787"/>
                  </a:lnTo>
                  <a:lnTo>
                    <a:pt x="6166" y="14679"/>
                  </a:lnTo>
                  <a:lnTo>
                    <a:pt x="5936" y="14571"/>
                  </a:lnTo>
                  <a:lnTo>
                    <a:pt x="5707" y="14436"/>
                  </a:lnTo>
                  <a:lnTo>
                    <a:pt x="5505" y="14288"/>
                  </a:lnTo>
                  <a:lnTo>
                    <a:pt x="5302" y="14139"/>
                  </a:lnTo>
                  <a:lnTo>
                    <a:pt x="5100" y="13977"/>
                  </a:lnTo>
                  <a:lnTo>
                    <a:pt x="4924" y="13788"/>
                  </a:lnTo>
                  <a:lnTo>
                    <a:pt x="4749" y="13600"/>
                  </a:lnTo>
                  <a:lnTo>
                    <a:pt x="4574" y="13411"/>
                  </a:lnTo>
                  <a:lnTo>
                    <a:pt x="4425" y="13195"/>
                  </a:lnTo>
                  <a:lnTo>
                    <a:pt x="4263" y="12979"/>
                  </a:lnTo>
                  <a:lnTo>
                    <a:pt x="4129" y="12763"/>
                  </a:lnTo>
                  <a:lnTo>
                    <a:pt x="4007" y="12520"/>
                  </a:lnTo>
                  <a:lnTo>
                    <a:pt x="3886" y="12291"/>
                  </a:lnTo>
                  <a:lnTo>
                    <a:pt x="3764" y="12035"/>
                  </a:lnTo>
                  <a:lnTo>
                    <a:pt x="3670" y="11778"/>
                  </a:lnTo>
                  <a:lnTo>
                    <a:pt x="3575" y="11522"/>
                  </a:lnTo>
                  <a:lnTo>
                    <a:pt x="3494" y="11266"/>
                  </a:lnTo>
                  <a:lnTo>
                    <a:pt x="3414" y="10996"/>
                  </a:lnTo>
                  <a:lnTo>
                    <a:pt x="3346" y="10726"/>
                  </a:lnTo>
                  <a:lnTo>
                    <a:pt x="3292" y="10443"/>
                  </a:lnTo>
                  <a:lnTo>
                    <a:pt x="3252" y="10173"/>
                  </a:lnTo>
                  <a:lnTo>
                    <a:pt x="3211" y="9890"/>
                  </a:lnTo>
                  <a:lnTo>
                    <a:pt x="3184" y="9606"/>
                  </a:lnTo>
                  <a:lnTo>
                    <a:pt x="3171" y="9323"/>
                  </a:lnTo>
                  <a:lnTo>
                    <a:pt x="3171" y="9040"/>
                  </a:lnTo>
                  <a:lnTo>
                    <a:pt x="3171" y="8635"/>
                  </a:lnTo>
                  <a:lnTo>
                    <a:pt x="3198" y="8244"/>
                  </a:lnTo>
                  <a:lnTo>
                    <a:pt x="3225" y="7880"/>
                  </a:lnTo>
                  <a:lnTo>
                    <a:pt x="3279" y="7515"/>
                  </a:lnTo>
                  <a:lnTo>
                    <a:pt x="3333" y="7178"/>
                  </a:lnTo>
                  <a:lnTo>
                    <a:pt x="3400" y="6841"/>
                  </a:lnTo>
                  <a:lnTo>
                    <a:pt x="3481" y="6530"/>
                  </a:lnTo>
                  <a:lnTo>
                    <a:pt x="3575" y="6234"/>
                  </a:lnTo>
                  <a:lnTo>
                    <a:pt x="3683" y="5950"/>
                  </a:lnTo>
                  <a:lnTo>
                    <a:pt x="3791" y="5681"/>
                  </a:lnTo>
                  <a:lnTo>
                    <a:pt x="3913" y="5411"/>
                  </a:lnTo>
                  <a:lnTo>
                    <a:pt x="4048" y="5168"/>
                  </a:lnTo>
                  <a:lnTo>
                    <a:pt x="4196" y="4939"/>
                  </a:lnTo>
                  <a:lnTo>
                    <a:pt x="4344" y="4723"/>
                  </a:lnTo>
                  <a:lnTo>
                    <a:pt x="4506" y="4520"/>
                  </a:lnTo>
                  <a:lnTo>
                    <a:pt x="4668" y="4318"/>
                  </a:lnTo>
                  <a:lnTo>
                    <a:pt x="4844" y="4143"/>
                  </a:lnTo>
                  <a:lnTo>
                    <a:pt x="5032" y="3981"/>
                  </a:lnTo>
                  <a:lnTo>
                    <a:pt x="5221" y="3819"/>
                  </a:lnTo>
                  <a:lnTo>
                    <a:pt x="5410" y="3684"/>
                  </a:lnTo>
                  <a:lnTo>
                    <a:pt x="5612" y="3549"/>
                  </a:lnTo>
                  <a:lnTo>
                    <a:pt x="5815" y="3428"/>
                  </a:lnTo>
                  <a:lnTo>
                    <a:pt x="6031" y="3320"/>
                  </a:lnTo>
                  <a:lnTo>
                    <a:pt x="6247" y="3225"/>
                  </a:lnTo>
                  <a:lnTo>
                    <a:pt x="6462" y="3144"/>
                  </a:lnTo>
                  <a:lnTo>
                    <a:pt x="6692" y="3077"/>
                  </a:lnTo>
                  <a:lnTo>
                    <a:pt x="6921" y="3023"/>
                  </a:lnTo>
                  <a:lnTo>
                    <a:pt x="7150" y="2969"/>
                  </a:lnTo>
                  <a:lnTo>
                    <a:pt x="7380" y="2928"/>
                  </a:lnTo>
                  <a:lnTo>
                    <a:pt x="7623" y="2901"/>
                  </a:lnTo>
                  <a:lnTo>
                    <a:pt x="7865" y="2888"/>
                  </a:lnTo>
                  <a:close/>
                  <a:moveTo>
                    <a:pt x="8769" y="1"/>
                  </a:moveTo>
                  <a:lnTo>
                    <a:pt x="8365" y="14"/>
                  </a:lnTo>
                  <a:lnTo>
                    <a:pt x="7987" y="41"/>
                  </a:lnTo>
                  <a:lnTo>
                    <a:pt x="7623" y="82"/>
                  </a:lnTo>
                  <a:lnTo>
                    <a:pt x="7285" y="149"/>
                  </a:lnTo>
                  <a:lnTo>
                    <a:pt x="6948" y="217"/>
                  </a:lnTo>
                  <a:lnTo>
                    <a:pt x="6638" y="311"/>
                  </a:lnTo>
                  <a:lnTo>
                    <a:pt x="6341" y="406"/>
                  </a:lnTo>
                  <a:lnTo>
                    <a:pt x="6044" y="514"/>
                  </a:lnTo>
                  <a:lnTo>
                    <a:pt x="5774" y="635"/>
                  </a:lnTo>
                  <a:lnTo>
                    <a:pt x="5518" y="770"/>
                  </a:lnTo>
                  <a:lnTo>
                    <a:pt x="5289" y="905"/>
                  </a:lnTo>
                  <a:lnTo>
                    <a:pt x="5059" y="1040"/>
                  </a:lnTo>
                  <a:lnTo>
                    <a:pt x="4844" y="1188"/>
                  </a:lnTo>
                  <a:lnTo>
                    <a:pt x="4641" y="1337"/>
                  </a:lnTo>
                  <a:lnTo>
                    <a:pt x="4452" y="1485"/>
                  </a:lnTo>
                  <a:lnTo>
                    <a:pt x="4277" y="1647"/>
                  </a:lnTo>
                  <a:lnTo>
                    <a:pt x="4115" y="1795"/>
                  </a:lnTo>
                  <a:lnTo>
                    <a:pt x="3967" y="1944"/>
                  </a:lnTo>
                  <a:lnTo>
                    <a:pt x="3697" y="2240"/>
                  </a:lnTo>
                  <a:lnTo>
                    <a:pt x="3481" y="2524"/>
                  </a:lnTo>
                  <a:lnTo>
                    <a:pt x="3306" y="2767"/>
                  </a:lnTo>
                  <a:lnTo>
                    <a:pt x="3171" y="2982"/>
                  </a:lnTo>
                  <a:lnTo>
                    <a:pt x="3076" y="3144"/>
                  </a:lnTo>
                  <a:lnTo>
                    <a:pt x="3009" y="3279"/>
                  </a:lnTo>
                  <a:lnTo>
                    <a:pt x="2941" y="3279"/>
                  </a:lnTo>
                  <a:lnTo>
                    <a:pt x="2968" y="3063"/>
                  </a:lnTo>
                  <a:lnTo>
                    <a:pt x="2995" y="2834"/>
                  </a:lnTo>
                  <a:lnTo>
                    <a:pt x="3009" y="2605"/>
                  </a:lnTo>
                  <a:lnTo>
                    <a:pt x="3009" y="2375"/>
                  </a:lnTo>
                  <a:lnTo>
                    <a:pt x="3009" y="1364"/>
                  </a:lnTo>
                  <a:lnTo>
                    <a:pt x="3009" y="1256"/>
                  </a:lnTo>
                  <a:lnTo>
                    <a:pt x="2995" y="1161"/>
                  </a:lnTo>
                  <a:lnTo>
                    <a:pt x="2968" y="1067"/>
                  </a:lnTo>
                  <a:lnTo>
                    <a:pt x="2941" y="972"/>
                  </a:lnTo>
                  <a:lnTo>
                    <a:pt x="2901" y="891"/>
                  </a:lnTo>
                  <a:lnTo>
                    <a:pt x="2847" y="810"/>
                  </a:lnTo>
                  <a:lnTo>
                    <a:pt x="2793" y="743"/>
                  </a:lnTo>
                  <a:lnTo>
                    <a:pt x="2725" y="676"/>
                  </a:lnTo>
                  <a:lnTo>
                    <a:pt x="2658" y="622"/>
                  </a:lnTo>
                  <a:lnTo>
                    <a:pt x="2577" y="568"/>
                  </a:lnTo>
                  <a:lnTo>
                    <a:pt x="2483" y="514"/>
                  </a:lnTo>
                  <a:lnTo>
                    <a:pt x="2388" y="487"/>
                  </a:lnTo>
                  <a:lnTo>
                    <a:pt x="2280" y="460"/>
                  </a:lnTo>
                  <a:lnTo>
                    <a:pt x="2159" y="433"/>
                  </a:lnTo>
                  <a:lnTo>
                    <a:pt x="2037" y="419"/>
                  </a:lnTo>
                  <a:lnTo>
                    <a:pt x="985" y="419"/>
                  </a:lnTo>
                  <a:lnTo>
                    <a:pt x="850" y="433"/>
                  </a:lnTo>
                  <a:lnTo>
                    <a:pt x="742" y="460"/>
                  </a:lnTo>
                  <a:lnTo>
                    <a:pt x="634" y="487"/>
                  </a:lnTo>
                  <a:lnTo>
                    <a:pt x="527" y="527"/>
                  </a:lnTo>
                  <a:lnTo>
                    <a:pt x="432" y="568"/>
                  </a:lnTo>
                  <a:lnTo>
                    <a:pt x="351" y="635"/>
                  </a:lnTo>
                  <a:lnTo>
                    <a:pt x="284" y="689"/>
                  </a:lnTo>
                  <a:lnTo>
                    <a:pt x="216" y="770"/>
                  </a:lnTo>
                  <a:lnTo>
                    <a:pt x="162" y="851"/>
                  </a:lnTo>
                  <a:lnTo>
                    <a:pt x="108" y="945"/>
                  </a:lnTo>
                  <a:lnTo>
                    <a:pt x="68" y="1040"/>
                  </a:lnTo>
                  <a:lnTo>
                    <a:pt x="41" y="1148"/>
                  </a:lnTo>
                  <a:lnTo>
                    <a:pt x="27" y="1269"/>
                  </a:lnTo>
                  <a:lnTo>
                    <a:pt x="14" y="1391"/>
                  </a:lnTo>
                  <a:lnTo>
                    <a:pt x="0" y="1525"/>
                  </a:lnTo>
                  <a:lnTo>
                    <a:pt x="14" y="23164"/>
                  </a:lnTo>
                  <a:lnTo>
                    <a:pt x="14" y="23299"/>
                  </a:lnTo>
                  <a:lnTo>
                    <a:pt x="27" y="23421"/>
                  </a:lnTo>
                  <a:lnTo>
                    <a:pt x="54" y="23542"/>
                  </a:lnTo>
                  <a:lnTo>
                    <a:pt x="81" y="23650"/>
                  </a:lnTo>
                  <a:lnTo>
                    <a:pt x="122" y="23758"/>
                  </a:lnTo>
                  <a:lnTo>
                    <a:pt x="162" y="23839"/>
                  </a:lnTo>
                  <a:lnTo>
                    <a:pt x="230" y="23920"/>
                  </a:lnTo>
                  <a:lnTo>
                    <a:pt x="297" y="24001"/>
                  </a:lnTo>
                  <a:lnTo>
                    <a:pt x="365" y="24068"/>
                  </a:lnTo>
                  <a:lnTo>
                    <a:pt x="446" y="24122"/>
                  </a:lnTo>
                  <a:lnTo>
                    <a:pt x="540" y="24176"/>
                  </a:lnTo>
                  <a:lnTo>
                    <a:pt x="634" y="24203"/>
                  </a:lnTo>
                  <a:lnTo>
                    <a:pt x="742" y="24244"/>
                  </a:lnTo>
                  <a:lnTo>
                    <a:pt x="864" y="24257"/>
                  </a:lnTo>
                  <a:lnTo>
                    <a:pt x="985" y="24271"/>
                  </a:lnTo>
                  <a:lnTo>
                    <a:pt x="1134" y="24284"/>
                  </a:lnTo>
                  <a:lnTo>
                    <a:pt x="2172" y="24284"/>
                  </a:lnTo>
                  <a:lnTo>
                    <a:pt x="2307" y="24271"/>
                  </a:lnTo>
                  <a:lnTo>
                    <a:pt x="2429" y="24257"/>
                  </a:lnTo>
                  <a:lnTo>
                    <a:pt x="2537" y="24244"/>
                  </a:lnTo>
                  <a:lnTo>
                    <a:pt x="2645" y="24203"/>
                  </a:lnTo>
                  <a:lnTo>
                    <a:pt x="2739" y="24176"/>
                  </a:lnTo>
                  <a:lnTo>
                    <a:pt x="2833" y="24122"/>
                  </a:lnTo>
                  <a:lnTo>
                    <a:pt x="2914" y="24068"/>
                  </a:lnTo>
                  <a:lnTo>
                    <a:pt x="2982" y="24001"/>
                  </a:lnTo>
                  <a:lnTo>
                    <a:pt x="3049" y="23920"/>
                  </a:lnTo>
                  <a:lnTo>
                    <a:pt x="3103" y="23839"/>
                  </a:lnTo>
                  <a:lnTo>
                    <a:pt x="3144" y="23758"/>
                  </a:lnTo>
                  <a:lnTo>
                    <a:pt x="3184" y="23650"/>
                  </a:lnTo>
                  <a:lnTo>
                    <a:pt x="3211" y="23542"/>
                  </a:lnTo>
                  <a:lnTo>
                    <a:pt x="3238" y="23421"/>
                  </a:lnTo>
                  <a:lnTo>
                    <a:pt x="3252" y="23299"/>
                  </a:lnTo>
                  <a:lnTo>
                    <a:pt x="3252" y="23164"/>
                  </a:lnTo>
                  <a:lnTo>
                    <a:pt x="3252" y="16379"/>
                  </a:lnTo>
                  <a:lnTo>
                    <a:pt x="3252" y="16001"/>
                  </a:lnTo>
                  <a:lnTo>
                    <a:pt x="3238" y="15623"/>
                  </a:lnTo>
                  <a:lnTo>
                    <a:pt x="3198" y="15259"/>
                  </a:lnTo>
                  <a:lnTo>
                    <a:pt x="3157" y="14881"/>
                  </a:lnTo>
                  <a:lnTo>
                    <a:pt x="3225" y="14881"/>
                  </a:lnTo>
                  <a:lnTo>
                    <a:pt x="3427" y="15232"/>
                  </a:lnTo>
                  <a:lnTo>
                    <a:pt x="3656" y="15569"/>
                  </a:lnTo>
                  <a:lnTo>
                    <a:pt x="3913" y="15879"/>
                  </a:lnTo>
                  <a:lnTo>
                    <a:pt x="4182" y="16176"/>
                  </a:lnTo>
                  <a:lnTo>
                    <a:pt x="4466" y="16446"/>
                  </a:lnTo>
                  <a:lnTo>
                    <a:pt x="4776" y="16702"/>
                  </a:lnTo>
                  <a:lnTo>
                    <a:pt x="5100" y="16932"/>
                  </a:lnTo>
                  <a:lnTo>
                    <a:pt x="5451" y="17148"/>
                  </a:lnTo>
                  <a:lnTo>
                    <a:pt x="5801" y="17336"/>
                  </a:lnTo>
                  <a:lnTo>
                    <a:pt x="6179" y="17498"/>
                  </a:lnTo>
                  <a:lnTo>
                    <a:pt x="6543" y="17633"/>
                  </a:lnTo>
                  <a:lnTo>
                    <a:pt x="6935" y="17741"/>
                  </a:lnTo>
                  <a:lnTo>
                    <a:pt x="7326" y="17822"/>
                  </a:lnTo>
                  <a:lnTo>
                    <a:pt x="7717" y="17890"/>
                  </a:lnTo>
                  <a:lnTo>
                    <a:pt x="8122" y="17917"/>
                  </a:lnTo>
                  <a:lnTo>
                    <a:pt x="8526" y="17917"/>
                  </a:lnTo>
                  <a:lnTo>
                    <a:pt x="8945" y="17903"/>
                  </a:lnTo>
                  <a:lnTo>
                    <a:pt x="9349" y="17876"/>
                  </a:lnTo>
                  <a:lnTo>
                    <a:pt x="9754" y="17822"/>
                  </a:lnTo>
                  <a:lnTo>
                    <a:pt x="10145" y="17755"/>
                  </a:lnTo>
                  <a:lnTo>
                    <a:pt x="10523" y="17660"/>
                  </a:lnTo>
                  <a:lnTo>
                    <a:pt x="10901" y="17552"/>
                  </a:lnTo>
                  <a:lnTo>
                    <a:pt x="11265" y="17431"/>
                  </a:lnTo>
                  <a:lnTo>
                    <a:pt x="11616" y="17282"/>
                  </a:lnTo>
                  <a:lnTo>
                    <a:pt x="11967" y="17121"/>
                  </a:lnTo>
                  <a:lnTo>
                    <a:pt x="12304" y="16932"/>
                  </a:lnTo>
                  <a:lnTo>
                    <a:pt x="12628" y="16729"/>
                  </a:lnTo>
                  <a:lnTo>
                    <a:pt x="12938" y="16514"/>
                  </a:lnTo>
                  <a:lnTo>
                    <a:pt x="13235" y="16284"/>
                  </a:lnTo>
                  <a:lnTo>
                    <a:pt x="13531" y="16028"/>
                  </a:lnTo>
                  <a:lnTo>
                    <a:pt x="13801" y="15772"/>
                  </a:lnTo>
                  <a:lnTo>
                    <a:pt x="14071" y="15475"/>
                  </a:lnTo>
                  <a:lnTo>
                    <a:pt x="14327" y="15178"/>
                  </a:lnTo>
                  <a:lnTo>
                    <a:pt x="14557" y="14868"/>
                  </a:lnTo>
                  <a:lnTo>
                    <a:pt x="14786" y="14530"/>
                  </a:lnTo>
                  <a:lnTo>
                    <a:pt x="15002" y="14193"/>
                  </a:lnTo>
                  <a:lnTo>
                    <a:pt x="15191" y="13829"/>
                  </a:lnTo>
                  <a:lnTo>
                    <a:pt x="15366" y="13451"/>
                  </a:lnTo>
                  <a:lnTo>
                    <a:pt x="15542" y="13060"/>
                  </a:lnTo>
                  <a:lnTo>
                    <a:pt x="15690" y="12655"/>
                  </a:lnTo>
                  <a:lnTo>
                    <a:pt x="15825" y="12237"/>
                  </a:lnTo>
                  <a:lnTo>
                    <a:pt x="15933" y="11805"/>
                  </a:lnTo>
                  <a:lnTo>
                    <a:pt x="16041" y="11374"/>
                  </a:lnTo>
                  <a:lnTo>
                    <a:pt x="16122" y="10915"/>
                  </a:lnTo>
                  <a:lnTo>
                    <a:pt x="16189" y="10443"/>
                  </a:lnTo>
                  <a:lnTo>
                    <a:pt x="16230" y="9957"/>
                  </a:lnTo>
                  <a:lnTo>
                    <a:pt x="16257" y="9471"/>
                  </a:lnTo>
                  <a:lnTo>
                    <a:pt x="16270" y="8959"/>
                  </a:lnTo>
                  <a:lnTo>
                    <a:pt x="16257" y="8473"/>
                  </a:lnTo>
                  <a:lnTo>
                    <a:pt x="16230" y="7987"/>
                  </a:lnTo>
                  <a:lnTo>
                    <a:pt x="16189" y="7515"/>
                  </a:lnTo>
                  <a:lnTo>
                    <a:pt x="16135" y="7057"/>
                  </a:lnTo>
                  <a:lnTo>
                    <a:pt x="16054" y="6598"/>
                  </a:lnTo>
                  <a:lnTo>
                    <a:pt x="15973" y="6166"/>
                  </a:lnTo>
                  <a:lnTo>
                    <a:pt x="15865" y="5734"/>
                  </a:lnTo>
                  <a:lnTo>
                    <a:pt x="15744" y="5316"/>
                  </a:lnTo>
                  <a:lnTo>
                    <a:pt x="15609" y="4925"/>
                  </a:lnTo>
                  <a:lnTo>
                    <a:pt x="15447" y="4534"/>
                  </a:lnTo>
                  <a:lnTo>
                    <a:pt x="15285" y="4156"/>
                  </a:lnTo>
                  <a:lnTo>
                    <a:pt x="15110" y="3792"/>
                  </a:lnTo>
                  <a:lnTo>
                    <a:pt x="14908" y="3441"/>
                  </a:lnTo>
                  <a:lnTo>
                    <a:pt x="14705" y="3117"/>
                  </a:lnTo>
                  <a:lnTo>
                    <a:pt x="14476" y="2794"/>
                  </a:lnTo>
                  <a:lnTo>
                    <a:pt x="14233" y="2497"/>
                  </a:lnTo>
                  <a:lnTo>
                    <a:pt x="13990" y="2200"/>
                  </a:lnTo>
                  <a:lnTo>
                    <a:pt x="13720" y="1930"/>
                  </a:lnTo>
                  <a:lnTo>
                    <a:pt x="13451" y="1674"/>
                  </a:lnTo>
                  <a:lnTo>
                    <a:pt x="13154" y="1444"/>
                  </a:lnTo>
                  <a:lnTo>
                    <a:pt x="12857" y="1215"/>
                  </a:lnTo>
                  <a:lnTo>
                    <a:pt x="12547" y="1013"/>
                  </a:lnTo>
                  <a:lnTo>
                    <a:pt x="12209" y="824"/>
                  </a:lnTo>
                  <a:lnTo>
                    <a:pt x="11872" y="662"/>
                  </a:lnTo>
                  <a:lnTo>
                    <a:pt x="11521" y="500"/>
                  </a:lnTo>
                  <a:lnTo>
                    <a:pt x="11157" y="379"/>
                  </a:lnTo>
                  <a:lnTo>
                    <a:pt x="10793" y="257"/>
                  </a:lnTo>
                  <a:lnTo>
                    <a:pt x="10402" y="176"/>
                  </a:lnTo>
                  <a:lnTo>
                    <a:pt x="10010" y="95"/>
                  </a:lnTo>
                  <a:lnTo>
                    <a:pt x="9606" y="41"/>
                  </a:lnTo>
                  <a:lnTo>
                    <a:pt x="9188" y="14"/>
                  </a:lnTo>
                  <a:lnTo>
                    <a:pt x="8769"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 name="Google Shape;127;p16"/>
            <p:cNvSpPr/>
            <p:nvPr/>
          </p:nvSpPr>
          <p:spPr>
            <a:xfrm>
              <a:off x="686229" y="563758"/>
              <a:ext cx="71326" cy="168129"/>
            </a:xfrm>
            <a:custGeom>
              <a:rect b="b" l="l" r="r" t="t"/>
              <a:pathLst>
                <a:path extrusionOk="0" h="24027" w="9903">
                  <a:moveTo>
                    <a:pt x="8378" y="0"/>
                  </a:moveTo>
                  <a:lnTo>
                    <a:pt x="8028" y="13"/>
                  </a:lnTo>
                  <a:lnTo>
                    <a:pt x="7609" y="54"/>
                  </a:lnTo>
                  <a:lnTo>
                    <a:pt x="7164" y="121"/>
                  </a:lnTo>
                  <a:lnTo>
                    <a:pt x="6921" y="162"/>
                  </a:lnTo>
                  <a:lnTo>
                    <a:pt x="6678" y="229"/>
                  </a:lnTo>
                  <a:lnTo>
                    <a:pt x="6422" y="297"/>
                  </a:lnTo>
                  <a:lnTo>
                    <a:pt x="6166" y="364"/>
                  </a:lnTo>
                  <a:lnTo>
                    <a:pt x="5910" y="459"/>
                  </a:lnTo>
                  <a:lnTo>
                    <a:pt x="5653" y="567"/>
                  </a:lnTo>
                  <a:lnTo>
                    <a:pt x="5397" y="688"/>
                  </a:lnTo>
                  <a:lnTo>
                    <a:pt x="5127" y="809"/>
                  </a:lnTo>
                  <a:lnTo>
                    <a:pt x="4884" y="958"/>
                  </a:lnTo>
                  <a:lnTo>
                    <a:pt x="4628" y="1120"/>
                  </a:lnTo>
                  <a:lnTo>
                    <a:pt x="4385" y="1295"/>
                  </a:lnTo>
                  <a:lnTo>
                    <a:pt x="4142" y="1484"/>
                  </a:lnTo>
                  <a:lnTo>
                    <a:pt x="3913" y="1700"/>
                  </a:lnTo>
                  <a:lnTo>
                    <a:pt x="3684" y="1929"/>
                  </a:lnTo>
                  <a:lnTo>
                    <a:pt x="3481" y="2172"/>
                  </a:lnTo>
                  <a:lnTo>
                    <a:pt x="3279" y="2428"/>
                  </a:lnTo>
                  <a:lnTo>
                    <a:pt x="3090" y="2725"/>
                  </a:lnTo>
                  <a:lnTo>
                    <a:pt x="2915" y="3022"/>
                  </a:lnTo>
                  <a:lnTo>
                    <a:pt x="2753" y="3346"/>
                  </a:lnTo>
                  <a:lnTo>
                    <a:pt x="2618" y="3696"/>
                  </a:lnTo>
                  <a:lnTo>
                    <a:pt x="2496" y="4074"/>
                  </a:lnTo>
                  <a:lnTo>
                    <a:pt x="2388" y="4465"/>
                  </a:lnTo>
                  <a:lnTo>
                    <a:pt x="2308" y="4884"/>
                  </a:lnTo>
                  <a:lnTo>
                    <a:pt x="2254" y="5329"/>
                  </a:lnTo>
                  <a:lnTo>
                    <a:pt x="2213" y="5801"/>
                  </a:lnTo>
                  <a:lnTo>
                    <a:pt x="2200" y="6287"/>
                  </a:lnTo>
                  <a:lnTo>
                    <a:pt x="2200" y="7096"/>
                  </a:lnTo>
                  <a:lnTo>
                    <a:pt x="891" y="7096"/>
                  </a:lnTo>
                  <a:lnTo>
                    <a:pt x="783" y="7123"/>
                  </a:lnTo>
                  <a:lnTo>
                    <a:pt x="675" y="7150"/>
                  </a:lnTo>
                  <a:lnTo>
                    <a:pt x="567" y="7191"/>
                  </a:lnTo>
                  <a:lnTo>
                    <a:pt x="473" y="7244"/>
                  </a:lnTo>
                  <a:lnTo>
                    <a:pt x="378" y="7312"/>
                  </a:lnTo>
                  <a:lnTo>
                    <a:pt x="297" y="7393"/>
                  </a:lnTo>
                  <a:lnTo>
                    <a:pt x="216" y="7474"/>
                  </a:lnTo>
                  <a:lnTo>
                    <a:pt x="149" y="7568"/>
                  </a:lnTo>
                  <a:lnTo>
                    <a:pt x="95" y="7663"/>
                  </a:lnTo>
                  <a:lnTo>
                    <a:pt x="55" y="7771"/>
                  </a:lnTo>
                  <a:lnTo>
                    <a:pt x="28" y="7879"/>
                  </a:lnTo>
                  <a:lnTo>
                    <a:pt x="1" y="7986"/>
                  </a:lnTo>
                  <a:lnTo>
                    <a:pt x="1" y="8108"/>
                  </a:lnTo>
                  <a:lnTo>
                    <a:pt x="1" y="8216"/>
                  </a:lnTo>
                  <a:lnTo>
                    <a:pt x="1" y="8647"/>
                  </a:lnTo>
                  <a:lnTo>
                    <a:pt x="1" y="8769"/>
                  </a:lnTo>
                  <a:lnTo>
                    <a:pt x="1" y="8877"/>
                  </a:lnTo>
                  <a:lnTo>
                    <a:pt x="14" y="8985"/>
                  </a:lnTo>
                  <a:lnTo>
                    <a:pt x="55" y="9093"/>
                  </a:lnTo>
                  <a:lnTo>
                    <a:pt x="95" y="9201"/>
                  </a:lnTo>
                  <a:lnTo>
                    <a:pt x="149" y="9309"/>
                  </a:lnTo>
                  <a:lnTo>
                    <a:pt x="216" y="9389"/>
                  </a:lnTo>
                  <a:lnTo>
                    <a:pt x="297" y="9484"/>
                  </a:lnTo>
                  <a:lnTo>
                    <a:pt x="378" y="9551"/>
                  </a:lnTo>
                  <a:lnTo>
                    <a:pt x="473" y="9619"/>
                  </a:lnTo>
                  <a:lnTo>
                    <a:pt x="567" y="9673"/>
                  </a:lnTo>
                  <a:lnTo>
                    <a:pt x="675" y="9713"/>
                  </a:lnTo>
                  <a:lnTo>
                    <a:pt x="783" y="9754"/>
                  </a:lnTo>
                  <a:lnTo>
                    <a:pt x="891" y="9767"/>
                  </a:lnTo>
                  <a:lnTo>
                    <a:pt x="999" y="9781"/>
                  </a:lnTo>
                  <a:lnTo>
                    <a:pt x="1120" y="9767"/>
                  </a:lnTo>
                  <a:lnTo>
                    <a:pt x="2186" y="9767"/>
                  </a:lnTo>
                  <a:lnTo>
                    <a:pt x="2200" y="22921"/>
                  </a:lnTo>
                  <a:lnTo>
                    <a:pt x="2200" y="23055"/>
                  </a:lnTo>
                  <a:lnTo>
                    <a:pt x="2213" y="23177"/>
                  </a:lnTo>
                  <a:lnTo>
                    <a:pt x="2240" y="23298"/>
                  </a:lnTo>
                  <a:lnTo>
                    <a:pt x="2267" y="23406"/>
                  </a:lnTo>
                  <a:lnTo>
                    <a:pt x="2308" y="23501"/>
                  </a:lnTo>
                  <a:lnTo>
                    <a:pt x="2361" y="23595"/>
                  </a:lnTo>
                  <a:lnTo>
                    <a:pt x="2415" y="23676"/>
                  </a:lnTo>
                  <a:lnTo>
                    <a:pt x="2483" y="23757"/>
                  </a:lnTo>
                  <a:lnTo>
                    <a:pt x="2564" y="23824"/>
                  </a:lnTo>
                  <a:lnTo>
                    <a:pt x="2645" y="23878"/>
                  </a:lnTo>
                  <a:lnTo>
                    <a:pt x="2739" y="23919"/>
                  </a:lnTo>
                  <a:lnTo>
                    <a:pt x="2834" y="23959"/>
                  </a:lnTo>
                  <a:lnTo>
                    <a:pt x="2942" y="24000"/>
                  </a:lnTo>
                  <a:lnTo>
                    <a:pt x="3063" y="24013"/>
                  </a:lnTo>
                  <a:lnTo>
                    <a:pt x="3184" y="24027"/>
                  </a:lnTo>
                  <a:lnTo>
                    <a:pt x="4493" y="24027"/>
                  </a:lnTo>
                  <a:lnTo>
                    <a:pt x="4614" y="24013"/>
                  </a:lnTo>
                  <a:lnTo>
                    <a:pt x="4736" y="24000"/>
                  </a:lnTo>
                  <a:lnTo>
                    <a:pt x="4844" y="23959"/>
                  </a:lnTo>
                  <a:lnTo>
                    <a:pt x="4952" y="23919"/>
                  </a:lnTo>
                  <a:lnTo>
                    <a:pt x="5033" y="23878"/>
                  </a:lnTo>
                  <a:lnTo>
                    <a:pt x="5114" y="23824"/>
                  </a:lnTo>
                  <a:lnTo>
                    <a:pt x="5194" y="23757"/>
                  </a:lnTo>
                  <a:lnTo>
                    <a:pt x="5262" y="23676"/>
                  </a:lnTo>
                  <a:lnTo>
                    <a:pt x="5316" y="23595"/>
                  </a:lnTo>
                  <a:lnTo>
                    <a:pt x="5370" y="23501"/>
                  </a:lnTo>
                  <a:lnTo>
                    <a:pt x="5397" y="23406"/>
                  </a:lnTo>
                  <a:lnTo>
                    <a:pt x="5437" y="23298"/>
                  </a:lnTo>
                  <a:lnTo>
                    <a:pt x="5451" y="23177"/>
                  </a:lnTo>
                  <a:lnTo>
                    <a:pt x="5464" y="23055"/>
                  </a:lnTo>
                  <a:lnTo>
                    <a:pt x="5478" y="22921"/>
                  </a:lnTo>
                  <a:lnTo>
                    <a:pt x="5478" y="9767"/>
                  </a:lnTo>
                  <a:lnTo>
                    <a:pt x="8419" y="9767"/>
                  </a:lnTo>
                  <a:lnTo>
                    <a:pt x="8527" y="9781"/>
                  </a:lnTo>
                  <a:lnTo>
                    <a:pt x="8635" y="9767"/>
                  </a:lnTo>
                  <a:lnTo>
                    <a:pt x="8756" y="9754"/>
                  </a:lnTo>
                  <a:lnTo>
                    <a:pt x="8864" y="9713"/>
                  </a:lnTo>
                  <a:lnTo>
                    <a:pt x="8958" y="9673"/>
                  </a:lnTo>
                  <a:lnTo>
                    <a:pt x="9066" y="9619"/>
                  </a:lnTo>
                  <a:lnTo>
                    <a:pt x="9147" y="9551"/>
                  </a:lnTo>
                  <a:lnTo>
                    <a:pt x="9242" y="9484"/>
                  </a:lnTo>
                  <a:lnTo>
                    <a:pt x="9309" y="9389"/>
                  </a:lnTo>
                  <a:lnTo>
                    <a:pt x="9377" y="9309"/>
                  </a:lnTo>
                  <a:lnTo>
                    <a:pt x="9431" y="9201"/>
                  </a:lnTo>
                  <a:lnTo>
                    <a:pt x="9485" y="9093"/>
                  </a:lnTo>
                  <a:lnTo>
                    <a:pt x="9511" y="8985"/>
                  </a:lnTo>
                  <a:lnTo>
                    <a:pt x="9525" y="8877"/>
                  </a:lnTo>
                  <a:lnTo>
                    <a:pt x="9538" y="8769"/>
                  </a:lnTo>
                  <a:lnTo>
                    <a:pt x="9525" y="8647"/>
                  </a:lnTo>
                  <a:lnTo>
                    <a:pt x="9525" y="8216"/>
                  </a:lnTo>
                  <a:lnTo>
                    <a:pt x="9538" y="8108"/>
                  </a:lnTo>
                  <a:lnTo>
                    <a:pt x="9525" y="7986"/>
                  </a:lnTo>
                  <a:lnTo>
                    <a:pt x="9511" y="7879"/>
                  </a:lnTo>
                  <a:lnTo>
                    <a:pt x="9471" y="7771"/>
                  </a:lnTo>
                  <a:lnTo>
                    <a:pt x="9431" y="7663"/>
                  </a:lnTo>
                  <a:lnTo>
                    <a:pt x="9377" y="7568"/>
                  </a:lnTo>
                  <a:lnTo>
                    <a:pt x="9309" y="7474"/>
                  </a:lnTo>
                  <a:lnTo>
                    <a:pt x="9242" y="7393"/>
                  </a:lnTo>
                  <a:lnTo>
                    <a:pt x="9147" y="7312"/>
                  </a:lnTo>
                  <a:lnTo>
                    <a:pt x="9066" y="7244"/>
                  </a:lnTo>
                  <a:lnTo>
                    <a:pt x="8958" y="7191"/>
                  </a:lnTo>
                  <a:lnTo>
                    <a:pt x="8864" y="7150"/>
                  </a:lnTo>
                  <a:lnTo>
                    <a:pt x="8743" y="7123"/>
                  </a:lnTo>
                  <a:lnTo>
                    <a:pt x="8635" y="7096"/>
                  </a:lnTo>
                  <a:lnTo>
                    <a:pt x="5478" y="7096"/>
                  </a:lnTo>
                  <a:lnTo>
                    <a:pt x="5478" y="6422"/>
                  </a:lnTo>
                  <a:lnTo>
                    <a:pt x="5478" y="6138"/>
                  </a:lnTo>
                  <a:lnTo>
                    <a:pt x="5491" y="5855"/>
                  </a:lnTo>
                  <a:lnTo>
                    <a:pt x="5518" y="5599"/>
                  </a:lnTo>
                  <a:lnTo>
                    <a:pt x="5559" y="5356"/>
                  </a:lnTo>
                  <a:lnTo>
                    <a:pt x="5613" y="5140"/>
                  </a:lnTo>
                  <a:lnTo>
                    <a:pt x="5667" y="4924"/>
                  </a:lnTo>
                  <a:lnTo>
                    <a:pt x="5734" y="4722"/>
                  </a:lnTo>
                  <a:lnTo>
                    <a:pt x="5802" y="4533"/>
                  </a:lnTo>
                  <a:lnTo>
                    <a:pt x="5883" y="4371"/>
                  </a:lnTo>
                  <a:lnTo>
                    <a:pt x="5977" y="4209"/>
                  </a:lnTo>
                  <a:lnTo>
                    <a:pt x="6071" y="4061"/>
                  </a:lnTo>
                  <a:lnTo>
                    <a:pt x="6166" y="3926"/>
                  </a:lnTo>
                  <a:lnTo>
                    <a:pt x="6274" y="3791"/>
                  </a:lnTo>
                  <a:lnTo>
                    <a:pt x="6382" y="3683"/>
                  </a:lnTo>
                  <a:lnTo>
                    <a:pt x="6503" y="3575"/>
                  </a:lnTo>
                  <a:lnTo>
                    <a:pt x="6625" y="3481"/>
                  </a:lnTo>
                  <a:lnTo>
                    <a:pt x="6746" y="3400"/>
                  </a:lnTo>
                  <a:lnTo>
                    <a:pt x="6881" y="3319"/>
                  </a:lnTo>
                  <a:lnTo>
                    <a:pt x="7137" y="3184"/>
                  </a:lnTo>
                  <a:lnTo>
                    <a:pt x="7407" y="3089"/>
                  </a:lnTo>
                  <a:lnTo>
                    <a:pt x="7677" y="3008"/>
                  </a:lnTo>
                  <a:lnTo>
                    <a:pt x="7960" y="2954"/>
                  </a:lnTo>
                  <a:lnTo>
                    <a:pt x="8216" y="2914"/>
                  </a:lnTo>
                  <a:lnTo>
                    <a:pt x="8473" y="2887"/>
                  </a:lnTo>
                  <a:lnTo>
                    <a:pt x="8716" y="2874"/>
                  </a:lnTo>
                  <a:lnTo>
                    <a:pt x="8999" y="2833"/>
                  </a:lnTo>
                  <a:lnTo>
                    <a:pt x="9120" y="2806"/>
                  </a:lnTo>
                  <a:lnTo>
                    <a:pt x="9228" y="2779"/>
                  </a:lnTo>
                  <a:lnTo>
                    <a:pt x="9336" y="2739"/>
                  </a:lnTo>
                  <a:lnTo>
                    <a:pt x="9431" y="2685"/>
                  </a:lnTo>
                  <a:lnTo>
                    <a:pt x="9525" y="2631"/>
                  </a:lnTo>
                  <a:lnTo>
                    <a:pt x="9606" y="2577"/>
                  </a:lnTo>
                  <a:lnTo>
                    <a:pt x="9673" y="2496"/>
                  </a:lnTo>
                  <a:lnTo>
                    <a:pt x="9727" y="2415"/>
                  </a:lnTo>
                  <a:lnTo>
                    <a:pt x="9781" y="2334"/>
                  </a:lnTo>
                  <a:lnTo>
                    <a:pt x="9822" y="2239"/>
                  </a:lnTo>
                  <a:lnTo>
                    <a:pt x="9862" y="2132"/>
                  </a:lnTo>
                  <a:lnTo>
                    <a:pt x="9876" y="2024"/>
                  </a:lnTo>
                  <a:lnTo>
                    <a:pt x="9889" y="1889"/>
                  </a:lnTo>
                  <a:lnTo>
                    <a:pt x="9903" y="1754"/>
                  </a:lnTo>
                  <a:lnTo>
                    <a:pt x="9903" y="1120"/>
                  </a:lnTo>
                  <a:lnTo>
                    <a:pt x="9889" y="985"/>
                  </a:lnTo>
                  <a:lnTo>
                    <a:pt x="9876" y="863"/>
                  </a:lnTo>
                  <a:lnTo>
                    <a:pt x="9862" y="755"/>
                  </a:lnTo>
                  <a:lnTo>
                    <a:pt x="9835" y="648"/>
                  </a:lnTo>
                  <a:lnTo>
                    <a:pt x="9795" y="540"/>
                  </a:lnTo>
                  <a:lnTo>
                    <a:pt x="9741" y="459"/>
                  </a:lnTo>
                  <a:lnTo>
                    <a:pt x="9687" y="364"/>
                  </a:lnTo>
                  <a:lnTo>
                    <a:pt x="9619" y="297"/>
                  </a:lnTo>
                  <a:lnTo>
                    <a:pt x="9552" y="229"/>
                  </a:lnTo>
                  <a:lnTo>
                    <a:pt x="9471" y="162"/>
                  </a:lnTo>
                  <a:lnTo>
                    <a:pt x="9377" y="121"/>
                  </a:lnTo>
                  <a:lnTo>
                    <a:pt x="9269" y="81"/>
                  </a:lnTo>
                  <a:lnTo>
                    <a:pt x="9161" y="40"/>
                  </a:lnTo>
                  <a:lnTo>
                    <a:pt x="9053" y="27"/>
                  </a:lnTo>
                  <a:lnTo>
                    <a:pt x="8918"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 name="Google Shape;128;p16"/>
            <p:cNvSpPr/>
            <p:nvPr/>
          </p:nvSpPr>
          <p:spPr>
            <a:xfrm>
              <a:off x="758521" y="609445"/>
              <a:ext cx="132641" cy="125276"/>
            </a:xfrm>
            <a:custGeom>
              <a:rect b="b" l="l" r="r" t="t"/>
              <a:pathLst>
                <a:path extrusionOk="0" h="17903" w="18416">
                  <a:moveTo>
                    <a:pt x="9201" y="2834"/>
                  </a:moveTo>
                  <a:lnTo>
                    <a:pt x="9498" y="2847"/>
                  </a:lnTo>
                  <a:lnTo>
                    <a:pt x="9795" y="2860"/>
                  </a:lnTo>
                  <a:lnTo>
                    <a:pt x="10092" y="2901"/>
                  </a:lnTo>
                  <a:lnTo>
                    <a:pt x="10375" y="2955"/>
                  </a:lnTo>
                  <a:lnTo>
                    <a:pt x="10658" y="3009"/>
                  </a:lnTo>
                  <a:lnTo>
                    <a:pt x="10942" y="3090"/>
                  </a:lnTo>
                  <a:lnTo>
                    <a:pt x="11211" y="3184"/>
                  </a:lnTo>
                  <a:lnTo>
                    <a:pt x="11481" y="3279"/>
                  </a:lnTo>
                  <a:lnTo>
                    <a:pt x="11737" y="3400"/>
                  </a:lnTo>
                  <a:lnTo>
                    <a:pt x="11994" y="3522"/>
                  </a:lnTo>
                  <a:lnTo>
                    <a:pt x="12237" y="3670"/>
                  </a:lnTo>
                  <a:lnTo>
                    <a:pt x="12479" y="3818"/>
                  </a:lnTo>
                  <a:lnTo>
                    <a:pt x="12709" y="3980"/>
                  </a:lnTo>
                  <a:lnTo>
                    <a:pt x="12938" y="4156"/>
                  </a:lnTo>
                  <a:lnTo>
                    <a:pt x="13154" y="4344"/>
                  </a:lnTo>
                  <a:lnTo>
                    <a:pt x="13356" y="4533"/>
                  </a:lnTo>
                  <a:lnTo>
                    <a:pt x="13545" y="4736"/>
                  </a:lnTo>
                  <a:lnTo>
                    <a:pt x="13734" y="4952"/>
                  </a:lnTo>
                  <a:lnTo>
                    <a:pt x="13909" y="5181"/>
                  </a:lnTo>
                  <a:lnTo>
                    <a:pt x="14071" y="5424"/>
                  </a:lnTo>
                  <a:lnTo>
                    <a:pt x="14220" y="5667"/>
                  </a:lnTo>
                  <a:lnTo>
                    <a:pt x="14368" y="5923"/>
                  </a:lnTo>
                  <a:lnTo>
                    <a:pt x="14490" y="6179"/>
                  </a:lnTo>
                  <a:lnTo>
                    <a:pt x="14611" y="6462"/>
                  </a:lnTo>
                  <a:lnTo>
                    <a:pt x="14719" y="6732"/>
                  </a:lnTo>
                  <a:lnTo>
                    <a:pt x="14813" y="7029"/>
                  </a:lnTo>
                  <a:lnTo>
                    <a:pt x="14894" y="7326"/>
                  </a:lnTo>
                  <a:lnTo>
                    <a:pt x="14962" y="7623"/>
                  </a:lnTo>
                  <a:lnTo>
                    <a:pt x="15002" y="7946"/>
                  </a:lnTo>
                  <a:lnTo>
                    <a:pt x="15043" y="8257"/>
                  </a:lnTo>
                  <a:lnTo>
                    <a:pt x="15070" y="8581"/>
                  </a:lnTo>
                  <a:lnTo>
                    <a:pt x="15070" y="8918"/>
                  </a:lnTo>
                  <a:lnTo>
                    <a:pt x="15070" y="9255"/>
                  </a:lnTo>
                  <a:lnTo>
                    <a:pt x="15043" y="9579"/>
                  </a:lnTo>
                  <a:lnTo>
                    <a:pt x="15002" y="9903"/>
                  </a:lnTo>
                  <a:lnTo>
                    <a:pt x="14962" y="10213"/>
                  </a:lnTo>
                  <a:lnTo>
                    <a:pt x="14894" y="10523"/>
                  </a:lnTo>
                  <a:lnTo>
                    <a:pt x="14813" y="10820"/>
                  </a:lnTo>
                  <a:lnTo>
                    <a:pt x="14719" y="11103"/>
                  </a:lnTo>
                  <a:lnTo>
                    <a:pt x="14611" y="11387"/>
                  </a:lnTo>
                  <a:lnTo>
                    <a:pt x="14490" y="11670"/>
                  </a:lnTo>
                  <a:lnTo>
                    <a:pt x="14368" y="11940"/>
                  </a:lnTo>
                  <a:lnTo>
                    <a:pt x="14220" y="12196"/>
                  </a:lnTo>
                  <a:lnTo>
                    <a:pt x="14071" y="12439"/>
                  </a:lnTo>
                  <a:lnTo>
                    <a:pt x="13909" y="12682"/>
                  </a:lnTo>
                  <a:lnTo>
                    <a:pt x="13734" y="12911"/>
                  </a:lnTo>
                  <a:lnTo>
                    <a:pt x="13545" y="13127"/>
                  </a:lnTo>
                  <a:lnTo>
                    <a:pt x="13356" y="13343"/>
                  </a:lnTo>
                  <a:lnTo>
                    <a:pt x="13154" y="13532"/>
                  </a:lnTo>
                  <a:lnTo>
                    <a:pt x="12938" y="13720"/>
                  </a:lnTo>
                  <a:lnTo>
                    <a:pt x="12709" y="13896"/>
                  </a:lnTo>
                  <a:lnTo>
                    <a:pt x="12479" y="14071"/>
                  </a:lnTo>
                  <a:lnTo>
                    <a:pt x="12237" y="14220"/>
                  </a:lnTo>
                  <a:lnTo>
                    <a:pt x="11994" y="14368"/>
                  </a:lnTo>
                  <a:lnTo>
                    <a:pt x="11737" y="14489"/>
                  </a:lnTo>
                  <a:lnTo>
                    <a:pt x="11481" y="14611"/>
                  </a:lnTo>
                  <a:lnTo>
                    <a:pt x="11211" y="14719"/>
                  </a:lnTo>
                  <a:lnTo>
                    <a:pt x="10942" y="14813"/>
                  </a:lnTo>
                  <a:lnTo>
                    <a:pt x="10658" y="14881"/>
                  </a:lnTo>
                  <a:lnTo>
                    <a:pt x="10375" y="14948"/>
                  </a:lnTo>
                  <a:lnTo>
                    <a:pt x="10092" y="15002"/>
                  </a:lnTo>
                  <a:lnTo>
                    <a:pt x="9795" y="15043"/>
                  </a:lnTo>
                  <a:lnTo>
                    <a:pt x="9498" y="15056"/>
                  </a:lnTo>
                  <a:lnTo>
                    <a:pt x="9201" y="15070"/>
                  </a:lnTo>
                  <a:lnTo>
                    <a:pt x="8891" y="15056"/>
                  </a:lnTo>
                  <a:lnTo>
                    <a:pt x="8594" y="15043"/>
                  </a:lnTo>
                  <a:lnTo>
                    <a:pt x="8311" y="15002"/>
                  </a:lnTo>
                  <a:lnTo>
                    <a:pt x="8014" y="14948"/>
                  </a:lnTo>
                  <a:lnTo>
                    <a:pt x="7744" y="14881"/>
                  </a:lnTo>
                  <a:lnTo>
                    <a:pt x="7461" y="14800"/>
                  </a:lnTo>
                  <a:lnTo>
                    <a:pt x="7191" y="14719"/>
                  </a:lnTo>
                  <a:lnTo>
                    <a:pt x="6921" y="14611"/>
                  </a:lnTo>
                  <a:lnTo>
                    <a:pt x="6665" y="14489"/>
                  </a:lnTo>
                  <a:lnTo>
                    <a:pt x="6409" y="14355"/>
                  </a:lnTo>
                  <a:lnTo>
                    <a:pt x="6166" y="14206"/>
                  </a:lnTo>
                  <a:lnTo>
                    <a:pt x="5923" y="14058"/>
                  </a:lnTo>
                  <a:lnTo>
                    <a:pt x="5694" y="13896"/>
                  </a:lnTo>
                  <a:lnTo>
                    <a:pt x="5464" y="13707"/>
                  </a:lnTo>
                  <a:lnTo>
                    <a:pt x="5262" y="13518"/>
                  </a:lnTo>
                  <a:lnTo>
                    <a:pt x="5046" y="13316"/>
                  </a:lnTo>
                  <a:lnTo>
                    <a:pt x="4857" y="13113"/>
                  </a:lnTo>
                  <a:lnTo>
                    <a:pt x="4668" y="12898"/>
                  </a:lnTo>
                  <a:lnTo>
                    <a:pt x="4493" y="12655"/>
                  </a:lnTo>
                  <a:lnTo>
                    <a:pt x="4331" y="12425"/>
                  </a:lnTo>
                  <a:lnTo>
                    <a:pt x="4169" y="12169"/>
                  </a:lnTo>
                  <a:lnTo>
                    <a:pt x="4034" y="11913"/>
                  </a:lnTo>
                  <a:lnTo>
                    <a:pt x="3899" y="11643"/>
                  </a:lnTo>
                  <a:lnTo>
                    <a:pt x="3778" y="11373"/>
                  </a:lnTo>
                  <a:lnTo>
                    <a:pt x="3670" y="11090"/>
                  </a:lnTo>
                  <a:lnTo>
                    <a:pt x="3576" y="10806"/>
                  </a:lnTo>
                  <a:lnTo>
                    <a:pt x="3508" y="10510"/>
                  </a:lnTo>
                  <a:lnTo>
                    <a:pt x="3441" y="10199"/>
                  </a:lnTo>
                  <a:lnTo>
                    <a:pt x="3387" y="9889"/>
                  </a:lnTo>
                  <a:lnTo>
                    <a:pt x="3346" y="9565"/>
                  </a:lnTo>
                  <a:lnTo>
                    <a:pt x="3319" y="9242"/>
                  </a:lnTo>
                  <a:lnTo>
                    <a:pt x="3319" y="8918"/>
                  </a:lnTo>
                  <a:lnTo>
                    <a:pt x="3319" y="8581"/>
                  </a:lnTo>
                  <a:lnTo>
                    <a:pt x="3346" y="8270"/>
                  </a:lnTo>
                  <a:lnTo>
                    <a:pt x="3387" y="7946"/>
                  </a:lnTo>
                  <a:lnTo>
                    <a:pt x="3427" y="7636"/>
                  </a:lnTo>
                  <a:lnTo>
                    <a:pt x="3495" y="7339"/>
                  </a:lnTo>
                  <a:lnTo>
                    <a:pt x="3576" y="7043"/>
                  </a:lnTo>
                  <a:lnTo>
                    <a:pt x="3670" y="6746"/>
                  </a:lnTo>
                  <a:lnTo>
                    <a:pt x="3778" y="6476"/>
                  </a:lnTo>
                  <a:lnTo>
                    <a:pt x="3899" y="6193"/>
                  </a:lnTo>
                  <a:lnTo>
                    <a:pt x="4021" y="5936"/>
                  </a:lnTo>
                  <a:lnTo>
                    <a:pt x="4169" y="5680"/>
                  </a:lnTo>
                  <a:lnTo>
                    <a:pt x="4318" y="5437"/>
                  </a:lnTo>
                  <a:lnTo>
                    <a:pt x="4480" y="5194"/>
                  </a:lnTo>
                  <a:lnTo>
                    <a:pt x="4655" y="4965"/>
                  </a:lnTo>
                  <a:lnTo>
                    <a:pt x="4844" y="4749"/>
                  </a:lnTo>
                  <a:lnTo>
                    <a:pt x="5033" y="4547"/>
                  </a:lnTo>
                  <a:lnTo>
                    <a:pt x="5235" y="4344"/>
                  </a:lnTo>
                  <a:lnTo>
                    <a:pt x="5451" y="4169"/>
                  </a:lnTo>
                  <a:lnTo>
                    <a:pt x="5680" y="3994"/>
                  </a:lnTo>
                  <a:lnTo>
                    <a:pt x="5910" y="3818"/>
                  </a:lnTo>
                  <a:lnTo>
                    <a:pt x="6152" y="3670"/>
                  </a:lnTo>
                  <a:lnTo>
                    <a:pt x="6395" y="3535"/>
                  </a:lnTo>
                  <a:lnTo>
                    <a:pt x="6652" y="3400"/>
                  </a:lnTo>
                  <a:lnTo>
                    <a:pt x="6908" y="3292"/>
                  </a:lnTo>
                  <a:lnTo>
                    <a:pt x="7178" y="3184"/>
                  </a:lnTo>
                  <a:lnTo>
                    <a:pt x="7447" y="3090"/>
                  </a:lnTo>
                  <a:lnTo>
                    <a:pt x="7731" y="3022"/>
                  </a:lnTo>
                  <a:lnTo>
                    <a:pt x="8014" y="2955"/>
                  </a:lnTo>
                  <a:lnTo>
                    <a:pt x="8297" y="2901"/>
                  </a:lnTo>
                  <a:lnTo>
                    <a:pt x="8594" y="2860"/>
                  </a:lnTo>
                  <a:lnTo>
                    <a:pt x="8891" y="2847"/>
                  </a:lnTo>
                  <a:lnTo>
                    <a:pt x="9201" y="2834"/>
                  </a:lnTo>
                  <a:close/>
                  <a:moveTo>
                    <a:pt x="8716" y="0"/>
                  </a:moveTo>
                  <a:lnTo>
                    <a:pt x="8257" y="41"/>
                  </a:lnTo>
                  <a:lnTo>
                    <a:pt x="7785" y="95"/>
                  </a:lnTo>
                  <a:lnTo>
                    <a:pt x="7340" y="162"/>
                  </a:lnTo>
                  <a:lnTo>
                    <a:pt x="6894" y="257"/>
                  </a:lnTo>
                  <a:lnTo>
                    <a:pt x="6449" y="378"/>
                  </a:lnTo>
                  <a:lnTo>
                    <a:pt x="6031" y="500"/>
                  </a:lnTo>
                  <a:lnTo>
                    <a:pt x="5613" y="662"/>
                  </a:lnTo>
                  <a:lnTo>
                    <a:pt x="5208" y="823"/>
                  </a:lnTo>
                  <a:lnTo>
                    <a:pt x="4803" y="1012"/>
                  </a:lnTo>
                  <a:lnTo>
                    <a:pt x="4426" y="1228"/>
                  </a:lnTo>
                  <a:lnTo>
                    <a:pt x="4048" y="1444"/>
                  </a:lnTo>
                  <a:lnTo>
                    <a:pt x="3684" y="1687"/>
                  </a:lnTo>
                  <a:lnTo>
                    <a:pt x="3346" y="1943"/>
                  </a:lnTo>
                  <a:lnTo>
                    <a:pt x="3009" y="2213"/>
                  </a:lnTo>
                  <a:lnTo>
                    <a:pt x="2685" y="2510"/>
                  </a:lnTo>
                  <a:lnTo>
                    <a:pt x="2388" y="2807"/>
                  </a:lnTo>
                  <a:lnTo>
                    <a:pt x="2092" y="3130"/>
                  </a:lnTo>
                  <a:lnTo>
                    <a:pt x="1822" y="3454"/>
                  </a:lnTo>
                  <a:lnTo>
                    <a:pt x="1566" y="3805"/>
                  </a:lnTo>
                  <a:lnTo>
                    <a:pt x="1336" y="4169"/>
                  </a:lnTo>
                  <a:lnTo>
                    <a:pt x="1107" y="4547"/>
                  </a:lnTo>
                  <a:lnTo>
                    <a:pt x="905" y="4925"/>
                  </a:lnTo>
                  <a:lnTo>
                    <a:pt x="729" y="5329"/>
                  </a:lnTo>
                  <a:lnTo>
                    <a:pt x="554" y="5734"/>
                  </a:lnTo>
                  <a:lnTo>
                    <a:pt x="419" y="6166"/>
                  </a:lnTo>
                  <a:lnTo>
                    <a:pt x="297" y="6597"/>
                  </a:lnTo>
                  <a:lnTo>
                    <a:pt x="189" y="7043"/>
                  </a:lnTo>
                  <a:lnTo>
                    <a:pt x="109" y="7488"/>
                  </a:lnTo>
                  <a:lnTo>
                    <a:pt x="55" y="7960"/>
                  </a:lnTo>
                  <a:lnTo>
                    <a:pt x="14" y="8432"/>
                  </a:lnTo>
                  <a:lnTo>
                    <a:pt x="1" y="8918"/>
                  </a:lnTo>
                  <a:lnTo>
                    <a:pt x="14" y="9403"/>
                  </a:lnTo>
                  <a:lnTo>
                    <a:pt x="55" y="9876"/>
                  </a:lnTo>
                  <a:lnTo>
                    <a:pt x="109" y="10334"/>
                  </a:lnTo>
                  <a:lnTo>
                    <a:pt x="189" y="10793"/>
                  </a:lnTo>
                  <a:lnTo>
                    <a:pt x="297" y="11238"/>
                  </a:lnTo>
                  <a:lnTo>
                    <a:pt x="419" y="11683"/>
                  </a:lnTo>
                  <a:lnTo>
                    <a:pt x="554" y="12102"/>
                  </a:lnTo>
                  <a:lnTo>
                    <a:pt x="729" y="12520"/>
                  </a:lnTo>
                  <a:lnTo>
                    <a:pt x="905" y="12924"/>
                  </a:lnTo>
                  <a:lnTo>
                    <a:pt x="1107" y="13302"/>
                  </a:lnTo>
                  <a:lnTo>
                    <a:pt x="1323" y="13680"/>
                  </a:lnTo>
                  <a:lnTo>
                    <a:pt x="1566" y="14044"/>
                  </a:lnTo>
                  <a:lnTo>
                    <a:pt x="1822" y="14395"/>
                  </a:lnTo>
                  <a:lnTo>
                    <a:pt x="2092" y="14732"/>
                  </a:lnTo>
                  <a:lnTo>
                    <a:pt x="2375" y="15056"/>
                  </a:lnTo>
                  <a:lnTo>
                    <a:pt x="2685" y="15366"/>
                  </a:lnTo>
                  <a:lnTo>
                    <a:pt x="3009" y="15650"/>
                  </a:lnTo>
                  <a:lnTo>
                    <a:pt x="3333" y="15933"/>
                  </a:lnTo>
                  <a:lnTo>
                    <a:pt x="3684" y="16189"/>
                  </a:lnTo>
                  <a:lnTo>
                    <a:pt x="4048" y="16432"/>
                  </a:lnTo>
                  <a:lnTo>
                    <a:pt x="4412" y="16661"/>
                  </a:lnTo>
                  <a:lnTo>
                    <a:pt x="4803" y="16864"/>
                  </a:lnTo>
                  <a:lnTo>
                    <a:pt x="5195" y="17066"/>
                  </a:lnTo>
                  <a:lnTo>
                    <a:pt x="5599" y="17228"/>
                  </a:lnTo>
                  <a:lnTo>
                    <a:pt x="6017" y="17390"/>
                  </a:lnTo>
                  <a:lnTo>
                    <a:pt x="6449" y="17525"/>
                  </a:lnTo>
                  <a:lnTo>
                    <a:pt x="6894" y="17633"/>
                  </a:lnTo>
                  <a:lnTo>
                    <a:pt x="7340" y="17727"/>
                  </a:lnTo>
                  <a:lnTo>
                    <a:pt x="7785" y="17808"/>
                  </a:lnTo>
                  <a:lnTo>
                    <a:pt x="8243" y="17862"/>
                  </a:lnTo>
                  <a:lnTo>
                    <a:pt x="8716" y="17889"/>
                  </a:lnTo>
                  <a:lnTo>
                    <a:pt x="9201" y="17903"/>
                  </a:lnTo>
                  <a:lnTo>
                    <a:pt x="9673" y="17889"/>
                  </a:lnTo>
                  <a:lnTo>
                    <a:pt x="10146" y="17862"/>
                  </a:lnTo>
                  <a:lnTo>
                    <a:pt x="10604" y="17808"/>
                  </a:lnTo>
                  <a:lnTo>
                    <a:pt x="11063" y="17727"/>
                  </a:lnTo>
                  <a:lnTo>
                    <a:pt x="11508" y="17633"/>
                  </a:lnTo>
                  <a:lnTo>
                    <a:pt x="11940" y="17525"/>
                  </a:lnTo>
                  <a:lnTo>
                    <a:pt x="12372" y="17390"/>
                  </a:lnTo>
                  <a:lnTo>
                    <a:pt x="12790" y="17228"/>
                  </a:lnTo>
                  <a:lnTo>
                    <a:pt x="13194" y="17053"/>
                  </a:lnTo>
                  <a:lnTo>
                    <a:pt x="13599" y="16864"/>
                  </a:lnTo>
                  <a:lnTo>
                    <a:pt x="13977" y="16648"/>
                  </a:lnTo>
                  <a:lnTo>
                    <a:pt x="14355" y="16432"/>
                  </a:lnTo>
                  <a:lnTo>
                    <a:pt x="14719" y="16176"/>
                  </a:lnTo>
                  <a:lnTo>
                    <a:pt x="15070" y="15919"/>
                  </a:lnTo>
                  <a:lnTo>
                    <a:pt x="15407" y="15650"/>
                  </a:lnTo>
                  <a:lnTo>
                    <a:pt x="15717" y="15353"/>
                  </a:lnTo>
                  <a:lnTo>
                    <a:pt x="16027" y="15043"/>
                  </a:lnTo>
                  <a:lnTo>
                    <a:pt x="16324" y="14719"/>
                  </a:lnTo>
                  <a:lnTo>
                    <a:pt x="16594" y="14381"/>
                  </a:lnTo>
                  <a:lnTo>
                    <a:pt x="16850" y="14031"/>
                  </a:lnTo>
                  <a:lnTo>
                    <a:pt x="17093" y="13666"/>
                  </a:lnTo>
                  <a:lnTo>
                    <a:pt x="17309" y="13302"/>
                  </a:lnTo>
                  <a:lnTo>
                    <a:pt x="17511" y="12911"/>
                  </a:lnTo>
                  <a:lnTo>
                    <a:pt x="17700" y="12506"/>
                  </a:lnTo>
                  <a:lnTo>
                    <a:pt x="17862" y="12088"/>
                  </a:lnTo>
                  <a:lnTo>
                    <a:pt x="18011" y="11670"/>
                  </a:lnTo>
                  <a:lnTo>
                    <a:pt x="18132" y="11238"/>
                  </a:lnTo>
                  <a:lnTo>
                    <a:pt x="18240" y="10793"/>
                  </a:lnTo>
                  <a:lnTo>
                    <a:pt x="18321" y="10334"/>
                  </a:lnTo>
                  <a:lnTo>
                    <a:pt x="18375" y="9876"/>
                  </a:lnTo>
                  <a:lnTo>
                    <a:pt x="18415" y="9403"/>
                  </a:lnTo>
                  <a:lnTo>
                    <a:pt x="18415" y="8918"/>
                  </a:lnTo>
                  <a:lnTo>
                    <a:pt x="18415" y="8432"/>
                  </a:lnTo>
                  <a:lnTo>
                    <a:pt x="18375" y="7973"/>
                  </a:lnTo>
                  <a:lnTo>
                    <a:pt x="18321" y="7501"/>
                  </a:lnTo>
                  <a:lnTo>
                    <a:pt x="18240" y="7056"/>
                  </a:lnTo>
                  <a:lnTo>
                    <a:pt x="18132" y="6611"/>
                  </a:lnTo>
                  <a:lnTo>
                    <a:pt x="18011" y="6179"/>
                  </a:lnTo>
                  <a:lnTo>
                    <a:pt x="17862" y="5747"/>
                  </a:lnTo>
                  <a:lnTo>
                    <a:pt x="17700" y="5343"/>
                  </a:lnTo>
                  <a:lnTo>
                    <a:pt x="17511" y="4938"/>
                  </a:lnTo>
                  <a:lnTo>
                    <a:pt x="17309" y="4560"/>
                  </a:lnTo>
                  <a:lnTo>
                    <a:pt x="17093" y="4183"/>
                  </a:lnTo>
                  <a:lnTo>
                    <a:pt x="16850" y="3818"/>
                  </a:lnTo>
                  <a:lnTo>
                    <a:pt x="16594" y="3481"/>
                  </a:lnTo>
                  <a:lnTo>
                    <a:pt x="16324" y="3144"/>
                  </a:lnTo>
                  <a:lnTo>
                    <a:pt x="16027" y="2820"/>
                  </a:lnTo>
                  <a:lnTo>
                    <a:pt x="15717" y="2523"/>
                  </a:lnTo>
                  <a:lnTo>
                    <a:pt x="15407" y="2226"/>
                  </a:lnTo>
                  <a:lnTo>
                    <a:pt x="15070" y="1957"/>
                  </a:lnTo>
                  <a:lnTo>
                    <a:pt x="14719" y="1700"/>
                  </a:lnTo>
                  <a:lnTo>
                    <a:pt x="14355" y="1457"/>
                  </a:lnTo>
                  <a:lnTo>
                    <a:pt x="13977" y="1228"/>
                  </a:lnTo>
                  <a:lnTo>
                    <a:pt x="13599" y="1026"/>
                  </a:lnTo>
                  <a:lnTo>
                    <a:pt x="13194" y="837"/>
                  </a:lnTo>
                  <a:lnTo>
                    <a:pt x="12790" y="662"/>
                  </a:lnTo>
                  <a:lnTo>
                    <a:pt x="12372" y="513"/>
                  </a:lnTo>
                  <a:lnTo>
                    <a:pt x="11940" y="378"/>
                  </a:lnTo>
                  <a:lnTo>
                    <a:pt x="11508" y="257"/>
                  </a:lnTo>
                  <a:lnTo>
                    <a:pt x="11063" y="162"/>
                  </a:lnTo>
                  <a:lnTo>
                    <a:pt x="10604" y="95"/>
                  </a:lnTo>
                  <a:lnTo>
                    <a:pt x="10146" y="41"/>
                  </a:lnTo>
                  <a:lnTo>
                    <a:pt x="9673"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 name="Google Shape;129;p16"/>
            <p:cNvSpPr/>
            <p:nvPr/>
          </p:nvSpPr>
          <p:spPr>
            <a:xfrm>
              <a:off x="911653" y="564983"/>
              <a:ext cx="41206" cy="167849"/>
            </a:xfrm>
            <a:custGeom>
              <a:rect b="b" l="l" r="r" t="t"/>
              <a:pathLst>
                <a:path extrusionOk="0" h="23987" w="5721">
                  <a:moveTo>
                    <a:pt x="986" y="0"/>
                  </a:moveTo>
                  <a:lnTo>
                    <a:pt x="864" y="14"/>
                  </a:lnTo>
                  <a:lnTo>
                    <a:pt x="743" y="41"/>
                  </a:lnTo>
                  <a:lnTo>
                    <a:pt x="635" y="68"/>
                  </a:lnTo>
                  <a:lnTo>
                    <a:pt x="540" y="108"/>
                  </a:lnTo>
                  <a:lnTo>
                    <a:pt x="446" y="149"/>
                  </a:lnTo>
                  <a:lnTo>
                    <a:pt x="365" y="216"/>
                  </a:lnTo>
                  <a:lnTo>
                    <a:pt x="284" y="270"/>
                  </a:lnTo>
                  <a:lnTo>
                    <a:pt x="217" y="351"/>
                  </a:lnTo>
                  <a:lnTo>
                    <a:pt x="163" y="432"/>
                  </a:lnTo>
                  <a:lnTo>
                    <a:pt x="122" y="527"/>
                  </a:lnTo>
                  <a:lnTo>
                    <a:pt x="82" y="621"/>
                  </a:lnTo>
                  <a:lnTo>
                    <a:pt x="41" y="729"/>
                  </a:lnTo>
                  <a:lnTo>
                    <a:pt x="28" y="850"/>
                  </a:lnTo>
                  <a:lnTo>
                    <a:pt x="14" y="972"/>
                  </a:lnTo>
                  <a:lnTo>
                    <a:pt x="1" y="1107"/>
                  </a:lnTo>
                  <a:lnTo>
                    <a:pt x="1" y="19184"/>
                  </a:lnTo>
                  <a:lnTo>
                    <a:pt x="14" y="19575"/>
                  </a:lnTo>
                  <a:lnTo>
                    <a:pt x="41" y="19953"/>
                  </a:lnTo>
                  <a:lnTo>
                    <a:pt x="82" y="20304"/>
                  </a:lnTo>
                  <a:lnTo>
                    <a:pt x="136" y="20628"/>
                  </a:lnTo>
                  <a:lnTo>
                    <a:pt x="190" y="20938"/>
                  </a:lnTo>
                  <a:lnTo>
                    <a:pt x="271" y="21221"/>
                  </a:lnTo>
                  <a:lnTo>
                    <a:pt x="365" y="21491"/>
                  </a:lnTo>
                  <a:lnTo>
                    <a:pt x="460" y="21747"/>
                  </a:lnTo>
                  <a:lnTo>
                    <a:pt x="581" y="21990"/>
                  </a:lnTo>
                  <a:lnTo>
                    <a:pt x="702" y="22206"/>
                  </a:lnTo>
                  <a:lnTo>
                    <a:pt x="837" y="22408"/>
                  </a:lnTo>
                  <a:lnTo>
                    <a:pt x="972" y="22597"/>
                  </a:lnTo>
                  <a:lnTo>
                    <a:pt x="1121" y="22773"/>
                  </a:lnTo>
                  <a:lnTo>
                    <a:pt x="1282" y="22921"/>
                  </a:lnTo>
                  <a:lnTo>
                    <a:pt x="1444" y="23069"/>
                  </a:lnTo>
                  <a:lnTo>
                    <a:pt x="1606" y="23204"/>
                  </a:lnTo>
                  <a:lnTo>
                    <a:pt x="1782" y="23312"/>
                  </a:lnTo>
                  <a:lnTo>
                    <a:pt x="1957" y="23420"/>
                  </a:lnTo>
                  <a:lnTo>
                    <a:pt x="2146" y="23515"/>
                  </a:lnTo>
                  <a:lnTo>
                    <a:pt x="2335" y="23595"/>
                  </a:lnTo>
                  <a:lnTo>
                    <a:pt x="2524" y="23676"/>
                  </a:lnTo>
                  <a:lnTo>
                    <a:pt x="2712" y="23744"/>
                  </a:lnTo>
                  <a:lnTo>
                    <a:pt x="2901" y="23798"/>
                  </a:lnTo>
                  <a:lnTo>
                    <a:pt x="3090" y="23838"/>
                  </a:lnTo>
                  <a:lnTo>
                    <a:pt x="3481" y="23919"/>
                  </a:lnTo>
                  <a:lnTo>
                    <a:pt x="3859" y="23960"/>
                  </a:lnTo>
                  <a:lnTo>
                    <a:pt x="4223" y="23987"/>
                  </a:lnTo>
                  <a:lnTo>
                    <a:pt x="4723" y="23987"/>
                  </a:lnTo>
                  <a:lnTo>
                    <a:pt x="4857" y="23973"/>
                  </a:lnTo>
                  <a:lnTo>
                    <a:pt x="4992" y="23946"/>
                  </a:lnTo>
                  <a:lnTo>
                    <a:pt x="5114" y="23906"/>
                  </a:lnTo>
                  <a:lnTo>
                    <a:pt x="5208" y="23865"/>
                  </a:lnTo>
                  <a:lnTo>
                    <a:pt x="5303" y="23811"/>
                  </a:lnTo>
                  <a:lnTo>
                    <a:pt x="5397" y="23744"/>
                  </a:lnTo>
                  <a:lnTo>
                    <a:pt x="5465" y="23676"/>
                  </a:lnTo>
                  <a:lnTo>
                    <a:pt x="5532" y="23595"/>
                  </a:lnTo>
                  <a:lnTo>
                    <a:pt x="5586" y="23515"/>
                  </a:lnTo>
                  <a:lnTo>
                    <a:pt x="5626" y="23420"/>
                  </a:lnTo>
                  <a:lnTo>
                    <a:pt x="5667" y="23312"/>
                  </a:lnTo>
                  <a:lnTo>
                    <a:pt x="5694" y="23204"/>
                  </a:lnTo>
                  <a:lnTo>
                    <a:pt x="5707" y="23096"/>
                  </a:lnTo>
                  <a:lnTo>
                    <a:pt x="5721" y="22840"/>
                  </a:lnTo>
                  <a:lnTo>
                    <a:pt x="5721" y="22031"/>
                  </a:lnTo>
                  <a:lnTo>
                    <a:pt x="5721" y="21936"/>
                  </a:lnTo>
                  <a:lnTo>
                    <a:pt x="5721" y="21842"/>
                  </a:lnTo>
                  <a:lnTo>
                    <a:pt x="5707" y="21761"/>
                  </a:lnTo>
                  <a:lnTo>
                    <a:pt x="5680" y="21666"/>
                  </a:lnTo>
                  <a:lnTo>
                    <a:pt x="5640" y="21585"/>
                  </a:lnTo>
                  <a:lnTo>
                    <a:pt x="5599" y="21504"/>
                  </a:lnTo>
                  <a:lnTo>
                    <a:pt x="5545" y="21424"/>
                  </a:lnTo>
                  <a:lnTo>
                    <a:pt x="5492" y="21356"/>
                  </a:lnTo>
                  <a:lnTo>
                    <a:pt x="5424" y="21289"/>
                  </a:lnTo>
                  <a:lnTo>
                    <a:pt x="5357" y="21235"/>
                  </a:lnTo>
                  <a:lnTo>
                    <a:pt x="5276" y="21181"/>
                  </a:lnTo>
                  <a:lnTo>
                    <a:pt x="5195" y="21140"/>
                  </a:lnTo>
                  <a:lnTo>
                    <a:pt x="5114" y="21100"/>
                  </a:lnTo>
                  <a:lnTo>
                    <a:pt x="5019" y="21073"/>
                  </a:lnTo>
                  <a:lnTo>
                    <a:pt x="4938" y="21059"/>
                  </a:lnTo>
                  <a:lnTo>
                    <a:pt x="4844" y="21046"/>
                  </a:lnTo>
                  <a:lnTo>
                    <a:pt x="4574" y="21019"/>
                  </a:lnTo>
                  <a:lnTo>
                    <a:pt x="4439" y="20978"/>
                  </a:lnTo>
                  <a:lnTo>
                    <a:pt x="4304" y="20938"/>
                  </a:lnTo>
                  <a:lnTo>
                    <a:pt x="4169" y="20884"/>
                  </a:lnTo>
                  <a:lnTo>
                    <a:pt x="4035" y="20816"/>
                  </a:lnTo>
                  <a:lnTo>
                    <a:pt x="3913" y="20722"/>
                  </a:lnTo>
                  <a:lnTo>
                    <a:pt x="3792" y="20614"/>
                  </a:lnTo>
                  <a:lnTo>
                    <a:pt x="3684" y="20493"/>
                  </a:lnTo>
                  <a:lnTo>
                    <a:pt x="3589" y="20331"/>
                  </a:lnTo>
                  <a:lnTo>
                    <a:pt x="3508" y="20155"/>
                  </a:lnTo>
                  <a:lnTo>
                    <a:pt x="3427" y="19940"/>
                  </a:lnTo>
                  <a:lnTo>
                    <a:pt x="3373" y="19710"/>
                  </a:lnTo>
                  <a:lnTo>
                    <a:pt x="3320" y="19440"/>
                  </a:lnTo>
                  <a:lnTo>
                    <a:pt x="3293" y="19130"/>
                  </a:lnTo>
                  <a:lnTo>
                    <a:pt x="3293" y="18779"/>
                  </a:lnTo>
                  <a:lnTo>
                    <a:pt x="3293" y="1107"/>
                  </a:lnTo>
                  <a:lnTo>
                    <a:pt x="3279" y="972"/>
                  </a:lnTo>
                  <a:lnTo>
                    <a:pt x="3266" y="850"/>
                  </a:lnTo>
                  <a:lnTo>
                    <a:pt x="3239" y="729"/>
                  </a:lnTo>
                  <a:lnTo>
                    <a:pt x="3212" y="621"/>
                  </a:lnTo>
                  <a:lnTo>
                    <a:pt x="3171" y="527"/>
                  </a:lnTo>
                  <a:lnTo>
                    <a:pt x="3117" y="432"/>
                  </a:lnTo>
                  <a:lnTo>
                    <a:pt x="3063" y="351"/>
                  </a:lnTo>
                  <a:lnTo>
                    <a:pt x="2996" y="270"/>
                  </a:lnTo>
                  <a:lnTo>
                    <a:pt x="2915" y="216"/>
                  </a:lnTo>
                  <a:lnTo>
                    <a:pt x="2834" y="149"/>
                  </a:lnTo>
                  <a:lnTo>
                    <a:pt x="2739" y="108"/>
                  </a:lnTo>
                  <a:lnTo>
                    <a:pt x="2645" y="68"/>
                  </a:lnTo>
                  <a:lnTo>
                    <a:pt x="2537" y="41"/>
                  </a:lnTo>
                  <a:lnTo>
                    <a:pt x="2429" y="14"/>
                  </a:lnTo>
                  <a:lnTo>
                    <a:pt x="2308"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 name="Google Shape;130;p16"/>
            <p:cNvSpPr/>
            <p:nvPr/>
          </p:nvSpPr>
          <p:spPr>
            <a:xfrm>
              <a:off x="974034" y="612279"/>
              <a:ext cx="23624" cy="119608"/>
            </a:xfrm>
            <a:custGeom>
              <a:rect b="b" l="l" r="r" t="t"/>
              <a:pathLst>
                <a:path extrusionOk="0" h="17093" w="3280">
                  <a:moveTo>
                    <a:pt x="986" y="0"/>
                  </a:moveTo>
                  <a:lnTo>
                    <a:pt x="864" y="14"/>
                  </a:lnTo>
                  <a:lnTo>
                    <a:pt x="756" y="41"/>
                  </a:lnTo>
                  <a:lnTo>
                    <a:pt x="648" y="68"/>
                  </a:lnTo>
                  <a:lnTo>
                    <a:pt x="554" y="108"/>
                  </a:lnTo>
                  <a:lnTo>
                    <a:pt x="460" y="149"/>
                  </a:lnTo>
                  <a:lnTo>
                    <a:pt x="379" y="216"/>
                  </a:lnTo>
                  <a:lnTo>
                    <a:pt x="298" y="270"/>
                  </a:lnTo>
                  <a:lnTo>
                    <a:pt x="230" y="351"/>
                  </a:lnTo>
                  <a:lnTo>
                    <a:pt x="176" y="432"/>
                  </a:lnTo>
                  <a:lnTo>
                    <a:pt x="122" y="526"/>
                  </a:lnTo>
                  <a:lnTo>
                    <a:pt x="82" y="621"/>
                  </a:lnTo>
                  <a:lnTo>
                    <a:pt x="55" y="729"/>
                  </a:lnTo>
                  <a:lnTo>
                    <a:pt x="28" y="850"/>
                  </a:lnTo>
                  <a:lnTo>
                    <a:pt x="14" y="972"/>
                  </a:lnTo>
                  <a:lnTo>
                    <a:pt x="1" y="1106"/>
                  </a:lnTo>
                  <a:lnTo>
                    <a:pt x="14" y="15987"/>
                  </a:lnTo>
                  <a:lnTo>
                    <a:pt x="14" y="16121"/>
                  </a:lnTo>
                  <a:lnTo>
                    <a:pt x="28" y="16243"/>
                  </a:lnTo>
                  <a:lnTo>
                    <a:pt x="55" y="16364"/>
                  </a:lnTo>
                  <a:lnTo>
                    <a:pt x="95" y="16472"/>
                  </a:lnTo>
                  <a:lnTo>
                    <a:pt x="136" y="16567"/>
                  </a:lnTo>
                  <a:lnTo>
                    <a:pt x="176" y="16661"/>
                  </a:lnTo>
                  <a:lnTo>
                    <a:pt x="244" y="16742"/>
                  </a:lnTo>
                  <a:lnTo>
                    <a:pt x="311" y="16823"/>
                  </a:lnTo>
                  <a:lnTo>
                    <a:pt x="379" y="16890"/>
                  </a:lnTo>
                  <a:lnTo>
                    <a:pt x="460" y="16944"/>
                  </a:lnTo>
                  <a:lnTo>
                    <a:pt x="554" y="16985"/>
                  </a:lnTo>
                  <a:lnTo>
                    <a:pt x="662" y="17025"/>
                  </a:lnTo>
                  <a:lnTo>
                    <a:pt x="770" y="17066"/>
                  </a:lnTo>
                  <a:lnTo>
                    <a:pt x="878" y="17079"/>
                  </a:lnTo>
                  <a:lnTo>
                    <a:pt x="999" y="17093"/>
                  </a:lnTo>
                  <a:lnTo>
                    <a:pt x="2308" y="17093"/>
                  </a:lnTo>
                  <a:lnTo>
                    <a:pt x="2429" y="17079"/>
                  </a:lnTo>
                  <a:lnTo>
                    <a:pt x="2551" y="17066"/>
                  </a:lnTo>
                  <a:lnTo>
                    <a:pt x="2658" y="17025"/>
                  </a:lnTo>
                  <a:lnTo>
                    <a:pt x="2753" y="16985"/>
                  </a:lnTo>
                  <a:lnTo>
                    <a:pt x="2847" y="16944"/>
                  </a:lnTo>
                  <a:lnTo>
                    <a:pt x="2928" y="16890"/>
                  </a:lnTo>
                  <a:lnTo>
                    <a:pt x="3009" y="16823"/>
                  </a:lnTo>
                  <a:lnTo>
                    <a:pt x="3077" y="16742"/>
                  </a:lnTo>
                  <a:lnTo>
                    <a:pt x="3131" y="16661"/>
                  </a:lnTo>
                  <a:lnTo>
                    <a:pt x="3171" y="16567"/>
                  </a:lnTo>
                  <a:lnTo>
                    <a:pt x="3212" y="16472"/>
                  </a:lnTo>
                  <a:lnTo>
                    <a:pt x="3239" y="16364"/>
                  </a:lnTo>
                  <a:lnTo>
                    <a:pt x="3266" y="16243"/>
                  </a:lnTo>
                  <a:lnTo>
                    <a:pt x="3279" y="16121"/>
                  </a:lnTo>
                  <a:lnTo>
                    <a:pt x="3279" y="15987"/>
                  </a:lnTo>
                  <a:lnTo>
                    <a:pt x="3279" y="1106"/>
                  </a:lnTo>
                  <a:lnTo>
                    <a:pt x="3279" y="972"/>
                  </a:lnTo>
                  <a:lnTo>
                    <a:pt x="3266" y="850"/>
                  </a:lnTo>
                  <a:lnTo>
                    <a:pt x="3239" y="729"/>
                  </a:lnTo>
                  <a:lnTo>
                    <a:pt x="3212" y="621"/>
                  </a:lnTo>
                  <a:lnTo>
                    <a:pt x="3171" y="526"/>
                  </a:lnTo>
                  <a:lnTo>
                    <a:pt x="3131" y="432"/>
                  </a:lnTo>
                  <a:lnTo>
                    <a:pt x="3077" y="351"/>
                  </a:lnTo>
                  <a:lnTo>
                    <a:pt x="3009" y="270"/>
                  </a:lnTo>
                  <a:lnTo>
                    <a:pt x="2928" y="216"/>
                  </a:lnTo>
                  <a:lnTo>
                    <a:pt x="2847" y="149"/>
                  </a:lnTo>
                  <a:lnTo>
                    <a:pt x="2753" y="108"/>
                  </a:lnTo>
                  <a:lnTo>
                    <a:pt x="2658" y="68"/>
                  </a:lnTo>
                  <a:lnTo>
                    <a:pt x="2551" y="41"/>
                  </a:lnTo>
                  <a:lnTo>
                    <a:pt x="2429" y="14"/>
                  </a:lnTo>
                  <a:lnTo>
                    <a:pt x="2308"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 name="Google Shape;131;p16"/>
            <p:cNvSpPr/>
            <p:nvPr/>
          </p:nvSpPr>
          <p:spPr>
            <a:xfrm>
              <a:off x="1018149" y="609445"/>
              <a:ext cx="132735" cy="125276"/>
            </a:xfrm>
            <a:custGeom>
              <a:rect b="b" l="l" r="r" t="t"/>
              <a:pathLst>
                <a:path extrusionOk="0" h="17903" w="18429">
                  <a:moveTo>
                    <a:pt x="9201" y="2834"/>
                  </a:moveTo>
                  <a:lnTo>
                    <a:pt x="9498" y="2847"/>
                  </a:lnTo>
                  <a:lnTo>
                    <a:pt x="9795" y="2860"/>
                  </a:lnTo>
                  <a:lnTo>
                    <a:pt x="10092" y="2901"/>
                  </a:lnTo>
                  <a:lnTo>
                    <a:pt x="10388" y="2955"/>
                  </a:lnTo>
                  <a:lnTo>
                    <a:pt x="10672" y="3009"/>
                  </a:lnTo>
                  <a:lnTo>
                    <a:pt x="10941" y="3090"/>
                  </a:lnTo>
                  <a:lnTo>
                    <a:pt x="11225" y="3184"/>
                  </a:lnTo>
                  <a:lnTo>
                    <a:pt x="11481" y="3279"/>
                  </a:lnTo>
                  <a:lnTo>
                    <a:pt x="11751" y="3400"/>
                  </a:lnTo>
                  <a:lnTo>
                    <a:pt x="11994" y="3522"/>
                  </a:lnTo>
                  <a:lnTo>
                    <a:pt x="12250" y="3670"/>
                  </a:lnTo>
                  <a:lnTo>
                    <a:pt x="12479" y="3818"/>
                  </a:lnTo>
                  <a:lnTo>
                    <a:pt x="12709" y="3980"/>
                  </a:lnTo>
                  <a:lnTo>
                    <a:pt x="12938" y="4156"/>
                  </a:lnTo>
                  <a:lnTo>
                    <a:pt x="13154" y="4344"/>
                  </a:lnTo>
                  <a:lnTo>
                    <a:pt x="13356" y="4533"/>
                  </a:lnTo>
                  <a:lnTo>
                    <a:pt x="13545" y="4736"/>
                  </a:lnTo>
                  <a:lnTo>
                    <a:pt x="13734" y="4952"/>
                  </a:lnTo>
                  <a:lnTo>
                    <a:pt x="13909" y="5181"/>
                  </a:lnTo>
                  <a:lnTo>
                    <a:pt x="14071" y="5424"/>
                  </a:lnTo>
                  <a:lnTo>
                    <a:pt x="14220" y="5667"/>
                  </a:lnTo>
                  <a:lnTo>
                    <a:pt x="14368" y="5923"/>
                  </a:lnTo>
                  <a:lnTo>
                    <a:pt x="14503" y="6179"/>
                  </a:lnTo>
                  <a:lnTo>
                    <a:pt x="14611" y="6462"/>
                  </a:lnTo>
                  <a:lnTo>
                    <a:pt x="14719" y="6732"/>
                  </a:lnTo>
                  <a:lnTo>
                    <a:pt x="14813" y="7029"/>
                  </a:lnTo>
                  <a:lnTo>
                    <a:pt x="14894" y="7326"/>
                  </a:lnTo>
                  <a:lnTo>
                    <a:pt x="14962" y="7623"/>
                  </a:lnTo>
                  <a:lnTo>
                    <a:pt x="15016" y="7946"/>
                  </a:lnTo>
                  <a:lnTo>
                    <a:pt x="15043" y="8257"/>
                  </a:lnTo>
                  <a:lnTo>
                    <a:pt x="15070" y="8581"/>
                  </a:lnTo>
                  <a:lnTo>
                    <a:pt x="15083" y="8918"/>
                  </a:lnTo>
                  <a:lnTo>
                    <a:pt x="15070" y="9255"/>
                  </a:lnTo>
                  <a:lnTo>
                    <a:pt x="15043" y="9579"/>
                  </a:lnTo>
                  <a:lnTo>
                    <a:pt x="15016" y="9903"/>
                  </a:lnTo>
                  <a:lnTo>
                    <a:pt x="14962" y="10213"/>
                  </a:lnTo>
                  <a:lnTo>
                    <a:pt x="14894" y="10523"/>
                  </a:lnTo>
                  <a:lnTo>
                    <a:pt x="14813" y="10820"/>
                  </a:lnTo>
                  <a:lnTo>
                    <a:pt x="14719" y="11103"/>
                  </a:lnTo>
                  <a:lnTo>
                    <a:pt x="14611" y="11387"/>
                  </a:lnTo>
                  <a:lnTo>
                    <a:pt x="14503" y="11670"/>
                  </a:lnTo>
                  <a:lnTo>
                    <a:pt x="14368" y="11940"/>
                  </a:lnTo>
                  <a:lnTo>
                    <a:pt x="14220" y="12196"/>
                  </a:lnTo>
                  <a:lnTo>
                    <a:pt x="14071" y="12439"/>
                  </a:lnTo>
                  <a:lnTo>
                    <a:pt x="13909" y="12682"/>
                  </a:lnTo>
                  <a:lnTo>
                    <a:pt x="13734" y="12911"/>
                  </a:lnTo>
                  <a:lnTo>
                    <a:pt x="13545" y="13127"/>
                  </a:lnTo>
                  <a:lnTo>
                    <a:pt x="13356" y="13343"/>
                  </a:lnTo>
                  <a:lnTo>
                    <a:pt x="13154" y="13532"/>
                  </a:lnTo>
                  <a:lnTo>
                    <a:pt x="12938" y="13720"/>
                  </a:lnTo>
                  <a:lnTo>
                    <a:pt x="12709" y="13896"/>
                  </a:lnTo>
                  <a:lnTo>
                    <a:pt x="12479" y="14071"/>
                  </a:lnTo>
                  <a:lnTo>
                    <a:pt x="12250" y="14220"/>
                  </a:lnTo>
                  <a:lnTo>
                    <a:pt x="11994" y="14368"/>
                  </a:lnTo>
                  <a:lnTo>
                    <a:pt x="11751" y="14489"/>
                  </a:lnTo>
                  <a:lnTo>
                    <a:pt x="11481" y="14611"/>
                  </a:lnTo>
                  <a:lnTo>
                    <a:pt x="11225" y="14719"/>
                  </a:lnTo>
                  <a:lnTo>
                    <a:pt x="10941" y="14813"/>
                  </a:lnTo>
                  <a:lnTo>
                    <a:pt x="10672" y="14881"/>
                  </a:lnTo>
                  <a:lnTo>
                    <a:pt x="10388" y="14948"/>
                  </a:lnTo>
                  <a:lnTo>
                    <a:pt x="10092" y="15002"/>
                  </a:lnTo>
                  <a:lnTo>
                    <a:pt x="9795" y="15043"/>
                  </a:lnTo>
                  <a:lnTo>
                    <a:pt x="9498" y="15056"/>
                  </a:lnTo>
                  <a:lnTo>
                    <a:pt x="9201" y="15070"/>
                  </a:lnTo>
                  <a:lnTo>
                    <a:pt x="8904" y="15056"/>
                  </a:lnTo>
                  <a:lnTo>
                    <a:pt x="8608" y="15043"/>
                  </a:lnTo>
                  <a:lnTo>
                    <a:pt x="8311" y="15002"/>
                  </a:lnTo>
                  <a:lnTo>
                    <a:pt x="8027" y="14948"/>
                  </a:lnTo>
                  <a:lnTo>
                    <a:pt x="7744" y="14881"/>
                  </a:lnTo>
                  <a:lnTo>
                    <a:pt x="7461" y="14800"/>
                  </a:lnTo>
                  <a:lnTo>
                    <a:pt x="7191" y="14719"/>
                  </a:lnTo>
                  <a:lnTo>
                    <a:pt x="6921" y="14611"/>
                  </a:lnTo>
                  <a:lnTo>
                    <a:pt x="6665" y="14489"/>
                  </a:lnTo>
                  <a:lnTo>
                    <a:pt x="6409" y="14355"/>
                  </a:lnTo>
                  <a:lnTo>
                    <a:pt x="6166" y="14206"/>
                  </a:lnTo>
                  <a:lnTo>
                    <a:pt x="5923" y="14058"/>
                  </a:lnTo>
                  <a:lnTo>
                    <a:pt x="5694" y="13896"/>
                  </a:lnTo>
                  <a:lnTo>
                    <a:pt x="5478" y="13707"/>
                  </a:lnTo>
                  <a:lnTo>
                    <a:pt x="5262" y="13518"/>
                  </a:lnTo>
                  <a:lnTo>
                    <a:pt x="5060" y="13316"/>
                  </a:lnTo>
                  <a:lnTo>
                    <a:pt x="4857" y="13113"/>
                  </a:lnTo>
                  <a:lnTo>
                    <a:pt x="4668" y="12898"/>
                  </a:lnTo>
                  <a:lnTo>
                    <a:pt x="4493" y="12655"/>
                  </a:lnTo>
                  <a:lnTo>
                    <a:pt x="4331" y="12425"/>
                  </a:lnTo>
                  <a:lnTo>
                    <a:pt x="4183" y="12169"/>
                  </a:lnTo>
                  <a:lnTo>
                    <a:pt x="4034" y="11913"/>
                  </a:lnTo>
                  <a:lnTo>
                    <a:pt x="3899" y="11643"/>
                  </a:lnTo>
                  <a:lnTo>
                    <a:pt x="3778" y="11373"/>
                  </a:lnTo>
                  <a:lnTo>
                    <a:pt x="3684" y="11090"/>
                  </a:lnTo>
                  <a:lnTo>
                    <a:pt x="3589" y="10806"/>
                  </a:lnTo>
                  <a:lnTo>
                    <a:pt x="3508" y="10510"/>
                  </a:lnTo>
                  <a:lnTo>
                    <a:pt x="3441" y="10199"/>
                  </a:lnTo>
                  <a:lnTo>
                    <a:pt x="3387" y="9889"/>
                  </a:lnTo>
                  <a:lnTo>
                    <a:pt x="3346" y="9565"/>
                  </a:lnTo>
                  <a:lnTo>
                    <a:pt x="3319" y="9242"/>
                  </a:lnTo>
                  <a:lnTo>
                    <a:pt x="3319" y="8918"/>
                  </a:lnTo>
                  <a:lnTo>
                    <a:pt x="3319" y="8581"/>
                  </a:lnTo>
                  <a:lnTo>
                    <a:pt x="3346" y="8270"/>
                  </a:lnTo>
                  <a:lnTo>
                    <a:pt x="3387" y="7946"/>
                  </a:lnTo>
                  <a:lnTo>
                    <a:pt x="3441" y="7636"/>
                  </a:lnTo>
                  <a:lnTo>
                    <a:pt x="3508" y="7339"/>
                  </a:lnTo>
                  <a:lnTo>
                    <a:pt x="3576" y="7043"/>
                  </a:lnTo>
                  <a:lnTo>
                    <a:pt x="3670" y="6746"/>
                  </a:lnTo>
                  <a:lnTo>
                    <a:pt x="3778" y="6476"/>
                  </a:lnTo>
                  <a:lnTo>
                    <a:pt x="3899" y="6193"/>
                  </a:lnTo>
                  <a:lnTo>
                    <a:pt x="4021" y="5936"/>
                  </a:lnTo>
                  <a:lnTo>
                    <a:pt x="4169" y="5680"/>
                  </a:lnTo>
                  <a:lnTo>
                    <a:pt x="4318" y="5437"/>
                  </a:lnTo>
                  <a:lnTo>
                    <a:pt x="4479" y="5194"/>
                  </a:lnTo>
                  <a:lnTo>
                    <a:pt x="4655" y="4965"/>
                  </a:lnTo>
                  <a:lnTo>
                    <a:pt x="4844" y="4749"/>
                  </a:lnTo>
                  <a:lnTo>
                    <a:pt x="5046" y="4547"/>
                  </a:lnTo>
                  <a:lnTo>
                    <a:pt x="5248" y="4344"/>
                  </a:lnTo>
                  <a:lnTo>
                    <a:pt x="5464" y="4169"/>
                  </a:lnTo>
                  <a:lnTo>
                    <a:pt x="5680" y="3994"/>
                  </a:lnTo>
                  <a:lnTo>
                    <a:pt x="5909" y="3818"/>
                  </a:lnTo>
                  <a:lnTo>
                    <a:pt x="6152" y="3670"/>
                  </a:lnTo>
                  <a:lnTo>
                    <a:pt x="6395" y="3535"/>
                  </a:lnTo>
                  <a:lnTo>
                    <a:pt x="6651" y="3400"/>
                  </a:lnTo>
                  <a:lnTo>
                    <a:pt x="6908" y="3292"/>
                  </a:lnTo>
                  <a:lnTo>
                    <a:pt x="7178" y="3184"/>
                  </a:lnTo>
                  <a:lnTo>
                    <a:pt x="7447" y="3090"/>
                  </a:lnTo>
                  <a:lnTo>
                    <a:pt x="7731" y="3022"/>
                  </a:lnTo>
                  <a:lnTo>
                    <a:pt x="8014" y="2955"/>
                  </a:lnTo>
                  <a:lnTo>
                    <a:pt x="8297" y="2901"/>
                  </a:lnTo>
                  <a:lnTo>
                    <a:pt x="8594" y="2860"/>
                  </a:lnTo>
                  <a:lnTo>
                    <a:pt x="8891" y="2847"/>
                  </a:lnTo>
                  <a:lnTo>
                    <a:pt x="9201" y="2834"/>
                  </a:lnTo>
                  <a:close/>
                  <a:moveTo>
                    <a:pt x="8716" y="0"/>
                  </a:moveTo>
                  <a:lnTo>
                    <a:pt x="8257" y="41"/>
                  </a:lnTo>
                  <a:lnTo>
                    <a:pt x="7785" y="95"/>
                  </a:lnTo>
                  <a:lnTo>
                    <a:pt x="7339" y="162"/>
                  </a:lnTo>
                  <a:lnTo>
                    <a:pt x="6894" y="257"/>
                  </a:lnTo>
                  <a:lnTo>
                    <a:pt x="6449" y="378"/>
                  </a:lnTo>
                  <a:lnTo>
                    <a:pt x="6017" y="500"/>
                  </a:lnTo>
                  <a:lnTo>
                    <a:pt x="5613" y="662"/>
                  </a:lnTo>
                  <a:lnTo>
                    <a:pt x="5194" y="823"/>
                  </a:lnTo>
                  <a:lnTo>
                    <a:pt x="4803" y="1012"/>
                  </a:lnTo>
                  <a:lnTo>
                    <a:pt x="4412" y="1228"/>
                  </a:lnTo>
                  <a:lnTo>
                    <a:pt x="4048" y="1444"/>
                  </a:lnTo>
                  <a:lnTo>
                    <a:pt x="3684" y="1687"/>
                  </a:lnTo>
                  <a:lnTo>
                    <a:pt x="3333" y="1943"/>
                  </a:lnTo>
                  <a:lnTo>
                    <a:pt x="3009" y="2213"/>
                  </a:lnTo>
                  <a:lnTo>
                    <a:pt x="2685" y="2510"/>
                  </a:lnTo>
                  <a:lnTo>
                    <a:pt x="2388" y="2807"/>
                  </a:lnTo>
                  <a:lnTo>
                    <a:pt x="2092" y="3130"/>
                  </a:lnTo>
                  <a:lnTo>
                    <a:pt x="1822" y="3454"/>
                  </a:lnTo>
                  <a:lnTo>
                    <a:pt x="1565" y="3805"/>
                  </a:lnTo>
                  <a:lnTo>
                    <a:pt x="1323" y="4169"/>
                  </a:lnTo>
                  <a:lnTo>
                    <a:pt x="1107" y="4547"/>
                  </a:lnTo>
                  <a:lnTo>
                    <a:pt x="904" y="4925"/>
                  </a:lnTo>
                  <a:lnTo>
                    <a:pt x="729" y="5329"/>
                  </a:lnTo>
                  <a:lnTo>
                    <a:pt x="554" y="5734"/>
                  </a:lnTo>
                  <a:lnTo>
                    <a:pt x="419" y="6166"/>
                  </a:lnTo>
                  <a:lnTo>
                    <a:pt x="297" y="6597"/>
                  </a:lnTo>
                  <a:lnTo>
                    <a:pt x="189" y="7043"/>
                  </a:lnTo>
                  <a:lnTo>
                    <a:pt x="108" y="7488"/>
                  </a:lnTo>
                  <a:lnTo>
                    <a:pt x="55" y="7960"/>
                  </a:lnTo>
                  <a:lnTo>
                    <a:pt x="14" y="8432"/>
                  </a:lnTo>
                  <a:lnTo>
                    <a:pt x="1" y="8918"/>
                  </a:lnTo>
                  <a:lnTo>
                    <a:pt x="14" y="9403"/>
                  </a:lnTo>
                  <a:lnTo>
                    <a:pt x="55" y="9876"/>
                  </a:lnTo>
                  <a:lnTo>
                    <a:pt x="108" y="10334"/>
                  </a:lnTo>
                  <a:lnTo>
                    <a:pt x="189" y="10793"/>
                  </a:lnTo>
                  <a:lnTo>
                    <a:pt x="297" y="11238"/>
                  </a:lnTo>
                  <a:lnTo>
                    <a:pt x="419" y="11683"/>
                  </a:lnTo>
                  <a:lnTo>
                    <a:pt x="554" y="12102"/>
                  </a:lnTo>
                  <a:lnTo>
                    <a:pt x="729" y="12520"/>
                  </a:lnTo>
                  <a:lnTo>
                    <a:pt x="904" y="12924"/>
                  </a:lnTo>
                  <a:lnTo>
                    <a:pt x="1107" y="13302"/>
                  </a:lnTo>
                  <a:lnTo>
                    <a:pt x="1323" y="13680"/>
                  </a:lnTo>
                  <a:lnTo>
                    <a:pt x="1565" y="14044"/>
                  </a:lnTo>
                  <a:lnTo>
                    <a:pt x="1822" y="14395"/>
                  </a:lnTo>
                  <a:lnTo>
                    <a:pt x="2092" y="14732"/>
                  </a:lnTo>
                  <a:lnTo>
                    <a:pt x="2388" y="15056"/>
                  </a:lnTo>
                  <a:lnTo>
                    <a:pt x="2685" y="15366"/>
                  </a:lnTo>
                  <a:lnTo>
                    <a:pt x="3009" y="15650"/>
                  </a:lnTo>
                  <a:lnTo>
                    <a:pt x="3333" y="15933"/>
                  </a:lnTo>
                  <a:lnTo>
                    <a:pt x="3684" y="16189"/>
                  </a:lnTo>
                  <a:lnTo>
                    <a:pt x="4048" y="16432"/>
                  </a:lnTo>
                  <a:lnTo>
                    <a:pt x="4412" y="16661"/>
                  </a:lnTo>
                  <a:lnTo>
                    <a:pt x="4803" y="16864"/>
                  </a:lnTo>
                  <a:lnTo>
                    <a:pt x="5194" y="17066"/>
                  </a:lnTo>
                  <a:lnTo>
                    <a:pt x="5613" y="17228"/>
                  </a:lnTo>
                  <a:lnTo>
                    <a:pt x="6031" y="17390"/>
                  </a:lnTo>
                  <a:lnTo>
                    <a:pt x="6449" y="17525"/>
                  </a:lnTo>
                  <a:lnTo>
                    <a:pt x="6894" y="17633"/>
                  </a:lnTo>
                  <a:lnTo>
                    <a:pt x="7339" y="17727"/>
                  </a:lnTo>
                  <a:lnTo>
                    <a:pt x="7785" y="17808"/>
                  </a:lnTo>
                  <a:lnTo>
                    <a:pt x="8257" y="17862"/>
                  </a:lnTo>
                  <a:lnTo>
                    <a:pt x="8716" y="17889"/>
                  </a:lnTo>
                  <a:lnTo>
                    <a:pt x="9201" y="17903"/>
                  </a:lnTo>
                  <a:lnTo>
                    <a:pt x="9673" y="17889"/>
                  </a:lnTo>
                  <a:lnTo>
                    <a:pt x="10146" y="17862"/>
                  </a:lnTo>
                  <a:lnTo>
                    <a:pt x="10604" y="17808"/>
                  </a:lnTo>
                  <a:lnTo>
                    <a:pt x="11063" y="17727"/>
                  </a:lnTo>
                  <a:lnTo>
                    <a:pt x="11508" y="17633"/>
                  </a:lnTo>
                  <a:lnTo>
                    <a:pt x="11940" y="17525"/>
                  </a:lnTo>
                  <a:lnTo>
                    <a:pt x="12371" y="17390"/>
                  </a:lnTo>
                  <a:lnTo>
                    <a:pt x="12790" y="17228"/>
                  </a:lnTo>
                  <a:lnTo>
                    <a:pt x="13208" y="17053"/>
                  </a:lnTo>
                  <a:lnTo>
                    <a:pt x="13599" y="16864"/>
                  </a:lnTo>
                  <a:lnTo>
                    <a:pt x="13990" y="16648"/>
                  </a:lnTo>
                  <a:lnTo>
                    <a:pt x="14355" y="16432"/>
                  </a:lnTo>
                  <a:lnTo>
                    <a:pt x="14719" y="16176"/>
                  </a:lnTo>
                  <a:lnTo>
                    <a:pt x="15070" y="15919"/>
                  </a:lnTo>
                  <a:lnTo>
                    <a:pt x="15407" y="15650"/>
                  </a:lnTo>
                  <a:lnTo>
                    <a:pt x="15731" y="15353"/>
                  </a:lnTo>
                  <a:lnTo>
                    <a:pt x="16027" y="15043"/>
                  </a:lnTo>
                  <a:lnTo>
                    <a:pt x="16324" y="14719"/>
                  </a:lnTo>
                  <a:lnTo>
                    <a:pt x="16594" y="14381"/>
                  </a:lnTo>
                  <a:lnTo>
                    <a:pt x="16850" y="14031"/>
                  </a:lnTo>
                  <a:lnTo>
                    <a:pt x="17093" y="13666"/>
                  </a:lnTo>
                  <a:lnTo>
                    <a:pt x="17309" y="13289"/>
                  </a:lnTo>
                  <a:lnTo>
                    <a:pt x="17511" y="12911"/>
                  </a:lnTo>
                  <a:lnTo>
                    <a:pt x="17700" y="12506"/>
                  </a:lnTo>
                  <a:lnTo>
                    <a:pt x="17862" y="12088"/>
                  </a:lnTo>
                  <a:lnTo>
                    <a:pt x="18011" y="11670"/>
                  </a:lnTo>
                  <a:lnTo>
                    <a:pt x="18132" y="11238"/>
                  </a:lnTo>
                  <a:lnTo>
                    <a:pt x="18240" y="10793"/>
                  </a:lnTo>
                  <a:lnTo>
                    <a:pt x="18321" y="10334"/>
                  </a:lnTo>
                  <a:lnTo>
                    <a:pt x="18375" y="9876"/>
                  </a:lnTo>
                  <a:lnTo>
                    <a:pt x="18415" y="9403"/>
                  </a:lnTo>
                  <a:lnTo>
                    <a:pt x="18429" y="8918"/>
                  </a:lnTo>
                  <a:lnTo>
                    <a:pt x="18415" y="8432"/>
                  </a:lnTo>
                  <a:lnTo>
                    <a:pt x="18375" y="7973"/>
                  </a:lnTo>
                  <a:lnTo>
                    <a:pt x="18321" y="7501"/>
                  </a:lnTo>
                  <a:lnTo>
                    <a:pt x="18240" y="7056"/>
                  </a:lnTo>
                  <a:lnTo>
                    <a:pt x="18132" y="6611"/>
                  </a:lnTo>
                  <a:lnTo>
                    <a:pt x="18011" y="6179"/>
                  </a:lnTo>
                  <a:lnTo>
                    <a:pt x="17862" y="5747"/>
                  </a:lnTo>
                  <a:lnTo>
                    <a:pt x="17700" y="5343"/>
                  </a:lnTo>
                  <a:lnTo>
                    <a:pt x="17511" y="4938"/>
                  </a:lnTo>
                  <a:lnTo>
                    <a:pt x="17309" y="4560"/>
                  </a:lnTo>
                  <a:lnTo>
                    <a:pt x="17093" y="4183"/>
                  </a:lnTo>
                  <a:lnTo>
                    <a:pt x="16850" y="3818"/>
                  </a:lnTo>
                  <a:lnTo>
                    <a:pt x="16594" y="3481"/>
                  </a:lnTo>
                  <a:lnTo>
                    <a:pt x="16324" y="3144"/>
                  </a:lnTo>
                  <a:lnTo>
                    <a:pt x="16027" y="2820"/>
                  </a:lnTo>
                  <a:lnTo>
                    <a:pt x="15731" y="2523"/>
                  </a:lnTo>
                  <a:lnTo>
                    <a:pt x="15407" y="2226"/>
                  </a:lnTo>
                  <a:lnTo>
                    <a:pt x="15070" y="1957"/>
                  </a:lnTo>
                  <a:lnTo>
                    <a:pt x="14719" y="1700"/>
                  </a:lnTo>
                  <a:lnTo>
                    <a:pt x="14355" y="1457"/>
                  </a:lnTo>
                  <a:lnTo>
                    <a:pt x="13990" y="1228"/>
                  </a:lnTo>
                  <a:lnTo>
                    <a:pt x="13599" y="1026"/>
                  </a:lnTo>
                  <a:lnTo>
                    <a:pt x="13208" y="837"/>
                  </a:lnTo>
                  <a:lnTo>
                    <a:pt x="12790" y="662"/>
                  </a:lnTo>
                  <a:lnTo>
                    <a:pt x="12371" y="513"/>
                  </a:lnTo>
                  <a:lnTo>
                    <a:pt x="11940" y="378"/>
                  </a:lnTo>
                  <a:lnTo>
                    <a:pt x="11508" y="257"/>
                  </a:lnTo>
                  <a:lnTo>
                    <a:pt x="11063" y="162"/>
                  </a:lnTo>
                  <a:lnTo>
                    <a:pt x="10604" y="95"/>
                  </a:lnTo>
                  <a:lnTo>
                    <a:pt x="10146" y="41"/>
                  </a:lnTo>
                  <a:lnTo>
                    <a:pt x="9673"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15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Quote Alternative, v2 — Blue">
  <p:cSld name="CUSTOM_3_1_1_1_1_1_1_1_1">
    <p:bg>
      <p:bgPr>
        <a:solidFill>
          <a:schemeClr val="lt2"/>
        </a:solidFill>
      </p:bgPr>
    </p:bg>
    <p:spTree>
      <p:nvGrpSpPr>
        <p:cNvPr id="1847" name="Shape 1847"/>
        <p:cNvGrpSpPr/>
        <p:nvPr/>
      </p:nvGrpSpPr>
      <p:grpSpPr>
        <a:xfrm>
          <a:off x="0" y="0"/>
          <a:ext cx="0" cy="0"/>
          <a:chOff x="0" y="0"/>
          <a:chExt cx="0" cy="0"/>
        </a:xfrm>
      </p:grpSpPr>
      <p:sp>
        <p:nvSpPr>
          <p:cNvPr id="1848" name="Google Shape;1848;p156"/>
          <p:cNvSpPr txBox="1"/>
          <p:nvPr>
            <p:ph idx="1" type="subTitle"/>
          </p:nvPr>
        </p:nvSpPr>
        <p:spPr>
          <a:xfrm>
            <a:off x="2845200" y="3882425"/>
            <a:ext cx="3453600" cy="339600"/>
          </a:xfrm>
          <a:prstGeom prst="rect">
            <a:avLst/>
          </a:prstGeom>
          <a:noFill/>
          <a:ln>
            <a:noFill/>
          </a:ln>
        </p:spPr>
        <p:txBody>
          <a:bodyPr anchorCtr="0" anchor="b" bIns="0" lIns="0" spcFirstLastPara="1" rIns="91425" wrap="square" tIns="0">
            <a:noAutofit/>
          </a:bodyPr>
          <a:lstStyle>
            <a:lvl1pPr lvl="0" rtl="0" algn="ctr">
              <a:spcBef>
                <a:spcPts val="0"/>
              </a:spcBef>
              <a:spcAft>
                <a:spcPts val="0"/>
              </a:spcAft>
              <a:buClr>
                <a:schemeClr val="dk1"/>
              </a:buClr>
              <a:buSzPts val="1000"/>
              <a:buFont typeface="Helvetica Neue"/>
              <a:buNone/>
              <a:defRPr b="1" sz="1000">
                <a:solidFill>
                  <a:schemeClr val="dk1"/>
                </a:solidFill>
                <a:latin typeface="Helvetica Neue"/>
                <a:ea typeface="Helvetica Neue"/>
                <a:cs typeface="Helvetica Neue"/>
                <a:sym typeface="Helvetica Neue"/>
              </a:defRPr>
            </a:lvl1pPr>
            <a:lvl2pPr lvl="1" rtl="0" algn="ctr">
              <a:spcBef>
                <a:spcPts val="0"/>
              </a:spcBef>
              <a:spcAft>
                <a:spcPts val="0"/>
              </a:spcAft>
              <a:buSzPts val="1200"/>
              <a:buFont typeface="Helvetica Neue"/>
              <a:buNone/>
              <a:defRPr sz="1200">
                <a:latin typeface="Helvetica Neue"/>
                <a:ea typeface="Helvetica Neue"/>
                <a:cs typeface="Helvetica Neue"/>
                <a:sym typeface="Helvetica Neue"/>
              </a:defRPr>
            </a:lvl2pPr>
            <a:lvl3pPr lvl="2" rtl="0" algn="ctr">
              <a:spcBef>
                <a:spcPts val="0"/>
              </a:spcBef>
              <a:spcAft>
                <a:spcPts val="0"/>
              </a:spcAft>
              <a:buSzPts val="1200"/>
              <a:buFont typeface="Helvetica Neue"/>
              <a:buNone/>
              <a:defRPr sz="1200">
                <a:latin typeface="Helvetica Neue"/>
                <a:ea typeface="Helvetica Neue"/>
                <a:cs typeface="Helvetica Neue"/>
                <a:sym typeface="Helvetica Neue"/>
              </a:defRPr>
            </a:lvl3pPr>
            <a:lvl4pPr lvl="3" rtl="0" algn="ctr">
              <a:spcBef>
                <a:spcPts val="0"/>
              </a:spcBef>
              <a:spcAft>
                <a:spcPts val="0"/>
              </a:spcAft>
              <a:buSzPts val="1200"/>
              <a:buFont typeface="Helvetica Neue"/>
              <a:buNone/>
              <a:defRPr sz="1200">
                <a:latin typeface="Helvetica Neue"/>
                <a:ea typeface="Helvetica Neue"/>
                <a:cs typeface="Helvetica Neue"/>
                <a:sym typeface="Helvetica Neue"/>
              </a:defRPr>
            </a:lvl4pPr>
            <a:lvl5pPr lvl="4" rtl="0" algn="ctr">
              <a:spcBef>
                <a:spcPts val="0"/>
              </a:spcBef>
              <a:spcAft>
                <a:spcPts val="0"/>
              </a:spcAft>
              <a:buSzPts val="1200"/>
              <a:buFont typeface="Helvetica Neue"/>
              <a:buNone/>
              <a:defRPr sz="1200">
                <a:latin typeface="Helvetica Neue"/>
                <a:ea typeface="Helvetica Neue"/>
                <a:cs typeface="Helvetica Neue"/>
                <a:sym typeface="Helvetica Neue"/>
              </a:defRPr>
            </a:lvl5pPr>
            <a:lvl6pPr lvl="5" rtl="0" algn="ctr">
              <a:spcBef>
                <a:spcPts val="0"/>
              </a:spcBef>
              <a:spcAft>
                <a:spcPts val="0"/>
              </a:spcAft>
              <a:buSzPts val="1200"/>
              <a:buFont typeface="Helvetica Neue"/>
              <a:buNone/>
              <a:defRPr sz="1200">
                <a:latin typeface="Helvetica Neue"/>
                <a:ea typeface="Helvetica Neue"/>
                <a:cs typeface="Helvetica Neue"/>
                <a:sym typeface="Helvetica Neue"/>
              </a:defRPr>
            </a:lvl6pPr>
            <a:lvl7pPr lvl="6" rtl="0" algn="ctr">
              <a:spcBef>
                <a:spcPts val="0"/>
              </a:spcBef>
              <a:spcAft>
                <a:spcPts val="0"/>
              </a:spcAft>
              <a:buSzPts val="1200"/>
              <a:buFont typeface="Helvetica Neue"/>
              <a:buNone/>
              <a:defRPr sz="1200">
                <a:latin typeface="Helvetica Neue"/>
                <a:ea typeface="Helvetica Neue"/>
                <a:cs typeface="Helvetica Neue"/>
                <a:sym typeface="Helvetica Neue"/>
              </a:defRPr>
            </a:lvl7pPr>
            <a:lvl8pPr lvl="7" rtl="0" algn="ctr">
              <a:spcBef>
                <a:spcPts val="0"/>
              </a:spcBef>
              <a:spcAft>
                <a:spcPts val="0"/>
              </a:spcAft>
              <a:buSzPts val="1200"/>
              <a:buFont typeface="Helvetica Neue"/>
              <a:buNone/>
              <a:defRPr sz="1200">
                <a:latin typeface="Helvetica Neue"/>
                <a:ea typeface="Helvetica Neue"/>
                <a:cs typeface="Helvetica Neue"/>
                <a:sym typeface="Helvetica Neue"/>
              </a:defRPr>
            </a:lvl8pPr>
            <a:lvl9pPr lvl="8" rtl="0" algn="ctr">
              <a:spcBef>
                <a:spcPts val="0"/>
              </a:spcBef>
              <a:spcAft>
                <a:spcPts val="0"/>
              </a:spcAft>
              <a:buSzPts val="1200"/>
              <a:buFont typeface="Helvetica Neue"/>
              <a:buNone/>
              <a:defRPr sz="1200">
                <a:latin typeface="Helvetica Neue"/>
                <a:ea typeface="Helvetica Neue"/>
                <a:cs typeface="Helvetica Neue"/>
                <a:sym typeface="Helvetica Neue"/>
              </a:defRPr>
            </a:lvl9pPr>
          </a:lstStyle>
          <a:p/>
        </p:txBody>
      </p:sp>
      <p:sp>
        <p:nvSpPr>
          <p:cNvPr id="1849" name="Google Shape;1849;p156"/>
          <p:cNvSpPr txBox="1"/>
          <p:nvPr>
            <p:ph idx="2" type="subTitle"/>
          </p:nvPr>
        </p:nvSpPr>
        <p:spPr>
          <a:xfrm>
            <a:off x="2845200" y="4239725"/>
            <a:ext cx="3453600" cy="339600"/>
          </a:xfrm>
          <a:prstGeom prst="rect">
            <a:avLst/>
          </a:prstGeom>
          <a:noFill/>
          <a:ln>
            <a:noFill/>
          </a:ln>
        </p:spPr>
        <p:txBody>
          <a:bodyPr anchorCtr="0" anchor="t" bIns="0" lIns="0" spcFirstLastPara="1" rIns="91425" wrap="square" tIns="0">
            <a:noAutofit/>
          </a:bodyPr>
          <a:lstStyle>
            <a:lvl1pPr lvl="0" rtl="0" algn="ctr">
              <a:spcBef>
                <a:spcPts val="0"/>
              </a:spcBef>
              <a:spcAft>
                <a:spcPts val="0"/>
              </a:spcAft>
              <a:buClr>
                <a:schemeClr val="dk1"/>
              </a:buClr>
              <a:buSzPts val="1000"/>
              <a:buFont typeface="Helvetica Neue"/>
              <a:buNone/>
              <a:defRPr sz="1000">
                <a:solidFill>
                  <a:schemeClr val="dk1"/>
                </a:solidFill>
                <a:latin typeface="Helvetica Neue"/>
                <a:ea typeface="Helvetica Neue"/>
                <a:cs typeface="Helvetica Neue"/>
                <a:sym typeface="Helvetica Neue"/>
              </a:defRPr>
            </a:lvl1pPr>
            <a:lvl2pPr lvl="1" rtl="0" algn="ctr">
              <a:spcBef>
                <a:spcPts val="0"/>
              </a:spcBef>
              <a:spcAft>
                <a:spcPts val="0"/>
              </a:spcAft>
              <a:buClr>
                <a:schemeClr val="dk1"/>
              </a:buClr>
              <a:buSzPts val="1000"/>
              <a:buFont typeface="Helvetica Neue"/>
              <a:buNone/>
              <a:defRPr sz="1000">
                <a:solidFill>
                  <a:schemeClr val="dk1"/>
                </a:solidFill>
                <a:latin typeface="Helvetica Neue"/>
                <a:ea typeface="Helvetica Neue"/>
                <a:cs typeface="Helvetica Neue"/>
                <a:sym typeface="Helvetica Neue"/>
              </a:defRPr>
            </a:lvl2pPr>
            <a:lvl3pPr lvl="2" rtl="0" algn="ctr">
              <a:spcBef>
                <a:spcPts val="0"/>
              </a:spcBef>
              <a:spcAft>
                <a:spcPts val="0"/>
              </a:spcAft>
              <a:buClr>
                <a:schemeClr val="dk1"/>
              </a:buClr>
              <a:buSzPts val="1000"/>
              <a:buFont typeface="Helvetica Neue"/>
              <a:buNone/>
              <a:defRPr sz="1000">
                <a:solidFill>
                  <a:schemeClr val="dk1"/>
                </a:solidFill>
                <a:latin typeface="Helvetica Neue"/>
                <a:ea typeface="Helvetica Neue"/>
                <a:cs typeface="Helvetica Neue"/>
                <a:sym typeface="Helvetica Neue"/>
              </a:defRPr>
            </a:lvl3pPr>
            <a:lvl4pPr lvl="3" rtl="0" algn="ctr">
              <a:spcBef>
                <a:spcPts val="0"/>
              </a:spcBef>
              <a:spcAft>
                <a:spcPts val="0"/>
              </a:spcAft>
              <a:buClr>
                <a:schemeClr val="dk1"/>
              </a:buClr>
              <a:buSzPts val="1000"/>
              <a:buFont typeface="Helvetica Neue"/>
              <a:buNone/>
              <a:defRPr sz="1000">
                <a:solidFill>
                  <a:schemeClr val="dk1"/>
                </a:solidFill>
                <a:latin typeface="Helvetica Neue"/>
                <a:ea typeface="Helvetica Neue"/>
                <a:cs typeface="Helvetica Neue"/>
                <a:sym typeface="Helvetica Neue"/>
              </a:defRPr>
            </a:lvl4pPr>
            <a:lvl5pPr lvl="4" rtl="0" algn="ctr">
              <a:spcBef>
                <a:spcPts val="0"/>
              </a:spcBef>
              <a:spcAft>
                <a:spcPts val="0"/>
              </a:spcAft>
              <a:buClr>
                <a:schemeClr val="dk1"/>
              </a:buClr>
              <a:buSzPts val="1000"/>
              <a:buFont typeface="Helvetica Neue"/>
              <a:buNone/>
              <a:defRPr sz="1000">
                <a:solidFill>
                  <a:schemeClr val="dk1"/>
                </a:solidFill>
                <a:latin typeface="Helvetica Neue"/>
                <a:ea typeface="Helvetica Neue"/>
                <a:cs typeface="Helvetica Neue"/>
                <a:sym typeface="Helvetica Neue"/>
              </a:defRPr>
            </a:lvl5pPr>
            <a:lvl6pPr lvl="5" rtl="0" algn="ctr">
              <a:spcBef>
                <a:spcPts val="0"/>
              </a:spcBef>
              <a:spcAft>
                <a:spcPts val="0"/>
              </a:spcAft>
              <a:buClr>
                <a:schemeClr val="dk1"/>
              </a:buClr>
              <a:buSzPts val="1000"/>
              <a:buFont typeface="Helvetica Neue"/>
              <a:buNone/>
              <a:defRPr sz="1000">
                <a:solidFill>
                  <a:schemeClr val="dk1"/>
                </a:solidFill>
                <a:latin typeface="Helvetica Neue"/>
                <a:ea typeface="Helvetica Neue"/>
                <a:cs typeface="Helvetica Neue"/>
                <a:sym typeface="Helvetica Neue"/>
              </a:defRPr>
            </a:lvl6pPr>
            <a:lvl7pPr lvl="6" rtl="0" algn="ctr">
              <a:spcBef>
                <a:spcPts val="0"/>
              </a:spcBef>
              <a:spcAft>
                <a:spcPts val="0"/>
              </a:spcAft>
              <a:buClr>
                <a:schemeClr val="dk1"/>
              </a:buClr>
              <a:buSzPts val="1000"/>
              <a:buFont typeface="Helvetica Neue"/>
              <a:buNone/>
              <a:defRPr sz="1000">
                <a:solidFill>
                  <a:schemeClr val="dk1"/>
                </a:solidFill>
                <a:latin typeface="Helvetica Neue"/>
                <a:ea typeface="Helvetica Neue"/>
                <a:cs typeface="Helvetica Neue"/>
                <a:sym typeface="Helvetica Neue"/>
              </a:defRPr>
            </a:lvl7pPr>
            <a:lvl8pPr lvl="7" rtl="0" algn="ctr">
              <a:spcBef>
                <a:spcPts val="0"/>
              </a:spcBef>
              <a:spcAft>
                <a:spcPts val="0"/>
              </a:spcAft>
              <a:buClr>
                <a:schemeClr val="dk1"/>
              </a:buClr>
              <a:buSzPts val="1000"/>
              <a:buFont typeface="Helvetica Neue"/>
              <a:buNone/>
              <a:defRPr sz="1000">
                <a:solidFill>
                  <a:schemeClr val="dk1"/>
                </a:solidFill>
                <a:latin typeface="Helvetica Neue"/>
                <a:ea typeface="Helvetica Neue"/>
                <a:cs typeface="Helvetica Neue"/>
                <a:sym typeface="Helvetica Neue"/>
              </a:defRPr>
            </a:lvl8pPr>
            <a:lvl9pPr lvl="8" rtl="0" algn="ctr">
              <a:spcBef>
                <a:spcPts val="0"/>
              </a:spcBef>
              <a:spcAft>
                <a:spcPts val="0"/>
              </a:spcAft>
              <a:buClr>
                <a:schemeClr val="dk1"/>
              </a:buClr>
              <a:buSzPts val="1000"/>
              <a:buFont typeface="Helvetica Neue"/>
              <a:buNone/>
              <a:defRPr sz="1000">
                <a:solidFill>
                  <a:schemeClr val="dk1"/>
                </a:solidFill>
                <a:latin typeface="Helvetica Neue"/>
                <a:ea typeface="Helvetica Neue"/>
                <a:cs typeface="Helvetica Neue"/>
                <a:sym typeface="Helvetica Neue"/>
              </a:defRPr>
            </a:lvl9pPr>
          </a:lstStyle>
          <a:p/>
        </p:txBody>
      </p:sp>
      <p:grpSp>
        <p:nvGrpSpPr>
          <p:cNvPr id="1850" name="Google Shape;1850;p156"/>
          <p:cNvGrpSpPr/>
          <p:nvPr/>
        </p:nvGrpSpPr>
        <p:grpSpPr>
          <a:xfrm>
            <a:off x="319728" y="6"/>
            <a:ext cx="1059201" cy="1500537"/>
            <a:chOff x="5472978" y="3632956"/>
            <a:chExt cx="1059201" cy="1500537"/>
          </a:xfrm>
        </p:grpSpPr>
        <p:sp>
          <p:nvSpPr>
            <p:cNvPr id="1851" name="Google Shape;1851;p156"/>
            <p:cNvSpPr/>
            <p:nvPr/>
          </p:nvSpPr>
          <p:spPr>
            <a:xfrm>
              <a:off x="5645455" y="4446799"/>
              <a:ext cx="23375" cy="25189"/>
            </a:xfrm>
            <a:custGeom>
              <a:rect b="b" l="l" r="r" t="t"/>
              <a:pathLst>
                <a:path extrusionOk="0" h="626" w="581">
                  <a:moveTo>
                    <a:pt x="295" y="0"/>
                  </a:moveTo>
                  <a:lnTo>
                    <a:pt x="232" y="9"/>
                  </a:lnTo>
                  <a:lnTo>
                    <a:pt x="125" y="54"/>
                  </a:lnTo>
                  <a:lnTo>
                    <a:pt x="54" y="143"/>
                  </a:lnTo>
                  <a:lnTo>
                    <a:pt x="9" y="250"/>
                  </a:lnTo>
                  <a:lnTo>
                    <a:pt x="0" y="313"/>
                  </a:lnTo>
                  <a:lnTo>
                    <a:pt x="9" y="375"/>
                  </a:lnTo>
                  <a:lnTo>
                    <a:pt x="54" y="491"/>
                  </a:lnTo>
                  <a:lnTo>
                    <a:pt x="125" y="581"/>
                  </a:lnTo>
                  <a:lnTo>
                    <a:pt x="232" y="625"/>
                  </a:lnTo>
                  <a:lnTo>
                    <a:pt x="348" y="625"/>
                  </a:lnTo>
                  <a:lnTo>
                    <a:pt x="455" y="581"/>
                  </a:lnTo>
                  <a:lnTo>
                    <a:pt x="536" y="491"/>
                  </a:lnTo>
                  <a:lnTo>
                    <a:pt x="572" y="375"/>
                  </a:lnTo>
                  <a:lnTo>
                    <a:pt x="581" y="313"/>
                  </a:lnTo>
                  <a:lnTo>
                    <a:pt x="572" y="250"/>
                  </a:lnTo>
                  <a:lnTo>
                    <a:pt x="536" y="143"/>
                  </a:lnTo>
                  <a:lnTo>
                    <a:pt x="455" y="54"/>
                  </a:lnTo>
                  <a:lnTo>
                    <a:pt x="348" y="9"/>
                  </a:lnTo>
                  <a:lnTo>
                    <a:pt x="295" y="0"/>
                  </a:lnTo>
                  <a:close/>
                </a:path>
              </a:pathLst>
            </a:custGeom>
            <a:solidFill>
              <a:srgbClr val="007BC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52" name="Google Shape;1852;p156"/>
            <p:cNvSpPr/>
            <p:nvPr/>
          </p:nvSpPr>
          <p:spPr>
            <a:xfrm>
              <a:off x="5645455" y="4612095"/>
              <a:ext cx="23375" cy="25551"/>
            </a:xfrm>
            <a:custGeom>
              <a:rect b="b" l="l" r="r" t="t"/>
              <a:pathLst>
                <a:path extrusionOk="0" h="635" w="581">
                  <a:moveTo>
                    <a:pt x="295" y="0"/>
                  </a:moveTo>
                  <a:lnTo>
                    <a:pt x="232" y="9"/>
                  </a:lnTo>
                  <a:lnTo>
                    <a:pt x="125" y="54"/>
                  </a:lnTo>
                  <a:lnTo>
                    <a:pt x="54" y="143"/>
                  </a:lnTo>
                  <a:lnTo>
                    <a:pt x="9" y="250"/>
                  </a:lnTo>
                  <a:lnTo>
                    <a:pt x="0" y="313"/>
                  </a:lnTo>
                  <a:lnTo>
                    <a:pt x="9" y="384"/>
                  </a:lnTo>
                  <a:lnTo>
                    <a:pt x="54" y="491"/>
                  </a:lnTo>
                  <a:lnTo>
                    <a:pt x="125" y="581"/>
                  </a:lnTo>
                  <a:lnTo>
                    <a:pt x="232" y="625"/>
                  </a:lnTo>
                  <a:lnTo>
                    <a:pt x="295" y="634"/>
                  </a:lnTo>
                  <a:lnTo>
                    <a:pt x="348" y="625"/>
                  </a:lnTo>
                  <a:lnTo>
                    <a:pt x="455" y="581"/>
                  </a:lnTo>
                  <a:lnTo>
                    <a:pt x="536" y="491"/>
                  </a:lnTo>
                  <a:lnTo>
                    <a:pt x="572" y="384"/>
                  </a:lnTo>
                  <a:lnTo>
                    <a:pt x="581" y="313"/>
                  </a:lnTo>
                  <a:lnTo>
                    <a:pt x="572" y="250"/>
                  </a:lnTo>
                  <a:lnTo>
                    <a:pt x="536" y="143"/>
                  </a:lnTo>
                  <a:lnTo>
                    <a:pt x="455" y="54"/>
                  </a:lnTo>
                  <a:lnTo>
                    <a:pt x="348" y="9"/>
                  </a:lnTo>
                  <a:lnTo>
                    <a:pt x="295" y="0"/>
                  </a:lnTo>
                  <a:close/>
                </a:path>
              </a:pathLst>
            </a:custGeom>
            <a:solidFill>
              <a:srgbClr val="007BC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53" name="Google Shape;1853;p156"/>
            <p:cNvSpPr/>
            <p:nvPr/>
          </p:nvSpPr>
          <p:spPr>
            <a:xfrm>
              <a:off x="5645455" y="4777713"/>
              <a:ext cx="23375" cy="25189"/>
            </a:xfrm>
            <a:custGeom>
              <a:rect b="b" l="l" r="r" t="t"/>
              <a:pathLst>
                <a:path extrusionOk="0" h="626" w="581">
                  <a:moveTo>
                    <a:pt x="232" y="1"/>
                  </a:moveTo>
                  <a:lnTo>
                    <a:pt x="125" y="54"/>
                  </a:lnTo>
                  <a:lnTo>
                    <a:pt x="54" y="135"/>
                  </a:lnTo>
                  <a:lnTo>
                    <a:pt x="9" y="251"/>
                  </a:lnTo>
                  <a:lnTo>
                    <a:pt x="0" y="313"/>
                  </a:lnTo>
                  <a:lnTo>
                    <a:pt x="9" y="376"/>
                  </a:lnTo>
                  <a:lnTo>
                    <a:pt x="54" y="492"/>
                  </a:lnTo>
                  <a:lnTo>
                    <a:pt x="125" y="572"/>
                  </a:lnTo>
                  <a:lnTo>
                    <a:pt x="232" y="617"/>
                  </a:lnTo>
                  <a:lnTo>
                    <a:pt x="295" y="626"/>
                  </a:lnTo>
                  <a:lnTo>
                    <a:pt x="348" y="617"/>
                  </a:lnTo>
                  <a:lnTo>
                    <a:pt x="455" y="572"/>
                  </a:lnTo>
                  <a:lnTo>
                    <a:pt x="536" y="492"/>
                  </a:lnTo>
                  <a:lnTo>
                    <a:pt x="572" y="376"/>
                  </a:lnTo>
                  <a:lnTo>
                    <a:pt x="581" y="313"/>
                  </a:lnTo>
                  <a:lnTo>
                    <a:pt x="572" y="251"/>
                  </a:lnTo>
                  <a:lnTo>
                    <a:pt x="536" y="135"/>
                  </a:lnTo>
                  <a:lnTo>
                    <a:pt x="455" y="54"/>
                  </a:lnTo>
                  <a:lnTo>
                    <a:pt x="348" y="1"/>
                  </a:lnTo>
                  <a:close/>
                </a:path>
              </a:pathLst>
            </a:custGeom>
            <a:solidFill>
              <a:srgbClr val="007BC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54" name="Google Shape;1854;p156"/>
            <p:cNvSpPr/>
            <p:nvPr/>
          </p:nvSpPr>
          <p:spPr>
            <a:xfrm>
              <a:off x="5645455" y="4943008"/>
              <a:ext cx="23375" cy="25189"/>
            </a:xfrm>
            <a:custGeom>
              <a:rect b="b" l="l" r="r" t="t"/>
              <a:pathLst>
                <a:path extrusionOk="0" h="626" w="581">
                  <a:moveTo>
                    <a:pt x="232" y="1"/>
                  </a:moveTo>
                  <a:lnTo>
                    <a:pt x="125" y="54"/>
                  </a:lnTo>
                  <a:lnTo>
                    <a:pt x="54" y="135"/>
                  </a:lnTo>
                  <a:lnTo>
                    <a:pt x="9" y="251"/>
                  </a:lnTo>
                  <a:lnTo>
                    <a:pt x="0" y="313"/>
                  </a:lnTo>
                  <a:lnTo>
                    <a:pt x="9" y="376"/>
                  </a:lnTo>
                  <a:lnTo>
                    <a:pt x="54" y="492"/>
                  </a:lnTo>
                  <a:lnTo>
                    <a:pt x="125" y="572"/>
                  </a:lnTo>
                  <a:lnTo>
                    <a:pt x="232" y="626"/>
                  </a:lnTo>
                  <a:lnTo>
                    <a:pt x="348" y="626"/>
                  </a:lnTo>
                  <a:lnTo>
                    <a:pt x="455" y="572"/>
                  </a:lnTo>
                  <a:lnTo>
                    <a:pt x="536" y="492"/>
                  </a:lnTo>
                  <a:lnTo>
                    <a:pt x="572" y="376"/>
                  </a:lnTo>
                  <a:lnTo>
                    <a:pt x="581" y="313"/>
                  </a:lnTo>
                  <a:lnTo>
                    <a:pt x="572" y="251"/>
                  </a:lnTo>
                  <a:lnTo>
                    <a:pt x="536" y="135"/>
                  </a:lnTo>
                  <a:lnTo>
                    <a:pt x="455" y="54"/>
                  </a:lnTo>
                  <a:lnTo>
                    <a:pt x="348" y="1"/>
                  </a:lnTo>
                  <a:close/>
                </a:path>
              </a:pathLst>
            </a:custGeom>
            <a:solidFill>
              <a:srgbClr val="007BC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55" name="Google Shape;1855;p156"/>
            <p:cNvSpPr/>
            <p:nvPr/>
          </p:nvSpPr>
          <p:spPr>
            <a:xfrm>
              <a:off x="5645455" y="5108304"/>
              <a:ext cx="23375" cy="25189"/>
            </a:xfrm>
            <a:custGeom>
              <a:rect b="b" l="l" r="r" t="t"/>
              <a:pathLst>
                <a:path extrusionOk="0" h="626" w="581">
                  <a:moveTo>
                    <a:pt x="295" y="0"/>
                  </a:moveTo>
                  <a:lnTo>
                    <a:pt x="232" y="9"/>
                  </a:lnTo>
                  <a:lnTo>
                    <a:pt x="125" y="54"/>
                  </a:lnTo>
                  <a:lnTo>
                    <a:pt x="54" y="143"/>
                  </a:lnTo>
                  <a:lnTo>
                    <a:pt x="9" y="250"/>
                  </a:lnTo>
                  <a:lnTo>
                    <a:pt x="0" y="313"/>
                  </a:lnTo>
                  <a:lnTo>
                    <a:pt x="9" y="375"/>
                  </a:lnTo>
                  <a:lnTo>
                    <a:pt x="54" y="492"/>
                  </a:lnTo>
                  <a:lnTo>
                    <a:pt x="125" y="581"/>
                  </a:lnTo>
                  <a:lnTo>
                    <a:pt x="232" y="625"/>
                  </a:lnTo>
                  <a:lnTo>
                    <a:pt x="348" y="625"/>
                  </a:lnTo>
                  <a:lnTo>
                    <a:pt x="455" y="581"/>
                  </a:lnTo>
                  <a:lnTo>
                    <a:pt x="536" y="492"/>
                  </a:lnTo>
                  <a:lnTo>
                    <a:pt x="572" y="375"/>
                  </a:lnTo>
                  <a:lnTo>
                    <a:pt x="581" y="313"/>
                  </a:lnTo>
                  <a:lnTo>
                    <a:pt x="572" y="250"/>
                  </a:lnTo>
                  <a:lnTo>
                    <a:pt x="536" y="143"/>
                  </a:lnTo>
                  <a:lnTo>
                    <a:pt x="455" y="54"/>
                  </a:lnTo>
                  <a:lnTo>
                    <a:pt x="348" y="9"/>
                  </a:lnTo>
                  <a:lnTo>
                    <a:pt x="295" y="0"/>
                  </a:lnTo>
                  <a:close/>
                </a:path>
              </a:pathLst>
            </a:custGeom>
            <a:solidFill>
              <a:srgbClr val="007BC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56" name="Google Shape;1856;p156"/>
            <p:cNvSpPr/>
            <p:nvPr/>
          </p:nvSpPr>
          <p:spPr>
            <a:xfrm>
              <a:off x="5472978" y="4446799"/>
              <a:ext cx="23053" cy="25189"/>
            </a:xfrm>
            <a:custGeom>
              <a:rect b="b" l="l" r="r" t="t"/>
              <a:pathLst>
                <a:path extrusionOk="0" h="626" w="573">
                  <a:moveTo>
                    <a:pt x="286" y="0"/>
                  </a:moveTo>
                  <a:lnTo>
                    <a:pt x="224" y="9"/>
                  </a:lnTo>
                  <a:lnTo>
                    <a:pt x="126" y="54"/>
                  </a:lnTo>
                  <a:lnTo>
                    <a:pt x="45" y="143"/>
                  </a:lnTo>
                  <a:lnTo>
                    <a:pt x="1" y="250"/>
                  </a:lnTo>
                  <a:lnTo>
                    <a:pt x="1" y="313"/>
                  </a:lnTo>
                  <a:lnTo>
                    <a:pt x="1" y="375"/>
                  </a:lnTo>
                  <a:lnTo>
                    <a:pt x="45" y="491"/>
                  </a:lnTo>
                  <a:lnTo>
                    <a:pt x="126" y="581"/>
                  </a:lnTo>
                  <a:lnTo>
                    <a:pt x="224" y="625"/>
                  </a:lnTo>
                  <a:lnTo>
                    <a:pt x="349" y="625"/>
                  </a:lnTo>
                  <a:lnTo>
                    <a:pt x="447" y="581"/>
                  </a:lnTo>
                  <a:lnTo>
                    <a:pt x="528" y="491"/>
                  </a:lnTo>
                  <a:lnTo>
                    <a:pt x="572" y="375"/>
                  </a:lnTo>
                  <a:lnTo>
                    <a:pt x="572" y="313"/>
                  </a:lnTo>
                  <a:lnTo>
                    <a:pt x="572" y="250"/>
                  </a:lnTo>
                  <a:lnTo>
                    <a:pt x="528" y="143"/>
                  </a:lnTo>
                  <a:lnTo>
                    <a:pt x="447" y="54"/>
                  </a:lnTo>
                  <a:lnTo>
                    <a:pt x="349" y="9"/>
                  </a:lnTo>
                  <a:lnTo>
                    <a:pt x="286" y="0"/>
                  </a:lnTo>
                  <a:close/>
                </a:path>
              </a:pathLst>
            </a:custGeom>
            <a:solidFill>
              <a:srgbClr val="007BC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57" name="Google Shape;1857;p156"/>
            <p:cNvSpPr/>
            <p:nvPr/>
          </p:nvSpPr>
          <p:spPr>
            <a:xfrm>
              <a:off x="5472978" y="4612095"/>
              <a:ext cx="23053" cy="25551"/>
            </a:xfrm>
            <a:custGeom>
              <a:rect b="b" l="l" r="r" t="t"/>
              <a:pathLst>
                <a:path extrusionOk="0" h="635" w="573">
                  <a:moveTo>
                    <a:pt x="286" y="0"/>
                  </a:moveTo>
                  <a:lnTo>
                    <a:pt x="224" y="9"/>
                  </a:lnTo>
                  <a:lnTo>
                    <a:pt x="126" y="54"/>
                  </a:lnTo>
                  <a:lnTo>
                    <a:pt x="45" y="143"/>
                  </a:lnTo>
                  <a:lnTo>
                    <a:pt x="1" y="250"/>
                  </a:lnTo>
                  <a:lnTo>
                    <a:pt x="1" y="313"/>
                  </a:lnTo>
                  <a:lnTo>
                    <a:pt x="1" y="384"/>
                  </a:lnTo>
                  <a:lnTo>
                    <a:pt x="45" y="491"/>
                  </a:lnTo>
                  <a:lnTo>
                    <a:pt x="126" y="581"/>
                  </a:lnTo>
                  <a:lnTo>
                    <a:pt x="224" y="625"/>
                  </a:lnTo>
                  <a:lnTo>
                    <a:pt x="286" y="634"/>
                  </a:lnTo>
                  <a:lnTo>
                    <a:pt x="349" y="625"/>
                  </a:lnTo>
                  <a:lnTo>
                    <a:pt x="447" y="581"/>
                  </a:lnTo>
                  <a:lnTo>
                    <a:pt x="528" y="491"/>
                  </a:lnTo>
                  <a:lnTo>
                    <a:pt x="572" y="384"/>
                  </a:lnTo>
                  <a:lnTo>
                    <a:pt x="572" y="313"/>
                  </a:lnTo>
                  <a:lnTo>
                    <a:pt x="572" y="250"/>
                  </a:lnTo>
                  <a:lnTo>
                    <a:pt x="528" y="143"/>
                  </a:lnTo>
                  <a:lnTo>
                    <a:pt x="447" y="54"/>
                  </a:lnTo>
                  <a:lnTo>
                    <a:pt x="349" y="9"/>
                  </a:lnTo>
                  <a:lnTo>
                    <a:pt x="286" y="0"/>
                  </a:lnTo>
                  <a:close/>
                </a:path>
              </a:pathLst>
            </a:custGeom>
            <a:solidFill>
              <a:srgbClr val="007BC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58" name="Google Shape;1858;p156"/>
            <p:cNvSpPr/>
            <p:nvPr/>
          </p:nvSpPr>
          <p:spPr>
            <a:xfrm>
              <a:off x="5472978" y="4777713"/>
              <a:ext cx="23053" cy="25189"/>
            </a:xfrm>
            <a:custGeom>
              <a:rect b="b" l="l" r="r" t="t"/>
              <a:pathLst>
                <a:path extrusionOk="0" h="626" w="573">
                  <a:moveTo>
                    <a:pt x="224" y="1"/>
                  </a:moveTo>
                  <a:lnTo>
                    <a:pt x="126" y="45"/>
                  </a:lnTo>
                  <a:lnTo>
                    <a:pt x="45" y="135"/>
                  </a:lnTo>
                  <a:lnTo>
                    <a:pt x="1" y="251"/>
                  </a:lnTo>
                  <a:lnTo>
                    <a:pt x="1" y="313"/>
                  </a:lnTo>
                  <a:lnTo>
                    <a:pt x="1" y="376"/>
                  </a:lnTo>
                  <a:lnTo>
                    <a:pt x="45" y="492"/>
                  </a:lnTo>
                  <a:lnTo>
                    <a:pt x="126" y="572"/>
                  </a:lnTo>
                  <a:lnTo>
                    <a:pt x="224" y="617"/>
                  </a:lnTo>
                  <a:lnTo>
                    <a:pt x="286" y="626"/>
                  </a:lnTo>
                  <a:lnTo>
                    <a:pt x="349" y="617"/>
                  </a:lnTo>
                  <a:lnTo>
                    <a:pt x="447" y="572"/>
                  </a:lnTo>
                  <a:lnTo>
                    <a:pt x="528" y="492"/>
                  </a:lnTo>
                  <a:lnTo>
                    <a:pt x="572" y="376"/>
                  </a:lnTo>
                  <a:lnTo>
                    <a:pt x="572" y="313"/>
                  </a:lnTo>
                  <a:lnTo>
                    <a:pt x="572" y="251"/>
                  </a:lnTo>
                  <a:lnTo>
                    <a:pt x="528" y="135"/>
                  </a:lnTo>
                  <a:lnTo>
                    <a:pt x="447" y="45"/>
                  </a:lnTo>
                  <a:lnTo>
                    <a:pt x="349" y="1"/>
                  </a:lnTo>
                  <a:close/>
                </a:path>
              </a:pathLst>
            </a:custGeom>
            <a:solidFill>
              <a:srgbClr val="007BC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59" name="Google Shape;1859;p156"/>
            <p:cNvSpPr/>
            <p:nvPr/>
          </p:nvSpPr>
          <p:spPr>
            <a:xfrm>
              <a:off x="5472978" y="4943008"/>
              <a:ext cx="23053" cy="25189"/>
            </a:xfrm>
            <a:custGeom>
              <a:rect b="b" l="l" r="r" t="t"/>
              <a:pathLst>
                <a:path extrusionOk="0" h="626" w="573">
                  <a:moveTo>
                    <a:pt x="224" y="1"/>
                  </a:moveTo>
                  <a:lnTo>
                    <a:pt x="126" y="54"/>
                  </a:lnTo>
                  <a:lnTo>
                    <a:pt x="45" y="135"/>
                  </a:lnTo>
                  <a:lnTo>
                    <a:pt x="1" y="251"/>
                  </a:lnTo>
                  <a:lnTo>
                    <a:pt x="1" y="313"/>
                  </a:lnTo>
                  <a:lnTo>
                    <a:pt x="1" y="376"/>
                  </a:lnTo>
                  <a:lnTo>
                    <a:pt x="45" y="492"/>
                  </a:lnTo>
                  <a:lnTo>
                    <a:pt x="126" y="572"/>
                  </a:lnTo>
                  <a:lnTo>
                    <a:pt x="224" y="626"/>
                  </a:lnTo>
                  <a:lnTo>
                    <a:pt x="349" y="626"/>
                  </a:lnTo>
                  <a:lnTo>
                    <a:pt x="447" y="572"/>
                  </a:lnTo>
                  <a:lnTo>
                    <a:pt x="528" y="492"/>
                  </a:lnTo>
                  <a:lnTo>
                    <a:pt x="572" y="376"/>
                  </a:lnTo>
                  <a:lnTo>
                    <a:pt x="572" y="313"/>
                  </a:lnTo>
                  <a:lnTo>
                    <a:pt x="572" y="251"/>
                  </a:lnTo>
                  <a:lnTo>
                    <a:pt x="528" y="135"/>
                  </a:lnTo>
                  <a:lnTo>
                    <a:pt x="447" y="54"/>
                  </a:lnTo>
                  <a:lnTo>
                    <a:pt x="349" y="1"/>
                  </a:lnTo>
                  <a:close/>
                </a:path>
              </a:pathLst>
            </a:custGeom>
            <a:solidFill>
              <a:srgbClr val="007BC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60" name="Google Shape;1860;p156"/>
            <p:cNvSpPr/>
            <p:nvPr/>
          </p:nvSpPr>
          <p:spPr>
            <a:xfrm>
              <a:off x="5472978" y="5108304"/>
              <a:ext cx="23053" cy="25189"/>
            </a:xfrm>
            <a:custGeom>
              <a:rect b="b" l="l" r="r" t="t"/>
              <a:pathLst>
                <a:path extrusionOk="0" h="626" w="573">
                  <a:moveTo>
                    <a:pt x="286" y="0"/>
                  </a:moveTo>
                  <a:lnTo>
                    <a:pt x="224" y="9"/>
                  </a:lnTo>
                  <a:lnTo>
                    <a:pt x="126" y="54"/>
                  </a:lnTo>
                  <a:lnTo>
                    <a:pt x="45" y="143"/>
                  </a:lnTo>
                  <a:lnTo>
                    <a:pt x="1" y="250"/>
                  </a:lnTo>
                  <a:lnTo>
                    <a:pt x="1" y="313"/>
                  </a:lnTo>
                  <a:lnTo>
                    <a:pt x="1" y="375"/>
                  </a:lnTo>
                  <a:lnTo>
                    <a:pt x="45" y="492"/>
                  </a:lnTo>
                  <a:lnTo>
                    <a:pt x="126" y="581"/>
                  </a:lnTo>
                  <a:lnTo>
                    <a:pt x="224" y="625"/>
                  </a:lnTo>
                  <a:lnTo>
                    <a:pt x="349" y="625"/>
                  </a:lnTo>
                  <a:lnTo>
                    <a:pt x="447" y="581"/>
                  </a:lnTo>
                  <a:lnTo>
                    <a:pt x="528" y="492"/>
                  </a:lnTo>
                  <a:lnTo>
                    <a:pt x="572" y="375"/>
                  </a:lnTo>
                  <a:lnTo>
                    <a:pt x="572" y="313"/>
                  </a:lnTo>
                  <a:lnTo>
                    <a:pt x="572" y="250"/>
                  </a:lnTo>
                  <a:lnTo>
                    <a:pt x="528" y="143"/>
                  </a:lnTo>
                  <a:lnTo>
                    <a:pt x="447" y="54"/>
                  </a:lnTo>
                  <a:lnTo>
                    <a:pt x="349" y="9"/>
                  </a:lnTo>
                  <a:lnTo>
                    <a:pt x="286" y="0"/>
                  </a:lnTo>
                  <a:close/>
                </a:path>
              </a:pathLst>
            </a:custGeom>
            <a:solidFill>
              <a:srgbClr val="007BC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61" name="Google Shape;1861;p156"/>
            <p:cNvSpPr/>
            <p:nvPr/>
          </p:nvSpPr>
          <p:spPr>
            <a:xfrm>
              <a:off x="5818253" y="4446799"/>
              <a:ext cx="23013" cy="25189"/>
            </a:xfrm>
            <a:custGeom>
              <a:rect b="b" l="l" r="r" t="t"/>
              <a:pathLst>
                <a:path extrusionOk="0" h="626" w="572">
                  <a:moveTo>
                    <a:pt x="286" y="0"/>
                  </a:moveTo>
                  <a:lnTo>
                    <a:pt x="233" y="9"/>
                  </a:lnTo>
                  <a:lnTo>
                    <a:pt x="125" y="54"/>
                  </a:lnTo>
                  <a:lnTo>
                    <a:pt x="45" y="143"/>
                  </a:lnTo>
                  <a:lnTo>
                    <a:pt x="0" y="250"/>
                  </a:lnTo>
                  <a:lnTo>
                    <a:pt x="0" y="313"/>
                  </a:lnTo>
                  <a:lnTo>
                    <a:pt x="0" y="375"/>
                  </a:lnTo>
                  <a:lnTo>
                    <a:pt x="45" y="491"/>
                  </a:lnTo>
                  <a:lnTo>
                    <a:pt x="125" y="581"/>
                  </a:lnTo>
                  <a:lnTo>
                    <a:pt x="233" y="625"/>
                  </a:lnTo>
                  <a:lnTo>
                    <a:pt x="349" y="625"/>
                  </a:lnTo>
                  <a:lnTo>
                    <a:pt x="447" y="581"/>
                  </a:lnTo>
                  <a:lnTo>
                    <a:pt x="527" y="491"/>
                  </a:lnTo>
                  <a:lnTo>
                    <a:pt x="572" y="375"/>
                  </a:lnTo>
                  <a:lnTo>
                    <a:pt x="572" y="313"/>
                  </a:lnTo>
                  <a:lnTo>
                    <a:pt x="572" y="250"/>
                  </a:lnTo>
                  <a:lnTo>
                    <a:pt x="527" y="143"/>
                  </a:lnTo>
                  <a:lnTo>
                    <a:pt x="447" y="54"/>
                  </a:lnTo>
                  <a:lnTo>
                    <a:pt x="349" y="9"/>
                  </a:lnTo>
                  <a:lnTo>
                    <a:pt x="286" y="0"/>
                  </a:lnTo>
                  <a:close/>
                </a:path>
              </a:pathLst>
            </a:custGeom>
            <a:solidFill>
              <a:srgbClr val="007BC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62" name="Google Shape;1862;p156"/>
            <p:cNvSpPr/>
            <p:nvPr/>
          </p:nvSpPr>
          <p:spPr>
            <a:xfrm>
              <a:off x="5818253" y="4612095"/>
              <a:ext cx="23013" cy="25551"/>
            </a:xfrm>
            <a:custGeom>
              <a:rect b="b" l="l" r="r" t="t"/>
              <a:pathLst>
                <a:path extrusionOk="0" h="635" w="572">
                  <a:moveTo>
                    <a:pt x="286" y="0"/>
                  </a:moveTo>
                  <a:lnTo>
                    <a:pt x="233" y="9"/>
                  </a:lnTo>
                  <a:lnTo>
                    <a:pt x="125" y="54"/>
                  </a:lnTo>
                  <a:lnTo>
                    <a:pt x="45" y="143"/>
                  </a:lnTo>
                  <a:lnTo>
                    <a:pt x="0" y="250"/>
                  </a:lnTo>
                  <a:lnTo>
                    <a:pt x="0" y="313"/>
                  </a:lnTo>
                  <a:lnTo>
                    <a:pt x="0" y="384"/>
                  </a:lnTo>
                  <a:lnTo>
                    <a:pt x="45" y="491"/>
                  </a:lnTo>
                  <a:lnTo>
                    <a:pt x="125" y="581"/>
                  </a:lnTo>
                  <a:lnTo>
                    <a:pt x="233" y="625"/>
                  </a:lnTo>
                  <a:lnTo>
                    <a:pt x="286" y="634"/>
                  </a:lnTo>
                  <a:lnTo>
                    <a:pt x="349" y="625"/>
                  </a:lnTo>
                  <a:lnTo>
                    <a:pt x="447" y="581"/>
                  </a:lnTo>
                  <a:lnTo>
                    <a:pt x="527" y="491"/>
                  </a:lnTo>
                  <a:lnTo>
                    <a:pt x="572" y="384"/>
                  </a:lnTo>
                  <a:lnTo>
                    <a:pt x="572" y="313"/>
                  </a:lnTo>
                  <a:lnTo>
                    <a:pt x="572" y="250"/>
                  </a:lnTo>
                  <a:lnTo>
                    <a:pt x="527" y="143"/>
                  </a:lnTo>
                  <a:lnTo>
                    <a:pt x="447" y="54"/>
                  </a:lnTo>
                  <a:lnTo>
                    <a:pt x="349" y="9"/>
                  </a:lnTo>
                  <a:lnTo>
                    <a:pt x="286" y="0"/>
                  </a:lnTo>
                  <a:close/>
                </a:path>
              </a:pathLst>
            </a:custGeom>
            <a:solidFill>
              <a:srgbClr val="007BC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63" name="Google Shape;1863;p156"/>
            <p:cNvSpPr/>
            <p:nvPr/>
          </p:nvSpPr>
          <p:spPr>
            <a:xfrm>
              <a:off x="5818253" y="4777713"/>
              <a:ext cx="23013" cy="25189"/>
            </a:xfrm>
            <a:custGeom>
              <a:rect b="b" l="l" r="r" t="t"/>
              <a:pathLst>
                <a:path extrusionOk="0" h="626" w="572">
                  <a:moveTo>
                    <a:pt x="233" y="1"/>
                  </a:moveTo>
                  <a:lnTo>
                    <a:pt x="125" y="54"/>
                  </a:lnTo>
                  <a:lnTo>
                    <a:pt x="45" y="135"/>
                  </a:lnTo>
                  <a:lnTo>
                    <a:pt x="0" y="251"/>
                  </a:lnTo>
                  <a:lnTo>
                    <a:pt x="0" y="313"/>
                  </a:lnTo>
                  <a:lnTo>
                    <a:pt x="0" y="376"/>
                  </a:lnTo>
                  <a:lnTo>
                    <a:pt x="45" y="492"/>
                  </a:lnTo>
                  <a:lnTo>
                    <a:pt x="125" y="572"/>
                  </a:lnTo>
                  <a:lnTo>
                    <a:pt x="233" y="617"/>
                  </a:lnTo>
                  <a:lnTo>
                    <a:pt x="286" y="626"/>
                  </a:lnTo>
                  <a:lnTo>
                    <a:pt x="349" y="617"/>
                  </a:lnTo>
                  <a:lnTo>
                    <a:pt x="447" y="572"/>
                  </a:lnTo>
                  <a:lnTo>
                    <a:pt x="527" y="492"/>
                  </a:lnTo>
                  <a:lnTo>
                    <a:pt x="572" y="376"/>
                  </a:lnTo>
                  <a:lnTo>
                    <a:pt x="572" y="313"/>
                  </a:lnTo>
                  <a:lnTo>
                    <a:pt x="572" y="251"/>
                  </a:lnTo>
                  <a:lnTo>
                    <a:pt x="527" y="135"/>
                  </a:lnTo>
                  <a:lnTo>
                    <a:pt x="447" y="54"/>
                  </a:lnTo>
                  <a:lnTo>
                    <a:pt x="349" y="1"/>
                  </a:lnTo>
                  <a:close/>
                </a:path>
              </a:pathLst>
            </a:custGeom>
            <a:solidFill>
              <a:srgbClr val="007BC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64" name="Google Shape;1864;p156"/>
            <p:cNvSpPr/>
            <p:nvPr/>
          </p:nvSpPr>
          <p:spPr>
            <a:xfrm>
              <a:off x="5818253" y="4943008"/>
              <a:ext cx="23013" cy="25189"/>
            </a:xfrm>
            <a:custGeom>
              <a:rect b="b" l="l" r="r" t="t"/>
              <a:pathLst>
                <a:path extrusionOk="0" h="626" w="572">
                  <a:moveTo>
                    <a:pt x="233" y="1"/>
                  </a:moveTo>
                  <a:lnTo>
                    <a:pt x="125" y="54"/>
                  </a:lnTo>
                  <a:lnTo>
                    <a:pt x="45" y="135"/>
                  </a:lnTo>
                  <a:lnTo>
                    <a:pt x="0" y="251"/>
                  </a:lnTo>
                  <a:lnTo>
                    <a:pt x="0" y="313"/>
                  </a:lnTo>
                  <a:lnTo>
                    <a:pt x="0" y="376"/>
                  </a:lnTo>
                  <a:lnTo>
                    <a:pt x="45" y="492"/>
                  </a:lnTo>
                  <a:lnTo>
                    <a:pt x="125" y="572"/>
                  </a:lnTo>
                  <a:lnTo>
                    <a:pt x="233" y="626"/>
                  </a:lnTo>
                  <a:lnTo>
                    <a:pt x="349" y="626"/>
                  </a:lnTo>
                  <a:lnTo>
                    <a:pt x="447" y="572"/>
                  </a:lnTo>
                  <a:lnTo>
                    <a:pt x="527" y="492"/>
                  </a:lnTo>
                  <a:lnTo>
                    <a:pt x="572" y="376"/>
                  </a:lnTo>
                  <a:lnTo>
                    <a:pt x="572" y="313"/>
                  </a:lnTo>
                  <a:lnTo>
                    <a:pt x="572" y="251"/>
                  </a:lnTo>
                  <a:lnTo>
                    <a:pt x="527" y="135"/>
                  </a:lnTo>
                  <a:lnTo>
                    <a:pt x="447" y="54"/>
                  </a:lnTo>
                  <a:lnTo>
                    <a:pt x="349" y="1"/>
                  </a:lnTo>
                  <a:close/>
                </a:path>
              </a:pathLst>
            </a:custGeom>
            <a:solidFill>
              <a:srgbClr val="007BC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65" name="Google Shape;1865;p156"/>
            <p:cNvSpPr/>
            <p:nvPr/>
          </p:nvSpPr>
          <p:spPr>
            <a:xfrm>
              <a:off x="5818253" y="5108304"/>
              <a:ext cx="23013" cy="25189"/>
            </a:xfrm>
            <a:custGeom>
              <a:rect b="b" l="l" r="r" t="t"/>
              <a:pathLst>
                <a:path extrusionOk="0" h="626" w="572">
                  <a:moveTo>
                    <a:pt x="286" y="0"/>
                  </a:moveTo>
                  <a:lnTo>
                    <a:pt x="233" y="9"/>
                  </a:lnTo>
                  <a:lnTo>
                    <a:pt x="125" y="54"/>
                  </a:lnTo>
                  <a:lnTo>
                    <a:pt x="45" y="143"/>
                  </a:lnTo>
                  <a:lnTo>
                    <a:pt x="0" y="250"/>
                  </a:lnTo>
                  <a:lnTo>
                    <a:pt x="0" y="313"/>
                  </a:lnTo>
                  <a:lnTo>
                    <a:pt x="0" y="375"/>
                  </a:lnTo>
                  <a:lnTo>
                    <a:pt x="45" y="492"/>
                  </a:lnTo>
                  <a:lnTo>
                    <a:pt x="125" y="581"/>
                  </a:lnTo>
                  <a:lnTo>
                    <a:pt x="233" y="625"/>
                  </a:lnTo>
                  <a:lnTo>
                    <a:pt x="349" y="625"/>
                  </a:lnTo>
                  <a:lnTo>
                    <a:pt x="447" y="581"/>
                  </a:lnTo>
                  <a:lnTo>
                    <a:pt x="527" y="492"/>
                  </a:lnTo>
                  <a:lnTo>
                    <a:pt x="572" y="375"/>
                  </a:lnTo>
                  <a:lnTo>
                    <a:pt x="572" y="313"/>
                  </a:lnTo>
                  <a:lnTo>
                    <a:pt x="572" y="250"/>
                  </a:lnTo>
                  <a:lnTo>
                    <a:pt x="527" y="143"/>
                  </a:lnTo>
                  <a:lnTo>
                    <a:pt x="447" y="54"/>
                  </a:lnTo>
                  <a:lnTo>
                    <a:pt x="349" y="9"/>
                  </a:lnTo>
                  <a:lnTo>
                    <a:pt x="286" y="0"/>
                  </a:lnTo>
                  <a:close/>
                </a:path>
              </a:pathLst>
            </a:custGeom>
            <a:solidFill>
              <a:srgbClr val="007BC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66" name="Google Shape;1866;p156"/>
            <p:cNvSpPr/>
            <p:nvPr/>
          </p:nvSpPr>
          <p:spPr>
            <a:xfrm>
              <a:off x="5990690" y="4446799"/>
              <a:ext cx="23415" cy="25189"/>
            </a:xfrm>
            <a:custGeom>
              <a:rect b="b" l="l" r="r" t="t"/>
              <a:pathLst>
                <a:path extrusionOk="0" h="626" w="582">
                  <a:moveTo>
                    <a:pt x="295" y="0"/>
                  </a:moveTo>
                  <a:lnTo>
                    <a:pt x="233" y="9"/>
                  </a:lnTo>
                  <a:lnTo>
                    <a:pt x="135" y="54"/>
                  </a:lnTo>
                  <a:lnTo>
                    <a:pt x="54" y="143"/>
                  </a:lnTo>
                  <a:lnTo>
                    <a:pt x="10" y="250"/>
                  </a:lnTo>
                  <a:lnTo>
                    <a:pt x="1" y="313"/>
                  </a:lnTo>
                  <a:lnTo>
                    <a:pt x="10" y="375"/>
                  </a:lnTo>
                  <a:lnTo>
                    <a:pt x="54" y="491"/>
                  </a:lnTo>
                  <a:lnTo>
                    <a:pt x="135" y="581"/>
                  </a:lnTo>
                  <a:lnTo>
                    <a:pt x="233" y="625"/>
                  </a:lnTo>
                  <a:lnTo>
                    <a:pt x="349" y="625"/>
                  </a:lnTo>
                  <a:lnTo>
                    <a:pt x="456" y="581"/>
                  </a:lnTo>
                  <a:lnTo>
                    <a:pt x="537" y="491"/>
                  </a:lnTo>
                  <a:lnTo>
                    <a:pt x="581" y="375"/>
                  </a:lnTo>
                  <a:lnTo>
                    <a:pt x="581" y="313"/>
                  </a:lnTo>
                  <a:lnTo>
                    <a:pt x="581" y="250"/>
                  </a:lnTo>
                  <a:lnTo>
                    <a:pt x="537" y="143"/>
                  </a:lnTo>
                  <a:lnTo>
                    <a:pt x="456" y="54"/>
                  </a:lnTo>
                  <a:lnTo>
                    <a:pt x="349" y="9"/>
                  </a:lnTo>
                  <a:lnTo>
                    <a:pt x="295" y="0"/>
                  </a:lnTo>
                  <a:close/>
                </a:path>
              </a:pathLst>
            </a:custGeom>
            <a:solidFill>
              <a:srgbClr val="007BC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67" name="Google Shape;1867;p156"/>
            <p:cNvSpPr/>
            <p:nvPr/>
          </p:nvSpPr>
          <p:spPr>
            <a:xfrm>
              <a:off x="5990690" y="4612095"/>
              <a:ext cx="23415" cy="25551"/>
            </a:xfrm>
            <a:custGeom>
              <a:rect b="b" l="l" r="r" t="t"/>
              <a:pathLst>
                <a:path extrusionOk="0" h="635" w="582">
                  <a:moveTo>
                    <a:pt x="295" y="0"/>
                  </a:moveTo>
                  <a:lnTo>
                    <a:pt x="233" y="9"/>
                  </a:lnTo>
                  <a:lnTo>
                    <a:pt x="135" y="54"/>
                  </a:lnTo>
                  <a:lnTo>
                    <a:pt x="54" y="143"/>
                  </a:lnTo>
                  <a:lnTo>
                    <a:pt x="10" y="250"/>
                  </a:lnTo>
                  <a:lnTo>
                    <a:pt x="1" y="313"/>
                  </a:lnTo>
                  <a:lnTo>
                    <a:pt x="10" y="384"/>
                  </a:lnTo>
                  <a:lnTo>
                    <a:pt x="54" y="491"/>
                  </a:lnTo>
                  <a:lnTo>
                    <a:pt x="135" y="581"/>
                  </a:lnTo>
                  <a:lnTo>
                    <a:pt x="233" y="625"/>
                  </a:lnTo>
                  <a:lnTo>
                    <a:pt x="295" y="634"/>
                  </a:lnTo>
                  <a:lnTo>
                    <a:pt x="349" y="625"/>
                  </a:lnTo>
                  <a:lnTo>
                    <a:pt x="456" y="581"/>
                  </a:lnTo>
                  <a:lnTo>
                    <a:pt x="537" y="491"/>
                  </a:lnTo>
                  <a:lnTo>
                    <a:pt x="581" y="384"/>
                  </a:lnTo>
                  <a:lnTo>
                    <a:pt x="581" y="313"/>
                  </a:lnTo>
                  <a:lnTo>
                    <a:pt x="581" y="250"/>
                  </a:lnTo>
                  <a:lnTo>
                    <a:pt x="537" y="143"/>
                  </a:lnTo>
                  <a:lnTo>
                    <a:pt x="456" y="54"/>
                  </a:lnTo>
                  <a:lnTo>
                    <a:pt x="349" y="9"/>
                  </a:lnTo>
                  <a:lnTo>
                    <a:pt x="295" y="0"/>
                  </a:lnTo>
                  <a:close/>
                </a:path>
              </a:pathLst>
            </a:custGeom>
            <a:solidFill>
              <a:srgbClr val="007BC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68" name="Google Shape;1868;p156"/>
            <p:cNvSpPr/>
            <p:nvPr/>
          </p:nvSpPr>
          <p:spPr>
            <a:xfrm>
              <a:off x="5990690" y="4777713"/>
              <a:ext cx="23415" cy="25189"/>
            </a:xfrm>
            <a:custGeom>
              <a:rect b="b" l="l" r="r" t="t"/>
              <a:pathLst>
                <a:path extrusionOk="0" h="626" w="582">
                  <a:moveTo>
                    <a:pt x="233" y="1"/>
                  </a:moveTo>
                  <a:lnTo>
                    <a:pt x="135" y="54"/>
                  </a:lnTo>
                  <a:lnTo>
                    <a:pt x="54" y="135"/>
                  </a:lnTo>
                  <a:lnTo>
                    <a:pt x="10" y="251"/>
                  </a:lnTo>
                  <a:lnTo>
                    <a:pt x="1" y="313"/>
                  </a:lnTo>
                  <a:lnTo>
                    <a:pt x="10" y="376"/>
                  </a:lnTo>
                  <a:lnTo>
                    <a:pt x="54" y="492"/>
                  </a:lnTo>
                  <a:lnTo>
                    <a:pt x="135" y="572"/>
                  </a:lnTo>
                  <a:lnTo>
                    <a:pt x="233" y="617"/>
                  </a:lnTo>
                  <a:lnTo>
                    <a:pt x="295" y="626"/>
                  </a:lnTo>
                  <a:lnTo>
                    <a:pt x="349" y="617"/>
                  </a:lnTo>
                  <a:lnTo>
                    <a:pt x="456" y="572"/>
                  </a:lnTo>
                  <a:lnTo>
                    <a:pt x="537" y="492"/>
                  </a:lnTo>
                  <a:lnTo>
                    <a:pt x="581" y="376"/>
                  </a:lnTo>
                  <a:lnTo>
                    <a:pt x="581" y="313"/>
                  </a:lnTo>
                  <a:lnTo>
                    <a:pt x="581" y="251"/>
                  </a:lnTo>
                  <a:lnTo>
                    <a:pt x="537" y="135"/>
                  </a:lnTo>
                  <a:lnTo>
                    <a:pt x="456" y="54"/>
                  </a:lnTo>
                  <a:lnTo>
                    <a:pt x="349" y="1"/>
                  </a:lnTo>
                  <a:close/>
                </a:path>
              </a:pathLst>
            </a:custGeom>
            <a:solidFill>
              <a:srgbClr val="007BC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69" name="Google Shape;1869;p156"/>
            <p:cNvSpPr/>
            <p:nvPr/>
          </p:nvSpPr>
          <p:spPr>
            <a:xfrm>
              <a:off x="5990690" y="4943008"/>
              <a:ext cx="23415" cy="25189"/>
            </a:xfrm>
            <a:custGeom>
              <a:rect b="b" l="l" r="r" t="t"/>
              <a:pathLst>
                <a:path extrusionOk="0" h="626" w="582">
                  <a:moveTo>
                    <a:pt x="233" y="1"/>
                  </a:moveTo>
                  <a:lnTo>
                    <a:pt x="135" y="54"/>
                  </a:lnTo>
                  <a:lnTo>
                    <a:pt x="54" y="135"/>
                  </a:lnTo>
                  <a:lnTo>
                    <a:pt x="10" y="251"/>
                  </a:lnTo>
                  <a:lnTo>
                    <a:pt x="1" y="313"/>
                  </a:lnTo>
                  <a:lnTo>
                    <a:pt x="10" y="376"/>
                  </a:lnTo>
                  <a:lnTo>
                    <a:pt x="54" y="492"/>
                  </a:lnTo>
                  <a:lnTo>
                    <a:pt x="135" y="572"/>
                  </a:lnTo>
                  <a:lnTo>
                    <a:pt x="233" y="626"/>
                  </a:lnTo>
                  <a:lnTo>
                    <a:pt x="349" y="626"/>
                  </a:lnTo>
                  <a:lnTo>
                    <a:pt x="456" y="572"/>
                  </a:lnTo>
                  <a:lnTo>
                    <a:pt x="537" y="492"/>
                  </a:lnTo>
                  <a:lnTo>
                    <a:pt x="581" y="376"/>
                  </a:lnTo>
                  <a:lnTo>
                    <a:pt x="581" y="313"/>
                  </a:lnTo>
                  <a:lnTo>
                    <a:pt x="581" y="251"/>
                  </a:lnTo>
                  <a:lnTo>
                    <a:pt x="537" y="135"/>
                  </a:lnTo>
                  <a:lnTo>
                    <a:pt x="456" y="54"/>
                  </a:lnTo>
                  <a:lnTo>
                    <a:pt x="349" y="1"/>
                  </a:lnTo>
                  <a:close/>
                </a:path>
              </a:pathLst>
            </a:custGeom>
            <a:solidFill>
              <a:srgbClr val="007BC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70" name="Google Shape;1870;p156"/>
            <p:cNvSpPr/>
            <p:nvPr/>
          </p:nvSpPr>
          <p:spPr>
            <a:xfrm>
              <a:off x="5990690" y="5108304"/>
              <a:ext cx="23415" cy="25189"/>
            </a:xfrm>
            <a:custGeom>
              <a:rect b="b" l="l" r="r" t="t"/>
              <a:pathLst>
                <a:path extrusionOk="0" h="626" w="582">
                  <a:moveTo>
                    <a:pt x="295" y="0"/>
                  </a:moveTo>
                  <a:lnTo>
                    <a:pt x="233" y="9"/>
                  </a:lnTo>
                  <a:lnTo>
                    <a:pt x="135" y="54"/>
                  </a:lnTo>
                  <a:lnTo>
                    <a:pt x="54" y="143"/>
                  </a:lnTo>
                  <a:lnTo>
                    <a:pt x="10" y="250"/>
                  </a:lnTo>
                  <a:lnTo>
                    <a:pt x="1" y="313"/>
                  </a:lnTo>
                  <a:lnTo>
                    <a:pt x="10" y="375"/>
                  </a:lnTo>
                  <a:lnTo>
                    <a:pt x="54" y="492"/>
                  </a:lnTo>
                  <a:lnTo>
                    <a:pt x="135" y="581"/>
                  </a:lnTo>
                  <a:lnTo>
                    <a:pt x="233" y="625"/>
                  </a:lnTo>
                  <a:lnTo>
                    <a:pt x="349" y="625"/>
                  </a:lnTo>
                  <a:lnTo>
                    <a:pt x="456" y="581"/>
                  </a:lnTo>
                  <a:lnTo>
                    <a:pt x="537" y="492"/>
                  </a:lnTo>
                  <a:lnTo>
                    <a:pt x="581" y="375"/>
                  </a:lnTo>
                  <a:lnTo>
                    <a:pt x="581" y="313"/>
                  </a:lnTo>
                  <a:lnTo>
                    <a:pt x="581" y="250"/>
                  </a:lnTo>
                  <a:lnTo>
                    <a:pt x="537" y="143"/>
                  </a:lnTo>
                  <a:lnTo>
                    <a:pt x="456" y="54"/>
                  </a:lnTo>
                  <a:lnTo>
                    <a:pt x="349" y="9"/>
                  </a:lnTo>
                  <a:lnTo>
                    <a:pt x="295" y="0"/>
                  </a:lnTo>
                  <a:close/>
                </a:path>
              </a:pathLst>
            </a:custGeom>
            <a:solidFill>
              <a:srgbClr val="007BC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71" name="Google Shape;1871;p156"/>
            <p:cNvSpPr/>
            <p:nvPr/>
          </p:nvSpPr>
          <p:spPr>
            <a:xfrm>
              <a:off x="6163529" y="4446799"/>
              <a:ext cx="23375" cy="25189"/>
            </a:xfrm>
            <a:custGeom>
              <a:rect b="b" l="l" r="r" t="t"/>
              <a:pathLst>
                <a:path extrusionOk="0" h="626" w="581">
                  <a:moveTo>
                    <a:pt x="286" y="0"/>
                  </a:moveTo>
                  <a:lnTo>
                    <a:pt x="232" y="9"/>
                  </a:lnTo>
                  <a:lnTo>
                    <a:pt x="125" y="54"/>
                  </a:lnTo>
                  <a:lnTo>
                    <a:pt x="45" y="143"/>
                  </a:lnTo>
                  <a:lnTo>
                    <a:pt x="0" y="250"/>
                  </a:lnTo>
                  <a:lnTo>
                    <a:pt x="0" y="313"/>
                  </a:lnTo>
                  <a:lnTo>
                    <a:pt x="0" y="375"/>
                  </a:lnTo>
                  <a:lnTo>
                    <a:pt x="45" y="491"/>
                  </a:lnTo>
                  <a:lnTo>
                    <a:pt x="125" y="581"/>
                  </a:lnTo>
                  <a:lnTo>
                    <a:pt x="232" y="625"/>
                  </a:lnTo>
                  <a:lnTo>
                    <a:pt x="348" y="625"/>
                  </a:lnTo>
                  <a:lnTo>
                    <a:pt x="456" y="581"/>
                  </a:lnTo>
                  <a:lnTo>
                    <a:pt x="527" y="491"/>
                  </a:lnTo>
                  <a:lnTo>
                    <a:pt x="572" y="375"/>
                  </a:lnTo>
                  <a:lnTo>
                    <a:pt x="581" y="313"/>
                  </a:lnTo>
                  <a:lnTo>
                    <a:pt x="572" y="250"/>
                  </a:lnTo>
                  <a:lnTo>
                    <a:pt x="527" y="143"/>
                  </a:lnTo>
                  <a:lnTo>
                    <a:pt x="456" y="54"/>
                  </a:lnTo>
                  <a:lnTo>
                    <a:pt x="348" y="9"/>
                  </a:lnTo>
                  <a:lnTo>
                    <a:pt x="286" y="0"/>
                  </a:lnTo>
                  <a:close/>
                </a:path>
              </a:pathLst>
            </a:custGeom>
            <a:solidFill>
              <a:srgbClr val="007BC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72" name="Google Shape;1872;p156"/>
            <p:cNvSpPr/>
            <p:nvPr/>
          </p:nvSpPr>
          <p:spPr>
            <a:xfrm>
              <a:off x="6163529" y="4612095"/>
              <a:ext cx="23375" cy="25551"/>
            </a:xfrm>
            <a:custGeom>
              <a:rect b="b" l="l" r="r" t="t"/>
              <a:pathLst>
                <a:path extrusionOk="0" h="635" w="581">
                  <a:moveTo>
                    <a:pt x="286" y="0"/>
                  </a:moveTo>
                  <a:lnTo>
                    <a:pt x="232" y="9"/>
                  </a:lnTo>
                  <a:lnTo>
                    <a:pt x="125" y="54"/>
                  </a:lnTo>
                  <a:lnTo>
                    <a:pt x="45" y="143"/>
                  </a:lnTo>
                  <a:lnTo>
                    <a:pt x="0" y="250"/>
                  </a:lnTo>
                  <a:lnTo>
                    <a:pt x="0" y="313"/>
                  </a:lnTo>
                  <a:lnTo>
                    <a:pt x="0" y="384"/>
                  </a:lnTo>
                  <a:lnTo>
                    <a:pt x="45" y="491"/>
                  </a:lnTo>
                  <a:lnTo>
                    <a:pt x="125" y="581"/>
                  </a:lnTo>
                  <a:lnTo>
                    <a:pt x="232" y="625"/>
                  </a:lnTo>
                  <a:lnTo>
                    <a:pt x="286" y="634"/>
                  </a:lnTo>
                  <a:lnTo>
                    <a:pt x="348" y="625"/>
                  </a:lnTo>
                  <a:lnTo>
                    <a:pt x="456" y="581"/>
                  </a:lnTo>
                  <a:lnTo>
                    <a:pt x="527" y="491"/>
                  </a:lnTo>
                  <a:lnTo>
                    <a:pt x="572" y="384"/>
                  </a:lnTo>
                  <a:lnTo>
                    <a:pt x="581" y="313"/>
                  </a:lnTo>
                  <a:lnTo>
                    <a:pt x="572" y="250"/>
                  </a:lnTo>
                  <a:lnTo>
                    <a:pt x="527" y="143"/>
                  </a:lnTo>
                  <a:lnTo>
                    <a:pt x="456" y="54"/>
                  </a:lnTo>
                  <a:lnTo>
                    <a:pt x="348" y="9"/>
                  </a:lnTo>
                  <a:lnTo>
                    <a:pt x="286" y="0"/>
                  </a:lnTo>
                  <a:close/>
                </a:path>
              </a:pathLst>
            </a:custGeom>
            <a:solidFill>
              <a:srgbClr val="007BC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73" name="Google Shape;1873;p156"/>
            <p:cNvSpPr/>
            <p:nvPr/>
          </p:nvSpPr>
          <p:spPr>
            <a:xfrm>
              <a:off x="6163529" y="4777713"/>
              <a:ext cx="23375" cy="25189"/>
            </a:xfrm>
            <a:custGeom>
              <a:rect b="b" l="l" r="r" t="t"/>
              <a:pathLst>
                <a:path extrusionOk="0" h="626" w="581">
                  <a:moveTo>
                    <a:pt x="232" y="1"/>
                  </a:moveTo>
                  <a:lnTo>
                    <a:pt x="125" y="54"/>
                  </a:lnTo>
                  <a:lnTo>
                    <a:pt x="45" y="135"/>
                  </a:lnTo>
                  <a:lnTo>
                    <a:pt x="0" y="251"/>
                  </a:lnTo>
                  <a:lnTo>
                    <a:pt x="0" y="313"/>
                  </a:lnTo>
                  <a:lnTo>
                    <a:pt x="0" y="376"/>
                  </a:lnTo>
                  <a:lnTo>
                    <a:pt x="45" y="492"/>
                  </a:lnTo>
                  <a:lnTo>
                    <a:pt x="125" y="572"/>
                  </a:lnTo>
                  <a:lnTo>
                    <a:pt x="232" y="617"/>
                  </a:lnTo>
                  <a:lnTo>
                    <a:pt x="286" y="626"/>
                  </a:lnTo>
                  <a:lnTo>
                    <a:pt x="348" y="617"/>
                  </a:lnTo>
                  <a:lnTo>
                    <a:pt x="456" y="572"/>
                  </a:lnTo>
                  <a:lnTo>
                    <a:pt x="527" y="492"/>
                  </a:lnTo>
                  <a:lnTo>
                    <a:pt x="572" y="376"/>
                  </a:lnTo>
                  <a:lnTo>
                    <a:pt x="581" y="313"/>
                  </a:lnTo>
                  <a:lnTo>
                    <a:pt x="572" y="251"/>
                  </a:lnTo>
                  <a:lnTo>
                    <a:pt x="527" y="135"/>
                  </a:lnTo>
                  <a:lnTo>
                    <a:pt x="456" y="54"/>
                  </a:lnTo>
                  <a:lnTo>
                    <a:pt x="348" y="1"/>
                  </a:lnTo>
                  <a:close/>
                </a:path>
              </a:pathLst>
            </a:custGeom>
            <a:solidFill>
              <a:srgbClr val="007BC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74" name="Google Shape;1874;p156"/>
            <p:cNvSpPr/>
            <p:nvPr/>
          </p:nvSpPr>
          <p:spPr>
            <a:xfrm>
              <a:off x="6163529" y="4943008"/>
              <a:ext cx="23375" cy="25189"/>
            </a:xfrm>
            <a:custGeom>
              <a:rect b="b" l="l" r="r" t="t"/>
              <a:pathLst>
                <a:path extrusionOk="0" h="626" w="581">
                  <a:moveTo>
                    <a:pt x="232" y="1"/>
                  </a:moveTo>
                  <a:lnTo>
                    <a:pt x="125" y="54"/>
                  </a:lnTo>
                  <a:lnTo>
                    <a:pt x="45" y="135"/>
                  </a:lnTo>
                  <a:lnTo>
                    <a:pt x="0" y="251"/>
                  </a:lnTo>
                  <a:lnTo>
                    <a:pt x="0" y="313"/>
                  </a:lnTo>
                  <a:lnTo>
                    <a:pt x="0" y="376"/>
                  </a:lnTo>
                  <a:lnTo>
                    <a:pt x="45" y="492"/>
                  </a:lnTo>
                  <a:lnTo>
                    <a:pt x="125" y="572"/>
                  </a:lnTo>
                  <a:lnTo>
                    <a:pt x="232" y="626"/>
                  </a:lnTo>
                  <a:lnTo>
                    <a:pt x="348" y="626"/>
                  </a:lnTo>
                  <a:lnTo>
                    <a:pt x="456" y="572"/>
                  </a:lnTo>
                  <a:lnTo>
                    <a:pt x="527" y="492"/>
                  </a:lnTo>
                  <a:lnTo>
                    <a:pt x="572" y="376"/>
                  </a:lnTo>
                  <a:lnTo>
                    <a:pt x="581" y="313"/>
                  </a:lnTo>
                  <a:lnTo>
                    <a:pt x="572" y="251"/>
                  </a:lnTo>
                  <a:lnTo>
                    <a:pt x="527" y="135"/>
                  </a:lnTo>
                  <a:lnTo>
                    <a:pt x="456" y="54"/>
                  </a:lnTo>
                  <a:lnTo>
                    <a:pt x="348" y="1"/>
                  </a:lnTo>
                  <a:close/>
                </a:path>
              </a:pathLst>
            </a:custGeom>
            <a:solidFill>
              <a:srgbClr val="007BC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75" name="Google Shape;1875;p156"/>
            <p:cNvSpPr/>
            <p:nvPr/>
          </p:nvSpPr>
          <p:spPr>
            <a:xfrm>
              <a:off x="6163529" y="5108304"/>
              <a:ext cx="23375" cy="25189"/>
            </a:xfrm>
            <a:custGeom>
              <a:rect b="b" l="l" r="r" t="t"/>
              <a:pathLst>
                <a:path extrusionOk="0" h="626" w="581">
                  <a:moveTo>
                    <a:pt x="286" y="0"/>
                  </a:moveTo>
                  <a:lnTo>
                    <a:pt x="232" y="9"/>
                  </a:lnTo>
                  <a:lnTo>
                    <a:pt x="125" y="54"/>
                  </a:lnTo>
                  <a:lnTo>
                    <a:pt x="45" y="143"/>
                  </a:lnTo>
                  <a:lnTo>
                    <a:pt x="0" y="250"/>
                  </a:lnTo>
                  <a:lnTo>
                    <a:pt x="0" y="313"/>
                  </a:lnTo>
                  <a:lnTo>
                    <a:pt x="0" y="375"/>
                  </a:lnTo>
                  <a:lnTo>
                    <a:pt x="45" y="492"/>
                  </a:lnTo>
                  <a:lnTo>
                    <a:pt x="125" y="581"/>
                  </a:lnTo>
                  <a:lnTo>
                    <a:pt x="232" y="625"/>
                  </a:lnTo>
                  <a:lnTo>
                    <a:pt x="348" y="625"/>
                  </a:lnTo>
                  <a:lnTo>
                    <a:pt x="456" y="581"/>
                  </a:lnTo>
                  <a:lnTo>
                    <a:pt x="527" y="492"/>
                  </a:lnTo>
                  <a:lnTo>
                    <a:pt x="572" y="375"/>
                  </a:lnTo>
                  <a:lnTo>
                    <a:pt x="581" y="313"/>
                  </a:lnTo>
                  <a:lnTo>
                    <a:pt x="572" y="250"/>
                  </a:lnTo>
                  <a:lnTo>
                    <a:pt x="527" y="143"/>
                  </a:lnTo>
                  <a:lnTo>
                    <a:pt x="456" y="54"/>
                  </a:lnTo>
                  <a:lnTo>
                    <a:pt x="348" y="9"/>
                  </a:lnTo>
                  <a:lnTo>
                    <a:pt x="286" y="0"/>
                  </a:lnTo>
                  <a:close/>
                </a:path>
              </a:pathLst>
            </a:custGeom>
            <a:solidFill>
              <a:srgbClr val="007BC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76" name="Google Shape;1876;p156"/>
            <p:cNvSpPr/>
            <p:nvPr/>
          </p:nvSpPr>
          <p:spPr>
            <a:xfrm>
              <a:off x="6335965" y="4446799"/>
              <a:ext cx="23375" cy="25189"/>
            </a:xfrm>
            <a:custGeom>
              <a:rect b="b" l="l" r="r" t="t"/>
              <a:pathLst>
                <a:path extrusionOk="0" h="626" w="581">
                  <a:moveTo>
                    <a:pt x="295" y="0"/>
                  </a:moveTo>
                  <a:lnTo>
                    <a:pt x="233" y="9"/>
                  </a:lnTo>
                  <a:lnTo>
                    <a:pt x="134" y="54"/>
                  </a:lnTo>
                  <a:lnTo>
                    <a:pt x="54" y="143"/>
                  </a:lnTo>
                  <a:lnTo>
                    <a:pt x="9" y="250"/>
                  </a:lnTo>
                  <a:lnTo>
                    <a:pt x="0" y="313"/>
                  </a:lnTo>
                  <a:lnTo>
                    <a:pt x="9" y="375"/>
                  </a:lnTo>
                  <a:lnTo>
                    <a:pt x="54" y="491"/>
                  </a:lnTo>
                  <a:lnTo>
                    <a:pt x="134" y="581"/>
                  </a:lnTo>
                  <a:lnTo>
                    <a:pt x="233" y="625"/>
                  </a:lnTo>
                  <a:lnTo>
                    <a:pt x="349" y="625"/>
                  </a:lnTo>
                  <a:lnTo>
                    <a:pt x="456" y="581"/>
                  </a:lnTo>
                  <a:lnTo>
                    <a:pt x="536" y="491"/>
                  </a:lnTo>
                  <a:lnTo>
                    <a:pt x="581" y="375"/>
                  </a:lnTo>
                  <a:lnTo>
                    <a:pt x="581" y="313"/>
                  </a:lnTo>
                  <a:lnTo>
                    <a:pt x="581" y="250"/>
                  </a:lnTo>
                  <a:lnTo>
                    <a:pt x="536" y="143"/>
                  </a:lnTo>
                  <a:lnTo>
                    <a:pt x="456" y="54"/>
                  </a:lnTo>
                  <a:lnTo>
                    <a:pt x="349" y="9"/>
                  </a:lnTo>
                  <a:lnTo>
                    <a:pt x="295" y="0"/>
                  </a:lnTo>
                  <a:close/>
                </a:path>
              </a:pathLst>
            </a:custGeom>
            <a:solidFill>
              <a:srgbClr val="007BC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77" name="Google Shape;1877;p156"/>
            <p:cNvSpPr/>
            <p:nvPr/>
          </p:nvSpPr>
          <p:spPr>
            <a:xfrm>
              <a:off x="6335965" y="4612095"/>
              <a:ext cx="23375" cy="25551"/>
            </a:xfrm>
            <a:custGeom>
              <a:rect b="b" l="l" r="r" t="t"/>
              <a:pathLst>
                <a:path extrusionOk="0" h="635" w="581">
                  <a:moveTo>
                    <a:pt x="295" y="0"/>
                  </a:moveTo>
                  <a:lnTo>
                    <a:pt x="233" y="9"/>
                  </a:lnTo>
                  <a:lnTo>
                    <a:pt x="134" y="54"/>
                  </a:lnTo>
                  <a:lnTo>
                    <a:pt x="54" y="143"/>
                  </a:lnTo>
                  <a:lnTo>
                    <a:pt x="9" y="250"/>
                  </a:lnTo>
                  <a:lnTo>
                    <a:pt x="0" y="313"/>
                  </a:lnTo>
                  <a:lnTo>
                    <a:pt x="9" y="384"/>
                  </a:lnTo>
                  <a:lnTo>
                    <a:pt x="54" y="491"/>
                  </a:lnTo>
                  <a:lnTo>
                    <a:pt x="134" y="581"/>
                  </a:lnTo>
                  <a:lnTo>
                    <a:pt x="233" y="625"/>
                  </a:lnTo>
                  <a:lnTo>
                    <a:pt x="295" y="634"/>
                  </a:lnTo>
                  <a:lnTo>
                    <a:pt x="349" y="625"/>
                  </a:lnTo>
                  <a:lnTo>
                    <a:pt x="456" y="581"/>
                  </a:lnTo>
                  <a:lnTo>
                    <a:pt x="536" y="491"/>
                  </a:lnTo>
                  <a:lnTo>
                    <a:pt x="581" y="384"/>
                  </a:lnTo>
                  <a:lnTo>
                    <a:pt x="581" y="313"/>
                  </a:lnTo>
                  <a:lnTo>
                    <a:pt x="581" y="250"/>
                  </a:lnTo>
                  <a:lnTo>
                    <a:pt x="536" y="143"/>
                  </a:lnTo>
                  <a:lnTo>
                    <a:pt x="456" y="54"/>
                  </a:lnTo>
                  <a:lnTo>
                    <a:pt x="349" y="9"/>
                  </a:lnTo>
                  <a:lnTo>
                    <a:pt x="295" y="0"/>
                  </a:lnTo>
                  <a:close/>
                </a:path>
              </a:pathLst>
            </a:custGeom>
            <a:solidFill>
              <a:srgbClr val="007BC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78" name="Google Shape;1878;p156"/>
            <p:cNvSpPr/>
            <p:nvPr/>
          </p:nvSpPr>
          <p:spPr>
            <a:xfrm>
              <a:off x="6335965" y="4777713"/>
              <a:ext cx="23375" cy="25189"/>
            </a:xfrm>
            <a:custGeom>
              <a:rect b="b" l="l" r="r" t="t"/>
              <a:pathLst>
                <a:path extrusionOk="0" h="626" w="581">
                  <a:moveTo>
                    <a:pt x="233" y="1"/>
                  </a:moveTo>
                  <a:lnTo>
                    <a:pt x="134" y="54"/>
                  </a:lnTo>
                  <a:lnTo>
                    <a:pt x="54" y="135"/>
                  </a:lnTo>
                  <a:lnTo>
                    <a:pt x="9" y="251"/>
                  </a:lnTo>
                  <a:lnTo>
                    <a:pt x="0" y="313"/>
                  </a:lnTo>
                  <a:lnTo>
                    <a:pt x="9" y="376"/>
                  </a:lnTo>
                  <a:lnTo>
                    <a:pt x="54" y="492"/>
                  </a:lnTo>
                  <a:lnTo>
                    <a:pt x="134" y="572"/>
                  </a:lnTo>
                  <a:lnTo>
                    <a:pt x="233" y="617"/>
                  </a:lnTo>
                  <a:lnTo>
                    <a:pt x="295" y="626"/>
                  </a:lnTo>
                  <a:lnTo>
                    <a:pt x="349" y="617"/>
                  </a:lnTo>
                  <a:lnTo>
                    <a:pt x="456" y="572"/>
                  </a:lnTo>
                  <a:lnTo>
                    <a:pt x="536" y="492"/>
                  </a:lnTo>
                  <a:lnTo>
                    <a:pt x="581" y="376"/>
                  </a:lnTo>
                  <a:lnTo>
                    <a:pt x="581" y="313"/>
                  </a:lnTo>
                  <a:lnTo>
                    <a:pt x="581" y="251"/>
                  </a:lnTo>
                  <a:lnTo>
                    <a:pt x="536" y="135"/>
                  </a:lnTo>
                  <a:lnTo>
                    <a:pt x="456" y="54"/>
                  </a:lnTo>
                  <a:lnTo>
                    <a:pt x="349" y="1"/>
                  </a:lnTo>
                  <a:close/>
                </a:path>
              </a:pathLst>
            </a:custGeom>
            <a:solidFill>
              <a:srgbClr val="007BC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79" name="Google Shape;1879;p156"/>
            <p:cNvSpPr/>
            <p:nvPr/>
          </p:nvSpPr>
          <p:spPr>
            <a:xfrm>
              <a:off x="6335965" y="4943008"/>
              <a:ext cx="23375" cy="25189"/>
            </a:xfrm>
            <a:custGeom>
              <a:rect b="b" l="l" r="r" t="t"/>
              <a:pathLst>
                <a:path extrusionOk="0" h="626" w="581">
                  <a:moveTo>
                    <a:pt x="233" y="1"/>
                  </a:moveTo>
                  <a:lnTo>
                    <a:pt x="134" y="54"/>
                  </a:lnTo>
                  <a:lnTo>
                    <a:pt x="54" y="135"/>
                  </a:lnTo>
                  <a:lnTo>
                    <a:pt x="9" y="251"/>
                  </a:lnTo>
                  <a:lnTo>
                    <a:pt x="0" y="313"/>
                  </a:lnTo>
                  <a:lnTo>
                    <a:pt x="9" y="376"/>
                  </a:lnTo>
                  <a:lnTo>
                    <a:pt x="54" y="492"/>
                  </a:lnTo>
                  <a:lnTo>
                    <a:pt x="134" y="572"/>
                  </a:lnTo>
                  <a:lnTo>
                    <a:pt x="233" y="626"/>
                  </a:lnTo>
                  <a:lnTo>
                    <a:pt x="349" y="626"/>
                  </a:lnTo>
                  <a:lnTo>
                    <a:pt x="456" y="572"/>
                  </a:lnTo>
                  <a:lnTo>
                    <a:pt x="536" y="492"/>
                  </a:lnTo>
                  <a:lnTo>
                    <a:pt x="581" y="376"/>
                  </a:lnTo>
                  <a:lnTo>
                    <a:pt x="581" y="313"/>
                  </a:lnTo>
                  <a:lnTo>
                    <a:pt x="581" y="251"/>
                  </a:lnTo>
                  <a:lnTo>
                    <a:pt x="536" y="135"/>
                  </a:lnTo>
                  <a:lnTo>
                    <a:pt x="456" y="54"/>
                  </a:lnTo>
                  <a:lnTo>
                    <a:pt x="349" y="1"/>
                  </a:lnTo>
                  <a:close/>
                </a:path>
              </a:pathLst>
            </a:custGeom>
            <a:solidFill>
              <a:srgbClr val="007BC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80" name="Google Shape;1880;p156"/>
            <p:cNvSpPr/>
            <p:nvPr/>
          </p:nvSpPr>
          <p:spPr>
            <a:xfrm>
              <a:off x="6335965" y="5108304"/>
              <a:ext cx="23375" cy="25189"/>
            </a:xfrm>
            <a:custGeom>
              <a:rect b="b" l="l" r="r" t="t"/>
              <a:pathLst>
                <a:path extrusionOk="0" h="626" w="581">
                  <a:moveTo>
                    <a:pt x="295" y="0"/>
                  </a:moveTo>
                  <a:lnTo>
                    <a:pt x="233" y="9"/>
                  </a:lnTo>
                  <a:lnTo>
                    <a:pt x="134" y="54"/>
                  </a:lnTo>
                  <a:lnTo>
                    <a:pt x="54" y="143"/>
                  </a:lnTo>
                  <a:lnTo>
                    <a:pt x="9" y="250"/>
                  </a:lnTo>
                  <a:lnTo>
                    <a:pt x="0" y="313"/>
                  </a:lnTo>
                  <a:lnTo>
                    <a:pt x="9" y="375"/>
                  </a:lnTo>
                  <a:lnTo>
                    <a:pt x="54" y="492"/>
                  </a:lnTo>
                  <a:lnTo>
                    <a:pt x="134" y="581"/>
                  </a:lnTo>
                  <a:lnTo>
                    <a:pt x="233" y="625"/>
                  </a:lnTo>
                  <a:lnTo>
                    <a:pt x="349" y="625"/>
                  </a:lnTo>
                  <a:lnTo>
                    <a:pt x="456" y="581"/>
                  </a:lnTo>
                  <a:lnTo>
                    <a:pt x="536" y="492"/>
                  </a:lnTo>
                  <a:lnTo>
                    <a:pt x="581" y="375"/>
                  </a:lnTo>
                  <a:lnTo>
                    <a:pt x="581" y="313"/>
                  </a:lnTo>
                  <a:lnTo>
                    <a:pt x="581" y="250"/>
                  </a:lnTo>
                  <a:lnTo>
                    <a:pt x="536" y="143"/>
                  </a:lnTo>
                  <a:lnTo>
                    <a:pt x="456" y="54"/>
                  </a:lnTo>
                  <a:lnTo>
                    <a:pt x="349" y="9"/>
                  </a:lnTo>
                  <a:lnTo>
                    <a:pt x="295" y="0"/>
                  </a:lnTo>
                  <a:close/>
                </a:path>
              </a:pathLst>
            </a:custGeom>
            <a:solidFill>
              <a:srgbClr val="007BC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81" name="Google Shape;1881;p156"/>
            <p:cNvSpPr/>
            <p:nvPr/>
          </p:nvSpPr>
          <p:spPr>
            <a:xfrm>
              <a:off x="6508764" y="4446799"/>
              <a:ext cx="23415" cy="25189"/>
            </a:xfrm>
            <a:custGeom>
              <a:rect b="b" l="l" r="r" t="t"/>
              <a:pathLst>
                <a:path extrusionOk="0" h="626" w="582">
                  <a:moveTo>
                    <a:pt x="287" y="0"/>
                  </a:moveTo>
                  <a:lnTo>
                    <a:pt x="233" y="9"/>
                  </a:lnTo>
                  <a:lnTo>
                    <a:pt x="126" y="54"/>
                  </a:lnTo>
                  <a:lnTo>
                    <a:pt x="45" y="143"/>
                  </a:lnTo>
                  <a:lnTo>
                    <a:pt x="10" y="250"/>
                  </a:lnTo>
                  <a:lnTo>
                    <a:pt x="1" y="313"/>
                  </a:lnTo>
                  <a:lnTo>
                    <a:pt x="10" y="375"/>
                  </a:lnTo>
                  <a:lnTo>
                    <a:pt x="45" y="491"/>
                  </a:lnTo>
                  <a:lnTo>
                    <a:pt x="126" y="581"/>
                  </a:lnTo>
                  <a:lnTo>
                    <a:pt x="233" y="625"/>
                  </a:lnTo>
                  <a:lnTo>
                    <a:pt x="349" y="625"/>
                  </a:lnTo>
                  <a:lnTo>
                    <a:pt x="456" y="581"/>
                  </a:lnTo>
                  <a:lnTo>
                    <a:pt x="528" y="491"/>
                  </a:lnTo>
                  <a:lnTo>
                    <a:pt x="572" y="375"/>
                  </a:lnTo>
                  <a:lnTo>
                    <a:pt x="581" y="313"/>
                  </a:lnTo>
                  <a:lnTo>
                    <a:pt x="572" y="250"/>
                  </a:lnTo>
                  <a:lnTo>
                    <a:pt x="528" y="143"/>
                  </a:lnTo>
                  <a:lnTo>
                    <a:pt x="456" y="54"/>
                  </a:lnTo>
                  <a:lnTo>
                    <a:pt x="349" y="9"/>
                  </a:lnTo>
                  <a:lnTo>
                    <a:pt x="287" y="0"/>
                  </a:lnTo>
                  <a:close/>
                </a:path>
              </a:pathLst>
            </a:custGeom>
            <a:solidFill>
              <a:srgbClr val="007BC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82" name="Google Shape;1882;p156"/>
            <p:cNvSpPr/>
            <p:nvPr/>
          </p:nvSpPr>
          <p:spPr>
            <a:xfrm>
              <a:off x="6508764" y="4612095"/>
              <a:ext cx="23415" cy="25551"/>
            </a:xfrm>
            <a:custGeom>
              <a:rect b="b" l="l" r="r" t="t"/>
              <a:pathLst>
                <a:path extrusionOk="0" h="635" w="582">
                  <a:moveTo>
                    <a:pt x="287" y="0"/>
                  </a:moveTo>
                  <a:lnTo>
                    <a:pt x="233" y="9"/>
                  </a:lnTo>
                  <a:lnTo>
                    <a:pt x="126" y="54"/>
                  </a:lnTo>
                  <a:lnTo>
                    <a:pt x="45" y="143"/>
                  </a:lnTo>
                  <a:lnTo>
                    <a:pt x="10" y="250"/>
                  </a:lnTo>
                  <a:lnTo>
                    <a:pt x="1" y="313"/>
                  </a:lnTo>
                  <a:lnTo>
                    <a:pt x="10" y="384"/>
                  </a:lnTo>
                  <a:lnTo>
                    <a:pt x="45" y="491"/>
                  </a:lnTo>
                  <a:lnTo>
                    <a:pt x="126" y="581"/>
                  </a:lnTo>
                  <a:lnTo>
                    <a:pt x="233" y="625"/>
                  </a:lnTo>
                  <a:lnTo>
                    <a:pt x="287" y="634"/>
                  </a:lnTo>
                  <a:lnTo>
                    <a:pt x="349" y="625"/>
                  </a:lnTo>
                  <a:lnTo>
                    <a:pt x="456" y="581"/>
                  </a:lnTo>
                  <a:lnTo>
                    <a:pt x="528" y="491"/>
                  </a:lnTo>
                  <a:lnTo>
                    <a:pt x="572" y="384"/>
                  </a:lnTo>
                  <a:lnTo>
                    <a:pt x="581" y="313"/>
                  </a:lnTo>
                  <a:lnTo>
                    <a:pt x="572" y="250"/>
                  </a:lnTo>
                  <a:lnTo>
                    <a:pt x="528" y="143"/>
                  </a:lnTo>
                  <a:lnTo>
                    <a:pt x="456" y="54"/>
                  </a:lnTo>
                  <a:lnTo>
                    <a:pt x="349" y="9"/>
                  </a:lnTo>
                  <a:lnTo>
                    <a:pt x="287" y="0"/>
                  </a:lnTo>
                  <a:close/>
                </a:path>
              </a:pathLst>
            </a:custGeom>
            <a:solidFill>
              <a:srgbClr val="007BC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83" name="Google Shape;1883;p156"/>
            <p:cNvSpPr/>
            <p:nvPr/>
          </p:nvSpPr>
          <p:spPr>
            <a:xfrm>
              <a:off x="6508764" y="4777713"/>
              <a:ext cx="23415" cy="25189"/>
            </a:xfrm>
            <a:custGeom>
              <a:rect b="b" l="l" r="r" t="t"/>
              <a:pathLst>
                <a:path extrusionOk="0" h="626" w="582">
                  <a:moveTo>
                    <a:pt x="233" y="1"/>
                  </a:moveTo>
                  <a:lnTo>
                    <a:pt x="126" y="54"/>
                  </a:lnTo>
                  <a:lnTo>
                    <a:pt x="45" y="135"/>
                  </a:lnTo>
                  <a:lnTo>
                    <a:pt x="10" y="251"/>
                  </a:lnTo>
                  <a:lnTo>
                    <a:pt x="1" y="313"/>
                  </a:lnTo>
                  <a:lnTo>
                    <a:pt x="10" y="376"/>
                  </a:lnTo>
                  <a:lnTo>
                    <a:pt x="45" y="492"/>
                  </a:lnTo>
                  <a:lnTo>
                    <a:pt x="126" y="572"/>
                  </a:lnTo>
                  <a:lnTo>
                    <a:pt x="233" y="617"/>
                  </a:lnTo>
                  <a:lnTo>
                    <a:pt x="287" y="626"/>
                  </a:lnTo>
                  <a:lnTo>
                    <a:pt x="349" y="617"/>
                  </a:lnTo>
                  <a:lnTo>
                    <a:pt x="456" y="572"/>
                  </a:lnTo>
                  <a:lnTo>
                    <a:pt x="528" y="492"/>
                  </a:lnTo>
                  <a:lnTo>
                    <a:pt x="572" y="376"/>
                  </a:lnTo>
                  <a:lnTo>
                    <a:pt x="581" y="313"/>
                  </a:lnTo>
                  <a:lnTo>
                    <a:pt x="572" y="251"/>
                  </a:lnTo>
                  <a:lnTo>
                    <a:pt x="528" y="135"/>
                  </a:lnTo>
                  <a:lnTo>
                    <a:pt x="456" y="54"/>
                  </a:lnTo>
                  <a:lnTo>
                    <a:pt x="349" y="1"/>
                  </a:lnTo>
                  <a:close/>
                </a:path>
              </a:pathLst>
            </a:custGeom>
            <a:solidFill>
              <a:srgbClr val="007BC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84" name="Google Shape;1884;p156"/>
            <p:cNvSpPr/>
            <p:nvPr/>
          </p:nvSpPr>
          <p:spPr>
            <a:xfrm>
              <a:off x="6508764" y="4943008"/>
              <a:ext cx="23415" cy="25189"/>
            </a:xfrm>
            <a:custGeom>
              <a:rect b="b" l="l" r="r" t="t"/>
              <a:pathLst>
                <a:path extrusionOk="0" h="626" w="582">
                  <a:moveTo>
                    <a:pt x="233" y="1"/>
                  </a:moveTo>
                  <a:lnTo>
                    <a:pt x="126" y="54"/>
                  </a:lnTo>
                  <a:lnTo>
                    <a:pt x="45" y="135"/>
                  </a:lnTo>
                  <a:lnTo>
                    <a:pt x="10" y="251"/>
                  </a:lnTo>
                  <a:lnTo>
                    <a:pt x="1" y="313"/>
                  </a:lnTo>
                  <a:lnTo>
                    <a:pt x="10" y="376"/>
                  </a:lnTo>
                  <a:lnTo>
                    <a:pt x="45" y="492"/>
                  </a:lnTo>
                  <a:lnTo>
                    <a:pt x="126" y="572"/>
                  </a:lnTo>
                  <a:lnTo>
                    <a:pt x="233" y="626"/>
                  </a:lnTo>
                  <a:lnTo>
                    <a:pt x="349" y="626"/>
                  </a:lnTo>
                  <a:lnTo>
                    <a:pt x="456" y="572"/>
                  </a:lnTo>
                  <a:lnTo>
                    <a:pt x="528" y="492"/>
                  </a:lnTo>
                  <a:lnTo>
                    <a:pt x="572" y="376"/>
                  </a:lnTo>
                  <a:lnTo>
                    <a:pt x="581" y="313"/>
                  </a:lnTo>
                  <a:lnTo>
                    <a:pt x="572" y="251"/>
                  </a:lnTo>
                  <a:lnTo>
                    <a:pt x="528" y="135"/>
                  </a:lnTo>
                  <a:lnTo>
                    <a:pt x="456" y="54"/>
                  </a:lnTo>
                  <a:lnTo>
                    <a:pt x="349" y="1"/>
                  </a:lnTo>
                  <a:close/>
                </a:path>
              </a:pathLst>
            </a:custGeom>
            <a:solidFill>
              <a:srgbClr val="007BC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85" name="Google Shape;1885;p156"/>
            <p:cNvSpPr/>
            <p:nvPr/>
          </p:nvSpPr>
          <p:spPr>
            <a:xfrm>
              <a:off x="6508764" y="5108304"/>
              <a:ext cx="23415" cy="25189"/>
            </a:xfrm>
            <a:custGeom>
              <a:rect b="b" l="l" r="r" t="t"/>
              <a:pathLst>
                <a:path extrusionOk="0" h="626" w="582">
                  <a:moveTo>
                    <a:pt x="287" y="0"/>
                  </a:moveTo>
                  <a:lnTo>
                    <a:pt x="233" y="9"/>
                  </a:lnTo>
                  <a:lnTo>
                    <a:pt x="126" y="54"/>
                  </a:lnTo>
                  <a:lnTo>
                    <a:pt x="45" y="143"/>
                  </a:lnTo>
                  <a:lnTo>
                    <a:pt x="10" y="250"/>
                  </a:lnTo>
                  <a:lnTo>
                    <a:pt x="1" y="313"/>
                  </a:lnTo>
                  <a:lnTo>
                    <a:pt x="10" y="375"/>
                  </a:lnTo>
                  <a:lnTo>
                    <a:pt x="45" y="492"/>
                  </a:lnTo>
                  <a:lnTo>
                    <a:pt x="126" y="581"/>
                  </a:lnTo>
                  <a:lnTo>
                    <a:pt x="233" y="625"/>
                  </a:lnTo>
                  <a:lnTo>
                    <a:pt x="349" y="625"/>
                  </a:lnTo>
                  <a:lnTo>
                    <a:pt x="456" y="581"/>
                  </a:lnTo>
                  <a:lnTo>
                    <a:pt x="528" y="492"/>
                  </a:lnTo>
                  <a:lnTo>
                    <a:pt x="572" y="375"/>
                  </a:lnTo>
                  <a:lnTo>
                    <a:pt x="581" y="313"/>
                  </a:lnTo>
                  <a:lnTo>
                    <a:pt x="572" y="250"/>
                  </a:lnTo>
                  <a:lnTo>
                    <a:pt x="528" y="143"/>
                  </a:lnTo>
                  <a:lnTo>
                    <a:pt x="456" y="54"/>
                  </a:lnTo>
                  <a:lnTo>
                    <a:pt x="349" y="9"/>
                  </a:lnTo>
                  <a:lnTo>
                    <a:pt x="287" y="0"/>
                  </a:lnTo>
                  <a:close/>
                </a:path>
              </a:pathLst>
            </a:custGeom>
            <a:solidFill>
              <a:srgbClr val="007BC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86" name="Google Shape;1886;p156"/>
            <p:cNvSpPr/>
            <p:nvPr/>
          </p:nvSpPr>
          <p:spPr>
            <a:xfrm>
              <a:off x="5645455" y="3632956"/>
              <a:ext cx="23375" cy="25189"/>
            </a:xfrm>
            <a:custGeom>
              <a:rect b="b" l="l" r="r" t="t"/>
              <a:pathLst>
                <a:path extrusionOk="0" h="626" w="581">
                  <a:moveTo>
                    <a:pt x="232" y="0"/>
                  </a:moveTo>
                  <a:lnTo>
                    <a:pt x="125" y="54"/>
                  </a:lnTo>
                  <a:lnTo>
                    <a:pt x="54" y="134"/>
                  </a:lnTo>
                  <a:lnTo>
                    <a:pt x="9" y="250"/>
                  </a:lnTo>
                  <a:lnTo>
                    <a:pt x="0" y="313"/>
                  </a:lnTo>
                  <a:lnTo>
                    <a:pt x="9" y="375"/>
                  </a:lnTo>
                  <a:lnTo>
                    <a:pt x="54" y="491"/>
                  </a:lnTo>
                  <a:lnTo>
                    <a:pt x="125" y="572"/>
                  </a:lnTo>
                  <a:lnTo>
                    <a:pt x="232" y="625"/>
                  </a:lnTo>
                  <a:lnTo>
                    <a:pt x="348" y="625"/>
                  </a:lnTo>
                  <a:lnTo>
                    <a:pt x="455" y="572"/>
                  </a:lnTo>
                  <a:lnTo>
                    <a:pt x="536" y="491"/>
                  </a:lnTo>
                  <a:lnTo>
                    <a:pt x="572" y="375"/>
                  </a:lnTo>
                  <a:lnTo>
                    <a:pt x="581" y="313"/>
                  </a:lnTo>
                  <a:lnTo>
                    <a:pt x="572" y="250"/>
                  </a:lnTo>
                  <a:lnTo>
                    <a:pt x="536" y="134"/>
                  </a:lnTo>
                  <a:lnTo>
                    <a:pt x="455" y="54"/>
                  </a:lnTo>
                  <a:lnTo>
                    <a:pt x="348" y="0"/>
                  </a:lnTo>
                  <a:close/>
                </a:path>
              </a:pathLst>
            </a:custGeom>
            <a:solidFill>
              <a:srgbClr val="007BC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87" name="Google Shape;1887;p156"/>
            <p:cNvSpPr/>
            <p:nvPr/>
          </p:nvSpPr>
          <p:spPr>
            <a:xfrm>
              <a:off x="5645455" y="3798211"/>
              <a:ext cx="23375" cy="25189"/>
            </a:xfrm>
            <a:custGeom>
              <a:rect b="b" l="l" r="r" t="t"/>
              <a:pathLst>
                <a:path extrusionOk="0" h="626" w="581">
                  <a:moveTo>
                    <a:pt x="295" y="1"/>
                  </a:moveTo>
                  <a:lnTo>
                    <a:pt x="232" y="10"/>
                  </a:lnTo>
                  <a:lnTo>
                    <a:pt x="125" y="54"/>
                  </a:lnTo>
                  <a:lnTo>
                    <a:pt x="54" y="135"/>
                  </a:lnTo>
                  <a:lnTo>
                    <a:pt x="9" y="251"/>
                  </a:lnTo>
                  <a:lnTo>
                    <a:pt x="0" y="313"/>
                  </a:lnTo>
                  <a:lnTo>
                    <a:pt x="9" y="376"/>
                  </a:lnTo>
                  <a:lnTo>
                    <a:pt x="54" y="492"/>
                  </a:lnTo>
                  <a:lnTo>
                    <a:pt x="125" y="581"/>
                  </a:lnTo>
                  <a:lnTo>
                    <a:pt x="232" y="626"/>
                  </a:lnTo>
                  <a:lnTo>
                    <a:pt x="348" y="626"/>
                  </a:lnTo>
                  <a:lnTo>
                    <a:pt x="455" y="581"/>
                  </a:lnTo>
                  <a:lnTo>
                    <a:pt x="536" y="492"/>
                  </a:lnTo>
                  <a:lnTo>
                    <a:pt x="572" y="376"/>
                  </a:lnTo>
                  <a:lnTo>
                    <a:pt x="581" y="313"/>
                  </a:lnTo>
                  <a:lnTo>
                    <a:pt x="572" y="251"/>
                  </a:lnTo>
                  <a:lnTo>
                    <a:pt x="536" y="135"/>
                  </a:lnTo>
                  <a:lnTo>
                    <a:pt x="455" y="54"/>
                  </a:lnTo>
                  <a:lnTo>
                    <a:pt x="348" y="10"/>
                  </a:lnTo>
                  <a:lnTo>
                    <a:pt x="295" y="1"/>
                  </a:lnTo>
                  <a:close/>
                </a:path>
              </a:pathLst>
            </a:custGeom>
            <a:solidFill>
              <a:srgbClr val="007BC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88" name="Google Shape;1888;p156"/>
            <p:cNvSpPr/>
            <p:nvPr/>
          </p:nvSpPr>
          <p:spPr>
            <a:xfrm>
              <a:off x="5645455" y="3963507"/>
              <a:ext cx="23375" cy="25551"/>
            </a:xfrm>
            <a:custGeom>
              <a:rect b="b" l="l" r="r" t="t"/>
              <a:pathLst>
                <a:path extrusionOk="0" h="635" w="581">
                  <a:moveTo>
                    <a:pt x="295" y="1"/>
                  </a:moveTo>
                  <a:lnTo>
                    <a:pt x="232" y="9"/>
                  </a:lnTo>
                  <a:lnTo>
                    <a:pt x="125" y="54"/>
                  </a:lnTo>
                  <a:lnTo>
                    <a:pt x="54" y="143"/>
                  </a:lnTo>
                  <a:lnTo>
                    <a:pt x="9" y="251"/>
                  </a:lnTo>
                  <a:lnTo>
                    <a:pt x="0" y="322"/>
                  </a:lnTo>
                  <a:lnTo>
                    <a:pt x="9" y="385"/>
                  </a:lnTo>
                  <a:lnTo>
                    <a:pt x="54" y="492"/>
                  </a:lnTo>
                  <a:lnTo>
                    <a:pt x="125" y="581"/>
                  </a:lnTo>
                  <a:lnTo>
                    <a:pt x="232" y="626"/>
                  </a:lnTo>
                  <a:lnTo>
                    <a:pt x="295" y="635"/>
                  </a:lnTo>
                  <a:lnTo>
                    <a:pt x="348" y="626"/>
                  </a:lnTo>
                  <a:lnTo>
                    <a:pt x="455" y="581"/>
                  </a:lnTo>
                  <a:lnTo>
                    <a:pt x="536" y="492"/>
                  </a:lnTo>
                  <a:lnTo>
                    <a:pt x="572" y="385"/>
                  </a:lnTo>
                  <a:lnTo>
                    <a:pt x="581" y="322"/>
                  </a:lnTo>
                  <a:lnTo>
                    <a:pt x="572" y="251"/>
                  </a:lnTo>
                  <a:lnTo>
                    <a:pt x="536" y="143"/>
                  </a:lnTo>
                  <a:lnTo>
                    <a:pt x="455" y="54"/>
                  </a:lnTo>
                  <a:lnTo>
                    <a:pt x="348" y="9"/>
                  </a:lnTo>
                  <a:lnTo>
                    <a:pt x="295" y="1"/>
                  </a:lnTo>
                  <a:close/>
                </a:path>
              </a:pathLst>
            </a:custGeom>
            <a:solidFill>
              <a:srgbClr val="007BC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89" name="Google Shape;1889;p156"/>
            <p:cNvSpPr/>
            <p:nvPr/>
          </p:nvSpPr>
          <p:spPr>
            <a:xfrm>
              <a:off x="5645455" y="4129165"/>
              <a:ext cx="23375" cy="25189"/>
            </a:xfrm>
            <a:custGeom>
              <a:rect b="b" l="l" r="r" t="t"/>
              <a:pathLst>
                <a:path extrusionOk="0" h="626" w="581">
                  <a:moveTo>
                    <a:pt x="232" y="0"/>
                  </a:moveTo>
                  <a:lnTo>
                    <a:pt x="125" y="54"/>
                  </a:lnTo>
                  <a:lnTo>
                    <a:pt x="54" y="134"/>
                  </a:lnTo>
                  <a:lnTo>
                    <a:pt x="9" y="250"/>
                  </a:lnTo>
                  <a:lnTo>
                    <a:pt x="0" y="313"/>
                  </a:lnTo>
                  <a:lnTo>
                    <a:pt x="9" y="375"/>
                  </a:lnTo>
                  <a:lnTo>
                    <a:pt x="54" y="491"/>
                  </a:lnTo>
                  <a:lnTo>
                    <a:pt x="125" y="572"/>
                  </a:lnTo>
                  <a:lnTo>
                    <a:pt x="232" y="616"/>
                  </a:lnTo>
                  <a:lnTo>
                    <a:pt x="295" y="625"/>
                  </a:lnTo>
                  <a:lnTo>
                    <a:pt x="348" y="616"/>
                  </a:lnTo>
                  <a:lnTo>
                    <a:pt x="455" y="572"/>
                  </a:lnTo>
                  <a:lnTo>
                    <a:pt x="536" y="491"/>
                  </a:lnTo>
                  <a:lnTo>
                    <a:pt x="572" y="375"/>
                  </a:lnTo>
                  <a:lnTo>
                    <a:pt x="581" y="313"/>
                  </a:lnTo>
                  <a:lnTo>
                    <a:pt x="572" y="250"/>
                  </a:lnTo>
                  <a:lnTo>
                    <a:pt x="536" y="134"/>
                  </a:lnTo>
                  <a:lnTo>
                    <a:pt x="455" y="54"/>
                  </a:lnTo>
                  <a:lnTo>
                    <a:pt x="348" y="0"/>
                  </a:lnTo>
                  <a:close/>
                </a:path>
              </a:pathLst>
            </a:custGeom>
            <a:solidFill>
              <a:srgbClr val="007BC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90" name="Google Shape;1890;p156"/>
            <p:cNvSpPr/>
            <p:nvPr/>
          </p:nvSpPr>
          <p:spPr>
            <a:xfrm>
              <a:off x="5645455" y="4294460"/>
              <a:ext cx="23375" cy="25189"/>
            </a:xfrm>
            <a:custGeom>
              <a:rect b="b" l="l" r="r" t="t"/>
              <a:pathLst>
                <a:path extrusionOk="0" h="626" w="581">
                  <a:moveTo>
                    <a:pt x="232" y="0"/>
                  </a:moveTo>
                  <a:lnTo>
                    <a:pt x="125" y="54"/>
                  </a:lnTo>
                  <a:lnTo>
                    <a:pt x="54" y="134"/>
                  </a:lnTo>
                  <a:lnTo>
                    <a:pt x="9" y="250"/>
                  </a:lnTo>
                  <a:lnTo>
                    <a:pt x="0" y="313"/>
                  </a:lnTo>
                  <a:lnTo>
                    <a:pt x="9" y="375"/>
                  </a:lnTo>
                  <a:lnTo>
                    <a:pt x="54" y="491"/>
                  </a:lnTo>
                  <a:lnTo>
                    <a:pt x="125" y="572"/>
                  </a:lnTo>
                  <a:lnTo>
                    <a:pt x="232" y="625"/>
                  </a:lnTo>
                  <a:lnTo>
                    <a:pt x="348" y="625"/>
                  </a:lnTo>
                  <a:lnTo>
                    <a:pt x="455" y="572"/>
                  </a:lnTo>
                  <a:lnTo>
                    <a:pt x="536" y="491"/>
                  </a:lnTo>
                  <a:lnTo>
                    <a:pt x="572" y="375"/>
                  </a:lnTo>
                  <a:lnTo>
                    <a:pt x="581" y="313"/>
                  </a:lnTo>
                  <a:lnTo>
                    <a:pt x="572" y="250"/>
                  </a:lnTo>
                  <a:lnTo>
                    <a:pt x="536" y="134"/>
                  </a:lnTo>
                  <a:lnTo>
                    <a:pt x="455" y="54"/>
                  </a:lnTo>
                  <a:lnTo>
                    <a:pt x="348" y="0"/>
                  </a:lnTo>
                  <a:close/>
                </a:path>
              </a:pathLst>
            </a:custGeom>
            <a:solidFill>
              <a:srgbClr val="007BC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91" name="Google Shape;1891;p156"/>
            <p:cNvSpPr/>
            <p:nvPr/>
          </p:nvSpPr>
          <p:spPr>
            <a:xfrm>
              <a:off x="5472978" y="3632956"/>
              <a:ext cx="23053" cy="25189"/>
            </a:xfrm>
            <a:custGeom>
              <a:rect b="b" l="l" r="r" t="t"/>
              <a:pathLst>
                <a:path extrusionOk="0" h="626" w="573">
                  <a:moveTo>
                    <a:pt x="224" y="0"/>
                  </a:moveTo>
                  <a:lnTo>
                    <a:pt x="126" y="54"/>
                  </a:lnTo>
                  <a:lnTo>
                    <a:pt x="45" y="134"/>
                  </a:lnTo>
                  <a:lnTo>
                    <a:pt x="1" y="250"/>
                  </a:lnTo>
                  <a:lnTo>
                    <a:pt x="1" y="313"/>
                  </a:lnTo>
                  <a:lnTo>
                    <a:pt x="1" y="375"/>
                  </a:lnTo>
                  <a:lnTo>
                    <a:pt x="45" y="491"/>
                  </a:lnTo>
                  <a:lnTo>
                    <a:pt x="126" y="572"/>
                  </a:lnTo>
                  <a:lnTo>
                    <a:pt x="224" y="625"/>
                  </a:lnTo>
                  <a:lnTo>
                    <a:pt x="349" y="625"/>
                  </a:lnTo>
                  <a:lnTo>
                    <a:pt x="447" y="572"/>
                  </a:lnTo>
                  <a:lnTo>
                    <a:pt x="528" y="491"/>
                  </a:lnTo>
                  <a:lnTo>
                    <a:pt x="572" y="375"/>
                  </a:lnTo>
                  <a:lnTo>
                    <a:pt x="572" y="313"/>
                  </a:lnTo>
                  <a:lnTo>
                    <a:pt x="572" y="250"/>
                  </a:lnTo>
                  <a:lnTo>
                    <a:pt x="528" y="134"/>
                  </a:lnTo>
                  <a:lnTo>
                    <a:pt x="447" y="54"/>
                  </a:lnTo>
                  <a:lnTo>
                    <a:pt x="349" y="0"/>
                  </a:lnTo>
                  <a:close/>
                </a:path>
              </a:pathLst>
            </a:custGeom>
            <a:solidFill>
              <a:srgbClr val="007BC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92" name="Google Shape;1892;p156"/>
            <p:cNvSpPr/>
            <p:nvPr/>
          </p:nvSpPr>
          <p:spPr>
            <a:xfrm>
              <a:off x="5472978" y="3798211"/>
              <a:ext cx="23053" cy="25189"/>
            </a:xfrm>
            <a:custGeom>
              <a:rect b="b" l="l" r="r" t="t"/>
              <a:pathLst>
                <a:path extrusionOk="0" h="626" w="573">
                  <a:moveTo>
                    <a:pt x="286" y="1"/>
                  </a:moveTo>
                  <a:lnTo>
                    <a:pt x="224" y="10"/>
                  </a:lnTo>
                  <a:lnTo>
                    <a:pt x="126" y="54"/>
                  </a:lnTo>
                  <a:lnTo>
                    <a:pt x="45" y="135"/>
                  </a:lnTo>
                  <a:lnTo>
                    <a:pt x="1" y="251"/>
                  </a:lnTo>
                  <a:lnTo>
                    <a:pt x="1" y="313"/>
                  </a:lnTo>
                  <a:lnTo>
                    <a:pt x="1" y="376"/>
                  </a:lnTo>
                  <a:lnTo>
                    <a:pt x="45" y="492"/>
                  </a:lnTo>
                  <a:lnTo>
                    <a:pt x="126" y="581"/>
                  </a:lnTo>
                  <a:lnTo>
                    <a:pt x="224" y="626"/>
                  </a:lnTo>
                  <a:lnTo>
                    <a:pt x="349" y="626"/>
                  </a:lnTo>
                  <a:lnTo>
                    <a:pt x="447" y="581"/>
                  </a:lnTo>
                  <a:lnTo>
                    <a:pt x="528" y="492"/>
                  </a:lnTo>
                  <a:lnTo>
                    <a:pt x="572" y="376"/>
                  </a:lnTo>
                  <a:lnTo>
                    <a:pt x="572" y="313"/>
                  </a:lnTo>
                  <a:lnTo>
                    <a:pt x="572" y="251"/>
                  </a:lnTo>
                  <a:lnTo>
                    <a:pt x="528" y="135"/>
                  </a:lnTo>
                  <a:lnTo>
                    <a:pt x="447" y="54"/>
                  </a:lnTo>
                  <a:lnTo>
                    <a:pt x="349" y="10"/>
                  </a:lnTo>
                  <a:lnTo>
                    <a:pt x="286" y="1"/>
                  </a:lnTo>
                  <a:close/>
                </a:path>
              </a:pathLst>
            </a:custGeom>
            <a:solidFill>
              <a:srgbClr val="007BC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93" name="Google Shape;1893;p156"/>
            <p:cNvSpPr/>
            <p:nvPr/>
          </p:nvSpPr>
          <p:spPr>
            <a:xfrm>
              <a:off x="5472978" y="3963507"/>
              <a:ext cx="23053" cy="25551"/>
            </a:xfrm>
            <a:custGeom>
              <a:rect b="b" l="l" r="r" t="t"/>
              <a:pathLst>
                <a:path extrusionOk="0" h="635" w="573">
                  <a:moveTo>
                    <a:pt x="286" y="1"/>
                  </a:moveTo>
                  <a:lnTo>
                    <a:pt x="224" y="9"/>
                  </a:lnTo>
                  <a:lnTo>
                    <a:pt x="126" y="54"/>
                  </a:lnTo>
                  <a:lnTo>
                    <a:pt x="45" y="143"/>
                  </a:lnTo>
                  <a:lnTo>
                    <a:pt x="1" y="251"/>
                  </a:lnTo>
                  <a:lnTo>
                    <a:pt x="1" y="322"/>
                  </a:lnTo>
                  <a:lnTo>
                    <a:pt x="1" y="385"/>
                  </a:lnTo>
                  <a:lnTo>
                    <a:pt x="45" y="492"/>
                  </a:lnTo>
                  <a:lnTo>
                    <a:pt x="126" y="581"/>
                  </a:lnTo>
                  <a:lnTo>
                    <a:pt x="224" y="626"/>
                  </a:lnTo>
                  <a:lnTo>
                    <a:pt x="286" y="635"/>
                  </a:lnTo>
                  <a:lnTo>
                    <a:pt x="349" y="626"/>
                  </a:lnTo>
                  <a:lnTo>
                    <a:pt x="447" y="581"/>
                  </a:lnTo>
                  <a:lnTo>
                    <a:pt x="528" y="492"/>
                  </a:lnTo>
                  <a:lnTo>
                    <a:pt x="572" y="385"/>
                  </a:lnTo>
                  <a:lnTo>
                    <a:pt x="572" y="322"/>
                  </a:lnTo>
                  <a:lnTo>
                    <a:pt x="572" y="251"/>
                  </a:lnTo>
                  <a:lnTo>
                    <a:pt x="528" y="143"/>
                  </a:lnTo>
                  <a:lnTo>
                    <a:pt x="447" y="54"/>
                  </a:lnTo>
                  <a:lnTo>
                    <a:pt x="349" y="9"/>
                  </a:lnTo>
                  <a:lnTo>
                    <a:pt x="286" y="1"/>
                  </a:lnTo>
                  <a:close/>
                </a:path>
              </a:pathLst>
            </a:custGeom>
            <a:solidFill>
              <a:srgbClr val="007BC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94" name="Google Shape;1894;p156"/>
            <p:cNvSpPr/>
            <p:nvPr/>
          </p:nvSpPr>
          <p:spPr>
            <a:xfrm>
              <a:off x="5472978" y="4129165"/>
              <a:ext cx="23053" cy="25189"/>
            </a:xfrm>
            <a:custGeom>
              <a:rect b="b" l="l" r="r" t="t"/>
              <a:pathLst>
                <a:path extrusionOk="0" h="626" w="573">
                  <a:moveTo>
                    <a:pt x="224" y="0"/>
                  </a:moveTo>
                  <a:lnTo>
                    <a:pt x="126" y="54"/>
                  </a:lnTo>
                  <a:lnTo>
                    <a:pt x="45" y="134"/>
                  </a:lnTo>
                  <a:lnTo>
                    <a:pt x="1" y="250"/>
                  </a:lnTo>
                  <a:lnTo>
                    <a:pt x="1" y="313"/>
                  </a:lnTo>
                  <a:lnTo>
                    <a:pt x="1" y="375"/>
                  </a:lnTo>
                  <a:lnTo>
                    <a:pt x="45" y="491"/>
                  </a:lnTo>
                  <a:lnTo>
                    <a:pt x="126" y="572"/>
                  </a:lnTo>
                  <a:lnTo>
                    <a:pt x="224" y="616"/>
                  </a:lnTo>
                  <a:lnTo>
                    <a:pt x="286" y="625"/>
                  </a:lnTo>
                  <a:lnTo>
                    <a:pt x="349" y="616"/>
                  </a:lnTo>
                  <a:lnTo>
                    <a:pt x="447" y="572"/>
                  </a:lnTo>
                  <a:lnTo>
                    <a:pt x="528" y="491"/>
                  </a:lnTo>
                  <a:lnTo>
                    <a:pt x="572" y="375"/>
                  </a:lnTo>
                  <a:lnTo>
                    <a:pt x="572" y="313"/>
                  </a:lnTo>
                  <a:lnTo>
                    <a:pt x="572" y="250"/>
                  </a:lnTo>
                  <a:lnTo>
                    <a:pt x="528" y="134"/>
                  </a:lnTo>
                  <a:lnTo>
                    <a:pt x="447" y="54"/>
                  </a:lnTo>
                  <a:lnTo>
                    <a:pt x="349" y="0"/>
                  </a:lnTo>
                  <a:close/>
                </a:path>
              </a:pathLst>
            </a:custGeom>
            <a:solidFill>
              <a:srgbClr val="007BC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95" name="Google Shape;1895;p156"/>
            <p:cNvSpPr/>
            <p:nvPr/>
          </p:nvSpPr>
          <p:spPr>
            <a:xfrm>
              <a:off x="5472978" y="4294460"/>
              <a:ext cx="23053" cy="25189"/>
            </a:xfrm>
            <a:custGeom>
              <a:rect b="b" l="l" r="r" t="t"/>
              <a:pathLst>
                <a:path extrusionOk="0" h="626" w="573">
                  <a:moveTo>
                    <a:pt x="224" y="0"/>
                  </a:moveTo>
                  <a:lnTo>
                    <a:pt x="126" y="54"/>
                  </a:lnTo>
                  <a:lnTo>
                    <a:pt x="45" y="134"/>
                  </a:lnTo>
                  <a:lnTo>
                    <a:pt x="1" y="250"/>
                  </a:lnTo>
                  <a:lnTo>
                    <a:pt x="1" y="313"/>
                  </a:lnTo>
                  <a:lnTo>
                    <a:pt x="1" y="375"/>
                  </a:lnTo>
                  <a:lnTo>
                    <a:pt x="45" y="491"/>
                  </a:lnTo>
                  <a:lnTo>
                    <a:pt x="126" y="572"/>
                  </a:lnTo>
                  <a:lnTo>
                    <a:pt x="224" y="625"/>
                  </a:lnTo>
                  <a:lnTo>
                    <a:pt x="349" y="625"/>
                  </a:lnTo>
                  <a:lnTo>
                    <a:pt x="447" y="572"/>
                  </a:lnTo>
                  <a:lnTo>
                    <a:pt x="528" y="491"/>
                  </a:lnTo>
                  <a:lnTo>
                    <a:pt x="572" y="375"/>
                  </a:lnTo>
                  <a:lnTo>
                    <a:pt x="572" y="313"/>
                  </a:lnTo>
                  <a:lnTo>
                    <a:pt x="572" y="250"/>
                  </a:lnTo>
                  <a:lnTo>
                    <a:pt x="528" y="134"/>
                  </a:lnTo>
                  <a:lnTo>
                    <a:pt x="447" y="54"/>
                  </a:lnTo>
                  <a:lnTo>
                    <a:pt x="349" y="0"/>
                  </a:lnTo>
                  <a:close/>
                </a:path>
              </a:pathLst>
            </a:custGeom>
            <a:solidFill>
              <a:srgbClr val="007BC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96" name="Google Shape;1896;p156"/>
            <p:cNvSpPr/>
            <p:nvPr/>
          </p:nvSpPr>
          <p:spPr>
            <a:xfrm>
              <a:off x="5818253" y="3632956"/>
              <a:ext cx="23013" cy="25189"/>
            </a:xfrm>
            <a:custGeom>
              <a:rect b="b" l="l" r="r" t="t"/>
              <a:pathLst>
                <a:path extrusionOk="0" h="626" w="572">
                  <a:moveTo>
                    <a:pt x="233" y="0"/>
                  </a:moveTo>
                  <a:lnTo>
                    <a:pt x="125" y="54"/>
                  </a:lnTo>
                  <a:lnTo>
                    <a:pt x="45" y="134"/>
                  </a:lnTo>
                  <a:lnTo>
                    <a:pt x="0" y="250"/>
                  </a:lnTo>
                  <a:lnTo>
                    <a:pt x="0" y="313"/>
                  </a:lnTo>
                  <a:lnTo>
                    <a:pt x="0" y="375"/>
                  </a:lnTo>
                  <a:lnTo>
                    <a:pt x="45" y="491"/>
                  </a:lnTo>
                  <a:lnTo>
                    <a:pt x="125" y="572"/>
                  </a:lnTo>
                  <a:lnTo>
                    <a:pt x="233" y="625"/>
                  </a:lnTo>
                  <a:lnTo>
                    <a:pt x="349" y="625"/>
                  </a:lnTo>
                  <a:lnTo>
                    <a:pt x="447" y="572"/>
                  </a:lnTo>
                  <a:lnTo>
                    <a:pt x="527" y="491"/>
                  </a:lnTo>
                  <a:lnTo>
                    <a:pt x="572" y="375"/>
                  </a:lnTo>
                  <a:lnTo>
                    <a:pt x="572" y="313"/>
                  </a:lnTo>
                  <a:lnTo>
                    <a:pt x="572" y="250"/>
                  </a:lnTo>
                  <a:lnTo>
                    <a:pt x="527" y="134"/>
                  </a:lnTo>
                  <a:lnTo>
                    <a:pt x="447" y="54"/>
                  </a:lnTo>
                  <a:lnTo>
                    <a:pt x="349" y="0"/>
                  </a:lnTo>
                  <a:close/>
                </a:path>
              </a:pathLst>
            </a:custGeom>
            <a:solidFill>
              <a:srgbClr val="007BC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97" name="Google Shape;1897;p156"/>
            <p:cNvSpPr/>
            <p:nvPr/>
          </p:nvSpPr>
          <p:spPr>
            <a:xfrm>
              <a:off x="5818253" y="3798211"/>
              <a:ext cx="23013" cy="25189"/>
            </a:xfrm>
            <a:custGeom>
              <a:rect b="b" l="l" r="r" t="t"/>
              <a:pathLst>
                <a:path extrusionOk="0" h="626" w="572">
                  <a:moveTo>
                    <a:pt x="286" y="1"/>
                  </a:moveTo>
                  <a:lnTo>
                    <a:pt x="233" y="10"/>
                  </a:lnTo>
                  <a:lnTo>
                    <a:pt x="125" y="54"/>
                  </a:lnTo>
                  <a:lnTo>
                    <a:pt x="45" y="135"/>
                  </a:lnTo>
                  <a:lnTo>
                    <a:pt x="0" y="251"/>
                  </a:lnTo>
                  <a:lnTo>
                    <a:pt x="0" y="313"/>
                  </a:lnTo>
                  <a:lnTo>
                    <a:pt x="0" y="376"/>
                  </a:lnTo>
                  <a:lnTo>
                    <a:pt x="45" y="492"/>
                  </a:lnTo>
                  <a:lnTo>
                    <a:pt x="125" y="581"/>
                  </a:lnTo>
                  <a:lnTo>
                    <a:pt x="233" y="626"/>
                  </a:lnTo>
                  <a:lnTo>
                    <a:pt x="349" y="626"/>
                  </a:lnTo>
                  <a:lnTo>
                    <a:pt x="447" y="581"/>
                  </a:lnTo>
                  <a:lnTo>
                    <a:pt x="527" y="492"/>
                  </a:lnTo>
                  <a:lnTo>
                    <a:pt x="572" y="376"/>
                  </a:lnTo>
                  <a:lnTo>
                    <a:pt x="572" y="313"/>
                  </a:lnTo>
                  <a:lnTo>
                    <a:pt x="572" y="251"/>
                  </a:lnTo>
                  <a:lnTo>
                    <a:pt x="527" y="135"/>
                  </a:lnTo>
                  <a:lnTo>
                    <a:pt x="447" y="54"/>
                  </a:lnTo>
                  <a:lnTo>
                    <a:pt x="349" y="10"/>
                  </a:lnTo>
                  <a:lnTo>
                    <a:pt x="286" y="1"/>
                  </a:lnTo>
                  <a:close/>
                </a:path>
              </a:pathLst>
            </a:custGeom>
            <a:solidFill>
              <a:srgbClr val="007BC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98" name="Google Shape;1898;p156"/>
            <p:cNvSpPr/>
            <p:nvPr/>
          </p:nvSpPr>
          <p:spPr>
            <a:xfrm>
              <a:off x="5818253" y="3963507"/>
              <a:ext cx="23013" cy="25551"/>
            </a:xfrm>
            <a:custGeom>
              <a:rect b="b" l="l" r="r" t="t"/>
              <a:pathLst>
                <a:path extrusionOk="0" h="635" w="572">
                  <a:moveTo>
                    <a:pt x="286" y="1"/>
                  </a:moveTo>
                  <a:lnTo>
                    <a:pt x="233" y="9"/>
                  </a:lnTo>
                  <a:lnTo>
                    <a:pt x="125" y="54"/>
                  </a:lnTo>
                  <a:lnTo>
                    <a:pt x="45" y="143"/>
                  </a:lnTo>
                  <a:lnTo>
                    <a:pt x="0" y="251"/>
                  </a:lnTo>
                  <a:lnTo>
                    <a:pt x="0" y="322"/>
                  </a:lnTo>
                  <a:lnTo>
                    <a:pt x="0" y="385"/>
                  </a:lnTo>
                  <a:lnTo>
                    <a:pt x="45" y="492"/>
                  </a:lnTo>
                  <a:lnTo>
                    <a:pt x="125" y="581"/>
                  </a:lnTo>
                  <a:lnTo>
                    <a:pt x="233" y="626"/>
                  </a:lnTo>
                  <a:lnTo>
                    <a:pt x="286" y="635"/>
                  </a:lnTo>
                  <a:lnTo>
                    <a:pt x="349" y="626"/>
                  </a:lnTo>
                  <a:lnTo>
                    <a:pt x="447" y="581"/>
                  </a:lnTo>
                  <a:lnTo>
                    <a:pt x="527" y="492"/>
                  </a:lnTo>
                  <a:lnTo>
                    <a:pt x="572" y="385"/>
                  </a:lnTo>
                  <a:lnTo>
                    <a:pt x="572" y="322"/>
                  </a:lnTo>
                  <a:lnTo>
                    <a:pt x="572" y="251"/>
                  </a:lnTo>
                  <a:lnTo>
                    <a:pt x="527" y="143"/>
                  </a:lnTo>
                  <a:lnTo>
                    <a:pt x="447" y="54"/>
                  </a:lnTo>
                  <a:lnTo>
                    <a:pt x="349" y="9"/>
                  </a:lnTo>
                  <a:lnTo>
                    <a:pt x="286" y="1"/>
                  </a:lnTo>
                  <a:close/>
                </a:path>
              </a:pathLst>
            </a:custGeom>
            <a:solidFill>
              <a:srgbClr val="007BC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99" name="Google Shape;1899;p156"/>
            <p:cNvSpPr/>
            <p:nvPr/>
          </p:nvSpPr>
          <p:spPr>
            <a:xfrm>
              <a:off x="5818253" y="4129165"/>
              <a:ext cx="23013" cy="25189"/>
            </a:xfrm>
            <a:custGeom>
              <a:rect b="b" l="l" r="r" t="t"/>
              <a:pathLst>
                <a:path extrusionOk="0" h="626" w="572">
                  <a:moveTo>
                    <a:pt x="233" y="0"/>
                  </a:moveTo>
                  <a:lnTo>
                    <a:pt x="125" y="54"/>
                  </a:lnTo>
                  <a:lnTo>
                    <a:pt x="45" y="134"/>
                  </a:lnTo>
                  <a:lnTo>
                    <a:pt x="0" y="250"/>
                  </a:lnTo>
                  <a:lnTo>
                    <a:pt x="0" y="313"/>
                  </a:lnTo>
                  <a:lnTo>
                    <a:pt x="0" y="375"/>
                  </a:lnTo>
                  <a:lnTo>
                    <a:pt x="45" y="491"/>
                  </a:lnTo>
                  <a:lnTo>
                    <a:pt x="125" y="572"/>
                  </a:lnTo>
                  <a:lnTo>
                    <a:pt x="233" y="616"/>
                  </a:lnTo>
                  <a:lnTo>
                    <a:pt x="286" y="625"/>
                  </a:lnTo>
                  <a:lnTo>
                    <a:pt x="349" y="616"/>
                  </a:lnTo>
                  <a:lnTo>
                    <a:pt x="447" y="572"/>
                  </a:lnTo>
                  <a:lnTo>
                    <a:pt x="527" y="491"/>
                  </a:lnTo>
                  <a:lnTo>
                    <a:pt x="572" y="375"/>
                  </a:lnTo>
                  <a:lnTo>
                    <a:pt x="572" y="313"/>
                  </a:lnTo>
                  <a:lnTo>
                    <a:pt x="572" y="250"/>
                  </a:lnTo>
                  <a:lnTo>
                    <a:pt x="527" y="134"/>
                  </a:lnTo>
                  <a:lnTo>
                    <a:pt x="447" y="54"/>
                  </a:lnTo>
                  <a:lnTo>
                    <a:pt x="349" y="0"/>
                  </a:lnTo>
                  <a:close/>
                </a:path>
              </a:pathLst>
            </a:custGeom>
            <a:solidFill>
              <a:srgbClr val="007BC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00" name="Google Shape;1900;p156"/>
            <p:cNvSpPr/>
            <p:nvPr/>
          </p:nvSpPr>
          <p:spPr>
            <a:xfrm>
              <a:off x="5818253" y="4294460"/>
              <a:ext cx="23013" cy="25189"/>
            </a:xfrm>
            <a:custGeom>
              <a:rect b="b" l="l" r="r" t="t"/>
              <a:pathLst>
                <a:path extrusionOk="0" h="626" w="572">
                  <a:moveTo>
                    <a:pt x="233" y="0"/>
                  </a:moveTo>
                  <a:lnTo>
                    <a:pt x="125" y="54"/>
                  </a:lnTo>
                  <a:lnTo>
                    <a:pt x="45" y="134"/>
                  </a:lnTo>
                  <a:lnTo>
                    <a:pt x="0" y="250"/>
                  </a:lnTo>
                  <a:lnTo>
                    <a:pt x="0" y="313"/>
                  </a:lnTo>
                  <a:lnTo>
                    <a:pt x="0" y="375"/>
                  </a:lnTo>
                  <a:lnTo>
                    <a:pt x="45" y="491"/>
                  </a:lnTo>
                  <a:lnTo>
                    <a:pt x="125" y="572"/>
                  </a:lnTo>
                  <a:lnTo>
                    <a:pt x="233" y="625"/>
                  </a:lnTo>
                  <a:lnTo>
                    <a:pt x="349" y="625"/>
                  </a:lnTo>
                  <a:lnTo>
                    <a:pt x="447" y="572"/>
                  </a:lnTo>
                  <a:lnTo>
                    <a:pt x="527" y="491"/>
                  </a:lnTo>
                  <a:lnTo>
                    <a:pt x="572" y="375"/>
                  </a:lnTo>
                  <a:lnTo>
                    <a:pt x="572" y="313"/>
                  </a:lnTo>
                  <a:lnTo>
                    <a:pt x="572" y="250"/>
                  </a:lnTo>
                  <a:lnTo>
                    <a:pt x="527" y="134"/>
                  </a:lnTo>
                  <a:lnTo>
                    <a:pt x="447" y="54"/>
                  </a:lnTo>
                  <a:lnTo>
                    <a:pt x="349" y="0"/>
                  </a:lnTo>
                  <a:close/>
                </a:path>
              </a:pathLst>
            </a:custGeom>
            <a:solidFill>
              <a:srgbClr val="007BC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01" name="Google Shape;1901;p156"/>
            <p:cNvSpPr/>
            <p:nvPr/>
          </p:nvSpPr>
          <p:spPr>
            <a:xfrm>
              <a:off x="5990690" y="3632956"/>
              <a:ext cx="23415" cy="25189"/>
            </a:xfrm>
            <a:custGeom>
              <a:rect b="b" l="l" r="r" t="t"/>
              <a:pathLst>
                <a:path extrusionOk="0" h="626" w="582">
                  <a:moveTo>
                    <a:pt x="233" y="0"/>
                  </a:moveTo>
                  <a:lnTo>
                    <a:pt x="135" y="54"/>
                  </a:lnTo>
                  <a:lnTo>
                    <a:pt x="54" y="134"/>
                  </a:lnTo>
                  <a:lnTo>
                    <a:pt x="10" y="250"/>
                  </a:lnTo>
                  <a:lnTo>
                    <a:pt x="1" y="313"/>
                  </a:lnTo>
                  <a:lnTo>
                    <a:pt x="10" y="375"/>
                  </a:lnTo>
                  <a:lnTo>
                    <a:pt x="54" y="491"/>
                  </a:lnTo>
                  <a:lnTo>
                    <a:pt x="135" y="572"/>
                  </a:lnTo>
                  <a:lnTo>
                    <a:pt x="233" y="625"/>
                  </a:lnTo>
                  <a:lnTo>
                    <a:pt x="349" y="625"/>
                  </a:lnTo>
                  <a:lnTo>
                    <a:pt x="456" y="572"/>
                  </a:lnTo>
                  <a:lnTo>
                    <a:pt x="537" y="491"/>
                  </a:lnTo>
                  <a:lnTo>
                    <a:pt x="581" y="375"/>
                  </a:lnTo>
                  <a:lnTo>
                    <a:pt x="581" y="313"/>
                  </a:lnTo>
                  <a:lnTo>
                    <a:pt x="581" y="250"/>
                  </a:lnTo>
                  <a:lnTo>
                    <a:pt x="537" y="134"/>
                  </a:lnTo>
                  <a:lnTo>
                    <a:pt x="456" y="54"/>
                  </a:lnTo>
                  <a:lnTo>
                    <a:pt x="349" y="0"/>
                  </a:lnTo>
                  <a:close/>
                </a:path>
              </a:pathLst>
            </a:custGeom>
            <a:solidFill>
              <a:srgbClr val="007BC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02" name="Google Shape;1902;p156"/>
            <p:cNvSpPr/>
            <p:nvPr/>
          </p:nvSpPr>
          <p:spPr>
            <a:xfrm>
              <a:off x="5990690" y="3798211"/>
              <a:ext cx="23415" cy="25189"/>
            </a:xfrm>
            <a:custGeom>
              <a:rect b="b" l="l" r="r" t="t"/>
              <a:pathLst>
                <a:path extrusionOk="0" h="626" w="582">
                  <a:moveTo>
                    <a:pt x="295" y="1"/>
                  </a:moveTo>
                  <a:lnTo>
                    <a:pt x="233" y="10"/>
                  </a:lnTo>
                  <a:lnTo>
                    <a:pt x="135" y="54"/>
                  </a:lnTo>
                  <a:lnTo>
                    <a:pt x="54" y="135"/>
                  </a:lnTo>
                  <a:lnTo>
                    <a:pt x="10" y="251"/>
                  </a:lnTo>
                  <a:lnTo>
                    <a:pt x="1" y="313"/>
                  </a:lnTo>
                  <a:lnTo>
                    <a:pt x="10" y="376"/>
                  </a:lnTo>
                  <a:lnTo>
                    <a:pt x="54" y="492"/>
                  </a:lnTo>
                  <a:lnTo>
                    <a:pt x="135" y="581"/>
                  </a:lnTo>
                  <a:lnTo>
                    <a:pt x="233" y="626"/>
                  </a:lnTo>
                  <a:lnTo>
                    <a:pt x="349" y="626"/>
                  </a:lnTo>
                  <a:lnTo>
                    <a:pt x="456" y="581"/>
                  </a:lnTo>
                  <a:lnTo>
                    <a:pt x="537" y="492"/>
                  </a:lnTo>
                  <a:lnTo>
                    <a:pt x="581" y="376"/>
                  </a:lnTo>
                  <a:lnTo>
                    <a:pt x="581" y="313"/>
                  </a:lnTo>
                  <a:lnTo>
                    <a:pt x="581" y="251"/>
                  </a:lnTo>
                  <a:lnTo>
                    <a:pt x="537" y="135"/>
                  </a:lnTo>
                  <a:lnTo>
                    <a:pt x="456" y="54"/>
                  </a:lnTo>
                  <a:lnTo>
                    <a:pt x="349" y="10"/>
                  </a:lnTo>
                  <a:lnTo>
                    <a:pt x="295" y="1"/>
                  </a:lnTo>
                  <a:close/>
                </a:path>
              </a:pathLst>
            </a:custGeom>
            <a:solidFill>
              <a:srgbClr val="007BC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03" name="Google Shape;1903;p156"/>
            <p:cNvSpPr/>
            <p:nvPr/>
          </p:nvSpPr>
          <p:spPr>
            <a:xfrm>
              <a:off x="5990690" y="3963507"/>
              <a:ext cx="23415" cy="25551"/>
            </a:xfrm>
            <a:custGeom>
              <a:rect b="b" l="l" r="r" t="t"/>
              <a:pathLst>
                <a:path extrusionOk="0" h="635" w="582">
                  <a:moveTo>
                    <a:pt x="295" y="1"/>
                  </a:moveTo>
                  <a:lnTo>
                    <a:pt x="233" y="9"/>
                  </a:lnTo>
                  <a:lnTo>
                    <a:pt x="135" y="54"/>
                  </a:lnTo>
                  <a:lnTo>
                    <a:pt x="54" y="143"/>
                  </a:lnTo>
                  <a:lnTo>
                    <a:pt x="10" y="251"/>
                  </a:lnTo>
                  <a:lnTo>
                    <a:pt x="1" y="322"/>
                  </a:lnTo>
                  <a:lnTo>
                    <a:pt x="10" y="385"/>
                  </a:lnTo>
                  <a:lnTo>
                    <a:pt x="54" y="492"/>
                  </a:lnTo>
                  <a:lnTo>
                    <a:pt x="135" y="581"/>
                  </a:lnTo>
                  <a:lnTo>
                    <a:pt x="233" y="626"/>
                  </a:lnTo>
                  <a:lnTo>
                    <a:pt x="295" y="635"/>
                  </a:lnTo>
                  <a:lnTo>
                    <a:pt x="349" y="626"/>
                  </a:lnTo>
                  <a:lnTo>
                    <a:pt x="456" y="581"/>
                  </a:lnTo>
                  <a:lnTo>
                    <a:pt x="537" y="492"/>
                  </a:lnTo>
                  <a:lnTo>
                    <a:pt x="581" y="385"/>
                  </a:lnTo>
                  <a:lnTo>
                    <a:pt x="581" y="322"/>
                  </a:lnTo>
                  <a:lnTo>
                    <a:pt x="581" y="251"/>
                  </a:lnTo>
                  <a:lnTo>
                    <a:pt x="537" y="143"/>
                  </a:lnTo>
                  <a:lnTo>
                    <a:pt x="456" y="54"/>
                  </a:lnTo>
                  <a:lnTo>
                    <a:pt x="349" y="9"/>
                  </a:lnTo>
                  <a:lnTo>
                    <a:pt x="295" y="1"/>
                  </a:lnTo>
                  <a:close/>
                </a:path>
              </a:pathLst>
            </a:custGeom>
            <a:solidFill>
              <a:srgbClr val="007BC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04" name="Google Shape;1904;p156"/>
            <p:cNvSpPr/>
            <p:nvPr/>
          </p:nvSpPr>
          <p:spPr>
            <a:xfrm>
              <a:off x="5990690" y="4129165"/>
              <a:ext cx="23415" cy="25189"/>
            </a:xfrm>
            <a:custGeom>
              <a:rect b="b" l="l" r="r" t="t"/>
              <a:pathLst>
                <a:path extrusionOk="0" h="626" w="582">
                  <a:moveTo>
                    <a:pt x="233" y="0"/>
                  </a:moveTo>
                  <a:lnTo>
                    <a:pt x="135" y="54"/>
                  </a:lnTo>
                  <a:lnTo>
                    <a:pt x="54" y="134"/>
                  </a:lnTo>
                  <a:lnTo>
                    <a:pt x="10" y="250"/>
                  </a:lnTo>
                  <a:lnTo>
                    <a:pt x="1" y="313"/>
                  </a:lnTo>
                  <a:lnTo>
                    <a:pt x="10" y="375"/>
                  </a:lnTo>
                  <a:lnTo>
                    <a:pt x="54" y="491"/>
                  </a:lnTo>
                  <a:lnTo>
                    <a:pt x="135" y="572"/>
                  </a:lnTo>
                  <a:lnTo>
                    <a:pt x="233" y="616"/>
                  </a:lnTo>
                  <a:lnTo>
                    <a:pt x="295" y="625"/>
                  </a:lnTo>
                  <a:lnTo>
                    <a:pt x="349" y="616"/>
                  </a:lnTo>
                  <a:lnTo>
                    <a:pt x="456" y="572"/>
                  </a:lnTo>
                  <a:lnTo>
                    <a:pt x="537" y="491"/>
                  </a:lnTo>
                  <a:lnTo>
                    <a:pt x="581" y="375"/>
                  </a:lnTo>
                  <a:lnTo>
                    <a:pt x="581" y="313"/>
                  </a:lnTo>
                  <a:lnTo>
                    <a:pt x="581" y="250"/>
                  </a:lnTo>
                  <a:lnTo>
                    <a:pt x="537" y="134"/>
                  </a:lnTo>
                  <a:lnTo>
                    <a:pt x="456" y="54"/>
                  </a:lnTo>
                  <a:lnTo>
                    <a:pt x="349" y="0"/>
                  </a:lnTo>
                  <a:close/>
                </a:path>
              </a:pathLst>
            </a:custGeom>
            <a:solidFill>
              <a:srgbClr val="007BC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05" name="Google Shape;1905;p156"/>
            <p:cNvSpPr/>
            <p:nvPr/>
          </p:nvSpPr>
          <p:spPr>
            <a:xfrm>
              <a:off x="5990690" y="4294460"/>
              <a:ext cx="23415" cy="25189"/>
            </a:xfrm>
            <a:custGeom>
              <a:rect b="b" l="l" r="r" t="t"/>
              <a:pathLst>
                <a:path extrusionOk="0" h="626" w="582">
                  <a:moveTo>
                    <a:pt x="233" y="0"/>
                  </a:moveTo>
                  <a:lnTo>
                    <a:pt x="135" y="54"/>
                  </a:lnTo>
                  <a:lnTo>
                    <a:pt x="54" y="134"/>
                  </a:lnTo>
                  <a:lnTo>
                    <a:pt x="10" y="250"/>
                  </a:lnTo>
                  <a:lnTo>
                    <a:pt x="1" y="313"/>
                  </a:lnTo>
                  <a:lnTo>
                    <a:pt x="10" y="375"/>
                  </a:lnTo>
                  <a:lnTo>
                    <a:pt x="54" y="491"/>
                  </a:lnTo>
                  <a:lnTo>
                    <a:pt x="135" y="572"/>
                  </a:lnTo>
                  <a:lnTo>
                    <a:pt x="233" y="625"/>
                  </a:lnTo>
                  <a:lnTo>
                    <a:pt x="349" y="625"/>
                  </a:lnTo>
                  <a:lnTo>
                    <a:pt x="456" y="572"/>
                  </a:lnTo>
                  <a:lnTo>
                    <a:pt x="537" y="491"/>
                  </a:lnTo>
                  <a:lnTo>
                    <a:pt x="581" y="375"/>
                  </a:lnTo>
                  <a:lnTo>
                    <a:pt x="581" y="313"/>
                  </a:lnTo>
                  <a:lnTo>
                    <a:pt x="581" y="250"/>
                  </a:lnTo>
                  <a:lnTo>
                    <a:pt x="537" y="134"/>
                  </a:lnTo>
                  <a:lnTo>
                    <a:pt x="456" y="54"/>
                  </a:lnTo>
                  <a:lnTo>
                    <a:pt x="349" y="0"/>
                  </a:lnTo>
                  <a:close/>
                </a:path>
              </a:pathLst>
            </a:custGeom>
            <a:solidFill>
              <a:srgbClr val="007BC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06" name="Google Shape;1906;p156"/>
            <p:cNvSpPr/>
            <p:nvPr/>
          </p:nvSpPr>
          <p:spPr>
            <a:xfrm>
              <a:off x="6163529" y="3632956"/>
              <a:ext cx="23375" cy="25189"/>
            </a:xfrm>
            <a:custGeom>
              <a:rect b="b" l="l" r="r" t="t"/>
              <a:pathLst>
                <a:path extrusionOk="0" h="626" w="581">
                  <a:moveTo>
                    <a:pt x="232" y="0"/>
                  </a:moveTo>
                  <a:lnTo>
                    <a:pt x="125" y="54"/>
                  </a:lnTo>
                  <a:lnTo>
                    <a:pt x="45" y="134"/>
                  </a:lnTo>
                  <a:lnTo>
                    <a:pt x="0" y="250"/>
                  </a:lnTo>
                  <a:lnTo>
                    <a:pt x="0" y="313"/>
                  </a:lnTo>
                  <a:lnTo>
                    <a:pt x="0" y="375"/>
                  </a:lnTo>
                  <a:lnTo>
                    <a:pt x="45" y="491"/>
                  </a:lnTo>
                  <a:lnTo>
                    <a:pt x="125" y="572"/>
                  </a:lnTo>
                  <a:lnTo>
                    <a:pt x="232" y="625"/>
                  </a:lnTo>
                  <a:lnTo>
                    <a:pt x="348" y="625"/>
                  </a:lnTo>
                  <a:lnTo>
                    <a:pt x="456" y="572"/>
                  </a:lnTo>
                  <a:lnTo>
                    <a:pt x="527" y="491"/>
                  </a:lnTo>
                  <a:lnTo>
                    <a:pt x="572" y="375"/>
                  </a:lnTo>
                  <a:lnTo>
                    <a:pt x="581" y="313"/>
                  </a:lnTo>
                  <a:lnTo>
                    <a:pt x="572" y="250"/>
                  </a:lnTo>
                  <a:lnTo>
                    <a:pt x="527" y="134"/>
                  </a:lnTo>
                  <a:lnTo>
                    <a:pt x="456" y="54"/>
                  </a:lnTo>
                  <a:lnTo>
                    <a:pt x="348" y="0"/>
                  </a:lnTo>
                  <a:close/>
                </a:path>
              </a:pathLst>
            </a:custGeom>
            <a:solidFill>
              <a:srgbClr val="007BC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07" name="Google Shape;1907;p156"/>
            <p:cNvSpPr/>
            <p:nvPr/>
          </p:nvSpPr>
          <p:spPr>
            <a:xfrm>
              <a:off x="6163529" y="3798211"/>
              <a:ext cx="23375" cy="25189"/>
            </a:xfrm>
            <a:custGeom>
              <a:rect b="b" l="l" r="r" t="t"/>
              <a:pathLst>
                <a:path extrusionOk="0" h="626" w="581">
                  <a:moveTo>
                    <a:pt x="286" y="1"/>
                  </a:moveTo>
                  <a:lnTo>
                    <a:pt x="232" y="10"/>
                  </a:lnTo>
                  <a:lnTo>
                    <a:pt x="125" y="54"/>
                  </a:lnTo>
                  <a:lnTo>
                    <a:pt x="45" y="135"/>
                  </a:lnTo>
                  <a:lnTo>
                    <a:pt x="0" y="251"/>
                  </a:lnTo>
                  <a:lnTo>
                    <a:pt x="0" y="313"/>
                  </a:lnTo>
                  <a:lnTo>
                    <a:pt x="0" y="376"/>
                  </a:lnTo>
                  <a:lnTo>
                    <a:pt x="45" y="492"/>
                  </a:lnTo>
                  <a:lnTo>
                    <a:pt x="125" y="581"/>
                  </a:lnTo>
                  <a:lnTo>
                    <a:pt x="232" y="626"/>
                  </a:lnTo>
                  <a:lnTo>
                    <a:pt x="348" y="626"/>
                  </a:lnTo>
                  <a:lnTo>
                    <a:pt x="456" y="581"/>
                  </a:lnTo>
                  <a:lnTo>
                    <a:pt x="527" y="492"/>
                  </a:lnTo>
                  <a:lnTo>
                    <a:pt x="572" y="376"/>
                  </a:lnTo>
                  <a:lnTo>
                    <a:pt x="581" y="313"/>
                  </a:lnTo>
                  <a:lnTo>
                    <a:pt x="572" y="251"/>
                  </a:lnTo>
                  <a:lnTo>
                    <a:pt x="527" y="135"/>
                  </a:lnTo>
                  <a:lnTo>
                    <a:pt x="456" y="54"/>
                  </a:lnTo>
                  <a:lnTo>
                    <a:pt x="348" y="10"/>
                  </a:lnTo>
                  <a:lnTo>
                    <a:pt x="286" y="1"/>
                  </a:lnTo>
                  <a:close/>
                </a:path>
              </a:pathLst>
            </a:custGeom>
            <a:solidFill>
              <a:srgbClr val="007BC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08" name="Google Shape;1908;p156"/>
            <p:cNvSpPr/>
            <p:nvPr/>
          </p:nvSpPr>
          <p:spPr>
            <a:xfrm>
              <a:off x="6163529" y="3963507"/>
              <a:ext cx="23375" cy="25551"/>
            </a:xfrm>
            <a:custGeom>
              <a:rect b="b" l="l" r="r" t="t"/>
              <a:pathLst>
                <a:path extrusionOk="0" h="635" w="581">
                  <a:moveTo>
                    <a:pt x="286" y="1"/>
                  </a:moveTo>
                  <a:lnTo>
                    <a:pt x="232" y="9"/>
                  </a:lnTo>
                  <a:lnTo>
                    <a:pt x="125" y="54"/>
                  </a:lnTo>
                  <a:lnTo>
                    <a:pt x="45" y="143"/>
                  </a:lnTo>
                  <a:lnTo>
                    <a:pt x="0" y="251"/>
                  </a:lnTo>
                  <a:lnTo>
                    <a:pt x="0" y="322"/>
                  </a:lnTo>
                  <a:lnTo>
                    <a:pt x="0" y="385"/>
                  </a:lnTo>
                  <a:lnTo>
                    <a:pt x="45" y="492"/>
                  </a:lnTo>
                  <a:lnTo>
                    <a:pt x="125" y="581"/>
                  </a:lnTo>
                  <a:lnTo>
                    <a:pt x="232" y="626"/>
                  </a:lnTo>
                  <a:lnTo>
                    <a:pt x="286" y="635"/>
                  </a:lnTo>
                  <a:lnTo>
                    <a:pt x="348" y="626"/>
                  </a:lnTo>
                  <a:lnTo>
                    <a:pt x="456" y="581"/>
                  </a:lnTo>
                  <a:lnTo>
                    <a:pt x="527" y="492"/>
                  </a:lnTo>
                  <a:lnTo>
                    <a:pt x="572" y="385"/>
                  </a:lnTo>
                  <a:lnTo>
                    <a:pt x="581" y="322"/>
                  </a:lnTo>
                  <a:lnTo>
                    <a:pt x="572" y="251"/>
                  </a:lnTo>
                  <a:lnTo>
                    <a:pt x="527" y="143"/>
                  </a:lnTo>
                  <a:lnTo>
                    <a:pt x="456" y="54"/>
                  </a:lnTo>
                  <a:lnTo>
                    <a:pt x="348" y="9"/>
                  </a:lnTo>
                  <a:lnTo>
                    <a:pt x="286" y="1"/>
                  </a:lnTo>
                  <a:close/>
                </a:path>
              </a:pathLst>
            </a:custGeom>
            <a:solidFill>
              <a:srgbClr val="007BC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09" name="Google Shape;1909;p156"/>
            <p:cNvSpPr/>
            <p:nvPr/>
          </p:nvSpPr>
          <p:spPr>
            <a:xfrm>
              <a:off x="6163529" y="4129165"/>
              <a:ext cx="23375" cy="25189"/>
            </a:xfrm>
            <a:custGeom>
              <a:rect b="b" l="l" r="r" t="t"/>
              <a:pathLst>
                <a:path extrusionOk="0" h="626" w="581">
                  <a:moveTo>
                    <a:pt x="232" y="0"/>
                  </a:moveTo>
                  <a:lnTo>
                    <a:pt x="125" y="54"/>
                  </a:lnTo>
                  <a:lnTo>
                    <a:pt x="45" y="134"/>
                  </a:lnTo>
                  <a:lnTo>
                    <a:pt x="0" y="250"/>
                  </a:lnTo>
                  <a:lnTo>
                    <a:pt x="0" y="313"/>
                  </a:lnTo>
                  <a:lnTo>
                    <a:pt x="0" y="375"/>
                  </a:lnTo>
                  <a:lnTo>
                    <a:pt x="45" y="491"/>
                  </a:lnTo>
                  <a:lnTo>
                    <a:pt x="125" y="572"/>
                  </a:lnTo>
                  <a:lnTo>
                    <a:pt x="232" y="616"/>
                  </a:lnTo>
                  <a:lnTo>
                    <a:pt x="286" y="625"/>
                  </a:lnTo>
                  <a:lnTo>
                    <a:pt x="348" y="616"/>
                  </a:lnTo>
                  <a:lnTo>
                    <a:pt x="456" y="572"/>
                  </a:lnTo>
                  <a:lnTo>
                    <a:pt x="527" y="491"/>
                  </a:lnTo>
                  <a:lnTo>
                    <a:pt x="572" y="375"/>
                  </a:lnTo>
                  <a:lnTo>
                    <a:pt x="581" y="313"/>
                  </a:lnTo>
                  <a:lnTo>
                    <a:pt x="572" y="250"/>
                  </a:lnTo>
                  <a:lnTo>
                    <a:pt x="527" y="134"/>
                  </a:lnTo>
                  <a:lnTo>
                    <a:pt x="456" y="54"/>
                  </a:lnTo>
                  <a:lnTo>
                    <a:pt x="348" y="0"/>
                  </a:lnTo>
                  <a:close/>
                </a:path>
              </a:pathLst>
            </a:custGeom>
            <a:solidFill>
              <a:srgbClr val="007BC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10" name="Google Shape;1910;p156"/>
            <p:cNvSpPr/>
            <p:nvPr/>
          </p:nvSpPr>
          <p:spPr>
            <a:xfrm>
              <a:off x="6163529" y="4294460"/>
              <a:ext cx="23375" cy="25189"/>
            </a:xfrm>
            <a:custGeom>
              <a:rect b="b" l="l" r="r" t="t"/>
              <a:pathLst>
                <a:path extrusionOk="0" h="626" w="581">
                  <a:moveTo>
                    <a:pt x="232" y="0"/>
                  </a:moveTo>
                  <a:lnTo>
                    <a:pt x="125" y="54"/>
                  </a:lnTo>
                  <a:lnTo>
                    <a:pt x="45" y="134"/>
                  </a:lnTo>
                  <a:lnTo>
                    <a:pt x="0" y="250"/>
                  </a:lnTo>
                  <a:lnTo>
                    <a:pt x="0" y="313"/>
                  </a:lnTo>
                  <a:lnTo>
                    <a:pt x="0" y="375"/>
                  </a:lnTo>
                  <a:lnTo>
                    <a:pt x="45" y="491"/>
                  </a:lnTo>
                  <a:lnTo>
                    <a:pt x="125" y="572"/>
                  </a:lnTo>
                  <a:lnTo>
                    <a:pt x="232" y="625"/>
                  </a:lnTo>
                  <a:lnTo>
                    <a:pt x="348" y="625"/>
                  </a:lnTo>
                  <a:lnTo>
                    <a:pt x="456" y="572"/>
                  </a:lnTo>
                  <a:lnTo>
                    <a:pt x="527" y="491"/>
                  </a:lnTo>
                  <a:lnTo>
                    <a:pt x="572" y="375"/>
                  </a:lnTo>
                  <a:lnTo>
                    <a:pt x="581" y="313"/>
                  </a:lnTo>
                  <a:lnTo>
                    <a:pt x="572" y="250"/>
                  </a:lnTo>
                  <a:lnTo>
                    <a:pt x="527" y="134"/>
                  </a:lnTo>
                  <a:lnTo>
                    <a:pt x="456" y="54"/>
                  </a:lnTo>
                  <a:lnTo>
                    <a:pt x="348" y="0"/>
                  </a:lnTo>
                  <a:close/>
                </a:path>
              </a:pathLst>
            </a:custGeom>
            <a:solidFill>
              <a:srgbClr val="007BC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11" name="Google Shape;1911;p156"/>
            <p:cNvSpPr/>
            <p:nvPr/>
          </p:nvSpPr>
          <p:spPr>
            <a:xfrm>
              <a:off x="6335965" y="3632956"/>
              <a:ext cx="23375" cy="25189"/>
            </a:xfrm>
            <a:custGeom>
              <a:rect b="b" l="l" r="r" t="t"/>
              <a:pathLst>
                <a:path extrusionOk="0" h="626" w="581">
                  <a:moveTo>
                    <a:pt x="233" y="0"/>
                  </a:moveTo>
                  <a:lnTo>
                    <a:pt x="134" y="54"/>
                  </a:lnTo>
                  <a:lnTo>
                    <a:pt x="54" y="134"/>
                  </a:lnTo>
                  <a:lnTo>
                    <a:pt x="9" y="250"/>
                  </a:lnTo>
                  <a:lnTo>
                    <a:pt x="0" y="313"/>
                  </a:lnTo>
                  <a:lnTo>
                    <a:pt x="9" y="375"/>
                  </a:lnTo>
                  <a:lnTo>
                    <a:pt x="54" y="491"/>
                  </a:lnTo>
                  <a:lnTo>
                    <a:pt x="134" y="572"/>
                  </a:lnTo>
                  <a:lnTo>
                    <a:pt x="233" y="625"/>
                  </a:lnTo>
                  <a:lnTo>
                    <a:pt x="349" y="625"/>
                  </a:lnTo>
                  <a:lnTo>
                    <a:pt x="456" y="572"/>
                  </a:lnTo>
                  <a:lnTo>
                    <a:pt x="536" y="491"/>
                  </a:lnTo>
                  <a:lnTo>
                    <a:pt x="581" y="375"/>
                  </a:lnTo>
                  <a:lnTo>
                    <a:pt x="581" y="313"/>
                  </a:lnTo>
                  <a:lnTo>
                    <a:pt x="581" y="250"/>
                  </a:lnTo>
                  <a:lnTo>
                    <a:pt x="536" y="134"/>
                  </a:lnTo>
                  <a:lnTo>
                    <a:pt x="456" y="54"/>
                  </a:lnTo>
                  <a:lnTo>
                    <a:pt x="349" y="0"/>
                  </a:lnTo>
                  <a:close/>
                </a:path>
              </a:pathLst>
            </a:custGeom>
            <a:solidFill>
              <a:srgbClr val="007BC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12" name="Google Shape;1912;p156"/>
            <p:cNvSpPr/>
            <p:nvPr/>
          </p:nvSpPr>
          <p:spPr>
            <a:xfrm>
              <a:off x="6335965" y="3798211"/>
              <a:ext cx="23375" cy="25189"/>
            </a:xfrm>
            <a:custGeom>
              <a:rect b="b" l="l" r="r" t="t"/>
              <a:pathLst>
                <a:path extrusionOk="0" h="626" w="581">
                  <a:moveTo>
                    <a:pt x="295" y="1"/>
                  </a:moveTo>
                  <a:lnTo>
                    <a:pt x="233" y="10"/>
                  </a:lnTo>
                  <a:lnTo>
                    <a:pt x="134" y="54"/>
                  </a:lnTo>
                  <a:lnTo>
                    <a:pt x="54" y="135"/>
                  </a:lnTo>
                  <a:lnTo>
                    <a:pt x="9" y="251"/>
                  </a:lnTo>
                  <a:lnTo>
                    <a:pt x="0" y="313"/>
                  </a:lnTo>
                  <a:lnTo>
                    <a:pt x="9" y="376"/>
                  </a:lnTo>
                  <a:lnTo>
                    <a:pt x="54" y="492"/>
                  </a:lnTo>
                  <a:lnTo>
                    <a:pt x="134" y="581"/>
                  </a:lnTo>
                  <a:lnTo>
                    <a:pt x="233" y="626"/>
                  </a:lnTo>
                  <a:lnTo>
                    <a:pt x="349" y="626"/>
                  </a:lnTo>
                  <a:lnTo>
                    <a:pt x="456" y="581"/>
                  </a:lnTo>
                  <a:lnTo>
                    <a:pt x="536" y="492"/>
                  </a:lnTo>
                  <a:lnTo>
                    <a:pt x="581" y="376"/>
                  </a:lnTo>
                  <a:lnTo>
                    <a:pt x="581" y="313"/>
                  </a:lnTo>
                  <a:lnTo>
                    <a:pt x="581" y="251"/>
                  </a:lnTo>
                  <a:lnTo>
                    <a:pt x="536" y="135"/>
                  </a:lnTo>
                  <a:lnTo>
                    <a:pt x="456" y="54"/>
                  </a:lnTo>
                  <a:lnTo>
                    <a:pt x="349" y="10"/>
                  </a:lnTo>
                  <a:lnTo>
                    <a:pt x="295" y="1"/>
                  </a:lnTo>
                  <a:close/>
                </a:path>
              </a:pathLst>
            </a:custGeom>
            <a:solidFill>
              <a:srgbClr val="007BC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13" name="Google Shape;1913;p156"/>
            <p:cNvSpPr/>
            <p:nvPr/>
          </p:nvSpPr>
          <p:spPr>
            <a:xfrm>
              <a:off x="6335965" y="3963507"/>
              <a:ext cx="23375" cy="25551"/>
            </a:xfrm>
            <a:custGeom>
              <a:rect b="b" l="l" r="r" t="t"/>
              <a:pathLst>
                <a:path extrusionOk="0" h="635" w="581">
                  <a:moveTo>
                    <a:pt x="295" y="1"/>
                  </a:moveTo>
                  <a:lnTo>
                    <a:pt x="233" y="9"/>
                  </a:lnTo>
                  <a:lnTo>
                    <a:pt x="134" y="54"/>
                  </a:lnTo>
                  <a:lnTo>
                    <a:pt x="54" y="143"/>
                  </a:lnTo>
                  <a:lnTo>
                    <a:pt x="9" y="251"/>
                  </a:lnTo>
                  <a:lnTo>
                    <a:pt x="0" y="322"/>
                  </a:lnTo>
                  <a:lnTo>
                    <a:pt x="9" y="385"/>
                  </a:lnTo>
                  <a:lnTo>
                    <a:pt x="54" y="492"/>
                  </a:lnTo>
                  <a:lnTo>
                    <a:pt x="134" y="581"/>
                  </a:lnTo>
                  <a:lnTo>
                    <a:pt x="233" y="626"/>
                  </a:lnTo>
                  <a:lnTo>
                    <a:pt x="295" y="635"/>
                  </a:lnTo>
                  <a:lnTo>
                    <a:pt x="349" y="626"/>
                  </a:lnTo>
                  <a:lnTo>
                    <a:pt x="456" y="581"/>
                  </a:lnTo>
                  <a:lnTo>
                    <a:pt x="536" y="492"/>
                  </a:lnTo>
                  <a:lnTo>
                    <a:pt x="581" y="385"/>
                  </a:lnTo>
                  <a:lnTo>
                    <a:pt x="581" y="322"/>
                  </a:lnTo>
                  <a:lnTo>
                    <a:pt x="581" y="251"/>
                  </a:lnTo>
                  <a:lnTo>
                    <a:pt x="536" y="143"/>
                  </a:lnTo>
                  <a:lnTo>
                    <a:pt x="456" y="54"/>
                  </a:lnTo>
                  <a:lnTo>
                    <a:pt x="349" y="9"/>
                  </a:lnTo>
                  <a:lnTo>
                    <a:pt x="295" y="1"/>
                  </a:lnTo>
                  <a:close/>
                </a:path>
              </a:pathLst>
            </a:custGeom>
            <a:solidFill>
              <a:srgbClr val="007BC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14" name="Google Shape;1914;p156"/>
            <p:cNvSpPr/>
            <p:nvPr/>
          </p:nvSpPr>
          <p:spPr>
            <a:xfrm>
              <a:off x="6335965" y="4129165"/>
              <a:ext cx="23375" cy="25189"/>
            </a:xfrm>
            <a:custGeom>
              <a:rect b="b" l="l" r="r" t="t"/>
              <a:pathLst>
                <a:path extrusionOk="0" h="626" w="581">
                  <a:moveTo>
                    <a:pt x="233" y="0"/>
                  </a:moveTo>
                  <a:lnTo>
                    <a:pt x="134" y="54"/>
                  </a:lnTo>
                  <a:lnTo>
                    <a:pt x="54" y="134"/>
                  </a:lnTo>
                  <a:lnTo>
                    <a:pt x="9" y="250"/>
                  </a:lnTo>
                  <a:lnTo>
                    <a:pt x="0" y="313"/>
                  </a:lnTo>
                  <a:lnTo>
                    <a:pt x="9" y="375"/>
                  </a:lnTo>
                  <a:lnTo>
                    <a:pt x="54" y="491"/>
                  </a:lnTo>
                  <a:lnTo>
                    <a:pt x="134" y="572"/>
                  </a:lnTo>
                  <a:lnTo>
                    <a:pt x="233" y="616"/>
                  </a:lnTo>
                  <a:lnTo>
                    <a:pt x="295" y="625"/>
                  </a:lnTo>
                  <a:lnTo>
                    <a:pt x="349" y="616"/>
                  </a:lnTo>
                  <a:lnTo>
                    <a:pt x="456" y="572"/>
                  </a:lnTo>
                  <a:lnTo>
                    <a:pt x="536" y="491"/>
                  </a:lnTo>
                  <a:lnTo>
                    <a:pt x="581" y="375"/>
                  </a:lnTo>
                  <a:lnTo>
                    <a:pt x="581" y="313"/>
                  </a:lnTo>
                  <a:lnTo>
                    <a:pt x="581" y="250"/>
                  </a:lnTo>
                  <a:lnTo>
                    <a:pt x="536" y="134"/>
                  </a:lnTo>
                  <a:lnTo>
                    <a:pt x="456" y="54"/>
                  </a:lnTo>
                  <a:lnTo>
                    <a:pt x="349" y="0"/>
                  </a:lnTo>
                  <a:close/>
                </a:path>
              </a:pathLst>
            </a:custGeom>
            <a:solidFill>
              <a:srgbClr val="007BC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15" name="Google Shape;1915;p156"/>
            <p:cNvSpPr/>
            <p:nvPr/>
          </p:nvSpPr>
          <p:spPr>
            <a:xfrm>
              <a:off x="6335965" y="4294460"/>
              <a:ext cx="23375" cy="25189"/>
            </a:xfrm>
            <a:custGeom>
              <a:rect b="b" l="l" r="r" t="t"/>
              <a:pathLst>
                <a:path extrusionOk="0" h="626" w="581">
                  <a:moveTo>
                    <a:pt x="233" y="0"/>
                  </a:moveTo>
                  <a:lnTo>
                    <a:pt x="134" y="54"/>
                  </a:lnTo>
                  <a:lnTo>
                    <a:pt x="54" y="134"/>
                  </a:lnTo>
                  <a:lnTo>
                    <a:pt x="9" y="250"/>
                  </a:lnTo>
                  <a:lnTo>
                    <a:pt x="0" y="313"/>
                  </a:lnTo>
                  <a:lnTo>
                    <a:pt x="9" y="375"/>
                  </a:lnTo>
                  <a:lnTo>
                    <a:pt x="54" y="491"/>
                  </a:lnTo>
                  <a:lnTo>
                    <a:pt x="134" y="572"/>
                  </a:lnTo>
                  <a:lnTo>
                    <a:pt x="233" y="625"/>
                  </a:lnTo>
                  <a:lnTo>
                    <a:pt x="349" y="625"/>
                  </a:lnTo>
                  <a:lnTo>
                    <a:pt x="456" y="572"/>
                  </a:lnTo>
                  <a:lnTo>
                    <a:pt x="536" y="491"/>
                  </a:lnTo>
                  <a:lnTo>
                    <a:pt x="581" y="375"/>
                  </a:lnTo>
                  <a:lnTo>
                    <a:pt x="581" y="313"/>
                  </a:lnTo>
                  <a:lnTo>
                    <a:pt x="581" y="250"/>
                  </a:lnTo>
                  <a:lnTo>
                    <a:pt x="536" y="134"/>
                  </a:lnTo>
                  <a:lnTo>
                    <a:pt x="456" y="54"/>
                  </a:lnTo>
                  <a:lnTo>
                    <a:pt x="349" y="0"/>
                  </a:lnTo>
                  <a:close/>
                </a:path>
              </a:pathLst>
            </a:custGeom>
            <a:solidFill>
              <a:srgbClr val="007BC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16" name="Google Shape;1916;p156"/>
            <p:cNvSpPr/>
            <p:nvPr/>
          </p:nvSpPr>
          <p:spPr>
            <a:xfrm>
              <a:off x="6508764" y="3632956"/>
              <a:ext cx="23415" cy="25189"/>
            </a:xfrm>
            <a:custGeom>
              <a:rect b="b" l="l" r="r" t="t"/>
              <a:pathLst>
                <a:path extrusionOk="0" h="626" w="582">
                  <a:moveTo>
                    <a:pt x="233" y="0"/>
                  </a:moveTo>
                  <a:lnTo>
                    <a:pt x="126" y="54"/>
                  </a:lnTo>
                  <a:lnTo>
                    <a:pt x="45" y="134"/>
                  </a:lnTo>
                  <a:lnTo>
                    <a:pt x="10" y="250"/>
                  </a:lnTo>
                  <a:lnTo>
                    <a:pt x="1" y="313"/>
                  </a:lnTo>
                  <a:lnTo>
                    <a:pt x="10" y="375"/>
                  </a:lnTo>
                  <a:lnTo>
                    <a:pt x="45" y="491"/>
                  </a:lnTo>
                  <a:lnTo>
                    <a:pt x="126" y="572"/>
                  </a:lnTo>
                  <a:lnTo>
                    <a:pt x="233" y="625"/>
                  </a:lnTo>
                  <a:lnTo>
                    <a:pt x="349" y="625"/>
                  </a:lnTo>
                  <a:lnTo>
                    <a:pt x="456" y="572"/>
                  </a:lnTo>
                  <a:lnTo>
                    <a:pt x="528" y="491"/>
                  </a:lnTo>
                  <a:lnTo>
                    <a:pt x="572" y="375"/>
                  </a:lnTo>
                  <a:lnTo>
                    <a:pt x="581" y="313"/>
                  </a:lnTo>
                  <a:lnTo>
                    <a:pt x="572" y="250"/>
                  </a:lnTo>
                  <a:lnTo>
                    <a:pt x="528" y="134"/>
                  </a:lnTo>
                  <a:lnTo>
                    <a:pt x="456" y="54"/>
                  </a:lnTo>
                  <a:lnTo>
                    <a:pt x="349" y="0"/>
                  </a:lnTo>
                  <a:close/>
                </a:path>
              </a:pathLst>
            </a:custGeom>
            <a:solidFill>
              <a:srgbClr val="007BC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17" name="Google Shape;1917;p156"/>
            <p:cNvSpPr/>
            <p:nvPr/>
          </p:nvSpPr>
          <p:spPr>
            <a:xfrm>
              <a:off x="6508764" y="3798211"/>
              <a:ext cx="23415" cy="25189"/>
            </a:xfrm>
            <a:custGeom>
              <a:rect b="b" l="l" r="r" t="t"/>
              <a:pathLst>
                <a:path extrusionOk="0" h="626" w="582">
                  <a:moveTo>
                    <a:pt x="287" y="1"/>
                  </a:moveTo>
                  <a:lnTo>
                    <a:pt x="233" y="10"/>
                  </a:lnTo>
                  <a:lnTo>
                    <a:pt x="126" y="54"/>
                  </a:lnTo>
                  <a:lnTo>
                    <a:pt x="45" y="135"/>
                  </a:lnTo>
                  <a:lnTo>
                    <a:pt x="10" y="251"/>
                  </a:lnTo>
                  <a:lnTo>
                    <a:pt x="1" y="313"/>
                  </a:lnTo>
                  <a:lnTo>
                    <a:pt x="10" y="376"/>
                  </a:lnTo>
                  <a:lnTo>
                    <a:pt x="45" y="492"/>
                  </a:lnTo>
                  <a:lnTo>
                    <a:pt x="126" y="581"/>
                  </a:lnTo>
                  <a:lnTo>
                    <a:pt x="233" y="626"/>
                  </a:lnTo>
                  <a:lnTo>
                    <a:pt x="349" y="626"/>
                  </a:lnTo>
                  <a:lnTo>
                    <a:pt x="456" y="581"/>
                  </a:lnTo>
                  <a:lnTo>
                    <a:pt x="528" y="492"/>
                  </a:lnTo>
                  <a:lnTo>
                    <a:pt x="572" y="376"/>
                  </a:lnTo>
                  <a:lnTo>
                    <a:pt x="581" y="313"/>
                  </a:lnTo>
                  <a:lnTo>
                    <a:pt x="572" y="251"/>
                  </a:lnTo>
                  <a:lnTo>
                    <a:pt x="528" y="135"/>
                  </a:lnTo>
                  <a:lnTo>
                    <a:pt x="456" y="54"/>
                  </a:lnTo>
                  <a:lnTo>
                    <a:pt x="349" y="10"/>
                  </a:lnTo>
                  <a:lnTo>
                    <a:pt x="287" y="1"/>
                  </a:lnTo>
                  <a:close/>
                </a:path>
              </a:pathLst>
            </a:custGeom>
            <a:solidFill>
              <a:srgbClr val="007BC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18" name="Google Shape;1918;p156"/>
            <p:cNvSpPr/>
            <p:nvPr/>
          </p:nvSpPr>
          <p:spPr>
            <a:xfrm>
              <a:off x="6508764" y="3963507"/>
              <a:ext cx="23415" cy="25551"/>
            </a:xfrm>
            <a:custGeom>
              <a:rect b="b" l="l" r="r" t="t"/>
              <a:pathLst>
                <a:path extrusionOk="0" h="635" w="582">
                  <a:moveTo>
                    <a:pt x="287" y="1"/>
                  </a:moveTo>
                  <a:lnTo>
                    <a:pt x="233" y="9"/>
                  </a:lnTo>
                  <a:lnTo>
                    <a:pt x="126" y="54"/>
                  </a:lnTo>
                  <a:lnTo>
                    <a:pt x="45" y="143"/>
                  </a:lnTo>
                  <a:lnTo>
                    <a:pt x="10" y="251"/>
                  </a:lnTo>
                  <a:lnTo>
                    <a:pt x="1" y="322"/>
                  </a:lnTo>
                  <a:lnTo>
                    <a:pt x="10" y="385"/>
                  </a:lnTo>
                  <a:lnTo>
                    <a:pt x="45" y="492"/>
                  </a:lnTo>
                  <a:lnTo>
                    <a:pt x="126" y="581"/>
                  </a:lnTo>
                  <a:lnTo>
                    <a:pt x="233" y="626"/>
                  </a:lnTo>
                  <a:lnTo>
                    <a:pt x="287" y="635"/>
                  </a:lnTo>
                  <a:lnTo>
                    <a:pt x="349" y="626"/>
                  </a:lnTo>
                  <a:lnTo>
                    <a:pt x="456" y="581"/>
                  </a:lnTo>
                  <a:lnTo>
                    <a:pt x="528" y="492"/>
                  </a:lnTo>
                  <a:lnTo>
                    <a:pt x="572" y="385"/>
                  </a:lnTo>
                  <a:lnTo>
                    <a:pt x="581" y="322"/>
                  </a:lnTo>
                  <a:lnTo>
                    <a:pt x="572" y="251"/>
                  </a:lnTo>
                  <a:lnTo>
                    <a:pt x="528" y="143"/>
                  </a:lnTo>
                  <a:lnTo>
                    <a:pt x="456" y="54"/>
                  </a:lnTo>
                  <a:lnTo>
                    <a:pt x="349" y="9"/>
                  </a:lnTo>
                  <a:lnTo>
                    <a:pt x="287" y="1"/>
                  </a:lnTo>
                  <a:close/>
                </a:path>
              </a:pathLst>
            </a:custGeom>
            <a:solidFill>
              <a:srgbClr val="007BC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19" name="Google Shape;1919;p156"/>
            <p:cNvSpPr/>
            <p:nvPr/>
          </p:nvSpPr>
          <p:spPr>
            <a:xfrm>
              <a:off x="6508764" y="4129165"/>
              <a:ext cx="23415" cy="25189"/>
            </a:xfrm>
            <a:custGeom>
              <a:rect b="b" l="l" r="r" t="t"/>
              <a:pathLst>
                <a:path extrusionOk="0" h="626" w="582">
                  <a:moveTo>
                    <a:pt x="233" y="0"/>
                  </a:moveTo>
                  <a:lnTo>
                    <a:pt x="126" y="54"/>
                  </a:lnTo>
                  <a:lnTo>
                    <a:pt x="45" y="134"/>
                  </a:lnTo>
                  <a:lnTo>
                    <a:pt x="10" y="250"/>
                  </a:lnTo>
                  <a:lnTo>
                    <a:pt x="1" y="313"/>
                  </a:lnTo>
                  <a:lnTo>
                    <a:pt x="10" y="375"/>
                  </a:lnTo>
                  <a:lnTo>
                    <a:pt x="45" y="491"/>
                  </a:lnTo>
                  <a:lnTo>
                    <a:pt x="126" y="572"/>
                  </a:lnTo>
                  <a:lnTo>
                    <a:pt x="233" y="616"/>
                  </a:lnTo>
                  <a:lnTo>
                    <a:pt x="287" y="625"/>
                  </a:lnTo>
                  <a:lnTo>
                    <a:pt x="349" y="616"/>
                  </a:lnTo>
                  <a:lnTo>
                    <a:pt x="456" y="572"/>
                  </a:lnTo>
                  <a:lnTo>
                    <a:pt x="528" y="491"/>
                  </a:lnTo>
                  <a:lnTo>
                    <a:pt x="572" y="375"/>
                  </a:lnTo>
                  <a:lnTo>
                    <a:pt x="581" y="313"/>
                  </a:lnTo>
                  <a:lnTo>
                    <a:pt x="572" y="250"/>
                  </a:lnTo>
                  <a:lnTo>
                    <a:pt x="528" y="134"/>
                  </a:lnTo>
                  <a:lnTo>
                    <a:pt x="456" y="54"/>
                  </a:lnTo>
                  <a:lnTo>
                    <a:pt x="349" y="0"/>
                  </a:lnTo>
                  <a:close/>
                </a:path>
              </a:pathLst>
            </a:custGeom>
            <a:solidFill>
              <a:srgbClr val="007BC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20" name="Google Shape;1920;p156"/>
            <p:cNvSpPr/>
            <p:nvPr/>
          </p:nvSpPr>
          <p:spPr>
            <a:xfrm>
              <a:off x="6508764" y="4294460"/>
              <a:ext cx="23415" cy="25189"/>
            </a:xfrm>
            <a:custGeom>
              <a:rect b="b" l="l" r="r" t="t"/>
              <a:pathLst>
                <a:path extrusionOk="0" h="626" w="582">
                  <a:moveTo>
                    <a:pt x="233" y="0"/>
                  </a:moveTo>
                  <a:lnTo>
                    <a:pt x="126" y="54"/>
                  </a:lnTo>
                  <a:lnTo>
                    <a:pt x="45" y="134"/>
                  </a:lnTo>
                  <a:lnTo>
                    <a:pt x="10" y="250"/>
                  </a:lnTo>
                  <a:lnTo>
                    <a:pt x="1" y="313"/>
                  </a:lnTo>
                  <a:lnTo>
                    <a:pt x="10" y="375"/>
                  </a:lnTo>
                  <a:lnTo>
                    <a:pt x="45" y="491"/>
                  </a:lnTo>
                  <a:lnTo>
                    <a:pt x="126" y="572"/>
                  </a:lnTo>
                  <a:lnTo>
                    <a:pt x="233" y="625"/>
                  </a:lnTo>
                  <a:lnTo>
                    <a:pt x="349" y="625"/>
                  </a:lnTo>
                  <a:lnTo>
                    <a:pt x="456" y="572"/>
                  </a:lnTo>
                  <a:lnTo>
                    <a:pt x="528" y="491"/>
                  </a:lnTo>
                  <a:lnTo>
                    <a:pt x="572" y="375"/>
                  </a:lnTo>
                  <a:lnTo>
                    <a:pt x="581" y="313"/>
                  </a:lnTo>
                  <a:lnTo>
                    <a:pt x="572" y="250"/>
                  </a:lnTo>
                  <a:lnTo>
                    <a:pt x="528" y="134"/>
                  </a:lnTo>
                  <a:lnTo>
                    <a:pt x="456" y="54"/>
                  </a:lnTo>
                  <a:lnTo>
                    <a:pt x="349" y="0"/>
                  </a:lnTo>
                  <a:close/>
                </a:path>
              </a:pathLst>
            </a:custGeom>
            <a:solidFill>
              <a:srgbClr val="007BC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921" name="Google Shape;1921;p156"/>
          <p:cNvSpPr txBox="1"/>
          <p:nvPr>
            <p:ph type="title"/>
          </p:nvPr>
        </p:nvSpPr>
        <p:spPr>
          <a:xfrm>
            <a:off x="968250" y="2332200"/>
            <a:ext cx="7207500" cy="479100"/>
          </a:xfrm>
          <a:prstGeom prst="rect">
            <a:avLst/>
          </a:prstGeom>
          <a:noFill/>
          <a:ln>
            <a:noFill/>
          </a:ln>
        </p:spPr>
        <p:txBody>
          <a:bodyPr anchorCtr="0" anchor="b" bIns="0" lIns="0" spcFirstLastPara="1" rIns="0" wrap="square" tIns="0">
            <a:noAutofit/>
          </a:bodyPr>
          <a:lstStyle>
            <a:lvl1pPr lvl="0" rtl="0" algn="ctr">
              <a:spcBef>
                <a:spcPts val="0"/>
              </a:spcBef>
              <a:spcAft>
                <a:spcPts val="0"/>
              </a:spcAft>
              <a:buSzPts val="3200"/>
              <a:buFont typeface="Helvetica Neue"/>
              <a:buNone/>
              <a:defRPr b="1" sz="3200">
                <a:solidFill>
                  <a:schemeClr val="dk1"/>
                </a:solidFill>
                <a:latin typeface="Helvetica Neue"/>
                <a:ea typeface="Helvetica Neue"/>
                <a:cs typeface="Helvetica Neue"/>
                <a:sym typeface="Helvetica Neue"/>
              </a:defRPr>
            </a:lvl1pPr>
            <a:lvl2pPr lvl="1" rtl="0" algn="ctr">
              <a:spcBef>
                <a:spcPts val="0"/>
              </a:spcBef>
              <a:spcAft>
                <a:spcPts val="0"/>
              </a:spcAft>
              <a:buSzPts val="3200"/>
              <a:buFont typeface="Helvetica Neue"/>
              <a:buNone/>
              <a:defRPr b="1" sz="3200">
                <a:latin typeface="Helvetica Neue"/>
                <a:ea typeface="Helvetica Neue"/>
                <a:cs typeface="Helvetica Neue"/>
                <a:sym typeface="Helvetica Neue"/>
              </a:defRPr>
            </a:lvl2pPr>
            <a:lvl3pPr lvl="2" rtl="0" algn="ctr">
              <a:spcBef>
                <a:spcPts val="0"/>
              </a:spcBef>
              <a:spcAft>
                <a:spcPts val="0"/>
              </a:spcAft>
              <a:buSzPts val="3200"/>
              <a:buFont typeface="Helvetica Neue"/>
              <a:buNone/>
              <a:defRPr b="1" sz="3200">
                <a:latin typeface="Helvetica Neue"/>
                <a:ea typeface="Helvetica Neue"/>
                <a:cs typeface="Helvetica Neue"/>
                <a:sym typeface="Helvetica Neue"/>
              </a:defRPr>
            </a:lvl3pPr>
            <a:lvl4pPr lvl="3" rtl="0" algn="ctr">
              <a:spcBef>
                <a:spcPts val="0"/>
              </a:spcBef>
              <a:spcAft>
                <a:spcPts val="0"/>
              </a:spcAft>
              <a:buSzPts val="3200"/>
              <a:buFont typeface="Helvetica Neue"/>
              <a:buNone/>
              <a:defRPr b="1" sz="3200">
                <a:latin typeface="Helvetica Neue"/>
                <a:ea typeface="Helvetica Neue"/>
                <a:cs typeface="Helvetica Neue"/>
                <a:sym typeface="Helvetica Neue"/>
              </a:defRPr>
            </a:lvl4pPr>
            <a:lvl5pPr lvl="4" rtl="0" algn="ctr">
              <a:spcBef>
                <a:spcPts val="0"/>
              </a:spcBef>
              <a:spcAft>
                <a:spcPts val="0"/>
              </a:spcAft>
              <a:buSzPts val="3200"/>
              <a:buFont typeface="Helvetica Neue"/>
              <a:buNone/>
              <a:defRPr b="1" sz="3200">
                <a:latin typeface="Helvetica Neue"/>
                <a:ea typeface="Helvetica Neue"/>
                <a:cs typeface="Helvetica Neue"/>
                <a:sym typeface="Helvetica Neue"/>
              </a:defRPr>
            </a:lvl5pPr>
            <a:lvl6pPr lvl="5" rtl="0" algn="ctr">
              <a:spcBef>
                <a:spcPts val="0"/>
              </a:spcBef>
              <a:spcAft>
                <a:spcPts val="0"/>
              </a:spcAft>
              <a:buSzPts val="3200"/>
              <a:buFont typeface="Helvetica Neue"/>
              <a:buNone/>
              <a:defRPr b="1" sz="3200">
                <a:latin typeface="Helvetica Neue"/>
                <a:ea typeface="Helvetica Neue"/>
                <a:cs typeface="Helvetica Neue"/>
                <a:sym typeface="Helvetica Neue"/>
              </a:defRPr>
            </a:lvl6pPr>
            <a:lvl7pPr lvl="6" rtl="0" algn="ctr">
              <a:spcBef>
                <a:spcPts val="0"/>
              </a:spcBef>
              <a:spcAft>
                <a:spcPts val="0"/>
              </a:spcAft>
              <a:buSzPts val="3200"/>
              <a:buFont typeface="Helvetica Neue"/>
              <a:buNone/>
              <a:defRPr b="1" sz="3200">
                <a:latin typeface="Helvetica Neue"/>
                <a:ea typeface="Helvetica Neue"/>
                <a:cs typeface="Helvetica Neue"/>
                <a:sym typeface="Helvetica Neue"/>
              </a:defRPr>
            </a:lvl7pPr>
            <a:lvl8pPr lvl="7" rtl="0" algn="ctr">
              <a:spcBef>
                <a:spcPts val="0"/>
              </a:spcBef>
              <a:spcAft>
                <a:spcPts val="0"/>
              </a:spcAft>
              <a:buSzPts val="3200"/>
              <a:buFont typeface="Helvetica Neue"/>
              <a:buNone/>
              <a:defRPr b="1" sz="3200">
                <a:latin typeface="Helvetica Neue"/>
                <a:ea typeface="Helvetica Neue"/>
                <a:cs typeface="Helvetica Neue"/>
                <a:sym typeface="Helvetica Neue"/>
              </a:defRPr>
            </a:lvl8pPr>
            <a:lvl9pPr lvl="8" rtl="0" algn="ctr">
              <a:spcBef>
                <a:spcPts val="0"/>
              </a:spcBef>
              <a:spcAft>
                <a:spcPts val="0"/>
              </a:spcAft>
              <a:buSzPts val="3200"/>
              <a:buFont typeface="Helvetica Neue"/>
              <a:buNone/>
              <a:defRPr b="1" sz="3200">
                <a:latin typeface="Helvetica Neue"/>
                <a:ea typeface="Helvetica Neue"/>
                <a:cs typeface="Helvetica Neue"/>
                <a:sym typeface="Helvetica Neue"/>
              </a:defRPr>
            </a:lvl9pPr>
          </a:lstStyle>
          <a:p/>
        </p:txBody>
      </p:sp>
      <p:sp>
        <p:nvSpPr>
          <p:cNvPr id="1922" name="Google Shape;1922;p156"/>
          <p:cNvSpPr/>
          <p:nvPr/>
        </p:nvSpPr>
        <p:spPr>
          <a:xfrm>
            <a:off x="8698265" y="4870865"/>
            <a:ext cx="136800" cy="139800"/>
          </a:xfrm>
          <a:prstGeom prst="ellipse">
            <a:avLst/>
          </a:pr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3" name="Google Shape;1923;p156"/>
          <p:cNvSpPr txBox="1"/>
          <p:nvPr>
            <p:ph idx="12" type="sldNum"/>
          </p:nvPr>
        </p:nvSpPr>
        <p:spPr>
          <a:xfrm>
            <a:off x="290521" y="4874925"/>
            <a:ext cx="312300" cy="131700"/>
          </a:xfrm>
          <a:prstGeom prst="rect">
            <a:avLst/>
          </a:prstGeom>
          <a:noFill/>
          <a:ln>
            <a:noFill/>
          </a:ln>
        </p:spPr>
        <p:txBody>
          <a:bodyPr anchorCtr="0" anchor="ctr" bIns="0" lIns="0" spcFirstLastPara="1" rIns="0" wrap="square" tIns="0">
            <a:noAutofit/>
          </a:bodyPr>
          <a:lstStyle>
            <a:lvl1pPr indent="0" lvl="0"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1pPr>
            <a:lvl2pPr indent="0" lvl="1"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2pPr>
            <a:lvl3pPr indent="0" lvl="2"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3pPr>
            <a:lvl4pPr indent="0" lvl="3"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4pPr>
            <a:lvl5pPr indent="0" lvl="4"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5pPr>
            <a:lvl6pPr indent="0" lvl="5"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6pPr>
            <a:lvl7pPr indent="0" lvl="6"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7pPr>
            <a:lvl8pPr indent="0" lvl="7"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8pPr>
            <a:lvl9pPr indent="0" lvl="8"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9pPr>
          </a:lstStyle>
          <a:p>
            <a:pPr indent="0" lvl="0" marL="0" rtl="0" algn="l">
              <a:spcBef>
                <a:spcPts val="0"/>
              </a:spcBef>
              <a:spcAft>
                <a:spcPts val="0"/>
              </a:spcAft>
              <a:buNone/>
            </a:pPr>
            <a:fld id="{00000000-1234-1234-1234-123412341234}" type="slidenum">
              <a:rPr lang="en"/>
              <a:t>‹#›</a:t>
            </a:fld>
            <a:endParaRPr/>
          </a:p>
        </p:txBody>
      </p:sp>
      <p:sp>
        <p:nvSpPr>
          <p:cNvPr id="1924" name="Google Shape;1924;p156"/>
          <p:cNvSpPr txBox="1"/>
          <p:nvPr/>
        </p:nvSpPr>
        <p:spPr>
          <a:xfrm>
            <a:off x="1206943" y="4874925"/>
            <a:ext cx="1577100" cy="131700"/>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Clr>
                <a:srgbClr val="000000"/>
              </a:buClr>
              <a:buSzPts val="600"/>
              <a:buFont typeface="Arial"/>
              <a:buNone/>
            </a:pPr>
            <a:r>
              <a:rPr lang="en" sz="600">
                <a:solidFill>
                  <a:schemeClr val="dk2"/>
                </a:solidFill>
                <a:latin typeface="Helvetica Neue"/>
                <a:ea typeface="Helvetica Neue"/>
                <a:cs typeface="Helvetica Neue"/>
                <a:sym typeface="Helvetica Neue"/>
              </a:rPr>
              <a:t>2022 © AppFolio, Inc. Confidential</a:t>
            </a:r>
            <a:endParaRPr sz="600">
              <a:solidFill>
                <a:schemeClr val="dk2"/>
              </a:solidFill>
              <a:latin typeface="Helvetica Neue"/>
              <a:ea typeface="Helvetica Neue"/>
              <a:cs typeface="Helvetica Neue"/>
              <a:sym typeface="Helvetica Neue"/>
            </a:endParaRPr>
          </a:p>
        </p:txBody>
      </p:sp>
      <p:grpSp>
        <p:nvGrpSpPr>
          <p:cNvPr id="1925" name="Google Shape;1925;p156"/>
          <p:cNvGrpSpPr/>
          <p:nvPr/>
        </p:nvGrpSpPr>
        <p:grpSpPr>
          <a:xfrm>
            <a:off x="8684368" y="4856161"/>
            <a:ext cx="164601" cy="164574"/>
            <a:chOff x="5701200" y="2981425"/>
            <a:chExt cx="927850" cy="905250"/>
          </a:xfrm>
        </p:grpSpPr>
        <p:sp>
          <p:nvSpPr>
            <p:cNvPr id="1926" name="Google Shape;1926;p156"/>
            <p:cNvSpPr/>
            <p:nvPr/>
          </p:nvSpPr>
          <p:spPr>
            <a:xfrm>
              <a:off x="5701200" y="2981425"/>
              <a:ext cx="927850" cy="905250"/>
            </a:xfrm>
            <a:custGeom>
              <a:rect b="b" l="l" r="r" t="t"/>
              <a:pathLst>
                <a:path extrusionOk="0" h="36210" w="37114">
                  <a:moveTo>
                    <a:pt x="20237" y="5748"/>
                  </a:moveTo>
                  <a:lnTo>
                    <a:pt x="20587" y="5761"/>
                  </a:lnTo>
                  <a:lnTo>
                    <a:pt x="20925" y="5788"/>
                  </a:lnTo>
                  <a:lnTo>
                    <a:pt x="21262" y="5815"/>
                  </a:lnTo>
                  <a:lnTo>
                    <a:pt x="21599" y="5869"/>
                  </a:lnTo>
                  <a:lnTo>
                    <a:pt x="21936" y="5923"/>
                  </a:lnTo>
                  <a:lnTo>
                    <a:pt x="22274" y="5991"/>
                  </a:lnTo>
                  <a:lnTo>
                    <a:pt x="22597" y="6072"/>
                  </a:lnTo>
                  <a:lnTo>
                    <a:pt x="22921" y="6166"/>
                  </a:lnTo>
                  <a:lnTo>
                    <a:pt x="23245" y="6260"/>
                  </a:lnTo>
                  <a:lnTo>
                    <a:pt x="23569" y="6368"/>
                  </a:lnTo>
                  <a:lnTo>
                    <a:pt x="23893" y="6503"/>
                  </a:lnTo>
                  <a:lnTo>
                    <a:pt x="24203" y="6625"/>
                  </a:lnTo>
                  <a:lnTo>
                    <a:pt x="24513" y="6773"/>
                  </a:lnTo>
                  <a:lnTo>
                    <a:pt x="24823" y="6922"/>
                  </a:lnTo>
                  <a:lnTo>
                    <a:pt x="25120" y="7083"/>
                  </a:lnTo>
                  <a:lnTo>
                    <a:pt x="25417" y="7272"/>
                  </a:lnTo>
                  <a:lnTo>
                    <a:pt x="25714" y="7488"/>
                  </a:lnTo>
                  <a:lnTo>
                    <a:pt x="26011" y="7731"/>
                  </a:lnTo>
                  <a:lnTo>
                    <a:pt x="26307" y="8001"/>
                  </a:lnTo>
                  <a:lnTo>
                    <a:pt x="26604" y="8298"/>
                  </a:lnTo>
                  <a:lnTo>
                    <a:pt x="26887" y="8621"/>
                  </a:lnTo>
                  <a:lnTo>
                    <a:pt x="27157" y="8972"/>
                  </a:lnTo>
                  <a:lnTo>
                    <a:pt x="27292" y="9174"/>
                  </a:lnTo>
                  <a:lnTo>
                    <a:pt x="27414" y="9363"/>
                  </a:lnTo>
                  <a:lnTo>
                    <a:pt x="27535" y="9579"/>
                  </a:lnTo>
                  <a:lnTo>
                    <a:pt x="27656" y="9795"/>
                  </a:lnTo>
                  <a:lnTo>
                    <a:pt x="27764" y="10024"/>
                  </a:lnTo>
                  <a:lnTo>
                    <a:pt x="27872" y="10254"/>
                  </a:lnTo>
                  <a:lnTo>
                    <a:pt x="27967" y="10497"/>
                  </a:lnTo>
                  <a:lnTo>
                    <a:pt x="28061" y="10753"/>
                  </a:lnTo>
                  <a:lnTo>
                    <a:pt x="28142" y="11023"/>
                  </a:lnTo>
                  <a:lnTo>
                    <a:pt x="28223" y="11292"/>
                  </a:lnTo>
                  <a:lnTo>
                    <a:pt x="28290" y="11576"/>
                  </a:lnTo>
                  <a:lnTo>
                    <a:pt x="28358" y="11873"/>
                  </a:lnTo>
                  <a:lnTo>
                    <a:pt x="28412" y="12169"/>
                  </a:lnTo>
                  <a:lnTo>
                    <a:pt x="28452" y="12493"/>
                  </a:lnTo>
                  <a:lnTo>
                    <a:pt x="28493" y="12817"/>
                  </a:lnTo>
                  <a:lnTo>
                    <a:pt x="28520" y="13154"/>
                  </a:lnTo>
                  <a:lnTo>
                    <a:pt x="28533" y="13491"/>
                  </a:lnTo>
                  <a:lnTo>
                    <a:pt x="28533" y="13856"/>
                  </a:lnTo>
                  <a:lnTo>
                    <a:pt x="28533" y="15893"/>
                  </a:lnTo>
                  <a:lnTo>
                    <a:pt x="28560" y="17039"/>
                  </a:lnTo>
                  <a:lnTo>
                    <a:pt x="28560" y="18186"/>
                  </a:lnTo>
                  <a:lnTo>
                    <a:pt x="28560" y="19319"/>
                  </a:lnTo>
                  <a:lnTo>
                    <a:pt x="28533" y="20412"/>
                  </a:lnTo>
                  <a:lnTo>
                    <a:pt x="28506" y="20938"/>
                  </a:lnTo>
                  <a:lnTo>
                    <a:pt x="28479" y="21451"/>
                  </a:lnTo>
                  <a:lnTo>
                    <a:pt x="28425" y="21937"/>
                  </a:lnTo>
                  <a:lnTo>
                    <a:pt x="28371" y="22395"/>
                  </a:lnTo>
                  <a:lnTo>
                    <a:pt x="28304" y="22827"/>
                  </a:lnTo>
                  <a:lnTo>
                    <a:pt x="28223" y="23218"/>
                  </a:lnTo>
                  <a:lnTo>
                    <a:pt x="28142" y="23582"/>
                  </a:lnTo>
                  <a:lnTo>
                    <a:pt x="28034" y="23906"/>
                  </a:lnTo>
                  <a:lnTo>
                    <a:pt x="27845" y="24392"/>
                  </a:lnTo>
                  <a:lnTo>
                    <a:pt x="27629" y="24864"/>
                  </a:lnTo>
                  <a:lnTo>
                    <a:pt x="27387" y="25323"/>
                  </a:lnTo>
                  <a:lnTo>
                    <a:pt x="27117" y="25768"/>
                  </a:lnTo>
                  <a:lnTo>
                    <a:pt x="26833" y="26200"/>
                  </a:lnTo>
                  <a:lnTo>
                    <a:pt x="26523" y="26618"/>
                  </a:lnTo>
                  <a:lnTo>
                    <a:pt x="26199" y="27009"/>
                  </a:lnTo>
                  <a:lnTo>
                    <a:pt x="25835" y="27400"/>
                  </a:lnTo>
                  <a:lnTo>
                    <a:pt x="25471" y="27751"/>
                  </a:lnTo>
                  <a:lnTo>
                    <a:pt x="25080" y="28088"/>
                  </a:lnTo>
                  <a:lnTo>
                    <a:pt x="24661" y="28412"/>
                  </a:lnTo>
                  <a:lnTo>
                    <a:pt x="24243" y="28709"/>
                  </a:lnTo>
                  <a:lnTo>
                    <a:pt x="23798" y="28979"/>
                  </a:lnTo>
                  <a:lnTo>
                    <a:pt x="23353" y="29222"/>
                  </a:lnTo>
                  <a:lnTo>
                    <a:pt x="22881" y="29451"/>
                  </a:lnTo>
                  <a:lnTo>
                    <a:pt x="22409" y="29640"/>
                  </a:lnTo>
                  <a:lnTo>
                    <a:pt x="22287" y="29694"/>
                  </a:lnTo>
                  <a:lnTo>
                    <a:pt x="21788" y="29869"/>
                  </a:lnTo>
                  <a:lnTo>
                    <a:pt x="21289" y="30031"/>
                  </a:lnTo>
                  <a:lnTo>
                    <a:pt x="20776" y="30152"/>
                  </a:lnTo>
                  <a:lnTo>
                    <a:pt x="20264" y="30260"/>
                  </a:lnTo>
                  <a:lnTo>
                    <a:pt x="19737" y="30341"/>
                  </a:lnTo>
                  <a:lnTo>
                    <a:pt x="19211" y="30395"/>
                  </a:lnTo>
                  <a:lnTo>
                    <a:pt x="18685" y="30422"/>
                  </a:lnTo>
                  <a:lnTo>
                    <a:pt x="17484" y="30422"/>
                  </a:lnTo>
                  <a:lnTo>
                    <a:pt x="17134" y="30395"/>
                  </a:lnTo>
                  <a:lnTo>
                    <a:pt x="16769" y="30368"/>
                  </a:lnTo>
                  <a:lnTo>
                    <a:pt x="16405" y="30328"/>
                  </a:lnTo>
                  <a:lnTo>
                    <a:pt x="16027" y="30274"/>
                  </a:lnTo>
                  <a:lnTo>
                    <a:pt x="15650" y="30193"/>
                  </a:lnTo>
                  <a:lnTo>
                    <a:pt x="15272" y="30112"/>
                  </a:lnTo>
                  <a:lnTo>
                    <a:pt x="14894" y="30017"/>
                  </a:lnTo>
                  <a:lnTo>
                    <a:pt x="14517" y="29910"/>
                  </a:lnTo>
                  <a:lnTo>
                    <a:pt x="14139" y="29788"/>
                  </a:lnTo>
                  <a:lnTo>
                    <a:pt x="13761" y="29653"/>
                  </a:lnTo>
                  <a:lnTo>
                    <a:pt x="13383" y="29505"/>
                  </a:lnTo>
                  <a:lnTo>
                    <a:pt x="13019" y="29343"/>
                  </a:lnTo>
                  <a:lnTo>
                    <a:pt x="12655" y="29168"/>
                  </a:lnTo>
                  <a:lnTo>
                    <a:pt x="12304" y="28979"/>
                  </a:lnTo>
                  <a:lnTo>
                    <a:pt x="11967" y="28776"/>
                  </a:lnTo>
                  <a:lnTo>
                    <a:pt x="11630" y="28560"/>
                  </a:lnTo>
                  <a:lnTo>
                    <a:pt x="11306" y="28345"/>
                  </a:lnTo>
                  <a:lnTo>
                    <a:pt x="10982" y="28102"/>
                  </a:lnTo>
                  <a:lnTo>
                    <a:pt x="10685" y="27859"/>
                  </a:lnTo>
                  <a:lnTo>
                    <a:pt x="10402" y="27603"/>
                  </a:lnTo>
                  <a:lnTo>
                    <a:pt x="10132" y="27319"/>
                  </a:lnTo>
                  <a:lnTo>
                    <a:pt x="9889" y="27036"/>
                  </a:lnTo>
                  <a:lnTo>
                    <a:pt x="9646" y="26739"/>
                  </a:lnTo>
                  <a:lnTo>
                    <a:pt x="9431" y="26429"/>
                  </a:lnTo>
                  <a:lnTo>
                    <a:pt x="9242" y="26119"/>
                  </a:lnTo>
                  <a:lnTo>
                    <a:pt x="9066" y="25781"/>
                  </a:lnTo>
                  <a:lnTo>
                    <a:pt x="8918" y="25444"/>
                  </a:lnTo>
                  <a:lnTo>
                    <a:pt x="8797" y="25080"/>
                  </a:lnTo>
                  <a:lnTo>
                    <a:pt x="8702" y="24716"/>
                  </a:lnTo>
                  <a:lnTo>
                    <a:pt x="8621" y="24338"/>
                  </a:lnTo>
                  <a:lnTo>
                    <a:pt x="8581" y="23960"/>
                  </a:lnTo>
                  <a:lnTo>
                    <a:pt x="8567" y="23555"/>
                  </a:lnTo>
                  <a:lnTo>
                    <a:pt x="8581" y="23097"/>
                  </a:lnTo>
                  <a:lnTo>
                    <a:pt x="8608" y="22840"/>
                  </a:lnTo>
                  <a:lnTo>
                    <a:pt x="8635" y="22598"/>
                  </a:lnTo>
                  <a:lnTo>
                    <a:pt x="8675" y="22328"/>
                  </a:lnTo>
                  <a:lnTo>
                    <a:pt x="8729" y="22071"/>
                  </a:lnTo>
                  <a:lnTo>
                    <a:pt x="8797" y="21802"/>
                  </a:lnTo>
                  <a:lnTo>
                    <a:pt x="8877" y="21518"/>
                  </a:lnTo>
                  <a:lnTo>
                    <a:pt x="8972" y="21249"/>
                  </a:lnTo>
                  <a:lnTo>
                    <a:pt x="9080" y="20965"/>
                  </a:lnTo>
                  <a:lnTo>
                    <a:pt x="9201" y="20682"/>
                  </a:lnTo>
                  <a:lnTo>
                    <a:pt x="9350" y="20399"/>
                  </a:lnTo>
                  <a:lnTo>
                    <a:pt x="9512" y="20129"/>
                  </a:lnTo>
                  <a:lnTo>
                    <a:pt x="9700" y="19846"/>
                  </a:lnTo>
                  <a:lnTo>
                    <a:pt x="9903" y="19562"/>
                  </a:lnTo>
                  <a:lnTo>
                    <a:pt x="10132" y="19292"/>
                  </a:lnTo>
                  <a:lnTo>
                    <a:pt x="10388" y="19023"/>
                  </a:lnTo>
                  <a:lnTo>
                    <a:pt x="10658" y="18766"/>
                  </a:lnTo>
                  <a:lnTo>
                    <a:pt x="10955" y="18510"/>
                  </a:lnTo>
                  <a:lnTo>
                    <a:pt x="11279" y="18254"/>
                  </a:lnTo>
                  <a:lnTo>
                    <a:pt x="11630" y="18011"/>
                  </a:lnTo>
                  <a:lnTo>
                    <a:pt x="12007" y="17781"/>
                  </a:lnTo>
                  <a:lnTo>
                    <a:pt x="12426" y="17552"/>
                  </a:lnTo>
                  <a:lnTo>
                    <a:pt x="12857" y="17350"/>
                  </a:lnTo>
                  <a:lnTo>
                    <a:pt x="13329" y="17147"/>
                  </a:lnTo>
                  <a:lnTo>
                    <a:pt x="13829" y="16959"/>
                  </a:lnTo>
                  <a:lnTo>
                    <a:pt x="14368" y="16770"/>
                  </a:lnTo>
                  <a:lnTo>
                    <a:pt x="14935" y="16621"/>
                  </a:lnTo>
                  <a:lnTo>
                    <a:pt x="15542" y="16473"/>
                  </a:lnTo>
                  <a:lnTo>
                    <a:pt x="16176" y="16338"/>
                  </a:lnTo>
                  <a:lnTo>
                    <a:pt x="16864" y="16230"/>
                  </a:lnTo>
                  <a:lnTo>
                    <a:pt x="17579" y="16122"/>
                  </a:lnTo>
                  <a:lnTo>
                    <a:pt x="18240" y="16041"/>
                  </a:lnTo>
                  <a:lnTo>
                    <a:pt x="19292" y="15933"/>
                  </a:lnTo>
                  <a:lnTo>
                    <a:pt x="20331" y="15785"/>
                  </a:lnTo>
                  <a:lnTo>
                    <a:pt x="21370" y="15623"/>
                  </a:lnTo>
                  <a:lnTo>
                    <a:pt x="22409" y="15434"/>
                  </a:lnTo>
                  <a:lnTo>
                    <a:pt x="22773" y="15340"/>
                  </a:lnTo>
                  <a:lnTo>
                    <a:pt x="23097" y="15245"/>
                  </a:lnTo>
                  <a:lnTo>
                    <a:pt x="23393" y="15151"/>
                  </a:lnTo>
                  <a:lnTo>
                    <a:pt x="23650" y="15043"/>
                  </a:lnTo>
                  <a:lnTo>
                    <a:pt x="23866" y="14921"/>
                  </a:lnTo>
                  <a:lnTo>
                    <a:pt x="24054" y="14800"/>
                  </a:lnTo>
                  <a:lnTo>
                    <a:pt x="24216" y="14665"/>
                  </a:lnTo>
                  <a:lnTo>
                    <a:pt x="24351" y="14530"/>
                  </a:lnTo>
                  <a:lnTo>
                    <a:pt x="24473" y="14395"/>
                  </a:lnTo>
                  <a:lnTo>
                    <a:pt x="24554" y="14260"/>
                  </a:lnTo>
                  <a:lnTo>
                    <a:pt x="24621" y="14112"/>
                  </a:lnTo>
                  <a:lnTo>
                    <a:pt x="24675" y="13977"/>
                  </a:lnTo>
                  <a:lnTo>
                    <a:pt x="24715" y="13829"/>
                  </a:lnTo>
                  <a:lnTo>
                    <a:pt x="24729" y="13694"/>
                  </a:lnTo>
                  <a:lnTo>
                    <a:pt x="24742" y="13559"/>
                  </a:lnTo>
                  <a:lnTo>
                    <a:pt x="24756" y="13424"/>
                  </a:lnTo>
                  <a:lnTo>
                    <a:pt x="24769" y="13276"/>
                  </a:lnTo>
                  <a:lnTo>
                    <a:pt x="24769" y="13127"/>
                  </a:lnTo>
                  <a:lnTo>
                    <a:pt x="24756" y="12817"/>
                  </a:lnTo>
                  <a:lnTo>
                    <a:pt x="24715" y="12534"/>
                  </a:lnTo>
                  <a:lnTo>
                    <a:pt x="24675" y="12385"/>
                  </a:lnTo>
                  <a:lnTo>
                    <a:pt x="24635" y="12237"/>
                  </a:lnTo>
                  <a:lnTo>
                    <a:pt x="24581" y="12102"/>
                  </a:lnTo>
                  <a:lnTo>
                    <a:pt x="24527" y="11967"/>
                  </a:lnTo>
                  <a:lnTo>
                    <a:pt x="24392" y="11697"/>
                  </a:lnTo>
                  <a:lnTo>
                    <a:pt x="24230" y="11454"/>
                  </a:lnTo>
                  <a:lnTo>
                    <a:pt x="24135" y="11333"/>
                  </a:lnTo>
                  <a:lnTo>
                    <a:pt x="24041" y="11225"/>
                  </a:lnTo>
                  <a:lnTo>
                    <a:pt x="23879" y="11050"/>
                  </a:lnTo>
                  <a:lnTo>
                    <a:pt x="23717" y="10888"/>
                  </a:lnTo>
                  <a:lnTo>
                    <a:pt x="23528" y="10726"/>
                  </a:lnTo>
                  <a:lnTo>
                    <a:pt x="23326" y="10591"/>
                  </a:lnTo>
                  <a:lnTo>
                    <a:pt x="23110" y="10470"/>
                  </a:lnTo>
                  <a:lnTo>
                    <a:pt x="22867" y="10348"/>
                  </a:lnTo>
                  <a:lnTo>
                    <a:pt x="22611" y="10240"/>
                  </a:lnTo>
                  <a:lnTo>
                    <a:pt x="22341" y="10146"/>
                  </a:lnTo>
                  <a:lnTo>
                    <a:pt x="22058" y="10065"/>
                  </a:lnTo>
                  <a:lnTo>
                    <a:pt x="21748" y="9997"/>
                  </a:lnTo>
                  <a:lnTo>
                    <a:pt x="21424" y="9930"/>
                  </a:lnTo>
                  <a:lnTo>
                    <a:pt x="21086" y="9889"/>
                  </a:lnTo>
                  <a:lnTo>
                    <a:pt x="20722" y="9849"/>
                  </a:lnTo>
                  <a:lnTo>
                    <a:pt x="20344" y="9822"/>
                  </a:lnTo>
                  <a:lnTo>
                    <a:pt x="19953" y="9809"/>
                  </a:lnTo>
                  <a:lnTo>
                    <a:pt x="19535" y="9795"/>
                  </a:lnTo>
                  <a:lnTo>
                    <a:pt x="19157" y="9809"/>
                  </a:lnTo>
                  <a:lnTo>
                    <a:pt x="18780" y="9822"/>
                  </a:lnTo>
                  <a:lnTo>
                    <a:pt x="18429" y="9849"/>
                  </a:lnTo>
                  <a:lnTo>
                    <a:pt x="18092" y="9889"/>
                  </a:lnTo>
                  <a:lnTo>
                    <a:pt x="17781" y="9930"/>
                  </a:lnTo>
                  <a:lnTo>
                    <a:pt x="17484" y="9984"/>
                  </a:lnTo>
                  <a:lnTo>
                    <a:pt x="17188" y="10051"/>
                  </a:lnTo>
                  <a:lnTo>
                    <a:pt x="16931" y="10132"/>
                  </a:lnTo>
                  <a:lnTo>
                    <a:pt x="16675" y="10213"/>
                  </a:lnTo>
                  <a:lnTo>
                    <a:pt x="16432" y="10308"/>
                  </a:lnTo>
                  <a:lnTo>
                    <a:pt x="16203" y="10416"/>
                  </a:lnTo>
                  <a:lnTo>
                    <a:pt x="16001" y="10524"/>
                  </a:lnTo>
                  <a:lnTo>
                    <a:pt x="15798" y="10631"/>
                  </a:lnTo>
                  <a:lnTo>
                    <a:pt x="15609" y="10753"/>
                  </a:lnTo>
                  <a:lnTo>
                    <a:pt x="15434" y="10888"/>
                  </a:lnTo>
                  <a:lnTo>
                    <a:pt x="15272" y="11023"/>
                  </a:lnTo>
                  <a:lnTo>
                    <a:pt x="15124" y="11171"/>
                  </a:lnTo>
                  <a:lnTo>
                    <a:pt x="14989" y="11319"/>
                  </a:lnTo>
                  <a:lnTo>
                    <a:pt x="14854" y="11468"/>
                  </a:lnTo>
                  <a:lnTo>
                    <a:pt x="14732" y="11630"/>
                  </a:lnTo>
                  <a:lnTo>
                    <a:pt x="14624" y="11792"/>
                  </a:lnTo>
                  <a:lnTo>
                    <a:pt x="14517" y="11954"/>
                  </a:lnTo>
                  <a:lnTo>
                    <a:pt x="14422" y="12129"/>
                  </a:lnTo>
                  <a:lnTo>
                    <a:pt x="14341" y="12304"/>
                  </a:lnTo>
                  <a:lnTo>
                    <a:pt x="14179" y="12669"/>
                  </a:lnTo>
                  <a:lnTo>
                    <a:pt x="14058" y="13046"/>
                  </a:lnTo>
                  <a:lnTo>
                    <a:pt x="13950" y="13424"/>
                  </a:lnTo>
                  <a:lnTo>
                    <a:pt x="13856" y="13815"/>
                  </a:lnTo>
                  <a:lnTo>
                    <a:pt x="13815" y="14004"/>
                  </a:lnTo>
                  <a:lnTo>
                    <a:pt x="13761" y="14179"/>
                  </a:lnTo>
                  <a:lnTo>
                    <a:pt x="13694" y="14341"/>
                  </a:lnTo>
                  <a:lnTo>
                    <a:pt x="13613" y="14503"/>
                  </a:lnTo>
                  <a:lnTo>
                    <a:pt x="13505" y="14652"/>
                  </a:lnTo>
                  <a:lnTo>
                    <a:pt x="13397" y="14800"/>
                  </a:lnTo>
                  <a:lnTo>
                    <a:pt x="13262" y="14935"/>
                  </a:lnTo>
                  <a:lnTo>
                    <a:pt x="13127" y="15043"/>
                  </a:lnTo>
                  <a:lnTo>
                    <a:pt x="12979" y="15151"/>
                  </a:lnTo>
                  <a:lnTo>
                    <a:pt x="12817" y="15245"/>
                  </a:lnTo>
                  <a:lnTo>
                    <a:pt x="12655" y="15313"/>
                  </a:lnTo>
                  <a:lnTo>
                    <a:pt x="12479" y="15380"/>
                  </a:lnTo>
                  <a:lnTo>
                    <a:pt x="12304" y="15421"/>
                  </a:lnTo>
                  <a:lnTo>
                    <a:pt x="12115" y="15448"/>
                  </a:lnTo>
                  <a:lnTo>
                    <a:pt x="11751" y="15448"/>
                  </a:lnTo>
                  <a:lnTo>
                    <a:pt x="11562" y="15434"/>
                  </a:lnTo>
                  <a:lnTo>
                    <a:pt x="11373" y="15407"/>
                  </a:lnTo>
                  <a:lnTo>
                    <a:pt x="11184" y="15367"/>
                  </a:lnTo>
                  <a:lnTo>
                    <a:pt x="10995" y="15313"/>
                  </a:lnTo>
                  <a:lnTo>
                    <a:pt x="10820" y="15232"/>
                  </a:lnTo>
                  <a:lnTo>
                    <a:pt x="10645" y="15137"/>
                  </a:lnTo>
                  <a:lnTo>
                    <a:pt x="10496" y="15029"/>
                  </a:lnTo>
                  <a:lnTo>
                    <a:pt x="10334" y="14908"/>
                  </a:lnTo>
                  <a:lnTo>
                    <a:pt x="10200" y="14773"/>
                  </a:lnTo>
                  <a:lnTo>
                    <a:pt x="10078" y="14625"/>
                  </a:lnTo>
                  <a:lnTo>
                    <a:pt x="9970" y="14463"/>
                  </a:lnTo>
                  <a:lnTo>
                    <a:pt x="9876" y="14287"/>
                  </a:lnTo>
                  <a:lnTo>
                    <a:pt x="9795" y="14112"/>
                  </a:lnTo>
                  <a:lnTo>
                    <a:pt x="9741" y="13937"/>
                  </a:lnTo>
                  <a:lnTo>
                    <a:pt x="9687" y="13748"/>
                  </a:lnTo>
                  <a:lnTo>
                    <a:pt x="9660" y="13545"/>
                  </a:lnTo>
                  <a:lnTo>
                    <a:pt x="9660" y="13424"/>
                  </a:lnTo>
                  <a:lnTo>
                    <a:pt x="9700" y="13127"/>
                  </a:lnTo>
                  <a:lnTo>
                    <a:pt x="9741" y="12817"/>
                  </a:lnTo>
                  <a:lnTo>
                    <a:pt x="9795" y="12520"/>
                  </a:lnTo>
                  <a:lnTo>
                    <a:pt x="9849" y="12223"/>
                  </a:lnTo>
                  <a:lnTo>
                    <a:pt x="9930" y="11927"/>
                  </a:lnTo>
                  <a:lnTo>
                    <a:pt x="10011" y="11643"/>
                  </a:lnTo>
                  <a:lnTo>
                    <a:pt x="10105" y="11360"/>
                  </a:lnTo>
                  <a:lnTo>
                    <a:pt x="10213" y="11077"/>
                  </a:lnTo>
                  <a:lnTo>
                    <a:pt x="10334" y="10793"/>
                  </a:lnTo>
                  <a:lnTo>
                    <a:pt x="10456" y="10524"/>
                  </a:lnTo>
                  <a:lnTo>
                    <a:pt x="10591" y="10254"/>
                  </a:lnTo>
                  <a:lnTo>
                    <a:pt x="10739" y="9984"/>
                  </a:lnTo>
                  <a:lnTo>
                    <a:pt x="10901" y="9728"/>
                  </a:lnTo>
                  <a:lnTo>
                    <a:pt x="11063" y="9471"/>
                  </a:lnTo>
                  <a:lnTo>
                    <a:pt x="11252" y="9228"/>
                  </a:lnTo>
                  <a:lnTo>
                    <a:pt x="11427" y="8986"/>
                  </a:lnTo>
                  <a:lnTo>
                    <a:pt x="11603" y="8783"/>
                  </a:lnTo>
                  <a:lnTo>
                    <a:pt x="11778" y="8594"/>
                  </a:lnTo>
                  <a:lnTo>
                    <a:pt x="11953" y="8405"/>
                  </a:lnTo>
                  <a:lnTo>
                    <a:pt x="12142" y="8230"/>
                  </a:lnTo>
                  <a:lnTo>
                    <a:pt x="12345" y="8055"/>
                  </a:lnTo>
                  <a:lnTo>
                    <a:pt x="12547" y="7893"/>
                  </a:lnTo>
                  <a:lnTo>
                    <a:pt x="12749" y="7731"/>
                  </a:lnTo>
                  <a:lnTo>
                    <a:pt x="12965" y="7569"/>
                  </a:lnTo>
                  <a:lnTo>
                    <a:pt x="13181" y="7421"/>
                  </a:lnTo>
                  <a:lnTo>
                    <a:pt x="13410" y="7286"/>
                  </a:lnTo>
                  <a:lnTo>
                    <a:pt x="13640" y="7151"/>
                  </a:lnTo>
                  <a:lnTo>
                    <a:pt x="13869" y="7016"/>
                  </a:lnTo>
                  <a:lnTo>
                    <a:pt x="14125" y="6895"/>
                  </a:lnTo>
                  <a:lnTo>
                    <a:pt x="14368" y="6773"/>
                  </a:lnTo>
                  <a:lnTo>
                    <a:pt x="14624" y="6665"/>
                  </a:lnTo>
                  <a:lnTo>
                    <a:pt x="14881" y="6557"/>
                  </a:lnTo>
                  <a:lnTo>
                    <a:pt x="15434" y="6368"/>
                  </a:lnTo>
                  <a:lnTo>
                    <a:pt x="16001" y="6207"/>
                  </a:lnTo>
                  <a:lnTo>
                    <a:pt x="16581" y="6058"/>
                  </a:lnTo>
                  <a:lnTo>
                    <a:pt x="17201" y="5950"/>
                  </a:lnTo>
                  <a:lnTo>
                    <a:pt x="17835" y="5856"/>
                  </a:lnTo>
                  <a:lnTo>
                    <a:pt x="18496" y="5802"/>
                  </a:lnTo>
                  <a:lnTo>
                    <a:pt x="19184" y="5761"/>
                  </a:lnTo>
                  <a:lnTo>
                    <a:pt x="19899" y="5748"/>
                  </a:lnTo>
                  <a:close/>
                  <a:moveTo>
                    <a:pt x="18523" y="1"/>
                  </a:moveTo>
                  <a:lnTo>
                    <a:pt x="18038" y="14"/>
                  </a:lnTo>
                  <a:lnTo>
                    <a:pt x="17565" y="28"/>
                  </a:lnTo>
                  <a:lnTo>
                    <a:pt x="17093" y="55"/>
                  </a:lnTo>
                  <a:lnTo>
                    <a:pt x="16621" y="95"/>
                  </a:lnTo>
                  <a:lnTo>
                    <a:pt x="16149" y="149"/>
                  </a:lnTo>
                  <a:lnTo>
                    <a:pt x="15690" y="203"/>
                  </a:lnTo>
                  <a:lnTo>
                    <a:pt x="15232" y="271"/>
                  </a:lnTo>
                  <a:lnTo>
                    <a:pt x="14773" y="352"/>
                  </a:lnTo>
                  <a:lnTo>
                    <a:pt x="14328" y="446"/>
                  </a:lnTo>
                  <a:lnTo>
                    <a:pt x="13882" y="540"/>
                  </a:lnTo>
                  <a:lnTo>
                    <a:pt x="13437" y="648"/>
                  </a:lnTo>
                  <a:lnTo>
                    <a:pt x="12992" y="770"/>
                  </a:lnTo>
                  <a:lnTo>
                    <a:pt x="12560" y="905"/>
                  </a:lnTo>
                  <a:lnTo>
                    <a:pt x="12129" y="1040"/>
                  </a:lnTo>
                  <a:lnTo>
                    <a:pt x="11711" y="1201"/>
                  </a:lnTo>
                  <a:lnTo>
                    <a:pt x="11292" y="1350"/>
                  </a:lnTo>
                  <a:lnTo>
                    <a:pt x="10874" y="1525"/>
                  </a:lnTo>
                  <a:lnTo>
                    <a:pt x="10469" y="1701"/>
                  </a:lnTo>
                  <a:lnTo>
                    <a:pt x="10065" y="1890"/>
                  </a:lnTo>
                  <a:lnTo>
                    <a:pt x="9673" y="2078"/>
                  </a:lnTo>
                  <a:lnTo>
                    <a:pt x="9282" y="2294"/>
                  </a:lnTo>
                  <a:lnTo>
                    <a:pt x="8891" y="2497"/>
                  </a:lnTo>
                  <a:lnTo>
                    <a:pt x="8513" y="2726"/>
                  </a:lnTo>
                  <a:lnTo>
                    <a:pt x="8149" y="2955"/>
                  </a:lnTo>
                  <a:lnTo>
                    <a:pt x="7771" y="3198"/>
                  </a:lnTo>
                  <a:lnTo>
                    <a:pt x="7420" y="3441"/>
                  </a:lnTo>
                  <a:lnTo>
                    <a:pt x="7070" y="3697"/>
                  </a:lnTo>
                  <a:lnTo>
                    <a:pt x="6719" y="3967"/>
                  </a:lnTo>
                  <a:lnTo>
                    <a:pt x="6382" y="4237"/>
                  </a:lnTo>
                  <a:lnTo>
                    <a:pt x="6044" y="4520"/>
                  </a:lnTo>
                  <a:lnTo>
                    <a:pt x="5721" y="4803"/>
                  </a:lnTo>
                  <a:lnTo>
                    <a:pt x="5410" y="5100"/>
                  </a:lnTo>
                  <a:lnTo>
                    <a:pt x="5100" y="5411"/>
                  </a:lnTo>
                  <a:lnTo>
                    <a:pt x="4790" y="5721"/>
                  </a:lnTo>
                  <a:lnTo>
                    <a:pt x="4493" y="6031"/>
                  </a:lnTo>
                  <a:lnTo>
                    <a:pt x="4210" y="6368"/>
                  </a:lnTo>
                  <a:lnTo>
                    <a:pt x="3940" y="6692"/>
                  </a:lnTo>
                  <a:lnTo>
                    <a:pt x="3670" y="7029"/>
                  </a:lnTo>
                  <a:lnTo>
                    <a:pt x="3400" y="7380"/>
                  </a:lnTo>
                  <a:lnTo>
                    <a:pt x="3144" y="7731"/>
                  </a:lnTo>
                  <a:lnTo>
                    <a:pt x="2901" y="8095"/>
                  </a:lnTo>
                  <a:lnTo>
                    <a:pt x="2672" y="8473"/>
                  </a:lnTo>
                  <a:lnTo>
                    <a:pt x="2442" y="8837"/>
                  </a:lnTo>
                  <a:lnTo>
                    <a:pt x="2227" y="9228"/>
                  </a:lnTo>
                  <a:lnTo>
                    <a:pt x="2011" y="9606"/>
                  </a:lnTo>
                  <a:lnTo>
                    <a:pt x="1822" y="9997"/>
                  </a:lnTo>
                  <a:lnTo>
                    <a:pt x="1633" y="10402"/>
                  </a:lnTo>
                  <a:lnTo>
                    <a:pt x="1444" y="10807"/>
                  </a:lnTo>
                  <a:lnTo>
                    <a:pt x="1282" y="11225"/>
                  </a:lnTo>
                  <a:lnTo>
                    <a:pt x="1120" y="11643"/>
                  </a:lnTo>
                  <a:lnTo>
                    <a:pt x="972" y="12061"/>
                  </a:lnTo>
                  <a:lnTo>
                    <a:pt x="824" y="12493"/>
                  </a:lnTo>
                  <a:lnTo>
                    <a:pt x="702" y="12925"/>
                  </a:lnTo>
                  <a:lnTo>
                    <a:pt x="581" y="13357"/>
                  </a:lnTo>
                  <a:lnTo>
                    <a:pt x="473" y="13802"/>
                  </a:lnTo>
                  <a:lnTo>
                    <a:pt x="378" y="14260"/>
                  </a:lnTo>
                  <a:lnTo>
                    <a:pt x="284" y="14719"/>
                  </a:lnTo>
                  <a:lnTo>
                    <a:pt x="216" y="15178"/>
                  </a:lnTo>
                  <a:lnTo>
                    <a:pt x="149" y="15636"/>
                  </a:lnTo>
                  <a:lnTo>
                    <a:pt x="95" y="16109"/>
                  </a:lnTo>
                  <a:lnTo>
                    <a:pt x="55" y="16581"/>
                  </a:lnTo>
                  <a:lnTo>
                    <a:pt x="28" y="17066"/>
                  </a:lnTo>
                  <a:lnTo>
                    <a:pt x="1" y="17539"/>
                  </a:lnTo>
                  <a:lnTo>
                    <a:pt x="1" y="18024"/>
                  </a:lnTo>
                  <a:lnTo>
                    <a:pt x="1" y="18523"/>
                  </a:lnTo>
                  <a:lnTo>
                    <a:pt x="28" y="18996"/>
                  </a:lnTo>
                  <a:lnTo>
                    <a:pt x="55" y="19481"/>
                  </a:lnTo>
                  <a:lnTo>
                    <a:pt x="95" y="19953"/>
                  </a:lnTo>
                  <a:lnTo>
                    <a:pt x="149" y="20426"/>
                  </a:lnTo>
                  <a:lnTo>
                    <a:pt x="216" y="20898"/>
                  </a:lnTo>
                  <a:lnTo>
                    <a:pt x="284" y="21356"/>
                  </a:lnTo>
                  <a:lnTo>
                    <a:pt x="378" y="21815"/>
                  </a:lnTo>
                  <a:lnTo>
                    <a:pt x="473" y="22260"/>
                  </a:lnTo>
                  <a:lnTo>
                    <a:pt x="581" y="22706"/>
                  </a:lnTo>
                  <a:lnTo>
                    <a:pt x="702" y="23151"/>
                  </a:lnTo>
                  <a:lnTo>
                    <a:pt x="824" y="23582"/>
                  </a:lnTo>
                  <a:lnTo>
                    <a:pt x="972" y="24014"/>
                  </a:lnTo>
                  <a:lnTo>
                    <a:pt x="1120" y="24446"/>
                  </a:lnTo>
                  <a:lnTo>
                    <a:pt x="1282" y="24864"/>
                  </a:lnTo>
                  <a:lnTo>
                    <a:pt x="1444" y="25282"/>
                  </a:lnTo>
                  <a:lnTo>
                    <a:pt x="1633" y="25687"/>
                  </a:lnTo>
                  <a:lnTo>
                    <a:pt x="1822" y="26092"/>
                  </a:lnTo>
                  <a:lnTo>
                    <a:pt x="2011" y="26483"/>
                  </a:lnTo>
                  <a:lnTo>
                    <a:pt x="2227" y="26874"/>
                  </a:lnTo>
                  <a:lnTo>
                    <a:pt x="2442" y="27265"/>
                  </a:lnTo>
                  <a:lnTo>
                    <a:pt x="2672" y="27643"/>
                  </a:lnTo>
                  <a:lnTo>
                    <a:pt x="2901" y="28007"/>
                  </a:lnTo>
                  <a:lnTo>
                    <a:pt x="3144" y="28372"/>
                  </a:lnTo>
                  <a:lnTo>
                    <a:pt x="3400" y="28736"/>
                  </a:lnTo>
                  <a:lnTo>
                    <a:pt x="3670" y="29087"/>
                  </a:lnTo>
                  <a:lnTo>
                    <a:pt x="3940" y="29424"/>
                  </a:lnTo>
                  <a:lnTo>
                    <a:pt x="4210" y="29761"/>
                  </a:lnTo>
                  <a:lnTo>
                    <a:pt x="4493" y="30098"/>
                  </a:lnTo>
                  <a:lnTo>
                    <a:pt x="4790" y="30422"/>
                  </a:lnTo>
                  <a:lnTo>
                    <a:pt x="5100" y="30732"/>
                  </a:lnTo>
                  <a:lnTo>
                    <a:pt x="5410" y="31043"/>
                  </a:lnTo>
                  <a:lnTo>
                    <a:pt x="5721" y="31340"/>
                  </a:lnTo>
                  <a:lnTo>
                    <a:pt x="6044" y="31636"/>
                  </a:lnTo>
                  <a:lnTo>
                    <a:pt x="6382" y="31920"/>
                  </a:lnTo>
                  <a:lnTo>
                    <a:pt x="6719" y="32189"/>
                  </a:lnTo>
                  <a:lnTo>
                    <a:pt x="7070" y="32459"/>
                  </a:lnTo>
                  <a:lnTo>
                    <a:pt x="7420" y="32716"/>
                  </a:lnTo>
                  <a:lnTo>
                    <a:pt x="7771" y="32972"/>
                  </a:lnTo>
                  <a:lnTo>
                    <a:pt x="8149" y="33215"/>
                  </a:lnTo>
                  <a:lnTo>
                    <a:pt x="8513" y="33458"/>
                  </a:lnTo>
                  <a:lnTo>
                    <a:pt x="8891" y="33673"/>
                  </a:lnTo>
                  <a:lnTo>
                    <a:pt x="9282" y="33889"/>
                  </a:lnTo>
                  <a:lnTo>
                    <a:pt x="9673" y="34105"/>
                  </a:lnTo>
                  <a:lnTo>
                    <a:pt x="10065" y="34307"/>
                  </a:lnTo>
                  <a:lnTo>
                    <a:pt x="10469" y="34496"/>
                  </a:lnTo>
                  <a:lnTo>
                    <a:pt x="10874" y="34672"/>
                  </a:lnTo>
                  <a:lnTo>
                    <a:pt x="11292" y="34847"/>
                  </a:lnTo>
                  <a:lnTo>
                    <a:pt x="11711" y="35009"/>
                  </a:lnTo>
                  <a:lnTo>
                    <a:pt x="12129" y="35157"/>
                  </a:lnTo>
                  <a:lnTo>
                    <a:pt x="12560" y="35306"/>
                  </a:lnTo>
                  <a:lnTo>
                    <a:pt x="12992" y="35427"/>
                  </a:lnTo>
                  <a:lnTo>
                    <a:pt x="13437" y="35562"/>
                  </a:lnTo>
                  <a:lnTo>
                    <a:pt x="13882" y="35670"/>
                  </a:lnTo>
                  <a:lnTo>
                    <a:pt x="14328" y="35764"/>
                  </a:lnTo>
                  <a:lnTo>
                    <a:pt x="14773" y="35859"/>
                  </a:lnTo>
                  <a:lnTo>
                    <a:pt x="15232" y="35940"/>
                  </a:lnTo>
                  <a:lnTo>
                    <a:pt x="15690" y="36021"/>
                  </a:lnTo>
                  <a:lnTo>
                    <a:pt x="16149" y="36075"/>
                  </a:lnTo>
                  <a:lnTo>
                    <a:pt x="16621" y="36129"/>
                  </a:lnTo>
                  <a:lnTo>
                    <a:pt x="17093" y="36169"/>
                  </a:lnTo>
                  <a:lnTo>
                    <a:pt x="17565" y="36196"/>
                  </a:lnTo>
                  <a:lnTo>
                    <a:pt x="18038" y="36210"/>
                  </a:lnTo>
                  <a:lnTo>
                    <a:pt x="19009" y="36210"/>
                  </a:lnTo>
                  <a:lnTo>
                    <a:pt x="19481" y="36196"/>
                  </a:lnTo>
                  <a:lnTo>
                    <a:pt x="19953" y="36169"/>
                  </a:lnTo>
                  <a:lnTo>
                    <a:pt x="20425" y="36129"/>
                  </a:lnTo>
                  <a:lnTo>
                    <a:pt x="20898" y="36075"/>
                  </a:lnTo>
                  <a:lnTo>
                    <a:pt x="21356" y="36021"/>
                  </a:lnTo>
                  <a:lnTo>
                    <a:pt x="21815" y="35953"/>
                  </a:lnTo>
                  <a:lnTo>
                    <a:pt x="22274" y="35872"/>
                  </a:lnTo>
                  <a:lnTo>
                    <a:pt x="22719" y="35778"/>
                  </a:lnTo>
                  <a:lnTo>
                    <a:pt x="23178" y="35670"/>
                  </a:lnTo>
                  <a:lnTo>
                    <a:pt x="23623" y="35562"/>
                  </a:lnTo>
                  <a:lnTo>
                    <a:pt x="24054" y="35441"/>
                  </a:lnTo>
                  <a:lnTo>
                    <a:pt x="24486" y="35306"/>
                  </a:lnTo>
                  <a:lnTo>
                    <a:pt x="24918" y="35171"/>
                  </a:lnTo>
                  <a:lnTo>
                    <a:pt x="25350" y="35022"/>
                  </a:lnTo>
                  <a:lnTo>
                    <a:pt x="25768" y="34861"/>
                  </a:lnTo>
                  <a:lnTo>
                    <a:pt x="26186" y="34685"/>
                  </a:lnTo>
                  <a:lnTo>
                    <a:pt x="26591" y="34510"/>
                  </a:lnTo>
                  <a:lnTo>
                    <a:pt x="26995" y="34321"/>
                  </a:lnTo>
                  <a:lnTo>
                    <a:pt x="27387" y="34119"/>
                  </a:lnTo>
                  <a:lnTo>
                    <a:pt x="27778" y="33916"/>
                  </a:lnTo>
                  <a:lnTo>
                    <a:pt x="28169" y="33700"/>
                  </a:lnTo>
                  <a:lnTo>
                    <a:pt x="28547" y="33471"/>
                  </a:lnTo>
                  <a:lnTo>
                    <a:pt x="28925" y="33242"/>
                  </a:lnTo>
                  <a:lnTo>
                    <a:pt x="29289" y="32999"/>
                  </a:lnTo>
                  <a:lnTo>
                    <a:pt x="29653" y="32756"/>
                  </a:lnTo>
                  <a:lnTo>
                    <a:pt x="30004" y="32500"/>
                  </a:lnTo>
                  <a:lnTo>
                    <a:pt x="30355" y="32230"/>
                  </a:lnTo>
                  <a:lnTo>
                    <a:pt x="30692" y="31947"/>
                  </a:lnTo>
                  <a:lnTo>
                    <a:pt x="31029" y="31663"/>
                  </a:lnTo>
                  <a:lnTo>
                    <a:pt x="31353" y="31380"/>
                  </a:lnTo>
                  <a:lnTo>
                    <a:pt x="31677" y="31083"/>
                  </a:lnTo>
                  <a:lnTo>
                    <a:pt x="31987" y="30773"/>
                  </a:lnTo>
                  <a:lnTo>
                    <a:pt x="32284" y="30463"/>
                  </a:lnTo>
                  <a:lnTo>
                    <a:pt x="32580" y="30139"/>
                  </a:lnTo>
                  <a:lnTo>
                    <a:pt x="32877" y="29815"/>
                  </a:lnTo>
                  <a:lnTo>
                    <a:pt x="33147" y="29478"/>
                  </a:lnTo>
                  <a:lnTo>
                    <a:pt x="33430" y="29127"/>
                  </a:lnTo>
                  <a:lnTo>
                    <a:pt x="33687" y="28776"/>
                  </a:lnTo>
                  <a:lnTo>
                    <a:pt x="33943" y="28426"/>
                  </a:lnTo>
                  <a:lnTo>
                    <a:pt x="34186" y="28061"/>
                  </a:lnTo>
                  <a:lnTo>
                    <a:pt x="34429" y="27697"/>
                  </a:lnTo>
                  <a:lnTo>
                    <a:pt x="34658" y="27319"/>
                  </a:lnTo>
                  <a:lnTo>
                    <a:pt x="34874" y="26928"/>
                  </a:lnTo>
                  <a:lnTo>
                    <a:pt x="35076" y="26537"/>
                  </a:lnTo>
                  <a:lnTo>
                    <a:pt x="35279" y="26146"/>
                  </a:lnTo>
                  <a:lnTo>
                    <a:pt x="35467" y="25741"/>
                  </a:lnTo>
                  <a:lnTo>
                    <a:pt x="35656" y="25336"/>
                  </a:lnTo>
                  <a:lnTo>
                    <a:pt x="35832" y="24918"/>
                  </a:lnTo>
                  <a:lnTo>
                    <a:pt x="35980" y="24500"/>
                  </a:lnTo>
                  <a:lnTo>
                    <a:pt x="36142" y="24068"/>
                  </a:lnTo>
                  <a:lnTo>
                    <a:pt x="36277" y="23636"/>
                  </a:lnTo>
                  <a:lnTo>
                    <a:pt x="36412" y="23205"/>
                  </a:lnTo>
                  <a:lnTo>
                    <a:pt x="36533" y="22760"/>
                  </a:lnTo>
                  <a:lnTo>
                    <a:pt x="36641" y="22314"/>
                  </a:lnTo>
                  <a:lnTo>
                    <a:pt x="36736" y="21856"/>
                  </a:lnTo>
                  <a:lnTo>
                    <a:pt x="36817" y="21397"/>
                  </a:lnTo>
                  <a:lnTo>
                    <a:pt x="36897" y="20938"/>
                  </a:lnTo>
                  <a:lnTo>
                    <a:pt x="36965" y="20466"/>
                  </a:lnTo>
                  <a:lnTo>
                    <a:pt x="37019" y="19994"/>
                  </a:lnTo>
                  <a:lnTo>
                    <a:pt x="37059" y="19522"/>
                  </a:lnTo>
                  <a:lnTo>
                    <a:pt x="37086" y="19036"/>
                  </a:lnTo>
                  <a:lnTo>
                    <a:pt x="37100" y="18550"/>
                  </a:lnTo>
                  <a:lnTo>
                    <a:pt x="37113" y="18065"/>
                  </a:lnTo>
                  <a:lnTo>
                    <a:pt x="37100" y="17579"/>
                  </a:lnTo>
                  <a:lnTo>
                    <a:pt x="37086" y="17093"/>
                  </a:lnTo>
                  <a:lnTo>
                    <a:pt x="37059" y="16608"/>
                  </a:lnTo>
                  <a:lnTo>
                    <a:pt x="37019" y="16136"/>
                  </a:lnTo>
                  <a:lnTo>
                    <a:pt x="36965" y="15663"/>
                  </a:lnTo>
                  <a:lnTo>
                    <a:pt x="36897" y="15191"/>
                  </a:lnTo>
                  <a:lnTo>
                    <a:pt x="36817" y="14733"/>
                  </a:lnTo>
                  <a:lnTo>
                    <a:pt x="36736" y="14274"/>
                  </a:lnTo>
                  <a:lnTo>
                    <a:pt x="36641" y="13815"/>
                  </a:lnTo>
                  <a:lnTo>
                    <a:pt x="36533" y="13370"/>
                  </a:lnTo>
                  <a:lnTo>
                    <a:pt x="36412" y="12938"/>
                  </a:lnTo>
                  <a:lnTo>
                    <a:pt x="36277" y="12493"/>
                  </a:lnTo>
                  <a:lnTo>
                    <a:pt x="36142" y="12061"/>
                  </a:lnTo>
                  <a:lnTo>
                    <a:pt x="35980" y="11643"/>
                  </a:lnTo>
                  <a:lnTo>
                    <a:pt x="35832" y="11225"/>
                  </a:lnTo>
                  <a:lnTo>
                    <a:pt x="35656" y="10807"/>
                  </a:lnTo>
                  <a:lnTo>
                    <a:pt x="35467" y="10402"/>
                  </a:lnTo>
                  <a:lnTo>
                    <a:pt x="35279" y="9997"/>
                  </a:lnTo>
                  <a:lnTo>
                    <a:pt x="35076" y="9606"/>
                  </a:lnTo>
                  <a:lnTo>
                    <a:pt x="34874" y="9215"/>
                  </a:lnTo>
                  <a:lnTo>
                    <a:pt x="34658" y="8837"/>
                  </a:lnTo>
                  <a:lnTo>
                    <a:pt x="34429" y="8459"/>
                  </a:lnTo>
                  <a:lnTo>
                    <a:pt x="34186" y="8095"/>
                  </a:lnTo>
                  <a:lnTo>
                    <a:pt x="33943" y="7731"/>
                  </a:lnTo>
                  <a:lnTo>
                    <a:pt x="33687" y="7380"/>
                  </a:lnTo>
                  <a:lnTo>
                    <a:pt x="33430" y="7029"/>
                  </a:lnTo>
                  <a:lnTo>
                    <a:pt x="33147" y="6692"/>
                  </a:lnTo>
                  <a:lnTo>
                    <a:pt x="32877" y="6355"/>
                  </a:lnTo>
                  <a:lnTo>
                    <a:pt x="32580" y="6031"/>
                  </a:lnTo>
                  <a:lnTo>
                    <a:pt x="32284" y="5707"/>
                  </a:lnTo>
                  <a:lnTo>
                    <a:pt x="31987" y="5397"/>
                  </a:lnTo>
                  <a:lnTo>
                    <a:pt x="31677" y="5100"/>
                  </a:lnTo>
                  <a:lnTo>
                    <a:pt x="31353" y="4803"/>
                  </a:lnTo>
                  <a:lnTo>
                    <a:pt x="31029" y="4507"/>
                  </a:lnTo>
                  <a:lnTo>
                    <a:pt x="30692" y="4237"/>
                  </a:lnTo>
                  <a:lnTo>
                    <a:pt x="30355" y="3954"/>
                  </a:lnTo>
                  <a:lnTo>
                    <a:pt x="30004" y="3697"/>
                  </a:lnTo>
                  <a:lnTo>
                    <a:pt x="29653" y="3441"/>
                  </a:lnTo>
                  <a:lnTo>
                    <a:pt x="29289" y="3185"/>
                  </a:lnTo>
                  <a:lnTo>
                    <a:pt x="28925" y="2955"/>
                  </a:lnTo>
                  <a:lnTo>
                    <a:pt x="28547" y="2726"/>
                  </a:lnTo>
                  <a:lnTo>
                    <a:pt x="28169" y="2497"/>
                  </a:lnTo>
                  <a:lnTo>
                    <a:pt x="27778" y="2281"/>
                  </a:lnTo>
                  <a:lnTo>
                    <a:pt x="27387" y="2078"/>
                  </a:lnTo>
                  <a:lnTo>
                    <a:pt x="26995" y="1890"/>
                  </a:lnTo>
                  <a:lnTo>
                    <a:pt x="26591" y="1701"/>
                  </a:lnTo>
                  <a:lnTo>
                    <a:pt x="26186" y="1525"/>
                  </a:lnTo>
                  <a:lnTo>
                    <a:pt x="25768" y="1350"/>
                  </a:lnTo>
                  <a:lnTo>
                    <a:pt x="25350" y="1188"/>
                  </a:lnTo>
                  <a:lnTo>
                    <a:pt x="24918" y="1040"/>
                  </a:lnTo>
                  <a:lnTo>
                    <a:pt x="24486" y="905"/>
                  </a:lnTo>
                  <a:lnTo>
                    <a:pt x="24054" y="770"/>
                  </a:lnTo>
                  <a:lnTo>
                    <a:pt x="23623" y="648"/>
                  </a:lnTo>
                  <a:lnTo>
                    <a:pt x="23178" y="540"/>
                  </a:lnTo>
                  <a:lnTo>
                    <a:pt x="22719" y="446"/>
                  </a:lnTo>
                  <a:lnTo>
                    <a:pt x="22274" y="352"/>
                  </a:lnTo>
                  <a:lnTo>
                    <a:pt x="21815" y="271"/>
                  </a:lnTo>
                  <a:lnTo>
                    <a:pt x="21356" y="203"/>
                  </a:lnTo>
                  <a:lnTo>
                    <a:pt x="20898" y="149"/>
                  </a:lnTo>
                  <a:lnTo>
                    <a:pt x="20425" y="95"/>
                  </a:lnTo>
                  <a:lnTo>
                    <a:pt x="19953" y="55"/>
                  </a:lnTo>
                  <a:lnTo>
                    <a:pt x="19481" y="28"/>
                  </a:lnTo>
                  <a:lnTo>
                    <a:pt x="19009" y="14"/>
                  </a:lnTo>
                  <a:lnTo>
                    <a:pt x="18523"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7" name="Google Shape;1927;p156"/>
            <p:cNvSpPr/>
            <p:nvPr/>
          </p:nvSpPr>
          <p:spPr>
            <a:xfrm>
              <a:off x="6021600" y="3432700"/>
              <a:ext cx="293450" cy="206775"/>
            </a:xfrm>
            <a:custGeom>
              <a:rect b="b" l="l" r="r" t="t"/>
              <a:pathLst>
                <a:path extrusionOk="0" h="8271" w="11738">
                  <a:moveTo>
                    <a:pt x="11738" y="0"/>
                  </a:moveTo>
                  <a:lnTo>
                    <a:pt x="11481" y="108"/>
                  </a:lnTo>
                  <a:lnTo>
                    <a:pt x="11211" y="203"/>
                  </a:lnTo>
                  <a:lnTo>
                    <a:pt x="10942" y="284"/>
                  </a:lnTo>
                  <a:lnTo>
                    <a:pt x="10658" y="338"/>
                  </a:lnTo>
                  <a:lnTo>
                    <a:pt x="9647" y="540"/>
                  </a:lnTo>
                  <a:lnTo>
                    <a:pt x="8513" y="742"/>
                  </a:lnTo>
                  <a:lnTo>
                    <a:pt x="7407" y="931"/>
                  </a:lnTo>
                  <a:lnTo>
                    <a:pt x="6449" y="1080"/>
                  </a:lnTo>
                  <a:lnTo>
                    <a:pt x="5653" y="1201"/>
                  </a:lnTo>
                  <a:lnTo>
                    <a:pt x="4911" y="1336"/>
                  </a:lnTo>
                  <a:lnTo>
                    <a:pt x="4223" y="1471"/>
                  </a:lnTo>
                  <a:lnTo>
                    <a:pt x="3589" y="1619"/>
                  </a:lnTo>
                  <a:lnTo>
                    <a:pt x="3009" y="1768"/>
                  </a:lnTo>
                  <a:lnTo>
                    <a:pt x="2483" y="1943"/>
                  </a:lnTo>
                  <a:lnTo>
                    <a:pt x="2240" y="2024"/>
                  </a:lnTo>
                  <a:lnTo>
                    <a:pt x="2011" y="2118"/>
                  </a:lnTo>
                  <a:lnTo>
                    <a:pt x="1795" y="2213"/>
                  </a:lnTo>
                  <a:lnTo>
                    <a:pt x="1579" y="2321"/>
                  </a:lnTo>
                  <a:lnTo>
                    <a:pt x="1390" y="2429"/>
                  </a:lnTo>
                  <a:lnTo>
                    <a:pt x="1215" y="2537"/>
                  </a:lnTo>
                  <a:lnTo>
                    <a:pt x="1040" y="2658"/>
                  </a:lnTo>
                  <a:lnTo>
                    <a:pt x="891" y="2779"/>
                  </a:lnTo>
                  <a:lnTo>
                    <a:pt x="743" y="2901"/>
                  </a:lnTo>
                  <a:lnTo>
                    <a:pt x="621" y="3036"/>
                  </a:lnTo>
                  <a:lnTo>
                    <a:pt x="500" y="3184"/>
                  </a:lnTo>
                  <a:lnTo>
                    <a:pt x="392" y="3332"/>
                  </a:lnTo>
                  <a:lnTo>
                    <a:pt x="298" y="3481"/>
                  </a:lnTo>
                  <a:lnTo>
                    <a:pt x="217" y="3643"/>
                  </a:lnTo>
                  <a:lnTo>
                    <a:pt x="149" y="3818"/>
                  </a:lnTo>
                  <a:lnTo>
                    <a:pt x="95" y="3994"/>
                  </a:lnTo>
                  <a:lnTo>
                    <a:pt x="55" y="4182"/>
                  </a:lnTo>
                  <a:lnTo>
                    <a:pt x="28" y="4385"/>
                  </a:lnTo>
                  <a:lnTo>
                    <a:pt x="1" y="4587"/>
                  </a:lnTo>
                  <a:lnTo>
                    <a:pt x="1" y="4789"/>
                  </a:lnTo>
                  <a:lnTo>
                    <a:pt x="14" y="4992"/>
                  </a:lnTo>
                  <a:lnTo>
                    <a:pt x="28" y="5181"/>
                  </a:lnTo>
                  <a:lnTo>
                    <a:pt x="68" y="5370"/>
                  </a:lnTo>
                  <a:lnTo>
                    <a:pt x="122" y="5558"/>
                  </a:lnTo>
                  <a:lnTo>
                    <a:pt x="190" y="5734"/>
                  </a:lnTo>
                  <a:lnTo>
                    <a:pt x="271" y="5909"/>
                  </a:lnTo>
                  <a:lnTo>
                    <a:pt x="351" y="6085"/>
                  </a:lnTo>
                  <a:lnTo>
                    <a:pt x="459" y="6246"/>
                  </a:lnTo>
                  <a:lnTo>
                    <a:pt x="567" y="6395"/>
                  </a:lnTo>
                  <a:lnTo>
                    <a:pt x="702" y="6543"/>
                  </a:lnTo>
                  <a:lnTo>
                    <a:pt x="837" y="6692"/>
                  </a:lnTo>
                  <a:lnTo>
                    <a:pt x="986" y="6840"/>
                  </a:lnTo>
                  <a:lnTo>
                    <a:pt x="1134" y="6975"/>
                  </a:lnTo>
                  <a:lnTo>
                    <a:pt x="1296" y="7096"/>
                  </a:lnTo>
                  <a:lnTo>
                    <a:pt x="1471" y="7218"/>
                  </a:lnTo>
                  <a:lnTo>
                    <a:pt x="1647" y="7339"/>
                  </a:lnTo>
                  <a:lnTo>
                    <a:pt x="1835" y="7447"/>
                  </a:lnTo>
                  <a:lnTo>
                    <a:pt x="2038" y="7555"/>
                  </a:lnTo>
                  <a:lnTo>
                    <a:pt x="2240" y="7649"/>
                  </a:lnTo>
                  <a:lnTo>
                    <a:pt x="2443" y="7744"/>
                  </a:lnTo>
                  <a:lnTo>
                    <a:pt x="2874" y="7892"/>
                  </a:lnTo>
                  <a:lnTo>
                    <a:pt x="3319" y="8027"/>
                  </a:lnTo>
                  <a:lnTo>
                    <a:pt x="3765" y="8135"/>
                  </a:lnTo>
                  <a:lnTo>
                    <a:pt x="4237" y="8216"/>
                  </a:lnTo>
                  <a:lnTo>
                    <a:pt x="4709" y="8257"/>
                  </a:lnTo>
                  <a:lnTo>
                    <a:pt x="5168" y="8270"/>
                  </a:lnTo>
                  <a:lnTo>
                    <a:pt x="5545" y="8257"/>
                  </a:lnTo>
                  <a:lnTo>
                    <a:pt x="5977" y="8216"/>
                  </a:lnTo>
                  <a:lnTo>
                    <a:pt x="6449" y="8135"/>
                  </a:lnTo>
                  <a:lnTo>
                    <a:pt x="6706" y="8095"/>
                  </a:lnTo>
                  <a:lnTo>
                    <a:pt x="6962" y="8027"/>
                  </a:lnTo>
                  <a:lnTo>
                    <a:pt x="7232" y="7960"/>
                  </a:lnTo>
                  <a:lnTo>
                    <a:pt x="7502" y="7865"/>
                  </a:lnTo>
                  <a:lnTo>
                    <a:pt x="7771" y="7771"/>
                  </a:lnTo>
                  <a:lnTo>
                    <a:pt x="8055" y="7676"/>
                  </a:lnTo>
                  <a:lnTo>
                    <a:pt x="8324" y="7555"/>
                  </a:lnTo>
                  <a:lnTo>
                    <a:pt x="8608" y="7420"/>
                  </a:lnTo>
                  <a:lnTo>
                    <a:pt x="8878" y="7272"/>
                  </a:lnTo>
                  <a:lnTo>
                    <a:pt x="9147" y="7110"/>
                  </a:lnTo>
                  <a:lnTo>
                    <a:pt x="9404" y="6934"/>
                  </a:lnTo>
                  <a:lnTo>
                    <a:pt x="9660" y="6746"/>
                  </a:lnTo>
                  <a:lnTo>
                    <a:pt x="9903" y="6543"/>
                  </a:lnTo>
                  <a:lnTo>
                    <a:pt x="10146" y="6327"/>
                  </a:lnTo>
                  <a:lnTo>
                    <a:pt x="10375" y="6085"/>
                  </a:lnTo>
                  <a:lnTo>
                    <a:pt x="10591" y="5828"/>
                  </a:lnTo>
                  <a:lnTo>
                    <a:pt x="10780" y="5558"/>
                  </a:lnTo>
                  <a:lnTo>
                    <a:pt x="10969" y="5275"/>
                  </a:lnTo>
                  <a:lnTo>
                    <a:pt x="11144" y="4965"/>
                  </a:lnTo>
                  <a:lnTo>
                    <a:pt x="11292" y="4641"/>
                  </a:lnTo>
                  <a:lnTo>
                    <a:pt x="11427" y="4290"/>
                  </a:lnTo>
                  <a:lnTo>
                    <a:pt x="11535" y="3926"/>
                  </a:lnTo>
                  <a:lnTo>
                    <a:pt x="11616" y="3535"/>
                  </a:lnTo>
                  <a:lnTo>
                    <a:pt x="11684" y="3117"/>
                  </a:lnTo>
                  <a:lnTo>
                    <a:pt x="11724" y="2698"/>
                  </a:lnTo>
                  <a:lnTo>
                    <a:pt x="11738" y="2240"/>
                  </a:lnTo>
                  <a:lnTo>
                    <a:pt x="11738"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15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ustom Layout 1">
  <p:cSld name="CUSTOM_7">
    <p:bg>
      <p:bgPr>
        <a:solidFill>
          <a:schemeClr val="dk1"/>
        </a:solidFill>
      </p:bgPr>
    </p:bg>
    <p:spTree>
      <p:nvGrpSpPr>
        <p:cNvPr id="1928" name="Shape 1928"/>
        <p:cNvGrpSpPr/>
        <p:nvPr/>
      </p:nvGrpSpPr>
      <p:grpSpPr>
        <a:xfrm>
          <a:off x="0" y="0"/>
          <a:ext cx="0" cy="0"/>
          <a:chOff x="0" y="0"/>
          <a:chExt cx="0" cy="0"/>
        </a:xfrm>
      </p:grpSpPr>
      <p:sp>
        <p:nvSpPr>
          <p:cNvPr id="1929" name="Google Shape;1929;p157"/>
          <p:cNvSpPr txBox="1"/>
          <p:nvPr>
            <p:ph type="title"/>
          </p:nvPr>
        </p:nvSpPr>
        <p:spPr>
          <a:xfrm>
            <a:off x="425200" y="4106300"/>
            <a:ext cx="8293500" cy="393600"/>
          </a:xfrm>
          <a:prstGeom prst="rect">
            <a:avLst/>
          </a:prstGeom>
          <a:noFill/>
          <a:ln>
            <a:noFill/>
          </a:ln>
        </p:spPr>
        <p:txBody>
          <a:bodyPr anchorCtr="0" anchor="ctr" bIns="0" lIns="0" spcFirstLastPara="1" rIns="0" wrap="square" tIns="0">
            <a:noAutofit/>
          </a:bodyPr>
          <a:lstStyle>
            <a:lvl1pPr lvl="0" rtl="0" algn="ctr">
              <a:lnSpc>
                <a:spcPct val="90000"/>
              </a:lnSpc>
              <a:spcBef>
                <a:spcPts val="0"/>
              </a:spcBef>
              <a:spcAft>
                <a:spcPts val="0"/>
              </a:spcAft>
              <a:buClr>
                <a:srgbClr val="FFFFFF"/>
              </a:buClr>
              <a:buSzPts val="4800"/>
              <a:buFont typeface="Helvetica Neue"/>
              <a:buNone/>
              <a:defRPr b="1" sz="1600">
                <a:solidFill>
                  <a:schemeClr val="lt2"/>
                </a:solidFill>
                <a:latin typeface="Helvetica Neue"/>
                <a:ea typeface="Helvetica Neue"/>
                <a:cs typeface="Helvetica Neue"/>
                <a:sym typeface="Helvetica Neue"/>
              </a:defRPr>
            </a:lvl1pPr>
            <a:lvl2pPr lvl="1" rtl="0" algn="ctr">
              <a:lnSpc>
                <a:spcPct val="90000"/>
              </a:lnSpc>
              <a:spcBef>
                <a:spcPts val="0"/>
              </a:spcBef>
              <a:spcAft>
                <a:spcPts val="0"/>
              </a:spcAft>
              <a:buClr>
                <a:srgbClr val="FFFFFF"/>
              </a:buClr>
              <a:buSzPts val="4800"/>
              <a:buFont typeface="Helvetica Neue"/>
              <a:buNone/>
              <a:defRPr b="1" sz="4800">
                <a:solidFill>
                  <a:srgbClr val="FFFFFF"/>
                </a:solidFill>
                <a:latin typeface="Helvetica Neue"/>
                <a:ea typeface="Helvetica Neue"/>
                <a:cs typeface="Helvetica Neue"/>
                <a:sym typeface="Helvetica Neue"/>
              </a:defRPr>
            </a:lvl2pPr>
            <a:lvl3pPr lvl="2" rtl="0" algn="ctr">
              <a:lnSpc>
                <a:spcPct val="90000"/>
              </a:lnSpc>
              <a:spcBef>
                <a:spcPts val="0"/>
              </a:spcBef>
              <a:spcAft>
                <a:spcPts val="0"/>
              </a:spcAft>
              <a:buClr>
                <a:srgbClr val="FFFFFF"/>
              </a:buClr>
              <a:buSzPts val="4800"/>
              <a:buFont typeface="Helvetica Neue"/>
              <a:buNone/>
              <a:defRPr b="1" sz="4800">
                <a:solidFill>
                  <a:srgbClr val="FFFFFF"/>
                </a:solidFill>
                <a:latin typeface="Helvetica Neue"/>
                <a:ea typeface="Helvetica Neue"/>
                <a:cs typeface="Helvetica Neue"/>
                <a:sym typeface="Helvetica Neue"/>
              </a:defRPr>
            </a:lvl3pPr>
            <a:lvl4pPr lvl="3" rtl="0" algn="ctr">
              <a:lnSpc>
                <a:spcPct val="90000"/>
              </a:lnSpc>
              <a:spcBef>
                <a:spcPts val="0"/>
              </a:spcBef>
              <a:spcAft>
                <a:spcPts val="0"/>
              </a:spcAft>
              <a:buClr>
                <a:srgbClr val="FFFFFF"/>
              </a:buClr>
              <a:buSzPts val="4800"/>
              <a:buFont typeface="Helvetica Neue"/>
              <a:buNone/>
              <a:defRPr b="1" sz="4800">
                <a:solidFill>
                  <a:srgbClr val="FFFFFF"/>
                </a:solidFill>
                <a:latin typeface="Helvetica Neue"/>
                <a:ea typeface="Helvetica Neue"/>
                <a:cs typeface="Helvetica Neue"/>
                <a:sym typeface="Helvetica Neue"/>
              </a:defRPr>
            </a:lvl4pPr>
            <a:lvl5pPr lvl="4" rtl="0" algn="ctr">
              <a:lnSpc>
                <a:spcPct val="90000"/>
              </a:lnSpc>
              <a:spcBef>
                <a:spcPts val="0"/>
              </a:spcBef>
              <a:spcAft>
                <a:spcPts val="0"/>
              </a:spcAft>
              <a:buClr>
                <a:srgbClr val="FFFFFF"/>
              </a:buClr>
              <a:buSzPts val="4800"/>
              <a:buFont typeface="Helvetica Neue"/>
              <a:buNone/>
              <a:defRPr b="1" sz="4800">
                <a:solidFill>
                  <a:srgbClr val="FFFFFF"/>
                </a:solidFill>
                <a:latin typeface="Helvetica Neue"/>
                <a:ea typeface="Helvetica Neue"/>
                <a:cs typeface="Helvetica Neue"/>
                <a:sym typeface="Helvetica Neue"/>
              </a:defRPr>
            </a:lvl5pPr>
            <a:lvl6pPr lvl="5" rtl="0" algn="ctr">
              <a:lnSpc>
                <a:spcPct val="90000"/>
              </a:lnSpc>
              <a:spcBef>
                <a:spcPts val="0"/>
              </a:spcBef>
              <a:spcAft>
                <a:spcPts val="0"/>
              </a:spcAft>
              <a:buClr>
                <a:srgbClr val="FFFFFF"/>
              </a:buClr>
              <a:buSzPts val="4800"/>
              <a:buFont typeface="Helvetica Neue"/>
              <a:buNone/>
              <a:defRPr b="1" sz="4800">
                <a:solidFill>
                  <a:srgbClr val="FFFFFF"/>
                </a:solidFill>
                <a:latin typeface="Helvetica Neue"/>
                <a:ea typeface="Helvetica Neue"/>
                <a:cs typeface="Helvetica Neue"/>
                <a:sym typeface="Helvetica Neue"/>
              </a:defRPr>
            </a:lvl6pPr>
            <a:lvl7pPr lvl="6" rtl="0" algn="ctr">
              <a:lnSpc>
                <a:spcPct val="90000"/>
              </a:lnSpc>
              <a:spcBef>
                <a:spcPts val="0"/>
              </a:spcBef>
              <a:spcAft>
                <a:spcPts val="0"/>
              </a:spcAft>
              <a:buClr>
                <a:srgbClr val="FFFFFF"/>
              </a:buClr>
              <a:buSzPts val="4800"/>
              <a:buFont typeface="Helvetica Neue"/>
              <a:buNone/>
              <a:defRPr b="1" sz="4800">
                <a:solidFill>
                  <a:srgbClr val="FFFFFF"/>
                </a:solidFill>
                <a:latin typeface="Helvetica Neue"/>
                <a:ea typeface="Helvetica Neue"/>
                <a:cs typeface="Helvetica Neue"/>
                <a:sym typeface="Helvetica Neue"/>
              </a:defRPr>
            </a:lvl7pPr>
            <a:lvl8pPr lvl="7" rtl="0" algn="ctr">
              <a:lnSpc>
                <a:spcPct val="90000"/>
              </a:lnSpc>
              <a:spcBef>
                <a:spcPts val="0"/>
              </a:spcBef>
              <a:spcAft>
                <a:spcPts val="0"/>
              </a:spcAft>
              <a:buClr>
                <a:srgbClr val="FFFFFF"/>
              </a:buClr>
              <a:buSzPts val="4800"/>
              <a:buFont typeface="Helvetica Neue"/>
              <a:buNone/>
              <a:defRPr b="1" sz="4800">
                <a:solidFill>
                  <a:srgbClr val="FFFFFF"/>
                </a:solidFill>
                <a:latin typeface="Helvetica Neue"/>
                <a:ea typeface="Helvetica Neue"/>
                <a:cs typeface="Helvetica Neue"/>
                <a:sym typeface="Helvetica Neue"/>
              </a:defRPr>
            </a:lvl8pPr>
            <a:lvl9pPr lvl="8" rtl="0" algn="ctr">
              <a:lnSpc>
                <a:spcPct val="90000"/>
              </a:lnSpc>
              <a:spcBef>
                <a:spcPts val="0"/>
              </a:spcBef>
              <a:spcAft>
                <a:spcPts val="0"/>
              </a:spcAft>
              <a:buClr>
                <a:srgbClr val="FFFFFF"/>
              </a:buClr>
              <a:buSzPts val="4800"/>
              <a:buFont typeface="Helvetica Neue"/>
              <a:buNone/>
              <a:defRPr b="1" sz="4800">
                <a:solidFill>
                  <a:srgbClr val="FFFFFF"/>
                </a:solidFill>
                <a:latin typeface="Helvetica Neue"/>
                <a:ea typeface="Helvetica Neue"/>
                <a:cs typeface="Helvetica Neue"/>
                <a:sym typeface="Helvetica Neue"/>
              </a:defRPr>
            </a:lvl9pPr>
          </a:lstStyle>
          <a:p/>
        </p:txBody>
      </p:sp>
      <p:grpSp>
        <p:nvGrpSpPr>
          <p:cNvPr id="1930" name="Google Shape;1930;p157"/>
          <p:cNvGrpSpPr/>
          <p:nvPr/>
        </p:nvGrpSpPr>
        <p:grpSpPr>
          <a:xfrm>
            <a:off x="6907954" y="79924"/>
            <a:ext cx="2146993" cy="713926"/>
            <a:chOff x="6907954" y="44329"/>
            <a:chExt cx="2146993" cy="713926"/>
          </a:xfrm>
        </p:grpSpPr>
        <p:sp>
          <p:nvSpPr>
            <p:cNvPr id="1931" name="Google Shape;1931;p157"/>
            <p:cNvSpPr/>
            <p:nvPr/>
          </p:nvSpPr>
          <p:spPr>
            <a:xfrm rot="5400000">
              <a:off x="8382259" y="43241"/>
              <a:ext cx="23013" cy="25189"/>
            </a:xfrm>
            <a:custGeom>
              <a:rect b="b" l="l" r="r" t="t"/>
              <a:pathLst>
                <a:path extrusionOk="0" h="626" w="572">
                  <a:moveTo>
                    <a:pt x="286" y="0"/>
                  </a:moveTo>
                  <a:lnTo>
                    <a:pt x="233" y="9"/>
                  </a:lnTo>
                  <a:lnTo>
                    <a:pt x="125" y="54"/>
                  </a:lnTo>
                  <a:lnTo>
                    <a:pt x="45" y="143"/>
                  </a:lnTo>
                  <a:lnTo>
                    <a:pt x="0" y="250"/>
                  </a:lnTo>
                  <a:lnTo>
                    <a:pt x="0" y="313"/>
                  </a:lnTo>
                  <a:lnTo>
                    <a:pt x="0" y="375"/>
                  </a:lnTo>
                  <a:lnTo>
                    <a:pt x="45" y="491"/>
                  </a:lnTo>
                  <a:lnTo>
                    <a:pt x="125" y="581"/>
                  </a:lnTo>
                  <a:lnTo>
                    <a:pt x="233" y="625"/>
                  </a:lnTo>
                  <a:lnTo>
                    <a:pt x="349" y="625"/>
                  </a:lnTo>
                  <a:lnTo>
                    <a:pt x="447" y="581"/>
                  </a:lnTo>
                  <a:lnTo>
                    <a:pt x="527" y="491"/>
                  </a:lnTo>
                  <a:lnTo>
                    <a:pt x="572" y="375"/>
                  </a:lnTo>
                  <a:lnTo>
                    <a:pt x="572" y="313"/>
                  </a:lnTo>
                  <a:lnTo>
                    <a:pt x="572" y="250"/>
                  </a:lnTo>
                  <a:lnTo>
                    <a:pt x="527" y="143"/>
                  </a:lnTo>
                  <a:lnTo>
                    <a:pt x="447" y="54"/>
                  </a:lnTo>
                  <a:lnTo>
                    <a:pt x="349" y="9"/>
                  </a:lnTo>
                  <a:lnTo>
                    <a:pt x="286"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32" name="Google Shape;1932;p157"/>
            <p:cNvSpPr/>
            <p:nvPr/>
          </p:nvSpPr>
          <p:spPr>
            <a:xfrm rot="5400000">
              <a:off x="8216781" y="43060"/>
              <a:ext cx="23013" cy="25551"/>
            </a:xfrm>
            <a:custGeom>
              <a:rect b="b" l="l" r="r" t="t"/>
              <a:pathLst>
                <a:path extrusionOk="0" h="635" w="572">
                  <a:moveTo>
                    <a:pt x="286" y="0"/>
                  </a:moveTo>
                  <a:lnTo>
                    <a:pt x="233" y="9"/>
                  </a:lnTo>
                  <a:lnTo>
                    <a:pt x="125" y="54"/>
                  </a:lnTo>
                  <a:lnTo>
                    <a:pt x="45" y="143"/>
                  </a:lnTo>
                  <a:lnTo>
                    <a:pt x="0" y="250"/>
                  </a:lnTo>
                  <a:lnTo>
                    <a:pt x="0" y="313"/>
                  </a:lnTo>
                  <a:lnTo>
                    <a:pt x="0" y="384"/>
                  </a:lnTo>
                  <a:lnTo>
                    <a:pt x="45" y="491"/>
                  </a:lnTo>
                  <a:lnTo>
                    <a:pt x="125" y="581"/>
                  </a:lnTo>
                  <a:lnTo>
                    <a:pt x="233" y="625"/>
                  </a:lnTo>
                  <a:lnTo>
                    <a:pt x="286" y="634"/>
                  </a:lnTo>
                  <a:lnTo>
                    <a:pt x="349" y="625"/>
                  </a:lnTo>
                  <a:lnTo>
                    <a:pt x="447" y="581"/>
                  </a:lnTo>
                  <a:lnTo>
                    <a:pt x="527" y="491"/>
                  </a:lnTo>
                  <a:lnTo>
                    <a:pt x="572" y="384"/>
                  </a:lnTo>
                  <a:lnTo>
                    <a:pt x="572" y="313"/>
                  </a:lnTo>
                  <a:lnTo>
                    <a:pt x="572" y="250"/>
                  </a:lnTo>
                  <a:lnTo>
                    <a:pt x="527" y="143"/>
                  </a:lnTo>
                  <a:lnTo>
                    <a:pt x="447" y="54"/>
                  </a:lnTo>
                  <a:lnTo>
                    <a:pt x="349" y="9"/>
                  </a:lnTo>
                  <a:lnTo>
                    <a:pt x="286"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33" name="Google Shape;1933;p157"/>
            <p:cNvSpPr/>
            <p:nvPr/>
          </p:nvSpPr>
          <p:spPr>
            <a:xfrm rot="5400000">
              <a:off x="8051345" y="43241"/>
              <a:ext cx="23013" cy="25189"/>
            </a:xfrm>
            <a:custGeom>
              <a:rect b="b" l="l" r="r" t="t"/>
              <a:pathLst>
                <a:path extrusionOk="0" h="626" w="572">
                  <a:moveTo>
                    <a:pt x="233" y="1"/>
                  </a:moveTo>
                  <a:lnTo>
                    <a:pt x="125" y="54"/>
                  </a:lnTo>
                  <a:lnTo>
                    <a:pt x="45" y="135"/>
                  </a:lnTo>
                  <a:lnTo>
                    <a:pt x="0" y="251"/>
                  </a:lnTo>
                  <a:lnTo>
                    <a:pt x="0" y="313"/>
                  </a:lnTo>
                  <a:lnTo>
                    <a:pt x="0" y="376"/>
                  </a:lnTo>
                  <a:lnTo>
                    <a:pt x="45" y="492"/>
                  </a:lnTo>
                  <a:lnTo>
                    <a:pt x="125" y="572"/>
                  </a:lnTo>
                  <a:lnTo>
                    <a:pt x="233" y="617"/>
                  </a:lnTo>
                  <a:lnTo>
                    <a:pt x="286" y="626"/>
                  </a:lnTo>
                  <a:lnTo>
                    <a:pt x="349" y="617"/>
                  </a:lnTo>
                  <a:lnTo>
                    <a:pt x="447" y="572"/>
                  </a:lnTo>
                  <a:lnTo>
                    <a:pt x="527" y="492"/>
                  </a:lnTo>
                  <a:lnTo>
                    <a:pt x="572" y="376"/>
                  </a:lnTo>
                  <a:lnTo>
                    <a:pt x="572" y="313"/>
                  </a:lnTo>
                  <a:lnTo>
                    <a:pt x="572" y="251"/>
                  </a:lnTo>
                  <a:lnTo>
                    <a:pt x="527" y="135"/>
                  </a:lnTo>
                  <a:lnTo>
                    <a:pt x="447" y="54"/>
                  </a:lnTo>
                  <a:lnTo>
                    <a:pt x="34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34" name="Google Shape;1934;p157"/>
            <p:cNvSpPr/>
            <p:nvPr/>
          </p:nvSpPr>
          <p:spPr>
            <a:xfrm rot="5400000">
              <a:off x="7886049" y="43241"/>
              <a:ext cx="23013" cy="25189"/>
            </a:xfrm>
            <a:custGeom>
              <a:rect b="b" l="l" r="r" t="t"/>
              <a:pathLst>
                <a:path extrusionOk="0" h="626" w="572">
                  <a:moveTo>
                    <a:pt x="233" y="1"/>
                  </a:moveTo>
                  <a:lnTo>
                    <a:pt x="125" y="54"/>
                  </a:lnTo>
                  <a:lnTo>
                    <a:pt x="45" y="135"/>
                  </a:lnTo>
                  <a:lnTo>
                    <a:pt x="0" y="251"/>
                  </a:lnTo>
                  <a:lnTo>
                    <a:pt x="0" y="313"/>
                  </a:lnTo>
                  <a:lnTo>
                    <a:pt x="0" y="376"/>
                  </a:lnTo>
                  <a:lnTo>
                    <a:pt x="45" y="492"/>
                  </a:lnTo>
                  <a:lnTo>
                    <a:pt x="125" y="572"/>
                  </a:lnTo>
                  <a:lnTo>
                    <a:pt x="233" y="626"/>
                  </a:lnTo>
                  <a:lnTo>
                    <a:pt x="349" y="626"/>
                  </a:lnTo>
                  <a:lnTo>
                    <a:pt x="447" y="572"/>
                  </a:lnTo>
                  <a:lnTo>
                    <a:pt x="527" y="492"/>
                  </a:lnTo>
                  <a:lnTo>
                    <a:pt x="572" y="376"/>
                  </a:lnTo>
                  <a:lnTo>
                    <a:pt x="572" y="313"/>
                  </a:lnTo>
                  <a:lnTo>
                    <a:pt x="572" y="251"/>
                  </a:lnTo>
                  <a:lnTo>
                    <a:pt x="527" y="135"/>
                  </a:lnTo>
                  <a:lnTo>
                    <a:pt x="447" y="54"/>
                  </a:lnTo>
                  <a:lnTo>
                    <a:pt x="34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35" name="Google Shape;1935;p157"/>
            <p:cNvSpPr/>
            <p:nvPr/>
          </p:nvSpPr>
          <p:spPr>
            <a:xfrm rot="5400000">
              <a:off x="7720754" y="43241"/>
              <a:ext cx="23013" cy="25189"/>
            </a:xfrm>
            <a:custGeom>
              <a:rect b="b" l="l" r="r" t="t"/>
              <a:pathLst>
                <a:path extrusionOk="0" h="626" w="572">
                  <a:moveTo>
                    <a:pt x="286" y="0"/>
                  </a:moveTo>
                  <a:lnTo>
                    <a:pt x="233" y="9"/>
                  </a:lnTo>
                  <a:lnTo>
                    <a:pt x="125" y="54"/>
                  </a:lnTo>
                  <a:lnTo>
                    <a:pt x="45" y="143"/>
                  </a:lnTo>
                  <a:lnTo>
                    <a:pt x="0" y="250"/>
                  </a:lnTo>
                  <a:lnTo>
                    <a:pt x="0" y="313"/>
                  </a:lnTo>
                  <a:lnTo>
                    <a:pt x="0" y="375"/>
                  </a:lnTo>
                  <a:lnTo>
                    <a:pt x="45" y="492"/>
                  </a:lnTo>
                  <a:lnTo>
                    <a:pt x="125" y="581"/>
                  </a:lnTo>
                  <a:lnTo>
                    <a:pt x="233" y="625"/>
                  </a:lnTo>
                  <a:lnTo>
                    <a:pt x="349" y="625"/>
                  </a:lnTo>
                  <a:lnTo>
                    <a:pt x="447" y="581"/>
                  </a:lnTo>
                  <a:lnTo>
                    <a:pt x="527" y="492"/>
                  </a:lnTo>
                  <a:lnTo>
                    <a:pt x="572" y="375"/>
                  </a:lnTo>
                  <a:lnTo>
                    <a:pt x="572" y="313"/>
                  </a:lnTo>
                  <a:lnTo>
                    <a:pt x="572" y="250"/>
                  </a:lnTo>
                  <a:lnTo>
                    <a:pt x="527" y="143"/>
                  </a:lnTo>
                  <a:lnTo>
                    <a:pt x="447" y="54"/>
                  </a:lnTo>
                  <a:lnTo>
                    <a:pt x="349" y="9"/>
                  </a:lnTo>
                  <a:lnTo>
                    <a:pt x="286"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36" name="Google Shape;1936;p157"/>
            <p:cNvSpPr/>
            <p:nvPr/>
          </p:nvSpPr>
          <p:spPr>
            <a:xfrm rot="5400000">
              <a:off x="8382057" y="215879"/>
              <a:ext cx="23415" cy="25189"/>
            </a:xfrm>
            <a:custGeom>
              <a:rect b="b" l="l" r="r" t="t"/>
              <a:pathLst>
                <a:path extrusionOk="0" h="626" w="582">
                  <a:moveTo>
                    <a:pt x="295" y="0"/>
                  </a:moveTo>
                  <a:lnTo>
                    <a:pt x="233" y="9"/>
                  </a:lnTo>
                  <a:lnTo>
                    <a:pt x="135" y="54"/>
                  </a:lnTo>
                  <a:lnTo>
                    <a:pt x="54" y="143"/>
                  </a:lnTo>
                  <a:lnTo>
                    <a:pt x="10" y="250"/>
                  </a:lnTo>
                  <a:lnTo>
                    <a:pt x="1" y="313"/>
                  </a:lnTo>
                  <a:lnTo>
                    <a:pt x="10" y="375"/>
                  </a:lnTo>
                  <a:lnTo>
                    <a:pt x="54" y="491"/>
                  </a:lnTo>
                  <a:lnTo>
                    <a:pt x="135" y="581"/>
                  </a:lnTo>
                  <a:lnTo>
                    <a:pt x="233" y="625"/>
                  </a:lnTo>
                  <a:lnTo>
                    <a:pt x="349" y="625"/>
                  </a:lnTo>
                  <a:lnTo>
                    <a:pt x="456" y="581"/>
                  </a:lnTo>
                  <a:lnTo>
                    <a:pt x="537" y="491"/>
                  </a:lnTo>
                  <a:lnTo>
                    <a:pt x="581" y="375"/>
                  </a:lnTo>
                  <a:lnTo>
                    <a:pt x="581" y="313"/>
                  </a:lnTo>
                  <a:lnTo>
                    <a:pt x="581" y="250"/>
                  </a:lnTo>
                  <a:lnTo>
                    <a:pt x="537" y="143"/>
                  </a:lnTo>
                  <a:lnTo>
                    <a:pt x="456" y="54"/>
                  </a:lnTo>
                  <a:lnTo>
                    <a:pt x="349" y="9"/>
                  </a:lnTo>
                  <a:lnTo>
                    <a:pt x="295"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37" name="Google Shape;1937;p157"/>
            <p:cNvSpPr/>
            <p:nvPr/>
          </p:nvSpPr>
          <p:spPr>
            <a:xfrm rot="5400000">
              <a:off x="8216580" y="215698"/>
              <a:ext cx="23415" cy="25551"/>
            </a:xfrm>
            <a:custGeom>
              <a:rect b="b" l="l" r="r" t="t"/>
              <a:pathLst>
                <a:path extrusionOk="0" h="635" w="582">
                  <a:moveTo>
                    <a:pt x="295" y="0"/>
                  </a:moveTo>
                  <a:lnTo>
                    <a:pt x="233" y="9"/>
                  </a:lnTo>
                  <a:lnTo>
                    <a:pt x="135" y="54"/>
                  </a:lnTo>
                  <a:lnTo>
                    <a:pt x="54" y="143"/>
                  </a:lnTo>
                  <a:lnTo>
                    <a:pt x="10" y="250"/>
                  </a:lnTo>
                  <a:lnTo>
                    <a:pt x="1" y="313"/>
                  </a:lnTo>
                  <a:lnTo>
                    <a:pt x="10" y="384"/>
                  </a:lnTo>
                  <a:lnTo>
                    <a:pt x="54" y="491"/>
                  </a:lnTo>
                  <a:lnTo>
                    <a:pt x="135" y="581"/>
                  </a:lnTo>
                  <a:lnTo>
                    <a:pt x="233" y="625"/>
                  </a:lnTo>
                  <a:lnTo>
                    <a:pt x="295" y="634"/>
                  </a:lnTo>
                  <a:lnTo>
                    <a:pt x="349" y="625"/>
                  </a:lnTo>
                  <a:lnTo>
                    <a:pt x="456" y="581"/>
                  </a:lnTo>
                  <a:lnTo>
                    <a:pt x="537" y="491"/>
                  </a:lnTo>
                  <a:lnTo>
                    <a:pt x="581" y="384"/>
                  </a:lnTo>
                  <a:lnTo>
                    <a:pt x="581" y="313"/>
                  </a:lnTo>
                  <a:lnTo>
                    <a:pt x="581" y="250"/>
                  </a:lnTo>
                  <a:lnTo>
                    <a:pt x="537" y="143"/>
                  </a:lnTo>
                  <a:lnTo>
                    <a:pt x="456" y="54"/>
                  </a:lnTo>
                  <a:lnTo>
                    <a:pt x="349" y="9"/>
                  </a:lnTo>
                  <a:lnTo>
                    <a:pt x="295"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38" name="Google Shape;1938;p157"/>
            <p:cNvSpPr/>
            <p:nvPr/>
          </p:nvSpPr>
          <p:spPr>
            <a:xfrm rot="5400000">
              <a:off x="8051144" y="215879"/>
              <a:ext cx="23415" cy="25189"/>
            </a:xfrm>
            <a:custGeom>
              <a:rect b="b" l="l" r="r" t="t"/>
              <a:pathLst>
                <a:path extrusionOk="0" h="626" w="582">
                  <a:moveTo>
                    <a:pt x="233" y="1"/>
                  </a:moveTo>
                  <a:lnTo>
                    <a:pt x="135" y="54"/>
                  </a:lnTo>
                  <a:lnTo>
                    <a:pt x="54" y="135"/>
                  </a:lnTo>
                  <a:lnTo>
                    <a:pt x="10" y="251"/>
                  </a:lnTo>
                  <a:lnTo>
                    <a:pt x="1" y="313"/>
                  </a:lnTo>
                  <a:lnTo>
                    <a:pt x="10" y="376"/>
                  </a:lnTo>
                  <a:lnTo>
                    <a:pt x="54" y="492"/>
                  </a:lnTo>
                  <a:lnTo>
                    <a:pt x="135" y="572"/>
                  </a:lnTo>
                  <a:lnTo>
                    <a:pt x="233" y="617"/>
                  </a:lnTo>
                  <a:lnTo>
                    <a:pt x="295" y="626"/>
                  </a:lnTo>
                  <a:lnTo>
                    <a:pt x="349" y="617"/>
                  </a:lnTo>
                  <a:lnTo>
                    <a:pt x="456" y="572"/>
                  </a:lnTo>
                  <a:lnTo>
                    <a:pt x="537" y="492"/>
                  </a:lnTo>
                  <a:lnTo>
                    <a:pt x="581" y="376"/>
                  </a:lnTo>
                  <a:lnTo>
                    <a:pt x="581" y="313"/>
                  </a:lnTo>
                  <a:lnTo>
                    <a:pt x="581" y="251"/>
                  </a:lnTo>
                  <a:lnTo>
                    <a:pt x="537" y="135"/>
                  </a:lnTo>
                  <a:lnTo>
                    <a:pt x="456" y="54"/>
                  </a:lnTo>
                  <a:lnTo>
                    <a:pt x="34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39" name="Google Shape;1939;p157"/>
            <p:cNvSpPr/>
            <p:nvPr/>
          </p:nvSpPr>
          <p:spPr>
            <a:xfrm rot="5400000">
              <a:off x="7885848" y="215879"/>
              <a:ext cx="23415" cy="25189"/>
            </a:xfrm>
            <a:custGeom>
              <a:rect b="b" l="l" r="r" t="t"/>
              <a:pathLst>
                <a:path extrusionOk="0" h="626" w="582">
                  <a:moveTo>
                    <a:pt x="233" y="1"/>
                  </a:moveTo>
                  <a:lnTo>
                    <a:pt x="135" y="54"/>
                  </a:lnTo>
                  <a:lnTo>
                    <a:pt x="54" y="135"/>
                  </a:lnTo>
                  <a:lnTo>
                    <a:pt x="10" y="251"/>
                  </a:lnTo>
                  <a:lnTo>
                    <a:pt x="1" y="313"/>
                  </a:lnTo>
                  <a:lnTo>
                    <a:pt x="10" y="376"/>
                  </a:lnTo>
                  <a:lnTo>
                    <a:pt x="54" y="492"/>
                  </a:lnTo>
                  <a:lnTo>
                    <a:pt x="135" y="572"/>
                  </a:lnTo>
                  <a:lnTo>
                    <a:pt x="233" y="626"/>
                  </a:lnTo>
                  <a:lnTo>
                    <a:pt x="349" y="626"/>
                  </a:lnTo>
                  <a:lnTo>
                    <a:pt x="456" y="572"/>
                  </a:lnTo>
                  <a:lnTo>
                    <a:pt x="537" y="492"/>
                  </a:lnTo>
                  <a:lnTo>
                    <a:pt x="581" y="376"/>
                  </a:lnTo>
                  <a:lnTo>
                    <a:pt x="581" y="313"/>
                  </a:lnTo>
                  <a:lnTo>
                    <a:pt x="581" y="251"/>
                  </a:lnTo>
                  <a:lnTo>
                    <a:pt x="537" y="135"/>
                  </a:lnTo>
                  <a:lnTo>
                    <a:pt x="456" y="54"/>
                  </a:lnTo>
                  <a:lnTo>
                    <a:pt x="34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40" name="Google Shape;1940;p157"/>
            <p:cNvSpPr/>
            <p:nvPr/>
          </p:nvSpPr>
          <p:spPr>
            <a:xfrm rot="5400000">
              <a:off x="7720552" y="215879"/>
              <a:ext cx="23415" cy="25189"/>
            </a:xfrm>
            <a:custGeom>
              <a:rect b="b" l="l" r="r" t="t"/>
              <a:pathLst>
                <a:path extrusionOk="0" h="626" w="582">
                  <a:moveTo>
                    <a:pt x="295" y="0"/>
                  </a:moveTo>
                  <a:lnTo>
                    <a:pt x="233" y="9"/>
                  </a:lnTo>
                  <a:lnTo>
                    <a:pt x="135" y="54"/>
                  </a:lnTo>
                  <a:lnTo>
                    <a:pt x="54" y="143"/>
                  </a:lnTo>
                  <a:lnTo>
                    <a:pt x="10" y="250"/>
                  </a:lnTo>
                  <a:lnTo>
                    <a:pt x="1" y="313"/>
                  </a:lnTo>
                  <a:lnTo>
                    <a:pt x="10" y="375"/>
                  </a:lnTo>
                  <a:lnTo>
                    <a:pt x="54" y="492"/>
                  </a:lnTo>
                  <a:lnTo>
                    <a:pt x="135" y="581"/>
                  </a:lnTo>
                  <a:lnTo>
                    <a:pt x="233" y="625"/>
                  </a:lnTo>
                  <a:lnTo>
                    <a:pt x="349" y="625"/>
                  </a:lnTo>
                  <a:lnTo>
                    <a:pt x="456" y="581"/>
                  </a:lnTo>
                  <a:lnTo>
                    <a:pt x="537" y="492"/>
                  </a:lnTo>
                  <a:lnTo>
                    <a:pt x="581" y="375"/>
                  </a:lnTo>
                  <a:lnTo>
                    <a:pt x="581" y="313"/>
                  </a:lnTo>
                  <a:lnTo>
                    <a:pt x="581" y="250"/>
                  </a:lnTo>
                  <a:lnTo>
                    <a:pt x="537" y="143"/>
                  </a:lnTo>
                  <a:lnTo>
                    <a:pt x="456" y="54"/>
                  </a:lnTo>
                  <a:lnTo>
                    <a:pt x="349" y="9"/>
                  </a:lnTo>
                  <a:lnTo>
                    <a:pt x="295"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41" name="Google Shape;1941;p157"/>
            <p:cNvSpPr/>
            <p:nvPr/>
          </p:nvSpPr>
          <p:spPr>
            <a:xfrm rot="5400000">
              <a:off x="8382077" y="388698"/>
              <a:ext cx="23375" cy="25189"/>
            </a:xfrm>
            <a:custGeom>
              <a:rect b="b" l="l" r="r" t="t"/>
              <a:pathLst>
                <a:path extrusionOk="0" h="626" w="581">
                  <a:moveTo>
                    <a:pt x="286" y="0"/>
                  </a:moveTo>
                  <a:lnTo>
                    <a:pt x="232" y="9"/>
                  </a:lnTo>
                  <a:lnTo>
                    <a:pt x="125" y="54"/>
                  </a:lnTo>
                  <a:lnTo>
                    <a:pt x="45" y="143"/>
                  </a:lnTo>
                  <a:lnTo>
                    <a:pt x="0" y="250"/>
                  </a:lnTo>
                  <a:lnTo>
                    <a:pt x="0" y="313"/>
                  </a:lnTo>
                  <a:lnTo>
                    <a:pt x="0" y="375"/>
                  </a:lnTo>
                  <a:lnTo>
                    <a:pt x="45" y="491"/>
                  </a:lnTo>
                  <a:lnTo>
                    <a:pt x="125" y="581"/>
                  </a:lnTo>
                  <a:lnTo>
                    <a:pt x="232" y="625"/>
                  </a:lnTo>
                  <a:lnTo>
                    <a:pt x="348" y="625"/>
                  </a:lnTo>
                  <a:lnTo>
                    <a:pt x="456" y="581"/>
                  </a:lnTo>
                  <a:lnTo>
                    <a:pt x="527" y="491"/>
                  </a:lnTo>
                  <a:lnTo>
                    <a:pt x="572" y="375"/>
                  </a:lnTo>
                  <a:lnTo>
                    <a:pt x="581" y="313"/>
                  </a:lnTo>
                  <a:lnTo>
                    <a:pt x="572" y="250"/>
                  </a:lnTo>
                  <a:lnTo>
                    <a:pt x="527" y="143"/>
                  </a:lnTo>
                  <a:lnTo>
                    <a:pt x="456" y="54"/>
                  </a:lnTo>
                  <a:lnTo>
                    <a:pt x="348" y="9"/>
                  </a:lnTo>
                  <a:lnTo>
                    <a:pt x="286"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42" name="Google Shape;1942;p157"/>
            <p:cNvSpPr/>
            <p:nvPr/>
          </p:nvSpPr>
          <p:spPr>
            <a:xfrm rot="5400000">
              <a:off x="8216600" y="388517"/>
              <a:ext cx="23375" cy="25551"/>
            </a:xfrm>
            <a:custGeom>
              <a:rect b="b" l="l" r="r" t="t"/>
              <a:pathLst>
                <a:path extrusionOk="0" h="635" w="581">
                  <a:moveTo>
                    <a:pt x="286" y="0"/>
                  </a:moveTo>
                  <a:lnTo>
                    <a:pt x="232" y="9"/>
                  </a:lnTo>
                  <a:lnTo>
                    <a:pt x="125" y="54"/>
                  </a:lnTo>
                  <a:lnTo>
                    <a:pt x="45" y="143"/>
                  </a:lnTo>
                  <a:lnTo>
                    <a:pt x="0" y="250"/>
                  </a:lnTo>
                  <a:lnTo>
                    <a:pt x="0" y="313"/>
                  </a:lnTo>
                  <a:lnTo>
                    <a:pt x="0" y="384"/>
                  </a:lnTo>
                  <a:lnTo>
                    <a:pt x="45" y="491"/>
                  </a:lnTo>
                  <a:lnTo>
                    <a:pt x="125" y="581"/>
                  </a:lnTo>
                  <a:lnTo>
                    <a:pt x="232" y="625"/>
                  </a:lnTo>
                  <a:lnTo>
                    <a:pt x="286" y="634"/>
                  </a:lnTo>
                  <a:lnTo>
                    <a:pt x="348" y="625"/>
                  </a:lnTo>
                  <a:lnTo>
                    <a:pt x="456" y="581"/>
                  </a:lnTo>
                  <a:lnTo>
                    <a:pt x="527" y="491"/>
                  </a:lnTo>
                  <a:lnTo>
                    <a:pt x="572" y="384"/>
                  </a:lnTo>
                  <a:lnTo>
                    <a:pt x="581" y="313"/>
                  </a:lnTo>
                  <a:lnTo>
                    <a:pt x="572" y="250"/>
                  </a:lnTo>
                  <a:lnTo>
                    <a:pt x="527" y="143"/>
                  </a:lnTo>
                  <a:lnTo>
                    <a:pt x="456" y="54"/>
                  </a:lnTo>
                  <a:lnTo>
                    <a:pt x="348" y="9"/>
                  </a:lnTo>
                  <a:lnTo>
                    <a:pt x="286"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43" name="Google Shape;1943;p157"/>
            <p:cNvSpPr/>
            <p:nvPr/>
          </p:nvSpPr>
          <p:spPr>
            <a:xfrm rot="5400000">
              <a:off x="8051164" y="388698"/>
              <a:ext cx="23375" cy="25189"/>
            </a:xfrm>
            <a:custGeom>
              <a:rect b="b" l="l" r="r" t="t"/>
              <a:pathLst>
                <a:path extrusionOk="0" h="626" w="581">
                  <a:moveTo>
                    <a:pt x="232" y="1"/>
                  </a:moveTo>
                  <a:lnTo>
                    <a:pt x="125" y="54"/>
                  </a:lnTo>
                  <a:lnTo>
                    <a:pt x="45" y="135"/>
                  </a:lnTo>
                  <a:lnTo>
                    <a:pt x="0" y="251"/>
                  </a:lnTo>
                  <a:lnTo>
                    <a:pt x="0" y="313"/>
                  </a:lnTo>
                  <a:lnTo>
                    <a:pt x="0" y="376"/>
                  </a:lnTo>
                  <a:lnTo>
                    <a:pt x="45" y="492"/>
                  </a:lnTo>
                  <a:lnTo>
                    <a:pt x="125" y="572"/>
                  </a:lnTo>
                  <a:lnTo>
                    <a:pt x="232" y="617"/>
                  </a:lnTo>
                  <a:lnTo>
                    <a:pt x="286" y="626"/>
                  </a:lnTo>
                  <a:lnTo>
                    <a:pt x="348" y="617"/>
                  </a:lnTo>
                  <a:lnTo>
                    <a:pt x="456" y="572"/>
                  </a:lnTo>
                  <a:lnTo>
                    <a:pt x="527" y="492"/>
                  </a:lnTo>
                  <a:lnTo>
                    <a:pt x="572" y="376"/>
                  </a:lnTo>
                  <a:lnTo>
                    <a:pt x="581" y="313"/>
                  </a:lnTo>
                  <a:lnTo>
                    <a:pt x="572" y="251"/>
                  </a:lnTo>
                  <a:lnTo>
                    <a:pt x="527" y="135"/>
                  </a:lnTo>
                  <a:lnTo>
                    <a:pt x="456" y="54"/>
                  </a:lnTo>
                  <a:lnTo>
                    <a:pt x="348"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44" name="Google Shape;1944;p157"/>
            <p:cNvSpPr/>
            <p:nvPr/>
          </p:nvSpPr>
          <p:spPr>
            <a:xfrm rot="5400000">
              <a:off x="7885868" y="388698"/>
              <a:ext cx="23375" cy="25189"/>
            </a:xfrm>
            <a:custGeom>
              <a:rect b="b" l="l" r="r" t="t"/>
              <a:pathLst>
                <a:path extrusionOk="0" h="626" w="581">
                  <a:moveTo>
                    <a:pt x="232" y="1"/>
                  </a:moveTo>
                  <a:lnTo>
                    <a:pt x="125" y="54"/>
                  </a:lnTo>
                  <a:lnTo>
                    <a:pt x="45" y="135"/>
                  </a:lnTo>
                  <a:lnTo>
                    <a:pt x="0" y="251"/>
                  </a:lnTo>
                  <a:lnTo>
                    <a:pt x="0" y="313"/>
                  </a:lnTo>
                  <a:lnTo>
                    <a:pt x="0" y="376"/>
                  </a:lnTo>
                  <a:lnTo>
                    <a:pt x="45" y="492"/>
                  </a:lnTo>
                  <a:lnTo>
                    <a:pt x="125" y="572"/>
                  </a:lnTo>
                  <a:lnTo>
                    <a:pt x="232" y="626"/>
                  </a:lnTo>
                  <a:lnTo>
                    <a:pt x="348" y="626"/>
                  </a:lnTo>
                  <a:lnTo>
                    <a:pt x="456" y="572"/>
                  </a:lnTo>
                  <a:lnTo>
                    <a:pt x="527" y="492"/>
                  </a:lnTo>
                  <a:lnTo>
                    <a:pt x="572" y="376"/>
                  </a:lnTo>
                  <a:lnTo>
                    <a:pt x="581" y="313"/>
                  </a:lnTo>
                  <a:lnTo>
                    <a:pt x="572" y="251"/>
                  </a:lnTo>
                  <a:lnTo>
                    <a:pt x="527" y="135"/>
                  </a:lnTo>
                  <a:lnTo>
                    <a:pt x="456" y="54"/>
                  </a:lnTo>
                  <a:lnTo>
                    <a:pt x="348"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45" name="Google Shape;1945;p157"/>
            <p:cNvSpPr/>
            <p:nvPr/>
          </p:nvSpPr>
          <p:spPr>
            <a:xfrm rot="5400000">
              <a:off x="7720573" y="388698"/>
              <a:ext cx="23375" cy="25189"/>
            </a:xfrm>
            <a:custGeom>
              <a:rect b="b" l="l" r="r" t="t"/>
              <a:pathLst>
                <a:path extrusionOk="0" h="626" w="581">
                  <a:moveTo>
                    <a:pt x="286" y="0"/>
                  </a:moveTo>
                  <a:lnTo>
                    <a:pt x="232" y="9"/>
                  </a:lnTo>
                  <a:lnTo>
                    <a:pt x="125" y="54"/>
                  </a:lnTo>
                  <a:lnTo>
                    <a:pt x="45" y="143"/>
                  </a:lnTo>
                  <a:lnTo>
                    <a:pt x="0" y="250"/>
                  </a:lnTo>
                  <a:lnTo>
                    <a:pt x="0" y="313"/>
                  </a:lnTo>
                  <a:lnTo>
                    <a:pt x="0" y="375"/>
                  </a:lnTo>
                  <a:lnTo>
                    <a:pt x="45" y="492"/>
                  </a:lnTo>
                  <a:lnTo>
                    <a:pt x="125" y="581"/>
                  </a:lnTo>
                  <a:lnTo>
                    <a:pt x="232" y="625"/>
                  </a:lnTo>
                  <a:lnTo>
                    <a:pt x="348" y="625"/>
                  </a:lnTo>
                  <a:lnTo>
                    <a:pt x="456" y="581"/>
                  </a:lnTo>
                  <a:lnTo>
                    <a:pt x="527" y="492"/>
                  </a:lnTo>
                  <a:lnTo>
                    <a:pt x="572" y="375"/>
                  </a:lnTo>
                  <a:lnTo>
                    <a:pt x="581" y="313"/>
                  </a:lnTo>
                  <a:lnTo>
                    <a:pt x="572" y="250"/>
                  </a:lnTo>
                  <a:lnTo>
                    <a:pt x="527" y="143"/>
                  </a:lnTo>
                  <a:lnTo>
                    <a:pt x="456" y="54"/>
                  </a:lnTo>
                  <a:lnTo>
                    <a:pt x="348" y="9"/>
                  </a:lnTo>
                  <a:lnTo>
                    <a:pt x="286"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46" name="Google Shape;1946;p157"/>
            <p:cNvSpPr/>
            <p:nvPr/>
          </p:nvSpPr>
          <p:spPr>
            <a:xfrm rot="5400000">
              <a:off x="8382077" y="561134"/>
              <a:ext cx="23375" cy="25189"/>
            </a:xfrm>
            <a:custGeom>
              <a:rect b="b" l="l" r="r" t="t"/>
              <a:pathLst>
                <a:path extrusionOk="0" h="626" w="581">
                  <a:moveTo>
                    <a:pt x="295" y="0"/>
                  </a:moveTo>
                  <a:lnTo>
                    <a:pt x="233" y="9"/>
                  </a:lnTo>
                  <a:lnTo>
                    <a:pt x="134" y="54"/>
                  </a:lnTo>
                  <a:lnTo>
                    <a:pt x="54" y="143"/>
                  </a:lnTo>
                  <a:lnTo>
                    <a:pt x="9" y="250"/>
                  </a:lnTo>
                  <a:lnTo>
                    <a:pt x="0" y="313"/>
                  </a:lnTo>
                  <a:lnTo>
                    <a:pt x="9" y="375"/>
                  </a:lnTo>
                  <a:lnTo>
                    <a:pt x="54" y="491"/>
                  </a:lnTo>
                  <a:lnTo>
                    <a:pt x="134" y="581"/>
                  </a:lnTo>
                  <a:lnTo>
                    <a:pt x="233" y="625"/>
                  </a:lnTo>
                  <a:lnTo>
                    <a:pt x="349" y="625"/>
                  </a:lnTo>
                  <a:lnTo>
                    <a:pt x="456" y="581"/>
                  </a:lnTo>
                  <a:lnTo>
                    <a:pt x="536" y="491"/>
                  </a:lnTo>
                  <a:lnTo>
                    <a:pt x="581" y="375"/>
                  </a:lnTo>
                  <a:lnTo>
                    <a:pt x="581" y="313"/>
                  </a:lnTo>
                  <a:lnTo>
                    <a:pt x="581" y="250"/>
                  </a:lnTo>
                  <a:lnTo>
                    <a:pt x="536" y="143"/>
                  </a:lnTo>
                  <a:lnTo>
                    <a:pt x="456" y="54"/>
                  </a:lnTo>
                  <a:lnTo>
                    <a:pt x="349" y="9"/>
                  </a:lnTo>
                  <a:lnTo>
                    <a:pt x="295"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47" name="Google Shape;1947;p157"/>
            <p:cNvSpPr/>
            <p:nvPr/>
          </p:nvSpPr>
          <p:spPr>
            <a:xfrm rot="5400000">
              <a:off x="8216600" y="560953"/>
              <a:ext cx="23375" cy="25551"/>
            </a:xfrm>
            <a:custGeom>
              <a:rect b="b" l="l" r="r" t="t"/>
              <a:pathLst>
                <a:path extrusionOk="0" h="635" w="581">
                  <a:moveTo>
                    <a:pt x="295" y="0"/>
                  </a:moveTo>
                  <a:lnTo>
                    <a:pt x="233" y="9"/>
                  </a:lnTo>
                  <a:lnTo>
                    <a:pt x="134" y="54"/>
                  </a:lnTo>
                  <a:lnTo>
                    <a:pt x="54" y="143"/>
                  </a:lnTo>
                  <a:lnTo>
                    <a:pt x="9" y="250"/>
                  </a:lnTo>
                  <a:lnTo>
                    <a:pt x="0" y="313"/>
                  </a:lnTo>
                  <a:lnTo>
                    <a:pt x="9" y="384"/>
                  </a:lnTo>
                  <a:lnTo>
                    <a:pt x="54" y="491"/>
                  </a:lnTo>
                  <a:lnTo>
                    <a:pt x="134" y="581"/>
                  </a:lnTo>
                  <a:lnTo>
                    <a:pt x="233" y="625"/>
                  </a:lnTo>
                  <a:lnTo>
                    <a:pt x="295" y="634"/>
                  </a:lnTo>
                  <a:lnTo>
                    <a:pt x="349" y="625"/>
                  </a:lnTo>
                  <a:lnTo>
                    <a:pt x="456" y="581"/>
                  </a:lnTo>
                  <a:lnTo>
                    <a:pt x="536" y="491"/>
                  </a:lnTo>
                  <a:lnTo>
                    <a:pt x="581" y="384"/>
                  </a:lnTo>
                  <a:lnTo>
                    <a:pt x="581" y="313"/>
                  </a:lnTo>
                  <a:lnTo>
                    <a:pt x="581" y="250"/>
                  </a:lnTo>
                  <a:lnTo>
                    <a:pt x="536" y="143"/>
                  </a:lnTo>
                  <a:lnTo>
                    <a:pt x="456" y="54"/>
                  </a:lnTo>
                  <a:lnTo>
                    <a:pt x="349" y="9"/>
                  </a:lnTo>
                  <a:lnTo>
                    <a:pt x="295"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48" name="Google Shape;1948;p157"/>
            <p:cNvSpPr/>
            <p:nvPr/>
          </p:nvSpPr>
          <p:spPr>
            <a:xfrm rot="5400000">
              <a:off x="8051164" y="561134"/>
              <a:ext cx="23375" cy="25189"/>
            </a:xfrm>
            <a:custGeom>
              <a:rect b="b" l="l" r="r" t="t"/>
              <a:pathLst>
                <a:path extrusionOk="0" h="626" w="581">
                  <a:moveTo>
                    <a:pt x="233" y="1"/>
                  </a:moveTo>
                  <a:lnTo>
                    <a:pt x="134" y="54"/>
                  </a:lnTo>
                  <a:lnTo>
                    <a:pt x="54" y="135"/>
                  </a:lnTo>
                  <a:lnTo>
                    <a:pt x="9" y="251"/>
                  </a:lnTo>
                  <a:lnTo>
                    <a:pt x="0" y="313"/>
                  </a:lnTo>
                  <a:lnTo>
                    <a:pt x="9" y="376"/>
                  </a:lnTo>
                  <a:lnTo>
                    <a:pt x="54" y="492"/>
                  </a:lnTo>
                  <a:lnTo>
                    <a:pt x="134" y="572"/>
                  </a:lnTo>
                  <a:lnTo>
                    <a:pt x="233" y="617"/>
                  </a:lnTo>
                  <a:lnTo>
                    <a:pt x="295" y="626"/>
                  </a:lnTo>
                  <a:lnTo>
                    <a:pt x="349" y="617"/>
                  </a:lnTo>
                  <a:lnTo>
                    <a:pt x="456" y="572"/>
                  </a:lnTo>
                  <a:lnTo>
                    <a:pt x="536" y="492"/>
                  </a:lnTo>
                  <a:lnTo>
                    <a:pt x="581" y="376"/>
                  </a:lnTo>
                  <a:lnTo>
                    <a:pt x="581" y="313"/>
                  </a:lnTo>
                  <a:lnTo>
                    <a:pt x="581" y="251"/>
                  </a:lnTo>
                  <a:lnTo>
                    <a:pt x="536" y="135"/>
                  </a:lnTo>
                  <a:lnTo>
                    <a:pt x="456" y="54"/>
                  </a:lnTo>
                  <a:lnTo>
                    <a:pt x="34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49" name="Google Shape;1949;p157"/>
            <p:cNvSpPr/>
            <p:nvPr/>
          </p:nvSpPr>
          <p:spPr>
            <a:xfrm rot="5400000">
              <a:off x="7885868" y="561134"/>
              <a:ext cx="23375" cy="25189"/>
            </a:xfrm>
            <a:custGeom>
              <a:rect b="b" l="l" r="r" t="t"/>
              <a:pathLst>
                <a:path extrusionOk="0" h="626" w="581">
                  <a:moveTo>
                    <a:pt x="233" y="1"/>
                  </a:moveTo>
                  <a:lnTo>
                    <a:pt x="134" y="54"/>
                  </a:lnTo>
                  <a:lnTo>
                    <a:pt x="54" y="135"/>
                  </a:lnTo>
                  <a:lnTo>
                    <a:pt x="9" y="251"/>
                  </a:lnTo>
                  <a:lnTo>
                    <a:pt x="0" y="313"/>
                  </a:lnTo>
                  <a:lnTo>
                    <a:pt x="9" y="376"/>
                  </a:lnTo>
                  <a:lnTo>
                    <a:pt x="54" y="492"/>
                  </a:lnTo>
                  <a:lnTo>
                    <a:pt x="134" y="572"/>
                  </a:lnTo>
                  <a:lnTo>
                    <a:pt x="233" y="626"/>
                  </a:lnTo>
                  <a:lnTo>
                    <a:pt x="349" y="626"/>
                  </a:lnTo>
                  <a:lnTo>
                    <a:pt x="456" y="572"/>
                  </a:lnTo>
                  <a:lnTo>
                    <a:pt x="536" y="492"/>
                  </a:lnTo>
                  <a:lnTo>
                    <a:pt x="581" y="376"/>
                  </a:lnTo>
                  <a:lnTo>
                    <a:pt x="581" y="313"/>
                  </a:lnTo>
                  <a:lnTo>
                    <a:pt x="581" y="251"/>
                  </a:lnTo>
                  <a:lnTo>
                    <a:pt x="536" y="135"/>
                  </a:lnTo>
                  <a:lnTo>
                    <a:pt x="456" y="54"/>
                  </a:lnTo>
                  <a:lnTo>
                    <a:pt x="34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50" name="Google Shape;1950;p157"/>
            <p:cNvSpPr/>
            <p:nvPr/>
          </p:nvSpPr>
          <p:spPr>
            <a:xfrm rot="5400000">
              <a:off x="7720573" y="561134"/>
              <a:ext cx="23375" cy="25189"/>
            </a:xfrm>
            <a:custGeom>
              <a:rect b="b" l="l" r="r" t="t"/>
              <a:pathLst>
                <a:path extrusionOk="0" h="626" w="581">
                  <a:moveTo>
                    <a:pt x="295" y="0"/>
                  </a:moveTo>
                  <a:lnTo>
                    <a:pt x="233" y="9"/>
                  </a:lnTo>
                  <a:lnTo>
                    <a:pt x="134" y="54"/>
                  </a:lnTo>
                  <a:lnTo>
                    <a:pt x="54" y="143"/>
                  </a:lnTo>
                  <a:lnTo>
                    <a:pt x="9" y="250"/>
                  </a:lnTo>
                  <a:lnTo>
                    <a:pt x="0" y="313"/>
                  </a:lnTo>
                  <a:lnTo>
                    <a:pt x="9" y="375"/>
                  </a:lnTo>
                  <a:lnTo>
                    <a:pt x="54" y="492"/>
                  </a:lnTo>
                  <a:lnTo>
                    <a:pt x="134" y="581"/>
                  </a:lnTo>
                  <a:lnTo>
                    <a:pt x="233" y="625"/>
                  </a:lnTo>
                  <a:lnTo>
                    <a:pt x="349" y="625"/>
                  </a:lnTo>
                  <a:lnTo>
                    <a:pt x="456" y="581"/>
                  </a:lnTo>
                  <a:lnTo>
                    <a:pt x="536" y="492"/>
                  </a:lnTo>
                  <a:lnTo>
                    <a:pt x="581" y="375"/>
                  </a:lnTo>
                  <a:lnTo>
                    <a:pt x="581" y="313"/>
                  </a:lnTo>
                  <a:lnTo>
                    <a:pt x="581" y="250"/>
                  </a:lnTo>
                  <a:lnTo>
                    <a:pt x="536" y="143"/>
                  </a:lnTo>
                  <a:lnTo>
                    <a:pt x="456" y="54"/>
                  </a:lnTo>
                  <a:lnTo>
                    <a:pt x="349" y="9"/>
                  </a:lnTo>
                  <a:lnTo>
                    <a:pt x="295"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51" name="Google Shape;1951;p157"/>
            <p:cNvSpPr/>
            <p:nvPr/>
          </p:nvSpPr>
          <p:spPr>
            <a:xfrm rot="5400000">
              <a:off x="8382057" y="733953"/>
              <a:ext cx="23415" cy="25189"/>
            </a:xfrm>
            <a:custGeom>
              <a:rect b="b" l="l" r="r" t="t"/>
              <a:pathLst>
                <a:path extrusionOk="0" h="626" w="582">
                  <a:moveTo>
                    <a:pt x="287" y="0"/>
                  </a:moveTo>
                  <a:lnTo>
                    <a:pt x="233" y="9"/>
                  </a:lnTo>
                  <a:lnTo>
                    <a:pt x="126" y="54"/>
                  </a:lnTo>
                  <a:lnTo>
                    <a:pt x="45" y="143"/>
                  </a:lnTo>
                  <a:lnTo>
                    <a:pt x="10" y="250"/>
                  </a:lnTo>
                  <a:lnTo>
                    <a:pt x="1" y="313"/>
                  </a:lnTo>
                  <a:lnTo>
                    <a:pt x="10" y="375"/>
                  </a:lnTo>
                  <a:lnTo>
                    <a:pt x="45" y="491"/>
                  </a:lnTo>
                  <a:lnTo>
                    <a:pt x="126" y="581"/>
                  </a:lnTo>
                  <a:lnTo>
                    <a:pt x="233" y="625"/>
                  </a:lnTo>
                  <a:lnTo>
                    <a:pt x="349" y="625"/>
                  </a:lnTo>
                  <a:lnTo>
                    <a:pt x="456" y="581"/>
                  </a:lnTo>
                  <a:lnTo>
                    <a:pt x="528" y="491"/>
                  </a:lnTo>
                  <a:lnTo>
                    <a:pt x="572" y="375"/>
                  </a:lnTo>
                  <a:lnTo>
                    <a:pt x="581" y="313"/>
                  </a:lnTo>
                  <a:lnTo>
                    <a:pt x="572" y="250"/>
                  </a:lnTo>
                  <a:lnTo>
                    <a:pt x="528" y="143"/>
                  </a:lnTo>
                  <a:lnTo>
                    <a:pt x="456" y="54"/>
                  </a:lnTo>
                  <a:lnTo>
                    <a:pt x="349" y="9"/>
                  </a:lnTo>
                  <a:lnTo>
                    <a:pt x="28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52" name="Google Shape;1952;p157"/>
            <p:cNvSpPr/>
            <p:nvPr/>
          </p:nvSpPr>
          <p:spPr>
            <a:xfrm rot="5400000">
              <a:off x="8216580" y="733772"/>
              <a:ext cx="23415" cy="25551"/>
            </a:xfrm>
            <a:custGeom>
              <a:rect b="b" l="l" r="r" t="t"/>
              <a:pathLst>
                <a:path extrusionOk="0" h="635" w="582">
                  <a:moveTo>
                    <a:pt x="287" y="0"/>
                  </a:moveTo>
                  <a:lnTo>
                    <a:pt x="233" y="9"/>
                  </a:lnTo>
                  <a:lnTo>
                    <a:pt x="126" y="54"/>
                  </a:lnTo>
                  <a:lnTo>
                    <a:pt x="45" y="143"/>
                  </a:lnTo>
                  <a:lnTo>
                    <a:pt x="10" y="250"/>
                  </a:lnTo>
                  <a:lnTo>
                    <a:pt x="1" y="313"/>
                  </a:lnTo>
                  <a:lnTo>
                    <a:pt x="10" y="384"/>
                  </a:lnTo>
                  <a:lnTo>
                    <a:pt x="45" y="491"/>
                  </a:lnTo>
                  <a:lnTo>
                    <a:pt x="126" y="581"/>
                  </a:lnTo>
                  <a:lnTo>
                    <a:pt x="233" y="625"/>
                  </a:lnTo>
                  <a:lnTo>
                    <a:pt x="287" y="634"/>
                  </a:lnTo>
                  <a:lnTo>
                    <a:pt x="349" y="625"/>
                  </a:lnTo>
                  <a:lnTo>
                    <a:pt x="456" y="581"/>
                  </a:lnTo>
                  <a:lnTo>
                    <a:pt x="528" y="491"/>
                  </a:lnTo>
                  <a:lnTo>
                    <a:pt x="572" y="384"/>
                  </a:lnTo>
                  <a:lnTo>
                    <a:pt x="581" y="313"/>
                  </a:lnTo>
                  <a:lnTo>
                    <a:pt x="572" y="250"/>
                  </a:lnTo>
                  <a:lnTo>
                    <a:pt x="528" y="143"/>
                  </a:lnTo>
                  <a:lnTo>
                    <a:pt x="456" y="54"/>
                  </a:lnTo>
                  <a:lnTo>
                    <a:pt x="349" y="9"/>
                  </a:lnTo>
                  <a:lnTo>
                    <a:pt x="28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53" name="Google Shape;1953;p157"/>
            <p:cNvSpPr/>
            <p:nvPr/>
          </p:nvSpPr>
          <p:spPr>
            <a:xfrm rot="5400000">
              <a:off x="8051144" y="733953"/>
              <a:ext cx="23415" cy="25189"/>
            </a:xfrm>
            <a:custGeom>
              <a:rect b="b" l="l" r="r" t="t"/>
              <a:pathLst>
                <a:path extrusionOk="0" h="626" w="582">
                  <a:moveTo>
                    <a:pt x="233" y="1"/>
                  </a:moveTo>
                  <a:lnTo>
                    <a:pt x="126" y="54"/>
                  </a:lnTo>
                  <a:lnTo>
                    <a:pt x="45" y="135"/>
                  </a:lnTo>
                  <a:lnTo>
                    <a:pt x="10" y="251"/>
                  </a:lnTo>
                  <a:lnTo>
                    <a:pt x="1" y="313"/>
                  </a:lnTo>
                  <a:lnTo>
                    <a:pt x="10" y="376"/>
                  </a:lnTo>
                  <a:lnTo>
                    <a:pt x="45" y="492"/>
                  </a:lnTo>
                  <a:lnTo>
                    <a:pt x="126" y="572"/>
                  </a:lnTo>
                  <a:lnTo>
                    <a:pt x="233" y="617"/>
                  </a:lnTo>
                  <a:lnTo>
                    <a:pt x="287" y="626"/>
                  </a:lnTo>
                  <a:lnTo>
                    <a:pt x="349" y="617"/>
                  </a:lnTo>
                  <a:lnTo>
                    <a:pt x="456" y="572"/>
                  </a:lnTo>
                  <a:lnTo>
                    <a:pt x="528" y="492"/>
                  </a:lnTo>
                  <a:lnTo>
                    <a:pt x="572" y="376"/>
                  </a:lnTo>
                  <a:lnTo>
                    <a:pt x="581" y="313"/>
                  </a:lnTo>
                  <a:lnTo>
                    <a:pt x="572" y="251"/>
                  </a:lnTo>
                  <a:lnTo>
                    <a:pt x="528" y="135"/>
                  </a:lnTo>
                  <a:lnTo>
                    <a:pt x="456" y="54"/>
                  </a:lnTo>
                  <a:lnTo>
                    <a:pt x="34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54" name="Google Shape;1954;p157"/>
            <p:cNvSpPr/>
            <p:nvPr/>
          </p:nvSpPr>
          <p:spPr>
            <a:xfrm rot="5400000">
              <a:off x="7885848" y="733953"/>
              <a:ext cx="23415" cy="25189"/>
            </a:xfrm>
            <a:custGeom>
              <a:rect b="b" l="l" r="r" t="t"/>
              <a:pathLst>
                <a:path extrusionOk="0" h="626" w="582">
                  <a:moveTo>
                    <a:pt x="233" y="1"/>
                  </a:moveTo>
                  <a:lnTo>
                    <a:pt x="126" y="54"/>
                  </a:lnTo>
                  <a:lnTo>
                    <a:pt x="45" y="135"/>
                  </a:lnTo>
                  <a:lnTo>
                    <a:pt x="10" y="251"/>
                  </a:lnTo>
                  <a:lnTo>
                    <a:pt x="1" y="313"/>
                  </a:lnTo>
                  <a:lnTo>
                    <a:pt x="10" y="376"/>
                  </a:lnTo>
                  <a:lnTo>
                    <a:pt x="45" y="492"/>
                  </a:lnTo>
                  <a:lnTo>
                    <a:pt x="126" y="572"/>
                  </a:lnTo>
                  <a:lnTo>
                    <a:pt x="233" y="626"/>
                  </a:lnTo>
                  <a:lnTo>
                    <a:pt x="349" y="626"/>
                  </a:lnTo>
                  <a:lnTo>
                    <a:pt x="456" y="572"/>
                  </a:lnTo>
                  <a:lnTo>
                    <a:pt x="528" y="492"/>
                  </a:lnTo>
                  <a:lnTo>
                    <a:pt x="572" y="376"/>
                  </a:lnTo>
                  <a:lnTo>
                    <a:pt x="581" y="313"/>
                  </a:lnTo>
                  <a:lnTo>
                    <a:pt x="572" y="251"/>
                  </a:lnTo>
                  <a:lnTo>
                    <a:pt x="528" y="135"/>
                  </a:lnTo>
                  <a:lnTo>
                    <a:pt x="456" y="54"/>
                  </a:lnTo>
                  <a:lnTo>
                    <a:pt x="34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55" name="Google Shape;1955;p157"/>
            <p:cNvSpPr/>
            <p:nvPr/>
          </p:nvSpPr>
          <p:spPr>
            <a:xfrm rot="5400000">
              <a:off x="7720552" y="733953"/>
              <a:ext cx="23415" cy="25189"/>
            </a:xfrm>
            <a:custGeom>
              <a:rect b="b" l="l" r="r" t="t"/>
              <a:pathLst>
                <a:path extrusionOk="0" h="626" w="582">
                  <a:moveTo>
                    <a:pt x="287" y="0"/>
                  </a:moveTo>
                  <a:lnTo>
                    <a:pt x="233" y="9"/>
                  </a:lnTo>
                  <a:lnTo>
                    <a:pt x="126" y="54"/>
                  </a:lnTo>
                  <a:lnTo>
                    <a:pt x="45" y="143"/>
                  </a:lnTo>
                  <a:lnTo>
                    <a:pt x="10" y="250"/>
                  </a:lnTo>
                  <a:lnTo>
                    <a:pt x="1" y="313"/>
                  </a:lnTo>
                  <a:lnTo>
                    <a:pt x="10" y="375"/>
                  </a:lnTo>
                  <a:lnTo>
                    <a:pt x="45" y="492"/>
                  </a:lnTo>
                  <a:lnTo>
                    <a:pt x="126" y="581"/>
                  </a:lnTo>
                  <a:lnTo>
                    <a:pt x="233" y="625"/>
                  </a:lnTo>
                  <a:lnTo>
                    <a:pt x="349" y="625"/>
                  </a:lnTo>
                  <a:lnTo>
                    <a:pt x="456" y="581"/>
                  </a:lnTo>
                  <a:lnTo>
                    <a:pt x="528" y="492"/>
                  </a:lnTo>
                  <a:lnTo>
                    <a:pt x="572" y="375"/>
                  </a:lnTo>
                  <a:lnTo>
                    <a:pt x="581" y="313"/>
                  </a:lnTo>
                  <a:lnTo>
                    <a:pt x="572" y="250"/>
                  </a:lnTo>
                  <a:lnTo>
                    <a:pt x="528" y="143"/>
                  </a:lnTo>
                  <a:lnTo>
                    <a:pt x="456" y="54"/>
                  </a:lnTo>
                  <a:lnTo>
                    <a:pt x="349" y="9"/>
                  </a:lnTo>
                  <a:lnTo>
                    <a:pt x="28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56" name="Google Shape;1956;p157"/>
            <p:cNvSpPr/>
            <p:nvPr/>
          </p:nvSpPr>
          <p:spPr>
            <a:xfrm rot="5400000">
              <a:off x="7570547" y="43241"/>
              <a:ext cx="23013" cy="25189"/>
            </a:xfrm>
            <a:custGeom>
              <a:rect b="b" l="l" r="r" t="t"/>
              <a:pathLst>
                <a:path extrusionOk="0" h="626" w="572">
                  <a:moveTo>
                    <a:pt x="286" y="0"/>
                  </a:moveTo>
                  <a:lnTo>
                    <a:pt x="233" y="9"/>
                  </a:lnTo>
                  <a:lnTo>
                    <a:pt x="125" y="54"/>
                  </a:lnTo>
                  <a:lnTo>
                    <a:pt x="45" y="143"/>
                  </a:lnTo>
                  <a:lnTo>
                    <a:pt x="0" y="250"/>
                  </a:lnTo>
                  <a:lnTo>
                    <a:pt x="0" y="313"/>
                  </a:lnTo>
                  <a:lnTo>
                    <a:pt x="0" y="375"/>
                  </a:lnTo>
                  <a:lnTo>
                    <a:pt x="45" y="491"/>
                  </a:lnTo>
                  <a:lnTo>
                    <a:pt x="125" y="581"/>
                  </a:lnTo>
                  <a:lnTo>
                    <a:pt x="233" y="625"/>
                  </a:lnTo>
                  <a:lnTo>
                    <a:pt x="349" y="625"/>
                  </a:lnTo>
                  <a:lnTo>
                    <a:pt x="447" y="581"/>
                  </a:lnTo>
                  <a:lnTo>
                    <a:pt x="527" y="491"/>
                  </a:lnTo>
                  <a:lnTo>
                    <a:pt x="572" y="375"/>
                  </a:lnTo>
                  <a:lnTo>
                    <a:pt x="572" y="313"/>
                  </a:lnTo>
                  <a:lnTo>
                    <a:pt x="572" y="250"/>
                  </a:lnTo>
                  <a:lnTo>
                    <a:pt x="527" y="143"/>
                  </a:lnTo>
                  <a:lnTo>
                    <a:pt x="447" y="54"/>
                  </a:lnTo>
                  <a:lnTo>
                    <a:pt x="349" y="9"/>
                  </a:lnTo>
                  <a:lnTo>
                    <a:pt x="286"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57" name="Google Shape;1957;p157"/>
            <p:cNvSpPr/>
            <p:nvPr/>
          </p:nvSpPr>
          <p:spPr>
            <a:xfrm rot="5400000">
              <a:off x="7405110" y="43060"/>
              <a:ext cx="23013" cy="25551"/>
            </a:xfrm>
            <a:custGeom>
              <a:rect b="b" l="l" r="r" t="t"/>
              <a:pathLst>
                <a:path extrusionOk="0" h="635" w="572">
                  <a:moveTo>
                    <a:pt x="286" y="1"/>
                  </a:moveTo>
                  <a:lnTo>
                    <a:pt x="233" y="10"/>
                  </a:lnTo>
                  <a:lnTo>
                    <a:pt x="125" y="54"/>
                  </a:lnTo>
                  <a:lnTo>
                    <a:pt x="45" y="144"/>
                  </a:lnTo>
                  <a:lnTo>
                    <a:pt x="0" y="251"/>
                  </a:lnTo>
                  <a:lnTo>
                    <a:pt x="0" y="313"/>
                  </a:lnTo>
                  <a:lnTo>
                    <a:pt x="0" y="385"/>
                  </a:lnTo>
                  <a:lnTo>
                    <a:pt x="45" y="492"/>
                  </a:lnTo>
                  <a:lnTo>
                    <a:pt x="125" y="581"/>
                  </a:lnTo>
                  <a:lnTo>
                    <a:pt x="233" y="626"/>
                  </a:lnTo>
                  <a:lnTo>
                    <a:pt x="286" y="635"/>
                  </a:lnTo>
                  <a:lnTo>
                    <a:pt x="349" y="626"/>
                  </a:lnTo>
                  <a:lnTo>
                    <a:pt x="447" y="581"/>
                  </a:lnTo>
                  <a:lnTo>
                    <a:pt x="527" y="492"/>
                  </a:lnTo>
                  <a:lnTo>
                    <a:pt x="572" y="385"/>
                  </a:lnTo>
                  <a:lnTo>
                    <a:pt x="572" y="313"/>
                  </a:lnTo>
                  <a:lnTo>
                    <a:pt x="572" y="251"/>
                  </a:lnTo>
                  <a:lnTo>
                    <a:pt x="527" y="144"/>
                  </a:lnTo>
                  <a:lnTo>
                    <a:pt x="447" y="54"/>
                  </a:lnTo>
                  <a:lnTo>
                    <a:pt x="349" y="10"/>
                  </a:lnTo>
                  <a:lnTo>
                    <a:pt x="286"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58" name="Google Shape;1958;p157"/>
            <p:cNvSpPr/>
            <p:nvPr/>
          </p:nvSpPr>
          <p:spPr>
            <a:xfrm rot="5400000">
              <a:off x="7239634" y="43241"/>
              <a:ext cx="23013" cy="25189"/>
            </a:xfrm>
            <a:custGeom>
              <a:rect b="b" l="l" r="r" t="t"/>
              <a:pathLst>
                <a:path extrusionOk="0" h="626" w="572">
                  <a:moveTo>
                    <a:pt x="233" y="1"/>
                  </a:moveTo>
                  <a:lnTo>
                    <a:pt x="125" y="54"/>
                  </a:lnTo>
                  <a:lnTo>
                    <a:pt x="45" y="134"/>
                  </a:lnTo>
                  <a:lnTo>
                    <a:pt x="0" y="251"/>
                  </a:lnTo>
                  <a:lnTo>
                    <a:pt x="0" y="313"/>
                  </a:lnTo>
                  <a:lnTo>
                    <a:pt x="0" y="376"/>
                  </a:lnTo>
                  <a:lnTo>
                    <a:pt x="45" y="492"/>
                  </a:lnTo>
                  <a:lnTo>
                    <a:pt x="125" y="572"/>
                  </a:lnTo>
                  <a:lnTo>
                    <a:pt x="233" y="617"/>
                  </a:lnTo>
                  <a:lnTo>
                    <a:pt x="286" y="626"/>
                  </a:lnTo>
                  <a:lnTo>
                    <a:pt x="349" y="617"/>
                  </a:lnTo>
                  <a:lnTo>
                    <a:pt x="447" y="572"/>
                  </a:lnTo>
                  <a:lnTo>
                    <a:pt x="527" y="492"/>
                  </a:lnTo>
                  <a:lnTo>
                    <a:pt x="572" y="376"/>
                  </a:lnTo>
                  <a:lnTo>
                    <a:pt x="572" y="313"/>
                  </a:lnTo>
                  <a:lnTo>
                    <a:pt x="572" y="251"/>
                  </a:lnTo>
                  <a:lnTo>
                    <a:pt x="527" y="134"/>
                  </a:lnTo>
                  <a:lnTo>
                    <a:pt x="447" y="54"/>
                  </a:lnTo>
                  <a:lnTo>
                    <a:pt x="34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59" name="Google Shape;1959;p157"/>
            <p:cNvSpPr/>
            <p:nvPr/>
          </p:nvSpPr>
          <p:spPr>
            <a:xfrm rot="5400000">
              <a:off x="7074338" y="43241"/>
              <a:ext cx="23013" cy="25189"/>
            </a:xfrm>
            <a:custGeom>
              <a:rect b="b" l="l" r="r" t="t"/>
              <a:pathLst>
                <a:path extrusionOk="0" h="626" w="572">
                  <a:moveTo>
                    <a:pt x="233" y="0"/>
                  </a:moveTo>
                  <a:lnTo>
                    <a:pt x="125" y="54"/>
                  </a:lnTo>
                  <a:lnTo>
                    <a:pt x="45" y="134"/>
                  </a:lnTo>
                  <a:lnTo>
                    <a:pt x="0" y="250"/>
                  </a:lnTo>
                  <a:lnTo>
                    <a:pt x="0" y="313"/>
                  </a:lnTo>
                  <a:lnTo>
                    <a:pt x="0" y="375"/>
                  </a:lnTo>
                  <a:lnTo>
                    <a:pt x="45" y="491"/>
                  </a:lnTo>
                  <a:lnTo>
                    <a:pt x="125" y="572"/>
                  </a:lnTo>
                  <a:lnTo>
                    <a:pt x="233" y="625"/>
                  </a:lnTo>
                  <a:lnTo>
                    <a:pt x="349" y="625"/>
                  </a:lnTo>
                  <a:lnTo>
                    <a:pt x="447" y="572"/>
                  </a:lnTo>
                  <a:lnTo>
                    <a:pt x="527" y="491"/>
                  </a:lnTo>
                  <a:lnTo>
                    <a:pt x="572" y="375"/>
                  </a:lnTo>
                  <a:lnTo>
                    <a:pt x="572" y="313"/>
                  </a:lnTo>
                  <a:lnTo>
                    <a:pt x="572" y="250"/>
                  </a:lnTo>
                  <a:lnTo>
                    <a:pt x="527" y="134"/>
                  </a:lnTo>
                  <a:lnTo>
                    <a:pt x="447" y="54"/>
                  </a:lnTo>
                  <a:lnTo>
                    <a:pt x="34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60" name="Google Shape;1960;p157"/>
            <p:cNvSpPr/>
            <p:nvPr/>
          </p:nvSpPr>
          <p:spPr>
            <a:xfrm rot="5400000">
              <a:off x="6909042" y="43241"/>
              <a:ext cx="23013" cy="25189"/>
            </a:xfrm>
            <a:custGeom>
              <a:rect b="b" l="l" r="r" t="t"/>
              <a:pathLst>
                <a:path extrusionOk="0" h="626" w="572">
                  <a:moveTo>
                    <a:pt x="286" y="0"/>
                  </a:moveTo>
                  <a:lnTo>
                    <a:pt x="233" y="9"/>
                  </a:lnTo>
                  <a:lnTo>
                    <a:pt x="125" y="54"/>
                  </a:lnTo>
                  <a:lnTo>
                    <a:pt x="45" y="143"/>
                  </a:lnTo>
                  <a:lnTo>
                    <a:pt x="0" y="250"/>
                  </a:lnTo>
                  <a:lnTo>
                    <a:pt x="0" y="313"/>
                  </a:lnTo>
                  <a:lnTo>
                    <a:pt x="0" y="375"/>
                  </a:lnTo>
                  <a:lnTo>
                    <a:pt x="45" y="491"/>
                  </a:lnTo>
                  <a:lnTo>
                    <a:pt x="125" y="581"/>
                  </a:lnTo>
                  <a:lnTo>
                    <a:pt x="233" y="625"/>
                  </a:lnTo>
                  <a:lnTo>
                    <a:pt x="349" y="625"/>
                  </a:lnTo>
                  <a:lnTo>
                    <a:pt x="447" y="581"/>
                  </a:lnTo>
                  <a:lnTo>
                    <a:pt x="527" y="491"/>
                  </a:lnTo>
                  <a:lnTo>
                    <a:pt x="572" y="375"/>
                  </a:lnTo>
                  <a:lnTo>
                    <a:pt x="572" y="313"/>
                  </a:lnTo>
                  <a:lnTo>
                    <a:pt x="572" y="250"/>
                  </a:lnTo>
                  <a:lnTo>
                    <a:pt x="527" y="143"/>
                  </a:lnTo>
                  <a:lnTo>
                    <a:pt x="447" y="54"/>
                  </a:lnTo>
                  <a:lnTo>
                    <a:pt x="349" y="9"/>
                  </a:lnTo>
                  <a:lnTo>
                    <a:pt x="286"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61" name="Google Shape;1961;p157"/>
            <p:cNvSpPr/>
            <p:nvPr/>
          </p:nvSpPr>
          <p:spPr>
            <a:xfrm rot="5400000">
              <a:off x="7570346" y="215879"/>
              <a:ext cx="23415" cy="25189"/>
            </a:xfrm>
            <a:custGeom>
              <a:rect b="b" l="l" r="r" t="t"/>
              <a:pathLst>
                <a:path extrusionOk="0" h="626" w="582">
                  <a:moveTo>
                    <a:pt x="295" y="0"/>
                  </a:moveTo>
                  <a:lnTo>
                    <a:pt x="233" y="9"/>
                  </a:lnTo>
                  <a:lnTo>
                    <a:pt x="135" y="54"/>
                  </a:lnTo>
                  <a:lnTo>
                    <a:pt x="54" y="143"/>
                  </a:lnTo>
                  <a:lnTo>
                    <a:pt x="10" y="250"/>
                  </a:lnTo>
                  <a:lnTo>
                    <a:pt x="1" y="313"/>
                  </a:lnTo>
                  <a:lnTo>
                    <a:pt x="10" y="375"/>
                  </a:lnTo>
                  <a:lnTo>
                    <a:pt x="54" y="491"/>
                  </a:lnTo>
                  <a:lnTo>
                    <a:pt x="135" y="581"/>
                  </a:lnTo>
                  <a:lnTo>
                    <a:pt x="233" y="625"/>
                  </a:lnTo>
                  <a:lnTo>
                    <a:pt x="349" y="625"/>
                  </a:lnTo>
                  <a:lnTo>
                    <a:pt x="456" y="581"/>
                  </a:lnTo>
                  <a:lnTo>
                    <a:pt x="537" y="491"/>
                  </a:lnTo>
                  <a:lnTo>
                    <a:pt x="581" y="375"/>
                  </a:lnTo>
                  <a:lnTo>
                    <a:pt x="581" y="313"/>
                  </a:lnTo>
                  <a:lnTo>
                    <a:pt x="581" y="250"/>
                  </a:lnTo>
                  <a:lnTo>
                    <a:pt x="537" y="143"/>
                  </a:lnTo>
                  <a:lnTo>
                    <a:pt x="456" y="54"/>
                  </a:lnTo>
                  <a:lnTo>
                    <a:pt x="349" y="9"/>
                  </a:lnTo>
                  <a:lnTo>
                    <a:pt x="295"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62" name="Google Shape;1962;p157"/>
            <p:cNvSpPr/>
            <p:nvPr/>
          </p:nvSpPr>
          <p:spPr>
            <a:xfrm rot="5400000">
              <a:off x="7404909" y="215698"/>
              <a:ext cx="23415" cy="25551"/>
            </a:xfrm>
            <a:custGeom>
              <a:rect b="b" l="l" r="r" t="t"/>
              <a:pathLst>
                <a:path extrusionOk="0" h="635" w="582">
                  <a:moveTo>
                    <a:pt x="295" y="1"/>
                  </a:moveTo>
                  <a:lnTo>
                    <a:pt x="233" y="10"/>
                  </a:lnTo>
                  <a:lnTo>
                    <a:pt x="135" y="54"/>
                  </a:lnTo>
                  <a:lnTo>
                    <a:pt x="54" y="144"/>
                  </a:lnTo>
                  <a:lnTo>
                    <a:pt x="10" y="251"/>
                  </a:lnTo>
                  <a:lnTo>
                    <a:pt x="1" y="313"/>
                  </a:lnTo>
                  <a:lnTo>
                    <a:pt x="10" y="385"/>
                  </a:lnTo>
                  <a:lnTo>
                    <a:pt x="54" y="492"/>
                  </a:lnTo>
                  <a:lnTo>
                    <a:pt x="135" y="581"/>
                  </a:lnTo>
                  <a:lnTo>
                    <a:pt x="233" y="626"/>
                  </a:lnTo>
                  <a:lnTo>
                    <a:pt x="295" y="635"/>
                  </a:lnTo>
                  <a:lnTo>
                    <a:pt x="349" y="626"/>
                  </a:lnTo>
                  <a:lnTo>
                    <a:pt x="456" y="581"/>
                  </a:lnTo>
                  <a:lnTo>
                    <a:pt x="537" y="492"/>
                  </a:lnTo>
                  <a:lnTo>
                    <a:pt x="581" y="385"/>
                  </a:lnTo>
                  <a:lnTo>
                    <a:pt x="581" y="313"/>
                  </a:lnTo>
                  <a:lnTo>
                    <a:pt x="581" y="251"/>
                  </a:lnTo>
                  <a:lnTo>
                    <a:pt x="537" y="144"/>
                  </a:lnTo>
                  <a:lnTo>
                    <a:pt x="456" y="54"/>
                  </a:lnTo>
                  <a:lnTo>
                    <a:pt x="349" y="10"/>
                  </a:lnTo>
                  <a:lnTo>
                    <a:pt x="295"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63" name="Google Shape;1963;p157"/>
            <p:cNvSpPr/>
            <p:nvPr/>
          </p:nvSpPr>
          <p:spPr>
            <a:xfrm rot="5400000">
              <a:off x="7239433" y="215879"/>
              <a:ext cx="23415" cy="25189"/>
            </a:xfrm>
            <a:custGeom>
              <a:rect b="b" l="l" r="r" t="t"/>
              <a:pathLst>
                <a:path extrusionOk="0" h="626" w="582">
                  <a:moveTo>
                    <a:pt x="233" y="1"/>
                  </a:moveTo>
                  <a:lnTo>
                    <a:pt x="135" y="54"/>
                  </a:lnTo>
                  <a:lnTo>
                    <a:pt x="54" y="134"/>
                  </a:lnTo>
                  <a:lnTo>
                    <a:pt x="10" y="251"/>
                  </a:lnTo>
                  <a:lnTo>
                    <a:pt x="1" y="313"/>
                  </a:lnTo>
                  <a:lnTo>
                    <a:pt x="10" y="376"/>
                  </a:lnTo>
                  <a:lnTo>
                    <a:pt x="54" y="492"/>
                  </a:lnTo>
                  <a:lnTo>
                    <a:pt x="135" y="572"/>
                  </a:lnTo>
                  <a:lnTo>
                    <a:pt x="233" y="617"/>
                  </a:lnTo>
                  <a:lnTo>
                    <a:pt x="295" y="626"/>
                  </a:lnTo>
                  <a:lnTo>
                    <a:pt x="349" y="617"/>
                  </a:lnTo>
                  <a:lnTo>
                    <a:pt x="456" y="572"/>
                  </a:lnTo>
                  <a:lnTo>
                    <a:pt x="537" y="492"/>
                  </a:lnTo>
                  <a:lnTo>
                    <a:pt x="581" y="376"/>
                  </a:lnTo>
                  <a:lnTo>
                    <a:pt x="581" y="313"/>
                  </a:lnTo>
                  <a:lnTo>
                    <a:pt x="581" y="251"/>
                  </a:lnTo>
                  <a:lnTo>
                    <a:pt x="537" y="134"/>
                  </a:lnTo>
                  <a:lnTo>
                    <a:pt x="456" y="54"/>
                  </a:lnTo>
                  <a:lnTo>
                    <a:pt x="34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64" name="Google Shape;1964;p157"/>
            <p:cNvSpPr/>
            <p:nvPr/>
          </p:nvSpPr>
          <p:spPr>
            <a:xfrm rot="5400000">
              <a:off x="7074137" y="215879"/>
              <a:ext cx="23415" cy="25189"/>
            </a:xfrm>
            <a:custGeom>
              <a:rect b="b" l="l" r="r" t="t"/>
              <a:pathLst>
                <a:path extrusionOk="0" h="626" w="582">
                  <a:moveTo>
                    <a:pt x="233" y="0"/>
                  </a:moveTo>
                  <a:lnTo>
                    <a:pt x="135" y="54"/>
                  </a:lnTo>
                  <a:lnTo>
                    <a:pt x="54" y="134"/>
                  </a:lnTo>
                  <a:lnTo>
                    <a:pt x="10" y="250"/>
                  </a:lnTo>
                  <a:lnTo>
                    <a:pt x="1" y="313"/>
                  </a:lnTo>
                  <a:lnTo>
                    <a:pt x="10" y="375"/>
                  </a:lnTo>
                  <a:lnTo>
                    <a:pt x="54" y="491"/>
                  </a:lnTo>
                  <a:lnTo>
                    <a:pt x="135" y="572"/>
                  </a:lnTo>
                  <a:lnTo>
                    <a:pt x="233" y="625"/>
                  </a:lnTo>
                  <a:lnTo>
                    <a:pt x="349" y="625"/>
                  </a:lnTo>
                  <a:lnTo>
                    <a:pt x="456" y="572"/>
                  </a:lnTo>
                  <a:lnTo>
                    <a:pt x="537" y="491"/>
                  </a:lnTo>
                  <a:lnTo>
                    <a:pt x="581" y="375"/>
                  </a:lnTo>
                  <a:lnTo>
                    <a:pt x="581" y="313"/>
                  </a:lnTo>
                  <a:lnTo>
                    <a:pt x="581" y="250"/>
                  </a:lnTo>
                  <a:lnTo>
                    <a:pt x="537" y="134"/>
                  </a:lnTo>
                  <a:lnTo>
                    <a:pt x="456" y="54"/>
                  </a:lnTo>
                  <a:lnTo>
                    <a:pt x="34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65" name="Google Shape;1965;p157"/>
            <p:cNvSpPr/>
            <p:nvPr/>
          </p:nvSpPr>
          <p:spPr>
            <a:xfrm rot="5400000">
              <a:off x="6908841" y="215879"/>
              <a:ext cx="23415" cy="25189"/>
            </a:xfrm>
            <a:custGeom>
              <a:rect b="b" l="l" r="r" t="t"/>
              <a:pathLst>
                <a:path extrusionOk="0" h="626" w="582">
                  <a:moveTo>
                    <a:pt x="295" y="0"/>
                  </a:moveTo>
                  <a:lnTo>
                    <a:pt x="233" y="9"/>
                  </a:lnTo>
                  <a:lnTo>
                    <a:pt x="135" y="54"/>
                  </a:lnTo>
                  <a:lnTo>
                    <a:pt x="54" y="143"/>
                  </a:lnTo>
                  <a:lnTo>
                    <a:pt x="10" y="250"/>
                  </a:lnTo>
                  <a:lnTo>
                    <a:pt x="1" y="313"/>
                  </a:lnTo>
                  <a:lnTo>
                    <a:pt x="10" y="375"/>
                  </a:lnTo>
                  <a:lnTo>
                    <a:pt x="54" y="491"/>
                  </a:lnTo>
                  <a:lnTo>
                    <a:pt x="135" y="581"/>
                  </a:lnTo>
                  <a:lnTo>
                    <a:pt x="233" y="625"/>
                  </a:lnTo>
                  <a:lnTo>
                    <a:pt x="349" y="625"/>
                  </a:lnTo>
                  <a:lnTo>
                    <a:pt x="456" y="581"/>
                  </a:lnTo>
                  <a:lnTo>
                    <a:pt x="537" y="491"/>
                  </a:lnTo>
                  <a:lnTo>
                    <a:pt x="581" y="375"/>
                  </a:lnTo>
                  <a:lnTo>
                    <a:pt x="581" y="313"/>
                  </a:lnTo>
                  <a:lnTo>
                    <a:pt x="581" y="250"/>
                  </a:lnTo>
                  <a:lnTo>
                    <a:pt x="537" y="143"/>
                  </a:lnTo>
                  <a:lnTo>
                    <a:pt x="456" y="54"/>
                  </a:lnTo>
                  <a:lnTo>
                    <a:pt x="349" y="9"/>
                  </a:lnTo>
                  <a:lnTo>
                    <a:pt x="295"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66" name="Google Shape;1966;p157"/>
            <p:cNvSpPr/>
            <p:nvPr/>
          </p:nvSpPr>
          <p:spPr>
            <a:xfrm rot="5400000">
              <a:off x="7570366" y="388698"/>
              <a:ext cx="23375" cy="25189"/>
            </a:xfrm>
            <a:custGeom>
              <a:rect b="b" l="l" r="r" t="t"/>
              <a:pathLst>
                <a:path extrusionOk="0" h="626" w="581">
                  <a:moveTo>
                    <a:pt x="286" y="0"/>
                  </a:moveTo>
                  <a:lnTo>
                    <a:pt x="232" y="9"/>
                  </a:lnTo>
                  <a:lnTo>
                    <a:pt x="125" y="54"/>
                  </a:lnTo>
                  <a:lnTo>
                    <a:pt x="45" y="143"/>
                  </a:lnTo>
                  <a:lnTo>
                    <a:pt x="0" y="250"/>
                  </a:lnTo>
                  <a:lnTo>
                    <a:pt x="0" y="313"/>
                  </a:lnTo>
                  <a:lnTo>
                    <a:pt x="0" y="375"/>
                  </a:lnTo>
                  <a:lnTo>
                    <a:pt x="45" y="491"/>
                  </a:lnTo>
                  <a:lnTo>
                    <a:pt x="125" y="581"/>
                  </a:lnTo>
                  <a:lnTo>
                    <a:pt x="232" y="625"/>
                  </a:lnTo>
                  <a:lnTo>
                    <a:pt x="348" y="625"/>
                  </a:lnTo>
                  <a:lnTo>
                    <a:pt x="456" y="581"/>
                  </a:lnTo>
                  <a:lnTo>
                    <a:pt x="527" y="491"/>
                  </a:lnTo>
                  <a:lnTo>
                    <a:pt x="572" y="375"/>
                  </a:lnTo>
                  <a:lnTo>
                    <a:pt x="581" y="313"/>
                  </a:lnTo>
                  <a:lnTo>
                    <a:pt x="572" y="250"/>
                  </a:lnTo>
                  <a:lnTo>
                    <a:pt x="527" y="143"/>
                  </a:lnTo>
                  <a:lnTo>
                    <a:pt x="456" y="54"/>
                  </a:lnTo>
                  <a:lnTo>
                    <a:pt x="348" y="9"/>
                  </a:lnTo>
                  <a:lnTo>
                    <a:pt x="286"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67" name="Google Shape;1967;p157"/>
            <p:cNvSpPr/>
            <p:nvPr/>
          </p:nvSpPr>
          <p:spPr>
            <a:xfrm rot="5400000">
              <a:off x="7404929" y="388517"/>
              <a:ext cx="23375" cy="25551"/>
            </a:xfrm>
            <a:custGeom>
              <a:rect b="b" l="l" r="r" t="t"/>
              <a:pathLst>
                <a:path extrusionOk="0" h="635" w="581">
                  <a:moveTo>
                    <a:pt x="286" y="1"/>
                  </a:moveTo>
                  <a:lnTo>
                    <a:pt x="232" y="10"/>
                  </a:lnTo>
                  <a:lnTo>
                    <a:pt x="125" y="54"/>
                  </a:lnTo>
                  <a:lnTo>
                    <a:pt x="45" y="144"/>
                  </a:lnTo>
                  <a:lnTo>
                    <a:pt x="0" y="251"/>
                  </a:lnTo>
                  <a:lnTo>
                    <a:pt x="0" y="313"/>
                  </a:lnTo>
                  <a:lnTo>
                    <a:pt x="0" y="385"/>
                  </a:lnTo>
                  <a:lnTo>
                    <a:pt x="45" y="492"/>
                  </a:lnTo>
                  <a:lnTo>
                    <a:pt x="125" y="581"/>
                  </a:lnTo>
                  <a:lnTo>
                    <a:pt x="232" y="626"/>
                  </a:lnTo>
                  <a:lnTo>
                    <a:pt x="286" y="635"/>
                  </a:lnTo>
                  <a:lnTo>
                    <a:pt x="348" y="626"/>
                  </a:lnTo>
                  <a:lnTo>
                    <a:pt x="456" y="581"/>
                  </a:lnTo>
                  <a:lnTo>
                    <a:pt x="527" y="492"/>
                  </a:lnTo>
                  <a:lnTo>
                    <a:pt x="572" y="385"/>
                  </a:lnTo>
                  <a:lnTo>
                    <a:pt x="581" y="313"/>
                  </a:lnTo>
                  <a:lnTo>
                    <a:pt x="572" y="251"/>
                  </a:lnTo>
                  <a:lnTo>
                    <a:pt x="527" y="144"/>
                  </a:lnTo>
                  <a:lnTo>
                    <a:pt x="456" y="54"/>
                  </a:lnTo>
                  <a:lnTo>
                    <a:pt x="348" y="10"/>
                  </a:lnTo>
                  <a:lnTo>
                    <a:pt x="286"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68" name="Google Shape;1968;p157"/>
            <p:cNvSpPr/>
            <p:nvPr/>
          </p:nvSpPr>
          <p:spPr>
            <a:xfrm rot="5400000">
              <a:off x="7239453" y="388698"/>
              <a:ext cx="23375" cy="25189"/>
            </a:xfrm>
            <a:custGeom>
              <a:rect b="b" l="l" r="r" t="t"/>
              <a:pathLst>
                <a:path extrusionOk="0" h="626" w="581">
                  <a:moveTo>
                    <a:pt x="232" y="1"/>
                  </a:moveTo>
                  <a:lnTo>
                    <a:pt x="125" y="54"/>
                  </a:lnTo>
                  <a:lnTo>
                    <a:pt x="45" y="134"/>
                  </a:lnTo>
                  <a:lnTo>
                    <a:pt x="0" y="251"/>
                  </a:lnTo>
                  <a:lnTo>
                    <a:pt x="0" y="313"/>
                  </a:lnTo>
                  <a:lnTo>
                    <a:pt x="0" y="376"/>
                  </a:lnTo>
                  <a:lnTo>
                    <a:pt x="45" y="492"/>
                  </a:lnTo>
                  <a:lnTo>
                    <a:pt x="125" y="572"/>
                  </a:lnTo>
                  <a:lnTo>
                    <a:pt x="232" y="617"/>
                  </a:lnTo>
                  <a:lnTo>
                    <a:pt x="286" y="626"/>
                  </a:lnTo>
                  <a:lnTo>
                    <a:pt x="348" y="617"/>
                  </a:lnTo>
                  <a:lnTo>
                    <a:pt x="456" y="572"/>
                  </a:lnTo>
                  <a:lnTo>
                    <a:pt x="527" y="492"/>
                  </a:lnTo>
                  <a:lnTo>
                    <a:pt x="572" y="376"/>
                  </a:lnTo>
                  <a:lnTo>
                    <a:pt x="581" y="313"/>
                  </a:lnTo>
                  <a:lnTo>
                    <a:pt x="572" y="251"/>
                  </a:lnTo>
                  <a:lnTo>
                    <a:pt x="527" y="134"/>
                  </a:lnTo>
                  <a:lnTo>
                    <a:pt x="456" y="54"/>
                  </a:lnTo>
                  <a:lnTo>
                    <a:pt x="348"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69" name="Google Shape;1969;p157"/>
            <p:cNvSpPr/>
            <p:nvPr/>
          </p:nvSpPr>
          <p:spPr>
            <a:xfrm rot="5400000">
              <a:off x="7074157" y="388698"/>
              <a:ext cx="23375" cy="25189"/>
            </a:xfrm>
            <a:custGeom>
              <a:rect b="b" l="l" r="r" t="t"/>
              <a:pathLst>
                <a:path extrusionOk="0" h="626" w="581">
                  <a:moveTo>
                    <a:pt x="232" y="0"/>
                  </a:moveTo>
                  <a:lnTo>
                    <a:pt x="125" y="54"/>
                  </a:lnTo>
                  <a:lnTo>
                    <a:pt x="45" y="134"/>
                  </a:lnTo>
                  <a:lnTo>
                    <a:pt x="0" y="250"/>
                  </a:lnTo>
                  <a:lnTo>
                    <a:pt x="0" y="313"/>
                  </a:lnTo>
                  <a:lnTo>
                    <a:pt x="0" y="375"/>
                  </a:lnTo>
                  <a:lnTo>
                    <a:pt x="45" y="491"/>
                  </a:lnTo>
                  <a:lnTo>
                    <a:pt x="125" y="572"/>
                  </a:lnTo>
                  <a:lnTo>
                    <a:pt x="232" y="625"/>
                  </a:lnTo>
                  <a:lnTo>
                    <a:pt x="348" y="625"/>
                  </a:lnTo>
                  <a:lnTo>
                    <a:pt x="456" y="572"/>
                  </a:lnTo>
                  <a:lnTo>
                    <a:pt x="527" y="491"/>
                  </a:lnTo>
                  <a:lnTo>
                    <a:pt x="572" y="375"/>
                  </a:lnTo>
                  <a:lnTo>
                    <a:pt x="581" y="313"/>
                  </a:lnTo>
                  <a:lnTo>
                    <a:pt x="572" y="250"/>
                  </a:lnTo>
                  <a:lnTo>
                    <a:pt x="527" y="134"/>
                  </a:lnTo>
                  <a:lnTo>
                    <a:pt x="456" y="54"/>
                  </a:lnTo>
                  <a:lnTo>
                    <a:pt x="34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70" name="Google Shape;1970;p157"/>
            <p:cNvSpPr/>
            <p:nvPr/>
          </p:nvSpPr>
          <p:spPr>
            <a:xfrm rot="5400000">
              <a:off x="6908861" y="388698"/>
              <a:ext cx="23375" cy="25189"/>
            </a:xfrm>
            <a:custGeom>
              <a:rect b="b" l="l" r="r" t="t"/>
              <a:pathLst>
                <a:path extrusionOk="0" h="626" w="581">
                  <a:moveTo>
                    <a:pt x="286" y="0"/>
                  </a:moveTo>
                  <a:lnTo>
                    <a:pt x="232" y="9"/>
                  </a:lnTo>
                  <a:lnTo>
                    <a:pt x="125" y="54"/>
                  </a:lnTo>
                  <a:lnTo>
                    <a:pt x="45" y="143"/>
                  </a:lnTo>
                  <a:lnTo>
                    <a:pt x="0" y="250"/>
                  </a:lnTo>
                  <a:lnTo>
                    <a:pt x="0" y="313"/>
                  </a:lnTo>
                  <a:lnTo>
                    <a:pt x="0" y="375"/>
                  </a:lnTo>
                  <a:lnTo>
                    <a:pt x="45" y="491"/>
                  </a:lnTo>
                  <a:lnTo>
                    <a:pt x="125" y="581"/>
                  </a:lnTo>
                  <a:lnTo>
                    <a:pt x="232" y="625"/>
                  </a:lnTo>
                  <a:lnTo>
                    <a:pt x="348" y="625"/>
                  </a:lnTo>
                  <a:lnTo>
                    <a:pt x="456" y="581"/>
                  </a:lnTo>
                  <a:lnTo>
                    <a:pt x="527" y="491"/>
                  </a:lnTo>
                  <a:lnTo>
                    <a:pt x="572" y="375"/>
                  </a:lnTo>
                  <a:lnTo>
                    <a:pt x="581" y="313"/>
                  </a:lnTo>
                  <a:lnTo>
                    <a:pt x="572" y="250"/>
                  </a:lnTo>
                  <a:lnTo>
                    <a:pt x="527" y="143"/>
                  </a:lnTo>
                  <a:lnTo>
                    <a:pt x="456" y="54"/>
                  </a:lnTo>
                  <a:lnTo>
                    <a:pt x="348" y="9"/>
                  </a:lnTo>
                  <a:lnTo>
                    <a:pt x="286"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71" name="Google Shape;1971;p157"/>
            <p:cNvSpPr/>
            <p:nvPr/>
          </p:nvSpPr>
          <p:spPr>
            <a:xfrm rot="5400000">
              <a:off x="7570366" y="561134"/>
              <a:ext cx="23375" cy="25189"/>
            </a:xfrm>
            <a:custGeom>
              <a:rect b="b" l="l" r="r" t="t"/>
              <a:pathLst>
                <a:path extrusionOk="0" h="626" w="581">
                  <a:moveTo>
                    <a:pt x="295" y="0"/>
                  </a:moveTo>
                  <a:lnTo>
                    <a:pt x="233" y="9"/>
                  </a:lnTo>
                  <a:lnTo>
                    <a:pt x="134" y="54"/>
                  </a:lnTo>
                  <a:lnTo>
                    <a:pt x="54" y="143"/>
                  </a:lnTo>
                  <a:lnTo>
                    <a:pt x="9" y="250"/>
                  </a:lnTo>
                  <a:lnTo>
                    <a:pt x="0" y="313"/>
                  </a:lnTo>
                  <a:lnTo>
                    <a:pt x="9" y="375"/>
                  </a:lnTo>
                  <a:lnTo>
                    <a:pt x="54" y="491"/>
                  </a:lnTo>
                  <a:lnTo>
                    <a:pt x="134" y="581"/>
                  </a:lnTo>
                  <a:lnTo>
                    <a:pt x="233" y="625"/>
                  </a:lnTo>
                  <a:lnTo>
                    <a:pt x="349" y="625"/>
                  </a:lnTo>
                  <a:lnTo>
                    <a:pt x="456" y="581"/>
                  </a:lnTo>
                  <a:lnTo>
                    <a:pt x="536" y="491"/>
                  </a:lnTo>
                  <a:lnTo>
                    <a:pt x="581" y="375"/>
                  </a:lnTo>
                  <a:lnTo>
                    <a:pt x="581" y="313"/>
                  </a:lnTo>
                  <a:lnTo>
                    <a:pt x="581" y="250"/>
                  </a:lnTo>
                  <a:lnTo>
                    <a:pt x="536" y="143"/>
                  </a:lnTo>
                  <a:lnTo>
                    <a:pt x="456" y="54"/>
                  </a:lnTo>
                  <a:lnTo>
                    <a:pt x="349" y="9"/>
                  </a:lnTo>
                  <a:lnTo>
                    <a:pt x="295"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72" name="Google Shape;1972;p157"/>
            <p:cNvSpPr/>
            <p:nvPr/>
          </p:nvSpPr>
          <p:spPr>
            <a:xfrm rot="5400000">
              <a:off x="7404929" y="560953"/>
              <a:ext cx="23375" cy="25551"/>
            </a:xfrm>
            <a:custGeom>
              <a:rect b="b" l="l" r="r" t="t"/>
              <a:pathLst>
                <a:path extrusionOk="0" h="635" w="581">
                  <a:moveTo>
                    <a:pt x="295" y="1"/>
                  </a:moveTo>
                  <a:lnTo>
                    <a:pt x="233" y="10"/>
                  </a:lnTo>
                  <a:lnTo>
                    <a:pt x="134" y="54"/>
                  </a:lnTo>
                  <a:lnTo>
                    <a:pt x="54" y="144"/>
                  </a:lnTo>
                  <a:lnTo>
                    <a:pt x="9" y="251"/>
                  </a:lnTo>
                  <a:lnTo>
                    <a:pt x="0" y="313"/>
                  </a:lnTo>
                  <a:lnTo>
                    <a:pt x="9" y="385"/>
                  </a:lnTo>
                  <a:lnTo>
                    <a:pt x="54" y="492"/>
                  </a:lnTo>
                  <a:lnTo>
                    <a:pt x="134" y="581"/>
                  </a:lnTo>
                  <a:lnTo>
                    <a:pt x="233" y="626"/>
                  </a:lnTo>
                  <a:lnTo>
                    <a:pt x="295" y="635"/>
                  </a:lnTo>
                  <a:lnTo>
                    <a:pt x="349" y="626"/>
                  </a:lnTo>
                  <a:lnTo>
                    <a:pt x="456" y="581"/>
                  </a:lnTo>
                  <a:lnTo>
                    <a:pt x="536" y="492"/>
                  </a:lnTo>
                  <a:lnTo>
                    <a:pt x="581" y="385"/>
                  </a:lnTo>
                  <a:lnTo>
                    <a:pt x="581" y="313"/>
                  </a:lnTo>
                  <a:lnTo>
                    <a:pt x="581" y="251"/>
                  </a:lnTo>
                  <a:lnTo>
                    <a:pt x="536" y="144"/>
                  </a:lnTo>
                  <a:lnTo>
                    <a:pt x="456" y="54"/>
                  </a:lnTo>
                  <a:lnTo>
                    <a:pt x="349" y="10"/>
                  </a:lnTo>
                  <a:lnTo>
                    <a:pt x="295"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73" name="Google Shape;1973;p157"/>
            <p:cNvSpPr/>
            <p:nvPr/>
          </p:nvSpPr>
          <p:spPr>
            <a:xfrm rot="5400000">
              <a:off x="7239453" y="561134"/>
              <a:ext cx="23375" cy="25189"/>
            </a:xfrm>
            <a:custGeom>
              <a:rect b="b" l="l" r="r" t="t"/>
              <a:pathLst>
                <a:path extrusionOk="0" h="626" w="581">
                  <a:moveTo>
                    <a:pt x="233" y="1"/>
                  </a:moveTo>
                  <a:lnTo>
                    <a:pt x="134" y="54"/>
                  </a:lnTo>
                  <a:lnTo>
                    <a:pt x="54" y="134"/>
                  </a:lnTo>
                  <a:lnTo>
                    <a:pt x="9" y="251"/>
                  </a:lnTo>
                  <a:lnTo>
                    <a:pt x="0" y="313"/>
                  </a:lnTo>
                  <a:lnTo>
                    <a:pt x="9" y="376"/>
                  </a:lnTo>
                  <a:lnTo>
                    <a:pt x="54" y="492"/>
                  </a:lnTo>
                  <a:lnTo>
                    <a:pt x="134" y="572"/>
                  </a:lnTo>
                  <a:lnTo>
                    <a:pt x="233" y="617"/>
                  </a:lnTo>
                  <a:lnTo>
                    <a:pt x="295" y="626"/>
                  </a:lnTo>
                  <a:lnTo>
                    <a:pt x="349" y="617"/>
                  </a:lnTo>
                  <a:lnTo>
                    <a:pt x="456" y="572"/>
                  </a:lnTo>
                  <a:lnTo>
                    <a:pt x="536" y="492"/>
                  </a:lnTo>
                  <a:lnTo>
                    <a:pt x="581" y="376"/>
                  </a:lnTo>
                  <a:lnTo>
                    <a:pt x="581" y="313"/>
                  </a:lnTo>
                  <a:lnTo>
                    <a:pt x="581" y="251"/>
                  </a:lnTo>
                  <a:lnTo>
                    <a:pt x="536" y="134"/>
                  </a:lnTo>
                  <a:lnTo>
                    <a:pt x="456" y="54"/>
                  </a:lnTo>
                  <a:lnTo>
                    <a:pt x="34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74" name="Google Shape;1974;p157"/>
            <p:cNvSpPr/>
            <p:nvPr/>
          </p:nvSpPr>
          <p:spPr>
            <a:xfrm rot="5400000">
              <a:off x="7074157" y="561134"/>
              <a:ext cx="23375" cy="25189"/>
            </a:xfrm>
            <a:custGeom>
              <a:rect b="b" l="l" r="r" t="t"/>
              <a:pathLst>
                <a:path extrusionOk="0" h="626" w="581">
                  <a:moveTo>
                    <a:pt x="233" y="0"/>
                  </a:moveTo>
                  <a:lnTo>
                    <a:pt x="134" y="54"/>
                  </a:lnTo>
                  <a:lnTo>
                    <a:pt x="54" y="134"/>
                  </a:lnTo>
                  <a:lnTo>
                    <a:pt x="9" y="250"/>
                  </a:lnTo>
                  <a:lnTo>
                    <a:pt x="0" y="313"/>
                  </a:lnTo>
                  <a:lnTo>
                    <a:pt x="9" y="375"/>
                  </a:lnTo>
                  <a:lnTo>
                    <a:pt x="54" y="491"/>
                  </a:lnTo>
                  <a:lnTo>
                    <a:pt x="134" y="572"/>
                  </a:lnTo>
                  <a:lnTo>
                    <a:pt x="233" y="625"/>
                  </a:lnTo>
                  <a:lnTo>
                    <a:pt x="349" y="625"/>
                  </a:lnTo>
                  <a:lnTo>
                    <a:pt x="456" y="572"/>
                  </a:lnTo>
                  <a:lnTo>
                    <a:pt x="536" y="491"/>
                  </a:lnTo>
                  <a:lnTo>
                    <a:pt x="581" y="375"/>
                  </a:lnTo>
                  <a:lnTo>
                    <a:pt x="581" y="313"/>
                  </a:lnTo>
                  <a:lnTo>
                    <a:pt x="581" y="250"/>
                  </a:lnTo>
                  <a:lnTo>
                    <a:pt x="536" y="134"/>
                  </a:lnTo>
                  <a:lnTo>
                    <a:pt x="456" y="54"/>
                  </a:lnTo>
                  <a:lnTo>
                    <a:pt x="34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75" name="Google Shape;1975;p157"/>
            <p:cNvSpPr/>
            <p:nvPr/>
          </p:nvSpPr>
          <p:spPr>
            <a:xfrm rot="5400000">
              <a:off x="6908861" y="561134"/>
              <a:ext cx="23375" cy="25189"/>
            </a:xfrm>
            <a:custGeom>
              <a:rect b="b" l="l" r="r" t="t"/>
              <a:pathLst>
                <a:path extrusionOk="0" h="626" w="581">
                  <a:moveTo>
                    <a:pt x="295" y="0"/>
                  </a:moveTo>
                  <a:lnTo>
                    <a:pt x="233" y="9"/>
                  </a:lnTo>
                  <a:lnTo>
                    <a:pt x="134" y="54"/>
                  </a:lnTo>
                  <a:lnTo>
                    <a:pt x="54" y="143"/>
                  </a:lnTo>
                  <a:lnTo>
                    <a:pt x="9" y="250"/>
                  </a:lnTo>
                  <a:lnTo>
                    <a:pt x="0" y="313"/>
                  </a:lnTo>
                  <a:lnTo>
                    <a:pt x="9" y="375"/>
                  </a:lnTo>
                  <a:lnTo>
                    <a:pt x="54" y="491"/>
                  </a:lnTo>
                  <a:lnTo>
                    <a:pt x="134" y="581"/>
                  </a:lnTo>
                  <a:lnTo>
                    <a:pt x="233" y="625"/>
                  </a:lnTo>
                  <a:lnTo>
                    <a:pt x="349" y="625"/>
                  </a:lnTo>
                  <a:lnTo>
                    <a:pt x="456" y="581"/>
                  </a:lnTo>
                  <a:lnTo>
                    <a:pt x="536" y="491"/>
                  </a:lnTo>
                  <a:lnTo>
                    <a:pt x="581" y="375"/>
                  </a:lnTo>
                  <a:lnTo>
                    <a:pt x="581" y="313"/>
                  </a:lnTo>
                  <a:lnTo>
                    <a:pt x="581" y="250"/>
                  </a:lnTo>
                  <a:lnTo>
                    <a:pt x="536" y="143"/>
                  </a:lnTo>
                  <a:lnTo>
                    <a:pt x="456" y="54"/>
                  </a:lnTo>
                  <a:lnTo>
                    <a:pt x="349" y="9"/>
                  </a:lnTo>
                  <a:lnTo>
                    <a:pt x="295"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76" name="Google Shape;1976;p157"/>
            <p:cNvSpPr/>
            <p:nvPr/>
          </p:nvSpPr>
          <p:spPr>
            <a:xfrm rot="5400000">
              <a:off x="7570346" y="733953"/>
              <a:ext cx="23415" cy="25189"/>
            </a:xfrm>
            <a:custGeom>
              <a:rect b="b" l="l" r="r" t="t"/>
              <a:pathLst>
                <a:path extrusionOk="0" h="626" w="582">
                  <a:moveTo>
                    <a:pt x="287" y="0"/>
                  </a:moveTo>
                  <a:lnTo>
                    <a:pt x="233" y="9"/>
                  </a:lnTo>
                  <a:lnTo>
                    <a:pt x="126" y="54"/>
                  </a:lnTo>
                  <a:lnTo>
                    <a:pt x="45" y="143"/>
                  </a:lnTo>
                  <a:lnTo>
                    <a:pt x="10" y="250"/>
                  </a:lnTo>
                  <a:lnTo>
                    <a:pt x="1" y="313"/>
                  </a:lnTo>
                  <a:lnTo>
                    <a:pt x="10" y="375"/>
                  </a:lnTo>
                  <a:lnTo>
                    <a:pt x="45" y="491"/>
                  </a:lnTo>
                  <a:lnTo>
                    <a:pt x="126" y="581"/>
                  </a:lnTo>
                  <a:lnTo>
                    <a:pt x="233" y="625"/>
                  </a:lnTo>
                  <a:lnTo>
                    <a:pt x="349" y="625"/>
                  </a:lnTo>
                  <a:lnTo>
                    <a:pt x="456" y="581"/>
                  </a:lnTo>
                  <a:lnTo>
                    <a:pt x="528" y="491"/>
                  </a:lnTo>
                  <a:lnTo>
                    <a:pt x="572" y="375"/>
                  </a:lnTo>
                  <a:lnTo>
                    <a:pt x="581" y="313"/>
                  </a:lnTo>
                  <a:lnTo>
                    <a:pt x="572" y="250"/>
                  </a:lnTo>
                  <a:lnTo>
                    <a:pt x="528" y="143"/>
                  </a:lnTo>
                  <a:lnTo>
                    <a:pt x="456" y="54"/>
                  </a:lnTo>
                  <a:lnTo>
                    <a:pt x="349" y="9"/>
                  </a:lnTo>
                  <a:lnTo>
                    <a:pt x="28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77" name="Google Shape;1977;p157"/>
            <p:cNvSpPr/>
            <p:nvPr/>
          </p:nvSpPr>
          <p:spPr>
            <a:xfrm rot="5400000">
              <a:off x="7404909" y="733772"/>
              <a:ext cx="23415" cy="25551"/>
            </a:xfrm>
            <a:custGeom>
              <a:rect b="b" l="l" r="r" t="t"/>
              <a:pathLst>
                <a:path extrusionOk="0" h="635" w="582">
                  <a:moveTo>
                    <a:pt x="287" y="1"/>
                  </a:moveTo>
                  <a:lnTo>
                    <a:pt x="233" y="10"/>
                  </a:lnTo>
                  <a:lnTo>
                    <a:pt x="126" y="54"/>
                  </a:lnTo>
                  <a:lnTo>
                    <a:pt x="45" y="144"/>
                  </a:lnTo>
                  <a:lnTo>
                    <a:pt x="10" y="251"/>
                  </a:lnTo>
                  <a:lnTo>
                    <a:pt x="1" y="313"/>
                  </a:lnTo>
                  <a:lnTo>
                    <a:pt x="10" y="385"/>
                  </a:lnTo>
                  <a:lnTo>
                    <a:pt x="45" y="492"/>
                  </a:lnTo>
                  <a:lnTo>
                    <a:pt x="126" y="581"/>
                  </a:lnTo>
                  <a:lnTo>
                    <a:pt x="233" y="626"/>
                  </a:lnTo>
                  <a:lnTo>
                    <a:pt x="287" y="635"/>
                  </a:lnTo>
                  <a:lnTo>
                    <a:pt x="349" y="626"/>
                  </a:lnTo>
                  <a:lnTo>
                    <a:pt x="456" y="581"/>
                  </a:lnTo>
                  <a:lnTo>
                    <a:pt x="528" y="492"/>
                  </a:lnTo>
                  <a:lnTo>
                    <a:pt x="572" y="385"/>
                  </a:lnTo>
                  <a:lnTo>
                    <a:pt x="581" y="313"/>
                  </a:lnTo>
                  <a:lnTo>
                    <a:pt x="572" y="251"/>
                  </a:lnTo>
                  <a:lnTo>
                    <a:pt x="528" y="144"/>
                  </a:lnTo>
                  <a:lnTo>
                    <a:pt x="456" y="54"/>
                  </a:lnTo>
                  <a:lnTo>
                    <a:pt x="349" y="10"/>
                  </a:lnTo>
                  <a:lnTo>
                    <a:pt x="287"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78" name="Google Shape;1978;p157"/>
            <p:cNvSpPr/>
            <p:nvPr/>
          </p:nvSpPr>
          <p:spPr>
            <a:xfrm rot="5400000">
              <a:off x="7239433" y="733953"/>
              <a:ext cx="23415" cy="25189"/>
            </a:xfrm>
            <a:custGeom>
              <a:rect b="b" l="l" r="r" t="t"/>
              <a:pathLst>
                <a:path extrusionOk="0" h="626" w="582">
                  <a:moveTo>
                    <a:pt x="233" y="1"/>
                  </a:moveTo>
                  <a:lnTo>
                    <a:pt x="126" y="54"/>
                  </a:lnTo>
                  <a:lnTo>
                    <a:pt x="45" y="134"/>
                  </a:lnTo>
                  <a:lnTo>
                    <a:pt x="10" y="251"/>
                  </a:lnTo>
                  <a:lnTo>
                    <a:pt x="1" y="313"/>
                  </a:lnTo>
                  <a:lnTo>
                    <a:pt x="10" y="376"/>
                  </a:lnTo>
                  <a:lnTo>
                    <a:pt x="45" y="492"/>
                  </a:lnTo>
                  <a:lnTo>
                    <a:pt x="126" y="572"/>
                  </a:lnTo>
                  <a:lnTo>
                    <a:pt x="233" y="617"/>
                  </a:lnTo>
                  <a:lnTo>
                    <a:pt x="287" y="626"/>
                  </a:lnTo>
                  <a:lnTo>
                    <a:pt x="349" y="617"/>
                  </a:lnTo>
                  <a:lnTo>
                    <a:pt x="456" y="572"/>
                  </a:lnTo>
                  <a:lnTo>
                    <a:pt x="528" y="492"/>
                  </a:lnTo>
                  <a:lnTo>
                    <a:pt x="572" y="376"/>
                  </a:lnTo>
                  <a:lnTo>
                    <a:pt x="581" y="313"/>
                  </a:lnTo>
                  <a:lnTo>
                    <a:pt x="572" y="251"/>
                  </a:lnTo>
                  <a:lnTo>
                    <a:pt x="528" y="134"/>
                  </a:lnTo>
                  <a:lnTo>
                    <a:pt x="456" y="54"/>
                  </a:lnTo>
                  <a:lnTo>
                    <a:pt x="34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79" name="Google Shape;1979;p157"/>
            <p:cNvSpPr/>
            <p:nvPr/>
          </p:nvSpPr>
          <p:spPr>
            <a:xfrm rot="5400000">
              <a:off x="7074137" y="733953"/>
              <a:ext cx="23415" cy="25189"/>
            </a:xfrm>
            <a:custGeom>
              <a:rect b="b" l="l" r="r" t="t"/>
              <a:pathLst>
                <a:path extrusionOk="0" h="626" w="582">
                  <a:moveTo>
                    <a:pt x="233" y="0"/>
                  </a:moveTo>
                  <a:lnTo>
                    <a:pt x="126" y="54"/>
                  </a:lnTo>
                  <a:lnTo>
                    <a:pt x="45" y="134"/>
                  </a:lnTo>
                  <a:lnTo>
                    <a:pt x="10" y="250"/>
                  </a:lnTo>
                  <a:lnTo>
                    <a:pt x="1" y="313"/>
                  </a:lnTo>
                  <a:lnTo>
                    <a:pt x="10" y="375"/>
                  </a:lnTo>
                  <a:lnTo>
                    <a:pt x="45" y="491"/>
                  </a:lnTo>
                  <a:lnTo>
                    <a:pt x="126" y="572"/>
                  </a:lnTo>
                  <a:lnTo>
                    <a:pt x="233" y="625"/>
                  </a:lnTo>
                  <a:lnTo>
                    <a:pt x="349" y="625"/>
                  </a:lnTo>
                  <a:lnTo>
                    <a:pt x="456" y="572"/>
                  </a:lnTo>
                  <a:lnTo>
                    <a:pt x="528" y="491"/>
                  </a:lnTo>
                  <a:lnTo>
                    <a:pt x="572" y="375"/>
                  </a:lnTo>
                  <a:lnTo>
                    <a:pt x="581" y="313"/>
                  </a:lnTo>
                  <a:lnTo>
                    <a:pt x="572" y="250"/>
                  </a:lnTo>
                  <a:lnTo>
                    <a:pt x="528" y="134"/>
                  </a:lnTo>
                  <a:lnTo>
                    <a:pt x="456" y="54"/>
                  </a:lnTo>
                  <a:lnTo>
                    <a:pt x="34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80" name="Google Shape;1980;p157"/>
            <p:cNvSpPr/>
            <p:nvPr/>
          </p:nvSpPr>
          <p:spPr>
            <a:xfrm rot="5400000">
              <a:off x="6908841" y="733953"/>
              <a:ext cx="23415" cy="25189"/>
            </a:xfrm>
            <a:custGeom>
              <a:rect b="b" l="l" r="r" t="t"/>
              <a:pathLst>
                <a:path extrusionOk="0" h="626" w="582">
                  <a:moveTo>
                    <a:pt x="287" y="0"/>
                  </a:moveTo>
                  <a:lnTo>
                    <a:pt x="233" y="9"/>
                  </a:lnTo>
                  <a:lnTo>
                    <a:pt x="126" y="54"/>
                  </a:lnTo>
                  <a:lnTo>
                    <a:pt x="45" y="143"/>
                  </a:lnTo>
                  <a:lnTo>
                    <a:pt x="10" y="250"/>
                  </a:lnTo>
                  <a:lnTo>
                    <a:pt x="1" y="313"/>
                  </a:lnTo>
                  <a:lnTo>
                    <a:pt x="10" y="375"/>
                  </a:lnTo>
                  <a:lnTo>
                    <a:pt x="45" y="491"/>
                  </a:lnTo>
                  <a:lnTo>
                    <a:pt x="126" y="581"/>
                  </a:lnTo>
                  <a:lnTo>
                    <a:pt x="233" y="625"/>
                  </a:lnTo>
                  <a:lnTo>
                    <a:pt x="349" y="625"/>
                  </a:lnTo>
                  <a:lnTo>
                    <a:pt x="456" y="581"/>
                  </a:lnTo>
                  <a:lnTo>
                    <a:pt x="528" y="491"/>
                  </a:lnTo>
                  <a:lnTo>
                    <a:pt x="572" y="375"/>
                  </a:lnTo>
                  <a:lnTo>
                    <a:pt x="581" y="313"/>
                  </a:lnTo>
                  <a:lnTo>
                    <a:pt x="572" y="250"/>
                  </a:lnTo>
                  <a:lnTo>
                    <a:pt x="528" y="143"/>
                  </a:lnTo>
                  <a:lnTo>
                    <a:pt x="456" y="54"/>
                  </a:lnTo>
                  <a:lnTo>
                    <a:pt x="349" y="9"/>
                  </a:lnTo>
                  <a:lnTo>
                    <a:pt x="28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81" name="Google Shape;1981;p157"/>
            <p:cNvSpPr/>
            <p:nvPr/>
          </p:nvSpPr>
          <p:spPr>
            <a:xfrm rot="5400000">
              <a:off x="9030846" y="43241"/>
              <a:ext cx="23013" cy="25189"/>
            </a:xfrm>
            <a:custGeom>
              <a:rect b="b" l="l" r="r" t="t"/>
              <a:pathLst>
                <a:path extrusionOk="0" h="626" w="572">
                  <a:moveTo>
                    <a:pt x="286" y="1"/>
                  </a:moveTo>
                  <a:lnTo>
                    <a:pt x="233" y="10"/>
                  </a:lnTo>
                  <a:lnTo>
                    <a:pt x="125" y="54"/>
                  </a:lnTo>
                  <a:lnTo>
                    <a:pt x="45" y="135"/>
                  </a:lnTo>
                  <a:lnTo>
                    <a:pt x="0" y="251"/>
                  </a:lnTo>
                  <a:lnTo>
                    <a:pt x="0" y="313"/>
                  </a:lnTo>
                  <a:lnTo>
                    <a:pt x="0" y="376"/>
                  </a:lnTo>
                  <a:lnTo>
                    <a:pt x="45" y="492"/>
                  </a:lnTo>
                  <a:lnTo>
                    <a:pt x="125" y="581"/>
                  </a:lnTo>
                  <a:lnTo>
                    <a:pt x="233" y="626"/>
                  </a:lnTo>
                  <a:lnTo>
                    <a:pt x="349" y="626"/>
                  </a:lnTo>
                  <a:lnTo>
                    <a:pt x="447" y="581"/>
                  </a:lnTo>
                  <a:lnTo>
                    <a:pt x="527" y="492"/>
                  </a:lnTo>
                  <a:lnTo>
                    <a:pt x="572" y="376"/>
                  </a:lnTo>
                  <a:lnTo>
                    <a:pt x="572" y="313"/>
                  </a:lnTo>
                  <a:lnTo>
                    <a:pt x="572" y="251"/>
                  </a:lnTo>
                  <a:lnTo>
                    <a:pt x="527" y="135"/>
                  </a:lnTo>
                  <a:lnTo>
                    <a:pt x="447" y="54"/>
                  </a:lnTo>
                  <a:lnTo>
                    <a:pt x="349" y="10"/>
                  </a:lnTo>
                  <a:lnTo>
                    <a:pt x="286"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82" name="Google Shape;1982;p157"/>
            <p:cNvSpPr/>
            <p:nvPr/>
          </p:nvSpPr>
          <p:spPr>
            <a:xfrm rot="5400000">
              <a:off x="8865370" y="43060"/>
              <a:ext cx="23013" cy="25551"/>
            </a:xfrm>
            <a:custGeom>
              <a:rect b="b" l="l" r="r" t="t"/>
              <a:pathLst>
                <a:path extrusionOk="0" h="635" w="572">
                  <a:moveTo>
                    <a:pt x="286" y="1"/>
                  </a:moveTo>
                  <a:lnTo>
                    <a:pt x="233" y="9"/>
                  </a:lnTo>
                  <a:lnTo>
                    <a:pt x="125" y="54"/>
                  </a:lnTo>
                  <a:lnTo>
                    <a:pt x="45" y="143"/>
                  </a:lnTo>
                  <a:lnTo>
                    <a:pt x="0" y="251"/>
                  </a:lnTo>
                  <a:lnTo>
                    <a:pt x="0" y="322"/>
                  </a:lnTo>
                  <a:lnTo>
                    <a:pt x="0" y="385"/>
                  </a:lnTo>
                  <a:lnTo>
                    <a:pt x="45" y="492"/>
                  </a:lnTo>
                  <a:lnTo>
                    <a:pt x="125" y="581"/>
                  </a:lnTo>
                  <a:lnTo>
                    <a:pt x="233" y="626"/>
                  </a:lnTo>
                  <a:lnTo>
                    <a:pt x="286" y="635"/>
                  </a:lnTo>
                  <a:lnTo>
                    <a:pt x="349" y="626"/>
                  </a:lnTo>
                  <a:lnTo>
                    <a:pt x="447" y="581"/>
                  </a:lnTo>
                  <a:lnTo>
                    <a:pt x="527" y="492"/>
                  </a:lnTo>
                  <a:lnTo>
                    <a:pt x="572" y="385"/>
                  </a:lnTo>
                  <a:lnTo>
                    <a:pt x="572" y="322"/>
                  </a:lnTo>
                  <a:lnTo>
                    <a:pt x="572" y="251"/>
                  </a:lnTo>
                  <a:lnTo>
                    <a:pt x="527" y="143"/>
                  </a:lnTo>
                  <a:lnTo>
                    <a:pt x="447" y="54"/>
                  </a:lnTo>
                  <a:lnTo>
                    <a:pt x="349" y="9"/>
                  </a:lnTo>
                  <a:lnTo>
                    <a:pt x="286"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83" name="Google Shape;1983;p157"/>
            <p:cNvSpPr/>
            <p:nvPr/>
          </p:nvSpPr>
          <p:spPr>
            <a:xfrm rot="5400000">
              <a:off x="8699893" y="43241"/>
              <a:ext cx="23013" cy="25189"/>
            </a:xfrm>
            <a:custGeom>
              <a:rect b="b" l="l" r="r" t="t"/>
              <a:pathLst>
                <a:path extrusionOk="0" h="626" w="572">
                  <a:moveTo>
                    <a:pt x="233" y="0"/>
                  </a:moveTo>
                  <a:lnTo>
                    <a:pt x="125" y="54"/>
                  </a:lnTo>
                  <a:lnTo>
                    <a:pt x="45" y="134"/>
                  </a:lnTo>
                  <a:lnTo>
                    <a:pt x="0" y="250"/>
                  </a:lnTo>
                  <a:lnTo>
                    <a:pt x="0" y="313"/>
                  </a:lnTo>
                  <a:lnTo>
                    <a:pt x="0" y="375"/>
                  </a:lnTo>
                  <a:lnTo>
                    <a:pt x="45" y="491"/>
                  </a:lnTo>
                  <a:lnTo>
                    <a:pt x="125" y="572"/>
                  </a:lnTo>
                  <a:lnTo>
                    <a:pt x="233" y="616"/>
                  </a:lnTo>
                  <a:lnTo>
                    <a:pt x="286" y="625"/>
                  </a:lnTo>
                  <a:lnTo>
                    <a:pt x="349" y="616"/>
                  </a:lnTo>
                  <a:lnTo>
                    <a:pt x="447" y="572"/>
                  </a:lnTo>
                  <a:lnTo>
                    <a:pt x="527" y="491"/>
                  </a:lnTo>
                  <a:lnTo>
                    <a:pt x="572" y="375"/>
                  </a:lnTo>
                  <a:lnTo>
                    <a:pt x="572" y="313"/>
                  </a:lnTo>
                  <a:lnTo>
                    <a:pt x="572" y="250"/>
                  </a:lnTo>
                  <a:lnTo>
                    <a:pt x="527" y="134"/>
                  </a:lnTo>
                  <a:lnTo>
                    <a:pt x="447" y="54"/>
                  </a:lnTo>
                  <a:lnTo>
                    <a:pt x="34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84" name="Google Shape;1984;p157"/>
            <p:cNvSpPr/>
            <p:nvPr/>
          </p:nvSpPr>
          <p:spPr>
            <a:xfrm rot="5400000">
              <a:off x="8534597" y="43241"/>
              <a:ext cx="23013" cy="25189"/>
            </a:xfrm>
            <a:custGeom>
              <a:rect b="b" l="l" r="r" t="t"/>
              <a:pathLst>
                <a:path extrusionOk="0" h="626" w="572">
                  <a:moveTo>
                    <a:pt x="233" y="0"/>
                  </a:moveTo>
                  <a:lnTo>
                    <a:pt x="125" y="54"/>
                  </a:lnTo>
                  <a:lnTo>
                    <a:pt x="45" y="134"/>
                  </a:lnTo>
                  <a:lnTo>
                    <a:pt x="0" y="250"/>
                  </a:lnTo>
                  <a:lnTo>
                    <a:pt x="0" y="313"/>
                  </a:lnTo>
                  <a:lnTo>
                    <a:pt x="0" y="375"/>
                  </a:lnTo>
                  <a:lnTo>
                    <a:pt x="45" y="491"/>
                  </a:lnTo>
                  <a:lnTo>
                    <a:pt x="125" y="572"/>
                  </a:lnTo>
                  <a:lnTo>
                    <a:pt x="233" y="625"/>
                  </a:lnTo>
                  <a:lnTo>
                    <a:pt x="349" y="625"/>
                  </a:lnTo>
                  <a:lnTo>
                    <a:pt x="447" y="572"/>
                  </a:lnTo>
                  <a:lnTo>
                    <a:pt x="527" y="491"/>
                  </a:lnTo>
                  <a:lnTo>
                    <a:pt x="572" y="375"/>
                  </a:lnTo>
                  <a:lnTo>
                    <a:pt x="572" y="313"/>
                  </a:lnTo>
                  <a:lnTo>
                    <a:pt x="572" y="250"/>
                  </a:lnTo>
                  <a:lnTo>
                    <a:pt x="527" y="134"/>
                  </a:lnTo>
                  <a:lnTo>
                    <a:pt x="447" y="54"/>
                  </a:lnTo>
                  <a:lnTo>
                    <a:pt x="34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85" name="Google Shape;1985;p157"/>
            <p:cNvSpPr/>
            <p:nvPr/>
          </p:nvSpPr>
          <p:spPr>
            <a:xfrm rot="5400000">
              <a:off x="9030645" y="215879"/>
              <a:ext cx="23415" cy="25189"/>
            </a:xfrm>
            <a:custGeom>
              <a:rect b="b" l="l" r="r" t="t"/>
              <a:pathLst>
                <a:path extrusionOk="0" h="626" w="582">
                  <a:moveTo>
                    <a:pt x="295" y="1"/>
                  </a:moveTo>
                  <a:lnTo>
                    <a:pt x="233" y="10"/>
                  </a:lnTo>
                  <a:lnTo>
                    <a:pt x="135" y="54"/>
                  </a:lnTo>
                  <a:lnTo>
                    <a:pt x="54" y="135"/>
                  </a:lnTo>
                  <a:lnTo>
                    <a:pt x="10" y="251"/>
                  </a:lnTo>
                  <a:lnTo>
                    <a:pt x="1" y="313"/>
                  </a:lnTo>
                  <a:lnTo>
                    <a:pt x="10" y="376"/>
                  </a:lnTo>
                  <a:lnTo>
                    <a:pt x="54" y="492"/>
                  </a:lnTo>
                  <a:lnTo>
                    <a:pt x="135" y="581"/>
                  </a:lnTo>
                  <a:lnTo>
                    <a:pt x="233" y="626"/>
                  </a:lnTo>
                  <a:lnTo>
                    <a:pt x="349" y="626"/>
                  </a:lnTo>
                  <a:lnTo>
                    <a:pt x="456" y="581"/>
                  </a:lnTo>
                  <a:lnTo>
                    <a:pt x="537" y="492"/>
                  </a:lnTo>
                  <a:lnTo>
                    <a:pt x="581" y="376"/>
                  </a:lnTo>
                  <a:lnTo>
                    <a:pt x="581" y="313"/>
                  </a:lnTo>
                  <a:lnTo>
                    <a:pt x="581" y="251"/>
                  </a:lnTo>
                  <a:lnTo>
                    <a:pt x="537" y="135"/>
                  </a:lnTo>
                  <a:lnTo>
                    <a:pt x="456" y="54"/>
                  </a:lnTo>
                  <a:lnTo>
                    <a:pt x="349" y="10"/>
                  </a:lnTo>
                  <a:lnTo>
                    <a:pt x="295"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86" name="Google Shape;1986;p157"/>
            <p:cNvSpPr/>
            <p:nvPr/>
          </p:nvSpPr>
          <p:spPr>
            <a:xfrm rot="5400000">
              <a:off x="8865168" y="215698"/>
              <a:ext cx="23415" cy="25551"/>
            </a:xfrm>
            <a:custGeom>
              <a:rect b="b" l="l" r="r" t="t"/>
              <a:pathLst>
                <a:path extrusionOk="0" h="635" w="582">
                  <a:moveTo>
                    <a:pt x="295" y="1"/>
                  </a:moveTo>
                  <a:lnTo>
                    <a:pt x="233" y="9"/>
                  </a:lnTo>
                  <a:lnTo>
                    <a:pt x="135" y="54"/>
                  </a:lnTo>
                  <a:lnTo>
                    <a:pt x="54" y="143"/>
                  </a:lnTo>
                  <a:lnTo>
                    <a:pt x="10" y="251"/>
                  </a:lnTo>
                  <a:lnTo>
                    <a:pt x="1" y="322"/>
                  </a:lnTo>
                  <a:lnTo>
                    <a:pt x="10" y="385"/>
                  </a:lnTo>
                  <a:lnTo>
                    <a:pt x="54" y="492"/>
                  </a:lnTo>
                  <a:lnTo>
                    <a:pt x="135" y="581"/>
                  </a:lnTo>
                  <a:lnTo>
                    <a:pt x="233" y="626"/>
                  </a:lnTo>
                  <a:lnTo>
                    <a:pt x="295" y="635"/>
                  </a:lnTo>
                  <a:lnTo>
                    <a:pt x="349" y="626"/>
                  </a:lnTo>
                  <a:lnTo>
                    <a:pt x="456" y="581"/>
                  </a:lnTo>
                  <a:lnTo>
                    <a:pt x="537" y="492"/>
                  </a:lnTo>
                  <a:lnTo>
                    <a:pt x="581" y="385"/>
                  </a:lnTo>
                  <a:lnTo>
                    <a:pt x="581" y="322"/>
                  </a:lnTo>
                  <a:lnTo>
                    <a:pt x="581" y="251"/>
                  </a:lnTo>
                  <a:lnTo>
                    <a:pt x="537" y="143"/>
                  </a:lnTo>
                  <a:lnTo>
                    <a:pt x="456" y="54"/>
                  </a:lnTo>
                  <a:lnTo>
                    <a:pt x="349" y="9"/>
                  </a:lnTo>
                  <a:lnTo>
                    <a:pt x="295"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87" name="Google Shape;1987;p157"/>
            <p:cNvSpPr/>
            <p:nvPr/>
          </p:nvSpPr>
          <p:spPr>
            <a:xfrm rot="5400000">
              <a:off x="8699692" y="215879"/>
              <a:ext cx="23415" cy="25189"/>
            </a:xfrm>
            <a:custGeom>
              <a:rect b="b" l="l" r="r" t="t"/>
              <a:pathLst>
                <a:path extrusionOk="0" h="626" w="582">
                  <a:moveTo>
                    <a:pt x="233" y="0"/>
                  </a:moveTo>
                  <a:lnTo>
                    <a:pt x="135" y="54"/>
                  </a:lnTo>
                  <a:lnTo>
                    <a:pt x="54" y="134"/>
                  </a:lnTo>
                  <a:lnTo>
                    <a:pt x="10" y="250"/>
                  </a:lnTo>
                  <a:lnTo>
                    <a:pt x="1" y="313"/>
                  </a:lnTo>
                  <a:lnTo>
                    <a:pt x="10" y="375"/>
                  </a:lnTo>
                  <a:lnTo>
                    <a:pt x="54" y="491"/>
                  </a:lnTo>
                  <a:lnTo>
                    <a:pt x="135" y="572"/>
                  </a:lnTo>
                  <a:lnTo>
                    <a:pt x="233" y="616"/>
                  </a:lnTo>
                  <a:lnTo>
                    <a:pt x="295" y="625"/>
                  </a:lnTo>
                  <a:lnTo>
                    <a:pt x="349" y="616"/>
                  </a:lnTo>
                  <a:lnTo>
                    <a:pt x="456" y="572"/>
                  </a:lnTo>
                  <a:lnTo>
                    <a:pt x="537" y="491"/>
                  </a:lnTo>
                  <a:lnTo>
                    <a:pt x="581" y="375"/>
                  </a:lnTo>
                  <a:lnTo>
                    <a:pt x="581" y="313"/>
                  </a:lnTo>
                  <a:lnTo>
                    <a:pt x="581" y="250"/>
                  </a:lnTo>
                  <a:lnTo>
                    <a:pt x="537" y="134"/>
                  </a:lnTo>
                  <a:lnTo>
                    <a:pt x="456" y="54"/>
                  </a:lnTo>
                  <a:lnTo>
                    <a:pt x="34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88" name="Google Shape;1988;p157"/>
            <p:cNvSpPr/>
            <p:nvPr/>
          </p:nvSpPr>
          <p:spPr>
            <a:xfrm rot="5400000">
              <a:off x="8534396" y="215879"/>
              <a:ext cx="23415" cy="25189"/>
            </a:xfrm>
            <a:custGeom>
              <a:rect b="b" l="l" r="r" t="t"/>
              <a:pathLst>
                <a:path extrusionOk="0" h="626" w="582">
                  <a:moveTo>
                    <a:pt x="233" y="0"/>
                  </a:moveTo>
                  <a:lnTo>
                    <a:pt x="135" y="54"/>
                  </a:lnTo>
                  <a:lnTo>
                    <a:pt x="54" y="134"/>
                  </a:lnTo>
                  <a:lnTo>
                    <a:pt x="10" y="250"/>
                  </a:lnTo>
                  <a:lnTo>
                    <a:pt x="1" y="313"/>
                  </a:lnTo>
                  <a:lnTo>
                    <a:pt x="10" y="375"/>
                  </a:lnTo>
                  <a:lnTo>
                    <a:pt x="54" y="491"/>
                  </a:lnTo>
                  <a:lnTo>
                    <a:pt x="135" y="572"/>
                  </a:lnTo>
                  <a:lnTo>
                    <a:pt x="233" y="625"/>
                  </a:lnTo>
                  <a:lnTo>
                    <a:pt x="349" y="625"/>
                  </a:lnTo>
                  <a:lnTo>
                    <a:pt x="456" y="572"/>
                  </a:lnTo>
                  <a:lnTo>
                    <a:pt x="537" y="491"/>
                  </a:lnTo>
                  <a:lnTo>
                    <a:pt x="581" y="375"/>
                  </a:lnTo>
                  <a:lnTo>
                    <a:pt x="581" y="313"/>
                  </a:lnTo>
                  <a:lnTo>
                    <a:pt x="581" y="250"/>
                  </a:lnTo>
                  <a:lnTo>
                    <a:pt x="537" y="134"/>
                  </a:lnTo>
                  <a:lnTo>
                    <a:pt x="456" y="54"/>
                  </a:lnTo>
                  <a:lnTo>
                    <a:pt x="34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89" name="Google Shape;1989;p157"/>
            <p:cNvSpPr/>
            <p:nvPr/>
          </p:nvSpPr>
          <p:spPr>
            <a:xfrm rot="5400000">
              <a:off x="9030665" y="388698"/>
              <a:ext cx="23375" cy="25189"/>
            </a:xfrm>
            <a:custGeom>
              <a:rect b="b" l="l" r="r" t="t"/>
              <a:pathLst>
                <a:path extrusionOk="0" h="626" w="581">
                  <a:moveTo>
                    <a:pt x="286" y="1"/>
                  </a:moveTo>
                  <a:lnTo>
                    <a:pt x="232" y="10"/>
                  </a:lnTo>
                  <a:lnTo>
                    <a:pt x="125" y="54"/>
                  </a:lnTo>
                  <a:lnTo>
                    <a:pt x="45" y="135"/>
                  </a:lnTo>
                  <a:lnTo>
                    <a:pt x="0" y="251"/>
                  </a:lnTo>
                  <a:lnTo>
                    <a:pt x="0" y="313"/>
                  </a:lnTo>
                  <a:lnTo>
                    <a:pt x="0" y="376"/>
                  </a:lnTo>
                  <a:lnTo>
                    <a:pt x="45" y="492"/>
                  </a:lnTo>
                  <a:lnTo>
                    <a:pt x="125" y="581"/>
                  </a:lnTo>
                  <a:lnTo>
                    <a:pt x="232" y="626"/>
                  </a:lnTo>
                  <a:lnTo>
                    <a:pt x="348" y="626"/>
                  </a:lnTo>
                  <a:lnTo>
                    <a:pt x="456" y="581"/>
                  </a:lnTo>
                  <a:lnTo>
                    <a:pt x="527" y="492"/>
                  </a:lnTo>
                  <a:lnTo>
                    <a:pt x="572" y="376"/>
                  </a:lnTo>
                  <a:lnTo>
                    <a:pt x="581" y="313"/>
                  </a:lnTo>
                  <a:lnTo>
                    <a:pt x="572" y="251"/>
                  </a:lnTo>
                  <a:lnTo>
                    <a:pt x="527" y="135"/>
                  </a:lnTo>
                  <a:lnTo>
                    <a:pt x="456" y="54"/>
                  </a:lnTo>
                  <a:lnTo>
                    <a:pt x="348" y="10"/>
                  </a:lnTo>
                  <a:lnTo>
                    <a:pt x="286"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90" name="Google Shape;1990;p157"/>
            <p:cNvSpPr/>
            <p:nvPr/>
          </p:nvSpPr>
          <p:spPr>
            <a:xfrm rot="5400000">
              <a:off x="8865189" y="388517"/>
              <a:ext cx="23375" cy="25551"/>
            </a:xfrm>
            <a:custGeom>
              <a:rect b="b" l="l" r="r" t="t"/>
              <a:pathLst>
                <a:path extrusionOk="0" h="635" w="581">
                  <a:moveTo>
                    <a:pt x="286" y="1"/>
                  </a:moveTo>
                  <a:lnTo>
                    <a:pt x="232" y="9"/>
                  </a:lnTo>
                  <a:lnTo>
                    <a:pt x="125" y="54"/>
                  </a:lnTo>
                  <a:lnTo>
                    <a:pt x="45" y="143"/>
                  </a:lnTo>
                  <a:lnTo>
                    <a:pt x="0" y="251"/>
                  </a:lnTo>
                  <a:lnTo>
                    <a:pt x="0" y="322"/>
                  </a:lnTo>
                  <a:lnTo>
                    <a:pt x="0" y="385"/>
                  </a:lnTo>
                  <a:lnTo>
                    <a:pt x="45" y="492"/>
                  </a:lnTo>
                  <a:lnTo>
                    <a:pt x="125" y="581"/>
                  </a:lnTo>
                  <a:lnTo>
                    <a:pt x="232" y="626"/>
                  </a:lnTo>
                  <a:lnTo>
                    <a:pt x="286" y="635"/>
                  </a:lnTo>
                  <a:lnTo>
                    <a:pt x="348" y="626"/>
                  </a:lnTo>
                  <a:lnTo>
                    <a:pt x="456" y="581"/>
                  </a:lnTo>
                  <a:lnTo>
                    <a:pt x="527" y="492"/>
                  </a:lnTo>
                  <a:lnTo>
                    <a:pt x="572" y="385"/>
                  </a:lnTo>
                  <a:lnTo>
                    <a:pt x="581" y="322"/>
                  </a:lnTo>
                  <a:lnTo>
                    <a:pt x="572" y="251"/>
                  </a:lnTo>
                  <a:lnTo>
                    <a:pt x="527" y="143"/>
                  </a:lnTo>
                  <a:lnTo>
                    <a:pt x="456" y="54"/>
                  </a:lnTo>
                  <a:lnTo>
                    <a:pt x="348" y="9"/>
                  </a:lnTo>
                  <a:lnTo>
                    <a:pt x="286"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91" name="Google Shape;1991;p157"/>
            <p:cNvSpPr/>
            <p:nvPr/>
          </p:nvSpPr>
          <p:spPr>
            <a:xfrm rot="5400000">
              <a:off x="8699712" y="388698"/>
              <a:ext cx="23375" cy="25189"/>
            </a:xfrm>
            <a:custGeom>
              <a:rect b="b" l="l" r="r" t="t"/>
              <a:pathLst>
                <a:path extrusionOk="0" h="626" w="581">
                  <a:moveTo>
                    <a:pt x="232" y="0"/>
                  </a:moveTo>
                  <a:lnTo>
                    <a:pt x="125" y="54"/>
                  </a:lnTo>
                  <a:lnTo>
                    <a:pt x="45" y="134"/>
                  </a:lnTo>
                  <a:lnTo>
                    <a:pt x="0" y="250"/>
                  </a:lnTo>
                  <a:lnTo>
                    <a:pt x="0" y="313"/>
                  </a:lnTo>
                  <a:lnTo>
                    <a:pt x="0" y="375"/>
                  </a:lnTo>
                  <a:lnTo>
                    <a:pt x="45" y="491"/>
                  </a:lnTo>
                  <a:lnTo>
                    <a:pt x="125" y="572"/>
                  </a:lnTo>
                  <a:lnTo>
                    <a:pt x="232" y="616"/>
                  </a:lnTo>
                  <a:lnTo>
                    <a:pt x="286" y="625"/>
                  </a:lnTo>
                  <a:lnTo>
                    <a:pt x="348" y="616"/>
                  </a:lnTo>
                  <a:lnTo>
                    <a:pt x="456" y="572"/>
                  </a:lnTo>
                  <a:lnTo>
                    <a:pt x="527" y="491"/>
                  </a:lnTo>
                  <a:lnTo>
                    <a:pt x="572" y="375"/>
                  </a:lnTo>
                  <a:lnTo>
                    <a:pt x="581" y="313"/>
                  </a:lnTo>
                  <a:lnTo>
                    <a:pt x="572" y="250"/>
                  </a:lnTo>
                  <a:lnTo>
                    <a:pt x="527" y="134"/>
                  </a:lnTo>
                  <a:lnTo>
                    <a:pt x="456" y="54"/>
                  </a:lnTo>
                  <a:lnTo>
                    <a:pt x="34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92" name="Google Shape;1992;p157"/>
            <p:cNvSpPr/>
            <p:nvPr/>
          </p:nvSpPr>
          <p:spPr>
            <a:xfrm rot="5400000">
              <a:off x="8534416" y="388698"/>
              <a:ext cx="23375" cy="25189"/>
            </a:xfrm>
            <a:custGeom>
              <a:rect b="b" l="l" r="r" t="t"/>
              <a:pathLst>
                <a:path extrusionOk="0" h="626" w="581">
                  <a:moveTo>
                    <a:pt x="232" y="0"/>
                  </a:moveTo>
                  <a:lnTo>
                    <a:pt x="125" y="54"/>
                  </a:lnTo>
                  <a:lnTo>
                    <a:pt x="45" y="134"/>
                  </a:lnTo>
                  <a:lnTo>
                    <a:pt x="0" y="250"/>
                  </a:lnTo>
                  <a:lnTo>
                    <a:pt x="0" y="313"/>
                  </a:lnTo>
                  <a:lnTo>
                    <a:pt x="0" y="375"/>
                  </a:lnTo>
                  <a:lnTo>
                    <a:pt x="45" y="491"/>
                  </a:lnTo>
                  <a:lnTo>
                    <a:pt x="125" y="572"/>
                  </a:lnTo>
                  <a:lnTo>
                    <a:pt x="232" y="625"/>
                  </a:lnTo>
                  <a:lnTo>
                    <a:pt x="348" y="625"/>
                  </a:lnTo>
                  <a:lnTo>
                    <a:pt x="456" y="572"/>
                  </a:lnTo>
                  <a:lnTo>
                    <a:pt x="527" y="491"/>
                  </a:lnTo>
                  <a:lnTo>
                    <a:pt x="572" y="375"/>
                  </a:lnTo>
                  <a:lnTo>
                    <a:pt x="581" y="313"/>
                  </a:lnTo>
                  <a:lnTo>
                    <a:pt x="572" y="250"/>
                  </a:lnTo>
                  <a:lnTo>
                    <a:pt x="527" y="134"/>
                  </a:lnTo>
                  <a:lnTo>
                    <a:pt x="456" y="54"/>
                  </a:lnTo>
                  <a:lnTo>
                    <a:pt x="34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93" name="Google Shape;1993;p157"/>
            <p:cNvSpPr/>
            <p:nvPr/>
          </p:nvSpPr>
          <p:spPr>
            <a:xfrm rot="5400000">
              <a:off x="9030665" y="561134"/>
              <a:ext cx="23375" cy="25189"/>
            </a:xfrm>
            <a:custGeom>
              <a:rect b="b" l="l" r="r" t="t"/>
              <a:pathLst>
                <a:path extrusionOk="0" h="626" w="581">
                  <a:moveTo>
                    <a:pt x="295" y="1"/>
                  </a:moveTo>
                  <a:lnTo>
                    <a:pt x="233" y="10"/>
                  </a:lnTo>
                  <a:lnTo>
                    <a:pt x="134" y="54"/>
                  </a:lnTo>
                  <a:lnTo>
                    <a:pt x="54" y="135"/>
                  </a:lnTo>
                  <a:lnTo>
                    <a:pt x="9" y="251"/>
                  </a:lnTo>
                  <a:lnTo>
                    <a:pt x="0" y="313"/>
                  </a:lnTo>
                  <a:lnTo>
                    <a:pt x="9" y="376"/>
                  </a:lnTo>
                  <a:lnTo>
                    <a:pt x="54" y="492"/>
                  </a:lnTo>
                  <a:lnTo>
                    <a:pt x="134" y="581"/>
                  </a:lnTo>
                  <a:lnTo>
                    <a:pt x="233" y="626"/>
                  </a:lnTo>
                  <a:lnTo>
                    <a:pt x="349" y="626"/>
                  </a:lnTo>
                  <a:lnTo>
                    <a:pt x="456" y="581"/>
                  </a:lnTo>
                  <a:lnTo>
                    <a:pt x="536" y="492"/>
                  </a:lnTo>
                  <a:lnTo>
                    <a:pt x="581" y="376"/>
                  </a:lnTo>
                  <a:lnTo>
                    <a:pt x="581" y="313"/>
                  </a:lnTo>
                  <a:lnTo>
                    <a:pt x="581" y="251"/>
                  </a:lnTo>
                  <a:lnTo>
                    <a:pt x="536" y="135"/>
                  </a:lnTo>
                  <a:lnTo>
                    <a:pt x="456" y="54"/>
                  </a:lnTo>
                  <a:lnTo>
                    <a:pt x="349" y="10"/>
                  </a:lnTo>
                  <a:lnTo>
                    <a:pt x="295"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94" name="Google Shape;1994;p157"/>
            <p:cNvSpPr/>
            <p:nvPr/>
          </p:nvSpPr>
          <p:spPr>
            <a:xfrm rot="5400000">
              <a:off x="8865189" y="560953"/>
              <a:ext cx="23375" cy="25551"/>
            </a:xfrm>
            <a:custGeom>
              <a:rect b="b" l="l" r="r" t="t"/>
              <a:pathLst>
                <a:path extrusionOk="0" h="635" w="581">
                  <a:moveTo>
                    <a:pt x="295" y="1"/>
                  </a:moveTo>
                  <a:lnTo>
                    <a:pt x="233" y="9"/>
                  </a:lnTo>
                  <a:lnTo>
                    <a:pt x="134" y="54"/>
                  </a:lnTo>
                  <a:lnTo>
                    <a:pt x="54" y="143"/>
                  </a:lnTo>
                  <a:lnTo>
                    <a:pt x="9" y="251"/>
                  </a:lnTo>
                  <a:lnTo>
                    <a:pt x="0" y="322"/>
                  </a:lnTo>
                  <a:lnTo>
                    <a:pt x="9" y="385"/>
                  </a:lnTo>
                  <a:lnTo>
                    <a:pt x="54" y="492"/>
                  </a:lnTo>
                  <a:lnTo>
                    <a:pt x="134" y="581"/>
                  </a:lnTo>
                  <a:lnTo>
                    <a:pt x="233" y="626"/>
                  </a:lnTo>
                  <a:lnTo>
                    <a:pt x="295" y="635"/>
                  </a:lnTo>
                  <a:lnTo>
                    <a:pt x="349" y="626"/>
                  </a:lnTo>
                  <a:lnTo>
                    <a:pt x="456" y="581"/>
                  </a:lnTo>
                  <a:lnTo>
                    <a:pt x="536" y="492"/>
                  </a:lnTo>
                  <a:lnTo>
                    <a:pt x="581" y="385"/>
                  </a:lnTo>
                  <a:lnTo>
                    <a:pt x="581" y="322"/>
                  </a:lnTo>
                  <a:lnTo>
                    <a:pt x="581" y="251"/>
                  </a:lnTo>
                  <a:lnTo>
                    <a:pt x="536" y="143"/>
                  </a:lnTo>
                  <a:lnTo>
                    <a:pt x="456" y="54"/>
                  </a:lnTo>
                  <a:lnTo>
                    <a:pt x="349" y="9"/>
                  </a:lnTo>
                  <a:lnTo>
                    <a:pt x="295"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95" name="Google Shape;1995;p157"/>
            <p:cNvSpPr/>
            <p:nvPr/>
          </p:nvSpPr>
          <p:spPr>
            <a:xfrm rot="5400000">
              <a:off x="8699712" y="561134"/>
              <a:ext cx="23375" cy="25189"/>
            </a:xfrm>
            <a:custGeom>
              <a:rect b="b" l="l" r="r" t="t"/>
              <a:pathLst>
                <a:path extrusionOk="0" h="626" w="581">
                  <a:moveTo>
                    <a:pt x="233" y="0"/>
                  </a:moveTo>
                  <a:lnTo>
                    <a:pt x="134" y="54"/>
                  </a:lnTo>
                  <a:lnTo>
                    <a:pt x="54" y="134"/>
                  </a:lnTo>
                  <a:lnTo>
                    <a:pt x="9" y="250"/>
                  </a:lnTo>
                  <a:lnTo>
                    <a:pt x="0" y="313"/>
                  </a:lnTo>
                  <a:lnTo>
                    <a:pt x="9" y="375"/>
                  </a:lnTo>
                  <a:lnTo>
                    <a:pt x="54" y="491"/>
                  </a:lnTo>
                  <a:lnTo>
                    <a:pt x="134" y="572"/>
                  </a:lnTo>
                  <a:lnTo>
                    <a:pt x="233" y="616"/>
                  </a:lnTo>
                  <a:lnTo>
                    <a:pt x="295" y="625"/>
                  </a:lnTo>
                  <a:lnTo>
                    <a:pt x="349" y="616"/>
                  </a:lnTo>
                  <a:lnTo>
                    <a:pt x="456" y="572"/>
                  </a:lnTo>
                  <a:lnTo>
                    <a:pt x="536" y="491"/>
                  </a:lnTo>
                  <a:lnTo>
                    <a:pt x="581" y="375"/>
                  </a:lnTo>
                  <a:lnTo>
                    <a:pt x="581" y="313"/>
                  </a:lnTo>
                  <a:lnTo>
                    <a:pt x="581" y="250"/>
                  </a:lnTo>
                  <a:lnTo>
                    <a:pt x="536" y="134"/>
                  </a:lnTo>
                  <a:lnTo>
                    <a:pt x="456" y="54"/>
                  </a:lnTo>
                  <a:lnTo>
                    <a:pt x="34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96" name="Google Shape;1996;p157"/>
            <p:cNvSpPr/>
            <p:nvPr/>
          </p:nvSpPr>
          <p:spPr>
            <a:xfrm rot="5400000">
              <a:off x="8534416" y="561134"/>
              <a:ext cx="23375" cy="25189"/>
            </a:xfrm>
            <a:custGeom>
              <a:rect b="b" l="l" r="r" t="t"/>
              <a:pathLst>
                <a:path extrusionOk="0" h="626" w="581">
                  <a:moveTo>
                    <a:pt x="233" y="0"/>
                  </a:moveTo>
                  <a:lnTo>
                    <a:pt x="134" y="54"/>
                  </a:lnTo>
                  <a:lnTo>
                    <a:pt x="54" y="134"/>
                  </a:lnTo>
                  <a:lnTo>
                    <a:pt x="9" y="250"/>
                  </a:lnTo>
                  <a:lnTo>
                    <a:pt x="0" y="313"/>
                  </a:lnTo>
                  <a:lnTo>
                    <a:pt x="9" y="375"/>
                  </a:lnTo>
                  <a:lnTo>
                    <a:pt x="54" y="491"/>
                  </a:lnTo>
                  <a:lnTo>
                    <a:pt x="134" y="572"/>
                  </a:lnTo>
                  <a:lnTo>
                    <a:pt x="233" y="625"/>
                  </a:lnTo>
                  <a:lnTo>
                    <a:pt x="349" y="625"/>
                  </a:lnTo>
                  <a:lnTo>
                    <a:pt x="456" y="572"/>
                  </a:lnTo>
                  <a:lnTo>
                    <a:pt x="536" y="491"/>
                  </a:lnTo>
                  <a:lnTo>
                    <a:pt x="581" y="375"/>
                  </a:lnTo>
                  <a:lnTo>
                    <a:pt x="581" y="313"/>
                  </a:lnTo>
                  <a:lnTo>
                    <a:pt x="581" y="250"/>
                  </a:lnTo>
                  <a:lnTo>
                    <a:pt x="536" y="134"/>
                  </a:lnTo>
                  <a:lnTo>
                    <a:pt x="456" y="54"/>
                  </a:lnTo>
                  <a:lnTo>
                    <a:pt x="34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97" name="Google Shape;1997;p157"/>
            <p:cNvSpPr/>
            <p:nvPr/>
          </p:nvSpPr>
          <p:spPr>
            <a:xfrm rot="5400000">
              <a:off x="9030645" y="733953"/>
              <a:ext cx="23415" cy="25189"/>
            </a:xfrm>
            <a:custGeom>
              <a:rect b="b" l="l" r="r" t="t"/>
              <a:pathLst>
                <a:path extrusionOk="0" h="626" w="582">
                  <a:moveTo>
                    <a:pt x="287" y="1"/>
                  </a:moveTo>
                  <a:lnTo>
                    <a:pt x="233" y="10"/>
                  </a:lnTo>
                  <a:lnTo>
                    <a:pt x="126" y="54"/>
                  </a:lnTo>
                  <a:lnTo>
                    <a:pt x="45" y="135"/>
                  </a:lnTo>
                  <a:lnTo>
                    <a:pt x="10" y="251"/>
                  </a:lnTo>
                  <a:lnTo>
                    <a:pt x="1" y="313"/>
                  </a:lnTo>
                  <a:lnTo>
                    <a:pt x="10" y="376"/>
                  </a:lnTo>
                  <a:lnTo>
                    <a:pt x="45" y="492"/>
                  </a:lnTo>
                  <a:lnTo>
                    <a:pt x="126" y="581"/>
                  </a:lnTo>
                  <a:lnTo>
                    <a:pt x="233" y="626"/>
                  </a:lnTo>
                  <a:lnTo>
                    <a:pt x="349" y="626"/>
                  </a:lnTo>
                  <a:lnTo>
                    <a:pt x="456" y="581"/>
                  </a:lnTo>
                  <a:lnTo>
                    <a:pt x="528" y="492"/>
                  </a:lnTo>
                  <a:lnTo>
                    <a:pt x="572" y="376"/>
                  </a:lnTo>
                  <a:lnTo>
                    <a:pt x="581" y="313"/>
                  </a:lnTo>
                  <a:lnTo>
                    <a:pt x="572" y="251"/>
                  </a:lnTo>
                  <a:lnTo>
                    <a:pt x="528" y="135"/>
                  </a:lnTo>
                  <a:lnTo>
                    <a:pt x="456" y="54"/>
                  </a:lnTo>
                  <a:lnTo>
                    <a:pt x="349" y="10"/>
                  </a:lnTo>
                  <a:lnTo>
                    <a:pt x="287"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98" name="Google Shape;1998;p157"/>
            <p:cNvSpPr/>
            <p:nvPr/>
          </p:nvSpPr>
          <p:spPr>
            <a:xfrm rot="5400000">
              <a:off x="8865168" y="733772"/>
              <a:ext cx="23415" cy="25551"/>
            </a:xfrm>
            <a:custGeom>
              <a:rect b="b" l="l" r="r" t="t"/>
              <a:pathLst>
                <a:path extrusionOk="0" h="635" w="582">
                  <a:moveTo>
                    <a:pt x="287" y="1"/>
                  </a:moveTo>
                  <a:lnTo>
                    <a:pt x="233" y="9"/>
                  </a:lnTo>
                  <a:lnTo>
                    <a:pt x="126" y="54"/>
                  </a:lnTo>
                  <a:lnTo>
                    <a:pt x="45" y="143"/>
                  </a:lnTo>
                  <a:lnTo>
                    <a:pt x="10" y="251"/>
                  </a:lnTo>
                  <a:lnTo>
                    <a:pt x="1" y="322"/>
                  </a:lnTo>
                  <a:lnTo>
                    <a:pt x="10" y="385"/>
                  </a:lnTo>
                  <a:lnTo>
                    <a:pt x="45" y="492"/>
                  </a:lnTo>
                  <a:lnTo>
                    <a:pt x="126" y="581"/>
                  </a:lnTo>
                  <a:lnTo>
                    <a:pt x="233" y="626"/>
                  </a:lnTo>
                  <a:lnTo>
                    <a:pt x="287" y="635"/>
                  </a:lnTo>
                  <a:lnTo>
                    <a:pt x="349" y="626"/>
                  </a:lnTo>
                  <a:lnTo>
                    <a:pt x="456" y="581"/>
                  </a:lnTo>
                  <a:lnTo>
                    <a:pt x="528" y="492"/>
                  </a:lnTo>
                  <a:lnTo>
                    <a:pt x="572" y="385"/>
                  </a:lnTo>
                  <a:lnTo>
                    <a:pt x="581" y="322"/>
                  </a:lnTo>
                  <a:lnTo>
                    <a:pt x="572" y="251"/>
                  </a:lnTo>
                  <a:lnTo>
                    <a:pt x="528" y="143"/>
                  </a:lnTo>
                  <a:lnTo>
                    <a:pt x="456" y="54"/>
                  </a:lnTo>
                  <a:lnTo>
                    <a:pt x="349" y="9"/>
                  </a:lnTo>
                  <a:lnTo>
                    <a:pt x="287"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99" name="Google Shape;1999;p157"/>
            <p:cNvSpPr/>
            <p:nvPr/>
          </p:nvSpPr>
          <p:spPr>
            <a:xfrm rot="5400000">
              <a:off x="8699692" y="733953"/>
              <a:ext cx="23415" cy="25189"/>
            </a:xfrm>
            <a:custGeom>
              <a:rect b="b" l="l" r="r" t="t"/>
              <a:pathLst>
                <a:path extrusionOk="0" h="626" w="582">
                  <a:moveTo>
                    <a:pt x="233" y="0"/>
                  </a:moveTo>
                  <a:lnTo>
                    <a:pt x="126" y="54"/>
                  </a:lnTo>
                  <a:lnTo>
                    <a:pt x="45" y="134"/>
                  </a:lnTo>
                  <a:lnTo>
                    <a:pt x="10" y="250"/>
                  </a:lnTo>
                  <a:lnTo>
                    <a:pt x="1" y="313"/>
                  </a:lnTo>
                  <a:lnTo>
                    <a:pt x="10" y="375"/>
                  </a:lnTo>
                  <a:lnTo>
                    <a:pt x="45" y="491"/>
                  </a:lnTo>
                  <a:lnTo>
                    <a:pt x="126" y="572"/>
                  </a:lnTo>
                  <a:lnTo>
                    <a:pt x="233" y="616"/>
                  </a:lnTo>
                  <a:lnTo>
                    <a:pt x="287" y="625"/>
                  </a:lnTo>
                  <a:lnTo>
                    <a:pt x="349" y="616"/>
                  </a:lnTo>
                  <a:lnTo>
                    <a:pt x="456" y="572"/>
                  </a:lnTo>
                  <a:lnTo>
                    <a:pt x="528" y="491"/>
                  </a:lnTo>
                  <a:lnTo>
                    <a:pt x="572" y="375"/>
                  </a:lnTo>
                  <a:lnTo>
                    <a:pt x="581" y="313"/>
                  </a:lnTo>
                  <a:lnTo>
                    <a:pt x="572" y="250"/>
                  </a:lnTo>
                  <a:lnTo>
                    <a:pt x="528" y="134"/>
                  </a:lnTo>
                  <a:lnTo>
                    <a:pt x="456" y="54"/>
                  </a:lnTo>
                  <a:lnTo>
                    <a:pt x="34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00" name="Google Shape;2000;p157"/>
            <p:cNvSpPr/>
            <p:nvPr/>
          </p:nvSpPr>
          <p:spPr>
            <a:xfrm rot="5400000">
              <a:off x="8534396" y="733953"/>
              <a:ext cx="23415" cy="25189"/>
            </a:xfrm>
            <a:custGeom>
              <a:rect b="b" l="l" r="r" t="t"/>
              <a:pathLst>
                <a:path extrusionOk="0" h="626" w="582">
                  <a:moveTo>
                    <a:pt x="233" y="0"/>
                  </a:moveTo>
                  <a:lnTo>
                    <a:pt x="126" y="54"/>
                  </a:lnTo>
                  <a:lnTo>
                    <a:pt x="45" y="134"/>
                  </a:lnTo>
                  <a:lnTo>
                    <a:pt x="10" y="250"/>
                  </a:lnTo>
                  <a:lnTo>
                    <a:pt x="1" y="313"/>
                  </a:lnTo>
                  <a:lnTo>
                    <a:pt x="10" y="375"/>
                  </a:lnTo>
                  <a:lnTo>
                    <a:pt x="45" y="491"/>
                  </a:lnTo>
                  <a:lnTo>
                    <a:pt x="126" y="572"/>
                  </a:lnTo>
                  <a:lnTo>
                    <a:pt x="233" y="625"/>
                  </a:lnTo>
                  <a:lnTo>
                    <a:pt x="349" y="625"/>
                  </a:lnTo>
                  <a:lnTo>
                    <a:pt x="456" y="572"/>
                  </a:lnTo>
                  <a:lnTo>
                    <a:pt x="528" y="491"/>
                  </a:lnTo>
                  <a:lnTo>
                    <a:pt x="572" y="375"/>
                  </a:lnTo>
                  <a:lnTo>
                    <a:pt x="581" y="313"/>
                  </a:lnTo>
                  <a:lnTo>
                    <a:pt x="572" y="250"/>
                  </a:lnTo>
                  <a:lnTo>
                    <a:pt x="528" y="134"/>
                  </a:lnTo>
                  <a:lnTo>
                    <a:pt x="456" y="54"/>
                  </a:lnTo>
                  <a:lnTo>
                    <a:pt x="34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2001" name="Google Shape;2001;p157"/>
          <p:cNvGrpSpPr/>
          <p:nvPr/>
        </p:nvGrpSpPr>
        <p:grpSpPr>
          <a:xfrm>
            <a:off x="2327693" y="2183143"/>
            <a:ext cx="4488600" cy="777222"/>
            <a:chOff x="288599" y="1257212"/>
            <a:chExt cx="2532784" cy="440902"/>
          </a:xfrm>
        </p:grpSpPr>
        <p:grpSp>
          <p:nvGrpSpPr>
            <p:cNvPr id="2002" name="Google Shape;2002;p157"/>
            <p:cNvGrpSpPr/>
            <p:nvPr/>
          </p:nvGrpSpPr>
          <p:grpSpPr>
            <a:xfrm>
              <a:off x="288599" y="1257212"/>
              <a:ext cx="1755934" cy="440902"/>
              <a:chOff x="288599" y="1257212"/>
              <a:chExt cx="1755934" cy="440902"/>
            </a:xfrm>
          </p:grpSpPr>
          <p:sp>
            <p:nvSpPr>
              <p:cNvPr id="2003" name="Google Shape;2003;p157"/>
              <p:cNvSpPr/>
              <p:nvPr/>
            </p:nvSpPr>
            <p:spPr>
              <a:xfrm>
                <a:off x="288599" y="1345650"/>
                <a:ext cx="226173" cy="271355"/>
              </a:xfrm>
              <a:custGeom>
                <a:rect b="b" l="l" r="r" t="t"/>
                <a:pathLst>
                  <a:path extrusionOk="0" h="18956" w="15420">
                    <a:moveTo>
                      <a:pt x="12330" y="9444"/>
                    </a:moveTo>
                    <a:lnTo>
                      <a:pt x="12330" y="11171"/>
                    </a:lnTo>
                    <a:lnTo>
                      <a:pt x="12330" y="11508"/>
                    </a:lnTo>
                    <a:lnTo>
                      <a:pt x="12290" y="11845"/>
                    </a:lnTo>
                    <a:lnTo>
                      <a:pt x="12249" y="12156"/>
                    </a:lnTo>
                    <a:lnTo>
                      <a:pt x="12182" y="12453"/>
                    </a:lnTo>
                    <a:lnTo>
                      <a:pt x="12088" y="12736"/>
                    </a:lnTo>
                    <a:lnTo>
                      <a:pt x="11993" y="13006"/>
                    </a:lnTo>
                    <a:lnTo>
                      <a:pt x="11872" y="13262"/>
                    </a:lnTo>
                    <a:lnTo>
                      <a:pt x="11737" y="13491"/>
                    </a:lnTo>
                    <a:lnTo>
                      <a:pt x="11602" y="13721"/>
                    </a:lnTo>
                    <a:lnTo>
                      <a:pt x="11440" y="13923"/>
                    </a:lnTo>
                    <a:lnTo>
                      <a:pt x="11278" y="14125"/>
                    </a:lnTo>
                    <a:lnTo>
                      <a:pt x="11103" y="14301"/>
                    </a:lnTo>
                    <a:lnTo>
                      <a:pt x="10927" y="14476"/>
                    </a:lnTo>
                    <a:lnTo>
                      <a:pt x="10739" y="14625"/>
                    </a:lnTo>
                    <a:lnTo>
                      <a:pt x="10536" y="14773"/>
                    </a:lnTo>
                    <a:lnTo>
                      <a:pt x="10334" y="14908"/>
                    </a:lnTo>
                    <a:lnTo>
                      <a:pt x="10131" y="15029"/>
                    </a:lnTo>
                    <a:lnTo>
                      <a:pt x="9916" y="15151"/>
                    </a:lnTo>
                    <a:lnTo>
                      <a:pt x="9713" y="15245"/>
                    </a:lnTo>
                    <a:lnTo>
                      <a:pt x="9497" y="15340"/>
                    </a:lnTo>
                    <a:lnTo>
                      <a:pt x="9282" y="15421"/>
                    </a:lnTo>
                    <a:lnTo>
                      <a:pt x="9079" y="15488"/>
                    </a:lnTo>
                    <a:lnTo>
                      <a:pt x="8661" y="15609"/>
                    </a:lnTo>
                    <a:lnTo>
                      <a:pt x="8270" y="15704"/>
                    </a:lnTo>
                    <a:lnTo>
                      <a:pt x="7892" y="15758"/>
                    </a:lnTo>
                    <a:lnTo>
                      <a:pt x="7568" y="15785"/>
                    </a:lnTo>
                    <a:lnTo>
                      <a:pt x="7271" y="15798"/>
                    </a:lnTo>
                    <a:lnTo>
                      <a:pt x="6921" y="15785"/>
                    </a:lnTo>
                    <a:lnTo>
                      <a:pt x="6556" y="15758"/>
                    </a:lnTo>
                    <a:lnTo>
                      <a:pt x="6192" y="15690"/>
                    </a:lnTo>
                    <a:lnTo>
                      <a:pt x="5841" y="15623"/>
                    </a:lnTo>
                    <a:lnTo>
                      <a:pt x="5504" y="15515"/>
                    </a:lnTo>
                    <a:lnTo>
                      <a:pt x="5167" y="15394"/>
                    </a:lnTo>
                    <a:lnTo>
                      <a:pt x="4857" y="15245"/>
                    </a:lnTo>
                    <a:lnTo>
                      <a:pt x="4560" y="15083"/>
                    </a:lnTo>
                    <a:lnTo>
                      <a:pt x="4290" y="14908"/>
                    </a:lnTo>
                    <a:lnTo>
                      <a:pt x="4047" y="14706"/>
                    </a:lnTo>
                    <a:lnTo>
                      <a:pt x="3926" y="14598"/>
                    </a:lnTo>
                    <a:lnTo>
                      <a:pt x="3831" y="14476"/>
                    </a:lnTo>
                    <a:lnTo>
                      <a:pt x="3723" y="14368"/>
                    </a:lnTo>
                    <a:lnTo>
                      <a:pt x="3642" y="14247"/>
                    </a:lnTo>
                    <a:lnTo>
                      <a:pt x="3562" y="14112"/>
                    </a:lnTo>
                    <a:lnTo>
                      <a:pt x="3494" y="13990"/>
                    </a:lnTo>
                    <a:lnTo>
                      <a:pt x="3427" y="13856"/>
                    </a:lnTo>
                    <a:lnTo>
                      <a:pt x="3386" y="13721"/>
                    </a:lnTo>
                    <a:lnTo>
                      <a:pt x="3346" y="13572"/>
                    </a:lnTo>
                    <a:lnTo>
                      <a:pt x="3305" y="13424"/>
                    </a:lnTo>
                    <a:lnTo>
                      <a:pt x="3292" y="13275"/>
                    </a:lnTo>
                    <a:lnTo>
                      <a:pt x="3292" y="13127"/>
                    </a:lnTo>
                    <a:lnTo>
                      <a:pt x="3292" y="12965"/>
                    </a:lnTo>
                    <a:lnTo>
                      <a:pt x="3305" y="12803"/>
                    </a:lnTo>
                    <a:lnTo>
                      <a:pt x="3332" y="12655"/>
                    </a:lnTo>
                    <a:lnTo>
                      <a:pt x="3359" y="12520"/>
                    </a:lnTo>
                    <a:lnTo>
                      <a:pt x="3400" y="12372"/>
                    </a:lnTo>
                    <a:lnTo>
                      <a:pt x="3454" y="12250"/>
                    </a:lnTo>
                    <a:lnTo>
                      <a:pt x="3521" y="12129"/>
                    </a:lnTo>
                    <a:lnTo>
                      <a:pt x="3589" y="12007"/>
                    </a:lnTo>
                    <a:lnTo>
                      <a:pt x="3669" y="11886"/>
                    </a:lnTo>
                    <a:lnTo>
                      <a:pt x="3764" y="11778"/>
                    </a:lnTo>
                    <a:lnTo>
                      <a:pt x="3858" y="11670"/>
                    </a:lnTo>
                    <a:lnTo>
                      <a:pt x="3966" y="11576"/>
                    </a:lnTo>
                    <a:lnTo>
                      <a:pt x="4088" y="11481"/>
                    </a:lnTo>
                    <a:lnTo>
                      <a:pt x="4223" y="11387"/>
                    </a:lnTo>
                    <a:lnTo>
                      <a:pt x="4357" y="11306"/>
                    </a:lnTo>
                    <a:lnTo>
                      <a:pt x="4506" y="11225"/>
                    </a:lnTo>
                    <a:lnTo>
                      <a:pt x="4843" y="11077"/>
                    </a:lnTo>
                    <a:lnTo>
                      <a:pt x="5207" y="10928"/>
                    </a:lnTo>
                    <a:lnTo>
                      <a:pt x="5612" y="10807"/>
                    </a:lnTo>
                    <a:lnTo>
                      <a:pt x="6057" y="10685"/>
                    </a:lnTo>
                    <a:lnTo>
                      <a:pt x="6543" y="10577"/>
                    </a:lnTo>
                    <a:lnTo>
                      <a:pt x="7083" y="10469"/>
                    </a:lnTo>
                    <a:lnTo>
                      <a:pt x="7649" y="10375"/>
                    </a:lnTo>
                    <a:lnTo>
                      <a:pt x="8256" y="10267"/>
                    </a:lnTo>
                    <a:lnTo>
                      <a:pt x="8998" y="10159"/>
                    </a:lnTo>
                    <a:lnTo>
                      <a:pt x="9848" y="10011"/>
                    </a:lnTo>
                    <a:lnTo>
                      <a:pt x="11507" y="9700"/>
                    </a:lnTo>
                    <a:lnTo>
                      <a:pt x="11710" y="9660"/>
                    </a:lnTo>
                    <a:lnTo>
                      <a:pt x="11926" y="9593"/>
                    </a:lnTo>
                    <a:lnTo>
                      <a:pt x="12128" y="9525"/>
                    </a:lnTo>
                    <a:lnTo>
                      <a:pt x="12330" y="9444"/>
                    </a:lnTo>
                    <a:close/>
                    <a:moveTo>
                      <a:pt x="8728" y="1"/>
                    </a:moveTo>
                    <a:lnTo>
                      <a:pt x="8175" y="14"/>
                    </a:lnTo>
                    <a:lnTo>
                      <a:pt x="7649" y="41"/>
                    </a:lnTo>
                    <a:lnTo>
                      <a:pt x="7137" y="95"/>
                    </a:lnTo>
                    <a:lnTo>
                      <a:pt x="6637" y="163"/>
                    </a:lnTo>
                    <a:lnTo>
                      <a:pt x="6165" y="244"/>
                    </a:lnTo>
                    <a:lnTo>
                      <a:pt x="5707" y="351"/>
                    </a:lnTo>
                    <a:lnTo>
                      <a:pt x="5275" y="486"/>
                    </a:lnTo>
                    <a:lnTo>
                      <a:pt x="4857" y="635"/>
                    </a:lnTo>
                    <a:lnTo>
                      <a:pt x="4452" y="797"/>
                    </a:lnTo>
                    <a:lnTo>
                      <a:pt x="4074" y="986"/>
                    </a:lnTo>
                    <a:lnTo>
                      <a:pt x="3710" y="1188"/>
                    </a:lnTo>
                    <a:lnTo>
                      <a:pt x="3373" y="1404"/>
                    </a:lnTo>
                    <a:lnTo>
                      <a:pt x="3049" y="1647"/>
                    </a:lnTo>
                    <a:lnTo>
                      <a:pt x="2752" y="1916"/>
                    </a:lnTo>
                    <a:lnTo>
                      <a:pt x="2455" y="2200"/>
                    </a:lnTo>
                    <a:lnTo>
                      <a:pt x="2199" y="2496"/>
                    </a:lnTo>
                    <a:lnTo>
                      <a:pt x="2051" y="2685"/>
                    </a:lnTo>
                    <a:lnTo>
                      <a:pt x="1916" y="2874"/>
                    </a:lnTo>
                    <a:lnTo>
                      <a:pt x="1794" y="3063"/>
                    </a:lnTo>
                    <a:lnTo>
                      <a:pt x="1673" y="3265"/>
                    </a:lnTo>
                    <a:lnTo>
                      <a:pt x="1551" y="3468"/>
                    </a:lnTo>
                    <a:lnTo>
                      <a:pt x="1457" y="3670"/>
                    </a:lnTo>
                    <a:lnTo>
                      <a:pt x="1349" y="3886"/>
                    </a:lnTo>
                    <a:lnTo>
                      <a:pt x="1268" y="4102"/>
                    </a:lnTo>
                    <a:lnTo>
                      <a:pt x="1187" y="4318"/>
                    </a:lnTo>
                    <a:lnTo>
                      <a:pt x="1106" y="4534"/>
                    </a:lnTo>
                    <a:lnTo>
                      <a:pt x="1039" y="4763"/>
                    </a:lnTo>
                    <a:lnTo>
                      <a:pt x="985" y="4992"/>
                    </a:lnTo>
                    <a:lnTo>
                      <a:pt x="931" y="5208"/>
                    </a:lnTo>
                    <a:lnTo>
                      <a:pt x="890" y="5437"/>
                    </a:lnTo>
                    <a:lnTo>
                      <a:pt x="863" y="5680"/>
                    </a:lnTo>
                    <a:lnTo>
                      <a:pt x="836" y="5910"/>
                    </a:lnTo>
                    <a:lnTo>
                      <a:pt x="836" y="6004"/>
                    </a:lnTo>
                    <a:lnTo>
                      <a:pt x="863" y="6152"/>
                    </a:lnTo>
                    <a:lnTo>
                      <a:pt x="890" y="6301"/>
                    </a:lnTo>
                    <a:lnTo>
                      <a:pt x="944" y="6436"/>
                    </a:lnTo>
                    <a:lnTo>
                      <a:pt x="998" y="6571"/>
                    </a:lnTo>
                    <a:lnTo>
                      <a:pt x="1079" y="6706"/>
                    </a:lnTo>
                    <a:lnTo>
                      <a:pt x="1160" y="6827"/>
                    </a:lnTo>
                    <a:lnTo>
                      <a:pt x="1255" y="6935"/>
                    </a:lnTo>
                    <a:lnTo>
                      <a:pt x="1363" y="7043"/>
                    </a:lnTo>
                    <a:lnTo>
                      <a:pt x="1484" y="7137"/>
                    </a:lnTo>
                    <a:lnTo>
                      <a:pt x="1605" y="7218"/>
                    </a:lnTo>
                    <a:lnTo>
                      <a:pt x="1727" y="7286"/>
                    </a:lnTo>
                    <a:lnTo>
                      <a:pt x="1862" y="7353"/>
                    </a:lnTo>
                    <a:lnTo>
                      <a:pt x="2010" y="7394"/>
                    </a:lnTo>
                    <a:lnTo>
                      <a:pt x="2159" y="7421"/>
                    </a:lnTo>
                    <a:lnTo>
                      <a:pt x="2293" y="7448"/>
                    </a:lnTo>
                    <a:lnTo>
                      <a:pt x="2455" y="7448"/>
                    </a:lnTo>
                    <a:lnTo>
                      <a:pt x="2590" y="7461"/>
                    </a:lnTo>
                    <a:lnTo>
                      <a:pt x="2725" y="7448"/>
                    </a:lnTo>
                    <a:lnTo>
                      <a:pt x="2874" y="7434"/>
                    </a:lnTo>
                    <a:lnTo>
                      <a:pt x="3008" y="7407"/>
                    </a:lnTo>
                    <a:lnTo>
                      <a:pt x="3143" y="7353"/>
                    </a:lnTo>
                    <a:lnTo>
                      <a:pt x="3265" y="7299"/>
                    </a:lnTo>
                    <a:lnTo>
                      <a:pt x="3386" y="7232"/>
                    </a:lnTo>
                    <a:lnTo>
                      <a:pt x="3508" y="7151"/>
                    </a:lnTo>
                    <a:lnTo>
                      <a:pt x="3615" y="7056"/>
                    </a:lnTo>
                    <a:lnTo>
                      <a:pt x="3710" y="6948"/>
                    </a:lnTo>
                    <a:lnTo>
                      <a:pt x="3804" y="6840"/>
                    </a:lnTo>
                    <a:lnTo>
                      <a:pt x="3872" y="6733"/>
                    </a:lnTo>
                    <a:lnTo>
                      <a:pt x="3939" y="6598"/>
                    </a:lnTo>
                    <a:lnTo>
                      <a:pt x="3993" y="6476"/>
                    </a:lnTo>
                    <a:lnTo>
                      <a:pt x="4034" y="6341"/>
                    </a:lnTo>
                    <a:lnTo>
                      <a:pt x="4061" y="6206"/>
                    </a:lnTo>
                    <a:lnTo>
                      <a:pt x="4142" y="5896"/>
                    </a:lnTo>
                    <a:lnTo>
                      <a:pt x="4223" y="5613"/>
                    </a:lnTo>
                    <a:lnTo>
                      <a:pt x="4317" y="5316"/>
                    </a:lnTo>
                    <a:lnTo>
                      <a:pt x="4438" y="5046"/>
                    </a:lnTo>
                    <a:lnTo>
                      <a:pt x="4573" y="4776"/>
                    </a:lnTo>
                    <a:lnTo>
                      <a:pt x="4749" y="4520"/>
                    </a:lnTo>
                    <a:lnTo>
                      <a:pt x="4830" y="4399"/>
                    </a:lnTo>
                    <a:lnTo>
                      <a:pt x="4938" y="4277"/>
                    </a:lnTo>
                    <a:lnTo>
                      <a:pt x="5045" y="4156"/>
                    </a:lnTo>
                    <a:lnTo>
                      <a:pt x="5167" y="4048"/>
                    </a:lnTo>
                    <a:lnTo>
                      <a:pt x="5288" y="3953"/>
                    </a:lnTo>
                    <a:lnTo>
                      <a:pt x="5423" y="3846"/>
                    </a:lnTo>
                    <a:lnTo>
                      <a:pt x="5558" y="3751"/>
                    </a:lnTo>
                    <a:lnTo>
                      <a:pt x="5720" y="3657"/>
                    </a:lnTo>
                    <a:lnTo>
                      <a:pt x="5882" y="3576"/>
                    </a:lnTo>
                    <a:lnTo>
                      <a:pt x="6057" y="3508"/>
                    </a:lnTo>
                    <a:lnTo>
                      <a:pt x="6233" y="3427"/>
                    </a:lnTo>
                    <a:lnTo>
                      <a:pt x="6435" y="3360"/>
                    </a:lnTo>
                    <a:lnTo>
                      <a:pt x="6637" y="3306"/>
                    </a:lnTo>
                    <a:lnTo>
                      <a:pt x="6867" y="3252"/>
                    </a:lnTo>
                    <a:lnTo>
                      <a:pt x="7096" y="3211"/>
                    </a:lnTo>
                    <a:lnTo>
                      <a:pt x="7339" y="3171"/>
                    </a:lnTo>
                    <a:lnTo>
                      <a:pt x="7595" y="3144"/>
                    </a:lnTo>
                    <a:lnTo>
                      <a:pt x="7865" y="3131"/>
                    </a:lnTo>
                    <a:lnTo>
                      <a:pt x="8148" y="3117"/>
                    </a:lnTo>
                    <a:lnTo>
                      <a:pt x="8445" y="3104"/>
                    </a:lnTo>
                    <a:lnTo>
                      <a:pt x="8769" y="3117"/>
                    </a:lnTo>
                    <a:lnTo>
                      <a:pt x="9079" y="3131"/>
                    </a:lnTo>
                    <a:lnTo>
                      <a:pt x="9362" y="3144"/>
                    </a:lnTo>
                    <a:lnTo>
                      <a:pt x="9646" y="3171"/>
                    </a:lnTo>
                    <a:lnTo>
                      <a:pt x="9902" y="3211"/>
                    </a:lnTo>
                    <a:lnTo>
                      <a:pt x="10158" y="3265"/>
                    </a:lnTo>
                    <a:lnTo>
                      <a:pt x="10388" y="3319"/>
                    </a:lnTo>
                    <a:lnTo>
                      <a:pt x="10604" y="3373"/>
                    </a:lnTo>
                    <a:lnTo>
                      <a:pt x="10819" y="3454"/>
                    </a:lnTo>
                    <a:lnTo>
                      <a:pt x="11008" y="3535"/>
                    </a:lnTo>
                    <a:lnTo>
                      <a:pt x="11197" y="3616"/>
                    </a:lnTo>
                    <a:lnTo>
                      <a:pt x="11359" y="3724"/>
                    </a:lnTo>
                    <a:lnTo>
                      <a:pt x="11521" y="3832"/>
                    </a:lnTo>
                    <a:lnTo>
                      <a:pt x="11669" y="3940"/>
                    </a:lnTo>
                    <a:lnTo>
                      <a:pt x="11791" y="4061"/>
                    </a:lnTo>
                    <a:lnTo>
                      <a:pt x="11912" y="4196"/>
                    </a:lnTo>
                    <a:lnTo>
                      <a:pt x="12061" y="4372"/>
                    </a:lnTo>
                    <a:lnTo>
                      <a:pt x="12182" y="4561"/>
                    </a:lnTo>
                    <a:lnTo>
                      <a:pt x="12276" y="4763"/>
                    </a:lnTo>
                    <a:lnTo>
                      <a:pt x="12371" y="4965"/>
                    </a:lnTo>
                    <a:lnTo>
                      <a:pt x="12425" y="5181"/>
                    </a:lnTo>
                    <a:lnTo>
                      <a:pt x="12465" y="5397"/>
                    </a:lnTo>
                    <a:lnTo>
                      <a:pt x="12479" y="5626"/>
                    </a:lnTo>
                    <a:lnTo>
                      <a:pt x="12465" y="5842"/>
                    </a:lnTo>
                    <a:lnTo>
                      <a:pt x="12452" y="6058"/>
                    </a:lnTo>
                    <a:lnTo>
                      <a:pt x="12438" y="6166"/>
                    </a:lnTo>
                    <a:lnTo>
                      <a:pt x="12411" y="6274"/>
                    </a:lnTo>
                    <a:lnTo>
                      <a:pt x="12371" y="6382"/>
                    </a:lnTo>
                    <a:lnTo>
                      <a:pt x="12317" y="6490"/>
                    </a:lnTo>
                    <a:lnTo>
                      <a:pt x="12249" y="6598"/>
                    </a:lnTo>
                    <a:lnTo>
                      <a:pt x="12155" y="6706"/>
                    </a:lnTo>
                    <a:lnTo>
                      <a:pt x="12061" y="6800"/>
                    </a:lnTo>
                    <a:lnTo>
                      <a:pt x="11926" y="6908"/>
                    </a:lnTo>
                    <a:lnTo>
                      <a:pt x="11791" y="7002"/>
                    </a:lnTo>
                    <a:lnTo>
                      <a:pt x="11615" y="7097"/>
                    </a:lnTo>
                    <a:lnTo>
                      <a:pt x="11413" y="7191"/>
                    </a:lnTo>
                    <a:lnTo>
                      <a:pt x="11184" y="7272"/>
                    </a:lnTo>
                    <a:lnTo>
                      <a:pt x="10941" y="7340"/>
                    </a:lnTo>
                    <a:lnTo>
                      <a:pt x="10644" y="7421"/>
                    </a:lnTo>
                    <a:lnTo>
                      <a:pt x="10253" y="7488"/>
                    </a:lnTo>
                    <a:lnTo>
                      <a:pt x="9862" y="7569"/>
                    </a:lnTo>
                    <a:lnTo>
                      <a:pt x="9052" y="7690"/>
                    </a:lnTo>
                    <a:lnTo>
                      <a:pt x="8243" y="7798"/>
                    </a:lnTo>
                    <a:lnTo>
                      <a:pt x="7447" y="7893"/>
                    </a:lnTo>
                    <a:lnTo>
                      <a:pt x="6934" y="7947"/>
                    </a:lnTo>
                    <a:lnTo>
                      <a:pt x="6381" y="8028"/>
                    </a:lnTo>
                    <a:lnTo>
                      <a:pt x="5868" y="8109"/>
                    </a:lnTo>
                    <a:lnTo>
                      <a:pt x="5369" y="8217"/>
                    </a:lnTo>
                    <a:lnTo>
                      <a:pt x="4911" y="8324"/>
                    </a:lnTo>
                    <a:lnTo>
                      <a:pt x="4465" y="8446"/>
                    </a:lnTo>
                    <a:lnTo>
                      <a:pt x="4061" y="8581"/>
                    </a:lnTo>
                    <a:lnTo>
                      <a:pt x="3669" y="8729"/>
                    </a:lnTo>
                    <a:lnTo>
                      <a:pt x="3305" y="8891"/>
                    </a:lnTo>
                    <a:lnTo>
                      <a:pt x="2968" y="9053"/>
                    </a:lnTo>
                    <a:lnTo>
                      <a:pt x="2658" y="9228"/>
                    </a:lnTo>
                    <a:lnTo>
                      <a:pt x="2361" y="9404"/>
                    </a:lnTo>
                    <a:lnTo>
                      <a:pt x="2091" y="9593"/>
                    </a:lnTo>
                    <a:lnTo>
                      <a:pt x="1835" y="9781"/>
                    </a:lnTo>
                    <a:lnTo>
                      <a:pt x="1605" y="9984"/>
                    </a:lnTo>
                    <a:lnTo>
                      <a:pt x="1403" y="10186"/>
                    </a:lnTo>
                    <a:lnTo>
                      <a:pt x="1201" y="10388"/>
                    </a:lnTo>
                    <a:lnTo>
                      <a:pt x="1025" y="10604"/>
                    </a:lnTo>
                    <a:lnTo>
                      <a:pt x="877" y="10820"/>
                    </a:lnTo>
                    <a:lnTo>
                      <a:pt x="728" y="11023"/>
                    </a:lnTo>
                    <a:lnTo>
                      <a:pt x="607" y="11238"/>
                    </a:lnTo>
                    <a:lnTo>
                      <a:pt x="499" y="11454"/>
                    </a:lnTo>
                    <a:lnTo>
                      <a:pt x="391" y="11670"/>
                    </a:lnTo>
                    <a:lnTo>
                      <a:pt x="310" y="11886"/>
                    </a:lnTo>
                    <a:lnTo>
                      <a:pt x="229" y="12102"/>
                    </a:lnTo>
                    <a:lnTo>
                      <a:pt x="175" y="12318"/>
                    </a:lnTo>
                    <a:lnTo>
                      <a:pt x="121" y="12520"/>
                    </a:lnTo>
                    <a:lnTo>
                      <a:pt x="81" y="12722"/>
                    </a:lnTo>
                    <a:lnTo>
                      <a:pt x="54" y="12925"/>
                    </a:lnTo>
                    <a:lnTo>
                      <a:pt x="13" y="13316"/>
                    </a:lnTo>
                    <a:lnTo>
                      <a:pt x="0" y="13667"/>
                    </a:lnTo>
                    <a:lnTo>
                      <a:pt x="13" y="13977"/>
                    </a:lnTo>
                    <a:lnTo>
                      <a:pt x="40" y="14274"/>
                    </a:lnTo>
                    <a:lnTo>
                      <a:pt x="94" y="14571"/>
                    </a:lnTo>
                    <a:lnTo>
                      <a:pt x="175" y="14840"/>
                    </a:lnTo>
                    <a:lnTo>
                      <a:pt x="270" y="15124"/>
                    </a:lnTo>
                    <a:lnTo>
                      <a:pt x="391" y="15380"/>
                    </a:lnTo>
                    <a:lnTo>
                      <a:pt x="513" y="15636"/>
                    </a:lnTo>
                    <a:lnTo>
                      <a:pt x="675" y="15879"/>
                    </a:lnTo>
                    <a:lnTo>
                      <a:pt x="836" y="16122"/>
                    </a:lnTo>
                    <a:lnTo>
                      <a:pt x="1012" y="16351"/>
                    </a:lnTo>
                    <a:lnTo>
                      <a:pt x="1201" y="16567"/>
                    </a:lnTo>
                    <a:lnTo>
                      <a:pt x="1417" y="16783"/>
                    </a:lnTo>
                    <a:lnTo>
                      <a:pt x="1632" y="16972"/>
                    </a:lnTo>
                    <a:lnTo>
                      <a:pt x="1862" y="17174"/>
                    </a:lnTo>
                    <a:lnTo>
                      <a:pt x="2105" y="17350"/>
                    </a:lnTo>
                    <a:lnTo>
                      <a:pt x="2361" y="17525"/>
                    </a:lnTo>
                    <a:lnTo>
                      <a:pt x="2617" y="17687"/>
                    </a:lnTo>
                    <a:lnTo>
                      <a:pt x="2874" y="17835"/>
                    </a:lnTo>
                    <a:lnTo>
                      <a:pt x="3157" y="17984"/>
                    </a:lnTo>
                    <a:lnTo>
                      <a:pt x="3427" y="18119"/>
                    </a:lnTo>
                    <a:lnTo>
                      <a:pt x="3710" y="18240"/>
                    </a:lnTo>
                    <a:lnTo>
                      <a:pt x="4007" y="18361"/>
                    </a:lnTo>
                    <a:lnTo>
                      <a:pt x="4290" y="18469"/>
                    </a:lnTo>
                    <a:lnTo>
                      <a:pt x="4587" y="18564"/>
                    </a:lnTo>
                    <a:lnTo>
                      <a:pt x="4870" y="18645"/>
                    </a:lnTo>
                    <a:lnTo>
                      <a:pt x="5167" y="18726"/>
                    </a:lnTo>
                    <a:lnTo>
                      <a:pt x="5464" y="18780"/>
                    </a:lnTo>
                    <a:lnTo>
                      <a:pt x="5747" y="18834"/>
                    </a:lnTo>
                    <a:lnTo>
                      <a:pt x="6044" y="18888"/>
                    </a:lnTo>
                    <a:lnTo>
                      <a:pt x="6327" y="18915"/>
                    </a:lnTo>
                    <a:lnTo>
                      <a:pt x="6597" y="18942"/>
                    </a:lnTo>
                    <a:lnTo>
                      <a:pt x="6867" y="18955"/>
                    </a:lnTo>
                    <a:lnTo>
                      <a:pt x="7811" y="18955"/>
                    </a:lnTo>
                    <a:lnTo>
                      <a:pt x="8216" y="18942"/>
                    </a:lnTo>
                    <a:lnTo>
                      <a:pt x="8621" y="18888"/>
                    </a:lnTo>
                    <a:lnTo>
                      <a:pt x="9025" y="18834"/>
                    </a:lnTo>
                    <a:lnTo>
                      <a:pt x="9430" y="18753"/>
                    </a:lnTo>
                    <a:lnTo>
                      <a:pt x="9821" y="18658"/>
                    </a:lnTo>
                    <a:lnTo>
                      <a:pt x="10212" y="18537"/>
                    </a:lnTo>
                    <a:lnTo>
                      <a:pt x="10604" y="18402"/>
                    </a:lnTo>
                    <a:lnTo>
                      <a:pt x="10685" y="18361"/>
                    </a:lnTo>
                    <a:lnTo>
                      <a:pt x="11049" y="18213"/>
                    </a:lnTo>
                    <a:lnTo>
                      <a:pt x="11413" y="18038"/>
                    </a:lnTo>
                    <a:lnTo>
                      <a:pt x="11764" y="17849"/>
                    </a:lnTo>
                    <a:lnTo>
                      <a:pt x="12101" y="17633"/>
                    </a:lnTo>
                    <a:lnTo>
                      <a:pt x="12425" y="17417"/>
                    </a:lnTo>
                    <a:lnTo>
                      <a:pt x="12749" y="17161"/>
                    </a:lnTo>
                    <a:lnTo>
                      <a:pt x="13045" y="16904"/>
                    </a:lnTo>
                    <a:lnTo>
                      <a:pt x="13329" y="16635"/>
                    </a:lnTo>
                    <a:lnTo>
                      <a:pt x="13599" y="16338"/>
                    </a:lnTo>
                    <a:lnTo>
                      <a:pt x="13855" y="16028"/>
                    </a:lnTo>
                    <a:lnTo>
                      <a:pt x="14098" y="15717"/>
                    </a:lnTo>
                    <a:lnTo>
                      <a:pt x="14314" y="15380"/>
                    </a:lnTo>
                    <a:lnTo>
                      <a:pt x="14516" y="15043"/>
                    </a:lnTo>
                    <a:lnTo>
                      <a:pt x="14705" y="14692"/>
                    </a:lnTo>
                    <a:lnTo>
                      <a:pt x="14867" y="14328"/>
                    </a:lnTo>
                    <a:lnTo>
                      <a:pt x="15015" y="13950"/>
                    </a:lnTo>
                    <a:lnTo>
                      <a:pt x="15096" y="13694"/>
                    </a:lnTo>
                    <a:lnTo>
                      <a:pt x="15163" y="13424"/>
                    </a:lnTo>
                    <a:lnTo>
                      <a:pt x="15231" y="13114"/>
                    </a:lnTo>
                    <a:lnTo>
                      <a:pt x="15285" y="12776"/>
                    </a:lnTo>
                    <a:lnTo>
                      <a:pt x="15325" y="12426"/>
                    </a:lnTo>
                    <a:lnTo>
                      <a:pt x="15352" y="12048"/>
                    </a:lnTo>
                    <a:lnTo>
                      <a:pt x="15406" y="11252"/>
                    </a:lnTo>
                    <a:lnTo>
                      <a:pt x="15420" y="10415"/>
                    </a:lnTo>
                    <a:lnTo>
                      <a:pt x="15420" y="9539"/>
                    </a:lnTo>
                    <a:lnTo>
                      <a:pt x="15406" y="7785"/>
                    </a:lnTo>
                    <a:lnTo>
                      <a:pt x="15393" y="6962"/>
                    </a:lnTo>
                    <a:lnTo>
                      <a:pt x="15379" y="6220"/>
                    </a:lnTo>
                    <a:lnTo>
                      <a:pt x="15379" y="5937"/>
                    </a:lnTo>
                    <a:lnTo>
                      <a:pt x="15366" y="5680"/>
                    </a:lnTo>
                    <a:lnTo>
                      <a:pt x="15352" y="5410"/>
                    </a:lnTo>
                    <a:lnTo>
                      <a:pt x="15312" y="5168"/>
                    </a:lnTo>
                    <a:lnTo>
                      <a:pt x="15285" y="4925"/>
                    </a:lnTo>
                    <a:lnTo>
                      <a:pt x="15244" y="4695"/>
                    </a:lnTo>
                    <a:lnTo>
                      <a:pt x="15136" y="4250"/>
                    </a:lnTo>
                    <a:lnTo>
                      <a:pt x="15015" y="3832"/>
                    </a:lnTo>
                    <a:lnTo>
                      <a:pt x="14867" y="3454"/>
                    </a:lnTo>
                    <a:lnTo>
                      <a:pt x="14705" y="3090"/>
                    </a:lnTo>
                    <a:lnTo>
                      <a:pt x="14516" y="2766"/>
                    </a:lnTo>
                    <a:lnTo>
                      <a:pt x="14314" y="2469"/>
                    </a:lnTo>
                    <a:lnTo>
                      <a:pt x="14111" y="2186"/>
                    </a:lnTo>
                    <a:lnTo>
                      <a:pt x="13895" y="1943"/>
                    </a:lnTo>
                    <a:lnTo>
                      <a:pt x="13666" y="1714"/>
                    </a:lnTo>
                    <a:lnTo>
                      <a:pt x="13437" y="1512"/>
                    </a:lnTo>
                    <a:lnTo>
                      <a:pt x="13207" y="1323"/>
                    </a:lnTo>
                    <a:lnTo>
                      <a:pt x="12978" y="1161"/>
                    </a:lnTo>
                    <a:lnTo>
                      <a:pt x="12749" y="1013"/>
                    </a:lnTo>
                    <a:lnTo>
                      <a:pt x="12519" y="891"/>
                    </a:lnTo>
                    <a:lnTo>
                      <a:pt x="12276" y="770"/>
                    </a:lnTo>
                    <a:lnTo>
                      <a:pt x="12047" y="662"/>
                    </a:lnTo>
                    <a:lnTo>
                      <a:pt x="11804" y="567"/>
                    </a:lnTo>
                    <a:lnTo>
                      <a:pt x="11548" y="473"/>
                    </a:lnTo>
                    <a:lnTo>
                      <a:pt x="11305" y="392"/>
                    </a:lnTo>
                    <a:lnTo>
                      <a:pt x="11062" y="311"/>
                    </a:lnTo>
                    <a:lnTo>
                      <a:pt x="10806" y="244"/>
                    </a:lnTo>
                    <a:lnTo>
                      <a:pt x="10550" y="190"/>
                    </a:lnTo>
                    <a:lnTo>
                      <a:pt x="10293" y="136"/>
                    </a:lnTo>
                    <a:lnTo>
                      <a:pt x="10037" y="95"/>
                    </a:lnTo>
                    <a:lnTo>
                      <a:pt x="9781" y="55"/>
                    </a:lnTo>
                    <a:lnTo>
                      <a:pt x="9511" y="28"/>
                    </a:lnTo>
                    <a:lnTo>
                      <a:pt x="9255" y="14"/>
                    </a:lnTo>
                    <a:lnTo>
                      <a:pt x="8998"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4" name="Google Shape;2004;p157"/>
              <p:cNvSpPr/>
              <p:nvPr/>
            </p:nvSpPr>
            <p:spPr>
              <a:xfrm>
                <a:off x="557102" y="1350474"/>
                <a:ext cx="238655" cy="347640"/>
              </a:xfrm>
              <a:custGeom>
                <a:rect b="b" l="l" r="r" t="t"/>
                <a:pathLst>
                  <a:path extrusionOk="0" h="24285" w="16271">
                    <a:moveTo>
                      <a:pt x="8365" y="2888"/>
                    </a:moveTo>
                    <a:lnTo>
                      <a:pt x="8635" y="2915"/>
                    </a:lnTo>
                    <a:lnTo>
                      <a:pt x="8878" y="2942"/>
                    </a:lnTo>
                    <a:lnTo>
                      <a:pt x="9134" y="2996"/>
                    </a:lnTo>
                    <a:lnTo>
                      <a:pt x="9377" y="3050"/>
                    </a:lnTo>
                    <a:lnTo>
                      <a:pt x="9606" y="3131"/>
                    </a:lnTo>
                    <a:lnTo>
                      <a:pt x="9835" y="3212"/>
                    </a:lnTo>
                    <a:lnTo>
                      <a:pt x="10065" y="3320"/>
                    </a:lnTo>
                    <a:lnTo>
                      <a:pt x="10281" y="3428"/>
                    </a:lnTo>
                    <a:lnTo>
                      <a:pt x="10496" y="3549"/>
                    </a:lnTo>
                    <a:lnTo>
                      <a:pt x="10699" y="3684"/>
                    </a:lnTo>
                    <a:lnTo>
                      <a:pt x="10888" y="3832"/>
                    </a:lnTo>
                    <a:lnTo>
                      <a:pt x="11077" y="3994"/>
                    </a:lnTo>
                    <a:lnTo>
                      <a:pt x="11265" y="4170"/>
                    </a:lnTo>
                    <a:lnTo>
                      <a:pt x="11427" y="4358"/>
                    </a:lnTo>
                    <a:lnTo>
                      <a:pt x="11603" y="4547"/>
                    </a:lnTo>
                    <a:lnTo>
                      <a:pt x="11751" y="4750"/>
                    </a:lnTo>
                    <a:lnTo>
                      <a:pt x="11899" y="4966"/>
                    </a:lnTo>
                    <a:lnTo>
                      <a:pt x="12034" y="5195"/>
                    </a:lnTo>
                    <a:lnTo>
                      <a:pt x="12169" y="5424"/>
                    </a:lnTo>
                    <a:lnTo>
                      <a:pt x="12291" y="5681"/>
                    </a:lnTo>
                    <a:lnTo>
                      <a:pt x="12399" y="5937"/>
                    </a:lnTo>
                    <a:lnTo>
                      <a:pt x="12507" y="6193"/>
                    </a:lnTo>
                    <a:lnTo>
                      <a:pt x="12588" y="6476"/>
                    </a:lnTo>
                    <a:lnTo>
                      <a:pt x="12668" y="6760"/>
                    </a:lnTo>
                    <a:lnTo>
                      <a:pt x="12749" y="7057"/>
                    </a:lnTo>
                    <a:lnTo>
                      <a:pt x="12803" y="7353"/>
                    </a:lnTo>
                    <a:lnTo>
                      <a:pt x="12857" y="7664"/>
                    </a:lnTo>
                    <a:lnTo>
                      <a:pt x="12898" y="7987"/>
                    </a:lnTo>
                    <a:lnTo>
                      <a:pt x="12925" y="8325"/>
                    </a:lnTo>
                    <a:lnTo>
                      <a:pt x="12938" y="8648"/>
                    </a:lnTo>
                    <a:lnTo>
                      <a:pt x="12952" y="8999"/>
                    </a:lnTo>
                    <a:lnTo>
                      <a:pt x="12938" y="9363"/>
                    </a:lnTo>
                    <a:lnTo>
                      <a:pt x="12925" y="9714"/>
                    </a:lnTo>
                    <a:lnTo>
                      <a:pt x="12898" y="10051"/>
                    </a:lnTo>
                    <a:lnTo>
                      <a:pt x="12844" y="10375"/>
                    </a:lnTo>
                    <a:lnTo>
                      <a:pt x="12790" y="10699"/>
                    </a:lnTo>
                    <a:lnTo>
                      <a:pt x="12722" y="11009"/>
                    </a:lnTo>
                    <a:lnTo>
                      <a:pt x="12641" y="11306"/>
                    </a:lnTo>
                    <a:lnTo>
                      <a:pt x="12561" y="11589"/>
                    </a:lnTo>
                    <a:lnTo>
                      <a:pt x="12466" y="11873"/>
                    </a:lnTo>
                    <a:lnTo>
                      <a:pt x="12345" y="12129"/>
                    </a:lnTo>
                    <a:lnTo>
                      <a:pt x="12237" y="12385"/>
                    </a:lnTo>
                    <a:lnTo>
                      <a:pt x="12102" y="12628"/>
                    </a:lnTo>
                    <a:lnTo>
                      <a:pt x="11967" y="12871"/>
                    </a:lnTo>
                    <a:lnTo>
                      <a:pt x="11819" y="13087"/>
                    </a:lnTo>
                    <a:lnTo>
                      <a:pt x="11657" y="13303"/>
                    </a:lnTo>
                    <a:lnTo>
                      <a:pt x="11495" y="13505"/>
                    </a:lnTo>
                    <a:lnTo>
                      <a:pt x="11319" y="13680"/>
                    </a:lnTo>
                    <a:lnTo>
                      <a:pt x="11144" y="13869"/>
                    </a:lnTo>
                    <a:lnTo>
                      <a:pt x="10955" y="14031"/>
                    </a:lnTo>
                    <a:lnTo>
                      <a:pt x="10766" y="14180"/>
                    </a:lnTo>
                    <a:lnTo>
                      <a:pt x="10564" y="14328"/>
                    </a:lnTo>
                    <a:lnTo>
                      <a:pt x="10362" y="14449"/>
                    </a:lnTo>
                    <a:lnTo>
                      <a:pt x="10146" y="14571"/>
                    </a:lnTo>
                    <a:lnTo>
                      <a:pt x="9930" y="14679"/>
                    </a:lnTo>
                    <a:lnTo>
                      <a:pt x="9701" y="14773"/>
                    </a:lnTo>
                    <a:lnTo>
                      <a:pt x="9471" y="14854"/>
                    </a:lnTo>
                    <a:lnTo>
                      <a:pt x="9242" y="14922"/>
                    </a:lnTo>
                    <a:lnTo>
                      <a:pt x="8999" y="14976"/>
                    </a:lnTo>
                    <a:lnTo>
                      <a:pt x="8770" y="15030"/>
                    </a:lnTo>
                    <a:lnTo>
                      <a:pt x="8513" y="15057"/>
                    </a:lnTo>
                    <a:lnTo>
                      <a:pt x="8271" y="15084"/>
                    </a:lnTo>
                    <a:lnTo>
                      <a:pt x="8014" y="15084"/>
                    </a:lnTo>
                    <a:lnTo>
                      <a:pt x="7731" y="15070"/>
                    </a:lnTo>
                    <a:lnTo>
                      <a:pt x="7448" y="15043"/>
                    </a:lnTo>
                    <a:lnTo>
                      <a:pt x="7178" y="15003"/>
                    </a:lnTo>
                    <a:lnTo>
                      <a:pt x="6908" y="14949"/>
                    </a:lnTo>
                    <a:lnTo>
                      <a:pt x="6652" y="14868"/>
                    </a:lnTo>
                    <a:lnTo>
                      <a:pt x="6409" y="14787"/>
                    </a:lnTo>
                    <a:lnTo>
                      <a:pt x="6166" y="14679"/>
                    </a:lnTo>
                    <a:lnTo>
                      <a:pt x="5937" y="14571"/>
                    </a:lnTo>
                    <a:lnTo>
                      <a:pt x="5721" y="14436"/>
                    </a:lnTo>
                    <a:lnTo>
                      <a:pt x="5505" y="14288"/>
                    </a:lnTo>
                    <a:lnTo>
                      <a:pt x="5303" y="14139"/>
                    </a:lnTo>
                    <a:lnTo>
                      <a:pt x="5114" y="13977"/>
                    </a:lnTo>
                    <a:lnTo>
                      <a:pt x="4925" y="13788"/>
                    </a:lnTo>
                    <a:lnTo>
                      <a:pt x="4749" y="13600"/>
                    </a:lnTo>
                    <a:lnTo>
                      <a:pt x="4588" y="13411"/>
                    </a:lnTo>
                    <a:lnTo>
                      <a:pt x="4426" y="13195"/>
                    </a:lnTo>
                    <a:lnTo>
                      <a:pt x="4277" y="12979"/>
                    </a:lnTo>
                    <a:lnTo>
                      <a:pt x="4142" y="12763"/>
                    </a:lnTo>
                    <a:lnTo>
                      <a:pt x="4007" y="12520"/>
                    </a:lnTo>
                    <a:lnTo>
                      <a:pt x="3886" y="12291"/>
                    </a:lnTo>
                    <a:lnTo>
                      <a:pt x="3778" y="12035"/>
                    </a:lnTo>
                    <a:lnTo>
                      <a:pt x="3684" y="11778"/>
                    </a:lnTo>
                    <a:lnTo>
                      <a:pt x="3589" y="11522"/>
                    </a:lnTo>
                    <a:lnTo>
                      <a:pt x="3508" y="11266"/>
                    </a:lnTo>
                    <a:lnTo>
                      <a:pt x="3427" y="10996"/>
                    </a:lnTo>
                    <a:lnTo>
                      <a:pt x="3373" y="10726"/>
                    </a:lnTo>
                    <a:lnTo>
                      <a:pt x="3319" y="10443"/>
                    </a:lnTo>
                    <a:lnTo>
                      <a:pt x="3265" y="10173"/>
                    </a:lnTo>
                    <a:lnTo>
                      <a:pt x="3239" y="9890"/>
                    </a:lnTo>
                    <a:lnTo>
                      <a:pt x="3212" y="9606"/>
                    </a:lnTo>
                    <a:lnTo>
                      <a:pt x="3198" y="9323"/>
                    </a:lnTo>
                    <a:lnTo>
                      <a:pt x="3198" y="9040"/>
                    </a:lnTo>
                    <a:lnTo>
                      <a:pt x="3198" y="8635"/>
                    </a:lnTo>
                    <a:lnTo>
                      <a:pt x="3225" y="8244"/>
                    </a:lnTo>
                    <a:lnTo>
                      <a:pt x="3252" y="7880"/>
                    </a:lnTo>
                    <a:lnTo>
                      <a:pt x="3292" y="7515"/>
                    </a:lnTo>
                    <a:lnTo>
                      <a:pt x="3360" y="7178"/>
                    </a:lnTo>
                    <a:lnTo>
                      <a:pt x="3427" y="6841"/>
                    </a:lnTo>
                    <a:lnTo>
                      <a:pt x="3508" y="6530"/>
                    </a:lnTo>
                    <a:lnTo>
                      <a:pt x="3603" y="6234"/>
                    </a:lnTo>
                    <a:lnTo>
                      <a:pt x="3697" y="5950"/>
                    </a:lnTo>
                    <a:lnTo>
                      <a:pt x="3819" y="5667"/>
                    </a:lnTo>
                    <a:lnTo>
                      <a:pt x="3940" y="5411"/>
                    </a:lnTo>
                    <a:lnTo>
                      <a:pt x="4075" y="5168"/>
                    </a:lnTo>
                    <a:lnTo>
                      <a:pt x="4210" y="4939"/>
                    </a:lnTo>
                    <a:lnTo>
                      <a:pt x="4372" y="4723"/>
                    </a:lnTo>
                    <a:lnTo>
                      <a:pt x="4520" y="4507"/>
                    </a:lnTo>
                    <a:lnTo>
                      <a:pt x="4696" y="4318"/>
                    </a:lnTo>
                    <a:lnTo>
                      <a:pt x="4871" y="4143"/>
                    </a:lnTo>
                    <a:lnTo>
                      <a:pt x="5046" y="3967"/>
                    </a:lnTo>
                    <a:lnTo>
                      <a:pt x="5235" y="3819"/>
                    </a:lnTo>
                    <a:lnTo>
                      <a:pt x="5424" y="3670"/>
                    </a:lnTo>
                    <a:lnTo>
                      <a:pt x="5626" y="3549"/>
                    </a:lnTo>
                    <a:lnTo>
                      <a:pt x="5829" y="3428"/>
                    </a:lnTo>
                    <a:lnTo>
                      <a:pt x="6045" y="3320"/>
                    </a:lnTo>
                    <a:lnTo>
                      <a:pt x="6260" y="3225"/>
                    </a:lnTo>
                    <a:lnTo>
                      <a:pt x="6476" y="3144"/>
                    </a:lnTo>
                    <a:lnTo>
                      <a:pt x="6706" y="3077"/>
                    </a:lnTo>
                    <a:lnTo>
                      <a:pt x="6935" y="3009"/>
                    </a:lnTo>
                    <a:lnTo>
                      <a:pt x="7164" y="2969"/>
                    </a:lnTo>
                    <a:lnTo>
                      <a:pt x="7394" y="2928"/>
                    </a:lnTo>
                    <a:lnTo>
                      <a:pt x="7623" y="2901"/>
                    </a:lnTo>
                    <a:lnTo>
                      <a:pt x="7866" y="2888"/>
                    </a:lnTo>
                    <a:close/>
                    <a:moveTo>
                      <a:pt x="8770" y="1"/>
                    </a:moveTo>
                    <a:lnTo>
                      <a:pt x="8378" y="14"/>
                    </a:lnTo>
                    <a:lnTo>
                      <a:pt x="8001" y="41"/>
                    </a:lnTo>
                    <a:lnTo>
                      <a:pt x="7636" y="82"/>
                    </a:lnTo>
                    <a:lnTo>
                      <a:pt x="7286" y="149"/>
                    </a:lnTo>
                    <a:lnTo>
                      <a:pt x="6948" y="217"/>
                    </a:lnTo>
                    <a:lnTo>
                      <a:pt x="6638" y="311"/>
                    </a:lnTo>
                    <a:lnTo>
                      <a:pt x="6341" y="406"/>
                    </a:lnTo>
                    <a:lnTo>
                      <a:pt x="6058" y="514"/>
                    </a:lnTo>
                    <a:lnTo>
                      <a:pt x="5788" y="635"/>
                    </a:lnTo>
                    <a:lnTo>
                      <a:pt x="5532" y="770"/>
                    </a:lnTo>
                    <a:lnTo>
                      <a:pt x="5289" y="905"/>
                    </a:lnTo>
                    <a:lnTo>
                      <a:pt x="5060" y="1040"/>
                    </a:lnTo>
                    <a:lnTo>
                      <a:pt x="4844" y="1188"/>
                    </a:lnTo>
                    <a:lnTo>
                      <a:pt x="4642" y="1337"/>
                    </a:lnTo>
                    <a:lnTo>
                      <a:pt x="4453" y="1485"/>
                    </a:lnTo>
                    <a:lnTo>
                      <a:pt x="4277" y="1647"/>
                    </a:lnTo>
                    <a:lnTo>
                      <a:pt x="4115" y="1795"/>
                    </a:lnTo>
                    <a:lnTo>
                      <a:pt x="3967" y="1944"/>
                    </a:lnTo>
                    <a:lnTo>
                      <a:pt x="3697" y="2240"/>
                    </a:lnTo>
                    <a:lnTo>
                      <a:pt x="3481" y="2524"/>
                    </a:lnTo>
                    <a:lnTo>
                      <a:pt x="3306" y="2767"/>
                    </a:lnTo>
                    <a:lnTo>
                      <a:pt x="3171" y="2982"/>
                    </a:lnTo>
                    <a:lnTo>
                      <a:pt x="3090" y="3144"/>
                    </a:lnTo>
                    <a:lnTo>
                      <a:pt x="3009" y="3279"/>
                    </a:lnTo>
                    <a:lnTo>
                      <a:pt x="2942" y="3279"/>
                    </a:lnTo>
                    <a:lnTo>
                      <a:pt x="2982" y="3063"/>
                    </a:lnTo>
                    <a:lnTo>
                      <a:pt x="2996" y="2834"/>
                    </a:lnTo>
                    <a:lnTo>
                      <a:pt x="3009" y="2605"/>
                    </a:lnTo>
                    <a:lnTo>
                      <a:pt x="3009" y="2375"/>
                    </a:lnTo>
                    <a:lnTo>
                      <a:pt x="3009" y="1364"/>
                    </a:lnTo>
                    <a:lnTo>
                      <a:pt x="3009" y="1256"/>
                    </a:lnTo>
                    <a:lnTo>
                      <a:pt x="2996" y="1161"/>
                    </a:lnTo>
                    <a:lnTo>
                      <a:pt x="2969" y="1067"/>
                    </a:lnTo>
                    <a:lnTo>
                      <a:pt x="2942" y="972"/>
                    </a:lnTo>
                    <a:lnTo>
                      <a:pt x="2901" y="891"/>
                    </a:lnTo>
                    <a:lnTo>
                      <a:pt x="2861" y="810"/>
                    </a:lnTo>
                    <a:lnTo>
                      <a:pt x="2807" y="743"/>
                    </a:lnTo>
                    <a:lnTo>
                      <a:pt x="2739" y="676"/>
                    </a:lnTo>
                    <a:lnTo>
                      <a:pt x="2658" y="622"/>
                    </a:lnTo>
                    <a:lnTo>
                      <a:pt x="2577" y="568"/>
                    </a:lnTo>
                    <a:lnTo>
                      <a:pt x="2483" y="514"/>
                    </a:lnTo>
                    <a:lnTo>
                      <a:pt x="2389" y="487"/>
                    </a:lnTo>
                    <a:lnTo>
                      <a:pt x="2281" y="460"/>
                    </a:lnTo>
                    <a:lnTo>
                      <a:pt x="2159" y="433"/>
                    </a:lnTo>
                    <a:lnTo>
                      <a:pt x="2038" y="419"/>
                    </a:lnTo>
                    <a:lnTo>
                      <a:pt x="986" y="419"/>
                    </a:lnTo>
                    <a:lnTo>
                      <a:pt x="864" y="433"/>
                    </a:lnTo>
                    <a:lnTo>
                      <a:pt x="743" y="460"/>
                    </a:lnTo>
                    <a:lnTo>
                      <a:pt x="635" y="487"/>
                    </a:lnTo>
                    <a:lnTo>
                      <a:pt x="527" y="527"/>
                    </a:lnTo>
                    <a:lnTo>
                      <a:pt x="446" y="568"/>
                    </a:lnTo>
                    <a:lnTo>
                      <a:pt x="365" y="635"/>
                    </a:lnTo>
                    <a:lnTo>
                      <a:pt x="284" y="689"/>
                    </a:lnTo>
                    <a:lnTo>
                      <a:pt x="217" y="770"/>
                    </a:lnTo>
                    <a:lnTo>
                      <a:pt x="163" y="851"/>
                    </a:lnTo>
                    <a:lnTo>
                      <a:pt x="122" y="945"/>
                    </a:lnTo>
                    <a:lnTo>
                      <a:pt x="82" y="1040"/>
                    </a:lnTo>
                    <a:lnTo>
                      <a:pt x="41" y="1148"/>
                    </a:lnTo>
                    <a:lnTo>
                      <a:pt x="28" y="1269"/>
                    </a:lnTo>
                    <a:lnTo>
                      <a:pt x="14" y="1391"/>
                    </a:lnTo>
                    <a:lnTo>
                      <a:pt x="1" y="1525"/>
                    </a:lnTo>
                    <a:lnTo>
                      <a:pt x="1" y="23164"/>
                    </a:lnTo>
                    <a:lnTo>
                      <a:pt x="14" y="23299"/>
                    </a:lnTo>
                    <a:lnTo>
                      <a:pt x="28" y="23421"/>
                    </a:lnTo>
                    <a:lnTo>
                      <a:pt x="41" y="23542"/>
                    </a:lnTo>
                    <a:lnTo>
                      <a:pt x="82" y="23650"/>
                    </a:lnTo>
                    <a:lnTo>
                      <a:pt x="122" y="23758"/>
                    </a:lnTo>
                    <a:lnTo>
                      <a:pt x="163" y="23839"/>
                    </a:lnTo>
                    <a:lnTo>
                      <a:pt x="217" y="23920"/>
                    </a:lnTo>
                    <a:lnTo>
                      <a:pt x="284" y="24001"/>
                    </a:lnTo>
                    <a:lnTo>
                      <a:pt x="365" y="24068"/>
                    </a:lnTo>
                    <a:lnTo>
                      <a:pt x="446" y="24122"/>
                    </a:lnTo>
                    <a:lnTo>
                      <a:pt x="527" y="24176"/>
                    </a:lnTo>
                    <a:lnTo>
                      <a:pt x="635" y="24203"/>
                    </a:lnTo>
                    <a:lnTo>
                      <a:pt x="743" y="24244"/>
                    </a:lnTo>
                    <a:lnTo>
                      <a:pt x="864" y="24257"/>
                    </a:lnTo>
                    <a:lnTo>
                      <a:pt x="986" y="24271"/>
                    </a:lnTo>
                    <a:lnTo>
                      <a:pt x="1120" y="24284"/>
                    </a:lnTo>
                    <a:lnTo>
                      <a:pt x="2173" y="24284"/>
                    </a:lnTo>
                    <a:lnTo>
                      <a:pt x="2308" y="24271"/>
                    </a:lnTo>
                    <a:lnTo>
                      <a:pt x="2429" y="24257"/>
                    </a:lnTo>
                    <a:lnTo>
                      <a:pt x="2537" y="24244"/>
                    </a:lnTo>
                    <a:lnTo>
                      <a:pt x="2645" y="24203"/>
                    </a:lnTo>
                    <a:lnTo>
                      <a:pt x="2739" y="24176"/>
                    </a:lnTo>
                    <a:lnTo>
                      <a:pt x="2834" y="24122"/>
                    </a:lnTo>
                    <a:lnTo>
                      <a:pt x="2915" y="24068"/>
                    </a:lnTo>
                    <a:lnTo>
                      <a:pt x="2982" y="24001"/>
                    </a:lnTo>
                    <a:lnTo>
                      <a:pt x="3050" y="23920"/>
                    </a:lnTo>
                    <a:lnTo>
                      <a:pt x="3104" y="23839"/>
                    </a:lnTo>
                    <a:lnTo>
                      <a:pt x="3158" y="23758"/>
                    </a:lnTo>
                    <a:lnTo>
                      <a:pt x="3185" y="23650"/>
                    </a:lnTo>
                    <a:lnTo>
                      <a:pt x="3225" y="23542"/>
                    </a:lnTo>
                    <a:lnTo>
                      <a:pt x="3239" y="23421"/>
                    </a:lnTo>
                    <a:lnTo>
                      <a:pt x="3252" y="23299"/>
                    </a:lnTo>
                    <a:lnTo>
                      <a:pt x="3265" y="23164"/>
                    </a:lnTo>
                    <a:lnTo>
                      <a:pt x="3265" y="16379"/>
                    </a:lnTo>
                    <a:lnTo>
                      <a:pt x="3252" y="16001"/>
                    </a:lnTo>
                    <a:lnTo>
                      <a:pt x="3239" y="15623"/>
                    </a:lnTo>
                    <a:lnTo>
                      <a:pt x="3212" y="15259"/>
                    </a:lnTo>
                    <a:lnTo>
                      <a:pt x="3158" y="14881"/>
                    </a:lnTo>
                    <a:lnTo>
                      <a:pt x="3225" y="14881"/>
                    </a:lnTo>
                    <a:lnTo>
                      <a:pt x="3427" y="15232"/>
                    </a:lnTo>
                    <a:lnTo>
                      <a:pt x="3657" y="15569"/>
                    </a:lnTo>
                    <a:lnTo>
                      <a:pt x="3913" y="15879"/>
                    </a:lnTo>
                    <a:lnTo>
                      <a:pt x="4183" y="16176"/>
                    </a:lnTo>
                    <a:lnTo>
                      <a:pt x="4480" y="16446"/>
                    </a:lnTo>
                    <a:lnTo>
                      <a:pt x="4776" y="16702"/>
                    </a:lnTo>
                    <a:lnTo>
                      <a:pt x="5114" y="16932"/>
                    </a:lnTo>
                    <a:lnTo>
                      <a:pt x="5451" y="17148"/>
                    </a:lnTo>
                    <a:lnTo>
                      <a:pt x="5815" y="17336"/>
                    </a:lnTo>
                    <a:lnTo>
                      <a:pt x="6179" y="17498"/>
                    </a:lnTo>
                    <a:lnTo>
                      <a:pt x="6557" y="17633"/>
                    </a:lnTo>
                    <a:lnTo>
                      <a:pt x="6935" y="17741"/>
                    </a:lnTo>
                    <a:lnTo>
                      <a:pt x="7326" y="17822"/>
                    </a:lnTo>
                    <a:lnTo>
                      <a:pt x="7731" y="17890"/>
                    </a:lnTo>
                    <a:lnTo>
                      <a:pt x="8122" y="17917"/>
                    </a:lnTo>
                    <a:lnTo>
                      <a:pt x="8527" y="17917"/>
                    </a:lnTo>
                    <a:lnTo>
                      <a:pt x="8945" y="17903"/>
                    </a:lnTo>
                    <a:lnTo>
                      <a:pt x="9350" y="17876"/>
                    </a:lnTo>
                    <a:lnTo>
                      <a:pt x="9754" y="17822"/>
                    </a:lnTo>
                    <a:lnTo>
                      <a:pt x="10146" y="17755"/>
                    </a:lnTo>
                    <a:lnTo>
                      <a:pt x="10523" y="17660"/>
                    </a:lnTo>
                    <a:lnTo>
                      <a:pt x="10901" y="17552"/>
                    </a:lnTo>
                    <a:lnTo>
                      <a:pt x="11265" y="17431"/>
                    </a:lnTo>
                    <a:lnTo>
                      <a:pt x="11616" y="17282"/>
                    </a:lnTo>
                    <a:lnTo>
                      <a:pt x="11967" y="17121"/>
                    </a:lnTo>
                    <a:lnTo>
                      <a:pt x="12304" y="16932"/>
                    </a:lnTo>
                    <a:lnTo>
                      <a:pt x="12628" y="16729"/>
                    </a:lnTo>
                    <a:lnTo>
                      <a:pt x="12938" y="16514"/>
                    </a:lnTo>
                    <a:lnTo>
                      <a:pt x="13249" y="16284"/>
                    </a:lnTo>
                    <a:lnTo>
                      <a:pt x="13532" y="16028"/>
                    </a:lnTo>
                    <a:lnTo>
                      <a:pt x="13815" y="15772"/>
                    </a:lnTo>
                    <a:lnTo>
                      <a:pt x="14071" y="15475"/>
                    </a:lnTo>
                    <a:lnTo>
                      <a:pt x="14328" y="15178"/>
                    </a:lnTo>
                    <a:lnTo>
                      <a:pt x="14557" y="14868"/>
                    </a:lnTo>
                    <a:lnTo>
                      <a:pt x="14786" y="14530"/>
                    </a:lnTo>
                    <a:lnTo>
                      <a:pt x="15002" y="14193"/>
                    </a:lnTo>
                    <a:lnTo>
                      <a:pt x="15191" y="13829"/>
                    </a:lnTo>
                    <a:lnTo>
                      <a:pt x="15380" y="13451"/>
                    </a:lnTo>
                    <a:lnTo>
                      <a:pt x="15542" y="13060"/>
                    </a:lnTo>
                    <a:lnTo>
                      <a:pt x="15690" y="12655"/>
                    </a:lnTo>
                    <a:lnTo>
                      <a:pt x="15825" y="12237"/>
                    </a:lnTo>
                    <a:lnTo>
                      <a:pt x="15933" y="11805"/>
                    </a:lnTo>
                    <a:lnTo>
                      <a:pt x="16041" y="11374"/>
                    </a:lnTo>
                    <a:lnTo>
                      <a:pt x="16122" y="10915"/>
                    </a:lnTo>
                    <a:lnTo>
                      <a:pt x="16190" y="10443"/>
                    </a:lnTo>
                    <a:lnTo>
                      <a:pt x="16230" y="9957"/>
                    </a:lnTo>
                    <a:lnTo>
                      <a:pt x="16257" y="9471"/>
                    </a:lnTo>
                    <a:lnTo>
                      <a:pt x="16270" y="8959"/>
                    </a:lnTo>
                    <a:lnTo>
                      <a:pt x="16257" y="8473"/>
                    </a:lnTo>
                    <a:lnTo>
                      <a:pt x="16243" y="7987"/>
                    </a:lnTo>
                    <a:lnTo>
                      <a:pt x="16190" y="7515"/>
                    </a:lnTo>
                    <a:lnTo>
                      <a:pt x="16136" y="7057"/>
                    </a:lnTo>
                    <a:lnTo>
                      <a:pt x="16068" y="6598"/>
                    </a:lnTo>
                    <a:lnTo>
                      <a:pt x="15974" y="6166"/>
                    </a:lnTo>
                    <a:lnTo>
                      <a:pt x="15866" y="5734"/>
                    </a:lnTo>
                    <a:lnTo>
                      <a:pt x="15744" y="5316"/>
                    </a:lnTo>
                    <a:lnTo>
                      <a:pt x="15609" y="4925"/>
                    </a:lnTo>
                    <a:lnTo>
                      <a:pt x="15461" y="4534"/>
                    </a:lnTo>
                    <a:lnTo>
                      <a:pt x="15286" y="4156"/>
                    </a:lnTo>
                    <a:lnTo>
                      <a:pt x="15110" y="3792"/>
                    </a:lnTo>
                    <a:lnTo>
                      <a:pt x="14908" y="3441"/>
                    </a:lnTo>
                    <a:lnTo>
                      <a:pt x="14706" y="3117"/>
                    </a:lnTo>
                    <a:lnTo>
                      <a:pt x="14476" y="2794"/>
                    </a:lnTo>
                    <a:lnTo>
                      <a:pt x="14247" y="2497"/>
                    </a:lnTo>
                    <a:lnTo>
                      <a:pt x="13991" y="2200"/>
                    </a:lnTo>
                    <a:lnTo>
                      <a:pt x="13734" y="1930"/>
                    </a:lnTo>
                    <a:lnTo>
                      <a:pt x="13451" y="1674"/>
                    </a:lnTo>
                    <a:lnTo>
                      <a:pt x="13168" y="1444"/>
                    </a:lnTo>
                    <a:lnTo>
                      <a:pt x="12857" y="1215"/>
                    </a:lnTo>
                    <a:lnTo>
                      <a:pt x="12547" y="1013"/>
                    </a:lnTo>
                    <a:lnTo>
                      <a:pt x="12223" y="824"/>
                    </a:lnTo>
                    <a:lnTo>
                      <a:pt x="11873" y="662"/>
                    </a:lnTo>
                    <a:lnTo>
                      <a:pt x="11535" y="500"/>
                    </a:lnTo>
                    <a:lnTo>
                      <a:pt x="11171" y="379"/>
                    </a:lnTo>
                    <a:lnTo>
                      <a:pt x="10793" y="257"/>
                    </a:lnTo>
                    <a:lnTo>
                      <a:pt x="10416" y="176"/>
                    </a:lnTo>
                    <a:lnTo>
                      <a:pt x="10011" y="95"/>
                    </a:lnTo>
                    <a:lnTo>
                      <a:pt x="9606" y="41"/>
                    </a:lnTo>
                    <a:lnTo>
                      <a:pt x="9188" y="14"/>
                    </a:lnTo>
                    <a:lnTo>
                      <a:pt x="8770"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5" name="Google Shape;2005;p157"/>
              <p:cNvSpPr/>
              <p:nvPr/>
            </p:nvSpPr>
            <p:spPr>
              <a:xfrm>
                <a:off x="839276" y="1350474"/>
                <a:ext cx="238655" cy="347640"/>
              </a:xfrm>
              <a:custGeom>
                <a:rect b="b" l="l" r="r" t="t"/>
                <a:pathLst>
                  <a:path extrusionOk="0" h="24285" w="16271">
                    <a:moveTo>
                      <a:pt x="8365" y="2888"/>
                    </a:moveTo>
                    <a:lnTo>
                      <a:pt x="8621" y="2915"/>
                    </a:lnTo>
                    <a:lnTo>
                      <a:pt x="8877" y="2942"/>
                    </a:lnTo>
                    <a:lnTo>
                      <a:pt x="9134" y="2996"/>
                    </a:lnTo>
                    <a:lnTo>
                      <a:pt x="9376" y="3050"/>
                    </a:lnTo>
                    <a:lnTo>
                      <a:pt x="9606" y="3131"/>
                    </a:lnTo>
                    <a:lnTo>
                      <a:pt x="9835" y="3212"/>
                    </a:lnTo>
                    <a:lnTo>
                      <a:pt x="10064" y="3320"/>
                    </a:lnTo>
                    <a:lnTo>
                      <a:pt x="10280" y="3428"/>
                    </a:lnTo>
                    <a:lnTo>
                      <a:pt x="10483" y="3549"/>
                    </a:lnTo>
                    <a:lnTo>
                      <a:pt x="10685" y="3684"/>
                    </a:lnTo>
                    <a:lnTo>
                      <a:pt x="10887" y="3832"/>
                    </a:lnTo>
                    <a:lnTo>
                      <a:pt x="11076" y="3994"/>
                    </a:lnTo>
                    <a:lnTo>
                      <a:pt x="11252" y="4170"/>
                    </a:lnTo>
                    <a:lnTo>
                      <a:pt x="11427" y="4358"/>
                    </a:lnTo>
                    <a:lnTo>
                      <a:pt x="11589" y="4547"/>
                    </a:lnTo>
                    <a:lnTo>
                      <a:pt x="11751" y="4750"/>
                    </a:lnTo>
                    <a:lnTo>
                      <a:pt x="11899" y="4966"/>
                    </a:lnTo>
                    <a:lnTo>
                      <a:pt x="12034" y="5195"/>
                    </a:lnTo>
                    <a:lnTo>
                      <a:pt x="12169" y="5424"/>
                    </a:lnTo>
                    <a:lnTo>
                      <a:pt x="12290" y="5681"/>
                    </a:lnTo>
                    <a:lnTo>
                      <a:pt x="12398" y="5937"/>
                    </a:lnTo>
                    <a:lnTo>
                      <a:pt x="12493" y="6193"/>
                    </a:lnTo>
                    <a:lnTo>
                      <a:pt x="12587" y="6476"/>
                    </a:lnTo>
                    <a:lnTo>
                      <a:pt x="12668" y="6760"/>
                    </a:lnTo>
                    <a:lnTo>
                      <a:pt x="12749" y="7057"/>
                    </a:lnTo>
                    <a:lnTo>
                      <a:pt x="12803" y="7353"/>
                    </a:lnTo>
                    <a:lnTo>
                      <a:pt x="12857" y="7664"/>
                    </a:lnTo>
                    <a:lnTo>
                      <a:pt x="12897" y="7987"/>
                    </a:lnTo>
                    <a:lnTo>
                      <a:pt x="12924" y="8325"/>
                    </a:lnTo>
                    <a:lnTo>
                      <a:pt x="12938" y="8648"/>
                    </a:lnTo>
                    <a:lnTo>
                      <a:pt x="12951" y="8999"/>
                    </a:lnTo>
                    <a:lnTo>
                      <a:pt x="12938" y="9363"/>
                    </a:lnTo>
                    <a:lnTo>
                      <a:pt x="12924" y="9714"/>
                    </a:lnTo>
                    <a:lnTo>
                      <a:pt x="12884" y="10051"/>
                    </a:lnTo>
                    <a:lnTo>
                      <a:pt x="12843" y="10375"/>
                    </a:lnTo>
                    <a:lnTo>
                      <a:pt x="12789" y="10699"/>
                    </a:lnTo>
                    <a:lnTo>
                      <a:pt x="12722" y="11009"/>
                    </a:lnTo>
                    <a:lnTo>
                      <a:pt x="12641" y="11306"/>
                    </a:lnTo>
                    <a:lnTo>
                      <a:pt x="12560" y="11589"/>
                    </a:lnTo>
                    <a:lnTo>
                      <a:pt x="12452" y="11873"/>
                    </a:lnTo>
                    <a:lnTo>
                      <a:pt x="12344" y="12129"/>
                    </a:lnTo>
                    <a:lnTo>
                      <a:pt x="12223" y="12385"/>
                    </a:lnTo>
                    <a:lnTo>
                      <a:pt x="12101" y="12628"/>
                    </a:lnTo>
                    <a:lnTo>
                      <a:pt x="11953" y="12871"/>
                    </a:lnTo>
                    <a:lnTo>
                      <a:pt x="11818" y="13087"/>
                    </a:lnTo>
                    <a:lnTo>
                      <a:pt x="11656" y="13303"/>
                    </a:lnTo>
                    <a:lnTo>
                      <a:pt x="11494" y="13505"/>
                    </a:lnTo>
                    <a:lnTo>
                      <a:pt x="11319" y="13680"/>
                    </a:lnTo>
                    <a:lnTo>
                      <a:pt x="11144" y="13869"/>
                    </a:lnTo>
                    <a:lnTo>
                      <a:pt x="10955" y="14031"/>
                    </a:lnTo>
                    <a:lnTo>
                      <a:pt x="10766" y="14180"/>
                    </a:lnTo>
                    <a:lnTo>
                      <a:pt x="10564" y="14328"/>
                    </a:lnTo>
                    <a:lnTo>
                      <a:pt x="10361" y="14449"/>
                    </a:lnTo>
                    <a:lnTo>
                      <a:pt x="10145" y="14571"/>
                    </a:lnTo>
                    <a:lnTo>
                      <a:pt x="9929" y="14679"/>
                    </a:lnTo>
                    <a:lnTo>
                      <a:pt x="9700" y="14773"/>
                    </a:lnTo>
                    <a:lnTo>
                      <a:pt x="9471" y="14854"/>
                    </a:lnTo>
                    <a:lnTo>
                      <a:pt x="9241" y="14922"/>
                    </a:lnTo>
                    <a:lnTo>
                      <a:pt x="8999" y="14976"/>
                    </a:lnTo>
                    <a:lnTo>
                      <a:pt x="8756" y="15030"/>
                    </a:lnTo>
                    <a:lnTo>
                      <a:pt x="8513" y="15057"/>
                    </a:lnTo>
                    <a:lnTo>
                      <a:pt x="8270" y="15084"/>
                    </a:lnTo>
                    <a:lnTo>
                      <a:pt x="8014" y="15084"/>
                    </a:lnTo>
                    <a:lnTo>
                      <a:pt x="7731" y="15070"/>
                    </a:lnTo>
                    <a:lnTo>
                      <a:pt x="7447" y="15043"/>
                    </a:lnTo>
                    <a:lnTo>
                      <a:pt x="7164" y="15003"/>
                    </a:lnTo>
                    <a:lnTo>
                      <a:pt x="6908" y="14949"/>
                    </a:lnTo>
                    <a:lnTo>
                      <a:pt x="6651" y="14868"/>
                    </a:lnTo>
                    <a:lnTo>
                      <a:pt x="6408" y="14787"/>
                    </a:lnTo>
                    <a:lnTo>
                      <a:pt x="6166" y="14679"/>
                    </a:lnTo>
                    <a:lnTo>
                      <a:pt x="5936" y="14571"/>
                    </a:lnTo>
                    <a:lnTo>
                      <a:pt x="5707" y="14436"/>
                    </a:lnTo>
                    <a:lnTo>
                      <a:pt x="5505" y="14288"/>
                    </a:lnTo>
                    <a:lnTo>
                      <a:pt x="5302" y="14139"/>
                    </a:lnTo>
                    <a:lnTo>
                      <a:pt x="5100" y="13977"/>
                    </a:lnTo>
                    <a:lnTo>
                      <a:pt x="4924" y="13788"/>
                    </a:lnTo>
                    <a:lnTo>
                      <a:pt x="4749" y="13600"/>
                    </a:lnTo>
                    <a:lnTo>
                      <a:pt x="4574" y="13411"/>
                    </a:lnTo>
                    <a:lnTo>
                      <a:pt x="4425" y="13195"/>
                    </a:lnTo>
                    <a:lnTo>
                      <a:pt x="4263" y="12979"/>
                    </a:lnTo>
                    <a:lnTo>
                      <a:pt x="4129" y="12763"/>
                    </a:lnTo>
                    <a:lnTo>
                      <a:pt x="4007" y="12520"/>
                    </a:lnTo>
                    <a:lnTo>
                      <a:pt x="3886" y="12291"/>
                    </a:lnTo>
                    <a:lnTo>
                      <a:pt x="3764" y="12035"/>
                    </a:lnTo>
                    <a:lnTo>
                      <a:pt x="3670" y="11778"/>
                    </a:lnTo>
                    <a:lnTo>
                      <a:pt x="3575" y="11522"/>
                    </a:lnTo>
                    <a:lnTo>
                      <a:pt x="3494" y="11266"/>
                    </a:lnTo>
                    <a:lnTo>
                      <a:pt x="3414" y="10996"/>
                    </a:lnTo>
                    <a:lnTo>
                      <a:pt x="3346" y="10726"/>
                    </a:lnTo>
                    <a:lnTo>
                      <a:pt x="3292" y="10443"/>
                    </a:lnTo>
                    <a:lnTo>
                      <a:pt x="3252" y="10173"/>
                    </a:lnTo>
                    <a:lnTo>
                      <a:pt x="3211" y="9890"/>
                    </a:lnTo>
                    <a:lnTo>
                      <a:pt x="3184" y="9606"/>
                    </a:lnTo>
                    <a:lnTo>
                      <a:pt x="3171" y="9323"/>
                    </a:lnTo>
                    <a:lnTo>
                      <a:pt x="3171" y="9040"/>
                    </a:lnTo>
                    <a:lnTo>
                      <a:pt x="3171" y="8635"/>
                    </a:lnTo>
                    <a:lnTo>
                      <a:pt x="3198" y="8244"/>
                    </a:lnTo>
                    <a:lnTo>
                      <a:pt x="3225" y="7880"/>
                    </a:lnTo>
                    <a:lnTo>
                      <a:pt x="3279" y="7515"/>
                    </a:lnTo>
                    <a:lnTo>
                      <a:pt x="3333" y="7178"/>
                    </a:lnTo>
                    <a:lnTo>
                      <a:pt x="3400" y="6841"/>
                    </a:lnTo>
                    <a:lnTo>
                      <a:pt x="3481" y="6530"/>
                    </a:lnTo>
                    <a:lnTo>
                      <a:pt x="3575" y="6234"/>
                    </a:lnTo>
                    <a:lnTo>
                      <a:pt x="3683" y="5950"/>
                    </a:lnTo>
                    <a:lnTo>
                      <a:pt x="3791" y="5681"/>
                    </a:lnTo>
                    <a:lnTo>
                      <a:pt x="3913" y="5411"/>
                    </a:lnTo>
                    <a:lnTo>
                      <a:pt x="4048" y="5168"/>
                    </a:lnTo>
                    <a:lnTo>
                      <a:pt x="4196" y="4939"/>
                    </a:lnTo>
                    <a:lnTo>
                      <a:pt x="4344" y="4723"/>
                    </a:lnTo>
                    <a:lnTo>
                      <a:pt x="4506" y="4520"/>
                    </a:lnTo>
                    <a:lnTo>
                      <a:pt x="4668" y="4318"/>
                    </a:lnTo>
                    <a:lnTo>
                      <a:pt x="4844" y="4143"/>
                    </a:lnTo>
                    <a:lnTo>
                      <a:pt x="5032" y="3981"/>
                    </a:lnTo>
                    <a:lnTo>
                      <a:pt x="5221" y="3819"/>
                    </a:lnTo>
                    <a:lnTo>
                      <a:pt x="5410" y="3684"/>
                    </a:lnTo>
                    <a:lnTo>
                      <a:pt x="5612" y="3549"/>
                    </a:lnTo>
                    <a:lnTo>
                      <a:pt x="5815" y="3428"/>
                    </a:lnTo>
                    <a:lnTo>
                      <a:pt x="6031" y="3320"/>
                    </a:lnTo>
                    <a:lnTo>
                      <a:pt x="6247" y="3225"/>
                    </a:lnTo>
                    <a:lnTo>
                      <a:pt x="6462" y="3144"/>
                    </a:lnTo>
                    <a:lnTo>
                      <a:pt x="6692" y="3077"/>
                    </a:lnTo>
                    <a:lnTo>
                      <a:pt x="6921" y="3023"/>
                    </a:lnTo>
                    <a:lnTo>
                      <a:pt x="7150" y="2969"/>
                    </a:lnTo>
                    <a:lnTo>
                      <a:pt x="7380" y="2928"/>
                    </a:lnTo>
                    <a:lnTo>
                      <a:pt x="7623" y="2901"/>
                    </a:lnTo>
                    <a:lnTo>
                      <a:pt x="7865" y="2888"/>
                    </a:lnTo>
                    <a:close/>
                    <a:moveTo>
                      <a:pt x="8769" y="1"/>
                    </a:moveTo>
                    <a:lnTo>
                      <a:pt x="8365" y="14"/>
                    </a:lnTo>
                    <a:lnTo>
                      <a:pt x="7987" y="41"/>
                    </a:lnTo>
                    <a:lnTo>
                      <a:pt x="7623" y="82"/>
                    </a:lnTo>
                    <a:lnTo>
                      <a:pt x="7285" y="149"/>
                    </a:lnTo>
                    <a:lnTo>
                      <a:pt x="6948" y="217"/>
                    </a:lnTo>
                    <a:lnTo>
                      <a:pt x="6638" y="311"/>
                    </a:lnTo>
                    <a:lnTo>
                      <a:pt x="6341" y="406"/>
                    </a:lnTo>
                    <a:lnTo>
                      <a:pt x="6044" y="514"/>
                    </a:lnTo>
                    <a:lnTo>
                      <a:pt x="5774" y="635"/>
                    </a:lnTo>
                    <a:lnTo>
                      <a:pt x="5518" y="770"/>
                    </a:lnTo>
                    <a:lnTo>
                      <a:pt x="5289" y="905"/>
                    </a:lnTo>
                    <a:lnTo>
                      <a:pt x="5059" y="1040"/>
                    </a:lnTo>
                    <a:lnTo>
                      <a:pt x="4844" y="1188"/>
                    </a:lnTo>
                    <a:lnTo>
                      <a:pt x="4641" y="1337"/>
                    </a:lnTo>
                    <a:lnTo>
                      <a:pt x="4452" y="1485"/>
                    </a:lnTo>
                    <a:lnTo>
                      <a:pt x="4277" y="1647"/>
                    </a:lnTo>
                    <a:lnTo>
                      <a:pt x="4115" y="1795"/>
                    </a:lnTo>
                    <a:lnTo>
                      <a:pt x="3967" y="1944"/>
                    </a:lnTo>
                    <a:lnTo>
                      <a:pt x="3697" y="2240"/>
                    </a:lnTo>
                    <a:lnTo>
                      <a:pt x="3481" y="2524"/>
                    </a:lnTo>
                    <a:lnTo>
                      <a:pt x="3306" y="2767"/>
                    </a:lnTo>
                    <a:lnTo>
                      <a:pt x="3171" y="2982"/>
                    </a:lnTo>
                    <a:lnTo>
                      <a:pt x="3076" y="3144"/>
                    </a:lnTo>
                    <a:lnTo>
                      <a:pt x="3009" y="3279"/>
                    </a:lnTo>
                    <a:lnTo>
                      <a:pt x="2941" y="3279"/>
                    </a:lnTo>
                    <a:lnTo>
                      <a:pt x="2968" y="3063"/>
                    </a:lnTo>
                    <a:lnTo>
                      <a:pt x="2995" y="2834"/>
                    </a:lnTo>
                    <a:lnTo>
                      <a:pt x="3009" y="2605"/>
                    </a:lnTo>
                    <a:lnTo>
                      <a:pt x="3009" y="2375"/>
                    </a:lnTo>
                    <a:lnTo>
                      <a:pt x="3009" y="1364"/>
                    </a:lnTo>
                    <a:lnTo>
                      <a:pt x="3009" y="1256"/>
                    </a:lnTo>
                    <a:lnTo>
                      <a:pt x="2995" y="1161"/>
                    </a:lnTo>
                    <a:lnTo>
                      <a:pt x="2968" y="1067"/>
                    </a:lnTo>
                    <a:lnTo>
                      <a:pt x="2941" y="972"/>
                    </a:lnTo>
                    <a:lnTo>
                      <a:pt x="2901" y="891"/>
                    </a:lnTo>
                    <a:lnTo>
                      <a:pt x="2847" y="810"/>
                    </a:lnTo>
                    <a:lnTo>
                      <a:pt x="2793" y="743"/>
                    </a:lnTo>
                    <a:lnTo>
                      <a:pt x="2725" y="676"/>
                    </a:lnTo>
                    <a:lnTo>
                      <a:pt x="2658" y="622"/>
                    </a:lnTo>
                    <a:lnTo>
                      <a:pt x="2577" y="568"/>
                    </a:lnTo>
                    <a:lnTo>
                      <a:pt x="2483" y="514"/>
                    </a:lnTo>
                    <a:lnTo>
                      <a:pt x="2388" y="487"/>
                    </a:lnTo>
                    <a:lnTo>
                      <a:pt x="2280" y="460"/>
                    </a:lnTo>
                    <a:lnTo>
                      <a:pt x="2159" y="433"/>
                    </a:lnTo>
                    <a:lnTo>
                      <a:pt x="2037" y="419"/>
                    </a:lnTo>
                    <a:lnTo>
                      <a:pt x="985" y="419"/>
                    </a:lnTo>
                    <a:lnTo>
                      <a:pt x="850" y="433"/>
                    </a:lnTo>
                    <a:lnTo>
                      <a:pt x="742" y="460"/>
                    </a:lnTo>
                    <a:lnTo>
                      <a:pt x="634" y="487"/>
                    </a:lnTo>
                    <a:lnTo>
                      <a:pt x="527" y="527"/>
                    </a:lnTo>
                    <a:lnTo>
                      <a:pt x="432" y="568"/>
                    </a:lnTo>
                    <a:lnTo>
                      <a:pt x="351" y="635"/>
                    </a:lnTo>
                    <a:lnTo>
                      <a:pt x="284" y="689"/>
                    </a:lnTo>
                    <a:lnTo>
                      <a:pt x="216" y="770"/>
                    </a:lnTo>
                    <a:lnTo>
                      <a:pt x="162" y="851"/>
                    </a:lnTo>
                    <a:lnTo>
                      <a:pt x="108" y="945"/>
                    </a:lnTo>
                    <a:lnTo>
                      <a:pt x="68" y="1040"/>
                    </a:lnTo>
                    <a:lnTo>
                      <a:pt x="41" y="1148"/>
                    </a:lnTo>
                    <a:lnTo>
                      <a:pt x="27" y="1269"/>
                    </a:lnTo>
                    <a:lnTo>
                      <a:pt x="14" y="1391"/>
                    </a:lnTo>
                    <a:lnTo>
                      <a:pt x="0" y="1525"/>
                    </a:lnTo>
                    <a:lnTo>
                      <a:pt x="14" y="23164"/>
                    </a:lnTo>
                    <a:lnTo>
                      <a:pt x="14" y="23299"/>
                    </a:lnTo>
                    <a:lnTo>
                      <a:pt x="27" y="23421"/>
                    </a:lnTo>
                    <a:lnTo>
                      <a:pt x="54" y="23542"/>
                    </a:lnTo>
                    <a:lnTo>
                      <a:pt x="81" y="23650"/>
                    </a:lnTo>
                    <a:lnTo>
                      <a:pt x="122" y="23758"/>
                    </a:lnTo>
                    <a:lnTo>
                      <a:pt x="162" y="23839"/>
                    </a:lnTo>
                    <a:lnTo>
                      <a:pt x="230" y="23920"/>
                    </a:lnTo>
                    <a:lnTo>
                      <a:pt x="297" y="24001"/>
                    </a:lnTo>
                    <a:lnTo>
                      <a:pt x="365" y="24068"/>
                    </a:lnTo>
                    <a:lnTo>
                      <a:pt x="446" y="24122"/>
                    </a:lnTo>
                    <a:lnTo>
                      <a:pt x="540" y="24176"/>
                    </a:lnTo>
                    <a:lnTo>
                      <a:pt x="634" y="24203"/>
                    </a:lnTo>
                    <a:lnTo>
                      <a:pt x="742" y="24244"/>
                    </a:lnTo>
                    <a:lnTo>
                      <a:pt x="864" y="24257"/>
                    </a:lnTo>
                    <a:lnTo>
                      <a:pt x="985" y="24271"/>
                    </a:lnTo>
                    <a:lnTo>
                      <a:pt x="1134" y="24284"/>
                    </a:lnTo>
                    <a:lnTo>
                      <a:pt x="2172" y="24284"/>
                    </a:lnTo>
                    <a:lnTo>
                      <a:pt x="2307" y="24271"/>
                    </a:lnTo>
                    <a:lnTo>
                      <a:pt x="2429" y="24257"/>
                    </a:lnTo>
                    <a:lnTo>
                      <a:pt x="2537" y="24244"/>
                    </a:lnTo>
                    <a:lnTo>
                      <a:pt x="2645" y="24203"/>
                    </a:lnTo>
                    <a:lnTo>
                      <a:pt x="2739" y="24176"/>
                    </a:lnTo>
                    <a:lnTo>
                      <a:pt x="2833" y="24122"/>
                    </a:lnTo>
                    <a:lnTo>
                      <a:pt x="2914" y="24068"/>
                    </a:lnTo>
                    <a:lnTo>
                      <a:pt x="2982" y="24001"/>
                    </a:lnTo>
                    <a:lnTo>
                      <a:pt x="3049" y="23920"/>
                    </a:lnTo>
                    <a:lnTo>
                      <a:pt x="3103" y="23839"/>
                    </a:lnTo>
                    <a:lnTo>
                      <a:pt x="3144" y="23758"/>
                    </a:lnTo>
                    <a:lnTo>
                      <a:pt x="3184" y="23650"/>
                    </a:lnTo>
                    <a:lnTo>
                      <a:pt x="3211" y="23542"/>
                    </a:lnTo>
                    <a:lnTo>
                      <a:pt x="3238" y="23421"/>
                    </a:lnTo>
                    <a:lnTo>
                      <a:pt x="3252" y="23299"/>
                    </a:lnTo>
                    <a:lnTo>
                      <a:pt x="3252" y="23164"/>
                    </a:lnTo>
                    <a:lnTo>
                      <a:pt x="3252" y="16379"/>
                    </a:lnTo>
                    <a:lnTo>
                      <a:pt x="3252" y="16001"/>
                    </a:lnTo>
                    <a:lnTo>
                      <a:pt x="3238" y="15623"/>
                    </a:lnTo>
                    <a:lnTo>
                      <a:pt x="3198" y="15259"/>
                    </a:lnTo>
                    <a:lnTo>
                      <a:pt x="3157" y="14881"/>
                    </a:lnTo>
                    <a:lnTo>
                      <a:pt x="3225" y="14881"/>
                    </a:lnTo>
                    <a:lnTo>
                      <a:pt x="3427" y="15232"/>
                    </a:lnTo>
                    <a:lnTo>
                      <a:pt x="3656" y="15569"/>
                    </a:lnTo>
                    <a:lnTo>
                      <a:pt x="3913" y="15879"/>
                    </a:lnTo>
                    <a:lnTo>
                      <a:pt x="4182" y="16176"/>
                    </a:lnTo>
                    <a:lnTo>
                      <a:pt x="4466" y="16446"/>
                    </a:lnTo>
                    <a:lnTo>
                      <a:pt x="4776" y="16702"/>
                    </a:lnTo>
                    <a:lnTo>
                      <a:pt x="5100" y="16932"/>
                    </a:lnTo>
                    <a:lnTo>
                      <a:pt x="5451" y="17148"/>
                    </a:lnTo>
                    <a:lnTo>
                      <a:pt x="5801" y="17336"/>
                    </a:lnTo>
                    <a:lnTo>
                      <a:pt x="6179" y="17498"/>
                    </a:lnTo>
                    <a:lnTo>
                      <a:pt x="6543" y="17633"/>
                    </a:lnTo>
                    <a:lnTo>
                      <a:pt x="6935" y="17741"/>
                    </a:lnTo>
                    <a:lnTo>
                      <a:pt x="7326" y="17822"/>
                    </a:lnTo>
                    <a:lnTo>
                      <a:pt x="7717" y="17890"/>
                    </a:lnTo>
                    <a:lnTo>
                      <a:pt x="8122" y="17917"/>
                    </a:lnTo>
                    <a:lnTo>
                      <a:pt x="8526" y="17917"/>
                    </a:lnTo>
                    <a:lnTo>
                      <a:pt x="8945" y="17903"/>
                    </a:lnTo>
                    <a:lnTo>
                      <a:pt x="9349" y="17876"/>
                    </a:lnTo>
                    <a:lnTo>
                      <a:pt x="9754" y="17822"/>
                    </a:lnTo>
                    <a:lnTo>
                      <a:pt x="10145" y="17755"/>
                    </a:lnTo>
                    <a:lnTo>
                      <a:pt x="10523" y="17660"/>
                    </a:lnTo>
                    <a:lnTo>
                      <a:pt x="10901" y="17552"/>
                    </a:lnTo>
                    <a:lnTo>
                      <a:pt x="11265" y="17431"/>
                    </a:lnTo>
                    <a:lnTo>
                      <a:pt x="11616" y="17282"/>
                    </a:lnTo>
                    <a:lnTo>
                      <a:pt x="11967" y="17121"/>
                    </a:lnTo>
                    <a:lnTo>
                      <a:pt x="12304" y="16932"/>
                    </a:lnTo>
                    <a:lnTo>
                      <a:pt x="12628" y="16729"/>
                    </a:lnTo>
                    <a:lnTo>
                      <a:pt x="12938" y="16514"/>
                    </a:lnTo>
                    <a:lnTo>
                      <a:pt x="13235" y="16284"/>
                    </a:lnTo>
                    <a:lnTo>
                      <a:pt x="13531" y="16028"/>
                    </a:lnTo>
                    <a:lnTo>
                      <a:pt x="13801" y="15772"/>
                    </a:lnTo>
                    <a:lnTo>
                      <a:pt x="14071" y="15475"/>
                    </a:lnTo>
                    <a:lnTo>
                      <a:pt x="14327" y="15178"/>
                    </a:lnTo>
                    <a:lnTo>
                      <a:pt x="14557" y="14868"/>
                    </a:lnTo>
                    <a:lnTo>
                      <a:pt x="14786" y="14530"/>
                    </a:lnTo>
                    <a:lnTo>
                      <a:pt x="15002" y="14193"/>
                    </a:lnTo>
                    <a:lnTo>
                      <a:pt x="15191" y="13829"/>
                    </a:lnTo>
                    <a:lnTo>
                      <a:pt x="15366" y="13451"/>
                    </a:lnTo>
                    <a:lnTo>
                      <a:pt x="15542" y="13060"/>
                    </a:lnTo>
                    <a:lnTo>
                      <a:pt x="15690" y="12655"/>
                    </a:lnTo>
                    <a:lnTo>
                      <a:pt x="15825" y="12237"/>
                    </a:lnTo>
                    <a:lnTo>
                      <a:pt x="15933" y="11805"/>
                    </a:lnTo>
                    <a:lnTo>
                      <a:pt x="16041" y="11374"/>
                    </a:lnTo>
                    <a:lnTo>
                      <a:pt x="16122" y="10915"/>
                    </a:lnTo>
                    <a:lnTo>
                      <a:pt x="16189" y="10443"/>
                    </a:lnTo>
                    <a:lnTo>
                      <a:pt x="16230" y="9957"/>
                    </a:lnTo>
                    <a:lnTo>
                      <a:pt x="16257" y="9471"/>
                    </a:lnTo>
                    <a:lnTo>
                      <a:pt x="16270" y="8959"/>
                    </a:lnTo>
                    <a:lnTo>
                      <a:pt x="16257" y="8473"/>
                    </a:lnTo>
                    <a:lnTo>
                      <a:pt x="16230" y="7987"/>
                    </a:lnTo>
                    <a:lnTo>
                      <a:pt x="16189" y="7515"/>
                    </a:lnTo>
                    <a:lnTo>
                      <a:pt x="16135" y="7057"/>
                    </a:lnTo>
                    <a:lnTo>
                      <a:pt x="16054" y="6598"/>
                    </a:lnTo>
                    <a:lnTo>
                      <a:pt x="15973" y="6166"/>
                    </a:lnTo>
                    <a:lnTo>
                      <a:pt x="15865" y="5734"/>
                    </a:lnTo>
                    <a:lnTo>
                      <a:pt x="15744" y="5316"/>
                    </a:lnTo>
                    <a:lnTo>
                      <a:pt x="15609" y="4925"/>
                    </a:lnTo>
                    <a:lnTo>
                      <a:pt x="15447" y="4534"/>
                    </a:lnTo>
                    <a:lnTo>
                      <a:pt x="15285" y="4156"/>
                    </a:lnTo>
                    <a:lnTo>
                      <a:pt x="15110" y="3792"/>
                    </a:lnTo>
                    <a:lnTo>
                      <a:pt x="14908" y="3441"/>
                    </a:lnTo>
                    <a:lnTo>
                      <a:pt x="14705" y="3117"/>
                    </a:lnTo>
                    <a:lnTo>
                      <a:pt x="14476" y="2794"/>
                    </a:lnTo>
                    <a:lnTo>
                      <a:pt x="14233" y="2497"/>
                    </a:lnTo>
                    <a:lnTo>
                      <a:pt x="13990" y="2200"/>
                    </a:lnTo>
                    <a:lnTo>
                      <a:pt x="13720" y="1930"/>
                    </a:lnTo>
                    <a:lnTo>
                      <a:pt x="13451" y="1674"/>
                    </a:lnTo>
                    <a:lnTo>
                      <a:pt x="13154" y="1444"/>
                    </a:lnTo>
                    <a:lnTo>
                      <a:pt x="12857" y="1215"/>
                    </a:lnTo>
                    <a:lnTo>
                      <a:pt x="12547" y="1013"/>
                    </a:lnTo>
                    <a:lnTo>
                      <a:pt x="12209" y="824"/>
                    </a:lnTo>
                    <a:lnTo>
                      <a:pt x="11872" y="662"/>
                    </a:lnTo>
                    <a:lnTo>
                      <a:pt x="11521" y="500"/>
                    </a:lnTo>
                    <a:lnTo>
                      <a:pt x="11157" y="379"/>
                    </a:lnTo>
                    <a:lnTo>
                      <a:pt x="10793" y="257"/>
                    </a:lnTo>
                    <a:lnTo>
                      <a:pt x="10402" y="176"/>
                    </a:lnTo>
                    <a:lnTo>
                      <a:pt x="10010" y="95"/>
                    </a:lnTo>
                    <a:lnTo>
                      <a:pt x="9606" y="41"/>
                    </a:lnTo>
                    <a:lnTo>
                      <a:pt x="9188" y="14"/>
                    </a:lnTo>
                    <a:lnTo>
                      <a:pt x="8769"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6" name="Google Shape;2006;p157"/>
              <p:cNvSpPr/>
              <p:nvPr/>
            </p:nvSpPr>
            <p:spPr>
              <a:xfrm>
                <a:off x="1098289" y="1257212"/>
                <a:ext cx="145252" cy="343947"/>
              </a:xfrm>
              <a:custGeom>
                <a:rect b="b" l="l" r="r" t="t"/>
                <a:pathLst>
                  <a:path extrusionOk="0" h="24027" w="9903">
                    <a:moveTo>
                      <a:pt x="8378" y="0"/>
                    </a:moveTo>
                    <a:lnTo>
                      <a:pt x="8028" y="13"/>
                    </a:lnTo>
                    <a:lnTo>
                      <a:pt x="7609" y="54"/>
                    </a:lnTo>
                    <a:lnTo>
                      <a:pt x="7164" y="121"/>
                    </a:lnTo>
                    <a:lnTo>
                      <a:pt x="6921" y="162"/>
                    </a:lnTo>
                    <a:lnTo>
                      <a:pt x="6678" y="229"/>
                    </a:lnTo>
                    <a:lnTo>
                      <a:pt x="6422" y="297"/>
                    </a:lnTo>
                    <a:lnTo>
                      <a:pt x="6166" y="364"/>
                    </a:lnTo>
                    <a:lnTo>
                      <a:pt x="5910" y="459"/>
                    </a:lnTo>
                    <a:lnTo>
                      <a:pt x="5653" y="567"/>
                    </a:lnTo>
                    <a:lnTo>
                      <a:pt x="5397" y="688"/>
                    </a:lnTo>
                    <a:lnTo>
                      <a:pt x="5127" y="809"/>
                    </a:lnTo>
                    <a:lnTo>
                      <a:pt x="4884" y="958"/>
                    </a:lnTo>
                    <a:lnTo>
                      <a:pt x="4628" y="1120"/>
                    </a:lnTo>
                    <a:lnTo>
                      <a:pt x="4385" y="1295"/>
                    </a:lnTo>
                    <a:lnTo>
                      <a:pt x="4142" y="1484"/>
                    </a:lnTo>
                    <a:lnTo>
                      <a:pt x="3913" y="1700"/>
                    </a:lnTo>
                    <a:lnTo>
                      <a:pt x="3684" y="1929"/>
                    </a:lnTo>
                    <a:lnTo>
                      <a:pt x="3481" y="2172"/>
                    </a:lnTo>
                    <a:lnTo>
                      <a:pt x="3279" y="2428"/>
                    </a:lnTo>
                    <a:lnTo>
                      <a:pt x="3090" y="2725"/>
                    </a:lnTo>
                    <a:lnTo>
                      <a:pt x="2915" y="3022"/>
                    </a:lnTo>
                    <a:lnTo>
                      <a:pt x="2753" y="3346"/>
                    </a:lnTo>
                    <a:lnTo>
                      <a:pt x="2618" y="3696"/>
                    </a:lnTo>
                    <a:lnTo>
                      <a:pt x="2496" y="4074"/>
                    </a:lnTo>
                    <a:lnTo>
                      <a:pt x="2388" y="4465"/>
                    </a:lnTo>
                    <a:lnTo>
                      <a:pt x="2308" y="4884"/>
                    </a:lnTo>
                    <a:lnTo>
                      <a:pt x="2254" y="5329"/>
                    </a:lnTo>
                    <a:lnTo>
                      <a:pt x="2213" y="5801"/>
                    </a:lnTo>
                    <a:lnTo>
                      <a:pt x="2200" y="6287"/>
                    </a:lnTo>
                    <a:lnTo>
                      <a:pt x="2200" y="7096"/>
                    </a:lnTo>
                    <a:lnTo>
                      <a:pt x="891" y="7096"/>
                    </a:lnTo>
                    <a:lnTo>
                      <a:pt x="783" y="7123"/>
                    </a:lnTo>
                    <a:lnTo>
                      <a:pt x="675" y="7150"/>
                    </a:lnTo>
                    <a:lnTo>
                      <a:pt x="567" y="7191"/>
                    </a:lnTo>
                    <a:lnTo>
                      <a:pt x="473" y="7244"/>
                    </a:lnTo>
                    <a:lnTo>
                      <a:pt x="378" y="7312"/>
                    </a:lnTo>
                    <a:lnTo>
                      <a:pt x="297" y="7393"/>
                    </a:lnTo>
                    <a:lnTo>
                      <a:pt x="216" y="7474"/>
                    </a:lnTo>
                    <a:lnTo>
                      <a:pt x="149" y="7568"/>
                    </a:lnTo>
                    <a:lnTo>
                      <a:pt x="95" y="7663"/>
                    </a:lnTo>
                    <a:lnTo>
                      <a:pt x="55" y="7771"/>
                    </a:lnTo>
                    <a:lnTo>
                      <a:pt x="28" y="7879"/>
                    </a:lnTo>
                    <a:lnTo>
                      <a:pt x="1" y="7986"/>
                    </a:lnTo>
                    <a:lnTo>
                      <a:pt x="1" y="8108"/>
                    </a:lnTo>
                    <a:lnTo>
                      <a:pt x="1" y="8216"/>
                    </a:lnTo>
                    <a:lnTo>
                      <a:pt x="1" y="8647"/>
                    </a:lnTo>
                    <a:lnTo>
                      <a:pt x="1" y="8769"/>
                    </a:lnTo>
                    <a:lnTo>
                      <a:pt x="1" y="8877"/>
                    </a:lnTo>
                    <a:lnTo>
                      <a:pt x="14" y="8985"/>
                    </a:lnTo>
                    <a:lnTo>
                      <a:pt x="55" y="9093"/>
                    </a:lnTo>
                    <a:lnTo>
                      <a:pt x="95" y="9201"/>
                    </a:lnTo>
                    <a:lnTo>
                      <a:pt x="149" y="9309"/>
                    </a:lnTo>
                    <a:lnTo>
                      <a:pt x="216" y="9389"/>
                    </a:lnTo>
                    <a:lnTo>
                      <a:pt x="297" y="9484"/>
                    </a:lnTo>
                    <a:lnTo>
                      <a:pt x="378" y="9551"/>
                    </a:lnTo>
                    <a:lnTo>
                      <a:pt x="473" y="9619"/>
                    </a:lnTo>
                    <a:lnTo>
                      <a:pt x="567" y="9673"/>
                    </a:lnTo>
                    <a:lnTo>
                      <a:pt x="675" y="9713"/>
                    </a:lnTo>
                    <a:lnTo>
                      <a:pt x="783" y="9754"/>
                    </a:lnTo>
                    <a:lnTo>
                      <a:pt x="891" y="9767"/>
                    </a:lnTo>
                    <a:lnTo>
                      <a:pt x="999" y="9781"/>
                    </a:lnTo>
                    <a:lnTo>
                      <a:pt x="1120" y="9767"/>
                    </a:lnTo>
                    <a:lnTo>
                      <a:pt x="2186" y="9767"/>
                    </a:lnTo>
                    <a:lnTo>
                      <a:pt x="2200" y="22921"/>
                    </a:lnTo>
                    <a:lnTo>
                      <a:pt x="2200" y="23055"/>
                    </a:lnTo>
                    <a:lnTo>
                      <a:pt x="2213" y="23177"/>
                    </a:lnTo>
                    <a:lnTo>
                      <a:pt x="2240" y="23298"/>
                    </a:lnTo>
                    <a:lnTo>
                      <a:pt x="2267" y="23406"/>
                    </a:lnTo>
                    <a:lnTo>
                      <a:pt x="2308" y="23501"/>
                    </a:lnTo>
                    <a:lnTo>
                      <a:pt x="2361" y="23595"/>
                    </a:lnTo>
                    <a:lnTo>
                      <a:pt x="2415" y="23676"/>
                    </a:lnTo>
                    <a:lnTo>
                      <a:pt x="2483" y="23757"/>
                    </a:lnTo>
                    <a:lnTo>
                      <a:pt x="2564" y="23824"/>
                    </a:lnTo>
                    <a:lnTo>
                      <a:pt x="2645" y="23878"/>
                    </a:lnTo>
                    <a:lnTo>
                      <a:pt x="2739" y="23919"/>
                    </a:lnTo>
                    <a:lnTo>
                      <a:pt x="2834" y="23959"/>
                    </a:lnTo>
                    <a:lnTo>
                      <a:pt x="2942" y="24000"/>
                    </a:lnTo>
                    <a:lnTo>
                      <a:pt x="3063" y="24013"/>
                    </a:lnTo>
                    <a:lnTo>
                      <a:pt x="3184" y="24027"/>
                    </a:lnTo>
                    <a:lnTo>
                      <a:pt x="4493" y="24027"/>
                    </a:lnTo>
                    <a:lnTo>
                      <a:pt x="4614" y="24013"/>
                    </a:lnTo>
                    <a:lnTo>
                      <a:pt x="4736" y="24000"/>
                    </a:lnTo>
                    <a:lnTo>
                      <a:pt x="4844" y="23959"/>
                    </a:lnTo>
                    <a:lnTo>
                      <a:pt x="4952" y="23919"/>
                    </a:lnTo>
                    <a:lnTo>
                      <a:pt x="5033" y="23878"/>
                    </a:lnTo>
                    <a:lnTo>
                      <a:pt x="5114" y="23824"/>
                    </a:lnTo>
                    <a:lnTo>
                      <a:pt x="5194" y="23757"/>
                    </a:lnTo>
                    <a:lnTo>
                      <a:pt x="5262" y="23676"/>
                    </a:lnTo>
                    <a:lnTo>
                      <a:pt x="5316" y="23595"/>
                    </a:lnTo>
                    <a:lnTo>
                      <a:pt x="5370" y="23501"/>
                    </a:lnTo>
                    <a:lnTo>
                      <a:pt x="5397" y="23406"/>
                    </a:lnTo>
                    <a:lnTo>
                      <a:pt x="5437" y="23298"/>
                    </a:lnTo>
                    <a:lnTo>
                      <a:pt x="5451" y="23177"/>
                    </a:lnTo>
                    <a:lnTo>
                      <a:pt x="5464" y="23055"/>
                    </a:lnTo>
                    <a:lnTo>
                      <a:pt x="5478" y="22921"/>
                    </a:lnTo>
                    <a:lnTo>
                      <a:pt x="5478" y="9767"/>
                    </a:lnTo>
                    <a:lnTo>
                      <a:pt x="8419" y="9767"/>
                    </a:lnTo>
                    <a:lnTo>
                      <a:pt x="8527" y="9781"/>
                    </a:lnTo>
                    <a:lnTo>
                      <a:pt x="8635" y="9767"/>
                    </a:lnTo>
                    <a:lnTo>
                      <a:pt x="8756" y="9754"/>
                    </a:lnTo>
                    <a:lnTo>
                      <a:pt x="8864" y="9713"/>
                    </a:lnTo>
                    <a:lnTo>
                      <a:pt x="8958" y="9673"/>
                    </a:lnTo>
                    <a:lnTo>
                      <a:pt x="9066" y="9619"/>
                    </a:lnTo>
                    <a:lnTo>
                      <a:pt x="9147" y="9551"/>
                    </a:lnTo>
                    <a:lnTo>
                      <a:pt x="9242" y="9484"/>
                    </a:lnTo>
                    <a:lnTo>
                      <a:pt x="9309" y="9389"/>
                    </a:lnTo>
                    <a:lnTo>
                      <a:pt x="9377" y="9309"/>
                    </a:lnTo>
                    <a:lnTo>
                      <a:pt x="9431" y="9201"/>
                    </a:lnTo>
                    <a:lnTo>
                      <a:pt x="9485" y="9093"/>
                    </a:lnTo>
                    <a:lnTo>
                      <a:pt x="9511" y="8985"/>
                    </a:lnTo>
                    <a:lnTo>
                      <a:pt x="9525" y="8877"/>
                    </a:lnTo>
                    <a:lnTo>
                      <a:pt x="9538" y="8769"/>
                    </a:lnTo>
                    <a:lnTo>
                      <a:pt x="9525" y="8647"/>
                    </a:lnTo>
                    <a:lnTo>
                      <a:pt x="9525" y="8216"/>
                    </a:lnTo>
                    <a:lnTo>
                      <a:pt x="9538" y="8108"/>
                    </a:lnTo>
                    <a:lnTo>
                      <a:pt x="9525" y="7986"/>
                    </a:lnTo>
                    <a:lnTo>
                      <a:pt x="9511" y="7879"/>
                    </a:lnTo>
                    <a:lnTo>
                      <a:pt x="9471" y="7771"/>
                    </a:lnTo>
                    <a:lnTo>
                      <a:pt x="9431" y="7663"/>
                    </a:lnTo>
                    <a:lnTo>
                      <a:pt x="9377" y="7568"/>
                    </a:lnTo>
                    <a:lnTo>
                      <a:pt x="9309" y="7474"/>
                    </a:lnTo>
                    <a:lnTo>
                      <a:pt x="9242" y="7393"/>
                    </a:lnTo>
                    <a:lnTo>
                      <a:pt x="9147" y="7312"/>
                    </a:lnTo>
                    <a:lnTo>
                      <a:pt x="9066" y="7244"/>
                    </a:lnTo>
                    <a:lnTo>
                      <a:pt x="8958" y="7191"/>
                    </a:lnTo>
                    <a:lnTo>
                      <a:pt x="8864" y="7150"/>
                    </a:lnTo>
                    <a:lnTo>
                      <a:pt x="8743" y="7123"/>
                    </a:lnTo>
                    <a:lnTo>
                      <a:pt x="8635" y="7096"/>
                    </a:lnTo>
                    <a:lnTo>
                      <a:pt x="5478" y="7096"/>
                    </a:lnTo>
                    <a:lnTo>
                      <a:pt x="5478" y="6422"/>
                    </a:lnTo>
                    <a:lnTo>
                      <a:pt x="5478" y="6138"/>
                    </a:lnTo>
                    <a:lnTo>
                      <a:pt x="5491" y="5855"/>
                    </a:lnTo>
                    <a:lnTo>
                      <a:pt x="5518" y="5599"/>
                    </a:lnTo>
                    <a:lnTo>
                      <a:pt x="5559" y="5356"/>
                    </a:lnTo>
                    <a:lnTo>
                      <a:pt x="5613" y="5140"/>
                    </a:lnTo>
                    <a:lnTo>
                      <a:pt x="5667" y="4924"/>
                    </a:lnTo>
                    <a:lnTo>
                      <a:pt x="5734" y="4722"/>
                    </a:lnTo>
                    <a:lnTo>
                      <a:pt x="5802" y="4533"/>
                    </a:lnTo>
                    <a:lnTo>
                      <a:pt x="5883" y="4371"/>
                    </a:lnTo>
                    <a:lnTo>
                      <a:pt x="5977" y="4209"/>
                    </a:lnTo>
                    <a:lnTo>
                      <a:pt x="6071" y="4061"/>
                    </a:lnTo>
                    <a:lnTo>
                      <a:pt x="6166" y="3926"/>
                    </a:lnTo>
                    <a:lnTo>
                      <a:pt x="6274" y="3791"/>
                    </a:lnTo>
                    <a:lnTo>
                      <a:pt x="6382" y="3683"/>
                    </a:lnTo>
                    <a:lnTo>
                      <a:pt x="6503" y="3575"/>
                    </a:lnTo>
                    <a:lnTo>
                      <a:pt x="6625" y="3481"/>
                    </a:lnTo>
                    <a:lnTo>
                      <a:pt x="6746" y="3400"/>
                    </a:lnTo>
                    <a:lnTo>
                      <a:pt x="6881" y="3319"/>
                    </a:lnTo>
                    <a:lnTo>
                      <a:pt x="7137" y="3184"/>
                    </a:lnTo>
                    <a:lnTo>
                      <a:pt x="7407" y="3089"/>
                    </a:lnTo>
                    <a:lnTo>
                      <a:pt x="7677" y="3008"/>
                    </a:lnTo>
                    <a:lnTo>
                      <a:pt x="7960" y="2954"/>
                    </a:lnTo>
                    <a:lnTo>
                      <a:pt x="8216" y="2914"/>
                    </a:lnTo>
                    <a:lnTo>
                      <a:pt x="8473" y="2887"/>
                    </a:lnTo>
                    <a:lnTo>
                      <a:pt x="8716" y="2874"/>
                    </a:lnTo>
                    <a:lnTo>
                      <a:pt x="8999" y="2833"/>
                    </a:lnTo>
                    <a:lnTo>
                      <a:pt x="9120" y="2806"/>
                    </a:lnTo>
                    <a:lnTo>
                      <a:pt x="9228" y="2779"/>
                    </a:lnTo>
                    <a:lnTo>
                      <a:pt x="9336" y="2739"/>
                    </a:lnTo>
                    <a:lnTo>
                      <a:pt x="9431" y="2685"/>
                    </a:lnTo>
                    <a:lnTo>
                      <a:pt x="9525" y="2631"/>
                    </a:lnTo>
                    <a:lnTo>
                      <a:pt x="9606" y="2577"/>
                    </a:lnTo>
                    <a:lnTo>
                      <a:pt x="9673" y="2496"/>
                    </a:lnTo>
                    <a:lnTo>
                      <a:pt x="9727" y="2415"/>
                    </a:lnTo>
                    <a:lnTo>
                      <a:pt x="9781" y="2334"/>
                    </a:lnTo>
                    <a:lnTo>
                      <a:pt x="9822" y="2239"/>
                    </a:lnTo>
                    <a:lnTo>
                      <a:pt x="9862" y="2132"/>
                    </a:lnTo>
                    <a:lnTo>
                      <a:pt x="9876" y="2024"/>
                    </a:lnTo>
                    <a:lnTo>
                      <a:pt x="9889" y="1889"/>
                    </a:lnTo>
                    <a:lnTo>
                      <a:pt x="9903" y="1754"/>
                    </a:lnTo>
                    <a:lnTo>
                      <a:pt x="9903" y="1120"/>
                    </a:lnTo>
                    <a:lnTo>
                      <a:pt x="9889" y="985"/>
                    </a:lnTo>
                    <a:lnTo>
                      <a:pt x="9876" y="863"/>
                    </a:lnTo>
                    <a:lnTo>
                      <a:pt x="9862" y="755"/>
                    </a:lnTo>
                    <a:lnTo>
                      <a:pt x="9835" y="648"/>
                    </a:lnTo>
                    <a:lnTo>
                      <a:pt x="9795" y="540"/>
                    </a:lnTo>
                    <a:lnTo>
                      <a:pt x="9741" y="459"/>
                    </a:lnTo>
                    <a:lnTo>
                      <a:pt x="9687" y="364"/>
                    </a:lnTo>
                    <a:lnTo>
                      <a:pt x="9619" y="297"/>
                    </a:lnTo>
                    <a:lnTo>
                      <a:pt x="9552" y="229"/>
                    </a:lnTo>
                    <a:lnTo>
                      <a:pt x="9471" y="162"/>
                    </a:lnTo>
                    <a:lnTo>
                      <a:pt x="9377" y="121"/>
                    </a:lnTo>
                    <a:lnTo>
                      <a:pt x="9269" y="81"/>
                    </a:lnTo>
                    <a:lnTo>
                      <a:pt x="9161" y="40"/>
                    </a:lnTo>
                    <a:lnTo>
                      <a:pt x="9053" y="27"/>
                    </a:lnTo>
                    <a:lnTo>
                      <a:pt x="8918"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7" name="Google Shape;2007;p157"/>
              <p:cNvSpPr/>
              <p:nvPr/>
            </p:nvSpPr>
            <p:spPr>
              <a:xfrm>
                <a:off x="1245507" y="1350675"/>
                <a:ext cx="270117" cy="256281"/>
              </a:xfrm>
              <a:custGeom>
                <a:rect b="b" l="l" r="r" t="t"/>
                <a:pathLst>
                  <a:path extrusionOk="0" h="17903" w="18416">
                    <a:moveTo>
                      <a:pt x="9201" y="2834"/>
                    </a:moveTo>
                    <a:lnTo>
                      <a:pt x="9498" y="2847"/>
                    </a:lnTo>
                    <a:lnTo>
                      <a:pt x="9795" y="2860"/>
                    </a:lnTo>
                    <a:lnTo>
                      <a:pt x="10092" y="2901"/>
                    </a:lnTo>
                    <a:lnTo>
                      <a:pt x="10375" y="2955"/>
                    </a:lnTo>
                    <a:lnTo>
                      <a:pt x="10658" y="3009"/>
                    </a:lnTo>
                    <a:lnTo>
                      <a:pt x="10942" y="3090"/>
                    </a:lnTo>
                    <a:lnTo>
                      <a:pt x="11211" y="3184"/>
                    </a:lnTo>
                    <a:lnTo>
                      <a:pt x="11481" y="3279"/>
                    </a:lnTo>
                    <a:lnTo>
                      <a:pt x="11737" y="3400"/>
                    </a:lnTo>
                    <a:lnTo>
                      <a:pt x="11994" y="3522"/>
                    </a:lnTo>
                    <a:lnTo>
                      <a:pt x="12237" y="3670"/>
                    </a:lnTo>
                    <a:lnTo>
                      <a:pt x="12479" y="3818"/>
                    </a:lnTo>
                    <a:lnTo>
                      <a:pt x="12709" y="3980"/>
                    </a:lnTo>
                    <a:lnTo>
                      <a:pt x="12938" y="4156"/>
                    </a:lnTo>
                    <a:lnTo>
                      <a:pt x="13154" y="4344"/>
                    </a:lnTo>
                    <a:lnTo>
                      <a:pt x="13356" y="4533"/>
                    </a:lnTo>
                    <a:lnTo>
                      <a:pt x="13545" y="4736"/>
                    </a:lnTo>
                    <a:lnTo>
                      <a:pt x="13734" y="4952"/>
                    </a:lnTo>
                    <a:lnTo>
                      <a:pt x="13909" y="5181"/>
                    </a:lnTo>
                    <a:lnTo>
                      <a:pt x="14071" y="5424"/>
                    </a:lnTo>
                    <a:lnTo>
                      <a:pt x="14220" y="5667"/>
                    </a:lnTo>
                    <a:lnTo>
                      <a:pt x="14368" y="5923"/>
                    </a:lnTo>
                    <a:lnTo>
                      <a:pt x="14490" y="6179"/>
                    </a:lnTo>
                    <a:lnTo>
                      <a:pt x="14611" y="6462"/>
                    </a:lnTo>
                    <a:lnTo>
                      <a:pt x="14719" y="6732"/>
                    </a:lnTo>
                    <a:lnTo>
                      <a:pt x="14813" y="7029"/>
                    </a:lnTo>
                    <a:lnTo>
                      <a:pt x="14894" y="7326"/>
                    </a:lnTo>
                    <a:lnTo>
                      <a:pt x="14962" y="7623"/>
                    </a:lnTo>
                    <a:lnTo>
                      <a:pt x="15002" y="7946"/>
                    </a:lnTo>
                    <a:lnTo>
                      <a:pt x="15043" y="8257"/>
                    </a:lnTo>
                    <a:lnTo>
                      <a:pt x="15070" y="8581"/>
                    </a:lnTo>
                    <a:lnTo>
                      <a:pt x="15070" y="8918"/>
                    </a:lnTo>
                    <a:lnTo>
                      <a:pt x="15070" y="9255"/>
                    </a:lnTo>
                    <a:lnTo>
                      <a:pt x="15043" y="9579"/>
                    </a:lnTo>
                    <a:lnTo>
                      <a:pt x="15002" y="9903"/>
                    </a:lnTo>
                    <a:lnTo>
                      <a:pt x="14962" y="10213"/>
                    </a:lnTo>
                    <a:lnTo>
                      <a:pt x="14894" y="10523"/>
                    </a:lnTo>
                    <a:lnTo>
                      <a:pt x="14813" y="10820"/>
                    </a:lnTo>
                    <a:lnTo>
                      <a:pt x="14719" y="11103"/>
                    </a:lnTo>
                    <a:lnTo>
                      <a:pt x="14611" y="11387"/>
                    </a:lnTo>
                    <a:lnTo>
                      <a:pt x="14490" y="11670"/>
                    </a:lnTo>
                    <a:lnTo>
                      <a:pt x="14368" y="11940"/>
                    </a:lnTo>
                    <a:lnTo>
                      <a:pt x="14220" y="12196"/>
                    </a:lnTo>
                    <a:lnTo>
                      <a:pt x="14071" y="12439"/>
                    </a:lnTo>
                    <a:lnTo>
                      <a:pt x="13909" y="12682"/>
                    </a:lnTo>
                    <a:lnTo>
                      <a:pt x="13734" y="12911"/>
                    </a:lnTo>
                    <a:lnTo>
                      <a:pt x="13545" y="13127"/>
                    </a:lnTo>
                    <a:lnTo>
                      <a:pt x="13356" y="13343"/>
                    </a:lnTo>
                    <a:lnTo>
                      <a:pt x="13154" y="13532"/>
                    </a:lnTo>
                    <a:lnTo>
                      <a:pt x="12938" y="13720"/>
                    </a:lnTo>
                    <a:lnTo>
                      <a:pt x="12709" y="13896"/>
                    </a:lnTo>
                    <a:lnTo>
                      <a:pt x="12479" y="14071"/>
                    </a:lnTo>
                    <a:lnTo>
                      <a:pt x="12237" y="14220"/>
                    </a:lnTo>
                    <a:lnTo>
                      <a:pt x="11994" y="14368"/>
                    </a:lnTo>
                    <a:lnTo>
                      <a:pt x="11737" y="14489"/>
                    </a:lnTo>
                    <a:lnTo>
                      <a:pt x="11481" y="14611"/>
                    </a:lnTo>
                    <a:lnTo>
                      <a:pt x="11211" y="14719"/>
                    </a:lnTo>
                    <a:lnTo>
                      <a:pt x="10942" y="14813"/>
                    </a:lnTo>
                    <a:lnTo>
                      <a:pt x="10658" y="14881"/>
                    </a:lnTo>
                    <a:lnTo>
                      <a:pt x="10375" y="14948"/>
                    </a:lnTo>
                    <a:lnTo>
                      <a:pt x="10092" y="15002"/>
                    </a:lnTo>
                    <a:lnTo>
                      <a:pt x="9795" y="15043"/>
                    </a:lnTo>
                    <a:lnTo>
                      <a:pt x="9498" y="15056"/>
                    </a:lnTo>
                    <a:lnTo>
                      <a:pt x="9201" y="15070"/>
                    </a:lnTo>
                    <a:lnTo>
                      <a:pt x="8891" y="15056"/>
                    </a:lnTo>
                    <a:lnTo>
                      <a:pt x="8594" y="15043"/>
                    </a:lnTo>
                    <a:lnTo>
                      <a:pt x="8311" y="15002"/>
                    </a:lnTo>
                    <a:lnTo>
                      <a:pt x="8014" y="14948"/>
                    </a:lnTo>
                    <a:lnTo>
                      <a:pt x="7744" y="14881"/>
                    </a:lnTo>
                    <a:lnTo>
                      <a:pt x="7461" y="14800"/>
                    </a:lnTo>
                    <a:lnTo>
                      <a:pt x="7191" y="14719"/>
                    </a:lnTo>
                    <a:lnTo>
                      <a:pt x="6921" y="14611"/>
                    </a:lnTo>
                    <a:lnTo>
                      <a:pt x="6665" y="14489"/>
                    </a:lnTo>
                    <a:lnTo>
                      <a:pt x="6409" y="14355"/>
                    </a:lnTo>
                    <a:lnTo>
                      <a:pt x="6166" y="14206"/>
                    </a:lnTo>
                    <a:lnTo>
                      <a:pt x="5923" y="14058"/>
                    </a:lnTo>
                    <a:lnTo>
                      <a:pt x="5694" y="13896"/>
                    </a:lnTo>
                    <a:lnTo>
                      <a:pt x="5464" y="13707"/>
                    </a:lnTo>
                    <a:lnTo>
                      <a:pt x="5262" y="13518"/>
                    </a:lnTo>
                    <a:lnTo>
                      <a:pt x="5046" y="13316"/>
                    </a:lnTo>
                    <a:lnTo>
                      <a:pt x="4857" y="13113"/>
                    </a:lnTo>
                    <a:lnTo>
                      <a:pt x="4668" y="12898"/>
                    </a:lnTo>
                    <a:lnTo>
                      <a:pt x="4493" y="12655"/>
                    </a:lnTo>
                    <a:lnTo>
                      <a:pt x="4331" y="12425"/>
                    </a:lnTo>
                    <a:lnTo>
                      <a:pt x="4169" y="12169"/>
                    </a:lnTo>
                    <a:lnTo>
                      <a:pt x="4034" y="11913"/>
                    </a:lnTo>
                    <a:lnTo>
                      <a:pt x="3899" y="11643"/>
                    </a:lnTo>
                    <a:lnTo>
                      <a:pt x="3778" y="11373"/>
                    </a:lnTo>
                    <a:lnTo>
                      <a:pt x="3670" y="11090"/>
                    </a:lnTo>
                    <a:lnTo>
                      <a:pt x="3576" y="10806"/>
                    </a:lnTo>
                    <a:lnTo>
                      <a:pt x="3508" y="10510"/>
                    </a:lnTo>
                    <a:lnTo>
                      <a:pt x="3441" y="10199"/>
                    </a:lnTo>
                    <a:lnTo>
                      <a:pt x="3387" y="9889"/>
                    </a:lnTo>
                    <a:lnTo>
                      <a:pt x="3346" y="9565"/>
                    </a:lnTo>
                    <a:lnTo>
                      <a:pt x="3319" y="9242"/>
                    </a:lnTo>
                    <a:lnTo>
                      <a:pt x="3319" y="8918"/>
                    </a:lnTo>
                    <a:lnTo>
                      <a:pt x="3319" y="8581"/>
                    </a:lnTo>
                    <a:lnTo>
                      <a:pt x="3346" y="8270"/>
                    </a:lnTo>
                    <a:lnTo>
                      <a:pt x="3387" y="7946"/>
                    </a:lnTo>
                    <a:lnTo>
                      <a:pt x="3427" y="7636"/>
                    </a:lnTo>
                    <a:lnTo>
                      <a:pt x="3495" y="7339"/>
                    </a:lnTo>
                    <a:lnTo>
                      <a:pt x="3576" y="7043"/>
                    </a:lnTo>
                    <a:lnTo>
                      <a:pt x="3670" y="6746"/>
                    </a:lnTo>
                    <a:lnTo>
                      <a:pt x="3778" y="6476"/>
                    </a:lnTo>
                    <a:lnTo>
                      <a:pt x="3899" y="6193"/>
                    </a:lnTo>
                    <a:lnTo>
                      <a:pt x="4021" y="5936"/>
                    </a:lnTo>
                    <a:lnTo>
                      <a:pt x="4169" y="5680"/>
                    </a:lnTo>
                    <a:lnTo>
                      <a:pt x="4318" y="5437"/>
                    </a:lnTo>
                    <a:lnTo>
                      <a:pt x="4480" y="5194"/>
                    </a:lnTo>
                    <a:lnTo>
                      <a:pt x="4655" y="4965"/>
                    </a:lnTo>
                    <a:lnTo>
                      <a:pt x="4844" y="4749"/>
                    </a:lnTo>
                    <a:lnTo>
                      <a:pt x="5033" y="4547"/>
                    </a:lnTo>
                    <a:lnTo>
                      <a:pt x="5235" y="4344"/>
                    </a:lnTo>
                    <a:lnTo>
                      <a:pt x="5451" y="4169"/>
                    </a:lnTo>
                    <a:lnTo>
                      <a:pt x="5680" y="3994"/>
                    </a:lnTo>
                    <a:lnTo>
                      <a:pt x="5910" y="3818"/>
                    </a:lnTo>
                    <a:lnTo>
                      <a:pt x="6152" y="3670"/>
                    </a:lnTo>
                    <a:lnTo>
                      <a:pt x="6395" y="3535"/>
                    </a:lnTo>
                    <a:lnTo>
                      <a:pt x="6652" y="3400"/>
                    </a:lnTo>
                    <a:lnTo>
                      <a:pt x="6908" y="3292"/>
                    </a:lnTo>
                    <a:lnTo>
                      <a:pt x="7178" y="3184"/>
                    </a:lnTo>
                    <a:lnTo>
                      <a:pt x="7447" y="3090"/>
                    </a:lnTo>
                    <a:lnTo>
                      <a:pt x="7731" y="3022"/>
                    </a:lnTo>
                    <a:lnTo>
                      <a:pt x="8014" y="2955"/>
                    </a:lnTo>
                    <a:lnTo>
                      <a:pt x="8297" y="2901"/>
                    </a:lnTo>
                    <a:lnTo>
                      <a:pt x="8594" y="2860"/>
                    </a:lnTo>
                    <a:lnTo>
                      <a:pt x="8891" y="2847"/>
                    </a:lnTo>
                    <a:lnTo>
                      <a:pt x="9201" y="2834"/>
                    </a:lnTo>
                    <a:close/>
                    <a:moveTo>
                      <a:pt x="8716" y="0"/>
                    </a:moveTo>
                    <a:lnTo>
                      <a:pt x="8257" y="41"/>
                    </a:lnTo>
                    <a:lnTo>
                      <a:pt x="7785" y="95"/>
                    </a:lnTo>
                    <a:lnTo>
                      <a:pt x="7340" y="162"/>
                    </a:lnTo>
                    <a:lnTo>
                      <a:pt x="6894" y="257"/>
                    </a:lnTo>
                    <a:lnTo>
                      <a:pt x="6449" y="378"/>
                    </a:lnTo>
                    <a:lnTo>
                      <a:pt x="6031" y="500"/>
                    </a:lnTo>
                    <a:lnTo>
                      <a:pt x="5613" y="662"/>
                    </a:lnTo>
                    <a:lnTo>
                      <a:pt x="5208" y="823"/>
                    </a:lnTo>
                    <a:lnTo>
                      <a:pt x="4803" y="1012"/>
                    </a:lnTo>
                    <a:lnTo>
                      <a:pt x="4426" y="1228"/>
                    </a:lnTo>
                    <a:lnTo>
                      <a:pt x="4048" y="1444"/>
                    </a:lnTo>
                    <a:lnTo>
                      <a:pt x="3684" y="1687"/>
                    </a:lnTo>
                    <a:lnTo>
                      <a:pt x="3346" y="1943"/>
                    </a:lnTo>
                    <a:lnTo>
                      <a:pt x="3009" y="2213"/>
                    </a:lnTo>
                    <a:lnTo>
                      <a:pt x="2685" y="2510"/>
                    </a:lnTo>
                    <a:lnTo>
                      <a:pt x="2388" y="2807"/>
                    </a:lnTo>
                    <a:lnTo>
                      <a:pt x="2092" y="3130"/>
                    </a:lnTo>
                    <a:lnTo>
                      <a:pt x="1822" y="3454"/>
                    </a:lnTo>
                    <a:lnTo>
                      <a:pt x="1566" y="3805"/>
                    </a:lnTo>
                    <a:lnTo>
                      <a:pt x="1336" y="4169"/>
                    </a:lnTo>
                    <a:lnTo>
                      <a:pt x="1107" y="4547"/>
                    </a:lnTo>
                    <a:lnTo>
                      <a:pt x="905" y="4925"/>
                    </a:lnTo>
                    <a:lnTo>
                      <a:pt x="729" y="5329"/>
                    </a:lnTo>
                    <a:lnTo>
                      <a:pt x="554" y="5734"/>
                    </a:lnTo>
                    <a:lnTo>
                      <a:pt x="419" y="6166"/>
                    </a:lnTo>
                    <a:lnTo>
                      <a:pt x="297" y="6597"/>
                    </a:lnTo>
                    <a:lnTo>
                      <a:pt x="189" y="7043"/>
                    </a:lnTo>
                    <a:lnTo>
                      <a:pt x="109" y="7488"/>
                    </a:lnTo>
                    <a:lnTo>
                      <a:pt x="55" y="7960"/>
                    </a:lnTo>
                    <a:lnTo>
                      <a:pt x="14" y="8432"/>
                    </a:lnTo>
                    <a:lnTo>
                      <a:pt x="1" y="8918"/>
                    </a:lnTo>
                    <a:lnTo>
                      <a:pt x="14" y="9403"/>
                    </a:lnTo>
                    <a:lnTo>
                      <a:pt x="55" y="9876"/>
                    </a:lnTo>
                    <a:lnTo>
                      <a:pt x="109" y="10334"/>
                    </a:lnTo>
                    <a:lnTo>
                      <a:pt x="189" y="10793"/>
                    </a:lnTo>
                    <a:lnTo>
                      <a:pt x="297" y="11238"/>
                    </a:lnTo>
                    <a:lnTo>
                      <a:pt x="419" y="11683"/>
                    </a:lnTo>
                    <a:lnTo>
                      <a:pt x="554" y="12102"/>
                    </a:lnTo>
                    <a:lnTo>
                      <a:pt x="729" y="12520"/>
                    </a:lnTo>
                    <a:lnTo>
                      <a:pt x="905" y="12924"/>
                    </a:lnTo>
                    <a:lnTo>
                      <a:pt x="1107" y="13302"/>
                    </a:lnTo>
                    <a:lnTo>
                      <a:pt x="1323" y="13680"/>
                    </a:lnTo>
                    <a:lnTo>
                      <a:pt x="1566" y="14044"/>
                    </a:lnTo>
                    <a:lnTo>
                      <a:pt x="1822" y="14395"/>
                    </a:lnTo>
                    <a:lnTo>
                      <a:pt x="2092" y="14732"/>
                    </a:lnTo>
                    <a:lnTo>
                      <a:pt x="2375" y="15056"/>
                    </a:lnTo>
                    <a:lnTo>
                      <a:pt x="2685" y="15366"/>
                    </a:lnTo>
                    <a:lnTo>
                      <a:pt x="3009" y="15650"/>
                    </a:lnTo>
                    <a:lnTo>
                      <a:pt x="3333" y="15933"/>
                    </a:lnTo>
                    <a:lnTo>
                      <a:pt x="3684" y="16189"/>
                    </a:lnTo>
                    <a:lnTo>
                      <a:pt x="4048" y="16432"/>
                    </a:lnTo>
                    <a:lnTo>
                      <a:pt x="4412" y="16661"/>
                    </a:lnTo>
                    <a:lnTo>
                      <a:pt x="4803" y="16864"/>
                    </a:lnTo>
                    <a:lnTo>
                      <a:pt x="5195" y="17066"/>
                    </a:lnTo>
                    <a:lnTo>
                      <a:pt x="5599" y="17228"/>
                    </a:lnTo>
                    <a:lnTo>
                      <a:pt x="6017" y="17390"/>
                    </a:lnTo>
                    <a:lnTo>
                      <a:pt x="6449" y="17525"/>
                    </a:lnTo>
                    <a:lnTo>
                      <a:pt x="6894" y="17633"/>
                    </a:lnTo>
                    <a:lnTo>
                      <a:pt x="7340" y="17727"/>
                    </a:lnTo>
                    <a:lnTo>
                      <a:pt x="7785" y="17808"/>
                    </a:lnTo>
                    <a:lnTo>
                      <a:pt x="8243" y="17862"/>
                    </a:lnTo>
                    <a:lnTo>
                      <a:pt x="8716" y="17889"/>
                    </a:lnTo>
                    <a:lnTo>
                      <a:pt x="9201" y="17903"/>
                    </a:lnTo>
                    <a:lnTo>
                      <a:pt x="9673" y="17889"/>
                    </a:lnTo>
                    <a:lnTo>
                      <a:pt x="10146" y="17862"/>
                    </a:lnTo>
                    <a:lnTo>
                      <a:pt x="10604" y="17808"/>
                    </a:lnTo>
                    <a:lnTo>
                      <a:pt x="11063" y="17727"/>
                    </a:lnTo>
                    <a:lnTo>
                      <a:pt x="11508" y="17633"/>
                    </a:lnTo>
                    <a:lnTo>
                      <a:pt x="11940" y="17525"/>
                    </a:lnTo>
                    <a:lnTo>
                      <a:pt x="12372" y="17390"/>
                    </a:lnTo>
                    <a:lnTo>
                      <a:pt x="12790" y="17228"/>
                    </a:lnTo>
                    <a:lnTo>
                      <a:pt x="13194" y="17053"/>
                    </a:lnTo>
                    <a:lnTo>
                      <a:pt x="13599" y="16864"/>
                    </a:lnTo>
                    <a:lnTo>
                      <a:pt x="13977" y="16648"/>
                    </a:lnTo>
                    <a:lnTo>
                      <a:pt x="14355" y="16432"/>
                    </a:lnTo>
                    <a:lnTo>
                      <a:pt x="14719" y="16176"/>
                    </a:lnTo>
                    <a:lnTo>
                      <a:pt x="15070" y="15919"/>
                    </a:lnTo>
                    <a:lnTo>
                      <a:pt x="15407" y="15650"/>
                    </a:lnTo>
                    <a:lnTo>
                      <a:pt x="15717" y="15353"/>
                    </a:lnTo>
                    <a:lnTo>
                      <a:pt x="16027" y="15043"/>
                    </a:lnTo>
                    <a:lnTo>
                      <a:pt x="16324" y="14719"/>
                    </a:lnTo>
                    <a:lnTo>
                      <a:pt x="16594" y="14381"/>
                    </a:lnTo>
                    <a:lnTo>
                      <a:pt x="16850" y="14031"/>
                    </a:lnTo>
                    <a:lnTo>
                      <a:pt x="17093" y="13666"/>
                    </a:lnTo>
                    <a:lnTo>
                      <a:pt x="17309" y="13302"/>
                    </a:lnTo>
                    <a:lnTo>
                      <a:pt x="17511" y="12911"/>
                    </a:lnTo>
                    <a:lnTo>
                      <a:pt x="17700" y="12506"/>
                    </a:lnTo>
                    <a:lnTo>
                      <a:pt x="17862" y="12088"/>
                    </a:lnTo>
                    <a:lnTo>
                      <a:pt x="18011" y="11670"/>
                    </a:lnTo>
                    <a:lnTo>
                      <a:pt x="18132" y="11238"/>
                    </a:lnTo>
                    <a:lnTo>
                      <a:pt x="18240" y="10793"/>
                    </a:lnTo>
                    <a:lnTo>
                      <a:pt x="18321" y="10334"/>
                    </a:lnTo>
                    <a:lnTo>
                      <a:pt x="18375" y="9876"/>
                    </a:lnTo>
                    <a:lnTo>
                      <a:pt x="18415" y="9403"/>
                    </a:lnTo>
                    <a:lnTo>
                      <a:pt x="18415" y="8918"/>
                    </a:lnTo>
                    <a:lnTo>
                      <a:pt x="18415" y="8432"/>
                    </a:lnTo>
                    <a:lnTo>
                      <a:pt x="18375" y="7973"/>
                    </a:lnTo>
                    <a:lnTo>
                      <a:pt x="18321" y="7501"/>
                    </a:lnTo>
                    <a:lnTo>
                      <a:pt x="18240" y="7056"/>
                    </a:lnTo>
                    <a:lnTo>
                      <a:pt x="18132" y="6611"/>
                    </a:lnTo>
                    <a:lnTo>
                      <a:pt x="18011" y="6179"/>
                    </a:lnTo>
                    <a:lnTo>
                      <a:pt x="17862" y="5747"/>
                    </a:lnTo>
                    <a:lnTo>
                      <a:pt x="17700" y="5343"/>
                    </a:lnTo>
                    <a:lnTo>
                      <a:pt x="17511" y="4938"/>
                    </a:lnTo>
                    <a:lnTo>
                      <a:pt x="17309" y="4560"/>
                    </a:lnTo>
                    <a:lnTo>
                      <a:pt x="17093" y="4183"/>
                    </a:lnTo>
                    <a:lnTo>
                      <a:pt x="16850" y="3818"/>
                    </a:lnTo>
                    <a:lnTo>
                      <a:pt x="16594" y="3481"/>
                    </a:lnTo>
                    <a:lnTo>
                      <a:pt x="16324" y="3144"/>
                    </a:lnTo>
                    <a:lnTo>
                      <a:pt x="16027" y="2820"/>
                    </a:lnTo>
                    <a:lnTo>
                      <a:pt x="15717" y="2523"/>
                    </a:lnTo>
                    <a:lnTo>
                      <a:pt x="15407" y="2226"/>
                    </a:lnTo>
                    <a:lnTo>
                      <a:pt x="15070" y="1957"/>
                    </a:lnTo>
                    <a:lnTo>
                      <a:pt x="14719" y="1700"/>
                    </a:lnTo>
                    <a:lnTo>
                      <a:pt x="14355" y="1457"/>
                    </a:lnTo>
                    <a:lnTo>
                      <a:pt x="13977" y="1228"/>
                    </a:lnTo>
                    <a:lnTo>
                      <a:pt x="13599" y="1026"/>
                    </a:lnTo>
                    <a:lnTo>
                      <a:pt x="13194" y="837"/>
                    </a:lnTo>
                    <a:lnTo>
                      <a:pt x="12790" y="662"/>
                    </a:lnTo>
                    <a:lnTo>
                      <a:pt x="12372" y="513"/>
                    </a:lnTo>
                    <a:lnTo>
                      <a:pt x="11940" y="378"/>
                    </a:lnTo>
                    <a:lnTo>
                      <a:pt x="11508" y="257"/>
                    </a:lnTo>
                    <a:lnTo>
                      <a:pt x="11063" y="162"/>
                    </a:lnTo>
                    <a:lnTo>
                      <a:pt x="10604" y="95"/>
                    </a:lnTo>
                    <a:lnTo>
                      <a:pt x="10146" y="41"/>
                    </a:lnTo>
                    <a:lnTo>
                      <a:pt x="9673"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8" name="Google Shape;2008;p157"/>
              <p:cNvSpPr/>
              <p:nvPr/>
            </p:nvSpPr>
            <p:spPr>
              <a:xfrm>
                <a:off x="1557353" y="1259717"/>
                <a:ext cx="83913" cy="343374"/>
              </a:xfrm>
              <a:custGeom>
                <a:rect b="b" l="l" r="r" t="t"/>
                <a:pathLst>
                  <a:path extrusionOk="0" h="23987" w="5721">
                    <a:moveTo>
                      <a:pt x="986" y="0"/>
                    </a:moveTo>
                    <a:lnTo>
                      <a:pt x="864" y="14"/>
                    </a:lnTo>
                    <a:lnTo>
                      <a:pt x="743" y="41"/>
                    </a:lnTo>
                    <a:lnTo>
                      <a:pt x="635" y="68"/>
                    </a:lnTo>
                    <a:lnTo>
                      <a:pt x="540" y="108"/>
                    </a:lnTo>
                    <a:lnTo>
                      <a:pt x="446" y="149"/>
                    </a:lnTo>
                    <a:lnTo>
                      <a:pt x="365" y="216"/>
                    </a:lnTo>
                    <a:lnTo>
                      <a:pt x="284" y="270"/>
                    </a:lnTo>
                    <a:lnTo>
                      <a:pt x="217" y="351"/>
                    </a:lnTo>
                    <a:lnTo>
                      <a:pt x="163" y="432"/>
                    </a:lnTo>
                    <a:lnTo>
                      <a:pt x="122" y="527"/>
                    </a:lnTo>
                    <a:lnTo>
                      <a:pt x="82" y="621"/>
                    </a:lnTo>
                    <a:lnTo>
                      <a:pt x="41" y="729"/>
                    </a:lnTo>
                    <a:lnTo>
                      <a:pt x="28" y="850"/>
                    </a:lnTo>
                    <a:lnTo>
                      <a:pt x="14" y="972"/>
                    </a:lnTo>
                    <a:lnTo>
                      <a:pt x="1" y="1107"/>
                    </a:lnTo>
                    <a:lnTo>
                      <a:pt x="1" y="19184"/>
                    </a:lnTo>
                    <a:lnTo>
                      <a:pt x="14" y="19575"/>
                    </a:lnTo>
                    <a:lnTo>
                      <a:pt x="41" y="19953"/>
                    </a:lnTo>
                    <a:lnTo>
                      <a:pt x="82" y="20304"/>
                    </a:lnTo>
                    <a:lnTo>
                      <a:pt x="136" y="20628"/>
                    </a:lnTo>
                    <a:lnTo>
                      <a:pt x="190" y="20938"/>
                    </a:lnTo>
                    <a:lnTo>
                      <a:pt x="271" y="21221"/>
                    </a:lnTo>
                    <a:lnTo>
                      <a:pt x="365" y="21491"/>
                    </a:lnTo>
                    <a:lnTo>
                      <a:pt x="460" y="21747"/>
                    </a:lnTo>
                    <a:lnTo>
                      <a:pt x="581" y="21990"/>
                    </a:lnTo>
                    <a:lnTo>
                      <a:pt x="702" y="22206"/>
                    </a:lnTo>
                    <a:lnTo>
                      <a:pt x="837" y="22408"/>
                    </a:lnTo>
                    <a:lnTo>
                      <a:pt x="972" y="22597"/>
                    </a:lnTo>
                    <a:lnTo>
                      <a:pt x="1121" y="22773"/>
                    </a:lnTo>
                    <a:lnTo>
                      <a:pt x="1282" y="22921"/>
                    </a:lnTo>
                    <a:lnTo>
                      <a:pt x="1444" y="23069"/>
                    </a:lnTo>
                    <a:lnTo>
                      <a:pt x="1606" y="23204"/>
                    </a:lnTo>
                    <a:lnTo>
                      <a:pt x="1782" y="23312"/>
                    </a:lnTo>
                    <a:lnTo>
                      <a:pt x="1957" y="23420"/>
                    </a:lnTo>
                    <a:lnTo>
                      <a:pt x="2146" y="23515"/>
                    </a:lnTo>
                    <a:lnTo>
                      <a:pt x="2335" y="23595"/>
                    </a:lnTo>
                    <a:lnTo>
                      <a:pt x="2524" y="23676"/>
                    </a:lnTo>
                    <a:lnTo>
                      <a:pt x="2712" y="23744"/>
                    </a:lnTo>
                    <a:lnTo>
                      <a:pt x="2901" y="23798"/>
                    </a:lnTo>
                    <a:lnTo>
                      <a:pt x="3090" y="23838"/>
                    </a:lnTo>
                    <a:lnTo>
                      <a:pt x="3481" y="23919"/>
                    </a:lnTo>
                    <a:lnTo>
                      <a:pt x="3859" y="23960"/>
                    </a:lnTo>
                    <a:lnTo>
                      <a:pt x="4223" y="23987"/>
                    </a:lnTo>
                    <a:lnTo>
                      <a:pt x="4723" y="23987"/>
                    </a:lnTo>
                    <a:lnTo>
                      <a:pt x="4857" y="23973"/>
                    </a:lnTo>
                    <a:lnTo>
                      <a:pt x="4992" y="23946"/>
                    </a:lnTo>
                    <a:lnTo>
                      <a:pt x="5114" y="23906"/>
                    </a:lnTo>
                    <a:lnTo>
                      <a:pt x="5208" y="23865"/>
                    </a:lnTo>
                    <a:lnTo>
                      <a:pt x="5303" y="23811"/>
                    </a:lnTo>
                    <a:lnTo>
                      <a:pt x="5397" y="23744"/>
                    </a:lnTo>
                    <a:lnTo>
                      <a:pt x="5465" y="23676"/>
                    </a:lnTo>
                    <a:lnTo>
                      <a:pt x="5532" y="23595"/>
                    </a:lnTo>
                    <a:lnTo>
                      <a:pt x="5586" y="23515"/>
                    </a:lnTo>
                    <a:lnTo>
                      <a:pt x="5626" y="23420"/>
                    </a:lnTo>
                    <a:lnTo>
                      <a:pt x="5667" y="23312"/>
                    </a:lnTo>
                    <a:lnTo>
                      <a:pt x="5694" y="23204"/>
                    </a:lnTo>
                    <a:lnTo>
                      <a:pt x="5707" y="23096"/>
                    </a:lnTo>
                    <a:lnTo>
                      <a:pt x="5721" y="22840"/>
                    </a:lnTo>
                    <a:lnTo>
                      <a:pt x="5721" y="22031"/>
                    </a:lnTo>
                    <a:lnTo>
                      <a:pt x="5721" y="21936"/>
                    </a:lnTo>
                    <a:lnTo>
                      <a:pt x="5721" y="21842"/>
                    </a:lnTo>
                    <a:lnTo>
                      <a:pt x="5707" y="21761"/>
                    </a:lnTo>
                    <a:lnTo>
                      <a:pt x="5680" y="21666"/>
                    </a:lnTo>
                    <a:lnTo>
                      <a:pt x="5640" y="21585"/>
                    </a:lnTo>
                    <a:lnTo>
                      <a:pt x="5599" y="21504"/>
                    </a:lnTo>
                    <a:lnTo>
                      <a:pt x="5545" y="21424"/>
                    </a:lnTo>
                    <a:lnTo>
                      <a:pt x="5492" y="21356"/>
                    </a:lnTo>
                    <a:lnTo>
                      <a:pt x="5424" y="21289"/>
                    </a:lnTo>
                    <a:lnTo>
                      <a:pt x="5357" y="21235"/>
                    </a:lnTo>
                    <a:lnTo>
                      <a:pt x="5276" y="21181"/>
                    </a:lnTo>
                    <a:lnTo>
                      <a:pt x="5195" y="21140"/>
                    </a:lnTo>
                    <a:lnTo>
                      <a:pt x="5114" y="21100"/>
                    </a:lnTo>
                    <a:lnTo>
                      <a:pt x="5019" y="21073"/>
                    </a:lnTo>
                    <a:lnTo>
                      <a:pt x="4938" y="21059"/>
                    </a:lnTo>
                    <a:lnTo>
                      <a:pt x="4844" y="21046"/>
                    </a:lnTo>
                    <a:lnTo>
                      <a:pt x="4574" y="21019"/>
                    </a:lnTo>
                    <a:lnTo>
                      <a:pt x="4439" y="20978"/>
                    </a:lnTo>
                    <a:lnTo>
                      <a:pt x="4304" y="20938"/>
                    </a:lnTo>
                    <a:lnTo>
                      <a:pt x="4169" y="20884"/>
                    </a:lnTo>
                    <a:lnTo>
                      <a:pt x="4035" y="20816"/>
                    </a:lnTo>
                    <a:lnTo>
                      <a:pt x="3913" y="20722"/>
                    </a:lnTo>
                    <a:lnTo>
                      <a:pt x="3792" y="20614"/>
                    </a:lnTo>
                    <a:lnTo>
                      <a:pt x="3684" y="20493"/>
                    </a:lnTo>
                    <a:lnTo>
                      <a:pt x="3589" y="20331"/>
                    </a:lnTo>
                    <a:lnTo>
                      <a:pt x="3508" y="20155"/>
                    </a:lnTo>
                    <a:lnTo>
                      <a:pt x="3427" y="19940"/>
                    </a:lnTo>
                    <a:lnTo>
                      <a:pt x="3373" y="19710"/>
                    </a:lnTo>
                    <a:lnTo>
                      <a:pt x="3320" y="19440"/>
                    </a:lnTo>
                    <a:lnTo>
                      <a:pt x="3293" y="19130"/>
                    </a:lnTo>
                    <a:lnTo>
                      <a:pt x="3293" y="18779"/>
                    </a:lnTo>
                    <a:lnTo>
                      <a:pt x="3293" y="1107"/>
                    </a:lnTo>
                    <a:lnTo>
                      <a:pt x="3279" y="972"/>
                    </a:lnTo>
                    <a:lnTo>
                      <a:pt x="3266" y="850"/>
                    </a:lnTo>
                    <a:lnTo>
                      <a:pt x="3239" y="729"/>
                    </a:lnTo>
                    <a:lnTo>
                      <a:pt x="3212" y="621"/>
                    </a:lnTo>
                    <a:lnTo>
                      <a:pt x="3171" y="527"/>
                    </a:lnTo>
                    <a:lnTo>
                      <a:pt x="3117" y="432"/>
                    </a:lnTo>
                    <a:lnTo>
                      <a:pt x="3063" y="351"/>
                    </a:lnTo>
                    <a:lnTo>
                      <a:pt x="2996" y="270"/>
                    </a:lnTo>
                    <a:lnTo>
                      <a:pt x="2915" y="216"/>
                    </a:lnTo>
                    <a:lnTo>
                      <a:pt x="2834" y="149"/>
                    </a:lnTo>
                    <a:lnTo>
                      <a:pt x="2739" y="108"/>
                    </a:lnTo>
                    <a:lnTo>
                      <a:pt x="2645" y="68"/>
                    </a:lnTo>
                    <a:lnTo>
                      <a:pt x="2537" y="41"/>
                    </a:lnTo>
                    <a:lnTo>
                      <a:pt x="2429" y="14"/>
                    </a:lnTo>
                    <a:lnTo>
                      <a:pt x="2308"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9" name="Google Shape;2009;p157"/>
              <p:cNvSpPr/>
              <p:nvPr/>
            </p:nvSpPr>
            <p:spPr>
              <a:xfrm>
                <a:off x="1684388" y="1356472"/>
                <a:ext cx="48109" cy="244686"/>
              </a:xfrm>
              <a:custGeom>
                <a:rect b="b" l="l" r="r" t="t"/>
                <a:pathLst>
                  <a:path extrusionOk="0" h="17093" w="3280">
                    <a:moveTo>
                      <a:pt x="986" y="0"/>
                    </a:moveTo>
                    <a:lnTo>
                      <a:pt x="864" y="14"/>
                    </a:lnTo>
                    <a:lnTo>
                      <a:pt x="756" y="41"/>
                    </a:lnTo>
                    <a:lnTo>
                      <a:pt x="648" y="68"/>
                    </a:lnTo>
                    <a:lnTo>
                      <a:pt x="554" y="108"/>
                    </a:lnTo>
                    <a:lnTo>
                      <a:pt x="460" y="149"/>
                    </a:lnTo>
                    <a:lnTo>
                      <a:pt x="379" y="216"/>
                    </a:lnTo>
                    <a:lnTo>
                      <a:pt x="298" y="270"/>
                    </a:lnTo>
                    <a:lnTo>
                      <a:pt x="230" y="351"/>
                    </a:lnTo>
                    <a:lnTo>
                      <a:pt x="176" y="432"/>
                    </a:lnTo>
                    <a:lnTo>
                      <a:pt x="122" y="526"/>
                    </a:lnTo>
                    <a:lnTo>
                      <a:pt x="82" y="621"/>
                    </a:lnTo>
                    <a:lnTo>
                      <a:pt x="55" y="729"/>
                    </a:lnTo>
                    <a:lnTo>
                      <a:pt x="28" y="850"/>
                    </a:lnTo>
                    <a:lnTo>
                      <a:pt x="14" y="972"/>
                    </a:lnTo>
                    <a:lnTo>
                      <a:pt x="1" y="1106"/>
                    </a:lnTo>
                    <a:lnTo>
                      <a:pt x="14" y="15987"/>
                    </a:lnTo>
                    <a:lnTo>
                      <a:pt x="14" y="16121"/>
                    </a:lnTo>
                    <a:lnTo>
                      <a:pt x="28" y="16243"/>
                    </a:lnTo>
                    <a:lnTo>
                      <a:pt x="55" y="16364"/>
                    </a:lnTo>
                    <a:lnTo>
                      <a:pt x="95" y="16472"/>
                    </a:lnTo>
                    <a:lnTo>
                      <a:pt x="136" y="16567"/>
                    </a:lnTo>
                    <a:lnTo>
                      <a:pt x="176" y="16661"/>
                    </a:lnTo>
                    <a:lnTo>
                      <a:pt x="244" y="16742"/>
                    </a:lnTo>
                    <a:lnTo>
                      <a:pt x="311" y="16823"/>
                    </a:lnTo>
                    <a:lnTo>
                      <a:pt x="379" y="16890"/>
                    </a:lnTo>
                    <a:lnTo>
                      <a:pt x="460" y="16944"/>
                    </a:lnTo>
                    <a:lnTo>
                      <a:pt x="554" y="16985"/>
                    </a:lnTo>
                    <a:lnTo>
                      <a:pt x="662" y="17025"/>
                    </a:lnTo>
                    <a:lnTo>
                      <a:pt x="770" y="17066"/>
                    </a:lnTo>
                    <a:lnTo>
                      <a:pt x="878" y="17079"/>
                    </a:lnTo>
                    <a:lnTo>
                      <a:pt x="999" y="17093"/>
                    </a:lnTo>
                    <a:lnTo>
                      <a:pt x="2308" y="17093"/>
                    </a:lnTo>
                    <a:lnTo>
                      <a:pt x="2429" y="17079"/>
                    </a:lnTo>
                    <a:lnTo>
                      <a:pt x="2551" y="17066"/>
                    </a:lnTo>
                    <a:lnTo>
                      <a:pt x="2658" y="17025"/>
                    </a:lnTo>
                    <a:lnTo>
                      <a:pt x="2753" y="16985"/>
                    </a:lnTo>
                    <a:lnTo>
                      <a:pt x="2847" y="16944"/>
                    </a:lnTo>
                    <a:lnTo>
                      <a:pt x="2928" y="16890"/>
                    </a:lnTo>
                    <a:lnTo>
                      <a:pt x="3009" y="16823"/>
                    </a:lnTo>
                    <a:lnTo>
                      <a:pt x="3077" y="16742"/>
                    </a:lnTo>
                    <a:lnTo>
                      <a:pt x="3131" y="16661"/>
                    </a:lnTo>
                    <a:lnTo>
                      <a:pt x="3171" y="16567"/>
                    </a:lnTo>
                    <a:lnTo>
                      <a:pt x="3212" y="16472"/>
                    </a:lnTo>
                    <a:lnTo>
                      <a:pt x="3239" y="16364"/>
                    </a:lnTo>
                    <a:lnTo>
                      <a:pt x="3266" y="16243"/>
                    </a:lnTo>
                    <a:lnTo>
                      <a:pt x="3279" y="16121"/>
                    </a:lnTo>
                    <a:lnTo>
                      <a:pt x="3279" y="15987"/>
                    </a:lnTo>
                    <a:lnTo>
                      <a:pt x="3279" y="1106"/>
                    </a:lnTo>
                    <a:lnTo>
                      <a:pt x="3279" y="972"/>
                    </a:lnTo>
                    <a:lnTo>
                      <a:pt x="3266" y="850"/>
                    </a:lnTo>
                    <a:lnTo>
                      <a:pt x="3239" y="729"/>
                    </a:lnTo>
                    <a:lnTo>
                      <a:pt x="3212" y="621"/>
                    </a:lnTo>
                    <a:lnTo>
                      <a:pt x="3171" y="526"/>
                    </a:lnTo>
                    <a:lnTo>
                      <a:pt x="3131" y="432"/>
                    </a:lnTo>
                    <a:lnTo>
                      <a:pt x="3077" y="351"/>
                    </a:lnTo>
                    <a:lnTo>
                      <a:pt x="3009" y="270"/>
                    </a:lnTo>
                    <a:lnTo>
                      <a:pt x="2928" y="216"/>
                    </a:lnTo>
                    <a:lnTo>
                      <a:pt x="2847" y="149"/>
                    </a:lnTo>
                    <a:lnTo>
                      <a:pt x="2753" y="108"/>
                    </a:lnTo>
                    <a:lnTo>
                      <a:pt x="2658" y="68"/>
                    </a:lnTo>
                    <a:lnTo>
                      <a:pt x="2551" y="41"/>
                    </a:lnTo>
                    <a:lnTo>
                      <a:pt x="2429" y="14"/>
                    </a:lnTo>
                    <a:lnTo>
                      <a:pt x="2308"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0" name="Google Shape;2010;p157"/>
              <p:cNvSpPr/>
              <p:nvPr/>
            </p:nvSpPr>
            <p:spPr>
              <a:xfrm>
                <a:off x="1774226" y="1350675"/>
                <a:ext cx="270307" cy="256281"/>
              </a:xfrm>
              <a:custGeom>
                <a:rect b="b" l="l" r="r" t="t"/>
                <a:pathLst>
                  <a:path extrusionOk="0" h="17903" w="18429">
                    <a:moveTo>
                      <a:pt x="9201" y="2834"/>
                    </a:moveTo>
                    <a:lnTo>
                      <a:pt x="9498" y="2847"/>
                    </a:lnTo>
                    <a:lnTo>
                      <a:pt x="9795" y="2860"/>
                    </a:lnTo>
                    <a:lnTo>
                      <a:pt x="10092" y="2901"/>
                    </a:lnTo>
                    <a:lnTo>
                      <a:pt x="10388" y="2955"/>
                    </a:lnTo>
                    <a:lnTo>
                      <a:pt x="10672" y="3009"/>
                    </a:lnTo>
                    <a:lnTo>
                      <a:pt x="10941" y="3090"/>
                    </a:lnTo>
                    <a:lnTo>
                      <a:pt x="11225" y="3184"/>
                    </a:lnTo>
                    <a:lnTo>
                      <a:pt x="11481" y="3279"/>
                    </a:lnTo>
                    <a:lnTo>
                      <a:pt x="11751" y="3400"/>
                    </a:lnTo>
                    <a:lnTo>
                      <a:pt x="11994" y="3522"/>
                    </a:lnTo>
                    <a:lnTo>
                      <a:pt x="12250" y="3670"/>
                    </a:lnTo>
                    <a:lnTo>
                      <a:pt x="12479" y="3818"/>
                    </a:lnTo>
                    <a:lnTo>
                      <a:pt x="12709" y="3980"/>
                    </a:lnTo>
                    <a:lnTo>
                      <a:pt x="12938" y="4156"/>
                    </a:lnTo>
                    <a:lnTo>
                      <a:pt x="13154" y="4344"/>
                    </a:lnTo>
                    <a:lnTo>
                      <a:pt x="13356" y="4533"/>
                    </a:lnTo>
                    <a:lnTo>
                      <a:pt x="13545" y="4736"/>
                    </a:lnTo>
                    <a:lnTo>
                      <a:pt x="13734" y="4952"/>
                    </a:lnTo>
                    <a:lnTo>
                      <a:pt x="13909" y="5181"/>
                    </a:lnTo>
                    <a:lnTo>
                      <a:pt x="14071" y="5424"/>
                    </a:lnTo>
                    <a:lnTo>
                      <a:pt x="14220" y="5667"/>
                    </a:lnTo>
                    <a:lnTo>
                      <a:pt x="14368" y="5923"/>
                    </a:lnTo>
                    <a:lnTo>
                      <a:pt x="14503" y="6179"/>
                    </a:lnTo>
                    <a:lnTo>
                      <a:pt x="14611" y="6462"/>
                    </a:lnTo>
                    <a:lnTo>
                      <a:pt x="14719" y="6732"/>
                    </a:lnTo>
                    <a:lnTo>
                      <a:pt x="14813" y="7029"/>
                    </a:lnTo>
                    <a:lnTo>
                      <a:pt x="14894" y="7326"/>
                    </a:lnTo>
                    <a:lnTo>
                      <a:pt x="14962" y="7623"/>
                    </a:lnTo>
                    <a:lnTo>
                      <a:pt x="15016" y="7946"/>
                    </a:lnTo>
                    <a:lnTo>
                      <a:pt x="15043" y="8257"/>
                    </a:lnTo>
                    <a:lnTo>
                      <a:pt x="15070" y="8581"/>
                    </a:lnTo>
                    <a:lnTo>
                      <a:pt x="15083" y="8918"/>
                    </a:lnTo>
                    <a:lnTo>
                      <a:pt x="15070" y="9255"/>
                    </a:lnTo>
                    <a:lnTo>
                      <a:pt x="15043" y="9579"/>
                    </a:lnTo>
                    <a:lnTo>
                      <a:pt x="15016" y="9903"/>
                    </a:lnTo>
                    <a:lnTo>
                      <a:pt x="14962" y="10213"/>
                    </a:lnTo>
                    <a:lnTo>
                      <a:pt x="14894" y="10523"/>
                    </a:lnTo>
                    <a:lnTo>
                      <a:pt x="14813" y="10820"/>
                    </a:lnTo>
                    <a:lnTo>
                      <a:pt x="14719" y="11103"/>
                    </a:lnTo>
                    <a:lnTo>
                      <a:pt x="14611" y="11387"/>
                    </a:lnTo>
                    <a:lnTo>
                      <a:pt x="14503" y="11670"/>
                    </a:lnTo>
                    <a:lnTo>
                      <a:pt x="14368" y="11940"/>
                    </a:lnTo>
                    <a:lnTo>
                      <a:pt x="14220" y="12196"/>
                    </a:lnTo>
                    <a:lnTo>
                      <a:pt x="14071" y="12439"/>
                    </a:lnTo>
                    <a:lnTo>
                      <a:pt x="13909" y="12682"/>
                    </a:lnTo>
                    <a:lnTo>
                      <a:pt x="13734" y="12911"/>
                    </a:lnTo>
                    <a:lnTo>
                      <a:pt x="13545" y="13127"/>
                    </a:lnTo>
                    <a:lnTo>
                      <a:pt x="13356" y="13343"/>
                    </a:lnTo>
                    <a:lnTo>
                      <a:pt x="13154" y="13532"/>
                    </a:lnTo>
                    <a:lnTo>
                      <a:pt x="12938" y="13720"/>
                    </a:lnTo>
                    <a:lnTo>
                      <a:pt x="12709" y="13896"/>
                    </a:lnTo>
                    <a:lnTo>
                      <a:pt x="12479" y="14071"/>
                    </a:lnTo>
                    <a:lnTo>
                      <a:pt x="12250" y="14220"/>
                    </a:lnTo>
                    <a:lnTo>
                      <a:pt x="11994" y="14368"/>
                    </a:lnTo>
                    <a:lnTo>
                      <a:pt x="11751" y="14489"/>
                    </a:lnTo>
                    <a:lnTo>
                      <a:pt x="11481" y="14611"/>
                    </a:lnTo>
                    <a:lnTo>
                      <a:pt x="11225" y="14719"/>
                    </a:lnTo>
                    <a:lnTo>
                      <a:pt x="10941" y="14813"/>
                    </a:lnTo>
                    <a:lnTo>
                      <a:pt x="10672" y="14881"/>
                    </a:lnTo>
                    <a:lnTo>
                      <a:pt x="10388" y="14948"/>
                    </a:lnTo>
                    <a:lnTo>
                      <a:pt x="10092" y="15002"/>
                    </a:lnTo>
                    <a:lnTo>
                      <a:pt x="9795" y="15043"/>
                    </a:lnTo>
                    <a:lnTo>
                      <a:pt x="9498" y="15056"/>
                    </a:lnTo>
                    <a:lnTo>
                      <a:pt x="9201" y="15070"/>
                    </a:lnTo>
                    <a:lnTo>
                      <a:pt x="8904" y="15056"/>
                    </a:lnTo>
                    <a:lnTo>
                      <a:pt x="8608" y="15043"/>
                    </a:lnTo>
                    <a:lnTo>
                      <a:pt x="8311" y="15002"/>
                    </a:lnTo>
                    <a:lnTo>
                      <a:pt x="8027" y="14948"/>
                    </a:lnTo>
                    <a:lnTo>
                      <a:pt x="7744" y="14881"/>
                    </a:lnTo>
                    <a:lnTo>
                      <a:pt x="7461" y="14800"/>
                    </a:lnTo>
                    <a:lnTo>
                      <a:pt x="7191" y="14719"/>
                    </a:lnTo>
                    <a:lnTo>
                      <a:pt x="6921" y="14611"/>
                    </a:lnTo>
                    <a:lnTo>
                      <a:pt x="6665" y="14489"/>
                    </a:lnTo>
                    <a:lnTo>
                      <a:pt x="6409" y="14355"/>
                    </a:lnTo>
                    <a:lnTo>
                      <a:pt x="6166" y="14206"/>
                    </a:lnTo>
                    <a:lnTo>
                      <a:pt x="5923" y="14058"/>
                    </a:lnTo>
                    <a:lnTo>
                      <a:pt x="5694" y="13896"/>
                    </a:lnTo>
                    <a:lnTo>
                      <a:pt x="5478" y="13707"/>
                    </a:lnTo>
                    <a:lnTo>
                      <a:pt x="5262" y="13518"/>
                    </a:lnTo>
                    <a:lnTo>
                      <a:pt x="5060" y="13316"/>
                    </a:lnTo>
                    <a:lnTo>
                      <a:pt x="4857" y="13113"/>
                    </a:lnTo>
                    <a:lnTo>
                      <a:pt x="4668" y="12898"/>
                    </a:lnTo>
                    <a:lnTo>
                      <a:pt x="4493" y="12655"/>
                    </a:lnTo>
                    <a:lnTo>
                      <a:pt x="4331" y="12425"/>
                    </a:lnTo>
                    <a:lnTo>
                      <a:pt x="4183" y="12169"/>
                    </a:lnTo>
                    <a:lnTo>
                      <a:pt x="4034" y="11913"/>
                    </a:lnTo>
                    <a:lnTo>
                      <a:pt x="3899" y="11643"/>
                    </a:lnTo>
                    <a:lnTo>
                      <a:pt x="3778" y="11373"/>
                    </a:lnTo>
                    <a:lnTo>
                      <a:pt x="3684" y="11090"/>
                    </a:lnTo>
                    <a:lnTo>
                      <a:pt x="3589" y="10806"/>
                    </a:lnTo>
                    <a:lnTo>
                      <a:pt x="3508" y="10510"/>
                    </a:lnTo>
                    <a:lnTo>
                      <a:pt x="3441" y="10199"/>
                    </a:lnTo>
                    <a:lnTo>
                      <a:pt x="3387" y="9889"/>
                    </a:lnTo>
                    <a:lnTo>
                      <a:pt x="3346" y="9565"/>
                    </a:lnTo>
                    <a:lnTo>
                      <a:pt x="3319" y="9242"/>
                    </a:lnTo>
                    <a:lnTo>
                      <a:pt x="3319" y="8918"/>
                    </a:lnTo>
                    <a:lnTo>
                      <a:pt x="3319" y="8581"/>
                    </a:lnTo>
                    <a:lnTo>
                      <a:pt x="3346" y="8270"/>
                    </a:lnTo>
                    <a:lnTo>
                      <a:pt x="3387" y="7946"/>
                    </a:lnTo>
                    <a:lnTo>
                      <a:pt x="3441" y="7636"/>
                    </a:lnTo>
                    <a:lnTo>
                      <a:pt x="3508" y="7339"/>
                    </a:lnTo>
                    <a:lnTo>
                      <a:pt x="3576" y="7043"/>
                    </a:lnTo>
                    <a:lnTo>
                      <a:pt x="3670" y="6746"/>
                    </a:lnTo>
                    <a:lnTo>
                      <a:pt x="3778" y="6476"/>
                    </a:lnTo>
                    <a:lnTo>
                      <a:pt x="3899" y="6193"/>
                    </a:lnTo>
                    <a:lnTo>
                      <a:pt x="4021" y="5936"/>
                    </a:lnTo>
                    <a:lnTo>
                      <a:pt x="4169" y="5680"/>
                    </a:lnTo>
                    <a:lnTo>
                      <a:pt x="4318" y="5437"/>
                    </a:lnTo>
                    <a:lnTo>
                      <a:pt x="4479" y="5194"/>
                    </a:lnTo>
                    <a:lnTo>
                      <a:pt x="4655" y="4965"/>
                    </a:lnTo>
                    <a:lnTo>
                      <a:pt x="4844" y="4749"/>
                    </a:lnTo>
                    <a:lnTo>
                      <a:pt x="5046" y="4547"/>
                    </a:lnTo>
                    <a:lnTo>
                      <a:pt x="5248" y="4344"/>
                    </a:lnTo>
                    <a:lnTo>
                      <a:pt x="5464" y="4169"/>
                    </a:lnTo>
                    <a:lnTo>
                      <a:pt x="5680" y="3994"/>
                    </a:lnTo>
                    <a:lnTo>
                      <a:pt x="5909" y="3818"/>
                    </a:lnTo>
                    <a:lnTo>
                      <a:pt x="6152" y="3670"/>
                    </a:lnTo>
                    <a:lnTo>
                      <a:pt x="6395" y="3535"/>
                    </a:lnTo>
                    <a:lnTo>
                      <a:pt x="6651" y="3400"/>
                    </a:lnTo>
                    <a:lnTo>
                      <a:pt x="6908" y="3292"/>
                    </a:lnTo>
                    <a:lnTo>
                      <a:pt x="7178" y="3184"/>
                    </a:lnTo>
                    <a:lnTo>
                      <a:pt x="7447" y="3090"/>
                    </a:lnTo>
                    <a:lnTo>
                      <a:pt x="7731" y="3022"/>
                    </a:lnTo>
                    <a:lnTo>
                      <a:pt x="8014" y="2955"/>
                    </a:lnTo>
                    <a:lnTo>
                      <a:pt x="8297" y="2901"/>
                    </a:lnTo>
                    <a:lnTo>
                      <a:pt x="8594" y="2860"/>
                    </a:lnTo>
                    <a:lnTo>
                      <a:pt x="8891" y="2847"/>
                    </a:lnTo>
                    <a:lnTo>
                      <a:pt x="9201" y="2834"/>
                    </a:lnTo>
                    <a:close/>
                    <a:moveTo>
                      <a:pt x="8716" y="0"/>
                    </a:moveTo>
                    <a:lnTo>
                      <a:pt x="8257" y="41"/>
                    </a:lnTo>
                    <a:lnTo>
                      <a:pt x="7785" y="95"/>
                    </a:lnTo>
                    <a:lnTo>
                      <a:pt x="7339" y="162"/>
                    </a:lnTo>
                    <a:lnTo>
                      <a:pt x="6894" y="257"/>
                    </a:lnTo>
                    <a:lnTo>
                      <a:pt x="6449" y="378"/>
                    </a:lnTo>
                    <a:lnTo>
                      <a:pt x="6017" y="500"/>
                    </a:lnTo>
                    <a:lnTo>
                      <a:pt x="5613" y="662"/>
                    </a:lnTo>
                    <a:lnTo>
                      <a:pt x="5194" y="823"/>
                    </a:lnTo>
                    <a:lnTo>
                      <a:pt x="4803" y="1012"/>
                    </a:lnTo>
                    <a:lnTo>
                      <a:pt x="4412" y="1228"/>
                    </a:lnTo>
                    <a:lnTo>
                      <a:pt x="4048" y="1444"/>
                    </a:lnTo>
                    <a:lnTo>
                      <a:pt x="3684" y="1687"/>
                    </a:lnTo>
                    <a:lnTo>
                      <a:pt x="3333" y="1943"/>
                    </a:lnTo>
                    <a:lnTo>
                      <a:pt x="3009" y="2213"/>
                    </a:lnTo>
                    <a:lnTo>
                      <a:pt x="2685" y="2510"/>
                    </a:lnTo>
                    <a:lnTo>
                      <a:pt x="2388" y="2807"/>
                    </a:lnTo>
                    <a:lnTo>
                      <a:pt x="2092" y="3130"/>
                    </a:lnTo>
                    <a:lnTo>
                      <a:pt x="1822" y="3454"/>
                    </a:lnTo>
                    <a:lnTo>
                      <a:pt x="1565" y="3805"/>
                    </a:lnTo>
                    <a:lnTo>
                      <a:pt x="1323" y="4169"/>
                    </a:lnTo>
                    <a:lnTo>
                      <a:pt x="1107" y="4547"/>
                    </a:lnTo>
                    <a:lnTo>
                      <a:pt x="904" y="4925"/>
                    </a:lnTo>
                    <a:lnTo>
                      <a:pt x="729" y="5329"/>
                    </a:lnTo>
                    <a:lnTo>
                      <a:pt x="554" y="5734"/>
                    </a:lnTo>
                    <a:lnTo>
                      <a:pt x="419" y="6166"/>
                    </a:lnTo>
                    <a:lnTo>
                      <a:pt x="297" y="6597"/>
                    </a:lnTo>
                    <a:lnTo>
                      <a:pt x="189" y="7043"/>
                    </a:lnTo>
                    <a:lnTo>
                      <a:pt x="108" y="7488"/>
                    </a:lnTo>
                    <a:lnTo>
                      <a:pt x="55" y="7960"/>
                    </a:lnTo>
                    <a:lnTo>
                      <a:pt x="14" y="8432"/>
                    </a:lnTo>
                    <a:lnTo>
                      <a:pt x="1" y="8918"/>
                    </a:lnTo>
                    <a:lnTo>
                      <a:pt x="14" y="9403"/>
                    </a:lnTo>
                    <a:lnTo>
                      <a:pt x="55" y="9876"/>
                    </a:lnTo>
                    <a:lnTo>
                      <a:pt x="108" y="10334"/>
                    </a:lnTo>
                    <a:lnTo>
                      <a:pt x="189" y="10793"/>
                    </a:lnTo>
                    <a:lnTo>
                      <a:pt x="297" y="11238"/>
                    </a:lnTo>
                    <a:lnTo>
                      <a:pt x="419" y="11683"/>
                    </a:lnTo>
                    <a:lnTo>
                      <a:pt x="554" y="12102"/>
                    </a:lnTo>
                    <a:lnTo>
                      <a:pt x="729" y="12520"/>
                    </a:lnTo>
                    <a:lnTo>
                      <a:pt x="904" y="12924"/>
                    </a:lnTo>
                    <a:lnTo>
                      <a:pt x="1107" y="13302"/>
                    </a:lnTo>
                    <a:lnTo>
                      <a:pt x="1323" y="13680"/>
                    </a:lnTo>
                    <a:lnTo>
                      <a:pt x="1565" y="14044"/>
                    </a:lnTo>
                    <a:lnTo>
                      <a:pt x="1822" y="14395"/>
                    </a:lnTo>
                    <a:lnTo>
                      <a:pt x="2092" y="14732"/>
                    </a:lnTo>
                    <a:lnTo>
                      <a:pt x="2388" y="15056"/>
                    </a:lnTo>
                    <a:lnTo>
                      <a:pt x="2685" y="15366"/>
                    </a:lnTo>
                    <a:lnTo>
                      <a:pt x="3009" y="15650"/>
                    </a:lnTo>
                    <a:lnTo>
                      <a:pt x="3333" y="15933"/>
                    </a:lnTo>
                    <a:lnTo>
                      <a:pt x="3684" y="16189"/>
                    </a:lnTo>
                    <a:lnTo>
                      <a:pt x="4048" y="16432"/>
                    </a:lnTo>
                    <a:lnTo>
                      <a:pt x="4412" y="16661"/>
                    </a:lnTo>
                    <a:lnTo>
                      <a:pt x="4803" y="16864"/>
                    </a:lnTo>
                    <a:lnTo>
                      <a:pt x="5194" y="17066"/>
                    </a:lnTo>
                    <a:lnTo>
                      <a:pt x="5613" y="17228"/>
                    </a:lnTo>
                    <a:lnTo>
                      <a:pt x="6031" y="17390"/>
                    </a:lnTo>
                    <a:lnTo>
                      <a:pt x="6449" y="17525"/>
                    </a:lnTo>
                    <a:lnTo>
                      <a:pt x="6894" y="17633"/>
                    </a:lnTo>
                    <a:lnTo>
                      <a:pt x="7339" y="17727"/>
                    </a:lnTo>
                    <a:lnTo>
                      <a:pt x="7785" y="17808"/>
                    </a:lnTo>
                    <a:lnTo>
                      <a:pt x="8257" y="17862"/>
                    </a:lnTo>
                    <a:lnTo>
                      <a:pt x="8716" y="17889"/>
                    </a:lnTo>
                    <a:lnTo>
                      <a:pt x="9201" y="17903"/>
                    </a:lnTo>
                    <a:lnTo>
                      <a:pt x="9673" y="17889"/>
                    </a:lnTo>
                    <a:lnTo>
                      <a:pt x="10146" y="17862"/>
                    </a:lnTo>
                    <a:lnTo>
                      <a:pt x="10604" y="17808"/>
                    </a:lnTo>
                    <a:lnTo>
                      <a:pt x="11063" y="17727"/>
                    </a:lnTo>
                    <a:lnTo>
                      <a:pt x="11508" y="17633"/>
                    </a:lnTo>
                    <a:lnTo>
                      <a:pt x="11940" y="17525"/>
                    </a:lnTo>
                    <a:lnTo>
                      <a:pt x="12371" y="17390"/>
                    </a:lnTo>
                    <a:lnTo>
                      <a:pt x="12790" y="17228"/>
                    </a:lnTo>
                    <a:lnTo>
                      <a:pt x="13208" y="17053"/>
                    </a:lnTo>
                    <a:lnTo>
                      <a:pt x="13599" y="16864"/>
                    </a:lnTo>
                    <a:lnTo>
                      <a:pt x="13990" y="16648"/>
                    </a:lnTo>
                    <a:lnTo>
                      <a:pt x="14355" y="16432"/>
                    </a:lnTo>
                    <a:lnTo>
                      <a:pt x="14719" y="16176"/>
                    </a:lnTo>
                    <a:lnTo>
                      <a:pt x="15070" y="15919"/>
                    </a:lnTo>
                    <a:lnTo>
                      <a:pt x="15407" y="15650"/>
                    </a:lnTo>
                    <a:lnTo>
                      <a:pt x="15731" y="15353"/>
                    </a:lnTo>
                    <a:lnTo>
                      <a:pt x="16027" y="15043"/>
                    </a:lnTo>
                    <a:lnTo>
                      <a:pt x="16324" y="14719"/>
                    </a:lnTo>
                    <a:lnTo>
                      <a:pt x="16594" y="14381"/>
                    </a:lnTo>
                    <a:lnTo>
                      <a:pt x="16850" y="14031"/>
                    </a:lnTo>
                    <a:lnTo>
                      <a:pt x="17093" y="13666"/>
                    </a:lnTo>
                    <a:lnTo>
                      <a:pt x="17309" y="13289"/>
                    </a:lnTo>
                    <a:lnTo>
                      <a:pt x="17511" y="12911"/>
                    </a:lnTo>
                    <a:lnTo>
                      <a:pt x="17700" y="12506"/>
                    </a:lnTo>
                    <a:lnTo>
                      <a:pt x="17862" y="12088"/>
                    </a:lnTo>
                    <a:lnTo>
                      <a:pt x="18011" y="11670"/>
                    </a:lnTo>
                    <a:lnTo>
                      <a:pt x="18132" y="11238"/>
                    </a:lnTo>
                    <a:lnTo>
                      <a:pt x="18240" y="10793"/>
                    </a:lnTo>
                    <a:lnTo>
                      <a:pt x="18321" y="10334"/>
                    </a:lnTo>
                    <a:lnTo>
                      <a:pt x="18375" y="9876"/>
                    </a:lnTo>
                    <a:lnTo>
                      <a:pt x="18415" y="9403"/>
                    </a:lnTo>
                    <a:lnTo>
                      <a:pt x="18429" y="8918"/>
                    </a:lnTo>
                    <a:lnTo>
                      <a:pt x="18415" y="8432"/>
                    </a:lnTo>
                    <a:lnTo>
                      <a:pt x="18375" y="7973"/>
                    </a:lnTo>
                    <a:lnTo>
                      <a:pt x="18321" y="7501"/>
                    </a:lnTo>
                    <a:lnTo>
                      <a:pt x="18240" y="7056"/>
                    </a:lnTo>
                    <a:lnTo>
                      <a:pt x="18132" y="6611"/>
                    </a:lnTo>
                    <a:lnTo>
                      <a:pt x="18011" y="6179"/>
                    </a:lnTo>
                    <a:lnTo>
                      <a:pt x="17862" y="5747"/>
                    </a:lnTo>
                    <a:lnTo>
                      <a:pt x="17700" y="5343"/>
                    </a:lnTo>
                    <a:lnTo>
                      <a:pt x="17511" y="4938"/>
                    </a:lnTo>
                    <a:lnTo>
                      <a:pt x="17309" y="4560"/>
                    </a:lnTo>
                    <a:lnTo>
                      <a:pt x="17093" y="4183"/>
                    </a:lnTo>
                    <a:lnTo>
                      <a:pt x="16850" y="3818"/>
                    </a:lnTo>
                    <a:lnTo>
                      <a:pt x="16594" y="3481"/>
                    </a:lnTo>
                    <a:lnTo>
                      <a:pt x="16324" y="3144"/>
                    </a:lnTo>
                    <a:lnTo>
                      <a:pt x="16027" y="2820"/>
                    </a:lnTo>
                    <a:lnTo>
                      <a:pt x="15731" y="2523"/>
                    </a:lnTo>
                    <a:lnTo>
                      <a:pt x="15407" y="2226"/>
                    </a:lnTo>
                    <a:lnTo>
                      <a:pt x="15070" y="1957"/>
                    </a:lnTo>
                    <a:lnTo>
                      <a:pt x="14719" y="1700"/>
                    </a:lnTo>
                    <a:lnTo>
                      <a:pt x="14355" y="1457"/>
                    </a:lnTo>
                    <a:lnTo>
                      <a:pt x="13990" y="1228"/>
                    </a:lnTo>
                    <a:lnTo>
                      <a:pt x="13599" y="1026"/>
                    </a:lnTo>
                    <a:lnTo>
                      <a:pt x="13208" y="837"/>
                    </a:lnTo>
                    <a:lnTo>
                      <a:pt x="12790" y="662"/>
                    </a:lnTo>
                    <a:lnTo>
                      <a:pt x="12371" y="513"/>
                    </a:lnTo>
                    <a:lnTo>
                      <a:pt x="11940" y="378"/>
                    </a:lnTo>
                    <a:lnTo>
                      <a:pt x="11508" y="257"/>
                    </a:lnTo>
                    <a:lnTo>
                      <a:pt x="11063" y="162"/>
                    </a:lnTo>
                    <a:lnTo>
                      <a:pt x="10604" y="95"/>
                    </a:lnTo>
                    <a:lnTo>
                      <a:pt x="10146" y="41"/>
                    </a:lnTo>
                    <a:lnTo>
                      <a:pt x="9673"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11" name="Google Shape;2011;p157"/>
            <p:cNvGrpSpPr/>
            <p:nvPr/>
          </p:nvGrpSpPr>
          <p:grpSpPr>
            <a:xfrm>
              <a:off x="2142865" y="1351634"/>
              <a:ext cx="678519" cy="295104"/>
              <a:chOff x="2142865" y="1351634"/>
              <a:chExt cx="678519" cy="295104"/>
            </a:xfrm>
          </p:grpSpPr>
          <p:sp>
            <p:nvSpPr>
              <p:cNvPr id="2012" name="Google Shape;2012;p157"/>
              <p:cNvSpPr/>
              <p:nvPr/>
            </p:nvSpPr>
            <p:spPr>
              <a:xfrm>
                <a:off x="2142865" y="1351634"/>
                <a:ext cx="77782" cy="100448"/>
              </a:xfrm>
              <a:custGeom>
                <a:rect b="b" l="l" r="r" t="t"/>
                <a:pathLst>
                  <a:path extrusionOk="0" h="7017" w="5303">
                    <a:moveTo>
                      <a:pt x="2942" y="1121"/>
                    </a:moveTo>
                    <a:lnTo>
                      <a:pt x="3063" y="1148"/>
                    </a:lnTo>
                    <a:lnTo>
                      <a:pt x="3184" y="1175"/>
                    </a:lnTo>
                    <a:lnTo>
                      <a:pt x="3306" y="1202"/>
                    </a:lnTo>
                    <a:lnTo>
                      <a:pt x="3414" y="1256"/>
                    </a:lnTo>
                    <a:lnTo>
                      <a:pt x="3522" y="1323"/>
                    </a:lnTo>
                    <a:lnTo>
                      <a:pt x="3630" y="1390"/>
                    </a:lnTo>
                    <a:lnTo>
                      <a:pt x="3724" y="1471"/>
                    </a:lnTo>
                    <a:lnTo>
                      <a:pt x="3805" y="1566"/>
                    </a:lnTo>
                    <a:lnTo>
                      <a:pt x="3872" y="1660"/>
                    </a:lnTo>
                    <a:lnTo>
                      <a:pt x="3940" y="1768"/>
                    </a:lnTo>
                    <a:lnTo>
                      <a:pt x="3994" y="1890"/>
                    </a:lnTo>
                    <a:lnTo>
                      <a:pt x="4034" y="2011"/>
                    </a:lnTo>
                    <a:lnTo>
                      <a:pt x="4061" y="2132"/>
                    </a:lnTo>
                    <a:lnTo>
                      <a:pt x="4075" y="2254"/>
                    </a:lnTo>
                    <a:lnTo>
                      <a:pt x="4075" y="2375"/>
                    </a:lnTo>
                    <a:lnTo>
                      <a:pt x="4075" y="2510"/>
                    </a:lnTo>
                    <a:lnTo>
                      <a:pt x="4061" y="2632"/>
                    </a:lnTo>
                    <a:lnTo>
                      <a:pt x="4034" y="2753"/>
                    </a:lnTo>
                    <a:lnTo>
                      <a:pt x="3994" y="2874"/>
                    </a:lnTo>
                    <a:lnTo>
                      <a:pt x="3940" y="2996"/>
                    </a:lnTo>
                    <a:lnTo>
                      <a:pt x="3886" y="3104"/>
                    </a:lnTo>
                    <a:lnTo>
                      <a:pt x="3805" y="3212"/>
                    </a:lnTo>
                    <a:lnTo>
                      <a:pt x="3724" y="3306"/>
                    </a:lnTo>
                    <a:lnTo>
                      <a:pt x="3630" y="3387"/>
                    </a:lnTo>
                    <a:lnTo>
                      <a:pt x="3522" y="3455"/>
                    </a:lnTo>
                    <a:lnTo>
                      <a:pt x="3414" y="3522"/>
                    </a:lnTo>
                    <a:lnTo>
                      <a:pt x="3292" y="3576"/>
                    </a:lnTo>
                    <a:lnTo>
                      <a:pt x="3171" y="3616"/>
                    </a:lnTo>
                    <a:lnTo>
                      <a:pt x="3049" y="3643"/>
                    </a:lnTo>
                    <a:lnTo>
                      <a:pt x="2928" y="3657"/>
                    </a:lnTo>
                    <a:lnTo>
                      <a:pt x="2793" y="3643"/>
                    </a:lnTo>
                    <a:lnTo>
                      <a:pt x="1215" y="3657"/>
                    </a:lnTo>
                    <a:lnTo>
                      <a:pt x="1215" y="1121"/>
                    </a:lnTo>
                    <a:close/>
                    <a:moveTo>
                      <a:pt x="243" y="1"/>
                    </a:moveTo>
                    <a:lnTo>
                      <a:pt x="135" y="14"/>
                    </a:lnTo>
                    <a:lnTo>
                      <a:pt x="95" y="28"/>
                    </a:lnTo>
                    <a:lnTo>
                      <a:pt x="68" y="55"/>
                    </a:lnTo>
                    <a:lnTo>
                      <a:pt x="41" y="82"/>
                    </a:lnTo>
                    <a:lnTo>
                      <a:pt x="14" y="122"/>
                    </a:lnTo>
                    <a:lnTo>
                      <a:pt x="1" y="176"/>
                    </a:lnTo>
                    <a:lnTo>
                      <a:pt x="1" y="230"/>
                    </a:lnTo>
                    <a:lnTo>
                      <a:pt x="1" y="6787"/>
                    </a:lnTo>
                    <a:lnTo>
                      <a:pt x="1" y="6841"/>
                    </a:lnTo>
                    <a:lnTo>
                      <a:pt x="14" y="6881"/>
                    </a:lnTo>
                    <a:lnTo>
                      <a:pt x="41" y="6922"/>
                    </a:lnTo>
                    <a:lnTo>
                      <a:pt x="68" y="6962"/>
                    </a:lnTo>
                    <a:lnTo>
                      <a:pt x="95" y="6976"/>
                    </a:lnTo>
                    <a:lnTo>
                      <a:pt x="135" y="7003"/>
                    </a:lnTo>
                    <a:lnTo>
                      <a:pt x="243" y="7016"/>
                    </a:lnTo>
                    <a:lnTo>
                      <a:pt x="1026" y="7016"/>
                    </a:lnTo>
                    <a:lnTo>
                      <a:pt x="1066" y="7003"/>
                    </a:lnTo>
                    <a:lnTo>
                      <a:pt x="1107" y="6976"/>
                    </a:lnTo>
                    <a:lnTo>
                      <a:pt x="1147" y="6962"/>
                    </a:lnTo>
                    <a:lnTo>
                      <a:pt x="1174" y="6922"/>
                    </a:lnTo>
                    <a:lnTo>
                      <a:pt x="1188" y="6881"/>
                    </a:lnTo>
                    <a:lnTo>
                      <a:pt x="1201" y="6841"/>
                    </a:lnTo>
                    <a:lnTo>
                      <a:pt x="1201" y="6787"/>
                    </a:lnTo>
                    <a:lnTo>
                      <a:pt x="1201" y="4777"/>
                    </a:lnTo>
                    <a:lnTo>
                      <a:pt x="2942" y="4777"/>
                    </a:lnTo>
                    <a:lnTo>
                      <a:pt x="3171" y="4763"/>
                    </a:lnTo>
                    <a:lnTo>
                      <a:pt x="3414" y="4750"/>
                    </a:lnTo>
                    <a:lnTo>
                      <a:pt x="3643" y="4696"/>
                    </a:lnTo>
                    <a:lnTo>
                      <a:pt x="3859" y="4628"/>
                    </a:lnTo>
                    <a:lnTo>
                      <a:pt x="4075" y="4520"/>
                    </a:lnTo>
                    <a:lnTo>
                      <a:pt x="4291" y="4412"/>
                    </a:lnTo>
                    <a:lnTo>
                      <a:pt x="4479" y="4277"/>
                    </a:lnTo>
                    <a:lnTo>
                      <a:pt x="4655" y="4116"/>
                    </a:lnTo>
                    <a:lnTo>
                      <a:pt x="4817" y="3940"/>
                    </a:lnTo>
                    <a:lnTo>
                      <a:pt x="4952" y="3738"/>
                    </a:lnTo>
                    <a:lnTo>
                      <a:pt x="5060" y="3535"/>
                    </a:lnTo>
                    <a:lnTo>
                      <a:pt x="5154" y="3320"/>
                    </a:lnTo>
                    <a:lnTo>
                      <a:pt x="5235" y="3090"/>
                    </a:lnTo>
                    <a:lnTo>
                      <a:pt x="5275" y="2847"/>
                    </a:lnTo>
                    <a:lnTo>
                      <a:pt x="5302" y="2618"/>
                    </a:lnTo>
                    <a:lnTo>
                      <a:pt x="5302" y="2375"/>
                    </a:lnTo>
                    <a:lnTo>
                      <a:pt x="5302" y="2146"/>
                    </a:lnTo>
                    <a:lnTo>
                      <a:pt x="5275" y="1903"/>
                    </a:lnTo>
                    <a:lnTo>
                      <a:pt x="5235" y="1674"/>
                    </a:lnTo>
                    <a:lnTo>
                      <a:pt x="5154" y="1444"/>
                    </a:lnTo>
                    <a:lnTo>
                      <a:pt x="5060" y="1229"/>
                    </a:lnTo>
                    <a:lnTo>
                      <a:pt x="4952" y="1026"/>
                    </a:lnTo>
                    <a:lnTo>
                      <a:pt x="4817" y="837"/>
                    </a:lnTo>
                    <a:lnTo>
                      <a:pt x="4655" y="648"/>
                    </a:lnTo>
                    <a:lnTo>
                      <a:pt x="4479" y="500"/>
                    </a:lnTo>
                    <a:lnTo>
                      <a:pt x="4291" y="365"/>
                    </a:lnTo>
                    <a:lnTo>
                      <a:pt x="4075" y="244"/>
                    </a:lnTo>
                    <a:lnTo>
                      <a:pt x="3859" y="149"/>
                    </a:lnTo>
                    <a:lnTo>
                      <a:pt x="3643" y="68"/>
                    </a:lnTo>
                    <a:lnTo>
                      <a:pt x="3414" y="28"/>
                    </a:lnTo>
                    <a:lnTo>
                      <a:pt x="3171"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3" name="Google Shape;2013;p157"/>
              <p:cNvSpPr/>
              <p:nvPr/>
            </p:nvSpPr>
            <p:spPr>
              <a:xfrm>
                <a:off x="2246358" y="1381567"/>
                <a:ext cx="40966" cy="70516"/>
              </a:xfrm>
              <a:custGeom>
                <a:rect b="b" l="l" r="r" t="t"/>
                <a:pathLst>
                  <a:path extrusionOk="0" h="4926" w="2793">
                    <a:moveTo>
                      <a:pt x="1349" y="1"/>
                    </a:moveTo>
                    <a:lnTo>
                      <a:pt x="1201" y="14"/>
                    </a:lnTo>
                    <a:lnTo>
                      <a:pt x="1052" y="28"/>
                    </a:lnTo>
                    <a:lnTo>
                      <a:pt x="904" y="82"/>
                    </a:lnTo>
                    <a:lnTo>
                      <a:pt x="769" y="136"/>
                    </a:lnTo>
                    <a:lnTo>
                      <a:pt x="634" y="203"/>
                    </a:lnTo>
                    <a:lnTo>
                      <a:pt x="513" y="298"/>
                    </a:lnTo>
                    <a:lnTo>
                      <a:pt x="405" y="392"/>
                    </a:lnTo>
                    <a:lnTo>
                      <a:pt x="297" y="500"/>
                    </a:lnTo>
                    <a:lnTo>
                      <a:pt x="216" y="622"/>
                    </a:lnTo>
                    <a:lnTo>
                      <a:pt x="135" y="756"/>
                    </a:lnTo>
                    <a:lnTo>
                      <a:pt x="81" y="891"/>
                    </a:lnTo>
                    <a:lnTo>
                      <a:pt x="41" y="1040"/>
                    </a:lnTo>
                    <a:lnTo>
                      <a:pt x="14" y="1188"/>
                    </a:lnTo>
                    <a:lnTo>
                      <a:pt x="0" y="1337"/>
                    </a:lnTo>
                    <a:lnTo>
                      <a:pt x="14" y="1485"/>
                    </a:lnTo>
                    <a:lnTo>
                      <a:pt x="14" y="4696"/>
                    </a:lnTo>
                    <a:lnTo>
                      <a:pt x="14" y="4736"/>
                    </a:lnTo>
                    <a:lnTo>
                      <a:pt x="27" y="4790"/>
                    </a:lnTo>
                    <a:lnTo>
                      <a:pt x="41" y="4831"/>
                    </a:lnTo>
                    <a:lnTo>
                      <a:pt x="68" y="4858"/>
                    </a:lnTo>
                    <a:lnTo>
                      <a:pt x="108" y="4898"/>
                    </a:lnTo>
                    <a:lnTo>
                      <a:pt x="149" y="4912"/>
                    </a:lnTo>
                    <a:lnTo>
                      <a:pt x="189" y="4925"/>
                    </a:lnTo>
                    <a:lnTo>
                      <a:pt x="931" y="4925"/>
                    </a:lnTo>
                    <a:lnTo>
                      <a:pt x="985" y="4912"/>
                    </a:lnTo>
                    <a:lnTo>
                      <a:pt x="1025" y="4898"/>
                    </a:lnTo>
                    <a:lnTo>
                      <a:pt x="1066" y="4871"/>
                    </a:lnTo>
                    <a:lnTo>
                      <a:pt x="1093" y="4831"/>
                    </a:lnTo>
                    <a:lnTo>
                      <a:pt x="1106" y="4790"/>
                    </a:lnTo>
                    <a:lnTo>
                      <a:pt x="1120" y="4736"/>
                    </a:lnTo>
                    <a:lnTo>
                      <a:pt x="1120" y="4696"/>
                    </a:lnTo>
                    <a:lnTo>
                      <a:pt x="1120" y="1552"/>
                    </a:lnTo>
                    <a:lnTo>
                      <a:pt x="1120" y="1458"/>
                    </a:lnTo>
                    <a:lnTo>
                      <a:pt x="1147" y="1364"/>
                    </a:lnTo>
                    <a:lnTo>
                      <a:pt x="1187" y="1269"/>
                    </a:lnTo>
                    <a:lnTo>
                      <a:pt x="1255" y="1188"/>
                    </a:lnTo>
                    <a:lnTo>
                      <a:pt x="1336" y="1121"/>
                    </a:lnTo>
                    <a:lnTo>
                      <a:pt x="1430" y="1080"/>
                    </a:lnTo>
                    <a:lnTo>
                      <a:pt x="1538" y="1053"/>
                    </a:lnTo>
                    <a:lnTo>
                      <a:pt x="2590" y="1053"/>
                    </a:lnTo>
                    <a:lnTo>
                      <a:pt x="2644" y="1040"/>
                    </a:lnTo>
                    <a:lnTo>
                      <a:pt x="2685" y="1026"/>
                    </a:lnTo>
                    <a:lnTo>
                      <a:pt x="2725" y="986"/>
                    </a:lnTo>
                    <a:lnTo>
                      <a:pt x="2752" y="945"/>
                    </a:lnTo>
                    <a:lnTo>
                      <a:pt x="2779" y="905"/>
                    </a:lnTo>
                    <a:lnTo>
                      <a:pt x="2793" y="851"/>
                    </a:lnTo>
                    <a:lnTo>
                      <a:pt x="2779" y="810"/>
                    </a:lnTo>
                    <a:lnTo>
                      <a:pt x="2779" y="244"/>
                    </a:lnTo>
                    <a:lnTo>
                      <a:pt x="2779" y="190"/>
                    </a:lnTo>
                    <a:lnTo>
                      <a:pt x="2766" y="136"/>
                    </a:lnTo>
                    <a:lnTo>
                      <a:pt x="2752" y="95"/>
                    </a:lnTo>
                    <a:lnTo>
                      <a:pt x="2725" y="68"/>
                    </a:lnTo>
                    <a:lnTo>
                      <a:pt x="2698" y="41"/>
                    </a:lnTo>
                    <a:lnTo>
                      <a:pt x="2658" y="28"/>
                    </a:lnTo>
                    <a:lnTo>
                      <a:pt x="2550" y="14"/>
                    </a:lnTo>
                    <a:lnTo>
                      <a:pt x="1498" y="14"/>
                    </a:lnTo>
                    <a:lnTo>
                      <a:pt x="1349"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4" name="Google Shape;2014;p157"/>
              <p:cNvSpPr/>
              <p:nvPr/>
            </p:nvSpPr>
            <p:spPr>
              <a:xfrm>
                <a:off x="2309869" y="1379834"/>
                <a:ext cx="75010" cy="74939"/>
              </a:xfrm>
              <a:custGeom>
                <a:rect b="b" l="l" r="r" t="t"/>
                <a:pathLst>
                  <a:path extrusionOk="0" h="5235" w="5114">
                    <a:moveTo>
                      <a:pt x="2564" y="1026"/>
                    </a:moveTo>
                    <a:lnTo>
                      <a:pt x="2712" y="1039"/>
                    </a:lnTo>
                    <a:lnTo>
                      <a:pt x="2861" y="1053"/>
                    </a:lnTo>
                    <a:lnTo>
                      <a:pt x="2996" y="1093"/>
                    </a:lnTo>
                    <a:lnTo>
                      <a:pt x="3130" y="1134"/>
                    </a:lnTo>
                    <a:lnTo>
                      <a:pt x="3265" y="1201"/>
                    </a:lnTo>
                    <a:lnTo>
                      <a:pt x="3387" y="1269"/>
                    </a:lnTo>
                    <a:lnTo>
                      <a:pt x="3495" y="1363"/>
                    </a:lnTo>
                    <a:lnTo>
                      <a:pt x="3603" y="1458"/>
                    </a:lnTo>
                    <a:lnTo>
                      <a:pt x="3697" y="1579"/>
                    </a:lnTo>
                    <a:lnTo>
                      <a:pt x="3778" y="1700"/>
                    </a:lnTo>
                    <a:lnTo>
                      <a:pt x="3845" y="1835"/>
                    </a:lnTo>
                    <a:lnTo>
                      <a:pt x="3899" y="1984"/>
                    </a:lnTo>
                    <a:lnTo>
                      <a:pt x="3940" y="2119"/>
                    </a:lnTo>
                    <a:lnTo>
                      <a:pt x="3967" y="2267"/>
                    </a:lnTo>
                    <a:lnTo>
                      <a:pt x="3980" y="2429"/>
                    </a:lnTo>
                    <a:lnTo>
                      <a:pt x="3980" y="2577"/>
                    </a:lnTo>
                    <a:lnTo>
                      <a:pt x="3980" y="2726"/>
                    </a:lnTo>
                    <a:lnTo>
                      <a:pt x="3967" y="2874"/>
                    </a:lnTo>
                    <a:lnTo>
                      <a:pt x="3926" y="3022"/>
                    </a:lnTo>
                    <a:lnTo>
                      <a:pt x="3886" y="3171"/>
                    </a:lnTo>
                    <a:lnTo>
                      <a:pt x="3832" y="3306"/>
                    </a:lnTo>
                    <a:lnTo>
                      <a:pt x="3765" y="3441"/>
                    </a:lnTo>
                    <a:lnTo>
                      <a:pt x="3684" y="3562"/>
                    </a:lnTo>
                    <a:lnTo>
                      <a:pt x="3589" y="3683"/>
                    </a:lnTo>
                    <a:lnTo>
                      <a:pt x="3481" y="3778"/>
                    </a:lnTo>
                    <a:lnTo>
                      <a:pt x="3373" y="3859"/>
                    </a:lnTo>
                    <a:lnTo>
                      <a:pt x="3238" y="3940"/>
                    </a:lnTo>
                    <a:lnTo>
                      <a:pt x="3117" y="3994"/>
                    </a:lnTo>
                    <a:lnTo>
                      <a:pt x="2982" y="4048"/>
                    </a:lnTo>
                    <a:lnTo>
                      <a:pt x="2847" y="4075"/>
                    </a:lnTo>
                    <a:lnTo>
                      <a:pt x="2699" y="4102"/>
                    </a:lnTo>
                    <a:lnTo>
                      <a:pt x="2415" y="4102"/>
                    </a:lnTo>
                    <a:lnTo>
                      <a:pt x="2267" y="4075"/>
                    </a:lnTo>
                    <a:lnTo>
                      <a:pt x="2132" y="4048"/>
                    </a:lnTo>
                    <a:lnTo>
                      <a:pt x="1997" y="3994"/>
                    </a:lnTo>
                    <a:lnTo>
                      <a:pt x="1876" y="3940"/>
                    </a:lnTo>
                    <a:lnTo>
                      <a:pt x="1754" y="3859"/>
                    </a:lnTo>
                    <a:lnTo>
                      <a:pt x="1633" y="3778"/>
                    </a:lnTo>
                    <a:lnTo>
                      <a:pt x="1525" y="3683"/>
                    </a:lnTo>
                    <a:lnTo>
                      <a:pt x="1431" y="3562"/>
                    </a:lnTo>
                    <a:lnTo>
                      <a:pt x="1350" y="3441"/>
                    </a:lnTo>
                    <a:lnTo>
                      <a:pt x="1269" y="3306"/>
                    </a:lnTo>
                    <a:lnTo>
                      <a:pt x="1215" y="3171"/>
                    </a:lnTo>
                    <a:lnTo>
                      <a:pt x="1174" y="3022"/>
                    </a:lnTo>
                    <a:lnTo>
                      <a:pt x="1134" y="2888"/>
                    </a:lnTo>
                    <a:lnTo>
                      <a:pt x="1120" y="2739"/>
                    </a:lnTo>
                    <a:lnTo>
                      <a:pt x="1120" y="2577"/>
                    </a:lnTo>
                    <a:lnTo>
                      <a:pt x="1120" y="2429"/>
                    </a:lnTo>
                    <a:lnTo>
                      <a:pt x="1147" y="2280"/>
                    </a:lnTo>
                    <a:lnTo>
                      <a:pt x="1174" y="2119"/>
                    </a:lnTo>
                    <a:lnTo>
                      <a:pt x="1215" y="1984"/>
                    </a:lnTo>
                    <a:lnTo>
                      <a:pt x="1282" y="1835"/>
                    </a:lnTo>
                    <a:lnTo>
                      <a:pt x="1350" y="1700"/>
                    </a:lnTo>
                    <a:lnTo>
                      <a:pt x="1444" y="1579"/>
                    </a:lnTo>
                    <a:lnTo>
                      <a:pt x="1539" y="1458"/>
                    </a:lnTo>
                    <a:lnTo>
                      <a:pt x="1647" y="1363"/>
                    </a:lnTo>
                    <a:lnTo>
                      <a:pt x="1754" y="1269"/>
                    </a:lnTo>
                    <a:lnTo>
                      <a:pt x="1876" y="1201"/>
                    </a:lnTo>
                    <a:lnTo>
                      <a:pt x="2011" y="1134"/>
                    </a:lnTo>
                    <a:lnTo>
                      <a:pt x="2146" y="1093"/>
                    </a:lnTo>
                    <a:lnTo>
                      <a:pt x="2281" y="1053"/>
                    </a:lnTo>
                    <a:lnTo>
                      <a:pt x="2429" y="1039"/>
                    </a:lnTo>
                    <a:lnTo>
                      <a:pt x="2564" y="1026"/>
                    </a:lnTo>
                    <a:close/>
                    <a:moveTo>
                      <a:pt x="2564" y="1"/>
                    </a:moveTo>
                    <a:lnTo>
                      <a:pt x="2308" y="14"/>
                    </a:lnTo>
                    <a:lnTo>
                      <a:pt x="2051" y="41"/>
                    </a:lnTo>
                    <a:lnTo>
                      <a:pt x="1808" y="108"/>
                    </a:lnTo>
                    <a:lnTo>
                      <a:pt x="1566" y="189"/>
                    </a:lnTo>
                    <a:lnTo>
                      <a:pt x="1336" y="284"/>
                    </a:lnTo>
                    <a:lnTo>
                      <a:pt x="1120" y="405"/>
                    </a:lnTo>
                    <a:lnTo>
                      <a:pt x="905" y="554"/>
                    </a:lnTo>
                    <a:lnTo>
                      <a:pt x="702" y="716"/>
                    </a:lnTo>
                    <a:lnTo>
                      <a:pt x="540" y="904"/>
                    </a:lnTo>
                    <a:lnTo>
                      <a:pt x="392" y="1120"/>
                    </a:lnTo>
                    <a:lnTo>
                      <a:pt x="270" y="1336"/>
                    </a:lnTo>
                    <a:lnTo>
                      <a:pt x="163" y="1579"/>
                    </a:lnTo>
                    <a:lnTo>
                      <a:pt x="82" y="1822"/>
                    </a:lnTo>
                    <a:lnTo>
                      <a:pt x="28" y="2065"/>
                    </a:lnTo>
                    <a:lnTo>
                      <a:pt x="1" y="2321"/>
                    </a:lnTo>
                    <a:lnTo>
                      <a:pt x="1" y="2577"/>
                    </a:lnTo>
                    <a:lnTo>
                      <a:pt x="14" y="2834"/>
                    </a:lnTo>
                    <a:lnTo>
                      <a:pt x="41" y="3090"/>
                    </a:lnTo>
                    <a:lnTo>
                      <a:pt x="95" y="3346"/>
                    </a:lnTo>
                    <a:lnTo>
                      <a:pt x="176" y="3589"/>
                    </a:lnTo>
                    <a:lnTo>
                      <a:pt x="270" y="3818"/>
                    </a:lnTo>
                    <a:lnTo>
                      <a:pt x="405" y="4048"/>
                    </a:lnTo>
                    <a:lnTo>
                      <a:pt x="554" y="4250"/>
                    </a:lnTo>
                    <a:lnTo>
                      <a:pt x="716" y="4452"/>
                    </a:lnTo>
                    <a:lnTo>
                      <a:pt x="905" y="4628"/>
                    </a:lnTo>
                    <a:lnTo>
                      <a:pt x="1107" y="4776"/>
                    </a:lnTo>
                    <a:lnTo>
                      <a:pt x="1336" y="4911"/>
                    </a:lnTo>
                    <a:lnTo>
                      <a:pt x="1566" y="5019"/>
                    </a:lnTo>
                    <a:lnTo>
                      <a:pt x="1808" y="5114"/>
                    </a:lnTo>
                    <a:lnTo>
                      <a:pt x="2051" y="5181"/>
                    </a:lnTo>
                    <a:lnTo>
                      <a:pt x="2308" y="5221"/>
                    </a:lnTo>
                    <a:lnTo>
                      <a:pt x="2564" y="5235"/>
                    </a:lnTo>
                    <a:lnTo>
                      <a:pt x="2820" y="5221"/>
                    </a:lnTo>
                    <a:lnTo>
                      <a:pt x="3077" y="5181"/>
                    </a:lnTo>
                    <a:lnTo>
                      <a:pt x="3319" y="5114"/>
                    </a:lnTo>
                    <a:lnTo>
                      <a:pt x="3562" y="5019"/>
                    </a:lnTo>
                    <a:lnTo>
                      <a:pt x="3792" y="4911"/>
                    </a:lnTo>
                    <a:lnTo>
                      <a:pt x="4007" y="4776"/>
                    </a:lnTo>
                    <a:lnTo>
                      <a:pt x="4210" y="4628"/>
                    </a:lnTo>
                    <a:lnTo>
                      <a:pt x="4399" y="4452"/>
                    </a:lnTo>
                    <a:lnTo>
                      <a:pt x="4574" y="4250"/>
                    </a:lnTo>
                    <a:lnTo>
                      <a:pt x="4722" y="4048"/>
                    </a:lnTo>
                    <a:lnTo>
                      <a:pt x="4844" y="3818"/>
                    </a:lnTo>
                    <a:lnTo>
                      <a:pt x="4952" y="3589"/>
                    </a:lnTo>
                    <a:lnTo>
                      <a:pt x="5033" y="3346"/>
                    </a:lnTo>
                    <a:lnTo>
                      <a:pt x="5087" y="3090"/>
                    </a:lnTo>
                    <a:lnTo>
                      <a:pt x="5114" y="2834"/>
                    </a:lnTo>
                    <a:lnTo>
                      <a:pt x="5114" y="2577"/>
                    </a:lnTo>
                    <a:lnTo>
                      <a:pt x="5114" y="2321"/>
                    </a:lnTo>
                    <a:lnTo>
                      <a:pt x="5087" y="2065"/>
                    </a:lnTo>
                    <a:lnTo>
                      <a:pt x="5033" y="1822"/>
                    </a:lnTo>
                    <a:lnTo>
                      <a:pt x="4952" y="1579"/>
                    </a:lnTo>
                    <a:lnTo>
                      <a:pt x="4857" y="1336"/>
                    </a:lnTo>
                    <a:lnTo>
                      <a:pt x="4722" y="1120"/>
                    </a:lnTo>
                    <a:lnTo>
                      <a:pt x="4574" y="904"/>
                    </a:lnTo>
                    <a:lnTo>
                      <a:pt x="4412" y="716"/>
                    </a:lnTo>
                    <a:lnTo>
                      <a:pt x="4210" y="554"/>
                    </a:lnTo>
                    <a:lnTo>
                      <a:pt x="4007" y="405"/>
                    </a:lnTo>
                    <a:lnTo>
                      <a:pt x="3778" y="284"/>
                    </a:lnTo>
                    <a:lnTo>
                      <a:pt x="3549" y="189"/>
                    </a:lnTo>
                    <a:lnTo>
                      <a:pt x="3306" y="108"/>
                    </a:lnTo>
                    <a:lnTo>
                      <a:pt x="3063" y="41"/>
                    </a:lnTo>
                    <a:lnTo>
                      <a:pt x="2820" y="14"/>
                    </a:lnTo>
                    <a:lnTo>
                      <a:pt x="2564"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5" name="Google Shape;2015;p157"/>
              <p:cNvSpPr/>
              <p:nvPr/>
            </p:nvSpPr>
            <p:spPr>
              <a:xfrm>
                <a:off x="2414947" y="1379834"/>
                <a:ext cx="72237" cy="100434"/>
              </a:xfrm>
              <a:custGeom>
                <a:rect b="b" l="l" r="r" t="t"/>
                <a:pathLst>
                  <a:path extrusionOk="0" h="7016" w="4925">
                    <a:moveTo>
                      <a:pt x="2577" y="1026"/>
                    </a:moveTo>
                    <a:lnTo>
                      <a:pt x="2712" y="1039"/>
                    </a:lnTo>
                    <a:lnTo>
                      <a:pt x="2847" y="1080"/>
                    </a:lnTo>
                    <a:lnTo>
                      <a:pt x="2968" y="1120"/>
                    </a:lnTo>
                    <a:lnTo>
                      <a:pt x="3090" y="1188"/>
                    </a:lnTo>
                    <a:lnTo>
                      <a:pt x="3211" y="1255"/>
                    </a:lnTo>
                    <a:lnTo>
                      <a:pt x="3305" y="1350"/>
                    </a:lnTo>
                    <a:lnTo>
                      <a:pt x="3400" y="1444"/>
                    </a:lnTo>
                    <a:lnTo>
                      <a:pt x="3494" y="1579"/>
                    </a:lnTo>
                    <a:lnTo>
                      <a:pt x="3575" y="1700"/>
                    </a:lnTo>
                    <a:lnTo>
                      <a:pt x="3643" y="1835"/>
                    </a:lnTo>
                    <a:lnTo>
                      <a:pt x="3697" y="1984"/>
                    </a:lnTo>
                    <a:lnTo>
                      <a:pt x="3737" y="2132"/>
                    </a:lnTo>
                    <a:lnTo>
                      <a:pt x="3764" y="2280"/>
                    </a:lnTo>
                    <a:lnTo>
                      <a:pt x="3778" y="2429"/>
                    </a:lnTo>
                    <a:lnTo>
                      <a:pt x="3778" y="2577"/>
                    </a:lnTo>
                    <a:lnTo>
                      <a:pt x="3778" y="2739"/>
                    </a:lnTo>
                    <a:lnTo>
                      <a:pt x="3764" y="2888"/>
                    </a:lnTo>
                    <a:lnTo>
                      <a:pt x="3737" y="3036"/>
                    </a:lnTo>
                    <a:lnTo>
                      <a:pt x="3697" y="3184"/>
                    </a:lnTo>
                    <a:lnTo>
                      <a:pt x="3643" y="3319"/>
                    </a:lnTo>
                    <a:lnTo>
                      <a:pt x="3575" y="3454"/>
                    </a:lnTo>
                    <a:lnTo>
                      <a:pt x="3494" y="3589"/>
                    </a:lnTo>
                    <a:lnTo>
                      <a:pt x="3400" y="3710"/>
                    </a:lnTo>
                    <a:lnTo>
                      <a:pt x="3319" y="3818"/>
                    </a:lnTo>
                    <a:lnTo>
                      <a:pt x="3211" y="3899"/>
                    </a:lnTo>
                    <a:lnTo>
                      <a:pt x="3103" y="3980"/>
                    </a:lnTo>
                    <a:lnTo>
                      <a:pt x="2982" y="4048"/>
                    </a:lnTo>
                    <a:lnTo>
                      <a:pt x="2847" y="4088"/>
                    </a:lnTo>
                    <a:lnTo>
                      <a:pt x="2712" y="4129"/>
                    </a:lnTo>
                    <a:lnTo>
                      <a:pt x="2577" y="4156"/>
                    </a:lnTo>
                    <a:lnTo>
                      <a:pt x="2307" y="4156"/>
                    </a:lnTo>
                    <a:lnTo>
                      <a:pt x="2172" y="4129"/>
                    </a:lnTo>
                    <a:lnTo>
                      <a:pt x="2037" y="4102"/>
                    </a:lnTo>
                    <a:lnTo>
                      <a:pt x="1916" y="4048"/>
                    </a:lnTo>
                    <a:lnTo>
                      <a:pt x="1794" y="3980"/>
                    </a:lnTo>
                    <a:lnTo>
                      <a:pt x="1687" y="3899"/>
                    </a:lnTo>
                    <a:lnTo>
                      <a:pt x="1579" y="3818"/>
                    </a:lnTo>
                    <a:lnTo>
                      <a:pt x="1484" y="3710"/>
                    </a:lnTo>
                    <a:lnTo>
                      <a:pt x="1390" y="3589"/>
                    </a:lnTo>
                    <a:lnTo>
                      <a:pt x="1309" y="3454"/>
                    </a:lnTo>
                    <a:lnTo>
                      <a:pt x="1241" y="3319"/>
                    </a:lnTo>
                    <a:lnTo>
                      <a:pt x="1187" y="3184"/>
                    </a:lnTo>
                    <a:lnTo>
                      <a:pt x="1147" y="3036"/>
                    </a:lnTo>
                    <a:lnTo>
                      <a:pt x="1120" y="2888"/>
                    </a:lnTo>
                    <a:lnTo>
                      <a:pt x="1106" y="2739"/>
                    </a:lnTo>
                    <a:lnTo>
                      <a:pt x="1106" y="2577"/>
                    </a:lnTo>
                    <a:lnTo>
                      <a:pt x="1106" y="2429"/>
                    </a:lnTo>
                    <a:lnTo>
                      <a:pt x="1120" y="2280"/>
                    </a:lnTo>
                    <a:lnTo>
                      <a:pt x="1147" y="2132"/>
                    </a:lnTo>
                    <a:lnTo>
                      <a:pt x="1187" y="1984"/>
                    </a:lnTo>
                    <a:lnTo>
                      <a:pt x="1228" y="1835"/>
                    </a:lnTo>
                    <a:lnTo>
                      <a:pt x="1295" y="1700"/>
                    </a:lnTo>
                    <a:lnTo>
                      <a:pt x="1376" y="1579"/>
                    </a:lnTo>
                    <a:lnTo>
                      <a:pt x="1471" y="1444"/>
                    </a:lnTo>
                    <a:lnTo>
                      <a:pt x="1565" y="1350"/>
                    </a:lnTo>
                    <a:lnTo>
                      <a:pt x="1660" y="1269"/>
                    </a:lnTo>
                    <a:lnTo>
                      <a:pt x="1781" y="1188"/>
                    </a:lnTo>
                    <a:lnTo>
                      <a:pt x="1902" y="1120"/>
                    </a:lnTo>
                    <a:lnTo>
                      <a:pt x="2024" y="1080"/>
                    </a:lnTo>
                    <a:lnTo>
                      <a:pt x="2159" y="1039"/>
                    </a:lnTo>
                    <a:lnTo>
                      <a:pt x="2294" y="1026"/>
                    </a:lnTo>
                    <a:close/>
                    <a:moveTo>
                      <a:pt x="2550" y="1"/>
                    </a:moveTo>
                    <a:lnTo>
                      <a:pt x="2428" y="14"/>
                    </a:lnTo>
                    <a:lnTo>
                      <a:pt x="2294" y="41"/>
                    </a:lnTo>
                    <a:lnTo>
                      <a:pt x="2172" y="68"/>
                    </a:lnTo>
                    <a:lnTo>
                      <a:pt x="2051" y="95"/>
                    </a:lnTo>
                    <a:lnTo>
                      <a:pt x="1929" y="149"/>
                    </a:lnTo>
                    <a:lnTo>
                      <a:pt x="1821" y="203"/>
                    </a:lnTo>
                    <a:lnTo>
                      <a:pt x="1713" y="257"/>
                    </a:lnTo>
                    <a:lnTo>
                      <a:pt x="1619" y="324"/>
                    </a:lnTo>
                    <a:lnTo>
                      <a:pt x="1525" y="392"/>
                    </a:lnTo>
                    <a:lnTo>
                      <a:pt x="1444" y="459"/>
                    </a:lnTo>
                    <a:lnTo>
                      <a:pt x="1363" y="540"/>
                    </a:lnTo>
                    <a:lnTo>
                      <a:pt x="1295" y="635"/>
                    </a:lnTo>
                    <a:lnTo>
                      <a:pt x="1228" y="729"/>
                    </a:lnTo>
                    <a:lnTo>
                      <a:pt x="1174" y="823"/>
                    </a:lnTo>
                    <a:lnTo>
                      <a:pt x="1133" y="931"/>
                    </a:lnTo>
                    <a:lnTo>
                      <a:pt x="1106" y="931"/>
                    </a:lnTo>
                    <a:lnTo>
                      <a:pt x="998" y="324"/>
                    </a:lnTo>
                    <a:lnTo>
                      <a:pt x="998" y="284"/>
                    </a:lnTo>
                    <a:lnTo>
                      <a:pt x="972" y="243"/>
                    </a:lnTo>
                    <a:lnTo>
                      <a:pt x="958" y="203"/>
                    </a:lnTo>
                    <a:lnTo>
                      <a:pt x="918" y="176"/>
                    </a:lnTo>
                    <a:lnTo>
                      <a:pt x="877" y="149"/>
                    </a:lnTo>
                    <a:lnTo>
                      <a:pt x="837" y="135"/>
                    </a:lnTo>
                    <a:lnTo>
                      <a:pt x="230" y="135"/>
                    </a:lnTo>
                    <a:lnTo>
                      <a:pt x="189" y="122"/>
                    </a:lnTo>
                    <a:lnTo>
                      <a:pt x="135" y="135"/>
                    </a:lnTo>
                    <a:lnTo>
                      <a:pt x="95" y="162"/>
                    </a:lnTo>
                    <a:lnTo>
                      <a:pt x="68" y="189"/>
                    </a:lnTo>
                    <a:lnTo>
                      <a:pt x="27" y="230"/>
                    </a:lnTo>
                    <a:lnTo>
                      <a:pt x="14" y="270"/>
                    </a:lnTo>
                    <a:lnTo>
                      <a:pt x="0" y="311"/>
                    </a:lnTo>
                    <a:lnTo>
                      <a:pt x="0" y="365"/>
                    </a:lnTo>
                    <a:lnTo>
                      <a:pt x="0" y="6773"/>
                    </a:lnTo>
                    <a:lnTo>
                      <a:pt x="0" y="6827"/>
                    </a:lnTo>
                    <a:lnTo>
                      <a:pt x="14" y="6881"/>
                    </a:lnTo>
                    <a:lnTo>
                      <a:pt x="27" y="6921"/>
                    </a:lnTo>
                    <a:lnTo>
                      <a:pt x="54" y="6962"/>
                    </a:lnTo>
                    <a:lnTo>
                      <a:pt x="95" y="6989"/>
                    </a:lnTo>
                    <a:lnTo>
                      <a:pt x="149" y="7016"/>
                    </a:lnTo>
                    <a:lnTo>
                      <a:pt x="931" y="7016"/>
                    </a:lnTo>
                    <a:lnTo>
                      <a:pt x="985" y="7002"/>
                    </a:lnTo>
                    <a:lnTo>
                      <a:pt x="1025" y="6989"/>
                    </a:lnTo>
                    <a:lnTo>
                      <a:pt x="1066" y="6962"/>
                    </a:lnTo>
                    <a:lnTo>
                      <a:pt x="1093" y="6921"/>
                    </a:lnTo>
                    <a:lnTo>
                      <a:pt x="1106" y="6881"/>
                    </a:lnTo>
                    <a:lnTo>
                      <a:pt x="1120" y="6827"/>
                    </a:lnTo>
                    <a:lnTo>
                      <a:pt x="1120" y="6786"/>
                    </a:lnTo>
                    <a:lnTo>
                      <a:pt x="1120" y="4237"/>
                    </a:lnTo>
                    <a:lnTo>
                      <a:pt x="1147" y="4237"/>
                    </a:lnTo>
                    <a:lnTo>
                      <a:pt x="1187" y="4345"/>
                    </a:lnTo>
                    <a:lnTo>
                      <a:pt x="1241" y="4439"/>
                    </a:lnTo>
                    <a:lnTo>
                      <a:pt x="1295" y="4533"/>
                    </a:lnTo>
                    <a:lnTo>
                      <a:pt x="1363" y="4628"/>
                    </a:lnTo>
                    <a:lnTo>
                      <a:pt x="1444" y="4709"/>
                    </a:lnTo>
                    <a:lnTo>
                      <a:pt x="1525" y="4776"/>
                    </a:lnTo>
                    <a:lnTo>
                      <a:pt x="1619" y="4844"/>
                    </a:lnTo>
                    <a:lnTo>
                      <a:pt x="1713" y="4911"/>
                    </a:lnTo>
                    <a:lnTo>
                      <a:pt x="1821" y="4965"/>
                    </a:lnTo>
                    <a:lnTo>
                      <a:pt x="1943" y="5019"/>
                    </a:lnTo>
                    <a:lnTo>
                      <a:pt x="2064" y="5060"/>
                    </a:lnTo>
                    <a:lnTo>
                      <a:pt x="2186" y="5100"/>
                    </a:lnTo>
                    <a:lnTo>
                      <a:pt x="2307" y="5127"/>
                    </a:lnTo>
                    <a:lnTo>
                      <a:pt x="2428" y="5154"/>
                    </a:lnTo>
                    <a:lnTo>
                      <a:pt x="2550" y="5154"/>
                    </a:lnTo>
                    <a:lnTo>
                      <a:pt x="2685" y="5167"/>
                    </a:lnTo>
                    <a:lnTo>
                      <a:pt x="2914" y="5154"/>
                    </a:lnTo>
                    <a:lnTo>
                      <a:pt x="3143" y="5127"/>
                    </a:lnTo>
                    <a:lnTo>
                      <a:pt x="3359" y="5073"/>
                    </a:lnTo>
                    <a:lnTo>
                      <a:pt x="3575" y="4992"/>
                    </a:lnTo>
                    <a:lnTo>
                      <a:pt x="3778" y="4898"/>
                    </a:lnTo>
                    <a:lnTo>
                      <a:pt x="3980" y="4763"/>
                    </a:lnTo>
                    <a:lnTo>
                      <a:pt x="4155" y="4628"/>
                    </a:lnTo>
                    <a:lnTo>
                      <a:pt x="4317" y="4452"/>
                    </a:lnTo>
                    <a:lnTo>
                      <a:pt x="4466" y="4250"/>
                    </a:lnTo>
                    <a:lnTo>
                      <a:pt x="4600" y="4034"/>
                    </a:lnTo>
                    <a:lnTo>
                      <a:pt x="4708" y="3805"/>
                    </a:lnTo>
                    <a:lnTo>
                      <a:pt x="4789" y="3576"/>
                    </a:lnTo>
                    <a:lnTo>
                      <a:pt x="4857" y="3333"/>
                    </a:lnTo>
                    <a:lnTo>
                      <a:pt x="4897" y="3090"/>
                    </a:lnTo>
                    <a:lnTo>
                      <a:pt x="4924" y="2834"/>
                    </a:lnTo>
                    <a:lnTo>
                      <a:pt x="4924" y="2577"/>
                    </a:lnTo>
                    <a:lnTo>
                      <a:pt x="4924" y="2334"/>
                    </a:lnTo>
                    <a:lnTo>
                      <a:pt x="4897" y="2078"/>
                    </a:lnTo>
                    <a:lnTo>
                      <a:pt x="4857" y="1835"/>
                    </a:lnTo>
                    <a:lnTo>
                      <a:pt x="4789" y="1592"/>
                    </a:lnTo>
                    <a:lnTo>
                      <a:pt x="4708" y="1363"/>
                    </a:lnTo>
                    <a:lnTo>
                      <a:pt x="4587" y="1134"/>
                    </a:lnTo>
                    <a:lnTo>
                      <a:pt x="4466" y="918"/>
                    </a:lnTo>
                    <a:lnTo>
                      <a:pt x="4317" y="716"/>
                    </a:lnTo>
                    <a:lnTo>
                      <a:pt x="4155" y="554"/>
                    </a:lnTo>
                    <a:lnTo>
                      <a:pt x="3980" y="405"/>
                    </a:lnTo>
                    <a:lnTo>
                      <a:pt x="3778" y="270"/>
                    </a:lnTo>
                    <a:lnTo>
                      <a:pt x="3575" y="176"/>
                    </a:lnTo>
                    <a:lnTo>
                      <a:pt x="3359" y="95"/>
                    </a:lnTo>
                    <a:lnTo>
                      <a:pt x="3130" y="41"/>
                    </a:lnTo>
                    <a:lnTo>
                      <a:pt x="2901"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6" name="Google Shape;2016;p157"/>
              <p:cNvSpPr/>
              <p:nvPr/>
            </p:nvSpPr>
            <p:spPr>
              <a:xfrm>
                <a:off x="2514466" y="1380035"/>
                <a:ext cx="70272" cy="73393"/>
              </a:xfrm>
              <a:custGeom>
                <a:rect b="b" l="l" r="r" t="t"/>
                <a:pathLst>
                  <a:path extrusionOk="0" h="5127" w="4791">
                    <a:moveTo>
                      <a:pt x="2524" y="971"/>
                    </a:moveTo>
                    <a:lnTo>
                      <a:pt x="2659" y="985"/>
                    </a:lnTo>
                    <a:lnTo>
                      <a:pt x="2780" y="1012"/>
                    </a:lnTo>
                    <a:lnTo>
                      <a:pt x="2901" y="1039"/>
                    </a:lnTo>
                    <a:lnTo>
                      <a:pt x="3023" y="1093"/>
                    </a:lnTo>
                    <a:lnTo>
                      <a:pt x="3144" y="1160"/>
                    </a:lnTo>
                    <a:lnTo>
                      <a:pt x="3239" y="1228"/>
                    </a:lnTo>
                    <a:lnTo>
                      <a:pt x="3347" y="1309"/>
                    </a:lnTo>
                    <a:lnTo>
                      <a:pt x="3428" y="1417"/>
                    </a:lnTo>
                    <a:lnTo>
                      <a:pt x="3509" y="1524"/>
                    </a:lnTo>
                    <a:lnTo>
                      <a:pt x="3576" y="1632"/>
                    </a:lnTo>
                    <a:lnTo>
                      <a:pt x="3630" y="1754"/>
                    </a:lnTo>
                    <a:lnTo>
                      <a:pt x="3670" y="1875"/>
                    </a:lnTo>
                    <a:lnTo>
                      <a:pt x="3697" y="1997"/>
                    </a:lnTo>
                    <a:lnTo>
                      <a:pt x="3724" y="2132"/>
                    </a:lnTo>
                    <a:lnTo>
                      <a:pt x="3724" y="2266"/>
                    </a:lnTo>
                    <a:lnTo>
                      <a:pt x="1053" y="2266"/>
                    </a:lnTo>
                    <a:lnTo>
                      <a:pt x="1053" y="2253"/>
                    </a:lnTo>
                    <a:lnTo>
                      <a:pt x="1080" y="2118"/>
                    </a:lnTo>
                    <a:lnTo>
                      <a:pt x="1107" y="1997"/>
                    </a:lnTo>
                    <a:lnTo>
                      <a:pt x="1148" y="1875"/>
                    </a:lnTo>
                    <a:lnTo>
                      <a:pt x="1202" y="1754"/>
                    </a:lnTo>
                    <a:lnTo>
                      <a:pt x="1256" y="1632"/>
                    </a:lnTo>
                    <a:lnTo>
                      <a:pt x="1323" y="1524"/>
                    </a:lnTo>
                    <a:lnTo>
                      <a:pt x="1404" y="1417"/>
                    </a:lnTo>
                    <a:lnTo>
                      <a:pt x="1498" y="1309"/>
                    </a:lnTo>
                    <a:lnTo>
                      <a:pt x="1593" y="1228"/>
                    </a:lnTo>
                    <a:lnTo>
                      <a:pt x="1687" y="1160"/>
                    </a:lnTo>
                    <a:lnTo>
                      <a:pt x="1795" y="1093"/>
                    </a:lnTo>
                    <a:lnTo>
                      <a:pt x="1917" y="1052"/>
                    </a:lnTo>
                    <a:lnTo>
                      <a:pt x="2025" y="1012"/>
                    </a:lnTo>
                    <a:lnTo>
                      <a:pt x="2146" y="985"/>
                    </a:lnTo>
                    <a:lnTo>
                      <a:pt x="2281" y="971"/>
                    </a:lnTo>
                    <a:close/>
                    <a:moveTo>
                      <a:pt x="2186" y="0"/>
                    </a:moveTo>
                    <a:lnTo>
                      <a:pt x="1944" y="27"/>
                    </a:lnTo>
                    <a:lnTo>
                      <a:pt x="1701" y="81"/>
                    </a:lnTo>
                    <a:lnTo>
                      <a:pt x="1471" y="162"/>
                    </a:lnTo>
                    <a:lnTo>
                      <a:pt x="1256" y="256"/>
                    </a:lnTo>
                    <a:lnTo>
                      <a:pt x="1040" y="391"/>
                    </a:lnTo>
                    <a:lnTo>
                      <a:pt x="851" y="540"/>
                    </a:lnTo>
                    <a:lnTo>
                      <a:pt x="662" y="702"/>
                    </a:lnTo>
                    <a:lnTo>
                      <a:pt x="500" y="904"/>
                    </a:lnTo>
                    <a:lnTo>
                      <a:pt x="365" y="1106"/>
                    </a:lnTo>
                    <a:lnTo>
                      <a:pt x="244" y="1336"/>
                    </a:lnTo>
                    <a:lnTo>
                      <a:pt x="149" y="1565"/>
                    </a:lnTo>
                    <a:lnTo>
                      <a:pt x="68" y="1808"/>
                    </a:lnTo>
                    <a:lnTo>
                      <a:pt x="28" y="2064"/>
                    </a:lnTo>
                    <a:lnTo>
                      <a:pt x="1" y="2307"/>
                    </a:lnTo>
                    <a:lnTo>
                      <a:pt x="1" y="2563"/>
                    </a:lnTo>
                    <a:lnTo>
                      <a:pt x="1" y="2820"/>
                    </a:lnTo>
                    <a:lnTo>
                      <a:pt x="28" y="3076"/>
                    </a:lnTo>
                    <a:lnTo>
                      <a:pt x="82" y="3332"/>
                    </a:lnTo>
                    <a:lnTo>
                      <a:pt x="163" y="3575"/>
                    </a:lnTo>
                    <a:lnTo>
                      <a:pt x="257" y="3804"/>
                    </a:lnTo>
                    <a:lnTo>
                      <a:pt x="379" y="4034"/>
                    </a:lnTo>
                    <a:lnTo>
                      <a:pt x="527" y="4236"/>
                    </a:lnTo>
                    <a:lnTo>
                      <a:pt x="689" y="4425"/>
                    </a:lnTo>
                    <a:lnTo>
                      <a:pt x="851" y="4560"/>
                    </a:lnTo>
                    <a:lnTo>
                      <a:pt x="1013" y="4681"/>
                    </a:lnTo>
                    <a:lnTo>
                      <a:pt x="1188" y="4789"/>
                    </a:lnTo>
                    <a:lnTo>
                      <a:pt x="1364" y="4884"/>
                    </a:lnTo>
                    <a:lnTo>
                      <a:pt x="1552" y="4965"/>
                    </a:lnTo>
                    <a:lnTo>
                      <a:pt x="1741" y="5032"/>
                    </a:lnTo>
                    <a:lnTo>
                      <a:pt x="1944" y="5073"/>
                    </a:lnTo>
                    <a:lnTo>
                      <a:pt x="2146" y="5113"/>
                    </a:lnTo>
                    <a:lnTo>
                      <a:pt x="2348" y="5126"/>
                    </a:lnTo>
                    <a:lnTo>
                      <a:pt x="2551" y="5126"/>
                    </a:lnTo>
                    <a:lnTo>
                      <a:pt x="2753" y="5113"/>
                    </a:lnTo>
                    <a:lnTo>
                      <a:pt x="2955" y="5086"/>
                    </a:lnTo>
                    <a:lnTo>
                      <a:pt x="3158" y="5046"/>
                    </a:lnTo>
                    <a:lnTo>
                      <a:pt x="3347" y="4978"/>
                    </a:lnTo>
                    <a:lnTo>
                      <a:pt x="3536" y="4911"/>
                    </a:lnTo>
                    <a:lnTo>
                      <a:pt x="3724" y="4816"/>
                    </a:lnTo>
                    <a:lnTo>
                      <a:pt x="3859" y="4735"/>
                    </a:lnTo>
                    <a:lnTo>
                      <a:pt x="3981" y="4654"/>
                    </a:lnTo>
                    <a:lnTo>
                      <a:pt x="4102" y="4546"/>
                    </a:lnTo>
                    <a:lnTo>
                      <a:pt x="4210" y="4452"/>
                    </a:lnTo>
                    <a:lnTo>
                      <a:pt x="4318" y="4331"/>
                    </a:lnTo>
                    <a:lnTo>
                      <a:pt x="4412" y="4209"/>
                    </a:lnTo>
                    <a:lnTo>
                      <a:pt x="4493" y="4088"/>
                    </a:lnTo>
                    <a:lnTo>
                      <a:pt x="4574" y="3953"/>
                    </a:lnTo>
                    <a:lnTo>
                      <a:pt x="4601" y="3899"/>
                    </a:lnTo>
                    <a:lnTo>
                      <a:pt x="4615" y="3831"/>
                    </a:lnTo>
                    <a:lnTo>
                      <a:pt x="4601" y="3777"/>
                    </a:lnTo>
                    <a:lnTo>
                      <a:pt x="4574" y="3737"/>
                    </a:lnTo>
                    <a:lnTo>
                      <a:pt x="4520" y="3696"/>
                    </a:lnTo>
                    <a:lnTo>
                      <a:pt x="4453" y="3656"/>
                    </a:lnTo>
                    <a:lnTo>
                      <a:pt x="3994" y="3467"/>
                    </a:lnTo>
                    <a:lnTo>
                      <a:pt x="3940" y="3454"/>
                    </a:lnTo>
                    <a:lnTo>
                      <a:pt x="3886" y="3440"/>
                    </a:lnTo>
                    <a:lnTo>
                      <a:pt x="3832" y="3454"/>
                    </a:lnTo>
                    <a:lnTo>
                      <a:pt x="3778" y="3481"/>
                    </a:lnTo>
                    <a:lnTo>
                      <a:pt x="3724" y="3521"/>
                    </a:lnTo>
                    <a:lnTo>
                      <a:pt x="3684" y="3562"/>
                    </a:lnTo>
                    <a:lnTo>
                      <a:pt x="3576" y="3710"/>
                    </a:lnTo>
                    <a:lnTo>
                      <a:pt x="3468" y="3831"/>
                    </a:lnTo>
                    <a:lnTo>
                      <a:pt x="3333" y="3939"/>
                    </a:lnTo>
                    <a:lnTo>
                      <a:pt x="3171" y="4034"/>
                    </a:lnTo>
                    <a:lnTo>
                      <a:pt x="3023" y="4101"/>
                    </a:lnTo>
                    <a:lnTo>
                      <a:pt x="2847" y="4155"/>
                    </a:lnTo>
                    <a:lnTo>
                      <a:pt x="2672" y="4169"/>
                    </a:lnTo>
                    <a:lnTo>
                      <a:pt x="2375" y="4169"/>
                    </a:lnTo>
                    <a:lnTo>
                      <a:pt x="2240" y="4155"/>
                    </a:lnTo>
                    <a:lnTo>
                      <a:pt x="2106" y="4128"/>
                    </a:lnTo>
                    <a:lnTo>
                      <a:pt x="1984" y="4101"/>
                    </a:lnTo>
                    <a:lnTo>
                      <a:pt x="1863" y="4047"/>
                    </a:lnTo>
                    <a:lnTo>
                      <a:pt x="1755" y="3993"/>
                    </a:lnTo>
                    <a:lnTo>
                      <a:pt x="1633" y="3926"/>
                    </a:lnTo>
                    <a:lnTo>
                      <a:pt x="1539" y="3845"/>
                    </a:lnTo>
                    <a:lnTo>
                      <a:pt x="1444" y="3750"/>
                    </a:lnTo>
                    <a:lnTo>
                      <a:pt x="1364" y="3643"/>
                    </a:lnTo>
                    <a:lnTo>
                      <a:pt x="1283" y="3535"/>
                    </a:lnTo>
                    <a:lnTo>
                      <a:pt x="1215" y="3427"/>
                    </a:lnTo>
                    <a:lnTo>
                      <a:pt x="1161" y="3305"/>
                    </a:lnTo>
                    <a:lnTo>
                      <a:pt x="1121" y="3184"/>
                    </a:lnTo>
                    <a:lnTo>
                      <a:pt x="1094" y="3062"/>
                    </a:lnTo>
                    <a:lnTo>
                      <a:pt x="1067" y="2928"/>
                    </a:lnTo>
                    <a:lnTo>
                      <a:pt x="4615" y="2928"/>
                    </a:lnTo>
                    <a:lnTo>
                      <a:pt x="4655" y="2914"/>
                    </a:lnTo>
                    <a:lnTo>
                      <a:pt x="4696" y="2901"/>
                    </a:lnTo>
                    <a:lnTo>
                      <a:pt x="4736" y="2874"/>
                    </a:lnTo>
                    <a:lnTo>
                      <a:pt x="4763" y="2833"/>
                    </a:lnTo>
                    <a:lnTo>
                      <a:pt x="4790" y="2793"/>
                    </a:lnTo>
                    <a:lnTo>
                      <a:pt x="4790" y="2739"/>
                    </a:lnTo>
                    <a:lnTo>
                      <a:pt x="4790" y="2698"/>
                    </a:lnTo>
                    <a:lnTo>
                      <a:pt x="4790" y="2496"/>
                    </a:lnTo>
                    <a:lnTo>
                      <a:pt x="4790" y="2253"/>
                    </a:lnTo>
                    <a:lnTo>
                      <a:pt x="4763" y="2010"/>
                    </a:lnTo>
                    <a:lnTo>
                      <a:pt x="4723" y="1767"/>
                    </a:lnTo>
                    <a:lnTo>
                      <a:pt x="4642" y="1524"/>
                    </a:lnTo>
                    <a:lnTo>
                      <a:pt x="4547" y="1309"/>
                    </a:lnTo>
                    <a:lnTo>
                      <a:pt x="4439" y="1079"/>
                    </a:lnTo>
                    <a:lnTo>
                      <a:pt x="4304" y="877"/>
                    </a:lnTo>
                    <a:lnTo>
                      <a:pt x="4143" y="688"/>
                    </a:lnTo>
                    <a:lnTo>
                      <a:pt x="3967" y="526"/>
                    </a:lnTo>
                    <a:lnTo>
                      <a:pt x="3778" y="378"/>
                    </a:lnTo>
                    <a:lnTo>
                      <a:pt x="3576" y="256"/>
                    </a:lnTo>
                    <a:lnTo>
                      <a:pt x="3360" y="162"/>
                    </a:lnTo>
                    <a:lnTo>
                      <a:pt x="3131" y="81"/>
                    </a:lnTo>
                    <a:lnTo>
                      <a:pt x="2901" y="27"/>
                    </a:lnTo>
                    <a:lnTo>
                      <a:pt x="2672"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7" name="Google Shape;2017;p157"/>
              <p:cNvSpPr/>
              <p:nvPr/>
            </p:nvSpPr>
            <p:spPr>
              <a:xfrm>
                <a:off x="2613603" y="1381567"/>
                <a:ext cx="40776" cy="70516"/>
              </a:xfrm>
              <a:custGeom>
                <a:rect b="b" l="l" r="r" t="t"/>
                <a:pathLst>
                  <a:path extrusionOk="0" h="4926" w="2780">
                    <a:moveTo>
                      <a:pt x="1336" y="1"/>
                    </a:moveTo>
                    <a:lnTo>
                      <a:pt x="1188" y="14"/>
                    </a:lnTo>
                    <a:lnTo>
                      <a:pt x="1040" y="28"/>
                    </a:lnTo>
                    <a:lnTo>
                      <a:pt x="891" y="82"/>
                    </a:lnTo>
                    <a:lnTo>
                      <a:pt x="756" y="136"/>
                    </a:lnTo>
                    <a:lnTo>
                      <a:pt x="621" y="203"/>
                    </a:lnTo>
                    <a:lnTo>
                      <a:pt x="500" y="298"/>
                    </a:lnTo>
                    <a:lnTo>
                      <a:pt x="392" y="392"/>
                    </a:lnTo>
                    <a:lnTo>
                      <a:pt x="284" y="500"/>
                    </a:lnTo>
                    <a:lnTo>
                      <a:pt x="203" y="622"/>
                    </a:lnTo>
                    <a:lnTo>
                      <a:pt x="136" y="756"/>
                    </a:lnTo>
                    <a:lnTo>
                      <a:pt x="68" y="891"/>
                    </a:lnTo>
                    <a:lnTo>
                      <a:pt x="28" y="1040"/>
                    </a:lnTo>
                    <a:lnTo>
                      <a:pt x="1" y="1188"/>
                    </a:lnTo>
                    <a:lnTo>
                      <a:pt x="1" y="1337"/>
                    </a:lnTo>
                    <a:lnTo>
                      <a:pt x="1" y="1485"/>
                    </a:lnTo>
                    <a:lnTo>
                      <a:pt x="1" y="4696"/>
                    </a:lnTo>
                    <a:lnTo>
                      <a:pt x="1" y="4736"/>
                    </a:lnTo>
                    <a:lnTo>
                      <a:pt x="14" y="4790"/>
                    </a:lnTo>
                    <a:lnTo>
                      <a:pt x="28" y="4831"/>
                    </a:lnTo>
                    <a:lnTo>
                      <a:pt x="55" y="4858"/>
                    </a:lnTo>
                    <a:lnTo>
                      <a:pt x="95" y="4898"/>
                    </a:lnTo>
                    <a:lnTo>
                      <a:pt x="136" y="4912"/>
                    </a:lnTo>
                    <a:lnTo>
                      <a:pt x="176" y="4925"/>
                    </a:lnTo>
                    <a:lnTo>
                      <a:pt x="932" y="4925"/>
                    </a:lnTo>
                    <a:lnTo>
                      <a:pt x="972" y="4912"/>
                    </a:lnTo>
                    <a:lnTo>
                      <a:pt x="1013" y="4898"/>
                    </a:lnTo>
                    <a:lnTo>
                      <a:pt x="1053" y="4871"/>
                    </a:lnTo>
                    <a:lnTo>
                      <a:pt x="1080" y="4831"/>
                    </a:lnTo>
                    <a:lnTo>
                      <a:pt x="1107" y="4790"/>
                    </a:lnTo>
                    <a:lnTo>
                      <a:pt x="1107" y="4736"/>
                    </a:lnTo>
                    <a:lnTo>
                      <a:pt x="1107" y="4696"/>
                    </a:lnTo>
                    <a:lnTo>
                      <a:pt x="1107" y="1552"/>
                    </a:lnTo>
                    <a:lnTo>
                      <a:pt x="1120" y="1458"/>
                    </a:lnTo>
                    <a:lnTo>
                      <a:pt x="1134" y="1364"/>
                    </a:lnTo>
                    <a:lnTo>
                      <a:pt x="1188" y="1269"/>
                    </a:lnTo>
                    <a:lnTo>
                      <a:pt x="1242" y="1188"/>
                    </a:lnTo>
                    <a:lnTo>
                      <a:pt x="1336" y="1121"/>
                    </a:lnTo>
                    <a:lnTo>
                      <a:pt x="1431" y="1080"/>
                    </a:lnTo>
                    <a:lnTo>
                      <a:pt x="1525" y="1053"/>
                    </a:lnTo>
                    <a:lnTo>
                      <a:pt x="2591" y="1053"/>
                    </a:lnTo>
                    <a:lnTo>
                      <a:pt x="2631" y="1040"/>
                    </a:lnTo>
                    <a:lnTo>
                      <a:pt x="2685" y="1013"/>
                    </a:lnTo>
                    <a:lnTo>
                      <a:pt x="2712" y="986"/>
                    </a:lnTo>
                    <a:lnTo>
                      <a:pt x="2753" y="945"/>
                    </a:lnTo>
                    <a:lnTo>
                      <a:pt x="2766" y="905"/>
                    </a:lnTo>
                    <a:lnTo>
                      <a:pt x="2780" y="851"/>
                    </a:lnTo>
                    <a:lnTo>
                      <a:pt x="2780" y="810"/>
                    </a:lnTo>
                    <a:lnTo>
                      <a:pt x="2780" y="244"/>
                    </a:lnTo>
                    <a:lnTo>
                      <a:pt x="2780" y="190"/>
                    </a:lnTo>
                    <a:lnTo>
                      <a:pt x="2766" y="136"/>
                    </a:lnTo>
                    <a:lnTo>
                      <a:pt x="2739" y="95"/>
                    </a:lnTo>
                    <a:lnTo>
                      <a:pt x="2712" y="68"/>
                    </a:lnTo>
                    <a:lnTo>
                      <a:pt x="2685" y="41"/>
                    </a:lnTo>
                    <a:lnTo>
                      <a:pt x="2645" y="28"/>
                    </a:lnTo>
                    <a:lnTo>
                      <a:pt x="2537" y="14"/>
                    </a:lnTo>
                    <a:lnTo>
                      <a:pt x="1485" y="14"/>
                    </a:lnTo>
                    <a:lnTo>
                      <a:pt x="1336"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8" name="Google Shape;2018;p157"/>
              <p:cNvSpPr/>
              <p:nvPr/>
            </p:nvSpPr>
            <p:spPr>
              <a:xfrm>
                <a:off x="2679900" y="1359564"/>
                <a:ext cx="38194" cy="92518"/>
              </a:xfrm>
              <a:custGeom>
                <a:rect b="b" l="l" r="r" t="t"/>
                <a:pathLst>
                  <a:path extrusionOk="0" h="6463" w="2604">
                    <a:moveTo>
                      <a:pt x="189" y="0"/>
                    </a:moveTo>
                    <a:lnTo>
                      <a:pt x="135" y="14"/>
                    </a:lnTo>
                    <a:lnTo>
                      <a:pt x="95" y="27"/>
                    </a:lnTo>
                    <a:lnTo>
                      <a:pt x="54" y="67"/>
                    </a:lnTo>
                    <a:lnTo>
                      <a:pt x="27" y="94"/>
                    </a:lnTo>
                    <a:lnTo>
                      <a:pt x="14" y="135"/>
                    </a:lnTo>
                    <a:lnTo>
                      <a:pt x="0" y="189"/>
                    </a:lnTo>
                    <a:lnTo>
                      <a:pt x="0" y="229"/>
                    </a:lnTo>
                    <a:lnTo>
                      <a:pt x="0" y="5019"/>
                    </a:lnTo>
                    <a:lnTo>
                      <a:pt x="0" y="5167"/>
                    </a:lnTo>
                    <a:lnTo>
                      <a:pt x="14" y="5302"/>
                    </a:lnTo>
                    <a:lnTo>
                      <a:pt x="41" y="5450"/>
                    </a:lnTo>
                    <a:lnTo>
                      <a:pt x="95" y="5585"/>
                    </a:lnTo>
                    <a:lnTo>
                      <a:pt x="149" y="5720"/>
                    </a:lnTo>
                    <a:lnTo>
                      <a:pt x="216" y="5855"/>
                    </a:lnTo>
                    <a:lnTo>
                      <a:pt x="297" y="5976"/>
                    </a:lnTo>
                    <a:lnTo>
                      <a:pt x="391" y="6084"/>
                    </a:lnTo>
                    <a:lnTo>
                      <a:pt x="513" y="6179"/>
                    </a:lnTo>
                    <a:lnTo>
                      <a:pt x="634" y="6260"/>
                    </a:lnTo>
                    <a:lnTo>
                      <a:pt x="769" y="6327"/>
                    </a:lnTo>
                    <a:lnTo>
                      <a:pt x="904" y="6381"/>
                    </a:lnTo>
                    <a:lnTo>
                      <a:pt x="1052" y="6422"/>
                    </a:lnTo>
                    <a:lnTo>
                      <a:pt x="1187" y="6449"/>
                    </a:lnTo>
                    <a:lnTo>
                      <a:pt x="1336" y="6462"/>
                    </a:lnTo>
                    <a:lnTo>
                      <a:pt x="2415" y="6462"/>
                    </a:lnTo>
                    <a:lnTo>
                      <a:pt x="2469" y="6449"/>
                    </a:lnTo>
                    <a:lnTo>
                      <a:pt x="2509" y="6435"/>
                    </a:lnTo>
                    <a:lnTo>
                      <a:pt x="2536" y="6408"/>
                    </a:lnTo>
                    <a:lnTo>
                      <a:pt x="2563" y="6381"/>
                    </a:lnTo>
                    <a:lnTo>
                      <a:pt x="2577" y="6341"/>
                    </a:lnTo>
                    <a:lnTo>
                      <a:pt x="2590" y="6287"/>
                    </a:lnTo>
                    <a:lnTo>
                      <a:pt x="2604" y="6233"/>
                    </a:lnTo>
                    <a:lnTo>
                      <a:pt x="2604" y="5693"/>
                    </a:lnTo>
                    <a:lnTo>
                      <a:pt x="2604" y="5653"/>
                    </a:lnTo>
                    <a:lnTo>
                      <a:pt x="2590" y="5599"/>
                    </a:lnTo>
                    <a:lnTo>
                      <a:pt x="2563" y="5558"/>
                    </a:lnTo>
                    <a:lnTo>
                      <a:pt x="2536" y="5518"/>
                    </a:lnTo>
                    <a:lnTo>
                      <a:pt x="2496" y="5491"/>
                    </a:lnTo>
                    <a:lnTo>
                      <a:pt x="2455" y="5477"/>
                    </a:lnTo>
                    <a:lnTo>
                      <a:pt x="2401" y="5464"/>
                    </a:lnTo>
                    <a:lnTo>
                      <a:pt x="1579" y="5464"/>
                    </a:lnTo>
                    <a:lnTo>
                      <a:pt x="1471" y="5437"/>
                    </a:lnTo>
                    <a:lnTo>
                      <a:pt x="1363" y="5396"/>
                    </a:lnTo>
                    <a:lnTo>
                      <a:pt x="1268" y="5329"/>
                    </a:lnTo>
                    <a:lnTo>
                      <a:pt x="1201" y="5261"/>
                    </a:lnTo>
                    <a:lnTo>
                      <a:pt x="1160" y="5167"/>
                    </a:lnTo>
                    <a:lnTo>
                      <a:pt x="1120" y="5073"/>
                    </a:lnTo>
                    <a:lnTo>
                      <a:pt x="1120" y="4965"/>
                    </a:lnTo>
                    <a:lnTo>
                      <a:pt x="1120" y="2523"/>
                    </a:lnTo>
                    <a:lnTo>
                      <a:pt x="2347" y="2523"/>
                    </a:lnTo>
                    <a:lnTo>
                      <a:pt x="2388" y="2509"/>
                    </a:lnTo>
                    <a:lnTo>
                      <a:pt x="2442" y="2496"/>
                    </a:lnTo>
                    <a:lnTo>
                      <a:pt x="2482" y="2455"/>
                    </a:lnTo>
                    <a:lnTo>
                      <a:pt x="2509" y="2428"/>
                    </a:lnTo>
                    <a:lnTo>
                      <a:pt x="2523" y="2374"/>
                    </a:lnTo>
                    <a:lnTo>
                      <a:pt x="2536" y="2334"/>
                    </a:lnTo>
                    <a:lnTo>
                      <a:pt x="2536" y="2280"/>
                    </a:lnTo>
                    <a:lnTo>
                      <a:pt x="2536" y="1781"/>
                    </a:lnTo>
                    <a:lnTo>
                      <a:pt x="2536" y="1727"/>
                    </a:lnTo>
                    <a:lnTo>
                      <a:pt x="2523" y="1673"/>
                    </a:lnTo>
                    <a:lnTo>
                      <a:pt x="2509" y="1632"/>
                    </a:lnTo>
                    <a:lnTo>
                      <a:pt x="2482" y="1605"/>
                    </a:lnTo>
                    <a:lnTo>
                      <a:pt x="2442" y="1578"/>
                    </a:lnTo>
                    <a:lnTo>
                      <a:pt x="2401" y="1565"/>
                    </a:lnTo>
                    <a:lnTo>
                      <a:pt x="2294" y="1551"/>
                    </a:lnTo>
                    <a:lnTo>
                      <a:pt x="1120" y="1551"/>
                    </a:lnTo>
                    <a:lnTo>
                      <a:pt x="1120" y="229"/>
                    </a:lnTo>
                    <a:lnTo>
                      <a:pt x="1120" y="189"/>
                    </a:lnTo>
                    <a:lnTo>
                      <a:pt x="1106" y="135"/>
                    </a:lnTo>
                    <a:lnTo>
                      <a:pt x="1093" y="94"/>
                    </a:lnTo>
                    <a:lnTo>
                      <a:pt x="1052" y="67"/>
                    </a:lnTo>
                    <a:lnTo>
                      <a:pt x="1025" y="27"/>
                    </a:lnTo>
                    <a:lnTo>
                      <a:pt x="971" y="14"/>
                    </a:lnTo>
                    <a:lnTo>
                      <a:pt x="93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9" name="Google Shape;2019;p157"/>
              <p:cNvSpPr/>
              <p:nvPr/>
            </p:nvSpPr>
            <p:spPr>
              <a:xfrm>
                <a:off x="2740448" y="1381767"/>
                <a:ext cx="73220" cy="98888"/>
              </a:xfrm>
              <a:custGeom>
                <a:rect b="b" l="l" r="r" t="t"/>
                <a:pathLst>
                  <a:path extrusionOk="0" h="6908" w="4992">
                    <a:moveTo>
                      <a:pt x="122" y="0"/>
                    </a:moveTo>
                    <a:lnTo>
                      <a:pt x="54" y="27"/>
                    </a:lnTo>
                    <a:lnTo>
                      <a:pt x="27" y="54"/>
                    </a:lnTo>
                    <a:lnTo>
                      <a:pt x="14" y="81"/>
                    </a:lnTo>
                    <a:lnTo>
                      <a:pt x="0" y="149"/>
                    </a:lnTo>
                    <a:lnTo>
                      <a:pt x="14" y="203"/>
                    </a:lnTo>
                    <a:lnTo>
                      <a:pt x="27" y="270"/>
                    </a:lnTo>
                    <a:lnTo>
                      <a:pt x="1889" y="5154"/>
                    </a:lnTo>
                    <a:lnTo>
                      <a:pt x="1349" y="6638"/>
                    </a:lnTo>
                    <a:lnTo>
                      <a:pt x="1322" y="6692"/>
                    </a:lnTo>
                    <a:lnTo>
                      <a:pt x="1322" y="6746"/>
                    </a:lnTo>
                    <a:lnTo>
                      <a:pt x="1336" y="6800"/>
                    </a:lnTo>
                    <a:lnTo>
                      <a:pt x="1363" y="6854"/>
                    </a:lnTo>
                    <a:lnTo>
                      <a:pt x="1403" y="6881"/>
                    </a:lnTo>
                    <a:lnTo>
                      <a:pt x="1444" y="6908"/>
                    </a:lnTo>
                    <a:lnTo>
                      <a:pt x="2334" y="6908"/>
                    </a:lnTo>
                    <a:lnTo>
                      <a:pt x="2415" y="6867"/>
                    </a:lnTo>
                    <a:lnTo>
                      <a:pt x="2469" y="6800"/>
                    </a:lnTo>
                    <a:lnTo>
                      <a:pt x="2510" y="6719"/>
                    </a:lnTo>
                    <a:lnTo>
                      <a:pt x="4951" y="257"/>
                    </a:lnTo>
                    <a:lnTo>
                      <a:pt x="4978" y="203"/>
                    </a:lnTo>
                    <a:lnTo>
                      <a:pt x="4992" y="135"/>
                    </a:lnTo>
                    <a:lnTo>
                      <a:pt x="4978" y="68"/>
                    </a:lnTo>
                    <a:lnTo>
                      <a:pt x="4924" y="27"/>
                    </a:lnTo>
                    <a:lnTo>
                      <a:pt x="4857" y="0"/>
                    </a:lnTo>
                    <a:lnTo>
                      <a:pt x="3913" y="0"/>
                    </a:lnTo>
                    <a:lnTo>
                      <a:pt x="3832" y="41"/>
                    </a:lnTo>
                    <a:lnTo>
                      <a:pt x="3778" y="108"/>
                    </a:lnTo>
                    <a:lnTo>
                      <a:pt x="3737" y="189"/>
                    </a:lnTo>
                    <a:lnTo>
                      <a:pt x="2496" y="3913"/>
                    </a:lnTo>
                    <a:lnTo>
                      <a:pt x="1255" y="189"/>
                    </a:lnTo>
                    <a:lnTo>
                      <a:pt x="1241" y="149"/>
                    </a:lnTo>
                    <a:lnTo>
                      <a:pt x="1228" y="108"/>
                    </a:lnTo>
                    <a:lnTo>
                      <a:pt x="1201" y="68"/>
                    </a:lnTo>
                    <a:lnTo>
                      <a:pt x="1174" y="41"/>
                    </a:lnTo>
                    <a:lnTo>
                      <a:pt x="1133" y="14"/>
                    </a:lnTo>
                    <a:lnTo>
                      <a:pt x="1093"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0" name="Google Shape;2020;p157"/>
              <p:cNvSpPr/>
              <p:nvPr/>
            </p:nvSpPr>
            <p:spPr>
              <a:xfrm>
                <a:off x="2780417" y="1546304"/>
                <a:ext cx="40966" cy="70501"/>
              </a:xfrm>
              <a:custGeom>
                <a:rect b="b" l="l" r="r" t="t"/>
                <a:pathLst>
                  <a:path extrusionOk="0" h="4925" w="2793">
                    <a:moveTo>
                      <a:pt x="1201" y="0"/>
                    </a:moveTo>
                    <a:lnTo>
                      <a:pt x="1053" y="27"/>
                    </a:lnTo>
                    <a:lnTo>
                      <a:pt x="904" y="68"/>
                    </a:lnTo>
                    <a:lnTo>
                      <a:pt x="769" y="135"/>
                    </a:lnTo>
                    <a:lnTo>
                      <a:pt x="634" y="203"/>
                    </a:lnTo>
                    <a:lnTo>
                      <a:pt x="513" y="284"/>
                    </a:lnTo>
                    <a:lnTo>
                      <a:pt x="405" y="392"/>
                    </a:lnTo>
                    <a:lnTo>
                      <a:pt x="297" y="500"/>
                    </a:lnTo>
                    <a:lnTo>
                      <a:pt x="216" y="621"/>
                    </a:lnTo>
                    <a:lnTo>
                      <a:pt x="135" y="756"/>
                    </a:lnTo>
                    <a:lnTo>
                      <a:pt x="81" y="891"/>
                    </a:lnTo>
                    <a:lnTo>
                      <a:pt x="41" y="1039"/>
                    </a:lnTo>
                    <a:lnTo>
                      <a:pt x="14" y="1188"/>
                    </a:lnTo>
                    <a:lnTo>
                      <a:pt x="0" y="1336"/>
                    </a:lnTo>
                    <a:lnTo>
                      <a:pt x="14" y="1484"/>
                    </a:lnTo>
                    <a:lnTo>
                      <a:pt x="14" y="4695"/>
                    </a:lnTo>
                    <a:lnTo>
                      <a:pt x="14" y="4736"/>
                    </a:lnTo>
                    <a:lnTo>
                      <a:pt x="27" y="4790"/>
                    </a:lnTo>
                    <a:lnTo>
                      <a:pt x="41" y="4830"/>
                    </a:lnTo>
                    <a:lnTo>
                      <a:pt x="68" y="4871"/>
                    </a:lnTo>
                    <a:lnTo>
                      <a:pt x="108" y="4898"/>
                    </a:lnTo>
                    <a:lnTo>
                      <a:pt x="149" y="4911"/>
                    </a:lnTo>
                    <a:lnTo>
                      <a:pt x="203" y="4925"/>
                    </a:lnTo>
                    <a:lnTo>
                      <a:pt x="945" y="4925"/>
                    </a:lnTo>
                    <a:lnTo>
                      <a:pt x="985" y="4911"/>
                    </a:lnTo>
                    <a:lnTo>
                      <a:pt x="1026" y="4898"/>
                    </a:lnTo>
                    <a:lnTo>
                      <a:pt x="1066" y="4871"/>
                    </a:lnTo>
                    <a:lnTo>
                      <a:pt x="1093" y="4830"/>
                    </a:lnTo>
                    <a:lnTo>
                      <a:pt x="1120" y="4790"/>
                    </a:lnTo>
                    <a:lnTo>
                      <a:pt x="1120" y="4736"/>
                    </a:lnTo>
                    <a:lnTo>
                      <a:pt x="1120" y="4695"/>
                    </a:lnTo>
                    <a:lnTo>
                      <a:pt x="1120" y="1552"/>
                    </a:lnTo>
                    <a:lnTo>
                      <a:pt x="1134" y="1457"/>
                    </a:lnTo>
                    <a:lnTo>
                      <a:pt x="1161" y="1350"/>
                    </a:lnTo>
                    <a:lnTo>
                      <a:pt x="1201" y="1269"/>
                    </a:lnTo>
                    <a:lnTo>
                      <a:pt x="1255" y="1188"/>
                    </a:lnTo>
                    <a:lnTo>
                      <a:pt x="1349" y="1120"/>
                    </a:lnTo>
                    <a:lnTo>
                      <a:pt x="1444" y="1080"/>
                    </a:lnTo>
                    <a:lnTo>
                      <a:pt x="1538" y="1053"/>
                    </a:lnTo>
                    <a:lnTo>
                      <a:pt x="2604" y="1053"/>
                    </a:lnTo>
                    <a:lnTo>
                      <a:pt x="2645" y="1039"/>
                    </a:lnTo>
                    <a:lnTo>
                      <a:pt x="2698" y="1012"/>
                    </a:lnTo>
                    <a:lnTo>
                      <a:pt x="2739" y="985"/>
                    </a:lnTo>
                    <a:lnTo>
                      <a:pt x="2766" y="945"/>
                    </a:lnTo>
                    <a:lnTo>
                      <a:pt x="2779" y="904"/>
                    </a:lnTo>
                    <a:lnTo>
                      <a:pt x="2793" y="850"/>
                    </a:lnTo>
                    <a:lnTo>
                      <a:pt x="2793" y="810"/>
                    </a:lnTo>
                    <a:lnTo>
                      <a:pt x="2793" y="243"/>
                    </a:lnTo>
                    <a:lnTo>
                      <a:pt x="2793" y="189"/>
                    </a:lnTo>
                    <a:lnTo>
                      <a:pt x="2779" y="135"/>
                    </a:lnTo>
                    <a:lnTo>
                      <a:pt x="2766" y="95"/>
                    </a:lnTo>
                    <a:lnTo>
                      <a:pt x="2739" y="68"/>
                    </a:lnTo>
                    <a:lnTo>
                      <a:pt x="2698" y="41"/>
                    </a:lnTo>
                    <a:lnTo>
                      <a:pt x="2658" y="27"/>
                    </a:lnTo>
                    <a:lnTo>
                      <a:pt x="2550"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1" name="Google Shape;2021;p157"/>
              <p:cNvSpPr/>
              <p:nvPr/>
            </p:nvSpPr>
            <p:spPr>
              <a:xfrm>
                <a:off x="2142865" y="1516371"/>
                <a:ext cx="110828" cy="100434"/>
              </a:xfrm>
              <a:custGeom>
                <a:rect b="b" l="l" r="r" t="t"/>
                <a:pathLst>
                  <a:path extrusionOk="0" h="7016" w="7556">
                    <a:moveTo>
                      <a:pt x="243" y="0"/>
                    </a:moveTo>
                    <a:lnTo>
                      <a:pt x="135" y="14"/>
                    </a:lnTo>
                    <a:lnTo>
                      <a:pt x="95" y="27"/>
                    </a:lnTo>
                    <a:lnTo>
                      <a:pt x="68" y="54"/>
                    </a:lnTo>
                    <a:lnTo>
                      <a:pt x="41" y="81"/>
                    </a:lnTo>
                    <a:lnTo>
                      <a:pt x="14" y="122"/>
                    </a:lnTo>
                    <a:lnTo>
                      <a:pt x="1" y="176"/>
                    </a:lnTo>
                    <a:lnTo>
                      <a:pt x="1" y="230"/>
                    </a:lnTo>
                    <a:lnTo>
                      <a:pt x="1" y="6786"/>
                    </a:lnTo>
                    <a:lnTo>
                      <a:pt x="1" y="6840"/>
                    </a:lnTo>
                    <a:lnTo>
                      <a:pt x="14" y="6881"/>
                    </a:lnTo>
                    <a:lnTo>
                      <a:pt x="41" y="6921"/>
                    </a:lnTo>
                    <a:lnTo>
                      <a:pt x="68" y="6962"/>
                    </a:lnTo>
                    <a:lnTo>
                      <a:pt x="95" y="6975"/>
                    </a:lnTo>
                    <a:lnTo>
                      <a:pt x="135" y="7002"/>
                    </a:lnTo>
                    <a:lnTo>
                      <a:pt x="243" y="7016"/>
                    </a:lnTo>
                    <a:lnTo>
                      <a:pt x="999" y="7016"/>
                    </a:lnTo>
                    <a:lnTo>
                      <a:pt x="1053" y="7002"/>
                    </a:lnTo>
                    <a:lnTo>
                      <a:pt x="1093" y="6975"/>
                    </a:lnTo>
                    <a:lnTo>
                      <a:pt x="1134" y="6962"/>
                    </a:lnTo>
                    <a:lnTo>
                      <a:pt x="1161" y="6921"/>
                    </a:lnTo>
                    <a:lnTo>
                      <a:pt x="1174" y="6881"/>
                    </a:lnTo>
                    <a:lnTo>
                      <a:pt x="1188" y="6840"/>
                    </a:lnTo>
                    <a:lnTo>
                      <a:pt x="1188" y="6786"/>
                    </a:lnTo>
                    <a:lnTo>
                      <a:pt x="1188" y="1822"/>
                    </a:lnTo>
                    <a:lnTo>
                      <a:pt x="3144" y="6827"/>
                    </a:lnTo>
                    <a:lnTo>
                      <a:pt x="3171" y="6908"/>
                    </a:lnTo>
                    <a:lnTo>
                      <a:pt x="3238" y="6962"/>
                    </a:lnTo>
                    <a:lnTo>
                      <a:pt x="3319" y="7002"/>
                    </a:lnTo>
                    <a:lnTo>
                      <a:pt x="3400" y="7016"/>
                    </a:lnTo>
                    <a:lnTo>
                      <a:pt x="4129" y="7016"/>
                    </a:lnTo>
                    <a:lnTo>
                      <a:pt x="4223" y="7002"/>
                    </a:lnTo>
                    <a:lnTo>
                      <a:pt x="4291" y="6962"/>
                    </a:lnTo>
                    <a:lnTo>
                      <a:pt x="4358" y="6908"/>
                    </a:lnTo>
                    <a:lnTo>
                      <a:pt x="4399" y="6827"/>
                    </a:lnTo>
                    <a:lnTo>
                      <a:pt x="6368" y="1781"/>
                    </a:lnTo>
                    <a:lnTo>
                      <a:pt x="6368" y="6786"/>
                    </a:lnTo>
                    <a:lnTo>
                      <a:pt x="6368" y="6827"/>
                    </a:lnTo>
                    <a:lnTo>
                      <a:pt x="6368" y="6881"/>
                    </a:lnTo>
                    <a:lnTo>
                      <a:pt x="6395" y="6921"/>
                    </a:lnTo>
                    <a:lnTo>
                      <a:pt x="6422" y="6962"/>
                    </a:lnTo>
                    <a:lnTo>
                      <a:pt x="6463" y="6989"/>
                    </a:lnTo>
                    <a:lnTo>
                      <a:pt x="6503" y="7002"/>
                    </a:lnTo>
                    <a:lnTo>
                      <a:pt x="6544" y="7016"/>
                    </a:lnTo>
                    <a:lnTo>
                      <a:pt x="7366" y="7016"/>
                    </a:lnTo>
                    <a:lnTo>
                      <a:pt x="7420" y="7002"/>
                    </a:lnTo>
                    <a:lnTo>
                      <a:pt x="7461" y="6989"/>
                    </a:lnTo>
                    <a:lnTo>
                      <a:pt x="7501" y="6962"/>
                    </a:lnTo>
                    <a:lnTo>
                      <a:pt x="7528" y="6921"/>
                    </a:lnTo>
                    <a:lnTo>
                      <a:pt x="7542" y="6881"/>
                    </a:lnTo>
                    <a:lnTo>
                      <a:pt x="7555" y="6827"/>
                    </a:lnTo>
                    <a:lnTo>
                      <a:pt x="7555" y="6786"/>
                    </a:lnTo>
                    <a:lnTo>
                      <a:pt x="7555" y="230"/>
                    </a:lnTo>
                    <a:lnTo>
                      <a:pt x="7555" y="176"/>
                    </a:lnTo>
                    <a:lnTo>
                      <a:pt x="7542" y="135"/>
                    </a:lnTo>
                    <a:lnTo>
                      <a:pt x="7528" y="95"/>
                    </a:lnTo>
                    <a:lnTo>
                      <a:pt x="7501" y="54"/>
                    </a:lnTo>
                    <a:lnTo>
                      <a:pt x="7461" y="27"/>
                    </a:lnTo>
                    <a:lnTo>
                      <a:pt x="7420" y="0"/>
                    </a:lnTo>
                    <a:lnTo>
                      <a:pt x="6085" y="0"/>
                    </a:lnTo>
                    <a:lnTo>
                      <a:pt x="6004" y="41"/>
                    </a:lnTo>
                    <a:lnTo>
                      <a:pt x="5936" y="95"/>
                    </a:lnTo>
                    <a:lnTo>
                      <a:pt x="5909" y="176"/>
                    </a:lnTo>
                    <a:lnTo>
                      <a:pt x="3778" y="5559"/>
                    </a:lnTo>
                    <a:lnTo>
                      <a:pt x="1660" y="176"/>
                    </a:lnTo>
                    <a:lnTo>
                      <a:pt x="1619" y="95"/>
                    </a:lnTo>
                    <a:lnTo>
                      <a:pt x="1565" y="41"/>
                    </a:lnTo>
                    <a:lnTo>
                      <a:pt x="1485"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2" name="Google Shape;2022;p157"/>
              <p:cNvSpPr/>
              <p:nvPr/>
            </p:nvSpPr>
            <p:spPr>
              <a:xfrm>
                <a:off x="2285931" y="1544758"/>
                <a:ext cx="72032" cy="73593"/>
              </a:xfrm>
              <a:custGeom>
                <a:rect b="b" l="l" r="r" t="t"/>
                <a:pathLst>
                  <a:path extrusionOk="0" h="5141" w="4911">
                    <a:moveTo>
                      <a:pt x="2604" y="999"/>
                    </a:moveTo>
                    <a:lnTo>
                      <a:pt x="2739" y="1026"/>
                    </a:lnTo>
                    <a:lnTo>
                      <a:pt x="2874" y="1053"/>
                    </a:lnTo>
                    <a:lnTo>
                      <a:pt x="2995" y="1107"/>
                    </a:lnTo>
                    <a:lnTo>
                      <a:pt x="3117" y="1161"/>
                    </a:lnTo>
                    <a:lnTo>
                      <a:pt x="3238" y="1242"/>
                    </a:lnTo>
                    <a:lnTo>
                      <a:pt x="3346" y="1336"/>
                    </a:lnTo>
                    <a:lnTo>
                      <a:pt x="3440" y="1431"/>
                    </a:lnTo>
                    <a:lnTo>
                      <a:pt x="3521" y="1552"/>
                    </a:lnTo>
                    <a:lnTo>
                      <a:pt x="3602" y="1687"/>
                    </a:lnTo>
                    <a:lnTo>
                      <a:pt x="3670" y="1822"/>
                    </a:lnTo>
                    <a:lnTo>
                      <a:pt x="3724" y="1957"/>
                    </a:lnTo>
                    <a:lnTo>
                      <a:pt x="3764" y="2105"/>
                    </a:lnTo>
                    <a:lnTo>
                      <a:pt x="3791" y="2253"/>
                    </a:lnTo>
                    <a:lnTo>
                      <a:pt x="3805" y="2402"/>
                    </a:lnTo>
                    <a:lnTo>
                      <a:pt x="3805" y="2550"/>
                    </a:lnTo>
                    <a:lnTo>
                      <a:pt x="3805" y="2712"/>
                    </a:lnTo>
                    <a:lnTo>
                      <a:pt x="3791" y="2861"/>
                    </a:lnTo>
                    <a:lnTo>
                      <a:pt x="3764" y="3009"/>
                    </a:lnTo>
                    <a:lnTo>
                      <a:pt x="3724" y="3157"/>
                    </a:lnTo>
                    <a:lnTo>
                      <a:pt x="3670" y="3306"/>
                    </a:lnTo>
                    <a:lnTo>
                      <a:pt x="3602" y="3441"/>
                    </a:lnTo>
                    <a:lnTo>
                      <a:pt x="3521" y="3576"/>
                    </a:lnTo>
                    <a:lnTo>
                      <a:pt x="3440" y="3697"/>
                    </a:lnTo>
                    <a:lnTo>
                      <a:pt x="3332" y="3791"/>
                    </a:lnTo>
                    <a:lnTo>
                      <a:pt x="3238" y="3886"/>
                    </a:lnTo>
                    <a:lnTo>
                      <a:pt x="3117" y="3953"/>
                    </a:lnTo>
                    <a:lnTo>
                      <a:pt x="2995" y="4021"/>
                    </a:lnTo>
                    <a:lnTo>
                      <a:pt x="2874" y="4075"/>
                    </a:lnTo>
                    <a:lnTo>
                      <a:pt x="2739" y="4102"/>
                    </a:lnTo>
                    <a:lnTo>
                      <a:pt x="2604" y="4129"/>
                    </a:lnTo>
                    <a:lnTo>
                      <a:pt x="2334" y="4129"/>
                    </a:lnTo>
                    <a:lnTo>
                      <a:pt x="2199" y="4102"/>
                    </a:lnTo>
                    <a:lnTo>
                      <a:pt x="2064" y="4075"/>
                    </a:lnTo>
                    <a:lnTo>
                      <a:pt x="1929" y="4021"/>
                    </a:lnTo>
                    <a:lnTo>
                      <a:pt x="1808" y="3953"/>
                    </a:lnTo>
                    <a:lnTo>
                      <a:pt x="1700" y="3886"/>
                    </a:lnTo>
                    <a:lnTo>
                      <a:pt x="1592" y="3791"/>
                    </a:lnTo>
                    <a:lnTo>
                      <a:pt x="1498" y="3697"/>
                    </a:lnTo>
                    <a:lnTo>
                      <a:pt x="1403" y="3576"/>
                    </a:lnTo>
                    <a:lnTo>
                      <a:pt x="1322" y="3441"/>
                    </a:lnTo>
                    <a:lnTo>
                      <a:pt x="1255" y="3306"/>
                    </a:lnTo>
                    <a:lnTo>
                      <a:pt x="1214" y="3171"/>
                    </a:lnTo>
                    <a:lnTo>
                      <a:pt x="1174" y="3022"/>
                    </a:lnTo>
                    <a:lnTo>
                      <a:pt x="1147" y="2874"/>
                    </a:lnTo>
                    <a:lnTo>
                      <a:pt x="1134" y="2726"/>
                    </a:lnTo>
                    <a:lnTo>
                      <a:pt x="1134" y="2564"/>
                    </a:lnTo>
                    <a:lnTo>
                      <a:pt x="1120" y="2415"/>
                    </a:lnTo>
                    <a:lnTo>
                      <a:pt x="1134" y="2267"/>
                    </a:lnTo>
                    <a:lnTo>
                      <a:pt x="1160" y="2105"/>
                    </a:lnTo>
                    <a:lnTo>
                      <a:pt x="1201" y="1970"/>
                    </a:lnTo>
                    <a:lnTo>
                      <a:pt x="1255" y="1822"/>
                    </a:lnTo>
                    <a:lnTo>
                      <a:pt x="1322" y="1687"/>
                    </a:lnTo>
                    <a:lnTo>
                      <a:pt x="1403" y="1552"/>
                    </a:lnTo>
                    <a:lnTo>
                      <a:pt x="1498" y="1431"/>
                    </a:lnTo>
                    <a:lnTo>
                      <a:pt x="1592" y="1336"/>
                    </a:lnTo>
                    <a:lnTo>
                      <a:pt x="1700" y="1242"/>
                    </a:lnTo>
                    <a:lnTo>
                      <a:pt x="1808" y="1161"/>
                    </a:lnTo>
                    <a:lnTo>
                      <a:pt x="1929" y="1107"/>
                    </a:lnTo>
                    <a:lnTo>
                      <a:pt x="2064" y="1053"/>
                    </a:lnTo>
                    <a:lnTo>
                      <a:pt x="2199" y="1026"/>
                    </a:lnTo>
                    <a:lnTo>
                      <a:pt x="2334" y="999"/>
                    </a:lnTo>
                    <a:close/>
                    <a:moveTo>
                      <a:pt x="2010" y="1"/>
                    </a:moveTo>
                    <a:lnTo>
                      <a:pt x="1781" y="28"/>
                    </a:lnTo>
                    <a:lnTo>
                      <a:pt x="1565" y="81"/>
                    </a:lnTo>
                    <a:lnTo>
                      <a:pt x="1349" y="162"/>
                    </a:lnTo>
                    <a:lnTo>
                      <a:pt x="1147" y="257"/>
                    </a:lnTo>
                    <a:lnTo>
                      <a:pt x="945" y="392"/>
                    </a:lnTo>
                    <a:lnTo>
                      <a:pt x="769" y="527"/>
                    </a:lnTo>
                    <a:lnTo>
                      <a:pt x="621" y="702"/>
                    </a:lnTo>
                    <a:lnTo>
                      <a:pt x="459" y="904"/>
                    </a:lnTo>
                    <a:lnTo>
                      <a:pt x="338" y="1120"/>
                    </a:lnTo>
                    <a:lnTo>
                      <a:pt x="216" y="1350"/>
                    </a:lnTo>
                    <a:lnTo>
                      <a:pt x="135" y="1579"/>
                    </a:lnTo>
                    <a:lnTo>
                      <a:pt x="68" y="1822"/>
                    </a:lnTo>
                    <a:lnTo>
                      <a:pt x="27" y="2065"/>
                    </a:lnTo>
                    <a:lnTo>
                      <a:pt x="0" y="2321"/>
                    </a:lnTo>
                    <a:lnTo>
                      <a:pt x="0" y="2577"/>
                    </a:lnTo>
                    <a:lnTo>
                      <a:pt x="0" y="2834"/>
                    </a:lnTo>
                    <a:lnTo>
                      <a:pt x="27" y="3076"/>
                    </a:lnTo>
                    <a:lnTo>
                      <a:pt x="68" y="3319"/>
                    </a:lnTo>
                    <a:lnTo>
                      <a:pt x="135" y="3562"/>
                    </a:lnTo>
                    <a:lnTo>
                      <a:pt x="216" y="3805"/>
                    </a:lnTo>
                    <a:lnTo>
                      <a:pt x="338" y="4021"/>
                    </a:lnTo>
                    <a:lnTo>
                      <a:pt x="459" y="4237"/>
                    </a:lnTo>
                    <a:lnTo>
                      <a:pt x="607" y="4439"/>
                    </a:lnTo>
                    <a:lnTo>
                      <a:pt x="769" y="4601"/>
                    </a:lnTo>
                    <a:lnTo>
                      <a:pt x="945" y="4749"/>
                    </a:lnTo>
                    <a:lnTo>
                      <a:pt x="1134" y="4871"/>
                    </a:lnTo>
                    <a:lnTo>
                      <a:pt x="1349" y="4979"/>
                    </a:lnTo>
                    <a:lnTo>
                      <a:pt x="1565" y="5060"/>
                    </a:lnTo>
                    <a:lnTo>
                      <a:pt x="1781" y="5114"/>
                    </a:lnTo>
                    <a:lnTo>
                      <a:pt x="2010" y="5140"/>
                    </a:lnTo>
                    <a:lnTo>
                      <a:pt x="2361" y="5140"/>
                    </a:lnTo>
                    <a:lnTo>
                      <a:pt x="2496" y="5127"/>
                    </a:lnTo>
                    <a:lnTo>
                      <a:pt x="2617" y="5114"/>
                    </a:lnTo>
                    <a:lnTo>
                      <a:pt x="2739" y="5087"/>
                    </a:lnTo>
                    <a:lnTo>
                      <a:pt x="2860" y="5046"/>
                    </a:lnTo>
                    <a:lnTo>
                      <a:pt x="2982" y="5006"/>
                    </a:lnTo>
                    <a:lnTo>
                      <a:pt x="3090" y="4952"/>
                    </a:lnTo>
                    <a:lnTo>
                      <a:pt x="3211" y="4884"/>
                    </a:lnTo>
                    <a:lnTo>
                      <a:pt x="3306" y="4830"/>
                    </a:lnTo>
                    <a:lnTo>
                      <a:pt x="3400" y="4763"/>
                    </a:lnTo>
                    <a:lnTo>
                      <a:pt x="3481" y="4695"/>
                    </a:lnTo>
                    <a:lnTo>
                      <a:pt x="3548" y="4614"/>
                    </a:lnTo>
                    <a:lnTo>
                      <a:pt x="3616" y="4520"/>
                    </a:lnTo>
                    <a:lnTo>
                      <a:pt x="3683" y="4425"/>
                    </a:lnTo>
                    <a:lnTo>
                      <a:pt x="3737" y="4331"/>
                    </a:lnTo>
                    <a:lnTo>
                      <a:pt x="3778" y="4223"/>
                    </a:lnTo>
                    <a:lnTo>
                      <a:pt x="3805" y="4223"/>
                    </a:lnTo>
                    <a:lnTo>
                      <a:pt x="3913" y="4830"/>
                    </a:lnTo>
                    <a:lnTo>
                      <a:pt x="3926" y="4871"/>
                    </a:lnTo>
                    <a:lnTo>
                      <a:pt x="3940" y="4911"/>
                    </a:lnTo>
                    <a:lnTo>
                      <a:pt x="3967" y="4952"/>
                    </a:lnTo>
                    <a:lnTo>
                      <a:pt x="4007" y="4979"/>
                    </a:lnTo>
                    <a:lnTo>
                      <a:pt x="4047" y="5006"/>
                    </a:lnTo>
                    <a:lnTo>
                      <a:pt x="4088" y="5019"/>
                    </a:lnTo>
                    <a:lnTo>
                      <a:pt x="4128" y="5033"/>
                    </a:lnTo>
                    <a:lnTo>
                      <a:pt x="4722" y="5033"/>
                    </a:lnTo>
                    <a:lnTo>
                      <a:pt x="4776" y="5019"/>
                    </a:lnTo>
                    <a:lnTo>
                      <a:pt x="4816" y="5006"/>
                    </a:lnTo>
                    <a:lnTo>
                      <a:pt x="4857" y="4979"/>
                    </a:lnTo>
                    <a:lnTo>
                      <a:pt x="4884" y="4938"/>
                    </a:lnTo>
                    <a:lnTo>
                      <a:pt x="4897" y="4898"/>
                    </a:lnTo>
                    <a:lnTo>
                      <a:pt x="4911" y="4844"/>
                    </a:lnTo>
                    <a:lnTo>
                      <a:pt x="4911" y="4803"/>
                    </a:lnTo>
                    <a:lnTo>
                      <a:pt x="4911" y="338"/>
                    </a:lnTo>
                    <a:lnTo>
                      <a:pt x="4911" y="297"/>
                    </a:lnTo>
                    <a:lnTo>
                      <a:pt x="4897" y="243"/>
                    </a:lnTo>
                    <a:lnTo>
                      <a:pt x="4884" y="203"/>
                    </a:lnTo>
                    <a:lnTo>
                      <a:pt x="4857" y="162"/>
                    </a:lnTo>
                    <a:lnTo>
                      <a:pt x="4816" y="135"/>
                    </a:lnTo>
                    <a:lnTo>
                      <a:pt x="4776" y="122"/>
                    </a:lnTo>
                    <a:lnTo>
                      <a:pt x="4722" y="108"/>
                    </a:lnTo>
                    <a:lnTo>
                      <a:pt x="4128" y="108"/>
                    </a:lnTo>
                    <a:lnTo>
                      <a:pt x="4088" y="122"/>
                    </a:lnTo>
                    <a:lnTo>
                      <a:pt x="4047" y="135"/>
                    </a:lnTo>
                    <a:lnTo>
                      <a:pt x="4007" y="162"/>
                    </a:lnTo>
                    <a:lnTo>
                      <a:pt x="3967" y="189"/>
                    </a:lnTo>
                    <a:lnTo>
                      <a:pt x="3940" y="230"/>
                    </a:lnTo>
                    <a:lnTo>
                      <a:pt x="3926" y="270"/>
                    </a:lnTo>
                    <a:lnTo>
                      <a:pt x="3913" y="311"/>
                    </a:lnTo>
                    <a:lnTo>
                      <a:pt x="3805" y="918"/>
                    </a:lnTo>
                    <a:lnTo>
                      <a:pt x="3778" y="918"/>
                    </a:lnTo>
                    <a:lnTo>
                      <a:pt x="3737" y="810"/>
                    </a:lnTo>
                    <a:lnTo>
                      <a:pt x="3683" y="716"/>
                    </a:lnTo>
                    <a:lnTo>
                      <a:pt x="3616" y="621"/>
                    </a:lnTo>
                    <a:lnTo>
                      <a:pt x="3548" y="527"/>
                    </a:lnTo>
                    <a:lnTo>
                      <a:pt x="3481" y="446"/>
                    </a:lnTo>
                    <a:lnTo>
                      <a:pt x="3386" y="378"/>
                    </a:lnTo>
                    <a:lnTo>
                      <a:pt x="3306" y="311"/>
                    </a:lnTo>
                    <a:lnTo>
                      <a:pt x="3211" y="257"/>
                    </a:lnTo>
                    <a:lnTo>
                      <a:pt x="3090" y="189"/>
                    </a:lnTo>
                    <a:lnTo>
                      <a:pt x="2982" y="135"/>
                    </a:lnTo>
                    <a:lnTo>
                      <a:pt x="2860" y="95"/>
                    </a:lnTo>
                    <a:lnTo>
                      <a:pt x="2739" y="55"/>
                    </a:lnTo>
                    <a:lnTo>
                      <a:pt x="2617" y="28"/>
                    </a:lnTo>
                    <a:lnTo>
                      <a:pt x="2496"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3" name="Google Shape;2023;p157"/>
              <p:cNvSpPr/>
              <p:nvPr/>
            </p:nvSpPr>
            <p:spPr>
              <a:xfrm>
                <a:off x="2390804" y="1544571"/>
                <a:ext cx="65901" cy="72233"/>
              </a:xfrm>
              <a:custGeom>
                <a:rect b="b" l="l" r="r" t="t"/>
                <a:pathLst>
                  <a:path extrusionOk="0" h="5046" w="4493">
                    <a:moveTo>
                      <a:pt x="2537" y="0"/>
                    </a:moveTo>
                    <a:lnTo>
                      <a:pt x="2415" y="14"/>
                    </a:lnTo>
                    <a:lnTo>
                      <a:pt x="2280" y="27"/>
                    </a:lnTo>
                    <a:lnTo>
                      <a:pt x="2159" y="68"/>
                    </a:lnTo>
                    <a:lnTo>
                      <a:pt x="2037" y="94"/>
                    </a:lnTo>
                    <a:lnTo>
                      <a:pt x="1916" y="148"/>
                    </a:lnTo>
                    <a:lnTo>
                      <a:pt x="1808" y="202"/>
                    </a:lnTo>
                    <a:lnTo>
                      <a:pt x="1687" y="256"/>
                    </a:lnTo>
                    <a:lnTo>
                      <a:pt x="1592" y="324"/>
                    </a:lnTo>
                    <a:lnTo>
                      <a:pt x="1498" y="391"/>
                    </a:lnTo>
                    <a:lnTo>
                      <a:pt x="1417" y="459"/>
                    </a:lnTo>
                    <a:lnTo>
                      <a:pt x="1336" y="540"/>
                    </a:lnTo>
                    <a:lnTo>
                      <a:pt x="1268" y="634"/>
                    </a:lnTo>
                    <a:lnTo>
                      <a:pt x="1214" y="729"/>
                    </a:lnTo>
                    <a:lnTo>
                      <a:pt x="1161" y="823"/>
                    </a:lnTo>
                    <a:lnTo>
                      <a:pt x="1120" y="931"/>
                    </a:lnTo>
                    <a:lnTo>
                      <a:pt x="1107" y="931"/>
                    </a:lnTo>
                    <a:lnTo>
                      <a:pt x="999" y="324"/>
                    </a:lnTo>
                    <a:lnTo>
                      <a:pt x="985" y="283"/>
                    </a:lnTo>
                    <a:lnTo>
                      <a:pt x="972" y="243"/>
                    </a:lnTo>
                    <a:lnTo>
                      <a:pt x="945" y="202"/>
                    </a:lnTo>
                    <a:lnTo>
                      <a:pt x="918" y="175"/>
                    </a:lnTo>
                    <a:lnTo>
                      <a:pt x="877" y="148"/>
                    </a:lnTo>
                    <a:lnTo>
                      <a:pt x="837" y="135"/>
                    </a:lnTo>
                    <a:lnTo>
                      <a:pt x="796" y="121"/>
                    </a:lnTo>
                    <a:lnTo>
                      <a:pt x="742" y="135"/>
                    </a:lnTo>
                    <a:lnTo>
                      <a:pt x="230" y="135"/>
                    </a:lnTo>
                    <a:lnTo>
                      <a:pt x="176" y="121"/>
                    </a:lnTo>
                    <a:lnTo>
                      <a:pt x="135" y="135"/>
                    </a:lnTo>
                    <a:lnTo>
                      <a:pt x="95" y="162"/>
                    </a:lnTo>
                    <a:lnTo>
                      <a:pt x="54" y="189"/>
                    </a:lnTo>
                    <a:lnTo>
                      <a:pt x="27" y="229"/>
                    </a:lnTo>
                    <a:lnTo>
                      <a:pt x="0" y="270"/>
                    </a:lnTo>
                    <a:lnTo>
                      <a:pt x="0" y="310"/>
                    </a:lnTo>
                    <a:lnTo>
                      <a:pt x="0" y="364"/>
                    </a:lnTo>
                    <a:lnTo>
                      <a:pt x="0" y="4816"/>
                    </a:lnTo>
                    <a:lnTo>
                      <a:pt x="0" y="4857"/>
                    </a:lnTo>
                    <a:lnTo>
                      <a:pt x="14" y="4911"/>
                    </a:lnTo>
                    <a:lnTo>
                      <a:pt x="27" y="4951"/>
                    </a:lnTo>
                    <a:lnTo>
                      <a:pt x="54" y="4992"/>
                    </a:lnTo>
                    <a:lnTo>
                      <a:pt x="95" y="5019"/>
                    </a:lnTo>
                    <a:lnTo>
                      <a:pt x="135" y="5032"/>
                    </a:lnTo>
                    <a:lnTo>
                      <a:pt x="189" y="5046"/>
                    </a:lnTo>
                    <a:lnTo>
                      <a:pt x="931" y="5046"/>
                    </a:lnTo>
                    <a:lnTo>
                      <a:pt x="972" y="5032"/>
                    </a:lnTo>
                    <a:lnTo>
                      <a:pt x="1026" y="5019"/>
                    </a:lnTo>
                    <a:lnTo>
                      <a:pt x="1053" y="4992"/>
                    </a:lnTo>
                    <a:lnTo>
                      <a:pt x="1080" y="4951"/>
                    </a:lnTo>
                    <a:lnTo>
                      <a:pt x="1107" y="4911"/>
                    </a:lnTo>
                    <a:lnTo>
                      <a:pt x="1120" y="4857"/>
                    </a:lnTo>
                    <a:lnTo>
                      <a:pt x="1120" y="4816"/>
                    </a:lnTo>
                    <a:lnTo>
                      <a:pt x="1120" y="2415"/>
                    </a:lnTo>
                    <a:lnTo>
                      <a:pt x="1107" y="2280"/>
                    </a:lnTo>
                    <a:lnTo>
                      <a:pt x="1120" y="2145"/>
                    </a:lnTo>
                    <a:lnTo>
                      <a:pt x="1147" y="2024"/>
                    </a:lnTo>
                    <a:lnTo>
                      <a:pt x="1188" y="1889"/>
                    </a:lnTo>
                    <a:lnTo>
                      <a:pt x="1228" y="1767"/>
                    </a:lnTo>
                    <a:lnTo>
                      <a:pt x="1282" y="1646"/>
                    </a:lnTo>
                    <a:lnTo>
                      <a:pt x="1349" y="1538"/>
                    </a:lnTo>
                    <a:lnTo>
                      <a:pt x="1430" y="1430"/>
                    </a:lnTo>
                    <a:lnTo>
                      <a:pt x="1511" y="1336"/>
                    </a:lnTo>
                    <a:lnTo>
                      <a:pt x="1606" y="1255"/>
                    </a:lnTo>
                    <a:lnTo>
                      <a:pt x="1714" y="1187"/>
                    </a:lnTo>
                    <a:lnTo>
                      <a:pt x="1822" y="1133"/>
                    </a:lnTo>
                    <a:lnTo>
                      <a:pt x="1929" y="1093"/>
                    </a:lnTo>
                    <a:lnTo>
                      <a:pt x="2051" y="1066"/>
                    </a:lnTo>
                    <a:lnTo>
                      <a:pt x="2172" y="1052"/>
                    </a:lnTo>
                    <a:lnTo>
                      <a:pt x="2294" y="1039"/>
                    </a:lnTo>
                    <a:lnTo>
                      <a:pt x="2402" y="1039"/>
                    </a:lnTo>
                    <a:lnTo>
                      <a:pt x="2510" y="1066"/>
                    </a:lnTo>
                    <a:lnTo>
                      <a:pt x="2618" y="1079"/>
                    </a:lnTo>
                    <a:lnTo>
                      <a:pt x="2725" y="1120"/>
                    </a:lnTo>
                    <a:lnTo>
                      <a:pt x="2820" y="1174"/>
                    </a:lnTo>
                    <a:lnTo>
                      <a:pt x="2914" y="1228"/>
                    </a:lnTo>
                    <a:lnTo>
                      <a:pt x="2995" y="1309"/>
                    </a:lnTo>
                    <a:lnTo>
                      <a:pt x="3076" y="1376"/>
                    </a:lnTo>
                    <a:lnTo>
                      <a:pt x="3144" y="1484"/>
                    </a:lnTo>
                    <a:lnTo>
                      <a:pt x="3211" y="1578"/>
                    </a:lnTo>
                    <a:lnTo>
                      <a:pt x="3265" y="1700"/>
                    </a:lnTo>
                    <a:lnTo>
                      <a:pt x="3319" y="1808"/>
                    </a:lnTo>
                    <a:lnTo>
                      <a:pt x="3346" y="1929"/>
                    </a:lnTo>
                    <a:lnTo>
                      <a:pt x="3373" y="2051"/>
                    </a:lnTo>
                    <a:lnTo>
                      <a:pt x="3373" y="2172"/>
                    </a:lnTo>
                    <a:lnTo>
                      <a:pt x="3373" y="2293"/>
                    </a:lnTo>
                    <a:lnTo>
                      <a:pt x="3373" y="4803"/>
                    </a:lnTo>
                    <a:lnTo>
                      <a:pt x="3373" y="4857"/>
                    </a:lnTo>
                    <a:lnTo>
                      <a:pt x="3386" y="4897"/>
                    </a:lnTo>
                    <a:lnTo>
                      <a:pt x="3400" y="4938"/>
                    </a:lnTo>
                    <a:lnTo>
                      <a:pt x="3440" y="4978"/>
                    </a:lnTo>
                    <a:lnTo>
                      <a:pt x="3467" y="5005"/>
                    </a:lnTo>
                    <a:lnTo>
                      <a:pt x="3521" y="5032"/>
                    </a:lnTo>
                    <a:lnTo>
                      <a:pt x="4358" y="5032"/>
                    </a:lnTo>
                    <a:lnTo>
                      <a:pt x="4398" y="5005"/>
                    </a:lnTo>
                    <a:lnTo>
                      <a:pt x="4439" y="4978"/>
                    </a:lnTo>
                    <a:lnTo>
                      <a:pt x="4466" y="4938"/>
                    </a:lnTo>
                    <a:lnTo>
                      <a:pt x="4479" y="4897"/>
                    </a:lnTo>
                    <a:lnTo>
                      <a:pt x="4493" y="4857"/>
                    </a:lnTo>
                    <a:lnTo>
                      <a:pt x="4493" y="4803"/>
                    </a:lnTo>
                    <a:lnTo>
                      <a:pt x="4493" y="1889"/>
                    </a:lnTo>
                    <a:lnTo>
                      <a:pt x="4493" y="1700"/>
                    </a:lnTo>
                    <a:lnTo>
                      <a:pt x="4466" y="1511"/>
                    </a:lnTo>
                    <a:lnTo>
                      <a:pt x="4425" y="1336"/>
                    </a:lnTo>
                    <a:lnTo>
                      <a:pt x="4371" y="1160"/>
                    </a:lnTo>
                    <a:lnTo>
                      <a:pt x="4304" y="985"/>
                    </a:lnTo>
                    <a:lnTo>
                      <a:pt x="4223" y="823"/>
                    </a:lnTo>
                    <a:lnTo>
                      <a:pt x="4115" y="661"/>
                    </a:lnTo>
                    <a:lnTo>
                      <a:pt x="3994" y="513"/>
                    </a:lnTo>
                    <a:lnTo>
                      <a:pt x="3859" y="391"/>
                    </a:lnTo>
                    <a:lnTo>
                      <a:pt x="3710" y="283"/>
                    </a:lnTo>
                    <a:lnTo>
                      <a:pt x="3548" y="189"/>
                    </a:lnTo>
                    <a:lnTo>
                      <a:pt x="3386" y="121"/>
                    </a:lnTo>
                    <a:lnTo>
                      <a:pt x="3211" y="54"/>
                    </a:lnTo>
                    <a:lnTo>
                      <a:pt x="3036" y="27"/>
                    </a:lnTo>
                    <a:lnTo>
                      <a:pt x="2847"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4" name="Google Shape;2024;p157"/>
              <p:cNvSpPr/>
              <p:nvPr/>
            </p:nvSpPr>
            <p:spPr>
              <a:xfrm>
                <a:off x="2485981" y="1544758"/>
                <a:ext cx="72032" cy="73593"/>
              </a:xfrm>
              <a:custGeom>
                <a:rect b="b" l="l" r="r" t="t"/>
                <a:pathLst>
                  <a:path extrusionOk="0" h="5141" w="4911">
                    <a:moveTo>
                      <a:pt x="2604" y="999"/>
                    </a:moveTo>
                    <a:lnTo>
                      <a:pt x="2739" y="1026"/>
                    </a:lnTo>
                    <a:lnTo>
                      <a:pt x="2874" y="1053"/>
                    </a:lnTo>
                    <a:lnTo>
                      <a:pt x="2995" y="1107"/>
                    </a:lnTo>
                    <a:lnTo>
                      <a:pt x="3117" y="1161"/>
                    </a:lnTo>
                    <a:lnTo>
                      <a:pt x="3238" y="1242"/>
                    </a:lnTo>
                    <a:lnTo>
                      <a:pt x="3346" y="1336"/>
                    </a:lnTo>
                    <a:lnTo>
                      <a:pt x="3440" y="1431"/>
                    </a:lnTo>
                    <a:lnTo>
                      <a:pt x="3521" y="1552"/>
                    </a:lnTo>
                    <a:lnTo>
                      <a:pt x="3602" y="1687"/>
                    </a:lnTo>
                    <a:lnTo>
                      <a:pt x="3670" y="1822"/>
                    </a:lnTo>
                    <a:lnTo>
                      <a:pt x="3724" y="1957"/>
                    </a:lnTo>
                    <a:lnTo>
                      <a:pt x="3764" y="2105"/>
                    </a:lnTo>
                    <a:lnTo>
                      <a:pt x="3791" y="2253"/>
                    </a:lnTo>
                    <a:lnTo>
                      <a:pt x="3805" y="2402"/>
                    </a:lnTo>
                    <a:lnTo>
                      <a:pt x="3805" y="2550"/>
                    </a:lnTo>
                    <a:lnTo>
                      <a:pt x="3805" y="2712"/>
                    </a:lnTo>
                    <a:lnTo>
                      <a:pt x="3791" y="2861"/>
                    </a:lnTo>
                    <a:lnTo>
                      <a:pt x="3764" y="3009"/>
                    </a:lnTo>
                    <a:lnTo>
                      <a:pt x="3724" y="3157"/>
                    </a:lnTo>
                    <a:lnTo>
                      <a:pt x="3670" y="3306"/>
                    </a:lnTo>
                    <a:lnTo>
                      <a:pt x="3602" y="3441"/>
                    </a:lnTo>
                    <a:lnTo>
                      <a:pt x="3521" y="3576"/>
                    </a:lnTo>
                    <a:lnTo>
                      <a:pt x="3440" y="3697"/>
                    </a:lnTo>
                    <a:lnTo>
                      <a:pt x="3332" y="3791"/>
                    </a:lnTo>
                    <a:lnTo>
                      <a:pt x="3238" y="3886"/>
                    </a:lnTo>
                    <a:lnTo>
                      <a:pt x="3117" y="3953"/>
                    </a:lnTo>
                    <a:lnTo>
                      <a:pt x="2995" y="4021"/>
                    </a:lnTo>
                    <a:lnTo>
                      <a:pt x="2874" y="4075"/>
                    </a:lnTo>
                    <a:lnTo>
                      <a:pt x="2739" y="4102"/>
                    </a:lnTo>
                    <a:lnTo>
                      <a:pt x="2604" y="4129"/>
                    </a:lnTo>
                    <a:lnTo>
                      <a:pt x="2334" y="4129"/>
                    </a:lnTo>
                    <a:lnTo>
                      <a:pt x="2199" y="4102"/>
                    </a:lnTo>
                    <a:lnTo>
                      <a:pt x="2064" y="4075"/>
                    </a:lnTo>
                    <a:lnTo>
                      <a:pt x="1929" y="4021"/>
                    </a:lnTo>
                    <a:lnTo>
                      <a:pt x="1808" y="3953"/>
                    </a:lnTo>
                    <a:lnTo>
                      <a:pt x="1700" y="3886"/>
                    </a:lnTo>
                    <a:lnTo>
                      <a:pt x="1592" y="3791"/>
                    </a:lnTo>
                    <a:lnTo>
                      <a:pt x="1498" y="3697"/>
                    </a:lnTo>
                    <a:lnTo>
                      <a:pt x="1403" y="3576"/>
                    </a:lnTo>
                    <a:lnTo>
                      <a:pt x="1322" y="3441"/>
                    </a:lnTo>
                    <a:lnTo>
                      <a:pt x="1255" y="3306"/>
                    </a:lnTo>
                    <a:lnTo>
                      <a:pt x="1214" y="3171"/>
                    </a:lnTo>
                    <a:lnTo>
                      <a:pt x="1174" y="3022"/>
                    </a:lnTo>
                    <a:lnTo>
                      <a:pt x="1147" y="2874"/>
                    </a:lnTo>
                    <a:lnTo>
                      <a:pt x="1134" y="2726"/>
                    </a:lnTo>
                    <a:lnTo>
                      <a:pt x="1134" y="2564"/>
                    </a:lnTo>
                    <a:lnTo>
                      <a:pt x="1120" y="2415"/>
                    </a:lnTo>
                    <a:lnTo>
                      <a:pt x="1134" y="2267"/>
                    </a:lnTo>
                    <a:lnTo>
                      <a:pt x="1161" y="2105"/>
                    </a:lnTo>
                    <a:lnTo>
                      <a:pt x="1201" y="1970"/>
                    </a:lnTo>
                    <a:lnTo>
                      <a:pt x="1255" y="1822"/>
                    </a:lnTo>
                    <a:lnTo>
                      <a:pt x="1322" y="1687"/>
                    </a:lnTo>
                    <a:lnTo>
                      <a:pt x="1403" y="1552"/>
                    </a:lnTo>
                    <a:lnTo>
                      <a:pt x="1498" y="1431"/>
                    </a:lnTo>
                    <a:lnTo>
                      <a:pt x="1592" y="1336"/>
                    </a:lnTo>
                    <a:lnTo>
                      <a:pt x="1700" y="1242"/>
                    </a:lnTo>
                    <a:lnTo>
                      <a:pt x="1808" y="1174"/>
                    </a:lnTo>
                    <a:lnTo>
                      <a:pt x="1929" y="1107"/>
                    </a:lnTo>
                    <a:lnTo>
                      <a:pt x="2064" y="1053"/>
                    </a:lnTo>
                    <a:lnTo>
                      <a:pt x="2199" y="1026"/>
                    </a:lnTo>
                    <a:lnTo>
                      <a:pt x="2334" y="999"/>
                    </a:lnTo>
                    <a:close/>
                    <a:moveTo>
                      <a:pt x="2010" y="1"/>
                    </a:moveTo>
                    <a:lnTo>
                      <a:pt x="1781" y="28"/>
                    </a:lnTo>
                    <a:lnTo>
                      <a:pt x="1565" y="81"/>
                    </a:lnTo>
                    <a:lnTo>
                      <a:pt x="1349" y="162"/>
                    </a:lnTo>
                    <a:lnTo>
                      <a:pt x="1147" y="257"/>
                    </a:lnTo>
                    <a:lnTo>
                      <a:pt x="958" y="392"/>
                    </a:lnTo>
                    <a:lnTo>
                      <a:pt x="783" y="527"/>
                    </a:lnTo>
                    <a:lnTo>
                      <a:pt x="621" y="702"/>
                    </a:lnTo>
                    <a:lnTo>
                      <a:pt x="472" y="904"/>
                    </a:lnTo>
                    <a:lnTo>
                      <a:pt x="338" y="1120"/>
                    </a:lnTo>
                    <a:lnTo>
                      <a:pt x="230" y="1350"/>
                    </a:lnTo>
                    <a:lnTo>
                      <a:pt x="135" y="1579"/>
                    </a:lnTo>
                    <a:lnTo>
                      <a:pt x="68" y="1822"/>
                    </a:lnTo>
                    <a:lnTo>
                      <a:pt x="27" y="2065"/>
                    </a:lnTo>
                    <a:lnTo>
                      <a:pt x="0" y="2321"/>
                    </a:lnTo>
                    <a:lnTo>
                      <a:pt x="0" y="2577"/>
                    </a:lnTo>
                    <a:lnTo>
                      <a:pt x="0" y="2834"/>
                    </a:lnTo>
                    <a:lnTo>
                      <a:pt x="27" y="3076"/>
                    </a:lnTo>
                    <a:lnTo>
                      <a:pt x="68" y="3319"/>
                    </a:lnTo>
                    <a:lnTo>
                      <a:pt x="135" y="3562"/>
                    </a:lnTo>
                    <a:lnTo>
                      <a:pt x="230" y="3805"/>
                    </a:lnTo>
                    <a:lnTo>
                      <a:pt x="338" y="4021"/>
                    </a:lnTo>
                    <a:lnTo>
                      <a:pt x="459" y="4237"/>
                    </a:lnTo>
                    <a:lnTo>
                      <a:pt x="607" y="4439"/>
                    </a:lnTo>
                    <a:lnTo>
                      <a:pt x="769" y="4601"/>
                    </a:lnTo>
                    <a:lnTo>
                      <a:pt x="945" y="4749"/>
                    </a:lnTo>
                    <a:lnTo>
                      <a:pt x="1134" y="4871"/>
                    </a:lnTo>
                    <a:lnTo>
                      <a:pt x="1349" y="4979"/>
                    </a:lnTo>
                    <a:lnTo>
                      <a:pt x="1565" y="5060"/>
                    </a:lnTo>
                    <a:lnTo>
                      <a:pt x="1781" y="5114"/>
                    </a:lnTo>
                    <a:lnTo>
                      <a:pt x="2010" y="5140"/>
                    </a:lnTo>
                    <a:lnTo>
                      <a:pt x="2361" y="5140"/>
                    </a:lnTo>
                    <a:lnTo>
                      <a:pt x="2496" y="5127"/>
                    </a:lnTo>
                    <a:lnTo>
                      <a:pt x="2617" y="5114"/>
                    </a:lnTo>
                    <a:lnTo>
                      <a:pt x="2739" y="5087"/>
                    </a:lnTo>
                    <a:lnTo>
                      <a:pt x="2860" y="5046"/>
                    </a:lnTo>
                    <a:lnTo>
                      <a:pt x="2982" y="5006"/>
                    </a:lnTo>
                    <a:lnTo>
                      <a:pt x="3103" y="4952"/>
                    </a:lnTo>
                    <a:lnTo>
                      <a:pt x="3211" y="4884"/>
                    </a:lnTo>
                    <a:lnTo>
                      <a:pt x="3306" y="4830"/>
                    </a:lnTo>
                    <a:lnTo>
                      <a:pt x="3400" y="4763"/>
                    </a:lnTo>
                    <a:lnTo>
                      <a:pt x="3481" y="4695"/>
                    </a:lnTo>
                    <a:lnTo>
                      <a:pt x="3548" y="4601"/>
                    </a:lnTo>
                    <a:lnTo>
                      <a:pt x="3616" y="4520"/>
                    </a:lnTo>
                    <a:lnTo>
                      <a:pt x="3683" y="4425"/>
                    </a:lnTo>
                    <a:lnTo>
                      <a:pt x="3737" y="4331"/>
                    </a:lnTo>
                    <a:lnTo>
                      <a:pt x="3778" y="4223"/>
                    </a:lnTo>
                    <a:lnTo>
                      <a:pt x="3805" y="4223"/>
                    </a:lnTo>
                    <a:lnTo>
                      <a:pt x="3913" y="4830"/>
                    </a:lnTo>
                    <a:lnTo>
                      <a:pt x="3926" y="4871"/>
                    </a:lnTo>
                    <a:lnTo>
                      <a:pt x="3953" y="4911"/>
                    </a:lnTo>
                    <a:lnTo>
                      <a:pt x="3967" y="4952"/>
                    </a:lnTo>
                    <a:lnTo>
                      <a:pt x="4007" y="4979"/>
                    </a:lnTo>
                    <a:lnTo>
                      <a:pt x="4048" y="5006"/>
                    </a:lnTo>
                    <a:lnTo>
                      <a:pt x="4088" y="5019"/>
                    </a:lnTo>
                    <a:lnTo>
                      <a:pt x="4128" y="5033"/>
                    </a:lnTo>
                    <a:lnTo>
                      <a:pt x="4722" y="5033"/>
                    </a:lnTo>
                    <a:lnTo>
                      <a:pt x="4776" y="5019"/>
                    </a:lnTo>
                    <a:lnTo>
                      <a:pt x="4816" y="5006"/>
                    </a:lnTo>
                    <a:lnTo>
                      <a:pt x="4857" y="4979"/>
                    </a:lnTo>
                    <a:lnTo>
                      <a:pt x="4884" y="4938"/>
                    </a:lnTo>
                    <a:lnTo>
                      <a:pt x="4897" y="4898"/>
                    </a:lnTo>
                    <a:lnTo>
                      <a:pt x="4911" y="4844"/>
                    </a:lnTo>
                    <a:lnTo>
                      <a:pt x="4911" y="4803"/>
                    </a:lnTo>
                    <a:lnTo>
                      <a:pt x="4911" y="338"/>
                    </a:lnTo>
                    <a:lnTo>
                      <a:pt x="4911" y="297"/>
                    </a:lnTo>
                    <a:lnTo>
                      <a:pt x="4897" y="243"/>
                    </a:lnTo>
                    <a:lnTo>
                      <a:pt x="4884" y="203"/>
                    </a:lnTo>
                    <a:lnTo>
                      <a:pt x="4857" y="162"/>
                    </a:lnTo>
                    <a:lnTo>
                      <a:pt x="4816" y="135"/>
                    </a:lnTo>
                    <a:lnTo>
                      <a:pt x="4776" y="122"/>
                    </a:lnTo>
                    <a:lnTo>
                      <a:pt x="4722" y="108"/>
                    </a:lnTo>
                    <a:lnTo>
                      <a:pt x="4128" y="108"/>
                    </a:lnTo>
                    <a:lnTo>
                      <a:pt x="4088" y="122"/>
                    </a:lnTo>
                    <a:lnTo>
                      <a:pt x="4048" y="135"/>
                    </a:lnTo>
                    <a:lnTo>
                      <a:pt x="4007" y="162"/>
                    </a:lnTo>
                    <a:lnTo>
                      <a:pt x="3967" y="189"/>
                    </a:lnTo>
                    <a:lnTo>
                      <a:pt x="3953" y="230"/>
                    </a:lnTo>
                    <a:lnTo>
                      <a:pt x="3926" y="270"/>
                    </a:lnTo>
                    <a:lnTo>
                      <a:pt x="3913" y="311"/>
                    </a:lnTo>
                    <a:lnTo>
                      <a:pt x="3805" y="918"/>
                    </a:lnTo>
                    <a:lnTo>
                      <a:pt x="3778" y="918"/>
                    </a:lnTo>
                    <a:lnTo>
                      <a:pt x="3737" y="810"/>
                    </a:lnTo>
                    <a:lnTo>
                      <a:pt x="3683" y="716"/>
                    </a:lnTo>
                    <a:lnTo>
                      <a:pt x="3616" y="621"/>
                    </a:lnTo>
                    <a:lnTo>
                      <a:pt x="3548" y="527"/>
                    </a:lnTo>
                    <a:lnTo>
                      <a:pt x="3481" y="446"/>
                    </a:lnTo>
                    <a:lnTo>
                      <a:pt x="3400" y="378"/>
                    </a:lnTo>
                    <a:lnTo>
                      <a:pt x="3306" y="311"/>
                    </a:lnTo>
                    <a:lnTo>
                      <a:pt x="3211" y="257"/>
                    </a:lnTo>
                    <a:lnTo>
                      <a:pt x="3103" y="189"/>
                    </a:lnTo>
                    <a:lnTo>
                      <a:pt x="2982" y="135"/>
                    </a:lnTo>
                    <a:lnTo>
                      <a:pt x="2860" y="95"/>
                    </a:lnTo>
                    <a:lnTo>
                      <a:pt x="2739" y="55"/>
                    </a:lnTo>
                    <a:lnTo>
                      <a:pt x="2617" y="28"/>
                    </a:lnTo>
                    <a:lnTo>
                      <a:pt x="2496"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5" name="Google Shape;2025;p157"/>
              <p:cNvSpPr/>
              <p:nvPr/>
            </p:nvSpPr>
            <p:spPr>
              <a:xfrm>
                <a:off x="2583726" y="1534136"/>
                <a:ext cx="76198" cy="112602"/>
              </a:xfrm>
              <a:custGeom>
                <a:rect b="b" l="l" r="r" t="t"/>
                <a:pathLst>
                  <a:path extrusionOk="0" h="7866" w="5195">
                    <a:moveTo>
                      <a:pt x="2577" y="1633"/>
                    </a:moveTo>
                    <a:lnTo>
                      <a:pt x="2793" y="1646"/>
                    </a:lnTo>
                    <a:lnTo>
                      <a:pt x="3009" y="1687"/>
                    </a:lnTo>
                    <a:lnTo>
                      <a:pt x="3211" y="1754"/>
                    </a:lnTo>
                    <a:lnTo>
                      <a:pt x="3400" y="1849"/>
                    </a:lnTo>
                    <a:lnTo>
                      <a:pt x="3468" y="1916"/>
                    </a:lnTo>
                    <a:lnTo>
                      <a:pt x="3535" y="1984"/>
                    </a:lnTo>
                    <a:lnTo>
                      <a:pt x="3589" y="2051"/>
                    </a:lnTo>
                    <a:lnTo>
                      <a:pt x="3630" y="2132"/>
                    </a:lnTo>
                    <a:lnTo>
                      <a:pt x="3670" y="2227"/>
                    </a:lnTo>
                    <a:lnTo>
                      <a:pt x="3697" y="2307"/>
                    </a:lnTo>
                    <a:lnTo>
                      <a:pt x="3711" y="2402"/>
                    </a:lnTo>
                    <a:lnTo>
                      <a:pt x="3711" y="2496"/>
                    </a:lnTo>
                    <a:lnTo>
                      <a:pt x="3711" y="2591"/>
                    </a:lnTo>
                    <a:lnTo>
                      <a:pt x="3697" y="2685"/>
                    </a:lnTo>
                    <a:lnTo>
                      <a:pt x="3670" y="2766"/>
                    </a:lnTo>
                    <a:lnTo>
                      <a:pt x="3643" y="2861"/>
                    </a:lnTo>
                    <a:lnTo>
                      <a:pt x="3589" y="2942"/>
                    </a:lnTo>
                    <a:lnTo>
                      <a:pt x="3535" y="3009"/>
                    </a:lnTo>
                    <a:lnTo>
                      <a:pt x="3481" y="3076"/>
                    </a:lnTo>
                    <a:lnTo>
                      <a:pt x="3400" y="3144"/>
                    </a:lnTo>
                    <a:lnTo>
                      <a:pt x="3211" y="3238"/>
                    </a:lnTo>
                    <a:lnTo>
                      <a:pt x="3009" y="3306"/>
                    </a:lnTo>
                    <a:lnTo>
                      <a:pt x="2793" y="3360"/>
                    </a:lnTo>
                    <a:lnTo>
                      <a:pt x="2577" y="3373"/>
                    </a:lnTo>
                    <a:lnTo>
                      <a:pt x="2362" y="3360"/>
                    </a:lnTo>
                    <a:lnTo>
                      <a:pt x="2146" y="3306"/>
                    </a:lnTo>
                    <a:lnTo>
                      <a:pt x="1943" y="3238"/>
                    </a:lnTo>
                    <a:lnTo>
                      <a:pt x="1741" y="3144"/>
                    </a:lnTo>
                    <a:lnTo>
                      <a:pt x="1674" y="3076"/>
                    </a:lnTo>
                    <a:lnTo>
                      <a:pt x="1606" y="3009"/>
                    </a:lnTo>
                    <a:lnTo>
                      <a:pt x="1552" y="2942"/>
                    </a:lnTo>
                    <a:lnTo>
                      <a:pt x="1512" y="2861"/>
                    </a:lnTo>
                    <a:lnTo>
                      <a:pt x="1485" y="2766"/>
                    </a:lnTo>
                    <a:lnTo>
                      <a:pt x="1458" y="2685"/>
                    </a:lnTo>
                    <a:lnTo>
                      <a:pt x="1444" y="2591"/>
                    </a:lnTo>
                    <a:lnTo>
                      <a:pt x="1444" y="2496"/>
                    </a:lnTo>
                    <a:lnTo>
                      <a:pt x="1444" y="2402"/>
                    </a:lnTo>
                    <a:lnTo>
                      <a:pt x="1458" y="2321"/>
                    </a:lnTo>
                    <a:lnTo>
                      <a:pt x="1485" y="2227"/>
                    </a:lnTo>
                    <a:lnTo>
                      <a:pt x="1512" y="2146"/>
                    </a:lnTo>
                    <a:lnTo>
                      <a:pt x="1552" y="2065"/>
                    </a:lnTo>
                    <a:lnTo>
                      <a:pt x="1606" y="1984"/>
                    </a:lnTo>
                    <a:lnTo>
                      <a:pt x="1674" y="1916"/>
                    </a:lnTo>
                    <a:lnTo>
                      <a:pt x="1741" y="1849"/>
                    </a:lnTo>
                    <a:lnTo>
                      <a:pt x="1930" y="1754"/>
                    </a:lnTo>
                    <a:lnTo>
                      <a:pt x="2146" y="1687"/>
                    </a:lnTo>
                    <a:lnTo>
                      <a:pt x="2348" y="1646"/>
                    </a:lnTo>
                    <a:lnTo>
                      <a:pt x="2577" y="1633"/>
                    </a:lnTo>
                    <a:close/>
                    <a:moveTo>
                      <a:pt x="3427" y="5775"/>
                    </a:moveTo>
                    <a:lnTo>
                      <a:pt x="3562" y="5788"/>
                    </a:lnTo>
                    <a:lnTo>
                      <a:pt x="3697" y="5802"/>
                    </a:lnTo>
                    <a:lnTo>
                      <a:pt x="3819" y="5842"/>
                    </a:lnTo>
                    <a:lnTo>
                      <a:pt x="3926" y="5896"/>
                    </a:lnTo>
                    <a:lnTo>
                      <a:pt x="4007" y="5963"/>
                    </a:lnTo>
                    <a:lnTo>
                      <a:pt x="4061" y="6044"/>
                    </a:lnTo>
                    <a:lnTo>
                      <a:pt x="4102" y="6139"/>
                    </a:lnTo>
                    <a:lnTo>
                      <a:pt x="4102" y="6247"/>
                    </a:lnTo>
                    <a:lnTo>
                      <a:pt x="4088" y="6328"/>
                    </a:lnTo>
                    <a:lnTo>
                      <a:pt x="4075" y="6422"/>
                    </a:lnTo>
                    <a:lnTo>
                      <a:pt x="4034" y="6503"/>
                    </a:lnTo>
                    <a:lnTo>
                      <a:pt x="3980" y="6571"/>
                    </a:lnTo>
                    <a:lnTo>
                      <a:pt x="3926" y="6638"/>
                    </a:lnTo>
                    <a:lnTo>
                      <a:pt x="3859" y="6692"/>
                    </a:lnTo>
                    <a:lnTo>
                      <a:pt x="3778" y="6746"/>
                    </a:lnTo>
                    <a:lnTo>
                      <a:pt x="3697" y="6773"/>
                    </a:lnTo>
                    <a:lnTo>
                      <a:pt x="3414" y="6867"/>
                    </a:lnTo>
                    <a:lnTo>
                      <a:pt x="3117" y="6935"/>
                    </a:lnTo>
                    <a:lnTo>
                      <a:pt x="2820" y="6962"/>
                    </a:lnTo>
                    <a:lnTo>
                      <a:pt x="2523" y="6962"/>
                    </a:lnTo>
                    <a:lnTo>
                      <a:pt x="2173" y="6948"/>
                    </a:lnTo>
                    <a:lnTo>
                      <a:pt x="1876" y="6921"/>
                    </a:lnTo>
                    <a:lnTo>
                      <a:pt x="1633" y="6867"/>
                    </a:lnTo>
                    <a:lnTo>
                      <a:pt x="1417" y="6800"/>
                    </a:lnTo>
                    <a:lnTo>
                      <a:pt x="1336" y="6759"/>
                    </a:lnTo>
                    <a:lnTo>
                      <a:pt x="1255" y="6719"/>
                    </a:lnTo>
                    <a:lnTo>
                      <a:pt x="1201" y="6665"/>
                    </a:lnTo>
                    <a:lnTo>
                      <a:pt x="1147" y="6611"/>
                    </a:lnTo>
                    <a:lnTo>
                      <a:pt x="1107" y="6557"/>
                    </a:lnTo>
                    <a:lnTo>
                      <a:pt x="1080" y="6490"/>
                    </a:lnTo>
                    <a:lnTo>
                      <a:pt x="1053" y="6422"/>
                    </a:lnTo>
                    <a:lnTo>
                      <a:pt x="1053" y="6355"/>
                    </a:lnTo>
                    <a:lnTo>
                      <a:pt x="1066" y="6220"/>
                    </a:lnTo>
                    <a:lnTo>
                      <a:pt x="1093" y="6098"/>
                    </a:lnTo>
                    <a:lnTo>
                      <a:pt x="1161" y="6004"/>
                    </a:lnTo>
                    <a:lnTo>
                      <a:pt x="1242" y="5923"/>
                    </a:lnTo>
                    <a:lnTo>
                      <a:pt x="1336" y="5856"/>
                    </a:lnTo>
                    <a:lnTo>
                      <a:pt x="1471" y="5815"/>
                    </a:lnTo>
                    <a:lnTo>
                      <a:pt x="1620" y="5788"/>
                    </a:lnTo>
                    <a:lnTo>
                      <a:pt x="1795" y="5775"/>
                    </a:lnTo>
                    <a:close/>
                    <a:moveTo>
                      <a:pt x="4561" y="1"/>
                    </a:moveTo>
                    <a:lnTo>
                      <a:pt x="4466" y="14"/>
                    </a:lnTo>
                    <a:lnTo>
                      <a:pt x="4372" y="28"/>
                    </a:lnTo>
                    <a:lnTo>
                      <a:pt x="4291" y="55"/>
                    </a:lnTo>
                    <a:lnTo>
                      <a:pt x="4196" y="95"/>
                    </a:lnTo>
                    <a:lnTo>
                      <a:pt x="4115" y="135"/>
                    </a:lnTo>
                    <a:lnTo>
                      <a:pt x="4034" y="176"/>
                    </a:lnTo>
                    <a:lnTo>
                      <a:pt x="3953" y="243"/>
                    </a:lnTo>
                    <a:lnTo>
                      <a:pt x="3886" y="311"/>
                    </a:lnTo>
                    <a:lnTo>
                      <a:pt x="3819" y="378"/>
                    </a:lnTo>
                    <a:lnTo>
                      <a:pt x="3765" y="446"/>
                    </a:lnTo>
                    <a:lnTo>
                      <a:pt x="3711" y="527"/>
                    </a:lnTo>
                    <a:lnTo>
                      <a:pt x="3670" y="608"/>
                    </a:lnTo>
                    <a:lnTo>
                      <a:pt x="3643" y="702"/>
                    </a:lnTo>
                    <a:lnTo>
                      <a:pt x="3616" y="797"/>
                    </a:lnTo>
                    <a:lnTo>
                      <a:pt x="3603" y="891"/>
                    </a:lnTo>
                    <a:lnTo>
                      <a:pt x="3346" y="823"/>
                    </a:lnTo>
                    <a:lnTo>
                      <a:pt x="3090" y="770"/>
                    </a:lnTo>
                    <a:lnTo>
                      <a:pt x="2820" y="743"/>
                    </a:lnTo>
                    <a:lnTo>
                      <a:pt x="2564" y="743"/>
                    </a:lnTo>
                    <a:lnTo>
                      <a:pt x="2348" y="729"/>
                    </a:lnTo>
                    <a:lnTo>
                      <a:pt x="2132" y="743"/>
                    </a:lnTo>
                    <a:lnTo>
                      <a:pt x="1916" y="770"/>
                    </a:lnTo>
                    <a:lnTo>
                      <a:pt x="1714" y="823"/>
                    </a:lnTo>
                    <a:lnTo>
                      <a:pt x="1512" y="891"/>
                    </a:lnTo>
                    <a:lnTo>
                      <a:pt x="1309" y="972"/>
                    </a:lnTo>
                    <a:lnTo>
                      <a:pt x="1120" y="1080"/>
                    </a:lnTo>
                    <a:lnTo>
                      <a:pt x="945" y="1188"/>
                    </a:lnTo>
                    <a:lnTo>
                      <a:pt x="810" y="1323"/>
                    </a:lnTo>
                    <a:lnTo>
                      <a:pt x="689" y="1458"/>
                    </a:lnTo>
                    <a:lnTo>
                      <a:pt x="581" y="1619"/>
                    </a:lnTo>
                    <a:lnTo>
                      <a:pt x="500" y="1781"/>
                    </a:lnTo>
                    <a:lnTo>
                      <a:pt x="432" y="1957"/>
                    </a:lnTo>
                    <a:lnTo>
                      <a:pt x="392" y="2132"/>
                    </a:lnTo>
                    <a:lnTo>
                      <a:pt x="378" y="2307"/>
                    </a:lnTo>
                    <a:lnTo>
                      <a:pt x="378" y="2496"/>
                    </a:lnTo>
                    <a:lnTo>
                      <a:pt x="378" y="2699"/>
                    </a:lnTo>
                    <a:lnTo>
                      <a:pt x="405" y="2901"/>
                    </a:lnTo>
                    <a:lnTo>
                      <a:pt x="459" y="3103"/>
                    </a:lnTo>
                    <a:lnTo>
                      <a:pt x="540" y="3279"/>
                    </a:lnTo>
                    <a:lnTo>
                      <a:pt x="635" y="3454"/>
                    </a:lnTo>
                    <a:lnTo>
                      <a:pt x="756" y="3616"/>
                    </a:lnTo>
                    <a:lnTo>
                      <a:pt x="905" y="3764"/>
                    </a:lnTo>
                    <a:lnTo>
                      <a:pt x="1066" y="3886"/>
                    </a:lnTo>
                    <a:lnTo>
                      <a:pt x="918" y="3926"/>
                    </a:lnTo>
                    <a:lnTo>
                      <a:pt x="783" y="4007"/>
                    </a:lnTo>
                    <a:lnTo>
                      <a:pt x="648" y="4102"/>
                    </a:lnTo>
                    <a:lnTo>
                      <a:pt x="540" y="4223"/>
                    </a:lnTo>
                    <a:lnTo>
                      <a:pt x="459" y="4358"/>
                    </a:lnTo>
                    <a:lnTo>
                      <a:pt x="392" y="4506"/>
                    </a:lnTo>
                    <a:lnTo>
                      <a:pt x="351" y="4655"/>
                    </a:lnTo>
                    <a:lnTo>
                      <a:pt x="338" y="4817"/>
                    </a:lnTo>
                    <a:lnTo>
                      <a:pt x="351" y="4952"/>
                    </a:lnTo>
                    <a:lnTo>
                      <a:pt x="378" y="5087"/>
                    </a:lnTo>
                    <a:lnTo>
                      <a:pt x="419" y="5208"/>
                    </a:lnTo>
                    <a:lnTo>
                      <a:pt x="486" y="5316"/>
                    </a:lnTo>
                    <a:lnTo>
                      <a:pt x="567" y="5424"/>
                    </a:lnTo>
                    <a:lnTo>
                      <a:pt x="662" y="5505"/>
                    </a:lnTo>
                    <a:lnTo>
                      <a:pt x="770" y="5572"/>
                    </a:lnTo>
                    <a:lnTo>
                      <a:pt x="891" y="5626"/>
                    </a:lnTo>
                    <a:lnTo>
                      <a:pt x="675" y="5707"/>
                    </a:lnTo>
                    <a:lnTo>
                      <a:pt x="500" y="5788"/>
                    </a:lnTo>
                    <a:lnTo>
                      <a:pt x="351" y="5896"/>
                    </a:lnTo>
                    <a:lnTo>
                      <a:pt x="217" y="6017"/>
                    </a:lnTo>
                    <a:lnTo>
                      <a:pt x="163" y="6085"/>
                    </a:lnTo>
                    <a:lnTo>
                      <a:pt x="122" y="6152"/>
                    </a:lnTo>
                    <a:lnTo>
                      <a:pt x="82" y="6233"/>
                    </a:lnTo>
                    <a:lnTo>
                      <a:pt x="55" y="6314"/>
                    </a:lnTo>
                    <a:lnTo>
                      <a:pt x="14" y="6490"/>
                    </a:lnTo>
                    <a:lnTo>
                      <a:pt x="1" y="6678"/>
                    </a:lnTo>
                    <a:lnTo>
                      <a:pt x="28" y="6813"/>
                    </a:lnTo>
                    <a:lnTo>
                      <a:pt x="55" y="6962"/>
                    </a:lnTo>
                    <a:lnTo>
                      <a:pt x="122" y="7097"/>
                    </a:lnTo>
                    <a:lnTo>
                      <a:pt x="190" y="7218"/>
                    </a:lnTo>
                    <a:lnTo>
                      <a:pt x="284" y="7326"/>
                    </a:lnTo>
                    <a:lnTo>
                      <a:pt x="392" y="7420"/>
                    </a:lnTo>
                    <a:lnTo>
                      <a:pt x="513" y="7501"/>
                    </a:lnTo>
                    <a:lnTo>
                      <a:pt x="648" y="7555"/>
                    </a:lnTo>
                    <a:lnTo>
                      <a:pt x="878" y="7636"/>
                    </a:lnTo>
                    <a:lnTo>
                      <a:pt x="1093" y="7704"/>
                    </a:lnTo>
                    <a:lnTo>
                      <a:pt x="1323" y="7758"/>
                    </a:lnTo>
                    <a:lnTo>
                      <a:pt x="1552" y="7812"/>
                    </a:lnTo>
                    <a:lnTo>
                      <a:pt x="1781" y="7839"/>
                    </a:lnTo>
                    <a:lnTo>
                      <a:pt x="2024" y="7852"/>
                    </a:lnTo>
                    <a:lnTo>
                      <a:pt x="2254" y="7866"/>
                    </a:lnTo>
                    <a:lnTo>
                      <a:pt x="2483" y="7852"/>
                    </a:lnTo>
                    <a:lnTo>
                      <a:pt x="2753" y="7866"/>
                    </a:lnTo>
                    <a:lnTo>
                      <a:pt x="3009" y="7852"/>
                    </a:lnTo>
                    <a:lnTo>
                      <a:pt x="3265" y="7825"/>
                    </a:lnTo>
                    <a:lnTo>
                      <a:pt x="3522" y="7785"/>
                    </a:lnTo>
                    <a:lnTo>
                      <a:pt x="3765" y="7731"/>
                    </a:lnTo>
                    <a:lnTo>
                      <a:pt x="4007" y="7650"/>
                    </a:lnTo>
                    <a:lnTo>
                      <a:pt x="4250" y="7555"/>
                    </a:lnTo>
                    <a:lnTo>
                      <a:pt x="4493" y="7447"/>
                    </a:lnTo>
                    <a:lnTo>
                      <a:pt x="4641" y="7353"/>
                    </a:lnTo>
                    <a:lnTo>
                      <a:pt x="4776" y="7232"/>
                    </a:lnTo>
                    <a:lnTo>
                      <a:pt x="4898" y="7097"/>
                    </a:lnTo>
                    <a:lnTo>
                      <a:pt x="5006" y="6948"/>
                    </a:lnTo>
                    <a:lnTo>
                      <a:pt x="5087" y="6786"/>
                    </a:lnTo>
                    <a:lnTo>
                      <a:pt x="5141" y="6611"/>
                    </a:lnTo>
                    <a:lnTo>
                      <a:pt x="5168" y="6436"/>
                    </a:lnTo>
                    <a:lnTo>
                      <a:pt x="5181" y="6260"/>
                    </a:lnTo>
                    <a:lnTo>
                      <a:pt x="5181" y="6112"/>
                    </a:lnTo>
                    <a:lnTo>
                      <a:pt x="5168" y="5977"/>
                    </a:lnTo>
                    <a:lnTo>
                      <a:pt x="5127" y="5842"/>
                    </a:lnTo>
                    <a:lnTo>
                      <a:pt x="5087" y="5721"/>
                    </a:lnTo>
                    <a:lnTo>
                      <a:pt x="5019" y="5599"/>
                    </a:lnTo>
                    <a:lnTo>
                      <a:pt x="4952" y="5478"/>
                    </a:lnTo>
                    <a:lnTo>
                      <a:pt x="4857" y="5370"/>
                    </a:lnTo>
                    <a:lnTo>
                      <a:pt x="4763" y="5275"/>
                    </a:lnTo>
                    <a:lnTo>
                      <a:pt x="4628" y="5181"/>
                    </a:lnTo>
                    <a:lnTo>
                      <a:pt x="4480" y="5114"/>
                    </a:lnTo>
                    <a:lnTo>
                      <a:pt x="4331" y="5046"/>
                    </a:lnTo>
                    <a:lnTo>
                      <a:pt x="4183" y="4992"/>
                    </a:lnTo>
                    <a:lnTo>
                      <a:pt x="4034" y="4952"/>
                    </a:lnTo>
                    <a:lnTo>
                      <a:pt x="3872" y="4938"/>
                    </a:lnTo>
                    <a:lnTo>
                      <a:pt x="3711" y="4925"/>
                    </a:lnTo>
                    <a:lnTo>
                      <a:pt x="1781" y="4925"/>
                    </a:lnTo>
                    <a:lnTo>
                      <a:pt x="1660" y="4898"/>
                    </a:lnTo>
                    <a:lnTo>
                      <a:pt x="1552" y="4871"/>
                    </a:lnTo>
                    <a:lnTo>
                      <a:pt x="1471" y="4830"/>
                    </a:lnTo>
                    <a:lnTo>
                      <a:pt x="1404" y="4776"/>
                    </a:lnTo>
                    <a:lnTo>
                      <a:pt x="1363" y="4722"/>
                    </a:lnTo>
                    <a:lnTo>
                      <a:pt x="1336" y="4641"/>
                    </a:lnTo>
                    <a:lnTo>
                      <a:pt x="1323" y="4560"/>
                    </a:lnTo>
                    <a:lnTo>
                      <a:pt x="1323" y="4479"/>
                    </a:lnTo>
                    <a:lnTo>
                      <a:pt x="1350" y="4412"/>
                    </a:lnTo>
                    <a:lnTo>
                      <a:pt x="1377" y="4358"/>
                    </a:lnTo>
                    <a:lnTo>
                      <a:pt x="1417" y="4304"/>
                    </a:lnTo>
                    <a:lnTo>
                      <a:pt x="1471" y="4264"/>
                    </a:lnTo>
                    <a:lnTo>
                      <a:pt x="1525" y="4223"/>
                    </a:lnTo>
                    <a:lnTo>
                      <a:pt x="1606" y="4196"/>
                    </a:lnTo>
                    <a:lnTo>
                      <a:pt x="1687" y="4169"/>
                    </a:lnTo>
                    <a:lnTo>
                      <a:pt x="1916" y="4210"/>
                    </a:lnTo>
                    <a:lnTo>
                      <a:pt x="2132" y="4237"/>
                    </a:lnTo>
                    <a:lnTo>
                      <a:pt x="2348" y="4264"/>
                    </a:lnTo>
                    <a:lnTo>
                      <a:pt x="2793" y="4264"/>
                    </a:lnTo>
                    <a:lnTo>
                      <a:pt x="2996" y="4250"/>
                    </a:lnTo>
                    <a:lnTo>
                      <a:pt x="3211" y="4223"/>
                    </a:lnTo>
                    <a:lnTo>
                      <a:pt x="3414" y="4169"/>
                    </a:lnTo>
                    <a:lnTo>
                      <a:pt x="3616" y="4115"/>
                    </a:lnTo>
                    <a:lnTo>
                      <a:pt x="3819" y="4021"/>
                    </a:lnTo>
                    <a:lnTo>
                      <a:pt x="4007" y="3926"/>
                    </a:lnTo>
                    <a:lnTo>
                      <a:pt x="4183" y="3805"/>
                    </a:lnTo>
                    <a:lnTo>
                      <a:pt x="4318" y="3670"/>
                    </a:lnTo>
                    <a:lnTo>
                      <a:pt x="4439" y="3522"/>
                    </a:lnTo>
                    <a:lnTo>
                      <a:pt x="4534" y="3373"/>
                    </a:lnTo>
                    <a:lnTo>
                      <a:pt x="4614" y="3198"/>
                    </a:lnTo>
                    <a:lnTo>
                      <a:pt x="4682" y="3022"/>
                    </a:lnTo>
                    <a:lnTo>
                      <a:pt x="4722" y="2834"/>
                    </a:lnTo>
                    <a:lnTo>
                      <a:pt x="4749" y="2658"/>
                    </a:lnTo>
                    <a:lnTo>
                      <a:pt x="4749" y="2469"/>
                    </a:lnTo>
                    <a:lnTo>
                      <a:pt x="4736" y="2280"/>
                    </a:lnTo>
                    <a:lnTo>
                      <a:pt x="4709" y="2092"/>
                    </a:lnTo>
                    <a:lnTo>
                      <a:pt x="4655" y="1916"/>
                    </a:lnTo>
                    <a:lnTo>
                      <a:pt x="4574" y="1741"/>
                    </a:lnTo>
                    <a:lnTo>
                      <a:pt x="4480" y="1579"/>
                    </a:lnTo>
                    <a:lnTo>
                      <a:pt x="4372" y="1417"/>
                    </a:lnTo>
                    <a:lnTo>
                      <a:pt x="4250" y="1282"/>
                    </a:lnTo>
                    <a:lnTo>
                      <a:pt x="4115" y="1147"/>
                    </a:lnTo>
                    <a:lnTo>
                      <a:pt x="4156" y="1080"/>
                    </a:lnTo>
                    <a:lnTo>
                      <a:pt x="4196" y="1026"/>
                    </a:lnTo>
                    <a:lnTo>
                      <a:pt x="4264" y="972"/>
                    </a:lnTo>
                    <a:lnTo>
                      <a:pt x="4318" y="931"/>
                    </a:lnTo>
                    <a:lnTo>
                      <a:pt x="4385" y="904"/>
                    </a:lnTo>
                    <a:lnTo>
                      <a:pt x="4466" y="891"/>
                    </a:lnTo>
                    <a:lnTo>
                      <a:pt x="4534" y="877"/>
                    </a:lnTo>
                    <a:lnTo>
                      <a:pt x="5006" y="877"/>
                    </a:lnTo>
                    <a:lnTo>
                      <a:pt x="5060" y="864"/>
                    </a:lnTo>
                    <a:lnTo>
                      <a:pt x="5100" y="850"/>
                    </a:lnTo>
                    <a:lnTo>
                      <a:pt x="5141" y="823"/>
                    </a:lnTo>
                    <a:lnTo>
                      <a:pt x="5168" y="783"/>
                    </a:lnTo>
                    <a:lnTo>
                      <a:pt x="5181" y="743"/>
                    </a:lnTo>
                    <a:lnTo>
                      <a:pt x="5195" y="689"/>
                    </a:lnTo>
                    <a:lnTo>
                      <a:pt x="5195" y="648"/>
                    </a:lnTo>
                    <a:lnTo>
                      <a:pt x="5195" y="230"/>
                    </a:lnTo>
                    <a:lnTo>
                      <a:pt x="5195" y="189"/>
                    </a:lnTo>
                    <a:lnTo>
                      <a:pt x="5181" y="149"/>
                    </a:lnTo>
                    <a:lnTo>
                      <a:pt x="5168" y="95"/>
                    </a:lnTo>
                    <a:lnTo>
                      <a:pt x="5141" y="68"/>
                    </a:lnTo>
                    <a:lnTo>
                      <a:pt x="5100" y="41"/>
                    </a:lnTo>
                    <a:lnTo>
                      <a:pt x="5060" y="14"/>
                    </a:lnTo>
                    <a:lnTo>
                      <a:pt x="5006"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6" name="Google Shape;2026;p157"/>
              <p:cNvSpPr/>
              <p:nvPr/>
            </p:nvSpPr>
            <p:spPr>
              <a:xfrm>
                <a:off x="2680692" y="1544758"/>
                <a:ext cx="70448" cy="73593"/>
              </a:xfrm>
              <a:custGeom>
                <a:rect b="b" l="l" r="r" t="t"/>
                <a:pathLst>
                  <a:path extrusionOk="0" h="5141" w="4803">
                    <a:moveTo>
                      <a:pt x="2536" y="972"/>
                    </a:moveTo>
                    <a:lnTo>
                      <a:pt x="2671" y="985"/>
                    </a:lnTo>
                    <a:lnTo>
                      <a:pt x="2793" y="999"/>
                    </a:lnTo>
                    <a:lnTo>
                      <a:pt x="2914" y="1039"/>
                    </a:lnTo>
                    <a:lnTo>
                      <a:pt x="3035" y="1093"/>
                    </a:lnTo>
                    <a:lnTo>
                      <a:pt x="3143" y="1161"/>
                    </a:lnTo>
                    <a:lnTo>
                      <a:pt x="3251" y="1228"/>
                    </a:lnTo>
                    <a:lnTo>
                      <a:pt x="3346" y="1309"/>
                    </a:lnTo>
                    <a:lnTo>
                      <a:pt x="3440" y="1417"/>
                    </a:lnTo>
                    <a:lnTo>
                      <a:pt x="3508" y="1525"/>
                    </a:lnTo>
                    <a:lnTo>
                      <a:pt x="3575" y="1633"/>
                    </a:lnTo>
                    <a:lnTo>
                      <a:pt x="3629" y="1754"/>
                    </a:lnTo>
                    <a:lnTo>
                      <a:pt x="3683" y="1876"/>
                    </a:lnTo>
                    <a:lnTo>
                      <a:pt x="3710" y="1997"/>
                    </a:lnTo>
                    <a:lnTo>
                      <a:pt x="3737" y="2132"/>
                    </a:lnTo>
                    <a:lnTo>
                      <a:pt x="3737" y="2267"/>
                    </a:lnTo>
                    <a:lnTo>
                      <a:pt x="1066" y="2267"/>
                    </a:lnTo>
                    <a:lnTo>
                      <a:pt x="1066" y="2253"/>
                    </a:lnTo>
                    <a:lnTo>
                      <a:pt x="1093" y="2119"/>
                    </a:lnTo>
                    <a:lnTo>
                      <a:pt x="1120" y="1997"/>
                    </a:lnTo>
                    <a:lnTo>
                      <a:pt x="1160" y="1862"/>
                    </a:lnTo>
                    <a:lnTo>
                      <a:pt x="1201" y="1741"/>
                    </a:lnTo>
                    <a:lnTo>
                      <a:pt x="1268" y="1633"/>
                    </a:lnTo>
                    <a:lnTo>
                      <a:pt x="1336" y="1512"/>
                    </a:lnTo>
                    <a:lnTo>
                      <a:pt x="1417" y="1417"/>
                    </a:lnTo>
                    <a:lnTo>
                      <a:pt x="1498" y="1309"/>
                    </a:lnTo>
                    <a:lnTo>
                      <a:pt x="1592" y="1228"/>
                    </a:lnTo>
                    <a:lnTo>
                      <a:pt x="1700" y="1161"/>
                    </a:lnTo>
                    <a:lnTo>
                      <a:pt x="1808" y="1093"/>
                    </a:lnTo>
                    <a:lnTo>
                      <a:pt x="1916" y="1053"/>
                    </a:lnTo>
                    <a:lnTo>
                      <a:pt x="2037" y="1012"/>
                    </a:lnTo>
                    <a:lnTo>
                      <a:pt x="2159" y="985"/>
                    </a:lnTo>
                    <a:lnTo>
                      <a:pt x="2280" y="972"/>
                    </a:lnTo>
                    <a:close/>
                    <a:moveTo>
                      <a:pt x="2199" y="1"/>
                    </a:moveTo>
                    <a:lnTo>
                      <a:pt x="1956" y="28"/>
                    </a:lnTo>
                    <a:lnTo>
                      <a:pt x="1713" y="81"/>
                    </a:lnTo>
                    <a:lnTo>
                      <a:pt x="1484" y="162"/>
                    </a:lnTo>
                    <a:lnTo>
                      <a:pt x="1268" y="257"/>
                    </a:lnTo>
                    <a:lnTo>
                      <a:pt x="1052" y="392"/>
                    </a:lnTo>
                    <a:lnTo>
                      <a:pt x="863" y="527"/>
                    </a:lnTo>
                    <a:lnTo>
                      <a:pt x="675" y="702"/>
                    </a:lnTo>
                    <a:lnTo>
                      <a:pt x="513" y="904"/>
                    </a:lnTo>
                    <a:lnTo>
                      <a:pt x="378" y="1107"/>
                    </a:lnTo>
                    <a:lnTo>
                      <a:pt x="256" y="1336"/>
                    </a:lnTo>
                    <a:lnTo>
                      <a:pt x="162" y="1565"/>
                    </a:lnTo>
                    <a:lnTo>
                      <a:pt x="81" y="1808"/>
                    </a:lnTo>
                    <a:lnTo>
                      <a:pt x="27" y="2051"/>
                    </a:lnTo>
                    <a:lnTo>
                      <a:pt x="14" y="2307"/>
                    </a:lnTo>
                    <a:lnTo>
                      <a:pt x="0" y="2564"/>
                    </a:lnTo>
                    <a:lnTo>
                      <a:pt x="0" y="2820"/>
                    </a:lnTo>
                    <a:lnTo>
                      <a:pt x="27" y="3076"/>
                    </a:lnTo>
                    <a:lnTo>
                      <a:pt x="81" y="3319"/>
                    </a:lnTo>
                    <a:lnTo>
                      <a:pt x="162" y="3562"/>
                    </a:lnTo>
                    <a:lnTo>
                      <a:pt x="256" y="3805"/>
                    </a:lnTo>
                    <a:lnTo>
                      <a:pt x="378" y="4021"/>
                    </a:lnTo>
                    <a:lnTo>
                      <a:pt x="513" y="4237"/>
                    </a:lnTo>
                    <a:lnTo>
                      <a:pt x="688" y="4425"/>
                    </a:lnTo>
                    <a:lnTo>
                      <a:pt x="863" y="4601"/>
                    </a:lnTo>
                    <a:lnTo>
                      <a:pt x="1066" y="4749"/>
                    </a:lnTo>
                    <a:lnTo>
                      <a:pt x="1282" y="4871"/>
                    </a:lnTo>
                    <a:lnTo>
                      <a:pt x="1511" y="4979"/>
                    </a:lnTo>
                    <a:lnTo>
                      <a:pt x="1754" y="5060"/>
                    </a:lnTo>
                    <a:lnTo>
                      <a:pt x="1997" y="5114"/>
                    </a:lnTo>
                    <a:lnTo>
                      <a:pt x="2253" y="5140"/>
                    </a:lnTo>
                    <a:lnTo>
                      <a:pt x="2496" y="5140"/>
                    </a:lnTo>
                    <a:lnTo>
                      <a:pt x="2658" y="5127"/>
                    </a:lnTo>
                    <a:lnTo>
                      <a:pt x="2820" y="5114"/>
                    </a:lnTo>
                    <a:lnTo>
                      <a:pt x="2982" y="5087"/>
                    </a:lnTo>
                    <a:lnTo>
                      <a:pt x="3130" y="5060"/>
                    </a:lnTo>
                    <a:lnTo>
                      <a:pt x="3292" y="5006"/>
                    </a:lnTo>
                    <a:lnTo>
                      <a:pt x="3440" y="4952"/>
                    </a:lnTo>
                    <a:lnTo>
                      <a:pt x="3589" y="4884"/>
                    </a:lnTo>
                    <a:lnTo>
                      <a:pt x="3737" y="4817"/>
                    </a:lnTo>
                    <a:lnTo>
                      <a:pt x="3858" y="4736"/>
                    </a:lnTo>
                    <a:lnTo>
                      <a:pt x="3993" y="4641"/>
                    </a:lnTo>
                    <a:lnTo>
                      <a:pt x="4101" y="4547"/>
                    </a:lnTo>
                    <a:lnTo>
                      <a:pt x="4223" y="4452"/>
                    </a:lnTo>
                    <a:lnTo>
                      <a:pt x="4317" y="4331"/>
                    </a:lnTo>
                    <a:lnTo>
                      <a:pt x="4412" y="4210"/>
                    </a:lnTo>
                    <a:lnTo>
                      <a:pt x="4506" y="4088"/>
                    </a:lnTo>
                    <a:lnTo>
                      <a:pt x="4587" y="3953"/>
                    </a:lnTo>
                    <a:lnTo>
                      <a:pt x="4614" y="3899"/>
                    </a:lnTo>
                    <a:lnTo>
                      <a:pt x="4627" y="3832"/>
                    </a:lnTo>
                    <a:lnTo>
                      <a:pt x="4614" y="3778"/>
                    </a:lnTo>
                    <a:lnTo>
                      <a:pt x="4587" y="3737"/>
                    </a:lnTo>
                    <a:lnTo>
                      <a:pt x="4533" y="3697"/>
                    </a:lnTo>
                    <a:lnTo>
                      <a:pt x="4465" y="3657"/>
                    </a:lnTo>
                    <a:lnTo>
                      <a:pt x="4007" y="3468"/>
                    </a:lnTo>
                    <a:lnTo>
                      <a:pt x="3953" y="3454"/>
                    </a:lnTo>
                    <a:lnTo>
                      <a:pt x="3899" y="3441"/>
                    </a:lnTo>
                    <a:lnTo>
                      <a:pt x="3845" y="3454"/>
                    </a:lnTo>
                    <a:lnTo>
                      <a:pt x="3777" y="3481"/>
                    </a:lnTo>
                    <a:lnTo>
                      <a:pt x="3737" y="3522"/>
                    </a:lnTo>
                    <a:lnTo>
                      <a:pt x="3697" y="3562"/>
                    </a:lnTo>
                    <a:lnTo>
                      <a:pt x="3589" y="3710"/>
                    </a:lnTo>
                    <a:lnTo>
                      <a:pt x="3467" y="3832"/>
                    </a:lnTo>
                    <a:lnTo>
                      <a:pt x="3332" y="3940"/>
                    </a:lnTo>
                    <a:lnTo>
                      <a:pt x="3184" y="4034"/>
                    </a:lnTo>
                    <a:lnTo>
                      <a:pt x="3022" y="4102"/>
                    </a:lnTo>
                    <a:lnTo>
                      <a:pt x="2860" y="4156"/>
                    </a:lnTo>
                    <a:lnTo>
                      <a:pt x="2685" y="4169"/>
                    </a:lnTo>
                    <a:lnTo>
                      <a:pt x="2374" y="4169"/>
                    </a:lnTo>
                    <a:lnTo>
                      <a:pt x="2253" y="4156"/>
                    </a:lnTo>
                    <a:lnTo>
                      <a:pt x="2118" y="4129"/>
                    </a:lnTo>
                    <a:lnTo>
                      <a:pt x="1997" y="4102"/>
                    </a:lnTo>
                    <a:lnTo>
                      <a:pt x="1875" y="4048"/>
                    </a:lnTo>
                    <a:lnTo>
                      <a:pt x="1754" y="3994"/>
                    </a:lnTo>
                    <a:lnTo>
                      <a:pt x="1646" y="3926"/>
                    </a:lnTo>
                    <a:lnTo>
                      <a:pt x="1538" y="3845"/>
                    </a:lnTo>
                    <a:lnTo>
                      <a:pt x="1457" y="3751"/>
                    </a:lnTo>
                    <a:lnTo>
                      <a:pt x="1363" y="3643"/>
                    </a:lnTo>
                    <a:lnTo>
                      <a:pt x="1295" y="3535"/>
                    </a:lnTo>
                    <a:lnTo>
                      <a:pt x="1228" y="3427"/>
                    </a:lnTo>
                    <a:lnTo>
                      <a:pt x="1174" y="3306"/>
                    </a:lnTo>
                    <a:lnTo>
                      <a:pt x="1133" y="3184"/>
                    </a:lnTo>
                    <a:lnTo>
                      <a:pt x="1093" y="3063"/>
                    </a:lnTo>
                    <a:lnTo>
                      <a:pt x="1079" y="2928"/>
                    </a:lnTo>
                    <a:lnTo>
                      <a:pt x="4614" y="2928"/>
                    </a:lnTo>
                    <a:lnTo>
                      <a:pt x="4668" y="2915"/>
                    </a:lnTo>
                    <a:lnTo>
                      <a:pt x="4708" y="2901"/>
                    </a:lnTo>
                    <a:lnTo>
                      <a:pt x="4749" y="2874"/>
                    </a:lnTo>
                    <a:lnTo>
                      <a:pt x="4776" y="2834"/>
                    </a:lnTo>
                    <a:lnTo>
                      <a:pt x="4789" y="2793"/>
                    </a:lnTo>
                    <a:lnTo>
                      <a:pt x="4803" y="2739"/>
                    </a:lnTo>
                    <a:lnTo>
                      <a:pt x="4803" y="2699"/>
                    </a:lnTo>
                    <a:lnTo>
                      <a:pt x="4803" y="2496"/>
                    </a:lnTo>
                    <a:lnTo>
                      <a:pt x="4803" y="2253"/>
                    </a:lnTo>
                    <a:lnTo>
                      <a:pt x="4776" y="2011"/>
                    </a:lnTo>
                    <a:lnTo>
                      <a:pt x="4722" y="1768"/>
                    </a:lnTo>
                    <a:lnTo>
                      <a:pt x="4654" y="1525"/>
                    </a:lnTo>
                    <a:lnTo>
                      <a:pt x="4560" y="1296"/>
                    </a:lnTo>
                    <a:lnTo>
                      <a:pt x="4452" y="1080"/>
                    </a:lnTo>
                    <a:lnTo>
                      <a:pt x="4304" y="877"/>
                    </a:lnTo>
                    <a:lnTo>
                      <a:pt x="4155" y="689"/>
                    </a:lnTo>
                    <a:lnTo>
                      <a:pt x="3980" y="527"/>
                    </a:lnTo>
                    <a:lnTo>
                      <a:pt x="3791" y="378"/>
                    </a:lnTo>
                    <a:lnTo>
                      <a:pt x="3589" y="257"/>
                    </a:lnTo>
                    <a:lnTo>
                      <a:pt x="3373" y="149"/>
                    </a:lnTo>
                    <a:lnTo>
                      <a:pt x="3143" y="81"/>
                    </a:lnTo>
                    <a:lnTo>
                      <a:pt x="2914" y="28"/>
                    </a:lnTo>
                    <a:lnTo>
                      <a:pt x="2685"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Tree>
  </p:cSld>
  <p:clrMapOvr>
    <a:masterClrMapping/>
  </p:clrMapOvr>
</p:sldLayout>
</file>

<file path=ppt/slideLayouts/slideLayout15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 Street Dark 1">
  <p:cSld name="CUSTOM_4_2">
    <p:bg>
      <p:bgPr>
        <a:solidFill>
          <a:schemeClr val="dk1"/>
        </a:solidFill>
      </p:bgPr>
    </p:bg>
    <p:spTree>
      <p:nvGrpSpPr>
        <p:cNvPr id="2027" name="Shape 2027"/>
        <p:cNvGrpSpPr/>
        <p:nvPr/>
      </p:nvGrpSpPr>
      <p:grpSpPr>
        <a:xfrm>
          <a:off x="0" y="0"/>
          <a:ext cx="0" cy="0"/>
          <a:chOff x="0" y="0"/>
          <a:chExt cx="0" cy="0"/>
        </a:xfrm>
      </p:grpSpPr>
    </p:spTree>
  </p:cSld>
  <p:clrMapOvr>
    <a:masterClrMapping/>
  </p:clrMapOvr>
</p:sldLayout>
</file>

<file path=ppt/slideLayouts/slideLayout15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 logo">
  <p:cSld name="CUSTOM_3_4">
    <p:bg>
      <p:bgPr>
        <a:solidFill>
          <a:srgbClr val="FFFFFF"/>
        </a:solidFill>
      </p:bgPr>
    </p:bg>
    <p:spTree>
      <p:nvGrpSpPr>
        <p:cNvPr id="2028" name="Shape 2028"/>
        <p:cNvGrpSpPr/>
        <p:nvPr/>
      </p:nvGrpSpPr>
      <p:grpSpPr>
        <a:xfrm>
          <a:off x="0" y="0"/>
          <a:ext cx="0" cy="0"/>
          <a:chOff x="0" y="0"/>
          <a:chExt cx="0" cy="0"/>
        </a:xfrm>
      </p:grpSpPr>
      <p:sp>
        <p:nvSpPr>
          <p:cNvPr id="2029" name="Google Shape;2029;p159"/>
          <p:cNvSpPr/>
          <p:nvPr/>
        </p:nvSpPr>
        <p:spPr>
          <a:xfrm>
            <a:off x="8698265" y="4870865"/>
            <a:ext cx="136800" cy="139800"/>
          </a:xfrm>
          <a:prstGeom prst="ellipse">
            <a:avLst/>
          </a:pr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0" name="Google Shape;2030;p159"/>
          <p:cNvSpPr txBox="1"/>
          <p:nvPr>
            <p:ph idx="12" type="sldNum"/>
          </p:nvPr>
        </p:nvSpPr>
        <p:spPr>
          <a:xfrm>
            <a:off x="290521" y="4874925"/>
            <a:ext cx="312300" cy="131700"/>
          </a:xfrm>
          <a:prstGeom prst="rect">
            <a:avLst/>
          </a:prstGeom>
          <a:noFill/>
          <a:ln>
            <a:noFill/>
          </a:ln>
        </p:spPr>
        <p:txBody>
          <a:bodyPr anchorCtr="0" anchor="ctr" bIns="0" lIns="0" spcFirstLastPara="1" rIns="0" wrap="square" tIns="0">
            <a:noAutofit/>
          </a:bodyPr>
          <a:lstStyle>
            <a:lvl1pPr indent="0" lvl="0"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1pPr>
            <a:lvl2pPr indent="0" lvl="1"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2pPr>
            <a:lvl3pPr indent="0" lvl="2"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3pPr>
            <a:lvl4pPr indent="0" lvl="3"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4pPr>
            <a:lvl5pPr indent="0" lvl="4"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5pPr>
            <a:lvl6pPr indent="0" lvl="5"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6pPr>
            <a:lvl7pPr indent="0" lvl="6"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7pPr>
            <a:lvl8pPr indent="0" lvl="7"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8pPr>
            <a:lvl9pPr indent="0" lvl="8"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9pPr>
          </a:lstStyle>
          <a:p>
            <a:pPr indent="0" lvl="0" marL="0" rtl="0" algn="l">
              <a:spcBef>
                <a:spcPts val="0"/>
              </a:spcBef>
              <a:spcAft>
                <a:spcPts val="0"/>
              </a:spcAft>
              <a:buNone/>
            </a:pPr>
            <a:fld id="{00000000-1234-1234-1234-123412341234}" type="slidenum">
              <a:rPr lang="en"/>
              <a:t>‹#›</a:t>
            </a:fld>
            <a:endParaRPr/>
          </a:p>
        </p:txBody>
      </p:sp>
      <p:sp>
        <p:nvSpPr>
          <p:cNvPr id="2031" name="Google Shape;2031;p159"/>
          <p:cNvSpPr txBox="1"/>
          <p:nvPr/>
        </p:nvSpPr>
        <p:spPr>
          <a:xfrm>
            <a:off x="1206943" y="4874925"/>
            <a:ext cx="1577100" cy="131700"/>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Clr>
                <a:srgbClr val="000000"/>
              </a:buClr>
              <a:buSzPts val="600"/>
              <a:buFont typeface="Arial"/>
              <a:buNone/>
            </a:pPr>
            <a:r>
              <a:rPr lang="en" sz="600">
                <a:solidFill>
                  <a:schemeClr val="dk2"/>
                </a:solidFill>
                <a:latin typeface="Helvetica Neue"/>
                <a:ea typeface="Helvetica Neue"/>
                <a:cs typeface="Helvetica Neue"/>
                <a:sym typeface="Helvetica Neue"/>
              </a:rPr>
              <a:t>2022 © AppFolio, Inc. Confidential</a:t>
            </a:r>
            <a:endParaRPr sz="600">
              <a:solidFill>
                <a:schemeClr val="dk2"/>
              </a:solidFill>
              <a:latin typeface="Helvetica Neue"/>
              <a:ea typeface="Helvetica Neue"/>
              <a:cs typeface="Helvetica Neue"/>
              <a:sym typeface="Helvetica Neue"/>
            </a:endParaRPr>
          </a:p>
        </p:txBody>
      </p:sp>
      <p:grpSp>
        <p:nvGrpSpPr>
          <p:cNvPr id="2032" name="Google Shape;2032;p159"/>
          <p:cNvGrpSpPr/>
          <p:nvPr/>
        </p:nvGrpSpPr>
        <p:grpSpPr>
          <a:xfrm>
            <a:off x="8684368" y="4856161"/>
            <a:ext cx="164601" cy="164574"/>
            <a:chOff x="5701200" y="2981425"/>
            <a:chExt cx="927850" cy="905250"/>
          </a:xfrm>
        </p:grpSpPr>
        <p:sp>
          <p:nvSpPr>
            <p:cNvPr id="2033" name="Google Shape;2033;p159"/>
            <p:cNvSpPr/>
            <p:nvPr/>
          </p:nvSpPr>
          <p:spPr>
            <a:xfrm>
              <a:off x="5701200" y="2981425"/>
              <a:ext cx="927850" cy="905250"/>
            </a:xfrm>
            <a:custGeom>
              <a:rect b="b" l="l" r="r" t="t"/>
              <a:pathLst>
                <a:path extrusionOk="0" h="36210" w="37114">
                  <a:moveTo>
                    <a:pt x="20237" y="5748"/>
                  </a:moveTo>
                  <a:lnTo>
                    <a:pt x="20587" y="5761"/>
                  </a:lnTo>
                  <a:lnTo>
                    <a:pt x="20925" y="5788"/>
                  </a:lnTo>
                  <a:lnTo>
                    <a:pt x="21262" y="5815"/>
                  </a:lnTo>
                  <a:lnTo>
                    <a:pt x="21599" y="5869"/>
                  </a:lnTo>
                  <a:lnTo>
                    <a:pt x="21936" y="5923"/>
                  </a:lnTo>
                  <a:lnTo>
                    <a:pt x="22274" y="5991"/>
                  </a:lnTo>
                  <a:lnTo>
                    <a:pt x="22597" y="6072"/>
                  </a:lnTo>
                  <a:lnTo>
                    <a:pt x="22921" y="6166"/>
                  </a:lnTo>
                  <a:lnTo>
                    <a:pt x="23245" y="6260"/>
                  </a:lnTo>
                  <a:lnTo>
                    <a:pt x="23569" y="6368"/>
                  </a:lnTo>
                  <a:lnTo>
                    <a:pt x="23893" y="6503"/>
                  </a:lnTo>
                  <a:lnTo>
                    <a:pt x="24203" y="6625"/>
                  </a:lnTo>
                  <a:lnTo>
                    <a:pt x="24513" y="6773"/>
                  </a:lnTo>
                  <a:lnTo>
                    <a:pt x="24823" y="6922"/>
                  </a:lnTo>
                  <a:lnTo>
                    <a:pt x="25120" y="7083"/>
                  </a:lnTo>
                  <a:lnTo>
                    <a:pt x="25417" y="7272"/>
                  </a:lnTo>
                  <a:lnTo>
                    <a:pt x="25714" y="7488"/>
                  </a:lnTo>
                  <a:lnTo>
                    <a:pt x="26011" y="7731"/>
                  </a:lnTo>
                  <a:lnTo>
                    <a:pt x="26307" y="8001"/>
                  </a:lnTo>
                  <a:lnTo>
                    <a:pt x="26604" y="8298"/>
                  </a:lnTo>
                  <a:lnTo>
                    <a:pt x="26887" y="8621"/>
                  </a:lnTo>
                  <a:lnTo>
                    <a:pt x="27157" y="8972"/>
                  </a:lnTo>
                  <a:lnTo>
                    <a:pt x="27292" y="9174"/>
                  </a:lnTo>
                  <a:lnTo>
                    <a:pt x="27414" y="9363"/>
                  </a:lnTo>
                  <a:lnTo>
                    <a:pt x="27535" y="9579"/>
                  </a:lnTo>
                  <a:lnTo>
                    <a:pt x="27656" y="9795"/>
                  </a:lnTo>
                  <a:lnTo>
                    <a:pt x="27764" y="10024"/>
                  </a:lnTo>
                  <a:lnTo>
                    <a:pt x="27872" y="10254"/>
                  </a:lnTo>
                  <a:lnTo>
                    <a:pt x="27967" y="10497"/>
                  </a:lnTo>
                  <a:lnTo>
                    <a:pt x="28061" y="10753"/>
                  </a:lnTo>
                  <a:lnTo>
                    <a:pt x="28142" y="11023"/>
                  </a:lnTo>
                  <a:lnTo>
                    <a:pt x="28223" y="11292"/>
                  </a:lnTo>
                  <a:lnTo>
                    <a:pt x="28290" y="11576"/>
                  </a:lnTo>
                  <a:lnTo>
                    <a:pt x="28358" y="11873"/>
                  </a:lnTo>
                  <a:lnTo>
                    <a:pt x="28412" y="12169"/>
                  </a:lnTo>
                  <a:lnTo>
                    <a:pt x="28452" y="12493"/>
                  </a:lnTo>
                  <a:lnTo>
                    <a:pt x="28493" y="12817"/>
                  </a:lnTo>
                  <a:lnTo>
                    <a:pt x="28520" y="13154"/>
                  </a:lnTo>
                  <a:lnTo>
                    <a:pt x="28533" y="13491"/>
                  </a:lnTo>
                  <a:lnTo>
                    <a:pt x="28533" y="13856"/>
                  </a:lnTo>
                  <a:lnTo>
                    <a:pt x="28533" y="15893"/>
                  </a:lnTo>
                  <a:lnTo>
                    <a:pt x="28560" y="17039"/>
                  </a:lnTo>
                  <a:lnTo>
                    <a:pt x="28560" y="18186"/>
                  </a:lnTo>
                  <a:lnTo>
                    <a:pt x="28560" y="19319"/>
                  </a:lnTo>
                  <a:lnTo>
                    <a:pt x="28533" y="20412"/>
                  </a:lnTo>
                  <a:lnTo>
                    <a:pt x="28506" y="20938"/>
                  </a:lnTo>
                  <a:lnTo>
                    <a:pt x="28479" y="21451"/>
                  </a:lnTo>
                  <a:lnTo>
                    <a:pt x="28425" y="21937"/>
                  </a:lnTo>
                  <a:lnTo>
                    <a:pt x="28371" y="22395"/>
                  </a:lnTo>
                  <a:lnTo>
                    <a:pt x="28304" y="22827"/>
                  </a:lnTo>
                  <a:lnTo>
                    <a:pt x="28223" y="23218"/>
                  </a:lnTo>
                  <a:lnTo>
                    <a:pt x="28142" y="23582"/>
                  </a:lnTo>
                  <a:lnTo>
                    <a:pt x="28034" y="23906"/>
                  </a:lnTo>
                  <a:lnTo>
                    <a:pt x="27845" y="24392"/>
                  </a:lnTo>
                  <a:lnTo>
                    <a:pt x="27629" y="24864"/>
                  </a:lnTo>
                  <a:lnTo>
                    <a:pt x="27387" y="25323"/>
                  </a:lnTo>
                  <a:lnTo>
                    <a:pt x="27117" y="25768"/>
                  </a:lnTo>
                  <a:lnTo>
                    <a:pt x="26833" y="26200"/>
                  </a:lnTo>
                  <a:lnTo>
                    <a:pt x="26523" y="26618"/>
                  </a:lnTo>
                  <a:lnTo>
                    <a:pt x="26199" y="27009"/>
                  </a:lnTo>
                  <a:lnTo>
                    <a:pt x="25835" y="27400"/>
                  </a:lnTo>
                  <a:lnTo>
                    <a:pt x="25471" y="27751"/>
                  </a:lnTo>
                  <a:lnTo>
                    <a:pt x="25080" y="28088"/>
                  </a:lnTo>
                  <a:lnTo>
                    <a:pt x="24661" y="28412"/>
                  </a:lnTo>
                  <a:lnTo>
                    <a:pt x="24243" y="28709"/>
                  </a:lnTo>
                  <a:lnTo>
                    <a:pt x="23798" y="28979"/>
                  </a:lnTo>
                  <a:lnTo>
                    <a:pt x="23353" y="29222"/>
                  </a:lnTo>
                  <a:lnTo>
                    <a:pt x="22881" y="29451"/>
                  </a:lnTo>
                  <a:lnTo>
                    <a:pt x="22409" y="29640"/>
                  </a:lnTo>
                  <a:lnTo>
                    <a:pt x="22287" y="29694"/>
                  </a:lnTo>
                  <a:lnTo>
                    <a:pt x="21788" y="29869"/>
                  </a:lnTo>
                  <a:lnTo>
                    <a:pt x="21289" y="30031"/>
                  </a:lnTo>
                  <a:lnTo>
                    <a:pt x="20776" y="30152"/>
                  </a:lnTo>
                  <a:lnTo>
                    <a:pt x="20264" y="30260"/>
                  </a:lnTo>
                  <a:lnTo>
                    <a:pt x="19737" y="30341"/>
                  </a:lnTo>
                  <a:lnTo>
                    <a:pt x="19211" y="30395"/>
                  </a:lnTo>
                  <a:lnTo>
                    <a:pt x="18685" y="30422"/>
                  </a:lnTo>
                  <a:lnTo>
                    <a:pt x="17484" y="30422"/>
                  </a:lnTo>
                  <a:lnTo>
                    <a:pt x="17134" y="30395"/>
                  </a:lnTo>
                  <a:lnTo>
                    <a:pt x="16769" y="30368"/>
                  </a:lnTo>
                  <a:lnTo>
                    <a:pt x="16405" y="30328"/>
                  </a:lnTo>
                  <a:lnTo>
                    <a:pt x="16027" y="30274"/>
                  </a:lnTo>
                  <a:lnTo>
                    <a:pt x="15650" y="30193"/>
                  </a:lnTo>
                  <a:lnTo>
                    <a:pt x="15272" y="30112"/>
                  </a:lnTo>
                  <a:lnTo>
                    <a:pt x="14894" y="30017"/>
                  </a:lnTo>
                  <a:lnTo>
                    <a:pt x="14517" y="29910"/>
                  </a:lnTo>
                  <a:lnTo>
                    <a:pt x="14139" y="29788"/>
                  </a:lnTo>
                  <a:lnTo>
                    <a:pt x="13761" y="29653"/>
                  </a:lnTo>
                  <a:lnTo>
                    <a:pt x="13383" y="29505"/>
                  </a:lnTo>
                  <a:lnTo>
                    <a:pt x="13019" y="29343"/>
                  </a:lnTo>
                  <a:lnTo>
                    <a:pt x="12655" y="29168"/>
                  </a:lnTo>
                  <a:lnTo>
                    <a:pt x="12304" y="28979"/>
                  </a:lnTo>
                  <a:lnTo>
                    <a:pt x="11967" y="28776"/>
                  </a:lnTo>
                  <a:lnTo>
                    <a:pt x="11630" y="28560"/>
                  </a:lnTo>
                  <a:lnTo>
                    <a:pt x="11306" y="28345"/>
                  </a:lnTo>
                  <a:lnTo>
                    <a:pt x="10982" y="28102"/>
                  </a:lnTo>
                  <a:lnTo>
                    <a:pt x="10685" y="27859"/>
                  </a:lnTo>
                  <a:lnTo>
                    <a:pt x="10402" y="27603"/>
                  </a:lnTo>
                  <a:lnTo>
                    <a:pt x="10132" y="27319"/>
                  </a:lnTo>
                  <a:lnTo>
                    <a:pt x="9889" y="27036"/>
                  </a:lnTo>
                  <a:lnTo>
                    <a:pt x="9646" y="26739"/>
                  </a:lnTo>
                  <a:lnTo>
                    <a:pt x="9431" y="26429"/>
                  </a:lnTo>
                  <a:lnTo>
                    <a:pt x="9242" y="26119"/>
                  </a:lnTo>
                  <a:lnTo>
                    <a:pt x="9066" y="25781"/>
                  </a:lnTo>
                  <a:lnTo>
                    <a:pt x="8918" y="25444"/>
                  </a:lnTo>
                  <a:lnTo>
                    <a:pt x="8797" y="25080"/>
                  </a:lnTo>
                  <a:lnTo>
                    <a:pt x="8702" y="24716"/>
                  </a:lnTo>
                  <a:lnTo>
                    <a:pt x="8621" y="24338"/>
                  </a:lnTo>
                  <a:lnTo>
                    <a:pt x="8581" y="23960"/>
                  </a:lnTo>
                  <a:lnTo>
                    <a:pt x="8567" y="23555"/>
                  </a:lnTo>
                  <a:lnTo>
                    <a:pt x="8581" y="23097"/>
                  </a:lnTo>
                  <a:lnTo>
                    <a:pt x="8608" y="22840"/>
                  </a:lnTo>
                  <a:lnTo>
                    <a:pt x="8635" y="22598"/>
                  </a:lnTo>
                  <a:lnTo>
                    <a:pt x="8675" y="22328"/>
                  </a:lnTo>
                  <a:lnTo>
                    <a:pt x="8729" y="22071"/>
                  </a:lnTo>
                  <a:lnTo>
                    <a:pt x="8797" y="21802"/>
                  </a:lnTo>
                  <a:lnTo>
                    <a:pt x="8877" y="21518"/>
                  </a:lnTo>
                  <a:lnTo>
                    <a:pt x="8972" y="21249"/>
                  </a:lnTo>
                  <a:lnTo>
                    <a:pt x="9080" y="20965"/>
                  </a:lnTo>
                  <a:lnTo>
                    <a:pt x="9201" y="20682"/>
                  </a:lnTo>
                  <a:lnTo>
                    <a:pt x="9350" y="20399"/>
                  </a:lnTo>
                  <a:lnTo>
                    <a:pt x="9512" y="20129"/>
                  </a:lnTo>
                  <a:lnTo>
                    <a:pt x="9700" y="19846"/>
                  </a:lnTo>
                  <a:lnTo>
                    <a:pt x="9903" y="19562"/>
                  </a:lnTo>
                  <a:lnTo>
                    <a:pt x="10132" y="19292"/>
                  </a:lnTo>
                  <a:lnTo>
                    <a:pt x="10388" y="19023"/>
                  </a:lnTo>
                  <a:lnTo>
                    <a:pt x="10658" y="18766"/>
                  </a:lnTo>
                  <a:lnTo>
                    <a:pt x="10955" y="18510"/>
                  </a:lnTo>
                  <a:lnTo>
                    <a:pt x="11279" y="18254"/>
                  </a:lnTo>
                  <a:lnTo>
                    <a:pt x="11630" y="18011"/>
                  </a:lnTo>
                  <a:lnTo>
                    <a:pt x="12007" y="17781"/>
                  </a:lnTo>
                  <a:lnTo>
                    <a:pt x="12426" y="17552"/>
                  </a:lnTo>
                  <a:lnTo>
                    <a:pt x="12857" y="17350"/>
                  </a:lnTo>
                  <a:lnTo>
                    <a:pt x="13329" y="17147"/>
                  </a:lnTo>
                  <a:lnTo>
                    <a:pt x="13829" y="16959"/>
                  </a:lnTo>
                  <a:lnTo>
                    <a:pt x="14368" y="16770"/>
                  </a:lnTo>
                  <a:lnTo>
                    <a:pt x="14935" y="16621"/>
                  </a:lnTo>
                  <a:lnTo>
                    <a:pt x="15542" y="16473"/>
                  </a:lnTo>
                  <a:lnTo>
                    <a:pt x="16176" y="16338"/>
                  </a:lnTo>
                  <a:lnTo>
                    <a:pt x="16864" y="16230"/>
                  </a:lnTo>
                  <a:lnTo>
                    <a:pt x="17579" y="16122"/>
                  </a:lnTo>
                  <a:lnTo>
                    <a:pt x="18240" y="16041"/>
                  </a:lnTo>
                  <a:lnTo>
                    <a:pt x="19292" y="15933"/>
                  </a:lnTo>
                  <a:lnTo>
                    <a:pt x="20331" y="15785"/>
                  </a:lnTo>
                  <a:lnTo>
                    <a:pt x="21370" y="15623"/>
                  </a:lnTo>
                  <a:lnTo>
                    <a:pt x="22409" y="15434"/>
                  </a:lnTo>
                  <a:lnTo>
                    <a:pt x="22773" y="15340"/>
                  </a:lnTo>
                  <a:lnTo>
                    <a:pt x="23097" y="15245"/>
                  </a:lnTo>
                  <a:lnTo>
                    <a:pt x="23393" y="15151"/>
                  </a:lnTo>
                  <a:lnTo>
                    <a:pt x="23650" y="15043"/>
                  </a:lnTo>
                  <a:lnTo>
                    <a:pt x="23866" y="14921"/>
                  </a:lnTo>
                  <a:lnTo>
                    <a:pt x="24054" y="14800"/>
                  </a:lnTo>
                  <a:lnTo>
                    <a:pt x="24216" y="14665"/>
                  </a:lnTo>
                  <a:lnTo>
                    <a:pt x="24351" y="14530"/>
                  </a:lnTo>
                  <a:lnTo>
                    <a:pt x="24473" y="14395"/>
                  </a:lnTo>
                  <a:lnTo>
                    <a:pt x="24554" y="14260"/>
                  </a:lnTo>
                  <a:lnTo>
                    <a:pt x="24621" y="14112"/>
                  </a:lnTo>
                  <a:lnTo>
                    <a:pt x="24675" y="13977"/>
                  </a:lnTo>
                  <a:lnTo>
                    <a:pt x="24715" y="13829"/>
                  </a:lnTo>
                  <a:lnTo>
                    <a:pt x="24729" y="13694"/>
                  </a:lnTo>
                  <a:lnTo>
                    <a:pt x="24742" y="13559"/>
                  </a:lnTo>
                  <a:lnTo>
                    <a:pt x="24756" y="13424"/>
                  </a:lnTo>
                  <a:lnTo>
                    <a:pt x="24769" y="13276"/>
                  </a:lnTo>
                  <a:lnTo>
                    <a:pt x="24769" y="13127"/>
                  </a:lnTo>
                  <a:lnTo>
                    <a:pt x="24756" y="12817"/>
                  </a:lnTo>
                  <a:lnTo>
                    <a:pt x="24715" y="12534"/>
                  </a:lnTo>
                  <a:lnTo>
                    <a:pt x="24675" y="12385"/>
                  </a:lnTo>
                  <a:lnTo>
                    <a:pt x="24635" y="12237"/>
                  </a:lnTo>
                  <a:lnTo>
                    <a:pt x="24581" y="12102"/>
                  </a:lnTo>
                  <a:lnTo>
                    <a:pt x="24527" y="11967"/>
                  </a:lnTo>
                  <a:lnTo>
                    <a:pt x="24392" y="11697"/>
                  </a:lnTo>
                  <a:lnTo>
                    <a:pt x="24230" y="11454"/>
                  </a:lnTo>
                  <a:lnTo>
                    <a:pt x="24135" y="11333"/>
                  </a:lnTo>
                  <a:lnTo>
                    <a:pt x="24041" y="11225"/>
                  </a:lnTo>
                  <a:lnTo>
                    <a:pt x="23879" y="11050"/>
                  </a:lnTo>
                  <a:lnTo>
                    <a:pt x="23717" y="10888"/>
                  </a:lnTo>
                  <a:lnTo>
                    <a:pt x="23528" y="10726"/>
                  </a:lnTo>
                  <a:lnTo>
                    <a:pt x="23326" y="10591"/>
                  </a:lnTo>
                  <a:lnTo>
                    <a:pt x="23110" y="10470"/>
                  </a:lnTo>
                  <a:lnTo>
                    <a:pt x="22867" y="10348"/>
                  </a:lnTo>
                  <a:lnTo>
                    <a:pt x="22611" y="10240"/>
                  </a:lnTo>
                  <a:lnTo>
                    <a:pt x="22341" y="10146"/>
                  </a:lnTo>
                  <a:lnTo>
                    <a:pt x="22058" y="10065"/>
                  </a:lnTo>
                  <a:lnTo>
                    <a:pt x="21748" y="9997"/>
                  </a:lnTo>
                  <a:lnTo>
                    <a:pt x="21424" y="9930"/>
                  </a:lnTo>
                  <a:lnTo>
                    <a:pt x="21086" y="9889"/>
                  </a:lnTo>
                  <a:lnTo>
                    <a:pt x="20722" y="9849"/>
                  </a:lnTo>
                  <a:lnTo>
                    <a:pt x="20344" y="9822"/>
                  </a:lnTo>
                  <a:lnTo>
                    <a:pt x="19953" y="9809"/>
                  </a:lnTo>
                  <a:lnTo>
                    <a:pt x="19535" y="9795"/>
                  </a:lnTo>
                  <a:lnTo>
                    <a:pt x="19157" y="9809"/>
                  </a:lnTo>
                  <a:lnTo>
                    <a:pt x="18780" y="9822"/>
                  </a:lnTo>
                  <a:lnTo>
                    <a:pt x="18429" y="9849"/>
                  </a:lnTo>
                  <a:lnTo>
                    <a:pt x="18092" y="9889"/>
                  </a:lnTo>
                  <a:lnTo>
                    <a:pt x="17781" y="9930"/>
                  </a:lnTo>
                  <a:lnTo>
                    <a:pt x="17484" y="9984"/>
                  </a:lnTo>
                  <a:lnTo>
                    <a:pt x="17188" y="10051"/>
                  </a:lnTo>
                  <a:lnTo>
                    <a:pt x="16931" y="10132"/>
                  </a:lnTo>
                  <a:lnTo>
                    <a:pt x="16675" y="10213"/>
                  </a:lnTo>
                  <a:lnTo>
                    <a:pt x="16432" y="10308"/>
                  </a:lnTo>
                  <a:lnTo>
                    <a:pt x="16203" y="10416"/>
                  </a:lnTo>
                  <a:lnTo>
                    <a:pt x="16001" y="10524"/>
                  </a:lnTo>
                  <a:lnTo>
                    <a:pt x="15798" y="10631"/>
                  </a:lnTo>
                  <a:lnTo>
                    <a:pt x="15609" y="10753"/>
                  </a:lnTo>
                  <a:lnTo>
                    <a:pt x="15434" y="10888"/>
                  </a:lnTo>
                  <a:lnTo>
                    <a:pt x="15272" y="11023"/>
                  </a:lnTo>
                  <a:lnTo>
                    <a:pt x="15124" y="11171"/>
                  </a:lnTo>
                  <a:lnTo>
                    <a:pt x="14989" y="11319"/>
                  </a:lnTo>
                  <a:lnTo>
                    <a:pt x="14854" y="11468"/>
                  </a:lnTo>
                  <a:lnTo>
                    <a:pt x="14732" y="11630"/>
                  </a:lnTo>
                  <a:lnTo>
                    <a:pt x="14624" y="11792"/>
                  </a:lnTo>
                  <a:lnTo>
                    <a:pt x="14517" y="11954"/>
                  </a:lnTo>
                  <a:lnTo>
                    <a:pt x="14422" y="12129"/>
                  </a:lnTo>
                  <a:lnTo>
                    <a:pt x="14341" y="12304"/>
                  </a:lnTo>
                  <a:lnTo>
                    <a:pt x="14179" y="12669"/>
                  </a:lnTo>
                  <a:lnTo>
                    <a:pt x="14058" y="13046"/>
                  </a:lnTo>
                  <a:lnTo>
                    <a:pt x="13950" y="13424"/>
                  </a:lnTo>
                  <a:lnTo>
                    <a:pt x="13856" y="13815"/>
                  </a:lnTo>
                  <a:lnTo>
                    <a:pt x="13815" y="14004"/>
                  </a:lnTo>
                  <a:lnTo>
                    <a:pt x="13761" y="14179"/>
                  </a:lnTo>
                  <a:lnTo>
                    <a:pt x="13694" y="14341"/>
                  </a:lnTo>
                  <a:lnTo>
                    <a:pt x="13613" y="14503"/>
                  </a:lnTo>
                  <a:lnTo>
                    <a:pt x="13505" y="14652"/>
                  </a:lnTo>
                  <a:lnTo>
                    <a:pt x="13397" y="14800"/>
                  </a:lnTo>
                  <a:lnTo>
                    <a:pt x="13262" y="14935"/>
                  </a:lnTo>
                  <a:lnTo>
                    <a:pt x="13127" y="15043"/>
                  </a:lnTo>
                  <a:lnTo>
                    <a:pt x="12979" y="15151"/>
                  </a:lnTo>
                  <a:lnTo>
                    <a:pt x="12817" y="15245"/>
                  </a:lnTo>
                  <a:lnTo>
                    <a:pt x="12655" y="15313"/>
                  </a:lnTo>
                  <a:lnTo>
                    <a:pt x="12479" y="15380"/>
                  </a:lnTo>
                  <a:lnTo>
                    <a:pt x="12304" y="15421"/>
                  </a:lnTo>
                  <a:lnTo>
                    <a:pt x="12115" y="15448"/>
                  </a:lnTo>
                  <a:lnTo>
                    <a:pt x="11751" y="15448"/>
                  </a:lnTo>
                  <a:lnTo>
                    <a:pt x="11562" y="15434"/>
                  </a:lnTo>
                  <a:lnTo>
                    <a:pt x="11373" y="15407"/>
                  </a:lnTo>
                  <a:lnTo>
                    <a:pt x="11184" y="15367"/>
                  </a:lnTo>
                  <a:lnTo>
                    <a:pt x="10995" y="15313"/>
                  </a:lnTo>
                  <a:lnTo>
                    <a:pt x="10820" y="15232"/>
                  </a:lnTo>
                  <a:lnTo>
                    <a:pt x="10645" y="15137"/>
                  </a:lnTo>
                  <a:lnTo>
                    <a:pt x="10496" y="15029"/>
                  </a:lnTo>
                  <a:lnTo>
                    <a:pt x="10334" y="14908"/>
                  </a:lnTo>
                  <a:lnTo>
                    <a:pt x="10200" y="14773"/>
                  </a:lnTo>
                  <a:lnTo>
                    <a:pt x="10078" y="14625"/>
                  </a:lnTo>
                  <a:lnTo>
                    <a:pt x="9970" y="14463"/>
                  </a:lnTo>
                  <a:lnTo>
                    <a:pt x="9876" y="14287"/>
                  </a:lnTo>
                  <a:lnTo>
                    <a:pt x="9795" y="14112"/>
                  </a:lnTo>
                  <a:lnTo>
                    <a:pt x="9741" y="13937"/>
                  </a:lnTo>
                  <a:lnTo>
                    <a:pt x="9687" y="13748"/>
                  </a:lnTo>
                  <a:lnTo>
                    <a:pt x="9660" y="13545"/>
                  </a:lnTo>
                  <a:lnTo>
                    <a:pt x="9660" y="13424"/>
                  </a:lnTo>
                  <a:lnTo>
                    <a:pt x="9700" y="13127"/>
                  </a:lnTo>
                  <a:lnTo>
                    <a:pt x="9741" y="12817"/>
                  </a:lnTo>
                  <a:lnTo>
                    <a:pt x="9795" y="12520"/>
                  </a:lnTo>
                  <a:lnTo>
                    <a:pt x="9849" y="12223"/>
                  </a:lnTo>
                  <a:lnTo>
                    <a:pt x="9930" y="11927"/>
                  </a:lnTo>
                  <a:lnTo>
                    <a:pt x="10011" y="11643"/>
                  </a:lnTo>
                  <a:lnTo>
                    <a:pt x="10105" y="11360"/>
                  </a:lnTo>
                  <a:lnTo>
                    <a:pt x="10213" y="11077"/>
                  </a:lnTo>
                  <a:lnTo>
                    <a:pt x="10334" y="10793"/>
                  </a:lnTo>
                  <a:lnTo>
                    <a:pt x="10456" y="10524"/>
                  </a:lnTo>
                  <a:lnTo>
                    <a:pt x="10591" y="10254"/>
                  </a:lnTo>
                  <a:lnTo>
                    <a:pt x="10739" y="9984"/>
                  </a:lnTo>
                  <a:lnTo>
                    <a:pt x="10901" y="9728"/>
                  </a:lnTo>
                  <a:lnTo>
                    <a:pt x="11063" y="9471"/>
                  </a:lnTo>
                  <a:lnTo>
                    <a:pt x="11252" y="9228"/>
                  </a:lnTo>
                  <a:lnTo>
                    <a:pt x="11427" y="8986"/>
                  </a:lnTo>
                  <a:lnTo>
                    <a:pt x="11603" y="8783"/>
                  </a:lnTo>
                  <a:lnTo>
                    <a:pt x="11778" y="8594"/>
                  </a:lnTo>
                  <a:lnTo>
                    <a:pt x="11953" y="8405"/>
                  </a:lnTo>
                  <a:lnTo>
                    <a:pt x="12142" y="8230"/>
                  </a:lnTo>
                  <a:lnTo>
                    <a:pt x="12345" y="8055"/>
                  </a:lnTo>
                  <a:lnTo>
                    <a:pt x="12547" y="7893"/>
                  </a:lnTo>
                  <a:lnTo>
                    <a:pt x="12749" y="7731"/>
                  </a:lnTo>
                  <a:lnTo>
                    <a:pt x="12965" y="7569"/>
                  </a:lnTo>
                  <a:lnTo>
                    <a:pt x="13181" y="7421"/>
                  </a:lnTo>
                  <a:lnTo>
                    <a:pt x="13410" y="7286"/>
                  </a:lnTo>
                  <a:lnTo>
                    <a:pt x="13640" y="7151"/>
                  </a:lnTo>
                  <a:lnTo>
                    <a:pt x="13869" y="7016"/>
                  </a:lnTo>
                  <a:lnTo>
                    <a:pt x="14125" y="6895"/>
                  </a:lnTo>
                  <a:lnTo>
                    <a:pt x="14368" y="6773"/>
                  </a:lnTo>
                  <a:lnTo>
                    <a:pt x="14624" y="6665"/>
                  </a:lnTo>
                  <a:lnTo>
                    <a:pt x="14881" y="6557"/>
                  </a:lnTo>
                  <a:lnTo>
                    <a:pt x="15434" y="6368"/>
                  </a:lnTo>
                  <a:lnTo>
                    <a:pt x="16001" y="6207"/>
                  </a:lnTo>
                  <a:lnTo>
                    <a:pt x="16581" y="6058"/>
                  </a:lnTo>
                  <a:lnTo>
                    <a:pt x="17201" y="5950"/>
                  </a:lnTo>
                  <a:lnTo>
                    <a:pt x="17835" y="5856"/>
                  </a:lnTo>
                  <a:lnTo>
                    <a:pt x="18496" y="5802"/>
                  </a:lnTo>
                  <a:lnTo>
                    <a:pt x="19184" y="5761"/>
                  </a:lnTo>
                  <a:lnTo>
                    <a:pt x="19899" y="5748"/>
                  </a:lnTo>
                  <a:close/>
                  <a:moveTo>
                    <a:pt x="18523" y="1"/>
                  </a:moveTo>
                  <a:lnTo>
                    <a:pt x="18038" y="14"/>
                  </a:lnTo>
                  <a:lnTo>
                    <a:pt x="17565" y="28"/>
                  </a:lnTo>
                  <a:lnTo>
                    <a:pt x="17093" y="55"/>
                  </a:lnTo>
                  <a:lnTo>
                    <a:pt x="16621" y="95"/>
                  </a:lnTo>
                  <a:lnTo>
                    <a:pt x="16149" y="149"/>
                  </a:lnTo>
                  <a:lnTo>
                    <a:pt x="15690" y="203"/>
                  </a:lnTo>
                  <a:lnTo>
                    <a:pt x="15232" y="271"/>
                  </a:lnTo>
                  <a:lnTo>
                    <a:pt x="14773" y="352"/>
                  </a:lnTo>
                  <a:lnTo>
                    <a:pt x="14328" y="446"/>
                  </a:lnTo>
                  <a:lnTo>
                    <a:pt x="13882" y="540"/>
                  </a:lnTo>
                  <a:lnTo>
                    <a:pt x="13437" y="648"/>
                  </a:lnTo>
                  <a:lnTo>
                    <a:pt x="12992" y="770"/>
                  </a:lnTo>
                  <a:lnTo>
                    <a:pt x="12560" y="905"/>
                  </a:lnTo>
                  <a:lnTo>
                    <a:pt x="12129" y="1040"/>
                  </a:lnTo>
                  <a:lnTo>
                    <a:pt x="11711" y="1201"/>
                  </a:lnTo>
                  <a:lnTo>
                    <a:pt x="11292" y="1350"/>
                  </a:lnTo>
                  <a:lnTo>
                    <a:pt x="10874" y="1525"/>
                  </a:lnTo>
                  <a:lnTo>
                    <a:pt x="10469" y="1701"/>
                  </a:lnTo>
                  <a:lnTo>
                    <a:pt x="10065" y="1890"/>
                  </a:lnTo>
                  <a:lnTo>
                    <a:pt x="9673" y="2078"/>
                  </a:lnTo>
                  <a:lnTo>
                    <a:pt x="9282" y="2294"/>
                  </a:lnTo>
                  <a:lnTo>
                    <a:pt x="8891" y="2497"/>
                  </a:lnTo>
                  <a:lnTo>
                    <a:pt x="8513" y="2726"/>
                  </a:lnTo>
                  <a:lnTo>
                    <a:pt x="8149" y="2955"/>
                  </a:lnTo>
                  <a:lnTo>
                    <a:pt x="7771" y="3198"/>
                  </a:lnTo>
                  <a:lnTo>
                    <a:pt x="7420" y="3441"/>
                  </a:lnTo>
                  <a:lnTo>
                    <a:pt x="7070" y="3697"/>
                  </a:lnTo>
                  <a:lnTo>
                    <a:pt x="6719" y="3967"/>
                  </a:lnTo>
                  <a:lnTo>
                    <a:pt x="6382" y="4237"/>
                  </a:lnTo>
                  <a:lnTo>
                    <a:pt x="6044" y="4520"/>
                  </a:lnTo>
                  <a:lnTo>
                    <a:pt x="5721" y="4803"/>
                  </a:lnTo>
                  <a:lnTo>
                    <a:pt x="5410" y="5100"/>
                  </a:lnTo>
                  <a:lnTo>
                    <a:pt x="5100" y="5411"/>
                  </a:lnTo>
                  <a:lnTo>
                    <a:pt x="4790" y="5721"/>
                  </a:lnTo>
                  <a:lnTo>
                    <a:pt x="4493" y="6031"/>
                  </a:lnTo>
                  <a:lnTo>
                    <a:pt x="4210" y="6368"/>
                  </a:lnTo>
                  <a:lnTo>
                    <a:pt x="3940" y="6692"/>
                  </a:lnTo>
                  <a:lnTo>
                    <a:pt x="3670" y="7029"/>
                  </a:lnTo>
                  <a:lnTo>
                    <a:pt x="3400" y="7380"/>
                  </a:lnTo>
                  <a:lnTo>
                    <a:pt x="3144" y="7731"/>
                  </a:lnTo>
                  <a:lnTo>
                    <a:pt x="2901" y="8095"/>
                  </a:lnTo>
                  <a:lnTo>
                    <a:pt x="2672" y="8473"/>
                  </a:lnTo>
                  <a:lnTo>
                    <a:pt x="2442" y="8837"/>
                  </a:lnTo>
                  <a:lnTo>
                    <a:pt x="2227" y="9228"/>
                  </a:lnTo>
                  <a:lnTo>
                    <a:pt x="2011" y="9606"/>
                  </a:lnTo>
                  <a:lnTo>
                    <a:pt x="1822" y="9997"/>
                  </a:lnTo>
                  <a:lnTo>
                    <a:pt x="1633" y="10402"/>
                  </a:lnTo>
                  <a:lnTo>
                    <a:pt x="1444" y="10807"/>
                  </a:lnTo>
                  <a:lnTo>
                    <a:pt x="1282" y="11225"/>
                  </a:lnTo>
                  <a:lnTo>
                    <a:pt x="1120" y="11643"/>
                  </a:lnTo>
                  <a:lnTo>
                    <a:pt x="972" y="12061"/>
                  </a:lnTo>
                  <a:lnTo>
                    <a:pt x="824" y="12493"/>
                  </a:lnTo>
                  <a:lnTo>
                    <a:pt x="702" y="12925"/>
                  </a:lnTo>
                  <a:lnTo>
                    <a:pt x="581" y="13357"/>
                  </a:lnTo>
                  <a:lnTo>
                    <a:pt x="473" y="13802"/>
                  </a:lnTo>
                  <a:lnTo>
                    <a:pt x="378" y="14260"/>
                  </a:lnTo>
                  <a:lnTo>
                    <a:pt x="284" y="14719"/>
                  </a:lnTo>
                  <a:lnTo>
                    <a:pt x="216" y="15178"/>
                  </a:lnTo>
                  <a:lnTo>
                    <a:pt x="149" y="15636"/>
                  </a:lnTo>
                  <a:lnTo>
                    <a:pt x="95" y="16109"/>
                  </a:lnTo>
                  <a:lnTo>
                    <a:pt x="55" y="16581"/>
                  </a:lnTo>
                  <a:lnTo>
                    <a:pt x="28" y="17066"/>
                  </a:lnTo>
                  <a:lnTo>
                    <a:pt x="1" y="17539"/>
                  </a:lnTo>
                  <a:lnTo>
                    <a:pt x="1" y="18024"/>
                  </a:lnTo>
                  <a:lnTo>
                    <a:pt x="1" y="18523"/>
                  </a:lnTo>
                  <a:lnTo>
                    <a:pt x="28" y="18996"/>
                  </a:lnTo>
                  <a:lnTo>
                    <a:pt x="55" y="19481"/>
                  </a:lnTo>
                  <a:lnTo>
                    <a:pt x="95" y="19953"/>
                  </a:lnTo>
                  <a:lnTo>
                    <a:pt x="149" y="20426"/>
                  </a:lnTo>
                  <a:lnTo>
                    <a:pt x="216" y="20898"/>
                  </a:lnTo>
                  <a:lnTo>
                    <a:pt x="284" y="21356"/>
                  </a:lnTo>
                  <a:lnTo>
                    <a:pt x="378" y="21815"/>
                  </a:lnTo>
                  <a:lnTo>
                    <a:pt x="473" y="22260"/>
                  </a:lnTo>
                  <a:lnTo>
                    <a:pt x="581" y="22706"/>
                  </a:lnTo>
                  <a:lnTo>
                    <a:pt x="702" y="23151"/>
                  </a:lnTo>
                  <a:lnTo>
                    <a:pt x="824" y="23582"/>
                  </a:lnTo>
                  <a:lnTo>
                    <a:pt x="972" y="24014"/>
                  </a:lnTo>
                  <a:lnTo>
                    <a:pt x="1120" y="24446"/>
                  </a:lnTo>
                  <a:lnTo>
                    <a:pt x="1282" y="24864"/>
                  </a:lnTo>
                  <a:lnTo>
                    <a:pt x="1444" y="25282"/>
                  </a:lnTo>
                  <a:lnTo>
                    <a:pt x="1633" y="25687"/>
                  </a:lnTo>
                  <a:lnTo>
                    <a:pt x="1822" y="26092"/>
                  </a:lnTo>
                  <a:lnTo>
                    <a:pt x="2011" y="26483"/>
                  </a:lnTo>
                  <a:lnTo>
                    <a:pt x="2227" y="26874"/>
                  </a:lnTo>
                  <a:lnTo>
                    <a:pt x="2442" y="27265"/>
                  </a:lnTo>
                  <a:lnTo>
                    <a:pt x="2672" y="27643"/>
                  </a:lnTo>
                  <a:lnTo>
                    <a:pt x="2901" y="28007"/>
                  </a:lnTo>
                  <a:lnTo>
                    <a:pt x="3144" y="28372"/>
                  </a:lnTo>
                  <a:lnTo>
                    <a:pt x="3400" y="28736"/>
                  </a:lnTo>
                  <a:lnTo>
                    <a:pt x="3670" y="29087"/>
                  </a:lnTo>
                  <a:lnTo>
                    <a:pt x="3940" y="29424"/>
                  </a:lnTo>
                  <a:lnTo>
                    <a:pt x="4210" y="29761"/>
                  </a:lnTo>
                  <a:lnTo>
                    <a:pt x="4493" y="30098"/>
                  </a:lnTo>
                  <a:lnTo>
                    <a:pt x="4790" y="30422"/>
                  </a:lnTo>
                  <a:lnTo>
                    <a:pt x="5100" y="30732"/>
                  </a:lnTo>
                  <a:lnTo>
                    <a:pt x="5410" y="31043"/>
                  </a:lnTo>
                  <a:lnTo>
                    <a:pt x="5721" y="31340"/>
                  </a:lnTo>
                  <a:lnTo>
                    <a:pt x="6044" y="31636"/>
                  </a:lnTo>
                  <a:lnTo>
                    <a:pt x="6382" y="31920"/>
                  </a:lnTo>
                  <a:lnTo>
                    <a:pt x="6719" y="32189"/>
                  </a:lnTo>
                  <a:lnTo>
                    <a:pt x="7070" y="32459"/>
                  </a:lnTo>
                  <a:lnTo>
                    <a:pt x="7420" y="32716"/>
                  </a:lnTo>
                  <a:lnTo>
                    <a:pt x="7771" y="32972"/>
                  </a:lnTo>
                  <a:lnTo>
                    <a:pt x="8149" y="33215"/>
                  </a:lnTo>
                  <a:lnTo>
                    <a:pt x="8513" y="33458"/>
                  </a:lnTo>
                  <a:lnTo>
                    <a:pt x="8891" y="33673"/>
                  </a:lnTo>
                  <a:lnTo>
                    <a:pt x="9282" y="33889"/>
                  </a:lnTo>
                  <a:lnTo>
                    <a:pt x="9673" y="34105"/>
                  </a:lnTo>
                  <a:lnTo>
                    <a:pt x="10065" y="34307"/>
                  </a:lnTo>
                  <a:lnTo>
                    <a:pt x="10469" y="34496"/>
                  </a:lnTo>
                  <a:lnTo>
                    <a:pt x="10874" y="34672"/>
                  </a:lnTo>
                  <a:lnTo>
                    <a:pt x="11292" y="34847"/>
                  </a:lnTo>
                  <a:lnTo>
                    <a:pt x="11711" y="35009"/>
                  </a:lnTo>
                  <a:lnTo>
                    <a:pt x="12129" y="35157"/>
                  </a:lnTo>
                  <a:lnTo>
                    <a:pt x="12560" y="35306"/>
                  </a:lnTo>
                  <a:lnTo>
                    <a:pt x="12992" y="35427"/>
                  </a:lnTo>
                  <a:lnTo>
                    <a:pt x="13437" y="35562"/>
                  </a:lnTo>
                  <a:lnTo>
                    <a:pt x="13882" y="35670"/>
                  </a:lnTo>
                  <a:lnTo>
                    <a:pt x="14328" y="35764"/>
                  </a:lnTo>
                  <a:lnTo>
                    <a:pt x="14773" y="35859"/>
                  </a:lnTo>
                  <a:lnTo>
                    <a:pt x="15232" y="35940"/>
                  </a:lnTo>
                  <a:lnTo>
                    <a:pt x="15690" y="36021"/>
                  </a:lnTo>
                  <a:lnTo>
                    <a:pt x="16149" y="36075"/>
                  </a:lnTo>
                  <a:lnTo>
                    <a:pt x="16621" y="36129"/>
                  </a:lnTo>
                  <a:lnTo>
                    <a:pt x="17093" y="36169"/>
                  </a:lnTo>
                  <a:lnTo>
                    <a:pt x="17565" y="36196"/>
                  </a:lnTo>
                  <a:lnTo>
                    <a:pt x="18038" y="36210"/>
                  </a:lnTo>
                  <a:lnTo>
                    <a:pt x="19009" y="36210"/>
                  </a:lnTo>
                  <a:lnTo>
                    <a:pt x="19481" y="36196"/>
                  </a:lnTo>
                  <a:lnTo>
                    <a:pt x="19953" y="36169"/>
                  </a:lnTo>
                  <a:lnTo>
                    <a:pt x="20425" y="36129"/>
                  </a:lnTo>
                  <a:lnTo>
                    <a:pt x="20898" y="36075"/>
                  </a:lnTo>
                  <a:lnTo>
                    <a:pt x="21356" y="36021"/>
                  </a:lnTo>
                  <a:lnTo>
                    <a:pt x="21815" y="35953"/>
                  </a:lnTo>
                  <a:lnTo>
                    <a:pt x="22274" y="35872"/>
                  </a:lnTo>
                  <a:lnTo>
                    <a:pt x="22719" y="35778"/>
                  </a:lnTo>
                  <a:lnTo>
                    <a:pt x="23178" y="35670"/>
                  </a:lnTo>
                  <a:lnTo>
                    <a:pt x="23623" y="35562"/>
                  </a:lnTo>
                  <a:lnTo>
                    <a:pt x="24054" y="35441"/>
                  </a:lnTo>
                  <a:lnTo>
                    <a:pt x="24486" y="35306"/>
                  </a:lnTo>
                  <a:lnTo>
                    <a:pt x="24918" y="35171"/>
                  </a:lnTo>
                  <a:lnTo>
                    <a:pt x="25350" y="35022"/>
                  </a:lnTo>
                  <a:lnTo>
                    <a:pt x="25768" y="34861"/>
                  </a:lnTo>
                  <a:lnTo>
                    <a:pt x="26186" y="34685"/>
                  </a:lnTo>
                  <a:lnTo>
                    <a:pt x="26591" y="34510"/>
                  </a:lnTo>
                  <a:lnTo>
                    <a:pt x="26995" y="34321"/>
                  </a:lnTo>
                  <a:lnTo>
                    <a:pt x="27387" y="34119"/>
                  </a:lnTo>
                  <a:lnTo>
                    <a:pt x="27778" y="33916"/>
                  </a:lnTo>
                  <a:lnTo>
                    <a:pt x="28169" y="33700"/>
                  </a:lnTo>
                  <a:lnTo>
                    <a:pt x="28547" y="33471"/>
                  </a:lnTo>
                  <a:lnTo>
                    <a:pt x="28925" y="33242"/>
                  </a:lnTo>
                  <a:lnTo>
                    <a:pt x="29289" y="32999"/>
                  </a:lnTo>
                  <a:lnTo>
                    <a:pt x="29653" y="32756"/>
                  </a:lnTo>
                  <a:lnTo>
                    <a:pt x="30004" y="32500"/>
                  </a:lnTo>
                  <a:lnTo>
                    <a:pt x="30355" y="32230"/>
                  </a:lnTo>
                  <a:lnTo>
                    <a:pt x="30692" y="31947"/>
                  </a:lnTo>
                  <a:lnTo>
                    <a:pt x="31029" y="31663"/>
                  </a:lnTo>
                  <a:lnTo>
                    <a:pt x="31353" y="31380"/>
                  </a:lnTo>
                  <a:lnTo>
                    <a:pt x="31677" y="31083"/>
                  </a:lnTo>
                  <a:lnTo>
                    <a:pt x="31987" y="30773"/>
                  </a:lnTo>
                  <a:lnTo>
                    <a:pt x="32284" y="30463"/>
                  </a:lnTo>
                  <a:lnTo>
                    <a:pt x="32580" y="30139"/>
                  </a:lnTo>
                  <a:lnTo>
                    <a:pt x="32877" y="29815"/>
                  </a:lnTo>
                  <a:lnTo>
                    <a:pt x="33147" y="29478"/>
                  </a:lnTo>
                  <a:lnTo>
                    <a:pt x="33430" y="29127"/>
                  </a:lnTo>
                  <a:lnTo>
                    <a:pt x="33687" y="28776"/>
                  </a:lnTo>
                  <a:lnTo>
                    <a:pt x="33943" y="28426"/>
                  </a:lnTo>
                  <a:lnTo>
                    <a:pt x="34186" y="28061"/>
                  </a:lnTo>
                  <a:lnTo>
                    <a:pt x="34429" y="27697"/>
                  </a:lnTo>
                  <a:lnTo>
                    <a:pt x="34658" y="27319"/>
                  </a:lnTo>
                  <a:lnTo>
                    <a:pt x="34874" y="26928"/>
                  </a:lnTo>
                  <a:lnTo>
                    <a:pt x="35076" y="26537"/>
                  </a:lnTo>
                  <a:lnTo>
                    <a:pt x="35279" y="26146"/>
                  </a:lnTo>
                  <a:lnTo>
                    <a:pt x="35467" y="25741"/>
                  </a:lnTo>
                  <a:lnTo>
                    <a:pt x="35656" y="25336"/>
                  </a:lnTo>
                  <a:lnTo>
                    <a:pt x="35832" y="24918"/>
                  </a:lnTo>
                  <a:lnTo>
                    <a:pt x="35980" y="24500"/>
                  </a:lnTo>
                  <a:lnTo>
                    <a:pt x="36142" y="24068"/>
                  </a:lnTo>
                  <a:lnTo>
                    <a:pt x="36277" y="23636"/>
                  </a:lnTo>
                  <a:lnTo>
                    <a:pt x="36412" y="23205"/>
                  </a:lnTo>
                  <a:lnTo>
                    <a:pt x="36533" y="22760"/>
                  </a:lnTo>
                  <a:lnTo>
                    <a:pt x="36641" y="22314"/>
                  </a:lnTo>
                  <a:lnTo>
                    <a:pt x="36736" y="21856"/>
                  </a:lnTo>
                  <a:lnTo>
                    <a:pt x="36817" y="21397"/>
                  </a:lnTo>
                  <a:lnTo>
                    <a:pt x="36897" y="20938"/>
                  </a:lnTo>
                  <a:lnTo>
                    <a:pt x="36965" y="20466"/>
                  </a:lnTo>
                  <a:lnTo>
                    <a:pt x="37019" y="19994"/>
                  </a:lnTo>
                  <a:lnTo>
                    <a:pt x="37059" y="19522"/>
                  </a:lnTo>
                  <a:lnTo>
                    <a:pt x="37086" y="19036"/>
                  </a:lnTo>
                  <a:lnTo>
                    <a:pt x="37100" y="18550"/>
                  </a:lnTo>
                  <a:lnTo>
                    <a:pt x="37113" y="18065"/>
                  </a:lnTo>
                  <a:lnTo>
                    <a:pt x="37100" y="17579"/>
                  </a:lnTo>
                  <a:lnTo>
                    <a:pt x="37086" y="17093"/>
                  </a:lnTo>
                  <a:lnTo>
                    <a:pt x="37059" y="16608"/>
                  </a:lnTo>
                  <a:lnTo>
                    <a:pt x="37019" y="16136"/>
                  </a:lnTo>
                  <a:lnTo>
                    <a:pt x="36965" y="15663"/>
                  </a:lnTo>
                  <a:lnTo>
                    <a:pt x="36897" y="15191"/>
                  </a:lnTo>
                  <a:lnTo>
                    <a:pt x="36817" y="14733"/>
                  </a:lnTo>
                  <a:lnTo>
                    <a:pt x="36736" y="14274"/>
                  </a:lnTo>
                  <a:lnTo>
                    <a:pt x="36641" y="13815"/>
                  </a:lnTo>
                  <a:lnTo>
                    <a:pt x="36533" y="13370"/>
                  </a:lnTo>
                  <a:lnTo>
                    <a:pt x="36412" y="12938"/>
                  </a:lnTo>
                  <a:lnTo>
                    <a:pt x="36277" y="12493"/>
                  </a:lnTo>
                  <a:lnTo>
                    <a:pt x="36142" y="12061"/>
                  </a:lnTo>
                  <a:lnTo>
                    <a:pt x="35980" y="11643"/>
                  </a:lnTo>
                  <a:lnTo>
                    <a:pt x="35832" y="11225"/>
                  </a:lnTo>
                  <a:lnTo>
                    <a:pt x="35656" y="10807"/>
                  </a:lnTo>
                  <a:lnTo>
                    <a:pt x="35467" y="10402"/>
                  </a:lnTo>
                  <a:lnTo>
                    <a:pt x="35279" y="9997"/>
                  </a:lnTo>
                  <a:lnTo>
                    <a:pt x="35076" y="9606"/>
                  </a:lnTo>
                  <a:lnTo>
                    <a:pt x="34874" y="9215"/>
                  </a:lnTo>
                  <a:lnTo>
                    <a:pt x="34658" y="8837"/>
                  </a:lnTo>
                  <a:lnTo>
                    <a:pt x="34429" y="8459"/>
                  </a:lnTo>
                  <a:lnTo>
                    <a:pt x="34186" y="8095"/>
                  </a:lnTo>
                  <a:lnTo>
                    <a:pt x="33943" y="7731"/>
                  </a:lnTo>
                  <a:lnTo>
                    <a:pt x="33687" y="7380"/>
                  </a:lnTo>
                  <a:lnTo>
                    <a:pt x="33430" y="7029"/>
                  </a:lnTo>
                  <a:lnTo>
                    <a:pt x="33147" y="6692"/>
                  </a:lnTo>
                  <a:lnTo>
                    <a:pt x="32877" y="6355"/>
                  </a:lnTo>
                  <a:lnTo>
                    <a:pt x="32580" y="6031"/>
                  </a:lnTo>
                  <a:lnTo>
                    <a:pt x="32284" y="5707"/>
                  </a:lnTo>
                  <a:lnTo>
                    <a:pt x="31987" y="5397"/>
                  </a:lnTo>
                  <a:lnTo>
                    <a:pt x="31677" y="5100"/>
                  </a:lnTo>
                  <a:lnTo>
                    <a:pt x="31353" y="4803"/>
                  </a:lnTo>
                  <a:lnTo>
                    <a:pt x="31029" y="4507"/>
                  </a:lnTo>
                  <a:lnTo>
                    <a:pt x="30692" y="4237"/>
                  </a:lnTo>
                  <a:lnTo>
                    <a:pt x="30355" y="3954"/>
                  </a:lnTo>
                  <a:lnTo>
                    <a:pt x="30004" y="3697"/>
                  </a:lnTo>
                  <a:lnTo>
                    <a:pt x="29653" y="3441"/>
                  </a:lnTo>
                  <a:lnTo>
                    <a:pt x="29289" y="3185"/>
                  </a:lnTo>
                  <a:lnTo>
                    <a:pt x="28925" y="2955"/>
                  </a:lnTo>
                  <a:lnTo>
                    <a:pt x="28547" y="2726"/>
                  </a:lnTo>
                  <a:lnTo>
                    <a:pt x="28169" y="2497"/>
                  </a:lnTo>
                  <a:lnTo>
                    <a:pt x="27778" y="2281"/>
                  </a:lnTo>
                  <a:lnTo>
                    <a:pt x="27387" y="2078"/>
                  </a:lnTo>
                  <a:lnTo>
                    <a:pt x="26995" y="1890"/>
                  </a:lnTo>
                  <a:lnTo>
                    <a:pt x="26591" y="1701"/>
                  </a:lnTo>
                  <a:lnTo>
                    <a:pt x="26186" y="1525"/>
                  </a:lnTo>
                  <a:lnTo>
                    <a:pt x="25768" y="1350"/>
                  </a:lnTo>
                  <a:lnTo>
                    <a:pt x="25350" y="1188"/>
                  </a:lnTo>
                  <a:lnTo>
                    <a:pt x="24918" y="1040"/>
                  </a:lnTo>
                  <a:lnTo>
                    <a:pt x="24486" y="905"/>
                  </a:lnTo>
                  <a:lnTo>
                    <a:pt x="24054" y="770"/>
                  </a:lnTo>
                  <a:lnTo>
                    <a:pt x="23623" y="648"/>
                  </a:lnTo>
                  <a:lnTo>
                    <a:pt x="23178" y="540"/>
                  </a:lnTo>
                  <a:lnTo>
                    <a:pt x="22719" y="446"/>
                  </a:lnTo>
                  <a:lnTo>
                    <a:pt x="22274" y="352"/>
                  </a:lnTo>
                  <a:lnTo>
                    <a:pt x="21815" y="271"/>
                  </a:lnTo>
                  <a:lnTo>
                    <a:pt x="21356" y="203"/>
                  </a:lnTo>
                  <a:lnTo>
                    <a:pt x="20898" y="149"/>
                  </a:lnTo>
                  <a:lnTo>
                    <a:pt x="20425" y="95"/>
                  </a:lnTo>
                  <a:lnTo>
                    <a:pt x="19953" y="55"/>
                  </a:lnTo>
                  <a:lnTo>
                    <a:pt x="19481" y="28"/>
                  </a:lnTo>
                  <a:lnTo>
                    <a:pt x="19009" y="14"/>
                  </a:lnTo>
                  <a:lnTo>
                    <a:pt x="18523"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4" name="Google Shape;2034;p159"/>
            <p:cNvSpPr/>
            <p:nvPr/>
          </p:nvSpPr>
          <p:spPr>
            <a:xfrm>
              <a:off x="6021600" y="3432700"/>
              <a:ext cx="293450" cy="206775"/>
            </a:xfrm>
            <a:custGeom>
              <a:rect b="b" l="l" r="r" t="t"/>
              <a:pathLst>
                <a:path extrusionOk="0" h="8271" w="11738">
                  <a:moveTo>
                    <a:pt x="11738" y="0"/>
                  </a:moveTo>
                  <a:lnTo>
                    <a:pt x="11481" y="108"/>
                  </a:lnTo>
                  <a:lnTo>
                    <a:pt x="11211" y="203"/>
                  </a:lnTo>
                  <a:lnTo>
                    <a:pt x="10942" y="284"/>
                  </a:lnTo>
                  <a:lnTo>
                    <a:pt x="10658" y="338"/>
                  </a:lnTo>
                  <a:lnTo>
                    <a:pt x="9647" y="540"/>
                  </a:lnTo>
                  <a:lnTo>
                    <a:pt x="8513" y="742"/>
                  </a:lnTo>
                  <a:lnTo>
                    <a:pt x="7407" y="931"/>
                  </a:lnTo>
                  <a:lnTo>
                    <a:pt x="6449" y="1080"/>
                  </a:lnTo>
                  <a:lnTo>
                    <a:pt x="5653" y="1201"/>
                  </a:lnTo>
                  <a:lnTo>
                    <a:pt x="4911" y="1336"/>
                  </a:lnTo>
                  <a:lnTo>
                    <a:pt x="4223" y="1471"/>
                  </a:lnTo>
                  <a:lnTo>
                    <a:pt x="3589" y="1619"/>
                  </a:lnTo>
                  <a:lnTo>
                    <a:pt x="3009" y="1768"/>
                  </a:lnTo>
                  <a:lnTo>
                    <a:pt x="2483" y="1943"/>
                  </a:lnTo>
                  <a:lnTo>
                    <a:pt x="2240" y="2024"/>
                  </a:lnTo>
                  <a:lnTo>
                    <a:pt x="2011" y="2118"/>
                  </a:lnTo>
                  <a:lnTo>
                    <a:pt x="1795" y="2213"/>
                  </a:lnTo>
                  <a:lnTo>
                    <a:pt x="1579" y="2321"/>
                  </a:lnTo>
                  <a:lnTo>
                    <a:pt x="1390" y="2429"/>
                  </a:lnTo>
                  <a:lnTo>
                    <a:pt x="1215" y="2537"/>
                  </a:lnTo>
                  <a:lnTo>
                    <a:pt x="1040" y="2658"/>
                  </a:lnTo>
                  <a:lnTo>
                    <a:pt x="891" y="2779"/>
                  </a:lnTo>
                  <a:lnTo>
                    <a:pt x="743" y="2901"/>
                  </a:lnTo>
                  <a:lnTo>
                    <a:pt x="621" y="3036"/>
                  </a:lnTo>
                  <a:lnTo>
                    <a:pt x="500" y="3184"/>
                  </a:lnTo>
                  <a:lnTo>
                    <a:pt x="392" y="3332"/>
                  </a:lnTo>
                  <a:lnTo>
                    <a:pt x="298" y="3481"/>
                  </a:lnTo>
                  <a:lnTo>
                    <a:pt x="217" y="3643"/>
                  </a:lnTo>
                  <a:lnTo>
                    <a:pt x="149" y="3818"/>
                  </a:lnTo>
                  <a:lnTo>
                    <a:pt x="95" y="3994"/>
                  </a:lnTo>
                  <a:lnTo>
                    <a:pt x="55" y="4182"/>
                  </a:lnTo>
                  <a:lnTo>
                    <a:pt x="28" y="4385"/>
                  </a:lnTo>
                  <a:lnTo>
                    <a:pt x="1" y="4587"/>
                  </a:lnTo>
                  <a:lnTo>
                    <a:pt x="1" y="4789"/>
                  </a:lnTo>
                  <a:lnTo>
                    <a:pt x="14" y="4992"/>
                  </a:lnTo>
                  <a:lnTo>
                    <a:pt x="28" y="5181"/>
                  </a:lnTo>
                  <a:lnTo>
                    <a:pt x="68" y="5370"/>
                  </a:lnTo>
                  <a:lnTo>
                    <a:pt x="122" y="5558"/>
                  </a:lnTo>
                  <a:lnTo>
                    <a:pt x="190" y="5734"/>
                  </a:lnTo>
                  <a:lnTo>
                    <a:pt x="271" y="5909"/>
                  </a:lnTo>
                  <a:lnTo>
                    <a:pt x="351" y="6085"/>
                  </a:lnTo>
                  <a:lnTo>
                    <a:pt x="459" y="6246"/>
                  </a:lnTo>
                  <a:lnTo>
                    <a:pt x="567" y="6395"/>
                  </a:lnTo>
                  <a:lnTo>
                    <a:pt x="702" y="6543"/>
                  </a:lnTo>
                  <a:lnTo>
                    <a:pt x="837" y="6692"/>
                  </a:lnTo>
                  <a:lnTo>
                    <a:pt x="986" y="6840"/>
                  </a:lnTo>
                  <a:lnTo>
                    <a:pt x="1134" y="6975"/>
                  </a:lnTo>
                  <a:lnTo>
                    <a:pt x="1296" y="7096"/>
                  </a:lnTo>
                  <a:lnTo>
                    <a:pt x="1471" y="7218"/>
                  </a:lnTo>
                  <a:lnTo>
                    <a:pt x="1647" y="7339"/>
                  </a:lnTo>
                  <a:lnTo>
                    <a:pt x="1835" y="7447"/>
                  </a:lnTo>
                  <a:lnTo>
                    <a:pt x="2038" y="7555"/>
                  </a:lnTo>
                  <a:lnTo>
                    <a:pt x="2240" y="7649"/>
                  </a:lnTo>
                  <a:lnTo>
                    <a:pt x="2443" y="7744"/>
                  </a:lnTo>
                  <a:lnTo>
                    <a:pt x="2874" y="7892"/>
                  </a:lnTo>
                  <a:lnTo>
                    <a:pt x="3319" y="8027"/>
                  </a:lnTo>
                  <a:lnTo>
                    <a:pt x="3765" y="8135"/>
                  </a:lnTo>
                  <a:lnTo>
                    <a:pt x="4237" y="8216"/>
                  </a:lnTo>
                  <a:lnTo>
                    <a:pt x="4709" y="8257"/>
                  </a:lnTo>
                  <a:lnTo>
                    <a:pt x="5168" y="8270"/>
                  </a:lnTo>
                  <a:lnTo>
                    <a:pt x="5545" y="8257"/>
                  </a:lnTo>
                  <a:lnTo>
                    <a:pt x="5977" y="8216"/>
                  </a:lnTo>
                  <a:lnTo>
                    <a:pt x="6449" y="8135"/>
                  </a:lnTo>
                  <a:lnTo>
                    <a:pt x="6706" y="8095"/>
                  </a:lnTo>
                  <a:lnTo>
                    <a:pt x="6962" y="8027"/>
                  </a:lnTo>
                  <a:lnTo>
                    <a:pt x="7232" y="7960"/>
                  </a:lnTo>
                  <a:lnTo>
                    <a:pt x="7502" y="7865"/>
                  </a:lnTo>
                  <a:lnTo>
                    <a:pt x="7771" y="7771"/>
                  </a:lnTo>
                  <a:lnTo>
                    <a:pt x="8055" y="7676"/>
                  </a:lnTo>
                  <a:lnTo>
                    <a:pt x="8324" y="7555"/>
                  </a:lnTo>
                  <a:lnTo>
                    <a:pt x="8608" y="7420"/>
                  </a:lnTo>
                  <a:lnTo>
                    <a:pt x="8878" y="7272"/>
                  </a:lnTo>
                  <a:lnTo>
                    <a:pt x="9147" y="7110"/>
                  </a:lnTo>
                  <a:lnTo>
                    <a:pt x="9404" y="6934"/>
                  </a:lnTo>
                  <a:lnTo>
                    <a:pt x="9660" y="6746"/>
                  </a:lnTo>
                  <a:lnTo>
                    <a:pt x="9903" y="6543"/>
                  </a:lnTo>
                  <a:lnTo>
                    <a:pt x="10146" y="6327"/>
                  </a:lnTo>
                  <a:lnTo>
                    <a:pt x="10375" y="6085"/>
                  </a:lnTo>
                  <a:lnTo>
                    <a:pt x="10591" y="5828"/>
                  </a:lnTo>
                  <a:lnTo>
                    <a:pt x="10780" y="5558"/>
                  </a:lnTo>
                  <a:lnTo>
                    <a:pt x="10969" y="5275"/>
                  </a:lnTo>
                  <a:lnTo>
                    <a:pt x="11144" y="4965"/>
                  </a:lnTo>
                  <a:lnTo>
                    <a:pt x="11292" y="4641"/>
                  </a:lnTo>
                  <a:lnTo>
                    <a:pt x="11427" y="4290"/>
                  </a:lnTo>
                  <a:lnTo>
                    <a:pt x="11535" y="3926"/>
                  </a:lnTo>
                  <a:lnTo>
                    <a:pt x="11616" y="3535"/>
                  </a:lnTo>
                  <a:lnTo>
                    <a:pt x="11684" y="3117"/>
                  </a:lnTo>
                  <a:lnTo>
                    <a:pt x="11724" y="2698"/>
                  </a:lnTo>
                  <a:lnTo>
                    <a:pt x="11738" y="2240"/>
                  </a:lnTo>
                  <a:lnTo>
                    <a:pt x="11738"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15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 Street Dark 2">
  <p:cSld name="CUSTOM_4_3">
    <p:bg>
      <p:bgPr>
        <a:solidFill>
          <a:schemeClr val="dk1"/>
        </a:solidFill>
      </p:bgPr>
    </p:bg>
    <p:spTree>
      <p:nvGrpSpPr>
        <p:cNvPr id="2035" name="Shape 2035"/>
        <p:cNvGrpSpPr/>
        <p:nvPr/>
      </p:nvGrpSpPr>
      <p:grpSpPr>
        <a:xfrm>
          <a:off x="0" y="0"/>
          <a:ext cx="0" cy="0"/>
          <a:chOff x="0" y="0"/>
          <a:chExt cx="0" cy="0"/>
        </a:xfrm>
      </p:grpSpPr>
      <p:sp>
        <p:nvSpPr>
          <p:cNvPr id="2036" name="Google Shape;2036;p160"/>
          <p:cNvSpPr txBox="1"/>
          <p:nvPr>
            <p:ph idx="12" type="sldNum"/>
          </p:nvPr>
        </p:nvSpPr>
        <p:spPr>
          <a:xfrm>
            <a:off x="290521" y="4874925"/>
            <a:ext cx="312300" cy="131700"/>
          </a:xfrm>
          <a:prstGeom prst="rect">
            <a:avLst/>
          </a:prstGeom>
          <a:noFill/>
          <a:ln>
            <a:noFill/>
          </a:ln>
        </p:spPr>
        <p:txBody>
          <a:bodyPr anchorCtr="0" anchor="ctr" bIns="0" lIns="0" spcFirstLastPara="1" rIns="0" wrap="square" tIns="0">
            <a:noAutofit/>
          </a:bodyPr>
          <a:lstStyle>
            <a:lvl1pPr indent="0" lvl="0"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1pPr>
            <a:lvl2pPr indent="0" lvl="1"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2pPr>
            <a:lvl3pPr indent="0" lvl="2"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3pPr>
            <a:lvl4pPr indent="0" lvl="3"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4pPr>
            <a:lvl5pPr indent="0" lvl="4"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5pPr>
            <a:lvl6pPr indent="0" lvl="5"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6pPr>
            <a:lvl7pPr indent="0" lvl="6"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7pPr>
            <a:lvl8pPr indent="0" lvl="7"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8pPr>
            <a:lvl9pPr indent="0" lvl="8"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9pPr>
          </a:lstStyle>
          <a:p>
            <a:pPr indent="0" lvl="0" marL="0" rtl="0" algn="l">
              <a:spcBef>
                <a:spcPts val="0"/>
              </a:spcBef>
              <a:spcAft>
                <a:spcPts val="0"/>
              </a:spcAft>
              <a:buNone/>
            </a:pPr>
            <a:fld id="{00000000-1234-1234-1234-123412341234}" type="slidenum">
              <a:rPr lang="en"/>
              <a:t>‹#›</a:t>
            </a:fld>
            <a:endParaRPr/>
          </a:p>
        </p:txBody>
      </p:sp>
      <p:sp>
        <p:nvSpPr>
          <p:cNvPr id="2037" name="Google Shape;2037;p160"/>
          <p:cNvSpPr txBox="1"/>
          <p:nvPr/>
        </p:nvSpPr>
        <p:spPr>
          <a:xfrm>
            <a:off x="1206943" y="4874925"/>
            <a:ext cx="1577100" cy="131700"/>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Clr>
                <a:srgbClr val="000000"/>
              </a:buClr>
              <a:buSzPts val="600"/>
              <a:buFont typeface="Arial"/>
              <a:buNone/>
            </a:pPr>
            <a:r>
              <a:rPr lang="en" sz="600">
                <a:solidFill>
                  <a:schemeClr val="dk2"/>
                </a:solidFill>
                <a:latin typeface="Helvetica Neue"/>
                <a:ea typeface="Helvetica Neue"/>
                <a:cs typeface="Helvetica Neue"/>
                <a:sym typeface="Helvetica Neue"/>
              </a:rPr>
              <a:t>2022 © AppFolio, Inc. Confidential</a:t>
            </a:r>
            <a:endParaRPr sz="600">
              <a:solidFill>
                <a:schemeClr val="dk2"/>
              </a:solidFill>
              <a:latin typeface="Helvetica Neue"/>
              <a:ea typeface="Helvetica Neue"/>
              <a:cs typeface="Helvetica Neue"/>
              <a:sym typeface="Helvetica Neue"/>
            </a:endParaRPr>
          </a:p>
        </p:txBody>
      </p:sp>
      <p:grpSp>
        <p:nvGrpSpPr>
          <p:cNvPr id="2038" name="Google Shape;2038;p160"/>
          <p:cNvGrpSpPr/>
          <p:nvPr/>
        </p:nvGrpSpPr>
        <p:grpSpPr>
          <a:xfrm>
            <a:off x="8511895" y="4896954"/>
            <a:ext cx="337055" cy="87653"/>
            <a:chOff x="288629" y="563758"/>
            <a:chExt cx="862254" cy="215523"/>
          </a:xfrm>
        </p:grpSpPr>
        <p:sp>
          <p:nvSpPr>
            <p:cNvPr id="2039" name="Google Shape;2039;p160"/>
            <p:cNvSpPr/>
            <p:nvPr/>
          </p:nvSpPr>
          <p:spPr>
            <a:xfrm>
              <a:off x="288629" y="606989"/>
              <a:ext cx="111063" cy="132645"/>
            </a:xfrm>
            <a:custGeom>
              <a:rect b="b" l="l" r="r" t="t"/>
              <a:pathLst>
                <a:path extrusionOk="0" h="18956" w="15420">
                  <a:moveTo>
                    <a:pt x="12330" y="9444"/>
                  </a:moveTo>
                  <a:lnTo>
                    <a:pt x="12330" y="11171"/>
                  </a:lnTo>
                  <a:lnTo>
                    <a:pt x="12330" y="11508"/>
                  </a:lnTo>
                  <a:lnTo>
                    <a:pt x="12290" y="11845"/>
                  </a:lnTo>
                  <a:lnTo>
                    <a:pt x="12249" y="12156"/>
                  </a:lnTo>
                  <a:lnTo>
                    <a:pt x="12182" y="12453"/>
                  </a:lnTo>
                  <a:lnTo>
                    <a:pt x="12088" y="12736"/>
                  </a:lnTo>
                  <a:lnTo>
                    <a:pt x="11993" y="13006"/>
                  </a:lnTo>
                  <a:lnTo>
                    <a:pt x="11872" y="13262"/>
                  </a:lnTo>
                  <a:lnTo>
                    <a:pt x="11737" y="13491"/>
                  </a:lnTo>
                  <a:lnTo>
                    <a:pt x="11602" y="13721"/>
                  </a:lnTo>
                  <a:lnTo>
                    <a:pt x="11440" y="13923"/>
                  </a:lnTo>
                  <a:lnTo>
                    <a:pt x="11278" y="14125"/>
                  </a:lnTo>
                  <a:lnTo>
                    <a:pt x="11103" y="14301"/>
                  </a:lnTo>
                  <a:lnTo>
                    <a:pt x="10927" y="14476"/>
                  </a:lnTo>
                  <a:lnTo>
                    <a:pt x="10739" y="14625"/>
                  </a:lnTo>
                  <a:lnTo>
                    <a:pt x="10536" y="14773"/>
                  </a:lnTo>
                  <a:lnTo>
                    <a:pt x="10334" y="14908"/>
                  </a:lnTo>
                  <a:lnTo>
                    <a:pt x="10131" y="15029"/>
                  </a:lnTo>
                  <a:lnTo>
                    <a:pt x="9916" y="15151"/>
                  </a:lnTo>
                  <a:lnTo>
                    <a:pt x="9713" y="15245"/>
                  </a:lnTo>
                  <a:lnTo>
                    <a:pt x="9497" y="15340"/>
                  </a:lnTo>
                  <a:lnTo>
                    <a:pt x="9282" y="15421"/>
                  </a:lnTo>
                  <a:lnTo>
                    <a:pt x="9079" y="15488"/>
                  </a:lnTo>
                  <a:lnTo>
                    <a:pt x="8661" y="15609"/>
                  </a:lnTo>
                  <a:lnTo>
                    <a:pt x="8270" y="15704"/>
                  </a:lnTo>
                  <a:lnTo>
                    <a:pt x="7892" y="15758"/>
                  </a:lnTo>
                  <a:lnTo>
                    <a:pt x="7568" y="15785"/>
                  </a:lnTo>
                  <a:lnTo>
                    <a:pt x="7271" y="15798"/>
                  </a:lnTo>
                  <a:lnTo>
                    <a:pt x="6921" y="15785"/>
                  </a:lnTo>
                  <a:lnTo>
                    <a:pt x="6556" y="15758"/>
                  </a:lnTo>
                  <a:lnTo>
                    <a:pt x="6192" y="15690"/>
                  </a:lnTo>
                  <a:lnTo>
                    <a:pt x="5841" y="15623"/>
                  </a:lnTo>
                  <a:lnTo>
                    <a:pt x="5504" y="15515"/>
                  </a:lnTo>
                  <a:lnTo>
                    <a:pt x="5167" y="15394"/>
                  </a:lnTo>
                  <a:lnTo>
                    <a:pt x="4857" y="15245"/>
                  </a:lnTo>
                  <a:lnTo>
                    <a:pt x="4560" y="15083"/>
                  </a:lnTo>
                  <a:lnTo>
                    <a:pt x="4290" y="14908"/>
                  </a:lnTo>
                  <a:lnTo>
                    <a:pt x="4047" y="14706"/>
                  </a:lnTo>
                  <a:lnTo>
                    <a:pt x="3926" y="14598"/>
                  </a:lnTo>
                  <a:lnTo>
                    <a:pt x="3831" y="14476"/>
                  </a:lnTo>
                  <a:lnTo>
                    <a:pt x="3723" y="14368"/>
                  </a:lnTo>
                  <a:lnTo>
                    <a:pt x="3642" y="14247"/>
                  </a:lnTo>
                  <a:lnTo>
                    <a:pt x="3562" y="14112"/>
                  </a:lnTo>
                  <a:lnTo>
                    <a:pt x="3494" y="13990"/>
                  </a:lnTo>
                  <a:lnTo>
                    <a:pt x="3427" y="13856"/>
                  </a:lnTo>
                  <a:lnTo>
                    <a:pt x="3386" y="13721"/>
                  </a:lnTo>
                  <a:lnTo>
                    <a:pt x="3346" y="13572"/>
                  </a:lnTo>
                  <a:lnTo>
                    <a:pt x="3305" y="13424"/>
                  </a:lnTo>
                  <a:lnTo>
                    <a:pt x="3292" y="13275"/>
                  </a:lnTo>
                  <a:lnTo>
                    <a:pt x="3292" y="13127"/>
                  </a:lnTo>
                  <a:lnTo>
                    <a:pt x="3292" y="12965"/>
                  </a:lnTo>
                  <a:lnTo>
                    <a:pt x="3305" y="12803"/>
                  </a:lnTo>
                  <a:lnTo>
                    <a:pt x="3332" y="12655"/>
                  </a:lnTo>
                  <a:lnTo>
                    <a:pt x="3359" y="12520"/>
                  </a:lnTo>
                  <a:lnTo>
                    <a:pt x="3400" y="12372"/>
                  </a:lnTo>
                  <a:lnTo>
                    <a:pt x="3454" y="12250"/>
                  </a:lnTo>
                  <a:lnTo>
                    <a:pt x="3521" y="12129"/>
                  </a:lnTo>
                  <a:lnTo>
                    <a:pt x="3589" y="12007"/>
                  </a:lnTo>
                  <a:lnTo>
                    <a:pt x="3669" y="11886"/>
                  </a:lnTo>
                  <a:lnTo>
                    <a:pt x="3764" y="11778"/>
                  </a:lnTo>
                  <a:lnTo>
                    <a:pt x="3858" y="11670"/>
                  </a:lnTo>
                  <a:lnTo>
                    <a:pt x="3966" y="11576"/>
                  </a:lnTo>
                  <a:lnTo>
                    <a:pt x="4088" y="11481"/>
                  </a:lnTo>
                  <a:lnTo>
                    <a:pt x="4223" y="11387"/>
                  </a:lnTo>
                  <a:lnTo>
                    <a:pt x="4357" y="11306"/>
                  </a:lnTo>
                  <a:lnTo>
                    <a:pt x="4506" y="11225"/>
                  </a:lnTo>
                  <a:lnTo>
                    <a:pt x="4843" y="11077"/>
                  </a:lnTo>
                  <a:lnTo>
                    <a:pt x="5207" y="10928"/>
                  </a:lnTo>
                  <a:lnTo>
                    <a:pt x="5612" y="10807"/>
                  </a:lnTo>
                  <a:lnTo>
                    <a:pt x="6057" y="10685"/>
                  </a:lnTo>
                  <a:lnTo>
                    <a:pt x="6543" y="10577"/>
                  </a:lnTo>
                  <a:lnTo>
                    <a:pt x="7083" y="10469"/>
                  </a:lnTo>
                  <a:lnTo>
                    <a:pt x="7649" y="10375"/>
                  </a:lnTo>
                  <a:lnTo>
                    <a:pt x="8256" y="10267"/>
                  </a:lnTo>
                  <a:lnTo>
                    <a:pt x="8998" y="10159"/>
                  </a:lnTo>
                  <a:lnTo>
                    <a:pt x="9848" y="10011"/>
                  </a:lnTo>
                  <a:lnTo>
                    <a:pt x="11507" y="9700"/>
                  </a:lnTo>
                  <a:lnTo>
                    <a:pt x="11710" y="9660"/>
                  </a:lnTo>
                  <a:lnTo>
                    <a:pt x="11926" y="9593"/>
                  </a:lnTo>
                  <a:lnTo>
                    <a:pt x="12128" y="9525"/>
                  </a:lnTo>
                  <a:lnTo>
                    <a:pt x="12330" y="9444"/>
                  </a:lnTo>
                  <a:close/>
                  <a:moveTo>
                    <a:pt x="8728" y="1"/>
                  </a:moveTo>
                  <a:lnTo>
                    <a:pt x="8175" y="14"/>
                  </a:lnTo>
                  <a:lnTo>
                    <a:pt x="7649" y="41"/>
                  </a:lnTo>
                  <a:lnTo>
                    <a:pt x="7137" y="95"/>
                  </a:lnTo>
                  <a:lnTo>
                    <a:pt x="6637" y="163"/>
                  </a:lnTo>
                  <a:lnTo>
                    <a:pt x="6165" y="244"/>
                  </a:lnTo>
                  <a:lnTo>
                    <a:pt x="5707" y="351"/>
                  </a:lnTo>
                  <a:lnTo>
                    <a:pt x="5275" y="486"/>
                  </a:lnTo>
                  <a:lnTo>
                    <a:pt x="4857" y="635"/>
                  </a:lnTo>
                  <a:lnTo>
                    <a:pt x="4452" y="797"/>
                  </a:lnTo>
                  <a:lnTo>
                    <a:pt x="4074" y="986"/>
                  </a:lnTo>
                  <a:lnTo>
                    <a:pt x="3710" y="1188"/>
                  </a:lnTo>
                  <a:lnTo>
                    <a:pt x="3373" y="1404"/>
                  </a:lnTo>
                  <a:lnTo>
                    <a:pt x="3049" y="1647"/>
                  </a:lnTo>
                  <a:lnTo>
                    <a:pt x="2752" y="1916"/>
                  </a:lnTo>
                  <a:lnTo>
                    <a:pt x="2455" y="2200"/>
                  </a:lnTo>
                  <a:lnTo>
                    <a:pt x="2199" y="2496"/>
                  </a:lnTo>
                  <a:lnTo>
                    <a:pt x="2051" y="2685"/>
                  </a:lnTo>
                  <a:lnTo>
                    <a:pt x="1916" y="2874"/>
                  </a:lnTo>
                  <a:lnTo>
                    <a:pt x="1794" y="3063"/>
                  </a:lnTo>
                  <a:lnTo>
                    <a:pt x="1673" y="3265"/>
                  </a:lnTo>
                  <a:lnTo>
                    <a:pt x="1551" y="3468"/>
                  </a:lnTo>
                  <a:lnTo>
                    <a:pt x="1457" y="3670"/>
                  </a:lnTo>
                  <a:lnTo>
                    <a:pt x="1349" y="3886"/>
                  </a:lnTo>
                  <a:lnTo>
                    <a:pt x="1268" y="4102"/>
                  </a:lnTo>
                  <a:lnTo>
                    <a:pt x="1187" y="4318"/>
                  </a:lnTo>
                  <a:lnTo>
                    <a:pt x="1106" y="4534"/>
                  </a:lnTo>
                  <a:lnTo>
                    <a:pt x="1039" y="4763"/>
                  </a:lnTo>
                  <a:lnTo>
                    <a:pt x="985" y="4992"/>
                  </a:lnTo>
                  <a:lnTo>
                    <a:pt x="931" y="5208"/>
                  </a:lnTo>
                  <a:lnTo>
                    <a:pt x="890" y="5437"/>
                  </a:lnTo>
                  <a:lnTo>
                    <a:pt x="863" y="5680"/>
                  </a:lnTo>
                  <a:lnTo>
                    <a:pt x="836" y="5910"/>
                  </a:lnTo>
                  <a:lnTo>
                    <a:pt x="836" y="6004"/>
                  </a:lnTo>
                  <a:lnTo>
                    <a:pt x="863" y="6152"/>
                  </a:lnTo>
                  <a:lnTo>
                    <a:pt x="890" y="6301"/>
                  </a:lnTo>
                  <a:lnTo>
                    <a:pt x="944" y="6436"/>
                  </a:lnTo>
                  <a:lnTo>
                    <a:pt x="998" y="6571"/>
                  </a:lnTo>
                  <a:lnTo>
                    <a:pt x="1079" y="6706"/>
                  </a:lnTo>
                  <a:lnTo>
                    <a:pt x="1160" y="6827"/>
                  </a:lnTo>
                  <a:lnTo>
                    <a:pt x="1255" y="6935"/>
                  </a:lnTo>
                  <a:lnTo>
                    <a:pt x="1363" y="7043"/>
                  </a:lnTo>
                  <a:lnTo>
                    <a:pt x="1484" y="7137"/>
                  </a:lnTo>
                  <a:lnTo>
                    <a:pt x="1605" y="7218"/>
                  </a:lnTo>
                  <a:lnTo>
                    <a:pt x="1727" y="7286"/>
                  </a:lnTo>
                  <a:lnTo>
                    <a:pt x="1862" y="7353"/>
                  </a:lnTo>
                  <a:lnTo>
                    <a:pt x="2010" y="7394"/>
                  </a:lnTo>
                  <a:lnTo>
                    <a:pt x="2159" y="7421"/>
                  </a:lnTo>
                  <a:lnTo>
                    <a:pt x="2293" y="7448"/>
                  </a:lnTo>
                  <a:lnTo>
                    <a:pt x="2455" y="7448"/>
                  </a:lnTo>
                  <a:lnTo>
                    <a:pt x="2590" y="7461"/>
                  </a:lnTo>
                  <a:lnTo>
                    <a:pt x="2725" y="7448"/>
                  </a:lnTo>
                  <a:lnTo>
                    <a:pt x="2874" y="7434"/>
                  </a:lnTo>
                  <a:lnTo>
                    <a:pt x="3008" y="7407"/>
                  </a:lnTo>
                  <a:lnTo>
                    <a:pt x="3143" y="7353"/>
                  </a:lnTo>
                  <a:lnTo>
                    <a:pt x="3265" y="7299"/>
                  </a:lnTo>
                  <a:lnTo>
                    <a:pt x="3386" y="7232"/>
                  </a:lnTo>
                  <a:lnTo>
                    <a:pt x="3508" y="7151"/>
                  </a:lnTo>
                  <a:lnTo>
                    <a:pt x="3615" y="7056"/>
                  </a:lnTo>
                  <a:lnTo>
                    <a:pt x="3710" y="6948"/>
                  </a:lnTo>
                  <a:lnTo>
                    <a:pt x="3804" y="6840"/>
                  </a:lnTo>
                  <a:lnTo>
                    <a:pt x="3872" y="6733"/>
                  </a:lnTo>
                  <a:lnTo>
                    <a:pt x="3939" y="6598"/>
                  </a:lnTo>
                  <a:lnTo>
                    <a:pt x="3993" y="6476"/>
                  </a:lnTo>
                  <a:lnTo>
                    <a:pt x="4034" y="6341"/>
                  </a:lnTo>
                  <a:lnTo>
                    <a:pt x="4061" y="6206"/>
                  </a:lnTo>
                  <a:lnTo>
                    <a:pt x="4142" y="5896"/>
                  </a:lnTo>
                  <a:lnTo>
                    <a:pt x="4223" y="5613"/>
                  </a:lnTo>
                  <a:lnTo>
                    <a:pt x="4317" y="5316"/>
                  </a:lnTo>
                  <a:lnTo>
                    <a:pt x="4438" y="5046"/>
                  </a:lnTo>
                  <a:lnTo>
                    <a:pt x="4573" y="4776"/>
                  </a:lnTo>
                  <a:lnTo>
                    <a:pt x="4749" y="4520"/>
                  </a:lnTo>
                  <a:lnTo>
                    <a:pt x="4830" y="4399"/>
                  </a:lnTo>
                  <a:lnTo>
                    <a:pt x="4938" y="4277"/>
                  </a:lnTo>
                  <a:lnTo>
                    <a:pt x="5045" y="4156"/>
                  </a:lnTo>
                  <a:lnTo>
                    <a:pt x="5167" y="4048"/>
                  </a:lnTo>
                  <a:lnTo>
                    <a:pt x="5288" y="3953"/>
                  </a:lnTo>
                  <a:lnTo>
                    <a:pt x="5423" y="3846"/>
                  </a:lnTo>
                  <a:lnTo>
                    <a:pt x="5558" y="3751"/>
                  </a:lnTo>
                  <a:lnTo>
                    <a:pt x="5720" y="3657"/>
                  </a:lnTo>
                  <a:lnTo>
                    <a:pt x="5882" y="3576"/>
                  </a:lnTo>
                  <a:lnTo>
                    <a:pt x="6057" y="3508"/>
                  </a:lnTo>
                  <a:lnTo>
                    <a:pt x="6233" y="3427"/>
                  </a:lnTo>
                  <a:lnTo>
                    <a:pt x="6435" y="3360"/>
                  </a:lnTo>
                  <a:lnTo>
                    <a:pt x="6637" y="3306"/>
                  </a:lnTo>
                  <a:lnTo>
                    <a:pt x="6867" y="3252"/>
                  </a:lnTo>
                  <a:lnTo>
                    <a:pt x="7096" y="3211"/>
                  </a:lnTo>
                  <a:lnTo>
                    <a:pt x="7339" y="3171"/>
                  </a:lnTo>
                  <a:lnTo>
                    <a:pt x="7595" y="3144"/>
                  </a:lnTo>
                  <a:lnTo>
                    <a:pt x="7865" y="3131"/>
                  </a:lnTo>
                  <a:lnTo>
                    <a:pt x="8148" y="3117"/>
                  </a:lnTo>
                  <a:lnTo>
                    <a:pt x="8445" y="3104"/>
                  </a:lnTo>
                  <a:lnTo>
                    <a:pt x="8769" y="3117"/>
                  </a:lnTo>
                  <a:lnTo>
                    <a:pt x="9079" y="3131"/>
                  </a:lnTo>
                  <a:lnTo>
                    <a:pt x="9362" y="3144"/>
                  </a:lnTo>
                  <a:lnTo>
                    <a:pt x="9646" y="3171"/>
                  </a:lnTo>
                  <a:lnTo>
                    <a:pt x="9902" y="3211"/>
                  </a:lnTo>
                  <a:lnTo>
                    <a:pt x="10158" y="3265"/>
                  </a:lnTo>
                  <a:lnTo>
                    <a:pt x="10388" y="3319"/>
                  </a:lnTo>
                  <a:lnTo>
                    <a:pt x="10604" y="3373"/>
                  </a:lnTo>
                  <a:lnTo>
                    <a:pt x="10819" y="3454"/>
                  </a:lnTo>
                  <a:lnTo>
                    <a:pt x="11008" y="3535"/>
                  </a:lnTo>
                  <a:lnTo>
                    <a:pt x="11197" y="3616"/>
                  </a:lnTo>
                  <a:lnTo>
                    <a:pt x="11359" y="3724"/>
                  </a:lnTo>
                  <a:lnTo>
                    <a:pt x="11521" y="3832"/>
                  </a:lnTo>
                  <a:lnTo>
                    <a:pt x="11669" y="3940"/>
                  </a:lnTo>
                  <a:lnTo>
                    <a:pt x="11791" y="4061"/>
                  </a:lnTo>
                  <a:lnTo>
                    <a:pt x="11912" y="4196"/>
                  </a:lnTo>
                  <a:lnTo>
                    <a:pt x="12061" y="4372"/>
                  </a:lnTo>
                  <a:lnTo>
                    <a:pt x="12182" y="4561"/>
                  </a:lnTo>
                  <a:lnTo>
                    <a:pt x="12276" y="4763"/>
                  </a:lnTo>
                  <a:lnTo>
                    <a:pt x="12371" y="4965"/>
                  </a:lnTo>
                  <a:lnTo>
                    <a:pt x="12425" y="5181"/>
                  </a:lnTo>
                  <a:lnTo>
                    <a:pt x="12465" y="5397"/>
                  </a:lnTo>
                  <a:lnTo>
                    <a:pt x="12479" y="5626"/>
                  </a:lnTo>
                  <a:lnTo>
                    <a:pt x="12465" y="5842"/>
                  </a:lnTo>
                  <a:lnTo>
                    <a:pt x="12452" y="6058"/>
                  </a:lnTo>
                  <a:lnTo>
                    <a:pt x="12438" y="6166"/>
                  </a:lnTo>
                  <a:lnTo>
                    <a:pt x="12411" y="6274"/>
                  </a:lnTo>
                  <a:lnTo>
                    <a:pt x="12371" y="6382"/>
                  </a:lnTo>
                  <a:lnTo>
                    <a:pt x="12317" y="6490"/>
                  </a:lnTo>
                  <a:lnTo>
                    <a:pt x="12249" y="6598"/>
                  </a:lnTo>
                  <a:lnTo>
                    <a:pt x="12155" y="6706"/>
                  </a:lnTo>
                  <a:lnTo>
                    <a:pt x="12061" y="6800"/>
                  </a:lnTo>
                  <a:lnTo>
                    <a:pt x="11926" y="6908"/>
                  </a:lnTo>
                  <a:lnTo>
                    <a:pt x="11791" y="7002"/>
                  </a:lnTo>
                  <a:lnTo>
                    <a:pt x="11615" y="7097"/>
                  </a:lnTo>
                  <a:lnTo>
                    <a:pt x="11413" y="7191"/>
                  </a:lnTo>
                  <a:lnTo>
                    <a:pt x="11184" y="7272"/>
                  </a:lnTo>
                  <a:lnTo>
                    <a:pt x="10941" y="7340"/>
                  </a:lnTo>
                  <a:lnTo>
                    <a:pt x="10644" y="7421"/>
                  </a:lnTo>
                  <a:lnTo>
                    <a:pt x="10253" y="7488"/>
                  </a:lnTo>
                  <a:lnTo>
                    <a:pt x="9862" y="7569"/>
                  </a:lnTo>
                  <a:lnTo>
                    <a:pt x="9052" y="7690"/>
                  </a:lnTo>
                  <a:lnTo>
                    <a:pt x="8243" y="7798"/>
                  </a:lnTo>
                  <a:lnTo>
                    <a:pt x="7447" y="7893"/>
                  </a:lnTo>
                  <a:lnTo>
                    <a:pt x="6934" y="7947"/>
                  </a:lnTo>
                  <a:lnTo>
                    <a:pt x="6381" y="8028"/>
                  </a:lnTo>
                  <a:lnTo>
                    <a:pt x="5868" y="8109"/>
                  </a:lnTo>
                  <a:lnTo>
                    <a:pt x="5369" y="8217"/>
                  </a:lnTo>
                  <a:lnTo>
                    <a:pt x="4911" y="8324"/>
                  </a:lnTo>
                  <a:lnTo>
                    <a:pt x="4465" y="8446"/>
                  </a:lnTo>
                  <a:lnTo>
                    <a:pt x="4061" y="8581"/>
                  </a:lnTo>
                  <a:lnTo>
                    <a:pt x="3669" y="8729"/>
                  </a:lnTo>
                  <a:lnTo>
                    <a:pt x="3305" y="8891"/>
                  </a:lnTo>
                  <a:lnTo>
                    <a:pt x="2968" y="9053"/>
                  </a:lnTo>
                  <a:lnTo>
                    <a:pt x="2658" y="9228"/>
                  </a:lnTo>
                  <a:lnTo>
                    <a:pt x="2361" y="9404"/>
                  </a:lnTo>
                  <a:lnTo>
                    <a:pt x="2091" y="9593"/>
                  </a:lnTo>
                  <a:lnTo>
                    <a:pt x="1835" y="9781"/>
                  </a:lnTo>
                  <a:lnTo>
                    <a:pt x="1605" y="9984"/>
                  </a:lnTo>
                  <a:lnTo>
                    <a:pt x="1403" y="10186"/>
                  </a:lnTo>
                  <a:lnTo>
                    <a:pt x="1201" y="10388"/>
                  </a:lnTo>
                  <a:lnTo>
                    <a:pt x="1025" y="10604"/>
                  </a:lnTo>
                  <a:lnTo>
                    <a:pt x="877" y="10820"/>
                  </a:lnTo>
                  <a:lnTo>
                    <a:pt x="728" y="11023"/>
                  </a:lnTo>
                  <a:lnTo>
                    <a:pt x="607" y="11238"/>
                  </a:lnTo>
                  <a:lnTo>
                    <a:pt x="499" y="11454"/>
                  </a:lnTo>
                  <a:lnTo>
                    <a:pt x="391" y="11670"/>
                  </a:lnTo>
                  <a:lnTo>
                    <a:pt x="310" y="11886"/>
                  </a:lnTo>
                  <a:lnTo>
                    <a:pt x="229" y="12102"/>
                  </a:lnTo>
                  <a:lnTo>
                    <a:pt x="175" y="12318"/>
                  </a:lnTo>
                  <a:lnTo>
                    <a:pt x="121" y="12520"/>
                  </a:lnTo>
                  <a:lnTo>
                    <a:pt x="81" y="12722"/>
                  </a:lnTo>
                  <a:lnTo>
                    <a:pt x="54" y="12925"/>
                  </a:lnTo>
                  <a:lnTo>
                    <a:pt x="13" y="13316"/>
                  </a:lnTo>
                  <a:lnTo>
                    <a:pt x="0" y="13667"/>
                  </a:lnTo>
                  <a:lnTo>
                    <a:pt x="13" y="13977"/>
                  </a:lnTo>
                  <a:lnTo>
                    <a:pt x="40" y="14274"/>
                  </a:lnTo>
                  <a:lnTo>
                    <a:pt x="94" y="14571"/>
                  </a:lnTo>
                  <a:lnTo>
                    <a:pt x="175" y="14840"/>
                  </a:lnTo>
                  <a:lnTo>
                    <a:pt x="270" y="15124"/>
                  </a:lnTo>
                  <a:lnTo>
                    <a:pt x="391" y="15380"/>
                  </a:lnTo>
                  <a:lnTo>
                    <a:pt x="513" y="15636"/>
                  </a:lnTo>
                  <a:lnTo>
                    <a:pt x="675" y="15879"/>
                  </a:lnTo>
                  <a:lnTo>
                    <a:pt x="836" y="16122"/>
                  </a:lnTo>
                  <a:lnTo>
                    <a:pt x="1012" y="16351"/>
                  </a:lnTo>
                  <a:lnTo>
                    <a:pt x="1201" y="16567"/>
                  </a:lnTo>
                  <a:lnTo>
                    <a:pt x="1417" y="16783"/>
                  </a:lnTo>
                  <a:lnTo>
                    <a:pt x="1632" y="16972"/>
                  </a:lnTo>
                  <a:lnTo>
                    <a:pt x="1862" y="17174"/>
                  </a:lnTo>
                  <a:lnTo>
                    <a:pt x="2105" y="17350"/>
                  </a:lnTo>
                  <a:lnTo>
                    <a:pt x="2361" y="17525"/>
                  </a:lnTo>
                  <a:lnTo>
                    <a:pt x="2617" y="17687"/>
                  </a:lnTo>
                  <a:lnTo>
                    <a:pt x="2874" y="17835"/>
                  </a:lnTo>
                  <a:lnTo>
                    <a:pt x="3157" y="17984"/>
                  </a:lnTo>
                  <a:lnTo>
                    <a:pt x="3427" y="18119"/>
                  </a:lnTo>
                  <a:lnTo>
                    <a:pt x="3710" y="18240"/>
                  </a:lnTo>
                  <a:lnTo>
                    <a:pt x="4007" y="18361"/>
                  </a:lnTo>
                  <a:lnTo>
                    <a:pt x="4290" y="18469"/>
                  </a:lnTo>
                  <a:lnTo>
                    <a:pt x="4587" y="18564"/>
                  </a:lnTo>
                  <a:lnTo>
                    <a:pt x="4870" y="18645"/>
                  </a:lnTo>
                  <a:lnTo>
                    <a:pt x="5167" y="18726"/>
                  </a:lnTo>
                  <a:lnTo>
                    <a:pt x="5464" y="18780"/>
                  </a:lnTo>
                  <a:lnTo>
                    <a:pt x="5747" y="18834"/>
                  </a:lnTo>
                  <a:lnTo>
                    <a:pt x="6044" y="18888"/>
                  </a:lnTo>
                  <a:lnTo>
                    <a:pt x="6327" y="18915"/>
                  </a:lnTo>
                  <a:lnTo>
                    <a:pt x="6597" y="18942"/>
                  </a:lnTo>
                  <a:lnTo>
                    <a:pt x="6867" y="18955"/>
                  </a:lnTo>
                  <a:lnTo>
                    <a:pt x="7811" y="18955"/>
                  </a:lnTo>
                  <a:lnTo>
                    <a:pt x="8216" y="18942"/>
                  </a:lnTo>
                  <a:lnTo>
                    <a:pt x="8621" y="18888"/>
                  </a:lnTo>
                  <a:lnTo>
                    <a:pt x="9025" y="18834"/>
                  </a:lnTo>
                  <a:lnTo>
                    <a:pt x="9430" y="18753"/>
                  </a:lnTo>
                  <a:lnTo>
                    <a:pt x="9821" y="18658"/>
                  </a:lnTo>
                  <a:lnTo>
                    <a:pt x="10212" y="18537"/>
                  </a:lnTo>
                  <a:lnTo>
                    <a:pt x="10604" y="18402"/>
                  </a:lnTo>
                  <a:lnTo>
                    <a:pt x="10685" y="18361"/>
                  </a:lnTo>
                  <a:lnTo>
                    <a:pt x="11049" y="18213"/>
                  </a:lnTo>
                  <a:lnTo>
                    <a:pt x="11413" y="18038"/>
                  </a:lnTo>
                  <a:lnTo>
                    <a:pt x="11764" y="17849"/>
                  </a:lnTo>
                  <a:lnTo>
                    <a:pt x="12101" y="17633"/>
                  </a:lnTo>
                  <a:lnTo>
                    <a:pt x="12425" y="17417"/>
                  </a:lnTo>
                  <a:lnTo>
                    <a:pt x="12749" y="17161"/>
                  </a:lnTo>
                  <a:lnTo>
                    <a:pt x="13045" y="16904"/>
                  </a:lnTo>
                  <a:lnTo>
                    <a:pt x="13329" y="16635"/>
                  </a:lnTo>
                  <a:lnTo>
                    <a:pt x="13599" y="16338"/>
                  </a:lnTo>
                  <a:lnTo>
                    <a:pt x="13855" y="16028"/>
                  </a:lnTo>
                  <a:lnTo>
                    <a:pt x="14098" y="15717"/>
                  </a:lnTo>
                  <a:lnTo>
                    <a:pt x="14314" y="15380"/>
                  </a:lnTo>
                  <a:lnTo>
                    <a:pt x="14516" y="15043"/>
                  </a:lnTo>
                  <a:lnTo>
                    <a:pt x="14705" y="14692"/>
                  </a:lnTo>
                  <a:lnTo>
                    <a:pt x="14867" y="14328"/>
                  </a:lnTo>
                  <a:lnTo>
                    <a:pt x="15015" y="13950"/>
                  </a:lnTo>
                  <a:lnTo>
                    <a:pt x="15096" y="13694"/>
                  </a:lnTo>
                  <a:lnTo>
                    <a:pt x="15163" y="13424"/>
                  </a:lnTo>
                  <a:lnTo>
                    <a:pt x="15231" y="13114"/>
                  </a:lnTo>
                  <a:lnTo>
                    <a:pt x="15285" y="12776"/>
                  </a:lnTo>
                  <a:lnTo>
                    <a:pt x="15325" y="12426"/>
                  </a:lnTo>
                  <a:lnTo>
                    <a:pt x="15352" y="12048"/>
                  </a:lnTo>
                  <a:lnTo>
                    <a:pt x="15406" y="11252"/>
                  </a:lnTo>
                  <a:lnTo>
                    <a:pt x="15420" y="10415"/>
                  </a:lnTo>
                  <a:lnTo>
                    <a:pt x="15420" y="9539"/>
                  </a:lnTo>
                  <a:lnTo>
                    <a:pt x="15406" y="7785"/>
                  </a:lnTo>
                  <a:lnTo>
                    <a:pt x="15393" y="6962"/>
                  </a:lnTo>
                  <a:lnTo>
                    <a:pt x="15379" y="6220"/>
                  </a:lnTo>
                  <a:lnTo>
                    <a:pt x="15379" y="5937"/>
                  </a:lnTo>
                  <a:lnTo>
                    <a:pt x="15366" y="5680"/>
                  </a:lnTo>
                  <a:lnTo>
                    <a:pt x="15352" y="5410"/>
                  </a:lnTo>
                  <a:lnTo>
                    <a:pt x="15312" y="5168"/>
                  </a:lnTo>
                  <a:lnTo>
                    <a:pt x="15285" y="4925"/>
                  </a:lnTo>
                  <a:lnTo>
                    <a:pt x="15244" y="4695"/>
                  </a:lnTo>
                  <a:lnTo>
                    <a:pt x="15136" y="4250"/>
                  </a:lnTo>
                  <a:lnTo>
                    <a:pt x="15015" y="3832"/>
                  </a:lnTo>
                  <a:lnTo>
                    <a:pt x="14867" y="3454"/>
                  </a:lnTo>
                  <a:lnTo>
                    <a:pt x="14705" y="3090"/>
                  </a:lnTo>
                  <a:lnTo>
                    <a:pt x="14516" y="2766"/>
                  </a:lnTo>
                  <a:lnTo>
                    <a:pt x="14314" y="2469"/>
                  </a:lnTo>
                  <a:lnTo>
                    <a:pt x="14111" y="2186"/>
                  </a:lnTo>
                  <a:lnTo>
                    <a:pt x="13895" y="1943"/>
                  </a:lnTo>
                  <a:lnTo>
                    <a:pt x="13666" y="1714"/>
                  </a:lnTo>
                  <a:lnTo>
                    <a:pt x="13437" y="1512"/>
                  </a:lnTo>
                  <a:lnTo>
                    <a:pt x="13207" y="1323"/>
                  </a:lnTo>
                  <a:lnTo>
                    <a:pt x="12978" y="1161"/>
                  </a:lnTo>
                  <a:lnTo>
                    <a:pt x="12749" y="1013"/>
                  </a:lnTo>
                  <a:lnTo>
                    <a:pt x="12519" y="891"/>
                  </a:lnTo>
                  <a:lnTo>
                    <a:pt x="12276" y="770"/>
                  </a:lnTo>
                  <a:lnTo>
                    <a:pt x="12047" y="662"/>
                  </a:lnTo>
                  <a:lnTo>
                    <a:pt x="11804" y="567"/>
                  </a:lnTo>
                  <a:lnTo>
                    <a:pt x="11548" y="473"/>
                  </a:lnTo>
                  <a:lnTo>
                    <a:pt x="11305" y="392"/>
                  </a:lnTo>
                  <a:lnTo>
                    <a:pt x="11062" y="311"/>
                  </a:lnTo>
                  <a:lnTo>
                    <a:pt x="10806" y="244"/>
                  </a:lnTo>
                  <a:lnTo>
                    <a:pt x="10550" y="190"/>
                  </a:lnTo>
                  <a:lnTo>
                    <a:pt x="10293" y="136"/>
                  </a:lnTo>
                  <a:lnTo>
                    <a:pt x="10037" y="95"/>
                  </a:lnTo>
                  <a:lnTo>
                    <a:pt x="9781" y="55"/>
                  </a:lnTo>
                  <a:lnTo>
                    <a:pt x="9511" y="28"/>
                  </a:lnTo>
                  <a:lnTo>
                    <a:pt x="9255" y="14"/>
                  </a:lnTo>
                  <a:lnTo>
                    <a:pt x="8998" y="1"/>
                  </a:lnTo>
                  <a:close/>
                </a:path>
              </a:pathLst>
            </a:custGeom>
            <a:solidFill>
              <a:srgbClr val="F3F3F3"/>
            </a:solidFill>
            <a:ln>
              <a:noFill/>
            </a:ln>
          </p:spPr>
          <p:txBody>
            <a:bodyPr anchorCtr="0" anchor="ctr" bIns="182850" lIns="182850" spcFirstLastPara="1" rIns="182850" wrap="square" tIns="182850">
              <a:noAutofit/>
            </a:bodyPr>
            <a:lstStyle/>
            <a:p>
              <a:pPr indent="0" lvl="0" marL="0" rtl="0" algn="l">
                <a:spcBef>
                  <a:spcPts val="0"/>
                </a:spcBef>
                <a:spcAft>
                  <a:spcPts val="0"/>
                </a:spcAft>
                <a:buNone/>
              </a:pPr>
              <a:r>
                <a:t/>
              </a:r>
              <a:endParaRPr/>
            </a:p>
          </p:txBody>
        </p:sp>
        <p:sp>
          <p:nvSpPr>
            <p:cNvPr id="2040" name="Google Shape;2040;p160"/>
            <p:cNvSpPr/>
            <p:nvPr/>
          </p:nvSpPr>
          <p:spPr>
            <a:xfrm>
              <a:off x="420478" y="609347"/>
              <a:ext cx="117192" cy="169934"/>
            </a:xfrm>
            <a:custGeom>
              <a:rect b="b" l="l" r="r" t="t"/>
              <a:pathLst>
                <a:path extrusionOk="0" h="24285" w="16271">
                  <a:moveTo>
                    <a:pt x="8365" y="2888"/>
                  </a:moveTo>
                  <a:lnTo>
                    <a:pt x="8635" y="2915"/>
                  </a:lnTo>
                  <a:lnTo>
                    <a:pt x="8878" y="2942"/>
                  </a:lnTo>
                  <a:lnTo>
                    <a:pt x="9134" y="2996"/>
                  </a:lnTo>
                  <a:lnTo>
                    <a:pt x="9377" y="3050"/>
                  </a:lnTo>
                  <a:lnTo>
                    <a:pt x="9606" y="3131"/>
                  </a:lnTo>
                  <a:lnTo>
                    <a:pt x="9835" y="3212"/>
                  </a:lnTo>
                  <a:lnTo>
                    <a:pt x="10065" y="3320"/>
                  </a:lnTo>
                  <a:lnTo>
                    <a:pt x="10281" y="3428"/>
                  </a:lnTo>
                  <a:lnTo>
                    <a:pt x="10496" y="3549"/>
                  </a:lnTo>
                  <a:lnTo>
                    <a:pt x="10699" y="3684"/>
                  </a:lnTo>
                  <a:lnTo>
                    <a:pt x="10888" y="3832"/>
                  </a:lnTo>
                  <a:lnTo>
                    <a:pt x="11077" y="3994"/>
                  </a:lnTo>
                  <a:lnTo>
                    <a:pt x="11265" y="4170"/>
                  </a:lnTo>
                  <a:lnTo>
                    <a:pt x="11427" y="4358"/>
                  </a:lnTo>
                  <a:lnTo>
                    <a:pt x="11603" y="4547"/>
                  </a:lnTo>
                  <a:lnTo>
                    <a:pt x="11751" y="4750"/>
                  </a:lnTo>
                  <a:lnTo>
                    <a:pt x="11899" y="4966"/>
                  </a:lnTo>
                  <a:lnTo>
                    <a:pt x="12034" y="5195"/>
                  </a:lnTo>
                  <a:lnTo>
                    <a:pt x="12169" y="5424"/>
                  </a:lnTo>
                  <a:lnTo>
                    <a:pt x="12291" y="5681"/>
                  </a:lnTo>
                  <a:lnTo>
                    <a:pt x="12399" y="5937"/>
                  </a:lnTo>
                  <a:lnTo>
                    <a:pt x="12507" y="6193"/>
                  </a:lnTo>
                  <a:lnTo>
                    <a:pt x="12588" y="6476"/>
                  </a:lnTo>
                  <a:lnTo>
                    <a:pt x="12668" y="6760"/>
                  </a:lnTo>
                  <a:lnTo>
                    <a:pt x="12749" y="7057"/>
                  </a:lnTo>
                  <a:lnTo>
                    <a:pt x="12803" y="7353"/>
                  </a:lnTo>
                  <a:lnTo>
                    <a:pt x="12857" y="7664"/>
                  </a:lnTo>
                  <a:lnTo>
                    <a:pt x="12898" y="7987"/>
                  </a:lnTo>
                  <a:lnTo>
                    <a:pt x="12925" y="8325"/>
                  </a:lnTo>
                  <a:lnTo>
                    <a:pt x="12938" y="8648"/>
                  </a:lnTo>
                  <a:lnTo>
                    <a:pt x="12952" y="8999"/>
                  </a:lnTo>
                  <a:lnTo>
                    <a:pt x="12938" y="9363"/>
                  </a:lnTo>
                  <a:lnTo>
                    <a:pt x="12925" y="9714"/>
                  </a:lnTo>
                  <a:lnTo>
                    <a:pt x="12898" y="10051"/>
                  </a:lnTo>
                  <a:lnTo>
                    <a:pt x="12844" y="10375"/>
                  </a:lnTo>
                  <a:lnTo>
                    <a:pt x="12790" y="10699"/>
                  </a:lnTo>
                  <a:lnTo>
                    <a:pt x="12722" y="11009"/>
                  </a:lnTo>
                  <a:lnTo>
                    <a:pt x="12641" y="11306"/>
                  </a:lnTo>
                  <a:lnTo>
                    <a:pt x="12561" y="11589"/>
                  </a:lnTo>
                  <a:lnTo>
                    <a:pt x="12466" y="11873"/>
                  </a:lnTo>
                  <a:lnTo>
                    <a:pt x="12345" y="12129"/>
                  </a:lnTo>
                  <a:lnTo>
                    <a:pt x="12237" y="12385"/>
                  </a:lnTo>
                  <a:lnTo>
                    <a:pt x="12102" y="12628"/>
                  </a:lnTo>
                  <a:lnTo>
                    <a:pt x="11967" y="12871"/>
                  </a:lnTo>
                  <a:lnTo>
                    <a:pt x="11819" y="13087"/>
                  </a:lnTo>
                  <a:lnTo>
                    <a:pt x="11657" y="13303"/>
                  </a:lnTo>
                  <a:lnTo>
                    <a:pt x="11495" y="13505"/>
                  </a:lnTo>
                  <a:lnTo>
                    <a:pt x="11319" y="13680"/>
                  </a:lnTo>
                  <a:lnTo>
                    <a:pt x="11144" y="13869"/>
                  </a:lnTo>
                  <a:lnTo>
                    <a:pt x="10955" y="14031"/>
                  </a:lnTo>
                  <a:lnTo>
                    <a:pt x="10766" y="14180"/>
                  </a:lnTo>
                  <a:lnTo>
                    <a:pt x="10564" y="14328"/>
                  </a:lnTo>
                  <a:lnTo>
                    <a:pt x="10362" y="14449"/>
                  </a:lnTo>
                  <a:lnTo>
                    <a:pt x="10146" y="14571"/>
                  </a:lnTo>
                  <a:lnTo>
                    <a:pt x="9930" y="14679"/>
                  </a:lnTo>
                  <a:lnTo>
                    <a:pt x="9701" y="14773"/>
                  </a:lnTo>
                  <a:lnTo>
                    <a:pt x="9471" y="14854"/>
                  </a:lnTo>
                  <a:lnTo>
                    <a:pt x="9242" y="14922"/>
                  </a:lnTo>
                  <a:lnTo>
                    <a:pt x="8999" y="14976"/>
                  </a:lnTo>
                  <a:lnTo>
                    <a:pt x="8770" y="15030"/>
                  </a:lnTo>
                  <a:lnTo>
                    <a:pt x="8513" y="15057"/>
                  </a:lnTo>
                  <a:lnTo>
                    <a:pt x="8271" y="15084"/>
                  </a:lnTo>
                  <a:lnTo>
                    <a:pt x="8014" y="15084"/>
                  </a:lnTo>
                  <a:lnTo>
                    <a:pt x="7731" y="15070"/>
                  </a:lnTo>
                  <a:lnTo>
                    <a:pt x="7448" y="15043"/>
                  </a:lnTo>
                  <a:lnTo>
                    <a:pt x="7178" y="15003"/>
                  </a:lnTo>
                  <a:lnTo>
                    <a:pt x="6908" y="14949"/>
                  </a:lnTo>
                  <a:lnTo>
                    <a:pt x="6652" y="14868"/>
                  </a:lnTo>
                  <a:lnTo>
                    <a:pt x="6409" y="14787"/>
                  </a:lnTo>
                  <a:lnTo>
                    <a:pt x="6166" y="14679"/>
                  </a:lnTo>
                  <a:lnTo>
                    <a:pt x="5937" y="14571"/>
                  </a:lnTo>
                  <a:lnTo>
                    <a:pt x="5721" y="14436"/>
                  </a:lnTo>
                  <a:lnTo>
                    <a:pt x="5505" y="14288"/>
                  </a:lnTo>
                  <a:lnTo>
                    <a:pt x="5303" y="14139"/>
                  </a:lnTo>
                  <a:lnTo>
                    <a:pt x="5114" y="13977"/>
                  </a:lnTo>
                  <a:lnTo>
                    <a:pt x="4925" y="13788"/>
                  </a:lnTo>
                  <a:lnTo>
                    <a:pt x="4749" y="13600"/>
                  </a:lnTo>
                  <a:lnTo>
                    <a:pt x="4588" y="13411"/>
                  </a:lnTo>
                  <a:lnTo>
                    <a:pt x="4426" y="13195"/>
                  </a:lnTo>
                  <a:lnTo>
                    <a:pt x="4277" y="12979"/>
                  </a:lnTo>
                  <a:lnTo>
                    <a:pt x="4142" y="12763"/>
                  </a:lnTo>
                  <a:lnTo>
                    <a:pt x="4007" y="12520"/>
                  </a:lnTo>
                  <a:lnTo>
                    <a:pt x="3886" y="12291"/>
                  </a:lnTo>
                  <a:lnTo>
                    <a:pt x="3778" y="12035"/>
                  </a:lnTo>
                  <a:lnTo>
                    <a:pt x="3684" y="11778"/>
                  </a:lnTo>
                  <a:lnTo>
                    <a:pt x="3589" y="11522"/>
                  </a:lnTo>
                  <a:lnTo>
                    <a:pt x="3508" y="11266"/>
                  </a:lnTo>
                  <a:lnTo>
                    <a:pt x="3427" y="10996"/>
                  </a:lnTo>
                  <a:lnTo>
                    <a:pt x="3373" y="10726"/>
                  </a:lnTo>
                  <a:lnTo>
                    <a:pt x="3319" y="10443"/>
                  </a:lnTo>
                  <a:lnTo>
                    <a:pt x="3265" y="10173"/>
                  </a:lnTo>
                  <a:lnTo>
                    <a:pt x="3239" y="9890"/>
                  </a:lnTo>
                  <a:lnTo>
                    <a:pt x="3212" y="9606"/>
                  </a:lnTo>
                  <a:lnTo>
                    <a:pt x="3198" y="9323"/>
                  </a:lnTo>
                  <a:lnTo>
                    <a:pt x="3198" y="9040"/>
                  </a:lnTo>
                  <a:lnTo>
                    <a:pt x="3198" y="8635"/>
                  </a:lnTo>
                  <a:lnTo>
                    <a:pt x="3225" y="8244"/>
                  </a:lnTo>
                  <a:lnTo>
                    <a:pt x="3252" y="7880"/>
                  </a:lnTo>
                  <a:lnTo>
                    <a:pt x="3292" y="7515"/>
                  </a:lnTo>
                  <a:lnTo>
                    <a:pt x="3360" y="7178"/>
                  </a:lnTo>
                  <a:lnTo>
                    <a:pt x="3427" y="6841"/>
                  </a:lnTo>
                  <a:lnTo>
                    <a:pt x="3508" y="6530"/>
                  </a:lnTo>
                  <a:lnTo>
                    <a:pt x="3603" y="6234"/>
                  </a:lnTo>
                  <a:lnTo>
                    <a:pt x="3697" y="5950"/>
                  </a:lnTo>
                  <a:lnTo>
                    <a:pt x="3819" y="5667"/>
                  </a:lnTo>
                  <a:lnTo>
                    <a:pt x="3940" y="5411"/>
                  </a:lnTo>
                  <a:lnTo>
                    <a:pt x="4075" y="5168"/>
                  </a:lnTo>
                  <a:lnTo>
                    <a:pt x="4210" y="4939"/>
                  </a:lnTo>
                  <a:lnTo>
                    <a:pt x="4372" y="4723"/>
                  </a:lnTo>
                  <a:lnTo>
                    <a:pt x="4520" y="4507"/>
                  </a:lnTo>
                  <a:lnTo>
                    <a:pt x="4696" y="4318"/>
                  </a:lnTo>
                  <a:lnTo>
                    <a:pt x="4871" y="4143"/>
                  </a:lnTo>
                  <a:lnTo>
                    <a:pt x="5046" y="3967"/>
                  </a:lnTo>
                  <a:lnTo>
                    <a:pt x="5235" y="3819"/>
                  </a:lnTo>
                  <a:lnTo>
                    <a:pt x="5424" y="3670"/>
                  </a:lnTo>
                  <a:lnTo>
                    <a:pt x="5626" y="3549"/>
                  </a:lnTo>
                  <a:lnTo>
                    <a:pt x="5829" y="3428"/>
                  </a:lnTo>
                  <a:lnTo>
                    <a:pt x="6045" y="3320"/>
                  </a:lnTo>
                  <a:lnTo>
                    <a:pt x="6260" y="3225"/>
                  </a:lnTo>
                  <a:lnTo>
                    <a:pt x="6476" y="3144"/>
                  </a:lnTo>
                  <a:lnTo>
                    <a:pt x="6706" y="3077"/>
                  </a:lnTo>
                  <a:lnTo>
                    <a:pt x="6935" y="3009"/>
                  </a:lnTo>
                  <a:lnTo>
                    <a:pt x="7164" y="2969"/>
                  </a:lnTo>
                  <a:lnTo>
                    <a:pt x="7394" y="2928"/>
                  </a:lnTo>
                  <a:lnTo>
                    <a:pt x="7623" y="2901"/>
                  </a:lnTo>
                  <a:lnTo>
                    <a:pt x="7866" y="2888"/>
                  </a:lnTo>
                  <a:close/>
                  <a:moveTo>
                    <a:pt x="8770" y="1"/>
                  </a:moveTo>
                  <a:lnTo>
                    <a:pt x="8378" y="14"/>
                  </a:lnTo>
                  <a:lnTo>
                    <a:pt x="8001" y="41"/>
                  </a:lnTo>
                  <a:lnTo>
                    <a:pt x="7636" y="82"/>
                  </a:lnTo>
                  <a:lnTo>
                    <a:pt x="7286" y="149"/>
                  </a:lnTo>
                  <a:lnTo>
                    <a:pt x="6948" y="217"/>
                  </a:lnTo>
                  <a:lnTo>
                    <a:pt x="6638" y="311"/>
                  </a:lnTo>
                  <a:lnTo>
                    <a:pt x="6341" y="406"/>
                  </a:lnTo>
                  <a:lnTo>
                    <a:pt x="6058" y="514"/>
                  </a:lnTo>
                  <a:lnTo>
                    <a:pt x="5788" y="635"/>
                  </a:lnTo>
                  <a:lnTo>
                    <a:pt x="5532" y="770"/>
                  </a:lnTo>
                  <a:lnTo>
                    <a:pt x="5289" y="905"/>
                  </a:lnTo>
                  <a:lnTo>
                    <a:pt x="5060" y="1040"/>
                  </a:lnTo>
                  <a:lnTo>
                    <a:pt x="4844" y="1188"/>
                  </a:lnTo>
                  <a:lnTo>
                    <a:pt x="4642" y="1337"/>
                  </a:lnTo>
                  <a:lnTo>
                    <a:pt x="4453" y="1485"/>
                  </a:lnTo>
                  <a:lnTo>
                    <a:pt x="4277" y="1647"/>
                  </a:lnTo>
                  <a:lnTo>
                    <a:pt x="4115" y="1795"/>
                  </a:lnTo>
                  <a:lnTo>
                    <a:pt x="3967" y="1944"/>
                  </a:lnTo>
                  <a:lnTo>
                    <a:pt x="3697" y="2240"/>
                  </a:lnTo>
                  <a:lnTo>
                    <a:pt x="3481" y="2524"/>
                  </a:lnTo>
                  <a:lnTo>
                    <a:pt x="3306" y="2767"/>
                  </a:lnTo>
                  <a:lnTo>
                    <a:pt x="3171" y="2982"/>
                  </a:lnTo>
                  <a:lnTo>
                    <a:pt x="3090" y="3144"/>
                  </a:lnTo>
                  <a:lnTo>
                    <a:pt x="3009" y="3279"/>
                  </a:lnTo>
                  <a:lnTo>
                    <a:pt x="2942" y="3279"/>
                  </a:lnTo>
                  <a:lnTo>
                    <a:pt x="2982" y="3063"/>
                  </a:lnTo>
                  <a:lnTo>
                    <a:pt x="2996" y="2834"/>
                  </a:lnTo>
                  <a:lnTo>
                    <a:pt x="3009" y="2605"/>
                  </a:lnTo>
                  <a:lnTo>
                    <a:pt x="3009" y="2375"/>
                  </a:lnTo>
                  <a:lnTo>
                    <a:pt x="3009" y="1364"/>
                  </a:lnTo>
                  <a:lnTo>
                    <a:pt x="3009" y="1256"/>
                  </a:lnTo>
                  <a:lnTo>
                    <a:pt x="2996" y="1161"/>
                  </a:lnTo>
                  <a:lnTo>
                    <a:pt x="2969" y="1067"/>
                  </a:lnTo>
                  <a:lnTo>
                    <a:pt x="2942" y="972"/>
                  </a:lnTo>
                  <a:lnTo>
                    <a:pt x="2901" y="891"/>
                  </a:lnTo>
                  <a:lnTo>
                    <a:pt x="2861" y="810"/>
                  </a:lnTo>
                  <a:lnTo>
                    <a:pt x="2807" y="743"/>
                  </a:lnTo>
                  <a:lnTo>
                    <a:pt x="2739" y="676"/>
                  </a:lnTo>
                  <a:lnTo>
                    <a:pt x="2658" y="622"/>
                  </a:lnTo>
                  <a:lnTo>
                    <a:pt x="2577" y="568"/>
                  </a:lnTo>
                  <a:lnTo>
                    <a:pt x="2483" y="514"/>
                  </a:lnTo>
                  <a:lnTo>
                    <a:pt x="2389" y="487"/>
                  </a:lnTo>
                  <a:lnTo>
                    <a:pt x="2281" y="460"/>
                  </a:lnTo>
                  <a:lnTo>
                    <a:pt x="2159" y="433"/>
                  </a:lnTo>
                  <a:lnTo>
                    <a:pt x="2038" y="419"/>
                  </a:lnTo>
                  <a:lnTo>
                    <a:pt x="986" y="419"/>
                  </a:lnTo>
                  <a:lnTo>
                    <a:pt x="864" y="433"/>
                  </a:lnTo>
                  <a:lnTo>
                    <a:pt x="743" y="460"/>
                  </a:lnTo>
                  <a:lnTo>
                    <a:pt x="635" y="487"/>
                  </a:lnTo>
                  <a:lnTo>
                    <a:pt x="527" y="527"/>
                  </a:lnTo>
                  <a:lnTo>
                    <a:pt x="446" y="568"/>
                  </a:lnTo>
                  <a:lnTo>
                    <a:pt x="365" y="635"/>
                  </a:lnTo>
                  <a:lnTo>
                    <a:pt x="284" y="689"/>
                  </a:lnTo>
                  <a:lnTo>
                    <a:pt x="217" y="770"/>
                  </a:lnTo>
                  <a:lnTo>
                    <a:pt x="163" y="851"/>
                  </a:lnTo>
                  <a:lnTo>
                    <a:pt x="122" y="945"/>
                  </a:lnTo>
                  <a:lnTo>
                    <a:pt x="82" y="1040"/>
                  </a:lnTo>
                  <a:lnTo>
                    <a:pt x="41" y="1148"/>
                  </a:lnTo>
                  <a:lnTo>
                    <a:pt x="28" y="1269"/>
                  </a:lnTo>
                  <a:lnTo>
                    <a:pt x="14" y="1391"/>
                  </a:lnTo>
                  <a:lnTo>
                    <a:pt x="1" y="1525"/>
                  </a:lnTo>
                  <a:lnTo>
                    <a:pt x="1" y="23164"/>
                  </a:lnTo>
                  <a:lnTo>
                    <a:pt x="14" y="23299"/>
                  </a:lnTo>
                  <a:lnTo>
                    <a:pt x="28" y="23421"/>
                  </a:lnTo>
                  <a:lnTo>
                    <a:pt x="41" y="23542"/>
                  </a:lnTo>
                  <a:lnTo>
                    <a:pt x="82" y="23650"/>
                  </a:lnTo>
                  <a:lnTo>
                    <a:pt x="122" y="23758"/>
                  </a:lnTo>
                  <a:lnTo>
                    <a:pt x="163" y="23839"/>
                  </a:lnTo>
                  <a:lnTo>
                    <a:pt x="217" y="23920"/>
                  </a:lnTo>
                  <a:lnTo>
                    <a:pt x="284" y="24001"/>
                  </a:lnTo>
                  <a:lnTo>
                    <a:pt x="365" y="24068"/>
                  </a:lnTo>
                  <a:lnTo>
                    <a:pt x="446" y="24122"/>
                  </a:lnTo>
                  <a:lnTo>
                    <a:pt x="527" y="24176"/>
                  </a:lnTo>
                  <a:lnTo>
                    <a:pt x="635" y="24203"/>
                  </a:lnTo>
                  <a:lnTo>
                    <a:pt x="743" y="24244"/>
                  </a:lnTo>
                  <a:lnTo>
                    <a:pt x="864" y="24257"/>
                  </a:lnTo>
                  <a:lnTo>
                    <a:pt x="986" y="24271"/>
                  </a:lnTo>
                  <a:lnTo>
                    <a:pt x="1120" y="24284"/>
                  </a:lnTo>
                  <a:lnTo>
                    <a:pt x="2173" y="24284"/>
                  </a:lnTo>
                  <a:lnTo>
                    <a:pt x="2308" y="24271"/>
                  </a:lnTo>
                  <a:lnTo>
                    <a:pt x="2429" y="24257"/>
                  </a:lnTo>
                  <a:lnTo>
                    <a:pt x="2537" y="24244"/>
                  </a:lnTo>
                  <a:lnTo>
                    <a:pt x="2645" y="24203"/>
                  </a:lnTo>
                  <a:lnTo>
                    <a:pt x="2739" y="24176"/>
                  </a:lnTo>
                  <a:lnTo>
                    <a:pt x="2834" y="24122"/>
                  </a:lnTo>
                  <a:lnTo>
                    <a:pt x="2915" y="24068"/>
                  </a:lnTo>
                  <a:lnTo>
                    <a:pt x="2982" y="24001"/>
                  </a:lnTo>
                  <a:lnTo>
                    <a:pt x="3050" y="23920"/>
                  </a:lnTo>
                  <a:lnTo>
                    <a:pt x="3104" y="23839"/>
                  </a:lnTo>
                  <a:lnTo>
                    <a:pt x="3158" y="23758"/>
                  </a:lnTo>
                  <a:lnTo>
                    <a:pt x="3185" y="23650"/>
                  </a:lnTo>
                  <a:lnTo>
                    <a:pt x="3225" y="23542"/>
                  </a:lnTo>
                  <a:lnTo>
                    <a:pt x="3239" y="23421"/>
                  </a:lnTo>
                  <a:lnTo>
                    <a:pt x="3252" y="23299"/>
                  </a:lnTo>
                  <a:lnTo>
                    <a:pt x="3265" y="23164"/>
                  </a:lnTo>
                  <a:lnTo>
                    <a:pt x="3265" y="16379"/>
                  </a:lnTo>
                  <a:lnTo>
                    <a:pt x="3252" y="16001"/>
                  </a:lnTo>
                  <a:lnTo>
                    <a:pt x="3239" y="15623"/>
                  </a:lnTo>
                  <a:lnTo>
                    <a:pt x="3212" y="15259"/>
                  </a:lnTo>
                  <a:lnTo>
                    <a:pt x="3158" y="14881"/>
                  </a:lnTo>
                  <a:lnTo>
                    <a:pt x="3225" y="14881"/>
                  </a:lnTo>
                  <a:lnTo>
                    <a:pt x="3427" y="15232"/>
                  </a:lnTo>
                  <a:lnTo>
                    <a:pt x="3657" y="15569"/>
                  </a:lnTo>
                  <a:lnTo>
                    <a:pt x="3913" y="15879"/>
                  </a:lnTo>
                  <a:lnTo>
                    <a:pt x="4183" y="16176"/>
                  </a:lnTo>
                  <a:lnTo>
                    <a:pt x="4480" y="16446"/>
                  </a:lnTo>
                  <a:lnTo>
                    <a:pt x="4776" y="16702"/>
                  </a:lnTo>
                  <a:lnTo>
                    <a:pt x="5114" y="16932"/>
                  </a:lnTo>
                  <a:lnTo>
                    <a:pt x="5451" y="17148"/>
                  </a:lnTo>
                  <a:lnTo>
                    <a:pt x="5815" y="17336"/>
                  </a:lnTo>
                  <a:lnTo>
                    <a:pt x="6179" y="17498"/>
                  </a:lnTo>
                  <a:lnTo>
                    <a:pt x="6557" y="17633"/>
                  </a:lnTo>
                  <a:lnTo>
                    <a:pt x="6935" y="17741"/>
                  </a:lnTo>
                  <a:lnTo>
                    <a:pt x="7326" y="17822"/>
                  </a:lnTo>
                  <a:lnTo>
                    <a:pt x="7731" y="17890"/>
                  </a:lnTo>
                  <a:lnTo>
                    <a:pt x="8122" y="17917"/>
                  </a:lnTo>
                  <a:lnTo>
                    <a:pt x="8527" y="17917"/>
                  </a:lnTo>
                  <a:lnTo>
                    <a:pt x="8945" y="17903"/>
                  </a:lnTo>
                  <a:lnTo>
                    <a:pt x="9350" y="17876"/>
                  </a:lnTo>
                  <a:lnTo>
                    <a:pt x="9754" y="17822"/>
                  </a:lnTo>
                  <a:lnTo>
                    <a:pt x="10146" y="17755"/>
                  </a:lnTo>
                  <a:lnTo>
                    <a:pt x="10523" y="17660"/>
                  </a:lnTo>
                  <a:lnTo>
                    <a:pt x="10901" y="17552"/>
                  </a:lnTo>
                  <a:lnTo>
                    <a:pt x="11265" y="17431"/>
                  </a:lnTo>
                  <a:lnTo>
                    <a:pt x="11616" y="17282"/>
                  </a:lnTo>
                  <a:lnTo>
                    <a:pt x="11967" y="17121"/>
                  </a:lnTo>
                  <a:lnTo>
                    <a:pt x="12304" y="16932"/>
                  </a:lnTo>
                  <a:lnTo>
                    <a:pt x="12628" y="16729"/>
                  </a:lnTo>
                  <a:lnTo>
                    <a:pt x="12938" y="16514"/>
                  </a:lnTo>
                  <a:lnTo>
                    <a:pt x="13249" y="16284"/>
                  </a:lnTo>
                  <a:lnTo>
                    <a:pt x="13532" y="16028"/>
                  </a:lnTo>
                  <a:lnTo>
                    <a:pt x="13815" y="15772"/>
                  </a:lnTo>
                  <a:lnTo>
                    <a:pt x="14071" y="15475"/>
                  </a:lnTo>
                  <a:lnTo>
                    <a:pt x="14328" y="15178"/>
                  </a:lnTo>
                  <a:lnTo>
                    <a:pt x="14557" y="14868"/>
                  </a:lnTo>
                  <a:lnTo>
                    <a:pt x="14786" y="14530"/>
                  </a:lnTo>
                  <a:lnTo>
                    <a:pt x="15002" y="14193"/>
                  </a:lnTo>
                  <a:lnTo>
                    <a:pt x="15191" y="13829"/>
                  </a:lnTo>
                  <a:lnTo>
                    <a:pt x="15380" y="13451"/>
                  </a:lnTo>
                  <a:lnTo>
                    <a:pt x="15542" y="13060"/>
                  </a:lnTo>
                  <a:lnTo>
                    <a:pt x="15690" y="12655"/>
                  </a:lnTo>
                  <a:lnTo>
                    <a:pt x="15825" y="12237"/>
                  </a:lnTo>
                  <a:lnTo>
                    <a:pt x="15933" y="11805"/>
                  </a:lnTo>
                  <a:lnTo>
                    <a:pt x="16041" y="11374"/>
                  </a:lnTo>
                  <a:lnTo>
                    <a:pt x="16122" y="10915"/>
                  </a:lnTo>
                  <a:lnTo>
                    <a:pt x="16190" y="10443"/>
                  </a:lnTo>
                  <a:lnTo>
                    <a:pt x="16230" y="9957"/>
                  </a:lnTo>
                  <a:lnTo>
                    <a:pt x="16257" y="9471"/>
                  </a:lnTo>
                  <a:lnTo>
                    <a:pt x="16270" y="8959"/>
                  </a:lnTo>
                  <a:lnTo>
                    <a:pt x="16257" y="8473"/>
                  </a:lnTo>
                  <a:lnTo>
                    <a:pt x="16243" y="7987"/>
                  </a:lnTo>
                  <a:lnTo>
                    <a:pt x="16190" y="7515"/>
                  </a:lnTo>
                  <a:lnTo>
                    <a:pt x="16136" y="7057"/>
                  </a:lnTo>
                  <a:lnTo>
                    <a:pt x="16068" y="6598"/>
                  </a:lnTo>
                  <a:lnTo>
                    <a:pt x="15974" y="6166"/>
                  </a:lnTo>
                  <a:lnTo>
                    <a:pt x="15866" y="5734"/>
                  </a:lnTo>
                  <a:lnTo>
                    <a:pt x="15744" y="5316"/>
                  </a:lnTo>
                  <a:lnTo>
                    <a:pt x="15609" y="4925"/>
                  </a:lnTo>
                  <a:lnTo>
                    <a:pt x="15461" y="4534"/>
                  </a:lnTo>
                  <a:lnTo>
                    <a:pt x="15286" y="4156"/>
                  </a:lnTo>
                  <a:lnTo>
                    <a:pt x="15110" y="3792"/>
                  </a:lnTo>
                  <a:lnTo>
                    <a:pt x="14908" y="3441"/>
                  </a:lnTo>
                  <a:lnTo>
                    <a:pt x="14706" y="3117"/>
                  </a:lnTo>
                  <a:lnTo>
                    <a:pt x="14476" y="2794"/>
                  </a:lnTo>
                  <a:lnTo>
                    <a:pt x="14247" y="2497"/>
                  </a:lnTo>
                  <a:lnTo>
                    <a:pt x="13991" y="2200"/>
                  </a:lnTo>
                  <a:lnTo>
                    <a:pt x="13734" y="1930"/>
                  </a:lnTo>
                  <a:lnTo>
                    <a:pt x="13451" y="1674"/>
                  </a:lnTo>
                  <a:lnTo>
                    <a:pt x="13168" y="1444"/>
                  </a:lnTo>
                  <a:lnTo>
                    <a:pt x="12857" y="1215"/>
                  </a:lnTo>
                  <a:lnTo>
                    <a:pt x="12547" y="1013"/>
                  </a:lnTo>
                  <a:lnTo>
                    <a:pt x="12223" y="824"/>
                  </a:lnTo>
                  <a:lnTo>
                    <a:pt x="11873" y="662"/>
                  </a:lnTo>
                  <a:lnTo>
                    <a:pt x="11535" y="500"/>
                  </a:lnTo>
                  <a:lnTo>
                    <a:pt x="11171" y="379"/>
                  </a:lnTo>
                  <a:lnTo>
                    <a:pt x="10793" y="257"/>
                  </a:lnTo>
                  <a:lnTo>
                    <a:pt x="10416" y="176"/>
                  </a:lnTo>
                  <a:lnTo>
                    <a:pt x="10011" y="95"/>
                  </a:lnTo>
                  <a:lnTo>
                    <a:pt x="9606" y="41"/>
                  </a:lnTo>
                  <a:lnTo>
                    <a:pt x="9188" y="14"/>
                  </a:lnTo>
                  <a:lnTo>
                    <a:pt x="8770" y="1"/>
                  </a:lnTo>
                  <a:close/>
                </a:path>
              </a:pathLst>
            </a:custGeom>
            <a:solidFill>
              <a:srgbClr val="F3F3F3"/>
            </a:solidFill>
            <a:ln>
              <a:noFill/>
            </a:ln>
          </p:spPr>
          <p:txBody>
            <a:bodyPr anchorCtr="0" anchor="ctr" bIns="182850" lIns="182850" spcFirstLastPara="1" rIns="182850" wrap="square" tIns="182850">
              <a:noAutofit/>
            </a:bodyPr>
            <a:lstStyle/>
            <a:p>
              <a:pPr indent="0" lvl="0" marL="0" rtl="0" algn="l">
                <a:spcBef>
                  <a:spcPts val="0"/>
                </a:spcBef>
                <a:spcAft>
                  <a:spcPts val="0"/>
                </a:spcAft>
                <a:buNone/>
              </a:pPr>
              <a:r>
                <a:t/>
              </a:r>
              <a:endParaRPr/>
            </a:p>
          </p:txBody>
        </p:sp>
        <p:sp>
          <p:nvSpPr>
            <p:cNvPr id="2041" name="Google Shape;2041;p160"/>
            <p:cNvSpPr/>
            <p:nvPr/>
          </p:nvSpPr>
          <p:spPr>
            <a:xfrm>
              <a:off x="559040" y="609347"/>
              <a:ext cx="117192" cy="169934"/>
            </a:xfrm>
            <a:custGeom>
              <a:rect b="b" l="l" r="r" t="t"/>
              <a:pathLst>
                <a:path extrusionOk="0" h="24285" w="16271">
                  <a:moveTo>
                    <a:pt x="8365" y="2888"/>
                  </a:moveTo>
                  <a:lnTo>
                    <a:pt x="8621" y="2915"/>
                  </a:lnTo>
                  <a:lnTo>
                    <a:pt x="8877" y="2942"/>
                  </a:lnTo>
                  <a:lnTo>
                    <a:pt x="9134" y="2996"/>
                  </a:lnTo>
                  <a:lnTo>
                    <a:pt x="9376" y="3050"/>
                  </a:lnTo>
                  <a:lnTo>
                    <a:pt x="9606" y="3131"/>
                  </a:lnTo>
                  <a:lnTo>
                    <a:pt x="9835" y="3212"/>
                  </a:lnTo>
                  <a:lnTo>
                    <a:pt x="10064" y="3320"/>
                  </a:lnTo>
                  <a:lnTo>
                    <a:pt x="10280" y="3428"/>
                  </a:lnTo>
                  <a:lnTo>
                    <a:pt x="10483" y="3549"/>
                  </a:lnTo>
                  <a:lnTo>
                    <a:pt x="10685" y="3684"/>
                  </a:lnTo>
                  <a:lnTo>
                    <a:pt x="10887" y="3832"/>
                  </a:lnTo>
                  <a:lnTo>
                    <a:pt x="11076" y="3994"/>
                  </a:lnTo>
                  <a:lnTo>
                    <a:pt x="11252" y="4170"/>
                  </a:lnTo>
                  <a:lnTo>
                    <a:pt x="11427" y="4358"/>
                  </a:lnTo>
                  <a:lnTo>
                    <a:pt x="11589" y="4547"/>
                  </a:lnTo>
                  <a:lnTo>
                    <a:pt x="11751" y="4750"/>
                  </a:lnTo>
                  <a:lnTo>
                    <a:pt x="11899" y="4966"/>
                  </a:lnTo>
                  <a:lnTo>
                    <a:pt x="12034" y="5195"/>
                  </a:lnTo>
                  <a:lnTo>
                    <a:pt x="12169" y="5424"/>
                  </a:lnTo>
                  <a:lnTo>
                    <a:pt x="12290" y="5681"/>
                  </a:lnTo>
                  <a:lnTo>
                    <a:pt x="12398" y="5937"/>
                  </a:lnTo>
                  <a:lnTo>
                    <a:pt x="12493" y="6193"/>
                  </a:lnTo>
                  <a:lnTo>
                    <a:pt x="12587" y="6476"/>
                  </a:lnTo>
                  <a:lnTo>
                    <a:pt x="12668" y="6760"/>
                  </a:lnTo>
                  <a:lnTo>
                    <a:pt x="12749" y="7057"/>
                  </a:lnTo>
                  <a:lnTo>
                    <a:pt x="12803" y="7353"/>
                  </a:lnTo>
                  <a:lnTo>
                    <a:pt x="12857" y="7664"/>
                  </a:lnTo>
                  <a:lnTo>
                    <a:pt x="12897" y="7987"/>
                  </a:lnTo>
                  <a:lnTo>
                    <a:pt x="12924" y="8325"/>
                  </a:lnTo>
                  <a:lnTo>
                    <a:pt x="12938" y="8648"/>
                  </a:lnTo>
                  <a:lnTo>
                    <a:pt x="12951" y="8999"/>
                  </a:lnTo>
                  <a:lnTo>
                    <a:pt x="12938" y="9363"/>
                  </a:lnTo>
                  <a:lnTo>
                    <a:pt x="12924" y="9714"/>
                  </a:lnTo>
                  <a:lnTo>
                    <a:pt x="12884" y="10051"/>
                  </a:lnTo>
                  <a:lnTo>
                    <a:pt x="12843" y="10375"/>
                  </a:lnTo>
                  <a:lnTo>
                    <a:pt x="12789" y="10699"/>
                  </a:lnTo>
                  <a:lnTo>
                    <a:pt x="12722" y="11009"/>
                  </a:lnTo>
                  <a:lnTo>
                    <a:pt x="12641" y="11306"/>
                  </a:lnTo>
                  <a:lnTo>
                    <a:pt x="12560" y="11589"/>
                  </a:lnTo>
                  <a:lnTo>
                    <a:pt x="12452" y="11873"/>
                  </a:lnTo>
                  <a:lnTo>
                    <a:pt x="12344" y="12129"/>
                  </a:lnTo>
                  <a:lnTo>
                    <a:pt x="12223" y="12385"/>
                  </a:lnTo>
                  <a:lnTo>
                    <a:pt x="12101" y="12628"/>
                  </a:lnTo>
                  <a:lnTo>
                    <a:pt x="11953" y="12871"/>
                  </a:lnTo>
                  <a:lnTo>
                    <a:pt x="11818" y="13087"/>
                  </a:lnTo>
                  <a:lnTo>
                    <a:pt x="11656" y="13303"/>
                  </a:lnTo>
                  <a:lnTo>
                    <a:pt x="11494" y="13505"/>
                  </a:lnTo>
                  <a:lnTo>
                    <a:pt x="11319" y="13680"/>
                  </a:lnTo>
                  <a:lnTo>
                    <a:pt x="11144" y="13869"/>
                  </a:lnTo>
                  <a:lnTo>
                    <a:pt x="10955" y="14031"/>
                  </a:lnTo>
                  <a:lnTo>
                    <a:pt x="10766" y="14180"/>
                  </a:lnTo>
                  <a:lnTo>
                    <a:pt x="10564" y="14328"/>
                  </a:lnTo>
                  <a:lnTo>
                    <a:pt x="10361" y="14449"/>
                  </a:lnTo>
                  <a:lnTo>
                    <a:pt x="10145" y="14571"/>
                  </a:lnTo>
                  <a:lnTo>
                    <a:pt x="9929" y="14679"/>
                  </a:lnTo>
                  <a:lnTo>
                    <a:pt x="9700" y="14773"/>
                  </a:lnTo>
                  <a:lnTo>
                    <a:pt x="9471" y="14854"/>
                  </a:lnTo>
                  <a:lnTo>
                    <a:pt x="9241" y="14922"/>
                  </a:lnTo>
                  <a:lnTo>
                    <a:pt x="8999" y="14976"/>
                  </a:lnTo>
                  <a:lnTo>
                    <a:pt x="8756" y="15030"/>
                  </a:lnTo>
                  <a:lnTo>
                    <a:pt x="8513" y="15057"/>
                  </a:lnTo>
                  <a:lnTo>
                    <a:pt x="8270" y="15084"/>
                  </a:lnTo>
                  <a:lnTo>
                    <a:pt x="8014" y="15084"/>
                  </a:lnTo>
                  <a:lnTo>
                    <a:pt x="7731" y="15070"/>
                  </a:lnTo>
                  <a:lnTo>
                    <a:pt x="7447" y="15043"/>
                  </a:lnTo>
                  <a:lnTo>
                    <a:pt x="7164" y="15003"/>
                  </a:lnTo>
                  <a:lnTo>
                    <a:pt x="6908" y="14949"/>
                  </a:lnTo>
                  <a:lnTo>
                    <a:pt x="6651" y="14868"/>
                  </a:lnTo>
                  <a:lnTo>
                    <a:pt x="6408" y="14787"/>
                  </a:lnTo>
                  <a:lnTo>
                    <a:pt x="6166" y="14679"/>
                  </a:lnTo>
                  <a:lnTo>
                    <a:pt x="5936" y="14571"/>
                  </a:lnTo>
                  <a:lnTo>
                    <a:pt x="5707" y="14436"/>
                  </a:lnTo>
                  <a:lnTo>
                    <a:pt x="5505" y="14288"/>
                  </a:lnTo>
                  <a:lnTo>
                    <a:pt x="5302" y="14139"/>
                  </a:lnTo>
                  <a:lnTo>
                    <a:pt x="5100" y="13977"/>
                  </a:lnTo>
                  <a:lnTo>
                    <a:pt x="4924" y="13788"/>
                  </a:lnTo>
                  <a:lnTo>
                    <a:pt x="4749" y="13600"/>
                  </a:lnTo>
                  <a:lnTo>
                    <a:pt x="4574" y="13411"/>
                  </a:lnTo>
                  <a:lnTo>
                    <a:pt x="4425" y="13195"/>
                  </a:lnTo>
                  <a:lnTo>
                    <a:pt x="4263" y="12979"/>
                  </a:lnTo>
                  <a:lnTo>
                    <a:pt x="4129" y="12763"/>
                  </a:lnTo>
                  <a:lnTo>
                    <a:pt x="4007" y="12520"/>
                  </a:lnTo>
                  <a:lnTo>
                    <a:pt x="3886" y="12291"/>
                  </a:lnTo>
                  <a:lnTo>
                    <a:pt x="3764" y="12035"/>
                  </a:lnTo>
                  <a:lnTo>
                    <a:pt x="3670" y="11778"/>
                  </a:lnTo>
                  <a:lnTo>
                    <a:pt x="3575" y="11522"/>
                  </a:lnTo>
                  <a:lnTo>
                    <a:pt x="3494" y="11266"/>
                  </a:lnTo>
                  <a:lnTo>
                    <a:pt x="3414" y="10996"/>
                  </a:lnTo>
                  <a:lnTo>
                    <a:pt x="3346" y="10726"/>
                  </a:lnTo>
                  <a:lnTo>
                    <a:pt x="3292" y="10443"/>
                  </a:lnTo>
                  <a:lnTo>
                    <a:pt x="3252" y="10173"/>
                  </a:lnTo>
                  <a:lnTo>
                    <a:pt x="3211" y="9890"/>
                  </a:lnTo>
                  <a:lnTo>
                    <a:pt x="3184" y="9606"/>
                  </a:lnTo>
                  <a:lnTo>
                    <a:pt x="3171" y="9323"/>
                  </a:lnTo>
                  <a:lnTo>
                    <a:pt x="3171" y="9040"/>
                  </a:lnTo>
                  <a:lnTo>
                    <a:pt x="3171" y="8635"/>
                  </a:lnTo>
                  <a:lnTo>
                    <a:pt x="3198" y="8244"/>
                  </a:lnTo>
                  <a:lnTo>
                    <a:pt x="3225" y="7880"/>
                  </a:lnTo>
                  <a:lnTo>
                    <a:pt x="3279" y="7515"/>
                  </a:lnTo>
                  <a:lnTo>
                    <a:pt x="3333" y="7178"/>
                  </a:lnTo>
                  <a:lnTo>
                    <a:pt x="3400" y="6841"/>
                  </a:lnTo>
                  <a:lnTo>
                    <a:pt x="3481" y="6530"/>
                  </a:lnTo>
                  <a:lnTo>
                    <a:pt x="3575" y="6234"/>
                  </a:lnTo>
                  <a:lnTo>
                    <a:pt x="3683" y="5950"/>
                  </a:lnTo>
                  <a:lnTo>
                    <a:pt x="3791" y="5681"/>
                  </a:lnTo>
                  <a:lnTo>
                    <a:pt x="3913" y="5411"/>
                  </a:lnTo>
                  <a:lnTo>
                    <a:pt x="4048" y="5168"/>
                  </a:lnTo>
                  <a:lnTo>
                    <a:pt x="4196" y="4939"/>
                  </a:lnTo>
                  <a:lnTo>
                    <a:pt x="4344" y="4723"/>
                  </a:lnTo>
                  <a:lnTo>
                    <a:pt x="4506" y="4520"/>
                  </a:lnTo>
                  <a:lnTo>
                    <a:pt x="4668" y="4318"/>
                  </a:lnTo>
                  <a:lnTo>
                    <a:pt x="4844" y="4143"/>
                  </a:lnTo>
                  <a:lnTo>
                    <a:pt x="5032" y="3981"/>
                  </a:lnTo>
                  <a:lnTo>
                    <a:pt x="5221" y="3819"/>
                  </a:lnTo>
                  <a:lnTo>
                    <a:pt x="5410" y="3684"/>
                  </a:lnTo>
                  <a:lnTo>
                    <a:pt x="5612" y="3549"/>
                  </a:lnTo>
                  <a:lnTo>
                    <a:pt x="5815" y="3428"/>
                  </a:lnTo>
                  <a:lnTo>
                    <a:pt x="6031" y="3320"/>
                  </a:lnTo>
                  <a:lnTo>
                    <a:pt x="6247" y="3225"/>
                  </a:lnTo>
                  <a:lnTo>
                    <a:pt x="6462" y="3144"/>
                  </a:lnTo>
                  <a:lnTo>
                    <a:pt x="6692" y="3077"/>
                  </a:lnTo>
                  <a:lnTo>
                    <a:pt x="6921" y="3023"/>
                  </a:lnTo>
                  <a:lnTo>
                    <a:pt x="7150" y="2969"/>
                  </a:lnTo>
                  <a:lnTo>
                    <a:pt x="7380" y="2928"/>
                  </a:lnTo>
                  <a:lnTo>
                    <a:pt x="7623" y="2901"/>
                  </a:lnTo>
                  <a:lnTo>
                    <a:pt x="7865" y="2888"/>
                  </a:lnTo>
                  <a:close/>
                  <a:moveTo>
                    <a:pt x="8769" y="1"/>
                  </a:moveTo>
                  <a:lnTo>
                    <a:pt x="8365" y="14"/>
                  </a:lnTo>
                  <a:lnTo>
                    <a:pt x="7987" y="41"/>
                  </a:lnTo>
                  <a:lnTo>
                    <a:pt x="7623" y="82"/>
                  </a:lnTo>
                  <a:lnTo>
                    <a:pt x="7285" y="149"/>
                  </a:lnTo>
                  <a:lnTo>
                    <a:pt x="6948" y="217"/>
                  </a:lnTo>
                  <a:lnTo>
                    <a:pt x="6638" y="311"/>
                  </a:lnTo>
                  <a:lnTo>
                    <a:pt x="6341" y="406"/>
                  </a:lnTo>
                  <a:lnTo>
                    <a:pt x="6044" y="514"/>
                  </a:lnTo>
                  <a:lnTo>
                    <a:pt x="5774" y="635"/>
                  </a:lnTo>
                  <a:lnTo>
                    <a:pt x="5518" y="770"/>
                  </a:lnTo>
                  <a:lnTo>
                    <a:pt x="5289" y="905"/>
                  </a:lnTo>
                  <a:lnTo>
                    <a:pt x="5059" y="1040"/>
                  </a:lnTo>
                  <a:lnTo>
                    <a:pt x="4844" y="1188"/>
                  </a:lnTo>
                  <a:lnTo>
                    <a:pt x="4641" y="1337"/>
                  </a:lnTo>
                  <a:lnTo>
                    <a:pt x="4452" y="1485"/>
                  </a:lnTo>
                  <a:lnTo>
                    <a:pt x="4277" y="1647"/>
                  </a:lnTo>
                  <a:lnTo>
                    <a:pt x="4115" y="1795"/>
                  </a:lnTo>
                  <a:lnTo>
                    <a:pt x="3967" y="1944"/>
                  </a:lnTo>
                  <a:lnTo>
                    <a:pt x="3697" y="2240"/>
                  </a:lnTo>
                  <a:lnTo>
                    <a:pt x="3481" y="2524"/>
                  </a:lnTo>
                  <a:lnTo>
                    <a:pt x="3306" y="2767"/>
                  </a:lnTo>
                  <a:lnTo>
                    <a:pt x="3171" y="2982"/>
                  </a:lnTo>
                  <a:lnTo>
                    <a:pt x="3076" y="3144"/>
                  </a:lnTo>
                  <a:lnTo>
                    <a:pt x="3009" y="3279"/>
                  </a:lnTo>
                  <a:lnTo>
                    <a:pt x="2941" y="3279"/>
                  </a:lnTo>
                  <a:lnTo>
                    <a:pt x="2968" y="3063"/>
                  </a:lnTo>
                  <a:lnTo>
                    <a:pt x="2995" y="2834"/>
                  </a:lnTo>
                  <a:lnTo>
                    <a:pt x="3009" y="2605"/>
                  </a:lnTo>
                  <a:lnTo>
                    <a:pt x="3009" y="2375"/>
                  </a:lnTo>
                  <a:lnTo>
                    <a:pt x="3009" y="1364"/>
                  </a:lnTo>
                  <a:lnTo>
                    <a:pt x="3009" y="1256"/>
                  </a:lnTo>
                  <a:lnTo>
                    <a:pt x="2995" y="1161"/>
                  </a:lnTo>
                  <a:lnTo>
                    <a:pt x="2968" y="1067"/>
                  </a:lnTo>
                  <a:lnTo>
                    <a:pt x="2941" y="972"/>
                  </a:lnTo>
                  <a:lnTo>
                    <a:pt x="2901" y="891"/>
                  </a:lnTo>
                  <a:lnTo>
                    <a:pt x="2847" y="810"/>
                  </a:lnTo>
                  <a:lnTo>
                    <a:pt x="2793" y="743"/>
                  </a:lnTo>
                  <a:lnTo>
                    <a:pt x="2725" y="676"/>
                  </a:lnTo>
                  <a:lnTo>
                    <a:pt x="2658" y="622"/>
                  </a:lnTo>
                  <a:lnTo>
                    <a:pt x="2577" y="568"/>
                  </a:lnTo>
                  <a:lnTo>
                    <a:pt x="2483" y="514"/>
                  </a:lnTo>
                  <a:lnTo>
                    <a:pt x="2388" y="487"/>
                  </a:lnTo>
                  <a:lnTo>
                    <a:pt x="2280" y="460"/>
                  </a:lnTo>
                  <a:lnTo>
                    <a:pt x="2159" y="433"/>
                  </a:lnTo>
                  <a:lnTo>
                    <a:pt x="2037" y="419"/>
                  </a:lnTo>
                  <a:lnTo>
                    <a:pt x="985" y="419"/>
                  </a:lnTo>
                  <a:lnTo>
                    <a:pt x="850" y="433"/>
                  </a:lnTo>
                  <a:lnTo>
                    <a:pt x="742" y="460"/>
                  </a:lnTo>
                  <a:lnTo>
                    <a:pt x="634" y="487"/>
                  </a:lnTo>
                  <a:lnTo>
                    <a:pt x="527" y="527"/>
                  </a:lnTo>
                  <a:lnTo>
                    <a:pt x="432" y="568"/>
                  </a:lnTo>
                  <a:lnTo>
                    <a:pt x="351" y="635"/>
                  </a:lnTo>
                  <a:lnTo>
                    <a:pt x="284" y="689"/>
                  </a:lnTo>
                  <a:lnTo>
                    <a:pt x="216" y="770"/>
                  </a:lnTo>
                  <a:lnTo>
                    <a:pt x="162" y="851"/>
                  </a:lnTo>
                  <a:lnTo>
                    <a:pt x="108" y="945"/>
                  </a:lnTo>
                  <a:lnTo>
                    <a:pt x="68" y="1040"/>
                  </a:lnTo>
                  <a:lnTo>
                    <a:pt x="41" y="1148"/>
                  </a:lnTo>
                  <a:lnTo>
                    <a:pt x="27" y="1269"/>
                  </a:lnTo>
                  <a:lnTo>
                    <a:pt x="14" y="1391"/>
                  </a:lnTo>
                  <a:lnTo>
                    <a:pt x="0" y="1525"/>
                  </a:lnTo>
                  <a:lnTo>
                    <a:pt x="14" y="23164"/>
                  </a:lnTo>
                  <a:lnTo>
                    <a:pt x="14" y="23299"/>
                  </a:lnTo>
                  <a:lnTo>
                    <a:pt x="27" y="23421"/>
                  </a:lnTo>
                  <a:lnTo>
                    <a:pt x="54" y="23542"/>
                  </a:lnTo>
                  <a:lnTo>
                    <a:pt x="81" y="23650"/>
                  </a:lnTo>
                  <a:lnTo>
                    <a:pt x="122" y="23758"/>
                  </a:lnTo>
                  <a:lnTo>
                    <a:pt x="162" y="23839"/>
                  </a:lnTo>
                  <a:lnTo>
                    <a:pt x="230" y="23920"/>
                  </a:lnTo>
                  <a:lnTo>
                    <a:pt x="297" y="24001"/>
                  </a:lnTo>
                  <a:lnTo>
                    <a:pt x="365" y="24068"/>
                  </a:lnTo>
                  <a:lnTo>
                    <a:pt x="446" y="24122"/>
                  </a:lnTo>
                  <a:lnTo>
                    <a:pt x="540" y="24176"/>
                  </a:lnTo>
                  <a:lnTo>
                    <a:pt x="634" y="24203"/>
                  </a:lnTo>
                  <a:lnTo>
                    <a:pt x="742" y="24244"/>
                  </a:lnTo>
                  <a:lnTo>
                    <a:pt x="864" y="24257"/>
                  </a:lnTo>
                  <a:lnTo>
                    <a:pt x="985" y="24271"/>
                  </a:lnTo>
                  <a:lnTo>
                    <a:pt x="1134" y="24284"/>
                  </a:lnTo>
                  <a:lnTo>
                    <a:pt x="2172" y="24284"/>
                  </a:lnTo>
                  <a:lnTo>
                    <a:pt x="2307" y="24271"/>
                  </a:lnTo>
                  <a:lnTo>
                    <a:pt x="2429" y="24257"/>
                  </a:lnTo>
                  <a:lnTo>
                    <a:pt x="2537" y="24244"/>
                  </a:lnTo>
                  <a:lnTo>
                    <a:pt x="2645" y="24203"/>
                  </a:lnTo>
                  <a:lnTo>
                    <a:pt x="2739" y="24176"/>
                  </a:lnTo>
                  <a:lnTo>
                    <a:pt x="2833" y="24122"/>
                  </a:lnTo>
                  <a:lnTo>
                    <a:pt x="2914" y="24068"/>
                  </a:lnTo>
                  <a:lnTo>
                    <a:pt x="2982" y="24001"/>
                  </a:lnTo>
                  <a:lnTo>
                    <a:pt x="3049" y="23920"/>
                  </a:lnTo>
                  <a:lnTo>
                    <a:pt x="3103" y="23839"/>
                  </a:lnTo>
                  <a:lnTo>
                    <a:pt x="3144" y="23758"/>
                  </a:lnTo>
                  <a:lnTo>
                    <a:pt x="3184" y="23650"/>
                  </a:lnTo>
                  <a:lnTo>
                    <a:pt x="3211" y="23542"/>
                  </a:lnTo>
                  <a:lnTo>
                    <a:pt x="3238" y="23421"/>
                  </a:lnTo>
                  <a:lnTo>
                    <a:pt x="3252" y="23299"/>
                  </a:lnTo>
                  <a:lnTo>
                    <a:pt x="3252" y="23164"/>
                  </a:lnTo>
                  <a:lnTo>
                    <a:pt x="3252" y="16379"/>
                  </a:lnTo>
                  <a:lnTo>
                    <a:pt x="3252" y="16001"/>
                  </a:lnTo>
                  <a:lnTo>
                    <a:pt x="3238" y="15623"/>
                  </a:lnTo>
                  <a:lnTo>
                    <a:pt x="3198" y="15259"/>
                  </a:lnTo>
                  <a:lnTo>
                    <a:pt x="3157" y="14881"/>
                  </a:lnTo>
                  <a:lnTo>
                    <a:pt x="3225" y="14881"/>
                  </a:lnTo>
                  <a:lnTo>
                    <a:pt x="3427" y="15232"/>
                  </a:lnTo>
                  <a:lnTo>
                    <a:pt x="3656" y="15569"/>
                  </a:lnTo>
                  <a:lnTo>
                    <a:pt x="3913" y="15879"/>
                  </a:lnTo>
                  <a:lnTo>
                    <a:pt x="4182" y="16176"/>
                  </a:lnTo>
                  <a:lnTo>
                    <a:pt x="4466" y="16446"/>
                  </a:lnTo>
                  <a:lnTo>
                    <a:pt x="4776" y="16702"/>
                  </a:lnTo>
                  <a:lnTo>
                    <a:pt x="5100" y="16932"/>
                  </a:lnTo>
                  <a:lnTo>
                    <a:pt x="5451" y="17148"/>
                  </a:lnTo>
                  <a:lnTo>
                    <a:pt x="5801" y="17336"/>
                  </a:lnTo>
                  <a:lnTo>
                    <a:pt x="6179" y="17498"/>
                  </a:lnTo>
                  <a:lnTo>
                    <a:pt x="6543" y="17633"/>
                  </a:lnTo>
                  <a:lnTo>
                    <a:pt x="6935" y="17741"/>
                  </a:lnTo>
                  <a:lnTo>
                    <a:pt x="7326" y="17822"/>
                  </a:lnTo>
                  <a:lnTo>
                    <a:pt x="7717" y="17890"/>
                  </a:lnTo>
                  <a:lnTo>
                    <a:pt x="8122" y="17917"/>
                  </a:lnTo>
                  <a:lnTo>
                    <a:pt x="8526" y="17917"/>
                  </a:lnTo>
                  <a:lnTo>
                    <a:pt x="8945" y="17903"/>
                  </a:lnTo>
                  <a:lnTo>
                    <a:pt x="9349" y="17876"/>
                  </a:lnTo>
                  <a:lnTo>
                    <a:pt x="9754" y="17822"/>
                  </a:lnTo>
                  <a:lnTo>
                    <a:pt x="10145" y="17755"/>
                  </a:lnTo>
                  <a:lnTo>
                    <a:pt x="10523" y="17660"/>
                  </a:lnTo>
                  <a:lnTo>
                    <a:pt x="10901" y="17552"/>
                  </a:lnTo>
                  <a:lnTo>
                    <a:pt x="11265" y="17431"/>
                  </a:lnTo>
                  <a:lnTo>
                    <a:pt x="11616" y="17282"/>
                  </a:lnTo>
                  <a:lnTo>
                    <a:pt x="11967" y="17121"/>
                  </a:lnTo>
                  <a:lnTo>
                    <a:pt x="12304" y="16932"/>
                  </a:lnTo>
                  <a:lnTo>
                    <a:pt x="12628" y="16729"/>
                  </a:lnTo>
                  <a:lnTo>
                    <a:pt x="12938" y="16514"/>
                  </a:lnTo>
                  <a:lnTo>
                    <a:pt x="13235" y="16284"/>
                  </a:lnTo>
                  <a:lnTo>
                    <a:pt x="13531" y="16028"/>
                  </a:lnTo>
                  <a:lnTo>
                    <a:pt x="13801" y="15772"/>
                  </a:lnTo>
                  <a:lnTo>
                    <a:pt x="14071" y="15475"/>
                  </a:lnTo>
                  <a:lnTo>
                    <a:pt x="14327" y="15178"/>
                  </a:lnTo>
                  <a:lnTo>
                    <a:pt x="14557" y="14868"/>
                  </a:lnTo>
                  <a:lnTo>
                    <a:pt x="14786" y="14530"/>
                  </a:lnTo>
                  <a:lnTo>
                    <a:pt x="15002" y="14193"/>
                  </a:lnTo>
                  <a:lnTo>
                    <a:pt x="15191" y="13829"/>
                  </a:lnTo>
                  <a:lnTo>
                    <a:pt x="15366" y="13451"/>
                  </a:lnTo>
                  <a:lnTo>
                    <a:pt x="15542" y="13060"/>
                  </a:lnTo>
                  <a:lnTo>
                    <a:pt x="15690" y="12655"/>
                  </a:lnTo>
                  <a:lnTo>
                    <a:pt x="15825" y="12237"/>
                  </a:lnTo>
                  <a:lnTo>
                    <a:pt x="15933" y="11805"/>
                  </a:lnTo>
                  <a:lnTo>
                    <a:pt x="16041" y="11374"/>
                  </a:lnTo>
                  <a:lnTo>
                    <a:pt x="16122" y="10915"/>
                  </a:lnTo>
                  <a:lnTo>
                    <a:pt x="16189" y="10443"/>
                  </a:lnTo>
                  <a:lnTo>
                    <a:pt x="16230" y="9957"/>
                  </a:lnTo>
                  <a:lnTo>
                    <a:pt x="16257" y="9471"/>
                  </a:lnTo>
                  <a:lnTo>
                    <a:pt x="16270" y="8959"/>
                  </a:lnTo>
                  <a:lnTo>
                    <a:pt x="16257" y="8473"/>
                  </a:lnTo>
                  <a:lnTo>
                    <a:pt x="16230" y="7987"/>
                  </a:lnTo>
                  <a:lnTo>
                    <a:pt x="16189" y="7515"/>
                  </a:lnTo>
                  <a:lnTo>
                    <a:pt x="16135" y="7057"/>
                  </a:lnTo>
                  <a:lnTo>
                    <a:pt x="16054" y="6598"/>
                  </a:lnTo>
                  <a:lnTo>
                    <a:pt x="15973" y="6166"/>
                  </a:lnTo>
                  <a:lnTo>
                    <a:pt x="15865" y="5734"/>
                  </a:lnTo>
                  <a:lnTo>
                    <a:pt x="15744" y="5316"/>
                  </a:lnTo>
                  <a:lnTo>
                    <a:pt x="15609" y="4925"/>
                  </a:lnTo>
                  <a:lnTo>
                    <a:pt x="15447" y="4534"/>
                  </a:lnTo>
                  <a:lnTo>
                    <a:pt x="15285" y="4156"/>
                  </a:lnTo>
                  <a:lnTo>
                    <a:pt x="15110" y="3792"/>
                  </a:lnTo>
                  <a:lnTo>
                    <a:pt x="14908" y="3441"/>
                  </a:lnTo>
                  <a:lnTo>
                    <a:pt x="14705" y="3117"/>
                  </a:lnTo>
                  <a:lnTo>
                    <a:pt x="14476" y="2794"/>
                  </a:lnTo>
                  <a:lnTo>
                    <a:pt x="14233" y="2497"/>
                  </a:lnTo>
                  <a:lnTo>
                    <a:pt x="13990" y="2200"/>
                  </a:lnTo>
                  <a:lnTo>
                    <a:pt x="13720" y="1930"/>
                  </a:lnTo>
                  <a:lnTo>
                    <a:pt x="13451" y="1674"/>
                  </a:lnTo>
                  <a:lnTo>
                    <a:pt x="13154" y="1444"/>
                  </a:lnTo>
                  <a:lnTo>
                    <a:pt x="12857" y="1215"/>
                  </a:lnTo>
                  <a:lnTo>
                    <a:pt x="12547" y="1013"/>
                  </a:lnTo>
                  <a:lnTo>
                    <a:pt x="12209" y="824"/>
                  </a:lnTo>
                  <a:lnTo>
                    <a:pt x="11872" y="662"/>
                  </a:lnTo>
                  <a:lnTo>
                    <a:pt x="11521" y="500"/>
                  </a:lnTo>
                  <a:lnTo>
                    <a:pt x="11157" y="379"/>
                  </a:lnTo>
                  <a:lnTo>
                    <a:pt x="10793" y="257"/>
                  </a:lnTo>
                  <a:lnTo>
                    <a:pt x="10402" y="176"/>
                  </a:lnTo>
                  <a:lnTo>
                    <a:pt x="10010" y="95"/>
                  </a:lnTo>
                  <a:lnTo>
                    <a:pt x="9606" y="41"/>
                  </a:lnTo>
                  <a:lnTo>
                    <a:pt x="9188" y="14"/>
                  </a:lnTo>
                  <a:lnTo>
                    <a:pt x="8769" y="1"/>
                  </a:lnTo>
                  <a:close/>
                </a:path>
              </a:pathLst>
            </a:custGeom>
            <a:solidFill>
              <a:srgbClr val="F3F3F3"/>
            </a:solidFill>
            <a:ln>
              <a:noFill/>
            </a:ln>
          </p:spPr>
          <p:txBody>
            <a:bodyPr anchorCtr="0" anchor="ctr" bIns="182850" lIns="182850" spcFirstLastPara="1" rIns="182850" wrap="square" tIns="182850">
              <a:noAutofit/>
            </a:bodyPr>
            <a:lstStyle/>
            <a:p>
              <a:pPr indent="0" lvl="0" marL="0" rtl="0" algn="l">
                <a:spcBef>
                  <a:spcPts val="0"/>
                </a:spcBef>
                <a:spcAft>
                  <a:spcPts val="0"/>
                </a:spcAft>
                <a:buNone/>
              </a:pPr>
              <a:r>
                <a:t/>
              </a:r>
              <a:endParaRPr/>
            </a:p>
          </p:txBody>
        </p:sp>
        <p:sp>
          <p:nvSpPr>
            <p:cNvPr id="2042" name="Google Shape;2042;p160"/>
            <p:cNvSpPr/>
            <p:nvPr/>
          </p:nvSpPr>
          <p:spPr>
            <a:xfrm>
              <a:off x="686229" y="563758"/>
              <a:ext cx="71326" cy="168129"/>
            </a:xfrm>
            <a:custGeom>
              <a:rect b="b" l="l" r="r" t="t"/>
              <a:pathLst>
                <a:path extrusionOk="0" h="24027" w="9903">
                  <a:moveTo>
                    <a:pt x="8378" y="0"/>
                  </a:moveTo>
                  <a:lnTo>
                    <a:pt x="8028" y="13"/>
                  </a:lnTo>
                  <a:lnTo>
                    <a:pt x="7609" y="54"/>
                  </a:lnTo>
                  <a:lnTo>
                    <a:pt x="7164" y="121"/>
                  </a:lnTo>
                  <a:lnTo>
                    <a:pt x="6921" y="162"/>
                  </a:lnTo>
                  <a:lnTo>
                    <a:pt x="6678" y="229"/>
                  </a:lnTo>
                  <a:lnTo>
                    <a:pt x="6422" y="297"/>
                  </a:lnTo>
                  <a:lnTo>
                    <a:pt x="6166" y="364"/>
                  </a:lnTo>
                  <a:lnTo>
                    <a:pt x="5910" y="459"/>
                  </a:lnTo>
                  <a:lnTo>
                    <a:pt x="5653" y="567"/>
                  </a:lnTo>
                  <a:lnTo>
                    <a:pt x="5397" y="688"/>
                  </a:lnTo>
                  <a:lnTo>
                    <a:pt x="5127" y="809"/>
                  </a:lnTo>
                  <a:lnTo>
                    <a:pt x="4884" y="958"/>
                  </a:lnTo>
                  <a:lnTo>
                    <a:pt x="4628" y="1120"/>
                  </a:lnTo>
                  <a:lnTo>
                    <a:pt x="4385" y="1295"/>
                  </a:lnTo>
                  <a:lnTo>
                    <a:pt x="4142" y="1484"/>
                  </a:lnTo>
                  <a:lnTo>
                    <a:pt x="3913" y="1700"/>
                  </a:lnTo>
                  <a:lnTo>
                    <a:pt x="3684" y="1929"/>
                  </a:lnTo>
                  <a:lnTo>
                    <a:pt x="3481" y="2172"/>
                  </a:lnTo>
                  <a:lnTo>
                    <a:pt x="3279" y="2428"/>
                  </a:lnTo>
                  <a:lnTo>
                    <a:pt x="3090" y="2725"/>
                  </a:lnTo>
                  <a:lnTo>
                    <a:pt x="2915" y="3022"/>
                  </a:lnTo>
                  <a:lnTo>
                    <a:pt x="2753" y="3346"/>
                  </a:lnTo>
                  <a:lnTo>
                    <a:pt x="2618" y="3696"/>
                  </a:lnTo>
                  <a:lnTo>
                    <a:pt x="2496" y="4074"/>
                  </a:lnTo>
                  <a:lnTo>
                    <a:pt x="2388" y="4465"/>
                  </a:lnTo>
                  <a:lnTo>
                    <a:pt x="2308" y="4884"/>
                  </a:lnTo>
                  <a:lnTo>
                    <a:pt x="2254" y="5329"/>
                  </a:lnTo>
                  <a:lnTo>
                    <a:pt x="2213" y="5801"/>
                  </a:lnTo>
                  <a:lnTo>
                    <a:pt x="2200" y="6287"/>
                  </a:lnTo>
                  <a:lnTo>
                    <a:pt x="2200" y="7096"/>
                  </a:lnTo>
                  <a:lnTo>
                    <a:pt x="891" y="7096"/>
                  </a:lnTo>
                  <a:lnTo>
                    <a:pt x="783" y="7123"/>
                  </a:lnTo>
                  <a:lnTo>
                    <a:pt x="675" y="7150"/>
                  </a:lnTo>
                  <a:lnTo>
                    <a:pt x="567" y="7191"/>
                  </a:lnTo>
                  <a:lnTo>
                    <a:pt x="473" y="7244"/>
                  </a:lnTo>
                  <a:lnTo>
                    <a:pt x="378" y="7312"/>
                  </a:lnTo>
                  <a:lnTo>
                    <a:pt x="297" y="7393"/>
                  </a:lnTo>
                  <a:lnTo>
                    <a:pt x="216" y="7474"/>
                  </a:lnTo>
                  <a:lnTo>
                    <a:pt x="149" y="7568"/>
                  </a:lnTo>
                  <a:lnTo>
                    <a:pt x="95" y="7663"/>
                  </a:lnTo>
                  <a:lnTo>
                    <a:pt x="55" y="7771"/>
                  </a:lnTo>
                  <a:lnTo>
                    <a:pt x="28" y="7879"/>
                  </a:lnTo>
                  <a:lnTo>
                    <a:pt x="1" y="7986"/>
                  </a:lnTo>
                  <a:lnTo>
                    <a:pt x="1" y="8108"/>
                  </a:lnTo>
                  <a:lnTo>
                    <a:pt x="1" y="8216"/>
                  </a:lnTo>
                  <a:lnTo>
                    <a:pt x="1" y="8647"/>
                  </a:lnTo>
                  <a:lnTo>
                    <a:pt x="1" y="8769"/>
                  </a:lnTo>
                  <a:lnTo>
                    <a:pt x="1" y="8877"/>
                  </a:lnTo>
                  <a:lnTo>
                    <a:pt x="14" y="8985"/>
                  </a:lnTo>
                  <a:lnTo>
                    <a:pt x="55" y="9093"/>
                  </a:lnTo>
                  <a:lnTo>
                    <a:pt x="95" y="9201"/>
                  </a:lnTo>
                  <a:lnTo>
                    <a:pt x="149" y="9309"/>
                  </a:lnTo>
                  <a:lnTo>
                    <a:pt x="216" y="9389"/>
                  </a:lnTo>
                  <a:lnTo>
                    <a:pt x="297" y="9484"/>
                  </a:lnTo>
                  <a:lnTo>
                    <a:pt x="378" y="9551"/>
                  </a:lnTo>
                  <a:lnTo>
                    <a:pt x="473" y="9619"/>
                  </a:lnTo>
                  <a:lnTo>
                    <a:pt x="567" y="9673"/>
                  </a:lnTo>
                  <a:lnTo>
                    <a:pt x="675" y="9713"/>
                  </a:lnTo>
                  <a:lnTo>
                    <a:pt x="783" y="9754"/>
                  </a:lnTo>
                  <a:lnTo>
                    <a:pt x="891" y="9767"/>
                  </a:lnTo>
                  <a:lnTo>
                    <a:pt x="999" y="9781"/>
                  </a:lnTo>
                  <a:lnTo>
                    <a:pt x="1120" y="9767"/>
                  </a:lnTo>
                  <a:lnTo>
                    <a:pt x="2186" y="9767"/>
                  </a:lnTo>
                  <a:lnTo>
                    <a:pt x="2200" y="22921"/>
                  </a:lnTo>
                  <a:lnTo>
                    <a:pt x="2200" y="23055"/>
                  </a:lnTo>
                  <a:lnTo>
                    <a:pt x="2213" y="23177"/>
                  </a:lnTo>
                  <a:lnTo>
                    <a:pt x="2240" y="23298"/>
                  </a:lnTo>
                  <a:lnTo>
                    <a:pt x="2267" y="23406"/>
                  </a:lnTo>
                  <a:lnTo>
                    <a:pt x="2308" y="23501"/>
                  </a:lnTo>
                  <a:lnTo>
                    <a:pt x="2361" y="23595"/>
                  </a:lnTo>
                  <a:lnTo>
                    <a:pt x="2415" y="23676"/>
                  </a:lnTo>
                  <a:lnTo>
                    <a:pt x="2483" y="23757"/>
                  </a:lnTo>
                  <a:lnTo>
                    <a:pt x="2564" y="23824"/>
                  </a:lnTo>
                  <a:lnTo>
                    <a:pt x="2645" y="23878"/>
                  </a:lnTo>
                  <a:lnTo>
                    <a:pt x="2739" y="23919"/>
                  </a:lnTo>
                  <a:lnTo>
                    <a:pt x="2834" y="23959"/>
                  </a:lnTo>
                  <a:lnTo>
                    <a:pt x="2942" y="24000"/>
                  </a:lnTo>
                  <a:lnTo>
                    <a:pt x="3063" y="24013"/>
                  </a:lnTo>
                  <a:lnTo>
                    <a:pt x="3184" y="24027"/>
                  </a:lnTo>
                  <a:lnTo>
                    <a:pt x="4493" y="24027"/>
                  </a:lnTo>
                  <a:lnTo>
                    <a:pt x="4614" y="24013"/>
                  </a:lnTo>
                  <a:lnTo>
                    <a:pt x="4736" y="24000"/>
                  </a:lnTo>
                  <a:lnTo>
                    <a:pt x="4844" y="23959"/>
                  </a:lnTo>
                  <a:lnTo>
                    <a:pt x="4952" y="23919"/>
                  </a:lnTo>
                  <a:lnTo>
                    <a:pt x="5033" y="23878"/>
                  </a:lnTo>
                  <a:lnTo>
                    <a:pt x="5114" y="23824"/>
                  </a:lnTo>
                  <a:lnTo>
                    <a:pt x="5194" y="23757"/>
                  </a:lnTo>
                  <a:lnTo>
                    <a:pt x="5262" y="23676"/>
                  </a:lnTo>
                  <a:lnTo>
                    <a:pt x="5316" y="23595"/>
                  </a:lnTo>
                  <a:lnTo>
                    <a:pt x="5370" y="23501"/>
                  </a:lnTo>
                  <a:lnTo>
                    <a:pt x="5397" y="23406"/>
                  </a:lnTo>
                  <a:lnTo>
                    <a:pt x="5437" y="23298"/>
                  </a:lnTo>
                  <a:lnTo>
                    <a:pt x="5451" y="23177"/>
                  </a:lnTo>
                  <a:lnTo>
                    <a:pt x="5464" y="23055"/>
                  </a:lnTo>
                  <a:lnTo>
                    <a:pt x="5478" y="22921"/>
                  </a:lnTo>
                  <a:lnTo>
                    <a:pt x="5478" y="9767"/>
                  </a:lnTo>
                  <a:lnTo>
                    <a:pt x="8419" y="9767"/>
                  </a:lnTo>
                  <a:lnTo>
                    <a:pt x="8527" y="9781"/>
                  </a:lnTo>
                  <a:lnTo>
                    <a:pt x="8635" y="9767"/>
                  </a:lnTo>
                  <a:lnTo>
                    <a:pt x="8756" y="9754"/>
                  </a:lnTo>
                  <a:lnTo>
                    <a:pt x="8864" y="9713"/>
                  </a:lnTo>
                  <a:lnTo>
                    <a:pt x="8958" y="9673"/>
                  </a:lnTo>
                  <a:lnTo>
                    <a:pt x="9066" y="9619"/>
                  </a:lnTo>
                  <a:lnTo>
                    <a:pt x="9147" y="9551"/>
                  </a:lnTo>
                  <a:lnTo>
                    <a:pt x="9242" y="9484"/>
                  </a:lnTo>
                  <a:lnTo>
                    <a:pt x="9309" y="9389"/>
                  </a:lnTo>
                  <a:lnTo>
                    <a:pt x="9377" y="9309"/>
                  </a:lnTo>
                  <a:lnTo>
                    <a:pt x="9431" y="9201"/>
                  </a:lnTo>
                  <a:lnTo>
                    <a:pt x="9485" y="9093"/>
                  </a:lnTo>
                  <a:lnTo>
                    <a:pt x="9511" y="8985"/>
                  </a:lnTo>
                  <a:lnTo>
                    <a:pt x="9525" y="8877"/>
                  </a:lnTo>
                  <a:lnTo>
                    <a:pt x="9538" y="8769"/>
                  </a:lnTo>
                  <a:lnTo>
                    <a:pt x="9525" y="8647"/>
                  </a:lnTo>
                  <a:lnTo>
                    <a:pt x="9525" y="8216"/>
                  </a:lnTo>
                  <a:lnTo>
                    <a:pt x="9538" y="8108"/>
                  </a:lnTo>
                  <a:lnTo>
                    <a:pt x="9525" y="7986"/>
                  </a:lnTo>
                  <a:lnTo>
                    <a:pt x="9511" y="7879"/>
                  </a:lnTo>
                  <a:lnTo>
                    <a:pt x="9471" y="7771"/>
                  </a:lnTo>
                  <a:lnTo>
                    <a:pt x="9431" y="7663"/>
                  </a:lnTo>
                  <a:lnTo>
                    <a:pt x="9377" y="7568"/>
                  </a:lnTo>
                  <a:lnTo>
                    <a:pt x="9309" y="7474"/>
                  </a:lnTo>
                  <a:lnTo>
                    <a:pt x="9242" y="7393"/>
                  </a:lnTo>
                  <a:lnTo>
                    <a:pt x="9147" y="7312"/>
                  </a:lnTo>
                  <a:lnTo>
                    <a:pt x="9066" y="7244"/>
                  </a:lnTo>
                  <a:lnTo>
                    <a:pt x="8958" y="7191"/>
                  </a:lnTo>
                  <a:lnTo>
                    <a:pt x="8864" y="7150"/>
                  </a:lnTo>
                  <a:lnTo>
                    <a:pt x="8743" y="7123"/>
                  </a:lnTo>
                  <a:lnTo>
                    <a:pt x="8635" y="7096"/>
                  </a:lnTo>
                  <a:lnTo>
                    <a:pt x="5478" y="7096"/>
                  </a:lnTo>
                  <a:lnTo>
                    <a:pt x="5478" y="6422"/>
                  </a:lnTo>
                  <a:lnTo>
                    <a:pt x="5478" y="6138"/>
                  </a:lnTo>
                  <a:lnTo>
                    <a:pt x="5491" y="5855"/>
                  </a:lnTo>
                  <a:lnTo>
                    <a:pt x="5518" y="5599"/>
                  </a:lnTo>
                  <a:lnTo>
                    <a:pt x="5559" y="5356"/>
                  </a:lnTo>
                  <a:lnTo>
                    <a:pt x="5613" y="5140"/>
                  </a:lnTo>
                  <a:lnTo>
                    <a:pt x="5667" y="4924"/>
                  </a:lnTo>
                  <a:lnTo>
                    <a:pt x="5734" y="4722"/>
                  </a:lnTo>
                  <a:lnTo>
                    <a:pt x="5802" y="4533"/>
                  </a:lnTo>
                  <a:lnTo>
                    <a:pt x="5883" y="4371"/>
                  </a:lnTo>
                  <a:lnTo>
                    <a:pt x="5977" y="4209"/>
                  </a:lnTo>
                  <a:lnTo>
                    <a:pt x="6071" y="4061"/>
                  </a:lnTo>
                  <a:lnTo>
                    <a:pt x="6166" y="3926"/>
                  </a:lnTo>
                  <a:lnTo>
                    <a:pt x="6274" y="3791"/>
                  </a:lnTo>
                  <a:lnTo>
                    <a:pt x="6382" y="3683"/>
                  </a:lnTo>
                  <a:lnTo>
                    <a:pt x="6503" y="3575"/>
                  </a:lnTo>
                  <a:lnTo>
                    <a:pt x="6625" y="3481"/>
                  </a:lnTo>
                  <a:lnTo>
                    <a:pt x="6746" y="3400"/>
                  </a:lnTo>
                  <a:lnTo>
                    <a:pt x="6881" y="3319"/>
                  </a:lnTo>
                  <a:lnTo>
                    <a:pt x="7137" y="3184"/>
                  </a:lnTo>
                  <a:lnTo>
                    <a:pt x="7407" y="3089"/>
                  </a:lnTo>
                  <a:lnTo>
                    <a:pt x="7677" y="3008"/>
                  </a:lnTo>
                  <a:lnTo>
                    <a:pt x="7960" y="2954"/>
                  </a:lnTo>
                  <a:lnTo>
                    <a:pt x="8216" y="2914"/>
                  </a:lnTo>
                  <a:lnTo>
                    <a:pt x="8473" y="2887"/>
                  </a:lnTo>
                  <a:lnTo>
                    <a:pt x="8716" y="2874"/>
                  </a:lnTo>
                  <a:lnTo>
                    <a:pt x="8999" y="2833"/>
                  </a:lnTo>
                  <a:lnTo>
                    <a:pt x="9120" y="2806"/>
                  </a:lnTo>
                  <a:lnTo>
                    <a:pt x="9228" y="2779"/>
                  </a:lnTo>
                  <a:lnTo>
                    <a:pt x="9336" y="2739"/>
                  </a:lnTo>
                  <a:lnTo>
                    <a:pt x="9431" y="2685"/>
                  </a:lnTo>
                  <a:lnTo>
                    <a:pt x="9525" y="2631"/>
                  </a:lnTo>
                  <a:lnTo>
                    <a:pt x="9606" y="2577"/>
                  </a:lnTo>
                  <a:lnTo>
                    <a:pt x="9673" y="2496"/>
                  </a:lnTo>
                  <a:lnTo>
                    <a:pt x="9727" y="2415"/>
                  </a:lnTo>
                  <a:lnTo>
                    <a:pt x="9781" y="2334"/>
                  </a:lnTo>
                  <a:lnTo>
                    <a:pt x="9822" y="2239"/>
                  </a:lnTo>
                  <a:lnTo>
                    <a:pt x="9862" y="2132"/>
                  </a:lnTo>
                  <a:lnTo>
                    <a:pt x="9876" y="2024"/>
                  </a:lnTo>
                  <a:lnTo>
                    <a:pt x="9889" y="1889"/>
                  </a:lnTo>
                  <a:lnTo>
                    <a:pt x="9903" y="1754"/>
                  </a:lnTo>
                  <a:lnTo>
                    <a:pt x="9903" y="1120"/>
                  </a:lnTo>
                  <a:lnTo>
                    <a:pt x="9889" y="985"/>
                  </a:lnTo>
                  <a:lnTo>
                    <a:pt x="9876" y="863"/>
                  </a:lnTo>
                  <a:lnTo>
                    <a:pt x="9862" y="755"/>
                  </a:lnTo>
                  <a:lnTo>
                    <a:pt x="9835" y="648"/>
                  </a:lnTo>
                  <a:lnTo>
                    <a:pt x="9795" y="540"/>
                  </a:lnTo>
                  <a:lnTo>
                    <a:pt x="9741" y="459"/>
                  </a:lnTo>
                  <a:lnTo>
                    <a:pt x="9687" y="364"/>
                  </a:lnTo>
                  <a:lnTo>
                    <a:pt x="9619" y="297"/>
                  </a:lnTo>
                  <a:lnTo>
                    <a:pt x="9552" y="229"/>
                  </a:lnTo>
                  <a:lnTo>
                    <a:pt x="9471" y="162"/>
                  </a:lnTo>
                  <a:lnTo>
                    <a:pt x="9377" y="121"/>
                  </a:lnTo>
                  <a:lnTo>
                    <a:pt x="9269" y="81"/>
                  </a:lnTo>
                  <a:lnTo>
                    <a:pt x="9161" y="40"/>
                  </a:lnTo>
                  <a:lnTo>
                    <a:pt x="9053" y="27"/>
                  </a:lnTo>
                  <a:lnTo>
                    <a:pt x="8918" y="0"/>
                  </a:lnTo>
                  <a:close/>
                </a:path>
              </a:pathLst>
            </a:custGeom>
            <a:solidFill>
              <a:srgbClr val="F3F3F3"/>
            </a:solidFill>
            <a:ln>
              <a:noFill/>
            </a:ln>
          </p:spPr>
          <p:txBody>
            <a:bodyPr anchorCtr="0" anchor="ctr" bIns="182850" lIns="182850" spcFirstLastPara="1" rIns="182850" wrap="square" tIns="182850">
              <a:noAutofit/>
            </a:bodyPr>
            <a:lstStyle/>
            <a:p>
              <a:pPr indent="0" lvl="0" marL="0" rtl="0" algn="l">
                <a:spcBef>
                  <a:spcPts val="0"/>
                </a:spcBef>
                <a:spcAft>
                  <a:spcPts val="0"/>
                </a:spcAft>
                <a:buNone/>
              </a:pPr>
              <a:r>
                <a:t/>
              </a:r>
              <a:endParaRPr/>
            </a:p>
          </p:txBody>
        </p:sp>
        <p:sp>
          <p:nvSpPr>
            <p:cNvPr id="2043" name="Google Shape;2043;p160"/>
            <p:cNvSpPr/>
            <p:nvPr/>
          </p:nvSpPr>
          <p:spPr>
            <a:xfrm>
              <a:off x="758521" y="609445"/>
              <a:ext cx="132641" cy="125276"/>
            </a:xfrm>
            <a:custGeom>
              <a:rect b="b" l="l" r="r" t="t"/>
              <a:pathLst>
                <a:path extrusionOk="0" h="17903" w="18416">
                  <a:moveTo>
                    <a:pt x="9201" y="2834"/>
                  </a:moveTo>
                  <a:lnTo>
                    <a:pt x="9498" y="2847"/>
                  </a:lnTo>
                  <a:lnTo>
                    <a:pt x="9795" y="2860"/>
                  </a:lnTo>
                  <a:lnTo>
                    <a:pt x="10092" y="2901"/>
                  </a:lnTo>
                  <a:lnTo>
                    <a:pt x="10375" y="2955"/>
                  </a:lnTo>
                  <a:lnTo>
                    <a:pt x="10658" y="3009"/>
                  </a:lnTo>
                  <a:lnTo>
                    <a:pt x="10942" y="3090"/>
                  </a:lnTo>
                  <a:lnTo>
                    <a:pt x="11211" y="3184"/>
                  </a:lnTo>
                  <a:lnTo>
                    <a:pt x="11481" y="3279"/>
                  </a:lnTo>
                  <a:lnTo>
                    <a:pt x="11737" y="3400"/>
                  </a:lnTo>
                  <a:lnTo>
                    <a:pt x="11994" y="3522"/>
                  </a:lnTo>
                  <a:lnTo>
                    <a:pt x="12237" y="3670"/>
                  </a:lnTo>
                  <a:lnTo>
                    <a:pt x="12479" y="3818"/>
                  </a:lnTo>
                  <a:lnTo>
                    <a:pt x="12709" y="3980"/>
                  </a:lnTo>
                  <a:lnTo>
                    <a:pt x="12938" y="4156"/>
                  </a:lnTo>
                  <a:lnTo>
                    <a:pt x="13154" y="4344"/>
                  </a:lnTo>
                  <a:lnTo>
                    <a:pt x="13356" y="4533"/>
                  </a:lnTo>
                  <a:lnTo>
                    <a:pt x="13545" y="4736"/>
                  </a:lnTo>
                  <a:lnTo>
                    <a:pt x="13734" y="4952"/>
                  </a:lnTo>
                  <a:lnTo>
                    <a:pt x="13909" y="5181"/>
                  </a:lnTo>
                  <a:lnTo>
                    <a:pt x="14071" y="5424"/>
                  </a:lnTo>
                  <a:lnTo>
                    <a:pt x="14220" y="5667"/>
                  </a:lnTo>
                  <a:lnTo>
                    <a:pt x="14368" y="5923"/>
                  </a:lnTo>
                  <a:lnTo>
                    <a:pt x="14490" y="6179"/>
                  </a:lnTo>
                  <a:lnTo>
                    <a:pt x="14611" y="6462"/>
                  </a:lnTo>
                  <a:lnTo>
                    <a:pt x="14719" y="6732"/>
                  </a:lnTo>
                  <a:lnTo>
                    <a:pt x="14813" y="7029"/>
                  </a:lnTo>
                  <a:lnTo>
                    <a:pt x="14894" y="7326"/>
                  </a:lnTo>
                  <a:lnTo>
                    <a:pt x="14962" y="7623"/>
                  </a:lnTo>
                  <a:lnTo>
                    <a:pt x="15002" y="7946"/>
                  </a:lnTo>
                  <a:lnTo>
                    <a:pt x="15043" y="8257"/>
                  </a:lnTo>
                  <a:lnTo>
                    <a:pt x="15070" y="8581"/>
                  </a:lnTo>
                  <a:lnTo>
                    <a:pt x="15070" y="8918"/>
                  </a:lnTo>
                  <a:lnTo>
                    <a:pt x="15070" y="9255"/>
                  </a:lnTo>
                  <a:lnTo>
                    <a:pt x="15043" y="9579"/>
                  </a:lnTo>
                  <a:lnTo>
                    <a:pt x="15002" y="9903"/>
                  </a:lnTo>
                  <a:lnTo>
                    <a:pt x="14962" y="10213"/>
                  </a:lnTo>
                  <a:lnTo>
                    <a:pt x="14894" y="10523"/>
                  </a:lnTo>
                  <a:lnTo>
                    <a:pt x="14813" y="10820"/>
                  </a:lnTo>
                  <a:lnTo>
                    <a:pt x="14719" y="11103"/>
                  </a:lnTo>
                  <a:lnTo>
                    <a:pt x="14611" y="11387"/>
                  </a:lnTo>
                  <a:lnTo>
                    <a:pt x="14490" y="11670"/>
                  </a:lnTo>
                  <a:lnTo>
                    <a:pt x="14368" y="11940"/>
                  </a:lnTo>
                  <a:lnTo>
                    <a:pt x="14220" y="12196"/>
                  </a:lnTo>
                  <a:lnTo>
                    <a:pt x="14071" y="12439"/>
                  </a:lnTo>
                  <a:lnTo>
                    <a:pt x="13909" y="12682"/>
                  </a:lnTo>
                  <a:lnTo>
                    <a:pt x="13734" y="12911"/>
                  </a:lnTo>
                  <a:lnTo>
                    <a:pt x="13545" y="13127"/>
                  </a:lnTo>
                  <a:lnTo>
                    <a:pt x="13356" y="13343"/>
                  </a:lnTo>
                  <a:lnTo>
                    <a:pt x="13154" y="13532"/>
                  </a:lnTo>
                  <a:lnTo>
                    <a:pt x="12938" y="13720"/>
                  </a:lnTo>
                  <a:lnTo>
                    <a:pt x="12709" y="13896"/>
                  </a:lnTo>
                  <a:lnTo>
                    <a:pt x="12479" y="14071"/>
                  </a:lnTo>
                  <a:lnTo>
                    <a:pt x="12237" y="14220"/>
                  </a:lnTo>
                  <a:lnTo>
                    <a:pt x="11994" y="14368"/>
                  </a:lnTo>
                  <a:lnTo>
                    <a:pt x="11737" y="14489"/>
                  </a:lnTo>
                  <a:lnTo>
                    <a:pt x="11481" y="14611"/>
                  </a:lnTo>
                  <a:lnTo>
                    <a:pt x="11211" y="14719"/>
                  </a:lnTo>
                  <a:lnTo>
                    <a:pt x="10942" y="14813"/>
                  </a:lnTo>
                  <a:lnTo>
                    <a:pt x="10658" y="14881"/>
                  </a:lnTo>
                  <a:lnTo>
                    <a:pt x="10375" y="14948"/>
                  </a:lnTo>
                  <a:lnTo>
                    <a:pt x="10092" y="15002"/>
                  </a:lnTo>
                  <a:lnTo>
                    <a:pt x="9795" y="15043"/>
                  </a:lnTo>
                  <a:lnTo>
                    <a:pt x="9498" y="15056"/>
                  </a:lnTo>
                  <a:lnTo>
                    <a:pt x="9201" y="15070"/>
                  </a:lnTo>
                  <a:lnTo>
                    <a:pt x="8891" y="15056"/>
                  </a:lnTo>
                  <a:lnTo>
                    <a:pt x="8594" y="15043"/>
                  </a:lnTo>
                  <a:lnTo>
                    <a:pt x="8311" y="15002"/>
                  </a:lnTo>
                  <a:lnTo>
                    <a:pt x="8014" y="14948"/>
                  </a:lnTo>
                  <a:lnTo>
                    <a:pt x="7744" y="14881"/>
                  </a:lnTo>
                  <a:lnTo>
                    <a:pt x="7461" y="14800"/>
                  </a:lnTo>
                  <a:lnTo>
                    <a:pt x="7191" y="14719"/>
                  </a:lnTo>
                  <a:lnTo>
                    <a:pt x="6921" y="14611"/>
                  </a:lnTo>
                  <a:lnTo>
                    <a:pt x="6665" y="14489"/>
                  </a:lnTo>
                  <a:lnTo>
                    <a:pt x="6409" y="14355"/>
                  </a:lnTo>
                  <a:lnTo>
                    <a:pt x="6166" y="14206"/>
                  </a:lnTo>
                  <a:lnTo>
                    <a:pt x="5923" y="14058"/>
                  </a:lnTo>
                  <a:lnTo>
                    <a:pt x="5694" y="13896"/>
                  </a:lnTo>
                  <a:lnTo>
                    <a:pt x="5464" y="13707"/>
                  </a:lnTo>
                  <a:lnTo>
                    <a:pt x="5262" y="13518"/>
                  </a:lnTo>
                  <a:lnTo>
                    <a:pt x="5046" y="13316"/>
                  </a:lnTo>
                  <a:lnTo>
                    <a:pt x="4857" y="13113"/>
                  </a:lnTo>
                  <a:lnTo>
                    <a:pt x="4668" y="12898"/>
                  </a:lnTo>
                  <a:lnTo>
                    <a:pt x="4493" y="12655"/>
                  </a:lnTo>
                  <a:lnTo>
                    <a:pt x="4331" y="12425"/>
                  </a:lnTo>
                  <a:lnTo>
                    <a:pt x="4169" y="12169"/>
                  </a:lnTo>
                  <a:lnTo>
                    <a:pt x="4034" y="11913"/>
                  </a:lnTo>
                  <a:lnTo>
                    <a:pt x="3899" y="11643"/>
                  </a:lnTo>
                  <a:lnTo>
                    <a:pt x="3778" y="11373"/>
                  </a:lnTo>
                  <a:lnTo>
                    <a:pt x="3670" y="11090"/>
                  </a:lnTo>
                  <a:lnTo>
                    <a:pt x="3576" y="10806"/>
                  </a:lnTo>
                  <a:lnTo>
                    <a:pt x="3508" y="10510"/>
                  </a:lnTo>
                  <a:lnTo>
                    <a:pt x="3441" y="10199"/>
                  </a:lnTo>
                  <a:lnTo>
                    <a:pt x="3387" y="9889"/>
                  </a:lnTo>
                  <a:lnTo>
                    <a:pt x="3346" y="9565"/>
                  </a:lnTo>
                  <a:lnTo>
                    <a:pt x="3319" y="9242"/>
                  </a:lnTo>
                  <a:lnTo>
                    <a:pt x="3319" y="8918"/>
                  </a:lnTo>
                  <a:lnTo>
                    <a:pt x="3319" y="8581"/>
                  </a:lnTo>
                  <a:lnTo>
                    <a:pt x="3346" y="8270"/>
                  </a:lnTo>
                  <a:lnTo>
                    <a:pt x="3387" y="7946"/>
                  </a:lnTo>
                  <a:lnTo>
                    <a:pt x="3427" y="7636"/>
                  </a:lnTo>
                  <a:lnTo>
                    <a:pt x="3495" y="7339"/>
                  </a:lnTo>
                  <a:lnTo>
                    <a:pt x="3576" y="7043"/>
                  </a:lnTo>
                  <a:lnTo>
                    <a:pt x="3670" y="6746"/>
                  </a:lnTo>
                  <a:lnTo>
                    <a:pt x="3778" y="6476"/>
                  </a:lnTo>
                  <a:lnTo>
                    <a:pt x="3899" y="6193"/>
                  </a:lnTo>
                  <a:lnTo>
                    <a:pt x="4021" y="5936"/>
                  </a:lnTo>
                  <a:lnTo>
                    <a:pt x="4169" y="5680"/>
                  </a:lnTo>
                  <a:lnTo>
                    <a:pt x="4318" y="5437"/>
                  </a:lnTo>
                  <a:lnTo>
                    <a:pt x="4480" y="5194"/>
                  </a:lnTo>
                  <a:lnTo>
                    <a:pt x="4655" y="4965"/>
                  </a:lnTo>
                  <a:lnTo>
                    <a:pt x="4844" y="4749"/>
                  </a:lnTo>
                  <a:lnTo>
                    <a:pt x="5033" y="4547"/>
                  </a:lnTo>
                  <a:lnTo>
                    <a:pt x="5235" y="4344"/>
                  </a:lnTo>
                  <a:lnTo>
                    <a:pt x="5451" y="4169"/>
                  </a:lnTo>
                  <a:lnTo>
                    <a:pt x="5680" y="3994"/>
                  </a:lnTo>
                  <a:lnTo>
                    <a:pt x="5910" y="3818"/>
                  </a:lnTo>
                  <a:lnTo>
                    <a:pt x="6152" y="3670"/>
                  </a:lnTo>
                  <a:lnTo>
                    <a:pt x="6395" y="3535"/>
                  </a:lnTo>
                  <a:lnTo>
                    <a:pt x="6652" y="3400"/>
                  </a:lnTo>
                  <a:lnTo>
                    <a:pt x="6908" y="3292"/>
                  </a:lnTo>
                  <a:lnTo>
                    <a:pt x="7178" y="3184"/>
                  </a:lnTo>
                  <a:lnTo>
                    <a:pt x="7447" y="3090"/>
                  </a:lnTo>
                  <a:lnTo>
                    <a:pt x="7731" y="3022"/>
                  </a:lnTo>
                  <a:lnTo>
                    <a:pt x="8014" y="2955"/>
                  </a:lnTo>
                  <a:lnTo>
                    <a:pt x="8297" y="2901"/>
                  </a:lnTo>
                  <a:lnTo>
                    <a:pt x="8594" y="2860"/>
                  </a:lnTo>
                  <a:lnTo>
                    <a:pt x="8891" y="2847"/>
                  </a:lnTo>
                  <a:lnTo>
                    <a:pt x="9201" y="2834"/>
                  </a:lnTo>
                  <a:close/>
                  <a:moveTo>
                    <a:pt x="8716" y="0"/>
                  </a:moveTo>
                  <a:lnTo>
                    <a:pt x="8257" y="41"/>
                  </a:lnTo>
                  <a:lnTo>
                    <a:pt x="7785" y="95"/>
                  </a:lnTo>
                  <a:lnTo>
                    <a:pt x="7340" y="162"/>
                  </a:lnTo>
                  <a:lnTo>
                    <a:pt x="6894" y="257"/>
                  </a:lnTo>
                  <a:lnTo>
                    <a:pt x="6449" y="378"/>
                  </a:lnTo>
                  <a:lnTo>
                    <a:pt x="6031" y="500"/>
                  </a:lnTo>
                  <a:lnTo>
                    <a:pt x="5613" y="662"/>
                  </a:lnTo>
                  <a:lnTo>
                    <a:pt x="5208" y="823"/>
                  </a:lnTo>
                  <a:lnTo>
                    <a:pt x="4803" y="1012"/>
                  </a:lnTo>
                  <a:lnTo>
                    <a:pt x="4426" y="1228"/>
                  </a:lnTo>
                  <a:lnTo>
                    <a:pt x="4048" y="1444"/>
                  </a:lnTo>
                  <a:lnTo>
                    <a:pt x="3684" y="1687"/>
                  </a:lnTo>
                  <a:lnTo>
                    <a:pt x="3346" y="1943"/>
                  </a:lnTo>
                  <a:lnTo>
                    <a:pt x="3009" y="2213"/>
                  </a:lnTo>
                  <a:lnTo>
                    <a:pt x="2685" y="2510"/>
                  </a:lnTo>
                  <a:lnTo>
                    <a:pt x="2388" y="2807"/>
                  </a:lnTo>
                  <a:lnTo>
                    <a:pt x="2092" y="3130"/>
                  </a:lnTo>
                  <a:lnTo>
                    <a:pt x="1822" y="3454"/>
                  </a:lnTo>
                  <a:lnTo>
                    <a:pt x="1566" y="3805"/>
                  </a:lnTo>
                  <a:lnTo>
                    <a:pt x="1336" y="4169"/>
                  </a:lnTo>
                  <a:lnTo>
                    <a:pt x="1107" y="4547"/>
                  </a:lnTo>
                  <a:lnTo>
                    <a:pt x="905" y="4925"/>
                  </a:lnTo>
                  <a:lnTo>
                    <a:pt x="729" y="5329"/>
                  </a:lnTo>
                  <a:lnTo>
                    <a:pt x="554" y="5734"/>
                  </a:lnTo>
                  <a:lnTo>
                    <a:pt x="419" y="6166"/>
                  </a:lnTo>
                  <a:lnTo>
                    <a:pt x="297" y="6597"/>
                  </a:lnTo>
                  <a:lnTo>
                    <a:pt x="189" y="7043"/>
                  </a:lnTo>
                  <a:lnTo>
                    <a:pt x="109" y="7488"/>
                  </a:lnTo>
                  <a:lnTo>
                    <a:pt x="55" y="7960"/>
                  </a:lnTo>
                  <a:lnTo>
                    <a:pt x="14" y="8432"/>
                  </a:lnTo>
                  <a:lnTo>
                    <a:pt x="1" y="8918"/>
                  </a:lnTo>
                  <a:lnTo>
                    <a:pt x="14" y="9403"/>
                  </a:lnTo>
                  <a:lnTo>
                    <a:pt x="55" y="9876"/>
                  </a:lnTo>
                  <a:lnTo>
                    <a:pt x="109" y="10334"/>
                  </a:lnTo>
                  <a:lnTo>
                    <a:pt x="189" y="10793"/>
                  </a:lnTo>
                  <a:lnTo>
                    <a:pt x="297" y="11238"/>
                  </a:lnTo>
                  <a:lnTo>
                    <a:pt x="419" y="11683"/>
                  </a:lnTo>
                  <a:lnTo>
                    <a:pt x="554" y="12102"/>
                  </a:lnTo>
                  <a:lnTo>
                    <a:pt x="729" y="12520"/>
                  </a:lnTo>
                  <a:lnTo>
                    <a:pt x="905" y="12924"/>
                  </a:lnTo>
                  <a:lnTo>
                    <a:pt x="1107" y="13302"/>
                  </a:lnTo>
                  <a:lnTo>
                    <a:pt x="1323" y="13680"/>
                  </a:lnTo>
                  <a:lnTo>
                    <a:pt x="1566" y="14044"/>
                  </a:lnTo>
                  <a:lnTo>
                    <a:pt x="1822" y="14395"/>
                  </a:lnTo>
                  <a:lnTo>
                    <a:pt x="2092" y="14732"/>
                  </a:lnTo>
                  <a:lnTo>
                    <a:pt x="2375" y="15056"/>
                  </a:lnTo>
                  <a:lnTo>
                    <a:pt x="2685" y="15366"/>
                  </a:lnTo>
                  <a:lnTo>
                    <a:pt x="3009" y="15650"/>
                  </a:lnTo>
                  <a:lnTo>
                    <a:pt x="3333" y="15933"/>
                  </a:lnTo>
                  <a:lnTo>
                    <a:pt x="3684" y="16189"/>
                  </a:lnTo>
                  <a:lnTo>
                    <a:pt x="4048" y="16432"/>
                  </a:lnTo>
                  <a:lnTo>
                    <a:pt x="4412" y="16661"/>
                  </a:lnTo>
                  <a:lnTo>
                    <a:pt x="4803" y="16864"/>
                  </a:lnTo>
                  <a:lnTo>
                    <a:pt x="5195" y="17066"/>
                  </a:lnTo>
                  <a:lnTo>
                    <a:pt x="5599" y="17228"/>
                  </a:lnTo>
                  <a:lnTo>
                    <a:pt x="6017" y="17390"/>
                  </a:lnTo>
                  <a:lnTo>
                    <a:pt x="6449" y="17525"/>
                  </a:lnTo>
                  <a:lnTo>
                    <a:pt x="6894" y="17633"/>
                  </a:lnTo>
                  <a:lnTo>
                    <a:pt x="7340" y="17727"/>
                  </a:lnTo>
                  <a:lnTo>
                    <a:pt x="7785" y="17808"/>
                  </a:lnTo>
                  <a:lnTo>
                    <a:pt x="8243" y="17862"/>
                  </a:lnTo>
                  <a:lnTo>
                    <a:pt x="8716" y="17889"/>
                  </a:lnTo>
                  <a:lnTo>
                    <a:pt x="9201" y="17903"/>
                  </a:lnTo>
                  <a:lnTo>
                    <a:pt x="9673" y="17889"/>
                  </a:lnTo>
                  <a:lnTo>
                    <a:pt x="10146" y="17862"/>
                  </a:lnTo>
                  <a:lnTo>
                    <a:pt x="10604" y="17808"/>
                  </a:lnTo>
                  <a:lnTo>
                    <a:pt x="11063" y="17727"/>
                  </a:lnTo>
                  <a:lnTo>
                    <a:pt x="11508" y="17633"/>
                  </a:lnTo>
                  <a:lnTo>
                    <a:pt x="11940" y="17525"/>
                  </a:lnTo>
                  <a:lnTo>
                    <a:pt x="12372" y="17390"/>
                  </a:lnTo>
                  <a:lnTo>
                    <a:pt x="12790" y="17228"/>
                  </a:lnTo>
                  <a:lnTo>
                    <a:pt x="13194" y="17053"/>
                  </a:lnTo>
                  <a:lnTo>
                    <a:pt x="13599" y="16864"/>
                  </a:lnTo>
                  <a:lnTo>
                    <a:pt x="13977" y="16648"/>
                  </a:lnTo>
                  <a:lnTo>
                    <a:pt x="14355" y="16432"/>
                  </a:lnTo>
                  <a:lnTo>
                    <a:pt x="14719" y="16176"/>
                  </a:lnTo>
                  <a:lnTo>
                    <a:pt x="15070" y="15919"/>
                  </a:lnTo>
                  <a:lnTo>
                    <a:pt x="15407" y="15650"/>
                  </a:lnTo>
                  <a:lnTo>
                    <a:pt x="15717" y="15353"/>
                  </a:lnTo>
                  <a:lnTo>
                    <a:pt x="16027" y="15043"/>
                  </a:lnTo>
                  <a:lnTo>
                    <a:pt x="16324" y="14719"/>
                  </a:lnTo>
                  <a:lnTo>
                    <a:pt x="16594" y="14381"/>
                  </a:lnTo>
                  <a:lnTo>
                    <a:pt x="16850" y="14031"/>
                  </a:lnTo>
                  <a:lnTo>
                    <a:pt x="17093" y="13666"/>
                  </a:lnTo>
                  <a:lnTo>
                    <a:pt x="17309" y="13302"/>
                  </a:lnTo>
                  <a:lnTo>
                    <a:pt x="17511" y="12911"/>
                  </a:lnTo>
                  <a:lnTo>
                    <a:pt x="17700" y="12506"/>
                  </a:lnTo>
                  <a:lnTo>
                    <a:pt x="17862" y="12088"/>
                  </a:lnTo>
                  <a:lnTo>
                    <a:pt x="18011" y="11670"/>
                  </a:lnTo>
                  <a:lnTo>
                    <a:pt x="18132" y="11238"/>
                  </a:lnTo>
                  <a:lnTo>
                    <a:pt x="18240" y="10793"/>
                  </a:lnTo>
                  <a:lnTo>
                    <a:pt x="18321" y="10334"/>
                  </a:lnTo>
                  <a:lnTo>
                    <a:pt x="18375" y="9876"/>
                  </a:lnTo>
                  <a:lnTo>
                    <a:pt x="18415" y="9403"/>
                  </a:lnTo>
                  <a:lnTo>
                    <a:pt x="18415" y="8918"/>
                  </a:lnTo>
                  <a:lnTo>
                    <a:pt x="18415" y="8432"/>
                  </a:lnTo>
                  <a:lnTo>
                    <a:pt x="18375" y="7973"/>
                  </a:lnTo>
                  <a:lnTo>
                    <a:pt x="18321" y="7501"/>
                  </a:lnTo>
                  <a:lnTo>
                    <a:pt x="18240" y="7056"/>
                  </a:lnTo>
                  <a:lnTo>
                    <a:pt x="18132" y="6611"/>
                  </a:lnTo>
                  <a:lnTo>
                    <a:pt x="18011" y="6179"/>
                  </a:lnTo>
                  <a:lnTo>
                    <a:pt x="17862" y="5747"/>
                  </a:lnTo>
                  <a:lnTo>
                    <a:pt x="17700" y="5343"/>
                  </a:lnTo>
                  <a:lnTo>
                    <a:pt x="17511" y="4938"/>
                  </a:lnTo>
                  <a:lnTo>
                    <a:pt x="17309" y="4560"/>
                  </a:lnTo>
                  <a:lnTo>
                    <a:pt x="17093" y="4183"/>
                  </a:lnTo>
                  <a:lnTo>
                    <a:pt x="16850" y="3818"/>
                  </a:lnTo>
                  <a:lnTo>
                    <a:pt x="16594" y="3481"/>
                  </a:lnTo>
                  <a:lnTo>
                    <a:pt x="16324" y="3144"/>
                  </a:lnTo>
                  <a:lnTo>
                    <a:pt x="16027" y="2820"/>
                  </a:lnTo>
                  <a:lnTo>
                    <a:pt x="15717" y="2523"/>
                  </a:lnTo>
                  <a:lnTo>
                    <a:pt x="15407" y="2226"/>
                  </a:lnTo>
                  <a:lnTo>
                    <a:pt x="15070" y="1957"/>
                  </a:lnTo>
                  <a:lnTo>
                    <a:pt x="14719" y="1700"/>
                  </a:lnTo>
                  <a:lnTo>
                    <a:pt x="14355" y="1457"/>
                  </a:lnTo>
                  <a:lnTo>
                    <a:pt x="13977" y="1228"/>
                  </a:lnTo>
                  <a:lnTo>
                    <a:pt x="13599" y="1026"/>
                  </a:lnTo>
                  <a:lnTo>
                    <a:pt x="13194" y="837"/>
                  </a:lnTo>
                  <a:lnTo>
                    <a:pt x="12790" y="662"/>
                  </a:lnTo>
                  <a:lnTo>
                    <a:pt x="12372" y="513"/>
                  </a:lnTo>
                  <a:lnTo>
                    <a:pt x="11940" y="378"/>
                  </a:lnTo>
                  <a:lnTo>
                    <a:pt x="11508" y="257"/>
                  </a:lnTo>
                  <a:lnTo>
                    <a:pt x="11063" y="162"/>
                  </a:lnTo>
                  <a:lnTo>
                    <a:pt x="10604" y="95"/>
                  </a:lnTo>
                  <a:lnTo>
                    <a:pt x="10146" y="41"/>
                  </a:lnTo>
                  <a:lnTo>
                    <a:pt x="9673" y="0"/>
                  </a:lnTo>
                  <a:close/>
                </a:path>
              </a:pathLst>
            </a:custGeom>
            <a:solidFill>
              <a:srgbClr val="F3F3F3"/>
            </a:solidFill>
            <a:ln>
              <a:noFill/>
            </a:ln>
          </p:spPr>
          <p:txBody>
            <a:bodyPr anchorCtr="0" anchor="ctr" bIns="182850" lIns="182850" spcFirstLastPara="1" rIns="182850" wrap="square" tIns="182850">
              <a:noAutofit/>
            </a:bodyPr>
            <a:lstStyle/>
            <a:p>
              <a:pPr indent="0" lvl="0" marL="0" rtl="0" algn="l">
                <a:spcBef>
                  <a:spcPts val="0"/>
                </a:spcBef>
                <a:spcAft>
                  <a:spcPts val="0"/>
                </a:spcAft>
                <a:buNone/>
              </a:pPr>
              <a:r>
                <a:t/>
              </a:r>
              <a:endParaRPr/>
            </a:p>
          </p:txBody>
        </p:sp>
        <p:sp>
          <p:nvSpPr>
            <p:cNvPr id="2044" name="Google Shape;2044;p160"/>
            <p:cNvSpPr/>
            <p:nvPr/>
          </p:nvSpPr>
          <p:spPr>
            <a:xfrm>
              <a:off x="911653" y="564983"/>
              <a:ext cx="41206" cy="167849"/>
            </a:xfrm>
            <a:custGeom>
              <a:rect b="b" l="l" r="r" t="t"/>
              <a:pathLst>
                <a:path extrusionOk="0" h="23987" w="5721">
                  <a:moveTo>
                    <a:pt x="986" y="0"/>
                  </a:moveTo>
                  <a:lnTo>
                    <a:pt x="864" y="14"/>
                  </a:lnTo>
                  <a:lnTo>
                    <a:pt x="743" y="41"/>
                  </a:lnTo>
                  <a:lnTo>
                    <a:pt x="635" y="68"/>
                  </a:lnTo>
                  <a:lnTo>
                    <a:pt x="540" y="108"/>
                  </a:lnTo>
                  <a:lnTo>
                    <a:pt x="446" y="149"/>
                  </a:lnTo>
                  <a:lnTo>
                    <a:pt x="365" y="216"/>
                  </a:lnTo>
                  <a:lnTo>
                    <a:pt x="284" y="270"/>
                  </a:lnTo>
                  <a:lnTo>
                    <a:pt x="217" y="351"/>
                  </a:lnTo>
                  <a:lnTo>
                    <a:pt x="163" y="432"/>
                  </a:lnTo>
                  <a:lnTo>
                    <a:pt x="122" y="527"/>
                  </a:lnTo>
                  <a:lnTo>
                    <a:pt x="82" y="621"/>
                  </a:lnTo>
                  <a:lnTo>
                    <a:pt x="41" y="729"/>
                  </a:lnTo>
                  <a:lnTo>
                    <a:pt x="28" y="850"/>
                  </a:lnTo>
                  <a:lnTo>
                    <a:pt x="14" y="972"/>
                  </a:lnTo>
                  <a:lnTo>
                    <a:pt x="1" y="1107"/>
                  </a:lnTo>
                  <a:lnTo>
                    <a:pt x="1" y="19184"/>
                  </a:lnTo>
                  <a:lnTo>
                    <a:pt x="14" y="19575"/>
                  </a:lnTo>
                  <a:lnTo>
                    <a:pt x="41" y="19953"/>
                  </a:lnTo>
                  <a:lnTo>
                    <a:pt x="82" y="20304"/>
                  </a:lnTo>
                  <a:lnTo>
                    <a:pt x="136" y="20628"/>
                  </a:lnTo>
                  <a:lnTo>
                    <a:pt x="190" y="20938"/>
                  </a:lnTo>
                  <a:lnTo>
                    <a:pt x="271" y="21221"/>
                  </a:lnTo>
                  <a:lnTo>
                    <a:pt x="365" y="21491"/>
                  </a:lnTo>
                  <a:lnTo>
                    <a:pt x="460" y="21747"/>
                  </a:lnTo>
                  <a:lnTo>
                    <a:pt x="581" y="21990"/>
                  </a:lnTo>
                  <a:lnTo>
                    <a:pt x="702" y="22206"/>
                  </a:lnTo>
                  <a:lnTo>
                    <a:pt x="837" y="22408"/>
                  </a:lnTo>
                  <a:lnTo>
                    <a:pt x="972" y="22597"/>
                  </a:lnTo>
                  <a:lnTo>
                    <a:pt x="1121" y="22773"/>
                  </a:lnTo>
                  <a:lnTo>
                    <a:pt x="1282" y="22921"/>
                  </a:lnTo>
                  <a:lnTo>
                    <a:pt x="1444" y="23069"/>
                  </a:lnTo>
                  <a:lnTo>
                    <a:pt x="1606" y="23204"/>
                  </a:lnTo>
                  <a:lnTo>
                    <a:pt x="1782" y="23312"/>
                  </a:lnTo>
                  <a:lnTo>
                    <a:pt x="1957" y="23420"/>
                  </a:lnTo>
                  <a:lnTo>
                    <a:pt x="2146" y="23515"/>
                  </a:lnTo>
                  <a:lnTo>
                    <a:pt x="2335" y="23595"/>
                  </a:lnTo>
                  <a:lnTo>
                    <a:pt x="2524" y="23676"/>
                  </a:lnTo>
                  <a:lnTo>
                    <a:pt x="2712" y="23744"/>
                  </a:lnTo>
                  <a:lnTo>
                    <a:pt x="2901" y="23798"/>
                  </a:lnTo>
                  <a:lnTo>
                    <a:pt x="3090" y="23838"/>
                  </a:lnTo>
                  <a:lnTo>
                    <a:pt x="3481" y="23919"/>
                  </a:lnTo>
                  <a:lnTo>
                    <a:pt x="3859" y="23960"/>
                  </a:lnTo>
                  <a:lnTo>
                    <a:pt x="4223" y="23987"/>
                  </a:lnTo>
                  <a:lnTo>
                    <a:pt x="4723" y="23987"/>
                  </a:lnTo>
                  <a:lnTo>
                    <a:pt x="4857" y="23973"/>
                  </a:lnTo>
                  <a:lnTo>
                    <a:pt x="4992" y="23946"/>
                  </a:lnTo>
                  <a:lnTo>
                    <a:pt x="5114" y="23906"/>
                  </a:lnTo>
                  <a:lnTo>
                    <a:pt x="5208" y="23865"/>
                  </a:lnTo>
                  <a:lnTo>
                    <a:pt x="5303" y="23811"/>
                  </a:lnTo>
                  <a:lnTo>
                    <a:pt x="5397" y="23744"/>
                  </a:lnTo>
                  <a:lnTo>
                    <a:pt x="5465" y="23676"/>
                  </a:lnTo>
                  <a:lnTo>
                    <a:pt x="5532" y="23595"/>
                  </a:lnTo>
                  <a:lnTo>
                    <a:pt x="5586" y="23515"/>
                  </a:lnTo>
                  <a:lnTo>
                    <a:pt x="5626" y="23420"/>
                  </a:lnTo>
                  <a:lnTo>
                    <a:pt x="5667" y="23312"/>
                  </a:lnTo>
                  <a:lnTo>
                    <a:pt x="5694" y="23204"/>
                  </a:lnTo>
                  <a:lnTo>
                    <a:pt x="5707" y="23096"/>
                  </a:lnTo>
                  <a:lnTo>
                    <a:pt x="5721" y="22840"/>
                  </a:lnTo>
                  <a:lnTo>
                    <a:pt x="5721" y="22031"/>
                  </a:lnTo>
                  <a:lnTo>
                    <a:pt x="5721" y="21936"/>
                  </a:lnTo>
                  <a:lnTo>
                    <a:pt x="5721" y="21842"/>
                  </a:lnTo>
                  <a:lnTo>
                    <a:pt x="5707" y="21761"/>
                  </a:lnTo>
                  <a:lnTo>
                    <a:pt x="5680" y="21666"/>
                  </a:lnTo>
                  <a:lnTo>
                    <a:pt x="5640" y="21585"/>
                  </a:lnTo>
                  <a:lnTo>
                    <a:pt x="5599" y="21504"/>
                  </a:lnTo>
                  <a:lnTo>
                    <a:pt x="5545" y="21424"/>
                  </a:lnTo>
                  <a:lnTo>
                    <a:pt x="5492" y="21356"/>
                  </a:lnTo>
                  <a:lnTo>
                    <a:pt x="5424" y="21289"/>
                  </a:lnTo>
                  <a:lnTo>
                    <a:pt x="5357" y="21235"/>
                  </a:lnTo>
                  <a:lnTo>
                    <a:pt x="5276" y="21181"/>
                  </a:lnTo>
                  <a:lnTo>
                    <a:pt x="5195" y="21140"/>
                  </a:lnTo>
                  <a:lnTo>
                    <a:pt x="5114" y="21100"/>
                  </a:lnTo>
                  <a:lnTo>
                    <a:pt x="5019" y="21073"/>
                  </a:lnTo>
                  <a:lnTo>
                    <a:pt x="4938" y="21059"/>
                  </a:lnTo>
                  <a:lnTo>
                    <a:pt x="4844" y="21046"/>
                  </a:lnTo>
                  <a:lnTo>
                    <a:pt x="4574" y="21019"/>
                  </a:lnTo>
                  <a:lnTo>
                    <a:pt x="4439" y="20978"/>
                  </a:lnTo>
                  <a:lnTo>
                    <a:pt x="4304" y="20938"/>
                  </a:lnTo>
                  <a:lnTo>
                    <a:pt x="4169" y="20884"/>
                  </a:lnTo>
                  <a:lnTo>
                    <a:pt x="4035" y="20816"/>
                  </a:lnTo>
                  <a:lnTo>
                    <a:pt x="3913" y="20722"/>
                  </a:lnTo>
                  <a:lnTo>
                    <a:pt x="3792" y="20614"/>
                  </a:lnTo>
                  <a:lnTo>
                    <a:pt x="3684" y="20493"/>
                  </a:lnTo>
                  <a:lnTo>
                    <a:pt x="3589" y="20331"/>
                  </a:lnTo>
                  <a:lnTo>
                    <a:pt x="3508" y="20155"/>
                  </a:lnTo>
                  <a:lnTo>
                    <a:pt x="3427" y="19940"/>
                  </a:lnTo>
                  <a:lnTo>
                    <a:pt x="3373" y="19710"/>
                  </a:lnTo>
                  <a:lnTo>
                    <a:pt x="3320" y="19440"/>
                  </a:lnTo>
                  <a:lnTo>
                    <a:pt x="3293" y="19130"/>
                  </a:lnTo>
                  <a:lnTo>
                    <a:pt x="3293" y="18779"/>
                  </a:lnTo>
                  <a:lnTo>
                    <a:pt x="3293" y="1107"/>
                  </a:lnTo>
                  <a:lnTo>
                    <a:pt x="3279" y="972"/>
                  </a:lnTo>
                  <a:lnTo>
                    <a:pt x="3266" y="850"/>
                  </a:lnTo>
                  <a:lnTo>
                    <a:pt x="3239" y="729"/>
                  </a:lnTo>
                  <a:lnTo>
                    <a:pt x="3212" y="621"/>
                  </a:lnTo>
                  <a:lnTo>
                    <a:pt x="3171" y="527"/>
                  </a:lnTo>
                  <a:lnTo>
                    <a:pt x="3117" y="432"/>
                  </a:lnTo>
                  <a:lnTo>
                    <a:pt x="3063" y="351"/>
                  </a:lnTo>
                  <a:lnTo>
                    <a:pt x="2996" y="270"/>
                  </a:lnTo>
                  <a:lnTo>
                    <a:pt x="2915" y="216"/>
                  </a:lnTo>
                  <a:lnTo>
                    <a:pt x="2834" y="149"/>
                  </a:lnTo>
                  <a:lnTo>
                    <a:pt x="2739" y="108"/>
                  </a:lnTo>
                  <a:lnTo>
                    <a:pt x="2645" y="68"/>
                  </a:lnTo>
                  <a:lnTo>
                    <a:pt x="2537" y="41"/>
                  </a:lnTo>
                  <a:lnTo>
                    <a:pt x="2429" y="14"/>
                  </a:lnTo>
                  <a:lnTo>
                    <a:pt x="2308" y="0"/>
                  </a:lnTo>
                  <a:close/>
                </a:path>
              </a:pathLst>
            </a:custGeom>
            <a:solidFill>
              <a:srgbClr val="F3F3F3"/>
            </a:solidFill>
            <a:ln>
              <a:noFill/>
            </a:ln>
          </p:spPr>
          <p:txBody>
            <a:bodyPr anchorCtr="0" anchor="ctr" bIns="182850" lIns="182850" spcFirstLastPara="1" rIns="182850" wrap="square" tIns="182850">
              <a:noAutofit/>
            </a:bodyPr>
            <a:lstStyle/>
            <a:p>
              <a:pPr indent="0" lvl="0" marL="0" rtl="0" algn="l">
                <a:spcBef>
                  <a:spcPts val="0"/>
                </a:spcBef>
                <a:spcAft>
                  <a:spcPts val="0"/>
                </a:spcAft>
                <a:buNone/>
              </a:pPr>
              <a:r>
                <a:t/>
              </a:r>
              <a:endParaRPr/>
            </a:p>
          </p:txBody>
        </p:sp>
        <p:sp>
          <p:nvSpPr>
            <p:cNvPr id="2045" name="Google Shape;2045;p160"/>
            <p:cNvSpPr/>
            <p:nvPr/>
          </p:nvSpPr>
          <p:spPr>
            <a:xfrm>
              <a:off x="974034" y="612279"/>
              <a:ext cx="23624" cy="119608"/>
            </a:xfrm>
            <a:custGeom>
              <a:rect b="b" l="l" r="r" t="t"/>
              <a:pathLst>
                <a:path extrusionOk="0" h="17093" w="3280">
                  <a:moveTo>
                    <a:pt x="986" y="0"/>
                  </a:moveTo>
                  <a:lnTo>
                    <a:pt x="864" y="14"/>
                  </a:lnTo>
                  <a:lnTo>
                    <a:pt x="756" y="41"/>
                  </a:lnTo>
                  <a:lnTo>
                    <a:pt x="648" y="68"/>
                  </a:lnTo>
                  <a:lnTo>
                    <a:pt x="554" y="108"/>
                  </a:lnTo>
                  <a:lnTo>
                    <a:pt x="460" y="149"/>
                  </a:lnTo>
                  <a:lnTo>
                    <a:pt x="379" y="216"/>
                  </a:lnTo>
                  <a:lnTo>
                    <a:pt x="298" y="270"/>
                  </a:lnTo>
                  <a:lnTo>
                    <a:pt x="230" y="351"/>
                  </a:lnTo>
                  <a:lnTo>
                    <a:pt x="176" y="432"/>
                  </a:lnTo>
                  <a:lnTo>
                    <a:pt x="122" y="526"/>
                  </a:lnTo>
                  <a:lnTo>
                    <a:pt x="82" y="621"/>
                  </a:lnTo>
                  <a:lnTo>
                    <a:pt x="55" y="729"/>
                  </a:lnTo>
                  <a:lnTo>
                    <a:pt x="28" y="850"/>
                  </a:lnTo>
                  <a:lnTo>
                    <a:pt x="14" y="972"/>
                  </a:lnTo>
                  <a:lnTo>
                    <a:pt x="1" y="1106"/>
                  </a:lnTo>
                  <a:lnTo>
                    <a:pt x="14" y="15987"/>
                  </a:lnTo>
                  <a:lnTo>
                    <a:pt x="14" y="16121"/>
                  </a:lnTo>
                  <a:lnTo>
                    <a:pt x="28" y="16243"/>
                  </a:lnTo>
                  <a:lnTo>
                    <a:pt x="55" y="16364"/>
                  </a:lnTo>
                  <a:lnTo>
                    <a:pt x="95" y="16472"/>
                  </a:lnTo>
                  <a:lnTo>
                    <a:pt x="136" y="16567"/>
                  </a:lnTo>
                  <a:lnTo>
                    <a:pt x="176" y="16661"/>
                  </a:lnTo>
                  <a:lnTo>
                    <a:pt x="244" y="16742"/>
                  </a:lnTo>
                  <a:lnTo>
                    <a:pt x="311" y="16823"/>
                  </a:lnTo>
                  <a:lnTo>
                    <a:pt x="379" y="16890"/>
                  </a:lnTo>
                  <a:lnTo>
                    <a:pt x="460" y="16944"/>
                  </a:lnTo>
                  <a:lnTo>
                    <a:pt x="554" y="16985"/>
                  </a:lnTo>
                  <a:lnTo>
                    <a:pt x="662" y="17025"/>
                  </a:lnTo>
                  <a:lnTo>
                    <a:pt x="770" y="17066"/>
                  </a:lnTo>
                  <a:lnTo>
                    <a:pt x="878" y="17079"/>
                  </a:lnTo>
                  <a:lnTo>
                    <a:pt x="999" y="17093"/>
                  </a:lnTo>
                  <a:lnTo>
                    <a:pt x="2308" y="17093"/>
                  </a:lnTo>
                  <a:lnTo>
                    <a:pt x="2429" y="17079"/>
                  </a:lnTo>
                  <a:lnTo>
                    <a:pt x="2551" y="17066"/>
                  </a:lnTo>
                  <a:lnTo>
                    <a:pt x="2658" y="17025"/>
                  </a:lnTo>
                  <a:lnTo>
                    <a:pt x="2753" y="16985"/>
                  </a:lnTo>
                  <a:lnTo>
                    <a:pt x="2847" y="16944"/>
                  </a:lnTo>
                  <a:lnTo>
                    <a:pt x="2928" y="16890"/>
                  </a:lnTo>
                  <a:lnTo>
                    <a:pt x="3009" y="16823"/>
                  </a:lnTo>
                  <a:lnTo>
                    <a:pt x="3077" y="16742"/>
                  </a:lnTo>
                  <a:lnTo>
                    <a:pt x="3131" y="16661"/>
                  </a:lnTo>
                  <a:lnTo>
                    <a:pt x="3171" y="16567"/>
                  </a:lnTo>
                  <a:lnTo>
                    <a:pt x="3212" y="16472"/>
                  </a:lnTo>
                  <a:lnTo>
                    <a:pt x="3239" y="16364"/>
                  </a:lnTo>
                  <a:lnTo>
                    <a:pt x="3266" y="16243"/>
                  </a:lnTo>
                  <a:lnTo>
                    <a:pt x="3279" y="16121"/>
                  </a:lnTo>
                  <a:lnTo>
                    <a:pt x="3279" y="15987"/>
                  </a:lnTo>
                  <a:lnTo>
                    <a:pt x="3279" y="1106"/>
                  </a:lnTo>
                  <a:lnTo>
                    <a:pt x="3279" y="972"/>
                  </a:lnTo>
                  <a:lnTo>
                    <a:pt x="3266" y="850"/>
                  </a:lnTo>
                  <a:lnTo>
                    <a:pt x="3239" y="729"/>
                  </a:lnTo>
                  <a:lnTo>
                    <a:pt x="3212" y="621"/>
                  </a:lnTo>
                  <a:lnTo>
                    <a:pt x="3171" y="526"/>
                  </a:lnTo>
                  <a:lnTo>
                    <a:pt x="3131" y="432"/>
                  </a:lnTo>
                  <a:lnTo>
                    <a:pt x="3077" y="351"/>
                  </a:lnTo>
                  <a:lnTo>
                    <a:pt x="3009" y="270"/>
                  </a:lnTo>
                  <a:lnTo>
                    <a:pt x="2928" y="216"/>
                  </a:lnTo>
                  <a:lnTo>
                    <a:pt x="2847" y="149"/>
                  </a:lnTo>
                  <a:lnTo>
                    <a:pt x="2753" y="108"/>
                  </a:lnTo>
                  <a:lnTo>
                    <a:pt x="2658" y="68"/>
                  </a:lnTo>
                  <a:lnTo>
                    <a:pt x="2551" y="41"/>
                  </a:lnTo>
                  <a:lnTo>
                    <a:pt x="2429" y="14"/>
                  </a:lnTo>
                  <a:lnTo>
                    <a:pt x="2308" y="0"/>
                  </a:lnTo>
                  <a:close/>
                </a:path>
              </a:pathLst>
            </a:custGeom>
            <a:solidFill>
              <a:srgbClr val="F3F3F3"/>
            </a:solidFill>
            <a:ln>
              <a:noFill/>
            </a:ln>
          </p:spPr>
          <p:txBody>
            <a:bodyPr anchorCtr="0" anchor="ctr" bIns="182850" lIns="182850" spcFirstLastPara="1" rIns="182850" wrap="square" tIns="182850">
              <a:noAutofit/>
            </a:bodyPr>
            <a:lstStyle/>
            <a:p>
              <a:pPr indent="0" lvl="0" marL="0" rtl="0" algn="l">
                <a:spcBef>
                  <a:spcPts val="0"/>
                </a:spcBef>
                <a:spcAft>
                  <a:spcPts val="0"/>
                </a:spcAft>
                <a:buNone/>
              </a:pPr>
              <a:r>
                <a:t/>
              </a:r>
              <a:endParaRPr/>
            </a:p>
          </p:txBody>
        </p:sp>
        <p:sp>
          <p:nvSpPr>
            <p:cNvPr id="2046" name="Google Shape;2046;p160"/>
            <p:cNvSpPr/>
            <p:nvPr/>
          </p:nvSpPr>
          <p:spPr>
            <a:xfrm>
              <a:off x="1018149" y="609445"/>
              <a:ext cx="132735" cy="125276"/>
            </a:xfrm>
            <a:custGeom>
              <a:rect b="b" l="l" r="r" t="t"/>
              <a:pathLst>
                <a:path extrusionOk="0" h="17903" w="18429">
                  <a:moveTo>
                    <a:pt x="9201" y="2834"/>
                  </a:moveTo>
                  <a:lnTo>
                    <a:pt x="9498" y="2847"/>
                  </a:lnTo>
                  <a:lnTo>
                    <a:pt x="9795" y="2860"/>
                  </a:lnTo>
                  <a:lnTo>
                    <a:pt x="10092" y="2901"/>
                  </a:lnTo>
                  <a:lnTo>
                    <a:pt x="10388" y="2955"/>
                  </a:lnTo>
                  <a:lnTo>
                    <a:pt x="10672" y="3009"/>
                  </a:lnTo>
                  <a:lnTo>
                    <a:pt x="10941" y="3090"/>
                  </a:lnTo>
                  <a:lnTo>
                    <a:pt x="11225" y="3184"/>
                  </a:lnTo>
                  <a:lnTo>
                    <a:pt x="11481" y="3279"/>
                  </a:lnTo>
                  <a:lnTo>
                    <a:pt x="11751" y="3400"/>
                  </a:lnTo>
                  <a:lnTo>
                    <a:pt x="11994" y="3522"/>
                  </a:lnTo>
                  <a:lnTo>
                    <a:pt x="12250" y="3670"/>
                  </a:lnTo>
                  <a:lnTo>
                    <a:pt x="12479" y="3818"/>
                  </a:lnTo>
                  <a:lnTo>
                    <a:pt x="12709" y="3980"/>
                  </a:lnTo>
                  <a:lnTo>
                    <a:pt x="12938" y="4156"/>
                  </a:lnTo>
                  <a:lnTo>
                    <a:pt x="13154" y="4344"/>
                  </a:lnTo>
                  <a:lnTo>
                    <a:pt x="13356" y="4533"/>
                  </a:lnTo>
                  <a:lnTo>
                    <a:pt x="13545" y="4736"/>
                  </a:lnTo>
                  <a:lnTo>
                    <a:pt x="13734" y="4952"/>
                  </a:lnTo>
                  <a:lnTo>
                    <a:pt x="13909" y="5181"/>
                  </a:lnTo>
                  <a:lnTo>
                    <a:pt x="14071" y="5424"/>
                  </a:lnTo>
                  <a:lnTo>
                    <a:pt x="14220" y="5667"/>
                  </a:lnTo>
                  <a:lnTo>
                    <a:pt x="14368" y="5923"/>
                  </a:lnTo>
                  <a:lnTo>
                    <a:pt x="14503" y="6179"/>
                  </a:lnTo>
                  <a:lnTo>
                    <a:pt x="14611" y="6462"/>
                  </a:lnTo>
                  <a:lnTo>
                    <a:pt x="14719" y="6732"/>
                  </a:lnTo>
                  <a:lnTo>
                    <a:pt x="14813" y="7029"/>
                  </a:lnTo>
                  <a:lnTo>
                    <a:pt x="14894" y="7326"/>
                  </a:lnTo>
                  <a:lnTo>
                    <a:pt x="14962" y="7623"/>
                  </a:lnTo>
                  <a:lnTo>
                    <a:pt x="15016" y="7946"/>
                  </a:lnTo>
                  <a:lnTo>
                    <a:pt x="15043" y="8257"/>
                  </a:lnTo>
                  <a:lnTo>
                    <a:pt x="15070" y="8581"/>
                  </a:lnTo>
                  <a:lnTo>
                    <a:pt x="15083" y="8918"/>
                  </a:lnTo>
                  <a:lnTo>
                    <a:pt x="15070" y="9255"/>
                  </a:lnTo>
                  <a:lnTo>
                    <a:pt x="15043" y="9579"/>
                  </a:lnTo>
                  <a:lnTo>
                    <a:pt x="15016" y="9903"/>
                  </a:lnTo>
                  <a:lnTo>
                    <a:pt x="14962" y="10213"/>
                  </a:lnTo>
                  <a:lnTo>
                    <a:pt x="14894" y="10523"/>
                  </a:lnTo>
                  <a:lnTo>
                    <a:pt x="14813" y="10820"/>
                  </a:lnTo>
                  <a:lnTo>
                    <a:pt x="14719" y="11103"/>
                  </a:lnTo>
                  <a:lnTo>
                    <a:pt x="14611" y="11387"/>
                  </a:lnTo>
                  <a:lnTo>
                    <a:pt x="14503" y="11670"/>
                  </a:lnTo>
                  <a:lnTo>
                    <a:pt x="14368" y="11940"/>
                  </a:lnTo>
                  <a:lnTo>
                    <a:pt x="14220" y="12196"/>
                  </a:lnTo>
                  <a:lnTo>
                    <a:pt x="14071" y="12439"/>
                  </a:lnTo>
                  <a:lnTo>
                    <a:pt x="13909" y="12682"/>
                  </a:lnTo>
                  <a:lnTo>
                    <a:pt x="13734" y="12911"/>
                  </a:lnTo>
                  <a:lnTo>
                    <a:pt x="13545" y="13127"/>
                  </a:lnTo>
                  <a:lnTo>
                    <a:pt x="13356" y="13343"/>
                  </a:lnTo>
                  <a:lnTo>
                    <a:pt x="13154" y="13532"/>
                  </a:lnTo>
                  <a:lnTo>
                    <a:pt x="12938" y="13720"/>
                  </a:lnTo>
                  <a:lnTo>
                    <a:pt x="12709" y="13896"/>
                  </a:lnTo>
                  <a:lnTo>
                    <a:pt x="12479" y="14071"/>
                  </a:lnTo>
                  <a:lnTo>
                    <a:pt x="12250" y="14220"/>
                  </a:lnTo>
                  <a:lnTo>
                    <a:pt x="11994" y="14368"/>
                  </a:lnTo>
                  <a:lnTo>
                    <a:pt x="11751" y="14489"/>
                  </a:lnTo>
                  <a:lnTo>
                    <a:pt x="11481" y="14611"/>
                  </a:lnTo>
                  <a:lnTo>
                    <a:pt x="11225" y="14719"/>
                  </a:lnTo>
                  <a:lnTo>
                    <a:pt x="10941" y="14813"/>
                  </a:lnTo>
                  <a:lnTo>
                    <a:pt x="10672" y="14881"/>
                  </a:lnTo>
                  <a:lnTo>
                    <a:pt x="10388" y="14948"/>
                  </a:lnTo>
                  <a:lnTo>
                    <a:pt x="10092" y="15002"/>
                  </a:lnTo>
                  <a:lnTo>
                    <a:pt x="9795" y="15043"/>
                  </a:lnTo>
                  <a:lnTo>
                    <a:pt x="9498" y="15056"/>
                  </a:lnTo>
                  <a:lnTo>
                    <a:pt x="9201" y="15070"/>
                  </a:lnTo>
                  <a:lnTo>
                    <a:pt x="8904" y="15056"/>
                  </a:lnTo>
                  <a:lnTo>
                    <a:pt x="8608" y="15043"/>
                  </a:lnTo>
                  <a:lnTo>
                    <a:pt x="8311" y="15002"/>
                  </a:lnTo>
                  <a:lnTo>
                    <a:pt x="8027" y="14948"/>
                  </a:lnTo>
                  <a:lnTo>
                    <a:pt x="7744" y="14881"/>
                  </a:lnTo>
                  <a:lnTo>
                    <a:pt x="7461" y="14800"/>
                  </a:lnTo>
                  <a:lnTo>
                    <a:pt x="7191" y="14719"/>
                  </a:lnTo>
                  <a:lnTo>
                    <a:pt x="6921" y="14611"/>
                  </a:lnTo>
                  <a:lnTo>
                    <a:pt x="6665" y="14489"/>
                  </a:lnTo>
                  <a:lnTo>
                    <a:pt x="6409" y="14355"/>
                  </a:lnTo>
                  <a:lnTo>
                    <a:pt x="6166" y="14206"/>
                  </a:lnTo>
                  <a:lnTo>
                    <a:pt x="5923" y="14058"/>
                  </a:lnTo>
                  <a:lnTo>
                    <a:pt x="5694" y="13896"/>
                  </a:lnTo>
                  <a:lnTo>
                    <a:pt x="5478" y="13707"/>
                  </a:lnTo>
                  <a:lnTo>
                    <a:pt x="5262" y="13518"/>
                  </a:lnTo>
                  <a:lnTo>
                    <a:pt x="5060" y="13316"/>
                  </a:lnTo>
                  <a:lnTo>
                    <a:pt x="4857" y="13113"/>
                  </a:lnTo>
                  <a:lnTo>
                    <a:pt x="4668" y="12898"/>
                  </a:lnTo>
                  <a:lnTo>
                    <a:pt x="4493" y="12655"/>
                  </a:lnTo>
                  <a:lnTo>
                    <a:pt x="4331" y="12425"/>
                  </a:lnTo>
                  <a:lnTo>
                    <a:pt x="4183" y="12169"/>
                  </a:lnTo>
                  <a:lnTo>
                    <a:pt x="4034" y="11913"/>
                  </a:lnTo>
                  <a:lnTo>
                    <a:pt x="3899" y="11643"/>
                  </a:lnTo>
                  <a:lnTo>
                    <a:pt x="3778" y="11373"/>
                  </a:lnTo>
                  <a:lnTo>
                    <a:pt x="3684" y="11090"/>
                  </a:lnTo>
                  <a:lnTo>
                    <a:pt x="3589" y="10806"/>
                  </a:lnTo>
                  <a:lnTo>
                    <a:pt x="3508" y="10510"/>
                  </a:lnTo>
                  <a:lnTo>
                    <a:pt x="3441" y="10199"/>
                  </a:lnTo>
                  <a:lnTo>
                    <a:pt x="3387" y="9889"/>
                  </a:lnTo>
                  <a:lnTo>
                    <a:pt x="3346" y="9565"/>
                  </a:lnTo>
                  <a:lnTo>
                    <a:pt x="3319" y="9242"/>
                  </a:lnTo>
                  <a:lnTo>
                    <a:pt x="3319" y="8918"/>
                  </a:lnTo>
                  <a:lnTo>
                    <a:pt x="3319" y="8581"/>
                  </a:lnTo>
                  <a:lnTo>
                    <a:pt x="3346" y="8270"/>
                  </a:lnTo>
                  <a:lnTo>
                    <a:pt x="3387" y="7946"/>
                  </a:lnTo>
                  <a:lnTo>
                    <a:pt x="3441" y="7636"/>
                  </a:lnTo>
                  <a:lnTo>
                    <a:pt x="3508" y="7339"/>
                  </a:lnTo>
                  <a:lnTo>
                    <a:pt x="3576" y="7043"/>
                  </a:lnTo>
                  <a:lnTo>
                    <a:pt x="3670" y="6746"/>
                  </a:lnTo>
                  <a:lnTo>
                    <a:pt x="3778" y="6476"/>
                  </a:lnTo>
                  <a:lnTo>
                    <a:pt x="3899" y="6193"/>
                  </a:lnTo>
                  <a:lnTo>
                    <a:pt x="4021" y="5936"/>
                  </a:lnTo>
                  <a:lnTo>
                    <a:pt x="4169" y="5680"/>
                  </a:lnTo>
                  <a:lnTo>
                    <a:pt x="4318" y="5437"/>
                  </a:lnTo>
                  <a:lnTo>
                    <a:pt x="4479" y="5194"/>
                  </a:lnTo>
                  <a:lnTo>
                    <a:pt x="4655" y="4965"/>
                  </a:lnTo>
                  <a:lnTo>
                    <a:pt x="4844" y="4749"/>
                  </a:lnTo>
                  <a:lnTo>
                    <a:pt x="5046" y="4547"/>
                  </a:lnTo>
                  <a:lnTo>
                    <a:pt x="5248" y="4344"/>
                  </a:lnTo>
                  <a:lnTo>
                    <a:pt x="5464" y="4169"/>
                  </a:lnTo>
                  <a:lnTo>
                    <a:pt x="5680" y="3994"/>
                  </a:lnTo>
                  <a:lnTo>
                    <a:pt x="5909" y="3818"/>
                  </a:lnTo>
                  <a:lnTo>
                    <a:pt x="6152" y="3670"/>
                  </a:lnTo>
                  <a:lnTo>
                    <a:pt x="6395" y="3535"/>
                  </a:lnTo>
                  <a:lnTo>
                    <a:pt x="6651" y="3400"/>
                  </a:lnTo>
                  <a:lnTo>
                    <a:pt x="6908" y="3292"/>
                  </a:lnTo>
                  <a:lnTo>
                    <a:pt x="7178" y="3184"/>
                  </a:lnTo>
                  <a:lnTo>
                    <a:pt x="7447" y="3090"/>
                  </a:lnTo>
                  <a:lnTo>
                    <a:pt x="7731" y="3022"/>
                  </a:lnTo>
                  <a:lnTo>
                    <a:pt x="8014" y="2955"/>
                  </a:lnTo>
                  <a:lnTo>
                    <a:pt x="8297" y="2901"/>
                  </a:lnTo>
                  <a:lnTo>
                    <a:pt x="8594" y="2860"/>
                  </a:lnTo>
                  <a:lnTo>
                    <a:pt x="8891" y="2847"/>
                  </a:lnTo>
                  <a:lnTo>
                    <a:pt x="9201" y="2834"/>
                  </a:lnTo>
                  <a:close/>
                  <a:moveTo>
                    <a:pt x="8716" y="0"/>
                  </a:moveTo>
                  <a:lnTo>
                    <a:pt x="8257" y="41"/>
                  </a:lnTo>
                  <a:lnTo>
                    <a:pt x="7785" y="95"/>
                  </a:lnTo>
                  <a:lnTo>
                    <a:pt x="7339" y="162"/>
                  </a:lnTo>
                  <a:lnTo>
                    <a:pt x="6894" y="257"/>
                  </a:lnTo>
                  <a:lnTo>
                    <a:pt x="6449" y="378"/>
                  </a:lnTo>
                  <a:lnTo>
                    <a:pt x="6017" y="500"/>
                  </a:lnTo>
                  <a:lnTo>
                    <a:pt x="5613" y="662"/>
                  </a:lnTo>
                  <a:lnTo>
                    <a:pt x="5194" y="823"/>
                  </a:lnTo>
                  <a:lnTo>
                    <a:pt x="4803" y="1012"/>
                  </a:lnTo>
                  <a:lnTo>
                    <a:pt x="4412" y="1228"/>
                  </a:lnTo>
                  <a:lnTo>
                    <a:pt x="4048" y="1444"/>
                  </a:lnTo>
                  <a:lnTo>
                    <a:pt x="3684" y="1687"/>
                  </a:lnTo>
                  <a:lnTo>
                    <a:pt x="3333" y="1943"/>
                  </a:lnTo>
                  <a:lnTo>
                    <a:pt x="3009" y="2213"/>
                  </a:lnTo>
                  <a:lnTo>
                    <a:pt x="2685" y="2510"/>
                  </a:lnTo>
                  <a:lnTo>
                    <a:pt x="2388" y="2807"/>
                  </a:lnTo>
                  <a:lnTo>
                    <a:pt x="2092" y="3130"/>
                  </a:lnTo>
                  <a:lnTo>
                    <a:pt x="1822" y="3454"/>
                  </a:lnTo>
                  <a:lnTo>
                    <a:pt x="1565" y="3805"/>
                  </a:lnTo>
                  <a:lnTo>
                    <a:pt x="1323" y="4169"/>
                  </a:lnTo>
                  <a:lnTo>
                    <a:pt x="1107" y="4547"/>
                  </a:lnTo>
                  <a:lnTo>
                    <a:pt x="904" y="4925"/>
                  </a:lnTo>
                  <a:lnTo>
                    <a:pt x="729" y="5329"/>
                  </a:lnTo>
                  <a:lnTo>
                    <a:pt x="554" y="5734"/>
                  </a:lnTo>
                  <a:lnTo>
                    <a:pt x="419" y="6166"/>
                  </a:lnTo>
                  <a:lnTo>
                    <a:pt x="297" y="6597"/>
                  </a:lnTo>
                  <a:lnTo>
                    <a:pt x="189" y="7043"/>
                  </a:lnTo>
                  <a:lnTo>
                    <a:pt x="108" y="7488"/>
                  </a:lnTo>
                  <a:lnTo>
                    <a:pt x="55" y="7960"/>
                  </a:lnTo>
                  <a:lnTo>
                    <a:pt x="14" y="8432"/>
                  </a:lnTo>
                  <a:lnTo>
                    <a:pt x="1" y="8918"/>
                  </a:lnTo>
                  <a:lnTo>
                    <a:pt x="14" y="9403"/>
                  </a:lnTo>
                  <a:lnTo>
                    <a:pt x="55" y="9876"/>
                  </a:lnTo>
                  <a:lnTo>
                    <a:pt x="108" y="10334"/>
                  </a:lnTo>
                  <a:lnTo>
                    <a:pt x="189" y="10793"/>
                  </a:lnTo>
                  <a:lnTo>
                    <a:pt x="297" y="11238"/>
                  </a:lnTo>
                  <a:lnTo>
                    <a:pt x="419" y="11683"/>
                  </a:lnTo>
                  <a:lnTo>
                    <a:pt x="554" y="12102"/>
                  </a:lnTo>
                  <a:lnTo>
                    <a:pt x="729" y="12520"/>
                  </a:lnTo>
                  <a:lnTo>
                    <a:pt x="904" y="12924"/>
                  </a:lnTo>
                  <a:lnTo>
                    <a:pt x="1107" y="13302"/>
                  </a:lnTo>
                  <a:lnTo>
                    <a:pt x="1323" y="13680"/>
                  </a:lnTo>
                  <a:lnTo>
                    <a:pt x="1565" y="14044"/>
                  </a:lnTo>
                  <a:lnTo>
                    <a:pt x="1822" y="14395"/>
                  </a:lnTo>
                  <a:lnTo>
                    <a:pt x="2092" y="14732"/>
                  </a:lnTo>
                  <a:lnTo>
                    <a:pt x="2388" y="15056"/>
                  </a:lnTo>
                  <a:lnTo>
                    <a:pt x="2685" y="15366"/>
                  </a:lnTo>
                  <a:lnTo>
                    <a:pt x="3009" y="15650"/>
                  </a:lnTo>
                  <a:lnTo>
                    <a:pt x="3333" y="15933"/>
                  </a:lnTo>
                  <a:lnTo>
                    <a:pt x="3684" y="16189"/>
                  </a:lnTo>
                  <a:lnTo>
                    <a:pt x="4048" y="16432"/>
                  </a:lnTo>
                  <a:lnTo>
                    <a:pt x="4412" y="16661"/>
                  </a:lnTo>
                  <a:lnTo>
                    <a:pt x="4803" y="16864"/>
                  </a:lnTo>
                  <a:lnTo>
                    <a:pt x="5194" y="17066"/>
                  </a:lnTo>
                  <a:lnTo>
                    <a:pt x="5613" y="17228"/>
                  </a:lnTo>
                  <a:lnTo>
                    <a:pt x="6031" y="17390"/>
                  </a:lnTo>
                  <a:lnTo>
                    <a:pt x="6449" y="17525"/>
                  </a:lnTo>
                  <a:lnTo>
                    <a:pt x="6894" y="17633"/>
                  </a:lnTo>
                  <a:lnTo>
                    <a:pt x="7339" y="17727"/>
                  </a:lnTo>
                  <a:lnTo>
                    <a:pt x="7785" y="17808"/>
                  </a:lnTo>
                  <a:lnTo>
                    <a:pt x="8257" y="17862"/>
                  </a:lnTo>
                  <a:lnTo>
                    <a:pt x="8716" y="17889"/>
                  </a:lnTo>
                  <a:lnTo>
                    <a:pt x="9201" y="17903"/>
                  </a:lnTo>
                  <a:lnTo>
                    <a:pt x="9673" y="17889"/>
                  </a:lnTo>
                  <a:lnTo>
                    <a:pt x="10146" y="17862"/>
                  </a:lnTo>
                  <a:lnTo>
                    <a:pt x="10604" y="17808"/>
                  </a:lnTo>
                  <a:lnTo>
                    <a:pt x="11063" y="17727"/>
                  </a:lnTo>
                  <a:lnTo>
                    <a:pt x="11508" y="17633"/>
                  </a:lnTo>
                  <a:lnTo>
                    <a:pt x="11940" y="17525"/>
                  </a:lnTo>
                  <a:lnTo>
                    <a:pt x="12371" y="17390"/>
                  </a:lnTo>
                  <a:lnTo>
                    <a:pt x="12790" y="17228"/>
                  </a:lnTo>
                  <a:lnTo>
                    <a:pt x="13208" y="17053"/>
                  </a:lnTo>
                  <a:lnTo>
                    <a:pt x="13599" y="16864"/>
                  </a:lnTo>
                  <a:lnTo>
                    <a:pt x="13990" y="16648"/>
                  </a:lnTo>
                  <a:lnTo>
                    <a:pt x="14355" y="16432"/>
                  </a:lnTo>
                  <a:lnTo>
                    <a:pt x="14719" y="16176"/>
                  </a:lnTo>
                  <a:lnTo>
                    <a:pt x="15070" y="15919"/>
                  </a:lnTo>
                  <a:lnTo>
                    <a:pt x="15407" y="15650"/>
                  </a:lnTo>
                  <a:lnTo>
                    <a:pt x="15731" y="15353"/>
                  </a:lnTo>
                  <a:lnTo>
                    <a:pt x="16027" y="15043"/>
                  </a:lnTo>
                  <a:lnTo>
                    <a:pt x="16324" y="14719"/>
                  </a:lnTo>
                  <a:lnTo>
                    <a:pt x="16594" y="14381"/>
                  </a:lnTo>
                  <a:lnTo>
                    <a:pt x="16850" y="14031"/>
                  </a:lnTo>
                  <a:lnTo>
                    <a:pt x="17093" y="13666"/>
                  </a:lnTo>
                  <a:lnTo>
                    <a:pt x="17309" y="13289"/>
                  </a:lnTo>
                  <a:lnTo>
                    <a:pt x="17511" y="12911"/>
                  </a:lnTo>
                  <a:lnTo>
                    <a:pt x="17700" y="12506"/>
                  </a:lnTo>
                  <a:lnTo>
                    <a:pt x="17862" y="12088"/>
                  </a:lnTo>
                  <a:lnTo>
                    <a:pt x="18011" y="11670"/>
                  </a:lnTo>
                  <a:lnTo>
                    <a:pt x="18132" y="11238"/>
                  </a:lnTo>
                  <a:lnTo>
                    <a:pt x="18240" y="10793"/>
                  </a:lnTo>
                  <a:lnTo>
                    <a:pt x="18321" y="10334"/>
                  </a:lnTo>
                  <a:lnTo>
                    <a:pt x="18375" y="9876"/>
                  </a:lnTo>
                  <a:lnTo>
                    <a:pt x="18415" y="9403"/>
                  </a:lnTo>
                  <a:lnTo>
                    <a:pt x="18429" y="8918"/>
                  </a:lnTo>
                  <a:lnTo>
                    <a:pt x="18415" y="8432"/>
                  </a:lnTo>
                  <a:lnTo>
                    <a:pt x="18375" y="7973"/>
                  </a:lnTo>
                  <a:lnTo>
                    <a:pt x="18321" y="7501"/>
                  </a:lnTo>
                  <a:lnTo>
                    <a:pt x="18240" y="7056"/>
                  </a:lnTo>
                  <a:lnTo>
                    <a:pt x="18132" y="6611"/>
                  </a:lnTo>
                  <a:lnTo>
                    <a:pt x="18011" y="6179"/>
                  </a:lnTo>
                  <a:lnTo>
                    <a:pt x="17862" y="5747"/>
                  </a:lnTo>
                  <a:lnTo>
                    <a:pt x="17700" y="5343"/>
                  </a:lnTo>
                  <a:lnTo>
                    <a:pt x="17511" y="4938"/>
                  </a:lnTo>
                  <a:lnTo>
                    <a:pt x="17309" y="4560"/>
                  </a:lnTo>
                  <a:lnTo>
                    <a:pt x="17093" y="4183"/>
                  </a:lnTo>
                  <a:lnTo>
                    <a:pt x="16850" y="3818"/>
                  </a:lnTo>
                  <a:lnTo>
                    <a:pt x="16594" y="3481"/>
                  </a:lnTo>
                  <a:lnTo>
                    <a:pt x="16324" y="3144"/>
                  </a:lnTo>
                  <a:lnTo>
                    <a:pt x="16027" y="2820"/>
                  </a:lnTo>
                  <a:lnTo>
                    <a:pt x="15731" y="2523"/>
                  </a:lnTo>
                  <a:lnTo>
                    <a:pt x="15407" y="2226"/>
                  </a:lnTo>
                  <a:lnTo>
                    <a:pt x="15070" y="1957"/>
                  </a:lnTo>
                  <a:lnTo>
                    <a:pt x="14719" y="1700"/>
                  </a:lnTo>
                  <a:lnTo>
                    <a:pt x="14355" y="1457"/>
                  </a:lnTo>
                  <a:lnTo>
                    <a:pt x="13990" y="1228"/>
                  </a:lnTo>
                  <a:lnTo>
                    <a:pt x="13599" y="1026"/>
                  </a:lnTo>
                  <a:lnTo>
                    <a:pt x="13208" y="837"/>
                  </a:lnTo>
                  <a:lnTo>
                    <a:pt x="12790" y="662"/>
                  </a:lnTo>
                  <a:lnTo>
                    <a:pt x="12371" y="513"/>
                  </a:lnTo>
                  <a:lnTo>
                    <a:pt x="11940" y="378"/>
                  </a:lnTo>
                  <a:lnTo>
                    <a:pt x="11508" y="257"/>
                  </a:lnTo>
                  <a:lnTo>
                    <a:pt x="11063" y="162"/>
                  </a:lnTo>
                  <a:lnTo>
                    <a:pt x="10604" y="95"/>
                  </a:lnTo>
                  <a:lnTo>
                    <a:pt x="10146" y="41"/>
                  </a:lnTo>
                  <a:lnTo>
                    <a:pt x="9673" y="0"/>
                  </a:lnTo>
                  <a:close/>
                </a:path>
              </a:pathLst>
            </a:custGeom>
            <a:solidFill>
              <a:srgbClr val="F3F3F3"/>
            </a:solidFill>
            <a:ln>
              <a:noFill/>
            </a:ln>
          </p:spPr>
          <p:txBody>
            <a:bodyPr anchorCtr="0" anchor="ctr" bIns="182850" lIns="182850" spcFirstLastPara="1" rIns="182850" wrap="square" tIns="182850">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15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type="secHead">
  <p:cSld name="SECTION_HEADER">
    <p:spTree>
      <p:nvGrpSpPr>
        <p:cNvPr id="2047" name="Shape 2047"/>
        <p:cNvGrpSpPr/>
        <p:nvPr/>
      </p:nvGrpSpPr>
      <p:grpSpPr>
        <a:xfrm>
          <a:off x="0" y="0"/>
          <a:ext cx="0" cy="0"/>
          <a:chOff x="0" y="0"/>
          <a:chExt cx="0" cy="0"/>
        </a:xfrm>
      </p:grpSpPr>
      <p:sp>
        <p:nvSpPr>
          <p:cNvPr id="2048" name="Google Shape;2048;p161"/>
          <p:cNvSpPr txBox="1"/>
          <p:nvPr>
            <p:ph type="title"/>
          </p:nvPr>
        </p:nvSpPr>
        <p:spPr>
          <a:xfrm>
            <a:off x="311700" y="2150850"/>
            <a:ext cx="8520600" cy="841800"/>
          </a:xfrm>
          <a:prstGeom prst="rect">
            <a:avLst/>
          </a:prstGeom>
          <a:noFill/>
          <a:ln>
            <a:noFill/>
          </a:ln>
        </p:spPr>
        <p:txBody>
          <a:bodyPr anchorCtr="0" anchor="ctr" bIns="91425" lIns="91425" spcFirstLastPara="1" rIns="91425" wrap="square" tIns="91425">
            <a:noAutofit/>
          </a:bodyPr>
          <a:lstStyle>
            <a:lvl1pPr lvl="0" rtl="0" algn="ctr">
              <a:spcBef>
                <a:spcPts val="0"/>
              </a:spcBef>
              <a:spcAft>
                <a:spcPts val="0"/>
              </a:spcAft>
              <a:buSzPts val="3600"/>
              <a:buFont typeface="Helvetica Neue"/>
              <a:buChar char="●"/>
              <a:defRPr sz="3600">
                <a:latin typeface="Helvetica Neue"/>
                <a:ea typeface="Helvetica Neue"/>
                <a:cs typeface="Helvetica Neue"/>
                <a:sym typeface="Helvetica Neue"/>
              </a:defRPr>
            </a:lvl1pPr>
            <a:lvl2pPr lvl="1" rtl="0" algn="ctr">
              <a:spcBef>
                <a:spcPts val="0"/>
              </a:spcBef>
              <a:spcAft>
                <a:spcPts val="0"/>
              </a:spcAft>
              <a:buSzPts val="3600"/>
              <a:buChar char="○"/>
              <a:defRPr sz="3600"/>
            </a:lvl2pPr>
            <a:lvl3pPr lvl="2" rtl="0" algn="ctr">
              <a:spcBef>
                <a:spcPts val="0"/>
              </a:spcBef>
              <a:spcAft>
                <a:spcPts val="0"/>
              </a:spcAft>
              <a:buSzPts val="3600"/>
              <a:buChar char="■"/>
              <a:defRPr sz="3600"/>
            </a:lvl3pPr>
            <a:lvl4pPr lvl="3" rtl="0" algn="ctr">
              <a:spcBef>
                <a:spcPts val="0"/>
              </a:spcBef>
              <a:spcAft>
                <a:spcPts val="0"/>
              </a:spcAft>
              <a:buSzPts val="3600"/>
              <a:buChar char="●"/>
              <a:defRPr sz="3600"/>
            </a:lvl4pPr>
            <a:lvl5pPr lvl="4" rtl="0" algn="ctr">
              <a:spcBef>
                <a:spcPts val="0"/>
              </a:spcBef>
              <a:spcAft>
                <a:spcPts val="0"/>
              </a:spcAft>
              <a:buSzPts val="3600"/>
              <a:buChar char="○"/>
              <a:defRPr sz="3600"/>
            </a:lvl5pPr>
            <a:lvl6pPr lvl="5" rtl="0" algn="ctr">
              <a:spcBef>
                <a:spcPts val="0"/>
              </a:spcBef>
              <a:spcAft>
                <a:spcPts val="0"/>
              </a:spcAft>
              <a:buSzPts val="3600"/>
              <a:buChar char="■"/>
              <a:defRPr sz="3600"/>
            </a:lvl6pPr>
            <a:lvl7pPr lvl="6" rtl="0" algn="ctr">
              <a:spcBef>
                <a:spcPts val="0"/>
              </a:spcBef>
              <a:spcAft>
                <a:spcPts val="0"/>
              </a:spcAft>
              <a:buSzPts val="3600"/>
              <a:buChar char="●"/>
              <a:defRPr sz="3600"/>
            </a:lvl7pPr>
            <a:lvl8pPr lvl="7" rtl="0" algn="ctr">
              <a:spcBef>
                <a:spcPts val="0"/>
              </a:spcBef>
              <a:spcAft>
                <a:spcPts val="0"/>
              </a:spcAft>
              <a:buSzPts val="3600"/>
              <a:buChar char="○"/>
              <a:defRPr sz="3600"/>
            </a:lvl8pPr>
            <a:lvl9pPr lvl="8" rtl="0" algn="ctr">
              <a:spcBef>
                <a:spcPts val="0"/>
              </a:spcBef>
              <a:spcAft>
                <a:spcPts val="0"/>
              </a:spcAft>
              <a:buSzPts val="3600"/>
              <a:buChar char="■"/>
              <a:defRPr sz="3600"/>
            </a:lvl9pPr>
          </a:lstStyle>
          <a:p/>
        </p:txBody>
      </p:sp>
      <p:sp>
        <p:nvSpPr>
          <p:cNvPr id="2049" name="Google Shape;2049;p161"/>
          <p:cNvSpPr/>
          <p:nvPr/>
        </p:nvSpPr>
        <p:spPr>
          <a:xfrm>
            <a:off x="8698265" y="4870865"/>
            <a:ext cx="136800" cy="139800"/>
          </a:xfrm>
          <a:prstGeom prst="ellipse">
            <a:avLst/>
          </a:pr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0" name="Google Shape;2050;p161"/>
          <p:cNvSpPr txBox="1"/>
          <p:nvPr>
            <p:ph idx="12" type="sldNum"/>
          </p:nvPr>
        </p:nvSpPr>
        <p:spPr>
          <a:xfrm>
            <a:off x="290521" y="4874925"/>
            <a:ext cx="312300" cy="131700"/>
          </a:xfrm>
          <a:prstGeom prst="rect">
            <a:avLst/>
          </a:prstGeom>
          <a:noFill/>
          <a:ln>
            <a:noFill/>
          </a:ln>
        </p:spPr>
        <p:txBody>
          <a:bodyPr anchorCtr="0" anchor="ctr" bIns="0" lIns="0" spcFirstLastPara="1" rIns="0" wrap="square" tIns="0">
            <a:noAutofit/>
          </a:bodyPr>
          <a:lstStyle>
            <a:lvl1pPr indent="0" lvl="0"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1pPr>
            <a:lvl2pPr indent="0" lvl="1"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2pPr>
            <a:lvl3pPr indent="0" lvl="2"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3pPr>
            <a:lvl4pPr indent="0" lvl="3"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4pPr>
            <a:lvl5pPr indent="0" lvl="4"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5pPr>
            <a:lvl6pPr indent="0" lvl="5"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6pPr>
            <a:lvl7pPr indent="0" lvl="6"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7pPr>
            <a:lvl8pPr indent="0" lvl="7"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8pPr>
            <a:lvl9pPr indent="0" lvl="8"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9pPr>
          </a:lstStyle>
          <a:p>
            <a:pPr indent="0" lvl="0" marL="0" rtl="0" algn="l">
              <a:spcBef>
                <a:spcPts val="0"/>
              </a:spcBef>
              <a:spcAft>
                <a:spcPts val="0"/>
              </a:spcAft>
              <a:buNone/>
            </a:pPr>
            <a:fld id="{00000000-1234-1234-1234-123412341234}" type="slidenum">
              <a:rPr lang="en"/>
              <a:t>‹#›</a:t>
            </a:fld>
            <a:endParaRPr/>
          </a:p>
        </p:txBody>
      </p:sp>
      <p:sp>
        <p:nvSpPr>
          <p:cNvPr id="2051" name="Google Shape;2051;p161"/>
          <p:cNvSpPr txBox="1"/>
          <p:nvPr/>
        </p:nvSpPr>
        <p:spPr>
          <a:xfrm>
            <a:off x="1206943" y="4874925"/>
            <a:ext cx="1577100" cy="131700"/>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Clr>
                <a:srgbClr val="000000"/>
              </a:buClr>
              <a:buSzPts val="600"/>
              <a:buFont typeface="Arial"/>
              <a:buNone/>
            </a:pPr>
            <a:r>
              <a:rPr lang="en" sz="600">
                <a:solidFill>
                  <a:schemeClr val="dk2"/>
                </a:solidFill>
                <a:latin typeface="Helvetica Neue"/>
                <a:ea typeface="Helvetica Neue"/>
                <a:cs typeface="Helvetica Neue"/>
                <a:sym typeface="Helvetica Neue"/>
              </a:rPr>
              <a:t>2022 © AppFolio, Inc. Confidential</a:t>
            </a:r>
            <a:endParaRPr sz="600">
              <a:solidFill>
                <a:schemeClr val="dk2"/>
              </a:solidFill>
              <a:latin typeface="Helvetica Neue"/>
              <a:ea typeface="Helvetica Neue"/>
              <a:cs typeface="Helvetica Neue"/>
              <a:sym typeface="Helvetica Neue"/>
            </a:endParaRPr>
          </a:p>
        </p:txBody>
      </p:sp>
      <p:grpSp>
        <p:nvGrpSpPr>
          <p:cNvPr id="2052" name="Google Shape;2052;p161"/>
          <p:cNvGrpSpPr/>
          <p:nvPr/>
        </p:nvGrpSpPr>
        <p:grpSpPr>
          <a:xfrm>
            <a:off x="8684368" y="4856161"/>
            <a:ext cx="164601" cy="164574"/>
            <a:chOff x="5701200" y="2981425"/>
            <a:chExt cx="927850" cy="905250"/>
          </a:xfrm>
        </p:grpSpPr>
        <p:sp>
          <p:nvSpPr>
            <p:cNvPr id="2053" name="Google Shape;2053;p161"/>
            <p:cNvSpPr/>
            <p:nvPr/>
          </p:nvSpPr>
          <p:spPr>
            <a:xfrm>
              <a:off x="5701200" y="2981425"/>
              <a:ext cx="927850" cy="905250"/>
            </a:xfrm>
            <a:custGeom>
              <a:rect b="b" l="l" r="r" t="t"/>
              <a:pathLst>
                <a:path extrusionOk="0" h="36210" w="37114">
                  <a:moveTo>
                    <a:pt x="20237" y="5748"/>
                  </a:moveTo>
                  <a:lnTo>
                    <a:pt x="20587" y="5761"/>
                  </a:lnTo>
                  <a:lnTo>
                    <a:pt x="20925" y="5788"/>
                  </a:lnTo>
                  <a:lnTo>
                    <a:pt x="21262" y="5815"/>
                  </a:lnTo>
                  <a:lnTo>
                    <a:pt x="21599" y="5869"/>
                  </a:lnTo>
                  <a:lnTo>
                    <a:pt x="21936" y="5923"/>
                  </a:lnTo>
                  <a:lnTo>
                    <a:pt x="22274" y="5991"/>
                  </a:lnTo>
                  <a:lnTo>
                    <a:pt x="22597" y="6072"/>
                  </a:lnTo>
                  <a:lnTo>
                    <a:pt x="22921" y="6166"/>
                  </a:lnTo>
                  <a:lnTo>
                    <a:pt x="23245" y="6260"/>
                  </a:lnTo>
                  <a:lnTo>
                    <a:pt x="23569" y="6368"/>
                  </a:lnTo>
                  <a:lnTo>
                    <a:pt x="23893" y="6503"/>
                  </a:lnTo>
                  <a:lnTo>
                    <a:pt x="24203" y="6625"/>
                  </a:lnTo>
                  <a:lnTo>
                    <a:pt x="24513" y="6773"/>
                  </a:lnTo>
                  <a:lnTo>
                    <a:pt x="24823" y="6922"/>
                  </a:lnTo>
                  <a:lnTo>
                    <a:pt x="25120" y="7083"/>
                  </a:lnTo>
                  <a:lnTo>
                    <a:pt x="25417" y="7272"/>
                  </a:lnTo>
                  <a:lnTo>
                    <a:pt x="25714" y="7488"/>
                  </a:lnTo>
                  <a:lnTo>
                    <a:pt x="26011" y="7731"/>
                  </a:lnTo>
                  <a:lnTo>
                    <a:pt x="26307" y="8001"/>
                  </a:lnTo>
                  <a:lnTo>
                    <a:pt x="26604" y="8298"/>
                  </a:lnTo>
                  <a:lnTo>
                    <a:pt x="26887" y="8621"/>
                  </a:lnTo>
                  <a:lnTo>
                    <a:pt x="27157" y="8972"/>
                  </a:lnTo>
                  <a:lnTo>
                    <a:pt x="27292" y="9174"/>
                  </a:lnTo>
                  <a:lnTo>
                    <a:pt x="27414" y="9363"/>
                  </a:lnTo>
                  <a:lnTo>
                    <a:pt x="27535" y="9579"/>
                  </a:lnTo>
                  <a:lnTo>
                    <a:pt x="27656" y="9795"/>
                  </a:lnTo>
                  <a:lnTo>
                    <a:pt x="27764" y="10024"/>
                  </a:lnTo>
                  <a:lnTo>
                    <a:pt x="27872" y="10254"/>
                  </a:lnTo>
                  <a:lnTo>
                    <a:pt x="27967" y="10497"/>
                  </a:lnTo>
                  <a:lnTo>
                    <a:pt x="28061" y="10753"/>
                  </a:lnTo>
                  <a:lnTo>
                    <a:pt x="28142" y="11023"/>
                  </a:lnTo>
                  <a:lnTo>
                    <a:pt x="28223" y="11292"/>
                  </a:lnTo>
                  <a:lnTo>
                    <a:pt x="28290" y="11576"/>
                  </a:lnTo>
                  <a:lnTo>
                    <a:pt x="28358" y="11873"/>
                  </a:lnTo>
                  <a:lnTo>
                    <a:pt x="28412" y="12169"/>
                  </a:lnTo>
                  <a:lnTo>
                    <a:pt x="28452" y="12493"/>
                  </a:lnTo>
                  <a:lnTo>
                    <a:pt x="28493" y="12817"/>
                  </a:lnTo>
                  <a:lnTo>
                    <a:pt x="28520" y="13154"/>
                  </a:lnTo>
                  <a:lnTo>
                    <a:pt x="28533" y="13491"/>
                  </a:lnTo>
                  <a:lnTo>
                    <a:pt x="28533" y="13856"/>
                  </a:lnTo>
                  <a:lnTo>
                    <a:pt x="28533" y="15893"/>
                  </a:lnTo>
                  <a:lnTo>
                    <a:pt x="28560" y="17039"/>
                  </a:lnTo>
                  <a:lnTo>
                    <a:pt x="28560" y="18186"/>
                  </a:lnTo>
                  <a:lnTo>
                    <a:pt x="28560" y="19319"/>
                  </a:lnTo>
                  <a:lnTo>
                    <a:pt x="28533" y="20412"/>
                  </a:lnTo>
                  <a:lnTo>
                    <a:pt x="28506" y="20938"/>
                  </a:lnTo>
                  <a:lnTo>
                    <a:pt x="28479" y="21451"/>
                  </a:lnTo>
                  <a:lnTo>
                    <a:pt x="28425" y="21937"/>
                  </a:lnTo>
                  <a:lnTo>
                    <a:pt x="28371" y="22395"/>
                  </a:lnTo>
                  <a:lnTo>
                    <a:pt x="28304" y="22827"/>
                  </a:lnTo>
                  <a:lnTo>
                    <a:pt x="28223" y="23218"/>
                  </a:lnTo>
                  <a:lnTo>
                    <a:pt x="28142" y="23582"/>
                  </a:lnTo>
                  <a:lnTo>
                    <a:pt x="28034" y="23906"/>
                  </a:lnTo>
                  <a:lnTo>
                    <a:pt x="27845" y="24392"/>
                  </a:lnTo>
                  <a:lnTo>
                    <a:pt x="27629" y="24864"/>
                  </a:lnTo>
                  <a:lnTo>
                    <a:pt x="27387" y="25323"/>
                  </a:lnTo>
                  <a:lnTo>
                    <a:pt x="27117" y="25768"/>
                  </a:lnTo>
                  <a:lnTo>
                    <a:pt x="26833" y="26200"/>
                  </a:lnTo>
                  <a:lnTo>
                    <a:pt x="26523" y="26618"/>
                  </a:lnTo>
                  <a:lnTo>
                    <a:pt x="26199" y="27009"/>
                  </a:lnTo>
                  <a:lnTo>
                    <a:pt x="25835" y="27400"/>
                  </a:lnTo>
                  <a:lnTo>
                    <a:pt x="25471" y="27751"/>
                  </a:lnTo>
                  <a:lnTo>
                    <a:pt x="25080" y="28088"/>
                  </a:lnTo>
                  <a:lnTo>
                    <a:pt x="24661" y="28412"/>
                  </a:lnTo>
                  <a:lnTo>
                    <a:pt x="24243" y="28709"/>
                  </a:lnTo>
                  <a:lnTo>
                    <a:pt x="23798" y="28979"/>
                  </a:lnTo>
                  <a:lnTo>
                    <a:pt x="23353" y="29222"/>
                  </a:lnTo>
                  <a:lnTo>
                    <a:pt x="22881" y="29451"/>
                  </a:lnTo>
                  <a:lnTo>
                    <a:pt x="22409" y="29640"/>
                  </a:lnTo>
                  <a:lnTo>
                    <a:pt x="22287" y="29694"/>
                  </a:lnTo>
                  <a:lnTo>
                    <a:pt x="21788" y="29869"/>
                  </a:lnTo>
                  <a:lnTo>
                    <a:pt x="21289" y="30031"/>
                  </a:lnTo>
                  <a:lnTo>
                    <a:pt x="20776" y="30152"/>
                  </a:lnTo>
                  <a:lnTo>
                    <a:pt x="20264" y="30260"/>
                  </a:lnTo>
                  <a:lnTo>
                    <a:pt x="19737" y="30341"/>
                  </a:lnTo>
                  <a:lnTo>
                    <a:pt x="19211" y="30395"/>
                  </a:lnTo>
                  <a:lnTo>
                    <a:pt x="18685" y="30422"/>
                  </a:lnTo>
                  <a:lnTo>
                    <a:pt x="17484" y="30422"/>
                  </a:lnTo>
                  <a:lnTo>
                    <a:pt x="17134" y="30395"/>
                  </a:lnTo>
                  <a:lnTo>
                    <a:pt x="16769" y="30368"/>
                  </a:lnTo>
                  <a:lnTo>
                    <a:pt x="16405" y="30328"/>
                  </a:lnTo>
                  <a:lnTo>
                    <a:pt x="16027" y="30274"/>
                  </a:lnTo>
                  <a:lnTo>
                    <a:pt x="15650" y="30193"/>
                  </a:lnTo>
                  <a:lnTo>
                    <a:pt x="15272" y="30112"/>
                  </a:lnTo>
                  <a:lnTo>
                    <a:pt x="14894" y="30017"/>
                  </a:lnTo>
                  <a:lnTo>
                    <a:pt x="14517" y="29910"/>
                  </a:lnTo>
                  <a:lnTo>
                    <a:pt x="14139" y="29788"/>
                  </a:lnTo>
                  <a:lnTo>
                    <a:pt x="13761" y="29653"/>
                  </a:lnTo>
                  <a:lnTo>
                    <a:pt x="13383" y="29505"/>
                  </a:lnTo>
                  <a:lnTo>
                    <a:pt x="13019" y="29343"/>
                  </a:lnTo>
                  <a:lnTo>
                    <a:pt x="12655" y="29168"/>
                  </a:lnTo>
                  <a:lnTo>
                    <a:pt x="12304" y="28979"/>
                  </a:lnTo>
                  <a:lnTo>
                    <a:pt x="11967" y="28776"/>
                  </a:lnTo>
                  <a:lnTo>
                    <a:pt x="11630" y="28560"/>
                  </a:lnTo>
                  <a:lnTo>
                    <a:pt x="11306" y="28345"/>
                  </a:lnTo>
                  <a:lnTo>
                    <a:pt x="10982" y="28102"/>
                  </a:lnTo>
                  <a:lnTo>
                    <a:pt x="10685" y="27859"/>
                  </a:lnTo>
                  <a:lnTo>
                    <a:pt x="10402" y="27603"/>
                  </a:lnTo>
                  <a:lnTo>
                    <a:pt x="10132" y="27319"/>
                  </a:lnTo>
                  <a:lnTo>
                    <a:pt x="9889" y="27036"/>
                  </a:lnTo>
                  <a:lnTo>
                    <a:pt x="9646" y="26739"/>
                  </a:lnTo>
                  <a:lnTo>
                    <a:pt x="9431" y="26429"/>
                  </a:lnTo>
                  <a:lnTo>
                    <a:pt x="9242" y="26119"/>
                  </a:lnTo>
                  <a:lnTo>
                    <a:pt x="9066" y="25781"/>
                  </a:lnTo>
                  <a:lnTo>
                    <a:pt x="8918" y="25444"/>
                  </a:lnTo>
                  <a:lnTo>
                    <a:pt x="8797" y="25080"/>
                  </a:lnTo>
                  <a:lnTo>
                    <a:pt x="8702" y="24716"/>
                  </a:lnTo>
                  <a:lnTo>
                    <a:pt x="8621" y="24338"/>
                  </a:lnTo>
                  <a:lnTo>
                    <a:pt x="8581" y="23960"/>
                  </a:lnTo>
                  <a:lnTo>
                    <a:pt x="8567" y="23555"/>
                  </a:lnTo>
                  <a:lnTo>
                    <a:pt x="8581" y="23097"/>
                  </a:lnTo>
                  <a:lnTo>
                    <a:pt x="8608" y="22840"/>
                  </a:lnTo>
                  <a:lnTo>
                    <a:pt x="8635" y="22598"/>
                  </a:lnTo>
                  <a:lnTo>
                    <a:pt x="8675" y="22328"/>
                  </a:lnTo>
                  <a:lnTo>
                    <a:pt x="8729" y="22071"/>
                  </a:lnTo>
                  <a:lnTo>
                    <a:pt x="8797" y="21802"/>
                  </a:lnTo>
                  <a:lnTo>
                    <a:pt x="8877" y="21518"/>
                  </a:lnTo>
                  <a:lnTo>
                    <a:pt x="8972" y="21249"/>
                  </a:lnTo>
                  <a:lnTo>
                    <a:pt x="9080" y="20965"/>
                  </a:lnTo>
                  <a:lnTo>
                    <a:pt x="9201" y="20682"/>
                  </a:lnTo>
                  <a:lnTo>
                    <a:pt x="9350" y="20399"/>
                  </a:lnTo>
                  <a:lnTo>
                    <a:pt x="9512" y="20129"/>
                  </a:lnTo>
                  <a:lnTo>
                    <a:pt x="9700" y="19846"/>
                  </a:lnTo>
                  <a:lnTo>
                    <a:pt x="9903" y="19562"/>
                  </a:lnTo>
                  <a:lnTo>
                    <a:pt x="10132" y="19292"/>
                  </a:lnTo>
                  <a:lnTo>
                    <a:pt x="10388" y="19023"/>
                  </a:lnTo>
                  <a:lnTo>
                    <a:pt x="10658" y="18766"/>
                  </a:lnTo>
                  <a:lnTo>
                    <a:pt x="10955" y="18510"/>
                  </a:lnTo>
                  <a:lnTo>
                    <a:pt x="11279" y="18254"/>
                  </a:lnTo>
                  <a:lnTo>
                    <a:pt x="11630" y="18011"/>
                  </a:lnTo>
                  <a:lnTo>
                    <a:pt x="12007" y="17781"/>
                  </a:lnTo>
                  <a:lnTo>
                    <a:pt x="12426" y="17552"/>
                  </a:lnTo>
                  <a:lnTo>
                    <a:pt x="12857" y="17350"/>
                  </a:lnTo>
                  <a:lnTo>
                    <a:pt x="13329" y="17147"/>
                  </a:lnTo>
                  <a:lnTo>
                    <a:pt x="13829" y="16959"/>
                  </a:lnTo>
                  <a:lnTo>
                    <a:pt x="14368" y="16770"/>
                  </a:lnTo>
                  <a:lnTo>
                    <a:pt x="14935" y="16621"/>
                  </a:lnTo>
                  <a:lnTo>
                    <a:pt x="15542" y="16473"/>
                  </a:lnTo>
                  <a:lnTo>
                    <a:pt x="16176" y="16338"/>
                  </a:lnTo>
                  <a:lnTo>
                    <a:pt x="16864" y="16230"/>
                  </a:lnTo>
                  <a:lnTo>
                    <a:pt x="17579" y="16122"/>
                  </a:lnTo>
                  <a:lnTo>
                    <a:pt x="18240" y="16041"/>
                  </a:lnTo>
                  <a:lnTo>
                    <a:pt x="19292" y="15933"/>
                  </a:lnTo>
                  <a:lnTo>
                    <a:pt x="20331" y="15785"/>
                  </a:lnTo>
                  <a:lnTo>
                    <a:pt x="21370" y="15623"/>
                  </a:lnTo>
                  <a:lnTo>
                    <a:pt x="22409" y="15434"/>
                  </a:lnTo>
                  <a:lnTo>
                    <a:pt x="22773" y="15340"/>
                  </a:lnTo>
                  <a:lnTo>
                    <a:pt x="23097" y="15245"/>
                  </a:lnTo>
                  <a:lnTo>
                    <a:pt x="23393" y="15151"/>
                  </a:lnTo>
                  <a:lnTo>
                    <a:pt x="23650" y="15043"/>
                  </a:lnTo>
                  <a:lnTo>
                    <a:pt x="23866" y="14921"/>
                  </a:lnTo>
                  <a:lnTo>
                    <a:pt x="24054" y="14800"/>
                  </a:lnTo>
                  <a:lnTo>
                    <a:pt x="24216" y="14665"/>
                  </a:lnTo>
                  <a:lnTo>
                    <a:pt x="24351" y="14530"/>
                  </a:lnTo>
                  <a:lnTo>
                    <a:pt x="24473" y="14395"/>
                  </a:lnTo>
                  <a:lnTo>
                    <a:pt x="24554" y="14260"/>
                  </a:lnTo>
                  <a:lnTo>
                    <a:pt x="24621" y="14112"/>
                  </a:lnTo>
                  <a:lnTo>
                    <a:pt x="24675" y="13977"/>
                  </a:lnTo>
                  <a:lnTo>
                    <a:pt x="24715" y="13829"/>
                  </a:lnTo>
                  <a:lnTo>
                    <a:pt x="24729" y="13694"/>
                  </a:lnTo>
                  <a:lnTo>
                    <a:pt x="24742" y="13559"/>
                  </a:lnTo>
                  <a:lnTo>
                    <a:pt x="24756" y="13424"/>
                  </a:lnTo>
                  <a:lnTo>
                    <a:pt x="24769" y="13276"/>
                  </a:lnTo>
                  <a:lnTo>
                    <a:pt x="24769" y="13127"/>
                  </a:lnTo>
                  <a:lnTo>
                    <a:pt x="24756" y="12817"/>
                  </a:lnTo>
                  <a:lnTo>
                    <a:pt x="24715" y="12534"/>
                  </a:lnTo>
                  <a:lnTo>
                    <a:pt x="24675" y="12385"/>
                  </a:lnTo>
                  <a:lnTo>
                    <a:pt x="24635" y="12237"/>
                  </a:lnTo>
                  <a:lnTo>
                    <a:pt x="24581" y="12102"/>
                  </a:lnTo>
                  <a:lnTo>
                    <a:pt x="24527" y="11967"/>
                  </a:lnTo>
                  <a:lnTo>
                    <a:pt x="24392" y="11697"/>
                  </a:lnTo>
                  <a:lnTo>
                    <a:pt x="24230" y="11454"/>
                  </a:lnTo>
                  <a:lnTo>
                    <a:pt x="24135" y="11333"/>
                  </a:lnTo>
                  <a:lnTo>
                    <a:pt x="24041" y="11225"/>
                  </a:lnTo>
                  <a:lnTo>
                    <a:pt x="23879" y="11050"/>
                  </a:lnTo>
                  <a:lnTo>
                    <a:pt x="23717" y="10888"/>
                  </a:lnTo>
                  <a:lnTo>
                    <a:pt x="23528" y="10726"/>
                  </a:lnTo>
                  <a:lnTo>
                    <a:pt x="23326" y="10591"/>
                  </a:lnTo>
                  <a:lnTo>
                    <a:pt x="23110" y="10470"/>
                  </a:lnTo>
                  <a:lnTo>
                    <a:pt x="22867" y="10348"/>
                  </a:lnTo>
                  <a:lnTo>
                    <a:pt x="22611" y="10240"/>
                  </a:lnTo>
                  <a:lnTo>
                    <a:pt x="22341" y="10146"/>
                  </a:lnTo>
                  <a:lnTo>
                    <a:pt x="22058" y="10065"/>
                  </a:lnTo>
                  <a:lnTo>
                    <a:pt x="21748" y="9997"/>
                  </a:lnTo>
                  <a:lnTo>
                    <a:pt x="21424" y="9930"/>
                  </a:lnTo>
                  <a:lnTo>
                    <a:pt x="21086" y="9889"/>
                  </a:lnTo>
                  <a:lnTo>
                    <a:pt x="20722" y="9849"/>
                  </a:lnTo>
                  <a:lnTo>
                    <a:pt x="20344" y="9822"/>
                  </a:lnTo>
                  <a:lnTo>
                    <a:pt x="19953" y="9809"/>
                  </a:lnTo>
                  <a:lnTo>
                    <a:pt x="19535" y="9795"/>
                  </a:lnTo>
                  <a:lnTo>
                    <a:pt x="19157" y="9809"/>
                  </a:lnTo>
                  <a:lnTo>
                    <a:pt x="18780" y="9822"/>
                  </a:lnTo>
                  <a:lnTo>
                    <a:pt x="18429" y="9849"/>
                  </a:lnTo>
                  <a:lnTo>
                    <a:pt x="18092" y="9889"/>
                  </a:lnTo>
                  <a:lnTo>
                    <a:pt x="17781" y="9930"/>
                  </a:lnTo>
                  <a:lnTo>
                    <a:pt x="17484" y="9984"/>
                  </a:lnTo>
                  <a:lnTo>
                    <a:pt x="17188" y="10051"/>
                  </a:lnTo>
                  <a:lnTo>
                    <a:pt x="16931" y="10132"/>
                  </a:lnTo>
                  <a:lnTo>
                    <a:pt x="16675" y="10213"/>
                  </a:lnTo>
                  <a:lnTo>
                    <a:pt x="16432" y="10308"/>
                  </a:lnTo>
                  <a:lnTo>
                    <a:pt x="16203" y="10416"/>
                  </a:lnTo>
                  <a:lnTo>
                    <a:pt x="16001" y="10524"/>
                  </a:lnTo>
                  <a:lnTo>
                    <a:pt x="15798" y="10631"/>
                  </a:lnTo>
                  <a:lnTo>
                    <a:pt x="15609" y="10753"/>
                  </a:lnTo>
                  <a:lnTo>
                    <a:pt x="15434" y="10888"/>
                  </a:lnTo>
                  <a:lnTo>
                    <a:pt x="15272" y="11023"/>
                  </a:lnTo>
                  <a:lnTo>
                    <a:pt x="15124" y="11171"/>
                  </a:lnTo>
                  <a:lnTo>
                    <a:pt x="14989" y="11319"/>
                  </a:lnTo>
                  <a:lnTo>
                    <a:pt x="14854" y="11468"/>
                  </a:lnTo>
                  <a:lnTo>
                    <a:pt x="14732" y="11630"/>
                  </a:lnTo>
                  <a:lnTo>
                    <a:pt x="14624" y="11792"/>
                  </a:lnTo>
                  <a:lnTo>
                    <a:pt x="14517" y="11954"/>
                  </a:lnTo>
                  <a:lnTo>
                    <a:pt x="14422" y="12129"/>
                  </a:lnTo>
                  <a:lnTo>
                    <a:pt x="14341" y="12304"/>
                  </a:lnTo>
                  <a:lnTo>
                    <a:pt x="14179" y="12669"/>
                  </a:lnTo>
                  <a:lnTo>
                    <a:pt x="14058" y="13046"/>
                  </a:lnTo>
                  <a:lnTo>
                    <a:pt x="13950" y="13424"/>
                  </a:lnTo>
                  <a:lnTo>
                    <a:pt x="13856" y="13815"/>
                  </a:lnTo>
                  <a:lnTo>
                    <a:pt x="13815" y="14004"/>
                  </a:lnTo>
                  <a:lnTo>
                    <a:pt x="13761" y="14179"/>
                  </a:lnTo>
                  <a:lnTo>
                    <a:pt x="13694" y="14341"/>
                  </a:lnTo>
                  <a:lnTo>
                    <a:pt x="13613" y="14503"/>
                  </a:lnTo>
                  <a:lnTo>
                    <a:pt x="13505" y="14652"/>
                  </a:lnTo>
                  <a:lnTo>
                    <a:pt x="13397" y="14800"/>
                  </a:lnTo>
                  <a:lnTo>
                    <a:pt x="13262" y="14935"/>
                  </a:lnTo>
                  <a:lnTo>
                    <a:pt x="13127" y="15043"/>
                  </a:lnTo>
                  <a:lnTo>
                    <a:pt x="12979" y="15151"/>
                  </a:lnTo>
                  <a:lnTo>
                    <a:pt x="12817" y="15245"/>
                  </a:lnTo>
                  <a:lnTo>
                    <a:pt x="12655" y="15313"/>
                  </a:lnTo>
                  <a:lnTo>
                    <a:pt x="12479" y="15380"/>
                  </a:lnTo>
                  <a:lnTo>
                    <a:pt x="12304" y="15421"/>
                  </a:lnTo>
                  <a:lnTo>
                    <a:pt x="12115" y="15448"/>
                  </a:lnTo>
                  <a:lnTo>
                    <a:pt x="11751" y="15448"/>
                  </a:lnTo>
                  <a:lnTo>
                    <a:pt x="11562" y="15434"/>
                  </a:lnTo>
                  <a:lnTo>
                    <a:pt x="11373" y="15407"/>
                  </a:lnTo>
                  <a:lnTo>
                    <a:pt x="11184" y="15367"/>
                  </a:lnTo>
                  <a:lnTo>
                    <a:pt x="10995" y="15313"/>
                  </a:lnTo>
                  <a:lnTo>
                    <a:pt x="10820" y="15232"/>
                  </a:lnTo>
                  <a:lnTo>
                    <a:pt x="10645" y="15137"/>
                  </a:lnTo>
                  <a:lnTo>
                    <a:pt x="10496" y="15029"/>
                  </a:lnTo>
                  <a:lnTo>
                    <a:pt x="10334" y="14908"/>
                  </a:lnTo>
                  <a:lnTo>
                    <a:pt x="10200" y="14773"/>
                  </a:lnTo>
                  <a:lnTo>
                    <a:pt x="10078" y="14625"/>
                  </a:lnTo>
                  <a:lnTo>
                    <a:pt x="9970" y="14463"/>
                  </a:lnTo>
                  <a:lnTo>
                    <a:pt x="9876" y="14287"/>
                  </a:lnTo>
                  <a:lnTo>
                    <a:pt x="9795" y="14112"/>
                  </a:lnTo>
                  <a:lnTo>
                    <a:pt x="9741" y="13937"/>
                  </a:lnTo>
                  <a:lnTo>
                    <a:pt x="9687" y="13748"/>
                  </a:lnTo>
                  <a:lnTo>
                    <a:pt x="9660" y="13545"/>
                  </a:lnTo>
                  <a:lnTo>
                    <a:pt x="9660" y="13424"/>
                  </a:lnTo>
                  <a:lnTo>
                    <a:pt x="9700" y="13127"/>
                  </a:lnTo>
                  <a:lnTo>
                    <a:pt x="9741" y="12817"/>
                  </a:lnTo>
                  <a:lnTo>
                    <a:pt x="9795" y="12520"/>
                  </a:lnTo>
                  <a:lnTo>
                    <a:pt x="9849" y="12223"/>
                  </a:lnTo>
                  <a:lnTo>
                    <a:pt x="9930" y="11927"/>
                  </a:lnTo>
                  <a:lnTo>
                    <a:pt x="10011" y="11643"/>
                  </a:lnTo>
                  <a:lnTo>
                    <a:pt x="10105" y="11360"/>
                  </a:lnTo>
                  <a:lnTo>
                    <a:pt x="10213" y="11077"/>
                  </a:lnTo>
                  <a:lnTo>
                    <a:pt x="10334" y="10793"/>
                  </a:lnTo>
                  <a:lnTo>
                    <a:pt x="10456" y="10524"/>
                  </a:lnTo>
                  <a:lnTo>
                    <a:pt x="10591" y="10254"/>
                  </a:lnTo>
                  <a:lnTo>
                    <a:pt x="10739" y="9984"/>
                  </a:lnTo>
                  <a:lnTo>
                    <a:pt x="10901" y="9728"/>
                  </a:lnTo>
                  <a:lnTo>
                    <a:pt x="11063" y="9471"/>
                  </a:lnTo>
                  <a:lnTo>
                    <a:pt x="11252" y="9228"/>
                  </a:lnTo>
                  <a:lnTo>
                    <a:pt x="11427" y="8986"/>
                  </a:lnTo>
                  <a:lnTo>
                    <a:pt x="11603" y="8783"/>
                  </a:lnTo>
                  <a:lnTo>
                    <a:pt x="11778" y="8594"/>
                  </a:lnTo>
                  <a:lnTo>
                    <a:pt x="11953" y="8405"/>
                  </a:lnTo>
                  <a:lnTo>
                    <a:pt x="12142" y="8230"/>
                  </a:lnTo>
                  <a:lnTo>
                    <a:pt x="12345" y="8055"/>
                  </a:lnTo>
                  <a:lnTo>
                    <a:pt x="12547" y="7893"/>
                  </a:lnTo>
                  <a:lnTo>
                    <a:pt x="12749" y="7731"/>
                  </a:lnTo>
                  <a:lnTo>
                    <a:pt x="12965" y="7569"/>
                  </a:lnTo>
                  <a:lnTo>
                    <a:pt x="13181" y="7421"/>
                  </a:lnTo>
                  <a:lnTo>
                    <a:pt x="13410" y="7286"/>
                  </a:lnTo>
                  <a:lnTo>
                    <a:pt x="13640" y="7151"/>
                  </a:lnTo>
                  <a:lnTo>
                    <a:pt x="13869" y="7016"/>
                  </a:lnTo>
                  <a:lnTo>
                    <a:pt x="14125" y="6895"/>
                  </a:lnTo>
                  <a:lnTo>
                    <a:pt x="14368" y="6773"/>
                  </a:lnTo>
                  <a:lnTo>
                    <a:pt x="14624" y="6665"/>
                  </a:lnTo>
                  <a:lnTo>
                    <a:pt x="14881" y="6557"/>
                  </a:lnTo>
                  <a:lnTo>
                    <a:pt x="15434" y="6368"/>
                  </a:lnTo>
                  <a:lnTo>
                    <a:pt x="16001" y="6207"/>
                  </a:lnTo>
                  <a:lnTo>
                    <a:pt x="16581" y="6058"/>
                  </a:lnTo>
                  <a:lnTo>
                    <a:pt x="17201" y="5950"/>
                  </a:lnTo>
                  <a:lnTo>
                    <a:pt x="17835" y="5856"/>
                  </a:lnTo>
                  <a:lnTo>
                    <a:pt x="18496" y="5802"/>
                  </a:lnTo>
                  <a:lnTo>
                    <a:pt x="19184" y="5761"/>
                  </a:lnTo>
                  <a:lnTo>
                    <a:pt x="19899" y="5748"/>
                  </a:lnTo>
                  <a:close/>
                  <a:moveTo>
                    <a:pt x="18523" y="1"/>
                  </a:moveTo>
                  <a:lnTo>
                    <a:pt x="18038" y="14"/>
                  </a:lnTo>
                  <a:lnTo>
                    <a:pt x="17565" y="28"/>
                  </a:lnTo>
                  <a:lnTo>
                    <a:pt x="17093" y="55"/>
                  </a:lnTo>
                  <a:lnTo>
                    <a:pt x="16621" y="95"/>
                  </a:lnTo>
                  <a:lnTo>
                    <a:pt x="16149" y="149"/>
                  </a:lnTo>
                  <a:lnTo>
                    <a:pt x="15690" y="203"/>
                  </a:lnTo>
                  <a:lnTo>
                    <a:pt x="15232" y="271"/>
                  </a:lnTo>
                  <a:lnTo>
                    <a:pt x="14773" y="352"/>
                  </a:lnTo>
                  <a:lnTo>
                    <a:pt x="14328" y="446"/>
                  </a:lnTo>
                  <a:lnTo>
                    <a:pt x="13882" y="540"/>
                  </a:lnTo>
                  <a:lnTo>
                    <a:pt x="13437" y="648"/>
                  </a:lnTo>
                  <a:lnTo>
                    <a:pt x="12992" y="770"/>
                  </a:lnTo>
                  <a:lnTo>
                    <a:pt x="12560" y="905"/>
                  </a:lnTo>
                  <a:lnTo>
                    <a:pt x="12129" y="1040"/>
                  </a:lnTo>
                  <a:lnTo>
                    <a:pt x="11711" y="1201"/>
                  </a:lnTo>
                  <a:lnTo>
                    <a:pt x="11292" y="1350"/>
                  </a:lnTo>
                  <a:lnTo>
                    <a:pt x="10874" y="1525"/>
                  </a:lnTo>
                  <a:lnTo>
                    <a:pt x="10469" y="1701"/>
                  </a:lnTo>
                  <a:lnTo>
                    <a:pt x="10065" y="1890"/>
                  </a:lnTo>
                  <a:lnTo>
                    <a:pt x="9673" y="2078"/>
                  </a:lnTo>
                  <a:lnTo>
                    <a:pt x="9282" y="2294"/>
                  </a:lnTo>
                  <a:lnTo>
                    <a:pt x="8891" y="2497"/>
                  </a:lnTo>
                  <a:lnTo>
                    <a:pt x="8513" y="2726"/>
                  </a:lnTo>
                  <a:lnTo>
                    <a:pt x="8149" y="2955"/>
                  </a:lnTo>
                  <a:lnTo>
                    <a:pt x="7771" y="3198"/>
                  </a:lnTo>
                  <a:lnTo>
                    <a:pt x="7420" y="3441"/>
                  </a:lnTo>
                  <a:lnTo>
                    <a:pt x="7070" y="3697"/>
                  </a:lnTo>
                  <a:lnTo>
                    <a:pt x="6719" y="3967"/>
                  </a:lnTo>
                  <a:lnTo>
                    <a:pt x="6382" y="4237"/>
                  </a:lnTo>
                  <a:lnTo>
                    <a:pt x="6044" y="4520"/>
                  </a:lnTo>
                  <a:lnTo>
                    <a:pt x="5721" y="4803"/>
                  </a:lnTo>
                  <a:lnTo>
                    <a:pt x="5410" y="5100"/>
                  </a:lnTo>
                  <a:lnTo>
                    <a:pt x="5100" y="5411"/>
                  </a:lnTo>
                  <a:lnTo>
                    <a:pt x="4790" y="5721"/>
                  </a:lnTo>
                  <a:lnTo>
                    <a:pt x="4493" y="6031"/>
                  </a:lnTo>
                  <a:lnTo>
                    <a:pt x="4210" y="6368"/>
                  </a:lnTo>
                  <a:lnTo>
                    <a:pt x="3940" y="6692"/>
                  </a:lnTo>
                  <a:lnTo>
                    <a:pt x="3670" y="7029"/>
                  </a:lnTo>
                  <a:lnTo>
                    <a:pt x="3400" y="7380"/>
                  </a:lnTo>
                  <a:lnTo>
                    <a:pt x="3144" y="7731"/>
                  </a:lnTo>
                  <a:lnTo>
                    <a:pt x="2901" y="8095"/>
                  </a:lnTo>
                  <a:lnTo>
                    <a:pt x="2672" y="8473"/>
                  </a:lnTo>
                  <a:lnTo>
                    <a:pt x="2442" y="8837"/>
                  </a:lnTo>
                  <a:lnTo>
                    <a:pt x="2227" y="9228"/>
                  </a:lnTo>
                  <a:lnTo>
                    <a:pt x="2011" y="9606"/>
                  </a:lnTo>
                  <a:lnTo>
                    <a:pt x="1822" y="9997"/>
                  </a:lnTo>
                  <a:lnTo>
                    <a:pt x="1633" y="10402"/>
                  </a:lnTo>
                  <a:lnTo>
                    <a:pt x="1444" y="10807"/>
                  </a:lnTo>
                  <a:lnTo>
                    <a:pt x="1282" y="11225"/>
                  </a:lnTo>
                  <a:lnTo>
                    <a:pt x="1120" y="11643"/>
                  </a:lnTo>
                  <a:lnTo>
                    <a:pt x="972" y="12061"/>
                  </a:lnTo>
                  <a:lnTo>
                    <a:pt x="824" y="12493"/>
                  </a:lnTo>
                  <a:lnTo>
                    <a:pt x="702" y="12925"/>
                  </a:lnTo>
                  <a:lnTo>
                    <a:pt x="581" y="13357"/>
                  </a:lnTo>
                  <a:lnTo>
                    <a:pt x="473" y="13802"/>
                  </a:lnTo>
                  <a:lnTo>
                    <a:pt x="378" y="14260"/>
                  </a:lnTo>
                  <a:lnTo>
                    <a:pt x="284" y="14719"/>
                  </a:lnTo>
                  <a:lnTo>
                    <a:pt x="216" y="15178"/>
                  </a:lnTo>
                  <a:lnTo>
                    <a:pt x="149" y="15636"/>
                  </a:lnTo>
                  <a:lnTo>
                    <a:pt x="95" y="16109"/>
                  </a:lnTo>
                  <a:lnTo>
                    <a:pt x="55" y="16581"/>
                  </a:lnTo>
                  <a:lnTo>
                    <a:pt x="28" y="17066"/>
                  </a:lnTo>
                  <a:lnTo>
                    <a:pt x="1" y="17539"/>
                  </a:lnTo>
                  <a:lnTo>
                    <a:pt x="1" y="18024"/>
                  </a:lnTo>
                  <a:lnTo>
                    <a:pt x="1" y="18523"/>
                  </a:lnTo>
                  <a:lnTo>
                    <a:pt x="28" y="18996"/>
                  </a:lnTo>
                  <a:lnTo>
                    <a:pt x="55" y="19481"/>
                  </a:lnTo>
                  <a:lnTo>
                    <a:pt x="95" y="19953"/>
                  </a:lnTo>
                  <a:lnTo>
                    <a:pt x="149" y="20426"/>
                  </a:lnTo>
                  <a:lnTo>
                    <a:pt x="216" y="20898"/>
                  </a:lnTo>
                  <a:lnTo>
                    <a:pt x="284" y="21356"/>
                  </a:lnTo>
                  <a:lnTo>
                    <a:pt x="378" y="21815"/>
                  </a:lnTo>
                  <a:lnTo>
                    <a:pt x="473" y="22260"/>
                  </a:lnTo>
                  <a:lnTo>
                    <a:pt x="581" y="22706"/>
                  </a:lnTo>
                  <a:lnTo>
                    <a:pt x="702" y="23151"/>
                  </a:lnTo>
                  <a:lnTo>
                    <a:pt x="824" y="23582"/>
                  </a:lnTo>
                  <a:lnTo>
                    <a:pt x="972" y="24014"/>
                  </a:lnTo>
                  <a:lnTo>
                    <a:pt x="1120" y="24446"/>
                  </a:lnTo>
                  <a:lnTo>
                    <a:pt x="1282" y="24864"/>
                  </a:lnTo>
                  <a:lnTo>
                    <a:pt x="1444" y="25282"/>
                  </a:lnTo>
                  <a:lnTo>
                    <a:pt x="1633" y="25687"/>
                  </a:lnTo>
                  <a:lnTo>
                    <a:pt x="1822" y="26092"/>
                  </a:lnTo>
                  <a:lnTo>
                    <a:pt x="2011" y="26483"/>
                  </a:lnTo>
                  <a:lnTo>
                    <a:pt x="2227" y="26874"/>
                  </a:lnTo>
                  <a:lnTo>
                    <a:pt x="2442" y="27265"/>
                  </a:lnTo>
                  <a:lnTo>
                    <a:pt x="2672" y="27643"/>
                  </a:lnTo>
                  <a:lnTo>
                    <a:pt x="2901" y="28007"/>
                  </a:lnTo>
                  <a:lnTo>
                    <a:pt x="3144" y="28372"/>
                  </a:lnTo>
                  <a:lnTo>
                    <a:pt x="3400" y="28736"/>
                  </a:lnTo>
                  <a:lnTo>
                    <a:pt x="3670" y="29087"/>
                  </a:lnTo>
                  <a:lnTo>
                    <a:pt x="3940" y="29424"/>
                  </a:lnTo>
                  <a:lnTo>
                    <a:pt x="4210" y="29761"/>
                  </a:lnTo>
                  <a:lnTo>
                    <a:pt x="4493" y="30098"/>
                  </a:lnTo>
                  <a:lnTo>
                    <a:pt x="4790" y="30422"/>
                  </a:lnTo>
                  <a:lnTo>
                    <a:pt x="5100" y="30732"/>
                  </a:lnTo>
                  <a:lnTo>
                    <a:pt x="5410" y="31043"/>
                  </a:lnTo>
                  <a:lnTo>
                    <a:pt x="5721" y="31340"/>
                  </a:lnTo>
                  <a:lnTo>
                    <a:pt x="6044" y="31636"/>
                  </a:lnTo>
                  <a:lnTo>
                    <a:pt x="6382" y="31920"/>
                  </a:lnTo>
                  <a:lnTo>
                    <a:pt x="6719" y="32189"/>
                  </a:lnTo>
                  <a:lnTo>
                    <a:pt x="7070" y="32459"/>
                  </a:lnTo>
                  <a:lnTo>
                    <a:pt x="7420" y="32716"/>
                  </a:lnTo>
                  <a:lnTo>
                    <a:pt x="7771" y="32972"/>
                  </a:lnTo>
                  <a:lnTo>
                    <a:pt x="8149" y="33215"/>
                  </a:lnTo>
                  <a:lnTo>
                    <a:pt x="8513" y="33458"/>
                  </a:lnTo>
                  <a:lnTo>
                    <a:pt x="8891" y="33673"/>
                  </a:lnTo>
                  <a:lnTo>
                    <a:pt x="9282" y="33889"/>
                  </a:lnTo>
                  <a:lnTo>
                    <a:pt x="9673" y="34105"/>
                  </a:lnTo>
                  <a:lnTo>
                    <a:pt x="10065" y="34307"/>
                  </a:lnTo>
                  <a:lnTo>
                    <a:pt x="10469" y="34496"/>
                  </a:lnTo>
                  <a:lnTo>
                    <a:pt x="10874" y="34672"/>
                  </a:lnTo>
                  <a:lnTo>
                    <a:pt x="11292" y="34847"/>
                  </a:lnTo>
                  <a:lnTo>
                    <a:pt x="11711" y="35009"/>
                  </a:lnTo>
                  <a:lnTo>
                    <a:pt x="12129" y="35157"/>
                  </a:lnTo>
                  <a:lnTo>
                    <a:pt x="12560" y="35306"/>
                  </a:lnTo>
                  <a:lnTo>
                    <a:pt x="12992" y="35427"/>
                  </a:lnTo>
                  <a:lnTo>
                    <a:pt x="13437" y="35562"/>
                  </a:lnTo>
                  <a:lnTo>
                    <a:pt x="13882" y="35670"/>
                  </a:lnTo>
                  <a:lnTo>
                    <a:pt x="14328" y="35764"/>
                  </a:lnTo>
                  <a:lnTo>
                    <a:pt x="14773" y="35859"/>
                  </a:lnTo>
                  <a:lnTo>
                    <a:pt x="15232" y="35940"/>
                  </a:lnTo>
                  <a:lnTo>
                    <a:pt x="15690" y="36021"/>
                  </a:lnTo>
                  <a:lnTo>
                    <a:pt x="16149" y="36075"/>
                  </a:lnTo>
                  <a:lnTo>
                    <a:pt x="16621" y="36129"/>
                  </a:lnTo>
                  <a:lnTo>
                    <a:pt x="17093" y="36169"/>
                  </a:lnTo>
                  <a:lnTo>
                    <a:pt x="17565" y="36196"/>
                  </a:lnTo>
                  <a:lnTo>
                    <a:pt x="18038" y="36210"/>
                  </a:lnTo>
                  <a:lnTo>
                    <a:pt x="19009" y="36210"/>
                  </a:lnTo>
                  <a:lnTo>
                    <a:pt x="19481" y="36196"/>
                  </a:lnTo>
                  <a:lnTo>
                    <a:pt x="19953" y="36169"/>
                  </a:lnTo>
                  <a:lnTo>
                    <a:pt x="20425" y="36129"/>
                  </a:lnTo>
                  <a:lnTo>
                    <a:pt x="20898" y="36075"/>
                  </a:lnTo>
                  <a:lnTo>
                    <a:pt x="21356" y="36021"/>
                  </a:lnTo>
                  <a:lnTo>
                    <a:pt x="21815" y="35953"/>
                  </a:lnTo>
                  <a:lnTo>
                    <a:pt x="22274" y="35872"/>
                  </a:lnTo>
                  <a:lnTo>
                    <a:pt x="22719" y="35778"/>
                  </a:lnTo>
                  <a:lnTo>
                    <a:pt x="23178" y="35670"/>
                  </a:lnTo>
                  <a:lnTo>
                    <a:pt x="23623" y="35562"/>
                  </a:lnTo>
                  <a:lnTo>
                    <a:pt x="24054" y="35441"/>
                  </a:lnTo>
                  <a:lnTo>
                    <a:pt x="24486" y="35306"/>
                  </a:lnTo>
                  <a:lnTo>
                    <a:pt x="24918" y="35171"/>
                  </a:lnTo>
                  <a:lnTo>
                    <a:pt x="25350" y="35022"/>
                  </a:lnTo>
                  <a:lnTo>
                    <a:pt x="25768" y="34861"/>
                  </a:lnTo>
                  <a:lnTo>
                    <a:pt x="26186" y="34685"/>
                  </a:lnTo>
                  <a:lnTo>
                    <a:pt x="26591" y="34510"/>
                  </a:lnTo>
                  <a:lnTo>
                    <a:pt x="26995" y="34321"/>
                  </a:lnTo>
                  <a:lnTo>
                    <a:pt x="27387" y="34119"/>
                  </a:lnTo>
                  <a:lnTo>
                    <a:pt x="27778" y="33916"/>
                  </a:lnTo>
                  <a:lnTo>
                    <a:pt x="28169" y="33700"/>
                  </a:lnTo>
                  <a:lnTo>
                    <a:pt x="28547" y="33471"/>
                  </a:lnTo>
                  <a:lnTo>
                    <a:pt x="28925" y="33242"/>
                  </a:lnTo>
                  <a:lnTo>
                    <a:pt x="29289" y="32999"/>
                  </a:lnTo>
                  <a:lnTo>
                    <a:pt x="29653" y="32756"/>
                  </a:lnTo>
                  <a:lnTo>
                    <a:pt x="30004" y="32500"/>
                  </a:lnTo>
                  <a:lnTo>
                    <a:pt x="30355" y="32230"/>
                  </a:lnTo>
                  <a:lnTo>
                    <a:pt x="30692" y="31947"/>
                  </a:lnTo>
                  <a:lnTo>
                    <a:pt x="31029" y="31663"/>
                  </a:lnTo>
                  <a:lnTo>
                    <a:pt x="31353" y="31380"/>
                  </a:lnTo>
                  <a:lnTo>
                    <a:pt x="31677" y="31083"/>
                  </a:lnTo>
                  <a:lnTo>
                    <a:pt x="31987" y="30773"/>
                  </a:lnTo>
                  <a:lnTo>
                    <a:pt x="32284" y="30463"/>
                  </a:lnTo>
                  <a:lnTo>
                    <a:pt x="32580" y="30139"/>
                  </a:lnTo>
                  <a:lnTo>
                    <a:pt x="32877" y="29815"/>
                  </a:lnTo>
                  <a:lnTo>
                    <a:pt x="33147" y="29478"/>
                  </a:lnTo>
                  <a:lnTo>
                    <a:pt x="33430" y="29127"/>
                  </a:lnTo>
                  <a:lnTo>
                    <a:pt x="33687" y="28776"/>
                  </a:lnTo>
                  <a:lnTo>
                    <a:pt x="33943" y="28426"/>
                  </a:lnTo>
                  <a:lnTo>
                    <a:pt x="34186" y="28061"/>
                  </a:lnTo>
                  <a:lnTo>
                    <a:pt x="34429" y="27697"/>
                  </a:lnTo>
                  <a:lnTo>
                    <a:pt x="34658" y="27319"/>
                  </a:lnTo>
                  <a:lnTo>
                    <a:pt x="34874" y="26928"/>
                  </a:lnTo>
                  <a:lnTo>
                    <a:pt x="35076" y="26537"/>
                  </a:lnTo>
                  <a:lnTo>
                    <a:pt x="35279" y="26146"/>
                  </a:lnTo>
                  <a:lnTo>
                    <a:pt x="35467" y="25741"/>
                  </a:lnTo>
                  <a:lnTo>
                    <a:pt x="35656" y="25336"/>
                  </a:lnTo>
                  <a:lnTo>
                    <a:pt x="35832" y="24918"/>
                  </a:lnTo>
                  <a:lnTo>
                    <a:pt x="35980" y="24500"/>
                  </a:lnTo>
                  <a:lnTo>
                    <a:pt x="36142" y="24068"/>
                  </a:lnTo>
                  <a:lnTo>
                    <a:pt x="36277" y="23636"/>
                  </a:lnTo>
                  <a:lnTo>
                    <a:pt x="36412" y="23205"/>
                  </a:lnTo>
                  <a:lnTo>
                    <a:pt x="36533" y="22760"/>
                  </a:lnTo>
                  <a:lnTo>
                    <a:pt x="36641" y="22314"/>
                  </a:lnTo>
                  <a:lnTo>
                    <a:pt x="36736" y="21856"/>
                  </a:lnTo>
                  <a:lnTo>
                    <a:pt x="36817" y="21397"/>
                  </a:lnTo>
                  <a:lnTo>
                    <a:pt x="36897" y="20938"/>
                  </a:lnTo>
                  <a:lnTo>
                    <a:pt x="36965" y="20466"/>
                  </a:lnTo>
                  <a:lnTo>
                    <a:pt x="37019" y="19994"/>
                  </a:lnTo>
                  <a:lnTo>
                    <a:pt x="37059" y="19522"/>
                  </a:lnTo>
                  <a:lnTo>
                    <a:pt x="37086" y="19036"/>
                  </a:lnTo>
                  <a:lnTo>
                    <a:pt x="37100" y="18550"/>
                  </a:lnTo>
                  <a:lnTo>
                    <a:pt x="37113" y="18065"/>
                  </a:lnTo>
                  <a:lnTo>
                    <a:pt x="37100" y="17579"/>
                  </a:lnTo>
                  <a:lnTo>
                    <a:pt x="37086" y="17093"/>
                  </a:lnTo>
                  <a:lnTo>
                    <a:pt x="37059" y="16608"/>
                  </a:lnTo>
                  <a:lnTo>
                    <a:pt x="37019" y="16136"/>
                  </a:lnTo>
                  <a:lnTo>
                    <a:pt x="36965" y="15663"/>
                  </a:lnTo>
                  <a:lnTo>
                    <a:pt x="36897" y="15191"/>
                  </a:lnTo>
                  <a:lnTo>
                    <a:pt x="36817" y="14733"/>
                  </a:lnTo>
                  <a:lnTo>
                    <a:pt x="36736" y="14274"/>
                  </a:lnTo>
                  <a:lnTo>
                    <a:pt x="36641" y="13815"/>
                  </a:lnTo>
                  <a:lnTo>
                    <a:pt x="36533" y="13370"/>
                  </a:lnTo>
                  <a:lnTo>
                    <a:pt x="36412" y="12938"/>
                  </a:lnTo>
                  <a:lnTo>
                    <a:pt x="36277" y="12493"/>
                  </a:lnTo>
                  <a:lnTo>
                    <a:pt x="36142" y="12061"/>
                  </a:lnTo>
                  <a:lnTo>
                    <a:pt x="35980" y="11643"/>
                  </a:lnTo>
                  <a:lnTo>
                    <a:pt x="35832" y="11225"/>
                  </a:lnTo>
                  <a:lnTo>
                    <a:pt x="35656" y="10807"/>
                  </a:lnTo>
                  <a:lnTo>
                    <a:pt x="35467" y="10402"/>
                  </a:lnTo>
                  <a:lnTo>
                    <a:pt x="35279" y="9997"/>
                  </a:lnTo>
                  <a:lnTo>
                    <a:pt x="35076" y="9606"/>
                  </a:lnTo>
                  <a:lnTo>
                    <a:pt x="34874" y="9215"/>
                  </a:lnTo>
                  <a:lnTo>
                    <a:pt x="34658" y="8837"/>
                  </a:lnTo>
                  <a:lnTo>
                    <a:pt x="34429" y="8459"/>
                  </a:lnTo>
                  <a:lnTo>
                    <a:pt x="34186" y="8095"/>
                  </a:lnTo>
                  <a:lnTo>
                    <a:pt x="33943" y="7731"/>
                  </a:lnTo>
                  <a:lnTo>
                    <a:pt x="33687" y="7380"/>
                  </a:lnTo>
                  <a:lnTo>
                    <a:pt x="33430" y="7029"/>
                  </a:lnTo>
                  <a:lnTo>
                    <a:pt x="33147" y="6692"/>
                  </a:lnTo>
                  <a:lnTo>
                    <a:pt x="32877" y="6355"/>
                  </a:lnTo>
                  <a:lnTo>
                    <a:pt x="32580" y="6031"/>
                  </a:lnTo>
                  <a:lnTo>
                    <a:pt x="32284" y="5707"/>
                  </a:lnTo>
                  <a:lnTo>
                    <a:pt x="31987" y="5397"/>
                  </a:lnTo>
                  <a:lnTo>
                    <a:pt x="31677" y="5100"/>
                  </a:lnTo>
                  <a:lnTo>
                    <a:pt x="31353" y="4803"/>
                  </a:lnTo>
                  <a:lnTo>
                    <a:pt x="31029" y="4507"/>
                  </a:lnTo>
                  <a:lnTo>
                    <a:pt x="30692" y="4237"/>
                  </a:lnTo>
                  <a:lnTo>
                    <a:pt x="30355" y="3954"/>
                  </a:lnTo>
                  <a:lnTo>
                    <a:pt x="30004" y="3697"/>
                  </a:lnTo>
                  <a:lnTo>
                    <a:pt x="29653" y="3441"/>
                  </a:lnTo>
                  <a:lnTo>
                    <a:pt x="29289" y="3185"/>
                  </a:lnTo>
                  <a:lnTo>
                    <a:pt x="28925" y="2955"/>
                  </a:lnTo>
                  <a:lnTo>
                    <a:pt x="28547" y="2726"/>
                  </a:lnTo>
                  <a:lnTo>
                    <a:pt x="28169" y="2497"/>
                  </a:lnTo>
                  <a:lnTo>
                    <a:pt x="27778" y="2281"/>
                  </a:lnTo>
                  <a:lnTo>
                    <a:pt x="27387" y="2078"/>
                  </a:lnTo>
                  <a:lnTo>
                    <a:pt x="26995" y="1890"/>
                  </a:lnTo>
                  <a:lnTo>
                    <a:pt x="26591" y="1701"/>
                  </a:lnTo>
                  <a:lnTo>
                    <a:pt x="26186" y="1525"/>
                  </a:lnTo>
                  <a:lnTo>
                    <a:pt x="25768" y="1350"/>
                  </a:lnTo>
                  <a:lnTo>
                    <a:pt x="25350" y="1188"/>
                  </a:lnTo>
                  <a:lnTo>
                    <a:pt x="24918" y="1040"/>
                  </a:lnTo>
                  <a:lnTo>
                    <a:pt x="24486" y="905"/>
                  </a:lnTo>
                  <a:lnTo>
                    <a:pt x="24054" y="770"/>
                  </a:lnTo>
                  <a:lnTo>
                    <a:pt x="23623" y="648"/>
                  </a:lnTo>
                  <a:lnTo>
                    <a:pt x="23178" y="540"/>
                  </a:lnTo>
                  <a:lnTo>
                    <a:pt x="22719" y="446"/>
                  </a:lnTo>
                  <a:lnTo>
                    <a:pt x="22274" y="352"/>
                  </a:lnTo>
                  <a:lnTo>
                    <a:pt x="21815" y="271"/>
                  </a:lnTo>
                  <a:lnTo>
                    <a:pt x="21356" y="203"/>
                  </a:lnTo>
                  <a:lnTo>
                    <a:pt x="20898" y="149"/>
                  </a:lnTo>
                  <a:lnTo>
                    <a:pt x="20425" y="95"/>
                  </a:lnTo>
                  <a:lnTo>
                    <a:pt x="19953" y="55"/>
                  </a:lnTo>
                  <a:lnTo>
                    <a:pt x="19481" y="28"/>
                  </a:lnTo>
                  <a:lnTo>
                    <a:pt x="19009" y="14"/>
                  </a:lnTo>
                  <a:lnTo>
                    <a:pt x="18523"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4" name="Google Shape;2054;p161"/>
            <p:cNvSpPr/>
            <p:nvPr/>
          </p:nvSpPr>
          <p:spPr>
            <a:xfrm>
              <a:off x="6021600" y="3432700"/>
              <a:ext cx="293450" cy="206775"/>
            </a:xfrm>
            <a:custGeom>
              <a:rect b="b" l="l" r="r" t="t"/>
              <a:pathLst>
                <a:path extrusionOk="0" h="8271" w="11738">
                  <a:moveTo>
                    <a:pt x="11738" y="0"/>
                  </a:moveTo>
                  <a:lnTo>
                    <a:pt x="11481" y="108"/>
                  </a:lnTo>
                  <a:lnTo>
                    <a:pt x="11211" y="203"/>
                  </a:lnTo>
                  <a:lnTo>
                    <a:pt x="10942" y="284"/>
                  </a:lnTo>
                  <a:lnTo>
                    <a:pt x="10658" y="338"/>
                  </a:lnTo>
                  <a:lnTo>
                    <a:pt x="9647" y="540"/>
                  </a:lnTo>
                  <a:lnTo>
                    <a:pt x="8513" y="742"/>
                  </a:lnTo>
                  <a:lnTo>
                    <a:pt x="7407" y="931"/>
                  </a:lnTo>
                  <a:lnTo>
                    <a:pt x="6449" y="1080"/>
                  </a:lnTo>
                  <a:lnTo>
                    <a:pt x="5653" y="1201"/>
                  </a:lnTo>
                  <a:lnTo>
                    <a:pt x="4911" y="1336"/>
                  </a:lnTo>
                  <a:lnTo>
                    <a:pt x="4223" y="1471"/>
                  </a:lnTo>
                  <a:lnTo>
                    <a:pt x="3589" y="1619"/>
                  </a:lnTo>
                  <a:lnTo>
                    <a:pt x="3009" y="1768"/>
                  </a:lnTo>
                  <a:lnTo>
                    <a:pt x="2483" y="1943"/>
                  </a:lnTo>
                  <a:lnTo>
                    <a:pt x="2240" y="2024"/>
                  </a:lnTo>
                  <a:lnTo>
                    <a:pt x="2011" y="2118"/>
                  </a:lnTo>
                  <a:lnTo>
                    <a:pt x="1795" y="2213"/>
                  </a:lnTo>
                  <a:lnTo>
                    <a:pt x="1579" y="2321"/>
                  </a:lnTo>
                  <a:lnTo>
                    <a:pt x="1390" y="2429"/>
                  </a:lnTo>
                  <a:lnTo>
                    <a:pt x="1215" y="2537"/>
                  </a:lnTo>
                  <a:lnTo>
                    <a:pt x="1040" y="2658"/>
                  </a:lnTo>
                  <a:lnTo>
                    <a:pt x="891" y="2779"/>
                  </a:lnTo>
                  <a:lnTo>
                    <a:pt x="743" y="2901"/>
                  </a:lnTo>
                  <a:lnTo>
                    <a:pt x="621" y="3036"/>
                  </a:lnTo>
                  <a:lnTo>
                    <a:pt x="500" y="3184"/>
                  </a:lnTo>
                  <a:lnTo>
                    <a:pt x="392" y="3332"/>
                  </a:lnTo>
                  <a:lnTo>
                    <a:pt x="298" y="3481"/>
                  </a:lnTo>
                  <a:lnTo>
                    <a:pt x="217" y="3643"/>
                  </a:lnTo>
                  <a:lnTo>
                    <a:pt x="149" y="3818"/>
                  </a:lnTo>
                  <a:lnTo>
                    <a:pt x="95" y="3994"/>
                  </a:lnTo>
                  <a:lnTo>
                    <a:pt x="55" y="4182"/>
                  </a:lnTo>
                  <a:lnTo>
                    <a:pt x="28" y="4385"/>
                  </a:lnTo>
                  <a:lnTo>
                    <a:pt x="1" y="4587"/>
                  </a:lnTo>
                  <a:lnTo>
                    <a:pt x="1" y="4789"/>
                  </a:lnTo>
                  <a:lnTo>
                    <a:pt x="14" y="4992"/>
                  </a:lnTo>
                  <a:lnTo>
                    <a:pt x="28" y="5181"/>
                  </a:lnTo>
                  <a:lnTo>
                    <a:pt x="68" y="5370"/>
                  </a:lnTo>
                  <a:lnTo>
                    <a:pt x="122" y="5558"/>
                  </a:lnTo>
                  <a:lnTo>
                    <a:pt x="190" y="5734"/>
                  </a:lnTo>
                  <a:lnTo>
                    <a:pt x="271" y="5909"/>
                  </a:lnTo>
                  <a:lnTo>
                    <a:pt x="351" y="6085"/>
                  </a:lnTo>
                  <a:lnTo>
                    <a:pt x="459" y="6246"/>
                  </a:lnTo>
                  <a:lnTo>
                    <a:pt x="567" y="6395"/>
                  </a:lnTo>
                  <a:lnTo>
                    <a:pt x="702" y="6543"/>
                  </a:lnTo>
                  <a:lnTo>
                    <a:pt x="837" y="6692"/>
                  </a:lnTo>
                  <a:lnTo>
                    <a:pt x="986" y="6840"/>
                  </a:lnTo>
                  <a:lnTo>
                    <a:pt x="1134" y="6975"/>
                  </a:lnTo>
                  <a:lnTo>
                    <a:pt x="1296" y="7096"/>
                  </a:lnTo>
                  <a:lnTo>
                    <a:pt x="1471" y="7218"/>
                  </a:lnTo>
                  <a:lnTo>
                    <a:pt x="1647" y="7339"/>
                  </a:lnTo>
                  <a:lnTo>
                    <a:pt x="1835" y="7447"/>
                  </a:lnTo>
                  <a:lnTo>
                    <a:pt x="2038" y="7555"/>
                  </a:lnTo>
                  <a:lnTo>
                    <a:pt x="2240" y="7649"/>
                  </a:lnTo>
                  <a:lnTo>
                    <a:pt x="2443" y="7744"/>
                  </a:lnTo>
                  <a:lnTo>
                    <a:pt x="2874" y="7892"/>
                  </a:lnTo>
                  <a:lnTo>
                    <a:pt x="3319" y="8027"/>
                  </a:lnTo>
                  <a:lnTo>
                    <a:pt x="3765" y="8135"/>
                  </a:lnTo>
                  <a:lnTo>
                    <a:pt x="4237" y="8216"/>
                  </a:lnTo>
                  <a:lnTo>
                    <a:pt x="4709" y="8257"/>
                  </a:lnTo>
                  <a:lnTo>
                    <a:pt x="5168" y="8270"/>
                  </a:lnTo>
                  <a:lnTo>
                    <a:pt x="5545" y="8257"/>
                  </a:lnTo>
                  <a:lnTo>
                    <a:pt x="5977" y="8216"/>
                  </a:lnTo>
                  <a:lnTo>
                    <a:pt x="6449" y="8135"/>
                  </a:lnTo>
                  <a:lnTo>
                    <a:pt x="6706" y="8095"/>
                  </a:lnTo>
                  <a:lnTo>
                    <a:pt x="6962" y="8027"/>
                  </a:lnTo>
                  <a:lnTo>
                    <a:pt x="7232" y="7960"/>
                  </a:lnTo>
                  <a:lnTo>
                    <a:pt x="7502" y="7865"/>
                  </a:lnTo>
                  <a:lnTo>
                    <a:pt x="7771" y="7771"/>
                  </a:lnTo>
                  <a:lnTo>
                    <a:pt x="8055" y="7676"/>
                  </a:lnTo>
                  <a:lnTo>
                    <a:pt x="8324" y="7555"/>
                  </a:lnTo>
                  <a:lnTo>
                    <a:pt x="8608" y="7420"/>
                  </a:lnTo>
                  <a:lnTo>
                    <a:pt x="8878" y="7272"/>
                  </a:lnTo>
                  <a:lnTo>
                    <a:pt x="9147" y="7110"/>
                  </a:lnTo>
                  <a:lnTo>
                    <a:pt x="9404" y="6934"/>
                  </a:lnTo>
                  <a:lnTo>
                    <a:pt x="9660" y="6746"/>
                  </a:lnTo>
                  <a:lnTo>
                    <a:pt x="9903" y="6543"/>
                  </a:lnTo>
                  <a:lnTo>
                    <a:pt x="10146" y="6327"/>
                  </a:lnTo>
                  <a:lnTo>
                    <a:pt x="10375" y="6085"/>
                  </a:lnTo>
                  <a:lnTo>
                    <a:pt x="10591" y="5828"/>
                  </a:lnTo>
                  <a:lnTo>
                    <a:pt x="10780" y="5558"/>
                  </a:lnTo>
                  <a:lnTo>
                    <a:pt x="10969" y="5275"/>
                  </a:lnTo>
                  <a:lnTo>
                    <a:pt x="11144" y="4965"/>
                  </a:lnTo>
                  <a:lnTo>
                    <a:pt x="11292" y="4641"/>
                  </a:lnTo>
                  <a:lnTo>
                    <a:pt x="11427" y="4290"/>
                  </a:lnTo>
                  <a:lnTo>
                    <a:pt x="11535" y="3926"/>
                  </a:lnTo>
                  <a:lnTo>
                    <a:pt x="11616" y="3535"/>
                  </a:lnTo>
                  <a:lnTo>
                    <a:pt x="11684" y="3117"/>
                  </a:lnTo>
                  <a:lnTo>
                    <a:pt x="11724" y="2698"/>
                  </a:lnTo>
                  <a:lnTo>
                    <a:pt x="11738" y="2240"/>
                  </a:lnTo>
                  <a:lnTo>
                    <a:pt x="11738"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15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DEFAULT">
  <p:cSld name="DEFAULT">
    <p:bg>
      <p:bgPr>
        <a:solidFill>
          <a:schemeClr val="lt1"/>
        </a:solidFill>
      </p:bgPr>
    </p:bg>
    <p:spTree>
      <p:nvGrpSpPr>
        <p:cNvPr id="2055" name="Shape 2055"/>
        <p:cNvGrpSpPr/>
        <p:nvPr/>
      </p:nvGrpSpPr>
      <p:grpSpPr>
        <a:xfrm>
          <a:off x="0" y="0"/>
          <a:ext cx="0" cy="0"/>
          <a:chOff x="0" y="0"/>
          <a:chExt cx="0" cy="0"/>
        </a:xfrm>
      </p:grpSpPr>
    </p:spTree>
  </p:cSld>
  <p:clrMapOvr>
    <a:masterClrMapping/>
  </p:clrMapOvr>
</p:sldLayout>
</file>

<file path=ppt/slideLayouts/slideLayout15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able of Contents">
  <p:cSld name="BLANK_1_1">
    <p:bg>
      <p:bgPr>
        <a:solidFill>
          <a:srgbClr val="000000"/>
        </a:solidFill>
      </p:bgPr>
    </p:bg>
    <p:spTree>
      <p:nvGrpSpPr>
        <p:cNvPr id="2056" name="Shape 2056"/>
        <p:cNvGrpSpPr/>
        <p:nvPr/>
      </p:nvGrpSpPr>
      <p:grpSpPr>
        <a:xfrm>
          <a:off x="0" y="0"/>
          <a:ext cx="0" cy="0"/>
          <a:chOff x="0" y="0"/>
          <a:chExt cx="0" cy="0"/>
        </a:xfrm>
      </p:grpSpPr>
      <p:sp>
        <p:nvSpPr>
          <p:cNvPr id="2057" name="Google Shape;2057;p163"/>
          <p:cNvSpPr txBox="1"/>
          <p:nvPr>
            <p:ph idx="1" type="body"/>
          </p:nvPr>
        </p:nvSpPr>
        <p:spPr>
          <a:xfrm>
            <a:off x="1234450" y="995175"/>
            <a:ext cx="5257800" cy="3672900"/>
          </a:xfrm>
          <a:prstGeom prst="rect">
            <a:avLst/>
          </a:prstGeom>
          <a:noFill/>
          <a:ln>
            <a:noFill/>
          </a:ln>
        </p:spPr>
        <p:txBody>
          <a:bodyPr anchorCtr="0" anchor="b" bIns="0" lIns="0" spcFirstLastPara="1" rIns="0" wrap="square" tIns="0">
            <a:noAutofit/>
          </a:bodyPr>
          <a:lstStyle>
            <a:lvl1pPr indent="-361950" lvl="0" marL="457200" rtl="0">
              <a:lnSpc>
                <a:spcPct val="110000"/>
              </a:lnSpc>
              <a:spcBef>
                <a:spcPts val="0"/>
              </a:spcBef>
              <a:spcAft>
                <a:spcPts val="0"/>
              </a:spcAft>
              <a:buClr>
                <a:schemeClr val="lt1"/>
              </a:buClr>
              <a:buSzPts val="2100"/>
              <a:buFont typeface="DM Sans"/>
              <a:buChar char="●"/>
              <a:defRPr sz="2100">
                <a:solidFill>
                  <a:schemeClr val="lt1"/>
                </a:solidFill>
                <a:latin typeface="DM Sans"/>
                <a:ea typeface="DM Sans"/>
                <a:cs typeface="DM Sans"/>
                <a:sym typeface="DM Sans"/>
              </a:defRPr>
            </a:lvl1pPr>
            <a:lvl2pPr indent="-361950" lvl="1" marL="914400" rtl="0">
              <a:lnSpc>
                <a:spcPct val="110000"/>
              </a:lnSpc>
              <a:spcBef>
                <a:spcPts val="0"/>
              </a:spcBef>
              <a:spcAft>
                <a:spcPts val="0"/>
              </a:spcAft>
              <a:buClr>
                <a:schemeClr val="lt1"/>
              </a:buClr>
              <a:buSzPts val="2100"/>
              <a:buFont typeface="DM Sans"/>
              <a:buChar char="○"/>
              <a:defRPr sz="2100">
                <a:solidFill>
                  <a:schemeClr val="lt1"/>
                </a:solidFill>
                <a:latin typeface="DM Sans"/>
                <a:ea typeface="DM Sans"/>
                <a:cs typeface="DM Sans"/>
                <a:sym typeface="DM Sans"/>
              </a:defRPr>
            </a:lvl2pPr>
            <a:lvl3pPr indent="-361950" lvl="2" marL="1371600" rtl="0">
              <a:lnSpc>
                <a:spcPct val="110000"/>
              </a:lnSpc>
              <a:spcBef>
                <a:spcPts val="0"/>
              </a:spcBef>
              <a:spcAft>
                <a:spcPts val="0"/>
              </a:spcAft>
              <a:buClr>
                <a:schemeClr val="lt1"/>
              </a:buClr>
              <a:buSzPts val="2100"/>
              <a:buFont typeface="DM Sans"/>
              <a:buChar char="■"/>
              <a:defRPr sz="2100">
                <a:solidFill>
                  <a:schemeClr val="lt1"/>
                </a:solidFill>
                <a:latin typeface="DM Sans"/>
                <a:ea typeface="DM Sans"/>
                <a:cs typeface="DM Sans"/>
                <a:sym typeface="DM Sans"/>
              </a:defRPr>
            </a:lvl3pPr>
            <a:lvl4pPr indent="-361950" lvl="3" marL="1828800" rtl="0">
              <a:lnSpc>
                <a:spcPct val="110000"/>
              </a:lnSpc>
              <a:spcBef>
                <a:spcPts val="0"/>
              </a:spcBef>
              <a:spcAft>
                <a:spcPts val="0"/>
              </a:spcAft>
              <a:buClr>
                <a:schemeClr val="lt1"/>
              </a:buClr>
              <a:buSzPts val="2100"/>
              <a:buFont typeface="DM Sans"/>
              <a:buChar char="●"/>
              <a:defRPr sz="2100">
                <a:solidFill>
                  <a:schemeClr val="lt1"/>
                </a:solidFill>
                <a:latin typeface="DM Sans"/>
                <a:ea typeface="DM Sans"/>
                <a:cs typeface="DM Sans"/>
                <a:sym typeface="DM Sans"/>
              </a:defRPr>
            </a:lvl4pPr>
            <a:lvl5pPr indent="-361950" lvl="4" marL="2286000" rtl="0">
              <a:lnSpc>
                <a:spcPct val="110000"/>
              </a:lnSpc>
              <a:spcBef>
                <a:spcPts val="0"/>
              </a:spcBef>
              <a:spcAft>
                <a:spcPts val="0"/>
              </a:spcAft>
              <a:buClr>
                <a:schemeClr val="lt1"/>
              </a:buClr>
              <a:buSzPts val="2100"/>
              <a:buFont typeface="DM Sans"/>
              <a:buChar char="○"/>
              <a:defRPr sz="2100">
                <a:solidFill>
                  <a:schemeClr val="lt1"/>
                </a:solidFill>
                <a:latin typeface="DM Sans"/>
                <a:ea typeface="DM Sans"/>
                <a:cs typeface="DM Sans"/>
                <a:sym typeface="DM Sans"/>
              </a:defRPr>
            </a:lvl5pPr>
            <a:lvl6pPr indent="-361950" lvl="5" marL="2743200" rtl="0">
              <a:lnSpc>
                <a:spcPct val="110000"/>
              </a:lnSpc>
              <a:spcBef>
                <a:spcPts val="0"/>
              </a:spcBef>
              <a:spcAft>
                <a:spcPts val="0"/>
              </a:spcAft>
              <a:buClr>
                <a:schemeClr val="lt1"/>
              </a:buClr>
              <a:buSzPts val="2100"/>
              <a:buFont typeface="DM Sans"/>
              <a:buChar char="■"/>
              <a:defRPr sz="2100">
                <a:solidFill>
                  <a:schemeClr val="lt1"/>
                </a:solidFill>
                <a:latin typeface="DM Sans"/>
                <a:ea typeface="DM Sans"/>
                <a:cs typeface="DM Sans"/>
                <a:sym typeface="DM Sans"/>
              </a:defRPr>
            </a:lvl6pPr>
            <a:lvl7pPr indent="-361950" lvl="6" marL="3200400" rtl="0">
              <a:lnSpc>
                <a:spcPct val="110000"/>
              </a:lnSpc>
              <a:spcBef>
                <a:spcPts val="0"/>
              </a:spcBef>
              <a:spcAft>
                <a:spcPts val="0"/>
              </a:spcAft>
              <a:buClr>
                <a:schemeClr val="lt1"/>
              </a:buClr>
              <a:buSzPts val="2100"/>
              <a:buFont typeface="DM Sans"/>
              <a:buChar char="●"/>
              <a:defRPr sz="2100">
                <a:solidFill>
                  <a:schemeClr val="lt1"/>
                </a:solidFill>
                <a:latin typeface="DM Sans"/>
                <a:ea typeface="DM Sans"/>
                <a:cs typeface="DM Sans"/>
                <a:sym typeface="DM Sans"/>
              </a:defRPr>
            </a:lvl7pPr>
            <a:lvl8pPr indent="-361950" lvl="7" marL="3657600" rtl="0">
              <a:lnSpc>
                <a:spcPct val="110000"/>
              </a:lnSpc>
              <a:spcBef>
                <a:spcPts val="0"/>
              </a:spcBef>
              <a:spcAft>
                <a:spcPts val="0"/>
              </a:spcAft>
              <a:buClr>
                <a:schemeClr val="lt1"/>
              </a:buClr>
              <a:buSzPts val="2100"/>
              <a:buFont typeface="DM Sans"/>
              <a:buChar char="○"/>
              <a:defRPr sz="2100">
                <a:solidFill>
                  <a:schemeClr val="lt1"/>
                </a:solidFill>
                <a:latin typeface="DM Sans"/>
                <a:ea typeface="DM Sans"/>
                <a:cs typeface="DM Sans"/>
                <a:sym typeface="DM Sans"/>
              </a:defRPr>
            </a:lvl8pPr>
            <a:lvl9pPr indent="-361950" lvl="8" marL="4114800" rtl="0">
              <a:lnSpc>
                <a:spcPct val="110000"/>
              </a:lnSpc>
              <a:spcBef>
                <a:spcPts val="0"/>
              </a:spcBef>
              <a:spcAft>
                <a:spcPts val="0"/>
              </a:spcAft>
              <a:buClr>
                <a:schemeClr val="lt1"/>
              </a:buClr>
              <a:buSzPts val="2100"/>
              <a:buFont typeface="DM Sans"/>
              <a:buChar char="■"/>
              <a:defRPr sz="2100">
                <a:solidFill>
                  <a:schemeClr val="lt1"/>
                </a:solidFill>
                <a:latin typeface="DM Sans"/>
                <a:ea typeface="DM Sans"/>
                <a:cs typeface="DM Sans"/>
                <a:sym typeface="DM Sans"/>
              </a:defRPr>
            </a:lvl9pPr>
          </a:lstStyle>
          <a:p/>
        </p:txBody>
      </p:sp>
      <p:sp>
        <p:nvSpPr>
          <p:cNvPr id="2058" name="Google Shape;2058;p163"/>
          <p:cNvSpPr txBox="1"/>
          <p:nvPr>
            <p:ph idx="2" type="body"/>
          </p:nvPr>
        </p:nvSpPr>
        <p:spPr>
          <a:xfrm>
            <a:off x="555075" y="995190"/>
            <a:ext cx="908100" cy="3672900"/>
          </a:xfrm>
          <a:prstGeom prst="rect">
            <a:avLst/>
          </a:prstGeom>
          <a:noFill/>
          <a:ln>
            <a:noFill/>
          </a:ln>
        </p:spPr>
        <p:txBody>
          <a:bodyPr anchorCtr="0" anchor="b" bIns="0" lIns="0" spcFirstLastPara="1" rIns="0" wrap="square" tIns="0">
            <a:noAutofit/>
          </a:bodyPr>
          <a:lstStyle>
            <a:lvl1pPr indent="-361950" lvl="0" marL="457200" rtl="0">
              <a:lnSpc>
                <a:spcPct val="110000"/>
              </a:lnSpc>
              <a:spcBef>
                <a:spcPts val="0"/>
              </a:spcBef>
              <a:spcAft>
                <a:spcPts val="0"/>
              </a:spcAft>
              <a:buClr>
                <a:schemeClr val="lt1"/>
              </a:buClr>
              <a:buSzPts val="2100"/>
              <a:buFont typeface="Roboto Mono Light"/>
              <a:buChar char="●"/>
              <a:defRPr sz="2100">
                <a:solidFill>
                  <a:schemeClr val="lt1"/>
                </a:solidFill>
                <a:latin typeface="Roboto Mono Light"/>
                <a:ea typeface="Roboto Mono Light"/>
                <a:cs typeface="Roboto Mono Light"/>
                <a:sym typeface="Roboto Mono Light"/>
              </a:defRPr>
            </a:lvl1pPr>
            <a:lvl2pPr indent="-361950" lvl="1" marL="914400" rtl="0">
              <a:lnSpc>
                <a:spcPct val="110000"/>
              </a:lnSpc>
              <a:spcBef>
                <a:spcPts val="0"/>
              </a:spcBef>
              <a:spcAft>
                <a:spcPts val="0"/>
              </a:spcAft>
              <a:buClr>
                <a:schemeClr val="lt1"/>
              </a:buClr>
              <a:buSzPts val="2100"/>
              <a:buFont typeface="Roboto Mono Light"/>
              <a:buChar char="○"/>
              <a:defRPr sz="2100">
                <a:solidFill>
                  <a:schemeClr val="lt1"/>
                </a:solidFill>
                <a:latin typeface="Roboto Mono Light"/>
                <a:ea typeface="Roboto Mono Light"/>
                <a:cs typeface="Roboto Mono Light"/>
                <a:sym typeface="Roboto Mono Light"/>
              </a:defRPr>
            </a:lvl2pPr>
            <a:lvl3pPr indent="-361950" lvl="2" marL="1371600" rtl="0">
              <a:lnSpc>
                <a:spcPct val="110000"/>
              </a:lnSpc>
              <a:spcBef>
                <a:spcPts val="0"/>
              </a:spcBef>
              <a:spcAft>
                <a:spcPts val="0"/>
              </a:spcAft>
              <a:buClr>
                <a:schemeClr val="lt1"/>
              </a:buClr>
              <a:buSzPts val="2100"/>
              <a:buFont typeface="Roboto Mono Light"/>
              <a:buChar char="■"/>
              <a:defRPr sz="2100">
                <a:solidFill>
                  <a:schemeClr val="lt1"/>
                </a:solidFill>
                <a:latin typeface="Roboto Mono Light"/>
                <a:ea typeface="Roboto Mono Light"/>
                <a:cs typeface="Roboto Mono Light"/>
                <a:sym typeface="Roboto Mono Light"/>
              </a:defRPr>
            </a:lvl3pPr>
            <a:lvl4pPr indent="-361950" lvl="3" marL="1828800" rtl="0">
              <a:lnSpc>
                <a:spcPct val="110000"/>
              </a:lnSpc>
              <a:spcBef>
                <a:spcPts val="0"/>
              </a:spcBef>
              <a:spcAft>
                <a:spcPts val="0"/>
              </a:spcAft>
              <a:buClr>
                <a:schemeClr val="lt1"/>
              </a:buClr>
              <a:buSzPts val="2100"/>
              <a:buFont typeface="Roboto Mono Light"/>
              <a:buChar char="●"/>
              <a:defRPr sz="2100">
                <a:solidFill>
                  <a:schemeClr val="lt1"/>
                </a:solidFill>
                <a:latin typeface="Roboto Mono Light"/>
                <a:ea typeface="Roboto Mono Light"/>
                <a:cs typeface="Roboto Mono Light"/>
                <a:sym typeface="Roboto Mono Light"/>
              </a:defRPr>
            </a:lvl4pPr>
            <a:lvl5pPr indent="-361950" lvl="4" marL="2286000" rtl="0">
              <a:lnSpc>
                <a:spcPct val="110000"/>
              </a:lnSpc>
              <a:spcBef>
                <a:spcPts val="0"/>
              </a:spcBef>
              <a:spcAft>
                <a:spcPts val="0"/>
              </a:spcAft>
              <a:buClr>
                <a:schemeClr val="lt1"/>
              </a:buClr>
              <a:buSzPts val="2100"/>
              <a:buFont typeface="Roboto Mono Light"/>
              <a:buChar char="○"/>
              <a:defRPr sz="2100">
                <a:solidFill>
                  <a:schemeClr val="lt1"/>
                </a:solidFill>
                <a:latin typeface="Roboto Mono Light"/>
                <a:ea typeface="Roboto Mono Light"/>
                <a:cs typeface="Roboto Mono Light"/>
                <a:sym typeface="Roboto Mono Light"/>
              </a:defRPr>
            </a:lvl5pPr>
            <a:lvl6pPr indent="-361950" lvl="5" marL="2743200" rtl="0">
              <a:lnSpc>
                <a:spcPct val="110000"/>
              </a:lnSpc>
              <a:spcBef>
                <a:spcPts val="0"/>
              </a:spcBef>
              <a:spcAft>
                <a:spcPts val="0"/>
              </a:spcAft>
              <a:buClr>
                <a:schemeClr val="lt1"/>
              </a:buClr>
              <a:buSzPts val="2100"/>
              <a:buFont typeface="Roboto Mono Light"/>
              <a:buChar char="■"/>
              <a:defRPr sz="2100">
                <a:solidFill>
                  <a:schemeClr val="lt1"/>
                </a:solidFill>
                <a:latin typeface="Roboto Mono Light"/>
                <a:ea typeface="Roboto Mono Light"/>
                <a:cs typeface="Roboto Mono Light"/>
                <a:sym typeface="Roboto Mono Light"/>
              </a:defRPr>
            </a:lvl6pPr>
            <a:lvl7pPr indent="-361950" lvl="6" marL="3200400" rtl="0">
              <a:lnSpc>
                <a:spcPct val="110000"/>
              </a:lnSpc>
              <a:spcBef>
                <a:spcPts val="0"/>
              </a:spcBef>
              <a:spcAft>
                <a:spcPts val="0"/>
              </a:spcAft>
              <a:buClr>
                <a:schemeClr val="lt1"/>
              </a:buClr>
              <a:buSzPts val="2100"/>
              <a:buFont typeface="Roboto Mono Light"/>
              <a:buChar char="●"/>
              <a:defRPr sz="2100">
                <a:solidFill>
                  <a:schemeClr val="lt1"/>
                </a:solidFill>
                <a:latin typeface="Roboto Mono Light"/>
                <a:ea typeface="Roboto Mono Light"/>
                <a:cs typeface="Roboto Mono Light"/>
                <a:sym typeface="Roboto Mono Light"/>
              </a:defRPr>
            </a:lvl7pPr>
            <a:lvl8pPr indent="-361950" lvl="7" marL="3657600" rtl="0">
              <a:lnSpc>
                <a:spcPct val="110000"/>
              </a:lnSpc>
              <a:spcBef>
                <a:spcPts val="0"/>
              </a:spcBef>
              <a:spcAft>
                <a:spcPts val="0"/>
              </a:spcAft>
              <a:buClr>
                <a:schemeClr val="lt1"/>
              </a:buClr>
              <a:buSzPts val="2100"/>
              <a:buFont typeface="Roboto Mono Light"/>
              <a:buChar char="○"/>
              <a:defRPr sz="2100">
                <a:solidFill>
                  <a:schemeClr val="lt1"/>
                </a:solidFill>
                <a:latin typeface="Roboto Mono Light"/>
                <a:ea typeface="Roboto Mono Light"/>
                <a:cs typeface="Roboto Mono Light"/>
                <a:sym typeface="Roboto Mono Light"/>
              </a:defRPr>
            </a:lvl8pPr>
            <a:lvl9pPr indent="-361950" lvl="8" marL="4114800" rtl="0">
              <a:lnSpc>
                <a:spcPct val="110000"/>
              </a:lnSpc>
              <a:spcBef>
                <a:spcPts val="0"/>
              </a:spcBef>
              <a:spcAft>
                <a:spcPts val="0"/>
              </a:spcAft>
              <a:buClr>
                <a:schemeClr val="lt1"/>
              </a:buClr>
              <a:buSzPts val="2100"/>
              <a:buFont typeface="Roboto Mono Light"/>
              <a:buChar char="■"/>
              <a:defRPr sz="2100">
                <a:solidFill>
                  <a:schemeClr val="lt1"/>
                </a:solidFill>
                <a:latin typeface="Roboto Mono Light"/>
                <a:ea typeface="Roboto Mono Light"/>
                <a:cs typeface="Roboto Mono Light"/>
                <a:sym typeface="Roboto Mono Light"/>
              </a:defRPr>
            </a:lvl9pPr>
          </a:lstStyle>
          <a:p/>
        </p:txBody>
      </p:sp>
    </p:spTree>
  </p:cSld>
  <p:clrMapOvr>
    <a:masterClrMapping/>
  </p:clrMapOvr>
</p:sldLayout>
</file>

<file path=ppt/slideLayouts/slideLayout15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2">
  <p:cSld name="TITLE_ONLY_2">
    <p:spTree>
      <p:nvGrpSpPr>
        <p:cNvPr id="2059" name="Shape 2059"/>
        <p:cNvGrpSpPr/>
        <p:nvPr/>
      </p:nvGrpSpPr>
      <p:grpSpPr>
        <a:xfrm>
          <a:off x="0" y="0"/>
          <a:ext cx="0" cy="0"/>
          <a:chOff x="0" y="0"/>
          <a:chExt cx="0" cy="0"/>
        </a:xfrm>
      </p:grpSpPr>
      <p:sp>
        <p:nvSpPr>
          <p:cNvPr id="2060" name="Google Shape;2060;p164"/>
          <p:cNvSpPr txBox="1"/>
          <p:nvPr>
            <p:ph idx="12" type="sldNum"/>
          </p:nvPr>
        </p:nvSpPr>
        <p:spPr>
          <a:xfrm>
            <a:off x="8556784" y="4749851"/>
            <a:ext cx="548700" cy="393600"/>
          </a:xfrm>
          <a:prstGeom prst="rect">
            <a:avLst/>
          </a:prstGeom>
          <a:noFill/>
          <a:ln>
            <a:noFill/>
          </a:ln>
        </p:spPr>
        <p:txBody>
          <a:bodyPr anchorCtr="0" anchor="ctr" bIns="91425" lIns="91425" spcFirstLastPara="1" rIns="91425" wrap="square" tIns="91425">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indent="0" lvl="0" marL="0" rtl="0" algn="l">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5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White]">
  <p:cSld name="TITLE_AND_BODY_1">
    <p:bg>
      <p:bgPr>
        <a:solidFill>
          <a:srgbClr val="FFFFFF"/>
        </a:solidFill>
      </p:bgPr>
    </p:bg>
    <p:spTree>
      <p:nvGrpSpPr>
        <p:cNvPr id="2061" name="Shape 2061"/>
        <p:cNvGrpSpPr/>
        <p:nvPr/>
      </p:nvGrpSpPr>
      <p:grpSpPr>
        <a:xfrm>
          <a:off x="0" y="0"/>
          <a:ext cx="0" cy="0"/>
          <a:chOff x="0" y="0"/>
          <a:chExt cx="0" cy="0"/>
        </a:xfrm>
      </p:grpSpPr>
      <p:sp>
        <p:nvSpPr>
          <p:cNvPr id="2062" name="Google Shape;2062;p165"/>
          <p:cNvSpPr txBox="1"/>
          <p:nvPr>
            <p:ph idx="12" type="sldNum"/>
          </p:nvPr>
        </p:nvSpPr>
        <p:spPr>
          <a:xfrm>
            <a:off x="8689296" y="4900613"/>
            <a:ext cx="171300" cy="153300"/>
          </a:xfrm>
          <a:prstGeom prst="rect">
            <a:avLst/>
          </a:prstGeom>
          <a:noFill/>
          <a:ln>
            <a:noFill/>
          </a:ln>
        </p:spPr>
        <p:txBody>
          <a:bodyPr anchorCtr="0" anchor="t" bIns="19050" lIns="19050" spcFirstLastPara="1" rIns="19050" wrap="square" tIns="19050">
            <a:noAutofit/>
          </a:bodyPr>
          <a:lstStyle>
            <a:lvl1pPr indent="0" lvl="0" marL="0" marR="0" rtl="0" algn="r">
              <a:lnSpc>
                <a:spcPct val="130000"/>
              </a:lnSpc>
              <a:spcBef>
                <a:spcPts val="0"/>
              </a:spcBef>
              <a:spcAft>
                <a:spcPts val="0"/>
              </a:spcAft>
              <a:buClr>
                <a:srgbClr val="000000"/>
              </a:buClr>
              <a:buSzPts val="900"/>
              <a:buFont typeface="Arial"/>
              <a:buNone/>
              <a:defRPr b="0" i="0" sz="900" u="none" cap="none" strike="noStrike">
                <a:solidFill>
                  <a:srgbClr val="000000"/>
                </a:solidFill>
                <a:latin typeface="Arial"/>
                <a:ea typeface="Arial"/>
                <a:cs typeface="Arial"/>
                <a:sym typeface="Arial"/>
              </a:defRPr>
            </a:lvl1pPr>
            <a:lvl2pPr indent="0" lvl="1" marL="0" marR="0" rtl="0" algn="r">
              <a:lnSpc>
                <a:spcPct val="130000"/>
              </a:lnSpc>
              <a:spcBef>
                <a:spcPts val="0"/>
              </a:spcBef>
              <a:spcAft>
                <a:spcPts val="0"/>
              </a:spcAft>
              <a:buClr>
                <a:srgbClr val="000000"/>
              </a:buClr>
              <a:buSzPts val="900"/>
              <a:buFont typeface="Arial"/>
              <a:buNone/>
              <a:defRPr b="0" i="0" sz="900" u="none" cap="none" strike="noStrike">
                <a:solidFill>
                  <a:srgbClr val="000000"/>
                </a:solidFill>
                <a:latin typeface="Arial"/>
                <a:ea typeface="Arial"/>
                <a:cs typeface="Arial"/>
                <a:sym typeface="Arial"/>
              </a:defRPr>
            </a:lvl2pPr>
            <a:lvl3pPr indent="0" lvl="2" marL="0" marR="0" rtl="0" algn="r">
              <a:lnSpc>
                <a:spcPct val="130000"/>
              </a:lnSpc>
              <a:spcBef>
                <a:spcPts val="0"/>
              </a:spcBef>
              <a:spcAft>
                <a:spcPts val="0"/>
              </a:spcAft>
              <a:buClr>
                <a:srgbClr val="000000"/>
              </a:buClr>
              <a:buSzPts val="900"/>
              <a:buFont typeface="Arial"/>
              <a:buNone/>
              <a:defRPr b="0" i="0" sz="900" u="none" cap="none" strike="noStrike">
                <a:solidFill>
                  <a:srgbClr val="000000"/>
                </a:solidFill>
                <a:latin typeface="Arial"/>
                <a:ea typeface="Arial"/>
                <a:cs typeface="Arial"/>
                <a:sym typeface="Arial"/>
              </a:defRPr>
            </a:lvl3pPr>
            <a:lvl4pPr indent="0" lvl="3" marL="0" marR="0" rtl="0" algn="r">
              <a:lnSpc>
                <a:spcPct val="130000"/>
              </a:lnSpc>
              <a:spcBef>
                <a:spcPts val="0"/>
              </a:spcBef>
              <a:spcAft>
                <a:spcPts val="0"/>
              </a:spcAft>
              <a:buClr>
                <a:srgbClr val="000000"/>
              </a:buClr>
              <a:buSzPts val="900"/>
              <a:buFont typeface="Arial"/>
              <a:buNone/>
              <a:defRPr b="0" i="0" sz="900" u="none" cap="none" strike="noStrike">
                <a:solidFill>
                  <a:srgbClr val="000000"/>
                </a:solidFill>
                <a:latin typeface="Arial"/>
                <a:ea typeface="Arial"/>
                <a:cs typeface="Arial"/>
                <a:sym typeface="Arial"/>
              </a:defRPr>
            </a:lvl4pPr>
            <a:lvl5pPr indent="0" lvl="4" marL="0" marR="0" rtl="0" algn="r">
              <a:lnSpc>
                <a:spcPct val="130000"/>
              </a:lnSpc>
              <a:spcBef>
                <a:spcPts val="0"/>
              </a:spcBef>
              <a:spcAft>
                <a:spcPts val="0"/>
              </a:spcAft>
              <a:buClr>
                <a:srgbClr val="000000"/>
              </a:buClr>
              <a:buSzPts val="900"/>
              <a:buFont typeface="Arial"/>
              <a:buNone/>
              <a:defRPr b="0" i="0" sz="900" u="none" cap="none" strike="noStrike">
                <a:solidFill>
                  <a:srgbClr val="000000"/>
                </a:solidFill>
                <a:latin typeface="Arial"/>
                <a:ea typeface="Arial"/>
                <a:cs typeface="Arial"/>
                <a:sym typeface="Arial"/>
              </a:defRPr>
            </a:lvl5pPr>
            <a:lvl6pPr indent="0" lvl="5" marL="0" marR="0" rtl="0" algn="r">
              <a:lnSpc>
                <a:spcPct val="130000"/>
              </a:lnSpc>
              <a:spcBef>
                <a:spcPts val="0"/>
              </a:spcBef>
              <a:spcAft>
                <a:spcPts val="0"/>
              </a:spcAft>
              <a:buClr>
                <a:srgbClr val="000000"/>
              </a:buClr>
              <a:buSzPts val="900"/>
              <a:buFont typeface="Arial"/>
              <a:buNone/>
              <a:defRPr b="0" i="0" sz="900" u="none" cap="none" strike="noStrike">
                <a:solidFill>
                  <a:srgbClr val="000000"/>
                </a:solidFill>
                <a:latin typeface="Arial"/>
                <a:ea typeface="Arial"/>
                <a:cs typeface="Arial"/>
                <a:sym typeface="Arial"/>
              </a:defRPr>
            </a:lvl6pPr>
            <a:lvl7pPr indent="0" lvl="6" marL="0" marR="0" rtl="0" algn="r">
              <a:lnSpc>
                <a:spcPct val="130000"/>
              </a:lnSpc>
              <a:spcBef>
                <a:spcPts val="0"/>
              </a:spcBef>
              <a:spcAft>
                <a:spcPts val="0"/>
              </a:spcAft>
              <a:buClr>
                <a:srgbClr val="000000"/>
              </a:buClr>
              <a:buSzPts val="900"/>
              <a:buFont typeface="Arial"/>
              <a:buNone/>
              <a:defRPr b="0" i="0" sz="900" u="none" cap="none" strike="noStrike">
                <a:solidFill>
                  <a:srgbClr val="000000"/>
                </a:solidFill>
                <a:latin typeface="Arial"/>
                <a:ea typeface="Arial"/>
                <a:cs typeface="Arial"/>
                <a:sym typeface="Arial"/>
              </a:defRPr>
            </a:lvl7pPr>
            <a:lvl8pPr indent="0" lvl="7" marL="0" marR="0" rtl="0" algn="r">
              <a:lnSpc>
                <a:spcPct val="130000"/>
              </a:lnSpc>
              <a:spcBef>
                <a:spcPts val="0"/>
              </a:spcBef>
              <a:spcAft>
                <a:spcPts val="0"/>
              </a:spcAft>
              <a:buClr>
                <a:srgbClr val="000000"/>
              </a:buClr>
              <a:buSzPts val="900"/>
              <a:buFont typeface="Arial"/>
              <a:buNone/>
              <a:defRPr b="0" i="0" sz="900" u="none" cap="none" strike="noStrike">
                <a:solidFill>
                  <a:srgbClr val="000000"/>
                </a:solidFill>
                <a:latin typeface="Arial"/>
                <a:ea typeface="Arial"/>
                <a:cs typeface="Arial"/>
                <a:sym typeface="Arial"/>
              </a:defRPr>
            </a:lvl8pPr>
            <a:lvl9pPr indent="0" lvl="8" marL="0" marR="0" rtl="0" algn="r">
              <a:lnSpc>
                <a:spcPct val="130000"/>
              </a:lnSpc>
              <a:spcBef>
                <a:spcPts val="0"/>
              </a:spcBef>
              <a:spcAft>
                <a:spcPts val="0"/>
              </a:spcAft>
              <a:buClr>
                <a:srgbClr val="000000"/>
              </a:buClr>
              <a:buSzPts val="900"/>
              <a:buFont typeface="Arial"/>
              <a:buNone/>
              <a:defRPr b="0" i="0" sz="900" u="none" cap="none" strike="noStrike">
                <a:solidFill>
                  <a:srgbClr val="000000"/>
                </a:solidFill>
                <a:latin typeface="Arial"/>
                <a:ea typeface="Arial"/>
                <a:cs typeface="Arial"/>
                <a:sym typeface="Arial"/>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H3 — Street Dark 1">
  <p:cSld name="CUSTOM_4_1">
    <p:bg>
      <p:bgPr>
        <a:solidFill>
          <a:schemeClr val="dk1"/>
        </a:solidFill>
      </p:bgPr>
    </p:bg>
    <p:spTree>
      <p:nvGrpSpPr>
        <p:cNvPr id="132" name="Shape 132"/>
        <p:cNvGrpSpPr/>
        <p:nvPr/>
      </p:nvGrpSpPr>
      <p:grpSpPr>
        <a:xfrm>
          <a:off x="0" y="0"/>
          <a:ext cx="0" cy="0"/>
          <a:chOff x="0" y="0"/>
          <a:chExt cx="0" cy="0"/>
        </a:xfrm>
      </p:grpSpPr>
      <p:sp>
        <p:nvSpPr>
          <p:cNvPr id="133" name="Google Shape;133;p17"/>
          <p:cNvSpPr txBox="1"/>
          <p:nvPr>
            <p:ph type="title"/>
          </p:nvPr>
        </p:nvSpPr>
        <p:spPr>
          <a:xfrm>
            <a:off x="290525" y="671750"/>
            <a:ext cx="2813700" cy="718800"/>
          </a:xfrm>
          <a:prstGeom prst="rect">
            <a:avLst/>
          </a:prstGeom>
        </p:spPr>
        <p:txBody>
          <a:bodyPr anchorCtr="0" anchor="b" bIns="0" lIns="0" spcFirstLastPara="1" rIns="0" wrap="square" tIns="0">
            <a:spAutoFit/>
          </a:bodyPr>
          <a:lstStyle>
            <a:lvl1pPr lvl="0" rtl="0">
              <a:spcBef>
                <a:spcPts val="0"/>
              </a:spcBef>
              <a:spcAft>
                <a:spcPts val="0"/>
              </a:spcAft>
              <a:buClr>
                <a:srgbClr val="FFFFFF"/>
              </a:buClr>
              <a:buSzPts val="2400"/>
              <a:buFont typeface="Helvetica Neue"/>
              <a:buNone/>
              <a:defRPr b="1" sz="2400">
                <a:solidFill>
                  <a:srgbClr val="FFFFFF"/>
                </a:solidFill>
                <a:latin typeface="Helvetica Neue"/>
                <a:ea typeface="Helvetica Neue"/>
                <a:cs typeface="Helvetica Neue"/>
                <a:sym typeface="Helvetica Neue"/>
              </a:defRPr>
            </a:lvl1pPr>
            <a:lvl2pPr lvl="1" rtl="0">
              <a:spcBef>
                <a:spcPts val="0"/>
              </a:spcBef>
              <a:spcAft>
                <a:spcPts val="0"/>
              </a:spcAft>
              <a:buClr>
                <a:srgbClr val="FFFFFF"/>
              </a:buClr>
              <a:buSzPts val="2400"/>
              <a:buFont typeface="Helvetica Neue"/>
              <a:buNone/>
              <a:defRPr b="1" sz="2400">
                <a:solidFill>
                  <a:srgbClr val="FFFFFF"/>
                </a:solidFill>
                <a:latin typeface="Helvetica Neue"/>
                <a:ea typeface="Helvetica Neue"/>
                <a:cs typeface="Helvetica Neue"/>
                <a:sym typeface="Helvetica Neue"/>
              </a:defRPr>
            </a:lvl2pPr>
            <a:lvl3pPr lvl="2" rtl="0">
              <a:spcBef>
                <a:spcPts val="0"/>
              </a:spcBef>
              <a:spcAft>
                <a:spcPts val="0"/>
              </a:spcAft>
              <a:buClr>
                <a:srgbClr val="FFFFFF"/>
              </a:buClr>
              <a:buSzPts val="2400"/>
              <a:buFont typeface="Helvetica Neue"/>
              <a:buNone/>
              <a:defRPr b="1" sz="2400">
                <a:solidFill>
                  <a:srgbClr val="FFFFFF"/>
                </a:solidFill>
                <a:latin typeface="Helvetica Neue"/>
                <a:ea typeface="Helvetica Neue"/>
                <a:cs typeface="Helvetica Neue"/>
                <a:sym typeface="Helvetica Neue"/>
              </a:defRPr>
            </a:lvl3pPr>
            <a:lvl4pPr lvl="3" rtl="0">
              <a:spcBef>
                <a:spcPts val="0"/>
              </a:spcBef>
              <a:spcAft>
                <a:spcPts val="0"/>
              </a:spcAft>
              <a:buClr>
                <a:srgbClr val="FFFFFF"/>
              </a:buClr>
              <a:buSzPts val="2400"/>
              <a:buFont typeface="Helvetica Neue"/>
              <a:buNone/>
              <a:defRPr b="1" sz="2400">
                <a:solidFill>
                  <a:srgbClr val="FFFFFF"/>
                </a:solidFill>
                <a:latin typeface="Helvetica Neue"/>
                <a:ea typeface="Helvetica Neue"/>
                <a:cs typeface="Helvetica Neue"/>
                <a:sym typeface="Helvetica Neue"/>
              </a:defRPr>
            </a:lvl4pPr>
            <a:lvl5pPr lvl="4" rtl="0">
              <a:spcBef>
                <a:spcPts val="0"/>
              </a:spcBef>
              <a:spcAft>
                <a:spcPts val="0"/>
              </a:spcAft>
              <a:buClr>
                <a:srgbClr val="FFFFFF"/>
              </a:buClr>
              <a:buSzPts val="2400"/>
              <a:buFont typeface="Helvetica Neue"/>
              <a:buNone/>
              <a:defRPr b="1" sz="2400">
                <a:solidFill>
                  <a:srgbClr val="FFFFFF"/>
                </a:solidFill>
                <a:latin typeface="Helvetica Neue"/>
                <a:ea typeface="Helvetica Neue"/>
                <a:cs typeface="Helvetica Neue"/>
                <a:sym typeface="Helvetica Neue"/>
              </a:defRPr>
            </a:lvl5pPr>
            <a:lvl6pPr lvl="5" rtl="0">
              <a:spcBef>
                <a:spcPts val="0"/>
              </a:spcBef>
              <a:spcAft>
                <a:spcPts val="0"/>
              </a:spcAft>
              <a:buClr>
                <a:srgbClr val="FFFFFF"/>
              </a:buClr>
              <a:buSzPts val="2400"/>
              <a:buFont typeface="Helvetica Neue"/>
              <a:buNone/>
              <a:defRPr b="1" sz="2400">
                <a:solidFill>
                  <a:srgbClr val="FFFFFF"/>
                </a:solidFill>
                <a:latin typeface="Helvetica Neue"/>
                <a:ea typeface="Helvetica Neue"/>
                <a:cs typeface="Helvetica Neue"/>
                <a:sym typeface="Helvetica Neue"/>
              </a:defRPr>
            </a:lvl6pPr>
            <a:lvl7pPr lvl="6" rtl="0">
              <a:spcBef>
                <a:spcPts val="0"/>
              </a:spcBef>
              <a:spcAft>
                <a:spcPts val="0"/>
              </a:spcAft>
              <a:buClr>
                <a:srgbClr val="FFFFFF"/>
              </a:buClr>
              <a:buSzPts val="2400"/>
              <a:buFont typeface="Helvetica Neue"/>
              <a:buNone/>
              <a:defRPr b="1" sz="2400">
                <a:solidFill>
                  <a:srgbClr val="FFFFFF"/>
                </a:solidFill>
                <a:latin typeface="Helvetica Neue"/>
                <a:ea typeface="Helvetica Neue"/>
                <a:cs typeface="Helvetica Neue"/>
                <a:sym typeface="Helvetica Neue"/>
              </a:defRPr>
            </a:lvl7pPr>
            <a:lvl8pPr lvl="7" rtl="0">
              <a:spcBef>
                <a:spcPts val="0"/>
              </a:spcBef>
              <a:spcAft>
                <a:spcPts val="0"/>
              </a:spcAft>
              <a:buClr>
                <a:srgbClr val="FFFFFF"/>
              </a:buClr>
              <a:buSzPts val="2400"/>
              <a:buFont typeface="Helvetica Neue"/>
              <a:buNone/>
              <a:defRPr b="1" sz="2400">
                <a:solidFill>
                  <a:srgbClr val="FFFFFF"/>
                </a:solidFill>
                <a:latin typeface="Helvetica Neue"/>
                <a:ea typeface="Helvetica Neue"/>
                <a:cs typeface="Helvetica Neue"/>
                <a:sym typeface="Helvetica Neue"/>
              </a:defRPr>
            </a:lvl8pPr>
            <a:lvl9pPr lvl="8" rtl="0">
              <a:spcBef>
                <a:spcPts val="0"/>
              </a:spcBef>
              <a:spcAft>
                <a:spcPts val="0"/>
              </a:spcAft>
              <a:buClr>
                <a:srgbClr val="FFFFFF"/>
              </a:buClr>
              <a:buSzPts val="2400"/>
              <a:buFont typeface="Helvetica Neue"/>
              <a:buNone/>
              <a:defRPr b="1" sz="2400">
                <a:solidFill>
                  <a:srgbClr val="FFFFFF"/>
                </a:solidFill>
                <a:latin typeface="Helvetica Neue"/>
                <a:ea typeface="Helvetica Neue"/>
                <a:cs typeface="Helvetica Neue"/>
                <a:sym typeface="Helvetica Neue"/>
              </a:defRPr>
            </a:lvl9pPr>
          </a:lstStyle>
          <a:p/>
        </p:txBody>
      </p:sp>
      <p:sp>
        <p:nvSpPr>
          <p:cNvPr id="134" name="Google Shape;134;p17"/>
          <p:cNvSpPr txBox="1"/>
          <p:nvPr>
            <p:ph idx="12" type="sldNum"/>
          </p:nvPr>
        </p:nvSpPr>
        <p:spPr>
          <a:xfrm>
            <a:off x="281896" y="4874925"/>
            <a:ext cx="312300" cy="131700"/>
          </a:xfrm>
          <a:prstGeom prst="rect">
            <a:avLst/>
          </a:prstGeom>
          <a:noFill/>
          <a:ln>
            <a:noFill/>
          </a:ln>
        </p:spPr>
        <p:txBody>
          <a:bodyPr anchorCtr="0" anchor="ctr" bIns="0" lIns="0" spcFirstLastPara="1" rIns="0" wrap="square" tIns="0">
            <a:noAutofit/>
          </a:bodyPr>
          <a:lstStyle>
            <a:lvl1pPr indent="0" lvl="0" marL="0" marR="0" rtl="0" algn="l">
              <a:lnSpc>
                <a:spcPct val="100000"/>
              </a:lnSpc>
              <a:spcBef>
                <a:spcPts val="0"/>
              </a:spcBef>
              <a:spcAft>
                <a:spcPts val="0"/>
              </a:spcAft>
              <a:buClr>
                <a:srgbClr val="000000"/>
              </a:buClr>
              <a:buSzPts val="600"/>
              <a:buFont typeface="Arial"/>
              <a:buNone/>
              <a:defRPr b="0" i="0" sz="600" u="none" cap="none" strike="noStrike">
                <a:solidFill>
                  <a:schemeClr val="lt1"/>
                </a:solidFill>
                <a:latin typeface="Helvetica Neue"/>
                <a:ea typeface="Helvetica Neue"/>
                <a:cs typeface="Helvetica Neue"/>
                <a:sym typeface="Helvetica Neue"/>
              </a:defRPr>
            </a:lvl1pPr>
            <a:lvl2pPr indent="0" lvl="1" marL="0" marR="0" rtl="0" algn="l">
              <a:lnSpc>
                <a:spcPct val="100000"/>
              </a:lnSpc>
              <a:spcBef>
                <a:spcPts val="0"/>
              </a:spcBef>
              <a:spcAft>
                <a:spcPts val="0"/>
              </a:spcAft>
              <a:buClr>
                <a:srgbClr val="000000"/>
              </a:buClr>
              <a:buSzPts val="600"/>
              <a:buFont typeface="Arial"/>
              <a:buNone/>
              <a:defRPr b="0" i="0" sz="600" u="none" cap="none" strike="noStrike">
                <a:solidFill>
                  <a:schemeClr val="lt1"/>
                </a:solidFill>
                <a:latin typeface="Helvetica Neue"/>
                <a:ea typeface="Helvetica Neue"/>
                <a:cs typeface="Helvetica Neue"/>
                <a:sym typeface="Helvetica Neue"/>
              </a:defRPr>
            </a:lvl2pPr>
            <a:lvl3pPr indent="0" lvl="2" marL="0" marR="0" rtl="0" algn="l">
              <a:lnSpc>
                <a:spcPct val="100000"/>
              </a:lnSpc>
              <a:spcBef>
                <a:spcPts val="0"/>
              </a:spcBef>
              <a:spcAft>
                <a:spcPts val="0"/>
              </a:spcAft>
              <a:buClr>
                <a:srgbClr val="000000"/>
              </a:buClr>
              <a:buSzPts val="600"/>
              <a:buFont typeface="Arial"/>
              <a:buNone/>
              <a:defRPr b="0" i="0" sz="600" u="none" cap="none" strike="noStrike">
                <a:solidFill>
                  <a:schemeClr val="lt1"/>
                </a:solidFill>
                <a:latin typeface="Helvetica Neue"/>
                <a:ea typeface="Helvetica Neue"/>
                <a:cs typeface="Helvetica Neue"/>
                <a:sym typeface="Helvetica Neue"/>
              </a:defRPr>
            </a:lvl3pPr>
            <a:lvl4pPr indent="0" lvl="3" marL="0" marR="0" rtl="0" algn="l">
              <a:lnSpc>
                <a:spcPct val="100000"/>
              </a:lnSpc>
              <a:spcBef>
                <a:spcPts val="0"/>
              </a:spcBef>
              <a:spcAft>
                <a:spcPts val="0"/>
              </a:spcAft>
              <a:buClr>
                <a:srgbClr val="000000"/>
              </a:buClr>
              <a:buSzPts val="600"/>
              <a:buFont typeface="Arial"/>
              <a:buNone/>
              <a:defRPr b="0" i="0" sz="600" u="none" cap="none" strike="noStrike">
                <a:solidFill>
                  <a:schemeClr val="lt1"/>
                </a:solidFill>
                <a:latin typeface="Helvetica Neue"/>
                <a:ea typeface="Helvetica Neue"/>
                <a:cs typeface="Helvetica Neue"/>
                <a:sym typeface="Helvetica Neue"/>
              </a:defRPr>
            </a:lvl4pPr>
            <a:lvl5pPr indent="0" lvl="4" marL="0" marR="0" rtl="0" algn="l">
              <a:lnSpc>
                <a:spcPct val="100000"/>
              </a:lnSpc>
              <a:spcBef>
                <a:spcPts val="0"/>
              </a:spcBef>
              <a:spcAft>
                <a:spcPts val="0"/>
              </a:spcAft>
              <a:buClr>
                <a:srgbClr val="000000"/>
              </a:buClr>
              <a:buSzPts val="600"/>
              <a:buFont typeface="Arial"/>
              <a:buNone/>
              <a:defRPr b="0" i="0" sz="600" u="none" cap="none" strike="noStrike">
                <a:solidFill>
                  <a:schemeClr val="lt1"/>
                </a:solidFill>
                <a:latin typeface="Helvetica Neue"/>
                <a:ea typeface="Helvetica Neue"/>
                <a:cs typeface="Helvetica Neue"/>
                <a:sym typeface="Helvetica Neue"/>
              </a:defRPr>
            </a:lvl5pPr>
            <a:lvl6pPr indent="0" lvl="5" marL="0" marR="0" rtl="0" algn="l">
              <a:lnSpc>
                <a:spcPct val="100000"/>
              </a:lnSpc>
              <a:spcBef>
                <a:spcPts val="0"/>
              </a:spcBef>
              <a:spcAft>
                <a:spcPts val="0"/>
              </a:spcAft>
              <a:buClr>
                <a:srgbClr val="000000"/>
              </a:buClr>
              <a:buSzPts val="600"/>
              <a:buFont typeface="Arial"/>
              <a:buNone/>
              <a:defRPr b="0" i="0" sz="600" u="none" cap="none" strike="noStrike">
                <a:solidFill>
                  <a:schemeClr val="lt1"/>
                </a:solidFill>
                <a:latin typeface="Helvetica Neue"/>
                <a:ea typeface="Helvetica Neue"/>
                <a:cs typeface="Helvetica Neue"/>
                <a:sym typeface="Helvetica Neue"/>
              </a:defRPr>
            </a:lvl6pPr>
            <a:lvl7pPr indent="0" lvl="6" marL="0" marR="0" rtl="0" algn="l">
              <a:lnSpc>
                <a:spcPct val="100000"/>
              </a:lnSpc>
              <a:spcBef>
                <a:spcPts val="0"/>
              </a:spcBef>
              <a:spcAft>
                <a:spcPts val="0"/>
              </a:spcAft>
              <a:buClr>
                <a:srgbClr val="000000"/>
              </a:buClr>
              <a:buSzPts val="600"/>
              <a:buFont typeface="Arial"/>
              <a:buNone/>
              <a:defRPr b="0" i="0" sz="600" u="none" cap="none" strike="noStrike">
                <a:solidFill>
                  <a:schemeClr val="lt1"/>
                </a:solidFill>
                <a:latin typeface="Helvetica Neue"/>
                <a:ea typeface="Helvetica Neue"/>
                <a:cs typeface="Helvetica Neue"/>
                <a:sym typeface="Helvetica Neue"/>
              </a:defRPr>
            </a:lvl7pPr>
            <a:lvl8pPr indent="0" lvl="7" marL="0" marR="0" rtl="0" algn="l">
              <a:lnSpc>
                <a:spcPct val="100000"/>
              </a:lnSpc>
              <a:spcBef>
                <a:spcPts val="0"/>
              </a:spcBef>
              <a:spcAft>
                <a:spcPts val="0"/>
              </a:spcAft>
              <a:buClr>
                <a:srgbClr val="000000"/>
              </a:buClr>
              <a:buSzPts val="600"/>
              <a:buFont typeface="Arial"/>
              <a:buNone/>
              <a:defRPr b="0" i="0" sz="600" u="none" cap="none" strike="noStrike">
                <a:solidFill>
                  <a:schemeClr val="lt1"/>
                </a:solidFill>
                <a:latin typeface="Helvetica Neue"/>
                <a:ea typeface="Helvetica Neue"/>
                <a:cs typeface="Helvetica Neue"/>
                <a:sym typeface="Helvetica Neue"/>
              </a:defRPr>
            </a:lvl8pPr>
            <a:lvl9pPr indent="0" lvl="8" marL="0" marR="0" rtl="0" algn="l">
              <a:lnSpc>
                <a:spcPct val="100000"/>
              </a:lnSpc>
              <a:spcBef>
                <a:spcPts val="0"/>
              </a:spcBef>
              <a:spcAft>
                <a:spcPts val="0"/>
              </a:spcAft>
              <a:buClr>
                <a:srgbClr val="000000"/>
              </a:buClr>
              <a:buSzPts val="600"/>
              <a:buFont typeface="Arial"/>
              <a:buNone/>
              <a:defRPr b="0" i="0" sz="600" u="none" cap="none" strike="noStrike">
                <a:solidFill>
                  <a:schemeClr val="lt1"/>
                </a:solidFill>
                <a:latin typeface="Helvetica Neue"/>
                <a:ea typeface="Helvetica Neue"/>
                <a:cs typeface="Helvetica Neue"/>
                <a:sym typeface="Helvetica Neue"/>
              </a:defRPr>
            </a:lvl9pPr>
          </a:lstStyle>
          <a:p>
            <a:pPr indent="0" lvl="0" marL="0" rtl="0" algn="l">
              <a:spcBef>
                <a:spcPts val="0"/>
              </a:spcBef>
              <a:spcAft>
                <a:spcPts val="0"/>
              </a:spcAft>
              <a:buNone/>
            </a:pPr>
            <a:fld id="{00000000-1234-1234-1234-123412341234}" type="slidenum">
              <a:rPr lang="en"/>
              <a:t>‹#›</a:t>
            </a:fld>
            <a:endParaRPr/>
          </a:p>
        </p:txBody>
      </p:sp>
      <p:sp>
        <p:nvSpPr>
          <p:cNvPr id="135" name="Google Shape;135;p17"/>
          <p:cNvSpPr txBox="1"/>
          <p:nvPr/>
        </p:nvSpPr>
        <p:spPr>
          <a:xfrm>
            <a:off x="1425268" y="4874925"/>
            <a:ext cx="1577100" cy="131700"/>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Clr>
                <a:srgbClr val="000000"/>
              </a:buClr>
              <a:buSzPts val="600"/>
              <a:buFont typeface="Arial"/>
              <a:buNone/>
            </a:pPr>
            <a:r>
              <a:rPr lang="en" sz="600">
                <a:solidFill>
                  <a:schemeClr val="lt1"/>
                </a:solidFill>
                <a:latin typeface="Helvetica Neue"/>
                <a:ea typeface="Helvetica Neue"/>
                <a:cs typeface="Helvetica Neue"/>
                <a:sym typeface="Helvetica Neue"/>
              </a:rPr>
              <a:t>2023 © AppFolio, Inc. Confidential</a:t>
            </a:r>
            <a:endParaRPr sz="600">
              <a:solidFill>
                <a:schemeClr val="lt1"/>
              </a:solidFill>
              <a:latin typeface="Helvetica Neue"/>
              <a:ea typeface="Helvetica Neue"/>
              <a:cs typeface="Helvetica Neue"/>
              <a:sym typeface="Helvetica Neue"/>
            </a:endParaRPr>
          </a:p>
        </p:txBody>
      </p:sp>
      <p:grpSp>
        <p:nvGrpSpPr>
          <p:cNvPr id="136" name="Google Shape;136;p17"/>
          <p:cNvGrpSpPr/>
          <p:nvPr/>
        </p:nvGrpSpPr>
        <p:grpSpPr>
          <a:xfrm>
            <a:off x="8121965" y="4829046"/>
            <a:ext cx="731537" cy="190199"/>
            <a:chOff x="288629" y="563758"/>
            <a:chExt cx="862254" cy="215523"/>
          </a:xfrm>
        </p:grpSpPr>
        <p:sp>
          <p:nvSpPr>
            <p:cNvPr id="137" name="Google Shape;137;p17"/>
            <p:cNvSpPr/>
            <p:nvPr/>
          </p:nvSpPr>
          <p:spPr>
            <a:xfrm>
              <a:off x="288629" y="606989"/>
              <a:ext cx="111063" cy="132645"/>
            </a:xfrm>
            <a:custGeom>
              <a:rect b="b" l="l" r="r" t="t"/>
              <a:pathLst>
                <a:path extrusionOk="0" h="18956" w="15420">
                  <a:moveTo>
                    <a:pt x="12330" y="9444"/>
                  </a:moveTo>
                  <a:lnTo>
                    <a:pt x="12330" y="11171"/>
                  </a:lnTo>
                  <a:lnTo>
                    <a:pt x="12330" y="11508"/>
                  </a:lnTo>
                  <a:lnTo>
                    <a:pt x="12290" y="11845"/>
                  </a:lnTo>
                  <a:lnTo>
                    <a:pt x="12249" y="12156"/>
                  </a:lnTo>
                  <a:lnTo>
                    <a:pt x="12182" y="12453"/>
                  </a:lnTo>
                  <a:lnTo>
                    <a:pt x="12088" y="12736"/>
                  </a:lnTo>
                  <a:lnTo>
                    <a:pt x="11993" y="13006"/>
                  </a:lnTo>
                  <a:lnTo>
                    <a:pt x="11872" y="13262"/>
                  </a:lnTo>
                  <a:lnTo>
                    <a:pt x="11737" y="13491"/>
                  </a:lnTo>
                  <a:lnTo>
                    <a:pt x="11602" y="13721"/>
                  </a:lnTo>
                  <a:lnTo>
                    <a:pt x="11440" y="13923"/>
                  </a:lnTo>
                  <a:lnTo>
                    <a:pt x="11278" y="14125"/>
                  </a:lnTo>
                  <a:lnTo>
                    <a:pt x="11103" y="14301"/>
                  </a:lnTo>
                  <a:lnTo>
                    <a:pt x="10927" y="14476"/>
                  </a:lnTo>
                  <a:lnTo>
                    <a:pt x="10739" y="14625"/>
                  </a:lnTo>
                  <a:lnTo>
                    <a:pt x="10536" y="14773"/>
                  </a:lnTo>
                  <a:lnTo>
                    <a:pt x="10334" y="14908"/>
                  </a:lnTo>
                  <a:lnTo>
                    <a:pt x="10131" y="15029"/>
                  </a:lnTo>
                  <a:lnTo>
                    <a:pt x="9916" y="15151"/>
                  </a:lnTo>
                  <a:lnTo>
                    <a:pt x="9713" y="15245"/>
                  </a:lnTo>
                  <a:lnTo>
                    <a:pt x="9497" y="15340"/>
                  </a:lnTo>
                  <a:lnTo>
                    <a:pt x="9282" y="15421"/>
                  </a:lnTo>
                  <a:lnTo>
                    <a:pt x="9079" y="15488"/>
                  </a:lnTo>
                  <a:lnTo>
                    <a:pt x="8661" y="15609"/>
                  </a:lnTo>
                  <a:lnTo>
                    <a:pt x="8270" y="15704"/>
                  </a:lnTo>
                  <a:lnTo>
                    <a:pt x="7892" y="15758"/>
                  </a:lnTo>
                  <a:lnTo>
                    <a:pt x="7568" y="15785"/>
                  </a:lnTo>
                  <a:lnTo>
                    <a:pt x="7271" y="15798"/>
                  </a:lnTo>
                  <a:lnTo>
                    <a:pt x="6921" y="15785"/>
                  </a:lnTo>
                  <a:lnTo>
                    <a:pt x="6556" y="15758"/>
                  </a:lnTo>
                  <a:lnTo>
                    <a:pt x="6192" y="15690"/>
                  </a:lnTo>
                  <a:lnTo>
                    <a:pt x="5841" y="15623"/>
                  </a:lnTo>
                  <a:lnTo>
                    <a:pt x="5504" y="15515"/>
                  </a:lnTo>
                  <a:lnTo>
                    <a:pt x="5167" y="15394"/>
                  </a:lnTo>
                  <a:lnTo>
                    <a:pt x="4857" y="15245"/>
                  </a:lnTo>
                  <a:lnTo>
                    <a:pt x="4560" y="15083"/>
                  </a:lnTo>
                  <a:lnTo>
                    <a:pt x="4290" y="14908"/>
                  </a:lnTo>
                  <a:lnTo>
                    <a:pt x="4047" y="14706"/>
                  </a:lnTo>
                  <a:lnTo>
                    <a:pt x="3926" y="14598"/>
                  </a:lnTo>
                  <a:lnTo>
                    <a:pt x="3831" y="14476"/>
                  </a:lnTo>
                  <a:lnTo>
                    <a:pt x="3723" y="14368"/>
                  </a:lnTo>
                  <a:lnTo>
                    <a:pt x="3642" y="14247"/>
                  </a:lnTo>
                  <a:lnTo>
                    <a:pt x="3562" y="14112"/>
                  </a:lnTo>
                  <a:lnTo>
                    <a:pt x="3494" y="13990"/>
                  </a:lnTo>
                  <a:lnTo>
                    <a:pt x="3427" y="13856"/>
                  </a:lnTo>
                  <a:lnTo>
                    <a:pt x="3386" y="13721"/>
                  </a:lnTo>
                  <a:lnTo>
                    <a:pt x="3346" y="13572"/>
                  </a:lnTo>
                  <a:lnTo>
                    <a:pt x="3305" y="13424"/>
                  </a:lnTo>
                  <a:lnTo>
                    <a:pt x="3292" y="13275"/>
                  </a:lnTo>
                  <a:lnTo>
                    <a:pt x="3292" y="13127"/>
                  </a:lnTo>
                  <a:lnTo>
                    <a:pt x="3292" y="12965"/>
                  </a:lnTo>
                  <a:lnTo>
                    <a:pt x="3305" y="12803"/>
                  </a:lnTo>
                  <a:lnTo>
                    <a:pt x="3332" y="12655"/>
                  </a:lnTo>
                  <a:lnTo>
                    <a:pt x="3359" y="12520"/>
                  </a:lnTo>
                  <a:lnTo>
                    <a:pt x="3400" y="12372"/>
                  </a:lnTo>
                  <a:lnTo>
                    <a:pt x="3454" y="12250"/>
                  </a:lnTo>
                  <a:lnTo>
                    <a:pt x="3521" y="12129"/>
                  </a:lnTo>
                  <a:lnTo>
                    <a:pt x="3589" y="12007"/>
                  </a:lnTo>
                  <a:lnTo>
                    <a:pt x="3669" y="11886"/>
                  </a:lnTo>
                  <a:lnTo>
                    <a:pt x="3764" y="11778"/>
                  </a:lnTo>
                  <a:lnTo>
                    <a:pt x="3858" y="11670"/>
                  </a:lnTo>
                  <a:lnTo>
                    <a:pt x="3966" y="11576"/>
                  </a:lnTo>
                  <a:lnTo>
                    <a:pt x="4088" y="11481"/>
                  </a:lnTo>
                  <a:lnTo>
                    <a:pt x="4223" y="11387"/>
                  </a:lnTo>
                  <a:lnTo>
                    <a:pt x="4357" y="11306"/>
                  </a:lnTo>
                  <a:lnTo>
                    <a:pt x="4506" y="11225"/>
                  </a:lnTo>
                  <a:lnTo>
                    <a:pt x="4843" y="11077"/>
                  </a:lnTo>
                  <a:lnTo>
                    <a:pt x="5207" y="10928"/>
                  </a:lnTo>
                  <a:lnTo>
                    <a:pt x="5612" y="10807"/>
                  </a:lnTo>
                  <a:lnTo>
                    <a:pt x="6057" y="10685"/>
                  </a:lnTo>
                  <a:lnTo>
                    <a:pt x="6543" y="10577"/>
                  </a:lnTo>
                  <a:lnTo>
                    <a:pt x="7083" y="10469"/>
                  </a:lnTo>
                  <a:lnTo>
                    <a:pt x="7649" y="10375"/>
                  </a:lnTo>
                  <a:lnTo>
                    <a:pt x="8256" y="10267"/>
                  </a:lnTo>
                  <a:lnTo>
                    <a:pt x="8998" y="10159"/>
                  </a:lnTo>
                  <a:lnTo>
                    <a:pt x="9848" y="10011"/>
                  </a:lnTo>
                  <a:lnTo>
                    <a:pt x="11507" y="9700"/>
                  </a:lnTo>
                  <a:lnTo>
                    <a:pt x="11710" y="9660"/>
                  </a:lnTo>
                  <a:lnTo>
                    <a:pt x="11926" y="9593"/>
                  </a:lnTo>
                  <a:lnTo>
                    <a:pt x="12128" y="9525"/>
                  </a:lnTo>
                  <a:lnTo>
                    <a:pt x="12330" y="9444"/>
                  </a:lnTo>
                  <a:close/>
                  <a:moveTo>
                    <a:pt x="8728" y="1"/>
                  </a:moveTo>
                  <a:lnTo>
                    <a:pt x="8175" y="14"/>
                  </a:lnTo>
                  <a:lnTo>
                    <a:pt x="7649" y="41"/>
                  </a:lnTo>
                  <a:lnTo>
                    <a:pt x="7137" y="95"/>
                  </a:lnTo>
                  <a:lnTo>
                    <a:pt x="6637" y="163"/>
                  </a:lnTo>
                  <a:lnTo>
                    <a:pt x="6165" y="244"/>
                  </a:lnTo>
                  <a:lnTo>
                    <a:pt x="5707" y="351"/>
                  </a:lnTo>
                  <a:lnTo>
                    <a:pt x="5275" y="486"/>
                  </a:lnTo>
                  <a:lnTo>
                    <a:pt x="4857" y="635"/>
                  </a:lnTo>
                  <a:lnTo>
                    <a:pt x="4452" y="797"/>
                  </a:lnTo>
                  <a:lnTo>
                    <a:pt x="4074" y="986"/>
                  </a:lnTo>
                  <a:lnTo>
                    <a:pt x="3710" y="1188"/>
                  </a:lnTo>
                  <a:lnTo>
                    <a:pt x="3373" y="1404"/>
                  </a:lnTo>
                  <a:lnTo>
                    <a:pt x="3049" y="1647"/>
                  </a:lnTo>
                  <a:lnTo>
                    <a:pt x="2752" y="1916"/>
                  </a:lnTo>
                  <a:lnTo>
                    <a:pt x="2455" y="2200"/>
                  </a:lnTo>
                  <a:lnTo>
                    <a:pt x="2199" y="2496"/>
                  </a:lnTo>
                  <a:lnTo>
                    <a:pt x="2051" y="2685"/>
                  </a:lnTo>
                  <a:lnTo>
                    <a:pt x="1916" y="2874"/>
                  </a:lnTo>
                  <a:lnTo>
                    <a:pt x="1794" y="3063"/>
                  </a:lnTo>
                  <a:lnTo>
                    <a:pt x="1673" y="3265"/>
                  </a:lnTo>
                  <a:lnTo>
                    <a:pt x="1551" y="3468"/>
                  </a:lnTo>
                  <a:lnTo>
                    <a:pt x="1457" y="3670"/>
                  </a:lnTo>
                  <a:lnTo>
                    <a:pt x="1349" y="3886"/>
                  </a:lnTo>
                  <a:lnTo>
                    <a:pt x="1268" y="4102"/>
                  </a:lnTo>
                  <a:lnTo>
                    <a:pt x="1187" y="4318"/>
                  </a:lnTo>
                  <a:lnTo>
                    <a:pt x="1106" y="4534"/>
                  </a:lnTo>
                  <a:lnTo>
                    <a:pt x="1039" y="4763"/>
                  </a:lnTo>
                  <a:lnTo>
                    <a:pt x="985" y="4992"/>
                  </a:lnTo>
                  <a:lnTo>
                    <a:pt x="931" y="5208"/>
                  </a:lnTo>
                  <a:lnTo>
                    <a:pt x="890" y="5437"/>
                  </a:lnTo>
                  <a:lnTo>
                    <a:pt x="863" y="5680"/>
                  </a:lnTo>
                  <a:lnTo>
                    <a:pt x="836" y="5910"/>
                  </a:lnTo>
                  <a:lnTo>
                    <a:pt x="836" y="6004"/>
                  </a:lnTo>
                  <a:lnTo>
                    <a:pt x="863" y="6152"/>
                  </a:lnTo>
                  <a:lnTo>
                    <a:pt x="890" y="6301"/>
                  </a:lnTo>
                  <a:lnTo>
                    <a:pt x="944" y="6436"/>
                  </a:lnTo>
                  <a:lnTo>
                    <a:pt x="998" y="6571"/>
                  </a:lnTo>
                  <a:lnTo>
                    <a:pt x="1079" y="6706"/>
                  </a:lnTo>
                  <a:lnTo>
                    <a:pt x="1160" y="6827"/>
                  </a:lnTo>
                  <a:lnTo>
                    <a:pt x="1255" y="6935"/>
                  </a:lnTo>
                  <a:lnTo>
                    <a:pt x="1363" y="7043"/>
                  </a:lnTo>
                  <a:lnTo>
                    <a:pt x="1484" y="7137"/>
                  </a:lnTo>
                  <a:lnTo>
                    <a:pt x="1605" y="7218"/>
                  </a:lnTo>
                  <a:lnTo>
                    <a:pt x="1727" y="7286"/>
                  </a:lnTo>
                  <a:lnTo>
                    <a:pt x="1862" y="7353"/>
                  </a:lnTo>
                  <a:lnTo>
                    <a:pt x="2010" y="7394"/>
                  </a:lnTo>
                  <a:lnTo>
                    <a:pt x="2159" y="7421"/>
                  </a:lnTo>
                  <a:lnTo>
                    <a:pt x="2293" y="7448"/>
                  </a:lnTo>
                  <a:lnTo>
                    <a:pt x="2455" y="7448"/>
                  </a:lnTo>
                  <a:lnTo>
                    <a:pt x="2590" y="7461"/>
                  </a:lnTo>
                  <a:lnTo>
                    <a:pt x="2725" y="7448"/>
                  </a:lnTo>
                  <a:lnTo>
                    <a:pt x="2874" y="7434"/>
                  </a:lnTo>
                  <a:lnTo>
                    <a:pt x="3008" y="7407"/>
                  </a:lnTo>
                  <a:lnTo>
                    <a:pt x="3143" y="7353"/>
                  </a:lnTo>
                  <a:lnTo>
                    <a:pt x="3265" y="7299"/>
                  </a:lnTo>
                  <a:lnTo>
                    <a:pt x="3386" y="7232"/>
                  </a:lnTo>
                  <a:lnTo>
                    <a:pt x="3508" y="7151"/>
                  </a:lnTo>
                  <a:lnTo>
                    <a:pt x="3615" y="7056"/>
                  </a:lnTo>
                  <a:lnTo>
                    <a:pt x="3710" y="6948"/>
                  </a:lnTo>
                  <a:lnTo>
                    <a:pt x="3804" y="6840"/>
                  </a:lnTo>
                  <a:lnTo>
                    <a:pt x="3872" y="6733"/>
                  </a:lnTo>
                  <a:lnTo>
                    <a:pt x="3939" y="6598"/>
                  </a:lnTo>
                  <a:lnTo>
                    <a:pt x="3993" y="6476"/>
                  </a:lnTo>
                  <a:lnTo>
                    <a:pt x="4034" y="6341"/>
                  </a:lnTo>
                  <a:lnTo>
                    <a:pt x="4061" y="6206"/>
                  </a:lnTo>
                  <a:lnTo>
                    <a:pt x="4142" y="5896"/>
                  </a:lnTo>
                  <a:lnTo>
                    <a:pt x="4223" y="5613"/>
                  </a:lnTo>
                  <a:lnTo>
                    <a:pt x="4317" y="5316"/>
                  </a:lnTo>
                  <a:lnTo>
                    <a:pt x="4438" y="5046"/>
                  </a:lnTo>
                  <a:lnTo>
                    <a:pt x="4573" y="4776"/>
                  </a:lnTo>
                  <a:lnTo>
                    <a:pt x="4749" y="4520"/>
                  </a:lnTo>
                  <a:lnTo>
                    <a:pt x="4830" y="4399"/>
                  </a:lnTo>
                  <a:lnTo>
                    <a:pt x="4938" y="4277"/>
                  </a:lnTo>
                  <a:lnTo>
                    <a:pt x="5045" y="4156"/>
                  </a:lnTo>
                  <a:lnTo>
                    <a:pt x="5167" y="4048"/>
                  </a:lnTo>
                  <a:lnTo>
                    <a:pt x="5288" y="3953"/>
                  </a:lnTo>
                  <a:lnTo>
                    <a:pt x="5423" y="3846"/>
                  </a:lnTo>
                  <a:lnTo>
                    <a:pt x="5558" y="3751"/>
                  </a:lnTo>
                  <a:lnTo>
                    <a:pt x="5720" y="3657"/>
                  </a:lnTo>
                  <a:lnTo>
                    <a:pt x="5882" y="3576"/>
                  </a:lnTo>
                  <a:lnTo>
                    <a:pt x="6057" y="3508"/>
                  </a:lnTo>
                  <a:lnTo>
                    <a:pt x="6233" y="3427"/>
                  </a:lnTo>
                  <a:lnTo>
                    <a:pt x="6435" y="3360"/>
                  </a:lnTo>
                  <a:lnTo>
                    <a:pt x="6637" y="3306"/>
                  </a:lnTo>
                  <a:lnTo>
                    <a:pt x="6867" y="3252"/>
                  </a:lnTo>
                  <a:lnTo>
                    <a:pt x="7096" y="3211"/>
                  </a:lnTo>
                  <a:lnTo>
                    <a:pt x="7339" y="3171"/>
                  </a:lnTo>
                  <a:lnTo>
                    <a:pt x="7595" y="3144"/>
                  </a:lnTo>
                  <a:lnTo>
                    <a:pt x="7865" y="3131"/>
                  </a:lnTo>
                  <a:lnTo>
                    <a:pt x="8148" y="3117"/>
                  </a:lnTo>
                  <a:lnTo>
                    <a:pt x="8445" y="3104"/>
                  </a:lnTo>
                  <a:lnTo>
                    <a:pt x="8769" y="3117"/>
                  </a:lnTo>
                  <a:lnTo>
                    <a:pt x="9079" y="3131"/>
                  </a:lnTo>
                  <a:lnTo>
                    <a:pt x="9362" y="3144"/>
                  </a:lnTo>
                  <a:lnTo>
                    <a:pt x="9646" y="3171"/>
                  </a:lnTo>
                  <a:lnTo>
                    <a:pt x="9902" y="3211"/>
                  </a:lnTo>
                  <a:lnTo>
                    <a:pt x="10158" y="3265"/>
                  </a:lnTo>
                  <a:lnTo>
                    <a:pt x="10388" y="3319"/>
                  </a:lnTo>
                  <a:lnTo>
                    <a:pt x="10604" y="3373"/>
                  </a:lnTo>
                  <a:lnTo>
                    <a:pt x="10819" y="3454"/>
                  </a:lnTo>
                  <a:lnTo>
                    <a:pt x="11008" y="3535"/>
                  </a:lnTo>
                  <a:lnTo>
                    <a:pt x="11197" y="3616"/>
                  </a:lnTo>
                  <a:lnTo>
                    <a:pt x="11359" y="3724"/>
                  </a:lnTo>
                  <a:lnTo>
                    <a:pt x="11521" y="3832"/>
                  </a:lnTo>
                  <a:lnTo>
                    <a:pt x="11669" y="3940"/>
                  </a:lnTo>
                  <a:lnTo>
                    <a:pt x="11791" y="4061"/>
                  </a:lnTo>
                  <a:lnTo>
                    <a:pt x="11912" y="4196"/>
                  </a:lnTo>
                  <a:lnTo>
                    <a:pt x="12061" y="4372"/>
                  </a:lnTo>
                  <a:lnTo>
                    <a:pt x="12182" y="4561"/>
                  </a:lnTo>
                  <a:lnTo>
                    <a:pt x="12276" y="4763"/>
                  </a:lnTo>
                  <a:lnTo>
                    <a:pt x="12371" y="4965"/>
                  </a:lnTo>
                  <a:lnTo>
                    <a:pt x="12425" y="5181"/>
                  </a:lnTo>
                  <a:lnTo>
                    <a:pt x="12465" y="5397"/>
                  </a:lnTo>
                  <a:lnTo>
                    <a:pt x="12479" y="5626"/>
                  </a:lnTo>
                  <a:lnTo>
                    <a:pt x="12465" y="5842"/>
                  </a:lnTo>
                  <a:lnTo>
                    <a:pt x="12452" y="6058"/>
                  </a:lnTo>
                  <a:lnTo>
                    <a:pt x="12438" y="6166"/>
                  </a:lnTo>
                  <a:lnTo>
                    <a:pt x="12411" y="6274"/>
                  </a:lnTo>
                  <a:lnTo>
                    <a:pt x="12371" y="6382"/>
                  </a:lnTo>
                  <a:lnTo>
                    <a:pt x="12317" y="6490"/>
                  </a:lnTo>
                  <a:lnTo>
                    <a:pt x="12249" y="6598"/>
                  </a:lnTo>
                  <a:lnTo>
                    <a:pt x="12155" y="6706"/>
                  </a:lnTo>
                  <a:lnTo>
                    <a:pt x="12061" y="6800"/>
                  </a:lnTo>
                  <a:lnTo>
                    <a:pt x="11926" y="6908"/>
                  </a:lnTo>
                  <a:lnTo>
                    <a:pt x="11791" y="7002"/>
                  </a:lnTo>
                  <a:lnTo>
                    <a:pt x="11615" y="7097"/>
                  </a:lnTo>
                  <a:lnTo>
                    <a:pt x="11413" y="7191"/>
                  </a:lnTo>
                  <a:lnTo>
                    <a:pt x="11184" y="7272"/>
                  </a:lnTo>
                  <a:lnTo>
                    <a:pt x="10941" y="7340"/>
                  </a:lnTo>
                  <a:lnTo>
                    <a:pt x="10644" y="7421"/>
                  </a:lnTo>
                  <a:lnTo>
                    <a:pt x="10253" y="7488"/>
                  </a:lnTo>
                  <a:lnTo>
                    <a:pt x="9862" y="7569"/>
                  </a:lnTo>
                  <a:lnTo>
                    <a:pt x="9052" y="7690"/>
                  </a:lnTo>
                  <a:lnTo>
                    <a:pt x="8243" y="7798"/>
                  </a:lnTo>
                  <a:lnTo>
                    <a:pt x="7447" y="7893"/>
                  </a:lnTo>
                  <a:lnTo>
                    <a:pt x="6934" y="7947"/>
                  </a:lnTo>
                  <a:lnTo>
                    <a:pt x="6381" y="8028"/>
                  </a:lnTo>
                  <a:lnTo>
                    <a:pt x="5868" y="8109"/>
                  </a:lnTo>
                  <a:lnTo>
                    <a:pt x="5369" y="8217"/>
                  </a:lnTo>
                  <a:lnTo>
                    <a:pt x="4911" y="8324"/>
                  </a:lnTo>
                  <a:lnTo>
                    <a:pt x="4465" y="8446"/>
                  </a:lnTo>
                  <a:lnTo>
                    <a:pt x="4061" y="8581"/>
                  </a:lnTo>
                  <a:lnTo>
                    <a:pt x="3669" y="8729"/>
                  </a:lnTo>
                  <a:lnTo>
                    <a:pt x="3305" y="8891"/>
                  </a:lnTo>
                  <a:lnTo>
                    <a:pt x="2968" y="9053"/>
                  </a:lnTo>
                  <a:lnTo>
                    <a:pt x="2658" y="9228"/>
                  </a:lnTo>
                  <a:lnTo>
                    <a:pt x="2361" y="9404"/>
                  </a:lnTo>
                  <a:lnTo>
                    <a:pt x="2091" y="9593"/>
                  </a:lnTo>
                  <a:lnTo>
                    <a:pt x="1835" y="9781"/>
                  </a:lnTo>
                  <a:lnTo>
                    <a:pt x="1605" y="9984"/>
                  </a:lnTo>
                  <a:lnTo>
                    <a:pt x="1403" y="10186"/>
                  </a:lnTo>
                  <a:lnTo>
                    <a:pt x="1201" y="10388"/>
                  </a:lnTo>
                  <a:lnTo>
                    <a:pt x="1025" y="10604"/>
                  </a:lnTo>
                  <a:lnTo>
                    <a:pt x="877" y="10820"/>
                  </a:lnTo>
                  <a:lnTo>
                    <a:pt x="728" y="11023"/>
                  </a:lnTo>
                  <a:lnTo>
                    <a:pt x="607" y="11238"/>
                  </a:lnTo>
                  <a:lnTo>
                    <a:pt x="499" y="11454"/>
                  </a:lnTo>
                  <a:lnTo>
                    <a:pt x="391" y="11670"/>
                  </a:lnTo>
                  <a:lnTo>
                    <a:pt x="310" y="11886"/>
                  </a:lnTo>
                  <a:lnTo>
                    <a:pt x="229" y="12102"/>
                  </a:lnTo>
                  <a:lnTo>
                    <a:pt x="175" y="12318"/>
                  </a:lnTo>
                  <a:lnTo>
                    <a:pt x="121" y="12520"/>
                  </a:lnTo>
                  <a:lnTo>
                    <a:pt x="81" y="12722"/>
                  </a:lnTo>
                  <a:lnTo>
                    <a:pt x="54" y="12925"/>
                  </a:lnTo>
                  <a:lnTo>
                    <a:pt x="13" y="13316"/>
                  </a:lnTo>
                  <a:lnTo>
                    <a:pt x="0" y="13667"/>
                  </a:lnTo>
                  <a:lnTo>
                    <a:pt x="13" y="13977"/>
                  </a:lnTo>
                  <a:lnTo>
                    <a:pt x="40" y="14274"/>
                  </a:lnTo>
                  <a:lnTo>
                    <a:pt x="94" y="14571"/>
                  </a:lnTo>
                  <a:lnTo>
                    <a:pt x="175" y="14840"/>
                  </a:lnTo>
                  <a:lnTo>
                    <a:pt x="270" y="15124"/>
                  </a:lnTo>
                  <a:lnTo>
                    <a:pt x="391" y="15380"/>
                  </a:lnTo>
                  <a:lnTo>
                    <a:pt x="513" y="15636"/>
                  </a:lnTo>
                  <a:lnTo>
                    <a:pt x="675" y="15879"/>
                  </a:lnTo>
                  <a:lnTo>
                    <a:pt x="836" y="16122"/>
                  </a:lnTo>
                  <a:lnTo>
                    <a:pt x="1012" y="16351"/>
                  </a:lnTo>
                  <a:lnTo>
                    <a:pt x="1201" y="16567"/>
                  </a:lnTo>
                  <a:lnTo>
                    <a:pt x="1417" y="16783"/>
                  </a:lnTo>
                  <a:lnTo>
                    <a:pt x="1632" y="16972"/>
                  </a:lnTo>
                  <a:lnTo>
                    <a:pt x="1862" y="17174"/>
                  </a:lnTo>
                  <a:lnTo>
                    <a:pt x="2105" y="17350"/>
                  </a:lnTo>
                  <a:lnTo>
                    <a:pt x="2361" y="17525"/>
                  </a:lnTo>
                  <a:lnTo>
                    <a:pt x="2617" y="17687"/>
                  </a:lnTo>
                  <a:lnTo>
                    <a:pt x="2874" y="17835"/>
                  </a:lnTo>
                  <a:lnTo>
                    <a:pt x="3157" y="17984"/>
                  </a:lnTo>
                  <a:lnTo>
                    <a:pt x="3427" y="18119"/>
                  </a:lnTo>
                  <a:lnTo>
                    <a:pt x="3710" y="18240"/>
                  </a:lnTo>
                  <a:lnTo>
                    <a:pt x="4007" y="18361"/>
                  </a:lnTo>
                  <a:lnTo>
                    <a:pt x="4290" y="18469"/>
                  </a:lnTo>
                  <a:lnTo>
                    <a:pt x="4587" y="18564"/>
                  </a:lnTo>
                  <a:lnTo>
                    <a:pt x="4870" y="18645"/>
                  </a:lnTo>
                  <a:lnTo>
                    <a:pt x="5167" y="18726"/>
                  </a:lnTo>
                  <a:lnTo>
                    <a:pt x="5464" y="18780"/>
                  </a:lnTo>
                  <a:lnTo>
                    <a:pt x="5747" y="18834"/>
                  </a:lnTo>
                  <a:lnTo>
                    <a:pt x="6044" y="18888"/>
                  </a:lnTo>
                  <a:lnTo>
                    <a:pt x="6327" y="18915"/>
                  </a:lnTo>
                  <a:lnTo>
                    <a:pt x="6597" y="18942"/>
                  </a:lnTo>
                  <a:lnTo>
                    <a:pt x="6867" y="18955"/>
                  </a:lnTo>
                  <a:lnTo>
                    <a:pt x="7811" y="18955"/>
                  </a:lnTo>
                  <a:lnTo>
                    <a:pt x="8216" y="18942"/>
                  </a:lnTo>
                  <a:lnTo>
                    <a:pt x="8621" y="18888"/>
                  </a:lnTo>
                  <a:lnTo>
                    <a:pt x="9025" y="18834"/>
                  </a:lnTo>
                  <a:lnTo>
                    <a:pt x="9430" y="18753"/>
                  </a:lnTo>
                  <a:lnTo>
                    <a:pt x="9821" y="18658"/>
                  </a:lnTo>
                  <a:lnTo>
                    <a:pt x="10212" y="18537"/>
                  </a:lnTo>
                  <a:lnTo>
                    <a:pt x="10604" y="18402"/>
                  </a:lnTo>
                  <a:lnTo>
                    <a:pt x="10685" y="18361"/>
                  </a:lnTo>
                  <a:lnTo>
                    <a:pt x="11049" y="18213"/>
                  </a:lnTo>
                  <a:lnTo>
                    <a:pt x="11413" y="18038"/>
                  </a:lnTo>
                  <a:lnTo>
                    <a:pt x="11764" y="17849"/>
                  </a:lnTo>
                  <a:lnTo>
                    <a:pt x="12101" y="17633"/>
                  </a:lnTo>
                  <a:lnTo>
                    <a:pt x="12425" y="17417"/>
                  </a:lnTo>
                  <a:lnTo>
                    <a:pt x="12749" y="17161"/>
                  </a:lnTo>
                  <a:lnTo>
                    <a:pt x="13045" y="16904"/>
                  </a:lnTo>
                  <a:lnTo>
                    <a:pt x="13329" y="16635"/>
                  </a:lnTo>
                  <a:lnTo>
                    <a:pt x="13599" y="16338"/>
                  </a:lnTo>
                  <a:lnTo>
                    <a:pt x="13855" y="16028"/>
                  </a:lnTo>
                  <a:lnTo>
                    <a:pt x="14098" y="15717"/>
                  </a:lnTo>
                  <a:lnTo>
                    <a:pt x="14314" y="15380"/>
                  </a:lnTo>
                  <a:lnTo>
                    <a:pt x="14516" y="15043"/>
                  </a:lnTo>
                  <a:lnTo>
                    <a:pt x="14705" y="14692"/>
                  </a:lnTo>
                  <a:lnTo>
                    <a:pt x="14867" y="14328"/>
                  </a:lnTo>
                  <a:lnTo>
                    <a:pt x="15015" y="13950"/>
                  </a:lnTo>
                  <a:lnTo>
                    <a:pt x="15096" y="13694"/>
                  </a:lnTo>
                  <a:lnTo>
                    <a:pt x="15163" y="13424"/>
                  </a:lnTo>
                  <a:lnTo>
                    <a:pt x="15231" y="13114"/>
                  </a:lnTo>
                  <a:lnTo>
                    <a:pt x="15285" y="12776"/>
                  </a:lnTo>
                  <a:lnTo>
                    <a:pt x="15325" y="12426"/>
                  </a:lnTo>
                  <a:lnTo>
                    <a:pt x="15352" y="12048"/>
                  </a:lnTo>
                  <a:lnTo>
                    <a:pt x="15406" y="11252"/>
                  </a:lnTo>
                  <a:lnTo>
                    <a:pt x="15420" y="10415"/>
                  </a:lnTo>
                  <a:lnTo>
                    <a:pt x="15420" y="9539"/>
                  </a:lnTo>
                  <a:lnTo>
                    <a:pt x="15406" y="7785"/>
                  </a:lnTo>
                  <a:lnTo>
                    <a:pt x="15393" y="6962"/>
                  </a:lnTo>
                  <a:lnTo>
                    <a:pt x="15379" y="6220"/>
                  </a:lnTo>
                  <a:lnTo>
                    <a:pt x="15379" y="5937"/>
                  </a:lnTo>
                  <a:lnTo>
                    <a:pt x="15366" y="5680"/>
                  </a:lnTo>
                  <a:lnTo>
                    <a:pt x="15352" y="5410"/>
                  </a:lnTo>
                  <a:lnTo>
                    <a:pt x="15312" y="5168"/>
                  </a:lnTo>
                  <a:lnTo>
                    <a:pt x="15285" y="4925"/>
                  </a:lnTo>
                  <a:lnTo>
                    <a:pt x="15244" y="4695"/>
                  </a:lnTo>
                  <a:lnTo>
                    <a:pt x="15136" y="4250"/>
                  </a:lnTo>
                  <a:lnTo>
                    <a:pt x="15015" y="3832"/>
                  </a:lnTo>
                  <a:lnTo>
                    <a:pt x="14867" y="3454"/>
                  </a:lnTo>
                  <a:lnTo>
                    <a:pt x="14705" y="3090"/>
                  </a:lnTo>
                  <a:lnTo>
                    <a:pt x="14516" y="2766"/>
                  </a:lnTo>
                  <a:lnTo>
                    <a:pt x="14314" y="2469"/>
                  </a:lnTo>
                  <a:lnTo>
                    <a:pt x="14111" y="2186"/>
                  </a:lnTo>
                  <a:lnTo>
                    <a:pt x="13895" y="1943"/>
                  </a:lnTo>
                  <a:lnTo>
                    <a:pt x="13666" y="1714"/>
                  </a:lnTo>
                  <a:lnTo>
                    <a:pt x="13437" y="1512"/>
                  </a:lnTo>
                  <a:lnTo>
                    <a:pt x="13207" y="1323"/>
                  </a:lnTo>
                  <a:lnTo>
                    <a:pt x="12978" y="1161"/>
                  </a:lnTo>
                  <a:lnTo>
                    <a:pt x="12749" y="1013"/>
                  </a:lnTo>
                  <a:lnTo>
                    <a:pt x="12519" y="891"/>
                  </a:lnTo>
                  <a:lnTo>
                    <a:pt x="12276" y="770"/>
                  </a:lnTo>
                  <a:lnTo>
                    <a:pt x="12047" y="662"/>
                  </a:lnTo>
                  <a:lnTo>
                    <a:pt x="11804" y="567"/>
                  </a:lnTo>
                  <a:lnTo>
                    <a:pt x="11548" y="473"/>
                  </a:lnTo>
                  <a:lnTo>
                    <a:pt x="11305" y="392"/>
                  </a:lnTo>
                  <a:lnTo>
                    <a:pt x="11062" y="311"/>
                  </a:lnTo>
                  <a:lnTo>
                    <a:pt x="10806" y="244"/>
                  </a:lnTo>
                  <a:lnTo>
                    <a:pt x="10550" y="190"/>
                  </a:lnTo>
                  <a:lnTo>
                    <a:pt x="10293" y="136"/>
                  </a:lnTo>
                  <a:lnTo>
                    <a:pt x="10037" y="95"/>
                  </a:lnTo>
                  <a:lnTo>
                    <a:pt x="9781" y="55"/>
                  </a:lnTo>
                  <a:lnTo>
                    <a:pt x="9511" y="28"/>
                  </a:lnTo>
                  <a:lnTo>
                    <a:pt x="9255" y="14"/>
                  </a:lnTo>
                  <a:lnTo>
                    <a:pt x="8998"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 name="Google Shape;138;p17"/>
            <p:cNvSpPr/>
            <p:nvPr/>
          </p:nvSpPr>
          <p:spPr>
            <a:xfrm>
              <a:off x="420478" y="609347"/>
              <a:ext cx="117192" cy="169934"/>
            </a:xfrm>
            <a:custGeom>
              <a:rect b="b" l="l" r="r" t="t"/>
              <a:pathLst>
                <a:path extrusionOk="0" h="24285" w="16271">
                  <a:moveTo>
                    <a:pt x="8365" y="2888"/>
                  </a:moveTo>
                  <a:lnTo>
                    <a:pt x="8635" y="2915"/>
                  </a:lnTo>
                  <a:lnTo>
                    <a:pt x="8878" y="2942"/>
                  </a:lnTo>
                  <a:lnTo>
                    <a:pt x="9134" y="2996"/>
                  </a:lnTo>
                  <a:lnTo>
                    <a:pt x="9377" y="3050"/>
                  </a:lnTo>
                  <a:lnTo>
                    <a:pt x="9606" y="3131"/>
                  </a:lnTo>
                  <a:lnTo>
                    <a:pt x="9835" y="3212"/>
                  </a:lnTo>
                  <a:lnTo>
                    <a:pt x="10065" y="3320"/>
                  </a:lnTo>
                  <a:lnTo>
                    <a:pt x="10281" y="3428"/>
                  </a:lnTo>
                  <a:lnTo>
                    <a:pt x="10496" y="3549"/>
                  </a:lnTo>
                  <a:lnTo>
                    <a:pt x="10699" y="3684"/>
                  </a:lnTo>
                  <a:lnTo>
                    <a:pt x="10888" y="3832"/>
                  </a:lnTo>
                  <a:lnTo>
                    <a:pt x="11077" y="3994"/>
                  </a:lnTo>
                  <a:lnTo>
                    <a:pt x="11265" y="4170"/>
                  </a:lnTo>
                  <a:lnTo>
                    <a:pt x="11427" y="4358"/>
                  </a:lnTo>
                  <a:lnTo>
                    <a:pt x="11603" y="4547"/>
                  </a:lnTo>
                  <a:lnTo>
                    <a:pt x="11751" y="4750"/>
                  </a:lnTo>
                  <a:lnTo>
                    <a:pt x="11899" y="4966"/>
                  </a:lnTo>
                  <a:lnTo>
                    <a:pt x="12034" y="5195"/>
                  </a:lnTo>
                  <a:lnTo>
                    <a:pt x="12169" y="5424"/>
                  </a:lnTo>
                  <a:lnTo>
                    <a:pt x="12291" y="5681"/>
                  </a:lnTo>
                  <a:lnTo>
                    <a:pt x="12399" y="5937"/>
                  </a:lnTo>
                  <a:lnTo>
                    <a:pt x="12507" y="6193"/>
                  </a:lnTo>
                  <a:lnTo>
                    <a:pt x="12588" y="6476"/>
                  </a:lnTo>
                  <a:lnTo>
                    <a:pt x="12668" y="6760"/>
                  </a:lnTo>
                  <a:lnTo>
                    <a:pt x="12749" y="7057"/>
                  </a:lnTo>
                  <a:lnTo>
                    <a:pt x="12803" y="7353"/>
                  </a:lnTo>
                  <a:lnTo>
                    <a:pt x="12857" y="7664"/>
                  </a:lnTo>
                  <a:lnTo>
                    <a:pt x="12898" y="7987"/>
                  </a:lnTo>
                  <a:lnTo>
                    <a:pt x="12925" y="8325"/>
                  </a:lnTo>
                  <a:lnTo>
                    <a:pt x="12938" y="8648"/>
                  </a:lnTo>
                  <a:lnTo>
                    <a:pt x="12952" y="8999"/>
                  </a:lnTo>
                  <a:lnTo>
                    <a:pt x="12938" y="9363"/>
                  </a:lnTo>
                  <a:lnTo>
                    <a:pt x="12925" y="9714"/>
                  </a:lnTo>
                  <a:lnTo>
                    <a:pt x="12898" y="10051"/>
                  </a:lnTo>
                  <a:lnTo>
                    <a:pt x="12844" y="10375"/>
                  </a:lnTo>
                  <a:lnTo>
                    <a:pt x="12790" y="10699"/>
                  </a:lnTo>
                  <a:lnTo>
                    <a:pt x="12722" y="11009"/>
                  </a:lnTo>
                  <a:lnTo>
                    <a:pt x="12641" y="11306"/>
                  </a:lnTo>
                  <a:lnTo>
                    <a:pt x="12561" y="11589"/>
                  </a:lnTo>
                  <a:lnTo>
                    <a:pt x="12466" y="11873"/>
                  </a:lnTo>
                  <a:lnTo>
                    <a:pt x="12345" y="12129"/>
                  </a:lnTo>
                  <a:lnTo>
                    <a:pt x="12237" y="12385"/>
                  </a:lnTo>
                  <a:lnTo>
                    <a:pt x="12102" y="12628"/>
                  </a:lnTo>
                  <a:lnTo>
                    <a:pt x="11967" y="12871"/>
                  </a:lnTo>
                  <a:lnTo>
                    <a:pt x="11819" y="13087"/>
                  </a:lnTo>
                  <a:lnTo>
                    <a:pt x="11657" y="13303"/>
                  </a:lnTo>
                  <a:lnTo>
                    <a:pt x="11495" y="13505"/>
                  </a:lnTo>
                  <a:lnTo>
                    <a:pt x="11319" y="13680"/>
                  </a:lnTo>
                  <a:lnTo>
                    <a:pt x="11144" y="13869"/>
                  </a:lnTo>
                  <a:lnTo>
                    <a:pt x="10955" y="14031"/>
                  </a:lnTo>
                  <a:lnTo>
                    <a:pt x="10766" y="14180"/>
                  </a:lnTo>
                  <a:lnTo>
                    <a:pt x="10564" y="14328"/>
                  </a:lnTo>
                  <a:lnTo>
                    <a:pt x="10362" y="14449"/>
                  </a:lnTo>
                  <a:lnTo>
                    <a:pt x="10146" y="14571"/>
                  </a:lnTo>
                  <a:lnTo>
                    <a:pt x="9930" y="14679"/>
                  </a:lnTo>
                  <a:lnTo>
                    <a:pt x="9701" y="14773"/>
                  </a:lnTo>
                  <a:lnTo>
                    <a:pt x="9471" y="14854"/>
                  </a:lnTo>
                  <a:lnTo>
                    <a:pt x="9242" y="14922"/>
                  </a:lnTo>
                  <a:lnTo>
                    <a:pt x="8999" y="14976"/>
                  </a:lnTo>
                  <a:lnTo>
                    <a:pt x="8770" y="15030"/>
                  </a:lnTo>
                  <a:lnTo>
                    <a:pt x="8513" y="15057"/>
                  </a:lnTo>
                  <a:lnTo>
                    <a:pt x="8271" y="15084"/>
                  </a:lnTo>
                  <a:lnTo>
                    <a:pt x="8014" y="15084"/>
                  </a:lnTo>
                  <a:lnTo>
                    <a:pt x="7731" y="15070"/>
                  </a:lnTo>
                  <a:lnTo>
                    <a:pt x="7448" y="15043"/>
                  </a:lnTo>
                  <a:lnTo>
                    <a:pt x="7178" y="15003"/>
                  </a:lnTo>
                  <a:lnTo>
                    <a:pt x="6908" y="14949"/>
                  </a:lnTo>
                  <a:lnTo>
                    <a:pt x="6652" y="14868"/>
                  </a:lnTo>
                  <a:lnTo>
                    <a:pt x="6409" y="14787"/>
                  </a:lnTo>
                  <a:lnTo>
                    <a:pt x="6166" y="14679"/>
                  </a:lnTo>
                  <a:lnTo>
                    <a:pt x="5937" y="14571"/>
                  </a:lnTo>
                  <a:lnTo>
                    <a:pt x="5721" y="14436"/>
                  </a:lnTo>
                  <a:lnTo>
                    <a:pt x="5505" y="14288"/>
                  </a:lnTo>
                  <a:lnTo>
                    <a:pt x="5303" y="14139"/>
                  </a:lnTo>
                  <a:lnTo>
                    <a:pt x="5114" y="13977"/>
                  </a:lnTo>
                  <a:lnTo>
                    <a:pt x="4925" y="13788"/>
                  </a:lnTo>
                  <a:lnTo>
                    <a:pt x="4749" y="13600"/>
                  </a:lnTo>
                  <a:lnTo>
                    <a:pt x="4588" y="13411"/>
                  </a:lnTo>
                  <a:lnTo>
                    <a:pt x="4426" y="13195"/>
                  </a:lnTo>
                  <a:lnTo>
                    <a:pt x="4277" y="12979"/>
                  </a:lnTo>
                  <a:lnTo>
                    <a:pt x="4142" y="12763"/>
                  </a:lnTo>
                  <a:lnTo>
                    <a:pt x="4007" y="12520"/>
                  </a:lnTo>
                  <a:lnTo>
                    <a:pt x="3886" y="12291"/>
                  </a:lnTo>
                  <a:lnTo>
                    <a:pt x="3778" y="12035"/>
                  </a:lnTo>
                  <a:lnTo>
                    <a:pt x="3684" y="11778"/>
                  </a:lnTo>
                  <a:lnTo>
                    <a:pt x="3589" y="11522"/>
                  </a:lnTo>
                  <a:lnTo>
                    <a:pt x="3508" y="11266"/>
                  </a:lnTo>
                  <a:lnTo>
                    <a:pt x="3427" y="10996"/>
                  </a:lnTo>
                  <a:lnTo>
                    <a:pt x="3373" y="10726"/>
                  </a:lnTo>
                  <a:lnTo>
                    <a:pt x="3319" y="10443"/>
                  </a:lnTo>
                  <a:lnTo>
                    <a:pt x="3265" y="10173"/>
                  </a:lnTo>
                  <a:lnTo>
                    <a:pt x="3239" y="9890"/>
                  </a:lnTo>
                  <a:lnTo>
                    <a:pt x="3212" y="9606"/>
                  </a:lnTo>
                  <a:lnTo>
                    <a:pt x="3198" y="9323"/>
                  </a:lnTo>
                  <a:lnTo>
                    <a:pt x="3198" y="9040"/>
                  </a:lnTo>
                  <a:lnTo>
                    <a:pt x="3198" y="8635"/>
                  </a:lnTo>
                  <a:lnTo>
                    <a:pt x="3225" y="8244"/>
                  </a:lnTo>
                  <a:lnTo>
                    <a:pt x="3252" y="7880"/>
                  </a:lnTo>
                  <a:lnTo>
                    <a:pt x="3292" y="7515"/>
                  </a:lnTo>
                  <a:lnTo>
                    <a:pt x="3360" y="7178"/>
                  </a:lnTo>
                  <a:lnTo>
                    <a:pt x="3427" y="6841"/>
                  </a:lnTo>
                  <a:lnTo>
                    <a:pt x="3508" y="6530"/>
                  </a:lnTo>
                  <a:lnTo>
                    <a:pt x="3603" y="6234"/>
                  </a:lnTo>
                  <a:lnTo>
                    <a:pt x="3697" y="5950"/>
                  </a:lnTo>
                  <a:lnTo>
                    <a:pt x="3819" y="5667"/>
                  </a:lnTo>
                  <a:lnTo>
                    <a:pt x="3940" y="5411"/>
                  </a:lnTo>
                  <a:lnTo>
                    <a:pt x="4075" y="5168"/>
                  </a:lnTo>
                  <a:lnTo>
                    <a:pt x="4210" y="4939"/>
                  </a:lnTo>
                  <a:lnTo>
                    <a:pt x="4372" y="4723"/>
                  </a:lnTo>
                  <a:lnTo>
                    <a:pt x="4520" y="4507"/>
                  </a:lnTo>
                  <a:lnTo>
                    <a:pt x="4696" y="4318"/>
                  </a:lnTo>
                  <a:lnTo>
                    <a:pt x="4871" y="4143"/>
                  </a:lnTo>
                  <a:lnTo>
                    <a:pt x="5046" y="3967"/>
                  </a:lnTo>
                  <a:lnTo>
                    <a:pt x="5235" y="3819"/>
                  </a:lnTo>
                  <a:lnTo>
                    <a:pt x="5424" y="3670"/>
                  </a:lnTo>
                  <a:lnTo>
                    <a:pt x="5626" y="3549"/>
                  </a:lnTo>
                  <a:lnTo>
                    <a:pt x="5829" y="3428"/>
                  </a:lnTo>
                  <a:lnTo>
                    <a:pt x="6045" y="3320"/>
                  </a:lnTo>
                  <a:lnTo>
                    <a:pt x="6260" y="3225"/>
                  </a:lnTo>
                  <a:lnTo>
                    <a:pt x="6476" y="3144"/>
                  </a:lnTo>
                  <a:lnTo>
                    <a:pt x="6706" y="3077"/>
                  </a:lnTo>
                  <a:lnTo>
                    <a:pt x="6935" y="3009"/>
                  </a:lnTo>
                  <a:lnTo>
                    <a:pt x="7164" y="2969"/>
                  </a:lnTo>
                  <a:lnTo>
                    <a:pt x="7394" y="2928"/>
                  </a:lnTo>
                  <a:lnTo>
                    <a:pt x="7623" y="2901"/>
                  </a:lnTo>
                  <a:lnTo>
                    <a:pt x="7866" y="2888"/>
                  </a:lnTo>
                  <a:close/>
                  <a:moveTo>
                    <a:pt x="8770" y="1"/>
                  </a:moveTo>
                  <a:lnTo>
                    <a:pt x="8378" y="14"/>
                  </a:lnTo>
                  <a:lnTo>
                    <a:pt x="8001" y="41"/>
                  </a:lnTo>
                  <a:lnTo>
                    <a:pt x="7636" y="82"/>
                  </a:lnTo>
                  <a:lnTo>
                    <a:pt x="7286" y="149"/>
                  </a:lnTo>
                  <a:lnTo>
                    <a:pt x="6948" y="217"/>
                  </a:lnTo>
                  <a:lnTo>
                    <a:pt x="6638" y="311"/>
                  </a:lnTo>
                  <a:lnTo>
                    <a:pt x="6341" y="406"/>
                  </a:lnTo>
                  <a:lnTo>
                    <a:pt x="6058" y="514"/>
                  </a:lnTo>
                  <a:lnTo>
                    <a:pt x="5788" y="635"/>
                  </a:lnTo>
                  <a:lnTo>
                    <a:pt x="5532" y="770"/>
                  </a:lnTo>
                  <a:lnTo>
                    <a:pt x="5289" y="905"/>
                  </a:lnTo>
                  <a:lnTo>
                    <a:pt x="5060" y="1040"/>
                  </a:lnTo>
                  <a:lnTo>
                    <a:pt x="4844" y="1188"/>
                  </a:lnTo>
                  <a:lnTo>
                    <a:pt x="4642" y="1337"/>
                  </a:lnTo>
                  <a:lnTo>
                    <a:pt x="4453" y="1485"/>
                  </a:lnTo>
                  <a:lnTo>
                    <a:pt x="4277" y="1647"/>
                  </a:lnTo>
                  <a:lnTo>
                    <a:pt x="4115" y="1795"/>
                  </a:lnTo>
                  <a:lnTo>
                    <a:pt x="3967" y="1944"/>
                  </a:lnTo>
                  <a:lnTo>
                    <a:pt x="3697" y="2240"/>
                  </a:lnTo>
                  <a:lnTo>
                    <a:pt x="3481" y="2524"/>
                  </a:lnTo>
                  <a:lnTo>
                    <a:pt x="3306" y="2767"/>
                  </a:lnTo>
                  <a:lnTo>
                    <a:pt x="3171" y="2982"/>
                  </a:lnTo>
                  <a:lnTo>
                    <a:pt x="3090" y="3144"/>
                  </a:lnTo>
                  <a:lnTo>
                    <a:pt x="3009" y="3279"/>
                  </a:lnTo>
                  <a:lnTo>
                    <a:pt x="2942" y="3279"/>
                  </a:lnTo>
                  <a:lnTo>
                    <a:pt x="2982" y="3063"/>
                  </a:lnTo>
                  <a:lnTo>
                    <a:pt x="2996" y="2834"/>
                  </a:lnTo>
                  <a:lnTo>
                    <a:pt x="3009" y="2605"/>
                  </a:lnTo>
                  <a:lnTo>
                    <a:pt x="3009" y="2375"/>
                  </a:lnTo>
                  <a:lnTo>
                    <a:pt x="3009" y="1364"/>
                  </a:lnTo>
                  <a:lnTo>
                    <a:pt x="3009" y="1256"/>
                  </a:lnTo>
                  <a:lnTo>
                    <a:pt x="2996" y="1161"/>
                  </a:lnTo>
                  <a:lnTo>
                    <a:pt x="2969" y="1067"/>
                  </a:lnTo>
                  <a:lnTo>
                    <a:pt x="2942" y="972"/>
                  </a:lnTo>
                  <a:lnTo>
                    <a:pt x="2901" y="891"/>
                  </a:lnTo>
                  <a:lnTo>
                    <a:pt x="2861" y="810"/>
                  </a:lnTo>
                  <a:lnTo>
                    <a:pt x="2807" y="743"/>
                  </a:lnTo>
                  <a:lnTo>
                    <a:pt x="2739" y="676"/>
                  </a:lnTo>
                  <a:lnTo>
                    <a:pt x="2658" y="622"/>
                  </a:lnTo>
                  <a:lnTo>
                    <a:pt x="2577" y="568"/>
                  </a:lnTo>
                  <a:lnTo>
                    <a:pt x="2483" y="514"/>
                  </a:lnTo>
                  <a:lnTo>
                    <a:pt x="2389" y="487"/>
                  </a:lnTo>
                  <a:lnTo>
                    <a:pt x="2281" y="460"/>
                  </a:lnTo>
                  <a:lnTo>
                    <a:pt x="2159" y="433"/>
                  </a:lnTo>
                  <a:lnTo>
                    <a:pt x="2038" y="419"/>
                  </a:lnTo>
                  <a:lnTo>
                    <a:pt x="986" y="419"/>
                  </a:lnTo>
                  <a:lnTo>
                    <a:pt x="864" y="433"/>
                  </a:lnTo>
                  <a:lnTo>
                    <a:pt x="743" y="460"/>
                  </a:lnTo>
                  <a:lnTo>
                    <a:pt x="635" y="487"/>
                  </a:lnTo>
                  <a:lnTo>
                    <a:pt x="527" y="527"/>
                  </a:lnTo>
                  <a:lnTo>
                    <a:pt x="446" y="568"/>
                  </a:lnTo>
                  <a:lnTo>
                    <a:pt x="365" y="635"/>
                  </a:lnTo>
                  <a:lnTo>
                    <a:pt x="284" y="689"/>
                  </a:lnTo>
                  <a:lnTo>
                    <a:pt x="217" y="770"/>
                  </a:lnTo>
                  <a:lnTo>
                    <a:pt x="163" y="851"/>
                  </a:lnTo>
                  <a:lnTo>
                    <a:pt x="122" y="945"/>
                  </a:lnTo>
                  <a:lnTo>
                    <a:pt x="82" y="1040"/>
                  </a:lnTo>
                  <a:lnTo>
                    <a:pt x="41" y="1148"/>
                  </a:lnTo>
                  <a:lnTo>
                    <a:pt x="28" y="1269"/>
                  </a:lnTo>
                  <a:lnTo>
                    <a:pt x="14" y="1391"/>
                  </a:lnTo>
                  <a:lnTo>
                    <a:pt x="1" y="1525"/>
                  </a:lnTo>
                  <a:lnTo>
                    <a:pt x="1" y="23164"/>
                  </a:lnTo>
                  <a:lnTo>
                    <a:pt x="14" y="23299"/>
                  </a:lnTo>
                  <a:lnTo>
                    <a:pt x="28" y="23421"/>
                  </a:lnTo>
                  <a:lnTo>
                    <a:pt x="41" y="23542"/>
                  </a:lnTo>
                  <a:lnTo>
                    <a:pt x="82" y="23650"/>
                  </a:lnTo>
                  <a:lnTo>
                    <a:pt x="122" y="23758"/>
                  </a:lnTo>
                  <a:lnTo>
                    <a:pt x="163" y="23839"/>
                  </a:lnTo>
                  <a:lnTo>
                    <a:pt x="217" y="23920"/>
                  </a:lnTo>
                  <a:lnTo>
                    <a:pt x="284" y="24001"/>
                  </a:lnTo>
                  <a:lnTo>
                    <a:pt x="365" y="24068"/>
                  </a:lnTo>
                  <a:lnTo>
                    <a:pt x="446" y="24122"/>
                  </a:lnTo>
                  <a:lnTo>
                    <a:pt x="527" y="24176"/>
                  </a:lnTo>
                  <a:lnTo>
                    <a:pt x="635" y="24203"/>
                  </a:lnTo>
                  <a:lnTo>
                    <a:pt x="743" y="24244"/>
                  </a:lnTo>
                  <a:lnTo>
                    <a:pt x="864" y="24257"/>
                  </a:lnTo>
                  <a:lnTo>
                    <a:pt x="986" y="24271"/>
                  </a:lnTo>
                  <a:lnTo>
                    <a:pt x="1120" y="24284"/>
                  </a:lnTo>
                  <a:lnTo>
                    <a:pt x="2173" y="24284"/>
                  </a:lnTo>
                  <a:lnTo>
                    <a:pt x="2308" y="24271"/>
                  </a:lnTo>
                  <a:lnTo>
                    <a:pt x="2429" y="24257"/>
                  </a:lnTo>
                  <a:lnTo>
                    <a:pt x="2537" y="24244"/>
                  </a:lnTo>
                  <a:lnTo>
                    <a:pt x="2645" y="24203"/>
                  </a:lnTo>
                  <a:lnTo>
                    <a:pt x="2739" y="24176"/>
                  </a:lnTo>
                  <a:lnTo>
                    <a:pt x="2834" y="24122"/>
                  </a:lnTo>
                  <a:lnTo>
                    <a:pt x="2915" y="24068"/>
                  </a:lnTo>
                  <a:lnTo>
                    <a:pt x="2982" y="24001"/>
                  </a:lnTo>
                  <a:lnTo>
                    <a:pt x="3050" y="23920"/>
                  </a:lnTo>
                  <a:lnTo>
                    <a:pt x="3104" y="23839"/>
                  </a:lnTo>
                  <a:lnTo>
                    <a:pt x="3158" y="23758"/>
                  </a:lnTo>
                  <a:lnTo>
                    <a:pt x="3185" y="23650"/>
                  </a:lnTo>
                  <a:lnTo>
                    <a:pt x="3225" y="23542"/>
                  </a:lnTo>
                  <a:lnTo>
                    <a:pt x="3239" y="23421"/>
                  </a:lnTo>
                  <a:lnTo>
                    <a:pt x="3252" y="23299"/>
                  </a:lnTo>
                  <a:lnTo>
                    <a:pt x="3265" y="23164"/>
                  </a:lnTo>
                  <a:lnTo>
                    <a:pt x="3265" y="16379"/>
                  </a:lnTo>
                  <a:lnTo>
                    <a:pt x="3252" y="16001"/>
                  </a:lnTo>
                  <a:lnTo>
                    <a:pt x="3239" y="15623"/>
                  </a:lnTo>
                  <a:lnTo>
                    <a:pt x="3212" y="15259"/>
                  </a:lnTo>
                  <a:lnTo>
                    <a:pt x="3158" y="14881"/>
                  </a:lnTo>
                  <a:lnTo>
                    <a:pt x="3225" y="14881"/>
                  </a:lnTo>
                  <a:lnTo>
                    <a:pt x="3427" y="15232"/>
                  </a:lnTo>
                  <a:lnTo>
                    <a:pt x="3657" y="15569"/>
                  </a:lnTo>
                  <a:lnTo>
                    <a:pt x="3913" y="15879"/>
                  </a:lnTo>
                  <a:lnTo>
                    <a:pt x="4183" y="16176"/>
                  </a:lnTo>
                  <a:lnTo>
                    <a:pt x="4480" y="16446"/>
                  </a:lnTo>
                  <a:lnTo>
                    <a:pt x="4776" y="16702"/>
                  </a:lnTo>
                  <a:lnTo>
                    <a:pt x="5114" y="16932"/>
                  </a:lnTo>
                  <a:lnTo>
                    <a:pt x="5451" y="17148"/>
                  </a:lnTo>
                  <a:lnTo>
                    <a:pt x="5815" y="17336"/>
                  </a:lnTo>
                  <a:lnTo>
                    <a:pt x="6179" y="17498"/>
                  </a:lnTo>
                  <a:lnTo>
                    <a:pt x="6557" y="17633"/>
                  </a:lnTo>
                  <a:lnTo>
                    <a:pt x="6935" y="17741"/>
                  </a:lnTo>
                  <a:lnTo>
                    <a:pt x="7326" y="17822"/>
                  </a:lnTo>
                  <a:lnTo>
                    <a:pt x="7731" y="17890"/>
                  </a:lnTo>
                  <a:lnTo>
                    <a:pt x="8122" y="17917"/>
                  </a:lnTo>
                  <a:lnTo>
                    <a:pt x="8527" y="17917"/>
                  </a:lnTo>
                  <a:lnTo>
                    <a:pt x="8945" y="17903"/>
                  </a:lnTo>
                  <a:lnTo>
                    <a:pt x="9350" y="17876"/>
                  </a:lnTo>
                  <a:lnTo>
                    <a:pt x="9754" y="17822"/>
                  </a:lnTo>
                  <a:lnTo>
                    <a:pt x="10146" y="17755"/>
                  </a:lnTo>
                  <a:lnTo>
                    <a:pt x="10523" y="17660"/>
                  </a:lnTo>
                  <a:lnTo>
                    <a:pt x="10901" y="17552"/>
                  </a:lnTo>
                  <a:lnTo>
                    <a:pt x="11265" y="17431"/>
                  </a:lnTo>
                  <a:lnTo>
                    <a:pt x="11616" y="17282"/>
                  </a:lnTo>
                  <a:lnTo>
                    <a:pt x="11967" y="17121"/>
                  </a:lnTo>
                  <a:lnTo>
                    <a:pt x="12304" y="16932"/>
                  </a:lnTo>
                  <a:lnTo>
                    <a:pt x="12628" y="16729"/>
                  </a:lnTo>
                  <a:lnTo>
                    <a:pt x="12938" y="16514"/>
                  </a:lnTo>
                  <a:lnTo>
                    <a:pt x="13249" y="16284"/>
                  </a:lnTo>
                  <a:lnTo>
                    <a:pt x="13532" y="16028"/>
                  </a:lnTo>
                  <a:lnTo>
                    <a:pt x="13815" y="15772"/>
                  </a:lnTo>
                  <a:lnTo>
                    <a:pt x="14071" y="15475"/>
                  </a:lnTo>
                  <a:lnTo>
                    <a:pt x="14328" y="15178"/>
                  </a:lnTo>
                  <a:lnTo>
                    <a:pt x="14557" y="14868"/>
                  </a:lnTo>
                  <a:lnTo>
                    <a:pt x="14786" y="14530"/>
                  </a:lnTo>
                  <a:lnTo>
                    <a:pt x="15002" y="14193"/>
                  </a:lnTo>
                  <a:lnTo>
                    <a:pt x="15191" y="13829"/>
                  </a:lnTo>
                  <a:lnTo>
                    <a:pt x="15380" y="13451"/>
                  </a:lnTo>
                  <a:lnTo>
                    <a:pt x="15542" y="13060"/>
                  </a:lnTo>
                  <a:lnTo>
                    <a:pt x="15690" y="12655"/>
                  </a:lnTo>
                  <a:lnTo>
                    <a:pt x="15825" y="12237"/>
                  </a:lnTo>
                  <a:lnTo>
                    <a:pt x="15933" y="11805"/>
                  </a:lnTo>
                  <a:lnTo>
                    <a:pt x="16041" y="11374"/>
                  </a:lnTo>
                  <a:lnTo>
                    <a:pt x="16122" y="10915"/>
                  </a:lnTo>
                  <a:lnTo>
                    <a:pt x="16190" y="10443"/>
                  </a:lnTo>
                  <a:lnTo>
                    <a:pt x="16230" y="9957"/>
                  </a:lnTo>
                  <a:lnTo>
                    <a:pt x="16257" y="9471"/>
                  </a:lnTo>
                  <a:lnTo>
                    <a:pt x="16270" y="8959"/>
                  </a:lnTo>
                  <a:lnTo>
                    <a:pt x="16257" y="8473"/>
                  </a:lnTo>
                  <a:lnTo>
                    <a:pt x="16243" y="7987"/>
                  </a:lnTo>
                  <a:lnTo>
                    <a:pt x="16190" y="7515"/>
                  </a:lnTo>
                  <a:lnTo>
                    <a:pt x="16136" y="7057"/>
                  </a:lnTo>
                  <a:lnTo>
                    <a:pt x="16068" y="6598"/>
                  </a:lnTo>
                  <a:lnTo>
                    <a:pt x="15974" y="6166"/>
                  </a:lnTo>
                  <a:lnTo>
                    <a:pt x="15866" y="5734"/>
                  </a:lnTo>
                  <a:lnTo>
                    <a:pt x="15744" y="5316"/>
                  </a:lnTo>
                  <a:lnTo>
                    <a:pt x="15609" y="4925"/>
                  </a:lnTo>
                  <a:lnTo>
                    <a:pt x="15461" y="4534"/>
                  </a:lnTo>
                  <a:lnTo>
                    <a:pt x="15286" y="4156"/>
                  </a:lnTo>
                  <a:lnTo>
                    <a:pt x="15110" y="3792"/>
                  </a:lnTo>
                  <a:lnTo>
                    <a:pt x="14908" y="3441"/>
                  </a:lnTo>
                  <a:lnTo>
                    <a:pt x="14706" y="3117"/>
                  </a:lnTo>
                  <a:lnTo>
                    <a:pt x="14476" y="2794"/>
                  </a:lnTo>
                  <a:lnTo>
                    <a:pt x="14247" y="2497"/>
                  </a:lnTo>
                  <a:lnTo>
                    <a:pt x="13991" y="2200"/>
                  </a:lnTo>
                  <a:lnTo>
                    <a:pt x="13734" y="1930"/>
                  </a:lnTo>
                  <a:lnTo>
                    <a:pt x="13451" y="1674"/>
                  </a:lnTo>
                  <a:lnTo>
                    <a:pt x="13168" y="1444"/>
                  </a:lnTo>
                  <a:lnTo>
                    <a:pt x="12857" y="1215"/>
                  </a:lnTo>
                  <a:lnTo>
                    <a:pt x="12547" y="1013"/>
                  </a:lnTo>
                  <a:lnTo>
                    <a:pt x="12223" y="824"/>
                  </a:lnTo>
                  <a:lnTo>
                    <a:pt x="11873" y="662"/>
                  </a:lnTo>
                  <a:lnTo>
                    <a:pt x="11535" y="500"/>
                  </a:lnTo>
                  <a:lnTo>
                    <a:pt x="11171" y="379"/>
                  </a:lnTo>
                  <a:lnTo>
                    <a:pt x="10793" y="257"/>
                  </a:lnTo>
                  <a:lnTo>
                    <a:pt x="10416" y="176"/>
                  </a:lnTo>
                  <a:lnTo>
                    <a:pt x="10011" y="95"/>
                  </a:lnTo>
                  <a:lnTo>
                    <a:pt x="9606" y="41"/>
                  </a:lnTo>
                  <a:lnTo>
                    <a:pt x="9188" y="14"/>
                  </a:lnTo>
                  <a:lnTo>
                    <a:pt x="8770"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 name="Google Shape;139;p17"/>
            <p:cNvSpPr/>
            <p:nvPr/>
          </p:nvSpPr>
          <p:spPr>
            <a:xfrm>
              <a:off x="559040" y="609347"/>
              <a:ext cx="117192" cy="169934"/>
            </a:xfrm>
            <a:custGeom>
              <a:rect b="b" l="l" r="r" t="t"/>
              <a:pathLst>
                <a:path extrusionOk="0" h="24285" w="16271">
                  <a:moveTo>
                    <a:pt x="8365" y="2888"/>
                  </a:moveTo>
                  <a:lnTo>
                    <a:pt x="8621" y="2915"/>
                  </a:lnTo>
                  <a:lnTo>
                    <a:pt x="8877" y="2942"/>
                  </a:lnTo>
                  <a:lnTo>
                    <a:pt x="9134" y="2996"/>
                  </a:lnTo>
                  <a:lnTo>
                    <a:pt x="9376" y="3050"/>
                  </a:lnTo>
                  <a:lnTo>
                    <a:pt x="9606" y="3131"/>
                  </a:lnTo>
                  <a:lnTo>
                    <a:pt x="9835" y="3212"/>
                  </a:lnTo>
                  <a:lnTo>
                    <a:pt x="10064" y="3320"/>
                  </a:lnTo>
                  <a:lnTo>
                    <a:pt x="10280" y="3428"/>
                  </a:lnTo>
                  <a:lnTo>
                    <a:pt x="10483" y="3549"/>
                  </a:lnTo>
                  <a:lnTo>
                    <a:pt x="10685" y="3684"/>
                  </a:lnTo>
                  <a:lnTo>
                    <a:pt x="10887" y="3832"/>
                  </a:lnTo>
                  <a:lnTo>
                    <a:pt x="11076" y="3994"/>
                  </a:lnTo>
                  <a:lnTo>
                    <a:pt x="11252" y="4170"/>
                  </a:lnTo>
                  <a:lnTo>
                    <a:pt x="11427" y="4358"/>
                  </a:lnTo>
                  <a:lnTo>
                    <a:pt x="11589" y="4547"/>
                  </a:lnTo>
                  <a:lnTo>
                    <a:pt x="11751" y="4750"/>
                  </a:lnTo>
                  <a:lnTo>
                    <a:pt x="11899" y="4966"/>
                  </a:lnTo>
                  <a:lnTo>
                    <a:pt x="12034" y="5195"/>
                  </a:lnTo>
                  <a:lnTo>
                    <a:pt x="12169" y="5424"/>
                  </a:lnTo>
                  <a:lnTo>
                    <a:pt x="12290" y="5681"/>
                  </a:lnTo>
                  <a:lnTo>
                    <a:pt x="12398" y="5937"/>
                  </a:lnTo>
                  <a:lnTo>
                    <a:pt x="12493" y="6193"/>
                  </a:lnTo>
                  <a:lnTo>
                    <a:pt x="12587" y="6476"/>
                  </a:lnTo>
                  <a:lnTo>
                    <a:pt x="12668" y="6760"/>
                  </a:lnTo>
                  <a:lnTo>
                    <a:pt x="12749" y="7057"/>
                  </a:lnTo>
                  <a:lnTo>
                    <a:pt x="12803" y="7353"/>
                  </a:lnTo>
                  <a:lnTo>
                    <a:pt x="12857" y="7664"/>
                  </a:lnTo>
                  <a:lnTo>
                    <a:pt x="12897" y="7987"/>
                  </a:lnTo>
                  <a:lnTo>
                    <a:pt x="12924" y="8325"/>
                  </a:lnTo>
                  <a:lnTo>
                    <a:pt x="12938" y="8648"/>
                  </a:lnTo>
                  <a:lnTo>
                    <a:pt x="12951" y="8999"/>
                  </a:lnTo>
                  <a:lnTo>
                    <a:pt x="12938" y="9363"/>
                  </a:lnTo>
                  <a:lnTo>
                    <a:pt x="12924" y="9714"/>
                  </a:lnTo>
                  <a:lnTo>
                    <a:pt x="12884" y="10051"/>
                  </a:lnTo>
                  <a:lnTo>
                    <a:pt x="12843" y="10375"/>
                  </a:lnTo>
                  <a:lnTo>
                    <a:pt x="12789" y="10699"/>
                  </a:lnTo>
                  <a:lnTo>
                    <a:pt x="12722" y="11009"/>
                  </a:lnTo>
                  <a:lnTo>
                    <a:pt x="12641" y="11306"/>
                  </a:lnTo>
                  <a:lnTo>
                    <a:pt x="12560" y="11589"/>
                  </a:lnTo>
                  <a:lnTo>
                    <a:pt x="12452" y="11873"/>
                  </a:lnTo>
                  <a:lnTo>
                    <a:pt x="12344" y="12129"/>
                  </a:lnTo>
                  <a:lnTo>
                    <a:pt x="12223" y="12385"/>
                  </a:lnTo>
                  <a:lnTo>
                    <a:pt x="12101" y="12628"/>
                  </a:lnTo>
                  <a:lnTo>
                    <a:pt x="11953" y="12871"/>
                  </a:lnTo>
                  <a:lnTo>
                    <a:pt x="11818" y="13087"/>
                  </a:lnTo>
                  <a:lnTo>
                    <a:pt x="11656" y="13303"/>
                  </a:lnTo>
                  <a:lnTo>
                    <a:pt x="11494" y="13505"/>
                  </a:lnTo>
                  <a:lnTo>
                    <a:pt x="11319" y="13680"/>
                  </a:lnTo>
                  <a:lnTo>
                    <a:pt x="11144" y="13869"/>
                  </a:lnTo>
                  <a:lnTo>
                    <a:pt x="10955" y="14031"/>
                  </a:lnTo>
                  <a:lnTo>
                    <a:pt x="10766" y="14180"/>
                  </a:lnTo>
                  <a:lnTo>
                    <a:pt x="10564" y="14328"/>
                  </a:lnTo>
                  <a:lnTo>
                    <a:pt x="10361" y="14449"/>
                  </a:lnTo>
                  <a:lnTo>
                    <a:pt x="10145" y="14571"/>
                  </a:lnTo>
                  <a:lnTo>
                    <a:pt x="9929" y="14679"/>
                  </a:lnTo>
                  <a:lnTo>
                    <a:pt x="9700" y="14773"/>
                  </a:lnTo>
                  <a:lnTo>
                    <a:pt x="9471" y="14854"/>
                  </a:lnTo>
                  <a:lnTo>
                    <a:pt x="9241" y="14922"/>
                  </a:lnTo>
                  <a:lnTo>
                    <a:pt x="8999" y="14976"/>
                  </a:lnTo>
                  <a:lnTo>
                    <a:pt x="8756" y="15030"/>
                  </a:lnTo>
                  <a:lnTo>
                    <a:pt x="8513" y="15057"/>
                  </a:lnTo>
                  <a:lnTo>
                    <a:pt x="8270" y="15084"/>
                  </a:lnTo>
                  <a:lnTo>
                    <a:pt x="8014" y="15084"/>
                  </a:lnTo>
                  <a:lnTo>
                    <a:pt x="7731" y="15070"/>
                  </a:lnTo>
                  <a:lnTo>
                    <a:pt x="7447" y="15043"/>
                  </a:lnTo>
                  <a:lnTo>
                    <a:pt x="7164" y="15003"/>
                  </a:lnTo>
                  <a:lnTo>
                    <a:pt x="6908" y="14949"/>
                  </a:lnTo>
                  <a:lnTo>
                    <a:pt x="6651" y="14868"/>
                  </a:lnTo>
                  <a:lnTo>
                    <a:pt x="6408" y="14787"/>
                  </a:lnTo>
                  <a:lnTo>
                    <a:pt x="6166" y="14679"/>
                  </a:lnTo>
                  <a:lnTo>
                    <a:pt x="5936" y="14571"/>
                  </a:lnTo>
                  <a:lnTo>
                    <a:pt x="5707" y="14436"/>
                  </a:lnTo>
                  <a:lnTo>
                    <a:pt x="5505" y="14288"/>
                  </a:lnTo>
                  <a:lnTo>
                    <a:pt x="5302" y="14139"/>
                  </a:lnTo>
                  <a:lnTo>
                    <a:pt x="5100" y="13977"/>
                  </a:lnTo>
                  <a:lnTo>
                    <a:pt x="4924" y="13788"/>
                  </a:lnTo>
                  <a:lnTo>
                    <a:pt x="4749" y="13600"/>
                  </a:lnTo>
                  <a:lnTo>
                    <a:pt x="4574" y="13411"/>
                  </a:lnTo>
                  <a:lnTo>
                    <a:pt x="4425" y="13195"/>
                  </a:lnTo>
                  <a:lnTo>
                    <a:pt x="4263" y="12979"/>
                  </a:lnTo>
                  <a:lnTo>
                    <a:pt x="4129" y="12763"/>
                  </a:lnTo>
                  <a:lnTo>
                    <a:pt x="4007" y="12520"/>
                  </a:lnTo>
                  <a:lnTo>
                    <a:pt x="3886" y="12291"/>
                  </a:lnTo>
                  <a:lnTo>
                    <a:pt x="3764" y="12035"/>
                  </a:lnTo>
                  <a:lnTo>
                    <a:pt x="3670" y="11778"/>
                  </a:lnTo>
                  <a:lnTo>
                    <a:pt x="3575" y="11522"/>
                  </a:lnTo>
                  <a:lnTo>
                    <a:pt x="3494" y="11266"/>
                  </a:lnTo>
                  <a:lnTo>
                    <a:pt x="3414" y="10996"/>
                  </a:lnTo>
                  <a:lnTo>
                    <a:pt x="3346" y="10726"/>
                  </a:lnTo>
                  <a:lnTo>
                    <a:pt x="3292" y="10443"/>
                  </a:lnTo>
                  <a:lnTo>
                    <a:pt x="3252" y="10173"/>
                  </a:lnTo>
                  <a:lnTo>
                    <a:pt x="3211" y="9890"/>
                  </a:lnTo>
                  <a:lnTo>
                    <a:pt x="3184" y="9606"/>
                  </a:lnTo>
                  <a:lnTo>
                    <a:pt x="3171" y="9323"/>
                  </a:lnTo>
                  <a:lnTo>
                    <a:pt x="3171" y="9040"/>
                  </a:lnTo>
                  <a:lnTo>
                    <a:pt x="3171" y="8635"/>
                  </a:lnTo>
                  <a:lnTo>
                    <a:pt x="3198" y="8244"/>
                  </a:lnTo>
                  <a:lnTo>
                    <a:pt x="3225" y="7880"/>
                  </a:lnTo>
                  <a:lnTo>
                    <a:pt x="3279" y="7515"/>
                  </a:lnTo>
                  <a:lnTo>
                    <a:pt x="3333" y="7178"/>
                  </a:lnTo>
                  <a:lnTo>
                    <a:pt x="3400" y="6841"/>
                  </a:lnTo>
                  <a:lnTo>
                    <a:pt x="3481" y="6530"/>
                  </a:lnTo>
                  <a:lnTo>
                    <a:pt x="3575" y="6234"/>
                  </a:lnTo>
                  <a:lnTo>
                    <a:pt x="3683" y="5950"/>
                  </a:lnTo>
                  <a:lnTo>
                    <a:pt x="3791" y="5681"/>
                  </a:lnTo>
                  <a:lnTo>
                    <a:pt x="3913" y="5411"/>
                  </a:lnTo>
                  <a:lnTo>
                    <a:pt x="4048" y="5168"/>
                  </a:lnTo>
                  <a:lnTo>
                    <a:pt x="4196" y="4939"/>
                  </a:lnTo>
                  <a:lnTo>
                    <a:pt x="4344" y="4723"/>
                  </a:lnTo>
                  <a:lnTo>
                    <a:pt x="4506" y="4520"/>
                  </a:lnTo>
                  <a:lnTo>
                    <a:pt x="4668" y="4318"/>
                  </a:lnTo>
                  <a:lnTo>
                    <a:pt x="4844" y="4143"/>
                  </a:lnTo>
                  <a:lnTo>
                    <a:pt x="5032" y="3981"/>
                  </a:lnTo>
                  <a:lnTo>
                    <a:pt x="5221" y="3819"/>
                  </a:lnTo>
                  <a:lnTo>
                    <a:pt x="5410" y="3684"/>
                  </a:lnTo>
                  <a:lnTo>
                    <a:pt x="5612" y="3549"/>
                  </a:lnTo>
                  <a:lnTo>
                    <a:pt x="5815" y="3428"/>
                  </a:lnTo>
                  <a:lnTo>
                    <a:pt x="6031" y="3320"/>
                  </a:lnTo>
                  <a:lnTo>
                    <a:pt x="6247" y="3225"/>
                  </a:lnTo>
                  <a:lnTo>
                    <a:pt x="6462" y="3144"/>
                  </a:lnTo>
                  <a:lnTo>
                    <a:pt x="6692" y="3077"/>
                  </a:lnTo>
                  <a:lnTo>
                    <a:pt x="6921" y="3023"/>
                  </a:lnTo>
                  <a:lnTo>
                    <a:pt x="7150" y="2969"/>
                  </a:lnTo>
                  <a:lnTo>
                    <a:pt x="7380" y="2928"/>
                  </a:lnTo>
                  <a:lnTo>
                    <a:pt x="7623" y="2901"/>
                  </a:lnTo>
                  <a:lnTo>
                    <a:pt x="7865" y="2888"/>
                  </a:lnTo>
                  <a:close/>
                  <a:moveTo>
                    <a:pt x="8769" y="1"/>
                  </a:moveTo>
                  <a:lnTo>
                    <a:pt x="8365" y="14"/>
                  </a:lnTo>
                  <a:lnTo>
                    <a:pt x="7987" y="41"/>
                  </a:lnTo>
                  <a:lnTo>
                    <a:pt x="7623" y="82"/>
                  </a:lnTo>
                  <a:lnTo>
                    <a:pt x="7285" y="149"/>
                  </a:lnTo>
                  <a:lnTo>
                    <a:pt x="6948" y="217"/>
                  </a:lnTo>
                  <a:lnTo>
                    <a:pt x="6638" y="311"/>
                  </a:lnTo>
                  <a:lnTo>
                    <a:pt x="6341" y="406"/>
                  </a:lnTo>
                  <a:lnTo>
                    <a:pt x="6044" y="514"/>
                  </a:lnTo>
                  <a:lnTo>
                    <a:pt x="5774" y="635"/>
                  </a:lnTo>
                  <a:lnTo>
                    <a:pt x="5518" y="770"/>
                  </a:lnTo>
                  <a:lnTo>
                    <a:pt x="5289" y="905"/>
                  </a:lnTo>
                  <a:lnTo>
                    <a:pt x="5059" y="1040"/>
                  </a:lnTo>
                  <a:lnTo>
                    <a:pt x="4844" y="1188"/>
                  </a:lnTo>
                  <a:lnTo>
                    <a:pt x="4641" y="1337"/>
                  </a:lnTo>
                  <a:lnTo>
                    <a:pt x="4452" y="1485"/>
                  </a:lnTo>
                  <a:lnTo>
                    <a:pt x="4277" y="1647"/>
                  </a:lnTo>
                  <a:lnTo>
                    <a:pt x="4115" y="1795"/>
                  </a:lnTo>
                  <a:lnTo>
                    <a:pt x="3967" y="1944"/>
                  </a:lnTo>
                  <a:lnTo>
                    <a:pt x="3697" y="2240"/>
                  </a:lnTo>
                  <a:lnTo>
                    <a:pt x="3481" y="2524"/>
                  </a:lnTo>
                  <a:lnTo>
                    <a:pt x="3306" y="2767"/>
                  </a:lnTo>
                  <a:lnTo>
                    <a:pt x="3171" y="2982"/>
                  </a:lnTo>
                  <a:lnTo>
                    <a:pt x="3076" y="3144"/>
                  </a:lnTo>
                  <a:lnTo>
                    <a:pt x="3009" y="3279"/>
                  </a:lnTo>
                  <a:lnTo>
                    <a:pt x="2941" y="3279"/>
                  </a:lnTo>
                  <a:lnTo>
                    <a:pt x="2968" y="3063"/>
                  </a:lnTo>
                  <a:lnTo>
                    <a:pt x="2995" y="2834"/>
                  </a:lnTo>
                  <a:lnTo>
                    <a:pt x="3009" y="2605"/>
                  </a:lnTo>
                  <a:lnTo>
                    <a:pt x="3009" y="2375"/>
                  </a:lnTo>
                  <a:lnTo>
                    <a:pt x="3009" y="1364"/>
                  </a:lnTo>
                  <a:lnTo>
                    <a:pt x="3009" y="1256"/>
                  </a:lnTo>
                  <a:lnTo>
                    <a:pt x="2995" y="1161"/>
                  </a:lnTo>
                  <a:lnTo>
                    <a:pt x="2968" y="1067"/>
                  </a:lnTo>
                  <a:lnTo>
                    <a:pt x="2941" y="972"/>
                  </a:lnTo>
                  <a:lnTo>
                    <a:pt x="2901" y="891"/>
                  </a:lnTo>
                  <a:lnTo>
                    <a:pt x="2847" y="810"/>
                  </a:lnTo>
                  <a:lnTo>
                    <a:pt x="2793" y="743"/>
                  </a:lnTo>
                  <a:lnTo>
                    <a:pt x="2725" y="676"/>
                  </a:lnTo>
                  <a:lnTo>
                    <a:pt x="2658" y="622"/>
                  </a:lnTo>
                  <a:lnTo>
                    <a:pt x="2577" y="568"/>
                  </a:lnTo>
                  <a:lnTo>
                    <a:pt x="2483" y="514"/>
                  </a:lnTo>
                  <a:lnTo>
                    <a:pt x="2388" y="487"/>
                  </a:lnTo>
                  <a:lnTo>
                    <a:pt x="2280" y="460"/>
                  </a:lnTo>
                  <a:lnTo>
                    <a:pt x="2159" y="433"/>
                  </a:lnTo>
                  <a:lnTo>
                    <a:pt x="2037" y="419"/>
                  </a:lnTo>
                  <a:lnTo>
                    <a:pt x="985" y="419"/>
                  </a:lnTo>
                  <a:lnTo>
                    <a:pt x="850" y="433"/>
                  </a:lnTo>
                  <a:lnTo>
                    <a:pt x="742" y="460"/>
                  </a:lnTo>
                  <a:lnTo>
                    <a:pt x="634" y="487"/>
                  </a:lnTo>
                  <a:lnTo>
                    <a:pt x="527" y="527"/>
                  </a:lnTo>
                  <a:lnTo>
                    <a:pt x="432" y="568"/>
                  </a:lnTo>
                  <a:lnTo>
                    <a:pt x="351" y="635"/>
                  </a:lnTo>
                  <a:lnTo>
                    <a:pt x="284" y="689"/>
                  </a:lnTo>
                  <a:lnTo>
                    <a:pt x="216" y="770"/>
                  </a:lnTo>
                  <a:lnTo>
                    <a:pt x="162" y="851"/>
                  </a:lnTo>
                  <a:lnTo>
                    <a:pt x="108" y="945"/>
                  </a:lnTo>
                  <a:lnTo>
                    <a:pt x="68" y="1040"/>
                  </a:lnTo>
                  <a:lnTo>
                    <a:pt x="41" y="1148"/>
                  </a:lnTo>
                  <a:lnTo>
                    <a:pt x="27" y="1269"/>
                  </a:lnTo>
                  <a:lnTo>
                    <a:pt x="14" y="1391"/>
                  </a:lnTo>
                  <a:lnTo>
                    <a:pt x="0" y="1525"/>
                  </a:lnTo>
                  <a:lnTo>
                    <a:pt x="14" y="23164"/>
                  </a:lnTo>
                  <a:lnTo>
                    <a:pt x="14" y="23299"/>
                  </a:lnTo>
                  <a:lnTo>
                    <a:pt x="27" y="23421"/>
                  </a:lnTo>
                  <a:lnTo>
                    <a:pt x="54" y="23542"/>
                  </a:lnTo>
                  <a:lnTo>
                    <a:pt x="81" y="23650"/>
                  </a:lnTo>
                  <a:lnTo>
                    <a:pt x="122" y="23758"/>
                  </a:lnTo>
                  <a:lnTo>
                    <a:pt x="162" y="23839"/>
                  </a:lnTo>
                  <a:lnTo>
                    <a:pt x="230" y="23920"/>
                  </a:lnTo>
                  <a:lnTo>
                    <a:pt x="297" y="24001"/>
                  </a:lnTo>
                  <a:lnTo>
                    <a:pt x="365" y="24068"/>
                  </a:lnTo>
                  <a:lnTo>
                    <a:pt x="446" y="24122"/>
                  </a:lnTo>
                  <a:lnTo>
                    <a:pt x="540" y="24176"/>
                  </a:lnTo>
                  <a:lnTo>
                    <a:pt x="634" y="24203"/>
                  </a:lnTo>
                  <a:lnTo>
                    <a:pt x="742" y="24244"/>
                  </a:lnTo>
                  <a:lnTo>
                    <a:pt x="864" y="24257"/>
                  </a:lnTo>
                  <a:lnTo>
                    <a:pt x="985" y="24271"/>
                  </a:lnTo>
                  <a:lnTo>
                    <a:pt x="1134" y="24284"/>
                  </a:lnTo>
                  <a:lnTo>
                    <a:pt x="2172" y="24284"/>
                  </a:lnTo>
                  <a:lnTo>
                    <a:pt x="2307" y="24271"/>
                  </a:lnTo>
                  <a:lnTo>
                    <a:pt x="2429" y="24257"/>
                  </a:lnTo>
                  <a:lnTo>
                    <a:pt x="2537" y="24244"/>
                  </a:lnTo>
                  <a:lnTo>
                    <a:pt x="2645" y="24203"/>
                  </a:lnTo>
                  <a:lnTo>
                    <a:pt x="2739" y="24176"/>
                  </a:lnTo>
                  <a:lnTo>
                    <a:pt x="2833" y="24122"/>
                  </a:lnTo>
                  <a:lnTo>
                    <a:pt x="2914" y="24068"/>
                  </a:lnTo>
                  <a:lnTo>
                    <a:pt x="2982" y="24001"/>
                  </a:lnTo>
                  <a:lnTo>
                    <a:pt x="3049" y="23920"/>
                  </a:lnTo>
                  <a:lnTo>
                    <a:pt x="3103" y="23839"/>
                  </a:lnTo>
                  <a:lnTo>
                    <a:pt x="3144" y="23758"/>
                  </a:lnTo>
                  <a:lnTo>
                    <a:pt x="3184" y="23650"/>
                  </a:lnTo>
                  <a:lnTo>
                    <a:pt x="3211" y="23542"/>
                  </a:lnTo>
                  <a:lnTo>
                    <a:pt x="3238" y="23421"/>
                  </a:lnTo>
                  <a:lnTo>
                    <a:pt x="3252" y="23299"/>
                  </a:lnTo>
                  <a:lnTo>
                    <a:pt x="3252" y="23164"/>
                  </a:lnTo>
                  <a:lnTo>
                    <a:pt x="3252" y="16379"/>
                  </a:lnTo>
                  <a:lnTo>
                    <a:pt x="3252" y="16001"/>
                  </a:lnTo>
                  <a:lnTo>
                    <a:pt x="3238" y="15623"/>
                  </a:lnTo>
                  <a:lnTo>
                    <a:pt x="3198" y="15259"/>
                  </a:lnTo>
                  <a:lnTo>
                    <a:pt x="3157" y="14881"/>
                  </a:lnTo>
                  <a:lnTo>
                    <a:pt x="3225" y="14881"/>
                  </a:lnTo>
                  <a:lnTo>
                    <a:pt x="3427" y="15232"/>
                  </a:lnTo>
                  <a:lnTo>
                    <a:pt x="3656" y="15569"/>
                  </a:lnTo>
                  <a:lnTo>
                    <a:pt x="3913" y="15879"/>
                  </a:lnTo>
                  <a:lnTo>
                    <a:pt x="4182" y="16176"/>
                  </a:lnTo>
                  <a:lnTo>
                    <a:pt x="4466" y="16446"/>
                  </a:lnTo>
                  <a:lnTo>
                    <a:pt x="4776" y="16702"/>
                  </a:lnTo>
                  <a:lnTo>
                    <a:pt x="5100" y="16932"/>
                  </a:lnTo>
                  <a:lnTo>
                    <a:pt x="5451" y="17148"/>
                  </a:lnTo>
                  <a:lnTo>
                    <a:pt x="5801" y="17336"/>
                  </a:lnTo>
                  <a:lnTo>
                    <a:pt x="6179" y="17498"/>
                  </a:lnTo>
                  <a:lnTo>
                    <a:pt x="6543" y="17633"/>
                  </a:lnTo>
                  <a:lnTo>
                    <a:pt x="6935" y="17741"/>
                  </a:lnTo>
                  <a:lnTo>
                    <a:pt x="7326" y="17822"/>
                  </a:lnTo>
                  <a:lnTo>
                    <a:pt x="7717" y="17890"/>
                  </a:lnTo>
                  <a:lnTo>
                    <a:pt x="8122" y="17917"/>
                  </a:lnTo>
                  <a:lnTo>
                    <a:pt x="8526" y="17917"/>
                  </a:lnTo>
                  <a:lnTo>
                    <a:pt x="8945" y="17903"/>
                  </a:lnTo>
                  <a:lnTo>
                    <a:pt x="9349" y="17876"/>
                  </a:lnTo>
                  <a:lnTo>
                    <a:pt x="9754" y="17822"/>
                  </a:lnTo>
                  <a:lnTo>
                    <a:pt x="10145" y="17755"/>
                  </a:lnTo>
                  <a:lnTo>
                    <a:pt x="10523" y="17660"/>
                  </a:lnTo>
                  <a:lnTo>
                    <a:pt x="10901" y="17552"/>
                  </a:lnTo>
                  <a:lnTo>
                    <a:pt x="11265" y="17431"/>
                  </a:lnTo>
                  <a:lnTo>
                    <a:pt x="11616" y="17282"/>
                  </a:lnTo>
                  <a:lnTo>
                    <a:pt x="11967" y="17121"/>
                  </a:lnTo>
                  <a:lnTo>
                    <a:pt x="12304" y="16932"/>
                  </a:lnTo>
                  <a:lnTo>
                    <a:pt x="12628" y="16729"/>
                  </a:lnTo>
                  <a:lnTo>
                    <a:pt x="12938" y="16514"/>
                  </a:lnTo>
                  <a:lnTo>
                    <a:pt x="13235" y="16284"/>
                  </a:lnTo>
                  <a:lnTo>
                    <a:pt x="13531" y="16028"/>
                  </a:lnTo>
                  <a:lnTo>
                    <a:pt x="13801" y="15772"/>
                  </a:lnTo>
                  <a:lnTo>
                    <a:pt x="14071" y="15475"/>
                  </a:lnTo>
                  <a:lnTo>
                    <a:pt x="14327" y="15178"/>
                  </a:lnTo>
                  <a:lnTo>
                    <a:pt x="14557" y="14868"/>
                  </a:lnTo>
                  <a:lnTo>
                    <a:pt x="14786" y="14530"/>
                  </a:lnTo>
                  <a:lnTo>
                    <a:pt x="15002" y="14193"/>
                  </a:lnTo>
                  <a:lnTo>
                    <a:pt x="15191" y="13829"/>
                  </a:lnTo>
                  <a:lnTo>
                    <a:pt x="15366" y="13451"/>
                  </a:lnTo>
                  <a:lnTo>
                    <a:pt x="15542" y="13060"/>
                  </a:lnTo>
                  <a:lnTo>
                    <a:pt x="15690" y="12655"/>
                  </a:lnTo>
                  <a:lnTo>
                    <a:pt x="15825" y="12237"/>
                  </a:lnTo>
                  <a:lnTo>
                    <a:pt x="15933" y="11805"/>
                  </a:lnTo>
                  <a:lnTo>
                    <a:pt x="16041" y="11374"/>
                  </a:lnTo>
                  <a:lnTo>
                    <a:pt x="16122" y="10915"/>
                  </a:lnTo>
                  <a:lnTo>
                    <a:pt x="16189" y="10443"/>
                  </a:lnTo>
                  <a:lnTo>
                    <a:pt x="16230" y="9957"/>
                  </a:lnTo>
                  <a:lnTo>
                    <a:pt x="16257" y="9471"/>
                  </a:lnTo>
                  <a:lnTo>
                    <a:pt x="16270" y="8959"/>
                  </a:lnTo>
                  <a:lnTo>
                    <a:pt x="16257" y="8473"/>
                  </a:lnTo>
                  <a:lnTo>
                    <a:pt x="16230" y="7987"/>
                  </a:lnTo>
                  <a:lnTo>
                    <a:pt x="16189" y="7515"/>
                  </a:lnTo>
                  <a:lnTo>
                    <a:pt x="16135" y="7057"/>
                  </a:lnTo>
                  <a:lnTo>
                    <a:pt x="16054" y="6598"/>
                  </a:lnTo>
                  <a:lnTo>
                    <a:pt x="15973" y="6166"/>
                  </a:lnTo>
                  <a:lnTo>
                    <a:pt x="15865" y="5734"/>
                  </a:lnTo>
                  <a:lnTo>
                    <a:pt x="15744" y="5316"/>
                  </a:lnTo>
                  <a:lnTo>
                    <a:pt x="15609" y="4925"/>
                  </a:lnTo>
                  <a:lnTo>
                    <a:pt x="15447" y="4534"/>
                  </a:lnTo>
                  <a:lnTo>
                    <a:pt x="15285" y="4156"/>
                  </a:lnTo>
                  <a:lnTo>
                    <a:pt x="15110" y="3792"/>
                  </a:lnTo>
                  <a:lnTo>
                    <a:pt x="14908" y="3441"/>
                  </a:lnTo>
                  <a:lnTo>
                    <a:pt x="14705" y="3117"/>
                  </a:lnTo>
                  <a:lnTo>
                    <a:pt x="14476" y="2794"/>
                  </a:lnTo>
                  <a:lnTo>
                    <a:pt x="14233" y="2497"/>
                  </a:lnTo>
                  <a:lnTo>
                    <a:pt x="13990" y="2200"/>
                  </a:lnTo>
                  <a:lnTo>
                    <a:pt x="13720" y="1930"/>
                  </a:lnTo>
                  <a:lnTo>
                    <a:pt x="13451" y="1674"/>
                  </a:lnTo>
                  <a:lnTo>
                    <a:pt x="13154" y="1444"/>
                  </a:lnTo>
                  <a:lnTo>
                    <a:pt x="12857" y="1215"/>
                  </a:lnTo>
                  <a:lnTo>
                    <a:pt x="12547" y="1013"/>
                  </a:lnTo>
                  <a:lnTo>
                    <a:pt x="12209" y="824"/>
                  </a:lnTo>
                  <a:lnTo>
                    <a:pt x="11872" y="662"/>
                  </a:lnTo>
                  <a:lnTo>
                    <a:pt x="11521" y="500"/>
                  </a:lnTo>
                  <a:lnTo>
                    <a:pt x="11157" y="379"/>
                  </a:lnTo>
                  <a:lnTo>
                    <a:pt x="10793" y="257"/>
                  </a:lnTo>
                  <a:lnTo>
                    <a:pt x="10402" y="176"/>
                  </a:lnTo>
                  <a:lnTo>
                    <a:pt x="10010" y="95"/>
                  </a:lnTo>
                  <a:lnTo>
                    <a:pt x="9606" y="41"/>
                  </a:lnTo>
                  <a:lnTo>
                    <a:pt x="9188" y="14"/>
                  </a:lnTo>
                  <a:lnTo>
                    <a:pt x="8769"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 name="Google Shape;140;p17"/>
            <p:cNvSpPr/>
            <p:nvPr/>
          </p:nvSpPr>
          <p:spPr>
            <a:xfrm>
              <a:off x="686229" y="563758"/>
              <a:ext cx="71326" cy="168129"/>
            </a:xfrm>
            <a:custGeom>
              <a:rect b="b" l="l" r="r" t="t"/>
              <a:pathLst>
                <a:path extrusionOk="0" h="24027" w="9903">
                  <a:moveTo>
                    <a:pt x="8378" y="0"/>
                  </a:moveTo>
                  <a:lnTo>
                    <a:pt x="8028" y="13"/>
                  </a:lnTo>
                  <a:lnTo>
                    <a:pt x="7609" y="54"/>
                  </a:lnTo>
                  <a:lnTo>
                    <a:pt x="7164" y="121"/>
                  </a:lnTo>
                  <a:lnTo>
                    <a:pt x="6921" y="162"/>
                  </a:lnTo>
                  <a:lnTo>
                    <a:pt x="6678" y="229"/>
                  </a:lnTo>
                  <a:lnTo>
                    <a:pt x="6422" y="297"/>
                  </a:lnTo>
                  <a:lnTo>
                    <a:pt x="6166" y="364"/>
                  </a:lnTo>
                  <a:lnTo>
                    <a:pt x="5910" y="459"/>
                  </a:lnTo>
                  <a:lnTo>
                    <a:pt x="5653" y="567"/>
                  </a:lnTo>
                  <a:lnTo>
                    <a:pt x="5397" y="688"/>
                  </a:lnTo>
                  <a:lnTo>
                    <a:pt x="5127" y="809"/>
                  </a:lnTo>
                  <a:lnTo>
                    <a:pt x="4884" y="958"/>
                  </a:lnTo>
                  <a:lnTo>
                    <a:pt x="4628" y="1120"/>
                  </a:lnTo>
                  <a:lnTo>
                    <a:pt x="4385" y="1295"/>
                  </a:lnTo>
                  <a:lnTo>
                    <a:pt x="4142" y="1484"/>
                  </a:lnTo>
                  <a:lnTo>
                    <a:pt x="3913" y="1700"/>
                  </a:lnTo>
                  <a:lnTo>
                    <a:pt x="3684" y="1929"/>
                  </a:lnTo>
                  <a:lnTo>
                    <a:pt x="3481" y="2172"/>
                  </a:lnTo>
                  <a:lnTo>
                    <a:pt x="3279" y="2428"/>
                  </a:lnTo>
                  <a:lnTo>
                    <a:pt x="3090" y="2725"/>
                  </a:lnTo>
                  <a:lnTo>
                    <a:pt x="2915" y="3022"/>
                  </a:lnTo>
                  <a:lnTo>
                    <a:pt x="2753" y="3346"/>
                  </a:lnTo>
                  <a:lnTo>
                    <a:pt x="2618" y="3696"/>
                  </a:lnTo>
                  <a:lnTo>
                    <a:pt x="2496" y="4074"/>
                  </a:lnTo>
                  <a:lnTo>
                    <a:pt x="2388" y="4465"/>
                  </a:lnTo>
                  <a:lnTo>
                    <a:pt x="2308" y="4884"/>
                  </a:lnTo>
                  <a:lnTo>
                    <a:pt x="2254" y="5329"/>
                  </a:lnTo>
                  <a:lnTo>
                    <a:pt x="2213" y="5801"/>
                  </a:lnTo>
                  <a:lnTo>
                    <a:pt x="2200" y="6287"/>
                  </a:lnTo>
                  <a:lnTo>
                    <a:pt x="2200" y="7096"/>
                  </a:lnTo>
                  <a:lnTo>
                    <a:pt x="891" y="7096"/>
                  </a:lnTo>
                  <a:lnTo>
                    <a:pt x="783" y="7123"/>
                  </a:lnTo>
                  <a:lnTo>
                    <a:pt x="675" y="7150"/>
                  </a:lnTo>
                  <a:lnTo>
                    <a:pt x="567" y="7191"/>
                  </a:lnTo>
                  <a:lnTo>
                    <a:pt x="473" y="7244"/>
                  </a:lnTo>
                  <a:lnTo>
                    <a:pt x="378" y="7312"/>
                  </a:lnTo>
                  <a:lnTo>
                    <a:pt x="297" y="7393"/>
                  </a:lnTo>
                  <a:lnTo>
                    <a:pt x="216" y="7474"/>
                  </a:lnTo>
                  <a:lnTo>
                    <a:pt x="149" y="7568"/>
                  </a:lnTo>
                  <a:lnTo>
                    <a:pt x="95" y="7663"/>
                  </a:lnTo>
                  <a:lnTo>
                    <a:pt x="55" y="7771"/>
                  </a:lnTo>
                  <a:lnTo>
                    <a:pt x="28" y="7879"/>
                  </a:lnTo>
                  <a:lnTo>
                    <a:pt x="1" y="7986"/>
                  </a:lnTo>
                  <a:lnTo>
                    <a:pt x="1" y="8108"/>
                  </a:lnTo>
                  <a:lnTo>
                    <a:pt x="1" y="8216"/>
                  </a:lnTo>
                  <a:lnTo>
                    <a:pt x="1" y="8647"/>
                  </a:lnTo>
                  <a:lnTo>
                    <a:pt x="1" y="8769"/>
                  </a:lnTo>
                  <a:lnTo>
                    <a:pt x="1" y="8877"/>
                  </a:lnTo>
                  <a:lnTo>
                    <a:pt x="14" y="8985"/>
                  </a:lnTo>
                  <a:lnTo>
                    <a:pt x="55" y="9093"/>
                  </a:lnTo>
                  <a:lnTo>
                    <a:pt x="95" y="9201"/>
                  </a:lnTo>
                  <a:lnTo>
                    <a:pt x="149" y="9309"/>
                  </a:lnTo>
                  <a:lnTo>
                    <a:pt x="216" y="9389"/>
                  </a:lnTo>
                  <a:lnTo>
                    <a:pt x="297" y="9484"/>
                  </a:lnTo>
                  <a:lnTo>
                    <a:pt x="378" y="9551"/>
                  </a:lnTo>
                  <a:lnTo>
                    <a:pt x="473" y="9619"/>
                  </a:lnTo>
                  <a:lnTo>
                    <a:pt x="567" y="9673"/>
                  </a:lnTo>
                  <a:lnTo>
                    <a:pt x="675" y="9713"/>
                  </a:lnTo>
                  <a:lnTo>
                    <a:pt x="783" y="9754"/>
                  </a:lnTo>
                  <a:lnTo>
                    <a:pt x="891" y="9767"/>
                  </a:lnTo>
                  <a:lnTo>
                    <a:pt x="999" y="9781"/>
                  </a:lnTo>
                  <a:lnTo>
                    <a:pt x="1120" y="9767"/>
                  </a:lnTo>
                  <a:lnTo>
                    <a:pt x="2186" y="9767"/>
                  </a:lnTo>
                  <a:lnTo>
                    <a:pt x="2200" y="22921"/>
                  </a:lnTo>
                  <a:lnTo>
                    <a:pt x="2200" y="23055"/>
                  </a:lnTo>
                  <a:lnTo>
                    <a:pt x="2213" y="23177"/>
                  </a:lnTo>
                  <a:lnTo>
                    <a:pt x="2240" y="23298"/>
                  </a:lnTo>
                  <a:lnTo>
                    <a:pt x="2267" y="23406"/>
                  </a:lnTo>
                  <a:lnTo>
                    <a:pt x="2308" y="23501"/>
                  </a:lnTo>
                  <a:lnTo>
                    <a:pt x="2361" y="23595"/>
                  </a:lnTo>
                  <a:lnTo>
                    <a:pt x="2415" y="23676"/>
                  </a:lnTo>
                  <a:lnTo>
                    <a:pt x="2483" y="23757"/>
                  </a:lnTo>
                  <a:lnTo>
                    <a:pt x="2564" y="23824"/>
                  </a:lnTo>
                  <a:lnTo>
                    <a:pt x="2645" y="23878"/>
                  </a:lnTo>
                  <a:lnTo>
                    <a:pt x="2739" y="23919"/>
                  </a:lnTo>
                  <a:lnTo>
                    <a:pt x="2834" y="23959"/>
                  </a:lnTo>
                  <a:lnTo>
                    <a:pt x="2942" y="24000"/>
                  </a:lnTo>
                  <a:lnTo>
                    <a:pt x="3063" y="24013"/>
                  </a:lnTo>
                  <a:lnTo>
                    <a:pt x="3184" y="24027"/>
                  </a:lnTo>
                  <a:lnTo>
                    <a:pt x="4493" y="24027"/>
                  </a:lnTo>
                  <a:lnTo>
                    <a:pt x="4614" y="24013"/>
                  </a:lnTo>
                  <a:lnTo>
                    <a:pt x="4736" y="24000"/>
                  </a:lnTo>
                  <a:lnTo>
                    <a:pt x="4844" y="23959"/>
                  </a:lnTo>
                  <a:lnTo>
                    <a:pt x="4952" y="23919"/>
                  </a:lnTo>
                  <a:lnTo>
                    <a:pt x="5033" y="23878"/>
                  </a:lnTo>
                  <a:lnTo>
                    <a:pt x="5114" y="23824"/>
                  </a:lnTo>
                  <a:lnTo>
                    <a:pt x="5194" y="23757"/>
                  </a:lnTo>
                  <a:lnTo>
                    <a:pt x="5262" y="23676"/>
                  </a:lnTo>
                  <a:lnTo>
                    <a:pt x="5316" y="23595"/>
                  </a:lnTo>
                  <a:lnTo>
                    <a:pt x="5370" y="23501"/>
                  </a:lnTo>
                  <a:lnTo>
                    <a:pt x="5397" y="23406"/>
                  </a:lnTo>
                  <a:lnTo>
                    <a:pt x="5437" y="23298"/>
                  </a:lnTo>
                  <a:lnTo>
                    <a:pt x="5451" y="23177"/>
                  </a:lnTo>
                  <a:lnTo>
                    <a:pt x="5464" y="23055"/>
                  </a:lnTo>
                  <a:lnTo>
                    <a:pt x="5478" y="22921"/>
                  </a:lnTo>
                  <a:lnTo>
                    <a:pt x="5478" y="9767"/>
                  </a:lnTo>
                  <a:lnTo>
                    <a:pt x="8419" y="9767"/>
                  </a:lnTo>
                  <a:lnTo>
                    <a:pt x="8527" y="9781"/>
                  </a:lnTo>
                  <a:lnTo>
                    <a:pt x="8635" y="9767"/>
                  </a:lnTo>
                  <a:lnTo>
                    <a:pt x="8756" y="9754"/>
                  </a:lnTo>
                  <a:lnTo>
                    <a:pt x="8864" y="9713"/>
                  </a:lnTo>
                  <a:lnTo>
                    <a:pt x="8958" y="9673"/>
                  </a:lnTo>
                  <a:lnTo>
                    <a:pt x="9066" y="9619"/>
                  </a:lnTo>
                  <a:lnTo>
                    <a:pt x="9147" y="9551"/>
                  </a:lnTo>
                  <a:lnTo>
                    <a:pt x="9242" y="9484"/>
                  </a:lnTo>
                  <a:lnTo>
                    <a:pt x="9309" y="9389"/>
                  </a:lnTo>
                  <a:lnTo>
                    <a:pt x="9377" y="9309"/>
                  </a:lnTo>
                  <a:lnTo>
                    <a:pt x="9431" y="9201"/>
                  </a:lnTo>
                  <a:lnTo>
                    <a:pt x="9485" y="9093"/>
                  </a:lnTo>
                  <a:lnTo>
                    <a:pt x="9511" y="8985"/>
                  </a:lnTo>
                  <a:lnTo>
                    <a:pt x="9525" y="8877"/>
                  </a:lnTo>
                  <a:lnTo>
                    <a:pt x="9538" y="8769"/>
                  </a:lnTo>
                  <a:lnTo>
                    <a:pt x="9525" y="8647"/>
                  </a:lnTo>
                  <a:lnTo>
                    <a:pt x="9525" y="8216"/>
                  </a:lnTo>
                  <a:lnTo>
                    <a:pt x="9538" y="8108"/>
                  </a:lnTo>
                  <a:lnTo>
                    <a:pt x="9525" y="7986"/>
                  </a:lnTo>
                  <a:lnTo>
                    <a:pt x="9511" y="7879"/>
                  </a:lnTo>
                  <a:lnTo>
                    <a:pt x="9471" y="7771"/>
                  </a:lnTo>
                  <a:lnTo>
                    <a:pt x="9431" y="7663"/>
                  </a:lnTo>
                  <a:lnTo>
                    <a:pt x="9377" y="7568"/>
                  </a:lnTo>
                  <a:lnTo>
                    <a:pt x="9309" y="7474"/>
                  </a:lnTo>
                  <a:lnTo>
                    <a:pt x="9242" y="7393"/>
                  </a:lnTo>
                  <a:lnTo>
                    <a:pt x="9147" y="7312"/>
                  </a:lnTo>
                  <a:lnTo>
                    <a:pt x="9066" y="7244"/>
                  </a:lnTo>
                  <a:lnTo>
                    <a:pt x="8958" y="7191"/>
                  </a:lnTo>
                  <a:lnTo>
                    <a:pt x="8864" y="7150"/>
                  </a:lnTo>
                  <a:lnTo>
                    <a:pt x="8743" y="7123"/>
                  </a:lnTo>
                  <a:lnTo>
                    <a:pt x="8635" y="7096"/>
                  </a:lnTo>
                  <a:lnTo>
                    <a:pt x="5478" y="7096"/>
                  </a:lnTo>
                  <a:lnTo>
                    <a:pt x="5478" y="6422"/>
                  </a:lnTo>
                  <a:lnTo>
                    <a:pt x="5478" y="6138"/>
                  </a:lnTo>
                  <a:lnTo>
                    <a:pt x="5491" y="5855"/>
                  </a:lnTo>
                  <a:lnTo>
                    <a:pt x="5518" y="5599"/>
                  </a:lnTo>
                  <a:lnTo>
                    <a:pt x="5559" y="5356"/>
                  </a:lnTo>
                  <a:lnTo>
                    <a:pt x="5613" y="5140"/>
                  </a:lnTo>
                  <a:lnTo>
                    <a:pt x="5667" y="4924"/>
                  </a:lnTo>
                  <a:lnTo>
                    <a:pt x="5734" y="4722"/>
                  </a:lnTo>
                  <a:lnTo>
                    <a:pt x="5802" y="4533"/>
                  </a:lnTo>
                  <a:lnTo>
                    <a:pt x="5883" y="4371"/>
                  </a:lnTo>
                  <a:lnTo>
                    <a:pt x="5977" y="4209"/>
                  </a:lnTo>
                  <a:lnTo>
                    <a:pt x="6071" y="4061"/>
                  </a:lnTo>
                  <a:lnTo>
                    <a:pt x="6166" y="3926"/>
                  </a:lnTo>
                  <a:lnTo>
                    <a:pt x="6274" y="3791"/>
                  </a:lnTo>
                  <a:lnTo>
                    <a:pt x="6382" y="3683"/>
                  </a:lnTo>
                  <a:lnTo>
                    <a:pt x="6503" y="3575"/>
                  </a:lnTo>
                  <a:lnTo>
                    <a:pt x="6625" y="3481"/>
                  </a:lnTo>
                  <a:lnTo>
                    <a:pt x="6746" y="3400"/>
                  </a:lnTo>
                  <a:lnTo>
                    <a:pt x="6881" y="3319"/>
                  </a:lnTo>
                  <a:lnTo>
                    <a:pt x="7137" y="3184"/>
                  </a:lnTo>
                  <a:lnTo>
                    <a:pt x="7407" y="3089"/>
                  </a:lnTo>
                  <a:lnTo>
                    <a:pt x="7677" y="3008"/>
                  </a:lnTo>
                  <a:lnTo>
                    <a:pt x="7960" y="2954"/>
                  </a:lnTo>
                  <a:lnTo>
                    <a:pt x="8216" y="2914"/>
                  </a:lnTo>
                  <a:lnTo>
                    <a:pt x="8473" y="2887"/>
                  </a:lnTo>
                  <a:lnTo>
                    <a:pt x="8716" y="2874"/>
                  </a:lnTo>
                  <a:lnTo>
                    <a:pt x="8999" y="2833"/>
                  </a:lnTo>
                  <a:lnTo>
                    <a:pt x="9120" y="2806"/>
                  </a:lnTo>
                  <a:lnTo>
                    <a:pt x="9228" y="2779"/>
                  </a:lnTo>
                  <a:lnTo>
                    <a:pt x="9336" y="2739"/>
                  </a:lnTo>
                  <a:lnTo>
                    <a:pt x="9431" y="2685"/>
                  </a:lnTo>
                  <a:lnTo>
                    <a:pt x="9525" y="2631"/>
                  </a:lnTo>
                  <a:lnTo>
                    <a:pt x="9606" y="2577"/>
                  </a:lnTo>
                  <a:lnTo>
                    <a:pt x="9673" y="2496"/>
                  </a:lnTo>
                  <a:lnTo>
                    <a:pt x="9727" y="2415"/>
                  </a:lnTo>
                  <a:lnTo>
                    <a:pt x="9781" y="2334"/>
                  </a:lnTo>
                  <a:lnTo>
                    <a:pt x="9822" y="2239"/>
                  </a:lnTo>
                  <a:lnTo>
                    <a:pt x="9862" y="2132"/>
                  </a:lnTo>
                  <a:lnTo>
                    <a:pt x="9876" y="2024"/>
                  </a:lnTo>
                  <a:lnTo>
                    <a:pt x="9889" y="1889"/>
                  </a:lnTo>
                  <a:lnTo>
                    <a:pt x="9903" y="1754"/>
                  </a:lnTo>
                  <a:lnTo>
                    <a:pt x="9903" y="1120"/>
                  </a:lnTo>
                  <a:lnTo>
                    <a:pt x="9889" y="985"/>
                  </a:lnTo>
                  <a:lnTo>
                    <a:pt x="9876" y="863"/>
                  </a:lnTo>
                  <a:lnTo>
                    <a:pt x="9862" y="755"/>
                  </a:lnTo>
                  <a:lnTo>
                    <a:pt x="9835" y="648"/>
                  </a:lnTo>
                  <a:lnTo>
                    <a:pt x="9795" y="540"/>
                  </a:lnTo>
                  <a:lnTo>
                    <a:pt x="9741" y="459"/>
                  </a:lnTo>
                  <a:lnTo>
                    <a:pt x="9687" y="364"/>
                  </a:lnTo>
                  <a:lnTo>
                    <a:pt x="9619" y="297"/>
                  </a:lnTo>
                  <a:lnTo>
                    <a:pt x="9552" y="229"/>
                  </a:lnTo>
                  <a:lnTo>
                    <a:pt x="9471" y="162"/>
                  </a:lnTo>
                  <a:lnTo>
                    <a:pt x="9377" y="121"/>
                  </a:lnTo>
                  <a:lnTo>
                    <a:pt x="9269" y="81"/>
                  </a:lnTo>
                  <a:lnTo>
                    <a:pt x="9161" y="40"/>
                  </a:lnTo>
                  <a:lnTo>
                    <a:pt x="9053" y="27"/>
                  </a:lnTo>
                  <a:lnTo>
                    <a:pt x="8918"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 name="Google Shape;141;p17"/>
            <p:cNvSpPr/>
            <p:nvPr/>
          </p:nvSpPr>
          <p:spPr>
            <a:xfrm>
              <a:off x="758521" y="609445"/>
              <a:ext cx="132641" cy="125276"/>
            </a:xfrm>
            <a:custGeom>
              <a:rect b="b" l="l" r="r" t="t"/>
              <a:pathLst>
                <a:path extrusionOk="0" h="17903" w="18416">
                  <a:moveTo>
                    <a:pt x="9201" y="2834"/>
                  </a:moveTo>
                  <a:lnTo>
                    <a:pt x="9498" y="2847"/>
                  </a:lnTo>
                  <a:lnTo>
                    <a:pt x="9795" y="2860"/>
                  </a:lnTo>
                  <a:lnTo>
                    <a:pt x="10092" y="2901"/>
                  </a:lnTo>
                  <a:lnTo>
                    <a:pt x="10375" y="2955"/>
                  </a:lnTo>
                  <a:lnTo>
                    <a:pt x="10658" y="3009"/>
                  </a:lnTo>
                  <a:lnTo>
                    <a:pt x="10942" y="3090"/>
                  </a:lnTo>
                  <a:lnTo>
                    <a:pt x="11211" y="3184"/>
                  </a:lnTo>
                  <a:lnTo>
                    <a:pt x="11481" y="3279"/>
                  </a:lnTo>
                  <a:lnTo>
                    <a:pt x="11737" y="3400"/>
                  </a:lnTo>
                  <a:lnTo>
                    <a:pt x="11994" y="3522"/>
                  </a:lnTo>
                  <a:lnTo>
                    <a:pt x="12237" y="3670"/>
                  </a:lnTo>
                  <a:lnTo>
                    <a:pt x="12479" y="3818"/>
                  </a:lnTo>
                  <a:lnTo>
                    <a:pt x="12709" y="3980"/>
                  </a:lnTo>
                  <a:lnTo>
                    <a:pt x="12938" y="4156"/>
                  </a:lnTo>
                  <a:lnTo>
                    <a:pt x="13154" y="4344"/>
                  </a:lnTo>
                  <a:lnTo>
                    <a:pt x="13356" y="4533"/>
                  </a:lnTo>
                  <a:lnTo>
                    <a:pt x="13545" y="4736"/>
                  </a:lnTo>
                  <a:lnTo>
                    <a:pt x="13734" y="4952"/>
                  </a:lnTo>
                  <a:lnTo>
                    <a:pt x="13909" y="5181"/>
                  </a:lnTo>
                  <a:lnTo>
                    <a:pt x="14071" y="5424"/>
                  </a:lnTo>
                  <a:lnTo>
                    <a:pt x="14220" y="5667"/>
                  </a:lnTo>
                  <a:lnTo>
                    <a:pt x="14368" y="5923"/>
                  </a:lnTo>
                  <a:lnTo>
                    <a:pt x="14490" y="6179"/>
                  </a:lnTo>
                  <a:lnTo>
                    <a:pt x="14611" y="6462"/>
                  </a:lnTo>
                  <a:lnTo>
                    <a:pt x="14719" y="6732"/>
                  </a:lnTo>
                  <a:lnTo>
                    <a:pt x="14813" y="7029"/>
                  </a:lnTo>
                  <a:lnTo>
                    <a:pt x="14894" y="7326"/>
                  </a:lnTo>
                  <a:lnTo>
                    <a:pt x="14962" y="7623"/>
                  </a:lnTo>
                  <a:lnTo>
                    <a:pt x="15002" y="7946"/>
                  </a:lnTo>
                  <a:lnTo>
                    <a:pt x="15043" y="8257"/>
                  </a:lnTo>
                  <a:lnTo>
                    <a:pt x="15070" y="8581"/>
                  </a:lnTo>
                  <a:lnTo>
                    <a:pt x="15070" y="8918"/>
                  </a:lnTo>
                  <a:lnTo>
                    <a:pt x="15070" y="9255"/>
                  </a:lnTo>
                  <a:lnTo>
                    <a:pt x="15043" y="9579"/>
                  </a:lnTo>
                  <a:lnTo>
                    <a:pt x="15002" y="9903"/>
                  </a:lnTo>
                  <a:lnTo>
                    <a:pt x="14962" y="10213"/>
                  </a:lnTo>
                  <a:lnTo>
                    <a:pt x="14894" y="10523"/>
                  </a:lnTo>
                  <a:lnTo>
                    <a:pt x="14813" y="10820"/>
                  </a:lnTo>
                  <a:lnTo>
                    <a:pt x="14719" y="11103"/>
                  </a:lnTo>
                  <a:lnTo>
                    <a:pt x="14611" y="11387"/>
                  </a:lnTo>
                  <a:lnTo>
                    <a:pt x="14490" y="11670"/>
                  </a:lnTo>
                  <a:lnTo>
                    <a:pt x="14368" y="11940"/>
                  </a:lnTo>
                  <a:lnTo>
                    <a:pt x="14220" y="12196"/>
                  </a:lnTo>
                  <a:lnTo>
                    <a:pt x="14071" y="12439"/>
                  </a:lnTo>
                  <a:lnTo>
                    <a:pt x="13909" y="12682"/>
                  </a:lnTo>
                  <a:lnTo>
                    <a:pt x="13734" y="12911"/>
                  </a:lnTo>
                  <a:lnTo>
                    <a:pt x="13545" y="13127"/>
                  </a:lnTo>
                  <a:lnTo>
                    <a:pt x="13356" y="13343"/>
                  </a:lnTo>
                  <a:lnTo>
                    <a:pt x="13154" y="13532"/>
                  </a:lnTo>
                  <a:lnTo>
                    <a:pt x="12938" y="13720"/>
                  </a:lnTo>
                  <a:lnTo>
                    <a:pt x="12709" y="13896"/>
                  </a:lnTo>
                  <a:lnTo>
                    <a:pt x="12479" y="14071"/>
                  </a:lnTo>
                  <a:lnTo>
                    <a:pt x="12237" y="14220"/>
                  </a:lnTo>
                  <a:lnTo>
                    <a:pt x="11994" y="14368"/>
                  </a:lnTo>
                  <a:lnTo>
                    <a:pt x="11737" y="14489"/>
                  </a:lnTo>
                  <a:lnTo>
                    <a:pt x="11481" y="14611"/>
                  </a:lnTo>
                  <a:lnTo>
                    <a:pt x="11211" y="14719"/>
                  </a:lnTo>
                  <a:lnTo>
                    <a:pt x="10942" y="14813"/>
                  </a:lnTo>
                  <a:lnTo>
                    <a:pt x="10658" y="14881"/>
                  </a:lnTo>
                  <a:lnTo>
                    <a:pt x="10375" y="14948"/>
                  </a:lnTo>
                  <a:lnTo>
                    <a:pt x="10092" y="15002"/>
                  </a:lnTo>
                  <a:lnTo>
                    <a:pt x="9795" y="15043"/>
                  </a:lnTo>
                  <a:lnTo>
                    <a:pt x="9498" y="15056"/>
                  </a:lnTo>
                  <a:lnTo>
                    <a:pt x="9201" y="15070"/>
                  </a:lnTo>
                  <a:lnTo>
                    <a:pt x="8891" y="15056"/>
                  </a:lnTo>
                  <a:lnTo>
                    <a:pt x="8594" y="15043"/>
                  </a:lnTo>
                  <a:lnTo>
                    <a:pt x="8311" y="15002"/>
                  </a:lnTo>
                  <a:lnTo>
                    <a:pt x="8014" y="14948"/>
                  </a:lnTo>
                  <a:lnTo>
                    <a:pt x="7744" y="14881"/>
                  </a:lnTo>
                  <a:lnTo>
                    <a:pt x="7461" y="14800"/>
                  </a:lnTo>
                  <a:lnTo>
                    <a:pt x="7191" y="14719"/>
                  </a:lnTo>
                  <a:lnTo>
                    <a:pt x="6921" y="14611"/>
                  </a:lnTo>
                  <a:lnTo>
                    <a:pt x="6665" y="14489"/>
                  </a:lnTo>
                  <a:lnTo>
                    <a:pt x="6409" y="14355"/>
                  </a:lnTo>
                  <a:lnTo>
                    <a:pt x="6166" y="14206"/>
                  </a:lnTo>
                  <a:lnTo>
                    <a:pt x="5923" y="14058"/>
                  </a:lnTo>
                  <a:lnTo>
                    <a:pt x="5694" y="13896"/>
                  </a:lnTo>
                  <a:lnTo>
                    <a:pt x="5464" y="13707"/>
                  </a:lnTo>
                  <a:lnTo>
                    <a:pt x="5262" y="13518"/>
                  </a:lnTo>
                  <a:lnTo>
                    <a:pt x="5046" y="13316"/>
                  </a:lnTo>
                  <a:lnTo>
                    <a:pt x="4857" y="13113"/>
                  </a:lnTo>
                  <a:lnTo>
                    <a:pt x="4668" y="12898"/>
                  </a:lnTo>
                  <a:lnTo>
                    <a:pt x="4493" y="12655"/>
                  </a:lnTo>
                  <a:lnTo>
                    <a:pt x="4331" y="12425"/>
                  </a:lnTo>
                  <a:lnTo>
                    <a:pt x="4169" y="12169"/>
                  </a:lnTo>
                  <a:lnTo>
                    <a:pt x="4034" y="11913"/>
                  </a:lnTo>
                  <a:lnTo>
                    <a:pt x="3899" y="11643"/>
                  </a:lnTo>
                  <a:lnTo>
                    <a:pt x="3778" y="11373"/>
                  </a:lnTo>
                  <a:lnTo>
                    <a:pt x="3670" y="11090"/>
                  </a:lnTo>
                  <a:lnTo>
                    <a:pt x="3576" y="10806"/>
                  </a:lnTo>
                  <a:lnTo>
                    <a:pt x="3508" y="10510"/>
                  </a:lnTo>
                  <a:lnTo>
                    <a:pt x="3441" y="10199"/>
                  </a:lnTo>
                  <a:lnTo>
                    <a:pt x="3387" y="9889"/>
                  </a:lnTo>
                  <a:lnTo>
                    <a:pt x="3346" y="9565"/>
                  </a:lnTo>
                  <a:lnTo>
                    <a:pt x="3319" y="9242"/>
                  </a:lnTo>
                  <a:lnTo>
                    <a:pt x="3319" y="8918"/>
                  </a:lnTo>
                  <a:lnTo>
                    <a:pt x="3319" y="8581"/>
                  </a:lnTo>
                  <a:lnTo>
                    <a:pt x="3346" y="8270"/>
                  </a:lnTo>
                  <a:lnTo>
                    <a:pt x="3387" y="7946"/>
                  </a:lnTo>
                  <a:lnTo>
                    <a:pt x="3427" y="7636"/>
                  </a:lnTo>
                  <a:lnTo>
                    <a:pt x="3495" y="7339"/>
                  </a:lnTo>
                  <a:lnTo>
                    <a:pt x="3576" y="7043"/>
                  </a:lnTo>
                  <a:lnTo>
                    <a:pt x="3670" y="6746"/>
                  </a:lnTo>
                  <a:lnTo>
                    <a:pt x="3778" y="6476"/>
                  </a:lnTo>
                  <a:lnTo>
                    <a:pt x="3899" y="6193"/>
                  </a:lnTo>
                  <a:lnTo>
                    <a:pt x="4021" y="5936"/>
                  </a:lnTo>
                  <a:lnTo>
                    <a:pt x="4169" y="5680"/>
                  </a:lnTo>
                  <a:lnTo>
                    <a:pt x="4318" y="5437"/>
                  </a:lnTo>
                  <a:lnTo>
                    <a:pt x="4480" y="5194"/>
                  </a:lnTo>
                  <a:lnTo>
                    <a:pt x="4655" y="4965"/>
                  </a:lnTo>
                  <a:lnTo>
                    <a:pt x="4844" y="4749"/>
                  </a:lnTo>
                  <a:lnTo>
                    <a:pt x="5033" y="4547"/>
                  </a:lnTo>
                  <a:lnTo>
                    <a:pt x="5235" y="4344"/>
                  </a:lnTo>
                  <a:lnTo>
                    <a:pt x="5451" y="4169"/>
                  </a:lnTo>
                  <a:lnTo>
                    <a:pt x="5680" y="3994"/>
                  </a:lnTo>
                  <a:lnTo>
                    <a:pt x="5910" y="3818"/>
                  </a:lnTo>
                  <a:lnTo>
                    <a:pt x="6152" y="3670"/>
                  </a:lnTo>
                  <a:lnTo>
                    <a:pt x="6395" y="3535"/>
                  </a:lnTo>
                  <a:lnTo>
                    <a:pt x="6652" y="3400"/>
                  </a:lnTo>
                  <a:lnTo>
                    <a:pt x="6908" y="3292"/>
                  </a:lnTo>
                  <a:lnTo>
                    <a:pt x="7178" y="3184"/>
                  </a:lnTo>
                  <a:lnTo>
                    <a:pt x="7447" y="3090"/>
                  </a:lnTo>
                  <a:lnTo>
                    <a:pt x="7731" y="3022"/>
                  </a:lnTo>
                  <a:lnTo>
                    <a:pt x="8014" y="2955"/>
                  </a:lnTo>
                  <a:lnTo>
                    <a:pt x="8297" y="2901"/>
                  </a:lnTo>
                  <a:lnTo>
                    <a:pt x="8594" y="2860"/>
                  </a:lnTo>
                  <a:lnTo>
                    <a:pt x="8891" y="2847"/>
                  </a:lnTo>
                  <a:lnTo>
                    <a:pt x="9201" y="2834"/>
                  </a:lnTo>
                  <a:close/>
                  <a:moveTo>
                    <a:pt x="8716" y="0"/>
                  </a:moveTo>
                  <a:lnTo>
                    <a:pt x="8257" y="41"/>
                  </a:lnTo>
                  <a:lnTo>
                    <a:pt x="7785" y="95"/>
                  </a:lnTo>
                  <a:lnTo>
                    <a:pt x="7340" y="162"/>
                  </a:lnTo>
                  <a:lnTo>
                    <a:pt x="6894" y="257"/>
                  </a:lnTo>
                  <a:lnTo>
                    <a:pt x="6449" y="378"/>
                  </a:lnTo>
                  <a:lnTo>
                    <a:pt x="6031" y="500"/>
                  </a:lnTo>
                  <a:lnTo>
                    <a:pt x="5613" y="662"/>
                  </a:lnTo>
                  <a:lnTo>
                    <a:pt x="5208" y="823"/>
                  </a:lnTo>
                  <a:lnTo>
                    <a:pt x="4803" y="1012"/>
                  </a:lnTo>
                  <a:lnTo>
                    <a:pt x="4426" y="1228"/>
                  </a:lnTo>
                  <a:lnTo>
                    <a:pt x="4048" y="1444"/>
                  </a:lnTo>
                  <a:lnTo>
                    <a:pt x="3684" y="1687"/>
                  </a:lnTo>
                  <a:lnTo>
                    <a:pt x="3346" y="1943"/>
                  </a:lnTo>
                  <a:lnTo>
                    <a:pt x="3009" y="2213"/>
                  </a:lnTo>
                  <a:lnTo>
                    <a:pt x="2685" y="2510"/>
                  </a:lnTo>
                  <a:lnTo>
                    <a:pt x="2388" y="2807"/>
                  </a:lnTo>
                  <a:lnTo>
                    <a:pt x="2092" y="3130"/>
                  </a:lnTo>
                  <a:lnTo>
                    <a:pt x="1822" y="3454"/>
                  </a:lnTo>
                  <a:lnTo>
                    <a:pt x="1566" y="3805"/>
                  </a:lnTo>
                  <a:lnTo>
                    <a:pt x="1336" y="4169"/>
                  </a:lnTo>
                  <a:lnTo>
                    <a:pt x="1107" y="4547"/>
                  </a:lnTo>
                  <a:lnTo>
                    <a:pt x="905" y="4925"/>
                  </a:lnTo>
                  <a:lnTo>
                    <a:pt x="729" y="5329"/>
                  </a:lnTo>
                  <a:lnTo>
                    <a:pt x="554" y="5734"/>
                  </a:lnTo>
                  <a:lnTo>
                    <a:pt x="419" y="6166"/>
                  </a:lnTo>
                  <a:lnTo>
                    <a:pt x="297" y="6597"/>
                  </a:lnTo>
                  <a:lnTo>
                    <a:pt x="189" y="7043"/>
                  </a:lnTo>
                  <a:lnTo>
                    <a:pt x="109" y="7488"/>
                  </a:lnTo>
                  <a:lnTo>
                    <a:pt x="55" y="7960"/>
                  </a:lnTo>
                  <a:lnTo>
                    <a:pt x="14" y="8432"/>
                  </a:lnTo>
                  <a:lnTo>
                    <a:pt x="1" y="8918"/>
                  </a:lnTo>
                  <a:lnTo>
                    <a:pt x="14" y="9403"/>
                  </a:lnTo>
                  <a:lnTo>
                    <a:pt x="55" y="9876"/>
                  </a:lnTo>
                  <a:lnTo>
                    <a:pt x="109" y="10334"/>
                  </a:lnTo>
                  <a:lnTo>
                    <a:pt x="189" y="10793"/>
                  </a:lnTo>
                  <a:lnTo>
                    <a:pt x="297" y="11238"/>
                  </a:lnTo>
                  <a:lnTo>
                    <a:pt x="419" y="11683"/>
                  </a:lnTo>
                  <a:lnTo>
                    <a:pt x="554" y="12102"/>
                  </a:lnTo>
                  <a:lnTo>
                    <a:pt x="729" y="12520"/>
                  </a:lnTo>
                  <a:lnTo>
                    <a:pt x="905" y="12924"/>
                  </a:lnTo>
                  <a:lnTo>
                    <a:pt x="1107" y="13302"/>
                  </a:lnTo>
                  <a:lnTo>
                    <a:pt x="1323" y="13680"/>
                  </a:lnTo>
                  <a:lnTo>
                    <a:pt x="1566" y="14044"/>
                  </a:lnTo>
                  <a:lnTo>
                    <a:pt x="1822" y="14395"/>
                  </a:lnTo>
                  <a:lnTo>
                    <a:pt x="2092" y="14732"/>
                  </a:lnTo>
                  <a:lnTo>
                    <a:pt x="2375" y="15056"/>
                  </a:lnTo>
                  <a:lnTo>
                    <a:pt x="2685" y="15366"/>
                  </a:lnTo>
                  <a:lnTo>
                    <a:pt x="3009" y="15650"/>
                  </a:lnTo>
                  <a:lnTo>
                    <a:pt x="3333" y="15933"/>
                  </a:lnTo>
                  <a:lnTo>
                    <a:pt x="3684" y="16189"/>
                  </a:lnTo>
                  <a:lnTo>
                    <a:pt x="4048" y="16432"/>
                  </a:lnTo>
                  <a:lnTo>
                    <a:pt x="4412" y="16661"/>
                  </a:lnTo>
                  <a:lnTo>
                    <a:pt x="4803" y="16864"/>
                  </a:lnTo>
                  <a:lnTo>
                    <a:pt x="5195" y="17066"/>
                  </a:lnTo>
                  <a:lnTo>
                    <a:pt x="5599" y="17228"/>
                  </a:lnTo>
                  <a:lnTo>
                    <a:pt x="6017" y="17390"/>
                  </a:lnTo>
                  <a:lnTo>
                    <a:pt x="6449" y="17525"/>
                  </a:lnTo>
                  <a:lnTo>
                    <a:pt x="6894" y="17633"/>
                  </a:lnTo>
                  <a:lnTo>
                    <a:pt x="7340" y="17727"/>
                  </a:lnTo>
                  <a:lnTo>
                    <a:pt x="7785" y="17808"/>
                  </a:lnTo>
                  <a:lnTo>
                    <a:pt x="8243" y="17862"/>
                  </a:lnTo>
                  <a:lnTo>
                    <a:pt x="8716" y="17889"/>
                  </a:lnTo>
                  <a:lnTo>
                    <a:pt x="9201" y="17903"/>
                  </a:lnTo>
                  <a:lnTo>
                    <a:pt x="9673" y="17889"/>
                  </a:lnTo>
                  <a:lnTo>
                    <a:pt x="10146" y="17862"/>
                  </a:lnTo>
                  <a:lnTo>
                    <a:pt x="10604" y="17808"/>
                  </a:lnTo>
                  <a:lnTo>
                    <a:pt x="11063" y="17727"/>
                  </a:lnTo>
                  <a:lnTo>
                    <a:pt x="11508" y="17633"/>
                  </a:lnTo>
                  <a:lnTo>
                    <a:pt x="11940" y="17525"/>
                  </a:lnTo>
                  <a:lnTo>
                    <a:pt x="12372" y="17390"/>
                  </a:lnTo>
                  <a:lnTo>
                    <a:pt x="12790" y="17228"/>
                  </a:lnTo>
                  <a:lnTo>
                    <a:pt x="13194" y="17053"/>
                  </a:lnTo>
                  <a:lnTo>
                    <a:pt x="13599" y="16864"/>
                  </a:lnTo>
                  <a:lnTo>
                    <a:pt x="13977" y="16648"/>
                  </a:lnTo>
                  <a:lnTo>
                    <a:pt x="14355" y="16432"/>
                  </a:lnTo>
                  <a:lnTo>
                    <a:pt x="14719" y="16176"/>
                  </a:lnTo>
                  <a:lnTo>
                    <a:pt x="15070" y="15919"/>
                  </a:lnTo>
                  <a:lnTo>
                    <a:pt x="15407" y="15650"/>
                  </a:lnTo>
                  <a:lnTo>
                    <a:pt x="15717" y="15353"/>
                  </a:lnTo>
                  <a:lnTo>
                    <a:pt x="16027" y="15043"/>
                  </a:lnTo>
                  <a:lnTo>
                    <a:pt x="16324" y="14719"/>
                  </a:lnTo>
                  <a:lnTo>
                    <a:pt x="16594" y="14381"/>
                  </a:lnTo>
                  <a:lnTo>
                    <a:pt x="16850" y="14031"/>
                  </a:lnTo>
                  <a:lnTo>
                    <a:pt x="17093" y="13666"/>
                  </a:lnTo>
                  <a:lnTo>
                    <a:pt x="17309" y="13302"/>
                  </a:lnTo>
                  <a:lnTo>
                    <a:pt x="17511" y="12911"/>
                  </a:lnTo>
                  <a:lnTo>
                    <a:pt x="17700" y="12506"/>
                  </a:lnTo>
                  <a:lnTo>
                    <a:pt x="17862" y="12088"/>
                  </a:lnTo>
                  <a:lnTo>
                    <a:pt x="18011" y="11670"/>
                  </a:lnTo>
                  <a:lnTo>
                    <a:pt x="18132" y="11238"/>
                  </a:lnTo>
                  <a:lnTo>
                    <a:pt x="18240" y="10793"/>
                  </a:lnTo>
                  <a:lnTo>
                    <a:pt x="18321" y="10334"/>
                  </a:lnTo>
                  <a:lnTo>
                    <a:pt x="18375" y="9876"/>
                  </a:lnTo>
                  <a:lnTo>
                    <a:pt x="18415" y="9403"/>
                  </a:lnTo>
                  <a:lnTo>
                    <a:pt x="18415" y="8918"/>
                  </a:lnTo>
                  <a:lnTo>
                    <a:pt x="18415" y="8432"/>
                  </a:lnTo>
                  <a:lnTo>
                    <a:pt x="18375" y="7973"/>
                  </a:lnTo>
                  <a:lnTo>
                    <a:pt x="18321" y="7501"/>
                  </a:lnTo>
                  <a:lnTo>
                    <a:pt x="18240" y="7056"/>
                  </a:lnTo>
                  <a:lnTo>
                    <a:pt x="18132" y="6611"/>
                  </a:lnTo>
                  <a:lnTo>
                    <a:pt x="18011" y="6179"/>
                  </a:lnTo>
                  <a:lnTo>
                    <a:pt x="17862" y="5747"/>
                  </a:lnTo>
                  <a:lnTo>
                    <a:pt x="17700" y="5343"/>
                  </a:lnTo>
                  <a:lnTo>
                    <a:pt x="17511" y="4938"/>
                  </a:lnTo>
                  <a:lnTo>
                    <a:pt x="17309" y="4560"/>
                  </a:lnTo>
                  <a:lnTo>
                    <a:pt x="17093" y="4183"/>
                  </a:lnTo>
                  <a:lnTo>
                    <a:pt x="16850" y="3818"/>
                  </a:lnTo>
                  <a:lnTo>
                    <a:pt x="16594" y="3481"/>
                  </a:lnTo>
                  <a:lnTo>
                    <a:pt x="16324" y="3144"/>
                  </a:lnTo>
                  <a:lnTo>
                    <a:pt x="16027" y="2820"/>
                  </a:lnTo>
                  <a:lnTo>
                    <a:pt x="15717" y="2523"/>
                  </a:lnTo>
                  <a:lnTo>
                    <a:pt x="15407" y="2226"/>
                  </a:lnTo>
                  <a:lnTo>
                    <a:pt x="15070" y="1957"/>
                  </a:lnTo>
                  <a:lnTo>
                    <a:pt x="14719" y="1700"/>
                  </a:lnTo>
                  <a:lnTo>
                    <a:pt x="14355" y="1457"/>
                  </a:lnTo>
                  <a:lnTo>
                    <a:pt x="13977" y="1228"/>
                  </a:lnTo>
                  <a:lnTo>
                    <a:pt x="13599" y="1026"/>
                  </a:lnTo>
                  <a:lnTo>
                    <a:pt x="13194" y="837"/>
                  </a:lnTo>
                  <a:lnTo>
                    <a:pt x="12790" y="662"/>
                  </a:lnTo>
                  <a:lnTo>
                    <a:pt x="12372" y="513"/>
                  </a:lnTo>
                  <a:lnTo>
                    <a:pt x="11940" y="378"/>
                  </a:lnTo>
                  <a:lnTo>
                    <a:pt x="11508" y="257"/>
                  </a:lnTo>
                  <a:lnTo>
                    <a:pt x="11063" y="162"/>
                  </a:lnTo>
                  <a:lnTo>
                    <a:pt x="10604" y="95"/>
                  </a:lnTo>
                  <a:lnTo>
                    <a:pt x="10146" y="41"/>
                  </a:lnTo>
                  <a:lnTo>
                    <a:pt x="9673"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 name="Google Shape;142;p17"/>
            <p:cNvSpPr/>
            <p:nvPr/>
          </p:nvSpPr>
          <p:spPr>
            <a:xfrm>
              <a:off x="911653" y="564983"/>
              <a:ext cx="41206" cy="167849"/>
            </a:xfrm>
            <a:custGeom>
              <a:rect b="b" l="l" r="r" t="t"/>
              <a:pathLst>
                <a:path extrusionOk="0" h="23987" w="5721">
                  <a:moveTo>
                    <a:pt x="986" y="0"/>
                  </a:moveTo>
                  <a:lnTo>
                    <a:pt x="864" y="14"/>
                  </a:lnTo>
                  <a:lnTo>
                    <a:pt x="743" y="41"/>
                  </a:lnTo>
                  <a:lnTo>
                    <a:pt x="635" y="68"/>
                  </a:lnTo>
                  <a:lnTo>
                    <a:pt x="540" y="108"/>
                  </a:lnTo>
                  <a:lnTo>
                    <a:pt x="446" y="149"/>
                  </a:lnTo>
                  <a:lnTo>
                    <a:pt x="365" y="216"/>
                  </a:lnTo>
                  <a:lnTo>
                    <a:pt x="284" y="270"/>
                  </a:lnTo>
                  <a:lnTo>
                    <a:pt x="217" y="351"/>
                  </a:lnTo>
                  <a:lnTo>
                    <a:pt x="163" y="432"/>
                  </a:lnTo>
                  <a:lnTo>
                    <a:pt x="122" y="527"/>
                  </a:lnTo>
                  <a:lnTo>
                    <a:pt x="82" y="621"/>
                  </a:lnTo>
                  <a:lnTo>
                    <a:pt x="41" y="729"/>
                  </a:lnTo>
                  <a:lnTo>
                    <a:pt x="28" y="850"/>
                  </a:lnTo>
                  <a:lnTo>
                    <a:pt x="14" y="972"/>
                  </a:lnTo>
                  <a:lnTo>
                    <a:pt x="1" y="1107"/>
                  </a:lnTo>
                  <a:lnTo>
                    <a:pt x="1" y="19184"/>
                  </a:lnTo>
                  <a:lnTo>
                    <a:pt x="14" y="19575"/>
                  </a:lnTo>
                  <a:lnTo>
                    <a:pt x="41" y="19953"/>
                  </a:lnTo>
                  <a:lnTo>
                    <a:pt x="82" y="20304"/>
                  </a:lnTo>
                  <a:lnTo>
                    <a:pt x="136" y="20628"/>
                  </a:lnTo>
                  <a:lnTo>
                    <a:pt x="190" y="20938"/>
                  </a:lnTo>
                  <a:lnTo>
                    <a:pt x="271" y="21221"/>
                  </a:lnTo>
                  <a:lnTo>
                    <a:pt x="365" y="21491"/>
                  </a:lnTo>
                  <a:lnTo>
                    <a:pt x="460" y="21747"/>
                  </a:lnTo>
                  <a:lnTo>
                    <a:pt x="581" y="21990"/>
                  </a:lnTo>
                  <a:lnTo>
                    <a:pt x="702" y="22206"/>
                  </a:lnTo>
                  <a:lnTo>
                    <a:pt x="837" y="22408"/>
                  </a:lnTo>
                  <a:lnTo>
                    <a:pt x="972" y="22597"/>
                  </a:lnTo>
                  <a:lnTo>
                    <a:pt x="1121" y="22773"/>
                  </a:lnTo>
                  <a:lnTo>
                    <a:pt x="1282" y="22921"/>
                  </a:lnTo>
                  <a:lnTo>
                    <a:pt x="1444" y="23069"/>
                  </a:lnTo>
                  <a:lnTo>
                    <a:pt x="1606" y="23204"/>
                  </a:lnTo>
                  <a:lnTo>
                    <a:pt x="1782" y="23312"/>
                  </a:lnTo>
                  <a:lnTo>
                    <a:pt x="1957" y="23420"/>
                  </a:lnTo>
                  <a:lnTo>
                    <a:pt x="2146" y="23515"/>
                  </a:lnTo>
                  <a:lnTo>
                    <a:pt x="2335" y="23595"/>
                  </a:lnTo>
                  <a:lnTo>
                    <a:pt x="2524" y="23676"/>
                  </a:lnTo>
                  <a:lnTo>
                    <a:pt x="2712" y="23744"/>
                  </a:lnTo>
                  <a:lnTo>
                    <a:pt x="2901" y="23798"/>
                  </a:lnTo>
                  <a:lnTo>
                    <a:pt x="3090" y="23838"/>
                  </a:lnTo>
                  <a:lnTo>
                    <a:pt x="3481" y="23919"/>
                  </a:lnTo>
                  <a:lnTo>
                    <a:pt x="3859" y="23960"/>
                  </a:lnTo>
                  <a:lnTo>
                    <a:pt x="4223" y="23987"/>
                  </a:lnTo>
                  <a:lnTo>
                    <a:pt x="4723" y="23987"/>
                  </a:lnTo>
                  <a:lnTo>
                    <a:pt x="4857" y="23973"/>
                  </a:lnTo>
                  <a:lnTo>
                    <a:pt x="4992" y="23946"/>
                  </a:lnTo>
                  <a:lnTo>
                    <a:pt x="5114" y="23906"/>
                  </a:lnTo>
                  <a:lnTo>
                    <a:pt x="5208" y="23865"/>
                  </a:lnTo>
                  <a:lnTo>
                    <a:pt x="5303" y="23811"/>
                  </a:lnTo>
                  <a:lnTo>
                    <a:pt x="5397" y="23744"/>
                  </a:lnTo>
                  <a:lnTo>
                    <a:pt x="5465" y="23676"/>
                  </a:lnTo>
                  <a:lnTo>
                    <a:pt x="5532" y="23595"/>
                  </a:lnTo>
                  <a:lnTo>
                    <a:pt x="5586" y="23515"/>
                  </a:lnTo>
                  <a:lnTo>
                    <a:pt x="5626" y="23420"/>
                  </a:lnTo>
                  <a:lnTo>
                    <a:pt x="5667" y="23312"/>
                  </a:lnTo>
                  <a:lnTo>
                    <a:pt x="5694" y="23204"/>
                  </a:lnTo>
                  <a:lnTo>
                    <a:pt x="5707" y="23096"/>
                  </a:lnTo>
                  <a:lnTo>
                    <a:pt x="5721" y="22840"/>
                  </a:lnTo>
                  <a:lnTo>
                    <a:pt x="5721" y="22031"/>
                  </a:lnTo>
                  <a:lnTo>
                    <a:pt x="5721" y="21936"/>
                  </a:lnTo>
                  <a:lnTo>
                    <a:pt x="5721" y="21842"/>
                  </a:lnTo>
                  <a:lnTo>
                    <a:pt x="5707" y="21761"/>
                  </a:lnTo>
                  <a:lnTo>
                    <a:pt x="5680" y="21666"/>
                  </a:lnTo>
                  <a:lnTo>
                    <a:pt x="5640" y="21585"/>
                  </a:lnTo>
                  <a:lnTo>
                    <a:pt x="5599" y="21504"/>
                  </a:lnTo>
                  <a:lnTo>
                    <a:pt x="5545" y="21424"/>
                  </a:lnTo>
                  <a:lnTo>
                    <a:pt x="5492" y="21356"/>
                  </a:lnTo>
                  <a:lnTo>
                    <a:pt x="5424" y="21289"/>
                  </a:lnTo>
                  <a:lnTo>
                    <a:pt x="5357" y="21235"/>
                  </a:lnTo>
                  <a:lnTo>
                    <a:pt x="5276" y="21181"/>
                  </a:lnTo>
                  <a:lnTo>
                    <a:pt x="5195" y="21140"/>
                  </a:lnTo>
                  <a:lnTo>
                    <a:pt x="5114" y="21100"/>
                  </a:lnTo>
                  <a:lnTo>
                    <a:pt x="5019" y="21073"/>
                  </a:lnTo>
                  <a:lnTo>
                    <a:pt x="4938" y="21059"/>
                  </a:lnTo>
                  <a:lnTo>
                    <a:pt x="4844" y="21046"/>
                  </a:lnTo>
                  <a:lnTo>
                    <a:pt x="4574" y="21019"/>
                  </a:lnTo>
                  <a:lnTo>
                    <a:pt x="4439" y="20978"/>
                  </a:lnTo>
                  <a:lnTo>
                    <a:pt x="4304" y="20938"/>
                  </a:lnTo>
                  <a:lnTo>
                    <a:pt x="4169" y="20884"/>
                  </a:lnTo>
                  <a:lnTo>
                    <a:pt x="4035" y="20816"/>
                  </a:lnTo>
                  <a:lnTo>
                    <a:pt x="3913" y="20722"/>
                  </a:lnTo>
                  <a:lnTo>
                    <a:pt x="3792" y="20614"/>
                  </a:lnTo>
                  <a:lnTo>
                    <a:pt x="3684" y="20493"/>
                  </a:lnTo>
                  <a:lnTo>
                    <a:pt x="3589" y="20331"/>
                  </a:lnTo>
                  <a:lnTo>
                    <a:pt x="3508" y="20155"/>
                  </a:lnTo>
                  <a:lnTo>
                    <a:pt x="3427" y="19940"/>
                  </a:lnTo>
                  <a:lnTo>
                    <a:pt x="3373" y="19710"/>
                  </a:lnTo>
                  <a:lnTo>
                    <a:pt x="3320" y="19440"/>
                  </a:lnTo>
                  <a:lnTo>
                    <a:pt x="3293" y="19130"/>
                  </a:lnTo>
                  <a:lnTo>
                    <a:pt x="3293" y="18779"/>
                  </a:lnTo>
                  <a:lnTo>
                    <a:pt x="3293" y="1107"/>
                  </a:lnTo>
                  <a:lnTo>
                    <a:pt x="3279" y="972"/>
                  </a:lnTo>
                  <a:lnTo>
                    <a:pt x="3266" y="850"/>
                  </a:lnTo>
                  <a:lnTo>
                    <a:pt x="3239" y="729"/>
                  </a:lnTo>
                  <a:lnTo>
                    <a:pt x="3212" y="621"/>
                  </a:lnTo>
                  <a:lnTo>
                    <a:pt x="3171" y="527"/>
                  </a:lnTo>
                  <a:lnTo>
                    <a:pt x="3117" y="432"/>
                  </a:lnTo>
                  <a:lnTo>
                    <a:pt x="3063" y="351"/>
                  </a:lnTo>
                  <a:lnTo>
                    <a:pt x="2996" y="270"/>
                  </a:lnTo>
                  <a:lnTo>
                    <a:pt x="2915" y="216"/>
                  </a:lnTo>
                  <a:lnTo>
                    <a:pt x="2834" y="149"/>
                  </a:lnTo>
                  <a:lnTo>
                    <a:pt x="2739" y="108"/>
                  </a:lnTo>
                  <a:lnTo>
                    <a:pt x="2645" y="68"/>
                  </a:lnTo>
                  <a:lnTo>
                    <a:pt x="2537" y="41"/>
                  </a:lnTo>
                  <a:lnTo>
                    <a:pt x="2429" y="14"/>
                  </a:lnTo>
                  <a:lnTo>
                    <a:pt x="2308"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 name="Google Shape;143;p17"/>
            <p:cNvSpPr/>
            <p:nvPr/>
          </p:nvSpPr>
          <p:spPr>
            <a:xfrm>
              <a:off x="974034" y="612279"/>
              <a:ext cx="23624" cy="119608"/>
            </a:xfrm>
            <a:custGeom>
              <a:rect b="b" l="l" r="r" t="t"/>
              <a:pathLst>
                <a:path extrusionOk="0" h="17093" w="3280">
                  <a:moveTo>
                    <a:pt x="986" y="0"/>
                  </a:moveTo>
                  <a:lnTo>
                    <a:pt x="864" y="14"/>
                  </a:lnTo>
                  <a:lnTo>
                    <a:pt x="756" y="41"/>
                  </a:lnTo>
                  <a:lnTo>
                    <a:pt x="648" y="68"/>
                  </a:lnTo>
                  <a:lnTo>
                    <a:pt x="554" y="108"/>
                  </a:lnTo>
                  <a:lnTo>
                    <a:pt x="460" y="149"/>
                  </a:lnTo>
                  <a:lnTo>
                    <a:pt x="379" y="216"/>
                  </a:lnTo>
                  <a:lnTo>
                    <a:pt x="298" y="270"/>
                  </a:lnTo>
                  <a:lnTo>
                    <a:pt x="230" y="351"/>
                  </a:lnTo>
                  <a:lnTo>
                    <a:pt x="176" y="432"/>
                  </a:lnTo>
                  <a:lnTo>
                    <a:pt x="122" y="526"/>
                  </a:lnTo>
                  <a:lnTo>
                    <a:pt x="82" y="621"/>
                  </a:lnTo>
                  <a:lnTo>
                    <a:pt x="55" y="729"/>
                  </a:lnTo>
                  <a:lnTo>
                    <a:pt x="28" y="850"/>
                  </a:lnTo>
                  <a:lnTo>
                    <a:pt x="14" y="972"/>
                  </a:lnTo>
                  <a:lnTo>
                    <a:pt x="1" y="1106"/>
                  </a:lnTo>
                  <a:lnTo>
                    <a:pt x="14" y="15987"/>
                  </a:lnTo>
                  <a:lnTo>
                    <a:pt x="14" y="16121"/>
                  </a:lnTo>
                  <a:lnTo>
                    <a:pt x="28" y="16243"/>
                  </a:lnTo>
                  <a:lnTo>
                    <a:pt x="55" y="16364"/>
                  </a:lnTo>
                  <a:lnTo>
                    <a:pt x="95" y="16472"/>
                  </a:lnTo>
                  <a:lnTo>
                    <a:pt x="136" y="16567"/>
                  </a:lnTo>
                  <a:lnTo>
                    <a:pt x="176" y="16661"/>
                  </a:lnTo>
                  <a:lnTo>
                    <a:pt x="244" y="16742"/>
                  </a:lnTo>
                  <a:lnTo>
                    <a:pt x="311" y="16823"/>
                  </a:lnTo>
                  <a:lnTo>
                    <a:pt x="379" y="16890"/>
                  </a:lnTo>
                  <a:lnTo>
                    <a:pt x="460" y="16944"/>
                  </a:lnTo>
                  <a:lnTo>
                    <a:pt x="554" y="16985"/>
                  </a:lnTo>
                  <a:lnTo>
                    <a:pt x="662" y="17025"/>
                  </a:lnTo>
                  <a:lnTo>
                    <a:pt x="770" y="17066"/>
                  </a:lnTo>
                  <a:lnTo>
                    <a:pt x="878" y="17079"/>
                  </a:lnTo>
                  <a:lnTo>
                    <a:pt x="999" y="17093"/>
                  </a:lnTo>
                  <a:lnTo>
                    <a:pt x="2308" y="17093"/>
                  </a:lnTo>
                  <a:lnTo>
                    <a:pt x="2429" y="17079"/>
                  </a:lnTo>
                  <a:lnTo>
                    <a:pt x="2551" y="17066"/>
                  </a:lnTo>
                  <a:lnTo>
                    <a:pt x="2658" y="17025"/>
                  </a:lnTo>
                  <a:lnTo>
                    <a:pt x="2753" y="16985"/>
                  </a:lnTo>
                  <a:lnTo>
                    <a:pt x="2847" y="16944"/>
                  </a:lnTo>
                  <a:lnTo>
                    <a:pt x="2928" y="16890"/>
                  </a:lnTo>
                  <a:lnTo>
                    <a:pt x="3009" y="16823"/>
                  </a:lnTo>
                  <a:lnTo>
                    <a:pt x="3077" y="16742"/>
                  </a:lnTo>
                  <a:lnTo>
                    <a:pt x="3131" y="16661"/>
                  </a:lnTo>
                  <a:lnTo>
                    <a:pt x="3171" y="16567"/>
                  </a:lnTo>
                  <a:lnTo>
                    <a:pt x="3212" y="16472"/>
                  </a:lnTo>
                  <a:lnTo>
                    <a:pt x="3239" y="16364"/>
                  </a:lnTo>
                  <a:lnTo>
                    <a:pt x="3266" y="16243"/>
                  </a:lnTo>
                  <a:lnTo>
                    <a:pt x="3279" y="16121"/>
                  </a:lnTo>
                  <a:lnTo>
                    <a:pt x="3279" y="15987"/>
                  </a:lnTo>
                  <a:lnTo>
                    <a:pt x="3279" y="1106"/>
                  </a:lnTo>
                  <a:lnTo>
                    <a:pt x="3279" y="972"/>
                  </a:lnTo>
                  <a:lnTo>
                    <a:pt x="3266" y="850"/>
                  </a:lnTo>
                  <a:lnTo>
                    <a:pt x="3239" y="729"/>
                  </a:lnTo>
                  <a:lnTo>
                    <a:pt x="3212" y="621"/>
                  </a:lnTo>
                  <a:lnTo>
                    <a:pt x="3171" y="526"/>
                  </a:lnTo>
                  <a:lnTo>
                    <a:pt x="3131" y="432"/>
                  </a:lnTo>
                  <a:lnTo>
                    <a:pt x="3077" y="351"/>
                  </a:lnTo>
                  <a:lnTo>
                    <a:pt x="3009" y="270"/>
                  </a:lnTo>
                  <a:lnTo>
                    <a:pt x="2928" y="216"/>
                  </a:lnTo>
                  <a:lnTo>
                    <a:pt x="2847" y="149"/>
                  </a:lnTo>
                  <a:lnTo>
                    <a:pt x="2753" y="108"/>
                  </a:lnTo>
                  <a:lnTo>
                    <a:pt x="2658" y="68"/>
                  </a:lnTo>
                  <a:lnTo>
                    <a:pt x="2551" y="41"/>
                  </a:lnTo>
                  <a:lnTo>
                    <a:pt x="2429" y="14"/>
                  </a:lnTo>
                  <a:lnTo>
                    <a:pt x="2308"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 name="Google Shape;144;p17"/>
            <p:cNvSpPr/>
            <p:nvPr/>
          </p:nvSpPr>
          <p:spPr>
            <a:xfrm>
              <a:off x="1018149" y="609445"/>
              <a:ext cx="132735" cy="125276"/>
            </a:xfrm>
            <a:custGeom>
              <a:rect b="b" l="l" r="r" t="t"/>
              <a:pathLst>
                <a:path extrusionOk="0" h="17903" w="18429">
                  <a:moveTo>
                    <a:pt x="9201" y="2834"/>
                  </a:moveTo>
                  <a:lnTo>
                    <a:pt x="9498" y="2847"/>
                  </a:lnTo>
                  <a:lnTo>
                    <a:pt x="9795" y="2860"/>
                  </a:lnTo>
                  <a:lnTo>
                    <a:pt x="10092" y="2901"/>
                  </a:lnTo>
                  <a:lnTo>
                    <a:pt x="10388" y="2955"/>
                  </a:lnTo>
                  <a:lnTo>
                    <a:pt x="10672" y="3009"/>
                  </a:lnTo>
                  <a:lnTo>
                    <a:pt x="10941" y="3090"/>
                  </a:lnTo>
                  <a:lnTo>
                    <a:pt x="11225" y="3184"/>
                  </a:lnTo>
                  <a:lnTo>
                    <a:pt x="11481" y="3279"/>
                  </a:lnTo>
                  <a:lnTo>
                    <a:pt x="11751" y="3400"/>
                  </a:lnTo>
                  <a:lnTo>
                    <a:pt x="11994" y="3522"/>
                  </a:lnTo>
                  <a:lnTo>
                    <a:pt x="12250" y="3670"/>
                  </a:lnTo>
                  <a:lnTo>
                    <a:pt x="12479" y="3818"/>
                  </a:lnTo>
                  <a:lnTo>
                    <a:pt x="12709" y="3980"/>
                  </a:lnTo>
                  <a:lnTo>
                    <a:pt x="12938" y="4156"/>
                  </a:lnTo>
                  <a:lnTo>
                    <a:pt x="13154" y="4344"/>
                  </a:lnTo>
                  <a:lnTo>
                    <a:pt x="13356" y="4533"/>
                  </a:lnTo>
                  <a:lnTo>
                    <a:pt x="13545" y="4736"/>
                  </a:lnTo>
                  <a:lnTo>
                    <a:pt x="13734" y="4952"/>
                  </a:lnTo>
                  <a:lnTo>
                    <a:pt x="13909" y="5181"/>
                  </a:lnTo>
                  <a:lnTo>
                    <a:pt x="14071" y="5424"/>
                  </a:lnTo>
                  <a:lnTo>
                    <a:pt x="14220" y="5667"/>
                  </a:lnTo>
                  <a:lnTo>
                    <a:pt x="14368" y="5923"/>
                  </a:lnTo>
                  <a:lnTo>
                    <a:pt x="14503" y="6179"/>
                  </a:lnTo>
                  <a:lnTo>
                    <a:pt x="14611" y="6462"/>
                  </a:lnTo>
                  <a:lnTo>
                    <a:pt x="14719" y="6732"/>
                  </a:lnTo>
                  <a:lnTo>
                    <a:pt x="14813" y="7029"/>
                  </a:lnTo>
                  <a:lnTo>
                    <a:pt x="14894" y="7326"/>
                  </a:lnTo>
                  <a:lnTo>
                    <a:pt x="14962" y="7623"/>
                  </a:lnTo>
                  <a:lnTo>
                    <a:pt x="15016" y="7946"/>
                  </a:lnTo>
                  <a:lnTo>
                    <a:pt x="15043" y="8257"/>
                  </a:lnTo>
                  <a:lnTo>
                    <a:pt x="15070" y="8581"/>
                  </a:lnTo>
                  <a:lnTo>
                    <a:pt x="15083" y="8918"/>
                  </a:lnTo>
                  <a:lnTo>
                    <a:pt x="15070" y="9255"/>
                  </a:lnTo>
                  <a:lnTo>
                    <a:pt x="15043" y="9579"/>
                  </a:lnTo>
                  <a:lnTo>
                    <a:pt x="15016" y="9903"/>
                  </a:lnTo>
                  <a:lnTo>
                    <a:pt x="14962" y="10213"/>
                  </a:lnTo>
                  <a:lnTo>
                    <a:pt x="14894" y="10523"/>
                  </a:lnTo>
                  <a:lnTo>
                    <a:pt x="14813" y="10820"/>
                  </a:lnTo>
                  <a:lnTo>
                    <a:pt x="14719" y="11103"/>
                  </a:lnTo>
                  <a:lnTo>
                    <a:pt x="14611" y="11387"/>
                  </a:lnTo>
                  <a:lnTo>
                    <a:pt x="14503" y="11670"/>
                  </a:lnTo>
                  <a:lnTo>
                    <a:pt x="14368" y="11940"/>
                  </a:lnTo>
                  <a:lnTo>
                    <a:pt x="14220" y="12196"/>
                  </a:lnTo>
                  <a:lnTo>
                    <a:pt x="14071" y="12439"/>
                  </a:lnTo>
                  <a:lnTo>
                    <a:pt x="13909" y="12682"/>
                  </a:lnTo>
                  <a:lnTo>
                    <a:pt x="13734" y="12911"/>
                  </a:lnTo>
                  <a:lnTo>
                    <a:pt x="13545" y="13127"/>
                  </a:lnTo>
                  <a:lnTo>
                    <a:pt x="13356" y="13343"/>
                  </a:lnTo>
                  <a:lnTo>
                    <a:pt x="13154" y="13532"/>
                  </a:lnTo>
                  <a:lnTo>
                    <a:pt x="12938" y="13720"/>
                  </a:lnTo>
                  <a:lnTo>
                    <a:pt x="12709" y="13896"/>
                  </a:lnTo>
                  <a:lnTo>
                    <a:pt x="12479" y="14071"/>
                  </a:lnTo>
                  <a:lnTo>
                    <a:pt x="12250" y="14220"/>
                  </a:lnTo>
                  <a:lnTo>
                    <a:pt x="11994" y="14368"/>
                  </a:lnTo>
                  <a:lnTo>
                    <a:pt x="11751" y="14489"/>
                  </a:lnTo>
                  <a:lnTo>
                    <a:pt x="11481" y="14611"/>
                  </a:lnTo>
                  <a:lnTo>
                    <a:pt x="11225" y="14719"/>
                  </a:lnTo>
                  <a:lnTo>
                    <a:pt x="10941" y="14813"/>
                  </a:lnTo>
                  <a:lnTo>
                    <a:pt x="10672" y="14881"/>
                  </a:lnTo>
                  <a:lnTo>
                    <a:pt x="10388" y="14948"/>
                  </a:lnTo>
                  <a:lnTo>
                    <a:pt x="10092" y="15002"/>
                  </a:lnTo>
                  <a:lnTo>
                    <a:pt x="9795" y="15043"/>
                  </a:lnTo>
                  <a:lnTo>
                    <a:pt x="9498" y="15056"/>
                  </a:lnTo>
                  <a:lnTo>
                    <a:pt x="9201" y="15070"/>
                  </a:lnTo>
                  <a:lnTo>
                    <a:pt x="8904" y="15056"/>
                  </a:lnTo>
                  <a:lnTo>
                    <a:pt x="8608" y="15043"/>
                  </a:lnTo>
                  <a:lnTo>
                    <a:pt x="8311" y="15002"/>
                  </a:lnTo>
                  <a:lnTo>
                    <a:pt x="8027" y="14948"/>
                  </a:lnTo>
                  <a:lnTo>
                    <a:pt x="7744" y="14881"/>
                  </a:lnTo>
                  <a:lnTo>
                    <a:pt x="7461" y="14800"/>
                  </a:lnTo>
                  <a:lnTo>
                    <a:pt x="7191" y="14719"/>
                  </a:lnTo>
                  <a:lnTo>
                    <a:pt x="6921" y="14611"/>
                  </a:lnTo>
                  <a:lnTo>
                    <a:pt x="6665" y="14489"/>
                  </a:lnTo>
                  <a:lnTo>
                    <a:pt x="6409" y="14355"/>
                  </a:lnTo>
                  <a:lnTo>
                    <a:pt x="6166" y="14206"/>
                  </a:lnTo>
                  <a:lnTo>
                    <a:pt x="5923" y="14058"/>
                  </a:lnTo>
                  <a:lnTo>
                    <a:pt x="5694" y="13896"/>
                  </a:lnTo>
                  <a:lnTo>
                    <a:pt x="5478" y="13707"/>
                  </a:lnTo>
                  <a:lnTo>
                    <a:pt x="5262" y="13518"/>
                  </a:lnTo>
                  <a:lnTo>
                    <a:pt x="5060" y="13316"/>
                  </a:lnTo>
                  <a:lnTo>
                    <a:pt x="4857" y="13113"/>
                  </a:lnTo>
                  <a:lnTo>
                    <a:pt x="4668" y="12898"/>
                  </a:lnTo>
                  <a:lnTo>
                    <a:pt x="4493" y="12655"/>
                  </a:lnTo>
                  <a:lnTo>
                    <a:pt x="4331" y="12425"/>
                  </a:lnTo>
                  <a:lnTo>
                    <a:pt x="4183" y="12169"/>
                  </a:lnTo>
                  <a:lnTo>
                    <a:pt x="4034" y="11913"/>
                  </a:lnTo>
                  <a:lnTo>
                    <a:pt x="3899" y="11643"/>
                  </a:lnTo>
                  <a:lnTo>
                    <a:pt x="3778" y="11373"/>
                  </a:lnTo>
                  <a:lnTo>
                    <a:pt x="3684" y="11090"/>
                  </a:lnTo>
                  <a:lnTo>
                    <a:pt x="3589" y="10806"/>
                  </a:lnTo>
                  <a:lnTo>
                    <a:pt x="3508" y="10510"/>
                  </a:lnTo>
                  <a:lnTo>
                    <a:pt x="3441" y="10199"/>
                  </a:lnTo>
                  <a:lnTo>
                    <a:pt x="3387" y="9889"/>
                  </a:lnTo>
                  <a:lnTo>
                    <a:pt x="3346" y="9565"/>
                  </a:lnTo>
                  <a:lnTo>
                    <a:pt x="3319" y="9242"/>
                  </a:lnTo>
                  <a:lnTo>
                    <a:pt x="3319" y="8918"/>
                  </a:lnTo>
                  <a:lnTo>
                    <a:pt x="3319" y="8581"/>
                  </a:lnTo>
                  <a:lnTo>
                    <a:pt x="3346" y="8270"/>
                  </a:lnTo>
                  <a:lnTo>
                    <a:pt x="3387" y="7946"/>
                  </a:lnTo>
                  <a:lnTo>
                    <a:pt x="3441" y="7636"/>
                  </a:lnTo>
                  <a:lnTo>
                    <a:pt x="3508" y="7339"/>
                  </a:lnTo>
                  <a:lnTo>
                    <a:pt x="3576" y="7043"/>
                  </a:lnTo>
                  <a:lnTo>
                    <a:pt x="3670" y="6746"/>
                  </a:lnTo>
                  <a:lnTo>
                    <a:pt x="3778" y="6476"/>
                  </a:lnTo>
                  <a:lnTo>
                    <a:pt x="3899" y="6193"/>
                  </a:lnTo>
                  <a:lnTo>
                    <a:pt x="4021" y="5936"/>
                  </a:lnTo>
                  <a:lnTo>
                    <a:pt x="4169" y="5680"/>
                  </a:lnTo>
                  <a:lnTo>
                    <a:pt x="4318" y="5437"/>
                  </a:lnTo>
                  <a:lnTo>
                    <a:pt x="4479" y="5194"/>
                  </a:lnTo>
                  <a:lnTo>
                    <a:pt x="4655" y="4965"/>
                  </a:lnTo>
                  <a:lnTo>
                    <a:pt x="4844" y="4749"/>
                  </a:lnTo>
                  <a:lnTo>
                    <a:pt x="5046" y="4547"/>
                  </a:lnTo>
                  <a:lnTo>
                    <a:pt x="5248" y="4344"/>
                  </a:lnTo>
                  <a:lnTo>
                    <a:pt x="5464" y="4169"/>
                  </a:lnTo>
                  <a:lnTo>
                    <a:pt x="5680" y="3994"/>
                  </a:lnTo>
                  <a:lnTo>
                    <a:pt x="5909" y="3818"/>
                  </a:lnTo>
                  <a:lnTo>
                    <a:pt x="6152" y="3670"/>
                  </a:lnTo>
                  <a:lnTo>
                    <a:pt x="6395" y="3535"/>
                  </a:lnTo>
                  <a:lnTo>
                    <a:pt x="6651" y="3400"/>
                  </a:lnTo>
                  <a:lnTo>
                    <a:pt x="6908" y="3292"/>
                  </a:lnTo>
                  <a:lnTo>
                    <a:pt x="7178" y="3184"/>
                  </a:lnTo>
                  <a:lnTo>
                    <a:pt x="7447" y="3090"/>
                  </a:lnTo>
                  <a:lnTo>
                    <a:pt x="7731" y="3022"/>
                  </a:lnTo>
                  <a:lnTo>
                    <a:pt x="8014" y="2955"/>
                  </a:lnTo>
                  <a:lnTo>
                    <a:pt x="8297" y="2901"/>
                  </a:lnTo>
                  <a:lnTo>
                    <a:pt x="8594" y="2860"/>
                  </a:lnTo>
                  <a:lnTo>
                    <a:pt x="8891" y="2847"/>
                  </a:lnTo>
                  <a:lnTo>
                    <a:pt x="9201" y="2834"/>
                  </a:lnTo>
                  <a:close/>
                  <a:moveTo>
                    <a:pt x="8716" y="0"/>
                  </a:moveTo>
                  <a:lnTo>
                    <a:pt x="8257" y="41"/>
                  </a:lnTo>
                  <a:lnTo>
                    <a:pt x="7785" y="95"/>
                  </a:lnTo>
                  <a:lnTo>
                    <a:pt x="7339" y="162"/>
                  </a:lnTo>
                  <a:lnTo>
                    <a:pt x="6894" y="257"/>
                  </a:lnTo>
                  <a:lnTo>
                    <a:pt x="6449" y="378"/>
                  </a:lnTo>
                  <a:lnTo>
                    <a:pt x="6017" y="500"/>
                  </a:lnTo>
                  <a:lnTo>
                    <a:pt x="5613" y="662"/>
                  </a:lnTo>
                  <a:lnTo>
                    <a:pt x="5194" y="823"/>
                  </a:lnTo>
                  <a:lnTo>
                    <a:pt x="4803" y="1012"/>
                  </a:lnTo>
                  <a:lnTo>
                    <a:pt x="4412" y="1228"/>
                  </a:lnTo>
                  <a:lnTo>
                    <a:pt x="4048" y="1444"/>
                  </a:lnTo>
                  <a:lnTo>
                    <a:pt x="3684" y="1687"/>
                  </a:lnTo>
                  <a:lnTo>
                    <a:pt x="3333" y="1943"/>
                  </a:lnTo>
                  <a:lnTo>
                    <a:pt x="3009" y="2213"/>
                  </a:lnTo>
                  <a:lnTo>
                    <a:pt x="2685" y="2510"/>
                  </a:lnTo>
                  <a:lnTo>
                    <a:pt x="2388" y="2807"/>
                  </a:lnTo>
                  <a:lnTo>
                    <a:pt x="2092" y="3130"/>
                  </a:lnTo>
                  <a:lnTo>
                    <a:pt x="1822" y="3454"/>
                  </a:lnTo>
                  <a:lnTo>
                    <a:pt x="1565" y="3805"/>
                  </a:lnTo>
                  <a:lnTo>
                    <a:pt x="1323" y="4169"/>
                  </a:lnTo>
                  <a:lnTo>
                    <a:pt x="1107" y="4547"/>
                  </a:lnTo>
                  <a:lnTo>
                    <a:pt x="904" y="4925"/>
                  </a:lnTo>
                  <a:lnTo>
                    <a:pt x="729" y="5329"/>
                  </a:lnTo>
                  <a:lnTo>
                    <a:pt x="554" y="5734"/>
                  </a:lnTo>
                  <a:lnTo>
                    <a:pt x="419" y="6166"/>
                  </a:lnTo>
                  <a:lnTo>
                    <a:pt x="297" y="6597"/>
                  </a:lnTo>
                  <a:lnTo>
                    <a:pt x="189" y="7043"/>
                  </a:lnTo>
                  <a:lnTo>
                    <a:pt x="108" y="7488"/>
                  </a:lnTo>
                  <a:lnTo>
                    <a:pt x="55" y="7960"/>
                  </a:lnTo>
                  <a:lnTo>
                    <a:pt x="14" y="8432"/>
                  </a:lnTo>
                  <a:lnTo>
                    <a:pt x="1" y="8918"/>
                  </a:lnTo>
                  <a:lnTo>
                    <a:pt x="14" y="9403"/>
                  </a:lnTo>
                  <a:lnTo>
                    <a:pt x="55" y="9876"/>
                  </a:lnTo>
                  <a:lnTo>
                    <a:pt x="108" y="10334"/>
                  </a:lnTo>
                  <a:lnTo>
                    <a:pt x="189" y="10793"/>
                  </a:lnTo>
                  <a:lnTo>
                    <a:pt x="297" y="11238"/>
                  </a:lnTo>
                  <a:lnTo>
                    <a:pt x="419" y="11683"/>
                  </a:lnTo>
                  <a:lnTo>
                    <a:pt x="554" y="12102"/>
                  </a:lnTo>
                  <a:lnTo>
                    <a:pt x="729" y="12520"/>
                  </a:lnTo>
                  <a:lnTo>
                    <a:pt x="904" y="12924"/>
                  </a:lnTo>
                  <a:lnTo>
                    <a:pt x="1107" y="13302"/>
                  </a:lnTo>
                  <a:lnTo>
                    <a:pt x="1323" y="13680"/>
                  </a:lnTo>
                  <a:lnTo>
                    <a:pt x="1565" y="14044"/>
                  </a:lnTo>
                  <a:lnTo>
                    <a:pt x="1822" y="14395"/>
                  </a:lnTo>
                  <a:lnTo>
                    <a:pt x="2092" y="14732"/>
                  </a:lnTo>
                  <a:lnTo>
                    <a:pt x="2388" y="15056"/>
                  </a:lnTo>
                  <a:lnTo>
                    <a:pt x="2685" y="15366"/>
                  </a:lnTo>
                  <a:lnTo>
                    <a:pt x="3009" y="15650"/>
                  </a:lnTo>
                  <a:lnTo>
                    <a:pt x="3333" y="15933"/>
                  </a:lnTo>
                  <a:lnTo>
                    <a:pt x="3684" y="16189"/>
                  </a:lnTo>
                  <a:lnTo>
                    <a:pt x="4048" y="16432"/>
                  </a:lnTo>
                  <a:lnTo>
                    <a:pt x="4412" y="16661"/>
                  </a:lnTo>
                  <a:lnTo>
                    <a:pt x="4803" y="16864"/>
                  </a:lnTo>
                  <a:lnTo>
                    <a:pt x="5194" y="17066"/>
                  </a:lnTo>
                  <a:lnTo>
                    <a:pt x="5613" y="17228"/>
                  </a:lnTo>
                  <a:lnTo>
                    <a:pt x="6031" y="17390"/>
                  </a:lnTo>
                  <a:lnTo>
                    <a:pt x="6449" y="17525"/>
                  </a:lnTo>
                  <a:lnTo>
                    <a:pt x="6894" y="17633"/>
                  </a:lnTo>
                  <a:lnTo>
                    <a:pt x="7339" y="17727"/>
                  </a:lnTo>
                  <a:lnTo>
                    <a:pt x="7785" y="17808"/>
                  </a:lnTo>
                  <a:lnTo>
                    <a:pt x="8257" y="17862"/>
                  </a:lnTo>
                  <a:lnTo>
                    <a:pt x="8716" y="17889"/>
                  </a:lnTo>
                  <a:lnTo>
                    <a:pt x="9201" y="17903"/>
                  </a:lnTo>
                  <a:lnTo>
                    <a:pt x="9673" y="17889"/>
                  </a:lnTo>
                  <a:lnTo>
                    <a:pt x="10146" y="17862"/>
                  </a:lnTo>
                  <a:lnTo>
                    <a:pt x="10604" y="17808"/>
                  </a:lnTo>
                  <a:lnTo>
                    <a:pt x="11063" y="17727"/>
                  </a:lnTo>
                  <a:lnTo>
                    <a:pt x="11508" y="17633"/>
                  </a:lnTo>
                  <a:lnTo>
                    <a:pt x="11940" y="17525"/>
                  </a:lnTo>
                  <a:lnTo>
                    <a:pt x="12371" y="17390"/>
                  </a:lnTo>
                  <a:lnTo>
                    <a:pt x="12790" y="17228"/>
                  </a:lnTo>
                  <a:lnTo>
                    <a:pt x="13208" y="17053"/>
                  </a:lnTo>
                  <a:lnTo>
                    <a:pt x="13599" y="16864"/>
                  </a:lnTo>
                  <a:lnTo>
                    <a:pt x="13990" y="16648"/>
                  </a:lnTo>
                  <a:lnTo>
                    <a:pt x="14355" y="16432"/>
                  </a:lnTo>
                  <a:lnTo>
                    <a:pt x="14719" y="16176"/>
                  </a:lnTo>
                  <a:lnTo>
                    <a:pt x="15070" y="15919"/>
                  </a:lnTo>
                  <a:lnTo>
                    <a:pt x="15407" y="15650"/>
                  </a:lnTo>
                  <a:lnTo>
                    <a:pt x="15731" y="15353"/>
                  </a:lnTo>
                  <a:lnTo>
                    <a:pt x="16027" y="15043"/>
                  </a:lnTo>
                  <a:lnTo>
                    <a:pt x="16324" y="14719"/>
                  </a:lnTo>
                  <a:lnTo>
                    <a:pt x="16594" y="14381"/>
                  </a:lnTo>
                  <a:lnTo>
                    <a:pt x="16850" y="14031"/>
                  </a:lnTo>
                  <a:lnTo>
                    <a:pt x="17093" y="13666"/>
                  </a:lnTo>
                  <a:lnTo>
                    <a:pt x="17309" y="13289"/>
                  </a:lnTo>
                  <a:lnTo>
                    <a:pt x="17511" y="12911"/>
                  </a:lnTo>
                  <a:lnTo>
                    <a:pt x="17700" y="12506"/>
                  </a:lnTo>
                  <a:lnTo>
                    <a:pt x="17862" y="12088"/>
                  </a:lnTo>
                  <a:lnTo>
                    <a:pt x="18011" y="11670"/>
                  </a:lnTo>
                  <a:lnTo>
                    <a:pt x="18132" y="11238"/>
                  </a:lnTo>
                  <a:lnTo>
                    <a:pt x="18240" y="10793"/>
                  </a:lnTo>
                  <a:lnTo>
                    <a:pt x="18321" y="10334"/>
                  </a:lnTo>
                  <a:lnTo>
                    <a:pt x="18375" y="9876"/>
                  </a:lnTo>
                  <a:lnTo>
                    <a:pt x="18415" y="9403"/>
                  </a:lnTo>
                  <a:lnTo>
                    <a:pt x="18429" y="8918"/>
                  </a:lnTo>
                  <a:lnTo>
                    <a:pt x="18415" y="8432"/>
                  </a:lnTo>
                  <a:lnTo>
                    <a:pt x="18375" y="7973"/>
                  </a:lnTo>
                  <a:lnTo>
                    <a:pt x="18321" y="7501"/>
                  </a:lnTo>
                  <a:lnTo>
                    <a:pt x="18240" y="7056"/>
                  </a:lnTo>
                  <a:lnTo>
                    <a:pt x="18132" y="6611"/>
                  </a:lnTo>
                  <a:lnTo>
                    <a:pt x="18011" y="6179"/>
                  </a:lnTo>
                  <a:lnTo>
                    <a:pt x="17862" y="5747"/>
                  </a:lnTo>
                  <a:lnTo>
                    <a:pt x="17700" y="5343"/>
                  </a:lnTo>
                  <a:lnTo>
                    <a:pt x="17511" y="4938"/>
                  </a:lnTo>
                  <a:lnTo>
                    <a:pt x="17309" y="4560"/>
                  </a:lnTo>
                  <a:lnTo>
                    <a:pt x="17093" y="4183"/>
                  </a:lnTo>
                  <a:lnTo>
                    <a:pt x="16850" y="3818"/>
                  </a:lnTo>
                  <a:lnTo>
                    <a:pt x="16594" y="3481"/>
                  </a:lnTo>
                  <a:lnTo>
                    <a:pt x="16324" y="3144"/>
                  </a:lnTo>
                  <a:lnTo>
                    <a:pt x="16027" y="2820"/>
                  </a:lnTo>
                  <a:lnTo>
                    <a:pt x="15731" y="2523"/>
                  </a:lnTo>
                  <a:lnTo>
                    <a:pt x="15407" y="2226"/>
                  </a:lnTo>
                  <a:lnTo>
                    <a:pt x="15070" y="1957"/>
                  </a:lnTo>
                  <a:lnTo>
                    <a:pt x="14719" y="1700"/>
                  </a:lnTo>
                  <a:lnTo>
                    <a:pt x="14355" y="1457"/>
                  </a:lnTo>
                  <a:lnTo>
                    <a:pt x="13990" y="1228"/>
                  </a:lnTo>
                  <a:lnTo>
                    <a:pt x="13599" y="1026"/>
                  </a:lnTo>
                  <a:lnTo>
                    <a:pt x="13208" y="837"/>
                  </a:lnTo>
                  <a:lnTo>
                    <a:pt x="12790" y="662"/>
                  </a:lnTo>
                  <a:lnTo>
                    <a:pt x="12371" y="513"/>
                  </a:lnTo>
                  <a:lnTo>
                    <a:pt x="11940" y="378"/>
                  </a:lnTo>
                  <a:lnTo>
                    <a:pt x="11508" y="257"/>
                  </a:lnTo>
                  <a:lnTo>
                    <a:pt x="11063" y="162"/>
                  </a:lnTo>
                  <a:lnTo>
                    <a:pt x="10604" y="95"/>
                  </a:lnTo>
                  <a:lnTo>
                    <a:pt x="10146" y="41"/>
                  </a:lnTo>
                  <a:lnTo>
                    <a:pt x="9673"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16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type="titleOnly">
  <p:cSld name="TITLE_ONLY">
    <p:spTree>
      <p:nvGrpSpPr>
        <p:cNvPr id="2063" name="Shape 2063"/>
        <p:cNvGrpSpPr/>
        <p:nvPr/>
      </p:nvGrpSpPr>
      <p:grpSpPr>
        <a:xfrm>
          <a:off x="0" y="0"/>
          <a:ext cx="0" cy="0"/>
          <a:chOff x="0" y="0"/>
          <a:chExt cx="0" cy="0"/>
        </a:xfrm>
      </p:grpSpPr>
      <p:sp>
        <p:nvSpPr>
          <p:cNvPr id="2064" name="Google Shape;2064;p166"/>
          <p:cNvSpPr txBox="1"/>
          <p:nvPr>
            <p:ph type="title"/>
          </p:nvPr>
        </p:nvSpPr>
        <p:spPr>
          <a:xfrm>
            <a:off x="396875" y="287338"/>
            <a:ext cx="8366100" cy="639900"/>
          </a:xfrm>
          <a:prstGeom prst="rect">
            <a:avLst/>
          </a:prstGeom>
          <a:noFill/>
          <a:ln>
            <a:noFill/>
          </a:ln>
        </p:spPr>
        <p:txBody>
          <a:bodyPr anchorCtr="0" anchor="ctr" bIns="45700" lIns="91425" spcFirstLastPara="1" rIns="91425" wrap="square" tIns="45700">
            <a:noAutofit/>
          </a:bodyPr>
          <a:lstStyle>
            <a:lvl1pPr lvl="0" rtl="0" algn="l">
              <a:spcBef>
                <a:spcPts val="0"/>
              </a:spcBef>
              <a:spcAft>
                <a:spcPts val="0"/>
              </a:spcAft>
              <a:buClr>
                <a:srgbClr val="4D4F53"/>
              </a:buClr>
              <a:buSzPts val="1800"/>
              <a:buChar char="●"/>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2065" name="Google Shape;2065;p166"/>
          <p:cNvSpPr txBox="1"/>
          <p:nvPr>
            <p:ph idx="12" type="sldNum"/>
          </p:nvPr>
        </p:nvSpPr>
        <p:spPr>
          <a:xfrm>
            <a:off x="0" y="4781550"/>
            <a:ext cx="457200" cy="273900"/>
          </a:xfrm>
          <a:prstGeom prst="rect">
            <a:avLst/>
          </a:prstGeom>
          <a:noFill/>
          <a:ln>
            <a:noFill/>
          </a:ln>
        </p:spPr>
        <p:txBody>
          <a:bodyPr anchorCtr="0" anchor="ctr" bIns="45700" lIns="91425" spcFirstLastPara="1" rIns="91425" wrap="square" tIns="45700">
            <a:noAutofit/>
          </a:bodyPr>
          <a:lstStyle>
            <a:lvl1pPr indent="0" lvl="0" marL="0" rtl="0" algn="r">
              <a:spcBef>
                <a:spcPts val="0"/>
              </a:spcBef>
              <a:spcAft>
                <a:spcPts val="0"/>
              </a:spcAft>
              <a:buNone/>
              <a:defRPr/>
            </a:lvl1pPr>
            <a:lvl2pPr indent="0" lvl="1" marL="0" rtl="0" algn="r">
              <a:spcBef>
                <a:spcPts val="0"/>
              </a:spcBef>
              <a:spcAft>
                <a:spcPts val="0"/>
              </a:spcAft>
              <a:buNone/>
              <a:defRPr/>
            </a:lvl2pPr>
            <a:lvl3pPr indent="0" lvl="2" marL="0" rtl="0" algn="r">
              <a:spcBef>
                <a:spcPts val="0"/>
              </a:spcBef>
              <a:spcAft>
                <a:spcPts val="0"/>
              </a:spcAft>
              <a:buNone/>
              <a:defRPr/>
            </a:lvl3pPr>
            <a:lvl4pPr indent="0" lvl="3" marL="0" rtl="0" algn="r">
              <a:spcBef>
                <a:spcPts val="0"/>
              </a:spcBef>
              <a:spcAft>
                <a:spcPts val="0"/>
              </a:spcAft>
              <a:buNone/>
              <a:defRPr/>
            </a:lvl4pPr>
            <a:lvl5pPr indent="0" lvl="4" marL="0" rtl="0" algn="r">
              <a:spcBef>
                <a:spcPts val="0"/>
              </a:spcBef>
              <a:spcAft>
                <a:spcPts val="0"/>
              </a:spcAft>
              <a:buNone/>
              <a:defRPr/>
            </a:lvl5pPr>
            <a:lvl6pPr indent="0" lvl="5" marL="0" rtl="0" algn="r">
              <a:spcBef>
                <a:spcPts val="0"/>
              </a:spcBef>
              <a:spcAft>
                <a:spcPts val="0"/>
              </a:spcAft>
              <a:buNone/>
              <a:defRPr/>
            </a:lvl6pPr>
            <a:lvl7pPr indent="0" lvl="6" marL="0" rtl="0" algn="r">
              <a:spcBef>
                <a:spcPts val="0"/>
              </a:spcBef>
              <a:spcAft>
                <a:spcPts val="0"/>
              </a:spcAft>
              <a:buNone/>
              <a:defRPr/>
            </a:lvl7pPr>
            <a:lvl8pPr indent="0" lvl="7" marL="0" rtl="0" algn="r">
              <a:spcBef>
                <a:spcPts val="0"/>
              </a:spcBef>
              <a:spcAft>
                <a:spcPts val="0"/>
              </a:spcAft>
              <a:buNone/>
              <a:defRPr/>
            </a:lvl8pPr>
            <a:lvl9pPr indent="0" lvl="8" marL="0" rtl="0" algn="r">
              <a:spcBef>
                <a:spcPts val="0"/>
              </a:spcBef>
              <a:spcAft>
                <a:spcPts val="0"/>
              </a:spcAft>
              <a:buNone/>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transition>
    <p:fade/>
  </p:transition>
</p:sldLayout>
</file>

<file path=ppt/slideLayouts/slideLayout16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DEFAULT - Light Grey #FAFBFB 1">
  <p:cSld name="TITLE_2_2">
    <p:bg>
      <p:bgPr>
        <a:solidFill>
          <a:schemeClr val="lt1"/>
        </a:solidFill>
      </p:bgPr>
    </p:bg>
    <p:spTree>
      <p:nvGrpSpPr>
        <p:cNvPr id="2066" name="Shape 2066"/>
        <p:cNvGrpSpPr/>
        <p:nvPr/>
      </p:nvGrpSpPr>
      <p:grpSpPr>
        <a:xfrm>
          <a:off x="0" y="0"/>
          <a:ext cx="0" cy="0"/>
          <a:chOff x="0" y="0"/>
          <a:chExt cx="0" cy="0"/>
        </a:xfrm>
      </p:grpSpPr>
    </p:spTree>
  </p:cSld>
  <p:clrMapOvr>
    <a:masterClrMapping/>
  </p:clrMapOvr>
</p:sldLayout>
</file>

<file path=ppt/slideLayouts/slideLayout16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treet Dark" type="title">
  <p:cSld name="TITLE">
    <p:bg>
      <p:bgPr>
        <a:solidFill>
          <a:schemeClr val="dk1"/>
        </a:solidFill>
      </p:bgPr>
    </p:bg>
    <p:spTree>
      <p:nvGrpSpPr>
        <p:cNvPr id="2077" name="Shape 2077"/>
        <p:cNvGrpSpPr/>
        <p:nvPr/>
      </p:nvGrpSpPr>
      <p:grpSpPr>
        <a:xfrm>
          <a:off x="0" y="0"/>
          <a:ext cx="0" cy="0"/>
          <a:chOff x="0" y="0"/>
          <a:chExt cx="0" cy="0"/>
        </a:xfrm>
      </p:grpSpPr>
    </p:spTree>
  </p:cSld>
  <p:clrMapOvr>
    <a:masterClrMapping/>
  </p:clrMapOvr>
</p:sldLayout>
</file>

<file path=ppt/slideLayouts/slideLayout16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Moss Light">
  <p:cSld name="TITLE_1">
    <p:bg>
      <p:bgPr>
        <a:solidFill>
          <a:schemeClr val="dk2"/>
        </a:solidFill>
      </p:bgPr>
    </p:bg>
    <p:spTree>
      <p:nvGrpSpPr>
        <p:cNvPr id="2078" name="Shape 2078"/>
        <p:cNvGrpSpPr/>
        <p:nvPr/>
      </p:nvGrpSpPr>
      <p:grpSpPr>
        <a:xfrm>
          <a:off x="0" y="0"/>
          <a:ext cx="0" cy="0"/>
          <a:chOff x="0" y="0"/>
          <a:chExt cx="0" cy="0"/>
        </a:xfrm>
      </p:grpSpPr>
    </p:spTree>
  </p:cSld>
  <p:clrMapOvr>
    <a:masterClrMapping/>
  </p:clrMapOvr>
</p:sldLayout>
</file>

<file path=ppt/slideLayouts/slideLayout16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Grass Medium Light">
  <p:cSld name="TITLE_1_2">
    <p:bg>
      <p:bgPr>
        <a:solidFill>
          <a:srgbClr val="DDE8E3"/>
        </a:solidFill>
      </p:bgPr>
    </p:bg>
    <p:spTree>
      <p:nvGrpSpPr>
        <p:cNvPr id="2079" name="Shape 2079"/>
        <p:cNvGrpSpPr/>
        <p:nvPr/>
      </p:nvGrpSpPr>
      <p:grpSpPr>
        <a:xfrm>
          <a:off x="0" y="0"/>
          <a:ext cx="0" cy="0"/>
          <a:chOff x="0" y="0"/>
          <a:chExt cx="0" cy="0"/>
        </a:xfrm>
      </p:grpSpPr>
    </p:spTree>
  </p:cSld>
  <p:clrMapOvr>
    <a:masterClrMapping/>
  </p:clrMapOvr>
</p:sldLayout>
</file>

<file path=ppt/slideLayouts/slideLayout16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Grass Light">
  <p:cSld name="TITLE_1_2_1">
    <p:bg>
      <p:bgPr>
        <a:solidFill>
          <a:schemeClr val="accent4"/>
        </a:solidFill>
      </p:bgPr>
    </p:bg>
    <p:spTree>
      <p:nvGrpSpPr>
        <p:cNvPr id="2080" name="Shape 2080"/>
        <p:cNvGrpSpPr/>
        <p:nvPr/>
      </p:nvGrpSpPr>
      <p:grpSpPr>
        <a:xfrm>
          <a:off x="0" y="0"/>
          <a:ext cx="0" cy="0"/>
          <a:chOff x="0" y="0"/>
          <a:chExt cx="0" cy="0"/>
        </a:xfrm>
      </p:grpSpPr>
    </p:spTree>
  </p:cSld>
  <p:clrMapOvr>
    <a:masterClrMapping/>
  </p:clrMapOvr>
</p:sldLayout>
</file>

<file path=ppt/slideLayouts/slideLayout16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Power Light">
  <p:cSld name="TITLE_1_1">
    <p:bg>
      <p:bgPr>
        <a:solidFill>
          <a:schemeClr val="lt2"/>
        </a:solidFill>
      </p:bgPr>
    </p:bg>
    <p:spTree>
      <p:nvGrpSpPr>
        <p:cNvPr id="2081" name="Shape 2081"/>
        <p:cNvGrpSpPr/>
        <p:nvPr/>
      </p:nvGrpSpPr>
      <p:grpSpPr>
        <a:xfrm>
          <a:off x="0" y="0"/>
          <a:ext cx="0" cy="0"/>
          <a:chOff x="0" y="0"/>
          <a:chExt cx="0" cy="0"/>
        </a:xfrm>
      </p:grpSpPr>
    </p:spTree>
  </p:cSld>
  <p:clrMapOvr>
    <a:masterClrMapping/>
  </p:clrMapOvr>
</p:sldLayout>
</file>

<file path=ppt/slideLayouts/slideLayout16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ky Bright Tint 40">
  <p:cSld name="TITLE_1_1_1">
    <p:bg>
      <p:bgPr>
        <a:solidFill>
          <a:srgbClr val="C6E9FF"/>
        </a:solidFill>
      </p:bgPr>
    </p:bg>
    <p:spTree>
      <p:nvGrpSpPr>
        <p:cNvPr id="2082" name="Shape 2082"/>
        <p:cNvGrpSpPr/>
        <p:nvPr/>
      </p:nvGrpSpPr>
      <p:grpSpPr>
        <a:xfrm>
          <a:off x="0" y="0"/>
          <a:ext cx="0" cy="0"/>
          <a:chOff x="0" y="0"/>
          <a:chExt cx="0" cy="0"/>
        </a:xfrm>
      </p:grpSpPr>
    </p:spTree>
  </p:cSld>
  <p:clrMapOvr>
    <a:masterClrMapping/>
  </p:clrMapOvr>
</p:sldLayout>
</file>

<file path=ppt/slideLayouts/slideLayout16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treet Dark, no footer">
  <p:cSld name="TITLE_3">
    <p:bg>
      <p:bgPr>
        <a:solidFill>
          <a:schemeClr val="dk1"/>
        </a:solidFill>
      </p:bgPr>
    </p:bg>
    <p:spTree>
      <p:nvGrpSpPr>
        <p:cNvPr id="2083" name="Shape 2083"/>
        <p:cNvGrpSpPr/>
        <p:nvPr/>
      </p:nvGrpSpPr>
      <p:grpSpPr>
        <a:xfrm>
          <a:off x="0" y="0"/>
          <a:ext cx="0" cy="0"/>
          <a:chOff x="0" y="0"/>
          <a:chExt cx="0" cy="0"/>
        </a:xfrm>
      </p:grpSpPr>
      <p:sp>
        <p:nvSpPr>
          <p:cNvPr id="2084" name="Google Shape;2084;p175"/>
          <p:cNvSpPr/>
          <p:nvPr/>
        </p:nvSpPr>
        <p:spPr>
          <a:xfrm>
            <a:off x="100" y="-75"/>
            <a:ext cx="9144000" cy="5143500"/>
          </a:xfrm>
          <a:prstGeom prst="rect">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16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Light Grey, no footer #FBFAFA ">
  <p:cSld name="TITLE_2_1">
    <p:bg>
      <p:bgPr>
        <a:solidFill>
          <a:schemeClr val="lt1"/>
        </a:solidFill>
      </p:bgPr>
    </p:bg>
    <p:spTree>
      <p:nvGrpSpPr>
        <p:cNvPr id="2085" name="Shape 2085"/>
        <p:cNvGrpSpPr/>
        <p:nvPr/>
      </p:nvGrpSpPr>
      <p:grpSpPr>
        <a:xfrm>
          <a:off x="0" y="0"/>
          <a:ext cx="0" cy="0"/>
          <a:chOff x="0" y="0"/>
          <a:chExt cx="0" cy="0"/>
        </a:xfrm>
      </p:grpSpPr>
      <p:sp>
        <p:nvSpPr>
          <p:cNvPr id="2086" name="Google Shape;2086;p176"/>
          <p:cNvSpPr/>
          <p:nvPr/>
        </p:nvSpPr>
        <p:spPr>
          <a:xfrm>
            <a:off x="100" y="-75"/>
            <a:ext cx="9144000" cy="51435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1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 Black">
  <p:cSld name="BLANK_1">
    <p:bg>
      <p:bgPr>
        <a:solidFill>
          <a:srgbClr val="000000"/>
        </a:solidFill>
      </p:bgPr>
    </p:bg>
    <p:spTree>
      <p:nvGrpSpPr>
        <p:cNvPr id="145" name="Shape 145"/>
        <p:cNvGrpSpPr/>
        <p:nvPr/>
      </p:nvGrpSpPr>
      <p:grpSpPr>
        <a:xfrm>
          <a:off x="0" y="0"/>
          <a:ext cx="0" cy="0"/>
          <a:chOff x="0" y="0"/>
          <a:chExt cx="0" cy="0"/>
        </a:xfrm>
      </p:grpSpPr>
    </p:spTree>
  </p:cSld>
  <p:clrMapOvr>
    <a:masterClrMapping/>
  </p:clrMapOvr>
</p:sldLayout>
</file>

<file path=ppt/slideLayouts/slideLayout17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Moss Light, no footer">
  <p:cSld name="TITLE_1_3">
    <p:bg>
      <p:bgPr>
        <a:solidFill>
          <a:schemeClr val="dk2"/>
        </a:solidFill>
      </p:bgPr>
    </p:bg>
    <p:spTree>
      <p:nvGrpSpPr>
        <p:cNvPr id="2087" name="Shape 2087"/>
        <p:cNvGrpSpPr/>
        <p:nvPr/>
      </p:nvGrpSpPr>
      <p:grpSpPr>
        <a:xfrm>
          <a:off x="0" y="0"/>
          <a:ext cx="0" cy="0"/>
          <a:chOff x="0" y="0"/>
          <a:chExt cx="0" cy="0"/>
        </a:xfrm>
      </p:grpSpPr>
      <p:sp>
        <p:nvSpPr>
          <p:cNvPr id="2088" name="Google Shape;2088;p177"/>
          <p:cNvSpPr/>
          <p:nvPr/>
        </p:nvSpPr>
        <p:spPr>
          <a:xfrm>
            <a:off x="100" y="-75"/>
            <a:ext cx="9144000" cy="5143500"/>
          </a:xfrm>
          <a:prstGeom prst="rect">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17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Grass Medium Light, no footer">
  <p:cSld name="TITLE_1_2_2">
    <p:bg>
      <p:bgPr>
        <a:solidFill>
          <a:srgbClr val="DDE8E3"/>
        </a:solidFill>
      </p:bgPr>
    </p:bg>
    <p:spTree>
      <p:nvGrpSpPr>
        <p:cNvPr id="2089" name="Shape 2089"/>
        <p:cNvGrpSpPr/>
        <p:nvPr/>
      </p:nvGrpSpPr>
      <p:grpSpPr>
        <a:xfrm>
          <a:off x="0" y="0"/>
          <a:ext cx="0" cy="0"/>
          <a:chOff x="0" y="0"/>
          <a:chExt cx="0" cy="0"/>
        </a:xfrm>
      </p:grpSpPr>
      <p:sp>
        <p:nvSpPr>
          <p:cNvPr id="2090" name="Google Shape;2090;p178"/>
          <p:cNvSpPr/>
          <p:nvPr/>
        </p:nvSpPr>
        <p:spPr>
          <a:xfrm>
            <a:off x="100" y="-75"/>
            <a:ext cx="9144000" cy="5143500"/>
          </a:xfrm>
          <a:prstGeom prst="rect">
            <a:avLst/>
          </a:prstGeom>
          <a:solidFill>
            <a:srgbClr val="DDE8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17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Grass Light, no footer">
  <p:cSld name="TITLE_1_2_1_1">
    <p:bg>
      <p:bgPr>
        <a:solidFill>
          <a:schemeClr val="accent4"/>
        </a:solidFill>
      </p:bgPr>
    </p:bg>
    <p:spTree>
      <p:nvGrpSpPr>
        <p:cNvPr id="2091" name="Shape 2091"/>
        <p:cNvGrpSpPr/>
        <p:nvPr/>
      </p:nvGrpSpPr>
      <p:grpSpPr>
        <a:xfrm>
          <a:off x="0" y="0"/>
          <a:ext cx="0" cy="0"/>
          <a:chOff x="0" y="0"/>
          <a:chExt cx="0" cy="0"/>
        </a:xfrm>
      </p:grpSpPr>
      <p:sp>
        <p:nvSpPr>
          <p:cNvPr id="2092" name="Google Shape;2092;p179"/>
          <p:cNvSpPr/>
          <p:nvPr/>
        </p:nvSpPr>
        <p:spPr>
          <a:xfrm>
            <a:off x="100" y="-75"/>
            <a:ext cx="9144000" cy="5143500"/>
          </a:xfrm>
          <a:prstGeom prst="rect">
            <a:avLst/>
          </a:pr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17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Power Light, no footer">
  <p:cSld name="TITLE_1_1_2">
    <p:bg>
      <p:bgPr>
        <a:solidFill>
          <a:schemeClr val="lt2"/>
        </a:solidFill>
      </p:bgPr>
    </p:bg>
    <p:spTree>
      <p:nvGrpSpPr>
        <p:cNvPr id="2093" name="Shape 2093"/>
        <p:cNvGrpSpPr/>
        <p:nvPr/>
      </p:nvGrpSpPr>
      <p:grpSpPr>
        <a:xfrm>
          <a:off x="0" y="0"/>
          <a:ext cx="0" cy="0"/>
          <a:chOff x="0" y="0"/>
          <a:chExt cx="0" cy="0"/>
        </a:xfrm>
      </p:grpSpPr>
      <p:sp>
        <p:nvSpPr>
          <p:cNvPr id="2094" name="Google Shape;2094;p180"/>
          <p:cNvSpPr/>
          <p:nvPr/>
        </p:nvSpPr>
        <p:spPr>
          <a:xfrm>
            <a:off x="100" y="-75"/>
            <a:ext cx="9144000" cy="5143500"/>
          </a:xfrm>
          <a:prstGeom prst="rect">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17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Primary logo">
  <p:cSld name="DEFAULT_1">
    <p:bg>
      <p:bgPr>
        <a:solidFill>
          <a:schemeClr val="lt1"/>
        </a:solidFill>
      </p:bgPr>
    </p:bg>
    <p:spTree>
      <p:nvGrpSpPr>
        <p:cNvPr id="2095" name="Shape 2095"/>
        <p:cNvGrpSpPr/>
        <p:nvPr/>
      </p:nvGrpSpPr>
      <p:grpSpPr>
        <a:xfrm>
          <a:off x="0" y="0"/>
          <a:ext cx="0" cy="0"/>
          <a:chOff x="0" y="0"/>
          <a:chExt cx="0" cy="0"/>
        </a:xfrm>
      </p:grpSpPr>
      <p:sp>
        <p:nvSpPr>
          <p:cNvPr id="2096" name="Google Shape;2096;p181"/>
          <p:cNvSpPr/>
          <p:nvPr/>
        </p:nvSpPr>
        <p:spPr>
          <a:xfrm>
            <a:off x="100" y="-75"/>
            <a:ext cx="9144000" cy="51435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097" name="Google Shape;2097;p181"/>
          <p:cNvGrpSpPr/>
          <p:nvPr/>
        </p:nvGrpSpPr>
        <p:grpSpPr>
          <a:xfrm>
            <a:off x="290566" y="425986"/>
            <a:ext cx="1254088" cy="223685"/>
            <a:chOff x="907325" y="238125"/>
            <a:chExt cx="4317000" cy="770000"/>
          </a:xfrm>
        </p:grpSpPr>
        <p:sp>
          <p:nvSpPr>
            <p:cNvPr id="2098" name="Google Shape;2098;p181"/>
            <p:cNvSpPr/>
            <p:nvPr/>
          </p:nvSpPr>
          <p:spPr>
            <a:xfrm>
              <a:off x="907325" y="392575"/>
              <a:ext cx="385500" cy="473900"/>
            </a:xfrm>
            <a:custGeom>
              <a:rect b="b" l="l" r="r" t="t"/>
              <a:pathLst>
                <a:path extrusionOk="0" h="18956" w="15420">
                  <a:moveTo>
                    <a:pt x="12330" y="9444"/>
                  </a:moveTo>
                  <a:lnTo>
                    <a:pt x="12330" y="11171"/>
                  </a:lnTo>
                  <a:lnTo>
                    <a:pt x="12330" y="11508"/>
                  </a:lnTo>
                  <a:lnTo>
                    <a:pt x="12290" y="11845"/>
                  </a:lnTo>
                  <a:lnTo>
                    <a:pt x="12249" y="12156"/>
                  </a:lnTo>
                  <a:lnTo>
                    <a:pt x="12182" y="12453"/>
                  </a:lnTo>
                  <a:lnTo>
                    <a:pt x="12088" y="12736"/>
                  </a:lnTo>
                  <a:lnTo>
                    <a:pt x="11993" y="13006"/>
                  </a:lnTo>
                  <a:lnTo>
                    <a:pt x="11872" y="13262"/>
                  </a:lnTo>
                  <a:lnTo>
                    <a:pt x="11737" y="13491"/>
                  </a:lnTo>
                  <a:lnTo>
                    <a:pt x="11602" y="13721"/>
                  </a:lnTo>
                  <a:lnTo>
                    <a:pt x="11440" y="13923"/>
                  </a:lnTo>
                  <a:lnTo>
                    <a:pt x="11278" y="14125"/>
                  </a:lnTo>
                  <a:lnTo>
                    <a:pt x="11103" y="14301"/>
                  </a:lnTo>
                  <a:lnTo>
                    <a:pt x="10927" y="14476"/>
                  </a:lnTo>
                  <a:lnTo>
                    <a:pt x="10739" y="14625"/>
                  </a:lnTo>
                  <a:lnTo>
                    <a:pt x="10536" y="14773"/>
                  </a:lnTo>
                  <a:lnTo>
                    <a:pt x="10334" y="14908"/>
                  </a:lnTo>
                  <a:lnTo>
                    <a:pt x="10131" y="15029"/>
                  </a:lnTo>
                  <a:lnTo>
                    <a:pt x="9916" y="15151"/>
                  </a:lnTo>
                  <a:lnTo>
                    <a:pt x="9713" y="15245"/>
                  </a:lnTo>
                  <a:lnTo>
                    <a:pt x="9497" y="15340"/>
                  </a:lnTo>
                  <a:lnTo>
                    <a:pt x="9282" y="15421"/>
                  </a:lnTo>
                  <a:lnTo>
                    <a:pt x="9079" y="15488"/>
                  </a:lnTo>
                  <a:lnTo>
                    <a:pt x="8661" y="15609"/>
                  </a:lnTo>
                  <a:lnTo>
                    <a:pt x="8270" y="15704"/>
                  </a:lnTo>
                  <a:lnTo>
                    <a:pt x="7892" y="15758"/>
                  </a:lnTo>
                  <a:lnTo>
                    <a:pt x="7568" y="15785"/>
                  </a:lnTo>
                  <a:lnTo>
                    <a:pt x="7271" y="15798"/>
                  </a:lnTo>
                  <a:lnTo>
                    <a:pt x="6921" y="15785"/>
                  </a:lnTo>
                  <a:lnTo>
                    <a:pt x="6556" y="15758"/>
                  </a:lnTo>
                  <a:lnTo>
                    <a:pt x="6192" y="15690"/>
                  </a:lnTo>
                  <a:lnTo>
                    <a:pt x="5841" y="15623"/>
                  </a:lnTo>
                  <a:lnTo>
                    <a:pt x="5504" y="15515"/>
                  </a:lnTo>
                  <a:lnTo>
                    <a:pt x="5167" y="15394"/>
                  </a:lnTo>
                  <a:lnTo>
                    <a:pt x="4857" y="15245"/>
                  </a:lnTo>
                  <a:lnTo>
                    <a:pt x="4560" y="15083"/>
                  </a:lnTo>
                  <a:lnTo>
                    <a:pt x="4290" y="14908"/>
                  </a:lnTo>
                  <a:lnTo>
                    <a:pt x="4047" y="14706"/>
                  </a:lnTo>
                  <a:lnTo>
                    <a:pt x="3926" y="14598"/>
                  </a:lnTo>
                  <a:lnTo>
                    <a:pt x="3831" y="14476"/>
                  </a:lnTo>
                  <a:lnTo>
                    <a:pt x="3723" y="14368"/>
                  </a:lnTo>
                  <a:lnTo>
                    <a:pt x="3642" y="14247"/>
                  </a:lnTo>
                  <a:lnTo>
                    <a:pt x="3562" y="14112"/>
                  </a:lnTo>
                  <a:lnTo>
                    <a:pt x="3494" y="13990"/>
                  </a:lnTo>
                  <a:lnTo>
                    <a:pt x="3427" y="13856"/>
                  </a:lnTo>
                  <a:lnTo>
                    <a:pt x="3386" y="13721"/>
                  </a:lnTo>
                  <a:lnTo>
                    <a:pt x="3346" y="13572"/>
                  </a:lnTo>
                  <a:lnTo>
                    <a:pt x="3305" y="13424"/>
                  </a:lnTo>
                  <a:lnTo>
                    <a:pt x="3292" y="13275"/>
                  </a:lnTo>
                  <a:lnTo>
                    <a:pt x="3292" y="13127"/>
                  </a:lnTo>
                  <a:lnTo>
                    <a:pt x="3292" y="12965"/>
                  </a:lnTo>
                  <a:lnTo>
                    <a:pt x="3305" y="12803"/>
                  </a:lnTo>
                  <a:lnTo>
                    <a:pt x="3332" y="12655"/>
                  </a:lnTo>
                  <a:lnTo>
                    <a:pt x="3359" y="12520"/>
                  </a:lnTo>
                  <a:lnTo>
                    <a:pt x="3400" y="12372"/>
                  </a:lnTo>
                  <a:lnTo>
                    <a:pt x="3454" y="12250"/>
                  </a:lnTo>
                  <a:lnTo>
                    <a:pt x="3521" y="12129"/>
                  </a:lnTo>
                  <a:lnTo>
                    <a:pt x="3589" y="12007"/>
                  </a:lnTo>
                  <a:lnTo>
                    <a:pt x="3669" y="11886"/>
                  </a:lnTo>
                  <a:lnTo>
                    <a:pt x="3764" y="11778"/>
                  </a:lnTo>
                  <a:lnTo>
                    <a:pt x="3858" y="11670"/>
                  </a:lnTo>
                  <a:lnTo>
                    <a:pt x="3966" y="11576"/>
                  </a:lnTo>
                  <a:lnTo>
                    <a:pt x="4088" y="11481"/>
                  </a:lnTo>
                  <a:lnTo>
                    <a:pt x="4223" y="11387"/>
                  </a:lnTo>
                  <a:lnTo>
                    <a:pt x="4357" y="11306"/>
                  </a:lnTo>
                  <a:lnTo>
                    <a:pt x="4506" y="11225"/>
                  </a:lnTo>
                  <a:lnTo>
                    <a:pt x="4843" y="11077"/>
                  </a:lnTo>
                  <a:lnTo>
                    <a:pt x="5207" y="10928"/>
                  </a:lnTo>
                  <a:lnTo>
                    <a:pt x="5612" y="10807"/>
                  </a:lnTo>
                  <a:lnTo>
                    <a:pt x="6057" y="10685"/>
                  </a:lnTo>
                  <a:lnTo>
                    <a:pt x="6543" y="10577"/>
                  </a:lnTo>
                  <a:lnTo>
                    <a:pt x="7083" y="10469"/>
                  </a:lnTo>
                  <a:lnTo>
                    <a:pt x="7649" y="10375"/>
                  </a:lnTo>
                  <a:lnTo>
                    <a:pt x="8256" y="10267"/>
                  </a:lnTo>
                  <a:lnTo>
                    <a:pt x="8998" y="10159"/>
                  </a:lnTo>
                  <a:lnTo>
                    <a:pt x="9848" y="10011"/>
                  </a:lnTo>
                  <a:lnTo>
                    <a:pt x="11507" y="9700"/>
                  </a:lnTo>
                  <a:lnTo>
                    <a:pt x="11710" y="9660"/>
                  </a:lnTo>
                  <a:lnTo>
                    <a:pt x="11926" y="9593"/>
                  </a:lnTo>
                  <a:lnTo>
                    <a:pt x="12128" y="9525"/>
                  </a:lnTo>
                  <a:lnTo>
                    <a:pt x="12330" y="9444"/>
                  </a:lnTo>
                  <a:close/>
                  <a:moveTo>
                    <a:pt x="8728" y="1"/>
                  </a:moveTo>
                  <a:lnTo>
                    <a:pt x="8175" y="14"/>
                  </a:lnTo>
                  <a:lnTo>
                    <a:pt x="7649" y="41"/>
                  </a:lnTo>
                  <a:lnTo>
                    <a:pt x="7137" y="95"/>
                  </a:lnTo>
                  <a:lnTo>
                    <a:pt x="6637" y="163"/>
                  </a:lnTo>
                  <a:lnTo>
                    <a:pt x="6165" y="244"/>
                  </a:lnTo>
                  <a:lnTo>
                    <a:pt x="5707" y="351"/>
                  </a:lnTo>
                  <a:lnTo>
                    <a:pt x="5275" y="486"/>
                  </a:lnTo>
                  <a:lnTo>
                    <a:pt x="4857" y="635"/>
                  </a:lnTo>
                  <a:lnTo>
                    <a:pt x="4452" y="797"/>
                  </a:lnTo>
                  <a:lnTo>
                    <a:pt x="4074" y="986"/>
                  </a:lnTo>
                  <a:lnTo>
                    <a:pt x="3710" y="1188"/>
                  </a:lnTo>
                  <a:lnTo>
                    <a:pt x="3373" y="1404"/>
                  </a:lnTo>
                  <a:lnTo>
                    <a:pt x="3049" y="1647"/>
                  </a:lnTo>
                  <a:lnTo>
                    <a:pt x="2752" y="1916"/>
                  </a:lnTo>
                  <a:lnTo>
                    <a:pt x="2455" y="2200"/>
                  </a:lnTo>
                  <a:lnTo>
                    <a:pt x="2199" y="2496"/>
                  </a:lnTo>
                  <a:lnTo>
                    <a:pt x="2051" y="2685"/>
                  </a:lnTo>
                  <a:lnTo>
                    <a:pt x="1916" y="2874"/>
                  </a:lnTo>
                  <a:lnTo>
                    <a:pt x="1794" y="3063"/>
                  </a:lnTo>
                  <a:lnTo>
                    <a:pt x="1673" y="3265"/>
                  </a:lnTo>
                  <a:lnTo>
                    <a:pt x="1551" y="3468"/>
                  </a:lnTo>
                  <a:lnTo>
                    <a:pt x="1457" y="3670"/>
                  </a:lnTo>
                  <a:lnTo>
                    <a:pt x="1349" y="3886"/>
                  </a:lnTo>
                  <a:lnTo>
                    <a:pt x="1268" y="4102"/>
                  </a:lnTo>
                  <a:lnTo>
                    <a:pt x="1187" y="4318"/>
                  </a:lnTo>
                  <a:lnTo>
                    <a:pt x="1106" y="4534"/>
                  </a:lnTo>
                  <a:lnTo>
                    <a:pt x="1039" y="4763"/>
                  </a:lnTo>
                  <a:lnTo>
                    <a:pt x="985" y="4992"/>
                  </a:lnTo>
                  <a:lnTo>
                    <a:pt x="931" y="5208"/>
                  </a:lnTo>
                  <a:lnTo>
                    <a:pt x="890" y="5437"/>
                  </a:lnTo>
                  <a:lnTo>
                    <a:pt x="863" y="5680"/>
                  </a:lnTo>
                  <a:lnTo>
                    <a:pt x="836" y="5910"/>
                  </a:lnTo>
                  <a:lnTo>
                    <a:pt x="836" y="6004"/>
                  </a:lnTo>
                  <a:lnTo>
                    <a:pt x="863" y="6152"/>
                  </a:lnTo>
                  <a:lnTo>
                    <a:pt x="890" y="6301"/>
                  </a:lnTo>
                  <a:lnTo>
                    <a:pt x="944" y="6436"/>
                  </a:lnTo>
                  <a:lnTo>
                    <a:pt x="998" y="6571"/>
                  </a:lnTo>
                  <a:lnTo>
                    <a:pt x="1079" y="6706"/>
                  </a:lnTo>
                  <a:lnTo>
                    <a:pt x="1160" y="6827"/>
                  </a:lnTo>
                  <a:lnTo>
                    <a:pt x="1255" y="6935"/>
                  </a:lnTo>
                  <a:lnTo>
                    <a:pt x="1363" y="7043"/>
                  </a:lnTo>
                  <a:lnTo>
                    <a:pt x="1484" y="7137"/>
                  </a:lnTo>
                  <a:lnTo>
                    <a:pt x="1605" y="7218"/>
                  </a:lnTo>
                  <a:lnTo>
                    <a:pt x="1727" y="7286"/>
                  </a:lnTo>
                  <a:lnTo>
                    <a:pt x="1862" y="7353"/>
                  </a:lnTo>
                  <a:lnTo>
                    <a:pt x="2010" y="7394"/>
                  </a:lnTo>
                  <a:lnTo>
                    <a:pt x="2159" y="7421"/>
                  </a:lnTo>
                  <a:lnTo>
                    <a:pt x="2293" y="7448"/>
                  </a:lnTo>
                  <a:lnTo>
                    <a:pt x="2455" y="7448"/>
                  </a:lnTo>
                  <a:lnTo>
                    <a:pt x="2590" y="7461"/>
                  </a:lnTo>
                  <a:lnTo>
                    <a:pt x="2725" y="7448"/>
                  </a:lnTo>
                  <a:lnTo>
                    <a:pt x="2874" y="7434"/>
                  </a:lnTo>
                  <a:lnTo>
                    <a:pt x="3008" y="7407"/>
                  </a:lnTo>
                  <a:lnTo>
                    <a:pt x="3143" y="7353"/>
                  </a:lnTo>
                  <a:lnTo>
                    <a:pt x="3265" y="7299"/>
                  </a:lnTo>
                  <a:lnTo>
                    <a:pt x="3386" y="7232"/>
                  </a:lnTo>
                  <a:lnTo>
                    <a:pt x="3508" y="7151"/>
                  </a:lnTo>
                  <a:lnTo>
                    <a:pt x="3615" y="7056"/>
                  </a:lnTo>
                  <a:lnTo>
                    <a:pt x="3710" y="6948"/>
                  </a:lnTo>
                  <a:lnTo>
                    <a:pt x="3804" y="6840"/>
                  </a:lnTo>
                  <a:lnTo>
                    <a:pt x="3872" y="6733"/>
                  </a:lnTo>
                  <a:lnTo>
                    <a:pt x="3939" y="6598"/>
                  </a:lnTo>
                  <a:lnTo>
                    <a:pt x="3993" y="6476"/>
                  </a:lnTo>
                  <a:lnTo>
                    <a:pt x="4034" y="6341"/>
                  </a:lnTo>
                  <a:lnTo>
                    <a:pt x="4061" y="6206"/>
                  </a:lnTo>
                  <a:lnTo>
                    <a:pt x="4142" y="5896"/>
                  </a:lnTo>
                  <a:lnTo>
                    <a:pt x="4223" y="5613"/>
                  </a:lnTo>
                  <a:lnTo>
                    <a:pt x="4317" y="5316"/>
                  </a:lnTo>
                  <a:lnTo>
                    <a:pt x="4438" y="5046"/>
                  </a:lnTo>
                  <a:lnTo>
                    <a:pt x="4573" y="4776"/>
                  </a:lnTo>
                  <a:lnTo>
                    <a:pt x="4749" y="4520"/>
                  </a:lnTo>
                  <a:lnTo>
                    <a:pt x="4830" y="4399"/>
                  </a:lnTo>
                  <a:lnTo>
                    <a:pt x="4938" y="4277"/>
                  </a:lnTo>
                  <a:lnTo>
                    <a:pt x="5045" y="4156"/>
                  </a:lnTo>
                  <a:lnTo>
                    <a:pt x="5167" y="4048"/>
                  </a:lnTo>
                  <a:lnTo>
                    <a:pt x="5288" y="3953"/>
                  </a:lnTo>
                  <a:lnTo>
                    <a:pt x="5423" y="3846"/>
                  </a:lnTo>
                  <a:lnTo>
                    <a:pt x="5558" y="3751"/>
                  </a:lnTo>
                  <a:lnTo>
                    <a:pt x="5720" y="3657"/>
                  </a:lnTo>
                  <a:lnTo>
                    <a:pt x="5882" y="3576"/>
                  </a:lnTo>
                  <a:lnTo>
                    <a:pt x="6057" y="3508"/>
                  </a:lnTo>
                  <a:lnTo>
                    <a:pt x="6233" y="3427"/>
                  </a:lnTo>
                  <a:lnTo>
                    <a:pt x="6435" y="3360"/>
                  </a:lnTo>
                  <a:lnTo>
                    <a:pt x="6637" y="3306"/>
                  </a:lnTo>
                  <a:lnTo>
                    <a:pt x="6867" y="3252"/>
                  </a:lnTo>
                  <a:lnTo>
                    <a:pt x="7096" y="3211"/>
                  </a:lnTo>
                  <a:lnTo>
                    <a:pt x="7339" y="3171"/>
                  </a:lnTo>
                  <a:lnTo>
                    <a:pt x="7595" y="3144"/>
                  </a:lnTo>
                  <a:lnTo>
                    <a:pt x="7865" y="3131"/>
                  </a:lnTo>
                  <a:lnTo>
                    <a:pt x="8148" y="3117"/>
                  </a:lnTo>
                  <a:lnTo>
                    <a:pt x="8445" y="3104"/>
                  </a:lnTo>
                  <a:lnTo>
                    <a:pt x="8769" y="3117"/>
                  </a:lnTo>
                  <a:lnTo>
                    <a:pt x="9079" y="3131"/>
                  </a:lnTo>
                  <a:lnTo>
                    <a:pt x="9362" y="3144"/>
                  </a:lnTo>
                  <a:lnTo>
                    <a:pt x="9646" y="3171"/>
                  </a:lnTo>
                  <a:lnTo>
                    <a:pt x="9902" y="3211"/>
                  </a:lnTo>
                  <a:lnTo>
                    <a:pt x="10158" y="3265"/>
                  </a:lnTo>
                  <a:lnTo>
                    <a:pt x="10388" y="3319"/>
                  </a:lnTo>
                  <a:lnTo>
                    <a:pt x="10604" y="3373"/>
                  </a:lnTo>
                  <a:lnTo>
                    <a:pt x="10819" y="3454"/>
                  </a:lnTo>
                  <a:lnTo>
                    <a:pt x="11008" y="3535"/>
                  </a:lnTo>
                  <a:lnTo>
                    <a:pt x="11197" y="3616"/>
                  </a:lnTo>
                  <a:lnTo>
                    <a:pt x="11359" y="3724"/>
                  </a:lnTo>
                  <a:lnTo>
                    <a:pt x="11521" y="3832"/>
                  </a:lnTo>
                  <a:lnTo>
                    <a:pt x="11669" y="3940"/>
                  </a:lnTo>
                  <a:lnTo>
                    <a:pt x="11791" y="4061"/>
                  </a:lnTo>
                  <a:lnTo>
                    <a:pt x="11912" y="4196"/>
                  </a:lnTo>
                  <a:lnTo>
                    <a:pt x="12061" y="4372"/>
                  </a:lnTo>
                  <a:lnTo>
                    <a:pt x="12182" y="4561"/>
                  </a:lnTo>
                  <a:lnTo>
                    <a:pt x="12276" y="4763"/>
                  </a:lnTo>
                  <a:lnTo>
                    <a:pt x="12371" y="4965"/>
                  </a:lnTo>
                  <a:lnTo>
                    <a:pt x="12425" y="5181"/>
                  </a:lnTo>
                  <a:lnTo>
                    <a:pt x="12465" y="5397"/>
                  </a:lnTo>
                  <a:lnTo>
                    <a:pt x="12479" y="5626"/>
                  </a:lnTo>
                  <a:lnTo>
                    <a:pt x="12465" y="5842"/>
                  </a:lnTo>
                  <a:lnTo>
                    <a:pt x="12452" y="6058"/>
                  </a:lnTo>
                  <a:lnTo>
                    <a:pt x="12438" y="6166"/>
                  </a:lnTo>
                  <a:lnTo>
                    <a:pt x="12411" y="6274"/>
                  </a:lnTo>
                  <a:lnTo>
                    <a:pt x="12371" y="6382"/>
                  </a:lnTo>
                  <a:lnTo>
                    <a:pt x="12317" y="6490"/>
                  </a:lnTo>
                  <a:lnTo>
                    <a:pt x="12249" y="6598"/>
                  </a:lnTo>
                  <a:lnTo>
                    <a:pt x="12155" y="6706"/>
                  </a:lnTo>
                  <a:lnTo>
                    <a:pt x="12061" y="6800"/>
                  </a:lnTo>
                  <a:lnTo>
                    <a:pt x="11926" y="6908"/>
                  </a:lnTo>
                  <a:lnTo>
                    <a:pt x="11791" y="7002"/>
                  </a:lnTo>
                  <a:lnTo>
                    <a:pt x="11615" y="7097"/>
                  </a:lnTo>
                  <a:lnTo>
                    <a:pt x="11413" y="7191"/>
                  </a:lnTo>
                  <a:lnTo>
                    <a:pt x="11184" y="7272"/>
                  </a:lnTo>
                  <a:lnTo>
                    <a:pt x="10941" y="7340"/>
                  </a:lnTo>
                  <a:lnTo>
                    <a:pt x="10644" y="7421"/>
                  </a:lnTo>
                  <a:lnTo>
                    <a:pt x="10253" y="7488"/>
                  </a:lnTo>
                  <a:lnTo>
                    <a:pt x="9862" y="7569"/>
                  </a:lnTo>
                  <a:lnTo>
                    <a:pt x="9052" y="7690"/>
                  </a:lnTo>
                  <a:lnTo>
                    <a:pt x="8243" y="7798"/>
                  </a:lnTo>
                  <a:lnTo>
                    <a:pt x="7447" y="7893"/>
                  </a:lnTo>
                  <a:lnTo>
                    <a:pt x="6934" y="7947"/>
                  </a:lnTo>
                  <a:lnTo>
                    <a:pt x="6381" y="8028"/>
                  </a:lnTo>
                  <a:lnTo>
                    <a:pt x="5868" y="8109"/>
                  </a:lnTo>
                  <a:lnTo>
                    <a:pt x="5369" y="8217"/>
                  </a:lnTo>
                  <a:lnTo>
                    <a:pt x="4911" y="8324"/>
                  </a:lnTo>
                  <a:lnTo>
                    <a:pt x="4465" y="8446"/>
                  </a:lnTo>
                  <a:lnTo>
                    <a:pt x="4061" y="8581"/>
                  </a:lnTo>
                  <a:lnTo>
                    <a:pt x="3669" y="8729"/>
                  </a:lnTo>
                  <a:lnTo>
                    <a:pt x="3305" y="8891"/>
                  </a:lnTo>
                  <a:lnTo>
                    <a:pt x="2968" y="9053"/>
                  </a:lnTo>
                  <a:lnTo>
                    <a:pt x="2658" y="9228"/>
                  </a:lnTo>
                  <a:lnTo>
                    <a:pt x="2361" y="9404"/>
                  </a:lnTo>
                  <a:lnTo>
                    <a:pt x="2091" y="9593"/>
                  </a:lnTo>
                  <a:lnTo>
                    <a:pt x="1835" y="9781"/>
                  </a:lnTo>
                  <a:lnTo>
                    <a:pt x="1605" y="9984"/>
                  </a:lnTo>
                  <a:lnTo>
                    <a:pt x="1403" y="10186"/>
                  </a:lnTo>
                  <a:lnTo>
                    <a:pt x="1201" y="10388"/>
                  </a:lnTo>
                  <a:lnTo>
                    <a:pt x="1025" y="10604"/>
                  </a:lnTo>
                  <a:lnTo>
                    <a:pt x="877" y="10820"/>
                  </a:lnTo>
                  <a:lnTo>
                    <a:pt x="728" y="11023"/>
                  </a:lnTo>
                  <a:lnTo>
                    <a:pt x="607" y="11238"/>
                  </a:lnTo>
                  <a:lnTo>
                    <a:pt x="499" y="11454"/>
                  </a:lnTo>
                  <a:lnTo>
                    <a:pt x="391" y="11670"/>
                  </a:lnTo>
                  <a:lnTo>
                    <a:pt x="310" y="11886"/>
                  </a:lnTo>
                  <a:lnTo>
                    <a:pt x="229" y="12102"/>
                  </a:lnTo>
                  <a:lnTo>
                    <a:pt x="175" y="12318"/>
                  </a:lnTo>
                  <a:lnTo>
                    <a:pt x="121" y="12520"/>
                  </a:lnTo>
                  <a:lnTo>
                    <a:pt x="81" y="12722"/>
                  </a:lnTo>
                  <a:lnTo>
                    <a:pt x="54" y="12925"/>
                  </a:lnTo>
                  <a:lnTo>
                    <a:pt x="13" y="13316"/>
                  </a:lnTo>
                  <a:lnTo>
                    <a:pt x="0" y="13667"/>
                  </a:lnTo>
                  <a:lnTo>
                    <a:pt x="13" y="13977"/>
                  </a:lnTo>
                  <a:lnTo>
                    <a:pt x="40" y="14274"/>
                  </a:lnTo>
                  <a:lnTo>
                    <a:pt x="94" y="14571"/>
                  </a:lnTo>
                  <a:lnTo>
                    <a:pt x="175" y="14840"/>
                  </a:lnTo>
                  <a:lnTo>
                    <a:pt x="270" y="15124"/>
                  </a:lnTo>
                  <a:lnTo>
                    <a:pt x="391" y="15380"/>
                  </a:lnTo>
                  <a:lnTo>
                    <a:pt x="513" y="15636"/>
                  </a:lnTo>
                  <a:lnTo>
                    <a:pt x="675" y="15879"/>
                  </a:lnTo>
                  <a:lnTo>
                    <a:pt x="836" y="16122"/>
                  </a:lnTo>
                  <a:lnTo>
                    <a:pt x="1012" y="16351"/>
                  </a:lnTo>
                  <a:lnTo>
                    <a:pt x="1201" y="16567"/>
                  </a:lnTo>
                  <a:lnTo>
                    <a:pt x="1417" y="16783"/>
                  </a:lnTo>
                  <a:lnTo>
                    <a:pt x="1632" y="16972"/>
                  </a:lnTo>
                  <a:lnTo>
                    <a:pt x="1862" y="17174"/>
                  </a:lnTo>
                  <a:lnTo>
                    <a:pt x="2105" y="17350"/>
                  </a:lnTo>
                  <a:lnTo>
                    <a:pt x="2361" y="17525"/>
                  </a:lnTo>
                  <a:lnTo>
                    <a:pt x="2617" y="17687"/>
                  </a:lnTo>
                  <a:lnTo>
                    <a:pt x="2874" y="17835"/>
                  </a:lnTo>
                  <a:lnTo>
                    <a:pt x="3157" y="17984"/>
                  </a:lnTo>
                  <a:lnTo>
                    <a:pt x="3427" y="18119"/>
                  </a:lnTo>
                  <a:lnTo>
                    <a:pt x="3710" y="18240"/>
                  </a:lnTo>
                  <a:lnTo>
                    <a:pt x="4007" y="18361"/>
                  </a:lnTo>
                  <a:lnTo>
                    <a:pt x="4290" y="18469"/>
                  </a:lnTo>
                  <a:lnTo>
                    <a:pt x="4587" y="18564"/>
                  </a:lnTo>
                  <a:lnTo>
                    <a:pt x="4870" y="18645"/>
                  </a:lnTo>
                  <a:lnTo>
                    <a:pt x="5167" y="18726"/>
                  </a:lnTo>
                  <a:lnTo>
                    <a:pt x="5464" y="18780"/>
                  </a:lnTo>
                  <a:lnTo>
                    <a:pt x="5747" y="18834"/>
                  </a:lnTo>
                  <a:lnTo>
                    <a:pt x="6044" y="18888"/>
                  </a:lnTo>
                  <a:lnTo>
                    <a:pt x="6327" y="18915"/>
                  </a:lnTo>
                  <a:lnTo>
                    <a:pt x="6597" y="18942"/>
                  </a:lnTo>
                  <a:lnTo>
                    <a:pt x="6867" y="18955"/>
                  </a:lnTo>
                  <a:lnTo>
                    <a:pt x="7811" y="18955"/>
                  </a:lnTo>
                  <a:lnTo>
                    <a:pt x="8216" y="18942"/>
                  </a:lnTo>
                  <a:lnTo>
                    <a:pt x="8621" y="18888"/>
                  </a:lnTo>
                  <a:lnTo>
                    <a:pt x="9025" y="18834"/>
                  </a:lnTo>
                  <a:lnTo>
                    <a:pt x="9430" y="18753"/>
                  </a:lnTo>
                  <a:lnTo>
                    <a:pt x="9821" y="18658"/>
                  </a:lnTo>
                  <a:lnTo>
                    <a:pt x="10212" y="18537"/>
                  </a:lnTo>
                  <a:lnTo>
                    <a:pt x="10604" y="18402"/>
                  </a:lnTo>
                  <a:lnTo>
                    <a:pt x="10685" y="18361"/>
                  </a:lnTo>
                  <a:lnTo>
                    <a:pt x="11049" y="18213"/>
                  </a:lnTo>
                  <a:lnTo>
                    <a:pt x="11413" y="18038"/>
                  </a:lnTo>
                  <a:lnTo>
                    <a:pt x="11764" y="17849"/>
                  </a:lnTo>
                  <a:lnTo>
                    <a:pt x="12101" y="17633"/>
                  </a:lnTo>
                  <a:lnTo>
                    <a:pt x="12425" y="17417"/>
                  </a:lnTo>
                  <a:lnTo>
                    <a:pt x="12749" y="17161"/>
                  </a:lnTo>
                  <a:lnTo>
                    <a:pt x="13045" y="16904"/>
                  </a:lnTo>
                  <a:lnTo>
                    <a:pt x="13329" y="16635"/>
                  </a:lnTo>
                  <a:lnTo>
                    <a:pt x="13599" y="16338"/>
                  </a:lnTo>
                  <a:lnTo>
                    <a:pt x="13855" y="16028"/>
                  </a:lnTo>
                  <a:lnTo>
                    <a:pt x="14098" y="15717"/>
                  </a:lnTo>
                  <a:lnTo>
                    <a:pt x="14314" y="15380"/>
                  </a:lnTo>
                  <a:lnTo>
                    <a:pt x="14516" y="15043"/>
                  </a:lnTo>
                  <a:lnTo>
                    <a:pt x="14705" y="14692"/>
                  </a:lnTo>
                  <a:lnTo>
                    <a:pt x="14867" y="14328"/>
                  </a:lnTo>
                  <a:lnTo>
                    <a:pt x="15015" y="13950"/>
                  </a:lnTo>
                  <a:lnTo>
                    <a:pt x="15096" y="13694"/>
                  </a:lnTo>
                  <a:lnTo>
                    <a:pt x="15163" y="13424"/>
                  </a:lnTo>
                  <a:lnTo>
                    <a:pt x="15231" y="13114"/>
                  </a:lnTo>
                  <a:lnTo>
                    <a:pt x="15285" y="12776"/>
                  </a:lnTo>
                  <a:lnTo>
                    <a:pt x="15325" y="12426"/>
                  </a:lnTo>
                  <a:lnTo>
                    <a:pt x="15352" y="12048"/>
                  </a:lnTo>
                  <a:lnTo>
                    <a:pt x="15406" y="11252"/>
                  </a:lnTo>
                  <a:lnTo>
                    <a:pt x="15420" y="10415"/>
                  </a:lnTo>
                  <a:lnTo>
                    <a:pt x="15420" y="9539"/>
                  </a:lnTo>
                  <a:lnTo>
                    <a:pt x="15406" y="7785"/>
                  </a:lnTo>
                  <a:lnTo>
                    <a:pt x="15393" y="6962"/>
                  </a:lnTo>
                  <a:lnTo>
                    <a:pt x="15379" y="6220"/>
                  </a:lnTo>
                  <a:lnTo>
                    <a:pt x="15379" y="5937"/>
                  </a:lnTo>
                  <a:lnTo>
                    <a:pt x="15366" y="5680"/>
                  </a:lnTo>
                  <a:lnTo>
                    <a:pt x="15352" y="5410"/>
                  </a:lnTo>
                  <a:lnTo>
                    <a:pt x="15312" y="5168"/>
                  </a:lnTo>
                  <a:lnTo>
                    <a:pt x="15285" y="4925"/>
                  </a:lnTo>
                  <a:lnTo>
                    <a:pt x="15244" y="4695"/>
                  </a:lnTo>
                  <a:lnTo>
                    <a:pt x="15136" y="4250"/>
                  </a:lnTo>
                  <a:lnTo>
                    <a:pt x="15015" y="3832"/>
                  </a:lnTo>
                  <a:lnTo>
                    <a:pt x="14867" y="3454"/>
                  </a:lnTo>
                  <a:lnTo>
                    <a:pt x="14705" y="3090"/>
                  </a:lnTo>
                  <a:lnTo>
                    <a:pt x="14516" y="2766"/>
                  </a:lnTo>
                  <a:lnTo>
                    <a:pt x="14314" y="2469"/>
                  </a:lnTo>
                  <a:lnTo>
                    <a:pt x="14111" y="2186"/>
                  </a:lnTo>
                  <a:lnTo>
                    <a:pt x="13895" y="1943"/>
                  </a:lnTo>
                  <a:lnTo>
                    <a:pt x="13666" y="1714"/>
                  </a:lnTo>
                  <a:lnTo>
                    <a:pt x="13437" y="1512"/>
                  </a:lnTo>
                  <a:lnTo>
                    <a:pt x="13207" y="1323"/>
                  </a:lnTo>
                  <a:lnTo>
                    <a:pt x="12978" y="1161"/>
                  </a:lnTo>
                  <a:lnTo>
                    <a:pt x="12749" y="1013"/>
                  </a:lnTo>
                  <a:lnTo>
                    <a:pt x="12519" y="891"/>
                  </a:lnTo>
                  <a:lnTo>
                    <a:pt x="12276" y="770"/>
                  </a:lnTo>
                  <a:lnTo>
                    <a:pt x="12047" y="662"/>
                  </a:lnTo>
                  <a:lnTo>
                    <a:pt x="11804" y="567"/>
                  </a:lnTo>
                  <a:lnTo>
                    <a:pt x="11548" y="473"/>
                  </a:lnTo>
                  <a:lnTo>
                    <a:pt x="11305" y="392"/>
                  </a:lnTo>
                  <a:lnTo>
                    <a:pt x="11062" y="311"/>
                  </a:lnTo>
                  <a:lnTo>
                    <a:pt x="10806" y="244"/>
                  </a:lnTo>
                  <a:lnTo>
                    <a:pt x="10550" y="190"/>
                  </a:lnTo>
                  <a:lnTo>
                    <a:pt x="10293" y="136"/>
                  </a:lnTo>
                  <a:lnTo>
                    <a:pt x="10037" y="95"/>
                  </a:lnTo>
                  <a:lnTo>
                    <a:pt x="9781" y="55"/>
                  </a:lnTo>
                  <a:lnTo>
                    <a:pt x="9511" y="28"/>
                  </a:lnTo>
                  <a:lnTo>
                    <a:pt x="9255" y="14"/>
                  </a:lnTo>
                  <a:lnTo>
                    <a:pt x="8998" y="1"/>
                  </a:lnTo>
                  <a:close/>
                </a:path>
              </a:pathLst>
            </a:custGeom>
            <a:solidFill>
              <a:srgbClr val="1E24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9" name="Google Shape;2099;p181"/>
            <p:cNvSpPr/>
            <p:nvPr/>
          </p:nvSpPr>
          <p:spPr>
            <a:xfrm>
              <a:off x="1364975" y="401000"/>
              <a:ext cx="406775" cy="607125"/>
            </a:xfrm>
            <a:custGeom>
              <a:rect b="b" l="l" r="r" t="t"/>
              <a:pathLst>
                <a:path extrusionOk="0" h="24285" w="16271">
                  <a:moveTo>
                    <a:pt x="8365" y="2888"/>
                  </a:moveTo>
                  <a:lnTo>
                    <a:pt x="8635" y="2915"/>
                  </a:lnTo>
                  <a:lnTo>
                    <a:pt x="8878" y="2942"/>
                  </a:lnTo>
                  <a:lnTo>
                    <a:pt x="9134" y="2996"/>
                  </a:lnTo>
                  <a:lnTo>
                    <a:pt x="9377" y="3050"/>
                  </a:lnTo>
                  <a:lnTo>
                    <a:pt x="9606" y="3131"/>
                  </a:lnTo>
                  <a:lnTo>
                    <a:pt x="9835" y="3212"/>
                  </a:lnTo>
                  <a:lnTo>
                    <a:pt x="10065" y="3320"/>
                  </a:lnTo>
                  <a:lnTo>
                    <a:pt x="10281" y="3428"/>
                  </a:lnTo>
                  <a:lnTo>
                    <a:pt x="10496" y="3549"/>
                  </a:lnTo>
                  <a:lnTo>
                    <a:pt x="10699" y="3684"/>
                  </a:lnTo>
                  <a:lnTo>
                    <a:pt x="10888" y="3832"/>
                  </a:lnTo>
                  <a:lnTo>
                    <a:pt x="11077" y="3994"/>
                  </a:lnTo>
                  <a:lnTo>
                    <a:pt x="11265" y="4170"/>
                  </a:lnTo>
                  <a:lnTo>
                    <a:pt x="11427" y="4358"/>
                  </a:lnTo>
                  <a:lnTo>
                    <a:pt x="11603" y="4547"/>
                  </a:lnTo>
                  <a:lnTo>
                    <a:pt x="11751" y="4750"/>
                  </a:lnTo>
                  <a:lnTo>
                    <a:pt x="11899" y="4966"/>
                  </a:lnTo>
                  <a:lnTo>
                    <a:pt x="12034" y="5195"/>
                  </a:lnTo>
                  <a:lnTo>
                    <a:pt x="12169" y="5424"/>
                  </a:lnTo>
                  <a:lnTo>
                    <a:pt x="12291" y="5681"/>
                  </a:lnTo>
                  <a:lnTo>
                    <a:pt x="12399" y="5937"/>
                  </a:lnTo>
                  <a:lnTo>
                    <a:pt x="12507" y="6193"/>
                  </a:lnTo>
                  <a:lnTo>
                    <a:pt x="12588" y="6476"/>
                  </a:lnTo>
                  <a:lnTo>
                    <a:pt x="12668" y="6760"/>
                  </a:lnTo>
                  <a:lnTo>
                    <a:pt x="12749" y="7057"/>
                  </a:lnTo>
                  <a:lnTo>
                    <a:pt x="12803" y="7353"/>
                  </a:lnTo>
                  <a:lnTo>
                    <a:pt x="12857" y="7664"/>
                  </a:lnTo>
                  <a:lnTo>
                    <a:pt x="12898" y="7987"/>
                  </a:lnTo>
                  <a:lnTo>
                    <a:pt x="12925" y="8325"/>
                  </a:lnTo>
                  <a:lnTo>
                    <a:pt x="12938" y="8648"/>
                  </a:lnTo>
                  <a:lnTo>
                    <a:pt x="12952" y="8999"/>
                  </a:lnTo>
                  <a:lnTo>
                    <a:pt x="12938" y="9363"/>
                  </a:lnTo>
                  <a:lnTo>
                    <a:pt x="12925" y="9714"/>
                  </a:lnTo>
                  <a:lnTo>
                    <a:pt x="12898" y="10051"/>
                  </a:lnTo>
                  <a:lnTo>
                    <a:pt x="12844" y="10375"/>
                  </a:lnTo>
                  <a:lnTo>
                    <a:pt x="12790" y="10699"/>
                  </a:lnTo>
                  <a:lnTo>
                    <a:pt x="12722" y="11009"/>
                  </a:lnTo>
                  <a:lnTo>
                    <a:pt x="12641" y="11306"/>
                  </a:lnTo>
                  <a:lnTo>
                    <a:pt x="12561" y="11589"/>
                  </a:lnTo>
                  <a:lnTo>
                    <a:pt x="12466" y="11873"/>
                  </a:lnTo>
                  <a:lnTo>
                    <a:pt x="12345" y="12129"/>
                  </a:lnTo>
                  <a:lnTo>
                    <a:pt x="12237" y="12385"/>
                  </a:lnTo>
                  <a:lnTo>
                    <a:pt x="12102" y="12628"/>
                  </a:lnTo>
                  <a:lnTo>
                    <a:pt x="11967" y="12871"/>
                  </a:lnTo>
                  <a:lnTo>
                    <a:pt x="11819" y="13087"/>
                  </a:lnTo>
                  <a:lnTo>
                    <a:pt x="11657" y="13303"/>
                  </a:lnTo>
                  <a:lnTo>
                    <a:pt x="11495" y="13505"/>
                  </a:lnTo>
                  <a:lnTo>
                    <a:pt x="11319" y="13680"/>
                  </a:lnTo>
                  <a:lnTo>
                    <a:pt x="11144" y="13869"/>
                  </a:lnTo>
                  <a:lnTo>
                    <a:pt x="10955" y="14031"/>
                  </a:lnTo>
                  <a:lnTo>
                    <a:pt x="10766" y="14180"/>
                  </a:lnTo>
                  <a:lnTo>
                    <a:pt x="10564" y="14328"/>
                  </a:lnTo>
                  <a:lnTo>
                    <a:pt x="10362" y="14449"/>
                  </a:lnTo>
                  <a:lnTo>
                    <a:pt x="10146" y="14571"/>
                  </a:lnTo>
                  <a:lnTo>
                    <a:pt x="9930" y="14679"/>
                  </a:lnTo>
                  <a:lnTo>
                    <a:pt x="9701" y="14773"/>
                  </a:lnTo>
                  <a:lnTo>
                    <a:pt x="9471" y="14854"/>
                  </a:lnTo>
                  <a:lnTo>
                    <a:pt x="9242" y="14922"/>
                  </a:lnTo>
                  <a:lnTo>
                    <a:pt x="8999" y="14976"/>
                  </a:lnTo>
                  <a:lnTo>
                    <a:pt x="8770" y="15030"/>
                  </a:lnTo>
                  <a:lnTo>
                    <a:pt x="8513" y="15057"/>
                  </a:lnTo>
                  <a:lnTo>
                    <a:pt x="8271" y="15084"/>
                  </a:lnTo>
                  <a:lnTo>
                    <a:pt x="8014" y="15084"/>
                  </a:lnTo>
                  <a:lnTo>
                    <a:pt x="7731" y="15070"/>
                  </a:lnTo>
                  <a:lnTo>
                    <a:pt x="7448" y="15043"/>
                  </a:lnTo>
                  <a:lnTo>
                    <a:pt x="7178" y="15003"/>
                  </a:lnTo>
                  <a:lnTo>
                    <a:pt x="6908" y="14949"/>
                  </a:lnTo>
                  <a:lnTo>
                    <a:pt x="6652" y="14868"/>
                  </a:lnTo>
                  <a:lnTo>
                    <a:pt x="6409" y="14787"/>
                  </a:lnTo>
                  <a:lnTo>
                    <a:pt x="6166" y="14679"/>
                  </a:lnTo>
                  <a:lnTo>
                    <a:pt x="5937" y="14571"/>
                  </a:lnTo>
                  <a:lnTo>
                    <a:pt x="5721" y="14436"/>
                  </a:lnTo>
                  <a:lnTo>
                    <a:pt x="5505" y="14288"/>
                  </a:lnTo>
                  <a:lnTo>
                    <a:pt x="5303" y="14139"/>
                  </a:lnTo>
                  <a:lnTo>
                    <a:pt x="5114" y="13977"/>
                  </a:lnTo>
                  <a:lnTo>
                    <a:pt x="4925" y="13788"/>
                  </a:lnTo>
                  <a:lnTo>
                    <a:pt x="4749" y="13600"/>
                  </a:lnTo>
                  <a:lnTo>
                    <a:pt x="4588" y="13411"/>
                  </a:lnTo>
                  <a:lnTo>
                    <a:pt x="4426" y="13195"/>
                  </a:lnTo>
                  <a:lnTo>
                    <a:pt x="4277" y="12979"/>
                  </a:lnTo>
                  <a:lnTo>
                    <a:pt x="4142" y="12763"/>
                  </a:lnTo>
                  <a:lnTo>
                    <a:pt x="4007" y="12520"/>
                  </a:lnTo>
                  <a:lnTo>
                    <a:pt x="3886" y="12291"/>
                  </a:lnTo>
                  <a:lnTo>
                    <a:pt x="3778" y="12035"/>
                  </a:lnTo>
                  <a:lnTo>
                    <a:pt x="3684" y="11778"/>
                  </a:lnTo>
                  <a:lnTo>
                    <a:pt x="3589" y="11522"/>
                  </a:lnTo>
                  <a:lnTo>
                    <a:pt x="3508" y="11266"/>
                  </a:lnTo>
                  <a:lnTo>
                    <a:pt x="3427" y="10996"/>
                  </a:lnTo>
                  <a:lnTo>
                    <a:pt x="3373" y="10726"/>
                  </a:lnTo>
                  <a:lnTo>
                    <a:pt x="3319" y="10443"/>
                  </a:lnTo>
                  <a:lnTo>
                    <a:pt x="3265" y="10173"/>
                  </a:lnTo>
                  <a:lnTo>
                    <a:pt x="3239" y="9890"/>
                  </a:lnTo>
                  <a:lnTo>
                    <a:pt x="3212" y="9606"/>
                  </a:lnTo>
                  <a:lnTo>
                    <a:pt x="3198" y="9323"/>
                  </a:lnTo>
                  <a:lnTo>
                    <a:pt x="3198" y="9040"/>
                  </a:lnTo>
                  <a:lnTo>
                    <a:pt x="3198" y="8635"/>
                  </a:lnTo>
                  <a:lnTo>
                    <a:pt x="3225" y="8244"/>
                  </a:lnTo>
                  <a:lnTo>
                    <a:pt x="3252" y="7880"/>
                  </a:lnTo>
                  <a:lnTo>
                    <a:pt x="3292" y="7515"/>
                  </a:lnTo>
                  <a:lnTo>
                    <a:pt x="3360" y="7178"/>
                  </a:lnTo>
                  <a:lnTo>
                    <a:pt x="3427" y="6841"/>
                  </a:lnTo>
                  <a:lnTo>
                    <a:pt x="3508" y="6530"/>
                  </a:lnTo>
                  <a:lnTo>
                    <a:pt x="3603" y="6234"/>
                  </a:lnTo>
                  <a:lnTo>
                    <a:pt x="3697" y="5950"/>
                  </a:lnTo>
                  <a:lnTo>
                    <a:pt x="3819" y="5667"/>
                  </a:lnTo>
                  <a:lnTo>
                    <a:pt x="3940" y="5411"/>
                  </a:lnTo>
                  <a:lnTo>
                    <a:pt x="4075" y="5168"/>
                  </a:lnTo>
                  <a:lnTo>
                    <a:pt x="4210" y="4939"/>
                  </a:lnTo>
                  <a:lnTo>
                    <a:pt x="4372" y="4723"/>
                  </a:lnTo>
                  <a:lnTo>
                    <a:pt x="4520" y="4507"/>
                  </a:lnTo>
                  <a:lnTo>
                    <a:pt x="4696" y="4318"/>
                  </a:lnTo>
                  <a:lnTo>
                    <a:pt x="4871" y="4143"/>
                  </a:lnTo>
                  <a:lnTo>
                    <a:pt x="5046" y="3967"/>
                  </a:lnTo>
                  <a:lnTo>
                    <a:pt x="5235" y="3819"/>
                  </a:lnTo>
                  <a:lnTo>
                    <a:pt x="5424" y="3670"/>
                  </a:lnTo>
                  <a:lnTo>
                    <a:pt x="5626" y="3549"/>
                  </a:lnTo>
                  <a:lnTo>
                    <a:pt x="5829" y="3428"/>
                  </a:lnTo>
                  <a:lnTo>
                    <a:pt x="6045" y="3320"/>
                  </a:lnTo>
                  <a:lnTo>
                    <a:pt x="6260" y="3225"/>
                  </a:lnTo>
                  <a:lnTo>
                    <a:pt x="6476" y="3144"/>
                  </a:lnTo>
                  <a:lnTo>
                    <a:pt x="6706" y="3077"/>
                  </a:lnTo>
                  <a:lnTo>
                    <a:pt x="6935" y="3009"/>
                  </a:lnTo>
                  <a:lnTo>
                    <a:pt x="7164" y="2969"/>
                  </a:lnTo>
                  <a:lnTo>
                    <a:pt x="7394" y="2928"/>
                  </a:lnTo>
                  <a:lnTo>
                    <a:pt x="7623" y="2901"/>
                  </a:lnTo>
                  <a:lnTo>
                    <a:pt x="7866" y="2888"/>
                  </a:lnTo>
                  <a:close/>
                  <a:moveTo>
                    <a:pt x="8770" y="1"/>
                  </a:moveTo>
                  <a:lnTo>
                    <a:pt x="8378" y="14"/>
                  </a:lnTo>
                  <a:lnTo>
                    <a:pt x="8001" y="41"/>
                  </a:lnTo>
                  <a:lnTo>
                    <a:pt x="7636" y="82"/>
                  </a:lnTo>
                  <a:lnTo>
                    <a:pt x="7286" y="149"/>
                  </a:lnTo>
                  <a:lnTo>
                    <a:pt x="6948" y="217"/>
                  </a:lnTo>
                  <a:lnTo>
                    <a:pt x="6638" y="311"/>
                  </a:lnTo>
                  <a:lnTo>
                    <a:pt x="6341" y="406"/>
                  </a:lnTo>
                  <a:lnTo>
                    <a:pt x="6058" y="514"/>
                  </a:lnTo>
                  <a:lnTo>
                    <a:pt x="5788" y="635"/>
                  </a:lnTo>
                  <a:lnTo>
                    <a:pt x="5532" y="770"/>
                  </a:lnTo>
                  <a:lnTo>
                    <a:pt x="5289" y="905"/>
                  </a:lnTo>
                  <a:lnTo>
                    <a:pt x="5060" y="1040"/>
                  </a:lnTo>
                  <a:lnTo>
                    <a:pt x="4844" y="1188"/>
                  </a:lnTo>
                  <a:lnTo>
                    <a:pt x="4642" y="1337"/>
                  </a:lnTo>
                  <a:lnTo>
                    <a:pt x="4453" y="1485"/>
                  </a:lnTo>
                  <a:lnTo>
                    <a:pt x="4277" y="1647"/>
                  </a:lnTo>
                  <a:lnTo>
                    <a:pt x="4115" y="1795"/>
                  </a:lnTo>
                  <a:lnTo>
                    <a:pt x="3967" y="1944"/>
                  </a:lnTo>
                  <a:lnTo>
                    <a:pt x="3697" y="2240"/>
                  </a:lnTo>
                  <a:lnTo>
                    <a:pt x="3481" y="2524"/>
                  </a:lnTo>
                  <a:lnTo>
                    <a:pt x="3306" y="2767"/>
                  </a:lnTo>
                  <a:lnTo>
                    <a:pt x="3171" y="2982"/>
                  </a:lnTo>
                  <a:lnTo>
                    <a:pt x="3090" y="3144"/>
                  </a:lnTo>
                  <a:lnTo>
                    <a:pt x="3009" y="3279"/>
                  </a:lnTo>
                  <a:lnTo>
                    <a:pt x="2942" y="3279"/>
                  </a:lnTo>
                  <a:lnTo>
                    <a:pt x="2982" y="3063"/>
                  </a:lnTo>
                  <a:lnTo>
                    <a:pt x="2996" y="2834"/>
                  </a:lnTo>
                  <a:lnTo>
                    <a:pt x="3009" y="2605"/>
                  </a:lnTo>
                  <a:lnTo>
                    <a:pt x="3009" y="2375"/>
                  </a:lnTo>
                  <a:lnTo>
                    <a:pt x="3009" y="1364"/>
                  </a:lnTo>
                  <a:lnTo>
                    <a:pt x="3009" y="1256"/>
                  </a:lnTo>
                  <a:lnTo>
                    <a:pt x="2996" y="1161"/>
                  </a:lnTo>
                  <a:lnTo>
                    <a:pt x="2969" y="1067"/>
                  </a:lnTo>
                  <a:lnTo>
                    <a:pt x="2942" y="972"/>
                  </a:lnTo>
                  <a:lnTo>
                    <a:pt x="2901" y="891"/>
                  </a:lnTo>
                  <a:lnTo>
                    <a:pt x="2861" y="810"/>
                  </a:lnTo>
                  <a:lnTo>
                    <a:pt x="2807" y="743"/>
                  </a:lnTo>
                  <a:lnTo>
                    <a:pt x="2739" y="676"/>
                  </a:lnTo>
                  <a:lnTo>
                    <a:pt x="2658" y="622"/>
                  </a:lnTo>
                  <a:lnTo>
                    <a:pt x="2577" y="568"/>
                  </a:lnTo>
                  <a:lnTo>
                    <a:pt x="2483" y="514"/>
                  </a:lnTo>
                  <a:lnTo>
                    <a:pt x="2389" y="487"/>
                  </a:lnTo>
                  <a:lnTo>
                    <a:pt x="2281" y="460"/>
                  </a:lnTo>
                  <a:lnTo>
                    <a:pt x="2159" y="433"/>
                  </a:lnTo>
                  <a:lnTo>
                    <a:pt x="2038" y="419"/>
                  </a:lnTo>
                  <a:lnTo>
                    <a:pt x="986" y="419"/>
                  </a:lnTo>
                  <a:lnTo>
                    <a:pt x="864" y="433"/>
                  </a:lnTo>
                  <a:lnTo>
                    <a:pt x="743" y="460"/>
                  </a:lnTo>
                  <a:lnTo>
                    <a:pt x="635" y="487"/>
                  </a:lnTo>
                  <a:lnTo>
                    <a:pt x="527" y="527"/>
                  </a:lnTo>
                  <a:lnTo>
                    <a:pt x="446" y="568"/>
                  </a:lnTo>
                  <a:lnTo>
                    <a:pt x="365" y="635"/>
                  </a:lnTo>
                  <a:lnTo>
                    <a:pt x="284" y="689"/>
                  </a:lnTo>
                  <a:lnTo>
                    <a:pt x="217" y="770"/>
                  </a:lnTo>
                  <a:lnTo>
                    <a:pt x="163" y="851"/>
                  </a:lnTo>
                  <a:lnTo>
                    <a:pt x="122" y="945"/>
                  </a:lnTo>
                  <a:lnTo>
                    <a:pt x="82" y="1040"/>
                  </a:lnTo>
                  <a:lnTo>
                    <a:pt x="41" y="1148"/>
                  </a:lnTo>
                  <a:lnTo>
                    <a:pt x="28" y="1269"/>
                  </a:lnTo>
                  <a:lnTo>
                    <a:pt x="14" y="1391"/>
                  </a:lnTo>
                  <a:lnTo>
                    <a:pt x="1" y="1525"/>
                  </a:lnTo>
                  <a:lnTo>
                    <a:pt x="1" y="23164"/>
                  </a:lnTo>
                  <a:lnTo>
                    <a:pt x="14" y="23299"/>
                  </a:lnTo>
                  <a:lnTo>
                    <a:pt x="28" y="23421"/>
                  </a:lnTo>
                  <a:lnTo>
                    <a:pt x="41" y="23542"/>
                  </a:lnTo>
                  <a:lnTo>
                    <a:pt x="82" y="23650"/>
                  </a:lnTo>
                  <a:lnTo>
                    <a:pt x="122" y="23758"/>
                  </a:lnTo>
                  <a:lnTo>
                    <a:pt x="163" y="23839"/>
                  </a:lnTo>
                  <a:lnTo>
                    <a:pt x="217" y="23920"/>
                  </a:lnTo>
                  <a:lnTo>
                    <a:pt x="284" y="24001"/>
                  </a:lnTo>
                  <a:lnTo>
                    <a:pt x="365" y="24068"/>
                  </a:lnTo>
                  <a:lnTo>
                    <a:pt x="446" y="24122"/>
                  </a:lnTo>
                  <a:lnTo>
                    <a:pt x="527" y="24176"/>
                  </a:lnTo>
                  <a:lnTo>
                    <a:pt x="635" y="24203"/>
                  </a:lnTo>
                  <a:lnTo>
                    <a:pt x="743" y="24244"/>
                  </a:lnTo>
                  <a:lnTo>
                    <a:pt x="864" y="24257"/>
                  </a:lnTo>
                  <a:lnTo>
                    <a:pt x="986" y="24271"/>
                  </a:lnTo>
                  <a:lnTo>
                    <a:pt x="1120" y="24284"/>
                  </a:lnTo>
                  <a:lnTo>
                    <a:pt x="2173" y="24284"/>
                  </a:lnTo>
                  <a:lnTo>
                    <a:pt x="2308" y="24271"/>
                  </a:lnTo>
                  <a:lnTo>
                    <a:pt x="2429" y="24257"/>
                  </a:lnTo>
                  <a:lnTo>
                    <a:pt x="2537" y="24244"/>
                  </a:lnTo>
                  <a:lnTo>
                    <a:pt x="2645" y="24203"/>
                  </a:lnTo>
                  <a:lnTo>
                    <a:pt x="2739" y="24176"/>
                  </a:lnTo>
                  <a:lnTo>
                    <a:pt x="2834" y="24122"/>
                  </a:lnTo>
                  <a:lnTo>
                    <a:pt x="2915" y="24068"/>
                  </a:lnTo>
                  <a:lnTo>
                    <a:pt x="2982" y="24001"/>
                  </a:lnTo>
                  <a:lnTo>
                    <a:pt x="3050" y="23920"/>
                  </a:lnTo>
                  <a:lnTo>
                    <a:pt x="3104" y="23839"/>
                  </a:lnTo>
                  <a:lnTo>
                    <a:pt x="3158" y="23758"/>
                  </a:lnTo>
                  <a:lnTo>
                    <a:pt x="3185" y="23650"/>
                  </a:lnTo>
                  <a:lnTo>
                    <a:pt x="3225" y="23542"/>
                  </a:lnTo>
                  <a:lnTo>
                    <a:pt x="3239" y="23421"/>
                  </a:lnTo>
                  <a:lnTo>
                    <a:pt x="3252" y="23299"/>
                  </a:lnTo>
                  <a:lnTo>
                    <a:pt x="3265" y="23164"/>
                  </a:lnTo>
                  <a:lnTo>
                    <a:pt x="3265" y="16379"/>
                  </a:lnTo>
                  <a:lnTo>
                    <a:pt x="3252" y="16001"/>
                  </a:lnTo>
                  <a:lnTo>
                    <a:pt x="3239" y="15623"/>
                  </a:lnTo>
                  <a:lnTo>
                    <a:pt x="3212" y="15259"/>
                  </a:lnTo>
                  <a:lnTo>
                    <a:pt x="3158" y="14881"/>
                  </a:lnTo>
                  <a:lnTo>
                    <a:pt x="3225" y="14881"/>
                  </a:lnTo>
                  <a:lnTo>
                    <a:pt x="3427" y="15232"/>
                  </a:lnTo>
                  <a:lnTo>
                    <a:pt x="3657" y="15569"/>
                  </a:lnTo>
                  <a:lnTo>
                    <a:pt x="3913" y="15879"/>
                  </a:lnTo>
                  <a:lnTo>
                    <a:pt x="4183" y="16176"/>
                  </a:lnTo>
                  <a:lnTo>
                    <a:pt x="4480" y="16446"/>
                  </a:lnTo>
                  <a:lnTo>
                    <a:pt x="4776" y="16702"/>
                  </a:lnTo>
                  <a:lnTo>
                    <a:pt x="5114" y="16932"/>
                  </a:lnTo>
                  <a:lnTo>
                    <a:pt x="5451" y="17148"/>
                  </a:lnTo>
                  <a:lnTo>
                    <a:pt x="5815" y="17336"/>
                  </a:lnTo>
                  <a:lnTo>
                    <a:pt x="6179" y="17498"/>
                  </a:lnTo>
                  <a:lnTo>
                    <a:pt x="6557" y="17633"/>
                  </a:lnTo>
                  <a:lnTo>
                    <a:pt x="6935" y="17741"/>
                  </a:lnTo>
                  <a:lnTo>
                    <a:pt x="7326" y="17822"/>
                  </a:lnTo>
                  <a:lnTo>
                    <a:pt x="7731" y="17890"/>
                  </a:lnTo>
                  <a:lnTo>
                    <a:pt x="8122" y="17917"/>
                  </a:lnTo>
                  <a:lnTo>
                    <a:pt x="8527" y="17917"/>
                  </a:lnTo>
                  <a:lnTo>
                    <a:pt x="8945" y="17903"/>
                  </a:lnTo>
                  <a:lnTo>
                    <a:pt x="9350" y="17876"/>
                  </a:lnTo>
                  <a:lnTo>
                    <a:pt x="9754" y="17822"/>
                  </a:lnTo>
                  <a:lnTo>
                    <a:pt x="10146" y="17755"/>
                  </a:lnTo>
                  <a:lnTo>
                    <a:pt x="10523" y="17660"/>
                  </a:lnTo>
                  <a:lnTo>
                    <a:pt x="10901" y="17552"/>
                  </a:lnTo>
                  <a:lnTo>
                    <a:pt x="11265" y="17431"/>
                  </a:lnTo>
                  <a:lnTo>
                    <a:pt x="11616" y="17282"/>
                  </a:lnTo>
                  <a:lnTo>
                    <a:pt x="11967" y="17121"/>
                  </a:lnTo>
                  <a:lnTo>
                    <a:pt x="12304" y="16932"/>
                  </a:lnTo>
                  <a:lnTo>
                    <a:pt x="12628" y="16729"/>
                  </a:lnTo>
                  <a:lnTo>
                    <a:pt x="12938" y="16514"/>
                  </a:lnTo>
                  <a:lnTo>
                    <a:pt x="13249" y="16284"/>
                  </a:lnTo>
                  <a:lnTo>
                    <a:pt x="13532" y="16028"/>
                  </a:lnTo>
                  <a:lnTo>
                    <a:pt x="13815" y="15772"/>
                  </a:lnTo>
                  <a:lnTo>
                    <a:pt x="14071" y="15475"/>
                  </a:lnTo>
                  <a:lnTo>
                    <a:pt x="14328" y="15178"/>
                  </a:lnTo>
                  <a:lnTo>
                    <a:pt x="14557" y="14868"/>
                  </a:lnTo>
                  <a:lnTo>
                    <a:pt x="14786" y="14530"/>
                  </a:lnTo>
                  <a:lnTo>
                    <a:pt x="15002" y="14193"/>
                  </a:lnTo>
                  <a:lnTo>
                    <a:pt x="15191" y="13829"/>
                  </a:lnTo>
                  <a:lnTo>
                    <a:pt x="15380" y="13451"/>
                  </a:lnTo>
                  <a:lnTo>
                    <a:pt x="15542" y="13060"/>
                  </a:lnTo>
                  <a:lnTo>
                    <a:pt x="15690" y="12655"/>
                  </a:lnTo>
                  <a:lnTo>
                    <a:pt x="15825" y="12237"/>
                  </a:lnTo>
                  <a:lnTo>
                    <a:pt x="15933" y="11805"/>
                  </a:lnTo>
                  <a:lnTo>
                    <a:pt x="16041" y="11374"/>
                  </a:lnTo>
                  <a:lnTo>
                    <a:pt x="16122" y="10915"/>
                  </a:lnTo>
                  <a:lnTo>
                    <a:pt x="16190" y="10443"/>
                  </a:lnTo>
                  <a:lnTo>
                    <a:pt x="16230" y="9957"/>
                  </a:lnTo>
                  <a:lnTo>
                    <a:pt x="16257" y="9471"/>
                  </a:lnTo>
                  <a:lnTo>
                    <a:pt x="16270" y="8959"/>
                  </a:lnTo>
                  <a:lnTo>
                    <a:pt x="16257" y="8473"/>
                  </a:lnTo>
                  <a:lnTo>
                    <a:pt x="16243" y="7987"/>
                  </a:lnTo>
                  <a:lnTo>
                    <a:pt x="16190" y="7515"/>
                  </a:lnTo>
                  <a:lnTo>
                    <a:pt x="16136" y="7057"/>
                  </a:lnTo>
                  <a:lnTo>
                    <a:pt x="16068" y="6598"/>
                  </a:lnTo>
                  <a:lnTo>
                    <a:pt x="15974" y="6166"/>
                  </a:lnTo>
                  <a:lnTo>
                    <a:pt x="15866" y="5734"/>
                  </a:lnTo>
                  <a:lnTo>
                    <a:pt x="15744" y="5316"/>
                  </a:lnTo>
                  <a:lnTo>
                    <a:pt x="15609" y="4925"/>
                  </a:lnTo>
                  <a:lnTo>
                    <a:pt x="15461" y="4534"/>
                  </a:lnTo>
                  <a:lnTo>
                    <a:pt x="15286" y="4156"/>
                  </a:lnTo>
                  <a:lnTo>
                    <a:pt x="15110" y="3792"/>
                  </a:lnTo>
                  <a:lnTo>
                    <a:pt x="14908" y="3441"/>
                  </a:lnTo>
                  <a:lnTo>
                    <a:pt x="14706" y="3117"/>
                  </a:lnTo>
                  <a:lnTo>
                    <a:pt x="14476" y="2794"/>
                  </a:lnTo>
                  <a:lnTo>
                    <a:pt x="14247" y="2497"/>
                  </a:lnTo>
                  <a:lnTo>
                    <a:pt x="13991" y="2200"/>
                  </a:lnTo>
                  <a:lnTo>
                    <a:pt x="13734" y="1930"/>
                  </a:lnTo>
                  <a:lnTo>
                    <a:pt x="13451" y="1674"/>
                  </a:lnTo>
                  <a:lnTo>
                    <a:pt x="13168" y="1444"/>
                  </a:lnTo>
                  <a:lnTo>
                    <a:pt x="12857" y="1215"/>
                  </a:lnTo>
                  <a:lnTo>
                    <a:pt x="12547" y="1013"/>
                  </a:lnTo>
                  <a:lnTo>
                    <a:pt x="12223" y="824"/>
                  </a:lnTo>
                  <a:lnTo>
                    <a:pt x="11873" y="662"/>
                  </a:lnTo>
                  <a:lnTo>
                    <a:pt x="11535" y="500"/>
                  </a:lnTo>
                  <a:lnTo>
                    <a:pt x="11171" y="379"/>
                  </a:lnTo>
                  <a:lnTo>
                    <a:pt x="10793" y="257"/>
                  </a:lnTo>
                  <a:lnTo>
                    <a:pt x="10416" y="176"/>
                  </a:lnTo>
                  <a:lnTo>
                    <a:pt x="10011" y="95"/>
                  </a:lnTo>
                  <a:lnTo>
                    <a:pt x="9606" y="41"/>
                  </a:lnTo>
                  <a:lnTo>
                    <a:pt x="9188" y="14"/>
                  </a:lnTo>
                  <a:lnTo>
                    <a:pt x="8770" y="1"/>
                  </a:lnTo>
                  <a:close/>
                </a:path>
              </a:pathLst>
            </a:custGeom>
            <a:solidFill>
              <a:srgbClr val="1E24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0" name="Google Shape;2100;p181"/>
            <p:cNvSpPr/>
            <p:nvPr/>
          </p:nvSpPr>
          <p:spPr>
            <a:xfrm>
              <a:off x="1845925" y="401000"/>
              <a:ext cx="406775" cy="607125"/>
            </a:xfrm>
            <a:custGeom>
              <a:rect b="b" l="l" r="r" t="t"/>
              <a:pathLst>
                <a:path extrusionOk="0" h="24285" w="16271">
                  <a:moveTo>
                    <a:pt x="8365" y="2888"/>
                  </a:moveTo>
                  <a:lnTo>
                    <a:pt x="8621" y="2915"/>
                  </a:lnTo>
                  <a:lnTo>
                    <a:pt x="8877" y="2942"/>
                  </a:lnTo>
                  <a:lnTo>
                    <a:pt x="9134" y="2996"/>
                  </a:lnTo>
                  <a:lnTo>
                    <a:pt x="9376" y="3050"/>
                  </a:lnTo>
                  <a:lnTo>
                    <a:pt x="9606" y="3131"/>
                  </a:lnTo>
                  <a:lnTo>
                    <a:pt x="9835" y="3212"/>
                  </a:lnTo>
                  <a:lnTo>
                    <a:pt x="10064" y="3320"/>
                  </a:lnTo>
                  <a:lnTo>
                    <a:pt x="10280" y="3428"/>
                  </a:lnTo>
                  <a:lnTo>
                    <a:pt x="10483" y="3549"/>
                  </a:lnTo>
                  <a:lnTo>
                    <a:pt x="10685" y="3684"/>
                  </a:lnTo>
                  <a:lnTo>
                    <a:pt x="10887" y="3832"/>
                  </a:lnTo>
                  <a:lnTo>
                    <a:pt x="11076" y="3994"/>
                  </a:lnTo>
                  <a:lnTo>
                    <a:pt x="11252" y="4170"/>
                  </a:lnTo>
                  <a:lnTo>
                    <a:pt x="11427" y="4358"/>
                  </a:lnTo>
                  <a:lnTo>
                    <a:pt x="11589" y="4547"/>
                  </a:lnTo>
                  <a:lnTo>
                    <a:pt x="11751" y="4750"/>
                  </a:lnTo>
                  <a:lnTo>
                    <a:pt x="11899" y="4966"/>
                  </a:lnTo>
                  <a:lnTo>
                    <a:pt x="12034" y="5195"/>
                  </a:lnTo>
                  <a:lnTo>
                    <a:pt x="12169" y="5424"/>
                  </a:lnTo>
                  <a:lnTo>
                    <a:pt x="12290" y="5681"/>
                  </a:lnTo>
                  <a:lnTo>
                    <a:pt x="12398" y="5937"/>
                  </a:lnTo>
                  <a:lnTo>
                    <a:pt x="12493" y="6193"/>
                  </a:lnTo>
                  <a:lnTo>
                    <a:pt x="12587" y="6476"/>
                  </a:lnTo>
                  <a:lnTo>
                    <a:pt x="12668" y="6760"/>
                  </a:lnTo>
                  <a:lnTo>
                    <a:pt x="12749" y="7057"/>
                  </a:lnTo>
                  <a:lnTo>
                    <a:pt x="12803" y="7353"/>
                  </a:lnTo>
                  <a:lnTo>
                    <a:pt x="12857" y="7664"/>
                  </a:lnTo>
                  <a:lnTo>
                    <a:pt x="12897" y="7987"/>
                  </a:lnTo>
                  <a:lnTo>
                    <a:pt x="12924" y="8325"/>
                  </a:lnTo>
                  <a:lnTo>
                    <a:pt x="12938" y="8648"/>
                  </a:lnTo>
                  <a:lnTo>
                    <a:pt x="12951" y="8999"/>
                  </a:lnTo>
                  <a:lnTo>
                    <a:pt x="12938" y="9363"/>
                  </a:lnTo>
                  <a:lnTo>
                    <a:pt x="12924" y="9714"/>
                  </a:lnTo>
                  <a:lnTo>
                    <a:pt x="12884" y="10051"/>
                  </a:lnTo>
                  <a:lnTo>
                    <a:pt x="12843" y="10375"/>
                  </a:lnTo>
                  <a:lnTo>
                    <a:pt x="12789" y="10699"/>
                  </a:lnTo>
                  <a:lnTo>
                    <a:pt x="12722" y="11009"/>
                  </a:lnTo>
                  <a:lnTo>
                    <a:pt x="12641" y="11306"/>
                  </a:lnTo>
                  <a:lnTo>
                    <a:pt x="12560" y="11589"/>
                  </a:lnTo>
                  <a:lnTo>
                    <a:pt x="12452" y="11873"/>
                  </a:lnTo>
                  <a:lnTo>
                    <a:pt x="12344" y="12129"/>
                  </a:lnTo>
                  <a:lnTo>
                    <a:pt x="12223" y="12385"/>
                  </a:lnTo>
                  <a:lnTo>
                    <a:pt x="12101" y="12628"/>
                  </a:lnTo>
                  <a:lnTo>
                    <a:pt x="11953" y="12871"/>
                  </a:lnTo>
                  <a:lnTo>
                    <a:pt x="11818" y="13087"/>
                  </a:lnTo>
                  <a:lnTo>
                    <a:pt x="11656" y="13303"/>
                  </a:lnTo>
                  <a:lnTo>
                    <a:pt x="11494" y="13505"/>
                  </a:lnTo>
                  <a:lnTo>
                    <a:pt x="11319" y="13680"/>
                  </a:lnTo>
                  <a:lnTo>
                    <a:pt x="11144" y="13869"/>
                  </a:lnTo>
                  <a:lnTo>
                    <a:pt x="10955" y="14031"/>
                  </a:lnTo>
                  <a:lnTo>
                    <a:pt x="10766" y="14180"/>
                  </a:lnTo>
                  <a:lnTo>
                    <a:pt x="10564" y="14328"/>
                  </a:lnTo>
                  <a:lnTo>
                    <a:pt x="10361" y="14449"/>
                  </a:lnTo>
                  <a:lnTo>
                    <a:pt x="10145" y="14571"/>
                  </a:lnTo>
                  <a:lnTo>
                    <a:pt x="9929" y="14679"/>
                  </a:lnTo>
                  <a:lnTo>
                    <a:pt x="9700" y="14773"/>
                  </a:lnTo>
                  <a:lnTo>
                    <a:pt x="9471" y="14854"/>
                  </a:lnTo>
                  <a:lnTo>
                    <a:pt x="9241" y="14922"/>
                  </a:lnTo>
                  <a:lnTo>
                    <a:pt x="8999" y="14976"/>
                  </a:lnTo>
                  <a:lnTo>
                    <a:pt x="8756" y="15030"/>
                  </a:lnTo>
                  <a:lnTo>
                    <a:pt x="8513" y="15057"/>
                  </a:lnTo>
                  <a:lnTo>
                    <a:pt x="8270" y="15084"/>
                  </a:lnTo>
                  <a:lnTo>
                    <a:pt x="8014" y="15084"/>
                  </a:lnTo>
                  <a:lnTo>
                    <a:pt x="7731" y="15070"/>
                  </a:lnTo>
                  <a:lnTo>
                    <a:pt x="7447" y="15043"/>
                  </a:lnTo>
                  <a:lnTo>
                    <a:pt x="7164" y="15003"/>
                  </a:lnTo>
                  <a:lnTo>
                    <a:pt x="6908" y="14949"/>
                  </a:lnTo>
                  <a:lnTo>
                    <a:pt x="6651" y="14868"/>
                  </a:lnTo>
                  <a:lnTo>
                    <a:pt x="6408" y="14787"/>
                  </a:lnTo>
                  <a:lnTo>
                    <a:pt x="6166" y="14679"/>
                  </a:lnTo>
                  <a:lnTo>
                    <a:pt x="5936" y="14571"/>
                  </a:lnTo>
                  <a:lnTo>
                    <a:pt x="5707" y="14436"/>
                  </a:lnTo>
                  <a:lnTo>
                    <a:pt x="5505" y="14288"/>
                  </a:lnTo>
                  <a:lnTo>
                    <a:pt x="5302" y="14139"/>
                  </a:lnTo>
                  <a:lnTo>
                    <a:pt x="5100" y="13977"/>
                  </a:lnTo>
                  <a:lnTo>
                    <a:pt x="4924" y="13788"/>
                  </a:lnTo>
                  <a:lnTo>
                    <a:pt x="4749" y="13600"/>
                  </a:lnTo>
                  <a:lnTo>
                    <a:pt x="4574" y="13411"/>
                  </a:lnTo>
                  <a:lnTo>
                    <a:pt x="4425" y="13195"/>
                  </a:lnTo>
                  <a:lnTo>
                    <a:pt x="4263" y="12979"/>
                  </a:lnTo>
                  <a:lnTo>
                    <a:pt x="4129" y="12763"/>
                  </a:lnTo>
                  <a:lnTo>
                    <a:pt x="4007" y="12520"/>
                  </a:lnTo>
                  <a:lnTo>
                    <a:pt x="3886" y="12291"/>
                  </a:lnTo>
                  <a:lnTo>
                    <a:pt x="3764" y="12035"/>
                  </a:lnTo>
                  <a:lnTo>
                    <a:pt x="3670" y="11778"/>
                  </a:lnTo>
                  <a:lnTo>
                    <a:pt x="3575" y="11522"/>
                  </a:lnTo>
                  <a:lnTo>
                    <a:pt x="3494" y="11266"/>
                  </a:lnTo>
                  <a:lnTo>
                    <a:pt x="3414" y="10996"/>
                  </a:lnTo>
                  <a:lnTo>
                    <a:pt x="3346" y="10726"/>
                  </a:lnTo>
                  <a:lnTo>
                    <a:pt x="3292" y="10443"/>
                  </a:lnTo>
                  <a:lnTo>
                    <a:pt x="3252" y="10173"/>
                  </a:lnTo>
                  <a:lnTo>
                    <a:pt x="3211" y="9890"/>
                  </a:lnTo>
                  <a:lnTo>
                    <a:pt x="3184" y="9606"/>
                  </a:lnTo>
                  <a:lnTo>
                    <a:pt x="3171" y="9323"/>
                  </a:lnTo>
                  <a:lnTo>
                    <a:pt x="3171" y="9040"/>
                  </a:lnTo>
                  <a:lnTo>
                    <a:pt x="3171" y="8635"/>
                  </a:lnTo>
                  <a:lnTo>
                    <a:pt x="3198" y="8244"/>
                  </a:lnTo>
                  <a:lnTo>
                    <a:pt x="3225" y="7880"/>
                  </a:lnTo>
                  <a:lnTo>
                    <a:pt x="3279" y="7515"/>
                  </a:lnTo>
                  <a:lnTo>
                    <a:pt x="3333" y="7178"/>
                  </a:lnTo>
                  <a:lnTo>
                    <a:pt x="3400" y="6841"/>
                  </a:lnTo>
                  <a:lnTo>
                    <a:pt x="3481" y="6530"/>
                  </a:lnTo>
                  <a:lnTo>
                    <a:pt x="3575" y="6234"/>
                  </a:lnTo>
                  <a:lnTo>
                    <a:pt x="3683" y="5950"/>
                  </a:lnTo>
                  <a:lnTo>
                    <a:pt x="3791" y="5681"/>
                  </a:lnTo>
                  <a:lnTo>
                    <a:pt x="3913" y="5411"/>
                  </a:lnTo>
                  <a:lnTo>
                    <a:pt x="4048" y="5168"/>
                  </a:lnTo>
                  <a:lnTo>
                    <a:pt x="4196" y="4939"/>
                  </a:lnTo>
                  <a:lnTo>
                    <a:pt x="4344" y="4723"/>
                  </a:lnTo>
                  <a:lnTo>
                    <a:pt x="4506" y="4520"/>
                  </a:lnTo>
                  <a:lnTo>
                    <a:pt x="4668" y="4318"/>
                  </a:lnTo>
                  <a:lnTo>
                    <a:pt x="4844" y="4143"/>
                  </a:lnTo>
                  <a:lnTo>
                    <a:pt x="5032" y="3981"/>
                  </a:lnTo>
                  <a:lnTo>
                    <a:pt x="5221" y="3819"/>
                  </a:lnTo>
                  <a:lnTo>
                    <a:pt x="5410" y="3684"/>
                  </a:lnTo>
                  <a:lnTo>
                    <a:pt x="5612" y="3549"/>
                  </a:lnTo>
                  <a:lnTo>
                    <a:pt x="5815" y="3428"/>
                  </a:lnTo>
                  <a:lnTo>
                    <a:pt x="6031" y="3320"/>
                  </a:lnTo>
                  <a:lnTo>
                    <a:pt x="6247" y="3225"/>
                  </a:lnTo>
                  <a:lnTo>
                    <a:pt x="6462" y="3144"/>
                  </a:lnTo>
                  <a:lnTo>
                    <a:pt x="6692" y="3077"/>
                  </a:lnTo>
                  <a:lnTo>
                    <a:pt x="6921" y="3023"/>
                  </a:lnTo>
                  <a:lnTo>
                    <a:pt x="7150" y="2969"/>
                  </a:lnTo>
                  <a:lnTo>
                    <a:pt x="7380" y="2928"/>
                  </a:lnTo>
                  <a:lnTo>
                    <a:pt x="7623" y="2901"/>
                  </a:lnTo>
                  <a:lnTo>
                    <a:pt x="7865" y="2888"/>
                  </a:lnTo>
                  <a:close/>
                  <a:moveTo>
                    <a:pt x="8769" y="1"/>
                  </a:moveTo>
                  <a:lnTo>
                    <a:pt x="8365" y="14"/>
                  </a:lnTo>
                  <a:lnTo>
                    <a:pt x="7987" y="41"/>
                  </a:lnTo>
                  <a:lnTo>
                    <a:pt x="7623" y="82"/>
                  </a:lnTo>
                  <a:lnTo>
                    <a:pt x="7285" y="149"/>
                  </a:lnTo>
                  <a:lnTo>
                    <a:pt x="6948" y="217"/>
                  </a:lnTo>
                  <a:lnTo>
                    <a:pt x="6638" y="311"/>
                  </a:lnTo>
                  <a:lnTo>
                    <a:pt x="6341" y="406"/>
                  </a:lnTo>
                  <a:lnTo>
                    <a:pt x="6044" y="514"/>
                  </a:lnTo>
                  <a:lnTo>
                    <a:pt x="5774" y="635"/>
                  </a:lnTo>
                  <a:lnTo>
                    <a:pt x="5518" y="770"/>
                  </a:lnTo>
                  <a:lnTo>
                    <a:pt x="5289" y="905"/>
                  </a:lnTo>
                  <a:lnTo>
                    <a:pt x="5059" y="1040"/>
                  </a:lnTo>
                  <a:lnTo>
                    <a:pt x="4844" y="1188"/>
                  </a:lnTo>
                  <a:lnTo>
                    <a:pt x="4641" y="1337"/>
                  </a:lnTo>
                  <a:lnTo>
                    <a:pt x="4452" y="1485"/>
                  </a:lnTo>
                  <a:lnTo>
                    <a:pt x="4277" y="1647"/>
                  </a:lnTo>
                  <a:lnTo>
                    <a:pt x="4115" y="1795"/>
                  </a:lnTo>
                  <a:lnTo>
                    <a:pt x="3967" y="1944"/>
                  </a:lnTo>
                  <a:lnTo>
                    <a:pt x="3697" y="2240"/>
                  </a:lnTo>
                  <a:lnTo>
                    <a:pt x="3481" y="2524"/>
                  </a:lnTo>
                  <a:lnTo>
                    <a:pt x="3306" y="2767"/>
                  </a:lnTo>
                  <a:lnTo>
                    <a:pt x="3171" y="2982"/>
                  </a:lnTo>
                  <a:lnTo>
                    <a:pt x="3076" y="3144"/>
                  </a:lnTo>
                  <a:lnTo>
                    <a:pt x="3009" y="3279"/>
                  </a:lnTo>
                  <a:lnTo>
                    <a:pt x="2941" y="3279"/>
                  </a:lnTo>
                  <a:lnTo>
                    <a:pt x="2968" y="3063"/>
                  </a:lnTo>
                  <a:lnTo>
                    <a:pt x="2995" y="2834"/>
                  </a:lnTo>
                  <a:lnTo>
                    <a:pt x="3009" y="2605"/>
                  </a:lnTo>
                  <a:lnTo>
                    <a:pt x="3009" y="2375"/>
                  </a:lnTo>
                  <a:lnTo>
                    <a:pt x="3009" y="1364"/>
                  </a:lnTo>
                  <a:lnTo>
                    <a:pt x="3009" y="1256"/>
                  </a:lnTo>
                  <a:lnTo>
                    <a:pt x="2995" y="1161"/>
                  </a:lnTo>
                  <a:lnTo>
                    <a:pt x="2968" y="1067"/>
                  </a:lnTo>
                  <a:lnTo>
                    <a:pt x="2941" y="972"/>
                  </a:lnTo>
                  <a:lnTo>
                    <a:pt x="2901" y="891"/>
                  </a:lnTo>
                  <a:lnTo>
                    <a:pt x="2847" y="810"/>
                  </a:lnTo>
                  <a:lnTo>
                    <a:pt x="2793" y="743"/>
                  </a:lnTo>
                  <a:lnTo>
                    <a:pt x="2725" y="676"/>
                  </a:lnTo>
                  <a:lnTo>
                    <a:pt x="2658" y="622"/>
                  </a:lnTo>
                  <a:lnTo>
                    <a:pt x="2577" y="568"/>
                  </a:lnTo>
                  <a:lnTo>
                    <a:pt x="2483" y="514"/>
                  </a:lnTo>
                  <a:lnTo>
                    <a:pt x="2388" y="487"/>
                  </a:lnTo>
                  <a:lnTo>
                    <a:pt x="2280" y="460"/>
                  </a:lnTo>
                  <a:lnTo>
                    <a:pt x="2159" y="433"/>
                  </a:lnTo>
                  <a:lnTo>
                    <a:pt x="2037" y="419"/>
                  </a:lnTo>
                  <a:lnTo>
                    <a:pt x="985" y="419"/>
                  </a:lnTo>
                  <a:lnTo>
                    <a:pt x="850" y="433"/>
                  </a:lnTo>
                  <a:lnTo>
                    <a:pt x="742" y="460"/>
                  </a:lnTo>
                  <a:lnTo>
                    <a:pt x="634" y="487"/>
                  </a:lnTo>
                  <a:lnTo>
                    <a:pt x="527" y="527"/>
                  </a:lnTo>
                  <a:lnTo>
                    <a:pt x="432" y="568"/>
                  </a:lnTo>
                  <a:lnTo>
                    <a:pt x="351" y="635"/>
                  </a:lnTo>
                  <a:lnTo>
                    <a:pt x="284" y="689"/>
                  </a:lnTo>
                  <a:lnTo>
                    <a:pt x="216" y="770"/>
                  </a:lnTo>
                  <a:lnTo>
                    <a:pt x="162" y="851"/>
                  </a:lnTo>
                  <a:lnTo>
                    <a:pt x="108" y="945"/>
                  </a:lnTo>
                  <a:lnTo>
                    <a:pt x="68" y="1040"/>
                  </a:lnTo>
                  <a:lnTo>
                    <a:pt x="41" y="1148"/>
                  </a:lnTo>
                  <a:lnTo>
                    <a:pt x="27" y="1269"/>
                  </a:lnTo>
                  <a:lnTo>
                    <a:pt x="14" y="1391"/>
                  </a:lnTo>
                  <a:lnTo>
                    <a:pt x="0" y="1525"/>
                  </a:lnTo>
                  <a:lnTo>
                    <a:pt x="14" y="23164"/>
                  </a:lnTo>
                  <a:lnTo>
                    <a:pt x="14" y="23299"/>
                  </a:lnTo>
                  <a:lnTo>
                    <a:pt x="27" y="23421"/>
                  </a:lnTo>
                  <a:lnTo>
                    <a:pt x="54" y="23542"/>
                  </a:lnTo>
                  <a:lnTo>
                    <a:pt x="81" y="23650"/>
                  </a:lnTo>
                  <a:lnTo>
                    <a:pt x="122" y="23758"/>
                  </a:lnTo>
                  <a:lnTo>
                    <a:pt x="162" y="23839"/>
                  </a:lnTo>
                  <a:lnTo>
                    <a:pt x="230" y="23920"/>
                  </a:lnTo>
                  <a:lnTo>
                    <a:pt x="297" y="24001"/>
                  </a:lnTo>
                  <a:lnTo>
                    <a:pt x="365" y="24068"/>
                  </a:lnTo>
                  <a:lnTo>
                    <a:pt x="446" y="24122"/>
                  </a:lnTo>
                  <a:lnTo>
                    <a:pt x="540" y="24176"/>
                  </a:lnTo>
                  <a:lnTo>
                    <a:pt x="634" y="24203"/>
                  </a:lnTo>
                  <a:lnTo>
                    <a:pt x="742" y="24244"/>
                  </a:lnTo>
                  <a:lnTo>
                    <a:pt x="864" y="24257"/>
                  </a:lnTo>
                  <a:lnTo>
                    <a:pt x="985" y="24271"/>
                  </a:lnTo>
                  <a:lnTo>
                    <a:pt x="1134" y="24284"/>
                  </a:lnTo>
                  <a:lnTo>
                    <a:pt x="2172" y="24284"/>
                  </a:lnTo>
                  <a:lnTo>
                    <a:pt x="2307" y="24271"/>
                  </a:lnTo>
                  <a:lnTo>
                    <a:pt x="2429" y="24257"/>
                  </a:lnTo>
                  <a:lnTo>
                    <a:pt x="2537" y="24244"/>
                  </a:lnTo>
                  <a:lnTo>
                    <a:pt x="2645" y="24203"/>
                  </a:lnTo>
                  <a:lnTo>
                    <a:pt x="2739" y="24176"/>
                  </a:lnTo>
                  <a:lnTo>
                    <a:pt x="2833" y="24122"/>
                  </a:lnTo>
                  <a:lnTo>
                    <a:pt x="2914" y="24068"/>
                  </a:lnTo>
                  <a:lnTo>
                    <a:pt x="2982" y="24001"/>
                  </a:lnTo>
                  <a:lnTo>
                    <a:pt x="3049" y="23920"/>
                  </a:lnTo>
                  <a:lnTo>
                    <a:pt x="3103" y="23839"/>
                  </a:lnTo>
                  <a:lnTo>
                    <a:pt x="3144" y="23758"/>
                  </a:lnTo>
                  <a:lnTo>
                    <a:pt x="3184" y="23650"/>
                  </a:lnTo>
                  <a:lnTo>
                    <a:pt x="3211" y="23542"/>
                  </a:lnTo>
                  <a:lnTo>
                    <a:pt x="3238" y="23421"/>
                  </a:lnTo>
                  <a:lnTo>
                    <a:pt x="3252" y="23299"/>
                  </a:lnTo>
                  <a:lnTo>
                    <a:pt x="3252" y="23164"/>
                  </a:lnTo>
                  <a:lnTo>
                    <a:pt x="3252" y="16379"/>
                  </a:lnTo>
                  <a:lnTo>
                    <a:pt x="3252" y="16001"/>
                  </a:lnTo>
                  <a:lnTo>
                    <a:pt x="3238" y="15623"/>
                  </a:lnTo>
                  <a:lnTo>
                    <a:pt x="3198" y="15259"/>
                  </a:lnTo>
                  <a:lnTo>
                    <a:pt x="3157" y="14881"/>
                  </a:lnTo>
                  <a:lnTo>
                    <a:pt x="3225" y="14881"/>
                  </a:lnTo>
                  <a:lnTo>
                    <a:pt x="3427" y="15232"/>
                  </a:lnTo>
                  <a:lnTo>
                    <a:pt x="3656" y="15569"/>
                  </a:lnTo>
                  <a:lnTo>
                    <a:pt x="3913" y="15879"/>
                  </a:lnTo>
                  <a:lnTo>
                    <a:pt x="4182" y="16176"/>
                  </a:lnTo>
                  <a:lnTo>
                    <a:pt x="4466" y="16446"/>
                  </a:lnTo>
                  <a:lnTo>
                    <a:pt x="4776" y="16702"/>
                  </a:lnTo>
                  <a:lnTo>
                    <a:pt x="5100" y="16932"/>
                  </a:lnTo>
                  <a:lnTo>
                    <a:pt x="5451" y="17148"/>
                  </a:lnTo>
                  <a:lnTo>
                    <a:pt x="5801" y="17336"/>
                  </a:lnTo>
                  <a:lnTo>
                    <a:pt x="6179" y="17498"/>
                  </a:lnTo>
                  <a:lnTo>
                    <a:pt x="6543" y="17633"/>
                  </a:lnTo>
                  <a:lnTo>
                    <a:pt x="6935" y="17741"/>
                  </a:lnTo>
                  <a:lnTo>
                    <a:pt x="7326" y="17822"/>
                  </a:lnTo>
                  <a:lnTo>
                    <a:pt x="7717" y="17890"/>
                  </a:lnTo>
                  <a:lnTo>
                    <a:pt x="8122" y="17917"/>
                  </a:lnTo>
                  <a:lnTo>
                    <a:pt x="8526" y="17917"/>
                  </a:lnTo>
                  <a:lnTo>
                    <a:pt x="8945" y="17903"/>
                  </a:lnTo>
                  <a:lnTo>
                    <a:pt x="9349" y="17876"/>
                  </a:lnTo>
                  <a:lnTo>
                    <a:pt x="9754" y="17822"/>
                  </a:lnTo>
                  <a:lnTo>
                    <a:pt x="10145" y="17755"/>
                  </a:lnTo>
                  <a:lnTo>
                    <a:pt x="10523" y="17660"/>
                  </a:lnTo>
                  <a:lnTo>
                    <a:pt x="10901" y="17552"/>
                  </a:lnTo>
                  <a:lnTo>
                    <a:pt x="11265" y="17431"/>
                  </a:lnTo>
                  <a:lnTo>
                    <a:pt x="11616" y="17282"/>
                  </a:lnTo>
                  <a:lnTo>
                    <a:pt x="11967" y="17121"/>
                  </a:lnTo>
                  <a:lnTo>
                    <a:pt x="12304" y="16932"/>
                  </a:lnTo>
                  <a:lnTo>
                    <a:pt x="12628" y="16729"/>
                  </a:lnTo>
                  <a:lnTo>
                    <a:pt x="12938" y="16514"/>
                  </a:lnTo>
                  <a:lnTo>
                    <a:pt x="13235" y="16284"/>
                  </a:lnTo>
                  <a:lnTo>
                    <a:pt x="13531" y="16028"/>
                  </a:lnTo>
                  <a:lnTo>
                    <a:pt x="13801" y="15772"/>
                  </a:lnTo>
                  <a:lnTo>
                    <a:pt x="14071" y="15475"/>
                  </a:lnTo>
                  <a:lnTo>
                    <a:pt x="14327" y="15178"/>
                  </a:lnTo>
                  <a:lnTo>
                    <a:pt x="14557" y="14868"/>
                  </a:lnTo>
                  <a:lnTo>
                    <a:pt x="14786" y="14530"/>
                  </a:lnTo>
                  <a:lnTo>
                    <a:pt x="15002" y="14193"/>
                  </a:lnTo>
                  <a:lnTo>
                    <a:pt x="15191" y="13829"/>
                  </a:lnTo>
                  <a:lnTo>
                    <a:pt x="15366" y="13451"/>
                  </a:lnTo>
                  <a:lnTo>
                    <a:pt x="15542" y="13060"/>
                  </a:lnTo>
                  <a:lnTo>
                    <a:pt x="15690" y="12655"/>
                  </a:lnTo>
                  <a:lnTo>
                    <a:pt x="15825" y="12237"/>
                  </a:lnTo>
                  <a:lnTo>
                    <a:pt x="15933" y="11805"/>
                  </a:lnTo>
                  <a:lnTo>
                    <a:pt x="16041" y="11374"/>
                  </a:lnTo>
                  <a:lnTo>
                    <a:pt x="16122" y="10915"/>
                  </a:lnTo>
                  <a:lnTo>
                    <a:pt x="16189" y="10443"/>
                  </a:lnTo>
                  <a:lnTo>
                    <a:pt x="16230" y="9957"/>
                  </a:lnTo>
                  <a:lnTo>
                    <a:pt x="16257" y="9471"/>
                  </a:lnTo>
                  <a:lnTo>
                    <a:pt x="16270" y="8959"/>
                  </a:lnTo>
                  <a:lnTo>
                    <a:pt x="16257" y="8473"/>
                  </a:lnTo>
                  <a:lnTo>
                    <a:pt x="16230" y="7987"/>
                  </a:lnTo>
                  <a:lnTo>
                    <a:pt x="16189" y="7515"/>
                  </a:lnTo>
                  <a:lnTo>
                    <a:pt x="16135" y="7057"/>
                  </a:lnTo>
                  <a:lnTo>
                    <a:pt x="16054" y="6598"/>
                  </a:lnTo>
                  <a:lnTo>
                    <a:pt x="15973" y="6166"/>
                  </a:lnTo>
                  <a:lnTo>
                    <a:pt x="15865" y="5734"/>
                  </a:lnTo>
                  <a:lnTo>
                    <a:pt x="15744" y="5316"/>
                  </a:lnTo>
                  <a:lnTo>
                    <a:pt x="15609" y="4925"/>
                  </a:lnTo>
                  <a:lnTo>
                    <a:pt x="15447" y="4534"/>
                  </a:lnTo>
                  <a:lnTo>
                    <a:pt x="15285" y="4156"/>
                  </a:lnTo>
                  <a:lnTo>
                    <a:pt x="15110" y="3792"/>
                  </a:lnTo>
                  <a:lnTo>
                    <a:pt x="14908" y="3441"/>
                  </a:lnTo>
                  <a:lnTo>
                    <a:pt x="14705" y="3117"/>
                  </a:lnTo>
                  <a:lnTo>
                    <a:pt x="14476" y="2794"/>
                  </a:lnTo>
                  <a:lnTo>
                    <a:pt x="14233" y="2497"/>
                  </a:lnTo>
                  <a:lnTo>
                    <a:pt x="13990" y="2200"/>
                  </a:lnTo>
                  <a:lnTo>
                    <a:pt x="13720" y="1930"/>
                  </a:lnTo>
                  <a:lnTo>
                    <a:pt x="13451" y="1674"/>
                  </a:lnTo>
                  <a:lnTo>
                    <a:pt x="13154" y="1444"/>
                  </a:lnTo>
                  <a:lnTo>
                    <a:pt x="12857" y="1215"/>
                  </a:lnTo>
                  <a:lnTo>
                    <a:pt x="12547" y="1013"/>
                  </a:lnTo>
                  <a:lnTo>
                    <a:pt x="12209" y="824"/>
                  </a:lnTo>
                  <a:lnTo>
                    <a:pt x="11872" y="662"/>
                  </a:lnTo>
                  <a:lnTo>
                    <a:pt x="11521" y="500"/>
                  </a:lnTo>
                  <a:lnTo>
                    <a:pt x="11157" y="379"/>
                  </a:lnTo>
                  <a:lnTo>
                    <a:pt x="10793" y="257"/>
                  </a:lnTo>
                  <a:lnTo>
                    <a:pt x="10402" y="176"/>
                  </a:lnTo>
                  <a:lnTo>
                    <a:pt x="10010" y="95"/>
                  </a:lnTo>
                  <a:lnTo>
                    <a:pt x="9606" y="41"/>
                  </a:lnTo>
                  <a:lnTo>
                    <a:pt x="9188" y="14"/>
                  </a:lnTo>
                  <a:lnTo>
                    <a:pt x="8769" y="1"/>
                  </a:lnTo>
                  <a:close/>
                </a:path>
              </a:pathLst>
            </a:custGeom>
            <a:solidFill>
              <a:srgbClr val="1E24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1" name="Google Shape;2101;p181"/>
            <p:cNvSpPr/>
            <p:nvPr/>
          </p:nvSpPr>
          <p:spPr>
            <a:xfrm>
              <a:off x="2287400" y="238125"/>
              <a:ext cx="247575" cy="600675"/>
            </a:xfrm>
            <a:custGeom>
              <a:rect b="b" l="l" r="r" t="t"/>
              <a:pathLst>
                <a:path extrusionOk="0" h="24027" w="9903">
                  <a:moveTo>
                    <a:pt x="8378" y="0"/>
                  </a:moveTo>
                  <a:lnTo>
                    <a:pt x="8028" y="13"/>
                  </a:lnTo>
                  <a:lnTo>
                    <a:pt x="7609" y="54"/>
                  </a:lnTo>
                  <a:lnTo>
                    <a:pt x="7164" y="121"/>
                  </a:lnTo>
                  <a:lnTo>
                    <a:pt x="6921" y="162"/>
                  </a:lnTo>
                  <a:lnTo>
                    <a:pt x="6678" y="229"/>
                  </a:lnTo>
                  <a:lnTo>
                    <a:pt x="6422" y="297"/>
                  </a:lnTo>
                  <a:lnTo>
                    <a:pt x="6166" y="364"/>
                  </a:lnTo>
                  <a:lnTo>
                    <a:pt x="5910" y="459"/>
                  </a:lnTo>
                  <a:lnTo>
                    <a:pt x="5653" y="567"/>
                  </a:lnTo>
                  <a:lnTo>
                    <a:pt x="5397" y="688"/>
                  </a:lnTo>
                  <a:lnTo>
                    <a:pt x="5127" y="809"/>
                  </a:lnTo>
                  <a:lnTo>
                    <a:pt x="4884" y="958"/>
                  </a:lnTo>
                  <a:lnTo>
                    <a:pt x="4628" y="1120"/>
                  </a:lnTo>
                  <a:lnTo>
                    <a:pt x="4385" y="1295"/>
                  </a:lnTo>
                  <a:lnTo>
                    <a:pt x="4142" y="1484"/>
                  </a:lnTo>
                  <a:lnTo>
                    <a:pt x="3913" y="1700"/>
                  </a:lnTo>
                  <a:lnTo>
                    <a:pt x="3684" y="1929"/>
                  </a:lnTo>
                  <a:lnTo>
                    <a:pt x="3481" y="2172"/>
                  </a:lnTo>
                  <a:lnTo>
                    <a:pt x="3279" y="2428"/>
                  </a:lnTo>
                  <a:lnTo>
                    <a:pt x="3090" y="2725"/>
                  </a:lnTo>
                  <a:lnTo>
                    <a:pt x="2915" y="3022"/>
                  </a:lnTo>
                  <a:lnTo>
                    <a:pt x="2753" y="3346"/>
                  </a:lnTo>
                  <a:lnTo>
                    <a:pt x="2618" y="3696"/>
                  </a:lnTo>
                  <a:lnTo>
                    <a:pt x="2496" y="4074"/>
                  </a:lnTo>
                  <a:lnTo>
                    <a:pt x="2388" y="4465"/>
                  </a:lnTo>
                  <a:lnTo>
                    <a:pt x="2308" y="4884"/>
                  </a:lnTo>
                  <a:lnTo>
                    <a:pt x="2254" y="5329"/>
                  </a:lnTo>
                  <a:lnTo>
                    <a:pt x="2213" y="5801"/>
                  </a:lnTo>
                  <a:lnTo>
                    <a:pt x="2200" y="6287"/>
                  </a:lnTo>
                  <a:lnTo>
                    <a:pt x="2200" y="7096"/>
                  </a:lnTo>
                  <a:lnTo>
                    <a:pt x="891" y="7096"/>
                  </a:lnTo>
                  <a:lnTo>
                    <a:pt x="783" y="7123"/>
                  </a:lnTo>
                  <a:lnTo>
                    <a:pt x="675" y="7150"/>
                  </a:lnTo>
                  <a:lnTo>
                    <a:pt x="567" y="7191"/>
                  </a:lnTo>
                  <a:lnTo>
                    <a:pt x="473" y="7244"/>
                  </a:lnTo>
                  <a:lnTo>
                    <a:pt x="378" y="7312"/>
                  </a:lnTo>
                  <a:lnTo>
                    <a:pt x="297" y="7393"/>
                  </a:lnTo>
                  <a:lnTo>
                    <a:pt x="216" y="7474"/>
                  </a:lnTo>
                  <a:lnTo>
                    <a:pt x="149" y="7568"/>
                  </a:lnTo>
                  <a:lnTo>
                    <a:pt x="95" y="7663"/>
                  </a:lnTo>
                  <a:lnTo>
                    <a:pt x="55" y="7771"/>
                  </a:lnTo>
                  <a:lnTo>
                    <a:pt x="28" y="7879"/>
                  </a:lnTo>
                  <a:lnTo>
                    <a:pt x="1" y="7986"/>
                  </a:lnTo>
                  <a:lnTo>
                    <a:pt x="1" y="8108"/>
                  </a:lnTo>
                  <a:lnTo>
                    <a:pt x="1" y="8216"/>
                  </a:lnTo>
                  <a:lnTo>
                    <a:pt x="1" y="8647"/>
                  </a:lnTo>
                  <a:lnTo>
                    <a:pt x="1" y="8769"/>
                  </a:lnTo>
                  <a:lnTo>
                    <a:pt x="1" y="8877"/>
                  </a:lnTo>
                  <a:lnTo>
                    <a:pt x="14" y="8985"/>
                  </a:lnTo>
                  <a:lnTo>
                    <a:pt x="55" y="9093"/>
                  </a:lnTo>
                  <a:lnTo>
                    <a:pt x="95" y="9201"/>
                  </a:lnTo>
                  <a:lnTo>
                    <a:pt x="149" y="9309"/>
                  </a:lnTo>
                  <a:lnTo>
                    <a:pt x="216" y="9389"/>
                  </a:lnTo>
                  <a:lnTo>
                    <a:pt x="297" y="9484"/>
                  </a:lnTo>
                  <a:lnTo>
                    <a:pt x="378" y="9551"/>
                  </a:lnTo>
                  <a:lnTo>
                    <a:pt x="473" y="9619"/>
                  </a:lnTo>
                  <a:lnTo>
                    <a:pt x="567" y="9673"/>
                  </a:lnTo>
                  <a:lnTo>
                    <a:pt x="675" y="9713"/>
                  </a:lnTo>
                  <a:lnTo>
                    <a:pt x="783" y="9754"/>
                  </a:lnTo>
                  <a:lnTo>
                    <a:pt x="891" y="9767"/>
                  </a:lnTo>
                  <a:lnTo>
                    <a:pt x="999" y="9781"/>
                  </a:lnTo>
                  <a:lnTo>
                    <a:pt x="1120" y="9767"/>
                  </a:lnTo>
                  <a:lnTo>
                    <a:pt x="2186" y="9767"/>
                  </a:lnTo>
                  <a:lnTo>
                    <a:pt x="2200" y="22921"/>
                  </a:lnTo>
                  <a:lnTo>
                    <a:pt x="2200" y="23055"/>
                  </a:lnTo>
                  <a:lnTo>
                    <a:pt x="2213" y="23177"/>
                  </a:lnTo>
                  <a:lnTo>
                    <a:pt x="2240" y="23298"/>
                  </a:lnTo>
                  <a:lnTo>
                    <a:pt x="2267" y="23406"/>
                  </a:lnTo>
                  <a:lnTo>
                    <a:pt x="2308" y="23501"/>
                  </a:lnTo>
                  <a:lnTo>
                    <a:pt x="2361" y="23595"/>
                  </a:lnTo>
                  <a:lnTo>
                    <a:pt x="2415" y="23676"/>
                  </a:lnTo>
                  <a:lnTo>
                    <a:pt x="2483" y="23757"/>
                  </a:lnTo>
                  <a:lnTo>
                    <a:pt x="2564" y="23824"/>
                  </a:lnTo>
                  <a:lnTo>
                    <a:pt x="2645" y="23878"/>
                  </a:lnTo>
                  <a:lnTo>
                    <a:pt x="2739" y="23919"/>
                  </a:lnTo>
                  <a:lnTo>
                    <a:pt x="2834" y="23959"/>
                  </a:lnTo>
                  <a:lnTo>
                    <a:pt x="2942" y="24000"/>
                  </a:lnTo>
                  <a:lnTo>
                    <a:pt x="3063" y="24013"/>
                  </a:lnTo>
                  <a:lnTo>
                    <a:pt x="3184" y="24027"/>
                  </a:lnTo>
                  <a:lnTo>
                    <a:pt x="4493" y="24027"/>
                  </a:lnTo>
                  <a:lnTo>
                    <a:pt x="4614" y="24013"/>
                  </a:lnTo>
                  <a:lnTo>
                    <a:pt x="4736" y="24000"/>
                  </a:lnTo>
                  <a:lnTo>
                    <a:pt x="4844" y="23959"/>
                  </a:lnTo>
                  <a:lnTo>
                    <a:pt x="4952" y="23919"/>
                  </a:lnTo>
                  <a:lnTo>
                    <a:pt x="5033" y="23878"/>
                  </a:lnTo>
                  <a:lnTo>
                    <a:pt x="5114" y="23824"/>
                  </a:lnTo>
                  <a:lnTo>
                    <a:pt x="5194" y="23757"/>
                  </a:lnTo>
                  <a:lnTo>
                    <a:pt x="5262" y="23676"/>
                  </a:lnTo>
                  <a:lnTo>
                    <a:pt x="5316" y="23595"/>
                  </a:lnTo>
                  <a:lnTo>
                    <a:pt x="5370" y="23501"/>
                  </a:lnTo>
                  <a:lnTo>
                    <a:pt x="5397" y="23406"/>
                  </a:lnTo>
                  <a:lnTo>
                    <a:pt x="5437" y="23298"/>
                  </a:lnTo>
                  <a:lnTo>
                    <a:pt x="5451" y="23177"/>
                  </a:lnTo>
                  <a:lnTo>
                    <a:pt x="5464" y="23055"/>
                  </a:lnTo>
                  <a:lnTo>
                    <a:pt x="5478" y="22921"/>
                  </a:lnTo>
                  <a:lnTo>
                    <a:pt x="5478" y="9767"/>
                  </a:lnTo>
                  <a:lnTo>
                    <a:pt x="8419" y="9767"/>
                  </a:lnTo>
                  <a:lnTo>
                    <a:pt x="8527" y="9781"/>
                  </a:lnTo>
                  <a:lnTo>
                    <a:pt x="8635" y="9767"/>
                  </a:lnTo>
                  <a:lnTo>
                    <a:pt x="8756" y="9754"/>
                  </a:lnTo>
                  <a:lnTo>
                    <a:pt x="8864" y="9713"/>
                  </a:lnTo>
                  <a:lnTo>
                    <a:pt x="8958" y="9673"/>
                  </a:lnTo>
                  <a:lnTo>
                    <a:pt x="9066" y="9619"/>
                  </a:lnTo>
                  <a:lnTo>
                    <a:pt x="9147" y="9551"/>
                  </a:lnTo>
                  <a:lnTo>
                    <a:pt x="9242" y="9484"/>
                  </a:lnTo>
                  <a:lnTo>
                    <a:pt x="9309" y="9389"/>
                  </a:lnTo>
                  <a:lnTo>
                    <a:pt x="9377" y="9309"/>
                  </a:lnTo>
                  <a:lnTo>
                    <a:pt x="9431" y="9201"/>
                  </a:lnTo>
                  <a:lnTo>
                    <a:pt x="9485" y="9093"/>
                  </a:lnTo>
                  <a:lnTo>
                    <a:pt x="9511" y="8985"/>
                  </a:lnTo>
                  <a:lnTo>
                    <a:pt x="9525" y="8877"/>
                  </a:lnTo>
                  <a:lnTo>
                    <a:pt x="9538" y="8769"/>
                  </a:lnTo>
                  <a:lnTo>
                    <a:pt x="9525" y="8647"/>
                  </a:lnTo>
                  <a:lnTo>
                    <a:pt x="9525" y="8216"/>
                  </a:lnTo>
                  <a:lnTo>
                    <a:pt x="9538" y="8108"/>
                  </a:lnTo>
                  <a:lnTo>
                    <a:pt x="9525" y="7986"/>
                  </a:lnTo>
                  <a:lnTo>
                    <a:pt x="9511" y="7879"/>
                  </a:lnTo>
                  <a:lnTo>
                    <a:pt x="9471" y="7771"/>
                  </a:lnTo>
                  <a:lnTo>
                    <a:pt x="9431" y="7663"/>
                  </a:lnTo>
                  <a:lnTo>
                    <a:pt x="9377" y="7568"/>
                  </a:lnTo>
                  <a:lnTo>
                    <a:pt x="9309" y="7474"/>
                  </a:lnTo>
                  <a:lnTo>
                    <a:pt x="9242" y="7393"/>
                  </a:lnTo>
                  <a:lnTo>
                    <a:pt x="9147" y="7312"/>
                  </a:lnTo>
                  <a:lnTo>
                    <a:pt x="9066" y="7244"/>
                  </a:lnTo>
                  <a:lnTo>
                    <a:pt x="8958" y="7191"/>
                  </a:lnTo>
                  <a:lnTo>
                    <a:pt x="8864" y="7150"/>
                  </a:lnTo>
                  <a:lnTo>
                    <a:pt x="8743" y="7123"/>
                  </a:lnTo>
                  <a:lnTo>
                    <a:pt x="8635" y="7096"/>
                  </a:lnTo>
                  <a:lnTo>
                    <a:pt x="5478" y="7096"/>
                  </a:lnTo>
                  <a:lnTo>
                    <a:pt x="5478" y="6422"/>
                  </a:lnTo>
                  <a:lnTo>
                    <a:pt x="5478" y="6138"/>
                  </a:lnTo>
                  <a:lnTo>
                    <a:pt x="5491" y="5855"/>
                  </a:lnTo>
                  <a:lnTo>
                    <a:pt x="5518" y="5599"/>
                  </a:lnTo>
                  <a:lnTo>
                    <a:pt x="5559" y="5356"/>
                  </a:lnTo>
                  <a:lnTo>
                    <a:pt x="5613" y="5140"/>
                  </a:lnTo>
                  <a:lnTo>
                    <a:pt x="5667" y="4924"/>
                  </a:lnTo>
                  <a:lnTo>
                    <a:pt x="5734" y="4722"/>
                  </a:lnTo>
                  <a:lnTo>
                    <a:pt x="5802" y="4533"/>
                  </a:lnTo>
                  <a:lnTo>
                    <a:pt x="5883" y="4371"/>
                  </a:lnTo>
                  <a:lnTo>
                    <a:pt x="5977" y="4209"/>
                  </a:lnTo>
                  <a:lnTo>
                    <a:pt x="6071" y="4061"/>
                  </a:lnTo>
                  <a:lnTo>
                    <a:pt x="6166" y="3926"/>
                  </a:lnTo>
                  <a:lnTo>
                    <a:pt x="6274" y="3791"/>
                  </a:lnTo>
                  <a:lnTo>
                    <a:pt x="6382" y="3683"/>
                  </a:lnTo>
                  <a:lnTo>
                    <a:pt x="6503" y="3575"/>
                  </a:lnTo>
                  <a:lnTo>
                    <a:pt x="6625" y="3481"/>
                  </a:lnTo>
                  <a:lnTo>
                    <a:pt x="6746" y="3400"/>
                  </a:lnTo>
                  <a:lnTo>
                    <a:pt x="6881" y="3319"/>
                  </a:lnTo>
                  <a:lnTo>
                    <a:pt x="7137" y="3184"/>
                  </a:lnTo>
                  <a:lnTo>
                    <a:pt x="7407" y="3089"/>
                  </a:lnTo>
                  <a:lnTo>
                    <a:pt x="7677" y="3008"/>
                  </a:lnTo>
                  <a:lnTo>
                    <a:pt x="7960" y="2954"/>
                  </a:lnTo>
                  <a:lnTo>
                    <a:pt x="8216" y="2914"/>
                  </a:lnTo>
                  <a:lnTo>
                    <a:pt x="8473" y="2887"/>
                  </a:lnTo>
                  <a:lnTo>
                    <a:pt x="8716" y="2874"/>
                  </a:lnTo>
                  <a:lnTo>
                    <a:pt x="8999" y="2833"/>
                  </a:lnTo>
                  <a:lnTo>
                    <a:pt x="9120" y="2806"/>
                  </a:lnTo>
                  <a:lnTo>
                    <a:pt x="9228" y="2779"/>
                  </a:lnTo>
                  <a:lnTo>
                    <a:pt x="9336" y="2739"/>
                  </a:lnTo>
                  <a:lnTo>
                    <a:pt x="9431" y="2685"/>
                  </a:lnTo>
                  <a:lnTo>
                    <a:pt x="9525" y="2631"/>
                  </a:lnTo>
                  <a:lnTo>
                    <a:pt x="9606" y="2577"/>
                  </a:lnTo>
                  <a:lnTo>
                    <a:pt x="9673" y="2496"/>
                  </a:lnTo>
                  <a:lnTo>
                    <a:pt x="9727" y="2415"/>
                  </a:lnTo>
                  <a:lnTo>
                    <a:pt x="9781" y="2334"/>
                  </a:lnTo>
                  <a:lnTo>
                    <a:pt x="9822" y="2239"/>
                  </a:lnTo>
                  <a:lnTo>
                    <a:pt x="9862" y="2132"/>
                  </a:lnTo>
                  <a:lnTo>
                    <a:pt x="9876" y="2024"/>
                  </a:lnTo>
                  <a:lnTo>
                    <a:pt x="9889" y="1889"/>
                  </a:lnTo>
                  <a:lnTo>
                    <a:pt x="9903" y="1754"/>
                  </a:lnTo>
                  <a:lnTo>
                    <a:pt x="9903" y="1120"/>
                  </a:lnTo>
                  <a:lnTo>
                    <a:pt x="9889" y="985"/>
                  </a:lnTo>
                  <a:lnTo>
                    <a:pt x="9876" y="863"/>
                  </a:lnTo>
                  <a:lnTo>
                    <a:pt x="9862" y="755"/>
                  </a:lnTo>
                  <a:lnTo>
                    <a:pt x="9835" y="648"/>
                  </a:lnTo>
                  <a:lnTo>
                    <a:pt x="9795" y="540"/>
                  </a:lnTo>
                  <a:lnTo>
                    <a:pt x="9741" y="459"/>
                  </a:lnTo>
                  <a:lnTo>
                    <a:pt x="9687" y="364"/>
                  </a:lnTo>
                  <a:lnTo>
                    <a:pt x="9619" y="297"/>
                  </a:lnTo>
                  <a:lnTo>
                    <a:pt x="9552" y="229"/>
                  </a:lnTo>
                  <a:lnTo>
                    <a:pt x="9471" y="162"/>
                  </a:lnTo>
                  <a:lnTo>
                    <a:pt x="9377" y="121"/>
                  </a:lnTo>
                  <a:lnTo>
                    <a:pt x="9269" y="81"/>
                  </a:lnTo>
                  <a:lnTo>
                    <a:pt x="9161" y="40"/>
                  </a:lnTo>
                  <a:lnTo>
                    <a:pt x="9053" y="27"/>
                  </a:lnTo>
                  <a:lnTo>
                    <a:pt x="8918" y="0"/>
                  </a:lnTo>
                  <a:close/>
                </a:path>
              </a:pathLst>
            </a:custGeom>
            <a:solidFill>
              <a:srgbClr val="1E24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2" name="Google Shape;2102;p181"/>
            <p:cNvSpPr/>
            <p:nvPr/>
          </p:nvSpPr>
          <p:spPr>
            <a:xfrm>
              <a:off x="2538325" y="401350"/>
              <a:ext cx="460400" cy="447575"/>
            </a:xfrm>
            <a:custGeom>
              <a:rect b="b" l="l" r="r" t="t"/>
              <a:pathLst>
                <a:path extrusionOk="0" h="17903" w="18416">
                  <a:moveTo>
                    <a:pt x="9201" y="2834"/>
                  </a:moveTo>
                  <a:lnTo>
                    <a:pt x="9498" y="2847"/>
                  </a:lnTo>
                  <a:lnTo>
                    <a:pt x="9795" y="2860"/>
                  </a:lnTo>
                  <a:lnTo>
                    <a:pt x="10092" y="2901"/>
                  </a:lnTo>
                  <a:lnTo>
                    <a:pt x="10375" y="2955"/>
                  </a:lnTo>
                  <a:lnTo>
                    <a:pt x="10658" y="3009"/>
                  </a:lnTo>
                  <a:lnTo>
                    <a:pt x="10942" y="3090"/>
                  </a:lnTo>
                  <a:lnTo>
                    <a:pt x="11211" y="3184"/>
                  </a:lnTo>
                  <a:lnTo>
                    <a:pt x="11481" y="3279"/>
                  </a:lnTo>
                  <a:lnTo>
                    <a:pt x="11737" y="3400"/>
                  </a:lnTo>
                  <a:lnTo>
                    <a:pt x="11994" y="3522"/>
                  </a:lnTo>
                  <a:lnTo>
                    <a:pt x="12237" y="3670"/>
                  </a:lnTo>
                  <a:lnTo>
                    <a:pt x="12479" y="3818"/>
                  </a:lnTo>
                  <a:lnTo>
                    <a:pt x="12709" y="3980"/>
                  </a:lnTo>
                  <a:lnTo>
                    <a:pt x="12938" y="4156"/>
                  </a:lnTo>
                  <a:lnTo>
                    <a:pt x="13154" y="4344"/>
                  </a:lnTo>
                  <a:lnTo>
                    <a:pt x="13356" y="4533"/>
                  </a:lnTo>
                  <a:lnTo>
                    <a:pt x="13545" y="4736"/>
                  </a:lnTo>
                  <a:lnTo>
                    <a:pt x="13734" y="4952"/>
                  </a:lnTo>
                  <a:lnTo>
                    <a:pt x="13909" y="5181"/>
                  </a:lnTo>
                  <a:lnTo>
                    <a:pt x="14071" y="5424"/>
                  </a:lnTo>
                  <a:lnTo>
                    <a:pt x="14220" y="5667"/>
                  </a:lnTo>
                  <a:lnTo>
                    <a:pt x="14368" y="5923"/>
                  </a:lnTo>
                  <a:lnTo>
                    <a:pt x="14490" y="6179"/>
                  </a:lnTo>
                  <a:lnTo>
                    <a:pt x="14611" y="6462"/>
                  </a:lnTo>
                  <a:lnTo>
                    <a:pt x="14719" y="6732"/>
                  </a:lnTo>
                  <a:lnTo>
                    <a:pt x="14813" y="7029"/>
                  </a:lnTo>
                  <a:lnTo>
                    <a:pt x="14894" y="7326"/>
                  </a:lnTo>
                  <a:lnTo>
                    <a:pt x="14962" y="7623"/>
                  </a:lnTo>
                  <a:lnTo>
                    <a:pt x="15002" y="7946"/>
                  </a:lnTo>
                  <a:lnTo>
                    <a:pt x="15043" y="8257"/>
                  </a:lnTo>
                  <a:lnTo>
                    <a:pt x="15070" y="8581"/>
                  </a:lnTo>
                  <a:lnTo>
                    <a:pt x="15070" y="8918"/>
                  </a:lnTo>
                  <a:lnTo>
                    <a:pt x="15070" y="9255"/>
                  </a:lnTo>
                  <a:lnTo>
                    <a:pt x="15043" y="9579"/>
                  </a:lnTo>
                  <a:lnTo>
                    <a:pt x="15002" y="9903"/>
                  </a:lnTo>
                  <a:lnTo>
                    <a:pt x="14962" y="10213"/>
                  </a:lnTo>
                  <a:lnTo>
                    <a:pt x="14894" y="10523"/>
                  </a:lnTo>
                  <a:lnTo>
                    <a:pt x="14813" y="10820"/>
                  </a:lnTo>
                  <a:lnTo>
                    <a:pt x="14719" y="11103"/>
                  </a:lnTo>
                  <a:lnTo>
                    <a:pt x="14611" y="11387"/>
                  </a:lnTo>
                  <a:lnTo>
                    <a:pt x="14490" y="11670"/>
                  </a:lnTo>
                  <a:lnTo>
                    <a:pt x="14368" y="11940"/>
                  </a:lnTo>
                  <a:lnTo>
                    <a:pt x="14220" y="12196"/>
                  </a:lnTo>
                  <a:lnTo>
                    <a:pt x="14071" y="12439"/>
                  </a:lnTo>
                  <a:lnTo>
                    <a:pt x="13909" y="12682"/>
                  </a:lnTo>
                  <a:lnTo>
                    <a:pt x="13734" y="12911"/>
                  </a:lnTo>
                  <a:lnTo>
                    <a:pt x="13545" y="13127"/>
                  </a:lnTo>
                  <a:lnTo>
                    <a:pt x="13356" y="13343"/>
                  </a:lnTo>
                  <a:lnTo>
                    <a:pt x="13154" y="13532"/>
                  </a:lnTo>
                  <a:lnTo>
                    <a:pt x="12938" y="13720"/>
                  </a:lnTo>
                  <a:lnTo>
                    <a:pt x="12709" y="13896"/>
                  </a:lnTo>
                  <a:lnTo>
                    <a:pt x="12479" y="14071"/>
                  </a:lnTo>
                  <a:lnTo>
                    <a:pt x="12237" y="14220"/>
                  </a:lnTo>
                  <a:lnTo>
                    <a:pt x="11994" y="14368"/>
                  </a:lnTo>
                  <a:lnTo>
                    <a:pt x="11737" y="14489"/>
                  </a:lnTo>
                  <a:lnTo>
                    <a:pt x="11481" y="14611"/>
                  </a:lnTo>
                  <a:lnTo>
                    <a:pt x="11211" y="14719"/>
                  </a:lnTo>
                  <a:lnTo>
                    <a:pt x="10942" y="14813"/>
                  </a:lnTo>
                  <a:lnTo>
                    <a:pt x="10658" y="14881"/>
                  </a:lnTo>
                  <a:lnTo>
                    <a:pt x="10375" y="14948"/>
                  </a:lnTo>
                  <a:lnTo>
                    <a:pt x="10092" y="15002"/>
                  </a:lnTo>
                  <a:lnTo>
                    <a:pt x="9795" y="15043"/>
                  </a:lnTo>
                  <a:lnTo>
                    <a:pt x="9498" y="15056"/>
                  </a:lnTo>
                  <a:lnTo>
                    <a:pt x="9201" y="15070"/>
                  </a:lnTo>
                  <a:lnTo>
                    <a:pt x="8891" y="15056"/>
                  </a:lnTo>
                  <a:lnTo>
                    <a:pt x="8594" y="15043"/>
                  </a:lnTo>
                  <a:lnTo>
                    <a:pt x="8311" y="15002"/>
                  </a:lnTo>
                  <a:lnTo>
                    <a:pt x="8014" y="14948"/>
                  </a:lnTo>
                  <a:lnTo>
                    <a:pt x="7744" y="14881"/>
                  </a:lnTo>
                  <a:lnTo>
                    <a:pt x="7461" y="14800"/>
                  </a:lnTo>
                  <a:lnTo>
                    <a:pt x="7191" y="14719"/>
                  </a:lnTo>
                  <a:lnTo>
                    <a:pt x="6921" y="14611"/>
                  </a:lnTo>
                  <a:lnTo>
                    <a:pt x="6665" y="14489"/>
                  </a:lnTo>
                  <a:lnTo>
                    <a:pt x="6409" y="14355"/>
                  </a:lnTo>
                  <a:lnTo>
                    <a:pt x="6166" y="14206"/>
                  </a:lnTo>
                  <a:lnTo>
                    <a:pt x="5923" y="14058"/>
                  </a:lnTo>
                  <a:lnTo>
                    <a:pt x="5694" y="13896"/>
                  </a:lnTo>
                  <a:lnTo>
                    <a:pt x="5464" y="13707"/>
                  </a:lnTo>
                  <a:lnTo>
                    <a:pt x="5262" y="13518"/>
                  </a:lnTo>
                  <a:lnTo>
                    <a:pt x="5046" y="13316"/>
                  </a:lnTo>
                  <a:lnTo>
                    <a:pt x="4857" y="13113"/>
                  </a:lnTo>
                  <a:lnTo>
                    <a:pt x="4668" y="12898"/>
                  </a:lnTo>
                  <a:lnTo>
                    <a:pt x="4493" y="12655"/>
                  </a:lnTo>
                  <a:lnTo>
                    <a:pt x="4331" y="12425"/>
                  </a:lnTo>
                  <a:lnTo>
                    <a:pt x="4169" y="12169"/>
                  </a:lnTo>
                  <a:lnTo>
                    <a:pt x="4034" y="11913"/>
                  </a:lnTo>
                  <a:lnTo>
                    <a:pt x="3899" y="11643"/>
                  </a:lnTo>
                  <a:lnTo>
                    <a:pt x="3778" y="11373"/>
                  </a:lnTo>
                  <a:lnTo>
                    <a:pt x="3670" y="11090"/>
                  </a:lnTo>
                  <a:lnTo>
                    <a:pt x="3576" y="10806"/>
                  </a:lnTo>
                  <a:lnTo>
                    <a:pt x="3508" y="10510"/>
                  </a:lnTo>
                  <a:lnTo>
                    <a:pt x="3441" y="10199"/>
                  </a:lnTo>
                  <a:lnTo>
                    <a:pt x="3387" y="9889"/>
                  </a:lnTo>
                  <a:lnTo>
                    <a:pt x="3346" y="9565"/>
                  </a:lnTo>
                  <a:lnTo>
                    <a:pt x="3319" y="9242"/>
                  </a:lnTo>
                  <a:lnTo>
                    <a:pt x="3319" y="8918"/>
                  </a:lnTo>
                  <a:lnTo>
                    <a:pt x="3319" y="8581"/>
                  </a:lnTo>
                  <a:lnTo>
                    <a:pt x="3346" y="8270"/>
                  </a:lnTo>
                  <a:lnTo>
                    <a:pt x="3387" y="7946"/>
                  </a:lnTo>
                  <a:lnTo>
                    <a:pt x="3427" y="7636"/>
                  </a:lnTo>
                  <a:lnTo>
                    <a:pt x="3495" y="7339"/>
                  </a:lnTo>
                  <a:lnTo>
                    <a:pt x="3576" y="7043"/>
                  </a:lnTo>
                  <a:lnTo>
                    <a:pt x="3670" y="6746"/>
                  </a:lnTo>
                  <a:lnTo>
                    <a:pt x="3778" y="6476"/>
                  </a:lnTo>
                  <a:lnTo>
                    <a:pt x="3899" y="6193"/>
                  </a:lnTo>
                  <a:lnTo>
                    <a:pt x="4021" y="5936"/>
                  </a:lnTo>
                  <a:lnTo>
                    <a:pt x="4169" y="5680"/>
                  </a:lnTo>
                  <a:lnTo>
                    <a:pt x="4318" y="5437"/>
                  </a:lnTo>
                  <a:lnTo>
                    <a:pt x="4480" y="5194"/>
                  </a:lnTo>
                  <a:lnTo>
                    <a:pt x="4655" y="4965"/>
                  </a:lnTo>
                  <a:lnTo>
                    <a:pt x="4844" y="4749"/>
                  </a:lnTo>
                  <a:lnTo>
                    <a:pt x="5033" y="4547"/>
                  </a:lnTo>
                  <a:lnTo>
                    <a:pt x="5235" y="4344"/>
                  </a:lnTo>
                  <a:lnTo>
                    <a:pt x="5451" y="4169"/>
                  </a:lnTo>
                  <a:lnTo>
                    <a:pt x="5680" y="3994"/>
                  </a:lnTo>
                  <a:lnTo>
                    <a:pt x="5910" y="3818"/>
                  </a:lnTo>
                  <a:lnTo>
                    <a:pt x="6152" y="3670"/>
                  </a:lnTo>
                  <a:lnTo>
                    <a:pt x="6395" y="3535"/>
                  </a:lnTo>
                  <a:lnTo>
                    <a:pt x="6652" y="3400"/>
                  </a:lnTo>
                  <a:lnTo>
                    <a:pt x="6908" y="3292"/>
                  </a:lnTo>
                  <a:lnTo>
                    <a:pt x="7178" y="3184"/>
                  </a:lnTo>
                  <a:lnTo>
                    <a:pt x="7447" y="3090"/>
                  </a:lnTo>
                  <a:lnTo>
                    <a:pt x="7731" y="3022"/>
                  </a:lnTo>
                  <a:lnTo>
                    <a:pt x="8014" y="2955"/>
                  </a:lnTo>
                  <a:lnTo>
                    <a:pt x="8297" y="2901"/>
                  </a:lnTo>
                  <a:lnTo>
                    <a:pt x="8594" y="2860"/>
                  </a:lnTo>
                  <a:lnTo>
                    <a:pt x="8891" y="2847"/>
                  </a:lnTo>
                  <a:lnTo>
                    <a:pt x="9201" y="2834"/>
                  </a:lnTo>
                  <a:close/>
                  <a:moveTo>
                    <a:pt x="8716" y="0"/>
                  </a:moveTo>
                  <a:lnTo>
                    <a:pt x="8257" y="41"/>
                  </a:lnTo>
                  <a:lnTo>
                    <a:pt x="7785" y="95"/>
                  </a:lnTo>
                  <a:lnTo>
                    <a:pt x="7340" y="162"/>
                  </a:lnTo>
                  <a:lnTo>
                    <a:pt x="6894" y="257"/>
                  </a:lnTo>
                  <a:lnTo>
                    <a:pt x="6449" y="378"/>
                  </a:lnTo>
                  <a:lnTo>
                    <a:pt x="6031" y="500"/>
                  </a:lnTo>
                  <a:lnTo>
                    <a:pt x="5613" y="662"/>
                  </a:lnTo>
                  <a:lnTo>
                    <a:pt x="5208" y="823"/>
                  </a:lnTo>
                  <a:lnTo>
                    <a:pt x="4803" y="1012"/>
                  </a:lnTo>
                  <a:lnTo>
                    <a:pt x="4426" y="1228"/>
                  </a:lnTo>
                  <a:lnTo>
                    <a:pt x="4048" y="1444"/>
                  </a:lnTo>
                  <a:lnTo>
                    <a:pt x="3684" y="1687"/>
                  </a:lnTo>
                  <a:lnTo>
                    <a:pt x="3346" y="1943"/>
                  </a:lnTo>
                  <a:lnTo>
                    <a:pt x="3009" y="2213"/>
                  </a:lnTo>
                  <a:lnTo>
                    <a:pt x="2685" y="2510"/>
                  </a:lnTo>
                  <a:lnTo>
                    <a:pt x="2388" y="2807"/>
                  </a:lnTo>
                  <a:lnTo>
                    <a:pt x="2092" y="3130"/>
                  </a:lnTo>
                  <a:lnTo>
                    <a:pt x="1822" y="3454"/>
                  </a:lnTo>
                  <a:lnTo>
                    <a:pt x="1566" y="3805"/>
                  </a:lnTo>
                  <a:lnTo>
                    <a:pt x="1336" y="4169"/>
                  </a:lnTo>
                  <a:lnTo>
                    <a:pt x="1107" y="4547"/>
                  </a:lnTo>
                  <a:lnTo>
                    <a:pt x="905" y="4925"/>
                  </a:lnTo>
                  <a:lnTo>
                    <a:pt x="729" y="5329"/>
                  </a:lnTo>
                  <a:lnTo>
                    <a:pt x="554" y="5734"/>
                  </a:lnTo>
                  <a:lnTo>
                    <a:pt x="419" y="6166"/>
                  </a:lnTo>
                  <a:lnTo>
                    <a:pt x="297" y="6597"/>
                  </a:lnTo>
                  <a:lnTo>
                    <a:pt x="189" y="7043"/>
                  </a:lnTo>
                  <a:lnTo>
                    <a:pt x="109" y="7488"/>
                  </a:lnTo>
                  <a:lnTo>
                    <a:pt x="55" y="7960"/>
                  </a:lnTo>
                  <a:lnTo>
                    <a:pt x="14" y="8432"/>
                  </a:lnTo>
                  <a:lnTo>
                    <a:pt x="1" y="8918"/>
                  </a:lnTo>
                  <a:lnTo>
                    <a:pt x="14" y="9403"/>
                  </a:lnTo>
                  <a:lnTo>
                    <a:pt x="55" y="9876"/>
                  </a:lnTo>
                  <a:lnTo>
                    <a:pt x="109" y="10334"/>
                  </a:lnTo>
                  <a:lnTo>
                    <a:pt x="189" y="10793"/>
                  </a:lnTo>
                  <a:lnTo>
                    <a:pt x="297" y="11238"/>
                  </a:lnTo>
                  <a:lnTo>
                    <a:pt x="419" y="11683"/>
                  </a:lnTo>
                  <a:lnTo>
                    <a:pt x="554" y="12102"/>
                  </a:lnTo>
                  <a:lnTo>
                    <a:pt x="729" y="12520"/>
                  </a:lnTo>
                  <a:lnTo>
                    <a:pt x="905" y="12924"/>
                  </a:lnTo>
                  <a:lnTo>
                    <a:pt x="1107" y="13302"/>
                  </a:lnTo>
                  <a:lnTo>
                    <a:pt x="1323" y="13680"/>
                  </a:lnTo>
                  <a:lnTo>
                    <a:pt x="1566" y="14044"/>
                  </a:lnTo>
                  <a:lnTo>
                    <a:pt x="1822" y="14395"/>
                  </a:lnTo>
                  <a:lnTo>
                    <a:pt x="2092" y="14732"/>
                  </a:lnTo>
                  <a:lnTo>
                    <a:pt x="2375" y="15056"/>
                  </a:lnTo>
                  <a:lnTo>
                    <a:pt x="2685" y="15366"/>
                  </a:lnTo>
                  <a:lnTo>
                    <a:pt x="3009" y="15650"/>
                  </a:lnTo>
                  <a:lnTo>
                    <a:pt x="3333" y="15933"/>
                  </a:lnTo>
                  <a:lnTo>
                    <a:pt x="3684" y="16189"/>
                  </a:lnTo>
                  <a:lnTo>
                    <a:pt x="4048" y="16432"/>
                  </a:lnTo>
                  <a:lnTo>
                    <a:pt x="4412" y="16661"/>
                  </a:lnTo>
                  <a:lnTo>
                    <a:pt x="4803" y="16864"/>
                  </a:lnTo>
                  <a:lnTo>
                    <a:pt x="5195" y="17066"/>
                  </a:lnTo>
                  <a:lnTo>
                    <a:pt x="5599" y="17228"/>
                  </a:lnTo>
                  <a:lnTo>
                    <a:pt x="6017" y="17390"/>
                  </a:lnTo>
                  <a:lnTo>
                    <a:pt x="6449" y="17525"/>
                  </a:lnTo>
                  <a:lnTo>
                    <a:pt x="6894" y="17633"/>
                  </a:lnTo>
                  <a:lnTo>
                    <a:pt x="7340" y="17727"/>
                  </a:lnTo>
                  <a:lnTo>
                    <a:pt x="7785" y="17808"/>
                  </a:lnTo>
                  <a:lnTo>
                    <a:pt x="8243" y="17862"/>
                  </a:lnTo>
                  <a:lnTo>
                    <a:pt x="8716" y="17889"/>
                  </a:lnTo>
                  <a:lnTo>
                    <a:pt x="9201" y="17903"/>
                  </a:lnTo>
                  <a:lnTo>
                    <a:pt x="9673" y="17889"/>
                  </a:lnTo>
                  <a:lnTo>
                    <a:pt x="10146" y="17862"/>
                  </a:lnTo>
                  <a:lnTo>
                    <a:pt x="10604" y="17808"/>
                  </a:lnTo>
                  <a:lnTo>
                    <a:pt x="11063" y="17727"/>
                  </a:lnTo>
                  <a:lnTo>
                    <a:pt x="11508" y="17633"/>
                  </a:lnTo>
                  <a:lnTo>
                    <a:pt x="11940" y="17525"/>
                  </a:lnTo>
                  <a:lnTo>
                    <a:pt x="12372" y="17390"/>
                  </a:lnTo>
                  <a:lnTo>
                    <a:pt x="12790" y="17228"/>
                  </a:lnTo>
                  <a:lnTo>
                    <a:pt x="13194" y="17053"/>
                  </a:lnTo>
                  <a:lnTo>
                    <a:pt x="13599" y="16864"/>
                  </a:lnTo>
                  <a:lnTo>
                    <a:pt x="13977" y="16648"/>
                  </a:lnTo>
                  <a:lnTo>
                    <a:pt x="14355" y="16432"/>
                  </a:lnTo>
                  <a:lnTo>
                    <a:pt x="14719" y="16176"/>
                  </a:lnTo>
                  <a:lnTo>
                    <a:pt x="15070" y="15919"/>
                  </a:lnTo>
                  <a:lnTo>
                    <a:pt x="15407" y="15650"/>
                  </a:lnTo>
                  <a:lnTo>
                    <a:pt x="15717" y="15353"/>
                  </a:lnTo>
                  <a:lnTo>
                    <a:pt x="16027" y="15043"/>
                  </a:lnTo>
                  <a:lnTo>
                    <a:pt x="16324" y="14719"/>
                  </a:lnTo>
                  <a:lnTo>
                    <a:pt x="16594" y="14381"/>
                  </a:lnTo>
                  <a:lnTo>
                    <a:pt x="16850" y="14031"/>
                  </a:lnTo>
                  <a:lnTo>
                    <a:pt x="17093" y="13666"/>
                  </a:lnTo>
                  <a:lnTo>
                    <a:pt x="17309" y="13302"/>
                  </a:lnTo>
                  <a:lnTo>
                    <a:pt x="17511" y="12911"/>
                  </a:lnTo>
                  <a:lnTo>
                    <a:pt x="17700" y="12506"/>
                  </a:lnTo>
                  <a:lnTo>
                    <a:pt x="17862" y="12088"/>
                  </a:lnTo>
                  <a:lnTo>
                    <a:pt x="18011" y="11670"/>
                  </a:lnTo>
                  <a:lnTo>
                    <a:pt x="18132" y="11238"/>
                  </a:lnTo>
                  <a:lnTo>
                    <a:pt x="18240" y="10793"/>
                  </a:lnTo>
                  <a:lnTo>
                    <a:pt x="18321" y="10334"/>
                  </a:lnTo>
                  <a:lnTo>
                    <a:pt x="18375" y="9876"/>
                  </a:lnTo>
                  <a:lnTo>
                    <a:pt x="18415" y="9403"/>
                  </a:lnTo>
                  <a:lnTo>
                    <a:pt x="18415" y="8918"/>
                  </a:lnTo>
                  <a:lnTo>
                    <a:pt x="18415" y="8432"/>
                  </a:lnTo>
                  <a:lnTo>
                    <a:pt x="18375" y="7973"/>
                  </a:lnTo>
                  <a:lnTo>
                    <a:pt x="18321" y="7501"/>
                  </a:lnTo>
                  <a:lnTo>
                    <a:pt x="18240" y="7056"/>
                  </a:lnTo>
                  <a:lnTo>
                    <a:pt x="18132" y="6611"/>
                  </a:lnTo>
                  <a:lnTo>
                    <a:pt x="18011" y="6179"/>
                  </a:lnTo>
                  <a:lnTo>
                    <a:pt x="17862" y="5747"/>
                  </a:lnTo>
                  <a:lnTo>
                    <a:pt x="17700" y="5343"/>
                  </a:lnTo>
                  <a:lnTo>
                    <a:pt x="17511" y="4938"/>
                  </a:lnTo>
                  <a:lnTo>
                    <a:pt x="17309" y="4560"/>
                  </a:lnTo>
                  <a:lnTo>
                    <a:pt x="17093" y="4183"/>
                  </a:lnTo>
                  <a:lnTo>
                    <a:pt x="16850" y="3818"/>
                  </a:lnTo>
                  <a:lnTo>
                    <a:pt x="16594" y="3481"/>
                  </a:lnTo>
                  <a:lnTo>
                    <a:pt x="16324" y="3144"/>
                  </a:lnTo>
                  <a:lnTo>
                    <a:pt x="16027" y="2820"/>
                  </a:lnTo>
                  <a:lnTo>
                    <a:pt x="15717" y="2523"/>
                  </a:lnTo>
                  <a:lnTo>
                    <a:pt x="15407" y="2226"/>
                  </a:lnTo>
                  <a:lnTo>
                    <a:pt x="15070" y="1957"/>
                  </a:lnTo>
                  <a:lnTo>
                    <a:pt x="14719" y="1700"/>
                  </a:lnTo>
                  <a:lnTo>
                    <a:pt x="14355" y="1457"/>
                  </a:lnTo>
                  <a:lnTo>
                    <a:pt x="13977" y="1228"/>
                  </a:lnTo>
                  <a:lnTo>
                    <a:pt x="13599" y="1026"/>
                  </a:lnTo>
                  <a:lnTo>
                    <a:pt x="13194" y="837"/>
                  </a:lnTo>
                  <a:lnTo>
                    <a:pt x="12790" y="662"/>
                  </a:lnTo>
                  <a:lnTo>
                    <a:pt x="12372" y="513"/>
                  </a:lnTo>
                  <a:lnTo>
                    <a:pt x="11940" y="378"/>
                  </a:lnTo>
                  <a:lnTo>
                    <a:pt x="11508" y="257"/>
                  </a:lnTo>
                  <a:lnTo>
                    <a:pt x="11063" y="162"/>
                  </a:lnTo>
                  <a:lnTo>
                    <a:pt x="10604" y="95"/>
                  </a:lnTo>
                  <a:lnTo>
                    <a:pt x="10146" y="41"/>
                  </a:lnTo>
                  <a:lnTo>
                    <a:pt x="9673" y="0"/>
                  </a:lnTo>
                  <a:close/>
                </a:path>
              </a:pathLst>
            </a:custGeom>
            <a:solidFill>
              <a:srgbClr val="1E24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3" name="Google Shape;2103;p181"/>
            <p:cNvSpPr/>
            <p:nvPr/>
          </p:nvSpPr>
          <p:spPr>
            <a:xfrm>
              <a:off x="3069850" y="242500"/>
              <a:ext cx="143025" cy="599675"/>
            </a:xfrm>
            <a:custGeom>
              <a:rect b="b" l="l" r="r" t="t"/>
              <a:pathLst>
                <a:path extrusionOk="0" h="23987" w="5721">
                  <a:moveTo>
                    <a:pt x="986" y="0"/>
                  </a:moveTo>
                  <a:lnTo>
                    <a:pt x="864" y="14"/>
                  </a:lnTo>
                  <a:lnTo>
                    <a:pt x="743" y="41"/>
                  </a:lnTo>
                  <a:lnTo>
                    <a:pt x="635" y="68"/>
                  </a:lnTo>
                  <a:lnTo>
                    <a:pt x="540" y="108"/>
                  </a:lnTo>
                  <a:lnTo>
                    <a:pt x="446" y="149"/>
                  </a:lnTo>
                  <a:lnTo>
                    <a:pt x="365" y="216"/>
                  </a:lnTo>
                  <a:lnTo>
                    <a:pt x="284" y="270"/>
                  </a:lnTo>
                  <a:lnTo>
                    <a:pt x="217" y="351"/>
                  </a:lnTo>
                  <a:lnTo>
                    <a:pt x="163" y="432"/>
                  </a:lnTo>
                  <a:lnTo>
                    <a:pt x="122" y="527"/>
                  </a:lnTo>
                  <a:lnTo>
                    <a:pt x="82" y="621"/>
                  </a:lnTo>
                  <a:lnTo>
                    <a:pt x="41" y="729"/>
                  </a:lnTo>
                  <a:lnTo>
                    <a:pt x="28" y="850"/>
                  </a:lnTo>
                  <a:lnTo>
                    <a:pt x="14" y="972"/>
                  </a:lnTo>
                  <a:lnTo>
                    <a:pt x="1" y="1107"/>
                  </a:lnTo>
                  <a:lnTo>
                    <a:pt x="1" y="19184"/>
                  </a:lnTo>
                  <a:lnTo>
                    <a:pt x="14" y="19575"/>
                  </a:lnTo>
                  <a:lnTo>
                    <a:pt x="41" y="19953"/>
                  </a:lnTo>
                  <a:lnTo>
                    <a:pt x="82" y="20304"/>
                  </a:lnTo>
                  <a:lnTo>
                    <a:pt x="136" y="20628"/>
                  </a:lnTo>
                  <a:lnTo>
                    <a:pt x="190" y="20938"/>
                  </a:lnTo>
                  <a:lnTo>
                    <a:pt x="271" y="21221"/>
                  </a:lnTo>
                  <a:lnTo>
                    <a:pt x="365" y="21491"/>
                  </a:lnTo>
                  <a:lnTo>
                    <a:pt x="460" y="21747"/>
                  </a:lnTo>
                  <a:lnTo>
                    <a:pt x="581" y="21990"/>
                  </a:lnTo>
                  <a:lnTo>
                    <a:pt x="702" y="22206"/>
                  </a:lnTo>
                  <a:lnTo>
                    <a:pt x="837" y="22408"/>
                  </a:lnTo>
                  <a:lnTo>
                    <a:pt x="972" y="22597"/>
                  </a:lnTo>
                  <a:lnTo>
                    <a:pt x="1121" y="22773"/>
                  </a:lnTo>
                  <a:lnTo>
                    <a:pt x="1282" y="22921"/>
                  </a:lnTo>
                  <a:lnTo>
                    <a:pt x="1444" y="23069"/>
                  </a:lnTo>
                  <a:lnTo>
                    <a:pt x="1606" y="23204"/>
                  </a:lnTo>
                  <a:lnTo>
                    <a:pt x="1782" y="23312"/>
                  </a:lnTo>
                  <a:lnTo>
                    <a:pt x="1957" y="23420"/>
                  </a:lnTo>
                  <a:lnTo>
                    <a:pt x="2146" y="23515"/>
                  </a:lnTo>
                  <a:lnTo>
                    <a:pt x="2335" y="23595"/>
                  </a:lnTo>
                  <a:lnTo>
                    <a:pt x="2524" y="23676"/>
                  </a:lnTo>
                  <a:lnTo>
                    <a:pt x="2712" y="23744"/>
                  </a:lnTo>
                  <a:lnTo>
                    <a:pt x="2901" y="23798"/>
                  </a:lnTo>
                  <a:lnTo>
                    <a:pt x="3090" y="23838"/>
                  </a:lnTo>
                  <a:lnTo>
                    <a:pt x="3481" y="23919"/>
                  </a:lnTo>
                  <a:lnTo>
                    <a:pt x="3859" y="23960"/>
                  </a:lnTo>
                  <a:lnTo>
                    <a:pt x="4223" y="23987"/>
                  </a:lnTo>
                  <a:lnTo>
                    <a:pt x="4723" y="23987"/>
                  </a:lnTo>
                  <a:lnTo>
                    <a:pt x="4857" y="23973"/>
                  </a:lnTo>
                  <a:lnTo>
                    <a:pt x="4992" y="23946"/>
                  </a:lnTo>
                  <a:lnTo>
                    <a:pt x="5114" y="23906"/>
                  </a:lnTo>
                  <a:lnTo>
                    <a:pt x="5208" y="23865"/>
                  </a:lnTo>
                  <a:lnTo>
                    <a:pt x="5303" y="23811"/>
                  </a:lnTo>
                  <a:lnTo>
                    <a:pt x="5397" y="23744"/>
                  </a:lnTo>
                  <a:lnTo>
                    <a:pt x="5465" y="23676"/>
                  </a:lnTo>
                  <a:lnTo>
                    <a:pt x="5532" y="23595"/>
                  </a:lnTo>
                  <a:lnTo>
                    <a:pt x="5586" y="23515"/>
                  </a:lnTo>
                  <a:lnTo>
                    <a:pt x="5626" y="23420"/>
                  </a:lnTo>
                  <a:lnTo>
                    <a:pt x="5667" y="23312"/>
                  </a:lnTo>
                  <a:lnTo>
                    <a:pt x="5694" y="23204"/>
                  </a:lnTo>
                  <a:lnTo>
                    <a:pt x="5707" y="23096"/>
                  </a:lnTo>
                  <a:lnTo>
                    <a:pt x="5721" y="22840"/>
                  </a:lnTo>
                  <a:lnTo>
                    <a:pt x="5721" y="22031"/>
                  </a:lnTo>
                  <a:lnTo>
                    <a:pt x="5721" y="21936"/>
                  </a:lnTo>
                  <a:lnTo>
                    <a:pt x="5721" y="21842"/>
                  </a:lnTo>
                  <a:lnTo>
                    <a:pt x="5707" y="21761"/>
                  </a:lnTo>
                  <a:lnTo>
                    <a:pt x="5680" y="21666"/>
                  </a:lnTo>
                  <a:lnTo>
                    <a:pt x="5640" y="21585"/>
                  </a:lnTo>
                  <a:lnTo>
                    <a:pt x="5599" y="21504"/>
                  </a:lnTo>
                  <a:lnTo>
                    <a:pt x="5545" y="21424"/>
                  </a:lnTo>
                  <a:lnTo>
                    <a:pt x="5492" y="21356"/>
                  </a:lnTo>
                  <a:lnTo>
                    <a:pt x="5424" y="21289"/>
                  </a:lnTo>
                  <a:lnTo>
                    <a:pt x="5357" y="21235"/>
                  </a:lnTo>
                  <a:lnTo>
                    <a:pt x="5276" y="21181"/>
                  </a:lnTo>
                  <a:lnTo>
                    <a:pt x="5195" y="21140"/>
                  </a:lnTo>
                  <a:lnTo>
                    <a:pt x="5114" y="21100"/>
                  </a:lnTo>
                  <a:lnTo>
                    <a:pt x="5019" y="21073"/>
                  </a:lnTo>
                  <a:lnTo>
                    <a:pt x="4938" y="21059"/>
                  </a:lnTo>
                  <a:lnTo>
                    <a:pt x="4844" y="21046"/>
                  </a:lnTo>
                  <a:lnTo>
                    <a:pt x="4574" y="21019"/>
                  </a:lnTo>
                  <a:lnTo>
                    <a:pt x="4439" y="20978"/>
                  </a:lnTo>
                  <a:lnTo>
                    <a:pt x="4304" y="20938"/>
                  </a:lnTo>
                  <a:lnTo>
                    <a:pt x="4169" y="20884"/>
                  </a:lnTo>
                  <a:lnTo>
                    <a:pt x="4035" y="20816"/>
                  </a:lnTo>
                  <a:lnTo>
                    <a:pt x="3913" y="20722"/>
                  </a:lnTo>
                  <a:lnTo>
                    <a:pt x="3792" y="20614"/>
                  </a:lnTo>
                  <a:lnTo>
                    <a:pt x="3684" y="20493"/>
                  </a:lnTo>
                  <a:lnTo>
                    <a:pt x="3589" y="20331"/>
                  </a:lnTo>
                  <a:lnTo>
                    <a:pt x="3508" y="20155"/>
                  </a:lnTo>
                  <a:lnTo>
                    <a:pt x="3427" y="19940"/>
                  </a:lnTo>
                  <a:lnTo>
                    <a:pt x="3373" y="19710"/>
                  </a:lnTo>
                  <a:lnTo>
                    <a:pt x="3320" y="19440"/>
                  </a:lnTo>
                  <a:lnTo>
                    <a:pt x="3293" y="19130"/>
                  </a:lnTo>
                  <a:lnTo>
                    <a:pt x="3293" y="18779"/>
                  </a:lnTo>
                  <a:lnTo>
                    <a:pt x="3293" y="1107"/>
                  </a:lnTo>
                  <a:lnTo>
                    <a:pt x="3279" y="972"/>
                  </a:lnTo>
                  <a:lnTo>
                    <a:pt x="3266" y="850"/>
                  </a:lnTo>
                  <a:lnTo>
                    <a:pt x="3239" y="729"/>
                  </a:lnTo>
                  <a:lnTo>
                    <a:pt x="3212" y="621"/>
                  </a:lnTo>
                  <a:lnTo>
                    <a:pt x="3171" y="527"/>
                  </a:lnTo>
                  <a:lnTo>
                    <a:pt x="3117" y="432"/>
                  </a:lnTo>
                  <a:lnTo>
                    <a:pt x="3063" y="351"/>
                  </a:lnTo>
                  <a:lnTo>
                    <a:pt x="2996" y="270"/>
                  </a:lnTo>
                  <a:lnTo>
                    <a:pt x="2915" y="216"/>
                  </a:lnTo>
                  <a:lnTo>
                    <a:pt x="2834" y="149"/>
                  </a:lnTo>
                  <a:lnTo>
                    <a:pt x="2739" y="108"/>
                  </a:lnTo>
                  <a:lnTo>
                    <a:pt x="2645" y="68"/>
                  </a:lnTo>
                  <a:lnTo>
                    <a:pt x="2537" y="41"/>
                  </a:lnTo>
                  <a:lnTo>
                    <a:pt x="2429" y="14"/>
                  </a:lnTo>
                  <a:lnTo>
                    <a:pt x="2308" y="0"/>
                  </a:lnTo>
                  <a:close/>
                </a:path>
              </a:pathLst>
            </a:custGeom>
            <a:solidFill>
              <a:srgbClr val="1E24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4" name="Google Shape;2104;p181"/>
            <p:cNvSpPr/>
            <p:nvPr/>
          </p:nvSpPr>
          <p:spPr>
            <a:xfrm>
              <a:off x="3286375" y="411475"/>
              <a:ext cx="82000" cy="427325"/>
            </a:xfrm>
            <a:custGeom>
              <a:rect b="b" l="l" r="r" t="t"/>
              <a:pathLst>
                <a:path extrusionOk="0" h="17093" w="3280">
                  <a:moveTo>
                    <a:pt x="986" y="0"/>
                  </a:moveTo>
                  <a:lnTo>
                    <a:pt x="864" y="14"/>
                  </a:lnTo>
                  <a:lnTo>
                    <a:pt x="756" y="41"/>
                  </a:lnTo>
                  <a:lnTo>
                    <a:pt x="648" y="68"/>
                  </a:lnTo>
                  <a:lnTo>
                    <a:pt x="554" y="108"/>
                  </a:lnTo>
                  <a:lnTo>
                    <a:pt x="460" y="149"/>
                  </a:lnTo>
                  <a:lnTo>
                    <a:pt x="379" y="216"/>
                  </a:lnTo>
                  <a:lnTo>
                    <a:pt x="298" y="270"/>
                  </a:lnTo>
                  <a:lnTo>
                    <a:pt x="230" y="351"/>
                  </a:lnTo>
                  <a:lnTo>
                    <a:pt x="176" y="432"/>
                  </a:lnTo>
                  <a:lnTo>
                    <a:pt x="122" y="526"/>
                  </a:lnTo>
                  <a:lnTo>
                    <a:pt x="82" y="621"/>
                  </a:lnTo>
                  <a:lnTo>
                    <a:pt x="55" y="729"/>
                  </a:lnTo>
                  <a:lnTo>
                    <a:pt x="28" y="850"/>
                  </a:lnTo>
                  <a:lnTo>
                    <a:pt x="14" y="972"/>
                  </a:lnTo>
                  <a:lnTo>
                    <a:pt x="1" y="1106"/>
                  </a:lnTo>
                  <a:lnTo>
                    <a:pt x="14" y="15987"/>
                  </a:lnTo>
                  <a:lnTo>
                    <a:pt x="14" y="16121"/>
                  </a:lnTo>
                  <a:lnTo>
                    <a:pt x="28" y="16243"/>
                  </a:lnTo>
                  <a:lnTo>
                    <a:pt x="55" y="16364"/>
                  </a:lnTo>
                  <a:lnTo>
                    <a:pt x="95" y="16472"/>
                  </a:lnTo>
                  <a:lnTo>
                    <a:pt x="136" y="16567"/>
                  </a:lnTo>
                  <a:lnTo>
                    <a:pt x="176" y="16661"/>
                  </a:lnTo>
                  <a:lnTo>
                    <a:pt x="244" y="16742"/>
                  </a:lnTo>
                  <a:lnTo>
                    <a:pt x="311" y="16823"/>
                  </a:lnTo>
                  <a:lnTo>
                    <a:pt x="379" y="16890"/>
                  </a:lnTo>
                  <a:lnTo>
                    <a:pt x="460" y="16944"/>
                  </a:lnTo>
                  <a:lnTo>
                    <a:pt x="554" y="16985"/>
                  </a:lnTo>
                  <a:lnTo>
                    <a:pt x="662" y="17025"/>
                  </a:lnTo>
                  <a:lnTo>
                    <a:pt x="770" y="17066"/>
                  </a:lnTo>
                  <a:lnTo>
                    <a:pt x="878" y="17079"/>
                  </a:lnTo>
                  <a:lnTo>
                    <a:pt x="999" y="17093"/>
                  </a:lnTo>
                  <a:lnTo>
                    <a:pt x="2308" y="17093"/>
                  </a:lnTo>
                  <a:lnTo>
                    <a:pt x="2429" y="17079"/>
                  </a:lnTo>
                  <a:lnTo>
                    <a:pt x="2551" y="17066"/>
                  </a:lnTo>
                  <a:lnTo>
                    <a:pt x="2658" y="17025"/>
                  </a:lnTo>
                  <a:lnTo>
                    <a:pt x="2753" y="16985"/>
                  </a:lnTo>
                  <a:lnTo>
                    <a:pt x="2847" y="16944"/>
                  </a:lnTo>
                  <a:lnTo>
                    <a:pt x="2928" y="16890"/>
                  </a:lnTo>
                  <a:lnTo>
                    <a:pt x="3009" y="16823"/>
                  </a:lnTo>
                  <a:lnTo>
                    <a:pt x="3077" y="16742"/>
                  </a:lnTo>
                  <a:lnTo>
                    <a:pt x="3131" y="16661"/>
                  </a:lnTo>
                  <a:lnTo>
                    <a:pt x="3171" y="16567"/>
                  </a:lnTo>
                  <a:lnTo>
                    <a:pt x="3212" y="16472"/>
                  </a:lnTo>
                  <a:lnTo>
                    <a:pt x="3239" y="16364"/>
                  </a:lnTo>
                  <a:lnTo>
                    <a:pt x="3266" y="16243"/>
                  </a:lnTo>
                  <a:lnTo>
                    <a:pt x="3279" y="16121"/>
                  </a:lnTo>
                  <a:lnTo>
                    <a:pt x="3279" y="15987"/>
                  </a:lnTo>
                  <a:lnTo>
                    <a:pt x="3279" y="1106"/>
                  </a:lnTo>
                  <a:lnTo>
                    <a:pt x="3279" y="972"/>
                  </a:lnTo>
                  <a:lnTo>
                    <a:pt x="3266" y="850"/>
                  </a:lnTo>
                  <a:lnTo>
                    <a:pt x="3239" y="729"/>
                  </a:lnTo>
                  <a:lnTo>
                    <a:pt x="3212" y="621"/>
                  </a:lnTo>
                  <a:lnTo>
                    <a:pt x="3171" y="526"/>
                  </a:lnTo>
                  <a:lnTo>
                    <a:pt x="3131" y="432"/>
                  </a:lnTo>
                  <a:lnTo>
                    <a:pt x="3077" y="351"/>
                  </a:lnTo>
                  <a:lnTo>
                    <a:pt x="3009" y="270"/>
                  </a:lnTo>
                  <a:lnTo>
                    <a:pt x="2928" y="216"/>
                  </a:lnTo>
                  <a:lnTo>
                    <a:pt x="2847" y="149"/>
                  </a:lnTo>
                  <a:lnTo>
                    <a:pt x="2753" y="108"/>
                  </a:lnTo>
                  <a:lnTo>
                    <a:pt x="2658" y="68"/>
                  </a:lnTo>
                  <a:lnTo>
                    <a:pt x="2551" y="41"/>
                  </a:lnTo>
                  <a:lnTo>
                    <a:pt x="2429" y="14"/>
                  </a:lnTo>
                  <a:lnTo>
                    <a:pt x="2308" y="0"/>
                  </a:lnTo>
                  <a:close/>
                </a:path>
              </a:pathLst>
            </a:custGeom>
            <a:solidFill>
              <a:srgbClr val="1E24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5" name="Google Shape;2105;p181"/>
            <p:cNvSpPr/>
            <p:nvPr/>
          </p:nvSpPr>
          <p:spPr>
            <a:xfrm>
              <a:off x="3439500" y="401350"/>
              <a:ext cx="460725" cy="447575"/>
            </a:xfrm>
            <a:custGeom>
              <a:rect b="b" l="l" r="r" t="t"/>
              <a:pathLst>
                <a:path extrusionOk="0" h="17903" w="18429">
                  <a:moveTo>
                    <a:pt x="9201" y="2834"/>
                  </a:moveTo>
                  <a:lnTo>
                    <a:pt x="9498" y="2847"/>
                  </a:lnTo>
                  <a:lnTo>
                    <a:pt x="9795" y="2860"/>
                  </a:lnTo>
                  <a:lnTo>
                    <a:pt x="10092" y="2901"/>
                  </a:lnTo>
                  <a:lnTo>
                    <a:pt x="10388" y="2955"/>
                  </a:lnTo>
                  <a:lnTo>
                    <a:pt x="10672" y="3009"/>
                  </a:lnTo>
                  <a:lnTo>
                    <a:pt x="10941" y="3090"/>
                  </a:lnTo>
                  <a:lnTo>
                    <a:pt x="11225" y="3184"/>
                  </a:lnTo>
                  <a:lnTo>
                    <a:pt x="11481" y="3279"/>
                  </a:lnTo>
                  <a:lnTo>
                    <a:pt x="11751" y="3400"/>
                  </a:lnTo>
                  <a:lnTo>
                    <a:pt x="11994" y="3522"/>
                  </a:lnTo>
                  <a:lnTo>
                    <a:pt x="12250" y="3670"/>
                  </a:lnTo>
                  <a:lnTo>
                    <a:pt x="12479" y="3818"/>
                  </a:lnTo>
                  <a:lnTo>
                    <a:pt x="12709" y="3980"/>
                  </a:lnTo>
                  <a:lnTo>
                    <a:pt x="12938" y="4156"/>
                  </a:lnTo>
                  <a:lnTo>
                    <a:pt x="13154" y="4344"/>
                  </a:lnTo>
                  <a:lnTo>
                    <a:pt x="13356" y="4533"/>
                  </a:lnTo>
                  <a:lnTo>
                    <a:pt x="13545" y="4736"/>
                  </a:lnTo>
                  <a:lnTo>
                    <a:pt x="13734" y="4952"/>
                  </a:lnTo>
                  <a:lnTo>
                    <a:pt x="13909" y="5181"/>
                  </a:lnTo>
                  <a:lnTo>
                    <a:pt x="14071" y="5424"/>
                  </a:lnTo>
                  <a:lnTo>
                    <a:pt x="14220" y="5667"/>
                  </a:lnTo>
                  <a:lnTo>
                    <a:pt x="14368" y="5923"/>
                  </a:lnTo>
                  <a:lnTo>
                    <a:pt x="14503" y="6179"/>
                  </a:lnTo>
                  <a:lnTo>
                    <a:pt x="14611" y="6462"/>
                  </a:lnTo>
                  <a:lnTo>
                    <a:pt x="14719" y="6732"/>
                  </a:lnTo>
                  <a:lnTo>
                    <a:pt x="14813" y="7029"/>
                  </a:lnTo>
                  <a:lnTo>
                    <a:pt x="14894" y="7326"/>
                  </a:lnTo>
                  <a:lnTo>
                    <a:pt x="14962" y="7623"/>
                  </a:lnTo>
                  <a:lnTo>
                    <a:pt x="15016" y="7946"/>
                  </a:lnTo>
                  <a:lnTo>
                    <a:pt x="15043" y="8257"/>
                  </a:lnTo>
                  <a:lnTo>
                    <a:pt x="15070" y="8581"/>
                  </a:lnTo>
                  <a:lnTo>
                    <a:pt x="15083" y="8918"/>
                  </a:lnTo>
                  <a:lnTo>
                    <a:pt x="15070" y="9255"/>
                  </a:lnTo>
                  <a:lnTo>
                    <a:pt x="15043" y="9579"/>
                  </a:lnTo>
                  <a:lnTo>
                    <a:pt x="15016" y="9903"/>
                  </a:lnTo>
                  <a:lnTo>
                    <a:pt x="14962" y="10213"/>
                  </a:lnTo>
                  <a:lnTo>
                    <a:pt x="14894" y="10523"/>
                  </a:lnTo>
                  <a:lnTo>
                    <a:pt x="14813" y="10820"/>
                  </a:lnTo>
                  <a:lnTo>
                    <a:pt x="14719" y="11103"/>
                  </a:lnTo>
                  <a:lnTo>
                    <a:pt x="14611" y="11387"/>
                  </a:lnTo>
                  <a:lnTo>
                    <a:pt x="14503" y="11670"/>
                  </a:lnTo>
                  <a:lnTo>
                    <a:pt x="14368" y="11940"/>
                  </a:lnTo>
                  <a:lnTo>
                    <a:pt x="14220" y="12196"/>
                  </a:lnTo>
                  <a:lnTo>
                    <a:pt x="14071" y="12439"/>
                  </a:lnTo>
                  <a:lnTo>
                    <a:pt x="13909" y="12682"/>
                  </a:lnTo>
                  <a:lnTo>
                    <a:pt x="13734" y="12911"/>
                  </a:lnTo>
                  <a:lnTo>
                    <a:pt x="13545" y="13127"/>
                  </a:lnTo>
                  <a:lnTo>
                    <a:pt x="13356" y="13343"/>
                  </a:lnTo>
                  <a:lnTo>
                    <a:pt x="13154" y="13532"/>
                  </a:lnTo>
                  <a:lnTo>
                    <a:pt x="12938" y="13720"/>
                  </a:lnTo>
                  <a:lnTo>
                    <a:pt x="12709" y="13896"/>
                  </a:lnTo>
                  <a:lnTo>
                    <a:pt x="12479" y="14071"/>
                  </a:lnTo>
                  <a:lnTo>
                    <a:pt x="12250" y="14220"/>
                  </a:lnTo>
                  <a:lnTo>
                    <a:pt x="11994" y="14368"/>
                  </a:lnTo>
                  <a:lnTo>
                    <a:pt x="11751" y="14489"/>
                  </a:lnTo>
                  <a:lnTo>
                    <a:pt x="11481" y="14611"/>
                  </a:lnTo>
                  <a:lnTo>
                    <a:pt x="11225" y="14719"/>
                  </a:lnTo>
                  <a:lnTo>
                    <a:pt x="10941" y="14813"/>
                  </a:lnTo>
                  <a:lnTo>
                    <a:pt x="10672" y="14881"/>
                  </a:lnTo>
                  <a:lnTo>
                    <a:pt x="10388" y="14948"/>
                  </a:lnTo>
                  <a:lnTo>
                    <a:pt x="10092" y="15002"/>
                  </a:lnTo>
                  <a:lnTo>
                    <a:pt x="9795" y="15043"/>
                  </a:lnTo>
                  <a:lnTo>
                    <a:pt x="9498" y="15056"/>
                  </a:lnTo>
                  <a:lnTo>
                    <a:pt x="9201" y="15070"/>
                  </a:lnTo>
                  <a:lnTo>
                    <a:pt x="8904" y="15056"/>
                  </a:lnTo>
                  <a:lnTo>
                    <a:pt x="8608" y="15043"/>
                  </a:lnTo>
                  <a:lnTo>
                    <a:pt x="8311" y="15002"/>
                  </a:lnTo>
                  <a:lnTo>
                    <a:pt x="8027" y="14948"/>
                  </a:lnTo>
                  <a:lnTo>
                    <a:pt x="7744" y="14881"/>
                  </a:lnTo>
                  <a:lnTo>
                    <a:pt x="7461" y="14800"/>
                  </a:lnTo>
                  <a:lnTo>
                    <a:pt x="7191" y="14719"/>
                  </a:lnTo>
                  <a:lnTo>
                    <a:pt x="6921" y="14611"/>
                  </a:lnTo>
                  <a:lnTo>
                    <a:pt x="6665" y="14489"/>
                  </a:lnTo>
                  <a:lnTo>
                    <a:pt x="6409" y="14355"/>
                  </a:lnTo>
                  <a:lnTo>
                    <a:pt x="6166" y="14206"/>
                  </a:lnTo>
                  <a:lnTo>
                    <a:pt x="5923" y="14058"/>
                  </a:lnTo>
                  <a:lnTo>
                    <a:pt x="5694" y="13896"/>
                  </a:lnTo>
                  <a:lnTo>
                    <a:pt x="5478" y="13707"/>
                  </a:lnTo>
                  <a:lnTo>
                    <a:pt x="5262" y="13518"/>
                  </a:lnTo>
                  <a:lnTo>
                    <a:pt x="5060" y="13316"/>
                  </a:lnTo>
                  <a:lnTo>
                    <a:pt x="4857" y="13113"/>
                  </a:lnTo>
                  <a:lnTo>
                    <a:pt x="4668" y="12898"/>
                  </a:lnTo>
                  <a:lnTo>
                    <a:pt x="4493" y="12655"/>
                  </a:lnTo>
                  <a:lnTo>
                    <a:pt x="4331" y="12425"/>
                  </a:lnTo>
                  <a:lnTo>
                    <a:pt x="4183" y="12169"/>
                  </a:lnTo>
                  <a:lnTo>
                    <a:pt x="4034" y="11913"/>
                  </a:lnTo>
                  <a:lnTo>
                    <a:pt x="3899" y="11643"/>
                  </a:lnTo>
                  <a:lnTo>
                    <a:pt x="3778" y="11373"/>
                  </a:lnTo>
                  <a:lnTo>
                    <a:pt x="3684" y="11090"/>
                  </a:lnTo>
                  <a:lnTo>
                    <a:pt x="3589" y="10806"/>
                  </a:lnTo>
                  <a:lnTo>
                    <a:pt x="3508" y="10510"/>
                  </a:lnTo>
                  <a:lnTo>
                    <a:pt x="3441" y="10199"/>
                  </a:lnTo>
                  <a:lnTo>
                    <a:pt x="3387" y="9889"/>
                  </a:lnTo>
                  <a:lnTo>
                    <a:pt x="3346" y="9565"/>
                  </a:lnTo>
                  <a:lnTo>
                    <a:pt x="3319" y="9242"/>
                  </a:lnTo>
                  <a:lnTo>
                    <a:pt x="3319" y="8918"/>
                  </a:lnTo>
                  <a:lnTo>
                    <a:pt x="3319" y="8581"/>
                  </a:lnTo>
                  <a:lnTo>
                    <a:pt x="3346" y="8270"/>
                  </a:lnTo>
                  <a:lnTo>
                    <a:pt x="3387" y="7946"/>
                  </a:lnTo>
                  <a:lnTo>
                    <a:pt x="3441" y="7636"/>
                  </a:lnTo>
                  <a:lnTo>
                    <a:pt x="3508" y="7339"/>
                  </a:lnTo>
                  <a:lnTo>
                    <a:pt x="3576" y="7043"/>
                  </a:lnTo>
                  <a:lnTo>
                    <a:pt x="3670" y="6746"/>
                  </a:lnTo>
                  <a:lnTo>
                    <a:pt x="3778" y="6476"/>
                  </a:lnTo>
                  <a:lnTo>
                    <a:pt x="3899" y="6193"/>
                  </a:lnTo>
                  <a:lnTo>
                    <a:pt x="4021" y="5936"/>
                  </a:lnTo>
                  <a:lnTo>
                    <a:pt x="4169" y="5680"/>
                  </a:lnTo>
                  <a:lnTo>
                    <a:pt x="4318" y="5437"/>
                  </a:lnTo>
                  <a:lnTo>
                    <a:pt x="4479" y="5194"/>
                  </a:lnTo>
                  <a:lnTo>
                    <a:pt x="4655" y="4965"/>
                  </a:lnTo>
                  <a:lnTo>
                    <a:pt x="4844" y="4749"/>
                  </a:lnTo>
                  <a:lnTo>
                    <a:pt x="5046" y="4547"/>
                  </a:lnTo>
                  <a:lnTo>
                    <a:pt x="5248" y="4344"/>
                  </a:lnTo>
                  <a:lnTo>
                    <a:pt x="5464" y="4169"/>
                  </a:lnTo>
                  <a:lnTo>
                    <a:pt x="5680" y="3994"/>
                  </a:lnTo>
                  <a:lnTo>
                    <a:pt x="5909" y="3818"/>
                  </a:lnTo>
                  <a:lnTo>
                    <a:pt x="6152" y="3670"/>
                  </a:lnTo>
                  <a:lnTo>
                    <a:pt x="6395" y="3535"/>
                  </a:lnTo>
                  <a:lnTo>
                    <a:pt x="6651" y="3400"/>
                  </a:lnTo>
                  <a:lnTo>
                    <a:pt x="6908" y="3292"/>
                  </a:lnTo>
                  <a:lnTo>
                    <a:pt x="7178" y="3184"/>
                  </a:lnTo>
                  <a:lnTo>
                    <a:pt x="7447" y="3090"/>
                  </a:lnTo>
                  <a:lnTo>
                    <a:pt x="7731" y="3022"/>
                  </a:lnTo>
                  <a:lnTo>
                    <a:pt x="8014" y="2955"/>
                  </a:lnTo>
                  <a:lnTo>
                    <a:pt x="8297" y="2901"/>
                  </a:lnTo>
                  <a:lnTo>
                    <a:pt x="8594" y="2860"/>
                  </a:lnTo>
                  <a:lnTo>
                    <a:pt x="8891" y="2847"/>
                  </a:lnTo>
                  <a:lnTo>
                    <a:pt x="9201" y="2834"/>
                  </a:lnTo>
                  <a:close/>
                  <a:moveTo>
                    <a:pt x="8716" y="0"/>
                  </a:moveTo>
                  <a:lnTo>
                    <a:pt x="8257" y="41"/>
                  </a:lnTo>
                  <a:lnTo>
                    <a:pt x="7785" y="95"/>
                  </a:lnTo>
                  <a:lnTo>
                    <a:pt x="7339" y="162"/>
                  </a:lnTo>
                  <a:lnTo>
                    <a:pt x="6894" y="257"/>
                  </a:lnTo>
                  <a:lnTo>
                    <a:pt x="6449" y="378"/>
                  </a:lnTo>
                  <a:lnTo>
                    <a:pt x="6017" y="500"/>
                  </a:lnTo>
                  <a:lnTo>
                    <a:pt x="5613" y="662"/>
                  </a:lnTo>
                  <a:lnTo>
                    <a:pt x="5194" y="823"/>
                  </a:lnTo>
                  <a:lnTo>
                    <a:pt x="4803" y="1012"/>
                  </a:lnTo>
                  <a:lnTo>
                    <a:pt x="4412" y="1228"/>
                  </a:lnTo>
                  <a:lnTo>
                    <a:pt x="4048" y="1444"/>
                  </a:lnTo>
                  <a:lnTo>
                    <a:pt x="3684" y="1687"/>
                  </a:lnTo>
                  <a:lnTo>
                    <a:pt x="3333" y="1943"/>
                  </a:lnTo>
                  <a:lnTo>
                    <a:pt x="3009" y="2213"/>
                  </a:lnTo>
                  <a:lnTo>
                    <a:pt x="2685" y="2510"/>
                  </a:lnTo>
                  <a:lnTo>
                    <a:pt x="2388" y="2807"/>
                  </a:lnTo>
                  <a:lnTo>
                    <a:pt x="2092" y="3130"/>
                  </a:lnTo>
                  <a:lnTo>
                    <a:pt x="1822" y="3454"/>
                  </a:lnTo>
                  <a:lnTo>
                    <a:pt x="1565" y="3805"/>
                  </a:lnTo>
                  <a:lnTo>
                    <a:pt x="1323" y="4169"/>
                  </a:lnTo>
                  <a:lnTo>
                    <a:pt x="1107" y="4547"/>
                  </a:lnTo>
                  <a:lnTo>
                    <a:pt x="904" y="4925"/>
                  </a:lnTo>
                  <a:lnTo>
                    <a:pt x="729" y="5329"/>
                  </a:lnTo>
                  <a:lnTo>
                    <a:pt x="554" y="5734"/>
                  </a:lnTo>
                  <a:lnTo>
                    <a:pt x="419" y="6166"/>
                  </a:lnTo>
                  <a:lnTo>
                    <a:pt x="297" y="6597"/>
                  </a:lnTo>
                  <a:lnTo>
                    <a:pt x="189" y="7043"/>
                  </a:lnTo>
                  <a:lnTo>
                    <a:pt x="108" y="7488"/>
                  </a:lnTo>
                  <a:lnTo>
                    <a:pt x="55" y="7960"/>
                  </a:lnTo>
                  <a:lnTo>
                    <a:pt x="14" y="8432"/>
                  </a:lnTo>
                  <a:lnTo>
                    <a:pt x="1" y="8918"/>
                  </a:lnTo>
                  <a:lnTo>
                    <a:pt x="14" y="9403"/>
                  </a:lnTo>
                  <a:lnTo>
                    <a:pt x="55" y="9876"/>
                  </a:lnTo>
                  <a:lnTo>
                    <a:pt x="108" y="10334"/>
                  </a:lnTo>
                  <a:lnTo>
                    <a:pt x="189" y="10793"/>
                  </a:lnTo>
                  <a:lnTo>
                    <a:pt x="297" y="11238"/>
                  </a:lnTo>
                  <a:lnTo>
                    <a:pt x="419" y="11683"/>
                  </a:lnTo>
                  <a:lnTo>
                    <a:pt x="554" y="12102"/>
                  </a:lnTo>
                  <a:lnTo>
                    <a:pt x="729" y="12520"/>
                  </a:lnTo>
                  <a:lnTo>
                    <a:pt x="904" y="12924"/>
                  </a:lnTo>
                  <a:lnTo>
                    <a:pt x="1107" y="13302"/>
                  </a:lnTo>
                  <a:lnTo>
                    <a:pt x="1323" y="13680"/>
                  </a:lnTo>
                  <a:lnTo>
                    <a:pt x="1565" y="14044"/>
                  </a:lnTo>
                  <a:lnTo>
                    <a:pt x="1822" y="14395"/>
                  </a:lnTo>
                  <a:lnTo>
                    <a:pt x="2092" y="14732"/>
                  </a:lnTo>
                  <a:lnTo>
                    <a:pt x="2388" y="15056"/>
                  </a:lnTo>
                  <a:lnTo>
                    <a:pt x="2685" y="15366"/>
                  </a:lnTo>
                  <a:lnTo>
                    <a:pt x="3009" y="15650"/>
                  </a:lnTo>
                  <a:lnTo>
                    <a:pt x="3333" y="15933"/>
                  </a:lnTo>
                  <a:lnTo>
                    <a:pt x="3684" y="16189"/>
                  </a:lnTo>
                  <a:lnTo>
                    <a:pt x="4048" y="16432"/>
                  </a:lnTo>
                  <a:lnTo>
                    <a:pt x="4412" y="16661"/>
                  </a:lnTo>
                  <a:lnTo>
                    <a:pt x="4803" y="16864"/>
                  </a:lnTo>
                  <a:lnTo>
                    <a:pt x="5194" y="17066"/>
                  </a:lnTo>
                  <a:lnTo>
                    <a:pt x="5613" y="17228"/>
                  </a:lnTo>
                  <a:lnTo>
                    <a:pt x="6031" y="17390"/>
                  </a:lnTo>
                  <a:lnTo>
                    <a:pt x="6449" y="17525"/>
                  </a:lnTo>
                  <a:lnTo>
                    <a:pt x="6894" y="17633"/>
                  </a:lnTo>
                  <a:lnTo>
                    <a:pt x="7339" y="17727"/>
                  </a:lnTo>
                  <a:lnTo>
                    <a:pt x="7785" y="17808"/>
                  </a:lnTo>
                  <a:lnTo>
                    <a:pt x="8257" y="17862"/>
                  </a:lnTo>
                  <a:lnTo>
                    <a:pt x="8716" y="17889"/>
                  </a:lnTo>
                  <a:lnTo>
                    <a:pt x="9201" y="17903"/>
                  </a:lnTo>
                  <a:lnTo>
                    <a:pt x="9673" y="17889"/>
                  </a:lnTo>
                  <a:lnTo>
                    <a:pt x="10146" y="17862"/>
                  </a:lnTo>
                  <a:lnTo>
                    <a:pt x="10604" y="17808"/>
                  </a:lnTo>
                  <a:lnTo>
                    <a:pt x="11063" y="17727"/>
                  </a:lnTo>
                  <a:lnTo>
                    <a:pt x="11508" y="17633"/>
                  </a:lnTo>
                  <a:lnTo>
                    <a:pt x="11940" y="17525"/>
                  </a:lnTo>
                  <a:lnTo>
                    <a:pt x="12371" y="17390"/>
                  </a:lnTo>
                  <a:lnTo>
                    <a:pt x="12790" y="17228"/>
                  </a:lnTo>
                  <a:lnTo>
                    <a:pt x="13208" y="17053"/>
                  </a:lnTo>
                  <a:lnTo>
                    <a:pt x="13599" y="16864"/>
                  </a:lnTo>
                  <a:lnTo>
                    <a:pt x="13990" y="16648"/>
                  </a:lnTo>
                  <a:lnTo>
                    <a:pt x="14355" y="16432"/>
                  </a:lnTo>
                  <a:lnTo>
                    <a:pt x="14719" y="16176"/>
                  </a:lnTo>
                  <a:lnTo>
                    <a:pt x="15070" y="15919"/>
                  </a:lnTo>
                  <a:lnTo>
                    <a:pt x="15407" y="15650"/>
                  </a:lnTo>
                  <a:lnTo>
                    <a:pt x="15731" y="15353"/>
                  </a:lnTo>
                  <a:lnTo>
                    <a:pt x="16027" y="15043"/>
                  </a:lnTo>
                  <a:lnTo>
                    <a:pt x="16324" y="14719"/>
                  </a:lnTo>
                  <a:lnTo>
                    <a:pt x="16594" y="14381"/>
                  </a:lnTo>
                  <a:lnTo>
                    <a:pt x="16850" y="14031"/>
                  </a:lnTo>
                  <a:lnTo>
                    <a:pt x="17093" y="13666"/>
                  </a:lnTo>
                  <a:lnTo>
                    <a:pt x="17309" y="13289"/>
                  </a:lnTo>
                  <a:lnTo>
                    <a:pt x="17511" y="12911"/>
                  </a:lnTo>
                  <a:lnTo>
                    <a:pt x="17700" y="12506"/>
                  </a:lnTo>
                  <a:lnTo>
                    <a:pt x="17862" y="12088"/>
                  </a:lnTo>
                  <a:lnTo>
                    <a:pt x="18011" y="11670"/>
                  </a:lnTo>
                  <a:lnTo>
                    <a:pt x="18132" y="11238"/>
                  </a:lnTo>
                  <a:lnTo>
                    <a:pt x="18240" y="10793"/>
                  </a:lnTo>
                  <a:lnTo>
                    <a:pt x="18321" y="10334"/>
                  </a:lnTo>
                  <a:lnTo>
                    <a:pt x="18375" y="9876"/>
                  </a:lnTo>
                  <a:lnTo>
                    <a:pt x="18415" y="9403"/>
                  </a:lnTo>
                  <a:lnTo>
                    <a:pt x="18429" y="8918"/>
                  </a:lnTo>
                  <a:lnTo>
                    <a:pt x="18415" y="8432"/>
                  </a:lnTo>
                  <a:lnTo>
                    <a:pt x="18375" y="7973"/>
                  </a:lnTo>
                  <a:lnTo>
                    <a:pt x="18321" y="7501"/>
                  </a:lnTo>
                  <a:lnTo>
                    <a:pt x="18240" y="7056"/>
                  </a:lnTo>
                  <a:lnTo>
                    <a:pt x="18132" y="6611"/>
                  </a:lnTo>
                  <a:lnTo>
                    <a:pt x="18011" y="6179"/>
                  </a:lnTo>
                  <a:lnTo>
                    <a:pt x="17862" y="5747"/>
                  </a:lnTo>
                  <a:lnTo>
                    <a:pt x="17700" y="5343"/>
                  </a:lnTo>
                  <a:lnTo>
                    <a:pt x="17511" y="4938"/>
                  </a:lnTo>
                  <a:lnTo>
                    <a:pt x="17309" y="4560"/>
                  </a:lnTo>
                  <a:lnTo>
                    <a:pt x="17093" y="4183"/>
                  </a:lnTo>
                  <a:lnTo>
                    <a:pt x="16850" y="3818"/>
                  </a:lnTo>
                  <a:lnTo>
                    <a:pt x="16594" y="3481"/>
                  </a:lnTo>
                  <a:lnTo>
                    <a:pt x="16324" y="3144"/>
                  </a:lnTo>
                  <a:lnTo>
                    <a:pt x="16027" y="2820"/>
                  </a:lnTo>
                  <a:lnTo>
                    <a:pt x="15731" y="2523"/>
                  </a:lnTo>
                  <a:lnTo>
                    <a:pt x="15407" y="2226"/>
                  </a:lnTo>
                  <a:lnTo>
                    <a:pt x="15070" y="1957"/>
                  </a:lnTo>
                  <a:lnTo>
                    <a:pt x="14719" y="1700"/>
                  </a:lnTo>
                  <a:lnTo>
                    <a:pt x="14355" y="1457"/>
                  </a:lnTo>
                  <a:lnTo>
                    <a:pt x="13990" y="1228"/>
                  </a:lnTo>
                  <a:lnTo>
                    <a:pt x="13599" y="1026"/>
                  </a:lnTo>
                  <a:lnTo>
                    <a:pt x="13208" y="837"/>
                  </a:lnTo>
                  <a:lnTo>
                    <a:pt x="12790" y="662"/>
                  </a:lnTo>
                  <a:lnTo>
                    <a:pt x="12371" y="513"/>
                  </a:lnTo>
                  <a:lnTo>
                    <a:pt x="11940" y="378"/>
                  </a:lnTo>
                  <a:lnTo>
                    <a:pt x="11508" y="257"/>
                  </a:lnTo>
                  <a:lnTo>
                    <a:pt x="11063" y="162"/>
                  </a:lnTo>
                  <a:lnTo>
                    <a:pt x="10604" y="95"/>
                  </a:lnTo>
                  <a:lnTo>
                    <a:pt x="10146" y="41"/>
                  </a:lnTo>
                  <a:lnTo>
                    <a:pt x="9673" y="0"/>
                  </a:lnTo>
                  <a:close/>
                </a:path>
              </a:pathLst>
            </a:custGeom>
            <a:solidFill>
              <a:srgbClr val="1E24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6" name="Google Shape;2106;p181"/>
            <p:cNvSpPr/>
            <p:nvPr/>
          </p:nvSpPr>
          <p:spPr>
            <a:xfrm>
              <a:off x="4067825" y="403025"/>
              <a:ext cx="132575" cy="175425"/>
            </a:xfrm>
            <a:custGeom>
              <a:rect b="b" l="l" r="r" t="t"/>
              <a:pathLst>
                <a:path extrusionOk="0" h="7017" w="5303">
                  <a:moveTo>
                    <a:pt x="2942" y="1121"/>
                  </a:moveTo>
                  <a:lnTo>
                    <a:pt x="3063" y="1148"/>
                  </a:lnTo>
                  <a:lnTo>
                    <a:pt x="3184" y="1175"/>
                  </a:lnTo>
                  <a:lnTo>
                    <a:pt x="3306" y="1202"/>
                  </a:lnTo>
                  <a:lnTo>
                    <a:pt x="3414" y="1256"/>
                  </a:lnTo>
                  <a:lnTo>
                    <a:pt x="3522" y="1323"/>
                  </a:lnTo>
                  <a:lnTo>
                    <a:pt x="3630" y="1390"/>
                  </a:lnTo>
                  <a:lnTo>
                    <a:pt x="3724" y="1471"/>
                  </a:lnTo>
                  <a:lnTo>
                    <a:pt x="3805" y="1566"/>
                  </a:lnTo>
                  <a:lnTo>
                    <a:pt x="3872" y="1660"/>
                  </a:lnTo>
                  <a:lnTo>
                    <a:pt x="3940" y="1768"/>
                  </a:lnTo>
                  <a:lnTo>
                    <a:pt x="3994" y="1890"/>
                  </a:lnTo>
                  <a:lnTo>
                    <a:pt x="4034" y="2011"/>
                  </a:lnTo>
                  <a:lnTo>
                    <a:pt x="4061" y="2132"/>
                  </a:lnTo>
                  <a:lnTo>
                    <a:pt x="4075" y="2254"/>
                  </a:lnTo>
                  <a:lnTo>
                    <a:pt x="4075" y="2375"/>
                  </a:lnTo>
                  <a:lnTo>
                    <a:pt x="4075" y="2510"/>
                  </a:lnTo>
                  <a:lnTo>
                    <a:pt x="4061" y="2632"/>
                  </a:lnTo>
                  <a:lnTo>
                    <a:pt x="4034" y="2753"/>
                  </a:lnTo>
                  <a:lnTo>
                    <a:pt x="3994" y="2874"/>
                  </a:lnTo>
                  <a:lnTo>
                    <a:pt x="3940" y="2996"/>
                  </a:lnTo>
                  <a:lnTo>
                    <a:pt x="3886" y="3104"/>
                  </a:lnTo>
                  <a:lnTo>
                    <a:pt x="3805" y="3212"/>
                  </a:lnTo>
                  <a:lnTo>
                    <a:pt x="3724" y="3306"/>
                  </a:lnTo>
                  <a:lnTo>
                    <a:pt x="3630" y="3387"/>
                  </a:lnTo>
                  <a:lnTo>
                    <a:pt x="3522" y="3455"/>
                  </a:lnTo>
                  <a:lnTo>
                    <a:pt x="3414" y="3522"/>
                  </a:lnTo>
                  <a:lnTo>
                    <a:pt x="3292" y="3576"/>
                  </a:lnTo>
                  <a:lnTo>
                    <a:pt x="3171" y="3616"/>
                  </a:lnTo>
                  <a:lnTo>
                    <a:pt x="3049" y="3643"/>
                  </a:lnTo>
                  <a:lnTo>
                    <a:pt x="2928" y="3657"/>
                  </a:lnTo>
                  <a:lnTo>
                    <a:pt x="2793" y="3643"/>
                  </a:lnTo>
                  <a:lnTo>
                    <a:pt x="1215" y="3657"/>
                  </a:lnTo>
                  <a:lnTo>
                    <a:pt x="1215" y="1121"/>
                  </a:lnTo>
                  <a:close/>
                  <a:moveTo>
                    <a:pt x="243" y="1"/>
                  </a:moveTo>
                  <a:lnTo>
                    <a:pt x="135" y="14"/>
                  </a:lnTo>
                  <a:lnTo>
                    <a:pt x="95" y="28"/>
                  </a:lnTo>
                  <a:lnTo>
                    <a:pt x="68" y="55"/>
                  </a:lnTo>
                  <a:lnTo>
                    <a:pt x="41" y="82"/>
                  </a:lnTo>
                  <a:lnTo>
                    <a:pt x="14" y="122"/>
                  </a:lnTo>
                  <a:lnTo>
                    <a:pt x="1" y="176"/>
                  </a:lnTo>
                  <a:lnTo>
                    <a:pt x="1" y="230"/>
                  </a:lnTo>
                  <a:lnTo>
                    <a:pt x="1" y="6787"/>
                  </a:lnTo>
                  <a:lnTo>
                    <a:pt x="1" y="6841"/>
                  </a:lnTo>
                  <a:lnTo>
                    <a:pt x="14" y="6881"/>
                  </a:lnTo>
                  <a:lnTo>
                    <a:pt x="41" y="6922"/>
                  </a:lnTo>
                  <a:lnTo>
                    <a:pt x="68" y="6962"/>
                  </a:lnTo>
                  <a:lnTo>
                    <a:pt x="95" y="6976"/>
                  </a:lnTo>
                  <a:lnTo>
                    <a:pt x="135" y="7003"/>
                  </a:lnTo>
                  <a:lnTo>
                    <a:pt x="243" y="7016"/>
                  </a:lnTo>
                  <a:lnTo>
                    <a:pt x="1026" y="7016"/>
                  </a:lnTo>
                  <a:lnTo>
                    <a:pt x="1066" y="7003"/>
                  </a:lnTo>
                  <a:lnTo>
                    <a:pt x="1107" y="6976"/>
                  </a:lnTo>
                  <a:lnTo>
                    <a:pt x="1147" y="6962"/>
                  </a:lnTo>
                  <a:lnTo>
                    <a:pt x="1174" y="6922"/>
                  </a:lnTo>
                  <a:lnTo>
                    <a:pt x="1188" y="6881"/>
                  </a:lnTo>
                  <a:lnTo>
                    <a:pt x="1201" y="6841"/>
                  </a:lnTo>
                  <a:lnTo>
                    <a:pt x="1201" y="6787"/>
                  </a:lnTo>
                  <a:lnTo>
                    <a:pt x="1201" y="4777"/>
                  </a:lnTo>
                  <a:lnTo>
                    <a:pt x="2942" y="4777"/>
                  </a:lnTo>
                  <a:lnTo>
                    <a:pt x="3171" y="4763"/>
                  </a:lnTo>
                  <a:lnTo>
                    <a:pt x="3414" y="4750"/>
                  </a:lnTo>
                  <a:lnTo>
                    <a:pt x="3643" y="4696"/>
                  </a:lnTo>
                  <a:lnTo>
                    <a:pt x="3859" y="4628"/>
                  </a:lnTo>
                  <a:lnTo>
                    <a:pt x="4075" y="4520"/>
                  </a:lnTo>
                  <a:lnTo>
                    <a:pt x="4291" y="4412"/>
                  </a:lnTo>
                  <a:lnTo>
                    <a:pt x="4479" y="4277"/>
                  </a:lnTo>
                  <a:lnTo>
                    <a:pt x="4655" y="4116"/>
                  </a:lnTo>
                  <a:lnTo>
                    <a:pt x="4817" y="3940"/>
                  </a:lnTo>
                  <a:lnTo>
                    <a:pt x="4952" y="3738"/>
                  </a:lnTo>
                  <a:lnTo>
                    <a:pt x="5060" y="3535"/>
                  </a:lnTo>
                  <a:lnTo>
                    <a:pt x="5154" y="3320"/>
                  </a:lnTo>
                  <a:lnTo>
                    <a:pt x="5235" y="3090"/>
                  </a:lnTo>
                  <a:lnTo>
                    <a:pt x="5275" y="2847"/>
                  </a:lnTo>
                  <a:lnTo>
                    <a:pt x="5302" y="2618"/>
                  </a:lnTo>
                  <a:lnTo>
                    <a:pt x="5302" y="2375"/>
                  </a:lnTo>
                  <a:lnTo>
                    <a:pt x="5302" y="2146"/>
                  </a:lnTo>
                  <a:lnTo>
                    <a:pt x="5275" y="1903"/>
                  </a:lnTo>
                  <a:lnTo>
                    <a:pt x="5235" y="1674"/>
                  </a:lnTo>
                  <a:lnTo>
                    <a:pt x="5154" y="1444"/>
                  </a:lnTo>
                  <a:lnTo>
                    <a:pt x="5060" y="1229"/>
                  </a:lnTo>
                  <a:lnTo>
                    <a:pt x="4952" y="1026"/>
                  </a:lnTo>
                  <a:lnTo>
                    <a:pt x="4817" y="837"/>
                  </a:lnTo>
                  <a:lnTo>
                    <a:pt x="4655" y="648"/>
                  </a:lnTo>
                  <a:lnTo>
                    <a:pt x="4479" y="500"/>
                  </a:lnTo>
                  <a:lnTo>
                    <a:pt x="4291" y="365"/>
                  </a:lnTo>
                  <a:lnTo>
                    <a:pt x="4075" y="244"/>
                  </a:lnTo>
                  <a:lnTo>
                    <a:pt x="3859" y="149"/>
                  </a:lnTo>
                  <a:lnTo>
                    <a:pt x="3643" y="68"/>
                  </a:lnTo>
                  <a:lnTo>
                    <a:pt x="3414" y="28"/>
                  </a:lnTo>
                  <a:lnTo>
                    <a:pt x="3171" y="1"/>
                  </a:lnTo>
                  <a:close/>
                </a:path>
              </a:pathLst>
            </a:custGeom>
            <a:solidFill>
              <a:srgbClr val="007B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7" name="Google Shape;2107;p181"/>
            <p:cNvSpPr/>
            <p:nvPr/>
          </p:nvSpPr>
          <p:spPr>
            <a:xfrm>
              <a:off x="4244225" y="455300"/>
              <a:ext cx="69825" cy="123150"/>
            </a:xfrm>
            <a:custGeom>
              <a:rect b="b" l="l" r="r" t="t"/>
              <a:pathLst>
                <a:path extrusionOk="0" h="4926" w="2793">
                  <a:moveTo>
                    <a:pt x="1349" y="1"/>
                  </a:moveTo>
                  <a:lnTo>
                    <a:pt x="1201" y="14"/>
                  </a:lnTo>
                  <a:lnTo>
                    <a:pt x="1052" y="28"/>
                  </a:lnTo>
                  <a:lnTo>
                    <a:pt x="904" y="82"/>
                  </a:lnTo>
                  <a:lnTo>
                    <a:pt x="769" y="136"/>
                  </a:lnTo>
                  <a:lnTo>
                    <a:pt x="634" y="203"/>
                  </a:lnTo>
                  <a:lnTo>
                    <a:pt x="513" y="298"/>
                  </a:lnTo>
                  <a:lnTo>
                    <a:pt x="405" y="392"/>
                  </a:lnTo>
                  <a:lnTo>
                    <a:pt x="297" y="500"/>
                  </a:lnTo>
                  <a:lnTo>
                    <a:pt x="216" y="622"/>
                  </a:lnTo>
                  <a:lnTo>
                    <a:pt x="135" y="756"/>
                  </a:lnTo>
                  <a:lnTo>
                    <a:pt x="81" y="891"/>
                  </a:lnTo>
                  <a:lnTo>
                    <a:pt x="41" y="1040"/>
                  </a:lnTo>
                  <a:lnTo>
                    <a:pt x="14" y="1188"/>
                  </a:lnTo>
                  <a:lnTo>
                    <a:pt x="0" y="1337"/>
                  </a:lnTo>
                  <a:lnTo>
                    <a:pt x="14" y="1485"/>
                  </a:lnTo>
                  <a:lnTo>
                    <a:pt x="14" y="4696"/>
                  </a:lnTo>
                  <a:lnTo>
                    <a:pt x="14" y="4736"/>
                  </a:lnTo>
                  <a:lnTo>
                    <a:pt x="27" y="4790"/>
                  </a:lnTo>
                  <a:lnTo>
                    <a:pt x="41" y="4831"/>
                  </a:lnTo>
                  <a:lnTo>
                    <a:pt x="68" y="4858"/>
                  </a:lnTo>
                  <a:lnTo>
                    <a:pt x="108" y="4898"/>
                  </a:lnTo>
                  <a:lnTo>
                    <a:pt x="149" y="4912"/>
                  </a:lnTo>
                  <a:lnTo>
                    <a:pt x="189" y="4925"/>
                  </a:lnTo>
                  <a:lnTo>
                    <a:pt x="931" y="4925"/>
                  </a:lnTo>
                  <a:lnTo>
                    <a:pt x="985" y="4912"/>
                  </a:lnTo>
                  <a:lnTo>
                    <a:pt x="1025" y="4898"/>
                  </a:lnTo>
                  <a:lnTo>
                    <a:pt x="1066" y="4871"/>
                  </a:lnTo>
                  <a:lnTo>
                    <a:pt x="1093" y="4831"/>
                  </a:lnTo>
                  <a:lnTo>
                    <a:pt x="1106" y="4790"/>
                  </a:lnTo>
                  <a:lnTo>
                    <a:pt x="1120" y="4736"/>
                  </a:lnTo>
                  <a:lnTo>
                    <a:pt x="1120" y="4696"/>
                  </a:lnTo>
                  <a:lnTo>
                    <a:pt x="1120" y="1552"/>
                  </a:lnTo>
                  <a:lnTo>
                    <a:pt x="1120" y="1458"/>
                  </a:lnTo>
                  <a:lnTo>
                    <a:pt x="1147" y="1364"/>
                  </a:lnTo>
                  <a:lnTo>
                    <a:pt x="1187" y="1269"/>
                  </a:lnTo>
                  <a:lnTo>
                    <a:pt x="1255" y="1188"/>
                  </a:lnTo>
                  <a:lnTo>
                    <a:pt x="1336" y="1121"/>
                  </a:lnTo>
                  <a:lnTo>
                    <a:pt x="1430" y="1080"/>
                  </a:lnTo>
                  <a:lnTo>
                    <a:pt x="1538" y="1053"/>
                  </a:lnTo>
                  <a:lnTo>
                    <a:pt x="2590" y="1053"/>
                  </a:lnTo>
                  <a:lnTo>
                    <a:pt x="2644" y="1040"/>
                  </a:lnTo>
                  <a:lnTo>
                    <a:pt x="2685" y="1026"/>
                  </a:lnTo>
                  <a:lnTo>
                    <a:pt x="2725" y="986"/>
                  </a:lnTo>
                  <a:lnTo>
                    <a:pt x="2752" y="945"/>
                  </a:lnTo>
                  <a:lnTo>
                    <a:pt x="2779" y="905"/>
                  </a:lnTo>
                  <a:lnTo>
                    <a:pt x="2793" y="851"/>
                  </a:lnTo>
                  <a:lnTo>
                    <a:pt x="2779" y="810"/>
                  </a:lnTo>
                  <a:lnTo>
                    <a:pt x="2779" y="244"/>
                  </a:lnTo>
                  <a:lnTo>
                    <a:pt x="2779" y="190"/>
                  </a:lnTo>
                  <a:lnTo>
                    <a:pt x="2766" y="136"/>
                  </a:lnTo>
                  <a:lnTo>
                    <a:pt x="2752" y="95"/>
                  </a:lnTo>
                  <a:lnTo>
                    <a:pt x="2725" y="68"/>
                  </a:lnTo>
                  <a:lnTo>
                    <a:pt x="2698" y="41"/>
                  </a:lnTo>
                  <a:lnTo>
                    <a:pt x="2658" y="28"/>
                  </a:lnTo>
                  <a:lnTo>
                    <a:pt x="2550" y="14"/>
                  </a:lnTo>
                  <a:lnTo>
                    <a:pt x="1498" y="14"/>
                  </a:lnTo>
                  <a:lnTo>
                    <a:pt x="1349" y="1"/>
                  </a:lnTo>
                  <a:close/>
                </a:path>
              </a:pathLst>
            </a:custGeom>
            <a:solidFill>
              <a:srgbClr val="007B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8" name="Google Shape;2108;p181"/>
            <p:cNvSpPr/>
            <p:nvPr/>
          </p:nvSpPr>
          <p:spPr>
            <a:xfrm>
              <a:off x="4352475" y="452275"/>
              <a:ext cx="127850" cy="130875"/>
            </a:xfrm>
            <a:custGeom>
              <a:rect b="b" l="l" r="r" t="t"/>
              <a:pathLst>
                <a:path extrusionOk="0" h="5235" w="5114">
                  <a:moveTo>
                    <a:pt x="2564" y="1026"/>
                  </a:moveTo>
                  <a:lnTo>
                    <a:pt x="2712" y="1039"/>
                  </a:lnTo>
                  <a:lnTo>
                    <a:pt x="2861" y="1053"/>
                  </a:lnTo>
                  <a:lnTo>
                    <a:pt x="2996" y="1093"/>
                  </a:lnTo>
                  <a:lnTo>
                    <a:pt x="3130" y="1134"/>
                  </a:lnTo>
                  <a:lnTo>
                    <a:pt x="3265" y="1201"/>
                  </a:lnTo>
                  <a:lnTo>
                    <a:pt x="3387" y="1269"/>
                  </a:lnTo>
                  <a:lnTo>
                    <a:pt x="3495" y="1363"/>
                  </a:lnTo>
                  <a:lnTo>
                    <a:pt x="3603" y="1458"/>
                  </a:lnTo>
                  <a:lnTo>
                    <a:pt x="3697" y="1579"/>
                  </a:lnTo>
                  <a:lnTo>
                    <a:pt x="3778" y="1700"/>
                  </a:lnTo>
                  <a:lnTo>
                    <a:pt x="3845" y="1835"/>
                  </a:lnTo>
                  <a:lnTo>
                    <a:pt x="3899" y="1984"/>
                  </a:lnTo>
                  <a:lnTo>
                    <a:pt x="3940" y="2119"/>
                  </a:lnTo>
                  <a:lnTo>
                    <a:pt x="3967" y="2267"/>
                  </a:lnTo>
                  <a:lnTo>
                    <a:pt x="3980" y="2429"/>
                  </a:lnTo>
                  <a:lnTo>
                    <a:pt x="3980" y="2577"/>
                  </a:lnTo>
                  <a:lnTo>
                    <a:pt x="3980" y="2726"/>
                  </a:lnTo>
                  <a:lnTo>
                    <a:pt x="3967" y="2874"/>
                  </a:lnTo>
                  <a:lnTo>
                    <a:pt x="3926" y="3022"/>
                  </a:lnTo>
                  <a:lnTo>
                    <a:pt x="3886" y="3171"/>
                  </a:lnTo>
                  <a:lnTo>
                    <a:pt x="3832" y="3306"/>
                  </a:lnTo>
                  <a:lnTo>
                    <a:pt x="3765" y="3441"/>
                  </a:lnTo>
                  <a:lnTo>
                    <a:pt x="3684" y="3562"/>
                  </a:lnTo>
                  <a:lnTo>
                    <a:pt x="3589" y="3683"/>
                  </a:lnTo>
                  <a:lnTo>
                    <a:pt x="3481" y="3778"/>
                  </a:lnTo>
                  <a:lnTo>
                    <a:pt x="3373" y="3859"/>
                  </a:lnTo>
                  <a:lnTo>
                    <a:pt x="3238" y="3940"/>
                  </a:lnTo>
                  <a:lnTo>
                    <a:pt x="3117" y="3994"/>
                  </a:lnTo>
                  <a:lnTo>
                    <a:pt x="2982" y="4048"/>
                  </a:lnTo>
                  <a:lnTo>
                    <a:pt x="2847" y="4075"/>
                  </a:lnTo>
                  <a:lnTo>
                    <a:pt x="2699" y="4102"/>
                  </a:lnTo>
                  <a:lnTo>
                    <a:pt x="2415" y="4102"/>
                  </a:lnTo>
                  <a:lnTo>
                    <a:pt x="2267" y="4075"/>
                  </a:lnTo>
                  <a:lnTo>
                    <a:pt x="2132" y="4048"/>
                  </a:lnTo>
                  <a:lnTo>
                    <a:pt x="1997" y="3994"/>
                  </a:lnTo>
                  <a:lnTo>
                    <a:pt x="1876" y="3940"/>
                  </a:lnTo>
                  <a:lnTo>
                    <a:pt x="1754" y="3859"/>
                  </a:lnTo>
                  <a:lnTo>
                    <a:pt x="1633" y="3778"/>
                  </a:lnTo>
                  <a:lnTo>
                    <a:pt x="1525" y="3683"/>
                  </a:lnTo>
                  <a:lnTo>
                    <a:pt x="1431" y="3562"/>
                  </a:lnTo>
                  <a:lnTo>
                    <a:pt x="1350" y="3441"/>
                  </a:lnTo>
                  <a:lnTo>
                    <a:pt x="1269" y="3306"/>
                  </a:lnTo>
                  <a:lnTo>
                    <a:pt x="1215" y="3171"/>
                  </a:lnTo>
                  <a:lnTo>
                    <a:pt x="1174" y="3022"/>
                  </a:lnTo>
                  <a:lnTo>
                    <a:pt x="1134" y="2888"/>
                  </a:lnTo>
                  <a:lnTo>
                    <a:pt x="1120" y="2739"/>
                  </a:lnTo>
                  <a:lnTo>
                    <a:pt x="1120" y="2577"/>
                  </a:lnTo>
                  <a:lnTo>
                    <a:pt x="1120" y="2429"/>
                  </a:lnTo>
                  <a:lnTo>
                    <a:pt x="1147" y="2280"/>
                  </a:lnTo>
                  <a:lnTo>
                    <a:pt x="1174" y="2119"/>
                  </a:lnTo>
                  <a:lnTo>
                    <a:pt x="1215" y="1984"/>
                  </a:lnTo>
                  <a:lnTo>
                    <a:pt x="1282" y="1835"/>
                  </a:lnTo>
                  <a:lnTo>
                    <a:pt x="1350" y="1700"/>
                  </a:lnTo>
                  <a:lnTo>
                    <a:pt x="1444" y="1579"/>
                  </a:lnTo>
                  <a:lnTo>
                    <a:pt x="1539" y="1458"/>
                  </a:lnTo>
                  <a:lnTo>
                    <a:pt x="1647" y="1363"/>
                  </a:lnTo>
                  <a:lnTo>
                    <a:pt x="1754" y="1269"/>
                  </a:lnTo>
                  <a:lnTo>
                    <a:pt x="1876" y="1201"/>
                  </a:lnTo>
                  <a:lnTo>
                    <a:pt x="2011" y="1134"/>
                  </a:lnTo>
                  <a:lnTo>
                    <a:pt x="2146" y="1093"/>
                  </a:lnTo>
                  <a:lnTo>
                    <a:pt x="2281" y="1053"/>
                  </a:lnTo>
                  <a:lnTo>
                    <a:pt x="2429" y="1039"/>
                  </a:lnTo>
                  <a:lnTo>
                    <a:pt x="2564" y="1026"/>
                  </a:lnTo>
                  <a:close/>
                  <a:moveTo>
                    <a:pt x="2564" y="1"/>
                  </a:moveTo>
                  <a:lnTo>
                    <a:pt x="2308" y="14"/>
                  </a:lnTo>
                  <a:lnTo>
                    <a:pt x="2051" y="41"/>
                  </a:lnTo>
                  <a:lnTo>
                    <a:pt x="1808" y="108"/>
                  </a:lnTo>
                  <a:lnTo>
                    <a:pt x="1566" y="189"/>
                  </a:lnTo>
                  <a:lnTo>
                    <a:pt x="1336" y="284"/>
                  </a:lnTo>
                  <a:lnTo>
                    <a:pt x="1120" y="405"/>
                  </a:lnTo>
                  <a:lnTo>
                    <a:pt x="905" y="554"/>
                  </a:lnTo>
                  <a:lnTo>
                    <a:pt x="702" y="716"/>
                  </a:lnTo>
                  <a:lnTo>
                    <a:pt x="540" y="904"/>
                  </a:lnTo>
                  <a:lnTo>
                    <a:pt x="392" y="1120"/>
                  </a:lnTo>
                  <a:lnTo>
                    <a:pt x="270" y="1336"/>
                  </a:lnTo>
                  <a:lnTo>
                    <a:pt x="163" y="1579"/>
                  </a:lnTo>
                  <a:lnTo>
                    <a:pt x="82" y="1822"/>
                  </a:lnTo>
                  <a:lnTo>
                    <a:pt x="28" y="2065"/>
                  </a:lnTo>
                  <a:lnTo>
                    <a:pt x="1" y="2321"/>
                  </a:lnTo>
                  <a:lnTo>
                    <a:pt x="1" y="2577"/>
                  </a:lnTo>
                  <a:lnTo>
                    <a:pt x="14" y="2834"/>
                  </a:lnTo>
                  <a:lnTo>
                    <a:pt x="41" y="3090"/>
                  </a:lnTo>
                  <a:lnTo>
                    <a:pt x="95" y="3346"/>
                  </a:lnTo>
                  <a:lnTo>
                    <a:pt x="176" y="3589"/>
                  </a:lnTo>
                  <a:lnTo>
                    <a:pt x="270" y="3818"/>
                  </a:lnTo>
                  <a:lnTo>
                    <a:pt x="405" y="4048"/>
                  </a:lnTo>
                  <a:lnTo>
                    <a:pt x="554" y="4250"/>
                  </a:lnTo>
                  <a:lnTo>
                    <a:pt x="716" y="4452"/>
                  </a:lnTo>
                  <a:lnTo>
                    <a:pt x="905" y="4628"/>
                  </a:lnTo>
                  <a:lnTo>
                    <a:pt x="1107" y="4776"/>
                  </a:lnTo>
                  <a:lnTo>
                    <a:pt x="1336" y="4911"/>
                  </a:lnTo>
                  <a:lnTo>
                    <a:pt x="1566" y="5019"/>
                  </a:lnTo>
                  <a:lnTo>
                    <a:pt x="1808" y="5114"/>
                  </a:lnTo>
                  <a:lnTo>
                    <a:pt x="2051" y="5181"/>
                  </a:lnTo>
                  <a:lnTo>
                    <a:pt x="2308" y="5221"/>
                  </a:lnTo>
                  <a:lnTo>
                    <a:pt x="2564" y="5235"/>
                  </a:lnTo>
                  <a:lnTo>
                    <a:pt x="2820" y="5221"/>
                  </a:lnTo>
                  <a:lnTo>
                    <a:pt x="3077" y="5181"/>
                  </a:lnTo>
                  <a:lnTo>
                    <a:pt x="3319" y="5114"/>
                  </a:lnTo>
                  <a:lnTo>
                    <a:pt x="3562" y="5019"/>
                  </a:lnTo>
                  <a:lnTo>
                    <a:pt x="3792" y="4911"/>
                  </a:lnTo>
                  <a:lnTo>
                    <a:pt x="4007" y="4776"/>
                  </a:lnTo>
                  <a:lnTo>
                    <a:pt x="4210" y="4628"/>
                  </a:lnTo>
                  <a:lnTo>
                    <a:pt x="4399" y="4452"/>
                  </a:lnTo>
                  <a:lnTo>
                    <a:pt x="4574" y="4250"/>
                  </a:lnTo>
                  <a:lnTo>
                    <a:pt x="4722" y="4048"/>
                  </a:lnTo>
                  <a:lnTo>
                    <a:pt x="4844" y="3818"/>
                  </a:lnTo>
                  <a:lnTo>
                    <a:pt x="4952" y="3589"/>
                  </a:lnTo>
                  <a:lnTo>
                    <a:pt x="5033" y="3346"/>
                  </a:lnTo>
                  <a:lnTo>
                    <a:pt x="5087" y="3090"/>
                  </a:lnTo>
                  <a:lnTo>
                    <a:pt x="5114" y="2834"/>
                  </a:lnTo>
                  <a:lnTo>
                    <a:pt x="5114" y="2577"/>
                  </a:lnTo>
                  <a:lnTo>
                    <a:pt x="5114" y="2321"/>
                  </a:lnTo>
                  <a:lnTo>
                    <a:pt x="5087" y="2065"/>
                  </a:lnTo>
                  <a:lnTo>
                    <a:pt x="5033" y="1822"/>
                  </a:lnTo>
                  <a:lnTo>
                    <a:pt x="4952" y="1579"/>
                  </a:lnTo>
                  <a:lnTo>
                    <a:pt x="4857" y="1336"/>
                  </a:lnTo>
                  <a:lnTo>
                    <a:pt x="4722" y="1120"/>
                  </a:lnTo>
                  <a:lnTo>
                    <a:pt x="4574" y="904"/>
                  </a:lnTo>
                  <a:lnTo>
                    <a:pt x="4412" y="716"/>
                  </a:lnTo>
                  <a:lnTo>
                    <a:pt x="4210" y="554"/>
                  </a:lnTo>
                  <a:lnTo>
                    <a:pt x="4007" y="405"/>
                  </a:lnTo>
                  <a:lnTo>
                    <a:pt x="3778" y="284"/>
                  </a:lnTo>
                  <a:lnTo>
                    <a:pt x="3549" y="189"/>
                  </a:lnTo>
                  <a:lnTo>
                    <a:pt x="3306" y="108"/>
                  </a:lnTo>
                  <a:lnTo>
                    <a:pt x="3063" y="41"/>
                  </a:lnTo>
                  <a:lnTo>
                    <a:pt x="2820" y="14"/>
                  </a:lnTo>
                  <a:lnTo>
                    <a:pt x="2564" y="1"/>
                  </a:lnTo>
                  <a:close/>
                </a:path>
              </a:pathLst>
            </a:custGeom>
            <a:solidFill>
              <a:srgbClr val="007B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9" name="Google Shape;2109;p181"/>
            <p:cNvSpPr/>
            <p:nvPr/>
          </p:nvSpPr>
          <p:spPr>
            <a:xfrm>
              <a:off x="4531575" y="452275"/>
              <a:ext cx="123125" cy="175400"/>
            </a:xfrm>
            <a:custGeom>
              <a:rect b="b" l="l" r="r" t="t"/>
              <a:pathLst>
                <a:path extrusionOk="0" h="7016" w="4925">
                  <a:moveTo>
                    <a:pt x="2577" y="1026"/>
                  </a:moveTo>
                  <a:lnTo>
                    <a:pt x="2712" y="1039"/>
                  </a:lnTo>
                  <a:lnTo>
                    <a:pt x="2847" y="1080"/>
                  </a:lnTo>
                  <a:lnTo>
                    <a:pt x="2968" y="1120"/>
                  </a:lnTo>
                  <a:lnTo>
                    <a:pt x="3090" y="1188"/>
                  </a:lnTo>
                  <a:lnTo>
                    <a:pt x="3211" y="1255"/>
                  </a:lnTo>
                  <a:lnTo>
                    <a:pt x="3305" y="1350"/>
                  </a:lnTo>
                  <a:lnTo>
                    <a:pt x="3400" y="1444"/>
                  </a:lnTo>
                  <a:lnTo>
                    <a:pt x="3494" y="1579"/>
                  </a:lnTo>
                  <a:lnTo>
                    <a:pt x="3575" y="1700"/>
                  </a:lnTo>
                  <a:lnTo>
                    <a:pt x="3643" y="1835"/>
                  </a:lnTo>
                  <a:lnTo>
                    <a:pt x="3697" y="1984"/>
                  </a:lnTo>
                  <a:lnTo>
                    <a:pt x="3737" y="2132"/>
                  </a:lnTo>
                  <a:lnTo>
                    <a:pt x="3764" y="2280"/>
                  </a:lnTo>
                  <a:lnTo>
                    <a:pt x="3778" y="2429"/>
                  </a:lnTo>
                  <a:lnTo>
                    <a:pt x="3778" y="2577"/>
                  </a:lnTo>
                  <a:lnTo>
                    <a:pt x="3778" y="2739"/>
                  </a:lnTo>
                  <a:lnTo>
                    <a:pt x="3764" y="2888"/>
                  </a:lnTo>
                  <a:lnTo>
                    <a:pt x="3737" y="3036"/>
                  </a:lnTo>
                  <a:lnTo>
                    <a:pt x="3697" y="3184"/>
                  </a:lnTo>
                  <a:lnTo>
                    <a:pt x="3643" y="3319"/>
                  </a:lnTo>
                  <a:lnTo>
                    <a:pt x="3575" y="3454"/>
                  </a:lnTo>
                  <a:lnTo>
                    <a:pt x="3494" y="3589"/>
                  </a:lnTo>
                  <a:lnTo>
                    <a:pt x="3400" y="3710"/>
                  </a:lnTo>
                  <a:lnTo>
                    <a:pt x="3319" y="3818"/>
                  </a:lnTo>
                  <a:lnTo>
                    <a:pt x="3211" y="3899"/>
                  </a:lnTo>
                  <a:lnTo>
                    <a:pt x="3103" y="3980"/>
                  </a:lnTo>
                  <a:lnTo>
                    <a:pt x="2982" y="4048"/>
                  </a:lnTo>
                  <a:lnTo>
                    <a:pt x="2847" y="4088"/>
                  </a:lnTo>
                  <a:lnTo>
                    <a:pt x="2712" y="4129"/>
                  </a:lnTo>
                  <a:lnTo>
                    <a:pt x="2577" y="4156"/>
                  </a:lnTo>
                  <a:lnTo>
                    <a:pt x="2307" y="4156"/>
                  </a:lnTo>
                  <a:lnTo>
                    <a:pt x="2172" y="4129"/>
                  </a:lnTo>
                  <a:lnTo>
                    <a:pt x="2037" y="4102"/>
                  </a:lnTo>
                  <a:lnTo>
                    <a:pt x="1916" y="4048"/>
                  </a:lnTo>
                  <a:lnTo>
                    <a:pt x="1794" y="3980"/>
                  </a:lnTo>
                  <a:lnTo>
                    <a:pt x="1687" y="3899"/>
                  </a:lnTo>
                  <a:lnTo>
                    <a:pt x="1579" y="3818"/>
                  </a:lnTo>
                  <a:lnTo>
                    <a:pt x="1484" y="3710"/>
                  </a:lnTo>
                  <a:lnTo>
                    <a:pt x="1390" y="3589"/>
                  </a:lnTo>
                  <a:lnTo>
                    <a:pt x="1309" y="3454"/>
                  </a:lnTo>
                  <a:lnTo>
                    <a:pt x="1241" y="3319"/>
                  </a:lnTo>
                  <a:lnTo>
                    <a:pt x="1187" y="3184"/>
                  </a:lnTo>
                  <a:lnTo>
                    <a:pt x="1147" y="3036"/>
                  </a:lnTo>
                  <a:lnTo>
                    <a:pt x="1120" y="2888"/>
                  </a:lnTo>
                  <a:lnTo>
                    <a:pt x="1106" y="2739"/>
                  </a:lnTo>
                  <a:lnTo>
                    <a:pt x="1106" y="2577"/>
                  </a:lnTo>
                  <a:lnTo>
                    <a:pt x="1106" y="2429"/>
                  </a:lnTo>
                  <a:lnTo>
                    <a:pt x="1120" y="2280"/>
                  </a:lnTo>
                  <a:lnTo>
                    <a:pt x="1147" y="2132"/>
                  </a:lnTo>
                  <a:lnTo>
                    <a:pt x="1187" y="1984"/>
                  </a:lnTo>
                  <a:lnTo>
                    <a:pt x="1228" y="1835"/>
                  </a:lnTo>
                  <a:lnTo>
                    <a:pt x="1295" y="1700"/>
                  </a:lnTo>
                  <a:lnTo>
                    <a:pt x="1376" y="1579"/>
                  </a:lnTo>
                  <a:lnTo>
                    <a:pt x="1471" y="1444"/>
                  </a:lnTo>
                  <a:lnTo>
                    <a:pt x="1565" y="1350"/>
                  </a:lnTo>
                  <a:lnTo>
                    <a:pt x="1660" y="1269"/>
                  </a:lnTo>
                  <a:lnTo>
                    <a:pt x="1781" y="1188"/>
                  </a:lnTo>
                  <a:lnTo>
                    <a:pt x="1902" y="1120"/>
                  </a:lnTo>
                  <a:lnTo>
                    <a:pt x="2024" y="1080"/>
                  </a:lnTo>
                  <a:lnTo>
                    <a:pt x="2159" y="1039"/>
                  </a:lnTo>
                  <a:lnTo>
                    <a:pt x="2294" y="1026"/>
                  </a:lnTo>
                  <a:close/>
                  <a:moveTo>
                    <a:pt x="2550" y="1"/>
                  </a:moveTo>
                  <a:lnTo>
                    <a:pt x="2428" y="14"/>
                  </a:lnTo>
                  <a:lnTo>
                    <a:pt x="2294" y="41"/>
                  </a:lnTo>
                  <a:lnTo>
                    <a:pt x="2172" y="68"/>
                  </a:lnTo>
                  <a:lnTo>
                    <a:pt x="2051" y="95"/>
                  </a:lnTo>
                  <a:lnTo>
                    <a:pt x="1929" y="149"/>
                  </a:lnTo>
                  <a:lnTo>
                    <a:pt x="1821" y="203"/>
                  </a:lnTo>
                  <a:lnTo>
                    <a:pt x="1713" y="257"/>
                  </a:lnTo>
                  <a:lnTo>
                    <a:pt x="1619" y="324"/>
                  </a:lnTo>
                  <a:lnTo>
                    <a:pt x="1525" y="392"/>
                  </a:lnTo>
                  <a:lnTo>
                    <a:pt x="1444" y="459"/>
                  </a:lnTo>
                  <a:lnTo>
                    <a:pt x="1363" y="540"/>
                  </a:lnTo>
                  <a:lnTo>
                    <a:pt x="1295" y="635"/>
                  </a:lnTo>
                  <a:lnTo>
                    <a:pt x="1228" y="729"/>
                  </a:lnTo>
                  <a:lnTo>
                    <a:pt x="1174" y="823"/>
                  </a:lnTo>
                  <a:lnTo>
                    <a:pt x="1133" y="931"/>
                  </a:lnTo>
                  <a:lnTo>
                    <a:pt x="1106" y="931"/>
                  </a:lnTo>
                  <a:lnTo>
                    <a:pt x="998" y="324"/>
                  </a:lnTo>
                  <a:lnTo>
                    <a:pt x="998" y="284"/>
                  </a:lnTo>
                  <a:lnTo>
                    <a:pt x="972" y="243"/>
                  </a:lnTo>
                  <a:lnTo>
                    <a:pt x="958" y="203"/>
                  </a:lnTo>
                  <a:lnTo>
                    <a:pt x="918" y="176"/>
                  </a:lnTo>
                  <a:lnTo>
                    <a:pt x="877" y="149"/>
                  </a:lnTo>
                  <a:lnTo>
                    <a:pt x="837" y="135"/>
                  </a:lnTo>
                  <a:lnTo>
                    <a:pt x="230" y="135"/>
                  </a:lnTo>
                  <a:lnTo>
                    <a:pt x="189" y="122"/>
                  </a:lnTo>
                  <a:lnTo>
                    <a:pt x="135" y="135"/>
                  </a:lnTo>
                  <a:lnTo>
                    <a:pt x="95" y="162"/>
                  </a:lnTo>
                  <a:lnTo>
                    <a:pt x="68" y="189"/>
                  </a:lnTo>
                  <a:lnTo>
                    <a:pt x="27" y="230"/>
                  </a:lnTo>
                  <a:lnTo>
                    <a:pt x="14" y="270"/>
                  </a:lnTo>
                  <a:lnTo>
                    <a:pt x="0" y="311"/>
                  </a:lnTo>
                  <a:lnTo>
                    <a:pt x="0" y="365"/>
                  </a:lnTo>
                  <a:lnTo>
                    <a:pt x="0" y="6773"/>
                  </a:lnTo>
                  <a:lnTo>
                    <a:pt x="0" y="6827"/>
                  </a:lnTo>
                  <a:lnTo>
                    <a:pt x="14" y="6881"/>
                  </a:lnTo>
                  <a:lnTo>
                    <a:pt x="27" y="6921"/>
                  </a:lnTo>
                  <a:lnTo>
                    <a:pt x="54" y="6962"/>
                  </a:lnTo>
                  <a:lnTo>
                    <a:pt x="95" y="6989"/>
                  </a:lnTo>
                  <a:lnTo>
                    <a:pt x="149" y="7016"/>
                  </a:lnTo>
                  <a:lnTo>
                    <a:pt x="931" y="7016"/>
                  </a:lnTo>
                  <a:lnTo>
                    <a:pt x="985" y="7002"/>
                  </a:lnTo>
                  <a:lnTo>
                    <a:pt x="1025" y="6989"/>
                  </a:lnTo>
                  <a:lnTo>
                    <a:pt x="1066" y="6962"/>
                  </a:lnTo>
                  <a:lnTo>
                    <a:pt x="1093" y="6921"/>
                  </a:lnTo>
                  <a:lnTo>
                    <a:pt x="1106" y="6881"/>
                  </a:lnTo>
                  <a:lnTo>
                    <a:pt x="1120" y="6827"/>
                  </a:lnTo>
                  <a:lnTo>
                    <a:pt x="1120" y="6786"/>
                  </a:lnTo>
                  <a:lnTo>
                    <a:pt x="1120" y="4237"/>
                  </a:lnTo>
                  <a:lnTo>
                    <a:pt x="1147" y="4237"/>
                  </a:lnTo>
                  <a:lnTo>
                    <a:pt x="1187" y="4345"/>
                  </a:lnTo>
                  <a:lnTo>
                    <a:pt x="1241" y="4439"/>
                  </a:lnTo>
                  <a:lnTo>
                    <a:pt x="1295" y="4533"/>
                  </a:lnTo>
                  <a:lnTo>
                    <a:pt x="1363" y="4628"/>
                  </a:lnTo>
                  <a:lnTo>
                    <a:pt x="1444" y="4709"/>
                  </a:lnTo>
                  <a:lnTo>
                    <a:pt x="1525" y="4776"/>
                  </a:lnTo>
                  <a:lnTo>
                    <a:pt x="1619" y="4844"/>
                  </a:lnTo>
                  <a:lnTo>
                    <a:pt x="1713" y="4911"/>
                  </a:lnTo>
                  <a:lnTo>
                    <a:pt x="1821" y="4965"/>
                  </a:lnTo>
                  <a:lnTo>
                    <a:pt x="1943" y="5019"/>
                  </a:lnTo>
                  <a:lnTo>
                    <a:pt x="2064" y="5060"/>
                  </a:lnTo>
                  <a:lnTo>
                    <a:pt x="2186" y="5100"/>
                  </a:lnTo>
                  <a:lnTo>
                    <a:pt x="2307" y="5127"/>
                  </a:lnTo>
                  <a:lnTo>
                    <a:pt x="2428" y="5154"/>
                  </a:lnTo>
                  <a:lnTo>
                    <a:pt x="2550" y="5154"/>
                  </a:lnTo>
                  <a:lnTo>
                    <a:pt x="2685" y="5167"/>
                  </a:lnTo>
                  <a:lnTo>
                    <a:pt x="2914" y="5154"/>
                  </a:lnTo>
                  <a:lnTo>
                    <a:pt x="3143" y="5127"/>
                  </a:lnTo>
                  <a:lnTo>
                    <a:pt x="3359" y="5073"/>
                  </a:lnTo>
                  <a:lnTo>
                    <a:pt x="3575" y="4992"/>
                  </a:lnTo>
                  <a:lnTo>
                    <a:pt x="3778" y="4898"/>
                  </a:lnTo>
                  <a:lnTo>
                    <a:pt x="3980" y="4763"/>
                  </a:lnTo>
                  <a:lnTo>
                    <a:pt x="4155" y="4628"/>
                  </a:lnTo>
                  <a:lnTo>
                    <a:pt x="4317" y="4452"/>
                  </a:lnTo>
                  <a:lnTo>
                    <a:pt x="4466" y="4250"/>
                  </a:lnTo>
                  <a:lnTo>
                    <a:pt x="4600" y="4034"/>
                  </a:lnTo>
                  <a:lnTo>
                    <a:pt x="4708" y="3805"/>
                  </a:lnTo>
                  <a:lnTo>
                    <a:pt x="4789" y="3576"/>
                  </a:lnTo>
                  <a:lnTo>
                    <a:pt x="4857" y="3333"/>
                  </a:lnTo>
                  <a:lnTo>
                    <a:pt x="4897" y="3090"/>
                  </a:lnTo>
                  <a:lnTo>
                    <a:pt x="4924" y="2834"/>
                  </a:lnTo>
                  <a:lnTo>
                    <a:pt x="4924" y="2577"/>
                  </a:lnTo>
                  <a:lnTo>
                    <a:pt x="4924" y="2334"/>
                  </a:lnTo>
                  <a:lnTo>
                    <a:pt x="4897" y="2078"/>
                  </a:lnTo>
                  <a:lnTo>
                    <a:pt x="4857" y="1835"/>
                  </a:lnTo>
                  <a:lnTo>
                    <a:pt x="4789" y="1592"/>
                  </a:lnTo>
                  <a:lnTo>
                    <a:pt x="4708" y="1363"/>
                  </a:lnTo>
                  <a:lnTo>
                    <a:pt x="4587" y="1134"/>
                  </a:lnTo>
                  <a:lnTo>
                    <a:pt x="4466" y="918"/>
                  </a:lnTo>
                  <a:lnTo>
                    <a:pt x="4317" y="716"/>
                  </a:lnTo>
                  <a:lnTo>
                    <a:pt x="4155" y="554"/>
                  </a:lnTo>
                  <a:lnTo>
                    <a:pt x="3980" y="405"/>
                  </a:lnTo>
                  <a:lnTo>
                    <a:pt x="3778" y="270"/>
                  </a:lnTo>
                  <a:lnTo>
                    <a:pt x="3575" y="176"/>
                  </a:lnTo>
                  <a:lnTo>
                    <a:pt x="3359" y="95"/>
                  </a:lnTo>
                  <a:lnTo>
                    <a:pt x="3130" y="41"/>
                  </a:lnTo>
                  <a:lnTo>
                    <a:pt x="2901" y="1"/>
                  </a:lnTo>
                  <a:close/>
                </a:path>
              </a:pathLst>
            </a:custGeom>
            <a:solidFill>
              <a:srgbClr val="007B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0" name="Google Shape;2110;p181"/>
            <p:cNvSpPr/>
            <p:nvPr/>
          </p:nvSpPr>
          <p:spPr>
            <a:xfrm>
              <a:off x="4701200" y="452625"/>
              <a:ext cx="119775" cy="128175"/>
            </a:xfrm>
            <a:custGeom>
              <a:rect b="b" l="l" r="r" t="t"/>
              <a:pathLst>
                <a:path extrusionOk="0" h="5127" w="4791">
                  <a:moveTo>
                    <a:pt x="2524" y="971"/>
                  </a:moveTo>
                  <a:lnTo>
                    <a:pt x="2659" y="985"/>
                  </a:lnTo>
                  <a:lnTo>
                    <a:pt x="2780" y="1012"/>
                  </a:lnTo>
                  <a:lnTo>
                    <a:pt x="2901" y="1039"/>
                  </a:lnTo>
                  <a:lnTo>
                    <a:pt x="3023" y="1093"/>
                  </a:lnTo>
                  <a:lnTo>
                    <a:pt x="3144" y="1160"/>
                  </a:lnTo>
                  <a:lnTo>
                    <a:pt x="3239" y="1228"/>
                  </a:lnTo>
                  <a:lnTo>
                    <a:pt x="3347" y="1309"/>
                  </a:lnTo>
                  <a:lnTo>
                    <a:pt x="3428" y="1417"/>
                  </a:lnTo>
                  <a:lnTo>
                    <a:pt x="3509" y="1524"/>
                  </a:lnTo>
                  <a:lnTo>
                    <a:pt x="3576" y="1632"/>
                  </a:lnTo>
                  <a:lnTo>
                    <a:pt x="3630" y="1754"/>
                  </a:lnTo>
                  <a:lnTo>
                    <a:pt x="3670" y="1875"/>
                  </a:lnTo>
                  <a:lnTo>
                    <a:pt x="3697" y="1997"/>
                  </a:lnTo>
                  <a:lnTo>
                    <a:pt x="3724" y="2132"/>
                  </a:lnTo>
                  <a:lnTo>
                    <a:pt x="3724" y="2266"/>
                  </a:lnTo>
                  <a:lnTo>
                    <a:pt x="1053" y="2266"/>
                  </a:lnTo>
                  <a:lnTo>
                    <a:pt x="1053" y="2253"/>
                  </a:lnTo>
                  <a:lnTo>
                    <a:pt x="1080" y="2118"/>
                  </a:lnTo>
                  <a:lnTo>
                    <a:pt x="1107" y="1997"/>
                  </a:lnTo>
                  <a:lnTo>
                    <a:pt x="1148" y="1875"/>
                  </a:lnTo>
                  <a:lnTo>
                    <a:pt x="1202" y="1754"/>
                  </a:lnTo>
                  <a:lnTo>
                    <a:pt x="1256" y="1632"/>
                  </a:lnTo>
                  <a:lnTo>
                    <a:pt x="1323" y="1524"/>
                  </a:lnTo>
                  <a:lnTo>
                    <a:pt x="1404" y="1417"/>
                  </a:lnTo>
                  <a:lnTo>
                    <a:pt x="1498" y="1309"/>
                  </a:lnTo>
                  <a:lnTo>
                    <a:pt x="1593" y="1228"/>
                  </a:lnTo>
                  <a:lnTo>
                    <a:pt x="1687" y="1160"/>
                  </a:lnTo>
                  <a:lnTo>
                    <a:pt x="1795" y="1093"/>
                  </a:lnTo>
                  <a:lnTo>
                    <a:pt x="1917" y="1052"/>
                  </a:lnTo>
                  <a:lnTo>
                    <a:pt x="2025" y="1012"/>
                  </a:lnTo>
                  <a:lnTo>
                    <a:pt x="2146" y="985"/>
                  </a:lnTo>
                  <a:lnTo>
                    <a:pt x="2281" y="971"/>
                  </a:lnTo>
                  <a:close/>
                  <a:moveTo>
                    <a:pt x="2186" y="0"/>
                  </a:moveTo>
                  <a:lnTo>
                    <a:pt x="1944" y="27"/>
                  </a:lnTo>
                  <a:lnTo>
                    <a:pt x="1701" y="81"/>
                  </a:lnTo>
                  <a:lnTo>
                    <a:pt x="1471" y="162"/>
                  </a:lnTo>
                  <a:lnTo>
                    <a:pt x="1256" y="256"/>
                  </a:lnTo>
                  <a:lnTo>
                    <a:pt x="1040" y="391"/>
                  </a:lnTo>
                  <a:lnTo>
                    <a:pt x="851" y="540"/>
                  </a:lnTo>
                  <a:lnTo>
                    <a:pt x="662" y="702"/>
                  </a:lnTo>
                  <a:lnTo>
                    <a:pt x="500" y="904"/>
                  </a:lnTo>
                  <a:lnTo>
                    <a:pt x="365" y="1106"/>
                  </a:lnTo>
                  <a:lnTo>
                    <a:pt x="244" y="1336"/>
                  </a:lnTo>
                  <a:lnTo>
                    <a:pt x="149" y="1565"/>
                  </a:lnTo>
                  <a:lnTo>
                    <a:pt x="68" y="1808"/>
                  </a:lnTo>
                  <a:lnTo>
                    <a:pt x="28" y="2064"/>
                  </a:lnTo>
                  <a:lnTo>
                    <a:pt x="1" y="2307"/>
                  </a:lnTo>
                  <a:lnTo>
                    <a:pt x="1" y="2563"/>
                  </a:lnTo>
                  <a:lnTo>
                    <a:pt x="1" y="2820"/>
                  </a:lnTo>
                  <a:lnTo>
                    <a:pt x="28" y="3076"/>
                  </a:lnTo>
                  <a:lnTo>
                    <a:pt x="82" y="3332"/>
                  </a:lnTo>
                  <a:lnTo>
                    <a:pt x="163" y="3575"/>
                  </a:lnTo>
                  <a:lnTo>
                    <a:pt x="257" y="3804"/>
                  </a:lnTo>
                  <a:lnTo>
                    <a:pt x="379" y="4034"/>
                  </a:lnTo>
                  <a:lnTo>
                    <a:pt x="527" y="4236"/>
                  </a:lnTo>
                  <a:lnTo>
                    <a:pt x="689" y="4425"/>
                  </a:lnTo>
                  <a:lnTo>
                    <a:pt x="851" y="4560"/>
                  </a:lnTo>
                  <a:lnTo>
                    <a:pt x="1013" y="4681"/>
                  </a:lnTo>
                  <a:lnTo>
                    <a:pt x="1188" y="4789"/>
                  </a:lnTo>
                  <a:lnTo>
                    <a:pt x="1364" y="4884"/>
                  </a:lnTo>
                  <a:lnTo>
                    <a:pt x="1552" y="4965"/>
                  </a:lnTo>
                  <a:lnTo>
                    <a:pt x="1741" y="5032"/>
                  </a:lnTo>
                  <a:lnTo>
                    <a:pt x="1944" y="5073"/>
                  </a:lnTo>
                  <a:lnTo>
                    <a:pt x="2146" y="5113"/>
                  </a:lnTo>
                  <a:lnTo>
                    <a:pt x="2348" y="5126"/>
                  </a:lnTo>
                  <a:lnTo>
                    <a:pt x="2551" y="5126"/>
                  </a:lnTo>
                  <a:lnTo>
                    <a:pt x="2753" y="5113"/>
                  </a:lnTo>
                  <a:lnTo>
                    <a:pt x="2955" y="5086"/>
                  </a:lnTo>
                  <a:lnTo>
                    <a:pt x="3158" y="5046"/>
                  </a:lnTo>
                  <a:lnTo>
                    <a:pt x="3347" y="4978"/>
                  </a:lnTo>
                  <a:lnTo>
                    <a:pt x="3536" y="4911"/>
                  </a:lnTo>
                  <a:lnTo>
                    <a:pt x="3724" y="4816"/>
                  </a:lnTo>
                  <a:lnTo>
                    <a:pt x="3859" y="4735"/>
                  </a:lnTo>
                  <a:lnTo>
                    <a:pt x="3981" y="4654"/>
                  </a:lnTo>
                  <a:lnTo>
                    <a:pt x="4102" y="4546"/>
                  </a:lnTo>
                  <a:lnTo>
                    <a:pt x="4210" y="4452"/>
                  </a:lnTo>
                  <a:lnTo>
                    <a:pt x="4318" y="4331"/>
                  </a:lnTo>
                  <a:lnTo>
                    <a:pt x="4412" y="4209"/>
                  </a:lnTo>
                  <a:lnTo>
                    <a:pt x="4493" y="4088"/>
                  </a:lnTo>
                  <a:lnTo>
                    <a:pt x="4574" y="3953"/>
                  </a:lnTo>
                  <a:lnTo>
                    <a:pt x="4601" y="3899"/>
                  </a:lnTo>
                  <a:lnTo>
                    <a:pt x="4615" y="3831"/>
                  </a:lnTo>
                  <a:lnTo>
                    <a:pt x="4601" y="3777"/>
                  </a:lnTo>
                  <a:lnTo>
                    <a:pt x="4574" y="3737"/>
                  </a:lnTo>
                  <a:lnTo>
                    <a:pt x="4520" y="3696"/>
                  </a:lnTo>
                  <a:lnTo>
                    <a:pt x="4453" y="3656"/>
                  </a:lnTo>
                  <a:lnTo>
                    <a:pt x="3994" y="3467"/>
                  </a:lnTo>
                  <a:lnTo>
                    <a:pt x="3940" y="3454"/>
                  </a:lnTo>
                  <a:lnTo>
                    <a:pt x="3886" y="3440"/>
                  </a:lnTo>
                  <a:lnTo>
                    <a:pt x="3832" y="3454"/>
                  </a:lnTo>
                  <a:lnTo>
                    <a:pt x="3778" y="3481"/>
                  </a:lnTo>
                  <a:lnTo>
                    <a:pt x="3724" y="3521"/>
                  </a:lnTo>
                  <a:lnTo>
                    <a:pt x="3684" y="3562"/>
                  </a:lnTo>
                  <a:lnTo>
                    <a:pt x="3576" y="3710"/>
                  </a:lnTo>
                  <a:lnTo>
                    <a:pt x="3468" y="3831"/>
                  </a:lnTo>
                  <a:lnTo>
                    <a:pt x="3333" y="3939"/>
                  </a:lnTo>
                  <a:lnTo>
                    <a:pt x="3171" y="4034"/>
                  </a:lnTo>
                  <a:lnTo>
                    <a:pt x="3023" y="4101"/>
                  </a:lnTo>
                  <a:lnTo>
                    <a:pt x="2847" y="4155"/>
                  </a:lnTo>
                  <a:lnTo>
                    <a:pt x="2672" y="4169"/>
                  </a:lnTo>
                  <a:lnTo>
                    <a:pt x="2375" y="4169"/>
                  </a:lnTo>
                  <a:lnTo>
                    <a:pt x="2240" y="4155"/>
                  </a:lnTo>
                  <a:lnTo>
                    <a:pt x="2106" y="4128"/>
                  </a:lnTo>
                  <a:lnTo>
                    <a:pt x="1984" y="4101"/>
                  </a:lnTo>
                  <a:lnTo>
                    <a:pt x="1863" y="4047"/>
                  </a:lnTo>
                  <a:lnTo>
                    <a:pt x="1755" y="3993"/>
                  </a:lnTo>
                  <a:lnTo>
                    <a:pt x="1633" y="3926"/>
                  </a:lnTo>
                  <a:lnTo>
                    <a:pt x="1539" y="3845"/>
                  </a:lnTo>
                  <a:lnTo>
                    <a:pt x="1444" y="3750"/>
                  </a:lnTo>
                  <a:lnTo>
                    <a:pt x="1364" y="3643"/>
                  </a:lnTo>
                  <a:lnTo>
                    <a:pt x="1283" y="3535"/>
                  </a:lnTo>
                  <a:lnTo>
                    <a:pt x="1215" y="3427"/>
                  </a:lnTo>
                  <a:lnTo>
                    <a:pt x="1161" y="3305"/>
                  </a:lnTo>
                  <a:lnTo>
                    <a:pt x="1121" y="3184"/>
                  </a:lnTo>
                  <a:lnTo>
                    <a:pt x="1094" y="3062"/>
                  </a:lnTo>
                  <a:lnTo>
                    <a:pt x="1067" y="2928"/>
                  </a:lnTo>
                  <a:lnTo>
                    <a:pt x="4615" y="2928"/>
                  </a:lnTo>
                  <a:lnTo>
                    <a:pt x="4655" y="2914"/>
                  </a:lnTo>
                  <a:lnTo>
                    <a:pt x="4696" y="2901"/>
                  </a:lnTo>
                  <a:lnTo>
                    <a:pt x="4736" y="2874"/>
                  </a:lnTo>
                  <a:lnTo>
                    <a:pt x="4763" y="2833"/>
                  </a:lnTo>
                  <a:lnTo>
                    <a:pt x="4790" y="2793"/>
                  </a:lnTo>
                  <a:lnTo>
                    <a:pt x="4790" y="2739"/>
                  </a:lnTo>
                  <a:lnTo>
                    <a:pt x="4790" y="2698"/>
                  </a:lnTo>
                  <a:lnTo>
                    <a:pt x="4790" y="2496"/>
                  </a:lnTo>
                  <a:lnTo>
                    <a:pt x="4790" y="2253"/>
                  </a:lnTo>
                  <a:lnTo>
                    <a:pt x="4763" y="2010"/>
                  </a:lnTo>
                  <a:lnTo>
                    <a:pt x="4723" y="1767"/>
                  </a:lnTo>
                  <a:lnTo>
                    <a:pt x="4642" y="1524"/>
                  </a:lnTo>
                  <a:lnTo>
                    <a:pt x="4547" y="1309"/>
                  </a:lnTo>
                  <a:lnTo>
                    <a:pt x="4439" y="1079"/>
                  </a:lnTo>
                  <a:lnTo>
                    <a:pt x="4304" y="877"/>
                  </a:lnTo>
                  <a:lnTo>
                    <a:pt x="4143" y="688"/>
                  </a:lnTo>
                  <a:lnTo>
                    <a:pt x="3967" y="526"/>
                  </a:lnTo>
                  <a:lnTo>
                    <a:pt x="3778" y="378"/>
                  </a:lnTo>
                  <a:lnTo>
                    <a:pt x="3576" y="256"/>
                  </a:lnTo>
                  <a:lnTo>
                    <a:pt x="3360" y="162"/>
                  </a:lnTo>
                  <a:lnTo>
                    <a:pt x="3131" y="81"/>
                  </a:lnTo>
                  <a:lnTo>
                    <a:pt x="2901" y="27"/>
                  </a:lnTo>
                  <a:lnTo>
                    <a:pt x="2672" y="0"/>
                  </a:lnTo>
                  <a:close/>
                </a:path>
              </a:pathLst>
            </a:custGeom>
            <a:solidFill>
              <a:srgbClr val="007B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1" name="Google Shape;2111;p181"/>
            <p:cNvSpPr/>
            <p:nvPr/>
          </p:nvSpPr>
          <p:spPr>
            <a:xfrm>
              <a:off x="4870175" y="455300"/>
              <a:ext cx="69500" cy="123150"/>
            </a:xfrm>
            <a:custGeom>
              <a:rect b="b" l="l" r="r" t="t"/>
              <a:pathLst>
                <a:path extrusionOk="0" h="4926" w="2780">
                  <a:moveTo>
                    <a:pt x="1336" y="1"/>
                  </a:moveTo>
                  <a:lnTo>
                    <a:pt x="1188" y="14"/>
                  </a:lnTo>
                  <a:lnTo>
                    <a:pt x="1040" y="28"/>
                  </a:lnTo>
                  <a:lnTo>
                    <a:pt x="891" y="82"/>
                  </a:lnTo>
                  <a:lnTo>
                    <a:pt x="756" y="136"/>
                  </a:lnTo>
                  <a:lnTo>
                    <a:pt x="621" y="203"/>
                  </a:lnTo>
                  <a:lnTo>
                    <a:pt x="500" y="298"/>
                  </a:lnTo>
                  <a:lnTo>
                    <a:pt x="392" y="392"/>
                  </a:lnTo>
                  <a:lnTo>
                    <a:pt x="284" y="500"/>
                  </a:lnTo>
                  <a:lnTo>
                    <a:pt x="203" y="622"/>
                  </a:lnTo>
                  <a:lnTo>
                    <a:pt x="136" y="756"/>
                  </a:lnTo>
                  <a:lnTo>
                    <a:pt x="68" y="891"/>
                  </a:lnTo>
                  <a:lnTo>
                    <a:pt x="28" y="1040"/>
                  </a:lnTo>
                  <a:lnTo>
                    <a:pt x="1" y="1188"/>
                  </a:lnTo>
                  <a:lnTo>
                    <a:pt x="1" y="1337"/>
                  </a:lnTo>
                  <a:lnTo>
                    <a:pt x="1" y="1485"/>
                  </a:lnTo>
                  <a:lnTo>
                    <a:pt x="1" y="4696"/>
                  </a:lnTo>
                  <a:lnTo>
                    <a:pt x="1" y="4736"/>
                  </a:lnTo>
                  <a:lnTo>
                    <a:pt x="14" y="4790"/>
                  </a:lnTo>
                  <a:lnTo>
                    <a:pt x="28" y="4831"/>
                  </a:lnTo>
                  <a:lnTo>
                    <a:pt x="55" y="4858"/>
                  </a:lnTo>
                  <a:lnTo>
                    <a:pt x="95" y="4898"/>
                  </a:lnTo>
                  <a:lnTo>
                    <a:pt x="136" y="4912"/>
                  </a:lnTo>
                  <a:lnTo>
                    <a:pt x="176" y="4925"/>
                  </a:lnTo>
                  <a:lnTo>
                    <a:pt x="932" y="4925"/>
                  </a:lnTo>
                  <a:lnTo>
                    <a:pt x="972" y="4912"/>
                  </a:lnTo>
                  <a:lnTo>
                    <a:pt x="1013" y="4898"/>
                  </a:lnTo>
                  <a:lnTo>
                    <a:pt x="1053" y="4871"/>
                  </a:lnTo>
                  <a:lnTo>
                    <a:pt x="1080" y="4831"/>
                  </a:lnTo>
                  <a:lnTo>
                    <a:pt x="1107" y="4790"/>
                  </a:lnTo>
                  <a:lnTo>
                    <a:pt x="1107" y="4736"/>
                  </a:lnTo>
                  <a:lnTo>
                    <a:pt x="1107" y="4696"/>
                  </a:lnTo>
                  <a:lnTo>
                    <a:pt x="1107" y="1552"/>
                  </a:lnTo>
                  <a:lnTo>
                    <a:pt x="1120" y="1458"/>
                  </a:lnTo>
                  <a:lnTo>
                    <a:pt x="1134" y="1364"/>
                  </a:lnTo>
                  <a:lnTo>
                    <a:pt x="1188" y="1269"/>
                  </a:lnTo>
                  <a:lnTo>
                    <a:pt x="1242" y="1188"/>
                  </a:lnTo>
                  <a:lnTo>
                    <a:pt x="1336" y="1121"/>
                  </a:lnTo>
                  <a:lnTo>
                    <a:pt x="1431" y="1080"/>
                  </a:lnTo>
                  <a:lnTo>
                    <a:pt x="1525" y="1053"/>
                  </a:lnTo>
                  <a:lnTo>
                    <a:pt x="2591" y="1053"/>
                  </a:lnTo>
                  <a:lnTo>
                    <a:pt x="2631" y="1040"/>
                  </a:lnTo>
                  <a:lnTo>
                    <a:pt x="2685" y="1013"/>
                  </a:lnTo>
                  <a:lnTo>
                    <a:pt x="2712" y="986"/>
                  </a:lnTo>
                  <a:lnTo>
                    <a:pt x="2753" y="945"/>
                  </a:lnTo>
                  <a:lnTo>
                    <a:pt x="2766" y="905"/>
                  </a:lnTo>
                  <a:lnTo>
                    <a:pt x="2780" y="851"/>
                  </a:lnTo>
                  <a:lnTo>
                    <a:pt x="2780" y="810"/>
                  </a:lnTo>
                  <a:lnTo>
                    <a:pt x="2780" y="244"/>
                  </a:lnTo>
                  <a:lnTo>
                    <a:pt x="2780" y="190"/>
                  </a:lnTo>
                  <a:lnTo>
                    <a:pt x="2766" y="136"/>
                  </a:lnTo>
                  <a:lnTo>
                    <a:pt x="2739" y="95"/>
                  </a:lnTo>
                  <a:lnTo>
                    <a:pt x="2712" y="68"/>
                  </a:lnTo>
                  <a:lnTo>
                    <a:pt x="2685" y="41"/>
                  </a:lnTo>
                  <a:lnTo>
                    <a:pt x="2645" y="28"/>
                  </a:lnTo>
                  <a:lnTo>
                    <a:pt x="2537" y="14"/>
                  </a:lnTo>
                  <a:lnTo>
                    <a:pt x="1485" y="14"/>
                  </a:lnTo>
                  <a:lnTo>
                    <a:pt x="1336" y="1"/>
                  </a:lnTo>
                  <a:close/>
                </a:path>
              </a:pathLst>
            </a:custGeom>
            <a:solidFill>
              <a:srgbClr val="007B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2" name="Google Shape;2112;p181"/>
            <p:cNvSpPr/>
            <p:nvPr/>
          </p:nvSpPr>
          <p:spPr>
            <a:xfrm>
              <a:off x="4983175" y="416875"/>
              <a:ext cx="65100" cy="161575"/>
            </a:xfrm>
            <a:custGeom>
              <a:rect b="b" l="l" r="r" t="t"/>
              <a:pathLst>
                <a:path extrusionOk="0" h="6463" w="2604">
                  <a:moveTo>
                    <a:pt x="189" y="0"/>
                  </a:moveTo>
                  <a:lnTo>
                    <a:pt x="135" y="14"/>
                  </a:lnTo>
                  <a:lnTo>
                    <a:pt x="95" y="27"/>
                  </a:lnTo>
                  <a:lnTo>
                    <a:pt x="54" y="67"/>
                  </a:lnTo>
                  <a:lnTo>
                    <a:pt x="27" y="94"/>
                  </a:lnTo>
                  <a:lnTo>
                    <a:pt x="14" y="135"/>
                  </a:lnTo>
                  <a:lnTo>
                    <a:pt x="0" y="189"/>
                  </a:lnTo>
                  <a:lnTo>
                    <a:pt x="0" y="229"/>
                  </a:lnTo>
                  <a:lnTo>
                    <a:pt x="0" y="5019"/>
                  </a:lnTo>
                  <a:lnTo>
                    <a:pt x="0" y="5167"/>
                  </a:lnTo>
                  <a:lnTo>
                    <a:pt x="14" y="5302"/>
                  </a:lnTo>
                  <a:lnTo>
                    <a:pt x="41" y="5450"/>
                  </a:lnTo>
                  <a:lnTo>
                    <a:pt x="95" y="5585"/>
                  </a:lnTo>
                  <a:lnTo>
                    <a:pt x="149" y="5720"/>
                  </a:lnTo>
                  <a:lnTo>
                    <a:pt x="216" y="5855"/>
                  </a:lnTo>
                  <a:lnTo>
                    <a:pt x="297" y="5976"/>
                  </a:lnTo>
                  <a:lnTo>
                    <a:pt x="391" y="6084"/>
                  </a:lnTo>
                  <a:lnTo>
                    <a:pt x="513" y="6179"/>
                  </a:lnTo>
                  <a:lnTo>
                    <a:pt x="634" y="6260"/>
                  </a:lnTo>
                  <a:lnTo>
                    <a:pt x="769" y="6327"/>
                  </a:lnTo>
                  <a:lnTo>
                    <a:pt x="904" y="6381"/>
                  </a:lnTo>
                  <a:lnTo>
                    <a:pt x="1052" y="6422"/>
                  </a:lnTo>
                  <a:lnTo>
                    <a:pt x="1187" y="6449"/>
                  </a:lnTo>
                  <a:lnTo>
                    <a:pt x="1336" y="6462"/>
                  </a:lnTo>
                  <a:lnTo>
                    <a:pt x="2415" y="6462"/>
                  </a:lnTo>
                  <a:lnTo>
                    <a:pt x="2469" y="6449"/>
                  </a:lnTo>
                  <a:lnTo>
                    <a:pt x="2509" y="6435"/>
                  </a:lnTo>
                  <a:lnTo>
                    <a:pt x="2536" y="6408"/>
                  </a:lnTo>
                  <a:lnTo>
                    <a:pt x="2563" y="6381"/>
                  </a:lnTo>
                  <a:lnTo>
                    <a:pt x="2577" y="6341"/>
                  </a:lnTo>
                  <a:lnTo>
                    <a:pt x="2590" y="6287"/>
                  </a:lnTo>
                  <a:lnTo>
                    <a:pt x="2604" y="6233"/>
                  </a:lnTo>
                  <a:lnTo>
                    <a:pt x="2604" y="5693"/>
                  </a:lnTo>
                  <a:lnTo>
                    <a:pt x="2604" y="5653"/>
                  </a:lnTo>
                  <a:lnTo>
                    <a:pt x="2590" y="5599"/>
                  </a:lnTo>
                  <a:lnTo>
                    <a:pt x="2563" y="5558"/>
                  </a:lnTo>
                  <a:lnTo>
                    <a:pt x="2536" y="5518"/>
                  </a:lnTo>
                  <a:lnTo>
                    <a:pt x="2496" y="5491"/>
                  </a:lnTo>
                  <a:lnTo>
                    <a:pt x="2455" y="5477"/>
                  </a:lnTo>
                  <a:lnTo>
                    <a:pt x="2401" y="5464"/>
                  </a:lnTo>
                  <a:lnTo>
                    <a:pt x="1579" y="5464"/>
                  </a:lnTo>
                  <a:lnTo>
                    <a:pt x="1471" y="5437"/>
                  </a:lnTo>
                  <a:lnTo>
                    <a:pt x="1363" y="5396"/>
                  </a:lnTo>
                  <a:lnTo>
                    <a:pt x="1268" y="5329"/>
                  </a:lnTo>
                  <a:lnTo>
                    <a:pt x="1201" y="5261"/>
                  </a:lnTo>
                  <a:lnTo>
                    <a:pt x="1160" y="5167"/>
                  </a:lnTo>
                  <a:lnTo>
                    <a:pt x="1120" y="5073"/>
                  </a:lnTo>
                  <a:lnTo>
                    <a:pt x="1120" y="4965"/>
                  </a:lnTo>
                  <a:lnTo>
                    <a:pt x="1120" y="2523"/>
                  </a:lnTo>
                  <a:lnTo>
                    <a:pt x="2347" y="2523"/>
                  </a:lnTo>
                  <a:lnTo>
                    <a:pt x="2388" y="2509"/>
                  </a:lnTo>
                  <a:lnTo>
                    <a:pt x="2442" y="2496"/>
                  </a:lnTo>
                  <a:lnTo>
                    <a:pt x="2482" y="2455"/>
                  </a:lnTo>
                  <a:lnTo>
                    <a:pt x="2509" y="2428"/>
                  </a:lnTo>
                  <a:lnTo>
                    <a:pt x="2523" y="2374"/>
                  </a:lnTo>
                  <a:lnTo>
                    <a:pt x="2536" y="2334"/>
                  </a:lnTo>
                  <a:lnTo>
                    <a:pt x="2536" y="2280"/>
                  </a:lnTo>
                  <a:lnTo>
                    <a:pt x="2536" y="1781"/>
                  </a:lnTo>
                  <a:lnTo>
                    <a:pt x="2536" y="1727"/>
                  </a:lnTo>
                  <a:lnTo>
                    <a:pt x="2523" y="1673"/>
                  </a:lnTo>
                  <a:lnTo>
                    <a:pt x="2509" y="1632"/>
                  </a:lnTo>
                  <a:lnTo>
                    <a:pt x="2482" y="1605"/>
                  </a:lnTo>
                  <a:lnTo>
                    <a:pt x="2442" y="1578"/>
                  </a:lnTo>
                  <a:lnTo>
                    <a:pt x="2401" y="1565"/>
                  </a:lnTo>
                  <a:lnTo>
                    <a:pt x="2294" y="1551"/>
                  </a:lnTo>
                  <a:lnTo>
                    <a:pt x="1120" y="1551"/>
                  </a:lnTo>
                  <a:lnTo>
                    <a:pt x="1120" y="229"/>
                  </a:lnTo>
                  <a:lnTo>
                    <a:pt x="1120" y="189"/>
                  </a:lnTo>
                  <a:lnTo>
                    <a:pt x="1106" y="135"/>
                  </a:lnTo>
                  <a:lnTo>
                    <a:pt x="1093" y="94"/>
                  </a:lnTo>
                  <a:lnTo>
                    <a:pt x="1052" y="67"/>
                  </a:lnTo>
                  <a:lnTo>
                    <a:pt x="1025" y="27"/>
                  </a:lnTo>
                  <a:lnTo>
                    <a:pt x="971" y="14"/>
                  </a:lnTo>
                  <a:lnTo>
                    <a:pt x="931" y="0"/>
                  </a:lnTo>
                  <a:close/>
                </a:path>
              </a:pathLst>
            </a:custGeom>
            <a:solidFill>
              <a:srgbClr val="007B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3" name="Google Shape;2113;p181"/>
            <p:cNvSpPr/>
            <p:nvPr/>
          </p:nvSpPr>
          <p:spPr>
            <a:xfrm>
              <a:off x="5086375" y="455650"/>
              <a:ext cx="124800" cy="172700"/>
            </a:xfrm>
            <a:custGeom>
              <a:rect b="b" l="l" r="r" t="t"/>
              <a:pathLst>
                <a:path extrusionOk="0" h="6908" w="4992">
                  <a:moveTo>
                    <a:pt x="122" y="0"/>
                  </a:moveTo>
                  <a:lnTo>
                    <a:pt x="54" y="27"/>
                  </a:lnTo>
                  <a:lnTo>
                    <a:pt x="27" y="54"/>
                  </a:lnTo>
                  <a:lnTo>
                    <a:pt x="14" y="81"/>
                  </a:lnTo>
                  <a:lnTo>
                    <a:pt x="0" y="149"/>
                  </a:lnTo>
                  <a:lnTo>
                    <a:pt x="14" y="203"/>
                  </a:lnTo>
                  <a:lnTo>
                    <a:pt x="27" y="270"/>
                  </a:lnTo>
                  <a:lnTo>
                    <a:pt x="1889" y="5154"/>
                  </a:lnTo>
                  <a:lnTo>
                    <a:pt x="1349" y="6638"/>
                  </a:lnTo>
                  <a:lnTo>
                    <a:pt x="1322" y="6692"/>
                  </a:lnTo>
                  <a:lnTo>
                    <a:pt x="1322" y="6746"/>
                  </a:lnTo>
                  <a:lnTo>
                    <a:pt x="1336" y="6800"/>
                  </a:lnTo>
                  <a:lnTo>
                    <a:pt x="1363" y="6854"/>
                  </a:lnTo>
                  <a:lnTo>
                    <a:pt x="1403" y="6881"/>
                  </a:lnTo>
                  <a:lnTo>
                    <a:pt x="1444" y="6908"/>
                  </a:lnTo>
                  <a:lnTo>
                    <a:pt x="2334" y="6908"/>
                  </a:lnTo>
                  <a:lnTo>
                    <a:pt x="2415" y="6867"/>
                  </a:lnTo>
                  <a:lnTo>
                    <a:pt x="2469" y="6800"/>
                  </a:lnTo>
                  <a:lnTo>
                    <a:pt x="2510" y="6719"/>
                  </a:lnTo>
                  <a:lnTo>
                    <a:pt x="4951" y="257"/>
                  </a:lnTo>
                  <a:lnTo>
                    <a:pt x="4978" y="203"/>
                  </a:lnTo>
                  <a:lnTo>
                    <a:pt x="4992" y="135"/>
                  </a:lnTo>
                  <a:lnTo>
                    <a:pt x="4978" y="68"/>
                  </a:lnTo>
                  <a:lnTo>
                    <a:pt x="4924" y="27"/>
                  </a:lnTo>
                  <a:lnTo>
                    <a:pt x="4857" y="0"/>
                  </a:lnTo>
                  <a:lnTo>
                    <a:pt x="3913" y="0"/>
                  </a:lnTo>
                  <a:lnTo>
                    <a:pt x="3832" y="41"/>
                  </a:lnTo>
                  <a:lnTo>
                    <a:pt x="3778" y="108"/>
                  </a:lnTo>
                  <a:lnTo>
                    <a:pt x="3737" y="189"/>
                  </a:lnTo>
                  <a:lnTo>
                    <a:pt x="2496" y="3913"/>
                  </a:lnTo>
                  <a:lnTo>
                    <a:pt x="1255" y="189"/>
                  </a:lnTo>
                  <a:lnTo>
                    <a:pt x="1241" y="149"/>
                  </a:lnTo>
                  <a:lnTo>
                    <a:pt x="1228" y="108"/>
                  </a:lnTo>
                  <a:lnTo>
                    <a:pt x="1201" y="68"/>
                  </a:lnTo>
                  <a:lnTo>
                    <a:pt x="1174" y="41"/>
                  </a:lnTo>
                  <a:lnTo>
                    <a:pt x="1133" y="14"/>
                  </a:lnTo>
                  <a:lnTo>
                    <a:pt x="1093" y="0"/>
                  </a:lnTo>
                  <a:close/>
                </a:path>
              </a:pathLst>
            </a:custGeom>
            <a:solidFill>
              <a:srgbClr val="007B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4" name="Google Shape;2114;p181"/>
            <p:cNvSpPr/>
            <p:nvPr/>
          </p:nvSpPr>
          <p:spPr>
            <a:xfrm>
              <a:off x="5154500" y="743000"/>
              <a:ext cx="69825" cy="123125"/>
            </a:xfrm>
            <a:custGeom>
              <a:rect b="b" l="l" r="r" t="t"/>
              <a:pathLst>
                <a:path extrusionOk="0" h="4925" w="2793">
                  <a:moveTo>
                    <a:pt x="1201" y="0"/>
                  </a:moveTo>
                  <a:lnTo>
                    <a:pt x="1053" y="27"/>
                  </a:lnTo>
                  <a:lnTo>
                    <a:pt x="904" y="68"/>
                  </a:lnTo>
                  <a:lnTo>
                    <a:pt x="769" y="135"/>
                  </a:lnTo>
                  <a:lnTo>
                    <a:pt x="634" y="203"/>
                  </a:lnTo>
                  <a:lnTo>
                    <a:pt x="513" y="284"/>
                  </a:lnTo>
                  <a:lnTo>
                    <a:pt x="405" y="392"/>
                  </a:lnTo>
                  <a:lnTo>
                    <a:pt x="297" y="500"/>
                  </a:lnTo>
                  <a:lnTo>
                    <a:pt x="216" y="621"/>
                  </a:lnTo>
                  <a:lnTo>
                    <a:pt x="135" y="756"/>
                  </a:lnTo>
                  <a:lnTo>
                    <a:pt x="81" y="891"/>
                  </a:lnTo>
                  <a:lnTo>
                    <a:pt x="41" y="1039"/>
                  </a:lnTo>
                  <a:lnTo>
                    <a:pt x="14" y="1188"/>
                  </a:lnTo>
                  <a:lnTo>
                    <a:pt x="0" y="1336"/>
                  </a:lnTo>
                  <a:lnTo>
                    <a:pt x="14" y="1484"/>
                  </a:lnTo>
                  <a:lnTo>
                    <a:pt x="14" y="4695"/>
                  </a:lnTo>
                  <a:lnTo>
                    <a:pt x="14" y="4736"/>
                  </a:lnTo>
                  <a:lnTo>
                    <a:pt x="27" y="4790"/>
                  </a:lnTo>
                  <a:lnTo>
                    <a:pt x="41" y="4830"/>
                  </a:lnTo>
                  <a:lnTo>
                    <a:pt x="68" y="4871"/>
                  </a:lnTo>
                  <a:lnTo>
                    <a:pt x="108" y="4898"/>
                  </a:lnTo>
                  <a:lnTo>
                    <a:pt x="149" y="4911"/>
                  </a:lnTo>
                  <a:lnTo>
                    <a:pt x="203" y="4925"/>
                  </a:lnTo>
                  <a:lnTo>
                    <a:pt x="945" y="4925"/>
                  </a:lnTo>
                  <a:lnTo>
                    <a:pt x="985" y="4911"/>
                  </a:lnTo>
                  <a:lnTo>
                    <a:pt x="1026" y="4898"/>
                  </a:lnTo>
                  <a:lnTo>
                    <a:pt x="1066" y="4871"/>
                  </a:lnTo>
                  <a:lnTo>
                    <a:pt x="1093" y="4830"/>
                  </a:lnTo>
                  <a:lnTo>
                    <a:pt x="1120" y="4790"/>
                  </a:lnTo>
                  <a:lnTo>
                    <a:pt x="1120" y="4736"/>
                  </a:lnTo>
                  <a:lnTo>
                    <a:pt x="1120" y="4695"/>
                  </a:lnTo>
                  <a:lnTo>
                    <a:pt x="1120" y="1552"/>
                  </a:lnTo>
                  <a:lnTo>
                    <a:pt x="1134" y="1457"/>
                  </a:lnTo>
                  <a:lnTo>
                    <a:pt x="1161" y="1350"/>
                  </a:lnTo>
                  <a:lnTo>
                    <a:pt x="1201" y="1269"/>
                  </a:lnTo>
                  <a:lnTo>
                    <a:pt x="1255" y="1188"/>
                  </a:lnTo>
                  <a:lnTo>
                    <a:pt x="1349" y="1120"/>
                  </a:lnTo>
                  <a:lnTo>
                    <a:pt x="1444" y="1080"/>
                  </a:lnTo>
                  <a:lnTo>
                    <a:pt x="1538" y="1053"/>
                  </a:lnTo>
                  <a:lnTo>
                    <a:pt x="2604" y="1053"/>
                  </a:lnTo>
                  <a:lnTo>
                    <a:pt x="2645" y="1039"/>
                  </a:lnTo>
                  <a:lnTo>
                    <a:pt x="2698" y="1012"/>
                  </a:lnTo>
                  <a:lnTo>
                    <a:pt x="2739" y="985"/>
                  </a:lnTo>
                  <a:lnTo>
                    <a:pt x="2766" y="945"/>
                  </a:lnTo>
                  <a:lnTo>
                    <a:pt x="2779" y="904"/>
                  </a:lnTo>
                  <a:lnTo>
                    <a:pt x="2793" y="850"/>
                  </a:lnTo>
                  <a:lnTo>
                    <a:pt x="2793" y="810"/>
                  </a:lnTo>
                  <a:lnTo>
                    <a:pt x="2793" y="243"/>
                  </a:lnTo>
                  <a:lnTo>
                    <a:pt x="2793" y="189"/>
                  </a:lnTo>
                  <a:lnTo>
                    <a:pt x="2779" y="135"/>
                  </a:lnTo>
                  <a:lnTo>
                    <a:pt x="2766" y="95"/>
                  </a:lnTo>
                  <a:lnTo>
                    <a:pt x="2739" y="68"/>
                  </a:lnTo>
                  <a:lnTo>
                    <a:pt x="2698" y="41"/>
                  </a:lnTo>
                  <a:lnTo>
                    <a:pt x="2658" y="27"/>
                  </a:lnTo>
                  <a:lnTo>
                    <a:pt x="2550" y="0"/>
                  </a:lnTo>
                  <a:close/>
                </a:path>
              </a:pathLst>
            </a:custGeom>
            <a:solidFill>
              <a:srgbClr val="007B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5" name="Google Shape;2115;p181"/>
            <p:cNvSpPr/>
            <p:nvPr/>
          </p:nvSpPr>
          <p:spPr>
            <a:xfrm>
              <a:off x="4067825" y="690725"/>
              <a:ext cx="188900" cy="175400"/>
            </a:xfrm>
            <a:custGeom>
              <a:rect b="b" l="l" r="r" t="t"/>
              <a:pathLst>
                <a:path extrusionOk="0" h="7016" w="7556">
                  <a:moveTo>
                    <a:pt x="243" y="0"/>
                  </a:moveTo>
                  <a:lnTo>
                    <a:pt x="135" y="14"/>
                  </a:lnTo>
                  <a:lnTo>
                    <a:pt x="95" y="27"/>
                  </a:lnTo>
                  <a:lnTo>
                    <a:pt x="68" y="54"/>
                  </a:lnTo>
                  <a:lnTo>
                    <a:pt x="41" y="81"/>
                  </a:lnTo>
                  <a:lnTo>
                    <a:pt x="14" y="122"/>
                  </a:lnTo>
                  <a:lnTo>
                    <a:pt x="1" y="176"/>
                  </a:lnTo>
                  <a:lnTo>
                    <a:pt x="1" y="230"/>
                  </a:lnTo>
                  <a:lnTo>
                    <a:pt x="1" y="6786"/>
                  </a:lnTo>
                  <a:lnTo>
                    <a:pt x="1" y="6840"/>
                  </a:lnTo>
                  <a:lnTo>
                    <a:pt x="14" y="6881"/>
                  </a:lnTo>
                  <a:lnTo>
                    <a:pt x="41" y="6921"/>
                  </a:lnTo>
                  <a:lnTo>
                    <a:pt x="68" y="6962"/>
                  </a:lnTo>
                  <a:lnTo>
                    <a:pt x="95" y="6975"/>
                  </a:lnTo>
                  <a:lnTo>
                    <a:pt x="135" y="7002"/>
                  </a:lnTo>
                  <a:lnTo>
                    <a:pt x="243" y="7016"/>
                  </a:lnTo>
                  <a:lnTo>
                    <a:pt x="999" y="7016"/>
                  </a:lnTo>
                  <a:lnTo>
                    <a:pt x="1053" y="7002"/>
                  </a:lnTo>
                  <a:lnTo>
                    <a:pt x="1093" y="6975"/>
                  </a:lnTo>
                  <a:lnTo>
                    <a:pt x="1134" y="6962"/>
                  </a:lnTo>
                  <a:lnTo>
                    <a:pt x="1161" y="6921"/>
                  </a:lnTo>
                  <a:lnTo>
                    <a:pt x="1174" y="6881"/>
                  </a:lnTo>
                  <a:lnTo>
                    <a:pt x="1188" y="6840"/>
                  </a:lnTo>
                  <a:lnTo>
                    <a:pt x="1188" y="6786"/>
                  </a:lnTo>
                  <a:lnTo>
                    <a:pt x="1188" y="1822"/>
                  </a:lnTo>
                  <a:lnTo>
                    <a:pt x="3144" y="6827"/>
                  </a:lnTo>
                  <a:lnTo>
                    <a:pt x="3171" y="6908"/>
                  </a:lnTo>
                  <a:lnTo>
                    <a:pt x="3238" y="6962"/>
                  </a:lnTo>
                  <a:lnTo>
                    <a:pt x="3319" y="7002"/>
                  </a:lnTo>
                  <a:lnTo>
                    <a:pt x="3400" y="7016"/>
                  </a:lnTo>
                  <a:lnTo>
                    <a:pt x="4129" y="7016"/>
                  </a:lnTo>
                  <a:lnTo>
                    <a:pt x="4223" y="7002"/>
                  </a:lnTo>
                  <a:lnTo>
                    <a:pt x="4291" y="6962"/>
                  </a:lnTo>
                  <a:lnTo>
                    <a:pt x="4358" y="6908"/>
                  </a:lnTo>
                  <a:lnTo>
                    <a:pt x="4399" y="6827"/>
                  </a:lnTo>
                  <a:lnTo>
                    <a:pt x="6368" y="1781"/>
                  </a:lnTo>
                  <a:lnTo>
                    <a:pt x="6368" y="6786"/>
                  </a:lnTo>
                  <a:lnTo>
                    <a:pt x="6368" y="6827"/>
                  </a:lnTo>
                  <a:lnTo>
                    <a:pt x="6368" y="6881"/>
                  </a:lnTo>
                  <a:lnTo>
                    <a:pt x="6395" y="6921"/>
                  </a:lnTo>
                  <a:lnTo>
                    <a:pt x="6422" y="6962"/>
                  </a:lnTo>
                  <a:lnTo>
                    <a:pt x="6463" y="6989"/>
                  </a:lnTo>
                  <a:lnTo>
                    <a:pt x="6503" y="7002"/>
                  </a:lnTo>
                  <a:lnTo>
                    <a:pt x="6544" y="7016"/>
                  </a:lnTo>
                  <a:lnTo>
                    <a:pt x="7366" y="7016"/>
                  </a:lnTo>
                  <a:lnTo>
                    <a:pt x="7420" y="7002"/>
                  </a:lnTo>
                  <a:lnTo>
                    <a:pt x="7461" y="6989"/>
                  </a:lnTo>
                  <a:lnTo>
                    <a:pt x="7501" y="6962"/>
                  </a:lnTo>
                  <a:lnTo>
                    <a:pt x="7528" y="6921"/>
                  </a:lnTo>
                  <a:lnTo>
                    <a:pt x="7542" y="6881"/>
                  </a:lnTo>
                  <a:lnTo>
                    <a:pt x="7555" y="6827"/>
                  </a:lnTo>
                  <a:lnTo>
                    <a:pt x="7555" y="6786"/>
                  </a:lnTo>
                  <a:lnTo>
                    <a:pt x="7555" y="230"/>
                  </a:lnTo>
                  <a:lnTo>
                    <a:pt x="7555" y="176"/>
                  </a:lnTo>
                  <a:lnTo>
                    <a:pt x="7542" y="135"/>
                  </a:lnTo>
                  <a:lnTo>
                    <a:pt x="7528" y="95"/>
                  </a:lnTo>
                  <a:lnTo>
                    <a:pt x="7501" y="54"/>
                  </a:lnTo>
                  <a:lnTo>
                    <a:pt x="7461" y="27"/>
                  </a:lnTo>
                  <a:lnTo>
                    <a:pt x="7420" y="0"/>
                  </a:lnTo>
                  <a:lnTo>
                    <a:pt x="6085" y="0"/>
                  </a:lnTo>
                  <a:lnTo>
                    <a:pt x="6004" y="41"/>
                  </a:lnTo>
                  <a:lnTo>
                    <a:pt x="5936" y="95"/>
                  </a:lnTo>
                  <a:lnTo>
                    <a:pt x="5909" y="176"/>
                  </a:lnTo>
                  <a:lnTo>
                    <a:pt x="3778" y="5559"/>
                  </a:lnTo>
                  <a:lnTo>
                    <a:pt x="1660" y="176"/>
                  </a:lnTo>
                  <a:lnTo>
                    <a:pt x="1619" y="95"/>
                  </a:lnTo>
                  <a:lnTo>
                    <a:pt x="1565" y="41"/>
                  </a:lnTo>
                  <a:lnTo>
                    <a:pt x="1485" y="0"/>
                  </a:lnTo>
                  <a:close/>
                </a:path>
              </a:pathLst>
            </a:custGeom>
            <a:solidFill>
              <a:srgbClr val="007B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6" name="Google Shape;2116;p181"/>
            <p:cNvSpPr/>
            <p:nvPr/>
          </p:nvSpPr>
          <p:spPr>
            <a:xfrm>
              <a:off x="4311675" y="740300"/>
              <a:ext cx="122775" cy="128525"/>
            </a:xfrm>
            <a:custGeom>
              <a:rect b="b" l="l" r="r" t="t"/>
              <a:pathLst>
                <a:path extrusionOk="0" h="5141" w="4911">
                  <a:moveTo>
                    <a:pt x="2604" y="999"/>
                  </a:moveTo>
                  <a:lnTo>
                    <a:pt x="2739" y="1026"/>
                  </a:lnTo>
                  <a:lnTo>
                    <a:pt x="2874" y="1053"/>
                  </a:lnTo>
                  <a:lnTo>
                    <a:pt x="2995" y="1107"/>
                  </a:lnTo>
                  <a:lnTo>
                    <a:pt x="3117" y="1161"/>
                  </a:lnTo>
                  <a:lnTo>
                    <a:pt x="3238" y="1242"/>
                  </a:lnTo>
                  <a:lnTo>
                    <a:pt x="3346" y="1336"/>
                  </a:lnTo>
                  <a:lnTo>
                    <a:pt x="3440" y="1431"/>
                  </a:lnTo>
                  <a:lnTo>
                    <a:pt x="3521" y="1552"/>
                  </a:lnTo>
                  <a:lnTo>
                    <a:pt x="3602" y="1687"/>
                  </a:lnTo>
                  <a:lnTo>
                    <a:pt x="3670" y="1822"/>
                  </a:lnTo>
                  <a:lnTo>
                    <a:pt x="3724" y="1957"/>
                  </a:lnTo>
                  <a:lnTo>
                    <a:pt x="3764" y="2105"/>
                  </a:lnTo>
                  <a:lnTo>
                    <a:pt x="3791" y="2253"/>
                  </a:lnTo>
                  <a:lnTo>
                    <a:pt x="3805" y="2402"/>
                  </a:lnTo>
                  <a:lnTo>
                    <a:pt x="3805" y="2550"/>
                  </a:lnTo>
                  <a:lnTo>
                    <a:pt x="3805" y="2712"/>
                  </a:lnTo>
                  <a:lnTo>
                    <a:pt x="3791" y="2861"/>
                  </a:lnTo>
                  <a:lnTo>
                    <a:pt x="3764" y="3009"/>
                  </a:lnTo>
                  <a:lnTo>
                    <a:pt x="3724" y="3157"/>
                  </a:lnTo>
                  <a:lnTo>
                    <a:pt x="3670" y="3306"/>
                  </a:lnTo>
                  <a:lnTo>
                    <a:pt x="3602" y="3441"/>
                  </a:lnTo>
                  <a:lnTo>
                    <a:pt x="3521" y="3576"/>
                  </a:lnTo>
                  <a:lnTo>
                    <a:pt x="3440" y="3697"/>
                  </a:lnTo>
                  <a:lnTo>
                    <a:pt x="3332" y="3791"/>
                  </a:lnTo>
                  <a:lnTo>
                    <a:pt x="3238" y="3886"/>
                  </a:lnTo>
                  <a:lnTo>
                    <a:pt x="3117" y="3953"/>
                  </a:lnTo>
                  <a:lnTo>
                    <a:pt x="2995" y="4021"/>
                  </a:lnTo>
                  <a:lnTo>
                    <a:pt x="2874" y="4075"/>
                  </a:lnTo>
                  <a:lnTo>
                    <a:pt x="2739" y="4102"/>
                  </a:lnTo>
                  <a:lnTo>
                    <a:pt x="2604" y="4129"/>
                  </a:lnTo>
                  <a:lnTo>
                    <a:pt x="2334" y="4129"/>
                  </a:lnTo>
                  <a:lnTo>
                    <a:pt x="2199" y="4102"/>
                  </a:lnTo>
                  <a:lnTo>
                    <a:pt x="2064" y="4075"/>
                  </a:lnTo>
                  <a:lnTo>
                    <a:pt x="1929" y="4021"/>
                  </a:lnTo>
                  <a:lnTo>
                    <a:pt x="1808" y="3953"/>
                  </a:lnTo>
                  <a:lnTo>
                    <a:pt x="1700" y="3886"/>
                  </a:lnTo>
                  <a:lnTo>
                    <a:pt x="1592" y="3791"/>
                  </a:lnTo>
                  <a:lnTo>
                    <a:pt x="1498" y="3697"/>
                  </a:lnTo>
                  <a:lnTo>
                    <a:pt x="1403" y="3576"/>
                  </a:lnTo>
                  <a:lnTo>
                    <a:pt x="1322" y="3441"/>
                  </a:lnTo>
                  <a:lnTo>
                    <a:pt x="1255" y="3306"/>
                  </a:lnTo>
                  <a:lnTo>
                    <a:pt x="1214" y="3171"/>
                  </a:lnTo>
                  <a:lnTo>
                    <a:pt x="1174" y="3022"/>
                  </a:lnTo>
                  <a:lnTo>
                    <a:pt x="1147" y="2874"/>
                  </a:lnTo>
                  <a:lnTo>
                    <a:pt x="1134" y="2726"/>
                  </a:lnTo>
                  <a:lnTo>
                    <a:pt x="1134" y="2564"/>
                  </a:lnTo>
                  <a:lnTo>
                    <a:pt x="1120" y="2415"/>
                  </a:lnTo>
                  <a:lnTo>
                    <a:pt x="1134" y="2267"/>
                  </a:lnTo>
                  <a:lnTo>
                    <a:pt x="1160" y="2105"/>
                  </a:lnTo>
                  <a:lnTo>
                    <a:pt x="1201" y="1970"/>
                  </a:lnTo>
                  <a:lnTo>
                    <a:pt x="1255" y="1822"/>
                  </a:lnTo>
                  <a:lnTo>
                    <a:pt x="1322" y="1687"/>
                  </a:lnTo>
                  <a:lnTo>
                    <a:pt x="1403" y="1552"/>
                  </a:lnTo>
                  <a:lnTo>
                    <a:pt x="1498" y="1431"/>
                  </a:lnTo>
                  <a:lnTo>
                    <a:pt x="1592" y="1336"/>
                  </a:lnTo>
                  <a:lnTo>
                    <a:pt x="1700" y="1242"/>
                  </a:lnTo>
                  <a:lnTo>
                    <a:pt x="1808" y="1161"/>
                  </a:lnTo>
                  <a:lnTo>
                    <a:pt x="1929" y="1107"/>
                  </a:lnTo>
                  <a:lnTo>
                    <a:pt x="2064" y="1053"/>
                  </a:lnTo>
                  <a:lnTo>
                    <a:pt x="2199" y="1026"/>
                  </a:lnTo>
                  <a:lnTo>
                    <a:pt x="2334" y="999"/>
                  </a:lnTo>
                  <a:close/>
                  <a:moveTo>
                    <a:pt x="2010" y="1"/>
                  </a:moveTo>
                  <a:lnTo>
                    <a:pt x="1781" y="28"/>
                  </a:lnTo>
                  <a:lnTo>
                    <a:pt x="1565" y="81"/>
                  </a:lnTo>
                  <a:lnTo>
                    <a:pt x="1349" y="162"/>
                  </a:lnTo>
                  <a:lnTo>
                    <a:pt x="1147" y="257"/>
                  </a:lnTo>
                  <a:lnTo>
                    <a:pt x="945" y="392"/>
                  </a:lnTo>
                  <a:lnTo>
                    <a:pt x="769" y="527"/>
                  </a:lnTo>
                  <a:lnTo>
                    <a:pt x="621" y="702"/>
                  </a:lnTo>
                  <a:lnTo>
                    <a:pt x="459" y="904"/>
                  </a:lnTo>
                  <a:lnTo>
                    <a:pt x="338" y="1120"/>
                  </a:lnTo>
                  <a:lnTo>
                    <a:pt x="216" y="1350"/>
                  </a:lnTo>
                  <a:lnTo>
                    <a:pt x="135" y="1579"/>
                  </a:lnTo>
                  <a:lnTo>
                    <a:pt x="68" y="1822"/>
                  </a:lnTo>
                  <a:lnTo>
                    <a:pt x="27" y="2065"/>
                  </a:lnTo>
                  <a:lnTo>
                    <a:pt x="0" y="2321"/>
                  </a:lnTo>
                  <a:lnTo>
                    <a:pt x="0" y="2577"/>
                  </a:lnTo>
                  <a:lnTo>
                    <a:pt x="0" y="2834"/>
                  </a:lnTo>
                  <a:lnTo>
                    <a:pt x="27" y="3076"/>
                  </a:lnTo>
                  <a:lnTo>
                    <a:pt x="68" y="3319"/>
                  </a:lnTo>
                  <a:lnTo>
                    <a:pt x="135" y="3562"/>
                  </a:lnTo>
                  <a:lnTo>
                    <a:pt x="216" y="3805"/>
                  </a:lnTo>
                  <a:lnTo>
                    <a:pt x="338" y="4021"/>
                  </a:lnTo>
                  <a:lnTo>
                    <a:pt x="459" y="4237"/>
                  </a:lnTo>
                  <a:lnTo>
                    <a:pt x="607" y="4439"/>
                  </a:lnTo>
                  <a:lnTo>
                    <a:pt x="769" y="4601"/>
                  </a:lnTo>
                  <a:lnTo>
                    <a:pt x="945" y="4749"/>
                  </a:lnTo>
                  <a:lnTo>
                    <a:pt x="1134" y="4871"/>
                  </a:lnTo>
                  <a:lnTo>
                    <a:pt x="1349" y="4979"/>
                  </a:lnTo>
                  <a:lnTo>
                    <a:pt x="1565" y="5060"/>
                  </a:lnTo>
                  <a:lnTo>
                    <a:pt x="1781" y="5114"/>
                  </a:lnTo>
                  <a:lnTo>
                    <a:pt x="2010" y="5140"/>
                  </a:lnTo>
                  <a:lnTo>
                    <a:pt x="2361" y="5140"/>
                  </a:lnTo>
                  <a:lnTo>
                    <a:pt x="2496" y="5127"/>
                  </a:lnTo>
                  <a:lnTo>
                    <a:pt x="2617" y="5114"/>
                  </a:lnTo>
                  <a:lnTo>
                    <a:pt x="2739" y="5087"/>
                  </a:lnTo>
                  <a:lnTo>
                    <a:pt x="2860" y="5046"/>
                  </a:lnTo>
                  <a:lnTo>
                    <a:pt x="2982" y="5006"/>
                  </a:lnTo>
                  <a:lnTo>
                    <a:pt x="3090" y="4952"/>
                  </a:lnTo>
                  <a:lnTo>
                    <a:pt x="3211" y="4884"/>
                  </a:lnTo>
                  <a:lnTo>
                    <a:pt x="3306" y="4830"/>
                  </a:lnTo>
                  <a:lnTo>
                    <a:pt x="3400" y="4763"/>
                  </a:lnTo>
                  <a:lnTo>
                    <a:pt x="3481" y="4695"/>
                  </a:lnTo>
                  <a:lnTo>
                    <a:pt x="3548" y="4614"/>
                  </a:lnTo>
                  <a:lnTo>
                    <a:pt x="3616" y="4520"/>
                  </a:lnTo>
                  <a:lnTo>
                    <a:pt x="3683" y="4425"/>
                  </a:lnTo>
                  <a:lnTo>
                    <a:pt x="3737" y="4331"/>
                  </a:lnTo>
                  <a:lnTo>
                    <a:pt x="3778" y="4223"/>
                  </a:lnTo>
                  <a:lnTo>
                    <a:pt x="3805" y="4223"/>
                  </a:lnTo>
                  <a:lnTo>
                    <a:pt x="3913" y="4830"/>
                  </a:lnTo>
                  <a:lnTo>
                    <a:pt x="3926" y="4871"/>
                  </a:lnTo>
                  <a:lnTo>
                    <a:pt x="3940" y="4911"/>
                  </a:lnTo>
                  <a:lnTo>
                    <a:pt x="3967" y="4952"/>
                  </a:lnTo>
                  <a:lnTo>
                    <a:pt x="4007" y="4979"/>
                  </a:lnTo>
                  <a:lnTo>
                    <a:pt x="4047" y="5006"/>
                  </a:lnTo>
                  <a:lnTo>
                    <a:pt x="4088" y="5019"/>
                  </a:lnTo>
                  <a:lnTo>
                    <a:pt x="4128" y="5033"/>
                  </a:lnTo>
                  <a:lnTo>
                    <a:pt x="4722" y="5033"/>
                  </a:lnTo>
                  <a:lnTo>
                    <a:pt x="4776" y="5019"/>
                  </a:lnTo>
                  <a:lnTo>
                    <a:pt x="4816" y="5006"/>
                  </a:lnTo>
                  <a:lnTo>
                    <a:pt x="4857" y="4979"/>
                  </a:lnTo>
                  <a:lnTo>
                    <a:pt x="4884" y="4938"/>
                  </a:lnTo>
                  <a:lnTo>
                    <a:pt x="4897" y="4898"/>
                  </a:lnTo>
                  <a:lnTo>
                    <a:pt x="4911" y="4844"/>
                  </a:lnTo>
                  <a:lnTo>
                    <a:pt x="4911" y="4803"/>
                  </a:lnTo>
                  <a:lnTo>
                    <a:pt x="4911" y="338"/>
                  </a:lnTo>
                  <a:lnTo>
                    <a:pt x="4911" y="297"/>
                  </a:lnTo>
                  <a:lnTo>
                    <a:pt x="4897" y="243"/>
                  </a:lnTo>
                  <a:lnTo>
                    <a:pt x="4884" y="203"/>
                  </a:lnTo>
                  <a:lnTo>
                    <a:pt x="4857" y="162"/>
                  </a:lnTo>
                  <a:lnTo>
                    <a:pt x="4816" y="135"/>
                  </a:lnTo>
                  <a:lnTo>
                    <a:pt x="4776" y="122"/>
                  </a:lnTo>
                  <a:lnTo>
                    <a:pt x="4722" y="108"/>
                  </a:lnTo>
                  <a:lnTo>
                    <a:pt x="4128" y="108"/>
                  </a:lnTo>
                  <a:lnTo>
                    <a:pt x="4088" y="122"/>
                  </a:lnTo>
                  <a:lnTo>
                    <a:pt x="4047" y="135"/>
                  </a:lnTo>
                  <a:lnTo>
                    <a:pt x="4007" y="162"/>
                  </a:lnTo>
                  <a:lnTo>
                    <a:pt x="3967" y="189"/>
                  </a:lnTo>
                  <a:lnTo>
                    <a:pt x="3940" y="230"/>
                  </a:lnTo>
                  <a:lnTo>
                    <a:pt x="3926" y="270"/>
                  </a:lnTo>
                  <a:lnTo>
                    <a:pt x="3913" y="311"/>
                  </a:lnTo>
                  <a:lnTo>
                    <a:pt x="3805" y="918"/>
                  </a:lnTo>
                  <a:lnTo>
                    <a:pt x="3778" y="918"/>
                  </a:lnTo>
                  <a:lnTo>
                    <a:pt x="3737" y="810"/>
                  </a:lnTo>
                  <a:lnTo>
                    <a:pt x="3683" y="716"/>
                  </a:lnTo>
                  <a:lnTo>
                    <a:pt x="3616" y="621"/>
                  </a:lnTo>
                  <a:lnTo>
                    <a:pt x="3548" y="527"/>
                  </a:lnTo>
                  <a:lnTo>
                    <a:pt x="3481" y="446"/>
                  </a:lnTo>
                  <a:lnTo>
                    <a:pt x="3386" y="378"/>
                  </a:lnTo>
                  <a:lnTo>
                    <a:pt x="3306" y="311"/>
                  </a:lnTo>
                  <a:lnTo>
                    <a:pt x="3211" y="257"/>
                  </a:lnTo>
                  <a:lnTo>
                    <a:pt x="3090" y="189"/>
                  </a:lnTo>
                  <a:lnTo>
                    <a:pt x="2982" y="135"/>
                  </a:lnTo>
                  <a:lnTo>
                    <a:pt x="2860" y="95"/>
                  </a:lnTo>
                  <a:lnTo>
                    <a:pt x="2739" y="55"/>
                  </a:lnTo>
                  <a:lnTo>
                    <a:pt x="2617" y="28"/>
                  </a:lnTo>
                  <a:lnTo>
                    <a:pt x="2496" y="1"/>
                  </a:lnTo>
                  <a:close/>
                </a:path>
              </a:pathLst>
            </a:custGeom>
            <a:solidFill>
              <a:srgbClr val="007B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7" name="Google Shape;2117;p181"/>
            <p:cNvSpPr/>
            <p:nvPr/>
          </p:nvSpPr>
          <p:spPr>
            <a:xfrm>
              <a:off x="4490425" y="739975"/>
              <a:ext cx="112325" cy="126150"/>
            </a:xfrm>
            <a:custGeom>
              <a:rect b="b" l="l" r="r" t="t"/>
              <a:pathLst>
                <a:path extrusionOk="0" h="5046" w="4493">
                  <a:moveTo>
                    <a:pt x="2537" y="0"/>
                  </a:moveTo>
                  <a:lnTo>
                    <a:pt x="2415" y="14"/>
                  </a:lnTo>
                  <a:lnTo>
                    <a:pt x="2280" y="27"/>
                  </a:lnTo>
                  <a:lnTo>
                    <a:pt x="2159" y="68"/>
                  </a:lnTo>
                  <a:lnTo>
                    <a:pt x="2037" y="94"/>
                  </a:lnTo>
                  <a:lnTo>
                    <a:pt x="1916" y="148"/>
                  </a:lnTo>
                  <a:lnTo>
                    <a:pt x="1808" y="202"/>
                  </a:lnTo>
                  <a:lnTo>
                    <a:pt x="1687" y="256"/>
                  </a:lnTo>
                  <a:lnTo>
                    <a:pt x="1592" y="324"/>
                  </a:lnTo>
                  <a:lnTo>
                    <a:pt x="1498" y="391"/>
                  </a:lnTo>
                  <a:lnTo>
                    <a:pt x="1417" y="459"/>
                  </a:lnTo>
                  <a:lnTo>
                    <a:pt x="1336" y="540"/>
                  </a:lnTo>
                  <a:lnTo>
                    <a:pt x="1268" y="634"/>
                  </a:lnTo>
                  <a:lnTo>
                    <a:pt x="1214" y="729"/>
                  </a:lnTo>
                  <a:lnTo>
                    <a:pt x="1161" y="823"/>
                  </a:lnTo>
                  <a:lnTo>
                    <a:pt x="1120" y="931"/>
                  </a:lnTo>
                  <a:lnTo>
                    <a:pt x="1107" y="931"/>
                  </a:lnTo>
                  <a:lnTo>
                    <a:pt x="999" y="324"/>
                  </a:lnTo>
                  <a:lnTo>
                    <a:pt x="985" y="283"/>
                  </a:lnTo>
                  <a:lnTo>
                    <a:pt x="972" y="243"/>
                  </a:lnTo>
                  <a:lnTo>
                    <a:pt x="945" y="202"/>
                  </a:lnTo>
                  <a:lnTo>
                    <a:pt x="918" y="175"/>
                  </a:lnTo>
                  <a:lnTo>
                    <a:pt x="877" y="148"/>
                  </a:lnTo>
                  <a:lnTo>
                    <a:pt x="837" y="135"/>
                  </a:lnTo>
                  <a:lnTo>
                    <a:pt x="796" y="121"/>
                  </a:lnTo>
                  <a:lnTo>
                    <a:pt x="742" y="135"/>
                  </a:lnTo>
                  <a:lnTo>
                    <a:pt x="230" y="135"/>
                  </a:lnTo>
                  <a:lnTo>
                    <a:pt x="176" y="121"/>
                  </a:lnTo>
                  <a:lnTo>
                    <a:pt x="135" y="135"/>
                  </a:lnTo>
                  <a:lnTo>
                    <a:pt x="95" y="162"/>
                  </a:lnTo>
                  <a:lnTo>
                    <a:pt x="54" y="189"/>
                  </a:lnTo>
                  <a:lnTo>
                    <a:pt x="27" y="229"/>
                  </a:lnTo>
                  <a:lnTo>
                    <a:pt x="0" y="270"/>
                  </a:lnTo>
                  <a:lnTo>
                    <a:pt x="0" y="310"/>
                  </a:lnTo>
                  <a:lnTo>
                    <a:pt x="0" y="364"/>
                  </a:lnTo>
                  <a:lnTo>
                    <a:pt x="0" y="4816"/>
                  </a:lnTo>
                  <a:lnTo>
                    <a:pt x="0" y="4857"/>
                  </a:lnTo>
                  <a:lnTo>
                    <a:pt x="14" y="4911"/>
                  </a:lnTo>
                  <a:lnTo>
                    <a:pt x="27" y="4951"/>
                  </a:lnTo>
                  <a:lnTo>
                    <a:pt x="54" y="4992"/>
                  </a:lnTo>
                  <a:lnTo>
                    <a:pt x="95" y="5019"/>
                  </a:lnTo>
                  <a:lnTo>
                    <a:pt x="135" y="5032"/>
                  </a:lnTo>
                  <a:lnTo>
                    <a:pt x="189" y="5046"/>
                  </a:lnTo>
                  <a:lnTo>
                    <a:pt x="931" y="5046"/>
                  </a:lnTo>
                  <a:lnTo>
                    <a:pt x="972" y="5032"/>
                  </a:lnTo>
                  <a:lnTo>
                    <a:pt x="1026" y="5019"/>
                  </a:lnTo>
                  <a:lnTo>
                    <a:pt x="1053" y="4992"/>
                  </a:lnTo>
                  <a:lnTo>
                    <a:pt x="1080" y="4951"/>
                  </a:lnTo>
                  <a:lnTo>
                    <a:pt x="1107" y="4911"/>
                  </a:lnTo>
                  <a:lnTo>
                    <a:pt x="1120" y="4857"/>
                  </a:lnTo>
                  <a:lnTo>
                    <a:pt x="1120" y="4816"/>
                  </a:lnTo>
                  <a:lnTo>
                    <a:pt x="1120" y="2415"/>
                  </a:lnTo>
                  <a:lnTo>
                    <a:pt x="1107" y="2280"/>
                  </a:lnTo>
                  <a:lnTo>
                    <a:pt x="1120" y="2145"/>
                  </a:lnTo>
                  <a:lnTo>
                    <a:pt x="1147" y="2024"/>
                  </a:lnTo>
                  <a:lnTo>
                    <a:pt x="1188" y="1889"/>
                  </a:lnTo>
                  <a:lnTo>
                    <a:pt x="1228" y="1767"/>
                  </a:lnTo>
                  <a:lnTo>
                    <a:pt x="1282" y="1646"/>
                  </a:lnTo>
                  <a:lnTo>
                    <a:pt x="1349" y="1538"/>
                  </a:lnTo>
                  <a:lnTo>
                    <a:pt x="1430" y="1430"/>
                  </a:lnTo>
                  <a:lnTo>
                    <a:pt x="1511" y="1336"/>
                  </a:lnTo>
                  <a:lnTo>
                    <a:pt x="1606" y="1255"/>
                  </a:lnTo>
                  <a:lnTo>
                    <a:pt x="1714" y="1187"/>
                  </a:lnTo>
                  <a:lnTo>
                    <a:pt x="1822" y="1133"/>
                  </a:lnTo>
                  <a:lnTo>
                    <a:pt x="1929" y="1093"/>
                  </a:lnTo>
                  <a:lnTo>
                    <a:pt x="2051" y="1066"/>
                  </a:lnTo>
                  <a:lnTo>
                    <a:pt x="2172" y="1052"/>
                  </a:lnTo>
                  <a:lnTo>
                    <a:pt x="2294" y="1039"/>
                  </a:lnTo>
                  <a:lnTo>
                    <a:pt x="2402" y="1039"/>
                  </a:lnTo>
                  <a:lnTo>
                    <a:pt x="2510" y="1066"/>
                  </a:lnTo>
                  <a:lnTo>
                    <a:pt x="2618" y="1079"/>
                  </a:lnTo>
                  <a:lnTo>
                    <a:pt x="2725" y="1120"/>
                  </a:lnTo>
                  <a:lnTo>
                    <a:pt x="2820" y="1174"/>
                  </a:lnTo>
                  <a:lnTo>
                    <a:pt x="2914" y="1228"/>
                  </a:lnTo>
                  <a:lnTo>
                    <a:pt x="2995" y="1309"/>
                  </a:lnTo>
                  <a:lnTo>
                    <a:pt x="3076" y="1376"/>
                  </a:lnTo>
                  <a:lnTo>
                    <a:pt x="3144" y="1484"/>
                  </a:lnTo>
                  <a:lnTo>
                    <a:pt x="3211" y="1578"/>
                  </a:lnTo>
                  <a:lnTo>
                    <a:pt x="3265" y="1700"/>
                  </a:lnTo>
                  <a:lnTo>
                    <a:pt x="3319" y="1808"/>
                  </a:lnTo>
                  <a:lnTo>
                    <a:pt x="3346" y="1929"/>
                  </a:lnTo>
                  <a:lnTo>
                    <a:pt x="3373" y="2051"/>
                  </a:lnTo>
                  <a:lnTo>
                    <a:pt x="3373" y="2172"/>
                  </a:lnTo>
                  <a:lnTo>
                    <a:pt x="3373" y="2293"/>
                  </a:lnTo>
                  <a:lnTo>
                    <a:pt x="3373" y="4803"/>
                  </a:lnTo>
                  <a:lnTo>
                    <a:pt x="3373" y="4857"/>
                  </a:lnTo>
                  <a:lnTo>
                    <a:pt x="3386" y="4897"/>
                  </a:lnTo>
                  <a:lnTo>
                    <a:pt x="3400" y="4938"/>
                  </a:lnTo>
                  <a:lnTo>
                    <a:pt x="3440" y="4978"/>
                  </a:lnTo>
                  <a:lnTo>
                    <a:pt x="3467" y="5005"/>
                  </a:lnTo>
                  <a:lnTo>
                    <a:pt x="3521" y="5032"/>
                  </a:lnTo>
                  <a:lnTo>
                    <a:pt x="4358" y="5032"/>
                  </a:lnTo>
                  <a:lnTo>
                    <a:pt x="4398" y="5005"/>
                  </a:lnTo>
                  <a:lnTo>
                    <a:pt x="4439" y="4978"/>
                  </a:lnTo>
                  <a:lnTo>
                    <a:pt x="4466" y="4938"/>
                  </a:lnTo>
                  <a:lnTo>
                    <a:pt x="4479" y="4897"/>
                  </a:lnTo>
                  <a:lnTo>
                    <a:pt x="4493" y="4857"/>
                  </a:lnTo>
                  <a:lnTo>
                    <a:pt x="4493" y="4803"/>
                  </a:lnTo>
                  <a:lnTo>
                    <a:pt x="4493" y="1889"/>
                  </a:lnTo>
                  <a:lnTo>
                    <a:pt x="4493" y="1700"/>
                  </a:lnTo>
                  <a:lnTo>
                    <a:pt x="4466" y="1511"/>
                  </a:lnTo>
                  <a:lnTo>
                    <a:pt x="4425" y="1336"/>
                  </a:lnTo>
                  <a:lnTo>
                    <a:pt x="4371" y="1160"/>
                  </a:lnTo>
                  <a:lnTo>
                    <a:pt x="4304" y="985"/>
                  </a:lnTo>
                  <a:lnTo>
                    <a:pt x="4223" y="823"/>
                  </a:lnTo>
                  <a:lnTo>
                    <a:pt x="4115" y="661"/>
                  </a:lnTo>
                  <a:lnTo>
                    <a:pt x="3994" y="513"/>
                  </a:lnTo>
                  <a:lnTo>
                    <a:pt x="3859" y="391"/>
                  </a:lnTo>
                  <a:lnTo>
                    <a:pt x="3710" y="283"/>
                  </a:lnTo>
                  <a:lnTo>
                    <a:pt x="3548" y="189"/>
                  </a:lnTo>
                  <a:lnTo>
                    <a:pt x="3386" y="121"/>
                  </a:lnTo>
                  <a:lnTo>
                    <a:pt x="3211" y="54"/>
                  </a:lnTo>
                  <a:lnTo>
                    <a:pt x="3036" y="27"/>
                  </a:lnTo>
                  <a:lnTo>
                    <a:pt x="2847" y="0"/>
                  </a:lnTo>
                  <a:close/>
                </a:path>
              </a:pathLst>
            </a:custGeom>
            <a:solidFill>
              <a:srgbClr val="007B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8" name="Google Shape;2118;p181"/>
            <p:cNvSpPr/>
            <p:nvPr/>
          </p:nvSpPr>
          <p:spPr>
            <a:xfrm>
              <a:off x="4652650" y="740300"/>
              <a:ext cx="122775" cy="128525"/>
            </a:xfrm>
            <a:custGeom>
              <a:rect b="b" l="l" r="r" t="t"/>
              <a:pathLst>
                <a:path extrusionOk="0" h="5141" w="4911">
                  <a:moveTo>
                    <a:pt x="2604" y="999"/>
                  </a:moveTo>
                  <a:lnTo>
                    <a:pt x="2739" y="1026"/>
                  </a:lnTo>
                  <a:lnTo>
                    <a:pt x="2874" y="1053"/>
                  </a:lnTo>
                  <a:lnTo>
                    <a:pt x="2995" y="1107"/>
                  </a:lnTo>
                  <a:lnTo>
                    <a:pt x="3117" y="1161"/>
                  </a:lnTo>
                  <a:lnTo>
                    <a:pt x="3238" y="1242"/>
                  </a:lnTo>
                  <a:lnTo>
                    <a:pt x="3346" y="1336"/>
                  </a:lnTo>
                  <a:lnTo>
                    <a:pt x="3440" y="1431"/>
                  </a:lnTo>
                  <a:lnTo>
                    <a:pt x="3521" y="1552"/>
                  </a:lnTo>
                  <a:lnTo>
                    <a:pt x="3602" y="1687"/>
                  </a:lnTo>
                  <a:lnTo>
                    <a:pt x="3670" y="1822"/>
                  </a:lnTo>
                  <a:lnTo>
                    <a:pt x="3724" y="1957"/>
                  </a:lnTo>
                  <a:lnTo>
                    <a:pt x="3764" y="2105"/>
                  </a:lnTo>
                  <a:lnTo>
                    <a:pt x="3791" y="2253"/>
                  </a:lnTo>
                  <a:lnTo>
                    <a:pt x="3805" y="2402"/>
                  </a:lnTo>
                  <a:lnTo>
                    <a:pt x="3805" y="2550"/>
                  </a:lnTo>
                  <a:lnTo>
                    <a:pt x="3805" y="2712"/>
                  </a:lnTo>
                  <a:lnTo>
                    <a:pt x="3791" y="2861"/>
                  </a:lnTo>
                  <a:lnTo>
                    <a:pt x="3764" y="3009"/>
                  </a:lnTo>
                  <a:lnTo>
                    <a:pt x="3724" y="3157"/>
                  </a:lnTo>
                  <a:lnTo>
                    <a:pt x="3670" y="3306"/>
                  </a:lnTo>
                  <a:lnTo>
                    <a:pt x="3602" y="3441"/>
                  </a:lnTo>
                  <a:lnTo>
                    <a:pt x="3521" y="3576"/>
                  </a:lnTo>
                  <a:lnTo>
                    <a:pt x="3440" y="3697"/>
                  </a:lnTo>
                  <a:lnTo>
                    <a:pt x="3332" y="3791"/>
                  </a:lnTo>
                  <a:lnTo>
                    <a:pt x="3238" y="3886"/>
                  </a:lnTo>
                  <a:lnTo>
                    <a:pt x="3117" y="3953"/>
                  </a:lnTo>
                  <a:lnTo>
                    <a:pt x="2995" y="4021"/>
                  </a:lnTo>
                  <a:lnTo>
                    <a:pt x="2874" y="4075"/>
                  </a:lnTo>
                  <a:lnTo>
                    <a:pt x="2739" y="4102"/>
                  </a:lnTo>
                  <a:lnTo>
                    <a:pt x="2604" y="4129"/>
                  </a:lnTo>
                  <a:lnTo>
                    <a:pt x="2334" y="4129"/>
                  </a:lnTo>
                  <a:lnTo>
                    <a:pt x="2199" y="4102"/>
                  </a:lnTo>
                  <a:lnTo>
                    <a:pt x="2064" y="4075"/>
                  </a:lnTo>
                  <a:lnTo>
                    <a:pt x="1929" y="4021"/>
                  </a:lnTo>
                  <a:lnTo>
                    <a:pt x="1808" y="3953"/>
                  </a:lnTo>
                  <a:lnTo>
                    <a:pt x="1700" y="3886"/>
                  </a:lnTo>
                  <a:lnTo>
                    <a:pt x="1592" y="3791"/>
                  </a:lnTo>
                  <a:lnTo>
                    <a:pt x="1498" y="3697"/>
                  </a:lnTo>
                  <a:lnTo>
                    <a:pt x="1403" y="3576"/>
                  </a:lnTo>
                  <a:lnTo>
                    <a:pt x="1322" y="3441"/>
                  </a:lnTo>
                  <a:lnTo>
                    <a:pt x="1255" y="3306"/>
                  </a:lnTo>
                  <a:lnTo>
                    <a:pt x="1214" y="3171"/>
                  </a:lnTo>
                  <a:lnTo>
                    <a:pt x="1174" y="3022"/>
                  </a:lnTo>
                  <a:lnTo>
                    <a:pt x="1147" y="2874"/>
                  </a:lnTo>
                  <a:lnTo>
                    <a:pt x="1134" y="2726"/>
                  </a:lnTo>
                  <a:lnTo>
                    <a:pt x="1134" y="2564"/>
                  </a:lnTo>
                  <a:lnTo>
                    <a:pt x="1120" y="2415"/>
                  </a:lnTo>
                  <a:lnTo>
                    <a:pt x="1134" y="2267"/>
                  </a:lnTo>
                  <a:lnTo>
                    <a:pt x="1161" y="2105"/>
                  </a:lnTo>
                  <a:lnTo>
                    <a:pt x="1201" y="1970"/>
                  </a:lnTo>
                  <a:lnTo>
                    <a:pt x="1255" y="1822"/>
                  </a:lnTo>
                  <a:lnTo>
                    <a:pt x="1322" y="1687"/>
                  </a:lnTo>
                  <a:lnTo>
                    <a:pt x="1403" y="1552"/>
                  </a:lnTo>
                  <a:lnTo>
                    <a:pt x="1498" y="1431"/>
                  </a:lnTo>
                  <a:lnTo>
                    <a:pt x="1592" y="1336"/>
                  </a:lnTo>
                  <a:lnTo>
                    <a:pt x="1700" y="1242"/>
                  </a:lnTo>
                  <a:lnTo>
                    <a:pt x="1808" y="1174"/>
                  </a:lnTo>
                  <a:lnTo>
                    <a:pt x="1929" y="1107"/>
                  </a:lnTo>
                  <a:lnTo>
                    <a:pt x="2064" y="1053"/>
                  </a:lnTo>
                  <a:lnTo>
                    <a:pt x="2199" y="1026"/>
                  </a:lnTo>
                  <a:lnTo>
                    <a:pt x="2334" y="999"/>
                  </a:lnTo>
                  <a:close/>
                  <a:moveTo>
                    <a:pt x="2010" y="1"/>
                  </a:moveTo>
                  <a:lnTo>
                    <a:pt x="1781" y="28"/>
                  </a:lnTo>
                  <a:lnTo>
                    <a:pt x="1565" y="81"/>
                  </a:lnTo>
                  <a:lnTo>
                    <a:pt x="1349" y="162"/>
                  </a:lnTo>
                  <a:lnTo>
                    <a:pt x="1147" y="257"/>
                  </a:lnTo>
                  <a:lnTo>
                    <a:pt x="958" y="392"/>
                  </a:lnTo>
                  <a:lnTo>
                    <a:pt x="783" y="527"/>
                  </a:lnTo>
                  <a:lnTo>
                    <a:pt x="621" y="702"/>
                  </a:lnTo>
                  <a:lnTo>
                    <a:pt x="472" y="904"/>
                  </a:lnTo>
                  <a:lnTo>
                    <a:pt x="338" y="1120"/>
                  </a:lnTo>
                  <a:lnTo>
                    <a:pt x="230" y="1350"/>
                  </a:lnTo>
                  <a:lnTo>
                    <a:pt x="135" y="1579"/>
                  </a:lnTo>
                  <a:lnTo>
                    <a:pt x="68" y="1822"/>
                  </a:lnTo>
                  <a:lnTo>
                    <a:pt x="27" y="2065"/>
                  </a:lnTo>
                  <a:lnTo>
                    <a:pt x="0" y="2321"/>
                  </a:lnTo>
                  <a:lnTo>
                    <a:pt x="0" y="2577"/>
                  </a:lnTo>
                  <a:lnTo>
                    <a:pt x="0" y="2834"/>
                  </a:lnTo>
                  <a:lnTo>
                    <a:pt x="27" y="3076"/>
                  </a:lnTo>
                  <a:lnTo>
                    <a:pt x="68" y="3319"/>
                  </a:lnTo>
                  <a:lnTo>
                    <a:pt x="135" y="3562"/>
                  </a:lnTo>
                  <a:lnTo>
                    <a:pt x="230" y="3805"/>
                  </a:lnTo>
                  <a:lnTo>
                    <a:pt x="338" y="4021"/>
                  </a:lnTo>
                  <a:lnTo>
                    <a:pt x="459" y="4237"/>
                  </a:lnTo>
                  <a:lnTo>
                    <a:pt x="607" y="4439"/>
                  </a:lnTo>
                  <a:lnTo>
                    <a:pt x="769" y="4601"/>
                  </a:lnTo>
                  <a:lnTo>
                    <a:pt x="945" y="4749"/>
                  </a:lnTo>
                  <a:lnTo>
                    <a:pt x="1134" y="4871"/>
                  </a:lnTo>
                  <a:lnTo>
                    <a:pt x="1349" y="4979"/>
                  </a:lnTo>
                  <a:lnTo>
                    <a:pt x="1565" y="5060"/>
                  </a:lnTo>
                  <a:lnTo>
                    <a:pt x="1781" y="5114"/>
                  </a:lnTo>
                  <a:lnTo>
                    <a:pt x="2010" y="5140"/>
                  </a:lnTo>
                  <a:lnTo>
                    <a:pt x="2361" y="5140"/>
                  </a:lnTo>
                  <a:lnTo>
                    <a:pt x="2496" y="5127"/>
                  </a:lnTo>
                  <a:lnTo>
                    <a:pt x="2617" y="5114"/>
                  </a:lnTo>
                  <a:lnTo>
                    <a:pt x="2739" y="5087"/>
                  </a:lnTo>
                  <a:lnTo>
                    <a:pt x="2860" y="5046"/>
                  </a:lnTo>
                  <a:lnTo>
                    <a:pt x="2982" y="5006"/>
                  </a:lnTo>
                  <a:lnTo>
                    <a:pt x="3103" y="4952"/>
                  </a:lnTo>
                  <a:lnTo>
                    <a:pt x="3211" y="4884"/>
                  </a:lnTo>
                  <a:lnTo>
                    <a:pt x="3306" y="4830"/>
                  </a:lnTo>
                  <a:lnTo>
                    <a:pt x="3400" y="4763"/>
                  </a:lnTo>
                  <a:lnTo>
                    <a:pt x="3481" y="4695"/>
                  </a:lnTo>
                  <a:lnTo>
                    <a:pt x="3548" y="4601"/>
                  </a:lnTo>
                  <a:lnTo>
                    <a:pt x="3616" y="4520"/>
                  </a:lnTo>
                  <a:lnTo>
                    <a:pt x="3683" y="4425"/>
                  </a:lnTo>
                  <a:lnTo>
                    <a:pt x="3737" y="4331"/>
                  </a:lnTo>
                  <a:lnTo>
                    <a:pt x="3778" y="4223"/>
                  </a:lnTo>
                  <a:lnTo>
                    <a:pt x="3805" y="4223"/>
                  </a:lnTo>
                  <a:lnTo>
                    <a:pt x="3913" y="4830"/>
                  </a:lnTo>
                  <a:lnTo>
                    <a:pt x="3926" y="4871"/>
                  </a:lnTo>
                  <a:lnTo>
                    <a:pt x="3953" y="4911"/>
                  </a:lnTo>
                  <a:lnTo>
                    <a:pt x="3967" y="4952"/>
                  </a:lnTo>
                  <a:lnTo>
                    <a:pt x="4007" y="4979"/>
                  </a:lnTo>
                  <a:lnTo>
                    <a:pt x="4048" y="5006"/>
                  </a:lnTo>
                  <a:lnTo>
                    <a:pt x="4088" y="5019"/>
                  </a:lnTo>
                  <a:lnTo>
                    <a:pt x="4128" y="5033"/>
                  </a:lnTo>
                  <a:lnTo>
                    <a:pt x="4722" y="5033"/>
                  </a:lnTo>
                  <a:lnTo>
                    <a:pt x="4776" y="5019"/>
                  </a:lnTo>
                  <a:lnTo>
                    <a:pt x="4816" y="5006"/>
                  </a:lnTo>
                  <a:lnTo>
                    <a:pt x="4857" y="4979"/>
                  </a:lnTo>
                  <a:lnTo>
                    <a:pt x="4884" y="4938"/>
                  </a:lnTo>
                  <a:lnTo>
                    <a:pt x="4897" y="4898"/>
                  </a:lnTo>
                  <a:lnTo>
                    <a:pt x="4911" y="4844"/>
                  </a:lnTo>
                  <a:lnTo>
                    <a:pt x="4911" y="4803"/>
                  </a:lnTo>
                  <a:lnTo>
                    <a:pt x="4911" y="338"/>
                  </a:lnTo>
                  <a:lnTo>
                    <a:pt x="4911" y="297"/>
                  </a:lnTo>
                  <a:lnTo>
                    <a:pt x="4897" y="243"/>
                  </a:lnTo>
                  <a:lnTo>
                    <a:pt x="4884" y="203"/>
                  </a:lnTo>
                  <a:lnTo>
                    <a:pt x="4857" y="162"/>
                  </a:lnTo>
                  <a:lnTo>
                    <a:pt x="4816" y="135"/>
                  </a:lnTo>
                  <a:lnTo>
                    <a:pt x="4776" y="122"/>
                  </a:lnTo>
                  <a:lnTo>
                    <a:pt x="4722" y="108"/>
                  </a:lnTo>
                  <a:lnTo>
                    <a:pt x="4128" y="108"/>
                  </a:lnTo>
                  <a:lnTo>
                    <a:pt x="4088" y="122"/>
                  </a:lnTo>
                  <a:lnTo>
                    <a:pt x="4048" y="135"/>
                  </a:lnTo>
                  <a:lnTo>
                    <a:pt x="4007" y="162"/>
                  </a:lnTo>
                  <a:lnTo>
                    <a:pt x="3967" y="189"/>
                  </a:lnTo>
                  <a:lnTo>
                    <a:pt x="3953" y="230"/>
                  </a:lnTo>
                  <a:lnTo>
                    <a:pt x="3926" y="270"/>
                  </a:lnTo>
                  <a:lnTo>
                    <a:pt x="3913" y="311"/>
                  </a:lnTo>
                  <a:lnTo>
                    <a:pt x="3805" y="918"/>
                  </a:lnTo>
                  <a:lnTo>
                    <a:pt x="3778" y="918"/>
                  </a:lnTo>
                  <a:lnTo>
                    <a:pt x="3737" y="810"/>
                  </a:lnTo>
                  <a:lnTo>
                    <a:pt x="3683" y="716"/>
                  </a:lnTo>
                  <a:lnTo>
                    <a:pt x="3616" y="621"/>
                  </a:lnTo>
                  <a:lnTo>
                    <a:pt x="3548" y="527"/>
                  </a:lnTo>
                  <a:lnTo>
                    <a:pt x="3481" y="446"/>
                  </a:lnTo>
                  <a:lnTo>
                    <a:pt x="3400" y="378"/>
                  </a:lnTo>
                  <a:lnTo>
                    <a:pt x="3306" y="311"/>
                  </a:lnTo>
                  <a:lnTo>
                    <a:pt x="3211" y="257"/>
                  </a:lnTo>
                  <a:lnTo>
                    <a:pt x="3103" y="189"/>
                  </a:lnTo>
                  <a:lnTo>
                    <a:pt x="2982" y="135"/>
                  </a:lnTo>
                  <a:lnTo>
                    <a:pt x="2860" y="95"/>
                  </a:lnTo>
                  <a:lnTo>
                    <a:pt x="2739" y="55"/>
                  </a:lnTo>
                  <a:lnTo>
                    <a:pt x="2617" y="28"/>
                  </a:lnTo>
                  <a:lnTo>
                    <a:pt x="2496" y="1"/>
                  </a:lnTo>
                  <a:close/>
                </a:path>
              </a:pathLst>
            </a:custGeom>
            <a:solidFill>
              <a:srgbClr val="007B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9" name="Google Shape;2119;p181"/>
            <p:cNvSpPr/>
            <p:nvPr/>
          </p:nvSpPr>
          <p:spPr>
            <a:xfrm>
              <a:off x="4819250" y="721750"/>
              <a:ext cx="129875" cy="196650"/>
            </a:xfrm>
            <a:custGeom>
              <a:rect b="b" l="l" r="r" t="t"/>
              <a:pathLst>
                <a:path extrusionOk="0" h="7866" w="5195">
                  <a:moveTo>
                    <a:pt x="2577" y="1633"/>
                  </a:moveTo>
                  <a:lnTo>
                    <a:pt x="2793" y="1646"/>
                  </a:lnTo>
                  <a:lnTo>
                    <a:pt x="3009" y="1687"/>
                  </a:lnTo>
                  <a:lnTo>
                    <a:pt x="3211" y="1754"/>
                  </a:lnTo>
                  <a:lnTo>
                    <a:pt x="3400" y="1849"/>
                  </a:lnTo>
                  <a:lnTo>
                    <a:pt x="3468" y="1916"/>
                  </a:lnTo>
                  <a:lnTo>
                    <a:pt x="3535" y="1984"/>
                  </a:lnTo>
                  <a:lnTo>
                    <a:pt x="3589" y="2051"/>
                  </a:lnTo>
                  <a:lnTo>
                    <a:pt x="3630" y="2132"/>
                  </a:lnTo>
                  <a:lnTo>
                    <a:pt x="3670" y="2227"/>
                  </a:lnTo>
                  <a:lnTo>
                    <a:pt x="3697" y="2307"/>
                  </a:lnTo>
                  <a:lnTo>
                    <a:pt x="3711" y="2402"/>
                  </a:lnTo>
                  <a:lnTo>
                    <a:pt x="3711" y="2496"/>
                  </a:lnTo>
                  <a:lnTo>
                    <a:pt x="3711" y="2591"/>
                  </a:lnTo>
                  <a:lnTo>
                    <a:pt x="3697" y="2685"/>
                  </a:lnTo>
                  <a:lnTo>
                    <a:pt x="3670" y="2766"/>
                  </a:lnTo>
                  <a:lnTo>
                    <a:pt x="3643" y="2861"/>
                  </a:lnTo>
                  <a:lnTo>
                    <a:pt x="3589" y="2942"/>
                  </a:lnTo>
                  <a:lnTo>
                    <a:pt x="3535" y="3009"/>
                  </a:lnTo>
                  <a:lnTo>
                    <a:pt x="3481" y="3076"/>
                  </a:lnTo>
                  <a:lnTo>
                    <a:pt x="3400" y="3144"/>
                  </a:lnTo>
                  <a:lnTo>
                    <a:pt x="3211" y="3238"/>
                  </a:lnTo>
                  <a:lnTo>
                    <a:pt x="3009" y="3306"/>
                  </a:lnTo>
                  <a:lnTo>
                    <a:pt x="2793" y="3360"/>
                  </a:lnTo>
                  <a:lnTo>
                    <a:pt x="2577" y="3373"/>
                  </a:lnTo>
                  <a:lnTo>
                    <a:pt x="2362" y="3360"/>
                  </a:lnTo>
                  <a:lnTo>
                    <a:pt x="2146" y="3306"/>
                  </a:lnTo>
                  <a:lnTo>
                    <a:pt x="1943" y="3238"/>
                  </a:lnTo>
                  <a:lnTo>
                    <a:pt x="1741" y="3144"/>
                  </a:lnTo>
                  <a:lnTo>
                    <a:pt x="1674" y="3076"/>
                  </a:lnTo>
                  <a:lnTo>
                    <a:pt x="1606" y="3009"/>
                  </a:lnTo>
                  <a:lnTo>
                    <a:pt x="1552" y="2942"/>
                  </a:lnTo>
                  <a:lnTo>
                    <a:pt x="1512" y="2861"/>
                  </a:lnTo>
                  <a:lnTo>
                    <a:pt x="1485" y="2766"/>
                  </a:lnTo>
                  <a:lnTo>
                    <a:pt x="1458" y="2685"/>
                  </a:lnTo>
                  <a:lnTo>
                    <a:pt x="1444" y="2591"/>
                  </a:lnTo>
                  <a:lnTo>
                    <a:pt x="1444" y="2496"/>
                  </a:lnTo>
                  <a:lnTo>
                    <a:pt x="1444" y="2402"/>
                  </a:lnTo>
                  <a:lnTo>
                    <a:pt x="1458" y="2321"/>
                  </a:lnTo>
                  <a:lnTo>
                    <a:pt x="1485" y="2227"/>
                  </a:lnTo>
                  <a:lnTo>
                    <a:pt x="1512" y="2146"/>
                  </a:lnTo>
                  <a:lnTo>
                    <a:pt x="1552" y="2065"/>
                  </a:lnTo>
                  <a:lnTo>
                    <a:pt x="1606" y="1984"/>
                  </a:lnTo>
                  <a:lnTo>
                    <a:pt x="1674" y="1916"/>
                  </a:lnTo>
                  <a:lnTo>
                    <a:pt x="1741" y="1849"/>
                  </a:lnTo>
                  <a:lnTo>
                    <a:pt x="1930" y="1754"/>
                  </a:lnTo>
                  <a:lnTo>
                    <a:pt x="2146" y="1687"/>
                  </a:lnTo>
                  <a:lnTo>
                    <a:pt x="2348" y="1646"/>
                  </a:lnTo>
                  <a:lnTo>
                    <a:pt x="2577" y="1633"/>
                  </a:lnTo>
                  <a:close/>
                  <a:moveTo>
                    <a:pt x="3427" y="5775"/>
                  </a:moveTo>
                  <a:lnTo>
                    <a:pt x="3562" y="5788"/>
                  </a:lnTo>
                  <a:lnTo>
                    <a:pt x="3697" y="5802"/>
                  </a:lnTo>
                  <a:lnTo>
                    <a:pt x="3819" y="5842"/>
                  </a:lnTo>
                  <a:lnTo>
                    <a:pt x="3926" y="5896"/>
                  </a:lnTo>
                  <a:lnTo>
                    <a:pt x="4007" y="5963"/>
                  </a:lnTo>
                  <a:lnTo>
                    <a:pt x="4061" y="6044"/>
                  </a:lnTo>
                  <a:lnTo>
                    <a:pt x="4102" y="6139"/>
                  </a:lnTo>
                  <a:lnTo>
                    <a:pt x="4102" y="6247"/>
                  </a:lnTo>
                  <a:lnTo>
                    <a:pt x="4088" y="6328"/>
                  </a:lnTo>
                  <a:lnTo>
                    <a:pt x="4075" y="6422"/>
                  </a:lnTo>
                  <a:lnTo>
                    <a:pt x="4034" y="6503"/>
                  </a:lnTo>
                  <a:lnTo>
                    <a:pt x="3980" y="6571"/>
                  </a:lnTo>
                  <a:lnTo>
                    <a:pt x="3926" y="6638"/>
                  </a:lnTo>
                  <a:lnTo>
                    <a:pt x="3859" y="6692"/>
                  </a:lnTo>
                  <a:lnTo>
                    <a:pt x="3778" y="6746"/>
                  </a:lnTo>
                  <a:lnTo>
                    <a:pt x="3697" y="6773"/>
                  </a:lnTo>
                  <a:lnTo>
                    <a:pt x="3414" y="6867"/>
                  </a:lnTo>
                  <a:lnTo>
                    <a:pt x="3117" y="6935"/>
                  </a:lnTo>
                  <a:lnTo>
                    <a:pt x="2820" y="6962"/>
                  </a:lnTo>
                  <a:lnTo>
                    <a:pt x="2523" y="6962"/>
                  </a:lnTo>
                  <a:lnTo>
                    <a:pt x="2173" y="6948"/>
                  </a:lnTo>
                  <a:lnTo>
                    <a:pt x="1876" y="6921"/>
                  </a:lnTo>
                  <a:lnTo>
                    <a:pt x="1633" y="6867"/>
                  </a:lnTo>
                  <a:lnTo>
                    <a:pt x="1417" y="6800"/>
                  </a:lnTo>
                  <a:lnTo>
                    <a:pt x="1336" y="6759"/>
                  </a:lnTo>
                  <a:lnTo>
                    <a:pt x="1255" y="6719"/>
                  </a:lnTo>
                  <a:lnTo>
                    <a:pt x="1201" y="6665"/>
                  </a:lnTo>
                  <a:lnTo>
                    <a:pt x="1147" y="6611"/>
                  </a:lnTo>
                  <a:lnTo>
                    <a:pt x="1107" y="6557"/>
                  </a:lnTo>
                  <a:lnTo>
                    <a:pt x="1080" y="6490"/>
                  </a:lnTo>
                  <a:lnTo>
                    <a:pt x="1053" y="6422"/>
                  </a:lnTo>
                  <a:lnTo>
                    <a:pt x="1053" y="6355"/>
                  </a:lnTo>
                  <a:lnTo>
                    <a:pt x="1066" y="6220"/>
                  </a:lnTo>
                  <a:lnTo>
                    <a:pt x="1093" y="6098"/>
                  </a:lnTo>
                  <a:lnTo>
                    <a:pt x="1161" y="6004"/>
                  </a:lnTo>
                  <a:lnTo>
                    <a:pt x="1242" y="5923"/>
                  </a:lnTo>
                  <a:lnTo>
                    <a:pt x="1336" y="5856"/>
                  </a:lnTo>
                  <a:lnTo>
                    <a:pt x="1471" y="5815"/>
                  </a:lnTo>
                  <a:lnTo>
                    <a:pt x="1620" y="5788"/>
                  </a:lnTo>
                  <a:lnTo>
                    <a:pt x="1795" y="5775"/>
                  </a:lnTo>
                  <a:close/>
                  <a:moveTo>
                    <a:pt x="4561" y="1"/>
                  </a:moveTo>
                  <a:lnTo>
                    <a:pt x="4466" y="14"/>
                  </a:lnTo>
                  <a:lnTo>
                    <a:pt x="4372" y="28"/>
                  </a:lnTo>
                  <a:lnTo>
                    <a:pt x="4291" y="55"/>
                  </a:lnTo>
                  <a:lnTo>
                    <a:pt x="4196" y="95"/>
                  </a:lnTo>
                  <a:lnTo>
                    <a:pt x="4115" y="135"/>
                  </a:lnTo>
                  <a:lnTo>
                    <a:pt x="4034" y="176"/>
                  </a:lnTo>
                  <a:lnTo>
                    <a:pt x="3953" y="243"/>
                  </a:lnTo>
                  <a:lnTo>
                    <a:pt x="3886" y="311"/>
                  </a:lnTo>
                  <a:lnTo>
                    <a:pt x="3819" y="378"/>
                  </a:lnTo>
                  <a:lnTo>
                    <a:pt x="3765" y="446"/>
                  </a:lnTo>
                  <a:lnTo>
                    <a:pt x="3711" y="527"/>
                  </a:lnTo>
                  <a:lnTo>
                    <a:pt x="3670" y="608"/>
                  </a:lnTo>
                  <a:lnTo>
                    <a:pt x="3643" y="702"/>
                  </a:lnTo>
                  <a:lnTo>
                    <a:pt x="3616" y="797"/>
                  </a:lnTo>
                  <a:lnTo>
                    <a:pt x="3603" y="891"/>
                  </a:lnTo>
                  <a:lnTo>
                    <a:pt x="3346" y="823"/>
                  </a:lnTo>
                  <a:lnTo>
                    <a:pt x="3090" y="770"/>
                  </a:lnTo>
                  <a:lnTo>
                    <a:pt x="2820" y="743"/>
                  </a:lnTo>
                  <a:lnTo>
                    <a:pt x="2564" y="743"/>
                  </a:lnTo>
                  <a:lnTo>
                    <a:pt x="2348" y="729"/>
                  </a:lnTo>
                  <a:lnTo>
                    <a:pt x="2132" y="743"/>
                  </a:lnTo>
                  <a:lnTo>
                    <a:pt x="1916" y="770"/>
                  </a:lnTo>
                  <a:lnTo>
                    <a:pt x="1714" y="823"/>
                  </a:lnTo>
                  <a:lnTo>
                    <a:pt x="1512" y="891"/>
                  </a:lnTo>
                  <a:lnTo>
                    <a:pt x="1309" y="972"/>
                  </a:lnTo>
                  <a:lnTo>
                    <a:pt x="1120" y="1080"/>
                  </a:lnTo>
                  <a:lnTo>
                    <a:pt x="945" y="1188"/>
                  </a:lnTo>
                  <a:lnTo>
                    <a:pt x="810" y="1323"/>
                  </a:lnTo>
                  <a:lnTo>
                    <a:pt x="689" y="1458"/>
                  </a:lnTo>
                  <a:lnTo>
                    <a:pt x="581" y="1619"/>
                  </a:lnTo>
                  <a:lnTo>
                    <a:pt x="500" y="1781"/>
                  </a:lnTo>
                  <a:lnTo>
                    <a:pt x="432" y="1957"/>
                  </a:lnTo>
                  <a:lnTo>
                    <a:pt x="392" y="2132"/>
                  </a:lnTo>
                  <a:lnTo>
                    <a:pt x="378" y="2307"/>
                  </a:lnTo>
                  <a:lnTo>
                    <a:pt x="378" y="2496"/>
                  </a:lnTo>
                  <a:lnTo>
                    <a:pt x="378" y="2699"/>
                  </a:lnTo>
                  <a:lnTo>
                    <a:pt x="405" y="2901"/>
                  </a:lnTo>
                  <a:lnTo>
                    <a:pt x="459" y="3103"/>
                  </a:lnTo>
                  <a:lnTo>
                    <a:pt x="540" y="3279"/>
                  </a:lnTo>
                  <a:lnTo>
                    <a:pt x="635" y="3454"/>
                  </a:lnTo>
                  <a:lnTo>
                    <a:pt x="756" y="3616"/>
                  </a:lnTo>
                  <a:lnTo>
                    <a:pt x="905" y="3764"/>
                  </a:lnTo>
                  <a:lnTo>
                    <a:pt x="1066" y="3886"/>
                  </a:lnTo>
                  <a:lnTo>
                    <a:pt x="918" y="3926"/>
                  </a:lnTo>
                  <a:lnTo>
                    <a:pt x="783" y="4007"/>
                  </a:lnTo>
                  <a:lnTo>
                    <a:pt x="648" y="4102"/>
                  </a:lnTo>
                  <a:lnTo>
                    <a:pt x="540" y="4223"/>
                  </a:lnTo>
                  <a:lnTo>
                    <a:pt x="459" y="4358"/>
                  </a:lnTo>
                  <a:lnTo>
                    <a:pt x="392" y="4506"/>
                  </a:lnTo>
                  <a:lnTo>
                    <a:pt x="351" y="4655"/>
                  </a:lnTo>
                  <a:lnTo>
                    <a:pt x="338" y="4817"/>
                  </a:lnTo>
                  <a:lnTo>
                    <a:pt x="351" y="4952"/>
                  </a:lnTo>
                  <a:lnTo>
                    <a:pt x="378" y="5087"/>
                  </a:lnTo>
                  <a:lnTo>
                    <a:pt x="419" y="5208"/>
                  </a:lnTo>
                  <a:lnTo>
                    <a:pt x="486" y="5316"/>
                  </a:lnTo>
                  <a:lnTo>
                    <a:pt x="567" y="5424"/>
                  </a:lnTo>
                  <a:lnTo>
                    <a:pt x="662" y="5505"/>
                  </a:lnTo>
                  <a:lnTo>
                    <a:pt x="770" y="5572"/>
                  </a:lnTo>
                  <a:lnTo>
                    <a:pt x="891" y="5626"/>
                  </a:lnTo>
                  <a:lnTo>
                    <a:pt x="675" y="5707"/>
                  </a:lnTo>
                  <a:lnTo>
                    <a:pt x="500" y="5788"/>
                  </a:lnTo>
                  <a:lnTo>
                    <a:pt x="351" y="5896"/>
                  </a:lnTo>
                  <a:lnTo>
                    <a:pt x="217" y="6017"/>
                  </a:lnTo>
                  <a:lnTo>
                    <a:pt x="163" y="6085"/>
                  </a:lnTo>
                  <a:lnTo>
                    <a:pt x="122" y="6152"/>
                  </a:lnTo>
                  <a:lnTo>
                    <a:pt x="82" y="6233"/>
                  </a:lnTo>
                  <a:lnTo>
                    <a:pt x="55" y="6314"/>
                  </a:lnTo>
                  <a:lnTo>
                    <a:pt x="14" y="6490"/>
                  </a:lnTo>
                  <a:lnTo>
                    <a:pt x="1" y="6678"/>
                  </a:lnTo>
                  <a:lnTo>
                    <a:pt x="28" y="6813"/>
                  </a:lnTo>
                  <a:lnTo>
                    <a:pt x="55" y="6962"/>
                  </a:lnTo>
                  <a:lnTo>
                    <a:pt x="122" y="7097"/>
                  </a:lnTo>
                  <a:lnTo>
                    <a:pt x="190" y="7218"/>
                  </a:lnTo>
                  <a:lnTo>
                    <a:pt x="284" y="7326"/>
                  </a:lnTo>
                  <a:lnTo>
                    <a:pt x="392" y="7420"/>
                  </a:lnTo>
                  <a:lnTo>
                    <a:pt x="513" y="7501"/>
                  </a:lnTo>
                  <a:lnTo>
                    <a:pt x="648" y="7555"/>
                  </a:lnTo>
                  <a:lnTo>
                    <a:pt x="878" y="7636"/>
                  </a:lnTo>
                  <a:lnTo>
                    <a:pt x="1093" y="7704"/>
                  </a:lnTo>
                  <a:lnTo>
                    <a:pt x="1323" y="7758"/>
                  </a:lnTo>
                  <a:lnTo>
                    <a:pt x="1552" y="7812"/>
                  </a:lnTo>
                  <a:lnTo>
                    <a:pt x="1781" y="7839"/>
                  </a:lnTo>
                  <a:lnTo>
                    <a:pt x="2024" y="7852"/>
                  </a:lnTo>
                  <a:lnTo>
                    <a:pt x="2254" y="7866"/>
                  </a:lnTo>
                  <a:lnTo>
                    <a:pt x="2483" y="7852"/>
                  </a:lnTo>
                  <a:lnTo>
                    <a:pt x="2753" y="7866"/>
                  </a:lnTo>
                  <a:lnTo>
                    <a:pt x="3009" y="7852"/>
                  </a:lnTo>
                  <a:lnTo>
                    <a:pt x="3265" y="7825"/>
                  </a:lnTo>
                  <a:lnTo>
                    <a:pt x="3522" y="7785"/>
                  </a:lnTo>
                  <a:lnTo>
                    <a:pt x="3765" y="7731"/>
                  </a:lnTo>
                  <a:lnTo>
                    <a:pt x="4007" y="7650"/>
                  </a:lnTo>
                  <a:lnTo>
                    <a:pt x="4250" y="7555"/>
                  </a:lnTo>
                  <a:lnTo>
                    <a:pt x="4493" y="7447"/>
                  </a:lnTo>
                  <a:lnTo>
                    <a:pt x="4641" y="7353"/>
                  </a:lnTo>
                  <a:lnTo>
                    <a:pt x="4776" y="7232"/>
                  </a:lnTo>
                  <a:lnTo>
                    <a:pt x="4898" y="7097"/>
                  </a:lnTo>
                  <a:lnTo>
                    <a:pt x="5006" y="6948"/>
                  </a:lnTo>
                  <a:lnTo>
                    <a:pt x="5087" y="6786"/>
                  </a:lnTo>
                  <a:lnTo>
                    <a:pt x="5141" y="6611"/>
                  </a:lnTo>
                  <a:lnTo>
                    <a:pt x="5168" y="6436"/>
                  </a:lnTo>
                  <a:lnTo>
                    <a:pt x="5181" y="6260"/>
                  </a:lnTo>
                  <a:lnTo>
                    <a:pt x="5181" y="6112"/>
                  </a:lnTo>
                  <a:lnTo>
                    <a:pt x="5168" y="5977"/>
                  </a:lnTo>
                  <a:lnTo>
                    <a:pt x="5127" y="5842"/>
                  </a:lnTo>
                  <a:lnTo>
                    <a:pt x="5087" y="5721"/>
                  </a:lnTo>
                  <a:lnTo>
                    <a:pt x="5019" y="5599"/>
                  </a:lnTo>
                  <a:lnTo>
                    <a:pt x="4952" y="5478"/>
                  </a:lnTo>
                  <a:lnTo>
                    <a:pt x="4857" y="5370"/>
                  </a:lnTo>
                  <a:lnTo>
                    <a:pt x="4763" y="5275"/>
                  </a:lnTo>
                  <a:lnTo>
                    <a:pt x="4628" y="5181"/>
                  </a:lnTo>
                  <a:lnTo>
                    <a:pt x="4480" y="5114"/>
                  </a:lnTo>
                  <a:lnTo>
                    <a:pt x="4331" y="5046"/>
                  </a:lnTo>
                  <a:lnTo>
                    <a:pt x="4183" y="4992"/>
                  </a:lnTo>
                  <a:lnTo>
                    <a:pt x="4034" y="4952"/>
                  </a:lnTo>
                  <a:lnTo>
                    <a:pt x="3872" y="4938"/>
                  </a:lnTo>
                  <a:lnTo>
                    <a:pt x="3711" y="4925"/>
                  </a:lnTo>
                  <a:lnTo>
                    <a:pt x="1781" y="4925"/>
                  </a:lnTo>
                  <a:lnTo>
                    <a:pt x="1660" y="4898"/>
                  </a:lnTo>
                  <a:lnTo>
                    <a:pt x="1552" y="4871"/>
                  </a:lnTo>
                  <a:lnTo>
                    <a:pt x="1471" y="4830"/>
                  </a:lnTo>
                  <a:lnTo>
                    <a:pt x="1404" y="4776"/>
                  </a:lnTo>
                  <a:lnTo>
                    <a:pt x="1363" y="4722"/>
                  </a:lnTo>
                  <a:lnTo>
                    <a:pt x="1336" y="4641"/>
                  </a:lnTo>
                  <a:lnTo>
                    <a:pt x="1323" y="4560"/>
                  </a:lnTo>
                  <a:lnTo>
                    <a:pt x="1323" y="4479"/>
                  </a:lnTo>
                  <a:lnTo>
                    <a:pt x="1350" y="4412"/>
                  </a:lnTo>
                  <a:lnTo>
                    <a:pt x="1377" y="4358"/>
                  </a:lnTo>
                  <a:lnTo>
                    <a:pt x="1417" y="4304"/>
                  </a:lnTo>
                  <a:lnTo>
                    <a:pt x="1471" y="4264"/>
                  </a:lnTo>
                  <a:lnTo>
                    <a:pt x="1525" y="4223"/>
                  </a:lnTo>
                  <a:lnTo>
                    <a:pt x="1606" y="4196"/>
                  </a:lnTo>
                  <a:lnTo>
                    <a:pt x="1687" y="4169"/>
                  </a:lnTo>
                  <a:lnTo>
                    <a:pt x="1916" y="4210"/>
                  </a:lnTo>
                  <a:lnTo>
                    <a:pt x="2132" y="4237"/>
                  </a:lnTo>
                  <a:lnTo>
                    <a:pt x="2348" y="4264"/>
                  </a:lnTo>
                  <a:lnTo>
                    <a:pt x="2793" y="4264"/>
                  </a:lnTo>
                  <a:lnTo>
                    <a:pt x="2996" y="4250"/>
                  </a:lnTo>
                  <a:lnTo>
                    <a:pt x="3211" y="4223"/>
                  </a:lnTo>
                  <a:lnTo>
                    <a:pt x="3414" y="4169"/>
                  </a:lnTo>
                  <a:lnTo>
                    <a:pt x="3616" y="4115"/>
                  </a:lnTo>
                  <a:lnTo>
                    <a:pt x="3819" y="4021"/>
                  </a:lnTo>
                  <a:lnTo>
                    <a:pt x="4007" y="3926"/>
                  </a:lnTo>
                  <a:lnTo>
                    <a:pt x="4183" y="3805"/>
                  </a:lnTo>
                  <a:lnTo>
                    <a:pt x="4318" y="3670"/>
                  </a:lnTo>
                  <a:lnTo>
                    <a:pt x="4439" y="3522"/>
                  </a:lnTo>
                  <a:lnTo>
                    <a:pt x="4534" y="3373"/>
                  </a:lnTo>
                  <a:lnTo>
                    <a:pt x="4614" y="3198"/>
                  </a:lnTo>
                  <a:lnTo>
                    <a:pt x="4682" y="3022"/>
                  </a:lnTo>
                  <a:lnTo>
                    <a:pt x="4722" y="2834"/>
                  </a:lnTo>
                  <a:lnTo>
                    <a:pt x="4749" y="2658"/>
                  </a:lnTo>
                  <a:lnTo>
                    <a:pt x="4749" y="2469"/>
                  </a:lnTo>
                  <a:lnTo>
                    <a:pt x="4736" y="2280"/>
                  </a:lnTo>
                  <a:lnTo>
                    <a:pt x="4709" y="2092"/>
                  </a:lnTo>
                  <a:lnTo>
                    <a:pt x="4655" y="1916"/>
                  </a:lnTo>
                  <a:lnTo>
                    <a:pt x="4574" y="1741"/>
                  </a:lnTo>
                  <a:lnTo>
                    <a:pt x="4480" y="1579"/>
                  </a:lnTo>
                  <a:lnTo>
                    <a:pt x="4372" y="1417"/>
                  </a:lnTo>
                  <a:lnTo>
                    <a:pt x="4250" y="1282"/>
                  </a:lnTo>
                  <a:lnTo>
                    <a:pt x="4115" y="1147"/>
                  </a:lnTo>
                  <a:lnTo>
                    <a:pt x="4156" y="1080"/>
                  </a:lnTo>
                  <a:lnTo>
                    <a:pt x="4196" y="1026"/>
                  </a:lnTo>
                  <a:lnTo>
                    <a:pt x="4264" y="972"/>
                  </a:lnTo>
                  <a:lnTo>
                    <a:pt x="4318" y="931"/>
                  </a:lnTo>
                  <a:lnTo>
                    <a:pt x="4385" y="904"/>
                  </a:lnTo>
                  <a:lnTo>
                    <a:pt x="4466" y="891"/>
                  </a:lnTo>
                  <a:lnTo>
                    <a:pt x="4534" y="877"/>
                  </a:lnTo>
                  <a:lnTo>
                    <a:pt x="5006" y="877"/>
                  </a:lnTo>
                  <a:lnTo>
                    <a:pt x="5060" y="864"/>
                  </a:lnTo>
                  <a:lnTo>
                    <a:pt x="5100" y="850"/>
                  </a:lnTo>
                  <a:lnTo>
                    <a:pt x="5141" y="823"/>
                  </a:lnTo>
                  <a:lnTo>
                    <a:pt x="5168" y="783"/>
                  </a:lnTo>
                  <a:lnTo>
                    <a:pt x="5181" y="743"/>
                  </a:lnTo>
                  <a:lnTo>
                    <a:pt x="5195" y="689"/>
                  </a:lnTo>
                  <a:lnTo>
                    <a:pt x="5195" y="648"/>
                  </a:lnTo>
                  <a:lnTo>
                    <a:pt x="5195" y="230"/>
                  </a:lnTo>
                  <a:lnTo>
                    <a:pt x="5195" y="189"/>
                  </a:lnTo>
                  <a:lnTo>
                    <a:pt x="5181" y="149"/>
                  </a:lnTo>
                  <a:lnTo>
                    <a:pt x="5168" y="95"/>
                  </a:lnTo>
                  <a:lnTo>
                    <a:pt x="5141" y="68"/>
                  </a:lnTo>
                  <a:lnTo>
                    <a:pt x="5100" y="41"/>
                  </a:lnTo>
                  <a:lnTo>
                    <a:pt x="5060" y="14"/>
                  </a:lnTo>
                  <a:lnTo>
                    <a:pt x="5006" y="1"/>
                  </a:lnTo>
                  <a:close/>
                </a:path>
              </a:pathLst>
            </a:custGeom>
            <a:solidFill>
              <a:srgbClr val="007B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0" name="Google Shape;2120;p181"/>
            <p:cNvSpPr/>
            <p:nvPr/>
          </p:nvSpPr>
          <p:spPr>
            <a:xfrm>
              <a:off x="4984525" y="740300"/>
              <a:ext cx="120075" cy="128525"/>
            </a:xfrm>
            <a:custGeom>
              <a:rect b="b" l="l" r="r" t="t"/>
              <a:pathLst>
                <a:path extrusionOk="0" h="5141" w="4803">
                  <a:moveTo>
                    <a:pt x="2536" y="972"/>
                  </a:moveTo>
                  <a:lnTo>
                    <a:pt x="2671" y="985"/>
                  </a:lnTo>
                  <a:lnTo>
                    <a:pt x="2793" y="999"/>
                  </a:lnTo>
                  <a:lnTo>
                    <a:pt x="2914" y="1039"/>
                  </a:lnTo>
                  <a:lnTo>
                    <a:pt x="3035" y="1093"/>
                  </a:lnTo>
                  <a:lnTo>
                    <a:pt x="3143" y="1161"/>
                  </a:lnTo>
                  <a:lnTo>
                    <a:pt x="3251" y="1228"/>
                  </a:lnTo>
                  <a:lnTo>
                    <a:pt x="3346" y="1309"/>
                  </a:lnTo>
                  <a:lnTo>
                    <a:pt x="3440" y="1417"/>
                  </a:lnTo>
                  <a:lnTo>
                    <a:pt x="3508" y="1525"/>
                  </a:lnTo>
                  <a:lnTo>
                    <a:pt x="3575" y="1633"/>
                  </a:lnTo>
                  <a:lnTo>
                    <a:pt x="3629" y="1754"/>
                  </a:lnTo>
                  <a:lnTo>
                    <a:pt x="3683" y="1876"/>
                  </a:lnTo>
                  <a:lnTo>
                    <a:pt x="3710" y="1997"/>
                  </a:lnTo>
                  <a:lnTo>
                    <a:pt x="3737" y="2132"/>
                  </a:lnTo>
                  <a:lnTo>
                    <a:pt x="3737" y="2267"/>
                  </a:lnTo>
                  <a:lnTo>
                    <a:pt x="1066" y="2267"/>
                  </a:lnTo>
                  <a:lnTo>
                    <a:pt x="1066" y="2253"/>
                  </a:lnTo>
                  <a:lnTo>
                    <a:pt x="1093" y="2119"/>
                  </a:lnTo>
                  <a:lnTo>
                    <a:pt x="1120" y="1997"/>
                  </a:lnTo>
                  <a:lnTo>
                    <a:pt x="1160" y="1862"/>
                  </a:lnTo>
                  <a:lnTo>
                    <a:pt x="1201" y="1741"/>
                  </a:lnTo>
                  <a:lnTo>
                    <a:pt x="1268" y="1633"/>
                  </a:lnTo>
                  <a:lnTo>
                    <a:pt x="1336" y="1512"/>
                  </a:lnTo>
                  <a:lnTo>
                    <a:pt x="1417" y="1417"/>
                  </a:lnTo>
                  <a:lnTo>
                    <a:pt x="1498" y="1309"/>
                  </a:lnTo>
                  <a:lnTo>
                    <a:pt x="1592" y="1228"/>
                  </a:lnTo>
                  <a:lnTo>
                    <a:pt x="1700" y="1161"/>
                  </a:lnTo>
                  <a:lnTo>
                    <a:pt x="1808" y="1093"/>
                  </a:lnTo>
                  <a:lnTo>
                    <a:pt x="1916" y="1053"/>
                  </a:lnTo>
                  <a:lnTo>
                    <a:pt x="2037" y="1012"/>
                  </a:lnTo>
                  <a:lnTo>
                    <a:pt x="2159" y="985"/>
                  </a:lnTo>
                  <a:lnTo>
                    <a:pt x="2280" y="972"/>
                  </a:lnTo>
                  <a:close/>
                  <a:moveTo>
                    <a:pt x="2199" y="1"/>
                  </a:moveTo>
                  <a:lnTo>
                    <a:pt x="1956" y="28"/>
                  </a:lnTo>
                  <a:lnTo>
                    <a:pt x="1713" y="81"/>
                  </a:lnTo>
                  <a:lnTo>
                    <a:pt x="1484" y="162"/>
                  </a:lnTo>
                  <a:lnTo>
                    <a:pt x="1268" y="257"/>
                  </a:lnTo>
                  <a:lnTo>
                    <a:pt x="1052" y="392"/>
                  </a:lnTo>
                  <a:lnTo>
                    <a:pt x="863" y="527"/>
                  </a:lnTo>
                  <a:lnTo>
                    <a:pt x="675" y="702"/>
                  </a:lnTo>
                  <a:lnTo>
                    <a:pt x="513" y="904"/>
                  </a:lnTo>
                  <a:lnTo>
                    <a:pt x="378" y="1107"/>
                  </a:lnTo>
                  <a:lnTo>
                    <a:pt x="256" y="1336"/>
                  </a:lnTo>
                  <a:lnTo>
                    <a:pt x="162" y="1565"/>
                  </a:lnTo>
                  <a:lnTo>
                    <a:pt x="81" y="1808"/>
                  </a:lnTo>
                  <a:lnTo>
                    <a:pt x="27" y="2051"/>
                  </a:lnTo>
                  <a:lnTo>
                    <a:pt x="14" y="2307"/>
                  </a:lnTo>
                  <a:lnTo>
                    <a:pt x="0" y="2564"/>
                  </a:lnTo>
                  <a:lnTo>
                    <a:pt x="0" y="2820"/>
                  </a:lnTo>
                  <a:lnTo>
                    <a:pt x="27" y="3076"/>
                  </a:lnTo>
                  <a:lnTo>
                    <a:pt x="81" y="3319"/>
                  </a:lnTo>
                  <a:lnTo>
                    <a:pt x="162" y="3562"/>
                  </a:lnTo>
                  <a:lnTo>
                    <a:pt x="256" y="3805"/>
                  </a:lnTo>
                  <a:lnTo>
                    <a:pt x="378" y="4021"/>
                  </a:lnTo>
                  <a:lnTo>
                    <a:pt x="513" y="4237"/>
                  </a:lnTo>
                  <a:lnTo>
                    <a:pt x="688" y="4425"/>
                  </a:lnTo>
                  <a:lnTo>
                    <a:pt x="863" y="4601"/>
                  </a:lnTo>
                  <a:lnTo>
                    <a:pt x="1066" y="4749"/>
                  </a:lnTo>
                  <a:lnTo>
                    <a:pt x="1282" y="4871"/>
                  </a:lnTo>
                  <a:lnTo>
                    <a:pt x="1511" y="4979"/>
                  </a:lnTo>
                  <a:lnTo>
                    <a:pt x="1754" y="5060"/>
                  </a:lnTo>
                  <a:lnTo>
                    <a:pt x="1997" y="5114"/>
                  </a:lnTo>
                  <a:lnTo>
                    <a:pt x="2253" y="5140"/>
                  </a:lnTo>
                  <a:lnTo>
                    <a:pt x="2496" y="5140"/>
                  </a:lnTo>
                  <a:lnTo>
                    <a:pt x="2658" y="5127"/>
                  </a:lnTo>
                  <a:lnTo>
                    <a:pt x="2820" y="5114"/>
                  </a:lnTo>
                  <a:lnTo>
                    <a:pt x="2982" y="5087"/>
                  </a:lnTo>
                  <a:lnTo>
                    <a:pt x="3130" y="5060"/>
                  </a:lnTo>
                  <a:lnTo>
                    <a:pt x="3292" y="5006"/>
                  </a:lnTo>
                  <a:lnTo>
                    <a:pt x="3440" y="4952"/>
                  </a:lnTo>
                  <a:lnTo>
                    <a:pt x="3589" y="4884"/>
                  </a:lnTo>
                  <a:lnTo>
                    <a:pt x="3737" y="4817"/>
                  </a:lnTo>
                  <a:lnTo>
                    <a:pt x="3858" y="4736"/>
                  </a:lnTo>
                  <a:lnTo>
                    <a:pt x="3993" y="4641"/>
                  </a:lnTo>
                  <a:lnTo>
                    <a:pt x="4101" y="4547"/>
                  </a:lnTo>
                  <a:lnTo>
                    <a:pt x="4223" y="4452"/>
                  </a:lnTo>
                  <a:lnTo>
                    <a:pt x="4317" y="4331"/>
                  </a:lnTo>
                  <a:lnTo>
                    <a:pt x="4412" y="4210"/>
                  </a:lnTo>
                  <a:lnTo>
                    <a:pt x="4506" y="4088"/>
                  </a:lnTo>
                  <a:lnTo>
                    <a:pt x="4587" y="3953"/>
                  </a:lnTo>
                  <a:lnTo>
                    <a:pt x="4614" y="3899"/>
                  </a:lnTo>
                  <a:lnTo>
                    <a:pt x="4627" y="3832"/>
                  </a:lnTo>
                  <a:lnTo>
                    <a:pt x="4614" y="3778"/>
                  </a:lnTo>
                  <a:lnTo>
                    <a:pt x="4587" y="3737"/>
                  </a:lnTo>
                  <a:lnTo>
                    <a:pt x="4533" y="3697"/>
                  </a:lnTo>
                  <a:lnTo>
                    <a:pt x="4465" y="3657"/>
                  </a:lnTo>
                  <a:lnTo>
                    <a:pt x="4007" y="3468"/>
                  </a:lnTo>
                  <a:lnTo>
                    <a:pt x="3953" y="3454"/>
                  </a:lnTo>
                  <a:lnTo>
                    <a:pt x="3899" y="3441"/>
                  </a:lnTo>
                  <a:lnTo>
                    <a:pt x="3845" y="3454"/>
                  </a:lnTo>
                  <a:lnTo>
                    <a:pt x="3777" y="3481"/>
                  </a:lnTo>
                  <a:lnTo>
                    <a:pt x="3737" y="3522"/>
                  </a:lnTo>
                  <a:lnTo>
                    <a:pt x="3697" y="3562"/>
                  </a:lnTo>
                  <a:lnTo>
                    <a:pt x="3589" y="3710"/>
                  </a:lnTo>
                  <a:lnTo>
                    <a:pt x="3467" y="3832"/>
                  </a:lnTo>
                  <a:lnTo>
                    <a:pt x="3332" y="3940"/>
                  </a:lnTo>
                  <a:lnTo>
                    <a:pt x="3184" y="4034"/>
                  </a:lnTo>
                  <a:lnTo>
                    <a:pt x="3022" y="4102"/>
                  </a:lnTo>
                  <a:lnTo>
                    <a:pt x="2860" y="4156"/>
                  </a:lnTo>
                  <a:lnTo>
                    <a:pt x="2685" y="4169"/>
                  </a:lnTo>
                  <a:lnTo>
                    <a:pt x="2374" y="4169"/>
                  </a:lnTo>
                  <a:lnTo>
                    <a:pt x="2253" y="4156"/>
                  </a:lnTo>
                  <a:lnTo>
                    <a:pt x="2118" y="4129"/>
                  </a:lnTo>
                  <a:lnTo>
                    <a:pt x="1997" y="4102"/>
                  </a:lnTo>
                  <a:lnTo>
                    <a:pt x="1875" y="4048"/>
                  </a:lnTo>
                  <a:lnTo>
                    <a:pt x="1754" y="3994"/>
                  </a:lnTo>
                  <a:lnTo>
                    <a:pt x="1646" y="3926"/>
                  </a:lnTo>
                  <a:lnTo>
                    <a:pt x="1538" y="3845"/>
                  </a:lnTo>
                  <a:lnTo>
                    <a:pt x="1457" y="3751"/>
                  </a:lnTo>
                  <a:lnTo>
                    <a:pt x="1363" y="3643"/>
                  </a:lnTo>
                  <a:lnTo>
                    <a:pt x="1295" y="3535"/>
                  </a:lnTo>
                  <a:lnTo>
                    <a:pt x="1228" y="3427"/>
                  </a:lnTo>
                  <a:lnTo>
                    <a:pt x="1174" y="3306"/>
                  </a:lnTo>
                  <a:lnTo>
                    <a:pt x="1133" y="3184"/>
                  </a:lnTo>
                  <a:lnTo>
                    <a:pt x="1093" y="3063"/>
                  </a:lnTo>
                  <a:lnTo>
                    <a:pt x="1079" y="2928"/>
                  </a:lnTo>
                  <a:lnTo>
                    <a:pt x="4614" y="2928"/>
                  </a:lnTo>
                  <a:lnTo>
                    <a:pt x="4668" y="2915"/>
                  </a:lnTo>
                  <a:lnTo>
                    <a:pt x="4708" y="2901"/>
                  </a:lnTo>
                  <a:lnTo>
                    <a:pt x="4749" y="2874"/>
                  </a:lnTo>
                  <a:lnTo>
                    <a:pt x="4776" y="2834"/>
                  </a:lnTo>
                  <a:lnTo>
                    <a:pt x="4789" y="2793"/>
                  </a:lnTo>
                  <a:lnTo>
                    <a:pt x="4803" y="2739"/>
                  </a:lnTo>
                  <a:lnTo>
                    <a:pt x="4803" y="2699"/>
                  </a:lnTo>
                  <a:lnTo>
                    <a:pt x="4803" y="2496"/>
                  </a:lnTo>
                  <a:lnTo>
                    <a:pt x="4803" y="2253"/>
                  </a:lnTo>
                  <a:lnTo>
                    <a:pt x="4776" y="2011"/>
                  </a:lnTo>
                  <a:lnTo>
                    <a:pt x="4722" y="1768"/>
                  </a:lnTo>
                  <a:lnTo>
                    <a:pt x="4654" y="1525"/>
                  </a:lnTo>
                  <a:lnTo>
                    <a:pt x="4560" y="1296"/>
                  </a:lnTo>
                  <a:lnTo>
                    <a:pt x="4452" y="1080"/>
                  </a:lnTo>
                  <a:lnTo>
                    <a:pt x="4304" y="877"/>
                  </a:lnTo>
                  <a:lnTo>
                    <a:pt x="4155" y="689"/>
                  </a:lnTo>
                  <a:lnTo>
                    <a:pt x="3980" y="527"/>
                  </a:lnTo>
                  <a:lnTo>
                    <a:pt x="3791" y="378"/>
                  </a:lnTo>
                  <a:lnTo>
                    <a:pt x="3589" y="257"/>
                  </a:lnTo>
                  <a:lnTo>
                    <a:pt x="3373" y="149"/>
                  </a:lnTo>
                  <a:lnTo>
                    <a:pt x="3143" y="81"/>
                  </a:lnTo>
                  <a:lnTo>
                    <a:pt x="2914" y="28"/>
                  </a:lnTo>
                  <a:lnTo>
                    <a:pt x="2685" y="1"/>
                  </a:lnTo>
                  <a:close/>
                </a:path>
              </a:pathLst>
            </a:custGeom>
            <a:solidFill>
              <a:srgbClr val="007B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17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DEFAULT - Light Grey #FBFAFA">
  <p:cSld name="TITLE_2_2">
    <p:bg>
      <p:bgPr>
        <a:solidFill>
          <a:schemeClr val="lt1"/>
        </a:solidFill>
      </p:bgPr>
    </p:bg>
    <p:spTree>
      <p:nvGrpSpPr>
        <p:cNvPr id="2121" name="Shape 2121"/>
        <p:cNvGrpSpPr/>
        <p:nvPr/>
      </p:nvGrpSpPr>
      <p:grpSpPr>
        <a:xfrm>
          <a:off x="0" y="0"/>
          <a:ext cx="0" cy="0"/>
          <a:chOff x="0" y="0"/>
          <a:chExt cx="0" cy="0"/>
        </a:xfrm>
      </p:grpSpPr>
    </p:spTree>
  </p:cSld>
  <p:clrMapOvr>
    <a:masterClrMapping/>
  </p:clrMapOvr>
</p:sldLayout>
</file>

<file path=ppt/slideLayouts/slideLayout17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H2 H5 — White">
  <p:cSld name="CUSTOM_3_1_1_1_1_1">
    <p:bg>
      <p:bgPr>
        <a:solidFill>
          <a:srgbClr val="FFFFFF"/>
        </a:solidFill>
      </p:bgPr>
    </p:bg>
    <p:spTree>
      <p:nvGrpSpPr>
        <p:cNvPr id="2122" name="Shape 2122"/>
        <p:cNvGrpSpPr/>
        <p:nvPr/>
      </p:nvGrpSpPr>
      <p:grpSpPr>
        <a:xfrm>
          <a:off x="0" y="0"/>
          <a:ext cx="0" cy="0"/>
          <a:chOff x="0" y="0"/>
          <a:chExt cx="0" cy="0"/>
        </a:xfrm>
      </p:grpSpPr>
      <p:sp>
        <p:nvSpPr>
          <p:cNvPr id="2123" name="Google Shape;2123;p183"/>
          <p:cNvSpPr txBox="1"/>
          <p:nvPr>
            <p:ph type="title"/>
          </p:nvPr>
        </p:nvSpPr>
        <p:spPr>
          <a:xfrm>
            <a:off x="302700" y="1374750"/>
            <a:ext cx="4467900" cy="982800"/>
          </a:xfrm>
          <a:prstGeom prst="rect">
            <a:avLst/>
          </a:prstGeom>
        </p:spPr>
        <p:txBody>
          <a:bodyPr anchorCtr="0" anchor="b" bIns="0" lIns="0" spcFirstLastPara="1" rIns="0" wrap="square" tIns="0">
            <a:noAutofit/>
          </a:bodyPr>
          <a:lstStyle>
            <a:lvl1pPr lvl="0" rtl="0">
              <a:lnSpc>
                <a:spcPct val="90000"/>
              </a:lnSpc>
              <a:spcBef>
                <a:spcPts val="0"/>
              </a:spcBef>
              <a:spcAft>
                <a:spcPts val="0"/>
              </a:spcAft>
              <a:buSzPts val="3200"/>
              <a:buNone/>
              <a:defRPr b="1" sz="3200">
                <a:solidFill>
                  <a:schemeClr val="dk1"/>
                </a:solidFill>
                <a:latin typeface="Helvetica Neue"/>
                <a:ea typeface="Helvetica Neue"/>
                <a:cs typeface="Helvetica Neue"/>
                <a:sym typeface="Helvetica Neue"/>
              </a:defRPr>
            </a:lvl1pPr>
            <a:lvl2pPr lvl="1" rtl="0">
              <a:lnSpc>
                <a:spcPct val="90000"/>
              </a:lnSpc>
              <a:spcBef>
                <a:spcPts val="0"/>
              </a:spcBef>
              <a:spcAft>
                <a:spcPts val="0"/>
              </a:spcAft>
              <a:buSzPts val="1400"/>
              <a:buNone/>
              <a:defRPr/>
            </a:lvl2pPr>
            <a:lvl3pPr lvl="2" rtl="0">
              <a:lnSpc>
                <a:spcPct val="90000"/>
              </a:lnSpc>
              <a:spcBef>
                <a:spcPts val="0"/>
              </a:spcBef>
              <a:spcAft>
                <a:spcPts val="0"/>
              </a:spcAft>
              <a:buSzPts val="1400"/>
              <a:buNone/>
              <a:defRPr/>
            </a:lvl3pPr>
            <a:lvl4pPr lvl="3" rtl="0">
              <a:lnSpc>
                <a:spcPct val="90000"/>
              </a:lnSpc>
              <a:spcBef>
                <a:spcPts val="0"/>
              </a:spcBef>
              <a:spcAft>
                <a:spcPts val="0"/>
              </a:spcAft>
              <a:buSzPts val="1400"/>
              <a:buNone/>
              <a:defRPr/>
            </a:lvl4pPr>
            <a:lvl5pPr lvl="4" rtl="0">
              <a:lnSpc>
                <a:spcPct val="90000"/>
              </a:lnSpc>
              <a:spcBef>
                <a:spcPts val="0"/>
              </a:spcBef>
              <a:spcAft>
                <a:spcPts val="0"/>
              </a:spcAft>
              <a:buSzPts val="1400"/>
              <a:buNone/>
              <a:defRPr/>
            </a:lvl5pPr>
            <a:lvl6pPr lvl="5" rtl="0">
              <a:lnSpc>
                <a:spcPct val="90000"/>
              </a:lnSpc>
              <a:spcBef>
                <a:spcPts val="0"/>
              </a:spcBef>
              <a:spcAft>
                <a:spcPts val="0"/>
              </a:spcAft>
              <a:buSzPts val="1400"/>
              <a:buNone/>
              <a:defRPr/>
            </a:lvl6pPr>
            <a:lvl7pPr lvl="6" rtl="0">
              <a:lnSpc>
                <a:spcPct val="90000"/>
              </a:lnSpc>
              <a:spcBef>
                <a:spcPts val="0"/>
              </a:spcBef>
              <a:spcAft>
                <a:spcPts val="0"/>
              </a:spcAft>
              <a:buSzPts val="1400"/>
              <a:buNone/>
              <a:defRPr/>
            </a:lvl7pPr>
            <a:lvl8pPr lvl="7" rtl="0">
              <a:lnSpc>
                <a:spcPct val="90000"/>
              </a:lnSpc>
              <a:spcBef>
                <a:spcPts val="0"/>
              </a:spcBef>
              <a:spcAft>
                <a:spcPts val="0"/>
              </a:spcAft>
              <a:buSzPts val="1400"/>
              <a:buNone/>
              <a:defRPr/>
            </a:lvl8pPr>
            <a:lvl9pPr lvl="8" rtl="0">
              <a:lnSpc>
                <a:spcPct val="90000"/>
              </a:lnSpc>
              <a:spcBef>
                <a:spcPts val="0"/>
              </a:spcBef>
              <a:spcAft>
                <a:spcPts val="0"/>
              </a:spcAft>
              <a:buSzPts val="1400"/>
              <a:buNone/>
              <a:defRPr/>
            </a:lvl9pPr>
          </a:lstStyle>
          <a:p/>
        </p:txBody>
      </p:sp>
      <p:sp>
        <p:nvSpPr>
          <p:cNvPr id="2124" name="Google Shape;2124;p183"/>
          <p:cNvSpPr txBox="1"/>
          <p:nvPr>
            <p:ph idx="2" type="title"/>
          </p:nvPr>
        </p:nvSpPr>
        <p:spPr>
          <a:xfrm>
            <a:off x="302700" y="2586150"/>
            <a:ext cx="4467900" cy="982800"/>
          </a:xfrm>
          <a:prstGeom prst="rect">
            <a:avLst/>
          </a:prstGeom>
        </p:spPr>
        <p:txBody>
          <a:bodyPr anchorCtr="0" anchor="t" bIns="0" lIns="0" spcFirstLastPara="1" rIns="0" wrap="square" tIns="0">
            <a:noAutofit/>
          </a:bodyPr>
          <a:lstStyle>
            <a:lvl1pPr lvl="0" rtl="0">
              <a:spcBef>
                <a:spcPts val="0"/>
              </a:spcBef>
              <a:spcAft>
                <a:spcPts val="0"/>
              </a:spcAft>
              <a:buSzPts val="3200"/>
              <a:buNone/>
              <a:defRPr>
                <a:solidFill>
                  <a:schemeClr val="dk1"/>
                </a:solidFill>
                <a:latin typeface="Helvetica Neue"/>
                <a:ea typeface="Helvetica Neue"/>
                <a:cs typeface="Helvetica Neue"/>
                <a:sym typeface="Helvetica Neue"/>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2125" name="Google Shape;2125;p183"/>
          <p:cNvSpPr txBox="1"/>
          <p:nvPr>
            <p:ph idx="12" type="sldNum"/>
          </p:nvPr>
        </p:nvSpPr>
        <p:spPr>
          <a:xfrm>
            <a:off x="281896" y="4874925"/>
            <a:ext cx="312300" cy="131700"/>
          </a:xfrm>
          <a:prstGeom prst="rect">
            <a:avLst/>
          </a:prstGeom>
          <a:noFill/>
          <a:ln>
            <a:noFill/>
          </a:ln>
        </p:spPr>
        <p:txBody>
          <a:bodyPr anchorCtr="0" anchor="ctr" bIns="0" lIns="0" spcFirstLastPara="1" rIns="0" wrap="square" tIns="0">
            <a:normAutofit/>
          </a:bodyPr>
          <a:lstStyle>
            <a:lvl1pPr indent="0" lvl="0"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1pPr>
            <a:lvl2pPr indent="0" lvl="1"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2pPr>
            <a:lvl3pPr indent="0" lvl="2"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3pPr>
            <a:lvl4pPr indent="0" lvl="3"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4pPr>
            <a:lvl5pPr indent="0" lvl="4"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5pPr>
            <a:lvl6pPr indent="0" lvl="5"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6pPr>
            <a:lvl7pPr indent="0" lvl="6"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7pPr>
            <a:lvl8pPr indent="0" lvl="7"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8pPr>
            <a:lvl9pPr indent="0" lvl="8"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9pPr>
          </a:lstStyle>
          <a:p>
            <a:pPr indent="0" lvl="0" marL="0" rtl="0" algn="l">
              <a:spcBef>
                <a:spcPts val="0"/>
              </a:spcBef>
              <a:spcAft>
                <a:spcPts val="0"/>
              </a:spcAft>
              <a:buNone/>
            </a:pPr>
            <a:fld id="{00000000-1234-1234-1234-123412341234}" type="slidenum">
              <a:rPr lang="en"/>
              <a:t>‹#›</a:t>
            </a:fld>
            <a:endParaRPr/>
          </a:p>
        </p:txBody>
      </p:sp>
      <p:sp>
        <p:nvSpPr>
          <p:cNvPr id="2126" name="Google Shape;2126;p183"/>
          <p:cNvSpPr txBox="1"/>
          <p:nvPr/>
        </p:nvSpPr>
        <p:spPr>
          <a:xfrm>
            <a:off x="1425268" y="4874925"/>
            <a:ext cx="1577100" cy="131700"/>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Clr>
                <a:srgbClr val="000000"/>
              </a:buClr>
              <a:buSzPts val="600"/>
              <a:buFont typeface="Arial"/>
              <a:buNone/>
            </a:pPr>
            <a:r>
              <a:rPr lang="en" sz="600">
                <a:solidFill>
                  <a:schemeClr val="dk2"/>
                </a:solidFill>
                <a:latin typeface="Helvetica Neue"/>
                <a:ea typeface="Helvetica Neue"/>
                <a:cs typeface="Helvetica Neue"/>
                <a:sym typeface="Helvetica Neue"/>
              </a:rPr>
              <a:t>2021 © AppFolio, Inc. Confidential</a:t>
            </a:r>
            <a:endParaRPr sz="600">
              <a:solidFill>
                <a:schemeClr val="dk2"/>
              </a:solidFill>
              <a:latin typeface="Helvetica Neue"/>
              <a:ea typeface="Helvetica Neue"/>
              <a:cs typeface="Helvetica Neue"/>
              <a:sym typeface="Helvetica Neue"/>
            </a:endParaRPr>
          </a:p>
        </p:txBody>
      </p:sp>
      <p:grpSp>
        <p:nvGrpSpPr>
          <p:cNvPr id="2127" name="Google Shape;2127;p183"/>
          <p:cNvGrpSpPr/>
          <p:nvPr/>
        </p:nvGrpSpPr>
        <p:grpSpPr>
          <a:xfrm>
            <a:off x="8121965" y="4829046"/>
            <a:ext cx="731537" cy="190199"/>
            <a:chOff x="288629" y="563758"/>
            <a:chExt cx="862254" cy="215523"/>
          </a:xfrm>
        </p:grpSpPr>
        <p:sp>
          <p:nvSpPr>
            <p:cNvPr id="2128" name="Google Shape;2128;p183"/>
            <p:cNvSpPr/>
            <p:nvPr/>
          </p:nvSpPr>
          <p:spPr>
            <a:xfrm>
              <a:off x="288629" y="606989"/>
              <a:ext cx="111063" cy="132645"/>
            </a:xfrm>
            <a:custGeom>
              <a:rect b="b" l="l" r="r" t="t"/>
              <a:pathLst>
                <a:path extrusionOk="0" h="18956" w="15420">
                  <a:moveTo>
                    <a:pt x="12330" y="9444"/>
                  </a:moveTo>
                  <a:lnTo>
                    <a:pt x="12330" y="11171"/>
                  </a:lnTo>
                  <a:lnTo>
                    <a:pt x="12330" y="11508"/>
                  </a:lnTo>
                  <a:lnTo>
                    <a:pt x="12290" y="11845"/>
                  </a:lnTo>
                  <a:lnTo>
                    <a:pt x="12249" y="12156"/>
                  </a:lnTo>
                  <a:lnTo>
                    <a:pt x="12182" y="12453"/>
                  </a:lnTo>
                  <a:lnTo>
                    <a:pt x="12088" y="12736"/>
                  </a:lnTo>
                  <a:lnTo>
                    <a:pt x="11993" y="13006"/>
                  </a:lnTo>
                  <a:lnTo>
                    <a:pt x="11872" y="13262"/>
                  </a:lnTo>
                  <a:lnTo>
                    <a:pt x="11737" y="13491"/>
                  </a:lnTo>
                  <a:lnTo>
                    <a:pt x="11602" y="13721"/>
                  </a:lnTo>
                  <a:lnTo>
                    <a:pt x="11440" y="13923"/>
                  </a:lnTo>
                  <a:lnTo>
                    <a:pt x="11278" y="14125"/>
                  </a:lnTo>
                  <a:lnTo>
                    <a:pt x="11103" y="14301"/>
                  </a:lnTo>
                  <a:lnTo>
                    <a:pt x="10927" y="14476"/>
                  </a:lnTo>
                  <a:lnTo>
                    <a:pt x="10739" y="14625"/>
                  </a:lnTo>
                  <a:lnTo>
                    <a:pt x="10536" y="14773"/>
                  </a:lnTo>
                  <a:lnTo>
                    <a:pt x="10334" y="14908"/>
                  </a:lnTo>
                  <a:lnTo>
                    <a:pt x="10131" y="15029"/>
                  </a:lnTo>
                  <a:lnTo>
                    <a:pt x="9916" y="15151"/>
                  </a:lnTo>
                  <a:lnTo>
                    <a:pt x="9713" y="15245"/>
                  </a:lnTo>
                  <a:lnTo>
                    <a:pt x="9497" y="15340"/>
                  </a:lnTo>
                  <a:lnTo>
                    <a:pt x="9282" y="15421"/>
                  </a:lnTo>
                  <a:lnTo>
                    <a:pt x="9079" y="15488"/>
                  </a:lnTo>
                  <a:lnTo>
                    <a:pt x="8661" y="15609"/>
                  </a:lnTo>
                  <a:lnTo>
                    <a:pt x="8270" y="15704"/>
                  </a:lnTo>
                  <a:lnTo>
                    <a:pt x="7892" y="15758"/>
                  </a:lnTo>
                  <a:lnTo>
                    <a:pt x="7568" y="15785"/>
                  </a:lnTo>
                  <a:lnTo>
                    <a:pt x="7271" y="15798"/>
                  </a:lnTo>
                  <a:lnTo>
                    <a:pt x="6921" y="15785"/>
                  </a:lnTo>
                  <a:lnTo>
                    <a:pt x="6556" y="15758"/>
                  </a:lnTo>
                  <a:lnTo>
                    <a:pt x="6192" y="15690"/>
                  </a:lnTo>
                  <a:lnTo>
                    <a:pt x="5841" y="15623"/>
                  </a:lnTo>
                  <a:lnTo>
                    <a:pt x="5504" y="15515"/>
                  </a:lnTo>
                  <a:lnTo>
                    <a:pt x="5167" y="15394"/>
                  </a:lnTo>
                  <a:lnTo>
                    <a:pt x="4857" y="15245"/>
                  </a:lnTo>
                  <a:lnTo>
                    <a:pt x="4560" y="15083"/>
                  </a:lnTo>
                  <a:lnTo>
                    <a:pt x="4290" y="14908"/>
                  </a:lnTo>
                  <a:lnTo>
                    <a:pt x="4047" y="14706"/>
                  </a:lnTo>
                  <a:lnTo>
                    <a:pt x="3926" y="14598"/>
                  </a:lnTo>
                  <a:lnTo>
                    <a:pt x="3831" y="14476"/>
                  </a:lnTo>
                  <a:lnTo>
                    <a:pt x="3723" y="14368"/>
                  </a:lnTo>
                  <a:lnTo>
                    <a:pt x="3642" y="14247"/>
                  </a:lnTo>
                  <a:lnTo>
                    <a:pt x="3562" y="14112"/>
                  </a:lnTo>
                  <a:lnTo>
                    <a:pt x="3494" y="13990"/>
                  </a:lnTo>
                  <a:lnTo>
                    <a:pt x="3427" y="13856"/>
                  </a:lnTo>
                  <a:lnTo>
                    <a:pt x="3386" y="13721"/>
                  </a:lnTo>
                  <a:lnTo>
                    <a:pt x="3346" y="13572"/>
                  </a:lnTo>
                  <a:lnTo>
                    <a:pt x="3305" y="13424"/>
                  </a:lnTo>
                  <a:lnTo>
                    <a:pt x="3292" y="13275"/>
                  </a:lnTo>
                  <a:lnTo>
                    <a:pt x="3292" y="13127"/>
                  </a:lnTo>
                  <a:lnTo>
                    <a:pt x="3292" y="12965"/>
                  </a:lnTo>
                  <a:lnTo>
                    <a:pt x="3305" y="12803"/>
                  </a:lnTo>
                  <a:lnTo>
                    <a:pt x="3332" y="12655"/>
                  </a:lnTo>
                  <a:lnTo>
                    <a:pt x="3359" y="12520"/>
                  </a:lnTo>
                  <a:lnTo>
                    <a:pt x="3400" y="12372"/>
                  </a:lnTo>
                  <a:lnTo>
                    <a:pt x="3454" y="12250"/>
                  </a:lnTo>
                  <a:lnTo>
                    <a:pt x="3521" y="12129"/>
                  </a:lnTo>
                  <a:lnTo>
                    <a:pt x="3589" y="12007"/>
                  </a:lnTo>
                  <a:lnTo>
                    <a:pt x="3669" y="11886"/>
                  </a:lnTo>
                  <a:lnTo>
                    <a:pt x="3764" y="11778"/>
                  </a:lnTo>
                  <a:lnTo>
                    <a:pt x="3858" y="11670"/>
                  </a:lnTo>
                  <a:lnTo>
                    <a:pt x="3966" y="11576"/>
                  </a:lnTo>
                  <a:lnTo>
                    <a:pt x="4088" y="11481"/>
                  </a:lnTo>
                  <a:lnTo>
                    <a:pt x="4223" y="11387"/>
                  </a:lnTo>
                  <a:lnTo>
                    <a:pt x="4357" y="11306"/>
                  </a:lnTo>
                  <a:lnTo>
                    <a:pt x="4506" y="11225"/>
                  </a:lnTo>
                  <a:lnTo>
                    <a:pt x="4843" y="11077"/>
                  </a:lnTo>
                  <a:lnTo>
                    <a:pt x="5207" y="10928"/>
                  </a:lnTo>
                  <a:lnTo>
                    <a:pt x="5612" y="10807"/>
                  </a:lnTo>
                  <a:lnTo>
                    <a:pt x="6057" y="10685"/>
                  </a:lnTo>
                  <a:lnTo>
                    <a:pt x="6543" y="10577"/>
                  </a:lnTo>
                  <a:lnTo>
                    <a:pt x="7083" y="10469"/>
                  </a:lnTo>
                  <a:lnTo>
                    <a:pt x="7649" y="10375"/>
                  </a:lnTo>
                  <a:lnTo>
                    <a:pt x="8256" y="10267"/>
                  </a:lnTo>
                  <a:lnTo>
                    <a:pt x="8998" y="10159"/>
                  </a:lnTo>
                  <a:lnTo>
                    <a:pt x="9848" y="10011"/>
                  </a:lnTo>
                  <a:lnTo>
                    <a:pt x="11507" y="9700"/>
                  </a:lnTo>
                  <a:lnTo>
                    <a:pt x="11710" y="9660"/>
                  </a:lnTo>
                  <a:lnTo>
                    <a:pt x="11926" y="9593"/>
                  </a:lnTo>
                  <a:lnTo>
                    <a:pt x="12128" y="9525"/>
                  </a:lnTo>
                  <a:lnTo>
                    <a:pt x="12330" y="9444"/>
                  </a:lnTo>
                  <a:close/>
                  <a:moveTo>
                    <a:pt x="8728" y="1"/>
                  </a:moveTo>
                  <a:lnTo>
                    <a:pt x="8175" y="14"/>
                  </a:lnTo>
                  <a:lnTo>
                    <a:pt x="7649" y="41"/>
                  </a:lnTo>
                  <a:lnTo>
                    <a:pt x="7137" y="95"/>
                  </a:lnTo>
                  <a:lnTo>
                    <a:pt x="6637" y="163"/>
                  </a:lnTo>
                  <a:lnTo>
                    <a:pt x="6165" y="244"/>
                  </a:lnTo>
                  <a:lnTo>
                    <a:pt x="5707" y="351"/>
                  </a:lnTo>
                  <a:lnTo>
                    <a:pt x="5275" y="486"/>
                  </a:lnTo>
                  <a:lnTo>
                    <a:pt x="4857" y="635"/>
                  </a:lnTo>
                  <a:lnTo>
                    <a:pt x="4452" y="797"/>
                  </a:lnTo>
                  <a:lnTo>
                    <a:pt x="4074" y="986"/>
                  </a:lnTo>
                  <a:lnTo>
                    <a:pt x="3710" y="1188"/>
                  </a:lnTo>
                  <a:lnTo>
                    <a:pt x="3373" y="1404"/>
                  </a:lnTo>
                  <a:lnTo>
                    <a:pt x="3049" y="1647"/>
                  </a:lnTo>
                  <a:lnTo>
                    <a:pt x="2752" y="1916"/>
                  </a:lnTo>
                  <a:lnTo>
                    <a:pt x="2455" y="2200"/>
                  </a:lnTo>
                  <a:lnTo>
                    <a:pt x="2199" y="2496"/>
                  </a:lnTo>
                  <a:lnTo>
                    <a:pt x="2051" y="2685"/>
                  </a:lnTo>
                  <a:lnTo>
                    <a:pt x="1916" y="2874"/>
                  </a:lnTo>
                  <a:lnTo>
                    <a:pt x="1794" y="3063"/>
                  </a:lnTo>
                  <a:lnTo>
                    <a:pt x="1673" y="3265"/>
                  </a:lnTo>
                  <a:lnTo>
                    <a:pt x="1551" y="3468"/>
                  </a:lnTo>
                  <a:lnTo>
                    <a:pt x="1457" y="3670"/>
                  </a:lnTo>
                  <a:lnTo>
                    <a:pt x="1349" y="3886"/>
                  </a:lnTo>
                  <a:lnTo>
                    <a:pt x="1268" y="4102"/>
                  </a:lnTo>
                  <a:lnTo>
                    <a:pt x="1187" y="4318"/>
                  </a:lnTo>
                  <a:lnTo>
                    <a:pt x="1106" y="4534"/>
                  </a:lnTo>
                  <a:lnTo>
                    <a:pt x="1039" y="4763"/>
                  </a:lnTo>
                  <a:lnTo>
                    <a:pt x="985" y="4992"/>
                  </a:lnTo>
                  <a:lnTo>
                    <a:pt x="931" y="5208"/>
                  </a:lnTo>
                  <a:lnTo>
                    <a:pt x="890" y="5437"/>
                  </a:lnTo>
                  <a:lnTo>
                    <a:pt x="863" y="5680"/>
                  </a:lnTo>
                  <a:lnTo>
                    <a:pt x="836" y="5910"/>
                  </a:lnTo>
                  <a:lnTo>
                    <a:pt x="836" y="6004"/>
                  </a:lnTo>
                  <a:lnTo>
                    <a:pt x="863" y="6152"/>
                  </a:lnTo>
                  <a:lnTo>
                    <a:pt x="890" y="6301"/>
                  </a:lnTo>
                  <a:lnTo>
                    <a:pt x="944" y="6436"/>
                  </a:lnTo>
                  <a:lnTo>
                    <a:pt x="998" y="6571"/>
                  </a:lnTo>
                  <a:lnTo>
                    <a:pt x="1079" y="6706"/>
                  </a:lnTo>
                  <a:lnTo>
                    <a:pt x="1160" y="6827"/>
                  </a:lnTo>
                  <a:lnTo>
                    <a:pt x="1255" y="6935"/>
                  </a:lnTo>
                  <a:lnTo>
                    <a:pt x="1363" y="7043"/>
                  </a:lnTo>
                  <a:lnTo>
                    <a:pt x="1484" y="7137"/>
                  </a:lnTo>
                  <a:lnTo>
                    <a:pt x="1605" y="7218"/>
                  </a:lnTo>
                  <a:lnTo>
                    <a:pt x="1727" y="7286"/>
                  </a:lnTo>
                  <a:lnTo>
                    <a:pt x="1862" y="7353"/>
                  </a:lnTo>
                  <a:lnTo>
                    <a:pt x="2010" y="7394"/>
                  </a:lnTo>
                  <a:lnTo>
                    <a:pt x="2159" y="7421"/>
                  </a:lnTo>
                  <a:lnTo>
                    <a:pt x="2293" y="7448"/>
                  </a:lnTo>
                  <a:lnTo>
                    <a:pt x="2455" y="7448"/>
                  </a:lnTo>
                  <a:lnTo>
                    <a:pt x="2590" y="7461"/>
                  </a:lnTo>
                  <a:lnTo>
                    <a:pt x="2725" y="7448"/>
                  </a:lnTo>
                  <a:lnTo>
                    <a:pt x="2874" y="7434"/>
                  </a:lnTo>
                  <a:lnTo>
                    <a:pt x="3008" y="7407"/>
                  </a:lnTo>
                  <a:lnTo>
                    <a:pt x="3143" y="7353"/>
                  </a:lnTo>
                  <a:lnTo>
                    <a:pt x="3265" y="7299"/>
                  </a:lnTo>
                  <a:lnTo>
                    <a:pt x="3386" y="7232"/>
                  </a:lnTo>
                  <a:lnTo>
                    <a:pt x="3508" y="7151"/>
                  </a:lnTo>
                  <a:lnTo>
                    <a:pt x="3615" y="7056"/>
                  </a:lnTo>
                  <a:lnTo>
                    <a:pt x="3710" y="6948"/>
                  </a:lnTo>
                  <a:lnTo>
                    <a:pt x="3804" y="6840"/>
                  </a:lnTo>
                  <a:lnTo>
                    <a:pt x="3872" y="6733"/>
                  </a:lnTo>
                  <a:lnTo>
                    <a:pt x="3939" y="6598"/>
                  </a:lnTo>
                  <a:lnTo>
                    <a:pt x="3993" y="6476"/>
                  </a:lnTo>
                  <a:lnTo>
                    <a:pt x="4034" y="6341"/>
                  </a:lnTo>
                  <a:lnTo>
                    <a:pt x="4061" y="6206"/>
                  </a:lnTo>
                  <a:lnTo>
                    <a:pt x="4142" y="5896"/>
                  </a:lnTo>
                  <a:lnTo>
                    <a:pt x="4223" y="5613"/>
                  </a:lnTo>
                  <a:lnTo>
                    <a:pt x="4317" y="5316"/>
                  </a:lnTo>
                  <a:lnTo>
                    <a:pt x="4438" y="5046"/>
                  </a:lnTo>
                  <a:lnTo>
                    <a:pt x="4573" y="4776"/>
                  </a:lnTo>
                  <a:lnTo>
                    <a:pt x="4749" y="4520"/>
                  </a:lnTo>
                  <a:lnTo>
                    <a:pt x="4830" y="4399"/>
                  </a:lnTo>
                  <a:lnTo>
                    <a:pt x="4938" y="4277"/>
                  </a:lnTo>
                  <a:lnTo>
                    <a:pt x="5045" y="4156"/>
                  </a:lnTo>
                  <a:lnTo>
                    <a:pt x="5167" y="4048"/>
                  </a:lnTo>
                  <a:lnTo>
                    <a:pt x="5288" y="3953"/>
                  </a:lnTo>
                  <a:lnTo>
                    <a:pt x="5423" y="3846"/>
                  </a:lnTo>
                  <a:lnTo>
                    <a:pt x="5558" y="3751"/>
                  </a:lnTo>
                  <a:lnTo>
                    <a:pt x="5720" y="3657"/>
                  </a:lnTo>
                  <a:lnTo>
                    <a:pt x="5882" y="3576"/>
                  </a:lnTo>
                  <a:lnTo>
                    <a:pt x="6057" y="3508"/>
                  </a:lnTo>
                  <a:lnTo>
                    <a:pt x="6233" y="3427"/>
                  </a:lnTo>
                  <a:lnTo>
                    <a:pt x="6435" y="3360"/>
                  </a:lnTo>
                  <a:lnTo>
                    <a:pt x="6637" y="3306"/>
                  </a:lnTo>
                  <a:lnTo>
                    <a:pt x="6867" y="3252"/>
                  </a:lnTo>
                  <a:lnTo>
                    <a:pt x="7096" y="3211"/>
                  </a:lnTo>
                  <a:lnTo>
                    <a:pt x="7339" y="3171"/>
                  </a:lnTo>
                  <a:lnTo>
                    <a:pt x="7595" y="3144"/>
                  </a:lnTo>
                  <a:lnTo>
                    <a:pt x="7865" y="3131"/>
                  </a:lnTo>
                  <a:lnTo>
                    <a:pt x="8148" y="3117"/>
                  </a:lnTo>
                  <a:lnTo>
                    <a:pt x="8445" y="3104"/>
                  </a:lnTo>
                  <a:lnTo>
                    <a:pt x="8769" y="3117"/>
                  </a:lnTo>
                  <a:lnTo>
                    <a:pt x="9079" y="3131"/>
                  </a:lnTo>
                  <a:lnTo>
                    <a:pt x="9362" y="3144"/>
                  </a:lnTo>
                  <a:lnTo>
                    <a:pt x="9646" y="3171"/>
                  </a:lnTo>
                  <a:lnTo>
                    <a:pt x="9902" y="3211"/>
                  </a:lnTo>
                  <a:lnTo>
                    <a:pt x="10158" y="3265"/>
                  </a:lnTo>
                  <a:lnTo>
                    <a:pt x="10388" y="3319"/>
                  </a:lnTo>
                  <a:lnTo>
                    <a:pt x="10604" y="3373"/>
                  </a:lnTo>
                  <a:lnTo>
                    <a:pt x="10819" y="3454"/>
                  </a:lnTo>
                  <a:lnTo>
                    <a:pt x="11008" y="3535"/>
                  </a:lnTo>
                  <a:lnTo>
                    <a:pt x="11197" y="3616"/>
                  </a:lnTo>
                  <a:lnTo>
                    <a:pt x="11359" y="3724"/>
                  </a:lnTo>
                  <a:lnTo>
                    <a:pt x="11521" y="3832"/>
                  </a:lnTo>
                  <a:lnTo>
                    <a:pt x="11669" y="3940"/>
                  </a:lnTo>
                  <a:lnTo>
                    <a:pt x="11791" y="4061"/>
                  </a:lnTo>
                  <a:lnTo>
                    <a:pt x="11912" y="4196"/>
                  </a:lnTo>
                  <a:lnTo>
                    <a:pt x="12061" y="4372"/>
                  </a:lnTo>
                  <a:lnTo>
                    <a:pt x="12182" y="4561"/>
                  </a:lnTo>
                  <a:lnTo>
                    <a:pt x="12276" y="4763"/>
                  </a:lnTo>
                  <a:lnTo>
                    <a:pt x="12371" y="4965"/>
                  </a:lnTo>
                  <a:lnTo>
                    <a:pt x="12425" y="5181"/>
                  </a:lnTo>
                  <a:lnTo>
                    <a:pt x="12465" y="5397"/>
                  </a:lnTo>
                  <a:lnTo>
                    <a:pt x="12479" y="5626"/>
                  </a:lnTo>
                  <a:lnTo>
                    <a:pt x="12465" y="5842"/>
                  </a:lnTo>
                  <a:lnTo>
                    <a:pt x="12452" y="6058"/>
                  </a:lnTo>
                  <a:lnTo>
                    <a:pt x="12438" y="6166"/>
                  </a:lnTo>
                  <a:lnTo>
                    <a:pt x="12411" y="6274"/>
                  </a:lnTo>
                  <a:lnTo>
                    <a:pt x="12371" y="6382"/>
                  </a:lnTo>
                  <a:lnTo>
                    <a:pt x="12317" y="6490"/>
                  </a:lnTo>
                  <a:lnTo>
                    <a:pt x="12249" y="6598"/>
                  </a:lnTo>
                  <a:lnTo>
                    <a:pt x="12155" y="6706"/>
                  </a:lnTo>
                  <a:lnTo>
                    <a:pt x="12061" y="6800"/>
                  </a:lnTo>
                  <a:lnTo>
                    <a:pt x="11926" y="6908"/>
                  </a:lnTo>
                  <a:lnTo>
                    <a:pt x="11791" y="7002"/>
                  </a:lnTo>
                  <a:lnTo>
                    <a:pt x="11615" y="7097"/>
                  </a:lnTo>
                  <a:lnTo>
                    <a:pt x="11413" y="7191"/>
                  </a:lnTo>
                  <a:lnTo>
                    <a:pt x="11184" y="7272"/>
                  </a:lnTo>
                  <a:lnTo>
                    <a:pt x="10941" y="7340"/>
                  </a:lnTo>
                  <a:lnTo>
                    <a:pt x="10644" y="7421"/>
                  </a:lnTo>
                  <a:lnTo>
                    <a:pt x="10253" y="7488"/>
                  </a:lnTo>
                  <a:lnTo>
                    <a:pt x="9862" y="7569"/>
                  </a:lnTo>
                  <a:lnTo>
                    <a:pt x="9052" y="7690"/>
                  </a:lnTo>
                  <a:lnTo>
                    <a:pt x="8243" y="7798"/>
                  </a:lnTo>
                  <a:lnTo>
                    <a:pt x="7447" y="7893"/>
                  </a:lnTo>
                  <a:lnTo>
                    <a:pt x="6934" y="7947"/>
                  </a:lnTo>
                  <a:lnTo>
                    <a:pt x="6381" y="8028"/>
                  </a:lnTo>
                  <a:lnTo>
                    <a:pt x="5868" y="8109"/>
                  </a:lnTo>
                  <a:lnTo>
                    <a:pt x="5369" y="8217"/>
                  </a:lnTo>
                  <a:lnTo>
                    <a:pt x="4911" y="8324"/>
                  </a:lnTo>
                  <a:lnTo>
                    <a:pt x="4465" y="8446"/>
                  </a:lnTo>
                  <a:lnTo>
                    <a:pt x="4061" y="8581"/>
                  </a:lnTo>
                  <a:lnTo>
                    <a:pt x="3669" y="8729"/>
                  </a:lnTo>
                  <a:lnTo>
                    <a:pt x="3305" y="8891"/>
                  </a:lnTo>
                  <a:lnTo>
                    <a:pt x="2968" y="9053"/>
                  </a:lnTo>
                  <a:lnTo>
                    <a:pt x="2658" y="9228"/>
                  </a:lnTo>
                  <a:lnTo>
                    <a:pt x="2361" y="9404"/>
                  </a:lnTo>
                  <a:lnTo>
                    <a:pt x="2091" y="9593"/>
                  </a:lnTo>
                  <a:lnTo>
                    <a:pt x="1835" y="9781"/>
                  </a:lnTo>
                  <a:lnTo>
                    <a:pt x="1605" y="9984"/>
                  </a:lnTo>
                  <a:lnTo>
                    <a:pt x="1403" y="10186"/>
                  </a:lnTo>
                  <a:lnTo>
                    <a:pt x="1201" y="10388"/>
                  </a:lnTo>
                  <a:lnTo>
                    <a:pt x="1025" y="10604"/>
                  </a:lnTo>
                  <a:lnTo>
                    <a:pt x="877" y="10820"/>
                  </a:lnTo>
                  <a:lnTo>
                    <a:pt x="728" y="11023"/>
                  </a:lnTo>
                  <a:lnTo>
                    <a:pt x="607" y="11238"/>
                  </a:lnTo>
                  <a:lnTo>
                    <a:pt x="499" y="11454"/>
                  </a:lnTo>
                  <a:lnTo>
                    <a:pt x="391" y="11670"/>
                  </a:lnTo>
                  <a:lnTo>
                    <a:pt x="310" y="11886"/>
                  </a:lnTo>
                  <a:lnTo>
                    <a:pt x="229" y="12102"/>
                  </a:lnTo>
                  <a:lnTo>
                    <a:pt x="175" y="12318"/>
                  </a:lnTo>
                  <a:lnTo>
                    <a:pt x="121" y="12520"/>
                  </a:lnTo>
                  <a:lnTo>
                    <a:pt x="81" y="12722"/>
                  </a:lnTo>
                  <a:lnTo>
                    <a:pt x="54" y="12925"/>
                  </a:lnTo>
                  <a:lnTo>
                    <a:pt x="13" y="13316"/>
                  </a:lnTo>
                  <a:lnTo>
                    <a:pt x="0" y="13667"/>
                  </a:lnTo>
                  <a:lnTo>
                    <a:pt x="13" y="13977"/>
                  </a:lnTo>
                  <a:lnTo>
                    <a:pt x="40" y="14274"/>
                  </a:lnTo>
                  <a:lnTo>
                    <a:pt x="94" y="14571"/>
                  </a:lnTo>
                  <a:lnTo>
                    <a:pt x="175" y="14840"/>
                  </a:lnTo>
                  <a:lnTo>
                    <a:pt x="270" y="15124"/>
                  </a:lnTo>
                  <a:lnTo>
                    <a:pt x="391" y="15380"/>
                  </a:lnTo>
                  <a:lnTo>
                    <a:pt x="513" y="15636"/>
                  </a:lnTo>
                  <a:lnTo>
                    <a:pt x="675" y="15879"/>
                  </a:lnTo>
                  <a:lnTo>
                    <a:pt x="836" y="16122"/>
                  </a:lnTo>
                  <a:lnTo>
                    <a:pt x="1012" y="16351"/>
                  </a:lnTo>
                  <a:lnTo>
                    <a:pt x="1201" y="16567"/>
                  </a:lnTo>
                  <a:lnTo>
                    <a:pt x="1417" y="16783"/>
                  </a:lnTo>
                  <a:lnTo>
                    <a:pt x="1632" y="16972"/>
                  </a:lnTo>
                  <a:lnTo>
                    <a:pt x="1862" y="17174"/>
                  </a:lnTo>
                  <a:lnTo>
                    <a:pt x="2105" y="17350"/>
                  </a:lnTo>
                  <a:lnTo>
                    <a:pt x="2361" y="17525"/>
                  </a:lnTo>
                  <a:lnTo>
                    <a:pt x="2617" y="17687"/>
                  </a:lnTo>
                  <a:lnTo>
                    <a:pt x="2874" y="17835"/>
                  </a:lnTo>
                  <a:lnTo>
                    <a:pt x="3157" y="17984"/>
                  </a:lnTo>
                  <a:lnTo>
                    <a:pt x="3427" y="18119"/>
                  </a:lnTo>
                  <a:lnTo>
                    <a:pt x="3710" y="18240"/>
                  </a:lnTo>
                  <a:lnTo>
                    <a:pt x="4007" y="18361"/>
                  </a:lnTo>
                  <a:lnTo>
                    <a:pt x="4290" y="18469"/>
                  </a:lnTo>
                  <a:lnTo>
                    <a:pt x="4587" y="18564"/>
                  </a:lnTo>
                  <a:lnTo>
                    <a:pt x="4870" y="18645"/>
                  </a:lnTo>
                  <a:lnTo>
                    <a:pt x="5167" y="18726"/>
                  </a:lnTo>
                  <a:lnTo>
                    <a:pt x="5464" y="18780"/>
                  </a:lnTo>
                  <a:lnTo>
                    <a:pt x="5747" y="18834"/>
                  </a:lnTo>
                  <a:lnTo>
                    <a:pt x="6044" y="18888"/>
                  </a:lnTo>
                  <a:lnTo>
                    <a:pt x="6327" y="18915"/>
                  </a:lnTo>
                  <a:lnTo>
                    <a:pt x="6597" y="18942"/>
                  </a:lnTo>
                  <a:lnTo>
                    <a:pt x="6867" y="18955"/>
                  </a:lnTo>
                  <a:lnTo>
                    <a:pt x="7811" y="18955"/>
                  </a:lnTo>
                  <a:lnTo>
                    <a:pt x="8216" y="18942"/>
                  </a:lnTo>
                  <a:lnTo>
                    <a:pt x="8621" y="18888"/>
                  </a:lnTo>
                  <a:lnTo>
                    <a:pt x="9025" y="18834"/>
                  </a:lnTo>
                  <a:lnTo>
                    <a:pt x="9430" y="18753"/>
                  </a:lnTo>
                  <a:lnTo>
                    <a:pt x="9821" y="18658"/>
                  </a:lnTo>
                  <a:lnTo>
                    <a:pt x="10212" y="18537"/>
                  </a:lnTo>
                  <a:lnTo>
                    <a:pt x="10604" y="18402"/>
                  </a:lnTo>
                  <a:lnTo>
                    <a:pt x="10685" y="18361"/>
                  </a:lnTo>
                  <a:lnTo>
                    <a:pt x="11049" y="18213"/>
                  </a:lnTo>
                  <a:lnTo>
                    <a:pt x="11413" y="18038"/>
                  </a:lnTo>
                  <a:lnTo>
                    <a:pt x="11764" y="17849"/>
                  </a:lnTo>
                  <a:lnTo>
                    <a:pt x="12101" y="17633"/>
                  </a:lnTo>
                  <a:lnTo>
                    <a:pt x="12425" y="17417"/>
                  </a:lnTo>
                  <a:lnTo>
                    <a:pt x="12749" y="17161"/>
                  </a:lnTo>
                  <a:lnTo>
                    <a:pt x="13045" y="16904"/>
                  </a:lnTo>
                  <a:lnTo>
                    <a:pt x="13329" y="16635"/>
                  </a:lnTo>
                  <a:lnTo>
                    <a:pt x="13599" y="16338"/>
                  </a:lnTo>
                  <a:lnTo>
                    <a:pt x="13855" y="16028"/>
                  </a:lnTo>
                  <a:lnTo>
                    <a:pt x="14098" y="15717"/>
                  </a:lnTo>
                  <a:lnTo>
                    <a:pt x="14314" y="15380"/>
                  </a:lnTo>
                  <a:lnTo>
                    <a:pt x="14516" y="15043"/>
                  </a:lnTo>
                  <a:lnTo>
                    <a:pt x="14705" y="14692"/>
                  </a:lnTo>
                  <a:lnTo>
                    <a:pt x="14867" y="14328"/>
                  </a:lnTo>
                  <a:lnTo>
                    <a:pt x="15015" y="13950"/>
                  </a:lnTo>
                  <a:lnTo>
                    <a:pt x="15096" y="13694"/>
                  </a:lnTo>
                  <a:lnTo>
                    <a:pt x="15163" y="13424"/>
                  </a:lnTo>
                  <a:lnTo>
                    <a:pt x="15231" y="13114"/>
                  </a:lnTo>
                  <a:lnTo>
                    <a:pt x="15285" y="12776"/>
                  </a:lnTo>
                  <a:lnTo>
                    <a:pt x="15325" y="12426"/>
                  </a:lnTo>
                  <a:lnTo>
                    <a:pt x="15352" y="12048"/>
                  </a:lnTo>
                  <a:lnTo>
                    <a:pt x="15406" y="11252"/>
                  </a:lnTo>
                  <a:lnTo>
                    <a:pt x="15420" y="10415"/>
                  </a:lnTo>
                  <a:lnTo>
                    <a:pt x="15420" y="9539"/>
                  </a:lnTo>
                  <a:lnTo>
                    <a:pt x="15406" y="7785"/>
                  </a:lnTo>
                  <a:lnTo>
                    <a:pt x="15393" y="6962"/>
                  </a:lnTo>
                  <a:lnTo>
                    <a:pt x="15379" y="6220"/>
                  </a:lnTo>
                  <a:lnTo>
                    <a:pt x="15379" y="5937"/>
                  </a:lnTo>
                  <a:lnTo>
                    <a:pt x="15366" y="5680"/>
                  </a:lnTo>
                  <a:lnTo>
                    <a:pt x="15352" y="5410"/>
                  </a:lnTo>
                  <a:lnTo>
                    <a:pt x="15312" y="5168"/>
                  </a:lnTo>
                  <a:lnTo>
                    <a:pt x="15285" y="4925"/>
                  </a:lnTo>
                  <a:lnTo>
                    <a:pt x="15244" y="4695"/>
                  </a:lnTo>
                  <a:lnTo>
                    <a:pt x="15136" y="4250"/>
                  </a:lnTo>
                  <a:lnTo>
                    <a:pt x="15015" y="3832"/>
                  </a:lnTo>
                  <a:lnTo>
                    <a:pt x="14867" y="3454"/>
                  </a:lnTo>
                  <a:lnTo>
                    <a:pt x="14705" y="3090"/>
                  </a:lnTo>
                  <a:lnTo>
                    <a:pt x="14516" y="2766"/>
                  </a:lnTo>
                  <a:lnTo>
                    <a:pt x="14314" y="2469"/>
                  </a:lnTo>
                  <a:lnTo>
                    <a:pt x="14111" y="2186"/>
                  </a:lnTo>
                  <a:lnTo>
                    <a:pt x="13895" y="1943"/>
                  </a:lnTo>
                  <a:lnTo>
                    <a:pt x="13666" y="1714"/>
                  </a:lnTo>
                  <a:lnTo>
                    <a:pt x="13437" y="1512"/>
                  </a:lnTo>
                  <a:lnTo>
                    <a:pt x="13207" y="1323"/>
                  </a:lnTo>
                  <a:lnTo>
                    <a:pt x="12978" y="1161"/>
                  </a:lnTo>
                  <a:lnTo>
                    <a:pt x="12749" y="1013"/>
                  </a:lnTo>
                  <a:lnTo>
                    <a:pt x="12519" y="891"/>
                  </a:lnTo>
                  <a:lnTo>
                    <a:pt x="12276" y="770"/>
                  </a:lnTo>
                  <a:lnTo>
                    <a:pt x="12047" y="662"/>
                  </a:lnTo>
                  <a:lnTo>
                    <a:pt x="11804" y="567"/>
                  </a:lnTo>
                  <a:lnTo>
                    <a:pt x="11548" y="473"/>
                  </a:lnTo>
                  <a:lnTo>
                    <a:pt x="11305" y="392"/>
                  </a:lnTo>
                  <a:lnTo>
                    <a:pt x="11062" y="311"/>
                  </a:lnTo>
                  <a:lnTo>
                    <a:pt x="10806" y="244"/>
                  </a:lnTo>
                  <a:lnTo>
                    <a:pt x="10550" y="190"/>
                  </a:lnTo>
                  <a:lnTo>
                    <a:pt x="10293" y="136"/>
                  </a:lnTo>
                  <a:lnTo>
                    <a:pt x="10037" y="95"/>
                  </a:lnTo>
                  <a:lnTo>
                    <a:pt x="9781" y="55"/>
                  </a:lnTo>
                  <a:lnTo>
                    <a:pt x="9511" y="28"/>
                  </a:lnTo>
                  <a:lnTo>
                    <a:pt x="9255" y="14"/>
                  </a:lnTo>
                  <a:lnTo>
                    <a:pt x="8998"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9" name="Google Shape;2129;p183"/>
            <p:cNvSpPr/>
            <p:nvPr/>
          </p:nvSpPr>
          <p:spPr>
            <a:xfrm>
              <a:off x="420478" y="609347"/>
              <a:ext cx="117192" cy="169934"/>
            </a:xfrm>
            <a:custGeom>
              <a:rect b="b" l="l" r="r" t="t"/>
              <a:pathLst>
                <a:path extrusionOk="0" h="24285" w="16271">
                  <a:moveTo>
                    <a:pt x="8365" y="2888"/>
                  </a:moveTo>
                  <a:lnTo>
                    <a:pt x="8635" y="2915"/>
                  </a:lnTo>
                  <a:lnTo>
                    <a:pt x="8878" y="2942"/>
                  </a:lnTo>
                  <a:lnTo>
                    <a:pt x="9134" y="2996"/>
                  </a:lnTo>
                  <a:lnTo>
                    <a:pt x="9377" y="3050"/>
                  </a:lnTo>
                  <a:lnTo>
                    <a:pt x="9606" y="3131"/>
                  </a:lnTo>
                  <a:lnTo>
                    <a:pt x="9835" y="3212"/>
                  </a:lnTo>
                  <a:lnTo>
                    <a:pt x="10065" y="3320"/>
                  </a:lnTo>
                  <a:lnTo>
                    <a:pt x="10281" y="3428"/>
                  </a:lnTo>
                  <a:lnTo>
                    <a:pt x="10496" y="3549"/>
                  </a:lnTo>
                  <a:lnTo>
                    <a:pt x="10699" y="3684"/>
                  </a:lnTo>
                  <a:lnTo>
                    <a:pt x="10888" y="3832"/>
                  </a:lnTo>
                  <a:lnTo>
                    <a:pt x="11077" y="3994"/>
                  </a:lnTo>
                  <a:lnTo>
                    <a:pt x="11265" y="4170"/>
                  </a:lnTo>
                  <a:lnTo>
                    <a:pt x="11427" y="4358"/>
                  </a:lnTo>
                  <a:lnTo>
                    <a:pt x="11603" y="4547"/>
                  </a:lnTo>
                  <a:lnTo>
                    <a:pt x="11751" y="4750"/>
                  </a:lnTo>
                  <a:lnTo>
                    <a:pt x="11899" y="4966"/>
                  </a:lnTo>
                  <a:lnTo>
                    <a:pt x="12034" y="5195"/>
                  </a:lnTo>
                  <a:lnTo>
                    <a:pt x="12169" y="5424"/>
                  </a:lnTo>
                  <a:lnTo>
                    <a:pt x="12291" y="5681"/>
                  </a:lnTo>
                  <a:lnTo>
                    <a:pt x="12399" y="5937"/>
                  </a:lnTo>
                  <a:lnTo>
                    <a:pt x="12507" y="6193"/>
                  </a:lnTo>
                  <a:lnTo>
                    <a:pt x="12588" y="6476"/>
                  </a:lnTo>
                  <a:lnTo>
                    <a:pt x="12668" y="6760"/>
                  </a:lnTo>
                  <a:lnTo>
                    <a:pt x="12749" y="7057"/>
                  </a:lnTo>
                  <a:lnTo>
                    <a:pt x="12803" y="7353"/>
                  </a:lnTo>
                  <a:lnTo>
                    <a:pt x="12857" y="7664"/>
                  </a:lnTo>
                  <a:lnTo>
                    <a:pt x="12898" y="7987"/>
                  </a:lnTo>
                  <a:lnTo>
                    <a:pt x="12925" y="8325"/>
                  </a:lnTo>
                  <a:lnTo>
                    <a:pt x="12938" y="8648"/>
                  </a:lnTo>
                  <a:lnTo>
                    <a:pt x="12952" y="8999"/>
                  </a:lnTo>
                  <a:lnTo>
                    <a:pt x="12938" y="9363"/>
                  </a:lnTo>
                  <a:lnTo>
                    <a:pt x="12925" y="9714"/>
                  </a:lnTo>
                  <a:lnTo>
                    <a:pt x="12898" y="10051"/>
                  </a:lnTo>
                  <a:lnTo>
                    <a:pt x="12844" y="10375"/>
                  </a:lnTo>
                  <a:lnTo>
                    <a:pt x="12790" y="10699"/>
                  </a:lnTo>
                  <a:lnTo>
                    <a:pt x="12722" y="11009"/>
                  </a:lnTo>
                  <a:lnTo>
                    <a:pt x="12641" y="11306"/>
                  </a:lnTo>
                  <a:lnTo>
                    <a:pt x="12561" y="11589"/>
                  </a:lnTo>
                  <a:lnTo>
                    <a:pt x="12466" y="11873"/>
                  </a:lnTo>
                  <a:lnTo>
                    <a:pt x="12345" y="12129"/>
                  </a:lnTo>
                  <a:lnTo>
                    <a:pt x="12237" y="12385"/>
                  </a:lnTo>
                  <a:lnTo>
                    <a:pt x="12102" y="12628"/>
                  </a:lnTo>
                  <a:lnTo>
                    <a:pt x="11967" y="12871"/>
                  </a:lnTo>
                  <a:lnTo>
                    <a:pt x="11819" y="13087"/>
                  </a:lnTo>
                  <a:lnTo>
                    <a:pt x="11657" y="13303"/>
                  </a:lnTo>
                  <a:lnTo>
                    <a:pt x="11495" y="13505"/>
                  </a:lnTo>
                  <a:lnTo>
                    <a:pt x="11319" y="13680"/>
                  </a:lnTo>
                  <a:lnTo>
                    <a:pt x="11144" y="13869"/>
                  </a:lnTo>
                  <a:lnTo>
                    <a:pt x="10955" y="14031"/>
                  </a:lnTo>
                  <a:lnTo>
                    <a:pt x="10766" y="14180"/>
                  </a:lnTo>
                  <a:lnTo>
                    <a:pt x="10564" y="14328"/>
                  </a:lnTo>
                  <a:lnTo>
                    <a:pt x="10362" y="14449"/>
                  </a:lnTo>
                  <a:lnTo>
                    <a:pt x="10146" y="14571"/>
                  </a:lnTo>
                  <a:lnTo>
                    <a:pt x="9930" y="14679"/>
                  </a:lnTo>
                  <a:lnTo>
                    <a:pt x="9701" y="14773"/>
                  </a:lnTo>
                  <a:lnTo>
                    <a:pt x="9471" y="14854"/>
                  </a:lnTo>
                  <a:lnTo>
                    <a:pt x="9242" y="14922"/>
                  </a:lnTo>
                  <a:lnTo>
                    <a:pt x="8999" y="14976"/>
                  </a:lnTo>
                  <a:lnTo>
                    <a:pt x="8770" y="15030"/>
                  </a:lnTo>
                  <a:lnTo>
                    <a:pt x="8513" y="15057"/>
                  </a:lnTo>
                  <a:lnTo>
                    <a:pt x="8271" y="15084"/>
                  </a:lnTo>
                  <a:lnTo>
                    <a:pt x="8014" y="15084"/>
                  </a:lnTo>
                  <a:lnTo>
                    <a:pt x="7731" y="15070"/>
                  </a:lnTo>
                  <a:lnTo>
                    <a:pt x="7448" y="15043"/>
                  </a:lnTo>
                  <a:lnTo>
                    <a:pt x="7178" y="15003"/>
                  </a:lnTo>
                  <a:lnTo>
                    <a:pt x="6908" y="14949"/>
                  </a:lnTo>
                  <a:lnTo>
                    <a:pt x="6652" y="14868"/>
                  </a:lnTo>
                  <a:lnTo>
                    <a:pt x="6409" y="14787"/>
                  </a:lnTo>
                  <a:lnTo>
                    <a:pt x="6166" y="14679"/>
                  </a:lnTo>
                  <a:lnTo>
                    <a:pt x="5937" y="14571"/>
                  </a:lnTo>
                  <a:lnTo>
                    <a:pt x="5721" y="14436"/>
                  </a:lnTo>
                  <a:lnTo>
                    <a:pt x="5505" y="14288"/>
                  </a:lnTo>
                  <a:lnTo>
                    <a:pt x="5303" y="14139"/>
                  </a:lnTo>
                  <a:lnTo>
                    <a:pt x="5114" y="13977"/>
                  </a:lnTo>
                  <a:lnTo>
                    <a:pt x="4925" y="13788"/>
                  </a:lnTo>
                  <a:lnTo>
                    <a:pt x="4749" y="13600"/>
                  </a:lnTo>
                  <a:lnTo>
                    <a:pt x="4588" y="13411"/>
                  </a:lnTo>
                  <a:lnTo>
                    <a:pt x="4426" y="13195"/>
                  </a:lnTo>
                  <a:lnTo>
                    <a:pt x="4277" y="12979"/>
                  </a:lnTo>
                  <a:lnTo>
                    <a:pt x="4142" y="12763"/>
                  </a:lnTo>
                  <a:lnTo>
                    <a:pt x="4007" y="12520"/>
                  </a:lnTo>
                  <a:lnTo>
                    <a:pt x="3886" y="12291"/>
                  </a:lnTo>
                  <a:lnTo>
                    <a:pt x="3778" y="12035"/>
                  </a:lnTo>
                  <a:lnTo>
                    <a:pt x="3684" y="11778"/>
                  </a:lnTo>
                  <a:lnTo>
                    <a:pt x="3589" y="11522"/>
                  </a:lnTo>
                  <a:lnTo>
                    <a:pt x="3508" y="11266"/>
                  </a:lnTo>
                  <a:lnTo>
                    <a:pt x="3427" y="10996"/>
                  </a:lnTo>
                  <a:lnTo>
                    <a:pt x="3373" y="10726"/>
                  </a:lnTo>
                  <a:lnTo>
                    <a:pt x="3319" y="10443"/>
                  </a:lnTo>
                  <a:lnTo>
                    <a:pt x="3265" y="10173"/>
                  </a:lnTo>
                  <a:lnTo>
                    <a:pt x="3239" y="9890"/>
                  </a:lnTo>
                  <a:lnTo>
                    <a:pt x="3212" y="9606"/>
                  </a:lnTo>
                  <a:lnTo>
                    <a:pt x="3198" y="9323"/>
                  </a:lnTo>
                  <a:lnTo>
                    <a:pt x="3198" y="9040"/>
                  </a:lnTo>
                  <a:lnTo>
                    <a:pt x="3198" y="8635"/>
                  </a:lnTo>
                  <a:lnTo>
                    <a:pt x="3225" y="8244"/>
                  </a:lnTo>
                  <a:lnTo>
                    <a:pt x="3252" y="7880"/>
                  </a:lnTo>
                  <a:lnTo>
                    <a:pt x="3292" y="7515"/>
                  </a:lnTo>
                  <a:lnTo>
                    <a:pt x="3360" y="7178"/>
                  </a:lnTo>
                  <a:lnTo>
                    <a:pt x="3427" y="6841"/>
                  </a:lnTo>
                  <a:lnTo>
                    <a:pt x="3508" y="6530"/>
                  </a:lnTo>
                  <a:lnTo>
                    <a:pt x="3603" y="6234"/>
                  </a:lnTo>
                  <a:lnTo>
                    <a:pt x="3697" y="5950"/>
                  </a:lnTo>
                  <a:lnTo>
                    <a:pt x="3819" y="5667"/>
                  </a:lnTo>
                  <a:lnTo>
                    <a:pt x="3940" y="5411"/>
                  </a:lnTo>
                  <a:lnTo>
                    <a:pt x="4075" y="5168"/>
                  </a:lnTo>
                  <a:lnTo>
                    <a:pt x="4210" y="4939"/>
                  </a:lnTo>
                  <a:lnTo>
                    <a:pt x="4372" y="4723"/>
                  </a:lnTo>
                  <a:lnTo>
                    <a:pt x="4520" y="4507"/>
                  </a:lnTo>
                  <a:lnTo>
                    <a:pt x="4696" y="4318"/>
                  </a:lnTo>
                  <a:lnTo>
                    <a:pt x="4871" y="4143"/>
                  </a:lnTo>
                  <a:lnTo>
                    <a:pt x="5046" y="3967"/>
                  </a:lnTo>
                  <a:lnTo>
                    <a:pt x="5235" y="3819"/>
                  </a:lnTo>
                  <a:lnTo>
                    <a:pt x="5424" y="3670"/>
                  </a:lnTo>
                  <a:lnTo>
                    <a:pt x="5626" y="3549"/>
                  </a:lnTo>
                  <a:lnTo>
                    <a:pt x="5829" y="3428"/>
                  </a:lnTo>
                  <a:lnTo>
                    <a:pt x="6045" y="3320"/>
                  </a:lnTo>
                  <a:lnTo>
                    <a:pt x="6260" y="3225"/>
                  </a:lnTo>
                  <a:lnTo>
                    <a:pt x="6476" y="3144"/>
                  </a:lnTo>
                  <a:lnTo>
                    <a:pt x="6706" y="3077"/>
                  </a:lnTo>
                  <a:lnTo>
                    <a:pt x="6935" y="3009"/>
                  </a:lnTo>
                  <a:lnTo>
                    <a:pt x="7164" y="2969"/>
                  </a:lnTo>
                  <a:lnTo>
                    <a:pt x="7394" y="2928"/>
                  </a:lnTo>
                  <a:lnTo>
                    <a:pt x="7623" y="2901"/>
                  </a:lnTo>
                  <a:lnTo>
                    <a:pt x="7866" y="2888"/>
                  </a:lnTo>
                  <a:close/>
                  <a:moveTo>
                    <a:pt x="8770" y="1"/>
                  </a:moveTo>
                  <a:lnTo>
                    <a:pt x="8378" y="14"/>
                  </a:lnTo>
                  <a:lnTo>
                    <a:pt x="8001" y="41"/>
                  </a:lnTo>
                  <a:lnTo>
                    <a:pt x="7636" y="82"/>
                  </a:lnTo>
                  <a:lnTo>
                    <a:pt x="7286" y="149"/>
                  </a:lnTo>
                  <a:lnTo>
                    <a:pt x="6948" y="217"/>
                  </a:lnTo>
                  <a:lnTo>
                    <a:pt x="6638" y="311"/>
                  </a:lnTo>
                  <a:lnTo>
                    <a:pt x="6341" y="406"/>
                  </a:lnTo>
                  <a:lnTo>
                    <a:pt x="6058" y="514"/>
                  </a:lnTo>
                  <a:lnTo>
                    <a:pt x="5788" y="635"/>
                  </a:lnTo>
                  <a:lnTo>
                    <a:pt x="5532" y="770"/>
                  </a:lnTo>
                  <a:lnTo>
                    <a:pt x="5289" y="905"/>
                  </a:lnTo>
                  <a:lnTo>
                    <a:pt x="5060" y="1040"/>
                  </a:lnTo>
                  <a:lnTo>
                    <a:pt x="4844" y="1188"/>
                  </a:lnTo>
                  <a:lnTo>
                    <a:pt x="4642" y="1337"/>
                  </a:lnTo>
                  <a:lnTo>
                    <a:pt x="4453" y="1485"/>
                  </a:lnTo>
                  <a:lnTo>
                    <a:pt x="4277" y="1647"/>
                  </a:lnTo>
                  <a:lnTo>
                    <a:pt x="4115" y="1795"/>
                  </a:lnTo>
                  <a:lnTo>
                    <a:pt x="3967" y="1944"/>
                  </a:lnTo>
                  <a:lnTo>
                    <a:pt x="3697" y="2240"/>
                  </a:lnTo>
                  <a:lnTo>
                    <a:pt x="3481" y="2524"/>
                  </a:lnTo>
                  <a:lnTo>
                    <a:pt x="3306" y="2767"/>
                  </a:lnTo>
                  <a:lnTo>
                    <a:pt x="3171" y="2982"/>
                  </a:lnTo>
                  <a:lnTo>
                    <a:pt x="3090" y="3144"/>
                  </a:lnTo>
                  <a:lnTo>
                    <a:pt x="3009" y="3279"/>
                  </a:lnTo>
                  <a:lnTo>
                    <a:pt x="2942" y="3279"/>
                  </a:lnTo>
                  <a:lnTo>
                    <a:pt x="2982" y="3063"/>
                  </a:lnTo>
                  <a:lnTo>
                    <a:pt x="2996" y="2834"/>
                  </a:lnTo>
                  <a:lnTo>
                    <a:pt x="3009" y="2605"/>
                  </a:lnTo>
                  <a:lnTo>
                    <a:pt x="3009" y="2375"/>
                  </a:lnTo>
                  <a:lnTo>
                    <a:pt x="3009" y="1364"/>
                  </a:lnTo>
                  <a:lnTo>
                    <a:pt x="3009" y="1256"/>
                  </a:lnTo>
                  <a:lnTo>
                    <a:pt x="2996" y="1161"/>
                  </a:lnTo>
                  <a:lnTo>
                    <a:pt x="2969" y="1067"/>
                  </a:lnTo>
                  <a:lnTo>
                    <a:pt x="2942" y="972"/>
                  </a:lnTo>
                  <a:lnTo>
                    <a:pt x="2901" y="891"/>
                  </a:lnTo>
                  <a:lnTo>
                    <a:pt x="2861" y="810"/>
                  </a:lnTo>
                  <a:lnTo>
                    <a:pt x="2807" y="743"/>
                  </a:lnTo>
                  <a:lnTo>
                    <a:pt x="2739" y="676"/>
                  </a:lnTo>
                  <a:lnTo>
                    <a:pt x="2658" y="622"/>
                  </a:lnTo>
                  <a:lnTo>
                    <a:pt x="2577" y="568"/>
                  </a:lnTo>
                  <a:lnTo>
                    <a:pt x="2483" y="514"/>
                  </a:lnTo>
                  <a:lnTo>
                    <a:pt x="2389" y="487"/>
                  </a:lnTo>
                  <a:lnTo>
                    <a:pt x="2281" y="460"/>
                  </a:lnTo>
                  <a:lnTo>
                    <a:pt x="2159" y="433"/>
                  </a:lnTo>
                  <a:lnTo>
                    <a:pt x="2038" y="419"/>
                  </a:lnTo>
                  <a:lnTo>
                    <a:pt x="986" y="419"/>
                  </a:lnTo>
                  <a:lnTo>
                    <a:pt x="864" y="433"/>
                  </a:lnTo>
                  <a:lnTo>
                    <a:pt x="743" y="460"/>
                  </a:lnTo>
                  <a:lnTo>
                    <a:pt x="635" y="487"/>
                  </a:lnTo>
                  <a:lnTo>
                    <a:pt x="527" y="527"/>
                  </a:lnTo>
                  <a:lnTo>
                    <a:pt x="446" y="568"/>
                  </a:lnTo>
                  <a:lnTo>
                    <a:pt x="365" y="635"/>
                  </a:lnTo>
                  <a:lnTo>
                    <a:pt x="284" y="689"/>
                  </a:lnTo>
                  <a:lnTo>
                    <a:pt x="217" y="770"/>
                  </a:lnTo>
                  <a:lnTo>
                    <a:pt x="163" y="851"/>
                  </a:lnTo>
                  <a:lnTo>
                    <a:pt x="122" y="945"/>
                  </a:lnTo>
                  <a:lnTo>
                    <a:pt x="82" y="1040"/>
                  </a:lnTo>
                  <a:lnTo>
                    <a:pt x="41" y="1148"/>
                  </a:lnTo>
                  <a:lnTo>
                    <a:pt x="28" y="1269"/>
                  </a:lnTo>
                  <a:lnTo>
                    <a:pt x="14" y="1391"/>
                  </a:lnTo>
                  <a:lnTo>
                    <a:pt x="1" y="1525"/>
                  </a:lnTo>
                  <a:lnTo>
                    <a:pt x="1" y="23164"/>
                  </a:lnTo>
                  <a:lnTo>
                    <a:pt x="14" y="23299"/>
                  </a:lnTo>
                  <a:lnTo>
                    <a:pt x="28" y="23421"/>
                  </a:lnTo>
                  <a:lnTo>
                    <a:pt x="41" y="23542"/>
                  </a:lnTo>
                  <a:lnTo>
                    <a:pt x="82" y="23650"/>
                  </a:lnTo>
                  <a:lnTo>
                    <a:pt x="122" y="23758"/>
                  </a:lnTo>
                  <a:lnTo>
                    <a:pt x="163" y="23839"/>
                  </a:lnTo>
                  <a:lnTo>
                    <a:pt x="217" y="23920"/>
                  </a:lnTo>
                  <a:lnTo>
                    <a:pt x="284" y="24001"/>
                  </a:lnTo>
                  <a:lnTo>
                    <a:pt x="365" y="24068"/>
                  </a:lnTo>
                  <a:lnTo>
                    <a:pt x="446" y="24122"/>
                  </a:lnTo>
                  <a:lnTo>
                    <a:pt x="527" y="24176"/>
                  </a:lnTo>
                  <a:lnTo>
                    <a:pt x="635" y="24203"/>
                  </a:lnTo>
                  <a:lnTo>
                    <a:pt x="743" y="24244"/>
                  </a:lnTo>
                  <a:lnTo>
                    <a:pt x="864" y="24257"/>
                  </a:lnTo>
                  <a:lnTo>
                    <a:pt x="986" y="24271"/>
                  </a:lnTo>
                  <a:lnTo>
                    <a:pt x="1120" y="24284"/>
                  </a:lnTo>
                  <a:lnTo>
                    <a:pt x="2173" y="24284"/>
                  </a:lnTo>
                  <a:lnTo>
                    <a:pt x="2308" y="24271"/>
                  </a:lnTo>
                  <a:lnTo>
                    <a:pt x="2429" y="24257"/>
                  </a:lnTo>
                  <a:lnTo>
                    <a:pt x="2537" y="24244"/>
                  </a:lnTo>
                  <a:lnTo>
                    <a:pt x="2645" y="24203"/>
                  </a:lnTo>
                  <a:lnTo>
                    <a:pt x="2739" y="24176"/>
                  </a:lnTo>
                  <a:lnTo>
                    <a:pt x="2834" y="24122"/>
                  </a:lnTo>
                  <a:lnTo>
                    <a:pt x="2915" y="24068"/>
                  </a:lnTo>
                  <a:lnTo>
                    <a:pt x="2982" y="24001"/>
                  </a:lnTo>
                  <a:lnTo>
                    <a:pt x="3050" y="23920"/>
                  </a:lnTo>
                  <a:lnTo>
                    <a:pt x="3104" y="23839"/>
                  </a:lnTo>
                  <a:lnTo>
                    <a:pt x="3158" y="23758"/>
                  </a:lnTo>
                  <a:lnTo>
                    <a:pt x="3185" y="23650"/>
                  </a:lnTo>
                  <a:lnTo>
                    <a:pt x="3225" y="23542"/>
                  </a:lnTo>
                  <a:lnTo>
                    <a:pt x="3239" y="23421"/>
                  </a:lnTo>
                  <a:lnTo>
                    <a:pt x="3252" y="23299"/>
                  </a:lnTo>
                  <a:lnTo>
                    <a:pt x="3265" y="23164"/>
                  </a:lnTo>
                  <a:lnTo>
                    <a:pt x="3265" y="16379"/>
                  </a:lnTo>
                  <a:lnTo>
                    <a:pt x="3252" y="16001"/>
                  </a:lnTo>
                  <a:lnTo>
                    <a:pt x="3239" y="15623"/>
                  </a:lnTo>
                  <a:lnTo>
                    <a:pt x="3212" y="15259"/>
                  </a:lnTo>
                  <a:lnTo>
                    <a:pt x="3158" y="14881"/>
                  </a:lnTo>
                  <a:lnTo>
                    <a:pt x="3225" y="14881"/>
                  </a:lnTo>
                  <a:lnTo>
                    <a:pt x="3427" y="15232"/>
                  </a:lnTo>
                  <a:lnTo>
                    <a:pt x="3657" y="15569"/>
                  </a:lnTo>
                  <a:lnTo>
                    <a:pt x="3913" y="15879"/>
                  </a:lnTo>
                  <a:lnTo>
                    <a:pt x="4183" y="16176"/>
                  </a:lnTo>
                  <a:lnTo>
                    <a:pt x="4480" y="16446"/>
                  </a:lnTo>
                  <a:lnTo>
                    <a:pt x="4776" y="16702"/>
                  </a:lnTo>
                  <a:lnTo>
                    <a:pt x="5114" y="16932"/>
                  </a:lnTo>
                  <a:lnTo>
                    <a:pt x="5451" y="17148"/>
                  </a:lnTo>
                  <a:lnTo>
                    <a:pt x="5815" y="17336"/>
                  </a:lnTo>
                  <a:lnTo>
                    <a:pt x="6179" y="17498"/>
                  </a:lnTo>
                  <a:lnTo>
                    <a:pt x="6557" y="17633"/>
                  </a:lnTo>
                  <a:lnTo>
                    <a:pt x="6935" y="17741"/>
                  </a:lnTo>
                  <a:lnTo>
                    <a:pt x="7326" y="17822"/>
                  </a:lnTo>
                  <a:lnTo>
                    <a:pt x="7731" y="17890"/>
                  </a:lnTo>
                  <a:lnTo>
                    <a:pt x="8122" y="17917"/>
                  </a:lnTo>
                  <a:lnTo>
                    <a:pt x="8527" y="17917"/>
                  </a:lnTo>
                  <a:lnTo>
                    <a:pt x="8945" y="17903"/>
                  </a:lnTo>
                  <a:lnTo>
                    <a:pt x="9350" y="17876"/>
                  </a:lnTo>
                  <a:lnTo>
                    <a:pt x="9754" y="17822"/>
                  </a:lnTo>
                  <a:lnTo>
                    <a:pt x="10146" y="17755"/>
                  </a:lnTo>
                  <a:lnTo>
                    <a:pt x="10523" y="17660"/>
                  </a:lnTo>
                  <a:lnTo>
                    <a:pt x="10901" y="17552"/>
                  </a:lnTo>
                  <a:lnTo>
                    <a:pt x="11265" y="17431"/>
                  </a:lnTo>
                  <a:lnTo>
                    <a:pt x="11616" y="17282"/>
                  </a:lnTo>
                  <a:lnTo>
                    <a:pt x="11967" y="17121"/>
                  </a:lnTo>
                  <a:lnTo>
                    <a:pt x="12304" y="16932"/>
                  </a:lnTo>
                  <a:lnTo>
                    <a:pt x="12628" y="16729"/>
                  </a:lnTo>
                  <a:lnTo>
                    <a:pt x="12938" y="16514"/>
                  </a:lnTo>
                  <a:lnTo>
                    <a:pt x="13249" y="16284"/>
                  </a:lnTo>
                  <a:lnTo>
                    <a:pt x="13532" y="16028"/>
                  </a:lnTo>
                  <a:lnTo>
                    <a:pt x="13815" y="15772"/>
                  </a:lnTo>
                  <a:lnTo>
                    <a:pt x="14071" y="15475"/>
                  </a:lnTo>
                  <a:lnTo>
                    <a:pt x="14328" y="15178"/>
                  </a:lnTo>
                  <a:lnTo>
                    <a:pt x="14557" y="14868"/>
                  </a:lnTo>
                  <a:lnTo>
                    <a:pt x="14786" y="14530"/>
                  </a:lnTo>
                  <a:lnTo>
                    <a:pt x="15002" y="14193"/>
                  </a:lnTo>
                  <a:lnTo>
                    <a:pt x="15191" y="13829"/>
                  </a:lnTo>
                  <a:lnTo>
                    <a:pt x="15380" y="13451"/>
                  </a:lnTo>
                  <a:lnTo>
                    <a:pt x="15542" y="13060"/>
                  </a:lnTo>
                  <a:lnTo>
                    <a:pt x="15690" y="12655"/>
                  </a:lnTo>
                  <a:lnTo>
                    <a:pt x="15825" y="12237"/>
                  </a:lnTo>
                  <a:lnTo>
                    <a:pt x="15933" y="11805"/>
                  </a:lnTo>
                  <a:lnTo>
                    <a:pt x="16041" y="11374"/>
                  </a:lnTo>
                  <a:lnTo>
                    <a:pt x="16122" y="10915"/>
                  </a:lnTo>
                  <a:lnTo>
                    <a:pt x="16190" y="10443"/>
                  </a:lnTo>
                  <a:lnTo>
                    <a:pt x="16230" y="9957"/>
                  </a:lnTo>
                  <a:lnTo>
                    <a:pt x="16257" y="9471"/>
                  </a:lnTo>
                  <a:lnTo>
                    <a:pt x="16270" y="8959"/>
                  </a:lnTo>
                  <a:lnTo>
                    <a:pt x="16257" y="8473"/>
                  </a:lnTo>
                  <a:lnTo>
                    <a:pt x="16243" y="7987"/>
                  </a:lnTo>
                  <a:lnTo>
                    <a:pt x="16190" y="7515"/>
                  </a:lnTo>
                  <a:lnTo>
                    <a:pt x="16136" y="7057"/>
                  </a:lnTo>
                  <a:lnTo>
                    <a:pt x="16068" y="6598"/>
                  </a:lnTo>
                  <a:lnTo>
                    <a:pt x="15974" y="6166"/>
                  </a:lnTo>
                  <a:lnTo>
                    <a:pt x="15866" y="5734"/>
                  </a:lnTo>
                  <a:lnTo>
                    <a:pt x="15744" y="5316"/>
                  </a:lnTo>
                  <a:lnTo>
                    <a:pt x="15609" y="4925"/>
                  </a:lnTo>
                  <a:lnTo>
                    <a:pt x="15461" y="4534"/>
                  </a:lnTo>
                  <a:lnTo>
                    <a:pt x="15286" y="4156"/>
                  </a:lnTo>
                  <a:lnTo>
                    <a:pt x="15110" y="3792"/>
                  </a:lnTo>
                  <a:lnTo>
                    <a:pt x="14908" y="3441"/>
                  </a:lnTo>
                  <a:lnTo>
                    <a:pt x="14706" y="3117"/>
                  </a:lnTo>
                  <a:lnTo>
                    <a:pt x="14476" y="2794"/>
                  </a:lnTo>
                  <a:lnTo>
                    <a:pt x="14247" y="2497"/>
                  </a:lnTo>
                  <a:lnTo>
                    <a:pt x="13991" y="2200"/>
                  </a:lnTo>
                  <a:lnTo>
                    <a:pt x="13734" y="1930"/>
                  </a:lnTo>
                  <a:lnTo>
                    <a:pt x="13451" y="1674"/>
                  </a:lnTo>
                  <a:lnTo>
                    <a:pt x="13168" y="1444"/>
                  </a:lnTo>
                  <a:lnTo>
                    <a:pt x="12857" y="1215"/>
                  </a:lnTo>
                  <a:lnTo>
                    <a:pt x="12547" y="1013"/>
                  </a:lnTo>
                  <a:lnTo>
                    <a:pt x="12223" y="824"/>
                  </a:lnTo>
                  <a:lnTo>
                    <a:pt x="11873" y="662"/>
                  </a:lnTo>
                  <a:lnTo>
                    <a:pt x="11535" y="500"/>
                  </a:lnTo>
                  <a:lnTo>
                    <a:pt x="11171" y="379"/>
                  </a:lnTo>
                  <a:lnTo>
                    <a:pt x="10793" y="257"/>
                  </a:lnTo>
                  <a:lnTo>
                    <a:pt x="10416" y="176"/>
                  </a:lnTo>
                  <a:lnTo>
                    <a:pt x="10011" y="95"/>
                  </a:lnTo>
                  <a:lnTo>
                    <a:pt x="9606" y="41"/>
                  </a:lnTo>
                  <a:lnTo>
                    <a:pt x="9188" y="14"/>
                  </a:lnTo>
                  <a:lnTo>
                    <a:pt x="877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0" name="Google Shape;2130;p183"/>
            <p:cNvSpPr/>
            <p:nvPr/>
          </p:nvSpPr>
          <p:spPr>
            <a:xfrm>
              <a:off x="559040" y="609347"/>
              <a:ext cx="117192" cy="169934"/>
            </a:xfrm>
            <a:custGeom>
              <a:rect b="b" l="l" r="r" t="t"/>
              <a:pathLst>
                <a:path extrusionOk="0" h="24285" w="16271">
                  <a:moveTo>
                    <a:pt x="8365" y="2888"/>
                  </a:moveTo>
                  <a:lnTo>
                    <a:pt x="8621" y="2915"/>
                  </a:lnTo>
                  <a:lnTo>
                    <a:pt x="8877" y="2942"/>
                  </a:lnTo>
                  <a:lnTo>
                    <a:pt x="9134" y="2996"/>
                  </a:lnTo>
                  <a:lnTo>
                    <a:pt x="9376" y="3050"/>
                  </a:lnTo>
                  <a:lnTo>
                    <a:pt x="9606" y="3131"/>
                  </a:lnTo>
                  <a:lnTo>
                    <a:pt x="9835" y="3212"/>
                  </a:lnTo>
                  <a:lnTo>
                    <a:pt x="10064" y="3320"/>
                  </a:lnTo>
                  <a:lnTo>
                    <a:pt x="10280" y="3428"/>
                  </a:lnTo>
                  <a:lnTo>
                    <a:pt x="10483" y="3549"/>
                  </a:lnTo>
                  <a:lnTo>
                    <a:pt x="10685" y="3684"/>
                  </a:lnTo>
                  <a:lnTo>
                    <a:pt x="10887" y="3832"/>
                  </a:lnTo>
                  <a:lnTo>
                    <a:pt x="11076" y="3994"/>
                  </a:lnTo>
                  <a:lnTo>
                    <a:pt x="11252" y="4170"/>
                  </a:lnTo>
                  <a:lnTo>
                    <a:pt x="11427" y="4358"/>
                  </a:lnTo>
                  <a:lnTo>
                    <a:pt x="11589" y="4547"/>
                  </a:lnTo>
                  <a:lnTo>
                    <a:pt x="11751" y="4750"/>
                  </a:lnTo>
                  <a:lnTo>
                    <a:pt x="11899" y="4966"/>
                  </a:lnTo>
                  <a:lnTo>
                    <a:pt x="12034" y="5195"/>
                  </a:lnTo>
                  <a:lnTo>
                    <a:pt x="12169" y="5424"/>
                  </a:lnTo>
                  <a:lnTo>
                    <a:pt x="12290" y="5681"/>
                  </a:lnTo>
                  <a:lnTo>
                    <a:pt x="12398" y="5937"/>
                  </a:lnTo>
                  <a:lnTo>
                    <a:pt x="12493" y="6193"/>
                  </a:lnTo>
                  <a:lnTo>
                    <a:pt x="12587" y="6476"/>
                  </a:lnTo>
                  <a:lnTo>
                    <a:pt x="12668" y="6760"/>
                  </a:lnTo>
                  <a:lnTo>
                    <a:pt x="12749" y="7057"/>
                  </a:lnTo>
                  <a:lnTo>
                    <a:pt x="12803" y="7353"/>
                  </a:lnTo>
                  <a:lnTo>
                    <a:pt x="12857" y="7664"/>
                  </a:lnTo>
                  <a:lnTo>
                    <a:pt x="12897" y="7987"/>
                  </a:lnTo>
                  <a:lnTo>
                    <a:pt x="12924" y="8325"/>
                  </a:lnTo>
                  <a:lnTo>
                    <a:pt x="12938" y="8648"/>
                  </a:lnTo>
                  <a:lnTo>
                    <a:pt x="12951" y="8999"/>
                  </a:lnTo>
                  <a:lnTo>
                    <a:pt x="12938" y="9363"/>
                  </a:lnTo>
                  <a:lnTo>
                    <a:pt x="12924" y="9714"/>
                  </a:lnTo>
                  <a:lnTo>
                    <a:pt x="12884" y="10051"/>
                  </a:lnTo>
                  <a:lnTo>
                    <a:pt x="12843" y="10375"/>
                  </a:lnTo>
                  <a:lnTo>
                    <a:pt x="12789" y="10699"/>
                  </a:lnTo>
                  <a:lnTo>
                    <a:pt x="12722" y="11009"/>
                  </a:lnTo>
                  <a:lnTo>
                    <a:pt x="12641" y="11306"/>
                  </a:lnTo>
                  <a:lnTo>
                    <a:pt x="12560" y="11589"/>
                  </a:lnTo>
                  <a:lnTo>
                    <a:pt x="12452" y="11873"/>
                  </a:lnTo>
                  <a:lnTo>
                    <a:pt x="12344" y="12129"/>
                  </a:lnTo>
                  <a:lnTo>
                    <a:pt x="12223" y="12385"/>
                  </a:lnTo>
                  <a:lnTo>
                    <a:pt x="12101" y="12628"/>
                  </a:lnTo>
                  <a:lnTo>
                    <a:pt x="11953" y="12871"/>
                  </a:lnTo>
                  <a:lnTo>
                    <a:pt x="11818" y="13087"/>
                  </a:lnTo>
                  <a:lnTo>
                    <a:pt x="11656" y="13303"/>
                  </a:lnTo>
                  <a:lnTo>
                    <a:pt x="11494" y="13505"/>
                  </a:lnTo>
                  <a:lnTo>
                    <a:pt x="11319" y="13680"/>
                  </a:lnTo>
                  <a:lnTo>
                    <a:pt x="11144" y="13869"/>
                  </a:lnTo>
                  <a:lnTo>
                    <a:pt x="10955" y="14031"/>
                  </a:lnTo>
                  <a:lnTo>
                    <a:pt x="10766" y="14180"/>
                  </a:lnTo>
                  <a:lnTo>
                    <a:pt x="10564" y="14328"/>
                  </a:lnTo>
                  <a:lnTo>
                    <a:pt x="10361" y="14449"/>
                  </a:lnTo>
                  <a:lnTo>
                    <a:pt x="10145" y="14571"/>
                  </a:lnTo>
                  <a:lnTo>
                    <a:pt x="9929" y="14679"/>
                  </a:lnTo>
                  <a:lnTo>
                    <a:pt x="9700" y="14773"/>
                  </a:lnTo>
                  <a:lnTo>
                    <a:pt x="9471" y="14854"/>
                  </a:lnTo>
                  <a:lnTo>
                    <a:pt x="9241" y="14922"/>
                  </a:lnTo>
                  <a:lnTo>
                    <a:pt x="8999" y="14976"/>
                  </a:lnTo>
                  <a:lnTo>
                    <a:pt x="8756" y="15030"/>
                  </a:lnTo>
                  <a:lnTo>
                    <a:pt x="8513" y="15057"/>
                  </a:lnTo>
                  <a:lnTo>
                    <a:pt x="8270" y="15084"/>
                  </a:lnTo>
                  <a:lnTo>
                    <a:pt x="8014" y="15084"/>
                  </a:lnTo>
                  <a:lnTo>
                    <a:pt x="7731" y="15070"/>
                  </a:lnTo>
                  <a:lnTo>
                    <a:pt x="7447" y="15043"/>
                  </a:lnTo>
                  <a:lnTo>
                    <a:pt x="7164" y="15003"/>
                  </a:lnTo>
                  <a:lnTo>
                    <a:pt x="6908" y="14949"/>
                  </a:lnTo>
                  <a:lnTo>
                    <a:pt x="6651" y="14868"/>
                  </a:lnTo>
                  <a:lnTo>
                    <a:pt x="6408" y="14787"/>
                  </a:lnTo>
                  <a:lnTo>
                    <a:pt x="6166" y="14679"/>
                  </a:lnTo>
                  <a:lnTo>
                    <a:pt x="5936" y="14571"/>
                  </a:lnTo>
                  <a:lnTo>
                    <a:pt x="5707" y="14436"/>
                  </a:lnTo>
                  <a:lnTo>
                    <a:pt x="5505" y="14288"/>
                  </a:lnTo>
                  <a:lnTo>
                    <a:pt x="5302" y="14139"/>
                  </a:lnTo>
                  <a:lnTo>
                    <a:pt x="5100" y="13977"/>
                  </a:lnTo>
                  <a:lnTo>
                    <a:pt x="4924" y="13788"/>
                  </a:lnTo>
                  <a:lnTo>
                    <a:pt x="4749" y="13600"/>
                  </a:lnTo>
                  <a:lnTo>
                    <a:pt x="4574" y="13411"/>
                  </a:lnTo>
                  <a:lnTo>
                    <a:pt x="4425" y="13195"/>
                  </a:lnTo>
                  <a:lnTo>
                    <a:pt x="4263" y="12979"/>
                  </a:lnTo>
                  <a:lnTo>
                    <a:pt x="4129" y="12763"/>
                  </a:lnTo>
                  <a:lnTo>
                    <a:pt x="4007" y="12520"/>
                  </a:lnTo>
                  <a:lnTo>
                    <a:pt x="3886" y="12291"/>
                  </a:lnTo>
                  <a:lnTo>
                    <a:pt x="3764" y="12035"/>
                  </a:lnTo>
                  <a:lnTo>
                    <a:pt x="3670" y="11778"/>
                  </a:lnTo>
                  <a:lnTo>
                    <a:pt x="3575" y="11522"/>
                  </a:lnTo>
                  <a:lnTo>
                    <a:pt x="3494" y="11266"/>
                  </a:lnTo>
                  <a:lnTo>
                    <a:pt x="3414" y="10996"/>
                  </a:lnTo>
                  <a:lnTo>
                    <a:pt x="3346" y="10726"/>
                  </a:lnTo>
                  <a:lnTo>
                    <a:pt x="3292" y="10443"/>
                  </a:lnTo>
                  <a:lnTo>
                    <a:pt x="3252" y="10173"/>
                  </a:lnTo>
                  <a:lnTo>
                    <a:pt x="3211" y="9890"/>
                  </a:lnTo>
                  <a:lnTo>
                    <a:pt x="3184" y="9606"/>
                  </a:lnTo>
                  <a:lnTo>
                    <a:pt x="3171" y="9323"/>
                  </a:lnTo>
                  <a:lnTo>
                    <a:pt x="3171" y="9040"/>
                  </a:lnTo>
                  <a:lnTo>
                    <a:pt x="3171" y="8635"/>
                  </a:lnTo>
                  <a:lnTo>
                    <a:pt x="3198" y="8244"/>
                  </a:lnTo>
                  <a:lnTo>
                    <a:pt x="3225" y="7880"/>
                  </a:lnTo>
                  <a:lnTo>
                    <a:pt x="3279" y="7515"/>
                  </a:lnTo>
                  <a:lnTo>
                    <a:pt x="3333" y="7178"/>
                  </a:lnTo>
                  <a:lnTo>
                    <a:pt x="3400" y="6841"/>
                  </a:lnTo>
                  <a:lnTo>
                    <a:pt x="3481" y="6530"/>
                  </a:lnTo>
                  <a:lnTo>
                    <a:pt x="3575" y="6234"/>
                  </a:lnTo>
                  <a:lnTo>
                    <a:pt x="3683" y="5950"/>
                  </a:lnTo>
                  <a:lnTo>
                    <a:pt x="3791" y="5681"/>
                  </a:lnTo>
                  <a:lnTo>
                    <a:pt x="3913" y="5411"/>
                  </a:lnTo>
                  <a:lnTo>
                    <a:pt x="4048" y="5168"/>
                  </a:lnTo>
                  <a:lnTo>
                    <a:pt x="4196" y="4939"/>
                  </a:lnTo>
                  <a:lnTo>
                    <a:pt x="4344" y="4723"/>
                  </a:lnTo>
                  <a:lnTo>
                    <a:pt x="4506" y="4520"/>
                  </a:lnTo>
                  <a:lnTo>
                    <a:pt x="4668" y="4318"/>
                  </a:lnTo>
                  <a:lnTo>
                    <a:pt x="4844" y="4143"/>
                  </a:lnTo>
                  <a:lnTo>
                    <a:pt x="5032" y="3981"/>
                  </a:lnTo>
                  <a:lnTo>
                    <a:pt x="5221" y="3819"/>
                  </a:lnTo>
                  <a:lnTo>
                    <a:pt x="5410" y="3684"/>
                  </a:lnTo>
                  <a:lnTo>
                    <a:pt x="5612" y="3549"/>
                  </a:lnTo>
                  <a:lnTo>
                    <a:pt x="5815" y="3428"/>
                  </a:lnTo>
                  <a:lnTo>
                    <a:pt x="6031" y="3320"/>
                  </a:lnTo>
                  <a:lnTo>
                    <a:pt x="6247" y="3225"/>
                  </a:lnTo>
                  <a:lnTo>
                    <a:pt x="6462" y="3144"/>
                  </a:lnTo>
                  <a:lnTo>
                    <a:pt x="6692" y="3077"/>
                  </a:lnTo>
                  <a:lnTo>
                    <a:pt x="6921" y="3023"/>
                  </a:lnTo>
                  <a:lnTo>
                    <a:pt x="7150" y="2969"/>
                  </a:lnTo>
                  <a:lnTo>
                    <a:pt x="7380" y="2928"/>
                  </a:lnTo>
                  <a:lnTo>
                    <a:pt x="7623" y="2901"/>
                  </a:lnTo>
                  <a:lnTo>
                    <a:pt x="7865" y="2888"/>
                  </a:lnTo>
                  <a:close/>
                  <a:moveTo>
                    <a:pt x="8769" y="1"/>
                  </a:moveTo>
                  <a:lnTo>
                    <a:pt x="8365" y="14"/>
                  </a:lnTo>
                  <a:lnTo>
                    <a:pt x="7987" y="41"/>
                  </a:lnTo>
                  <a:lnTo>
                    <a:pt x="7623" y="82"/>
                  </a:lnTo>
                  <a:lnTo>
                    <a:pt x="7285" y="149"/>
                  </a:lnTo>
                  <a:lnTo>
                    <a:pt x="6948" y="217"/>
                  </a:lnTo>
                  <a:lnTo>
                    <a:pt x="6638" y="311"/>
                  </a:lnTo>
                  <a:lnTo>
                    <a:pt x="6341" y="406"/>
                  </a:lnTo>
                  <a:lnTo>
                    <a:pt x="6044" y="514"/>
                  </a:lnTo>
                  <a:lnTo>
                    <a:pt x="5774" y="635"/>
                  </a:lnTo>
                  <a:lnTo>
                    <a:pt x="5518" y="770"/>
                  </a:lnTo>
                  <a:lnTo>
                    <a:pt x="5289" y="905"/>
                  </a:lnTo>
                  <a:lnTo>
                    <a:pt x="5059" y="1040"/>
                  </a:lnTo>
                  <a:lnTo>
                    <a:pt x="4844" y="1188"/>
                  </a:lnTo>
                  <a:lnTo>
                    <a:pt x="4641" y="1337"/>
                  </a:lnTo>
                  <a:lnTo>
                    <a:pt x="4452" y="1485"/>
                  </a:lnTo>
                  <a:lnTo>
                    <a:pt x="4277" y="1647"/>
                  </a:lnTo>
                  <a:lnTo>
                    <a:pt x="4115" y="1795"/>
                  </a:lnTo>
                  <a:lnTo>
                    <a:pt x="3967" y="1944"/>
                  </a:lnTo>
                  <a:lnTo>
                    <a:pt x="3697" y="2240"/>
                  </a:lnTo>
                  <a:lnTo>
                    <a:pt x="3481" y="2524"/>
                  </a:lnTo>
                  <a:lnTo>
                    <a:pt x="3306" y="2767"/>
                  </a:lnTo>
                  <a:lnTo>
                    <a:pt x="3171" y="2982"/>
                  </a:lnTo>
                  <a:lnTo>
                    <a:pt x="3076" y="3144"/>
                  </a:lnTo>
                  <a:lnTo>
                    <a:pt x="3009" y="3279"/>
                  </a:lnTo>
                  <a:lnTo>
                    <a:pt x="2941" y="3279"/>
                  </a:lnTo>
                  <a:lnTo>
                    <a:pt x="2968" y="3063"/>
                  </a:lnTo>
                  <a:lnTo>
                    <a:pt x="2995" y="2834"/>
                  </a:lnTo>
                  <a:lnTo>
                    <a:pt x="3009" y="2605"/>
                  </a:lnTo>
                  <a:lnTo>
                    <a:pt x="3009" y="2375"/>
                  </a:lnTo>
                  <a:lnTo>
                    <a:pt x="3009" y="1364"/>
                  </a:lnTo>
                  <a:lnTo>
                    <a:pt x="3009" y="1256"/>
                  </a:lnTo>
                  <a:lnTo>
                    <a:pt x="2995" y="1161"/>
                  </a:lnTo>
                  <a:lnTo>
                    <a:pt x="2968" y="1067"/>
                  </a:lnTo>
                  <a:lnTo>
                    <a:pt x="2941" y="972"/>
                  </a:lnTo>
                  <a:lnTo>
                    <a:pt x="2901" y="891"/>
                  </a:lnTo>
                  <a:lnTo>
                    <a:pt x="2847" y="810"/>
                  </a:lnTo>
                  <a:lnTo>
                    <a:pt x="2793" y="743"/>
                  </a:lnTo>
                  <a:lnTo>
                    <a:pt x="2725" y="676"/>
                  </a:lnTo>
                  <a:lnTo>
                    <a:pt x="2658" y="622"/>
                  </a:lnTo>
                  <a:lnTo>
                    <a:pt x="2577" y="568"/>
                  </a:lnTo>
                  <a:lnTo>
                    <a:pt x="2483" y="514"/>
                  </a:lnTo>
                  <a:lnTo>
                    <a:pt x="2388" y="487"/>
                  </a:lnTo>
                  <a:lnTo>
                    <a:pt x="2280" y="460"/>
                  </a:lnTo>
                  <a:lnTo>
                    <a:pt x="2159" y="433"/>
                  </a:lnTo>
                  <a:lnTo>
                    <a:pt x="2037" y="419"/>
                  </a:lnTo>
                  <a:lnTo>
                    <a:pt x="985" y="419"/>
                  </a:lnTo>
                  <a:lnTo>
                    <a:pt x="850" y="433"/>
                  </a:lnTo>
                  <a:lnTo>
                    <a:pt x="742" y="460"/>
                  </a:lnTo>
                  <a:lnTo>
                    <a:pt x="634" y="487"/>
                  </a:lnTo>
                  <a:lnTo>
                    <a:pt x="527" y="527"/>
                  </a:lnTo>
                  <a:lnTo>
                    <a:pt x="432" y="568"/>
                  </a:lnTo>
                  <a:lnTo>
                    <a:pt x="351" y="635"/>
                  </a:lnTo>
                  <a:lnTo>
                    <a:pt x="284" y="689"/>
                  </a:lnTo>
                  <a:lnTo>
                    <a:pt x="216" y="770"/>
                  </a:lnTo>
                  <a:lnTo>
                    <a:pt x="162" y="851"/>
                  </a:lnTo>
                  <a:lnTo>
                    <a:pt x="108" y="945"/>
                  </a:lnTo>
                  <a:lnTo>
                    <a:pt x="68" y="1040"/>
                  </a:lnTo>
                  <a:lnTo>
                    <a:pt x="41" y="1148"/>
                  </a:lnTo>
                  <a:lnTo>
                    <a:pt x="27" y="1269"/>
                  </a:lnTo>
                  <a:lnTo>
                    <a:pt x="14" y="1391"/>
                  </a:lnTo>
                  <a:lnTo>
                    <a:pt x="0" y="1525"/>
                  </a:lnTo>
                  <a:lnTo>
                    <a:pt x="14" y="23164"/>
                  </a:lnTo>
                  <a:lnTo>
                    <a:pt x="14" y="23299"/>
                  </a:lnTo>
                  <a:lnTo>
                    <a:pt x="27" y="23421"/>
                  </a:lnTo>
                  <a:lnTo>
                    <a:pt x="54" y="23542"/>
                  </a:lnTo>
                  <a:lnTo>
                    <a:pt x="81" y="23650"/>
                  </a:lnTo>
                  <a:lnTo>
                    <a:pt x="122" y="23758"/>
                  </a:lnTo>
                  <a:lnTo>
                    <a:pt x="162" y="23839"/>
                  </a:lnTo>
                  <a:lnTo>
                    <a:pt x="230" y="23920"/>
                  </a:lnTo>
                  <a:lnTo>
                    <a:pt x="297" y="24001"/>
                  </a:lnTo>
                  <a:lnTo>
                    <a:pt x="365" y="24068"/>
                  </a:lnTo>
                  <a:lnTo>
                    <a:pt x="446" y="24122"/>
                  </a:lnTo>
                  <a:lnTo>
                    <a:pt x="540" y="24176"/>
                  </a:lnTo>
                  <a:lnTo>
                    <a:pt x="634" y="24203"/>
                  </a:lnTo>
                  <a:lnTo>
                    <a:pt x="742" y="24244"/>
                  </a:lnTo>
                  <a:lnTo>
                    <a:pt x="864" y="24257"/>
                  </a:lnTo>
                  <a:lnTo>
                    <a:pt x="985" y="24271"/>
                  </a:lnTo>
                  <a:lnTo>
                    <a:pt x="1134" y="24284"/>
                  </a:lnTo>
                  <a:lnTo>
                    <a:pt x="2172" y="24284"/>
                  </a:lnTo>
                  <a:lnTo>
                    <a:pt x="2307" y="24271"/>
                  </a:lnTo>
                  <a:lnTo>
                    <a:pt x="2429" y="24257"/>
                  </a:lnTo>
                  <a:lnTo>
                    <a:pt x="2537" y="24244"/>
                  </a:lnTo>
                  <a:lnTo>
                    <a:pt x="2645" y="24203"/>
                  </a:lnTo>
                  <a:lnTo>
                    <a:pt x="2739" y="24176"/>
                  </a:lnTo>
                  <a:lnTo>
                    <a:pt x="2833" y="24122"/>
                  </a:lnTo>
                  <a:lnTo>
                    <a:pt x="2914" y="24068"/>
                  </a:lnTo>
                  <a:lnTo>
                    <a:pt x="2982" y="24001"/>
                  </a:lnTo>
                  <a:lnTo>
                    <a:pt x="3049" y="23920"/>
                  </a:lnTo>
                  <a:lnTo>
                    <a:pt x="3103" y="23839"/>
                  </a:lnTo>
                  <a:lnTo>
                    <a:pt x="3144" y="23758"/>
                  </a:lnTo>
                  <a:lnTo>
                    <a:pt x="3184" y="23650"/>
                  </a:lnTo>
                  <a:lnTo>
                    <a:pt x="3211" y="23542"/>
                  </a:lnTo>
                  <a:lnTo>
                    <a:pt x="3238" y="23421"/>
                  </a:lnTo>
                  <a:lnTo>
                    <a:pt x="3252" y="23299"/>
                  </a:lnTo>
                  <a:lnTo>
                    <a:pt x="3252" y="23164"/>
                  </a:lnTo>
                  <a:lnTo>
                    <a:pt x="3252" y="16379"/>
                  </a:lnTo>
                  <a:lnTo>
                    <a:pt x="3252" y="16001"/>
                  </a:lnTo>
                  <a:lnTo>
                    <a:pt x="3238" y="15623"/>
                  </a:lnTo>
                  <a:lnTo>
                    <a:pt x="3198" y="15259"/>
                  </a:lnTo>
                  <a:lnTo>
                    <a:pt x="3157" y="14881"/>
                  </a:lnTo>
                  <a:lnTo>
                    <a:pt x="3225" y="14881"/>
                  </a:lnTo>
                  <a:lnTo>
                    <a:pt x="3427" y="15232"/>
                  </a:lnTo>
                  <a:lnTo>
                    <a:pt x="3656" y="15569"/>
                  </a:lnTo>
                  <a:lnTo>
                    <a:pt x="3913" y="15879"/>
                  </a:lnTo>
                  <a:lnTo>
                    <a:pt x="4182" y="16176"/>
                  </a:lnTo>
                  <a:lnTo>
                    <a:pt x="4466" y="16446"/>
                  </a:lnTo>
                  <a:lnTo>
                    <a:pt x="4776" y="16702"/>
                  </a:lnTo>
                  <a:lnTo>
                    <a:pt x="5100" y="16932"/>
                  </a:lnTo>
                  <a:lnTo>
                    <a:pt x="5451" y="17148"/>
                  </a:lnTo>
                  <a:lnTo>
                    <a:pt x="5801" y="17336"/>
                  </a:lnTo>
                  <a:lnTo>
                    <a:pt x="6179" y="17498"/>
                  </a:lnTo>
                  <a:lnTo>
                    <a:pt x="6543" y="17633"/>
                  </a:lnTo>
                  <a:lnTo>
                    <a:pt x="6935" y="17741"/>
                  </a:lnTo>
                  <a:lnTo>
                    <a:pt x="7326" y="17822"/>
                  </a:lnTo>
                  <a:lnTo>
                    <a:pt x="7717" y="17890"/>
                  </a:lnTo>
                  <a:lnTo>
                    <a:pt x="8122" y="17917"/>
                  </a:lnTo>
                  <a:lnTo>
                    <a:pt x="8526" y="17917"/>
                  </a:lnTo>
                  <a:lnTo>
                    <a:pt x="8945" y="17903"/>
                  </a:lnTo>
                  <a:lnTo>
                    <a:pt x="9349" y="17876"/>
                  </a:lnTo>
                  <a:lnTo>
                    <a:pt x="9754" y="17822"/>
                  </a:lnTo>
                  <a:lnTo>
                    <a:pt x="10145" y="17755"/>
                  </a:lnTo>
                  <a:lnTo>
                    <a:pt x="10523" y="17660"/>
                  </a:lnTo>
                  <a:lnTo>
                    <a:pt x="10901" y="17552"/>
                  </a:lnTo>
                  <a:lnTo>
                    <a:pt x="11265" y="17431"/>
                  </a:lnTo>
                  <a:lnTo>
                    <a:pt x="11616" y="17282"/>
                  </a:lnTo>
                  <a:lnTo>
                    <a:pt x="11967" y="17121"/>
                  </a:lnTo>
                  <a:lnTo>
                    <a:pt x="12304" y="16932"/>
                  </a:lnTo>
                  <a:lnTo>
                    <a:pt x="12628" y="16729"/>
                  </a:lnTo>
                  <a:lnTo>
                    <a:pt x="12938" y="16514"/>
                  </a:lnTo>
                  <a:lnTo>
                    <a:pt x="13235" y="16284"/>
                  </a:lnTo>
                  <a:lnTo>
                    <a:pt x="13531" y="16028"/>
                  </a:lnTo>
                  <a:lnTo>
                    <a:pt x="13801" y="15772"/>
                  </a:lnTo>
                  <a:lnTo>
                    <a:pt x="14071" y="15475"/>
                  </a:lnTo>
                  <a:lnTo>
                    <a:pt x="14327" y="15178"/>
                  </a:lnTo>
                  <a:lnTo>
                    <a:pt x="14557" y="14868"/>
                  </a:lnTo>
                  <a:lnTo>
                    <a:pt x="14786" y="14530"/>
                  </a:lnTo>
                  <a:lnTo>
                    <a:pt x="15002" y="14193"/>
                  </a:lnTo>
                  <a:lnTo>
                    <a:pt x="15191" y="13829"/>
                  </a:lnTo>
                  <a:lnTo>
                    <a:pt x="15366" y="13451"/>
                  </a:lnTo>
                  <a:lnTo>
                    <a:pt x="15542" y="13060"/>
                  </a:lnTo>
                  <a:lnTo>
                    <a:pt x="15690" y="12655"/>
                  </a:lnTo>
                  <a:lnTo>
                    <a:pt x="15825" y="12237"/>
                  </a:lnTo>
                  <a:lnTo>
                    <a:pt x="15933" y="11805"/>
                  </a:lnTo>
                  <a:lnTo>
                    <a:pt x="16041" y="11374"/>
                  </a:lnTo>
                  <a:lnTo>
                    <a:pt x="16122" y="10915"/>
                  </a:lnTo>
                  <a:lnTo>
                    <a:pt x="16189" y="10443"/>
                  </a:lnTo>
                  <a:lnTo>
                    <a:pt x="16230" y="9957"/>
                  </a:lnTo>
                  <a:lnTo>
                    <a:pt x="16257" y="9471"/>
                  </a:lnTo>
                  <a:lnTo>
                    <a:pt x="16270" y="8959"/>
                  </a:lnTo>
                  <a:lnTo>
                    <a:pt x="16257" y="8473"/>
                  </a:lnTo>
                  <a:lnTo>
                    <a:pt x="16230" y="7987"/>
                  </a:lnTo>
                  <a:lnTo>
                    <a:pt x="16189" y="7515"/>
                  </a:lnTo>
                  <a:lnTo>
                    <a:pt x="16135" y="7057"/>
                  </a:lnTo>
                  <a:lnTo>
                    <a:pt x="16054" y="6598"/>
                  </a:lnTo>
                  <a:lnTo>
                    <a:pt x="15973" y="6166"/>
                  </a:lnTo>
                  <a:lnTo>
                    <a:pt x="15865" y="5734"/>
                  </a:lnTo>
                  <a:lnTo>
                    <a:pt x="15744" y="5316"/>
                  </a:lnTo>
                  <a:lnTo>
                    <a:pt x="15609" y="4925"/>
                  </a:lnTo>
                  <a:lnTo>
                    <a:pt x="15447" y="4534"/>
                  </a:lnTo>
                  <a:lnTo>
                    <a:pt x="15285" y="4156"/>
                  </a:lnTo>
                  <a:lnTo>
                    <a:pt x="15110" y="3792"/>
                  </a:lnTo>
                  <a:lnTo>
                    <a:pt x="14908" y="3441"/>
                  </a:lnTo>
                  <a:lnTo>
                    <a:pt x="14705" y="3117"/>
                  </a:lnTo>
                  <a:lnTo>
                    <a:pt x="14476" y="2794"/>
                  </a:lnTo>
                  <a:lnTo>
                    <a:pt x="14233" y="2497"/>
                  </a:lnTo>
                  <a:lnTo>
                    <a:pt x="13990" y="2200"/>
                  </a:lnTo>
                  <a:lnTo>
                    <a:pt x="13720" y="1930"/>
                  </a:lnTo>
                  <a:lnTo>
                    <a:pt x="13451" y="1674"/>
                  </a:lnTo>
                  <a:lnTo>
                    <a:pt x="13154" y="1444"/>
                  </a:lnTo>
                  <a:lnTo>
                    <a:pt x="12857" y="1215"/>
                  </a:lnTo>
                  <a:lnTo>
                    <a:pt x="12547" y="1013"/>
                  </a:lnTo>
                  <a:lnTo>
                    <a:pt x="12209" y="824"/>
                  </a:lnTo>
                  <a:lnTo>
                    <a:pt x="11872" y="662"/>
                  </a:lnTo>
                  <a:lnTo>
                    <a:pt x="11521" y="500"/>
                  </a:lnTo>
                  <a:lnTo>
                    <a:pt x="11157" y="379"/>
                  </a:lnTo>
                  <a:lnTo>
                    <a:pt x="10793" y="257"/>
                  </a:lnTo>
                  <a:lnTo>
                    <a:pt x="10402" y="176"/>
                  </a:lnTo>
                  <a:lnTo>
                    <a:pt x="10010" y="95"/>
                  </a:lnTo>
                  <a:lnTo>
                    <a:pt x="9606" y="41"/>
                  </a:lnTo>
                  <a:lnTo>
                    <a:pt x="9188" y="14"/>
                  </a:lnTo>
                  <a:lnTo>
                    <a:pt x="8769"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1" name="Google Shape;2131;p183"/>
            <p:cNvSpPr/>
            <p:nvPr/>
          </p:nvSpPr>
          <p:spPr>
            <a:xfrm>
              <a:off x="686229" y="563758"/>
              <a:ext cx="71326" cy="168129"/>
            </a:xfrm>
            <a:custGeom>
              <a:rect b="b" l="l" r="r" t="t"/>
              <a:pathLst>
                <a:path extrusionOk="0" h="24027" w="9903">
                  <a:moveTo>
                    <a:pt x="8378" y="0"/>
                  </a:moveTo>
                  <a:lnTo>
                    <a:pt x="8028" y="13"/>
                  </a:lnTo>
                  <a:lnTo>
                    <a:pt x="7609" y="54"/>
                  </a:lnTo>
                  <a:lnTo>
                    <a:pt x="7164" y="121"/>
                  </a:lnTo>
                  <a:lnTo>
                    <a:pt x="6921" y="162"/>
                  </a:lnTo>
                  <a:lnTo>
                    <a:pt x="6678" y="229"/>
                  </a:lnTo>
                  <a:lnTo>
                    <a:pt x="6422" y="297"/>
                  </a:lnTo>
                  <a:lnTo>
                    <a:pt x="6166" y="364"/>
                  </a:lnTo>
                  <a:lnTo>
                    <a:pt x="5910" y="459"/>
                  </a:lnTo>
                  <a:lnTo>
                    <a:pt x="5653" y="567"/>
                  </a:lnTo>
                  <a:lnTo>
                    <a:pt x="5397" y="688"/>
                  </a:lnTo>
                  <a:lnTo>
                    <a:pt x="5127" y="809"/>
                  </a:lnTo>
                  <a:lnTo>
                    <a:pt x="4884" y="958"/>
                  </a:lnTo>
                  <a:lnTo>
                    <a:pt x="4628" y="1120"/>
                  </a:lnTo>
                  <a:lnTo>
                    <a:pt x="4385" y="1295"/>
                  </a:lnTo>
                  <a:lnTo>
                    <a:pt x="4142" y="1484"/>
                  </a:lnTo>
                  <a:lnTo>
                    <a:pt x="3913" y="1700"/>
                  </a:lnTo>
                  <a:lnTo>
                    <a:pt x="3684" y="1929"/>
                  </a:lnTo>
                  <a:lnTo>
                    <a:pt x="3481" y="2172"/>
                  </a:lnTo>
                  <a:lnTo>
                    <a:pt x="3279" y="2428"/>
                  </a:lnTo>
                  <a:lnTo>
                    <a:pt x="3090" y="2725"/>
                  </a:lnTo>
                  <a:lnTo>
                    <a:pt x="2915" y="3022"/>
                  </a:lnTo>
                  <a:lnTo>
                    <a:pt x="2753" y="3346"/>
                  </a:lnTo>
                  <a:lnTo>
                    <a:pt x="2618" y="3696"/>
                  </a:lnTo>
                  <a:lnTo>
                    <a:pt x="2496" y="4074"/>
                  </a:lnTo>
                  <a:lnTo>
                    <a:pt x="2388" y="4465"/>
                  </a:lnTo>
                  <a:lnTo>
                    <a:pt x="2308" y="4884"/>
                  </a:lnTo>
                  <a:lnTo>
                    <a:pt x="2254" y="5329"/>
                  </a:lnTo>
                  <a:lnTo>
                    <a:pt x="2213" y="5801"/>
                  </a:lnTo>
                  <a:lnTo>
                    <a:pt x="2200" y="6287"/>
                  </a:lnTo>
                  <a:lnTo>
                    <a:pt x="2200" y="7096"/>
                  </a:lnTo>
                  <a:lnTo>
                    <a:pt x="891" y="7096"/>
                  </a:lnTo>
                  <a:lnTo>
                    <a:pt x="783" y="7123"/>
                  </a:lnTo>
                  <a:lnTo>
                    <a:pt x="675" y="7150"/>
                  </a:lnTo>
                  <a:lnTo>
                    <a:pt x="567" y="7191"/>
                  </a:lnTo>
                  <a:lnTo>
                    <a:pt x="473" y="7244"/>
                  </a:lnTo>
                  <a:lnTo>
                    <a:pt x="378" y="7312"/>
                  </a:lnTo>
                  <a:lnTo>
                    <a:pt x="297" y="7393"/>
                  </a:lnTo>
                  <a:lnTo>
                    <a:pt x="216" y="7474"/>
                  </a:lnTo>
                  <a:lnTo>
                    <a:pt x="149" y="7568"/>
                  </a:lnTo>
                  <a:lnTo>
                    <a:pt x="95" y="7663"/>
                  </a:lnTo>
                  <a:lnTo>
                    <a:pt x="55" y="7771"/>
                  </a:lnTo>
                  <a:lnTo>
                    <a:pt x="28" y="7879"/>
                  </a:lnTo>
                  <a:lnTo>
                    <a:pt x="1" y="7986"/>
                  </a:lnTo>
                  <a:lnTo>
                    <a:pt x="1" y="8108"/>
                  </a:lnTo>
                  <a:lnTo>
                    <a:pt x="1" y="8216"/>
                  </a:lnTo>
                  <a:lnTo>
                    <a:pt x="1" y="8647"/>
                  </a:lnTo>
                  <a:lnTo>
                    <a:pt x="1" y="8769"/>
                  </a:lnTo>
                  <a:lnTo>
                    <a:pt x="1" y="8877"/>
                  </a:lnTo>
                  <a:lnTo>
                    <a:pt x="14" y="8985"/>
                  </a:lnTo>
                  <a:lnTo>
                    <a:pt x="55" y="9093"/>
                  </a:lnTo>
                  <a:lnTo>
                    <a:pt x="95" y="9201"/>
                  </a:lnTo>
                  <a:lnTo>
                    <a:pt x="149" y="9309"/>
                  </a:lnTo>
                  <a:lnTo>
                    <a:pt x="216" y="9389"/>
                  </a:lnTo>
                  <a:lnTo>
                    <a:pt x="297" y="9484"/>
                  </a:lnTo>
                  <a:lnTo>
                    <a:pt x="378" y="9551"/>
                  </a:lnTo>
                  <a:lnTo>
                    <a:pt x="473" y="9619"/>
                  </a:lnTo>
                  <a:lnTo>
                    <a:pt x="567" y="9673"/>
                  </a:lnTo>
                  <a:lnTo>
                    <a:pt x="675" y="9713"/>
                  </a:lnTo>
                  <a:lnTo>
                    <a:pt x="783" y="9754"/>
                  </a:lnTo>
                  <a:lnTo>
                    <a:pt x="891" y="9767"/>
                  </a:lnTo>
                  <a:lnTo>
                    <a:pt x="999" y="9781"/>
                  </a:lnTo>
                  <a:lnTo>
                    <a:pt x="1120" y="9767"/>
                  </a:lnTo>
                  <a:lnTo>
                    <a:pt x="2186" y="9767"/>
                  </a:lnTo>
                  <a:lnTo>
                    <a:pt x="2200" y="22921"/>
                  </a:lnTo>
                  <a:lnTo>
                    <a:pt x="2200" y="23055"/>
                  </a:lnTo>
                  <a:lnTo>
                    <a:pt x="2213" y="23177"/>
                  </a:lnTo>
                  <a:lnTo>
                    <a:pt x="2240" y="23298"/>
                  </a:lnTo>
                  <a:lnTo>
                    <a:pt x="2267" y="23406"/>
                  </a:lnTo>
                  <a:lnTo>
                    <a:pt x="2308" y="23501"/>
                  </a:lnTo>
                  <a:lnTo>
                    <a:pt x="2361" y="23595"/>
                  </a:lnTo>
                  <a:lnTo>
                    <a:pt x="2415" y="23676"/>
                  </a:lnTo>
                  <a:lnTo>
                    <a:pt x="2483" y="23757"/>
                  </a:lnTo>
                  <a:lnTo>
                    <a:pt x="2564" y="23824"/>
                  </a:lnTo>
                  <a:lnTo>
                    <a:pt x="2645" y="23878"/>
                  </a:lnTo>
                  <a:lnTo>
                    <a:pt x="2739" y="23919"/>
                  </a:lnTo>
                  <a:lnTo>
                    <a:pt x="2834" y="23959"/>
                  </a:lnTo>
                  <a:lnTo>
                    <a:pt x="2942" y="24000"/>
                  </a:lnTo>
                  <a:lnTo>
                    <a:pt x="3063" y="24013"/>
                  </a:lnTo>
                  <a:lnTo>
                    <a:pt x="3184" y="24027"/>
                  </a:lnTo>
                  <a:lnTo>
                    <a:pt x="4493" y="24027"/>
                  </a:lnTo>
                  <a:lnTo>
                    <a:pt x="4614" y="24013"/>
                  </a:lnTo>
                  <a:lnTo>
                    <a:pt x="4736" y="24000"/>
                  </a:lnTo>
                  <a:lnTo>
                    <a:pt x="4844" y="23959"/>
                  </a:lnTo>
                  <a:lnTo>
                    <a:pt x="4952" y="23919"/>
                  </a:lnTo>
                  <a:lnTo>
                    <a:pt x="5033" y="23878"/>
                  </a:lnTo>
                  <a:lnTo>
                    <a:pt x="5114" y="23824"/>
                  </a:lnTo>
                  <a:lnTo>
                    <a:pt x="5194" y="23757"/>
                  </a:lnTo>
                  <a:lnTo>
                    <a:pt x="5262" y="23676"/>
                  </a:lnTo>
                  <a:lnTo>
                    <a:pt x="5316" y="23595"/>
                  </a:lnTo>
                  <a:lnTo>
                    <a:pt x="5370" y="23501"/>
                  </a:lnTo>
                  <a:lnTo>
                    <a:pt x="5397" y="23406"/>
                  </a:lnTo>
                  <a:lnTo>
                    <a:pt x="5437" y="23298"/>
                  </a:lnTo>
                  <a:lnTo>
                    <a:pt x="5451" y="23177"/>
                  </a:lnTo>
                  <a:lnTo>
                    <a:pt x="5464" y="23055"/>
                  </a:lnTo>
                  <a:lnTo>
                    <a:pt x="5478" y="22921"/>
                  </a:lnTo>
                  <a:lnTo>
                    <a:pt x="5478" y="9767"/>
                  </a:lnTo>
                  <a:lnTo>
                    <a:pt x="8419" y="9767"/>
                  </a:lnTo>
                  <a:lnTo>
                    <a:pt x="8527" y="9781"/>
                  </a:lnTo>
                  <a:lnTo>
                    <a:pt x="8635" y="9767"/>
                  </a:lnTo>
                  <a:lnTo>
                    <a:pt x="8756" y="9754"/>
                  </a:lnTo>
                  <a:lnTo>
                    <a:pt x="8864" y="9713"/>
                  </a:lnTo>
                  <a:lnTo>
                    <a:pt x="8958" y="9673"/>
                  </a:lnTo>
                  <a:lnTo>
                    <a:pt x="9066" y="9619"/>
                  </a:lnTo>
                  <a:lnTo>
                    <a:pt x="9147" y="9551"/>
                  </a:lnTo>
                  <a:lnTo>
                    <a:pt x="9242" y="9484"/>
                  </a:lnTo>
                  <a:lnTo>
                    <a:pt x="9309" y="9389"/>
                  </a:lnTo>
                  <a:lnTo>
                    <a:pt x="9377" y="9309"/>
                  </a:lnTo>
                  <a:lnTo>
                    <a:pt x="9431" y="9201"/>
                  </a:lnTo>
                  <a:lnTo>
                    <a:pt x="9485" y="9093"/>
                  </a:lnTo>
                  <a:lnTo>
                    <a:pt x="9511" y="8985"/>
                  </a:lnTo>
                  <a:lnTo>
                    <a:pt x="9525" y="8877"/>
                  </a:lnTo>
                  <a:lnTo>
                    <a:pt x="9538" y="8769"/>
                  </a:lnTo>
                  <a:lnTo>
                    <a:pt x="9525" y="8647"/>
                  </a:lnTo>
                  <a:lnTo>
                    <a:pt x="9525" y="8216"/>
                  </a:lnTo>
                  <a:lnTo>
                    <a:pt x="9538" y="8108"/>
                  </a:lnTo>
                  <a:lnTo>
                    <a:pt x="9525" y="7986"/>
                  </a:lnTo>
                  <a:lnTo>
                    <a:pt x="9511" y="7879"/>
                  </a:lnTo>
                  <a:lnTo>
                    <a:pt x="9471" y="7771"/>
                  </a:lnTo>
                  <a:lnTo>
                    <a:pt x="9431" y="7663"/>
                  </a:lnTo>
                  <a:lnTo>
                    <a:pt x="9377" y="7568"/>
                  </a:lnTo>
                  <a:lnTo>
                    <a:pt x="9309" y="7474"/>
                  </a:lnTo>
                  <a:lnTo>
                    <a:pt x="9242" y="7393"/>
                  </a:lnTo>
                  <a:lnTo>
                    <a:pt x="9147" y="7312"/>
                  </a:lnTo>
                  <a:lnTo>
                    <a:pt x="9066" y="7244"/>
                  </a:lnTo>
                  <a:lnTo>
                    <a:pt x="8958" y="7191"/>
                  </a:lnTo>
                  <a:lnTo>
                    <a:pt x="8864" y="7150"/>
                  </a:lnTo>
                  <a:lnTo>
                    <a:pt x="8743" y="7123"/>
                  </a:lnTo>
                  <a:lnTo>
                    <a:pt x="8635" y="7096"/>
                  </a:lnTo>
                  <a:lnTo>
                    <a:pt x="5478" y="7096"/>
                  </a:lnTo>
                  <a:lnTo>
                    <a:pt x="5478" y="6422"/>
                  </a:lnTo>
                  <a:lnTo>
                    <a:pt x="5478" y="6138"/>
                  </a:lnTo>
                  <a:lnTo>
                    <a:pt x="5491" y="5855"/>
                  </a:lnTo>
                  <a:lnTo>
                    <a:pt x="5518" y="5599"/>
                  </a:lnTo>
                  <a:lnTo>
                    <a:pt x="5559" y="5356"/>
                  </a:lnTo>
                  <a:lnTo>
                    <a:pt x="5613" y="5140"/>
                  </a:lnTo>
                  <a:lnTo>
                    <a:pt x="5667" y="4924"/>
                  </a:lnTo>
                  <a:lnTo>
                    <a:pt x="5734" y="4722"/>
                  </a:lnTo>
                  <a:lnTo>
                    <a:pt x="5802" y="4533"/>
                  </a:lnTo>
                  <a:lnTo>
                    <a:pt x="5883" y="4371"/>
                  </a:lnTo>
                  <a:lnTo>
                    <a:pt x="5977" y="4209"/>
                  </a:lnTo>
                  <a:lnTo>
                    <a:pt x="6071" y="4061"/>
                  </a:lnTo>
                  <a:lnTo>
                    <a:pt x="6166" y="3926"/>
                  </a:lnTo>
                  <a:lnTo>
                    <a:pt x="6274" y="3791"/>
                  </a:lnTo>
                  <a:lnTo>
                    <a:pt x="6382" y="3683"/>
                  </a:lnTo>
                  <a:lnTo>
                    <a:pt x="6503" y="3575"/>
                  </a:lnTo>
                  <a:lnTo>
                    <a:pt x="6625" y="3481"/>
                  </a:lnTo>
                  <a:lnTo>
                    <a:pt x="6746" y="3400"/>
                  </a:lnTo>
                  <a:lnTo>
                    <a:pt x="6881" y="3319"/>
                  </a:lnTo>
                  <a:lnTo>
                    <a:pt x="7137" y="3184"/>
                  </a:lnTo>
                  <a:lnTo>
                    <a:pt x="7407" y="3089"/>
                  </a:lnTo>
                  <a:lnTo>
                    <a:pt x="7677" y="3008"/>
                  </a:lnTo>
                  <a:lnTo>
                    <a:pt x="7960" y="2954"/>
                  </a:lnTo>
                  <a:lnTo>
                    <a:pt x="8216" y="2914"/>
                  </a:lnTo>
                  <a:lnTo>
                    <a:pt x="8473" y="2887"/>
                  </a:lnTo>
                  <a:lnTo>
                    <a:pt x="8716" y="2874"/>
                  </a:lnTo>
                  <a:lnTo>
                    <a:pt x="8999" y="2833"/>
                  </a:lnTo>
                  <a:lnTo>
                    <a:pt x="9120" y="2806"/>
                  </a:lnTo>
                  <a:lnTo>
                    <a:pt x="9228" y="2779"/>
                  </a:lnTo>
                  <a:lnTo>
                    <a:pt x="9336" y="2739"/>
                  </a:lnTo>
                  <a:lnTo>
                    <a:pt x="9431" y="2685"/>
                  </a:lnTo>
                  <a:lnTo>
                    <a:pt x="9525" y="2631"/>
                  </a:lnTo>
                  <a:lnTo>
                    <a:pt x="9606" y="2577"/>
                  </a:lnTo>
                  <a:lnTo>
                    <a:pt x="9673" y="2496"/>
                  </a:lnTo>
                  <a:lnTo>
                    <a:pt x="9727" y="2415"/>
                  </a:lnTo>
                  <a:lnTo>
                    <a:pt x="9781" y="2334"/>
                  </a:lnTo>
                  <a:lnTo>
                    <a:pt x="9822" y="2239"/>
                  </a:lnTo>
                  <a:lnTo>
                    <a:pt x="9862" y="2132"/>
                  </a:lnTo>
                  <a:lnTo>
                    <a:pt x="9876" y="2024"/>
                  </a:lnTo>
                  <a:lnTo>
                    <a:pt x="9889" y="1889"/>
                  </a:lnTo>
                  <a:lnTo>
                    <a:pt x="9903" y="1754"/>
                  </a:lnTo>
                  <a:lnTo>
                    <a:pt x="9903" y="1120"/>
                  </a:lnTo>
                  <a:lnTo>
                    <a:pt x="9889" y="985"/>
                  </a:lnTo>
                  <a:lnTo>
                    <a:pt x="9876" y="863"/>
                  </a:lnTo>
                  <a:lnTo>
                    <a:pt x="9862" y="755"/>
                  </a:lnTo>
                  <a:lnTo>
                    <a:pt x="9835" y="648"/>
                  </a:lnTo>
                  <a:lnTo>
                    <a:pt x="9795" y="540"/>
                  </a:lnTo>
                  <a:lnTo>
                    <a:pt x="9741" y="459"/>
                  </a:lnTo>
                  <a:lnTo>
                    <a:pt x="9687" y="364"/>
                  </a:lnTo>
                  <a:lnTo>
                    <a:pt x="9619" y="297"/>
                  </a:lnTo>
                  <a:lnTo>
                    <a:pt x="9552" y="229"/>
                  </a:lnTo>
                  <a:lnTo>
                    <a:pt x="9471" y="162"/>
                  </a:lnTo>
                  <a:lnTo>
                    <a:pt x="9377" y="121"/>
                  </a:lnTo>
                  <a:lnTo>
                    <a:pt x="9269" y="81"/>
                  </a:lnTo>
                  <a:lnTo>
                    <a:pt x="9161" y="40"/>
                  </a:lnTo>
                  <a:lnTo>
                    <a:pt x="9053" y="27"/>
                  </a:lnTo>
                  <a:lnTo>
                    <a:pt x="8918"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2" name="Google Shape;2132;p183"/>
            <p:cNvSpPr/>
            <p:nvPr/>
          </p:nvSpPr>
          <p:spPr>
            <a:xfrm>
              <a:off x="758521" y="609445"/>
              <a:ext cx="132641" cy="125276"/>
            </a:xfrm>
            <a:custGeom>
              <a:rect b="b" l="l" r="r" t="t"/>
              <a:pathLst>
                <a:path extrusionOk="0" h="17903" w="18416">
                  <a:moveTo>
                    <a:pt x="9201" y="2834"/>
                  </a:moveTo>
                  <a:lnTo>
                    <a:pt x="9498" y="2847"/>
                  </a:lnTo>
                  <a:lnTo>
                    <a:pt x="9795" y="2860"/>
                  </a:lnTo>
                  <a:lnTo>
                    <a:pt x="10092" y="2901"/>
                  </a:lnTo>
                  <a:lnTo>
                    <a:pt x="10375" y="2955"/>
                  </a:lnTo>
                  <a:lnTo>
                    <a:pt x="10658" y="3009"/>
                  </a:lnTo>
                  <a:lnTo>
                    <a:pt x="10942" y="3090"/>
                  </a:lnTo>
                  <a:lnTo>
                    <a:pt x="11211" y="3184"/>
                  </a:lnTo>
                  <a:lnTo>
                    <a:pt x="11481" y="3279"/>
                  </a:lnTo>
                  <a:lnTo>
                    <a:pt x="11737" y="3400"/>
                  </a:lnTo>
                  <a:lnTo>
                    <a:pt x="11994" y="3522"/>
                  </a:lnTo>
                  <a:lnTo>
                    <a:pt x="12237" y="3670"/>
                  </a:lnTo>
                  <a:lnTo>
                    <a:pt x="12479" y="3818"/>
                  </a:lnTo>
                  <a:lnTo>
                    <a:pt x="12709" y="3980"/>
                  </a:lnTo>
                  <a:lnTo>
                    <a:pt x="12938" y="4156"/>
                  </a:lnTo>
                  <a:lnTo>
                    <a:pt x="13154" y="4344"/>
                  </a:lnTo>
                  <a:lnTo>
                    <a:pt x="13356" y="4533"/>
                  </a:lnTo>
                  <a:lnTo>
                    <a:pt x="13545" y="4736"/>
                  </a:lnTo>
                  <a:lnTo>
                    <a:pt x="13734" y="4952"/>
                  </a:lnTo>
                  <a:lnTo>
                    <a:pt x="13909" y="5181"/>
                  </a:lnTo>
                  <a:lnTo>
                    <a:pt x="14071" y="5424"/>
                  </a:lnTo>
                  <a:lnTo>
                    <a:pt x="14220" y="5667"/>
                  </a:lnTo>
                  <a:lnTo>
                    <a:pt x="14368" y="5923"/>
                  </a:lnTo>
                  <a:lnTo>
                    <a:pt x="14490" y="6179"/>
                  </a:lnTo>
                  <a:lnTo>
                    <a:pt x="14611" y="6462"/>
                  </a:lnTo>
                  <a:lnTo>
                    <a:pt x="14719" y="6732"/>
                  </a:lnTo>
                  <a:lnTo>
                    <a:pt x="14813" y="7029"/>
                  </a:lnTo>
                  <a:lnTo>
                    <a:pt x="14894" y="7326"/>
                  </a:lnTo>
                  <a:lnTo>
                    <a:pt x="14962" y="7623"/>
                  </a:lnTo>
                  <a:lnTo>
                    <a:pt x="15002" y="7946"/>
                  </a:lnTo>
                  <a:lnTo>
                    <a:pt x="15043" y="8257"/>
                  </a:lnTo>
                  <a:lnTo>
                    <a:pt x="15070" y="8581"/>
                  </a:lnTo>
                  <a:lnTo>
                    <a:pt x="15070" y="8918"/>
                  </a:lnTo>
                  <a:lnTo>
                    <a:pt x="15070" y="9255"/>
                  </a:lnTo>
                  <a:lnTo>
                    <a:pt x="15043" y="9579"/>
                  </a:lnTo>
                  <a:lnTo>
                    <a:pt x="15002" y="9903"/>
                  </a:lnTo>
                  <a:lnTo>
                    <a:pt x="14962" y="10213"/>
                  </a:lnTo>
                  <a:lnTo>
                    <a:pt x="14894" y="10523"/>
                  </a:lnTo>
                  <a:lnTo>
                    <a:pt x="14813" y="10820"/>
                  </a:lnTo>
                  <a:lnTo>
                    <a:pt x="14719" y="11103"/>
                  </a:lnTo>
                  <a:lnTo>
                    <a:pt x="14611" y="11387"/>
                  </a:lnTo>
                  <a:lnTo>
                    <a:pt x="14490" y="11670"/>
                  </a:lnTo>
                  <a:lnTo>
                    <a:pt x="14368" y="11940"/>
                  </a:lnTo>
                  <a:lnTo>
                    <a:pt x="14220" y="12196"/>
                  </a:lnTo>
                  <a:lnTo>
                    <a:pt x="14071" y="12439"/>
                  </a:lnTo>
                  <a:lnTo>
                    <a:pt x="13909" y="12682"/>
                  </a:lnTo>
                  <a:lnTo>
                    <a:pt x="13734" y="12911"/>
                  </a:lnTo>
                  <a:lnTo>
                    <a:pt x="13545" y="13127"/>
                  </a:lnTo>
                  <a:lnTo>
                    <a:pt x="13356" y="13343"/>
                  </a:lnTo>
                  <a:lnTo>
                    <a:pt x="13154" y="13532"/>
                  </a:lnTo>
                  <a:lnTo>
                    <a:pt x="12938" y="13720"/>
                  </a:lnTo>
                  <a:lnTo>
                    <a:pt x="12709" y="13896"/>
                  </a:lnTo>
                  <a:lnTo>
                    <a:pt x="12479" y="14071"/>
                  </a:lnTo>
                  <a:lnTo>
                    <a:pt x="12237" y="14220"/>
                  </a:lnTo>
                  <a:lnTo>
                    <a:pt x="11994" y="14368"/>
                  </a:lnTo>
                  <a:lnTo>
                    <a:pt x="11737" y="14489"/>
                  </a:lnTo>
                  <a:lnTo>
                    <a:pt x="11481" y="14611"/>
                  </a:lnTo>
                  <a:lnTo>
                    <a:pt x="11211" y="14719"/>
                  </a:lnTo>
                  <a:lnTo>
                    <a:pt x="10942" y="14813"/>
                  </a:lnTo>
                  <a:lnTo>
                    <a:pt x="10658" y="14881"/>
                  </a:lnTo>
                  <a:lnTo>
                    <a:pt x="10375" y="14948"/>
                  </a:lnTo>
                  <a:lnTo>
                    <a:pt x="10092" y="15002"/>
                  </a:lnTo>
                  <a:lnTo>
                    <a:pt x="9795" y="15043"/>
                  </a:lnTo>
                  <a:lnTo>
                    <a:pt x="9498" y="15056"/>
                  </a:lnTo>
                  <a:lnTo>
                    <a:pt x="9201" y="15070"/>
                  </a:lnTo>
                  <a:lnTo>
                    <a:pt x="8891" y="15056"/>
                  </a:lnTo>
                  <a:lnTo>
                    <a:pt x="8594" y="15043"/>
                  </a:lnTo>
                  <a:lnTo>
                    <a:pt x="8311" y="15002"/>
                  </a:lnTo>
                  <a:lnTo>
                    <a:pt x="8014" y="14948"/>
                  </a:lnTo>
                  <a:lnTo>
                    <a:pt x="7744" y="14881"/>
                  </a:lnTo>
                  <a:lnTo>
                    <a:pt x="7461" y="14800"/>
                  </a:lnTo>
                  <a:lnTo>
                    <a:pt x="7191" y="14719"/>
                  </a:lnTo>
                  <a:lnTo>
                    <a:pt x="6921" y="14611"/>
                  </a:lnTo>
                  <a:lnTo>
                    <a:pt x="6665" y="14489"/>
                  </a:lnTo>
                  <a:lnTo>
                    <a:pt x="6409" y="14355"/>
                  </a:lnTo>
                  <a:lnTo>
                    <a:pt x="6166" y="14206"/>
                  </a:lnTo>
                  <a:lnTo>
                    <a:pt x="5923" y="14058"/>
                  </a:lnTo>
                  <a:lnTo>
                    <a:pt x="5694" y="13896"/>
                  </a:lnTo>
                  <a:lnTo>
                    <a:pt x="5464" y="13707"/>
                  </a:lnTo>
                  <a:lnTo>
                    <a:pt x="5262" y="13518"/>
                  </a:lnTo>
                  <a:lnTo>
                    <a:pt x="5046" y="13316"/>
                  </a:lnTo>
                  <a:lnTo>
                    <a:pt x="4857" y="13113"/>
                  </a:lnTo>
                  <a:lnTo>
                    <a:pt x="4668" y="12898"/>
                  </a:lnTo>
                  <a:lnTo>
                    <a:pt x="4493" y="12655"/>
                  </a:lnTo>
                  <a:lnTo>
                    <a:pt x="4331" y="12425"/>
                  </a:lnTo>
                  <a:lnTo>
                    <a:pt x="4169" y="12169"/>
                  </a:lnTo>
                  <a:lnTo>
                    <a:pt x="4034" y="11913"/>
                  </a:lnTo>
                  <a:lnTo>
                    <a:pt x="3899" y="11643"/>
                  </a:lnTo>
                  <a:lnTo>
                    <a:pt x="3778" y="11373"/>
                  </a:lnTo>
                  <a:lnTo>
                    <a:pt x="3670" y="11090"/>
                  </a:lnTo>
                  <a:lnTo>
                    <a:pt x="3576" y="10806"/>
                  </a:lnTo>
                  <a:lnTo>
                    <a:pt x="3508" y="10510"/>
                  </a:lnTo>
                  <a:lnTo>
                    <a:pt x="3441" y="10199"/>
                  </a:lnTo>
                  <a:lnTo>
                    <a:pt x="3387" y="9889"/>
                  </a:lnTo>
                  <a:lnTo>
                    <a:pt x="3346" y="9565"/>
                  </a:lnTo>
                  <a:lnTo>
                    <a:pt x="3319" y="9242"/>
                  </a:lnTo>
                  <a:lnTo>
                    <a:pt x="3319" y="8918"/>
                  </a:lnTo>
                  <a:lnTo>
                    <a:pt x="3319" y="8581"/>
                  </a:lnTo>
                  <a:lnTo>
                    <a:pt x="3346" y="8270"/>
                  </a:lnTo>
                  <a:lnTo>
                    <a:pt x="3387" y="7946"/>
                  </a:lnTo>
                  <a:lnTo>
                    <a:pt x="3427" y="7636"/>
                  </a:lnTo>
                  <a:lnTo>
                    <a:pt x="3495" y="7339"/>
                  </a:lnTo>
                  <a:lnTo>
                    <a:pt x="3576" y="7043"/>
                  </a:lnTo>
                  <a:lnTo>
                    <a:pt x="3670" y="6746"/>
                  </a:lnTo>
                  <a:lnTo>
                    <a:pt x="3778" y="6476"/>
                  </a:lnTo>
                  <a:lnTo>
                    <a:pt x="3899" y="6193"/>
                  </a:lnTo>
                  <a:lnTo>
                    <a:pt x="4021" y="5936"/>
                  </a:lnTo>
                  <a:lnTo>
                    <a:pt x="4169" y="5680"/>
                  </a:lnTo>
                  <a:lnTo>
                    <a:pt x="4318" y="5437"/>
                  </a:lnTo>
                  <a:lnTo>
                    <a:pt x="4480" y="5194"/>
                  </a:lnTo>
                  <a:lnTo>
                    <a:pt x="4655" y="4965"/>
                  </a:lnTo>
                  <a:lnTo>
                    <a:pt x="4844" y="4749"/>
                  </a:lnTo>
                  <a:lnTo>
                    <a:pt x="5033" y="4547"/>
                  </a:lnTo>
                  <a:lnTo>
                    <a:pt x="5235" y="4344"/>
                  </a:lnTo>
                  <a:lnTo>
                    <a:pt x="5451" y="4169"/>
                  </a:lnTo>
                  <a:lnTo>
                    <a:pt x="5680" y="3994"/>
                  </a:lnTo>
                  <a:lnTo>
                    <a:pt x="5910" y="3818"/>
                  </a:lnTo>
                  <a:lnTo>
                    <a:pt x="6152" y="3670"/>
                  </a:lnTo>
                  <a:lnTo>
                    <a:pt x="6395" y="3535"/>
                  </a:lnTo>
                  <a:lnTo>
                    <a:pt x="6652" y="3400"/>
                  </a:lnTo>
                  <a:lnTo>
                    <a:pt x="6908" y="3292"/>
                  </a:lnTo>
                  <a:lnTo>
                    <a:pt x="7178" y="3184"/>
                  </a:lnTo>
                  <a:lnTo>
                    <a:pt x="7447" y="3090"/>
                  </a:lnTo>
                  <a:lnTo>
                    <a:pt x="7731" y="3022"/>
                  </a:lnTo>
                  <a:lnTo>
                    <a:pt x="8014" y="2955"/>
                  </a:lnTo>
                  <a:lnTo>
                    <a:pt x="8297" y="2901"/>
                  </a:lnTo>
                  <a:lnTo>
                    <a:pt x="8594" y="2860"/>
                  </a:lnTo>
                  <a:lnTo>
                    <a:pt x="8891" y="2847"/>
                  </a:lnTo>
                  <a:lnTo>
                    <a:pt x="9201" y="2834"/>
                  </a:lnTo>
                  <a:close/>
                  <a:moveTo>
                    <a:pt x="8716" y="0"/>
                  </a:moveTo>
                  <a:lnTo>
                    <a:pt x="8257" y="41"/>
                  </a:lnTo>
                  <a:lnTo>
                    <a:pt x="7785" y="95"/>
                  </a:lnTo>
                  <a:lnTo>
                    <a:pt x="7340" y="162"/>
                  </a:lnTo>
                  <a:lnTo>
                    <a:pt x="6894" y="257"/>
                  </a:lnTo>
                  <a:lnTo>
                    <a:pt x="6449" y="378"/>
                  </a:lnTo>
                  <a:lnTo>
                    <a:pt x="6031" y="500"/>
                  </a:lnTo>
                  <a:lnTo>
                    <a:pt x="5613" y="662"/>
                  </a:lnTo>
                  <a:lnTo>
                    <a:pt x="5208" y="823"/>
                  </a:lnTo>
                  <a:lnTo>
                    <a:pt x="4803" y="1012"/>
                  </a:lnTo>
                  <a:lnTo>
                    <a:pt x="4426" y="1228"/>
                  </a:lnTo>
                  <a:lnTo>
                    <a:pt x="4048" y="1444"/>
                  </a:lnTo>
                  <a:lnTo>
                    <a:pt x="3684" y="1687"/>
                  </a:lnTo>
                  <a:lnTo>
                    <a:pt x="3346" y="1943"/>
                  </a:lnTo>
                  <a:lnTo>
                    <a:pt x="3009" y="2213"/>
                  </a:lnTo>
                  <a:lnTo>
                    <a:pt x="2685" y="2510"/>
                  </a:lnTo>
                  <a:lnTo>
                    <a:pt x="2388" y="2807"/>
                  </a:lnTo>
                  <a:lnTo>
                    <a:pt x="2092" y="3130"/>
                  </a:lnTo>
                  <a:lnTo>
                    <a:pt x="1822" y="3454"/>
                  </a:lnTo>
                  <a:lnTo>
                    <a:pt x="1566" y="3805"/>
                  </a:lnTo>
                  <a:lnTo>
                    <a:pt x="1336" y="4169"/>
                  </a:lnTo>
                  <a:lnTo>
                    <a:pt x="1107" y="4547"/>
                  </a:lnTo>
                  <a:lnTo>
                    <a:pt x="905" y="4925"/>
                  </a:lnTo>
                  <a:lnTo>
                    <a:pt x="729" y="5329"/>
                  </a:lnTo>
                  <a:lnTo>
                    <a:pt x="554" y="5734"/>
                  </a:lnTo>
                  <a:lnTo>
                    <a:pt x="419" y="6166"/>
                  </a:lnTo>
                  <a:lnTo>
                    <a:pt x="297" y="6597"/>
                  </a:lnTo>
                  <a:lnTo>
                    <a:pt x="189" y="7043"/>
                  </a:lnTo>
                  <a:lnTo>
                    <a:pt x="109" y="7488"/>
                  </a:lnTo>
                  <a:lnTo>
                    <a:pt x="55" y="7960"/>
                  </a:lnTo>
                  <a:lnTo>
                    <a:pt x="14" y="8432"/>
                  </a:lnTo>
                  <a:lnTo>
                    <a:pt x="1" y="8918"/>
                  </a:lnTo>
                  <a:lnTo>
                    <a:pt x="14" y="9403"/>
                  </a:lnTo>
                  <a:lnTo>
                    <a:pt x="55" y="9876"/>
                  </a:lnTo>
                  <a:lnTo>
                    <a:pt x="109" y="10334"/>
                  </a:lnTo>
                  <a:lnTo>
                    <a:pt x="189" y="10793"/>
                  </a:lnTo>
                  <a:lnTo>
                    <a:pt x="297" y="11238"/>
                  </a:lnTo>
                  <a:lnTo>
                    <a:pt x="419" y="11683"/>
                  </a:lnTo>
                  <a:lnTo>
                    <a:pt x="554" y="12102"/>
                  </a:lnTo>
                  <a:lnTo>
                    <a:pt x="729" y="12520"/>
                  </a:lnTo>
                  <a:lnTo>
                    <a:pt x="905" y="12924"/>
                  </a:lnTo>
                  <a:lnTo>
                    <a:pt x="1107" y="13302"/>
                  </a:lnTo>
                  <a:lnTo>
                    <a:pt x="1323" y="13680"/>
                  </a:lnTo>
                  <a:lnTo>
                    <a:pt x="1566" y="14044"/>
                  </a:lnTo>
                  <a:lnTo>
                    <a:pt x="1822" y="14395"/>
                  </a:lnTo>
                  <a:lnTo>
                    <a:pt x="2092" y="14732"/>
                  </a:lnTo>
                  <a:lnTo>
                    <a:pt x="2375" y="15056"/>
                  </a:lnTo>
                  <a:lnTo>
                    <a:pt x="2685" y="15366"/>
                  </a:lnTo>
                  <a:lnTo>
                    <a:pt x="3009" y="15650"/>
                  </a:lnTo>
                  <a:lnTo>
                    <a:pt x="3333" y="15933"/>
                  </a:lnTo>
                  <a:lnTo>
                    <a:pt x="3684" y="16189"/>
                  </a:lnTo>
                  <a:lnTo>
                    <a:pt x="4048" y="16432"/>
                  </a:lnTo>
                  <a:lnTo>
                    <a:pt x="4412" y="16661"/>
                  </a:lnTo>
                  <a:lnTo>
                    <a:pt x="4803" y="16864"/>
                  </a:lnTo>
                  <a:lnTo>
                    <a:pt x="5195" y="17066"/>
                  </a:lnTo>
                  <a:lnTo>
                    <a:pt x="5599" y="17228"/>
                  </a:lnTo>
                  <a:lnTo>
                    <a:pt x="6017" y="17390"/>
                  </a:lnTo>
                  <a:lnTo>
                    <a:pt x="6449" y="17525"/>
                  </a:lnTo>
                  <a:lnTo>
                    <a:pt x="6894" y="17633"/>
                  </a:lnTo>
                  <a:lnTo>
                    <a:pt x="7340" y="17727"/>
                  </a:lnTo>
                  <a:lnTo>
                    <a:pt x="7785" y="17808"/>
                  </a:lnTo>
                  <a:lnTo>
                    <a:pt x="8243" y="17862"/>
                  </a:lnTo>
                  <a:lnTo>
                    <a:pt x="8716" y="17889"/>
                  </a:lnTo>
                  <a:lnTo>
                    <a:pt x="9201" y="17903"/>
                  </a:lnTo>
                  <a:lnTo>
                    <a:pt x="9673" y="17889"/>
                  </a:lnTo>
                  <a:lnTo>
                    <a:pt x="10146" y="17862"/>
                  </a:lnTo>
                  <a:lnTo>
                    <a:pt x="10604" y="17808"/>
                  </a:lnTo>
                  <a:lnTo>
                    <a:pt x="11063" y="17727"/>
                  </a:lnTo>
                  <a:lnTo>
                    <a:pt x="11508" y="17633"/>
                  </a:lnTo>
                  <a:lnTo>
                    <a:pt x="11940" y="17525"/>
                  </a:lnTo>
                  <a:lnTo>
                    <a:pt x="12372" y="17390"/>
                  </a:lnTo>
                  <a:lnTo>
                    <a:pt x="12790" y="17228"/>
                  </a:lnTo>
                  <a:lnTo>
                    <a:pt x="13194" y="17053"/>
                  </a:lnTo>
                  <a:lnTo>
                    <a:pt x="13599" y="16864"/>
                  </a:lnTo>
                  <a:lnTo>
                    <a:pt x="13977" y="16648"/>
                  </a:lnTo>
                  <a:lnTo>
                    <a:pt x="14355" y="16432"/>
                  </a:lnTo>
                  <a:lnTo>
                    <a:pt x="14719" y="16176"/>
                  </a:lnTo>
                  <a:lnTo>
                    <a:pt x="15070" y="15919"/>
                  </a:lnTo>
                  <a:lnTo>
                    <a:pt x="15407" y="15650"/>
                  </a:lnTo>
                  <a:lnTo>
                    <a:pt x="15717" y="15353"/>
                  </a:lnTo>
                  <a:lnTo>
                    <a:pt x="16027" y="15043"/>
                  </a:lnTo>
                  <a:lnTo>
                    <a:pt x="16324" y="14719"/>
                  </a:lnTo>
                  <a:lnTo>
                    <a:pt x="16594" y="14381"/>
                  </a:lnTo>
                  <a:lnTo>
                    <a:pt x="16850" y="14031"/>
                  </a:lnTo>
                  <a:lnTo>
                    <a:pt x="17093" y="13666"/>
                  </a:lnTo>
                  <a:lnTo>
                    <a:pt x="17309" y="13302"/>
                  </a:lnTo>
                  <a:lnTo>
                    <a:pt x="17511" y="12911"/>
                  </a:lnTo>
                  <a:lnTo>
                    <a:pt x="17700" y="12506"/>
                  </a:lnTo>
                  <a:lnTo>
                    <a:pt x="17862" y="12088"/>
                  </a:lnTo>
                  <a:lnTo>
                    <a:pt x="18011" y="11670"/>
                  </a:lnTo>
                  <a:lnTo>
                    <a:pt x="18132" y="11238"/>
                  </a:lnTo>
                  <a:lnTo>
                    <a:pt x="18240" y="10793"/>
                  </a:lnTo>
                  <a:lnTo>
                    <a:pt x="18321" y="10334"/>
                  </a:lnTo>
                  <a:lnTo>
                    <a:pt x="18375" y="9876"/>
                  </a:lnTo>
                  <a:lnTo>
                    <a:pt x="18415" y="9403"/>
                  </a:lnTo>
                  <a:lnTo>
                    <a:pt x="18415" y="8918"/>
                  </a:lnTo>
                  <a:lnTo>
                    <a:pt x="18415" y="8432"/>
                  </a:lnTo>
                  <a:lnTo>
                    <a:pt x="18375" y="7973"/>
                  </a:lnTo>
                  <a:lnTo>
                    <a:pt x="18321" y="7501"/>
                  </a:lnTo>
                  <a:lnTo>
                    <a:pt x="18240" y="7056"/>
                  </a:lnTo>
                  <a:lnTo>
                    <a:pt x="18132" y="6611"/>
                  </a:lnTo>
                  <a:lnTo>
                    <a:pt x="18011" y="6179"/>
                  </a:lnTo>
                  <a:lnTo>
                    <a:pt x="17862" y="5747"/>
                  </a:lnTo>
                  <a:lnTo>
                    <a:pt x="17700" y="5343"/>
                  </a:lnTo>
                  <a:lnTo>
                    <a:pt x="17511" y="4938"/>
                  </a:lnTo>
                  <a:lnTo>
                    <a:pt x="17309" y="4560"/>
                  </a:lnTo>
                  <a:lnTo>
                    <a:pt x="17093" y="4183"/>
                  </a:lnTo>
                  <a:lnTo>
                    <a:pt x="16850" y="3818"/>
                  </a:lnTo>
                  <a:lnTo>
                    <a:pt x="16594" y="3481"/>
                  </a:lnTo>
                  <a:lnTo>
                    <a:pt x="16324" y="3144"/>
                  </a:lnTo>
                  <a:lnTo>
                    <a:pt x="16027" y="2820"/>
                  </a:lnTo>
                  <a:lnTo>
                    <a:pt x="15717" y="2523"/>
                  </a:lnTo>
                  <a:lnTo>
                    <a:pt x="15407" y="2226"/>
                  </a:lnTo>
                  <a:lnTo>
                    <a:pt x="15070" y="1957"/>
                  </a:lnTo>
                  <a:lnTo>
                    <a:pt x="14719" y="1700"/>
                  </a:lnTo>
                  <a:lnTo>
                    <a:pt x="14355" y="1457"/>
                  </a:lnTo>
                  <a:lnTo>
                    <a:pt x="13977" y="1228"/>
                  </a:lnTo>
                  <a:lnTo>
                    <a:pt x="13599" y="1026"/>
                  </a:lnTo>
                  <a:lnTo>
                    <a:pt x="13194" y="837"/>
                  </a:lnTo>
                  <a:lnTo>
                    <a:pt x="12790" y="662"/>
                  </a:lnTo>
                  <a:lnTo>
                    <a:pt x="12372" y="513"/>
                  </a:lnTo>
                  <a:lnTo>
                    <a:pt x="11940" y="378"/>
                  </a:lnTo>
                  <a:lnTo>
                    <a:pt x="11508" y="257"/>
                  </a:lnTo>
                  <a:lnTo>
                    <a:pt x="11063" y="162"/>
                  </a:lnTo>
                  <a:lnTo>
                    <a:pt x="10604" y="95"/>
                  </a:lnTo>
                  <a:lnTo>
                    <a:pt x="10146" y="41"/>
                  </a:lnTo>
                  <a:lnTo>
                    <a:pt x="9673"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3" name="Google Shape;2133;p183"/>
            <p:cNvSpPr/>
            <p:nvPr/>
          </p:nvSpPr>
          <p:spPr>
            <a:xfrm>
              <a:off x="911653" y="564983"/>
              <a:ext cx="41206" cy="167849"/>
            </a:xfrm>
            <a:custGeom>
              <a:rect b="b" l="l" r="r" t="t"/>
              <a:pathLst>
                <a:path extrusionOk="0" h="23987" w="5721">
                  <a:moveTo>
                    <a:pt x="986" y="0"/>
                  </a:moveTo>
                  <a:lnTo>
                    <a:pt x="864" y="14"/>
                  </a:lnTo>
                  <a:lnTo>
                    <a:pt x="743" y="41"/>
                  </a:lnTo>
                  <a:lnTo>
                    <a:pt x="635" y="68"/>
                  </a:lnTo>
                  <a:lnTo>
                    <a:pt x="540" y="108"/>
                  </a:lnTo>
                  <a:lnTo>
                    <a:pt x="446" y="149"/>
                  </a:lnTo>
                  <a:lnTo>
                    <a:pt x="365" y="216"/>
                  </a:lnTo>
                  <a:lnTo>
                    <a:pt x="284" y="270"/>
                  </a:lnTo>
                  <a:lnTo>
                    <a:pt x="217" y="351"/>
                  </a:lnTo>
                  <a:lnTo>
                    <a:pt x="163" y="432"/>
                  </a:lnTo>
                  <a:lnTo>
                    <a:pt x="122" y="527"/>
                  </a:lnTo>
                  <a:lnTo>
                    <a:pt x="82" y="621"/>
                  </a:lnTo>
                  <a:lnTo>
                    <a:pt x="41" y="729"/>
                  </a:lnTo>
                  <a:lnTo>
                    <a:pt x="28" y="850"/>
                  </a:lnTo>
                  <a:lnTo>
                    <a:pt x="14" y="972"/>
                  </a:lnTo>
                  <a:lnTo>
                    <a:pt x="1" y="1107"/>
                  </a:lnTo>
                  <a:lnTo>
                    <a:pt x="1" y="19184"/>
                  </a:lnTo>
                  <a:lnTo>
                    <a:pt x="14" y="19575"/>
                  </a:lnTo>
                  <a:lnTo>
                    <a:pt x="41" y="19953"/>
                  </a:lnTo>
                  <a:lnTo>
                    <a:pt x="82" y="20304"/>
                  </a:lnTo>
                  <a:lnTo>
                    <a:pt x="136" y="20628"/>
                  </a:lnTo>
                  <a:lnTo>
                    <a:pt x="190" y="20938"/>
                  </a:lnTo>
                  <a:lnTo>
                    <a:pt x="271" y="21221"/>
                  </a:lnTo>
                  <a:lnTo>
                    <a:pt x="365" y="21491"/>
                  </a:lnTo>
                  <a:lnTo>
                    <a:pt x="460" y="21747"/>
                  </a:lnTo>
                  <a:lnTo>
                    <a:pt x="581" y="21990"/>
                  </a:lnTo>
                  <a:lnTo>
                    <a:pt x="702" y="22206"/>
                  </a:lnTo>
                  <a:lnTo>
                    <a:pt x="837" y="22408"/>
                  </a:lnTo>
                  <a:lnTo>
                    <a:pt x="972" y="22597"/>
                  </a:lnTo>
                  <a:lnTo>
                    <a:pt x="1121" y="22773"/>
                  </a:lnTo>
                  <a:lnTo>
                    <a:pt x="1282" y="22921"/>
                  </a:lnTo>
                  <a:lnTo>
                    <a:pt x="1444" y="23069"/>
                  </a:lnTo>
                  <a:lnTo>
                    <a:pt x="1606" y="23204"/>
                  </a:lnTo>
                  <a:lnTo>
                    <a:pt x="1782" y="23312"/>
                  </a:lnTo>
                  <a:lnTo>
                    <a:pt x="1957" y="23420"/>
                  </a:lnTo>
                  <a:lnTo>
                    <a:pt x="2146" y="23515"/>
                  </a:lnTo>
                  <a:lnTo>
                    <a:pt x="2335" y="23595"/>
                  </a:lnTo>
                  <a:lnTo>
                    <a:pt x="2524" y="23676"/>
                  </a:lnTo>
                  <a:lnTo>
                    <a:pt x="2712" y="23744"/>
                  </a:lnTo>
                  <a:lnTo>
                    <a:pt x="2901" y="23798"/>
                  </a:lnTo>
                  <a:lnTo>
                    <a:pt x="3090" y="23838"/>
                  </a:lnTo>
                  <a:lnTo>
                    <a:pt x="3481" y="23919"/>
                  </a:lnTo>
                  <a:lnTo>
                    <a:pt x="3859" y="23960"/>
                  </a:lnTo>
                  <a:lnTo>
                    <a:pt x="4223" y="23987"/>
                  </a:lnTo>
                  <a:lnTo>
                    <a:pt x="4723" y="23987"/>
                  </a:lnTo>
                  <a:lnTo>
                    <a:pt x="4857" y="23973"/>
                  </a:lnTo>
                  <a:lnTo>
                    <a:pt x="4992" y="23946"/>
                  </a:lnTo>
                  <a:lnTo>
                    <a:pt x="5114" y="23906"/>
                  </a:lnTo>
                  <a:lnTo>
                    <a:pt x="5208" y="23865"/>
                  </a:lnTo>
                  <a:lnTo>
                    <a:pt x="5303" y="23811"/>
                  </a:lnTo>
                  <a:lnTo>
                    <a:pt x="5397" y="23744"/>
                  </a:lnTo>
                  <a:lnTo>
                    <a:pt x="5465" y="23676"/>
                  </a:lnTo>
                  <a:lnTo>
                    <a:pt x="5532" y="23595"/>
                  </a:lnTo>
                  <a:lnTo>
                    <a:pt x="5586" y="23515"/>
                  </a:lnTo>
                  <a:lnTo>
                    <a:pt x="5626" y="23420"/>
                  </a:lnTo>
                  <a:lnTo>
                    <a:pt x="5667" y="23312"/>
                  </a:lnTo>
                  <a:lnTo>
                    <a:pt x="5694" y="23204"/>
                  </a:lnTo>
                  <a:lnTo>
                    <a:pt x="5707" y="23096"/>
                  </a:lnTo>
                  <a:lnTo>
                    <a:pt x="5721" y="22840"/>
                  </a:lnTo>
                  <a:lnTo>
                    <a:pt x="5721" y="22031"/>
                  </a:lnTo>
                  <a:lnTo>
                    <a:pt x="5721" y="21936"/>
                  </a:lnTo>
                  <a:lnTo>
                    <a:pt x="5721" y="21842"/>
                  </a:lnTo>
                  <a:lnTo>
                    <a:pt x="5707" y="21761"/>
                  </a:lnTo>
                  <a:lnTo>
                    <a:pt x="5680" y="21666"/>
                  </a:lnTo>
                  <a:lnTo>
                    <a:pt x="5640" y="21585"/>
                  </a:lnTo>
                  <a:lnTo>
                    <a:pt x="5599" y="21504"/>
                  </a:lnTo>
                  <a:lnTo>
                    <a:pt x="5545" y="21424"/>
                  </a:lnTo>
                  <a:lnTo>
                    <a:pt x="5492" y="21356"/>
                  </a:lnTo>
                  <a:lnTo>
                    <a:pt x="5424" y="21289"/>
                  </a:lnTo>
                  <a:lnTo>
                    <a:pt x="5357" y="21235"/>
                  </a:lnTo>
                  <a:lnTo>
                    <a:pt x="5276" y="21181"/>
                  </a:lnTo>
                  <a:lnTo>
                    <a:pt x="5195" y="21140"/>
                  </a:lnTo>
                  <a:lnTo>
                    <a:pt x="5114" y="21100"/>
                  </a:lnTo>
                  <a:lnTo>
                    <a:pt x="5019" y="21073"/>
                  </a:lnTo>
                  <a:lnTo>
                    <a:pt x="4938" y="21059"/>
                  </a:lnTo>
                  <a:lnTo>
                    <a:pt x="4844" y="21046"/>
                  </a:lnTo>
                  <a:lnTo>
                    <a:pt x="4574" y="21019"/>
                  </a:lnTo>
                  <a:lnTo>
                    <a:pt x="4439" y="20978"/>
                  </a:lnTo>
                  <a:lnTo>
                    <a:pt x="4304" y="20938"/>
                  </a:lnTo>
                  <a:lnTo>
                    <a:pt x="4169" y="20884"/>
                  </a:lnTo>
                  <a:lnTo>
                    <a:pt x="4035" y="20816"/>
                  </a:lnTo>
                  <a:lnTo>
                    <a:pt x="3913" y="20722"/>
                  </a:lnTo>
                  <a:lnTo>
                    <a:pt x="3792" y="20614"/>
                  </a:lnTo>
                  <a:lnTo>
                    <a:pt x="3684" y="20493"/>
                  </a:lnTo>
                  <a:lnTo>
                    <a:pt x="3589" y="20331"/>
                  </a:lnTo>
                  <a:lnTo>
                    <a:pt x="3508" y="20155"/>
                  </a:lnTo>
                  <a:lnTo>
                    <a:pt x="3427" y="19940"/>
                  </a:lnTo>
                  <a:lnTo>
                    <a:pt x="3373" y="19710"/>
                  </a:lnTo>
                  <a:lnTo>
                    <a:pt x="3320" y="19440"/>
                  </a:lnTo>
                  <a:lnTo>
                    <a:pt x="3293" y="19130"/>
                  </a:lnTo>
                  <a:lnTo>
                    <a:pt x="3293" y="18779"/>
                  </a:lnTo>
                  <a:lnTo>
                    <a:pt x="3293" y="1107"/>
                  </a:lnTo>
                  <a:lnTo>
                    <a:pt x="3279" y="972"/>
                  </a:lnTo>
                  <a:lnTo>
                    <a:pt x="3266" y="850"/>
                  </a:lnTo>
                  <a:lnTo>
                    <a:pt x="3239" y="729"/>
                  </a:lnTo>
                  <a:lnTo>
                    <a:pt x="3212" y="621"/>
                  </a:lnTo>
                  <a:lnTo>
                    <a:pt x="3171" y="527"/>
                  </a:lnTo>
                  <a:lnTo>
                    <a:pt x="3117" y="432"/>
                  </a:lnTo>
                  <a:lnTo>
                    <a:pt x="3063" y="351"/>
                  </a:lnTo>
                  <a:lnTo>
                    <a:pt x="2996" y="270"/>
                  </a:lnTo>
                  <a:lnTo>
                    <a:pt x="2915" y="216"/>
                  </a:lnTo>
                  <a:lnTo>
                    <a:pt x="2834" y="149"/>
                  </a:lnTo>
                  <a:lnTo>
                    <a:pt x="2739" y="108"/>
                  </a:lnTo>
                  <a:lnTo>
                    <a:pt x="2645" y="68"/>
                  </a:lnTo>
                  <a:lnTo>
                    <a:pt x="2537" y="41"/>
                  </a:lnTo>
                  <a:lnTo>
                    <a:pt x="2429" y="14"/>
                  </a:lnTo>
                  <a:lnTo>
                    <a:pt x="2308"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4" name="Google Shape;2134;p183"/>
            <p:cNvSpPr/>
            <p:nvPr/>
          </p:nvSpPr>
          <p:spPr>
            <a:xfrm>
              <a:off x="974034" y="612279"/>
              <a:ext cx="23624" cy="119608"/>
            </a:xfrm>
            <a:custGeom>
              <a:rect b="b" l="l" r="r" t="t"/>
              <a:pathLst>
                <a:path extrusionOk="0" h="17093" w="3280">
                  <a:moveTo>
                    <a:pt x="986" y="0"/>
                  </a:moveTo>
                  <a:lnTo>
                    <a:pt x="864" y="14"/>
                  </a:lnTo>
                  <a:lnTo>
                    <a:pt x="756" y="41"/>
                  </a:lnTo>
                  <a:lnTo>
                    <a:pt x="648" y="68"/>
                  </a:lnTo>
                  <a:lnTo>
                    <a:pt x="554" y="108"/>
                  </a:lnTo>
                  <a:lnTo>
                    <a:pt x="460" y="149"/>
                  </a:lnTo>
                  <a:lnTo>
                    <a:pt x="379" y="216"/>
                  </a:lnTo>
                  <a:lnTo>
                    <a:pt x="298" y="270"/>
                  </a:lnTo>
                  <a:lnTo>
                    <a:pt x="230" y="351"/>
                  </a:lnTo>
                  <a:lnTo>
                    <a:pt x="176" y="432"/>
                  </a:lnTo>
                  <a:lnTo>
                    <a:pt x="122" y="526"/>
                  </a:lnTo>
                  <a:lnTo>
                    <a:pt x="82" y="621"/>
                  </a:lnTo>
                  <a:lnTo>
                    <a:pt x="55" y="729"/>
                  </a:lnTo>
                  <a:lnTo>
                    <a:pt x="28" y="850"/>
                  </a:lnTo>
                  <a:lnTo>
                    <a:pt x="14" y="972"/>
                  </a:lnTo>
                  <a:lnTo>
                    <a:pt x="1" y="1106"/>
                  </a:lnTo>
                  <a:lnTo>
                    <a:pt x="14" y="15987"/>
                  </a:lnTo>
                  <a:lnTo>
                    <a:pt x="14" y="16121"/>
                  </a:lnTo>
                  <a:lnTo>
                    <a:pt x="28" y="16243"/>
                  </a:lnTo>
                  <a:lnTo>
                    <a:pt x="55" y="16364"/>
                  </a:lnTo>
                  <a:lnTo>
                    <a:pt x="95" y="16472"/>
                  </a:lnTo>
                  <a:lnTo>
                    <a:pt x="136" y="16567"/>
                  </a:lnTo>
                  <a:lnTo>
                    <a:pt x="176" y="16661"/>
                  </a:lnTo>
                  <a:lnTo>
                    <a:pt x="244" y="16742"/>
                  </a:lnTo>
                  <a:lnTo>
                    <a:pt x="311" y="16823"/>
                  </a:lnTo>
                  <a:lnTo>
                    <a:pt x="379" y="16890"/>
                  </a:lnTo>
                  <a:lnTo>
                    <a:pt x="460" y="16944"/>
                  </a:lnTo>
                  <a:lnTo>
                    <a:pt x="554" y="16985"/>
                  </a:lnTo>
                  <a:lnTo>
                    <a:pt x="662" y="17025"/>
                  </a:lnTo>
                  <a:lnTo>
                    <a:pt x="770" y="17066"/>
                  </a:lnTo>
                  <a:lnTo>
                    <a:pt x="878" y="17079"/>
                  </a:lnTo>
                  <a:lnTo>
                    <a:pt x="999" y="17093"/>
                  </a:lnTo>
                  <a:lnTo>
                    <a:pt x="2308" y="17093"/>
                  </a:lnTo>
                  <a:lnTo>
                    <a:pt x="2429" y="17079"/>
                  </a:lnTo>
                  <a:lnTo>
                    <a:pt x="2551" y="17066"/>
                  </a:lnTo>
                  <a:lnTo>
                    <a:pt x="2658" y="17025"/>
                  </a:lnTo>
                  <a:lnTo>
                    <a:pt x="2753" y="16985"/>
                  </a:lnTo>
                  <a:lnTo>
                    <a:pt x="2847" y="16944"/>
                  </a:lnTo>
                  <a:lnTo>
                    <a:pt x="2928" y="16890"/>
                  </a:lnTo>
                  <a:lnTo>
                    <a:pt x="3009" y="16823"/>
                  </a:lnTo>
                  <a:lnTo>
                    <a:pt x="3077" y="16742"/>
                  </a:lnTo>
                  <a:lnTo>
                    <a:pt x="3131" y="16661"/>
                  </a:lnTo>
                  <a:lnTo>
                    <a:pt x="3171" y="16567"/>
                  </a:lnTo>
                  <a:lnTo>
                    <a:pt x="3212" y="16472"/>
                  </a:lnTo>
                  <a:lnTo>
                    <a:pt x="3239" y="16364"/>
                  </a:lnTo>
                  <a:lnTo>
                    <a:pt x="3266" y="16243"/>
                  </a:lnTo>
                  <a:lnTo>
                    <a:pt x="3279" y="16121"/>
                  </a:lnTo>
                  <a:lnTo>
                    <a:pt x="3279" y="15987"/>
                  </a:lnTo>
                  <a:lnTo>
                    <a:pt x="3279" y="1106"/>
                  </a:lnTo>
                  <a:lnTo>
                    <a:pt x="3279" y="972"/>
                  </a:lnTo>
                  <a:lnTo>
                    <a:pt x="3266" y="850"/>
                  </a:lnTo>
                  <a:lnTo>
                    <a:pt x="3239" y="729"/>
                  </a:lnTo>
                  <a:lnTo>
                    <a:pt x="3212" y="621"/>
                  </a:lnTo>
                  <a:lnTo>
                    <a:pt x="3171" y="526"/>
                  </a:lnTo>
                  <a:lnTo>
                    <a:pt x="3131" y="432"/>
                  </a:lnTo>
                  <a:lnTo>
                    <a:pt x="3077" y="351"/>
                  </a:lnTo>
                  <a:lnTo>
                    <a:pt x="3009" y="270"/>
                  </a:lnTo>
                  <a:lnTo>
                    <a:pt x="2928" y="216"/>
                  </a:lnTo>
                  <a:lnTo>
                    <a:pt x="2847" y="149"/>
                  </a:lnTo>
                  <a:lnTo>
                    <a:pt x="2753" y="108"/>
                  </a:lnTo>
                  <a:lnTo>
                    <a:pt x="2658" y="68"/>
                  </a:lnTo>
                  <a:lnTo>
                    <a:pt x="2551" y="41"/>
                  </a:lnTo>
                  <a:lnTo>
                    <a:pt x="2429" y="14"/>
                  </a:lnTo>
                  <a:lnTo>
                    <a:pt x="2308"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5" name="Google Shape;2135;p183"/>
            <p:cNvSpPr/>
            <p:nvPr/>
          </p:nvSpPr>
          <p:spPr>
            <a:xfrm>
              <a:off x="1018149" y="609445"/>
              <a:ext cx="132735" cy="125276"/>
            </a:xfrm>
            <a:custGeom>
              <a:rect b="b" l="l" r="r" t="t"/>
              <a:pathLst>
                <a:path extrusionOk="0" h="17903" w="18429">
                  <a:moveTo>
                    <a:pt x="9201" y="2834"/>
                  </a:moveTo>
                  <a:lnTo>
                    <a:pt x="9498" y="2847"/>
                  </a:lnTo>
                  <a:lnTo>
                    <a:pt x="9795" y="2860"/>
                  </a:lnTo>
                  <a:lnTo>
                    <a:pt x="10092" y="2901"/>
                  </a:lnTo>
                  <a:lnTo>
                    <a:pt x="10388" y="2955"/>
                  </a:lnTo>
                  <a:lnTo>
                    <a:pt x="10672" y="3009"/>
                  </a:lnTo>
                  <a:lnTo>
                    <a:pt x="10941" y="3090"/>
                  </a:lnTo>
                  <a:lnTo>
                    <a:pt x="11225" y="3184"/>
                  </a:lnTo>
                  <a:lnTo>
                    <a:pt x="11481" y="3279"/>
                  </a:lnTo>
                  <a:lnTo>
                    <a:pt x="11751" y="3400"/>
                  </a:lnTo>
                  <a:lnTo>
                    <a:pt x="11994" y="3522"/>
                  </a:lnTo>
                  <a:lnTo>
                    <a:pt x="12250" y="3670"/>
                  </a:lnTo>
                  <a:lnTo>
                    <a:pt x="12479" y="3818"/>
                  </a:lnTo>
                  <a:lnTo>
                    <a:pt x="12709" y="3980"/>
                  </a:lnTo>
                  <a:lnTo>
                    <a:pt x="12938" y="4156"/>
                  </a:lnTo>
                  <a:lnTo>
                    <a:pt x="13154" y="4344"/>
                  </a:lnTo>
                  <a:lnTo>
                    <a:pt x="13356" y="4533"/>
                  </a:lnTo>
                  <a:lnTo>
                    <a:pt x="13545" y="4736"/>
                  </a:lnTo>
                  <a:lnTo>
                    <a:pt x="13734" y="4952"/>
                  </a:lnTo>
                  <a:lnTo>
                    <a:pt x="13909" y="5181"/>
                  </a:lnTo>
                  <a:lnTo>
                    <a:pt x="14071" y="5424"/>
                  </a:lnTo>
                  <a:lnTo>
                    <a:pt x="14220" y="5667"/>
                  </a:lnTo>
                  <a:lnTo>
                    <a:pt x="14368" y="5923"/>
                  </a:lnTo>
                  <a:lnTo>
                    <a:pt x="14503" y="6179"/>
                  </a:lnTo>
                  <a:lnTo>
                    <a:pt x="14611" y="6462"/>
                  </a:lnTo>
                  <a:lnTo>
                    <a:pt x="14719" y="6732"/>
                  </a:lnTo>
                  <a:lnTo>
                    <a:pt x="14813" y="7029"/>
                  </a:lnTo>
                  <a:lnTo>
                    <a:pt x="14894" y="7326"/>
                  </a:lnTo>
                  <a:lnTo>
                    <a:pt x="14962" y="7623"/>
                  </a:lnTo>
                  <a:lnTo>
                    <a:pt x="15016" y="7946"/>
                  </a:lnTo>
                  <a:lnTo>
                    <a:pt x="15043" y="8257"/>
                  </a:lnTo>
                  <a:lnTo>
                    <a:pt x="15070" y="8581"/>
                  </a:lnTo>
                  <a:lnTo>
                    <a:pt x="15083" y="8918"/>
                  </a:lnTo>
                  <a:lnTo>
                    <a:pt x="15070" y="9255"/>
                  </a:lnTo>
                  <a:lnTo>
                    <a:pt x="15043" y="9579"/>
                  </a:lnTo>
                  <a:lnTo>
                    <a:pt x="15016" y="9903"/>
                  </a:lnTo>
                  <a:lnTo>
                    <a:pt x="14962" y="10213"/>
                  </a:lnTo>
                  <a:lnTo>
                    <a:pt x="14894" y="10523"/>
                  </a:lnTo>
                  <a:lnTo>
                    <a:pt x="14813" y="10820"/>
                  </a:lnTo>
                  <a:lnTo>
                    <a:pt x="14719" y="11103"/>
                  </a:lnTo>
                  <a:lnTo>
                    <a:pt x="14611" y="11387"/>
                  </a:lnTo>
                  <a:lnTo>
                    <a:pt x="14503" y="11670"/>
                  </a:lnTo>
                  <a:lnTo>
                    <a:pt x="14368" y="11940"/>
                  </a:lnTo>
                  <a:lnTo>
                    <a:pt x="14220" y="12196"/>
                  </a:lnTo>
                  <a:lnTo>
                    <a:pt x="14071" y="12439"/>
                  </a:lnTo>
                  <a:lnTo>
                    <a:pt x="13909" y="12682"/>
                  </a:lnTo>
                  <a:lnTo>
                    <a:pt x="13734" y="12911"/>
                  </a:lnTo>
                  <a:lnTo>
                    <a:pt x="13545" y="13127"/>
                  </a:lnTo>
                  <a:lnTo>
                    <a:pt x="13356" y="13343"/>
                  </a:lnTo>
                  <a:lnTo>
                    <a:pt x="13154" y="13532"/>
                  </a:lnTo>
                  <a:lnTo>
                    <a:pt x="12938" y="13720"/>
                  </a:lnTo>
                  <a:lnTo>
                    <a:pt x="12709" y="13896"/>
                  </a:lnTo>
                  <a:lnTo>
                    <a:pt x="12479" y="14071"/>
                  </a:lnTo>
                  <a:lnTo>
                    <a:pt x="12250" y="14220"/>
                  </a:lnTo>
                  <a:lnTo>
                    <a:pt x="11994" y="14368"/>
                  </a:lnTo>
                  <a:lnTo>
                    <a:pt x="11751" y="14489"/>
                  </a:lnTo>
                  <a:lnTo>
                    <a:pt x="11481" y="14611"/>
                  </a:lnTo>
                  <a:lnTo>
                    <a:pt x="11225" y="14719"/>
                  </a:lnTo>
                  <a:lnTo>
                    <a:pt x="10941" y="14813"/>
                  </a:lnTo>
                  <a:lnTo>
                    <a:pt x="10672" y="14881"/>
                  </a:lnTo>
                  <a:lnTo>
                    <a:pt x="10388" y="14948"/>
                  </a:lnTo>
                  <a:lnTo>
                    <a:pt x="10092" y="15002"/>
                  </a:lnTo>
                  <a:lnTo>
                    <a:pt x="9795" y="15043"/>
                  </a:lnTo>
                  <a:lnTo>
                    <a:pt x="9498" y="15056"/>
                  </a:lnTo>
                  <a:lnTo>
                    <a:pt x="9201" y="15070"/>
                  </a:lnTo>
                  <a:lnTo>
                    <a:pt x="8904" y="15056"/>
                  </a:lnTo>
                  <a:lnTo>
                    <a:pt x="8608" y="15043"/>
                  </a:lnTo>
                  <a:lnTo>
                    <a:pt x="8311" y="15002"/>
                  </a:lnTo>
                  <a:lnTo>
                    <a:pt x="8027" y="14948"/>
                  </a:lnTo>
                  <a:lnTo>
                    <a:pt x="7744" y="14881"/>
                  </a:lnTo>
                  <a:lnTo>
                    <a:pt x="7461" y="14800"/>
                  </a:lnTo>
                  <a:lnTo>
                    <a:pt x="7191" y="14719"/>
                  </a:lnTo>
                  <a:lnTo>
                    <a:pt x="6921" y="14611"/>
                  </a:lnTo>
                  <a:lnTo>
                    <a:pt x="6665" y="14489"/>
                  </a:lnTo>
                  <a:lnTo>
                    <a:pt x="6409" y="14355"/>
                  </a:lnTo>
                  <a:lnTo>
                    <a:pt x="6166" y="14206"/>
                  </a:lnTo>
                  <a:lnTo>
                    <a:pt x="5923" y="14058"/>
                  </a:lnTo>
                  <a:lnTo>
                    <a:pt x="5694" y="13896"/>
                  </a:lnTo>
                  <a:lnTo>
                    <a:pt x="5478" y="13707"/>
                  </a:lnTo>
                  <a:lnTo>
                    <a:pt x="5262" y="13518"/>
                  </a:lnTo>
                  <a:lnTo>
                    <a:pt x="5060" y="13316"/>
                  </a:lnTo>
                  <a:lnTo>
                    <a:pt x="4857" y="13113"/>
                  </a:lnTo>
                  <a:lnTo>
                    <a:pt x="4668" y="12898"/>
                  </a:lnTo>
                  <a:lnTo>
                    <a:pt x="4493" y="12655"/>
                  </a:lnTo>
                  <a:lnTo>
                    <a:pt x="4331" y="12425"/>
                  </a:lnTo>
                  <a:lnTo>
                    <a:pt x="4183" y="12169"/>
                  </a:lnTo>
                  <a:lnTo>
                    <a:pt x="4034" y="11913"/>
                  </a:lnTo>
                  <a:lnTo>
                    <a:pt x="3899" y="11643"/>
                  </a:lnTo>
                  <a:lnTo>
                    <a:pt x="3778" y="11373"/>
                  </a:lnTo>
                  <a:lnTo>
                    <a:pt x="3684" y="11090"/>
                  </a:lnTo>
                  <a:lnTo>
                    <a:pt x="3589" y="10806"/>
                  </a:lnTo>
                  <a:lnTo>
                    <a:pt x="3508" y="10510"/>
                  </a:lnTo>
                  <a:lnTo>
                    <a:pt x="3441" y="10199"/>
                  </a:lnTo>
                  <a:lnTo>
                    <a:pt x="3387" y="9889"/>
                  </a:lnTo>
                  <a:lnTo>
                    <a:pt x="3346" y="9565"/>
                  </a:lnTo>
                  <a:lnTo>
                    <a:pt x="3319" y="9242"/>
                  </a:lnTo>
                  <a:lnTo>
                    <a:pt x="3319" y="8918"/>
                  </a:lnTo>
                  <a:lnTo>
                    <a:pt x="3319" y="8581"/>
                  </a:lnTo>
                  <a:lnTo>
                    <a:pt x="3346" y="8270"/>
                  </a:lnTo>
                  <a:lnTo>
                    <a:pt x="3387" y="7946"/>
                  </a:lnTo>
                  <a:lnTo>
                    <a:pt x="3441" y="7636"/>
                  </a:lnTo>
                  <a:lnTo>
                    <a:pt x="3508" y="7339"/>
                  </a:lnTo>
                  <a:lnTo>
                    <a:pt x="3576" y="7043"/>
                  </a:lnTo>
                  <a:lnTo>
                    <a:pt x="3670" y="6746"/>
                  </a:lnTo>
                  <a:lnTo>
                    <a:pt x="3778" y="6476"/>
                  </a:lnTo>
                  <a:lnTo>
                    <a:pt x="3899" y="6193"/>
                  </a:lnTo>
                  <a:lnTo>
                    <a:pt x="4021" y="5936"/>
                  </a:lnTo>
                  <a:lnTo>
                    <a:pt x="4169" y="5680"/>
                  </a:lnTo>
                  <a:lnTo>
                    <a:pt x="4318" y="5437"/>
                  </a:lnTo>
                  <a:lnTo>
                    <a:pt x="4479" y="5194"/>
                  </a:lnTo>
                  <a:lnTo>
                    <a:pt x="4655" y="4965"/>
                  </a:lnTo>
                  <a:lnTo>
                    <a:pt x="4844" y="4749"/>
                  </a:lnTo>
                  <a:lnTo>
                    <a:pt x="5046" y="4547"/>
                  </a:lnTo>
                  <a:lnTo>
                    <a:pt x="5248" y="4344"/>
                  </a:lnTo>
                  <a:lnTo>
                    <a:pt x="5464" y="4169"/>
                  </a:lnTo>
                  <a:lnTo>
                    <a:pt x="5680" y="3994"/>
                  </a:lnTo>
                  <a:lnTo>
                    <a:pt x="5909" y="3818"/>
                  </a:lnTo>
                  <a:lnTo>
                    <a:pt x="6152" y="3670"/>
                  </a:lnTo>
                  <a:lnTo>
                    <a:pt x="6395" y="3535"/>
                  </a:lnTo>
                  <a:lnTo>
                    <a:pt x="6651" y="3400"/>
                  </a:lnTo>
                  <a:lnTo>
                    <a:pt x="6908" y="3292"/>
                  </a:lnTo>
                  <a:lnTo>
                    <a:pt x="7178" y="3184"/>
                  </a:lnTo>
                  <a:lnTo>
                    <a:pt x="7447" y="3090"/>
                  </a:lnTo>
                  <a:lnTo>
                    <a:pt x="7731" y="3022"/>
                  </a:lnTo>
                  <a:lnTo>
                    <a:pt x="8014" y="2955"/>
                  </a:lnTo>
                  <a:lnTo>
                    <a:pt x="8297" y="2901"/>
                  </a:lnTo>
                  <a:lnTo>
                    <a:pt x="8594" y="2860"/>
                  </a:lnTo>
                  <a:lnTo>
                    <a:pt x="8891" y="2847"/>
                  </a:lnTo>
                  <a:lnTo>
                    <a:pt x="9201" y="2834"/>
                  </a:lnTo>
                  <a:close/>
                  <a:moveTo>
                    <a:pt x="8716" y="0"/>
                  </a:moveTo>
                  <a:lnTo>
                    <a:pt x="8257" y="41"/>
                  </a:lnTo>
                  <a:lnTo>
                    <a:pt x="7785" y="95"/>
                  </a:lnTo>
                  <a:lnTo>
                    <a:pt x="7339" y="162"/>
                  </a:lnTo>
                  <a:lnTo>
                    <a:pt x="6894" y="257"/>
                  </a:lnTo>
                  <a:lnTo>
                    <a:pt x="6449" y="378"/>
                  </a:lnTo>
                  <a:lnTo>
                    <a:pt x="6017" y="500"/>
                  </a:lnTo>
                  <a:lnTo>
                    <a:pt x="5613" y="662"/>
                  </a:lnTo>
                  <a:lnTo>
                    <a:pt x="5194" y="823"/>
                  </a:lnTo>
                  <a:lnTo>
                    <a:pt x="4803" y="1012"/>
                  </a:lnTo>
                  <a:lnTo>
                    <a:pt x="4412" y="1228"/>
                  </a:lnTo>
                  <a:lnTo>
                    <a:pt x="4048" y="1444"/>
                  </a:lnTo>
                  <a:lnTo>
                    <a:pt x="3684" y="1687"/>
                  </a:lnTo>
                  <a:lnTo>
                    <a:pt x="3333" y="1943"/>
                  </a:lnTo>
                  <a:lnTo>
                    <a:pt x="3009" y="2213"/>
                  </a:lnTo>
                  <a:lnTo>
                    <a:pt x="2685" y="2510"/>
                  </a:lnTo>
                  <a:lnTo>
                    <a:pt x="2388" y="2807"/>
                  </a:lnTo>
                  <a:lnTo>
                    <a:pt x="2092" y="3130"/>
                  </a:lnTo>
                  <a:lnTo>
                    <a:pt x="1822" y="3454"/>
                  </a:lnTo>
                  <a:lnTo>
                    <a:pt x="1565" y="3805"/>
                  </a:lnTo>
                  <a:lnTo>
                    <a:pt x="1323" y="4169"/>
                  </a:lnTo>
                  <a:lnTo>
                    <a:pt x="1107" y="4547"/>
                  </a:lnTo>
                  <a:lnTo>
                    <a:pt x="904" y="4925"/>
                  </a:lnTo>
                  <a:lnTo>
                    <a:pt x="729" y="5329"/>
                  </a:lnTo>
                  <a:lnTo>
                    <a:pt x="554" y="5734"/>
                  </a:lnTo>
                  <a:lnTo>
                    <a:pt x="419" y="6166"/>
                  </a:lnTo>
                  <a:lnTo>
                    <a:pt x="297" y="6597"/>
                  </a:lnTo>
                  <a:lnTo>
                    <a:pt x="189" y="7043"/>
                  </a:lnTo>
                  <a:lnTo>
                    <a:pt x="108" y="7488"/>
                  </a:lnTo>
                  <a:lnTo>
                    <a:pt x="55" y="7960"/>
                  </a:lnTo>
                  <a:lnTo>
                    <a:pt x="14" y="8432"/>
                  </a:lnTo>
                  <a:lnTo>
                    <a:pt x="1" y="8918"/>
                  </a:lnTo>
                  <a:lnTo>
                    <a:pt x="14" y="9403"/>
                  </a:lnTo>
                  <a:lnTo>
                    <a:pt x="55" y="9876"/>
                  </a:lnTo>
                  <a:lnTo>
                    <a:pt x="108" y="10334"/>
                  </a:lnTo>
                  <a:lnTo>
                    <a:pt x="189" y="10793"/>
                  </a:lnTo>
                  <a:lnTo>
                    <a:pt x="297" y="11238"/>
                  </a:lnTo>
                  <a:lnTo>
                    <a:pt x="419" y="11683"/>
                  </a:lnTo>
                  <a:lnTo>
                    <a:pt x="554" y="12102"/>
                  </a:lnTo>
                  <a:lnTo>
                    <a:pt x="729" y="12520"/>
                  </a:lnTo>
                  <a:lnTo>
                    <a:pt x="904" y="12924"/>
                  </a:lnTo>
                  <a:lnTo>
                    <a:pt x="1107" y="13302"/>
                  </a:lnTo>
                  <a:lnTo>
                    <a:pt x="1323" y="13680"/>
                  </a:lnTo>
                  <a:lnTo>
                    <a:pt x="1565" y="14044"/>
                  </a:lnTo>
                  <a:lnTo>
                    <a:pt x="1822" y="14395"/>
                  </a:lnTo>
                  <a:lnTo>
                    <a:pt x="2092" y="14732"/>
                  </a:lnTo>
                  <a:lnTo>
                    <a:pt x="2388" y="15056"/>
                  </a:lnTo>
                  <a:lnTo>
                    <a:pt x="2685" y="15366"/>
                  </a:lnTo>
                  <a:lnTo>
                    <a:pt x="3009" y="15650"/>
                  </a:lnTo>
                  <a:lnTo>
                    <a:pt x="3333" y="15933"/>
                  </a:lnTo>
                  <a:lnTo>
                    <a:pt x="3684" y="16189"/>
                  </a:lnTo>
                  <a:lnTo>
                    <a:pt x="4048" y="16432"/>
                  </a:lnTo>
                  <a:lnTo>
                    <a:pt x="4412" y="16661"/>
                  </a:lnTo>
                  <a:lnTo>
                    <a:pt x="4803" y="16864"/>
                  </a:lnTo>
                  <a:lnTo>
                    <a:pt x="5194" y="17066"/>
                  </a:lnTo>
                  <a:lnTo>
                    <a:pt x="5613" y="17228"/>
                  </a:lnTo>
                  <a:lnTo>
                    <a:pt x="6031" y="17390"/>
                  </a:lnTo>
                  <a:lnTo>
                    <a:pt x="6449" y="17525"/>
                  </a:lnTo>
                  <a:lnTo>
                    <a:pt x="6894" y="17633"/>
                  </a:lnTo>
                  <a:lnTo>
                    <a:pt x="7339" y="17727"/>
                  </a:lnTo>
                  <a:lnTo>
                    <a:pt x="7785" y="17808"/>
                  </a:lnTo>
                  <a:lnTo>
                    <a:pt x="8257" y="17862"/>
                  </a:lnTo>
                  <a:lnTo>
                    <a:pt x="8716" y="17889"/>
                  </a:lnTo>
                  <a:lnTo>
                    <a:pt x="9201" y="17903"/>
                  </a:lnTo>
                  <a:lnTo>
                    <a:pt x="9673" y="17889"/>
                  </a:lnTo>
                  <a:lnTo>
                    <a:pt x="10146" y="17862"/>
                  </a:lnTo>
                  <a:lnTo>
                    <a:pt x="10604" y="17808"/>
                  </a:lnTo>
                  <a:lnTo>
                    <a:pt x="11063" y="17727"/>
                  </a:lnTo>
                  <a:lnTo>
                    <a:pt x="11508" y="17633"/>
                  </a:lnTo>
                  <a:lnTo>
                    <a:pt x="11940" y="17525"/>
                  </a:lnTo>
                  <a:lnTo>
                    <a:pt x="12371" y="17390"/>
                  </a:lnTo>
                  <a:lnTo>
                    <a:pt x="12790" y="17228"/>
                  </a:lnTo>
                  <a:lnTo>
                    <a:pt x="13208" y="17053"/>
                  </a:lnTo>
                  <a:lnTo>
                    <a:pt x="13599" y="16864"/>
                  </a:lnTo>
                  <a:lnTo>
                    <a:pt x="13990" y="16648"/>
                  </a:lnTo>
                  <a:lnTo>
                    <a:pt x="14355" y="16432"/>
                  </a:lnTo>
                  <a:lnTo>
                    <a:pt x="14719" y="16176"/>
                  </a:lnTo>
                  <a:lnTo>
                    <a:pt x="15070" y="15919"/>
                  </a:lnTo>
                  <a:lnTo>
                    <a:pt x="15407" y="15650"/>
                  </a:lnTo>
                  <a:lnTo>
                    <a:pt x="15731" y="15353"/>
                  </a:lnTo>
                  <a:lnTo>
                    <a:pt x="16027" y="15043"/>
                  </a:lnTo>
                  <a:lnTo>
                    <a:pt x="16324" y="14719"/>
                  </a:lnTo>
                  <a:lnTo>
                    <a:pt x="16594" y="14381"/>
                  </a:lnTo>
                  <a:lnTo>
                    <a:pt x="16850" y="14031"/>
                  </a:lnTo>
                  <a:lnTo>
                    <a:pt x="17093" y="13666"/>
                  </a:lnTo>
                  <a:lnTo>
                    <a:pt x="17309" y="13289"/>
                  </a:lnTo>
                  <a:lnTo>
                    <a:pt x="17511" y="12911"/>
                  </a:lnTo>
                  <a:lnTo>
                    <a:pt x="17700" y="12506"/>
                  </a:lnTo>
                  <a:lnTo>
                    <a:pt x="17862" y="12088"/>
                  </a:lnTo>
                  <a:lnTo>
                    <a:pt x="18011" y="11670"/>
                  </a:lnTo>
                  <a:lnTo>
                    <a:pt x="18132" y="11238"/>
                  </a:lnTo>
                  <a:lnTo>
                    <a:pt x="18240" y="10793"/>
                  </a:lnTo>
                  <a:lnTo>
                    <a:pt x="18321" y="10334"/>
                  </a:lnTo>
                  <a:lnTo>
                    <a:pt x="18375" y="9876"/>
                  </a:lnTo>
                  <a:lnTo>
                    <a:pt x="18415" y="9403"/>
                  </a:lnTo>
                  <a:lnTo>
                    <a:pt x="18429" y="8918"/>
                  </a:lnTo>
                  <a:lnTo>
                    <a:pt x="18415" y="8432"/>
                  </a:lnTo>
                  <a:lnTo>
                    <a:pt x="18375" y="7973"/>
                  </a:lnTo>
                  <a:lnTo>
                    <a:pt x="18321" y="7501"/>
                  </a:lnTo>
                  <a:lnTo>
                    <a:pt x="18240" y="7056"/>
                  </a:lnTo>
                  <a:lnTo>
                    <a:pt x="18132" y="6611"/>
                  </a:lnTo>
                  <a:lnTo>
                    <a:pt x="18011" y="6179"/>
                  </a:lnTo>
                  <a:lnTo>
                    <a:pt x="17862" y="5747"/>
                  </a:lnTo>
                  <a:lnTo>
                    <a:pt x="17700" y="5343"/>
                  </a:lnTo>
                  <a:lnTo>
                    <a:pt x="17511" y="4938"/>
                  </a:lnTo>
                  <a:lnTo>
                    <a:pt x="17309" y="4560"/>
                  </a:lnTo>
                  <a:lnTo>
                    <a:pt x="17093" y="4183"/>
                  </a:lnTo>
                  <a:lnTo>
                    <a:pt x="16850" y="3818"/>
                  </a:lnTo>
                  <a:lnTo>
                    <a:pt x="16594" y="3481"/>
                  </a:lnTo>
                  <a:lnTo>
                    <a:pt x="16324" y="3144"/>
                  </a:lnTo>
                  <a:lnTo>
                    <a:pt x="16027" y="2820"/>
                  </a:lnTo>
                  <a:lnTo>
                    <a:pt x="15731" y="2523"/>
                  </a:lnTo>
                  <a:lnTo>
                    <a:pt x="15407" y="2226"/>
                  </a:lnTo>
                  <a:lnTo>
                    <a:pt x="15070" y="1957"/>
                  </a:lnTo>
                  <a:lnTo>
                    <a:pt x="14719" y="1700"/>
                  </a:lnTo>
                  <a:lnTo>
                    <a:pt x="14355" y="1457"/>
                  </a:lnTo>
                  <a:lnTo>
                    <a:pt x="13990" y="1228"/>
                  </a:lnTo>
                  <a:lnTo>
                    <a:pt x="13599" y="1026"/>
                  </a:lnTo>
                  <a:lnTo>
                    <a:pt x="13208" y="837"/>
                  </a:lnTo>
                  <a:lnTo>
                    <a:pt x="12790" y="662"/>
                  </a:lnTo>
                  <a:lnTo>
                    <a:pt x="12371" y="513"/>
                  </a:lnTo>
                  <a:lnTo>
                    <a:pt x="11940" y="378"/>
                  </a:lnTo>
                  <a:lnTo>
                    <a:pt x="11508" y="257"/>
                  </a:lnTo>
                  <a:lnTo>
                    <a:pt x="11063" y="162"/>
                  </a:lnTo>
                  <a:lnTo>
                    <a:pt x="10604" y="95"/>
                  </a:lnTo>
                  <a:lnTo>
                    <a:pt x="10146" y="41"/>
                  </a:lnTo>
                  <a:lnTo>
                    <a:pt x="9673"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17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white - H2 2 column">
  <p:cSld name="CUSTOM_3_1_1_1_1_1_2">
    <p:bg>
      <p:bgPr>
        <a:solidFill>
          <a:srgbClr val="FFFFFF"/>
        </a:solidFill>
      </p:bgPr>
    </p:bg>
    <p:spTree>
      <p:nvGrpSpPr>
        <p:cNvPr id="2136" name="Shape 2136"/>
        <p:cNvGrpSpPr/>
        <p:nvPr/>
      </p:nvGrpSpPr>
      <p:grpSpPr>
        <a:xfrm>
          <a:off x="0" y="0"/>
          <a:ext cx="0" cy="0"/>
          <a:chOff x="0" y="0"/>
          <a:chExt cx="0" cy="0"/>
        </a:xfrm>
      </p:grpSpPr>
      <p:sp>
        <p:nvSpPr>
          <p:cNvPr id="2137" name="Google Shape;2137;p184"/>
          <p:cNvSpPr txBox="1"/>
          <p:nvPr>
            <p:ph type="title"/>
          </p:nvPr>
        </p:nvSpPr>
        <p:spPr>
          <a:xfrm>
            <a:off x="302700" y="246590"/>
            <a:ext cx="4467900" cy="982800"/>
          </a:xfrm>
          <a:prstGeom prst="rect">
            <a:avLst/>
          </a:prstGeom>
        </p:spPr>
        <p:txBody>
          <a:bodyPr anchorCtr="0" anchor="b" bIns="0" lIns="0" spcFirstLastPara="1" rIns="0" wrap="square" tIns="0">
            <a:noAutofit/>
          </a:bodyPr>
          <a:lstStyle>
            <a:lvl1pPr lvl="0" rtl="0">
              <a:lnSpc>
                <a:spcPct val="90000"/>
              </a:lnSpc>
              <a:spcBef>
                <a:spcPts val="0"/>
              </a:spcBef>
              <a:spcAft>
                <a:spcPts val="0"/>
              </a:spcAft>
              <a:buSzPts val="3200"/>
              <a:buNone/>
              <a:defRPr b="1" sz="3200">
                <a:solidFill>
                  <a:schemeClr val="dk1"/>
                </a:solidFill>
                <a:latin typeface="Helvetica Neue"/>
                <a:ea typeface="Helvetica Neue"/>
                <a:cs typeface="Helvetica Neue"/>
                <a:sym typeface="Helvetica Neue"/>
              </a:defRPr>
            </a:lvl1pPr>
            <a:lvl2pPr lvl="1" rtl="0">
              <a:lnSpc>
                <a:spcPct val="90000"/>
              </a:lnSpc>
              <a:spcBef>
                <a:spcPts val="0"/>
              </a:spcBef>
              <a:spcAft>
                <a:spcPts val="0"/>
              </a:spcAft>
              <a:buSzPts val="1400"/>
              <a:buNone/>
              <a:defRPr/>
            </a:lvl2pPr>
            <a:lvl3pPr lvl="2" rtl="0">
              <a:lnSpc>
                <a:spcPct val="90000"/>
              </a:lnSpc>
              <a:spcBef>
                <a:spcPts val="0"/>
              </a:spcBef>
              <a:spcAft>
                <a:spcPts val="0"/>
              </a:spcAft>
              <a:buSzPts val="1400"/>
              <a:buNone/>
              <a:defRPr/>
            </a:lvl3pPr>
            <a:lvl4pPr lvl="3" rtl="0">
              <a:lnSpc>
                <a:spcPct val="90000"/>
              </a:lnSpc>
              <a:spcBef>
                <a:spcPts val="0"/>
              </a:spcBef>
              <a:spcAft>
                <a:spcPts val="0"/>
              </a:spcAft>
              <a:buSzPts val="1400"/>
              <a:buNone/>
              <a:defRPr/>
            </a:lvl4pPr>
            <a:lvl5pPr lvl="4" rtl="0">
              <a:lnSpc>
                <a:spcPct val="90000"/>
              </a:lnSpc>
              <a:spcBef>
                <a:spcPts val="0"/>
              </a:spcBef>
              <a:spcAft>
                <a:spcPts val="0"/>
              </a:spcAft>
              <a:buSzPts val="1400"/>
              <a:buNone/>
              <a:defRPr/>
            </a:lvl5pPr>
            <a:lvl6pPr lvl="5" rtl="0">
              <a:lnSpc>
                <a:spcPct val="90000"/>
              </a:lnSpc>
              <a:spcBef>
                <a:spcPts val="0"/>
              </a:spcBef>
              <a:spcAft>
                <a:spcPts val="0"/>
              </a:spcAft>
              <a:buSzPts val="1400"/>
              <a:buNone/>
              <a:defRPr/>
            </a:lvl6pPr>
            <a:lvl7pPr lvl="6" rtl="0">
              <a:lnSpc>
                <a:spcPct val="90000"/>
              </a:lnSpc>
              <a:spcBef>
                <a:spcPts val="0"/>
              </a:spcBef>
              <a:spcAft>
                <a:spcPts val="0"/>
              </a:spcAft>
              <a:buSzPts val="1400"/>
              <a:buNone/>
              <a:defRPr/>
            </a:lvl7pPr>
            <a:lvl8pPr lvl="7" rtl="0">
              <a:lnSpc>
                <a:spcPct val="90000"/>
              </a:lnSpc>
              <a:spcBef>
                <a:spcPts val="0"/>
              </a:spcBef>
              <a:spcAft>
                <a:spcPts val="0"/>
              </a:spcAft>
              <a:buSzPts val="1400"/>
              <a:buNone/>
              <a:defRPr/>
            </a:lvl8pPr>
            <a:lvl9pPr lvl="8" rtl="0">
              <a:lnSpc>
                <a:spcPct val="90000"/>
              </a:lnSpc>
              <a:spcBef>
                <a:spcPts val="0"/>
              </a:spcBef>
              <a:spcAft>
                <a:spcPts val="0"/>
              </a:spcAft>
              <a:buSzPts val="1400"/>
              <a:buNone/>
              <a:defRPr/>
            </a:lvl9pPr>
          </a:lstStyle>
          <a:p/>
        </p:txBody>
      </p:sp>
      <p:sp>
        <p:nvSpPr>
          <p:cNvPr id="2138" name="Google Shape;2138;p184"/>
          <p:cNvSpPr txBox="1"/>
          <p:nvPr>
            <p:ph idx="12" type="sldNum"/>
          </p:nvPr>
        </p:nvSpPr>
        <p:spPr>
          <a:xfrm>
            <a:off x="281896" y="4874925"/>
            <a:ext cx="312300" cy="131700"/>
          </a:xfrm>
          <a:prstGeom prst="rect">
            <a:avLst/>
          </a:prstGeom>
          <a:noFill/>
          <a:ln>
            <a:noFill/>
          </a:ln>
        </p:spPr>
        <p:txBody>
          <a:bodyPr anchorCtr="0" anchor="ctr" bIns="0" lIns="0" spcFirstLastPara="1" rIns="0" wrap="square" tIns="0">
            <a:normAutofit/>
          </a:bodyPr>
          <a:lstStyle>
            <a:lvl1pPr indent="0" lvl="0"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1pPr>
            <a:lvl2pPr indent="0" lvl="1"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2pPr>
            <a:lvl3pPr indent="0" lvl="2"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3pPr>
            <a:lvl4pPr indent="0" lvl="3"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4pPr>
            <a:lvl5pPr indent="0" lvl="4"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5pPr>
            <a:lvl6pPr indent="0" lvl="5"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6pPr>
            <a:lvl7pPr indent="0" lvl="6"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7pPr>
            <a:lvl8pPr indent="0" lvl="7"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8pPr>
            <a:lvl9pPr indent="0" lvl="8"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9pPr>
          </a:lstStyle>
          <a:p>
            <a:pPr indent="0" lvl="0" marL="0" rtl="0" algn="l">
              <a:spcBef>
                <a:spcPts val="0"/>
              </a:spcBef>
              <a:spcAft>
                <a:spcPts val="0"/>
              </a:spcAft>
              <a:buNone/>
            </a:pPr>
            <a:fld id="{00000000-1234-1234-1234-123412341234}" type="slidenum">
              <a:rPr lang="en"/>
              <a:t>‹#›</a:t>
            </a:fld>
            <a:endParaRPr/>
          </a:p>
        </p:txBody>
      </p:sp>
      <p:sp>
        <p:nvSpPr>
          <p:cNvPr id="2139" name="Google Shape;2139;p184"/>
          <p:cNvSpPr txBox="1"/>
          <p:nvPr/>
        </p:nvSpPr>
        <p:spPr>
          <a:xfrm>
            <a:off x="1425268" y="4874925"/>
            <a:ext cx="1577100" cy="131700"/>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Clr>
                <a:srgbClr val="000000"/>
              </a:buClr>
              <a:buSzPts val="600"/>
              <a:buFont typeface="Arial"/>
              <a:buNone/>
            </a:pPr>
            <a:r>
              <a:rPr lang="en" sz="600">
                <a:solidFill>
                  <a:schemeClr val="dk2"/>
                </a:solidFill>
                <a:latin typeface="Helvetica Neue"/>
                <a:ea typeface="Helvetica Neue"/>
                <a:cs typeface="Helvetica Neue"/>
                <a:sym typeface="Helvetica Neue"/>
              </a:rPr>
              <a:t>2021 © AppFolio, Inc. Confidential</a:t>
            </a:r>
            <a:endParaRPr sz="600">
              <a:solidFill>
                <a:schemeClr val="dk2"/>
              </a:solidFill>
              <a:latin typeface="Helvetica Neue"/>
              <a:ea typeface="Helvetica Neue"/>
              <a:cs typeface="Helvetica Neue"/>
              <a:sym typeface="Helvetica Neue"/>
            </a:endParaRPr>
          </a:p>
        </p:txBody>
      </p:sp>
      <p:grpSp>
        <p:nvGrpSpPr>
          <p:cNvPr id="2140" name="Google Shape;2140;p184"/>
          <p:cNvGrpSpPr/>
          <p:nvPr/>
        </p:nvGrpSpPr>
        <p:grpSpPr>
          <a:xfrm>
            <a:off x="8688910" y="4856161"/>
            <a:ext cx="164601" cy="164574"/>
            <a:chOff x="5701200" y="2981425"/>
            <a:chExt cx="927850" cy="905250"/>
          </a:xfrm>
        </p:grpSpPr>
        <p:sp>
          <p:nvSpPr>
            <p:cNvPr id="2141" name="Google Shape;2141;p184"/>
            <p:cNvSpPr/>
            <p:nvPr/>
          </p:nvSpPr>
          <p:spPr>
            <a:xfrm>
              <a:off x="5701200" y="2981425"/>
              <a:ext cx="927850" cy="905250"/>
            </a:xfrm>
            <a:custGeom>
              <a:rect b="b" l="l" r="r" t="t"/>
              <a:pathLst>
                <a:path extrusionOk="0" h="36210" w="37114">
                  <a:moveTo>
                    <a:pt x="20237" y="5748"/>
                  </a:moveTo>
                  <a:lnTo>
                    <a:pt x="20587" y="5761"/>
                  </a:lnTo>
                  <a:lnTo>
                    <a:pt x="20925" y="5788"/>
                  </a:lnTo>
                  <a:lnTo>
                    <a:pt x="21262" y="5815"/>
                  </a:lnTo>
                  <a:lnTo>
                    <a:pt x="21599" y="5869"/>
                  </a:lnTo>
                  <a:lnTo>
                    <a:pt x="21936" y="5923"/>
                  </a:lnTo>
                  <a:lnTo>
                    <a:pt x="22274" y="5991"/>
                  </a:lnTo>
                  <a:lnTo>
                    <a:pt x="22597" y="6072"/>
                  </a:lnTo>
                  <a:lnTo>
                    <a:pt x="22921" y="6166"/>
                  </a:lnTo>
                  <a:lnTo>
                    <a:pt x="23245" y="6260"/>
                  </a:lnTo>
                  <a:lnTo>
                    <a:pt x="23569" y="6368"/>
                  </a:lnTo>
                  <a:lnTo>
                    <a:pt x="23893" y="6503"/>
                  </a:lnTo>
                  <a:lnTo>
                    <a:pt x="24203" y="6625"/>
                  </a:lnTo>
                  <a:lnTo>
                    <a:pt x="24513" y="6773"/>
                  </a:lnTo>
                  <a:lnTo>
                    <a:pt x="24823" y="6922"/>
                  </a:lnTo>
                  <a:lnTo>
                    <a:pt x="25120" y="7083"/>
                  </a:lnTo>
                  <a:lnTo>
                    <a:pt x="25417" y="7272"/>
                  </a:lnTo>
                  <a:lnTo>
                    <a:pt x="25714" y="7488"/>
                  </a:lnTo>
                  <a:lnTo>
                    <a:pt x="26011" y="7731"/>
                  </a:lnTo>
                  <a:lnTo>
                    <a:pt x="26307" y="8001"/>
                  </a:lnTo>
                  <a:lnTo>
                    <a:pt x="26604" y="8298"/>
                  </a:lnTo>
                  <a:lnTo>
                    <a:pt x="26887" y="8621"/>
                  </a:lnTo>
                  <a:lnTo>
                    <a:pt x="27157" y="8972"/>
                  </a:lnTo>
                  <a:lnTo>
                    <a:pt x="27292" y="9174"/>
                  </a:lnTo>
                  <a:lnTo>
                    <a:pt x="27414" y="9363"/>
                  </a:lnTo>
                  <a:lnTo>
                    <a:pt x="27535" y="9579"/>
                  </a:lnTo>
                  <a:lnTo>
                    <a:pt x="27656" y="9795"/>
                  </a:lnTo>
                  <a:lnTo>
                    <a:pt x="27764" y="10024"/>
                  </a:lnTo>
                  <a:lnTo>
                    <a:pt x="27872" y="10254"/>
                  </a:lnTo>
                  <a:lnTo>
                    <a:pt x="27967" y="10497"/>
                  </a:lnTo>
                  <a:lnTo>
                    <a:pt x="28061" y="10753"/>
                  </a:lnTo>
                  <a:lnTo>
                    <a:pt x="28142" y="11023"/>
                  </a:lnTo>
                  <a:lnTo>
                    <a:pt x="28223" y="11292"/>
                  </a:lnTo>
                  <a:lnTo>
                    <a:pt x="28290" y="11576"/>
                  </a:lnTo>
                  <a:lnTo>
                    <a:pt x="28358" y="11873"/>
                  </a:lnTo>
                  <a:lnTo>
                    <a:pt x="28412" y="12169"/>
                  </a:lnTo>
                  <a:lnTo>
                    <a:pt x="28452" y="12493"/>
                  </a:lnTo>
                  <a:lnTo>
                    <a:pt x="28493" y="12817"/>
                  </a:lnTo>
                  <a:lnTo>
                    <a:pt x="28520" y="13154"/>
                  </a:lnTo>
                  <a:lnTo>
                    <a:pt x="28533" y="13491"/>
                  </a:lnTo>
                  <a:lnTo>
                    <a:pt x="28533" y="13856"/>
                  </a:lnTo>
                  <a:lnTo>
                    <a:pt x="28533" y="15893"/>
                  </a:lnTo>
                  <a:lnTo>
                    <a:pt x="28560" y="17039"/>
                  </a:lnTo>
                  <a:lnTo>
                    <a:pt x="28560" y="18186"/>
                  </a:lnTo>
                  <a:lnTo>
                    <a:pt x="28560" y="19319"/>
                  </a:lnTo>
                  <a:lnTo>
                    <a:pt x="28533" y="20412"/>
                  </a:lnTo>
                  <a:lnTo>
                    <a:pt x="28506" y="20938"/>
                  </a:lnTo>
                  <a:lnTo>
                    <a:pt x="28479" y="21451"/>
                  </a:lnTo>
                  <a:lnTo>
                    <a:pt x="28425" y="21937"/>
                  </a:lnTo>
                  <a:lnTo>
                    <a:pt x="28371" y="22395"/>
                  </a:lnTo>
                  <a:lnTo>
                    <a:pt x="28304" y="22827"/>
                  </a:lnTo>
                  <a:lnTo>
                    <a:pt x="28223" y="23218"/>
                  </a:lnTo>
                  <a:lnTo>
                    <a:pt x="28142" y="23582"/>
                  </a:lnTo>
                  <a:lnTo>
                    <a:pt x="28034" y="23906"/>
                  </a:lnTo>
                  <a:lnTo>
                    <a:pt x="27845" y="24392"/>
                  </a:lnTo>
                  <a:lnTo>
                    <a:pt x="27629" y="24864"/>
                  </a:lnTo>
                  <a:lnTo>
                    <a:pt x="27387" y="25323"/>
                  </a:lnTo>
                  <a:lnTo>
                    <a:pt x="27117" y="25768"/>
                  </a:lnTo>
                  <a:lnTo>
                    <a:pt x="26833" y="26200"/>
                  </a:lnTo>
                  <a:lnTo>
                    <a:pt x="26523" y="26618"/>
                  </a:lnTo>
                  <a:lnTo>
                    <a:pt x="26199" y="27009"/>
                  </a:lnTo>
                  <a:lnTo>
                    <a:pt x="25835" y="27400"/>
                  </a:lnTo>
                  <a:lnTo>
                    <a:pt x="25471" y="27751"/>
                  </a:lnTo>
                  <a:lnTo>
                    <a:pt x="25080" y="28088"/>
                  </a:lnTo>
                  <a:lnTo>
                    <a:pt x="24661" y="28412"/>
                  </a:lnTo>
                  <a:lnTo>
                    <a:pt x="24243" y="28709"/>
                  </a:lnTo>
                  <a:lnTo>
                    <a:pt x="23798" y="28979"/>
                  </a:lnTo>
                  <a:lnTo>
                    <a:pt x="23353" y="29222"/>
                  </a:lnTo>
                  <a:lnTo>
                    <a:pt x="22881" y="29451"/>
                  </a:lnTo>
                  <a:lnTo>
                    <a:pt x="22409" y="29640"/>
                  </a:lnTo>
                  <a:lnTo>
                    <a:pt x="22287" y="29694"/>
                  </a:lnTo>
                  <a:lnTo>
                    <a:pt x="21788" y="29869"/>
                  </a:lnTo>
                  <a:lnTo>
                    <a:pt x="21289" y="30031"/>
                  </a:lnTo>
                  <a:lnTo>
                    <a:pt x="20776" y="30152"/>
                  </a:lnTo>
                  <a:lnTo>
                    <a:pt x="20264" y="30260"/>
                  </a:lnTo>
                  <a:lnTo>
                    <a:pt x="19737" y="30341"/>
                  </a:lnTo>
                  <a:lnTo>
                    <a:pt x="19211" y="30395"/>
                  </a:lnTo>
                  <a:lnTo>
                    <a:pt x="18685" y="30422"/>
                  </a:lnTo>
                  <a:lnTo>
                    <a:pt x="17484" y="30422"/>
                  </a:lnTo>
                  <a:lnTo>
                    <a:pt x="17134" y="30395"/>
                  </a:lnTo>
                  <a:lnTo>
                    <a:pt x="16769" y="30368"/>
                  </a:lnTo>
                  <a:lnTo>
                    <a:pt x="16405" y="30328"/>
                  </a:lnTo>
                  <a:lnTo>
                    <a:pt x="16027" y="30274"/>
                  </a:lnTo>
                  <a:lnTo>
                    <a:pt x="15650" y="30193"/>
                  </a:lnTo>
                  <a:lnTo>
                    <a:pt x="15272" y="30112"/>
                  </a:lnTo>
                  <a:lnTo>
                    <a:pt x="14894" y="30017"/>
                  </a:lnTo>
                  <a:lnTo>
                    <a:pt x="14517" y="29910"/>
                  </a:lnTo>
                  <a:lnTo>
                    <a:pt x="14139" y="29788"/>
                  </a:lnTo>
                  <a:lnTo>
                    <a:pt x="13761" y="29653"/>
                  </a:lnTo>
                  <a:lnTo>
                    <a:pt x="13383" y="29505"/>
                  </a:lnTo>
                  <a:lnTo>
                    <a:pt x="13019" y="29343"/>
                  </a:lnTo>
                  <a:lnTo>
                    <a:pt x="12655" y="29168"/>
                  </a:lnTo>
                  <a:lnTo>
                    <a:pt x="12304" y="28979"/>
                  </a:lnTo>
                  <a:lnTo>
                    <a:pt x="11967" y="28776"/>
                  </a:lnTo>
                  <a:lnTo>
                    <a:pt x="11630" y="28560"/>
                  </a:lnTo>
                  <a:lnTo>
                    <a:pt x="11306" y="28345"/>
                  </a:lnTo>
                  <a:lnTo>
                    <a:pt x="10982" y="28102"/>
                  </a:lnTo>
                  <a:lnTo>
                    <a:pt x="10685" y="27859"/>
                  </a:lnTo>
                  <a:lnTo>
                    <a:pt x="10402" y="27603"/>
                  </a:lnTo>
                  <a:lnTo>
                    <a:pt x="10132" y="27319"/>
                  </a:lnTo>
                  <a:lnTo>
                    <a:pt x="9889" y="27036"/>
                  </a:lnTo>
                  <a:lnTo>
                    <a:pt x="9646" y="26739"/>
                  </a:lnTo>
                  <a:lnTo>
                    <a:pt x="9431" y="26429"/>
                  </a:lnTo>
                  <a:lnTo>
                    <a:pt x="9242" y="26119"/>
                  </a:lnTo>
                  <a:lnTo>
                    <a:pt x="9066" y="25781"/>
                  </a:lnTo>
                  <a:lnTo>
                    <a:pt x="8918" y="25444"/>
                  </a:lnTo>
                  <a:lnTo>
                    <a:pt x="8797" y="25080"/>
                  </a:lnTo>
                  <a:lnTo>
                    <a:pt x="8702" y="24716"/>
                  </a:lnTo>
                  <a:lnTo>
                    <a:pt x="8621" y="24338"/>
                  </a:lnTo>
                  <a:lnTo>
                    <a:pt x="8581" y="23960"/>
                  </a:lnTo>
                  <a:lnTo>
                    <a:pt x="8567" y="23555"/>
                  </a:lnTo>
                  <a:lnTo>
                    <a:pt x="8581" y="23097"/>
                  </a:lnTo>
                  <a:lnTo>
                    <a:pt x="8608" y="22840"/>
                  </a:lnTo>
                  <a:lnTo>
                    <a:pt x="8635" y="22598"/>
                  </a:lnTo>
                  <a:lnTo>
                    <a:pt x="8675" y="22328"/>
                  </a:lnTo>
                  <a:lnTo>
                    <a:pt x="8729" y="22071"/>
                  </a:lnTo>
                  <a:lnTo>
                    <a:pt x="8797" y="21802"/>
                  </a:lnTo>
                  <a:lnTo>
                    <a:pt x="8877" y="21518"/>
                  </a:lnTo>
                  <a:lnTo>
                    <a:pt x="8972" y="21249"/>
                  </a:lnTo>
                  <a:lnTo>
                    <a:pt x="9080" y="20965"/>
                  </a:lnTo>
                  <a:lnTo>
                    <a:pt x="9201" y="20682"/>
                  </a:lnTo>
                  <a:lnTo>
                    <a:pt x="9350" y="20399"/>
                  </a:lnTo>
                  <a:lnTo>
                    <a:pt x="9512" y="20129"/>
                  </a:lnTo>
                  <a:lnTo>
                    <a:pt x="9700" y="19846"/>
                  </a:lnTo>
                  <a:lnTo>
                    <a:pt x="9903" y="19562"/>
                  </a:lnTo>
                  <a:lnTo>
                    <a:pt x="10132" y="19292"/>
                  </a:lnTo>
                  <a:lnTo>
                    <a:pt x="10388" y="19023"/>
                  </a:lnTo>
                  <a:lnTo>
                    <a:pt x="10658" y="18766"/>
                  </a:lnTo>
                  <a:lnTo>
                    <a:pt x="10955" y="18510"/>
                  </a:lnTo>
                  <a:lnTo>
                    <a:pt x="11279" y="18254"/>
                  </a:lnTo>
                  <a:lnTo>
                    <a:pt x="11630" y="18011"/>
                  </a:lnTo>
                  <a:lnTo>
                    <a:pt x="12007" y="17781"/>
                  </a:lnTo>
                  <a:lnTo>
                    <a:pt x="12426" y="17552"/>
                  </a:lnTo>
                  <a:lnTo>
                    <a:pt x="12857" y="17350"/>
                  </a:lnTo>
                  <a:lnTo>
                    <a:pt x="13329" y="17147"/>
                  </a:lnTo>
                  <a:lnTo>
                    <a:pt x="13829" y="16959"/>
                  </a:lnTo>
                  <a:lnTo>
                    <a:pt x="14368" y="16770"/>
                  </a:lnTo>
                  <a:lnTo>
                    <a:pt x="14935" y="16621"/>
                  </a:lnTo>
                  <a:lnTo>
                    <a:pt x="15542" y="16473"/>
                  </a:lnTo>
                  <a:lnTo>
                    <a:pt x="16176" y="16338"/>
                  </a:lnTo>
                  <a:lnTo>
                    <a:pt x="16864" y="16230"/>
                  </a:lnTo>
                  <a:lnTo>
                    <a:pt x="17579" y="16122"/>
                  </a:lnTo>
                  <a:lnTo>
                    <a:pt x="18240" y="16041"/>
                  </a:lnTo>
                  <a:lnTo>
                    <a:pt x="19292" y="15933"/>
                  </a:lnTo>
                  <a:lnTo>
                    <a:pt x="20331" y="15785"/>
                  </a:lnTo>
                  <a:lnTo>
                    <a:pt x="21370" y="15623"/>
                  </a:lnTo>
                  <a:lnTo>
                    <a:pt x="22409" y="15434"/>
                  </a:lnTo>
                  <a:lnTo>
                    <a:pt x="22773" y="15340"/>
                  </a:lnTo>
                  <a:lnTo>
                    <a:pt x="23097" y="15245"/>
                  </a:lnTo>
                  <a:lnTo>
                    <a:pt x="23393" y="15151"/>
                  </a:lnTo>
                  <a:lnTo>
                    <a:pt x="23650" y="15043"/>
                  </a:lnTo>
                  <a:lnTo>
                    <a:pt x="23866" y="14921"/>
                  </a:lnTo>
                  <a:lnTo>
                    <a:pt x="24054" y="14800"/>
                  </a:lnTo>
                  <a:lnTo>
                    <a:pt x="24216" y="14665"/>
                  </a:lnTo>
                  <a:lnTo>
                    <a:pt x="24351" y="14530"/>
                  </a:lnTo>
                  <a:lnTo>
                    <a:pt x="24473" y="14395"/>
                  </a:lnTo>
                  <a:lnTo>
                    <a:pt x="24554" y="14260"/>
                  </a:lnTo>
                  <a:lnTo>
                    <a:pt x="24621" y="14112"/>
                  </a:lnTo>
                  <a:lnTo>
                    <a:pt x="24675" y="13977"/>
                  </a:lnTo>
                  <a:lnTo>
                    <a:pt x="24715" y="13829"/>
                  </a:lnTo>
                  <a:lnTo>
                    <a:pt x="24729" y="13694"/>
                  </a:lnTo>
                  <a:lnTo>
                    <a:pt x="24742" y="13559"/>
                  </a:lnTo>
                  <a:lnTo>
                    <a:pt x="24756" y="13424"/>
                  </a:lnTo>
                  <a:lnTo>
                    <a:pt x="24769" y="13276"/>
                  </a:lnTo>
                  <a:lnTo>
                    <a:pt x="24769" y="13127"/>
                  </a:lnTo>
                  <a:lnTo>
                    <a:pt x="24756" y="12817"/>
                  </a:lnTo>
                  <a:lnTo>
                    <a:pt x="24715" y="12534"/>
                  </a:lnTo>
                  <a:lnTo>
                    <a:pt x="24675" y="12385"/>
                  </a:lnTo>
                  <a:lnTo>
                    <a:pt x="24635" y="12237"/>
                  </a:lnTo>
                  <a:lnTo>
                    <a:pt x="24581" y="12102"/>
                  </a:lnTo>
                  <a:lnTo>
                    <a:pt x="24527" y="11967"/>
                  </a:lnTo>
                  <a:lnTo>
                    <a:pt x="24392" y="11697"/>
                  </a:lnTo>
                  <a:lnTo>
                    <a:pt x="24230" y="11454"/>
                  </a:lnTo>
                  <a:lnTo>
                    <a:pt x="24135" y="11333"/>
                  </a:lnTo>
                  <a:lnTo>
                    <a:pt x="24041" y="11225"/>
                  </a:lnTo>
                  <a:lnTo>
                    <a:pt x="23879" y="11050"/>
                  </a:lnTo>
                  <a:lnTo>
                    <a:pt x="23717" y="10888"/>
                  </a:lnTo>
                  <a:lnTo>
                    <a:pt x="23528" y="10726"/>
                  </a:lnTo>
                  <a:lnTo>
                    <a:pt x="23326" y="10591"/>
                  </a:lnTo>
                  <a:lnTo>
                    <a:pt x="23110" y="10470"/>
                  </a:lnTo>
                  <a:lnTo>
                    <a:pt x="22867" y="10348"/>
                  </a:lnTo>
                  <a:lnTo>
                    <a:pt x="22611" y="10240"/>
                  </a:lnTo>
                  <a:lnTo>
                    <a:pt x="22341" y="10146"/>
                  </a:lnTo>
                  <a:lnTo>
                    <a:pt x="22058" y="10065"/>
                  </a:lnTo>
                  <a:lnTo>
                    <a:pt x="21748" y="9997"/>
                  </a:lnTo>
                  <a:lnTo>
                    <a:pt x="21424" y="9930"/>
                  </a:lnTo>
                  <a:lnTo>
                    <a:pt x="21086" y="9889"/>
                  </a:lnTo>
                  <a:lnTo>
                    <a:pt x="20722" y="9849"/>
                  </a:lnTo>
                  <a:lnTo>
                    <a:pt x="20344" y="9822"/>
                  </a:lnTo>
                  <a:lnTo>
                    <a:pt x="19953" y="9809"/>
                  </a:lnTo>
                  <a:lnTo>
                    <a:pt x="19535" y="9795"/>
                  </a:lnTo>
                  <a:lnTo>
                    <a:pt x="19157" y="9809"/>
                  </a:lnTo>
                  <a:lnTo>
                    <a:pt x="18780" y="9822"/>
                  </a:lnTo>
                  <a:lnTo>
                    <a:pt x="18429" y="9849"/>
                  </a:lnTo>
                  <a:lnTo>
                    <a:pt x="18092" y="9889"/>
                  </a:lnTo>
                  <a:lnTo>
                    <a:pt x="17781" y="9930"/>
                  </a:lnTo>
                  <a:lnTo>
                    <a:pt x="17484" y="9984"/>
                  </a:lnTo>
                  <a:lnTo>
                    <a:pt x="17188" y="10051"/>
                  </a:lnTo>
                  <a:lnTo>
                    <a:pt x="16931" y="10132"/>
                  </a:lnTo>
                  <a:lnTo>
                    <a:pt x="16675" y="10213"/>
                  </a:lnTo>
                  <a:lnTo>
                    <a:pt x="16432" y="10308"/>
                  </a:lnTo>
                  <a:lnTo>
                    <a:pt x="16203" y="10416"/>
                  </a:lnTo>
                  <a:lnTo>
                    <a:pt x="16001" y="10524"/>
                  </a:lnTo>
                  <a:lnTo>
                    <a:pt x="15798" y="10631"/>
                  </a:lnTo>
                  <a:lnTo>
                    <a:pt x="15609" y="10753"/>
                  </a:lnTo>
                  <a:lnTo>
                    <a:pt x="15434" y="10888"/>
                  </a:lnTo>
                  <a:lnTo>
                    <a:pt x="15272" y="11023"/>
                  </a:lnTo>
                  <a:lnTo>
                    <a:pt x="15124" y="11171"/>
                  </a:lnTo>
                  <a:lnTo>
                    <a:pt x="14989" y="11319"/>
                  </a:lnTo>
                  <a:lnTo>
                    <a:pt x="14854" y="11468"/>
                  </a:lnTo>
                  <a:lnTo>
                    <a:pt x="14732" y="11630"/>
                  </a:lnTo>
                  <a:lnTo>
                    <a:pt x="14624" y="11792"/>
                  </a:lnTo>
                  <a:lnTo>
                    <a:pt x="14517" y="11954"/>
                  </a:lnTo>
                  <a:lnTo>
                    <a:pt x="14422" y="12129"/>
                  </a:lnTo>
                  <a:lnTo>
                    <a:pt x="14341" y="12304"/>
                  </a:lnTo>
                  <a:lnTo>
                    <a:pt x="14179" y="12669"/>
                  </a:lnTo>
                  <a:lnTo>
                    <a:pt x="14058" y="13046"/>
                  </a:lnTo>
                  <a:lnTo>
                    <a:pt x="13950" y="13424"/>
                  </a:lnTo>
                  <a:lnTo>
                    <a:pt x="13856" y="13815"/>
                  </a:lnTo>
                  <a:lnTo>
                    <a:pt x="13815" y="14004"/>
                  </a:lnTo>
                  <a:lnTo>
                    <a:pt x="13761" y="14179"/>
                  </a:lnTo>
                  <a:lnTo>
                    <a:pt x="13694" y="14341"/>
                  </a:lnTo>
                  <a:lnTo>
                    <a:pt x="13613" y="14503"/>
                  </a:lnTo>
                  <a:lnTo>
                    <a:pt x="13505" y="14652"/>
                  </a:lnTo>
                  <a:lnTo>
                    <a:pt x="13397" y="14800"/>
                  </a:lnTo>
                  <a:lnTo>
                    <a:pt x="13262" y="14935"/>
                  </a:lnTo>
                  <a:lnTo>
                    <a:pt x="13127" y="15043"/>
                  </a:lnTo>
                  <a:lnTo>
                    <a:pt x="12979" y="15151"/>
                  </a:lnTo>
                  <a:lnTo>
                    <a:pt x="12817" y="15245"/>
                  </a:lnTo>
                  <a:lnTo>
                    <a:pt x="12655" y="15313"/>
                  </a:lnTo>
                  <a:lnTo>
                    <a:pt x="12479" y="15380"/>
                  </a:lnTo>
                  <a:lnTo>
                    <a:pt x="12304" y="15421"/>
                  </a:lnTo>
                  <a:lnTo>
                    <a:pt x="12115" y="15448"/>
                  </a:lnTo>
                  <a:lnTo>
                    <a:pt x="11751" y="15448"/>
                  </a:lnTo>
                  <a:lnTo>
                    <a:pt x="11562" y="15434"/>
                  </a:lnTo>
                  <a:lnTo>
                    <a:pt x="11373" y="15407"/>
                  </a:lnTo>
                  <a:lnTo>
                    <a:pt x="11184" y="15367"/>
                  </a:lnTo>
                  <a:lnTo>
                    <a:pt x="10995" y="15313"/>
                  </a:lnTo>
                  <a:lnTo>
                    <a:pt x="10820" y="15232"/>
                  </a:lnTo>
                  <a:lnTo>
                    <a:pt x="10645" y="15137"/>
                  </a:lnTo>
                  <a:lnTo>
                    <a:pt x="10496" y="15029"/>
                  </a:lnTo>
                  <a:lnTo>
                    <a:pt x="10334" y="14908"/>
                  </a:lnTo>
                  <a:lnTo>
                    <a:pt x="10200" y="14773"/>
                  </a:lnTo>
                  <a:lnTo>
                    <a:pt x="10078" y="14625"/>
                  </a:lnTo>
                  <a:lnTo>
                    <a:pt x="9970" y="14463"/>
                  </a:lnTo>
                  <a:lnTo>
                    <a:pt x="9876" y="14287"/>
                  </a:lnTo>
                  <a:lnTo>
                    <a:pt x="9795" y="14112"/>
                  </a:lnTo>
                  <a:lnTo>
                    <a:pt x="9741" y="13937"/>
                  </a:lnTo>
                  <a:lnTo>
                    <a:pt x="9687" y="13748"/>
                  </a:lnTo>
                  <a:lnTo>
                    <a:pt x="9660" y="13545"/>
                  </a:lnTo>
                  <a:lnTo>
                    <a:pt x="9660" y="13424"/>
                  </a:lnTo>
                  <a:lnTo>
                    <a:pt x="9700" y="13127"/>
                  </a:lnTo>
                  <a:lnTo>
                    <a:pt x="9741" y="12817"/>
                  </a:lnTo>
                  <a:lnTo>
                    <a:pt x="9795" y="12520"/>
                  </a:lnTo>
                  <a:lnTo>
                    <a:pt x="9849" y="12223"/>
                  </a:lnTo>
                  <a:lnTo>
                    <a:pt x="9930" y="11927"/>
                  </a:lnTo>
                  <a:lnTo>
                    <a:pt x="10011" y="11643"/>
                  </a:lnTo>
                  <a:lnTo>
                    <a:pt x="10105" y="11360"/>
                  </a:lnTo>
                  <a:lnTo>
                    <a:pt x="10213" y="11077"/>
                  </a:lnTo>
                  <a:lnTo>
                    <a:pt x="10334" y="10793"/>
                  </a:lnTo>
                  <a:lnTo>
                    <a:pt x="10456" y="10524"/>
                  </a:lnTo>
                  <a:lnTo>
                    <a:pt x="10591" y="10254"/>
                  </a:lnTo>
                  <a:lnTo>
                    <a:pt x="10739" y="9984"/>
                  </a:lnTo>
                  <a:lnTo>
                    <a:pt x="10901" y="9728"/>
                  </a:lnTo>
                  <a:lnTo>
                    <a:pt x="11063" y="9471"/>
                  </a:lnTo>
                  <a:lnTo>
                    <a:pt x="11252" y="9228"/>
                  </a:lnTo>
                  <a:lnTo>
                    <a:pt x="11427" y="8986"/>
                  </a:lnTo>
                  <a:lnTo>
                    <a:pt x="11603" y="8783"/>
                  </a:lnTo>
                  <a:lnTo>
                    <a:pt x="11778" y="8594"/>
                  </a:lnTo>
                  <a:lnTo>
                    <a:pt x="11953" y="8405"/>
                  </a:lnTo>
                  <a:lnTo>
                    <a:pt x="12142" y="8230"/>
                  </a:lnTo>
                  <a:lnTo>
                    <a:pt x="12345" y="8055"/>
                  </a:lnTo>
                  <a:lnTo>
                    <a:pt x="12547" y="7893"/>
                  </a:lnTo>
                  <a:lnTo>
                    <a:pt x="12749" y="7731"/>
                  </a:lnTo>
                  <a:lnTo>
                    <a:pt x="12965" y="7569"/>
                  </a:lnTo>
                  <a:lnTo>
                    <a:pt x="13181" y="7421"/>
                  </a:lnTo>
                  <a:lnTo>
                    <a:pt x="13410" y="7286"/>
                  </a:lnTo>
                  <a:lnTo>
                    <a:pt x="13640" y="7151"/>
                  </a:lnTo>
                  <a:lnTo>
                    <a:pt x="13869" y="7016"/>
                  </a:lnTo>
                  <a:lnTo>
                    <a:pt x="14125" y="6895"/>
                  </a:lnTo>
                  <a:lnTo>
                    <a:pt x="14368" y="6773"/>
                  </a:lnTo>
                  <a:lnTo>
                    <a:pt x="14624" y="6665"/>
                  </a:lnTo>
                  <a:lnTo>
                    <a:pt x="14881" y="6557"/>
                  </a:lnTo>
                  <a:lnTo>
                    <a:pt x="15434" y="6368"/>
                  </a:lnTo>
                  <a:lnTo>
                    <a:pt x="16001" y="6207"/>
                  </a:lnTo>
                  <a:lnTo>
                    <a:pt x="16581" y="6058"/>
                  </a:lnTo>
                  <a:lnTo>
                    <a:pt x="17201" y="5950"/>
                  </a:lnTo>
                  <a:lnTo>
                    <a:pt x="17835" y="5856"/>
                  </a:lnTo>
                  <a:lnTo>
                    <a:pt x="18496" y="5802"/>
                  </a:lnTo>
                  <a:lnTo>
                    <a:pt x="19184" y="5761"/>
                  </a:lnTo>
                  <a:lnTo>
                    <a:pt x="19899" y="5748"/>
                  </a:lnTo>
                  <a:close/>
                  <a:moveTo>
                    <a:pt x="18523" y="1"/>
                  </a:moveTo>
                  <a:lnTo>
                    <a:pt x="18038" y="14"/>
                  </a:lnTo>
                  <a:lnTo>
                    <a:pt x="17565" y="28"/>
                  </a:lnTo>
                  <a:lnTo>
                    <a:pt x="17093" y="55"/>
                  </a:lnTo>
                  <a:lnTo>
                    <a:pt x="16621" y="95"/>
                  </a:lnTo>
                  <a:lnTo>
                    <a:pt x="16149" y="149"/>
                  </a:lnTo>
                  <a:lnTo>
                    <a:pt x="15690" y="203"/>
                  </a:lnTo>
                  <a:lnTo>
                    <a:pt x="15232" y="271"/>
                  </a:lnTo>
                  <a:lnTo>
                    <a:pt x="14773" y="352"/>
                  </a:lnTo>
                  <a:lnTo>
                    <a:pt x="14328" y="446"/>
                  </a:lnTo>
                  <a:lnTo>
                    <a:pt x="13882" y="540"/>
                  </a:lnTo>
                  <a:lnTo>
                    <a:pt x="13437" y="648"/>
                  </a:lnTo>
                  <a:lnTo>
                    <a:pt x="12992" y="770"/>
                  </a:lnTo>
                  <a:lnTo>
                    <a:pt x="12560" y="905"/>
                  </a:lnTo>
                  <a:lnTo>
                    <a:pt x="12129" y="1040"/>
                  </a:lnTo>
                  <a:lnTo>
                    <a:pt x="11711" y="1201"/>
                  </a:lnTo>
                  <a:lnTo>
                    <a:pt x="11292" y="1350"/>
                  </a:lnTo>
                  <a:lnTo>
                    <a:pt x="10874" y="1525"/>
                  </a:lnTo>
                  <a:lnTo>
                    <a:pt x="10469" y="1701"/>
                  </a:lnTo>
                  <a:lnTo>
                    <a:pt x="10065" y="1890"/>
                  </a:lnTo>
                  <a:lnTo>
                    <a:pt x="9673" y="2078"/>
                  </a:lnTo>
                  <a:lnTo>
                    <a:pt x="9282" y="2294"/>
                  </a:lnTo>
                  <a:lnTo>
                    <a:pt x="8891" y="2497"/>
                  </a:lnTo>
                  <a:lnTo>
                    <a:pt x="8513" y="2726"/>
                  </a:lnTo>
                  <a:lnTo>
                    <a:pt x="8149" y="2955"/>
                  </a:lnTo>
                  <a:lnTo>
                    <a:pt x="7771" y="3198"/>
                  </a:lnTo>
                  <a:lnTo>
                    <a:pt x="7420" y="3441"/>
                  </a:lnTo>
                  <a:lnTo>
                    <a:pt x="7070" y="3697"/>
                  </a:lnTo>
                  <a:lnTo>
                    <a:pt x="6719" y="3967"/>
                  </a:lnTo>
                  <a:lnTo>
                    <a:pt x="6382" y="4237"/>
                  </a:lnTo>
                  <a:lnTo>
                    <a:pt x="6044" y="4520"/>
                  </a:lnTo>
                  <a:lnTo>
                    <a:pt x="5721" y="4803"/>
                  </a:lnTo>
                  <a:lnTo>
                    <a:pt x="5410" y="5100"/>
                  </a:lnTo>
                  <a:lnTo>
                    <a:pt x="5100" y="5411"/>
                  </a:lnTo>
                  <a:lnTo>
                    <a:pt x="4790" y="5721"/>
                  </a:lnTo>
                  <a:lnTo>
                    <a:pt x="4493" y="6031"/>
                  </a:lnTo>
                  <a:lnTo>
                    <a:pt x="4210" y="6368"/>
                  </a:lnTo>
                  <a:lnTo>
                    <a:pt x="3940" y="6692"/>
                  </a:lnTo>
                  <a:lnTo>
                    <a:pt x="3670" y="7029"/>
                  </a:lnTo>
                  <a:lnTo>
                    <a:pt x="3400" y="7380"/>
                  </a:lnTo>
                  <a:lnTo>
                    <a:pt x="3144" y="7731"/>
                  </a:lnTo>
                  <a:lnTo>
                    <a:pt x="2901" y="8095"/>
                  </a:lnTo>
                  <a:lnTo>
                    <a:pt x="2672" y="8473"/>
                  </a:lnTo>
                  <a:lnTo>
                    <a:pt x="2442" y="8837"/>
                  </a:lnTo>
                  <a:lnTo>
                    <a:pt x="2227" y="9228"/>
                  </a:lnTo>
                  <a:lnTo>
                    <a:pt x="2011" y="9606"/>
                  </a:lnTo>
                  <a:lnTo>
                    <a:pt x="1822" y="9997"/>
                  </a:lnTo>
                  <a:lnTo>
                    <a:pt x="1633" y="10402"/>
                  </a:lnTo>
                  <a:lnTo>
                    <a:pt x="1444" y="10807"/>
                  </a:lnTo>
                  <a:lnTo>
                    <a:pt x="1282" y="11225"/>
                  </a:lnTo>
                  <a:lnTo>
                    <a:pt x="1120" y="11643"/>
                  </a:lnTo>
                  <a:lnTo>
                    <a:pt x="972" y="12061"/>
                  </a:lnTo>
                  <a:lnTo>
                    <a:pt x="824" y="12493"/>
                  </a:lnTo>
                  <a:lnTo>
                    <a:pt x="702" y="12925"/>
                  </a:lnTo>
                  <a:lnTo>
                    <a:pt x="581" y="13357"/>
                  </a:lnTo>
                  <a:lnTo>
                    <a:pt x="473" y="13802"/>
                  </a:lnTo>
                  <a:lnTo>
                    <a:pt x="378" y="14260"/>
                  </a:lnTo>
                  <a:lnTo>
                    <a:pt x="284" y="14719"/>
                  </a:lnTo>
                  <a:lnTo>
                    <a:pt x="216" y="15178"/>
                  </a:lnTo>
                  <a:lnTo>
                    <a:pt x="149" y="15636"/>
                  </a:lnTo>
                  <a:lnTo>
                    <a:pt x="95" y="16109"/>
                  </a:lnTo>
                  <a:lnTo>
                    <a:pt x="55" y="16581"/>
                  </a:lnTo>
                  <a:lnTo>
                    <a:pt x="28" y="17066"/>
                  </a:lnTo>
                  <a:lnTo>
                    <a:pt x="1" y="17539"/>
                  </a:lnTo>
                  <a:lnTo>
                    <a:pt x="1" y="18024"/>
                  </a:lnTo>
                  <a:lnTo>
                    <a:pt x="1" y="18523"/>
                  </a:lnTo>
                  <a:lnTo>
                    <a:pt x="28" y="18996"/>
                  </a:lnTo>
                  <a:lnTo>
                    <a:pt x="55" y="19481"/>
                  </a:lnTo>
                  <a:lnTo>
                    <a:pt x="95" y="19953"/>
                  </a:lnTo>
                  <a:lnTo>
                    <a:pt x="149" y="20426"/>
                  </a:lnTo>
                  <a:lnTo>
                    <a:pt x="216" y="20898"/>
                  </a:lnTo>
                  <a:lnTo>
                    <a:pt x="284" y="21356"/>
                  </a:lnTo>
                  <a:lnTo>
                    <a:pt x="378" y="21815"/>
                  </a:lnTo>
                  <a:lnTo>
                    <a:pt x="473" y="22260"/>
                  </a:lnTo>
                  <a:lnTo>
                    <a:pt x="581" y="22706"/>
                  </a:lnTo>
                  <a:lnTo>
                    <a:pt x="702" y="23151"/>
                  </a:lnTo>
                  <a:lnTo>
                    <a:pt x="824" y="23582"/>
                  </a:lnTo>
                  <a:lnTo>
                    <a:pt x="972" y="24014"/>
                  </a:lnTo>
                  <a:lnTo>
                    <a:pt x="1120" y="24446"/>
                  </a:lnTo>
                  <a:lnTo>
                    <a:pt x="1282" y="24864"/>
                  </a:lnTo>
                  <a:lnTo>
                    <a:pt x="1444" y="25282"/>
                  </a:lnTo>
                  <a:lnTo>
                    <a:pt x="1633" y="25687"/>
                  </a:lnTo>
                  <a:lnTo>
                    <a:pt x="1822" y="26092"/>
                  </a:lnTo>
                  <a:lnTo>
                    <a:pt x="2011" y="26483"/>
                  </a:lnTo>
                  <a:lnTo>
                    <a:pt x="2227" y="26874"/>
                  </a:lnTo>
                  <a:lnTo>
                    <a:pt x="2442" y="27265"/>
                  </a:lnTo>
                  <a:lnTo>
                    <a:pt x="2672" y="27643"/>
                  </a:lnTo>
                  <a:lnTo>
                    <a:pt x="2901" y="28007"/>
                  </a:lnTo>
                  <a:lnTo>
                    <a:pt x="3144" y="28372"/>
                  </a:lnTo>
                  <a:lnTo>
                    <a:pt x="3400" y="28736"/>
                  </a:lnTo>
                  <a:lnTo>
                    <a:pt x="3670" y="29087"/>
                  </a:lnTo>
                  <a:lnTo>
                    <a:pt x="3940" y="29424"/>
                  </a:lnTo>
                  <a:lnTo>
                    <a:pt x="4210" y="29761"/>
                  </a:lnTo>
                  <a:lnTo>
                    <a:pt x="4493" y="30098"/>
                  </a:lnTo>
                  <a:lnTo>
                    <a:pt x="4790" y="30422"/>
                  </a:lnTo>
                  <a:lnTo>
                    <a:pt x="5100" y="30732"/>
                  </a:lnTo>
                  <a:lnTo>
                    <a:pt x="5410" y="31043"/>
                  </a:lnTo>
                  <a:lnTo>
                    <a:pt x="5721" y="31340"/>
                  </a:lnTo>
                  <a:lnTo>
                    <a:pt x="6044" y="31636"/>
                  </a:lnTo>
                  <a:lnTo>
                    <a:pt x="6382" y="31920"/>
                  </a:lnTo>
                  <a:lnTo>
                    <a:pt x="6719" y="32189"/>
                  </a:lnTo>
                  <a:lnTo>
                    <a:pt x="7070" y="32459"/>
                  </a:lnTo>
                  <a:lnTo>
                    <a:pt x="7420" y="32716"/>
                  </a:lnTo>
                  <a:lnTo>
                    <a:pt x="7771" y="32972"/>
                  </a:lnTo>
                  <a:lnTo>
                    <a:pt x="8149" y="33215"/>
                  </a:lnTo>
                  <a:lnTo>
                    <a:pt x="8513" y="33458"/>
                  </a:lnTo>
                  <a:lnTo>
                    <a:pt x="8891" y="33673"/>
                  </a:lnTo>
                  <a:lnTo>
                    <a:pt x="9282" y="33889"/>
                  </a:lnTo>
                  <a:lnTo>
                    <a:pt x="9673" y="34105"/>
                  </a:lnTo>
                  <a:lnTo>
                    <a:pt x="10065" y="34307"/>
                  </a:lnTo>
                  <a:lnTo>
                    <a:pt x="10469" y="34496"/>
                  </a:lnTo>
                  <a:lnTo>
                    <a:pt x="10874" y="34672"/>
                  </a:lnTo>
                  <a:lnTo>
                    <a:pt x="11292" y="34847"/>
                  </a:lnTo>
                  <a:lnTo>
                    <a:pt x="11711" y="35009"/>
                  </a:lnTo>
                  <a:lnTo>
                    <a:pt x="12129" y="35157"/>
                  </a:lnTo>
                  <a:lnTo>
                    <a:pt x="12560" y="35306"/>
                  </a:lnTo>
                  <a:lnTo>
                    <a:pt x="12992" y="35427"/>
                  </a:lnTo>
                  <a:lnTo>
                    <a:pt x="13437" y="35562"/>
                  </a:lnTo>
                  <a:lnTo>
                    <a:pt x="13882" y="35670"/>
                  </a:lnTo>
                  <a:lnTo>
                    <a:pt x="14328" y="35764"/>
                  </a:lnTo>
                  <a:lnTo>
                    <a:pt x="14773" y="35859"/>
                  </a:lnTo>
                  <a:lnTo>
                    <a:pt x="15232" y="35940"/>
                  </a:lnTo>
                  <a:lnTo>
                    <a:pt x="15690" y="36021"/>
                  </a:lnTo>
                  <a:lnTo>
                    <a:pt x="16149" y="36075"/>
                  </a:lnTo>
                  <a:lnTo>
                    <a:pt x="16621" y="36129"/>
                  </a:lnTo>
                  <a:lnTo>
                    <a:pt x="17093" y="36169"/>
                  </a:lnTo>
                  <a:lnTo>
                    <a:pt x="17565" y="36196"/>
                  </a:lnTo>
                  <a:lnTo>
                    <a:pt x="18038" y="36210"/>
                  </a:lnTo>
                  <a:lnTo>
                    <a:pt x="19009" y="36210"/>
                  </a:lnTo>
                  <a:lnTo>
                    <a:pt x="19481" y="36196"/>
                  </a:lnTo>
                  <a:lnTo>
                    <a:pt x="19953" y="36169"/>
                  </a:lnTo>
                  <a:lnTo>
                    <a:pt x="20425" y="36129"/>
                  </a:lnTo>
                  <a:lnTo>
                    <a:pt x="20898" y="36075"/>
                  </a:lnTo>
                  <a:lnTo>
                    <a:pt x="21356" y="36021"/>
                  </a:lnTo>
                  <a:lnTo>
                    <a:pt x="21815" y="35953"/>
                  </a:lnTo>
                  <a:lnTo>
                    <a:pt x="22274" y="35872"/>
                  </a:lnTo>
                  <a:lnTo>
                    <a:pt x="22719" y="35778"/>
                  </a:lnTo>
                  <a:lnTo>
                    <a:pt x="23178" y="35670"/>
                  </a:lnTo>
                  <a:lnTo>
                    <a:pt x="23623" y="35562"/>
                  </a:lnTo>
                  <a:lnTo>
                    <a:pt x="24054" y="35441"/>
                  </a:lnTo>
                  <a:lnTo>
                    <a:pt x="24486" y="35306"/>
                  </a:lnTo>
                  <a:lnTo>
                    <a:pt x="24918" y="35171"/>
                  </a:lnTo>
                  <a:lnTo>
                    <a:pt x="25350" y="35022"/>
                  </a:lnTo>
                  <a:lnTo>
                    <a:pt x="25768" y="34861"/>
                  </a:lnTo>
                  <a:lnTo>
                    <a:pt x="26186" y="34685"/>
                  </a:lnTo>
                  <a:lnTo>
                    <a:pt x="26591" y="34510"/>
                  </a:lnTo>
                  <a:lnTo>
                    <a:pt x="26995" y="34321"/>
                  </a:lnTo>
                  <a:lnTo>
                    <a:pt x="27387" y="34119"/>
                  </a:lnTo>
                  <a:lnTo>
                    <a:pt x="27778" y="33916"/>
                  </a:lnTo>
                  <a:lnTo>
                    <a:pt x="28169" y="33700"/>
                  </a:lnTo>
                  <a:lnTo>
                    <a:pt x="28547" y="33471"/>
                  </a:lnTo>
                  <a:lnTo>
                    <a:pt x="28925" y="33242"/>
                  </a:lnTo>
                  <a:lnTo>
                    <a:pt x="29289" y="32999"/>
                  </a:lnTo>
                  <a:lnTo>
                    <a:pt x="29653" y="32756"/>
                  </a:lnTo>
                  <a:lnTo>
                    <a:pt x="30004" y="32500"/>
                  </a:lnTo>
                  <a:lnTo>
                    <a:pt x="30355" y="32230"/>
                  </a:lnTo>
                  <a:lnTo>
                    <a:pt x="30692" y="31947"/>
                  </a:lnTo>
                  <a:lnTo>
                    <a:pt x="31029" y="31663"/>
                  </a:lnTo>
                  <a:lnTo>
                    <a:pt x="31353" y="31380"/>
                  </a:lnTo>
                  <a:lnTo>
                    <a:pt x="31677" y="31083"/>
                  </a:lnTo>
                  <a:lnTo>
                    <a:pt x="31987" y="30773"/>
                  </a:lnTo>
                  <a:lnTo>
                    <a:pt x="32284" y="30463"/>
                  </a:lnTo>
                  <a:lnTo>
                    <a:pt x="32580" y="30139"/>
                  </a:lnTo>
                  <a:lnTo>
                    <a:pt x="32877" y="29815"/>
                  </a:lnTo>
                  <a:lnTo>
                    <a:pt x="33147" y="29478"/>
                  </a:lnTo>
                  <a:lnTo>
                    <a:pt x="33430" y="29127"/>
                  </a:lnTo>
                  <a:lnTo>
                    <a:pt x="33687" y="28776"/>
                  </a:lnTo>
                  <a:lnTo>
                    <a:pt x="33943" y="28426"/>
                  </a:lnTo>
                  <a:lnTo>
                    <a:pt x="34186" y="28061"/>
                  </a:lnTo>
                  <a:lnTo>
                    <a:pt x="34429" y="27697"/>
                  </a:lnTo>
                  <a:lnTo>
                    <a:pt x="34658" y="27319"/>
                  </a:lnTo>
                  <a:lnTo>
                    <a:pt x="34874" y="26928"/>
                  </a:lnTo>
                  <a:lnTo>
                    <a:pt x="35076" y="26537"/>
                  </a:lnTo>
                  <a:lnTo>
                    <a:pt x="35279" y="26146"/>
                  </a:lnTo>
                  <a:lnTo>
                    <a:pt x="35467" y="25741"/>
                  </a:lnTo>
                  <a:lnTo>
                    <a:pt x="35656" y="25336"/>
                  </a:lnTo>
                  <a:lnTo>
                    <a:pt x="35832" y="24918"/>
                  </a:lnTo>
                  <a:lnTo>
                    <a:pt x="35980" y="24500"/>
                  </a:lnTo>
                  <a:lnTo>
                    <a:pt x="36142" y="24068"/>
                  </a:lnTo>
                  <a:lnTo>
                    <a:pt x="36277" y="23636"/>
                  </a:lnTo>
                  <a:lnTo>
                    <a:pt x="36412" y="23205"/>
                  </a:lnTo>
                  <a:lnTo>
                    <a:pt x="36533" y="22760"/>
                  </a:lnTo>
                  <a:lnTo>
                    <a:pt x="36641" y="22314"/>
                  </a:lnTo>
                  <a:lnTo>
                    <a:pt x="36736" y="21856"/>
                  </a:lnTo>
                  <a:lnTo>
                    <a:pt x="36817" y="21397"/>
                  </a:lnTo>
                  <a:lnTo>
                    <a:pt x="36897" y="20938"/>
                  </a:lnTo>
                  <a:lnTo>
                    <a:pt x="36965" y="20466"/>
                  </a:lnTo>
                  <a:lnTo>
                    <a:pt x="37019" y="19994"/>
                  </a:lnTo>
                  <a:lnTo>
                    <a:pt x="37059" y="19522"/>
                  </a:lnTo>
                  <a:lnTo>
                    <a:pt x="37086" y="19036"/>
                  </a:lnTo>
                  <a:lnTo>
                    <a:pt x="37100" y="18550"/>
                  </a:lnTo>
                  <a:lnTo>
                    <a:pt x="37113" y="18065"/>
                  </a:lnTo>
                  <a:lnTo>
                    <a:pt x="37100" y="17579"/>
                  </a:lnTo>
                  <a:lnTo>
                    <a:pt x="37086" y="17093"/>
                  </a:lnTo>
                  <a:lnTo>
                    <a:pt x="37059" y="16608"/>
                  </a:lnTo>
                  <a:lnTo>
                    <a:pt x="37019" y="16136"/>
                  </a:lnTo>
                  <a:lnTo>
                    <a:pt x="36965" y="15663"/>
                  </a:lnTo>
                  <a:lnTo>
                    <a:pt x="36897" y="15191"/>
                  </a:lnTo>
                  <a:lnTo>
                    <a:pt x="36817" y="14733"/>
                  </a:lnTo>
                  <a:lnTo>
                    <a:pt x="36736" y="14274"/>
                  </a:lnTo>
                  <a:lnTo>
                    <a:pt x="36641" y="13815"/>
                  </a:lnTo>
                  <a:lnTo>
                    <a:pt x="36533" y="13370"/>
                  </a:lnTo>
                  <a:lnTo>
                    <a:pt x="36412" y="12938"/>
                  </a:lnTo>
                  <a:lnTo>
                    <a:pt x="36277" y="12493"/>
                  </a:lnTo>
                  <a:lnTo>
                    <a:pt x="36142" y="12061"/>
                  </a:lnTo>
                  <a:lnTo>
                    <a:pt x="35980" y="11643"/>
                  </a:lnTo>
                  <a:lnTo>
                    <a:pt x="35832" y="11225"/>
                  </a:lnTo>
                  <a:lnTo>
                    <a:pt x="35656" y="10807"/>
                  </a:lnTo>
                  <a:lnTo>
                    <a:pt x="35467" y="10402"/>
                  </a:lnTo>
                  <a:lnTo>
                    <a:pt x="35279" y="9997"/>
                  </a:lnTo>
                  <a:lnTo>
                    <a:pt x="35076" y="9606"/>
                  </a:lnTo>
                  <a:lnTo>
                    <a:pt x="34874" y="9215"/>
                  </a:lnTo>
                  <a:lnTo>
                    <a:pt x="34658" y="8837"/>
                  </a:lnTo>
                  <a:lnTo>
                    <a:pt x="34429" y="8459"/>
                  </a:lnTo>
                  <a:lnTo>
                    <a:pt x="34186" y="8095"/>
                  </a:lnTo>
                  <a:lnTo>
                    <a:pt x="33943" y="7731"/>
                  </a:lnTo>
                  <a:lnTo>
                    <a:pt x="33687" y="7380"/>
                  </a:lnTo>
                  <a:lnTo>
                    <a:pt x="33430" y="7029"/>
                  </a:lnTo>
                  <a:lnTo>
                    <a:pt x="33147" y="6692"/>
                  </a:lnTo>
                  <a:lnTo>
                    <a:pt x="32877" y="6355"/>
                  </a:lnTo>
                  <a:lnTo>
                    <a:pt x="32580" y="6031"/>
                  </a:lnTo>
                  <a:lnTo>
                    <a:pt x="32284" y="5707"/>
                  </a:lnTo>
                  <a:lnTo>
                    <a:pt x="31987" y="5397"/>
                  </a:lnTo>
                  <a:lnTo>
                    <a:pt x="31677" y="5100"/>
                  </a:lnTo>
                  <a:lnTo>
                    <a:pt x="31353" y="4803"/>
                  </a:lnTo>
                  <a:lnTo>
                    <a:pt x="31029" y="4507"/>
                  </a:lnTo>
                  <a:lnTo>
                    <a:pt x="30692" y="4237"/>
                  </a:lnTo>
                  <a:lnTo>
                    <a:pt x="30355" y="3954"/>
                  </a:lnTo>
                  <a:lnTo>
                    <a:pt x="30004" y="3697"/>
                  </a:lnTo>
                  <a:lnTo>
                    <a:pt x="29653" y="3441"/>
                  </a:lnTo>
                  <a:lnTo>
                    <a:pt x="29289" y="3185"/>
                  </a:lnTo>
                  <a:lnTo>
                    <a:pt x="28925" y="2955"/>
                  </a:lnTo>
                  <a:lnTo>
                    <a:pt x="28547" y="2726"/>
                  </a:lnTo>
                  <a:lnTo>
                    <a:pt x="28169" y="2497"/>
                  </a:lnTo>
                  <a:lnTo>
                    <a:pt x="27778" y="2281"/>
                  </a:lnTo>
                  <a:lnTo>
                    <a:pt x="27387" y="2078"/>
                  </a:lnTo>
                  <a:lnTo>
                    <a:pt x="26995" y="1890"/>
                  </a:lnTo>
                  <a:lnTo>
                    <a:pt x="26591" y="1701"/>
                  </a:lnTo>
                  <a:lnTo>
                    <a:pt x="26186" y="1525"/>
                  </a:lnTo>
                  <a:lnTo>
                    <a:pt x="25768" y="1350"/>
                  </a:lnTo>
                  <a:lnTo>
                    <a:pt x="25350" y="1188"/>
                  </a:lnTo>
                  <a:lnTo>
                    <a:pt x="24918" y="1040"/>
                  </a:lnTo>
                  <a:lnTo>
                    <a:pt x="24486" y="905"/>
                  </a:lnTo>
                  <a:lnTo>
                    <a:pt x="24054" y="770"/>
                  </a:lnTo>
                  <a:lnTo>
                    <a:pt x="23623" y="648"/>
                  </a:lnTo>
                  <a:lnTo>
                    <a:pt x="23178" y="540"/>
                  </a:lnTo>
                  <a:lnTo>
                    <a:pt x="22719" y="446"/>
                  </a:lnTo>
                  <a:lnTo>
                    <a:pt x="22274" y="352"/>
                  </a:lnTo>
                  <a:lnTo>
                    <a:pt x="21815" y="271"/>
                  </a:lnTo>
                  <a:lnTo>
                    <a:pt x="21356" y="203"/>
                  </a:lnTo>
                  <a:lnTo>
                    <a:pt x="20898" y="149"/>
                  </a:lnTo>
                  <a:lnTo>
                    <a:pt x="20425" y="95"/>
                  </a:lnTo>
                  <a:lnTo>
                    <a:pt x="19953" y="55"/>
                  </a:lnTo>
                  <a:lnTo>
                    <a:pt x="19481" y="28"/>
                  </a:lnTo>
                  <a:lnTo>
                    <a:pt x="19009" y="14"/>
                  </a:lnTo>
                  <a:lnTo>
                    <a:pt x="18523" y="1"/>
                  </a:lnTo>
                  <a:close/>
                </a:path>
              </a:pathLst>
            </a:custGeom>
            <a:solidFill>
              <a:srgbClr val="717D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2" name="Google Shape;2142;p184"/>
            <p:cNvSpPr/>
            <p:nvPr/>
          </p:nvSpPr>
          <p:spPr>
            <a:xfrm>
              <a:off x="6021600" y="3432700"/>
              <a:ext cx="293450" cy="206775"/>
            </a:xfrm>
            <a:custGeom>
              <a:rect b="b" l="l" r="r" t="t"/>
              <a:pathLst>
                <a:path extrusionOk="0" h="8271" w="11738">
                  <a:moveTo>
                    <a:pt x="11738" y="0"/>
                  </a:moveTo>
                  <a:lnTo>
                    <a:pt x="11481" y="108"/>
                  </a:lnTo>
                  <a:lnTo>
                    <a:pt x="11211" y="203"/>
                  </a:lnTo>
                  <a:lnTo>
                    <a:pt x="10942" y="284"/>
                  </a:lnTo>
                  <a:lnTo>
                    <a:pt x="10658" y="338"/>
                  </a:lnTo>
                  <a:lnTo>
                    <a:pt x="9647" y="540"/>
                  </a:lnTo>
                  <a:lnTo>
                    <a:pt x="8513" y="742"/>
                  </a:lnTo>
                  <a:lnTo>
                    <a:pt x="7407" y="931"/>
                  </a:lnTo>
                  <a:lnTo>
                    <a:pt x="6449" y="1080"/>
                  </a:lnTo>
                  <a:lnTo>
                    <a:pt x="5653" y="1201"/>
                  </a:lnTo>
                  <a:lnTo>
                    <a:pt x="4911" y="1336"/>
                  </a:lnTo>
                  <a:lnTo>
                    <a:pt x="4223" y="1471"/>
                  </a:lnTo>
                  <a:lnTo>
                    <a:pt x="3589" y="1619"/>
                  </a:lnTo>
                  <a:lnTo>
                    <a:pt x="3009" y="1768"/>
                  </a:lnTo>
                  <a:lnTo>
                    <a:pt x="2483" y="1943"/>
                  </a:lnTo>
                  <a:lnTo>
                    <a:pt x="2240" y="2024"/>
                  </a:lnTo>
                  <a:lnTo>
                    <a:pt x="2011" y="2118"/>
                  </a:lnTo>
                  <a:lnTo>
                    <a:pt x="1795" y="2213"/>
                  </a:lnTo>
                  <a:lnTo>
                    <a:pt x="1579" y="2321"/>
                  </a:lnTo>
                  <a:lnTo>
                    <a:pt x="1390" y="2429"/>
                  </a:lnTo>
                  <a:lnTo>
                    <a:pt x="1215" y="2537"/>
                  </a:lnTo>
                  <a:lnTo>
                    <a:pt x="1040" y="2658"/>
                  </a:lnTo>
                  <a:lnTo>
                    <a:pt x="891" y="2779"/>
                  </a:lnTo>
                  <a:lnTo>
                    <a:pt x="743" y="2901"/>
                  </a:lnTo>
                  <a:lnTo>
                    <a:pt x="621" y="3036"/>
                  </a:lnTo>
                  <a:lnTo>
                    <a:pt x="500" y="3184"/>
                  </a:lnTo>
                  <a:lnTo>
                    <a:pt x="392" y="3332"/>
                  </a:lnTo>
                  <a:lnTo>
                    <a:pt x="298" y="3481"/>
                  </a:lnTo>
                  <a:lnTo>
                    <a:pt x="217" y="3643"/>
                  </a:lnTo>
                  <a:lnTo>
                    <a:pt x="149" y="3818"/>
                  </a:lnTo>
                  <a:lnTo>
                    <a:pt x="95" y="3994"/>
                  </a:lnTo>
                  <a:lnTo>
                    <a:pt x="55" y="4182"/>
                  </a:lnTo>
                  <a:lnTo>
                    <a:pt x="28" y="4385"/>
                  </a:lnTo>
                  <a:lnTo>
                    <a:pt x="1" y="4587"/>
                  </a:lnTo>
                  <a:lnTo>
                    <a:pt x="1" y="4789"/>
                  </a:lnTo>
                  <a:lnTo>
                    <a:pt x="14" y="4992"/>
                  </a:lnTo>
                  <a:lnTo>
                    <a:pt x="28" y="5181"/>
                  </a:lnTo>
                  <a:lnTo>
                    <a:pt x="68" y="5370"/>
                  </a:lnTo>
                  <a:lnTo>
                    <a:pt x="122" y="5558"/>
                  </a:lnTo>
                  <a:lnTo>
                    <a:pt x="190" y="5734"/>
                  </a:lnTo>
                  <a:lnTo>
                    <a:pt x="271" y="5909"/>
                  </a:lnTo>
                  <a:lnTo>
                    <a:pt x="351" y="6085"/>
                  </a:lnTo>
                  <a:lnTo>
                    <a:pt x="459" y="6246"/>
                  </a:lnTo>
                  <a:lnTo>
                    <a:pt x="567" y="6395"/>
                  </a:lnTo>
                  <a:lnTo>
                    <a:pt x="702" y="6543"/>
                  </a:lnTo>
                  <a:lnTo>
                    <a:pt x="837" y="6692"/>
                  </a:lnTo>
                  <a:lnTo>
                    <a:pt x="986" y="6840"/>
                  </a:lnTo>
                  <a:lnTo>
                    <a:pt x="1134" y="6975"/>
                  </a:lnTo>
                  <a:lnTo>
                    <a:pt x="1296" y="7096"/>
                  </a:lnTo>
                  <a:lnTo>
                    <a:pt x="1471" y="7218"/>
                  </a:lnTo>
                  <a:lnTo>
                    <a:pt x="1647" y="7339"/>
                  </a:lnTo>
                  <a:lnTo>
                    <a:pt x="1835" y="7447"/>
                  </a:lnTo>
                  <a:lnTo>
                    <a:pt x="2038" y="7555"/>
                  </a:lnTo>
                  <a:lnTo>
                    <a:pt x="2240" y="7649"/>
                  </a:lnTo>
                  <a:lnTo>
                    <a:pt x="2443" y="7744"/>
                  </a:lnTo>
                  <a:lnTo>
                    <a:pt x="2874" y="7892"/>
                  </a:lnTo>
                  <a:lnTo>
                    <a:pt x="3319" y="8027"/>
                  </a:lnTo>
                  <a:lnTo>
                    <a:pt x="3765" y="8135"/>
                  </a:lnTo>
                  <a:lnTo>
                    <a:pt x="4237" y="8216"/>
                  </a:lnTo>
                  <a:lnTo>
                    <a:pt x="4709" y="8257"/>
                  </a:lnTo>
                  <a:lnTo>
                    <a:pt x="5168" y="8270"/>
                  </a:lnTo>
                  <a:lnTo>
                    <a:pt x="5545" y="8257"/>
                  </a:lnTo>
                  <a:lnTo>
                    <a:pt x="5977" y="8216"/>
                  </a:lnTo>
                  <a:lnTo>
                    <a:pt x="6449" y="8135"/>
                  </a:lnTo>
                  <a:lnTo>
                    <a:pt x="6706" y="8095"/>
                  </a:lnTo>
                  <a:lnTo>
                    <a:pt x="6962" y="8027"/>
                  </a:lnTo>
                  <a:lnTo>
                    <a:pt x="7232" y="7960"/>
                  </a:lnTo>
                  <a:lnTo>
                    <a:pt x="7502" y="7865"/>
                  </a:lnTo>
                  <a:lnTo>
                    <a:pt x="7771" y="7771"/>
                  </a:lnTo>
                  <a:lnTo>
                    <a:pt x="8055" y="7676"/>
                  </a:lnTo>
                  <a:lnTo>
                    <a:pt x="8324" y="7555"/>
                  </a:lnTo>
                  <a:lnTo>
                    <a:pt x="8608" y="7420"/>
                  </a:lnTo>
                  <a:lnTo>
                    <a:pt x="8878" y="7272"/>
                  </a:lnTo>
                  <a:lnTo>
                    <a:pt x="9147" y="7110"/>
                  </a:lnTo>
                  <a:lnTo>
                    <a:pt x="9404" y="6934"/>
                  </a:lnTo>
                  <a:lnTo>
                    <a:pt x="9660" y="6746"/>
                  </a:lnTo>
                  <a:lnTo>
                    <a:pt x="9903" y="6543"/>
                  </a:lnTo>
                  <a:lnTo>
                    <a:pt x="10146" y="6327"/>
                  </a:lnTo>
                  <a:lnTo>
                    <a:pt x="10375" y="6085"/>
                  </a:lnTo>
                  <a:lnTo>
                    <a:pt x="10591" y="5828"/>
                  </a:lnTo>
                  <a:lnTo>
                    <a:pt x="10780" y="5558"/>
                  </a:lnTo>
                  <a:lnTo>
                    <a:pt x="10969" y="5275"/>
                  </a:lnTo>
                  <a:lnTo>
                    <a:pt x="11144" y="4965"/>
                  </a:lnTo>
                  <a:lnTo>
                    <a:pt x="11292" y="4641"/>
                  </a:lnTo>
                  <a:lnTo>
                    <a:pt x="11427" y="4290"/>
                  </a:lnTo>
                  <a:lnTo>
                    <a:pt x="11535" y="3926"/>
                  </a:lnTo>
                  <a:lnTo>
                    <a:pt x="11616" y="3535"/>
                  </a:lnTo>
                  <a:lnTo>
                    <a:pt x="11684" y="3117"/>
                  </a:lnTo>
                  <a:lnTo>
                    <a:pt x="11724" y="2698"/>
                  </a:lnTo>
                  <a:lnTo>
                    <a:pt x="11738" y="2240"/>
                  </a:lnTo>
                  <a:lnTo>
                    <a:pt x="11738" y="0"/>
                  </a:lnTo>
                  <a:close/>
                </a:path>
              </a:pathLst>
            </a:custGeom>
            <a:solidFill>
              <a:srgbClr val="717D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143" name="Google Shape;2143;p184"/>
          <p:cNvSpPr txBox="1"/>
          <p:nvPr>
            <p:ph idx="1" type="body"/>
          </p:nvPr>
        </p:nvSpPr>
        <p:spPr>
          <a:xfrm>
            <a:off x="302700" y="1572290"/>
            <a:ext cx="4028400" cy="1181400"/>
          </a:xfrm>
          <a:prstGeom prst="rect">
            <a:avLst/>
          </a:prstGeom>
        </p:spPr>
        <p:txBody>
          <a:bodyPr anchorCtr="0" anchor="t" bIns="0" lIns="0" spcFirstLastPara="1" rIns="0" wrap="square" tIns="0">
            <a:noAutofit/>
          </a:bodyPr>
          <a:lstStyle>
            <a:lvl1pPr indent="-298450" lvl="0" marL="457200" rtl="0">
              <a:lnSpc>
                <a:spcPct val="115000"/>
              </a:lnSpc>
              <a:spcBef>
                <a:spcPts val="0"/>
              </a:spcBef>
              <a:spcAft>
                <a:spcPts val="0"/>
              </a:spcAft>
              <a:buClr>
                <a:schemeClr val="dk1"/>
              </a:buClr>
              <a:buSzPts val="1100"/>
              <a:buFont typeface="Helvetica Neue"/>
              <a:buChar char="●"/>
              <a:defRPr sz="1500">
                <a:solidFill>
                  <a:schemeClr val="dk1"/>
                </a:solidFill>
                <a:latin typeface="Helvetica Neue"/>
                <a:ea typeface="Helvetica Neue"/>
                <a:cs typeface="Helvetica Neue"/>
                <a:sym typeface="Helvetica Neue"/>
              </a:defRPr>
            </a:lvl1pPr>
            <a:lvl2pPr indent="-311150" lvl="1" marL="914400" rtl="0">
              <a:lnSpc>
                <a:spcPct val="115000"/>
              </a:lnSpc>
              <a:spcBef>
                <a:spcPts val="1000"/>
              </a:spcBef>
              <a:spcAft>
                <a:spcPts val="0"/>
              </a:spcAft>
              <a:buClr>
                <a:schemeClr val="dk1"/>
              </a:buClr>
              <a:buSzPts val="1300"/>
              <a:buFont typeface="Helvetica Neue"/>
              <a:buChar char="○"/>
              <a:defRPr sz="1300">
                <a:solidFill>
                  <a:schemeClr val="dk1"/>
                </a:solidFill>
                <a:latin typeface="Helvetica Neue"/>
                <a:ea typeface="Helvetica Neue"/>
                <a:cs typeface="Helvetica Neue"/>
                <a:sym typeface="Helvetica Neue"/>
              </a:defRPr>
            </a:lvl2pPr>
            <a:lvl3pPr indent="-311150" lvl="2" marL="1371600" rtl="0">
              <a:lnSpc>
                <a:spcPct val="115000"/>
              </a:lnSpc>
              <a:spcBef>
                <a:spcPts val="1000"/>
              </a:spcBef>
              <a:spcAft>
                <a:spcPts val="0"/>
              </a:spcAft>
              <a:buClr>
                <a:schemeClr val="dk1"/>
              </a:buClr>
              <a:buSzPts val="1300"/>
              <a:buFont typeface="Helvetica Neue"/>
              <a:buChar char="■"/>
              <a:defRPr sz="1300">
                <a:solidFill>
                  <a:schemeClr val="dk1"/>
                </a:solidFill>
                <a:latin typeface="Helvetica Neue"/>
                <a:ea typeface="Helvetica Neue"/>
                <a:cs typeface="Helvetica Neue"/>
                <a:sym typeface="Helvetica Neue"/>
              </a:defRPr>
            </a:lvl3pPr>
            <a:lvl4pPr indent="-311150" lvl="3" marL="1828800" rtl="0">
              <a:lnSpc>
                <a:spcPct val="115000"/>
              </a:lnSpc>
              <a:spcBef>
                <a:spcPts val="1000"/>
              </a:spcBef>
              <a:spcAft>
                <a:spcPts val="0"/>
              </a:spcAft>
              <a:buClr>
                <a:schemeClr val="dk1"/>
              </a:buClr>
              <a:buSzPts val="1300"/>
              <a:buFont typeface="Helvetica Neue"/>
              <a:buChar char="●"/>
              <a:defRPr sz="1300">
                <a:solidFill>
                  <a:schemeClr val="dk1"/>
                </a:solidFill>
                <a:latin typeface="Helvetica Neue"/>
                <a:ea typeface="Helvetica Neue"/>
                <a:cs typeface="Helvetica Neue"/>
                <a:sym typeface="Helvetica Neue"/>
              </a:defRPr>
            </a:lvl4pPr>
            <a:lvl5pPr indent="-311150" lvl="4" marL="2286000" rtl="0">
              <a:lnSpc>
                <a:spcPct val="115000"/>
              </a:lnSpc>
              <a:spcBef>
                <a:spcPts val="1000"/>
              </a:spcBef>
              <a:spcAft>
                <a:spcPts val="0"/>
              </a:spcAft>
              <a:buClr>
                <a:schemeClr val="dk1"/>
              </a:buClr>
              <a:buSzPts val="1300"/>
              <a:buFont typeface="Helvetica Neue"/>
              <a:buChar char="○"/>
              <a:defRPr sz="1300">
                <a:solidFill>
                  <a:schemeClr val="dk1"/>
                </a:solidFill>
                <a:latin typeface="Helvetica Neue"/>
                <a:ea typeface="Helvetica Neue"/>
                <a:cs typeface="Helvetica Neue"/>
                <a:sym typeface="Helvetica Neue"/>
              </a:defRPr>
            </a:lvl5pPr>
            <a:lvl6pPr indent="-311150" lvl="5" marL="2743200" rtl="0">
              <a:lnSpc>
                <a:spcPct val="115000"/>
              </a:lnSpc>
              <a:spcBef>
                <a:spcPts val="1000"/>
              </a:spcBef>
              <a:spcAft>
                <a:spcPts val="0"/>
              </a:spcAft>
              <a:buClr>
                <a:schemeClr val="dk1"/>
              </a:buClr>
              <a:buSzPts val="1300"/>
              <a:buFont typeface="Helvetica Neue"/>
              <a:buChar char="■"/>
              <a:defRPr sz="1300">
                <a:solidFill>
                  <a:schemeClr val="dk1"/>
                </a:solidFill>
                <a:latin typeface="Helvetica Neue"/>
                <a:ea typeface="Helvetica Neue"/>
                <a:cs typeface="Helvetica Neue"/>
                <a:sym typeface="Helvetica Neue"/>
              </a:defRPr>
            </a:lvl6pPr>
            <a:lvl7pPr indent="-311150" lvl="6" marL="3200400" rtl="0">
              <a:lnSpc>
                <a:spcPct val="115000"/>
              </a:lnSpc>
              <a:spcBef>
                <a:spcPts val="1000"/>
              </a:spcBef>
              <a:spcAft>
                <a:spcPts val="0"/>
              </a:spcAft>
              <a:buClr>
                <a:schemeClr val="dk1"/>
              </a:buClr>
              <a:buSzPts val="1300"/>
              <a:buFont typeface="Helvetica Neue"/>
              <a:buChar char="●"/>
              <a:defRPr sz="1300">
                <a:solidFill>
                  <a:schemeClr val="dk1"/>
                </a:solidFill>
                <a:latin typeface="Helvetica Neue"/>
                <a:ea typeface="Helvetica Neue"/>
                <a:cs typeface="Helvetica Neue"/>
                <a:sym typeface="Helvetica Neue"/>
              </a:defRPr>
            </a:lvl7pPr>
            <a:lvl8pPr indent="-311150" lvl="7" marL="3657600" rtl="0">
              <a:lnSpc>
                <a:spcPct val="115000"/>
              </a:lnSpc>
              <a:spcBef>
                <a:spcPts val="1000"/>
              </a:spcBef>
              <a:spcAft>
                <a:spcPts val="0"/>
              </a:spcAft>
              <a:buClr>
                <a:schemeClr val="dk1"/>
              </a:buClr>
              <a:buSzPts val="1300"/>
              <a:buFont typeface="Helvetica Neue"/>
              <a:buChar char="○"/>
              <a:defRPr sz="1300">
                <a:solidFill>
                  <a:schemeClr val="dk1"/>
                </a:solidFill>
                <a:latin typeface="Helvetica Neue"/>
                <a:ea typeface="Helvetica Neue"/>
                <a:cs typeface="Helvetica Neue"/>
                <a:sym typeface="Helvetica Neue"/>
              </a:defRPr>
            </a:lvl8pPr>
            <a:lvl9pPr indent="-311150" lvl="8" marL="4114800" rtl="0">
              <a:lnSpc>
                <a:spcPct val="115000"/>
              </a:lnSpc>
              <a:spcBef>
                <a:spcPts val="1000"/>
              </a:spcBef>
              <a:spcAft>
                <a:spcPts val="1000"/>
              </a:spcAft>
              <a:buClr>
                <a:schemeClr val="dk1"/>
              </a:buClr>
              <a:buSzPts val="1300"/>
              <a:buFont typeface="Helvetica Neue"/>
              <a:buChar char="■"/>
              <a:defRPr sz="1300">
                <a:solidFill>
                  <a:schemeClr val="dk1"/>
                </a:solidFill>
                <a:latin typeface="Helvetica Neue"/>
                <a:ea typeface="Helvetica Neue"/>
                <a:cs typeface="Helvetica Neue"/>
                <a:sym typeface="Helvetica Neue"/>
              </a:defRPr>
            </a:lvl9pPr>
          </a:lstStyle>
          <a:p/>
        </p:txBody>
      </p:sp>
      <p:sp>
        <p:nvSpPr>
          <p:cNvPr id="2144" name="Google Shape;2144;p184"/>
          <p:cNvSpPr txBox="1"/>
          <p:nvPr>
            <p:ph idx="2" type="body"/>
          </p:nvPr>
        </p:nvSpPr>
        <p:spPr>
          <a:xfrm>
            <a:off x="4513037" y="1572290"/>
            <a:ext cx="4028400" cy="1181400"/>
          </a:xfrm>
          <a:prstGeom prst="rect">
            <a:avLst/>
          </a:prstGeom>
        </p:spPr>
        <p:txBody>
          <a:bodyPr anchorCtr="0" anchor="t" bIns="0" lIns="0" spcFirstLastPara="1" rIns="0" wrap="square" tIns="0">
            <a:noAutofit/>
          </a:bodyPr>
          <a:lstStyle>
            <a:lvl1pPr indent="-298450" lvl="0" marL="457200" rtl="0">
              <a:lnSpc>
                <a:spcPct val="115000"/>
              </a:lnSpc>
              <a:spcBef>
                <a:spcPts val="0"/>
              </a:spcBef>
              <a:spcAft>
                <a:spcPts val="0"/>
              </a:spcAft>
              <a:buClr>
                <a:schemeClr val="dk1"/>
              </a:buClr>
              <a:buSzPts val="1100"/>
              <a:buFont typeface="Helvetica Neue"/>
              <a:buChar char="●"/>
              <a:defRPr sz="1500">
                <a:solidFill>
                  <a:schemeClr val="dk1"/>
                </a:solidFill>
                <a:latin typeface="Helvetica Neue"/>
                <a:ea typeface="Helvetica Neue"/>
                <a:cs typeface="Helvetica Neue"/>
                <a:sym typeface="Helvetica Neue"/>
              </a:defRPr>
            </a:lvl1pPr>
            <a:lvl2pPr indent="-311150" lvl="1" marL="914400" rtl="0">
              <a:lnSpc>
                <a:spcPct val="115000"/>
              </a:lnSpc>
              <a:spcBef>
                <a:spcPts val="1000"/>
              </a:spcBef>
              <a:spcAft>
                <a:spcPts val="0"/>
              </a:spcAft>
              <a:buClr>
                <a:schemeClr val="dk1"/>
              </a:buClr>
              <a:buSzPts val="1300"/>
              <a:buFont typeface="Helvetica Neue"/>
              <a:buChar char="○"/>
              <a:defRPr sz="1300">
                <a:solidFill>
                  <a:schemeClr val="dk1"/>
                </a:solidFill>
                <a:latin typeface="Helvetica Neue"/>
                <a:ea typeface="Helvetica Neue"/>
                <a:cs typeface="Helvetica Neue"/>
                <a:sym typeface="Helvetica Neue"/>
              </a:defRPr>
            </a:lvl2pPr>
            <a:lvl3pPr indent="-311150" lvl="2" marL="1371600" rtl="0">
              <a:lnSpc>
                <a:spcPct val="115000"/>
              </a:lnSpc>
              <a:spcBef>
                <a:spcPts val="1000"/>
              </a:spcBef>
              <a:spcAft>
                <a:spcPts val="0"/>
              </a:spcAft>
              <a:buClr>
                <a:schemeClr val="dk1"/>
              </a:buClr>
              <a:buSzPts val="1300"/>
              <a:buFont typeface="Helvetica Neue"/>
              <a:buChar char="■"/>
              <a:defRPr sz="1300">
                <a:solidFill>
                  <a:schemeClr val="dk1"/>
                </a:solidFill>
                <a:latin typeface="Helvetica Neue"/>
                <a:ea typeface="Helvetica Neue"/>
                <a:cs typeface="Helvetica Neue"/>
                <a:sym typeface="Helvetica Neue"/>
              </a:defRPr>
            </a:lvl3pPr>
            <a:lvl4pPr indent="-311150" lvl="3" marL="1828800" rtl="0">
              <a:lnSpc>
                <a:spcPct val="115000"/>
              </a:lnSpc>
              <a:spcBef>
                <a:spcPts val="1000"/>
              </a:spcBef>
              <a:spcAft>
                <a:spcPts val="0"/>
              </a:spcAft>
              <a:buClr>
                <a:schemeClr val="dk1"/>
              </a:buClr>
              <a:buSzPts val="1300"/>
              <a:buFont typeface="Helvetica Neue"/>
              <a:buChar char="●"/>
              <a:defRPr sz="1300">
                <a:solidFill>
                  <a:schemeClr val="dk1"/>
                </a:solidFill>
                <a:latin typeface="Helvetica Neue"/>
                <a:ea typeface="Helvetica Neue"/>
                <a:cs typeface="Helvetica Neue"/>
                <a:sym typeface="Helvetica Neue"/>
              </a:defRPr>
            </a:lvl4pPr>
            <a:lvl5pPr indent="-311150" lvl="4" marL="2286000" rtl="0">
              <a:lnSpc>
                <a:spcPct val="115000"/>
              </a:lnSpc>
              <a:spcBef>
                <a:spcPts val="1000"/>
              </a:spcBef>
              <a:spcAft>
                <a:spcPts val="0"/>
              </a:spcAft>
              <a:buClr>
                <a:schemeClr val="dk1"/>
              </a:buClr>
              <a:buSzPts val="1300"/>
              <a:buFont typeface="Helvetica Neue"/>
              <a:buChar char="○"/>
              <a:defRPr sz="1300">
                <a:solidFill>
                  <a:schemeClr val="dk1"/>
                </a:solidFill>
                <a:latin typeface="Helvetica Neue"/>
                <a:ea typeface="Helvetica Neue"/>
                <a:cs typeface="Helvetica Neue"/>
                <a:sym typeface="Helvetica Neue"/>
              </a:defRPr>
            </a:lvl5pPr>
            <a:lvl6pPr indent="-311150" lvl="5" marL="2743200" rtl="0">
              <a:lnSpc>
                <a:spcPct val="115000"/>
              </a:lnSpc>
              <a:spcBef>
                <a:spcPts val="1000"/>
              </a:spcBef>
              <a:spcAft>
                <a:spcPts val="0"/>
              </a:spcAft>
              <a:buClr>
                <a:schemeClr val="dk1"/>
              </a:buClr>
              <a:buSzPts val="1300"/>
              <a:buFont typeface="Helvetica Neue"/>
              <a:buChar char="■"/>
              <a:defRPr sz="1300">
                <a:solidFill>
                  <a:schemeClr val="dk1"/>
                </a:solidFill>
                <a:latin typeface="Helvetica Neue"/>
                <a:ea typeface="Helvetica Neue"/>
                <a:cs typeface="Helvetica Neue"/>
                <a:sym typeface="Helvetica Neue"/>
              </a:defRPr>
            </a:lvl6pPr>
            <a:lvl7pPr indent="-311150" lvl="6" marL="3200400" rtl="0">
              <a:lnSpc>
                <a:spcPct val="115000"/>
              </a:lnSpc>
              <a:spcBef>
                <a:spcPts val="1000"/>
              </a:spcBef>
              <a:spcAft>
                <a:spcPts val="0"/>
              </a:spcAft>
              <a:buClr>
                <a:schemeClr val="dk1"/>
              </a:buClr>
              <a:buSzPts val="1300"/>
              <a:buFont typeface="Helvetica Neue"/>
              <a:buChar char="●"/>
              <a:defRPr sz="1300">
                <a:solidFill>
                  <a:schemeClr val="dk1"/>
                </a:solidFill>
                <a:latin typeface="Helvetica Neue"/>
                <a:ea typeface="Helvetica Neue"/>
                <a:cs typeface="Helvetica Neue"/>
                <a:sym typeface="Helvetica Neue"/>
              </a:defRPr>
            </a:lvl7pPr>
            <a:lvl8pPr indent="-311150" lvl="7" marL="3657600" rtl="0">
              <a:lnSpc>
                <a:spcPct val="115000"/>
              </a:lnSpc>
              <a:spcBef>
                <a:spcPts val="1000"/>
              </a:spcBef>
              <a:spcAft>
                <a:spcPts val="0"/>
              </a:spcAft>
              <a:buClr>
                <a:schemeClr val="dk1"/>
              </a:buClr>
              <a:buSzPts val="1300"/>
              <a:buFont typeface="Helvetica Neue"/>
              <a:buChar char="○"/>
              <a:defRPr sz="1300">
                <a:solidFill>
                  <a:schemeClr val="dk1"/>
                </a:solidFill>
                <a:latin typeface="Helvetica Neue"/>
                <a:ea typeface="Helvetica Neue"/>
                <a:cs typeface="Helvetica Neue"/>
                <a:sym typeface="Helvetica Neue"/>
              </a:defRPr>
            </a:lvl8pPr>
            <a:lvl9pPr indent="-311150" lvl="8" marL="4114800" rtl="0">
              <a:lnSpc>
                <a:spcPct val="115000"/>
              </a:lnSpc>
              <a:spcBef>
                <a:spcPts val="1000"/>
              </a:spcBef>
              <a:spcAft>
                <a:spcPts val="1000"/>
              </a:spcAft>
              <a:buClr>
                <a:schemeClr val="dk1"/>
              </a:buClr>
              <a:buSzPts val="1300"/>
              <a:buFont typeface="Helvetica Neue"/>
              <a:buChar char="■"/>
              <a:defRPr sz="1300">
                <a:solidFill>
                  <a:schemeClr val="dk1"/>
                </a:solidFill>
                <a:latin typeface="Helvetica Neue"/>
                <a:ea typeface="Helvetica Neue"/>
                <a:cs typeface="Helvetica Neue"/>
                <a:sym typeface="Helvetica Neue"/>
              </a:defRPr>
            </a:lvl9pPr>
          </a:lstStyle>
          <a:p/>
        </p:txBody>
      </p:sp>
      <p:grpSp>
        <p:nvGrpSpPr>
          <p:cNvPr id="2145" name="Google Shape;2145;p184"/>
          <p:cNvGrpSpPr/>
          <p:nvPr/>
        </p:nvGrpSpPr>
        <p:grpSpPr>
          <a:xfrm rot="-5400000">
            <a:off x="8055095" y="-4376"/>
            <a:ext cx="1059201" cy="1169945"/>
            <a:chOff x="5949753" y="3906581"/>
            <a:chExt cx="1059201" cy="1169945"/>
          </a:xfrm>
        </p:grpSpPr>
        <p:sp>
          <p:nvSpPr>
            <p:cNvPr id="2146" name="Google Shape;2146;p184"/>
            <p:cNvSpPr/>
            <p:nvPr/>
          </p:nvSpPr>
          <p:spPr>
            <a:xfrm>
              <a:off x="6122230" y="4720424"/>
              <a:ext cx="23375" cy="25189"/>
            </a:xfrm>
            <a:custGeom>
              <a:rect b="b" l="l" r="r" t="t"/>
              <a:pathLst>
                <a:path extrusionOk="0" h="626" w="581">
                  <a:moveTo>
                    <a:pt x="295" y="0"/>
                  </a:moveTo>
                  <a:lnTo>
                    <a:pt x="232" y="9"/>
                  </a:lnTo>
                  <a:lnTo>
                    <a:pt x="125" y="54"/>
                  </a:lnTo>
                  <a:lnTo>
                    <a:pt x="54" y="143"/>
                  </a:lnTo>
                  <a:lnTo>
                    <a:pt x="9" y="250"/>
                  </a:lnTo>
                  <a:lnTo>
                    <a:pt x="0" y="313"/>
                  </a:lnTo>
                  <a:lnTo>
                    <a:pt x="9" y="375"/>
                  </a:lnTo>
                  <a:lnTo>
                    <a:pt x="54" y="491"/>
                  </a:lnTo>
                  <a:lnTo>
                    <a:pt x="125" y="581"/>
                  </a:lnTo>
                  <a:lnTo>
                    <a:pt x="232" y="625"/>
                  </a:lnTo>
                  <a:lnTo>
                    <a:pt x="348" y="625"/>
                  </a:lnTo>
                  <a:lnTo>
                    <a:pt x="455" y="581"/>
                  </a:lnTo>
                  <a:lnTo>
                    <a:pt x="536" y="491"/>
                  </a:lnTo>
                  <a:lnTo>
                    <a:pt x="572" y="375"/>
                  </a:lnTo>
                  <a:lnTo>
                    <a:pt x="581" y="313"/>
                  </a:lnTo>
                  <a:lnTo>
                    <a:pt x="572" y="250"/>
                  </a:lnTo>
                  <a:lnTo>
                    <a:pt x="536" y="143"/>
                  </a:lnTo>
                  <a:lnTo>
                    <a:pt x="455" y="54"/>
                  </a:lnTo>
                  <a:lnTo>
                    <a:pt x="348" y="9"/>
                  </a:lnTo>
                  <a:lnTo>
                    <a:pt x="295"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47" name="Google Shape;2147;p184"/>
            <p:cNvSpPr/>
            <p:nvPr/>
          </p:nvSpPr>
          <p:spPr>
            <a:xfrm>
              <a:off x="6122230" y="4885720"/>
              <a:ext cx="23375" cy="25551"/>
            </a:xfrm>
            <a:custGeom>
              <a:rect b="b" l="l" r="r" t="t"/>
              <a:pathLst>
                <a:path extrusionOk="0" h="635" w="581">
                  <a:moveTo>
                    <a:pt x="295" y="0"/>
                  </a:moveTo>
                  <a:lnTo>
                    <a:pt x="232" y="9"/>
                  </a:lnTo>
                  <a:lnTo>
                    <a:pt x="125" y="54"/>
                  </a:lnTo>
                  <a:lnTo>
                    <a:pt x="54" y="143"/>
                  </a:lnTo>
                  <a:lnTo>
                    <a:pt x="9" y="250"/>
                  </a:lnTo>
                  <a:lnTo>
                    <a:pt x="0" y="313"/>
                  </a:lnTo>
                  <a:lnTo>
                    <a:pt x="9" y="384"/>
                  </a:lnTo>
                  <a:lnTo>
                    <a:pt x="54" y="491"/>
                  </a:lnTo>
                  <a:lnTo>
                    <a:pt x="125" y="581"/>
                  </a:lnTo>
                  <a:lnTo>
                    <a:pt x="232" y="625"/>
                  </a:lnTo>
                  <a:lnTo>
                    <a:pt x="295" y="634"/>
                  </a:lnTo>
                  <a:lnTo>
                    <a:pt x="348" y="625"/>
                  </a:lnTo>
                  <a:lnTo>
                    <a:pt x="455" y="581"/>
                  </a:lnTo>
                  <a:lnTo>
                    <a:pt x="536" y="491"/>
                  </a:lnTo>
                  <a:lnTo>
                    <a:pt x="572" y="384"/>
                  </a:lnTo>
                  <a:lnTo>
                    <a:pt x="581" y="313"/>
                  </a:lnTo>
                  <a:lnTo>
                    <a:pt x="572" y="250"/>
                  </a:lnTo>
                  <a:lnTo>
                    <a:pt x="536" y="143"/>
                  </a:lnTo>
                  <a:lnTo>
                    <a:pt x="455" y="54"/>
                  </a:lnTo>
                  <a:lnTo>
                    <a:pt x="348" y="9"/>
                  </a:lnTo>
                  <a:lnTo>
                    <a:pt x="295"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48" name="Google Shape;2148;p184"/>
            <p:cNvSpPr/>
            <p:nvPr/>
          </p:nvSpPr>
          <p:spPr>
            <a:xfrm>
              <a:off x="6122230" y="5051337"/>
              <a:ext cx="23375" cy="25189"/>
            </a:xfrm>
            <a:custGeom>
              <a:rect b="b" l="l" r="r" t="t"/>
              <a:pathLst>
                <a:path extrusionOk="0" h="626" w="581">
                  <a:moveTo>
                    <a:pt x="232" y="1"/>
                  </a:moveTo>
                  <a:lnTo>
                    <a:pt x="125" y="54"/>
                  </a:lnTo>
                  <a:lnTo>
                    <a:pt x="54" y="135"/>
                  </a:lnTo>
                  <a:lnTo>
                    <a:pt x="9" y="251"/>
                  </a:lnTo>
                  <a:lnTo>
                    <a:pt x="0" y="313"/>
                  </a:lnTo>
                  <a:lnTo>
                    <a:pt x="9" y="376"/>
                  </a:lnTo>
                  <a:lnTo>
                    <a:pt x="54" y="492"/>
                  </a:lnTo>
                  <a:lnTo>
                    <a:pt x="125" y="572"/>
                  </a:lnTo>
                  <a:lnTo>
                    <a:pt x="232" y="617"/>
                  </a:lnTo>
                  <a:lnTo>
                    <a:pt x="295" y="626"/>
                  </a:lnTo>
                  <a:lnTo>
                    <a:pt x="348" y="617"/>
                  </a:lnTo>
                  <a:lnTo>
                    <a:pt x="455" y="572"/>
                  </a:lnTo>
                  <a:lnTo>
                    <a:pt x="536" y="492"/>
                  </a:lnTo>
                  <a:lnTo>
                    <a:pt x="572" y="376"/>
                  </a:lnTo>
                  <a:lnTo>
                    <a:pt x="581" y="313"/>
                  </a:lnTo>
                  <a:lnTo>
                    <a:pt x="572" y="251"/>
                  </a:lnTo>
                  <a:lnTo>
                    <a:pt x="536" y="135"/>
                  </a:lnTo>
                  <a:lnTo>
                    <a:pt x="455" y="54"/>
                  </a:lnTo>
                  <a:lnTo>
                    <a:pt x="348"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49" name="Google Shape;2149;p184"/>
            <p:cNvSpPr/>
            <p:nvPr/>
          </p:nvSpPr>
          <p:spPr>
            <a:xfrm>
              <a:off x="5949753" y="4720424"/>
              <a:ext cx="23053" cy="25189"/>
            </a:xfrm>
            <a:custGeom>
              <a:rect b="b" l="l" r="r" t="t"/>
              <a:pathLst>
                <a:path extrusionOk="0" h="626" w="573">
                  <a:moveTo>
                    <a:pt x="286" y="0"/>
                  </a:moveTo>
                  <a:lnTo>
                    <a:pt x="224" y="9"/>
                  </a:lnTo>
                  <a:lnTo>
                    <a:pt x="126" y="54"/>
                  </a:lnTo>
                  <a:lnTo>
                    <a:pt x="45" y="143"/>
                  </a:lnTo>
                  <a:lnTo>
                    <a:pt x="1" y="250"/>
                  </a:lnTo>
                  <a:lnTo>
                    <a:pt x="1" y="313"/>
                  </a:lnTo>
                  <a:lnTo>
                    <a:pt x="1" y="375"/>
                  </a:lnTo>
                  <a:lnTo>
                    <a:pt x="45" y="491"/>
                  </a:lnTo>
                  <a:lnTo>
                    <a:pt x="126" y="581"/>
                  </a:lnTo>
                  <a:lnTo>
                    <a:pt x="224" y="625"/>
                  </a:lnTo>
                  <a:lnTo>
                    <a:pt x="349" y="625"/>
                  </a:lnTo>
                  <a:lnTo>
                    <a:pt x="447" y="581"/>
                  </a:lnTo>
                  <a:lnTo>
                    <a:pt x="528" y="491"/>
                  </a:lnTo>
                  <a:lnTo>
                    <a:pt x="572" y="375"/>
                  </a:lnTo>
                  <a:lnTo>
                    <a:pt x="572" y="313"/>
                  </a:lnTo>
                  <a:lnTo>
                    <a:pt x="572" y="250"/>
                  </a:lnTo>
                  <a:lnTo>
                    <a:pt x="528" y="143"/>
                  </a:lnTo>
                  <a:lnTo>
                    <a:pt x="447" y="54"/>
                  </a:lnTo>
                  <a:lnTo>
                    <a:pt x="349" y="9"/>
                  </a:lnTo>
                  <a:lnTo>
                    <a:pt x="286"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50" name="Google Shape;2150;p184"/>
            <p:cNvSpPr/>
            <p:nvPr/>
          </p:nvSpPr>
          <p:spPr>
            <a:xfrm>
              <a:off x="5949753" y="4885720"/>
              <a:ext cx="23053" cy="25551"/>
            </a:xfrm>
            <a:custGeom>
              <a:rect b="b" l="l" r="r" t="t"/>
              <a:pathLst>
                <a:path extrusionOk="0" h="635" w="573">
                  <a:moveTo>
                    <a:pt x="286" y="0"/>
                  </a:moveTo>
                  <a:lnTo>
                    <a:pt x="224" y="9"/>
                  </a:lnTo>
                  <a:lnTo>
                    <a:pt x="126" y="54"/>
                  </a:lnTo>
                  <a:lnTo>
                    <a:pt x="45" y="143"/>
                  </a:lnTo>
                  <a:lnTo>
                    <a:pt x="1" y="250"/>
                  </a:lnTo>
                  <a:lnTo>
                    <a:pt x="1" y="313"/>
                  </a:lnTo>
                  <a:lnTo>
                    <a:pt x="1" y="384"/>
                  </a:lnTo>
                  <a:lnTo>
                    <a:pt x="45" y="491"/>
                  </a:lnTo>
                  <a:lnTo>
                    <a:pt x="126" y="581"/>
                  </a:lnTo>
                  <a:lnTo>
                    <a:pt x="224" y="625"/>
                  </a:lnTo>
                  <a:lnTo>
                    <a:pt x="286" y="634"/>
                  </a:lnTo>
                  <a:lnTo>
                    <a:pt x="349" y="625"/>
                  </a:lnTo>
                  <a:lnTo>
                    <a:pt x="447" y="581"/>
                  </a:lnTo>
                  <a:lnTo>
                    <a:pt x="528" y="491"/>
                  </a:lnTo>
                  <a:lnTo>
                    <a:pt x="572" y="384"/>
                  </a:lnTo>
                  <a:lnTo>
                    <a:pt x="572" y="313"/>
                  </a:lnTo>
                  <a:lnTo>
                    <a:pt x="572" y="250"/>
                  </a:lnTo>
                  <a:lnTo>
                    <a:pt x="528" y="143"/>
                  </a:lnTo>
                  <a:lnTo>
                    <a:pt x="447" y="54"/>
                  </a:lnTo>
                  <a:lnTo>
                    <a:pt x="349" y="9"/>
                  </a:lnTo>
                  <a:lnTo>
                    <a:pt x="286"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51" name="Google Shape;2151;p184"/>
            <p:cNvSpPr/>
            <p:nvPr/>
          </p:nvSpPr>
          <p:spPr>
            <a:xfrm>
              <a:off x="5949753" y="5051337"/>
              <a:ext cx="23053" cy="25189"/>
            </a:xfrm>
            <a:custGeom>
              <a:rect b="b" l="l" r="r" t="t"/>
              <a:pathLst>
                <a:path extrusionOk="0" h="626" w="573">
                  <a:moveTo>
                    <a:pt x="224" y="1"/>
                  </a:moveTo>
                  <a:lnTo>
                    <a:pt x="126" y="45"/>
                  </a:lnTo>
                  <a:lnTo>
                    <a:pt x="45" y="135"/>
                  </a:lnTo>
                  <a:lnTo>
                    <a:pt x="1" y="251"/>
                  </a:lnTo>
                  <a:lnTo>
                    <a:pt x="1" y="313"/>
                  </a:lnTo>
                  <a:lnTo>
                    <a:pt x="1" y="376"/>
                  </a:lnTo>
                  <a:lnTo>
                    <a:pt x="45" y="492"/>
                  </a:lnTo>
                  <a:lnTo>
                    <a:pt x="126" y="572"/>
                  </a:lnTo>
                  <a:lnTo>
                    <a:pt x="224" y="617"/>
                  </a:lnTo>
                  <a:lnTo>
                    <a:pt x="286" y="626"/>
                  </a:lnTo>
                  <a:lnTo>
                    <a:pt x="349" y="617"/>
                  </a:lnTo>
                  <a:lnTo>
                    <a:pt x="447" y="572"/>
                  </a:lnTo>
                  <a:lnTo>
                    <a:pt x="528" y="492"/>
                  </a:lnTo>
                  <a:lnTo>
                    <a:pt x="572" y="376"/>
                  </a:lnTo>
                  <a:lnTo>
                    <a:pt x="572" y="313"/>
                  </a:lnTo>
                  <a:lnTo>
                    <a:pt x="572" y="251"/>
                  </a:lnTo>
                  <a:lnTo>
                    <a:pt x="528" y="135"/>
                  </a:lnTo>
                  <a:lnTo>
                    <a:pt x="447" y="45"/>
                  </a:lnTo>
                  <a:lnTo>
                    <a:pt x="34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52" name="Google Shape;2152;p184"/>
            <p:cNvSpPr/>
            <p:nvPr/>
          </p:nvSpPr>
          <p:spPr>
            <a:xfrm>
              <a:off x="6295028" y="4720424"/>
              <a:ext cx="23013" cy="25189"/>
            </a:xfrm>
            <a:custGeom>
              <a:rect b="b" l="l" r="r" t="t"/>
              <a:pathLst>
                <a:path extrusionOk="0" h="626" w="572">
                  <a:moveTo>
                    <a:pt x="286" y="0"/>
                  </a:moveTo>
                  <a:lnTo>
                    <a:pt x="233" y="9"/>
                  </a:lnTo>
                  <a:lnTo>
                    <a:pt x="125" y="54"/>
                  </a:lnTo>
                  <a:lnTo>
                    <a:pt x="45" y="143"/>
                  </a:lnTo>
                  <a:lnTo>
                    <a:pt x="0" y="250"/>
                  </a:lnTo>
                  <a:lnTo>
                    <a:pt x="0" y="313"/>
                  </a:lnTo>
                  <a:lnTo>
                    <a:pt x="0" y="375"/>
                  </a:lnTo>
                  <a:lnTo>
                    <a:pt x="45" y="491"/>
                  </a:lnTo>
                  <a:lnTo>
                    <a:pt x="125" y="581"/>
                  </a:lnTo>
                  <a:lnTo>
                    <a:pt x="233" y="625"/>
                  </a:lnTo>
                  <a:lnTo>
                    <a:pt x="349" y="625"/>
                  </a:lnTo>
                  <a:lnTo>
                    <a:pt x="447" y="581"/>
                  </a:lnTo>
                  <a:lnTo>
                    <a:pt x="527" y="491"/>
                  </a:lnTo>
                  <a:lnTo>
                    <a:pt x="572" y="375"/>
                  </a:lnTo>
                  <a:lnTo>
                    <a:pt x="572" y="313"/>
                  </a:lnTo>
                  <a:lnTo>
                    <a:pt x="572" y="250"/>
                  </a:lnTo>
                  <a:lnTo>
                    <a:pt x="527" y="143"/>
                  </a:lnTo>
                  <a:lnTo>
                    <a:pt x="447" y="54"/>
                  </a:lnTo>
                  <a:lnTo>
                    <a:pt x="349" y="9"/>
                  </a:lnTo>
                  <a:lnTo>
                    <a:pt x="286"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53" name="Google Shape;2153;p184"/>
            <p:cNvSpPr/>
            <p:nvPr/>
          </p:nvSpPr>
          <p:spPr>
            <a:xfrm>
              <a:off x="6295028" y="4885720"/>
              <a:ext cx="23013" cy="25551"/>
            </a:xfrm>
            <a:custGeom>
              <a:rect b="b" l="l" r="r" t="t"/>
              <a:pathLst>
                <a:path extrusionOk="0" h="635" w="572">
                  <a:moveTo>
                    <a:pt x="286" y="0"/>
                  </a:moveTo>
                  <a:lnTo>
                    <a:pt x="233" y="9"/>
                  </a:lnTo>
                  <a:lnTo>
                    <a:pt x="125" y="54"/>
                  </a:lnTo>
                  <a:lnTo>
                    <a:pt x="45" y="143"/>
                  </a:lnTo>
                  <a:lnTo>
                    <a:pt x="0" y="250"/>
                  </a:lnTo>
                  <a:lnTo>
                    <a:pt x="0" y="313"/>
                  </a:lnTo>
                  <a:lnTo>
                    <a:pt x="0" y="384"/>
                  </a:lnTo>
                  <a:lnTo>
                    <a:pt x="45" y="491"/>
                  </a:lnTo>
                  <a:lnTo>
                    <a:pt x="125" y="581"/>
                  </a:lnTo>
                  <a:lnTo>
                    <a:pt x="233" y="625"/>
                  </a:lnTo>
                  <a:lnTo>
                    <a:pt x="286" y="634"/>
                  </a:lnTo>
                  <a:lnTo>
                    <a:pt x="349" y="625"/>
                  </a:lnTo>
                  <a:lnTo>
                    <a:pt x="447" y="581"/>
                  </a:lnTo>
                  <a:lnTo>
                    <a:pt x="527" y="491"/>
                  </a:lnTo>
                  <a:lnTo>
                    <a:pt x="572" y="384"/>
                  </a:lnTo>
                  <a:lnTo>
                    <a:pt x="572" y="313"/>
                  </a:lnTo>
                  <a:lnTo>
                    <a:pt x="572" y="250"/>
                  </a:lnTo>
                  <a:lnTo>
                    <a:pt x="527" y="143"/>
                  </a:lnTo>
                  <a:lnTo>
                    <a:pt x="447" y="54"/>
                  </a:lnTo>
                  <a:lnTo>
                    <a:pt x="349" y="9"/>
                  </a:lnTo>
                  <a:lnTo>
                    <a:pt x="286"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54" name="Google Shape;2154;p184"/>
            <p:cNvSpPr/>
            <p:nvPr/>
          </p:nvSpPr>
          <p:spPr>
            <a:xfrm>
              <a:off x="6295028" y="5051337"/>
              <a:ext cx="23013" cy="25189"/>
            </a:xfrm>
            <a:custGeom>
              <a:rect b="b" l="l" r="r" t="t"/>
              <a:pathLst>
                <a:path extrusionOk="0" h="626" w="572">
                  <a:moveTo>
                    <a:pt x="233" y="1"/>
                  </a:moveTo>
                  <a:lnTo>
                    <a:pt x="125" y="54"/>
                  </a:lnTo>
                  <a:lnTo>
                    <a:pt x="45" y="135"/>
                  </a:lnTo>
                  <a:lnTo>
                    <a:pt x="0" y="251"/>
                  </a:lnTo>
                  <a:lnTo>
                    <a:pt x="0" y="313"/>
                  </a:lnTo>
                  <a:lnTo>
                    <a:pt x="0" y="376"/>
                  </a:lnTo>
                  <a:lnTo>
                    <a:pt x="45" y="492"/>
                  </a:lnTo>
                  <a:lnTo>
                    <a:pt x="125" y="572"/>
                  </a:lnTo>
                  <a:lnTo>
                    <a:pt x="233" y="617"/>
                  </a:lnTo>
                  <a:lnTo>
                    <a:pt x="286" y="626"/>
                  </a:lnTo>
                  <a:lnTo>
                    <a:pt x="349" y="617"/>
                  </a:lnTo>
                  <a:lnTo>
                    <a:pt x="447" y="572"/>
                  </a:lnTo>
                  <a:lnTo>
                    <a:pt x="527" y="492"/>
                  </a:lnTo>
                  <a:lnTo>
                    <a:pt x="572" y="376"/>
                  </a:lnTo>
                  <a:lnTo>
                    <a:pt x="572" y="313"/>
                  </a:lnTo>
                  <a:lnTo>
                    <a:pt x="572" y="251"/>
                  </a:lnTo>
                  <a:lnTo>
                    <a:pt x="527" y="135"/>
                  </a:lnTo>
                  <a:lnTo>
                    <a:pt x="447" y="54"/>
                  </a:lnTo>
                  <a:lnTo>
                    <a:pt x="34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55" name="Google Shape;2155;p184"/>
            <p:cNvSpPr/>
            <p:nvPr/>
          </p:nvSpPr>
          <p:spPr>
            <a:xfrm>
              <a:off x="6467465" y="4720424"/>
              <a:ext cx="23415" cy="25189"/>
            </a:xfrm>
            <a:custGeom>
              <a:rect b="b" l="l" r="r" t="t"/>
              <a:pathLst>
                <a:path extrusionOk="0" h="626" w="582">
                  <a:moveTo>
                    <a:pt x="295" y="0"/>
                  </a:moveTo>
                  <a:lnTo>
                    <a:pt x="233" y="9"/>
                  </a:lnTo>
                  <a:lnTo>
                    <a:pt x="135" y="54"/>
                  </a:lnTo>
                  <a:lnTo>
                    <a:pt x="54" y="143"/>
                  </a:lnTo>
                  <a:lnTo>
                    <a:pt x="10" y="250"/>
                  </a:lnTo>
                  <a:lnTo>
                    <a:pt x="1" y="313"/>
                  </a:lnTo>
                  <a:lnTo>
                    <a:pt x="10" y="375"/>
                  </a:lnTo>
                  <a:lnTo>
                    <a:pt x="54" y="491"/>
                  </a:lnTo>
                  <a:lnTo>
                    <a:pt x="135" y="581"/>
                  </a:lnTo>
                  <a:lnTo>
                    <a:pt x="233" y="625"/>
                  </a:lnTo>
                  <a:lnTo>
                    <a:pt x="349" y="625"/>
                  </a:lnTo>
                  <a:lnTo>
                    <a:pt x="456" y="581"/>
                  </a:lnTo>
                  <a:lnTo>
                    <a:pt x="537" y="491"/>
                  </a:lnTo>
                  <a:lnTo>
                    <a:pt x="581" y="375"/>
                  </a:lnTo>
                  <a:lnTo>
                    <a:pt x="581" y="313"/>
                  </a:lnTo>
                  <a:lnTo>
                    <a:pt x="581" y="250"/>
                  </a:lnTo>
                  <a:lnTo>
                    <a:pt x="537" y="143"/>
                  </a:lnTo>
                  <a:lnTo>
                    <a:pt x="456" y="54"/>
                  </a:lnTo>
                  <a:lnTo>
                    <a:pt x="349" y="9"/>
                  </a:lnTo>
                  <a:lnTo>
                    <a:pt x="295"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56" name="Google Shape;2156;p184"/>
            <p:cNvSpPr/>
            <p:nvPr/>
          </p:nvSpPr>
          <p:spPr>
            <a:xfrm>
              <a:off x="6467465" y="4885720"/>
              <a:ext cx="23415" cy="25551"/>
            </a:xfrm>
            <a:custGeom>
              <a:rect b="b" l="l" r="r" t="t"/>
              <a:pathLst>
                <a:path extrusionOk="0" h="635" w="582">
                  <a:moveTo>
                    <a:pt x="295" y="0"/>
                  </a:moveTo>
                  <a:lnTo>
                    <a:pt x="233" y="9"/>
                  </a:lnTo>
                  <a:lnTo>
                    <a:pt x="135" y="54"/>
                  </a:lnTo>
                  <a:lnTo>
                    <a:pt x="54" y="143"/>
                  </a:lnTo>
                  <a:lnTo>
                    <a:pt x="10" y="250"/>
                  </a:lnTo>
                  <a:lnTo>
                    <a:pt x="1" y="313"/>
                  </a:lnTo>
                  <a:lnTo>
                    <a:pt x="10" y="384"/>
                  </a:lnTo>
                  <a:lnTo>
                    <a:pt x="54" y="491"/>
                  </a:lnTo>
                  <a:lnTo>
                    <a:pt x="135" y="581"/>
                  </a:lnTo>
                  <a:lnTo>
                    <a:pt x="233" y="625"/>
                  </a:lnTo>
                  <a:lnTo>
                    <a:pt x="295" y="634"/>
                  </a:lnTo>
                  <a:lnTo>
                    <a:pt x="349" y="625"/>
                  </a:lnTo>
                  <a:lnTo>
                    <a:pt x="456" y="581"/>
                  </a:lnTo>
                  <a:lnTo>
                    <a:pt x="537" y="491"/>
                  </a:lnTo>
                  <a:lnTo>
                    <a:pt x="581" y="384"/>
                  </a:lnTo>
                  <a:lnTo>
                    <a:pt x="581" y="313"/>
                  </a:lnTo>
                  <a:lnTo>
                    <a:pt x="581" y="250"/>
                  </a:lnTo>
                  <a:lnTo>
                    <a:pt x="537" y="143"/>
                  </a:lnTo>
                  <a:lnTo>
                    <a:pt x="456" y="54"/>
                  </a:lnTo>
                  <a:lnTo>
                    <a:pt x="349" y="9"/>
                  </a:lnTo>
                  <a:lnTo>
                    <a:pt x="295"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57" name="Google Shape;2157;p184"/>
            <p:cNvSpPr/>
            <p:nvPr/>
          </p:nvSpPr>
          <p:spPr>
            <a:xfrm>
              <a:off x="6467465" y="5051337"/>
              <a:ext cx="23415" cy="25189"/>
            </a:xfrm>
            <a:custGeom>
              <a:rect b="b" l="l" r="r" t="t"/>
              <a:pathLst>
                <a:path extrusionOk="0" h="626" w="582">
                  <a:moveTo>
                    <a:pt x="233" y="1"/>
                  </a:moveTo>
                  <a:lnTo>
                    <a:pt x="135" y="54"/>
                  </a:lnTo>
                  <a:lnTo>
                    <a:pt x="54" y="135"/>
                  </a:lnTo>
                  <a:lnTo>
                    <a:pt x="10" y="251"/>
                  </a:lnTo>
                  <a:lnTo>
                    <a:pt x="1" y="313"/>
                  </a:lnTo>
                  <a:lnTo>
                    <a:pt x="10" y="376"/>
                  </a:lnTo>
                  <a:lnTo>
                    <a:pt x="54" y="492"/>
                  </a:lnTo>
                  <a:lnTo>
                    <a:pt x="135" y="572"/>
                  </a:lnTo>
                  <a:lnTo>
                    <a:pt x="233" y="617"/>
                  </a:lnTo>
                  <a:lnTo>
                    <a:pt x="295" y="626"/>
                  </a:lnTo>
                  <a:lnTo>
                    <a:pt x="349" y="617"/>
                  </a:lnTo>
                  <a:lnTo>
                    <a:pt x="456" y="572"/>
                  </a:lnTo>
                  <a:lnTo>
                    <a:pt x="537" y="492"/>
                  </a:lnTo>
                  <a:lnTo>
                    <a:pt x="581" y="376"/>
                  </a:lnTo>
                  <a:lnTo>
                    <a:pt x="581" y="313"/>
                  </a:lnTo>
                  <a:lnTo>
                    <a:pt x="581" y="251"/>
                  </a:lnTo>
                  <a:lnTo>
                    <a:pt x="537" y="135"/>
                  </a:lnTo>
                  <a:lnTo>
                    <a:pt x="456" y="54"/>
                  </a:lnTo>
                  <a:lnTo>
                    <a:pt x="34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58" name="Google Shape;2158;p184"/>
            <p:cNvSpPr/>
            <p:nvPr/>
          </p:nvSpPr>
          <p:spPr>
            <a:xfrm>
              <a:off x="6640304" y="4720424"/>
              <a:ext cx="23375" cy="25189"/>
            </a:xfrm>
            <a:custGeom>
              <a:rect b="b" l="l" r="r" t="t"/>
              <a:pathLst>
                <a:path extrusionOk="0" h="626" w="581">
                  <a:moveTo>
                    <a:pt x="286" y="0"/>
                  </a:moveTo>
                  <a:lnTo>
                    <a:pt x="232" y="9"/>
                  </a:lnTo>
                  <a:lnTo>
                    <a:pt x="125" y="54"/>
                  </a:lnTo>
                  <a:lnTo>
                    <a:pt x="45" y="143"/>
                  </a:lnTo>
                  <a:lnTo>
                    <a:pt x="0" y="250"/>
                  </a:lnTo>
                  <a:lnTo>
                    <a:pt x="0" y="313"/>
                  </a:lnTo>
                  <a:lnTo>
                    <a:pt x="0" y="375"/>
                  </a:lnTo>
                  <a:lnTo>
                    <a:pt x="45" y="491"/>
                  </a:lnTo>
                  <a:lnTo>
                    <a:pt x="125" y="581"/>
                  </a:lnTo>
                  <a:lnTo>
                    <a:pt x="232" y="625"/>
                  </a:lnTo>
                  <a:lnTo>
                    <a:pt x="348" y="625"/>
                  </a:lnTo>
                  <a:lnTo>
                    <a:pt x="456" y="581"/>
                  </a:lnTo>
                  <a:lnTo>
                    <a:pt x="527" y="491"/>
                  </a:lnTo>
                  <a:lnTo>
                    <a:pt x="572" y="375"/>
                  </a:lnTo>
                  <a:lnTo>
                    <a:pt x="581" y="313"/>
                  </a:lnTo>
                  <a:lnTo>
                    <a:pt x="572" y="250"/>
                  </a:lnTo>
                  <a:lnTo>
                    <a:pt x="527" y="143"/>
                  </a:lnTo>
                  <a:lnTo>
                    <a:pt x="456" y="54"/>
                  </a:lnTo>
                  <a:lnTo>
                    <a:pt x="348" y="9"/>
                  </a:lnTo>
                  <a:lnTo>
                    <a:pt x="286"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59" name="Google Shape;2159;p184"/>
            <p:cNvSpPr/>
            <p:nvPr/>
          </p:nvSpPr>
          <p:spPr>
            <a:xfrm>
              <a:off x="6640304" y="4885720"/>
              <a:ext cx="23375" cy="25551"/>
            </a:xfrm>
            <a:custGeom>
              <a:rect b="b" l="l" r="r" t="t"/>
              <a:pathLst>
                <a:path extrusionOk="0" h="635" w="581">
                  <a:moveTo>
                    <a:pt x="286" y="0"/>
                  </a:moveTo>
                  <a:lnTo>
                    <a:pt x="232" y="9"/>
                  </a:lnTo>
                  <a:lnTo>
                    <a:pt x="125" y="54"/>
                  </a:lnTo>
                  <a:lnTo>
                    <a:pt x="45" y="143"/>
                  </a:lnTo>
                  <a:lnTo>
                    <a:pt x="0" y="250"/>
                  </a:lnTo>
                  <a:lnTo>
                    <a:pt x="0" y="313"/>
                  </a:lnTo>
                  <a:lnTo>
                    <a:pt x="0" y="384"/>
                  </a:lnTo>
                  <a:lnTo>
                    <a:pt x="45" y="491"/>
                  </a:lnTo>
                  <a:lnTo>
                    <a:pt x="125" y="581"/>
                  </a:lnTo>
                  <a:lnTo>
                    <a:pt x="232" y="625"/>
                  </a:lnTo>
                  <a:lnTo>
                    <a:pt x="286" y="634"/>
                  </a:lnTo>
                  <a:lnTo>
                    <a:pt x="348" y="625"/>
                  </a:lnTo>
                  <a:lnTo>
                    <a:pt x="456" y="581"/>
                  </a:lnTo>
                  <a:lnTo>
                    <a:pt x="527" y="491"/>
                  </a:lnTo>
                  <a:lnTo>
                    <a:pt x="572" y="384"/>
                  </a:lnTo>
                  <a:lnTo>
                    <a:pt x="581" y="313"/>
                  </a:lnTo>
                  <a:lnTo>
                    <a:pt x="572" y="250"/>
                  </a:lnTo>
                  <a:lnTo>
                    <a:pt x="527" y="143"/>
                  </a:lnTo>
                  <a:lnTo>
                    <a:pt x="456" y="54"/>
                  </a:lnTo>
                  <a:lnTo>
                    <a:pt x="348" y="9"/>
                  </a:lnTo>
                  <a:lnTo>
                    <a:pt x="286"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60" name="Google Shape;2160;p184"/>
            <p:cNvSpPr/>
            <p:nvPr/>
          </p:nvSpPr>
          <p:spPr>
            <a:xfrm>
              <a:off x="6640304" y="5051337"/>
              <a:ext cx="23375" cy="25189"/>
            </a:xfrm>
            <a:custGeom>
              <a:rect b="b" l="l" r="r" t="t"/>
              <a:pathLst>
                <a:path extrusionOk="0" h="626" w="581">
                  <a:moveTo>
                    <a:pt x="232" y="1"/>
                  </a:moveTo>
                  <a:lnTo>
                    <a:pt x="125" y="54"/>
                  </a:lnTo>
                  <a:lnTo>
                    <a:pt x="45" y="135"/>
                  </a:lnTo>
                  <a:lnTo>
                    <a:pt x="0" y="251"/>
                  </a:lnTo>
                  <a:lnTo>
                    <a:pt x="0" y="313"/>
                  </a:lnTo>
                  <a:lnTo>
                    <a:pt x="0" y="376"/>
                  </a:lnTo>
                  <a:lnTo>
                    <a:pt x="45" y="492"/>
                  </a:lnTo>
                  <a:lnTo>
                    <a:pt x="125" y="572"/>
                  </a:lnTo>
                  <a:lnTo>
                    <a:pt x="232" y="617"/>
                  </a:lnTo>
                  <a:lnTo>
                    <a:pt x="286" y="626"/>
                  </a:lnTo>
                  <a:lnTo>
                    <a:pt x="348" y="617"/>
                  </a:lnTo>
                  <a:lnTo>
                    <a:pt x="456" y="572"/>
                  </a:lnTo>
                  <a:lnTo>
                    <a:pt x="527" y="492"/>
                  </a:lnTo>
                  <a:lnTo>
                    <a:pt x="572" y="376"/>
                  </a:lnTo>
                  <a:lnTo>
                    <a:pt x="581" y="313"/>
                  </a:lnTo>
                  <a:lnTo>
                    <a:pt x="572" y="251"/>
                  </a:lnTo>
                  <a:lnTo>
                    <a:pt x="527" y="135"/>
                  </a:lnTo>
                  <a:lnTo>
                    <a:pt x="456" y="54"/>
                  </a:lnTo>
                  <a:lnTo>
                    <a:pt x="348"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61" name="Google Shape;2161;p184"/>
            <p:cNvSpPr/>
            <p:nvPr/>
          </p:nvSpPr>
          <p:spPr>
            <a:xfrm>
              <a:off x="6812740" y="4720424"/>
              <a:ext cx="23375" cy="25189"/>
            </a:xfrm>
            <a:custGeom>
              <a:rect b="b" l="l" r="r" t="t"/>
              <a:pathLst>
                <a:path extrusionOk="0" h="626" w="581">
                  <a:moveTo>
                    <a:pt x="295" y="0"/>
                  </a:moveTo>
                  <a:lnTo>
                    <a:pt x="233" y="9"/>
                  </a:lnTo>
                  <a:lnTo>
                    <a:pt x="134" y="54"/>
                  </a:lnTo>
                  <a:lnTo>
                    <a:pt x="54" y="143"/>
                  </a:lnTo>
                  <a:lnTo>
                    <a:pt x="9" y="250"/>
                  </a:lnTo>
                  <a:lnTo>
                    <a:pt x="0" y="313"/>
                  </a:lnTo>
                  <a:lnTo>
                    <a:pt x="9" y="375"/>
                  </a:lnTo>
                  <a:lnTo>
                    <a:pt x="54" y="491"/>
                  </a:lnTo>
                  <a:lnTo>
                    <a:pt x="134" y="581"/>
                  </a:lnTo>
                  <a:lnTo>
                    <a:pt x="233" y="625"/>
                  </a:lnTo>
                  <a:lnTo>
                    <a:pt x="349" y="625"/>
                  </a:lnTo>
                  <a:lnTo>
                    <a:pt x="456" y="581"/>
                  </a:lnTo>
                  <a:lnTo>
                    <a:pt x="536" y="491"/>
                  </a:lnTo>
                  <a:lnTo>
                    <a:pt x="581" y="375"/>
                  </a:lnTo>
                  <a:lnTo>
                    <a:pt x="581" y="313"/>
                  </a:lnTo>
                  <a:lnTo>
                    <a:pt x="581" y="250"/>
                  </a:lnTo>
                  <a:lnTo>
                    <a:pt x="536" y="143"/>
                  </a:lnTo>
                  <a:lnTo>
                    <a:pt x="456" y="54"/>
                  </a:lnTo>
                  <a:lnTo>
                    <a:pt x="349" y="9"/>
                  </a:lnTo>
                  <a:lnTo>
                    <a:pt x="295"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62" name="Google Shape;2162;p184"/>
            <p:cNvSpPr/>
            <p:nvPr/>
          </p:nvSpPr>
          <p:spPr>
            <a:xfrm>
              <a:off x="6812740" y="4885720"/>
              <a:ext cx="23375" cy="25551"/>
            </a:xfrm>
            <a:custGeom>
              <a:rect b="b" l="l" r="r" t="t"/>
              <a:pathLst>
                <a:path extrusionOk="0" h="635" w="581">
                  <a:moveTo>
                    <a:pt x="295" y="0"/>
                  </a:moveTo>
                  <a:lnTo>
                    <a:pt x="233" y="9"/>
                  </a:lnTo>
                  <a:lnTo>
                    <a:pt x="134" y="54"/>
                  </a:lnTo>
                  <a:lnTo>
                    <a:pt x="54" y="143"/>
                  </a:lnTo>
                  <a:lnTo>
                    <a:pt x="9" y="250"/>
                  </a:lnTo>
                  <a:lnTo>
                    <a:pt x="0" y="313"/>
                  </a:lnTo>
                  <a:lnTo>
                    <a:pt x="9" y="384"/>
                  </a:lnTo>
                  <a:lnTo>
                    <a:pt x="54" y="491"/>
                  </a:lnTo>
                  <a:lnTo>
                    <a:pt x="134" y="581"/>
                  </a:lnTo>
                  <a:lnTo>
                    <a:pt x="233" y="625"/>
                  </a:lnTo>
                  <a:lnTo>
                    <a:pt x="295" y="634"/>
                  </a:lnTo>
                  <a:lnTo>
                    <a:pt x="349" y="625"/>
                  </a:lnTo>
                  <a:lnTo>
                    <a:pt x="456" y="581"/>
                  </a:lnTo>
                  <a:lnTo>
                    <a:pt x="536" y="491"/>
                  </a:lnTo>
                  <a:lnTo>
                    <a:pt x="581" y="384"/>
                  </a:lnTo>
                  <a:lnTo>
                    <a:pt x="581" y="313"/>
                  </a:lnTo>
                  <a:lnTo>
                    <a:pt x="581" y="250"/>
                  </a:lnTo>
                  <a:lnTo>
                    <a:pt x="536" y="143"/>
                  </a:lnTo>
                  <a:lnTo>
                    <a:pt x="456" y="54"/>
                  </a:lnTo>
                  <a:lnTo>
                    <a:pt x="349" y="9"/>
                  </a:lnTo>
                  <a:lnTo>
                    <a:pt x="295"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63" name="Google Shape;2163;p184"/>
            <p:cNvSpPr/>
            <p:nvPr/>
          </p:nvSpPr>
          <p:spPr>
            <a:xfrm>
              <a:off x="6812740" y="5051337"/>
              <a:ext cx="23375" cy="25189"/>
            </a:xfrm>
            <a:custGeom>
              <a:rect b="b" l="l" r="r" t="t"/>
              <a:pathLst>
                <a:path extrusionOk="0" h="626" w="581">
                  <a:moveTo>
                    <a:pt x="233" y="1"/>
                  </a:moveTo>
                  <a:lnTo>
                    <a:pt x="134" y="54"/>
                  </a:lnTo>
                  <a:lnTo>
                    <a:pt x="54" y="135"/>
                  </a:lnTo>
                  <a:lnTo>
                    <a:pt x="9" y="251"/>
                  </a:lnTo>
                  <a:lnTo>
                    <a:pt x="0" y="313"/>
                  </a:lnTo>
                  <a:lnTo>
                    <a:pt x="9" y="376"/>
                  </a:lnTo>
                  <a:lnTo>
                    <a:pt x="54" y="492"/>
                  </a:lnTo>
                  <a:lnTo>
                    <a:pt x="134" y="572"/>
                  </a:lnTo>
                  <a:lnTo>
                    <a:pt x="233" y="617"/>
                  </a:lnTo>
                  <a:lnTo>
                    <a:pt x="295" y="626"/>
                  </a:lnTo>
                  <a:lnTo>
                    <a:pt x="349" y="617"/>
                  </a:lnTo>
                  <a:lnTo>
                    <a:pt x="456" y="572"/>
                  </a:lnTo>
                  <a:lnTo>
                    <a:pt x="536" y="492"/>
                  </a:lnTo>
                  <a:lnTo>
                    <a:pt x="581" y="376"/>
                  </a:lnTo>
                  <a:lnTo>
                    <a:pt x="581" y="313"/>
                  </a:lnTo>
                  <a:lnTo>
                    <a:pt x="581" y="251"/>
                  </a:lnTo>
                  <a:lnTo>
                    <a:pt x="536" y="135"/>
                  </a:lnTo>
                  <a:lnTo>
                    <a:pt x="456" y="54"/>
                  </a:lnTo>
                  <a:lnTo>
                    <a:pt x="34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64" name="Google Shape;2164;p184"/>
            <p:cNvSpPr/>
            <p:nvPr/>
          </p:nvSpPr>
          <p:spPr>
            <a:xfrm>
              <a:off x="6985539" y="4720424"/>
              <a:ext cx="23415" cy="25189"/>
            </a:xfrm>
            <a:custGeom>
              <a:rect b="b" l="l" r="r" t="t"/>
              <a:pathLst>
                <a:path extrusionOk="0" h="626" w="582">
                  <a:moveTo>
                    <a:pt x="287" y="0"/>
                  </a:moveTo>
                  <a:lnTo>
                    <a:pt x="233" y="9"/>
                  </a:lnTo>
                  <a:lnTo>
                    <a:pt x="126" y="54"/>
                  </a:lnTo>
                  <a:lnTo>
                    <a:pt x="45" y="143"/>
                  </a:lnTo>
                  <a:lnTo>
                    <a:pt x="10" y="250"/>
                  </a:lnTo>
                  <a:lnTo>
                    <a:pt x="1" y="313"/>
                  </a:lnTo>
                  <a:lnTo>
                    <a:pt x="10" y="375"/>
                  </a:lnTo>
                  <a:lnTo>
                    <a:pt x="45" y="491"/>
                  </a:lnTo>
                  <a:lnTo>
                    <a:pt x="126" y="581"/>
                  </a:lnTo>
                  <a:lnTo>
                    <a:pt x="233" y="625"/>
                  </a:lnTo>
                  <a:lnTo>
                    <a:pt x="349" y="625"/>
                  </a:lnTo>
                  <a:lnTo>
                    <a:pt x="456" y="581"/>
                  </a:lnTo>
                  <a:lnTo>
                    <a:pt x="528" y="491"/>
                  </a:lnTo>
                  <a:lnTo>
                    <a:pt x="572" y="375"/>
                  </a:lnTo>
                  <a:lnTo>
                    <a:pt x="581" y="313"/>
                  </a:lnTo>
                  <a:lnTo>
                    <a:pt x="572" y="250"/>
                  </a:lnTo>
                  <a:lnTo>
                    <a:pt x="528" y="143"/>
                  </a:lnTo>
                  <a:lnTo>
                    <a:pt x="456" y="54"/>
                  </a:lnTo>
                  <a:lnTo>
                    <a:pt x="349" y="9"/>
                  </a:lnTo>
                  <a:lnTo>
                    <a:pt x="28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65" name="Google Shape;2165;p184"/>
            <p:cNvSpPr/>
            <p:nvPr/>
          </p:nvSpPr>
          <p:spPr>
            <a:xfrm>
              <a:off x="6985539" y="4885720"/>
              <a:ext cx="23415" cy="25551"/>
            </a:xfrm>
            <a:custGeom>
              <a:rect b="b" l="l" r="r" t="t"/>
              <a:pathLst>
                <a:path extrusionOk="0" h="635" w="582">
                  <a:moveTo>
                    <a:pt x="287" y="0"/>
                  </a:moveTo>
                  <a:lnTo>
                    <a:pt x="233" y="9"/>
                  </a:lnTo>
                  <a:lnTo>
                    <a:pt x="126" y="54"/>
                  </a:lnTo>
                  <a:lnTo>
                    <a:pt x="45" y="143"/>
                  </a:lnTo>
                  <a:lnTo>
                    <a:pt x="10" y="250"/>
                  </a:lnTo>
                  <a:lnTo>
                    <a:pt x="1" y="313"/>
                  </a:lnTo>
                  <a:lnTo>
                    <a:pt x="10" y="384"/>
                  </a:lnTo>
                  <a:lnTo>
                    <a:pt x="45" y="491"/>
                  </a:lnTo>
                  <a:lnTo>
                    <a:pt x="126" y="581"/>
                  </a:lnTo>
                  <a:lnTo>
                    <a:pt x="233" y="625"/>
                  </a:lnTo>
                  <a:lnTo>
                    <a:pt x="287" y="634"/>
                  </a:lnTo>
                  <a:lnTo>
                    <a:pt x="349" y="625"/>
                  </a:lnTo>
                  <a:lnTo>
                    <a:pt x="456" y="581"/>
                  </a:lnTo>
                  <a:lnTo>
                    <a:pt x="528" y="491"/>
                  </a:lnTo>
                  <a:lnTo>
                    <a:pt x="572" y="384"/>
                  </a:lnTo>
                  <a:lnTo>
                    <a:pt x="581" y="313"/>
                  </a:lnTo>
                  <a:lnTo>
                    <a:pt x="572" y="250"/>
                  </a:lnTo>
                  <a:lnTo>
                    <a:pt x="528" y="143"/>
                  </a:lnTo>
                  <a:lnTo>
                    <a:pt x="456" y="54"/>
                  </a:lnTo>
                  <a:lnTo>
                    <a:pt x="349" y="9"/>
                  </a:lnTo>
                  <a:lnTo>
                    <a:pt x="28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66" name="Google Shape;2166;p184"/>
            <p:cNvSpPr/>
            <p:nvPr/>
          </p:nvSpPr>
          <p:spPr>
            <a:xfrm>
              <a:off x="6985539" y="5051337"/>
              <a:ext cx="23415" cy="25189"/>
            </a:xfrm>
            <a:custGeom>
              <a:rect b="b" l="l" r="r" t="t"/>
              <a:pathLst>
                <a:path extrusionOk="0" h="626" w="582">
                  <a:moveTo>
                    <a:pt x="233" y="1"/>
                  </a:moveTo>
                  <a:lnTo>
                    <a:pt x="126" y="54"/>
                  </a:lnTo>
                  <a:lnTo>
                    <a:pt x="45" y="135"/>
                  </a:lnTo>
                  <a:lnTo>
                    <a:pt x="10" y="251"/>
                  </a:lnTo>
                  <a:lnTo>
                    <a:pt x="1" y="313"/>
                  </a:lnTo>
                  <a:lnTo>
                    <a:pt x="10" y="376"/>
                  </a:lnTo>
                  <a:lnTo>
                    <a:pt x="45" y="492"/>
                  </a:lnTo>
                  <a:lnTo>
                    <a:pt x="126" y="572"/>
                  </a:lnTo>
                  <a:lnTo>
                    <a:pt x="233" y="617"/>
                  </a:lnTo>
                  <a:lnTo>
                    <a:pt x="287" y="626"/>
                  </a:lnTo>
                  <a:lnTo>
                    <a:pt x="349" y="617"/>
                  </a:lnTo>
                  <a:lnTo>
                    <a:pt x="456" y="572"/>
                  </a:lnTo>
                  <a:lnTo>
                    <a:pt x="528" y="492"/>
                  </a:lnTo>
                  <a:lnTo>
                    <a:pt x="572" y="376"/>
                  </a:lnTo>
                  <a:lnTo>
                    <a:pt x="581" y="313"/>
                  </a:lnTo>
                  <a:lnTo>
                    <a:pt x="572" y="251"/>
                  </a:lnTo>
                  <a:lnTo>
                    <a:pt x="528" y="135"/>
                  </a:lnTo>
                  <a:lnTo>
                    <a:pt x="456" y="54"/>
                  </a:lnTo>
                  <a:lnTo>
                    <a:pt x="34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67" name="Google Shape;2167;p184"/>
            <p:cNvSpPr/>
            <p:nvPr/>
          </p:nvSpPr>
          <p:spPr>
            <a:xfrm>
              <a:off x="6122230" y="3906581"/>
              <a:ext cx="23375" cy="25189"/>
            </a:xfrm>
            <a:custGeom>
              <a:rect b="b" l="l" r="r" t="t"/>
              <a:pathLst>
                <a:path extrusionOk="0" h="626" w="581">
                  <a:moveTo>
                    <a:pt x="232" y="0"/>
                  </a:moveTo>
                  <a:lnTo>
                    <a:pt x="125" y="54"/>
                  </a:lnTo>
                  <a:lnTo>
                    <a:pt x="54" y="134"/>
                  </a:lnTo>
                  <a:lnTo>
                    <a:pt x="9" y="250"/>
                  </a:lnTo>
                  <a:lnTo>
                    <a:pt x="0" y="313"/>
                  </a:lnTo>
                  <a:lnTo>
                    <a:pt x="9" y="375"/>
                  </a:lnTo>
                  <a:lnTo>
                    <a:pt x="54" y="491"/>
                  </a:lnTo>
                  <a:lnTo>
                    <a:pt x="125" y="572"/>
                  </a:lnTo>
                  <a:lnTo>
                    <a:pt x="232" y="625"/>
                  </a:lnTo>
                  <a:lnTo>
                    <a:pt x="348" y="625"/>
                  </a:lnTo>
                  <a:lnTo>
                    <a:pt x="455" y="572"/>
                  </a:lnTo>
                  <a:lnTo>
                    <a:pt x="536" y="491"/>
                  </a:lnTo>
                  <a:lnTo>
                    <a:pt x="572" y="375"/>
                  </a:lnTo>
                  <a:lnTo>
                    <a:pt x="581" y="313"/>
                  </a:lnTo>
                  <a:lnTo>
                    <a:pt x="572" y="250"/>
                  </a:lnTo>
                  <a:lnTo>
                    <a:pt x="536" y="134"/>
                  </a:lnTo>
                  <a:lnTo>
                    <a:pt x="455" y="54"/>
                  </a:lnTo>
                  <a:lnTo>
                    <a:pt x="34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68" name="Google Shape;2168;p184"/>
            <p:cNvSpPr/>
            <p:nvPr/>
          </p:nvSpPr>
          <p:spPr>
            <a:xfrm>
              <a:off x="6122230" y="4071836"/>
              <a:ext cx="23375" cy="25189"/>
            </a:xfrm>
            <a:custGeom>
              <a:rect b="b" l="l" r="r" t="t"/>
              <a:pathLst>
                <a:path extrusionOk="0" h="626" w="581">
                  <a:moveTo>
                    <a:pt x="295" y="1"/>
                  </a:moveTo>
                  <a:lnTo>
                    <a:pt x="232" y="10"/>
                  </a:lnTo>
                  <a:lnTo>
                    <a:pt x="125" y="54"/>
                  </a:lnTo>
                  <a:lnTo>
                    <a:pt x="54" y="135"/>
                  </a:lnTo>
                  <a:lnTo>
                    <a:pt x="9" y="251"/>
                  </a:lnTo>
                  <a:lnTo>
                    <a:pt x="0" y="313"/>
                  </a:lnTo>
                  <a:lnTo>
                    <a:pt x="9" y="376"/>
                  </a:lnTo>
                  <a:lnTo>
                    <a:pt x="54" y="492"/>
                  </a:lnTo>
                  <a:lnTo>
                    <a:pt x="125" y="581"/>
                  </a:lnTo>
                  <a:lnTo>
                    <a:pt x="232" y="626"/>
                  </a:lnTo>
                  <a:lnTo>
                    <a:pt x="348" y="626"/>
                  </a:lnTo>
                  <a:lnTo>
                    <a:pt x="455" y="581"/>
                  </a:lnTo>
                  <a:lnTo>
                    <a:pt x="536" y="492"/>
                  </a:lnTo>
                  <a:lnTo>
                    <a:pt x="572" y="376"/>
                  </a:lnTo>
                  <a:lnTo>
                    <a:pt x="581" y="313"/>
                  </a:lnTo>
                  <a:lnTo>
                    <a:pt x="572" y="251"/>
                  </a:lnTo>
                  <a:lnTo>
                    <a:pt x="536" y="135"/>
                  </a:lnTo>
                  <a:lnTo>
                    <a:pt x="455" y="54"/>
                  </a:lnTo>
                  <a:lnTo>
                    <a:pt x="348" y="10"/>
                  </a:lnTo>
                  <a:lnTo>
                    <a:pt x="295"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69" name="Google Shape;2169;p184"/>
            <p:cNvSpPr/>
            <p:nvPr/>
          </p:nvSpPr>
          <p:spPr>
            <a:xfrm>
              <a:off x="6122230" y="4237132"/>
              <a:ext cx="23375" cy="25551"/>
            </a:xfrm>
            <a:custGeom>
              <a:rect b="b" l="l" r="r" t="t"/>
              <a:pathLst>
                <a:path extrusionOk="0" h="635" w="581">
                  <a:moveTo>
                    <a:pt x="295" y="1"/>
                  </a:moveTo>
                  <a:lnTo>
                    <a:pt x="232" y="9"/>
                  </a:lnTo>
                  <a:lnTo>
                    <a:pt x="125" y="54"/>
                  </a:lnTo>
                  <a:lnTo>
                    <a:pt x="54" y="143"/>
                  </a:lnTo>
                  <a:lnTo>
                    <a:pt x="9" y="251"/>
                  </a:lnTo>
                  <a:lnTo>
                    <a:pt x="0" y="322"/>
                  </a:lnTo>
                  <a:lnTo>
                    <a:pt x="9" y="385"/>
                  </a:lnTo>
                  <a:lnTo>
                    <a:pt x="54" y="492"/>
                  </a:lnTo>
                  <a:lnTo>
                    <a:pt x="125" y="581"/>
                  </a:lnTo>
                  <a:lnTo>
                    <a:pt x="232" y="626"/>
                  </a:lnTo>
                  <a:lnTo>
                    <a:pt x="295" y="635"/>
                  </a:lnTo>
                  <a:lnTo>
                    <a:pt x="348" y="626"/>
                  </a:lnTo>
                  <a:lnTo>
                    <a:pt x="455" y="581"/>
                  </a:lnTo>
                  <a:lnTo>
                    <a:pt x="536" y="492"/>
                  </a:lnTo>
                  <a:lnTo>
                    <a:pt x="572" y="385"/>
                  </a:lnTo>
                  <a:lnTo>
                    <a:pt x="581" y="322"/>
                  </a:lnTo>
                  <a:lnTo>
                    <a:pt x="572" y="251"/>
                  </a:lnTo>
                  <a:lnTo>
                    <a:pt x="536" y="143"/>
                  </a:lnTo>
                  <a:lnTo>
                    <a:pt x="455" y="54"/>
                  </a:lnTo>
                  <a:lnTo>
                    <a:pt x="348" y="9"/>
                  </a:lnTo>
                  <a:lnTo>
                    <a:pt x="295"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70" name="Google Shape;2170;p184"/>
            <p:cNvSpPr/>
            <p:nvPr/>
          </p:nvSpPr>
          <p:spPr>
            <a:xfrm>
              <a:off x="6122230" y="4402789"/>
              <a:ext cx="23375" cy="25189"/>
            </a:xfrm>
            <a:custGeom>
              <a:rect b="b" l="l" r="r" t="t"/>
              <a:pathLst>
                <a:path extrusionOk="0" h="626" w="581">
                  <a:moveTo>
                    <a:pt x="232" y="0"/>
                  </a:moveTo>
                  <a:lnTo>
                    <a:pt x="125" y="54"/>
                  </a:lnTo>
                  <a:lnTo>
                    <a:pt x="54" y="134"/>
                  </a:lnTo>
                  <a:lnTo>
                    <a:pt x="9" y="250"/>
                  </a:lnTo>
                  <a:lnTo>
                    <a:pt x="0" y="313"/>
                  </a:lnTo>
                  <a:lnTo>
                    <a:pt x="9" y="375"/>
                  </a:lnTo>
                  <a:lnTo>
                    <a:pt x="54" y="491"/>
                  </a:lnTo>
                  <a:lnTo>
                    <a:pt x="125" y="572"/>
                  </a:lnTo>
                  <a:lnTo>
                    <a:pt x="232" y="616"/>
                  </a:lnTo>
                  <a:lnTo>
                    <a:pt x="295" y="625"/>
                  </a:lnTo>
                  <a:lnTo>
                    <a:pt x="348" y="616"/>
                  </a:lnTo>
                  <a:lnTo>
                    <a:pt x="455" y="572"/>
                  </a:lnTo>
                  <a:lnTo>
                    <a:pt x="536" y="491"/>
                  </a:lnTo>
                  <a:lnTo>
                    <a:pt x="572" y="375"/>
                  </a:lnTo>
                  <a:lnTo>
                    <a:pt x="581" y="313"/>
                  </a:lnTo>
                  <a:lnTo>
                    <a:pt x="572" y="250"/>
                  </a:lnTo>
                  <a:lnTo>
                    <a:pt x="536" y="134"/>
                  </a:lnTo>
                  <a:lnTo>
                    <a:pt x="455" y="54"/>
                  </a:lnTo>
                  <a:lnTo>
                    <a:pt x="34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71" name="Google Shape;2171;p184"/>
            <p:cNvSpPr/>
            <p:nvPr/>
          </p:nvSpPr>
          <p:spPr>
            <a:xfrm>
              <a:off x="6122230" y="4568085"/>
              <a:ext cx="23375" cy="25189"/>
            </a:xfrm>
            <a:custGeom>
              <a:rect b="b" l="l" r="r" t="t"/>
              <a:pathLst>
                <a:path extrusionOk="0" h="626" w="581">
                  <a:moveTo>
                    <a:pt x="232" y="0"/>
                  </a:moveTo>
                  <a:lnTo>
                    <a:pt x="125" y="54"/>
                  </a:lnTo>
                  <a:lnTo>
                    <a:pt x="54" y="134"/>
                  </a:lnTo>
                  <a:lnTo>
                    <a:pt x="9" y="250"/>
                  </a:lnTo>
                  <a:lnTo>
                    <a:pt x="0" y="313"/>
                  </a:lnTo>
                  <a:lnTo>
                    <a:pt x="9" y="375"/>
                  </a:lnTo>
                  <a:lnTo>
                    <a:pt x="54" y="491"/>
                  </a:lnTo>
                  <a:lnTo>
                    <a:pt x="125" y="572"/>
                  </a:lnTo>
                  <a:lnTo>
                    <a:pt x="232" y="625"/>
                  </a:lnTo>
                  <a:lnTo>
                    <a:pt x="348" y="625"/>
                  </a:lnTo>
                  <a:lnTo>
                    <a:pt x="455" y="572"/>
                  </a:lnTo>
                  <a:lnTo>
                    <a:pt x="536" y="491"/>
                  </a:lnTo>
                  <a:lnTo>
                    <a:pt x="572" y="375"/>
                  </a:lnTo>
                  <a:lnTo>
                    <a:pt x="581" y="313"/>
                  </a:lnTo>
                  <a:lnTo>
                    <a:pt x="572" y="250"/>
                  </a:lnTo>
                  <a:lnTo>
                    <a:pt x="536" y="134"/>
                  </a:lnTo>
                  <a:lnTo>
                    <a:pt x="455" y="54"/>
                  </a:lnTo>
                  <a:lnTo>
                    <a:pt x="34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72" name="Google Shape;2172;p184"/>
            <p:cNvSpPr/>
            <p:nvPr/>
          </p:nvSpPr>
          <p:spPr>
            <a:xfrm>
              <a:off x="5949753" y="3906581"/>
              <a:ext cx="23053" cy="25189"/>
            </a:xfrm>
            <a:custGeom>
              <a:rect b="b" l="l" r="r" t="t"/>
              <a:pathLst>
                <a:path extrusionOk="0" h="626" w="573">
                  <a:moveTo>
                    <a:pt x="224" y="0"/>
                  </a:moveTo>
                  <a:lnTo>
                    <a:pt x="126" y="54"/>
                  </a:lnTo>
                  <a:lnTo>
                    <a:pt x="45" y="134"/>
                  </a:lnTo>
                  <a:lnTo>
                    <a:pt x="1" y="250"/>
                  </a:lnTo>
                  <a:lnTo>
                    <a:pt x="1" y="313"/>
                  </a:lnTo>
                  <a:lnTo>
                    <a:pt x="1" y="375"/>
                  </a:lnTo>
                  <a:lnTo>
                    <a:pt x="45" y="491"/>
                  </a:lnTo>
                  <a:lnTo>
                    <a:pt x="126" y="572"/>
                  </a:lnTo>
                  <a:lnTo>
                    <a:pt x="224" y="625"/>
                  </a:lnTo>
                  <a:lnTo>
                    <a:pt x="349" y="625"/>
                  </a:lnTo>
                  <a:lnTo>
                    <a:pt x="447" y="572"/>
                  </a:lnTo>
                  <a:lnTo>
                    <a:pt x="528" y="491"/>
                  </a:lnTo>
                  <a:lnTo>
                    <a:pt x="572" y="375"/>
                  </a:lnTo>
                  <a:lnTo>
                    <a:pt x="572" y="313"/>
                  </a:lnTo>
                  <a:lnTo>
                    <a:pt x="572" y="250"/>
                  </a:lnTo>
                  <a:lnTo>
                    <a:pt x="528" y="134"/>
                  </a:lnTo>
                  <a:lnTo>
                    <a:pt x="447" y="54"/>
                  </a:lnTo>
                  <a:lnTo>
                    <a:pt x="34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73" name="Google Shape;2173;p184"/>
            <p:cNvSpPr/>
            <p:nvPr/>
          </p:nvSpPr>
          <p:spPr>
            <a:xfrm>
              <a:off x="5949753" y="4071836"/>
              <a:ext cx="23053" cy="25189"/>
            </a:xfrm>
            <a:custGeom>
              <a:rect b="b" l="l" r="r" t="t"/>
              <a:pathLst>
                <a:path extrusionOk="0" h="626" w="573">
                  <a:moveTo>
                    <a:pt x="286" y="1"/>
                  </a:moveTo>
                  <a:lnTo>
                    <a:pt x="224" y="10"/>
                  </a:lnTo>
                  <a:lnTo>
                    <a:pt x="126" y="54"/>
                  </a:lnTo>
                  <a:lnTo>
                    <a:pt x="45" y="135"/>
                  </a:lnTo>
                  <a:lnTo>
                    <a:pt x="1" y="251"/>
                  </a:lnTo>
                  <a:lnTo>
                    <a:pt x="1" y="313"/>
                  </a:lnTo>
                  <a:lnTo>
                    <a:pt x="1" y="376"/>
                  </a:lnTo>
                  <a:lnTo>
                    <a:pt x="45" y="492"/>
                  </a:lnTo>
                  <a:lnTo>
                    <a:pt x="126" y="581"/>
                  </a:lnTo>
                  <a:lnTo>
                    <a:pt x="224" y="626"/>
                  </a:lnTo>
                  <a:lnTo>
                    <a:pt x="349" y="626"/>
                  </a:lnTo>
                  <a:lnTo>
                    <a:pt x="447" y="581"/>
                  </a:lnTo>
                  <a:lnTo>
                    <a:pt x="528" y="492"/>
                  </a:lnTo>
                  <a:lnTo>
                    <a:pt x="572" y="376"/>
                  </a:lnTo>
                  <a:lnTo>
                    <a:pt x="572" y="313"/>
                  </a:lnTo>
                  <a:lnTo>
                    <a:pt x="572" y="251"/>
                  </a:lnTo>
                  <a:lnTo>
                    <a:pt x="528" y="135"/>
                  </a:lnTo>
                  <a:lnTo>
                    <a:pt x="447" y="54"/>
                  </a:lnTo>
                  <a:lnTo>
                    <a:pt x="349" y="10"/>
                  </a:lnTo>
                  <a:lnTo>
                    <a:pt x="286"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74" name="Google Shape;2174;p184"/>
            <p:cNvSpPr/>
            <p:nvPr/>
          </p:nvSpPr>
          <p:spPr>
            <a:xfrm>
              <a:off x="5949753" y="4237132"/>
              <a:ext cx="23053" cy="25551"/>
            </a:xfrm>
            <a:custGeom>
              <a:rect b="b" l="l" r="r" t="t"/>
              <a:pathLst>
                <a:path extrusionOk="0" h="635" w="573">
                  <a:moveTo>
                    <a:pt x="286" y="1"/>
                  </a:moveTo>
                  <a:lnTo>
                    <a:pt x="224" y="9"/>
                  </a:lnTo>
                  <a:lnTo>
                    <a:pt x="126" y="54"/>
                  </a:lnTo>
                  <a:lnTo>
                    <a:pt x="45" y="143"/>
                  </a:lnTo>
                  <a:lnTo>
                    <a:pt x="1" y="251"/>
                  </a:lnTo>
                  <a:lnTo>
                    <a:pt x="1" y="322"/>
                  </a:lnTo>
                  <a:lnTo>
                    <a:pt x="1" y="385"/>
                  </a:lnTo>
                  <a:lnTo>
                    <a:pt x="45" y="492"/>
                  </a:lnTo>
                  <a:lnTo>
                    <a:pt x="126" y="581"/>
                  </a:lnTo>
                  <a:lnTo>
                    <a:pt x="224" y="626"/>
                  </a:lnTo>
                  <a:lnTo>
                    <a:pt x="286" y="635"/>
                  </a:lnTo>
                  <a:lnTo>
                    <a:pt x="349" y="626"/>
                  </a:lnTo>
                  <a:lnTo>
                    <a:pt x="447" y="581"/>
                  </a:lnTo>
                  <a:lnTo>
                    <a:pt x="528" y="492"/>
                  </a:lnTo>
                  <a:lnTo>
                    <a:pt x="572" y="385"/>
                  </a:lnTo>
                  <a:lnTo>
                    <a:pt x="572" y="322"/>
                  </a:lnTo>
                  <a:lnTo>
                    <a:pt x="572" y="251"/>
                  </a:lnTo>
                  <a:lnTo>
                    <a:pt x="528" y="143"/>
                  </a:lnTo>
                  <a:lnTo>
                    <a:pt x="447" y="54"/>
                  </a:lnTo>
                  <a:lnTo>
                    <a:pt x="349" y="9"/>
                  </a:lnTo>
                  <a:lnTo>
                    <a:pt x="286"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75" name="Google Shape;2175;p184"/>
            <p:cNvSpPr/>
            <p:nvPr/>
          </p:nvSpPr>
          <p:spPr>
            <a:xfrm>
              <a:off x="5949753" y="4402789"/>
              <a:ext cx="23053" cy="25189"/>
            </a:xfrm>
            <a:custGeom>
              <a:rect b="b" l="l" r="r" t="t"/>
              <a:pathLst>
                <a:path extrusionOk="0" h="626" w="573">
                  <a:moveTo>
                    <a:pt x="224" y="0"/>
                  </a:moveTo>
                  <a:lnTo>
                    <a:pt x="126" y="54"/>
                  </a:lnTo>
                  <a:lnTo>
                    <a:pt x="45" y="134"/>
                  </a:lnTo>
                  <a:lnTo>
                    <a:pt x="1" y="250"/>
                  </a:lnTo>
                  <a:lnTo>
                    <a:pt x="1" y="313"/>
                  </a:lnTo>
                  <a:lnTo>
                    <a:pt x="1" y="375"/>
                  </a:lnTo>
                  <a:lnTo>
                    <a:pt x="45" y="491"/>
                  </a:lnTo>
                  <a:lnTo>
                    <a:pt x="126" y="572"/>
                  </a:lnTo>
                  <a:lnTo>
                    <a:pt x="224" y="616"/>
                  </a:lnTo>
                  <a:lnTo>
                    <a:pt x="286" y="625"/>
                  </a:lnTo>
                  <a:lnTo>
                    <a:pt x="349" y="616"/>
                  </a:lnTo>
                  <a:lnTo>
                    <a:pt x="447" y="572"/>
                  </a:lnTo>
                  <a:lnTo>
                    <a:pt x="528" y="491"/>
                  </a:lnTo>
                  <a:lnTo>
                    <a:pt x="572" y="375"/>
                  </a:lnTo>
                  <a:lnTo>
                    <a:pt x="572" y="313"/>
                  </a:lnTo>
                  <a:lnTo>
                    <a:pt x="572" y="250"/>
                  </a:lnTo>
                  <a:lnTo>
                    <a:pt x="528" y="134"/>
                  </a:lnTo>
                  <a:lnTo>
                    <a:pt x="447" y="54"/>
                  </a:lnTo>
                  <a:lnTo>
                    <a:pt x="34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76" name="Google Shape;2176;p184"/>
            <p:cNvSpPr/>
            <p:nvPr/>
          </p:nvSpPr>
          <p:spPr>
            <a:xfrm>
              <a:off x="5949753" y="4568085"/>
              <a:ext cx="23053" cy="25189"/>
            </a:xfrm>
            <a:custGeom>
              <a:rect b="b" l="l" r="r" t="t"/>
              <a:pathLst>
                <a:path extrusionOk="0" h="626" w="573">
                  <a:moveTo>
                    <a:pt x="224" y="0"/>
                  </a:moveTo>
                  <a:lnTo>
                    <a:pt x="126" y="54"/>
                  </a:lnTo>
                  <a:lnTo>
                    <a:pt x="45" y="134"/>
                  </a:lnTo>
                  <a:lnTo>
                    <a:pt x="1" y="250"/>
                  </a:lnTo>
                  <a:lnTo>
                    <a:pt x="1" y="313"/>
                  </a:lnTo>
                  <a:lnTo>
                    <a:pt x="1" y="375"/>
                  </a:lnTo>
                  <a:lnTo>
                    <a:pt x="45" y="491"/>
                  </a:lnTo>
                  <a:lnTo>
                    <a:pt x="126" y="572"/>
                  </a:lnTo>
                  <a:lnTo>
                    <a:pt x="224" y="625"/>
                  </a:lnTo>
                  <a:lnTo>
                    <a:pt x="349" y="625"/>
                  </a:lnTo>
                  <a:lnTo>
                    <a:pt x="447" y="572"/>
                  </a:lnTo>
                  <a:lnTo>
                    <a:pt x="528" y="491"/>
                  </a:lnTo>
                  <a:lnTo>
                    <a:pt x="572" y="375"/>
                  </a:lnTo>
                  <a:lnTo>
                    <a:pt x="572" y="313"/>
                  </a:lnTo>
                  <a:lnTo>
                    <a:pt x="572" y="250"/>
                  </a:lnTo>
                  <a:lnTo>
                    <a:pt x="528" y="134"/>
                  </a:lnTo>
                  <a:lnTo>
                    <a:pt x="447" y="54"/>
                  </a:lnTo>
                  <a:lnTo>
                    <a:pt x="34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77" name="Google Shape;2177;p184"/>
            <p:cNvSpPr/>
            <p:nvPr/>
          </p:nvSpPr>
          <p:spPr>
            <a:xfrm>
              <a:off x="6295028" y="3906581"/>
              <a:ext cx="23013" cy="25189"/>
            </a:xfrm>
            <a:custGeom>
              <a:rect b="b" l="l" r="r" t="t"/>
              <a:pathLst>
                <a:path extrusionOk="0" h="626" w="572">
                  <a:moveTo>
                    <a:pt x="233" y="0"/>
                  </a:moveTo>
                  <a:lnTo>
                    <a:pt x="125" y="54"/>
                  </a:lnTo>
                  <a:lnTo>
                    <a:pt x="45" y="134"/>
                  </a:lnTo>
                  <a:lnTo>
                    <a:pt x="0" y="250"/>
                  </a:lnTo>
                  <a:lnTo>
                    <a:pt x="0" y="313"/>
                  </a:lnTo>
                  <a:lnTo>
                    <a:pt x="0" y="375"/>
                  </a:lnTo>
                  <a:lnTo>
                    <a:pt x="45" y="491"/>
                  </a:lnTo>
                  <a:lnTo>
                    <a:pt x="125" y="572"/>
                  </a:lnTo>
                  <a:lnTo>
                    <a:pt x="233" y="625"/>
                  </a:lnTo>
                  <a:lnTo>
                    <a:pt x="349" y="625"/>
                  </a:lnTo>
                  <a:lnTo>
                    <a:pt x="447" y="572"/>
                  </a:lnTo>
                  <a:lnTo>
                    <a:pt x="527" y="491"/>
                  </a:lnTo>
                  <a:lnTo>
                    <a:pt x="572" y="375"/>
                  </a:lnTo>
                  <a:lnTo>
                    <a:pt x="572" y="313"/>
                  </a:lnTo>
                  <a:lnTo>
                    <a:pt x="572" y="250"/>
                  </a:lnTo>
                  <a:lnTo>
                    <a:pt x="527" y="134"/>
                  </a:lnTo>
                  <a:lnTo>
                    <a:pt x="447" y="54"/>
                  </a:lnTo>
                  <a:lnTo>
                    <a:pt x="34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78" name="Google Shape;2178;p184"/>
            <p:cNvSpPr/>
            <p:nvPr/>
          </p:nvSpPr>
          <p:spPr>
            <a:xfrm>
              <a:off x="6295028" y="4071836"/>
              <a:ext cx="23013" cy="25189"/>
            </a:xfrm>
            <a:custGeom>
              <a:rect b="b" l="l" r="r" t="t"/>
              <a:pathLst>
                <a:path extrusionOk="0" h="626" w="572">
                  <a:moveTo>
                    <a:pt x="286" y="1"/>
                  </a:moveTo>
                  <a:lnTo>
                    <a:pt x="233" y="10"/>
                  </a:lnTo>
                  <a:lnTo>
                    <a:pt x="125" y="54"/>
                  </a:lnTo>
                  <a:lnTo>
                    <a:pt x="45" y="135"/>
                  </a:lnTo>
                  <a:lnTo>
                    <a:pt x="0" y="251"/>
                  </a:lnTo>
                  <a:lnTo>
                    <a:pt x="0" y="313"/>
                  </a:lnTo>
                  <a:lnTo>
                    <a:pt x="0" y="376"/>
                  </a:lnTo>
                  <a:lnTo>
                    <a:pt x="45" y="492"/>
                  </a:lnTo>
                  <a:lnTo>
                    <a:pt x="125" y="581"/>
                  </a:lnTo>
                  <a:lnTo>
                    <a:pt x="233" y="626"/>
                  </a:lnTo>
                  <a:lnTo>
                    <a:pt x="349" y="626"/>
                  </a:lnTo>
                  <a:lnTo>
                    <a:pt x="447" y="581"/>
                  </a:lnTo>
                  <a:lnTo>
                    <a:pt x="527" y="492"/>
                  </a:lnTo>
                  <a:lnTo>
                    <a:pt x="572" y="376"/>
                  </a:lnTo>
                  <a:lnTo>
                    <a:pt x="572" y="313"/>
                  </a:lnTo>
                  <a:lnTo>
                    <a:pt x="572" y="251"/>
                  </a:lnTo>
                  <a:lnTo>
                    <a:pt x="527" y="135"/>
                  </a:lnTo>
                  <a:lnTo>
                    <a:pt x="447" y="54"/>
                  </a:lnTo>
                  <a:lnTo>
                    <a:pt x="349" y="10"/>
                  </a:lnTo>
                  <a:lnTo>
                    <a:pt x="286"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79" name="Google Shape;2179;p184"/>
            <p:cNvSpPr/>
            <p:nvPr/>
          </p:nvSpPr>
          <p:spPr>
            <a:xfrm>
              <a:off x="6295028" y="4237132"/>
              <a:ext cx="23013" cy="25551"/>
            </a:xfrm>
            <a:custGeom>
              <a:rect b="b" l="l" r="r" t="t"/>
              <a:pathLst>
                <a:path extrusionOk="0" h="635" w="572">
                  <a:moveTo>
                    <a:pt x="286" y="1"/>
                  </a:moveTo>
                  <a:lnTo>
                    <a:pt x="233" y="9"/>
                  </a:lnTo>
                  <a:lnTo>
                    <a:pt x="125" y="54"/>
                  </a:lnTo>
                  <a:lnTo>
                    <a:pt x="45" y="143"/>
                  </a:lnTo>
                  <a:lnTo>
                    <a:pt x="0" y="251"/>
                  </a:lnTo>
                  <a:lnTo>
                    <a:pt x="0" y="322"/>
                  </a:lnTo>
                  <a:lnTo>
                    <a:pt x="0" y="385"/>
                  </a:lnTo>
                  <a:lnTo>
                    <a:pt x="45" y="492"/>
                  </a:lnTo>
                  <a:lnTo>
                    <a:pt x="125" y="581"/>
                  </a:lnTo>
                  <a:lnTo>
                    <a:pt x="233" y="626"/>
                  </a:lnTo>
                  <a:lnTo>
                    <a:pt x="286" y="635"/>
                  </a:lnTo>
                  <a:lnTo>
                    <a:pt x="349" y="626"/>
                  </a:lnTo>
                  <a:lnTo>
                    <a:pt x="447" y="581"/>
                  </a:lnTo>
                  <a:lnTo>
                    <a:pt x="527" y="492"/>
                  </a:lnTo>
                  <a:lnTo>
                    <a:pt x="572" y="385"/>
                  </a:lnTo>
                  <a:lnTo>
                    <a:pt x="572" y="322"/>
                  </a:lnTo>
                  <a:lnTo>
                    <a:pt x="572" y="251"/>
                  </a:lnTo>
                  <a:lnTo>
                    <a:pt x="527" y="143"/>
                  </a:lnTo>
                  <a:lnTo>
                    <a:pt x="447" y="54"/>
                  </a:lnTo>
                  <a:lnTo>
                    <a:pt x="349" y="9"/>
                  </a:lnTo>
                  <a:lnTo>
                    <a:pt x="286"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80" name="Google Shape;2180;p184"/>
            <p:cNvSpPr/>
            <p:nvPr/>
          </p:nvSpPr>
          <p:spPr>
            <a:xfrm>
              <a:off x="6295028" y="4402789"/>
              <a:ext cx="23013" cy="25189"/>
            </a:xfrm>
            <a:custGeom>
              <a:rect b="b" l="l" r="r" t="t"/>
              <a:pathLst>
                <a:path extrusionOk="0" h="626" w="572">
                  <a:moveTo>
                    <a:pt x="233" y="0"/>
                  </a:moveTo>
                  <a:lnTo>
                    <a:pt x="125" y="54"/>
                  </a:lnTo>
                  <a:lnTo>
                    <a:pt x="45" y="134"/>
                  </a:lnTo>
                  <a:lnTo>
                    <a:pt x="0" y="250"/>
                  </a:lnTo>
                  <a:lnTo>
                    <a:pt x="0" y="313"/>
                  </a:lnTo>
                  <a:lnTo>
                    <a:pt x="0" y="375"/>
                  </a:lnTo>
                  <a:lnTo>
                    <a:pt x="45" y="491"/>
                  </a:lnTo>
                  <a:lnTo>
                    <a:pt x="125" y="572"/>
                  </a:lnTo>
                  <a:lnTo>
                    <a:pt x="233" y="616"/>
                  </a:lnTo>
                  <a:lnTo>
                    <a:pt x="286" y="625"/>
                  </a:lnTo>
                  <a:lnTo>
                    <a:pt x="349" y="616"/>
                  </a:lnTo>
                  <a:lnTo>
                    <a:pt x="447" y="572"/>
                  </a:lnTo>
                  <a:lnTo>
                    <a:pt x="527" y="491"/>
                  </a:lnTo>
                  <a:lnTo>
                    <a:pt x="572" y="375"/>
                  </a:lnTo>
                  <a:lnTo>
                    <a:pt x="572" y="313"/>
                  </a:lnTo>
                  <a:lnTo>
                    <a:pt x="572" y="250"/>
                  </a:lnTo>
                  <a:lnTo>
                    <a:pt x="527" y="134"/>
                  </a:lnTo>
                  <a:lnTo>
                    <a:pt x="447" y="54"/>
                  </a:lnTo>
                  <a:lnTo>
                    <a:pt x="34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81" name="Google Shape;2181;p184"/>
            <p:cNvSpPr/>
            <p:nvPr/>
          </p:nvSpPr>
          <p:spPr>
            <a:xfrm>
              <a:off x="6295028" y="4568085"/>
              <a:ext cx="23013" cy="25189"/>
            </a:xfrm>
            <a:custGeom>
              <a:rect b="b" l="l" r="r" t="t"/>
              <a:pathLst>
                <a:path extrusionOk="0" h="626" w="572">
                  <a:moveTo>
                    <a:pt x="233" y="0"/>
                  </a:moveTo>
                  <a:lnTo>
                    <a:pt x="125" y="54"/>
                  </a:lnTo>
                  <a:lnTo>
                    <a:pt x="45" y="134"/>
                  </a:lnTo>
                  <a:lnTo>
                    <a:pt x="0" y="250"/>
                  </a:lnTo>
                  <a:lnTo>
                    <a:pt x="0" y="313"/>
                  </a:lnTo>
                  <a:lnTo>
                    <a:pt x="0" y="375"/>
                  </a:lnTo>
                  <a:lnTo>
                    <a:pt x="45" y="491"/>
                  </a:lnTo>
                  <a:lnTo>
                    <a:pt x="125" y="572"/>
                  </a:lnTo>
                  <a:lnTo>
                    <a:pt x="233" y="625"/>
                  </a:lnTo>
                  <a:lnTo>
                    <a:pt x="349" y="625"/>
                  </a:lnTo>
                  <a:lnTo>
                    <a:pt x="447" y="572"/>
                  </a:lnTo>
                  <a:lnTo>
                    <a:pt x="527" y="491"/>
                  </a:lnTo>
                  <a:lnTo>
                    <a:pt x="572" y="375"/>
                  </a:lnTo>
                  <a:lnTo>
                    <a:pt x="572" y="313"/>
                  </a:lnTo>
                  <a:lnTo>
                    <a:pt x="572" y="250"/>
                  </a:lnTo>
                  <a:lnTo>
                    <a:pt x="527" y="134"/>
                  </a:lnTo>
                  <a:lnTo>
                    <a:pt x="447" y="54"/>
                  </a:lnTo>
                  <a:lnTo>
                    <a:pt x="34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82" name="Google Shape;2182;p184"/>
            <p:cNvSpPr/>
            <p:nvPr/>
          </p:nvSpPr>
          <p:spPr>
            <a:xfrm>
              <a:off x="6467465" y="3906581"/>
              <a:ext cx="23415" cy="25189"/>
            </a:xfrm>
            <a:custGeom>
              <a:rect b="b" l="l" r="r" t="t"/>
              <a:pathLst>
                <a:path extrusionOk="0" h="626" w="582">
                  <a:moveTo>
                    <a:pt x="233" y="0"/>
                  </a:moveTo>
                  <a:lnTo>
                    <a:pt x="135" y="54"/>
                  </a:lnTo>
                  <a:lnTo>
                    <a:pt x="54" y="134"/>
                  </a:lnTo>
                  <a:lnTo>
                    <a:pt x="10" y="250"/>
                  </a:lnTo>
                  <a:lnTo>
                    <a:pt x="1" y="313"/>
                  </a:lnTo>
                  <a:lnTo>
                    <a:pt x="10" y="375"/>
                  </a:lnTo>
                  <a:lnTo>
                    <a:pt x="54" y="491"/>
                  </a:lnTo>
                  <a:lnTo>
                    <a:pt x="135" y="572"/>
                  </a:lnTo>
                  <a:lnTo>
                    <a:pt x="233" y="625"/>
                  </a:lnTo>
                  <a:lnTo>
                    <a:pt x="349" y="625"/>
                  </a:lnTo>
                  <a:lnTo>
                    <a:pt x="456" y="572"/>
                  </a:lnTo>
                  <a:lnTo>
                    <a:pt x="537" y="491"/>
                  </a:lnTo>
                  <a:lnTo>
                    <a:pt x="581" y="375"/>
                  </a:lnTo>
                  <a:lnTo>
                    <a:pt x="581" y="313"/>
                  </a:lnTo>
                  <a:lnTo>
                    <a:pt x="581" y="250"/>
                  </a:lnTo>
                  <a:lnTo>
                    <a:pt x="537" y="134"/>
                  </a:lnTo>
                  <a:lnTo>
                    <a:pt x="456" y="54"/>
                  </a:lnTo>
                  <a:lnTo>
                    <a:pt x="34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83" name="Google Shape;2183;p184"/>
            <p:cNvSpPr/>
            <p:nvPr/>
          </p:nvSpPr>
          <p:spPr>
            <a:xfrm>
              <a:off x="6467465" y="4071836"/>
              <a:ext cx="23415" cy="25189"/>
            </a:xfrm>
            <a:custGeom>
              <a:rect b="b" l="l" r="r" t="t"/>
              <a:pathLst>
                <a:path extrusionOk="0" h="626" w="582">
                  <a:moveTo>
                    <a:pt x="295" y="1"/>
                  </a:moveTo>
                  <a:lnTo>
                    <a:pt x="233" y="10"/>
                  </a:lnTo>
                  <a:lnTo>
                    <a:pt x="135" y="54"/>
                  </a:lnTo>
                  <a:lnTo>
                    <a:pt x="54" y="135"/>
                  </a:lnTo>
                  <a:lnTo>
                    <a:pt x="10" y="251"/>
                  </a:lnTo>
                  <a:lnTo>
                    <a:pt x="1" y="313"/>
                  </a:lnTo>
                  <a:lnTo>
                    <a:pt x="10" y="376"/>
                  </a:lnTo>
                  <a:lnTo>
                    <a:pt x="54" y="492"/>
                  </a:lnTo>
                  <a:lnTo>
                    <a:pt x="135" y="581"/>
                  </a:lnTo>
                  <a:lnTo>
                    <a:pt x="233" y="626"/>
                  </a:lnTo>
                  <a:lnTo>
                    <a:pt x="349" y="626"/>
                  </a:lnTo>
                  <a:lnTo>
                    <a:pt x="456" y="581"/>
                  </a:lnTo>
                  <a:lnTo>
                    <a:pt x="537" y="492"/>
                  </a:lnTo>
                  <a:lnTo>
                    <a:pt x="581" y="376"/>
                  </a:lnTo>
                  <a:lnTo>
                    <a:pt x="581" y="313"/>
                  </a:lnTo>
                  <a:lnTo>
                    <a:pt x="581" y="251"/>
                  </a:lnTo>
                  <a:lnTo>
                    <a:pt x="537" y="135"/>
                  </a:lnTo>
                  <a:lnTo>
                    <a:pt x="456" y="54"/>
                  </a:lnTo>
                  <a:lnTo>
                    <a:pt x="349" y="10"/>
                  </a:lnTo>
                  <a:lnTo>
                    <a:pt x="295"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84" name="Google Shape;2184;p184"/>
            <p:cNvSpPr/>
            <p:nvPr/>
          </p:nvSpPr>
          <p:spPr>
            <a:xfrm>
              <a:off x="6467465" y="4237132"/>
              <a:ext cx="23415" cy="25551"/>
            </a:xfrm>
            <a:custGeom>
              <a:rect b="b" l="l" r="r" t="t"/>
              <a:pathLst>
                <a:path extrusionOk="0" h="635" w="582">
                  <a:moveTo>
                    <a:pt x="295" y="1"/>
                  </a:moveTo>
                  <a:lnTo>
                    <a:pt x="233" y="9"/>
                  </a:lnTo>
                  <a:lnTo>
                    <a:pt x="135" y="54"/>
                  </a:lnTo>
                  <a:lnTo>
                    <a:pt x="54" y="143"/>
                  </a:lnTo>
                  <a:lnTo>
                    <a:pt x="10" y="251"/>
                  </a:lnTo>
                  <a:lnTo>
                    <a:pt x="1" y="322"/>
                  </a:lnTo>
                  <a:lnTo>
                    <a:pt x="10" y="385"/>
                  </a:lnTo>
                  <a:lnTo>
                    <a:pt x="54" y="492"/>
                  </a:lnTo>
                  <a:lnTo>
                    <a:pt x="135" y="581"/>
                  </a:lnTo>
                  <a:lnTo>
                    <a:pt x="233" y="626"/>
                  </a:lnTo>
                  <a:lnTo>
                    <a:pt x="295" y="635"/>
                  </a:lnTo>
                  <a:lnTo>
                    <a:pt x="349" y="626"/>
                  </a:lnTo>
                  <a:lnTo>
                    <a:pt x="456" y="581"/>
                  </a:lnTo>
                  <a:lnTo>
                    <a:pt x="537" y="492"/>
                  </a:lnTo>
                  <a:lnTo>
                    <a:pt x="581" y="385"/>
                  </a:lnTo>
                  <a:lnTo>
                    <a:pt x="581" y="322"/>
                  </a:lnTo>
                  <a:lnTo>
                    <a:pt x="581" y="251"/>
                  </a:lnTo>
                  <a:lnTo>
                    <a:pt x="537" y="143"/>
                  </a:lnTo>
                  <a:lnTo>
                    <a:pt x="456" y="54"/>
                  </a:lnTo>
                  <a:lnTo>
                    <a:pt x="349" y="9"/>
                  </a:lnTo>
                  <a:lnTo>
                    <a:pt x="295"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85" name="Google Shape;2185;p184"/>
            <p:cNvSpPr/>
            <p:nvPr/>
          </p:nvSpPr>
          <p:spPr>
            <a:xfrm>
              <a:off x="6467465" y="4402789"/>
              <a:ext cx="23415" cy="25189"/>
            </a:xfrm>
            <a:custGeom>
              <a:rect b="b" l="l" r="r" t="t"/>
              <a:pathLst>
                <a:path extrusionOk="0" h="626" w="582">
                  <a:moveTo>
                    <a:pt x="233" y="0"/>
                  </a:moveTo>
                  <a:lnTo>
                    <a:pt x="135" y="54"/>
                  </a:lnTo>
                  <a:lnTo>
                    <a:pt x="54" y="134"/>
                  </a:lnTo>
                  <a:lnTo>
                    <a:pt x="10" y="250"/>
                  </a:lnTo>
                  <a:lnTo>
                    <a:pt x="1" y="313"/>
                  </a:lnTo>
                  <a:lnTo>
                    <a:pt x="10" y="375"/>
                  </a:lnTo>
                  <a:lnTo>
                    <a:pt x="54" y="491"/>
                  </a:lnTo>
                  <a:lnTo>
                    <a:pt x="135" y="572"/>
                  </a:lnTo>
                  <a:lnTo>
                    <a:pt x="233" y="616"/>
                  </a:lnTo>
                  <a:lnTo>
                    <a:pt x="295" y="625"/>
                  </a:lnTo>
                  <a:lnTo>
                    <a:pt x="349" y="616"/>
                  </a:lnTo>
                  <a:lnTo>
                    <a:pt x="456" y="572"/>
                  </a:lnTo>
                  <a:lnTo>
                    <a:pt x="537" y="491"/>
                  </a:lnTo>
                  <a:lnTo>
                    <a:pt x="581" y="375"/>
                  </a:lnTo>
                  <a:lnTo>
                    <a:pt x="581" y="313"/>
                  </a:lnTo>
                  <a:lnTo>
                    <a:pt x="581" y="250"/>
                  </a:lnTo>
                  <a:lnTo>
                    <a:pt x="537" y="134"/>
                  </a:lnTo>
                  <a:lnTo>
                    <a:pt x="456" y="54"/>
                  </a:lnTo>
                  <a:lnTo>
                    <a:pt x="34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86" name="Google Shape;2186;p184"/>
            <p:cNvSpPr/>
            <p:nvPr/>
          </p:nvSpPr>
          <p:spPr>
            <a:xfrm>
              <a:off x="6467465" y="4568085"/>
              <a:ext cx="23415" cy="25189"/>
            </a:xfrm>
            <a:custGeom>
              <a:rect b="b" l="l" r="r" t="t"/>
              <a:pathLst>
                <a:path extrusionOk="0" h="626" w="582">
                  <a:moveTo>
                    <a:pt x="233" y="0"/>
                  </a:moveTo>
                  <a:lnTo>
                    <a:pt x="135" y="54"/>
                  </a:lnTo>
                  <a:lnTo>
                    <a:pt x="54" y="134"/>
                  </a:lnTo>
                  <a:lnTo>
                    <a:pt x="10" y="250"/>
                  </a:lnTo>
                  <a:lnTo>
                    <a:pt x="1" y="313"/>
                  </a:lnTo>
                  <a:lnTo>
                    <a:pt x="10" y="375"/>
                  </a:lnTo>
                  <a:lnTo>
                    <a:pt x="54" y="491"/>
                  </a:lnTo>
                  <a:lnTo>
                    <a:pt x="135" y="572"/>
                  </a:lnTo>
                  <a:lnTo>
                    <a:pt x="233" y="625"/>
                  </a:lnTo>
                  <a:lnTo>
                    <a:pt x="349" y="625"/>
                  </a:lnTo>
                  <a:lnTo>
                    <a:pt x="456" y="572"/>
                  </a:lnTo>
                  <a:lnTo>
                    <a:pt x="537" y="491"/>
                  </a:lnTo>
                  <a:lnTo>
                    <a:pt x="581" y="375"/>
                  </a:lnTo>
                  <a:lnTo>
                    <a:pt x="581" y="313"/>
                  </a:lnTo>
                  <a:lnTo>
                    <a:pt x="581" y="250"/>
                  </a:lnTo>
                  <a:lnTo>
                    <a:pt x="537" y="134"/>
                  </a:lnTo>
                  <a:lnTo>
                    <a:pt x="456" y="54"/>
                  </a:lnTo>
                  <a:lnTo>
                    <a:pt x="34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87" name="Google Shape;2187;p184"/>
            <p:cNvSpPr/>
            <p:nvPr/>
          </p:nvSpPr>
          <p:spPr>
            <a:xfrm>
              <a:off x="6640304" y="3906581"/>
              <a:ext cx="23375" cy="25189"/>
            </a:xfrm>
            <a:custGeom>
              <a:rect b="b" l="l" r="r" t="t"/>
              <a:pathLst>
                <a:path extrusionOk="0" h="626" w="581">
                  <a:moveTo>
                    <a:pt x="232" y="0"/>
                  </a:moveTo>
                  <a:lnTo>
                    <a:pt x="125" y="54"/>
                  </a:lnTo>
                  <a:lnTo>
                    <a:pt x="45" y="134"/>
                  </a:lnTo>
                  <a:lnTo>
                    <a:pt x="0" y="250"/>
                  </a:lnTo>
                  <a:lnTo>
                    <a:pt x="0" y="313"/>
                  </a:lnTo>
                  <a:lnTo>
                    <a:pt x="0" y="375"/>
                  </a:lnTo>
                  <a:lnTo>
                    <a:pt x="45" y="491"/>
                  </a:lnTo>
                  <a:lnTo>
                    <a:pt x="125" y="572"/>
                  </a:lnTo>
                  <a:lnTo>
                    <a:pt x="232" y="625"/>
                  </a:lnTo>
                  <a:lnTo>
                    <a:pt x="348" y="625"/>
                  </a:lnTo>
                  <a:lnTo>
                    <a:pt x="456" y="572"/>
                  </a:lnTo>
                  <a:lnTo>
                    <a:pt x="527" y="491"/>
                  </a:lnTo>
                  <a:lnTo>
                    <a:pt x="572" y="375"/>
                  </a:lnTo>
                  <a:lnTo>
                    <a:pt x="581" y="313"/>
                  </a:lnTo>
                  <a:lnTo>
                    <a:pt x="572" y="250"/>
                  </a:lnTo>
                  <a:lnTo>
                    <a:pt x="527" y="134"/>
                  </a:lnTo>
                  <a:lnTo>
                    <a:pt x="456" y="54"/>
                  </a:lnTo>
                  <a:lnTo>
                    <a:pt x="34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88" name="Google Shape;2188;p184"/>
            <p:cNvSpPr/>
            <p:nvPr/>
          </p:nvSpPr>
          <p:spPr>
            <a:xfrm>
              <a:off x="6640304" y="4071836"/>
              <a:ext cx="23375" cy="25189"/>
            </a:xfrm>
            <a:custGeom>
              <a:rect b="b" l="l" r="r" t="t"/>
              <a:pathLst>
                <a:path extrusionOk="0" h="626" w="581">
                  <a:moveTo>
                    <a:pt x="286" y="1"/>
                  </a:moveTo>
                  <a:lnTo>
                    <a:pt x="232" y="10"/>
                  </a:lnTo>
                  <a:lnTo>
                    <a:pt x="125" y="54"/>
                  </a:lnTo>
                  <a:lnTo>
                    <a:pt x="45" y="135"/>
                  </a:lnTo>
                  <a:lnTo>
                    <a:pt x="0" y="251"/>
                  </a:lnTo>
                  <a:lnTo>
                    <a:pt x="0" y="313"/>
                  </a:lnTo>
                  <a:lnTo>
                    <a:pt x="0" y="376"/>
                  </a:lnTo>
                  <a:lnTo>
                    <a:pt x="45" y="492"/>
                  </a:lnTo>
                  <a:lnTo>
                    <a:pt x="125" y="581"/>
                  </a:lnTo>
                  <a:lnTo>
                    <a:pt x="232" y="626"/>
                  </a:lnTo>
                  <a:lnTo>
                    <a:pt x="348" y="626"/>
                  </a:lnTo>
                  <a:lnTo>
                    <a:pt x="456" y="581"/>
                  </a:lnTo>
                  <a:lnTo>
                    <a:pt x="527" y="492"/>
                  </a:lnTo>
                  <a:lnTo>
                    <a:pt x="572" y="376"/>
                  </a:lnTo>
                  <a:lnTo>
                    <a:pt x="581" y="313"/>
                  </a:lnTo>
                  <a:lnTo>
                    <a:pt x="572" y="251"/>
                  </a:lnTo>
                  <a:lnTo>
                    <a:pt x="527" y="135"/>
                  </a:lnTo>
                  <a:lnTo>
                    <a:pt x="456" y="54"/>
                  </a:lnTo>
                  <a:lnTo>
                    <a:pt x="348" y="10"/>
                  </a:lnTo>
                  <a:lnTo>
                    <a:pt x="286"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89" name="Google Shape;2189;p184"/>
            <p:cNvSpPr/>
            <p:nvPr/>
          </p:nvSpPr>
          <p:spPr>
            <a:xfrm>
              <a:off x="6640304" y="4237132"/>
              <a:ext cx="23375" cy="25551"/>
            </a:xfrm>
            <a:custGeom>
              <a:rect b="b" l="l" r="r" t="t"/>
              <a:pathLst>
                <a:path extrusionOk="0" h="635" w="581">
                  <a:moveTo>
                    <a:pt x="286" y="1"/>
                  </a:moveTo>
                  <a:lnTo>
                    <a:pt x="232" y="9"/>
                  </a:lnTo>
                  <a:lnTo>
                    <a:pt x="125" y="54"/>
                  </a:lnTo>
                  <a:lnTo>
                    <a:pt x="45" y="143"/>
                  </a:lnTo>
                  <a:lnTo>
                    <a:pt x="0" y="251"/>
                  </a:lnTo>
                  <a:lnTo>
                    <a:pt x="0" y="322"/>
                  </a:lnTo>
                  <a:lnTo>
                    <a:pt x="0" y="385"/>
                  </a:lnTo>
                  <a:lnTo>
                    <a:pt x="45" y="492"/>
                  </a:lnTo>
                  <a:lnTo>
                    <a:pt x="125" y="581"/>
                  </a:lnTo>
                  <a:lnTo>
                    <a:pt x="232" y="626"/>
                  </a:lnTo>
                  <a:lnTo>
                    <a:pt x="286" y="635"/>
                  </a:lnTo>
                  <a:lnTo>
                    <a:pt x="348" y="626"/>
                  </a:lnTo>
                  <a:lnTo>
                    <a:pt x="456" y="581"/>
                  </a:lnTo>
                  <a:lnTo>
                    <a:pt x="527" y="492"/>
                  </a:lnTo>
                  <a:lnTo>
                    <a:pt x="572" y="385"/>
                  </a:lnTo>
                  <a:lnTo>
                    <a:pt x="581" y="322"/>
                  </a:lnTo>
                  <a:lnTo>
                    <a:pt x="572" y="251"/>
                  </a:lnTo>
                  <a:lnTo>
                    <a:pt x="527" y="143"/>
                  </a:lnTo>
                  <a:lnTo>
                    <a:pt x="456" y="54"/>
                  </a:lnTo>
                  <a:lnTo>
                    <a:pt x="348" y="9"/>
                  </a:lnTo>
                  <a:lnTo>
                    <a:pt x="286"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90" name="Google Shape;2190;p184"/>
            <p:cNvSpPr/>
            <p:nvPr/>
          </p:nvSpPr>
          <p:spPr>
            <a:xfrm>
              <a:off x="6640304" y="4402789"/>
              <a:ext cx="23375" cy="25189"/>
            </a:xfrm>
            <a:custGeom>
              <a:rect b="b" l="l" r="r" t="t"/>
              <a:pathLst>
                <a:path extrusionOk="0" h="626" w="581">
                  <a:moveTo>
                    <a:pt x="232" y="0"/>
                  </a:moveTo>
                  <a:lnTo>
                    <a:pt x="125" y="54"/>
                  </a:lnTo>
                  <a:lnTo>
                    <a:pt x="45" y="134"/>
                  </a:lnTo>
                  <a:lnTo>
                    <a:pt x="0" y="250"/>
                  </a:lnTo>
                  <a:lnTo>
                    <a:pt x="0" y="313"/>
                  </a:lnTo>
                  <a:lnTo>
                    <a:pt x="0" y="375"/>
                  </a:lnTo>
                  <a:lnTo>
                    <a:pt x="45" y="491"/>
                  </a:lnTo>
                  <a:lnTo>
                    <a:pt x="125" y="572"/>
                  </a:lnTo>
                  <a:lnTo>
                    <a:pt x="232" y="616"/>
                  </a:lnTo>
                  <a:lnTo>
                    <a:pt x="286" y="625"/>
                  </a:lnTo>
                  <a:lnTo>
                    <a:pt x="348" y="616"/>
                  </a:lnTo>
                  <a:lnTo>
                    <a:pt x="456" y="572"/>
                  </a:lnTo>
                  <a:lnTo>
                    <a:pt x="527" y="491"/>
                  </a:lnTo>
                  <a:lnTo>
                    <a:pt x="572" y="375"/>
                  </a:lnTo>
                  <a:lnTo>
                    <a:pt x="581" y="313"/>
                  </a:lnTo>
                  <a:lnTo>
                    <a:pt x="572" y="250"/>
                  </a:lnTo>
                  <a:lnTo>
                    <a:pt x="527" y="134"/>
                  </a:lnTo>
                  <a:lnTo>
                    <a:pt x="456" y="54"/>
                  </a:lnTo>
                  <a:lnTo>
                    <a:pt x="34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91" name="Google Shape;2191;p184"/>
            <p:cNvSpPr/>
            <p:nvPr/>
          </p:nvSpPr>
          <p:spPr>
            <a:xfrm>
              <a:off x="6640304" y="4568085"/>
              <a:ext cx="23375" cy="25189"/>
            </a:xfrm>
            <a:custGeom>
              <a:rect b="b" l="l" r="r" t="t"/>
              <a:pathLst>
                <a:path extrusionOk="0" h="626" w="581">
                  <a:moveTo>
                    <a:pt x="232" y="0"/>
                  </a:moveTo>
                  <a:lnTo>
                    <a:pt x="125" y="54"/>
                  </a:lnTo>
                  <a:lnTo>
                    <a:pt x="45" y="134"/>
                  </a:lnTo>
                  <a:lnTo>
                    <a:pt x="0" y="250"/>
                  </a:lnTo>
                  <a:lnTo>
                    <a:pt x="0" y="313"/>
                  </a:lnTo>
                  <a:lnTo>
                    <a:pt x="0" y="375"/>
                  </a:lnTo>
                  <a:lnTo>
                    <a:pt x="45" y="491"/>
                  </a:lnTo>
                  <a:lnTo>
                    <a:pt x="125" y="572"/>
                  </a:lnTo>
                  <a:lnTo>
                    <a:pt x="232" y="625"/>
                  </a:lnTo>
                  <a:lnTo>
                    <a:pt x="348" y="625"/>
                  </a:lnTo>
                  <a:lnTo>
                    <a:pt x="456" y="572"/>
                  </a:lnTo>
                  <a:lnTo>
                    <a:pt x="527" y="491"/>
                  </a:lnTo>
                  <a:lnTo>
                    <a:pt x="572" y="375"/>
                  </a:lnTo>
                  <a:lnTo>
                    <a:pt x="581" y="313"/>
                  </a:lnTo>
                  <a:lnTo>
                    <a:pt x="572" y="250"/>
                  </a:lnTo>
                  <a:lnTo>
                    <a:pt x="527" y="134"/>
                  </a:lnTo>
                  <a:lnTo>
                    <a:pt x="456" y="54"/>
                  </a:lnTo>
                  <a:lnTo>
                    <a:pt x="34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92" name="Google Shape;2192;p184"/>
            <p:cNvSpPr/>
            <p:nvPr/>
          </p:nvSpPr>
          <p:spPr>
            <a:xfrm>
              <a:off x="6812740" y="3906581"/>
              <a:ext cx="23375" cy="25189"/>
            </a:xfrm>
            <a:custGeom>
              <a:rect b="b" l="l" r="r" t="t"/>
              <a:pathLst>
                <a:path extrusionOk="0" h="626" w="581">
                  <a:moveTo>
                    <a:pt x="233" y="0"/>
                  </a:moveTo>
                  <a:lnTo>
                    <a:pt x="134" y="54"/>
                  </a:lnTo>
                  <a:lnTo>
                    <a:pt x="54" y="134"/>
                  </a:lnTo>
                  <a:lnTo>
                    <a:pt x="9" y="250"/>
                  </a:lnTo>
                  <a:lnTo>
                    <a:pt x="0" y="313"/>
                  </a:lnTo>
                  <a:lnTo>
                    <a:pt x="9" y="375"/>
                  </a:lnTo>
                  <a:lnTo>
                    <a:pt x="54" y="491"/>
                  </a:lnTo>
                  <a:lnTo>
                    <a:pt x="134" y="572"/>
                  </a:lnTo>
                  <a:lnTo>
                    <a:pt x="233" y="625"/>
                  </a:lnTo>
                  <a:lnTo>
                    <a:pt x="349" y="625"/>
                  </a:lnTo>
                  <a:lnTo>
                    <a:pt x="456" y="572"/>
                  </a:lnTo>
                  <a:lnTo>
                    <a:pt x="536" y="491"/>
                  </a:lnTo>
                  <a:lnTo>
                    <a:pt x="581" y="375"/>
                  </a:lnTo>
                  <a:lnTo>
                    <a:pt x="581" y="313"/>
                  </a:lnTo>
                  <a:lnTo>
                    <a:pt x="581" y="250"/>
                  </a:lnTo>
                  <a:lnTo>
                    <a:pt x="536" y="134"/>
                  </a:lnTo>
                  <a:lnTo>
                    <a:pt x="456" y="54"/>
                  </a:lnTo>
                  <a:lnTo>
                    <a:pt x="34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93" name="Google Shape;2193;p184"/>
            <p:cNvSpPr/>
            <p:nvPr/>
          </p:nvSpPr>
          <p:spPr>
            <a:xfrm>
              <a:off x="6812740" y="4071836"/>
              <a:ext cx="23375" cy="25189"/>
            </a:xfrm>
            <a:custGeom>
              <a:rect b="b" l="l" r="r" t="t"/>
              <a:pathLst>
                <a:path extrusionOk="0" h="626" w="581">
                  <a:moveTo>
                    <a:pt x="295" y="1"/>
                  </a:moveTo>
                  <a:lnTo>
                    <a:pt x="233" y="10"/>
                  </a:lnTo>
                  <a:lnTo>
                    <a:pt x="134" y="54"/>
                  </a:lnTo>
                  <a:lnTo>
                    <a:pt x="54" y="135"/>
                  </a:lnTo>
                  <a:lnTo>
                    <a:pt x="9" y="251"/>
                  </a:lnTo>
                  <a:lnTo>
                    <a:pt x="0" y="313"/>
                  </a:lnTo>
                  <a:lnTo>
                    <a:pt x="9" y="376"/>
                  </a:lnTo>
                  <a:lnTo>
                    <a:pt x="54" y="492"/>
                  </a:lnTo>
                  <a:lnTo>
                    <a:pt x="134" y="581"/>
                  </a:lnTo>
                  <a:lnTo>
                    <a:pt x="233" y="626"/>
                  </a:lnTo>
                  <a:lnTo>
                    <a:pt x="349" y="626"/>
                  </a:lnTo>
                  <a:lnTo>
                    <a:pt x="456" y="581"/>
                  </a:lnTo>
                  <a:lnTo>
                    <a:pt x="536" y="492"/>
                  </a:lnTo>
                  <a:lnTo>
                    <a:pt x="581" y="376"/>
                  </a:lnTo>
                  <a:lnTo>
                    <a:pt x="581" y="313"/>
                  </a:lnTo>
                  <a:lnTo>
                    <a:pt x="581" y="251"/>
                  </a:lnTo>
                  <a:lnTo>
                    <a:pt x="536" y="135"/>
                  </a:lnTo>
                  <a:lnTo>
                    <a:pt x="456" y="54"/>
                  </a:lnTo>
                  <a:lnTo>
                    <a:pt x="349" y="10"/>
                  </a:lnTo>
                  <a:lnTo>
                    <a:pt x="295"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94" name="Google Shape;2194;p184"/>
            <p:cNvSpPr/>
            <p:nvPr/>
          </p:nvSpPr>
          <p:spPr>
            <a:xfrm>
              <a:off x="6812740" y="4237132"/>
              <a:ext cx="23375" cy="25551"/>
            </a:xfrm>
            <a:custGeom>
              <a:rect b="b" l="l" r="r" t="t"/>
              <a:pathLst>
                <a:path extrusionOk="0" h="635" w="581">
                  <a:moveTo>
                    <a:pt x="295" y="1"/>
                  </a:moveTo>
                  <a:lnTo>
                    <a:pt x="233" y="9"/>
                  </a:lnTo>
                  <a:lnTo>
                    <a:pt x="134" y="54"/>
                  </a:lnTo>
                  <a:lnTo>
                    <a:pt x="54" y="143"/>
                  </a:lnTo>
                  <a:lnTo>
                    <a:pt x="9" y="251"/>
                  </a:lnTo>
                  <a:lnTo>
                    <a:pt x="0" y="322"/>
                  </a:lnTo>
                  <a:lnTo>
                    <a:pt x="9" y="385"/>
                  </a:lnTo>
                  <a:lnTo>
                    <a:pt x="54" y="492"/>
                  </a:lnTo>
                  <a:lnTo>
                    <a:pt x="134" y="581"/>
                  </a:lnTo>
                  <a:lnTo>
                    <a:pt x="233" y="626"/>
                  </a:lnTo>
                  <a:lnTo>
                    <a:pt x="295" y="635"/>
                  </a:lnTo>
                  <a:lnTo>
                    <a:pt x="349" y="626"/>
                  </a:lnTo>
                  <a:lnTo>
                    <a:pt x="456" y="581"/>
                  </a:lnTo>
                  <a:lnTo>
                    <a:pt x="536" y="492"/>
                  </a:lnTo>
                  <a:lnTo>
                    <a:pt x="581" y="385"/>
                  </a:lnTo>
                  <a:lnTo>
                    <a:pt x="581" y="322"/>
                  </a:lnTo>
                  <a:lnTo>
                    <a:pt x="581" y="251"/>
                  </a:lnTo>
                  <a:lnTo>
                    <a:pt x="536" y="143"/>
                  </a:lnTo>
                  <a:lnTo>
                    <a:pt x="456" y="54"/>
                  </a:lnTo>
                  <a:lnTo>
                    <a:pt x="349" y="9"/>
                  </a:lnTo>
                  <a:lnTo>
                    <a:pt x="295"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95" name="Google Shape;2195;p184"/>
            <p:cNvSpPr/>
            <p:nvPr/>
          </p:nvSpPr>
          <p:spPr>
            <a:xfrm>
              <a:off x="6812740" y="4402789"/>
              <a:ext cx="23375" cy="25189"/>
            </a:xfrm>
            <a:custGeom>
              <a:rect b="b" l="l" r="r" t="t"/>
              <a:pathLst>
                <a:path extrusionOk="0" h="626" w="581">
                  <a:moveTo>
                    <a:pt x="233" y="0"/>
                  </a:moveTo>
                  <a:lnTo>
                    <a:pt x="134" y="54"/>
                  </a:lnTo>
                  <a:lnTo>
                    <a:pt x="54" y="134"/>
                  </a:lnTo>
                  <a:lnTo>
                    <a:pt x="9" y="250"/>
                  </a:lnTo>
                  <a:lnTo>
                    <a:pt x="0" y="313"/>
                  </a:lnTo>
                  <a:lnTo>
                    <a:pt x="9" y="375"/>
                  </a:lnTo>
                  <a:lnTo>
                    <a:pt x="54" y="491"/>
                  </a:lnTo>
                  <a:lnTo>
                    <a:pt x="134" y="572"/>
                  </a:lnTo>
                  <a:lnTo>
                    <a:pt x="233" y="616"/>
                  </a:lnTo>
                  <a:lnTo>
                    <a:pt x="295" y="625"/>
                  </a:lnTo>
                  <a:lnTo>
                    <a:pt x="349" y="616"/>
                  </a:lnTo>
                  <a:lnTo>
                    <a:pt x="456" y="572"/>
                  </a:lnTo>
                  <a:lnTo>
                    <a:pt x="536" y="491"/>
                  </a:lnTo>
                  <a:lnTo>
                    <a:pt x="581" y="375"/>
                  </a:lnTo>
                  <a:lnTo>
                    <a:pt x="581" y="313"/>
                  </a:lnTo>
                  <a:lnTo>
                    <a:pt x="581" y="250"/>
                  </a:lnTo>
                  <a:lnTo>
                    <a:pt x="536" y="134"/>
                  </a:lnTo>
                  <a:lnTo>
                    <a:pt x="456" y="54"/>
                  </a:lnTo>
                  <a:lnTo>
                    <a:pt x="34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96" name="Google Shape;2196;p184"/>
            <p:cNvSpPr/>
            <p:nvPr/>
          </p:nvSpPr>
          <p:spPr>
            <a:xfrm>
              <a:off x="6812740" y="4568085"/>
              <a:ext cx="23375" cy="25189"/>
            </a:xfrm>
            <a:custGeom>
              <a:rect b="b" l="l" r="r" t="t"/>
              <a:pathLst>
                <a:path extrusionOk="0" h="626" w="581">
                  <a:moveTo>
                    <a:pt x="233" y="0"/>
                  </a:moveTo>
                  <a:lnTo>
                    <a:pt x="134" y="54"/>
                  </a:lnTo>
                  <a:lnTo>
                    <a:pt x="54" y="134"/>
                  </a:lnTo>
                  <a:lnTo>
                    <a:pt x="9" y="250"/>
                  </a:lnTo>
                  <a:lnTo>
                    <a:pt x="0" y="313"/>
                  </a:lnTo>
                  <a:lnTo>
                    <a:pt x="9" y="375"/>
                  </a:lnTo>
                  <a:lnTo>
                    <a:pt x="54" y="491"/>
                  </a:lnTo>
                  <a:lnTo>
                    <a:pt x="134" y="572"/>
                  </a:lnTo>
                  <a:lnTo>
                    <a:pt x="233" y="625"/>
                  </a:lnTo>
                  <a:lnTo>
                    <a:pt x="349" y="625"/>
                  </a:lnTo>
                  <a:lnTo>
                    <a:pt x="456" y="572"/>
                  </a:lnTo>
                  <a:lnTo>
                    <a:pt x="536" y="491"/>
                  </a:lnTo>
                  <a:lnTo>
                    <a:pt x="581" y="375"/>
                  </a:lnTo>
                  <a:lnTo>
                    <a:pt x="581" y="313"/>
                  </a:lnTo>
                  <a:lnTo>
                    <a:pt x="581" y="250"/>
                  </a:lnTo>
                  <a:lnTo>
                    <a:pt x="536" y="134"/>
                  </a:lnTo>
                  <a:lnTo>
                    <a:pt x="456" y="54"/>
                  </a:lnTo>
                  <a:lnTo>
                    <a:pt x="34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97" name="Google Shape;2197;p184"/>
            <p:cNvSpPr/>
            <p:nvPr/>
          </p:nvSpPr>
          <p:spPr>
            <a:xfrm>
              <a:off x="6985539" y="3906581"/>
              <a:ext cx="23415" cy="25189"/>
            </a:xfrm>
            <a:custGeom>
              <a:rect b="b" l="l" r="r" t="t"/>
              <a:pathLst>
                <a:path extrusionOk="0" h="626" w="582">
                  <a:moveTo>
                    <a:pt x="233" y="0"/>
                  </a:moveTo>
                  <a:lnTo>
                    <a:pt x="126" y="54"/>
                  </a:lnTo>
                  <a:lnTo>
                    <a:pt x="45" y="134"/>
                  </a:lnTo>
                  <a:lnTo>
                    <a:pt x="10" y="250"/>
                  </a:lnTo>
                  <a:lnTo>
                    <a:pt x="1" y="313"/>
                  </a:lnTo>
                  <a:lnTo>
                    <a:pt x="10" y="375"/>
                  </a:lnTo>
                  <a:lnTo>
                    <a:pt x="45" y="491"/>
                  </a:lnTo>
                  <a:lnTo>
                    <a:pt x="126" y="572"/>
                  </a:lnTo>
                  <a:lnTo>
                    <a:pt x="233" y="625"/>
                  </a:lnTo>
                  <a:lnTo>
                    <a:pt x="349" y="625"/>
                  </a:lnTo>
                  <a:lnTo>
                    <a:pt x="456" y="572"/>
                  </a:lnTo>
                  <a:lnTo>
                    <a:pt x="528" y="491"/>
                  </a:lnTo>
                  <a:lnTo>
                    <a:pt x="572" y="375"/>
                  </a:lnTo>
                  <a:lnTo>
                    <a:pt x="581" y="313"/>
                  </a:lnTo>
                  <a:lnTo>
                    <a:pt x="572" y="250"/>
                  </a:lnTo>
                  <a:lnTo>
                    <a:pt x="528" y="134"/>
                  </a:lnTo>
                  <a:lnTo>
                    <a:pt x="456" y="54"/>
                  </a:lnTo>
                  <a:lnTo>
                    <a:pt x="34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98" name="Google Shape;2198;p184"/>
            <p:cNvSpPr/>
            <p:nvPr/>
          </p:nvSpPr>
          <p:spPr>
            <a:xfrm>
              <a:off x="6985539" y="4071836"/>
              <a:ext cx="23415" cy="25189"/>
            </a:xfrm>
            <a:custGeom>
              <a:rect b="b" l="l" r="r" t="t"/>
              <a:pathLst>
                <a:path extrusionOk="0" h="626" w="582">
                  <a:moveTo>
                    <a:pt x="287" y="1"/>
                  </a:moveTo>
                  <a:lnTo>
                    <a:pt x="233" y="10"/>
                  </a:lnTo>
                  <a:lnTo>
                    <a:pt x="126" y="54"/>
                  </a:lnTo>
                  <a:lnTo>
                    <a:pt x="45" y="135"/>
                  </a:lnTo>
                  <a:lnTo>
                    <a:pt x="10" y="251"/>
                  </a:lnTo>
                  <a:lnTo>
                    <a:pt x="1" y="313"/>
                  </a:lnTo>
                  <a:lnTo>
                    <a:pt x="10" y="376"/>
                  </a:lnTo>
                  <a:lnTo>
                    <a:pt x="45" y="492"/>
                  </a:lnTo>
                  <a:lnTo>
                    <a:pt x="126" y="581"/>
                  </a:lnTo>
                  <a:lnTo>
                    <a:pt x="233" y="626"/>
                  </a:lnTo>
                  <a:lnTo>
                    <a:pt x="349" y="626"/>
                  </a:lnTo>
                  <a:lnTo>
                    <a:pt x="456" y="581"/>
                  </a:lnTo>
                  <a:lnTo>
                    <a:pt x="528" y="492"/>
                  </a:lnTo>
                  <a:lnTo>
                    <a:pt x="572" y="376"/>
                  </a:lnTo>
                  <a:lnTo>
                    <a:pt x="581" y="313"/>
                  </a:lnTo>
                  <a:lnTo>
                    <a:pt x="572" y="251"/>
                  </a:lnTo>
                  <a:lnTo>
                    <a:pt x="528" y="135"/>
                  </a:lnTo>
                  <a:lnTo>
                    <a:pt x="456" y="54"/>
                  </a:lnTo>
                  <a:lnTo>
                    <a:pt x="349" y="10"/>
                  </a:lnTo>
                  <a:lnTo>
                    <a:pt x="287"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99" name="Google Shape;2199;p184"/>
            <p:cNvSpPr/>
            <p:nvPr/>
          </p:nvSpPr>
          <p:spPr>
            <a:xfrm>
              <a:off x="6985539" y="4237132"/>
              <a:ext cx="23415" cy="25551"/>
            </a:xfrm>
            <a:custGeom>
              <a:rect b="b" l="l" r="r" t="t"/>
              <a:pathLst>
                <a:path extrusionOk="0" h="635" w="582">
                  <a:moveTo>
                    <a:pt x="287" y="1"/>
                  </a:moveTo>
                  <a:lnTo>
                    <a:pt x="233" y="9"/>
                  </a:lnTo>
                  <a:lnTo>
                    <a:pt x="126" y="54"/>
                  </a:lnTo>
                  <a:lnTo>
                    <a:pt x="45" y="143"/>
                  </a:lnTo>
                  <a:lnTo>
                    <a:pt x="10" y="251"/>
                  </a:lnTo>
                  <a:lnTo>
                    <a:pt x="1" y="322"/>
                  </a:lnTo>
                  <a:lnTo>
                    <a:pt x="10" y="385"/>
                  </a:lnTo>
                  <a:lnTo>
                    <a:pt x="45" y="492"/>
                  </a:lnTo>
                  <a:lnTo>
                    <a:pt x="126" y="581"/>
                  </a:lnTo>
                  <a:lnTo>
                    <a:pt x="233" y="626"/>
                  </a:lnTo>
                  <a:lnTo>
                    <a:pt x="287" y="635"/>
                  </a:lnTo>
                  <a:lnTo>
                    <a:pt x="349" y="626"/>
                  </a:lnTo>
                  <a:lnTo>
                    <a:pt x="456" y="581"/>
                  </a:lnTo>
                  <a:lnTo>
                    <a:pt x="528" y="492"/>
                  </a:lnTo>
                  <a:lnTo>
                    <a:pt x="572" y="385"/>
                  </a:lnTo>
                  <a:lnTo>
                    <a:pt x="581" y="322"/>
                  </a:lnTo>
                  <a:lnTo>
                    <a:pt x="572" y="251"/>
                  </a:lnTo>
                  <a:lnTo>
                    <a:pt x="528" y="143"/>
                  </a:lnTo>
                  <a:lnTo>
                    <a:pt x="456" y="54"/>
                  </a:lnTo>
                  <a:lnTo>
                    <a:pt x="349" y="9"/>
                  </a:lnTo>
                  <a:lnTo>
                    <a:pt x="287"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00" name="Google Shape;2200;p184"/>
            <p:cNvSpPr/>
            <p:nvPr/>
          </p:nvSpPr>
          <p:spPr>
            <a:xfrm>
              <a:off x="6985539" y="4402789"/>
              <a:ext cx="23415" cy="25189"/>
            </a:xfrm>
            <a:custGeom>
              <a:rect b="b" l="l" r="r" t="t"/>
              <a:pathLst>
                <a:path extrusionOk="0" h="626" w="582">
                  <a:moveTo>
                    <a:pt x="233" y="0"/>
                  </a:moveTo>
                  <a:lnTo>
                    <a:pt x="126" y="54"/>
                  </a:lnTo>
                  <a:lnTo>
                    <a:pt x="45" y="134"/>
                  </a:lnTo>
                  <a:lnTo>
                    <a:pt x="10" y="250"/>
                  </a:lnTo>
                  <a:lnTo>
                    <a:pt x="1" y="313"/>
                  </a:lnTo>
                  <a:lnTo>
                    <a:pt x="10" y="375"/>
                  </a:lnTo>
                  <a:lnTo>
                    <a:pt x="45" y="491"/>
                  </a:lnTo>
                  <a:lnTo>
                    <a:pt x="126" y="572"/>
                  </a:lnTo>
                  <a:lnTo>
                    <a:pt x="233" y="616"/>
                  </a:lnTo>
                  <a:lnTo>
                    <a:pt x="287" y="625"/>
                  </a:lnTo>
                  <a:lnTo>
                    <a:pt x="349" y="616"/>
                  </a:lnTo>
                  <a:lnTo>
                    <a:pt x="456" y="572"/>
                  </a:lnTo>
                  <a:lnTo>
                    <a:pt x="528" y="491"/>
                  </a:lnTo>
                  <a:lnTo>
                    <a:pt x="572" y="375"/>
                  </a:lnTo>
                  <a:lnTo>
                    <a:pt x="581" y="313"/>
                  </a:lnTo>
                  <a:lnTo>
                    <a:pt x="572" y="250"/>
                  </a:lnTo>
                  <a:lnTo>
                    <a:pt x="528" y="134"/>
                  </a:lnTo>
                  <a:lnTo>
                    <a:pt x="456" y="54"/>
                  </a:lnTo>
                  <a:lnTo>
                    <a:pt x="34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01" name="Google Shape;2201;p184"/>
            <p:cNvSpPr/>
            <p:nvPr/>
          </p:nvSpPr>
          <p:spPr>
            <a:xfrm>
              <a:off x="6985539" y="4568085"/>
              <a:ext cx="23415" cy="25189"/>
            </a:xfrm>
            <a:custGeom>
              <a:rect b="b" l="l" r="r" t="t"/>
              <a:pathLst>
                <a:path extrusionOk="0" h="626" w="582">
                  <a:moveTo>
                    <a:pt x="233" y="0"/>
                  </a:moveTo>
                  <a:lnTo>
                    <a:pt x="126" y="54"/>
                  </a:lnTo>
                  <a:lnTo>
                    <a:pt x="45" y="134"/>
                  </a:lnTo>
                  <a:lnTo>
                    <a:pt x="10" y="250"/>
                  </a:lnTo>
                  <a:lnTo>
                    <a:pt x="1" y="313"/>
                  </a:lnTo>
                  <a:lnTo>
                    <a:pt x="10" y="375"/>
                  </a:lnTo>
                  <a:lnTo>
                    <a:pt x="45" y="491"/>
                  </a:lnTo>
                  <a:lnTo>
                    <a:pt x="126" y="572"/>
                  </a:lnTo>
                  <a:lnTo>
                    <a:pt x="233" y="625"/>
                  </a:lnTo>
                  <a:lnTo>
                    <a:pt x="349" y="625"/>
                  </a:lnTo>
                  <a:lnTo>
                    <a:pt x="456" y="572"/>
                  </a:lnTo>
                  <a:lnTo>
                    <a:pt x="528" y="491"/>
                  </a:lnTo>
                  <a:lnTo>
                    <a:pt x="572" y="375"/>
                  </a:lnTo>
                  <a:lnTo>
                    <a:pt x="581" y="313"/>
                  </a:lnTo>
                  <a:lnTo>
                    <a:pt x="572" y="250"/>
                  </a:lnTo>
                  <a:lnTo>
                    <a:pt x="528" y="134"/>
                  </a:lnTo>
                  <a:lnTo>
                    <a:pt x="456" y="54"/>
                  </a:lnTo>
                  <a:lnTo>
                    <a:pt x="34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Tree>
  </p:cSld>
  <p:clrMapOvr>
    <a:masterClrMapping/>
  </p:clrMapOvr>
</p:sldLayout>
</file>

<file path=ppt/slideLayouts/slideLayout17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enter Text White 1">
  <p:cSld name="CUSTOM_3_3">
    <p:bg>
      <p:bgPr>
        <a:solidFill>
          <a:srgbClr val="FFFFFF"/>
        </a:solidFill>
      </p:bgPr>
    </p:bg>
    <p:spTree>
      <p:nvGrpSpPr>
        <p:cNvPr id="2202" name="Shape 2202"/>
        <p:cNvGrpSpPr/>
        <p:nvPr/>
      </p:nvGrpSpPr>
      <p:grpSpPr>
        <a:xfrm>
          <a:off x="0" y="0"/>
          <a:ext cx="0" cy="0"/>
          <a:chOff x="0" y="0"/>
          <a:chExt cx="0" cy="0"/>
        </a:xfrm>
      </p:grpSpPr>
      <p:sp>
        <p:nvSpPr>
          <p:cNvPr id="2203" name="Google Shape;2203;p185"/>
          <p:cNvSpPr txBox="1"/>
          <p:nvPr>
            <p:ph idx="1" type="subTitle"/>
          </p:nvPr>
        </p:nvSpPr>
        <p:spPr>
          <a:xfrm>
            <a:off x="2861250" y="3177050"/>
            <a:ext cx="3421500" cy="224700"/>
          </a:xfrm>
          <a:prstGeom prst="rect">
            <a:avLst/>
          </a:prstGeom>
        </p:spPr>
        <p:txBody>
          <a:bodyPr anchorCtr="0" anchor="t" bIns="0" lIns="0" spcFirstLastPara="1" rIns="0" wrap="square" tIns="0">
            <a:noAutofit/>
          </a:bodyPr>
          <a:lstStyle>
            <a:lvl1pPr lvl="0" rtl="0" algn="ctr">
              <a:spcBef>
                <a:spcPts val="0"/>
              </a:spcBef>
              <a:spcAft>
                <a:spcPts val="0"/>
              </a:spcAft>
              <a:buClr>
                <a:schemeClr val="dk1"/>
              </a:buClr>
              <a:buSzPts val="1400"/>
              <a:buNone/>
              <a:defRPr sz="1000">
                <a:solidFill>
                  <a:schemeClr val="dk1"/>
                </a:solidFill>
                <a:latin typeface="Helvetica Neue"/>
                <a:ea typeface="Helvetica Neue"/>
                <a:cs typeface="Helvetica Neue"/>
                <a:sym typeface="Helvetica Neue"/>
              </a:defRPr>
            </a:lvl1pPr>
            <a:lvl2pPr lvl="1" rtl="0" algn="ctr">
              <a:spcBef>
                <a:spcPts val="0"/>
              </a:spcBef>
              <a:spcAft>
                <a:spcPts val="0"/>
              </a:spcAft>
              <a:buClr>
                <a:schemeClr val="dk1"/>
              </a:buClr>
              <a:buSzPts val="1400"/>
              <a:buNone/>
              <a:defRPr>
                <a:solidFill>
                  <a:schemeClr val="dk1"/>
                </a:solidFill>
              </a:defRPr>
            </a:lvl2pPr>
            <a:lvl3pPr lvl="2" rtl="0" algn="ctr">
              <a:spcBef>
                <a:spcPts val="0"/>
              </a:spcBef>
              <a:spcAft>
                <a:spcPts val="0"/>
              </a:spcAft>
              <a:buClr>
                <a:schemeClr val="dk1"/>
              </a:buClr>
              <a:buSzPts val="1400"/>
              <a:buNone/>
              <a:defRPr>
                <a:solidFill>
                  <a:schemeClr val="dk1"/>
                </a:solidFill>
              </a:defRPr>
            </a:lvl3pPr>
            <a:lvl4pPr lvl="3" rtl="0" algn="ctr">
              <a:spcBef>
                <a:spcPts val="0"/>
              </a:spcBef>
              <a:spcAft>
                <a:spcPts val="0"/>
              </a:spcAft>
              <a:buClr>
                <a:schemeClr val="dk1"/>
              </a:buClr>
              <a:buSzPts val="1400"/>
              <a:buNone/>
              <a:defRPr>
                <a:solidFill>
                  <a:schemeClr val="dk1"/>
                </a:solidFill>
              </a:defRPr>
            </a:lvl4pPr>
            <a:lvl5pPr lvl="4" rtl="0" algn="ctr">
              <a:spcBef>
                <a:spcPts val="0"/>
              </a:spcBef>
              <a:spcAft>
                <a:spcPts val="0"/>
              </a:spcAft>
              <a:buClr>
                <a:schemeClr val="dk1"/>
              </a:buClr>
              <a:buSzPts val="1400"/>
              <a:buNone/>
              <a:defRPr>
                <a:solidFill>
                  <a:schemeClr val="dk1"/>
                </a:solidFill>
              </a:defRPr>
            </a:lvl5pPr>
            <a:lvl6pPr lvl="5" rtl="0" algn="ctr">
              <a:spcBef>
                <a:spcPts val="0"/>
              </a:spcBef>
              <a:spcAft>
                <a:spcPts val="0"/>
              </a:spcAft>
              <a:buClr>
                <a:schemeClr val="dk1"/>
              </a:buClr>
              <a:buSzPts val="1400"/>
              <a:buNone/>
              <a:defRPr>
                <a:solidFill>
                  <a:schemeClr val="dk1"/>
                </a:solidFill>
              </a:defRPr>
            </a:lvl6pPr>
            <a:lvl7pPr lvl="6" rtl="0" algn="ctr">
              <a:spcBef>
                <a:spcPts val="0"/>
              </a:spcBef>
              <a:spcAft>
                <a:spcPts val="0"/>
              </a:spcAft>
              <a:buClr>
                <a:schemeClr val="dk1"/>
              </a:buClr>
              <a:buSzPts val="1400"/>
              <a:buNone/>
              <a:defRPr>
                <a:solidFill>
                  <a:schemeClr val="dk1"/>
                </a:solidFill>
              </a:defRPr>
            </a:lvl7pPr>
            <a:lvl8pPr lvl="7" rtl="0" algn="ctr">
              <a:spcBef>
                <a:spcPts val="0"/>
              </a:spcBef>
              <a:spcAft>
                <a:spcPts val="0"/>
              </a:spcAft>
              <a:buClr>
                <a:schemeClr val="dk1"/>
              </a:buClr>
              <a:buSzPts val="1400"/>
              <a:buNone/>
              <a:defRPr>
                <a:solidFill>
                  <a:schemeClr val="dk1"/>
                </a:solidFill>
              </a:defRPr>
            </a:lvl8pPr>
            <a:lvl9pPr lvl="8" rtl="0" algn="ctr">
              <a:spcBef>
                <a:spcPts val="0"/>
              </a:spcBef>
              <a:spcAft>
                <a:spcPts val="0"/>
              </a:spcAft>
              <a:buClr>
                <a:schemeClr val="dk1"/>
              </a:buClr>
              <a:buSzPts val="1400"/>
              <a:buNone/>
              <a:defRPr>
                <a:solidFill>
                  <a:schemeClr val="dk1"/>
                </a:solidFill>
              </a:defRPr>
            </a:lvl9pPr>
          </a:lstStyle>
          <a:p/>
        </p:txBody>
      </p:sp>
      <p:sp>
        <p:nvSpPr>
          <p:cNvPr id="2204" name="Google Shape;2204;p185"/>
          <p:cNvSpPr txBox="1"/>
          <p:nvPr>
            <p:ph type="title"/>
          </p:nvPr>
        </p:nvSpPr>
        <p:spPr>
          <a:xfrm>
            <a:off x="1169575" y="1179550"/>
            <a:ext cx="6804900" cy="1728600"/>
          </a:xfrm>
          <a:prstGeom prst="rect">
            <a:avLst/>
          </a:prstGeom>
        </p:spPr>
        <p:txBody>
          <a:bodyPr anchorCtr="0" anchor="b" bIns="0" lIns="0" spcFirstLastPara="1" rIns="0" wrap="square" tIns="0">
            <a:noAutofit/>
          </a:bodyPr>
          <a:lstStyle>
            <a:lvl1pPr lvl="0" rtl="0" algn="ctr">
              <a:lnSpc>
                <a:spcPct val="90000"/>
              </a:lnSpc>
              <a:spcBef>
                <a:spcPts val="0"/>
              </a:spcBef>
              <a:spcAft>
                <a:spcPts val="0"/>
              </a:spcAft>
              <a:buClr>
                <a:schemeClr val="dk1"/>
              </a:buClr>
              <a:buSzPts val="4800"/>
              <a:buFont typeface="Helvetica Neue"/>
              <a:buNone/>
              <a:defRPr b="1" sz="4800">
                <a:solidFill>
                  <a:schemeClr val="dk1"/>
                </a:solidFill>
                <a:latin typeface="Helvetica Neue"/>
                <a:ea typeface="Helvetica Neue"/>
                <a:cs typeface="Helvetica Neue"/>
                <a:sym typeface="Helvetica Neue"/>
              </a:defRPr>
            </a:lvl1pPr>
            <a:lvl2pPr lvl="1" rtl="0" algn="ctr">
              <a:lnSpc>
                <a:spcPct val="90000"/>
              </a:lnSpc>
              <a:spcBef>
                <a:spcPts val="0"/>
              </a:spcBef>
              <a:spcAft>
                <a:spcPts val="0"/>
              </a:spcAft>
              <a:buClr>
                <a:schemeClr val="dk1"/>
              </a:buClr>
              <a:buSzPts val="3600"/>
              <a:buFont typeface="Helvetica Neue"/>
              <a:buNone/>
              <a:defRPr b="1" sz="3600">
                <a:solidFill>
                  <a:schemeClr val="dk1"/>
                </a:solidFill>
                <a:latin typeface="Helvetica Neue"/>
                <a:ea typeface="Helvetica Neue"/>
                <a:cs typeface="Helvetica Neue"/>
                <a:sym typeface="Helvetica Neue"/>
              </a:defRPr>
            </a:lvl2pPr>
            <a:lvl3pPr lvl="2" rtl="0" algn="ctr">
              <a:lnSpc>
                <a:spcPct val="90000"/>
              </a:lnSpc>
              <a:spcBef>
                <a:spcPts val="0"/>
              </a:spcBef>
              <a:spcAft>
                <a:spcPts val="0"/>
              </a:spcAft>
              <a:buClr>
                <a:schemeClr val="dk1"/>
              </a:buClr>
              <a:buSzPts val="3600"/>
              <a:buFont typeface="Helvetica Neue"/>
              <a:buNone/>
              <a:defRPr b="1" sz="3600">
                <a:solidFill>
                  <a:schemeClr val="dk1"/>
                </a:solidFill>
                <a:latin typeface="Helvetica Neue"/>
                <a:ea typeface="Helvetica Neue"/>
                <a:cs typeface="Helvetica Neue"/>
                <a:sym typeface="Helvetica Neue"/>
              </a:defRPr>
            </a:lvl3pPr>
            <a:lvl4pPr lvl="3" rtl="0" algn="ctr">
              <a:lnSpc>
                <a:spcPct val="90000"/>
              </a:lnSpc>
              <a:spcBef>
                <a:spcPts val="0"/>
              </a:spcBef>
              <a:spcAft>
                <a:spcPts val="0"/>
              </a:spcAft>
              <a:buClr>
                <a:schemeClr val="dk1"/>
              </a:buClr>
              <a:buSzPts val="3600"/>
              <a:buFont typeface="Helvetica Neue"/>
              <a:buNone/>
              <a:defRPr b="1" sz="3600">
                <a:solidFill>
                  <a:schemeClr val="dk1"/>
                </a:solidFill>
                <a:latin typeface="Helvetica Neue"/>
                <a:ea typeface="Helvetica Neue"/>
                <a:cs typeface="Helvetica Neue"/>
                <a:sym typeface="Helvetica Neue"/>
              </a:defRPr>
            </a:lvl4pPr>
            <a:lvl5pPr lvl="4" rtl="0" algn="ctr">
              <a:lnSpc>
                <a:spcPct val="90000"/>
              </a:lnSpc>
              <a:spcBef>
                <a:spcPts val="0"/>
              </a:spcBef>
              <a:spcAft>
                <a:spcPts val="0"/>
              </a:spcAft>
              <a:buClr>
                <a:schemeClr val="dk1"/>
              </a:buClr>
              <a:buSzPts val="3600"/>
              <a:buFont typeface="Helvetica Neue"/>
              <a:buNone/>
              <a:defRPr b="1" sz="3600">
                <a:solidFill>
                  <a:schemeClr val="dk1"/>
                </a:solidFill>
                <a:latin typeface="Helvetica Neue"/>
                <a:ea typeface="Helvetica Neue"/>
                <a:cs typeface="Helvetica Neue"/>
                <a:sym typeface="Helvetica Neue"/>
              </a:defRPr>
            </a:lvl5pPr>
            <a:lvl6pPr lvl="5" rtl="0" algn="ctr">
              <a:lnSpc>
                <a:spcPct val="90000"/>
              </a:lnSpc>
              <a:spcBef>
                <a:spcPts val="0"/>
              </a:spcBef>
              <a:spcAft>
                <a:spcPts val="0"/>
              </a:spcAft>
              <a:buClr>
                <a:schemeClr val="dk1"/>
              </a:buClr>
              <a:buSzPts val="3600"/>
              <a:buFont typeface="Helvetica Neue"/>
              <a:buNone/>
              <a:defRPr b="1" sz="3600">
                <a:solidFill>
                  <a:schemeClr val="dk1"/>
                </a:solidFill>
                <a:latin typeface="Helvetica Neue"/>
                <a:ea typeface="Helvetica Neue"/>
                <a:cs typeface="Helvetica Neue"/>
                <a:sym typeface="Helvetica Neue"/>
              </a:defRPr>
            </a:lvl6pPr>
            <a:lvl7pPr lvl="6" rtl="0" algn="ctr">
              <a:lnSpc>
                <a:spcPct val="90000"/>
              </a:lnSpc>
              <a:spcBef>
                <a:spcPts val="0"/>
              </a:spcBef>
              <a:spcAft>
                <a:spcPts val="0"/>
              </a:spcAft>
              <a:buClr>
                <a:schemeClr val="dk1"/>
              </a:buClr>
              <a:buSzPts val="3600"/>
              <a:buFont typeface="Helvetica Neue"/>
              <a:buNone/>
              <a:defRPr b="1" sz="3600">
                <a:solidFill>
                  <a:schemeClr val="dk1"/>
                </a:solidFill>
                <a:latin typeface="Helvetica Neue"/>
                <a:ea typeface="Helvetica Neue"/>
                <a:cs typeface="Helvetica Neue"/>
                <a:sym typeface="Helvetica Neue"/>
              </a:defRPr>
            </a:lvl7pPr>
            <a:lvl8pPr lvl="7" rtl="0" algn="ctr">
              <a:lnSpc>
                <a:spcPct val="90000"/>
              </a:lnSpc>
              <a:spcBef>
                <a:spcPts val="0"/>
              </a:spcBef>
              <a:spcAft>
                <a:spcPts val="0"/>
              </a:spcAft>
              <a:buClr>
                <a:schemeClr val="dk1"/>
              </a:buClr>
              <a:buSzPts val="3600"/>
              <a:buFont typeface="Helvetica Neue"/>
              <a:buNone/>
              <a:defRPr b="1" sz="3600">
                <a:solidFill>
                  <a:schemeClr val="dk1"/>
                </a:solidFill>
                <a:latin typeface="Helvetica Neue"/>
                <a:ea typeface="Helvetica Neue"/>
                <a:cs typeface="Helvetica Neue"/>
                <a:sym typeface="Helvetica Neue"/>
              </a:defRPr>
            </a:lvl8pPr>
            <a:lvl9pPr lvl="8" rtl="0" algn="ctr">
              <a:lnSpc>
                <a:spcPct val="90000"/>
              </a:lnSpc>
              <a:spcBef>
                <a:spcPts val="0"/>
              </a:spcBef>
              <a:spcAft>
                <a:spcPts val="0"/>
              </a:spcAft>
              <a:buClr>
                <a:schemeClr val="dk1"/>
              </a:buClr>
              <a:buSzPts val="3600"/>
              <a:buFont typeface="Helvetica Neue"/>
              <a:buNone/>
              <a:defRPr b="1" sz="3600">
                <a:solidFill>
                  <a:schemeClr val="dk1"/>
                </a:solidFill>
                <a:latin typeface="Helvetica Neue"/>
                <a:ea typeface="Helvetica Neue"/>
                <a:cs typeface="Helvetica Neue"/>
                <a:sym typeface="Helvetica Neue"/>
              </a:defRPr>
            </a:lvl9pPr>
          </a:lstStyle>
          <a:p/>
        </p:txBody>
      </p:sp>
      <p:sp>
        <p:nvSpPr>
          <p:cNvPr id="2205" name="Google Shape;2205;p185"/>
          <p:cNvSpPr txBox="1"/>
          <p:nvPr>
            <p:ph idx="12" type="sldNum"/>
          </p:nvPr>
        </p:nvSpPr>
        <p:spPr>
          <a:xfrm>
            <a:off x="281896" y="4874925"/>
            <a:ext cx="312300" cy="131700"/>
          </a:xfrm>
          <a:prstGeom prst="rect">
            <a:avLst/>
          </a:prstGeom>
          <a:noFill/>
          <a:ln>
            <a:noFill/>
          </a:ln>
        </p:spPr>
        <p:txBody>
          <a:bodyPr anchorCtr="0" anchor="ctr" bIns="0" lIns="0" spcFirstLastPara="1" rIns="0" wrap="square" tIns="0">
            <a:normAutofit/>
          </a:bodyPr>
          <a:lstStyle>
            <a:lvl1pPr indent="0" lvl="0"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1pPr>
            <a:lvl2pPr indent="0" lvl="1"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2pPr>
            <a:lvl3pPr indent="0" lvl="2"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3pPr>
            <a:lvl4pPr indent="0" lvl="3"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4pPr>
            <a:lvl5pPr indent="0" lvl="4"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5pPr>
            <a:lvl6pPr indent="0" lvl="5"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6pPr>
            <a:lvl7pPr indent="0" lvl="6"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7pPr>
            <a:lvl8pPr indent="0" lvl="7"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8pPr>
            <a:lvl9pPr indent="0" lvl="8"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9pPr>
          </a:lstStyle>
          <a:p>
            <a:pPr indent="0" lvl="0" marL="0" rtl="0" algn="l">
              <a:spcBef>
                <a:spcPts val="0"/>
              </a:spcBef>
              <a:spcAft>
                <a:spcPts val="0"/>
              </a:spcAft>
              <a:buNone/>
            </a:pPr>
            <a:fld id="{00000000-1234-1234-1234-123412341234}" type="slidenum">
              <a:rPr lang="en"/>
              <a:t>‹#›</a:t>
            </a:fld>
            <a:endParaRPr/>
          </a:p>
        </p:txBody>
      </p:sp>
      <p:sp>
        <p:nvSpPr>
          <p:cNvPr id="2206" name="Google Shape;2206;p185"/>
          <p:cNvSpPr txBox="1"/>
          <p:nvPr/>
        </p:nvSpPr>
        <p:spPr>
          <a:xfrm>
            <a:off x="1425268" y="4874925"/>
            <a:ext cx="1577100" cy="131700"/>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Clr>
                <a:srgbClr val="000000"/>
              </a:buClr>
              <a:buSzPts val="600"/>
              <a:buFont typeface="Arial"/>
              <a:buNone/>
            </a:pPr>
            <a:r>
              <a:rPr lang="en" sz="600">
                <a:solidFill>
                  <a:schemeClr val="dk2"/>
                </a:solidFill>
                <a:latin typeface="Helvetica Neue"/>
                <a:ea typeface="Helvetica Neue"/>
                <a:cs typeface="Helvetica Neue"/>
                <a:sym typeface="Helvetica Neue"/>
              </a:rPr>
              <a:t>2021 © AppFolio, Inc. Confidential</a:t>
            </a:r>
            <a:endParaRPr sz="600">
              <a:solidFill>
                <a:schemeClr val="dk2"/>
              </a:solidFill>
              <a:latin typeface="Helvetica Neue"/>
              <a:ea typeface="Helvetica Neue"/>
              <a:cs typeface="Helvetica Neue"/>
              <a:sym typeface="Helvetica Neue"/>
            </a:endParaRPr>
          </a:p>
        </p:txBody>
      </p:sp>
      <p:grpSp>
        <p:nvGrpSpPr>
          <p:cNvPr id="2207" name="Google Shape;2207;p185"/>
          <p:cNvGrpSpPr/>
          <p:nvPr/>
        </p:nvGrpSpPr>
        <p:grpSpPr>
          <a:xfrm>
            <a:off x="8121965" y="4829046"/>
            <a:ext cx="731537" cy="190199"/>
            <a:chOff x="288629" y="563758"/>
            <a:chExt cx="862254" cy="215523"/>
          </a:xfrm>
        </p:grpSpPr>
        <p:sp>
          <p:nvSpPr>
            <p:cNvPr id="2208" name="Google Shape;2208;p185"/>
            <p:cNvSpPr/>
            <p:nvPr/>
          </p:nvSpPr>
          <p:spPr>
            <a:xfrm>
              <a:off x="288629" y="606989"/>
              <a:ext cx="111063" cy="132645"/>
            </a:xfrm>
            <a:custGeom>
              <a:rect b="b" l="l" r="r" t="t"/>
              <a:pathLst>
                <a:path extrusionOk="0" h="18956" w="15420">
                  <a:moveTo>
                    <a:pt x="12330" y="9444"/>
                  </a:moveTo>
                  <a:lnTo>
                    <a:pt x="12330" y="11171"/>
                  </a:lnTo>
                  <a:lnTo>
                    <a:pt x="12330" y="11508"/>
                  </a:lnTo>
                  <a:lnTo>
                    <a:pt x="12290" y="11845"/>
                  </a:lnTo>
                  <a:lnTo>
                    <a:pt x="12249" y="12156"/>
                  </a:lnTo>
                  <a:lnTo>
                    <a:pt x="12182" y="12453"/>
                  </a:lnTo>
                  <a:lnTo>
                    <a:pt x="12088" y="12736"/>
                  </a:lnTo>
                  <a:lnTo>
                    <a:pt x="11993" y="13006"/>
                  </a:lnTo>
                  <a:lnTo>
                    <a:pt x="11872" y="13262"/>
                  </a:lnTo>
                  <a:lnTo>
                    <a:pt x="11737" y="13491"/>
                  </a:lnTo>
                  <a:lnTo>
                    <a:pt x="11602" y="13721"/>
                  </a:lnTo>
                  <a:lnTo>
                    <a:pt x="11440" y="13923"/>
                  </a:lnTo>
                  <a:lnTo>
                    <a:pt x="11278" y="14125"/>
                  </a:lnTo>
                  <a:lnTo>
                    <a:pt x="11103" y="14301"/>
                  </a:lnTo>
                  <a:lnTo>
                    <a:pt x="10927" y="14476"/>
                  </a:lnTo>
                  <a:lnTo>
                    <a:pt x="10739" y="14625"/>
                  </a:lnTo>
                  <a:lnTo>
                    <a:pt x="10536" y="14773"/>
                  </a:lnTo>
                  <a:lnTo>
                    <a:pt x="10334" y="14908"/>
                  </a:lnTo>
                  <a:lnTo>
                    <a:pt x="10131" y="15029"/>
                  </a:lnTo>
                  <a:lnTo>
                    <a:pt x="9916" y="15151"/>
                  </a:lnTo>
                  <a:lnTo>
                    <a:pt x="9713" y="15245"/>
                  </a:lnTo>
                  <a:lnTo>
                    <a:pt x="9497" y="15340"/>
                  </a:lnTo>
                  <a:lnTo>
                    <a:pt x="9282" y="15421"/>
                  </a:lnTo>
                  <a:lnTo>
                    <a:pt x="9079" y="15488"/>
                  </a:lnTo>
                  <a:lnTo>
                    <a:pt x="8661" y="15609"/>
                  </a:lnTo>
                  <a:lnTo>
                    <a:pt x="8270" y="15704"/>
                  </a:lnTo>
                  <a:lnTo>
                    <a:pt x="7892" y="15758"/>
                  </a:lnTo>
                  <a:lnTo>
                    <a:pt x="7568" y="15785"/>
                  </a:lnTo>
                  <a:lnTo>
                    <a:pt x="7271" y="15798"/>
                  </a:lnTo>
                  <a:lnTo>
                    <a:pt x="6921" y="15785"/>
                  </a:lnTo>
                  <a:lnTo>
                    <a:pt x="6556" y="15758"/>
                  </a:lnTo>
                  <a:lnTo>
                    <a:pt x="6192" y="15690"/>
                  </a:lnTo>
                  <a:lnTo>
                    <a:pt x="5841" y="15623"/>
                  </a:lnTo>
                  <a:lnTo>
                    <a:pt x="5504" y="15515"/>
                  </a:lnTo>
                  <a:lnTo>
                    <a:pt x="5167" y="15394"/>
                  </a:lnTo>
                  <a:lnTo>
                    <a:pt x="4857" y="15245"/>
                  </a:lnTo>
                  <a:lnTo>
                    <a:pt x="4560" y="15083"/>
                  </a:lnTo>
                  <a:lnTo>
                    <a:pt x="4290" y="14908"/>
                  </a:lnTo>
                  <a:lnTo>
                    <a:pt x="4047" y="14706"/>
                  </a:lnTo>
                  <a:lnTo>
                    <a:pt x="3926" y="14598"/>
                  </a:lnTo>
                  <a:lnTo>
                    <a:pt x="3831" y="14476"/>
                  </a:lnTo>
                  <a:lnTo>
                    <a:pt x="3723" y="14368"/>
                  </a:lnTo>
                  <a:lnTo>
                    <a:pt x="3642" y="14247"/>
                  </a:lnTo>
                  <a:lnTo>
                    <a:pt x="3562" y="14112"/>
                  </a:lnTo>
                  <a:lnTo>
                    <a:pt x="3494" y="13990"/>
                  </a:lnTo>
                  <a:lnTo>
                    <a:pt x="3427" y="13856"/>
                  </a:lnTo>
                  <a:lnTo>
                    <a:pt x="3386" y="13721"/>
                  </a:lnTo>
                  <a:lnTo>
                    <a:pt x="3346" y="13572"/>
                  </a:lnTo>
                  <a:lnTo>
                    <a:pt x="3305" y="13424"/>
                  </a:lnTo>
                  <a:lnTo>
                    <a:pt x="3292" y="13275"/>
                  </a:lnTo>
                  <a:lnTo>
                    <a:pt x="3292" y="13127"/>
                  </a:lnTo>
                  <a:lnTo>
                    <a:pt x="3292" y="12965"/>
                  </a:lnTo>
                  <a:lnTo>
                    <a:pt x="3305" y="12803"/>
                  </a:lnTo>
                  <a:lnTo>
                    <a:pt x="3332" y="12655"/>
                  </a:lnTo>
                  <a:lnTo>
                    <a:pt x="3359" y="12520"/>
                  </a:lnTo>
                  <a:lnTo>
                    <a:pt x="3400" y="12372"/>
                  </a:lnTo>
                  <a:lnTo>
                    <a:pt x="3454" y="12250"/>
                  </a:lnTo>
                  <a:lnTo>
                    <a:pt x="3521" y="12129"/>
                  </a:lnTo>
                  <a:lnTo>
                    <a:pt x="3589" y="12007"/>
                  </a:lnTo>
                  <a:lnTo>
                    <a:pt x="3669" y="11886"/>
                  </a:lnTo>
                  <a:lnTo>
                    <a:pt x="3764" y="11778"/>
                  </a:lnTo>
                  <a:lnTo>
                    <a:pt x="3858" y="11670"/>
                  </a:lnTo>
                  <a:lnTo>
                    <a:pt x="3966" y="11576"/>
                  </a:lnTo>
                  <a:lnTo>
                    <a:pt x="4088" y="11481"/>
                  </a:lnTo>
                  <a:lnTo>
                    <a:pt x="4223" y="11387"/>
                  </a:lnTo>
                  <a:lnTo>
                    <a:pt x="4357" y="11306"/>
                  </a:lnTo>
                  <a:lnTo>
                    <a:pt x="4506" y="11225"/>
                  </a:lnTo>
                  <a:lnTo>
                    <a:pt x="4843" y="11077"/>
                  </a:lnTo>
                  <a:lnTo>
                    <a:pt x="5207" y="10928"/>
                  </a:lnTo>
                  <a:lnTo>
                    <a:pt x="5612" y="10807"/>
                  </a:lnTo>
                  <a:lnTo>
                    <a:pt x="6057" y="10685"/>
                  </a:lnTo>
                  <a:lnTo>
                    <a:pt x="6543" y="10577"/>
                  </a:lnTo>
                  <a:lnTo>
                    <a:pt x="7083" y="10469"/>
                  </a:lnTo>
                  <a:lnTo>
                    <a:pt x="7649" y="10375"/>
                  </a:lnTo>
                  <a:lnTo>
                    <a:pt x="8256" y="10267"/>
                  </a:lnTo>
                  <a:lnTo>
                    <a:pt x="8998" y="10159"/>
                  </a:lnTo>
                  <a:lnTo>
                    <a:pt x="9848" y="10011"/>
                  </a:lnTo>
                  <a:lnTo>
                    <a:pt x="11507" y="9700"/>
                  </a:lnTo>
                  <a:lnTo>
                    <a:pt x="11710" y="9660"/>
                  </a:lnTo>
                  <a:lnTo>
                    <a:pt x="11926" y="9593"/>
                  </a:lnTo>
                  <a:lnTo>
                    <a:pt x="12128" y="9525"/>
                  </a:lnTo>
                  <a:lnTo>
                    <a:pt x="12330" y="9444"/>
                  </a:lnTo>
                  <a:close/>
                  <a:moveTo>
                    <a:pt x="8728" y="1"/>
                  </a:moveTo>
                  <a:lnTo>
                    <a:pt x="8175" y="14"/>
                  </a:lnTo>
                  <a:lnTo>
                    <a:pt x="7649" y="41"/>
                  </a:lnTo>
                  <a:lnTo>
                    <a:pt x="7137" y="95"/>
                  </a:lnTo>
                  <a:lnTo>
                    <a:pt x="6637" y="163"/>
                  </a:lnTo>
                  <a:lnTo>
                    <a:pt x="6165" y="244"/>
                  </a:lnTo>
                  <a:lnTo>
                    <a:pt x="5707" y="351"/>
                  </a:lnTo>
                  <a:lnTo>
                    <a:pt x="5275" y="486"/>
                  </a:lnTo>
                  <a:lnTo>
                    <a:pt x="4857" y="635"/>
                  </a:lnTo>
                  <a:lnTo>
                    <a:pt x="4452" y="797"/>
                  </a:lnTo>
                  <a:lnTo>
                    <a:pt x="4074" y="986"/>
                  </a:lnTo>
                  <a:lnTo>
                    <a:pt x="3710" y="1188"/>
                  </a:lnTo>
                  <a:lnTo>
                    <a:pt x="3373" y="1404"/>
                  </a:lnTo>
                  <a:lnTo>
                    <a:pt x="3049" y="1647"/>
                  </a:lnTo>
                  <a:lnTo>
                    <a:pt x="2752" y="1916"/>
                  </a:lnTo>
                  <a:lnTo>
                    <a:pt x="2455" y="2200"/>
                  </a:lnTo>
                  <a:lnTo>
                    <a:pt x="2199" y="2496"/>
                  </a:lnTo>
                  <a:lnTo>
                    <a:pt x="2051" y="2685"/>
                  </a:lnTo>
                  <a:lnTo>
                    <a:pt x="1916" y="2874"/>
                  </a:lnTo>
                  <a:lnTo>
                    <a:pt x="1794" y="3063"/>
                  </a:lnTo>
                  <a:lnTo>
                    <a:pt x="1673" y="3265"/>
                  </a:lnTo>
                  <a:lnTo>
                    <a:pt x="1551" y="3468"/>
                  </a:lnTo>
                  <a:lnTo>
                    <a:pt x="1457" y="3670"/>
                  </a:lnTo>
                  <a:lnTo>
                    <a:pt x="1349" y="3886"/>
                  </a:lnTo>
                  <a:lnTo>
                    <a:pt x="1268" y="4102"/>
                  </a:lnTo>
                  <a:lnTo>
                    <a:pt x="1187" y="4318"/>
                  </a:lnTo>
                  <a:lnTo>
                    <a:pt x="1106" y="4534"/>
                  </a:lnTo>
                  <a:lnTo>
                    <a:pt x="1039" y="4763"/>
                  </a:lnTo>
                  <a:lnTo>
                    <a:pt x="985" y="4992"/>
                  </a:lnTo>
                  <a:lnTo>
                    <a:pt x="931" y="5208"/>
                  </a:lnTo>
                  <a:lnTo>
                    <a:pt x="890" y="5437"/>
                  </a:lnTo>
                  <a:lnTo>
                    <a:pt x="863" y="5680"/>
                  </a:lnTo>
                  <a:lnTo>
                    <a:pt x="836" y="5910"/>
                  </a:lnTo>
                  <a:lnTo>
                    <a:pt x="836" y="6004"/>
                  </a:lnTo>
                  <a:lnTo>
                    <a:pt x="863" y="6152"/>
                  </a:lnTo>
                  <a:lnTo>
                    <a:pt x="890" y="6301"/>
                  </a:lnTo>
                  <a:lnTo>
                    <a:pt x="944" y="6436"/>
                  </a:lnTo>
                  <a:lnTo>
                    <a:pt x="998" y="6571"/>
                  </a:lnTo>
                  <a:lnTo>
                    <a:pt x="1079" y="6706"/>
                  </a:lnTo>
                  <a:lnTo>
                    <a:pt x="1160" y="6827"/>
                  </a:lnTo>
                  <a:lnTo>
                    <a:pt x="1255" y="6935"/>
                  </a:lnTo>
                  <a:lnTo>
                    <a:pt x="1363" y="7043"/>
                  </a:lnTo>
                  <a:lnTo>
                    <a:pt x="1484" y="7137"/>
                  </a:lnTo>
                  <a:lnTo>
                    <a:pt x="1605" y="7218"/>
                  </a:lnTo>
                  <a:lnTo>
                    <a:pt x="1727" y="7286"/>
                  </a:lnTo>
                  <a:lnTo>
                    <a:pt x="1862" y="7353"/>
                  </a:lnTo>
                  <a:lnTo>
                    <a:pt x="2010" y="7394"/>
                  </a:lnTo>
                  <a:lnTo>
                    <a:pt x="2159" y="7421"/>
                  </a:lnTo>
                  <a:lnTo>
                    <a:pt x="2293" y="7448"/>
                  </a:lnTo>
                  <a:lnTo>
                    <a:pt x="2455" y="7448"/>
                  </a:lnTo>
                  <a:lnTo>
                    <a:pt x="2590" y="7461"/>
                  </a:lnTo>
                  <a:lnTo>
                    <a:pt x="2725" y="7448"/>
                  </a:lnTo>
                  <a:lnTo>
                    <a:pt x="2874" y="7434"/>
                  </a:lnTo>
                  <a:lnTo>
                    <a:pt x="3008" y="7407"/>
                  </a:lnTo>
                  <a:lnTo>
                    <a:pt x="3143" y="7353"/>
                  </a:lnTo>
                  <a:lnTo>
                    <a:pt x="3265" y="7299"/>
                  </a:lnTo>
                  <a:lnTo>
                    <a:pt x="3386" y="7232"/>
                  </a:lnTo>
                  <a:lnTo>
                    <a:pt x="3508" y="7151"/>
                  </a:lnTo>
                  <a:lnTo>
                    <a:pt x="3615" y="7056"/>
                  </a:lnTo>
                  <a:lnTo>
                    <a:pt x="3710" y="6948"/>
                  </a:lnTo>
                  <a:lnTo>
                    <a:pt x="3804" y="6840"/>
                  </a:lnTo>
                  <a:lnTo>
                    <a:pt x="3872" y="6733"/>
                  </a:lnTo>
                  <a:lnTo>
                    <a:pt x="3939" y="6598"/>
                  </a:lnTo>
                  <a:lnTo>
                    <a:pt x="3993" y="6476"/>
                  </a:lnTo>
                  <a:lnTo>
                    <a:pt x="4034" y="6341"/>
                  </a:lnTo>
                  <a:lnTo>
                    <a:pt x="4061" y="6206"/>
                  </a:lnTo>
                  <a:lnTo>
                    <a:pt x="4142" y="5896"/>
                  </a:lnTo>
                  <a:lnTo>
                    <a:pt x="4223" y="5613"/>
                  </a:lnTo>
                  <a:lnTo>
                    <a:pt x="4317" y="5316"/>
                  </a:lnTo>
                  <a:lnTo>
                    <a:pt x="4438" y="5046"/>
                  </a:lnTo>
                  <a:lnTo>
                    <a:pt x="4573" y="4776"/>
                  </a:lnTo>
                  <a:lnTo>
                    <a:pt x="4749" y="4520"/>
                  </a:lnTo>
                  <a:lnTo>
                    <a:pt x="4830" y="4399"/>
                  </a:lnTo>
                  <a:lnTo>
                    <a:pt x="4938" y="4277"/>
                  </a:lnTo>
                  <a:lnTo>
                    <a:pt x="5045" y="4156"/>
                  </a:lnTo>
                  <a:lnTo>
                    <a:pt x="5167" y="4048"/>
                  </a:lnTo>
                  <a:lnTo>
                    <a:pt x="5288" y="3953"/>
                  </a:lnTo>
                  <a:lnTo>
                    <a:pt x="5423" y="3846"/>
                  </a:lnTo>
                  <a:lnTo>
                    <a:pt x="5558" y="3751"/>
                  </a:lnTo>
                  <a:lnTo>
                    <a:pt x="5720" y="3657"/>
                  </a:lnTo>
                  <a:lnTo>
                    <a:pt x="5882" y="3576"/>
                  </a:lnTo>
                  <a:lnTo>
                    <a:pt x="6057" y="3508"/>
                  </a:lnTo>
                  <a:lnTo>
                    <a:pt x="6233" y="3427"/>
                  </a:lnTo>
                  <a:lnTo>
                    <a:pt x="6435" y="3360"/>
                  </a:lnTo>
                  <a:lnTo>
                    <a:pt x="6637" y="3306"/>
                  </a:lnTo>
                  <a:lnTo>
                    <a:pt x="6867" y="3252"/>
                  </a:lnTo>
                  <a:lnTo>
                    <a:pt x="7096" y="3211"/>
                  </a:lnTo>
                  <a:lnTo>
                    <a:pt x="7339" y="3171"/>
                  </a:lnTo>
                  <a:lnTo>
                    <a:pt x="7595" y="3144"/>
                  </a:lnTo>
                  <a:lnTo>
                    <a:pt x="7865" y="3131"/>
                  </a:lnTo>
                  <a:lnTo>
                    <a:pt x="8148" y="3117"/>
                  </a:lnTo>
                  <a:lnTo>
                    <a:pt x="8445" y="3104"/>
                  </a:lnTo>
                  <a:lnTo>
                    <a:pt x="8769" y="3117"/>
                  </a:lnTo>
                  <a:lnTo>
                    <a:pt x="9079" y="3131"/>
                  </a:lnTo>
                  <a:lnTo>
                    <a:pt x="9362" y="3144"/>
                  </a:lnTo>
                  <a:lnTo>
                    <a:pt x="9646" y="3171"/>
                  </a:lnTo>
                  <a:lnTo>
                    <a:pt x="9902" y="3211"/>
                  </a:lnTo>
                  <a:lnTo>
                    <a:pt x="10158" y="3265"/>
                  </a:lnTo>
                  <a:lnTo>
                    <a:pt x="10388" y="3319"/>
                  </a:lnTo>
                  <a:lnTo>
                    <a:pt x="10604" y="3373"/>
                  </a:lnTo>
                  <a:lnTo>
                    <a:pt x="10819" y="3454"/>
                  </a:lnTo>
                  <a:lnTo>
                    <a:pt x="11008" y="3535"/>
                  </a:lnTo>
                  <a:lnTo>
                    <a:pt x="11197" y="3616"/>
                  </a:lnTo>
                  <a:lnTo>
                    <a:pt x="11359" y="3724"/>
                  </a:lnTo>
                  <a:lnTo>
                    <a:pt x="11521" y="3832"/>
                  </a:lnTo>
                  <a:lnTo>
                    <a:pt x="11669" y="3940"/>
                  </a:lnTo>
                  <a:lnTo>
                    <a:pt x="11791" y="4061"/>
                  </a:lnTo>
                  <a:lnTo>
                    <a:pt x="11912" y="4196"/>
                  </a:lnTo>
                  <a:lnTo>
                    <a:pt x="12061" y="4372"/>
                  </a:lnTo>
                  <a:lnTo>
                    <a:pt x="12182" y="4561"/>
                  </a:lnTo>
                  <a:lnTo>
                    <a:pt x="12276" y="4763"/>
                  </a:lnTo>
                  <a:lnTo>
                    <a:pt x="12371" y="4965"/>
                  </a:lnTo>
                  <a:lnTo>
                    <a:pt x="12425" y="5181"/>
                  </a:lnTo>
                  <a:lnTo>
                    <a:pt x="12465" y="5397"/>
                  </a:lnTo>
                  <a:lnTo>
                    <a:pt x="12479" y="5626"/>
                  </a:lnTo>
                  <a:lnTo>
                    <a:pt x="12465" y="5842"/>
                  </a:lnTo>
                  <a:lnTo>
                    <a:pt x="12452" y="6058"/>
                  </a:lnTo>
                  <a:lnTo>
                    <a:pt x="12438" y="6166"/>
                  </a:lnTo>
                  <a:lnTo>
                    <a:pt x="12411" y="6274"/>
                  </a:lnTo>
                  <a:lnTo>
                    <a:pt x="12371" y="6382"/>
                  </a:lnTo>
                  <a:lnTo>
                    <a:pt x="12317" y="6490"/>
                  </a:lnTo>
                  <a:lnTo>
                    <a:pt x="12249" y="6598"/>
                  </a:lnTo>
                  <a:lnTo>
                    <a:pt x="12155" y="6706"/>
                  </a:lnTo>
                  <a:lnTo>
                    <a:pt x="12061" y="6800"/>
                  </a:lnTo>
                  <a:lnTo>
                    <a:pt x="11926" y="6908"/>
                  </a:lnTo>
                  <a:lnTo>
                    <a:pt x="11791" y="7002"/>
                  </a:lnTo>
                  <a:lnTo>
                    <a:pt x="11615" y="7097"/>
                  </a:lnTo>
                  <a:lnTo>
                    <a:pt x="11413" y="7191"/>
                  </a:lnTo>
                  <a:lnTo>
                    <a:pt x="11184" y="7272"/>
                  </a:lnTo>
                  <a:lnTo>
                    <a:pt x="10941" y="7340"/>
                  </a:lnTo>
                  <a:lnTo>
                    <a:pt x="10644" y="7421"/>
                  </a:lnTo>
                  <a:lnTo>
                    <a:pt x="10253" y="7488"/>
                  </a:lnTo>
                  <a:lnTo>
                    <a:pt x="9862" y="7569"/>
                  </a:lnTo>
                  <a:lnTo>
                    <a:pt x="9052" y="7690"/>
                  </a:lnTo>
                  <a:lnTo>
                    <a:pt x="8243" y="7798"/>
                  </a:lnTo>
                  <a:lnTo>
                    <a:pt x="7447" y="7893"/>
                  </a:lnTo>
                  <a:lnTo>
                    <a:pt x="6934" y="7947"/>
                  </a:lnTo>
                  <a:lnTo>
                    <a:pt x="6381" y="8028"/>
                  </a:lnTo>
                  <a:lnTo>
                    <a:pt x="5868" y="8109"/>
                  </a:lnTo>
                  <a:lnTo>
                    <a:pt x="5369" y="8217"/>
                  </a:lnTo>
                  <a:lnTo>
                    <a:pt x="4911" y="8324"/>
                  </a:lnTo>
                  <a:lnTo>
                    <a:pt x="4465" y="8446"/>
                  </a:lnTo>
                  <a:lnTo>
                    <a:pt x="4061" y="8581"/>
                  </a:lnTo>
                  <a:lnTo>
                    <a:pt x="3669" y="8729"/>
                  </a:lnTo>
                  <a:lnTo>
                    <a:pt x="3305" y="8891"/>
                  </a:lnTo>
                  <a:lnTo>
                    <a:pt x="2968" y="9053"/>
                  </a:lnTo>
                  <a:lnTo>
                    <a:pt x="2658" y="9228"/>
                  </a:lnTo>
                  <a:lnTo>
                    <a:pt x="2361" y="9404"/>
                  </a:lnTo>
                  <a:lnTo>
                    <a:pt x="2091" y="9593"/>
                  </a:lnTo>
                  <a:lnTo>
                    <a:pt x="1835" y="9781"/>
                  </a:lnTo>
                  <a:lnTo>
                    <a:pt x="1605" y="9984"/>
                  </a:lnTo>
                  <a:lnTo>
                    <a:pt x="1403" y="10186"/>
                  </a:lnTo>
                  <a:lnTo>
                    <a:pt x="1201" y="10388"/>
                  </a:lnTo>
                  <a:lnTo>
                    <a:pt x="1025" y="10604"/>
                  </a:lnTo>
                  <a:lnTo>
                    <a:pt x="877" y="10820"/>
                  </a:lnTo>
                  <a:lnTo>
                    <a:pt x="728" y="11023"/>
                  </a:lnTo>
                  <a:lnTo>
                    <a:pt x="607" y="11238"/>
                  </a:lnTo>
                  <a:lnTo>
                    <a:pt x="499" y="11454"/>
                  </a:lnTo>
                  <a:lnTo>
                    <a:pt x="391" y="11670"/>
                  </a:lnTo>
                  <a:lnTo>
                    <a:pt x="310" y="11886"/>
                  </a:lnTo>
                  <a:lnTo>
                    <a:pt x="229" y="12102"/>
                  </a:lnTo>
                  <a:lnTo>
                    <a:pt x="175" y="12318"/>
                  </a:lnTo>
                  <a:lnTo>
                    <a:pt x="121" y="12520"/>
                  </a:lnTo>
                  <a:lnTo>
                    <a:pt x="81" y="12722"/>
                  </a:lnTo>
                  <a:lnTo>
                    <a:pt x="54" y="12925"/>
                  </a:lnTo>
                  <a:lnTo>
                    <a:pt x="13" y="13316"/>
                  </a:lnTo>
                  <a:lnTo>
                    <a:pt x="0" y="13667"/>
                  </a:lnTo>
                  <a:lnTo>
                    <a:pt x="13" y="13977"/>
                  </a:lnTo>
                  <a:lnTo>
                    <a:pt x="40" y="14274"/>
                  </a:lnTo>
                  <a:lnTo>
                    <a:pt x="94" y="14571"/>
                  </a:lnTo>
                  <a:lnTo>
                    <a:pt x="175" y="14840"/>
                  </a:lnTo>
                  <a:lnTo>
                    <a:pt x="270" y="15124"/>
                  </a:lnTo>
                  <a:lnTo>
                    <a:pt x="391" y="15380"/>
                  </a:lnTo>
                  <a:lnTo>
                    <a:pt x="513" y="15636"/>
                  </a:lnTo>
                  <a:lnTo>
                    <a:pt x="675" y="15879"/>
                  </a:lnTo>
                  <a:lnTo>
                    <a:pt x="836" y="16122"/>
                  </a:lnTo>
                  <a:lnTo>
                    <a:pt x="1012" y="16351"/>
                  </a:lnTo>
                  <a:lnTo>
                    <a:pt x="1201" y="16567"/>
                  </a:lnTo>
                  <a:lnTo>
                    <a:pt x="1417" y="16783"/>
                  </a:lnTo>
                  <a:lnTo>
                    <a:pt x="1632" y="16972"/>
                  </a:lnTo>
                  <a:lnTo>
                    <a:pt x="1862" y="17174"/>
                  </a:lnTo>
                  <a:lnTo>
                    <a:pt x="2105" y="17350"/>
                  </a:lnTo>
                  <a:lnTo>
                    <a:pt x="2361" y="17525"/>
                  </a:lnTo>
                  <a:lnTo>
                    <a:pt x="2617" y="17687"/>
                  </a:lnTo>
                  <a:lnTo>
                    <a:pt x="2874" y="17835"/>
                  </a:lnTo>
                  <a:lnTo>
                    <a:pt x="3157" y="17984"/>
                  </a:lnTo>
                  <a:lnTo>
                    <a:pt x="3427" y="18119"/>
                  </a:lnTo>
                  <a:lnTo>
                    <a:pt x="3710" y="18240"/>
                  </a:lnTo>
                  <a:lnTo>
                    <a:pt x="4007" y="18361"/>
                  </a:lnTo>
                  <a:lnTo>
                    <a:pt x="4290" y="18469"/>
                  </a:lnTo>
                  <a:lnTo>
                    <a:pt x="4587" y="18564"/>
                  </a:lnTo>
                  <a:lnTo>
                    <a:pt x="4870" y="18645"/>
                  </a:lnTo>
                  <a:lnTo>
                    <a:pt x="5167" y="18726"/>
                  </a:lnTo>
                  <a:lnTo>
                    <a:pt x="5464" y="18780"/>
                  </a:lnTo>
                  <a:lnTo>
                    <a:pt x="5747" y="18834"/>
                  </a:lnTo>
                  <a:lnTo>
                    <a:pt x="6044" y="18888"/>
                  </a:lnTo>
                  <a:lnTo>
                    <a:pt x="6327" y="18915"/>
                  </a:lnTo>
                  <a:lnTo>
                    <a:pt x="6597" y="18942"/>
                  </a:lnTo>
                  <a:lnTo>
                    <a:pt x="6867" y="18955"/>
                  </a:lnTo>
                  <a:lnTo>
                    <a:pt x="7811" y="18955"/>
                  </a:lnTo>
                  <a:lnTo>
                    <a:pt x="8216" y="18942"/>
                  </a:lnTo>
                  <a:lnTo>
                    <a:pt x="8621" y="18888"/>
                  </a:lnTo>
                  <a:lnTo>
                    <a:pt x="9025" y="18834"/>
                  </a:lnTo>
                  <a:lnTo>
                    <a:pt x="9430" y="18753"/>
                  </a:lnTo>
                  <a:lnTo>
                    <a:pt x="9821" y="18658"/>
                  </a:lnTo>
                  <a:lnTo>
                    <a:pt x="10212" y="18537"/>
                  </a:lnTo>
                  <a:lnTo>
                    <a:pt x="10604" y="18402"/>
                  </a:lnTo>
                  <a:lnTo>
                    <a:pt x="10685" y="18361"/>
                  </a:lnTo>
                  <a:lnTo>
                    <a:pt x="11049" y="18213"/>
                  </a:lnTo>
                  <a:lnTo>
                    <a:pt x="11413" y="18038"/>
                  </a:lnTo>
                  <a:lnTo>
                    <a:pt x="11764" y="17849"/>
                  </a:lnTo>
                  <a:lnTo>
                    <a:pt x="12101" y="17633"/>
                  </a:lnTo>
                  <a:lnTo>
                    <a:pt x="12425" y="17417"/>
                  </a:lnTo>
                  <a:lnTo>
                    <a:pt x="12749" y="17161"/>
                  </a:lnTo>
                  <a:lnTo>
                    <a:pt x="13045" y="16904"/>
                  </a:lnTo>
                  <a:lnTo>
                    <a:pt x="13329" y="16635"/>
                  </a:lnTo>
                  <a:lnTo>
                    <a:pt x="13599" y="16338"/>
                  </a:lnTo>
                  <a:lnTo>
                    <a:pt x="13855" y="16028"/>
                  </a:lnTo>
                  <a:lnTo>
                    <a:pt x="14098" y="15717"/>
                  </a:lnTo>
                  <a:lnTo>
                    <a:pt x="14314" y="15380"/>
                  </a:lnTo>
                  <a:lnTo>
                    <a:pt x="14516" y="15043"/>
                  </a:lnTo>
                  <a:lnTo>
                    <a:pt x="14705" y="14692"/>
                  </a:lnTo>
                  <a:lnTo>
                    <a:pt x="14867" y="14328"/>
                  </a:lnTo>
                  <a:lnTo>
                    <a:pt x="15015" y="13950"/>
                  </a:lnTo>
                  <a:lnTo>
                    <a:pt x="15096" y="13694"/>
                  </a:lnTo>
                  <a:lnTo>
                    <a:pt x="15163" y="13424"/>
                  </a:lnTo>
                  <a:lnTo>
                    <a:pt x="15231" y="13114"/>
                  </a:lnTo>
                  <a:lnTo>
                    <a:pt x="15285" y="12776"/>
                  </a:lnTo>
                  <a:lnTo>
                    <a:pt x="15325" y="12426"/>
                  </a:lnTo>
                  <a:lnTo>
                    <a:pt x="15352" y="12048"/>
                  </a:lnTo>
                  <a:lnTo>
                    <a:pt x="15406" y="11252"/>
                  </a:lnTo>
                  <a:lnTo>
                    <a:pt x="15420" y="10415"/>
                  </a:lnTo>
                  <a:lnTo>
                    <a:pt x="15420" y="9539"/>
                  </a:lnTo>
                  <a:lnTo>
                    <a:pt x="15406" y="7785"/>
                  </a:lnTo>
                  <a:lnTo>
                    <a:pt x="15393" y="6962"/>
                  </a:lnTo>
                  <a:lnTo>
                    <a:pt x="15379" y="6220"/>
                  </a:lnTo>
                  <a:lnTo>
                    <a:pt x="15379" y="5937"/>
                  </a:lnTo>
                  <a:lnTo>
                    <a:pt x="15366" y="5680"/>
                  </a:lnTo>
                  <a:lnTo>
                    <a:pt x="15352" y="5410"/>
                  </a:lnTo>
                  <a:lnTo>
                    <a:pt x="15312" y="5168"/>
                  </a:lnTo>
                  <a:lnTo>
                    <a:pt x="15285" y="4925"/>
                  </a:lnTo>
                  <a:lnTo>
                    <a:pt x="15244" y="4695"/>
                  </a:lnTo>
                  <a:lnTo>
                    <a:pt x="15136" y="4250"/>
                  </a:lnTo>
                  <a:lnTo>
                    <a:pt x="15015" y="3832"/>
                  </a:lnTo>
                  <a:lnTo>
                    <a:pt x="14867" y="3454"/>
                  </a:lnTo>
                  <a:lnTo>
                    <a:pt x="14705" y="3090"/>
                  </a:lnTo>
                  <a:lnTo>
                    <a:pt x="14516" y="2766"/>
                  </a:lnTo>
                  <a:lnTo>
                    <a:pt x="14314" y="2469"/>
                  </a:lnTo>
                  <a:lnTo>
                    <a:pt x="14111" y="2186"/>
                  </a:lnTo>
                  <a:lnTo>
                    <a:pt x="13895" y="1943"/>
                  </a:lnTo>
                  <a:lnTo>
                    <a:pt x="13666" y="1714"/>
                  </a:lnTo>
                  <a:lnTo>
                    <a:pt x="13437" y="1512"/>
                  </a:lnTo>
                  <a:lnTo>
                    <a:pt x="13207" y="1323"/>
                  </a:lnTo>
                  <a:lnTo>
                    <a:pt x="12978" y="1161"/>
                  </a:lnTo>
                  <a:lnTo>
                    <a:pt x="12749" y="1013"/>
                  </a:lnTo>
                  <a:lnTo>
                    <a:pt x="12519" y="891"/>
                  </a:lnTo>
                  <a:lnTo>
                    <a:pt x="12276" y="770"/>
                  </a:lnTo>
                  <a:lnTo>
                    <a:pt x="12047" y="662"/>
                  </a:lnTo>
                  <a:lnTo>
                    <a:pt x="11804" y="567"/>
                  </a:lnTo>
                  <a:lnTo>
                    <a:pt x="11548" y="473"/>
                  </a:lnTo>
                  <a:lnTo>
                    <a:pt x="11305" y="392"/>
                  </a:lnTo>
                  <a:lnTo>
                    <a:pt x="11062" y="311"/>
                  </a:lnTo>
                  <a:lnTo>
                    <a:pt x="10806" y="244"/>
                  </a:lnTo>
                  <a:lnTo>
                    <a:pt x="10550" y="190"/>
                  </a:lnTo>
                  <a:lnTo>
                    <a:pt x="10293" y="136"/>
                  </a:lnTo>
                  <a:lnTo>
                    <a:pt x="10037" y="95"/>
                  </a:lnTo>
                  <a:lnTo>
                    <a:pt x="9781" y="55"/>
                  </a:lnTo>
                  <a:lnTo>
                    <a:pt x="9511" y="28"/>
                  </a:lnTo>
                  <a:lnTo>
                    <a:pt x="9255" y="14"/>
                  </a:lnTo>
                  <a:lnTo>
                    <a:pt x="8998"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9" name="Google Shape;2209;p185"/>
            <p:cNvSpPr/>
            <p:nvPr/>
          </p:nvSpPr>
          <p:spPr>
            <a:xfrm>
              <a:off x="420478" y="609347"/>
              <a:ext cx="117192" cy="169934"/>
            </a:xfrm>
            <a:custGeom>
              <a:rect b="b" l="l" r="r" t="t"/>
              <a:pathLst>
                <a:path extrusionOk="0" h="24285" w="16271">
                  <a:moveTo>
                    <a:pt x="8365" y="2888"/>
                  </a:moveTo>
                  <a:lnTo>
                    <a:pt x="8635" y="2915"/>
                  </a:lnTo>
                  <a:lnTo>
                    <a:pt x="8878" y="2942"/>
                  </a:lnTo>
                  <a:lnTo>
                    <a:pt x="9134" y="2996"/>
                  </a:lnTo>
                  <a:lnTo>
                    <a:pt x="9377" y="3050"/>
                  </a:lnTo>
                  <a:lnTo>
                    <a:pt x="9606" y="3131"/>
                  </a:lnTo>
                  <a:lnTo>
                    <a:pt x="9835" y="3212"/>
                  </a:lnTo>
                  <a:lnTo>
                    <a:pt x="10065" y="3320"/>
                  </a:lnTo>
                  <a:lnTo>
                    <a:pt x="10281" y="3428"/>
                  </a:lnTo>
                  <a:lnTo>
                    <a:pt x="10496" y="3549"/>
                  </a:lnTo>
                  <a:lnTo>
                    <a:pt x="10699" y="3684"/>
                  </a:lnTo>
                  <a:lnTo>
                    <a:pt x="10888" y="3832"/>
                  </a:lnTo>
                  <a:lnTo>
                    <a:pt x="11077" y="3994"/>
                  </a:lnTo>
                  <a:lnTo>
                    <a:pt x="11265" y="4170"/>
                  </a:lnTo>
                  <a:lnTo>
                    <a:pt x="11427" y="4358"/>
                  </a:lnTo>
                  <a:lnTo>
                    <a:pt x="11603" y="4547"/>
                  </a:lnTo>
                  <a:lnTo>
                    <a:pt x="11751" y="4750"/>
                  </a:lnTo>
                  <a:lnTo>
                    <a:pt x="11899" y="4966"/>
                  </a:lnTo>
                  <a:lnTo>
                    <a:pt x="12034" y="5195"/>
                  </a:lnTo>
                  <a:lnTo>
                    <a:pt x="12169" y="5424"/>
                  </a:lnTo>
                  <a:lnTo>
                    <a:pt x="12291" y="5681"/>
                  </a:lnTo>
                  <a:lnTo>
                    <a:pt x="12399" y="5937"/>
                  </a:lnTo>
                  <a:lnTo>
                    <a:pt x="12507" y="6193"/>
                  </a:lnTo>
                  <a:lnTo>
                    <a:pt x="12588" y="6476"/>
                  </a:lnTo>
                  <a:lnTo>
                    <a:pt x="12668" y="6760"/>
                  </a:lnTo>
                  <a:lnTo>
                    <a:pt x="12749" y="7057"/>
                  </a:lnTo>
                  <a:lnTo>
                    <a:pt x="12803" y="7353"/>
                  </a:lnTo>
                  <a:lnTo>
                    <a:pt x="12857" y="7664"/>
                  </a:lnTo>
                  <a:lnTo>
                    <a:pt x="12898" y="7987"/>
                  </a:lnTo>
                  <a:lnTo>
                    <a:pt x="12925" y="8325"/>
                  </a:lnTo>
                  <a:lnTo>
                    <a:pt x="12938" y="8648"/>
                  </a:lnTo>
                  <a:lnTo>
                    <a:pt x="12952" y="8999"/>
                  </a:lnTo>
                  <a:lnTo>
                    <a:pt x="12938" y="9363"/>
                  </a:lnTo>
                  <a:lnTo>
                    <a:pt x="12925" y="9714"/>
                  </a:lnTo>
                  <a:lnTo>
                    <a:pt x="12898" y="10051"/>
                  </a:lnTo>
                  <a:lnTo>
                    <a:pt x="12844" y="10375"/>
                  </a:lnTo>
                  <a:lnTo>
                    <a:pt x="12790" y="10699"/>
                  </a:lnTo>
                  <a:lnTo>
                    <a:pt x="12722" y="11009"/>
                  </a:lnTo>
                  <a:lnTo>
                    <a:pt x="12641" y="11306"/>
                  </a:lnTo>
                  <a:lnTo>
                    <a:pt x="12561" y="11589"/>
                  </a:lnTo>
                  <a:lnTo>
                    <a:pt x="12466" y="11873"/>
                  </a:lnTo>
                  <a:lnTo>
                    <a:pt x="12345" y="12129"/>
                  </a:lnTo>
                  <a:lnTo>
                    <a:pt x="12237" y="12385"/>
                  </a:lnTo>
                  <a:lnTo>
                    <a:pt x="12102" y="12628"/>
                  </a:lnTo>
                  <a:lnTo>
                    <a:pt x="11967" y="12871"/>
                  </a:lnTo>
                  <a:lnTo>
                    <a:pt x="11819" y="13087"/>
                  </a:lnTo>
                  <a:lnTo>
                    <a:pt x="11657" y="13303"/>
                  </a:lnTo>
                  <a:lnTo>
                    <a:pt x="11495" y="13505"/>
                  </a:lnTo>
                  <a:lnTo>
                    <a:pt x="11319" y="13680"/>
                  </a:lnTo>
                  <a:lnTo>
                    <a:pt x="11144" y="13869"/>
                  </a:lnTo>
                  <a:lnTo>
                    <a:pt x="10955" y="14031"/>
                  </a:lnTo>
                  <a:lnTo>
                    <a:pt x="10766" y="14180"/>
                  </a:lnTo>
                  <a:lnTo>
                    <a:pt x="10564" y="14328"/>
                  </a:lnTo>
                  <a:lnTo>
                    <a:pt x="10362" y="14449"/>
                  </a:lnTo>
                  <a:lnTo>
                    <a:pt x="10146" y="14571"/>
                  </a:lnTo>
                  <a:lnTo>
                    <a:pt x="9930" y="14679"/>
                  </a:lnTo>
                  <a:lnTo>
                    <a:pt x="9701" y="14773"/>
                  </a:lnTo>
                  <a:lnTo>
                    <a:pt x="9471" y="14854"/>
                  </a:lnTo>
                  <a:lnTo>
                    <a:pt x="9242" y="14922"/>
                  </a:lnTo>
                  <a:lnTo>
                    <a:pt x="8999" y="14976"/>
                  </a:lnTo>
                  <a:lnTo>
                    <a:pt x="8770" y="15030"/>
                  </a:lnTo>
                  <a:lnTo>
                    <a:pt x="8513" y="15057"/>
                  </a:lnTo>
                  <a:lnTo>
                    <a:pt x="8271" y="15084"/>
                  </a:lnTo>
                  <a:lnTo>
                    <a:pt x="8014" y="15084"/>
                  </a:lnTo>
                  <a:lnTo>
                    <a:pt x="7731" y="15070"/>
                  </a:lnTo>
                  <a:lnTo>
                    <a:pt x="7448" y="15043"/>
                  </a:lnTo>
                  <a:lnTo>
                    <a:pt x="7178" y="15003"/>
                  </a:lnTo>
                  <a:lnTo>
                    <a:pt x="6908" y="14949"/>
                  </a:lnTo>
                  <a:lnTo>
                    <a:pt x="6652" y="14868"/>
                  </a:lnTo>
                  <a:lnTo>
                    <a:pt x="6409" y="14787"/>
                  </a:lnTo>
                  <a:lnTo>
                    <a:pt x="6166" y="14679"/>
                  </a:lnTo>
                  <a:lnTo>
                    <a:pt x="5937" y="14571"/>
                  </a:lnTo>
                  <a:lnTo>
                    <a:pt x="5721" y="14436"/>
                  </a:lnTo>
                  <a:lnTo>
                    <a:pt x="5505" y="14288"/>
                  </a:lnTo>
                  <a:lnTo>
                    <a:pt x="5303" y="14139"/>
                  </a:lnTo>
                  <a:lnTo>
                    <a:pt x="5114" y="13977"/>
                  </a:lnTo>
                  <a:lnTo>
                    <a:pt x="4925" y="13788"/>
                  </a:lnTo>
                  <a:lnTo>
                    <a:pt x="4749" y="13600"/>
                  </a:lnTo>
                  <a:lnTo>
                    <a:pt x="4588" y="13411"/>
                  </a:lnTo>
                  <a:lnTo>
                    <a:pt x="4426" y="13195"/>
                  </a:lnTo>
                  <a:lnTo>
                    <a:pt x="4277" y="12979"/>
                  </a:lnTo>
                  <a:lnTo>
                    <a:pt x="4142" y="12763"/>
                  </a:lnTo>
                  <a:lnTo>
                    <a:pt x="4007" y="12520"/>
                  </a:lnTo>
                  <a:lnTo>
                    <a:pt x="3886" y="12291"/>
                  </a:lnTo>
                  <a:lnTo>
                    <a:pt x="3778" y="12035"/>
                  </a:lnTo>
                  <a:lnTo>
                    <a:pt x="3684" y="11778"/>
                  </a:lnTo>
                  <a:lnTo>
                    <a:pt x="3589" y="11522"/>
                  </a:lnTo>
                  <a:lnTo>
                    <a:pt x="3508" y="11266"/>
                  </a:lnTo>
                  <a:lnTo>
                    <a:pt x="3427" y="10996"/>
                  </a:lnTo>
                  <a:lnTo>
                    <a:pt x="3373" y="10726"/>
                  </a:lnTo>
                  <a:lnTo>
                    <a:pt x="3319" y="10443"/>
                  </a:lnTo>
                  <a:lnTo>
                    <a:pt x="3265" y="10173"/>
                  </a:lnTo>
                  <a:lnTo>
                    <a:pt x="3239" y="9890"/>
                  </a:lnTo>
                  <a:lnTo>
                    <a:pt x="3212" y="9606"/>
                  </a:lnTo>
                  <a:lnTo>
                    <a:pt x="3198" y="9323"/>
                  </a:lnTo>
                  <a:lnTo>
                    <a:pt x="3198" y="9040"/>
                  </a:lnTo>
                  <a:lnTo>
                    <a:pt x="3198" y="8635"/>
                  </a:lnTo>
                  <a:lnTo>
                    <a:pt x="3225" y="8244"/>
                  </a:lnTo>
                  <a:lnTo>
                    <a:pt x="3252" y="7880"/>
                  </a:lnTo>
                  <a:lnTo>
                    <a:pt x="3292" y="7515"/>
                  </a:lnTo>
                  <a:lnTo>
                    <a:pt x="3360" y="7178"/>
                  </a:lnTo>
                  <a:lnTo>
                    <a:pt x="3427" y="6841"/>
                  </a:lnTo>
                  <a:lnTo>
                    <a:pt x="3508" y="6530"/>
                  </a:lnTo>
                  <a:lnTo>
                    <a:pt x="3603" y="6234"/>
                  </a:lnTo>
                  <a:lnTo>
                    <a:pt x="3697" y="5950"/>
                  </a:lnTo>
                  <a:lnTo>
                    <a:pt x="3819" y="5667"/>
                  </a:lnTo>
                  <a:lnTo>
                    <a:pt x="3940" y="5411"/>
                  </a:lnTo>
                  <a:lnTo>
                    <a:pt x="4075" y="5168"/>
                  </a:lnTo>
                  <a:lnTo>
                    <a:pt x="4210" y="4939"/>
                  </a:lnTo>
                  <a:lnTo>
                    <a:pt x="4372" y="4723"/>
                  </a:lnTo>
                  <a:lnTo>
                    <a:pt x="4520" y="4507"/>
                  </a:lnTo>
                  <a:lnTo>
                    <a:pt x="4696" y="4318"/>
                  </a:lnTo>
                  <a:lnTo>
                    <a:pt x="4871" y="4143"/>
                  </a:lnTo>
                  <a:lnTo>
                    <a:pt x="5046" y="3967"/>
                  </a:lnTo>
                  <a:lnTo>
                    <a:pt x="5235" y="3819"/>
                  </a:lnTo>
                  <a:lnTo>
                    <a:pt x="5424" y="3670"/>
                  </a:lnTo>
                  <a:lnTo>
                    <a:pt x="5626" y="3549"/>
                  </a:lnTo>
                  <a:lnTo>
                    <a:pt x="5829" y="3428"/>
                  </a:lnTo>
                  <a:lnTo>
                    <a:pt x="6045" y="3320"/>
                  </a:lnTo>
                  <a:lnTo>
                    <a:pt x="6260" y="3225"/>
                  </a:lnTo>
                  <a:lnTo>
                    <a:pt x="6476" y="3144"/>
                  </a:lnTo>
                  <a:lnTo>
                    <a:pt x="6706" y="3077"/>
                  </a:lnTo>
                  <a:lnTo>
                    <a:pt x="6935" y="3009"/>
                  </a:lnTo>
                  <a:lnTo>
                    <a:pt x="7164" y="2969"/>
                  </a:lnTo>
                  <a:lnTo>
                    <a:pt x="7394" y="2928"/>
                  </a:lnTo>
                  <a:lnTo>
                    <a:pt x="7623" y="2901"/>
                  </a:lnTo>
                  <a:lnTo>
                    <a:pt x="7866" y="2888"/>
                  </a:lnTo>
                  <a:close/>
                  <a:moveTo>
                    <a:pt x="8770" y="1"/>
                  </a:moveTo>
                  <a:lnTo>
                    <a:pt x="8378" y="14"/>
                  </a:lnTo>
                  <a:lnTo>
                    <a:pt x="8001" y="41"/>
                  </a:lnTo>
                  <a:lnTo>
                    <a:pt x="7636" y="82"/>
                  </a:lnTo>
                  <a:lnTo>
                    <a:pt x="7286" y="149"/>
                  </a:lnTo>
                  <a:lnTo>
                    <a:pt x="6948" y="217"/>
                  </a:lnTo>
                  <a:lnTo>
                    <a:pt x="6638" y="311"/>
                  </a:lnTo>
                  <a:lnTo>
                    <a:pt x="6341" y="406"/>
                  </a:lnTo>
                  <a:lnTo>
                    <a:pt x="6058" y="514"/>
                  </a:lnTo>
                  <a:lnTo>
                    <a:pt x="5788" y="635"/>
                  </a:lnTo>
                  <a:lnTo>
                    <a:pt x="5532" y="770"/>
                  </a:lnTo>
                  <a:lnTo>
                    <a:pt x="5289" y="905"/>
                  </a:lnTo>
                  <a:lnTo>
                    <a:pt x="5060" y="1040"/>
                  </a:lnTo>
                  <a:lnTo>
                    <a:pt x="4844" y="1188"/>
                  </a:lnTo>
                  <a:lnTo>
                    <a:pt x="4642" y="1337"/>
                  </a:lnTo>
                  <a:lnTo>
                    <a:pt x="4453" y="1485"/>
                  </a:lnTo>
                  <a:lnTo>
                    <a:pt x="4277" y="1647"/>
                  </a:lnTo>
                  <a:lnTo>
                    <a:pt x="4115" y="1795"/>
                  </a:lnTo>
                  <a:lnTo>
                    <a:pt x="3967" y="1944"/>
                  </a:lnTo>
                  <a:lnTo>
                    <a:pt x="3697" y="2240"/>
                  </a:lnTo>
                  <a:lnTo>
                    <a:pt x="3481" y="2524"/>
                  </a:lnTo>
                  <a:lnTo>
                    <a:pt x="3306" y="2767"/>
                  </a:lnTo>
                  <a:lnTo>
                    <a:pt x="3171" y="2982"/>
                  </a:lnTo>
                  <a:lnTo>
                    <a:pt x="3090" y="3144"/>
                  </a:lnTo>
                  <a:lnTo>
                    <a:pt x="3009" y="3279"/>
                  </a:lnTo>
                  <a:lnTo>
                    <a:pt x="2942" y="3279"/>
                  </a:lnTo>
                  <a:lnTo>
                    <a:pt x="2982" y="3063"/>
                  </a:lnTo>
                  <a:lnTo>
                    <a:pt x="2996" y="2834"/>
                  </a:lnTo>
                  <a:lnTo>
                    <a:pt x="3009" y="2605"/>
                  </a:lnTo>
                  <a:lnTo>
                    <a:pt x="3009" y="2375"/>
                  </a:lnTo>
                  <a:lnTo>
                    <a:pt x="3009" y="1364"/>
                  </a:lnTo>
                  <a:lnTo>
                    <a:pt x="3009" y="1256"/>
                  </a:lnTo>
                  <a:lnTo>
                    <a:pt x="2996" y="1161"/>
                  </a:lnTo>
                  <a:lnTo>
                    <a:pt x="2969" y="1067"/>
                  </a:lnTo>
                  <a:lnTo>
                    <a:pt x="2942" y="972"/>
                  </a:lnTo>
                  <a:lnTo>
                    <a:pt x="2901" y="891"/>
                  </a:lnTo>
                  <a:lnTo>
                    <a:pt x="2861" y="810"/>
                  </a:lnTo>
                  <a:lnTo>
                    <a:pt x="2807" y="743"/>
                  </a:lnTo>
                  <a:lnTo>
                    <a:pt x="2739" y="676"/>
                  </a:lnTo>
                  <a:lnTo>
                    <a:pt x="2658" y="622"/>
                  </a:lnTo>
                  <a:lnTo>
                    <a:pt x="2577" y="568"/>
                  </a:lnTo>
                  <a:lnTo>
                    <a:pt x="2483" y="514"/>
                  </a:lnTo>
                  <a:lnTo>
                    <a:pt x="2389" y="487"/>
                  </a:lnTo>
                  <a:lnTo>
                    <a:pt x="2281" y="460"/>
                  </a:lnTo>
                  <a:lnTo>
                    <a:pt x="2159" y="433"/>
                  </a:lnTo>
                  <a:lnTo>
                    <a:pt x="2038" y="419"/>
                  </a:lnTo>
                  <a:lnTo>
                    <a:pt x="986" y="419"/>
                  </a:lnTo>
                  <a:lnTo>
                    <a:pt x="864" y="433"/>
                  </a:lnTo>
                  <a:lnTo>
                    <a:pt x="743" y="460"/>
                  </a:lnTo>
                  <a:lnTo>
                    <a:pt x="635" y="487"/>
                  </a:lnTo>
                  <a:lnTo>
                    <a:pt x="527" y="527"/>
                  </a:lnTo>
                  <a:lnTo>
                    <a:pt x="446" y="568"/>
                  </a:lnTo>
                  <a:lnTo>
                    <a:pt x="365" y="635"/>
                  </a:lnTo>
                  <a:lnTo>
                    <a:pt x="284" y="689"/>
                  </a:lnTo>
                  <a:lnTo>
                    <a:pt x="217" y="770"/>
                  </a:lnTo>
                  <a:lnTo>
                    <a:pt x="163" y="851"/>
                  </a:lnTo>
                  <a:lnTo>
                    <a:pt x="122" y="945"/>
                  </a:lnTo>
                  <a:lnTo>
                    <a:pt x="82" y="1040"/>
                  </a:lnTo>
                  <a:lnTo>
                    <a:pt x="41" y="1148"/>
                  </a:lnTo>
                  <a:lnTo>
                    <a:pt x="28" y="1269"/>
                  </a:lnTo>
                  <a:lnTo>
                    <a:pt x="14" y="1391"/>
                  </a:lnTo>
                  <a:lnTo>
                    <a:pt x="1" y="1525"/>
                  </a:lnTo>
                  <a:lnTo>
                    <a:pt x="1" y="23164"/>
                  </a:lnTo>
                  <a:lnTo>
                    <a:pt x="14" y="23299"/>
                  </a:lnTo>
                  <a:lnTo>
                    <a:pt x="28" y="23421"/>
                  </a:lnTo>
                  <a:lnTo>
                    <a:pt x="41" y="23542"/>
                  </a:lnTo>
                  <a:lnTo>
                    <a:pt x="82" y="23650"/>
                  </a:lnTo>
                  <a:lnTo>
                    <a:pt x="122" y="23758"/>
                  </a:lnTo>
                  <a:lnTo>
                    <a:pt x="163" y="23839"/>
                  </a:lnTo>
                  <a:lnTo>
                    <a:pt x="217" y="23920"/>
                  </a:lnTo>
                  <a:lnTo>
                    <a:pt x="284" y="24001"/>
                  </a:lnTo>
                  <a:lnTo>
                    <a:pt x="365" y="24068"/>
                  </a:lnTo>
                  <a:lnTo>
                    <a:pt x="446" y="24122"/>
                  </a:lnTo>
                  <a:lnTo>
                    <a:pt x="527" y="24176"/>
                  </a:lnTo>
                  <a:lnTo>
                    <a:pt x="635" y="24203"/>
                  </a:lnTo>
                  <a:lnTo>
                    <a:pt x="743" y="24244"/>
                  </a:lnTo>
                  <a:lnTo>
                    <a:pt x="864" y="24257"/>
                  </a:lnTo>
                  <a:lnTo>
                    <a:pt x="986" y="24271"/>
                  </a:lnTo>
                  <a:lnTo>
                    <a:pt x="1120" y="24284"/>
                  </a:lnTo>
                  <a:lnTo>
                    <a:pt x="2173" y="24284"/>
                  </a:lnTo>
                  <a:lnTo>
                    <a:pt x="2308" y="24271"/>
                  </a:lnTo>
                  <a:lnTo>
                    <a:pt x="2429" y="24257"/>
                  </a:lnTo>
                  <a:lnTo>
                    <a:pt x="2537" y="24244"/>
                  </a:lnTo>
                  <a:lnTo>
                    <a:pt x="2645" y="24203"/>
                  </a:lnTo>
                  <a:lnTo>
                    <a:pt x="2739" y="24176"/>
                  </a:lnTo>
                  <a:lnTo>
                    <a:pt x="2834" y="24122"/>
                  </a:lnTo>
                  <a:lnTo>
                    <a:pt x="2915" y="24068"/>
                  </a:lnTo>
                  <a:lnTo>
                    <a:pt x="2982" y="24001"/>
                  </a:lnTo>
                  <a:lnTo>
                    <a:pt x="3050" y="23920"/>
                  </a:lnTo>
                  <a:lnTo>
                    <a:pt x="3104" y="23839"/>
                  </a:lnTo>
                  <a:lnTo>
                    <a:pt x="3158" y="23758"/>
                  </a:lnTo>
                  <a:lnTo>
                    <a:pt x="3185" y="23650"/>
                  </a:lnTo>
                  <a:lnTo>
                    <a:pt x="3225" y="23542"/>
                  </a:lnTo>
                  <a:lnTo>
                    <a:pt x="3239" y="23421"/>
                  </a:lnTo>
                  <a:lnTo>
                    <a:pt x="3252" y="23299"/>
                  </a:lnTo>
                  <a:lnTo>
                    <a:pt x="3265" y="23164"/>
                  </a:lnTo>
                  <a:lnTo>
                    <a:pt x="3265" y="16379"/>
                  </a:lnTo>
                  <a:lnTo>
                    <a:pt x="3252" y="16001"/>
                  </a:lnTo>
                  <a:lnTo>
                    <a:pt x="3239" y="15623"/>
                  </a:lnTo>
                  <a:lnTo>
                    <a:pt x="3212" y="15259"/>
                  </a:lnTo>
                  <a:lnTo>
                    <a:pt x="3158" y="14881"/>
                  </a:lnTo>
                  <a:lnTo>
                    <a:pt x="3225" y="14881"/>
                  </a:lnTo>
                  <a:lnTo>
                    <a:pt x="3427" y="15232"/>
                  </a:lnTo>
                  <a:lnTo>
                    <a:pt x="3657" y="15569"/>
                  </a:lnTo>
                  <a:lnTo>
                    <a:pt x="3913" y="15879"/>
                  </a:lnTo>
                  <a:lnTo>
                    <a:pt x="4183" y="16176"/>
                  </a:lnTo>
                  <a:lnTo>
                    <a:pt x="4480" y="16446"/>
                  </a:lnTo>
                  <a:lnTo>
                    <a:pt x="4776" y="16702"/>
                  </a:lnTo>
                  <a:lnTo>
                    <a:pt x="5114" y="16932"/>
                  </a:lnTo>
                  <a:lnTo>
                    <a:pt x="5451" y="17148"/>
                  </a:lnTo>
                  <a:lnTo>
                    <a:pt x="5815" y="17336"/>
                  </a:lnTo>
                  <a:lnTo>
                    <a:pt x="6179" y="17498"/>
                  </a:lnTo>
                  <a:lnTo>
                    <a:pt x="6557" y="17633"/>
                  </a:lnTo>
                  <a:lnTo>
                    <a:pt x="6935" y="17741"/>
                  </a:lnTo>
                  <a:lnTo>
                    <a:pt x="7326" y="17822"/>
                  </a:lnTo>
                  <a:lnTo>
                    <a:pt x="7731" y="17890"/>
                  </a:lnTo>
                  <a:lnTo>
                    <a:pt x="8122" y="17917"/>
                  </a:lnTo>
                  <a:lnTo>
                    <a:pt x="8527" y="17917"/>
                  </a:lnTo>
                  <a:lnTo>
                    <a:pt x="8945" y="17903"/>
                  </a:lnTo>
                  <a:lnTo>
                    <a:pt x="9350" y="17876"/>
                  </a:lnTo>
                  <a:lnTo>
                    <a:pt x="9754" y="17822"/>
                  </a:lnTo>
                  <a:lnTo>
                    <a:pt x="10146" y="17755"/>
                  </a:lnTo>
                  <a:lnTo>
                    <a:pt x="10523" y="17660"/>
                  </a:lnTo>
                  <a:lnTo>
                    <a:pt x="10901" y="17552"/>
                  </a:lnTo>
                  <a:lnTo>
                    <a:pt x="11265" y="17431"/>
                  </a:lnTo>
                  <a:lnTo>
                    <a:pt x="11616" y="17282"/>
                  </a:lnTo>
                  <a:lnTo>
                    <a:pt x="11967" y="17121"/>
                  </a:lnTo>
                  <a:lnTo>
                    <a:pt x="12304" y="16932"/>
                  </a:lnTo>
                  <a:lnTo>
                    <a:pt x="12628" y="16729"/>
                  </a:lnTo>
                  <a:lnTo>
                    <a:pt x="12938" y="16514"/>
                  </a:lnTo>
                  <a:lnTo>
                    <a:pt x="13249" y="16284"/>
                  </a:lnTo>
                  <a:lnTo>
                    <a:pt x="13532" y="16028"/>
                  </a:lnTo>
                  <a:lnTo>
                    <a:pt x="13815" y="15772"/>
                  </a:lnTo>
                  <a:lnTo>
                    <a:pt x="14071" y="15475"/>
                  </a:lnTo>
                  <a:lnTo>
                    <a:pt x="14328" y="15178"/>
                  </a:lnTo>
                  <a:lnTo>
                    <a:pt x="14557" y="14868"/>
                  </a:lnTo>
                  <a:lnTo>
                    <a:pt x="14786" y="14530"/>
                  </a:lnTo>
                  <a:lnTo>
                    <a:pt x="15002" y="14193"/>
                  </a:lnTo>
                  <a:lnTo>
                    <a:pt x="15191" y="13829"/>
                  </a:lnTo>
                  <a:lnTo>
                    <a:pt x="15380" y="13451"/>
                  </a:lnTo>
                  <a:lnTo>
                    <a:pt x="15542" y="13060"/>
                  </a:lnTo>
                  <a:lnTo>
                    <a:pt x="15690" y="12655"/>
                  </a:lnTo>
                  <a:lnTo>
                    <a:pt x="15825" y="12237"/>
                  </a:lnTo>
                  <a:lnTo>
                    <a:pt x="15933" y="11805"/>
                  </a:lnTo>
                  <a:lnTo>
                    <a:pt x="16041" y="11374"/>
                  </a:lnTo>
                  <a:lnTo>
                    <a:pt x="16122" y="10915"/>
                  </a:lnTo>
                  <a:lnTo>
                    <a:pt x="16190" y="10443"/>
                  </a:lnTo>
                  <a:lnTo>
                    <a:pt x="16230" y="9957"/>
                  </a:lnTo>
                  <a:lnTo>
                    <a:pt x="16257" y="9471"/>
                  </a:lnTo>
                  <a:lnTo>
                    <a:pt x="16270" y="8959"/>
                  </a:lnTo>
                  <a:lnTo>
                    <a:pt x="16257" y="8473"/>
                  </a:lnTo>
                  <a:lnTo>
                    <a:pt x="16243" y="7987"/>
                  </a:lnTo>
                  <a:lnTo>
                    <a:pt x="16190" y="7515"/>
                  </a:lnTo>
                  <a:lnTo>
                    <a:pt x="16136" y="7057"/>
                  </a:lnTo>
                  <a:lnTo>
                    <a:pt x="16068" y="6598"/>
                  </a:lnTo>
                  <a:lnTo>
                    <a:pt x="15974" y="6166"/>
                  </a:lnTo>
                  <a:lnTo>
                    <a:pt x="15866" y="5734"/>
                  </a:lnTo>
                  <a:lnTo>
                    <a:pt x="15744" y="5316"/>
                  </a:lnTo>
                  <a:lnTo>
                    <a:pt x="15609" y="4925"/>
                  </a:lnTo>
                  <a:lnTo>
                    <a:pt x="15461" y="4534"/>
                  </a:lnTo>
                  <a:lnTo>
                    <a:pt x="15286" y="4156"/>
                  </a:lnTo>
                  <a:lnTo>
                    <a:pt x="15110" y="3792"/>
                  </a:lnTo>
                  <a:lnTo>
                    <a:pt x="14908" y="3441"/>
                  </a:lnTo>
                  <a:lnTo>
                    <a:pt x="14706" y="3117"/>
                  </a:lnTo>
                  <a:lnTo>
                    <a:pt x="14476" y="2794"/>
                  </a:lnTo>
                  <a:lnTo>
                    <a:pt x="14247" y="2497"/>
                  </a:lnTo>
                  <a:lnTo>
                    <a:pt x="13991" y="2200"/>
                  </a:lnTo>
                  <a:lnTo>
                    <a:pt x="13734" y="1930"/>
                  </a:lnTo>
                  <a:lnTo>
                    <a:pt x="13451" y="1674"/>
                  </a:lnTo>
                  <a:lnTo>
                    <a:pt x="13168" y="1444"/>
                  </a:lnTo>
                  <a:lnTo>
                    <a:pt x="12857" y="1215"/>
                  </a:lnTo>
                  <a:lnTo>
                    <a:pt x="12547" y="1013"/>
                  </a:lnTo>
                  <a:lnTo>
                    <a:pt x="12223" y="824"/>
                  </a:lnTo>
                  <a:lnTo>
                    <a:pt x="11873" y="662"/>
                  </a:lnTo>
                  <a:lnTo>
                    <a:pt x="11535" y="500"/>
                  </a:lnTo>
                  <a:lnTo>
                    <a:pt x="11171" y="379"/>
                  </a:lnTo>
                  <a:lnTo>
                    <a:pt x="10793" y="257"/>
                  </a:lnTo>
                  <a:lnTo>
                    <a:pt x="10416" y="176"/>
                  </a:lnTo>
                  <a:lnTo>
                    <a:pt x="10011" y="95"/>
                  </a:lnTo>
                  <a:lnTo>
                    <a:pt x="9606" y="41"/>
                  </a:lnTo>
                  <a:lnTo>
                    <a:pt x="9188" y="14"/>
                  </a:lnTo>
                  <a:lnTo>
                    <a:pt x="877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0" name="Google Shape;2210;p185"/>
            <p:cNvSpPr/>
            <p:nvPr/>
          </p:nvSpPr>
          <p:spPr>
            <a:xfrm>
              <a:off x="559040" y="609347"/>
              <a:ext cx="117192" cy="169934"/>
            </a:xfrm>
            <a:custGeom>
              <a:rect b="b" l="l" r="r" t="t"/>
              <a:pathLst>
                <a:path extrusionOk="0" h="24285" w="16271">
                  <a:moveTo>
                    <a:pt x="8365" y="2888"/>
                  </a:moveTo>
                  <a:lnTo>
                    <a:pt x="8621" y="2915"/>
                  </a:lnTo>
                  <a:lnTo>
                    <a:pt x="8877" y="2942"/>
                  </a:lnTo>
                  <a:lnTo>
                    <a:pt x="9134" y="2996"/>
                  </a:lnTo>
                  <a:lnTo>
                    <a:pt x="9376" y="3050"/>
                  </a:lnTo>
                  <a:lnTo>
                    <a:pt x="9606" y="3131"/>
                  </a:lnTo>
                  <a:lnTo>
                    <a:pt x="9835" y="3212"/>
                  </a:lnTo>
                  <a:lnTo>
                    <a:pt x="10064" y="3320"/>
                  </a:lnTo>
                  <a:lnTo>
                    <a:pt x="10280" y="3428"/>
                  </a:lnTo>
                  <a:lnTo>
                    <a:pt x="10483" y="3549"/>
                  </a:lnTo>
                  <a:lnTo>
                    <a:pt x="10685" y="3684"/>
                  </a:lnTo>
                  <a:lnTo>
                    <a:pt x="10887" y="3832"/>
                  </a:lnTo>
                  <a:lnTo>
                    <a:pt x="11076" y="3994"/>
                  </a:lnTo>
                  <a:lnTo>
                    <a:pt x="11252" y="4170"/>
                  </a:lnTo>
                  <a:lnTo>
                    <a:pt x="11427" y="4358"/>
                  </a:lnTo>
                  <a:lnTo>
                    <a:pt x="11589" y="4547"/>
                  </a:lnTo>
                  <a:lnTo>
                    <a:pt x="11751" y="4750"/>
                  </a:lnTo>
                  <a:lnTo>
                    <a:pt x="11899" y="4966"/>
                  </a:lnTo>
                  <a:lnTo>
                    <a:pt x="12034" y="5195"/>
                  </a:lnTo>
                  <a:lnTo>
                    <a:pt x="12169" y="5424"/>
                  </a:lnTo>
                  <a:lnTo>
                    <a:pt x="12290" y="5681"/>
                  </a:lnTo>
                  <a:lnTo>
                    <a:pt x="12398" y="5937"/>
                  </a:lnTo>
                  <a:lnTo>
                    <a:pt x="12493" y="6193"/>
                  </a:lnTo>
                  <a:lnTo>
                    <a:pt x="12587" y="6476"/>
                  </a:lnTo>
                  <a:lnTo>
                    <a:pt x="12668" y="6760"/>
                  </a:lnTo>
                  <a:lnTo>
                    <a:pt x="12749" y="7057"/>
                  </a:lnTo>
                  <a:lnTo>
                    <a:pt x="12803" y="7353"/>
                  </a:lnTo>
                  <a:lnTo>
                    <a:pt x="12857" y="7664"/>
                  </a:lnTo>
                  <a:lnTo>
                    <a:pt x="12897" y="7987"/>
                  </a:lnTo>
                  <a:lnTo>
                    <a:pt x="12924" y="8325"/>
                  </a:lnTo>
                  <a:lnTo>
                    <a:pt x="12938" y="8648"/>
                  </a:lnTo>
                  <a:lnTo>
                    <a:pt x="12951" y="8999"/>
                  </a:lnTo>
                  <a:lnTo>
                    <a:pt x="12938" y="9363"/>
                  </a:lnTo>
                  <a:lnTo>
                    <a:pt x="12924" y="9714"/>
                  </a:lnTo>
                  <a:lnTo>
                    <a:pt x="12884" y="10051"/>
                  </a:lnTo>
                  <a:lnTo>
                    <a:pt x="12843" y="10375"/>
                  </a:lnTo>
                  <a:lnTo>
                    <a:pt x="12789" y="10699"/>
                  </a:lnTo>
                  <a:lnTo>
                    <a:pt x="12722" y="11009"/>
                  </a:lnTo>
                  <a:lnTo>
                    <a:pt x="12641" y="11306"/>
                  </a:lnTo>
                  <a:lnTo>
                    <a:pt x="12560" y="11589"/>
                  </a:lnTo>
                  <a:lnTo>
                    <a:pt x="12452" y="11873"/>
                  </a:lnTo>
                  <a:lnTo>
                    <a:pt x="12344" y="12129"/>
                  </a:lnTo>
                  <a:lnTo>
                    <a:pt x="12223" y="12385"/>
                  </a:lnTo>
                  <a:lnTo>
                    <a:pt x="12101" y="12628"/>
                  </a:lnTo>
                  <a:lnTo>
                    <a:pt x="11953" y="12871"/>
                  </a:lnTo>
                  <a:lnTo>
                    <a:pt x="11818" y="13087"/>
                  </a:lnTo>
                  <a:lnTo>
                    <a:pt x="11656" y="13303"/>
                  </a:lnTo>
                  <a:lnTo>
                    <a:pt x="11494" y="13505"/>
                  </a:lnTo>
                  <a:lnTo>
                    <a:pt x="11319" y="13680"/>
                  </a:lnTo>
                  <a:lnTo>
                    <a:pt x="11144" y="13869"/>
                  </a:lnTo>
                  <a:lnTo>
                    <a:pt x="10955" y="14031"/>
                  </a:lnTo>
                  <a:lnTo>
                    <a:pt x="10766" y="14180"/>
                  </a:lnTo>
                  <a:lnTo>
                    <a:pt x="10564" y="14328"/>
                  </a:lnTo>
                  <a:lnTo>
                    <a:pt x="10361" y="14449"/>
                  </a:lnTo>
                  <a:lnTo>
                    <a:pt x="10145" y="14571"/>
                  </a:lnTo>
                  <a:lnTo>
                    <a:pt x="9929" y="14679"/>
                  </a:lnTo>
                  <a:lnTo>
                    <a:pt x="9700" y="14773"/>
                  </a:lnTo>
                  <a:lnTo>
                    <a:pt x="9471" y="14854"/>
                  </a:lnTo>
                  <a:lnTo>
                    <a:pt x="9241" y="14922"/>
                  </a:lnTo>
                  <a:lnTo>
                    <a:pt x="8999" y="14976"/>
                  </a:lnTo>
                  <a:lnTo>
                    <a:pt x="8756" y="15030"/>
                  </a:lnTo>
                  <a:lnTo>
                    <a:pt x="8513" y="15057"/>
                  </a:lnTo>
                  <a:lnTo>
                    <a:pt x="8270" y="15084"/>
                  </a:lnTo>
                  <a:lnTo>
                    <a:pt x="8014" y="15084"/>
                  </a:lnTo>
                  <a:lnTo>
                    <a:pt x="7731" y="15070"/>
                  </a:lnTo>
                  <a:lnTo>
                    <a:pt x="7447" y="15043"/>
                  </a:lnTo>
                  <a:lnTo>
                    <a:pt x="7164" y="15003"/>
                  </a:lnTo>
                  <a:lnTo>
                    <a:pt x="6908" y="14949"/>
                  </a:lnTo>
                  <a:lnTo>
                    <a:pt x="6651" y="14868"/>
                  </a:lnTo>
                  <a:lnTo>
                    <a:pt x="6408" y="14787"/>
                  </a:lnTo>
                  <a:lnTo>
                    <a:pt x="6166" y="14679"/>
                  </a:lnTo>
                  <a:lnTo>
                    <a:pt x="5936" y="14571"/>
                  </a:lnTo>
                  <a:lnTo>
                    <a:pt x="5707" y="14436"/>
                  </a:lnTo>
                  <a:lnTo>
                    <a:pt x="5505" y="14288"/>
                  </a:lnTo>
                  <a:lnTo>
                    <a:pt x="5302" y="14139"/>
                  </a:lnTo>
                  <a:lnTo>
                    <a:pt x="5100" y="13977"/>
                  </a:lnTo>
                  <a:lnTo>
                    <a:pt x="4924" y="13788"/>
                  </a:lnTo>
                  <a:lnTo>
                    <a:pt x="4749" y="13600"/>
                  </a:lnTo>
                  <a:lnTo>
                    <a:pt x="4574" y="13411"/>
                  </a:lnTo>
                  <a:lnTo>
                    <a:pt x="4425" y="13195"/>
                  </a:lnTo>
                  <a:lnTo>
                    <a:pt x="4263" y="12979"/>
                  </a:lnTo>
                  <a:lnTo>
                    <a:pt x="4129" y="12763"/>
                  </a:lnTo>
                  <a:lnTo>
                    <a:pt x="4007" y="12520"/>
                  </a:lnTo>
                  <a:lnTo>
                    <a:pt x="3886" y="12291"/>
                  </a:lnTo>
                  <a:lnTo>
                    <a:pt x="3764" y="12035"/>
                  </a:lnTo>
                  <a:lnTo>
                    <a:pt x="3670" y="11778"/>
                  </a:lnTo>
                  <a:lnTo>
                    <a:pt x="3575" y="11522"/>
                  </a:lnTo>
                  <a:lnTo>
                    <a:pt x="3494" y="11266"/>
                  </a:lnTo>
                  <a:lnTo>
                    <a:pt x="3414" y="10996"/>
                  </a:lnTo>
                  <a:lnTo>
                    <a:pt x="3346" y="10726"/>
                  </a:lnTo>
                  <a:lnTo>
                    <a:pt x="3292" y="10443"/>
                  </a:lnTo>
                  <a:lnTo>
                    <a:pt x="3252" y="10173"/>
                  </a:lnTo>
                  <a:lnTo>
                    <a:pt x="3211" y="9890"/>
                  </a:lnTo>
                  <a:lnTo>
                    <a:pt x="3184" y="9606"/>
                  </a:lnTo>
                  <a:lnTo>
                    <a:pt x="3171" y="9323"/>
                  </a:lnTo>
                  <a:lnTo>
                    <a:pt x="3171" y="9040"/>
                  </a:lnTo>
                  <a:lnTo>
                    <a:pt x="3171" y="8635"/>
                  </a:lnTo>
                  <a:lnTo>
                    <a:pt x="3198" y="8244"/>
                  </a:lnTo>
                  <a:lnTo>
                    <a:pt x="3225" y="7880"/>
                  </a:lnTo>
                  <a:lnTo>
                    <a:pt x="3279" y="7515"/>
                  </a:lnTo>
                  <a:lnTo>
                    <a:pt x="3333" y="7178"/>
                  </a:lnTo>
                  <a:lnTo>
                    <a:pt x="3400" y="6841"/>
                  </a:lnTo>
                  <a:lnTo>
                    <a:pt x="3481" y="6530"/>
                  </a:lnTo>
                  <a:lnTo>
                    <a:pt x="3575" y="6234"/>
                  </a:lnTo>
                  <a:lnTo>
                    <a:pt x="3683" y="5950"/>
                  </a:lnTo>
                  <a:lnTo>
                    <a:pt x="3791" y="5681"/>
                  </a:lnTo>
                  <a:lnTo>
                    <a:pt x="3913" y="5411"/>
                  </a:lnTo>
                  <a:lnTo>
                    <a:pt x="4048" y="5168"/>
                  </a:lnTo>
                  <a:lnTo>
                    <a:pt x="4196" y="4939"/>
                  </a:lnTo>
                  <a:lnTo>
                    <a:pt x="4344" y="4723"/>
                  </a:lnTo>
                  <a:lnTo>
                    <a:pt x="4506" y="4520"/>
                  </a:lnTo>
                  <a:lnTo>
                    <a:pt x="4668" y="4318"/>
                  </a:lnTo>
                  <a:lnTo>
                    <a:pt x="4844" y="4143"/>
                  </a:lnTo>
                  <a:lnTo>
                    <a:pt x="5032" y="3981"/>
                  </a:lnTo>
                  <a:lnTo>
                    <a:pt x="5221" y="3819"/>
                  </a:lnTo>
                  <a:lnTo>
                    <a:pt x="5410" y="3684"/>
                  </a:lnTo>
                  <a:lnTo>
                    <a:pt x="5612" y="3549"/>
                  </a:lnTo>
                  <a:lnTo>
                    <a:pt x="5815" y="3428"/>
                  </a:lnTo>
                  <a:lnTo>
                    <a:pt x="6031" y="3320"/>
                  </a:lnTo>
                  <a:lnTo>
                    <a:pt x="6247" y="3225"/>
                  </a:lnTo>
                  <a:lnTo>
                    <a:pt x="6462" y="3144"/>
                  </a:lnTo>
                  <a:lnTo>
                    <a:pt x="6692" y="3077"/>
                  </a:lnTo>
                  <a:lnTo>
                    <a:pt x="6921" y="3023"/>
                  </a:lnTo>
                  <a:lnTo>
                    <a:pt x="7150" y="2969"/>
                  </a:lnTo>
                  <a:lnTo>
                    <a:pt x="7380" y="2928"/>
                  </a:lnTo>
                  <a:lnTo>
                    <a:pt x="7623" y="2901"/>
                  </a:lnTo>
                  <a:lnTo>
                    <a:pt x="7865" y="2888"/>
                  </a:lnTo>
                  <a:close/>
                  <a:moveTo>
                    <a:pt x="8769" y="1"/>
                  </a:moveTo>
                  <a:lnTo>
                    <a:pt x="8365" y="14"/>
                  </a:lnTo>
                  <a:lnTo>
                    <a:pt x="7987" y="41"/>
                  </a:lnTo>
                  <a:lnTo>
                    <a:pt x="7623" y="82"/>
                  </a:lnTo>
                  <a:lnTo>
                    <a:pt x="7285" y="149"/>
                  </a:lnTo>
                  <a:lnTo>
                    <a:pt x="6948" y="217"/>
                  </a:lnTo>
                  <a:lnTo>
                    <a:pt x="6638" y="311"/>
                  </a:lnTo>
                  <a:lnTo>
                    <a:pt x="6341" y="406"/>
                  </a:lnTo>
                  <a:lnTo>
                    <a:pt x="6044" y="514"/>
                  </a:lnTo>
                  <a:lnTo>
                    <a:pt x="5774" y="635"/>
                  </a:lnTo>
                  <a:lnTo>
                    <a:pt x="5518" y="770"/>
                  </a:lnTo>
                  <a:lnTo>
                    <a:pt x="5289" y="905"/>
                  </a:lnTo>
                  <a:lnTo>
                    <a:pt x="5059" y="1040"/>
                  </a:lnTo>
                  <a:lnTo>
                    <a:pt x="4844" y="1188"/>
                  </a:lnTo>
                  <a:lnTo>
                    <a:pt x="4641" y="1337"/>
                  </a:lnTo>
                  <a:lnTo>
                    <a:pt x="4452" y="1485"/>
                  </a:lnTo>
                  <a:lnTo>
                    <a:pt x="4277" y="1647"/>
                  </a:lnTo>
                  <a:lnTo>
                    <a:pt x="4115" y="1795"/>
                  </a:lnTo>
                  <a:lnTo>
                    <a:pt x="3967" y="1944"/>
                  </a:lnTo>
                  <a:lnTo>
                    <a:pt x="3697" y="2240"/>
                  </a:lnTo>
                  <a:lnTo>
                    <a:pt x="3481" y="2524"/>
                  </a:lnTo>
                  <a:lnTo>
                    <a:pt x="3306" y="2767"/>
                  </a:lnTo>
                  <a:lnTo>
                    <a:pt x="3171" y="2982"/>
                  </a:lnTo>
                  <a:lnTo>
                    <a:pt x="3076" y="3144"/>
                  </a:lnTo>
                  <a:lnTo>
                    <a:pt x="3009" y="3279"/>
                  </a:lnTo>
                  <a:lnTo>
                    <a:pt x="2941" y="3279"/>
                  </a:lnTo>
                  <a:lnTo>
                    <a:pt x="2968" y="3063"/>
                  </a:lnTo>
                  <a:lnTo>
                    <a:pt x="2995" y="2834"/>
                  </a:lnTo>
                  <a:lnTo>
                    <a:pt x="3009" y="2605"/>
                  </a:lnTo>
                  <a:lnTo>
                    <a:pt x="3009" y="2375"/>
                  </a:lnTo>
                  <a:lnTo>
                    <a:pt x="3009" y="1364"/>
                  </a:lnTo>
                  <a:lnTo>
                    <a:pt x="3009" y="1256"/>
                  </a:lnTo>
                  <a:lnTo>
                    <a:pt x="2995" y="1161"/>
                  </a:lnTo>
                  <a:lnTo>
                    <a:pt x="2968" y="1067"/>
                  </a:lnTo>
                  <a:lnTo>
                    <a:pt x="2941" y="972"/>
                  </a:lnTo>
                  <a:lnTo>
                    <a:pt x="2901" y="891"/>
                  </a:lnTo>
                  <a:lnTo>
                    <a:pt x="2847" y="810"/>
                  </a:lnTo>
                  <a:lnTo>
                    <a:pt x="2793" y="743"/>
                  </a:lnTo>
                  <a:lnTo>
                    <a:pt x="2725" y="676"/>
                  </a:lnTo>
                  <a:lnTo>
                    <a:pt x="2658" y="622"/>
                  </a:lnTo>
                  <a:lnTo>
                    <a:pt x="2577" y="568"/>
                  </a:lnTo>
                  <a:lnTo>
                    <a:pt x="2483" y="514"/>
                  </a:lnTo>
                  <a:lnTo>
                    <a:pt x="2388" y="487"/>
                  </a:lnTo>
                  <a:lnTo>
                    <a:pt x="2280" y="460"/>
                  </a:lnTo>
                  <a:lnTo>
                    <a:pt x="2159" y="433"/>
                  </a:lnTo>
                  <a:lnTo>
                    <a:pt x="2037" y="419"/>
                  </a:lnTo>
                  <a:lnTo>
                    <a:pt x="985" y="419"/>
                  </a:lnTo>
                  <a:lnTo>
                    <a:pt x="850" y="433"/>
                  </a:lnTo>
                  <a:lnTo>
                    <a:pt x="742" y="460"/>
                  </a:lnTo>
                  <a:lnTo>
                    <a:pt x="634" y="487"/>
                  </a:lnTo>
                  <a:lnTo>
                    <a:pt x="527" y="527"/>
                  </a:lnTo>
                  <a:lnTo>
                    <a:pt x="432" y="568"/>
                  </a:lnTo>
                  <a:lnTo>
                    <a:pt x="351" y="635"/>
                  </a:lnTo>
                  <a:lnTo>
                    <a:pt x="284" y="689"/>
                  </a:lnTo>
                  <a:lnTo>
                    <a:pt x="216" y="770"/>
                  </a:lnTo>
                  <a:lnTo>
                    <a:pt x="162" y="851"/>
                  </a:lnTo>
                  <a:lnTo>
                    <a:pt x="108" y="945"/>
                  </a:lnTo>
                  <a:lnTo>
                    <a:pt x="68" y="1040"/>
                  </a:lnTo>
                  <a:lnTo>
                    <a:pt x="41" y="1148"/>
                  </a:lnTo>
                  <a:lnTo>
                    <a:pt x="27" y="1269"/>
                  </a:lnTo>
                  <a:lnTo>
                    <a:pt x="14" y="1391"/>
                  </a:lnTo>
                  <a:lnTo>
                    <a:pt x="0" y="1525"/>
                  </a:lnTo>
                  <a:lnTo>
                    <a:pt x="14" y="23164"/>
                  </a:lnTo>
                  <a:lnTo>
                    <a:pt x="14" y="23299"/>
                  </a:lnTo>
                  <a:lnTo>
                    <a:pt x="27" y="23421"/>
                  </a:lnTo>
                  <a:lnTo>
                    <a:pt x="54" y="23542"/>
                  </a:lnTo>
                  <a:lnTo>
                    <a:pt x="81" y="23650"/>
                  </a:lnTo>
                  <a:lnTo>
                    <a:pt x="122" y="23758"/>
                  </a:lnTo>
                  <a:lnTo>
                    <a:pt x="162" y="23839"/>
                  </a:lnTo>
                  <a:lnTo>
                    <a:pt x="230" y="23920"/>
                  </a:lnTo>
                  <a:lnTo>
                    <a:pt x="297" y="24001"/>
                  </a:lnTo>
                  <a:lnTo>
                    <a:pt x="365" y="24068"/>
                  </a:lnTo>
                  <a:lnTo>
                    <a:pt x="446" y="24122"/>
                  </a:lnTo>
                  <a:lnTo>
                    <a:pt x="540" y="24176"/>
                  </a:lnTo>
                  <a:lnTo>
                    <a:pt x="634" y="24203"/>
                  </a:lnTo>
                  <a:lnTo>
                    <a:pt x="742" y="24244"/>
                  </a:lnTo>
                  <a:lnTo>
                    <a:pt x="864" y="24257"/>
                  </a:lnTo>
                  <a:lnTo>
                    <a:pt x="985" y="24271"/>
                  </a:lnTo>
                  <a:lnTo>
                    <a:pt x="1134" y="24284"/>
                  </a:lnTo>
                  <a:lnTo>
                    <a:pt x="2172" y="24284"/>
                  </a:lnTo>
                  <a:lnTo>
                    <a:pt x="2307" y="24271"/>
                  </a:lnTo>
                  <a:lnTo>
                    <a:pt x="2429" y="24257"/>
                  </a:lnTo>
                  <a:lnTo>
                    <a:pt x="2537" y="24244"/>
                  </a:lnTo>
                  <a:lnTo>
                    <a:pt x="2645" y="24203"/>
                  </a:lnTo>
                  <a:lnTo>
                    <a:pt x="2739" y="24176"/>
                  </a:lnTo>
                  <a:lnTo>
                    <a:pt x="2833" y="24122"/>
                  </a:lnTo>
                  <a:lnTo>
                    <a:pt x="2914" y="24068"/>
                  </a:lnTo>
                  <a:lnTo>
                    <a:pt x="2982" y="24001"/>
                  </a:lnTo>
                  <a:lnTo>
                    <a:pt x="3049" y="23920"/>
                  </a:lnTo>
                  <a:lnTo>
                    <a:pt x="3103" y="23839"/>
                  </a:lnTo>
                  <a:lnTo>
                    <a:pt x="3144" y="23758"/>
                  </a:lnTo>
                  <a:lnTo>
                    <a:pt x="3184" y="23650"/>
                  </a:lnTo>
                  <a:lnTo>
                    <a:pt x="3211" y="23542"/>
                  </a:lnTo>
                  <a:lnTo>
                    <a:pt x="3238" y="23421"/>
                  </a:lnTo>
                  <a:lnTo>
                    <a:pt x="3252" y="23299"/>
                  </a:lnTo>
                  <a:lnTo>
                    <a:pt x="3252" y="23164"/>
                  </a:lnTo>
                  <a:lnTo>
                    <a:pt x="3252" y="16379"/>
                  </a:lnTo>
                  <a:lnTo>
                    <a:pt x="3252" y="16001"/>
                  </a:lnTo>
                  <a:lnTo>
                    <a:pt x="3238" y="15623"/>
                  </a:lnTo>
                  <a:lnTo>
                    <a:pt x="3198" y="15259"/>
                  </a:lnTo>
                  <a:lnTo>
                    <a:pt x="3157" y="14881"/>
                  </a:lnTo>
                  <a:lnTo>
                    <a:pt x="3225" y="14881"/>
                  </a:lnTo>
                  <a:lnTo>
                    <a:pt x="3427" y="15232"/>
                  </a:lnTo>
                  <a:lnTo>
                    <a:pt x="3656" y="15569"/>
                  </a:lnTo>
                  <a:lnTo>
                    <a:pt x="3913" y="15879"/>
                  </a:lnTo>
                  <a:lnTo>
                    <a:pt x="4182" y="16176"/>
                  </a:lnTo>
                  <a:lnTo>
                    <a:pt x="4466" y="16446"/>
                  </a:lnTo>
                  <a:lnTo>
                    <a:pt x="4776" y="16702"/>
                  </a:lnTo>
                  <a:lnTo>
                    <a:pt x="5100" y="16932"/>
                  </a:lnTo>
                  <a:lnTo>
                    <a:pt x="5451" y="17148"/>
                  </a:lnTo>
                  <a:lnTo>
                    <a:pt x="5801" y="17336"/>
                  </a:lnTo>
                  <a:lnTo>
                    <a:pt x="6179" y="17498"/>
                  </a:lnTo>
                  <a:lnTo>
                    <a:pt x="6543" y="17633"/>
                  </a:lnTo>
                  <a:lnTo>
                    <a:pt x="6935" y="17741"/>
                  </a:lnTo>
                  <a:lnTo>
                    <a:pt x="7326" y="17822"/>
                  </a:lnTo>
                  <a:lnTo>
                    <a:pt x="7717" y="17890"/>
                  </a:lnTo>
                  <a:lnTo>
                    <a:pt x="8122" y="17917"/>
                  </a:lnTo>
                  <a:lnTo>
                    <a:pt x="8526" y="17917"/>
                  </a:lnTo>
                  <a:lnTo>
                    <a:pt x="8945" y="17903"/>
                  </a:lnTo>
                  <a:lnTo>
                    <a:pt x="9349" y="17876"/>
                  </a:lnTo>
                  <a:lnTo>
                    <a:pt x="9754" y="17822"/>
                  </a:lnTo>
                  <a:lnTo>
                    <a:pt x="10145" y="17755"/>
                  </a:lnTo>
                  <a:lnTo>
                    <a:pt x="10523" y="17660"/>
                  </a:lnTo>
                  <a:lnTo>
                    <a:pt x="10901" y="17552"/>
                  </a:lnTo>
                  <a:lnTo>
                    <a:pt x="11265" y="17431"/>
                  </a:lnTo>
                  <a:lnTo>
                    <a:pt x="11616" y="17282"/>
                  </a:lnTo>
                  <a:lnTo>
                    <a:pt x="11967" y="17121"/>
                  </a:lnTo>
                  <a:lnTo>
                    <a:pt x="12304" y="16932"/>
                  </a:lnTo>
                  <a:lnTo>
                    <a:pt x="12628" y="16729"/>
                  </a:lnTo>
                  <a:lnTo>
                    <a:pt x="12938" y="16514"/>
                  </a:lnTo>
                  <a:lnTo>
                    <a:pt x="13235" y="16284"/>
                  </a:lnTo>
                  <a:lnTo>
                    <a:pt x="13531" y="16028"/>
                  </a:lnTo>
                  <a:lnTo>
                    <a:pt x="13801" y="15772"/>
                  </a:lnTo>
                  <a:lnTo>
                    <a:pt x="14071" y="15475"/>
                  </a:lnTo>
                  <a:lnTo>
                    <a:pt x="14327" y="15178"/>
                  </a:lnTo>
                  <a:lnTo>
                    <a:pt x="14557" y="14868"/>
                  </a:lnTo>
                  <a:lnTo>
                    <a:pt x="14786" y="14530"/>
                  </a:lnTo>
                  <a:lnTo>
                    <a:pt x="15002" y="14193"/>
                  </a:lnTo>
                  <a:lnTo>
                    <a:pt x="15191" y="13829"/>
                  </a:lnTo>
                  <a:lnTo>
                    <a:pt x="15366" y="13451"/>
                  </a:lnTo>
                  <a:lnTo>
                    <a:pt x="15542" y="13060"/>
                  </a:lnTo>
                  <a:lnTo>
                    <a:pt x="15690" y="12655"/>
                  </a:lnTo>
                  <a:lnTo>
                    <a:pt x="15825" y="12237"/>
                  </a:lnTo>
                  <a:lnTo>
                    <a:pt x="15933" y="11805"/>
                  </a:lnTo>
                  <a:lnTo>
                    <a:pt x="16041" y="11374"/>
                  </a:lnTo>
                  <a:lnTo>
                    <a:pt x="16122" y="10915"/>
                  </a:lnTo>
                  <a:lnTo>
                    <a:pt x="16189" y="10443"/>
                  </a:lnTo>
                  <a:lnTo>
                    <a:pt x="16230" y="9957"/>
                  </a:lnTo>
                  <a:lnTo>
                    <a:pt x="16257" y="9471"/>
                  </a:lnTo>
                  <a:lnTo>
                    <a:pt x="16270" y="8959"/>
                  </a:lnTo>
                  <a:lnTo>
                    <a:pt x="16257" y="8473"/>
                  </a:lnTo>
                  <a:lnTo>
                    <a:pt x="16230" y="7987"/>
                  </a:lnTo>
                  <a:lnTo>
                    <a:pt x="16189" y="7515"/>
                  </a:lnTo>
                  <a:lnTo>
                    <a:pt x="16135" y="7057"/>
                  </a:lnTo>
                  <a:lnTo>
                    <a:pt x="16054" y="6598"/>
                  </a:lnTo>
                  <a:lnTo>
                    <a:pt x="15973" y="6166"/>
                  </a:lnTo>
                  <a:lnTo>
                    <a:pt x="15865" y="5734"/>
                  </a:lnTo>
                  <a:lnTo>
                    <a:pt x="15744" y="5316"/>
                  </a:lnTo>
                  <a:lnTo>
                    <a:pt x="15609" y="4925"/>
                  </a:lnTo>
                  <a:lnTo>
                    <a:pt x="15447" y="4534"/>
                  </a:lnTo>
                  <a:lnTo>
                    <a:pt x="15285" y="4156"/>
                  </a:lnTo>
                  <a:lnTo>
                    <a:pt x="15110" y="3792"/>
                  </a:lnTo>
                  <a:lnTo>
                    <a:pt x="14908" y="3441"/>
                  </a:lnTo>
                  <a:lnTo>
                    <a:pt x="14705" y="3117"/>
                  </a:lnTo>
                  <a:lnTo>
                    <a:pt x="14476" y="2794"/>
                  </a:lnTo>
                  <a:lnTo>
                    <a:pt x="14233" y="2497"/>
                  </a:lnTo>
                  <a:lnTo>
                    <a:pt x="13990" y="2200"/>
                  </a:lnTo>
                  <a:lnTo>
                    <a:pt x="13720" y="1930"/>
                  </a:lnTo>
                  <a:lnTo>
                    <a:pt x="13451" y="1674"/>
                  </a:lnTo>
                  <a:lnTo>
                    <a:pt x="13154" y="1444"/>
                  </a:lnTo>
                  <a:lnTo>
                    <a:pt x="12857" y="1215"/>
                  </a:lnTo>
                  <a:lnTo>
                    <a:pt x="12547" y="1013"/>
                  </a:lnTo>
                  <a:lnTo>
                    <a:pt x="12209" y="824"/>
                  </a:lnTo>
                  <a:lnTo>
                    <a:pt x="11872" y="662"/>
                  </a:lnTo>
                  <a:lnTo>
                    <a:pt x="11521" y="500"/>
                  </a:lnTo>
                  <a:lnTo>
                    <a:pt x="11157" y="379"/>
                  </a:lnTo>
                  <a:lnTo>
                    <a:pt x="10793" y="257"/>
                  </a:lnTo>
                  <a:lnTo>
                    <a:pt x="10402" y="176"/>
                  </a:lnTo>
                  <a:lnTo>
                    <a:pt x="10010" y="95"/>
                  </a:lnTo>
                  <a:lnTo>
                    <a:pt x="9606" y="41"/>
                  </a:lnTo>
                  <a:lnTo>
                    <a:pt x="9188" y="14"/>
                  </a:lnTo>
                  <a:lnTo>
                    <a:pt x="8769"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1" name="Google Shape;2211;p185"/>
            <p:cNvSpPr/>
            <p:nvPr/>
          </p:nvSpPr>
          <p:spPr>
            <a:xfrm>
              <a:off x="686229" y="563758"/>
              <a:ext cx="71326" cy="168129"/>
            </a:xfrm>
            <a:custGeom>
              <a:rect b="b" l="l" r="r" t="t"/>
              <a:pathLst>
                <a:path extrusionOk="0" h="24027" w="9903">
                  <a:moveTo>
                    <a:pt x="8378" y="0"/>
                  </a:moveTo>
                  <a:lnTo>
                    <a:pt x="8028" y="13"/>
                  </a:lnTo>
                  <a:lnTo>
                    <a:pt x="7609" y="54"/>
                  </a:lnTo>
                  <a:lnTo>
                    <a:pt x="7164" y="121"/>
                  </a:lnTo>
                  <a:lnTo>
                    <a:pt x="6921" y="162"/>
                  </a:lnTo>
                  <a:lnTo>
                    <a:pt x="6678" y="229"/>
                  </a:lnTo>
                  <a:lnTo>
                    <a:pt x="6422" y="297"/>
                  </a:lnTo>
                  <a:lnTo>
                    <a:pt x="6166" y="364"/>
                  </a:lnTo>
                  <a:lnTo>
                    <a:pt x="5910" y="459"/>
                  </a:lnTo>
                  <a:lnTo>
                    <a:pt x="5653" y="567"/>
                  </a:lnTo>
                  <a:lnTo>
                    <a:pt x="5397" y="688"/>
                  </a:lnTo>
                  <a:lnTo>
                    <a:pt x="5127" y="809"/>
                  </a:lnTo>
                  <a:lnTo>
                    <a:pt x="4884" y="958"/>
                  </a:lnTo>
                  <a:lnTo>
                    <a:pt x="4628" y="1120"/>
                  </a:lnTo>
                  <a:lnTo>
                    <a:pt x="4385" y="1295"/>
                  </a:lnTo>
                  <a:lnTo>
                    <a:pt x="4142" y="1484"/>
                  </a:lnTo>
                  <a:lnTo>
                    <a:pt x="3913" y="1700"/>
                  </a:lnTo>
                  <a:lnTo>
                    <a:pt x="3684" y="1929"/>
                  </a:lnTo>
                  <a:lnTo>
                    <a:pt x="3481" y="2172"/>
                  </a:lnTo>
                  <a:lnTo>
                    <a:pt x="3279" y="2428"/>
                  </a:lnTo>
                  <a:lnTo>
                    <a:pt x="3090" y="2725"/>
                  </a:lnTo>
                  <a:lnTo>
                    <a:pt x="2915" y="3022"/>
                  </a:lnTo>
                  <a:lnTo>
                    <a:pt x="2753" y="3346"/>
                  </a:lnTo>
                  <a:lnTo>
                    <a:pt x="2618" y="3696"/>
                  </a:lnTo>
                  <a:lnTo>
                    <a:pt x="2496" y="4074"/>
                  </a:lnTo>
                  <a:lnTo>
                    <a:pt x="2388" y="4465"/>
                  </a:lnTo>
                  <a:lnTo>
                    <a:pt x="2308" y="4884"/>
                  </a:lnTo>
                  <a:lnTo>
                    <a:pt x="2254" y="5329"/>
                  </a:lnTo>
                  <a:lnTo>
                    <a:pt x="2213" y="5801"/>
                  </a:lnTo>
                  <a:lnTo>
                    <a:pt x="2200" y="6287"/>
                  </a:lnTo>
                  <a:lnTo>
                    <a:pt x="2200" y="7096"/>
                  </a:lnTo>
                  <a:lnTo>
                    <a:pt x="891" y="7096"/>
                  </a:lnTo>
                  <a:lnTo>
                    <a:pt x="783" y="7123"/>
                  </a:lnTo>
                  <a:lnTo>
                    <a:pt x="675" y="7150"/>
                  </a:lnTo>
                  <a:lnTo>
                    <a:pt x="567" y="7191"/>
                  </a:lnTo>
                  <a:lnTo>
                    <a:pt x="473" y="7244"/>
                  </a:lnTo>
                  <a:lnTo>
                    <a:pt x="378" y="7312"/>
                  </a:lnTo>
                  <a:lnTo>
                    <a:pt x="297" y="7393"/>
                  </a:lnTo>
                  <a:lnTo>
                    <a:pt x="216" y="7474"/>
                  </a:lnTo>
                  <a:lnTo>
                    <a:pt x="149" y="7568"/>
                  </a:lnTo>
                  <a:lnTo>
                    <a:pt x="95" y="7663"/>
                  </a:lnTo>
                  <a:lnTo>
                    <a:pt x="55" y="7771"/>
                  </a:lnTo>
                  <a:lnTo>
                    <a:pt x="28" y="7879"/>
                  </a:lnTo>
                  <a:lnTo>
                    <a:pt x="1" y="7986"/>
                  </a:lnTo>
                  <a:lnTo>
                    <a:pt x="1" y="8108"/>
                  </a:lnTo>
                  <a:lnTo>
                    <a:pt x="1" y="8216"/>
                  </a:lnTo>
                  <a:lnTo>
                    <a:pt x="1" y="8647"/>
                  </a:lnTo>
                  <a:lnTo>
                    <a:pt x="1" y="8769"/>
                  </a:lnTo>
                  <a:lnTo>
                    <a:pt x="1" y="8877"/>
                  </a:lnTo>
                  <a:lnTo>
                    <a:pt x="14" y="8985"/>
                  </a:lnTo>
                  <a:lnTo>
                    <a:pt x="55" y="9093"/>
                  </a:lnTo>
                  <a:lnTo>
                    <a:pt x="95" y="9201"/>
                  </a:lnTo>
                  <a:lnTo>
                    <a:pt x="149" y="9309"/>
                  </a:lnTo>
                  <a:lnTo>
                    <a:pt x="216" y="9389"/>
                  </a:lnTo>
                  <a:lnTo>
                    <a:pt x="297" y="9484"/>
                  </a:lnTo>
                  <a:lnTo>
                    <a:pt x="378" y="9551"/>
                  </a:lnTo>
                  <a:lnTo>
                    <a:pt x="473" y="9619"/>
                  </a:lnTo>
                  <a:lnTo>
                    <a:pt x="567" y="9673"/>
                  </a:lnTo>
                  <a:lnTo>
                    <a:pt x="675" y="9713"/>
                  </a:lnTo>
                  <a:lnTo>
                    <a:pt x="783" y="9754"/>
                  </a:lnTo>
                  <a:lnTo>
                    <a:pt x="891" y="9767"/>
                  </a:lnTo>
                  <a:lnTo>
                    <a:pt x="999" y="9781"/>
                  </a:lnTo>
                  <a:lnTo>
                    <a:pt x="1120" y="9767"/>
                  </a:lnTo>
                  <a:lnTo>
                    <a:pt x="2186" y="9767"/>
                  </a:lnTo>
                  <a:lnTo>
                    <a:pt x="2200" y="22921"/>
                  </a:lnTo>
                  <a:lnTo>
                    <a:pt x="2200" y="23055"/>
                  </a:lnTo>
                  <a:lnTo>
                    <a:pt x="2213" y="23177"/>
                  </a:lnTo>
                  <a:lnTo>
                    <a:pt x="2240" y="23298"/>
                  </a:lnTo>
                  <a:lnTo>
                    <a:pt x="2267" y="23406"/>
                  </a:lnTo>
                  <a:lnTo>
                    <a:pt x="2308" y="23501"/>
                  </a:lnTo>
                  <a:lnTo>
                    <a:pt x="2361" y="23595"/>
                  </a:lnTo>
                  <a:lnTo>
                    <a:pt x="2415" y="23676"/>
                  </a:lnTo>
                  <a:lnTo>
                    <a:pt x="2483" y="23757"/>
                  </a:lnTo>
                  <a:lnTo>
                    <a:pt x="2564" y="23824"/>
                  </a:lnTo>
                  <a:lnTo>
                    <a:pt x="2645" y="23878"/>
                  </a:lnTo>
                  <a:lnTo>
                    <a:pt x="2739" y="23919"/>
                  </a:lnTo>
                  <a:lnTo>
                    <a:pt x="2834" y="23959"/>
                  </a:lnTo>
                  <a:lnTo>
                    <a:pt x="2942" y="24000"/>
                  </a:lnTo>
                  <a:lnTo>
                    <a:pt x="3063" y="24013"/>
                  </a:lnTo>
                  <a:lnTo>
                    <a:pt x="3184" y="24027"/>
                  </a:lnTo>
                  <a:lnTo>
                    <a:pt x="4493" y="24027"/>
                  </a:lnTo>
                  <a:lnTo>
                    <a:pt x="4614" y="24013"/>
                  </a:lnTo>
                  <a:lnTo>
                    <a:pt x="4736" y="24000"/>
                  </a:lnTo>
                  <a:lnTo>
                    <a:pt x="4844" y="23959"/>
                  </a:lnTo>
                  <a:lnTo>
                    <a:pt x="4952" y="23919"/>
                  </a:lnTo>
                  <a:lnTo>
                    <a:pt x="5033" y="23878"/>
                  </a:lnTo>
                  <a:lnTo>
                    <a:pt x="5114" y="23824"/>
                  </a:lnTo>
                  <a:lnTo>
                    <a:pt x="5194" y="23757"/>
                  </a:lnTo>
                  <a:lnTo>
                    <a:pt x="5262" y="23676"/>
                  </a:lnTo>
                  <a:lnTo>
                    <a:pt x="5316" y="23595"/>
                  </a:lnTo>
                  <a:lnTo>
                    <a:pt x="5370" y="23501"/>
                  </a:lnTo>
                  <a:lnTo>
                    <a:pt x="5397" y="23406"/>
                  </a:lnTo>
                  <a:lnTo>
                    <a:pt x="5437" y="23298"/>
                  </a:lnTo>
                  <a:lnTo>
                    <a:pt x="5451" y="23177"/>
                  </a:lnTo>
                  <a:lnTo>
                    <a:pt x="5464" y="23055"/>
                  </a:lnTo>
                  <a:lnTo>
                    <a:pt x="5478" y="22921"/>
                  </a:lnTo>
                  <a:lnTo>
                    <a:pt x="5478" y="9767"/>
                  </a:lnTo>
                  <a:lnTo>
                    <a:pt x="8419" y="9767"/>
                  </a:lnTo>
                  <a:lnTo>
                    <a:pt x="8527" y="9781"/>
                  </a:lnTo>
                  <a:lnTo>
                    <a:pt x="8635" y="9767"/>
                  </a:lnTo>
                  <a:lnTo>
                    <a:pt x="8756" y="9754"/>
                  </a:lnTo>
                  <a:lnTo>
                    <a:pt x="8864" y="9713"/>
                  </a:lnTo>
                  <a:lnTo>
                    <a:pt x="8958" y="9673"/>
                  </a:lnTo>
                  <a:lnTo>
                    <a:pt x="9066" y="9619"/>
                  </a:lnTo>
                  <a:lnTo>
                    <a:pt x="9147" y="9551"/>
                  </a:lnTo>
                  <a:lnTo>
                    <a:pt x="9242" y="9484"/>
                  </a:lnTo>
                  <a:lnTo>
                    <a:pt x="9309" y="9389"/>
                  </a:lnTo>
                  <a:lnTo>
                    <a:pt x="9377" y="9309"/>
                  </a:lnTo>
                  <a:lnTo>
                    <a:pt x="9431" y="9201"/>
                  </a:lnTo>
                  <a:lnTo>
                    <a:pt x="9485" y="9093"/>
                  </a:lnTo>
                  <a:lnTo>
                    <a:pt x="9511" y="8985"/>
                  </a:lnTo>
                  <a:lnTo>
                    <a:pt x="9525" y="8877"/>
                  </a:lnTo>
                  <a:lnTo>
                    <a:pt x="9538" y="8769"/>
                  </a:lnTo>
                  <a:lnTo>
                    <a:pt x="9525" y="8647"/>
                  </a:lnTo>
                  <a:lnTo>
                    <a:pt x="9525" y="8216"/>
                  </a:lnTo>
                  <a:lnTo>
                    <a:pt x="9538" y="8108"/>
                  </a:lnTo>
                  <a:lnTo>
                    <a:pt x="9525" y="7986"/>
                  </a:lnTo>
                  <a:lnTo>
                    <a:pt x="9511" y="7879"/>
                  </a:lnTo>
                  <a:lnTo>
                    <a:pt x="9471" y="7771"/>
                  </a:lnTo>
                  <a:lnTo>
                    <a:pt x="9431" y="7663"/>
                  </a:lnTo>
                  <a:lnTo>
                    <a:pt x="9377" y="7568"/>
                  </a:lnTo>
                  <a:lnTo>
                    <a:pt x="9309" y="7474"/>
                  </a:lnTo>
                  <a:lnTo>
                    <a:pt x="9242" y="7393"/>
                  </a:lnTo>
                  <a:lnTo>
                    <a:pt x="9147" y="7312"/>
                  </a:lnTo>
                  <a:lnTo>
                    <a:pt x="9066" y="7244"/>
                  </a:lnTo>
                  <a:lnTo>
                    <a:pt x="8958" y="7191"/>
                  </a:lnTo>
                  <a:lnTo>
                    <a:pt x="8864" y="7150"/>
                  </a:lnTo>
                  <a:lnTo>
                    <a:pt x="8743" y="7123"/>
                  </a:lnTo>
                  <a:lnTo>
                    <a:pt x="8635" y="7096"/>
                  </a:lnTo>
                  <a:lnTo>
                    <a:pt x="5478" y="7096"/>
                  </a:lnTo>
                  <a:lnTo>
                    <a:pt x="5478" y="6422"/>
                  </a:lnTo>
                  <a:lnTo>
                    <a:pt x="5478" y="6138"/>
                  </a:lnTo>
                  <a:lnTo>
                    <a:pt x="5491" y="5855"/>
                  </a:lnTo>
                  <a:lnTo>
                    <a:pt x="5518" y="5599"/>
                  </a:lnTo>
                  <a:lnTo>
                    <a:pt x="5559" y="5356"/>
                  </a:lnTo>
                  <a:lnTo>
                    <a:pt x="5613" y="5140"/>
                  </a:lnTo>
                  <a:lnTo>
                    <a:pt x="5667" y="4924"/>
                  </a:lnTo>
                  <a:lnTo>
                    <a:pt x="5734" y="4722"/>
                  </a:lnTo>
                  <a:lnTo>
                    <a:pt x="5802" y="4533"/>
                  </a:lnTo>
                  <a:lnTo>
                    <a:pt x="5883" y="4371"/>
                  </a:lnTo>
                  <a:lnTo>
                    <a:pt x="5977" y="4209"/>
                  </a:lnTo>
                  <a:lnTo>
                    <a:pt x="6071" y="4061"/>
                  </a:lnTo>
                  <a:lnTo>
                    <a:pt x="6166" y="3926"/>
                  </a:lnTo>
                  <a:lnTo>
                    <a:pt x="6274" y="3791"/>
                  </a:lnTo>
                  <a:lnTo>
                    <a:pt x="6382" y="3683"/>
                  </a:lnTo>
                  <a:lnTo>
                    <a:pt x="6503" y="3575"/>
                  </a:lnTo>
                  <a:lnTo>
                    <a:pt x="6625" y="3481"/>
                  </a:lnTo>
                  <a:lnTo>
                    <a:pt x="6746" y="3400"/>
                  </a:lnTo>
                  <a:lnTo>
                    <a:pt x="6881" y="3319"/>
                  </a:lnTo>
                  <a:lnTo>
                    <a:pt x="7137" y="3184"/>
                  </a:lnTo>
                  <a:lnTo>
                    <a:pt x="7407" y="3089"/>
                  </a:lnTo>
                  <a:lnTo>
                    <a:pt x="7677" y="3008"/>
                  </a:lnTo>
                  <a:lnTo>
                    <a:pt x="7960" y="2954"/>
                  </a:lnTo>
                  <a:lnTo>
                    <a:pt x="8216" y="2914"/>
                  </a:lnTo>
                  <a:lnTo>
                    <a:pt x="8473" y="2887"/>
                  </a:lnTo>
                  <a:lnTo>
                    <a:pt x="8716" y="2874"/>
                  </a:lnTo>
                  <a:lnTo>
                    <a:pt x="8999" y="2833"/>
                  </a:lnTo>
                  <a:lnTo>
                    <a:pt x="9120" y="2806"/>
                  </a:lnTo>
                  <a:lnTo>
                    <a:pt x="9228" y="2779"/>
                  </a:lnTo>
                  <a:lnTo>
                    <a:pt x="9336" y="2739"/>
                  </a:lnTo>
                  <a:lnTo>
                    <a:pt x="9431" y="2685"/>
                  </a:lnTo>
                  <a:lnTo>
                    <a:pt x="9525" y="2631"/>
                  </a:lnTo>
                  <a:lnTo>
                    <a:pt x="9606" y="2577"/>
                  </a:lnTo>
                  <a:lnTo>
                    <a:pt x="9673" y="2496"/>
                  </a:lnTo>
                  <a:lnTo>
                    <a:pt x="9727" y="2415"/>
                  </a:lnTo>
                  <a:lnTo>
                    <a:pt x="9781" y="2334"/>
                  </a:lnTo>
                  <a:lnTo>
                    <a:pt x="9822" y="2239"/>
                  </a:lnTo>
                  <a:lnTo>
                    <a:pt x="9862" y="2132"/>
                  </a:lnTo>
                  <a:lnTo>
                    <a:pt x="9876" y="2024"/>
                  </a:lnTo>
                  <a:lnTo>
                    <a:pt x="9889" y="1889"/>
                  </a:lnTo>
                  <a:lnTo>
                    <a:pt x="9903" y="1754"/>
                  </a:lnTo>
                  <a:lnTo>
                    <a:pt x="9903" y="1120"/>
                  </a:lnTo>
                  <a:lnTo>
                    <a:pt x="9889" y="985"/>
                  </a:lnTo>
                  <a:lnTo>
                    <a:pt x="9876" y="863"/>
                  </a:lnTo>
                  <a:lnTo>
                    <a:pt x="9862" y="755"/>
                  </a:lnTo>
                  <a:lnTo>
                    <a:pt x="9835" y="648"/>
                  </a:lnTo>
                  <a:lnTo>
                    <a:pt x="9795" y="540"/>
                  </a:lnTo>
                  <a:lnTo>
                    <a:pt x="9741" y="459"/>
                  </a:lnTo>
                  <a:lnTo>
                    <a:pt x="9687" y="364"/>
                  </a:lnTo>
                  <a:lnTo>
                    <a:pt x="9619" y="297"/>
                  </a:lnTo>
                  <a:lnTo>
                    <a:pt x="9552" y="229"/>
                  </a:lnTo>
                  <a:lnTo>
                    <a:pt x="9471" y="162"/>
                  </a:lnTo>
                  <a:lnTo>
                    <a:pt x="9377" y="121"/>
                  </a:lnTo>
                  <a:lnTo>
                    <a:pt x="9269" y="81"/>
                  </a:lnTo>
                  <a:lnTo>
                    <a:pt x="9161" y="40"/>
                  </a:lnTo>
                  <a:lnTo>
                    <a:pt x="9053" y="27"/>
                  </a:lnTo>
                  <a:lnTo>
                    <a:pt x="8918"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2" name="Google Shape;2212;p185"/>
            <p:cNvSpPr/>
            <p:nvPr/>
          </p:nvSpPr>
          <p:spPr>
            <a:xfrm>
              <a:off x="758521" y="609445"/>
              <a:ext cx="132641" cy="125276"/>
            </a:xfrm>
            <a:custGeom>
              <a:rect b="b" l="l" r="r" t="t"/>
              <a:pathLst>
                <a:path extrusionOk="0" h="17903" w="18416">
                  <a:moveTo>
                    <a:pt x="9201" y="2834"/>
                  </a:moveTo>
                  <a:lnTo>
                    <a:pt x="9498" y="2847"/>
                  </a:lnTo>
                  <a:lnTo>
                    <a:pt x="9795" y="2860"/>
                  </a:lnTo>
                  <a:lnTo>
                    <a:pt x="10092" y="2901"/>
                  </a:lnTo>
                  <a:lnTo>
                    <a:pt x="10375" y="2955"/>
                  </a:lnTo>
                  <a:lnTo>
                    <a:pt x="10658" y="3009"/>
                  </a:lnTo>
                  <a:lnTo>
                    <a:pt x="10942" y="3090"/>
                  </a:lnTo>
                  <a:lnTo>
                    <a:pt x="11211" y="3184"/>
                  </a:lnTo>
                  <a:lnTo>
                    <a:pt x="11481" y="3279"/>
                  </a:lnTo>
                  <a:lnTo>
                    <a:pt x="11737" y="3400"/>
                  </a:lnTo>
                  <a:lnTo>
                    <a:pt x="11994" y="3522"/>
                  </a:lnTo>
                  <a:lnTo>
                    <a:pt x="12237" y="3670"/>
                  </a:lnTo>
                  <a:lnTo>
                    <a:pt x="12479" y="3818"/>
                  </a:lnTo>
                  <a:lnTo>
                    <a:pt x="12709" y="3980"/>
                  </a:lnTo>
                  <a:lnTo>
                    <a:pt x="12938" y="4156"/>
                  </a:lnTo>
                  <a:lnTo>
                    <a:pt x="13154" y="4344"/>
                  </a:lnTo>
                  <a:lnTo>
                    <a:pt x="13356" y="4533"/>
                  </a:lnTo>
                  <a:lnTo>
                    <a:pt x="13545" y="4736"/>
                  </a:lnTo>
                  <a:lnTo>
                    <a:pt x="13734" y="4952"/>
                  </a:lnTo>
                  <a:lnTo>
                    <a:pt x="13909" y="5181"/>
                  </a:lnTo>
                  <a:lnTo>
                    <a:pt x="14071" y="5424"/>
                  </a:lnTo>
                  <a:lnTo>
                    <a:pt x="14220" y="5667"/>
                  </a:lnTo>
                  <a:lnTo>
                    <a:pt x="14368" y="5923"/>
                  </a:lnTo>
                  <a:lnTo>
                    <a:pt x="14490" y="6179"/>
                  </a:lnTo>
                  <a:lnTo>
                    <a:pt x="14611" y="6462"/>
                  </a:lnTo>
                  <a:lnTo>
                    <a:pt x="14719" y="6732"/>
                  </a:lnTo>
                  <a:lnTo>
                    <a:pt x="14813" y="7029"/>
                  </a:lnTo>
                  <a:lnTo>
                    <a:pt x="14894" y="7326"/>
                  </a:lnTo>
                  <a:lnTo>
                    <a:pt x="14962" y="7623"/>
                  </a:lnTo>
                  <a:lnTo>
                    <a:pt x="15002" y="7946"/>
                  </a:lnTo>
                  <a:lnTo>
                    <a:pt x="15043" y="8257"/>
                  </a:lnTo>
                  <a:lnTo>
                    <a:pt x="15070" y="8581"/>
                  </a:lnTo>
                  <a:lnTo>
                    <a:pt x="15070" y="8918"/>
                  </a:lnTo>
                  <a:lnTo>
                    <a:pt x="15070" y="9255"/>
                  </a:lnTo>
                  <a:lnTo>
                    <a:pt x="15043" y="9579"/>
                  </a:lnTo>
                  <a:lnTo>
                    <a:pt x="15002" y="9903"/>
                  </a:lnTo>
                  <a:lnTo>
                    <a:pt x="14962" y="10213"/>
                  </a:lnTo>
                  <a:lnTo>
                    <a:pt x="14894" y="10523"/>
                  </a:lnTo>
                  <a:lnTo>
                    <a:pt x="14813" y="10820"/>
                  </a:lnTo>
                  <a:lnTo>
                    <a:pt x="14719" y="11103"/>
                  </a:lnTo>
                  <a:lnTo>
                    <a:pt x="14611" y="11387"/>
                  </a:lnTo>
                  <a:lnTo>
                    <a:pt x="14490" y="11670"/>
                  </a:lnTo>
                  <a:lnTo>
                    <a:pt x="14368" y="11940"/>
                  </a:lnTo>
                  <a:lnTo>
                    <a:pt x="14220" y="12196"/>
                  </a:lnTo>
                  <a:lnTo>
                    <a:pt x="14071" y="12439"/>
                  </a:lnTo>
                  <a:lnTo>
                    <a:pt x="13909" y="12682"/>
                  </a:lnTo>
                  <a:lnTo>
                    <a:pt x="13734" y="12911"/>
                  </a:lnTo>
                  <a:lnTo>
                    <a:pt x="13545" y="13127"/>
                  </a:lnTo>
                  <a:lnTo>
                    <a:pt x="13356" y="13343"/>
                  </a:lnTo>
                  <a:lnTo>
                    <a:pt x="13154" y="13532"/>
                  </a:lnTo>
                  <a:lnTo>
                    <a:pt x="12938" y="13720"/>
                  </a:lnTo>
                  <a:lnTo>
                    <a:pt x="12709" y="13896"/>
                  </a:lnTo>
                  <a:lnTo>
                    <a:pt x="12479" y="14071"/>
                  </a:lnTo>
                  <a:lnTo>
                    <a:pt x="12237" y="14220"/>
                  </a:lnTo>
                  <a:lnTo>
                    <a:pt x="11994" y="14368"/>
                  </a:lnTo>
                  <a:lnTo>
                    <a:pt x="11737" y="14489"/>
                  </a:lnTo>
                  <a:lnTo>
                    <a:pt x="11481" y="14611"/>
                  </a:lnTo>
                  <a:lnTo>
                    <a:pt x="11211" y="14719"/>
                  </a:lnTo>
                  <a:lnTo>
                    <a:pt x="10942" y="14813"/>
                  </a:lnTo>
                  <a:lnTo>
                    <a:pt x="10658" y="14881"/>
                  </a:lnTo>
                  <a:lnTo>
                    <a:pt x="10375" y="14948"/>
                  </a:lnTo>
                  <a:lnTo>
                    <a:pt x="10092" y="15002"/>
                  </a:lnTo>
                  <a:lnTo>
                    <a:pt x="9795" y="15043"/>
                  </a:lnTo>
                  <a:lnTo>
                    <a:pt x="9498" y="15056"/>
                  </a:lnTo>
                  <a:lnTo>
                    <a:pt x="9201" y="15070"/>
                  </a:lnTo>
                  <a:lnTo>
                    <a:pt x="8891" y="15056"/>
                  </a:lnTo>
                  <a:lnTo>
                    <a:pt x="8594" y="15043"/>
                  </a:lnTo>
                  <a:lnTo>
                    <a:pt x="8311" y="15002"/>
                  </a:lnTo>
                  <a:lnTo>
                    <a:pt x="8014" y="14948"/>
                  </a:lnTo>
                  <a:lnTo>
                    <a:pt x="7744" y="14881"/>
                  </a:lnTo>
                  <a:lnTo>
                    <a:pt x="7461" y="14800"/>
                  </a:lnTo>
                  <a:lnTo>
                    <a:pt x="7191" y="14719"/>
                  </a:lnTo>
                  <a:lnTo>
                    <a:pt x="6921" y="14611"/>
                  </a:lnTo>
                  <a:lnTo>
                    <a:pt x="6665" y="14489"/>
                  </a:lnTo>
                  <a:lnTo>
                    <a:pt x="6409" y="14355"/>
                  </a:lnTo>
                  <a:lnTo>
                    <a:pt x="6166" y="14206"/>
                  </a:lnTo>
                  <a:lnTo>
                    <a:pt x="5923" y="14058"/>
                  </a:lnTo>
                  <a:lnTo>
                    <a:pt x="5694" y="13896"/>
                  </a:lnTo>
                  <a:lnTo>
                    <a:pt x="5464" y="13707"/>
                  </a:lnTo>
                  <a:lnTo>
                    <a:pt x="5262" y="13518"/>
                  </a:lnTo>
                  <a:lnTo>
                    <a:pt x="5046" y="13316"/>
                  </a:lnTo>
                  <a:lnTo>
                    <a:pt x="4857" y="13113"/>
                  </a:lnTo>
                  <a:lnTo>
                    <a:pt x="4668" y="12898"/>
                  </a:lnTo>
                  <a:lnTo>
                    <a:pt x="4493" y="12655"/>
                  </a:lnTo>
                  <a:lnTo>
                    <a:pt x="4331" y="12425"/>
                  </a:lnTo>
                  <a:lnTo>
                    <a:pt x="4169" y="12169"/>
                  </a:lnTo>
                  <a:lnTo>
                    <a:pt x="4034" y="11913"/>
                  </a:lnTo>
                  <a:lnTo>
                    <a:pt x="3899" y="11643"/>
                  </a:lnTo>
                  <a:lnTo>
                    <a:pt x="3778" y="11373"/>
                  </a:lnTo>
                  <a:lnTo>
                    <a:pt x="3670" y="11090"/>
                  </a:lnTo>
                  <a:lnTo>
                    <a:pt x="3576" y="10806"/>
                  </a:lnTo>
                  <a:lnTo>
                    <a:pt x="3508" y="10510"/>
                  </a:lnTo>
                  <a:lnTo>
                    <a:pt x="3441" y="10199"/>
                  </a:lnTo>
                  <a:lnTo>
                    <a:pt x="3387" y="9889"/>
                  </a:lnTo>
                  <a:lnTo>
                    <a:pt x="3346" y="9565"/>
                  </a:lnTo>
                  <a:lnTo>
                    <a:pt x="3319" y="9242"/>
                  </a:lnTo>
                  <a:lnTo>
                    <a:pt x="3319" y="8918"/>
                  </a:lnTo>
                  <a:lnTo>
                    <a:pt x="3319" y="8581"/>
                  </a:lnTo>
                  <a:lnTo>
                    <a:pt x="3346" y="8270"/>
                  </a:lnTo>
                  <a:lnTo>
                    <a:pt x="3387" y="7946"/>
                  </a:lnTo>
                  <a:lnTo>
                    <a:pt x="3427" y="7636"/>
                  </a:lnTo>
                  <a:lnTo>
                    <a:pt x="3495" y="7339"/>
                  </a:lnTo>
                  <a:lnTo>
                    <a:pt x="3576" y="7043"/>
                  </a:lnTo>
                  <a:lnTo>
                    <a:pt x="3670" y="6746"/>
                  </a:lnTo>
                  <a:lnTo>
                    <a:pt x="3778" y="6476"/>
                  </a:lnTo>
                  <a:lnTo>
                    <a:pt x="3899" y="6193"/>
                  </a:lnTo>
                  <a:lnTo>
                    <a:pt x="4021" y="5936"/>
                  </a:lnTo>
                  <a:lnTo>
                    <a:pt x="4169" y="5680"/>
                  </a:lnTo>
                  <a:lnTo>
                    <a:pt x="4318" y="5437"/>
                  </a:lnTo>
                  <a:lnTo>
                    <a:pt x="4480" y="5194"/>
                  </a:lnTo>
                  <a:lnTo>
                    <a:pt x="4655" y="4965"/>
                  </a:lnTo>
                  <a:lnTo>
                    <a:pt x="4844" y="4749"/>
                  </a:lnTo>
                  <a:lnTo>
                    <a:pt x="5033" y="4547"/>
                  </a:lnTo>
                  <a:lnTo>
                    <a:pt x="5235" y="4344"/>
                  </a:lnTo>
                  <a:lnTo>
                    <a:pt x="5451" y="4169"/>
                  </a:lnTo>
                  <a:lnTo>
                    <a:pt x="5680" y="3994"/>
                  </a:lnTo>
                  <a:lnTo>
                    <a:pt x="5910" y="3818"/>
                  </a:lnTo>
                  <a:lnTo>
                    <a:pt x="6152" y="3670"/>
                  </a:lnTo>
                  <a:lnTo>
                    <a:pt x="6395" y="3535"/>
                  </a:lnTo>
                  <a:lnTo>
                    <a:pt x="6652" y="3400"/>
                  </a:lnTo>
                  <a:lnTo>
                    <a:pt x="6908" y="3292"/>
                  </a:lnTo>
                  <a:lnTo>
                    <a:pt x="7178" y="3184"/>
                  </a:lnTo>
                  <a:lnTo>
                    <a:pt x="7447" y="3090"/>
                  </a:lnTo>
                  <a:lnTo>
                    <a:pt x="7731" y="3022"/>
                  </a:lnTo>
                  <a:lnTo>
                    <a:pt x="8014" y="2955"/>
                  </a:lnTo>
                  <a:lnTo>
                    <a:pt x="8297" y="2901"/>
                  </a:lnTo>
                  <a:lnTo>
                    <a:pt x="8594" y="2860"/>
                  </a:lnTo>
                  <a:lnTo>
                    <a:pt x="8891" y="2847"/>
                  </a:lnTo>
                  <a:lnTo>
                    <a:pt x="9201" y="2834"/>
                  </a:lnTo>
                  <a:close/>
                  <a:moveTo>
                    <a:pt x="8716" y="0"/>
                  </a:moveTo>
                  <a:lnTo>
                    <a:pt x="8257" y="41"/>
                  </a:lnTo>
                  <a:lnTo>
                    <a:pt x="7785" y="95"/>
                  </a:lnTo>
                  <a:lnTo>
                    <a:pt x="7340" y="162"/>
                  </a:lnTo>
                  <a:lnTo>
                    <a:pt x="6894" y="257"/>
                  </a:lnTo>
                  <a:lnTo>
                    <a:pt x="6449" y="378"/>
                  </a:lnTo>
                  <a:lnTo>
                    <a:pt x="6031" y="500"/>
                  </a:lnTo>
                  <a:lnTo>
                    <a:pt x="5613" y="662"/>
                  </a:lnTo>
                  <a:lnTo>
                    <a:pt x="5208" y="823"/>
                  </a:lnTo>
                  <a:lnTo>
                    <a:pt x="4803" y="1012"/>
                  </a:lnTo>
                  <a:lnTo>
                    <a:pt x="4426" y="1228"/>
                  </a:lnTo>
                  <a:lnTo>
                    <a:pt x="4048" y="1444"/>
                  </a:lnTo>
                  <a:lnTo>
                    <a:pt x="3684" y="1687"/>
                  </a:lnTo>
                  <a:lnTo>
                    <a:pt x="3346" y="1943"/>
                  </a:lnTo>
                  <a:lnTo>
                    <a:pt x="3009" y="2213"/>
                  </a:lnTo>
                  <a:lnTo>
                    <a:pt x="2685" y="2510"/>
                  </a:lnTo>
                  <a:lnTo>
                    <a:pt x="2388" y="2807"/>
                  </a:lnTo>
                  <a:lnTo>
                    <a:pt x="2092" y="3130"/>
                  </a:lnTo>
                  <a:lnTo>
                    <a:pt x="1822" y="3454"/>
                  </a:lnTo>
                  <a:lnTo>
                    <a:pt x="1566" y="3805"/>
                  </a:lnTo>
                  <a:lnTo>
                    <a:pt x="1336" y="4169"/>
                  </a:lnTo>
                  <a:lnTo>
                    <a:pt x="1107" y="4547"/>
                  </a:lnTo>
                  <a:lnTo>
                    <a:pt x="905" y="4925"/>
                  </a:lnTo>
                  <a:lnTo>
                    <a:pt x="729" y="5329"/>
                  </a:lnTo>
                  <a:lnTo>
                    <a:pt x="554" y="5734"/>
                  </a:lnTo>
                  <a:lnTo>
                    <a:pt x="419" y="6166"/>
                  </a:lnTo>
                  <a:lnTo>
                    <a:pt x="297" y="6597"/>
                  </a:lnTo>
                  <a:lnTo>
                    <a:pt x="189" y="7043"/>
                  </a:lnTo>
                  <a:lnTo>
                    <a:pt x="109" y="7488"/>
                  </a:lnTo>
                  <a:lnTo>
                    <a:pt x="55" y="7960"/>
                  </a:lnTo>
                  <a:lnTo>
                    <a:pt x="14" y="8432"/>
                  </a:lnTo>
                  <a:lnTo>
                    <a:pt x="1" y="8918"/>
                  </a:lnTo>
                  <a:lnTo>
                    <a:pt x="14" y="9403"/>
                  </a:lnTo>
                  <a:lnTo>
                    <a:pt x="55" y="9876"/>
                  </a:lnTo>
                  <a:lnTo>
                    <a:pt x="109" y="10334"/>
                  </a:lnTo>
                  <a:lnTo>
                    <a:pt x="189" y="10793"/>
                  </a:lnTo>
                  <a:lnTo>
                    <a:pt x="297" y="11238"/>
                  </a:lnTo>
                  <a:lnTo>
                    <a:pt x="419" y="11683"/>
                  </a:lnTo>
                  <a:lnTo>
                    <a:pt x="554" y="12102"/>
                  </a:lnTo>
                  <a:lnTo>
                    <a:pt x="729" y="12520"/>
                  </a:lnTo>
                  <a:lnTo>
                    <a:pt x="905" y="12924"/>
                  </a:lnTo>
                  <a:lnTo>
                    <a:pt x="1107" y="13302"/>
                  </a:lnTo>
                  <a:lnTo>
                    <a:pt x="1323" y="13680"/>
                  </a:lnTo>
                  <a:lnTo>
                    <a:pt x="1566" y="14044"/>
                  </a:lnTo>
                  <a:lnTo>
                    <a:pt x="1822" y="14395"/>
                  </a:lnTo>
                  <a:lnTo>
                    <a:pt x="2092" y="14732"/>
                  </a:lnTo>
                  <a:lnTo>
                    <a:pt x="2375" y="15056"/>
                  </a:lnTo>
                  <a:lnTo>
                    <a:pt x="2685" y="15366"/>
                  </a:lnTo>
                  <a:lnTo>
                    <a:pt x="3009" y="15650"/>
                  </a:lnTo>
                  <a:lnTo>
                    <a:pt x="3333" y="15933"/>
                  </a:lnTo>
                  <a:lnTo>
                    <a:pt x="3684" y="16189"/>
                  </a:lnTo>
                  <a:lnTo>
                    <a:pt x="4048" y="16432"/>
                  </a:lnTo>
                  <a:lnTo>
                    <a:pt x="4412" y="16661"/>
                  </a:lnTo>
                  <a:lnTo>
                    <a:pt x="4803" y="16864"/>
                  </a:lnTo>
                  <a:lnTo>
                    <a:pt x="5195" y="17066"/>
                  </a:lnTo>
                  <a:lnTo>
                    <a:pt x="5599" y="17228"/>
                  </a:lnTo>
                  <a:lnTo>
                    <a:pt x="6017" y="17390"/>
                  </a:lnTo>
                  <a:lnTo>
                    <a:pt x="6449" y="17525"/>
                  </a:lnTo>
                  <a:lnTo>
                    <a:pt x="6894" y="17633"/>
                  </a:lnTo>
                  <a:lnTo>
                    <a:pt x="7340" y="17727"/>
                  </a:lnTo>
                  <a:lnTo>
                    <a:pt x="7785" y="17808"/>
                  </a:lnTo>
                  <a:lnTo>
                    <a:pt x="8243" y="17862"/>
                  </a:lnTo>
                  <a:lnTo>
                    <a:pt x="8716" y="17889"/>
                  </a:lnTo>
                  <a:lnTo>
                    <a:pt x="9201" y="17903"/>
                  </a:lnTo>
                  <a:lnTo>
                    <a:pt x="9673" y="17889"/>
                  </a:lnTo>
                  <a:lnTo>
                    <a:pt x="10146" y="17862"/>
                  </a:lnTo>
                  <a:lnTo>
                    <a:pt x="10604" y="17808"/>
                  </a:lnTo>
                  <a:lnTo>
                    <a:pt x="11063" y="17727"/>
                  </a:lnTo>
                  <a:lnTo>
                    <a:pt x="11508" y="17633"/>
                  </a:lnTo>
                  <a:lnTo>
                    <a:pt x="11940" y="17525"/>
                  </a:lnTo>
                  <a:lnTo>
                    <a:pt x="12372" y="17390"/>
                  </a:lnTo>
                  <a:lnTo>
                    <a:pt x="12790" y="17228"/>
                  </a:lnTo>
                  <a:lnTo>
                    <a:pt x="13194" y="17053"/>
                  </a:lnTo>
                  <a:lnTo>
                    <a:pt x="13599" y="16864"/>
                  </a:lnTo>
                  <a:lnTo>
                    <a:pt x="13977" y="16648"/>
                  </a:lnTo>
                  <a:lnTo>
                    <a:pt x="14355" y="16432"/>
                  </a:lnTo>
                  <a:lnTo>
                    <a:pt x="14719" y="16176"/>
                  </a:lnTo>
                  <a:lnTo>
                    <a:pt x="15070" y="15919"/>
                  </a:lnTo>
                  <a:lnTo>
                    <a:pt x="15407" y="15650"/>
                  </a:lnTo>
                  <a:lnTo>
                    <a:pt x="15717" y="15353"/>
                  </a:lnTo>
                  <a:lnTo>
                    <a:pt x="16027" y="15043"/>
                  </a:lnTo>
                  <a:lnTo>
                    <a:pt x="16324" y="14719"/>
                  </a:lnTo>
                  <a:lnTo>
                    <a:pt x="16594" y="14381"/>
                  </a:lnTo>
                  <a:lnTo>
                    <a:pt x="16850" y="14031"/>
                  </a:lnTo>
                  <a:lnTo>
                    <a:pt x="17093" y="13666"/>
                  </a:lnTo>
                  <a:lnTo>
                    <a:pt x="17309" y="13302"/>
                  </a:lnTo>
                  <a:lnTo>
                    <a:pt x="17511" y="12911"/>
                  </a:lnTo>
                  <a:lnTo>
                    <a:pt x="17700" y="12506"/>
                  </a:lnTo>
                  <a:lnTo>
                    <a:pt x="17862" y="12088"/>
                  </a:lnTo>
                  <a:lnTo>
                    <a:pt x="18011" y="11670"/>
                  </a:lnTo>
                  <a:lnTo>
                    <a:pt x="18132" y="11238"/>
                  </a:lnTo>
                  <a:lnTo>
                    <a:pt x="18240" y="10793"/>
                  </a:lnTo>
                  <a:lnTo>
                    <a:pt x="18321" y="10334"/>
                  </a:lnTo>
                  <a:lnTo>
                    <a:pt x="18375" y="9876"/>
                  </a:lnTo>
                  <a:lnTo>
                    <a:pt x="18415" y="9403"/>
                  </a:lnTo>
                  <a:lnTo>
                    <a:pt x="18415" y="8918"/>
                  </a:lnTo>
                  <a:lnTo>
                    <a:pt x="18415" y="8432"/>
                  </a:lnTo>
                  <a:lnTo>
                    <a:pt x="18375" y="7973"/>
                  </a:lnTo>
                  <a:lnTo>
                    <a:pt x="18321" y="7501"/>
                  </a:lnTo>
                  <a:lnTo>
                    <a:pt x="18240" y="7056"/>
                  </a:lnTo>
                  <a:lnTo>
                    <a:pt x="18132" y="6611"/>
                  </a:lnTo>
                  <a:lnTo>
                    <a:pt x="18011" y="6179"/>
                  </a:lnTo>
                  <a:lnTo>
                    <a:pt x="17862" y="5747"/>
                  </a:lnTo>
                  <a:lnTo>
                    <a:pt x="17700" y="5343"/>
                  </a:lnTo>
                  <a:lnTo>
                    <a:pt x="17511" y="4938"/>
                  </a:lnTo>
                  <a:lnTo>
                    <a:pt x="17309" y="4560"/>
                  </a:lnTo>
                  <a:lnTo>
                    <a:pt x="17093" y="4183"/>
                  </a:lnTo>
                  <a:lnTo>
                    <a:pt x="16850" y="3818"/>
                  </a:lnTo>
                  <a:lnTo>
                    <a:pt x="16594" y="3481"/>
                  </a:lnTo>
                  <a:lnTo>
                    <a:pt x="16324" y="3144"/>
                  </a:lnTo>
                  <a:lnTo>
                    <a:pt x="16027" y="2820"/>
                  </a:lnTo>
                  <a:lnTo>
                    <a:pt x="15717" y="2523"/>
                  </a:lnTo>
                  <a:lnTo>
                    <a:pt x="15407" y="2226"/>
                  </a:lnTo>
                  <a:lnTo>
                    <a:pt x="15070" y="1957"/>
                  </a:lnTo>
                  <a:lnTo>
                    <a:pt x="14719" y="1700"/>
                  </a:lnTo>
                  <a:lnTo>
                    <a:pt x="14355" y="1457"/>
                  </a:lnTo>
                  <a:lnTo>
                    <a:pt x="13977" y="1228"/>
                  </a:lnTo>
                  <a:lnTo>
                    <a:pt x="13599" y="1026"/>
                  </a:lnTo>
                  <a:lnTo>
                    <a:pt x="13194" y="837"/>
                  </a:lnTo>
                  <a:lnTo>
                    <a:pt x="12790" y="662"/>
                  </a:lnTo>
                  <a:lnTo>
                    <a:pt x="12372" y="513"/>
                  </a:lnTo>
                  <a:lnTo>
                    <a:pt x="11940" y="378"/>
                  </a:lnTo>
                  <a:lnTo>
                    <a:pt x="11508" y="257"/>
                  </a:lnTo>
                  <a:lnTo>
                    <a:pt x="11063" y="162"/>
                  </a:lnTo>
                  <a:lnTo>
                    <a:pt x="10604" y="95"/>
                  </a:lnTo>
                  <a:lnTo>
                    <a:pt x="10146" y="41"/>
                  </a:lnTo>
                  <a:lnTo>
                    <a:pt x="9673"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3" name="Google Shape;2213;p185"/>
            <p:cNvSpPr/>
            <p:nvPr/>
          </p:nvSpPr>
          <p:spPr>
            <a:xfrm>
              <a:off x="911653" y="564983"/>
              <a:ext cx="41206" cy="167849"/>
            </a:xfrm>
            <a:custGeom>
              <a:rect b="b" l="l" r="r" t="t"/>
              <a:pathLst>
                <a:path extrusionOk="0" h="23987" w="5721">
                  <a:moveTo>
                    <a:pt x="986" y="0"/>
                  </a:moveTo>
                  <a:lnTo>
                    <a:pt x="864" y="14"/>
                  </a:lnTo>
                  <a:lnTo>
                    <a:pt x="743" y="41"/>
                  </a:lnTo>
                  <a:lnTo>
                    <a:pt x="635" y="68"/>
                  </a:lnTo>
                  <a:lnTo>
                    <a:pt x="540" y="108"/>
                  </a:lnTo>
                  <a:lnTo>
                    <a:pt x="446" y="149"/>
                  </a:lnTo>
                  <a:lnTo>
                    <a:pt x="365" y="216"/>
                  </a:lnTo>
                  <a:lnTo>
                    <a:pt x="284" y="270"/>
                  </a:lnTo>
                  <a:lnTo>
                    <a:pt x="217" y="351"/>
                  </a:lnTo>
                  <a:lnTo>
                    <a:pt x="163" y="432"/>
                  </a:lnTo>
                  <a:lnTo>
                    <a:pt x="122" y="527"/>
                  </a:lnTo>
                  <a:lnTo>
                    <a:pt x="82" y="621"/>
                  </a:lnTo>
                  <a:lnTo>
                    <a:pt x="41" y="729"/>
                  </a:lnTo>
                  <a:lnTo>
                    <a:pt x="28" y="850"/>
                  </a:lnTo>
                  <a:lnTo>
                    <a:pt x="14" y="972"/>
                  </a:lnTo>
                  <a:lnTo>
                    <a:pt x="1" y="1107"/>
                  </a:lnTo>
                  <a:lnTo>
                    <a:pt x="1" y="19184"/>
                  </a:lnTo>
                  <a:lnTo>
                    <a:pt x="14" y="19575"/>
                  </a:lnTo>
                  <a:lnTo>
                    <a:pt x="41" y="19953"/>
                  </a:lnTo>
                  <a:lnTo>
                    <a:pt x="82" y="20304"/>
                  </a:lnTo>
                  <a:lnTo>
                    <a:pt x="136" y="20628"/>
                  </a:lnTo>
                  <a:lnTo>
                    <a:pt x="190" y="20938"/>
                  </a:lnTo>
                  <a:lnTo>
                    <a:pt x="271" y="21221"/>
                  </a:lnTo>
                  <a:lnTo>
                    <a:pt x="365" y="21491"/>
                  </a:lnTo>
                  <a:lnTo>
                    <a:pt x="460" y="21747"/>
                  </a:lnTo>
                  <a:lnTo>
                    <a:pt x="581" y="21990"/>
                  </a:lnTo>
                  <a:lnTo>
                    <a:pt x="702" y="22206"/>
                  </a:lnTo>
                  <a:lnTo>
                    <a:pt x="837" y="22408"/>
                  </a:lnTo>
                  <a:lnTo>
                    <a:pt x="972" y="22597"/>
                  </a:lnTo>
                  <a:lnTo>
                    <a:pt x="1121" y="22773"/>
                  </a:lnTo>
                  <a:lnTo>
                    <a:pt x="1282" y="22921"/>
                  </a:lnTo>
                  <a:lnTo>
                    <a:pt x="1444" y="23069"/>
                  </a:lnTo>
                  <a:lnTo>
                    <a:pt x="1606" y="23204"/>
                  </a:lnTo>
                  <a:lnTo>
                    <a:pt x="1782" y="23312"/>
                  </a:lnTo>
                  <a:lnTo>
                    <a:pt x="1957" y="23420"/>
                  </a:lnTo>
                  <a:lnTo>
                    <a:pt x="2146" y="23515"/>
                  </a:lnTo>
                  <a:lnTo>
                    <a:pt x="2335" y="23595"/>
                  </a:lnTo>
                  <a:lnTo>
                    <a:pt x="2524" y="23676"/>
                  </a:lnTo>
                  <a:lnTo>
                    <a:pt x="2712" y="23744"/>
                  </a:lnTo>
                  <a:lnTo>
                    <a:pt x="2901" y="23798"/>
                  </a:lnTo>
                  <a:lnTo>
                    <a:pt x="3090" y="23838"/>
                  </a:lnTo>
                  <a:lnTo>
                    <a:pt x="3481" y="23919"/>
                  </a:lnTo>
                  <a:lnTo>
                    <a:pt x="3859" y="23960"/>
                  </a:lnTo>
                  <a:lnTo>
                    <a:pt x="4223" y="23987"/>
                  </a:lnTo>
                  <a:lnTo>
                    <a:pt x="4723" y="23987"/>
                  </a:lnTo>
                  <a:lnTo>
                    <a:pt x="4857" y="23973"/>
                  </a:lnTo>
                  <a:lnTo>
                    <a:pt x="4992" y="23946"/>
                  </a:lnTo>
                  <a:lnTo>
                    <a:pt x="5114" y="23906"/>
                  </a:lnTo>
                  <a:lnTo>
                    <a:pt x="5208" y="23865"/>
                  </a:lnTo>
                  <a:lnTo>
                    <a:pt x="5303" y="23811"/>
                  </a:lnTo>
                  <a:lnTo>
                    <a:pt x="5397" y="23744"/>
                  </a:lnTo>
                  <a:lnTo>
                    <a:pt x="5465" y="23676"/>
                  </a:lnTo>
                  <a:lnTo>
                    <a:pt x="5532" y="23595"/>
                  </a:lnTo>
                  <a:lnTo>
                    <a:pt x="5586" y="23515"/>
                  </a:lnTo>
                  <a:lnTo>
                    <a:pt x="5626" y="23420"/>
                  </a:lnTo>
                  <a:lnTo>
                    <a:pt x="5667" y="23312"/>
                  </a:lnTo>
                  <a:lnTo>
                    <a:pt x="5694" y="23204"/>
                  </a:lnTo>
                  <a:lnTo>
                    <a:pt x="5707" y="23096"/>
                  </a:lnTo>
                  <a:lnTo>
                    <a:pt x="5721" y="22840"/>
                  </a:lnTo>
                  <a:lnTo>
                    <a:pt x="5721" y="22031"/>
                  </a:lnTo>
                  <a:lnTo>
                    <a:pt x="5721" y="21936"/>
                  </a:lnTo>
                  <a:lnTo>
                    <a:pt x="5721" y="21842"/>
                  </a:lnTo>
                  <a:lnTo>
                    <a:pt x="5707" y="21761"/>
                  </a:lnTo>
                  <a:lnTo>
                    <a:pt x="5680" y="21666"/>
                  </a:lnTo>
                  <a:lnTo>
                    <a:pt x="5640" y="21585"/>
                  </a:lnTo>
                  <a:lnTo>
                    <a:pt x="5599" y="21504"/>
                  </a:lnTo>
                  <a:lnTo>
                    <a:pt x="5545" y="21424"/>
                  </a:lnTo>
                  <a:lnTo>
                    <a:pt x="5492" y="21356"/>
                  </a:lnTo>
                  <a:lnTo>
                    <a:pt x="5424" y="21289"/>
                  </a:lnTo>
                  <a:lnTo>
                    <a:pt x="5357" y="21235"/>
                  </a:lnTo>
                  <a:lnTo>
                    <a:pt x="5276" y="21181"/>
                  </a:lnTo>
                  <a:lnTo>
                    <a:pt x="5195" y="21140"/>
                  </a:lnTo>
                  <a:lnTo>
                    <a:pt x="5114" y="21100"/>
                  </a:lnTo>
                  <a:lnTo>
                    <a:pt x="5019" y="21073"/>
                  </a:lnTo>
                  <a:lnTo>
                    <a:pt x="4938" y="21059"/>
                  </a:lnTo>
                  <a:lnTo>
                    <a:pt x="4844" y="21046"/>
                  </a:lnTo>
                  <a:lnTo>
                    <a:pt x="4574" y="21019"/>
                  </a:lnTo>
                  <a:lnTo>
                    <a:pt x="4439" y="20978"/>
                  </a:lnTo>
                  <a:lnTo>
                    <a:pt x="4304" y="20938"/>
                  </a:lnTo>
                  <a:lnTo>
                    <a:pt x="4169" y="20884"/>
                  </a:lnTo>
                  <a:lnTo>
                    <a:pt x="4035" y="20816"/>
                  </a:lnTo>
                  <a:lnTo>
                    <a:pt x="3913" y="20722"/>
                  </a:lnTo>
                  <a:lnTo>
                    <a:pt x="3792" y="20614"/>
                  </a:lnTo>
                  <a:lnTo>
                    <a:pt x="3684" y="20493"/>
                  </a:lnTo>
                  <a:lnTo>
                    <a:pt x="3589" y="20331"/>
                  </a:lnTo>
                  <a:lnTo>
                    <a:pt x="3508" y="20155"/>
                  </a:lnTo>
                  <a:lnTo>
                    <a:pt x="3427" y="19940"/>
                  </a:lnTo>
                  <a:lnTo>
                    <a:pt x="3373" y="19710"/>
                  </a:lnTo>
                  <a:lnTo>
                    <a:pt x="3320" y="19440"/>
                  </a:lnTo>
                  <a:lnTo>
                    <a:pt x="3293" y="19130"/>
                  </a:lnTo>
                  <a:lnTo>
                    <a:pt x="3293" y="18779"/>
                  </a:lnTo>
                  <a:lnTo>
                    <a:pt x="3293" y="1107"/>
                  </a:lnTo>
                  <a:lnTo>
                    <a:pt x="3279" y="972"/>
                  </a:lnTo>
                  <a:lnTo>
                    <a:pt x="3266" y="850"/>
                  </a:lnTo>
                  <a:lnTo>
                    <a:pt x="3239" y="729"/>
                  </a:lnTo>
                  <a:lnTo>
                    <a:pt x="3212" y="621"/>
                  </a:lnTo>
                  <a:lnTo>
                    <a:pt x="3171" y="527"/>
                  </a:lnTo>
                  <a:lnTo>
                    <a:pt x="3117" y="432"/>
                  </a:lnTo>
                  <a:lnTo>
                    <a:pt x="3063" y="351"/>
                  </a:lnTo>
                  <a:lnTo>
                    <a:pt x="2996" y="270"/>
                  </a:lnTo>
                  <a:lnTo>
                    <a:pt x="2915" y="216"/>
                  </a:lnTo>
                  <a:lnTo>
                    <a:pt x="2834" y="149"/>
                  </a:lnTo>
                  <a:lnTo>
                    <a:pt x="2739" y="108"/>
                  </a:lnTo>
                  <a:lnTo>
                    <a:pt x="2645" y="68"/>
                  </a:lnTo>
                  <a:lnTo>
                    <a:pt x="2537" y="41"/>
                  </a:lnTo>
                  <a:lnTo>
                    <a:pt x="2429" y="14"/>
                  </a:lnTo>
                  <a:lnTo>
                    <a:pt x="2308"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4" name="Google Shape;2214;p185"/>
            <p:cNvSpPr/>
            <p:nvPr/>
          </p:nvSpPr>
          <p:spPr>
            <a:xfrm>
              <a:off x="974034" y="612279"/>
              <a:ext cx="23624" cy="119608"/>
            </a:xfrm>
            <a:custGeom>
              <a:rect b="b" l="l" r="r" t="t"/>
              <a:pathLst>
                <a:path extrusionOk="0" h="17093" w="3280">
                  <a:moveTo>
                    <a:pt x="986" y="0"/>
                  </a:moveTo>
                  <a:lnTo>
                    <a:pt x="864" y="14"/>
                  </a:lnTo>
                  <a:lnTo>
                    <a:pt x="756" y="41"/>
                  </a:lnTo>
                  <a:lnTo>
                    <a:pt x="648" y="68"/>
                  </a:lnTo>
                  <a:lnTo>
                    <a:pt x="554" y="108"/>
                  </a:lnTo>
                  <a:lnTo>
                    <a:pt x="460" y="149"/>
                  </a:lnTo>
                  <a:lnTo>
                    <a:pt x="379" y="216"/>
                  </a:lnTo>
                  <a:lnTo>
                    <a:pt x="298" y="270"/>
                  </a:lnTo>
                  <a:lnTo>
                    <a:pt x="230" y="351"/>
                  </a:lnTo>
                  <a:lnTo>
                    <a:pt x="176" y="432"/>
                  </a:lnTo>
                  <a:lnTo>
                    <a:pt x="122" y="526"/>
                  </a:lnTo>
                  <a:lnTo>
                    <a:pt x="82" y="621"/>
                  </a:lnTo>
                  <a:lnTo>
                    <a:pt x="55" y="729"/>
                  </a:lnTo>
                  <a:lnTo>
                    <a:pt x="28" y="850"/>
                  </a:lnTo>
                  <a:lnTo>
                    <a:pt x="14" y="972"/>
                  </a:lnTo>
                  <a:lnTo>
                    <a:pt x="1" y="1106"/>
                  </a:lnTo>
                  <a:lnTo>
                    <a:pt x="14" y="15987"/>
                  </a:lnTo>
                  <a:lnTo>
                    <a:pt x="14" y="16121"/>
                  </a:lnTo>
                  <a:lnTo>
                    <a:pt x="28" y="16243"/>
                  </a:lnTo>
                  <a:lnTo>
                    <a:pt x="55" y="16364"/>
                  </a:lnTo>
                  <a:lnTo>
                    <a:pt x="95" y="16472"/>
                  </a:lnTo>
                  <a:lnTo>
                    <a:pt x="136" y="16567"/>
                  </a:lnTo>
                  <a:lnTo>
                    <a:pt x="176" y="16661"/>
                  </a:lnTo>
                  <a:lnTo>
                    <a:pt x="244" y="16742"/>
                  </a:lnTo>
                  <a:lnTo>
                    <a:pt x="311" y="16823"/>
                  </a:lnTo>
                  <a:lnTo>
                    <a:pt x="379" y="16890"/>
                  </a:lnTo>
                  <a:lnTo>
                    <a:pt x="460" y="16944"/>
                  </a:lnTo>
                  <a:lnTo>
                    <a:pt x="554" y="16985"/>
                  </a:lnTo>
                  <a:lnTo>
                    <a:pt x="662" y="17025"/>
                  </a:lnTo>
                  <a:lnTo>
                    <a:pt x="770" y="17066"/>
                  </a:lnTo>
                  <a:lnTo>
                    <a:pt x="878" y="17079"/>
                  </a:lnTo>
                  <a:lnTo>
                    <a:pt x="999" y="17093"/>
                  </a:lnTo>
                  <a:lnTo>
                    <a:pt x="2308" y="17093"/>
                  </a:lnTo>
                  <a:lnTo>
                    <a:pt x="2429" y="17079"/>
                  </a:lnTo>
                  <a:lnTo>
                    <a:pt x="2551" y="17066"/>
                  </a:lnTo>
                  <a:lnTo>
                    <a:pt x="2658" y="17025"/>
                  </a:lnTo>
                  <a:lnTo>
                    <a:pt x="2753" y="16985"/>
                  </a:lnTo>
                  <a:lnTo>
                    <a:pt x="2847" y="16944"/>
                  </a:lnTo>
                  <a:lnTo>
                    <a:pt x="2928" y="16890"/>
                  </a:lnTo>
                  <a:lnTo>
                    <a:pt x="3009" y="16823"/>
                  </a:lnTo>
                  <a:lnTo>
                    <a:pt x="3077" y="16742"/>
                  </a:lnTo>
                  <a:lnTo>
                    <a:pt x="3131" y="16661"/>
                  </a:lnTo>
                  <a:lnTo>
                    <a:pt x="3171" y="16567"/>
                  </a:lnTo>
                  <a:lnTo>
                    <a:pt x="3212" y="16472"/>
                  </a:lnTo>
                  <a:lnTo>
                    <a:pt x="3239" y="16364"/>
                  </a:lnTo>
                  <a:lnTo>
                    <a:pt x="3266" y="16243"/>
                  </a:lnTo>
                  <a:lnTo>
                    <a:pt x="3279" y="16121"/>
                  </a:lnTo>
                  <a:lnTo>
                    <a:pt x="3279" y="15987"/>
                  </a:lnTo>
                  <a:lnTo>
                    <a:pt x="3279" y="1106"/>
                  </a:lnTo>
                  <a:lnTo>
                    <a:pt x="3279" y="972"/>
                  </a:lnTo>
                  <a:lnTo>
                    <a:pt x="3266" y="850"/>
                  </a:lnTo>
                  <a:lnTo>
                    <a:pt x="3239" y="729"/>
                  </a:lnTo>
                  <a:lnTo>
                    <a:pt x="3212" y="621"/>
                  </a:lnTo>
                  <a:lnTo>
                    <a:pt x="3171" y="526"/>
                  </a:lnTo>
                  <a:lnTo>
                    <a:pt x="3131" y="432"/>
                  </a:lnTo>
                  <a:lnTo>
                    <a:pt x="3077" y="351"/>
                  </a:lnTo>
                  <a:lnTo>
                    <a:pt x="3009" y="270"/>
                  </a:lnTo>
                  <a:lnTo>
                    <a:pt x="2928" y="216"/>
                  </a:lnTo>
                  <a:lnTo>
                    <a:pt x="2847" y="149"/>
                  </a:lnTo>
                  <a:lnTo>
                    <a:pt x="2753" y="108"/>
                  </a:lnTo>
                  <a:lnTo>
                    <a:pt x="2658" y="68"/>
                  </a:lnTo>
                  <a:lnTo>
                    <a:pt x="2551" y="41"/>
                  </a:lnTo>
                  <a:lnTo>
                    <a:pt x="2429" y="14"/>
                  </a:lnTo>
                  <a:lnTo>
                    <a:pt x="2308"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5" name="Google Shape;2215;p185"/>
            <p:cNvSpPr/>
            <p:nvPr/>
          </p:nvSpPr>
          <p:spPr>
            <a:xfrm>
              <a:off x="1018149" y="609445"/>
              <a:ext cx="132735" cy="125276"/>
            </a:xfrm>
            <a:custGeom>
              <a:rect b="b" l="l" r="r" t="t"/>
              <a:pathLst>
                <a:path extrusionOk="0" h="17903" w="18429">
                  <a:moveTo>
                    <a:pt x="9201" y="2834"/>
                  </a:moveTo>
                  <a:lnTo>
                    <a:pt x="9498" y="2847"/>
                  </a:lnTo>
                  <a:lnTo>
                    <a:pt x="9795" y="2860"/>
                  </a:lnTo>
                  <a:lnTo>
                    <a:pt x="10092" y="2901"/>
                  </a:lnTo>
                  <a:lnTo>
                    <a:pt x="10388" y="2955"/>
                  </a:lnTo>
                  <a:lnTo>
                    <a:pt x="10672" y="3009"/>
                  </a:lnTo>
                  <a:lnTo>
                    <a:pt x="10941" y="3090"/>
                  </a:lnTo>
                  <a:lnTo>
                    <a:pt x="11225" y="3184"/>
                  </a:lnTo>
                  <a:lnTo>
                    <a:pt x="11481" y="3279"/>
                  </a:lnTo>
                  <a:lnTo>
                    <a:pt x="11751" y="3400"/>
                  </a:lnTo>
                  <a:lnTo>
                    <a:pt x="11994" y="3522"/>
                  </a:lnTo>
                  <a:lnTo>
                    <a:pt x="12250" y="3670"/>
                  </a:lnTo>
                  <a:lnTo>
                    <a:pt x="12479" y="3818"/>
                  </a:lnTo>
                  <a:lnTo>
                    <a:pt x="12709" y="3980"/>
                  </a:lnTo>
                  <a:lnTo>
                    <a:pt x="12938" y="4156"/>
                  </a:lnTo>
                  <a:lnTo>
                    <a:pt x="13154" y="4344"/>
                  </a:lnTo>
                  <a:lnTo>
                    <a:pt x="13356" y="4533"/>
                  </a:lnTo>
                  <a:lnTo>
                    <a:pt x="13545" y="4736"/>
                  </a:lnTo>
                  <a:lnTo>
                    <a:pt x="13734" y="4952"/>
                  </a:lnTo>
                  <a:lnTo>
                    <a:pt x="13909" y="5181"/>
                  </a:lnTo>
                  <a:lnTo>
                    <a:pt x="14071" y="5424"/>
                  </a:lnTo>
                  <a:lnTo>
                    <a:pt x="14220" y="5667"/>
                  </a:lnTo>
                  <a:lnTo>
                    <a:pt x="14368" y="5923"/>
                  </a:lnTo>
                  <a:lnTo>
                    <a:pt x="14503" y="6179"/>
                  </a:lnTo>
                  <a:lnTo>
                    <a:pt x="14611" y="6462"/>
                  </a:lnTo>
                  <a:lnTo>
                    <a:pt x="14719" y="6732"/>
                  </a:lnTo>
                  <a:lnTo>
                    <a:pt x="14813" y="7029"/>
                  </a:lnTo>
                  <a:lnTo>
                    <a:pt x="14894" y="7326"/>
                  </a:lnTo>
                  <a:lnTo>
                    <a:pt x="14962" y="7623"/>
                  </a:lnTo>
                  <a:lnTo>
                    <a:pt x="15016" y="7946"/>
                  </a:lnTo>
                  <a:lnTo>
                    <a:pt x="15043" y="8257"/>
                  </a:lnTo>
                  <a:lnTo>
                    <a:pt x="15070" y="8581"/>
                  </a:lnTo>
                  <a:lnTo>
                    <a:pt x="15083" y="8918"/>
                  </a:lnTo>
                  <a:lnTo>
                    <a:pt x="15070" y="9255"/>
                  </a:lnTo>
                  <a:lnTo>
                    <a:pt x="15043" y="9579"/>
                  </a:lnTo>
                  <a:lnTo>
                    <a:pt x="15016" y="9903"/>
                  </a:lnTo>
                  <a:lnTo>
                    <a:pt x="14962" y="10213"/>
                  </a:lnTo>
                  <a:lnTo>
                    <a:pt x="14894" y="10523"/>
                  </a:lnTo>
                  <a:lnTo>
                    <a:pt x="14813" y="10820"/>
                  </a:lnTo>
                  <a:lnTo>
                    <a:pt x="14719" y="11103"/>
                  </a:lnTo>
                  <a:lnTo>
                    <a:pt x="14611" y="11387"/>
                  </a:lnTo>
                  <a:lnTo>
                    <a:pt x="14503" y="11670"/>
                  </a:lnTo>
                  <a:lnTo>
                    <a:pt x="14368" y="11940"/>
                  </a:lnTo>
                  <a:lnTo>
                    <a:pt x="14220" y="12196"/>
                  </a:lnTo>
                  <a:lnTo>
                    <a:pt x="14071" y="12439"/>
                  </a:lnTo>
                  <a:lnTo>
                    <a:pt x="13909" y="12682"/>
                  </a:lnTo>
                  <a:lnTo>
                    <a:pt x="13734" y="12911"/>
                  </a:lnTo>
                  <a:lnTo>
                    <a:pt x="13545" y="13127"/>
                  </a:lnTo>
                  <a:lnTo>
                    <a:pt x="13356" y="13343"/>
                  </a:lnTo>
                  <a:lnTo>
                    <a:pt x="13154" y="13532"/>
                  </a:lnTo>
                  <a:lnTo>
                    <a:pt x="12938" y="13720"/>
                  </a:lnTo>
                  <a:lnTo>
                    <a:pt x="12709" y="13896"/>
                  </a:lnTo>
                  <a:lnTo>
                    <a:pt x="12479" y="14071"/>
                  </a:lnTo>
                  <a:lnTo>
                    <a:pt x="12250" y="14220"/>
                  </a:lnTo>
                  <a:lnTo>
                    <a:pt x="11994" y="14368"/>
                  </a:lnTo>
                  <a:lnTo>
                    <a:pt x="11751" y="14489"/>
                  </a:lnTo>
                  <a:lnTo>
                    <a:pt x="11481" y="14611"/>
                  </a:lnTo>
                  <a:lnTo>
                    <a:pt x="11225" y="14719"/>
                  </a:lnTo>
                  <a:lnTo>
                    <a:pt x="10941" y="14813"/>
                  </a:lnTo>
                  <a:lnTo>
                    <a:pt x="10672" y="14881"/>
                  </a:lnTo>
                  <a:lnTo>
                    <a:pt x="10388" y="14948"/>
                  </a:lnTo>
                  <a:lnTo>
                    <a:pt x="10092" y="15002"/>
                  </a:lnTo>
                  <a:lnTo>
                    <a:pt x="9795" y="15043"/>
                  </a:lnTo>
                  <a:lnTo>
                    <a:pt x="9498" y="15056"/>
                  </a:lnTo>
                  <a:lnTo>
                    <a:pt x="9201" y="15070"/>
                  </a:lnTo>
                  <a:lnTo>
                    <a:pt x="8904" y="15056"/>
                  </a:lnTo>
                  <a:lnTo>
                    <a:pt x="8608" y="15043"/>
                  </a:lnTo>
                  <a:lnTo>
                    <a:pt x="8311" y="15002"/>
                  </a:lnTo>
                  <a:lnTo>
                    <a:pt x="8027" y="14948"/>
                  </a:lnTo>
                  <a:lnTo>
                    <a:pt x="7744" y="14881"/>
                  </a:lnTo>
                  <a:lnTo>
                    <a:pt x="7461" y="14800"/>
                  </a:lnTo>
                  <a:lnTo>
                    <a:pt x="7191" y="14719"/>
                  </a:lnTo>
                  <a:lnTo>
                    <a:pt x="6921" y="14611"/>
                  </a:lnTo>
                  <a:lnTo>
                    <a:pt x="6665" y="14489"/>
                  </a:lnTo>
                  <a:lnTo>
                    <a:pt x="6409" y="14355"/>
                  </a:lnTo>
                  <a:lnTo>
                    <a:pt x="6166" y="14206"/>
                  </a:lnTo>
                  <a:lnTo>
                    <a:pt x="5923" y="14058"/>
                  </a:lnTo>
                  <a:lnTo>
                    <a:pt x="5694" y="13896"/>
                  </a:lnTo>
                  <a:lnTo>
                    <a:pt x="5478" y="13707"/>
                  </a:lnTo>
                  <a:lnTo>
                    <a:pt x="5262" y="13518"/>
                  </a:lnTo>
                  <a:lnTo>
                    <a:pt x="5060" y="13316"/>
                  </a:lnTo>
                  <a:lnTo>
                    <a:pt x="4857" y="13113"/>
                  </a:lnTo>
                  <a:lnTo>
                    <a:pt x="4668" y="12898"/>
                  </a:lnTo>
                  <a:lnTo>
                    <a:pt x="4493" y="12655"/>
                  </a:lnTo>
                  <a:lnTo>
                    <a:pt x="4331" y="12425"/>
                  </a:lnTo>
                  <a:lnTo>
                    <a:pt x="4183" y="12169"/>
                  </a:lnTo>
                  <a:lnTo>
                    <a:pt x="4034" y="11913"/>
                  </a:lnTo>
                  <a:lnTo>
                    <a:pt x="3899" y="11643"/>
                  </a:lnTo>
                  <a:lnTo>
                    <a:pt x="3778" y="11373"/>
                  </a:lnTo>
                  <a:lnTo>
                    <a:pt x="3684" y="11090"/>
                  </a:lnTo>
                  <a:lnTo>
                    <a:pt x="3589" y="10806"/>
                  </a:lnTo>
                  <a:lnTo>
                    <a:pt x="3508" y="10510"/>
                  </a:lnTo>
                  <a:lnTo>
                    <a:pt x="3441" y="10199"/>
                  </a:lnTo>
                  <a:lnTo>
                    <a:pt x="3387" y="9889"/>
                  </a:lnTo>
                  <a:lnTo>
                    <a:pt x="3346" y="9565"/>
                  </a:lnTo>
                  <a:lnTo>
                    <a:pt x="3319" y="9242"/>
                  </a:lnTo>
                  <a:lnTo>
                    <a:pt x="3319" y="8918"/>
                  </a:lnTo>
                  <a:lnTo>
                    <a:pt x="3319" y="8581"/>
                  </a:lnTo>
                  <a:lnTo>
                    <a:pt x="3346" y="8270"/>
                  </a:lnTo>
                  <a:lnTo>
                    <a:pt x="3387" y="7946"/>
                  </a:lnTo>
                  <a:lnTo>
                    <a:pt x="3441" y="7636"/>
                  </a:lnTo>
                  <a:lnTo>
                    <a:pt x="3508" y="7339"/>
                  </a:lnTo>
                  <a:lnTo>
                    <a:pt x="3576" y="7043"/>
                  </a:lnTo>
                  <a:lnTo>
                    <a:pt x="3670" y="6746"/>
                  </a:lnTo>
                  <a:lnTo>
                    <a:pt x="3778" y="6476"/>
                  </a:lnTo>
                  <a:lnTo>
                    <a:pt x="3899" y="6193"/>
                  </a:lnTo>
                  <a:lnTo>
                    <a:pt x="4021" y="5936"/>
                  </a:lnTo>
                  <a:lnTo>
                    <a:pt x="4169" y="5680"/>
                  </a:lnTo>
                  <a:lnTo>
                    <a:pt x="4318" y="5437"/>
                  </a:lnTo>
                  <a:lnTo>
                    <a:pt x="4479" y="5194"/>
                  </a:lnTo>
                  <a:lnTo>
                    <a:pt x="4655" y="4965"/>
                  </a:lnTo>
                  <a:lnTo>
                    <a:pt x="4844" y="4749"/>
                  </a:lnTo>
                  <a:lnTo>
                    <a:pt x="5046" y="4547"/>
                  </a:lnTo>
                  <a:lnTo>
                    <a:pt x="5248" y="4344"/>
                  </a:lnTo>
                  <a:lnTo>
                    <a:pt x="5464" y="4169"/>
                  </a:lnTo>
                  <a:lnTo>
                    <a:pt x="5680" y="3994"/>
                  </a:lnTo>
                  <a:lnTo>
                    <a:pt x="5909" y="3818"/>
                  </a:lnTo>
                  <a:lnTo>
                    <a:pt x="6152" y="3670"/>
                  </a:lnTo>
                  <a:lnTo>
                    <a:pt x="6395" y="3535"/>
                  </a:lnTo>
                  <a:lnTo>
                    <a:pt x="6651" y="3400"/>
                  </a:lnTo>
                  <a:lnTo>
                    <a:pt x="6908" y="3292"/>
                  </a:lnTo>
                  <a:lnTo>
                    <a:pt x="7178" y="3184"/>
                  </a:lnTo>
                  <a:lnTo>
                    <a:pt x="7447" y="3090"/>
                  </a:lnTo>
                  <a:lnTo>
                    <a:pt x="7731" y="3022"/>
                  </a:lnTo>
                  <a:lnTo>
                    <a:pt x="8014" y="2955"/>
                  </a:lnTo>
                  <a:lnTo>
                    <a:pt x="8297" y="2901"/>
                  </a:lnTo>
                  <a:lnTo>
                    <a:pt x="8594" y="2860"/>
                  </a:lnTo>
                  <a:lnTo>
                    <a:pt x="8891" y="2847"/>
                  </a:lnTo>
                  <a:lnTo>
                    <a:pt x="9201" y="2834"/>
                  </a:lnTo>
                  <a:close/>
                  <a:moveTo>
                    <a:pt x="8716" y="0"/>
                  </a:moveTo>
                  <a:lnTo>
                    <a:pt x="8257" y="41"/>
                  </a:lnTo>
                  <a:lnTo>
                    <a:pt x="7785" y="95"/>
                  </a:lnTo>
                  <a:lnTo>
                    <a:pt x="7339" y="162"/>
                  </a:lnTo>
                  <a:lnTo>
                    <a:pt x="6894" y="257"/>
                  </a:lnTo>
                  <a:lnTo>
                    <a:pt x="6449" y="378"/>
                  </a:lnTo>
                  <a:lnTo>
                    <a:pt x="6017" y="500"/>
                  </a:lnTo>
                  <a:lnTo>
                    <a:pt x="5613" y="662"/>
                  </a:lnTo>
                  <a:lnTo>
                    <a:pt x="5194" y="823"/>
                  </a:lnTo>
                  <a:lnTo>
                    <a:pt x="4803" y="1012"/>
                  </a:lnTo>
                  <a:lnTo>
                    <a:pt x="4412" y="1228"/>
                  </a:lnTo>
                  <a:lnTo>
                    <a:pt x="4048" y="1444"/>
                  </a:lnTo>
                  <a:lnTo>
                    <a:pt x="3684" y="1687"/>
                  </a:lnTo>
                  <a:lnTo>
                    <a:pt x="3333" y="1943"/>
                  </a:lnTo>
                  <a:lnTo>
                    <a:pt x="3009" y="2213"/>
                  </a:lnTo>
                  <a:lnTo>
                    <a:pt x="2685" y="2510"/>
                  </a:lnTo>
                  <a:lnTo>
                    <a:pt x="2388" y="2807"/>
                  </a:lnTo>
                  <a:lnTo>
                    <a:pt x="2092" y="3130"/>
                  </a:lnTo>
                  <a:lnTo>
                    <a:pt x="1822" y="3454"/>
                  </a:lnTo>
                  <a:lnTo>
                    <a:pt x="1565" y="3805"/>
                  </a:lnTo>
                  <a:lnTo>
                    <a:pt x="1323" y="4169"/>
                  </a:lnTo>
                  <a:lnTo>
                    <a:pt x="1107" y="4547"/>
                  </a:lnTo>
                  <a:lnTo>
                    <a:pt x="904" y="4925"/>
                  </a:lnTo>
                  <a:lnTo>
                    <a:pt x="729" y="5329"/>
                  </a:lnTo>
                  <a:lnTo>
                    <a:pt x="554" y="5734"/>
                  </a:lnTo>
                  <a:lnTo>
                    <a:pt x="419" y="6166"/>
                  </a:lnTo>
                  <a:lnTo>
                    <a:pt x="297" y="6597"/>
                  </a:lnTo>
                  <a:lnTo>
                    <a:pt x="189" y="7043"/>
                  </a:lnTo>
                  <a:lnTo>
                    <a:pt x="108" y="7488"/>
                  </a:lnTo>
                  <a:lnTo>
                    <a:pt x="55" y="7960"/>
                  </a:lnTo>
                  <a:lnTo>
                    <a:pt x="14" y="8432"/>
                  </a:lnTo>
                  <a:lnTo>
                    <a:pt x="1" y="8918"/>
                  </a:lnTo>
                  <a:lnTo>
                    <a:pt x="14" y="9403"/>
                  </a:lnTo>
                  <a:lnTo>
                    <a:pt x="55" y="9876"/>
                  </a:lnTo>
                  <a:lnTo>
                    <a:pt x="108" y="10334"/>
                  </a:lnTo>
                  <a:lnTo>
                    <a:pt x="189" y="10793"/>
                  </a:lnTo>
                  <a:lnTo>
                    <a:pt x="297" y="11238"/>
                  </a:lnTo>
                  <a:lnTo>
                    <a:pt x="419" y="11683"/>
                  </a:lnTo>
                  <a:lnTo>
                    <a:pt x="554" y="12102"/>
                  </a:lnTo>
                  <a:lnTo>
                    <a:pt x="729" y="12520"/>
                  </a:lnTo>
                  <a:lnTo>
                    <a:pt x="904" y="12924"/>
                  </a:lnTo>
                  <a:lnTo>
                    <a:pt x="1107" y="13302"/>
                  </a:lnTo>
                  <a:lnTo>
                    <a:pt x="1323" y="13680"/>
                  </a:lnTo>
                  <a:lnTo>
                    <a:pt x="1565" y="14044"/>
                  </a:lnTo>
                  <a:lnTo>
                    <a:pt x="1822" y="14395"/>
                  </a:lnTo>
                  <a:lnTo>
                    <a:pt x="2092" y="14732"/>
                  </a:lnTo>
                  <a:lnTo>
                    <a:pt x="2388" y="15056"/>
                  </a:lnTo>
                  <a:lnTo>
                    <a:pt x="2685" y="15366"/>
                  </a:lnTo>
                  <a:lnTo>
                    <a:pt x="3009" y="15650"/>
                  </a:lnTo>
                  <a:lnTo>
                    <a:pt x="3333" y="15933"/>
                  </a:lnTo>
                  <a:lnTo>
                    <a:pt x="3684" y="16189"/>
                  </a:lnTo>
                  <a:lnTo>
                    <a:pt x="4048" y="16432"/>
                  </a:lnTo>
                  <a:lnTo>
                    <a:pt x="4412" y="16661"/>
                  </a:lnTo>
                  <a:lnTo>
                    <a:pt x="4803" y="16864"/>
                  </a:lnTo>
                  <a:lnTo>
                    <a:pt x="5194" y="17066"/>
                  </a:lnTo>
                  <a:lnTo>
                    <a:pt x="5613" y="17228"/>
                  </a:lnTo>
                  <a:lnTo>
                    <a:pt x="6031" y="17390"/>
                  </a:lnTo>
                  <a:lnTo>
                    <a:pt x="6449" y="17525"/>
                  </a:lnTo>
                  <a:lnTo>
                    <a:pt x="6894" y="17633"/>
                  </a:lnTo>
                  <a:lnTo>
                    <a:pt x="7339" y="17727"/>
                  </a:lnTo>
                  <a:lnTo>
                    <a:pt x="7785" y="17808"/>
                  </a:lnTo>
                  <a:lnTo>
                    <a:pt x="8257" y="17862"/>
                  </a:lnTo>
                  <a:lnTo>
                    <a:pt x="8716" y="17889"/>
                  </a:lnTo>
                  <a:lnTo>
                    <a:pt x="9201" y="17903"/>
                  </a:lnTo>
                  <a:lnTo>
                    <a:pt x="9673" y="17889"/>
                  </a:lnTo>
                  <a:lnTo>
                    <a:pt x="10146" y="17862"/>
                  </a:lnTo>
                  <a:lnTo>
                    <a:pt x="10604" y="17808"/>
                  </a:lnTo>
                  <a:lnTo>
                    <a:pt x="11063" y="17727"/>
                  </a:lnTo>
                  <a:lnTo>
                    <a:pt x="11508" y="17633"/>
                  </a:lnTo>
                  <a:lnTo>
                    <a:pt x="11940" y="17525"/>
                  </a:lnTo>
                  <a:lnTo>
                    <a:pt x="12371" y="17390"/>
                  </a:lnTo>
                  <a:lnTo>
                    <a:pt x="12790" y="17228"/>
                  </a:lnTo>
                  <a:lnTo>
                    <a:pt x="13208" y="17053"/>
                  </a:lnTo>
                  <a:lnTo>
                    <a:pt x="13599" y="16864"/>
                  </a:lnTo>
                  <a:lnTo>
                    <a:pt x="13990" y="16648"/>
                  </a:lnTo>
                  <a:lnTo>
                    <a:pt x="14355" y="16432"/>
                  </a:lnTo>
                  <a:lnTo>
                    <a:pt x="14719" y="16176"/>
                  </a:lnTo>
                  <a:lnTo>
                    <a:pt x="15070" y="15919"/>
                  </a:lnTo>
                  <a:lnTo>
                    <a:pt x="15407" y="15650"/>
                  </a:lnTo>
                  <a:lnTo>
                    <a:pt x="15731" y="15353"/>
                  </a:lnTo>
                  <a:lnTo>
                    <a:pt x="16027" y="15043"/>
                  </a:lnTo>
                  <a:lnTo>
                    <a:pt x="16324" y="14719"/>
                  </a:lnTo>
                  <a:lnTo>
                    <a:pt x="16594" y="14381"/>
                  </a:lnTo>
                  <a:lnTo>
                    <a:pt x="16850" y="14031"/>
                  </a:lnTo>
                  <a:lnTo>
                    <a:pt x="17093" y="13666"/>
                  </a:lnTo>
                  <a:lnTo>
                    <a:pt x="17309" y="13289"/>
                  </a:lnTo>
                  <a:lnTo>
                    <a:pt x="17511" y="12911"/>
                  </a:lnTo>
                  <a:lnTo>
                    <a:pt x="17700" y="12506"/>
                  </a:lnTo>
                  <a:lnTo>
                    <a:pt x="17862" y="12088"/>
                  </a:lnTo>
                  <a:lnTo>
                    <a:pt x="18011" y="11670"/>
                  </a:lnTo>
                  <a:lnTo>
                    <a:pt x="18132" y="11238"/>
                  </a:lnTo>
                  <a:lnTo>
                    <a:pt x="18240" y="10793"/>
                  </a:lnTo>
                  <a:lnTo>
                    <a:pt x="18321" y="10334"/>
                  </a:lnTo>
                  <a:lnTo>
                    <a:pt x="18375" y="9876"/>
                  </a:lnTo>
                  <a:lnTo>
                    <a:pt x="18415" y="9403"/>
                  </a:lnTo>
                  <a:lnTo>
                    <a:pt x="18429" y="8918"/>
                  </a:lnTo>
                  <a:lnTo>
                    <a:pt x="18415" y="8432"/>
                  </a:lnTo>
                  <a:lnTo>
                    <a:pt x="18375" y="7973"/>
                  </a:lnTo>
                  <a:lnTo>
                    <a:pt x="18321" y="7501"/>
                  </a:lnTo>
                  <a:lnTo>
                    <a:pt x="18240" y="7056"/>
                  </a:lnTo>
                  <a:lnTo>
                    <a:pt x="18132" y="6611"/>
                  </a:lnTo>
                  <a:lnTo>
                    <a:pt x="18011" y="6179"/>
                  </a:lnTo>
                  <a:lnTo>
                    <a:pt x="17862" y="5747"/>
                  </a:lnTo>
                  <a:lnTo>
                    <a:pt x="17700" y="5343"/>
                  </a:lnTo>
                  <a:lnTo>
                    <a:pt x="17511" y="4938"/>
                  </a:lnTo>
                  <a:lnTo>
                    <a:pt x="17309" y="4560"/>
                  </a:lnTo>
                  <a:lnTo>
                    <a:pt x="17093" y="4183"/>
                  </a:lnTo>
                  <a:lnTo>
                    <a:pt x="16850" y="3818"/>
                  </a:lnTo>
                  <a:lnTo>
                    <a:pt x="16594" y="3481"/>
                  </a:lnTo>
                  <a:lnTo>
                    <a:pt x="16324" y="3144"/>
                  </a:lnTo>
                  <a:lnTo>
                    <a:pt x="16027" y="2820"/>
                  </a:lnTo>
                  <a:lnTo>
                    <a:pt x="15731" y="2523"/>
                  </a:lnTo>
                  <a:lnTo>
                    <a:pt x="15407" y="2226"/>
                  </a:lnTo>
                  <a:lnTo>
                    <a:pt x="15070" y="1957"/>
                  </a:lnTo>
                  <a:lnTo>
                    <a:pt x="14719" y="1700"/>
                  </a:lnTo>
                  <a:lnTo>
                    <a:pt x="14355" y="1457"/>
                  </a:lnTo>
                  <a:lnTo>
                    <a:pt x="13990" y="1228"/>
                  </a:lnTo>
                  <a:lnTo>
                    <a:pt x="13599" y="1026"/>
                  </a:lnTo>
                  <a:lnTo>
                    <a:pt x="13208" y="837"/>
                  </a:lnTo>
                  <a:lnTo>
                    <a:pt x="12790" y="662"/>
                  </a:lnTo>
                  <a:lnTo>
                    <a:pt x="12371" y="513"/>
                  </a:lnTo>
                  <a:lnTo>
                    <a:pt x="11940" y="378"/>
                  </a:lnTo>
                  <a:lnTo>
                    <a:pt x="11508" y="257"/>
                  </a:lnTo>
                  <a:lnTo>
                    <a:pt x="11063" y="162"/>
                  </a:lnTo>
                  <a:lnTo>
                    <a:pt x="10604" y="95"/>
                  </a:lnTo>
                  <a:lnTo>
                    <a:pt x="10146" y="41"/>
                  </a:lnTo>
                  <a:lnTo>
                    <a:pt x="9673"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17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INC Title and 1 Content" type="obj">
  <p:cSld name="OBJECT">
    <p:spTree>
      <p:nvGrpSpPr>
        <p:cNvPr id="2216" name="Shape 2216"/>
        <p:cNvGrpSpPr/>
        <p:nvPr/>
      </p:nvGrpSpPr>
      <p:grpSpPr>
        <a:xfrm>
          <a:off x="0" y="0"/>
          <a:ext cx="0" cy="0"/>
          <a:chOff x="0" y="0"/>
          <a:chExt cx="0" cy="0"/>
        </a:xfrm>
      </p:grpSpPr>
      <p:sp>
        <p:nvSpPr>
          <p:cNvPr id="2217" name="Google Shape;2217;p186"/>
          <p:cNvSpPr txBox="1"/>
          <p:nvPr>
            <p:ph type="title"/>
          </p:nvPr>
        </p:nvSpPr>
        <p:spPr>
          <a:xfrm>
            <a:off x="457200" y="185738"/>
            <a:ext cx="8229600" cy="639900"/>
          </a:xfrm>
          <a:prstGeom prst="rect">
            <a:avLst/>
          </a:prstGeom>
          <a:noFill/>
          <a:ln>
            <a:noFill/>
          </a:ln>
        </p:spPr>
        <p:txBody>
          <a:bodyPr anchorCtr="0" anchor="t" bIns="91425" lIns="91425" spcFirstLastPara="1" rIns="91425" wrap="square" tIns="91425">
            <a:noAutofit/>
          </a:bodyPr>
          <a:lstStyle>
            <a:lvl1pPr lvl="0" marR="0" rtl="0" algn="l">
              <a:lnSpc>
                <a:spcPct val="100000"/>
              </a:lnSpc>
              <a:spcBef>
                <a:spcPts val="0"/>
              </a:spcBef>
              <a:spcAft>
                <a:spcPts val="0"/>
              </a:spcAft>
              <a:buSzPts val="3200"/>
              <a:buNone/>
              <a:defRPr b="0" i="0" sz="3600" u="none" cap="none" strike="noStrike">
                <a:solidFill>
                  <a:schemeClr val="dk1"/>
                </a:solidFill>
                <a:latin typeface="Open Sans Light"/>
                <a:ea typeface="Open Sans Light"/>
                <a:cs typeface="Open Sans Light"/>
                <a:sym typeface="Open Sans Light"/>
              </a:defRPr>
            </a:lvl1pPr>
            <a:lvl2pPr lvl="1" marR="0" rtl="0" algn="l">
              <a:lnSpc>
                <a:spcPct val="100000"/>
              </a:lnSpc>
              <a:spcBef>
                <a:spcPts val="0"/>
              </a:spcBef>
              <a:spcAft>
                <a:spcPts val="0"/>
              </a:spcAft>
              <a:buSzPts val="1400"/>
              <a:buNone/>
              <a:defRPr b="0" i="0" sz="3600" u="none" cap="none" strike="noStrike">
                <a:solidFill>
                  <a:schemeClr val="dk1"/>
                </a:solidFill>
                <a:latin typeface="Open Sans Light"/>
                <a:ea typeface="Open Sans Light"/>
                <a:cs typeface="Open Sans Light"/>
                <a:sym typeface="Open Sans Light"/>
              </a:defRPr>
            </a:lvl2pPr>
            <a:lvl3pPr lvl="2" marR="0" rtl="0" algn="l">
              <a:lnSpc>
                <a:spcPct val="100000"/>
              </a:lnSpc>
              <a:spcBef>
                <a:spcPts val="0"/>
              </a:spcBef>
              <a:spcAft>
                <a:spcPts val="0"/>
              </a:spcAft>
              <a:buSzPts val="1400"/>
              <a:buNone/>
              <a:defRPr b="0" i="0" sz="3600" u="none" cap="none" strike="noStrike">
                <a:solidFill>
                  <a:schemeClr val="dk1"/>
                </a:solidFill>
                <a:latin typeface="Open Sans Light"/>
                <a:ea typeface="Open Sans Light"/>
                <a:cs typeface="Open Sans Light"/>
                <a:sym typeface="Open Sans Light"/>
              </a:defRPr>
            </a:lvl3pPr>
            <a:lvl4pPr lvl="3" marR="0" rtl="0" algn="l">
              <a:lnSpc>
                <a:spcPct val="100000"/>
              </a:lnSpc>
              <a:spcBef>
                <a:spcPts val="0"/>
              </a:spcBef>
              <a:spcAft>
                <a:spcPts val="0"/>
              </a:spcAft>
              <a:buSzPts val="1400"/>
              <a:buNone/>
              <a:defRPr b="0" i="0" sz="3600" u="none" cap="none" strike="noStrike">
                <a:solidFill>
                  <a:schemeClr val="dk1"/>
                </a:solidFill>
                <a:latin typeface="Open Sans Light"/>
                <a:ea typeface="Open Sans Light"/>
                <a:cs typeface="Open Sans Light"/>
                <a:sym typeface="Open Sans Light"/>
              </a:defRPr>
            </a:lvl4pPr>
            <a:lvl5pPr lvl="4" marR="0" rtl="0" algn="l">
              <a:lnSpc>
                <a:spcPct val="100000"/>
              </a:lnSpc>
              <a:spcBef>
                <a:spcPts val="0"/>
              </a:spcBef>
              <a:spcAft>
                <a:spcPts val="0"/>
              </a:spcAft>
              <a:buSzPts val="1400"/>
              <a:buNone/>
              <a:defRPr b="0" i="0" sz="3600" u="none" cap="none" strike="noStrike">
                <a:solidFill>
                  <a:schemeClr val="dk1"/>
                </a:solidFill>
                <a:latin typeface="Open Sans Light"/>
                <a:ea typeface="Open Sans Light"/>
                <a:cs typeface="Open Sans Light"/>
                <a:sym typeface="Open Sans Light"/>
              </a:defRPr>
            </a:lvl5pPr>
            <a:lvl6pPr lvl="5" marR="0" rtl="0" algn="l">
              <a:lnSpc>
                <a:spcPct val="94117"/>
              </a:lnSpc>
              <a:spcBef>
                <a:spcPts val="0"/>
              </a:spcBef>
              <a:spcAft>
                <a:spcPts val="0"/>
              </a:spcAft>
              <a:buSzPts val="1400"/>
              <a:buNone/>
              <a:defRPr b="0" i="0" sz="3400" u="none" cap="none" strike="noStrike">
                <a:solidFill>
                  <a:schemeClr val="dk1"/>
                </a:solidFill>
                <a:latin typeface="Helvetica Neue Light"/>
                <a:ea typeface="Helvetica Neue Light"/>
                <a:cs typeface="Helvetica Neue Light"/>
                <a:sym typeface="Helvetica Neue Light"/>
              </a:defRPr>
            </a:lvl6pPr>
            <a:lvl7pPr lvl="6" marR="0" rtl="0" algn="l">
              <a:lnSpc>
                <a:spcPct val="94117"/>
              </a:lnSpc>
              <a:spcBef>
                <a:spcPts val="0"/>
              </a:spcBef>
              <a:spcAft>
                <a:spcPts val="0"/>
              </a:spcAft>
              <a:buSzPts val="1400"/>
              <a:buNone/>
              <a:defRPr b="0" i="0" sz="3400" u="none" cap="none" strike="noStrike">
                <a:solidFill>
                  <a:schemeClr val="dk1"/>
                </a:solidFill>
                <a:latin typeface="Helvetica Neue Light"/>
                <a:ea typeface="Helvetica Neue Light"/>
                <a:cs typeface="Helvetica Neue Light"/>
                <a:sym typeface="Helvetica Neue Light"/>
              </a:defRPr>
            </a:lvl7pPr>
            <a:lvl8pPr lvl="7" marR="0" rtl="0" algn="l">
              <a:lnSpc>
                <a:spcPct val="94117"/>
              </a:lnSpc>
              <a:spcBef>
                <a:spcPts val="0"/>
              </a:spcBef>
              <a:spcAft>
                <a:spcPts val="0"/>
              </a:spcAft>
              <a:buSzPts val="1400"/>
              <a:buNone/>
              <a:defRPr b="0" i="0" sz="3400" u="none" cap="none" strike="noStrike">
                <a:solidFill>
                  <a:schemeClr val="dk1"/>
                </a:solidFill>
                <a:latin typeface="Helvetica Neue Light"/>
                <a:ea typeface="Helvetica Neue Light"/>
                <a:cs typeface="Helvetica Neue Light"/>
                <a:sym typeface="Helvetica Neue Light"/>
              </a:defRPr>
            </a:lvl8pPr>
            <a:lvl9pPr lvl="8" marR="0" rtl="0" algn="l">
              <a:lnSpc>
                <a:spcPct val="94117"/>
              </a:lnSpc>
              <a:spcBef>
                <a:spcPts val="0"/>
              </a:spcBef>
              <a:spcAft>
                <a:spcPts val="0"/>
              </a:spcAft>
              <a:buSzPts val="1400"/>
              <a:buNone/>
              <a:defRPr b="0" i="0" sz="3400" u="none" cap="none" strike="noStrike">
                <a:solidFill>
                  <a:schemeClr val="dk1"/>
                </a:solidFill>
                <a:latin typeface="Helvetica Neue Light"/>
                <a:ea typeface="Helvetica Neue Light"/>
                <a:cs typeface="Helvetica Neue Light"/>
                <a:sym typeface="Helvetica Neue Light"/>
              </a:defRPr>
            </a:lvl9pPr>
          </a:lstStyle>
          <a:p/>
        </p:txBody>
      </p:sp>
      <p:sp>
        <p:nvSpPr>
          <p:cNvPr id="2218" name="Google Shape;2218;p186"/>
          <p:cNvSpPr txBox="1"/>
          <p:nvPr>
            <p:ph idx="1" type="body"/>
          </p:nvPr>
        </p:nvSpPr>
        <p:spPr>
          <a:xfrm>
            <a:off x="457200" y="977900"/>
            <a:ext cx="8229600" cy="3616200"/>
          </a:xfrm>
          <a:prstGeom prst="rect">
            <a:avLst/>
          </a:prstGeom>
          <a:noFill/>
          <a:ln>
            <a:noFill/>
          </a:ln>
        </p:spPr>
        <p:txBody>
          <a:bodyPr anchorCtr="0" anchor="t" bIns="91425" lIns="91425" spcFirstLastPara="1" rIns="91425" wrap="square" tIns="91425">
            <a:noAutofit/>
          </a:bodyPr>
          <a:lstStyle>
            <a:lvl1pPr indent="-355600" lvl="0" marL="457200" marR="0" rtl="0" algn="l">
              <a:spcBef>
                <a:spcPts val="0"/>
              </a:spcBef>
              <a:spcAft>
                <a:spcPts val="0"/>
              </a:spcAft>
              <a:buClr>
                <a:schemeClr val="dk1"/>
              </a:buClr>
              <a:buSzPts val="2000"/>
              <a:buFont typeface="Arial"/>
              <a:buChar char="•"/>
              <a:defRPr b="0" i="0" sz="2000" u="none" cap="none" strike="noStrike">
                <a:solidFill>
                  <a:schemeClr val="dk1"/>
                </a:solidFill>
                <a:latin typeface="Open Sans Light"/>
                <a:ea typeface="Open Sans Light"/>
                <a:cs typeface="Open Sans Light"/>
                <a:sym typeface="Open Sans Light"/>
              </a:defRPr>
            </a:lvl1pPr>
            <a:lvl2pPr indent="-330200" lvl="1" marL="914400" marR="0" rtl="0" algn="l">
              <a:spcBef>
                <a:spcPts val="600"/>
              </a:spcBef>
              <a:spcAft>
                <a:spcPts val="0"/>
              </a:spcAft>
              <a:buClr>
                <a:schemeClr val="dk1"/>
              </a:buClr>
              <a:buSzPts val="1600"/>
              <a:buFont typeface="Courier New"/>
              <a:buChar char="o"/>
              <a:defRPr b="0" i="0" sz="1600" u="none" cap="none" strike="noStrike">
                <a:solidFill>
                  <a:schemeClr val="dk1"/>
                </a:solidFill>
                <a:latin typeface="Open Sans Light"/>
                <a:ea typeface="Open Sans Light"/>
                <a:cs typeface="Open Sans Light"/>
                <a:sym typeface="Open Sans Light"/>
              </a:defRPr>
            </a:lvl2pPr>
            <a:lvl3pPr indent="-292100" lvl="2" marL="1371600" marR="0" rtl="0" algn="l">
              <a:spcBef>
                <a:spcPts val="600"/>
              </a:spcBef>
              <a:spcAft>
                <a:spcPts val="0"/>
              </a:spcAft>
              <a:buClr>
                <a:schemeClr val="dk1"/>
              </a:buClr>
              <a:buSzPts val="1000"/>
              <a:buFont typeface="Arial"/>
              <a:buChar char="•"/>
              <a:defRPr b="0" i="0" sz="1000" u="none" cap="none" strike="noStrike">
                <a:solidFill>
                  <a:schemeClr val="dk1"/>
                </a:solidFill>
                <a:latin typeface="Open Sans Light"/>
                <a:ea typeface="Open Sans Light"/>
                <a:cs typeface="Open Sans Light"/>
                <a:sym typeface="Open Sans Light"/>
              </a:defRPr>
            </a:lvl3pPr>
            <a:lvl4pPr indent="-292100" lvl="3" marL="1828800" marR="0" rtl="0" algn="l">
              <a:spcBef>
                <a:spcPts val="600"/>
              </a:spcBef>
              <a:spcAft>
                <a:spcPts val="0"/>
              </a:spcAft>
              <a:buClr>
                <a:schemeClr val="dk1"/>
              </a:buClr>
              <a:buSzPts val="1000"/>
              <a:buFont typeface="Arial"/>
              <a:buChar char="–"/>
              <a:defRPr b="0" i="0" sz="1000" u="none" cap="none" strike="noStrike">
                <a:solidFill>
                  <a:schemeClr val="dk1"/>
                </a:solidFill>
                <a:latin typeface="Open Sans Light"/>
                <a:ea typeface="Open Sans Light"/>
                <a:cs typeface="Open Sans Light"/>
                <a:sym typeface="Open Sans Light"/>
              </a:defRPr>
            </a:lvl4pPr>
            <a:lvl5pPr indent="-292100" lvl="4" marL="2286000" marR="0" rtl="0" algn="l">
              <a:spcBef>
                <a:spcPts val="600"/>
              </a:spcBef>
              <a:spcAft>
                <a:spcPts val="0"/>
              </a:spcAft>
              <a:buClr>
                <a:schemeClr val="dk1"/>
              </a:buClr>
              <a:buSzPts val="1000"/>
              <a:buFont typeface="Arial"/>
              <a:buChar char="»"/>
              <a:defRPr b="0" i="0" sz="1000" u="none" cap="none" strike="noStrike">
                <a:solidFill>
                  <a:schemeClr val="dk1"/>
                </a:solidFill>
                <a:latin typeface="Open Sans Light"/>
                <a:ea typeface="Open Sans Light"/>
                <a:cs typeface="Open Sans Light"/>
                <a:sym typeface="Open Sans Light"/>
              </a:defRPr>
            </a:lvl5pPr>
            <a:lvl6pPr indent="-355600" lvl="5" marL="2743200" marR="0" rtl="0" algn="l">
              <a:spcBef>
                <a:spcPts val="600"/>
              </a:spcBef>
              <a:spcAft>
                <a:spcPts val="0"/>
              </a:spcAft>
              <a:buClr>
                <a:schemeClr val="dk1"/>
              </a:buClr>
              <a:buSzPts val="2000"/>
              <a:buFont typeface="Arial"/>
              <a:buChar char="•"/>
              <a:defRPr b="0" i="0" sz="2000" u="none" cap="none" strike="noStrike">
                <a:solidFill>
                  <a:schemeClr val="dk1"/>
                </a:solidFill>
                <a:latin typeface="Arial"/>
                <a:ea typeface="Arial"/>
                <a:cs typeface="Arial"/>
                <a:sym typeface="Arial"/>
              </a:defRPr>
            </a:lvl6pPr>
            <a:lvl7pPr indent="-355600" lvl="6" marL="3200400" marR="0" rtl="0" algn="l">
              <a:spcBef>
                <a:spcPts val="400"/>
              </a:spcBef>
              <a:spcAft>
                <a:spcPts val="0"/>
              </a:spcAft>
              <a:buClr>
                <a:schemeClr val="dk1"/>
              </a:buClr>
              <a:buSzPts val="2000"/>
              <a:buFont typeface="Arial"/>
              <a:buChar char="•"/>
              <a:defRPr b="0" i="0" sz="2000" u="none" cap="none" strike="noStrike">
                <a:solidFill>
                  <a:schemeClr val="dk1"/>
                </a:solidFill>
                <a:latin typeface="Arial"/>
                <a:ea typeface="Arial"/>
                <a:cs typeface="Arial"/>
                <a:sym typeface="Arial"/>
              </a:defRPr>
            </a:lvl7pPr>
            <a:lvl8pPr indent="-355600" lvl="7" marL="3657600" marR="0" rtl="0" algn="l">
              <a:spcBef>
                <a:spcPts val="400"/>
              </a:spcBef>
              <a:spcAft>
                <a:spcPts val="0"/>
              </a:spcAft>
              <a:buClr>
                <a:schemeClr val="dk1"/>
              </a:buClr>
              <a:buSzPts val="2000"/>
              <a:buFont typeface="Arial"/>
              <a:buChar char="•"/>
              <a:defRPr b="0" i="0" sz="2000" u="none" cap="none" strike="noStrike">
                <a:solidFill>
                  <a:schemeClr val="dk1"/>
                </a:solidFill>
                <a:latin typeface="Arial"/>
                <a:ea typeface="Arial"/>
                <a:cs typeface="Arial"/>
                <a:sym typeface="Arial"/>
              </a:defRPr>
            </a:lvl8pPr>
            <a:lvl9pPr indent="-355600" lvl="8" marL="4114800" marR="0" rtl="0" algn="l">
              <a:spcBef>
                <a:spcPts val="400"/>
              </a:spcBef>
              <a:spcAft>
                <a:spcPts val="0"/>
              </a:spcAft>
              <a:buClr>
                <a:schemeClr val="dk1"/>
              </a:buClr>
              <a:buSzPts val="2000"/>
              <a:buFont typeface="Arial"/>
              <a:buChar char="•"/>
              <a:defRPr b="0" i="0" sz="2000" u="none" cap="none" strike="noStrike">
                <a:solidFill>
                  <a:schemeClr val="dk1"/>
                </a:solidFill>
                <a:latin typeface="Arial"/>
                <a:ea typeface="Arial"/>
                <a:cs typeface="Arial"/>
                <a:sym typeface="Arial"/>
              </a:defRPr>
            </a:lvl9pPr>
          </a:lstStyle>
          <a:p/>
        </p:txBody>
      </p:sp>
      <p:grpSp>
        <p:nvGrpSpPr>
          <p:cNvPr id="2219" name="Google Shape;2219;p186"/>
          <p:cNvGrpSpPr/>
          <p:nvPr/>
        </p:nvGrpSpPr>
        <p:grpSpPr>
          <a:xfrm>
            <a:off x="8686792" y="4757186"/>
            <a:ext cx="270471" cy="270319"/>
            <a:chOff x="1473245" y="3419454"/>
            <a:chExt cx="534000" cy="533700"/>
          </a:xfrm>
        </p:grpSpPr>
        <p:sp>
          <p:nvSpPr>
            <p:cNvPr id="2220" name="Google Shape;2220;p186"/>
            <p:cNvSpPr/>
            <p:nvPr/>
          </p:nvSpPr>
          <p:spPr>
            <a:xfrm>
              <a:off x="1621444" y="3659152"/>
              <a:ext cx="243600" cy="192300"/>
            </a:xfrm>
            <a:custGeom>
              <a:rect b="b" l="l" r="r" t="t"/>
              <a:pathLst>
                <a:path extrusionOk="0" h="120000" w="120000">
                  <a:moveTo>
                    <a:pt x="119161" y="0"/>
                  </a:moveTo>
                  <a:lnTo>
                    <a:pt x="118785" y="772"/>
                  </a:lnTo>
                  <a:lnTo>
                    <a:pt x="118254" y="1538"/>
                  </a:lnTo>
                  <a:lnTo>
                    <a:pt x="117644" y="2310"/>
                  </a:lnTo>
                  <a:lnTo>
                    <a:pt x="116883" y="3175"/>
                  </a:lnTo>
                  <a:lnTo>
                    <a:pt x="115977" y="4040"/>
                  </a:lnTo>
                  <a:lnTo>
                    <a:pt x="114986" y="4805"/>
                  </a:lnTo>
                  <a:lnTo>
                    <a:pt x="113923" y="5670"/>
                  </a:lnTo>
                  <a:lnTo>
                    <a:pt x="112787" y="6535"/>
                  </a:lnTo>
                  <a:lnTo>
                    <a:pt x="111495" y="7307"/>
                  </a:lnTo>
                  <a:lnTo>
                    <a:pt x="110208" y="8172"/>
                  </a:lnTo>
                  <a:lnTo>
                    <a:pt x="108916" y="8845"/>
                  </a:lnTo>
                  <a:lnTo>
                    <a:pt x="107472" y="9618"/>
                  </a:lnTo>
                  <a:lnTo>
                    <a:pt x="106034" y="10192"/>
                  </a:lnTo>
                  <a:lnTo>
                    <a:pt x="104590" y="10766"/>
                  </a:lnTo>
                  <a:lnTo>
                    <a:pt x="103074" y="11248"/>
                  </a:lnTo>
                  <a:lnTo>
                    <a:pt x="101552" y="11730"/>
                  </a:lnTo>
                  <a:lnTo>
                    <a:pt x="92371" y="13843"/>
                  </a:lnTo>
                  <a:lnTo>
                    <a:pt x="82350" y="16153"/>
                  </a:lnTo>
                  <a:lnTo>
                    <a:pt x="72558" y="18266"/>
                  </a:lnTo>
                  <a:lnTo>
                    <a:pt x="64059" y="20002"/>
                  </a:lnTo>
                  <a:lnTo>
                    <a:pt x="57535" y="21249"/>
                  </a:lnTo>
                  <a:lnTo>
                    <a:pt x="51235" y="22688"/>
                  </a:lnTo>
                  <a:lnTo>
                    <a:pt x="45164" y="24134"/>
                  </a:lnTo>
                  <a:lnTo>
                    <a:pt x="42199" y="24999"/>
                  </a:lnTo>
                  <a:lnTo>
                    <a:pt x="39239" y="25765"/>
                  </a:lnTo>
                  <a:lnTo>
                    <a:pt x="36435" y="26636"/>
                  </a:lnTo>
                  <a:lnTo>
                    <a:pt x="33699" y="27593"/>
                  </a:lnTo>
                  <a:lnTo>
                    <a:pt x="30969" y="28650"/>
                  </a:lnTo>
                  <a:lnTo>
                    <a:pt x="28389" y="29712"/>
                  </a:lnTo>
                  <a:lnTo>
                    <a:pt x="25883" y="30769"/>
                  </a:lnTo>
                  <a:lnTo>
                    <a:pt x="23454" y="32016"/>
                  </a:lnTo>
                  <a:lnTo>
                    <a:pt x="21099" y="33270"/>
                  </a:lnTo>
                  <a:lnTo>
                    <a:pt x="18900" y="34611"/>
                  </a:lnTo>
                  <a:lnTo>
                    <a:pt x="16774" y="36056"/>
                  </a:lnTo>
                  <a:lnTo>
                    <a:pt x="14726" y="37594"/>
                  </a:lnTo>
                  <a:lnTo>
                    <a:pt x="12829" y="39232"/>
                  </a:lnTo>
                  <a:lnTo>
                    <a:pt x="11005" y="40961"/>
                  </a:lnTo>
                  <a:lnTo>
                    <a:pt x="9338" y="42783"/>
                  </a:lnTo>
                  <a:lnTo>
                    <a:pt x="7821" y="44711"/>
                  </a:lnTo>
                  <a:lnTo>
                    <a:pt x="6378" y="46731"/>
                  </a:lnTo>
                  <a:lnTo>
                    <a:pt x="5085" y="48942"/>
                  </a:lnTo>
                  <a:lnTo>
                    <a:pt x="3949" y="51246"/>
                  </a:lnTo>
                  <a:lnTo>
                    <a:pt x="2959" y="53649"/>
                  </a:lnTo>
                  <a:lnTo>
                    <a:pt x="2053" y="56250"/>
                  </a:lnTo>
                  <a:lnTo>
                    <a:pt x="1370" y="58937"/>
                  </a:lnTo>
                  <a:lnTo>
                    <a:pt x="760" y="61821"/>
                  </a:lnTo>
                  <a:lnTo>
                    <a:pt x="380" y="64805"/>
                  </a:lnTo>
                  <a:lnTo>
                    <a:pt x="78" y="67974"/>
                  </a:lnTo>
                  <a:lnTo>
                    <a:pt x="0" y="71248"/>
                  </a:lnTo>
                  <a:lnTo>
                    <a:pt x="78" y="74225"/>
                  </a:lnTo>
                  <a:lnTo>
                    <a:pt x="380" y="77018"/>
                  </a:lnTo>
                  <a:lnTo>
                    <a:pt x="760" y="79804"/>
                  </a:lnTo>
                  <a:lnTo>
                    <a:pt x="1292" y="82497"/>
                  </a:lnTo>
                  <a:lnTo>
                    <a:pt x="2053" y="85091"/>
                  </a:lnTo>
                  <a:lnTo>
                    <a:pt x="2886" y="87593"/>
                  </a:lnTo>
                  <a:lnTo>
                    <a:pt x="3871" y="89996"/>
                  </a:lnTo>
                  <a:lnTo>
                    <a:pt x="4934" y="92300"/>
                  </a:lnTo>
                  <a:lnTo>
                    <a:pt x="6149" y="94512"/>
                  </a:lnTo>
                  <a:lnTo>
                    <a:pt x="7514" y="96631"/>
                  </a:lnTo>
                  <a:lnTo>
                    <a:pt x="8957" y="98651"/>
                  </a:lnTo>
                  <a:lnTo>
                    <a:pt x="10474" y="100671"/>
                  </a:lnTo>
                  <a:lnTo>
                    <a:pt x="12146" y="102493"/>
                  </a:lnTo>
                  <a:lnTo>
                    <a:pt x="13892" y="104222"/>
                  </a:lnTo>
                  <a:lnTo>
                    <a:pt x="15711" y="105958"/>
                  </a:lnTo>
                  <a:lnTo>
                    <a:pt x="17608" y="107496"/>
                  </a:lnTo>
                  <a:lnTo>
                    <a:pt x="19583" y="109035"/>
                  </a:lnTo>
                  <a:lnTo>
                    <a:pt x="21631" y="110381"/>
                  </a:lnTo>
                  <a:lnTo>
                    <a:pt x="23684" y="111721"/>
                  </a:lnTo>
                  <a:lnTo>
                    <a:pt x="25883" y="112877"/>
                  </a:lnTo>
                  <a:lnTo>
                    <a:pt x="28082" y="114032"/>
                  </a:lnTo>
                  <a:lnTo>
                    <a:pt x="30286" y="115088"/>
                  </a:lnTo>
                  <a:lnTo>
                    <a:pt x="32563" y="115953"/>
                  </a:lnTo>
                  <a:lnTo>
                    <a:pt x="34914" y="116818"/>
                  </a:lnTo>
                  <a:lnTo>
                    <a:pt x="37269" y="117491"/>
                  </a:lnTo>
                  <a:lnTo>
                    <a:pt x="39619" y="118164"/>
                  </a:lnTo>
                  <a:lnTo>
                    <a:pt x="41974" y="118745"/>
                  </a:lnTo>
                  <a:lnTo>
                    <a:pt x="44325" y="119128"/>
                  </a:lnTo>
                  <a:lnTo>
                    <a:pt x="46680" y="119511"/>
                  </a:lnTo>
                  <a:lnTo>
                    <a:pt x="49030" y="119702"/>
                  </a:lnTo>
                  <a:lnTo>
                    <a:pt x="51386" y="119894"/>
                  </a:lnTo>
                  <a:lnTo>
                    <a:pt x="53736" y="119993"/>
                  </a:lnTo>
                  <a:lnTo>
                    <a:pt x="55862" y="119894"/>
                  </a:lnTo>
                  <a:lnTo>
                    <a:pt x="58066" y="119702"/>
                  </a:lnTo>
                  <a:lnTo>
                    <a:pt x="60338" y="119511"/>
                  </a:lnTo>
                  <a:lnTo>
                    <a:pt x="62772" y="119128"/>
                  </a:lnTo>
                  <a:lnTo>
                    <a:pt x="65273" y="118646"/>
                  </a:lnTo>
                  <a:lnTo>
                    <a:pt x="67853" y="118072"/>
                  </a:lnTo>
                  <a:lnTo>
                    <a:pt x="70510" y="117300"/>
                  </a:lnTo>
                  <a:lnTo>
                    <a:pt x="73168" y="116435"/>
                  </a:lnTo>
                  <a:lnTo>
                    <a:pt x="75898" y="115478"/>
                  </a:lnTo>
                  <a:lnTo>
                    <a:pt x="78634" y="114322"/>
                  </a:lnTo>
                  <a:lnTo>
                    <a:pt x="81365" y="112976"/>
                  </a:lnTo>
                  <a:lnTo>
                    <a:pt x="84174" y="111530"/>
                  </a:lnTo>
                  <a:lnTo>
                    <a:pt x="86904" y="109899"/>
                  </a:lnTo>
                  <a:lnTo>
                    <a:pt x="89640" y="108170"/>
                  </a:lnTo>
                  <a:lnTo>
                    <a:pt x="92292" y="106242"/>
                  </a:lnTo>
                  <a:lnTo>
                    <a:pt x="94950" y="104130"/>
                  </a:lnTo>
                  <a:lnTo>
                    <a:pt x="97457" y="101819"/>
                  </a:lnTo>
                  <a:lnTo>
                    <a:pt x="99958" y="99324"/>
                  </a:lnTo>
                  <a:lnTo>
                    <a:pt x="102386" y="96631"/>
                  </a:lnTo>
                  <a:lnTo>
                    <a:pt x="103527" y="95284"/>
                  </a:lnTo>
                  <a:lnTo>
                    <a:pt x="104663" y="93838"/>
                  </a:lnTo>
                  <a:lnTo>
                    <a:pt x="105805" y="92300"/>
                  </a:lnTo>
                  <a:lnTo>
                    <a:pt x="106868" y="90762"/>
                  </a:lnTo>
                  <a:lnTo>
                    <a:pt x="107931" y="89131"/>
                  </a:lnTo>
                  <a:lnTo>
                    <a:pt x="108916" y="87494"/>
                  </a:lnTo>
                  <a:lnTo>
                    <a:pt x="109900" y="85765"/>
                  </a:lnTo>
                  <a:lnTo>
                    <a:pt x="110891" y="84035"/>
                  </a:lnTo>
                  <a:lnTo>
                    <a:pt x="111803" y="82207"/>
                  </a:lnTo>
                  <a:lnTo>
                    <a:pt x="112636" y="80286"/>
                  </a:lnTo>
                  <a:lnTo>
                    <a:pt x="113470" y="78358"/>
                  </a:lnTo>
                  <a:lnTo>
                    <a:pt x="114231" y="76345"/>
                  </a:lnTo>
                  <a:lnTo>
                    <a:pt x="114986" y="74325"/>
                  </a:lnTo>
                  <a:lnTo>
                    <a:pt x="115669" y="72205"/>
                  </a:lnTo>
                  <a:lnTo>
                    <a:pt x="116352" y="70093"/>
                  </a:lnTo>
                  <a:lnTo>
                    <a:pt x="116961" y="67882"/>
                  </a:lnTo>
                  <a:lnTo>
                    <a:pt x="117493" y="65571"/>
                  </a:lnTo>
                  <a:lnTo>
                    <a:pt x="118025" y="63267"/>
                  </a:lnTo>
                  <a:lnTo>
                    <a:pt x="118478" y="60864"/>
                  </a:lnTo>
                  <a:lnTo>
                    <a:pt x="118858" y="58362"/>
                  </a:lnTo>
                  <a:lnTo>
                    <a:pt x="119161" y="55860"/>
                  </a:lnTo>
                  <a:lnTo>
                    <a:pt x="119468" y="53266"/>
                  </a:lnTo>
                  <a:lnTo>
                    <a:pt x="119692" y="50672"/>
                  </a:lnTo>
                  <a:lnTo>
                    <a:pt x="119843" y="47978"/>
                  </a:lnTo>
                  <a:lnTo>
                    <a:pt x="119921" y="45193"/>
                  </a:lnTo>
                  <a:lnTo>
                    <a:pt x="120000" y="42308"/>
                  </a:lnTo>
                  <a:lnTo>
                    <a:pt x="120000" y="0"/>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1800"/>
                <a:buFont typeface="Calibri"/>
                <a:buNone/>
              </a:pPr>
              <a:r>
                <a:t/>
              </a:r>
              <a:endParaRPr sz="1800">
                <a:solidFill>
                  <a:schemeClr val="dk1"/>
                </a:solidFill>
                <a:latin typeface="Calibri"/>
                <a:ea typeface="Calibri"/>
                <a:cs typeface="Calibri"/>
                <a:sym typeface="Calibri"/>
              </a:endParaRPr>
            </a:p>
          </p:txBody>
        </p:sp>
        <p:sp>
          <p:nvSpPr>
            <p:cNvPr id="2221" name="Google Shape;2221;p186"/>
            <p:cNvSpPr/>
            <p:nvPr/>
          </p:nvSpPr>
          <p:spPr>
            <a:xfrm>
              <a:off x="1473245" y="3419454"/>
              <a:ext cx="534000" cy="533700"/>
            </a:xfrm>
            <a:custGeom>
              <a:rect b="b" l="l" r="r" t="t"/>
              <a:pathLst>
                <a:path extrusionOk="0" h="120000" w="120000">
                  <a:moveTo>
                    <a:pt x="66474" y="13229"/>
                  </a:moveTo>
                  <a:lnTo>
                    <a:pt x="67478" y="13263"/>
                  </a:lnTo>
                  <a:lnTo>
                    <a:pt x="68550" y="13334"/>
                  </a:lnTo>
                  <a:lnTo>
                    <a:pt x="69693" y="13403"/>
                  </a:lnTo>
                  <a:lnTo>
                    <a:pt x="70869" y="13541"/>
                  </a:lnTo>
                  <a:lnTo>
                    <a:pt x="72082" y="13679"/>
                  </a:lnTo>
                  <a:lnTo>
                    <a:pt x="73327" y="13888"/>
                  </a:lnTo>
                  <a:lnTo>
                    <a:pt x="74608" y="14130"/>
                  </a:lnTo>
                  <a:lnTo>
                    <a:pt x="75925" y="14406"/>
                  </a:lnTo>
                  <a:lnTo>
                    <a:pt x="77240" y="14753"/>
                  </a:lnTo>
                  <a:lnTo>
                    <a:pt x="78557" y="15167"/>
                  </a:lnTo>
                  <a:lnTo>
                    <a:pt x="79907" y="15619"/>
                  </a:lnTo>
                  <a:lnTo>
                    <a:pt x="81221" y="16137"/>
                  </a:lnTo>
                  <a:lnTo>
                    <a:pt x="82538" y="16727"/>
                  </a:lnTo>
                  <a:lnTo>
                    <a:pt x="83853" y="17386"/>
                  </a:lnTo>
                  <a:lnTo>
                    <a:pt x="85134" y="18111"/>
                  </a:lnTo>
                  <a:lnTo>
                    <a:pt x="85792" y="18494"/>
                  </a:lnTo>
                  <a:lnTo>
                    <a:pt x="86415" y="18907"/>
                  </a:lnTo>
                  <a:lnTo>
                    <a:pt x="87004" y="19323"/>
                  </a:lnTo>
                  <a:lnTo>
                    <a:pt x="87627" y="19808"/>
                  </a:lnTo>
                  <a:lnTo>
                    <a:pt x="88214" y="20260"/>
                  </a:lnTo>
                  <a:lnTo>
                    <a:pt x="88804" y="20779"/>
                  </a:lnTo>
                  <a:lnTo>
                    <a:pt x="89393" y="21297"/>
                  </a:lnTo>
                  <a:lnTo>
                    <a:pt x="89947" y="21818"/>
                  </a:lnTo>
                  <a:lnTo>
                    <a:pt x="90501" y="22407"/>
                  </a:lnTo>
                  <a:lnTo>
                    <a:pt x="91019" y="22995"/>
                  </a:lnTo>
                  <a:lnTo>
                    <a:pt x="91540" y="23618"/>
                  </a:lnTo>
                  <a:lnTo>
                    <a:pt x="92025" y="24241"/>
                  </a:lnTo>
                  <a:lnTo>
                    <a:pt x="92543" y="24899"/>
                  </a:lnTo>
                  <a:lnTo>
                    <a:pt x="92992" y="25591"/>
                  </a:lnTo>
                  <a:lnTo>
                    <a:pt x="93444" y="26319"/>
                  </a:lnTo>
                  <a:lnTo>
                    <a:pt x="93857" y="27046"/>
                  </a:lnTo>
                  <a:lnTo>
                    <a:pt x="94273" y="27810"/>
                  </a:lnTo>
                  <a:lnTo>
                    <a:pt x="94689" y="28606"/>
                  </a:lnTo>
                  <a:lnTo>
                    <a:pt x="95036" y="29436"/>
                  </a:lnTo>
                  <a:lnTo>
                    <a:pt x="95381" y="30268"/>
                  </a:lnTo>
                  <a:lnTo>
                    <a:pt x="95728" y="31167"/>
                  </a:lnTo>
                  <a:lnTo>
                    <a:pt x="96004" y="32068"/>
                  </a:lnTo>
                  <a:lnTo>
                    <a:pt x="96282" y="33003"/>
                  </a:lnTo>
                  <a:lnTo>
                    <a:pt x="96524" y="33973"/>
                  </a:lnTo>
                  <a:lnTo>
                    <a:pt x="96767" y="34978"/>
                  </a:lnTo>
                  <a:lnTo>
                    <a:pt x="96940" y="36018"/>
                  </a:lnTo>
                  <a:lnTo>
                    <a:pt x="97114" y="37054"/>
                  </a:lnTo>
                  <a:lnTo>
                    <a:pt x="97252" y="38165"/>
                  </a:lnTo>
                  <a:lnTo>
                    <a:pt x="97356" y="39273"/>
                  </a:lnTo>
                  <a:lnTo>
                    <a:pt x="97458" y="40450"/>
                  </a:lnTo>
                  <a:lnTo>
                    <a:pt x="97494" y="41627"/>
                  </a:lnTo>
                  <a:lnTo>
                    <a:pt x="97527" y="42873"/>
                  </a:lnTo>
                  <a:lnTo>
                    <a:pt x="97563" y="47756"/>
                  </a:lnTo>
                  <a:lnTo>
                    <a:pt x="97632" y="53125"/>
                  </a:lnTo>
                  <a:lnTo>
                    <a:pt x="97737" y="58770"/>
                  </a:lnTo>
                  <a:lnTo>
                    <a:pt x="97737" y="61645"/>
                  </a:lnTo>
                  <a:lnTo>
                    <a:pt x="97737" y="64448"/>
                  </a:lnTo>
                  <a:lnTo>
                    <a:pt x="97668" y="67254"/>
                  </a:lnTo>
                  <a:lnTo>
                    <a:pt x="97596" y="69955"/>
                  </a:lnTo>
                  <a:lnTo>
                    <a:pt x="97458" y="72518"/>
                  </a:lnTo>
                  <a:lnTo>
                    <a:pt x="97252" y="74977"/>
                  </a:lnTo>
                  <a:lnTo>
                    <a:pt x="97147" y="76121"/>
                  </a:lnTo>
                  <a:lnTo>
                    <a:pt x="97009" y="77262"/>
                  </a:lnTo>
                  <a:lnTo>
                    <a:pt x="96836" y="78301"/>
                  </a:lnTo>
                  <a:lnTo>
                    <a:pt x="96662" y="79307"/>
                  </a:lnTo>
                  <a:lnTo>
                    <a:pt x="96489" y="80277"/>
                  </a:lnTo>
                  <a:lnTo>
                    <a:pt x="96282" y="81176"/>
                  </a:lnTo>
                  <a:lnTo>
                    <a:pt x="96039" y="82008"/>
                  </a:lnTo>
                  <a:lnTo>
                    <a:pt x="95764" y="82769"/>
                  </a:lnTo>
                  <a:lnTo>
                    <a:pt x="95210" y="84155"/>
                  </a:lnTo>
                  <a:lnTo>
                    <a:pt x="94620" y="85539"/>
                  </a:lnTo>
                  <a:lnTo>
                    <a:pt x="93998" y="86820"/>
                  </a:lnTo>
                  <a:lnTo>
                    <a:pt x="93339" y="88033"/>
                  </a:lnTo>
                  <a:lnTo>
                    <a:pt x="92681" y="89210"/>
                  </a:lnTo>
                  <a:lnTo>
                    <a:pt x="91989" y="90354"/>
                  </a:lnTo>
                  <a:lnTo>
                    <a:pt x="91262" y="91393"/>
                  </a:lnTo>
                  <a:lnTo>
                    <a:pt x="90534" y="92396"/>
                  </a:lnTo>
                  <a:lnTo>
                    <a:pt x="89807" y="93366"/>
                  </a:lnTo>
                  <a:lnTo>
                    <a:pt x="89046" y="94268"/>
                  </a:lnTo>
                  <a:lnTo>
                    <a:pt x="88250" y="95133"/>
                  </a:lnTo>
                  <a:lnTo>
                    <a:pt x="87489" y="95930"/>
                  </a:lnTo>
                  <a:lnTo>
                    <a:pt x="86693" y="96690"/>
                  </a:lnTo>
                  <a:lnTo>
                    <a:pt x="85930" y="97418"/>
                  </a:lnTo>
                  <a:lnTo>
                    <a:pt x="85134" y="98077"/>
                  </a:lnTo>
                  <a:lnTo>
                    <a:pt x="84338" y="98735"/>
                  </a:lnTo>
                  <a:lnTo>
                    <a:pt x="83577" y="99323"/>
                  </a:lnTo>
                  <a:lnTo>
                    <a:pt x="82814" y="99877"/>
                  </a:lnTo>
                  <a:lnTo>
                    <a:pt x="82053" y="100397"/>
                  </a:lnTo>
                  <a:lnTo>
                    <a:pt x="81290" y="100882"/>
                  </a:lnTo>
                  <a:lnTo>
                    <a:pt x="79838" y="101748"/>
                  </a:lnTo>
                  <a:lnTo>
                    <a:pt x="78452" y="102476"/>
                  </a:lnTo>
                  <a:lnTo>
                    <a:pt x="77171" y="103098"/>
                  </a:lnTo>
                  <a:lnTo>
                    <a:pt x="76030" y="103653"/>
                  </a:lnTo>
                  <a:lnTo>
                    <a:pt x="74124" y="104449"/>
                  </a:lnTo>
                  <a:lnTo>
                    <a:pt x="72845" y="104967"/>
                  </a:lnTo>
                  <a:lnTo>
                    <a:pt x="71528" y="105419"/>
                  </a:lnTo>
                  <a:lnTo>
                    <a:pt x="70213" y="105800"/>
                  </a:lnTo>
                  <a:lnTo>
                    <a:pt x="68897" y="106111"/>
                  </a:lnTo>
                  <a:lnTo>
                    <a:pt x="67582" y="106354"/>
                  </a:lnTo>
                  <a:lnTo>
                    <a:pt x="66301" y="106596"/>
                  </a:lnTo>
                  <a:lnTo>
                    <a:pt x="65020" y="106770"/>
                  </a:lnTo>
                  <a:lnTo>
                    <a:pt x="63774" y="106908"/>
                  </a:lnTo>
                  <a:lnTo>
                    <a:pt x="62562" y="106977"/>
                  </a:lnTo>
                  <a:lnTo>
                    <a:pt x="61419" y="107046"/>
                  </a:lnTo>
                  <a:lnTo>
                    <a:pt x="60311" y="107115"/>
                  </a:lnTo>
                  <a:lnTo>
                    <a:pt x="57333" y="107115"/>
                  </a:lnTo>
                  <a:lnTo>
                    <a:pt x="55776" y="107081"/>
                  </a:lnTo>
                  <a:lnTo>
                    <a:pt x="54461" y="107012"/>
                  </a:lnTo>
                  <a:lnTo>
                    <a:pt x="53144" y="106908"/>
                  </a:lnTo>
                  <a:lnTo>
                    <a:pt x="51758" y="106770"/>
                  </a:lnTo>
                  <a:lnTo>
                    <a:pt x="50375" y="106560"/>
                  </a:lnTo>
                  <a:lnTo>
                    <a:pt x="48989" y="106285"/>
                  </a:lnTo>
                  <a:lnTo>
                    <a:pt x="47570" y="106006"/>
                  </a:lnTo>
                  <a:lnTo>
                    <a:pt x="46187" y="105662"/>
                  </a:lnTo>
                  <a:lnTo>
                    <a:pt x="44765" y="105246"/>
                  </a:lnTo>
                  <a:lnTo>
                    <a:pt x="43346" y="104794"/>
                  </a:lnTo>
                  <a:lnTo>
                    <a:pt x="41963" y="104311"/>
                  </a:lnTo>
                  <a:lnTo>
                    <a:pt x="40577" y="103790"/>
                  </a:lnTo>
                  <a:lnTo>
                    <a:pt x="39191" y="103201"/>
                  </a:lnTo>
                  <a:lnTo>
                    <a:pt x="37841" y="102578"/>
                  </a:lnTo>
                  <a:lnTo>
                    <a:pt x="36527" y="101922"/>
                  </a:lnTo>
                  <a:lnTo>
                    <a:pt x="35246" y="101194"/>
                  </a:lnTo>
                  <a:lnTo>
                    <a:pt x="34000" y="100431"/>
                  </a:lnTo>
                  <a:lnTo>
                    <a:pt x="32788" y="99634"/>
                  </a:lnTo>
                  <a:lnTo>
                    <a:pt x="31611" y="98769"/>
                  </a:lnTo>
                  <a:lnTo>
                    <a:pt x="30503" y="97867"/>
                  </a:lnTo>
                  <a:lnTo>
                    <a:pt x="29429" y="96933"/>
                  </a:lnTo>
                  <a:lnTo>
                    <a:pt x="28426" y="95963"/>
                  </a:lnTo>
                  <a:lnTo>
                    <a:pt x="27489" y="94924"/>
                  </a:lnTo>
                  <a:lnTo>
                    <a:pt x="26591" y="93887"/>
                  </a:lnTo>
                  <a:lnTo>
                    <a:pt x="26211" y="93331"/>
                  </a:lnTo>
                  <a:lnTo>
                    <a:pt x="25795" y="92777"/>
                  </a:lnTo>
                  <a:lnTo>
                    <a:pt x="25414" y="92189"/>
                  </a:lnTo>
                  <a:lnTo>
                    <a:pt x="25067" y="91635"/>
                  </a:lnTo>
                  <a:lnTo>
                    <a:pt x="24756" y="91046"/>
                  </a:lnTo>
                  <a:lnTo>
                    <a:pt x="24444" y="90423"/>
                  </a:lnTo>
                  <a:lnTo>
                    <a:pt x="24133" y="89833"/>
                  </a:lnTo>
                  <a:lnTo>
                    <a:pt x="23891" y="89210"/>
                  </a:lnTo>
                  <a:lnTo>
                    <a:pt x="23648" y="88554"/>
                  </a:lnTo>
                  <a:lnTo>
                    <a:pt x="23406" y="87928"/>
                  </a:lnTo>
                  <a:lnTo>
                    <a:pt x="23232" y="87272"/>
                  </a:lnTo>
                  <a:lnTo>
                    <a:pt x="23059" y="86614"/>
                  </a:lnTo>
                  <a:lnTo>
                    <a:pt x="22885" y="85922"/>
                  </a:lnTo>
                  <a:lnTo>
                    <a:pt x="22783" y="85263"/>
                  </a:lnTo>
                  <a:lnTo>
                    <a:pt x="22678" y="84571"/>
                  </a:lnTo>
                  <a:lnTo>
                    <a:pt x="22609" y="83844"/>
                  </a:lnTo>
                  <a:lnTo>
                    <a:pt x="22574" y="83149"/>
                  </a:lnTo>
                  <a:lnTo>
                    <a:pt x="22541" y="82424"/>
                  </a:lnTo>
                  <a:lnTo>
                    <a:pt x="22574" y="80900"/>
                  </a:lnTo>
                  <a:lnTo>
                    <a:pt x="22643" y="80068"/>
                  </a:lnTo>
                  <a:lnTo>
                    <a:pt x="22712" y="79238"/>
                  </a:lnTo>
                  <a:lnTo>
                    <a:pt x="22816" y="78337"/>
                  </a:lnTo>
                  <a:lnTo>
                    <a:pt x="22954" y="77435"/>
                  </a:lnTo>
                  <a:lnTo>
                    <a:pt x="23163" y="76501"/>
                  </a:lnTo>
                  <a:lnTo>
                    <a:pt x="23370" y="75567"/>
                  </a:lnTo>
                  <a:lnTo>
                    <a:pt x="23681" y="74596"/>
                  </a:lnTo>
                  <a:lnTo>
                    <a:pt x="24028" y="73626"/>
                  </a:lnTo>
                  <a:lnTo>
                    <a:pt x="24409" y="72656"/>
                  </a:lnTo>
                  <a:lnTo>
                    <a:pt x="24894" y="71686"/>
                  </a:lnTo>
                  <a:lnTo>
                    <a:pt x="25414" y="70683"/>
                  </a:lnTo>
                  <a:lnTo>
                    <a:pt x="26037" y="69713"/>
                  </a:lnTo>
                  <a:lnTo>
                    <a:pt x="26729" y="68709"/>
                  </a:lnTo>
                  <a:lnTo>
                    <a:pt x="27525" y="67739"/>
                  </a:lnTo>
                  <a:lnTo>
                    <a:pt x="28390" y="66805"/>
                  </a:lnTo>
                  <a:lnTo>
                    <a:pt x="29360" y="65870"/>
                  </a:lnTo>
                  <a:lnTo>
                    <a:pt x="30399" y="64933"/>
                  </a:lnTo>
                  <a:lnTo>
                    <a:pt x="30986" y="64484"/>
                  </a:lnTo>
                  <a:lnTo>
                    <a:pt x="31575" y="64035"/>
                  </a:lnTo>
                  <a:lnTo>
                    <a:pt x="32198" y="63583"/>
                  </a:lnTo>
                  <a:lnTo>
                    <a:pt x="32857" y="63167"/>
                  </a:lnTo>
                  <a:lnTo>
                    <a:pt x="33515" y="62717"/>
                  </a:lnTo>
                  <a:lnTo>
                    <a:pt x="34242" y="62301"/>
                  </a:lnTo>
                  <a:lnTo>
                    <a:pt x="34967" y="61921"/>
                  </a:lnTo>
                  <a:lnTo>
                    <a:pt x="35730" y="61505"/>
                  </a:lnTo>
                  <a:lnTo>
                    <a:pt x="36527" y="61124"/>
                  </a:lnTo>
                  <a:lnTo>
                    <a:pt x="37356" y="60708"/>
                  </a:lnTo>
                  <a:lnTo>
                    <a:pt x="38224" y="60363"/>
                  </a:lnTo>
                  <a:lnTo>
                    <a:pt x="39122" y="59980"/>
                  </a:lnTo>
                  <a:lnTo>
                    <a:pt x="40059" y="59636"/>
                  </a:lnTo>
                  <a:lnTo>
                    <a:pt x="41026" y="59289"/>
                  </a:lnTo>
                  <a:lnTo>
                    <a:pt x="41996" y="58977"/>
                  </a:lnTo>
                  <a:lnTo>
                    <a:pt x="43035" y="58630"/>
                  </a:lnTo>
                  <a:lnTo>
                    <a:pt x="44109" y="58318"/>
                  </a:lnTo>
                  <a:lnTo>
                    <a:pt x="45217" y="58043"/>
                  </a:lnTo>
                  <a:lnTo>
                    <a:pt x="46358" y="57764"/>
                  </a:lnTo>
                  <a:lnTo>
                    <a:pt x="47537" y="57489"/>
                  </a:lnTo>
                  <a:lnTo>
                    <a:pt x="48747" y="57246"/>
                  </a:lnTo>
                  <a:lnTo>
                    <a:pt x="49995" y="57004"/>
                  </a:lnTo>
                  <a:lnTo>
                    <a:pt x="51276" y="56761"/>
                  </a:lnTo>
                  <a:lnTo>
                    <a:pt x="52626" y="56554"/>
                  </a:lnTo>
                  <a:lnTo>
                    <a:pt x="53976" y="56381"/>
                  </a:lnTo>
                  <a:lnTo>
                    <a:pt x="55395" y="56207"/>
                  </a:lnTo>
                  <a:lnTo>
                    <a:pt x="62907" y="55341"/>
                  </a:lnTo>
                  <a:lnTo>
                    <a:pt x="68932" y="54647"/>
                  </a:lnTo>
                  <a:lnTo>
                    <a:pt x="73674" y="54093"/>
                  </a:lnTo>
                  <a:lnTo>
                    <a:pt x="75647" y="53851"/>
                  </a:lnTo>
                  <a:lnTo>
                    <a:pt x="77380" y="53611"/>
                  </a:lnTo>
                  <a:lnTo>
                    <a:pt x="78868" y="53368"/>
                  </a:lnTo>
                  <a:lnTo>
                    <a:pt x="80183" y="53125"/>
                  </a:lnTo>
                  <a:lnTo>
                    <a:pt x="81290" y="52847"/>
                  </a:lnTo>
                  <a:lnTo>
                    <a:pt x="82260" y="52571"/>
                  </a:lnTo>
                  <a:lnTo>
                    <a:pt x="83125" y="52224"/>
                  </a:lnTo>
                  <a:lnTo>
                    <a:pt x="83888" y="51877"/>
                  </a:lnTo>
                  <a:lnTo>
                    <a:pt x="84544" y="51461"/>
                  </a:lnTo>
                  <a:lnTo>
                    <a:pt x="85203" y="51012"/>
                  </a:lnTo>
                  <a:lnTo>
                    <a:pt x="85514" y="50700"/>
                  </a:lnTo>
                  <a:lnTo>
                    <a:pt x="85861" y="50353"/>
                  </a:lnTo>
                  <a:lnTo>
                    <a:pt x="86208" y="50008"/>
                  </a:lnTo>
                  <a:lnTo>
                    <a:pt x="86520" y="49592"/>
                  </a:lnTo>
                  <a:lnTo>
                    <a:pt x="86831" y="49176"/>
                  </a:lnTo>
                  <a:lnTo>
                    <a:pt x="87142" y="48727"/>
                  </a:lnTo>
                  <a:lnTo>
                    <a:pt x="87418" y="48206"/>
                  </a:lnTo>
                  <a:lnTo>
                    <a:pt x="87696" y="47688"/>
                  </a:lnTo>
                  <a:lnTo>
                    <a:pt x="87939" y="47134"/>
                  </a:lnTo>
                  <a:lnTo>
                    <a:pt x="88145" y="46544"/>
                  </a:lnTo>
                  <a:lnTo>
                    <a:pt x="88319" y="45921"/>
                  </a:lnTo>
                  <a:lnTo>
                    <a:pt x="88492" y="45262"/>
                  </a:lnTo>
                  <a:lnTo>
                    <a:pt x="88630" y="44606"/>
                  </a:lnTo>
                  <a:lnTo>
                    <a:pt x="88735" y="43878"/>
                  </a:lnTo>
                  <a:lnTo>
                    <a:pt x="88768" y="43151"/>
                  </a:lnTo>
                  <a:lnTo>
                    <a:pt x="88804" y="42388"/>
                  </a:lnTo>
                  <a:lnTo>
                    <a:pt x="88768" y="41384"/>
                  </a:lnTo>
                  <a:lnTo>
                    <a:pt x="88735" y="40414"/>
                  </a:lnTo>
                  <a:lnTo>
                    <a:pt x="88666" y="39444"/>
                  </a:lnTo>
                  <a:lnTo>
                    <a:pt x="88561" y="38545"/>
                  </a:lnTo>
                  <a:lnTo>
                    <a:pt x="88424" y="37680"/>
                  </a:lnTo>
                  <a:lnTo>
                    <a:pt x="88250" y="36847"/>
                  </a:lnTo>
                  <a:lnTo>
                    <a:pt x="88043" y="36051"/>
                  </a:lnTo>
                  <a:lnTo>
                    <a:pt x="87801" y="35290"/>
                  </a:lnTo>
                  <a:lnTo>
                    <a:pt x="87558" y="34562"/>
                  </a:lnTo>
                  <a:lnTo>
                    <a:pt x="87280" y="33835"/>
                  </a:lnTo>
                  <a:lnTo>
                    <a:pt x="86969" y="33176"/>
                  </a:lnTo>
                  <a:lnTo>
                    <a:pt x="86622" y="32518"/>
                  </a:lnTo>
                  <a:lnTo>
                    <a:pt x="86277" y="31861"/>
                  </a:lnTo>
                  <a:lnTo>
                    <a:pt x="85897" y="31272"/>
                  </a:lnTo>
                  <a:lnTo>
                    <a:pt x="85481" y="30684"/>
                  </a:lnTo>
                  <a:lnTo>
                    <a:pt x="85029" y="30130"/>
                  </a:lnTo>
                  <a:lnTo>
                    <a:pt x="84616" y="29610"/>
                  </a:lnTo>
                  <a:lnTo>
                    <a:pt x="84200" y="29160"/>
                  </a:lnTo>
                  <a:lnTo>
                    <a:pt x="83750" y="28708"/>
                  </a:lnTo>
                  <a:lnTo>
                    <a:pt x="83265" y="28259"/>
                  </a:lnTo>
                  <a:lnTo>
                    <a:pt x="82781" y="27843"/>
                  </a:lnTo>
                  <a:lnTo>
                    <a:pt x="82260" y="27462"/>
                  </a:lnTo>
                  <a:lnTo>
                    <a:pt x="81742" y="27082"/>
                  </a:lnTo>
                  <a:lnTo>
                    <a:pt x="81188" y="26735"/>
                  </a:lnTo>
                  <a:lnTo>
                    <a:pt x="80634" y="26423"/>
                  </a:lnTo>
                  <a:lnTo>
                    <a:pt x="80080" y="26112"/>
                  </a:lnTo>
                  <a:lnTo>
                    <a:pt x="79455" y="25800"/>
                  </a:lnTo>
                  <a:lnTo>
                    <a:pt x="78868" y="25522"/>
                  </a:lnTo>
                  <a:lnTo>
                    <a:pt x="78245" y="25246"/>
                  </a:lnTo>
                  <a:lnTo>
                    <a:pt x="77623" y="25004"/>
                  </a:lnTo>
                  <a:lnTo>
                    <a:pt x="76306" y="24588"/>
                  </a:lnTo>
                  <a:lnTo>
                    <a:pt x="74920" y="24207"/>
                  </a:lnTo>
                  <a:lnTo>
                    <a:pt x="73501" y="23860"/>
                  </a:lnTo>
                  <a:lnTo>
                    <a:pt x="72013" y="23618"/>
                  </a:lnTo>
                  <a:lnTo>
                    <a:pt x="70525" y="23411"/>
                  </a:lnTo>
                  <a:lnTo>
                    <a:pt x="68966" y="23237"/>
                  </a:lnTo>
                  <a:lnTo>
                    <a:pt x="67373" y="23133"/>
                  </a:lnTo>
                  <a:lnTo>
                    <a:pt x="65711" y="23064"/>
                  </a:lnTo>
                  <a:lnTo>
                    <a:pt x="64050" y="23064"/>
                  </a:lnTo>
                  <a:lnTo>
                    <a:pt x="62319" y="23099"/>
                  </a:lnTo>
                  <a:lnTo>
                    <a:pt x="60622" y="23168"/>
                  </a:lnTo>
                  <a:lnTo>
                    <a:pt x="59030" y="23306"/>
                  </a:lnTo>
                  <a:lnTo>
                    <a:pt x="57506" y="23480"/>
                  </a:lnTo>
                  <a:lnTo>
                    <a:pt x="56054" y="23722"/>
                  </a:lnTo>
                  <a:lnTo>
                    <a:pt x="54668" y="24000"/>
                  </a:lnTo>
                  <a:lnTo>
                    <a:pt x="53351" y="24312"/>
                  </a:lnTo>
                  <a:lnTo>
                    <a:pt x="52106" y="24657"/>
                  </a:lnTo>
                  <a:lnTo>
                    <a:pt x="50929" y="25073"/>
                  </a:lnTo>
                  <a:lnTo>
                    <a:pt x="49821" y="25522"/>
                  </a:lnTo>
                  <a:lnTo>
                    <a:pt x="48782" y="26007"/>
                  </a:lnTo>
                  <a:lnTo>
                    <a:pt x="47779" y="26528"/>
                  </a:lnTo>
                  <a:lnTo>
                    <a:pt x="46843" y="27082"/>
                  </a:lnTo>
                  <a:lnTo>
                    <a:pt x="45978" y="27669"/>
                  </a:lnTo>
                  <a:lnTo>
                    <a:pt x="45148" y="28295"/>
                  </a:lnTo>
                  <a:lnTo>
                    <a:pt x="44385" y="28951"/>
                  </a:lnTo>
                  <a:lnTo>
                    <a:pt x="43658" y="29610"/>
                  </a:lnTo>
                  <a:lnTo>
                    <a:pt x="43002" y="30337"/>
                  </a:lnTo>
                  <a:lnTo>
                    <a:pt x="42376" y="31065"/>
                  </a:lnTo>
                  <a:lnTo>
                    <a:pt x="41789" y="31826"/>
                  </a:lnTo>
                  <a:lnTo>
                    <a:pt x="41236" y="32589"/>
                  </a:lnTo>
                  <a:lnTo>
                    <a:pt x="40751" y="33385"/>
                  </a:lnTo>
                  <a:lnTo>
                    <a:pt x="40266" y="34215"/>
                  </a:lnTo>
                  <a:lnTo>
                    <a:pt x="39850" y="35047"/>
                  </a:lnTo>
                  <a:lnTo>
                    <a:pt x="39469" y="35877"/>
                  </a:lnTo>
                  <a:lnTo>
                    <a:pt x="39122" y="36743"/>
                  </a:lnTo>
                  <a:lnTo>
                    <a:pt x="38778" y="37611"/>
                  </a:lnTo>
                  <a:lnTo>
                    <a:pt x="38466" y="38509"/>
                  </a:lnTo>
                  <a:lnTo>
                    <a:pt x="38224" y="39411"/>
                  </a:lnTo>
                  <a:lnTo>
                    <a:pt x="37946" y="40312"/>
                  </a:lnTo>
                  <a:lnTo>
                    <a:pt x="37739" y="41211"/>
                  </a:lnTo>
                  <a:lnTo>
                    <a:pt x="37530" y="42112"/>
                  </a:lnTo>
                  <a:lnTo>
                    <a:pt x="37392" y="42630"/>
                  </a:lnTo>
                  <a:lnTo>
                    <a:pt x="37254" y="43115"/>
                  </a:lnTo>
                  <a:lnTo>
                    <a:pt x="37045" y="43531"/>
                  </a:lnTo>
                  <a:lnTo>
                    <a:pt x="36838" y="43947"/>
                  </a:lnTo>
                  <a:lnTo>
                    <a:pt x="36596" y="44328"/>
                  </a:lnTo>
                  <a:lnTo>
                    <a:pt x="36353" y="44675"/>
                  </a:lnTo>
                  <a:lnTo>
                    <a:pt x="36042" y="44951"/>
                  </a:lnTo>
                  <a:lnTo>
                    <a:pt x="35730" y="45229"/>
                  </a:lnTo>
                  <a:lnTo>
                    <a:pt x="35383" y="45471"/>
                  </a:lnTo>
                  <a:lnTo>
                    <a:pt x="35039" y="45678"/>
                  </a:lnTo>
                  <a:lnTo>
                    <a:pt x="34656" y="45852"/>
                  </a:lnTo>
                  <a:lnTo>
                    <a:pt x="34242" y="45957"/>
                  </a:lnTo>
                  <a:lnTo>
                    <a:pt x="33826" y="46059"/>
                  </a:lnTo>
                  <a:lnTo>
                    <a:pt x="33375" y="46128"/>
                  </a:lnTo>
                  <a:lnTo>
                    <a:pt x="32407" y="46128"/>
                  </a:lnTo>
                  <a:lnTo>
                    <a:pt x="31956" y="46094"/>
                  </a:lnTo>
                  <a:lnTo>
                    <a:pt x="31507" y="46025"/>
                  </a:lnTo>
                  <a:lnTo>
                    <a:pt x="31091" y="45957"/>
                  </a:lnTo>
                  <a:lnTo>
                    <a:pt x="30710" y="45852"/>
                  </a:lnTo>
                  <a:lnTo>
                    <a:pt x="30330" y="45714"/>
                  </a:lnTo>
                  <a:lnTo>
                    <a:pt x="29983" y="45574"/>
                  </a:lnTo>
                  <a:lnTo>
                    <a:pt x="29671" y="45436"/>
                  </a:lnTo>
                  <a:lnTo>
                    <a:pt x="29396" y="45262"/>
                  </a:lnTo>
                  <a:lnTo>
                    <a:pt x="28875" y="44917"/>
                  </a:lnTo>
                  <a:lnTo>
                    <a:pt x="28426" y="44537"/>
                  </a:lnTo>
                  <a:lnTo>
                    <a:pt x="28079" y="44121"/>
                  </a:lnTo>
                  <a:lnTo>
                    <a:pt x="27768" y="43705"/>
                  </a:lnTo>
                  <a:lnTo>
                    <a:pt x="27525" y="43324"/>
                  </a:lnTo>
                  <a:lnTo>
                    <a:pt x="27352" y="42908"/>
                  </a:lnTo>
                  <a:lnTo>
                    <a:pt x="27214" y="42561"/>
                  </a:lnTo>
                  <a:lnTo>
                    <a:pt x="27109" y="42216"/>
                  </a:lnTo>
                  <a:lnTo>
                    <a:pt x="27040" y="41731"/>
                  </a:lnTo>
                  <a:lnTo>
                    <a:pt x="27007" y="41558"/>
                  </a:lnTo>
                  <a:lnTo>
                    <a:pt x="27145" y="40276"/>
                  </a:lnTo>
                  <a:lnTo>
                    <a:pt x="27283" y="39515"/>
                  </a:lnTo>
                  <a:lnTo>
                    <a:pt x="27420" y="38683"/>
                  </a:lnTo>
                  <a:lnTo>
                    <a:pt x="27594" y="37749"/>
                  </a:lnTo>
                  <a:lnTo>
                    <a:pt x="27803" y="36778"/>
                  </a:lnTo>
                  <a:lnTo>
                    <a:pt x="28079" y="35739"/>
                  </a:lnTo>
                  <a:lnTo>
                    <a:pt x="28390" y="34667"/>
                  </a:lnTo>
                  <a:lnTo>
                    <a:pt x="28771" y="33557"/>
                  </a:lnTo>
                  <a:lnTo>
                    <a:pt x="29222" y="32415"/>
                  </a:lnTo>
                  <a:lnTo>
                    <a:pt x="29707" y="31238"/>
                  </a:lnTo>
                  <a:lnTo>
                    <a:pt x="30294" y="30026"/>
                  </a:lnTo>
                  <a:lnTo>
                    <a:pt x="30953" y="28813"/>
                  </a:lnTo>
                  <a:lnTo>
                    <a:pt x="31713" y="27600"/>
                  </a:lnTo>
                  <a:lnTo>
                    <a:pt x="32545" y="26423"/>
                  </a:lnTo>
                  <a:lnTo>
                    <a:pt x="32995" y="25800"/>
                  </a:lnTo>
                  <a:lnTo>
                    <a:pt x="33479" y="25211"/>
                  </a:lnTo>
                  <a:lnTo>
                    <a:pt x="33964" y="24623"/>
                  </a:lnTo>
                  <a:lnTo>
                    <a:pt x="34485" y="24034"/>
                  </a:lnTo>
                  <a:lnTo>
                    <a:pt x="35039" y="23444"/>
                  </a:lnTo>
                  <a:lnTo>
                    <a:pt x="35626" y="22857"/>
                  </a:lnTo>
                  <a:lnTo>
                    <a:pt x="36249" y="22303"/>
                  </a:lnTo>
                  <a:lnTo>
                    <a:pt x="36874" y="21749"/>
                  </a:lnTo>
                  <a:lnTo>
                    <a:pt x="37530" y="21195"/>
                  </a:lnTo>
                  <a:lnTo>
                    <a:pt x="38224" y="20641"/>
                  </a:lnTo>
                  <a:lnTo>
                    <a:pt x="38949" y="20120"/>
                  </a:lnTo>
                  <a:lnTo>
                    <a:pt x="39712" y="19602"/>
                  </a:lnTo>
                  <a:lnTo>
                    <a:pt x="40508" y="19117"/>
                  </a:lnTo>
                  <a:lnTo>
                    <a:pt x="41338" y="18632"/>
                  </a:lnTo>
                  <a:lnTo>
                    <a:pt x="42170" y="18146"/>
                  </a:lnTo>
                  <a:lnTo>
                    <a:pt x="43071" y="17697"/>
                  </a:lnTo>
                  <a:lnTo>
                    <a:pt x="44005" y="17245"/>
                  </a:lnTo>
                  <a:lnTo>
                    <a:pt x="44939" y="16832"/>
                  </a:lnTo>
                  <a:lnTo>
                    <a:pt x="45944" y="16415"/>
                  </a:lnTo>
                  <a:lnTo>
                    <a:pt x="46983" y="16035"/>
                  </a:lnTo>
                  <a:lnTo>
                    <a:pt x="48019" y="15688"/>
                  </a:lnTo>
                  <a:lnTo>
                    <a:pt x="49130" y="15341"/>
                  </a:lnTo>
                  <a:lnTo>
                    <a:pt x="50270" y="15029"/>
                  </a:lnTo>
                  <a:lnTo>
                    <a:pt x="51447" y="14718"/>
                  </a:lnTo>
                  <a:lnTo>
                    <a:pt x="52659" y="14442"/>
                  </a:lnTo>
                  <a:lnTo>
                    <a:pt x="53941" y="14199"/>
                  </a:lnTo>
                  <a:lnTo>
                    <a:pt x="55222" y="13990"/>
                  </a:lnTo>
                  <a:lnTo>
                    <a:pt x="56572" y="13783"/>
                  </a:lnTo>
                  <a:lnTo>
                    <a:pt x="57958" y="13610"/>
                  </a:lnTo>
                  <a:lnTo>
                    <a:pt x="59377" y="13472"/>
                  </a:lnTo>
                  <a:lnTo>
                    <a:pt x="60865" y="13367"/>
                  </a:lnTo>
                  <a:lnTo>
                    <a:pt x="62388" y="13298"/>
                  </a:lnTo>
                  <a:lnTo>
                    <a:pt x="63945" y="13229"/>
                  </a:lnTo>
                  <a:close/>
                  <a:moveTo>
                    <a:pt x="58443" y="0"/>
                  </a:moveTo>
                  <a:lnTo>
                    <a:pt x="56919" y="68"/>
                  </a:lnTo>
                  <a:lnTo>
                    <a:pt x="55360" y="173"/>
                  </a:lnTo>
                  <a:lnTo>
                    <a:pt x="53872" y="278"/>
                  </a:lnTo>
                  <a:lnTo>
                    <a:pt x="52348" y="449"/>
                  </a:lnTo>
                  <a:lnTo>
                    <a:pt x="50860" y="658"/>
                  </a:lnTo>
                  <a:lnTo>
                    <a:pt x="49370" y="934"/>
                  </a:lnTo>
                  <a:lnTo>
                    <a:pt x="47917" y="1212"/>
                  </a:lnTo>
                  <a:lnTo>
                    <a:pt x="46427" y="1524"/>
                  </a:lnTo>
                  <a:lnTo>
                    <a:pt x="45008" y="1871"/>
                  </a:lnTo>
                  <a:lnTo>
                    <a:pt x="43555" y="2251"/>
                  </a:lnTo>
                  <a:lnTo>
                    <a:pt x="42170" y="2667"/>
                  </a:lnTo>
                  <a:lnTo>
                    <a:pt x="40751" y="3150"/>
                  </a:lnTo>
                  <a:lnTo>
                    <a:pt x="39365" y="3635"/>
                  </a:lnTo>
                  <a:lnTo>
                    <a:pt x="37981" y="4156"/>
                  </a:lnTo>
                  <a:lnTo>
                    <a:pt x="36631" y="4710"/>
                  </a:lnTo>
                  <a:lnTo>
                    <a:pt x="35314" y="5297"/>
                  </a:lnTo>
                  <a:lnTo>
                    <a:pt x="34000" y="5887"/>
                  </a:lnTo>
                  <a:lnTo>
                    <a:pt x="32683" y="6545"/>
                  </a:lnTo>
                  <a:lnTo>
                    <a:pt x="31402" y="7237"/>
                  </a:lnTo>
                  <a:lnTo>
                    <a:pt x="30121" y="7929"/>
                  </a:lnTo>
                  <a:lnTo>
                    <a:pt x="28875" y="8657"/>
                  </a:lnTo>
                  <a:lnTo>
                    <a:pt x="27663" y="9420"/>
                  </a:lnTo>
                  <a:lnTo>
                    <a:pt x="26451" y="10217"/>
                  </a:lnTo>
                  <a:lnTo>
                    <a:pt x="25274" y="11047"/>
                  </a:lnTo>
                  <a:lnTo>
                    <a:pt x="24097" y="11912"/>
                  </a:lnTo>
                  <a:lnTo>
                    <a:pt x="22954" y="12777"/>
                  </a:lnTo>
                  <a:lnTo>
                    <a:pt x="21846" y="13679"/>
                  </a:lnTo>
                  <a:lnTo>
                    <a:pt x="20739" y="14613"/>
                  </a:lnTo>
                  <a:lnTo>
                    <a:pt x="19667" y="15583"/>
                  </a:lnTo>
                  <a:lnTo>
                    <a:pt x="18592" y="16553"/>
                  </a:lnTo>
                  <a:lnTo>
                    <a:pt x="17589" y="17557"/>
                  </a:lnTo>
                  <a:lnTo>
                    <a:pt x="16584" y="18596"/>
                  </a:lnTo>
                  <a:lnTo>
                    <a:pt x="15581" y="19635"/>
                  </a:lnTo>
                  <a:lnTo>
                    <a:pt x="14647" y="20710"/>
                  </a:lnTo>
                  <a:lnTo>
                    <a:pt x="13712" y="21818"/>
                  </a:lnTo>
                  <a:lnTo>
                    <a:pt x="12811" y="22926"/>
                  </a:lnTo>
                  <a:lnTo>
                    <a:pt x="11911" y="24069"/>
                  </a:lnTo>
                  <a:lnTo>
                    <a:pt x="11081" y="25246"/>
                  </a:lnTo>
                  <a:lnTo>
                    <a:pt x="10249" y="26423"/>
                  </a:lnTo>
                  <a:lnTo>
                    <a:pt x="9453" y="27636"/>
                  </a:lnTo>
                  <a:lnTo>
                    <a:pt x="8692" y="28882"/>
                  </a:lnTo>
                  <a:lnTo>
                    <a:pt x="7965" y="30130"/>
                  </a:lnTo>
                  <a:lnTo>
                    <a:pt x="7237" y="31376"/>
                  </a:lnTo>
                  <a:lnTo>
                    <a:pt x="6579" y="32658"/>
                  </a:lnTo>
                  <a:lnTo>
                    <a:pt x="5921" y="33973"/>
                  </a:lnTo>
                  <a:lnTo>
                    <a:pt x="5298" y="35290"/>
                  </a:lnTo>
                  <a:lnTo>
                    <a:pt x="4711" y="36641"/>
                  </a:lnTo>
                  <a:lnTo>
                    <a:pt x="4157" y="37991"/>
                  </a:lnTo>
                  <a:lnTo>
                    <a:pt x="3636" y="39342"/>
                  </a:lnTo>
                  <a:lnTo>
                    <a:pt x="3151" y="40726"/>
                  </a:lnTo>
                  <a:lnTo>
                    <a:pt x="2702" y="42147"/>
                  </a:lnTo>
                  <a:lnTo>
                    <a:pt x="2286" y="43567"/>
                  </a:lnTo>
                  <a:lnTo>
                    <a:pt x="1906" y="44986"/>
                  </a:lnTo>
                  <a:lnTo>
                    <a:pt x="1526" y="46442"/>
                  </a:lnTo>
                  <a:lnTo>
                    <a:pt x="1214" y="47894"/>
                  </a:lnTo>
                  <a:lnTo>
                    <a:pt x="936" y="49350"/>
                  </a:lnTo>
                  <a:lnTo>
                    <a:pt x="694" y="50838"/>
                  </a:lnTo>
                  <a:lnTo>
                    <a:pt x="487" y="52329"/>
                  </a:lnTo>
                  <a:lnTo>
                    <a:pt x="313" y="53851"/>
                  </a:lnTo>
                  <a:lnTo>
                    <a:pt x="175" y="55375"/>
                  </a:lnTo>
                  <a:lnTo>
                    <a:pt x="71" y="56899"/>
                  </a:lnTo>
                  <a:lnTo>
                    <a:pt x="35" y="58423"/>
                  </a:lnTo>
                  <a:lnTo>
                    <a:pt x="2" y="59980"/>
                  </a:lnTo>
                  <a:lnTo>
                    <a:pt x="35" y="61540"/>
                  </a:lnTo>
                  <a:lnTo>
                    <a:pt x="71" y="63064"/>
                  </a:lnTo>
                  <a:lnTo>
                    <a:pt x="175" y="64589"/>
                  </a:lnTo>
                  <a:lnTo>
                    <a:pt x="313" y="66110"/>
                  </a:lnTo>
                  <a:lnTo>
                    <a:pt x="487" y="67634"/>
                  </a:lnTo>
                  <a:lnTo>
                    <a:pt x="694" y="69125"/>
                  </a:lnTo>
                  <a:lnTo>
                    <a:pt x="936" y="70614"/>
                  </a:lnTo>
                  <a:lnTo>
                    <a:pt x="1214" y="72069"/>
                  </a:lnTo>
                  <a:lnTo>
                    <a:pt x="1526" y="73522"/>
                  </a:lnTo>
                  <a:lnTo>
                    <a:pt x="1906" y="74977"/>
                  </a:lnTo>
                  <a:lnTo>
                    <a:pt x="2286" y="76396"/>
                  </a:lnTo>
                  <a:lnTo>
                    <a:pt x="2702" y="77816"/>
                  </a:lnTo>
                  <a:lnTo>
                    <a:pt x="3151" y="79238"/>
                  </a:lnTo>
                  <a:lnTo>
                    <a:pt x="3636" y="80622"/>
                  </a:lnTo>
                  <a:lnTo>
                    <a:pt x="4157" y="81972"/>
                  </a:lnTo>
                  <a:lnTo>
                    <a:pt x="4711" y="83358"/>
                  </a:lnTo>
                  <a:lnTo>
                    <a:pt x="5298" y="84673"/>
                  </a:lnTo>
                  <a:lnTo>
                    <a:pt x="5921" y="85991"/>
                  </a:lnTo>
                  <a:lnTo>
                    <a:pt x="6579" y="87306"/>
                  </a:lnTo>
                  <a:lnTo>
                    <a:pt x="7237" y="88587"/>
                  </a:lnTo>
                  <a:lnTo>
                    <a:pt x="7965" y="89869"/>
                  </a:lnTo>
                  <a:lnTo>
                    <a:pt x="8692" y="91115"/>
                  </a:lnTo>
                  <a:lnTo>
                    <a:pt x="9453" y="92327"/>
                  </a:lnTo>
                  <a:lnTo>
                    <a:pt x="10249" y="93540"/>
                  </a:lnTo>
                  <a:lnTo>
                    <a:pt x="11081" y="94717"/>
                  </a:lnTo>
                  <a:lnTo>
                    <a:pt x="11911" y="95894"/>
                  </a:lnTo>
                  <a:lnTo>
                    <a:pt x="12811" y="97038"/>
                  </a:lnTo>
                  <a:lnTo>
                    <a:pt x="13712" y="98146"/>
                  </a:lnTo>
                  <a:lnTo>
                    <a:pt x="14647" y="99254"/>
                  </a:lnTo>
                  <a:lnTo>
                    <a:pt x="15581" y="100328"/>
                  </a:lnTo>
                  <a:lnTo>
                    <a:pt x="16584" y="101401"/>
                  </a:lnTo>
                  <a:lnTo>
                    <a:pt x="17589" y="102404"/>
                  </a:lnTo>
                  <a:lnTo>
                    <a:pt x="18592" y="103410"/>
                  </a:lnTo>
                  <a:lnTo>
                    <a:pt x="19667" y="104413"/>
                  </a:lnTo>
                  <a:lnTo>
                    <a:pt x="20739" y="105350"/>
                  </a:lnTo>
                  <a:lnTo>
                    <a:pt x="21846" y="106285"/>
                  </a:lnTo>
                  <a:lnTo>
                    <a:pt x="22954" y="107183"/>
                  </a:lnTo>
                  <a:lnTo>
                    <a:pt x="24097" y="108085"/>
                  </a:lnTo>
                  <a:lnTo>
                    <a:pt x="25274" y="108917"/>
                  </a:lnTo>
                  <a:lnTo>
                    <a:pt x="26451" y="109747"/>
                  </a:lnTo>
                  <a:lnTo>
                    <a:pt x="27663" y="110543"/>
                  </a:lnTo>
                  <a:lnTo>
                    <a:pt x="28875" y="111306"/>
                  </a:lnTo>
                  <a:lnTo>
                    <a:pt x="30121" y="112034"/>
                  </a:lnTo>
                  <a:lnTo>
                    <a:pt x="31402" y="112759"/>
                  </a:lnTo>
                  <a:lnTo>
                    <a:pt x="32683" y="113418"/>
                  </a:lnTo>
                  <a:lnTo>
                    <a:pt x="34000" y="114077"/>
                  </a:lnTo>
                  <a:lnTo>
                    <a:pt x="35314" y="114700"/>
                  </a:lnTo>
                  <a:lnTo>
                    <a:pt x="36631" y="115289"/>
                  </a:lnTo>
                  <a:lnTo>
                    <a:pt x="37981" y="115843"/>
                  </a:lnTo>
                  <a:lnTo>
                    <a:pt x="39365" y="116362"/>
                  </a:lnTo>
                  <a:lnTo>
                    <a:pt x="40751" y="116847"/>
                  </a:lnTo>
                  <a:lnTo>
                    <a:pt x="42170" y="117296"/>
                  </a:lnTo>
                  <a:lnTo>
                    <a:pt x="43555" y="117712"/>
                  </a:lnTo>
                  <a:lnTo>
                    <a:pt x="45008" y="118093"/>
                  </a:lnTo>
                  <a:lnTo>
                    <a:pt x="46427" y="118475"/>
                  </a:lnTo>
                  <a:lnTo>
                    <a:pt x="47917" y="118787"/>
                  </a:lnTo>
                  <a:lnTo>
                    <a:pt x="49370" y="119063"/>
                  </a:lnTo>
                  <a:lnTo>
                    <a:pt x="50860" y="119305"/>
                  </a:lnTo>
                  <a:lnTo>
                    <a:pt x="52348" y="119514"/>
                  </a:lnTo>
                  <a:lnTo>
                    <a:pt x="53872" y="119686"/>
                  </a:lnTo>
                  <a:lnTo>
                    <a:pt x="55360" y="119826"/>
                  </a:lnTo>
                  <a:lnTo>
                    <a:pt x="56919" y="119928"/>
                  </a:lnTo>
                  <a:lnTo>
                    <a:pt x="58443" y="119964"/>
                  </a:lnTo>
                  <a:lnTo>
                    <a:pt x="59999" y="119997"/>
                  </a:lnTo>
                  <a:lnTo>
                    <a:pt x="61523" y="119964"/>
                  </a:lnTo>
                  <a:lnTo>
                    <a:pt x="63080" y="119928"/>
                  </a:lnTo>
                  <a:lnTo>
                    <a:pt x="64604" y="119826"/>
                  </a:lnTo>
                  <a:lnTo>
                    <a:pt x="66127" y="119686"/>
                  </a:lnTo>
                  <a:lnTo>
                    <a:pt x="67615" y="119514"/>
                  </a:lnTo>
                  <a:lnTo>
                    <a:pt x="69139" y="119305"/>
                  </a:lnTo>
                  <a:lnTo>
                    <a:pt x="70594" y="119063"/>
                  </a:lnTo>
                  <a:lnTo>
                    <a:pt x="72082" y="118787"/>
                  </a:lnTo>
                  <a:lnTo>
                    <a:pt x="73536" y="118475"/>
                  </a:lnTo>
                  <a:lnTo>
                    <a:pt x="74991" y="118093"/>
                  </a:lnTo>
                  <a:lnTo>
                    <a:pt x="76410" y="117712"/>
                  </a:lnTo>
                  <a:lnTo>
                    <a:pt x="77829" y="117296"/>
                  </a:lnTo>
                  <a:lnTo>
                    <a:pt x="79213" y="116847"/>
                  </a:lnTo>
                  <a:lnTo>
                    <a:pt x="80634" y="116362"/>
                  </a:lnTo>
                  <a:lnTo>
                    <a:pt x="81984" y="115843"/>
                  </a:lnTo>
                  <a:lnTo>
                    <a:pt x="83334" y="115289"/>
                  </a:lnTo>
                  <a:lnTo>
                    <a:pt x="84685" y="114700"/>
                  </a:lnTo>
                  <a:lnTo>
                    <a:pt x="85999" y="114077"/>
                  </a:lnTo>
                  <a:lnTo>
                    <a:pt x="87316" y="113418"/>
                  </a:lnTo>
                  <a:lnTo>
                    <a:pt x="88597" y="112759"/>
                  </a:lnTo>
                  <a:lnTo>
                    <a:pt x="89843" y="112034"/>
                  </a:lnTo>
                  <a:lnTo>
                    <a:pt x="91088" y="111306"/>
                  </a:lnTo>
                  <a:lnTo>
                    <a:pt x="92336" y="110543"/>
                  </a:lnTo>
                  <a:lnTo>
                    <a:pt x="93546" y="109747"/>
                  </a:lnTo>
                  <a:lnTo>
                    <a:pt x="94725" y="108917"/>
                  </a:lnTo>
                  <a:lnTo>
                    <a:pt x="95866" y="108085"/>
                  </a:lnTo>
                  <a:lnTo>
                    <a:pt x="97043" y="107183"/>
                  </a:lnTo>
                  <a:lnTo>
                    <a:pt x="98153" y="106285"/>
                  </a:lnTo>
                  <a:lnTo>
                    <a:pt x="99260" y="105350"/>
                  </a:lnTo>
                  <a:lnTo>
                    <a:pt x="100332" y="104413"/>
                  </a:lnTo>
                  <a:lnTo>
                    <a:pt x="101371" y="103410"/>
                  </a:lnTo>
                  <a:lnTo>
                    <a:pt x="102410" y="102404"/>
                  </a:lnTo>
                  <a:lnTo>
                    <a:pt x="103413" y="101401"/>
                  </a:lnTo>
                  <a:lnTo>
                    <a:pt x="104383" y="100328"/>
                  </a:lnTo>
                  <a:lnTo>
                    <a:pt x="105352" y="99254"/>
                  </a:lnTo>
                  <a:lnTo>
                    <a:pt x="106287" y="98146"/>
                  </a:lnTo>
                  <a:lnTo>
                    <a:pt x="107188" y="97038"/>
                  </a:lnTo>
                  <a:lnTo>
                    <a:pt x="108053" y="95894"/>
                  </a:lnTo>
                  <a:lnTo>
                    <a:pt x="108918" y="94717"/>
                  </a:lnTo>
                  <a:lnTo>
                    <a:pt x="109750" y="93540"/>
                  </a:lnTo>
                  <a:lnTo>
                    <a:pt x="110546" y="92327"/>
                  </a:lnTo>
                  <a:lnTo>
                    <a:pt x="111307" y="91115"/>
                  </a:lnTo>
                  <a:lnTo>
                    <a:pt x="112034" y="89869"/>
                  </a:lnTo>
                  <a:lnTo>
                    <a:pt x="112726" y="88587"/>
                  </a:lnTo>
                  <a:lnTo>
                    <a:pt x="113420" y="87306"/>
                  </a:lnTo>
                  <a:lnTo>
                    <a:pt x="114076" y="85991"/>
                  </a:lnTo>
                  <a:lnTo>
                    <a:pt x="114666" y="84673"/>
                  </a:lnTo>
                  <a:lnTo>
                    <a:pt x="115255" y="83358"/>
                  </a:lnTo>
                  <a:lnTo>
                    <a:pt x="115809" y="81972"/>
                  </a:lnTo>
                  <a:lnTo>
                    <a:pt x="116327" y="80622"/>
                  </a:lnTo>
                  <a:lnTo>
                    <a:pt x="116812" y="79238"/>
                  </a:lnTo>
                  <a:lnTo>
                    <a:pt x="117297" y="77816"/>
                  </a:lnTo>
                  <a:lnTo>
                    <a:pt x="117713" y="76396"/>
                  </a:lnTo>
                  <a:lnTo>
                    <a:pt x="118093" y="74977"/>
                  </a:lnTo>
                  <a:lnTo>
                    <a:pt x="118440" y="73522"/>
                  </a:lnTo>
                  <a:lnTo>
                    <a:pt x="118752" y="72069"/>
                  </a:lnTo>
                  <a:lnTo>
                    <a:pt x="119027" y="70614"/>
                  </a:lnTo>
                  <a:lnTo>
                    <a:pt x="119305" y="69125"/>
                  </a:lnTo>
                  <a:lnTo>
                    <a:pt x="119512" y="67634"/>
                  </a:lnTo>
                  <a:lnTo>
                    <a:pt x="119686" y="66110"/>
                  </a:lnTo>
                  <a:lnTo>
                    <a:pt x="119790" y="64589"/>
                  </a:lnTo>
                  <a:lnTo>
                    <a:pt x="119893" y="63064"/>
                  </a:lnTo>
                  <a:lnTo>
                    <a:pt x="119961" y="61540"/>
                  </a:lnTo>
                  <a:lnTo>
                    <a:pt x="119997" y="59980"/>
                  </a:lnTo>
                  <a:lnTo>
                    <a:pt x="119961" y="58423"/>
                  </a:lnTo>
                  <a:lnTo>
                    <a:pt x="119893" y="56899"/>
                  </a:lnTo>
                  <a:lnTo>
                    <a:pt x="119790" y="55375"/>
                  </a:lnTo>
                  <a:lnTo>
                    <a:pt x="119686" y="53851"/>
                  </a:lnTo>
                  <a:lnTo>
                    <a:pt x="119512" y="52329"/>
                  </a:lnTo>
                  <a:lnTo>
                    <a:pt x="119305" y="50838"/>
                  </a:lnTo>
                  <a:lnTo>
                    <a:pt x="119027" y="49350"/>
                  </a:lnTo>
                  <a:lnTo>
                    <a:pt x="118752" y="47894"/>
                  </a:lnTo>
                  <a:lnTo>
                    <a:pt x="118440" y="46442"/>
                  </a:lnTo>
                  <a:lnTo>
                    <a:pt x="118093" y="44986"/>
                  </a:lnTo>
                  <a:lnTo>
                    <a:pt x="117713" y="43567"/>
                  </a:lnTo>
                  <a:lnTo>
                    <a:pt x="117297" y="42147"/>
                  </a:lnTo>
                  <a:lnTo>
                    <a:pt x="116812" y="40726"/>
                  </a:lnTo>
                  <a:lnTo>
                    <a:pt x="116327" y="39342"/>
                  </a:lnTo>
                  <a:lnTo>
                    <a:pt x="115809" y="37991"/>
                  </a:lnTo>
                  <a:lnTo>
                    <a:pt x="115255" y="36641"/>
                  </a:lnTo>
                  <a:lnTo>
                    <a:pt x="114666" y="35290"/>
                  </a:lnTo>
                  <a:lnTo>
                    <a:pt x="114076" y="33973"/>
                  </a:lnTo>
                  <a:lnTo>
                    <a:pt x="113420" y="32658"/>
                  </a:lnTo>
                  <a:lnTo>
                    <a:pt x="112726" y="31376"/>
                  </a:lnTo>
                  <a:lnTo>
                    <a:pt x="112034" y="30130"/>
                  </a:lnTo>
                  <a:lnTo>
                    <a:pt x="111307" y="28882"/>
                  </a:lnTo>
                  <a:lnTo>
                    <a:pt x="110546" y="27636"/>
                  </a:lnTo>
                  <a:lnTo>
                    <a:pt x="109750" y="26423"/>
                  </a:lnTo>
                  <a:lnTo>
                    <a:pt x="108918" y="25246"/>
                  </a:lnTo>
                  <a:lnTo>
                    <a:pt x="108053" y="24069"/>
                  </a:lnTo>
                  <a:lnTo>
                    <a:pt x="107188" y="22926"/>
                  </a:lnTo>
                  <a:lnTo>
                    <a:pt x="106287" y="21818"/>
                  </a:lnTo>
                  <a:lnTo>
                    <a:pt x="105352" y="20710"/>
                  </a:lnTo>
                  <a:lnTo>
                    <a:pt x="104383" y="19635"/>
                  </a:lnTo>
                  <a:lnTo>
                    <a:pt x="103413" y="18596"/>
                  </a:lnTo>
                  <a:lnTo>
                    <a:pt x="102410" y="17557"/>
                  </a:lnTo>
                  <a:lnTo>
                    <a:pt x="101371" y="16553"/>
                  </a:lnTo>
                  <a:lnTo>
                    <a:pt x="100332" y="15583"/>
                  </a:lnTo>
                  <a:lnTo>
                    <a:pt x="99260" y="14613"/>
                  </a:lnTo>
                  <a:lnTo>
                    <a:pt x="98153" y="13679"/>
                  </a:lnTo>
                  <a:lnTo>
                    <a:pt x="97043" y="12777"/>
                  </a:lnTo>
                  <a:lnTo>
                    <a:pt x="95866" y="11912"/>
                  </a:lnTo>
                  <a:lnTo>
                    <a:pt x="94725" y="11047"/>
                  </a:lnTo>
                  <a:lnTo>
                    <a:pt x="93546" y="10217"/>
                  </a:lnTo>
                  <a:lnTo>
                    <a:pt x="92336" y="9420"/>
                  </a:lnTo>
                  <a:lnTo>
                    <a:pt x="91088" y="8657"/>
                  </a:lnTo>
                  <a:lnTo>
                    <a:pt x="89843" y="7929"/>
                  </a:lnTo>
                  <a:lnTo>
                    <a:pt x="88597" y="7237"/>
                  </a:lnTo>
                  <a:lnTo>
                    <a:pt x="87316" y="6545"/>
                  </a:lnTo>
                  <a:lnTo>
                    <a:pt x="85999" y="5887"/>
                  </a:lnTo>
                  <a:lnTo>
                    <a:pt x="84685" y="5297"/>
                  </a:lnTo>
                  <a:lnTo>
                    <a:pt x="83334" y="4710"/>
                  </a:lnTo>
                  <a:lnTo>
                    <a:pt x="81984" y="4156"/>
                  </a:lnTo>
                  <a:lnTo>
                    <a:pt x="80634" y="3635"/>
                  </a:lnTo>
                  <a:lnTo>
                    <a:pt x="79213" y="3150"/>
                  </a:lnTo>
                  <a:lnTo>
                    <a:pt x="77829" y="2667"/>
                  </a:lnTo>
                  <a:lnTo>
                    <a:pt x="76410" y="2251"/>
                  </a:lnTo>
                  <a:lnTo>
                    <a:pt x="74991" y="1871"/>
                  </a:lnTo>
                  <a:lnTo>
                    <a:pt x="73536" y="1524"/>
                  </a:lnTo>
                  <a:lnTo>
                    <a:pt x="72082" y="1212"/>
                  </a:lnTo>
                  <a:lnTo>
                    <a:pt x="70594" y="934"/>
                  </a:lnTo>
                  <a:lnTo>
                    <a:pt x="69139" y="658"/>
                  </a:lnTo>
                  <a:lnTo>
                    <a:pt x="67615" y="449"/>
                  </a:lnTo>
                  <a:lnTo>
                    <a:pt x="66127" y="278"/>
                  </a:lnTo>
                  <a:lnTo>
                    <a:pt x="64604" y="173"/>
                  </a:lnTo>
                  <a:lnTo>
                    <a:pt x="63080" y="68"/>
                  </a:lnTo>
                  <a:lnTo>
                    <a:pt x="61523" y="0"/>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1800"/>
                <a:buFont typeface="Calibri"/>
                <a:buNone/>
              </a:pPr>
              <a:r>
                <a:t/>
              </a:r>
              <a:endParaRPr sz="1800">
                <a:solidFill>
                  <a:schemeClr val="dk1"/>
                </a:solidFill>
                <a:latin typeface="Calibri"/>
                <a:ea typeface="Calibri"/>
                <a:cs typeface="Calibri"/>
                <a:sym typeface="Calibri"/>
              </a:endParaRPr>
            </a:p>
          </p:txBody>
        </p:sp>
        <p:sp>
          <p:nvSpPr>
            <p:cNvPr id="2222" name="Google Shape;2222;p186"/>
            <p:cNvSpPr/>
            <p:nvPr/>
          </p:nvSpPr>
          <p:spPr>
            <a:xfrm>
              <a:off x="1621444" y="3659152"/>
              <a:ext cx="243600" cy="192300"/>
            </a:xfrm>
            <a:custGeom>
              <a:rect b="b" l="l" r="r" t="t"/>
              <a:pathLst>
                <a:path extrusionOk="0" h="120000" w="120000">
                  <a:moveTo>
                    <a:pt x="119161" y="0"/>
                  </a:moveTo>
                  <a:lnTo>
                    <a:pt x="118785" y="772"/>
                  </a:lnTo>
                  <a:lnTo>
                    <a:pt x="118254" y="1538"/>
                  </a:lnTo>
                  <a:lnTo>
                    <a:pt x="117644" y="2310"/>
                  </a:lnTo>
                  <a:lnTo>
                    <a:pt x="116883" y="3175"/>
                  </a:lnTo>
                  <a:lnTo>
                    <a:pt x="115977" y="4040"/>
                  </a:lnTo>
                  <a:lnTo>
                    <a:pt x="114986" y="4805"/>
                  </a:lnTo>
                  <a:lnTo>
                    <a:pt x="113923" y="5670"/>
                  </a:lnTo>
                  <a:lnTo>
                    <a:pt x="112787" y="6535"/>
                  </a:lnTo>
                  <a:lnTo>
                    <a:pt x="111495" y="7307"/>
                  </a:lnTo>
                  <a:lnTo>
                    <a:pt x="110208" y="8172"/>
                  </a:lnTo>
                  <a:lnTo>
                    <a:pt x="108916" y="8845"/>
                  </a:lnTo>
                  <a:lnTo>
                    <a:pt x="107472" y="9618"/>
                  </a:lnTo>
                  <a:lnTo>
                    <a:pt x="106034" y="10192"/>
                  </a:lnTo>
                  <a:lnTo>
                    <a:pt x="104590" y="10766"/>
                  </a:lnTo>
                  <a:lnTo>
                    <a:pt x="103074" y="11248"/>
                  </a:lnTo>
                  <a:lnTo>
                    <a:pt x="101552" y="11730"/>
                  </a:lnTo>
                  <a:lnTo>
                    <a:pt x="92371" y="13843"/>
                  </a:lnTo>
                  <a:lnTo>
                    <a:pt x="82350" y="16153"/>
                  </a:lnTo>
                  <a:lnTo>
                    <a:pt x="72558" y="18266"/>
                  </a:lnTo>
                  <a:lnTo>
                    <a:pt x="64059" y="20002"/>
                  </a:lnTo>
                  <a:lnTo>
                    <a:pt x="57535" y="21249"/>
                  </a:lnTo>
                  <a:lnTo>
                    <a:pt x="51235" y="22688"/>
                  </a:lnTo>
                  <a:lnTo>
                    <a:pt x="45164" y="24134"/>
                  </a:lnTo>
                  <a:lnTo>
                    <a:pt x="42199" y="24999"/>
                  </a:lnTo>
                  <a:lnTo>
                    <a:pt x="39239" y="25765"/>
                  </a:lnTo>
                  <a:lnTo>
                    <a:pt x="36435" y="26636"/>
                  </a:lnTo>
                  <a:lnTo>
                    <a:pt x="33699" y="27593"/>
                  </a:lnTo>
                  <a:lnTo>
                    <a:pt x="30969" y="28650"/>
                  </a:lnTo>
                  <a:lnTo>
                    <a:pt x="28389" y="29712"/>
                  </a:lnTo>
                  <a:lnTo>
                    <a:pt x="25883" y="30769"/>
                  </a:lnTo>
                  <a:lnTo>
                    <a:pt x="23454" y="32016"/>
                  </a:lnTo>
                  <a:lnTo>
                    <a:pt x="21099" y="33270"/>
                  </a:lnTo>
                  <a:lnTo>
                    <a:pt x="18900" y="34611"/>
                  </a:lnTo>
                  <a:lnTo>
                    <a:pt x="16774" y="36056"/>
                  </a:lnTo>
                  <a:lnTo>
                    <a:pt x="14726" y="37594"/>
                  </a:lnTo>
                  <a:lnTo>
                    <a:pt x="12829" y="39232"/>
                  </a:lnTo>
                  <a:lnTo>
                    <a:pt x="11005" y="40961"/>
                  </a:lnTo>
                  <a:lnTo>
                    <a:pt x="9338" y="42783"/>
                  </a:lnTo>
                  <a:lnTo>
                    <a:pt x="7821" y="44711"/>
                  </a:lnTo>
                  <a:lnTo>
                    <a:pt x="6378" y="46731"/>
                  </a:lnTo>
                  <a:lnTo>
                    <a:pt x="5085" y="48942"/>
                  </a:lnTo>
                  <a:lnTo>
                    <a:pt x="3949" y="51246"/>
                  </a:lnTo>
                  <a:lnTo>
                    <a:pt x="2959" y="53649"/>
                  </a:lnTo>
                  <a:lnTo>
                    <a:pt x="2053" y="56250"/>
                  </a:lnTo>
                  <a:lnTo>
                    <a:pt x="1370" y="58937"/>
                  </a:lnTo>
                  <a:lnTo>
                    <a:pt x="760" y="61821"/>
                  </a:lnTo>
                  <a:lnTo>
                    <a:pt x="380" y="64805"/>
                  </a:lnTo>
                  <a:lnTo>
                    <a:pt x="78" y="67974"/>
                  </a:lnTo>
                  <a:lnTo>
                    <a:pt x="0" y="71248"/>
                  </a:lnTo>
                  <a:lnTo>
                    <a:pt x="78" y="74225"/>
                  </a:lnTo>
                  <a:lnTo>
                    <a:pt x="380" y="77018"/>
                  </a:lnTo>
                  <a:lnTo>
                    <a:pt x="760" y="79804"/>
                  </a:lnTo>
                  <a:lnTo>
                    <a:pt x="1292" y="82497"/>
                  </a:lnTo>
                  <a:lnTo>
                    <a:pt x="2053" y="85091"/>
                  </a:lnTo>
                  <a:lnTo>
                    <a:pt x="2886" y="87593"/>
                  </a:lnTo>
                  <a:lnTo>
                    <a:pt x="3871" y="89996"/>
                  </a:lnTo>
                  <a:lnTo>
                    <a:pt x="4934" y="92300"/>
                  </a:lnTo>
                  <a:lnTo>
                    <a:pt x="6149" y="94512"/>
                  </a:lnTo>
                  <a:lnTo>
                    <a:pt x="7514" y="96631"/>
                  </a:lnTo>
                  <a:lnTo>
                    <a:pt x="8957" y="98651"/>
                  </a:lnTo>
                  <a:lnTo>
                    <a:pt x="10474" y="100671"/>
                  </a:lnTo>
                  <a:lnTo>
                    <a:pt x="12146" y="102493"/>
                  </a:lnTo>
                  <a:lnTo>
                    <a:pt x="13892" y="104222"/>
                  </a:lnTo>
                  <a:lnTo>
                    <a:pt x="15711" y="105958"/>
                  </a:lnTo>
                  <a:lnTo>
                    <a:pt x="17608" y="107496"/>
                  </a:lnTo>
                  <a:lnTo>
                    <a:pt x="19583" y="109035"/>
                  </a:lnTo>
                  <a:lnTo>
                    <a:pt x="21631" y="110381"/>
                  </a:lnTo>
                  <a:lnTo>
                    <a:pt x="23684" y="111721"/>
                  </a:lnTo>
                  <a:lnTo>
                    <a:pt x="25883" y="112877"/>
                  </a:lnTo>
                  <a:lnTo>
                    <a:pt x="28082" y="114032"/>
                  </a:lnTo>
                  <a:lnTo>
                    <a:pt x="30286" y="115088"/>
                  </a:lnTo>
                  <a:lnTo>
                    <a:pt x="32563" y="115953"/>
                  </a:lnTo>
                  <a:lnTo>
                    <a:pt x="34914" y="116818"/>
                  </a:lnTo>
                  <a:lnTo>
                    <a:pt x="37269" y="117491"/>
                  </a:lnTo>
                  <a:lnTo>
                    <a:pt x="39619" y="118164"/>
                  </a:lnTo>
                  <a:lnTo>
                    <a:pt x="41974" y="118745"/>
                  </a:lnTo>
                  <a:lnTo>
                    <a:pt x="44325" y="119128"/>
                  </a:lnTo>
                  <a:lnTo>
                    <a:pt x="46680" y="119511"/>
                  </a:lnTo>
                  <a:lnTo>
                    <a:pt x="49030" y="119702"/>
                  </a:lnTo>
                  <a:lnTo>
                    <a:pt x="51386" y="119894"/>
                  </a:lnTo>
                  <a:lnTo>
                    <a:pt x="53736" y="119993"/>
                  </a:lnTo>
                  <a:lnTo>
                    <a:pt x="55862" y="119894"/>
                  </a:lnTo>
                  <a:lnTo>
                    <a:pt x="58066" y="119702"/>
                  </a:lnTo>
                  <a:lnTo>
                    <a:pt x="60338" y="119511"/>
                  </a:lnTo>
                  <a:lnTo>
                    <a:pt x="62772" y="119128"/>
                  </a:lnTo>
                  <a:lnTo>
                    <a:pt x="65273" y="118646"/>
                  </a:lnTo>
                  <a:lnTo>
                    <a:pt x="67853" y="118072"/>
                  </a:lnTo>
                  <a:lnTo>
                    <a:pt x="70510" y="117300"/>
                  </a:lnTo>
                  <a:lnTo>
                    <a:pt x="73168" y="116435"/>
                  </a:lnTo>
                  <a:lnTo>
                    <a:pt x="75898" y="115478"/>
                  </a:lnTo>
                  <a:lnTo>
                    <a:pt x="78634" y="114322"/>
                  </a:lnTo>
                  <a:lnTo>
                    <a:pt x="81365" y="112976"/>
                  </a:lnTo>
                  <a:lnTo>
                    <a:pt x="84174" y="111530"/>
                  </a:lnTo>
                  <a:lnTo>
                    <a:pt x="86904" y="109899"/>
                  </a:lnTo>
                  <a:lnTo>
                    <a:pt x="89640" y="108170"/>
                  </a:lnTo>
                  <a:lnTo>
                    <a:pt x="92292" y="106242"/>
                  </a:lnTo>
                  <a:lnTo>
                    <a:pt x="94950" y="104130"/>
                  </a:lnTo>
                  <a:lnTo>
                    <a:pt x="97457" y="101819"/>
                  </a:lnTo>
                  <a:lnTo>
                    <a:pt x="99958" y="99324"/>
                  </a:lnTo>
                  <a:lnTo>
                    <a:pt x="102386" y="96631"/>
                  </a:lnTo>
                  <a:lnTo>
                    <a:pt x="103527" y="95284"/>
                  </a:lnTo>
                  <a:lnTo>
                    <a:pt x="104663" y="93838"/>
                  </a:lnTo>
                  <a:lnTo>
                    <a:pt x="105805" y="92300"/>
                  </a:lnTo>
                  <a:lnTo>
                    <a:pt x="106868" y="90762"/>
                  </a:lnTo>
                  <a:lnTo>
                    <a:pt x="107931" y="89131"/>
                  </a:lnTo>
                  <a:lnTo>
                    <a:pt x="108916" y="87494"/>
                  </a:lnTo>
                  <a:lnTo>
                    <a:pt x="109900" y="85765"/>
                  </a:lnTo>
                  <a:lnTo>
                    <a:pt x="110891" y="84035"/>
                  </a:lnTo>
                  <a:lnTo>
                    <a:pt x="111803" y="82207"/>
                  </a:lnTo>
                  <a:lnTo>
                    <a:pt x="112636" y="80286"/>
                  </a:lnTo>
                  <a:lnTo>
                    <a:pt x="113470" y="78358"/>
                  </a:lnTo>
                  <a:lnTo>
                    <a:pt x="114231" y="76345"/>
                  </a:lnTo>
                  <a:lnTo>
                    <a:pt x="114986" y="74325"/>
                  </a:lnTo>
                  <a:lnTo>
                    <a:pt x="115669" y="72205"/>
                  </a:lnTo>
                  <a:lnTo>
                    <a:pt x="116352" y="70093"/>
                  </a:lnTo>
                  <a:lnTo>
                    <a:pt x="116961" y="67882"/>
                  </a:lnTo>
                  <a:lnTo>
                    <a:pt x="117493" y="65571"/>
                  </a:lnTo>
                  <a:lnTo>
                    <a:pt x="118025" y="63267"/>
                  </a:lnTo>
                  <a:lnTo>
                    <a:pt x="118478" y="60864"/>
                  </a:lnTo>
                  <a:lnTo>
                    <a:pt x="118858" y="58362"/>
                  </a:lnTo>
                  <a:lnTo>
                    <a:pt x="119161" y="55860"/>
                  </a:lnTo>
                  <a:lnTo>
                    <a:pt x="119468" y="53266"/>
                  </a:lnTo>
                  <a:lnTo>
                    <a:pt x="119692" y="50672"/>
                  </a:lnTo>
                  <a:lnTo>
                    <a:pt x="119843" y="47978"/>
                  </a:lnTo>
                  <a:lnTo>
                    <a:pt x="119921" y="45193"/>
                  </a:lnTo>
                  <a:lnTo>
                    <a:pt x="120000" y="42308"/>
                  </a:lnTo>
                  <a:lnTo>
                    <a:pt x="120000" y="0"/>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1800"/>
                <a:buFont typeface="Calibri"/>
                <a:buNone/>
              </a:pPr>
              <a:r>
                <a:t/>
              </a:r>
              <a:endParaRPr sz="1800">
                <a:solidFill>
                  <a:schemeClr val="dk1"/>
                </a:solidFill>
                <a:latin typeface="Calibri"/>
                <a:ea typeface="Calibri"/>
                <a:cs typeface="Calibri"/>
                <a:sym typeface="Calibri"/>
              </a:endParaRPr>
            </a:p>
          </p:txBody>
        </p:sp>
        <p:sp>
          <p:nvSpPr>
            <p:cNvPr id="2223" name="Google Shape;2223;p186"/>
            <p:cNvSpPr/>
            <p:nvPr/>
          </p:nvSpPr>
          <p:spPr>
            <a:xfrm>
              <a:off x="1473245" y="3419454"/>
              <a:ext cx="534000" cy="533700"/>
            </a:xfrm>
            <a:custGeom>
              <a:rect b="b" l="l" r="r" t="t"/>
              <a:pathLst>
                <a:path extrusionOk="0" h="120000" w="120000">
                  <a:moveTo>
                    <a:pt x="66474" y="13229"/>
                  </a:moveTo>
                  <a:lnTo>
                    <a:pt x="67478" y="13263"/>
                  </a:lnTo>
                  <a:lnTo>
                    <a:pt x="68550" y="13334"/>
                  </a:lnTo>
                  <a:lnTo>
                    <a:pt x="69693" y="13403"/>
                  </a:lnTo>
                  <a:lnTo>
                    <a:pt x="70869" y="13541"/>
                  </a:lnTo>
                  <a:lnTo>
                    <a:pt x="72082" y="13679"/>
                  </a:lnTo>
                  <a:lnTo>
                    <a:pt x="73327" y="13888"/>
                  </a:lnTo>
                  <a:lnTo>
                    <a:pt x="74608" y="14130"/>
                  </a:lnTo>
                  <a:lnTo>
                    <a:pt x="75925" y="14406"/>
                  </a:lnTo>
                  <a:lnTo>
                    <a:pt x="77240" y="14753"/>
                  </a:lnTo>
                  <a:lnTo>
                    <a:pt x="78557" y="15167"/>
                  </a:lnTo>
                  <a:lnTo>
                    <a:pt x="79907" y="15619"/>
                  </a:lnTo>
                  <a:lnTo>
                    <a:pt x="81221" y="16137"/>
                  </a:lnTo>
                  <a:lnTo>
                    <a:pt x="82538" y="16727"/>
                  </a:lnTo>
                  <a:lnTo>
                    <a:pt x="83853" y="17386"/>
                  </a:lnTo>
                  <a:lnTo>
                    <a:pt x="85134" y="18111"/>
                  </a:lnTo>
                  <a:lnTo>
                    <a:pt x="85792" y="18494"/>
                  </a:lnTo>
                  <a:lnTo>
                    <a:pt x="86415" y="18907"/>
                  </a:lnTo>
                  <a:lnTo>
                    <a:pt x="87004" y="19323"/>
                  </a:lnTo>
                  <a:lnTo>
                    <a:pt x="87627" y="19808"/>
                  </a:lnTo>
                  <a:lnTo>
                    <a:pt x="88214" y="20260"/>
                  </a:lnTo>
                  <a:lnTo>
                    <a:pt x="88804" y="20779"/>
                  </a:lnTo>
                  <a:lnTo>
                    <a:pt x="89393" y="21297"/>
                  </a:lnTo>
                  <a:lnTo>
                    <a:pt x="89947" y="21818"/>
                  </a:lnTo>
                  <a:lnTo>
                    <a:pt x="90501" y="22407"/>
                  </a:lnTo>
                  <a:lnTo>
                    <a:pt x="91019" y="22995"/>
                  </a:lnTo>
                  <a:lnTo>
                    <a:pt x="91540" y="23618"/>
                  </a:lnTo>
                  <a:lnTo>
                    <a:pt x="92025" y="24241"/>
                  </a:lnTo>
                  <a:lnTo>
                    <a:pt x="92543" y="24899"/>
                  </a:lnTo>
                  <a:lnTo>
                    <a:pt x="92992" y="25591"/>
                  </a:lnTo>
                  <a:lnTo>
                    <a:pt x="93444" y="26319"/>
                  </a:lnTo>
                  <a:lnTo>
                    <a:pt x="93857" y="27046"/>
                  </a:lnTo>
                  <a:lnTo>
                    <a:pt x="94273" y="27810"/>
                  </a:lnTo>
                  <a:lnTo>
                    <a:pt x="94689" y="28606"/>
                  </a:lnTo>
                  <a:lnTo>
                    <a:pt x="95036" y="29436"/>
                  </a:lnTo>
                  <a:lnTo>
                    <a:pt x="95381" y="30268"/>
                  </a:lnTo>
                  <a:lnTo>
                    <a:pt x="95728" y="31167"/>
                  </a:lnTo>
                  <a:lnTo>
                    <a:pt x="96004" y="32068"/>
                  </a:lnTo>
                  <a:lnTo>
                    <a:pt x="96282" y="33003"/>
                  </a:lnTo>
                  <a:lnTo>
                    <a:pt x="96524" y="33973"/>
                  </a:lnTo>
                  <a:lnTo>
                    <a:pt x="96767" y="34978"/>
                  </a:lnTo>
                  <a:lnTo>
                    <a:pt x="96940" y="36018"/>
                  </a:lnTo>
                  <a:lnTo>
                    <a:pt x="97114" y="37054"/>
                  </a:lnTo>
                  <a:lnTo>
                    <a:pt x="97252" y="38165"/>
                  </a:lnTo>
                  <a:lnTo>
                    <a:pt x="97356" y="39273"/>
                  </a:lnTo>
                  <a:lnTo>
                    <a:pt x="97458" y="40450"/>
                  </a:lnTo>
                  <a:lnTo>
                    <a:pt x="97494" y="41627"/>
                  </a:lnTo>
                  <a:lnTo>
                    <a:pt x="97527" y="42873"/>
                  </a:lnTo>
                  <a:lnTo>
                    <a:pt x="97563" y="47756"/>
                  </a:lnTo>
                  <a:lnTo>
                    <a:pt x="97632" y="53125"/>
                  </a:lnTo>
                  <a:lnTo>
                    <a:pt x="97737" y="58770"/>
                  </a:lnTo>
                  <a:lnTo>
                    <a:pt x="97737" y="61645"/>
                  </a:lnTo>
                  <a:lnTo>
                    <a:pt x="97737" y="64448"/>
                  </a:lnTo>
                  <a:lnTo>
                    <a:pt x="97668" y="67254"/>
                  </a:lnTo>
                  <a:lnTo>
                    <a:pt x="97596" y="69955"/>
                  </a:lnTo>
                  <a:lnTo>
                    <a:pt x="97458" y="72518"/>
                  </a:lnTo>
                  <a:lnTo>
                    <a:pt x="97252" y="74977"/>
                  </a:lnTo>
                  <a:lnTo>
                    <a:pt x="97147" y="76121"/>
                  </a:lnTo>
                  <a:lnTo>
                    <a:pt x="97009" y="77262"/>
                  </a:lnTo>
                  <a:lnTo>
                    <a:pt x="96836" y="78301"/>
                  </a:lnTo>
                  <a:lnTo>
                    <a:pt x="96662" y="79307"/>
                  </a:lnTo>
                  <a:lnTo>
                    <a:pt x="96489" y="80277"/>
                  </a:lnTo>
                  <a:lnTo>
                    <a:pt x="96282" y="81176"/>
                  </a:lnTo>
                  <a:lnTo>
                    <a:pt x="96039" y="82008"/>
                  </a:lnTo>
                  <a:lnTo>
                    <a:pt x="95764" y="82769"/>
                  </a:lnTo>
                  <a:lnTo>
                    <a:pt x="95210" y="84155"/>
                  </a:lnTo>
                  <a:lnTo>
                    <a:pt x="94620" y="85539"/>
                  </a:lnTo>
                  <a:lnTo>
                    <a:pt x="93998" y="86820"/>
                  </a:lnTo>
                  <a:lnTo>
                    <a:pt x="93339" y="88033"/>
                  </a:lnTo>
                  <a:lnTo>
                    <a:pt x="92681" y="89210"/>
                  </a:lnTo>
                  <a:lnTo>
                    <a:pt x="91989" y="90354"/>
                  </a:lnTo>
                  <a:lnTo>
                    <a:pt x="91262" y="91393"/>
                  </a:lnTo>
                  <a:lnTo>
                    <a:pt x="90534" y="92396"/>
                  </a:lnTo>
                  <a:lnTo>
                    <a:pt x="89807" y="93366"/>
                  </a:lnTo>
                  <a:lnTo>
                    <a:pt x="89046" y="94268"/>
                  </a:lnTo>
                  <a:lnTo>
                    <a:pt x="88250" y="95133"/>
                  </a:lnTo>
                  <a:lnTo>
                    <a:pt x="87489" y="95930"/>
                  </a:lnTo>
                  <a:lnTo>
                    <a:pt x="86693" y="96690"/>
                  </a:lnTo>
                  <a:lnTo>
                    <a:pt x="85930" y="97418"/>
                  </a:lnTo>
                  <a:lnTo>
                    <a:pt x="85134" y="98077"/>
                  </a:lnTo>
                  <a:lnTo>
                    <a:pt x="84338" y="98735"/>
                  </a:lnTo>
                  <a:lnTo>
                    <a:pt x="83577" y="99323"/>
                  </a:lnTo>
                  <a:lnTo>
                    <a:pt x="82814" y="99877"/>
                  </a:lnTo>
                  <a:lnTo>
                    <a:pt x="82053" y="100397"/>
                  </a:lnTo>
                  <a:lnTo>
                    <a:pt x="81290" y="100882"/>
                  </a:lnTo>
                  <a:lnTo>
                    <a:pt x="79838" y="101748"/>
                  </a:lnTo>
                  <a:lnTo>
                    <a:pt x="78452" y="102476"/>
                  </a:lnTo>
                  <a:lnTo>
                    <a:pt x="77171" y="103098"/>
                  </a:lnTo>
                  <a:lnTo>
                    <a:pt x="76030" y="103653"/>
                  </a:lnTo>
                  <a:lnTo>
                    <a:pt x="74124" y="104449"/>
                  </a:lnTo>
                  <a:lnTo>
                    <a:pt x="72845" y="104967"/>
                  </a:lnTo>
                  <a:lnTo>
                    <a:pt x="71528" y="105419"/>
                  </a:lnTo>
                  <a:lnTo>
                    <a:pt x="70213" y="105800"/>
                  </a:lnTo>
                  <a:lnTo>
                    <a:pt x="68897" y="106111"/>
                  </a:lnTo>
                  <a:lnTo>
                    <a:pt x="67582" y="106354"/>
                  </a:lnTo>
                  <a:lnTo>
                    <a:pt x="66301" y="106596"/>
                  </a:lnTo>
                  <a:lnTo>
                    <a:pt x="65020" y="106770"/>
                  </a:lnTo>
                  <a:lnTo>
                    <a:pt x="63774" y="106908"/>
                  </a:lnTo>
                  <a:lnTo>
                    <a:pt x="62562" y="106977"/>
                  </a:lnTo>
                  <a:lnTo>
                    <a:pt x="61419" y="107046"/>
                  </a:lnTo>
                  <a:lnTo>
                    <a:pt x="60311" y="107115"/>
                  </a:lnTo>
                  <a:lnTo>
                    <a:pt x="57333" y="107115"/>
                  </a:lnTo>
                  <a:lnTo>
                    <a:pt x="55776" y="107081"/>
                  </a:lnTo>
                  <a:lnTo>
                    <a:pt x="54461" y="107012"/>
                  </a:lnTo>
                  <a:lnTo>
                    <a:pt x="53144" y="106908"/>
                  </a:lnTo>
                  <a:lnTo>
                    <a:pt x="51758" y="106770"/>
                  </a:lnTo>
                  <a:lnTo>
                    <a:pt x="50375" y="106560"/>
                  </a:lnTo>
                  <a:lnTo>
                    <a:pt x="48989" y="106285"/>
                  </a:lnTo>
                  <a:lnTo>
                    <a:pt x="47570" y="106006"/>
                  </a:lnTo>
                  <a:lnTo>
                    <a:pt x="46187" y="105662"/>
                  </a:lnTo>
                  <a:lnTo>
                    <a:pt x="44765" y="105246"/>
                  </a:lnTo>
                  <a:lnTo>
                    <a:pt x="43346" y="104794"/>
                  </a:lnTo>
                  <a:lnTo>
                    <a:pt x="41963" y="104311"/>
                  </a:lnTo>
                  <a:lnTo>
                    <a:pt x="40577" y="103790"/>
                  </a:lnTo>
                  <a:lnTo>
                    <a:pt x="39191" y="103201"/>
                  </a:lnTo>
                  <a:lnTo>
                    <a:pt x="37841" y="102578"/>
                  </a:lnTo>
                  <a:lnTo>
                    <a:pt x="36527" y="101922"/>
                  </a:lnTo>
                  <a:lnTo>
                    <a:pt x="35246" y="101194"/>
                  </a:lnTo>
                  <a:lnTo>
                    <a:pt x="34000" y="100431"/>
                  </a:lnTo>
                  <a:lnTo>
                    <a:pt x="32788" y="99634"/>
                  </a:lnTo>
                  <a:lnTo>
                    <a:pt x="31611" y="98769"/>
                  </a:lnTo>
                  <a:lnTo>
                    <a:pt x="30503" y="97867"/>
                  </a:lnTo>
                  <a:lnTo>
                    <a:pt x="29429" y="96933"/>
                  </a:lnTo>
                  <a:lnTo>
                    <a:pt x="28426" y="95963"/>
                  </a:lnTo>
                  <a:lnTo>
                    <a:pt x="27489" y="94924"/>
                  </a:lnTo>
                  <a:lnTo>
                    <a:pt x="26591" y="93887"/>
                  </a:lnTo>
                  <a:lnTo>
                    <a:pt x="26211" y="93331"/>
                  </a:lnTo>
                  <a:lnTo>
                    <a:pt x="25795" y="92777"/>
                  </a:lnTo>
                  <a:lnTo>
                    <a:pt x="25414" y="92189"/>
                  </a:lnTo>
                  <a:lnTo>
                    <a:pt x="25067" y="91635"/>
                  </a:lnTo>
                  <a:lnTo>
                    <a:pt x="24756" y="91046"/>
                  </a:lnTo>
                  <a:lnTo>
                    <a:pt x="24444" y="90423"/>
                  </a:lnTo>
                  <a:lnTo>
                    <a:pt x="24133" y="89833"/>
                  </a:lnTo>
                  <a:lnTo>
                    <a:pt x="23891" y="89210"/>
                  </a:lnTo>
                  <a:lnTo>
                    <a:pt x="23648" y="88554"/>
                  </a:lnTo>
                  <a:lnTo>
                    <a:pt x="23406" y="87928"/>
                  </a:lnTo>
                  <a:lnTo>
                    <a:pt x="23232" y="87272"/>
                  </a:lnTo>
                  <a:lnTo>
                    <a:pt x="23059" y="86614"/>
                  </a:lnTo>
                  <a:lnTo>
                    <a:pt x="22885" y="85922"/>
                  </a:lnTo>
                  <a:lnTo>
                    <a:pt x="22783" y="85263"/>
                  </a:lnTo>
                  <a:lnTo>
                    <a:pt x="22678" y="84571"/>
                  </a:lnTo>
                  <a:lnTo>
                    <a:pt x="22609" y="83844"/>
                  </a:lnTo>
                  <a:lnTo>
                    <a:pt x="22574" y="83149"/>
                  </a:lnTo>
                  <a:lnTo>
                    <a:pt x="22541" y="82424"/>
                  </a:lnTo>
                  <a:lnTo>
                    <a:pt x="22574" y="80900"/>
                  </a:lnTo>
                  <a:lnTo>
                    <a:pt x="22643" y="80068"/>
                  </a:lnTo>
                  <a:lnTo>
                    <a:pt x="22712" y="79238"/>
                  </a:lnTo>
                  <a:lnTo>
                    <a:pt x="22816" y="78337"/>
                  </a:lnTo>
                  <a:lnTo>
                    <a:pt x="22954" y="77435"/>
                  </a:lnTo>
                  <a:lnTo>
                    <a:pt x="23163" y="76501"/>
                  </a:lnTo>
                  <a:lnTo>
                    <a:pt x="23370" y="75567"/>
                  </a:lnTo>
                  <a:lnTo>
                    <a:pt x="23681" y="74596"/>
                  </a:lnTo>
                  <a:lnTo>
                    <a:pt x="24028" y="73626"/>
                  </a:lnTo>
                  <a:lnTo>
                    <a:pt x="24409" y="72656"/>
                  </a:lnTo>
                  <a:lnTo>
                    <a:pt x="24894" y="71686"/>
                  </a:lnTo>
                  <a:lnTo>
                    <a:pt x="25414" y="70683"/>
                  </a:lnTo>
                  <a:lnTo>
                    <a:pt x="26037" y="69713"/>
                  </a:lnTo>
                  <a:lnTo>
                    <a:pt x="26729" y="68709"/>
                  </a:lnTo>
                  <a:lnTo>
                    <a:pt x="27525" y="67739"/>
                  </a:lnTo>
                  <a:lnTo>
                    <a:pt x="28390" y="66805"/>
                  </a:lnTo>
                  <a:lnTo>
                    <a:pt x="29360" y="65870"/>
                  </a:lnTo>
                  <a:lnTo>
                    <a:pt x="30399" y="64933"/>
                  </a:lnTo>
                  <a:lnTo>
                    <a:pt x="30986" y="64484"/>
                  </a:lnTo>
                  <a:lnTo>
                    <a:pt x="31575" y="64035"/>
                  </a:lnTo>
                  <a:lnTo>
                    <a:pt x="32198" y="63583"/>
                  </a:lnTo>
                  <a:lnTo>
                    <a:pt x="32857" y="63167"/>
                  </a:lnTo>
                  <a:lnTo>
                    <a:pt x="33515" y="62717"/>
                  </a:lnTo>
                  <a:lnTo>
                    <a:pt x="34242" y="62301"/>
                  </a:lnTo>
                  <a:lnTo>
                    <a:pt x="34967" y="61921"/>
                  </a:lnTo>
                  <a:lnTo>
                    <a:pt x="35730" y="61505"/>
                  </a:lnTo>
                  <a:lnTo>
                    <a:pt x="36527" y="61124"/>
                  </a:lnTo>
                  <a:lnTo>
                    <a:pt x="37356" y="60708"/>
                  </a:lnTo>
                  <a:lnTo>
                    <a:pt x="38224" y="60363"/>
                  </a:lnTo>
                  <a:lnTo>
                    <a:pt x="39122" y="59980"/>
                  </a:lnTo>
                  <a:lnTo>
                    <a:pt x="40059" y="59636"/>
                  </a:lnTo>
                  <a:lnTo>
                    <a:pt x="41026" y="59289"/>
                  </a:lnTo>
                  <a:lnTo>
                    <a:pt x="41996" y="58977"/>
                  </a:lnTo>
                  <a:lnTo>
                    <a:pt x="43035" y="58630"/>
                  </a:lnTo>
                  <a:lnTo>
                    <a:pt x="44109" y="58318"/>
                  </a:lnTo>
                  <a:lnTo>
                    <a:pt x="45217" y="58043"/>
                  </a:lnTo>
                  <a:lnTo>
                    <a:pt x="46358" y="57764"/>
                  </a:lnTo>
                  <a:lnTo>
                    <a:pt x="47537" y="57489"/>
                  </a:lnTo>
                  <a:lnTo>
                    <a:pt x="48747" y="57246"/>
                  </a:lnTo>
                  <a:lnTo>
                    <a:pt x="49995" y="57004"/>
                  </a:lnTo>
                  <a:lnTo>
                    <a:pt x="51276" y="56761"/>
                  </a:lnTo>
                  <a:lnTo>
                    <a:pt x="52626" y="56554"/>
                  </a:lnTo>
                  <a:lnTo>
                    <a:pt x="53976" y="56381"/>
                  </a:lnTo>
                  <a:lnTo>
                    <a:pt x="55395" y="56207"/>
                  </a:lnTo>
                  <a:lnTo>
                    <a:pt x="62907" y="55341"/>
                  </a:lnTo>
                  <a:lnTo>
                    <a:pt x="68932" y="54647"/>
                  </a:lnTo>
                  <a:lnTo>
                    <a:pt x="73674" y="54093"/>
                  </a:lnTo>
                  <a:lnTo>
                    <a:pt x="75647" y="53851"/>
                  </a:lnTo>
                  <a:lnTo>
                    <a:pt x="77380" y="53611"/>
                  </a:lnTo>
                  <a:lnTo>
                    <a:pt x="78868" y="53368"/>
                  </a:lnTo>
                  <a:lnTo>
                    <a:pt x="80183" y="53125"/>
                  </a:lnTo>
                  <a:lnTo>
                    <a:pt x="81290" y="52847"/>
                  </a:lnTo>
                  <a:lnTo>
                    <a:pt x="82260" y="52571"/>
                  </a:lnTo>
                  <a:lnTo>
                    <a:pt x="83125" y="52224"/>
                  </a:lnTo>
                  <a:lnTo>
                    <a:pt x="83888" y="51877"/>
                  </a:lnTo>
                  <a:lnTo>
                    <a:pt x="84544" y="51461"/>
                  </a:lnTo>
                  <a:lnTo>
                    <a:pt x="85203" y="51012"/>
                  </a:lnTo>
                  <a:lnTo>
                    <a:pt x="85514" y="50700"/>
                  </a:lnTo>
                  <a:lnTo>
                    <a:pt x="85861" y="50353"/>
                  </a:lnTo>
                  <a:lnTo>
                    <a:pt x="86208" y="50008"/>
                  </a:lnTo>
                  <a:lnTo>
                    <a:pt x="86520" y="49592"/>
                  </a:lnTo>
                  <a:lnTo>
                    <a:pt x="86831" y="49176"/>
                  </a:lnTo>
                  <a:lnTo>
                    <a:pt x="87142" y="48727"/>
                  </a:lnTo>
                  <a:lnTo>
                    <a:pt x="87418" y="48206"/>
                  </a:lnTo>
                  <a:lnTo>
                    <a:pt x="87696" y="47688"/>
                  </a:lnTo>
                  <a:lnTo>
                    <a:pt x="87939" y="47134"/>
                  </a:lnTo>
                  <a:lnTo>
                    <a:pt x="88145" y="46544"/>
                  </a:lnTo>
                  <a:lnTo>
                    <a:pt x="88319" y="45921"/>
                  </a:lnTo>
                  <a:lnTo>
                    <a:pt x="88492" y="45262"/>
                  </a:lnTo>
                  <a:lnTo>
                    <a:pt x="88630" y="44606"/>
                  </a:lnTo>
                  <a:lnTo>
                    <a:pt x="88735" y="43878"/>
                  </a:lnTo>
                  <a:lnTo>
                    <a:pt x="88768" y="43151"/>
                  </a:lnTo>
                  <a:lnTo>
                    <a:pt x="88804" y="42388"/>
                  </a:lnTo>
                  <a:lnTo>
                    <a:pt x="88768" y="41384"/>
                  </a:lnTo>
                  <a:lnTo>
                    <a:pt x="88735" y="40414"/>
                  </a:lnTo>
                  <a:lnTo>
                    <a:pt x="88666" y="39444"/>
                  </a:lnTo>
                  <a:lnTo>
                    <a:pt x="88561" y="38545"/>
                  </a:lnTo>
                  <a:lnTo>
                    <a:pt x="88424" y="37680"/>
                  </a:lnTo>
                  <a:lnTo>
                    <a:pt x="88250" y="36847"/>
                  </a:lnTo>
                  <a:lnTo>
                    <a:pt x="88043" y="36051"/>
                  </a:lnTo>
                  <a:lnTo>
                    <a:pt x="87801" y="35290"/>
                  </a:lnTo>
                  <a:lnTo>
                    <a:pt x="87558" y="34562"/>
                  </a:lnTo>
                  <a:lnTo>
                    <a:pt x="87280" y="33835"/>
                  </a:lnTo>
                  <a:lnTo>
                    <a:pt x="86969" y="33176"/>
                  </a:lnTo>
                  <a:lnTo>
                    <a:pt x="86622" y="32518"/>
                  </a:lnTo>
                  <a:lnTo>
                    <a:pt x="86277" y="31861"/>
                  </a:lnTo>
                  <a:lnTo>
                    <a:pt x="85897" y="31272"/>
                  </a:lnTo>
                  <a:lnTo>
                    <a:pt x="85481" y="30684"/>
                  </a:lnTo>
                  <a:lnTo>
                    <a:pt x="85029" y="30130"/>
                  </a:lnTo>
                  <a:lnTo>
                    <a:pt x="84616" y="29610"/>
                  </a:lnTo>
                  <a:lnTo>
                    <a:pt x="84200" y="29160"/>
                  </a:lnTo>
                  <a:lnTo>
                    <a:pt x="83750" y="28708"/>
                  </a:lnTo>
                  <a:lnTo>
                    <a:pt x="83265" y="28259"/>
                  </a:lnTo>
                  <a:lnTo>
                    <a:pt x="82781" y="27843"/>
                  </a:lnTo>
                  <a:lnTo>
                    <a:pt x="82260" y="27462"/>
                  </a:lnTo>
                  <a:lnTo>
                    <a:pt x="81742" y="27082"/>
                  </a:lnTo>
                  <a:lnTo>
                    <a:pt x="81188" y="26735"/>
                  </a:lnTo>
                  <a:lnTo>
                    <a:pt x="80634" y="26423"/>
                  </a:lnTo>
                  <a:lnTo>
                    <a:pt x="80080" y="26112"/>
                  </a:lnTo>
                  <a:lnTo>
                    <a:pt x="79455" y="25800"/>
                  </a:lnTo>
                  <a:lnTo>
                    <a:pt x="78868" y="25522"/>
                  </a:lnTo>
                  <a:lnTo>
                    <a:pt x="78245" y="25246"/>
                  </a:lnTo>
                  <a:lnTo>
                    <a:pt x="77623" y="25004"/>
                  </a:lnTo>
                  <a:lnTo>
                    <a:pt x="76306" y="24588"/>
                  </a:lnTo>
                  <a:lnTo>
                    <a:pt x="74920" y="24207"/>
                  </a:lnTo>
                  <a:lnTo>
                    <a:pt x="73501" y="23860"/>
                  </a:lnTo>
                  <a:lnTo>
                    <a:pt x="72013" y="23618"/>
                  </a:lnTo>
                  <a:lnTo>
                    <a:pt x="70525" y="23411"/>
                  </a:lnTo>
                  <a:lnTo>
                    <a:pt x="68966" y="23237"/>
                  </a:lnTo>
                  <a:lnTo>
                    <a:pt x="67373" y="23133"/>
                  </a:lnTo>
                  <a:lnTo>
                    <a:pt x="65711" y="23064"/>
                  </a:lnTo>
                  <a:lnTo>
                    <a:pt x="64050" y="23064"/>
                  </a:lnTo>
                  <a:lnTo>
                    <a:pt x="62319" y="23099"/>
                  </a:lnTo>
                  <a:lnTo>
                    <a:pt x="60622" y="23168"/>
                  </a:lnTo>
                  <a:lnTo>
                    <a:pt x="59030" y="23306"/>
                  </a:lnTo>
                  <a:lnTo>
                    <a:pt x="57506" y="23480"/>
                  </a:lnTo>
                  <a:lnTo>
                    <a:pt x="56054" y="23722"/>
                  </a:lnTo>
                  <a:lnTo>
                    <a:pt x="54668" y="24000"/>
                  </a:lnTo>
                  <a:lnTo>
                    <a:pt x="53351" y="24312"/>
                  </a:lnTo>
                  <a:lnTo>
                    <a:pt x="52106" y="24657"/>
                  </a:lnTo>
                  <a:lnTo>
                    <a:pt x="50929" y="25073"/>
                  </a:lnTo>
                  <a:lnTo>
                    <a:pt x="49821" y="25522"/>
                  </a:lnTo>
                  <a:lnTo>
                    <a:pt x="48782" y="26007"/>
                  </a:lnTo>
                  <a:lnTo>
                    <a:pt x="47779" y="26528"/>
                  </a:lnTo>
                  <a:lnTo>
                    <a:pt x="46843" y="27082"/>
                  </a:lnTo>
                  <a:lnTo>
                    <a:pt x="45978" y="27669"/>
                  </a:lnTo>
                  <a:lnTo>
                    <a:pt x="45148" y="28295"/>
                  </a:lnTo>
                  <a:lnTo>
                    <a:pt x="44385" y="28951"/>
                  </a:lnTo>
                  <a:lnTo>
                    <a:pt x="43658" y="29610"/>
                  </a:lnTo>
                  <a:lnTo>
                    <a:pt x="43002" y="30337"/>
                  </a:lnTo>
                  <a:lnTo>
                    <a:pt x="42376" y="31065"/>
                  </a:lnTo>
                  <a:lnTo>
                    <a:pt x="41789" y="31826"/>
                  </a:lnTo>
                  <a:lnTo>
                    <a:pt x="41236" y="32589"/>
                  </a:lnTo>
                  <a:lnTo>
                    <a:pt x="40751" y="33385"/>
                  </a:lnTo>
                  <a:lnTo>
                    <a:pt x="40266" y="34215"/>
                  </a:lnTo>
                  <a:lnTo>
                    <a:pt x="39850" y="35047"/>
                  </a:lnTo>
                  <a:lnTo>
                    <a:pt x="39469" y="35877"/>
                  </a:lnTo>
                  <a:lnTo>
                    <a:pt x="39122" y="36743"/>
                  </a:lnTo>
                  <a:lnTo>
                    <a:pt x="38778" y="37611"/>
                  </a:lnTo>
                  <a:lnTo>
                    <a:pt x="38466" y="38509"/>
                  </a:lnTo>
                  <a:lnTo>
                    <a:pt x="38224" y="39411"/>
                  </a:lnTo>
                  <a:lnTo>
                    <a:pt x="37946" y="40312"/>
                  </a:lnTo>
                  <a:lnTo>
                    <a:pt x="37739" y="41211"/>
                  </a:lnTo>
                  <a:lnTo>
                    <a:pt x="37530" y="42112"/>
                  </a:lnTo>
                  <a:lnTo>
                    <a:pt x="37392" y="42630"/>
                  </a:lnTo>
                  <a:lnTo>
                    <a:pt x="37254" y="43115"/>
                  </a:lnTo>
                  <a:lnTo>
                    <a:pt x="37045" y="43531"/>
                  </a:lnTo>
                  <a:lnTo>
                    <a:pt x="36838" y="43947"/>
                  </a:lnTo>
                  <a:lnTo>
                    <a:pt x="36596" y="44328"/>
                  </a:lnTo>
                  <a:lnTo>
                    <a:pt x="36353" y="44675"/>
                  </a:lnTo>
                  <a:lnTo>
                    <a:pt x="36042" y="44951"/>
                  </a:lnTo>
                  <a:lnTo>
                    <a:pt x="35730" y="45229"/>
                  </a:lnTo>
                  <a:lnTo>
                    <a:pt x="35383" y="45471"/>
                  </a:lnTo>
                  <a:lnTo>
                    <a:pt x="35039" y="45678"/>
                  </a:lnTo>
                  <a:lnTo>
                    <a:pt x="34656" y="45852"/>
                  </a:lnTo>
                  <a:lnTo>
                    <a:pt x="34242" y="45957"/>
                  </a:lnTo>
                  <a:lnTo>
                    <a:pt x="33826" y="46059"/>
                  </a:lnTo>
                  <a:lnTo>
                    <a:pt x="33375" y="46128"/>
                  </a:lnTo>
                  <a:lnTo>
                    <a:pt x="32407" y="46128"/>
                  </a:lnTo>
                  <a:lnTo>
                    <a:pt x="31956" y="46094"/>
                  </a:lnTo>
                  <a:lnTo>
                    <a:pt x="31507" y="46025"/>
                  </a:lnTo>
                  <a:lnTo>
                    <a:pt x="31091" y="45957"/>
                  </a:lnTo>
                  <a:lnTo>
                    <a:pt x="30710" y="45852"/>
                  </a:lnTo>
                  <a:lnTo>
                    <a:pt x="30330" y="45714"/>
                  </a:lnTo>
                  <a:lnTo>
                    <a:pt x="29983" y="45574"/>
                  </a:lnTo>
                  <a:lnTo>
                    <a:pt x="29671" y="45436"/>
                  </a:lnTo>
                  <a:lnTo>
                    <a:pt x="29396" y="45262"/>
                  </a:lnTo>
                  <a:lnTo>
                    <a:pt x="28875" y="44917"/>
                  </a:lnTo>
                  <a:lnTo>
                    <a:pt x="28426" y="44537"/>
                  </a:lnTo>
                  <a:lnTo>
                    <a:pt x="28079" y="44121"/>
                  </a:lnTo>
                  <a:lnTo>
                    <a:pt x="27768" y="43705"/>
                  </a:lnTo>
                  <a:lnTo>
                    <a:pt x="27525" y="43324"/>
                  </a:lnTo>
                  <a:lnTo>
                    <a:pt x="27352" y="42908"/>
                  </a:lnTo>
                  <a:lnTo>
                    <a:pt x="27214" y="42561"/>
                  </a:lnTo>
                  <a:lnTo>
                    <a:pt x="27109" y="42216"/>
                  </a:lnTo>
                  <a:lnTo>
                    <a:pt x="27040" y="41731"/>
                  </a:lnTo>
                  <a:lnTo>
                    <a:pt x="27007" y="41558"/>
                  </a:lnTo>
                  <a:lnTo>
                    <a:pt x="27145" y="40276"/>
                  </a:lnTo>
                  <a:lnTo>
                    <a:pt x="27283" y="39515"/>
                  </a:lnTo>
                  <a:lnTo>
                    <a:pt x="27420" y="38683"/>
                  </a:lnTo>
                  <a:lnTo>
                    <a:pt x="27594" y="37749"/>
                  </a:lnTo>
                  <a:lnTo>
                    <a:pt x="27803" y="36778"/>
                  </a:lnTo>
                  <a:lnTo>
                    <a:pt x="28079" y="35739"/>
                  </a:lnTo>
                  <a:lnTo>
                    <a:pt x="28390" y="34667"/>
                  </a:lnTo>
                  <a:lnTo>
                    <a:pt x="28771" y="33557"/>
                  </a:lnTo>
                  <a:lnTo>
                    <a:pt x="29222" y="32415"/>
                  </a:lnTo>
                  <a:lnTo>
                    <a:pt x="29707" y="31238"/>
                  </a:lnTo>
                  <a:lnTo>
                    <a:pt x="30294" y="30026"/>
                  </a:lnTo>
                  <a:lnTo>
                    <a:pt x="30953" y="28813"/>
                  </a:lnTo>
                  <a:lnTo>
                    <a:pt x="31713" y="27600"/>
                  </a:lnTo>
                  <a:lnTo>
                    <a:pt x="32545" y="26423"/>
                  </a:lnTo>
                  <a:lnTo>
                    <a:pt x="32995" y="25800"/>
                  </a:lnTo>
                  <a:lnTo>
                    <a:pt x="33479" y="25211"/>
                  </a:lnTo>
                  <a:lnTo>
                    <a:pt x="33964" y="24623"/>
                  </a:lnTo>
                  <a:lnTo>
                    <a:pt x="34485" y="24034"/>
                  </a:lnTo>
                  <a:lnTo>
                    <a:pt x="35039" y="23444"/>
                  </a:lnTo>
                  <a:lnTo>
                    <a:pt x="35626" y="22857"/>
                  </a:lnTo>
                  <a:lnTo>
                    <a:pt x="36249" y="22303"/>
                  </a:lnTo>
                  <a:lnTo>
                    <a:pt x="36874" y="21749"/>
                  </a:lnTo>
                  <a:lnTo>
                    <a:pt x="37530" y="21195"/>
                  </a:lnTo>
                  <a:lnTo>
                    <a:pt x="38224" y="20641"/>
                  </a:lnTo>
                  <a:lnTo>
                    <a:pt x="38949" y="20120"/>
                  </a:lnTo>
                  <a:lnTo>
                    <a:pt x="39712" y="19602"/>
                  </a:lnTo>
                  <a:lnTo>
                    <a:pt x="40508" y="19117"/>
                  </a:lnTo>
                  <a:lnTo>
                    <a:pt x="41338" y="18632"/>
                  </a:lnTo>
                  <a:lnTo>
                    <a:pt x="42170" y="18146"/>
                  </a:lnTo>
                  <a:lnTo>
                    <a:pt x="43071" y="17697"/>
                  </a:lnTo>
                  <a:lnTo>
                    <a:pt x="44005" y="17245"/>
                  </a:lnTo>
                  <a:lnTo>
                    <a:pt x="44939" y="16832"/>
                  </a:lnTo>
                  <a:lnTo>
                    <a:pt x="45944" y="16415"/>
                  </a:lnTo>
                  <a:lnTo>
                    <a:pt x="46983" y="16035"/>
                  </a:lnTo>
                  <a:lnTo>
                    <a:pt x="48019" y="15688"/>
                  </a:lnTo>
                  <a:lnTo>
                    <a:pt x="49130" y="15341"/>
                  </a:lnTo>
                  <a:lnTo>
                    <a:pt x="50270" y="15029"/>
                  </a:lnTo>
                  <a:lnTo>
                    <a:pt x="51447" y="14718"/>
                  </a:lnTo>
                  <a:lnTo>
                    <a:pt x="52659" y="14442"/>
                  </a:lnTo>
                  <a:lnTo>
                    <a:pt x="53941" y="14199"/>
                  </a:lnTo>
                  <a:lnTo>
                    <a:pt x="55222" y="13990"/>
                  </a:lnTo>
                  <a:lnTo>
                    <a:pt x="56572" y="13783"/>
                  </a:lnTo>
                  <a:lnTo>
                    <a:pt x="57958" y="13610"/>
                  </a:lnTo>
                  <a:lnTo>
                    <a:pt x="59377" y="13472"/>
                  </a:lnTo>
                  <a:lnTo>
                    <a:pt x="60865" y="13367"/>
                  </a:lnTo>
                  <a:lnTo>
                    <a:pt x="62388" y="13298"/>
                  </a:lnTo>
                  <a:lnTo>
                    <a:pt x="63945" y="13229"/>
                  </a:lnTo>
                  <a:close/>
                  <a:moveTo>
                    <a:pt x="58443" y="0"/>
                  </a:moveTo>
                  <a:lnTo>
                    <a:pt x="56919" y="68"/>
                  </a:lnTo>
                  <a:lnTo>
                    <a:pt x="55360" y="173"/>
                  </a:lnTo>
                  <a:lnTo>
                    <a:pt x="53872" y="278"/>
                  </a:lnTo>
                  <a:lnTo>
                    <a:pt x="52348" y="449"/>
                  </a:lnTo>
                  <a:lnTo>
                    <a:pt x="50860" y="658"/>
                  </a:lnTo>
                  <a:lnTo>
                    <a:pt x="49370" y="934"/>
                  </a:lnTo>
                  <a:lnTo>
                    <a:pt x="47917" y="1212"/>
                  </a:lnTo>
                  <a:lnTo>
                    <a:pt x="46427" y="1524"/>
                  </a:lnTo>
                  <a:lnTo>
                    <a:pt x="45008" y="1871"/>
                  </a:lnTo>
                  <a:lnTo>
                    <a:pt x="43555" y="2251"/>
                  </a:lnTo>
                  <a:lnTo>
                    <a:pt x="42170" y="2667"/>
                  </a:lnTo>
                  <a:lnTo>
                    <a:pt x="40751" y="3150"/>
                  </a:lnTo>
                  <a:lnTo>
                    <a:pt x="39365" y="3635"/>
                  </a:lnTo>
                  <a:lnTo>
                    <a:pt x="37981" y="4156"/>
                  </a:lnTo>
                  <a:lnTo>
                    <a:pt x="36631" y="4710"/>
                  </a:lnTo>
                  <a:lnTo>
                    <a:pt x="35314" y="5297"/>
                  </a:lnTo>
                  <a:lnTo>
                    <a:pt x="34000" y="5887"/>
                  </a:lnTo>
                  <a:lnTo>
                    <a:pt x="32683" y="6545"/>
                  </a:lnTo>
                  <a:lnTo>
                    <a:pt x="31402" y="7237"/>
                  </a:lnTo>
                  <a:lnTo>
                    <a:pt x="30121" y="7929"/>
                  </a:lnTo>
                  <a:lnTo>
                    <a:pt x="28875" y="8657"/>
                  </a:lnTo>
                  <a:lnTo>
                    <a:pt x="27663" y="9420"/>
                  </a:lnTo>
                  <a:lnTo>
                    <a:pt x="26451" y="10217"/>
                  </a:lnTo>
                  <a:lnTo>
                    <a:pt x="25274" y="11047"/>
                  </a:lnTo>
                  <a:lnTo>
                    <a:pt x="24097" y="11912"/>
                  </a:lnTo>
                  <a:lnTo>
                    <a:pt x="22954" y="12777"/>
                  </a:lnTo>
                  <a:lnTo>
                    <a:pt x="21846" y="13679"/>
                  </a:lnTo>
                  <a:lnTo>
                    <a:pt x="20739" y="14613"/>
                  </a:lnTo>
                  <a:lnTo>
                    <a:pt x="19667" y="15583"/>
                  </a:lnTo>
                  <a:lnTo>
                    <a:pt x="18592" y="16553"/>
                  </a:lnTo>
                  <a:lnTo>
                    <a:pt x="17589" y="17557"/>
                  </a:lnTo>
                  <a:lnTo>
                    <a:pt x="16584" y="18596"/>
                  </a:lnTo>
                  <a:lnTo>
                    <a:pt x="15581" y="19635"/>
                  </a:lnTo>
                  <a:lnTo>
                    <a:pt x="14647" y="20710"/>
                  </a:lnTo>
                  <a:lnTo>
                    <a:pt x="13712" y="21818"/>
                  </a:lnTo>
                  <a:lnTo>
                    <a:pt x="12811" y="22926"/>
                  </a:lnTo>
                  <a:lnTo>
                    <a:pt x="11911" y="24069"/>
                  </a:lnTo>
                  <a:lnTo>
                    <a:pt x="11081" y="25246"/>
                  </a:lnTo>
                  <a:lnTo>
                    <a:pt x="10249" y="26423"/>
                  </a:lnTo>
                  <a:lnTo>
                    <a:pt x="9453" y="27636"/>
                  </a:lnTo>
                  <a:lnTo>
                    <a:pt x="8692" y="28882"/>
                  </a:lnTo>
                  <a:lnTo>
                    <a:pt x="7965" y="30130"/>
                  </a:lnTo>
                  <a:lnTo>
                    <a:pt x="7237" y="31376"/>
                  </a:lnTo>
                  <a:lnTo>
                    <a:pt x="6579" y="32658"/>
                  </a:lnTo>
                  <a:lnTo>
                    <a:pt x="5921" y="33973"/>
                  </a:lnTo>
                  <a:lnTo>
                    <a:pt x="5298" y="35290"/>
                  </a:lnTo>
                  <a:lnTo>
                    <a:pt x="4711" y="36641"/>
                  </a:lnTo>
                  <a:lnTo>
                    <a:pt x="4157" y="37991"/>
                  </a:lnTo>
                  <a:lnTo>
                    <a:pt x="3636" y="39342"/>
                  </a:lnTo>
                  <a:lnTo>
                    <a:pt x="3151" y="40726"/>
                  </a:lnTo>
                  <a:lnTo>
                    <a:pt x="2702" y="42147"/>
                  </a:lnTo>
                  <a:lnTo>
                    <a:pt x="2286" y="43567"/>
                  </a:lnTo>
                  <a:lnTo>
                    <a:pt x="1906" y="44986"/>
                  </a:lnTo>
                  <a:lnTo>
                    <a:pt x="1526" y="46442"/>
                  </a:lnTo>
                  <a:lnTo>
                    <a:pt x="1214" y="47894"/>
                  </a:lnTo>
                  <a:lnTo>
                    <a:pt x="936" y="49350"/>
                  </a:lnTo>
                  <a:lnTo>
                    <a:pt x="694" y="50838"/>
                  </a:lnTo>
                  <a:lnTo>
                    <a:pt x="487" y="52329"/>
                  </a:lnTo>
                  <a:lnTo>
                    <a:pt x="313" y="53851"/>
                  </a:lnTo>
                  <a:lnTo>
                    <a:pt x="175" y="55375"/>
                  </a:lnTo>
                  <a:lnTo>
                    <a:pt x="71" y="56899"/>
                  </a:lnTo>
                  <a:lnTo>
                    <a:pt x="35" y="58423"/>
                  </a:lnTo>
                  <a:lnTo>
                    <a:pt x="2" y="59980"/>
                  </a:lnTo>
                  <a:lnTo>
                    <a:pt x="35" y="61540"/>
                  </a:lnTo>
                  <a:lnTo>
                    <a:pt x="71" y="63064"/>
                  </a:lnTo>
                  <a:lnTo>
                    <a:pt x="175" y="64589"/>
                  </a:lnTo>
                  <a:lnTo>
                    <a:pt x="313" y="66110"/>
                  </a:lnTo>
                  <a:lnTo>
                    <a:pt x="487" y="67634"/>
                  </a:lnTo>
                  <a:lnTo>
                    <a:pt x="694" y="69125"/>
                  </a:lnTo>
                  <a:lnTo>
                    <a:pt x="936" y="70614"/>
                  </a:lnTo>
                  <a:lnTo>
                    <a:pt x="1214" y="72069"/>
                  </a:lnTo>
                  <a:lnTo>
                    <a:pt x="1526" y="73522"/>
                  </a:lnTo>
                  <a:lnTo>
                    <a:pt x="1906" y="74977"/>
                  </a:lnTo>
                  <a:lnTo>
                    <a:pt x="2286" y="76396"/>
                  </a:lnTo>
                  <a:lnTo>
                    <a:pt x="2702" y="77816"/>
                  </a:lnTo>
                  <a:lnTo>
                    <a:pt x="3151" y="79238"/>
                  </a:lnTo>
                  <a:lnTo>
                    <a:pt x="3636" y="80622"/>
                  </a:lnTo>
                  <a:lnTo>
                    <a:pt x="4157" y="81972"/>
                  </a:lnTo>
                  <a:lnTo>
                    <a:pt x="4711" y="83358"/>
                  </a:lnTo>
                  <a:lnTo>
                    <a:pt x="5298" y="84673"/>
                  </a:lnTo>
                  <a:lnTo>
                    <a:pt x="5921" y="85991"/>
                  </a:lnTo>
                  <a:lnTo>
                    <a:pt x="6579" y="87306"/>
                  </a:lnTo>
                  <a:lnTo>
                    <a:pt x="7237" y="88587"/>
                  </a:lnTo>
                  <a:lnTo>
                    <a:pt x="7965" y="89869"/>
                  </a:lnTo>
                  <a:lnTo>
                    <a:pt x="8692" y="91115"/>
                  </a:lnTo>
                  <a:lnTo>
                    <a:pt x="9453" y="92327"/>
                  </a:lnTo>
                  <a:lnTo>
                    <a:pt x="10249" y="93540"/>
                  </a:lnTo>
                  <a:lnTo>
                    <a:pt x="11081" y="94717"/>
                  </a:lnTo>
                  <a:lnTo>
                    <a:pt x="11911" y="95894"/>
                  </a:lnTo>
                  <a:lnTo>
                    <a:pt x="12811" y="97038"/>
                  </a:lnTo>
                  <a:lnTo>
                    <a:pt x="13712" y="98146"/>
                  </a:lnTo>
                  <a:lnTo>
                    <a:pt x="14647" y="99254"/>
                  </a:lnTo>
                  <a:lnTo>
                    <a:pt x="15581" y="100328"/>
                  </a:lnTo>
                  <a:lnTo>
                    <a:pt x="16584" y="101401"/>
                  </a:lnTo>
                  <a:lnTo>
                    <a:pt x="17589" y="102404"/>
                  </a:lnTo>
                  <a:lnTo>
                    <a:pt x="18592" y="103410"/>
                  </a:lnTo>
                  <a:lnTo>
                    <a:pt x="19667" y="104413"/>
                  </a:lnTo>
                  <a:lnTo>
                    <a:pt x="20739" y="105350"/>
                  </a:lnTo>
                  <a:lnTo>
                    <a:pt x="21846" y="106285"/>
                  </a:lnTo>
                  <a:lnTo>
                    <a:pt x="22954" y="107183"/>
                  </a:lnTo>
                  <a:lnTo>
                    <a:pt x="24097" y="108085"/>
                  </a:lnTo>
                  <a:lnTo>
                    <a:pt x="25274" y="108917"/>
                  </a:lnTo>
                  <a:lnTo>
                    <a:pt x="26451" y="109747"/>
                  </a:lnTo>
                  <a:lnTo>
                    <a:pt x="27663" y="110543"/>
                  </a:lnTo>
                  <a:lnTo>
                    <a:pt x="28875" y="111306"/>
                  </a:lnTo>
                  <a:lnTo>
                    <a:pt x="30121" y="112034"/>
                  </a:lnTo>
                  <a:lnTo>
                    <a:pt x="31402" y="112759"/>
                  </a:lnTo>
                  <a:lnTo>
                    <a:pt x="32683" y="113418"/>
                  </a:lnTo>
                  <a:lnTo>
                    <a:pt x="34000" y="114077"/>
                  </a:lnTo>
                  <a:lnTo>
                    <a:pt x="35314" y="114700"/>
                  </a:lnTo>
                  <a:lnTo>
                    <a:pt x="36631" y="115289"/>
                  </a:lnTo>
                  <a:lnTo>
                    <a:pt x="37981" y="115843"/>
                  </a:lnTo>
                  <a:lnTo>
                    <a:pt x="39365" y="116362"/>
                  </a:lnTo>
                  <a:lnTo>
                    <a:pt x="40751" y="116847"/>
                  </a:lnTo>
                  <a:lnTo>
                    <a:pt x="42170" y="117296"/>
                  </a:lnTo>
                  <a:lnTo>
                    <a:pt x="43555" y="117712"/>
                  </a:lnTo>
                  <a:lnTo>
                    <a:pt x="45008" y="118093"/>
                  </a:lnTo>
                  <a:lnTo>
                    <a:pt x="46427" y="118475"/>
                  </a:lnTo>
                  <a:lnTo>
                    <a:pt x="47917" y="118787"/>
                  </a:lnTo>
                  <a:lnTo>
                    <a:pt x="49370" y="119063"/>
                  </a:lnTo>
                  <a:lnTo>
                    <a:pt x="50860" y="119305"/>
                  </a:lnTo>
                  <a:lnTo>
                    <a:pt x="52348" y="119514"/>
                  </a:lnTo>
                  <a:lnTo>
                    <a:pt x="53872" y="119686"/>
                  </a:lnTo>
                  <a:lnTo>
                    <a:pt x="55360" y="119826"/>
                  </a:lnTo>
                  <a:lnTo>
                    <a:pt x="56919" y="119928"/>
                  </a:lnTo>
                  <a:lnTo>
                    <a:pt x="58443" y="119964"/>
                  </a:lnTo>
                  <a:lnTo>
                    <a:pt x="59999" y="119997"/>
                  </a:lnTo>
                  <a:lnTo>
                    <a:pt x="61523" y="119964"/>
                  </a:lnTo>
                  <a:lnTo>
                    <a:pt x="63080" y="119928"/>
                  </a:lnTo>
                  <a:lnTo>
                    <a:pt x="64604" y="119826"/>
                  </a:lnTo>
                  <a:lnTo>
                    <a:pt x="66127" y="119686"/>
                  </a:lnTo>
                  <a:lnTo>
                    <a:pt x="67615" y="119514"/>
                  </a:lnTo>
                  <a:lnTo>
                    <a:pt x="69139" y="119305"/>
                  </a:lnTo>
                  <a:lnTo>
                    <a:pt x="70594" y="119063"/>
                  </a:lnTo>
                  <a:lnTo>
                    <a:pt x="72082" y="118787"/>
                  </a:lnTo>
                  <a:lnTo>
                    <a:pt x="73536" y="118475"/>
                  </a:lnTo>
                  <a:lnTo>
                    <a:pt x="74991" y="118093"/>
                  </a:lnTo>
                  <a:lnTo>
                    <a:pt x="76410" y="117712"/>
                  </a:lnTo>
                  <a:lnTo>
                    <a:pt x="77829" y="117296"/>
                  </a:lnTo>
                  <a:lnTo>
                    <a:pt x="79213" y="116847"/>
                  </a:lnTo>
                  <a:lnTo>
                    <a:pt x="80634" y="116362"/>
                  </a:lnTo>
                  <a:lnTo>
                    <a:pt x="81984" y="115843"/>
                  </a:lnTo>
                  <a:lnTo>
                    <a:pt x="83334" y="115289"/>
                  </a:lnTo>
                  <a:lnTo>
                    <a:pt x="84685" y="114700"/>
                  </a:lnTo>
                  <a:lnTo>
                    <a:pt x="85999" y="114077"/>
                  </a:lnTo>
                  <a:lnTo>
                    <a:pt x="87316" y="113418"/>
                  </a:lnTo>
                  <a:lnTo>
                    <a:pt x="88597" y="112759"/>
                  </a:lnTo>
                  <a:lnTo>
                    <a:pt x="89843" y="112034"/>
                  </a:lnTo>
                  <a:lnTo>
                    <a:pt x="91088" y="111306"/>
                  </a:lnTo>
                  <a:lnTo>
                    <a:pt x="92336" y="110543"/>
                  </a:lnTo>
                  <a:lnTo>
                    <a:pt x="93546" y="109747"/>
                  </a:lnTo>
                  <a:lnTo>
                    <a:pt x="94725" y="108917"/>
                  </a:lnTo>
                  <a:lnTo>
                    <a:pt x="95866" y="108085"/>
                  </a:lnTo>
                  <a:lnTo>
                    <a:pt x="97043" y="107183"/>
                  </a:lnTo>
                  <a:lnTo>
                    <a:pt x="98153" y="106285"/>
                  </a:lnTo>
                  <a:lnTo>
                    <a:pt x="99260" y="105350"/>
                  </a:lnTo>
                  <a:lnTo>
                    <a:pt x="100332" y="104413"/>
                  </a:lnTo>
                  <a:lnTo>
                    <a:pt x="101371" y="103410"/>
                  </a:lnTo>
                  <a:lnTo>
                    <a:pt x="102410" y="102404"/>
                  </a:lnTo>
                  <a:lnTo>
                    <a:pt x="103413" y="101401"/>
                  </a:lnTo>
                  <a:lnTo>
                    <a:pt x="104383" y="100328"/>
                  </a:lnTo>
                  <a:lnTo>
                    <a:pt x="105352" y="99254"/>
                  </a:lnTo>
                  <a:lnTo>
                    <a:pt x="106287" y="98146"/>
                  </a:lnTo>
                  <a:lnTo>
                    <a:pt x="107188" y="97038"/>
                  </a:lnTo>
                  <a:lnTo>
                    <a:pt x="108053" y="95894"/>
                  </a:lnTo>
                  <a:lnTo>
                    <a:pt x="108918" y="94717"/>
                  </a:lnTo>
                  <a:lnTo>
                    <a:pt x="109750" y="93540"/>
                  </a:lnTo>
                  <a:lnTo>
                    <a:pt x="110546" y="92327"/>
                  </a:lnTo>
                  <a:lnTo>
                    <a:pt x="111307" y="91115"/>
                  </a:lnTo>
                  <a:lnTo>
                    <a:pt x="112034" y="89869"/>
                  </a:lnTo>
                  <a:lnTo>
                    <a:pt x="112726" y="88587"/>
                  </a:lnTo>
                  <a:lnTo>
                    <a:pt x="113420" y="87306"/>
                  </a:lnTo>
                  <a:lnTo>
                    <a:pt x="114076" y="85991"/>
                  </a:lnTo>
                  <a:lnTo>
                    <a:pt x="114666" y="84673"/>
                  </a:lnTo>
                  <a:lnTo>
                    <a:pt x="115255" y="83358"/>
                  </a:lnTo>
                  <a:lnTo>
                    <a:pt x="115809" y="81972"/>
                  </a:lnTo>
                  <a:lnTo>
                    <a:pt x="116327" y="80622"/>
                  </a:lnTo>
                  <a:lnTo>
                    <a:pt x="116812" y="79238"/>
                  </a:lnTo>
                  <a:lnTo>
                    <a:pt x="117297" y="77816"/>
                  </a:lnTo>
                  <a:lnTo>
                    <a:pt x="117713" y="76396"/>
                  </a:lnTo>
                  <a:lnTo>
                    <a:pt x="118093" y="74977"/>
                  </a:lnTo>
                  <a:lnTo>
                    <a:pt x="118440" y="73522"/>
                  </a:lnTo>
                  <a:lnTo>
                    <a:pt x="118752" y="72069"/>
                  </a:lnTo>
                  <a:lnTo>
                    <a:pt x="119027" y="70614"/>
                  </a:lnTo>
                  <a:lnTo>
                    <a:pt x="119305" y="69125"/>
                  </a:lnTo>
                  <a:lnTo>
                    <a:pt x="119512" y="67634"/>
                  </a:lnTo>
                  <a:lnTo>
                    <a:pt x="119686" y="66110"/>
                  </a:lnTo>
                  <a:lnTo>
                    <a:pt x="119790" y="64589"/>
                  </a:lnTo>
                  <a:lnTo>
                    <a:pt x="119893" y="63064"/>
                  </a:lnTo>
                  <a:lnTo>
                    <a:pt x="119961" y="61540"/>
                  </a:lnTo>
                  <a:lnTo>
                    <a:pt x="119997" y="59980"/>
                  </a:lnTo>
                  <a:lnTo>
                    <a:pt x="119961" y="58423"/>
                  </a:lnTo>
                  <a:lnTo>
                    <a:pt x="119893" y="56899"/>
                  </a:lnTo>
                  <a:lnTo>
                    <a:pt x="119790" y="55375"/>
                  </a:lnTo>
                  <a:lnTo>
                    <a:pt x="119686" y="53851"/>
                  </a:lnTo>
                  <a:lnTo>
                    <a:pt x="119512" y="52329"/>
                  </a:lnTo>
                  <a:lnTo>
                    <a:pt x="119305" y="50838"/>
                  </a:lnTo>
                  <a:lnTo>
                    <a:pt x="119027" y="49350"/>
                  </a:lnTo>
                  <a:lnTo>
                    <a:pt x="118752" y="47894"/>
                  </a:lnTo>
                  <a:lnTo>
                    <a:pt x="118440" y="46442"/>
                  </a:lnTo>
                  <a:lnTo>
                    <a:pt x="118093" y="44986"/>
                  </a:lnTo>
                  <a:lnTo>
                    <a:pt x="117713" y="43567"/>
                  </a:lnTo>
                  <a:lnTo>
                    <a:pt x="117297" y="42147"/>
                  </a:lnTo>
                  <a:lnTo>
                    <a:pt x="116812" y="40726"/>
                  </a:lnTo>
                  <a:lnTo>
                    <a:pt x="116327" y="39342"/>
                  </a:lnTo>
                  <a:lnTo>
                    <a:pt x="115809" y="37991"/>
                  </a:lnTo>
                  <a:lnTo>
                    <a:pt x="115255" y="36641"/>
                  </a:lnTo>
                  <a:lnTo>
                    <a:pt x="114666" y="35290"/>
                  </a:lnTo>
                  <a:lnTo>
                    <a:pt x="114076" y="33973"/>
                  </a:lnTo>
                  <a:lnTo>
                    <a:pt x="113420" y="32658"/>
                  </a:lnTo>
                  <a:lnTo>
                    <a:pt x="112726" y="31376"/>
                  </a:lnTo>
                  <a:lnTo>
                    <a:pt x="112034" y="30130"/>
                  </a:lnTo>
                  <a:lnTo>
                    <a:pt x="111307" y="28882"/>
                  </a:lnTo>
                  <a:lnTo>
                    <a:pt x="110546" y="27636"/>
                  </a:lnTo>
                  <a:lnTo>
                    <a:pt x="109750" y="26423"/>
                  </a:lnTo>
                  <a:lnTo>
                    <a:pt x="108918" y="25246"/>
                  </a:lnTo>
                  <a:lnTo>
                    <a:pt x="108053" y="24069"/>
                  </a:lnTo>
                  <a:lnTo>
                    <a:pt x="107188" y="22926"/>
                  </a:lnTo>
                  <a:lnTo>
                    <a:pt x="106287" y="21818"/>
                  </a:lnTo>
                  <a:lnTo>
                    <a:pt x="105352" y="20710"/>
                  </a:lnTo>
                  <a:lnTo>
                    <a:pt x="104383" y="19635"/>
                  </a:lnTo>
                  <a:lnTo>
                    <a:pt x="103413" y="18596"/>
                  </a:lnTo>
                  <a:lnTo>
                    <a:pt x="102410" y="17557"/>
                  </a:lnTo>
                  <a:lnTo>
                    <a:pt x="101371" y="16553"/>
                  </a:lnTo>
                  <a:lnTo>
                    <a:pt x="100332" y="15583"/>
                  </a:lnTo>
                  <a:lnTo>
                    <a:pt x="99260" y="14613"/>
                  </a:lnTo>
                  <a:lnTo>
                    <a:pt x="98153" y="13679"/>
                  </a:lnTo>
                  <a:lnTo>
                    <a:pt x="97043" y="12777"/>
                  </a:lnTo>
                  <a:lnTo>
                    <a:pt x="95866" y="11912"/>
                  </a:lnTo>
                  <a:lnTo>
                    <a:pt x="94725" y="11047"/>
                  </a:lnTo>
                  <a:lnTo>
                    <a:pt x="93546" y="10217"/>
                  </a:lnTo>
                  <a:lnTo>
                    <a:pt x="92336" y="9420"/>
                  </a:lnTo>
                  <a:lnTo>
                    <a:pt x="91088" y="8657"/>
                  </a:lnTo>
                  <a:lnTo>
                    <a:pt x="89843" y="7929"/>
                  </a:lnTo>
                  <a:lnTo>
                    <a:pt x="88597" y="7237"/>
                  </a:lnTo>
                  <a:lnTo>
                    <a:pt x="87316" y="6545"/>
                  </a:lnTo>
                  <a:lnTo>
                    <a:pt x="85999" y="5887"/>
                  </a:lnTo>
                  <a:lnTo>
                    <a:pt x="84685" y="5297"/>
                  </a:lnTo>
                  <a:lnTo>
                    <a:pt x="83334" y="4710"/>
                  </a:lnTo>
                  <a:lnTo>
                    <a:pt x="81984" y="4156"/>
                  </a:lnTo>
                  <a:lnTo>
                    <a:pt x="80634" y="3635"/>
                  </a:lnTo>
                  <a:lnTo>
                    <a:pt x="79213" y="3150"/>
                  </a:lnTo>
                  <a:lnTo>
                    <a:pt x="77829" y="2667"/>
                  </a:lnTo>
                  <a:lnTo>
                    <a:pt x="76410" y="2251"/>
                  </a:lnTo>
                  <a:lnTo>
                    <a:pt x="74991" y="1871"/>
                  </a:lnTo>
                  <a:lnTo>
                    <a:pt x="73536" y="1524"/>
                  </a:lnTo>
                  <a:lnTo>
                    <a:pt x="72082" y="1212"/>
                  </a:lnTo>
                  <a:lnTo>
                    <a:pt x="70594" y="934"/>
                  </a:lnTo>
                  <a:lnTo>
                    <a:pt x="69139" y="658"/>
                  </a:lnTo>
                  <a:lnTo>
                    <a:pt x="67615" y="449"/>
                  </a:lnTo>
                  <a:lnTo>
                    <a:pt x="66127" y="278"/>
                  </a:lnTo>
                  <a:lnTo>
                    <a:pt x="64604" y="173"/>
                  </a:lnTo>
                  <a:lnTo>
                    <a:pt x="63080" y="68"/>
                  </a:lnTo>
                  <a:lnTo>
                    <a:pt x="61523" y="0"/>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1800"/>
                <a:buFont typeface="Calibri"/>
                <a:buNone/>
              </a:pPr>
              <a:r>
                <a:t/>
              </a:r>
              <a:endParaRPr sz="1800">
                <a:solidFill>
                  <a:schemeClr val="dk1"/>
                </a:solidFill>
                <a:latin typeface="Calibri"/>
                <a:ea typeface="Calibri"/>
                <a:cs typeface="Calibri"/>
                <a:sym typeface="Calibri"/>
              </a:endParaRPr>
            </a:p>
          </p:txBody>
        </p:sp>
      </p:grpSp>
      <p:grpSp>
        <p:nvGrpSpPr>
          <p:cNvPr id="2224" name="Google Shape;2224;p186"/>
          <p:cNvGrpSpPr/>
          <p:nvPr/>
        </p:nvGrpSpPr>
        <p:grpSpPr>
          <a:xfrm>
            <a:off x="8686792" y="4757186"/>
            <a:ext cx="270471" cy="270319"/>
            <a:chOff x="1473245" y="3419454"/>
            <a:chExt cx="534000" cy="533700"/>
          </a:xfrm>
        </p:grpSpPr>
        <p:sp>
          <p:nvSpPr>
            <p:cNvPr id="2225" name="Google Shape;2225;p186"/>
            <p:cNvSpPr/>
            <p:nvPr/>
          </p:nvSpPr>
          <p:spPr>
            <a:xfrm>
              <a:off x="1621444" y="3659152"/>
              <a:ext cx="243600" cy="192300"/>
            </a:xfrm>
            <a:custGeom>
              <a:rect b="b" l="l" r="r" t="t"/>
              <a:pathLst>
                <a:path extrusionOk="0" h="120000" w="120000">
                  <a:moveTo>
                    <a:pt x="119161" y="0"/>
                  </a:moveTo>
                  <a:lnTo>
                    <a:pt x="118785" y="772"/>
                  </a:lnTo>
                  <a:lnTo>
                    <a:pt x="118254" y="1538"/>
                  </a:lnTo>
                  <a:lnTo>
                    <a:pt x="117644" y="2310"/>
                  </a:lnTo>
                  <a:lnTo>
                    <a:pt x="116883" y="3175"/>
                  </a:lnTo>
                  <a:lnTo>
                    <a:pt x="115977" y="4040"/>
                  </a:lnTo>
                  <a:lnTo>
                    <a:pt x="114986" y="4805"/>
                  </a:lnTo>
                  <a:lnTo>
                    <a:pt x="113923" y="5670"/>
                  </a:lnTo>
                  <a:lnTo>
                    <a:pt x="112787" y="6535"/>
                  </a:lnTo>
                  <a:lnTo>
                    <a:pt x="111495" y="7307"/>
                  </a:lnTo>
                  <a:lnTo>
                    <a:pt x="110208" y="8172"/>
                  </a:lnTo>
                  <a:lnTo>
                    <a:pt x="108916" y="8845"/>
                  </a:lnTo>
                  <a:lnTo>
                    <a:pt x="107472" y="9618"/>
                  </a:lnTo>
                  <a:lnTo>
                    <a:pt x="106034" y="10192"/>
                  </a:lnTo>
                  <a:lnTo>
                    <a:pt x="104590" y="10766"/>
                  </a:lnTo>
                  <a:lnTo>
                    <a:pt x="103074" y="11248"/>
                  </a:lnTo>
                  <a:lnTo>
                    <a:pt x="101552" y="11730"/>
                  </a:lnTo>
                  <a:lnTo>
                    <a:pt x="92371" y="13843"/>
                  </a:lnTo>
                  <a:lnTo>
                    <a:pt x="82350" y="16153"/>
                  </a:lnTo>
                  <a:lnTo>
                    <a:pt x="72558" y="18266"/>
                  </a:lnTo>
                  <a:lnTo>
                    <a:pt x="64059" y="20002"/>
                  </a:lnTo>
                  <a:lnTo>
                    <a:pt x="57535" y="21249"/>
                  </a:lnTo>
                  <a:lnTo>
                    <a:pt x="51235" y="22688"/>
                  </a:lnTo>
                  <a:lnTo>
                    <a:pt x="45164" y="24134"/>
                  </a:lnTo>
                  <a:lnTo>
                    <a:pt x="42199" y="24999"/>
                  </a:lnTo>
                  <a:lnTo>
                    <a:pt x="39239" y="25765"/>
                  </a:lnTo>
                  <a:lnTo>
                    <a:pt x="36435" y="26636"/>
                  </a:lnTo>
                  <a:lnTo>
                    <a:pt x="33699" y="27593"/>
                  </a:lnTo>
                  <a:lnTo>
                    <a:pt x="30969" y="28650"/>
                  </a:lnTo>
                  <a:lnTo>
                    <a:pt x="28389" y="29712"/>
                  </a:lnTo>
                  <a:lnTo>
                    <a:pt x="25883" y="30769"/>
                  </a:lnTo>
                  <a:lnTo>
                    <a:pt x="23454" y="32016"/>
                  </a:lnTo>
                  <a:lnTo>
                    <a:pt x="21099" y="33270"/>
                  </a:lnTo>
                  <a:lnTo>
                    <a:pt x="18900" y="34611"/>
                  </a:lnTo>
                  <a:lnTo>
                    <a:pt x="16774" y="36056"/>
                  </a:lnTo>
                  <a:lnTo>
                    <a:pt x="14726" y="37594"/>
                  </a:lnTo>
                  <a:lnTo>
                    <a:pt x="12829" y="39232"/>
                  </a:lnTo>
                  <a:lnTo>
                    <a:pt x="11005" y="40961"/>
                  </a:lnTo>
                  <a:lnTo>
                    <a:pt x="9338" y="42783"/>
                  </a:lnTo>
                  <a:lnTo>
                    <a:pt x="7821" y="44711"/>
                  </a:lnTo>
                  <a:lnTo>
                    <a:pt x="6378" y="46731"/>
                  </a:lnTo>
                  <a:lnTo>
                    <a:pt x="5085" y="48942"/>
                  </a:lnTo>
                  <a:lnTo>
                    <a:pt x="3949" y="51246"/>
                  </a:lnTo>
                  <a:lnTo>
                    <a:pt x="2959" y="53649"/>
                  </a:lnTo>
                  <a:lnTo>
                    <a:pt x="2053" y="56250"/>
                  </a:lnTo>
                  <a:lnTo>
                    <a:pt x="1370" y="58937"/>
                  </a:lnTo>
                  <a:lnTo>
                    <a:pt x="760" y="61821"/>
                  </a:lnTo>
                  <a:lnTo>
                    <a:pt x="380" y="64805"/>
                  </a:lnTo>
                  <a:lnTo>
                    <a:pt x="78" y="67974"/>
                  </a:lnTo>
                  <a:lnTo>
                    <a:pt x="0" y="71248"/>
                  </a:lnTo>
                  <a:lnTo>
                    <a:pt x="78" y="74225"/>
                  </a:lnTo>
                  <a:lnTo>
                    <a:pt x="380" y="77018"/>
                  </a:lnTo>
                  <a:lnTo>
                    <a:pt x="760" y="79804"/>
                  </a:lnTo>
                  <a:lnTo>
                    <a:pt x="1292" y="82497"/>
                  </a:lnTo>
                  <a:lnTo>
                    <a:pt x="2053" y="85091"/>
                  </a:lnTo>
                  <a:lnTo>
                    <a:pt x="2886" y="87593"/>
                  </a:lnTo>
                  <a:lnTo>
                    <a:pt x="3871" y="89996"/>
                  </a:lnTo>
                  <a:lnTo>
                    <a:pt x="4934" y="92300"/>
                  </a:lnTo>
                  <a:lnTo>
                    <a:pt x="6149" y="94512"/>
                  </a:lnTo>
                  <a:lnTo>
                    <a:pt x="7514" y="96631"/>
                  </a:lnTo>
                  <a:lnTo>
                    <a:pt x="8957" y="98651"/>
                  </a:lnTo>
                  <a:lnTo>
                    <a:pt x="10474" y="100671"/>
                  </a:lnTo>
                  <a:lnTo>
                    <a:pt x="12146" y="102493"/>
                  </a:lnTo>
                  <a:lnTo>
                    <a:pt x="13892" y="104222"/>
                  </a:lnTo>
                  <a:lnTo>
                    <a:pt x="15711" y="105958"/>
                  </a:lnTo>
                  <a:lnTo>
                    <a:pt x="17608" y="107496"/>
                  </a:lnTo>
                  <a:lnTo>
                    <a:pt x="19583" y="109035"/>
                  </a:lnTo>
                  <a:lnTo>
                    <a:pt x="21631" y="110381"/>
                  </a:lnTo>
                  <a:lnTo>
                    <a:pt x="23684" y="111721"/>
                  </a:lnTo>
                  <a:lnTo>
                    <a:pt x="25883" y="112877"/>
                  </a:lnTo>
                  <a:lnTo>
                    <a:pt x="28082" y="114032"/>
                  </a:lnTo>
                  <a:lnTo>
                    <a:pt x="30286" y="115088"/>
                  </a:lnTo>
                  <a:lnTo>
                    <a:pt x="32563" y="115953"/>
                  </a:lnTo>
                  <a:lnTo>
                    <a:pt x="34914" y="116818"/>
                  </a:lnTo>
                  <a:lnTo>
                    <a:pt x="37269" y="117491"/>
                  </a:lnTo>
                  <a:lnTo>
                    <a:pt x="39619" y="118164"/>
                  </a:lnTo>
                  <a:lnTo>
                    <a:pt x="41974" y="118745"/>
                  </a:lnTo>
                  <a:lnTo>
                    <a:pt x="44325" y="119128"/>
                  </a:lnTo>
                  <a:lnTo>
                    <a:pt x="46680" y="119511"/>
                  </a:lnTo>
                  <a:lnTo>
                    <a:pt x="49030" y="119702"/>
                  </a:lnTo>
                  <a:lnTo>
                    <a:pt x="51386" y="119894"/>
                  </a:lnTo>
                  <a:lnTo>
                    <a:pt x="53736" y="119993"/>
                  </a:lnTo>
                  <a:lnTo>
                    <a:pt x="55862" y="119894"/>
                  </a:lnTo>
                  <a:lnTo>
                    <a:pt x="58066" y="119702"/>
                  </a:lnTo>
                  <a:lnTo>
                    <a:pt x="60338" y="119511"/>
                  </a:lnTo>
                  <a:lnTo>
                    <a:pt x="62772" y="119128"/>
                  </a:lnTo>
                  <a:lnTo>
                    <a:pt x="65273" y="118646"/>
                  </a:lnTo>
                  <a:lnTo>
                    <a:pt x="67853" y="118072"/>
                  </a:lnTo>
                  <a:lnTo>
                    <a:pt x="70510" y="117300"/>
                  </a:lnTo>
                  <a:lnTo>
                    <a:pt x="73168" y="116435"/>
                  </a:lnTo>
                  <a:lnTo>
                    <a:pt x="75898" y="115478"/>
                  </a:lnTo>
                  <a:lnTo>
                    <a:pt x="78634" y="114322"/>
                  </a:lnTo>
                  <a:lnTo>
                    <a:pt x="81365" y="112976"/>
                  </a:lnTo>
                  <a:lnTo>
                    <a:pt x="84174" y="111530"/>
                  </a:lnTo>
                  <a:lnTo>
                    <a:pt x="86904" y="109899"/>
                  </a:lnTo>
                  <a:lnTo>
                    <a:pt x="89640" y="108170"/>
                  </a:lnTo>
                  <a:lnTo>
                    <a:pt x="92292" y="106242"/>
                  </a:lnTo>
                  <a:lnTo>
                    <a:pt x="94950" y="104130"/>
                  </a:lnTo>
                  <a:lnTo>
                    <a:pt x="97457" y="101819"/>
                  </a:lnTo>
                  <a:lnTo>
                    <a:pt x="99958" y="99324"/>
                  </a:lnTo>
                  <a:lnTo>
                    <a:pt x="102386" y="96631"/>
                  </a:lnTo>
                  <a:lnTo>
                    <a:pt x="103527" y="95284"/>
                  </a:lnTo>
                  <a:lnTo>
                    <a:pt x="104663" y="93838"/>
                  </a:lnTo>
                  <a:lnTo>
                    <a:pt x="105805" y="92300"/>
                  </a:lnTo>
                  <a:lnTo>
                    <a:pt x="106868" y="90762"/>
                  </a:lnTo>
                  <a:lnTo>
                    <a:pt x="107931" y="89131"/>
                  </a:lnTo>
                  <a:lnTo>
                    <a:pt x="108916" y="87494"/>
                  </a:lnTo>
                  <a:lnTo>
                    <a:pt x="109900" y="85765"/>
                  </a:lnTo>
                  <a:lnTo>
                    <a:pt x="110891" y="84035"/>
                  </a:lnTo>
                  <a:lnTo>
                    <a:pt x="111803" y="82207"/>
                  </a:lnTo>
                  <a:lnTo>
                    <a:pt x="112636" y="80286"/>
                  </a:lnTo>
                  <a:lnTo>
                    <a:pt x="113470" y="78358"/>
                  </a:lnTo>
                  <a:lnTo>
                    <a:pt x="114231" y="76345"/>
                  </a:lnTo>
                  <a:lnTo>
                    <a:pt x="114986" y="74325"/>
                  </a:lnTo>
                  <a:lnTo>
                    <a:pt x="115669" y="72205"/>
                  </a:lnTo>
                  <a:lnTo>
                    <a:pt x="116352" y="70093"/>
                  </a:lnTo>
                  <a:lnTo>
                    <a:pt x="116961" y="67882"/>
                  </a:lnTo>
                  <a:lnTo>
                    <a:pt x="117493" y="65571"/>
                  </a:lnTo>
                  <a:lnTo>
                    <a:pt x="118025" y="63267"/>
                  </a:lnTo>
                  <a:lnTo>
                    <a:pt x="118478" y="60864"/>
                  </a:lnTo>
                  <a:lnTo>
                    <a:pt x="118858" y="58362"/>
                  </a:lnTo>
                  <a:lnTo>
                    <a:pt x="119161" y="55860"/>
                  </a:lnTo>
                  <a:lnTo>
                    <a:pt x="119468" y="53266"/>
                  </a:lnTo>
                  <a:lnTo>
                    <a:pt x="119692" y="50672"/>
                  </a:lnTo>
                  <a:lnTo>
                    <a:pt x="119843" y="47978"/>
                  </a:lnTo>
                  <a:lnTo>
                    <a:pt x="119921" y="45193"/>
                  </a:lnTo>
                  <a:lnTo>
                    <a:pt x="120000" y="42308"/>
                  </a:lnTo>
                  <a:lnTo>
                    <a:pt x="120000" y="0"/>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1800"/>
                <a:buFont typeface="Calibri"/>
                <a:buNone/>
              </a:pPr>
              <a:r>
                <a:t/>
              </a:r>
              <a:endParaRPr sz="1800">
                <a:solidFill>
                  <a:schemeClr val="dk1"/>
                </a:solidFill>
                <a:latin typeface="Calibri"/>
                <a:ea typeface="Calibri"/>
                <a:cs typeface="Calibri"/>
                <a:sym typeface="Calibri"/>
              </a:endParaRPr>
            </a:p>
          </p:txBody>
        </p:sp>
        <p:sp>
          <p:nvSpPr>
            <p:cNvPr id="2226" name="Google Shape;2226;p186"/>
            <p:cNvSpPr/>
            <p:nvPr/>
          </p:nvSpPr>
          <p:spPr>
            <a:xfrm>
              <a:off x="1473245" y="3419454"/>
              <a:ext cx="534000" cy="533700"/>
            </a:xfrm>
            <a:custGeom>
              <a:rect b="b" l="l" r="r" t="t"/>
              <a:pathLst>
                <a:path extrusionOk="0" h="120000" w="120000">
                  <a:moveTo>
                    <a:pt x="66474" y="13229"/>
                  </a:moveTo>
                  <a:lnTo>
                    <a:pt x="67478" y="13263"/>
                  </a:lnTo>
                  <a:lnTo>
                    <a:pt x="68550" y="13334"/>
                  </a:lnTo>
                  <a:lnTo>
                    <a:pt x="69693" y="13403"/>
                  </a:lnTo>
                  <a:lnTo>
                    <a:pt x="70869" y="13541"/>
                  </a:lnTo>
                  <a:lnTo>
                    <a:pt x="72082" y="13679"/>
                  </a:lnTo>
                  <a:lnTo>
                    <a:pt x="73327" y="13888"/>
                  </a:lnTo>
                  <a:lnTo>
                    <a:pt x="74608" y="14130"/>
                  </a:lnTo>
                  <a:lnTo>
                    <a:pt x="75925" y="14406"/>
                  </a:lnTo>
                  <a:lnTo>
                    <a:pt x="77240" y="14753"/>
                  </a:lnTo>
                  <a:lnTo>
                    <a:pt x="78557" y="15167"/>
                  </a:lnTo>
                  <a:lnTo>
                    <a:pt x="79907" y="15619"/>
                  </a:lnTo>
                  <a:lnTo>
                    <a:pt x="81221" y="16137"/>
                  </a:lnTo>
                  <a:lnTo>
                    <a:pt x="82538" y="16727"/>
                  </a:lnTo>
                  <a:lnTo>
                    <a:pt x="83853" y="17386"/>
                  </a:lnTo>
                  <a:lnTo>
                    <a:pt x="85134" y="18111"/>
                  </a:lnTo>
                  <a:lnTo>
                    <a:pt x="85792" y="18494"/>
                  </a:lnTo>
                  <a:lnTo>
                    <a:pt x="86415" y="18907"/>
                  </a:lnTo>
                  <a:lnTo>
                    <a:pt x="87004" y="19323"/>
                  </a:lnTo>
                  <a:lnTo>
                    <a:pt x="87627" y="19808"/>
                  </a:lnTo>
                  <a:lnTo>
                    <a:pt x="88214" y="20260"/>
                  </a:lnTo>
                  <a:lnTo>
                    <a:pt x="88804" y="20779"/>
                  </a:lnTo>
                  <a:lnTo>
                    <a:pt x="89393" y="21297"/>
                  </a:lnTo>
                  <a:lnTo>
                    <a:pt x="89947" y="21818"/>
                  </a:lnTo>
                  <a:lnTo>
                    <a:pt x="90501" y="22407"/>
                  </a:lnTo>
                  <a:lnTo>
                    <a:pt x="91019" y="22995"/>
                  </a:lnTo>
                  <a:lnTo>
                    <a:pt x="91540" y="23618"/>
                  </a:lnTo>
                  <a:lnTo>
                    <a:pt x="92025" y="24241"/>
                  </a:lnTo>
                  <a:lnTo>
                    <a:pt x="92543" y="24899"/>
                  </a:lnTo>
                  <a:lnTo>
                    <a:pt x="92992" y="25591"/>
                  </a:lnTo>
                  <a:lnTo>
                    <a:pt x="93444" y="26319"/>
                  </a:lnTo>
                  <a:lnTo>
                    <a:pt x="93857" y="27046"/>
                  </a:lnTo>
                  <a:lnTo>
                    <a:pt x="94273" y="27810"/>
                  </a:lnTo>
                  <a:lnTo>
                    <a:pt x="94689" y="28606"/>
                  </a:lnTo>
                  <a:lnTo>
                    <a:pt x="95036" y="29436"/>
                  </a:lnTo>
                  <a:lnTo>
                    <a:pt x="95381" y="30268"/>
                  </a:lnTo>
                  <a:lnTo>
                    <a:pt x="95728" y="31167"/>
                  </a:lnTo>
                  <a:lnTo>
                    <a:pt x="96004" y="32068"/>
                  </a:lnTo>
                  <a:lnTo>
                    <a:pt x="96282" y="33003"/>
                  </a:lnTo>
                  <a:lnTo>
                    <a:pt x="96524" y="33973"/>
                  </a:lnTo>
                  <a:lnTo>
                    <a:pt x="96767" y="34978"/>
                  </a:lnTo>
                  <a:lnTo>
                    <a:pt x="96940" y="36018"/>
                  </a:lnTo>
                  <a:lnTo>
                    <a:pt x="97114" y="37054"/>
                  </a:lnTo>
                  <a:lnTo>
                    <a:pt x="97252" y="38165"/>
                  </a:lnTo>
                  <a:lnTo>
                    <a:pt x="97356" y="39273"/>
                  </a:lnTo>
                  <a:lnTo>
                    <a:pt x="97458" y="40450"/>
                  </a:lnTo>
                  <a:lnTo>
                    <a:pt x="97494" y="41627"/>
                  </a:lnTo>
                  <a:lnTo>
                    <a:pt x="97527" y="42873"/>
                  </a:lnTo>
                  <a:lnTo>
                    <a:pt x="97563" y="47756"/>
                  </a:lnTo>
                  <a:lnTo>
                    <a:pt x="97632" y="53125"/>
                  </a:lnTo>
                  <a:lnTo>
                    <a:pt x="97737" y="58770"/>
                  </a:lnTo>
                  <a:lnTo>
                    <a:pt x="97737" y="61645"/>
                  </a:lnTo>
                  <a:lnTo>
                    <a:pt x="97737" y="64448"/>
                  </a:lnTo>
                  <a:lnTo>
                    <a:pt x="97668" y="67254"/>
                  </a:lnTo>
                  <a:lnTo>
                    <a:pt x="97596" y="69955"/>
                  </a:lnTo>
                  <a:lnTo>
                    <a:pt x="97458" y="72518"/>
                  </a:lnTo>
                  <a:lnTo>
                    <a:pt x="97252" y="74977"/>
                  </a:lnTo>
                  <a:lnTo>
                    <a:pt x="97147" y="76121"/>
                  </a:lnTo>
                  <a:lnTo>
                    <a:pt x="97009" y="77262"/>
                  </a:lnTo>
                  <a:lnTo>
                    <a:pt x="96836" y="78301"/>
                  </a:lnTo>
                  <a:lnTo>
                    <a:pt x="96662" y="79307"/>
                  </a:lnTo>
                  <a:lnTo>
                    <a:pt x="96489" y="80277"/>
                  </a:lnTo>
                  <a:lnTo>
                    <a:pt x="96282" y="81176"/>
                  </a:lnTo>
                  <a:lnTo>
                    <a:pt x="96039" y="82008"/>
                  </a:lnTo>
                  <a:lnTo>
                    <a:pt x="95764" y="82769"/>
                  </a:lnTo>
                  <a:lnTo>
                    <a:pt x="95210" y="84155"/>
                  </a:lnTo>
                  <a:lnTo>
                    <a:pt x="94620" y="85539"/>
                  </a:lnTo>
                  <a:lnTo>
                    <a:pt x="93998" y="86820"/>
                  </a:lnTo>
                  <a:lnTo>
                    <a:pt x="93339" y="88033"/>
                  </a:lnTo>
                  <a:lnTo>
                    <a:pt x="92681" y="89210"/>
                  </a:lnTo>
                  <a:lnTo>
                    <a:pt x="91989" y="90354"/>
                  </a:lnTo>
                  <a:lnTo>
                    <a:pt x="91262" y="91393"/>
                  </a:lnTo>
                  <a:lnTo>
                    <a:pt x="90534" y="92396"/>
                  </a:lnTo>
                  <a:lnTo>
                    <a:pt x="89807" y="93366"/>
                  </a:lnTo>
                  <a:lnTo>
                    <a:pt x="89046" y="94268"/>
                  </a:lnTo>
                  <a:lnTo>
                    <a:pt x="88250" y="95133"/>
                  </a:lnTo>
                  <a:lnTo>
                    <a:pt x="87489" y="95930"/>
                  </a:lnTo>
                  <a:lnTo>
                    <a:pt x="86693" y="96690"/>
                  </a:lnTo>
                  <a:lnTo>
                    <a:pt x="85930" y="97418"/>
                  </a:lnTo>
                  <a:lnTo>
                    <a:pt x="85134" y="98077"/>
                  </a:lnTo>
                  <a:lnTo>
                    <a:pt x="84338" y="98735"/>
                  </a:lnTo>
                  <a:lnTo>
                    <a:pt x="83577" y="99323"/>
                  </a:lnTo>
                  <a:lnTo>
                    <a:pt x="82814" y="99877"/>
                  </a:lnTo>
                  <a:lnTo>
                    <a:pt x="82053" y="100397"/>
                  </a:lnTo>
                  <a:lnTo>
                    <a:pt x="81290" y="100882"/>
                  </a:lnTo>
                  <a:lnTo>
                    <a:pt x="79838" y="101748"/>
                  </a:lnTo>
                  <a:lnTo>
                    <a:pt x="78452" y="102476"/>
                  </a:lnTo>
                  <a:lnTo>
                    <a:pt x="77171" y="103098"/>
                  </a:lnTo>
                  <a:lnTo>
                    <a:pt x="76030" y="103653"/>
                  </a:lnTo>
                  <a:lnTo>
                    <a:pt x="74124" y="104449"/>
                  </a:lnTo>
                  <a:lnTo>
                    <a:pt x="72845" y="104967"/>
                  </a:lnTo>
                  <a:lnTo>
                    <a:pt x="71528" y="105419"/>
                  </a:lnTo>
                  <a:lnTo>
                    <a:pt x="70213" y="105800"/>
                  </a:lnTo>
                  <a:lnTo>
                    <a:pt x="68897" y="106111"/>
                  </a:lnTo>
                  <a:lnTo>
                    <a:pt x="67582" y="106354"/>
                  </a:lnTo>
                  <a:lnTo>
                    <a:pt x="66301" y="106596"/>
                  </a:lnTo>
                  <a:lnTo>
                    <a:pt x="65020" y="106770"/>
                  </a:lnTo>
                  <a:lnTo>
                    <a:pt x="63774" y="106908"/>
                  </a:lnTo>
                  <a:lnTo>
                    <a:pt x="62562" y="106977"/>
                  </a:lnTo>
                  <a:lnTo>
                    <a:pt x="61419" y="107046"/>
                  </a:lnTo>
                  <a:lnTo>
                    <a:pt x="60311" y="107115"/>
                  </a:lnTo>
                  <a:lnTo>
                    <a:pt x="57333" y="107115"/>
                  </a:lnTo>
                  <a:lnTo>
                    <a:pt x="55776" y="107081"/>
                  </a:lnTo>
                  <a:lnTo>
                    <a:pt x="54461" y="107012"/>
                  </a:lnTo>
                  <a:lnTo>
                    <a:pt x="53144" y="106908"/>
                  </a:lnTo>
                  <a:lnTo>
                    <a:pt x="51758" y="106770"/>
                  </a:lnTo>
                  <a:lnTo>
                    <a:pt x="50375" y="106560"/>
                  </a:lnTo>
                  <a:lnTo>
                    <a:pt x="48989" y="106285"/>
                  </a:lnTo>
                  <a:lnTo>
                    <a:pt x="47570" y="106006"/>
                  </a:lnTo>
                  <a:lnTo>
                    <a:pt x="46187" y="105662"/>
                  </a:lnTo>
                  <a:lnTo>
                    <a:pt x="44765" y="105246"/>
                  </a:lnTo>
                  <a:lnTo>
                    <a:pt x="43346" y="104794"/>
                  </a:lnTo>
                  <a:lnTo>
                    <a:pt x="41963" y="104311"/>
                  </a:lnTo>
                  <a:lnTo>
                    <a:pt x="40577" y="103790"/>
                  </a:lnTo>
                  <a:lnTo>
                    <a:pt x="39191" y="103201"/>
                  </a:lnTo>
                  <a:lnTo>
                    <a:pt x="37841" y="102578"/>
                  </a:lnTo>
                  <a:lnTo>
                    <a:pt x="36527" y="101922"/>
                  </a:lnTo>
                  <a:lnTo>
                    <a:pt x="35246" y="101194"/>
                  </a:lnTo>
                  <a:lnTo>
                    <a:pt x="34000" y="100431"/>
                  </a:lnTo>
                  <a:lnTo>
                    <a:pt x="32788" y="99634"/>
                  </a:lnTo>
                  <a:lnTo>
                    <a:pt x="31611" y="98769"/>
                  </a:lnTo>
                  <a:lnTo>
                    <a:pt x="30503" y="97867"/>
                  </a:lnTo>
                  <a:lnTo>
                    <a:pt x="29429" y="96933"/>
                  </a:lnTo>
                  <a:lnTo>
                    <a:pt x="28426" y="95963"/>
                  </a:lnTo>
                  <a:lnTo>
                    <a:pt x="27489" y="94924"/>
                  </a:lnTo>
                  <a:lnTo>
                    <a:pt x="26591" y="93887"/>
                  </a:lnTo>
                  <a:lnTo>
                    <a:pt x="26211" y="93331"/>
                  </a:lnTo>
                  <a:lnTo>
                    <a:pt x="25795" y="92777"/>
                  </a:lnTo>
                  <a:lnTo>
                    <a:pt x="25414" y="92189"/>
                  </a:lnTo>
                  <a:lnTo>
                    <a:pt x="25067" y="91635"/>
                  </a:lnTo>
                  <a:lnTo>
                    <a:pt x="24756" y="91046"/>
                  </a:lnTo>
                  <a:lnTo>
                    <a:pt x="24444" y="90423"/>
                  </a:lnTo>
                  <a:lnTo>
                    <a:pt x="24133" y="89833"/>
                  </a:lnTo>
                  <a:lnTo>
                    <a:pt x="23891" y="89210"/>
                  </a:lnTo>
                  <a:lnTo>
                    <a:pt x="23648" y="88554"/>
                  </a:lnTo>
                  <a:lnTo>
                    <a:pt x="23406" y="87928"/>
                  </a:lnTo>
                  <a:lnTo>
                    <a:pt x="23232" y="87272"/>
                  </a:lnTo>
                  <a:lnTo>
                    <a:pt x="23059" y="86614"/>
                  </a:lnTo>
                  <a:lnTo>
                    <a:pt x="22885" y="85922"/>
                  </a:lnTo>
                  <a:lnTo>
                    <a:pt x="22783" y="85263"/>
                  </a:lnTo>
                  <a:lnTo>
                    <a:pt x="22678" y="84571"/>
                  </a:lnTo>
                  <a:lnTo>
                    <a:pt x="22609" y="83844"/>
                  </a:lnTo>
                  <a:lnTo>
                    <a:pt x="22574" y="83149"/>
                  </a:lnTo>
                  <a:lnTo>
                    <a:pt x="22541" y="82424"/>
                  </a:lnTo>
                  <a:lnTo>
                    <a:pt x="22574" y="80900"/>
                  </a:lnTo>
                  <a:lnTo>
                    <a:pt x="22643" y="80068"/>
                  </a:lnTo>
                  <a:lnTo>
                    <a:pt x="22712" y="79238"/>
                  </a:lnTo>
                  <a:lnTo>
                    <a:pt x="22816" y="78337"/>
                  </a:lnTo>
                  <a:lnTo>
                    <a:pt x="22954" y="77435"/>
                  </a:lnTo>
                  <a:lnTo>
                    <a:pt x="23163" y="76501"/>
                  </a:lnTo>
                  <a:lnTo>
                    <a:pt x="23370" y="75567"/>
                  </a:lnTo>
                  <a:lnTo>
                    <a:pt x="23681" y="74596"/>
                  </a:lnTo>
                  <a:lnTo>
                    <a:pt x="24028" y="73626"/>
                  </a:lnTo>
                  <a:lnTo>
                    <a:pt x="24409" y="72656"/>
                  </a:lnTo>
                  <a:lnTo>
                    <a:pt x="24894" y="71686"/>
                  </a:lnTo>
                  <a:lnTo>
                    <a:pt x="25414" y="70683"/>
                  </a:lnTo>
                  <a:lnTo>
                    <a:pt x="26037" y="69713"/>
                  </a:lnTo>
                  <a:lnTo>
                    <a:pt x="26729" y="68709"/>
                  </a:lnTo>
                  <a:lnTo>
                    <a:pt x="27525" y="67739"/>
                  </a:lnTo>
                  <a:lnTo>
                    <a:pt x="28390" y="66805"/>
                  </a:lnTo>
                  <a:lnTo>
                    <a:pt x="29360" y="65870"/>
                  </a:lnTo>
                  <a:lnTo>
                    <a:pt x="30399" y="64933"/>
                  </a:lnTo>
                  <a:lnTo>
                    <a:pt x="30986" y="64484"/>
                  </a:lnTo>
                  <a:lnTo>
                    <a:pt x="31575" y="64035"/>
                  </a:lnTo>
                  <a:lnTo>
                    <a:pt x="32198" y="63583"/>
                  </a:lnTo>
                  <a:lnTo>
                    <a:pt x="32857" y="63167"/>
                  </a:lnTo>
                  <a:lnTo>
                    <a:pt x="33515" y="62717"/>
                  </a:lnTo>
                  <a:lnTo>
                    <a:pt x="34242" y="62301"/>
                  </a:lnTo>
                  <a:lnTo>
                    <a:pt x="34967" y="61921"/>
                  </a:lnTo>
                  <a:lnTo>
                    <a:pt x="35730" y="61505"/>
                  </a:lnTo>
                  <a:lnTo>
                    <a:pt x="36527" y="61124"/>
                  </a:lnTo>
                  <a:lnTo>
                    <a:pt x="37356" y="60708"/>
                  </a:lnTo>
                  <a:lnTo>
                    <a:pt x="38224" y="60363"/>
                  </a:lnTo>
                  <a:lnTo>
                    <a:pt x="39122" y="59980"/>
                  </a:lnTo>
                  <a:lnTo>
                    <a:pt x="40059" y="59636"/>
                  </a:lnTo>
                  <a:lnTo>
                    <a:pt x="41026" y="59289"/>
                  </a:lnTo>
                  <a:lnTo>
                    <a:pt x="41996" y="58977"/>
                  </a:lnTo>
                  <a:lnTo>
                    <a:pt x="43035" y="58630"/>
                  </a:lnTo>
                  <a:lnTo>
                    <a:pt x="44109" y="58318"/>
                  </a:lnTo>
                  <a:lnTo>
                    <a:pt x="45217" y="58043"/>
                  </a:lnTo>
                  <a:lnTo>
                    <a:pt x="46358" y="57764"/>
                  </a:lnTo>
                  <a:lnTo>
                    <a:pt x="47537" y="57489"/>
                  </a:lnTo>
                  <a:lnTo>
                    <a:pt x="48747" y="57246"/>
                  </a:lnTo>
                  <a:lnTo>
                    <a:pt x="49995" y="57004"/>
                  </a:lnTo>
                  <a:lnTo>
                    <a:pt x="51276" y="56761"/>
                  </a:lnTo>
                  <a:lnTo>
                    <a:pt x="52626" y="56554"/>
                  </a:lnTo>
                  <a:lnTo>
                    <a:pt x="53976" y="56381"/>
                  </a:lnTo>
                  <a:lnTo>
                    <a:pt x="55395" y="56207"/>
                  </a:lnTo>
                  <a:lnTo>
                    <a:pt x="62907" y="55341"/>
                  </a:lnTo>
                  <a:lnTo>
                    <a:pt x="68932" y="54647"/>
                  </a:lnTo>
                  <a:lnTo>
                    <a:pt x="73674" y="54093"/>
                  </a:lnTo>
                  <a:lnTo>
                    <a:pt x="75647" y="53851"/>
                  </a:lnTo>
                  <a:lnTo>
                    <a:pt x="77380" y="53611"/>
                  </a:lnTo>
                  <a:lnTo>
                    <a:pt x="78868" y="53368"/>
                  </a:lnTo>
                  <a:lnTo>
                    <a:pt x="80183" y="53125"/>
                  </a:lnTo>
                  <a:lnTo>
                    <a:pt x="81290" y="52847"/>
                  </a:lnTo>
                  <a:lnTo>
                    <a:pt x="82260" y="52571"/>
                  </a:lnTo>
                  <a:lnTo>
                    <a:pt x="83125" y="52224"/>
                  </a:lnTo>
                  <a:lnTo>
                    <a:pt x="83888" y="51877"/>
                  </a:lnTo>
                  <a:lnTo>
                    <a:pt x="84544" y="51461"/>
                  </a:lnTo>
                  <a:lnTo>
                    <a:pt x="85203" y="51012"/>
                  </a:lnTo>
                  <a:lnTo>
                    <a:pt x="85514" y="50700"/>
                  </a:lnTo>
                  <a:lnTo>
                    <a:pt x="85861" y="50353"/>
                  </a:lnTo>
                  <a:lnTo>
                    <a:pt x="86208" y="50008"/>
                  </a:lnTo>
                  <a:lnTo>
                    <a:pt x="86520" y="49592"/>
                  </a:lnTo>
                  <a:lnTo>
                    <a:pt x="86831" y="49176"/>
                  </a:lnTo>
                  <a:lnTo>
                    <a:pt x="87142" y="48727"/>
                  </a:lnTo>
                  <a:lnTo>
                    <a:pt x="87418" y="48206"/>
                  </a:lnTo>
                  <a:lnTo>
                    <a:pt x="87696" y="47688"/>
                  </a:lnTo>
                  <a:lnTo>
                    <a:pt x="87939" y="47134"/>
                  </a:lnTo>
                  <a:lnTo>
                    <a:pt x="88145" y="46544"/>
                  </a:lnTo>
                  <a:lnTo>
                    <a:pt x="88319" y="45921"/>
                  </a:lnTo>
                  <a:lnTo>
                    <a:pt x="88492" y="45262"/>
                  </a:lnTo>
                  <a:lnTo>
                    <a:pt x="88630" y="44606"/>
                  </a:lnTo>
                  <a:lnTo>
                    <a:pt x="88735" y="43878"/>
                  </a:lnTo>
                  <a:lnTo>
                    <a:pt x="88768" y="43151"/>
                  </a:lnTo>
                  <a:lnTo>
                    <a:pt x="88804" y="42388"/>
                  </a:lnTo>
                  <a:lnTo>
                    <a:pt x="88768" y="41384"/>
                  </a:lnTo>
                  <a:lnTo>
                    <a:pt x="88735" y="40414"/>
                  </a:lnTo>
                  <a:lnTo>
                    <a:pt x="88666" y="39444"/>
                  </a:lnTo>
                  <a:lnTo>
                    <a:pt x="88561" y="38545"/>
                  </a:lnTo>
                  <a:lnTo>
                    <a:pt x="88424" y="37680"/>
                  </a:lnTo>
                  <a:lnTo>
                    <a:pt x="88250" y="36847"/>
                  </a:lnTo>
                  <a:lnTo>
                    <a:pt x="88043" y="36051"/>
                  </a:lnTo>
                  <a:lnTo>
                    <a:pt x="87801" y="35290"/>
                  </a:lnTo>
                  <a:lnTo>
                    <a:pt x="87558" y="34562"/>
                  </a:lnTo>
                  <a:lnTo>
                    <a:pt x="87280" y="33835"/>
                  </a:lnTo>
                  <a:lnTo>
                    <a:pt x="86969" y="33176"/>
                  </a:lnTo>
                  <a:lnTo>
                    <a:pt x="86622" y="32518"/>
                  </a:lnTo>
                  <a:lnTo>
                    <a:pt x="86277" y="31861"/>
                  </a:lnTo>
                  <a:lnTo>
                    <a:pt x="85897" y="31272"/>
                  </a:lnTo>
                  <a:lnTo>
                    <a:pt x="85481" y="30684"/>
                  </a:lnTo>
                  <a:lnTo>
                    <a:pt x="85029" y="30130"/>
                  </a:lnTo>
                  <a:lnTo>
                    <a:pt x="84616" y="29610"/>
                  </a:lnTo>
                  <a:lnTo>
                    <a:pt x="84200" y="29160"/>
                  </a:lnTo>
                  <a:lnTo>
                    <a:pt x="83750" y="28708"/>
                  </a:lnTo>
                  <a:lnTo>
                    <a:pt x="83265" y="28259"/>
                  </a:lnTo>
                  <a:lnTo>
                    <a:pt x="82781" y="27843"/>
                  </a:lnTo>
                  <a:lnTo>
                    <a:pt x="82260" y="27462"/>
                  </a:lnTo>
                  <a:lnTo>
                    <a:pt x="81742" y="27082"/>
                  </a:lnTo>
                  <a:lnTo>
                    <a:pt x="81188" y="26735"/>
                  </a:lnTo>
                  <a:lnTo>
                    <a:pt x="80634" y="26423"/>
                  </a:lnTo>
                  <a:lnTo>
                    <a:pt x="80080" y="26112"/>
                  </a:lnTo>
                  <a:lnTo>
                    <a:pt x="79455" y="25800"/>
                  </a:lnTo>
                  <a:lnTo>
                    <a:pt x="78868" y="25522"/>
                  </a:lnTo>
                  <a:lnTo>
                    <a:pt x="78245" y="25246"/>
                  </a:lnTo>
                  <a:lnTo>
                    <a:pt x="77623" y="25004"/>
                  </a:lnTo>
                  <a:lnTo>
                    <a:pt x="76306" y="24588"/>
                  </a:lnTo>
                  <a:lnTo>
                    <a:pt x="74920" y="24207"/>
                  </a:lnTo>
                  <a:lnTo>
                    <a:pt x="73501" y="23860"/>
                  </a:lnTo>
                  <a:lnTo>
                    <a:pt x="72013" y="23618"/>
                  </a:lnTo>
                  <a:lnTo>
                    <a:pt x="70525" y="23411"/>
                  </a:lnTo>
                  <a:lnTo>
                    <a:pt x="68966" y="23237"/>
                  </a:lnTo>
                  <a:lnTo>
                    <a:pt x="67373" y="23133"/>
                  </a:lnTo>
                  <a:lnTo>
                    <a:pt x="65711" y="23064"/>
                  </a:lnTo>
                  <a:lnTo>
                    <a:pt x="64050" y="23064"/>
                  </a:lnTo>
                  <a:lnTo>
                    <a:pt x="62319" y="23099"/>
                  </a:lnTo>
                  <a:lnTo>
                    <a:pt x="60622" y="23168"/>
                  </a:lnTo>
                  <a:lnTo>
                    <a:pt x="59030" y="23306"/>
                  </a:lnTo>
                  <a:lnTo>
                    <a:pt x="57506" y="23480"/>
                  </a:lnTo>
                  <a:lnTo>
                    <a:pt x="56054" y="23722"/>
                  </a:lnTo>
                  <a:lnTo>
                    <a:pt x="54668" y="24000"/>
                  </a:lnTo>
                  <a:lnTo>
                    <a:pt x="53351" y="24312"/>
                  </a:lnTo>
                  <a:lnTo>
                    <a:pt x="52106" y="24657"/>
                  </a:lnTo>
                  <a:lnTo>
                    <a:pt x="50929" y="25073"/>
                  </a:lnTo>
                  <a:lnTo>
                    <a:pt x="49821" y="25522"/>
                  </a:lnTo>
                  <a:lnTo>
                    <a:pt x="48782" y="26007"/>
                  </a:lnTo>
                  <a:lnTo>
                    <a:pt x="47779" y="26528"/>
                  </a:lnTo>
                  <a:lnTo>
                    <a:pt x="46843" y="27082"/>
                  </a:lnTo>
                  <a:lnTo>
                    <a:pt x="45978" y="27669"/>
                  </a:lnTo>
                  <a:lnTo>
                    <a:pt x="45148" y="28295"/>
                  </a:lnTo>
                  <a:lnTo>
                    <a:pt x="44385" y="28951"/>
                  </a:lnTo>
                  <a:lnTo>
                    <a:pt x="43658" y="29610"/>
                  </a:lnTo>
                  <a:lnTo>
                    <a:pt x="43002" y="30337"/>
                  </a:lnTo>
                  <a:lnTo>
                    <a:pt x="42376" y="31065"/>
                  </a:lnTo>
                  <a:lnTo>
                    <a:pt x="41789" y="31826"/>
                  </a:lnTo>
                  <a:lnTo>
                    <a:pt x="41236" y="32589"/>
                  </a:lnTo>
                  <a:lnTo>
                    <a:pt x="40751" y="33385"/>
                  </a:lnTo>
                  <a:lnTo>
                    <a:pt x="40266" y="34215"/>
                  </a:lnTo>
                  <a:lnTo>
                    <a:pt x="39850" y="35047"/>
                  </a:lnTo>
                  <a:lnTo>
                    <a:pt x="39469" y="35877"/>
                  </a:lnTo>
                  <a:lnTo>
                    <a:pt x="39122" y="36743"/>
                  </a:lnTo>
                  <a:lnTo>
                    <a:pt x="38778" y="37611"/>
                  </a:lnTo>
                  <a:lnTo>
                    <a:pt x="38466" y="38509"/>
                  </a:lnTo>
                  <a:lnTo>
                    <a:pt x="38224" y="39411"/>
                  </a:lnTo>
                  <a:lnTo>
                    <a:pt x="37946" y="40312"/>
                  </a:lnTo>
                  <a:lnTo>
                    <a:pt x="37739" y="41211"/>
                  </a:lnTo>
                  <a:lnTo>
                    <a:pt x="37530" y="42112"/>
                  </a:lnTo>
                  <a:lnTo>
                    <a:pt x="37392" y="42630"/>
                  </a:lnTo>
                  <a:lnTo>
                    <a:pt x="37254" y="43115"/>
                  </a:lnTo>
                  <a:lnTo>
                    <a:pt x="37045" y="43531"/>
                  </a:lnTo>
                  <a:lnTo>
                    <a:pt x="36838" y="43947"/>
                  </a:lnTo>
                  <a:lnTo>
                    <a:pt x="36596" y="44328"/>
                  </a:lnTo>
                  <a:lnTo>
                    <a:pt x="36353" y="44675"/>
                  </a:lnTo>
                  <a:lnTo>
                    <a:pt x="36042" y="44951"/>
                  </a:lnTo>
                  <a:lnTo>
                    <a:pt x="35730" y="45229"/>
                  </a:lnTo>
                  <a:lnTo>
                    <a:pt x="35383" y="45471"/>
                  </a:lnTo>
                  <a:lnTo>
                    <a:pt x="35039" y="45678"/>
                  </a:lnTo>
                  <a:lnTo>
                    <a:pt x="34656" y="45852"/>
                  </a:lnTo>
                  <a:lnTo>
                    <a:pt x="34242" y="45957"/>
                  </a:lnTo>
                  <a:lnTo>
                    <a:pt x="33826" y="46059"/>
                  </a:lnTo>
                  <a:lnTo>
                    <a:pt x="33375" y="46128"/>
                  </a:lnTo>
                  <a:lnTo>
                    <a:pt x="32407" y="46128"/>
                  </a:lnTo>
                  <a:lnTo>
                    <a:pt x="31956" y="46094"/>
                  </a:lnTo>
                  <a:lnTo>
                    <a:pt x="31507" y="46025"/>
                  </a:lnTo>
                  <a:lnTo>
                    <a:pt x="31091" y="45957"/>
                  </a:lnTo>
                  <a:lnTo>
                    <a:pt x="30710" y="45852"/>
                  </a:lnTo>
                  <a:lnTo>
                    <a:pt x="30330" y="45714"/>
                  </a:lnTo>
                  <a:lnTo>
                    <a:pt x="29983" y="45574"/>
                  </a:lnTo>
                  <a:lnTo>
                    <a:pt x="29671" y="45436"/>
                  </a:lnTo>
                  <a:lnTo>
                    <a:pt x="29396" y="45262"/>
                  </a:lnTo>
                  <a:lnTo>
                    <a:pt x="28875" y="44917"/>
                  </a:lnTo>
                  <a:lnTo>
                    <a:pt x="28426" y="44537"/>
                  </a:lnTo>
                  <a:lnTo>
                    <a:pt x="28079" y="44121"/>
                  </a:lnTo>
                  <a:lnTo>
                    <a:pt x="27768" y="43705"/>
                  </a:lnTo>
                  <a:lnTo>
                    <a:pt x="27525" y="43324"/>
                  </a:lnTo>
                  <a:lnTo>
                    <a:pt x="27352" y="42908"/>
                  </a:lnTo>
                  <a:lnTo>
                    <a:pt x="27214" y="42561"/>
                  </a:lnTo>
                  <a:lnTo>
                    <a:pt x="27109" y="42216"/>
                  </a:lnTo>
                  <a:lnTo>
                    <a:pt x="27040" y="41731"/>
                  </a:lnTo>
                  <a:lnTo>
                    <a:pt x="27007" y="41558"/>
                  </a:lnTo>
                  <a:lnTo>
                    <a:pt x="27145" y="40276"/>
                  </a:lnTo>
                  <a:lnTo>
                    <a:pt x="27283" y="39515"/>
                  </a:lnTo>
                  <a:lnTo>
                    <a:pt x="27420" y="38683"/>
                  </a:lnTo>
                  <a:lnTo>
                    <a:pt x="27594" y="37749"/>
                  </a:lnTo>
                  <a:lnTo>
                    <a:pt x="27803" y="36778"/>
                  </a:lnTo>
                  <a:lnTo>
                    <a:pt x="28079" y="35739"/>
                  </a:lnTo>
                  <a:lnTo>
                    <a:pt x="28390" y="34667"/>
                  </a:lnTo>
                  <a:lnTo>
                    <a:pt x="28771" y="33557"/>
                  </a:lnTo>
                  <a:lnTo>
                    <a:pt x="29222" y="32415"/>
                  </a:lnTo>
                  <a:lnTo>
                    <a:pt x="29707" y="31238"/>
                  </a:lnTo>
                  <a:lnTo>
                    <a:pt x="30294" y="30026"/>
                  </a:lnTo>
                  <a:lnTo>
                    <a:pt x="30953" y="28813"/>
                  </a:lnTo>
                  <a:lnTo>
                    <a:pt x="31713" y="27600"/>
                  </a:lnTo>
                  <a:lnTo>
                    <a:pt x="32545" y="26423"/>
                  </a:lnTo>
                  <a:lnTo>
                    <a:pt x="32995" y="25800"/>
                  </a:lnTo>
                  <a:lnTo>
                    <a:pt x="33479" y="25211"/>
                  </a:lnTo>
                  <a:lnTo>
                    <a:pt x="33964" y="24623"/>
                  </a:lnTo>
                  <a:lnTo>
                    <a:pt x="34485" y="24034"/>
                  </a:lnTo>
                  <a:lnTo>
                    <a:pt x="35039" y="23444"/>
                  </a:lnTo>
                  <a:lnTo>
                    <a:pt x="35626" y="22857"/>
                  </a:lnTo>
                  <a:lnTo>
                    <a:pt x="36249" y="22303"/>
                  </a:lnTo>
                  <a:lnTo>
                    <a:pt x="36874" y="21749"/>
                  </a:lnTo>
                  <a:lnTo>
                    <a:pt x="37530" y="21195"/>
                  </a:lnTo>
                  <a:lnTo>
                    <a:pt x="38224" y="20641"/>
                  </a:lnTo>
                  <a:lnTo>
                    <a:pt x="38949" y="20120"/>
                  </a:lnTo>
                  <a:lnTo>
                    <a:pt x="39712" y="19602"/>
                  </a:lnTo>
                  <a:lnTo>
                    <a:pt x="40508" y="19117"/>
                  </a:lnTo>
                  <a:lnTo>
                    <a:pt x="41338" y="18632"/>
                  </a:lnTo>
                  <a:lnTo>
                    <a:pt x="42170" y="18146"/>
                  </a:lnTo>
                  <a:lnTo>
                    <a:pt x="43071" y="17697"/>
                  </a:lnTo>
                  <a:lnTo>
                    <a:pt x="44005" y="17245"/>
                  </a:lnTo>
                  <a:lnTo>
                    <a:pt x="44939" y="16832"/>
                  </a:lnTo>
                  <a:lnTo>
                    <a:pt x="45944" y="16415"/>
                  </a:lnTo>
                  <a:lnTo>
                    <a:pt x="46983" y="16035"/>
                  </a:lnTo>
                  <a:lnTo>
                    <a:pt x="48019" y="15688"/>
                  </a:lnTo>
                  <a:lnTo>
                    <a:pt x="49130" y="15341"/>
                  </a:lnTo>
                  <a:lnTo>
                    <a:pt x="50270" y="15029"/>
                  </a:lnTo>
                  <a:lnTo>
                    <a:pt x="51447" y="14718"/>
                  </a:lnTo>
                  <a:lnTo>
                    <a:pt x="52659" y="14442"/>
                  </a:lnTo>
                  <a:lnTo>
                    <a:pt x="53941" y="14199"/>
                  </a:lnTo>
                  <a:lnTo>
                    <a:pt x="55222" y="13990"/>
                  </a:lnTo>
                  <a:lnTo>
                    <a:pt x="56572" y="13783"/>
                  </a:lnTo>
                  <a:lnTo>
                    <a:pt x="57958" y="13610"/>
                  </a:lnTo>
                  <a:lnTo>
                    <a:pt x="59377" y="13472"/>
                  </a:lnTo>
                  <a:lnTo>
                    <a:pt x="60865" y="13367"/>
                  </a:lnTo>
                  <a:lnTo>
                    <a:pt x="62388" y="13298"/>
                  </a:lnTo>
                  <a:lnTo>
                    <a:pt x="63945" y="13229"/>
                  </a:lnTo>
                  <a:close/>
                  <a:moveTo>
                    <a:pt x="58443" y="0"/>
                  </a:moveTo>
                  <a:lnTo>
                    <a:pt x="56919" y="68"/>
                  </a:lnTo>
                  <a:lnTo>
                    <a:pt x="55360" y="173"/>
                  </a:lnTo>
                  <a:lnTo>
                    <a:pt x="53872" y="278"/>
                  </a:lnTo>
                  <a:lnTo>
                    <a:pt x="52348" y="449"/>
                  </a:lnTo>
                  <a:lnTo>
                    <a:pt x="50860" y="658"/>
                  </a:lnTo>
                  <a:lnTo>
                    <a:pt x="49370" y="934"/>
                  </a:lnTo>
                  <a:lnTo>
                    <a:pt x="47917" y="1212"/>
                  </a:lnTo>
                  <a:lnTo>
                    <a:pt x="46427" y="1524"/>
                  </a:lnTo>
                  <a:lnTo>
                    <a:pt x="45008" y="1871"/>
                  </a:lnTo>
                  <a:lnTo>
                    <a:pt x="43555" y="2251"/>
                  </a:lnTo>
                  <a:lnTo>
                    <a:pt x="42170" y="2667"/>
                  </a:lnTo>
                  <a:lnTo>
                    <a:pt x="40751" y="3150"/>
                  </a:lnTo>
                  <a:lnTo>
                    <a:pt x="39365" y="3635"/>
                  </a:lnTo>
                  <a:lnTo>
                    <a:pt x="37981" y="4156"/>
                  </a:lnTo>
                  <a:lnTo>
                    <a:pt x="36631" y="4710"/>
                  </a:lnTo>
                  <a:lnTo>
                    <a:pt x="35314" y="5297"/>
                  </a:lnTo>
                  <a:lnTo>
                    <a:pt x="34000" y="5887"/>
                  </a:lnTo>
                  <a:lnTo>
                    <a:pt x="32683" y="6545"/>
                  </a:lnTo>
                  <a:lnTo>
                    <a:pt x="31402" y="7237"/>
                  </a:lnTo>
                  <a:lnTo>
                    <a:pt x="30121" y="7929"/>
                  </a:lnTo>
                  <a:lnTo>
                    <a:pt x="28875" y="8657"/>
                  </a:lnTo>
                  <a:lnTo>
                    <a:pt x="27663" y="9420"/>
                  </a:lnTo>
                  <a:lnTo>
                    <a:pt x="26451" y="10217"/>
                  </a:lnTo>
                  <a:lnTo>
                    <a:pt x="25274" y="11047"/>
                  </a:lnTo>
                  <a:lnTo>
                    <a:pt x="24097" y="11912"/>
                  </a:lnTo>
                  <a:lnTo>
                    <a:pt x="22954" y="12777"/>
                  </a:lnTo>
                  <a:lnTo>
                    <a:pt x="21846" y="13679"/>
                  </a:lnTo>
                  <a:lnTo>
                    <a:pt x="20739" y="14613"/>
                  </a:lnTo>
                  <a:lnTo>
                    <a:pt x="19667" y="15583"/>
                  </a:lnTo>
                  <a:lnTo>
                    <a:pt x="18592" y="16553"/>
                  </a:lnTo>
                  <a:lnTo>
                    <a:pt x="17589" y="17557"/>
                  </a:lnTo>
                  <a:lnTo>
                    <a:pt x="16584" y="18596"/>
                  </a:lnTo>
                  <a:lnTo>
                    <a:pt x="15581" y="19635"/>
                  </a:lnTo>
                  <a:lnTo>
                    <a:pt x="14647" y="20710"/>
                  </a:lnTo>
                  <a:lnTo>
                    <a:pt x="13712" y="21818"/>
                  </a:lnTo>
                  <a:lnTo>
                    <a:pt x="12811" y="22926"/>
                  </a:lnTo>
                  <a:lnTo>
                    <a:pt x="11911" y="24069"/>
                  </a:lnTo>
                  <a:lnTo>
                    <a:pt x="11081" y="25246"/>
                  </a:lnTo>
                  <a:lnTo>
                    <a:pt x="10249" y="26423"/>
                  </a:lnTo>
                  <a:lnTo>
                    <a:pt x="9453" y="27636"/>
                  </a:lnTo>
                  <a:lnTo>
                    <a:pt x="8692" y="28882"/>
                  </a:lnTo>
                  <a:lnTo>
                    <a:pt x="7965" y="30130"/>
                  </a:lnTo>
                  <a:lnTo>
                    <a:pt x="7237" y="31376"/>
                  </a:lnTo>
                  <a:lnTo>
                    <a:pt x="6579" y="32658"/>
                  </a:lnTo>
                  <a:lnTo>
                    <a:pt x="5921" y="33973"/>
                  </a:lnTo>
                  <a:lnTo>
                    <a:pt x="5298" y="35290"/>
                  </a:lnTo>
                  <a:lnTo>
                    <a:pt x="4711" y="36641"/>
                  </a:lnTo>
                  <a:lnTo>
                    <a:pt x="4157" y="37991"/>
                  </a:lnTo>
                  <a:lnTo>
                    <a:pt x="3636" y="39342"/>
                  </a:lnTo>
                  <a:lnTo>
                    <a:pt x="3151" y="40726"/>
                  </a:lnTo>
                  <a:lnTo>
                    <a:pt x="2702" y="42147"/>
                  </a:lnTo>
                  <a:lnTo>
                    <a:pt x="2286" y="43567"/>
                  </a:lnTo>
                  <a:lnTo>
                    <a:pt x="1906" y="44986"/>
                  </a:lnTo>
                  <a:lnTo>
                    <a:pt x="1526" y="46442"/>
                  </a:lnTo>
                  <a:lnTo>
                    <a:pt x="1214" y="47894"/>
                  </a:lnTo>
                  <a:lnTo>
                    <a:pt x="936" y="49350"/>
                  </a:lnTo>
                  <a:lnTo>
                    <a:pt x="694" y="50838"/>
                  </a:lnTo>
                  <a:lnTo>
                    <a:pt x="487" y="52329"/>
                  </a:lnTo>
                  <a:lnTo>
                    <a:pt x="313" y="53851"/>
                  </a:lnTo>
                  <a:lnTo>
                    <a:pt x="175" y="55375"/>
                  </a:lnTo>
                  <a:lnTo>
                    <a:pt x="71" y="56899"/>
                  </a:lnTo>
                  <a:lnTo>
                    <a:pt x="35" y="58423"/>
                  </a:lnTo>
                  <a:lnTo>
                    <a:pt x="2" y="59980"/>
                  </a:lnTo>
                  <a:lnTo>
                    <a:pt x="35" y="61540"/>
                  </a:lnTo>
                  <a:lnTo>
                    <a:pt x="71" y="63064"/>
                  </a:lnTo>
                  <a:lnTo>
                    <a:pt x="175" y="64589"/>
                  </a:lnTo>
                  <a:lnTo>
                    <a:pt x="313" y="66110"/>
                  </a:lnTo>
                  <a:lnTo>
                    <a:pt x="487" y="67634"/>
                  </a:lnTo>
                  <a:lnTo>
                    <a:pt x="694" y="69125"/>
                  </a:lnTo>
                  <a:lnTo>
                    <a:pt x="936" y="70614"/>
                  </a:lnTo>
                  <a:lnTo>
                    <a:pt x="1214" y="72069"/>
                  </a:lnTo>
                  <a:lnTo>
                    <a:pt x="1526" y="73522"/>
                  </a:lnTo>
                  <a:lnTo>
                    <a:pt x="1906" y="74977"/>
                  </a:lnTo>
                  <a:lnTo>
                    <a:pt x="2286" y="76396"/>
                  </a:lnTo>
                  <a:lnTo>
                    <a:pt x="2702" y="77816"/>
                  </a:lnTo>
                  <a:lnTo>
                    <a:pt x="3151" y="79238"/>
                  </a:lnTo>
                  <a:lnTo>
                    <a:pt x="3636" y="80622"/>
                  </a:lnTo>
                  <a:lnTo>
                    <a:pt x="4157" y="81972"/>
                  </a:lnTo>
                  <a:lnTo>
                    <a:pt x="4711" y="83358"/>
                  </a:lnTo>
                  <a:lnTo>
                    <a:pt x="5298" y="84673"/>
                  </a:lnTo>
                  <a:lnTo>
                    <a:pt x="5921" y="85991"/>
                  </a:lnTo>
                  <a:lnTo>
                    <a:pt x="6579" y="87306"/>
                  </a:lnTo>
                  <a:lnTo>
                    <a:pt x="7237" y="88587"/>
                  </a:lnTo>
                  <a:lnTo>
                    <a:pt x="7965" y="89869"/>
                  </a:lnTo>
                  <a:lnTo>
                    <a:pt x="8692" y="91115"/>
                  </a:lnTo>
                  <a:lnTo>
                    <a:pt x="9453" y="92327"/>
                  </a:lnTo>
                  <a:lnTo>
                    <a:pt x="10249" y="93540"/>
                  </a:lnTo>
                  <a:lnTo>
                    <a:pt x="11081" y="94717"/>
                  </a:lnTo>
                  <a:lnTo>
                    <a:pt x="11911" y="95894"/>
                  </a:lnTo>
                  <a:lnTo>
                    <a:pt x="12811" y="97038"/>
                  </a:lnTo>
                  <a:lnTo>
                    <a:pt x="13712" y="98146"/>
                  </a:lnTo>
                  <a:lnTo>
                    <a:pt x="14647" y="99254"/>
                  </a:lnTo>
                  <a:lnTo>
                    <a:pt x="15581" y="100328"/>
                  </a:lnTo>
                  <a:lnTo>
                    <a:pt x="16584" y="101401"/>
                  </a:lnTo>
                  <a:lnTo>
                    <a:pt x="17589" y="102404"/>
                  </a:lnTo>
                  <a:lnTo>
                    <a:pt x="18592" y="103410"/>
                  </a:lnTo>
                  <a:lnTo>
                    <a:pt x="19667" y="104413"/>
                  </a:lnTo>
                  <a:lnTo>
                    <a:pt x="20739" y="105350"/>
                  </a:lnTo>
                  <a:lnTo>
                    <a:pt x="21846" y="106285"/>
                  </a:lnTo>
                  <a:lnTo>
                    <a:pt x="22954" y="107183"/>
                  </a:lnTo>
                  <a:lnTo>
                    <a:pt x="24097" y="108085"/>
                  </a:lnTo>
                  <a:lnTo>
                    <a:pt x="25274" y="108917"/>
                  </a:lnTo>
                  <a:lnTo>
                    <a:pt x="26451" y="109747"/>
                  </a:lnTo>
                  <a:lnTo>
                    <a:pt x="27663" y="110543"/>
                  </a:lnTo>
                  <a:lnTo>
                    <a:pt x="28875" y="111306"/>
                  </a:lnTo>
                  <a:lnTo>
                    <a:pt x="30121" y="112034"/>
                  </a:lnTo>
                  <a:lnTo>
                    <a:pt x="31402" y="112759"/>
                  </a:lnTo>
                  <a:lnTo>
                    <a:pt x="32683" y="113418"/>
                  </a:lnTo>
                  <a:lnTo>
                    <a:pt x="34000" y="114077"/>
                  </a:lnTo>
                  <a:lnTo>
                    <a:pt x="35314" y="114700"/>
                  </a:lnTo>
                  <a:lnTo>
                    <a:pt x="36631" y="115289"/>
                  </a:lnTo>
                  <a:lnTo>
                    <a:pt x="37981" y="115843"/>
                  </a:lnTo>
                  <a:lnTo>
                    <a:pt x="39365" y="116362"/>
                  </a:lnTo>
                  <a:lnTo>
                    <a:pt x="40751" y="116847"/>
                  </a:lnTo>
                  <a:lnTo>
                    <a:pt x="42170" y="117296"/>
                  </a:lnTo>
                  <a:lnTo>
                    <a:pt x="43555" y="117712"/>
                  </a:lnTo>
                  <a:lnTo>
                    <a:pt x="45008" y="118093"/>
                  </a:lnTo>
                  <a:lnTo>
                    <a:pt x="46427" y="118475"/>
                  </a:lnTo>
                  <a:lnTo>
                    <a:pt x="47917" y="118787"/>
                  </a:lnTo>
                  <a:lnTo>
                    <a:pt x="49370" y="119063"/>
                  </a:lnTo>
                  <a:lnTo>
                    <a:pt x="50860" y="119305"/>
                  </a:lnTo>
                  <a:lnTo>
                    <a:pt x="52348" y="119514"/>
                  </a:lnTo>
                  <a:lnTo>
                    <a:pt x="53872" y="119686"/>
                  </a:lnTo>
                  <a:lnTo>
                    <a:pt x="55360" y="119826"/>
                  </a:lnTo>
                  <a:lnTo>
                    <a:pt x="56919" y="119928"/>
                  </a:lnTo>
                  <a:lnTo>
                    <a:pt x="58443" y="119964"/>
                  </a:lnTo>
                  <a:lnTo>
                    <a:pt x="59999" y="119997"/>
                  </a:lnTo>
                  <a:lnTo>
                    <a:pt x="61523" y="119964"/>
                  </a:lnTo>
                  <a:lnTo>
                    <a:pt x="63080" y="119928"/>
                  </a:lnTo>
                  <a:lnTo>
                    <a:pt x="64604" y="119826"/>
                  </a:lnTo>
                  <a:lnTo>
                    <a:pt x="66127" y="119686"/>
                  </a:lnTo>
                  <a:lnTo>
                    <a:pt x="67615" y="119514"/>
                  </a:lnTo>
                  <a:lnTo>
                    <a:pt x="69139" y="119305"/>
                  </a:lnTo>
                  <a:lnTo>
                    <a:pt x="70594" y="119063"/>
                  </a:lnTo>
                  <a:lnTo>
                    <a:pt x="72082" y="118787"/>
                  </a:lnTo>
                  <a:lnTo>
                    <a:pt x="73536" y="118475"/>
                  </a:lnTo>
                  <a:lnTo>
                    <a:pt x="74991" y="118093"/>
                  </a:lnTo>
                  <a:lnTo>
                    <a:pt x="76410" y="117712"/>
                  </a:lnTo>
                  <a:lnTo>
                    <a:pt x="77829" y="117296"/>
                  </a:lnTo>
                  <a:lnTo>
                    <a:pt x="79213" y="116847"/>
                  </a:lnTo>
                  <a:lnTo>
                    <a:pt x="80634" y="116362"/>
                  </a:lnTo>
                  <a:lnTo>
                    <a:pt x="81984" y="115843"/>
                  </a:lnTo>
                  <a:lnTo>
                    <a:pt x="83334" y="115289"/>
                  </a:lnTo>
                  <a:lnTo>
                    <a:pt x="84685" y="114700"/>
                  </a:lnTo>
                  <a:lnTo>
                    <a:pt x="85999" y="114077"/>
                  </a:lnTo>
                  <a:lnTo>
                    <a:pt x="87316" y="113418"/>
                  </a:lnTo>
                  <a:lnTo>
                    <a:pt x="88597" y="112759"/>
                  </a:lnTo>
                  <a:lnTo>
                    <a:pt x="89843" y="112034"/>
                  </a:lnTo>
                  <a:lnTo>
                    <a:pt x="91088" y="111306"/>
                  </a:lnTo>
                  <a:lnTo>
                    <a:pt x="92336" y="110543"/>
                  </a:lnTo>
                  <a:lnTo>
                    <a:pt x="93546" y="109747"/>
                  </a:lnTo>
                  <a:lnTo>
                    <a:pt x="94725" y="108917"/>
                  </a:lnTo>
                  <a:lnTo>
                    <a:pt x="95866" y="108085"/>
                  </a:lnTo>
                  <a:lnTo>
                    <a:pt x="97043" y="107183"/>
                  </a:lnTo>
                  <a:lnTo>
                    <a:pt x="98153" y="106285"/>
                  </a:lnTo>
                  <a:lnTo>
                    <a:pt x="99260" y="105350"/>
                  </a:lnTo>
                  <a:lnTo>
                    <a:pt x="100332" y="104413"/>
                  </a:lnTo>
                  <a:lnTo>
                    <a:pt x="101371" y="103410"/>
                  </a:lnTo>
                  <a:lnTo>
                    <a:pt x="102410" y="102404"/>
                  </a:lnTo>
                  <a:lnTo>
                    <a:pt x="103413" y="101401"/>
                  </a:lnTo>
                  <a:lnTo>
                    <a:pt x="104383" y="100328"/>
                  </a:lnTo>
                  <a:lnTo>
                    <a:pt x="105352" y="99254"/>
                  </a:lnTo>
                  <a:lnTo>
                    <a:pt x="106287" y="98146"/>
                  </a:lnTo>
                  <a:lnTo>
                    <a:pt x="107188" y="97038"/>
                  </a:lnTo>
                  <a:lnTo>
                    <a:pt x="108053" y="95894"/>
                  </a:lnTo>
                  <a:lnTo>
                    <a:pt x="108918" y="94717"/>
                  </a:lnTo>
                  <a:lnTo>
                    <a:pt x="109750" y="93540"/>
                  </a:lnTo>
                  <a:lnTo>
                    <a:pt x="110546" y="92327"/>
                  </a:lnTo>
                  <a:lnTo>
                    <a:pt x="111307" y="91115"/>
                  </a:lnTo>
                  <a:lnTo>
                    <a:pt x="112034" y="89869"/>
                  </a:lnTo>
                  <a:lnTo>
                    <a:pt x="112726" y="88587"/>
                  </a:lnTo>
                  <a:lnTo>
                    <a:pt x="113420" y="87306"/>
                  </a:lnTo>
                  <a:lnTo>
                    <a:pt x="114076" y="85991"/>
                  </a:lnTo>
                  <a:lnTo>
                    <a:pt x="114666" y="84673"/>
                  </a:lnTo>
                  <a:lnTo>
                    <a:pt x="115255" y="83358"/>
                  </a:lnTo>
                  <a:lnTo>
                    <a:pt x="115809" y="81972"/>
                  </a:lnTo>
                  <a:lnTo>
                    <a:pt x="116327" y="80622"/>
                  </a:lnTo>
                  <a:lnTo>
                    <a:pt x="116812" y="79238"/>
                  </a:lnTo>
                  <a:lnTo>
                    <a:pt x="117297" y="77816"/>
                  </a:lnTo>
                  <a:lnTo>
                    <a:pt x="117713" y="76396"/>
                  </a:lnTo>
                  <a:lnTo>
                    <a:pt x="118093" y="74977"/>
                  </a:lnTo>
                  <a:lnTo>
                    <a:pt x="118440" y="73522"/>
                  </a:lnTo>
                  <a:lnTo>
                    <a:pt x="118752" y="72069"/>
                  </a:lnTo>
                  <a:lnTo>
                    <a:pt x="119027" y="70614"/>
                  </a:lnTo>
                  <a:lnTo>
                    <a:pt x="119305" y="69125"/>
                  </a:lnTo>
                  <a:lnTo>
                    <a:pt x="119512" y="67634"/>
                  </a:lnTo>
                  <a:lnTo>
                    <a:pt x="119686" y="66110"/>
                  </a:lnTo>
                  <a:lnTo>
                    <a:pt x="119790" y="64589"/>
                  </a:lnTo>
                  <a:lnTo>
                    <a:pt x="119893" y="63064"/>
                  </a:lnTo>
                  <a:lnTo>
                    <a:pt x="119961" y="61540"/>
                  </a:lnTo>
                  <a:lnTo>
                    <a:pt x="119997" y="59980"/>
                  </a:lnTo>
                  <a:lnTo>
                    <a:pt x="119961" y="58423"/>
                  </a:lnTo>
                  <a:lnTo>
                    <a:pt x="119893" y="56899"/>
                  </a:lnTo>
                  <a:lnTo>
                    <a:pt x="119790" y="55375"/>
                  </a:lnTo>
                  <a:lnTo>
                    <a:pt x="119686" y="53851"/>
                  </a:lnTo>
                  <a:lnTo>
                    <a:pt x="119512" y="52329"/>
                  </a:lnTo>
                  <a:lnTo>
                    <a:pt x="119305" y="50838"/>
                  </a:lnTo>
                  <a:lnTo>
                    <a:pt x="119027" y="49350"/>
                  </a:lnTo>
                  <a:lnTo>
                    <a:pt x="118752" y="47894"/>
                  </a:lnTo>
                  <a:lnTo>
                    <a:pt x="118440" y="46442"/>
                  </a:lnTo>
                  <a:lnTo>
                    <a:pt x="118093" y="44986"/>
                  </a:lnTo>
                  <a:lnTo>
                    <a:pt x="117713" y="43567"/>
                  </a:lnTo>
                  <a:lnTo>
                    <a:pt x="117297" y="42147"/>
                  </a:lnTo>
                  <a:lnTo>
                    <a:pt x="116812" y="40726"/>
                  </a:lnTo>
                  <a:lnTo>
                    <a:pt x="116327" y="39342"/>
                  </a:lnTo>
                  <a:lnTo>
                    <a:pt x="115809" y="37991"/>
                  </a:lnTo>
                  <a:lnTo>
                    <a:pt x="115255" y="36641"/>
                  </a:lnTo>
                  <a:lnTo>
                    <a:pt x="114666" y="35290"/>
                  </a:lnTo>
                  <a:lnTo>
                    <a:pt x="114076" y="33973"/>
                  </a:lnTo>
                  <a:lnTo>
                    <a:pt x="113420" y="32658"/>
                  </a:lnTo>
                  <a:lnTo>
                    <a:pt x="112726" y="31376"/>
                  </a:lnTo>
                  <a:lnTo>
                    <a:pt x="112034" y="30130"/>
                  </a:lnTo>
                  <a:lnTo>
                    <a:pt x="111307" y="28882"/>
                  </a:lnTo>
                  <a:lnTo>
                    <a:pt x="110546" y="27636"/>
                  </a:lnTo>
                  <a:lnTo>
                    <a:pt x="109750" y="26423"/>
                  </a:lnTo>
                  <a:lnTo>
                    <a:pt x="108918" y="25246"/>
                  </a:lnTo>
                  <a:lnTo>
                    <a:pt x="108053" y="24069"/>
                  </a:lnTo>
                  <a:lnTo>
                    <a:pt x="107188" y="22926"/>
                  </a:lnTo>
                  <a:lnTo>
                    <a:pt x="106287" y="21818"/>
                  </a:lnTo>
                  <a:lnTo>
                    <a:pt x="105352" y="20710"/>
                  </a:lnTo>
                  <a:lnTo>
                    <a:pt x="104383" y="19635"/>
                  </a:lnTo>
                  <a:lnTo>
                    <a:pt x="103413" y="18596"/>
                  </a:lnTo>
                  <a:lnTo>
                    <a:pt x="102410" y="17557"/>
                  </a:lnTo>
                  <a:lnTo>
                    <a:pt x="101371" y="16553"/>
                  </a:lnTo>
                  <a:lnTo>
                    <a:pt x="100332" y="15583"/>
                  </a:lnTo>
                  <a:lnTo>
                    <a:pt x="99260" y="14613"/>
                  </a:lnTo>
                  <a:lnTo>
                    <a:pt x="98153" y="13679"/>
                  </a:lnTo>
                  <a:lnTo>
                    <a:pt x="97043" y="12777"/>
                  </a:lnTo>
                  <a:lnTo>
                    <a:pt x="95866" y="11912"/>
                  </a:lnTo>
                  <a:lnTo>
                    <a:pt x="94725" y="11047"/>
                  </a:lnTo>
                  <a:lnTo>
                    <a:pt x="93546" y="10217"/>
                  </a:lnTo>
                  <a:lnTo>
                    <a:pt x="92336" y="9420"/>
                  </a:lnTo>
                  <a:lnTo>
                    <a:pt x="91088" y="8657"/>
                  </a:lnTo>
                  <a:lnTo>
                    <a:pt x="89843" y="7929"/>
                  </a:lnTo>
                  <a:lnTo>
                    <a:pt x="88597" y="7237"/>
                  </a:lnTo>
                  <a:lnTo>
                    <a:pt x="87316" y="6545"/>
                  </a:lnTo>
                  <a:lnTo>
                    <a:pt x="85999" y="5887"/>
                  </a:lnTo>
                  <a:lnTo>
                    <a:pt x="84685" y="5297"/>
                  </a:lnTo>
                  <a:lnTo>
                    <a:pt x="83334" y="4710"/>
                  </a:lnTo>
                  <a:lnTo>
                    <a:pt x="81984" y="4156"/>
                  </a:lnTo>
                  <a:lnTo>
                    <a:pt x="80634" y="3635"/>
                  </a:lnTo>
                  <a:lnTo>
                    <a:pt x="79213" y="3150"/>
                  </a:lnTo>
                  <a:lnTo>
                    <a:pt x="77829" y="2667"/>
                  </a:lnTo>
                  <a:lnTo>
                    <a:pt x="76410" y="2251"/>
                  </a:lnTo>
                  <a:lnTo>
                    <a:pt x="74991" y="1871"/>
                  </a:lnTo>
                  <a:lnTo>
                    <a:pt x="73536" y="1524"/>
                  </a:lnTo>
                  <a:lnTo>
                    <a:pt x="72082" y="1212"/>
                  </a:lnTo>
                  <a:lnTo>
                    <a:pt x="70594" y="934"/>
                  </a:lnTo>
                  <a:lnTo>
                    <a:pt x="69139" y="658"/>
                  </a:lnTo>
                  <a:lnTo>
                    <a:pt x="67615" y="449"/>
                  </a:lnTo>
                  <a:lnTo>
                    <a:pt x="66127" y="278"/>
                  </a:lnTo>
                  <a:lnTo>
                    <a:pt x="64604" y="173"/>
                  </a:lnTo>
                  <a:lnTo>
                    <a:pt x="63080" y="68"/>
                  </a:lnTo>
                  <a:lnTo>
                    <a:pt x="61523" y="0"/>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1800"/>
                <a:buFont typeface="Calibri"/>
                <a:buNone/>
              </a:pPr>
              <a:r>
                <a:t/>
              </a:r>
              <a:endParaRPr sz="1800">
                <a:solidFill>
                  <a:schemeClr val="dk1"/>
                </a:solidFill>
                <a:latin typeface="Calibri"/>
                <a:ea typeface="Calibri"/>
                <a:cs typeface="Calibri"/>
                <a:sym typeface="Calibri"/>
              </a:endParaRPr>
            </a:p>
          </p:txBody>
        </p:sp>
        <p:sp>
          <p:nvSpPr>
            <p:cNvPr id="2227" name="Google Shape;2227;p186"/>
            <p:cNvSpPr/>
            <p:nvPr/>
          </p:nvSpPr>
          <p:spPr>
            <a:xfrm>
              <a:off x="1621444" y="3659152"/>
              <a:ext cx="243600" cy="192300"/>
            </a:xfrm>
            <a:custGeom>
              <a:rect b="b" l="l" r="r" t="t"/>
              <a:pathLst>
                <a:path extrusionOk="0" h="120000" w="120000">
                  <a:moveTo>
                    <a:pt x="119161" y="0"/>
                  </a:moveTo>
                  <a:lnTo>
                    <a:pt x="118785" y="772"/>
                  </a:lnTo>
                  <a:lnTo>
                    <a:pt x="118254" y="1538"/>
                  </a:lnTo>
                  <a:lnTo>
                    <a:pt x="117644" y="2310"/>
                  </a:lnTo>
                  <a:lnTo>
                    <a:pt x="116883" y="3175"/>
                  </a:lnTo>
                  <a:lnTo>
                    <a:pt x="115977" y="4040"/>
                  </a:lnTo>
                  <a:lnTo>
                    <a:pt x="114986" y="4805"/>
                  </a:lnTo>
                  <a:lnTo>
                    <a:pt x="113923" y="5670"/>
                  </a:lnTo>
                  <a:lnTo>
                    <a:pt x="112787" y="6535"/>
                  </a:lnTo>
                  <a:lnTo>
                    <a:pt x="111495" y="7307"/>
                  </a:lnTo>
                  <a:lnTo>
                    <a:pt x="110208" y="8172"/>
                  </a:lnTo>
                  <a:lnTo>
                    <a:pt x="108916" y="8845"/>
                  </a:lnTo>
                  <a:lnTo>
                    <a:pt x="107472" y="9618"/>
                  </a:lnTo>
                  <a:lnTo>
                    <a:pt x="106034" y="10192"/>
                  </a:lnTo>
                  <a:lnTo>
                    <a:pt x="104590" y="10766"/>
                  </a:lnTo>
                  <a:lnTo>
                    <a:pt x="103074" y="11248"/>
                  </a:lnTo>
                  <a:lnTo>
                    <a:pt x="101552" y="11730"/>
                  </a:lnTo>
                  <a:lnTo>
                    <a:pt x="92371" y="13843"/>
                  </a:lnTo>
                  <a:lnTo>
                    <a:pt x="82350" y="16153"/>
                  </a:lnTo>
                  <a:lnTo>
                    <a:pt x="72558" y="18266"/>
                  </a:lnTo>
                  <a:lnTo>
                    <a:pt x="64059" y="20002"/>
                  </a:lnTo>
                  <a:lnTo>
                    <a:pt x="57535" y="21249"/>
                  </a:lnTo>
                  <a:lnTo>
                    <a:pt x="51235" y="22688"/>
                  </a:lnTo>
                  <a:lnTo>
                    <a:pt x="45164" y="24134"/>
                  </a:lnTo>
                  <a:lnTo>
                    <a:pt x="42199" y="24999"/>
                  </a:lnTo>
                  <a:lnTo>
                    <a:pt x="39239" y="25765"/>
                  </a:lnTo>
                  <a:lnTo>
                    <a:pt x="36435" y="26636"/>
                  </a:lnTo>
                  <a:lnTo>
                    <a:pt x="33699" y="27593"/>
                  </a:lnTo>
                  <a:lnTo>
                    <a:pt x="30969" y="28650"/>
                  </a:lnTo>
                  <a:lnTo>
                    <a:pt x="28389" y="29712"/>
                  </a:lnTo>
                  <a:lnTo>
                    <a:pt x="25883" y="30769"/>
                  </a:lnTo>
                  <a:lnTo>
                    <a:pt x="23454" y="32016"/>
                  </a:lnTo>
                  <a:lnTo>
                    <a:pt x="21099" y="33270"/>
                  </a:lnTo>
                  <a:lnTo>
                    <a:pt x="18900" y="34611"/>
                  </a:lnTo>
                  <a:lnTo>
                    <a:pt x="16774" y="36056"/>
                  </a:lnTo>
                  <a:lnTo>
                    <a:pt x="14726" y="37594"/>
                  </a:lnTo>
                  <a:lnTo>
                    <a:pt x="12829" y="39232"/>
                  </a:lnTo>
                  <a:lnTo>
                    <a:pt x="11005" y="40961"/>
                  </a:lnTo>
                  <a:lnTo>
                    <a:pt x="9338" y="42783"/>
                  </a:lnTo>
                  <a:lnTo>
                    <a:pt x="7821" y="44711"/>
                  </a:lnTo>
                  <a:lnTo>
                    <a:pt x="6378" y="46731"/>
                  </a:lnTo>
                  <a:lnTo>
                    <a:pt x="5085" y="48942"/>
                  </a:lnTo>
                  <a:lnTo>
                    <a:pt x="3949" y="51246"/>
                  </a:lnTo>
                  <a:lnTo>
                    <a:pt x="2959" y="53649"/>
                  </a:lnTo>
                  <a:lnTo>
                    <a:pt x="2053" y="56250"/>
                  </a:lnTo>
                  <a:lnTo>
                    <a:pt x="1370" y="58937"/>
                  </a:lnTo>
                  <a:lnTo>
                    <a:pt x="760" y="61821"/>
                  </a:lnTo>
                  <a:lnTo>
                    <a:pt x="380" y="64805"/>
                  </a:lnTo>
                  <a:lnTo>
                    <a:pt x="78" y="67974"/>
                  </a:lnTo>
                  <a:lnTo>
                    <a:pt x="0" y="71248"/>
                  </a:lnTo>
                  <a:lnTo>
                    <a:pt x="78" y="74225"/>
                  </a:lnTo>
                  <a:lnTo>
                    <a:pt x="380" y="77018"/>
                  </a:lnTo>
                  <a:lnTo>
                    <a:pt x="760" y="79804"/>
                  </a:lnTo>
                  <a:lnTo>
                    <a:pt x="1292" y="82497"/>
                  </a:lnTo>
                  <a:lnTo>
                    <a:pt x="2053" y="85091"/>
                  </a:lnTo>
                  <a:lnTo>
                    <a:pt x="2886" y="87593"/>
                  </a:lnTo>
                  <a:lnTo>
                    <a:pt x="3871" y="89996"/>
                  </a:lnTo>
                  <a:lnTo>
                    <a:pt x="4934" y="92300"/>
                  </a:lnTo>
                  <a:lnTo>
                    <a:pt x="6149" y="94512"/>
                  </a:lnTo>
                  <a:lnTo>
                    <a:pt x="7514" y="96631"/>
                  </a:lnTo>
                  <a:lnTo>
                    <a:pt x="8957" y="98651"/>
                  </a:lnTo>
                  <a:lnTo>
                    <a:pt x="10474" y="100671"/>
                  </a:lnTo>
                  <a:lnTo>
                    <a:pt x="12146" y="102493"/>
                  </a:lnTo>
                  <a:lnTo>
                    <a:pt x="13892" y="104222"/>
                  </a:lnTo>
                  <a:lnTo>
                    <a:pt x="15711" y="105958"/>
                  </a:lnTo>
                  <a:lnTo>
                    <a:pt x="17608" y="107496"/>
                  </a:lnTo>
                  <a:lnTo>
                    <a:pt x="19583" y="109035"/>
                  </a:lnTo>
                  <a:lnTo>
                    <a:pt x="21631" y="110381"/>
                  </a:lnTo>
                  <a:lnTo>
                    <a:pt x="23684" y="111721"/>
                  </a:lnTo>
                  <a:lnTo>
                    <a:pt x="25883" y="112877"/>
                  </a:lnTo>
                  <a:lnTo>
                    <a:pt x="28082" y="114032"/>
                  </a:lnTo>
                  <a:lnTo>
                    <a:pt x="30286" y="115088"/>
                  </a:lnTo>
                  <a:lnTo>
                    <a:pt x="32563" y="115953"/>
                  </a:lnTo>
                  <a:lnTo>
                    <a:pt x="34914" y="116818"/>
                  </a:lnTo>
                  <a:lnTo>
                    <a:pt x="37269" y="117491"/>
                  </a:lnTo>
                  <a:lnTo>
                    <a:pt x="39619" y="118164"/>
                  </a:lnTo>
                  <a:lnTo>
                    <a:pt x="41974" y="118745"/>
                  </a:lnTo>
                  <a:lnTo>
                    <a:pt x="44325" y="119128"/>
                  </a:lnTo>
                  <a:lnTo>
                    <a:pt x="46680" y="119511"/>
                  </a:lnTo>
                  <a:lnTo>
                    <a:pt x="49030" y="119702"/>
                  </a:lnTo>
                  <a:lnTo>
                    <a:pt x="51386" y="119894"/>
                  </a:lnTo>
                  <a:lnTo>
                    <a:pt x="53736" y="119993"/>
                  </a:lnTo>
                  <a:lnTo>
                    <a:pt x="55862" y="119894"/>
                  </a:lnTo>
                  <a:lnTo>
                    <a:pt x="58066" y="119702"/>
                  </a:lnTo>
                  <a:lnTo>
                    <a:pt x="60338" y="119511"/>
                  </a:lnTo>
                  <a:lnTo>
                    <a:pt x="62772" y="119128"/>
                  </a:lnTo>
                  <a:lnTo>
                    <a:pt x="65273" y="118646"/>
                  </a:lnTo>
                  <a:lnTo>
                    <a:pt x="67853" y="118072"/>
                  </a:lnTo>
                  <a:lnTo>
                    <a:pt x="70510" y="117300"/>
                  </a:lnTo>
                  <a:lnTo>
                    <a:pt x="73168" y="116435"/>
                  </a:lnTo>
                  <a:lnTo>
                    <a:pt x="75898" y="115478"/>
                  </a:lnTo>
                  <a:lnTo>
                    <a:pt x="78634" y="114322"/>
                  </a:lnTo>
                  <a:lnTo>
                    <a:pt x="81365" y="112976"/>
                  </a:lnTo>
                  <a:lnTo>
                    <a:pt x="84174" y="111530"/>
                  </a:lnTo>
                  <a:lnTo>
                    <a:pt x="86904" y="109899"/>
                  </a:lnTo>
                  <a:lnTo>
                    <a:pt x="89640" y="108170"/>
                  </a:lnTo>
                  <a:lnTo>
                    <a:pt x="92292" y="106242"/>
                  </a:lnTo>
                  <a:lnTo>
                    <a:pt x="94950" y="104130"/>
                  </a:lnTo>
                  <a:lnTo>
                    <a:pt x="97457" y="101819"/>
                  </a:lnTo>
                  <a:lnTo>
                    <a:pt x="99958" y="99324"/>
                  </a:lnTo>
                  <a:lnTo>
                    <a:pt x="102386" y="96631"/>
                  </a:lnTo>
                  <a:lnTo>
                    <a:pt x="103527" y="95284"/>
                  </a:lnTo>
                  <a:lnTo>
                    <a:pt x="104663" y="93838"/>
                  </a:lnTo>
                  <a:lnTo>
                    <a:pt x="105805" y="92300"/>
                  </a:lnTo>
                  <a:lnTo>
                    <a:pt x="106868" y="90762"/>
                  </a:lnTo>
                  <a:lnTo>
                    <a:pt x="107931" y="89131"/>
                  </a:lnTo>
                  <a:lnTo>
                    <a:pt x="108916" y="87494"/>
                  </a:lnTo>
                  <a:lnTo>
                    <a:pt x="109900" y="85765"/>
                  </a:lnTo>
                  <a:lnTo>
                    <a:pt x="110891" y="84035"/>
                  </a:lnTo>
                  <a:lnTo>
                    <a:pt x="111803" y="82207"/>
                  </a:lnTo>
                  <a:lnTo>
                    <a:pt x="112636" y="80286"/>
                  </a:lnTo>
                  <a:lnTo>
                    <a:pt x="113470" y="78358"/>
                  </a:lnTo>
                  <a:lnTo>
                    <a:pt x="114231" y="76345"/>
                  </a:lnTo>
                  <a:lnTo>
                    <a:pt x="114986" y="74325"/>
                  </a:lnTo>
                  <a:lnTo>
                    <a:pt x="115669" y="72205"/>
                  </a:lnTo>
                  <a:lnTo>
                    <a:pt x="116352" y="70093"/>
                  </a:lnTo>
                  <a:lnTo>
                    <a:pt x="116961" y="67882"/>
                  </a:lnTo>
                  <a:lnTo>
                    <a:pt x="117493" y="65571"/>
                  </a:lnTo>
                  <a:lnTo>
                    <a:pt x="118025" y="63267"/>
                  </a:lnTo>
                  <a:lnTo>
                    <a:pt x="118478" y="60864"/>
                  </a:lnTo>
                  <a:lnTo>
                    <a:pt x="118858" y="58362"/>
                  </a:lnTo>
                  <a:lnTo>
                    <a:pt x="119161" y="55860"/>
                  </a:lnTo>
                  <a:lnTo>
                    <a:pt x="119468" y="53266"/>
                  </a:lnTo>
                  <a:lnTo>
                    <a:pt x="119692" y="50672"/>
                  </a:lnTo>
                  <a:lnTo>
                    <a:pt x="119843" y="47978"/>
                  </a:lnTo>
                  <a:lnTo>
                    <a:pt x="119921" y="45193"/>
                  </a:lnTo>
                  <a:lnTo>
                    <a:pt x="120000" y="42308"/>
                  </a:lnTo>
                  <a:lnTo>
                    <a:pt x="120000" y="0"/>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1800"/>
                <a:buFont typeface="Calibri"/>
                <a:buNone/>
              </a:pPr>
              <a:r>
                <a:t/>
              </a:r>
              <a:endParaRPr sz="1800">
                <a:solidFill>
                  <a:schemeClr val="dk1"/>
                </a:solidFill>
                <a:latin typeface="Calibri"/>
                <a:ea typeface="Calibri"/>
                <a:cs typeface="Calibri"/>
                <a:sym typeface="Calibri"/>
              </a:endParaRPr>
            </a:p>
          </p:txBody>
        </p:sp>
        <p:sp>
          <p:nvSpPr>
            <p:cNvPr id="2228" name="Google Shape;2228;p186"/>
            <p:cNvSpPr/>
            <p:nvPr/>
          </p:nvSpPr>
          <p:spPr>
            <a:xfrm>
              <a:off x="1473245" y="3419454"/>
              <a:ext cx="534000" cy="533700"/>
            </a:xfrm>
            <a:custGeom>
              <a:rect b="b" l="l" r="r" t="t"/>
              <a:pathLst>
                <a:path extrusionOk="0" h="120000" w="120000">
                  <a:moveTo>
                    <a:pt x="66474" y="13229"/>
                  </a:moveTo>
                  <a:lnTo>
                    <a:pt x="67478" y="13263"/>
                  </a:lnTo>
                  <a:lnTo>
                    <a:pt x="68550" y="13334"/>
                  </a:lnTo>
                  <a:lnTo>
                    <a:pt x="69693" y="13403"/>
                  </a:lnTo>
                  <a:lnTo>
                    <a:pt x="70869" y="13541"/>
                  </a:lnTo>
                  <a:lnTo>
                    <a:pt x="72082" y="13679"/>
                  </a:lnTo>
                  <a:lnTo>
                    <a:pt x="73327" y="13888"/>
                  </a:lnTo>
                  <a:lnTo>
                    <a:pt x="74608" y="14130"/>
                  </a:lnTo>
                  <a:lnTo>
                    <a:pt x="75925" y="14406"/>
                  </a:lnTo>
                  <a:lnTo>
                    <a:pt x="77240" y="14753"/>
                  </a:lnTo>
                  <a:lnTo>
                    <a:pt x="78557" y="15167"/>
                  </a:lnTo>
                  <a:lnTo>
                    <a:pt x="79907" y="15619"/>
                  </a:lnTo>
                  <a:lnTo>
                    <a:pt x="81221" y="16137"/>
                  </a:lnTo>
                  <a:lnTo>
                    <a:pt x="82538" y="16727"/>
                  </a:lnTo>
                  <a:lnTo>
                    <a:pt x="83853" y="17386"/>
                  </a:lnTo>
                  <a:lnTo>
                    <a:pt x="85134" y="18111"/>
                  </a:lnTo>
                  <a:lnTo>
                    <a:pt x="85792" y="18494"/>
                  </a:lnTo>
                  <a:lnTo>
                    <a:pt x="86415" y="18907"/>
                  </a:lnTo>
                  <a:lnTo>
                    <a:pt x="87004" y="19323"/>
                  </a:lnTo>
                  <a:lnTo>
                    <a:pt x="87627" y="19808"/>
                  </a:lnTo>
                  <a:lnTo>
                    <a:pt x="88214" y="20260"/>
                  </a:lnTo>
                  <a:lnTo>
                    <a:pt x="88804" y="20779"/>
                  </a:lnTo>
                  <a:lnTo>
                    <a:pt x="89393" y="21297"/>
                  </a:lnTo>
                  <a:lnTo>
                    <a:pt x="89947" y="21818"/>
                  </a:lnTo>
                  <a:lnTo>
                    <a:pt x="90501" y="22407"/>
                  </a:lnTo>
                  <a:lnTo>
                    <a:pt x="91019" y="22995"/>
                  </a:lnTo>
                  <a:lnTo>
                    <a:pt x="91540" y="23618"/>
                  </a:lnTo>
                  <a:lnTo>
                    <a:pt x="92025" y="24241"/>
                  </a:lnTo>
                  <a:lnTo>
                    <a:pt x="92543" y="24899"/>
                  </a:lnTo>
                  <a:lnTo>
                    <a:pt x="92992" y="25591"/>
                  </a:lnTo>
                  <a:lnTo>
                    <a:pt x="93444" y="26319"/>
                  </a:lnTo>
                  <a:lnTo>
                    <a:pt x="93857" y="27046"/>
                  </a:lnTo>
                  <a:lnTo>
                    <a:pt x="94273" y="27810"/>
                  </a:lnTo>
                  <a:lnTo>
                    <a:pt x="94689" y="28606"/>
                  </a:lnTo>
                  <a:lnTo>
                    <a:pt x="95036" y="29436"/>
                  </a:lnTo>
                  <a:lnTo>
                    <a:pt x="95381" y="30268"/>
                  </a:lnTo>
                  <a:lnTo>
                    <a:pt x="95728" y="31167"/>
                  </a:lnTo>
                  <a:lnTo>
                    <a:pt x="96004" y="32068"/>
                  </a:lnTo>
                  <a:lnTo>
                    <a:pt x="96282" y="33003"/>
                  </a:lnTo>
                  <a:lnTo>
                    <a:pt x="96524" y="33973"/>
                  </a:lnTo>
                  <a:lnTo>
                    <a:pt x="96767" y="34978"/>
                  </a:lnTo>
                  <a:lnTo>
                    <a:pt x="96940" y="36018"/>
                  </a:lnTo>
                  <a:lnTo>
                    <a:pt x="97114" y="37054"/>
                  </a:lnTo>
                  <a:lnTo>
                    <a:pt x="97252" y="38165"/>
                  </a:lnTo>
                  <a:lnTo>
                    <a:pt x="97356" y="39273"/>
                  </a:lnTo>
                  <a:lnTo>
                    <a:pt x="97458" y="40450"/>
                  </a:lnTo>
                  <a:lnTo>
                    <a:pt x="97494" y="41627"/>
                  </a:lnTo>
                  <a:lnTo>
                    <a:pt x="97527" y="42873"/>
                  </a:lnTo>
                  <a:lnTo>
                    <a:pt x="97563" y="47756"/>
                  </a:lnTo>
                  <a:lnTo>
                    <a:pt x="97632" y="53125"/>
                  </a:lnTo>
                  <a:lnTo>
                    <a:pt x="97737" y="58770"/>
                  </a:lnTo>
                  <a:lnTo>
                    <a:pt x="97737" y="61645"/>
                  </a:lnTo>
                  <a:lnTo>
                    <a:pt x="97737" y="64448"/>
                  </a:lnTo>
                  <a:lnTo>
                    <a:pt x="97668" y="67254"/>
                  </a:lnTo>
                  <a:lnTo>
                    <a:pt x="97596" y="69955"/>
                  </a:lnTo>
                  <a:lnTo>
                    <a:pt x="97458" y="72518"/>
                  </a:lnTo>
                  <a:lnTo>
                    <a:pt x="97252" y="74977"/>
                  </a:lnTo>
                  <a:lnTo>
                    <a:pt x="97147" y="76121"/>
                  </a:lnTo>
                  <a:lnTo>
                    <a:pt x="97009" y="77262"/>
                  </a:lnTo>
                  <a:lnTo>
                    <a:pt x="96836" y="78301"/>
                  </a:lnTo>
                  <a:lnTo>
                    <a:pt x="96662" y="79307"/>
                  </a:lnTo>
                  <a:lnTo>
                    <a:pt x="96489" y="80277"/>
                  </a:lnTo>
                  <a:lnTo>
                    <a:pt x="96282" y="81176"/>
                  </a:lnTo>
                  <a:lnTo>
                    <a:pt x="96039" y="82008"/>
                  </a:lnTo>
                  <a:lnTo>
                    <a:pt x="95764" y="82769"/>
                  </a:lnTo>
                  <a:lnTo>
                    <a:pt x="95210" y="84155"/>
                  </a:lnTo>
                  <a:lnTo>
                    <a:pt x="94620" y="85539"/>
                  </a:lnTo>
                  <a:lnTo>
                    <a:pt x="93998" y="86820"/>
                  </a:lnTo>
                  <a:lnTo>
                    <a:pt x="93339" y="88033"/>
                  </a:lnTo>
                  <a:lnTo>
                    <a:pt x="92681" y="89210"/>
                  </a:lnTo>
                  <a:lnTo>
                    <a:pt x="91989" y="90354"/>
                  </a:lnTo>
                  <a:lnTo>
                    <a:pt x="91262" y="91393"/>
                  </a:lnTo>
                  <a:lnTo>
                    <a:pt x="90534" y="92396"/>
                  </a:lnTo>
                  <a:lnTo>
                    <a:pt x="89807" y="93366"/>
                  </a:lnTo>
                  <a:lnTo>
                    <a:pt x="89046" y="94268"/>
                  </a:lnTo>
                  <a:lnTo>
                    <a:pt x="88250" y="95133"/>
                  </a:lnTo>
                  <a:lnTo>
                    <a:pt x="87489" y="95930"/>
                  </a:lnTo>
                  <a:lnTo>
                    <a:pt x="86693" y="96690"/>
                  </a:lnTo>
                  <a:lnTo>
                    <a:pt x="85930" y="97418"/>
                  </a:lnTo>
                  <a:lnTo>
                    <a:pt x="85134" y="98077"/>
                  </a:lnTo>
                  <a:lnTo>
                    <a:pt x="84338" y="98735"/>
                  </a:lnTo>
                  <a:lnTo>
                    <a:pt x="83577" y="99323"/>
                  </a:lnTo>
                  <a:lnTo>
                    <a:pt x="82814" y="99877"/>
                  </a:lnTo>
                  <a:lnTo>
                    <a:pt x="82053" y="100397"/>
                  </a:lnTo>
                  <a:lnTo>
                    <a:pt x="81290" y="100882"/>
                  </a:lnTo>
                  <a:lnTo>
                    <a:pt x="79838" y="101748"/>
                  </a:lnTo>
                  <a:lnTo>
                    <a:pt x="78452" y="102476"/>
                  </a:lnTo>
                  <a:lnTo>
                    <a:pt x="77171" y="103098"/>
                  </a:lnTo>
                  <a:lnTo>
                    <a:pt x="76030" y="103653"/>
                  </a:lnTo>
                  <a:lnTo>
                    <a:pt x="74124" y="104449"/>
                  </a:lnTo>
                  <a:lnTo>
                    <a:pt x="72845" y="104967"/>
                  </a:lnTo>
                  <a:lnTo>
                    <a:pt x="71528" y="105419"/>
                  </a:lnTo>
                  <a:lnTo>
                    <a:pt x="70213" y="105800"/>
                  </a:lnTo>
                  <a:lnTo>
                    <a:pt x="68897" y="106111"/>
                  </a:lnTo>
                  <a:lnTo>
                    <a:pt x="67582" y="106354"/>
                  </a:lnTo>
                  <a:lnTo>
                    <a:pt x="66301" y="106596"/>
                  </a:lnTo>
                  <a:lnTo>
                    <a:pt x="65020" y="106770"/>
                  </a:lnTo>
                  <a:lnTo>
                    <a:pt x="63774" y="106908"/>
                  </a:lnTo>
                  <a:lnTo>
                    <a:pt x="62562" y="106977"/>
                  </a:lnTo>
                  <a:lnTo>
                    <a:pt x="61419" y="107046"/>
                  </a:lnTo>
                  <a:lnTo>
                    <a:pt x="60311" y="107115"/>
                  </a:lnTo>
                  <a:lnTo>
                    <a:pt x="57333" y="107115"/>
                  </a:lnTo>
                  <a:lnTo>
                    <a:pt x="55776" y="107081"/>
                  </a:lnTo>
                  <a:lnTo>
                    <a:pt x="54461" y="107012"/>
                  </a:lnTo>
                  <a:lnTo>
                    <a:pt x="53144" y="106908"/>
                  </a:lnTo>
                  <a:lnTo>
                    <a:pt x="51758" y="106770"/>
                  </a:lnTo>
                  <a:lnTo>
                    <a:pt x="50375" y="106560"/>
                  </a:lnTo>
                  <a:lnTo>
                    <a:pt x="48989" y="106285"/>
                  </a:lnTo>
                  <a:lnTo>
                    <a:pt x="47570" y="106006"/>
                  </a:lnTo>
                  <a:lnTo>
                    <a:pt x="46187" y="105662"/>
                  </a:lnTo>
                  <a:lnTo>
                    <a:pt x="44765" y="105246"/>
                  </a:lnTo>
                  <a:lnTo>
                    <a:pt x="43346" y="104794"/>
                  </a:lnTo>
                  <a:lnTo>
                    <a:pt x="41963" y="104311"/>
                  </a:lnTo>
                  <a:lnTo>
                    <a:pt x="40577" y="103790"/>
                  </a:lnTo>
                  <a:lnTo>
                    <a:pt x="39191" y="103201"/>
                  </a:lnTo>
                  <a:lnTo>
                    <a:pt x="37841" y="102578"/>
                  </a:lnTo>
                  <a:lnTo>
                    <a:pt x="36527" y="101922"/>
                  </a:lnTo>
                  <a:lnTo>
                    <a:pt x="35246" y="101194"/>
                  </a:lnTo>
                  <a:lnTo>
                    <a:pt x="34000" y="100431"/>
                  </a:lnTo>
                  <a:lnTo>
                    <a:pt x="32788" y="99634"/>
                  </a:lnTo>
                  <a:lnTo>
                    <a:pt x="31611" y="98769"/>
                  </a:lnTo>
                  <a:lnTo>
                    <a:pt x="30503" y="97867"/>
                  </a:lnTo>
                  <a:lnTo>
                    <a:pt x="29429" y="96933"/>
                  </a:lnTo>
                  <a:lnTo>
                    <a:pt x="28426" y="95963"/>
                  </a:lnTo>
                  <a:lnTo>
                    <a:pt x="27489" y="94924"/>
                  </a:lnTo>
                  <a:lnTo>
                    <a:pt x="26591" y="93887"/>
                  </a:lnTo>
                  <a:lnTo>
                    <a:pt x="26211" y="93331"/>
                  </a:lnTo>
                  <a:lnTo>
                    <a:pt x="25795" y="92777"/>
                  </a:lnTo>
                  <a:lnTo>
                    <a:pt x="25414" y="92189"/>
                  </a:lnTo>
                  <a:lnTo>
                    <a:pt x="25067" y="91635"/>
                  </a:lnTo>
                  <a:lnTo>
                    <a:pt x="24756" y="91046"/>
                  </a:lnTo>
                  <a:lnTo>
                    <a:pt x="24444" y="90423"/>
                  </a:lnTo>
                  <a:lnTo>
                    <a:pt x="24133" y="89833"/>
                  </a:lnTo>
                  <a:lnTo>
                    <a:pt x="23891" y="89210"/>
                  </a:lnTo>
                  <a:lnTo>
                    <a:pt x="23648" y="88554"/>
                  </a:lnTo>
                  <a:lnTo>
                    <a:pt x="23406" y="87928"/>
                  </a:lnTo>
                  <a:lnTo>
                    <a:pt x="23232" y="87272"/>
                  </a:lnTo>
                  <a:lnTo>
                    <a:pt x="23059" y="86614"/>
                  </a:lnTo>
                  <a:lnTo>
                    <a:pt x="22885" y="85922"/>
                  </a:lnTo>
                  <a:lnTo>
                    <a:pt x="22783" y="85263"/>
                  </a:lnTo>
                  <a:lnTo>
                    <a:pt x="22678" y="84571"/>
                  </a:lnTo>
                  <a:lnTo>
                    <a:pt x="22609" y="83844"/>
                  </a:lnTo>
                  <a:lnTo>
                    <a:pt x="22574" y="83149"/>
                  </a:lnTo>
                  <a:lnTo>
                    <a:pt x="22541" y="82424"/>
                  </a:lnTo>
                  <a:lnTo>
                    <a:pt x="22574" y="80900"/>
                  </a:lnTo>
                  <a:lnTo>
                    <a:pt x="22643" y="80068"/>
                  </a:lnTo>
                  <a:lnTo>
                    <a:pt x="22712" y="79238"/>
                  </a:lnTo>
                  <a:lnTo>
                    <a:pt x="22816" y="78337"/>
                  </a:lnTo>
                  <a:lnTo>
                    <a:pt x="22954" y="77435"/>
                  </a:lnTo>
                  <a:lnTo>
                    <a:pt x="23163" y="76501"/>
                  </a:lnTo>
                  <a:lnTo>
                    <a:pt x="23370" y="75567"/>
                  </a:lnTo>
                  <a:lnTo>
                    <a:pt x="23681" y="74596"/>
                  </a:lnTo>
                  <a:lnTo>
                    <a:pt x="24028" y="73626"/>
                  </a:lnTo>
                  <a:lnTo>
                    <a:pt x="24409" y="72656"/>
                  </a:lnTo>
                  <a:lnTo>
                    <a:pt x="24894" y="71686"/>
                  </a:lnTo>
                  <a:lnTo>
                    <a:pt x="25414" y="70683"/>
                  </a:lnTo>
                  <a:lnTo>
                    <a:pt x="26037" y="69713"/>
                  </a:lnTo>
                  <a:lnTo>
                    <a:pt x="26729" y="68709"/>
                  </a:lnTo>
                  <a:lnTo>
                    <a:pt x="27525" y="67739"/>
                  </a:lnTo>
                  <a:lnTo>
                    <a:pt x="28390" y="66805"/>
                  </a:lnTo>
                  <a:lnTo>
                    <a:pt x="29360" y="65870"/>
                  </a:lnTo>
                  <a:lnTo>
                    <a:pt x="30399" y="64933"/>
                  </a:lnTo>
                  <a:lnTo>
                    <a:pt x="30986" y="64484"/>
                  </a:lnTo>
                  <a:lnTo>
                    <a:pt x="31575" y="64035"/>
                  </a:lnTo>
                  <a:lnTo>
                    <a:pt x="32198" y="63583"/>
                  </a:lnTo>
                  <a:lnTo>
                    <a:pt x="32857" y="63167"/>
                  </a:lnTo>
                  <a:lnTo>
                    <a:pt x="33515" y="62717"/>
                  </a:lnTo>
                  <a:lnTo>
                    <a:pt x="34242" y="62301"/>
                  </a:lnTo>
                  <a:lnTo>
                    <a:pt x="34967" y="61921"/>
                  </a:lnTo>
                  <a:lnTo>
                    <a:pt x="35730" y="61505"/>
                  </a:lnTo>
                  <a:lnTo>
                    <a:pt x="36527" y="61124"/>
                  </a:lnTo>
                  <a:lnTo>
                    <a:pt x="37356" y="60708"/>
                  </a:lnTo>
                  <a:lnTo>
                    <a:pt x="38224" y="60363"/>
                  </a:lnTo>
                  <a:lnTo>
                    <a:pt x="39122" y="59980"/>
                  </a:lnTo>
                  <a:lnTo>
                    <a:pt x="40059" y="59636"/>
                  </a:lnTo>
                  <a:lnTo>
                    <a:pt x="41026" y="59289"/>
                  </a:lnTo>
                  <a:lnTo>
                    <a:pt x="41996" y="58977"/>
                  </a:lnTo>
                  <a:lnTo>
                    <a:pt x="43035" y="58630"/>
                  </a:lnTo>
                  <a:lnTo>
                    <a:pt x="44109" y="58318"/>
                  </a:lnTo>
                  <a:lnTo>
                    <a:pt x="45217" y="58043"/>
                  </a:lnTo>
                  <a:lnTo>
                    <a:pt x="46358" y="57764"/>
                  </a:lnTo>
                  <a:lnTo>
                    <a:pt x="47537" y="57489"/>
                  </a:lnTo>
                  <a:lnTo>
                    <a:pt x="48747" y="57246"/>
                  </a:lnTo>
                  <a:lnTo>
                    <a:pt x="49995" y="57004"/>
                  </a:lnTo>
                  <a:lnTo>
                    <a:pt x="51276" y="56761"/>
                  </a:lnTo>
                  <a:lnTo>
                    <a:pt x="52626" y="56554"/>
                  </a:lnTo>
                  <a:lnTo>
                    <a:pt x="53976" y="56381"/>
                  </a:lnTo>
                  <a:lnTo>
                    <a:pt x="55395" y="56207"/>
                  </a:lnTo>
                  <a:lnTo>
                    <a:pt x="62907" y="55341"/>
                  </a:lnTo>
                  <a:lnTo>
                    <a:pt x="68932" y="54647"/>
                  </a:lnTo>
                  <a:lnTo>
                    <a:pt x="73674" y="54093"/>
                  </a:lnTo>
                  <a:lnTo>
                    <a:pt x="75647" y="53851"/>
                  </a:lnTo>
                  <a:lnTo>
                    <a:pt x="77380" y="53611"/>
                  </a:lnTo>
                  <a:lnTo>
                    <a:pt x="78868" y="53368"/>
                  </a:lnTo>
                  <a:lnTo>
                    <a:pt x="80183" y="53125"/>
                  </a:lnTo>
                  <a:lnTo>
                    <a:pt x="81290" y="52847"/>
                  </a:lnTo>
                  <a:lnTo>
                    <a:pt x="82260" y="52571"/>
                  </a:lnTo>
                  <a:lnTo>
                    <a:pt x="83125" y="52224"/>
                  </a:lnTo>
                  <a:lnTo>
                    <a:pt x="83888" y="51877"/>
                  </a:lnTo>
                  <a:lnTo>
                    <a:pt x="84544" y="51461"/>
                  </a:lnTo>
                  <a:lnTo>
                    <a:pt x="85203" y="51012"/>
                  </a:lnTo>
                  <a:lnTo>
                    <a:pt x="85514" y="50700"/>
                  </a:lnTo>
                  <a:lnTo>
                    <a:pt x="85861" y="50353"/>
                  </a:lnTo>
                  <a:lnTo>
                    <a:pt x="86208" y="50008"/>
                  </a:lnTo>
                  <a:lnTo>
                    <a:pt x="86520" y="49592"/>
                  </a:lnTo>
                  <a:lnTo>
                    <a:pt x="86831" y="49176"/>
                  </a:lnTo>
                  <a:lnTo>
                    <a:pt x="87142" y="48727"/>
                  </a:lnTo>
                  <a:lnTo>
                    <a:pt x="87418" y="48206"/>
                  </a:lnTo>
                  <a:lnTo>
                    <a:pt x="87696" y="47688"/>
                  </a:lnTo>
                  <a:lnTo>
                    <a:pt x="87939" y="47134"/>
                  </a:lnTo>
                  <a:lnTo>
                    <a:pt x="88145" y="46544"/>
                  </a:lnTo>
                  <a:lnTo>
                    <a:pt x="88319" y="45921"/>
                  </a:lnTo>
                  <a:lnTo>
                    <a:pt x="88492" y="45262"/>
                  </a:lnTo>
                  <a:lnTo>
                    <a:pt x="88630" y="44606"/>
                  </a:lnTo>
                  <a:lnTo>
                    <a:pt x="88735" y="43878"/>
                  </a:lnTo>
                  <a:lnTo>
                    <a:pt x="88768" y="43151"/>
                  </a:lnTo>
                  <a:lnTo>
                    <a:pt x="88804" y="42388"/>
                  </a:lnTo>
                  <a:lnTo>
                    <a:pt x="88768" y="41384"/>
                  </a:lnTo>
                  <a:lnTo>
                    <a:pt x="88735" y="40414"/>
                  </a:lnTo>
                  <a:lnTo>
                    <a:pt x="88666" y="39444"/>
                  </a:lnTo>
                  <a:lnTo>
                    <a:pt x="88561" y="38545"/>
                  </a:lnTo>
                  <a:lnTo>
                    <a:pt x="88424" y="37680"/>
                  </a:lnTo>
                  <a:lnTo>
                    <a:pt x="88250" y="36847"/>
                  </a:lnTo>
                  <a:lnTo>
                    <a:pt x="88043" y="36051"/>
                  </a:lnTo>
                  <a:lnTo>
                    <a:pt x="87801" y="35290"/>
                  </a:lnTo>
                  <a:lnTo>
                    <a:pt x="87558" y="34562"/>
                  </a:lnTo>
                  <a:lnTo>
                    <a:pt x="87280" y="33835"/>
                  </a:lnTo>
                  <a:lnTo>
                    <a:pt x="86969" y="33176"/>
                  </a:lnTo>
                  <a:lnTo>
                    <a:pt x="86622" y="32518"/>
                  </a:lnTo>
                  <a:lnTo>
                    <a:pt x="86277" y="31861"/>
                  </a:lnTo>
                  <a:lnTo>
                    <a:pt x="85897" y="31272"/>
                  </a:lnTo>
                  <a:lnTo>
                    <a:pt x="85481" y="30684"/>
                  </a:lnTo>
                  <a:lnTo>
                    <a:pt x="85029" y="30130"/>
                  </a:lnTo>
                  <a:lnTo>
                    <a:pt x="84616" y="29610"/>
                  </a:lnTo>
                  <a:lnTo>
                    <a:pt x="84200" y="29160"/>
                  </a:lnTo>
                  <a:lnTo>
                    <a:pt x="83750" y="28708"/>
                  </a:lnTo>
                  <a:lnTo>
                    <a:pt x="83265" y="28259"/>
                  </a:lnTo>
                  <a:lnTo>
                    <a:pt x="82781" y="27843"/>
                  </a:lnTo>
                  <a:lnTo>
                    <a:pt x="82260" y="27462"/>
                  </a:lnTo>
                  <a:lnTo>
                    <a:pt x="81742" y="27082"/>
                  </a:lnTo>
                  <a:lnTo>
                    <a:pt x="81188" y="26735"/>
                  </a:lnTo>
                  <a:lnTo>
                    <a:pt x="80634" y="26423"/>
                  </a:lnTo>
                  <a:lnTo>
                    <a:pt x="80080" y="26112"/>
                  </a:lnTo>
                  <a:lnTo>
                    <a:pt x="79455" y="25800"/>
                  </a:lnTo>
                  <a:lnTo>
                    <a:pt x="78868" y="25522"/>
                  </a:lnTo>
                  <a:lnTo>
                    <a:pt x="78245" y="25246"/>
                  </a:lnTo>
                  <a:lnTo>
                    <a:pt x="77623" y="25004"/>
                  </a:lnTo>
                  <a:lnTo>
                    <a:pt x="76306" y="24588"/>
                  </a:lnTo>
                  <a:lnTo>
                    <a:pt x="74920" y="24207"/>
                  </a:lnTo>
                  <a:lnTo>
                    <a:pt x="73501" y="23860"/>
                  </a:lnTo>
                  <a:lnTo>
                    <a:pt x="72013" y="23618"/>
                  </a:lnTo>
                  <a:lnTo>
                    <a:pt x="70525" y="23411"/>
                  </a:lnTo>
                  <a:lnTo>
                    <a:pt x="68966" y="23237"/>
                  </a:lnTo>
                  <a:lnTo>
                    <a:pt x="67373" y="23133"/>
                  </a:lnTo>
                  <a:lnTo>
                    <a:pt x="65711" y="23064"/>
                  </a:lnTo>
                  <a:lnTo>
                    <a:pt x="64050" y="23064"/>
                  </a:lnTo>
                  <a:lnTo>
                    <a:pt x="62319" y="23099"/>
                  </a:lnTo>
                  <a:lnTo>
                    <a:pt x="60622" y="23168"/>
                  </a:lnTo>
                  <a:lnTo>
                    <a:pt x="59030" y="23306"/>
                  </a:lnTo>
                  <a:lnTo>
                    <a:pt x="57506" y="23480"/>
                  </a:lnTo>
                  <a:lnTo>
                    <a:pt x="56054" y="23722"/>
                  </a:lnTo>
                  <a:lnTo>
                    <a:pt x="54668" y="24000"/>
                  </a:lnTo>
                  <a:lnTo>
                    <a:pt x="53351" y="24312"/>
                  </a:lnTo>
                  <a:lnTo>
                    <a:pt x="52106" y="24657"/>
                  </a:lnTo>
                  <a:lnTo>
                    <a:pt x="50929" y="25073"/>
                  </a:lnTo>
                  <a:lnTo>
                    <a:pt x="49821" y="25522"/>
                  </a:lnTo>
                  <a:lnTo>
                    <a:pt x="48782" y="26007"/>
                  </a:lnTo>
                  <a:lnTo>
                    <a:pt x="47779" y="26528"/>
                  </a:lnTo>
                  <a:lnTo>
                    <a:pt x="46843" y="27082"/>
                  </a:lnTo>
                  <a:lnTo>
                    <a:pt x="45978" y="27669"/>
                  </a:lnTo>
                  <a:lnTo>
                    <a:pt x="45148" y="28295"/>
                  </a:lnTo>
                  <a:lnTo>
                    <a:pt x="44385" y="28951"/>
                  </a:lnTo>
                  <a:lnTo>
                    <a:pt x="43658" y="29610"/>
                  </a:lnTo>
                  <a:lnTo>
                    <a:pt x="43002" y="30337"/>
                  </a:lnTo>
                  <a:lnTo>
                    <a:pt x="42376" y="31065"/>
                  </a:lnTo>
                  <a:lnTo>
                    <a:pt x="41789" y="31826"/>
                  </a:lnTo>
                  <a:lnTo>
                    <a:pt x="41236" y="32589"/>
                  </a:lnTo>
                  <a:lnTo>
                    <a:pt x="40751" y="33385"/>
                  </a:lnTo>
                  <a:lnTo>
                    <a:pt x="40266" y="34215"/>
                  </a:lnTo>
                  <a:lnTo>
                    <a:pt x="39850" y="35047"/>
                  </a:lnTo>
                  <a:lnTo>
                    <a:pt x="39469" y="35877"/>
                  </a:lnTo>
                  <a:lnTo>
                    <a:pt x="39122" y="36743"/>
                  </a:lnTo>
                  <a:lnTo>
                    <a:pt x="38778" y="37611"/>
                  </a:lnTo>
                  <a:lnTo>
                    <a:pt x="38466" y="38509"/>
                  </a:lnTo>
                  <a:lnTo>
                    <a:pt x="38224" y="39411"/>
                  </a:lnTo>
                  <a:lnTo>
                    <a:pt x="37946" y="40312"/>
                  </a:lnTo>
                  <a:lnTo>
                    <a:pt x="37739" y="41211"/>
                  </a:lnTo>
                  <a:lnTo>
                    <a:pt x="37530" y="42112"/>
                  </a:lnTo>
                  <a:lnTo>
                    <a:pt x="37392" y="42630"/>
                  </a:lnTo>
                  <a:lnTo>
                    <a:pt x="37254" y="43115"/>
                  </a:lnTo>
                  <a:lnTo>
                    <a:pt x="37045" y="43531"/>
                  </a:lnTo>
                  <a:lnTo>
                    <a:pt x="36838" y="43947"/>
                  </a:lnTo>
                  <a:lnTo>
                    <a:pt x="36596" y="44328"/>
                  </a:lnTo>
                  <a:lnTo>
                    <a:pt x="36353" y="44675"/>
                  </a:lnTo>
                  <a:lnTo>
                    <a:pt x="36042" y="44951"/>
                  </a:lnTo>
                  <a:lnTo>
                    <a:pt x="35730" y="45229"/>
                  </a:lnTo>
                  <a:lnTo>
                    <a:pt x="35383" y="45471"/>
                  </a:lnTo>
                  <a:lnTo>
                    <a:pt x="35039" y="45678"/>
                  </a:lnTo>
                  <a:lnTo>
                    <a:pt x="34656" y="45852"/>
                  </a:lnTo>
                  <a:lnTo>
                    <a:pt x="34242" y="45957"/>
                  </a:lnTo>
                  <a:lnTo>
                    <a:pt x="33826" y="46059"/>
                  </a:lnTo>
                  <a:lnTo>
                    <a:pt x="33375" y="46128"/>
                  </a:lnTo>
                  <a:lnTo>
                    <a:pt x="32407" y="46128"/>
                  </a:lnTo>
                  <a:lnTo>
                    <a:pt x="31956" y="46094"/>
                  </a:lnTo>
                  <a:lnTo>
                    <a:pt x="31507" y="46025"/>
                  </a:lnTo>
                  <a:lnTo>
                    <a:pt x="31091" y="45957"/>
                  </a:lnTo>
                  <a:lnTo>
                    <a:pt x="30710" y="45852"/>
                  </a:lnTo>
                  <a:lnTo>
                    <a:pt x="30330" y="45714"/>
                  </a:lnTo>
                  <a:lnTo>
                    <a:pt x="29983" y="45574"/>
                  </a:lnTo>
                  <a:lnTo>
                    <a:pt x="29671" y="45436"/>
                  </a:lnTo>
                  <a:lnTo>
                    <a:pt x="29396" y="45262"/>
                  </a:lnTo>
                  <a:lnTo>
                    <a:pt x="28875" y="44917"/>
                  </a:lnTo>
                  <a:lnTo>
                    <a:pt x="28426" y="44537"/>
                  </a:lnTo>
                  <a:lnTo>
                    <a:pt x="28079" y="44121"/>
                  </a:lnTo>
                  <a:lnTo>
                    <a:pt x="27768" y="43705"/>
                  </a:lnTo>
                  <a:lnTo>
                    <a:pt x="27525" y="43324"/>
                  </a:lnTo>
                  <a:lnTo>
                    <a:pt x="27352" y="42908"/>
                  </a:lnTo>
                  <a:lnTo>
                    <a:pt x="27214" y="42561"/>
                  </a:lnTo>
                  <a:lnTo>
                    <a:pt x="27109" y="42216"/>
                  </a:lnTo>
                  <a:lnTo>
                    <a:pt x="27040" y="41731"/>
                  </a:lnTo>
                  <a:lnTo>
                    <a:pt x="27007" y="41558"/>
                  </a:lnTo>
                  <a:lnTo>
                    <a:pt x="27145" y="40276"/>
                  </a:lnTo>
                  <a:lnTo>
                    <a:pt x="27283" y="39515"/>
                  </a:lnTo>
                  <a:lnTo>
                    <a:pt x="27420" y="38683"/>
                  </a:lnTo>
                  <a:lnTo>
                    <a:pt x="27594" y="37749"/>
                  </a:lnTo>
                  <a:lnTo>
                    <a:pt x="27803" y="36778"/>
                  </a:lnTo>
                  <a:lnTo>
                    <a:pt x="28079" y="35739"/>
                  </a:lnTo>
                  <a:lnTo>
                    <a:pt x="28390" y="34667"/>
                  </a:lnTo>
                  <a:lnTo>
                    <a:pt x="28771" y="33557"/>
                  </a:lnTo>
                  <a:lnTo>
                    <a:pt x="29222" y="32415"/>
                  </a:lnTo>
                  <a:lnTo>
                    <a:pt x="29707" y="31238"/>
                  </a:lnTo>
                  <a:lnTo>
                    <a:pt x="30294" y="30026"/>
                  </a:lnTo>
                  <a:lnTo>
                    <a:pt x="30953" y="28813"/>
                  </a:lnTo>
                  <a:lnTo>
                    <a:pt x="31713" y="27600"/>
                  </a:lnTo>
                  <a:lnTo>
                    <a:pt x="32545" y="26423"/>
                  </a:lnTo>
                  <a:lnTo>
                    <a:pt x="32995" y="25800"/>
                  </a:lnTo>
                  <a:lnTo>
                    <a:pt x="33479" y="25211"/>
                  </a:lnTo>
                  <a:lnTo>
                    <a:pt x="33964" y="24623"/>
                  </a:lnTo>
                  <a:lnTo>
                    <a:pt x="34485" y="24034"/>
                  </a:lnTo>
                  <a:lnTo>
                    <a:pt x="35039" y="23444"/>
                  </a:lnTo>
                  <a:lnTo>
                    <a:pt x="35626" y="22857"/>
                  </a:lnTo>
                  <a:lnTo>
                    <a:pt x="36249" y="22303"/>
                  </a:lnTo>
                  <a:lnTo>
                    <a:pt x="36874" y="21749"/>
                  </a:lnTo>
                  <a:lnTo>
                    <a:pt x="37530" y="21195"/>
                  </a:lnTo>
                  <a:lnTo>
                    <a:pt x="38224" y="20641"/>
                  </a:lnTo>
                  <a:lnTo>
                    <a:pt x="38949" y="20120"/>
                  </a:lnTo>
                  <a:lnTo>
                    <a:pt x="39712" y="19602"/>
                  </a:lnTo>
                  <a:lnTo>
                    <a:pt x="40508" y="19117"/>
                  </a:lnTo>
                  <a:lnTo>
                    <a:pt x="41338" y="18632"/>
                  </a:lnTo>
                  <a:lnTo>
                    <a:pt x="42170" y="18146"/>
                  </a:lnTo>
                  <a:lnTo>
                    <a:pt x="43071" y="17697"/>
                  </a:lnTo>
                  <a:lnTo>
                    <a:pt x="44005" y="17245"/>
                  </a:lnTo>
                  <a:lnTo>
                    <a:pt x="44939" y="16832"/>
                  </a:lnTo>
                  <a:lnTo>
                    <a:pt x="45944" y="16415"/>
                  </a:lnTo>
                  <a:lnTo>
                    <a:pt x="46983" y="16035"/>
                  </a:lnTo>
                  <a:lnTo>
                    <a:pt x="48019" y="15688"/>
                  </a:lnTo>
                  <a:lnTo>
                    <a:pt x="49130" y="15341"/>
                  </a:lnTo>
                  <a:lnTo>
                    <a:pt x="50270" y="15029"/>
                  </a:lnTo>
                  <a:lnTo>
                    <a:pt x="51447" y="14718"/>
                  </a:lnTo>
                  <a:lnTo>
                    <a:pt x="52659" y="14442"/>
                  </a:lnTo>
                  <a:lnTo>
                    <a:pt x="53941" y="14199"/>
                  </a:lnTo>
                  <a:lnTo>
                    <a:pt x="55222" y="13990"/>
                  </a:lnTo>
                  <a:lnTo>
                    <a:pt x="56572" y="13783"/>
                  </a:lnTo>
                  <a:lnTo>
                    <a:pt x="57958" y="13610"/>
                  </a:lnTo>
                  <a:lnTo>
                    <a:pt x="59377" y="13472"/>
                  </a:lnTo>
                  <a:lnTo>
                    <a:pt x="60865" y="13367"/>
                  </a:lnTo>
                  <a:lnTo>
                    <a:pt x="62388" y="13298"/>
                  </a:lnTo>
                  <a:lnTo>
                    <a:pt x="63945" y="13229"/>
                  </a:lnTo>
                  <a:close/>
                  <a:moveTo>
                    <a:pt x="58443" y="0"/>
                  </a:moveTo>
                  <a:lnTo>
                    <a:pt x="56919" y="68"/>
                  </a:lnTo>
                  <a:lnTo>
                    <a:pt x="55360" y="173"/>
                  </a:lnTo>
                  <a:lnTo>
                    <a:pt x="53872" y="278"/>
                  </a:lnTo>
                  <a:lnTo>
                    <a:pt x="52348" y="449"/>
                  </a:lnTo>
                  <a:lnTo>
                    <a:pt x="50860" y="658"/>
                  </a:lnTo>
                  <a:lnTo>
                    <a:pt x="49370" y="934"/>
                  </a:lnTo>
                  <a:lnTo>
                    <a:pt x="47917" y="1212"/>
                  </a:lnTo>
                  <a:lnTo>
                    <a:pt x="46427" y="1524"/>
                  </a:lnTo>
                  <a:lnTo>
                    <a:pt x="45008" y="1871"/>
                  </a:lnTo>
                  <a:lnTo>
                    <a:pt x="43555" y="2251"/>
                  </a:lnTo>
                  <a:lnTo>
                    <a:pt x="42170" y="2667"/>
                  </a:lnTo>
                  <a:lnTo>
                    <a:pt x="40751" y="3150"/>
                  </a:lnTo>
                  <a:lnTo>
                    <a:pt x="39365" y="3635"/>
                  </a:lnTo>
                  <a:lnTo>
                    <a:pt x="37981" y="4156"/>
                  </a:lnTo>
                  <a:lnTo>
                    <a:pt x="36631" y="4710"/>
                  </a:lnTo>
                  <a:lnTo>
                    <a:pt x="35314" y="5297"/>
                  </a:lnTo>
                  <a:lnTo>
                    <a:pt x="34000" y="5887"/>
                  </a:lnTo>
                  <a:lnTo>
                    <a:pt x="32683" y="6545"/>
                  </a:lnTo>
                  <a:lnTo>
                    <a:pt x="31402" y="7237"/>
                  </a:lnTo>
                  <a:lnTo>
                    <a:pt x="30121" y="7929"/>
                  </a:lnTo>
                  <a:lnTo>
                    <a:pt x="28875" y="8657"/>
                  </a:lnTo>
                  <a:lnTo>
                    <a:pt x="27663" y="9420"/>
                  </a:lnTo>
                  <a:lnTo>
                    <a:pt x="26451" y="10217"/>
                  </a:lnTo>
                  <a:lnTo>
                    <a:pt x="25274" y="11047"/>
                  </a:lnTo>
                  <a:lnTo>
                    <a:pt x="24097" y="11912"/>
                  </a:lnTo>
                  <a:lnTo>
                    <a:pt x="22954" y="12777"/>
                  </a:lnTo>
                  <a:lnTo>
                    <a:pt x="21846" y="13679"/>
                  </a:lnTo>
                  <a:lnTo>
                    <a:pt x="20739" y="14613"/>
                  </a:lnTo>
                  <a:lnTo>
                    <a:pt x="19667" y="15583"/>
                  </a:lnTo>
                  <a:lnTo>
                    <a:pt x="18592" y="16553"/>
                  </a:lnTo>
                  <a:lnTo>
                    <a:pt x="17589" y="17557"/>
                  </a:lnTo>
                  <a:lnTo>
                    <a:pt x="16584" y="18596"/>
                  </a:lnTo>
                  <a:lnTo>
                    <a:pt x="15581" y="19635"/>
                  </a:lnTo>
                  <a:lnTo>
                    <a:pt x="14647" y="20710"/>
                  </a:lnTo>
                  <a:lnTo>
                    <a:pt x="13712" y="21818"/>
                  </a:lnTo>
                  <a:lnTo>
                    <a:pt x="12811" y="22926"/>
                  </a:lnTo>
                  <a:lnTo>
                    <a:pt x="11911" y="24069"/>
                  </a:lnTo>
                  <a:lnTo>
                    <a:pt x="11081" y="25246"/>
                  </a:lnTo>
                  <a:lnTo>
                    <a:pt x="10249" y="26423"/>
                  </a:lnTo>
                  <a:lnTo>
                    <a:pt x="9453" y="27636"/>
                  </a:lnTo>
                  <a:lnTo>
                    <a:pt x="8692" y="28882"/>
                  </a:lnTo>
                  <a:lnTo>
                    <a:pt x="7965" y="30130"/>
                  </a:lnTo>
                  <a:lnTo>
                    <a:pt x="7237" y="31376"/>
                  </a:lnTo>
                  <a:lnTo>
                    <a:pt x="6579" y="32658"/>
                  </a:lnTo>
                  <a:lnTo>
                    <a:pt x="5921" y="33973"/>
                  </a:lnTo>
                  <a:lnTo>
                    <a:pt x="5298" y="35290"/>
                  </a:lnTo>
                  <a:lnTo>
                    <a:pt x="4711" y="36641"/>
                  </a:lnTo>
                  <a:lnTo>
                    <a:pt x="4157" y="37991"/>
                  </a:lnTo>
                  <a:lnTo>
                    <a:pt x="3636" y="39342"/>
                  </a:lnTo>
                  <a:lnTo>
                    <a:pt x="3151" y="40726"/>
                  </a:lnTo>
                  <a:lnTo>
                    <a:pt x="2702" y="42147"/>
                  </a:lnTo>
                  <a:lnTo>
                    <a:pt x="2286" y="43567"/>
                  </a:lnTo>
                  <a:lnTo>
                    <a:pt x="1906" y="44986"/>
                  </a:lnTo>
                  <a:lnTo>
                    <a:pt x="1526" y="46442"/>
                  </a:lnTo>
                  <a:lnTo>
                    <a:pt x="1214" y="47894"/>
                  </a:lnTo>
                  <a:lnTo>
                    <a:pt x="936" y="49350"/>
                  </a:lnTo>
                  <a:lnTo>
                    <a:pt x="694" y="50838"/>
                  </a:lnTo>
                  <a:lnTo>
                    <a:pt x="487" y="52329"/>
                  </a:lnTo>
                  <a:lnTo>
                    <a:pt x="313" y="53851"/>
                  </a:lnTo>
                  <a:lnTo>
                    <a:pt x="175" y="55375"/>
                  </a:lnTo>
                  <a:lnTo>
                    <a:pt x="71" y="56899"/>
                  </a:lnTo>
                  <a:lnTo>
                    <a:pt x="35" y="58423"/>
                  </a:lnTo>
                  <a:lnTo>
                    <a:pt x="2" y="59980"/>
                  </a:lnTo>
                  <a:lnTo>
                    <a:pt x="35" y="61540"/>
                  </a:lnTo>
                  <a:lnTo>
                    <a:pt x="71" y="63064"/>
                  </a:lnTo>
                  <a:lnTo>
                    <a:pt x="175" y="64589"/>
                  </a:lnTo>
                  <a:lnTo>
                    <a:pt x="313" y="66110"/>
                  </a:lnTo>
                  <a:lnTo>
                    <a:pt x="487" y="67634"/>
                  </a:lnTo>
                  <a:lnTo>
                    <a:pt x="694" y="69125"/>
                  </a:lnTo>
                  <a:lnTo>
                    <a:pt x="936" y="70614"/>
                  </a:lnTo>
                  <a:lnTo>
                    <a:pt x="1214" y="72069"/>
                  </a:lnTo>
                  <a:lnTo>
                    <a:pt x="1526" y="73522"/>
                  </a:lnTo>
                  <a:lnTo>
                    <a:pt x="1906" y="74977"/>
                  </a:lnTo>
                  <a:lnTo>
                    <a:pt x="2286" y="76396"/>
                  </a:lnTo>
                  <a:lnTo>
                    <a:pt x="2702" y="77816"/>
                  </a:lnTo>
                  <a:lnTo>
                    <a:pt x="3151" y="79238"/>
                  </a:lnTo>
                  <a:lnTo>
                    <a:pt x="3636" y="80622"/>
                  </a:lnTo>
                  <a:lnTo>
                    <a:pt x="4157" y="81972"/>
                  </a:lnTo>
                  <a:lnTo>
                    <a:pt x="4711" y="83358"/>
                  </a:lnTo>
                  <a:lnTo>
                    <a:pt x="5298" y="84673"/>
                  </a:lnTo>
                  <a:lnTo>
                    <a:pt x="5921" y="85991"/>
                  </a:lnTo>
                  <a:lnTo>
                    <a:pt x="6579" y="87306"/>
                  </a:lnTo>
                  <a:lnTo>
                    <a:pt x="7237" y="88587"/>
                  </a:lnTo>
                  <a:lnTo>
                    <a:pt x="7965" y="89869"/>
                  </a:lnTo>
                  <a:lnTo>
                    <a:pt x="8692" y="91115"/>
                  </a:lnTo>
                  <a:lnTo>
                    <a:pt x="9453" y="92327"/>
                  </a:lnTo>
                  <a:lnTo>
                    <a:pt x="10249" y="93540"/>
                  </a:lnTo>
                  <a:lnTo>
                    <a:pt x="11081" y="94717"/>
                  </a:lnTo>
                  <a:lnTo>
                    <a:pt x="11911" y="95894"/>
                  </a:lnTo>
                  <a:lnTo>
                    <a:pt x="12811" y="97038"/>
                  </a:lnTo>
                  <a:lnTo>
                    <a:pt x="13712" y="98146"/>
                  </a:lnTo>
                  <a:lnTo>
                    <a:pt x="14647" y="99254"/>
                  </a:lnTo>
                  <a:lnTo>
                    <a:pt x="15581" y="100328"/>
                  </a:lnTo>
                  <a:lnTo>
                    <a:pt x="16584" y="101401"/>
                  </a:lnTo>
                  <a:lnTo>
                    <a:pt x="17589" y="102404"/>
                  </a:lnTo>
                  <a:lnTo>
                    <a:pt x="18592" y="103410"/>
                  </a:lnTo>
                  <a:lnTo>
                    <a:pt x="19667" y="104413"/>
                  </a:lnTo>
                  <a:lnTo>
                    <a:pt x="20739" y="105350"/>
                  </a:lnTo>
                  <a:lnTo>
                    <a:pt x="21846" y="106285"/>
                  </a:lnTo>
                  <a:lnTo>
                    <a:pt x="22954" y="107183"/>
                  </a:lnTo>
                  <a:lnTo>
                    <a:pt x="24097" y="108085"/>
                  </a:lnTo>
                  <a:lnTo>
                    <a:pt x="25274" y="108917"/>
                  </a:lnTo>
                  <a:lnTo>
                    <a:pt x="26451" y="109747"/>
                  </a:lnTo>
                  <a:lnTo>
                    <a:pt x="27663" y="110543"/>
                  </a:lnTo>
                  <a:lnTo>
                    <a:pt x="28875" y="111306"/>
                  </a:lnTo>
                  <a:lnTo>
                    <a:pt x="30121" y="112034"/>
                  </a:lnTo>
                  <a:lnTo>
                    <a:pt x="31402" y="112759"/>
                  </a:lnTo>
                  <a:lnTo>
                    <a:pt x="32683" y="113418"/>
                  </a:lnTo>
                  <a:lnTo>
                    <a:pt x="34000" y="114077"/>
                  </a:lnTo>
                  <a:lnTo>
                    <a:pt x="35314" y="114700"/>
                  </a:lnTo>
                  <a:lnTo>
                    <a:pt x="36631" y="115289"/>
                  </a:lnTo>
                  <a:lnTo>
                    <a:pt x="37981" y="115843"/>
                  </a:lnTo>
                  <a:lnTo>
                    <a:pt x="39365" y="116362"/>
                  </a:lnTo>
                  <a:lnTo>
                    <a:pt x="40751" y="116847"/>
                  </a:lnTo>
                  <a:lnTo>
                    <a:pt x="42170" y="117296"/>
                  </a:lnTo>
                  <a:lnTo>
                    <a:pt x="43555" y="117712"/>
                  </a:lnTo>
                  <a:lnTo>
                    <a:pt x="45008" y="118093"/>
                  </a:lnTo>
                  <a:lnTo>
                    <a:pt x="46427" y="118475"/>
                  </a:lnTo>
                  <a:lnTo>
                    <a:pt x="47917" y="118787"/>
                  </a:lnTo>
                  <a:lnTo>
                    <a:pt x="49370" y="119063"/>
                  </a:lnTo>
                  <a:lnTo>
                    <a:pt x="50860" y="119305"/>
                  </a:lnTo>
                  <a:lnTo>
                    <a:pt x="52348" y="119514"/>
                  </a:lnTo>
                  <a:lnTo>
                    <a:pt x="53872" y="119686"/>
                  </a:lnTo>
                  <a:lnTo>
                    <a:pt x="55360" y="119826"/>
                  </a:lnTo>
                  <a:lnTo>
                    <a:pt x="56919" y="119928"/>
                  </a:lnTo>
                  <a:lnTo>
                    <a:pt x="58443" y="119964"/>
                  </a:lnTo>
                  <a:lnTo>
                    <a:pt x="59999" y="119997"/>
                  </a:lnTo>
                  <a:lnTo>
                    <a:pt x="61523" y="119964"/>
                  </a:lnTo>
                  <a:lnTo>
                    <a:pt x="63080" y="119928"/>
                  </a:lnTo>
                  <a:lnTo>
                    <a:pt x="64604" y="119826"/>
                  </a:lnTo>
                  <a:lnTo>
                    <a:pt x="66127" y="119686"/>
                  </a:lnTo>
                  <a:lnTo>
                    <a:pt x="67615" y="119514"/>
                  </a:lnTo>
                  <a:lnTo>
                    <a:pt x="69139" y="119305"/>
                  </a:lnTo>
                  <a:lnTo>
                    <a:pt x="70594" y="119063"/>
                  </a:lnTo>
                  <a:lnTo>
                    <a:pt x="72082" y="118787"/>
                  </a:lnTo>
                  <a:lnTo>
                    <a:pt x="73536" y="118475"/>
                  </a:lnTo>
                  <a:lnTo>
                    <a:pt x="74991" y="118093"/>
                  </a:lnTo>
                  <a:lnTo>
                    <a:pt x="76410" y="117712"/>
                  </a:lnTo>
                  <a:lnTo>
                    <a:pt x="77829" y="117296"/>
                  </a:lnTo>
                  <a:lnTo>
                    <a:pt x="79213" y="116847"/>
                  </a:lnTo>
                  <a:lnTo>
                    <a:pt x="80634" y="116362"/>
                  </a:lnTo>
                  <a:lnTo>
                    <a:pt x="81984" y="115843"/>
                  </a:lnTo>
                  <a:lnTo>
                    <a:pt x="83334" y="115289"/>
                  </a:lnTo>
                  <a:lnTo>
                    <a:pt x="84685" y="114700"/>
                  </a:lnTo>
                  <a:lnTo>
                    <a:pt x="85999" y="114077"/>
                  </a:lnTo>
                  <a:lnTo>
                    <a:pt x="87316" y="113418"/>
                  </a:lnTo>
                  <a:lnTo>
                    <a:pt x="88597" y="112759"/>
                  </a:lnTo>
                  <a:lnTo>
                    <a:pt x="89843" y="112034"/>
                  </a:lnTo>
                  <a:lnTo>
                    <a:pt x="91088" y="111306"/>
                  </a:lnTo>
                  <a:lnTo>
                    <a:pt x="92336" y="110543"/>
                  </a:lnTo>
                  <a:lnTo>
                    <a:pt x="93546" y="109747"/>
                  </a:lnTo>
                  <a:lnTo>
                    <a:pt x="94725" y="108917"/>
                  </a:lnTo>
                  <a:lnTo>
                    <a:pt x="95866" y="108085"/>
                  </a:lnTo>
                  <a:lnTo>
                    <a:pt x="97043" y="107183"/>
                  </a:lnTo>
                  <a:lnTo>
                    <a:pt x="98153" y="106285"/>
                  </a:lnTo>
                  <a:lnTo>
                    <a:pt x="99260" y="105350"/>
                  </a:lnTo>
                  <a:lnTo>
                    <a:pt x="100332" y="104413"/>
                  </a:lnTo>
                  <a:lnTo>
                    <a:pt x="101371" y="103410"/>
                  </a:lnTo>
                  <a:lnTo>
                    <a:pt x="102410" y="102404"/>
                  </a:lnTo>
                  <a:lnTo>
                    <a:pt x="103413" y="101401"/>
                  </a:lnTo>
                  <a:lnTo>
                    <a:pt x="104383" y="100328"/>
                  </a:lnTo>
                  <a:lnTo>
                    <a:pt x="105352" y="99254"/>
                  </a:lnTo>
                  <a:lnTo>
                    <a:pt x="106287" y="98146"/>
                  </a:lnTo>
                  <a:lnTo>
                    <a:pt x="107188" y="97038"/>
                  </a:lnTo>
                  <a:lnTo>
                    <a:pt x="108053" y="95894"/>
                  </a:lnTo>
                  <a:lnTo>
                    <a:pt x="108918" y="94717"/>
                  </a:lnTo>
                  <a:lnTo>
                    <a:pt x="109750" y="93540"/>
                  </a:lnTo>
                  <a:lnTo>
                    <a:pt x="110546" y="92327"/>
                  </a:lnTo>
                  <a:lnTo>
                    <a:pt x="111307" y="91115"/>
                  </a:lnTo>
                  <a:lnTo>
                    <a:pt x="112034" y="89869"/>
                  </a:lnTo>
                  <a:lnTo>
                    <a:pt x="112726" y="88587"/>
                  </a:lnTo>
                  <a:lnTo>
                    <a:pt x="113420" y="87306"/>
                  </a:lnTo>
                  <a:lnTo>
                    <a:pt x="114076" y="85991"/>
                  </a:lnTo>
                  <a:lnTo>
                    <a:pt x="114666" y="84673"/>
                  </a:lnTo>
                  <a:lnTo>
                    <a:pt x="115255" y="83358"/>
                  </a:lnTo>
                  <a:lnTo>
                    <a:pt x="115809" y="81972"/>
                  </a:lnTo>
                  <a:lnTo>
                    <a:pt x="116327" y="80622"/>
                  </a:lnTo>
                  <a:lnTo>
                    <a:pt x="116812" y="79238"/>
                  </a:lnTo>
                  <a:lnTo>
                    <a:pt x="117297" y="77816"/>
                  </a:lnTo>
                  <a:lnTo>
                    <a:pt x="117713" y="76396"/>
                  </a:lnTo>
                  <a:lnTo>
                    <a:pt x="118093" y="74977"/>
                  </a:lnTo>
                  <a:lnTo>
                    <a:pt x="118440" y="73522"/>
                  </a:lnTo>
                  <a:lnTo>
                    <a:pt x="118752" y="72069"/>
                  </a:lnTo>
                  <a:lnTo>
                    <a:pt x="119027" y="70614"/>
                  </a:lnTo>
                  <a:lnTo>
                    <a:pt x="119305" y="69125"/>
                  </a:lnTo>
                  <a:lnTo>
                    <a:pt x="119512" y="67634"/>
                  </a:lnTo>
                  <a:lnTo>
                    <a:pt x="119686" y="66110"/>
                  </a:lnTo>
                  <a:lnTo>
                    <a:pt x="119790" y="64589"/>
                  </a:lnTo>
                  <a:lnTo>
                    <a:pt x="119893" y="63064"/>
                  </a:lnTo>
                  <a:lnTo>
                    <a:pt x="119961" y="61540"/>
                  </a:lnTo>
                  <a:lnTo>
                    <a:pt x="119997" y="59980"/>
                  </a:lnTo>
                  <a:lnTo>
                    <a:pt x="119961" y="58423"/>
                  </a:lnTo>
                  <a:lnTo>
                    <a:pt x="119893" y="56899"/>
                  </a:lnTo>
                  <a:lnTo>
                    <a:pt x="119790" y="55375"/>
                  </a:lnTo>
                  <a:lnTo>
                    <a:pt x="119686" y="53851"/>
                  </a:lnTo>
                  <a:lnTo>
                    <a:pt x="119512" y="52329"/>
                  </a:lnTo>
                  <a:lnTo>
                    <a:pt x="119305" y="50838"/>
                  </a:lnTo>
                  <a:lnTo>
                    <a:pt x="119027" y="49350"/>
                  </a:lnTo>
                  <a:lnTo>
                    <a:pt x="118752" y="47894"/>
                  </a:lnTo>
                  <a:lnTo>
                    <a:pt x="118440" y="46442"/>
                  </a:lnTo>
                  <a:lnTo>
                    <a:pt x="118093" y="44986"/>
                  </a:lnTo>
                  <a:lnTo>
                    <a:pt x="117713" y="43567"/>
                  </a:lnTo>
                  <a:lnTo>
                    <a:pt x="117297" y="42147"/>
                  </a:lnTo>
                  <a:lnTo>
                    <a:pt x="116812" y="40726"/>
                  </a:lnTo>
                  <a:lnTo>
                    <a:pt x="116327" y="39342"/>
                  </a:lnTo>
                  <a:lnTo>
                    <a:pt x="115809" y="37991"/>
                  </a:lnTo>
                  <a:lnTo>
                    <a:pt x="115255" y="36641"/>
                  </a:lnTo>
                  <a:lnTo>
                    <a:pt x="114666" y="35290"/>
                  </a:lnTo>
                  <a:lnTo>
                    <a:pt x="114076" y="33973"/>
                  </a:lnTo>
                  <a:lnTo>
                    <a:pt x="113420" y="32658"/>
                  </a:lnTo>
                  <a:lnTo>
                    <a:pt x="112726" y="31376"/>
                  </a:lnTo>
                  <a:lnTo>
                    <a:pt x="112034" y="30130"/>
                  </a:lnTo>
                  <a:lnTo>
                    <a:pt x="111307" y="28882"/>
                  </a:lnTo>
                  <a:lnTo>
                    <a:pt x="110546" y="27636"/>
                  </a:lnTo>
                  <a:lnTo>
                    <a:pt x="109750" y="26423"/>
                  </a:lnTo>
                  <a:lnTo>
                    <a:pt x="108918" y="25246"/>
                  </a:lnTo>
                  <a:lnTo>
                    <a:pt x="108053" y="24069"/>
                  </a:lnTo>
                  <a:lnTo>
                    <a:pt x="107188" y="22926"/>
                  </a:lnTo>
                  <a:lnTo>
                    <a:pt x="106287" y="21818"/>
                  </a:lnTo>
                  <a:lnTo>
                    <a:pt x="105352" y="20710"/>
                  </a:lnTo>
                  <a:lnTo>
                    <a:pt x="104383" y="19635"/>
                  </a:lnTo>
                  <a:lnTo>
                    <a:pt x="103413" y="18596"/>
                  </a:lnTo>
                  <a:lnTo>
                    <a:pt x="102410" y="17557"/>
                  </a:lnTo>
                  <a:lnTo>
                    <a:pt x="101371" y="16553"/>
                  </a:lnTo>
                  <a:lnTo>
                    <a:pt x="100332" y="15583"/>
                  </a:lnTo>
                  <a:lnTo>
                    <a:pt x="99260" y="14613"/>
                  </a:lnTo>
                  <a:lnTo>
                    <a:pt x="98153" y="13679"/>
                  </a:lnTo>
                  <a:lnTo>
                    <a:pt x="97043" y="12777"/>
                  </a:lnTo>
                  <a:lnTo>
                    <a:pt x="95866" y="11912"/>
                  </a:lnTo>
                  <a:lnTo>
                    <a:pt x="94725" y="11047"/>
                  </a:lnTo>
                  <a:lnTo>
                    <a:pt x="93546" y="10217"/>
                  </a:lnTo>
                  <a:lnTo>
                    <a:pt x="92336" y="9420"/>
                  </a:lnTo>
                  <a:lnTo>
                    <a:pt x="91088" y="8657"/>
                  </a:lnTo>
                  <a:lnTo>
                    <a:pt x="89843" y="7929"/>
                  </a:lnTo>
                  <a:lnTo>
                    <a:pt x="88597" y="7237"/>
                  </a:lnTo>
                  <a:lnTo>
                    <a:pt x="87316" y="6545"/>
                  </a:lnTo>
                  <a:lnTo>
                    <a:pt x="85999" y="5887"/>
                  </a:lnTo>
                  <a:lnTo>
                    <a:pt x="84685" y="5297"/>
                  </a:lnTo>
                  <a:lnTo>
                    <a:pt x="83334" y="4710"/>
                  </a:lnTo>
                  <a:lnTo>
                    <a:pt x="81984" y="4156"/>
                  </a:lnTo>
                  <a:lnTo>
                    <a:pt x="80634" y="3635"/>
                  </a:lnTo>
                  <a:lnTo>
                    <a:pt x="79213" y="3150"/>
                  </a:lnTo>
                  <a:lnTo>
                    <a:pt x="77829" y="2667"/>
                  </a:lnTo>
                  <a:lnTo>
                    <a:pt x="76410" y="2251"/>
                  </a:lnTo>
                  <a:lnTo>
                    <a:pt x="74991" y="1871"/>
                  </a:lnTo>
                  <a:lnTo>
                    <a:pt x="73536" y="1524"/>
                  </a:lnTo>
                  <a:lnTo>
                    <a:pt x="72082" y="1212"/>
                  </a:lnTo>
                  <a:lnTo>
                    <a:pt x="70594" y="934"/>
                  </a:lnTo>
                  <a:lnTo>
                    <a:pt x="69139" y="658"/>
                  </a:lnTo>
                  <a:lnTo>
                    <a:pt x="67615" y="449"/>
                  </a:lnTo>
                  <a:lnTo>
                    <a:pt x="66127" y="278"/>
                  </a:lnTo>
                  <a:lnTo>
                    <a:pt x="64604" y="173"/>
                  </a:lnTo>
                  <a:lnTo>
                    <a:pt x="63080" y="68"/>
                  </a:lnTo>
                  <a:lnTo>
                    <a:pt x="61523" y="0"/>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1800"/>
                <a:buFont typeface="Calibri"/>
                <a:buNone/>
              </a:pPr>
              <a:r>
                <a:t/>
              </a:r>
              <a:endParaRPr sz="1800">
                <a:solidFill>
                  <a:schemeClr val="dk1"/>
                </a:solidFill>
                <a:latin typeface="Calibri"/>
                <a:ea typeface="Calibri"/>
                <a:cs typeface="Calibri"/>
                <a:sym typeface="Calibri"/>
              </a:endParaRPr>
            </a:p>
          </p:txBody>
        </p:sp>
      </p:grpSp>
    </p:spTree>
  </p:cSld>
  <p:clrMapOvr>
    <a:masterClrMapping/>
  </p:clrMapOvr>
</p:sldLayout>
</file>

<file path=ppt/slideLayouts/slideLayout1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H2 H5 — White">
  <p:cSld name="CUSTOM_3_1_1_1_1_1">
    <p:bg>
      <p:bgPr>
        <a:solidFill>
          <a:srgbClr val="FFFFFF"/>
        </a:solidFill>
      </p:bgPr>
    </p:bg>
    <p:spTree>
      <p:nvGrpSpPr>
        <p:cNvPr id="146" name="Shape 146"/>
        <p:cNvGrpSpPr/>
        <p:nvPr/>
      </p:nvGrpSpPr>
      <p:grpSpPr>
        <a:xfrm>
          <a:off x="0" y="0"/>
          <a:ext cx="0" cy="0"/>
          <a:chOff x="0" y="0"/>
          <a:chExt cx="0" cy="0"/>
        </a:xfrm>
      </p:grpSpPr>
      <p:sp>
        <p:nvSpPr>
          <p:cNvPr id="147" name="Google Shape;147;p19"/>
          <p:cNvSpPr txBox="1"/>
          <p:nvPr>
            <p:ph type="title"/>
          </p:nvPr>
        </p:nvSpPr>
        <p:spPr>
          <a:xfrm>
            <a:off x="302700" y="1374750"/>
            <a:ext cx="4467900" cy="982800"/>
          </a:xfrm>
          <a:prstGeom prst="rect">
            <a:avLst/>
          </a:prstGeom>
        </p:spPr>
        <p:txBody>
          <a:bodyPr anchorCtr="0" anchor="b" bIns="0" lIns="0" spcFirstLastPara="1" rIns="0" wrap="square" tIns="0">
            <a:spAutoFit/>
          </a:bodyPr>
          <a:lstStyle>
            <a:lvl1pPr lvl="0" rtl="0">
              <a:lnSpc>
                <a:spcPct val="90000"/>
              </a:lnSpc>
              <a:spcBef>
                <a:spcPts val="0"/>
              </a:spcBef>
              <a:spcAft>
                <a:spcPts val="0"/>
              </a:spcAft>
              <a:buSzPts val="1800"/>
              <a:buNone/>
              <a:defRPr b="1" sz="3200">
                <a:solidFill>
                  <a:schemeClr val="dk1"/>
                </a:solidFill>
                <a:latin typeface="Helvetica Neue"/>
                <a:ea typeface="Helvetica Neue"/>
                <a:cs typeface="Helvetica Neue"/>
                <a:sym typeface="Helvetica Neue"/>
              </a:defRPr>
            </a:lvl1pPr>
            <a:lvl2pPr lvl="1" rtl="0">
              <a:lnSpc>
                <a:spcPct val="90000"/>
              </a:lnSpc>
              <a:spcBef>
                <a:spcPts val="0"/>
              </a:spcBef>
              <a:spcAft>
                <a:spcPts val="0"/>
              </a:spcAft>
              <a:buSzPts val="1800"/>
              <a:buNone/>
              <a:defRPr/>
            </a:lvl2pPr>
            <a:lvl3pPr lvl="2" rtl="0">
              <a:lnSpc>
                <a:spcPct val="90000"/>
              </a:lnSpc>
              <a:spcBef>
                <a:spcPts val="0"/>
              </a:spcBef>
              <a:spcAft>
                <a:spcPts val="0"/>
              </a:spcAft>
              <a:buSzPts val="1800"/>
              <a:buNone/>
              <a:defRPr/>
            </a:lvl3pPr>
            <a:lvl4pPr lvl="3" rtl="0">
              <a:lnSpc>
                <a:spcPct val="90000"/>
              </a:lnSpc>
              <a:spcBef>
                <a:spcPts val="0"/>
              </a:spcBef>
              <a:spcAft>
                <a:spcPts val="0"/>
              </a:spcAft>
              <a:buSzPts val="1800"/>
              <a:buNone/>
              <a:defRPr/>
            </a:lvl4pPr>
            <a:lvl5pPr lvl="4" rtl="0">
              <a:lnSpc>
                <a:spcPct val="90000"/>
              </a:lnSpc>
              <a:spcBef>
                <a:spcPts val="0"/>
              </a:spcBef>
              <a:spcAft>
                <a:spcPts val="0"/>
              </a:spcAft>
              <a:buSzPts val="1800"/>
              <a:buNone/>
              <a:defRPr/>
            </a:lvl5pPr>
            <a:lvl6pPr lvl="5" rtl="0">
              <a:lnSpc>
                <a:spcPct val="90000"/>
              </a:lnSpc>
              <a:spcBef>
                <a:spcPts val="0"/>
              </a:spcBef>
              <a:spcAft>
                <a:spcPts val="0"/>
              </a:spcAft>
              <a:buSzPts val="1800"/>
              <a:buNone/>
              <a:defRPr/>
            </a:lvl6pPr>
            <a:lvl7pPr lvl="6" rtl="0">
              <a:lnSpc>
                <a:spcPct val="90000"/>
              </a:lnSpc>
              <a:spcBef>
                <a:spcPts val="0"/>
              </a:spcBef>
              <a:spcAft>
                <a:spcPts val="0"/>
              </a:spcAft>
              <a:buSzPts val="1800"/>
              <a:buNone/>
              <a:defRPr/>
            </a:lvl7pPr>
            <a:lvl8pPr lvl="7" rtl="0">
              <a:lnSpc>
                <a:spcPct val="90000"/>
              </a:lnSpc>
              <a:spcBef>
                <a:spcPts val="0"/>
              </a:spcBef>
              <a:spcAft>
                <a:spcPts val="0"/>
              </a:spcAft>
              <a:buSzPts val="1800"/>
              <a:buNone/>
              <a:defRPr/>
            </a:lvl8pPr>
            <a:lvl9pPr lvl="8" rtl="0">
              <a:lnSpc>
                <a:spcPct val="90000"/>
              </a:lnSpc>
              <a:spcBef>
                <a:spcPts val="0"/>
              </a:spcBef>
              <a:spcAft>
                <a:spcPts val="0"/>
              </a:spcAft>
              <a:buSzPts val="1800"/>
              <a:buNone/>
              <a:defRPr/>
            </a:lvl9pPr>
          </a:lstStyle>
          <a:p/>
        </p:txBody>
      </p:sp>
      <p:sp>
        <p:nvSpPr>
          <p:cNvPr id="148" name="Google Shape;148;p19"/>
          <p:cNvSpPr txBox="1"/>
          <p:nvPr>
            <p:ph idx="2" type="title"/>
          </p:nvPr>
        </p:nvSpPr>
        <p:spPr>
          <a:xfrm>
            <a:off x="302700" y="2586150"/>
            <a:ext cx="4467900" cy="982800"/>
          </a:xfrm>
          <a:prstGeom prst="rect">
            <a:avLst/>
          </a:prstGeom>
        </p:spPr>
        <p:txBody>
          <a:bodyPr anchorCtr="0" anchor="t" bIns="0" lIns="0" spcFirstLastPara="1" rIns="0" wrap="square" tIns="0">
            <a:spAutoFit/>
          </a:bodyPr>
          <a:lstStyle>
            <a:lvl1pPr lvl="0" rtl="0">
              <a:spcBef>
                <a:spcPts val="0"/>
              </a:spcBef>
              <a:spcAft>
                <a:spcPts val="0"/>
              </a:spcAft>
              <a:buSzPts val="1800"/>
              <a:buNone/>
              <a:defRPr>
                <a:solidFill>
                  <a:schemeClr val="dk1"/>
                </a:solidFill>
                <a:latin typeface="Helvetica Neue"/>
                <a:ea typeface="Helvetica Neue"/>
                <a:cs typeface="Helvetica Neue"/>
                <a:sym typeface="Helvetica Neue"/>
              </a:defRPr>
            </a:lvl1pPr>
            <a:lvl2pPr lvl="1" rtl="0">
              <a:spcBef>
                <a:spcPts val="0"/>
              </a:spcBef>
              <a:spcAft>
                <a:spcPts val="0"/>
              </a:spcAft>
              <a:buSzPts val="1800"/>
              <a:buNone/>
              <a:defRPr/>
            </a:lvl2pPr>
            <a:lvl3pPr lvl="2" rtl="0">
              <a:spcBef>
                <a:spcPts val="0"/>
              </a:spcBef>
              <a:spcAft>
                <a:spcPts val="0"/>
              </a:spcAft>
              <a:buSzPts val="1800"/>
              <a:buNone/>
              <a:defRPr/>
            </a:lvl3pPr>
            <a:lvl4pPr lvl="3" rtl="0">
              <a:spcBef>
                <a:spcPts val="0"/>
              </a:spcBef>
              <a:spcAft>
                <a:spcPts val="0"/>
              </a:spcAft>
              <a:buSzPts val="1800"/>
              <a:buNone/>
              <a:defRPr/>
            </a:lvl4pPr>
            <a:lvl5pPr lvl="4" rtl="0">
              <a:spcBef>
                <a:spcPts val="0"/>
              </a:spcBef>
              <a:spcAft>
                <a:spcPts val="0"/>
              </a:spcAft>
              <a:buSzPts val="1800"/>
              <a:buNone/>
              <a:defRPr/>
            </a:lvl5pPr>
            <a:lvl6pPr lvl="5" rtl="0">
              <a:spcBef>
                <a:spcPts val="0"/>
              </a:spcBef>
              <a:spcAft>
                <a:spcPts val="0"/>
              </a:spcAft>
              <a:buSzPts val="1800"/>
              <a:buNone/>
              <a:defRPr/>
            </a:lvl6pPr>
            <a:lvl7pPr lvl="6" rtl="0">
              <a:spcBef>
                <a:spcPts val="0"/>
              </a:spcBef>
              <a:spcAft>
                <a:spcPts val="0"/>
              </a:spcAft>
              <a:buSzPts val="1800"/>
              <a:buNone/>
              <a:defRPr/>
            </a:lvl7pPr>
            <a:lvl8pPr lvl="7" rtl="0">
              <a:spcBef>
                <a:spcPts val="0"/>
              </a:spcBef>
              <a:spcAft>
                <a:spcPts val="0"/>
              </a:spcAft>
              <a:buSzPts val="1800"/>
              <a:buNone/>
              <a:defRPr/>
            </a:lvl8pPr>
            <a:lvl9pPr lvl="8" rtl="0">
              <a:spcBef>
                <a:spcPts val="0"/>
              </a:spcBef>
              <a:spcAft>
                <a:spcPts val="0"/>
              </a:spcAft>
              <a:buSzPts val="1800"/>
              <a:buNone/>
              <a:defRPr/>
            </a:lvl9pPr>
          </a:lstStyle>
          <a:p/>
        </p:txBody>
      </p:sp>
      <p:grpSp>
        <p:nvGrpSpPr>
          <p:cNvPr id="149" name="Google Shape;149;p19"/>
          <p:cNvGrpSpPr/>
          <p:nvPr/>
        </p:nvGrpSpPr>
        <p:grpSpPr>
          <a:xfrm>
            <a:off x="8121965" y="4829046"/>
            <a:ext cx="731537" cy="190199"/>
            <a:chOff x="288629" y="563758"/>
            <a:chExt cx="862254" cy="215523"/>
          </a:xfrm>
        </p:grpSpPr>
        <p:sp>
          <p:nvSpPr>
            <p:cNvPr id="150" name="Google Shape;150;p19"/>
            <p:cNvSpPr/>
            <p:nvPr/>
          </p:nvSpPr>
          <p:spPr>
            <a:xfrm>
              <a:off x="288629" y="606989"/>
              <a:ext cx="111063" cy="132645"/>
            </a:xfrm>
            <a:custGeom>
              <a:rect b="b" l="l" r="r" t="t"/>
              <a:pathLst>
                <a:path extrusionOk="0" h="18956" w="15420">
                  <a:moveTo>
                    <a:pt x="12330" y="9444"/>
                  </a:moveTo>
                  <a:lnTo>
                    <a:pt x="12330" y="11171"/>
                  </a:lnTo>
                  <a:lnTo>
                    <a:pt x="12330" y="11508"/>
                  </a:lnTo>
                  <a:lnTo>
                    <a:pt x="12290" y="11845"/>
                  </a:lnTo>
                  <a:lnTo>
                    <a:pt x="12249" y="12156"/>
                  </a:lnTo>
                  <a:lnTo>
                    <a:pt x="12182" y="12453"/>
                  </a:lnTo>
                  <a:lnTo>
                    <a:pt x="12088" y="12736"/>
                  </a:lnTo>
                  <a:lnTo>
                    <a:pt x="11993" y="13006"/>
                  </a:lnTo>
                  <a:lnTo>
                    <a:pt x="11872" y="13262"/>
                  </a:lnTo>
                  <a:lnTo>
                    <a:pt x="11737" y="13491"/>
                  </a:lnTo>
                  <a:lnTo>
                    <a:pt x="11602" y="13721"/>
                  </a:lnTo>
                  <a:lnTo>
                    <a:pt x="11440" y="13923"/>
                  </a:lnTo>
                  <a:lnTo>
                    <a:pt x="11278" y="14125"/>
                  </a:lnTo>
                  <a:lnTo>
                    <a:pt x="11103" y="14301"/>
                  </a:lnTo>
                  <a:lnTo>
                    <a:pt x="10927" y="14476"/>
                  </a:lnTo>
                  <a:lnTo>
                    <a:pt x="10739" y="14625"/>
                  </a:lnTo>
                  <a:lnTo>
                    <a:pt x="10536" y="14773"/>
                  </a:lnTo>
                  <a:lnTo>
                    <a:pt x="10334" y="14908"/>
                  </a:lnTo>
                  <a:lnTo>
                    <a:pt x="10131" y="15029"/>
                  </a:lnTo>
                  <a:lnTo>
                    <a:pt x="9916" y="15151"/>
                  </a:lnTo>
                  <a:lnTo>
                    <a:pt x="9713" y="15245"/>
                  </a:lnTo>
                  <a:lnTo>
                    <a:pt x="9497" y="15340"/>
                  </a:lnTo>
                  <a:lnTo>
                    <a:pt x="9282" y="15421"/>
                  </a:lnTo>
                  <a:lnTo>
                    <a:pt x="9079" y="15488"/>
                  </a:lnTo>
                  <a:lnTo>
                    <a:pt x="8661" y="15609"/>
                  </a:lnTo>
                  <a:lnTo>
                    <a:pt x="8270" y="15704"/>
                  </a:lnTo>
                  <a:lnTo>
                    <a:pt x="7892" y="15758"/>
                  </a:lnTo>
                  <a:lnTo>
                    <a:pt x="7568" y="15785"/>
                  </a:lnTo>
                  <a:lnTo>
                    <a:pt x="7271" y="15798"/>
                  </a:lnTo>
                  <a:lnTo>
                    <a:pt x="6921" y="15785"/>
                  </a:lnTo>
                  <a:lnTo>
                    <a:pt x="6556" y="15758"/>
                  </a:lnTo>
                  <a:lnTo>
                    <a:pt x="6192" y="15690"/>
                  </a:lnTo>
                  <a:lnTo>
                    <a:pt x="5841" y="15623"/>
                  </a:lnTo>
                  <a:lnTo>
                    <a:pt x="5504" y="15515"/>
                  </a:lnTo>
                  <a:lnTo>
                    <a:pt x="5167" y="15394"/>
                  </a:lnTo>
                  <a:lnTo>
                    <a:pt x="4857" y="15245"/>
                  </a:lnTo>
                  <a:lnTo>
                    <a:pt x="4560" y="15083"/>
                  </a:lnTo>
                  <a:lnTo>
                    <a:pt x="4290" y="14908"/>
                  </a:lnTo>
                  <a:lnTo>
                    <a:pt x="4047" y="14706"/>
                  </a:lnTo>
                  <a:lnTo>
                    <a:pt x="3926" y="14598"/>
                  </a:lnTo>
                  <a:lnTo>
                    <a:pt x="3831" y="14476"/>
                  </a:lnTo>
                  <a:lnTo>
                    <a:pt x="3723" y="14368"/>
                  </a:lnTo>
                  <a:lnTo>
                    <a:pt x="3642" y="14247"/>
                  </a:lnTo>
                  <a:lnTo>
                    <a:pt x="3562" y="14112"/>
                  </a:lnTo>
                  <a:lnTo>
                    <a:pt x="3494" y="13990"/>
                  </a:lnTo>
                  <a:lnTo>
                    <a:pt x="3427" y="13856"/>
                  </a:lnTo>
                  <a:lnTo>
                    <a:pt x="3386" y="13721"/>
                  </a:lnTo>
                  <a:lnTo>
                    <a:pt x="3346" y="13572"/>
                  </a:lnTo>
                  <a:lnTo>
                    <a:pt x="3305" y="13424"/>
                  </a:lnTo>
                  <a:lnTo>
                    <a:pt x="3292" y="13275"/>
                  </a:lnTo>
                  <a:lnTo>
                    <a:pt x="3292" y="13127"/>
                  </a:lnTo>
                  <a:lnTo>
                    <a:pt x="3292" y="12965"/>
                  </a:lnTo>
                  <a:lnTo>
                    <a:pt x="3305" y="12803"/>
                  </a:lnTo>
                  <a:lnTo>
                    <a:pt x="3332" y="12655"/>
                  </a:lnTo>
                  <a:lnTo>
                    <a:pt x="3359" y="12520"/>
                  </a:lnTo>
                  <a:lnTo>
                    <a:pt x="3400" y="12372"/>
                  </a:lnTo>
                  <a:lnTo>
                    <a:pt x="3454" y="12250"/>
                  </a:lnTo>
                  <a:lnTo>
                    <a:pt x="3521" y="12129"/>
                  </a:lnTo>
                  <a:lnTo>
                    <a:pt x="3589" y="12007"/>
                  </a:lnTo>
                  <a:lnTo>
                    <a:pt x="3669" y="11886"/>
                  </a:lnTo>
                  <a:lnTo>
                    <a:pt x="3764" y="11778"/>
                  </a:lnTo>
                  <a:lnTo>
                    <a:pt x="3858" y="11670"/>
                  </a:lnTo>
                  <a:lnTo>
                    <a:pt x="3966" y="11576"/>
                  </a:lnTo>
                  <a:lnTo>
                    <a:pt x="4088" y="11481"/>
                  </a:lnTo>
                  <a:lnTo>
                    <a:pt x="4223" y="11387"/>
                  </a:lnTo>
                  <a:lnTo>
                    <a:pt x="4357" y="11306"/>
                  </a:lnTo>
                  <a:lnTo>
                    <a:pt x="4506" y="11225"/>
                  </a:lnTo>
                  <a:lnTo>
                    <a:pt x="4843" y="11077"/>
                  </a:lnTo>
                  <a:lnTo>
                    <a:pt x="5207" y="10928"/>
                  </a:lnTo>
                  <a:lnTo>
                    <a:pt x="5612" y="10807"/>
                  </a:lnTo>
                  <a:lnTo>
                    <a:pt x="6057" y="10685"/>
                  </a:lnTo>
                  <a:lnTo>
                    <a:pt x="6543" y="10577"/>
                  </a:lnTo>
                  <a:lnTo>
                    <a:pt x="7083" y="10469"/>
                  </a:lnTo>
                  <a:lnTo>
                    <a:pt x="7649" y="10375"/>
                  </a:lnTo>
                  <a:lnTo>
                    <a:pt x="8256" y="10267"/>
                  </a:lnTo>
                  <a:lnTo>
                    <a:pt x="8998" y="10159"/>
                  </a:lnTo>
                  <a:lnTo>
                    <a:pt x="9848" y="10011"/>
                  </a:lnTo>
                  <a:lnTo>
                    <a:pt x="11507" y="9700"/>
                  </a:lnTo>
                  <a:lnTo>
                    <a:pt x="11710" y="9660"/>
                  </a:lnTo>
                  <a:lnTo>
                    <a:pt x="11926" y="9593"/>
                  </a:lnTo>
                  <a:lnTo>
                    <a:pt x="12128" y="9525"/>
                  </a:lnTo>
                  <a:lnTo>
                    <a:pt x="12330" y="9444"/>
                  </a:lnTo>
                  <a:close/>
                  <a:moveTo>
                    <a:pt x="8728" y="1"/>
                  </a:moveTo>
                  <a:lnTo>
                    <a:pt x="8175" y="14"/>
                  </a:lnTo>
                  <a:lnTo>
                    <a:pt x="7649" y="41"/>
                  </a:lnTo>
                  <a:lnTo>
                    <a:pt x="7137" y="95"/>
                  </a:lnTo>
                  <a:lnTo>
                    <a:pt x="6637" y="163"/>
                  </a:lnTo>
                  <a:lnTo>
                    <a:pt x="6165" y="244"/>
                  </a:lnTo>
                  <a:lnTo>
                    <a:pt x="5707" y="351"/>
                  </a:lnTo>
                  <a:lnTo>
                    <a:pt x="5275" y="486"/>
                  </a:lnTo>
                  <a:lnTo>
                    <a:pt x="4857" y="635"/>
                  </a:lnTo>
                  <a:lnTo>
                    <a:pt x="4452" y="797"/>
                  </a:lnTo>
                  <a:lnTo>
                    <a:pt x="4074" y="986"/>
                  </a:lnTo>
                  <a:lnTo>
                    <a:pt x="3710" y="1188"/>
                  </a:lnTo>
                  <a:lnTo>
                    <a:pt x="3373" y="1404"/>
                  </a:lnTo>
                  <a:lnTo>
                    <a:pt x="3049" y="1647"/>
                  </a:lnTo>
                  <a:lnTo>
                    <a:pt x="2752" y="1916"/>
                  </a:lnTo>
                  <a:lnTo>
                    <a:pt x="2455" y="2200"/>
                  </a:lnTo>
                  <a:lnTo>
                    <a:pt x="2199" y="2496"/>
                  </a:lnTo>
                  <a:lnTo>
                    <a:pt x="2051" y="2685"/>
                  </a:lnTo>
                  <a:lnTo>
                    <a:pt x="1916" y="2874"/>
                  </a:lnTo>
                  <a:lnTo>
                    <a:pt x="1794" y="3063"/>
                  </a:lnTo>
                  <a:lnTo>
                    <a:pt x="1673" y="3265"/>
                  </a:lnTo>
                  <a:lnTo>
                    <a:pt x="1551" y="3468"/>
                  </a:lnTo>
                  <a:lnTo>
                    <a:pt x="1457" y="3670"/>
                  </a:lnTo>
                  <a:lnTo>
                    <a:pt x="1349" y="3886"/>
                  </a:lnTo>
                  <a:lnTo>
                    <a:pt x="1268" y="4102"/>
                  </a:lnTo>
                  <a:lnTo>
                    <a:pt x="1187" y="4318"/>
                  </a:lnTo>
                  <a:lnTo>
                    <a:pt x="1106" y="4534"/>
                  </a:lnTo>
                  <a:lnTo>
                    <a:pt x="1039" y="4763"/>
                  </a:lnTo>
                  <a:lnTo>
                    <a:pt x="985" y="4992"/>
                  </a:lnTo>
                  <a:lnTo>
                    <a:pt x="931" y="5208"/>
                  </a:lnTo>
                  <a:lnTo>
                    <a:pt x="890" y="5437"/>
                  </a:lnTo>
                  <a:lnTo>
                    <a:pt x="863" y="5680"/>
                  </a:lnTo>
                  <a:lnTo>
                    <a:pt x="836" y="5910"/>
                  </a:lnTo>
                  <a:lnTo>
                    <a:pt x="836" y="6004"/>
                  </a:lnTo>
                  <a:lnTo>
                    <a:pt x="863" y="6152"/>
                  </a:lnTo>
                  <a:lnTo>
                    <a:pt x="890" y="6301"/>
                  </a:lnTo>
                  <a:lnTo>
                    <a:pt x="944" y="6436"/>
                  </a:lnTo>
                  <a:lnTo>
                    <a:pt x="998" y="6571"/>
                  </a:lnTo>
                  <a:lnTo>
                    <a:pt x="1079" y="6706"/>
                  </a:lnTo>
                  <a:lnTo>
                    <a:pt x="1160" y="6827"/>
                  </a:lnTo>
                  <a:lnTo>
                    <a:pt x="1255" y="6935"/>
                  </a:lnTo>
                  <a:lnTo>
                    <a:pt x="1363" y="7043"/>
                  </a:lnTo>
                  <a:lnTo>
                    <a:pt x="1484" y="7137"/>
                  </a:lnTo>
                  <a:lnTo>
                    <a:pt x="1605" y="7218"/>
                  </a:lnTo>
                  <a:lnTo>
                    <a:pt x="1727" y="7286"/>
                  </a:lnTo>
                  <a:lnTo>
                    <a:pt x="1862" y="7353"/>
                  </a:lnTo>
                  <a:lnTo>
                    <a:pt x="2010" y="7394"/>
                  </a:lnTo>
                  <a:lnTo>
                    <a:pt x="2159" y="7421"/>
                  </a:lnTo>
                  <a:lnTo>
                    <a:pt x="2293" y="7448"/>
                  </a:lnTo>
                  <a:lnTo>
                    <a:pt x="2455" y="7448"/>
                  </a:lnTo>
                  <a:lnTo>
                    <a:pt x="2590" y="7461"/>
                  </a:lnTo>
                  <a:lnTo>
                    <a:pt x="2725" y="7448"/>
                  </a:lnTo>
                  <a:lnTo>
                    <a:pt x="2874" y="7434"/>
                  </a:lnTo>
                  <a:lnTo>
                    <a:pt x="3008" y="7407"/>
                  </a:lnTo>
                  <a:lnTo>
                    <a:pt x="3143" y="7353"/>
                  </a:lnTo>
                  <a:lnTo>
                    <a:pt x="3265" y="7299"/>
                  </a:lnTo>
                  <a:lnTo>
                    <a:pt x="3386" y="7232"/>
                  </a:lnTo>
                  <a:lnTo>
                    <a:pt x="3508" y="7151"/>
                  </a:lnTo>
                  <a:lnTo>
                    <a:pt x="3615" y="7056"/>
                  </a:lnTo>
                  <a:lnTo>
                    <a:pt x="3710" y="6948"/>
                  </a:lnTo>
                  <a:lnTo>
                    <a:pt x="3804" y="6840"/>
                  </a:lnTo>
                  <a:lnTo>
                    <a:pt x="3872" y="6733"/>
                  </a:lnTo>
                  <a:lnTo>
                    <a:pt x="3939" y="6598"/>
                  </a:lnTo>
                  <a:lnTo>
                    <a:pt x="3993" y="6476"/>
                  </a:lnTo>
                  <a:lnTo>
                    <a:pt x="4034" y="6341"/>
                  </a:lnTo>
                  <a:lnTo>
                    <a:pt x="4061" y="6206"/>
                  </a:lnTo>
                  <a:lnTo>
                    <a:pt x="4142" y="5896"/>
                  </a:lnTo>
                  <a:lnTo>
                    <a:pt x="4223" y="5613"/>
                  </a:lnTo>
                  <a:lnTo>
                    <a:pt x="4317" y="5316"/>
                  </a:lnTo>
                  <a:lnTo>
                    <a:pt x="4438" y="5046"/>
                  </a:lnTo>
                  <a:lnTo>
                    <a:pt x="4573" y="4776"/>
                  </a:lnTo>
                  <a:lnTo>
                    <a:pt x="4749" y="4520"/>
                  </a:lnTo>
                  <a:lnTo>
                    <a:pt x="4830" y="4399"/>
                  </a:lnTo>
                  <a:lnTo>
                    <a:pt x="4938" y="4277"/>
                  </a:lnTo>
                  <a:lnTo>
                    <a:pt x="5045" y="4156"/>
                  </a:lnTo>
                  <a:lnTo>
                    <a:pt x="5167" y="4048"/>
                  </a:lnTo>
                  <a:lnTo>
                    <a:pt x="5288" y="3953"/>
                  </a:lnTo>
                  <a:lnTo>
                    <a:pt x="5423" y="3846"/>
                  </a:lnTo>
                  <a:lnTo>
                    <a:pt x="5558" y="3751"/>
                  </a:lnTo>
                  <a:lnTo>
                    <a:pt x="5720" y="3657"/>
                  </a:lnTo>
                  <a:lnTo>
                    <a:pt x="5882" y="3576"/>
                  </a:lnTo>
                  <a:lnTo>
                    <a:pt x="6057" y="3508"/>
                  </a:lnTo>
                  <a:lnTo>
                    <a:pt x="6233" y="3427"/>
                  </a:lnTo>
                  <a:lnTo>
                    <a:pt x="6435" y="3360"/>
                  </a:lnTo>
                  <a:lnTo>
                    <a:pt x="6637" y="3306"/>
                  </a:lnTo>
                  <a:lnTo>
                    <a:pt x="6867" y="3252"/>
                  </a:lnTo>
                  <a:lnTo>
                    <a:pt x="7096" y="3211"/>
                  </a:lnTo>
                  <a:lnTo>
                    <a:pt x="7339" y="3171"/>
                  </a:lnTo>
                  <a:lnTo>
                    <a:pt x="7595" y="3144"/>
                  </a:lnTo>
                  <a:lnTo>
                    <a:pt x="7865" y="3131"/>
                  </a:lnTo>
                  <a:lnTo>
                    <a:pt x="8148" y="3117"/>
                  </a:lnTo>
                  <a:lnTo>
                    <a:pt x="8445" y="3104"/>
                  </a:lnTo>
                  <a:lnTo>
                    <a:pt x="8769" y="3117"/>
                  </a:lnTo>
                  <a:lnTo>
                    <a:pt x="9079" y="3131"/>
                  </a:lnTo>
                  <a:lnTo>
                    <a:pt x="9362" y="3144"/>
                  </a:lnTo>
                  <a:lnTo>
                    <a:pt x="9646" y="3171"/>
                  </a:lnTo>
                  <a:lnTo>
                    <a:pt x="9902" y="3211"/>
                  </a:lnTo>
                  <a:lnTo>
                    <a:pt x="10158" y="3265"/>
                  </a:lnTo>
                  <a:lnTo>
                    <a:pt x="10388" y="3319"/>
                  </a:lnTo>
                  <a:lnTo>
                    <a:pt x="10604" y="3373"/>
                  </a:lnTo>
                  <a:lnTo>
                    <a:pt x="10819" y="3454"/>
                  </a:lnTo>
                  <a:lnTo>
                    <a:pt x="11008" y="3535"/>
                  </a:lnTo>
                  <a:lnTo>
                    <a:pt x="11197" y="3616"/>
                  </a:lnTo>
                  <a:lnTo>
                    <a:pt x="11359" y="3724"/>
                  </a:lnTo>
                  <a:lnTo>
                    <a:pt x="11521" y="3832"/>
                  </a:lnTo>
                  <a:lnTo>
                    <a:pt x="11669" y="3940"/>
                  </a:lnTo>
                  <a:lnTo>
                    <a:pt x="11791" y="4061"/>
                  </a:lnTo>
                  <a:lnTo>
                    <a:pt x="11912" y="4196"/>
                  </a:lnTo>
                  <a:lnTo>
                    <a:pt x="12061" y="4372"/>
                  </a:lnTo>
                  <a:lnTo>
                    <a:pt x="12182" y="4561"/>
                  </a:lnTo>
                  <a:lnTo>
                    <a:pt x="12276" y="4763"/>
                  </a:lnTo>
                  <a:lnTo>
                    <a:pt x="12371" y="4965"/>
                  </a:lnTo>
                  <a:lnTo>
                    <a:pt x="12425" y="5181"/>
                  </a:lnTo>
                  <a:lnTo>
                    <a:pt x="12465" y="5397"/>
                  </a:lnTo>
                  <a:lnTo>
                    <a:pt x="12479" y="5626"/>
                  </a:lnTo>
                  <a:lnTo>
                    <a:pt x="12465" y="5842"/>
                  </a:lnTo>
                  <a:lnTo>
                    <a:pt x="12452" y="6058"/>
                  </a:lnTo>
                  <a:lnTo>
                    <a:pt x="12438" y="6166"/>
                  </a:lnTo>
                  <a:lnTo>
                    <a:pt x="12411" y="6274"/>
                  </a:lnTo>
                  <a:lnTo>
                    <a:pt x="12371" y="6382"/>
                  </a:lnTo>
                  <a:lnTo>
                    <a:pt x="12317" y="6490"/>
                  </a:lnTo>
                  <a:lnTo>
                    <a:pt x="12249" y="6598"/>
                  </a:lnTo>
                  <a:lnTo>
                    <a:pt x="12155" y="6706"/>
                  </a:lnTo>
                  <a:lnTo>
                    <a:pt x="12061" y="6800"/>
                  </a:lnTo>
                  <a:lnTo>
                    <a:pt x="11926" y="6908"/>
                  </a:lnTo>
                  <a:lnTo>
                    <a:pt x="11791" y="7002"/>
                  </a:lnTo>
                  <a:lnTo>
                    <a:pt x="11615" y="7097"/>
                  </a:lnTo>
                  <a:lnTo>
                    <a:pt x="11413" y="7191"/>
                  </a:lnTo>
                  <a:lnTo>
                    <a:pt x="11184" y="7272"/>
                  </a:lnTo>
                  <a:lnTo>
                    <a:pt x="10941" y="7340"/>
                  </a:lnTo>
                  <a:lnTo>
                    <a:pt x="10644" y="7421"/>
                  </a:lnTo>
                  <a:lnTo>
                    <a:pt x="10253" y="7488"/>
                  </a:lnTo>
                  <a:lnTo>
                    <a:pt x="9862" y="7569"/>
                  </a:lnTo>
                  <a:lnTo>
                    <a:pt x="9052" y="7690"/>
                  </a:lnTo>
                  <a:lnTo>
                    <a:pt x="8243" y="7798"/>
                  </a:lnTo>
                  <a:lnTo>
                    <a:pt x="7447" y="7893"/>
                  </a:lnTo>
                  <a:lnTo>
                    <a:pt x="6934" y="7947"/>
                  </a:lnTo>
                  <a:lnTo>
                    <a:pt x="6381" y="8028"/>
                  </a:lnTo>
                  <a:lnTo>
                    <a:pt x="5868" y="8109"/>
                  </a:lnTo>
                  <a:lnTo>
                    <a:pt x="5369" y="8217"/>
                  </a:lnTo>
                  <a:lnTo>
                    <a:pt x="4911" y="8324"/>
                  </a:lnTo>
                  <a:lnTo>
                    <a:pt x="4465" y="8446"/>
                  </a:lnTo>
                  <a:lnTo>
                    <a:pt x="4061" y="8581"/>
                  </a:lnTo>
                  <a:lnTo>
                    <a:pt x="3669" y="8729"/>
                  </a:lnTo>
                  <a:lnTo>
                    <a:pt x="3305" y="8891"/>
                  </a:lnTo>
                  <a:lnTo>
                    <a:pt x="2968" y="9053"/>
                  </a:lnTo>
                  <a:lnTo>
                    <a:pt x="2658" y="9228"/>
                  </a:lnTo>
                  <a:lnTo>
                    <a:pt x="2361" y="9404"/>
                  </a:lnTo>
                  <a:lnTo>
                    <a:pt x="2091" y="9593"/>
                  </a:lnTo>
                  <a:lnTo>
                    <a:pt x="1835" y="9781"/>
                  </a:lnTo>
                  <a:lnTo>
                    <a:pt x="1605" y="9984"/>
                  </a:lnTo>
                  <a:lnTo>
                    <a:pt x="1403" y="10186"/>
                  </a:lnTo>
                  <a:lnTo>
                    <a:pt x="1201" y="10388"/>
                  </a:lnTo>
                  <a:lnTo>
                    <a:pt x="1025" y="10604"/>
                  </a:lnTo>
                  <a:lnTo>
                    <a:pt x="877" y="10820"/>
                  </a:lnTo>
                  <a:lnTo>
                    <a:pt x="728" y="11023"/>
                  </a:lnTo>
                  <a:lnTo>
                    <a:pt x="607" y="11238"/>
                  </a:lnTo>
                  <a:lnTo>
                    <a:pt x="499" y="11454"/>
                  </a:lnTo>
                  <a:lnTo>
                    <a:pt x="391" y="11670"/>
                  </a:lnTo>
                  <a:lnTo>
                    <a:pt x="310" y="11886"/>
                  </a:lnTo>
                  <a:lnTo>
                    <a:pt x="229" y="12102"/>
                  </a:lnTo>
                  <a:lnTo>
                    <a:pt x="175" y="12318"/>
                  </a:lnTo>
                  <a:lnTo>
                    <a:pt x="121" y="12520"/>
                  </a:lnTo>
                  <a:lnTo>
                    <a:pt x="81" y="12722"/>
                  </a:lnTo>
                  <a:lnTo>
                    <a:pt x="54" y="12925"/>
                  </a:lnTo>
                  <a:lnTo>
                    <a:pt x="13" y="13316"/>
                  </a:lnTo>
                  <a:lnTo>
                    <a:pt x="0" y="13667"/>
                  </a:lnTo>
                  <a:lnTo>
                    <a:pt x="13" y="13977"/>
                  </a:lnTo>
                  <a:lnTo>
                    <a:pt x="40" y="14274"/>
                  </a:lnTo>
                  <a:lnTo>
                    <a:pt x="94" y="14571"/>
                  </a:lnTo>
                  <a:lnTo>
                    <a:pt x="175" y="14840"/>
                  </a:lnTo>
                  <a:lnTo>
                    <a:pt x="270" y="15124"/>
                  </a:lnTo>
                  <a:lnTo>
                    <a:pt x="391" y="15380"/>
                  </a:lnTo>
                  <a:lnTo>
                    <a:pt x="513" y="15636"/>
                  </a:lnTo>
                  <a:lnTo>
                    <a:pt x="675" y="15879"/>
                  </a:lnTo>
                  <a:lnTo>
                    <a:pt x="836" y="16122"/>
                  </a:lnTo>
                  <a:lnTo>
                    <a:pt x="1012" y="16351"/>
                  </a:lnTo>
                  <a:lnTo>
                    <a:pt x="1201" y="16567"/>
                  </a:lnTo>
                  <a:lnTo>
                    <a:pt x="1417" y="16783"/>
                  </a:lnTo>
                  <a:lnTo>
                    <a:pt x="1632" y="16972"/>
                  </a:lnTo>
                  <a:lnTo>
                    <a:pt x="1862" y="17174"/>
                  </a:lnTo>
                  <a:lnTo>
                    <a:pt x="2105" y="17350"/>
                  </a:lnTo>
                  <a:lnTo>
                    <a:pt x="2361" y="17525"/>
                  </a:lnTo>
                  <a:lnTo>
                    <a:pt x="2617" y="17687"/>
                  </a:lnTo>
                  <a:lnTo>
                    <a:pt x="2874" y="17835"/>
                  </a:lnTo>
                  <a:lnTo>
                    <a:pt x="3157" y="17984"/>
                  </a:lnTo>
                  <a:lnTo>
                    <a:pt x="3427" y="18119"/>
                  </a:lnTo>
                  <a:lnTo>
                    <a:pt x="3710" y="18240"/>
                  </a:lnTo>
                  <a:lnTo>
                    <a:pt x="4007" y="18361"/>
                  </a:lnTo>
                  <a:lnTo>
                    <a:pt x="4290" y="18469"/>
                  </a:lnTo>
                  <a:lnTo>
                    <a:pt x="4587" y="18564"/>
                  </a:lnTo>
                  <a:lnTo>
                    <a:pt x="4870" y="18645"/>
                  </a:lnTo>
                  <a:lnTo>
                    <a:pt x="5167" y="18726"/>
                  </a:lnTo>
                  <a:lnTo>
                    <a:pt x="5464" y="18780"/>
                  </a:lnTo>
                  <a:lnTo>
                    <a:pt x="5747" y="18834"/>
                  </a:lnTo>
                  <a:lnTo>
                    <a:pt x="6044" y="18888"/>
                  </a:lnTo>
                  <a:lnTo>
                    <a:pt x="6327" y="18915"/>
                  </a:lnTo>
                  <a:lnTo>
                    <a:pt x="6597" y="18942"/>
                  </a:lnTo>
                  <a:lnTo>
                    <a:pt x="6867" y="18955"/>
                  </a:lnTo>
                  <a:lnTo>
                    <a:pt x="7811" y="18955"/>
                  </a:lnTo>
                  <a:lnTo>
                    <a:pt x="8216" y="18942"/>
                  </a:lnTo>
                  <a:lnTo>
                    <a:pt x="8621" y="18888"/>
                  </a:lnTo>
                  <a:lnTo>
                    <a:pt x="9025" y="18834"/>
                  </a:lnTo>
                  <a:lnTo>
                    <a:pt x="9430" y="18753"/>
                  </a:lnTo>
                  <a:lnTo>
                    <a:pt x="9821" y="18658"/>
                  </a:lnTo>
                  <a:lnTo>
                    <a:pt x="10212" y="18537"/>
                  </a:lnTo>
                  <a:lnTo>
                    <a:pt x="10604" y="18402"/>
                  </a:lnTo>
                  <a:lnTo>
                    <a:pt x="10685" y="18361"/>
                  </a:lnTo>
                  <a:lnTo>
                    <a:pt x="11049" y="18213"/>
                  </a:lnTo>
                  <a:lnTo>
                    <a:pt x="11413" y="18038"/>
                  </a:lnTo>
                  <a:lnTo>
                    <a:pt x="11764" y="17849"/>
                  </a:lnTo>
                  <a:lnTo>
                    <a:pt x="12101" y="17633"/>
                  </a:lnTo>
                  <a:lnTo>
                    <a:pt x="12425" y="17417"/>
                  </a:lnTo>
                  <a:lnTo>
                    <a:pt x="12749" y="17161"/>
                  </a:lnTo>
                  <a:lnTo>
                    <a:pt x="13045" y="16904"/>
                  </a:lnTo>
                  <a:lnTo>
                    <a:pt x="13329" y="16635"/>
                  </a:lnTo>
                  <a:lnTo>
                    <a:pt x="13599" y="16338"/>
                  </a:lnTo>
                  <a:lnTo>
                    <a:pt x="13855" y="16028"/>
                  </a:lnTo>
                  <a:lnTo>
                    <a:pt x="14098" y="15717"/>
                  </a:lnTo>
                  <a:lnTo>
                    <a:pt x="14314" y="15380"/>
                  </a:lnTo>
                  <a:lnTo>
                    <a:pt x="14516" y="15043"/>
                  </a:lnTo>
                  <a:lnTo>
                    <a:pt x="14705" y="14692"/>
                  </a:lnTo>
                  <a:lnTo>
                    <a:pt x="14867" y="14328"/>
                  </a:lnTo>
                  <a:lnTo>
                    <a:pt x="15015" y="13950"/>
                  </a:lnTo>
                  <a:lnTo>
                    <a:pt x="15096" y="13694"/>
                  </a:lnTo>
                  <a:lnTo>
                    <a:pt x="15163" y="13424"/>
                  </a:lnTo>
                  <a:lnTo>
                    <a:pt x="15231" y="13114"/>
                  </a:lnTo>
                  <a:lnTo>
                    <a:pt x="15285" y="12776"/>
                  </a:lnTo>
                  <a:lnTo>
                    <a:pt x="15325" y="12426"/>
                  </a:lnTo>
                  <a:lnTo>
                    <a:pt x="15352" y="12048"/>
                  </a:lnTo>
                  <a:lnTo>
                    <a:pt x="15406" y="11252"/>
                  </a:lnTo>
                  <a:lnTo>
                    <a:pt x="15420" y="10415"/>
                  </a:lnTo>
                  <a:lnTo>
                    <a:pt x="15420" y="9539"/>
                  </a:lnTo>
                  <a:lnTo>
                    <a:pt x="15406" y="7785"/>
                  </a:lnTo>
                  <a:lnTo>
                    <a:pt x="15393" y="6962"/>
                  </a:lnTo>
                  <a:lnTo>
                    <a:pt x="15379" y="6220"/>
                  </a:lnTo>
                  <a:lnTo>
                    <a:pt x="15379" y="5937"/>
                  </a:lnTo>
                  <a:lnTo>
                    <a:pt x="15366" y="5680"/>
                  </a:lnTo>
                  <a:lnTo>
                    <a:pt x="15352" y="5410"/>
                  </a:lnTo>
                  <a:lnTo>
                    <a:pt x="15312" y="5168"/>
                  </a:lnTo>
                  <a:lnTo>
                    <a:pt x="15285" y="4925"/>
                  </a:lnTo>
                  <a:lnTo>
                    <a:pt x="15244" y="4695"/>
                  </a:lnTo>
                  <a:lnTo>
                    <a:pt x="15136" y="4250"/>
                  </a:lnTo>
                  <a:lnTo>
                    <a:pt x="15015" y="3832"/>
                  </a:lnTo>
                  <a:lnTo>
                    <a:pt x="14867" y="3454"/>
                  </a:lnTo>
                  <a:lnTo>
                    <a:pt x="14705" y="3090"/>
                  </a:lnTo>
                  <a:lnTo>
                    <a:pt x="14516" y="2766"/>
                  </a:lnTo>
                  <a:lnTo>
                    <a:pt x="14314" y="2469"/>
                  </a:lnTo>
                  <a:lnTo>
                    <a:pt x="14111" y="2186"/>
                  </a:lnTo>
                  <a:lnTo>
                    <a:pt x="13895" y="1943"/>
                  </a:lnTo>
                  <a:lnTo>
                    <a:pt x="13666" y="1714"/>
                  </a:lnTo>
                  <a:lnTo>
                    <a:pt x="13437" y="1512"/>
                  </a:lnTo>
                  <a:lnTo>
                    <a:pt x="13207" y="1323"/>
                  </a:lnTo>
                  <a:lnTo>
                    <a:pt x="12978" y="1161"/>
                  </a:lnTo>
                  <a:lnTo>
                    <a:pt x="12749" y="1013"/>
                  </a:lnTo>
                  <a:lnTo>
                    <a:pt x="12519" y="891"/>
                  </a:lnTo>
                  <a:lnTo>
                    <a:pt x="12276" y="770"/>
                  </a:lnTo>
                  <a:lnTo>
                    <a:pt x="12047" y="662"/>
                  </a:lnTo>
                  <a:lnTo>
                    <a:pt x="11804" y="567"/>
                  </a:lnTo>
                  <a:lnTo>
                    <a:pt x="11548" y="473"/>
                  </a:lnTo>
                  <a:lnTo>
                    <a:pt x="11305" y="392"/>
                  </a:lnTo>
                  <a:lnTo>
                    <a:pt x="11062" y="311"/>
                  </a:lnTo>
                  <a:lnTo>
                    <a:pt x="10806" y="244"/>
                  </a:lnTo>
                  <a:lnTo>
                    <a:pt x="10550" y="190"/>
                  </a:lnTo>
                  <a:lnTo>
                    <a:pt x="10293" y="136"/>
                  </a:lnTo>
                  <a:lnTo>
                    <a:pt x="10037" y="95"/>
                  </a:lnTo>
                  <a:lnTo>
                    <a:pt x="9781" y="55"/>
                  </a:lnTo>
                  <a:lnTo>
                    <a:pt x="9511" y="28"/>
                  </a:lnTo>
                  <a:lnTo>
                    <a:pt x="9255" y="14"/>
                  </a:lnTo>
                  <a:lnTo>
                    <a:pt x="8998"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 name="Google Shape;151;p19"/>
            <p:cNvSpPr/>
            <p:nvPr/>
          </p:nvSpPr>
          <p:spPr>
            <a:xfrm>
              <a:off x="420478" y="609347"/>
              <a:ext cx="117192" cy="169934"/>
            </a:xfrm>
            <a:custGeom>
              <a:rect b="b" l="l" r="r" t="t"/>
              <a:pathLst>
                <a:path extrusionOk="0" h="24285" w="16271">
                  <a:moveTo>
                    <a:pt x="8365" y="2888"/>
                  </a:moveTo>
                  <a:lnTo>
                    <a:pt x="8635" y="2915"/>
                  </a:lnTo>
                  <a:lnTo>
                    <a:pt x="8878" y="2942"/>
                  </a:lnTo>
                  <a:lnTo>
                    <a:pt x="9134" y="2996"/>
                  </a:lnTo>
                  <a:lnTo>
                    <a:pt x="9377" y="3050"/>
                  </a:lnTo>
                  <a:lnTo>
                    <a:pt x="9606" y="3131"/>
                  </a:lnTo>
                  <a:lnTo>
                    <a:pt x="9835" y="3212"/>
                  </a:lnTo>
                  <a:lnTo>
                    <a:pt x="10065" y="3320"/>
                  </a:lnTo>
                  <a:lnTo>
                    <a:pt x="10281" y="3428"/>
                  </a:lnTo>
                  <a:lnTo>
                    <a:pt x="10496" y="3549"/>
                  </a:lnTo>
                  <a:lnTo>
                    <a:pt x="10699" y="3684"/>
                  </a:lnTo>
                  <a:lnTo>
                    <a:pt x="10888" y="3832"/>
                  </a:lnTo>
                  <a:lnTo>
                    <a:pt x="11077" y="3994"/>
                  </a:lnTo>
                  <a:lnTo>
                    <a:pt x="11265" y="4170"/>
                  </a:lnTo>
                  <a:lnTo>
                    <a:pt x="11427" y="4358"/>
                  </a:lnTo>
                  <a:lnTo>
                    <a:pt x="11603" y="4547"/>
                  </a:lnTo>
                  <a:lnTo>
                    <a:pt x="11751" y="4750"/>
                  </a:lnTo>
                  <a:lnTo>
                    <a:pt x="11899" y="4966"/>
                  </a:lnTo>
                  <a:lnTo>
                    <a:pt x="12034" y="5195"/>
                  </a:lnTo>
                  <a:lnTo>
                    <a:pt x="12169" y="5424"/>
                  </a:lnTo>
                  <a:lnTo>
                    <a:pt x="12291" y="5681"/>
                  </a:lnTo>
                  <a:lnTo>
                    <a:pt x="12399" y="5937"/>
                  </a:lnTo>
                  <a:lnTo>
                    <a:pt x="12507" y="6193"/>
                  </a:lnTo>
                  <a:lnTo>
                    <a:pt x="12588" y="6476"/>
                  </a:lnTo>
                  <a:lnTo>
                    <a:pt x="12668" y="6760"/>
                  </a:lnTo>
                  <a:lnTo>
                    <a:pt x="12749" y="7057"/>
                  </a:lnTo>
                  <a:lnTo>
                    <a:pt x="12803" y="7353"/>
                  </a:lnTo>
                  <a:lnTo>
                    <a:pt x="12857" y="7664"/>
                  </a:lnTo>
                  <a:lnTo>
                    <a:pt x="12898" y="7987"/>
                  </a:lnTo>
                  <a:lnTo>
                    <a:pt x="12925" y="8325"/>
                  </a:lnTo>
                  <a:lnTo>
                    <a:pt x="12938" y="8648"/>
                  </a:lnTo>
                  <a:lnTo>
                    <a:pt x="12952" y="8999"/>
                  </a:lnTo>
                  <a:lnTo>
                    <a:pt x="12938" y="9363"/>
                  </a:lnTo>
                  <a:lnTo>
                    <a:pt x="12925" y="9714"/>
                  </a:lnTo>
                  <a:lnTo>
                    <a:pt x="12898" y="10051"/>
                  </a:lnTo>
                  <a:lnTo>
                    <a:pt x="12844" y="10375"/>
                  </a:lnTo>
                  <a:lnTo>
                    <a:pt x="12790" y="10699"/>
                  </a:lnTo>
                  <a:lnTo>
                    <a:pt x="12722" y="11009"/>
                  </a:lnTo>
                  <a:lnTo>
                    <a:pt x="12641" y="11306"/>
                  </a:lnTo>
                  <a:lnTo>
                    <a:pt x="12561" y="11589"/>
                  </a:lnTo>
                  <a:lnTo>
                    <a:pt x="12466" y="11873"/>
                  </a:lnTo>
                  <a:lnTo>
                    <a:pt x="12345" y="12129"/>
                  </a:lnTo>
                  <a:lnTo>
                    <a:pt x="12237" y="12385"/>
                  </a:lnTo>
                  <a:lnTo>
                    <a:pt x="12102" y="12628"/>
                  </a:lnTo>
                  <a:lnTo>
                    <a:pt x="11967" y="12871"/>
                  </a:lnTo>
                  <a:lnTo>
                    <a:pt x="11819" y="13087"/>
                  </a:lnTo>
                  <a:lnTo>
                    <a:pt x="11657" y="13303"/>
                  </a:lnTo>
                  <a:lnTo>
                    <a:pt x="11495" y="13505"/>
                  </a:lnTo>
                  <a:lnTo>
                    <a:pt x="11319" y="13680"/>
                  </a:lnTo>
                  <a:lnTo>
                    <a:pt x="11144" y="13869"/>
                  </a:lnTo>
                  <a:lnTo>
                    <a:pt x="10955" y="14031"/>
                  </a:lnTo>
                  <a:lnTo>
                    <a:pt x="10766" y="14180"/>
                  </a:lnTo>
                  <a:lnTo>
                    <a:pt x="10564" y="14328"/>
                  </a:lnTo>
                  <a:lnTo>
                    <a:pt x="10362" y="14449"/>
                  </a:lnTo>
                  <a:lnTo>
                    <a:pt x="10146" y="14571"/>
                  </a:lnTo>
                  <a:lnTo>
                    <a:pt x="9930" y="14679"/>
                  </a:lnTo>
                  <a:lnTo>
                    <a:pt x="9701" y="14773"/>
                  </a:lnTo>
                  <a:lnTo>
                    <a:pt x="9471" y="14854"/>
                  </a:lnTo>
                  <a:lnTo>
                    <a:pt x="9242" y="14922"/>
                  </a:lnTo>
                  <a:lnTo>
                    <a:pt x="8999" y="14976"/>
                  </a:lnTo>
                  <a:lnTo>
                    <a:pt x="8770" y="15030"/>
                  </a:lnTo>
                  <a:lnTo>
                    <a:pt x="8513" y="15057"/>
                  </a:lnTo>
                  <a:lnTo>
                    <a:pt x="8271" y="15084"/>
                  </a:lnTo>
                  <a:lnTo>
                    <a:pt x="8014" y="15084"/>
                  </a:lnTo>
                  <a:lnTo>
                    <a:pt x="7731" y="15070"/>
                  </a:lnTo>
                  <a:lnTo>
                    <a:pt x="7448" y="15043"/>
                  </a:lnTo>
                  <a:lnTo>
                    <a:pt x="7178" y="15003"/>
                  </a:lnTo>
                  <a:lnTo>
                    <a:pt x="6908" y="14949"/>
                  </a:lnTo>
                  <a:lnTo>
                    <a:pt x="6652" y="14868"/>
                  </a:lnTo>
                  <a:lnTo>
                    <a:pt x="6409" y="14787"/>
                  </a:lnTo>
                  <a:lnTo>
                    <a:pt x="6166" y="14679"/>
                  </a:lnTo>
                  <a:lnTo>
                    <a:pt x="5937" y="14571"/>
                  </a:lnTo>
                  <a:lnTo>
                    <a:pt x="5721" y="14436"/>
                  </a:lnTo>
                  <a:lnTo>
                    <a:pt x="5505" y="14288"/>
                  </a:lnTo>
                  <a:lnTo>
                    <a:pt x="5303" y="14139"/>
                  </a:lnTo>
                  <a:lnTo>
                    <a:pt x="5114" y="13977"/>
                  </a:lnTo>
                  <a:lnTo>
                    <a:pt x="4925" y="13788"/>
                  </a:lnTo>
                  <a:lnTo>
                    <a:pt x="4749" y="13600"/>
                  </a:lnTo>
                  <a:lnTo>
                    <a:pt x="4588" y="13411"/>
                  </a:lnTo>
                  <a:lnTo>
                    <a:pt x="4426" y="13195"/>
                  </a:lnTo>
                  <a:lnTo>
                    <a:pt x="4277" y="12979"/>
                  </a:lnTo>
                  <a:lnTo>
                    <a:pt x="4142" y="12763"/>
                  </a:lnTo>
                  <a:lnTo>
                    <a:pt x="4007" y="12520"/>
                  </a:lnTo>
                  <a:lnTo>
                    <a:pt x="3886" y="12291"/>
                  </a:lnTo>
                  <a:lnTo>
                    <a:pt x="3778" y="12035"/>
                  </a:lnTo>
                  <a:lnTo>
                    <a:pt x="3684" y="11778"/>
                  </a:lnTo>
                  <a:lnTo>
                    <a:pt x="3589" y="11522"/>
                  </a:lnTo>
                  <a:lnTo>
                    <a:pt x="3508" y="11266"/>
                  </a:lnTo>
                  <a:lnTo>
                    <a:pt x="3427" y="10996"/>
                  </a:lnTo>
                  <a:lnTo>
                    <a:pt x="3373" y="10726"/>
                  </a:lnTo>
                  <a:lnTo>
                    <a:pt x="3319" y="10443"/>
                  </a:lnTo>
                  <a:lnTo>
                    <a:pt x="3265" y="10173"/>
                  </a:lnTo>
                  <a:lnTo>
                    <a:pt x="3239" y="9890"/>
                  </a:lnTo>
                  <a:lnTo>
                    <a:pt x="3212" y="9606"/>
                  </a:lnTo>
                  <a:lnTo>
                    <a:pt x="3198" y="9323"/>
                  </a:lnTo>
                  <a:lnTo>
                    <a:pt x="3198" y="9040"/>
                  </a:lnTo>
                  <a:lnTo>
                    <a:pt x="3198" y="8635"/>
                  </a:lnTo>
                  <a:lnTo>
                    <a:pt x="3225" y="8244"/>
                  </a:lnTo>
                  <a:lnTo>
                    <a:pt x="3252" y="7880"/>
                  </a:lnTo>
                  <a:lnTo>
                    <a:pt x="3292" y="7515"/>
                  </a:lnTo>
                  <a:lnTo>
                    <a:pt x="3360" y="7178"/>
                  </a:lnTo>
                  <a:lnTo>
                    <a:pt x="3427" y="6841"/>
                  </a:lnTo>
                  <a:lnTo>
                    <a:pt x="3508" y="6530"/>
                  </a:lnTo>
                  <a:lnTo>
                    <a:pt x="3603" y="6234"/>
                  </a:lnTo>
                  <a:lnTo>
                    <a:pt x="3697" y="5950"/>
                  </a:lnTo>
                  <a:lnTo>
                    <a:pt x="3819" y="5667"/>
                  </a:lnTo>
                  <a:lnTo>
                    <a:pt x="3940" y="5411"/>
                  </a:lnTo>
                  <a:lnTo>
                    <a:pt x="4075" y="5168"/>
                  </a:lnTo>
                  <a:lnTo>
                    <a:pt x="4210" y="4939"/>
                  </a:lnTo>
                  <a:lnTo>
                    <a:pt x="4372" y="4723"/>
                  </a:lnTo>
                  <a:lnTo>
                    <a:pt x="4520" y="4507"/>
                  </a:lnTo>
                  <a:lnTo>
                    <a:pt x="4696" y="4318"/>
                  </a:lnTo>
                  <a:lnTo>
                    <a:pt x="4871" y="4143"/>
                  </a:lnTo>
                  <a:lnTo>
                    <a:pt x="5046" y="3967"/>
                  </a:lnTo>
                  <a:lnTo>
                    <a:pt x="5235" y="3819"/>
                  </a:lnTo>
                  <a:lnTo>
                    <a:pt x="5424" y="3670"/>
                  </a:lnTo>
                  <a:lnTo>
                    <a:pt x="5626" y="3549"/>
                  </a:lnTo>
                  <a:lnTo>
                    <a:pt x="5829" y="3428"/>
                  </a:lnTo>
                  <a:lnTo>
                    <a:pt x="6045" y="3320"/>
                  </a:lnTo>
                  <a:lnTo>
                    <a:pt x="6260" y="3225"/>
                  </a:lnTo>
                  <a:lnTo>
                    <a:pt x="6476" y="3144"/>
                  </a:lnTo>
                  <a:lnTo>
                    <a:pt x="6706" y="3077"/>
                  </a:lnTo>
                  <a:lnTo>
                    <a:pt x="6935" y="3009"/>
                  </a:lnTo>
                  <a:lnTo>
                    <a:pt x="7164" y="2969"/>
                  </a:lnTo>
                  <a:lnTo>
                    <a:pt x="7394" y="2928"/>
                  </a:lnTo>
                  <a:lnTo>
                    <a:pt x="7623" y="2901"/>
                  </a:lnTo>
                  <a:lnTo>
                    <a:pt x="7866" y="2888"/>
                  </a:lnTo>
                  <a:close/>
                  <a:moveTo>
                    <a:pt x="8770" y="1"/>
                  </a:moveTo>
                  <a:lnTo>
                    <a:pt x="8378" y="14"/>
                  </a:lnTo>
                  <a:lnTo>
                    <a:pt x="8001" y="41"/>
                  </a:lnTo>
                  <a:lnTo>
                    <a:pt x="7636" y="82"/>
                  </a:lnTo>
                  <a:lnTo>
                    <a:pt x="7286" y="149"/>
                  </a:lnTo>
                  <a:lnTo>
                    <a:pt x="6948" y="217"/>
                  </a:lnTo>
                  <a:lnTo>
                    <a:pt x="6638" y="311"/>
                  </a:lnTo>
                  <a:lnTo>
                    <a:pt x="6341" y="406"/>
                  </a:lnTo>
                  <a:lnTo>
                    <a:pt x="6058" y="514"/>
                  </a:lnTo>
                  <a:lnTo>
                    <a:pt x="5788" y="635"/>
                  </a:lnTo>
                  <a:lnTo>
                    <a:pt x="5532" y="770"/>
                  </a:lnTo>
                  <a:lnTo>
                    <a:pt x="5289" y="905"/>
                  </a:lnTo>
                  <a:lnTo>
                    <a:pt x="5060" y="1040"/>
                  </a:lnTo>
                  <a:lnTo>
                    <a:pt x="4844" y="1188"/>
                  </a:lnTo>
                  <a:lnTo>
                    <a:pt x="4642" y="1337"/>
                  </a:lnTo>
                  <a:lnTo>
                    <a:pt x="4453" y="1485"/>
                  </a:lnTo>
                  <a:lnTo>
                    <a:pt x="4277" y="1647"/>
                  </a:lnTo>
                  <a:lnTo>
                    <a:pt x="4115" y="1795"/>
                  </a:lnTo>
                  <a:lnTo>
                    <a:pt x="3967" y="1944"/>
                  </a:lnTo>
                  <a:lnTo>
                    <a:pt x="3697" y="2240"/>
                  </a:lnTo>
                  <a:lnTo>
                    <a:pt x="3481" y="2524"/>
                  </a:lnTo>
                  <a:lnTo>
                    <a:pt x="3306" y="2767"/>
                  </a:lnTo>
                  <a:lnTo>
                    <a:pt x="3171" y="2982"/>
                  </a:lnTo>
                  <a:lnTo>
                    <a:pt x="3090" y="3144"/>
                  </a:lnTo>
                  <a:lnTo>
                    <a:pt x="3009" y="3279"/>
                  </a:lnTo>
                  <a:lnTo>
                    <a:pt x="2942" y="3279"/>
                  </a:lnTo>
                  <a:lnTo>
                    <a:pt x="2982" y="3063"/>
                  </a:lnTo>
                  <a:lnTo>
                    <a:pt x="2996" y="2834"/>
                  </a:lnTo>
                  <a:lnTo>
                    <a:pt x="3009" y="2605"/>
                  </a:lnTo>
                  <a:lnTo>
                    <a:pt x="3009" y="2375"/>
                  </a:lnTo>
                  <a:lnTo>
                    <a:pt x="3009" y="1364"/>
                  </a:lnTo>
                  <a:lnTo>
                    <a:pt x="3009" y="1256"/>
                  </a:lnTo>
                  <a:lnTo>
                    <a:pt x="2996" y="1161"/>
                  </a:lnTo>
                  <a:lnTo>
                    <a:pt x="2969" y="1067"/>
                  </a:lnTo>
                  <a:lnTo>
                    <a:pt x="2942" y="972"/>
                  </a:lnTo>
                  <a:lnTo>
                    <a:pt x="2901" y="891"/>
                  </a:lnTo>
                  <a:lnTo>
                    <a:pt x="2861" y="810"/>
                  </a:lnTo>
                  <a:lnTo>
                    <a:pt x="2807" y="743"/>
                  </a:lnTo>
                  <a:lnTo>
                    <a:pt x="2739" y="676"/>
                  </a:lnTo>
                  <a:lnTo>
                    <a:pt x="2658" y="622"/>
                  </a:lnTo>
                  <a:lnTo>
                    <a:pt x="2577" y="568"/>
                  </a:lnTo>
                  <a:lnTo>
                    <a:pt x="2483" y="514"/>
                  </a:lnTo>
                  <a:lnTo>
                    <a:pt x="2389" y="487"/>
                  </a:lnTo>
                  <a:lnTo>
                    <a:pt x="2281" y="460"/>
                  </a:lnTo>
                  <a:lnTo>
                    <a:pt x="2159" y="433"/>
                  </a:lnTo>
                  <a:lnTo>
                    <a:pt x="2038" y="419"/>
                  </a:lnTo>
                  <a:lnTo>
                    <a:pt x="986" y="419"/>
                  </a:lnTo>
                  <a:lnTo>
                    <a:pt x="864" y="433"/>
                  </a:lnTo>
                  <a:lnTo>
                    <a:pt x="743" y="460"/>
                  </a:lnTo>
                  <a:lnTo>
                    <a:pt x="635" y="487"/>
                  </a:lnTo>
                  <a:lnTo>
                    <a:pt x="527" y="527"/>
                  </a:lnTo>
                  <a:lnTo>
                    <a:pt x="446" y="568"/>
                  </a:lnTo>
                  <a:lnTo>
                    <a:pt x="365" y="635"/>
                  </a:lnTo>
                  <a:lnTo>
                    <a:pt x="284" y="689"/>
                  </a:lnTo>
                  <a:lnTo>
                    <a:pt x="217" y="770"/>
                  </a:lnTo>
                  <a:lnTo>
                    <a:pt x="163" y="851"/>
                  </a:lnTo>
                  <a:lnTo>
                    <a:pt x="122" y="945"/>
                  </a:lnTo>
                  <a:lnTo>
                    <a:pt x="82" y="1040"/>
                  </a:lnTo>
                  <a:lnTo>
                    <a:pt x="41" y="1148"/>
                  </a:lnTo>
                  <a:lnTo>
                    <a:pt x="28" y="1269"/>
                  </a:lnTo>
                  <a:lnTo>
                    <a:pt x="14" y="1391"/>
                  </a:lnTo>
                  <a:lnTo>
                    <a:pt x="1" y="1525"/>
                  </a:lnTo>
                  <a:lnTo>
                    <a:pt x="1" y="23164"/>
                  </a:lnTo>
                  <a:lnTo>
                    <a:pt x="14" y="23299"/>
                  </a:lnTo>
                  <a:lnTo>
                    <a:pt x="28" y="23421"/>
                  </a:lnTo>
                  <a:lnTo>
                    <a:pt x="41" y="23542"/>
                  </a:lnTo>
                  <a:lnTo>
                    <a:pt x="82" y="23650"/>
                  </a:lnTo>
                  <a:lnTo>
                    <a:pt x="122" y="23758"/>
                  </a:lnTo>
                  <a:lnTo>
                    <a:pt x="163" y="23839"/>
                  </a:lnTo>
                  <a:lnTo>
                    <a:pt x="217" y="23920"/>
                  </a:lnTo>
                  <a:lnTo>
                    <a:pt x="284" y="24001"/>
                  </a:lnTo>
                  <a:lnTo>
                    <a:pt x="365" y="24068"/>
                  </a:lnTo>
                  <a:lnTo>
                    <a:pt x="446" y="24122"/>
                  </a:lnTo>
                  <a:lnTo>
                    <a:pt x="527" y="24176"/>
                  </a:lnTo>
                  <a:lnTo>
                    <a:pt x="635" y="24203"/>
                  </a:lnTo>
                  <a:lnTo>
                    <a:pt x="743" y="24244"/>
                  </a:lnTo>
                  <a:lnTo>
                    <a:pt x="864" y="24257"/>
                  </a:lnTo>
                  <a:lnTo>
                    <a:pt x="986" y="24271"/>
                  </a:lnTo>
                  <a:lnTo>
                    <a:pt x="1120" y="24284"/>
                  </a:lnTo>
                  <a:lnTo>
                    <a:pt x="2173" y="24284"/>
                  </a:lnTo>
                  <a:lnTo>
                    <a:pt x="2308" y="24271"/>
                  </a:lnTo>
                  <a:lnTo>
                    <a:pt x="2429" y="24257"/>
                  </a:lnTo>
                  <a:lnTo>
                    <a:pt x="2537" y="24244"/>
                  </a:lnTo>
                  <a:lnTo>
                    <a:pt x="2645" y="24203"/>
                  </a:lnTo>
                  <a:lnTo>
                    <a:pt x="2739" y="24176"/>
                  </a:lnTo>
                  <a:lnTo>
                    <a:pt x="2834" y="24122"/>
                  </a:lnTo>
                  <a:lnTo>
                    <a:pt x="2915" y="24068"/>
                  </a:lnTo>
                  <a:lnTo>
                    <a:pt x="2982" y="24001"/>
                  </a:lnTo>
                  <a:lnTo>
                    <a:pt x="3050" y="23920"/>
                  </a:lnTo>
                  <a:lnTo>
                    <a:pt x="3104" y="23839"/>
                  </a:lnTo>
                  <a:lnTo>
                    <a:pt x="3158" y="23758"/>
                  </a:lnTo>
                  <a:lnTo>
                    <a:pt x="3185" y="23650"/>
                  </a:lnTo>
                  <a:lnTo>
                    <a:pt x="3225" y="23542"/>
                  </a:lnTo>
                  <a:lnTo>
                    <a:pt x="3239" y="23421"/>
                  </a:lnTo>
                  <a:lnTo>
                    <a:pt x="3252" y="23299"/>
                  </a:lnTo>
                  <a:lnTo>
                    <a:pt x="3265" y="23164"/>
                  </a:lnTo>
                  <a:lnTo>
                    <a:pt x="3265" y="16379"/>
                  </a:lnTo>
                  <a:lnTo>
                    <a:pt x="3252" y="16001"/>
                  </a:lnTo>
                  <a:lnTo>
                    <a:pt x="3239" y="15623"/>
                  </a:lnTo>
                  <a:lnTo>
                    <a:pt x="3212" y="15259"/>
                  </a:lnTo>
                  <a:lnTo>
                    <a:pt x="3158" y="14881"/>
                  </a:lnTo>
                  <a:lnTo>
                    <a:pt x="3225" y="14881"/>
                  </a:lnTo>
                  <a:lnTo>
                    <a:pt x="3427" y="15232"/>
                  </a:lnTo>
                  <a:lnTo>
                    <a:pt x="3657" y="15569"/>
                  </a:lnTo>
                  <a:lnTo>
                    <a:pt x="3913" y="15879"/>
                  </a:lnTo>
                  <a:lnTo>
                    <a:pt x="4183" y="16176"/>
                  </a:lnTo>
                  <a:lnTo>
                    <a:pt x="4480" y="16446"/>
                  </a:lnTo>
                  <a:lnTo>
                    <a:pt x="4776" y="16702"/>
                  </a:lnTo>
                  <a:lnTo>
                    <a:pt x="5114" y="16932"/>
                  </a:lnTo>
                  <a:lnTo>
                    <a:pt x="5451" y="17148"/>
                  </a:lnTo>
                  <a:lnTo>
                    <a:pt x="5815" y="17336"/>
                  </a:lnTo>
                  <a:lnTo>
                    <a:pt x="6179" y="17498"/>
                  </a:lnTo>
                  <a:lnTo>
                    <a:pt x="6557" y="17633"/>
                  </a:lnTo>
                  <a:lnTo>
                    <a:pt x="6935" y="17741"/>
                  </a:lnTo>
                  <a:lnTo>
                    <a:pt x="7326" y="17822"/>
                  </a:lnTo>
                  <a:lnTo>
                    <a:pt x="7731" y="17890"/>
                  </a:lnTo>
                  <a:lnTo>
                    <a:pt x="8122" y="17917"/>
                  </a:lnTo>
                  <a:lnTo>
                    <a:pt x="8527" y="17917"/>
                  </a:lnTo>
                  <a:lnTo>
                    <a:pt x="8945" y="17903"/>
                  </a:lnTo>
                  <a:lnTo>
                    <a:pt x="9350" y="17876"/>
                  </a:lnTo>
                  <a:lnTo>
                    <a:pt x="9754" y="17822"/>
                  </a:lnTo>
                  <a:lnTo>
                    <a:pt x="10146" y="17755"/>
                  </a:lnTo>
                  <a:lnTo>
                    <a:pt x="10523" y="17660"/>
                  </a:lnTo>
                  <a:lnTo>
                    <a:pt x="10901" y="17552"/>
                  </a:lnTo>
                  <a:lnTo>
                    <a:pt x="11265" y="17431"/>
                  </a:lnTo>
                  <a:lnTo>
                    <a:pt x="11616" y="17282"/>
                  </a:lnTo>
                  <a:lnTo>
                    <a:pt x="11967" y="17121"/>
                  </a:lnTo>
                  <a:lnTo>
                    <a:pt x="12304" y="16932"/>
                  </a:lnTo>
                  <a:lnTo>
                    <a:pt x="12628" y="16729"/>
                  </a:lnTo>
                  <a:lnTo>
                    <a:pt x="12938" y="16514"/>
                  </a:lnTo>
                  <a:lnTo>
                    <a:pt x="13249" y="16284"/>
                  </a:lnTo>
                  <a:lnTo>
                    <a:pt x="13532" y="16028"/>
                  </a:lnTo>
                  <a:lnTo>
                    <a:pt x="13815" y="15772"/>
                  </a:lnTo>
                  <a:lnTo>
                    <a:pt x="14071" y="15475"/>
                  </a:lnTo>
                  <a:lnTo>
                    <a:pt x="14328" y="15178"/>
                  </a:lnTo>
                  <a:lnTo>
                    <a:pt x="14557" y="14868"/>
                  </a:lnTo>
                  <a:lnTo>
                    <a:pt x="14786" y="14530"/>
                  </a:lnTo>
                  <a:lnTo>
                    <a:pt x="15002" y="14193"/>
                  </a:lnTo>
                  <a:lnTo>
                    <a:pt x="15191" y="13829"/>
                  </a:lnTo>
                  <a:lnTo>
                    <a:pt x="15380" y="13451"/>
                  </a:lnTo>
                  <a:lnTo>
                    <a:pt x="15542" y="13060"/>
                  </a:lnTo>
                  <a:lnTo>
                    <a:pt x="15690" y="12655"/>
                  </a:lnTo>
                  <a:lnTo>
                    <a:pt x="15825" y="12237"/>
                  </a:lnTo>
                  <a:lnTo>
                    <a:pt x="15933" y="11805"/>
                  </a:lnTo>
                  <a:lnTo>
                    <a:pt x="16041" y="11374"/>
                  </a:lnTo>
                  <a:lnTo>
                    <a:pt x="16122" y="10915"/>
                  </a:lnTo>
                  <a:lnTo>
                    <a:pt x="16190" y="10443"/>
                  </a:lnTo>
                  <a:lnTo>
                    <a:pt x="16230" y="9957"/>
                  </a:lnTo>
                  <a:lnTo>
                    <a:pt x="16257" y="9471"/>
                  </a:lnTo>
                  <a:lnTo>
                    <a:pt x="16270" y="8959"/>
                  </a:lnTo>
                  <a:lnTo>
                    <a:pt x="16257" y="8473"/>
                  </a:lnTo>
                  <a:lnTo>
                    <a:pt x="16243" y="7987"/>
                  </a:lnTo>
                  <a:lnTo>
                    <a:pt x="16190" y="7515"/>
                  </a:lnTo>
                  <a:lnTo>
                    <a:pt x="16136" y="7057"/>
                  </a:lnTo>
                  <a:lnTo>
                    <a:pt x="16068" y="6598"/>
                  </a:lnTo>
                  <a:lnTo>
                    <a:pt x="15974" y="6166"/>
                  </a:lnTo>
                  <a:lnTo>
                    <a:pt x="15866" y="5734"/>
                  </a:lnTo>
                  <a:lnTo>
                    <a:pt x="15744" y="5316"/>
                  </a:lnTo>
                  <a:lnTo>
                    <a:pt x="15609" y="4925"/>
                  </a:lnTo>
                  <a:lnTo>
                    <a:pt x="15461" y="4534"/>
                  </a:lnTo>
                  <a:lnTo>
                    <a:pt x="15286" y="4156"/>
                  </a:lnTo>
                  <a:lnTo>
                    <a:pt x="15110" y="3792"/>
                  </a:lnTo>
                  <a:lnTo>
                    <a:pt x="14908" y="3441"/>
                  </a:lnTo>
                  <a:lnTo>
                    <a:pt x="14706" y="3117"/>
                  </a:lnTo>
                  <a:lnTo>
                    <a:pt x="14476" y="2794"/>
                  </a:lnTo>
                  <a:lnTo>
                    <a:pt x="14247" y="2497"/>
                  </a:lnTo>
                  <a:lnTo>
                    <a:pt x="13991" y="2200"/>
                  </a:lnTo>
                  <a:lnTo>
                    <a:pt x="13734" y="1930"/>
                  </a:lnTo>
                  <a:lnTo>
                    <a:pt x="13451" y="1674"/>
                  </a:lnTo>
                  <a:lnTo>
                    <a:pt x="13168" y="1444"/>
                  </a:lnTo>
                  <a:lnTo>
                    <a:pt x="12857" y="1215"/>
                  </a:lnTo>
                  <a:lnTo>
                    <a:pt x="12547" y="1013"/>
                  </a:lnTo>
                  <a:lnTo>
                    <a:pt x="12223" y="824"/>
                  </a:lnTo>
                  <a:lnTo>
                    <a:pt x="11873" y="662"/>
                  </a:lnTo>
                  <a:lnTo>
                    <a:pt x="11535" y="500"/>
                  </a:lnTo>
                  <a:lnTo>
                    <a:pt x="11171" y="379"/>
                  </a:lnTo>
                  <a:lnTo>
                    <a:pt x="10793" y="257"/>
                  </a:lnTo>
                  <a:lnTo>
                    <a:pt x="10416" y="176"/>
                  </a:lnTo>
                  <a:lnTo>
                    <a:pt x="10011" y="95"/>
                  </a:lnTo>
                  <a:lnTo>
                    <a:pt x="9606" y="41"/>
                  </a:lnTo>
                  <a:lnTo>
                    <a:pt x="9188" y="14"/>
                  </a:lnTo>
                  <a:lnTo>
                    <a:pt x="877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 name="Google Shape;152;p19"/>
            <p:cNvSpPr/>
            <p:nvPr/>
          </p:nvSpPr>
          <p:spPr>
            <a:xfrm>
              <a:off x="559040" y="609347"/>
              <a:ext cx="117192" cy="169934"/>
            </a:xfrm>
            <a:custGeom>
              <a:rect b="b" l="l" r="r" t="t"/>
              <a:pathLst>
                <a:path extrusionOk="0" h="24285" w="16271">
                  <a:moveTo>
                    <a:pt x="8365" y="2888"/>
                  </a:moveTo>
                  <a:lnTo>
                    <a:pt x="8621" y="2915"/>
                  </a:lnTo>
                  <a:lnTo>
                    <a:pt x="8877" y="2942"/>
                  </a:lnTo>
                  <a:lnTo>
                    <a:pt x="9134" y="2996"/>
                  </a:lnTo>
                  <a:lnTo>
                    <a:pt x="9376" y="3050"/>
                  </a:lnTo>
                  <a:lnTo>
                    <a:pt x="9606" y="3131"/>
                  </a:lnTo>
                  <a:lnTo>
                    <a:pt x="9835" y="3212"/>
                  </a:lnTo>
                  <a:lnTo>
                    <a:pt x="10064" y="3320"/>
                  </a:lnTo>
                  <a:lnTo>
                    <a:pt x="10280" y="3428"/>
                  </a:lnTo>
                  <a:lnTo>
                    <a:pt x="10483" y="3549"/>
                  </a:lnTo>
                  <a:lnTo>
                    <a:pt x="10685" y="3684"/>
                  </a:lnTo>
                  <a:lnTo>
                    <a:pt x="10887" y="3832"/>
                  </a:lnTo>
                  <a:lnTo>
                    <a:pt x="11076" y="3994"/>
                  </a:lnTo>
                  <a:lnTo>
                    <a:pt x="11252" y="4170"/>
                  </a:lnTo>
                  <a:lnTo>
                    <a:pt x="11427" y="4358"/>
                  </a:lnTo>
                  <a:lnTo>
                    <a:pt x="11589" y="4547"/>
                  </a:lnTo>
                  <a:lnTo>
                    <a:pt x="11751" y="4750"/>
                  </a:lnTo>
                  <a:lnTo>
                    <a:pt x="11899" y="4966"/>
                  </a:lnTo>
                  <a:lnTo>
                    <a:pt x="12034" y="5195"/>
                  </a:lnTo>
                  <a:lnTo>
                    <a:pt x="12169" y="5424"/>
                  </a:lnTo>
                  <a:lnTo>
                    <a:pt x="12290" y="5681"/>
                  </a:lnTo>
                  <a:lnTo>
                    <a:pt x="12398" y="5937"/>
                  </a:lnTo>
                  <a:lnTo>
                    <a:pt x="12493" y="6193"/>
                  </a:lnTo>
                  <a:lnTo>
                    <a:pt x="12587" y="6476"/>
                  </a:lnTo>
                  <a:lnTo>
                    <a:pt x="12668" y="6760"/>
                  </a:lnTo>
                  <a:lnTo>
                    <a:pt x="12749" y="7057"/>
                  </a:lnTo>
                  <a:lnTo>
                    <a:pt x="12803" y="7353"/>
                  </a:lnTo>
                  <a:lnTo>
                    <a:pt x="12857" y="7664"/>
                  </a:lnTo>
                  <a:lnTo>
                    <a:pt x="12897" y="7987"/>
                  </a:lnTo>
                  <a:lnTo>
                    <a:pt x="12924" y="8325"/>
                  </a:lnTo>
                  <a:lnTo>
                    <a:pt x="12938" y="8648"/>
                  </a:lnTo>
                  <a:lnTo>
                    <a:pt x="12951" y="8999"/>
                  </a:lnTo>
                  <a:lnTo>
                    <a:pt x="12938" y="9363"/>
                  </a:lnTo>
                  <a:lnTo>
                    <a:pt x="12924" y="9714"/>
                  </a:lnTo>
                  <a:lnTo>
                    <a:pt x="12884" y="10051"/>
                  </a:lnTo>
                  <a:lnTo>
                    <a:pt x="12843" y="10375"/>
                  </a:lnTo>
                  <a:lnTo>
                    <a:pt x="12789" y="10699"/>
                  </a:lnTo>
                  <a:lnTo>
                    <a:pt x="12722" y="11009"/>
                  </a:lnTo>
                  <a:lnTo>
                    <a:pt x="12641" y="11306"/>
                  </a:lnTo>
                  <a:lnTo>
                    <a:pt x="12560" y="11589"/>
                  </a:lnTo>
                  <a:lnTo>
                    <a:pt x="12452" y="11873"/>
                  </a:lnTo>
                  <a:lnTo>
                    <a:pt x="12344" y="12129"/>
                  </a:lnTo>
                  <a:lnTo>
                    <a:pt x="12223" y="12385"/>
                  </a:lnTo>
                  <a:lnTo>
                    <a:pt x="12101" y="12628"/>
                  </a:lnTo>
                  <a:lnTo>
                    <a:pt x="11953" y="12871"/>
                  </a:lnTo>
                  <a:lnTo>
                    <a:pt x="11818" y="13087"/>
                  </a:lnTo>
                  <a:lnTo>
                    <a:pt x="11656" y="13303"/>
                  </a:lnTo>
                  <a:lnTo>
                    <a:pt x="11494" y="13505"/>
                  </a:lnTo>
                  <a:lnTo>
                    <a:pt x="11319" y="13680"/>
                  </a:lnTo>
                  <a:lnTo>
                    <a:pt x="11144" y="13869"/>
                  </a:lnTo>
                  <a:lnTo>
                    <a:pt x="10955" y="14031"/>
                  </a:lnTo>
                  <a:lnTo>
                    <a:pt x="10766" y="14180"/>
                  </a:lnTo>
                  <a:lnTo>
                    <a:pt x="10564" y="14328"/>
                  </a:lnTo>
                  <a:lnTo>
                    <a:pt x="10361" y="14449"/>
                  </a:lnTo>
                  <a:lnTo>
                    <a:pt x="10145" y="14571"/>
                  </a:lnTo>
                  <a:lnTo>
                    <a:pt x="9929" y="14679"/>
                  </a:lnTo>
                  <a:lnTo>
                    <a:pt x="9700" y="14773"/>
                  </a:lnTo>
                  <a:lnTo>
                    <a:pt x="9471" y="14854"/>
                  </a:lnTo>
                  <a:lnTo>
                    <a:pt x="9241" y="14922"/>
                  </a:lnTo>
                  <a:lnTo>
                    <a:pt x="8999" y="14976"/>
                  </a:lnTo>
                  <a:lnTo>
                    <a:pt x="8756" y="15030"/>
                  </a:lnTo>
                  <a:lnTo>
                    <a:pt x="8513" y="15057"/>
                  </a:lnTo>
                  <a:lnTo>
                    <a:pt x="8270" y="15084"/>
                  </a:lnTo>
                  <a:lnTo>
                    <a:pt x="8014" y="15084"/>
                  </a:lnTo>
                  <a:lnTo>
                    <a:pt x="7731" y="15070"/>
                  </a:lnTo>
                  <a:lnTo>
                    <a:pt x="7447" y="15043"/>
                  </a:lnTo>
                  <a:lnTo>
                    <a:pt x="7164" y="15003"/>
                  </a:lnTo>
                  <a:lnTo>
                    <a:pt x="6908" y="14949"/>
                  </a:lnTo>
                  <a:lnTo>
                    <a:pt x="6651" y="14868"/>
                  </a:lnTo>
                  <a:lnTo>
                    <a:pt x="6408" y="14787"/>
                  </a:lnTo>
                  <a:lnTo>
                    <a:pt x="6166" y="14679"/>
                  </a:lnTo>
                  <a:lnTo>
                    <a:pt x="5936" y="14571"/>
                  </a:lnTo>
                  <a:lnTo>
                    <a:pt x="5707" y="14436"/>
                  </a:lnTo>
                  <a:lnTo>
                    <a:pt x="5505" y="14288"/>
                  </a:lnTo>
                  <a:lnTo>
                    <a:pt x="5302" y="14139"/>
                  </a:lnTo>
                  <a:lnTo>
                    <a:pt x="5100" y="13977"/>
                  </a:lnTo>
                  <a:lnTo>
                    <a:pt x="4924" y="13788"/>
                  </a:lnTo>
                  <a:lnTo>
                    <a:pt x="4749" y="13600"/>
                  </a:lnTo>
                  <a:lnTo>
                    <a:pt x="4574" y="13411"/>
                  </a:lnTo>
                  <a:lnTo>
                    <a:pt x="4425" y="13195"/>
                  </a:lnTo>
                  <a:lnTo>
                    <a:pt x="4263" y="12979"/>
                  </a:lnTo>
                  <a:lnTo>
                    <a:pt x="4129" y="12763"/>
                  </a:lnTo>
                  <a:lnTo>
                    <a:pt x="4007" y="12520"/>
                  </a:lnTo>
                  <a:lnTo>
                    <a:pt x="3886" y="12291"/>
                  </a:lnTo>
                  <a:lnTo>
                    <a:pt x="3764" y="12035"/>
                  </a:lnTo>
                  <a:lnTo>
                    <a:pt x="3670" y="11778"/>
                  </a:lnTo>
                  <a:lnTo>
                    <a:pt x="3575" y="11522"/>
                  </a:lnTo>
                  <a:lnTo>
                    <a:pt x="3494" y="11266"/>
                  </a:lnTo>
                  <a:lnTo>
                    <a:pt x="3414" y="10996"/>
                  </a:lnTo>
                  <a:lnTo>
                    <a:pt x="3346" y="10726"/>
                  </a:lnTo>
                  <a:lnTo>
                    <a:pt x="3292" y="10443"/>
                  </a:lnTo>
                  <a:lnTo>
                    <a:pt x="3252" y="10173"/>
                  </a:lnTo>
                  <a:lnTo>
                    <a:pt x="3211" y="9890"/>
                  </a:lnTo>
                  <a:lnTo>
                    <a:pt x="3184" y="9606"/>
                  </a:lnTo>
                  <a:lnTo>
                    <a:pt x="3171" y="9323"/>
                  </a:lnTo>
                  <a:lnTo>
                    <a:pt x="3171" y="9040"/>
                  </a:lnTo>
                  <a:lnTo>
                    <a:pt x="3171" y="8635"/>
                  </a:lnTo>
                  <a:lnTo>
                    <a:pt x="3198" y="8244"/>
                  </a:lnTo>
                  <a:lnTo>
                    <a:pt x="3225" y="7880"/>
                  </a:lnTo>
                  <a:lnTo>
                    <a:pt x="3279" y="7515"/>
                  </a:lnTo>
                  <a:lnTo>
                    <a:pt x="3333" y="7178"/>
                  </a:lnTo>
                  <a:lnTo>
                    <a:pt x="3400" y="6841"/>
                  </a:lnTo>
                  <a:lnTo>
                    <a:pt x="3481" y="6530"/>
                  </a:lnTo>
                  <a:lnTo>
                    <a:pt x="3575" y="6234"/>
                  </a:lnTo>
                  <a:lnTo>
                    <a:pt x="3683" y="5950"/>
                  </a:lnTo>
                  <a:lnTo>
                    <a:pt x="3791" y="5681"/>
                  </a:lnTo>
                  <a:lnTo>
                    <a:pt x="3913" y="5411"/>
                  </a:lnTo>
                  <a:lnTo>
                    <a:pt x="4048" y="5168"/>
                  </a:lnTo>
                  <a:lnTo>
                    <a:pt x="4196" y="4939"/>
                  </a:lnTo>
                  <a:lnTo>
                    <a:pt x="4344" y="4723"/>
                  </a:lnTo>
                  <a:lnTo>
                    <a:pt x="4506" y="4520"/>
                  </a:lnTo>
                  <a:lnTo>
                    <a:pt x="4668" y="4318"/>
                  </a:lnTo>
                  <a:lnTo>
                    <a:pt x="4844" y="4143"/>
                  </a:lnTo>
                  <a:lnTo>
                    <a:pt x="5032" y="3981"/>
                  </a:lnTo>
                  <a:lnTo>
                    <a:pt x="5221" y="3819"/>
                  </a:lnTo>
                  <a:lnTo>
                    <a:pt x="5410" y="3684"/>
                  </a:lnTo>
                  <a:lnTo>
                    <a:pt x="5612" y="3549"/>
                  </a:lnTo>
                  <a:lnTo>
                    <a:pt x="5815" y="3428"/>
                  </a:lnTo>
                  <a:lnTo>
                    <a:pt x="6031" y="3320"/>
                  </a:lnTo>
                  <a:lnTo>
                    <a:pt x="6247" y="3225"/>
                  </a:lnTo>
                  <a:lnTo>
                    <a:pt x="6462" y="3144"/>
                  </a:lnTo>
                  <a:lnTo>
                    <a:pt x="6692" y="3077"/>
                  </a:lnTo>
                  <a:lnTo>
                    <a:pt x="6921" y="3023"/>
                  </a:lnTo>
                  <a:lnTo>
                    <a:pt x="7150" y="2969"/>
                  </a:lnTo>
                  <a:lnTo>
                    <a:pt x="7380" y="2928"/>
                  </a:lnTo>
                  <a:lnTo>
                    <a:pt x="7623" y="2901"/>
                  </a:lnTo>
                  <a:lnTo>
                    <a:pt x="7865" y="2888"/>
                  </a:lnTo>
                  <a:close/>
                  <a:moveTo>
                    <a:pt x="8769" y="1"/>
                  </a:moveTo>
                  <a:lnTo>
                    <a:pt x="8365" y="14"/>
                  </a:lnTo>
                  <a:lnTo>
                    <a:pt x="7987" y="41"/>
                  </a:lnTo>
                  <a:lnTo>
                    <a:pt x="7623" y="82"/>
                  </a:lnTo>
                  <a:lnTo>
                    <a:pt x="7285" y="149"/>
                  </a:lnTo>
                  <a:lnTo>
                    <a:pt x="6948" y="217"/>
                  </a:lnTo>
                  <a:lnTo>
                    <a:pt x="6638" y="311"/>
                  </a:lnTo>
                  <a:lnTo>
                    <a:pt x="6341" y="406"/>
                  </a:lnTo>
                  <a:lnTo>
                    <a:pt x="6044" y="514"/>
                  </a:lnTo>
                  <a:lnTo>
                    <a:pt x="5774" y="635"/>
                  </a:lnTo>
                  <a:lnTo>
                    <a:pt x="5518" y="770"/>
                  </a:lnTo>
                  <a:lnTo>
                    <a:pt x="5289" y="905"/>
                  </a:lnTo>
                  <a:lnTo>
                    <a:pt x="5059" y="1040"/>
                  </a:lnTo>
                  <a:lnTo>
                    <a:pt x="4844" y="1188"/>
                  </a:lnTo>
                  <a:lnTo>
                    <a:pt x="4641" y="1337"/>
                  </a:lnTo>
                  <a:lnTo>
                    <a:pt x="4452" y="1485"/>
                  </a:lnTo>
                  <a:lnTo>
                    <a:pt x="4277" y="1647"/>
                  </a:lnTo>
                  <a:lnTo>
                    <a:pt x="4115" y="1795"/>
                  </a:lnTo>
                  <a:lnTo>
                    <a:pt x="3967" y="1944"/>
                  </a:lnTo>
                  <a:lnTo>
                    <a:pt x="3697" y="2240"/>
                  </a:lnTo>
                  <a:lnTo>
                    <a:pt x="3481" y="2524"/>
                  </a:lnTo>
                  <a:lnTo>
                    <a:pt x="3306" y="2767"/>
                  </a:lnTo>
                  <a:lnTo>
                    <a:pt x="3171" y="2982"/>
                  </a:lnTo>
                  <a:lnTo>
                    <a:pt x="3076" y="3144"/>
                  </a:lnTo>
                  <a:lnTo>
                    <a:pt x="3009" y="3279"/>
                  </a:lnTo>
                  <a:lnTo>
                    <a:pt x="2941" y="3279"/>
                  </a:lnTo>
                  <a:lnTo>
                    <a:pt x="2968" y="3063"/>
                  </a:lnTo>
                  <a:lnTo>
                    <a:pt x="2995" y="2834"/>
                  </a:lnTo>
                  <a:lnTo>
                    <a:pt x="3009" y="2605"/>
                  </a:lnTo>
                  <a:lnTo>
                    <a:pt x="3009" y="2375"/>
                  </a:lnTo>
                  <a:lnTo>
                    <a:pt x="3009" y="1364"/>
                  </a:lnTo>
                  <a:lnTo>
                    <a:pt x="3009" y="1256"/>
                  </a:lnTo>
                  <a:lnTo>
                    <a:pt x="2995" y="1161"/>
                  </a:lnTo>
                  <a:lnTo>
                    <a:pt x="2968" y="1067"/>
                  </a:lnTo>
                  <a:lnTo>
                    <a:pt x="2941" y="972"/>
                  </a:lnTo>
                  <a:lnTo>
                    <a:pt x="2901" y="891"/>
                  </a:lnTo>
                  <a:lnTo>
                    <a:pt x="2847" y="810"/>
                  </a:lnTo>
                  <a:lnTo>
                    <a:pt x="2793" y="743"/>
                  </a:lnTo>
                  <a:lnTo>
                    <a:pt x="2725" y="676"/>
                  </a:lnTo>
                  <a:lnTo>
                    <a:pt x="2658" y="622"/>
                  </a:lnTo>
                  <a:lnTo>
                    <a:pt x="2577" y="568"/>
                  </a:lnTo>
                  <a:lnTo>
                    <a:pt x="2483" y="514"/>
                  </a:lnTo>
                  <a:lnTo>
                    <a:pt x="2388" y="487"/>
                  </a:lnTo>
                  <a:lnTo>
                    <a:pt x="2280" y="460"/>
                  </a:lnTo>
                  <a:lnTo>
                    <a:pt x="2159" y="433"/>
                  </a:lnTo>
                  <a:lnTo>
                    <a:pt x="2037" y="419"/>
                  </a:lnTo>
                  <a:lnTo>
                    <a:pt x="985" y="419"/>
                  </a:lnTo>
                  <a:lnTo>
                    <a:pt x="850" y="433"/>
                  </a:lnTo>
                  <a:lnTo>
                    <a:pt x="742" y="460"/>
                  </a:lnTo>
                  <a:lnTo>
                    <a:pt x="634" y="487"/>
                  </a:lnTo>
                  <a:lnTo>
                    <a:pt x="527" y="527"/>
                  </a:lnTo>
                  <a:lnTo>
                    <a:pt x="432" y="568"/>
                  </a:lnTo>
                  <a:lnTo>
                    <a:pt x="351" y="635"/>
                  </a:lnTo>
                  <a:lnTo>
                    <a:pt x="284" y="689"/>
                  </a:lnTo>
                  <a:lnTo>
                    <a:pt x="216" y="770"/>
                  </a:lnTo>
                  <a:lnTo>
                    <a:pt x="162" y="851"/>
                  </a:lnTo>
                  <a:lnTo>
                    <a:pt x="108" y="945"/>
                  </a:lnTo>
                  <a:lnTo>
                    <a:pt x="68" y="1040"/>
                  </a:lnTo>
                  <a:lnTo>
                    <a:pt x="41" y="1148"/>
                  </a:lnTo>
                  <a:lnTo>
                    <a:pt x="27" y="1269"/>
                  </a:lnTo>
                  <a:lnTo>
                    <a:pt x="14" y="1391"/>
                  </a:lnTo>
                  <a:lnTo>
                    <a:pt x="0" y="1525"/>
                  </a:lnTo>
                  <a:lnTo>
                    <a:pt x="14" y="23164"/>
                  </a:lnTo>
                  <a:lnTo>
                    <a:pt x="14" y="23299"/>
                  </a:lnTo>
                  <a:lnTo>
                    <a:pt x="27" y="23421"/>
                  </a:lnTo>
                  <a:lnTo>
                    <a:pt x="54" y="23542"/>
                  </a:lnTo>
                  <a:lnTo>
                    <a:pt x="81" y="23650"/>
                  </a:lnTo>
                  <a:lnTo>
                    <a:pt x="122" y="23758"/>
                  </a:lnTo>
                  <a:lnTo>
                    <a:pt x="162" y="23839"/>
                  </a:lnTo>
                  <a:lnTo>
                    <a:pt x="230" y="23920"/>
                  </a:lnTo>
                  <a:lnTo>
                    <a:pt x="297" y="24001"/>
                  </a:lnTo>
                  <a:lnTo>
                    <a:pt x="365" y="24068"/>
                  </a:lnTo>
                  <a:lnTo>
                    <a:pt x="446" y="24122"/>
                  </a:lnTo>
                  <a:lnTo>
                    <a:pt x="540" y="24176"/>
                  </a:lnTo>
                  <a:lnTo>
                    <a:pt x="634" y="24203"/>
                  </a:lnTo>
                  <a:lnTo>
                    <a:pt x="742" y="24244"/>
                  </a:lnTo>
                  <a:lnTo>
                    <a:pt x="864" y="24257"/>
                  </a:lnTo>
                  <a:lnTo>
                    <a:pt x="985" y="24271"/>
                  </a:lnTo>
                  <a:lnTo>
                    <a:pt x="1134" y="24284"/>
                  </a:lnTo>
                  <a:lnTo>
                    <a:pt x="2172" y="24284"/>
                  </a:lnTo>
                  <a:lnTo>
                    <a:pt x="2307" y="24271"/>
                  </a:lnTo>
                  <a:lnTo>
                    <a:pt x="2429" y="24257"/>
                  </a:lnTo>
                  <a:lnTo>
                    <a:pt x="2537" y="24244"/>
                  </a:lnTo>
                  <a:lnTo>
                    <a:pt x="2645" y="24203"/>
                  </a:lnTo>
                  <a:lnTo>
                    <a:pt x="2739" y="24176"/>
                  </a:lnTo>
                  <a:lnTo>
                    <a:pt x="2833" y="24122"/>
                  </a:lnTo>
                  <a:lnTo>
                    <a:pt x="2914" y="24068"/>
                  </a:lnTo>
                  <a:lnTo>
                    <a:pt x="2982" y="24001"/>
                  </a:lnTo>
                  <a:lnTo>
                    <a:pt x="3049" y="23920"/>
                  </a:lnTo>
                  <a:lnTo>
                    <a:pt x="3103" y="23839"/>
                  </a:lnTo>
                  <a:lnTo>
                    <a:pt x="3144" y="23758"/>
                  </a:lnTo>
                  <a:lnTo>
                    <a:pt x="3184" y="23650"/>
                  </a:lnTo>
                  <a:lnTo>
                    <a:pt x="3211" y="23542"/>
                  </a:lnTo>
                  <a:lnTo>
                    <a:pt x="3238" y="23421"/>
                  </a:lnTo>
                  <a:lnTo>
                    <a:pt x="3252" y="23299"/>
                  </a:lnTo>
                  <a:lnTo>
                    <a:pt x="3252" y="23164"/>
                  </a:lnTo>
                  <a:lnTo>
                    <a:pt x="3252" y="16379"/>
                  </a:lnTo>
                  <a:lnTo>
                    <a:pt x="3252" y="16001"/>
                  </a:lnTo>
                  <a:lnTo>
                    <a:pt x="3238" y="15623"/>
                  </a:lnTo>
                  <a:lnTo>
                    <a:pt x="3198" y="15259"/>
                  </a:lnTo>
                  <a:lnTo>
                    <a:pt x="3157" y="14881"/>
                  </a:lnTo>
                  <a:lnTo>
                    <a:pt x="3225" y="14881"/>
                  </a:lnTo>
                  <a:lnTo>
                    <a:pt x="3427" y="15232"/>
                  </a:lnTo>
                  <a:lnTo>
                    <a:pt x="3656" y="15569"/>
                  </a:lnTo>
                  <a:lnTo>
                    <a:pt x="3913" y="15879"/>
                  </a:lnTo>
                  <a:lnTo>
                    <a:pt x="4182" y="16176"/>
                  </a:lnTo>
                  <a:lnTo>
                    <a:pt x="4466" y="16446"/>
                  </a:lnTo>
                  <a:lnTo>
                    <a:pt x="4776" y="16702"/>
                  </a:lnTo>
                  <a:lnTo>
                    <a:pt x="5100" y="16932"/>
                  </a:lnTo>
                  <a:lnTo>
                    <a:pt x="5451" y="17148"/>
                  </a:lnTo>
                  <a:lnTo>
                    <a:pt x="5801" y="17336"/>
                  </a:lnTo>
                  <a:lnTo>
                    <a:pt x="6179" y="17498"/>
                  </a:lnTo>
                  <a:lnTo>
                    <a:pt x="6543" y="17633"/>
                  </a:lnTo>
                  <a:lnTo>
                    <a:pt x="6935" y="17741"/>
                  </a:lnTo>
                  <a:lnTo>
                    <a:pt x="7326" y="17822"/>
                  </a:lnTo>
                  <a:lnTo>
                    <a:pt x="7717" y="17890"/>
                  </a:lnTo>
                  <a:lnTo>
                    <a:pt x="8122" y="17917"/>
                  </a:lnTo>
                  <a:lnTo>
                    <a:pt x="8526" y="17917"/>
                  </a:lnTo>
                  <a:lnTo>
                    <a:pt x="8945" y="17903"/>
                  </a:lnTo>
                  <a:lnTo>
                    <a:pt x="9349" y="17876"/>
                  </a:lnTo>
                  <a:lnTo>
                    <a:pt x="9754" y="17822"/>
                  </a:lnTo>
                  <a:lnTo>
                    <a:pt x="10145" y="17755"/>
                  </a:lnTo>
                  <a:lnTo>
                    <a:pt x="10523" y="17660"/>
                  </a:lnTo>
                  <a:lnTo>
                    <a:pt x="10901" y="17552"/>
                  </a:lnTo>
                  <a:lnTo>
                    <a:pt x="11265" y="17431"/>
                  </a:lnTo>
                  <a:lnTo>
                    <a:pt x="11616" y="17282"/>
                  </a:lnTo>
                  <a:lnTo>
                    <a:pt x="11967" y="17121"/>
                  </a:lnTo>
                  <a:lnTo>
                    <a:pt x="12304" y="16932"/>
                  </a:lnTo>
                  <a:lnTo>
                    <a:pt x="12628" y="16729"/>
                  </a:lnTo>
                  <a:lnTo>
                    <a:pt x="12938" y="16514"/>
                  </a:lnTo>
                  <a:lnTo>
                    <a:pt x="13235" y="16284"/>
                  </a:lnTo>
                  <a:lnTo>
                    <a:pt x="13531" y="16028"/>
                  </a:lnTo>
                  <a:lnTo>
                    <a:pt x="13801" y="15772"/>
                  </a:lnTo>
                  <a:lnTo>
                    <a:pt x="14071" y="15475"/>
                  </a:lnTo>
                  <a:lnTo>
                    <a:pt x="14327" y="15178"/>
                  </a:lnTo>
                  <a:lnTo>
                    <a:pt x="14557" y="14868"/>
                  </a:lnTo>
                  <a:lnTo>
                    <a:pt x="14786" y="14530"/>
                  </a:lnTo>
                  <a:lnTo>
                    <a:pt x="15002" y="14193"/>
                  </a:lnTo>
                  <a:lnTo>
                    <a:pt x="15191" y="13829"/>
                  </a:lnTo>
                  <a:lnTo>
                    <a:pt x="15366" y="13451"/>
                  </a:lnTo>
                  <a:lnTo>
                    <a:pt x="15542" y="13060"/>
                  </a:lnTo>
                  <a:lnTo>
                    <a:pt x="15690" y="12655"/>
                  </a:lnTo>
                  <a:lnTo>
                    <a:pt x="15825" y="12237"/>
                  </a:lnTo>
                  <a:lnTo>
                    <a:pt x="15933" y="11805"/>
                  </a:lnTo>
                  <a:lnTo>
                    <a:pt x="16041" y="11374"/>
                  </a:lnTo>
                  <a:lnTo>
                    <a:pt x="16122" y="10915"/>
                  </a:lnTo>
                  <a:lnTo>
                    <a:pt x="16189" y="10443"/>
                  </a:lnTo>
                  <a:lnTo>
                    <a:pt x="16230" y="9957"/>
                  </a:lnTo>
                  <a:lnTo>
                    <a:pt x="16257" y="9471"/>
                  </a:lnTo>
                  <a:lnTo>
                    <a:pt x="16270" y="8959"/>
                  </a:lnTo>
                  <a:lnTo>
                    <a:pt x="16257" y="8473"/>
                  </a:lnTo>
                  <a:lnTo>
                    <a:pt x="16230" y="7987"/>
                  </a:lnTo>
                  <a:lnTo>
                    <a:pt x="16189" y="7515"/>
                  </a:lnTo>
                  <a:lnTo>
                    <a:pt x="16135" y="7057"/>
                  </a:lnTo>
                  <a:lnTo>
                    <a:pt x="16054" y="6598"/>
                  </a:lnTo>
                  <a:lnTo>
                    <a:pt x="15973" y="6166"/>
                  </a:lnTo>
                  <a:lnTo>
                    <a:pt x="15865" y="5734"/>
                  </a:lnTo>
                  <a:lnTo>
                    <a:pt x="15744" y="5316"/>
                  </a:lnTo>
                  <a:lnTo>
                    <a:pt x="15609" y="4925"/>
                  </a:lnTo>
                  <a:lnTo>
                    <a:pt x="15447" y="4534"/>
                  </a:lnTo>
                  <a:lnTo>
                    <a:pt x="15285" y="4156"/>
                  </a:lnTo>
                  <a:lnTo>
                    <a:pt x="15110" y="3792"/>
                  </a:lnTo>
                  <a:lnTo>
                    <a:pt x="14908" y="3441"/>
                  </a:lnTo>
                  <a:lnTo>
                    <a:pt x="14705" y="3117"/>
                  </a:lnTo>
                  <a:lnTo>
                    <a:pt x="14476" y="2794"/>
                  </a:lnTo>
                  <a:lnTo>
                    <a:pt x="14233" y="2497"/>
                  </a:lnTo>
                  <a:lnTo>
                    <a:pt x="13990" y="2200"/>
                  </a:lnTo>
                  <a:lnTo>
                    <a:pt x="13720" y="1930"/>
                  </a:lnTo>
                  <a:lnTo>
                    <a:pt x="13451" y="1674"/>
                  </a:lnTo>
                  <a:lnTo>
                    <a:pt x="13154" y="1444"/>
                  </a:lnTo>
                  <a:lnTo>
                    <a:pt x="12857" y="1215"/>
                  </a:lnTo>
                  <a:lnTo>
                    <a:pt x="12547" y="1013"/>
                  </a:lnTo>
                  <a:lnTo>
                    <a:pt x="12209" y="824"/>
                  </a:lnTo>
                  <a:lnTo>
                    <a:pt x="11872" y="662"/>
                  </a:lnTo>
                  <a:lnTo>
                    <a:pt x="11521" y="500"/>
                  </a:lnTo>
                  <a:lnTo>
                    <a:pt x="11157" y="379"/>
                  </a:lnTo>
                  <a:lnTo>
                    <a:pt x="10793" y="257"/>
                  </a:lnTo>
                  <a:lnTo>
                    <a:pt x="10402" y="176"/>
                  </a:lnTo>
                  <a:lnTo>
                    <a:pt x="10010" y="95"/>
                  </a:lnTo>
                  <a:lnTo>
                    <a:pt x="9606" y="41"/>
                  </a:lnTo>
                  <a:lnTo>
                    <a:pt x="9188" y="14"/>
                  </a:lnTo>
                  <a:lnTo>
                    <a:pt x="8769"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 name="Google Shape;153;p19"/>
            <p:cNvSpPr/>
            <p:nvPr/>
          </p:nvSpPr>
          <p:spPr>
            <a:xfrm>
              <a:off x="686229" y="563758"/>
              <a:ext cx="71326" cy="168129"/>
            </a:xfrm>
            <a:custGeom>
              <a:rect b="b" l="l" r="r" t="t"/>
              <a:pathLst>
                <a:path extrusionOk="0" h="24027" w="9903">
                  <a:moveTo>
                    <a:pt x="8378" y="0"/>
                  </a:moveTo>
                  <a:lnTo>
                    <a:pt x="8028" y="13"/>
                  </a:lnTo>
                  <a:lnTo>
                    <a:pt x="7609" y="54"/>
                  </a:lnTo>
                  <a:lnTo>
                    <a:pt x="7164" y="121"/>
                  </a:lnTo>
                  <a:lnTo>
                    <a:pt x="6921" y="162"/>
                  </a:lnTo>
                  <a:lnTo>
                    <a:pt x="6678" y="229"/>
                  </a:lnTo>
                  <a:lnTo>
                    <a:pt x="6422" y="297"/>
                  </a:lnTo>
                  <a:lnTo>
                    <a:pt x="6166" y="364"/>
                  </a:lnTo>
                  <a:lnTo>
                    <a:pt x="5910" y="459"/>
                  </a:lnTo>
                  <a:lnTo>
                    <a:pt x="5653" y="567"/>
                  </a:lnTo>
                  <a:lnTo>
                    <a:pt x="5397" y="688"/>
                  </a:lnTo>
                  <a:lnTo>
                    <a:pt x="5127" y="809"/>
                  </a:lnTo>
                  <a:lnTo>
                    <a:pt x="4884" y="958"/>
                  </a:lnTo>
                  <a:lnTo>
                    <a:pt x="4628" y="1120"/>
                  </a:lnTo>
                  <a:lnTo>
                    <a:pt x="4385" y="1295"/>
                  </a:lnTo>
                  <a:lnTo>
                    <a:pt x="4142" y="1484"/>
                  </a:lnTo>
                  <a:lnTo>
                    <a:pt x="3913" y="1700"/>
                  </a:lnTo>
                  <a:lnTo>
                    <a:pt x="3684" y="1929"/>
                  </a:lnTo>
                  <a:lnTo>
                    <a:pt x="3481" y="2172"/>
                  </a:lnTo>
                  <a:lnTo>
                    <a:pt x="3279" y="2428"/>
                  </a:lnTo>
                  <a:lnTo>
                    <a:pt x="3090" y="2725"/>
                  </a:lnTo>
                  <a:lnTo>
                    <a:pt x="2915" y="3022"/>
                  </a:lnTo>
                  <a:lnTo>
                    <a:pt x="2753" y="3346"/>
                  </a:lnTo>
                  <a:lnTo>
                    <a:pt x="2618" y="3696"/>
                  </a:lnTo>
                  <a:lnTo>
                    <a:pt x="2496" y="4074"/>
                  </a:lnTo>
                  <a:lnTo>
                    <a:pt x="2388" y="4465"/>
                  </a:lnTo>
                  <a:lnTo>
                    <a:pt x="2308" y="4884"/>
                  </a:lnTo>
                  <a:lnTo>
                    <a:pt x="2254" y="5329"/>
                  </a:lnTo>
                  <a:lnTo>
                    <a:pt x="2213" y="5801"/>
                  </a:lnTo>
                  <a:lnTo>
                    <a:pt x="2200" y="6287"/>
                  </a:lnTo>
                  <a:lnTo>
                    <a:pt x="2200" y="7096"/>
                  </a:lnTo>
                  <a:lnTo>
                    <a:pt x="891" y="7096"/>
                  </a:lnTo>
                  <a:lnTo>
                    <a:pt x="783" y="7123"/>
                  </a:lnTo>
                  <a:lnTo>
                    <a:pt x="675" y="7150"/>
                  </a:lnTo>
                  <a:lnTo>
                    <a:pt x="567" y="7191"/>
                  </a:lnTo>
                  <a:lnTo>
                    <a:pt x="473" y="7244"/>
                  </a:lnTo>
                  <a:lnTo>
                    <a:pt x="378" y="7312"/>
                  </a:lnTo>
                  <a:lnTo>
                    <a:pt x="297" y="7393"/>
                  </a:lnTo>
                  <a:lnTo>
                    <a:pt x="216" y="7474"/>
                  </a:lnTo>
                  <a:lnTo>
                    <a:pt x="149" y="7568"/>
                  </a:lnTo>
                  <a:lnTo>
                    <a:pt x="95" y="7663"/>
                  </a:lnTo>
                  <a:lnTo>
                    <a:pt x="55" y="7771"/>
                  </a:lnTo>
                  <a:lnTo>
                    <a:pt x="28" y="7879"/>
                  </a:lnTo>
                  <a:lnTo>
                    <a:pt x="1" y="7986"/>
                  </a:lnTo>
                  <a:lnTo>
                    <a:pt x="1" y="8108"/>
                  </a:lnTo>
                  <a:lnTo>
                    <a:pt x="1" y="8216"/>
                  </a:lnTo>
                  <a:lnTo>
                    <a:pt x="1" y="8647"/>
                  </a:lnTo>
                  <a:lnTo>
                    <a:pt x="1" y="8769"/>
                  </a:lnTo>
                  <a:lnTo>
                    <a:pt x="1" y="8877"/>
                  </a:lnTo>
                  <a:lnTo>
                    <a:pt x="14" y="8985"/>
                  </a:lnTo>
                  <a:lnTo>
                    <a:pt x="55" y="9093"/>
                  </a:lnTo>
                  <a:lnTo>
                    <a:pt x="95" y="9201"/>
                  </a:lnTo>
                  <a:lnTo>
                    <a:pt x="149" y="9309"/>
                  </a:lnTo>
                  <a:lnTo>
                    <a:pt x="216" y="9389"/>
                  </a:lnTo>
                  <a:lnTo>
                    <a:pt x="297" y="9484"/>
                  </a:lnTo>
                  <a:lnTo>
                    <a:pt x="378" y="9551"/>
                  </a:lnTo>
                  <a:lnTo>
                    <a:pt x="473" y="9619"/>
                  </a:lnTo>
                  <a:lnTo>
                    <a:pt x="567" y="9673"/>
                  </a:lnTo>
                  <a:lnTo>
                    <a:pt x="675" y="9713"/>
                  </a:lnTo>
                  <a:lnTo>
                    <a:pt x="783" y="9754"/>
                  </a:lnTo>
                  <a:lnTo>
                    <a:pt x="891" y="9767"/>
                  </a:lnTo>
                  <a:lnTo>
                    <a:pt x="999" y="9781"/>
                  </a:lnTo>
                  <a:lnTo>
                    <a:pt x="1120" y="9767"/>
                  </a:lnTo>
                  <a:lnTo>
                    <a:pt x="2186" y="9767"/>
                  </a:lnTo>
                  <a:lnTo>
                    <a:pt x="2200" y="22921"/>
                  </a:lnTo>
                  <a:lnTo>
                    <a:pt x="2200" y="23055"/>
                  </a:lnTo>
                  <a:lnTo>
                    <a:pt x="2213" y="23177"/>
                  </a:lnTo>
                  <a:lnTo>
                    <a:pt x="2240" y="23298"/>
                  </a:lnTo>
                  <a:lnTo>
                    <a:pt x="2267" y="23406"/>
                  </a:lnTo>
                  <a:lnTo>
                    <a:pt x="2308" y="23501"/>
                  </a:lnTo>
                  <a:lnTo>
                    <a:pt x="2361" y="23595"/>
                  </a:lnTo>
                  <a:lnTo>
                    <a:pt x="2415" y="23676"/>
                  </a:lnTo>
                  <a:lnTo>
                    <a:pt x="2483" y="23757"/>
                  </a:lnTo>
                  <a:lnTo>
                    <a:pt x="2564" y="23824"/>
                  </a:lnTo>
                  <a:lnTo>
                    <a:pt x="2645" y="23878"/>
                  </a:lnTo>
                  <a:lnTo>
                    <a:pt x="2739" y="23919"/>
                  </a:lnTo>
                  <a:lnTo>
                    <a:pt x="2834" y="23959"/>
                  </a:lnTo>
                  <a:lnTo>
                    <a:pt x="2942" y="24000"/>
                  </a:lnTo>
                  <a:lnTo>
                    <a:pt x="3063" y="24013"/>
                  </a:lnTo>
                  <a:lnTo>
                    <a:pt x="3184" y="24027"/>
                  </a:lnTo>
                  <a:lnTo>
                    <a:pt x="4493" y="24027"/>
                  </a:lnTo>
                  <a:lnTo>
                    <a:pt x="4614" y="24013"/>
                  </a:lnTo>
                  <a:lnTo>
                    <a:pt x="4736" y="24000"/>
                  </a:lnTo>
                  <a:lnTo>
                    <a:pt x="4844" y="23959"/>
                  </a:lnTo>
                  <a:lnTo>
                    <a:pt x="4952" y="23919"/>
                  </a:lnTo>
                  <a:lnTo>
                    <a:pt x="5033" y="23878"/>
                  </a:lnTo>
                  <a:lnTo>
                    <a:pt x="5114" y="23824"/>
                  </a:lnTo>
                  <a:lnTo>
                    <a:pt x="5194" y="23757"/>
                  </a:lnTo>
                  <a:lnTo>
                    <a:pt x="5262" y="23676"/>
                  </a:lnTo>
                  <a:lnTo>
                    <a:pt x="5316" y="23595"/>
                  </a:lnTo>
                  <a:lnTo>
                    <a:pt x="5370" y="23501"/>
                  </a:lnTo>
                  <a:lnTo>
                    <a:pt x="5397" y="23406"/>
                  </a:lnTo>
                  <a:lnTo>
                    <a:pt x="5437" y="23298"/>
                  </a:lnTo>
                  <a:lnTo>
                    <a:pt x="5451" y="23177"/>
                  </a:lnTo>
                  <a:lnTo>
                    <a:pt x="5464" y="23055"/>
                  </a:lnTo>
                  <a:lnTo>
                    <a:pt x="5478" y="22921"/>
                  </a:lnTo>
                  <a:lnTo>
                    <a:pt x="5478" y="9767"/>
                  </a:lnTo>
                  <a:lnTo>
                    <a:pt x="8419" y="9767"/>
                  </a:lnTo>
                  <a:lnTo>
                    <a:pt x="8527" y="9781"/>
                  </a:lnTo>
                  <a:lnTo>
                    <a:pt x="8635" y="9767"/>
                  </a:lnTo>
                  <a:lnTo>
                    <a:pt x="8756" y="9754"/>
                  </a:lnTo>
                  <a:lnTo>
                    <a:pt x="8864" y="9713"/>
                  </a:lnTo>
                  <a:lnTo>
                    <a:pt x="8958" y="9673"/>
                  </a:lnTo>
                  <a:lnTo>
                    <a:pt x="9066" y="9619"/>
                  </a:lnTo>
                  <a:lnTo>
                    <a:pt x="9147" y="9551"/>
                  </a:lnTo>
                  <a:lnTo>
                    <a:pt x="9242" y="9484"/>
                  </a:lnTo>
                  <a:lnTo>
                    <a:pt x="9309" y="9389"/>
                  </a:lnTo>
                  <a:lnTo>
                    <a:pt x="9377" y="9309"/>
                  </a:lnTo>
                  <a:lnTo>
                    <a:pt x="9431" y="9201"/>
                  </a:lnTo>
                  <a:lnTo>
                    <a:pt x="9485" y="9093"/>
                  </a:lnTo>
                  <a:lnTo>
                    <a:pt x="9511" y="8985"/>
                  </a:lnTo>
                  <a:lnTo>
                    <a:pt x="9525" y="8877"/>
                  </a:lnTo>
                  <a:lnTo>
                    <a:pt x="9538" y="8769"/>
                  </a:lnTo>
                  <a:lnTo>
                    <a:pt x="9525" y="8647"/>
                  </a:lnTo>
                  <a:lnTo>
                    <a:pt x="9525" y="8216"/>
                  </a:lnTo>
                  <a:lnTo>
                    <a:pt x="9538" y="8108"/>
                  </a:lnTo>
                  <a:lnTo>
                    <a:pt x="9525" y="7986"/>
                  </a:lnTo>
                  <a:lnTo>
                    <a:pt x="9511" y="7879"/>
                  </a:lnTo>
                  <a:lnTo>
                    <a:pt x="9471" y="7771"/>
                  </a:lnTo>
                  <a:lnTo>
                    <a:pt x="9431" y="7663"/>
                  </a:lnTo>
                  <a:lnTo>
                    <a:pt x="9377" y="7568"/>
                  </a:lnTo>
                  <a:lnTo>
                    <a:pt x="9309" y="7474"/>
                  </a:lnTo>
                  <a:lnTo>
                    <a:pt x="9242" y="7393"/>
                  </a:lnTo>
                  <a:lnTo>
                    <a:pt x="9147" y="7312"/>
                  </a:lnTo>
                  <a:lnTo>
                    <a:pt x="9066" y="7244"/>
                  </a:lnTo>
                  <a:lnTo>
                    <a:pt x="8958" y="7191"/>
                  </a:lnTo>
                  <a:lnTo>
                    <a:pt x="8864" y="7150"/>
                  </a:lnTo>
                  <a:lnTo>
                    <a:pt x="8743" y="7123"/>
                  </a:lnTo>
                  <a:lnTo>
                    <a:pt x="8635" y="7096"/>
                  </a:lnTo>
                  <a:lnTo>
                    <a:pt x="5478" y="7096"/>
                  </a:lnTo>
                  <a:lnTo>
                    <a:pt x="5478" y="6422"/>
                  </a:lnTo>
                  <a:lnTo>
                    <a:pt x="5478" y="6138"/>
                  </a:lnTo>
                  <a:lnTo>
                    <a:pt x="5491" y="5855"/>
                  </a:lnTo>
                  <a:lnTo>
                    <a:pt x="5518" y="5599"/>
                  </a:lnTo>
                  <a:lnTo>
                    <a:pt x="5559" y="5356"/>
                  </a:lnTo>
                  <a:lnTo>
                    <a:pt x="5613" y="5140"/>
                  </a:lnTo>
                  <a:lnTo>
                    <a:pt x="5667" y="4924"/>
                  </a:lnTo>
                  <a:lnTo>
                    <a:pt x="5734" y="4722"/>
                  </a:lnTo>
                  <a:lnTo>
                    <a:pt x="5802" y="4533"/>
                  </a:lnTo>
                  <a:lnTo>
                    <a:pt x="5883" y="4371"/>
                  </a:lnTo>
                  <a:lnTo>
                    <a:pt x="5977" y="4209"/>
                  </a:lnTo>
                  <a:lnTo>
                    <a:pt x="6071" y="4061"/>
                  </a:lnTo>
                  <a:lnTo>
                    <a:pt x="6166" y="3926"/>
                  </a:lnTo>
                  <a:lnTo>
                    <a:pt x="6274" y="3791"/>
                  </a:lnTo>
                  <a:lnTo>
                    <a:pt x="6382" y="3683"/>
                  </a:lnTo>
                  <a:lnTo>
                    <a:pt x="6503" y="3575"/>
                  </a:lnTo>
                  <a:lnTo>
                    <a:pt x="6625" y="3481"/>
                  </a:lnTo>
                  <a:lnTo>
                    <a:pt x="6746" y="3400"/>
                  </a:lnTo>
                  <a:lnTo>
                    <a:pt x="6881" y="3319"/>
                  </a:lnTo>
                  <a:lnTo>
                    <a:pt x="7137" y="3184"/>
                  </a:lnTo>
                  <a:lnTo>
                    <a:pt x="7407" y="3089"/>
                  </a:lnTo>
                  <a:lnTo>
                    <a:pt x="7677" y="3008"/>
                  </a:lnTo>
                  <a:lnTo>
                    <a:pt x="7960" y="2954"/>
                  </a:lnTo>
                  <a:lnTo>
                    <a:pt x="8216" y="2914"/>
                  </a:lnTo>
                  <a:lnTo>
                    <a:pt x="8473" y="2887"/>
                  </a:lnTo>
                  <a:lnTo>
                    <a:pt x="8716" y="2874"/>
                  </a:lnTo>
                  <a:lnTo>
                    <a:pt x="8999" y="2833"/>
                  </a:lnTo>
                  <a:lnTo>
                    <a:pt x="9120" y="2806"/>
                  </a:lnTo>
                  <a:lnTo>
                    <a:pt x="9228" y="2779"/>
                  </a:lnTo>
                  <a:lnTo>
                    <a:pt x="9336" y="2739"/>
                  </a:lnTo>
                  <a:lnTo>
                    <a:pt x="9431" y="2685"/>
                  </a:lnTo>
                  <a:lnTo>
                    <a:pt x="9525" y="2631"/>
                  </a:lnTo>
                  <a:lnTo>
                    <a:pt x="9606" y="2577"/>
                  </a:lnTo>
                  <a:lnTo>
                    <a:pt x="9673" y="2496"/>
                  </a:lnTo>
                  <a:lnTo>
                    <a:pt x="9727" y="2415"/>
                  </a:lnTo>
                  <a:lnTo>
                    <a:pt x="9781" y="2334"/>
                  </a:lnTo>
                  <a:lnTo>
                    <a:pt x="9822" y="2239"/>
                  </a:lnTo>
                  <a:lnTo>
                    <a:pt x="9862" y="2132"/>
                  </a:lnTo>
                  <a:lnTo>
                    <a:pt x="9876" y="2024"/>
                  </a:lnTo>
                  <a:lnTo>
                    <a:pt x="9889" y="1889"/>
                  </a:lnTo>
                  <a:lnTo>
                    <a:pt x="9903" y="1754"/>
                  </a:lnTo>
                  <a:lnTo>
                    <a:pt x="9903" y="1120"/>
                  </a:lnTo>
                  <a:lnTo>
                    <a:pt x="9889" y="985"/>
                  </a:lnTo>
                  <a:lnTo>
                    <a:pt x="9876" y="863"/>
                  </a:lnTo>
                  <a:lnTo>
                    <a:pt x="9862" y="755"/>
                  </a:lnTo>
                  <a:lnTo>
                    <a:pt x="9835" y="648"/>
                  </a:lnTo>
                  <a:lnTo>
                    <a:pt x="9795" y="540"/>
                  </a:lnTo>
                  <a:lnTo>
                    <a:pt x="9741" y="459"/>
                  </a:lnTo>
                  <a:lnTo>
                    <a:pt x="9687" y="364"/>
                  </a:lnTo>
                  <a:lnTo>
                    <a:pt x="9619" y="297"/>
                  </a:lnTo>
                  <a:lnTo>
                    <a:pt x="9552" y="229"/>
                  </a:lnTo>
                  <a:lnTo>
                    <a:pt x="9471" y="162"/>
                  </a:lnTo>
                  <a:lnTo>
                    <a:pt x="9377" y="121"/>
                  </a:lnTo>
                  <a:lnTo>
                    <a:pt x="9269" y="81"/>
                  </a:lnTo>
                  <a:lnTo>
                    <a:pt x="9161" y="40"/>
                  </a:lnTo>
                  <a:lnTo>
                    <a:pt x="9053" y="27"/>
                  </a:lnTo>
                  <a:lnTo>
                    <a:pt x="8918"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 name="Google Shape;154;p19"/>
            <p:cNvSpPr/>
            <p:nvPr/>
          </p:nvSpPr>
          <p:spPr>
            <a:xfrm>
              <a:off x="758521" y="609445"/>
              <a:ext cx="132641" cy="125276"/>
            </a:xfrm>
            <a:custGeom>
              <a:rect b="b" l="l" r="r" t="t"/>
              <a:pathLst>
                <a:path extrusionOk="0" h="17903" w="18416">
                  <a:moveTo>
                    <a:pt x="9201" y="2834"/>
                  </a:moveTo>
                  <a:lnTo>
                    <a:pt x="9498" y="2847"/>
                  </a:lnTo>
                  <a:lnTo>
                    <a:pt x="9795" y="2860"/>
                  </a:lnTo>
                  <a:lnTo>
                    <a:pt x="10092" y="2901"/>
                  </a:lnTo>
                  <a:lnTo>
                    <a:pt x="10375" y="2955"/>
                  </a:lnTo>
                  <a:lnTo>
                    <a:pt x="10658" y="3009"/>
                  </a:lnTo>
                  <a:lnTo>
                    <a:pt x="10942" y="3090"/>
                  </a:lnTo>
                  <a:lnTo>
                    <a:pt x="11211" y="3184"/>
                  </a:lnTo>
                  <a:lnTo>
                    <a:pt x="11481" y="3279"/>
                  </a:lnTo>
                  <a:lnTo>
                    <a:pt x="11737" y="3400"/>
                  </a:lnTo>
                  <a:lnTo>
                    <a:pt x="11994" y="3522"/>
                  </a:lnTo>
                  <a:lnTo>
                    <a:pt x="12237" y="3670"/>
                  </a:lnTo>
                  <a:lnTo>
                    <a:pt x="12479" y="3818"/>
                  </a:lnTo>
                  <a:lnTo>
                    <a:pt x="12709" y="3980"/>
                  </a:lnTo>
                  <a:lnTo>
                    <a:pt x="12938" y="4156"/>
                  </a:lnTo>
                  <a:lnTo>
                    <a:pt x="13154" y="4344"/>
                  </a:lnTo>
                  <a:lnTo>
                    <a:pt x="13356" y="4533"/>
                  </a:lnTo>
                  <a:lnTo>
                    <a:pt x="13545" y="4736"/>
                  </a:lnTo>
                  <a:lnTo>
                    <a:pt x="13734" y="4952"/>
                  </a:lnTo>
                  <a:lnTo>
                    <a:pt x="13909" y="5181"/>
                  </a:lnTo>
                  <a:lnTo>
                    <a:pt x="14071" y="5424"/>
                  </a:lnTo>
                  <a:lnTo>
                    <a:pt x="14220" y="5667"/>
                  </a:lnTo>
                  <a:lnTo>
                    <a:pt x="14368" y="5923"/>
                  </a:lnTo>
                  <a:lnTo>
                    <a:pt x="14490" y="6179"/>
                  </a:lnTo>
                  <a:lnTo>
                    <a:pt x="14611" y="6462"/>
                  </a:lnTo>
                  <a:lnTo>
                    <a:pt x="14719" y="6732"/>
                  </a:lnTo>
                  <a:lnTo>
                    <a:pt x="14813" y="7029"/>
                  </a:lnTo>
                  <a:lnTo>
                    <a:pt x="14894" y="7326"/>
                  </a:lnTo>
                  <a:lnTo>
                    <a:pt x="14962" y="7623"/>
                  </a:lnTo>
                  <a:lnTo>
                    <a:pt x="15002" y="7946"/>
                  </a:lnTo>
                  <a:lnTo>
                    <a:pt x="15043" y="8257"/>
                  </a:lnTo>
                  <a:lnTo>
                    <a:pt x="15070" y="8581"/>
                  </a:lnTo>
                  <a:lnTo>
                    <a:pt x="15070" y="8918"/>
                  </a:lnTo>
                  <a:lnTo>
                    <a:pt x="15070" y="9255"/>
                  </a:lnTo>
                  <a:lnTo>
                    <a:pt x="15043" y="9579"/>
                  </a:lnTo>
                  <a:lnTo>
                    <a:pt x="15002" y="9903"/>
                  </a:lnTo>
                  <a:lnTo>
                    <a:pt x="14962" y="10213"/>
                  </a:lnTo>
                  <a:lnTo>
                    <a:pt x="14894" y="10523"/>
                  </a:lnTo>
                  <a:lnTo>
                    <a:pt x="14813" y="10820"/>
                  </a:lnTo>
                  <a:lnTo>
                    <a:pt x="14719" y="11103"/>
                  </a:lnTo>
                  <a:lnTo>
                    <a:pt x="14611" y="11387"/>
                  </a:lnTo>
                  <a:lnTo>
                    <a:pt x="14490" y="11670"/>
                  </a:lnTo>
                  <a:lnTo>
                    <a:pt x="14368" y="11940"/>
                  </a:lnTo>
                  <a:lnTo>
                    <a:pt x="14220" y="12196"/>
                  </a:lnTo>
                  <a:lnTo>
                    <a:pt x="14071" y="12439"/>
                  </a:lnTo>
                  <a:lnTo>
                    <a:pt x="13909" y="12682"/>
                  </a:lnTo>
                  <a:lnTo>
                    <a:pt x="13734" y="12911"/>
                  </a:lnTo>
                  <a:lnTo>
                    <a:pt x="13545" y="13127"/>
                  </a:lnTo>
                  <a:lnTo>
                    <a:pt x="13356" y="13343"/>
                  </a:lnTo>
                  <a:lnTo>
                    <a:pt x="13154" y="13532"/>
                  </a:lnTo>
                  <a:lnTo>
                    <a:pt x="12938" y="13720"/>
                  </a:lnTo>
                  <a:lnTo>
                    <a:pt x="12709" y="13896"/>
                  </a:lnTo>
                  <a:lnTo>
                    <a:pt x="12479" y="14071"/>
                  </a:lnTo>
                  <a:lnTo>
                    <a:pt x="12237" y="14220"/>
                  </a:lnTo>
                  <a:lnTo>
                    <a:pt x="11994" y="14368"/>
                  </a:lnTo>
                  <a:lnTo>
                    <a:pt x="11737" y="14489"/>
                  </a:lnTo>
                  <a:lnTo>
                    <a:pt x="11481" y="14611"/>
                  </a:lnTo>
                  <a:lnTo>
                    <a:pt x="11211" y="14719"/>
                  </a:lnTo>
                  <a:lnTo>
                    <a:pt x="10942" y="14813"/>
                  </a:lnTo>
                  <a:lnTo>
                    <a:pt x="10658" y="14881"/>
                  </a:lnTo>
                  <a:lnTo>
                    <a:pt x="10375" y="14948"/>
                  </a:lnTo>
                  <a:lnTo>
                    <a:pt x="10092" y="15002"/>
                  </a:lnTo>
                  <a:lnTo>
                    <a:pt x="9795" y="15043"/>
                  </a:lnTo>
                  <a:lnTo>
                    <a:pt x="9498" y="15056"/>
                  </a:lnTo>
                  <a:lnTo>
                    <a:pt x="9201" y="15070"/>
                  </a:lnTo>
                  <a:lnTo>
                    <a:pt x="8891" y="15056"/>
                  </a:lnTo>
                  <a:lnTo>
                    <a:pt x="8594" y="15043"/>
                  </a:lnTo>
                  <a:lnTo>
                    <a:pt x="8311" y="15002"/>
                  </a:lnTo>
                  <a:lnTo>
                    <a:pt x="8014" y="14948"/>
                  </a:lnTo>
                  <a:lnTo>
                    <a:pt x="7744" y="14881"/>
                  </a:lnTo>
                  <a:lnTo>
                    <a:pt x="7461" y="14800"/>
                  </a:lnTo>
                  <a:lnTo>
                    <a:pt x="7191" y="14719"/>
                  </a:lnTo>
                  <a:lnTo>
                    <a:pt x="6921" y="14611"/>
                  </a:lnTo>
                  <a:lnTo>
                    <a:pt x="6665" y="14489"/>
                  </a:lnTo>
                  <a:lnTo>
                    <a:pt x="6409" y="14355"/>
                  </a:lnTo>
                  <a:lnTo>
                    <a:pt x="6166" y="14206"/>
                  </a:lnTo>
                  <a:lnTo>
                    <a:pt x="5923" y="14058"/>
                  </a:lnTo>
                  <a:lnTo>
                    <a:pt x="5694" y="13896"/>
                  </a:lnTo>
                  <a:lnTo>
                    <a:pt x="5464" y="13707"/>
                  </a:lnTo>
                  <a:lnTo>
                    <a:pt x="5262" y="13518"/>
                  </a:lnTo>
                  <a:lnTo>
                    <a:pt x="5046" y="13316"/>
                  </a:lnTo>
                  <a:lnTo>
                    <a:pt x="4857" y="13113"/>
                  </a:lnTo>
                  <a:lnTo>
                    <a:pt x="4668" y="12898"/>
                  </a:lnTo>
                  <a:lnTo>
                    <a:pt x="4493" y="12655"/>
                  </a:lnTo>
                  <a:lnTo>
                    <a:pt x="4331" y="12425"/>
                  </a:lnTo>
                  <a:lnTo>
                    <a:pt x="4169" y="12169"/>
                  </a:lnTo>
                  <a:lnTo>
                    <a:pt x="4034" y="11913"/>
                  </a:lnTo>
                  <a:lnTo>
                    <a:pt x="3899" y="11643"/>
                  </a:lnTo>
                  <a:lnTo>
                    <a:pt x="3778" y="11373"/>
                  </a:lnTo>
                  <a:lnTo>
                    <a:pt x="3670" y="11090"/>
                  </a:lnTo>
                  <a:lnTo>
                    <a:pt x="3576" y="10806"/>
                  </a:lnTo>
                  <a:lnTo>
                    <a:pt x="3508" y="10510"/>
                  </a:lnTo>
                  <a:lnTo>
                    <a:pt x="3441" y="10199"/>
                  </a:lnTo>
                  <a:lnTo>
                    <a:pt x="3387" y="9889"/>
                  </a:lnTo>
                  <a:lnTo>
                    <a:pt x="3346" y="9565"/>
                  </a:lnTo>
                  <a:lnTo>
                    <a:pt x="3319" y="9242"/>
                  </a:lnTo>
                  <a:lnTo>
                    <a:pt x="3319" y="8918"/>
                  </a:lnTo>
                  <a:lnTo>
                    <a:pt x="3319" y="8581"/>
                  </a:lnTo>
                  <a:lnTo>
                    <a:pt x="3346" y="8270"/>
                  </a:lnTo>
                  <a:lnTo>
                    <a:pt x="3387" y="7946"/>
                  </a:lnTo>
                  <a:lnTo>
                    <a:pt x="3427" y="7636"/>
                  </a:lnTo>
                  <a:lnTo>
                    <a:pt x="3495" y="7339"/>
                  </a:lnTo>
                  <a:lnTo>
                    <a:pt x="3576" y="7043"/>
                  </a:lnTo>
                  <a:lnTo>
                    <a:pt x="3670" y="6746"/>
                  </a:lnTo>
                  <a:lnTo>
                    <a:pt x="3778" y="6476"/>
                  </a:lnTo>
                  <a:lnTo>
                    <a:pt x="3899" y="6193"/>
                  </a:lnTo>
                  <a:lnTo>
                    <a:pt x="4021" y="5936"/>
                  </a:lnTo>
                  <a:lnTo>
                    <a:pt x="4169" y="5680"/>
                  </a:lnTo>
                  <a:lnTo>
                    <a:pt x="4318" y="5437"/>
                  </a:lnTo>
                  <a:lnTo>
                    <a:pt x="4480" y="5194"/>
                  </a:lnTo>
                  <a:lnTo>
                    <a:pt x="4655" y="4965"/>
                  </a:lnTo>
                  <a:lnTo>
                    <a:pt x="4844" y="4749"/>
                  </a:lnTo>
                  <a:lnTo>
                    <a:pt x="5033" y="4547"/>
                  </a:lnTo>
                  <a:lnTo>
                    <a:pt x="5235" y="4344"/>
                  </a:lnTo>
                  <a:lnTo>
                    <a:pt x="5451" y="4169"/>
                  </a:lnTo>
                  <a:lnTo>
                    <a:pt x="5680" y="3994"/>
                  </a:lnTo>
                  <a:lnTo>
                    <a:pt x="5910" y="3818"/>
                  </a:lnTo>
                  <a:lnTo>
                    <a:pt x="6152" y="3670"/>
                  </a:lnTo>
                  <a:lnTo>
                    <a:pt x="6395" y="3535"/>
                  </a:lnTo>
                  <a:lnTo>
                    <a:pt x="6652" y="3400"/>
                  </a:lnTo>
                  <a:lnTo>
                    <a:pt x="6908" y="3292"/>
                  </a:lnTo>
                  <a:lnTo>
                    <a:pt x="7178" y="3184"/>
                  </a:lnTo>
                  <a:lnTo>
                    <a:pt x="7447" y="3090"/>
                  </a:lnTo>
                  <a:lnTo>
                    <a:pt x="7731" y="3022"/>
                  </a:lnTo>
                  <a:lnTo>
                    <a:pt x="8014" y="2955"/>
                  </a:lnTo>
                  <a:lnTo>
                    <a:pt x="8297" y="2901"/>
                  </a:lnTo>
                  <a:lnTo>
                    <a:pt x="8594" y="2860"/>
                  </a:lnTo>
                  <a:lnTo>
                    <a:pt x="8891" y="2847"/>
                  </a:lnTo>
                  <a:lnTo>
                    <a:pt x="9201" y="2834"/>
                  </a:lnTo>
                  <a:close/>
                  <a:moveTo>
                    <a:pt x="8716" y="0"/>
                  </a:moveTo>
                  <a:lnTo>
                    <a:pt x="8257" y="41"/>
                  </a:lnTo>
                  <a:lnTo>
                    <a:pt x="7785" y="95"/>
                  </a:lnTo>
                  <a:lnTo>
                    <a:pt x="7340" y="162"/>
                  </a:lnTo>
                  <a:lnTo>
                    <a:pt x="6894" y="257"/>
                  </a:lnTo>
                  <a:lnTo>
                    <a:pt x="6449" y="378"/>
                  </a:lnTo>
                  <a:lnTo>
                    <a:pt x="6031" y="500"/>
                  </a:lnTo>
                  <a:lnTo>
                    <a:pt x="5613" y="662"/>
                  </a:lnTo>
                  <a:lnTo>
                    <a:pt x="5208" y="823"/>
                  </a:lnTo>
                  <a:lnTo>
                    <a:pt x="4803" y="1012"/>
                  </a:lnTo>
                  <a:lnTo>
                    <a:pt x="4426" y="1228"/>
                  </a:lnTo>
                  <a:lnTo>
                    <a:pt x="4048" y="1444"/>
                  </a:lnTo>
                  <a:lnTo>
                    <a:pt x="3684" y="1687"/>
                  </a:lnTo>
                  <a:lnTo>
                    <a:pt x="3346" y="1943"/>
                  </a:lnTo>
                  <a:lnTo>
                    <a:pt x="3009" y="2213"/>
                  </a:lnTo>
                  <a:lnTo>
                    <a:pt x="2685" y="2510"/>
                  </a:lnTo>
                  <a:lnTo>
                    <a:pt x="2388" y="2807"/>
                  </a:lnTo>
                  <a:lnTo>
                    <a:pt x="2092" y="3130"/>
                  </a:lnTo>
                  <a:lnTo>
                    <a:pt x="1822" y="3454"/>
                  </a:lnTo>
                  <a:lnTo>
                    <a:pt x="1566" y="3805"/>
                  </a:lnTo>
                  <a:lnTo>
                    <a:pt x="1336" y="4169"/>
                  </a:lnTo>
                  <a:lnTo>
                    <a:pt x="1107" y="4547"/>
                  </a:lnTo>
                  <a:lnTo>
                    <a:pt x="905" y="4925"/>
                  </a:lnTo>
                  <a:lnTo>
                    <a:pt x="729" y="5329"/>
                  </a:lnTo>
                  <a:lnTo>
                    <a:pt x="554" y="5734"/>
                  </a:lnTo>
                  <a:lnTo>
                    <a:pt x="419" y="6166"/>
                  </a:lnTo>
                  <a:lnTo>
                    <a:pt x="297" y="6597"/>
                  </a:lnTo>
                  <a:lnTo>
                    <a:pt x="189" y="7043"/>
                  </a:lnTo>
                  <a:lnTo>
                    <a:pt x="109" y="7488"/>
                  </a:lnTo>
                  <a:lnTo>
                    <a:pt x="55" y="7960"/>
                  </a:lnTo>
                  <a:lnTo>
                    <a:pt x="14" y="8432"/>
                  </a:lnTo>
                  <a:lnTo>
                    <a:pt x="1" y="8918"/>
                  </a:lnTo>
                  <a:lnTo>
                    <a:pt x="14" y="9403"/>
                  </a:lnTo>
                  <a:lnTo>
                    <a:pt x="55" y="9876"/>
                  </a:lnTo>
                  <a:lnTo>
                    <a:pt x="109" y="10334"/>
                  </a:lnTo>
                  <a:lnTo>
                    <a:pt x="189" y="10793"/>
                  </a:lnTo>
                  <a:lnTo>
                    <a:pt x="297" y="11238"/>
                  </a:lnTo>
                  <a:lnTo>
                    <a:pt x="419" y="11683"/>
                  </a:lnTo>
                  <a:lnTo>
                    <a:pt x="554" y="12102"/>
                  </a:lnTo>
                  <a:lnTo>
                    <a:pt x="729" y="12520"/>
                  </a:lnTo>
                  <a:lnTo>
                    <a:pt x="905" y="12924"/>
                  </a:lnTo>
                  <a:lnTo>
                    <a:pt x="1107" y="13302"/>
                  </a:lnTo>
                  <a:lnTo>
                    <a:pt x="1323" y="13680"/>
                  </a:lnTo>
                  <a:lnTo>
                    <a:pt x="1566" y="14044"/>
                  </a:lnTo>
                  <a:lnTo>
                    <a:pt x="1822" y="14395"/>
                  </a:lnTo>
                  <a:lnTo>
                    <a:pt x="2092" y="14732"/>
                  </a:lnTo>
                  <a:lnTo>
                    <a:pt x="2375" y="15056"/>
                  </a:lnTo>
                  <a:lnTo>
                    <a:pt x="2685" y="15366"/>
                  </a:lnTo>
                  <a:lnTo>
                    <a:pt x="3009" y="15650"/>
                  </a:lnTo>
                  <a:lnTo>
                    <a:pt x="3333" y="15933"/>
                  </a:lnTo>
                  <a:lnTo>
                    <a:pt x="3684" y="16189"/>
                  </a:lnTo>
                  <a:lnTo>
                    <a:pt x="4048" y="16432"/>
                  </a:lnTo>
                  <a:lnTo>
                    <a:pt x="4412" y="16661"/>
                  </a:lnTo>
                  <a:lnTo>
                    <a:pt x="4803" y="16864"/>
                  </a:lnTo>
                  <a:lnTo>
                    <a:pt x="5195" y="17066"/>
                  </a:lnTo>
                  <a:lnTo>
                    <a:pt x="5599" y="17228"/>
                  </a:lnTo>
                  <a:lnTo>
                    <a:pt x="6017" y="17390"/>
                  </a:lnTo>
                  <a:lnTo>
                    <a:pt x="6449" y="17525"/>
                  </a:lnTo>
                  <a:lnTo>
                    <a:pt x="6894" y="17633"/>
                  </a:lnTo>
                  <a:lnTo>
                    <a:pt x="7340" y="17727"/>
                  </a:lnTo>
                  <a:lnTo>
                    <a:pt x="7785" y="17808"/>
                  </a:lnTo>
                  <a:lnTo>
                    <a:pt x="8243" y="17862"/>
                  </a:lnTo>
                  <a:lnTo>
                    <a:pt x="8716" y="17889"/>
                  </a:lnTo>
                  <a:lnTo>
                    <a:pt x="9201" y="17903"/>
                  </a:lnTo>
                  <a:lnTo>
                    <a:pt x="9673" y="17889"/>
                  </a:lnTo>
                  <a:lnTo>
                    <a:pt x="10146" y="17862"/>
                  </a:lnTo>
                  <a:lnTo>
                    <a:pt x="10604" y="17808"/>
                  </a:lnTo>
                  <a:lnTo>
                    <a:pt x="11063" y="17727"/>
                  </a:lnTo>
                  <a:lnTo>
                    <a:pt x="11508" y="17633"/>
                  </a:lnTo>
                  <a:lnTo>
                    <a:pt x="11940" y="17525"/>
                  </a:lnTo>
                  <a:lnTo>
                    <a:pt x="12372" y="17390"/>
                  </a:lnTo>
                  <a:lnTo>
                    <a:pt x="12790" y="17228"/>
                  </a:lnTo>
                  <a:lnTo>
                    <a:pt x="13194" y="17053"/>
                  </a:lnTo>
                  <a:lnTo>
                    <a:pt x="13599" y="16864"/>
                  </a:lnTo>
                  <a:lnTo>
                    <a:pt x="13977" y="16648"/>
                  </a:lnTo>
                  <a:lnTo>
                    <a:pt x="14355" y="16432"/>
                  </a:lnTo>
                  <a:lnTo>
                    <a:pt x="14719" y="16176"/>
                  </a:lnTo>
                  <a:lnTo>
                    <a:pt x="15070" y="15919"/>
                  </a:lnTo>
                  <a:lnTo>
                    <a:pt x="15407" y="15650"/>
                  </a:lnTo>
                  <a:lnTo>
                    <a:pt x="15717" y="15353"/>
                  </a:lnTo>
                  <a:lnTo>
                    <a:pt x="16027" y="15043"/>
                  </a:lnTo>
                  <a:lnTo>
                    <a:pt x="16324" y="14719"/>
                  </a:lnTo>
                  <a:lnTo>
                    <a:pt x="16594" y="14381"/>
                  </a:lnTo>
                  <a:lnTo>
                    <a:pt x="16850" y="14031"/>
                  </a:lnTo>
                  <a:lnTo>
                    <a:pt x="17093" y="13666"/>
                  </a:lnTo>
                  <a:lnTo>
                    <a:pt x="17309" y="13302"/>
                  </a:lnTo>
                  <a:lnTo>
                    <a:pt x="17511" y="12911"/>
                  </a:lnTo>
                  <a:lnTo>
                    <a:pt x="17700" y="12506"/>
                  </a:lnTo>
                  <a:lnTo>
                    <a:pt x="17862" y="12088"/>
                  </a:lnTo>
                  <a:lnTo>
                    <a:pt x="18011" y="11670"/>
                  </a:lnTo>
                  <a:lnTo>
                    <a:pt x="18132" y="11238"/>
                  </a:lnTo>
                  <a:lnTo>
                    <a:pt x="18240" y="10793"/>
                  </a:lnTo>
                  <a:lnTo>
                    <a:pt x="18321" y="10334"/>
                  </a:lnTo>
                  <a:lnTo>
                    <a:pt x="18375" y="9876"/>
                  </a:lnTo>
                  <a:lnTo>
                    <a:pt x="18415" y="9403"/>
                  </a:lnTo>
                  <a:lnTo>
                    <a:pt x="18415" y="8918"/>
                  </a:lnTo>
                  <a:lnTo>
                    <a:pt x="18415" y="8432"/>
                  </a:lnTo>
                  <a:lnTo>
                    <a:pt x="18375" y="7973"/>
                  </a:lnTo>
                  <a:lnTo>
                    <a:pt x="18321" y="7501"/>
                  </a:lnTo>
                  <a:lnTo>
                    <a:pt x="18240" y="7056"/>
                  </a:lnTo>
                  <a:lnTo>
                    <a:pt x="18132" y="6611"/>
                  </a:lnTo>
                  <a:lnTo>
                    <a:pt x="18011" y="6179"/>
                  </a:lnTo>
                  <a:lnTo>
                    <a:pt x="17862" y="5747"/>
                  </a:lnTo>
                  <a:lnTo>
                    <a:pt x="17700" y="5343"/>
                  </a:lnTo>
                  <a:lnTo>
                    <a:pt x="17511" y="4938"/>
                  </a:lnTo>
                  <a:lnTo>
                    <a:pt x="17309" y="4560"/>
                  </a:lnTo>
                  <a:lnTo>
                    <a:pt x="17093" y="4183"/>
                  </a:lnTo>
                  <a:lnTo>
                    <a:pt x="16850" y="3818"/>
                  </a:lnTo>
                  <a:lnTo>
                    <a:pt x="16594" y="3481"/>
                  </a:lnTo>
                  <a:lnTo>
                    <a:pt x="16324" y="3144"/>
                  </a:lnTo>
                  <a:lnTo>
                    <a:pt x="16027" y="2820"/>
                  </a:lnTo>
                  <a:lnTo>
                    <a:pt x="15717" y="2523"/>
                  </a:lnTo>
                  <a:lnTo>
                    <a:pt x="15407" y="2226"/>
                  </a:lnTo>
                  <a:lnTo>
                    <a:pt x="15070" y="1957"/>
                  </a:lnTo>
                  <a:lnTo>
                    <a:pt x="14719" y="1700"/>
                  </a:lnTo>
                  <a:lnTo>
                    <a:pt x="14355" y="1457"/>
                  </a:lnTo>
                  <a:lnTo>
                    <a:pt x="13977" y="1228"/>
                  </a:lnTo>
                  <a:lnTo>
                    <a:pt x="13599" y="1026"/>
                  </a:lnTo>
                  <a:lnTo>
                    <a:pt x="13194" y="837"/>
                  </a:lnTo>
                  <a:lnTo>
                    <a:pt x="12790" y="662"/>
                  </a:lnTo>
                  <a:lnTo>
                    <a:pt x="12372" y="513"/>
                  </a:lnTo>
                  <a:lnTo>
                    <a:pt x="11940" y="378"/>
                  </a:lnTo>
                  <a:lnTo>
                    <a:pt x="11508" y="257"/>
                  </a:lnTo>
                  <a:lnTo>
                    <a:pt x="11063" y="162"/>
                  </a:lnTo>
                  <a:lnTo>
                    <a:pt x="10604" y="95"/>
                  </a:lnTo>
                  <a:lnTo>
                    <a:pt x="10146" y="41"/>
                  </a:lnTo>
                  <a:lnTo>
                    <a:pt x="9673"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 name="Google Shape;155;p19"/>
            <p:cNvSpPr/>
            <p:nvPr/>
          </p:nvSpPr>
          <p:spPr>
            <a:xfrm>
              <a:off x="911653" y="564983"/>
              <a:ext cx="41206" cy="167849"/>
            </a:xfrm>
            <a:custGeom>
              <a:rect b="b" l="l" r="r" t="t"/>
              <a:pathLst>
                <a:path extrusionOk="0" h="23987" w="5721">
                  <a:moveTo>
                    <a:pt x="986" y="0"/>
                  </a:moveTo>
                  <a:lnTo>
                    <a:pt x="864" y="14"/>
                  </a:lnTo>
                  <a:lnTo>
                    <a:pt x="743" y="41"/>
                  </a:lnTo>
                  <a:lnTo>
                    <a:pt x="635" y="68"/>
                  </a:lnTo>
                  <a:lnTo>
                    <a:pt x="540" y="108"/>
                  </a:lnTo>
                  <a:lnTo>
                    <a:pt x="446" y="149"/>
                  </a:lnTo>
                  <a:lnTo>
                    <a:pt x="365" y="216"/>
                  </a:lnTo>
                  <a:lnTo>
                    <a:pt x="284" y="270"/>
                  </a:lnTo>
                  <a:lnTo>
                    <a:pt x="217" y="351"/>
                  </a:lnTo>
                  <a:lnTo>
                    <a:pt x="163" y="432"/>
                  </a:lnTo>
                  <a:lnTo>
                    <a:pt x="122" y="527"/>
                  </a:lnTo>
                  <a:lnTo>
                    <a:pt x="82" y="621"/>
                  </a:lnTo>
                  <a:lnTo>
                    <a:pt x="41" y="729"/>
                  </a:lnTo>
                  <a:lnTo>
                    <a:pt x="28" y="850"/>
                  </a:lnTo>
                  <a:lnTo>
                    <a:pt x="14" y="972"/>
                  </a:lnTo>
                  <a:lnTo>
                    <a:pt x="1" y="1107"/>
                  </a:lnTo>
                  <a:lnTo>
                    <a:pt x="1" y="19184"/>
                  </a:lnTo>
                  <a:lnTo>
                    <a:pt x="14" y="19575"/>
                  </a:lnTo>
                  <a:lnTo>
                    <a:pt x="41" y="19953"/>
                  </a:lnTo>
                  <a:lnTo>
                    <a:pt x="82" y="20304"/>
                  </a:lnTo>
                  <a:lnTo>
                    <a:pt x="136" y="20628"/>
                  </a:lnTo>
                  <a:lnTo>
                    <a:pt x="190" y="20938"/>
                  </a:lnTo>
                  <a:lnTo>
                    <a:pt x="271" y="21221"/>
                  </a:lnTo>
                  <a:lnTo>
                    <a:pt x="365" y="21491"/>
                  </a:lnTo>
                  <a:lnTo>
                    <a:pt x="460" y="21747"/>
                  </a:lnTo>
                  <a:lnTo>
                    <a:pt x="581" y="21990"/>
                  </a:lnTo>
                  <a:lnTo>
                    <a:pt x="702" y="22206"/>
                  </a:lnTo>
                  <a:lnTo>
                    <a:pt x="837" y="22408"/>
                  </a:lnTo>
                  <a:lnTo>
                    <a:pt x="972" y="22597"/>
                  </a:lnTo>
                  <a:lnTo>
                    <a:pt x="1121" y="22773"/>
                  </a:lnTo>
                  <a:lnTo>
                    <a:pt x="1282" y="22921"/>
                  </a:lnTo>
                  <a:lnTo>
                    <a:pt x="1444" y="23069"/>
                  </a:lnTo>
                  <a:lnTo>
                    <a:pt x="1606" y="23204"/>
                  </a:lnTo>
                  <a:lnTo>
                    <a:pt x="1782" y="23312"/>
                  </a:lnTo>
                  <a:lnTo>
                    <a:pt x="1957" y="23420"/>
                  </a:lnTo>
                  <a:lnTo>
                    <a:pt x="2146" y="23515"/>
                  </a:lnTo>
                  <a:lnTo>
                    <a:pt x="2335" y="23595"/>
                  </a:lnTo>
                  <a:lnTo>
                    <a:pt x="2524" y="23676"/>
                  </a:lnTo>
                  <a:lnTo>
                    <a:pt x="2712" y="23744"/>
                  </a:lnTo>
                  <a:lnTo>
                    <a:pt x="2901" y="23798"/>
                  </a:lnTo>
                  <a:lnTo>
                    <a:pt x="3090" y="23838"/>
                  </a:lnTo>
                  <a:lnTo>
                    <a:pt x="3481" y="23919"/>
                  </a:lnTo>
                  <a:lnTo>
                    <a:pt x="3859" y="23960"/>
                  </a:lnTo>
                  <a:lnTo>
                    <a:pt x="4223" y="23987"/>
                  </a:lnTo>
                  <a:lnTo>
                    <a:pt x="4723" y="23987"/>
                  </a:lnTo>
                  <a:lnTo>
                    <a:pt x="4857" y="23973"/>
                  </a:lnTo>
                  <a:lnTo>
                    <a:pt x="4992" y="23946"/>
                  </a:lnTo>
                  <a:lnTo>
                    <a:pt x="5114" y="23906"/>
                  </a:lnTo>
                  <a:lnTo>
                    <a:pt x="5208" y="23865"/>
                  </a:lnTo>
                  <a:lnTo>
                    <a:pt x="5303" y="23811"/>
                  </a:lnTo>
                  <a:lnTo>
                    <a:pt x="5397" y="23744"/>
                  </a:lnTo>
                  <a:lnTo>
                    <a:pt x="5465" y="23676"/>
                  </a:lnTo>
                  <a:lnTo>
                    <a:pt x="5532" y="23595"/>
                  </a:lnTo>
                  <a:lnTo>
                    <a:pt x="5586" y="23515"/>
                  </a:lnTo>
                  <a:lnTo>
                    <a:pt x="5626" y="23420"/>
                  </a:lnTo>
                  <a:lnTo>
                    <a:pt x="5667" y="23312"/>
                  </a:lnTo>
                  <a:lnTo>
                    <a:pt x="5694" y="23204"/>
                  </a:lnTo>
                  <a:lnTo>
                    <a:pt x="5707" y="23096"/>
                  </a:lnTo>
                  <a:lnTo>
                    <a:pt x="5721" y="22840"/>
                  </a:lnTo>
                  <a:lnTo>
                    <a:pt x="5721" y="22031"/>
                  </a:lnTo>
                  <a:lnTo>
                    <a:pt x="5721" y="21936"/>
                  </a:lnTo>
                  <a:lnTo>
                    <a:pt x="5721" y="21842"/>
                  </a:lnTo>
                  <a:lnTo>
                    <a:pt x="5707" y="21761"/>
                  </a:lnTo>
                  <a:lnTo>
                    <a:pt x="5680" y="21666"/>
                  </a:lnTo>
                  <a:lnTo>
                    <a:pt x="5640" y="21585"/>
                  </a:lnTo>
                  <a:lnTo>
                    <a:pt x="5599" y="21504"/>
                  </a:lnTo>
                  <a:lnTo>
                    <a:pt x="5545" y="21424"/>
                  </a:lnTo>
                  <a:lnTo>
                    <a:pt x="5492" y="21356"/>
                  </a:lnTo>
                  <a:lnTo>
                    <a:pt x="5424" y="21289"/>
                  </a:lnTo>
                  <a:lnTo>
                    <a:pt x="5357" y="21235"/>
                  </a:lnTo>
                  <a:lnTo>
                    <a:pt x="5276" y="21181"/>
                  </a:lnTo>
                  <a:lnTo>
                    <a:pt x="5195" y="21140"/>
                  </a:lnTo>
                  <a:lnTo>
                    <a:pt x="5114" y="21100"/>
                  </a:lnTo>
                  <a:lnTo>
                    <a:pt x="5019" y="21073"/>
                  </a:lnTo>
                  <a:lnTo>
                    <a:pt x="4938" y="21059"/>
                  </a:lnTo>
                  <a:lnTo>
                    <a:pt x="4844" y="21046"/>
                  </a:lnTo>
                  <a:lnTo>
                    <a:pt x="4574" y="21019"/>
                  </a:lnTo>
                  <a:lnTo>
                    <a:pt x="4439" y="20978"/>
                  </a:lnTo>
                  <a:lnTo>
                    <a:pt x="4304" y="20938"/>
                  </a:lnTo>
                  <a:lnTo>
                    <a:pt x="4169" y="20884"/>
                  </a:lnTo>
                  <a:lnTo>
                    <a:pt x="4035" y="20816"/>
                  </a:lnTo>
                  <a:lnTo>
                    <a:pt x="3913" y="20722"/>
                  </a:lnTo>
                  <a:lnTo>
                    <a:pt x="3792" y="20614"/>
                  </a:lnTo>
                  <a:lnTo>
                    <a:pt x="3684" y="20493"/>
                  </a:lnTo>
                  <a:lnTo>
                    <a:pt x="3589" y="20331"/>
                  </a:lnTo>
                  <a:lnTo>
                    <a:pt x="3508" y="20155"/>
                  </a:lnTo>
                  <a:lnTo>
                    <a:pt x="3427" y="19940"/>
                  </a:lnTo>
                  <a:lnTo>
                    <a:pt x="3373" y="19710"/>
                  </a:lnTo>
                  <a:lnTo>
                    <a:pt x="3320" y="19440"/>
                  </a:lnTo>
                  <a:lnTo>
                    <a:pt x="3293" y="19130"/>
                  </a:lnTo>
                  <a:lnTo>
                    <a:pt x="3293" y="18779"/>
                  </a:lnTo>
                  <a:lnTo>
                    <a:pt x="3293" y="1107"/>
                  </a:lnTo>
                  <a:lnTo>
                    <a:pt x="3279" y="972"/>
                  </a:lnTo>
                  <a:lnTo>
                    <a:pt x="3266" y="850"/>
                  </a:lnTo>
                  <a:lnTo>
                    <a:pt x="3239" y="729"/>
                  </a:lnTo>
                  <a:lnTo>
                    <a:pt x="3212" y="621"/>
                  </a:lnTo>
                  <a:lnTo>
                    <a:pt x="3171" y="527"/>
                  </a:lnTo>
                  <a:lnTo>
                    <a:pt x="3117" y="432"/>
                  </a:lnTo>
                  <a:lnTo>
                    <a:pt x="3063" y="351"/>
                  </a:lnTo>
                  <a:lnTo>
                    <a:pt x="2996" y="270"/>
                  </a:lnTo>
                  <a:lnTo>
                    <a:pt x="2915" y="216"/>
                  </a:lnTo>
                  <a:lnTo>
                    <a:pt x="2834" y="149"/>
                  </a:lnTo>
                  <a:lnTo>
                    <a:pt x="2739" y="108"/>
                  </a:lnTo>
                  <a:lnTo>
                    <a:pt x="2645" y="68"/>
                  </a:lnTo>
                  <a:lnTo>
                    <a:pt x="2537" y="41"/>
                  </a:lnTo>
                  <a:lnTo>
                    <a:pt x="2429" y="14"/>
                  </a:lnTo>
                  <a:lnTo>
                    <a:pt x="2308"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 name="Google Shape;156;p19"/>
            <p:cNvSpPr/>
            <p:nvPr/>
          </p:nvSpPr>
          <p:spPr>
            <a:xfrm>
              <a:off x="974034" y="612279"/>
              <a:ext cx="23624" cy="119608"/>
            </a:xfrm>
            <a:custGeom>
              <a:rect b="b" l="l" r="r" t="t"/>
              <a:pathLst>
                <a:path extrusionOk="0" h="17093" w="3280">
                  <a:moveTo>
                    <a:pt x="986" y="0"/>
                  </a:moveTo>
                  <a:lnTo>
                    <a:pt x="864" y="14"/>
                  </a:lnTo>
                  <a:lnTo>
                    <a:pt x="756" y="41"/>
                  </a:lnTo>
                  <a:lnTo>
                    <a:pt x="648" y="68"/>
                  </a:lnTo>
                  <a:lnTo>
                    <a:pt x="554" y="108"/>
                  </a:lnTo>
                  <a:lnTo>
                    <a:pt x="460" y="149"/>
                  </a:lnTo>
                  <a:lnTo>
                    <a:pt x="379" y="216"/>
                  </a:lnTo>
                  <a:lnTo>
                    <a:pt x="298" y="270"/>
                  </a:lnTo>
                  <a:lnTo>
                    <a:pt x="230" y="351"/>
                  </a:lnTo>
                  <a:lnTo>
                    <a:pt x="176" y="432"/>
                  </a:lnTo>
                  <a:lnTo>
                    <a:pt x="122" y="526"/>
                  </a:lnTo>
                  <a:lnTo>
                    <a:pt x="82" y="621"/>
                  </a:lnTo>
                  <a:lnTo>
                    <a:pt x="55" y="729"/>
                  </a:lnTo>
                  <a:lnTo>
                    <a:pt x="28" y="850"/>
                  </a:lnTo>
                  <a:lnTo>
                    <a:pt x="14" y="972"/>
                  </a:lnTo>
                  <a:lnTo>
                    <a:pt x="1" y="1106"/>
                  </a:lnTo>
                  <a:lnTo>
                    <a:pt x="14" y="15987"/>
                  </a:lnTo>
                  <a:lnTo>
                    <a:pt x="14" y="16121"/>
                  </a:lnTo>
                  <a:lnTo>
                    <a:pt x="28" y="16243"/>
                  </a:lnTo>
                  <a:lnTo>
                    <a:pt x="55" y="16364"/>
                  </a:lnTo>
                  <a:lnTo>
                    <a:pt x="95" y="16472"/>
                  </a:lnTo>
                  <a:lnTo>
                    <a:pt x="136" y="16567"/>
                  </a:lnTo>
                  <a:lnTo>
                    <a:pt x="176" y="16661"/>
                  </a:lnTo>
                  <a:lnTo>
                    <a:pt x="244" y="16742"/>
                  </a:lnTo>
                  <a:lnTo>
                    <a:pt x="311" y="16823"/>
                  </a:lnTo>
                  <a:lnTo>
                    <a:pt x="379" y="16890"/>
                  </a:lnTo>
                  <a:lnTo>
                    <a:pt x="460" y="16944"/>
                  </a:lnTo>
                  <a:lnTo>
                    <a:pt x="554" y="16985"/>
                  </a:lnTo>
                  <a:lnTo>
                    <a:pt x="662" y="17025"/>
                  </a:lnTo>
                  <a:lnTo>
                    <a:pt x="770" y="17066"/>
                  </a:lnTo>
                  <a:lnTo>
                    <a:pt x="878" y="17079"/>
                  </a:lnTo>
                  <a:lnTo>
                    <a:pt x="999" y="17093"/>
                  </a:lnTo>
                  <a:lnTo>
                    <a:pt x="2308" y="17093"/>
                  </a:lnTo>
                  <a:lnTo>
                    <a:pt x="2429" y="17079"/>
                  </a:lnTo>
                  <a:lnTo>
                    <a:pt x="2551" y="17066"/>
                  </a:lnTo>
                  <a:lnTo>
                    <a:pt x="2658" y="17025"/>
                  </a:lnTo>
                  <a:lnTo>
                    <a:pt x="2753" y="16985"/>
                  </a:lnTo>
                  <a:lnTo>
                    <a:pt x="2847" y="16944"/>
                  </a:lnTo>
                  <a:lnTo>
                    <a:pt x="2928" y="16890"/>
                  </a:lnTo>
                  <a:lnTo>
                    <a:pt x="3009" y="16823"/>
                  </a:lnTo>
                  <a:lnTo>
                    <a:pt x="3077" y="16742"/>
                  </a:lnTo>
                  <a:lnTo>
                    <a:pt x="3131" y="16661"/>
                  </a:lnTo>
                  <a:lnTo>
                    <a:pt x="3171" y="16567"/>
                  </a:lnTo>
                  <a:lnTo>
                    <a:pt x="3212" y="16472"/>
                  </a:lnTo>
                  <a:lnTo>
                    <a:pt x="3239" y="16364"/>
                  </a:lnTo>
                  <a:lnTo>
                    <a:pt x="3266" y="16243"/>
                  </a:lnTo>
                  <a:lnTo>
                    <a:pt x="3279" y="16121"/>
                  </a:lnTo>
                  <a:lnTo>
                    <a:pt x="3279" y="15987"/>
                  </a:lnTo>
                  <a:lnTo>
                    <a:pt x="3279" y="1106"/>
                  </a:lnTo>
                  <a:lnTo>
                    <a:pt x="3279" y="972"/>
                  </a:lnTo>
                  <a:lnTo>
                    <a:pt x="3266" y="850"/>
                  </a:lnTo>
                  <a:lnTo>
                    <a:pt x="3239" y="729"/>
                  </a:lnTo>
                  <a:lnTo>
                    <a:pt x="3212" y="621"/>
                  </a:lnTo>
                  <a:lnTo>
                    <a:pt x="3171" y="526"/>
                  </a:lnTo>
                  <a:lnTo>
                    <a:pt x="3131" y="432"/>
                  </a:lnTo>
                  <a:lnTo>
                    <a:pt x="3077" y="351"/>
                  </a:lnTo>
                  <a:lnTo>
                    <a:pt x="3009" y="270"/>
                  </a:lnTo>
                  <a:lnTo>
                    <a:pt x="2928" y="216"/>
                  </a:lnTo>
                  <a:lnTo>
                    <a:pt x="2847" y="149"/>
                  </a:lnTo>
                  <a:lnTo>
                    <a:pt x="2753" y="108"/>
                  </a:lnTo>
                  <a:lnTo>
                    <a:pt x="2658" y="68"/>
                  </a:lnTo>
                  <a:lnTo>
                    <a:pt x="2551" y="41"/>
                  </a:lnTo>
                  <a:lnTo>
                    <a:pt x="2429" y="14"/>
                  </a:lnTo>
                  <a:lnTo>
                    <a:pt x="2308"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 name="Google Shape;157;p19"/>
            <p:cNvSpPr/>
            <p:nvPr/>
          </p:nvSpPr>
          <p:spPr>
            <a:xfrm>
              <a:off x="1018149" y="609445"/>
              <a:ext cx="132735" cy="125276"/>
            </a:xfrm>
            <a:custGeom>
              <a:rect b="b" l="l" r="r" t="t"/>
              <a:pathLst>
                <a:path extrusionOk="0" h="17903" w="18429">
                  <a:moveTo>
                    <a:pt x="9201" y="2834"/>
                  </a:moveTo>
                  <a:lnTo>
                    <a:pt x="9498" y="2847"/>
                  </a:lnTo>
                  <a:lnTo>
                    <a:pt x="9795" y="2860"/>
                  </a:lnTo>
                  <a:lnTo>
                    <a:pt x="10092" y="2901"/>
                  </a:lnTo>
                  <a:lnTo>
                    <a:pt x="10388" y="2955"/>
                  </a:lnTo>
                  <a:lnTo>
                    <a:pt x="10672" y="3009"/>
                  </a:lnTo>
                  <a:lnTo>
                    <a:pt x="10941" y="3090"/>
                  </a:lnTo>
                  <a:lnTo>
                    <a:pt x="11225" y="3184"/>
                  </a:lnTo>
                  <a:lnTo>
                    <a:pt x="11481" y="3279"/>
                  </a:lnTo>
                  <a:lnTo>
                    <a:pt x="11751" y="3400"/>
                  </a:lnTo>
                  <a:lnTo>
                    <a:pt x="11994" y="3522"/>
                  </a:lnTo>
                  <a:lnTo>
                    <a:pt x="12250" y="3670"/>
                  </a:lnTo>
                  <a:lnTo>
                    <a:pt x="12479" y="3818"/>
                  </a:lnTo>
                  <a:lnTo>
                    <a:pt x="12709" y="3980"/>
                  </a:lnTo>
                  <a:lnTo>
                    <a:pt x="12938" y="4156"/>
                  </a:lnTo>
                  <a:lnTo>
                    <a:pt x="13154" y="4344"/>
                  </a:lnTo>
                  <a:lnTo>
                    <a:pt x="13356" y="4533"/>
                  </a:lnTo>
                  <a:lnTo>
                    <a:pt x="13545" y="4736"/>
                  </a:lnTo>
                  <a:lnTo>
                    <a:pt x="13734" y="4952"/>
                  </a:lnTo>
                  <a:lnTo>
                    <a:pt x="13909" y="5181"/>
                  </a:lnTo>
                  <a:lnTo>
                    <a:pt x="14071" y="5424"/>
                  </a:lnTo>
                  <a:lnTo>
                    <a:pt x="14220" y="5667"/>
                  </a:lnTo>
                  <a:lnTo>
                    <a:pt x="14368" y="5923"/>
                  </a:lnTo>
                  <a:lnTo>
                    <a:pt x="14503" y="6179"/>
                  </a:lnTo>
                  <a:lnTo>
                    <a:pt x="14611" y="6462"/>
                  </a:lnTo>
                  <a:lnTo>
                    <a:pt x="14719" y="6732"/>
                  </a:lnTo>
                  <a:lnTo>
                    <a:pt x="14813" y="7029"/>
                  </a:lnTo>
                  <a:lnTo>
                    <a:pt x="14894" y="7326"/>
                  </a:lnTo>
                  <a:lnTo>
                    <a:pt x="14962" y="7623"/>
                  </a:lnTo>
                  <a:lnTo>
                    <a:pt x="15016" y="7946"/>
                  </a:lnTo>
                  <a:lnTo>
                    <a:pt x="15043" y="8257"/>
                  </a:lnTo>
                  <a:lnTo>
                    <a:pt x="15070" y="8581"/>
                  </a:lnTo>
                  <a:lnTo>
                    <a:pt x="15083" y="8918"/>
                  </a:lnTo>
                  <a:lnTo>
                    <a:pt x="15070" y="9255"/>
                  </a:lnTo>
                  <a:lnTo>
                    <a:pt x="15043" y="9579"/>
                  </a:lnTo>
                  <a:lnTo>
                    <a:pt x="15016" y="9903"/>
                  </a:lnTo>
                  <a:lnTo>
                    <a:pt x="14962" y="10213"/>
                  </a:lnTo>
                  <a:lnTo>
                    <a:pt x="14894" y="10523"/>
                  </a:lnTo>
                  <a:lnTo>
                    <a:pt x="14813" y="10820"/>
                  </a:lnTo>
                  <a:lnTo>
                    <a:pt x="14719" y="11103"/>
                  </a:lnTo>
                  <a:lnTo>
                    <a:pt x="14611" y="11387"/>
                  </a:lnTo>
                  <a:lnTo>
                    <a:pt x="14503" y="11670"/>
                  </a:lnTo>
                  <a:lnTo>
                    <a:pt x="14368" y="11940"/>
                  </a:lnTo>
                  <a:lnTo>
                    <a:pt x="14220" y="12196"/>
                  </a:lnTo>
                  <a:lnTo>
                    <a:pt x="14071" y="12439"/>
                  </a:lnTo>
                  <a:lnTo>
                    <a:pt x="13909" y="12682"/>
                  </a:lnTo>
                  <a:lnTo>
                    <a:pt x="13734" y="12911"/>
                  </a:lnTo>
                  <a:lnTo>
                    <a:pt x="13545" y="13127"/>
                  </a:lnTo>
                  <a:lnTo>
                    <a:pt x="13356" y="13343"/>
                  </a:lnTo>
                  <a:lnTo>
                    <a:pt x="13154" y="13532"/>
                  </a:lnTo>
                  <a:lnTo>
                    <a:pt x="12938" y="13720"/>
                  </a:lnTo>
                  <a:lnTo>
                    <a:pt x="12709" y="13896"/>
                  </a:lnTo>
                  <a:lnTo>
                    <a:pt x="12479" y="14071"/>
                  </a:lnTo>
                  <a:lnTo>
                    <a:pt x="12250" y="14220"/>
                  </a:lnTo>
                  <a:lnTo>
                    <a:pt x="11994" y="14368"/>
                  </a:lnTo>
                  <a:lnTo>
                    <a:pt x="11751" y="14489"/>
                  </a:lnTo>
                  <a:lnTo>
                    <a:pt x="11481" y="14611"/>
                  </a:lnTo>
                  <a:lnTo>
                    <a:pt x="11225" y="14719"/>
                  </a:lnTo>
                  <a:lnTo>
                    <a:pt x="10941" y="14813"/>
                  </a:lnTo>
                  <a:lnTo>
                    <a:pt x="10672" y="14881"/>
                  </a:lnTo>
                  <a:lnTo>
                    <a:pt x="10388" y="14948"/>
                  </a:lnTo>
                  <a:lnTo>
                    <a:pt x="10092" y="15002"/>
                  </a:lnTo>
                  <a:lnTo>
                    <a:pt x="9795" y="15043"/>
                  </a:lnTo>
                  <a:lnTo>
                    <a:pt x="9498" y="15056"/>
                  </a:lnTo>
                  <a:lnTo>
                    <a:pt x="9201" y="15070"/>
                  </a:lnTo>
                  <a:lnTo>
                    <a:pt x="8904" y="15056"/>
                  </a:lnTo>
                  <a:lnTo>
                    <a:pt x="8608" y="15043"/>
                  </a:lnTo>
                  <a:lnTo>
                    <a:pt x="8311" y="15002"/>
                  </a:lnTo>
                  <a:lnTo>
                    <a:pt x="8027" y="14948"/>
                  </a:lnTo>
                  <a:lnTo>
                    <a:pt x="7744" y="14881"/>
                  </a:lnTo>
                  <a:lnTo>
                    <a:pt x="7461" y="14800"/>
                  </a:lnTo>
                  <a:lnTo>
                    <a:pt x="7191" y="14719"/>
                  </a:lnTo>
                  <a:lnTo>
                    <a:pt x="6921" y="14611"/>
                  </a:lnTo>
                  <a:lnTo>
                    <a:pt x="6665" y="14489"/>
                  </a:lnTo>
                  <a:lnTo>
                    <a:pt x="6409" y="14355"/>
                  </a:lnTo>
                  <a:lnTo>
                    <a:pt x="6166" y="14206"/>
                  </a:lnTo>
                  <a:lnTo>
                    <a:pt x="5923" y="14058"/>
                  </a:lnTo>
                  <a:lnTo>
                    <a:pt x="5694" y="13896"/>
                  </a:lnTo>
                  <a:lnTo>
                    <a:pt x="5478" y="13707"/>
                  </a:lnTo>
                  <a:lnTo>
                    <a:pt x="5262" y="13518"/>
                  </a:lnTo>
                  <a:lnTo>
                    <a:pt x="5060" y="13316"/>
                  </a:lnTo>
                  <a:lnTo>
                    <a:pt x="4857" y="13113"/>
                  </a:lnTo>
                  <a:lnTo>
                    <a:pt x="4668" y="12898"/>
                  </a:lnTo>
                  <a:lnTo>
                    <a:pt x="4493" y="12655"/>
                  </a:lnTo>
                  <a:lnTo>
                    <a:pt x="4331" y="12425"/>
                  </a:lnTo>
                  <a:lnTo>
                    <a:pt x="4183" y="12169"/>
                  </a:lnTo>
                  <a:lnTo>
                    <a:pt x="4034" y="11913"/>
                  </a:lnTo>
                  <a:lnTo>
                    <a:pt x="3899" y="11643"/>
                  </a:lnTo>
                  <a:lnTo>
                    <a:pt x="3778" y="11373"/>
                  </a:lnTo>
                  <a:lnTo>
                    <a:pt x="3684" y="11090"/>
                  </a:lnTo>
                  <a:lnTo>
                    <a:pt x="3589" y="10806"/>
                  </a:lnTo>
                  <a:lnTo>
                    <a:pt x="3508" y="10510"/>
                  </a:lnTo>
                  <a:lnTo>
                    <a:pt x="3441" y="10199"/>
                  </a:lnTo>
                  <a:lnTo>
                    <a:pt x="3387" y="9889"/>
                  </a:lnTo>
                  <a:lnTo>
                    <a:pt x="3346" y="9565"/>
                  </a:lnTo>
                  <a:lnTo>
                    <a:pt x="3319" y="9242"/>
                  </a:lnTo>
                  <a:lnTo>
                    <a:pt x="3319" y="8918"/>
                  </a:lnTo>
                  <a:lnTo>
                    <a:pt x="3319" y="8581"/>
                  </a:lnTo>
                  <a:lnTo>
                    <a:pt x="3346" y="8270"/>
                  </a:lnTo>
                  <a:lnTo>
                    <a:pt x="3387" y="7946"/>
                  </a:lnTo>
                  <a:lnTo>
                    <a:pt x="3441" y="7636"/>
                  </a:lnTo>
                  <a:lnTo>
                    <a:pt x="3508" y="7339"/>
                  </a:lnTo>
                  <a:lnTo>
                    <a:pt x="3576" y="7043"/>
                  </a:lnTo>
                  <a:lnTo>
                    <a:pt x="3670" y="6746"/>
                  </a:lnTo>
                  <a:lnTo>
                    <a:pt x="3778" y="6476"/>
                  </a:lnTo>
                  <a:lnTo>
                    <a:pt x="3899" y="6193"/>
                  </a:lnTo>
                  <a:lnTo>
                    <a:pt x="4021" y="5936"/>
                  </a:lnTo>
                  <a:lnTo>
                    <a:pt x="4169" y="5680"/>
                  </a:lnTo>
                  <a:lnTo>
                    <a:pt x="4318" y="5437"/>
                  </a:lnTo>
                  <a:lnTo>
                    <a:pt x="4479" y="5194"/>
                  </a:lnTo>
                  <a:lnTo>
                    <a:pt x="4655" y="4965"/>
                  </a:lnTo>
                  <a:lnTo>
                    <a:pt x="4844" y="4749"/>
                  </a:lnTo>
                  <a:lnTo>
                    <a:pt x="5046" y="4547"/>
                  </a:lnTo>
                  <a:lnTo>
                    <a:pt x="5248" y="4344"/>
                  </a:lnTo>
                  <a:lnTo>
                    <a:pt x="5464" y="4169"/>
                  </a:lnTo>
                  <a:lnTo>
                    <a:pt x="5680" y="3994"/>
                  </a:lnTo>
                  <a:lnTo>
                    <a:pt x="5909" y="3818"/>
                  </a:lnTo>
                  <a:lnTo>
                    <a:pt x="6152" y="3670"/>
                  </a:lnTo>
                  <a:lnTo>
                    <a:pt x="6395" y="3535"/>
                  </a:lnTo>
                  <a:lnTo>
                    <a:pt x="6651" y="3400"/>
                  </a:lnTo>
                  <a:lnTo>
                    <a:pt x="6908" y="3292"/>
                  </a:lnTo>
                  <a:lnTo>
                    <a:pt x="7178" y="3184"/>
                  </a:lnTo>
                  <a:lnTo>
                    <a:pt x="7447" y="3090"/>
                  </a:lnTo>
                  <a:lnTo>
                    <a:pt x="7731" y="3022"/>
                  </a:lnTo>
                  <a:lnTo>
                    <a:pt x="8014" y="2955"/>
                  </a:lnTo>
                  <a:lnTo>
                    <a:pt x="8297" y="2901"/>
                  </a:lnTo>
                  <a:lnTo>
                    <a:pt x="8594" y="2860"/>
                  </a:lnTo>
                  <a:lnTo>
                    <a:pt x="8891" y="2847"/>
                  </a:lnTo>
                  <a:lnTo>
                    <a:pt x="9201" y="2834"/>
                  </a:lnTo>
                  <a:close/>
                  <a:moveTo>
                    <a:pt x="8716" y="0"/>
                  </a:moveTo>
                  <a:lnTo>
                    <a:pt x="8257" y="41"/>
                  </a:lnTo>
                  <a:lnTo>
                    <a:pt x="7785" y="95"/>
                  </a:lnTo>
                  <a:lnTo>
                    <a:pt x="7339" y="162"/>
                  </a:lnTo>
                  <a:lnTo>
                    <a:pt x="6894" y="257"/>
                  </a:lnTo>
                  <a:lnTo>
                    <a:pt x="6449" y="378"/>
                  </a:lnTo>
                  <a:lnTo>
                    <a:pt x="6017" y="500"/>
                  </a:lnTo>
                  <a:lnTo>
                    <a:pt x="5613" y="662"/>
                  </a:lnTo>
                  <a:lnTo>
                    <a:pt x="5194" y="823"/>
                  </a:lnTo>
                  <a:lnTo>
                    <a:pt x="4803" y="1012"/>
                  </a:lnTo>
                  <a:lnTo>
                    <a:pt x="4412" y="1228"/>
                  </a:lnTo>
                  <a:lnTo>
                    <a:pt x="4048" y="1444"/>
                  </a:lnTo>
                  <a:lnTo>
                    <a:pt x="3684" y="1687"/>
                  </a:lnTo>
                  <a:lnTo>
                    <a:pt x="3333" y="1943"/>
                  </a:lnTo>
                  <a:lnTo>
                    <a:pt x="3009" y="2213"/>
                  </a:lnTo>
                  <a:lnTo>
                    <a:pt x="2685" y="2510"/>
                  </a:lnTo>
                  <a:lnTo>
                    <a:pt x="2388" y="2807"/>
                  </a:lnTo>
                  <a:lnTo>
                    <a:pt x="2092" y="3130"/>
                  </a:lnTo>
                  <a:lnTo>
                    <a:pt x="1822" y="3454"/>
                  </a:lnTo>
                  <a:lnTo>
                    <a:pt x="1565" y="3805"/>
                  </a:lnTo>
                  <a:lnTo>
                    <a:pt x="1323" y="4169"/>
                  </a:lnTo>
                  <a:lnTo>
                    <a:pt x="1107" y="4547"/>
                  </a:lnTo>
                  <a:lnTo>
                    <a:pt x="904" y="4925"/>
                  </a:lnTo>
                  <a:lnTo>
                    <a:pt x="729" y="5329"/>
                  </a:lnTo>
                  <a:lnTo>
                    <a:pt x="554" y="5734"/>
                  </a:lnTo>
                  <a:lnTo>
                    <a:pt x="419" y="6166"/>
                  </a:lnTo>
                  <a:lnTo>
                    <a:pt x="297" y="6597"/>
                  </a:lnTo>
                  <a:lnTo>
                    <a:pt x="189" y="7043"/>
                  </a:lnTo>
                  <a:lnTo>
                    <a:pt x="108" y="7488"/>
                  </a:lnTo>
                  <a:lnTo>
                    <a:pt x="55" y="7960"/>
                  </a:lnTo>
                  <a:lnTo>
                    <a:pt x="14" y="8432"/>
                  </a:lnTo>
                  <a:lnTo>
                    <a:pt x="1" y="8918"/>
                  </a:lnTo>
                  <a:lnTo>
                    <a:pt x="14" y="9403"/>
                  </a:lnTo>
                  <a:lnTo>
                    <a:pt x="55" y="9876"/>
                  </a:lnTo>
                  <a:lnTo>
                    <a:pt x="108" y="10334"/>
                  </a:lnTo>
                  <a:lnTo>
                    <a:pt x="189" y="10793"/>
                  </a:lnTo>
                  <a:lnTo>
                    <a:pt x="297" y="11238"/>
                  </a:lnTo>
                  <a:lnTo>
                    <a:pt x="419" y="11683"/>
                  </a:lnTo>
                  <a:lnTo>
                    <a:pt x="554" y="12102"/>
                  </a:lnTo>
                  <a:lnTo>
                    <a:pt x="729" y="12520"/>
                  </a:lnTo>
                  <a:lnTo>
                    <a:pt x="904" y="12924"/>
                  </a:lnTo>
                  <a:lnTo>
                    <a:pt x="1107" y="13302"/>
                  </a:lnTo>
                  <a:lnTo>
                    <a:pt x="1323" y="13680"/>
                  </a:lnTo>
                  <a:lnTo>
                    <a:pt x="1565" y="14044"/>
                  </a:lnTo>
                  <a:lnTo>
                    <a:pt x="1822" y="14395"/>
                  </a:lnTo>
                  <a:lnTo>
                    <a:pt x="2092" y="14732"/>
                  </a:lnTo>
                  <a:lnTo>
                    <a:pt x="2388" y="15056"/>
                  </a:lnTo>
                  <a:lnTo>
                    <a:pt x="2685" y="15366"/>
                  </a:lnTo>
                  <a:lnTo>
                    <a:pt x="3009" y="15650"/>
                  </a:lnTo>
                  <a:lnTo>
                    <a:pt x="3333" y="15933"/>
                  </a:lnTo>
                  <a:lnTo>
                    <a:pt x="3684" y="16189"/>
                  </a:lnTo>
                  <a:lnTo>
                    <a:pt x="4048" y="16432"/>
                  </a:lnTo>
                  <a:lnTo>
                    <a:pt x="4412" y="16661"/>
                  </a:lnTo>
                  <a:lnTo>
                    <a:pt x="4803" y="16864"/>
                  </a:lnTo>
                  <a:lnTo>
                    <a:pt x="5194" y="17066"/>
                  </a:lnTo>
                  <a:lnTo>
                    <a:pt x="5613" y="17228"/>
                  </a:lnTo>
                  <a:lnTo>
                    <a:pt x="6031" y="17390"/>
                  </a:lnTo>
                  <a:lnTo>
                    <a:pt x="6449" y="17525"/>
                  </a:lnTo>
                  <a:lnTo>
                    <a:pt x="6894" y="17633"/>
                  </a:lnTo>
                  <a:lnTo>
                    <a:pt x="7339" y="17727"/>
                  </a:lnTo>
                  <a:lnTo>
                    <a:pt x="7785" y="17808"/>
                  </a:lnTo>
                  <a:lnTo>
                    <a:pt x="8257" y="17862"/>
                  </a:lnTo>
                  <a:lnTo>
                    <a:pt x="8716" y="17889"/>
                  </a:lnTo>
                  <a:lnTo>
                    <a:pt x="9201" y="17903"/>
                  </a:lnTo>
                  <a:lnTo>
                    <a:pt x="9673" y="17889"/>
                  </a:lnTo>
                  <a:lnTo>
                    <a:pt x="10146" y="17862"/>
                  </a:lnTo>
                  <a:lnTo>
                    <a:pt x="10604" y="17808"/>
                  </a:lnTo>
                  <a:lnTo>
                    <a:pt x="11063" y="17727"/>
                  </a:lnTo>
                  <a:lnTo>
                    <a:pt x="11508" y="17633"/>
                  </a:lnTo>
                  <a:lnTo>
                    <a:pt x="11940" y="17525"/>
                  </a:lnTo>
                  <a:lnTo>
                    <a:pt x="12371" y="17390"/>
                  </a:lnTo>
                  <a:lnTo>
                    <a:pt x="12790" y="17228"/>
                  </a:lnTo>
                  <a:lnTo>
                    <a:pt x="13208" y="17053"/>
                  </a:lnTo>
                  <a:lnTo>
                    <a:pt x="13599" y="16864"/>
                  </a:lnTo>
                  <a:lnTo>
                    <a:pt x="13990" y="16648"/>
                  </a:lnTo>
                  <a:lnTo>
                    <a:pt x="14355" y="16432"/>
                  </a:lnTo>
                  <a:lnTo>
                    <a:pt x="14719" y="16176"/>
                  </a:lnTo>
                  <a:lnTo>
                    <a:pt x="15070" y="15919"/>
                  </a:lnTo>
                  <a:lnTo>
                    <a:pt x="15407" y="15650"/>
                  </a:lnTo>
                  <a:lnTo>
                    <a:pt x="15731" y="15353"/>
                  </a:lnTo>
                  <a:lnTo>
                    <a:pt x="16027" y="15043"/>
                  </a:lnTo>
                  <a:lnTo>
                    <a:pt x="16324" y="14719"/>
                  </a:lnTo>
                  <a:lnTo>
                    <a:pt x="16594" y="14381"/>
                  </a:lnTo>
                  <a:lnTo>
                    <a:pt x="16850" y="14031"/>
                  </a:lnTo>
                  <a:lnTo>
                    <a:pt x="17093" y="13666"/>
                  </a:lnTo>
                  <a:lnTo>
                    <a:pt x="17309" y="13289"/>
                  </a:lnTo>
                  <a:lnTo>
                    <a:pt x="17511" y="12911"/>
                  </a:lnTo>
                  <a:lnTo>
                    <a:pt x="17700" y="12506"/>
                  </a:lnTo>
                  <a:lnTo>
                    <a:pt x="17862" y="12088"/>
                  </a:lnTo>
                  <a:lnTo>
                    <a:pt x="18011" y="11670"/>
                  </a:lnTo>
                  <a:lnTo>
                    <a:pt x="18132" y="11238"/>
                  </a:lnTo>
                  <a:lnTo>
                    <a:pt x="18240" y="10793"/>
                  </a:lnTo>
                  <a:lnTo>
                    <a:pt x="18321" y="10334"/>
                  </a:lnTo>
                  <a:lnTo>
                    <a:pt x="18375" y="9876"/>
                  </a:lnTo>
                  <a:lnTo>
                    <a:pt x="18415" y="9403"/>
                  </a:lnTo>
                  <a:lnTo>
                    <a:pt x="18429" y="8918"/>
                  </a:lnTo>
                  <a:lnTo>
                    <a:pt x="18415" y="8432"/>
                  </a:lnTo>
                  <a:lnTo>
                    <a:pt x="18375" y="7973"/>
                  </a:lnTo>
                  <a:lnTo>
                    <a:pt x="18321" y="7501"/>
                  </a:lnTo>
                  <a:lnTo>
                    <a:pt x="18240" y="7056"/>
                  </a:lnTo>
                  <a:lnTo>
                    <a:pt x="18132" y="6611"/>
                  </a:lnTo>
                  <a:lnTo>
                    <a:pt x="18011" y="6179"/>
                  </a:lnTo>
                  <a:lnTo>
                    <a:pt x="17862" y="5747"/>
                  </a:lnTo>
                  <a:lnTo>
                    <a:pt x="17700" y="5343"/>
                  </a:lnTo>
                  <a:lnTo>
                    <a:pt x="17511" y="4938"/>
                  </a:lnTo>
                  <a:lnTo>
                    <a:pt x="17309" y="4560"/>
                  </a:lnTo>
                  <a:lnTo>
                    <a:pt x="17093" y="4183"/>
                  </a:lnTo>
                  <a:lnTo>
                    <a:pt x="16850" y="3818"/>
                  </a:lnTo>
                  <a:lnTo>
                    <a:pt x="16594" y="3481"/>
                  </a:lnTo>
                  <a:lnTo>
                    <a:pt x="16324" y="3144"/>
                  </a:lnTo>
                  <a:lnTo>
                    <a:pt x="16027" y="2820"/>
                  </a:lnTo>
                  <a:lnTo>
                    <a:pt x="15731" y="2523"/>
                  </a:lnTo>
                  <a:lnTo>
                    <a:pt x="15407" y="2226"/>
                  </a:lnTo>
                  <a:lnTo>
                    <a:pt x="15070" y="1957"/>
                  </a:lnTo>
                  <a:lnTo>
                    <a:pt x="14719" y="1700"/>
                  </a:lnTo>
                  <a:lnTo>
                    <a:pt x="14355" y="1457"/>
                  </a:lnTo>
                  <a:lnTo>
                    <a:pt x="13990" y="1228"/>
                  </a:lnTo>
                  <a:lnTo>
                    <a:pt x="13599" y="1026"/>
                  </a:lnTo>
                  <a:lnTo>
                    <a:pt x="13208" y="837"/>
                  </a:lnTo>
                  <a:lnTo>
                    <a:pt x="12790" y="662"/>
                  </a:lnTo>
                  <a:lnTo>
                    <a:pt x="12371" y="513"/>
                  </a:lnTo>
                  <a:lnTo>
                    <a:pt x="11940" y="378"/>
                  </a:lnTo>
                  <a:lnTo>
                    <a:pt x="11508" y="257"/>
                  </a:lnTo>
                  <a:lnTo>
                    <a:pt x="11063" y="162"/>
                  </a:lnTo>
                  <a:lnTo>
                    <a:pt x="10604" y="95"/>
                  </a:lnTo>
                  <a:lnTo>
                    <a:pt x="10146" y="41"/>
                  </a:lnTo>
                  <a:lnTo>
                    <a:pt x="9673"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18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Slide 1">
  <p:cSld name="CUSTOM_6">
    <p:bg>
      <p:bgPr>
        <a:solidFill>
          <a:schemeClr val="dk1"/>
        </a:solidFill>
      </p:bgPr>
    </p:bg>
    <p:spTree>
      <p:nvGrpSpPr>
        <p:cNvPr id="2229" name="Shape 2229"/>
        <p:cNvGrpSpPr/>
        <p:nvPr/>
      </p:nvGrpSpPr>
      <p:grpSpPr>
        <a:xfrm>
          <a:off x="0" y="0"/>
          <a:ext cx="0" cy="0"/>
          <a:chOff x="0" y="0"/>
          <a:chExt cx="0" cy="0"/>
        </a:xfrm>
      </p:grpSpPr>
      <p:sp>
        <p:nvSpPr>
          <p:cNvPr id="2230" name="Google Shape;2230;p187"/>
          <p:cNvSpPr txBox="1"/>
          <p:nvPr>
            <p:ph idx="1" type="subTitle"/>
          </p:nvPr>
        </p:nvSpPr>
        <p:spPr>
          <a:xfrm>
            <a:off x="296325" y="3253250"/>
            <a:ext cx="3421500" cy="224700"/>
          </a:xfrm>
          <a:prstGeom prst="rect">
            <a:avLst/>
          </a:prstGeom>
        </p:spPr>
        <p:txBody>
          <a:bodyPr anchorCtr="0" anchor="t" bIns="0" lIns="0" spcFirstLastPara="1" rIns="0" wrap="square" tIns="0">
            <a:noAutofit/>
          </a:bodyPr>
          <a:lstStyle>
            <a:lvl1pPr lvl="0" rtl="0">
              <a:spcBef>
                <a:spcPts val="0"/>
              </a:spcBef>
              <a:spcAft>
                <a:spcPts val="0"/>
              </a:spcAft>
              <a:buClr>
                <a:srgbClr val="56D1C7"/>
              </a:buClr>
              <a:buSzPts val="1400"/>
              <a:buNone/>
              <a:defRPr sz="1000">
                <a:solidFill>
                  <a:srgbClr val="56D1C7"/>
                </a:solidFill>
                <a:latin typeface="Helvetica Neue"/>
                <a:ea typeface="Helvetica Neue"/>
                <a:cs typeface="Helvetica Neue"/>
                <a:sym typeface="Helvetica Neue"/>
              </a:defRPr>
            </a:lvl1pPr>
            <a:lvl2pPr lvl="1" rtl="0">
              <a:spcBef>
                <a:spcPts val="0"/>
              </a:spcBef>
              <a:spcAft>
                <a:spcPts val="0"/>
              </a:spcAft>
              <a:buClr>
                <a:srgbClr val="56D1C7"/>
              </a:buClr>
              <a:buSzPts val="1400"/>
              <a:buNone/>
              <a:defRPr>
                <a:solidFill>
                  <a:srgbClr val="56D1C7"/>
                </a:solidFill>
              </a:defRPr>
            </a:lvl2pPr>
            <a:lvl3pPr lvl="2" rtl="0">
              <a:spcBef>
                <a:spcPts val="0"/>
              </a:spcBef>
              <a:spcAft>
                <a:spcPts val="0"/>
              </a:spcAft>
              <a:buClr>
                <a:srgbClr val="56D1C7"/>
              </a:buClr>
              <a:buSzPts val="1400"/>
              <a:buNone/>
              <a:defRPr>
                <a:solidFill>
                  <a:srgbClr val="56D1C7"/>
                </a:solidFill>
              </a:defRPr>
            </a:lvl3pPr>
            <a:lvl4pPr lvl="3" rtl="0">
              <a:spcBef>
                <a:spcPts val="0"/>
              </a:spcBef>
              <a:spcAft>
                <a:spcPts val="0"/>
              </a:spcAft>
              <a:buClr>
                <a:srgbClr val="56D1C7"/>
              </a:buClr>
              <a:buSzPts val="1400"/>
              <a:buNone/>
              <a:defRPr>
                <a:solidFill>
                  <a:srgbClr val="56D1C7"/>
                </a:solidFill>
              </a:defRPr>
            </a:lvl4pPr>
            <a:lvl5pPr lvl="4" rtl="0">
              <a:spcBef>
                <a:spcPts val="0"/>
              </a:spcBef>
              <a:spcAft>
                <a:spcPts val="0"/>
              </a:spcAft>
              <a:buClr>
                <a:srgbClr val="56D1C7"/>
              </a:buClr>
              <a:buSzPts val="1400"/>
              <a:buNone/>
              <a:defRPr>
                <a:solidFill>
                  <a:srgbClr val="56D1C7"/>
                </a:solidFill>
              </a:defRPr>
            </a:lvl5pPr>
            <a:lvl6pPr lvl="5" rtl="0">
              <a:spcBef>
                <a:spcPts val="0"/>
              </a:spcBef>
              <a:spcAft>
                <a:spcPts val="0"/>
              </a:spcAft>
              <a:buClr>
                <a:srgbClr val="56D1C7"/>
              </a:buClr>
              <a:buSzPts val="1400"/>
              <a:buNone/>
              <a:defRPr>
                <a:solidFill>
                  <a:srgbClr val="56D1C7"/>
                </a:solidFill>
              </a:defRPr>
            </a:lvl6pPr>
            <a:lvl7pPr lvl="6" rtl="0">
              <a:spcBef>
                <a:spcPts val="0"/>
              </a:spcBef>
              <a:spcAft>
                <a:spcPts val="0"/>
              </a:spcAft>
              <a:buClr>
                <a:srgbClr val="56D1C7"/>
              </a:buClr>
              <a:buSzPts val="1400"/>
              <a:buNone/>
              <a:defRPr>
                <a:solidFill>
                  <a:srgbClr val="56D1C7"/>
                </a:solidFill>
              </a:defRPr>
            </a:lvl7pPr>
            <a:lvl8pPr lvl="7" rtl="0">
              <a:spcBef>
                <a:spcPts val="0"/>
              </a:spcBef>
              <a:spcAft>
                <a:spcPts val="0"/>
              </a:spcAft>
              <a:buClr>
                <a:srgbClr val="56D1C7"/>
              </a:buClr>
              <a:buSzPts val="1400"/>
              <a:buNone/>
              <a:defRPr>
                <a:solidFill>
                  <a:srgbClr val="56D1C7"/>
                </a:solidFill>
              </a:defRPr>
            </a:lvl8pPr>
            <a:lvl9pPr lvl="8" rtl="0">
              <a:spcBef>
                <a:spcPts val="0"/>
              </a:spcBef>
              <a:spcAft>
                <a:spcPts val="0"/>
              </a:spcAft>
              <a:buClr>
                <a:srgbClr val="56D1C7"/>
              </a:buClr>
              <a:buSzPts val="1400"/>
              <a:buNone/>
              <a:defRPr>
                <a:solidFill>
                  <a:srgbClr val="56D1C7"/>
                </a:solidFill>
              </a:defRPr>
            </a:lvl9pPr>
          </a:lstStyle>
          <a:p/>
        </p:txBody>
      </p:sp>
      <p:sp>
        <p:nvSpPr>
          <p:cNvPr id="2231" name="Google Shape;2231;p187"/>
          <p:cNvSpPr txBox="1"/>
          <p:nvPr>
            <p:ph type="title"/>
          </p:nvPr>
        </p:nvSpPr>
        <p:spPr>
          <a:xfrm>
            <a:off x="249649" y="1408150"/>
            <a:ext cx="5654100" cy="1728600"/>
          </a:xfrm>
          <a:prstGeom prst="rect">
            <a:avLst/>
          </a:prstGeom>
        </p:spPr>
        <p:txBody>
          <a:bodyPr anchorCtr="0" anchor="b" bIns="0" lIns="0" spcFirstLastPara="1" rIns="0" wrap="square" tIns="0">
            <a:noAutofit/>
          </a:bodyPr>
          <a:lstStyle>
            <a:lvl1pPr lvl="0" rtl="0">
              <a:lnSpc>
                <a:spcPct val="90000"/>
              </a:lnSpc>
              <a:spcBef>
                <a:spcPts val="0"/>
              </a:spcBef>
              <a:spcAft>
                <a:spcPts val="0"/>
              </a:spcAft>
              <a:buClr>
                <a:srgbClr val="FFFFFF"/>
              </a:buClr>
              <a:buSzPts val="4800"/>
              <a:buFont typeface="Helvetica Neue"/>
              <a:buNone/>
              <a:defRPr b="1" sz="4800">
                <a:solidFill>
                  <a:srgbClr val="FFFFFF"/>
                </a:solidFill>
                <a:latin typeface="Helvetica Neue"/>
                <a:ea typeface="Helvetica Neue"/>
                <a:cs typeface="Helvetica Neue"/>
                <a:sym typeface="Helvetica Neue"/>
              </a:defRPr>
            </a:lvl1pPr>
            <a:lvl2pPr lvl="1" rtl="0">
              <a:lnSpc>
                <a:spcPct val="90000"/>
              </a:lnSpc>
              <a:spcBef>
                <a:spcPts val="0"/>
              </a:spcBef>
              <a:spcAft>
                <a:spcPts val="0"/>
              </a:spcAft>
              <a:buClr>
                <a:srgbClr val="FFFFFF"/>
              </a:buClr>
              <a:buSzPts val="4800"/>
              <a:buFont typeface="Helvetica Neue"/>
              <a:buNone/>
              <a:defRPr b="1" sz="4800">
                <a:solidFill>
                  <a:srgbClr val="FFFFFF"/>
                </a:solidFill>
                <a:latin typeface="Helvetica Neue"/>
                <a:ea typeface="Helvetica Neue"/>
                <a:cs typeface="Helvetica Neue"/>
                <a:sym typeface="Helvetica Neue"/>
              </a:defRPr>
            </a:lvl2pPr>
            <a:lvl3pPr lvl="2" rtl="0">
              <a:lnSpc>
                <a:spcPct val="90000"/>
              </a:lnSpc>
              <a:spcBef>
                <a:spcPts val="0"/>
              </a:spcBef>
              <a:spcAft>
                <a:spcPts val="0"/>
              </a:spcAft>
              <a:buClr>
                <a:srgbClr val="FFFFFF"/>
              </a:buClr>
              <a:buSzPts val="4800"/>
              <a:buFont typeface="Helvetica Neue"/>
              <a:buNone/>
              <a:defRPr b="1" sz="4800">
                <a:solidFill>
                  <a:srgbClr val="FFFFFF"/>
                </a:solidFill>
                <a:latin typeface="Helvetica Neue"/>
                <a:ea typeface="Helvetica Neue"/>
                <a:cs typeface="Helvetica Neue"/>
                <a:sym typeface="Helvetica Neue"/>
              </a:defRPr>
            </a:lvl3pPr>
            <a:lvl4pPr lvl="3" rtl="0">
              <a:lnSpc>
                <a:spcPct val="90000"/>
              </a:lnSpc>
              <a:spcBef>
                <a:spcPts val="0"/>
              </a:spcBef>
              <a:spcAft>
                <a:spcPts val="0"/>
              </a:spcAft>
              <a:buClr>
                <a:srgbClr val="FFFFFF"/>
              </a:buClr>
              <a:buSzPts val="4800"/>
              <a:buFont typeface="Helvetica Neue"/>
              <a:buNone/>
              <a:defRPr b="1" sz="4800">
                <a:solidFill>
                  <a:srgbClr val="FFFFFF"/>
                </a:solidFill>
                <a:latin typeface="Helvetica Neue"/>
                <a:ea typeface="Helvetica Neue"/>
                <a:cs typeface="Helvetica Neue"/>
                <a:sym typeface="Helvetica Neue"/>
              </a:defRPr>
            </a:lvl4pPr>
            <a:lvl5pPr lvl="4" rtl="0">
              <a:lnSpc>
                <a:spcPct val="90000"/>
              </a:lnSpc>
              <a:spcBef>
                <a:spcPts val="0"/>
              </a:spcBef>
              <a:spcAft>
                <a:spcPts val="0"/>
              </a:spcAft>
              <a:buClr>
                <a:srgbClr val="FFFFFF"/>
              </a:buClr>
              <a:buSzPts val="4800"/>
              <a:buFont typeface="Helvetica Neue"/>
              <a:buNone/>
              <a:defRPr b="1" sz="4800">
                <a:solidFill>
                  <a:srgbClr val="FFFFFF"/>
                </a:solidFill>
                <a:latin typeface="Helvetica Neue"/>
                <a:ea typeface="Helvetica Neue"/>
                <a:cs typeface="Helvetica Neue"/>
                <a:sym typeface="Helvetica Neue"/>
              </a:defRPr>
            </a:lvl5pPr>
            <a:lvl6pPr lvl="5" rtl="0">
              <a:lnSpc>
                <a:spcPct val="90000"/>
              </a:lnSpc>
              <a:spcBef>
                <a:spcPts val="0"/>
              </a:spcBef>
              <a:spcAft>
                <a:spcPts val="0"/>
              </a:spcAft>
              <a:buClr>
                <a:srgbClr val="FFFFFF"/>
              </a:buClr>
              <a:buSzPts val="4800"/>
              <a:buFont typeface="Helvetica Neue"/>
              <a:buNone/>
              <a:defRPr b="1" sz="4800">
                <a:solidFill>
                  <a:srgbClr val="FFFFFF"/>
                </a:solidFill>
                <a:latin typeface="Helvetica Neue"/>
                <a:ea typeface="Helvetica Neue"/>
                <a:cs typeface="Helvetica Neue"/>
                <a:sym typeface="Helvetica Neue"/>
              </a:defRPr>
            </a:lvl6pPr>
            <a:lvl7pPr lvl="6" rtl="0">
              <a:lnSpc>
                <a:spcPct val="90000"/>
              </a:lnSpc>
              <a:spcBef>
                <a:spcPts val="0"/>
              </a:spcBef>
              <a:spcAft>
                <a:spcPts val="0"/>
              </a:spcAft>
              <a:buClr>
                <a:srgbClr val="FFFFFF"/>
              </a:buClr>
              <a:buSzPts val="4800"/>
              <a:buFont typeface="Helvetica Neue"/>
              <a:buNone/>
              <a:defRPr b="1" sz="4800">
                <a:solidFill>
                  <a:srgbClr val="FFFFFF"/>
                </a:solidFill>
                <a:latin typeface="Helvetica Neue"/>
                <a:ea typeface="Helvetica Neue"/>
                <a:cs typeface="Helvetica Neue"/>
                <a:sym typeface="Helvetica Neue"/>
              </a:defRPr>
            </a:lvl7pPr>
            <a:lvl8pPr lvl="7" rtl="0">
              <a:lnSpc>
                <a:spcPct val="90000"/>
              </a:lnSpc>
              <a:spcBef>
                <a:spcPts val="0"/>
              </a:spcBef>
              <a:spcAft>
                <a:spcPts val="0"/>
              </a:spcAft>
              <a:buClr>
                <a:srgbClr val="FFFFFF"/>
              </a:buClr>
              <a:buSzPts val="4800"/>
              <a:buFont typeface="Helvetica Neue"/>
              <a:buNone/>
              <a:defRPr b="1" sz="4800">
                <a:solidFill>
                  <a:srgbClr val="FFFFFF"/>
                </a:solidFill>
                <a:latin typeface="Helvetica Neue"/>
                <a:ea typeface="Helvetica Neue"/>
                <a:cs typeface="Helvetica Neue"/>
                <a:sym typeface="Helvetica Neue"/>
              </a:defRPr>
            </a:lvl8pPr>
            <a:lvl9pPr lvl="8" rtl="0">
              <a:lnSpc>
                <a:spcPct val="90000"/>
              </a:lnSpc>
              <a:spcBef>
                <a:spcPts val="0"/>
              </a:spcBef>
              <a:spcAft>
                <a:spcPts val="0"/>
              </a:spcAft>
              <a:buClr>
                <a:srgbClr val="FFFFFF"/>
              </a:buClr>
              <a:buSzPts val="4800"/>
              <a:buFont typeface="Helvetica Neue"/>
              <a:buNone/>
              <a:defRPr b="1" sz="4800">
                <a:solidFill>
                  <a:srgbClr val="FFFFFF"/>
                </a:solidFill>
                <a:latin typeface="Helvetica Neue"/>
                <a:ea typeface="Helvetica Neue"/>
                <a:cs typeface="Helvetica Neue"/>
                <a:sym typeface="Helvetica Neue"/>
              </a:defRPr>
            </a:lvl9pPr>
          </a:lstStyle>
          <a:p/>
        </p:txBody>
      </p:sp>
      <p:sp>
        <p:nvSpPr>
          <p:cNvPr id="2232" name="Google Shape;2232;p187"/>
          <p:cNvSpPr txBox="1"/>
          <p:nvPr/>
        </p:nvSpPr>
        <p:spPr>
          <a:xfrm>
            <a:off x="281896" y="4874925"/>
            <a:ext cx="1577100" cy="131700"/>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Clr>
                <a:srgbClr val="000000"/>
              </a:buClr>
              <a:buSzPts val="600"/>
              <a:buFont typeface="Arial"/>
              <a:buNone/>
            </a:pPr>
            <a:r>
              <a:rPr lang="en" sz="600">
                <a:solidFill>
                  <a:schemeClr val="dk2"/>
                </a:solidFill>
                <a:latin typeface="Helvetica Neue"/>
                <a:ea typeface="Helvetica Neue"/>
                <a:cs typeface="Helvetica Neue"/>
                <a:sym typeface="Helvetica Neue"/>
              </a:rPr>
              <a:t>2021 © AppFolio, Inc. Confidential</a:t>
            </a:r>
            <a:endParaRPr sz="600">
              <a:solidFill>
                <a:schemeClr val="dk2"/>
              </a:solidFill>
              <a:latin typeface="Helvetica Neue"/>
              <a:ea typeface="Helvetica Neue"/>
              <a:cs typeface="Helvetica Neue"/>
              <a:sym typeface="Helvetica Neue"/>
            </a:endParaRPr>
          </a:p>
        </p:txBody>
      </p:sp>
      <p:grpSp>
        <p:nvGrpSpPr>
          <p:cNvPr id="2233" name="Google Shape;2233;p187"/>
          <p:cNvGrpSpPr/>
          <p:nvPr/>
        </p:nvGrpSpPr>
        <p:grpSpPr>
          <a:xfrm>
            <a:off x="288627" y="282566"/>
            <a:ext cx="1005820" cy="265179"/>
            <a:chOff x="288629" y="563758"/>
            <a:chExt cx="862254" cy="215523"/>
          </a:xfrm>
        </p:grpSpPr>
        <p:sp>
          <p:nvSpPr>
            <p:cNvPr id="2234" name="Google Shape;2234;p187"/>
            <p:cNvSpPr/>
            <p:nvPr/>
          </p:nvSpPr>
          <p:spPr>
            <a:xfrm>
              <a:off x="288629" y="606989"/>
              <a:ext cx="111063" cy="132645"/>
            </a:xfrm>
            <a:custGeom>
              <a:rect b="b" l="l" r="r" t="t"/>
              <a:pathLst>
                <a:path extrusionOk="0" h="18956" w="15420">
                  <a:moveTo>
                    <a:pt x="12330" y="9444"/>
                  </a:moveTo>
                  <a:lnTo>
                    <a:pt x="12330" y="11171"/>
                  </a:lnTo>
                  <a:lnTo>
                    <a:pt x="12330" y="11508"/>
                  </a:lnTo>
                  <a:lnTo>
                    <a:pt x="12290" y="11845"/>
                  </a:lnTo>
                  <a:lnTo>
                    <a:pt x="12249" y="12156"/>
                  </a:lnTo>
                  <a:lnTo>
                    <a:pt x="12182" y="12453"/>
                  </a:lnTo>
                  <a:lnTo>
                    <a:pt x="12088" y="12736"/>
                  </a:lnTo>
                  <a:lnTo>
                    <a:pt x="11993" y="13006"/>
                  </a:lnTo>
                  <a:lnTo>
                    <a:pt x="11872" y="13262"/>
                  </a:lnTo>
                  <a:lnTo>
                    <a:pt x="11737" y="13491"/>
                  </a:lnTo>
                  <a:lnTo>
                    <a:pt x="11602" y="13721"/>
                  </a:lnTo>
                  <a:lnTo>
                    <a:pt x="11440" y="13923"/>
                  </a:lnTo>
                  <a:lnTo>
                    <a:pt x="11278" y="14125"/>
                  </a:lnTo>
                  <a:lnTo>
                    <a:pt x="11103" y="14301"/>
                  </a:lnTo>
                  <a:lnTo>
                    <a:pt x="10927" y="14476"/>
                  </a:lnTo>
                  <a:lnTo>
                    <a:pt x="10739" y="14625"/>
                  </a:lnTo>
                  <a:lnTo>
                    <a:pt x="10536" y="14773"/>
                  </a:lnTo>
                  <a:lnTo>
                    <a:pt x="10334" y="14908"/>
                  </a:lnTo>
                  <a:lnTo>
                    <a:pt x="10131" y="15029"/>
                  </a:lnTo>
                  <a:lnTo>
                    <a:pt x="9916" y="15151"/>
                  </a:lnTo>
                  <a:lnTo>
                    <a:pt x="9713" y="15245"/>
                  </a:lnTo>
                  <a:lnTo>
                    <a:pt x="9497" y="15340"/>
                  </a:lnTo>
                  <a:lnTo>
                    <a:pt x="9282" y="15421"/>
                  </a:lnTo>
                  <a:lnTo>
                    <a:pt x="9079" y="15488"/>
                  </a:lnTo>
                  <a:lnTo>
                    <a:pt x="8661" y="15609"/>
                  </a:lnTo>
                  <a:lnTo>
                    <a:pt x="8270" y="15704"/>
                  </a:lnTo>
                  <a:lnTo>
                    <a:pt x="7892" y="15758"/>
                  </a:lnTo>
                  <a:lnTo>
                    <a:pt x="7568" y="15785"/>
                  </a:lnTo>
                  <a:lnTo>
                    <a:pt x="7271" y="15798"/>
                  </a:lnTo>
                  <a:lnTo>
                    <a:pt x="6921" y="15785"/>
                  </a:lnTo>
                  <a:lnTo>
                    <a:pt x="6556" y="15758"/>
                  </a:lnTo>
                  <a:lnTo>
                    <a:pt x="6192" y="15690"/>
                  </a:lnTo>
                  <a:lnTo>
                    <a:pt x="5841" y="15623"/>
                  </a:lnTo>
                  <a:lnTo>
                    <a:pt x="5504" y="15515"/>
                  </a:lnTo>
                  <a:lnTo>
                    <a:pt x="5167" y="15394"/>
                  </a:lnTo>
                  <a:lnTo>
                    <a:pt x="4857" y="15245"/>
                  </a:lnTo>
                  <a:lnTo>
                    <a:pt x="4560" y="15083"/>
                  </a:lnTo>
                  <a:lnTo>
                    <a:pt x="4290" y="14908"/>
                  </a:lnTo>
                  <a:lnTo>
                    <a:pt x="4047" y="14706"/>
                  </a:lnTo>
                  <a:lnTo>
                    <a:pt x="3926" y="14598"/>
                  </a:lnTo>
                  <a:lnTo>
                    <a:pt x="3831" y="14476"/>
                  </a:lnTo>
                  <a:lnTo>
                    <a:pt x="3723" y="14368"/>
                  </a:lnTo>
                  <a:lnTo>
                    <a:pt x="3642" y="14247"/>
                  </a:lnTo>
                  <a:lnTo>
                    <a:pt x="3562" y="14112"/>
                  </a:lnTo>
                  <a:lnTo>
                    <a:pt x="3494" y="13990"/>
                  </a:lnTo>
                  <a:lnTo>
                    <a:pt x="3427" y="13856"/>
                  </a:lnTo>
                  <a:lnTo>
                    <a:pt x="3386" y="13721"/>
                  </a:lnTo>
                  <a:lnTo>
                    <a:pt x="3346" y="13572"/>
                  </a:lnTo>
                  <a:lnTo>
                    <a:pt x="3305" y="13424"/>
                  </a:lnTo>
                  <a:lnTo>
                    <a:pt x="3292" y="13275"/>
                  </a:lnTo>
                  <a:lnTo>
                    <a:pt x="3292" y="13127"/>
                  </a:lnTo>
                  <a:lnTo>
                    <a:pt x="3292" y="12965"/>
                  </a:lnTo>
                  <a:lnTo>
                    <a:pt x="3305" y="12803"/>
                  </a:lnTo>
                  <a:lnTo>
                    <a:pt x="3332" y="12655"/>
                  </a:lnTo>
                  <a:lnTo>
                    <a:pt x="3359" y="12520"/>
                  </a:lnTo>
                  <a:lnTo>
                    <a:pt x="3400" y="12372"/>
                  </a:lnTo>
                  <a:lnTo>
                    <a:pt x="3454" y="12250"/>
                  </a:lnTo>
                  <a:lnTo>
                    <a:pt x="3521" y="12129"/>
                  </a:lnTo>
                  <a:lnTo>
                    <a:pt x="3589" y="12007"/>
                  </a:lnTo>
                  <a:lnTo>
                    <a:pt x="3669" y="11886"/>
                  </a:lnTo>
                  <a:lnTo>
                    <a:pt x="3764" y="11778"/>
                  </a:lnTo>
                  <a:lnTo>
                    <a:pt x="3858" y="11670"/>
                  </a:lnTo>
                  <a:lnTo>
                    <a:pt x="3966" y="11576"/>
                  </a:lnTo>
                  <a:lnTo>
                    <a:pt x="4088" y="11481"/>
                  </a:lnTo>
                  <a:lnTo>
                    <a:pt x="4223" y="11387"/>
                  </a:lnTo>
                  <a:lnTo>
                    <a:pt x="4357" y="11306"/>
                  </a:lnTo>
                  <a:lnTo>
                    <a:pt x="4506" y="11225"/>
                  </a:lnTo>
                  <a:lnTo>
                    <a:pt x="4843" y="11077"/>
                  </a:lnTo>
                  <a:lnTo>
                    <a:pt x="5207" y="10928"/>
                  </a:lnTo>
                  <a:lnTo>
                    <a:pt x="5612" y="10807"/>
                  </a:lnTo>
                  <a:lnTo>
                    <a:pt x="6057" y="10685"/>
                  </a:lnTo>
                  <a:lnTo>
                    <a:pt x="6543" y="10577"/>
                  </a:lnTo>
                  <a:lnTo>
                    <a:pt x="7083" y="10469"/>
                  </a:lnTo>
                  <a:lnTo>
                    <a:pt x="7649" y="10375"/>
                  </a:lnTo>
                  <a:lnTo>
                    <a:pt x="8256" y="10267"/>
                  </a:lnTo>
                  <a:lnTo>
                    <a:pt x="8998" y="10159"/>
                  </a:lnTo>
                  <a:lnTo>
                    <a:pt x="9848" y="10011"/>
                  </a:lnTo>
                  <a:lnTo>
                    <a:pt x="11507" y="9700"/>
                  </a:lnTo>
                  <a:lnTo>
                    <a:pt x="11710" y="9660"/>
                  </a:lnTo>
                  <a:lnTo>
                    <a:pt x="11926" y="9593"/>
                  </a:lnTo>
                  <a:lnTo>
                    <a:pt x="12128" y="9525"/>
                  </a:lnTo>
                  <a:lnTo>
                    <a:pt x="12330" y="9444"/>
                  </a:lnTo>
                  <a:close/>
                  <a:moveTo>
                    <a:pt x="8728" y="1"/>
                  </a:moveTo>
                  <a:lnTo>
                    <a:pt x="8175" y="14"/>
                  </a:lnTo>
                  <a:lnTo>
                    <a:pt x="7649" y="41"/>
                  </a:lnTo>
                  <a:lnTo>
                    <a:pt x="7137" y="95"/>
                  </a:lnTo>
                  <a:lnTo>
                    <a:pt x="6637" y="163"/>
                  </a:lnTo>
                  <a:lnTo>
                    <a:pt x="6165" y="244"/>
                  </a:lnTo>
                  <a:lnTo>
                    <a:pt x="5707" y="351"/>
                  </a:lnTo>
                  <a:lnTo>
                    <a:pt x="5275" y="486"/>
                  </a:lnTo>
                  <a:lnTo>
                    <a:pt x="4857" y="635"/>
                  </a:lnTo>
                  <a:lnTo>
                    <a:pt x="4452" y="797"/>
                  </a:lnTo>
                  <a:lnTo>
                    <a:pt x="4074" y="986"/>
                  </a:lnTo>
                  <a:lnTo>
                    <a:pt x="3710" y="1188"/>
                  </a:lnTo>
                  <a:lnTo>
                    <a:pt x="3373" y="1404"/>
                  </a:lnTo>
                  <a:lnTo>
                    <a:pt x="3049" y="1647"/>
                  </a:lnTo>
                  <a:lnTo>
                    <a:pt x="2752" y="1916"/>
                  </a:lnTo>
                  <a:lnTo>
                    <a:pt x="2455" y="2200"/>
                  </a:lnTo>
                  <a:lnTo>
                    <a:pt x="2199" y="2496"/>
                  </a:lnTo>
                  <a:lnTo>
                    <a:pt x="2051" y="2685"/>
                  </a:lnTo>
                  <a:lnTo>
                    <a:pt x="1916" y="2874"/>
                  </a:lnTo>
                  <a:lnTo>
                    <a:pt x="1794" y="3063"/>
                  </a:lnTo>
                  <a:lnTo>
                    <a:pt x="1673" y="3265"/>
                  </a:lnTo>
                  <a:lnTo>
                    <a:pt x="1551" y="3468"/>
                  </a:lnTo>
                  <a:lnTo>
                    <a:pt x="1457" y="3670"/>
                  </a:lnTo>
                  <a:lnTo>
                    <a:pt x="1349" y="3886"/>
                  </a:lnTo>
                  <a:lnTo>
                    <a:pt x="1268" y="4102"/>
                  </a:lnTo>
                  <a:lnTo>
                    <a:pt x="1187" y="4318"/>
                  </a:lnTo>
                  <a:lnTo>
                    <a:pt x="1106" y="4534"/>
                  </a:lnTo>
                  <a:lnTo>
                    <a:pt x="1039" y="4763"/>
                  </a:lnTo>
                  <a:lnTo>
                    <a:pt x="985" y="4992"/>
                  </a:lnTo>
                  <a:lnTo>
                    <a:pt x="931" y="5208"/>
                  </a:lnTo>
                  <a:lnTo>
                    <a:pt x="890" y="5437"/>
                  </a:lnTo>
                  <a:lnTo>
                    <a:pt x="863" y="5680"/>
                  </a:lnTo>
                  <a:lnTo>
                    <a:pt x="836" y="5910"/>
                  </a:lnTo>
                  <a:lnTo>
                    <a:pt x="836" y="6004"/>
                  </a:lnTo>
                  <a:lnTo>
                    <a:pt x="863" y="6152"/>
                  </a:lnTo>
                  <a:lnTo>
                    <a:pt x="890" y="6301"/>
                  </a:lnTo>
                  <a:lnTo>
                    <a:pt x="944" y="6436"/>
                  </a:lnTo>
                  <a:lnTo>
                    <a:pt x="998" y="6571"/>
                  </a:lnTo>
                  <a:lnTo>
                    <a:pt x="1079" y="6706"/>
                  </a:lnTo>
                  <a:lnTo>
                    <a:pt x="1160" y="6827"/>
                  </a:lnTo>
                  <a:lnTo>
                    <a:pt x="1255" y="6935"/>
                  </a:lnTo>
                  <a:lnTo>
                    <a:pt x="1363" y="7043"/>
                  </a:lnTo>
                  <a:lnTo>
                    <a:pt x="1484" y="7137"/>
                  </a:lnTo>
                  <a:lnTo>
                    <a:pt x="1605" y="7218"/>
                  </a:lnTo>
                  <a:lnTo>
                    <a:pt x="1727" y="7286"/>
                  </a:lnTo>
                  <a:lnTo>
                    <a:pt x="1862" y="7353"/>
                  </a:lnTo>
                  <a:lnTo>
                    <a:pt x="2010" y="7394"/>
                  </a:lnTo>
                  <a:lnTo>
                    <a:pt x="2159" y="7421"/>
                  </a:lnTo>
                  <a:lnTo>
                    <a:pt x="2293" y="7448"/>
                  </a:lnTo>
                  <a:lnTo>
                    <a:pt x="2455" y="7448"/>
                  </a:lnTo>
                  <a:lnTo>
                    <a:pt x="2590" y="7461"/>
                  </a:lnTo>
                  <a:lnTo>
                    <a:pt x="2725" y="7448"/>
                  </a:lnTo>
                  <a:lnTo>
                    <a:pt x="2874" y="7434"/>
                  </a:lnTo>
                  <a:lnTo>
                    <a:pt x="3008" y="7407"/>
                  </a:lnTo>
                  <a:lnTo>
                    <a:pt x="3143" y="7353"/>
                  </a:lnTo>
                  <a:lnTo>
                    <a:pt x="3265" y="7299"/>
                  </a:lnTo>
                  <a:lnTo>
                    <a:pt x="3386" y="7232"/>
                  </a:lnTo>
                  <a:lnTo>
                    <a:pt x="3508" y="7151"/>
                  </a:lnTo>
                  <a:lnTo>
                    <a:pt x="3615" y="7056"/>
                  </a:lnTo>
                  <a:lnTo>
                    <a:pt x="3710" y="6948"/>
                  </a:lnTo>
                  <a:lnTo>
                    <a:pt x="3804" y="6840"/>
                  </a:lnTo>
                  <a:lnTo>
                    <a:pt x="3872" y="6733"/>
                  </a:lnTo>
                  <a:lnTo>
                    <a:pt x="3939" y="6598"/>
                  </a:lnTo>
                  <a:lnTo>
                    <a:pt x="3993" y="6476"/>
                  </a:lnTo>
                  <a:lnTo>
                    <a:pt x="4034" y="6341"/>
                  </a:lnTo>
                  <a:lnTo>
                    <a:pt x="4061" y="6206"/>
                  </a:lnTo>
                  <a:lnTo>
                    <a:pt x="4142" y="5896"/>
                  </a:lnTo>
                  <a:lnTo>
                    <a:pt x="4223" y="5613"/>
                  </a:lnTo>
                  <a:lnTo>
                    <a:pt x="4317" y="5316"/>
                  </a:lnTo>
                  <a:lnTo>
                    <a:pt x="4438" y="5046"/>
                  </a:lnTo>
                  <a:lnTo>
                    <a:pt x="4573" y="4776"/>
                  </a:lnTo>
                  <a:lnTo>
                    <a:pt x="4749" y="4520"/>
                  </a:lnTo>
                  <a:lnTo>
                    <a:pt x="4830" y="4399"/>
                  </a:lnTo>
                  <a:lnTo>
                    <a:pt x="4938" y="4277"/>
                  </a:lnTo>
                  <a:lnTo>
                    <a:pt x="5045" y="4156"/>
                  </a:lnTo>
                  <a:lnTo>
                    <a:pt x="5167" y="4048"/>
                  </a:lnTo>
                  <a:lnTo>
                    <a:pt x="5288" y="3953"/>
                  </a:lnTo>
                  <a:lnTo>
                    <a:pt x="5423" y="3846"/>
                  </a:lnTo>
                  <a:lnTo>
                    <a:pt x="5558" y="3751"/>
                  </a:lnTo>
                  <a:lnTo>
                    <a:pt x="5720" y="3657"/>
                  </a:lnTo>
                  <a:lnTo>
                    <a:pt x="5882" y="3576"/>
                  </a:lnTo>
                  <a:lnTo>
                    <a:pt x="6057" y="3508"/>
                  </a:lnTo>
                  <a:lnTo>
                    <a:pt x="6233" y="3427"/>
                  </a:lnTo>
                  <a:lnTo>
                    <a:pt x="6435" y="3360"/>
                  </a:lnTo>
                  <a:lnTo>
                    <a:pt x="6637" y="3306"/>
                  </a:lnTo>
                  <a:lnTo>
                    <a:pt x="6867" y="3252"/>
                  </a:lnTo>
                  <a:lnTo>
                    <a:pt x="7096" y="3211"/>
                  </a:lnTo>
                  <a:lnTo>
                    <a:pt x="7339" y="3171"/>
                  </a:lnTo>
                  <a:lnTo>
                    <a:pt x="7595" y="3144"/>
                  </a:lnTo>
                  <a:lnTo>
                    <a:pt x="7865" y="3131"/>
                  </a:lnTo>
                  <a:lnTo>
                    <a:pt x="8148" y="3117"/>
                  </a:lnTo>
                  <a:lnTo>
                    <a:pt x="8445" y="3104"/>
                  </a:lnTo>
                  <a:lnTo>
                    <a:pt x="8769" y="3117"/>
                  </a:lnTo>
                  <a:lnTo>
                    <a:pt x="9079" y="3131"/>
                  </a:lnTo>
                  <a:lnTo>
                    <a:pt x="9362" y="3144"/>
                  </a:lnTo>
                  <a:lnTo>
                    <a:pt x="9646" y="3171"/>
                  </a:lnTo>
                  <a:lnTo>
                    <a:pt x="9902" y="3211"/>
                  </a:lnTo>
                  <a:lnTo>
                    <a:pt x="10158" y="3265"/>
                  </a:lnTo>
                  <a:lnTo>
                    <a:pt x="10388" y="3319"/>
                  </a:lnTo>
                  <a:lnTo>
                    <a:pt x="10604" y="3373"/>
                  </a:lnTo>
                  <a:lnTo>
                    <a:pt x="10819" y="3454"/>
                  </a:lnTo>
                  <a:lnTo>
                    <a:pt x="11008" y="3535"/>
                  </a:lnTo>
                  <a:lnTo>
                    <a:pt x="11197" y="3616"/>
                  </a:lnTo>
                  <a:lnTo>
                    <a:pt x="11359" y="3724"/>
                  </a:lnTo>
                  <a:lnTo>
                    <a:pt x="11521" y="3832"/>
                  </a:lnTo>
                  <a:lnTo>
                    <a:pt x="11669" y="3940"/>
                  </a:lnTo>
                  <a:lnTo>
                    <a:pt x="11791" y="4061"/>
                  </a:lnTo>
                  <a:lnTo>
                    <a:pt x="11912" y="4196"/>
                  </a:lnTo>
                  <a:lnTo>
                    <a:pt x="12061" y="4372"/>
                  </a:lnTo>
                  <a:lnTo>
                    <a:pt x="12182" y="4561"/>
                  </a:lnTo>
                  <a:lnTo>
                    <a:pt x="12276" y="4763"/>
                  </a:lnTo>
                  <a:lnTo>
                    <a:pt x="12371" y="4965"/>
                  </a:lnTo>
                  <a:lnTo>
                    <a:pt x="12425" y="5181"/>
                  </a:lnTo>
                  <a:lnTo>
                    <a:pt x="12465" y="5397"/>
                  </a:lnTo>
                  <a:lnTo>
                    <a:pt x="12479" y="5626"/>
                  </a:lnTo>
                  <a:lnTo>
                    <a:pt x="12465" y="5842"/>
                  </a:lnTo>
                  <a:lnTo>
                    <a:pt x="12452" y="6058"/>
                  </a:lnTo>
                  <a:lnTo>
                    <a:pt x="12438" y="6166"/>
                  </a:lnTo>
                  <a:lnTo>
                    <a:pt x="12411" y="6274"/>
                  </a:lnTo>
                  <a:lnTo>
                    <a:pt x="12371" y="6382"/>
                  </a:lnTo>
                  <a:lnTo>
                    <a:pt x="12317" y="6490"/>
                  </a:lnTo>
                  <a:lnTo>
                    <a:pt x="12249" y="6598"/>
                  </a:lnTo>
                  <a:lnTo>
                    <a:pt x="12155" y="6706"/>
                  </a:lnTo>
                  <a:lnTo>
                    <a:pt x="12061" y="6800"/>
                  </a:lnTo>
                  <a:lnTo>
                    <a:pt x="11926" y="6908"/>
                  </a:lnTo>
                  <a:lnTo>
                    <a:pt x="11791" y="7002"/>
                  </a:lnTo>
                  <a:lnTo>
                    <a:pt x="11615" y="7097"/>
                  </a:lnTo>
                  <a:lnTo>
                    <a:pt x="11413" y="7191"/>
                  </a:lnTo>
                  <a:lnTo>
                    <a:pt x="11184" y="7272"/>
                  </a:lnTo>
                  <a:lnTo>
                    <a:pt x="10941" y="7340"/>
                  </a:lnTo>
                  <a:lnTo>
                    <a:pt x="10644" y="7421"/>
                  </a:lnTo>
                  <a:lnTo>
                    <a:pt x="10253" y="7488"/>
                  </a:lnTo>
                  <a:lnTo>
                    <a:pt x="9862" y="7569"/>
                  </a:lnTo>
                  <a:lnTo>
                    <a:pt x="9052" y="7690"/>
                  </a:lnTo>
                  <a:lnTo>
                    <a:pt x="8243" y="7798"/>
                  </a:lnTo>
                  <a:lnTo>
                    <a:pt x="7447" y="7893"/>
                  </a:lnTo>
                  <a:lnTo>
                    <a:pt x="6934" y="7947"/>
                  </a:lnTo>
                  <a:lnTo>
                    <a:pt x="6381" y="8028"/>
                  </a:lnTo>
                  <a:lnTo>
                    <a:pt x="5868" y="8109"/>
                  </a:lnTo>
                  <a:lnTo>
                    <a:pt x="5369" y="8217"/>
                  </a:lnTo>
                  <a:lnTo>
                    <a:pt x="4911" y="8324"/>
                  </a:lnTo>
                  <a:lnTo>
                    <a:pt x="4465" y="8446"/>
                  </a:lnTo>
                  <a:lnTo>
                    <a:pt x="4061" y="8581"/>
                  </a:lnTo>
                  <a:lnTo>
                    <a:pt x="3669" y="8729"/>
                  </a:lnTo>
                  <a:lnTo>
                    <a:pt x="3305" y="8891"/>
                  </a:lnTo>
                  <a:lnTo>
                    <a:pt x="2968" y="9053"/>
                  </a:lnTo>
                  <a:lnTo>
                    <a:pt x="2658" y="9228"/>
                  </a:lnTo>
                  <a:lnTo>
                    <a:pt x="2361" y="9404"/>
                  </a:lnTo>
                  <a:lnTo>
                    <a:pt x="2091" y="9593"/>
                  </a:lnTo>
                  <a:lnTo>
                    <a:pt x="1835" y="9781"/>
                  </a:lnTo>
                  <a:lnTo>
                    <a:pt x="1605" y="9984"/>
                  </a:lnTo>
                  <a:lnTo>
                    <a:pt x="1403" y="10186"/>
                  </a:lnTo>
                  <a:lnTo>
                    <a:pt x="1201" y="10388"/>
                  </a:lnTo>
                  <a:lnTo>
                    <a:pt x="1025" y="10604"/>
                  </a:lnTo>
                  <a:lnTo>
                    <a:pt x="877" y="10820"/>
                  </a:lnTo>
                  <a:lnTo>
                    <a:pt x="728" y="11023"/>
                  </a:lnTo>
                  <a:lnTo>
                    <a:pt x="607" y="11238"/>
                  </a:lnTo>
                  <a:lnTo>
                    <a:pt x="499" y="11454"/>
                  </a:lnTo>
                  <a:lnTo>
                    <a:pt x="391" y="11670"/>
                  </a:lnTo>
                  <a:lnTo>
                    <a:pt x="310" y="11886"/>
                  </a:lnTo>
                  <a:lnTo>
                    <a:pt x="229" y="12102"/>
                  </a:lnTo>
                  <a:lnTo>
                    <a:pt x="175" y="12318"/>
                  </a:lnTo>
                  <a:lnTo>
                    <a:pt x="121" y="12520"/>
                  </a:lnTo>
                  <a:lnTo>
                    <a:pt x="81" y="12722"/>
                  </a:lnTo>
                  <a:lnTo>
                    <a:pt x="54" y="12925"/>
                  </a:lnTo>
                  <a:lnTo>
                    <a:pt x="13" y="13316"/>
                  </a:lnTo>
                  <a:lnTo>
                    <a:pt x="0" y="13667"/>
                  </a:lnTo>
                  <a:lnTo>
                    <a:pt x="13" y="13977"/>
                  </a:lnTo>
                  <a:lnTo>
                    <a:pt x="40" y="14274"/>
                  </a:lnTo>
                  <a:lnTo>
                    <a:pt x="94" y="14571"/>
                  </a:lnTo>
                  <a:lnTo>
                    <a:pt x="175" y="14840"/>
                  </a:lnTo>
                  <a:lnTo>
                    <a:pt x="270" y="15124"/>
                  </a:lnTo>
                  <a:lnTo>
                    <a:pt x="391" y="15380"/>
                  </a:lnTo>
                  <a:lnTo>
                    <a:pt x="513" y="15636"/>
                  </a:lnTo>
                  <a:lnTo>
                    <a:pt x="675" y="15879"/>
                  </a:lnTo>
                  <a:lnTo>
                    <a:pt x="836" y="16122"/>
                  </a:lnTo>
                  <a:lnTo>
                    <a:pt x="1012" y="16351"/>
                  </a:lnTo>
                  <a:lnTo>
                    <a:pt x="1201" y="16567"/>
                  </a:lnTo>
                  <a:lnTo>
                    <a:pt x="1417" y="16783"/>
                  </a:lnTo>
                  <a:lnTo>
                    <a:pt x="1632" y="16972"/>
                  </a:lnTo>
                  <a:lnTo>
                    <a:pt x="1862" y="17174"/>
                  </a:lnTo>
                  <a:lnTo>
                    <a:pt x="2105" y="17350"/>
                  </a:lnTo>
                  <a:lnTo>
                    <a:pt x="2361" y="17525"/>
                  </a:lnTo>
                  <a:lnTo>
                    <a:pt x="2617" y="17687"/>
                  </a:lnTo>
                  <a:lnTo>
                    <a:pt x="2874" y="17835"/>
                  </a:lnTo>
                  <a:lnTo>
                    <a:pt x="3157" y="17984"/>
                  </a:lnTo>
                  <a:lnTo>
                    <a:pt x="3427" y="18119"/>
                  </a:lnTo>
                  <a:lnTo>
                    <a:pt x="3710" y="18240"/>
                  </a:lnTo>
                  <a:lnTo>
                    <a:pt x="4007" y="18361"/>
                  </a:lnTo>
                  <a:lnTo>
                    <a:pt x="4290" y="18469"/>
                  </a:lnTo>
                  <a:lnTo>
                    <a:pt x="4587" y="18564"/>
                  </a:lnTo>
                  <a:lnTo>
                    <a:pt x="4870" y="18645"/>
                  </a:lnTo>
                  <a:lnTo>
                    <a:pt x="5167" y="18726"/>
                  </a:lnTo>
                  <a:lnTo>
                    <a:pt x="5464" y="18780"/>
                  </a:lnTo>
                  <a:lnTo>
                    <a:pt x="5747" y="18834"/>
                  </a:lnTo>
                  <a:lnTo>
                    <a:pt x="6044" y="18888"/>
                  </a:lnTo>
                  <a:lnTo>
                    <a:pt x="6327" y="18915"/>
                  </a:lnTo>
                  <a:lnTo>
                    <a:pt x="6597" y="18942"/>
                  </a:lnTo>
                  <a:lnTo>
                    <a:pt x="6867" y="18955"/>
                  </a:lnTo>
                  <a:lnTo>
                    <a:pt x="7811" y="18955"/>
                  </a:lnTo>
                  <a:lnTo>
                    <a:pt x="8216" y="18942"/>
                  </a:lnTo>
                  <a:lnTo>
                    <a:pt x="8621" y="18888"/>
                  </a:lnTo>
                  <a:lnTo>
                    <a:pt x="9025" y="18834"/>
                  </a:lnTo>
                  <a:lnTo>
                    <a:pt x="9430" y="18753"/>
                  </a:lnTo>
                  <a:lnTo>
                    <a:pt x="9821" y="18658"/>
                  </a:lnTo>
                  <a:lnTo>
                    <a:pt x="10212" y="18537"/>
                  </a:lnTo>
                  <a:lnTo>
                    <a:pt x="10604" y="18402"/>
                  </a:lnTo>
                  <a:lnTo>
                    <a:pt x="10685" y="18361"/>
                  </a:lnTo>
                  <a:lnTo>
                    <a:pt x="11049" y="18213"/>
                  </a:lnTo>
                  <a:lnTo>
                    <a:pt x="11413" y="18038"/>
                  </a:lnTo>
                  <a:lnTo>
                    <a:pt x="11764" y="17849"/>
                  </a:lnTo>
                  <a:lnTo>
                    <a:pt x="12101" y="17633"/>
                  </a:lnTo>
                  <a:lnTo>
                    <a:pt x="12425" y="17417"/>
                  </a:lnTo>
                  <a:lnTo>
                    <a:pt x="12749" y="17161"/>
                  </a:lnTo>
                  <a:lnTo>
                    <a:pt x="13045" y="16904"/>
                  </a:lnTo>
                  <a:lnTo>
                    <a:pt x="13329" y="16635"/>
                  </a:lnTo>
                  <a:lnTo>
                    <a:pt x="13599" y="16338"/>
                  </a:lnTo>
                  <a:lnTo>
                    <a:pt x="13855" y="16028"/>
                  </a:lnTo>
                  <a:lnTo>
                    <a:pt x="14098" y="15717"/>
                  </a:lnTo>
                  <a:lnTo>
                    <a:pt x="14314" y="15380"/>
                  </a:lnTo>
                  <a:lnTo>
                    <a:pt x="14516" y="15043"/>
                  </a:lnTo>
                  <a:lnTo>
                    <a:pt x="14705" y="14692"/>
                  </a:lnTo>
                  <a:lnTo>
                    <a:pt x="14867" y="14328"/>
                  </a:lnTo>
                  <a:lnTo>
                    <a:pt x="15015" y="13950"/>
                  </a:lnTo>
                  <a:lnTo>
                    <a:pt x="15096" y="13694"/>
                  </a:lnTo>
                  <a:lnTo>
                    <a:pt x="15163" y="13424"/>
                  </a:lnTo>
                  <a:lnTo>
                    <a:pt x="15231" y="13114"/>
                  </a:lnTo>
                  <a:lnTo>
                    <a:pt x="15285" y="12776"/>
                  </a:lnTo>
                  <a:lnTo>
                    <a:pt x="15325" y="12426"/>
                  </a:lnTo>
                  <a:lnTo>
                    <a:pt x="15352" y="12048"/>
                  </a:lnTo>
                  <a:lnTo>
                    <a:pt x="15406" y="11252"/>
                  </a:lnTo>
                  <a:lnTo>
                    <a:pt x="15420" y="10415"/>
                  </a:lnTo>
                  <a:lnTo>
                    <a:pt x="15420" y="9539"/>
                  </a:lnTo>
                  <a:lnTo>
                    <a:pt x="15406" y="7785"/>
                  </a:lnTo>
                  <a:lnTo>
                    <a:pt x="15393" y="6962"/>
                  </a:lnTo>
                  <a:lnTo>
                    <a:pt x="15379" y="6220"/>
                  </a:lnTo>
                  <a:lnTo>
                    <a:pt x="15379" y="5937"/>
                  </a:lnTo>
                  <a:lnTo>
                    <a:pt x="15366" y="5680"/>
                  </a:lnTo>
                  <a:lnTo>
                    <a:pt x="15352" y="5410"/>
                  </a:lnTo>
                  <a:lnTo>
                    <a:pt x="15312" y="5168"/>
                  </a:lnTo>
                  <a:lnTo>
                    <a:pt x="15285" y="4925"/>
                  </a:lnTo>
                  <a:lnTo>
                    <a:pt x="15244" y="4695"/>
                  </a:lnTo>
                  <a:lnTo>
                    <a:pt x="15136" y="4250"/>
                  </a:lnTo>
                  <a:lnTo>
                    <a:pt x="15015" y="3832"/>
                  </a:lnTo>
                  <a:lnTo>
                    <a:pt x="14867" y="3454"/>
                  </a:lnTo>
                  <a:lnTo>
                    <a:pt x="14705" y="3090"/>
                  </a:lnTo>
                  <a:lnTo>
                    <a:pt x="14516" y="2766"/>
                  </a:lnTo>
                  <a:lnTo>
                    <a:pt x="14314" y="2469"/>
                  </a:lnTo>
                  <a:lnTo>
                    <a:pt x="14111" y="2186"/>
                  </a:lnTo>
                  <a:lnTo>
                    <a:pt x="13895" y="1943"/>
                  </a:lnTo>
                  <a:lnTo>
                    <a:pt x="13666" y="1714"/>
                  </a:lnTo>
                  <a:lnTo>
                    <a:pt x="13437" y="1512"/>
                  </a:lnTo>
                  <a:lnTo>
                    <a:pt x="13207" y="1323"/>
                  </a:lnTo>
                  <a:lnTo>
                    <a:pt x="12978" y="1161"/>
                  </a:lnTo>
                  <a:lnTo>
                    <a:pt x="12749" y="1013"/>
                  </a:lnTo>
                  <a:lnTo>
                    <a:pt x="12519" y="891"/>
                  </a:lnTo>
                  <a:lnTo>
                    <a:pt x="12276" y="770"/>
                  </a:lnTo>
                  <a:lnTo>
                    <a:pt x="12047" y="662"/>
                  </a:lnTo>
                  <a:lnTo>
                    <a:pt x="11804" y="567"/>
                  </a:lnTo>
                  <a:lnTo>
                    <a:pt x="11548" y="473"/>
                  </a:lnTo>
                  <a:lnTo>
                    <a:pt x="11305" y="392"/>
                  </a:lnTo>
                  <a:lnTo>
                    <a:pt x="11062" y="311"/>
                  </a:lnTo>
                  <a:lnTo>
                    <a:pt x="10806" y="244"/>
                  </a:lnTo>
                  <a:lnTo>
                    <a:pt x="10550" y="190"/>
                  </a:lnTo>
                  <a:lnTo>
                    <a:pt x="10293" y="136"/>
                  </a:lnTo>
                  <a:lnTo>
                    <a:pt x="10037" y="95"/>
                  </a:lnTo>
                  <a:lnTo>
                    <a:pt x="9781" y="55"/>
                  </a:lnTo>
                  <a:lnTo>
                    <a:pt x="9511" y="28"/>
                  </a:lnTo>
                  <a:lnTo>
                    <a:pt x="9255" y="14"/>
                  </a:lnTo>
                  <a:lnTo>
                    <a:pt x="8998"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5" name="Google Shape;2235;p187"/>
            <p:cNvSpPr/>
            <p:nvPr/>
          </p:nvSpPr>
          <p:spPr>
            <a:xfrm>
              <a:off x="420478" y="609347"/>
              <a:ext cx="117192" cy="169934"/>
            </a:xfrm>
            <a:custGeom>
              <a:rect b="b" l="l" r="r" t="t"/>
              <a:pathLst>
                <a:path extrusionOk="0" h="24285" w="16271">
                  <a:moveTo>
                    <a:pt x="8365" y="2888"/>
                  </a:moveTo>
                  <a:lnTo>
                    <a:pt x="8635" y="2915"/>
                  </a:lnTo>
                  <a:lnTo>
                    <a:pt x="8878" y="2942"/>
                  </a:lnTo>
                  <a:lnTo>
                    <a:pt x="9134" y="2996"/>
                  </a:lnTo>
                  <a:lnTo>
                    <a:pt x="9377" y="3050"/>
                  </a:lnTo>
                  <a:lnTo>
                    <a:pt x="9606" y="3131"/>
                  </a:lnTo>
                  <a:lnTo>
                    <a:pt x="9835" y="3212"/>
                  </a:lnTo>
                  <a:lnTo>
                    <a:pt x="10065" y="3320"/>
                  </a:lnTo>
                  <a:lnTo>
                    <a:pt x="10281" y="3428"/>
                  </a:lnTo>
                  <a:lnTo>
                    <a:pt x="10496" y="3549"/>
                  </a:lnTo>
                  <a:lnTo>
                    <a:pt x="10699" y="3684"/>
                  </a:lnTo>
                  <a:lnTo>
                    <a:pt x="10888" y="3832"/>
                  </a:lnTo>
                  <a:lnTo>
                    <a:pt x="11077" y="3994"/>
                  </a:lnTo>
                  <a:lnTo>
                    <a:pt x="11265" y="4170"/>
                  </a:lnTo>
                  <a:lnTo>
                    <a:pt x="11427" y="4358"/>
                  </a:lnTo>
                  <a:lnTo>
                    <a:pt x="11603" y="4547"/>
                  </a:lnTo>
                  <a:lnTo>
                    <a:pt x="11751" y="4750"/>
                  </a:lnTo>
                  <a:lnTo>
                    <a:pt x="11899" y="4966"/>
                  </a:lnTo>
                  <a:lnTo>
                    <a:pt x="12034" y="5195"/>
                  </a:lnTo>
                  <a:lnTo>
                    <a:pt x="12169" y="5424"/>
                  </a:lnTo>
                  <a:lnTo>
                    <a:pt x="12291" y="5681"/>
                  </a:lnTo>
                  <a:lnTo>
                    <a:pt x="12399" y="5937"/>
                  </a:lnTo>
                  <a:lnTo>
                    <a:pt x="12507" y="6193"/>
                  </a:lnTo>
                  <a:lnTo>
                    <a:pt x="12588" y="6476"/>
                  </a:lnTo>
                  <a:lnTo>
                    <a:pt x="12668" y="6760"/>
                  </a:lnTo>
                  <a:lnTo>
                    <a:pt x="12749" y="7057"/>
                  </a:lnTo>
                  <a:lnTo>
                    <a:pt x="12803" y="7353"/>
                  </a:lnTo>
                  <a:lnTo>
                    <a:pt x="12857" y="7664"/>
                  </a:lnTo>
                  <a:lnTo>
                    <a:pt x="12898" y="7987"/>
                  </a:lnTo>
                  <a:lnTo>
                    <a:pt x="12925" y="8325"/>
                  </a:lnTo>
                  <a:lnTo>
                    <a:pt x="12938" y="8648"/>
                  </a:lnTo>
                  <a:lnTo>
                    <a:pt x="12952" y="8999"/>
                  </a:lnTo>
                  <a:lnTo>
                    <a:pt x="12938" y="9363"/>
                  </a:lnTo>
                  <a:lnTo>
                    <a:pt x="12925" y="9714"/>
                  </a:lnTo>
                  <a:lnTo>
                    <a:pt x="12898" y="10051"/>
                  </a:lnTo>
                  <a:lnTo>
                    <a:pt x="12844" y="10375"/>
                  </a:lnTo>
                  <a:lnTo>
                    <a:pt x="12790" y="10699"/>
                  </a:lnTo>
                  <a:lnTo>
                    <a:pt x="12722" y="11009"/>
                  </a:lnTo>
                  <a:lnTo>
                    <a:pt x="12641" y="11306"/>
                  </a:lnTo>
                  <a:lnTo>
                    <a:pt x="12561" y="11589"/>
                  </a:lnTo>
                  <a:lnTo>
                    <a:pt x="12466" y="11873"/>
                  </a:lnTo>
                  <a:lnTo>
                    <a:pt x="12345" y="12129"/>
                  </a:lnTo>
                  <a:lnTo>
                    <a:pt x="12237" y="12385"/>
                  </a:lnTo>
                  <a:lnTo>
                    <a:pt x="12102" y="12628"/>
                  </a:lnTo>
                  <a:lnTo>
                    <a:pt x="11967" y="12871"/>
                  </a:lnTo>
                  <a:lnTo>
                    <a:pt x="11819" y="13087"/>
                  </a:lnTo>
                  <a:lnTo>
                    <a:pt x="11657" y="13303"/>
                  </a:lnTo>
                  <a:lnTo>
                    <a:pt x="11495" y="13505"/>
                  </a:lnTo>
                  <a:lnTo>
                    <a:pt x="11319" y="13680"/>
                  </a:lnTo>
                  <a:lnTo>
                    <a:pt x="11144" y="13869"/>
                  </a:lnTo>
                  <a:lnTo>
                    <a:pt x="10955" y="14031"/>
                  </a:lnTo>
                  <a:lnTo>
                    <a:pt x="10766" y="14180"/>
                  </a:lnTo>
                  <a:lnTo>
                    <a:pt x="10564" y="14328"/>
                  </a:lnTo>
                  <a:lnTo>
                    <a:pt x="10362" y="14449"/>
                  </a:lnTo>
                  <a:lnTo>
                    <a:pt x="10146" y="14571"/>
                  </a:lnTo>
                  <a:lnTo>
                    <a:pt x="9930" y="14679"/>
                  </a:lnTo>
                  <a:lnTo>
                    <a:pt x="9701" y="14773"/>
                  </a:lnTo>
                  <a:lnTo>
                    <a:pt x="9471" y="14854"/>
                  </a:lnTo>
                  <a:lnTo>
                    <a:pt x="9242" y="14922"/>
                  </a:lnTo>
                  <a:lnTo>
                    <a:pt x="8999" y="14976"/>
                  </a:lnTo>
                  <a:lnTo>
                    <a:pt x="8770" y="15030"/>
                  </a:lnTo>
                  <a:lnTo>
                    <a:pt x="8513" y="15057"/>
                  </a:lnTo>
                  <a:lnTo>
                    <a:pt x="8271" y="15084"/>
                  </a:lnTo>
                  <a:lnTo>
                    <a:pt x="8014" y="15084"/>
                  </a:lnTo>
                  <a:lnTo>
                    <a:pt x="7731" y="15070"/>
                  </a:lnTo>
                  <a:lnTo>
                    <a:pt x="7448" y="15043"/>
                  </a:lnTo>
                  <a:lnTo>
                    <a:pt x="7178" y="15003"/>
                  </a:lnTo>
                  <a:lnTo>
                    <a:pt x="6908" y="14949"/>
                  </a:lnTo>
                  <a:lnTo>
                    <a:pt x="6652" y="14868"/>
                  </a:lnTo>
                  <a:lnTo>
                    <a:pt x="6409" y="14787"/>
                  </a:lnTo>
                  <a:lnTo>
                    <a:pt x="6166" y="14679"/>
                  </a:lnTo>
                  <a:lnTo>
                    <a:pt x="5937" y="14571"/>
                  </a:lnTo>
                  <a:lnTo>
                    <a:pt x="5721" y="14436"/>
                  </a:lnTo>
                  <a:lnTo>
                    <a:pt x="5505" y="14288"/>
                  </a:lnTo>
                  <a:lnTo>
                    <a:pt x="5303" y="14139"/>
                  </a:lnTo>
                  <a:lnTo>
                    <a:pt x="5114" y="13977"/>
                  </a:lnTo>
                  <a:lnTo>
                    <a:pt x="4925" y="13788"/>
                  </a:lnTo>
                  <a:lnTo>
                    <a:pt x="4749" y="13600"/>
                  </a:lnTo>
                  <a:lnTo>
                    <a:pt x="4588" y="13411"/>
                  </a:lnTo>
                  <a:lnTo>
                    <a:pt x="4426" y="13195"/>
                  </a:lnTo>
                  <a:lnTo>
                    <a:pt x="4277" y="12979"/>
                  </a:lnTo>
                  <a:lnTo>
                    <a:pt x="4142" y="12763"/>
                  </a:lnTo>
                  <a:lnTo>
                    <a:pt x="4007" y="12520"/>
                  </a:lnTo>
                  <a:lnTo>
                    <a:pt x="3886" y="12291"/>
                  </a:lnTo>
                  <a:lnTo>
                    <a:pt x="3778" y="12035"/>
                  </a:lnTo>
                  <a:lnTo>
                    <a:pt x="3684" y="11778"/>
                  </a:lnTo>
                  <a:lnTo>
                    <a:pt x="3589" y="11522"/>
                  </a:lnTo>
                  <a:lnTo>
                    <a:pt x="3508" y="11266"/>
                  </a:lnTo>
                  <a:lnTo>
                    <a:pt x="3427" y="10996"/>
                  </a:lnTo>
                  <a:lnTo>
                    <a:pt x="3373" y="10726"/>
                  </a:lnTo>
                  <a:lnTo>
                    <a:pt x="3319" y="10443"/>
                  </a:lnTo>
                  <a:lnTo>
                    <a:pt x="3265" y="10173"/>
                  </a:lnTo>
                  <a:lnTo>
                    <a:pt x="3239" y="9890"/>
                  </a:lnTo>
                  <a:lnTo>
                    <a:pt x="3212" y="9606"/>
                  </a:lnTo>
                  <a:lnTo>
                    <a:pt x="3198" y="9323"/>
                  </a:lnTo>
                  <a:lnTo>
                    <a:pt x="3198" y="9040"/>
                  </a:lnTo>
                  <a:lnTo>
                    <a:pt x="3198" y="8635"/>
                  </a:lnTo>
                  <a:lnTo>
                    <a:pt x="3225" y="8244"/>
                  </a:lnTo>
                  <a:lnTo>
                    <a:pt x="3252" y="7880"/>
                  </a:lnTo>
                  <a:lnTo>
                    <a:pt x="3292" y="7515"/>
                  </a:lnTo>
                  <a:lnTo>
                    <a:pt x="3360" y="7178"/>
                  </a:lnTo>
                  <a:lnTo>
                    <a:pt x="3427" y="6841"/>
                  </a:lnTo>
                  <a:lnTo>
                    <a:pt x="3508" y="6530"/>
                  </a:lnTo>
                  <a:lnTo>
                    <a:pt x="3603" y="6234"/>
                  </a:lnTo>
                  <a:lnTo>
                    <a:pt x="3697" y="5950"/>
                  </a:lnTo>
                  <a:lnTo>
                    <a:pt x="3819" y="5667"/>
                  </a:lnTo>
                  <a:lnTo>
                    <a:pt x="3940" y="5411"/>
                  </a:lnTo>
                  <a:lnTo>
                    <a:pt x="4075" y="5168"/>
                  </a:lnTo>
                  <a:lnTo>
                    <a:pt x="4210" y="4939"/>
                  </a:lnTo>
                  <a:lnTo>
                    <a:pt x="4372" y="4723"/>
                  </a:lnTo>
                  <a:lnTo>
                    <a:pt x="4520" y="4507"/>
                  </a:lnTo>
                  <a:lnTo>
                    <a:pt x="4696" y="4318"/>
                  </a:lnTo>
                  <a:lnTo>
                    <a:pt x="4871" y="4143"/>
                  </a:lnTo>
                  <a:lnTo>
                    <a:pt x="5046" y="3967"/>
                  </a:lnTo>
                  <a:lnTo>
                    <a:pt x="5235" y="3819"/>
                  </a:lnTo>
                  <a:lnTo>
                    <a:pt x="5424" y="3670"/>
                  </a:lnTo>
                  <a:lnTo>
                    <a:pt x="5626" y="3549"/>
                  </a:lnTo>
                  <a:lnTo>
                    <a:pt x="5829" y="3428"/>
                  </a:lnTo>
                  <a:lnTo>
                    <a:pt x="6045" y="3320"/>
                  </a:lnTo>
                  <a:lnTo>
                    <a:pt x="6260" y="3225"/>
                  </a:lnTo>
                  <a:lnTo>
                    <a:pt x="6476" y="3144"/>
                  </a:lnTo>
                  <a:lnTo>
                    <a:pt x="6706" y="3077"/>
                  </a:lnTo>
                  <a:lnTo>
                    <a:pt x="6935" y="3009"/>
                  </a:lnTo>
                  <a:lnTo>
                    <a:pt x="7164" y="2969"/>
                  </a:lnTo>
                  <a:lnTo>
                    <a:pt x="7394" y="2928"/>
                  </a:lnTo>
                  <a:lnTo>
                    <a:pt x="7623" y="2901"/>
                  </a:lnTo>
                  <a:lnTo>
                    <a:pt x="7866" y="2888"/>
                  </a:lnTo>
                  <a:close/>
                  <a:moveTo>
                    <a:pt x="8770" y="1"/>
                  </a:moveTo>
                  <a:lnTo>
                    <a:pt x="8378" y="14"/>
                  </a:lnTo>
                  <a:lnTo>
                    <a:pt x="8001" y="41"/>
                  </a:lnTo>
                  <a:lnTo>
                    <a:pt x="7636" y="82"/>
                  </a:lnTo>
                  <a:lnTo>
                    <a:pt x="7286" y="149"/>
                  </a:lnTo>
                  <a:lnTo>
                    <a:pt x="6948" y="217"/>
                  </a:lnTo>
                  <a:lnTo>
                    <a:pt x="6638" y="311"/>
                  </a:lnTo>
                  <a:lnTo>
                    <a:pt x="6341" y="406"/>
                  </a:lnTo>
                  <a:lnTo>
                    <a:pt x="6058" y="514"/>
                  </a:lnTo>
                  <a:lnTo>
                    <a:pt x="5788" y="635"/>
                  </a:lnTo>
                  <a:lnTo>
                    <a:pt x="5532" y="770"/>
                  </a:lnTo>
                  <a:lnTo>
                    <a:pt x="5289" y="905"/>
                  </a:lnTo>
                  <a:lnTo>
                    <a:pt x="5060" y="1040"/>
                  </a:lnTo>
                  <a:lnTo>
                    <a:pt x="4844" y="1188"/>
                  </a:lnTo>
                  <a:lnTo>
                    <a:pt x="4642" y="1337"/>
                  </a:lnTo>
                  <a:lnTo>
                    <a:pt x="4453" y="1485"/>
                  </a:lnTo>
                  <a:lnTo>
                    <a:pt x="4277" y="1647"/>
                  </a:lnTo>
                  <a:lnTo>
                    <a:pt x="4115" y="1795"/>
                  </a:lnTo>
                  <a:lnTo>
                    <a:pt x="3967" y="1944"/>
                  </a:lnTo>
                  <a:lnTo>
                    <a:pt x="3697" y="2240"/>
                  </a:lnTo>
                  <a:lnTo>
                    <a:pt x="3481" y="2524"/>
                  </a:lnTo>
                  <a:lnTo>
                    <a:pt x="3306" y="2767"/>
                  </a:lnTo>
                  <a:lnTo>
                    <a:pt x="3171" y="2982"/>
                  </a:lnTo>
                  <a:lnTo>
                    <a:pt x="3090" y="3144"/>
                  </a:lnTo>
                  <a:lnTo>
                    <a:pt x="3009" y="3279"/>
                  </a:lnTo>
                  <a:lnTo>
                    <a:pt x="2942" y="3279"/>
                  </a:lnTo>
                  <a:lnTo>
                    <a:pt x="2982" y="3063"/>
                  </a:lnTo>
                  <a:lnTo>
                    <a:pt x="2996" y="2834"/>
                  </a:lnTo>
                  <a:lnTo>
                    <a:pt x="3009" y="2605"/>
                  </a:lnTo>
                  <a:lnTo>
                    <a:pt x="3009" y="2375"/>
                  </a:lnTo>
                  <a:lnTo>
                    <a:pt x="3009" y="1364"/>
                  </a:lnTo>
                  <a:lnTo>
                    <a:pt x="3009" y="1256"/>
                  </a:lnTo>
                  <a:lnTo>
                    <a:pt x="2996" y="1161"/>
                  </a:lnTo>
                  <a:lnTo>
                    <a:pt x="2969" y="1067"/>
                  </a:lnTo>
                  <a:lnTo>
                    <a:pt x="2942" y="972"/>
                  </a:lnTo>
                  <a:lnTo>
                    <a:pt x="2901" y="891"/>
                  </a:lnTo>
                  <a:lnTo>
                    <a:pt x="2861" y="810"/>
                  </a:lnTo>
                  <a:lnTo>
                    <a:pt x="2807" y="743"/>
                  </a:lnTo>
                  <a:lnTo>
                    <a:pt x="2739" y="676"/>
                  </a:lnTo>
                  <a:lnTo>
                    <a:pt x="2658" y="622"/>
                  </a:lnTo>
                  <a:lnTo>
                    <a:pt x="2577" y="568"/>
                  </a:lnTo>
                  <a:lnTo>
                    <a:pt x="2483" y="514"/>
                  </a:lnTo>
                  <a:lnTo>
                    <a:pt x="2389" y="487"/>
                  </a:lnTo>
                  <a:lnTo>
                    <a:pt x="2281" y="460"/>
                  </a:lnTo>
                  <a:lnTo>
                    <a:pt x="2159" y="433"/>
                  </a:lnTo>
                  <a:lnTo>
                    <a:pt x="2038" y="419"/>
                  </a:lnTo>
                  <a:lnTo>
                    <a:pt x="986" y="419"/>
                  </a:lnTo>
                  <a:lnTo>
                    <a:pt x="864" y="433"/>
                  </a:lnTo>
                  <a:lnTo>
                    <a:pt x="743" y="460"/>
                  </a:lnTo>
                  <a:lnTo>
                    <a:pt x="635" y="487"/>
                  </a:lnTo>
                  <a:lnTo>
                    <a:pt x="527" y="527"/>
                  </a:lnTo>
                  <a:lnTo>
                    <a:pt x="446" y="568"/>
                  </a:lnTo>
                  <a:lnTo>
                    <a:pt x="365" y="635"/>
                  </a:lnTo>
                  <a:lnTo>
                    <a:pt x="284" y="689"/>
                  </a:lnTo>
                  <a:lnTo>
                    <a:pt x="217" y="770"/>
                  </a:lnTo>
                  <a:lnTo>
                    <a:pt x="163" y="851"/>
                  </a:lnTo>
                  <a:lnTo>
                    <a:pt x="122" y="945"/>
                  </a:lnTo>
                  <a:lnTo>
                    <a:pt x="82" y="1040"/>
                  </a:lnTo>
                  <a:lnTo>
                    <a:pt x="41" y="1148"/>
                  </a:lnTo>
                  <a:lnTo>
                    <a:pt x="28" y="1269"/>
                  </a:lnTo>
                  <a:lnTo>
                    <a:pt x="14" y="1391"/>
                  </a:lnTo>
                  <a:lnTo>
                    <a:pt x="1" y="1525"/>
                  </a:lnTo>
                  <a:lnTo>
                    <a:pt x="1" y="23164"/>
                  </a:lnTo>
                  <a:lnTo>
                    <a:pt x="14" y="23299"/>
                  </a:lnTo>
                  <a:lnTo>
                    <a:pt x="28" y="23421"/>
                  </a:lnTo>
                  <a:lnTo>
                    <a:pt x="41" y="23542"/>
                  </a:lnTo>
                  <a:lnTo>
                    <a:pt x="82" y="23650"/>
                  </a:lnTo>
                  <a:lnTo>
                    <a:pt x="122" y="23758"/>
                  </a:lnTo>
                  <a:lnTo>
                    <a:pt x="163" y="23839"/>
                  </a:lnTo>
                  <a:lnTo>
                    <a:pt x="217" y="23920"/>
                  </a:lnTo>
                  <a:lnTo>
                    <a:pt x="284" y="24001"/>
                  </a:lnTo>
                  <a:lnTo>
                    <a:pt x="365" y="24068"/>
                  </a:lnTo>
                  <a:lnTo>
                    <a:pt x="446" y="24122"/>
                  </a:lnTo>
                  <a:lnTo>
                    <a:pt x="527" y="24176"/>
                  </a:lnTo>
                  <a:lnTo>
                    <a:pt x="635" y="24203"/>
                  </a:lnTo>
                  <a:lnTo>
                    <a:pt x="743" y="24244"/>
                  </a:lnTo>
                  <a:lnTo>
                    <a:pt x="864" y="24257"/>
                  </a:lnTo>
                  <a:lnTo>
                    <a:pt x="986" y="24271"/>
                  </a:lnTo>
                  <a:lnTo>
                    <a:pt x="1120" y="24284"/>
                  </a:lnTo>
                  <a:lnTo>
                    <a:pt x="2173" y="24284"/>
                  </a:lnTo>
                  <a:lnTo>
                    <a:pt x="2308" y="24271"/>
                  </a:lnTo>
                  <a:lnTo>
                    <a:pt x="2429" y="24257"/>
                  </a:lnTo>
                  <a:lnTo>
                    <a:pt x="2537" y="24244"/>
                  </a:lnTo>
                  <a:lnTo>
                    <a:pt x="2645" y="24203"/>
                  </a:lnTo>
                  <a:lnTo>
                    <a:pt x="2739" y="24176"/>
                  </a:lnTo>
                  <a:lnTo>
                    <a:pt x="2834" y="24122"/>
                  </a:lnTo>
                  <a:lnTo>
                    <a:pt x="2915" y="24068"/>
                  </a:lnTo>
                  <a:lnTo>
                    <a:pt x="2982" y="24001"/>
                  </a:lnTo>
                  <a:lnTo>
                    <a:pt x="3050" y="23920"/>
                  </a:lnTo>
                  <a:lnTo>
                    <a:pt x="3104" y="23839"/>
                  </a:lnTo>
                  <a:lnTo>
                    <a:pt x="3158" y="23758"/>
                  </a:lnTo>
                  <a:lnTo>
                    <a:pt x="3185" y="23650"/>
                  </a:lnTo>
                  <a:lnTo>
                    <a:pt x="3225" y="23542"/>
                  </a:lnTo>
                  <a:lnTo>
                    <a:pt x="3239" y="23421"/>
                  </a:lnTo>
                  <a:lnTo>
                    <a:pt x="3252" y="23299"/>
                  </a:lnTo>
                  <a:lnTo>
                    <a:pt x="3265" y="23164"/>
                  </a:lnTo>
                  <a:lnTo>
                    <a:pt x="3265" y="16379"/>
                  </a:lnTo>
                  <a:lnTo>
                    <a:pt x="3252" y="16001"/>
                  </a:lnTo>
                  <a:lnTo>
                    <a:pt x="3239" y="15623"/>
                  </a:lnTo>
                  <a:lnTo>
                    <a:pt x="3212" y="15259"/>
                  </a:lnTo>
                  <a:lnTo>
                    <a:pt x="3158" y="14881"/>
                  </a:lnTo>
                  <a:lnTo>
                    <a:pt x="3225" y="14881"/>
                  </a:lnTo>
                  <a:lnTo>
                    <a:pt x="3427" y="15232"/>
                  </a:lnTo>
                  <a:lnTo>
                    <a:pt x="3657" y="15569"/>
                  </a:lnTo>
                  <a:lnTo>
                    <a:pt x="3913" y="15879"/>
                  </a:lnTo>
                  <a:lnTo>
                    <a:pt x="4183" y="16176"/>
                  </a:lnTo>
                  <a:lnTo>
                    <a:pt x="4480" y="16446"/>
                  </a:lnTo>
                  <a:lnTo>
                    <a:pt x="4776" y="16702"/>
                  </a:lnTo>
                  <a:lnTo>
                    <a:pt x="5114" y="16932"/>
                  </a:lnTo>
                  <a:lnTo>
                    <a:pt x="5451" y="17148"/>
                  </a:lnTo>
                  <a:lnTo>
                    <a:pt x="5815" y="17336"/>
                  </a:lnTo>
                  <a:lnTo>
                    <a:pt x="6179" y="17498"/>
                  </a:lnTo>
                  <a:lnTo>
                    <a:pt x="6557" y="17633"/>
                  </a:lnTo>
                  <a:lnTo>
                    <a:pt x="6935" y="17741"/>
                  </a:lnTo>
                  <a:lnTo>
                    <a:pt x="7326" y="17822"/>
                  </a:lnTo>
                  <a:lnTo>
                    <a:pt x="7731" y="17890"/>
                  </a:lnTo>
                  <a:lnTo>
                    <a:pt x="8122" y="17917"/>
                  </a:lnTo>
                  <a:lnTo>
                    <a:pt x="8527" y="17917"/>
                  </a:lnTo>
                  <a:lnTo>
                    <a:pt x="8945" y="17903"/>
                  </a:lnTo>
                  <a:lnTo>
                    <a:pt x="9350" y="17876"/>
                  </a:lnTo>
                  <a:lnTo>
                    <a:pt x="9754" y="17822"/>
                  </a:lnTo>
                  <a:lnTo>
                    <a:pt x="10146" y="17755"/>
                  </a:lnTo>
                  <a:lnTo>
                    <a:pt x="10523" y="17660"/>
                  </a:lnTo>
                  <a:lnTo>
                    <a:pt x="10901" y="17552"/>
                  </a:lnTo>
                  <a:lnTo>
                    <a:pt x="11265" y="17431"/>
                  </a:lnTo>
                  <a:lnTo>
                    <a:pt x="11616" y="17282"/>
                  </a:lnTo>
                  <a:lnTo>
                    <a:pt x="11967" y="17121"/>
                  </a:lnTo>
                  <a:lnTo>
                    <a:pt x="12304" y="16932"/>
                  </a:lnTo>
                  <a:lnTo>
                    <a:pt x="12628" y="16729"/>
                  </a:lnTo>
                  <a:lnTo>
                    <a:pt x="12938" y="16514"/>
                  </a:lnTo>
                  <a:lnTo>
                    <a:pt x="13249" y="16284"/>
                  </a:lnTo>
                  <a:lnTo>
                    <a:pt x="13532" y="16028"/>
                  </a:lnTo>
                  <a:lnTo>
                    <a:pt x="13815" y="15772"/>
                  </a:lnTo>
                  <a:lnTo>
                    <a:pt x="14071" y="15475"/>
                  </a:lnTo>
                  <a:lnTo>
                    <a:pt x="14328" y="15178"/>
                  </a:lnTo>
                  <a:lnTo>
                    <a:pt x="14557" y="14868"/>
                  </a:lnTo>
                  <a:lnTo>
                    <a:pt x="14786" y="14530"/>
                  </a:lnTo>
                  <a:lnTo>
                    <a:pt x="15002" y="14193"/>
                  </a:lnTo>
                  <a:lnTo>
                    <a:pt x="15191" y="13829"/>
                  </a:lnTo>
                  <a:lnTo>
                    <a:pt x="15380" y="13451"/>
                  </a:lnTo>
                  <a:lnTo>
                    <a:pt x="15542" y="13060"/>
                  </a:lnTo>
                  <a:lnTo>
                    <a:pt x="15690" y="12655"/>
                  </a:lnTo>
                  <a:lnTo>
                    <a:pt x="15825" y="12237"/>
                  </a:lnTo>
                  <a:lnTo>
                    <a:pt x="15933" y="11805"/>
                  </a:lnTo>
                  <a:lnTo>
                    <a:pt x="16041" y="11374"/>
                  </a:lnTo>
                  <a:lnTo>
                    <a:pt x="16122" y="10915"/>
                  </a:lnTo>
                  <a:lnTo>
                    <a:pt x="16190" y="10443"/>
                  </a:lnTo>
                  <a:lnTo>
                    <a:pt x="16230" y="9957"/>
                  </a:lnTo>
                  <a:lnTo>
                    <a:pt x="16257" y="9471"/>
                  </a:lnTo>
                  <a:lnTo>
                    <a:pt x="16270" y="8959"/>
                  </a:lnTo>
                  <a:lnTo>
                    <a:pt x="16257" y="8473"/>
                  </a:lnTo>
                  <a:lnTo>
                    <a:pt x="16243" y="7987"/>
                  </a:lnTo>
                  <a:lnTo>
                    <a:pt x="16190" y="7515"/>
                  </a:lnTo>
                  <a:lnTo>
                    <a:pt x="16136" y="7057"/>
                  </a:lnTo>
                  <a:lnTo>
                    <a:pt x="16068" y="6598"/>
                  </a:lnTo>
                  <a:lnTo>
                    <a:pt x="15974" y="6166"/>
                  </a:lnTo>
                  <a:lnTo>
                    <a:pt x="15866" y="5734"/>
                  </a:lnTo>
                  <a:lnTo>
                    <a:pt x="15744" y="5316"/>
                  </a:lnTo>
                  <a:lnTo>
                    <a:pt x="15609" y="4925"/>
                  </a:lnTo>
                  <a:lnTo>
                    <a:pt x="15461" y="4534"/>
                  </a:lnTo>
                  <a:lnTo>
                    <a:pt x="15286" y="4156"/>
                  </a:lnTo>
                  <a:lnTo>
                    <a:pt x="15110" y="3792"/>
                  </a:lnTo>
                  <a:lnTo>
                    <a:pt x="14908" y="3441"/>
                  </a:lnTo>
                  <a:lnTo>
                    <a:pt x="14706" y="3117"/>
                  </a:lnTo>
                  <a:lnTo>
                    <a:pt x="14476" y="2794"/>
                  </a:lnTo>
                  <a:lnTo>
                    <a:pt x="14247" y="2497"/>
                  </a:lnTo>
                  <a:lnTo>
                    <a:pt x="13991" y="2200"/>
                  </a:lnTo>
                  <a:lnTo>
                    <a:pt x="13734" y="1930"/>
                  </a:lnTo>
                  <a:lnTo>
                    <a:pt x="13451" y="1674"/>
                  </a:lnTo>
                  <a:lnTo>
                    <a:pt x="13168" y="1444"/>
                  </a:lnTo>
                  <a:lnTo>
                    <a:pt x="12857" y="1215"/>
                  </a:lnTo>
                  <a:lnTo>
                    <a:pt x="12547" y="1013"/>
                  </a:lnTo>
                  <a:lnTo>
                    <a:pt x="12223" y="824"/>
                  </a:lnTo>
                  <a:lnTo>
                    <a:pt x="11873" y="662"/>
                  </a:lnTo>
                  <a:lnTo>
                    <a:pt x="11535" y="500"/>
                  </a:lnTo>
                  <a:lnTo>
                    <a:pt x="11171" y="379"/>
                  </a:lnTo>
                  <a:lnTo>
                    <a:pt x="10793" y="257"/>
                  </a:lnTo>
                  <a:lnTo>
                    <a:pt x="10416" y="176"/>
                  </a:lnTo>
                  <a:lnTo>
                    <a:pt x="10011" y="95"/>
                  </a:lnTo>
                  <a:lnTo>
                    <a:pt x="9606" y="41"/>
                  </a:lnTo>
                  <a:lnTo>
                    <a:pt x="9188" y="14"/>
                  </a:lnTo>
                  <a:lnTo>
                    <a:pt x="8770"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6" name="Google Shape;2236;p187"/>
            <p:cNvSpPr/>
            <p:nvPr/>
          </p:nvSpPr>
          <p:spPr>
            <a:xfrm>
              <a:off x="559040" y="609347"/>
              <a:ext cx="117192" cy="169934"/>
            </a:xfrm>
            <a:custGeom>
              <a:rect b="b" l="l" r="r" t="t"/>
              <a:pathLst>
                <a:path extrusionOk="0" h="24285" w="16271">
                  <a:moveTo>
                    <a:pt x="8365" y="2888"/>
                  </a:moveTo>
                  <a:lnTo>
                    <a:pt x="8621" y="2915"/>
                  </a:lnTo>
                  <a:lnTo>
                    <a:pt x="8877" y="2942"/>
                  </a:lnTo>
                  <a:lnTo>
                    <a:pt x="9134" y="2996"/>
                  </a:lnTo>
                  <a:lnTo>
                    <a:pt x="9376" y="3050"/>
                  </a:lnTo>
                  <a:lnTo>
                    <a:pt x="9606" y="3131"/>
                  </a:lnTo>
                  <a:lnTo>
                    <a:pt x="9835" y="3212"/>
                  </a:lnTo>
                  <a:lnTo>
                    <a:pt x="10064" y="3320"/>
                  </a:lnTo>
                  <a:lnTo>
                    <a:pt x="10280" y="3428"/>
                  </a:lnTo>
                  <a:lnTo>
                    <a:pt x="10483" y="3549"/>
                  </a:lnTo>
                  <a:lnTo>
                    <a:pt x="10685" y="3684"/>
                  </a:lnTo>
                  <a:lnTo>
                    <a:pt x="10887" y="3832"/>
                  </a:lnTo>
                  <a:lnTo>
                    <a:pt x="11076" y="3994"/>
                  </a:lnTo>
                  <a:lnTo>
                    <a:pt x="11252" y="4170"/>
                  </a:lnTo>
                  <a:lnTo>
                    <a:pt x="11427" y="4358"/>
                  </a:lnTo>
                  <a:lnTo>
                    <a:pt x="11589" y="4547"/>
                  </a:lnTo>
                  <a:lnTo>
                    <a:pt x="11751" y="4750"/>
                  </a:lnTo>
                  <a:lnTo>
                    <a:pt x="11899" y="4966"/>
                  </a:lnTo>
                  <a:lnTo>
                    <a:pt x="12034" y="5195"/>
                  </a:lnTo>
                  <a:lnTo>
                    <a:pt x="12169" y="5424"/>
                  </a:lnTo>
                  <a:lnTo>
                    <a:pt x="12290" y="5681"/>
                  </a:lnTo>
                  <a:lnTo>
                    <a:pt x="12398" y="5937"/>
                  </a:lnTo>
                  <a:lnTo>
                    <a:pt x="12493" y="6193"/>
                  </a:lnTo>
                  <a:lnTo>
                    <a:pt x="12587" y="6476"/>
                  </a:lnTo>
                  <a:lnTo>
                    <a:pt x="12668" y="6760"/>
                  </a:lnTo>
                  <a:lnTo>
                    <a:pt x="12749" y="7057"/>
                  </a:lnTo>
                  <a:lnTo>
                    <a:pt x="12803" y="7353"/>
                  </a:lnTo>
                  <a:lnTo>
                    <a:pt x="12857" y="7664"/>
                  </a:lnTo>
                  <a:lnTo>
                    <a:pt x="12897" y="7987"/>
                  </a:lnTo>
                  <a:lnTo>
                    <a:pt x="12924" y="8325"/>
                  </a:lnTo>
                  <a:lnTo>
                    <a:pt x="12938" y="8648"/>
                  </a:lnTo>
                  <a:lnTo>
                    <a:pt x="12951" y="8999"/>
                  </a:lnTo>
                  <a:lnTo>
                    <a:pt x="12938" y="9363"/>
                  </a:lnTo>
                  <a:lnTo>
                    <a:pt x="12924" y="9714"/>
                  </a:lnTo>
                  <a:lnTo>
                    <a:pt x="12884" y="10051"/>
                  </a:lnTo>
                  <a:lnTo>
                    <a:pt x="12843" y="10375"/>
                  </a:lnTo>
                  <a:lnTo>
                    <a:pt x="12789" y="10699"/>
                  </a:lnTo>
                  <a:lnTo>
                    <a:pt x="12722" y="11009"/>
                  </a:lnTo>
                  <a:lnTo>
                    <a:pt x="12641" y="11306"/>
                  </a:lnTo>
                  <a:lnTo>
                    <a:pt x="12560" y="11589"/>
                  </a:lnTo>
                  <a:lnTo>
                    <a:pt x="12452" y="11873"/>
                  </a:lnTo>
                  <a:lnTo>
                    <a:pt x="12344" y="12129"/>
                  </a:lnTo>
                  <a:lnTo>
                    <a:pt x="12223" y="12385"/>
                  </a:lnTo>
                  <a:lnTo>
                    <a:pt x="12101" y="12628"/>
                  </a:lnTo>
                  <a:lnTo>
                    <a:pt x="11953" y="12871"/>
                  </a:lnTo>
                  <a:lnTo>
                    <a:pt x="11818" y="13087"/>
                  </a:lnTo>
                  <a:lnTo>
                    <a:pt x="11656" y="13303"/>
                  </a:lnTo>
                  <a:lnTo>
                    <a:pt x="11494" y="13505"/>
                  </a:lnTo>
                  <a:lnTo>
                    <a:pt x="11319" y="13680"/>
                  </a:lnTo>
                  <a:lnTo>
                    <a:pt x="11144" y="13869"/>
                  </a:lnTo>
                  <a:lnTo>
                    <a:pt x="10955" y="14031"/>
                  </a:lnTo>
                  <a:lnTo>
                    <a:pt x="10766" y="14180"/>
                  </a:lnTo>
                  <a:lnTo>
                    <a:pt x="10564" y="14328"/>
                  </a:lnTo>
                  <a:lnTo>
                    <a:pt x="10361" y="14449"/>
                  </a:lnTo>
                  <a:lnTo>
                    <a:pt x="10145" y="14571"/>
                  </a:lnTo>
                  <a:lnTo>
                    <a:pt x="9929" y="14679"/>
                  </a:lnTo>
                  <a:lnTo>
                    <a:pt x="9700" y="14773"/>
                  </a:lnTo>
                  <a:lnTo>
                    <a:pt x="9471" y="14854"/>
                  </a:lnTo>
                  <a:lnTo>
                    <a:pt x="9241" y="14922"/>
                  </a:lnTo>
                  <a:lnTo>
                    <a:pt x="8999" y="14976"/>
                  </a:lnTo>
                  <a:lnTo>
                    <a:pt x="8756" y="15030"/>
                  </a:lnTo>
                  <a:lnTo>
                    <a:pt x="8513" y="15057"/>
                  </a:lnTo>
                  <a:lnTo>
                    <a:pt x="8270" y="15084"/>
                  </a:lnTo>
                  <a:lnTo>
                    <a:pt x="8014" y="15084"/>
                  </a:lnTo>
                  <a:lnTo>
                    <a:pt x="7731" y="15070"/>
                  </a:lnTo>
                  <a:lnTo>
                    <a:pt x="7447" y="15043"/>
                  </a:lnTo>
                  <a:lnTo>
                    <a:pt x="7164" y="15003"/>
                  </a:lnTo>
                  <a:lnTo>
                    <a:pt x="6908" y="14949"/>
                  </a:lnTo>
                  <a:lnTo>
                    <a:pt x="6651" y="14868"/>
                  </a:lnTo>
                  <a:lnTo>
                    <a:pt x="6408" y="14787"/>
                  </a:lnTo>
                  <a:lnTo>
                    <a:pt x="6166" y="14679"/>
                  </a:lnTo>
                  <a:lnTo>
                    <a:pt x="5936" y="14571"/>
                  </a:lnTo>
                  <a:lnTo>
                    <a:pt x="5707" y="14436"/>
                  </a:lnTo>
                  <a:lnTo>
                    <a:pt x="5505" y="14288"/>
                  </a:lnTo>
                  <a:lnTo>
                    <a:pt x="5302" y="14139"/>
                  </a:lnTo>
                  <a:lnTo>
                    <a:pt x="5100" y="13977"/>
                  </a:lnTo>
                  <a:lnTo>
                    <a:pt x="4924" y="13788"/>
                  </a:lnTo>
                  <a:lnTo>
                    <a:pt x="4749" y="13600"/>
                  </a:lnTo>
                  <a:lnTo>
                    <a:pt x="4574" y="13411"/>
                  </a:lnTo>
                  <a:lnTo>
                    <a:pt x="4425" y="13195"/>
                  </a:lnTo>
                  <a:lnTo>
                    <a:pt x="4263" y="12979"/>
                  </a:lnTo>
                  <a:lnTo>
                    <a:pt x="4129" y="12763"/>
                  </a:lnTo>
                  <a:lnTo>
                    <a:pt x="4007" y="12520"/>
                  </a:lnTo>
                  <a:lnTo>
                    <a:pt x="3886" y="12291"/>
                  </a:lnTo>
                  <a:lnTo>
                    <a:pt x="3764" y="12035"/>
                  </a:lnTo>
                  <a:lnTo>
                    <a:pt x="3670" y="11778"/>
                  </a:lnTo>
                  <a:lnTo>
                    <a:pt x="3575" y="11522"/>
                  </a:lnTo>
                  <a:lnTo>
                    <a:pt x="3494" y="11266"/>
                  </a:lnTo>
                  <a:lnTo>
                    <a:pt x="3414" y="10996"/>
                  </a:lnTo>
                  <a:lnTo>
                    <a:pt x="3346" y="10726"/>
                  </a:lnTo>
                  <a:lnTo>
                    <a:pt x="3292" y="10443"/>
                  </a:lnTo>
                  <a:lnTo>
                    <a:pt x="3252" y="10173"/>
                  </a:lnTo>
                  <a:lnTo>
                    <a:pt x="3211" y="9890"/>
                  </a:lnTo>
                  <a:lnTo>
                    <a:pt x="3184" y="9606"/>
                  </a:lnTo>
                  <a:lnTo>
                    <a:pt x="3171" y="9323"/>
                  </a:lnTo>
                  <a:lnTo>
                    <a:pt x="3171" y="9040"/>
                  </a:lnTo>
                  <a:lnTo>
                    <a:pt x="3171" y="8635"/>
                  </a:lnTo>
                  <a:lnTo>
                    <a:pt x="3198" y="8244"/>
                  </a:lnTo>
                  <a:lnTo>
                    <a:pt x="3225" y="7880"/>
                  </a:lnTo>
                  <a:lnTo>
                    <a:pt x="3279" y="7515"/>
                  </a:lnTo>
                  <a:lnTo>
                    <a:pt x="3333" y="7178"/>
                  </a:lnTo>
                  <a:lnTo>
                    <a:pt x="3400" y="6841"/>
                  </a:lnTo>
                  <a:lnTo>
                    <a:pt x="3481" y="6530"/>
                  </a:lnTo>
                  <a:lnTo>
                    <a:pt x="3575" y="6234"/>
                  </a:lnTo>
                  <a:lnTo>
                    <a:pt x="3683" y="5950"/>
                  </a:lnTo>
                  <a:lnTo>
                    <a:pt x="3791" y="5681"/>
                  </a:lnTo>
                  <a:lnTo>
                    <a:pt x="3913" y="5411"/>
                  </a:lnTo>
                  <a:lnTo>
                    <a:pt x="4048" y="5168"/>
                  </a:lnTo>
                  <a:lnTo>
                    <a:pt x="4196" y="4939"/>
                  </a:lnTo>
                  <a:lnTo>
                    <a:pt x="4344" y="4723"/>
                  </a:lnTo>
                  <a:lnTo>
                    <a:pt x="4506" y="4520"/>
                  </a:lnTo>
                  <a:lnTo>
                    <a:pt x="4668" y="4318"/>
                  </a:lnTo>
                  <a:lnTo>
                    <a:pt x="4844" y="4143"/>
                  </a:lnTo>
                  <a:lnTo>
                    <a:pt x="5032" y="3981"/>
                  </a:lnTo>
                  <a:lnTo>
                    <a:pt x="5221" y="3819"/>
                  </a:lnTo>
                  <a:lnTo>
                    <a:pt x="5410" y="3684"/>
                  </a:lnTo>
                  <a:lnTo>
                    <a:pt x="5612" y="3549"/>
                  </a:lnTo>
                  <a:lnTo>
                    <a:pt x="5815" y="3428"/>
                  </a:lnTo>
                  <a:lnTo>
                    <a:pt x="6031" y="3320"/>
                  </a:lnTo>
                  <a:lnTo>
                    <a:pt x="6247" y="3225"/>
                  </a:lnTo>
                  <a:lnTo>
                    <a:pt x="6462" y="3144"/>
                  </a:lnTo>
                  <a:lnTo>
                    <a:pt x="6692" y="3077"/>
                  </a:lnTo>
                  <a:lnTo>
                    <a:pt x="6921" y="3023"/>
                  </a:lnTo>
                  <a:lnTo>
                    <a:pt x="7150" y="2969"/>
                  </a:lnTo>
                  <a:lnTo>
                    <a:pt x="7380" y="2928"/>
                  </a:lnTo>
                  <a:lnTo>
                    <a:pt x="7623" y="2901"/>
                  </a:lnTo>
                  <a:lnTo>
                    <a:pt x="7865" y="2888"/>
                  </a:lnTo>
                  <a:close/>
                  <a:moveTo>
                    <a:pt x="8769" y="1"/>
                  </a:moveTo>
                  <a:lnTo>
                    <a:pt x="8365" y="14"/>
                  </a:lnTo>
                  <a:lnTo>
                    <a:pt x="7987" y="41"/>
                  </a:lnTo>
                  <a:lnTo>
                    <a:pt x="7623" y="82"/>
                  </a:lnTo>
                  <a:lnTo>
                    <a:pt x="7285" y="149"/>
                  </a:lnTo>
                  <a:lnTo>
                    <a:pt x="6948" y="217"/>
                  </a:lnTo>
                  <a:lnTo>
                    <a:pt x="6638" y="311"/>
                  </a:lnTo>
                  <a:lnTo>
                    <a:pt x="6341" y="406"/>
                  </a:lnTo>
                  <a:lnTo>
                    <a:pt x="6044" y="514"/>
                  </a:lnTo>
                  <a:lnTo>
                    <a:pt x="5774" y="635"/>
                  </a:lnTo>
                  <a:lnTo>
                    <a:pt x="5518" y="770"/>
                  </a:lnTo>
                  <a:lnTo>
                    <a:pt x="5289" y="905"/>
                  </a:lnTo>
                  <a:lnTo>
                    <a:pt x="5059" y="1040"/>
                  </a:lnTo>
                  <a:lnTo>
                    <a:pt x="4844" y="1188"/>
                  </a:lnTo>
                  <a:lnTo>
                    <a:pt x="4641" y="1337"/>
                  </a:lnTo>
                  <a:lnTo>
                    <a:pt x="4452" y="1485"/>
                  </a:lnTo>
                  <a:lnTo>
                    <a:pt x="4277" y="1647"/>
                  </a:lnTo>
                  <a:lnTo>
                    <a:pt x="4115" y="1795"/>
                  </a:lnTo>
                  <a:lnTo>
                    <a:pt x="3967" y="1944"/>
                  </a:lnTo>
                  <a:lnTo>
                    <a:pt x="3697" y="2240"/>
                  </a:lnTo>
                  <a:lnTo>
                    <a:pt x="3481" y="2524"/>
                  </a:lnTo>
                  <a:lnTo>
                    <a:pt x="3306" y="2767"/>
                  </a:lnTo>
                  <a:lnTo>
                    <a:pt x="3171" y="2982"/>
                  </a:lnTo>
                  <a:lnTo>
                    <a:pt x="3076" y="3144"/>
                  </a:lnTo>
                  <a:lnTo>
                    <a:pt x="3009" y="3279"/>
                  </a:lnTo>
                  <a:lnTo>
                    <a:pt x="2941" y="3279"/>
                  </a:lnTo>
                  <a:lnTo>
                    <a:pt x="2968" y="3063"/>
                  </a:lnTo>
                  <a:lnTo>
                    <a:pt x="2995" y="2834"/>
                  </a:lnTo>
                  <a:lnTo>
                    <a:pt x="3009" y="2605"/>
                  </a:lnTo>
                  <a:lnTo>
                    <a:pt x="3009" y="2375"/>
                  </a:lnTo>
                  <a:lnTo>
                    <a:pt x="3009" y="1364"/>
                  </a:lnTo>
                  <a:lnTo>
                    <a:pt x="3009" y="1256"/>
                  </a:lnTo>
                  <a:lnTo>
                    <a:pt x="2995" y="1161"/>
                  </a:lnTo>
                  <a:lnTo>
                    <a:pt x="2968" y="1067"/>
                  </a:lnTo>
                  <a:lnTo>
                    <a:pt x="2941" y="972"/>
                  </a:lnTo>
                  <a:lnTo>
                    <a:pt x="2901" y="891"/>
                  </a:lnTo>
                  <a:lnTo>
                    <a:pt x="2847" y="810"/>
                  </a:lnTo>
                  <a:lnTo>
                    <a:pt x="2793" y="743"/>
                  </a:lnTo>
                  <a:lnTo>
                    <a:pt x="2725" y="676"/>
                  </a:lnTo>
                  <a:lnTo>
                    <a:pt x="2658" y="622"/>
                  </a:lnTo>
                  <a:lnTo>
                    <a:pt x="2577" y="568"/>
                  </a:lnTo>
                  <a:lnTo>
                    <a:pt x="2483" y="514"/>
                  </a:lnTo>
                  <a:lnTo>
                    <a:pt x="2388" y="487"/>
                  </a:lnTo>
                  <a:lnTo>
                    <a:pt x="2280" y="460"/>
                  </a:lnTo>
                  <a:lnTo>
                    <a:pt x="2159" y="433"/>
                  </a:lnTo>
                  <a:lnTo>
                    <a:pt x="2037" y="419"/>
                  </a:lnTo>
                  <a:lnTo>
                    <a:pt x="985" y="419"/>
                  </a:lnTo>
                  <a:lnTo>
                    <a:pt x="850" y="433"/>
                  </a:lnTo>
                  <a:lnTo>
                    <a:pt x="742" y="460"/>
                  </a:lnTo>
                  <a:lnTo>
                    <a:pt x="634" y="487"/>
                  </a:lnTo>
                  <a:lnTo>
                    <a:pt x="527" y="527"/>
                  </a:lnTo>
                  <a:lnTo>
                    <a:pt x="432" y="568"/>
                  </a:lnTo>
                  <a:lnTo>
                    <a:pt x="351" y="635"/>
                  </a:lnTo>
                  <a:lnTo>
                    <a:pt x="284" y="689"/>
                  </a:lnTo>
                  <a:lnTo>
                    <a:pt x="216" y="770"/>
                  </a:lnTo>
                  <a:lnTo>
                    <a:pt x="162" y="851"/>
                  </a:lnTo>
                  <a:lnTo>
                    <a:pt x="108" y="945"/>
                  </a:lnTo>
                  <a:lnTo>
                    <a:pt x="68" y="1040"/>
                  </a:lnTo>
                  <a:lnTo>
                    <a:pt x="41" y="1148"/>
                  </a:lnTo>
                  <a:lnTo>
                    <a:pt x="27" y="1269"/>
                  </a:lnTo>
                  <a:lnTo>
                    <a:pt x="14" y="1391"/>
                  </a:lnTo>
                  <a:lnTo>
                    <a:pt x="0" y="1525"/>
                  </a:lnTo>
                  <a:lnTo>
                    <a:pt x="14" y="23164"/>
                  </a:lnTo>
                  <a:lnTo>
                    <a:pt x="14" y="23299"/>
                  </a:lnTo>
                  <a:lnTo>
                    <a:pt x="27" y="23421"/>
                  </a:lnTo>
                  <a:lnTo>
                    <a:pt x="54" y="23542"/>
                  </a:lnTo>
                  <a:lnTo>
                    <a:pt x="81" y="23650"/>
                  </a:lnTo>
                  <a:lnTo>
                    <a:pt x="122" y="23758"/>
                  </a:lnTo>
                  <a:lnTo>
                    <a:pt x="162" y="23839"/>
                  </a:lnTo>
                  <a:lnTo>
                    <a:pt x="230" y="23920"/>
                  </a:lnTo>
                  <a:lnTo>
                    <a:pt x="297" y="24001"/>
                  </a:lnTo>
                  <a:lnTo>
                    <a:pt x="365" y="24068"/>
                  </a:lnTo>
                  <a:lnTo>
                    <a:pt x="446" y="24122"/>
                  </a:lnTo>
                  <a:lnTo>
                    <a:pt x="540" y="24176"/>
                  </a:lnTo>
                  <a:lnTo>
                    <a:pt x="634" y="24203"/>
                  </a:lnTo>
                  <a:lnTo>
                    <a:pt x="742" y="24244"/>
                  </a:lnTo>
                  <a:lnTo>
                    <a:pt x="864" y="24257"/>
                  </a:lnTo>
                  <a:lnTo>
                    <a:pt x="985" y="24271"/>
                  </a:lnTo>
                  <a:lnTo>
                    <a:pt x="1134" y="24284"/>
                  </a:lnTo>
                  <a:lnTo>
                    <a:pt x="2172" y="24284"/>
                  </a:lnTo>
                  <a:lnTo>
                    <a:pt x="2307" y="24271"/>
                  </a:lnTo>
                  <a:lnTo>
                    <a:pt x="2429" y="24257"/>
                  </a:lnTo>
                  <a:lnTo>
                    <a:pt x="2537" y="24244"/>
                  </a:lnTo>
                  <a:lnTo>
                    <a:pt x="2645" y="24203"/>
                  </a:lnTo>
                  <a:lnTo>
                    <a:pt x="2739" y="24176"/>
                  </a:lnTo>
                  <a:lnTo>
                    <a:pt x="2833" y="24122"/>
                  </a:lnTo>
                  <a:lnTo>
                    <a:pt x="2914" y="24068"/>
                  </a:lnTo>
                  <a:lnTo>
                    <a:pt x="2982" y="24001"/>
                  </a:lnTo>
                  <a:lnTo>
                    <a:pt x="3049" y="23920"/>
                  </a:lnTo>
                  <a:lnTo>
                    <a:pt x="3103" y="23839"/>
                  </a:lnTo>
                  <a:lnTo>
                    <a:pt x="3144" y="23758"/>
                  </a:lnTo>
                  <a:lnTo>
                    <a:pt x="3184" y="23650"/>
                  </a:lnTo>
                  <a:lnTo>
                    <a:pt x="3211" y="23542"/>
                  </a:lnTo>
                  <a:lnTo>
                    <a:pt x="3238" y="23421"/>
                  </a:lnTo>
                  <a:lnTo>
                    <a:pt x="3252" y="23299"/>
                  </a:lnTo>
                  <a:lnTo>
                    <a:pt x="3252" y="23164"/>
                  </a:lnTo>
                  <a:lnTo>
                    <a:pt x="3252" y="16379"/>
                  </a:lnTo>
                  <a:lnTo>
                    <a:pt x="3252" y="16001"/>
                  </a:lnTo>
                  <a:lnTo>
                    <a:pt x="3238" y="15623"/>
                  </a:lnTo>
                  <a:lnTo>
                    <a:pt x="3198" y="15259"/>
                  </a:lnTo>
                  <a:lnTo>
                    <a:pt x="3157" y="14881"/>
                  </a:lnTo>
                  <a:lnTo>
                    <a:pt x="3225" y="14881"/>
                  </a:lnTo>
                  <a:lnTo>
                    <a:pt x="3427" y="15232"/>
                  </a:lnTo>
                  <a:lnTo>
                    <a:pt x="3656" y="15569"/>
                  </a:lnTo>
                  <a:lnTo>
                    <a:pt x="3913" y="15879"/>
                  </a:lnTo>
                  <a:lnTo>
                    <a:pt x="4182" y="16176"/>
                  </a:lnTo>
                  <a:lnTo>
                    <a:pt x="4466" y="16446"/>
                  </a:lnTo>
                  <a:lnTo>
                    <a:pt x="4776" y="16702"/>
                  </a:lnTo>
                  <a:lnTo>
                    <a:pt x="5100" y="16932"/>
                  </a:lnTo>
                  <a:lnTo>
                    <a:pt x="5451" y="17148"/>
                  </a:lnTo>
                  <a:lnTo>
                    <a:pt x="5801" y="17336"/>
                  </a:lnTo>
                  <a:lnTo>
                    <a:pt x="6179" y="17498"/>
                  </a:lnTo>
                  <a:lnTo>
                    <a:pt x="6543" y="17633"/>
                  </a:lnTo>
                  <a:lnTo>
                    <a:pt x="6935" y="17741"/>
                  </a:lnTo>
                  <a:lnTo>
                    <a:pt x="7326" y="17822"/>
                  </a:lnTo>
                  <a:lnTo>
                    <a:pt x="7717" y="17890"/>
                  </a:lnTo>
                  <a:lnTo>
                    <a:pt x="8122" y="17917"/>
                  </a:lnTo>
                  <a:lnTo>
                    <a:pt x="8526" y="17917"/>
                  </a:lnTo>
                  <a:lnTo>
                    <a:pt x="8945" y="17903"/>
                  </a:lnTo>
                  <a:lnTo>
                    <a:pt x="9349" y="17876"/>
                  </a:lnTo>
                  <a:lnTo>
                    <a:pt x="9754" y="17822"/>
                  </a:lnTo>
                  <a:lnTo>
                    <a:pt x="10145" y="17755"/>
                  </a:lnTo>
                  <a:lnTo>
                    <a:pt x="10523" y="17660"/>
                  </a:lnTo>
                  <a:lnTo>
                    <a:pt x="10901" y="17552"/>
                  </a:lnTo>
                  <a:lnTo>
                    <a:pt x="11265" y="17431"/>
                  </a:lnTo>
                  <a:lnTo>
                    <a:pt x="11616" y="17282"/>
                  </a:lnTo>
                  <a:lnTo>
                    <a:pt x="11967" y="17121"/>
                  </a:lnTo>
                  <a:lnTo>
                    <a:pt x="12304" y="16932"/>
                  </a:lnTo>
                  <a:lnTo>
                    <a:pt x="12628" y="16729"/>
                  </a:lnTo>
                  <a:lnTo>
                    <a:pt x="12938" y="16514"/>
                  </a:lnTo>
                  <a:lnTo>
                    <a:pt x="13235" y="16284"/>
                  </a:lnTo>
                  <a:lnTo>
                    <a:pt x="13531" y="16028"/>
                  </a:lnTo>
                  <a:lnTo>
                    <a:pt x="13801" y="15772"/>
                  </a:lnTo>
                  <a:lnTo>
                    <a:pt x="14071" y="15475"/>
                  </a:lnTo>
                  <a:lnTo>
                    <a:pt x="14327" y="15178"/>
                  </a:lnTo>
                  <a:lnTo>
                    <a:pt x="14557" y="14868"/>
                  </a:lnTo>
                  <a:lnTo>
                    <a:pt x="14786" y="14530"/>
                  </a:lnTo>
                  <a:lnTo>
                    <a:pt x="15002" y="14193"/>
                  </a:lnTo>
                  <a:lnTo>
                    <a:pt x="15191" y="13829"/>
                  </a:lnTo>
                  <a:lnTo>
                    <a:pt x="15366" y="13451"/>
                  </a:lnTo>
                  <a:lnTo>
                    <a:pt x="15542" y="13060"/>
                  </a:lnTo>
                  <a:lnTo>
                    <a:pt x="15690" y="12655"/>
                  </a:lnTo>
                  <a:lnTo>
                    <a:pt x="15825" y="12237"/>
                  </a:lnTo>
                  <a:lnTo>
                    <a:pt x="15933" y="11805"/>
                  </a:lnTo>
                  <a:lnTo>
                    <a:pt x="16041" y="11374"/>
                  </a:lnTo>
                  <a:lnTo>
                    <a:pt x="16122" y="10915"/>
                  </a:lnTo>
                  <a:lnTo>
                    <a:pt x="16189" y="10443"/>
                  </a:lnTo>
                  <a:lnTo>
                    <a:pt x="16230" y="9957"/>
                  </a:lnTo>
                  <a:lnTo>
                    <a:pt x="16257" y="9471"/>
                  </a:lnTo>
                  <a:lnTo>
                    <a:pt x="16270" y="8959"/>
                  </a:lnTo>
                  <a:lnTo>
                    <a:pt x="16257" y="8473"/>
                  </a:lnTo>
                  <a:lnTo>
                    <a:pt x="16230" y="7987"/>
                  </a:lnTo>
                  <a:lnTo>
                    <a:pt x="16189" y="7515"/>
                  </a:lnTo>
                  <a:lnTo>
                    <a:pt x="16135" y="7057"/>
                  </a:lnTo>
                  <a:lnTo>
                    <a:pt x="16054" y="6598"/>
                  </a:lnTo>
                  <a:lnTo>
                    <a:pt x="15973" y="6166"/>
                  </a:lnTo>
                  <a:lnTo>
                    <a:pt x="15865" y="5734"/>
                  </a:lnTo>
                  <a:lnTo>
                    <a:pt x="15744" y="5316"/>
                  </a:lnTo>
                  <a:lnTo>
                    <a:pt x="15609" y="4925"/>
                  </a:lnTo>
                  <a:lnTo>
                    <a:pt x="15447" y="4534"/>
                  </a:lnTo>
                  <a:lnTo>
                    <a:pt x="15285" y="4156"/>
                  </a:lnTo>
                  <a:lnTo>
                    <a:pt x="15110" y="3792"/>
                  </a:lnTo>
                  <a:lnTo>
                    <a:pt x="14908" y="3441"/>
                  </a:lnTo>
                  <a:lnTo>
                    <a:pt x="14705" y="3117"/>
                  </a:lnTo>
                  <a:lnTo>
                    <a:pt x="14476" y="2794"/>
                  </a:lnTo>
                  <a:lnTo>
                    <a:pt x="14233" y="2497"/>
                  </a:lnTo>
                  <a:lnTo>
                    <a:pt x="13990" y="2200"/>
                  </a:lnTo>
                  <a:lnTo>
                    <a:pt x="13720" y="1930"/>
                  </a:lnTo>
                  <a:lnTo>
                    <a:pt x="13451" y="1674"/>
                  </a:lnTo>
                  <a:lnTo>
                    <a:pt x="13154" y="1444"/>
                  </a:lnTo>
                  <a:lnTo>
                    <a:pt x="12857" y="1215"/>
                  </a:lnTo>
                  <a:lnTo>
                    <a:pt x="12547" y="1013"/>
                  </a:lnTo>
                  <a:lnTo>
                    <a:pt x="12209" y="824"/>
                  </a:lnTo>
                  <a:lnTo>
                    <a:pt x="11872" y="662"/>
                  </a:lnTo>
                  <a:lnTo>
                    <a:pt x="11521" y="500"/>
                  </a:lnTo>
                  <a:lnTo>
                    <a:pt x="11157" y="379"/>
                  </a:lnTo>
                  <a:lnTo>
                    <a:pt x="10793" y="257"/>
                  </a:lnTo>
                  <a:lnTo>
                    <a:pt x="10402" y="176"/>
                  </a:lnTo>
                  <a:lnTo>
                    <a:pt x="10010" y="95"/>
                  </a:lnTo>
                  <a:lnTo>
                    <a:pt x="9606" y="41"/>
                  </a:lnTo>
                  <a:lnTo>
                    <a:pt x="9188" y="14"/>
                  </a:lnTo>
                  <a:lnTo>
                    <a:pt x="8769"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7" name="Google Shape;2237;p187"/>
            <p:cNvSpPr/>
            <p:nvPr/>
          </p:nvSpPr>
          <p:spPr>
            <a:xfrm>
              <a:off x="686229" y="563758"/>
              <a:ext cx="71326" cy="168129"/>
            </a:xfrm>
            <a:custGeom>
              <a:rect b="b" l="l" r="r" t="t"/>
              <a:pathLst>
                <a:path extrusionOk="0" h="24027" w="9903">
                  <a:moveTo>
                    <a:pt x="8378" y="0"/>
                  </a:moveTo>
                  <a:lnTo>
                    <a:pt x="8028" y="13"/>
                  </a:lnTo>
                  <a:lnTo>
                    <a:pt x="7609" y="54"/>
                  </a:lnTo>
                  <a:lnTo>
                    <a:pt x="7164" y="121"/>
                  </a:lnTo>
                  <a:lnTo>
                    <a:pt x="6921" y="162"/>
                  </a:lnTo>
                  <a:lnTo>
                    <a:pt x="6678" y="229"/>
                  </a:lnTo>
                  <a:lnTo>
                    <a:pt x="6422" y="297"/>
                  </a:lnTo>
                  <a:lnTo>
                    <a:pt x="6166" y="364"/>
                  </a:lnTo>
                  <a:lnTo>
                    <a:pt x="5910" y="459"/>
                  </a:lnTo>
                  <a:lnTo>
                    <a:pt x="5653" y="567"/>
                  </a:lnTo>
                  <a:lnTo>
                    <a:pt x="5397" y="688"/>
                  </a:lnTo>
                  <a:lnTo>
                    <a:pt x="5127" y="809"/>
                  </a:lnTo>
                  <a:lnTo>
                    <a:pt x="4884" y="958"/>
                  </a:lnTo>
                  <a:lnTo>
                    <a:pt x="4628" y="1120"/>
                  </a:lnTo>
                  <a:lnTo>
                    <a:pt x="4385" y="1295"/>
                  </a:lnTo>
                  <a:lnTo>
                    <a:pt x="4142" y="1484"/>
                  </a:lnTo>
                  <a:lnTo>
                    <a:pt x="3913" y="1700"/>
                  </a:lnTo>
                  <a:lnTo>
                    <a:pt x="3684" y="1929"/>
                  </a:lnTo>
                  <a:lnTo>
                    <a:pt x="3481" y="2172"/>
                  </a:lnTo>
                  <a:lnTo>
                    <a:pt x="3279" y="2428"/>
                  </a:lnTo>
                  <a:lnTo>
                    <a:pt x="3090" y="2725"/>
                  </a:lnTo>
                  <a:lnTo>
                    <a:pt x="2915" y="3022"/>
                  </a:lnTo>
                  <a:lnTo>
                    <a:pt x="2753" y="3346"/>
                  </a:lnTo>
                  <a:lnTo>
                    <a:pt x="2618" y="3696"/>
                  </a:lnTo>
                  <a:lnTo>
                    <a:pt x="2496" y="4074"/>
                  </a:lnTo>
                  <a:lnTo>
                    <a:pt x="2388" y="4465"/>
                  </a:lnTo>
                  <a:lnTo>
                    <a:pt x="2308" y="4884"/>
                  </a:lnTo>
                  <a:lnTo>
                    <a:pt x="2254" y="5329"/>
                  </a:lnTo>
                  <a:lnTo>
                    <a:pt x="2213" y="5801"/>
                  </a:lnTo>
                  <a:lnTo>
                    <a:pt x="2200" y="6287"/>
                  </a:lnTo>
                  <a:lnTo>
                    <a:pt x="2200" y="7096"/>
                  </a:lnTo>
                  <a:lnTo>
                    <a:pt x="891" y="7096"/>
                  </a:lnTo>
                  <a:lnTo>
                    <a:pt x="783" y="7123"/>
                  </a:lnTo>
                  <a:lnTo>
                    <a:pt x="675" y="7150"/>
                  </a:lnTo>
                  <a:lnTo>
                    <a:pt x="567" y="7191"/>
                  </a:lnTo>
                  <a:lnTo>
                    <a:pt x="473" y="7244"/>
                  </a:lnTo>
                  <a:lnTo>
                    <a:pt x="378" y="7312"/>
                  </a:lnTo>
                  <a:lnTo>
                    <a:pt x="297" y="7393"/>
                  </a:lnTo>
                  <a:lnTo>
                    <a:pt x="216" y="7474"/>
                  </a:lnTo>
                  <a:lnTo>
                    <a:pt x="149" y="7568"/>
                  </a:lnTo>
                  <a:lnTo>
                    <a:pt x="95" y="7663"/>
                  </a:lnTo>
                  <a:lnTo>
                    <a:pt x="55" y="7771"/>
                  </a:lnTo>
                  <a:lnTo>
                    <a:pt x="28" y="7879"/>
                  </a:lnTo>
                  <a:lnTo>
                    <a:pt x="1" y="7986"/>
                  </a:lnTo>
                  <a:lnTo>
                    <a:pt x="1" y="8108"/>
                  </a:lnTo>
                  <a:lnTo>
                    <a:pt x="1" y="8216"/>
                  </a:lnTo>
                  <a:lnTo>
                    <a:pt x="1" y="8647"/>
                  </a:lnTo>
                  <a:lnTo>
                    <a:pt x="1" y="8769"/>
                  </a:lnTo>
                  <a:lnTo>
                    <a:pt x="1" y="8877"/>
                  </a:lnTo>
                  <a:lnTo>
                    <a:pt x="14" y="8985"/>
                  </a:lnTo>
                  <a:lnTo>
                    <a:pt x="55" y="9093"/>
                  </a:lnTo>
                  <a:lnTo>
                    <a:pt x="95" y="9201"/>
                  </a:lnTo>
                  <a:lnTo>
                    <a:pt x="149" y="9309"/>
                  </a:lnTo>
                  <a:lnTo>
                    <a:pt x="216" y="9389"/>
                  </a:lnTo>
                  <a:lnTo>
                    <a:pt x="297" y="9484"/>
                  </a:lnTo>
                  <a:lnTo>
                    <a:pt x="378" y="9551"/>
                  </a:lnTo>
                  <a:lnTo>
                    <a:pt x="473" y="9619"/>
                  </a:lnTo>
                  <a:lnTo>
                    <a:pt x="567" y="9673"/>
                  </a:lnTo>
                  <a:lnTo>
                    <a:pt x="675" y="9713"/>
                  </a:lnTo>
                  <a:lnTo>
                    <a:pt x="783" y="9754"/>
                  </a:lnTo>
                  <a:lnTo>
                    <a:pt x="891" y="9767"/>
                  </a:lnTo>
                  <a:lnTo>
                    <a:pt x="999" y="9781"/>
                  </a:lnTo>
                  <a:lnTo>
                    <a:pt x="1120" y="9767"/>
                  </a:lnTo>
                  <a:lnTo>
                    <a:pt x="2186" y="9767"/>
                  </a:lnTo>
                  <a:lnTo>
                    <a:pt x="2200" y="22921"/>
                  </a:lnTo>
                  <a:lnTo>
                    <a:pt x="2200" y="23055"/>
                  </a:lnTo>
                  <a:lnTo>
                    <a:pt x="2213" y="23177"/>
                  </a:lnTo>
                  <a:lnTo>
                    <a:pt x="2240" y="23298"/>
                  </a:lnTo>
                  <a:lnTo>
                    <a:pt x="2267" y="23406"/>
                  </a:lnTo>
                  <a:lnTo>
                    <a:pt x="2308" y="23501"/>
                  </a:lnTo>
                  <a:lnTo>
                    <a:pt x="2361" y="23595"/>
                  </a:lnTo>
                  <a:lnTo>
                    <a:pt x="2415" y="23676"/>
                  </a:lnTo>
                  <a:lnTo>
                    <a:pt x="2483" y="23757"/>
                  </a:lnTo>
                  <a:lnTo>
                    <a:pt x="2564" y="23824"/>
                  </a:lnTo>
                  <a:lnTo>
                    <a:pt x="2645" y="23878"/>
                  </a:lnTo>
                  <a:lnTo>
                    <a:pt x="2739" y="23919"/>
                  </a:lnTo>
                  <a:lnTo>
                    <a:pt x="2834" y="23959"/>
                  </a:lnTo>
                  <a:lnTo>
                    <a:pt x="2942" y="24000"/>
                  </a:lnTo>
                  <a:lnTo>
                    <a:pt x="3063" y="24013"/>
                  </a:lnTo>
                  <a:lnTo>
                    <a:pt x="3184" y="24027"/>
                  </a:lnTo>
                  <a:lnTo>
                    <a:pt x="4493" y="24027"/>
                  </a:lnTo>
                  <a:lnTo>
                    <a:pt x="4614" y="24013"/>
                  </a:lnTo>
                  <a:lnTo>
                    <a:pt x="4736" y="24000"/>
                  </a:lnTo>
                  <a:lnTo>
                    <a:pt x="4844" y="23959"/>
                  </a:lnTo>
                  <a:lnTo>
                    <a:pt x="4952" y="23919"/>
                  </a:lnTo>
                  <a:lnTo>
                    <a:pt x="5033" y="23878"/>
                  </a:lnTo>
                  <a:lnTo>
                    <a:pt x="5114" y="23824"/>
                  </a:lnTo>
                  <a:lnTo>
                    <a:pt x="5194" y="23757"/>
                  </a:lnTo>
                  <a:lnTo>
                    <a:pt x="5262" y="23676"/>
                  </a:lnTo>
                  <a:lnTo>
                    <a:pt x="5316" y="23595"/>
                  </a:lnTo>
                  <a:lnTo>
                    <a:pt x="5370" y="23501"/>
                  </a:lnTo>
                  <a:lnTo>
                    <a:pt x="5397" y="23406"/>
                  </a:lnTo>
                  <a:lnTo>
                    <a:pt x="5437" y="23298"/>
                  </a:lnTo>
                  <a:lnTo>
                    <a:pt x="5451" y="23177"/>
                  </a:lnTo>
                  <a:lnTo>
                    <a:pt x="5464" y="23055"/>
                  </a:lnTo>
                  <a:lnTo>
                    <a:pt x="5478" y="22921"/>
                  </a:lnTo>
                  <a:lnTo>
                    <a:pt x="5478" y="9767"/>
                  </a:lnTo>
                  <a:lnTo>
                    <a:pt x="8419" y="9767"/>
                  </a:lnTo>
                  <a:lnTo>
                    <a:pt x="8527" y="9781"/>
                  </a:lnTo>
                  <a:lnTo>
                    <a:pt x="8635" y="9767"/>
                  </a:lnTo>
                  <a:lnTo>
                    <a:pt x="8756" y="9754"/>
                  </a:lnTo>
                  <a:lnTo>
                    <a:pt x="8864" y="9713"/>
                  </a:lnTo>
                  <a:lnTo>
                    <a:pt x="8958" y="9673"/>
                  </a:lnTo>
                  <a:lnTo>
                    <a:pt x="9066" y="9619"/>
                  </a:lnTo>
                  <a:lnTo>
                    <a:pt x="9147" y="9551"/>
                  </a:lnTo>
                  <a:lnTo>
                    <a:pt x="9242" y="9484"/>
                  </a:lnTo>
                  <a:lnTo>
                    <a:pt x="9309" y="9389"/>
                  </a:lnTo>
                  <a:lnTo>
                    <a:pt x="9377" y="9309"/>
                  </a:lnTo>
                  <a:lnTo>
                    <a:pt x="9431" y="9201"/>
                  </a:lnTo>
                  <a:lnTo>
                    <a:pt x="9485" y="9093"/>
                  </a:lnTo>
                  <a:lnTo>
                    <a:pt x="9511" y="8985"/>
                  </a:lnTo>
                  <a:lnTo>
                    <a:pt x="9525" y="8877"/>
                  </a:lnTo>
                  <a:lnTo>
                    <a:pt x="9538" y="8769"/>
                  </a:lnTo>
                  <a:lnTo>
                    <a:pt x="9525" y="8647"/>
                  </a:lnTo>
                  <a:lnTo>
                    <a:pt x="9525" y="8216"/>
                  </a:lnTo>
                  <a:lnTo>
                    <a:pt x="9538" y="8108"/>
                  </a:lnTo>
                  <a:lnTo>
                    <a:pt x="9525" y="7986"/>
                  </a:lnTo>
                  <a:lnTo>
                    <a:pt x="9511" y="7879"/>
                  </a:lnTo>
                  <a:lnTo>
                    <a:pt x="9471" y="7771"/>
                  </a:lnTo>
                  <a:lnTo>
                    <a:pt x="9431" y="7663"/>
                  </a:lnTo>
                  <a:lnTo>
                    <a:pt x="9377" y="7568"/>
                  </a:lnTo>
                  <a:lnTo>
                    <a:pt x="9309" y="7474"/>
                  </a:lnTo>
                  <a:lnTo>
                    <a:pt x="9242" y="7393"/>
                  </a:lnTo>
                  <a:lnTo>
                    <a:pt x="9147" y="7312"/>
                  </a:lnTo>
                  <a:lnTo>
                    <a:pt x="9066" y="7244"/>
                  </a:lnTo>
                  <a:lnTo>
                    <a:pt x="8958" y="7191"/>
                  </a:lnTo>
                  <a:lnTo>
                    <a:pt x="8864" y="7150"/>
                  </a:lnTo>
                  <a:lnTo>
                    <a:pt x="8743" y="7123"/>
                  </a:lnTo>
                  <a:lnTo>
                    <a:pt x="8635" y="7096"/>
                  </a:lnTo>
                  <a:lnTo>
                    <a:pt x="5478" y="7096"/>
                  </a:lnTo>
                  <a:lnTo>
                    <a:pt x="5478" y="6422"/>
                  </a:lnTo>
                  <a:lnTo>
                    <a:pt x="5478" y="6138"/>
                  </a:lnTo>
                  <a:lnTo>
                    <a:pt x="5491" y="5855"/>
                  </a:lnTo>
                  <a:lnTo>
                    <a:pt x="5518" y="5599"/>
                  </a:lnTo>
                  <a:lnTo>
                    <a:pt x="5559" y="5356"/>
                  </a:lnTo>
                  <a:lnTo>
                    <a:pt x="5613" y="5140"/>
                  </a:lnTo>
                  <a:lnTo>
                    <a:pt x="5667" y="4924"/>
                  </a:lnTo>
                  <a:lnTo>
                    <a:pt x="5734" y="4722"/>
                  </a:lnTo>
                  <a:lnTo>
                    <a:pt x="5802" y="4533"/>
                  </a:lnTo>
                  <a:lnTo>
                    <a:pt x="5883" y="4371"/>
                  </a:lnTo>
                  <a:lnTo>
                    <a:pt x="5977" y="4209"/>
                  </a:lnTo>
                  <a:lnTo>
                    <a:pt x="6071" y="4061"/>
                  </a:lnTo>
                  <a:lnTo>
                    <a:pt x="6166" y="3926"/>
                  </a:lnTo>
                  <a:lnTo>
                    <a:pt x="6274" y="3791"/>
                  </a:lnTo>
                  <a:lnTo>
                    <a:pt x="6382" y="3683"/>
                  </a:lnTo>
                  <a:lnTo>
                    <a:pt x="6503" y="3575"/>
                  </a:lnTo>
                  <a:lnTo>
                    <a:pt x="6625" y="3481"/>
                  </a:lnTo>
                  <a:lnTo>
                    <a:pt x="6746" y="3400"/>
                  </a:lnTo>
                  <a:lnTo>
                    <a:pt x="6881" y="3319"/>
                  </a:lnTo>
                  <a:lnTo>
                    <a:pt x="7137" y="3184"/>
                  </a:lnTo>
                  <a:lnTo>
                    <a:pt x="7407" y="3089"/>
                  </a:lnTo>
                  <a:lnTo>
                    <a:pt x="7677" y="3008"/>
                  </a:lnTo>
                  <a:lnTo>
                    <a:pt x="7960" y="2954"/>
                  </a:lnTo>
                  <a:lnTo>
                    <a:pt x="8216" y="2914"/>
                  </a:lnTo>
                  <a:lnTo>
                    <a:pt x="8473" y="2887"/>
                  </a:lnTo>
                  <a:lnTo>
                    <a:pt x="8716" y="2874"/>
                  </a:lnTo>
                  <a:lnTo>
                    <a:pt x="8999" y="2833"/>
                  </a:lnTo>
                  <a:lnTo>
                    <a:pt x="9120" y="2806"/>
                  </a:lnTo>
                  <a:lnTo>
                    <a:pt x="9228" y="2779"/>
                  </a:lnTo>
                  <a:lnTo>
                    <a:pt x="9336" y="2739"/>
                  </a:lnTo>
                  <a:lnTo>
                    <a:pt x="9431" y="2685"/>
                  </a:lnTo>
                  <a:lnTo>
                    <a:pt x="9525" y="2631"/>
                  </a:lnTo>
                  <a:lnTo>
                    <a:pt x="9606" y="2577"/>
                  </a:lnTo>
                  <a:lnTo>
                    <a:pt x="9673" y="2496"/>
                  </a:lnTo>
                  <a:lnTo>
                    <a:pt x="9727" y="2415"/>
                  </a:lnTo>
                  <a:lnTo>
                    <a:pt x="9781" y="2334"/>
                  </a:lnTo>
                  <a:lnTo>
                    <a:pt x="9822" y="2239"/>
                  </a:lnTo>
                  <a:lnTo>
                    <a:pt x="9862" y="2132"/>
                  </a:lnTo>
                  <a:lnTo>
                    <a:pt x="9876" y="2024"/>
                  </a:lnTo>
                  <a:lnTo>
                    <a:pt x="9889" y="1889"/>
                  </a:lnTo>
                  <a:lnTo>
                    <a:pt x="9903" y="1754"/>
                  </a:lnTo>
                  <a:lnTo>
                    <a:pt x="9903" y="1120"/>
                  </a:lnTo>
                  <a:lnTo>
                    <a:pt x="9889" y="985"/>
                  </a:lnTo>
                  <a:lnTo>
                    <a:pt x="9876" y="863"/>
                  </a:lnTo>
                  <a:lnTo>
                    <a:pt x="9862" y="755"/>
                  </a:lnTo>
                  <a:lnTo>
                    <a:pt x="9835" y="648"/>
                  </a:lnTo>
                  <a:lnTo>
                    <a:pt x="9795" y="540"/>
                  </a:lnTo>
                  <a:lnTo>
                    <a:pt x="9741" y="459"/>
                  </a:lnTo>
                  <a:lnTo>
                    <a:pt x="9687" y="364"/>
                  </a:lnTo>
                  <a:lnTo>
                    <a:pt x="9619" y="297"/>
                  </a:lnTo>
                  <a:lnTo>
                    <a:pt x="9552" y="229"/>
                  </a:lnTo>
                  <a:lnTo>
                    <a:pt x="9471" y="162"/>
                  </a:lnTo>
                  <a:lnTo>
                    <a:pt x="9377" y="121"/>
                  </a:lnTo>
                  <a:lnTo>
                    <a:pt x="9269" y="81"/>
                  </a:lnTo>
                  <a:lnTo>
                    <a:pt x="9161" y="40"/>
                  </a:lnTo>
                  <a:lnTo>
                    <a:pt x="9053" y="27"/>
                  </a:lnTo>
                  <a:lnTo>
                    <a:pt x="8918"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8" name="Google Shape;2238;p187"/>
            <p:cNvSpPr/>
            <p:nvPr/>
          </p:nvSpPr>
          <p:spPr>
            <a:xfrm>
              <a:off x="758521" y="609445"/>
              <a:ext cx="132641" cy="125276"/>
            </a:xfrm>
            <a:custGeom>
              <a:rect b="b" l="l" r="r" t="t"/>
              <a:pathLst>
                <a:path extrusionOk="0" h="17903" w="18416">
                  <a:moveTo>
                    <a:pt x="9201" y="2834"/>
                  </a:moveTo>
                  <a:lnTo>
                    <a:pt x="9498" y="2847"/>
                  </a:lnTo>
                  <a:lnTo>
                    <a:pt x="9795" y="2860"/>
                  </a:lnTo>
                  <a:lnTo>
                    <a:pt x="10092" y="2901"/>
                  </a:lnTo>
                  <a:lnTo>
                    <a:pt x="10375" y="2955"/>
                  </a:lnTo>
                  <a:lnTo>
                    <a:pt x="10658" y="3009"/>
                  </a:lnTo>
                  <a:lnTo>
                    <a:pt x="10942" y="3090"/>
                  </a:lnTo>
                  <a:lnTo>
                    <a:pt x="11211" y="3184"/>
                  </a:lnTo>
                  <a:lnTo>
                    <a:pt x="11481" y="3279"/>
                  </a:lnTo>
                  <a:lnTo>
                    <a:pt x="11737" y="3400"/>
                  </a:lnTo>
                  <a:lnTo>
                    <a:pt x="11994" y="3522"/>
                  </a:lnTo>
                  <a:lnTo>
                    <a:pt x="12237" y="3670"/>
                  </a:lnTo>
                  <a:lnTo>
                    <a:pt x="12479" y="3818"/>
                  </a:lnTo>
                  <a:lnTo>
                    <a:pt x="12709" y="3980"/>
                  </a:lnTo>
                  <a:lnTo>
                    <a:pt x="12938" y="4156"/>
                  </a:lnTo>
                  <a:lnTo>
                    <a:pt x="13154" y="4344"/>
                  </a:lnTo>
                  <a:lnTo>
                    <a:pt x="13356" y="4533"/>
                  </a:lnTo>
                  <a:lnTo>
                    <a:pt x="13545" y="4736"/>
                  </a:lnTo>
                  <a:lnTo>
                    <a:pt x="13734" y="4952"/>
                  </a:lnTo>
                  <a:lnTo>
                    <a:pt x="13909" y="5181"/>
                  </a:lnTo>
                  <a:lnTo>
                    <a:pt x="14071" y="5424"/>
                  </a:lnTo>
                  <a:lnTo>
                    <a:pt x="14220" y="5667"/>
                  </a:lnTo>
                  <a:lnTo>
                    <a:pt x="14368" y="5923"/>
                  </a:lnTo>
                  <a:lnTo>
                    <a:pt x="14490" y="6179"/>
                  </a:lnTo>
                  <a:lnTo>
                    <a:pt x="14611" y="6462"/>
                  </a:lnTo>
                  <a:lnTo>
                    <a:pt x="14719" y="6732"/>
                  </a:lnTo>
                  <a:lnTo>
                    <a:pt x="14813" y="7029"/>
                  </a:lnTo>
                  <a:lnTo>
                    <a:pt x="14894" y="7326"/>
                  </a:lnTo>
                  <a:lnTo>
                    <a:pt x="14962" y="7623"/>
                  </a:lnTo>
                  <a:lnTo>
                    <a:pt x="15002" y="7946"/>
                  </a:lnTo>
                  <a:lnTo>
                    <a:pt x="15043" y="8257"/>
                  </a:lnTo>
                  <a:lnTo>
                    <a:pt x="15070" y="8581"/>
                  </a:lnTo>
                  <a:lnTo>
                    <a:pt x="15070" y="8918"/>
                  </a:lnTo>
                  <a:lnTo>
                    <a:pt x="15070" y="9255"/>
                  </a:lnTo>
                  <a:lnTo>
                    <a:pt x="15043" y="9579"/>
                  </a:lnTo>
                  <a:lnTo>
                    <a:pt x="15002" y="9903"/>
                  </a:lnTo>
                  <a:lnTo>
                    <a:pt x="14962" y="10213"/>
                  </a:lnTo>
                  <a:lnTo>
                    <a:pt x="14894" y="10523"/>
                  </a:lnTo>
                  <a:lnTo>
                    <a:pt x="14813" y="10820"/>
                  </a:lnTo>
                  <a:lnTo>
                    <a:pt x="14719" y="11103"/>
                  </a:lnTo>
                  <a:lnTo>
                    <a:pt x="14611" y="11387"/>
                  </a:lnTo>
                  <a:lnTo>
                    <a:pt x="14490" y="11670"/>
                  </a:lnTo>
                  <a:lnTo>
                    <a:pt x="14368" y="11940"/>
                  </a:lnTo>
                  <a:lnTo>
                    <a:pt x="14220" y="12196"/>
                  </a:lnTo>
                  <a:lnTo>
                    <a:pt x="14071" y="12439"/>
                  </a:lnTo>
                  <a:lnTo>
                    <a:pt x="13909" y="12682"/>
                  </a:lnTo>
                  <a:lnTo>
                    <a:pt x="13734" y="12911"/>
                  </a:lnTo>
                  <a:lnTo>
                    <a:pt x="13545" y="13127"/>
                  </a:lnTo>
                  <a:lnTo>
                    <a:pt x="13356" y="13343"/>
                  </a:lnTo>
                  <a:lnTo>
                    <a:pt x="13154" y="13532"/>
                  </a:lnTo>
                  <a:lnTo>
                    <a:pt x="12938" y="13720"/>
                  </a:lnTo>
                  <a:lnTo>
                    <a:pt x="12709" y="13896"/>
                  </a:lnTo>
                  <a:lnTo>
                    <a:pt x="12479" y="14071"/>
                  </a:lnTo>
                  <a:lnTo>
                    <a:pt x="12237" y="14220"/>
                  </a:lnTo>
                  <a:lnTo>
                    <a:pt x="11994" y="14368"/>
                  </a:lnTo>
                  <a:lnTo>
                    <a:pt x="11737" y="14489"/>
                  </a:lnTo>
                  <a:lnTo>
                    <a:pt x="11481" y="14611"/>
                  </a:lnTo>
                  <a:lnTo>
                    <a:pt x="11211" y="14719"/>
                  </a:lnTo>
                  <a:lnTo>
                    <a:pt x="10942" y="14813"/>
                  </a:lnTo>
                  <a:lnTo>
                    <a:pt x="10658" y="14881"/>
                  </a:lnTo>
                  <a:lnTo>
                    <a:pt x="10375" y="14948"/>
                  </a:lnTo>
                  <a:lnTo>
                    <a:pt x="10092" y="15002"/>
                  </a:lnTo>
                  <a:lnTo>
                    <a:pt x="9795" y="15043"/>
                  </a:lnTo>
                  <a:lnTo>
                    <a:pt x="9498" y="15056"/>
                  </a:lnTo>
                  <a:lnTo>
                    <a:pt x="9201" y="15070"/>
                  </a:lnTo>
                  <a:lnTo>
                    <a:pt x="8891" y="15056"/>
                  </a:lnTo>
                  <a:lnTo>
                    <a:pt x="8594" y="15043"/>
                  </a:lnTo>
                  <a:lnTo>
                    <a:pt x="8311" y="15002"/>
                  </a:lnTo>
                  <a:lnTo>
                    <a:pt x="8014" y="14948"/>
                  </a:lnTo>
                  <a:lnTo>
                    <a:pt x="7744" y="14881"/>
                  </a:lnTo>
                  <a:lnTo>
                    <a:pt x="7461" y="14800"/>
                  </a:lnTo>
                  <a:lnTo>
                    <a:pt x="7191" y="14719"/>
                  </a:lnTo>
                  <a:lnTo>
                    <a:pt x="6921" y="14611"/>
                  </a:lnTo>
                  <a:lnTo>
                    <a:pt x="6665" y="14489"/>
                  </a:lnTo>
                  <a:lnTo>
                    <a:pt x="6409" y="14355"/>
                  </a:lnTo>
                  <a:lnTo>
                    <a:pt x="6166" y="14206"/>
                  </a:lnTo>
                  <a:lnTo>
                    <a:pt x="5923" y="14058"/>
                  </a:lnTo>
                  <a:lnTo>
                    <a:pt x="5694" y="13896"/>
                  </a:lnTo>
                  <a:lnTo>
                    <a:pt x="5464" y="13707"/>
                  </a:lnTo>
                  <a:lnTo>
                    <a:pt x="5262" y="13518"/>
                  </a:lnTo>
                  <a:lnTo>
                    <a:pt x="5046" y="13316"/>
                  </a:lnTo>
                  <a:lnTo>
                    <a:pt x="4857" y="13113"/>
                  </a:lnTo>
                  <a:lnTo>
                    <a:pt x="4668" y="12898"/>
                  </a:lnTo>
                  <a:lnTo>
                    <a:pt x="4493" y="12655"/>
                  </a:lnTo>
                  <a:lnTo>
                    <a:pt x="4331" y="12425"/>
                  </a:lnTo>
                  <a:lnTo>
                    <a:pt x="4169" y="12169"/>
                  </a:lnTo>
                  <a:lnTo>
                    <a:pt x="4034" y="11913"/>
                  </a:lnTo>
                  <a:lnTo>
                    <a:pt x="3899" y="11643"/>
                  </a:lnTo>
                  <a:lnTo>
                    <a:pt x="3778" y="11373"/>
                  </a:lnTo>
                  <a:lnTo>
                    <a:pt x="3670" y="11090"/>
                  </a:lnTo>
                  <a:lnTo>
                    <a:pt x="3576" y="10806"/>
                  </a:lnTo>
                  <a:lnTo>
                    <a:pt x="3508" y="10510"/>
                  </a:lnTo>
                  <a:lnTo>
                    <a:pt x="3441" y="10199"/>
                  </a:lnTo>
                  <a:lnTo>
                    <a:pt x="3387" y="9889"/>
                  </a:lnTo>
                  <a:lnTo>
                    <a:pt x="3346" y="9565"/>
                  </a:lnTo>
                  <a:lnTo>
                    <a:pt x="3319" y="9242"/>
                  </a:lnTo>
                  <a:lnTo>
                    <a:pt x="3319" y="8918"/>
                  </a:lnTo>
                  <a:lnTo>
                    <a:pt x="3319" y="8581"/>
                  </a:lnTo>
                  <a:lnTo>
                    <a:pt x="3346" y="8270"/>
                  </a:lnTo>
                  <a:lnTo>
                    <a:pt x="3387" y="7946"/>
                  </a:lnTo>
                  <a:lnTo>
                    <a:pt x="3427" y="7636"/>
                  </a:lnTo>
                  <a:lnTo>
                    <a:pt x="3495" y="7339"/>
                  </a:lnTo>
                  <a:lnTo>
                    <a:pt x="3576" y="7043"/>
                  </a:lnTo>
                  <a:lnTo>
                    <a:pt x="3670" y="6746"/>
                  </a:lnTo>
                  <a:lnTo>
                    <a:pt x="3778" y="6476"/>
                  </a:lnTo>
                  <a:lnTo>
                    <a:pt x="3899" y="6193"/>
                  </a:lnTo>
                  <a:lnTo>
                    <a:pt x="4021" y="5936"/>
                  </a:lnTo>
                  <a:lnTo>
                    <a:pt x="4169" y="5680"/>
                  </a:lnTo>
                  <a:lnTo>
                    <a:pt x="4318" y="5437"/>
                  </a:lnTo>
                  <a:lnTo>
                    <a:pt x="4480" y="5194"/>
                  </a:lnTo>
                  <a:lnTo>
                    <a:pt x="4655" y="4965"/>
                  </a:lnTo>
                  <a:lnTo>
                    <a:pt x="4844" y="4749"/>
                  </a:lnTo>
                  <a:lnTo>
                    <a:pt x="5033" y="4547"/>
                  </a:lnTo>
                  <a:lnTo>
                    <a:pt x="5235" y="4344"/>
                  </a:lnTo>
                  <a:lnTo>
                    <a:pt x="5451" y="4169"/>
                  </a:lnTo>
                  <a:lnTo>
                    <a:pt x="5680" y="3994"/>
                  </a:lnTo>
                  <a:lnTo>
                    <a:pt x="5910" y="3818"/>
                  </a:lnTo>
                  <a:lnTo>
                    <a:pt x="6152" y="3670"/>
                  </a:lnTo>
                  <a:lnTo>
                    <a:pt x="6395" y="3535"/>
                  </a:lnTo>
                  <a:lnTo>
                    <a:pt x="6652" y="3400"/>
                  </a:lnTo>
                  <a:lnTo>
                    <a:pt x="6908" y="3292"/>
                  </a:lnTo>
                  <a:lnTo>
                    <a:pt x="7178" y="3184"/>
                  </a:lnTo>
                  <a:lnTo>
                    <a:pt x="7447" y="3090"/>
                  </a:lnTo>
                  <a:lnTo>
                    <a:pt x="7731" y="3022"/>
                  </a:lnTo>
                  <a:lnTo>
                    <a:pt x="8014" y="2955"/>
                  </a:lnTo>
                  <a:lnTo>
                    <a:pt x="8297" y="2901"/>
                  </a:lnTo>
                  <a:lnTo>
                    <a:pt x="8594" y="2860"/>
                  </a:lnTo>
                  <a:lnTo>
                    <a:pt x="8891" y="2847"/>
                  </a:lnTo>
                  <a:lnTo>
                    <a:pt x="9201" y="2834"/>
                  </a:lnTo>
                  <a:close/>
                  <a:moveTo>
                    <a:pt x="8716" y="0"/>
                  </a:moveTo>
                  <a:lnTo>
                    <a:pt x="8257" y="41"/>
                  </a:lnTo>
                  <a:lnTo>
                    <a:pt x="7785" y="95"/>
                  </a:lnTo>
                  <a:lnTo>
                    <a:pt x="7340" y="162"/>
                  </a:lnTo>
                  <a:lnTo>
                    <a:pt x="6894" y="257"/>
                  </a:lnTo>
                  <a:lnTo>
                    <a:pt x="6449" y="378"/>
                  </a:lnTo>
                  <a:lnTo>
                    <a:pt x="6031" y="500"/>
                  </a:lnTo>
                  <a:lnTo>
                    <a:pt x="5613" y="662"/>
                  </a:lnTo>
                  <a:lnTo>
                    <a:pt x="5208" y="823"/>
                  </a:lnTo>
                  <a:lnTo>
                    <a:pt x="4803" y="1012"/>
                  </a:lnTo>
                  <a:lnTo>
                    <a:pt x="4426" y="1228"/>
                  </a:lnTo>
                  <a:lnTo>
                    <a:pt x="4048" y="1444"/>
                  </a:lnTo>
                  <a:lnTo>
                    <a:pt x="3684" y="1687"/>
                  </a:lnTo>
                  <a:lnTo>
                    <a:pt x="3346" y="1943"/>
                  </a:lnTo>
                  <a:lnTo>
                    <a:pt x="3009" y="2213"/>
                  </a:lnTo>
                  <a:lnTo>
                    <a:pt x="2685" y="2510"/>
                  </a:lnTo>
                  <a:lnTo>
                    <a:pt x="2388" y="2807"/>
                  </a:lnTo>
                  <a:lnTo>
                    <a:pt x="2092" y="3130"/>
                  </a:lnTo>
                  <a:lnTo>
                    <a:pt x="1822" y="3454"/>
                  </a:lnTo>
                  <a:lnTo>
                    <a:pt x="1566" y="3805"/>
                  </a:lnTo>
                  <a:lnTo>
                    <a:pt x="1336" y="4169"/>
                  </a:lnTo>
                  <a:lnTo>
                    <a:pt x="1107" y="4547"/>
                  </a:lnTo>
                  <a:lnTo>
                    <a:pt x="905" y="4925"/>
                  </a:lnTo>
                  <a:lnTo>
                    <a:pt x="729" y="5329"/>
                  </a:lnTo>
                  <a:lnTo>
                    <a:pt x="554" y="5734"/>
                  </a:lnTo>
                  <a:lnTo>
                    <a:pt x="419" y="6166"/>
                  </a:lnTo>
                  <a:lnTo>
                    <a:pt x="297" y="6597"/>
                  </a:lnTo>
                  <a:lnTo>
                    <a:pt x="189" y="7043"/>
                  </a:lnTo>
                  <a:lnTo>
                    <a:pt x="109" y="7488"/>
                  </a:lnTo>
                  <a:lnTo>
                    <a:pt x="55" y="7960"/>
                  </a:lnTo>
                  <a:lnTo>
                    <a:pt x="14" y="8432"/>
                  </a:lnTo>
                  <a:lnTo>
                    <a:pt x="1" y="8918"/>
                  </a:lnTo>
                  <a:lnTo>
                    <a:pt x="14" y="9403"/>
                  </a:lnTo>
                  <a:lnTo>
                    <a:pt x="55" y="9876"/>
                  </a:lnTo>
                  <a:lnTo>
                    <a:pt x="109" y="10334"/>
                  </a:lnTo>
                  <a:lnTo>
                    <a:pt x="189" y="10793"/>
                  </a:lnTo>
                  <a:lnTo>
                    <a:pt x="297" y="11238"/>
                  </a:lnTo>
                  <a:lnTo>
                    <a:pt x="419" y="11683"/>
                  </a:lnTo>
                  <a:lnTo>
                    <a:pt x="554" y="12102"/>
                  </a:lnTo>
                  <a:lnTo>
                    <a:pt x="729" y="12520"/>
                  </a:lnTo>
                  <a:lnTo>
                    <a:pt x="905" y="12924"/>
                  </a:lnTo>
                  <a:lnTo>
                    <a:pt x="1107" y="13302"/>
                  </a:lnTo>
                  <a:lnTo>
                    <a:pt x="1323" y="13680"/>
                  </a:lnTo>
                  <a:lnTo>
                    <a:pt x="1566" y="14044"/>
                  </a:lnTo>
                  <a:lnTo>
                    <a:pt x="1822" y="14395"/>
                  </a:lnTo>
                  <a:lnTo>
                    <a:pt x="2092" y="14732"/>
                  </a:lnTo>
                  <a:lnTo>
                    <a:pt x="2375" y="15056"/>
                  </a:lnTo>
                  <a:lnTo>
                    <a:pt x="2685" y="15366"/>
                  </a:lnTo>
                  <a:lnTo>
                    <a:pt x="3009" y="15650"/>
                  </a:lnTo>
                  <a:lnTo>
                    <a:pt x="3333" y="15933"/>
                  </a:lnTo>
                  <a:lnTo>
                    <a:pt x="3684" y="16189"/>
                  </a:lnTo>
                  <a:lnTo>
                    <a:pt x="4048" y="16432"/>
                  </a:lnTo>
                  <a:lnTo>
                    <a:pt x="4412" y="16661"/>
                  </a:lnTo>
                  <a:lnTo>
                    <a:pt x="4803" y="16864"/>
                  </a:lnTo>
                  <a:lnTo>
                    <a:pt x="5195" y="17066"/>
                  </a:lnTo>
                  <a:lnTo>
                    <a:pt x="5599" y="17228"/>
                  </a:lnTo>
                  <a:lnTo>
                    <a:pt x="6017" y="17390"/>
                  </a:lnTo>
                  <a:lnTo>
                    <a:pt x="6449" y="17525"/>
                  </a:lnTo>
                  <a:lnTo>
                    <a:pt x="6894" y="17633"/>
                  </a:lnTo>
                  <a:lnTo>
                    <a:pt x="7340" y="17727"/>
                  </a:lnTo>
                  <a:lnTo>
                    <a:pt x="7785" y="17808"/>
                  </a:lnTo>
                  <a:lnTo>
                    <a:pt x="8243" y="17862"/>
                  </a:lnTo>
                  <a:lnTo>
                    <a:pt x="8716" y="17889"/>
                  </a:lnTo>
                  <a:lnTo>
                    <a:pt x="9201" y="17903"/>
                  </a:lnTo>
                  <a:lnTo>
                    <a:pt x="9673" y="17889"/>
                  </a:lnTo>
                  <a:lnTo>
                    <a:pt x="10146" y="17862"/>
                  </a:lnTo>
                  <a:lnTo>
                    <a:pt x="10604" y="17808"/>
                  </a:lnTo>
                  <a:lnTo>
                    <a:pt x="11063" y="17727"/>
                  </a:lnTo>
                  <a:lnTo>
                    <a:pt x="11508" y="17633"/>
                  </a:lnTo>
                  <a:lnTo>
                    <a:pt x="11940" y="17525"/>
                  </a:lnTo>
                  <a:lnTo>
                    <a:pt x="12372" y="17390"/>
                  </a:lnTo>
                  <a:lnTo>
                    <a:pt x="12790" y="17228"/>
                  </a:lnTo>
                  <a:lnTo>
                    <a:pt x="13194" y="17053"/>
                  </a:lnTo>
                  <a:lnTo>
                    <a:pt x="13599" y="16864"/>
                  </a:lnTo>
                  <a:lnTo>
                    <a:pt x="13977" y="16648"/>
                  </a:lnTo>
                  <a:lnTo>
                    <a:pt x="14355" y="16432"/>
                  </a:lnTo>
                  <a:lnTo>
                    <a:pt x="14719" y="16176"/>
                  </a:lnTo>
                  <a:lnTo>
                    <a:pt x="15070" y="15919"/>
                  </a:lnTo>
                  <a:lnTo>
                    <a:pt x="15407" y="15650"/>
                  </a:lnTo>
                  <a:lnTo>
                    <a:pt x="15717" y="15353"/>
                  </a:lnTo>
                  <a:lnTo>
                    <a:pt x="16027" y="15043"/>
                  </a:lnTo>
                  <a:lnTo>
                    <a:pt x="16324" y="14719"/>
                  </a:lnTo>
                  <a:lnTo>
                    <a:pt x="16594" y="14381"/>
                  </a:lnTo>
                  <a:lnTo>
                    <a:pt x="16850" y="14031"/>
                  </a:lnTo>
                  <a:lnTo>
                    <a:pt x="17093" y="13666"/>
                  </a:lnTo>
                  <a:lnTo>
                    <a:pt x="17309" y="13302"/>
                  </a:lnTo>
                  <a:lnTo>
                    <a:pt x="17511" y="12911"/>
                  </a:lnTo>
                  <a:lnTo>
                    <a:pt x="17700" y="12506"/>
                  </a:lnTo>
                  <a:lnTo>
                    <a:pt x="17862" y="12088"/>
                  </a:lnTo>
                  <a:lnTo>
                    <a:pt x="18011" y="11670"/>
                  </a:lnTo>
                  <a:lnTo>
                    <a:pt x="18132" y="11238"/>
                  </a:lnTo>
                  <a:lnTo>
                    <a:pt x="18240" y="10793"/>
                  </a:lnTo>
                  <a:lnTo>
                    <a:pt x="18321" y="10334"/>
                  </a:lnTo>
                  <a:lnTo>
                    <a:pt x="18375" y="9876"/>
                  </a:lnTo>
                  <a:lnTo>
                    <a:pt x="18415" y="9403"/>
                  </a:lnTo>
                  <a:lnTo>
                    <a:pt x="18415" y="8918"/>
                  </a:lnTo>
                  <a:lnTo>
                    <a:pt x="18415" y="8432"/>
                  </a:lnTo>
                  <a:lnTo>
                    <a:pt x="18375" y="7973"/>
                  </a:lnTo>
                  <a:lnTo>
                    <a:pt x="18321" y="7501"/>
                  </a:lnTo>
                  <a:lnTo>
                    <a:pt x="18240" y="7056"/>
                  </a:lnTo>
                  <a:lnTo>
                    <a:pt x="18132" y="6611"/>
                  </a:lnTo>
                  <a:lnTo>
                    <a:pt x="18011" y="6179"/>
                  </a:lnTo>
                  <a:lnTo>
                    <a:pt x="17862" y="5747"/>
                  </a:lnTo>
                  <a:lnTo>
                    <a:pt x="17700" y="5343"/>
                  </a:lnTo>
                  <a:lnTo>
                    <a:pt x="17511" y="4938"/>
                  </a:lnTo>
                  <a:lnTo>
                    <a:pt x="17309" y="4560"/>
                  </a:lnTo>
                  <a:lnTo>
                    <a:pt x="17093" y="4183"/>
                  </a:lnTo>
                  <a:lnTo>
                    <a:pt x="16850" y="3818"/>
                  </a:lnTo>
                  <a:lnTo>
                    <a:pt x="16594" y="3481"/>
                  </a:lnTo>
                  <a:lnTo>
                    <a:pt x="16324" y="3144"/>
                  </a:lnTo>
                  <a:lnTo>
                    <a:pt x="16027" y="2820"/>
                  </a:lnTo>
                  <a:lnTo>
                    <a:pt x="15717" y="2523"/>
                  </a:lnTo>
                  <a:lnTo>
                    <a:pt x="15407" y="2226"/>
                  </a:lnTo>
                  <a:lnTo>
                    <a:pt x="15070" y="1957"/>
                  </a:lnTo>
                  <a:lnTo>
                    <a:pt x="14719" y="1700"/>
                  </a:lnTo>
                  <a:lnTo>
                    <a:pt x="14355" y="1457"/>
                  </a:lnTo>
                  <a:lnTo>
                    <a:pt x="13977" y="1228"/>
                  </a:lnTo>
                  <a:lnTo>
                    <a:pt x="13599" y="1026"/>
                  </a:lnTo>
                  <a:lnTo>
                    <a:pt x="13194" y="837"/>
                  </a:lnTo>
                  <a:lnTo>
                    <a:pt x="12790" y="662"/>
                  </a:lnTo>
                  <a:lnTo>
                    <a:pt x="12372" y="513"/>
                  </a:lnTo>
                  <a:lnTo>
                    <a:pt x="11940" y="378"/>
                  </a:lnTo>
                  <a:lnTo>
                    <a:pt x="11508" y="257"/>
                  </a:lnTo>
                  <a:lnTo>
                    <a:pt x="11063" y="162"/>
                  </a:lnTo>
                  <a:lnTo>
                    <a:pt x="10604" y="95"/>
                  </a:lnTo>
                  <a:lnTo>
                    <a:pt x="10146" y="41"/>
                  </a:lnTo>
                  <a:lnTo>
                    <a:pt x="9673"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9" name="Google Shape;2239;p187"/>
            <p:cNvSpPr/>
            <p:nvPr/>
          </p:nvSpPr>
          <p:spPr>
            <a:xfrm>
              <a:off x="911653" y="564983"/>
              <a:ext cx="41206" cy="167849"/>
            </a:xfrm>
            <a:custGeom>
              <a:rect b="b" l="l" r="r" t="t"/>
              <a:pathLst>
                <a:path extrusionOk="0" h="23987" w="5721">
                  <a:moveTo>
                    <a:pt x="986" y="0"/>
                  </a:moveTo>
                  <a:lnTo>
                    <a:pt x="864" y="14"/>
                  </a:lnTo>
                  <a:lnTo>
                    <a:pt x="743" y="41"/>
                  </a:lnTo>
                  <a:lnTo>
                    <a:pt x="635" y="68"/>
                  </a:lnTo>
                  <a:lnTo>
                    <a:pt x="540" y="108"/>
                  </a:lnTo>
                  <a:lnTo>
                    <a:pt x="446" y="149"/>
                  </a:lnTo>
                  <a:lnTo>
                    <a:pt x="365" y="216"/>
                  </a:lnTo>
                  <a:lnTo>
                    <a:pt x="284" y="270"/>
                  </a:lnTo>
                  <a:lnTo>
                    <a:pt x="217" y="351"/>
                  </a:lnTo>
                  <a:lnTo>
                    <a:pt x="163" y="432"/>
                  </a:lnTo>
                  <a:lnTo>
                    <a:pt x="122" y="527"/>
                  </a:lnTo>
                  <a:lnTo>
                    <a:pt x="82" y="621"/>
                  </a:lnTo>
                  <a:lnTo>
                    <a:pt x="41" y="729"/>
                  </a:lnTo>
                  <a:lnTo>
                    <a:pt x="28" y="850"/>
                  </a:lnTo>
                  <a:lnTo>
                    <a:pt x="14" y="972"/>
                  </a:lnTo>
                  <a:lnTo>
                    <a:pt x="1" y="1107"/>
                  </a:lnTo>
                  <a:lnTo>
                    <a:pt x="1" y="19184"/>
                  </a:lnTo>
                  <a:lnTo>
                    <a:pt x="14" y="19575"/>
                  </a:lnTo>
                  <a:lnTo>
                    <a:pt x="41" y="19953"/>
                  </a:lnTo>
                  <a:lnTo>
                    <a:pt x="82" y="20304"/>
                  </a:lnTo>
                  <a:lnTo>
                    <a:pt x="136" y="20628"/>
                  </a:lnTo>
                  <a:lnTo>
                    <a:pt x="190" y="20938"/>
                  </a:lnTo>
                  <a:lnTo>
                    <a:pt x="271" y="21221"/>
                  </a:lnTo>
                  <a:lnTo>
                    <a:pt x="365" y="21491"/>
                  </a:lnTo>
                  <a:lnTo>
                    <a:pt x="460" y="21747"/>
                  </a:lnTo>
                  <a:lnTo>
                    <a:pt x="581" y="21990"/>
                  </a:lnTo>
                  <a:lnTo>
                    <a:pt x="702" y="22206"/>
                  </a:lnTo>
                  <a:lnTo>
                    <a:pt x="837" y="22408"/>
                  </a:lnTo>
                  <a:lnTo>
                    <a:pt x="972" y="22597"/>
                  </a:lnTo>
                  <a:lnTo>
                    <a:pt x="1121" y="22773"/>
                  </a:lnTo>
                  <a:lnTo>
                    <a:pt x="1282" y="22921"/>
                  </a:lnTo>
                  <a:lnTo>
                    <a:pt x="1444" y="23069"/>
                  </a:lnTo>
                  <a:lnTo>
                    <a:pt x="1606" y="23204"/>
                  </a:lnTo>
                  <a:lnTo>
                    <a:pt x="1782" y="23312"/>
                  </a:lnTo>
                  <a:lnTo>
                    <a:pt x="1957" y="23420"/>
                  </a:lnTo>
                  <a:lnTo>
                    <a:pt x="2146" y="23515"/>
                  </a:lnTo>
                  <a:lnTo>
                    <a:pt x="2335" y="23595"/>
                  </a:lnTo>
                  <a:lnTo>
                    <a:pt x="2524" y="23676"/>
                  </a:lnTo>
                  <a:lnTo>
                    <a:pt x="2712" y="23744"/>
                  </a:lnTo>
                  <a:lnTo>
                    <a:pt x="2901" y="23798"/>
                  </a:lnTo>
                  <a:lnTo>
                    <a:pt x="3090" y="23838"/>
                  </a:lnTo>
                  <a:lnTo>
                    <a:pt x="3481" y="23919"/>
                  </a:lnTo>
                  <a:lnTo>
                    <a:pt x="3859" y="23960"/>
                  </a:lnTo>
                  <a:lnTo>
                    <a:pt x="4223" y="23987"/>
                  </a:lnTo>
                  <a:lnTo>
                    <a:pt x="4723" y="23987"/>
                  </a:lnTo>
                  <a:lnTo>
                    <a:pt x="4857" y="23973"/>
                  </a:lnTo>
                  <a:lnTo>
                    <a:pt x="4992" y="23946"/>
                  </a:lnTo>
                  <a:lnTo>
                    <a:pt x="5114" y="23906"/>
                  </a:lnTo>
                  <a:lnTo>
                    <a:pt x="5208" y="23865"/>
                  </a:lnTo>
                  <a:lnTo>
                    <a:pt x="5303" y="23811"/>
                  </a:lnTo>
                  <a:lnTo>
                    <a:pt x="5397" y="23744"/>
                  </a:lnTo>
                  <a:lnTo>
                    <a:pt x="5465" y="23676"/>
                  </a:lnTo>
                  <a:lnTo>
                    <a:pt x="5532" y="23595"/>
                  </a:lnTo>
                  <a:lnTo>
                    <a:pt x="5586" y="23515"/>
                  </a:lnTo>
                  <a:lnTo>
                    <a:pt x="5626" y="23420"/>
                  </a:lnTo>
                  <a:lnTo>
                    <a:pt x="5667" y="23312"/>
                  </a:lnTo>
                  <a:lnTo>
                    <a:pt x="5694" y="23204"/>
                  </a:lnTo>
                  <a:lnTo>
                    <a:pt x="5707" y="23096"/>
                  </a:lnTo>
                  <a:lnTo>
                    <a:pt x="5721" y="22840"/>
                  </a:lnTo>
                  <a:lnTo>
                    <a:pt x="5721" y="22031"/>
                  </a:lnTo>
                  <a:lnTo>
                    <a:pt x="5721" y="21936"/>
                  </a:lnTo>
                  <a:lnTo>
                    <a:pt x="5721" y="21842"/>
                  </a:lnTo>
                  <a:lnTo>
                    <a:pt x="5707" y="21761"/>
                  </a:lnTo>
                  <a:lnTo>
                    <a:pt x="5680" y="21666"/>
                  </a:lnTo>
                  <a:lnTo>
                    <a:pt x="5640" y="21585"/>
                  </a:lnTo>
                  <a:lnTo>
                    <a:pt x="5599" y="21504"/>
                  </a:lnTo>
                  <a:lnTo>
                    <a:pt x="5545" y="21424"/>
                  </a:lnTo>
                  <a:lnTo>
                    <a:pt x="5492" y="21356"/>
                  </a:lnTo>
                  <a:lnTo>
                    <a:pt x="5424" y="21289"/>
                  </a:lnTo>
                  <a:lnTo>
                    <a:pt x="5357" y="21235"/>
                  </a:lnTo>
                  <a:lnTo>
                    <a:pt x="5276" y="21181"/>
                  </a:lnTo>
                  <a:lnTo>
                    <a:pt x="5195" y="21140"/>
                  </a:lnTo>
                  <a:lnTo>
                    <a:pt x="5114" y="21100"/>
                  </a:lnTo>
                  <a:lnTo>
                    <a:pt x="5019" y="21073"/>
                  </a:lnTo>
                  <a:lnTo>
                    <a:pt x="4938" y="21059"/>
                  </a:lnTo>
                  <a:lnTo>
                    <a:pt x="4844" y="21046"/>
                  </a:lnTo>
                  <a:lnTo>
                    <a:pt x="4574" y="21019"/>
                  </a:lnTo>
                  <a:lnTo>
                    <a:pt x="4439" y="20978"/>
                  </a:lnTo>
                  <a:lnTo>
                    <a:pt x="4304" y="20938"/>
                  </a:lnTo>
                  <a:lnTo>
                    <a:pt x="4169" y="20884"/>
                  </a:lnTo>
                  <a:lnTo>
                    <a:pt x="4035" y="20816"/>
                  </a:lnTo>
                  <a:lnTo>
                    <a:pt x="3913" y="20722"/>
                  </a:lnTo>
                  <a:lnTo>
                    <a:pt x="3792" y="20614"/>
                  </a:lnTo>
                  <a:lnTo>
                    <a:pt x="3684" y="20493"/>
                  </a:lnTo>
                  <a:lnTo>
                    <a:pt x="3589" y="20331"/>
                  </a:lnTo>
                  <a:lnTo>
                    <a:pt x="3508" y="20155"/>
                  </a:lnTo>
                  <a:lnTo>
                    <a:pt x="3427" y="19940"/>
                  </a:lnTo>
                  <a:lnTo>
                    <a:pt x="3373" y="19710"/>
                  </a:lnTo>
                  <a:lnTo>
                    <a:pt x="3320" y="19440"/>
                  </a:lnTo>
                  <a:lnTo>
                    <a:pt x="3293" y="19130"/>
                  </a:lnTo>
                  <a:lnTo>
                    <a:pt x="3293" y="18779"/>
                  </a:lnTo>
                  <a:lnTo>
                    <a:pt x="3293" y="1107"/>
                  </a:lnTo>
                  <a:lnTo>
                    <a:pt x="3279" y="972"/>
                  </a:lnTo>
                  <a:lnTo>
                    <a:pt x="3266" y="850"/>
                  </a:lnTo>
                  <a:lnTo>
                    <a:pt x="3239" y="729"/>
                  </a:lnTo>
                  <a:lnTo>
                    <a:pt x="3212" y="621"/>
                  </a:lnTo>
                  <a:lnTo>
                    <a:pt x="3171" y="527"/>
                  </a:lnTo>
                  <a:lnTo>
                    <a:pt x="3117" y="432"/>
                  </a:lnTo>
                  <a:lnTo>
                    <a:pt x="3063" y="351"/>
                  </a:lnTo>
                  <a:lnTo>
                    <a:pt x="2996" y="270"/>
                  </a:lnTo>
                  <a:lnTo>
                    <a:pt x="2915" y="216"/>
                  </a:lnTo>
                  <a:lnTo>
                    <a:pt x="2834" y="149"/>
                  </a:lnTo>
                  <a:lnTo>
                    <a:pt x="2739" y="108"/>
                  </a:lnTo>
                  <a:lnTo>
                    <a:pt x="2645" y="68"/>
                  </a:lnTo>
                  <a:lnTo>
                    <a:pt x="2537" y="41"/>
                  </a:lnTo>
                  <a:lnTo>
                    <a:pt x="2429" y="14"/>
                  </a:lnTo>
                  <a:lnTo>
                    <a:pt x="2308"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0" name="Google Shape;2240;p187"/>
            <p:cNvSpPr/>
            <p:nvPr/>
          </p:nvSpPr>
          <p:spPr>
            <a:xfrm>
              <a:off x="974034" y="612279"/>
              <a:ext cx="23624" cy="119608"/>
            </a:xfrm>
            <a:custGeom>
              <a:rect b="b" l="l" r="r" t="t"/>
              <a:pathLst>
                <a:path extrusionOk="0" h="17093" w="3280">
                  <a:moveTo>
                    <a:pt x="986" y="0"/>
                  </a:moveTo>
                  <a:lnTo>
                    <a:pt x="864" y="14"/>
                  </a:lnTo>
                  <a:lnTo>
                    <a:pt x="756" y="41"/>
                  </a:lnTo>
                  <a:lnTo>
                    <a:pt x="648" y="68"/>
                  </a:lnTo>
                  <a:lnTo>
                    <a:pt x="554" y="108"/>
                  </a:lnTo>
                  <a:lnTo>
                    <a:pt x="460" y="149"/>
                  </a:lnTo>
                  <a:lnTo>
                    <a:pt x="379" y="216"/>
                  </a:lnTo>
                  <a:lnTo>
                    <a:pt x="298" y="270"/>
                  </a:lnTo>
                  <a:lnTo>
                    <a:pt x="230" y="351"/>
                  </a:lnTo>
                  <a:lnTo>
                    <a:pt x="176" y="432"/>
                  </a:lnTo>
                  <a:lnTo>
                    <a:pt x="122" y="526"/>
                  </a:lnTo>
                  <a:lnTo>
                    <a:pt x="82" y="621"/>
                  </a:lnTo>
                  <a:lnTo>
                    <a:pt x="55" y="729"/>
                  </a:lnTo>
                  <a:lnTo>
                    <a:pt x="28" y="850"/>
                  </a:lnTo>
                  <a:lnTo>
                    <a:pt x="14" y="972"/>
                  </a:lnTo>
                  <a:lnTo>
                    <a:pt x="1" y="1106"/>
                  </a:lnTo>
                  <a:lnTo>
                    <a:pt x="14" y="15987"/>
                  </a:lnTo>
                  <a:lnTo>
                    <a:pt x="14" y="16121"/>
                  </a:lnTo>
                  <a:lnTo>
                    <a:pt x="28" y="16243"/>
                  </a:lnTo>
                  <a:lnTo>
                    <a:pt x="55" y="16364"/>
                  </a:lnTo>
                  <a:lnTo>
                    <a:pt x="95" y="16472"/>
                  </a:lnTo>
                  <a:lnTo>
                    <a:pt x="136" y="16567"/>
                  </a:lnTo>
                  <a:lnTo>
                    <a:pt x="176" y="16661"/>
                  </a:lnTo>
                  <a:lnTo>
                    <a:pt x="244" y="16742"/>
                  </a:lnTo>
                  <a:lnTo>
                    <a:pt x="311" y="16823"/>
                  </a:lnTo>
                  <a:lnTo>
                    <a:pt x="379" y="16890"/>
                  </a:lnTo>
                  <a:lnTo>
                    <a:pt x="460" y="16944"/>
                  </a:lnTo>
                  <a:lnTo>
                    <a:pt x="554" y="16985"/>
                  </a:lnTo>
                  <a:lnTo>
                    <a:pt x="662" y="17025"/>
                  </a:lnTo>
                  <a:lnTo>
                    <a:pt x="770" y="17066"/>
                  </a:lnTo>
                  <a:lnTo>
                    <a:pt x="878" y="17079"/>
                  </a:lnTo>
                  <a:lnTo>
                    <a:pt x="999" y="17093"/>
                  </a:lnTo>
                  <a:lnTo>
                    <a:pt x="2308" y="17093"/>
                  </a:lnTo>
                  <a:lnTo>
                    <a:pt x="2429" y="17079"/>
                  </a:lnTo>
                  <a:lnTo>
                    <a:pt x="2551" y="17066"/>
                  </a:lnTo>
                  <a:lnTo>
                    <a:pt x="2658" y="17025"/>
                  </a:lnTo>
                  <a:lnTo>
                    <a:pt x="2753" y="16985"/>
                  </a:lnTo>
                  <a:lnTo>
                    <a:pt x="2847" y="16944"/>
                  </a:lnTo>
                  <a:lnTo>
                    <a:pt x="2928" y="16890"/>
                  </a:lnTo>
                  <a:lnTo>
                    <a:pt x="3009" y="16823"/>
                  </a:lnTo>
                  <a:lnTo>
                    <a:pt x="3077" y="16742"/>
                  </a:lnTo>
                  <a:lnTo>
                    <a:pt x="3131" y="16661"/>
                  </a:lnTo>
                  <a:lnTo>
                    <a:pt x="3171" y="16567"/>
                  </a:lnTo>
                  <a:lnTo>
                    <a:pt x="3212" y="16472"/>
                  </a:lnTo>
                  <a:lnTo>
                    <a:pt x="3239" y="16364"/>
                  </a:lnTo>
                  <a:lnTo>
                    <a:pt x="3266" y="16243"/>
                  </a:lnTo>
                  <a:lnTo>
                    <a:pt x="3279" y="16121"/>
                  </a:lnTo>
                  <a:lnTo>
                    <a:pt x="3279" y="15987"/>
                  </a:lnTo>
                  <a:lnTo>
                    <a:pt x="3279" y="1106"/>
                  </a:lnTo>
                  <a:lnTo>
                    <a:pt x="3279" y="972"/>
                  </a:lnTo>
                  <a:lnTo>
                    <a:pt x="3266" y="850"/>
                  </a:lnTo>
                  <a:lnTo>
                    <a:pt x="3239" y="729"/>
                  </a:lnTo>
                  <a:lnTo>
                    <a:pt x="3212" y="621"/>
                  </a:lnTo>
                  <a:lnTo>
                    <a:pt x="3171" y="526"/>
                  </a:lnTo>
                  <a:lnTo>
                    <a:pt x="3131" y="432"/>
                  </a:lnTo>
                  <a:lnTo>
                    <a:pt x="3077" y="351"/>
                  </a:lnTo>
                  <a:lnTo>
                    <a:pt x="3009" y="270"/>
                  </a:lnTo>
                  <a:lnTo>
                    <a:pt x="2928" y="216"/>
                  </a:lnTo>
                  <a:lnTo>
                    <a:pt x="2847" y="149"/>
                  </a:lnTo>
                  <a:lnTo>
                    <a:pt x="2753" y="108"/>
                  </a:lnTo>
                  <a:lnTo>
                    <a:pt x="2658" y="68"/>
                  </a:lnTo>
                  <a:lnTo>
                    <a:pt x="2551" y="41"/>
                  </a:lnTo>
                  <a:lnTo>
                    <a:pt x="2429" y="14"/>
                  </a:lnTo>
                  <a:lnTo>
                    <a:pt x="2308"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1" name="Google Shape;2241;p187"/>
            <p:cNvSpPr/>
            <p:nvPr/>
          </p:nvSpPr>
          <p:spPr>
            <a:xfrm>
              <a:off x="1018149" y="609445"/>
              <a:ext cx="132735" cy="125276"/>
            </a:xfrm>
            <a:custGeom>
              <a:rect b="b" l="l" r="r" t="t"/>
              <a:pathLst>
                <a:path extrusionOk="0" h="17903" w="18429">
                  <a:moveTo>
                    <a:pt x="9201" y="2834"/>
                  </a:moveTo>
                  <a:lnTo>
                    <a:pt x="9498" y="2847"/>
                  </a:lnTo>
                  <a:lnTo>
                    <a:pt x="9795" y="2860"/>
                  </a:lnTo>
                  <a:lnTo>
                    <a:pt x="10092" y="2901"/>
                  </a:lnTo>
                  <a:lnTo>
                    <a:pt x="10388" y="2955"/>
                  </a:lnTo>
                  <a:lnTo>
                    <a:pt x="10672" y="3009"/>
                  </a:lnTo>
                  <a:lnTo>
                    <a:pt x="10941" y="3090"/>
                  </a:lnTo>
                  <a:lnTo>
                    <a:pt x="11225" y="3184"/>
                  </a:lnTo>
                  <a:lnTo>
                    <a:pt x="11481" y="3279"/>
                  </a:lnTo>
                  <a:lnTo>
                    <a:pt x="11751" y="3400"/>
                  </a:lnTo>
                  <a:lnTo>
                    <a:pt x="11994" y="3522"/>
                  </a:lnTo>
                  <a:lnTo>
                    <a:pt x="12250" y="3670"/>
                  </a:lnTo>
                  <a:lnTo>
                    <a:pt x="12479" y="3818"/>
                  </a:lnTo>
                  <a:lnTo>
                    <a:pt x="12709" y="3980"/>
                  </a:lnTo>
                  <a:lnTo>
                    <a:pt x="12938" y="4156"/>
                  </a:lnTo>
                  <a:lnTo>
                    <a:pt x="13154" y="4344"/>
                  </a:lnTo>
                  <a:lnTo>
                    <a:pt x="13356" y="4533"/>
                  </a:lnTo>
                  <a:lnTo>
                    <a:pt x="13545" y="4736"/>
                  </a:lnTo>
                  <a:lnTo>
                    <a:pt x="13734" y="4952"/>
                  </a:lnTo>
                  <a:lnTo>
                    <a:pt x="13909" y="5181"/>
                  </a:lnTo>
                  <a:lnTo>
                    <a:pt x="14071" y="5424"/>
                  </a:lnTo>
                  <a:lnTo>
                    <a:pt x="14220" y="5667"/>
                  </a:lnTo>
                  <a:lnTo>
                    <a:pt x="14368" y="5923"/>
                  </a:lnTo>
                  <a:lnTo>
                    <a:pt x="14503" y="6179"/>
                  </a:lnTo>
                  <a:lnTo>
                    <a:pt x="14611" y="6462"/>
                  </a:lnTo>
                  <a:lnTo>
                    <a:pt x="14719" y="6732"/>
                  </a:lnTo>
                  <a:lnTo>
                    <a:pt x="14813" y="7029"/>
                  </a:lnTo>
                  <a:lnTo>
                    <a:pt x="14894" y="7326"/>
                  </a:lnTo>
                  <a:lnTo>
                    <a:pt x="14962" y="7623"/>
                  </a:lnTo>
                  <a:lnTo>
                    <a:pt x="15016" y="7946"/>
                  </a:lnTo>
                  <a:lnTo>
                    <a:pt x="15043" y="8257"/>
                  </a:lnTo>
                  <a:lnTo>
                    <a:pt x="15070" y="8581"/>
                  </a:lnTo>
                  <a:lnTo>
                    <a:pt x="15083" y="8918"/>
                  </a:lnTo>
                  <a:lnTo>
                    <a:pt x="15070" y="9255"/>
                  </a:lnTo>
                  <a:lnTo>
                    <a:pt x="15043" y="9579"/>
                  </a:lnTo>
                  <a:lnTo>
                    <a:pt x="15016" y="9903"/>
                  </a:lnTo>
                  <a:lnTo>
                    <a:pt x="14962" y="10213"/>
                  </a:lnTo>
                  <a:lnTo>
                    <a:pt x="14894" y="10523"/>
                  </a:lnTo>
                  <a:lnTo>
                    <a:pt x="14813" y="10820"/>
                  </a:lnTo>
                  <a:lnTo>
                    <a:pt x="14719" y="11103"/>
                  </a:lnTo>
                  <a:lnTo>
                    <a:pt x="14611" y="11387"/>
                  </a:lnTo>
                  <a:lnTo>
                    <a:pt x="14503" y="11670"/>
                  </a:lnTo>
                  <a:lnTo>
                    <a:pt x="14368" y="11940"/>
                  </a:lnTo>
                  <a:lnTo>
                    <a:pt x="14220" y="12196"/>
                  </a:lnTo>
                  <a:lnTo>
                    <a:pt x="14071" y="12439"/>
                  </a:lnTo>
                  <a:lnTo>
                    <a:pt x="13909" y="12682"/>
                  </a:lnTo>
                  <a:lnTo>
                    <a:pt x="13734" y="12911"/>
                  </a:lnTo>
                  <a:lnTo>
                    <a:pt x="13545" y="13127"/>
                  </a:lnTo>
                  <a:lnTo>
                    <a:pt x="13356" y="13343"/>
                  </a:lnTo>
                  <a:lnTo>
                    <a:pt x="13154" y="13532"/>
                  </a:lnTo>
                  <a:lnTo>
                    <a:pt x="12938" y="13720"/>
                  </a:lnTo>
                  <a:lnTo>
                    <a:pt x="12709" y="13896"/>
                  </a:lnTo>
                  <a:lnTo>
                    <a:pt x="12479" y="14071"/>
                  </a:lnTo>
                  <a:lnTo>
                    <a:pt x="12250" y="14220"/>
                  </a:lnTo>
                  <a:lnTo>
                    <a:pt x="11994" y="14368"/>
                  </a:lnTo>
                  <a:lnTo>
                    <a:pt x="11751" y="14489"/>
                  </a:lnTo>
                  <a:lnTo>
                    <a:pt x="11481" y="14611"/>
                  </a:lnTo>
                  <a:lnTo>
                    <a:pt x="11225" y="14719"/>
                  </a:lnTo>
                  <a:lnTo>
                    <a:pt x="10941" y="14813"/>
                  </a:lnTo>
                  <a:lnTo>
                    <a:pt x="10672" y="14881"/>
                  </a:lnTo>
                  <a:lnTo>
                    <a:pt x="10388" y="14948"/>
                  </a:lnTo>
                  <a:lnTo>
                    <a:pt x="10092" y="15002"/>
                  </a:lnTo>
                  <a:lnTo>
                    <a:pt x="9795" y="15043"/>
                  </a:lnTo>
                  <a:lnTo>
                    <a:pt x="9498" y="15056"/>
                  </a:lnTo>
                  <a:lnTo>
                    <a:pt x="9201" y="15070"/>
                  </a:lnTo>
                  <a:lnTo>
                    <a:pt x="8904" y="15056"/>
                  </a:lnTo>
                  <a:lnTo>
                    <a:pt x="8608" y="15043"/>
                  </a:lnTo>
                  <a:lnTo>
                    <a:pt x="8311" y="15002"/>
                  </a:lnTo>
                  <a:lnTo>
                    <a:pt x="8027" y="14948"/>
                  </a:lnTo>
                  <a:lnTo>
                    <a:pt x="7744" y="14881"/>
                  </a:lnTo>
                  <a:lnTo>
                    <a:pt x="7461" y="14800"/>
                  </a:lnTo>
                  <a:lnTo>
                    <a:pt x="7191" y="14719"/>
                  </a:lnTo>
                  <a:lnTo>
                    <a:pt x="6921" y="14611"/>
                  </a:lnTo>
                  <a:lnTo>
                    <a:pt x="6665" y="14489"/>
                  </a:lnTo>
                  <a:lnTo>
                    <a:pt x="6409" y="14355"/>
                  </a:lnTo>
                  <a:lnTo>
                    <a:pt x="6166" y="14206"/>
                  </a:lnTo>
                  <a:lnTo>
                    <a:pt x="5923" y="14058"/>
                  </a:lnTo>
                  <a:lnTo>
                    <a:pt x="5694" y="13896"/>
                  </a:lnTo>
                  <a:lnTo>
                    <a:pt x="5478" y="13707"/>
                  </a:lnTo>
                  <a:lnTo>
                    <a:pt x="5262" y="13518"/>
                  </a:lnTo>
                  <a:lnTo>
                    <a:pt x="5060" y="13316"/>
                  </a:lnTo>
                  <a:lnTo>
                    <a:pt x="4857" y="13113"/>
                  </a:lnTo>
                  <a:lnTo>
                    <a:pt x="4668" y="12898"/>
                  </a:lnTo>
                  <a:lnTo>
                    <a:pt x="4493" y="12655"/>
                  </a:lnTo>
                  <a:lnTo>
                    <a:pt x="4331" y="12425"/>
                  </a:lnTo>
                  <a:lnTo>
                    <a:pt x="4183" y="12169"/>
                  </a:lnTo>
                  <a:lnTo>
                    <a:pt x="4034" y="11913"/>
                  </a:lnTo>
                  <a:lnTo>
                    <a:pt x="3899" y="11643"/>
                  </a:lnTo>
                  <a:lnTo>
                    <a:pt x="3778" y="11373"/>
                  </a:lnTo>
                  <a:lnTo>
                    <a:pt x="3684" y="11090"/>
                  </a:lnTo>
                  <a:lnTo>
                    <a:pt x="3589" y="10806"/>
                  </a:lnTo>
                  <a:lnTo>
                    <a:pt x="3508" y="10510"/>
                  </a:lnTo>
                  <a:lnTo>
                    <a:pt x="3441" y="10199"/>
                  </a:lnTo>
                  <a:lnTo>
                    <a:pt x="3387" y="9889"/>
                  </a:lnTo>
                  <a:lnTo>
                    <a:pt x="3346" y="9565"/>
                  </a:lnTo>
                  <a:lnTo>
                    <a:pt x="3319" y="9242"/>
                  </a:lnTo>
                  <a:lnTo>
                    <a:pt x="3319" y="8918"/>
                  </a:lnTo>
                  <a:lnTo>
                    <a:pt x="3319" y="8581"/>
                  </a:lnTo>
                  <a:lnTo>
                    <a:pt x="3346" y="8270"/>
                  </a:lnTo>
                  <a:lnTo>
                    <a:pt x="3387" y="7946"/>
                  </a:lnTo>
                  <a:lnTo>
                    <a:pt x="3441" y="7636"/>
                  </a:lnTo>
                  <a:lnTo>
                    <a:pt x="3508" y="7339"/>
                  </a:lnTo>
                  <a:lnTo>
                    <a:pt x="3576" y="7043"/>
                  </a:lnTo>
                  <a:lnTo>
                    <a:pt x="3670" y="6746"/>
                  </a:lnTo>
                  <a:lnTo>
                    <a:pt x="3778" y="6476"/>
                  </a:lnTo>
                  <a:lnTo>
                    <a:pt x="3899" y="6193"/>
                  </a:lnTo>
                  <a:lnTo>
                    <a:pt x="4021" y="5936"/>
                  </a:lnTo>
                  <a:lnTo>
                    <a:pt x="4169" y="5680"/>
                  </a:lnTo>
                  <a:lnTo>
                    <a:pt x="4318" y="5437"/>
                  </a:lnTo>
                  <a:lnTo>
                    <a:pt x="4479" y="5194"/>
                  </a:lnTo>
                  <a:lnTo>
                    <a:pt x="4655" y="4965"/>
                  </a:lnTo>
                  <a:lnTo>
                    <a:pt x="4844" y="4749"/>
                  </a:lnTo>
                  <a:lnTo>
                    <a:pt x="5046" y="4547"/>
                  </a:lnTo>
                  <a:lnTo>
                    <a:pt x="5248" y="4344"/>
                  </a:lnTo>
                  <a:lnTo>
                    <a:pt x="5464" y="4169"/>
                  </a:lnTo>
                  <a:lnTo>
                    <a:pt x="5680" y="3994"/>
                  </a:lnTo>
                  <a:lnTo>
                    <a:pt x="5909" y="3818"/>
                  </a:lnTo>
                  <a:lnTo>
                    <a:pt x="6152" y="3670"/>
                  </a:lnTo>
                  <a:lnTo>
                    <a:pt x="6395" y="3535"/>
                  </a:lnTo>
                  <a:lnTo>
                    <a:pt x="6651" y="3400"/>
                  </a:lnTo>
                  <a:lnTo>
                    <a:pt x="6908" y="3292"/>
                  </a:lnTo>
                  <a:lnTo>
                    <a:pt x="7178" y="3184"/>
                  </a:lnTo>
                  <a:lnTo>
                    <a:pt x="7447" y="3090"/>
                  </a:lnTo>
                  <a:lnTo>
                    <a:pt x="7731" y="3022"/>
                  </a:lnTo>
                  <a:lnTo>
                    <a:pt x="8014" y="2955"/>
                  </a:lnTo>
                  <a:lnTo>
                    <a:pt x="8297" y="2901"/>
                  </a:lnTo>
                  <a:lnTo>
                    <a:pt x="8594" y="2860"/>
                  </a:lnTo>
                  <a:lnTo>
                    <a:pt x="8891" y="2847"/>
                  </a:lnTo>
                  <a:lnTo>
                    <a:pt x="9201" y="2834"/>
                  </a:lnTo>
                  <a:close/>
                  <a:moveTo>
                    <a:pt x="8716" y="0"/>
                  </a:moveTo>
                  <a:lnTo>
                    <a:pt x="8257" y="41"/>
                  </a:lnTo>
                  <a:lnTo>
                    <a:pt x="7785" y="95"/>
                  </a:lnTo>
                  <a:lnTo>
                    <a:pt x="7339" y="162"/>
                  </a:lnTo>
                  <a:lnTo>
                    <a:pt x="6894" y="257"/>
                  </a:lnTo>
                  <a:lnTo>
                    <a:pt x="6449" y="378"/>
                  </a:lnTo>
                  <a:lnTo>
                    <a:pt x="6017" y="500"/>
                  </a:lnTo>
                  <a:lnTo>
                    <a:pt x="5613" y="662"/>
                  </a:lnTo>
                  <a:lnTo>
                    <a:pt x="5194" y="823"/>
                  </a:lnTo>
                  <a:lnTo>
                    <a:pt x="4803" y="1012"/>
                  </a:lnTo>
                  <a:lnTo>
                    <a:pt x="4412" y="1228"/>
                  </a:lnTo>
                  <a:lnTo>
                    <a:pt x="4048" y="1444"/>
                  </a:lnTo>
                  <a:lnTo>
                    <a:pt x="3684" y="1687"/>
                  </a:lnTo>
                  <a:lnTo>
                    <a:pt x="3333" y="1943"/>
                  </a:lnTo>
                  <a:lnTo>
                    <a:pt x="3009" y="2213"/>
                  </a:lnTo>
                  <a:lnTo>
                    <a:pt x="2685" y="2510"/>
                  </a:lnTo>
                  <a:lnTo>
                    <a:pt x="2388" y="2807"/>
                  </a:lnTo>
                  <a:lnTo>
                    <a:pt x="2092" y="3130"/>
                  </a:lnTo>
                  <a:lnTo>
                    <a:pt x="1822" y="3454"/>
                  </a:lnTo>
                  <a:lnTo>
                    <a:pt x="1565" y="3805"/>
                  </a:lnTo>
                  <a:lnTo>
                    <a:pt x="1323" y="4169"/>
                  </a:lnTo>
                  <a:lnTo>
                    <a:pt x="1107" y="4547"/>
                  </a:lnTo>
                  <a:lnTo>
                    <a:pt x="904" y="4925"/>
                  </a:lnTo>
                  <a:lnTo>
                    <a:pt x="729" y="5329"/>
                  </a:lnTo>
                  <a:lnTo>
                    <a:pt x="554" y="5734"/>
                  </a:lnTo>
                  <a:lnTo>
                    <a:pt x="419" y="6166"/>
                  </a:lnTo>
                  <a:lnTo>
                    <a:pt x="297" y="6597"/>
                  </a:lnTo>
                  <a:lnTo>
                    <a:pt x="189" y="7043"/>
                  </a:lnTo>
                  <a:lnTo>
                    <a:pt x="108" y="7488"/>
                  </a:lnTo>
                  <a:lnTo>
                    <a:pt x="55" y="7960"/>
                  </a:lnTo>
                  <a:lnTo>
                    <a:pt x="14" y="8432"/>
                  </a:lnTo>
                  <a:lnTo>
                    <a:pt x="1" y="8918"/>
                  </a:lnTo>
                  <a:lnTo>
                    <a:pt x="14" y="9403"/>
                  </a:lnTo>
                  <a:lnTo>
                    <a:pt x="55" y="9876"/>
                  </a:lnTo>
                  <a:lnTo>
                    <a:pt x="108" y="10334"/>
                  </a:lnTo>
                  <a:lnTo>
                    <a:pt x="189" y="10793"/>
                  </a:lnTo>
                  <a:lnTo>
                    <a:pt x="297" y="11238"/>
                  </a:lnTo>
                  <a:lnTo>
                    <a:pt x="419" y="11683"/>
                  </a:lnTo>
                  <a:lnTo>
                    <a:pt x="554" y="12102"/>
                  </a:lnTo>
                  <a:lnTo>
                    <a:pt x="729" y="12520"/>
                  </a:lnTo>
                  <a:lnTo>
                    <a:pt x="904" y="12924"/>
                  </a:lnTo>
                  <a:lnTo>
                    <a:pt x="1107" y="13302"/>
                  </a:lnTo>
                  <a:lnTo>
                    <a:pt x="1323" y="13680"/>
                  </a:lnTo>
                  <a:lnTo>
                    <a:pt x="1565" y="14044"/>
                  </a:lnTo>
                  <a:lnTo>
                    <a:pt x="1822" y="14395"/>
                  </a:lnTo>
                  <a:lnTo>
                    <a:pt x="2092" y="14732"/>
                  </a:lnTo>
                  <a:lnTo>
                    <a:pt x="2388" y="15056"/>
                  </a:lnTo>
                  <a:lnTo>
                    <a:pt x="2685" y="15366"/>
                  </a:lnTo>
                  <a:lnTo>
                    <a:pt x="3009" y="15650"/>
                  </a:lnTo>
                  <a:lnTo>
                    <a:pt x="3333" y="15933"/>
                  </a:lnTo>
                  <a:lnTo>
                    <a:pt x="3684" y="16189"/>
                  </a:lnTo>
                  <a:lnTo>
                    <a:pt x="4048" y="16432"/>
                  </a:lnTo>
                  <a:lnTo>
                    <a:pt x="4412" y="16661"/>
                  </a:lnTo>
                  <a:lnTo>
                    <a:pt x="4803" y="16864"/>
                  </a:lnTo>
                  <a:lnTo>
                    <a:pt x="5194" y="17066"/>
                  </a:lnTo>
                  <a:lnTo>
                    <a:pt x="5613" y="17228"/>
                  </a:lnTo>
                  <a:lnTo>
                    <a:pt x="6031" y="17390"/>
                  </a:lnTo>
                  <a:lnTo>
                    <a:pt x="6449" y="17525"/>
                  </a:lnTo>
                  <a:lnTo>
                    <a:pt x="6894" y="17633"/>
                  </a:lnTo>
                  <a:lnTo>
                    <a:pt x="7339" y="17727"/>
                  </a:lnTo>
                  <a:lnTo>
                    <a:pt x="7785" y="17808"/>
                  </a:lnTo>
                  <a:lnTo>
                    <a:pt x="8257" y="17862"/>
                  </a:lnTo>
                  <a:lnTo>
                    <a:pt x="8716" y="17889"/>
                  </a:lnTo>
                  <a:lnTo>
                    <a:pt x="9201" y="17903"/>
                  </a:lnTo>
                  <a:lnTo>
                    <a:pt x="9673" y="17889"/>
                  </a:lnTo>
                  <a:lnTo>
                    <a:pt x="10146" y="17862"/>
                  </a:lnTo>
                  <a:lnTo>
                    <a:pt x="10604" y="17808"/>
                  </a:lnTo>
                  <a:lnTo>
                    <a:pt x="11063" y="17727"/>
                  </a:lnTo>
                  <a:lnTo>
                    <a:pt x="11508" y="17633"/>
                  </a:lnTo>
                  <a:lnTo>
                    <a:pt x="11940" y="17525"/>
                  </a:lnTo>
                  <a:lnTo>
                    <a:pt x="12371" y="17390"/>
                  </a:lnTo>
                  <a:lnTo>
                    <a:pt x="12790" y="17228"/>
                  </a:lnTo>
                  <a:lnTo>
                    <a:pt x="13208" y="17053"/>
                  </a:lnTo>
                  <a:lnTo>
                    <a:pt x="13599" y="16864"/>
                  </a:lnTo>
                  <a:lnTo>
                    <a:pt x="13990" y="16648"/>
                  </a:lnTo>
                  <a:lnTo>
                    <a:pt x="14355" y="16432"/>
                  </a:lnTo>
                  <a:lnTo>
                    <a:pt x="14719" y="16176"/>
                  </a:lnTo>
                  <a:lnTo>
                    <a:pt x="15070" y="15919"/>
                  </a:lnTo>
                  <a:lnTo>
                    <a:pt x="15407" y="15650"/>
                  </a:lnTo>
                  <a:lnTo>
                    <a:pt x="15731" y="15353"/>
                  </a:lnTo>
                  <a:lnTo>
                    <a:pt x="16027" y="15043"/>
                  </a:lnTo>
                  <a:lnTo>
                    <a:pt x="16324" y="14719"/>
                  </a:lnTo>
                  <a:lnTo>
                    <a:pt x="16594" y="14381"/>
                  </a:lnTo>
                  <a:lnTo>
                    <a:pt x="16850" y="14031"/>
                  </a:lnTo>
                  <a:lnTo>
                    <a:pt x="17093" y="13666"/>
                  </a:lnTo>
                  <a:lnTo>
                    <a:pt x="17309" y="13289"/>
                  </a:lnTo>
                  <a:lnTo>
                    <a:pt x="17511" y="12911"/>
                  </a:lnTo>
                  <a:lnTo>
                    <a:pt x="17700" y="12506"/>
                  </a:lnTo>
                  <a:lnTo>
                    <a:pt x="17862" y="12088"/>
                  </a:lnTo>
                  <a:lnTo>
                    <a:pt x="18011" y="11670"/>
                  </a:lnTo>
                  <a:lnTo>
                    <a:pt x="18132" y="11238"/>
                  </a:lnTo>
                  <a:lnTo>
                    <a:pt x="18240" y="10793"/>
                  </a:lnTo>
                  <a:lnTo>
                    <a:pt x="18321" y="10334"/>
                  </a:lnTo>
                  <a:lnTo>
                    <a:pt x="18375" y="9876"/>
                  </a:lnTo>
                  <a:lnTo>
                    <a:pt x="18415" y="9403"/>
                  </a:lnTo>
                  <a:lnTo>
                    <a:pt x="18429" y="8918"/>
                  </a:lnTo>
                  <a:lnTo>
                    <a:pt x="18415" y="8432"/>
                  </a:lnTo>
                  <a:lnTo>
                    <a:pt x="18375" y="7973"/>
                  </a:lnTo>
                  <a:lnTo>
                    <a:pt x="18321" y="7501"/>
                  </a:lnTo>
                  <a:lnTo>
                    <a:pt x="18240" y="7056"/>
                  </a:lnTo>
                  <a:lnTo>
                    <a:pt x="18132" y="6611"/>
                  </a:lnTo>
                  <a:lnTo>
                    <a:pt x="18011" y="6179"/>
                  </a:lnTo>
                  <a:lnTo>
                    <a:pt x="17862" y="5747"/>
                  </a:lnTo>
                  <a:lnTo>
                    <a:pt x="17700" y="5343"/>
                  </a:lnTo>
                  <a:lnTo>
                    <a:pt x="17511" y="4938"/>
                  </a:lnTo>
                  <a:lnTo>
                    <a:pt x="17309" y="4560"/>
                  </a:lnTo>
                  <a:lnTo>
                    <a:pt x="17093" y="4183"/>
                  </a:lnTo>
                  <a:lnTo>
                    <a:pt x="16850" y="3818"/>
                  </a:lnTo>
                  <a:lnTo>
                    <a:pt x="16594" y="3481"/>
                  </a:lnTo>
                  <a:lnTo>
                    <a:pt x="16324" y="3144"/>
                  </a:lnTo>
                  <a:lnTo>
                    <a:pt x="16027" y="2820"/>
                  </a:lnTo>
                  <a:lnTo>
                    <a:pt x="15731" y="2523"/>
                  </a:lnTo>
                  <a:lnTo>
                    <a:pt x="15407" y="2226"/>
                  </a:lnTo>
                  <a:lnTo>
                    <a:pt x="15070" y="1957"/>
                  </a:lnTo>
                  <a:lnTo>
                    <a:pt x="14719" y="1700"/>
                  </a:lnTo>
                  <a:lnTo>
                    <a:pt x="14355" y="1457"/>
                  </a:lnTo>
                  <a:lnTo>
                    <a:pt x="13990" y="1228"/>
                  </a:lnTo>
                  <a:lnTo>
                    <a:pt x="13599" y="1026"/>
                  </a:lnTo>
                  <a:lnTo>
                    <a:pt x="13208" y="837"/>
                  </a:lnTo>
                  <a:lnTo>
                    <a:pt x="12790" y="662"/>
                  </a:lnTo>
                  <a:lnTo>
                    <a:pt x="12371" y="513"/>
                  </a:lnTo>
                  <a:lnTo>
                    <a:pt x="11940" y="378"/>
                  </a:lnTo>
                  <a:lnTo>
                    <a:pt x="11508" y="257"/>
                  </a:lnTo>
                  <a:lnTo>
                    <a:pt x="11063" y="162"/>
                  </a:lnTo>
                  <a:lnTo>
                    <a:pt x="10604" y="95"/>
                  </a:lnTo>
                  <a:lnTo>
                    <a:pt x="10146" y="41"/>
                  </a:lnTo>
                  <a:lnTo>
                    <a:pt x="9673"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242" name="Google Shape;2242;p187"/>
          <p:cNvSpPr txBox="1"/>
          <p:nvPr>
            <p:ph idx="2" type="subTitle"/>
          </p:nvPr>
        </p:nvSpPr>
        <p:spPr>
          <a:xfrm>
            <a:off x="296325" y="3430001"/>
            <a:ext cx="3421500" cy="224700"/>
          </a:xfrm>
          <a:prstGeom prst="rect">
            <a:avLst/>
          </a:prstGeom>
        </p:spPr>
        <p:txBody>
          <a:bodyPr anchorCtr="0" anchor="t" bIns="0" lIns="0" spcFirstLastPara="1" rIns="0" wrap="square" tIns="0">
            <a:noAutofit/>
          </a:bodyPr>
          <a:lstStyle>
            <a:lvl1pPr lvl="0" rtl="0">
              <a:spcBef>
                <a:spcPts val="0"/>
              </a:spcBef>
              <a:spcAft>
                <a:spcPts val="0"/>
              </a:spcAft>
              <a:buClr>
                <a:schemeClr val="dk2"/>
              </a:buClr>
              <a:buSzPts val="1400"/>
              <a:buNone/>
              <a:defRPr sz="1000">
                <a:solidFill>
                  <a:schemeClr val="dk2"/>
                </a:solidFill>
                <a:latin typeface="Helvetica Neue"/>
                <a:ea typeface="Helvetica Neue"/>
                <a:cs typeface="Helvetica Neue"/>
                <a:sym typeface="Helvetica Neue"/>
              </a:defRPr>
            </a:lvl1pPr>
            <a:lvl2pPr lvl="1" rtl="0">
              <a:spcBef>
                <a:spcPts val="0"/>
              </a:spcBef>
              <a:spcAft>
                <a:spcPts val="0"/>
              </a:spcAft>
              <a:buClr>
                <a:schemeClr val="dk2"/>
              </a:buClr>
              <a:buSzPts val="1400"/>
              <a:buNone/>
              <a:defRPr>
                <a:solidFill>
                  <a:schemeClr val="dk2"/>
                </a:solidFill>
              </a:defRPr>
            </a:lvl2pPr>
            <a:lvl3pPr lvl="2" rtl="0">
              <a:spcBef>
                <a:spcPts val="0"/>
              </a:spcBef>
              <a:spcAft>
                <a:spcPts val="0"/>
              </a:spcAft>
              <a:buClr>
                <a:schemeClr val="dk2"/>
              </a:buClr>
              <a:buSzPts val="1400"/>
              <a:buNone/>
              <a:defRPr>
                <a:solidFill>
                  <a:schemeClr val="dk2"/>
                </a:solidFill>
              </a:defRPr>
            </a:lvl3pPr>
            <a:lvl4pPr lvl="3" rtl="0">
              <a:spcBef>
                <a:spcPts val="0"/>
              </a:spcBef>
              <a:spcAft>
                <a:spcPts val="0"/>
              </a:spcAft>
              <a:buClr>
                <a:schemeClr val="dk2"/>
              </a:buClr>
              <a:buSzPts val="1400"/>
              <a:buNone/>
              <a:defRPr>
                <a:solidFill>
                  <a:schemeClr val="dk2"/>
                </a:solidFill>
              </a:defRPr>
            </a:lvl4pPr>
            <a:lvl5pPr lvl="4" rtl="0">
              <a:spcBef>
                <a:spcPts val="0"/>
              </a:spcBef>
              <a:spcAft>
                <a:spcPts val="0"/>
              </a:spcAft>
              <a:buClr>
                <a:schemeClr val="dk2"/>
              </a:buClr>
              <a:buSzPts val="1400"/>
              <a:buNone/>
              <a:defRPr>
                <a:solidFill>
                  <a:schemeClr val="dk2"/>
                </a:solidFill>
              </a:defRPr>
            </a:lvl5pPr>
            <a:lvl6pPr lvl="5" rtl="0">
              <a:spcBef>
                <a:spcPts val="0"/>
              </a:spcBef>
              <a:spcAft>
                <a:spcPts val="0"/>
              </a:spcAft>
              <a:buClr>
                <a:schemeClr val="dk2"/>
              </a:buClr>
              <a:buSzPts val="1400"/>
              <a:buNone/>
              <a:defRPr>
                <a:solidFill>
                  <a:schemeClr val="dk2"/>
                </a:solidFill>
              </a:defRPr>
            </a:lvl6pPr>
            <a:lvl7pPr lvl="6" rtl="0">
              <a:spcBef>
                <a:spcPts val="0"/>
              </a:spcBef>
              <a:spcAft>
                <a:spcPts val="0"/>
              </a:spcAft>
              <a:buClr>
                <a:schemeClr val="dk2"/>
              </a:buClr>
              <a:buSzPts val="1400"/>
              <a:buNone/>
              <a:defRPr>
                <a:solidFill>
                  <a:schemeClr val="dk2"/>
                </a:solidFill>
              </a:defRPr>
            </a:lvl7pPr>
            <a:lvl8pPr lvl="7" rtl="0">
              <a:spcBef>
                <a:spcPts val="0"/>
              </a:spcBef>
              <a:spcAft>
                <a:spcPts val="0"/>
              </a:spcAft>
              <a:buClr>
                <a:schemeClr val="dk2"/>
              </a:buClr>
              <a:buSzPts val="1400"/>
              <a:buNone/>
              <a:defRPr>
                <a:solidFill>
                  <a:schemeClr val="dk2"/>
                </a:solidFill>
              </a:defRPr>
            </a:lvl8pPr>
            <a:lvl9pPr lvl="8" rtl="0">
              <a:spcBef>
                <a:spcPts val="0"/>
              </a:spcBef>
              <a:spcAft>
                <a:spcPts val="0"/>
              </a:spcAft>
              <a:buClr>
                <a:schemeClr val="dk2"/>
              </a:buClr>
              <a:buSzPts val="1400"/>
              <a:buNone/>
              <a:defRPr>
                <a:solidFill>
                  <a:schemeClr val="dk2"/>
                </a:solidFill>
              </a:defRPr>
            </a:lvl9pPr>
          </a:lstStyle>
          <a:p/>
        </p:txBody>
      </p:sp>
    </p:spTree>
  </p:cSld>
  <p:clrMapOvr>
    <a:masterClrMapping/>
  </p:clrMapOvr>
</p:sldLayout>
</file>

<file path=ppt/slideLayouts/slideLayout18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H3 — Street Dark 1">
  <p:cSld name="CUSTOM_4_1">
    <p:bg>
      <p:bgPr>
        <a:solidFill>
          <a:schemeClr val="dk1"/>
        </a:solidFill>
      </p:bgPr>
    </p:bg>
    <p:spTree>
      <p:nvGrpSpPr>
        <p:cNvPr id="2243" name="Shape 2243"/>
        <p:cNvGrpSpPr/>
        <p:nvPr/>
      </p:nvGrpSpPr>
      <p:grpSpPr>
        <a:xfrm>
          <a:off x="0" y="0"/>
          <a:ext cx="0" cy="0"/>
          <a:chOff x="0" y="0"/>
          <a:chExt cx="0" cy="0"/>
        </a:xfrm>
      </p:grpSpPr>
      <p:sp>
        <p:nvSpPr>
          <p:cNvPr id="2244" name="Google Shape;2244;p188"/>
          <p:cNvSpPr txBox="1"/>
          <p:nvPr>
            <p:ph type="title"/>
          </p:nvPr>
        </p:nvSpPr>
        <p:spPr>
          <a:xfrm>
            <a:off x="290525" y="671750"/>
            <a:ext cx="2813700" cy="718800"/>
          </a:xfrm>
          <a:prstGeom prst="rect">
            <a:avLst/>
          </a:prstGeom>
        </p:spPr>
        <p:txBody>
          <a:bodyPr anchorCtr="0" anchor="b" bIns="0" lIns="0" spcFirstLastPara="1" rIns="0" wrap="square" tIns="0">
            <a:noAutofit/>
          </a:bodyPr>
          <a:lstStyle>
            <a:lvl1pPr lvl="0" rtl="0">
              <a:spcBef>
                <a:spcPts val="0"/>
              </a:spcBef>
              <a:spcAft>
                <a:spcPts val="0"/>
              </a:spcAft>
              <a:buClr>
                <a:srgbClr val="FFFFFF"/>
              </a:buClr>
              <a:buSzPts val="2400"/>
              <a:buFont typeface="Helvetica Neue"/>
              <a:buNone/>
              <a:defRPr b="1" sz="2400">
                <a:solidFill>
                  <a:srgbClr val="FFFFFF"/>
                </a:solidFill>
                <a:latin typeface="Helvetica Neue"/>
                <a:ea typeface="Helvetica Neue"/>
                <a:cs typeface="Helvetica Neue"/>
                <a:sym typeface="Helvetica Neue"/>
              </a:defRPr>
            </a:lvl1pPr>
            <a:lvl2pPr lvl="1" rtl="0">
              <a:spcBef>
                <a:spcPts val="0"/>
              </a:spcBef>
              <a:spcAft>
                <a:spcPts val="0"/>
              </a:spcAft>
              <a:buClr>
                <a:srgbClr val="FFFFFF"/>
              </a:buClr>
              <a:buSzPts val="2400"/>
              <a:buFont typeface="Helvetica Neue"/>
              <a:buNone/>
              <a:defRPr b="1" sz="2400">
                <a:solidFill>
                  <a:srgbClr val="FFFFFF"/>
                </a:solidFill>
                <a:latin typeface="Helvetica Neue"/>
                <a:ea typeface="Helvetica Neue"/>
                <a:cs typeface="Helvetica Neue"/>
                <a:sym typeface="Helvetica Neue"/>
              </a:defRPr>
            </a:lvl2pPr>
            <a:lvl3pPr lvl="2" rtl="0">
              <a:spcBef>
                <a:spcPts val="0"/>
              </a:spcBef>
              <a:spcAft>
                <a:spcPts val="0"/>
              </a:spcAft>
              <a:buClr>
                <a:srgbClr val="FFFFFF"/>
              </a:buClr>
              <a:buSzPts val="2400"/>
              <a:buFont typeface="Helvetica Neue"/>
              <a:buNone/>
              <a:defRPr b="1" sz="2400">
                <a:solidFill>
                  <a:srgbClr val="FFFFFF"/>
                </a:solidFill>
                <a:latin typeface="Helvetica Neue"/>
                <a:ea typeface="Helvetica Neue"/>
                <a:cs typeface="Helvetica Neue"/>
                <a:sym typeface="Helvetica Neue"/>
              </a:defRPr>
            </a:lvl3pPr>
            <a:lvl4pPr lvl="3" rtl="0">
              <a:spcBef>
                <a:spcPts val="0"/>
              </a:spcBef>
              <a:spcAft>
                <a:spcPts val="0"/>
              </a:spcAft>
              <a:buClr>
                <a:srgbClr val="FFFFFF"/>
              </a:buClr>
              <a:buSzPts val="2400"/>
              <a:buFont typeface="Helvetica Neue"/>
              <a:buNone/>
              <a:defRPr b="1" sz="2400">
                <a:solidFill>
                  <a:srgbClr val="FFFFFF"/>
                </a:solidFill>
                <a:latin typeface="Helvetica Neue"/>
                <a:ea typeface="Helvetica Neue"/>
                <a:cs typeface="Helvetica Neue"/>
                <a:sym typeface="Helvetica Neue"/>
              </a:defRPr>
            </a:lvl4pPr>
            <a:lvl5pPr lvl="4" rtl="0">
              <a:spcBef>
                <a:spcPts val="0"/>
              </a:spcBef>
              <a:spcAft>
                <a:spcPts val="0"/>
              </a:spcAft>
              <a:buClr>
                <a:srgbClr val="FFFFFF"/>
              </a:buClr>
              <a:buSzPts val="2400"/>
              <a:buFont typeface="Helvetica Neue"/>
              <a:buNone/>
              <a:defRPr b="1" sz="2400">
                <a:solidFill>
                  <a:srgbClr val="FFFFFF"/>
                </a:solidFill>
                <a:latin typeface="Helvetica Neue"/>
                <a:ea typeface="Helvetica Neue"/>
                <a:cs typeface="Helvetica Neue"/>
                <a:sym typeface="Helvetica Neue"/>
              </a:defRPr>
            </a:lvl5pPr>
            <a:lvl6pPr lvl="5" rtl="0">
              <a:spcBef>
                <a:spcPts val="0"/>
              </a:spcBef>
              <a:spcAft>
                <a:spcPts val="0"/>
              </a:spcAft>
              <a:buClr>
                <a:srgbClr val="FFFFFF"/>
              </a:buClr>
              <a:buSzPts val="2400"/>
              <a:buFont typeface="Helvetica Neue"/>
              <a:buNone/>
              <a:defRPr b="1" sz="2400">
                <a:solidFill>
                  <a:srgbClr val="FFFFFF"/>
                </a:solidFill>
                <a:latin typeface="Helvetica Neue"/>
                <a:ea typeface="Helvetica Neue"/>
                <a:cs typeface="Helvetica Neue"/>
                <a:sym typeface="Helvetica Neue"/>
              </a:defRPr>
            </a:lvl6pPr>
            <a:lvl7pPr lvl="6" rtl="0">
              <a:spcBef>
                <a:spcPts val="0"/>
              </a:spcBef>
              <a:spcAft>
                <a:spcPts val="0"/>
              </a:spcAft>
              <a:buClr>
                <a:srgbClr val="FFFFFF"/>
              </a:buClr>
              <a:buSzPts val="2400"/>
              <a:buFont typeface="Helvetica Neue"/>
              <a:buNone/>
              <a:defRPr b="1" sz="2400">
                <a:solidFill>
                  <a:srgbClr val="FFFFFF"/>
                </a:solidFill>
                <a:latin typeface="Helvetica Neue"/>
                <a:ea typeface="Helvetica Neue"/>
                <a:cs typeface="Helvetica Neue"/>
                <a:sym typeface="Helvetica Neue"/>
              </a:defRPr>
            </a:lvl7pPr>
            <a:lvl8pPr lvl="7" rtl="0">
              <a:spcBef>
                <a:spcPts val="0"/>
              </a:spcBef>
              <a:spcAft>
                <a:spcPts val="0"/>
              </a:spcAft>
              <a:buClr>
                <a:srgbClr val="FFFFFF"/>
              </a:buClr>
              <a:buSzPts val="2400"/>
              <a:buFont typeface="Helvetica Neue"/>
              <a:buNone/>
              <a:defRPr b="1" sz="2400">
                <a:solidFill>
                  <a:srgbClr val="FFFFFF"/>
                </a:solidFill>
                <a:latin typeface="Helvetica Neue"/>
                <a:ea typeface="Helvetica Neue"/>
                <a:cs typeface="Helvetica Neue"/>
                <a:sym typeface="Helvetica Neue"/>
              </a:defRPr>
            </a:lvl8pPr>
            <a:lvl9pPr lvl="8" rtl="0">
              <a:spcBef>
                <a:spcPts val="0"/>
              </a:spcBef>
              <a:spcAft>
                <a:spcPts val="0"/>
              </a:spcAft>
              <a:buClr>
                <a:srgbClr val="FFFFFF"/>
              </a:buClr>
              <a:buSzPts val="2400"/>
              <a:buFont typeface="Helvetica Neue"/>
              <a:buNone/>
              <a:defRPr b="1" sz="2400">
                <a:solidFill>
                  <a:srgbClr val="FFFFFF"/>
                </a:solidFill>
                <a:latin typeface="Helvetica Neue"/>
                <a:ea typeface="Helvetica Neue"/>
                <a:cs typeface="Helvetica Neue"/>
                <a:sym typeface="Helvetica Neue"/>
              </a:defRPr>
            </a:lvl9pPr>
          </a:lstStyle>
          <a:p/>
        </p:txBody>
      </p:sp>
      <p:sp>
        <p:nvSpPr>
          <p:cNvPr id="2245" name="Google Shape;2245;p188"/>
          <p:cNvSpPr txBox="1"/>
          <p:nvPr>
            <p:ph idx="12" type="sldNum"/>
          </p:nvPr>
        </p:nvSpPr>
        <p:spPr>
          <a:xfrm>
            <a:off x="281896" y="4874925"/>
            <a:ext cx="312300" cy="131700"/>
          </a:xfrm>
          <a:prstGeom prst="rect">
            <a:avLst/>
          </a:prstGeom>
          <a:noFill/>
          <a:ln>
            <a:noFill/>
          </a:ln>
        </p:spPr>
        <p:txBody>
          <a:bodyPr anchorCtr="0" anchor="ctr" bIns="0" lIns="0" spcFirstLastPara="1" rIns="0" wrap="square" tIns="0">
            <a:normAutofit/>
          </a:bodyPr>
          <a:lstStyle>
            <a:lvl1pPr indent="0" lvl="0"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1pPr>
            <a:lvl2pPr indent="0" lvl="1"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2pPr>
            <a:lvl3pPr indent="0" lvl="2"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3pPr>
            <a:lvl4pPr indent="0" lvl="3"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4pPr>
            <a:lvl5pPr indent="0" lvl="4"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5pPr>
            <a:lvl6pPr indent="0" lvl="5"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6pPr>
            <a:lvl7pPr indent="0" lvl="6"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7pPr>
            <a:lvl8pPr indent="0" lvl="7"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8pPr>
            <a:lvl9pPr indent="0" lvl="8"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9pPr>
          </a:lstStyle>
          <a:p>
            <a:pPr indent="0" lvl="0" marL="0" rtl="0" algn="l">
              <a:spcBef>
                <a:spcPts val="0"/>
              </a:spcBef>
              <a:spcAft>
                <a:spcPts val="0"/>
              </a:spcAft>
              <a:buNone/>
            </a:pPr>
            <a:fld id="{00000000-1234-1234-1234-123412341234}" type="slidenum">
              <a:rPr lang="en"/>
              <a:t>‹#›</a:t>
            </a:fld>
            <a:endParaRPr/>
          </a:p>
        </p:txBody>
      </p:sp>
      <p:sp>
        <p:nvSpPr>
          <p:cNvPr id="2246" name="Google Shape;2246;p188"/>
          <p:cNvSpPr txBox="1"/>
          <p:nvPr/>
        </p:nvSpPr>
        <p:spPr>
          <a:xfrm>
            <a:off x="510868" y="4874925"/>
            <a:ext cx="1577100" cy="131700"/>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Clr>
                <a:srgbClr val="000000"/>
              </a:buClr>
              <a:buSzPts val="600"/>
              <a:buFont typeface="Arial"/>
              <a:buNone/>
            </a:pPr>
            <a:r>
              <a:rPr lang="en" sz="600">
                <a:solidFill>
                  <a:schemeClr val="dk2"/>
                </a:solidFill>
                <a:latin typeface="Helvetica Neue"/>
                <a:ea typeface="Helvetica Neue"/>
                <a:cs typeface="Helvetica Neue"/>
                <a:sym typeface="Helvetica Neue"/>
              </a:rPr>
              <a:t>2021 © AppFolio, Inc. Confidential</a:t>
            </a:r>
            <a:endParaRPr sz="600">
              <a:solidFill>
                <a:schemeClr val="dk2"/>
              </a:solidFill>
              <a:latin typeface="Helvetica Neue"/>
              <a:ea typeface="Helvetica Neue"/>
              <a:cs typeface="Helvetica Neue"/>
              <a:sym typeface="Helvetica Neue"/>
            </a:endParaRPr>
          </a:p>
        </p:txBody>
      </p:sp>
      <p:grpSp>
        <p:nvGrpSpPr>
          <p:cNvPr id="2247" name="Google Shape;2247;p188"/>
          <p:cNvGrpSpPr/>
          <p:nvPr/>
        </p:nvGrpSpPr>
        <p:grpSpPr>
          <a:xfrm>
            <a:off x="8121965" y="4829046"/>
            <a:ext cx="731537" cy="190199"/>
            <a:chOff x="288629" y="563758"/>
            <a:chExt cx="862254" cy="215523"/>
          </a:xfrm>
        </p:grpSpPr>
        <p:sp>
          <p:nvSpPr>
            <p:cNvPr id="2248" name="Google Shape;2248;p188"/>
            <p:cNvSpPr/>
            <p:nvPr/>
          </p:nvSpPr>
          <p:spPr>
            <a:xfrm>
              <a:off x="288629" y="606989"/>
              <a:ext cx="111063" cy="132645"/>
            </a:xfrm>
            <a:custGeom>
              <a:rect b="b" l="l" r="r" t="t"/>
              <a:pathLst>
                <a:path extrusionOk="0" h="18956" w="15420">
                  <a:moveTo>
                    <a:pt x="12330" y="9444"/>
                  </a:moveTo>
                  <a:lnTo>
                    <a:pt x="12330" y="11171"/>
                  </a:lnTo>
                  <a:lnTo>
                    <a:pt x="12330" y="11508"/>
                  </a:lnTo>
                  <a:lnTo>
                    <a:pt x="12290" y="11845"/>
                  </a:lnTo>
                  <a:lnTo>
                    <a:pt x="12249" y="12156"/>
                  </a:lnTo>
                  <a:lnTo>
                    <a:pt x="12182" y="12453"/>
                  </a:lnTo>
                  <a:lnTo>
                    <a:pt x="12088" y="12736"/>
                  </a:lnTo>
                  <a:lnTo>
                    <a:pt x="11993" y="13006"/>
                  </a:lnTo>
                  <a:lnTo>
                    <a:pt x="11872" y="13262"/>
                  </a:lnTo>
                  <a:lnTo>
                    <a:pt x="11737" y="13491"/>
                  </a:lnTo>
                  <a:lnTo>
                    <a:pt x="11602" y="13721"/>
                  </a:lnTo>
                  <a:lnTo>
                    <a:pt x="11440" y="13923"/>
                  </a:lnTo>
                  <a:lnTo>
                    <a:pt x="11278" y="14125"/>
                  </a:lnTo>
                  <a:lnTo>
                    <a:pt x="11103" y="14301"/>
                  </a:lnTo>
                  <a:lnTo>
                    <a:pt x="10927" y="14476"/>
                  </a:lnTo>
                  <a:lnTo>
                    <a:pt x="10739" y="14625"/>
                  </a:lnTo>
                  <a:lnTo>
                    <a:pt x="10536" y="14773"/>
                  </a:lnTo>
                  <a:lnTo>
                    <a:pt x="10334" y="14908"/>
                  </a:lnTo>
                  <a:lnTo>
                    <a:pt x="10131" y="15029"/>
                  </a:lnTo>
                  <a:lnTo>
                    <a:pt x="9916" y="15151"/>
                  </a:lnTo>
                  <a:lnTo>
                    <a:pt x="9713" y="15245"/>
                  </a:lnTo>
                  <a:lnTo>
                    <a:pt x="9497" y="15340"/>
                  </a:lnTo>
                  <a:lnTo>
                    <a:pt x="9282" y="15421"/>
                  </a:lnTo>
                  <a:lnTo>
                    <a:pt x="9079" y="15488"/>
                  </a:lnTo>
                  <a:lnTo>
                    <a:pt x="8661" y="15609"/>
                  </a:lnTo>
                  <a:lnTo>
                    <a:pt x="8270" y="15704"/>
                  </a:lnTo>
                  <a:lnTo>
                    <a:pt x="7892" y="15758"/>
                  </a:lnTo>
                  <a:lnTo>
                    <a:pt x="7568" y="15785"/>
                  </a:lnTo>
                  <a:lnTo>
                    <a:pt x="7271" y="15798"/>
                  </a:lnTo>
                  <a:lnTo>
                    <a:pt x="6921" y="15785"/>
                  </a:lnTo>
                  <a:lnTo>
                    <a:pt x="6556" y="15758"/>
                  </a:lnTo>
                  <a:lnTo>
                    <a:pt x="6192" y="15690"/>
                  </a:lnTo>
                  <a:lnTo>
                    <a:pt x="5841" y="15623"/>
                  </a:lnTo>
                  <a:lnTo>
                    <a:pt x="5504" y="15515"/>
                  </a:lnTo>
                  <a:lnTo>
                    <a:pt x="5167" y="15394"/>
                  </a:lnTo>
                  <a:lnTo>
                    <a:pt x="4857" y="15245"/>
                  </a:lnTo>
                  <a:lnTo>
                    <a:pt x="4560" y="15083"/>
                  </a:lnTo>
                  <a:lnTo>
                    <a:pt x="4290" y="14908"/>
                  </a:lnTo>
                  <a:lnTo>
                    <a:pt x="4047" y="14706"/>
                  </a:lnTo>
                  <a:lnTo>
                    <a:pt x="3926" y="14598"/>
                  </a:lnTo>
                  <a:lnTo>
                    <a:pt x="3831" y="14476"/>
                  </a:lnTo>
                  <a:lnTo>
                    <a:pt x="3723" y="14368"/>
                  </a:lnTo>
                  <a:lnTo>
                    <a:pt x="3642" y="14247"/>
                  </a:lnTo>
                  <a:lnTo>
                    <a:pt x="3562" y="14112"/>
                  </a:lnTo>
                  <a:lnTo>
                    <a:pt x="3494" y="13990"/>
                  </a:lnTo>
                  <a:lnTo>
                    <a:pt x="3427" y="13856"/>
                  </a:lnTo>
                  <a:lnTo>
                    <a:pt x="3386" y="13721"/>
                  </a:lnTo>
                  <a:lnTo>
                    <a:pt x="3346" y="13572"/>
                  </a:lnTo>
                  <a:lnTo>
                    <a:pt x="3305" y="13424"/>
                  </a:lnTo>
                  <a:lnTo>
                    <a:pt x="3292" y="13275"/>
                  </a:lnTo>
                  <a:lnTo>
                    <a:pt x="3292" y="13127"/>
                  </a:lnTo>
                  <a:lnTo>
                    <a:pt x="3292" y="12965"/>
                  </a:lnTo>
                  <a:lnTo>
                    <a:pt x="3305" y="12803"/>
                  </a:lnTo>
                  <a:lnTo>
                    <a:pt x="3332" y="12655"/>
                  </a:lnTo>
                  <a:lnTo>
                    <a:pt x="3359" y="12520"/>
                  </a:lnTo>
                  <a:lnTo>
                    <a:pt x="3400" y="12372"/>
                  </a:lnTo>
                  <a:lnTo>
                    <a:pt x="3454" y="12250"/>
                  </a:lnTo>
                  <a:lnTo>
                    <a:pt x="3521" y="12129"/>
                  </a:lnTo>
                  <a:lnTo>
                    <a:pt x="3589" y="12007"/>
                  </a:lnTo>
                  <a:lnTo>
                    <a:pt x="3669" y="11886"/>
                  </a:lnTo>
                  <a:lnTo>
                    <a:pt x="3764" y="11778"/>
                  </a:lnTo>
                  <a:lnTo>
                    <a:pt x="3858" y="11670"/>
                  </a:lnTo>
                  <a:lnTo>
                    <a:pt x="3966" y="11576"/>
                  </a:lnTo>
                  <a:lnTo>
                    <a:pt x="4088" y="11481"/>
                  </a:lnTo>
                  <a:lnTo>
                    <a:pt x="4223" y="11387"/>
                  </a:lnTo>
                  <a:lnTo>
                    <a:pt x="4357" y="11306"/>
                  </a:lnTo>
                  <a:lnTo>
                    <a:pt x="4506" y="11225"/>
                  </a:lnTo>
                  <a:lnTo>
                    <a:pt x="4843" y="11077"/>
                  </a:lnTo>
                  <a:lnTo>
                    <a:pt x="5207" y="10928"/>
                  </a:lnTo>
                  <a:lnTo>
                    <a:pt x="5612" y="10807"/>
                  </a:lnTo>
                  <a:lnTo>
                    <a:pt x="6057" y="10685"/>
                  </a:lnTo>
                  <a:lnTo>
                    <a:pt x="6543" y="10577"/>
                  </a:lnTo>
                  <a:lnTo>
                    <a:pt x="7083" y="10469"/>
                  </a:lnTo>
                  <a:lnTo>
                    <a:pt x="7649" y="10375"/>
                  </a:lnTo>
                  <a:lnTo>
                    <a:pt x="8256" y="10267"/>
                  </a:lnTo>
                  <a:lnTo>
                    <a:pt x="8998" y="10159"/>
                  </a:lnTo>
                  <a:lnTo>
                    <a:pt x="9848" y="10011"/>
                  </a:lnTo>
                  <a:lnTo>
                    <a:pt x="11507" y="9700"/>
                  </a:lnTo>
                  <a:lnTo>
                    <a:pt x="11710" y="9660"/>
                  </a:lnTo>
                  <a:lnTo>
                    <a:pt x="11926" y="9593"/>
                  </a:lnTo>
                  <a:lnTo>
                    <a:pt x="12128" y="9525"/>
                  </a:lnTo>
                  <a:lnTo>
                    <a:pt x="12330" y="9444"/>
                  </a:lnTo>
                  <a:close/>
                  <a:moveTo>
                    <a:pt x="8728" y="1"/>
                  </a:moveTo>
                  <a:lnTo>
                    <a:pt x="8175" y="14"/>
                  </a:lnTo>
                  <a:lnTo>
                    <a:pt x="7649" y="41"/>
                  </a:lnTo>
                  <a:lnTo>
                    <a:pt x="7137" y="95"/>
                  </a:lnTo>
                  <a:lnTo>
                    <a:pt x="6637" y="163"/>
                  </a:lnTo>
                  <a:lnTo>
                    <a:pt x="6165" y="244"/>
                  </a:lnTo>
                  <a:lnTo>
                    <a:pt x="5707" y="351"/>
                  </a:lnTo>
                  <a:lnTo>
                    <a:pt x="5275" y="486"/>
                  </a:lnTo>
                  <a:lnTo>
                    <a:pt x="4857" y="635"/>
                  </a:lnTo>
                  <a:lnTo>
                    <a:pt x="4452" y="797"/>
                  </a:lnTo>
                  <a:lnTo>
                    <a:pt x="4074" y="986"/>
                  </a:lnTo>
                  <a:lnTo>
                    <a:pt x="3710" y="1188"/>
                  </a:lnTo>
                  <a:lnTo>
                    <a:pt x="3373" y="1404"/>
                  </a:lnTo>
                  <a:lnTo>
                    <a:pt x="3049" y="1647"/>
                  </a:lnTo>
                  <a:lnTo>
                    <a:pt x="2752" y="1916"/>
                  </a:lnTo>
                  <a:lnTo>
                    <a:pt x="2455" y="2200"/>
                  </a:lnTo>
                  <a:lnTo>
                    <a:pt x="2199" y="2496"/>
                  </a:lnTo>
                  <a:lnTo>
                    <a:pt x="2051" y="2685"/>
                  </a:lnTo>
                  <a:lnTo>
                    <a:pt x="1916" y="2874"/>
                  </a:lnTo>
                  <a:lnTo>
                    <a:pt x="1794" y="3063"/>
                  </a:lnTo>
                  <a:lnTo>
                    <a:pt x="1673" y="3265"/>
                  </a:lnTo>
                  <a:lnTo>
                    <a:pt x="1551" y="3468"/>
                  </a:lnTo>
                  <a:lnTo>
                    <a:pt x="1457" y="3670"/>
                  </a:lnTo>
                  <a:lnTo>
                    <a:pt x="1349" y="3886"/>
                  </a:lnTo>
                  <a:lnTo>
                    <a:pt x="1268" y="4102"/>
                  </a:lnTo>
                  <a:lnTo>
                    <a:pt x="1187" y="4318"/>
                  </a:lnTo>
                  <a:lnTo>
                    <a:pt x="1106" y="4534"/>
                  </a:lnTo>
                  <a:lnTo>
                    <a:pt x="1039" y="4763"/>
                  </a:lnTo>
                  <a:lnTo>
                    <a:pt x="985" y="4992"/>
                  </a:lnTo>
                  <a:lnTo>
                    <a:pt x="931" y="5208"/>
                  </a:lnTo>
                  <a:lnTo>
                    <a:pt x="890" y="5437"/>
                  </a:lnTo>
                  <a:lnTo>
                    <a:pt x="863" y="5680"/>
                  </a:lnTo>
                  <a:lnTo>
                    <a:pt x="836" y="5910"/>
                  </a:lnTo>
                  <a:lnTo>
                    <a:pt x="836" y="6004"/>
                  </a:lnTo>
                  <a:lnTo>
                    <a:pt x="863" y="6152"/>
                  </a:lnTo>
                  <a:lnTo>
                    <a:pt x="890" y="6301"/>
                  </a:lnTo>
                  <a:lnTo>
                    <a:pt x="944" y="6436"/>
                  </a:lnTo>
                  <a:lnTo>
                    <a:pt x="998" y="6571"/>
                  </a:lnTo>
                  <a:lnTo>
                    <a:pt x="1079" y="6706"/>
                  </a:lnTo>
                  <a:lnTo>
                    <a:pt x="1160" y="6827"/>
                  </a:lnTo>
                  <a:lnTo>
                    <a:pt x="1255" y="6935"/>
                  </a:lnTo>
                  <a:lnTo>
                    <a:pt x="1363" y="7043"/>
                  </a:lnTo>
                  <a:lnTo>
                    <a:pt x="1484" y="7137"/>
                  </a:lnTo>
                  <a:lnTo>
                    <a:pt x="1605" y="7218"/>
                  </a:lnTo>
                  <a:lnTo>
                    <a:pt x="1727" y="7286"/>
                  </a:lnTo>
                  <a:lnTo>
                    <a:pt x="1862" y="7353"/>
                  </a:lnTo>
                  <a:lnTo>
                    <a:pt x="2010" y="7394"/>
                  </a:lnTo>
                  <a:lnTo>
                    <a:pt x="2159" y="7421"/>
                  </a:lnTo>
                  <a:lnTo>
                    <a:pt x="2293" y="7448"/>
                  </a:lnTo>
                  <a:lnTo>
                    <a:pt x="2455" y="7448"/>
                  </a:lnTo>
                  <a:lnTo>
                    <a:pt x="2590" y="7461"/>
                  </a:lnTo>
                  <a:lnTo>
                    <a:pt x="2725" y="7448"/>
                  </a:lnTo>
                  <a:lnTo>
                    <a:pt x="2874" y="7434"/>
                  </a:lnTo>
                  <a:lnTo>
                    <a:pt x="3008" y="7407"/>
                  </a:lnTo>
                  <a:lnTo>
                    <a:pt x="3143" y="7353"/>
                  </a:lnTo>
                  <a:lnTo>
                    <a:pt x="3265" y="7299"/>
                  </a:lnTo>
                  <a:lnTo>
                    <a:pt x="3386" y="7232"/>
                  </a:lnTo>
                  <a:lnTo>
                    <a:pt x="3508" y="7151"/>
                  </a:lnTo>
                  <a:lnTo>
                    <a:pt x="3615" y="7056"/>
                  </a:lnTo>
                  <a:lnTo>
                    <a:pt x="3710" y="6948"/>
                  </a:lnTo>
                  <a:lnTo>
                    <a:pt x="3804" y="6840"/>
                  </a:lnTo>
                  <a:lnTo>
                    <a:pt x="3872" y="6733"/>
                  </a:lnTo>
                  <a:lnTo>
                    <a:pt x="3939" y="6598"/>
                  </a:lnTo>
                  <a:lnTo>
                    <a:pt x="3993" y="6476"/>
                  </a:lnTo>
                  <a:lnTo>
                    <a:pt x="4034" y="6341"/>
                  </a:lnTo>
                  <a:lnTo>
                    <a:pt x="4061" y="6206"/>
                  </a:lnTo>
                  <a:lnTo>
                    <a:pt x="4142" y="5896"/>
                  </a:lnTo>
                  <a:lnTo>
                    <a:pt x="4223" y="5613"/>
                  </a:lnTo>
                  <a:lnTo>
                    <a:pt x="4317" y="5316"/>
                  </a:lnTo>
                  <a:lnTo>
                    <a:pt x="4438" y="5046"/>
                  </a:lnTo>
                  <a:lnTo>
                    <a:pt x="4573" y="4776"/>
                  </a:lnTo>
                  <a:lnTo>
                    <a:pt x="4749" y="4520"/>
                  </a:lnTo>
                  <a:lnTo>
                    <a:pt x="4830" y="4399"/>
                  </a:lnTo>
                  <a:lnTo>
                    <a:pt x="4938" y="4277"/>
                  </a:lnTo>
                  <a:lnTo>
                    <a:pt x="5045" y="4156"/>
                  </a:lnTo>
                  <a:lnTo>
                    <a:pt x="5167" y="4048"/>
                  </a:lnTo>
                  <a:lnTo>
                    <a:pt x="5288" y="3953"/>
                  </a:lnTo>
                  <a:lnTo>
                    <a:pt x="5423" y="3846"/>
                  </a:lnTo>
                  <a:lnTo>
                    <a:pt x="5558" y="3751"/>
                  </a:lnTo>
                  <a:lnTo>
                    <a:pt x="5720" y="3657"/>
                  </a:lnTo>
                  <a:lnTo>
                    <a:pt x="5882" y="3576"/>
                  </a:lnTo>
                  <a:lnTo>
                    <a:pt x="6057" y="3508"/>
                  </a:lnTo>
                  <a:lnTo>
                    <a:pt x="6233" y="3427"/>
                  </a:lnTo>
                  <a:lnTo>
                    <a:pt x="6435" y="3360"/>
                  </a:lnTo>
                  <a:lnTo>
                    <a:pt x="6637" y="3306"/>
                  </a:lnTo>
                  <a:lnTo>
                    <a:pt x="6867" y="3252"/>
                  </a:lnTo>
                  <a:lnTo>
                    <a:pt x="7096" y="3211"/>
                  </a:lnTo>
                  <a:lnTo>
                    <a:pt x="7339" y="3171"/>
                  </a:lnTo>
                  <a:lnTo>
                    <a:pt x="7595" y="3144"/>
                  </a:lnTo>
                  <a:lnTo>
                    <a:pt x="7865" y="3131"/>
                  </a:lnTo>
                  <a:lnTo>
                    <a:pt x="8148" y="3117"/>
                  </a:lnTo>
                  <a:lnTo>
                    <a:pt x="8445" y="3104"/>
                  </a:lnTo>
                  <a:lnTo>
                    <a:pt x="8769" y="3117"/>
                  </a:lnTo>
                  <a:lnTo>
                    <a:pt x="9079" y="3131"/>
                  </a:lnTo>
                  <a:lnTo>
                    <a:pt x="9362" y="3144"/>
                  </a:lnTo>
                  <a:lnTo>
                    <a:pt x="9646" y="3171"/>
                  </a:lnTo>
                  <a:lnTo>
                    <a:pt x="9902" y="3211"/>
                  </a:lnTo>
                  <a:lnTo>
                    <a:pt x="10158" y="3265"/>
                  </a:lnTo>
                  <a:lnTo>
                    <a:pt x="10388" y="3319"/>
                  </a:lnTo>
                  <a:lnTo>
                    <a:pt x="10604" y="3373"/>
                  </a:lnTo>
                  <a:lnTo>
                    <a:pt x="10819" y="3454"/>
                  </a:lnTo>
                  <a:lnTo>
                    <a:pt x="11008" y="3535"/>
                  </a:lnTo>
                  <a:lnTo>
                    <a:pt x="11197" y="3616"/>
                  </a:lnTo>
                  <a:lnTo>
                    <a:pt x="11359" y="3724"/>
                  </a:lnTo>
                  <a:lnTo>
                    <a:pt x="11521" y="3832"/>
                  </a:lnTo>
                  <a:lnTo>
                    <a:pt x="11669" y="3940"/>
                  </a:lnTo>
                  <a:lnTo>
                    <a:pt x="11791" y="4061"/>
                  </a:lnTo>
                  <a:lnTo>
                    <a:pt x="11912" y="4196"/>
                  </a:lnTo>
                  <a:lnTo>
                    <a:pt x="12061" y="4372"/>
                  </a:lnTo>
                  <a:lnTo>
                    <a:pt x="12182" y="4561"/>
                  </a:lnTo>
                  <a:lnTo>
                    <a:pt x="12276" y="4763"/>
                  </a:lnTo>
                  <a:lnTo>
                    <a:pt x="12371" y="4965"/>
                  </a:lnTo>
                  <a:lnTo>
                    <a:pt x="12425" y="5181"/>
                  </a:lnTo>
                  <a:lnTo>
                    <a:pt x="12465" y="5397"/>
                  </a:lnTo>
                  <a:lnTo>
                    <a:pt x="12479" y="5626"/>
                  </a:lnTo>
                  <a:lnTo>
                    <a:pt x="12465" y="5842"/>
                  </a:lnTo>
                  <a:lnTo>
                    <a:pt x="12452" y="6058"/>
                  </a:lnTo>
                  <a:lnTo>
                    <a:pt x="12438" y="6166"/>
                  </a:lnTo>
                  <a:lnTo>
                    <a:pt x="12411" y="6274"/>
                  </a:lnTo>
                  <a:lnTo>
                    <a:pt x="12371" y="6382"/>
                  </a:lnTo>
                  <a:lnTo>
                    <a:pt x="12317" y="6490"/>
                  </a:lnTo>
                  <a:lnTo>
                    <a:pt x="12249" y="6598"/>
                  </a:lnTo>
                  <a:lnTo>
                    <a:pt x="12155" y="6706"/>
                  </a:lnTo>
                  <a:lnTo>
                    <a:pt x="12061" y="6800"/>
                  </a:lnTo>
                  <a:lnTo>
                    <a:pt x="11926" y="6908"/>
                  </a:lnTo>
                  <a:lnTo>
                    <a:pt x="11791" y="7002"/>
                  </a:lnTo>
                  <a:lnTo>
                    <a:pt x="11615" y="7097"/>
                  </a:lnTo>
                  <a:lnTo>
                    <a:pt x="11413" y="7191"/>
                  </a:lnTo>
                  <a:lnTo>
                    <a:pt x="11184" y="7272"/>
                  </a:lnTo>
                  <a:lnTo>
                    <a:pt x="10941" y="7340"/>
                  </a:lnTo>
                  <a:lnTo>
                    <a:pt x="10644" y="7421"/>
                  </a:lnTo>
                  <a:lnTo>
                    <a:pt x="10253" y="7488"/>
                  </a:lnTo>
                  <a:lnTo>
                    <a:pt x="9862" y="7569"/>
                  </a:lnTo>
                  <a:lnTo>
                    <a:pt x="9052" y="7690"/>
                  </a:lnTo>
                  <a:lnTo>
                    <a:pt x="8243" y="7798"/>
                  </a:lnTo>
                  <a:lnTo>
                    <a:pt x="7447" y="7893"/>
                  </a:lnTo>
                  <a:lnTo>
                    <a:pt x="6934" y="7947"/>
                  </a:lnTo>
                  <a:lnTo>
                    <a:pt x="6381" y="8028"/>
                  </a:lnTo>
                  <a:lnTo>
                    <a:pt x="5868" y="8109"/>
                  </a:lnTo>
                  <a:lnTo>
                    <a:pt x="5369" y="8217"/>
                  </a:lnTo>
                  <a:lnTo>
                    <a:pt x="4911" y="8324"/>
                  </a:lnTo>
                  <a:lnTo>
                    <a:pt x="4465" y="8446"/>
                  </a:lnTo>
                  <a:lnTo>
                    <a:pt x="4061" y="8581"/>
                  </a:lnTo>
                  <a:lnTo>
                    <a:pt x="3669" y="8729"/>
                  </a:lnTo>
                  <a:lnTo>
                    <a:pt x="3305" y="8891"/>
                  </a:lnTo>
                  <a:lnTo>
                    <a:pt x="2968" y="9053"/>
                  </a:lnTo>
                  <a:lnTo>
                    <a:pt x="2658" y="9228"/>
                  </a:lnTo>
                  <a:lnTo>
                    <a:pt x="2361" y="9404"/>
                  </a:lnTo>
                  <a:lnTo>
                    <a:pt x="2091" y="9593"/>
                  </a:lnTo>
                  <a:lnTo>
                    <a:pt x="1835" y="9781"/>
                  </a:lnTo>
                  <a:lnTo>
                    <a:pt x="1605" y="9984"/>
                  </a:lnTo>
                  <a:lnTo>
                    <a:pt x="1403" y="10186"/>
                  </a:lnTo>
                  <a:lnTo>
                    <a:pt x="1201" y="10388"/>
                  </a:lnTo>
                  <a:lnTo>
                    <a:pt x="1025" y="10604"/>
                  </a:lnTo>
                  <a:lnTo>
                    <a:pt x="877" y="10820"/>
                  </a:lnTo>
                  <a:lnTo>
                    <a:pt x="728" y="11023"/>
                  </a:lnTo>
                  <a:lnTo>
                    <a:pt x="607" y="11238"/>
                  </a:lnTo>
                  <a:lnTo>
                    <a:pt x="499" y="11454"/>
                  </a:lnTo>
                  <a:lnTo>
                    <a:pt x="391" y="11670"/>
                  </a:lnTo>
                  <a:lnTo>
                    <a:pt x="310" y="11886"/>
                  </a:lnTo>
                  <a:lnTo>
                    <a:pt x="229" y="12102"/>
                  </a:lnTo>
                  <a:lnTo>
                    <a:pt x="175" y="12318"/>
                  </a:lnTo>
                  <a:lnTo>
                    <a:pt x="121" y="12520"/>
                  </a:lnTo>
                  <a:lnTo>
                    <a:pt x="81" y="12722"/>
                  </a:lnTo>
                  <a:lnTo>
                    <a:pt x="54" y="12925"/>
                  </a:lnTo>
                  <a:lnTo>
                    <a:pt x="13" y="13316"/>
                  </a:lnTo>
                  <a:lnTo>
                    <a:pt x="0" y="13667"/>
                  </a:lnTo>
                  <a:lnTo>
                    <a:pt x="13" y="13977"/>
                  </a:lnTo>
                  <a:lnTo>
                    <a:pt x="40" y="14274"/>
                  </a:lnTo>
                  <a:lnTo>
                    <a:pt x="94" y="14571"/>
                  </a:lnTo>
                  <a:lnTo>
                    <a:pt x="175" y="14840"/>
                  </a:lnTo>
                  <a:lnTo>
                    <a:pt x="270" y="15124"/>
                  </a:lnTo>
                  <a:lnTo>
                    <a:pt x="391" y="15380"/>
                  </a:lnTo>
                  <a:lnTo>
                    <a:pt x="513" y="15636"/>
                  </a:lnTo>
                  <a:lnTo>
                    <a:pt x="675" y="15879"/>
                  </a:lnTo>
                  <a:lnTo>
                    <a:pt x="836" y="16122"/>
                  </a:lnTo>
                  <a:lnTo>
                    <a:pt x="1012" y="16351"/>
                  </a:lnTo>
                  <a:lnTo>
                    <a:pt x="1201" y="16567"/>
                  </a:lnTo>
                  <a:lnTo>
                    <a:pt x="1417" y="16783"/>
                  </a:lnTo>
                  <a:lnTo>
                    <a:pt x="1632" y="16972"/>
                  </a:lnTo>
                  <a:lnTo>
                    <a:pt x="1862" y="17174"/>
                  </a:lnTo>
                  <a:lnTo>
                    <a:pt x="2105" y="17350"/>
                  </a:lnTo>
                  <a:lnTo>
                    <a:pt x="2361" y="17525"/>
                  </a:lnTo>
                  <a:lnTo>
                    <a:pt x="2617" y="17687"/>
                  </a:lnTo>
                  <a:lnTo>
                    <a:pt x="2874" y="17835"/>
                  </a:lnTo>
                  <a:lnTo>
                    <a:pt x="3157" y="17984"/>
                  </a:lnTo>
                  <a:lnTo>
                    <a:pt x="3427" y="18119"/>
                  </a:lnTo>
                  <a:lnTo>
                    <a:pt x="3710" y="18240"/>
                  </a:lnTo>
                  <a:lnTo>
                    <a:pt x="4007" y="18361"/>
                  </a:lnTo>
                  <a:lnTo>
                    <a:pt x="4290" y="18469"/>
                  </a:lnTo>
                  <a:lnTo>
                    <a:pt x="4587" y="18564"/>
                  </a:lnTo>
                  <a:lnTo>
                    <a:pt x="4870" y="18645"/>
                  </a:lnTo>
                  <a:lnTo>
                    <a:pt x="5167" y="18726"/>
                  </a:lnTo>
                  <a:lnTo>
                    <a:pt x="5464" y="18780"/>
                  </a:lnTo>
                  <a:lnTo>
                    <a:pt x="5747" y="18834"/>
                  </a:lnTo>
                  <a:lnTo>
                    <a:pt x="6044" y="18888"/>
                  </a:lnTo>
                  <a:lnTo>
                    <a:pt x="6327" y="18915"/>
                  </a:lnTo>
                  <a:lnTo>
                    <a:pt x="6597" y="18942"/>
                  </a:lnTo>
                  <a:lnTo>
                    <a:pt x="6867" y="18955"/>
                  </a:lnTo>
                  <a:lnTo>
                    <a:pt x="7811" y="18955"/>
                  </a:lnTo>
                  <a:lnTo>
                    <a:pt x="8216" y="18942"/>
                  </a:lnTo>
                  <a:lnTo>
                    <a:pt x="8621" y="18888"/>
                  </a:lnTo>
                  <a:lnTo>
                    <a:pt x="9025" y="18834"/>
                  </a:lnTo>
                  <a:lnTo>
                    <a:pt x="9430" y="18753"/>
                  </a:lnTo>
                  <a:lnTo>
                    <a:pt x="9821" y="18658"/>
                  </a:lnTo>
                  <a:lnTo>
                    <a:pt x="10212" y="18537"/>
                  </a:lnTo>
                  <a:lnTo>
                    <a:pt x="10604" y="18402"/>
                  </a:lnTo>
                  <a:lnTo>
                    <a:pt x="10685" y="18361"/>
                  </a:lnTo>
                  <a:lnTo>
                    <a:pt x="11049" y="18213"/>
                  </a:lnTo>
                  <a:lnTo>
                    <a:pt x="11413" y="18038"/>
                  </a:lnTo>
                  <a:lnTo>
                    <a:pt x="11764" y="17849"/>
                  </a:lnTo>
                  <a:lnTo>
                    <a:pt x="12101" y="17633"/>
                  </a:lnTo>
                  <a:lnTo>
                    <a:pt x="12425" y="17417"/>
                  </a:lnTo>
                  <a:lnTo>
                    <a:pt x="12749" y="17161"/>
                  </a:lnTo>
                  <a:lnTo>
                    <a:pt x="13045" y="16904"/>
                  </a:lnTo>
                  <a:lnTo>
                    <a:pt x="13329" y="16635"/>
                  </a:lnTo>
                  <a:lnTo>
                    <a:pt x="13599" y="16338"/>
                  </a:lnTo>
                  <a:lnTo>
                    <a:pt x="13855" y="16028"/>
                  </a:lnTo>
                  <a:lnTo>
                    <a:pt x="14098" y="15717"/>
                  </a:lnTo>
                  <a:lnTo>
                    <a:pt x="14314" y="15380"/>
                  </a:lnTo>
                  <a:lnTo>
                    <a:pt x="14516" y="15043"/>
                  </a:lnTo>
                  <a:lnTo>
                    <a:pt x="14705" y="14692"/>
                  </a:lnTo>
                  <a:lnTo>
                    <a:pt x="14867" y="14328"/>
                  </a:lnTo>
                  <a:lnTo>
                    <a:pt x="15015" y="13950"/>
                  </a:lnTo>
                  <a:lnTo>
                    <a:pt x="15096" y="13694"/>
                  </a:lnTo>
                  <a:lnTo>
                    <a:pt x="15163" y="13424"/>
                  </a:lnTo>
                  <a:lnTo>
                    <a:pt x="15231" y="13114"/>
                  </a:lnTo>
                  <a:lnTo>
                    <a:pt x="15285" y="12776"/>
                  </a:lnTo>
                  <a:lnTo>
                    <a:pt x="15325" y="12426"/>
                  </a:lnTo>
                  <a:lnTo>
                    <a:pt x="15352" y="12048"/>
                  </a:lnTo>
                  <a:lnTo>
                    <a:pt x="15406" y="11252"/>
                  </a:lnTo>
                  <a:lnTo>
                    <a:pt x="15420" y="10415"/>
                  </a:lnTo>
                  <a:lnTo>
                    <a:pt x="15420" y="9539"/>
                  </a:lnTo>
                  <a:lnTo>
                    <a:pt x="15406" y="7785"/>
                  </a:lnTo>
                  <a:lnTo>
                    <a:pt x="15393" y="6962"/>
                  </a:lnTo>
                  <a:lnTo>
                    <a:pt x="15379" y="6220"/>
                  </a:lnTo>
                  <a:lnTo>
                    <a:pt x="15379" y="5937"/>
                  </a:lnTo>
                  <a:lnTo>
                    <a:pt x="15366" y="5680"/>
                  </a:lnTo>
                  <a:lnTo>
                    <a:pt x="15352" y="5410"/>
                  </a:lnTo>
                  <a:lnTo>
                    <a:pt x="15312" y="5168"/>
                  </a:lnTo>
                  <a:lnTo>
                    <a:pt x="15285" y="4925"/>
                  </a:lnTo>
                  <a:lnTo>
                    <a:pt x="15244" y="4695"/>
                  </a:lnTo>
                  <a:lnTo>
                    <a:pt x="15136" y="4250"/>
                  </a:lnTo>
                  <a:lnTo>
                    <a:pt x="15015" y="3832"/>
                  </a:lnTo>
                  <a:lnTo>
                    <a:pt x="14867" y="3454"/>
                  </a:lnTo>
                  <a:lnTo>
                    <a:pt x="14705" y="3090"/>
                  </a:lnTo>
                  <a:lnTo>
                    <a:pt x="14516" y="2766"/>
                  </a:lnTo>
                  <a:lnTo>
                    <a:pt x="14314" y="2469"/>
                  </a:lnTo>
                  <a:lnTo>
                    <a:pt x="14111" y="2186"/>
                  </a:lnTo>
                  <a:lnTo>
                    <a:pt x="13895" y="1943"/>
                  </a:lnTo>
                  <a:lnTo>
                    <a:pt x="13666" y="1714"/>
                  </a:lnTo>
                  <a:lnTo>
                    <a:pt x="13437" y="1512"/>
                  </a:lnTo>
                  <a:lnTo>
                    <a:pt x="13207" y="1323"/>
                  </a:lnTo>
                  <a:lnTo>
                    <a:pt x="12978" y="1161"/>
                  </a:lnTo>
                  <a:lnTo>
                    <a:pt x="12749" y="1013"/>
                  </a:lnTo>
                  <a:lnTo>
                    <a:pt x="12519" y="891"/>
                  </a:lnTo>
                  <a:lnTo>
                    <a:pt x="12276" y="770"/>
                  </a:lnTo>
                  <a:lnTo>
                    <a:pt x="12047" y="662"/>
                  </a:lnTo>
                  <a:lnTo>
                    <a:pt x="11804" y="567"/>
                  </a:lnTo>
                  <a:lnTo>
                    <a:pt x="11548" y="473"/>
                  </a:lnTo>
                  <a:lnTo>
                    <a:pt x="11305" y="392"/>
                  </a:lnTo>
                  <a:lnTo>
                    <a:pt x="11062" y="311"/>
                  </a:lnTo>
                  <a:lnTo>
                    <a:pt x="10806" y="244"/>
                  </a:lnTo>
                  <a:lnTo>
                    <a:pt x="10550" y="190"/>
                  </a:lnTo>
                  <a:lnTo>
                    <a:pt x="10293" y="136"/>
                  </a:lnTo>
                  <a:lnTo>
                    <a:pt x="10037" y="95"/>
                  </a:lnTo>
                  <a:lnTo>
                    <a:pt x="9781" y="55"/>
                  </a:lnTo>
                  <a:lnTo>
                    <a:pt x="9511" y="28"/>
                  </a:lnTo>
                  <a:lnTo>
                    <a:pt x="9255" y="14"/>
                  </a:lnTo>
                  <a:lnTo>
                    <a:pt x="8998"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9" name="Google Shape;2249;p188"/>
            <p:cNvSpPr/>
            <p:nvPr/>
          </p:nvSpPr>
          <p:spPr>
            <a:xfrm>
              <a:off x="420478" y="609347"/>
              <a:ext cx="117192" cy="169934"/>
            </a:xfrm>
            <a:custGeom>
              <a:rect b="b" l="l" r="r" t="t"/>
              <a:pathLst>
                <a:path extrusionOk="0" h="24285" w="16271">
                  <a:moveTo>
                    <a:pt x="8365" y="2888"/>
                  </a:moveTo>
                  <a:lnTo>
                    <a:pt x="8635" y="2915"/>
                  </a:lnTo>
                  <a:lnTo>
                    <a:pt x="8878" y="2942"/>
                  </a:lnTo>
                  <a:lnTo>
                    <a:pt x="9134" y="2996"/>
                  </a:lnTo>
                  <a:lnTo>
                    <a:pt x="9377" y="3050"/>
                  </a:lnTo>
                  <a:lnTo>
                    <a:pt x="9606" y="3131"/>
                  </a:lnTo>
                  <a:lnTo>
                    <a:pt x="9835" y="3212"/>
                  </a:lnTo>
                  <a:lnTo>
                    <a:pt x="10065" y="3320"/>
                  </a:lnTo>
                  <a:lnTo>
                    <a:pt x="10281" y="3428"/>
                  </a:lnTo>
                  <a:lnTo>
                    <a:pt x="10496" y="3549"/>
                  </a:lnTo>
                  <a:lnTo>
                    <a:pt x="10699" y="3684"/>
                  </a:lnTo>
                  <a:lnTo>
                    <a:pt x="10888" y="3832"/>
                  </a:lnTo>
                  <a:lnTo>
                    <a:pt x="11077" y="3994"/>
                  </a:lnTo>
                  <a:lnTo>
                    <a:pt x="11265" y="4170"/>
                  </a:lnTo>
                  <a:lnTo>
                    <a:pt x="11427" y="4358"/>
                  </a:lnTo>
                  <a:lnTo>
                    <a:pt x="11603" y="4547"/>
                  </a:lnTo>
                  <a:lnTo>
                    <a:pt x="11751" y="4750"/>
                  </a:lnTo>
                  <a:lnTo>
                    <a:pt x="11899" y="4966"/>
                  </a:lnTo>
                  <a:lnTo>
                    <a:pt x="12034" y="5195"/>
                  </a:lnTo>
                  <a:lnTo>
                    <a:pt x="12169" y="5424"/>
                  </a:lnTo>
                  <a:lnTo>
                    <a:pt x="12291" y="5681"/>
                  </a:lnTo>
                  <a:lnTo>
                    <a:pt x="12399" y="5937"/>
                  </a:lnTo>
                  <a:lnTo>
                    <a:pt x="12507" y="6193"/>
                  </a:lnTo>
                  <a:lnTo>
                    <a:pt x="12588" y="6476"/>
                  </a:lnTo>
                  <a:lnTo>
                    <a:pt x="12668" y="6760"/>
                  </a:lnTo>
                  <a:lnTo>
                    <a:pt x="12749" y="7057"/>
                  </a:lnTo>
                  <a:lnTo>
                    <a:pt x="12803" y="7353"/>
                  </a:lnTo>
                  <a:lnTo>
                    <a:pt x="12857" y="7664"/>
                  </a:lnTo>
                  <a:lnTo>
                    <a:pt x="12898" y="7987"/>
                  </a:lnTo>
                  <a:lnTo>
                    <a:pt x="12925" y="8325"/>
                  </a:lnTo>
                  <a:lnTo>
                    <a:pt x="12938" y="8648"/>
                  </a:lnTo>
                  <a:lnTo>
                    <a:pt x="12952" y="8999"/>
                  </a:lnTo>
                  <a:lnTo>
                    <a:pt x="12938" y="9363"/>
                  </a:lnTo>
                  <a:lnTo>
                    <a:pt x="12925" y="9714"/>
                  </a:lnTo>
                  <a:lnTo>
                    <a:pt x="12898" y="10051"/>
                  </a:lnTo>
                  <a:lnTo>
                    <a:pt x="12844" y="10375"/>
                  </a:lnTo>
                  <a:lnTo>
                    <a:pt x="12790" y="10699"/>
                  </a:lnTo>
                  <a:lnTo>
                    <a:pt x="12722" y="11009"/>
                  </a:lnTo>
                  <a:lnTo>
                    <a:pt x="12641" y="11306"/>
                  </a:lnTo>
                  <a:lnTo>
                    <a:pt x="12561" y="11589"/>
                  </a:lnTo>
                  <a:lnTo>
                    <a:pt x="12466" y="11873"/>
                  </a:lnTo>
                  <a:lnTo>
                    <a:pt x="12345" y="12129"/>
                  </a:lnTo>
                  <a:lnTo>
                    <a:pt x="12237" y="12385"/>
                  </a:lnTo>
                  <a:lnTo>
                    <a:pt x="12102" y="12628"/>
                  </a:lnTo>
                  <a:lnTo>
                    <a:pt x="11967" y="12871"/>
                  </a:lnTo>
                  <a:lnTo>
                    <a:pt x="11819" y="13087"/>
                  </a:lnTo>
                  <a:lnTo>
                    <a:pt x="11657" y="13303"/>
                  </a:lnTo>
                  <a:lnTo>
                    <a:pt x="11495" y="13505"/>
                  </a:lnTo>
                  <a:lnTo>
                    <a:pt x="11319" y="13680"/>
                  </a:lnTo>
                  <a:lnTo>
                    <a:pt x="11144" y="13869"/>
                  </a:lnTo>
                  <a:lnTo>
                    <a:pt x="10955" y="14031"/>
                  </a:lnTo>
                  <a:lnTo>
                    <a:pt x="10766" y="14180"/>
                  </a:lnTo>
                  <a:lnTo>
                    <a:pt x="10564" y="14328"/>
                  </a:lnTo>
                  <a:lnTo>
                    <a:pt x="10362" y="14449"/>
                  </a:lnTo>
                  <a:lnTo>
                    <a:pt x="10146" y="14571"/>
                  </a:lnTo>
                  <a:lnTo>
                    <a:pt x="9930" y="14679"/>
                  </a:lnTo>
                  <a:lnTo>
                    <a:pt x="9701" y="14773"/>
                  </a:lnTo>
                  <a:lnTo>
                    <a:pt x="9471" y="14854"/>
                  </a:lnTo>
                  <a:lnTo>
                    <a:pt x="9242" y="14922"/>
                  </a:lnTo>
                  <a:lnTo>
                    <a:pt x="8999" y="14976"/>
                  </a:lnTo>
                  <a:lnTo>
                    <a:pt x="8770" y="15030"/>
                  </a:lnTo>
                  <a:lnTo>
                    <a:pt x="8513" y="15057"/>
                  </a:lnTo>
                  <a:lnTo>
                    <a:pt x="8271" y="15084"/>
                  </a:lnTo>
                  <a:lnTo>
                    <a:pt x="8014" y="15084"/>
                  </a:lnTo>
                  <a:lnTo>
                    <a:pt x="7731" y="15070"/>
                  </a:lnTo>
                  <a:lnTo>
                    <a:pt x="7448" y="15043"/>
                  </a:lnTo>
                  <a:lnTo>
                    <a:pt x="7178" y="15003"/>
                  </a:lnTo>
                  <a:lnTo>
                    <a:pt x="6908" y="14949"/>
                  </a:lnTo>
                  <a:lnTo>
                    <a:pt x="6652" y="14868"/>
                  </a:lnTo>
                  <a:lnTo>
                    <a:pt x="6409" y="14787"/>
                  </a:lnTo>
                  <a:lnTo>
                    <a:pt x="6166" y="14679"/>
                  </a:lnTo>
                  <a:lnTo>
                    <a:pt x="5937" y="14571"/>
                  </a:lnTo>
                  <a:lnTo>
                    <a:pt x="5721" y="14436"/>
                  </a:lnTo>
                  <a:lnTo>
                    <a:pt x="5505" y="14288"/>
                  </a:lnTo>
                  <a:lnTo>
                    <a:pt x="5303" y="14139"/>
                  </a:lnTo>
                  <a:lnTo>
                    <a:pt x="5114" y="13977"/>
                  </a:lnTo>
                  <a:lnTo>
                    <a:pt x="4925" y="13788"/>
                  </a:lnTo>
                  <a:lnTo>
                    <a:pt x="4749" y="13600"/>
                  </a:lnTo>
                  <a:lnTo>
                    <a:pt x="4588" y="13411"/>
                  </a:lnTo>
                  <a:lnTo>
                    <a:pt x="4426" y="13195"/>
                  </a:lnTo>
                  <a:lnTo>
                    <a:pt x="4277" y="12979"/>
                  </a:lnTo>
                  <a:lnTo>
                    <a:pt x="4142" y="12763"/>
                  </a:lnTo>
                  <a:lnTo>
                    <a:pt x="4007" y="12520"/>
                  </a:lnTo>
                  <a:lnTo>
                    <a:pt x="3886" y="12291"/>
                  </a:lnTo>
                  <a:lnTo>
                    <a:pt x="3778" y="12035"/>
                  </a:lnTo>
                  <a:lnTo>
                    <a:pt x="3684" y="11778"/>
                  </a:lnTo>
                  <a:lnTo>
                    <a:pt x="3589" y="11522"/>
                  </a:lnTo>
                  <a:lnTo>
                    <a:pt x="3508" y="11266"/>
                  </a:lnTo>
                  <a:lnTo>
                    <a:pt x="3427" y="10996"/>
                  </a:lnTo>
                  <a:lnTo>
                    <a:pt x="3373" y="10726"/>
                  </a:lnTo>
                  <a:lnTo>
                    <a:pt x="3319" y="10443"/>
                  </a:lnTo>
                  <a:lnTo>
                    <a:pt x="3265" y="10173"/>
                  </a:lnTo>
                  <a:lnTo>
                    <a:pt x="3239" y="9890"/>
                  </a:lnTo>
                  <a:lnTo>
                    <a:pt x="3212" y="9606"/>
                  </a:lnTo>
                  <a:lnTo>
                    <a:pt x="3198" y="9323"/>
                  </a:lnTo>
                  <a:lnTo>
                    <a:pt x="3198" y="9040"/>
                  </a:lnTo>
                  <a:lnTo>
                    <a:pt x="3198" y="8635"/>
                  </a:lnTo>
                  <a:lnTo>
                    <a:pt x="3225" y="8244"/>
                  </a:lnTo>
                  <a:lnTo>
                    <a:pt x="3252" y="7880"/>
                  </a:lnTo>
                  <a:lnTo>
                    <a:pt x="3292" y="7515"/>
                  </a:lnTo>
                  <a:lnTo>
                    <a:pt x="3360" y="7178"/>
                  </a:lnTo>
                  <a:lnTo>
                    <a:pt x="3427" y="6841"/>
                  </a:lnTo>
                  <a:lnTo>
                    <a:pt x="3508" y="6530"/>
                  </a:lnTo>
                  <a:lnTo>
                    <a:pt x="3603" y="6234"/>
                  </a:lnTo>
                  <a:lnTo>
                    <a:pt x="3697" y="5950"/>
                  </a:lnTo>
                  <a:lnTo>
                    <a:pt x="3819" y="5667"/>
                  </a:lnTo>
                  <a:lnTo>
                    <a:pt x="3940" y="5411"/>
                  </a:lnTo>
                  <a:lnTo>
                    <a:pt x="4075" y="5168"/>
                  </a:lnTo>
                  <a:lnTo>
                    <a:pt x="4210" y="4939"/>
                  </a:lnTo>
                  <a:lnTo>
                    <a:pt x="4372" y="4723"/>
                  </a:lnTo>
                  <a:lnTo>
                    <a:pt x="4520" y="4507"/>
                  </a:lnTo>
                  <a:lnTo>
                    <a:pt x="4696" y="4318"/>
                  </a:lnTo>
                  <a:lnTo>
                    <a:pt x="4871" y="4143"/>
                  </a:lnTo>
                  <a:lnTo>
                    <a:pt x="5046" y="3967"/>
                  </a:lnTo>
                  <a:lnTo>
                    <a:pt x="5235" y="3819"/>
                  </a:lnTo>
                  <a:lnTo>
                    <a:pt x="5424" y="3670"/>
                  </a:lnTo>
                  <a:lnTo>
                    <a:pt x="5626" y="3549"/>
                  </a:lnTo>
                  <a:lnTo>
                    <a:pt x="5829" y="3428"/>
                  </a:lnTo>
                  <a:lnTo>
                    <a:pt x="6045" y="3320"/>
                  </a:lnTo>
                  <a:lnTo>
                    <a:pt x="6260" y="3225"/>
                  </a:lnTo>
                  <a:lnTo>
                    <a:pt x="6476" y="3144"/>
                  </a:lnTo>
                  <a:lnTo>
                    <a:pt x="6706" y="3077"/>
                  </a:lnTo>
                  <a:lnTo>
                    <a:pt x="6935" y="3009"/>
                  </a:lnTo>
                  <a:lnTo>
                    <a:pt x="7164" y="2969"/>
                  </a:lnTo>
                  <a:lnTo>
                    <a:pt x="7394" y="2928"/>
                  </a:lnTo>
                  <a:lnTo>
                    <a:pt x="7623" y="2901"/>
                  </a:lnTo>
                  <a:lnTo>
                    <a:pt x="7866" y="2888"/>
                  </a:lnTo>
                  <a:close/>
                  <a:moveTo>
                    <a:pt x="8770" y="1"/>
                  </a:moveTo>
                  <a:lnTo>
                    <a:pt x="8378" y="14"/>
                  </a:lnTo>
                  <a:lnTo>
                    <a:pt x="8001" y="41"/>
                  </a:lnTo>
                  <a:lnTo>
                    <a:pt x="7636" y="82"/>
                  </a:lnTo>
                  <a:lnTo>
                    <a:pt x="7286" y="149"/>
                  </a:lnTo>
                  <a:lnTo>
                    <a:pt x="6948" y="217"/>
                  </a:lnTo>
                  <a:lnTo>
                    <a:pt x="6638" y="311"/>
                  </a:lnTo>
                  <a:lnTo>
                    <a:pt x="6341" y="406"/>
                  </a:lnTo>
                  <a:lnTo>
                    <a:pt x="6058" y="514"/>
                  </a:lnTo>
                  <a:lnTo>
                    <a:pt x="5788" y="635"/>
                  </a:lnTo>
                  <a:lnTo>
                    <a:pt x="5532" y="770"/>
                  </a:lnTo>
                  <a:lnTo>
                    <a:pt x="5289" y="905"/>
                  </a:lnTo>
                  <a:lnTo>
                    <a:pt x="5060" y="1040"/>
                  </a:lnTo>
                  <a:lnTo>
                    <a:pt x="4844" y="1188"/>
                  </a:lnTo>
                  <a:lnTo>
                    <a:pt x="4642" y="1337"/>
                  </a:lnTo>
                  <a:lnTo>
                    <a:pt x="4453" y="1485"/>
                  </a:lnTo>
                  <a:lnTo>
                    <a:pt x="4277" y="1647"/>
                  </a:lnTo>
                  <a:lnTo>
                    <a:pt x="4115" y="1795"/>
                  </a:lnTo>
                  <a:lnTo>
                    <a:pt x="3967" y="1944"/>
                  </a:lnTo>
                  <a:lnTo>
                    <a:pt x="3697" y="2240"/>
                  </a:lnTo>
                  <a:lnTo>
                    <a:pt x="3481" y="2524"/>
                  </a:lnTo>
                  <a:lnTo>
                    <a:pt x="3306" y="2767"/>
                  </a:lnTo>
                  <a:lnTo>
                    <a:pt x="3171" y="2982"/>
                  </a:lnTo>
                  <a:lnTo>
                    <a:pt x="3090" y="3144"/>
                  </a:lnTo>
                  <a:lnTo>
                    <a:pt x="3009" y="3279"/>
                  </a:lnTo>
                  <a:lnTo>
                    <a:pt x="2942" y="3279"/>
                  </a:lnTo>
                  <a:lnTo>
                    <a:pt x="2982" y="3063"/>
                  </a:lnTo>
                  <a:lnTo>
                    <a:pt x="2996" y="2834"/>
                  </a:lnTo>
                  <a:lnTo>
                    <a:pt x="3009" y="2605"/>
                  </a:lnTo>
                  <a:lnTo>
                    <a:pt x="3009" y="2375"/>
                  </a:lnTo>
                  <a:lnTo>
                    <a:pt x="3009" y="1364"/>
                  </a:lnTo>
                  <a:lnTo>
                    <a:pt x="3009" y="1256"/>
                  </a:lnTo>
                  <a:lnTo>
                    <a:pt x="2996" y="1161"/>
                  </a:lnTo>
                  <a:lnTo>
                    <a:pt x="2969" y="1067"/>
                  </a:lnTo>
                  <a:lnTo>
                    <a:pt x="2942" y="972"/>
                  </a:lnTo>
                  <a:lnTo>
                    <a:pt x="2901" y="891"/>
                  </a:lnTo>
                  <a:lnTo>
                    <a:pt x="2861" y="810"/>
                  </a:lnTo>
                  <a:lnTo>
                    <a:pt x="2807" y="743"/>
                  </a:lnTo>
                  <a:lnTo>
                    <a:pt x="2739" y="676"/>
                  </a:lnTo>
                  <a:lnTo>
                    <a:pt x="2658" y="622"/>
                  </a:lnTo>
                  <a:lnTo>
                    <a:pt x="2577" y="568"/>
                  </a:lnTo>
                  <a:lnTo>
                    <a:pt x="2483" y="514"/>
                  </a:lnTo>
                  <a:lnTo>
                    <a:pt x="2389" y="487"/>
                  </a:lnTo>
                  <a:lnTo>
                    <a:pt x="2281" y="460"/>
                  </a:lnTo>
                  <a:lnTo>
                    <a:pt x="2159" y="433"/>
                  </a:lnTo>
                  <a:lnTo>
                    <a:pt x="2038" y="419"/>
                  </a:lnTo>
                  <a:lnTo>
                    <a:pt x="986" y="419"/>
                  </a:lnTo>
                  <a:lnTo>
                    <a:pt x="864" y="433"/>
                  </a:lnTo>
                  <a:lnTo>
                    <a:pt x="743" y="460"/>
                  </a:lnTo>
                  <a:lnTo>
                    <a:pt x="635" y="487"/>
                  </a:lnTo>
                  <a:lnTo>
                    <a:pt x="527" y="527"/>
                  </a:lnTo>
                  <a:lnTo>
                    <a:pt x="446" y="568"/>
                  </a:lnTo>
                  <a:lnTo>
                    <a:pt x="365" y="635"/>
                  </a:lnTo>
                  <a:lnTo>
                    <a:pt x="284" y="689"/>
                  </a:lnTo>
                  <a:lnTo>
                    <a:pt x="217" y="770"/>
                  </a:lnTo>
                  <a:lnTo>
                    <a:pt x="163" y="851"/>
                  </a:lnTo>
                  <a:lnTo>
                    <a:pt x="122" y="945"/>
                  </a:lnTo>
                  <a:lnTo>
                    <a:pt x="82" y="1040"/>
                  </a:lnTo>
                  <a:lnTo>
                    <a:pt x="41" y="1148"/>
                  </a:lnTo>
                  <a:lnTo>
                    <a:pt x="28" y="1269"/>
                  </a:lnTo>
                  <a:lnTo>
                    <a:pt x="14" y="1391"/>
                  </a:lnTo>
                  <a:lnTo>
                    <a:pt x="1" y="1525"/>
                  </a:lnTo>
                  <a:lnTo>
                    <a:pt x="1" y="23164"/>
                  </a:lnTo>
                  <a:lnTo>
                    <a:pt x="14" y="23299"/>
                  </a:lnTo>
                  <a:lnTo>
                    <a:pt x="28" y="23421"/>
                  </a:lnTo>
                  <a:lnTo>
                    <a:pt x="41" y="23542"/>
                  </a:lnTo>
                  <a:lnTo>
                    <a:pt x="82" y="23650"/>
                  </a:lnTo>
                  <a:lnTo>
                    <a:pt x="122" y="23758"/>
                  </a:lnTo>
                  <a:lnTo>
                    <a:pt x="163" y="23839"/>
                  </a:lnTo>
                  <a:lnTo>
                    <a:pt x="217" y="23920"/>
                  </a:lnTo>
                  <a:lnTo>
                    <a:pt x="284" y="24001"/>
                  </a:lnTo>
                  <a:lnTo>
                    <a:pt x="365" y="24068"/>
                  </a:lnTo>
                  <a:lnTo>
                    <a:pt x="446" y="24122"/>
                  </a:lnTo>
                  <a:lnTo>
                    <a:pt x="527" y="24176"/>
                  </a:lnTo>
                  <a:lnTo>
                    <a:pt x="635" y="24203"/>
                  </a:lnTo>
                  <a:lnTo>
                    <a:pt x="743" y="24244"/>
                  </a:lnTo>
                  <a:lnTo>
                    <a:pt x="864" y="24257"/>
                  </a:lnTo>
                  <a:lnTo>
                    <a:pt x="986" y="24271"/>
                  </a:lnTo>
                  <a:lnTo>
                    <a:pt x="1120" y="24284"/>
                  </a:lnTo>
                  <a:lnTo>
                    <a:pt x="2173" y="24284"/>
                  </a:lnTo>
                  <a:lnTo>
                    <a:pt x="2308" y="24271"/>
                  </a:lnTo>
                  <a:lnTo>
                    <a:pt x="2429" y="24257"/>
                  </a:lnTo>
                  <a:lnTo>
                    <a:pt x="2537" y="24244"/>
                  </a:lnTo>
                  <a:lnTo>
                    <a:pt x="2645" y="24203"/>
                  </a:lnTo>
                  <a:lnTo>
                    <a:pt x="2739" y="24176"/>
                  </a:lnTo>
                  <a:lnTo>
                    <a:pt x="2834" y="24122"/>
                  </a:lnTo>
                  <a:lnTo>
                    <a:pt x="2915" y="24068"/>
                  </a:lnTo>
                  <a:lnTo>
                    <a:pt x="2982" y="24001"/>
                  </a:lnTo>
                  <a:lnTo>
                    <a:pt x="3050" y="23920"/>
                  </a:lnTo>
                  <a:lnTo>
                    <a:pt x="3104" y="23839"/>
                  </a:lnTo>
                  <a:lnTo>
                    <a:pt x="3158" y="23758"/>
                  </a:lnTo>
                  <a:lnTo>
                    <a:pt x="3185" y="23650"/>
                  </a:lnTo>
                  <a:lnTo>
                    <a:pt x="3225" y="23542"/>
                  </a:lnTo>
                  <a:lnTo>
                    <a:pt x="3239" y="23421"/>
                  </a:lnTo>
                  <a:lnTo>
                    <a:pt x="3252" y="23299"/>
                  </a:lnTo>
                  <a:lnTo>
                    <a:pt x="3265" y="23164"/>
                  </a:lnTo>
                  <a:lnTo>
                    <a:pt x="3265" y="16379"/>
                  </a:lnTo>
                  <a:lnTo>
                    <a:pt x="3252" y="16001"/>
                  </a:lnTo>
                  <a:lnTo>
                    <a:pt x="3239" y="15623"/>
                  </a:lnTo>
                  <a:lnTo>
                    <a:pt x="3212" y="15259"/>
                  </a:lnTo>
                  <a:lnTo>
                    <a:pt x="3158" y="14881"/>
                  </a:lnTo>
                  <a:lnTo>
                    <a:pt x="3225" y="14881"/>
                  </a:lnTo>
                  <a:lnTo>
                    <a:pt x="3427" y="15232"/>
                  </a:lnTo>
                  <a:lnTo>
                    <a:pt x="3657" y="15569"/>
                  </a:lnTo>
                  <a:lnTo>
                    <a:pt x="3913" y="15879"/>
                  </a:lnTo>
                  <a:lnTo>
                    <a:pt x="4183" y="16176"/>
                  </a:lnTo>
                  <a:lnTo>
                    <a:pt x="4480" y="16446"/>
                  </a:lnTo>
                  <a:lnTo>
                    <a:pt x="4776" y="16702"/>
                  </a:lnTo>
                  <a:lnTo>
                    <a:pt x="5114" y="16932"/>
                  </a:lnTo>
                  <a:lnTo>
                    <a:pt x="5451" y="17148"/>
                  </a:lnTo>
                  <a:lnTo>
                    <a:pt x="5815" y="17336"/>
                  </a:lnTo>
                  <a:lnTo>
                    <a:pt x="6179" y="17498"/>
                  </a:lnTo>
                  <a:lnTo>
                    <a:pt x="6557" y="17633"/>
                  </a:lnTo>
                  <a:lnTo>
                    <a:pt x="6935" y="17741"/>
                  </a:lnTo>
                  <a:lnTo>
                    <a:pt x="7326" y="17822"/>
                  </a:lnTo>
                  <a:lnTo>
                    <a:pt x="7731" y="17890"/>
                  </a:lnTo>
                  <a:lnTo>
                    <a:pt x="8122" y="17917"/>
                  </a:lnTo>
                  <a:lnTo>
                    <a:pt x="8527" y="17917"/>
                  </a:lnTo>
                  <a:lnTo>
                    <a:pt x="8945" y="17903"/>
                  </a:lnTo>
                  <a:lnTo>
                    <a:pt x="9350" y="17876"/>
                  </a:lnTo>
                  <a:lnTo>
                    <a:pt x="9754" y="17822"/>
                  </a:lnTo>
                  <a:lnTo>
                    <a:pt x="10146" y="17755"/>
                  </a:lnTo>
                  <a:lnTo>
                    <a:pt x="10523" y="17660"/>
                  </a:lnTo>
                  <a:lnTo>
                    <a:pt x="10901" y="17552"/>
                  </a:lnTo>
                  <a:lnTo>
                    <a:pt x="11265" y="17431"/>
                  </a:lnTo>
                  <a:lnTo>
                    <a:pt x="11616" y="17282"/>
                  </a:lnTo>
                  <a:lnTo>
                    <a:pt x="11967" y="17121"/>
                  </a:lnTo>
                  <a:lnTo>
                    <a:pt x="12304" y="16932"/>
                  </a:lnTo>
                  <a:lnTo>
                    <a:pt x="12628" y="16729"/>
                  </a:lnTo>
                  <a:lnTo>
                    <a:pt x="12938" y="16514"/>
                  </a:lnTo>
                  <a:lnTo>
                    <a:pt x="13249" y="16284"/>
                  </a:lnTo>
                  <a:lnTo>
                    <a:pt x="13532" y="16028"/>
                  </a:lnTo>
                  <a:lnTo>
                    <a:pt x="13815" y="15772"/>
                  </a:lnTo>
                  <a:lnTo>
                    <a:pt x="14071" y="15475"/>
                  </a:lnTo>
                  <a:lnTo>
                    <a:pt x="14328" y="15178"/>
                  </a:lnTo>
                  <a:lnTo>
                    <a:pt x="14557" y="14868"/>
                  </a:lnTo>
                  <a:lnTo>
                    <a:pt x="14786" y="14530"/>
                  </a:lnTo>
                  <a:lnTo>
                    <a:pt x="15002" y="14193"/>
                  </a:lnTo>
                  <a:lnTo>
                    <a:pt x="15191" y="13829"/>
                  </a:lnTo>
                  <a:lnTo>
                    <a:pt x="15380" y="13451"/>
                  </a:lnTo>
                  <a:lnTo>
                    <a:pt x="15542" y="13060"/>
                  </a:lnTo>
                  <a:lnTo>
                    <a:pt x="15690" y="12655"/>
                  </a:lnTo>
                  <a:lnTo>
                    <a:pt x="15825" y="12237"/>
                  </a:lnTo>
                  <a:lnTo>
                    <a:pt x="15933" y="11805"/>
                  </a:lnTo>
                  <a:lnTo>
                    <a:pt x="16041" y="11374"/>
                  </a:lnTo>
                  <a:lnTo>
                    <a:pt x="16122" y="10915"/>
                  </a:lnTo>
                  <a:lnTo>
                    <a:pt x="16190" y="10443"/>
                  </a:lnTo>
                  <a:lnTo>
                    <a:pt x="16230" y="9957"/>
                  </a:lnTo>
                  <a:lnTo>
                    <a:pt x="16257" y="9471"/>
                  </a:lnTo>
                  <a:lnTo>
                    <a:pt x="16270" y="8959"/>
                  </a:lnTo>
                  <a:lnTo>
                    <a:pt x="16257" y="8473"/>
                  </a:lnTo>
                  <a:lnTo>
                    <a:pt x="16243" y="7987"/>
                  </a:lnTo>
                  <a:lnTo>
                    <a:pt x="16190" y="7515"/>
                  </a:lnTo>
                  <a:lnTo>
                    <a:pt x="16136" y="7057"/>
                  </a:lnTo>
                  <a:lnTo>
                    <a:pt x="16068" y="6598"/>
                  </a:lnTo>
                  <a:lnTo>
                    <a:pt x="15974" y="6166"/>
                  </a:lnTo>
                  <a:lnTo>
                    <a:pt x="15866" y="5734"/>
                  </a:lnTo>
                  <a:lnTo>
                    <a:pt x="15744" y="5316"/>
                  </a:lnTo>
                  <a:lnTo>
                    <a:pt x="15609" y="4925"/>
                  </a:lnTo>
                  <a:lnTo>
                    <a:pt x="15461" y="4534"/>
                  </a:lnTo>
                  <a:lnTo>
                    <a:pt x="15286" y="4156"/>
                  </a:lnTo>
                  <a:lnTo>
                    <a:pt x="15110" y="3792"/>
                  </a:lnTo>
                  <a:lnTo>
                    <a:pt x="14908" y="3441"/>
                  </a:lnTo>
                  <a:lnTo>
                    <a:pt x="14706" y="3117"/>
                  </a:lnTo>
                  <a:lnTo>
                    <a:pt x="14476" y="2794"/>
                  </a:lnTo>
                  <a:lnTo>
                    <a:pt x="14247" y="2497"/>
                  </a:lnTo>
                  <a:lnTo>
                    <a:pt x="13991" y="2200"/>
                  </a:lnTo>
                  <a:lnTo>
                    <a:pt x="13734" y="1930"/>
                  </a:lnTo>
                  <a:lnTo>
                    <a:pt x="13451" y="1674"/>
                  </a:lnTo>
                  <a:lnTo>
                    <a:pt x="13168" y="1444"/>
                  </a:lnTo>
                  <a:lnTo>
                    <a:pt x="12857" y="1215"/>
                  </a:lnTo>
                  <a:lnTo>
                    <a:pt x="12547" y="1013"/>
                  </a:lnTo>
                  <a:lnTo>
                    <a:pt x="12223" y="824"/>
                  </a:lnTo>
                  <a:lnTo>
                    <a:pt x="11873" y="662"/>
                  </a:lnTo>
                  <a:lnTo>
                    <a:pt x="11535" y="500"/>
                  </a:lnTo>
                  <a:lnTo>
                    <a:pt x="11171" y="379"/>
                  </a:lnTo>
                  <a:lnTo>
                    <a:pt x="10793" y="257"/>
                  </a:lnTo>
                  <a:lnTo>
                    <a:pt x="10416" y="176"/>
                  </a:lnTo>
                  <a:lnTo>
                    <a:pt x="10011" y="95"/>
                  </a:lnTo>
                  <a:lnTo>
                    <a:pt x="9606" y="41"/>
                  </a:lnTo>
                  <a:lnTo>
                    <a:pt x="9188" y="14"/>
                  </a:lnTo>
                  <a:lnTo>
                    <a:pt x="8770"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0" name="Google Shape;2250;p188"/>
            <p:cNvSpPr/>
            <p:nvPr/>
          </p:nvSpPr>
          <p:spPr>
            <a:xfrm>
              <a:off x="559040" y="609347"/>
              <a:ext cx="117192" cy="169934"/>
            </a:xfrm>
            <a:custGeom>
              <a:rect b="b" l="l" r="r" t="t"/>
              <a:pathLst>
                <a:path extrusionOk="0" h="24285" w="16271">
                  <a:moveTo>
                    <a:pt x="8365" y="2888"/>
                  </a:moveTo>
                  <a:lnTo>
                    <a:pt x="8621" y="2915"/>
                  </a:lnTo>
                  <a:lnTo>
                    <a:pt x="8877" y="2942"/>
                  </a:lnTo>
                  <a:lnTo>
                    <a:pt x="9134" y="2996"/>
                  </a:lnTo>
                  <a:lnTo>
                    <a:pt x="9376" y="3050"/>
                  </a:lnTo>
                  <a:lnTo>
                    <a:pt x="9606" y="3131"/>
                  </a:lnTo>
                  <a:lnTo>
                    <a:pt x="9835" y="3212"/>
                  </a:lnTo>
                  <a:lnTo>
                    <a:pt x="10064" y="3320"/>
                  </a:lnTo>
                  <a:lnTo>
                    <a:pt x="10280" y="3428"/>
                  </a:lnTo>
                  <a:lnTo>
                    <a:pt x="10483" y="3549"/>
                  </a:lnTo>
                  <a:lnTo>
                    <a:pt x="10685" y="3684"/>
                  </a:lnTo>
                  <a:lnTo>
                    <a:pt x="10887" y="3832"/>
                  </a:lnTo>
                  <a:lnTo>
                    <a:pt x="11076" y="3994"/>
                  </a:lnTo>
                  <a:lnTo>
                    <a:pt x="11252" y="4170"/>
                  </a:lnTo>
                  <a:lnTo>
                    <a:pt x="11427" y="4358"/>
                  </a:lnTo>
                  <a:lnTo>
                    <a:pt x="11589" y="4547"/>
                  </a:lnTo>
                  <a:lnTo>
                    <a:pt x="11751" y="4750"/>
                  </a:lnTo>
                  <a:lnTo>
                    <a:pt x="11899" y="4966"/>
                  </a:lnTo>
                  <a:lnTo>
                    <a:pt x="12034" y="5195"/>
                  </a:lnTo>
                  <a:lnTo>
                    <a:pt x="12169" y="5424"/>
                  </a:lnTo>
                  <a:lnTo>
                    <a:pt x="12290" y="5681"/>
                  </a:lnTo>
                  <a:lnTo>
                    <a:pt x="12398" y="5937"/>
                  </a:lnTo>
                  <a:lnTo>
                    <a:pt x="12493" y="6193"/>
                  </a:lnTo>
                  <a:lnTo>
                    <a:pt x="12587" y="6476"/>
                  </a:lnTo>
                  <a:lnTo>
                    <a:pt x="12668" y="6760"/>
                  </a:lnTo>
                  <a:lnTo>
                    <a:pt x="12749" y="7057"/>
                  </a:lnTo>
                  <a:lnTo>
                    <a:pt x="12803" y="7353"/>
                  </a:lnTo>
                  <a:lnTo>
                    <a:pt x="12857" y="7664"/>
                  </a:lnTo>
                  <a:lnTo>
                    <a:pt x="12897" y="7987"/>
                  </a:lnTo>
                  <a:lnTo>
                    <a:pt x="12924" y="8325"/>
                  </a:lnTo>
                  <a:lnTo>
                    <a:pt x="12938" y="8648"/>
                  </a:lnTo>
                  <a:lnTo>
                    <a:pt x="12951" y="8999"/>
                  </a:lnTo>
                  <a:lnTo>
                    <a:pt x="12938" y="9363"/>
                  </a:lnTo>
                  <a:lnTo>
                    <a:pt x="12924" y="9714"/>
                  </a:lnTo>
                  <a:lnTo>
                    <a:pt x="12884" y="10051"/>
                  </a:lnTo>
                  <a:lnTo>
                    <a:pt x="12843" y="10375"/>
                  </a:lnTo>
                  <a:lnTo>
                    <a:pt x="12789" y="10699"/>
                  </a:lnTo>
                  <a:lnTo>
                    <a:pt x="12722" y="11009"/>
                  </a:lnTo>
                  <a:lnTo>
                    <a:pt x="12641" y="11306"/>
                  </a:lnTo>
                  <a:lnTo>
                    <a:pt x="12560" y="11589"/>
                  </a:lnTo>
                  <a:lnTo>
                    <a:pt x="12452" y="11873"/>
                  </a:lnTo>
                  <a:lnTo>
                    <a:pt x="12344" y="12129"/>
                  </a:lnTo>
                  <a:lnTo>
                    <a:pt x="12223" y="12385"/>
                  </a:lnTo>
                  <a:lnTo>
                    <a:pt x="12101" y="12628"/>
                  </a:lnTo>
                  <a:lnTo>
                    <a:pt x="11953" y="12871"/>
                  </a:lnTo>
                  <a:lnTo>
                    <a:pt x="11818" y="13087"/>
                  </a:lnTo>
                  <a:lnTo>
                    <a:pt x="11656" y="13303"/>
                  </a:lnTo>
                  <a:lnTo>
                    <a:pt x="11494" y="13505"/>
                  </a:lnTo>
                  <a:lnTo>
                    <a:pt x="11319" y="13680"/>
                  </a:lnTo>
                  <a:lnTo>
                    <a:pt x="11144" y="13869"/>
                  </a:lnTo>
                  <a:lnTo>
                    <a:pt x="10955" y="14031"/>
                  </a:lnTo>
                  <a:lnTo>
                    <a:pt x="10766" y="14180"/>
                  </a:lnTo>
                  <a:lnTo>
                    <a:pt x="10564" y="14328"/>
                  </a:lnTo>
                  <a:lnTo>
                    <a:pt x="10361" y="14449"/>
                  </a:lnTo>
                  <a:lnTo>
                    <a:pt x="10145" y="14571"/>
                  </a:lnTo>
                  <a:lnTo>
                    <a:pt x="9929" y="14679"/>
                  </a:lnTo>
                  <a:lnTo>
                    <a:pt x="9700" y="14773"/>
                  </a:lnTo>
                  <a:lnTo>
                    <a:pt x="9471" y="14854"/>
                  </a:lnTo>
                  <a:lnTo>
                    <a:pt x="9241" y="14922"/>
                  </a:lnTo>
                  <a:lnTo>
                    <a:pt x="8999" y="14976"/>
                  </a:lnTo>
                  <a:lnTo>
                    <a:pt x="8756" y="15030"/>
                  </a:lnTo>
                  <a:lnTo>
                    <a:pt x="8513" y="15057"/>
                  </a:lnTo>
                  <a:lnTo>
                    <a:pt x="8270" y="15084"/>
                  </a:lnTo>
                  <a:lnTo>
                    <a:pt x="8014" y="15084"/>
                  </a:lnTo>
                  <a:lnTo>
                    <a:pt x="7731" y="15070"/>
                  </a:lnTo>
                  <a:lnTo>
                    <a:pt x="7447" y="15043"/>
                  </a:lnTo>
                  <a:lnTo>
                    <a:pt x="7164" y="15003"/>
                  </a:lnTo>
                  <a:lnTo>
                    <a:pt x="6908" y="14949"/>
                  </a:lnTo>
                  <a:lnTo>
                    <a:pt x="6651" y="14868"/>
                  </a:lnTo>
                  <a:lnTo>
                    <a:pt x="6408" y="14787"/>
                  </a:lnTo>
                  <a:lnTo>
                    <a:pt x="6166" y="14679"/>
                  </a:lnTo>
                  <a:lnTo>
                    <a:pt x="5936" y="14571"/>
                  </a:lnTo>
                  <a:lnTo>
                    <a:pt x="5707" y="14436"/>
                  </a:lnTo>
                  <a:lnTo>
                    <a:pt x="5505" y="14288"/>
                  </a:lnTo>
                  <a:lnTo>
                    <a:pt x="5302" y="14139"/>
                  </a:lnTo>
                  <a:lnTo>
                    <a:pt x="5100" y="13977"/>
                  </a:lnTo>
                  <a:lnTo>
                    <a:pt x="4924" y="13788"/>
                  </a:lnTo>
                  <a:lnTo>
                    <a:pt x="4749" y="13600"/>
                  </a:lnTo>
                  <a:lnTo>
                    <a:pt x="4574" y="13411"/>
                  </a:lnTo>
                  <a:lnTo>
                    <a:pt x="4425" y="13195"/>
                  </a:lnTo>
                  <a:lnTo>
                    <a:pt x="4263" y="12979"/>
                  </a:lnTo>
                  <a:lnTo>
                    <a:pt x="4129" y="12763"/>
                  </a:lnTo>
                  <a:lnTo>
                    <a:pt x="4007" y="12520"/>
                  </a:lnTo>
                  <a:lnTo>
                    <a:pt x="3886" y="12291"/>
                  </a:lnTo>
                  <a:lnTo>
                    <a:pt x="3764" y="12035"/>
                  </a:lnTo>
                  <a:lnTo>
                    <a:pt x="3670" y="11778"/>
                  </a:lnTo>
                  <a:lnTo>
                    <a:pt x="3575" y="11522"/>
                  </a:lnTo>
                  <a:lnTo>
                    <a:pt x="3494" y="11266"/>
                  </a:lnTo>
                  <a:lnTo>
                    <a:pt x="3414" y="10996"/>
                  </a:lnTo>
                  <a:lnTo>
                    <a:pt x="3346" y="10726"/>
                  </a:lnTo>
                  <a:lnTo>
                    <a:pt x="3292" y="10443"/>
                  </a:lnTo>
                  <a:lnTo>
                    <a:pt x="3252" y="10173"/>
                  </a:lnTo>
                  <a:lnTo>
                    <a:pt x="3211" y="9890"/>
                  </a:lnTo>
                  <a:lnTo>
                    <a:pt x="3184" y="9606"/>
                  </a:lnTo>
                  <a:lnTo>
                    <a:pt x="3171" y="9323"/>
                  </a:lnTo>
                  <a:lnTo>
                    <a:pt x="3171" y="9040"/>
                  </a:lnTo>
                  <a:lnTo>
                    <a:pt x="3171" y="8635"/>
                  </a:lnTo>
                  <a:lnTo>
                    <a:pt x="3198" y="8244"/>
                  </a:lnTo>
                  <a:lnTo>
                    <a:pt x="3225" y="7880"/>
                  </a:lnTo>
                  <a:lnTo>
                    <a:pt x="3279" y="7515"/>
                  </a:lnTo>
                  <a:lnTo>
                    <a:pt x="3333" y="7178"/>
                  </a:lnTo>
                  <a:lnTo>
                    <a:pt x="3400" y="6841"/>
                  </a:lnTo>
                  <a:lnTo>
                    <a:pt x="3481" y="6530"/>
                  </a:lnTo>
                  <a:lnTo>
                    <a:pt x="3575" y="6234"/>
                  </a:lnTo>
                  <a:lnTo>
                    <a:pt x="3683" y="5950"/>
                  </a:lnTo>
                  <a:lnTo>
                    <a:pt x="3791" y="5681"/>
                  </a:lnTo>
                  <a:lnTo>
                    <a:pt x="3913" y="5411"/>
                  </a:lnTo>
                  <a:lnTo>
                    <a:pt x="4048" y="5168"/>
                  </a:lnTo>
                  <a:lnTo>
                    <a:pt x="4196" y="4939"/>
                  </a:lnTo>
                  <a:lnTo>
                    <a:pt x="4344" y="4723"/>
                  </a:lnTo>
                  <a:lnTo>
                    <a:pt x="4506" y="4520"/>
                  </a:lnTo>
                  <a:lnTo>
                    <a:pt x="4668" y="4318"/>
                  </a:lnTo>
                  <a:lnTo>
                    <a:pt x="4844" y="4143"/>
                  </a:lnTo>
                  <a:lnTo>
                    <a:pt x="5032" y="3981"/>
                  </a:lnTo>
                  <a:lnTo>
                    <a:pt x="5221" y="3819"/>
                  </a:lnTo>
                  <a:lnTo>
                    <a:pt x="5410" y="3684"/>
                  </a:lnTo>
                  <a:lnTo>
                    <a:pt x="5612" y="3549"/>
                  </a:lnTo>
                  <a:lnTo>
                    <a:pt x="5815" y="3428"/>
                  </a:lnTo>
                  <a:lnTo>
                    <a:pt x="6031" y="3320"/>
                  </a:lnTo>
                  <a:lnTo>
                    <a:pt x="6247" y="3225"/>
                  </a:lnTo>
                  <a:lnTo>
                    <a:pt x="6462" y="3144"/>
                  </a:lnTo>
                  <a:lnTo>
                    <a:pt x="6692" y="3077"/>
                  </a:lnTo>
                  <a:lnTo>
                    <a:pt x="6921" y="3023"/>
                  </a:lnTo>
                  <a:lnTo>
                    <a:pt x="7150" y="2969"/>
                  </a:lnTo>
                  <a:lnTo>
                    <a:pt x="7380" y="2928"/>
                  </a:lnTo>
                  <a:lnTo>
                    <a:pt x="7623" y="2901"/>
                  </a:lnTo>
                  <a:lnTo>
                    <a:pt x="7865" y="2888"/>
                  </a:lnTo>
                  <a:close/>
                  <a:moveTo>
                    <a:pt x="8769" y="1"/>
                  </a:moveTo>
                  <a:lnTo>
                    <a:pt x="8365" y="14"/>
                  </a:lnTo>
                  <a:lnTo>
                    <a:pt x="7987" y="41"/>
                  </a:lnTo>
                  <a:lnTo>
                    <a:pt x="7623" y="82"/>
                  </a:lnTo>
                  <a:lnTo>
                    <a:pt x="7285" y="149"/>
                  </a:lnTo>
                  <a:lnTo>
                    <a:pt x="6948" y="217"/>
                  </a:lnTo>
                  <a:lnTo>
                    <a:pt x="6638" y="311"/>
                  </a:lnTo>
                  <a:lnTo>
                    <a:pt x="6341" y="406"/>
                  </a:lnTo>
                  <a:lnTo>
                    <a:pt x="6044" y="514"/>
                  </a:lnTo>
                  <a:lnTo>
                    <a:pt x="5774" y="635"/>
                  </a:lnTo>
                  <a:lnTo>
                    <a:pt x="5518" y="770"/>
                  </a:lnTo>
                  <a:lnTo>
                    <a:pt x="5289" y="905"/>
                  </a:lnTo>
                  <a:lnTo>
                    <a:pt x="5059" y="1040"/>
                  </a:lnTo>
                  <a:lnTo>
                    <a:pt x="4844" y="1188"/>
                  </a:lnTo>
                  <a:lnTo>
                    <a:pt x="4641" y="1337"/>
                  </a:lnTo>
                  <a:lnTo>
                    <a:pt x="4452" y="1485"/>
                  </a:lnTo>
                  <a:lnTo>
                    <a:pt x="4277" y="1647"/>
                  </a:lnTo>
                  <a:lnTo>
                    <a:pt x="4115" y="1795"/>
                  </a:lnTo>
                  <a:lnTo>
                    <a:pt x="3967" y="1944"/>
                  </a:lnTo>
                  <a:lnTo>
                    <a:pt x="3697" y="2240"/>
                  </a:lnTo>
                  <a:lnTo>
                    <a:pt x="3481" y="2524"/>
                  </a:lnTo>
                  <a:lnTo>
                    <a:pt x="3306" y="2767"/>
                  </a:lnTo>
                  <a:lnTo>
                    <a:pt x="3171" y="2982"/>
                  </a:lnTo>
                  <a:lnTo>
                    <a:pt x="3076" y="3144"/>
                  </a:lnTo>
                  <a:lnTo>
                    <a:pt x="3009" y="3279"/>
                  </a:lnTo>
                  <a:lnTo>
                    <a:pt x="2941" y="3279"/>
                  </a:lnTo>
                  <a:lnTo>
                    <a:pt x="2968" y="3063"/>
                  </a:lnTo>
                  <a:lnTo>
                    <a:pt x="2995" y="2834"/>
                  </a:lnTo>
                  <a:lnTo>
                    <a:pt x="3009" y="2605"/>
                  </a:lnTo>
                  <a:lnTo>
                    <a:pt x="3009" y="2375"/>
                  </a:lnTo>
                  <a:lnTo>
                    <a:pt x="3009" y="1364"/>
                  </a:lnTo>
                  <a:lnTo>
                    <a:pt x="3009" y="1256"/>
                  </a:lnTo>
                  <a:lnTo>
                    <a:pt x="2995" y="1161"/>
                  </a:lnTo>
                  <a:lnTo>
                    <a:pt x="2968" y="1067"/>
                  </a:lnTo>
                  <a:lnTo>
                    <a:pt x="2941" y="972"/>
                  </a:lnTo>
                  <a:lnTo>
                    <a:pt x="2901" y="891"/>
                  </a:lnTo>
                  <a:lnTo>
                    <a:pt x="2847" y="810"/>
                  </a:lnTo>
                  <a:lnTo>
                    <a:pt x="2793" y="743"/>
                  </a:lnTo>
                  <a:lnTo>
                    <a:pt x="2725" y="676"/>
                  </a:lnTo>
                  <a:lnTo>
                    <a:pt x="2658" y="622"/>
                  </a:lnTo>
                  <a:lnTo>
                    <a:pt x="2577" y="568"/>
                  </a:lnTo>
                  <a:lnTo>
                    <a:pt x="2483" y="514"/>
                  </a:lnTo>
                  <a:lnTo>
                    <a:pt x="2388" y="487"/>
                  </a:lnTo>
                  <a:lnTo>
                    <a:pt x="2280" y="460"/>
                  </a:lnTo>
                  <a:lnTo>
                    <a:pt x="2159" y="433"/>
                  </a:lnTo>
                  <a:lnTo>
                    <a:pt x="2037" y="419"/>
                  </a:lnTo>
                  <a:lnTo>
                    <a:pt x="985" y="419"/>
                  </a:lnTo>
                  <a:lnTo>
                    <a:pt x="850" y="433"/>
                  </a:lnTo>
                  <a:lnTo>
                    <a:pt x="742" y="460"/>
                  </a:lnTo>
                  <a:lnTo>
                    <a:pt x="634" y="487"/>
                  </a:lnTo>
                  <a:lnTo>
                    <a:pt x="527" y="527"/>
                  </a:lnTo>
                  <a:lnTo>
                    <a:pt x="432" y="568"/>
                  </a:lnTo>
                  <a:lnTo>
                    <a:pt x="351" y="635"/>
                  </a:lnTo>
                  <a:lnTo>
                    <a:pt x="284" y="689"/>
                  </a:lnTo>
                  <a:lnTo>
                    <a:pt x="216" y="770"/>
                  </a:lnTo>
                  <a:lnTo>
                    <a:pt x="162" y="851"/>
                  </a:lnTo>
                  <a:lnTo>
                    <a:pt x="108" y="945"/>
                  </a:lnTo>
                  <a:lnTo>
                    <a:pt x="68" y="1040"/>
                  </a:lnTo>
                  <a:lnTo>
                    <a:pt x="41" y="1148"/>
                  </a:lnTo>
                  <a:lnTo>
                    <a:pt x="27" y="1269"/>
                  </a:lnTo>
                  <a:lnTo>
                    <a:pt x="14" y="1391"/>
                  </a:lnTo>
                  <a:lnTo>
                    <a:pt x="0" y="1525"/>
                  </a:lnTo>
                  <a:lnTo>
                    <a:pt x="14" y="23164"/>
                  </a:lnTo>
                  <a:lnTo>
                    <a:pt x="14" y="23299"/>
                  </a:lnTo>
                  <a:lnTo>
                    <a:pt x="27" y="23421"/>
                  </a:lnTo>
                  <a:lnTo>
                    <a:pt x="54" y="23542"/>
                  </a:lnTo>
                  <a:lnTo>
                    <a:pt x="81" y="23650"/>
                  </a:lnTo>
                  <a:lnTo>
                    <a:pt x="122" y="23758"/>
                  </a:lnTo>
                  <a:lnTo>
                    <a:pt x="162" y="23839"/>
                  </a:lnTo>
                  <a:lnTo>
                    <a:pt x="230" y="23920"/>
                  </a:lnTo>
                  <a:lnTo>
                    <a:pt x="297" y="24001"/>
                  </a:lnTo>
                  <a:lnTo>
                    <a:pt x="365" y="24068"/>
                  </a:lnTo>
                  <a:lnTo>
                    <a:pt x="446" y="24122"/>
                  </a:lnTo>
                  <a:lnTo>
                    <a:pt x="540" y="24176"/>
                  </a:lnTo>
                  <a:lnTo>
                    <a:pt x="634" y="24203"/>
                  </a:lnTo>
                  <a:lnTo>
                    <a:pt x="742" y="24244"/>
                  </a:lnTo>
                  <a:lnTo>
                    <a:pt x="864" y="24257"/>
                  </a:lnTo>
                  <a:lnTo>
                    <a:pt x="985" y="24271"/>
                  </a:lnTo>
                  <a:lnTo>
                    <a:pt x="1134" y="24284"/>
                  </a:lnTo>
                  <a:lnTo>
                    <a:pt x="2172" y="24284"/>
                  </a:lnTo>
                  <a:lnTo>
                    <a:pt x="2307" y="24271"/>
                  </a:lnTo>
                  <a:lnTo>
                    <a:pt x="2429" y="24257"/>
                  </a:lnTo>
                  <a:lnTo>
                    <a:pt x="2537" y="24244"/>
                  </a:lnTo>
                  <a:lnTo>
                    <a:pt x="2645" y="24203"/>
                  </a:lnTo>
                  <a:lnTo>
                    <a:pt x="2739" y="24176"/>
                  </a:lnTo>
                  <a:lnTo>
                    <a:pt x="2833" y="24122"/>
                  </a:lnTo>
                  <a:lnTo>
                    <a:pt x="2914" y="24068"/>
                  </a:lnTo>
                  <a:lnTo>
                    <a:pt x="2982" y="24001"/>
                  </a:lnTo>
                  <a:lnTo>
                    <a:pt x="3049" y="23920"/>
                  </a:lnTo>
                  <a:lnTo>
                    <a:pt x="3103" y="23839"/>
                  </a:lnTo>
                  <a:lnTo>
                    <a:pt x="3144" y="23758"/>
                  </a:lnTo>
                  <a:lnTo>
                    <a:pt x="3184" y="23650"/>
                  </a:lnTo>
                  <a:lnTo>
                    <a:pt x="3211" y="23542"/>
                  </a:lnTo>
                  <a:lnTo>
                    <a:pt x="3238" y="23421"/>
                  </a:lnTo>
                  <a:lnTo>
                    <a:pt x="3252" y="23299"/>
                  </a:lnTo>
                  <a:lnTo>
                    <a:pt x="3252" y="23164"/>
                  </a:lnTo>
                  <a:lnTo>
                    <a:pt x="3252" y="16379"/>
                  </a:lnTo>
                  <a:lnTo>
                    <a:pt x="3252" y="16001"/>
                  </a:lnTo>
                  <a:lnTo>
                    <a:pt x="3238" y="15623"/>
                  </a:lnTo>
                  <a:lnTo>
                    <a:pt x="3198" y="15259"/>
                  </a:lnTo>
                  <a:lnTo>
                    <a:pt x="3157" y="14881"/>
                  </a:lnTo>
                  <a:lnTo>
                    <a:pt x="3225" y="14881"/>
                  </a:lnTo>
                  <a:lnTo>
                    <a:pt x="3427" y="15232"/>
                  </a:lnTo>
                  <a:lnTo>
                    <a:pt x="3656" y="15569"/>
                  </a:lnTo>
                  <a:lnTo>
                    <a:pt x="3913" y="15879"/>
                  </a:lnTo>
                  <a:lnTo>
                    <a:pt x="4182" y="16176"/>
                  </a:lnTo>
                  <a:lnTo>
                    <a:pt x="4466" y="16446"/>
                  </a:lnTo>
                  <a:lnTo>
                    <a:pt x="4776" y="16702"/>
                  </a:lnTo>
                  <a:lnTo>
                    <a:pt x="5100" y="16932"/>
                  </a:lnTo>
                  <a:lnTo>
                    <a:pt x="5451" y="17148"/>
                  </a:lnTo>
                  <a:lnTo>
                    <a:pt x="5801" y="17336"/>
                  </a:lnTo>
                  <a:lnTo>
                    <a:pt x="6179" y="17498"/>
                  </a:lnTo>
                  <a:lnTo>
                    <a:pt x="6543" y="17633"/>
                  </a:lnTo>
                  <a:lnTo>
                    <a:pt x="6935" y="17741"/>
                  </a:lnTo>
                  <a:lnTo>
                    <a:pt x="7326" y="17822"/>
                  </a:lnTo>
                  <a:lnTo>
                    <a:pt x="7717" y="17890"/>
                  </a:lnTo>
                  <a:lnTo>
                    <a:pt x="8122" y="17917"/>
                  </a:lnTo>
                  <a:lnTo>
                    <a:pt x="8526" y="17917"/>
                  </a:lnTo>
                  <a:lnTo>
                    <a:pt x="8945" y="17903"/>
                  </a:lnTo>
                  <a:lnTo>
                    <a:pt x="9349" y="17876"/>
                  </a:lnTo>
                  <a:lnTo>
                    <a:pt x="9754" y="17822"/>
                  </a:lnTo>
                  <a:lnTo>
                    <a:pt x="10145" y="17755"/>
                  </a:lnTo>
                  <a:lnTo>
                    <a:pt x="10523" y="17660"/>
                  </a:lnTo>
                  <a:lnTo>
                    <a:pt x="10901" y="17552"/>
                  </a:lnTo>
                  <a:lnTo>
                    <a:pt x="11265" y="17431"/>
                  </a:lnTo>
                  <a:lnTo>
                    <a:pt x="11616" y="17282"/>
                  </a:lnTo>
                  <a:lnTo>
                    <a:pt x="11967" y="17121"/>
                  </a:lnTo>
                  <a:lnTo>
                    <a:pt x="12304" y="16932"/>
                  </a:lnTo>
                  <a:lnTo>
                    <a:pt x="12628" y="16729"/>
                  </a:lnTo>
                  <a:lnTo>
                    <a:pt x="12938" y="16514"/>
                  </a:lnTo>
                  <a:lnTo>
                    <a:pt x="13235" y="16284"/>
                  </a:lnTo>
                  <a:lnTo>
                    <a:pt x="13531" y="16028"/>
                  </a:lnTo>
                  <a:lnTo>
                    <a:pt x="13801" y="15772"/>
                  </a:lnTo>
                  <a:lnTo>
                    <a:pt x="14071" y="15475"/>
                  </a:lnTo>
                  <a:lnTo>
                    <a:pt x="14327" y="15178"/>
                  </a:lnTo>
                  <a:lnTo>
                    <a:pt x="14557" y="14868"/>
                  </a:lnTo>
                  <a:lnTo>
                    <a:pt x="14786" y="14530"/>
                  </a:lnTo>
                  <a:lnTo>
                    <a:pt x="15002" y="14193"/>
                  </a:lnTo>
                  <a:lnTo>
                    <a:pt x="15191" y="13829"/>
                  </a:lnTo>
                  <a:lnTo>
                    <a:pt x="15366" y="13451"/>
                  </a:lnTo>
                  <a:lnTo>
                    <a:pt x="15542" y="13060"/>
                  </a:lnTo>
                  <a:lnTo>
                    <a:pt x="15690" y="12655"/>
                  </a:lnTo>
                  <a:lnTo>
                    <a:pt x="15825" y="12237"/>
                  </a:lnTo>
                  <a:lnTo>
                    <a:pt x="15933" y="11805"/>
                  </a:lnTo>
                  <a:lnTo>
                    <a:pt x="16041" y="11374"/>
                  </a:lnTo>
                  <a:lnTo>
                    <a:pt x="16122" y="10915"/>
                  </a:lnTo>
                  <a:lnTo>
                    <a:pt x="16189" y="10443"/>
                  </a:lnTo>
                  <a:lnTo>
                    <a:pt x="16230" y="9957"/>
                  </a:lnTo>
                  <a:lnTo>
                    <a:pt x="16257" y="9471"/>
                  </a:lnTo>
                  <a:lnTo>
                    <a:pt x="16270" y="8959"/>
                  </a:lnTo>
                  <a:lnTo>
                    <a:pt x="16257" y="8473"/>
                  </a:lnTo>
                  <a:lnTo>
                    <a:pt x="16230" y="7987"/>
                  </a:lnTo>
                  <a:lnTo>
                    <a:pt x="16189" y="7515"/>
                  </a:lnTo>
                  <a:lnTo>
                    <a:pt x="16135" y="7057"/>
                  </a:lnTo>
                  <a:lnTo>
                    <a:pt x="16054" y="6598"/>
                  </a:lnTo>
                  <a:lnTo>
                    <a:pt x="15973" y="6166"/>
                  </a:lnTo>
                  <a:lnTo>
                    <a:pt x="15865" y="5734"/>
                  </a:lnTo>
                  <a:lnTo>
                    <a:pt x="15744" y="5316"/>
                  </a:lnTo>
                  <a:lnTo>
                    <a:pt x="15609" y="4925"/>
                  </a:lnTo>
                  <a:lnTo>
                    <a:pt x="15447" y="4534"/>
                  </a:lnTo>
                  <a:lnTo>
                    <a:pt x="15285" y="4156"/>
                  </a:lnTo>
                  <a:lnTo>
                    <a:pt x="15110" y="3792"/>
                  </a:lnTo>
                  <a:lnTo>
                    <a:pt x="14908" y="3441"/>
                  </a:lnTo>
                  <a:lnTo>
                    <a:pt x="14705" y="3117"/>
                  </a:lnTo>
                  <a:lnTo>
                    <a:pt x="14476" y="2794"/>
                  </a:lnTo>
                  <a:lnTo>
                    <a:pt x="14233" y="2497"/>
                  </a:lnTo>
                  <a:lnTo>
                    <a:pt x="13990" y="2200"/>
                  </a:lnTo>
                  <a:lnTo>
                    <a:pt x="13720" y="1930"/>
                  </a:lnTo>
                  <a:lnTo>
                    <a:pt x="13451" y="1674"/>
                  </a:lnTo>
                  <a:lnTo>
                    <a:pt x="13154" y="1444"/>
                  </a:lnTo>
                  <a:lnTo>
                    <a:pt x="12857" y="1215"/>
                  </a:lnTo>
                  <a:lnTo>
                    <a:pt x="12547" y="1013"/>
                  </a:lnTo>
                  <a:lnTo>
                    <a:pt x="12209" y="824"/>
                  </a:lnTo>
                  <a:lnTo>
                    <a:pt x="11872" y="662"/>
                  </a:lnTo>
                  <a:lnTo>
                    <a:pt x="11521" y="500"/>
                  </a:lnTo>
                  <a:lnTo>
                    <a:pt x="11157" y="379"/>
                  </a:lnTo>
                  <a:lnTo>
                    <a:pt x="10793" y="257"/>
                  </a:lnTo>
                  <a:lnTo>
                    <a:pt x="10402" y="176"/>
                  </a:lnTo>
                  <a:lnTo>
                    <a:pt x="10010" y="95"/>
                  </a:lnTo>
                  <a:lnTo>
                    <a:pt x="9606" y="41"/>
                  </a:lnTo>
                  <a:lnTo>
                    <a:pt x="9188" y="14"/>
                  </a:lnTo>
                  <a:lnTo>
                    <a:pt x="8769"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1" name="Google Shape;2251;p188"/>
            <p:cNvSpPr/>
            <p:nvPr/>
          </p:nvSpPr>
          <p:spPr>
            <a:xfrm>
              <a:off x="686229" y="563758"/>
              <a:ext cx="71326" cy="168129"/>
            </a:xfrm>
            <a:custGeom>
              <a:rect b="b" l="l" r="r" t="t"/>
              <a:pathLst>
                <a:path extrusionOk="0" h="24027" w="9903">
                  <a:moveTo>
                    <a:pt x="8378" y="0"/>
                  </a:moveTo>
                  <a:lnTo>
                    <a:pt x="8028" y="13"/>
                  </a:lnTo>
                  <a:lnTo>
                    <a:pt x="7609" y="54"/>
                  </a:lnTo>
                  <a:lnTo>
                    <a:pt x="7164" y="121"/>
                  </a:lnTo>
                  <a:lnTo>
                    <a:pt x="6921" y="162"/>
                  </a:lnTo>
                  <a:lnTo>
                    <a:pt x="6678" y="229"/>
                  </a:lnTo>
                  <a:lnTo>
                    <a:pt x="6422" y="297"/>
                  </a:lnTo>
                  <a:lnTo>
                    <a:pt x="6166" y="364"/>
                  </a:lnTo>
                  <a:lnTo>
                    <a:pt x="5910" y="459"/>
                  </a:lnTo>
                  <a:lnTo>
                    <a:pt x="5653" y="567"/>
                  </a:lnTo>
                  <a:lnTo>
                    <a:pt x="5397" y="688"/>
                  </a:lnTo>
                  <a:lnTo>
                    <a:pt x="5127" y="809"/>
                  </a:lnTo>
                  <a:lnTo>
                    <a:pt x="4884" y="958"/>
                  </a:lnTo>
                  <a:lnTo>
                    <a:pt x="4628" y="1120"/>
                  </a:lnTo>
                  <a:lnTo>
                    <a:pt x="4385" y="1295"/>
                  </a:lnTo>
                  <a:lnTo>
                    <a:pt x="4142" y="1484"/>
                  </a:lnTo>
                  <a:lnTo>
                    <a:pt x="3913" y="1700"/>
                  </a:lnTo>
                  <a:lnTo>
                    <a:pt x="3684" y="1929"/>
                  </a:lnTo>
                  <a:lnTo>
                    <a:pt x="3481" y="2172"/>
                  </a:lnTo>
                  <a:lnTo>
                    <a:pt x="3279" y="2428"/>
                  </a:lnTo>
                  <a:lnTo>
                    <a:pt x="3090" y="2725"/>
                  </a:lnTo>
                  <a:lnTo>
                    <a:pt x="2915" y="3022"/>
                  </a:lnTo>
                  <a:lnTo>
                    <a:pt x="2753" y="3346"/>
                  </a:lnTo>
                  <a:lnTo>
                    <a:pt x="2618" y="3696"/>
                  </a:lnTo>
                  <a:lnTo>
                    <a:pt x="2496" y="4074"/>
                  </a:lnTo>
                  <a:lnTo>
                    <a:pt x="2388" y="4465"/>
                  </a:lnTo>
                  <a:lnTo>
                    <a:pt x="2308" y="4884"/>
                  </a:lnTo>
                  <a:lnTo>
                    <a:pt x="2254" y="5329"/>
                  </a:lnTo>
                  <a:lnTo>
                    <a:pt x="2213" y="5801"/>
                  </a:lnTo>
                  <a:lnTo>
                    <a:pt x="2200" y="6287"/>
                  </a:lnTo>
                  <a:lnTo>
                    <a:pt x="2200" y="7096"/>
                  </a:lnTo>
                  <a:lnTo>
                    <a:pt x="891" y="7096"/>
                  </a:lnTo>
                  <a:lnTo>
                    <a:pt x="783" y="7123"/>
                  </a:lnTo>
                  <a:lnTo>
                    <a:pt x="675" y="7150"/>
                  </a:lnTo>
                  <a:lnTo>
                    <a:pt x="567" y="7191"/>
                  </a:lnTo>
                  <a:lnTo>
                    <a:pt x="473" y="7244"/>
                  </a:lnTo>
                  <a:lnTo>
                    <a:pt x="378" y="7312"/>
                  </a:lnTo>
                  <a:lnTo>
                    <a:pt x="297" y="7393"/>
                  </a:lnTo>
                  <a:lnTo>
                    <a:pt x="216" y="7474"/>
                  </a:lnTo>
                  <a:lnTo>
                    <a:pt x="149" y="7568"/>
                  </a:lnTo>
                  <a:lnTo>
                    <a:pt x="95" y="7663"/>
                  </a:lnTo>
                  <a:lnTo>
                    <a:pt x="55" y="7771"/>
                  </a:lnTo>
                  <a:lnTo>
                    <a:pt x="28" y="7879"/>
                  </a:lnTo>
                  <a:lnTo>
                    <a:pt x="1" y="7986"/>
                  </a:lnTo>
                  <a:lnTo>
                    <a:pt x="1" y="8108"/>
                  </a:lnTo>
                  <a:lnTo>
                    <a:pt x="1" y="8216"/>
                  </a:lnTo>
                  <a:lnTo>
                    <a:pt x="1" y="8647"/>
                  </a:lnTo>
                  <a:lnTo>
                    <a:pt x="1" y="8769"/>
                  </a:lnTo>
                  <a:lnTo>
                    <a:pt x="1" y="8877"/>
                  </a:lnTo>
                  <a:lnTo>
                    <a:pt x="14" y="8985"/>
                  </a:lnTo>
                  <a:lnTo>
                    <a:pt x="55" y="9093"/>
                  </a:lnTo>
                  <a:lnTo>
                    <a:pt x="95" y="9201"/>
                  </a:lnTo>
                  <a:lnTo>
                    <a:pt x="149" y="9309"/>
                  </a:lnTo>
                  <a:lnTo>
                    <a:pt x="216" y="9389"/>
                  </a:lnTo>
                  <a:lnTo>
                    <a:pt x="297" y="9484"/>
                  </a:lnTo>
                  <a:lnTo>
                    <a:pt x="378" y="9551"/>
                  </a:lnTo>
                  <a:lnTo>
                    <a:pt x="473" y="9619"/>
                  </a:lnTo>
                  <a:lnTo>
                    <a:pt x="567" y="9673"/>
                  </a:lnTo>
                  <a:lnTo>
                    <a:pt x="675" y="9713"/>
                  </a:lnTo>
                  <a:lnTo>
                    <a:pt x="783" y="9754"/>
                  </a:lnTo>
                  <a:lnTo>
                    <a:pt x="891" y="9767"/>
                  </a:lnTo>
                  <a:lnTo>
                    <a:pt x="999" y="9781"/>
                  </a:lnTo>
                  <a:lnTo>
                    <a:pt x="1120" y="9767"/>
                  </a:lnTo>
                  <a:lnTo>
                    <a:pt x="2186" y="9767"/>
                  </a:lnTo>
                  <a:lnTo>
                    <a:pt x="2200" y="22921"/>
                  </a:lnTo>
                  <a:lnTo>
                    <a:pt x="2200" y="23055"/>
                  </a:lnTo>
                  <a:lnTo>
                    <a:pt x="2213" y="23177"/>
                  </a:lnTo>
                  <a:lnTo>
                    <a:pt x="2240" y="23298"/>
                  </a:lnTo>
                  <a:lnTo>
                    <a:pt x="2267" y="23406"/>
                  </a:lnTo>
                  <a:lnTo>
                    <a:pt x="2308" y="23501"/>
                  </a:lnTo>
                  <a:lnTo>
                    <a:pt x="2361" y="23595"/>
                  </a:lnTo>
                  <a:lnTo>
                    <a:pt x="2415" y="23676"/>
                  </a:lnTo>
                  <a:lnTo>
                    <a:pt x="2483" y="23757"/>
                  </a:lnTo>
                  <a:lnTo>
                    <a:pt x="2564" y="23824"/>
                  </a:lnTo>
                  <a:lnTo>
                    <a:pt x="2645" y="23878"/>
                  </a:lnTo>
                  <a:lnTo>
                    <a:pt x="2739" y="23919"/>
                  </a:lnTo>
                  <a:lnTo>
                    <a:pt x="2834" y="23959"/>
                  </a:lnTo>
                  <a:lnTo>
                    <a:pt x="2942" y="24000"/>
                  </a:lnTo>
                  <a:lnTo>
                    <a:pt x="3063" y="24013"/>
                  </a:lnTo>
                  <a:lnTo>
                    <a:pt x="3184" y="24027"/>
                  </a:lnTo>
                  <a:lnTo>
                    <a:pt x="4493" y="24027"/>
                  </a:lnTo>
                  <a:lnTo>
                    <a:pt x="4614" y="24013"/>
                  </a:lnTo>
                  <a:lnTo>
                    <a:pt x="4736" y="24000"/>
                  </a:lnTo>
                  <a:lnTo>
                    <a:pt x="4844" y="23959"/>
                  </a:lnTo>
                  <a:lnTo>
                    <a:pt x="4952" y="23919"/>
                  </a:lnTo>
                  <a:lnTo>
                    <a:pt x="5033" y="23878"/>
                  </a:lnTo>
                  <a:lnTo>
                    <a:pt x="5114" y="23824"/>
                  </a:lnTo>
                  <a:lnTo>
                    <a:pt x="5194" y="23757"/>
                  </a:lnTo>
                  <a:lnTo>
                    <a:pt x="5262" y="23676"/>
                  </a:lnTo>
                  <a:lnTo>
                    <a:pt x="5316" y="23595"/>
                  </a:lnTo>
                  <a:lnTo>
                    <a:pt x="5370" y="23501"/>
                  </a:lnTo>
                  <a:lnTo>
                    <a:pt x="5397" y="23406"/>
                  </a:lnTo>
                  <a:lnTo>
                    <a:pt x="5437" y="23298"/>
                  </a:lnTo>
                  <a:lnTo>
                    <a:pt x="5451" y="23177"/>
                  </a:lnTo>
                  <a:lnTo>
                    <a:pt x="5464" y="23055"/>
                  </a:lnTo>
                  <a:lnTo>
                    <a:pt x="5478" y="22921"/>
                  </a:lnTo>
                  <a:lnTo>
                    <a:pt x="5478" y="9767"/>
                  </a:lnTo>
                  <a:lnTo>
                    <a:pt x="8419" y="9767"/>
                  </a:lnTo>
                  <a:lnTo>
                    <a:pt x="8527" y="9781"/>
                  </a:lnTo>
                  <a:lnTo>
                    <a:pt x="8635" y="9767"/>
                  </a:lnTo>
                  <a:lnTo>
                    <a:pt x="8756" y="9754"/>
                  </a:lnTo>
                  <a:lnTo>
                    <a:pt x="8864" y="9713"/>
                  </a:lnTo>
                  <a:lnTo>
                    <a:pt x="8958" y="9673"/>
                  </a:lnTo>
                  <a:lnTo>
                    <a:pt x="9066" y="9619"/>
                  </a:lnTo>
                  <a:lnTo>
                    <a:pt x="9147" y="9551"/>
                  </a:lnTo>
                  <a:lnTo>
                    <a:pt x="9242" y="9484"/>
                  </a:lnTo>
                  <a:lnTo>
                    <a:pt x="9309" y="9389"/>
                  </a:lnTo>
                  <a:lnTo>
                    <a:pt x="9377" y="9309"/>
                  </a:lnTo>
                  <a:lnTo>
                    <a:pt x="9431" y="9201"/>
                  </a:lnTo>
                  <a:lnTo>
                    <a:pt x="9485" y="9093"/>
                  </a:lnTo>
                  <a:lnTo>
                    <a:pt x="9511" y="8985"/>
                  </a:lnTo>
                  <a:lnTo>
                    <a:pt x="9525" y="8877"/>
                  </a:lnTo>
                  <a:lnTo>
                    <a:pt x="9538" y="8769"/>
                  </a:lnTo>
                  <a:lnTo>
                    <a:pt x="9525" y="8647"/>
                  </a:lnTo>
                  <a:lnTo>
                    <a:pt x="9525" y="8216"/>
                  </a:lnTo>
                  <a:lnTo>
                    <a:pt x="9538" y="8108"/>
                  </a:lnTo>
                  <a:lnTo>
                    <a:pt x="9525" y="7986"/>
                  </a:lnTo>
                  <a:lnTo>
                    <a:pt x="9511" y="7879"/>
                  </a:lnTo>
                  <a:lnTo>
                    <a:pt x="9471" y="7771"/>
                  </a:lnTo>
                  <a:lnTo>
                    <a:pt x="9431" y="7663"/>
                  </a:lnTo>
                  <a:lnTo>
                    <a:pt x="9377" y="7568"/>
                  </a:lnTo>
                  <a:lnTo>
                    <a:pt x="9309" y="7474"/>
                  </a:lnTo>
                  <a:lnTo>
                    <a:pt x="9242" y="7393"/>
                  </a:lnTo>
                  <a:lnTo>
                    <a:pt x="9147" y="7312"/>
                  </a:lnTo>
                  <a:lnTo>
                    <a:pt x="9066" y="7244"/>
                  </a:lnTo>
                  <a:lnTo>
                    <a:pt x="8958" y="7191"/>
                  </a:lnTo>
                  <a:lnTo>
                    <a:pt x="8864" y="7150"/>
                  </a:lnTo>
                  <a:lnTo>
                    <a:pt x="8743" y="7123"/>
                  </a:lnTo>
                  <a:lnTo>
                    <a:pt x="8635" y="7096"/>
                  </a:lnTo>
                  <a:lnTo>
                    <a:pt x="5478" y="7096"/>
                  </a:lnTo>
                  <a:lnTo>
                    <a:pt x="5478" y="6422"/>
                  </a:lnTo>
                  <a:lnTo>
                    <a:pt x="5478" y="6138"/>
                  </a:lnTo>
                  <a:lnTo>
                    <a:pt x="5491" y="5855"/>
                  </a:lnTo>
                  <a:lnTo>
                    <a:pt x="5518" y="5599"/>
                  </a:lnTo>
                  <a:lnTo>
                    <a:pt x="5559" y="5356"/>
                  </a:lnTo>
                  <a:lnTo>
                    <a:pt x="5613" y="5140"/>
                  </a:lnTo>
                  <a:lnTo>
                    <a:pt x="5667" y="4924"/>
                  </a:lnTo>
                  <a:lnTo>
                    <a:pt x="5734" y="4722"/>
                  </a:lnTo>
                  <a:lnTo>
                    <a:pt x="5802" y="4533"/>
                  </a:lnTo>
                  <a:lnTo>
                    <a:pt x="5883" y="4371"/>
                  </a:lnTo>
                  <a:lnTo>
                    <a:pt x="5977" y="4209"/>
                  </a:lnTo>
                  <a:lnTo>
                    <a:pt x="6071" y="4061"/>
                  </a:lnTo>
                  <a:lnTo>
                    <a:pt x="6166" y="3926"/>
                  </a:lnTo>
                  <a:lnTo>
                    <a:pt x="6274" y="3791"/>
                  </a:lnTo>
                  <a:lnTo>
                    <a:pt x="6382" y="3683"/>
                  </a:lnTo>
                  <a:lnTo>
                    <a:pt x="6503" y="3575"/>
                  </a:lnTo>
                  <a:lnTo>
                    <a:pt x="6625" y="3481"/>
                  </a:lnTo>
                  <a:lnTo>
                    <a:pt x="6746" y="3400"/>
                  </a:lnTo>
                  <a:lnTo>
                    <a:pt x="6881" y="3319"/>
                  </a:lnTo>
                  <a:lnTo>
                    <a:pt x="7137" y="3184"/>
                  </a:lnTo>
                  <a:lnTo>
                    <a:pt x="7407" y="3089"/>
                  </a:lnTo>
                  <a:lnTo>
                    <a:pt x="7677" y="3008"/>
                  </a:lnTo>
                  <a:lnTo>
                    <a:pt x="7960" y="2954"/>
                  </a:lnTo>
                  <a:lnTo>
                    <a:pt x="8216" y="2914"/>
                  </a:lnTo>
                  <a:lnTo>
                    <a:pt x="8473" y="2887"/>
                  </a:lnTo>
                  <a:lnTo>
                    <a:pt x="8716" y="2874"/>
                  </a:lnTo>
                  <a:lnTo>
                    <a:pt x="8999" y="2833"/>
                  </a:lnTo>
                  <a:lnTo>
                    <a:pt x="9120" y="2806"/>
                  </a:lnTo>
                  <a:lnTo>
                    <a:pt x="9228" y="2779"/>
                  </a:lnTo>
                  <a:lnTo>
                    <a:pt x="9336" y="2739"/>
                  </a:lnTo>
                  <a:lnTo>
                    <a:pt x="9431" y="2685"/>
                  </a:lnTo>
                  <a:lnTo>
                    <a:pt x="9525" y="2631"/>
                  </a:lnTo>
                  <a:lnTo>
                    <a:pt x="9606" y="2577"/>
                  </a:lnTo>
                  <a:lnTo>
                    <a:pt x="9673" y="2496"/>
                  </a:lnTo>
                  <a:lnTo>
                    <a:pt x="9727" y="2415"/>
                  </a:lnTo>
                  <a:lnTo>
                    <a:pt x="9781" y="2334"/>
                  </a:lnTo>
                  <a:lnTo>
                    <a:pt x="9822" y="2239"/>
                  </a:lnTo>
                  <a:lnTo>
                    <a:pt x="9862" y="2132"/>
                  </a:lnTo>
                  <a:lnTo>
                    <a:pt x="9876" y="2024"/>
                  </a:lnTo>
                  <a:lnTo>
                    <a:pt x="9889" y="1889"/>
                  </a:lnTo>
                  <a:lnTo>
                    <a:pt x="9903" y="1754"/>
                  </a:lnTo>
                  <a:lnTo>
                    <a:pt x="9903" y="1120"/>
                  </a:lnTo>
                  <a:lnTo>
                    <a:pt x="9889" y="985"/>
                  </a:lnTo>
                  <a:lnTo>
                    <a:pt x="9876" y="863"/>
                  </a:lnTo>
                  <a:lnTo>
                    <a:pt x="9862" y="755"/>
                  </a:lnTo>
                  <a:lnTo>
                    <a:pt x="9835" y="648"/>
                  </a:lnTo>
                  <a:lnTo>
                    <a:pt x="9795" y="540"/>
                  </a:lnTo>
                  <a:lnTo>
                    <a:pt x="9741" y="459"/>
                  </a:lnTo>
                  <a:lnTo>
                    <a:pt x="9687" y="364"/>
                  </a:lnTo>
                  <a:lnTo>
                    <a:pt x="9619" y="297"/>
                  </a:lnTo>
                  <a:lnTo>
                    <a:pt x="9552" y="229"/>
                  </a:lnTo>
                  <a:lnTo>
                    <a:pt x="9471" y="162"/>
                  </a:lnTo>
                  <a:lnTo>
                    <a:pt x="9377" y="121"/>
                  </a:lnTo>
                  <a:lnTo>
                    <a:pt x="9269" y="81"/>
                  </a:lnTo>
                  <a:lnTo>
                    <a:pt x="9161" y="40"/>
                  </a:lnTo>
                  <a:lnTo>
                    <a:pt x="9053" y="27"/>
                  </a:lnTo>
                  <a:lnTo>
                    <a:pt x="8918"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2" name="Google Shape;2252;p188"/>
            <p:cNvSpPr/>
            <p:nvPr/>
          </p:nvSpPr>
          <p:spPr>
            <a:xfrm>
              <a:off x="758521" y="609445"/>
              <a:ext cx="132641" cy="125276"/>
            </a:xfrm>
            <a:custGeom>
              <a:rect b="b" l="l" r="r" t="t"/>
              <a:pathLst>
                <a:path extrusionOk="0" h="17903" w="18416">
                  <a:moveTo>
                    <a:pt x="9201" y="2834"/>
                  </a:moveTo>
                  <a:lnTo>
                    <a:pt x="9498" y="2847"/>
                  </a:lnTo>
                  <a:lnTo>
                    <a:pt x="9795" y="2860"/>
                  </a:lnTo>
                  <a:lnTo>
                    <a:pt x="10092" y="2901"/>
                  </a:lnTo>
                  <a:lnTo>
                    <a:pt x="10375" y="2955"/>
                  </a:lnTo>
                  <a:lnTo>
                    <a:pt x="10658" y="3009"/>
                  </a:lnTo>
                  <a:lnTo>
                    <a:pt x="10942" y="3090"/>
                  </a:lnTo>
                  <a:lnTo>
                    <a:pt x="11211" y="3184"/>
                  </a:lnTo>
                  <a:lnTo>
                    <a:pt x="11481" y="3279"/>
                  </a:lnTo>
                  <a:lnTo>
                    <a:pt x="11737" y="3400"/>
                  </a:lnTo>
                  <a:lnTo>
                    <a:pt x="11994" y="3522"/>
                  </a:lnTo>
                  <a:lnTo>
                    <a:pt x="12237" y="3670"/>
                  </a:lnTo>
                  <a:lnTo>
                    <a:pt x="12479" y="3818"/>
                  </a:lnTo>
                  <a:lnTo>
                    <a:pt x="12709" y="3980"/>
                  </a:lnTo>
                  <a:lnTo>
                    <a:pt x="12938" y="4156"/>
                  </a:lnTo>
                  <a:lnTo>
                    <a:pt x="13154" y="4344"/>
                  </a:lnTo>
                  <a:lnTo>
                    <a:pt x="13356" y="4533"/>
                  </a:lnTo>
                  <a:lnTo>
                    <a:pt x="13545" y="4736"/>
                  </a:lnTo>
                  <a:lnTo>
                    <a:pt x="13734" y="4952"/>
                  </a:lnTo>
                  <a:lnTo>
                    <a:pt x="13909" y="5181"/>
                  </a:lnTo>
                  <a:lnTo>
                    <a:pt x="14071" y="5424"/>
                  </a:lnTo>
                  <a:lnTo>
                    <a:pt x="14220" y="5667"/>
                  </a:lnTo>
                  <a:lnTo>
                    <a:pt x="14368" y="5923"/>
                  </a:lnTo>
                  <a:lnTo>
                    <a:pt x="14490" y="6179"/>
                  </a:lnTo>
                  <a:lnTo>
                    <a:pt x="14611" y="6462"/>
                  </a:lnTo>
                  <a:lnTo>
                    <a:pt x="14719" y="6732"/>
                  </a:lnTo>
                  <a:lnTo>
                    <a:pt x="14813" y="7029"/>
                  </a:lnTo>
                  <a:lnTo>
                    <a:pt x="14894" y="7326"/>
                  </a:lnTo>
                  <a:lnTo>
                    <a:pt x="14962" y="7623"/>
                  </a:lnTo>
                  <a:lnTo>
                    <a:pt x="15002" y="7946"/>
                  </a:lnTo>
                  <a:lnTo>
                    <a:pt x="15043" y="8257"/>
                  </a:lnTo>
                  <a:lnTo>
                    <a:pt x="15070" y="8581"/>
                  </a:lnTo>
                  <a:lnTo>
                    <a:pt x="15070" y="8918"/>
                  </a:lnTo>
                  <a:lnTo>
                    <a:pt x="15070" y="9255"/>
                  </a:lnTo>
                  <a:lnTo>
                    <a:pt x="15043" y="9579"/>
                  </a:lnTo>
                  <a:lnTo>
                    <a:pt x="15002" y="9903"/>
                  </a:lnTo>
                  <a:lnTo>
                    <a:pt x="14962" y="10213"/>
                  </a:lnTo>
                  <a:lnTo>
                    <a:pt x="14894" y="10523"/>
                  </a:lnTo>
                  <a:lnTo>
                    <a:pt x="14813" y="10820"/>
                  </a:lnTo>
                  <a:lnTo>
                    <a:pt x="14719" y="11103"/>
                  </a:lnTo>
                  <a:lnTo>
                    <a:pt x="14611" y="11387"/>
                  </a:lnTo>
                  <a:lnTo>
                    <a:pt x="14490" y="11670"/>
                  </a:lnTo>
                  <a:lnTo>
                    <a:pt x="14368" y="11940"/>
                  </a:lnTo>
                  <a:lnTo>
                    <a:pt x="14220" y="12196"/>
                  </a:lnTo>
                  <a:lnTo>
                    <a:pt x="14071" y="12439"/>
                  </a:lnTo>
                  <a:lnTo>
                    <a:pt x="13909" y="12682"/>
                  </a:lnTo>
                  <a:lnTo>
                    <a:pt x="13734" y="12911"/>
                  </a:lnTo>
                  <a:lnTo>
                    <a:pt x="13545" y="13127"/>
                  </a:lnTo>
                  <a:lnTo>
                    <a:pt x="13356" y="13343"/>
                  </a:lnTo>
                  <a:lnTo>
                    <a:pt x="13154" y="13532"/>
                  </a:lnTo>
                  <a:lnTo>
                    <a:pt x="12938" y="13720"/>
                  </a:lnTo>
                  <a:lnTo>
                    <a:pt x="12709" y="13896"/>
                  </a:lnTo>
                  <a:lnTo>
                    <a:pt x="12479" y="14071"/>
                  </a:lnTo>
                  <a:lnTo>
                    <a:pt x="12237" y="14220"/>
                  </a:lnTo>
                  <a:lnTo>
                    <a:pt x="11994" y="14368"/>
                  </a:lnTo>
                  <a:lnTo>
                    <a:pt x="11737" y="14489"/>
                  </a:lnTo>
                  <a:lnTo>
                    <a:pt x="11481" y="14611"/>
                  </a:lnTo>
                  <a:lnTo>
                    <a:pt x="11211" y="14719"/>
                  </a:lnTo>
                  <a:lnTo>
                    <a:pt x="10942" y="14813"/>
                  </a:lnTo>
                  <a:lnTo>
                    <a:pt x="10658" y="14881"/>
                  </a:lnTo>
                  <a:lnTo>
                    <a:pt x="10375" y="14948"/>
                  </a:lnTo>
                  <a:lnTo>
                    <a:pt x="10092" y="15002"/>
                  </a:lnTo>
                  <a:lnTo>
                    <a:pt x="9795" y="15043"/>
                  </a:lnTo>
                  <a:lnTo>
                    <a:pt x="9498" y="15056"/>
                  </a:lnTo>
                  <a:lnTo>
                    <a:pt x="9201" y="15070"/>
                  </a:lnTo>
                  <a:lnTo>
                    <a:pt x="8891" y="15056"/>
                  </a:lnTo>
                  <a:lnTo>
                    <a:pt x="8594" y="15043"/>
                  </a:lnTo>
                  <a:lnTo>
                    <a:pt x="8311" y="15002"/>
                  </a:lnTo>
                  <a:lnTo>
                    <a:pt x="8014" y="14948"/>
                  </a:lnTo>
                  <a:lnTo>
                    <a:pt x="7744" y="14881"/>
                  </a:lnTo>
                  <a:lnTo>
                    <a:pt x="7461" y="14800"/>
                  </a:lnTo>
                  <a:lnTo>
                    <a:pt x="7191" y="14719"/>
                  </a:lnTo>
                  <a:lnTo>
                    <a:pt x="6921" y="14611"/>
                  </a:lnTo>
                  <a:lnTo>
                    <a:pt x="6665" y="14489"/>
                  </a:lnTo>
                  <a:lnTo>
                    <a:pt x="6409" y="14355"/>
                  </a:lnTo>
                  <a:lnTo>
                    <a:pt x="6166" y="14206"/>
                  </a:lnTo>
                  <a:lnTo>
                    <a:pt x="5923" y="14058"/>
                  </a:lnTo>
                  <a:lnTo>
                    <a:pt x="5694" y="13896"/>
                  </a:lnTo>
                  <a:lnTo>
                    <a:pt x="5464" y="13707"/>
                  </a:lnTo>
                  <a:lnTo>
                    <a:pt x="5262" y="13518"/>
                  </a:lnTo>
                  <a:lnTo>
                    <a:pt x="5046" y="13316"/>
                  </a:lnTo>
                  <a:lnTo>
                    <a:pt x="4857" y="13113"/>
                  </a:lnTo>
                  <a:lnTo>
                    <a:pt x="4668" y="12898"/>
                  </a:lnTo>
                  <a:lnTo>
                    <a:pt x="4493" y="12655"/>
                  </a:lnTo>
                  <a:lnTo>
                    <a:pt x="4331" y="12425"/>
                  </a:lnTo>
                  <a:lnTo>
                    <a:pt x="4169" y="12169"/>
                  </a:lnTo>
                  <a:lnTo>
                    <a:pt x="4034" y="11913"/>
                  </a:lnTo>
                  <a:lnTo>
                    <a:pt x="3899" y="11643"/>
                  </a:lnTo>
                  <a:lnTo>
                    <a:pt x="3778" y="11373"/>
                  </a:lnTo>
                  <a:lnTo>
                    <a:pt x="3670" y="11090"/>
                  </a:lnTo>
                  <a:lnTo>
                    <a:pt x="3576" y="10806"/>
                  </a:lnTo>
                  <a:lnTo>
                    <a:pt x="3508" y="10510"/>
                  </a:lnTo>
                  <a:lnTo>
                    <a:pt x="3441" y="10199"/>
                  </a:lnTo>
                  <a:lnTo>
                    <a:pt x="3387" y="9889"/>
                  </a:lnTo>
                  <a:lnTo>
                    <a:pt x="3346" y="9565"/>
                  </a:lnTo>
                  <a:lnTo>
                    <a:pt x="3319" y="9242"/>
                  </a:lnTo>
                  <a:lnTo>
                    <a:pt x="3319" y="8918"/>
                  </a:lnTo>
                  <a:lnTo>
                    <a:pt x="3319" y="8581"/>
                  </a:lnTo>
                  <a:lnTo>
                    <a:pt x="3346" y="8270"/>
                  </a:lnTo>
                  <a:lnTo>
                    <a:pt x="3387" y="7946"/>
                  </a:lnTo>
                  <a:lnTo>
                    <a:pt x="3427" y="7636"/>
                  </a:lnTo>
                  <a:lnTo>
                    <a:pt x="3495" y="7339"/>
                  </a:lnTo>
                  <a:lnTo>
                    <a:pt x="3576" y="7043"/>
                  </a:lnTo>
                  <a:lnTo>
                    <a:pt x="3670" y="6746"/>
                  </a:lnTo>
                  <a:lnTo>
                    <a:pt x="3778" y="6476"/>
                  </a:lnTo>
                  <a:lnTo>
                    <a:pt x="3899" y="6193"/>
                  </a:lnTo>
                  <a:lnTo>
                    <a:pt x="4021" y="5936"/>
                  </a:lnTo>
                  <a:lnTo>
                    <a:pt x="4169" y="5680"/>
                  </a:lnTo>
                  <a:lnTo>
                    <a:pt x="4318" y="5437"/>
                  </a:lnTo>
                  <a:lnTo>
                    <a:pt x="4480" y="5194"/>
                  </a:lnTo>
                  <a:lnTo>
                    <a:pt x="4655" y="4965"/>
                  </a:lnTo>
                  <a:lnTo>
                    <a:pt x="4844" y="4749"/>
                  </a:lnTo>
                  <a:lnTo>
                    <a:pt x="5033" y="4547"/>
                  </a:lnTo>
                  <a:lnTo>
                    <a:pt x="5235" y="4344"/>
                  </a:lnTo>
                  <a:lnTo>
                    <a:pt x="5451" y="4169"/>
                  </a:lnTo>
                  <a:lnTo>
                    <a:pt x="5680" y="3994"/>
                  </a:lnTo>
                  <a:lnTo>
                    <a:pt x="5910" y="3818"/>
                  </a:lnTo>
                  <a:lnTo>
                    <a:pt x="6152" y="3670"/>
                  </a:lnTo>
                  <a:lnTo>
                    <a:pt x="6395" y="3535"/>
                  </a:lnTo>
                  <a:lnTo>
                    <a:pt x="6652" y="3400"/>
                  </a:lnTo>
                  <a:lnTo>
                    <a:pt x="6908" y="3292"/>
                  </a:lnTo>
                  <a:lnTo>
                    <a:pt x="7178" y="3184"/>
                  </a:lnTo>
                  <a:lnTo>
                    <a:pt x="7447" y="3090"/>
                  </a:lnTo>
                  <a:lnTo>
                    <a:pt x="7731" y="3022"/>
                  </a:lnTo>
                  <a:lnTo>
                    <a:pt x="8014" y="2955"/>
                  </a:lnTo>
                  <a:lnTo>
                    <a:pt x="8297" y="2901"/>
                  </a:lnTo>
                  <a:lnTo>
                    <a:pt x="8594" y="2860"/>
                  </a:lnTo>
                  <a:lnTo>
                    <a:pt x="8891" y="2847"/>
                  </a:lnTo>
                  <a:lnTo>
                    <a:pt x="9201" y="2834"/>
                  </a:lnTo>
                  <a:close/>
                  <a:moveTo>
                    <a:pt x="8716" y="0"/>
                  </a:moveTo>
                  <a:lnTo>
                    <a:pt x="8257" y="41"/>
                  </a:lnTo>
                  <a:lnTo>
                    <a:pt x="7785" y="95"/>
                  </a:lnTo>
                  <a:lnTo>
                    <a:pt x="7340" y="162"/>
                  </a:lnTo>
                  <a:lnTo>
                    <a:pt x="6894" y="257"/>
                  </a:lnTo>
                  <a:lnTo>
                    <a:pt x="6449" y="378"/>
                  </a:lnTo>
                  <a:lnTo>
                    <a:pt x="6031" y="500"/>
                  </a:lnTo>
                  <a:lnTo>
                    <a:pt x="5613" y="662"/>
                  </a:lnTo>
                  <a:lnTo>
                    <a:pt x="5208" y="823"/>
                  </a:lnTo>
                  <a:lnTo>
                    <a:pt x="4803" y="1012"/>
                  </a:lnTo>
                  <a:lnTo>
                    <a:pt x="4426" y="1228"/>
                  </a:lnTo>
                  <a:lnTo>
                    <a:pt x="4048" y="1444"/>
                  </a:lnTo>
                  <a:lnTo>
                    <a:pt x="3684" y="1687"/>
                  </a:lnTo>
                  <a:lnTo>
                    <a:pt x="3346" y="1943"/>
                  </a:lnTo>
                  <a:lnTo>
                    <a:pt x="3009" y="2213"/>
                  </a:lnTo>
                  <a:lnTo>
                    <a:pt x="2685" y="2510"/>
                  </a:lnTo>
                  <a:lnTo>
                    <a:pt x="2388" y="2807"/>
                  </a:lnTo>
                  <a:lnTo>
                    <a:pt x="2092" y="3130"/>
                  </a:lnTo>
                  <a:lnTo>
                    <a:pt x="1822" y="3454"/>
                  </a:lnTo>
                  <a:lnTo>
                    <a:pt x="1566" y="3805"/>
                  </a:lnTo>
                  <a:lnTo>
                    <a:pt x="1336" y="4169"/>
                  </a:lnTo>
                  <a:lnTo>
                    <a:pt x="1107" y="4547"/>
                  </a:lnTo>
                  <a:lnTo>
                    <a:pt x="905" y="4925"/>
                  </a:lnTo>
                  <a:lnTo>
                    <a:pt x="729" y="5329"/>
                  </a:lnTo>
                  <a:lnTo>
                    <a:pt x="554" y="5734"/>
                  </a:lnTo>
                  <a:lnTo>
                    <a:pt x="419" y="6166"/>
                  </a:lnTo>
                  <a:lnTo>
                    <a:pt x="297" y="6597"/>
                  </a:lnTo>
                  <a:lnTo>
                    <a:pt x="189" y="7043"/>
                  </a:lnTo>
                  <a:lnTo>
                    <a:pt x="109" y="7488"/>
                  </a:lnTo>
                  <a:lnTo>
                    <a:pt x="55" y="7960"/>
                  </a:lnTo>
                  <a:lnTo>
                    <a:pt x="14" y="8432"/>
                  </a:lnTo>
                  <a:lnTo>
                    <a:pt x="1" y="8918"/>
                  </a:lnTo>
                  <a:lnTo>
                    <a:pt x="14" y="9403"/>
                  </a:lnTo>
                  <a:lnTo>
                    <a:pt x="55" y="9876"/>
                  </a:lnTo>
                  <a:lnTo>
                    <a:pt x="109" y="10334"/>
                  </a:lnTo>
                  <a:lnTo>
                    <a:pt x="189" y="10793"/>
                  </a:lnTo>
                  <a:lnTo>
                    <a:pt x="297" y="11238"/>
                  </a:lnTo>
                  <a:lnTo>
                    <a:pt x="419" y="11683"/>
                  </a:lnTo>
                  <a:lnTo>
                    <a:pt x="554" y="12102"/>
                  </a:lnTo>
                  <a:lnTo>
                    <a:pt x="729" y="12520"/>
                  </a:lnTo>
                  <a:lnTo>
                    <a:pt x="905" y="12924"/>
                  </a:lnTo>
                  <a:lnTo>
                    <a:pt x="1107" y="13302"/>
                  </a:lnTo>
                  <a:lnTo>
                    <a:pt x="1323" y="13680"/>
                  </a:lnTo>
                  <a:lnTo>
                    <a:pt x="1566" y="14044"/>
                  </a:lnTo>
                  <a:lnTo>
                    <a:pt x="1822" y="14395"/>
                  </a:lnTo>
                  <a:lnTo>
                    <a:pt x="2092" y="14732"/>
                  </a:lnTo>
                  <a:lnTo>
                    <a:pt x="2375" y="15056"/>
                  </a:lnTo>
                  <a:lnTo>
                    <a:pt x="2685" y="15366"/>
                  </a:lnTo>
                  <a:lnTo>
                    <a:pt x="3009" y="15650"/>
                  </a:lnTo>
                  <a:lnTo>
                    <a:pt x="3333" y="15933"/>
                  </a:lnTo>
                  <a:lnTo>
                    <a:pt x="3684" y="16189"/>
                  </a:lnTo>
                  <a:lnTo>
                    <a:pt x="4048" y="16432"/>
                  </a:lnTo>
                  <a:lnTo>
                    <a:pt x="4412" y="16661"/>
                  </a:lnTo>
                  <a:lnTo>
                    <a:pt x="4803" y="16864"/>
                  </a:lnTo>
                  <a:lnTo>
                    <a:pt x="5195" y="17066"/>
                  </a:lnTo>
                  <a:lnTo>
                    <a:pt x="5599" y="17228"/>
                  </a:lnTo>
                  <a:lnTo>
                    <a:pt x="6017" y="17390"/>
                  </a:lnTo>
                  <a:lnTo>
                    <a:pt x="6449" y="17525"/>
                  </a:lnTo>
                  <a:lnTo>
                    <a:pt x="6894" y="17633"/>
                  </a:lnTo>
                  <a:lnTo>
                    <a:pt x="7340" y="17727"/>
                  </a:lnTo>
                  <a:lnTo>
                    <a:pt x="7785" y="17808"/>
                  </a:lnTo>
                  <a:lnTo>
                    <a:pt x="8243" y="17862"/>
                  </a:lnTo>
                  <a:lnTo>
                    <a:pt x="8716" y="17889"/>
                  </a:lnTo>
                  <a:lnTo>
                    <a:pt x="9201" y="17903"/>
                  </a:lnTo>
                  <a:lnTo>
                    <a:pt x="9673" y="17889"/>
                  </a:lnTo>
                  <a:lnTo>
                    <a:pt x="10146" y="17862"/>
                  </a:lnTo>
                  <a:lnTo>
                    <a:pt x="10604" y="17808"/>
                  </a:lnTo>
                  <a:lnTo>
                    <a:pt x="11063" y="17727"/>
                  </a:lnTo>
                  <a:lnTo>
                    <a:pt x="11508" y="17633"/>
                  </a:lnTo>
                  <a:lnTo>
                    <a:pt x="11940" y="17525"/>
                  </a:lnTo>
                  <a:lnTo>
                    <a:pt x="12372" y="17390"/>
                  </a:lnTo>
                  <a:lnTo>
                    <a:pt x="12790" y="17228"/>
                  </a:lnTo>
                  <a:lnTo>
                    <a:pt x="13194" y="17053"/>
                  </a:lnTo>
                  <a:lnTo>
                    <a:pt x="13599" y="16864"/>
                  </a:lnTo>
                  <a:lnTo>
                    <a:pt x="13977" y="16648"/>
                  </a:lnTo>
                  <a:lnTo>
                    <a:pt x="14355" y="16432"/>
                  </a:lnTo>
                  <a:lnTo>
                    <a:pt x="14719" y="16176"/>
                  </a:lnTo>
                  <a:lnTo>
                    <a:pt x="15070" y="15919"/>
                  </a:lnTo>
                  <a:lnTo>
                    <a:pt x="15407" y="15650"/>
                  </a:lnTo>
                  <a:lnTo>
                    <a:pt x="15717" y="15353"/>
                  </a:lnTo>
                  <a:lnTo>
                    <a:pt x="16027" y="15043"/>
                  </a:lnTo>
                  <a:lnTo>
                    <a:pt x="16324" y="14719"/>
                  </a:lnTo>
                  <a:lnTo>
                    <a:pt x="16594" y="14381"/>
                  </a:lnTo>
                  <a:lnTo>
                    <a:pt x="16850" y="14031"/>
                  </a:lnTo>
                  <a:lnTo>
                    <a:pt x="17093" y="13666"/>
                  </a:lnTo>
                  <a:lnTo>
                    <a:pt x="17309" y="13302"/>
                  </a:lnTo>
                  <a:lnTo>
                    <a:pt x="17511" y="12911"/>
                  </a:lnTo>
                  <a:lnTo>
                    <a:pt x="17700" y="12506"/>
                  </a:lnTo>
                  <a:lnTo>
                    <a:pt x="17862" y="12088"/>
                  </a:lnTo>
                  <a:lnTo>
                    <a:pt x="18011" y="11670"/>
                  </a:lnTo>
                  <a:lnTo>
                    <a:pt x="18132" y="11238"/>
                  </a:lnTo>
                  <a:lnTo>
                    <a:pt x="18240" y="10793"/>
                  </a:lnTo>
                  <a:lnTo>
                    <a:pt x="18321" y="10334"/>
                  </a:lnTo>
                  <a:lnTo>
                    <a:pt x="18375" y="9876"/>
                  </a:lnTo>
                  <a:lnTo>
                    <a:pt x="18415" y="9403"/>
                  </a:lnTo>
                  <a:lnTo>
                    <a:pt x="18415" y="8918"/>
                  </a:lnTo>
                  <a:lnTo>
                    <a:pt x="18415" y="8432"/>
                  </a:lnTo>
                  <a:lnTo>
                    <a:pt x="18375" y="7973"/>
                  </a:lnTo>
                  <a:lnTo>
                    <a:pt x="18321" y="7501"/>
                  </a:lnTo>
                  <a:lnTo>
                    <a:pt x="18240" y="7056"/>
                  </a:lnTo>
                  <a:lnTo>
                    <a:pt x="18132" y="6611"/>
                  </a:lnTo>
                  <a:lnTo>
                    <a:pt x="18011" y="6179"/>
                  </a:lnTo>
                  <a:lnTo>
                    <a:pt x="17862" y="5747"/>
                  </a:lnTo>
                  <a:lnTo>
                    <a:pt x="17700" y="5343"/>
                  </a:lnTo>
                  <a:lnTo>
                    <a:pt x="17511" y="4938"/>
                  </a:lnTo>
                  <a:lnTo>
                    <a:pt x="17309" y="4560"/>
                  </a:lnTo>
                  <a:lnTo>
                    <a:pt x="17093" y="4183"/>
                  </a:lnTo>
                  <a:lnTo>
                    <a:pt x="16850" y="3818"/>
                  </a:lnTo>
                  <a:lnTo>
                    <a:pt x="16594" y="3481"/>
                  </a:lnTo>
                  <a:lnTo>
                    <a:pt x="16324" y="3144"/>
                  </a:lnTo>
                  <a:lnTo>
                    <a:pt x="16027" y="2820"/>
                  </a:lnTo>
                  <a:lnTo>
                    <a:pt x="15717" y="2523"/>
                  </a:lnTo>
                  <a:lnTo>
                    <a:pt x="15407" y="2226"/>
                  </a:lnTo>
                  <a:lnTo>
                    <a:pt x="15070" y="1957"/>
                  </a:lnTo>
                  <a:lnTo>
                    <a:pt x="14719" y="1700"/>
                  </a:lnTo>
                  <a:lnTo>
                    <a:pt x="14355" y="1457"/>
                  </a:lnTo>
                  <a:lnTo>
                    <a:pt x="13977" y="1228"/>
                  </a:lnTo>
                  <a:lnTo>
                    <a:pt x="13599" y="1026"/>
                  </a:lnTo>
                  <a:lnTo>
                    <a:pt x="13194" y="837"/>
                  </a:lnTo>
                  <a:lnTo>
                    <a:pt x="12790" y="662"/>
                  </a:lnTo>
                  <a:lnTo>
                    <a:pt x="12372" y="513"/>
                  </a:lnTo>
                  <a:lnTo>
                    <a:pt x="11940" y="378"/>
                  </a:lnTo>
                  <a:lnTo>
                    <a:pt x="11508" y="257"/>
                  </a:lnTo>
                  <a:lnTo>
                    <a:pt x="11063" y="162"/>
                  </a:lnTo>
                  <a:lnTo>
                    <a:pt x="10604" y="95"/>
                  </a:lnTo>
                  <a:lnTo>
                    <a:pt x="10146" y="41"/>
                  </a:lnTo>
                  <a:lnTo>
                    <a:pt x="9673"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3" name="Google Shape;2253;p188"/>
            <p:cNvSpPr/>
            <p:nvPr/>
          </p:nvSpPr>
          <p:spPr>
            <a:xfrm>
              <a:off x="911653" y="564983"/>
              <a:ext cx="41206" cy="167849"/>
            </a:xfrm>
            <a:custGeom>
              <a:rect b="b" l="l" r="r" t="t"/>
              <a:pathLst>
                <a:path extrusionOk="0" h="23987" w="5721">
                  <a:moveTo>
                    <a:pt x="986" y="0"/>
                  </a:moveTo>
                  <a:lnTo>
                    <a:pt x="864" y="14"/>
                  </a:lnTo>
                  <a:lnTo>
                    <a:pt x="743" y="41"/>
                  </a:lnTo>
                  <a:lnTo>
                    <a:pt x="635" y="68"/>
                  </a:lnTo>
                  <a:lnTo>
                    <a:pt x="540" y="108"/>
                  </a:lnTo>
                  <a:lnTo>
                    <a:pt x="446" y="149"/>
                  </a:lnTo>
                  <a:lnTo>
                    <a:pt x="365" y="216"/>
                  </a:lnTo>
                  <a:lnTo>
                    <a:pt x="284" y="270"/>
                  </a:lnTo>
                  <a:lnTo>
                    <a:pt x="217" y="351"/>
                  </a:lnTo>
                  <a:lnTo>
                    <a:pt x="163" y="432"/>
                  </a:lnTo>
                  <a:lnTo>
                    <a:pt x="122" y="527"/>
                  </a:lnTo>
                  <a:lnTo>
                    <a:pt x="82" y="621"/>
                  </a:lnTo>
                  <a:lnTo>
                    <a:pt x="41" y="729"/>
                  </a:lnTo>
                  <a:lnTo>
                    <a:pt x="28" y="850"/>
                  </a:lnTo>
                  <a:lnTo>
                    <a:pt x="14" y="972"/>
                  </a:lnTo>
                  <a:lnTo>
                    <a:pt x="1" y="1107"/>
                  </a:lnTo>
                  <a:lnTo>
                    <a:pt x="1" y="19184"/>
                  </a:lnTo>
                  <a:lnTo>
                    <a:pt x="14" y="19575"/>
                  </a:lnTo>
                  <a:lnTo>
                    <a:pt x="41" y="19953"/>
                  </a:lnTo>
                  <a:lnTo>
                    <a:pt x="82" y="20304"/>
                  </a:lnTo>
                  <a:lnTo>
                    <a:pt x="136" y="20628"/>
                  </a:lnTo>
                  <a:lnTo>
                    <a:pt x="190" y="20938"/>
                  </a:lnTo>
                  <a:lnTo>
                    <a:pt x="271" y="21221"/>
                  </a:lnTo>
                  <a:lnTo>
                    <a:pt x="365" y="21491"/>
                  </a:lnTo>
                  <a:lnTo>
                    <a:pt x="460" y="21747"/>
                  </a:lnTo>
                  <a:lnTo>
                    <a:pt x="581" y="21990"/>
                  </a:lnTo>
                  <a:lnTo>
                    <a:pt x="702" y="22206"/>
                  </a:lnTo>
                  <a:lnTo>
                    <a:pt x="837" y="22408"/>
                  </a:lnTo>
                  <a:lnTo>
                    <a:pt x="972" y="22597"/>
                  </a:lnTo>
                  <a:lnTo>
                    <a:pt x="1121" y="22773"/>
                  </a:lnTo>
                  <a:lnTo>
                    <a:pt x="1282" y="22921"/>
                  </a:lnTo>
                  <a:lnTo>
                    <a:pt x="1444" y="23069"/>
                  </a:lnTo>
                  <a:lnTo>
                    <a:pt x="1606" y="23204"/>
                  </a:lnTo>
                  <a:lnTo>
                    <a:pt x="1782" y="23312"/>
                  </a:lnTo>
                  <a:lnTo>
                    <a:pt x="1957" y="23420"/>
                  </a:lnTo>
                  <a:lnTo>
                    <a:pt x="2146" y="23515"/>
                  </a:lnTo>
                  <a:lnTo>
                    <a:pt x="2335" y="23595"/>
                  </a:lnTo>
                  <a:lnTo>
                    <a:pt x="2524" y="23676"/>
                  </a:lnTo>
                  <a:lnTo>
                    <a:pt x="2712" y="23744"/>
                  </a:lnTo>
                  <a:lnTo>
                    <a:pt x="2901" y="23798"/>
                  </a:lnTo>
                  <a:lnTo>
                    <a:pt x="3090" y="23838"/>
                  </a:lnTo>
                  <a:lnTo>
                    <a:pt x="3481" y="23919"/>
                  </a:lnTo>
                  <a:lnTo>
                    <a:pt x="3859" y="23960"/>
                  </a:lnTo>
                  <a:lnTo>
                    <a:pt x="4223" y="23987"/>
                  </a:lnTo>
                  <a:lnTo>
                    <a:pt x="4723" y="23987"/>
                  </a:lnTo>
                  <a:lnTo>
                    <a:pt x="4857" y="23973"/>
                  </a:lnTo>
                  <a:lnTo>
                    <a:pt x="4992" y="23946"/>
                  </a:lnTo>
                  <a:lnTo>
                    <a:pt x="5114" y="23906"/>
                  </a:lnTo>
                  <a:lnTo>
                    <a:pt x="5208" y="23865"/>
                  </a:lnTo>
                  <a:lnTo>
                    <a:pt x="5303" y="23811"/>
                  </a:lnTo>
                  <a:lnTo>
                    <a:pt x="5397" y="23744"/>
                  </a:lnTo>
                  <a:lnTo>
                    <a:pt x="5465" y="23676"/>
                  </a:lnTo>
                  <a:lnTo>
                    <a:pt x="5532" y="23595"/>
                  </a:lnTo>
                  <a:lnTo>
                    <a:pt x="5586" y="23515"/>
                  </a:lnTo>
                  <a:lnTo>
                    <a:pt x="5626" y="23420"/>
                  </a:lnTo>
                  <a:lnTo>
                    <a:pt x="5667" y="23312"/>
                  </a:lnTo>
                  <a:lnTo>
                    <a:pt x="5694" y="23204"/>
                  </a:lnTo>
                  <a:lnTo>
                    <a:pt x="5707" y="23096"/>
                  </a:lnTo>
                  <a:lnTo>
                    <a:pt x="5721" y="22840"/>
                  </a:lnTo>
                  <a:lnTo>
                    <a:pt x="5721" y="22031"/>
                  </a:lnTo>
                  <a:lnTo>
                    <a:pt x="5721" y="21936"/>
                  </a:lnTo>
                  <a:lnTo>
                    <a:pt x="5721" y="21842"/>
                  </a:lnTo>
                  <a:lnTo>
                    <a:pt x="5707" y="21761"/>
                  </a:lnTo>
                  <a:lnTo>
                    <a:pt x="5680" y="21666"/>
                  </a:lnTo>
                  <a:lnTo>
                    <a:pt x="5640" y="21585"/>
                  </a:lnTo>
                  <a:lnTo>
                    <a:pt x="5599" y="21504"/>
                  </a:lnTo>
                  <a:lnTo>
                    <a:pt x="5545" y="21424"/>
                  </a:lnTo>
                  <a:lnTo>
                    <a:pt x="5492" y="21356"/>
                  </a:lnTo>
                  <a:lnTo>
                    <a:pt x="5424" y="21289"/>
                  </a:lnTo>
                  <a:lnTo>
                    <a:pt x="5357" y="21235"/>
                  </a:lnTo>
                  <a:lnTo>
                    <a:pt x="5276" y="21181"/>
                  </a:lnTo>
                  <a:lnTo>
                    <a:pt x="5195" y="21140"/>
                  </a:lnTo>
                  <a:lnTo>
                    <a:pt x="5114" y="21100"/>
                  </a:lnTo>
                  <a:lnTo>
                    <a:pt x="5019" y="21073"/>
                  </a:lnTo>
                  <a:lnTo>
                    <a:pt x="4938" y="21059"/>
                  </a:lnTo>
                  <a:lnTo>
                    <a:pt x="4844" y="21046"/>
                  </a:lnTo>
                  <a:lnTo>
                    <a:pt x="4574" y="21019"/>
                  </a:lnTo>
                  <a:lnTo>
                    <a:pt x="4439" y="20978"/>
                  </a:lnTo>
                  <a:lnTo>
                    <a:pt x="4304" y="20938"/>
                  </a:lnTo>
                  <a:lnTo>
                    <a:pt x="4169" y="20884"/>
                  </a:lnTo>
                  <a:lnTo>
                    <a:pt x="4035" y="20816"/>
                  </a:lnTo>
                  <a:lnTo>
                    <a:pt x="3913" y="20722"/>
                  </a:lnTo>
                  <a:lnTo>
                    <a:pt x="3792" y="20614"/>
                  </a:lnTo>
                  <a:lnTo>
                    <a:pt x="3684" y="20493"/>
                  </a:lnTo>
                  <a:lnTo>
                    <a:pt x="3589" y="20331"/>
                  </a:lnTo>
                  <a:lnTo>
                    <a:pt x="3508" y="20155"/>
                  </a:lnTo>
                  <a:lnTo>
                    <a:pt x="3427" y="19940"/>
                  </a:lnTo>
                  <a:lnTo>
                    <a:pt x="3373" y="19710"/>
                  </a:lnTo>
                  <a:lnTo>
                    <a:pt x="3320" y="19440"/>
                  </a:lnTo>
                  <a:lnTo>
                    <a:pt x="3293" y="19130"/>
                  </a:lnTo>
                  <a:lnTo>
                    <a:pt x="3293" y="18779"/>
                  </a:lnTo>
                  <a:lnTo>
                    <a:pt x="3293" y="1107"/>
                  </a:lnTo>
                  <a:lnTo>
                    <a:pt x="3279" y="972"/>
                  </a:lnTo>
                  <a:lnTo>
                    <a:pt x="3266" y="850"/>
                  </a:lnTo>
                  <a:lnTo>
                    <a:pt x="3239" y="729"/>
                  </a:lnTo>
                  <a:lnTo>
                    <a:pt x="3212" y="621"/>
                  </a:lnTo>
                  <a:lnTo>
                    <a:pt x="3171" y="527"/>
                  </a:lnTo>
                  <a:lnTo>
                    <a:pt x="3117" y="432"/>
                  </a:lnTo>
                  <a:lnTo>
                    <a:pt x="3063" y="351"/>
                  </a:lnTo>
                  <a:lnTo>
                    <a:pt x="2996" y="270"/>
                  </a:lnTo>
                  <a:lnTo>
                    <a:pt x="2915" y="216"/>
                  </a:lnTo>
                  <a:lnTo>
                    <a:pt x="2834" y="149"/>
                  </a:lnTo>
                  <a:lnTo>
                    <a:pt x="2739" y="108"/>
                  </a:lnTo>
                  <a:lnTo>
                    <a:pt x="2645" y="68"/>
                  </a:lnTo>
                  <a:lnTo>
                    <a:pt x="2537" y="41"/>
                  </a:lnTo>
                  <a:lnTo>
                    <a:pt x="2429" y="14"/>
                  </a:lnTo>
                  <a:lnTo>
                    <a:pt x="2308"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4" name="Google Shape;2254;p188"/>
            <p:cNvSpPr/>
            <p:nvPr/>
          </p:nvSpPr>
          <p:spPr>
            <a:xfrm>
              <a:off x="974034" y="612279"/>
              <a:ext cx="23624" cy="119608"/>
            </a:xfrm>
            <a:custGeom>
              <a:rect b="b" l="l" r="r" t="t"/>
              <a:pathLst>
                <a:path extrusionOk="0" h="17093" w="3280">
                  <a:moveTo>
                    <a:pt x="986" y="0"/>
                  </a:moveTo>
                  <a:lnTo>
                    <a:pt x="864" y="14"/>
                  </a:lnTo>
                  <a:lnTo>
                    <a:pt x="756" y="41"/>
                  </a:lnTo>
                  <a:lnTo>
                    <a:pt x="648" y="68"/>
                  </a:lnTo>
                  <a:lnTo>
                    <a:pt x="554" y="108"/>
                  </a:lnTo>
                  <a:lnTo>
                    <a:pt x="460" y="149"/>
                  </a:lnTo>
                  <a:lnTo>
                    <a:pt x="379" y="216"/>
                  </a:lnTo>
                  <a:lnTo>
                    <a:pt x="298" y="270"/>
                  </a:lnTo>
                  <a:lnTo>
                    <a:pt x="230" y="351"/>
                  </a:lnTo>
                  <a:lnTo>
                    <a:pt x="176" y="432"/>
                  </a:lnTo>
                  <a:lnTo>
                    <a:pt x="122" y="526"/>
                  </a:lnTo>
                  <a:lnTo>
                    <a:pt x="82" y="621"/>
                  </a:lnTo>
                  <a:lnTo>
                    <a:pt x="55" y="729"/>
                  </a:lnTo>
                  <a:lnTo>
                    <a:pt x="28" y="850"/>
                  </a:lnTo>
                  <a:lnTo>
                    <a:pt x="14" y="972"/>
                  </a:lnTo>
                  <a:lnTo>
                    <a:pt x="1" y="1106"/>
                  </a:lnTo>
                  <a:lnTo>
                    <a:pt x="14" y="15987"/>
                  </a:lnTo>
                  <a:lnTo>
                    <a:pt x="14" y="16121"/>
                  </a:lnTo>
                  <a:lnTo>
                    <a:pt x="28" y="16243"/>
                  </a:lnTo>
                  <a:lnTo>
                    <a:pt x="55" y="16364"/>
                  </a:lnTo>
                  <a:lnTo>
                    <a:pt x="95" y="16472"/>
                  </a:lnTo>
                  <a:lnTo>
                    <a:pt x="136" y="16567"/>
                  </a:lnTo>
                  <a:lnTo>
                    <a:pt x="176" y="16661"/>
                  </a:lnTo>
                  <a:lnTo>
                    <a:pt x="244" y="16742"/>
                  </a:lnTo>
                  <a:lnTo>
                    <a:pt x="311" y="16823"/>
                  </a:lnTo>
                  <a:lnTo>
                    <a:pt x="379" y="16890"/>
                  </a:lnTo>
                  <a:lnTo>
                    <a:pt x="460" y="16944"/>
                  </a:lnTo>
                  <a:lnTo>
                    <a:pt x="554" y="16985"/>
                  </a:lnTo>
                  <a:lnTo>
                    <a:pt x="662" y="17025"/>
                  </a:lnTo>
                  <a:lnTo>
                    <a:pt x="770" y="17066"/>
                  </a:lnTo>
                  <a:lnTo>
                    <a:pt x="878" y="17079"/>
                  </a:lnTo>
                  <a:lnTo>
                    <a:pt x="999" y="17093"/>
                  </a:lnTo>
                  <a:lnTo>
                    <a:pt x="2308" y="17093"/>
                  </a:lnTo>
                  <a:lnTo>
                    <a:pt x="2429" y="17079"/>
                  </a:lnTo>
                  <a:lnTo>
                    <a:pt x="2551" y="17066"/>
                  </a:lnTo>
                  <a:lnTo>
                    <a:pt x="2658" y="17025"/>
                  </a:lnTo>
                  <a:lnTo>
                    <a:pt x="2753" y="16985"/>
                  </a:lnTo>
                  <a:lnTo>
                    <a:pt x="2847" y="16944"/>
                  </a:lnTo>
                  <a:lnTo>
                    <a:pt x="2928" y="16890"/>
                  </a:lnTo>
                  <a:lnTo>
                    <a:pt x="3009" y="16823"/>
                  </a:lnTo>
                  <a:lnTo>
                    <a:pt x="3077" y="16742"/>
                  </a:lnTo>
                  <a:lnTo>
                    <a:pt x="3131" y="16661"/>
                  </a:lnTo>
                  <a:lnTo>
                    <a:pt x="3171" y="16567"/>
                  </a:lnTo>
                  <a:lnTo>
                    <a:pt x="3212" y="16472"/>
                  </a:lnTo>
                  <a:lnTo>
                    <a:pt x="3239" y="16364"/>
                  </a:lnTo>
                  <a:lnTo>
                    <a:pt x="3266" y="16243"/>
                  </a:lnTo>
                  <a:lnTo>
                    <a:pt x="3279" y="16121"/>
                  </a:lnTo>
                  <a:lnTo>
                    <a:pt x="3279" y="15987"/>
                  </a:lnTo>
                  <a:lnTo>
                    <a:pt x="3279" y="1106"/>
                  </a:lnTo>
                  <a:lnTo>
                    <a:pt x="3279" y="972"/>
                  </a:lnTo>
                  <a:lnTo>
                    <a:pt x="3266" y="850"/>
                  </a:lnTo>
                  <a:lnTo>
                    <a:pt x="3239" y="729"/>
                  </a:lnTo>
                  <a:lnTo>
                    <a:pt x="3212" y="621"/>
                  </a:lnTo>
                  <a:lnTo>
                    <a:pt x="3171" y="526"/>
                  </a:lnTo>
                  <a:lnTo>
                    <a:pt x="3131" y="432"/>
                  </a:lnTo>
                  <a:lnTo>
                    <a:pt x="3077" y="351"/>
                  </a:lnTo>
                  <a:lnTo>
                    <a:pt x="3009" y="270"/>
                  </a:lnTo>
                  <a:lnTo>
                    <a:pt x="2928" y="216"/>
                  </a:lnTo>
                  <a:lnTo>
                    <a:pt x="2847" y="149"/>
                  </a:lnTo>
                  <a:lnTo>
                    <a:pt x="2753" y="108"/>
                  </a:lnTo>
                  <a:lnTo>
                    <a:pt x="2658" y="68"/>
                  </a:lnTo>
                  <a:lnTo>
                    <a:pt x="2551" y="41"/>
                  </a:lnTo>
                  <a:lnTo>
                    <a:pt x="2429" y="14"/>
                  </a:lnTo>
                  <a:lnTo>
                    <a:pt x="2308"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5" name="Google Shape;2255;p188"/>
            <p:cNvSpPr/>
            <p:nvPr/>
          </p:nvSpPr>
          <p:spPr>
            <a:xfrm>
              <a:off x="1018149" y="609445"/>
              <a:ext cx="132735" cy="125276"/>
            </a:xfrm>
            <a:custGeom>
              <a:rect b="b" l="l" r="r" t="t"/>
              <a:pathLst>
                <a:path extrusionOk="0" h="17903" w="18429">
                  <a:moveTo>
                    <a:pt x="9201" y="2834"/>
                  </a:moveTo>
                  <a:lnTo>
                    <a:pt x="9498" y="2847"/>
                  </a:lnTo>
                  <a:lnTo>
                    <a:pt x="9795" y="2860"/>
                  </a:lnTo>
                  <a:lnTo>
                    <a:pt x="10092" y="2901"/>
                  </a:lnTo>
                  <a:lnTo>
                    <a:pt x="10388" y="2955"/>
                  </a:lnTo>
                  <a:lnTo>
                    <a:pt x="10672" y="3009"/>
                  </a:lnTo>
                  <a:lnTo>
                    <a:pt x="10941" y="3090"/>
                  </a:lnTo>
                  <a:lnTo>
                    <a:pt x="11225" y="3184"/>
                  </a:lnTo>
                  <a:lnTo>
                    <a:pt x="11481" y="3279"/>
                  </a:lnTo>
                  <a:lnTo>
                    <a:pt x="11751" y="3400"/>
                  </a:lnTo>
                  <a:lnTo>
                    <a:pt x="11994" y="3522"/>
                  </a:lnTo>
                  <a:lnTo>
                    <a:pt x="12250" y="3670"/>
                  </a:lnTo>
                  <a:lnTo>
                    <a:pt x="12479" y="3818"/>
                  </a:lnTo>
                  <a:lnTo>
                    <a:pt x="12709" y="3980"/>
                  </a:lnTo>
                  <a:lnTo>
                    <a:pt x="12938" y="4156"/>
                  </a:lnTo>
                  <a:lnTo>
                    <a:pt x="13154" y="4344"/>
                  </a:lnTo>
                  <a:lnTo>
                    <a:pt x="13356" y="4533"/>
                  </a:lnTo>
                  <a:lnTo>
                    <a:pt x="13545" y="4736"/>
                  </a:lnTo>
                  <a:lnTo>
                    <a:pt x="13734" y="4952"/>
                  </a:lnTo>
                  <a:lnTo>
                    <a:pt x="13909" y="5181"/>
                  </a:lnTo>
                  <a:lnTo>
                    <a:pt x="14071" y="5424"/>
                  </a:lnTo>
                  <a:lnTo>
                    <a:pt x="14220" y="5667"/>
                  </a:lnTo>
                  <a:lnTo>
                    <a:pt x="14368" y="5923"/>
                  </a:lnTo>
                  <a:lnTo>
                    <a:pt x="14503" y="6179"/>
                  </a:lnTo>
                  <a:lnTo>
                    <a:pt x="14611" y="6462"/>
                  </a:lnTo>
                  <a:lnTo>
                    <a:pt x="14719" y="6732"/>
                  </a:lnTo>
                  <a:lnTo>
                    <a:pt x="14813" y="7029"/>
                  </a:lnTo>
                  <a:lnTo>
                    <a:pt x="14894" y="7326"/>
                  </a:lnTo>
                  <a:lnTo>
                    <a:pt x="14962" y="7623"/>
                  </a:lnTo>
                  <a:lnTo>
                    <a:pt x="15016" y="7946"/>
                  </a:lnTo>
                  <a:lnTo>
                    <a:pt x="15043" y="8257"/>
                  </a:lnTo>
                  <a:lnTo>
                    <a:pt x="15070" y="8581"/>
                  </a:lnTo>
                  <a:lnTo>
                    <a:pt x="15083" y="8918"/>
                  </a:lnTo>
                  <a:lnTo>
                    <a:pt x="15070" y="9255"/>
                  </a:lnTo>
                  <a:lnTo>
                    <a:pt x="15043" y="9579"/>
                  </a:lnTo>
                  <a:lnTo>
                    <a:pt x="15016" y="9903"/>
                  </a:lnTo>
                  <a:lnTo>
                    <a:pt x="14962" y="10213"/>
                  </a:lnTo>
                  <a:lnTo>
                    <a:pt x="14894" y="10523"/>
                  </a:lnTo>
                  <a:lnTo>
                    <a:pt x="14813" y="10820"/>
                  </a:lnTo>
                  <a:lnTo>
                    <a:pt x="14719" y="11103"/>
                  </a:lnTo>
                  <a:lnTo>
                    <a:pt x="14611" y="11387"/>
                  </a:lnTo>
                  <a:lnTo>
                    <a:pt x="14503" y="11670"/>
                  </a:lnTo>
                  <a:lnTo>
                    <a:pt x="14368" y="11940"/>
                  </a:lnTo>
                  <a:lnTo>
                    <a:pt x="14220" y="12196"/>
                  </a:lnTo>
                  <a:lnTo>
                    <a:pt x="14071" y="12439"/>
                  </a:lnTo>
                  <a:lnTo>
                    <a:pt x="13909" y="12682"/>
                  </a:lnTo>
                  <a:lnTo>
                    <a:pt x="13734" y="12911"/>
                  </a:lnTo>
                  <a:lnTo>
                    <a:pt x="13545" y="13127"/>
                  </a:lnTo>
                  <a:lnTo>
                    <a:pt x="13356" y="13343"/>
                  </a:lnTo>
                  <a:lnTo>
                    <a:pt x="13154" y="13532"/>
                  </a:lnTo>
                  <a:lnTo>
                    <a:pt x="12938" y="13720"/>
                  </a:lnTo>
                  <a:lnTo>
                    <a:pt x="12709" y="13896"/>
                  </a:lnTo>
                  <a:lnTo>
                    <a:pt x="12479" y="14071"/>
                  </a:lnTo>
                  <a:lnTo>
                    <a:pt x="12250" y="14220"/>
                  </a:lnTo>
                  <a:lnTo>
                    <a:pt x="11994" y="14368"/>
                  </a:lnTo>
                  <a:lnTo>
                    <a:pt x="11751" y="14489"/>
                  </a:lnTo>
                  <a:lnTo>
                    <a:pt x="11481" y="14611"/>
                  </a:lnTo>
                  <a:lnTo>
                    <a:pt x="11225" y="14719"/>
                  </a:lnTo>
                  <a:lnTo>
                    <a:pt x="10941" y="14813"/>
                  </a:lnTo>
                  <a:lnTo>
                    <a:pt x="10672" y="14881"/>
                  </a:lnTo>
                  <a:lnTo>
                    <a:pt x="10388" y="14948"/>
                  </a:lnTo>
                  <a:lnTo>
                    <a:pt x="10092" y="15002"/>
                  </a:lnTo>
                  <a:lnTo>
                    <a:pt x="9795" y="15043"/>
                  </a:lnTo>
                  <a:lnTo>
                    <a:pt x="9498" y="15056"/>
                  </a:lnTo>
                  <a:lnTo>
                    <a:pt x="9201" y="15070"/>
                  </a:lnTo>
                  <a:lnTo>
                    <a:pt x="8904" y="15056"/>
                  </a:lnTo>
                  <a:lnTo>
                    <a:pt x="8608" y="15043"/>
                  </a:lnTo>
                  <a:lnTo>
                    <a:pt x="8311" y="15002"/>
                  </a:lnTo>
                  <a:lnTo>
                    <a:pt x="8027" y="14948"/>
                  </a:lnTo>
                  <a:lnTo>
                    <a:pt x="7744" y="14881"/>
                  </a:lnTo>
                  <a:lnTo>
                    <a:pt x="7461" y="14800"/>
                  </a:lnTo>
                  <a:lnTo>
                    <a:pt x="7191" y="14719"/>
                  </a:lnTo>
                  <a:lnTo>
                    <a:pt x="6921" y="14611"/>
                  </a:lnTo>
                  <a:lnTo>
                    <a:pt x="6665" y="14489"/>
                  </a:lnTo>
                  <a:lnTo>
                    <a:pt x="6409" y="14355"/>
                  </a:lnTo>
                  <a:lnTo>
                    <a:pt x="6166" y="14206"/>
                  </a:lnTo>
                  <a:lnTo>
                    <a:pt x="5923" y="14058"/>
                  </a:lnTo>
                  <a:lnTo>
                    <a:pt x="5694" y="13896"/>
                  </a:lnTo>
                  <a:lnTo>
                    <a:pt x="5478" y="13707"/>
                  </a:lnTo>
                  <a:lnTo>
                    <a:pt x="5262" y="13518"/>
                  </a:lnTo>
                  <a:lnTo>
                    <a:pt x="5060" y="13316"/>
                  </a:lnTo>
                  <a:lnTo>
                    <a:pt x="4857" y="13113"/>
                  </a:lnTo>
                  <a:lnTo>
                    <a:pt x="4668" y="12898"/>
                  </a:lnTo>
                  <a:lnTo>
                    <a:pt x="4493" y="12655"/>
                  </a:lnTo>
                  <a:lnTo>
                    <a:pt x="4331" y="12425"/>
                  </a:lnTo>
                  <a:lnTo>
                    <a:pt x="4183" y="12169"/>
                  </a:lnTo>
                  <a:lnTo>
                    <a:pt x="4034" y="11913"/>
                  </a:lnTo>
                  <a:lnTo>
                    <a:pt x="3899" y="11643"/>
                  </a:lnTo>
                  <a:lnTo>
                    <a:pt x="3778" y="11373"/>
                  </a:lnTo>
                  <a:lnTo>
                    <a:pt x="3684" y="11090"/>
                  </a:lnTo>
                  <a:lnTo>
                    <a:pt x="3589" y="10806"/>
                  </a:lnTo>
                  <a:lnTo>
                    <a:pt x="3508" y="10510"/>
                  </a:lnTo>
                  <a:lnTo>
                    <a:pt x="3441" y="10199"/>
                  </a:lnTo>
                  <a:lnTo>
                    <a:pt x="3387" y="9889"/>
                  </a:lnTo>
                  <a:lnTo>
                    <a:pt x="3346" y="9565"/>
                  </a:lnTo>
                  <a:lnTo>
                    <a:pt x="3319" y="9242"/>
                  </a:lnTo>
                  <a:lnTo>
                    <a:pt x="3319" y="8918"/>
                  </a:lnTo>
                  <a:lnTo>
                    <a:pt x="3319" y="8581"/>
                  </a:lnTo>
                  <a:lnTo>
                    <a:pt x="3346" y="8270"/>
                  </a:lnTo>
                  <a:lnTo>
                    <a:pt x="3387" y="7946"/>
                  </a:lnTo>
                  <a:lnTo>
                    <a:pt x="3441" y="7636"/>
                  </a:lnTo>
                  <a:lnTo>
                    <a:pt x="3508" y="7339"/>
                  </a:lnTo>
                  <a:lnTo>
                    <a:pt x="3576" y="7043"/>
                  </a:lnTo>
                  <a:lnTo>
                    <a:pt x="3670" y="6746"/>
                  </a:lnTo>
                  <a:lnTo>
                    <a:pt x="3778" y="6476"/>
                  </a:lnTo>
                  <a:lnTo>
                    <a:pt x="3899" y="6193"/>
                  </a:lnTo>
                  <a:lnTo>
                    <a:pt x="4021" y="5936"/>
                  </a:lnTo>
                  <a:lnTo>
                    <a:pt x="4169" y="5680"/>
                  </a:lnTo>
                  <a:lnTo>
                    <a:pt x="4318" y="5437"/>
                  </a:lnTo>
                  <a:lnTo>
                    <a:pt x="4479" y="5194"/>
                  </a:lnTo>
                  <a:lnTo>
                    <a:pt x="4655" y="4965"/>
                  </a:lnTo>
                  <a:lnTo>
                    <a:pt x="4844" y="4749"/>
                  </a:lnTo>
                  <a:lnTo>
                    <a:pt x="5046" y="4547"/>
                  </a:lnTo>
                  <a:lnTo>
                    <a:pt x="5248" y="4344"/>
                  </a:lnTo>
                  <a:lnTo>
                    <a:pt x="5464" y="4169"/>
                  </a:lnTo>
                  <a:lnTo>
                    <a:pt x="5680" y="3994"/>
                  </a:lnTo>
                  <a:lnTo>
                    <a:pt x="5909" y="3818"/>
                  </a:lnTo>
                  <a:lnTo>
                    <a:pt x="6152" y="3670"/>
                  </a:lnTo>
                  <a:lnTo>
                    <a:pt x="6395" y="3535"/>
                  </a:lnTo>
                  <a:lnTo>
                    <a:pt x="6651" y="3400"/>
                  </a:lnTo>
                  <a:lnTo>
                    <a:pt x="6908" y="3292"/>
                  </a:lnTo>
                  <a:lnTo>
                    <a:pt x="7178" y="3184"/>
                  </a:lnTo>
                  <a:lnTo>
                    <a:pt x="7447" y="3090"/>
                  </a:lnTo>
                  <a:lnTo>
                    <a:pt x="7731" y="3022"/>
                  </a:lnTo>
                  <a:lnTo>
                    <a:pt x="8014" y="2955"/>
                  </a:lnTo>
                  <a:lnTo>
                    <a:pt x="8297" y="2901"/>
                  </a:lnTo>
                  <a:lnTo>
                    <a:pt x="8594" y="2860"/>
                  </a:lnTo>
                  <a:lnTo>
                    <a:pt x="8891" y="2847"/>
                  </a:lnTo>
                  <a:lnTo>
                    <a:pt x="9201" y="2834"/>
                  </a:lnTo>
                  <a:close/>
                  <a:moveTo>
                    <a:pt x="8716" y="0"/>
                  </a:moveTo>
                  <a:lnTo>
                    <a:pt x="8257" y="41"/>
                  </a:lnTo>
                  <a:lnTo>
                    <a:pt x="7785" y="95"/>
                  </a:lnTo>
                  <a:lnTo>
                    <a:pt x="7339" y="162"/>
                  </a:lnTo>
                  <a:lnTo>
                    <a:pt x="6894" y="257"/>
                  </a:lnTo>
                  <a:lnTo>
                    <a:pt x="6449" y="378"/>
                  </a:lnTo>
                  <a:lnTo>
                    <a:pt x="6017" y="500"/>
                  </a:lnTo>
                  <a:lnTo>
                    <a:pt x="5613" y="662"/>
                  </a:lnTo>
                  <a:lnTo>
                    <a:pt x="5194" y="823"/>
                  </a:lnTo>
                  <a:lnTo>
                    <a:pt x="4803" y="1012"/>
                  </a:lnTo>
                  <a:lnTo>
                    <a:pt x="4412" y="1228"/>
                  </a:lnTo>
                  <a:lnTo>
                    <a:pt x="4048" y="1444"/>
                  </a:lnTo>
                  <a:lnTo>
                    <a:pt x="3684" y="1687"/>
                  </a:lnTo>
                  <a:lnTo>
                    <a:pt x="3333" y="1943"/>
                  </a:lnTo>
                  <a:lnTo>
                    <a:pt x="3009" y="2213"/>
                  </a:lnTo>
                  <a:lnTo>
                    <a:pt x="2685" y="2510"/>
                  </a:lnTo>
                  <a:lnTo>
                    <a:pt x="2388" y="2807"/>
                  </a:lnTo>
                  <a:lnTo>
                    <a:pt x="2092" y="3130"/>
                  </a:lnTo>
                  <a:lnTo>
                    <a:pt x="1822" y="3454"/>
                  </a:lnTo>
                  <a:lnTo>
                    <a:pt x="1565" y="3805"/>
                  </a:lnTo>
                  <a:lnTo>
                    <a:pt x="1323" y="4169"/>
                  </a:lnTo>
                  <a:lnTo>
                    <a:pt x="1107" y="4547"/>
                  </a:lnTo>
                  <a:lnTo>
                    <a:pt x="904" y="4925"/>
                  </a:lnTo>
                  <a:lnTo>
                    <a:pt x="729" y="5329"/>
                  </a:lnTo>
                  <a:lnTo>
                    <a:pt x="554" y="5734"/>
                  </a:lnTo>
                  <a:lnTo>
                    <a:pt x="419" y="6166"/>
                  </a:lnTo>
                  <a:lnTo>
                    <a:pt x="297" y="6597"/>
                  </a:lnTo>
                  <a:lnTo>
                    <a:pt x="189" y="7043"/>
                  </a:lnTo>
                  <a:lnTo>
                    <a:pt x="108" y="7488"/>
                  </a:lnTo>
                  <a:lnTo>
                    <a:pt x="55" y="7960"/>
                  </a:lnTo>
                  <a:lnTo>
                    <a:pt x="14" y="8432"/>
                  </a:lnTo>
                  <a:lnTo>
                    <a:pt x="1" y="8918"/>
                  </a:lnTo>
                  <a:lnTo>
                    <a:pt x="14" y="9403"/>
                  </a:lnTo>
                  <a:lnTo>
                    <a:pt x="55" y="9876"/>
                  </a:lnTo>
                  <a:lnTo>
                    <a:pt x="108" y="10334"/>
                  </a:lnTo>
                  <a:lnTo>
                    <a:pt x="189" y="10793"/>
                  </a:lnTo>
                  <a:lnTo>
                    <a:pt x="297" y="11238"/>
                  </a:lnTo>
                  <a:lnTo>
                    <a:pt x="419" y="11683"/>
                  </a:lnTo>
                  <a:lnTo>
                    <a:pt x="554" y="12102"/>
                  </a:lnTo>
                  <a:lnTo>
                    <a:pt x="729" y="12520"/>
                  </a:lnTo>
                  <a:lnTo>
                    <a:pt x="904" y="12924"/>
                  </a:lnTo>
                  <a:lnTo>
                    <a:pt x="1107" y="13302"/>
                  </a:lnTo>
                  <a:lnTo>
                    <a:pt x="1323" y="13680"/>
                  </a:lnTo>
                  <a:lnTo>
                    <a:pt x="1565" y="14044"/>
                  </a:lnTo>
                  <a:lnTo>
                    <a:pt x="1822" y="14395"/>
                  </a:lnTo>
                  <a:lnTo>
                    <a:pt x="2092" y="14732"/>
                  </a:lnTo>
                  <a:lnTo>
                    <a:pt x="2388" y="15056"/>
                  </a:lnTo>
                  <a:lnTo>
                    <a:pt x="2685" y="15366"/>
                  </a:lnTo>
                  <a:lnTo>
                    <a:pt x="3009" y="15650"/>
                  </a:lnTo>
                  <a:lnTo>
                    <a:pt x="3333" y="15933"/>
                  </a:lnTo>
                  <a:lnTo>
                    <a:pt x="3684" y="16189"/>
                  </a:lnTo>
                  <a:lnTo>
                    <a:pt x="4048" y="16432"/>
                  </a:lnTo>
                  <a:lnTo>
                    <a:pt x="4412" y="16661"/>
                  </a:lnTo>
                  <a:lnTo>
                    <a:pt x="4803" y="16864"/>
                  </a:lnTo>
                  <a:lnTo>
                    <a:pt x="5194" y="17066"/>
                  </a:lnTo>
                  <a:lnTo>
                    <a:pt x="5613" y="17228"/>
                  </a:lnTo>
                  <a:lnTo>
                    <a:pt x="6031" y="17390"/>
                  </a:lnTo>
                  <a:lnTo>
                    <a:pt x="6449" y="17525"/>
                  </a:lnTo>
                  <a:lnTo>
                    <a:pt x="6894" y="17633"/>
                  </a:lnTo>
                  <a:lnTo>
                    <a:pt x="7339" y="17727"/>
                  </a:lnTo>
                  <a:lnTo>
                    <a:pt x="7785" y="17808"/>
                  </a:lnTo>
                  <a:lnTo>
                    <a:pt x="8257" y="17862"/>
                  </a:lnTo>
                  <a:lnTo>
                    <a:pt x="8716" y="17889"/>
                  </a:lnTo>
                  <a:lnTo>
                    <a:pt x="9201" y="17903"/>
                  </a:lnTo>
                  <a:lnTo>
                    <a:pt x="9673" y="17889"/>
                  </a:lnTo>
                  <a:lnTo>
                    <a:pt x="10146" y="17862"/>
                  </a:lnTo>
                  <a:lnTo>
                    <a:pt x="10604" y="17808"/>
                  </a:lnTo>
                  <a:lnTo>
                    <a:pt x="11063" y="17727"/>
                  </a:lnTo>
                  <a:lnTo>
                    <a:pt x="11508" y="17633"/>
                  </a:lnTo>
                  <a:lnTo>
                    <a:pt x="11940" y="17525"/>
                  </a:lnTo>
                  <a:lnTo>
                    <a:pt x="12371" y="17390"/>
                  </a:lnTo>
                  <a:lnTo>
                    <a:pt x="12790" y="17228"/>
                  </a:lnTo>
                  <a:lnTo>
                    <a:pt x="13208" y="17053"/>
                  </a:lnTo>
                  <a:lnTo>
                    <a:pt x="13599" y="16864"/>
                  </a:lnTo>
                  <a:lnTo>
                    <a:pt x="13990" y="16648"/>
                  </a:lnTo>
                  <a:lnTo>
                    <a:pt x="14355" y="16432"/>
                  </a:lnTo>
                  <a:lnTo>
                    <a:pt x="14719" y="16176"/>
                  </a:lnTo>
                  <a:lnTo>
                    <a:pt x="15070" y="15919"/>
                  </a:lnTo>
                  <a:lnTo>
                    <a:pt x="15407" y="15650"/>
                  </a:lnTo>
                  <a:lnTo>
                    <a:pt x="15731" y="15353"/>
                  </a:lnTo>
                  <a:lnTo>
                    <a:pt x="16027" y="15043"/>
                  </a:lnTo>
                  <a:lnTo>
                    <a:pt x="16324" y="14719"/>
                  </a:lnTo>
                  <a:lnTo>
                    <a:pt x="16594" y="14381"/>
                  </a:lnTo>
                  <a:lnTo>
                    <a:pt x="16850" y="14031"/>
                  </a:lnTo>
                  <a:lnTo>
                    <a:pt x="17093" y="13666"/>
                  </a:lnTo>
                  <a:lnTo>
                    <a:pt x="17309" y="13289"/>
                  </a:lnTo>
                  <a:lnTo>
                    <a:pt x="17511" y="12911"/>
                  </a:lnTo>
                  <a:lnTo>
                    <a:pt x="17700" y="12506"/>
                  </a:lnTo>
                  <a:lnTo>
                    <a:pt x="17862" y="12088"/>
                  </a:lnTo>
                  <a:lnTo>
                    <a:pt x="18011" y="11670"/>
                  </a:lnTo>
                  <a:lnTo>
                    <a:pt x="18132" y="11238"/>
                  </a:lnTo>
                  <a:lnTo>
                    <a:pt x="18240" y="10793"/>
                  </a:lnTo>
                  <a:lnTo>
                    <a:pt x="18321" y="10334"/>
                  </a:lnTo>
                  <a:lnTo>
                    <a:pt x="18375" y="9876"/>
                  </a:lnTo>
                  <a:lnTo>
                    <a:pt x="18415" y="9403"/>
                  </a:lnTo>
                  <a:lnTo>
                    <a:pt x="18429" y="8918"/>
                  </a:lnTo>
                  <a:lnTo>
                    <a:pt x="18415" y="8432"/>
                  </a:lnTo>
                  <a:lnTo>
                    <a:pt x="18375" y="7973"/>
                  </a:lnTo>
                  <a:lnTo>
                    <a:pt x="18321" y="7501"/>
                  </a:lnTo>
                  <a:lnTo>
                    <a:pt x="18240" y="7056"/>
                  </a:lnTo>
                  <a:lnTo>
                    <a:pt x="18132" y="6611"/>
                  </a:lnTo>
                  <a:lnTo>
                    <a:pt x="18011" y="6179"/>
                  </a:lnTo>
                  <a:lnTo>
                    <a:pt x="17862" y="5747"/>
                  </a:lnTo>
                  <a:lnTo>
                    <a:pt x="17700" y="5343"/>
                  </a:lnTo>
                  <a:lnTo>
                    <a:pt x="17511" y="4938"/>
                  </a:lnTo>
                  <a:lnTo>
                    <a:pt x="17309" y="4560"/>
                  </a:lnTo>
                  <a:lnTo>
                    <a:pt x="17093" y="4183"/>
                  </a:lnTo>
                  <a:lnTo>
                    <a:pt x="16850" y="3818"/>
                  </a:lnTo>
                  <a:lnTo>
                    <a:pt x="16594" y="3481"/>
                  </a:lnTo>
                  <a:lnTo>
                    <a:pt x="16324" y="3144"/>
                  </a:lnTo>
                  <a:lnTo>
                    <a:pt x="16027" y="2820"/>
                  </a:lnTo>
                  <a:lnTo>
                    <a:pt x="15731" y="2523"/>
                  </a:lnTo>
                  <a:lnTo>
                    <a:pt x="15407" y="2226"/>
                  </a:lnTo>
                  <a:lnTo>
                    <a:pt x="15070" y="1957"/>
                  </a:lnTo>
                  <a:lnTo>
                    <a:pt x="14719" y="1700"/>
                  </a:lnTo>
                  <a:lnTo>
                    <a:pt x="14355" y="1457"/>
                  </a:lnTo>
                  <a:lnTo>
                    <a:pt x="13990" y="1228"/>
                  </a:lnTo>
                  <a:lnTo>
                    <a:pt x="13599" y="1026"/>
                  </a:lnTo>
                  <a:lnTo>
                    <a:pt x="13208" y="837"/>
                  </a:lnTo>
                  <a:lnTo>
                    <a:pt x="12790" y="662"/>
                  </a:lnTo>
                  <a:lnTo>
                    <a:pt x="12371" y="513"/>
                  </a:lnTo>
                  <a:lnTo>
                    <a:pt x="11940" y="378"/>
                  </a:lnTo>
                  <a:lnTo>
                    <a:pt x="11508" y="257"/>
                  </a:lnTo>
                  <a:lnTo>
                    <a:pt x="11063" y="162"/>
                  </a:lnTo>
                  <a:lnTo>
                    <a:pt x="10604" y="95"/>
                  </a:lnTo>
                  <a:lnTo>
                    <a:pt x="10146" y="41"/>
                  </a:lnTo>
                  <a:lnTo>
                    <a:pt x="9673"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18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Will's Blank Title Slide">
  <p:cSld name="CUSTOM_8">
    <p:spTree>
      <p:nvGrpSpPr>
        <p:cNvPr id="2256" name="Shape 2256"/>
        <p:cNvGrpSpPr/>
        <p:nvPr/>
      </p:nvGrpSpPr>
      <p:grpSpPr>
        <a:xfrm>
          <a:off x="0" y="0"/>
          <a:ext cx="0" cy="0"/>
          <a:chOff x="0" y="0"/>
          <a:chExt cx="0" cy="0"/>
        </a:xfrm>
      </p:grpSpPr>
      <p:sp>
        <p:nvSpPr>
          <p:cNvPr id="2257" name="Google Shape;2257;p189"/>
          <p:cNvSpPr txBox="1"/>
          <p:nvPr>
            <p:ph type="title"/>
          </p:nvPr>
        </p:nvSpPr>
        <p:spPr>
          <a:xfrm>
            <a:off x="372150" y="334175"/>
            <a:ext cx="8544000" cy="934200"/>
          </a:xfrm>
          <a:prstGeom prst="rect">
            <a:avLst/>
          </a:prstGeom>
        </p:spPr>
        <p:txBody>
          <a:bodyPr anchorCtr="0" anchor="t" bIns="91425" lIns="91425" spcFirstLastPara="1" rIns="91425" wrap="square" tIns="91425">
            <a:noAutofit/>
          </a:bodyPr>
          <a:lstStyle>
            <a:lvl1pPr lvl="0" rtl="0">
              <a:spcBef>
                <a:spcPts val="0"/>
              </a:spcBef>
              <a:spcAft>
                <a:spcPts val="0"/>
              </a:spcAft>
              <a:buSzPts val="2800"/>
              <a:buFont typeface="Helvetica Neue"/>
              <a:buNone/>
              <a:defRPr b="1" sz="2800">
                <a:latin typeface="Helvetica Neue"/>
                <a:ea typeface="Helvetica Neue"/>
                <a:cs typeface="Helvetica Neue"/>
                <a:sym typeface="Helvetica Neue"/>
              </a:defRPr>
            </a:lvl1pPr>
            <a:lvl2pPr lvl="1" rtl="0">
              <a:spcBef>
                <a:spcPts val="0"/>
              </a:spcBef>
              <a:spcAft>
                <a:spcPts val="0"/>
              </a:spcAft>
              <a:buSzPts val="2800"/>
              <a:buFont typeface="Helvetica Neue"/>
              <a:buNone/>
              <a:defRPr b="1" sz="2800">
                <a:latin typeface="Helvetica Neue"/>
                <a:ea typeface="Helvetica Neue"/>
                <a:cs typeface="Helvetica Neue"/>
                <a:sym typeface="Helvetica Neue"/>
              </a:defRPr>
            </a:lvl2pPr>
            <a:lvl3pPr lvl="2" rtl="0">
              <a:spcBef>
                <a:spcPts val="0"/>
              </a:spcBef>
              <a:spcAft>
                <a:spcPts val="0"/>
              </a:spcAft>
              <a:buSzPts val="2800"/>
              <a:buFont typeface="Helvetica Neue"/>
              <a:buNone/>
              <a:defRPr b="1" sz="2800">
                <a:latin typeface="Helvetica Neue"/>
                <a:ea typeface="Helvetica Neue"/>
                <a:cs typeface="Helvetica Neue"/>
                <a:sym typeface="Helvetica Neue"/>
              </a:defRPr>
            </a:lvl3pPr>
            <a:lvl4pPr lvl="3" rtl="0">
              <a:spcBef>
                <a:spcPts val="0"/>
              </a:spcBef>
              <a:spcAft>
                <a:spcPts val="0"/>
              </a:spcAft>
              <a:buSzPts val="2800"/>
              <a:buFont typeface="Helvetica Neue"/>
              <a:buNone/>
              <a:defRPr b="1" sz="2800">
                <a:latin typeface="Helvetica Neue"/>
                <a:ea typeface="Helvetica Neue"/>
                <a:cs typeface="Helvetica Neue"/>
                <a:sym typeface="Helvetica Neue"/>
              </a:defRPr>
            </a:lvl4pPr>
            <a:lvl5pPr lvl="4" rtl="0">
              <a:spcBef>
                <a:spcPts val="0"/>
              </a:spcBef>
              <a:spcAft>
                <a:spcPts val="0"/>
              </a:spcAft>
              <a:buSzPts val="2800"/>
              <a:buFont typeface="Helvetica Neue"/>
              <a:buNone/>
              <a:defRPr b="1" sz="2800">
                <a:latin typeface="Helvetica Neue"/>
                <a:ea typeface="Helvetica Neue"/>
                <a:cs typeface="Helvetica Neue"/>
                <a:sym typeface="Helvetica Neue"/>
              </a:defRPr>
            </a:lvl5pPr>
            <a:lvl6pPr lvl="5" rtl="0">
              <a:spcBef>
                <a:spcPts val="0"/>
              </a:spcBef>
              <a:spcAft>
                <a:spcPts val="0"/>
              </a:spcAft>
              <a:buSzPts val="2800"/>
              <a:buFont typeface="Helvetica Neue"/>
              <a:buNone/>
              <a:defRPr b="1" sz="2800">
                <a:latin typeface="Helvetica Neue"/>
                <a:ea typeface="Helvetica Neue"/>
                <a:cs typeface="Helvetica Neue"/>
                <a:sym typeface="Helvetica Neue"/>
              </a:defRPr>
            </a:lvl6pPr>
            <a:lvl7pPr lvl="6" rtl="0">
              <a:spcBef>
                <a:spcPts val="0"/>
              </a:spcBef>
              <a:spcAft>
                <a:spcPts val="0"/>
              </a:spcAft>
              <a:buSzPts val="2800"/>
              <a:buFont typeface="Helvetica Neue"/>
              <a:buNone/>
              <a:defRPr b="1" sz="2800">
                <a:latin typeface="Helvetica Neue"/>
                <a:ea typeface="Helvetica Neue"/>
                <a:cs typeface="Helvetica Neue"/>
                <a:sym typeface="Helvetica Neue"/>
              </a:defRPr>
            </a:lvl7pPr>
            <a:lvl8pPr lvl="7" rtl="0">
              <a:spcBef>
                <a:spcPts val="0"/>
              </a:spcBef>
              <a:spcAft>
                <a:spcPts val="0"/>
              </a:spcAft>
              <a:buSzPts val="2800"/>
              <a:buFont typeface="Helvetica Neue"/>
              <a:buNone/>
              <a:defRPr b="1" sz="2800">
                <a:latin typeface="Helvetica Neue"/>
                <a:ea typeface="Helvetica Neue"/>
                <a:cs typeface="Helvetica Neue"/>
                <a:sym typeface="Helvetica Neue"/>
              </a:defRPr>
            </a:lvl8pPr>
            <a:lvl9pPr lvl="8" rtl="0">
              <a:spcBef>
                <a:spcPts val="0"/>
              </a:spcBef>
              <a:spcAft>
                <a:spcPts val="0"/>
              </a:spcAft>
              <a:buSzPts val="2800"/>
              <a:buFont typeface="Helvetica Neue"/>
              <a:buNone/>
              <a:defRPr b="1" sz="2800">
                <a:latin typeface="Helvetica Neue"/>
                <a:ea typeface="Helvetica Neue"/>
                <a:cs typeface="Helvetica Neue"/>
                <a:sym typeface="Helvetica Neue"/>
              </a:defRPr>
            </a:lvl9pPr>
          </a:lstStyle>
          <a:p/>
        </p:txBody>
      </p:sp>
      <p:sp>
        <p:nvSpPr>
          <p:cNvPr id="2258" name="Google Shape;2258;p189"/>
          <p:cNvSpPr txBox="1"/>
          <p:nvPr>
            <p:ph idx="12" type="sldNum"/>
          </p:nvPr>
        </p:nvSpPr>
        <p:spPr>
          <a:xfrm>
            <a:off x="281896" y="4874925"/>
            <a:ext cx="312300" cy="131700"/>
          </a:xfrm>
          <a:prstGeom prst="rect">
            <a:avLst/>
          </a:prstGeom>
          <a:noFill/>
          <a:ln>
            <a:noFill/>
          </a:ln>
        </p:spPr>
        <p:txBody>
          <a:bodyPr anchorCtr="0" anchor="ctr" bIns="0" lIns="0" spcFirstLastPara="1" rIns="0" wrap="square" tIns="0">
            <a:normAutofit/>
          </a:bodyPr>
          <a:lstStyle>
            <a:lvl1pPr indent="0" lvl="0"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1pPr>
            <a:lvl2pPr indent="0" lvl="1"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2pPr>
            <a:lvl3pPr indent="0" lvl="2"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3pPr>
            <a:lvl4pPr indent="0" lvl="3"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4pPr>
            <a:lvl5pPr indent="0" lvl="4"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5pPr>
            <a:lvl6pPr indent="0" lvl="5"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6pPr>
            <a:lvl7pPr indent="0" lvl="6"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7pPr>
            <a:lvl8pPr indent="0" lvl="7"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8pPr>
            <a:lvl9pPr indent="0" lvl="8"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9pPr>
          </a:lstStyle>
          <a:p>
            <a:pPr indent="0" lvl="0" marL="0" rtl="0" algn="l">
              <a:spcBef>
                <a:spcPts val="0"/>
              </a:spcBef>
              <a:spcAft>
                <a:spcPts val="0"/>
              </a:spcAft>
              <a:buNone/>
            </a:pPr>
            <a:fld id="{00000000-1234-1234-1234-123412341234}" type="slidenum">
              <a:rPr lang="en"/>
              <a:t>‹#›</a:t>
            </a:fld>
            <a:endParaRPr/>
          </a:p>
        </p:txBody>
      </p:sp>
      <p:sp>
        <p:nvSpPr>
          <p:cNvPr id="2259" name="Google Shape;2259;p189"/>
          <p:cNvSpPr txBox="1"/>
          <p:nvPr/>
        </p:nvSpPr>
        <p:spPr>
          <a:xfrm>
            <a:off x="1425268" y="4874925"/>
            <a:ext cx="1577100" cy="131700"/>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Clr>
                <a:srgbClr val="000000"/>
              </a:buClr>
              <a:buSzPts val="600"/>
              <a:buFont typeface="Arial"/>
              <a:buNone/>
            </a:pPr>
            <a:r>
              <a:rPr lang="en" sz="600">
                <a:solidFill>
                  <a:schemeClr val="dk2"/>
                </a:solidFill>
                <a:latin typeface="Helvetica Neue"/>
                <a:ea typeface="Helvetica Neue"/>
                <a:cs typeface="Helvetica Neue"/>
                <a:sym typeface="Helvetica Neue"/>
              </a:rPr>
              <a:t>2021 © AppFolio, Inc. Confidential</a:t>
            </a:r>
            <a:endParaRPr sz="600">
              <a:solidFill>
                <a:schemeClr val="dk2"/>
              </a:solidFill>
              <a:latin typeface="Helvetica Neue"/>
              <a:ea typeface="Helvetica Neue"/>
              <a:cs typeface="Helvetica Neue"/>
              <a:sym typeface="Helvetica Neue"/>
            </a:endParaRPr>
          </a:p>
        </p:txBody>
      </p:sp>
      <p:grpSp>
        <p:nvGrpSpPr>
          <p:cNvPr id="2260" name="Google Shape;2260;p189"/>
          <p:cNvGrpSpPr/>
          <p:nvPr/>
        </p:nvGrpSpPr>
        <p:grpSpPr>
          <a:xfrm>
            <a:off x="8688910" y="4856161"/>
            <a:ext cx="164601" cy="164574"/>
            <a:chOff x="5701200" y="2981425"/>
            <a:chExt cx="927850" cy="905250"/>
          </a:xfrm>
        </p:grpSpPr>
        <p:sp>
          <p:nvSpPr>
            <p:cNvPr id="2261" name="Google Shape;2261;p189"/>
            <p:cNvSpPr/>
            <p:nvPr/>
          </p:nvSpPr>
          <p:spPr>
            <a:xfrm>
              <a:off x="5701200" y="2981425"/>
              <a:ext cx="927850" cy="905250"/>
            </a:xfrm>
            <a:custGeom>
              <a:rect b="b" l="l" r="r" t="t"/>
              <a:pathLst>
                <a:path extrusionOk="0" h="36210" w="37114">
                  <a:moveTo>
                    <a:pt x="20237" y="5748"/>
                  </a:moveTo>
                  <a:lnTo>
                    <a:pt x="20587" y="5761"/>
                  </a:lnTo>
                  <a:lnTo>
                    <a:pt x="20925" y="5788"/>
                  </a:lnTo>
                  <a:lnTo>
                    <a:pt x="21262" y="5815"/>
                  </a:lnTo>
                  <a:lnTo>
                    <a:pt x="21599" y="5869"/>
                  </a:lnTo>
                  <a:lnTo>
                    <a:pt x="21936" y="5923"/>
                  </a:lnTo>
                  <a:lnTo>
                    <a:pt x="22274" y="5991"/>
                  </a:lnTo>
                  <a:lnTo>
                    <a:pt x="22597" y="6072"/>
                  </a:lnTo>
                  <a:lnTo>
                    <a:pt x="22921" y="6166"/>
                  </a:lnTo>
                  <a:lnTo>
                    <a:pt x="23245" y="6260"/>
                  </a:lnTo>
                  <a:lnTo>
                    <a:pt x="23569" y="6368"/>
                  </a:lnTo>
                  <a:lnTo>
                    <a:pt x="23893" y="6503"/>
                  </a:lnTo>
                  <a:lnTo>
                    <a:pt x="24203" y="6625"/>
                  </a:lnTo>
                  <a:lnTo>
                    <a:pt x="24513" y="6773"/>
                  </a:lnTo>
                  <a:lnTo>
                    <a:pt x="24823" y="6922"/>
                  </a:lnTo>
                  <a:lnTo>
                    <a:pt x="25120" y="7083"/>
                  </a:lnTo>
                  <a:lnTo>
                    <a:pt x="25417" y="7272"/>
                  </a:lnTo>
                  <a:lnTo>
                    <a:pt x="25714" y="7488"/>
                  </a:lnTo>
                  <a:lnTo>
                    <a:pt x="26011" y="7731"/>
                  </a:lnTo>
                  <a:lnTo>
                    <a:pt x="26307" y="8001"/>
                  </a:lnTo>
                  <a:lnTo>
                    <a:pt x="26604" y="8298"/>
                  </a:lnTo>
                  <a:lnTo>
                    <a:pt x="26887" y="8621"/>
                  </a:lnTo>
                  <a:lnTo>
                    <a:pt x="27157" y="8972"/>
                  </a:lnTo>
                  <a:lnTo>
                    <a:pt x="27292" y="9174"/>
                  </a:lnTo>
                  <a:lnTo>
                    <a:pt x="27414" y="9363"/>
                  </a:lnTo>
                  <a:lnTo>
                    <a:pt x="27535" y="9579"/>
                  </a:lnTo>
                  <a:lnTo>
                    <a:pt x="27656" y="9795"/>
                  </a:lnTo>
                  <a:lnTo>
                    <a:pt x="27764" y="10024"/>
                  </a:lnTo>
                  <a:lnTo>
                    <a:pt x="27872" y="10254"/>
                  </a:lnTo>
                  <a:lnTo>
                    <a:pt x="27967" y="10497"/>
                  </a:lnTo>
                  <a:lnTo>
                    <a:pt x="28061" y="10753"/>
                  </a:lnTo>
                  <a:lnTo>
                    <a:pt x="28142" y="11023"/>
                  </a:lnTo>
                  <a:lnTo>
                    <a:pt x="28223" y="11292"/>
                  </a:lnTo>
                  <a:lnTo>
                    <a:pt x="28290" y="11576"/>
                  </a:lnTo>
                  <a:lnTo>
                    <a:pt x="28358" y="11873"/>
                  </a:lnTo>
                  <a:lnTo>
                    <a:pt x="28412" y="12169"/>
                  </a:lnTo>
                  <a:lnTo>
                    <a:pt x="28452" y="12493"/>
                  </a:lnTo>
                  <a:lnTo>
                    <a:pt x="28493" y="12817"/>
                  </a:lnTo>
                  <a:lnTo>
                    <a:pt x="28520" y="13154"/>
                  </a:lnTo>
                  <a:lnTo>
                    <a:pt x="28533" y="13491"/>
                  </a:lnTo>
                  <a:lnTo>
                    <a:pt x="28533" y="13856"/>
                  </a:lnTo>
                  <a:lnTo>
                    <a:pt x="28533" y="15893"/>
                  </a:lnTo>
                  <a:lnTo>
                    <a:pt x="28560" y="17039"/>
                  </a:lnTo>
                  <a:lnTo>
                    <a:pt x="28560" y="18186"/>
                  </a:lnTo>
                  <a:lnTo>
                    <a:pt x="28560" y="19319"/>
                  </a:lnTo>
                  <a:lnTo>
                    <a:pt x="28533" y="20412"/>
                  </a:lnTo>
                  <a:lnTo>
                    <a:pt x="28506" y="20938"/>
                  </a:lnTo>
                  <a:lnTo>
                    <a:pt x="28479" y="21451"/>
                  </a:lnTo>
                  <a:lnTo>
                    <a:pt x="28425" y="21937"/>
                  </a:lnTo>
                  <a:lnTo>
                    <a:pt x="28371" y="22395"/>
                  </a:lnTo>
                  <a:lnTo>
                    <a:pt x="28304" y="22827"/>
                  </a:lnTo>
                  <a:lnTo>
                    <a:pt x="28223" y="23218"/>
                  </a:lnTo>
                  <a:lnTo>
                    <a:pt x="28142" y="23582"/>
                  </a:lnTo>
                  <a:lnTo>
                    <a:pt x="28034" y="23906"/>
                  </a:lnTo>
                  <a:lnTo>
                    <a:pt x="27845" y="24392"/>
                  </a:lnTo>
                  <a:lnTo>
                    <a:pt x="27629" y="24864"/>
                  </a:lnTo>
                  <a:lnTo>
                    <a:pt x="27387" y="25323"/>
                  </a:lnTo>
                  <a:lnTo>
                    <a:pt x="27117" y="25768"/>
                  </a:lnTo>
                  <a:lnTo>
                    <a:pt x="26833" y="26200"/>
                  </a:lnTo>
                  <a:lnTo>
                    <a:pt x="26523" y="26618"/>
                  </a:lnTo>
                  <a:lnTo>
                    <a:pt x="26199" y="27009"/>
                  </a:lnTo>
                  <a:lnTo>
                    <a:pt x="25835" y="27400"/>
                  </a:lnTo>
                  <a:lnTo>
                    <a:pt x="25471" y="27751"/>
                  </a:lnTo>
                  <a:lnTo>
                    <a:pt x="25080" y="28088"/>
                  </a:lnTo>
                  <a:lnTo>
                    <a:pt x="24661" y="28412"/>
                  </a:lnTo>
                  <a:lnTo>
                    <a:pt x="24243" y="28709"/>
                  </a:lnTo>
                  <a:lnTo>
                    <a:pt x="23798" y="28979"/>
                  </a:lnTo>
                  <a:lnTo>
                    <a:pt x="23353" y="29222"/>
                  </a:lnTo>
                  <a:lnTo>
                    <a:pt x="22881" y="29451"/>
                  </a:lnTo>
                  <a:lnTo>
                    <a:pt x="22409" y="29640"/>
                  </a:lnTo>
                  <a:lnTo>
                    <a:pt x="22287" y="29694"/>
                  </a:lnTo>
                  <a:lnTo>
                    <a:pt x="21788" y="29869"/>
                  </a:lnTo>
                  <a:lnTo>
                    <a:pt x="21289" y="30031"/>
                  </a:lnTo>
                  <a:lnTo>
                    <a:pt x="20776" y="30152"/>
                  </a:lnTo>
                  <a:lnTo>
                    <a:pt x="20264" y="30260"/>
                  </a:lnTo>
                  <a:lnTo>
                    <a:pt x="19737" y="30341"/>
                  </a:lnTo>
                  <a:lnTo>
                    <a:pt x="19211" y="30395"/>
                  </a:lnTo>
                  <a:lnTo>
                    <a:pt x="18685" y="30422"/>
                  </a:lnTo>
                  <a:lnTo>
                    <a:pt x="17484" y="30422"/>
                  </a:lnTo>
                  <a:lnTo>
                    <a:pt x="17134" y="30395"/>
                  </a:lnTo>
                  <a:lnTo>
                    <a:pt x="16769" y="30368"/>
                  </a:lnTo>
                  <a:lnTo>
                    <a:pt x="16405" y="30328"/>
                  </a:lnTo>
                  <a:lnTo>
                    <a:pt x="16027" y="30274"/>
                  </a:lnTo>
                  <a:lnTo>
                    <a:pt x="15650" y="30193"/>
                  </a:lnTo>
                  <a:lnTo>
                    <a:pt x="15272" y="30112"/>
                  </a:lnTo>
                  <a:lnTo>
                    <a:pt x="14894" y="30017"/>
                  </a:lnTo>
                  <a:lnTo>
                    <a:pt x="14517" y="29910"/>
                  </a:lnTo>
                  <a:lnTo>
                    <a:pt x="14139" y="29788"/>
                  </a:lnTo>
                  <a:lnTo>
                    <a:pt x="13761" y="29653"/>
                  </a:lnTo>
                  <a:lnTo>
                    <a:pt x="13383" y="29505"/>
                  </a:lnTo>
                  <a:lnTo>
                    <a:pt x="13019" y="29343"/>
                  </a:lnTo>
                  <a:lnTo>
                    <a:pt x="12655" y="29168"/>
                  </a:lnTo>
                  <a:lnTo>
                    <a:pt x="12304" y="28979"/>
                  </a:lnTo>
                  <a:lnTo>
                    <a:pt x="11967" y="28776"/>
                  </a:lnTo>
                  <a:lnTo>
                    <a:pt x="11630" y="28560"/>
                  </a:lnTo>
                  <a:lnTo>
                    <a:pt x="11306" y="28345"/>
                  </a:lnTo>
                  <a:lnTo>
                    <a:pt x="10982" y="28102"/>
                  </a:lnTo>
                  <a:lnTo>
                    <a:pt x="10685" y="27859"/>
                  </a:lnTo>
                  <a:lnTo>
                    <a:pt x="10402" y="27603"/>
                  </a:lnTo>
                  <a:lnTo>
                    <a:pt x="10132" y="27319"/>
                  </a:lnTo>
                  <a:lnTo>
                    <a:pt x="9889" y="27036"/>
                  </a:lnTo>
                  <a:lnTo>
                    <a:pt x="9646" y="26739"/>
                  </a:lnTo>
                  <a:lnTo>
                    <a:pt x="9431" y="26429"/>
                  </a:lnTo>
                  <a:lnTo>
                    <a:pt x="9242" y="26119"/>
                  </a:lnTo>
                  <a:lnTo>
                    <a:pt x="9066" y="25781"/>
                  </a:lnTo>
                  <a:lnTo>
                    <a:pt x="8918" y="25444"/>
                  </a:lnTo>
                  <a:lnTo>
                    <a:pt x="8797" y="25080"/>
                  </a:lnTo>
                  <a:lnTo>
                    <a:pt x="8702" y="24716"/>
                  </a:lnTo>
                  <a:lnTo>
                    <a:pt x="8621" y="24338"/>
                  </a:lnTo>
                  <a:lnTo>
                    <a:pt x="8581" y="23960"/>
                  </a:lnTo>
                  <a:lnTo>
                    <a:pt x="8567" y="23555"/>
                  </a:lnTo>
                  <a:lnTo>
                    <a:pt x="8581" y="23097"/>
                  </a:lnTo>
                  <a:lnTo>
                    <a:pt x="8608" y="22840"/>
                  </a:lnTo>
                  <a:lnTo>
                    <a:pt x="8635" y="22598"/>
                  </a:lnTo>
                  <a:lnTo>
                    <a:pt x="8675" y="22328"/>
                  </a:lnTo>
                  <a:lnTo>
                    <a:pt x="8729" y="22071"/>
                  </a:lnTo>
                  <a:lnTo>
                    <a:pt x="8797" y="21802"/>
                  </a:lnTo>
                  <a:lnTo>
                    <a:pt x="8877" y="21518"/>
                  </a:lnTo>
                  <a:lnTo>
                    <a:pt x="8972" y="21249"/>
                  </a:lnTo>
                  <a:lnTo>
                    <a:pt x="9080" y="20965"/>
                  </a:lnTo>
                  <a:lnTo>
                    <a:pt x="9201" y="20682"/>
                  </a:lnTo>
                  <a:lnTo>
                    <a:pt x="9350" y="20399"/>
                  </a:lnTo>
                  <a:lnTo>
                    <a:pt x="9512" y="20129"/>
                  </a:lnTo>
                  <a:lnTo>
                    <a:pt x="9700" y="19846"/>
                  </a:lnTo>
                  <a:lnTo>
                    <a:pt x="9903" y="19562"/>
                  </a:lnTo>
                  <a:lnTo>
                    <a:pt x="10132" y="19292"/>
                  </a:lnTo>
                  <a:lnTo>
                    <a:pt x="10388" y="19023"/>
                  </a:lnTo>
                  <a:lnTo>
                    <a:pt x="10658" y="18766"/>
                  </a:lnTo>
                  <a:lnTo>
                    <a:pt x="10955" y="18510"/>
                  </a:lnTo>
                  <a:lnTo>
                    <a:pt x="11279" y="18254"/>
                  </a:lnTo>
                  <a:lnTo>
                    <a:pt x="11630" y="18011"/>
                  </a:lnTo>
                  <a:lnTo>
                    <a:pt x="12007" y="17781"/>
                  </a:lnTo>
                  <a:lnTo>
                    <a:pt x="12426" y="17552"/>
                  </a:lnTo>
                  <a:lnTo>
                    <a:pt x="12857" y="17350"/>
                  </a:lnTo>
                  <a:lnTo>
                    <a:pt x="13329" y="17147"/>
                  </a:lnTo>
                  <a:lnTo>
                    <a:pt x="13829" y="16959"/>
                  </a:lnTo>
                  <a:lnTo>
                    <a:pt x="14368" y="16770"/>
                  </a:lnTo>
                  <a:lnTo>
                    <a:pt x="14935" y="16621"/>
                  </a:lnTo>
                  <a:lnTo>
                    <a:pt x="15542" y="16473"/>
                  </a:lnTo>
                  <a:lnTo>
                    <a:pt x="16176" y="16338"/>
                  </a:lnTo>
                  <a:lnTo>
                    <a:pt x="16864" y="16230"/>
                  </a:lnTo>
                  <a:lnTo>
                    <a:pt x="17579" y="16122"/>
                  </a:lnTo>
                  <a:lnTo>
                    <a:pt x="18240" y="16041"/>
                  </a:lnTo>
                  <a:lnTo>
                    <a:pt x="19292" y="15933"/>
                  </a:lnTo>
                  <a:lnTo>
                    <a:pt x="20331" y="15785"/>
                  </a:lnTo>
                  <a:lnTo>
                    <a:pt x="21370" y="15623"/>
                  </a:lnTo>
                  <a:lnTo>
                    <a:pt x="22409" y="15434"/>
                  </a:lnTo>
                  <a:lnTo>
                    <a:pt x="22773" y="15340"/>
                  </a:lnTo>
                  <a:lnTo>
                    <a:pt x="23097" y="15245"/>
                  </a:lnTo>
                  <a:lnTo>
                    <a:pt x="23393" y="15151"/>
                  </a:lnTo>
                  <a:lnTo>
                    <a:pt x="23650" y="15043"/>
                  </a:lnTo>
                  <a:lnTo>
                    <a:pt x="23866" y="14921"/>
                  </a:lnTo>
                  <a:lnTo>
                    <a:pt x="24054" y="14800"/>
                  </a:lnTo>
                  <a:lnTo>
                    <a:pt x="24216" y="14665"/>
                  </a:lnTo>
                  <a:lnTo>
                    <a:pt x="24351" y="14530"/>
                  </a:lnTo>
                  <a:lnTo>
                    <a:pt x="24473" y="14395"/>
                  </a:lnTo>
                  <a:lnTo>
                    <a:pt x="24554" y="14260"/>
                  </a:lnTo>
                  <a:lnTo>
                    <a:pt x="24621" y="14112"/>
                  </a:lnTo>
                  <a:lnTo>
                    <a:pt x="24675" y="13977"/>
                  </a:lnTo>
                  <a:lnTo>
                    <a:pt x="24715" y="13829"/>
                  </a:lnTo>
                  <a:lnTo>
                    <a:pt x="24729" y="13694"/>
                  </a:lnTo>
                  <a:lnTo>
                    <a:pt x="24742" y="13559"/>
                  </a:lnTo>
                  <a:lnTo>
                    <a:pt x="24756" y="13424"/>
                  </a:lnTo>
                  <a:lnTo>
                    <a:pt x="24769" y="13276"/>
                  </a:lnTo>
                  <a:lnTo>
                    <a:pt x="24769" y="13127"/>
                  </a:lnTo>
                  <a:lnTo>
                    <a:pt x="24756" y="12817"/>
                  </a:lnTo>
                  <a:lnTo>
                    <a:pt x="24715" y="12534"/>
                  </a:lnTo>
                  <a:lnTo>
                    <a:pt x="24675" y="12385"/>
                  </a:lnTo>
                  <a:lnTo>
                    <a:pt x="24635" y="12237"/>
                  </a:lnTo>
                  <a:lnTo>
                    <a:pt x="24581" y="12102"/>
                  </a:lnTo>
                  <a:lnTo>
                    <a:pt x="24527" y="11967"/>
                  </a:lnTo>
                  <a:lnTo>
                    <a:pt x="24392" y="11697"/>
                  </a:lnTo>
                  <a:lnTo>
                    <a:pt x="24230" y="11454"/>
                  </a:lnTo>
                  <a:lnTo>
                    <a:pt x="24135" y="11333"/>
                  </a:lnTo>
                  <a:lnTo>
                    <a:pt x="24041" y="11225"/>
                  </a:lnTo>
                  <a:lnTo>
                    <a:pt x="23879" y="11050"/>
                  </a:lnTo>
                  <a:lnTo>
                    <a:pt x="23717" y="10888"/>
                  </a:lnTo>
                  <a:lnTo>
                    <a:pt x="23528" y="10726"/>
                  </a:lnTo>
                  <a:lnTo>
                    <a:pt x="23326" y="10591"/>
                  </a:lnTo>
                  <a:lnTo>
                    <a:pt x="23110" y="10470"/>
                  </a:lnTo>
                  <a:lnTo>
                    <a:pt x="22867" y="10348"/>
                  </a:lnTo>
                  <a:lnTo>
                    <a:pt x="22611" y="10240"/>
                  </a:lnTo>
                  <a:lnTo>
                    <a:pt x="22341" y="10146"/>
                  </a:lnTo>
                  <a:lnTo>
                    <a:pt x="22058" y="10065"/>
                  </a:lnTo>
                  <a:lnTo>
                    <a:pt x="21748" y="9997"/>
                  </a:lnTo>
                  <a:lnTo>
                    <a:pt x="21424" y="9930"/>
                  </a:lnTo>
                  <a:lnTo>
                    <a:pt x="21086" y="9889"/>
                  </a:lnTo>
                  <a:lnTo>
                    <a:pt x="20722" y="9849"/>
                  </a:lnTo>
                  <a:lnTo>
                    <a:pt x="20344" y="9822"/>
                  </a:lnTo>
                  <a:lnTo>
                    <a:pt x="19953" y="9809"/>
                  </a:lnTo>
                  <a:lnTo>
                    <a:pt x="19535" y="9795"/>
                  </a:lnTo>
                  <a:lnTo>
                    <a:pt x="19157" y="9809"/>
                  </a:lnTo>
                  <a:lnTo>
                    <a:pt x="18780" y="9822"/>
                  </a:lnTo>
                  <a:lnTo>
                    <a:pt x="18429" y="9849"/>
                  </a:lnTo>
                  <a:lnTo>
                    <a:pt x="18092" y="9889"/>
                  </a:lnTo>
                  <a:lnTo>
                    <a:pt x="17781" y="9930"/>
                  </a:lnTo>
                  <a:lnTo>
                    <a:pt x="17484" y="9984"/>
                  </a:lnTo>
                  <a:lnTo>
                    <a:pt x="17188" y="10051"/>
                  </a:lnTo>
                  <a:lnTo>
                    <a:pt x="16931" y="10132"/>
                  </a:lnTo>
                  <a:lnTo>
                    <a:pt x="16675" y="10213"/>
                  </a:lnTo>
                  <a:lnTo>
                    <a:pt x="16432" y="10308"/>
                  </a:lnTo>
                  <a:lnTo>
                    <a:pt x="16203" y="10416"/>
                  </a:lnTo>
                  <a:lnTo>
                    <a:pt x="16001" y="10524"/>
                  </a:lnTo>
                  <a:lnTo>
                    <a:pt x="15798" y="10631"/>
                  </a:lnTo>
                  <a:lnTo>
                    <a:pt x="15609" y="10753"/>
                  </a:lnTo>
                  <a:lnTo>
                    <a:pt x="15434" y="10888"/>
                  </a:lnTo>
                  <a:lnTo>
                    <a:pt x="15272" y="11023"/>
                  </a:lnTo>
                  <a:lnTo>
                    <a:pt x="15124" y="11171"/>
                  </a:lnTo>
                  <a:lnTo>
                    <a:pt x="14989" y="11319"/>
                  </a:lnTo>
                  <a:lnTo>
                    <a:pt x="14854" y="11468"/>
                  </a:lnTo>
                  <a:lnTo>
                    <a:pt x="14732" y="11630"/>
                  </a:lnTo>
                  <a:lnTo>
                    <a:pt x="14624" y="11792"/>
                  </a:lnTo>
                  <a:lnTo>
                    <a:pt x="14517" y="11954"/>
                  </a:lnTo>
                  <a:lnTo>
                    <a:pt x="14422" y="12129"/>
                  </a:lnTo>
                  <a:lnTo>
                    <a:pt x="14341" y="12304"/>
                  </a:lnTo>
                  <a:lnTo>
                    <a:pt x="14179" y="12669"/>
                  </a:lnTo>
                  <a:lnTo>
                    <a:pt x="14058" y="13046"/>
                  </a:lnTo>
                  <a:lnTo>
                    <a:pt x="13950" y="13424"/>
                  </a:lnTo>
                  <a:lnTo>
                    <a:pt x="13856" y="13815"/>
                  </a:lnTo>
                  <a:lnTo>
                    <a:pt x="13815" y="14004"/>
                  </a:lnTo>
                  <a:lnTo>
                    <a:pt x="13761" y="14179"/>
                  </a:lnTo>
                  <a:lnTo>
                    <a:pt x="13694" y="14341"/>
                  </a:lnTo>
                  <a:lnTo>
                    <a:pt x="13613" y="14503"/>
                  </a:lnTo>
                  <a:lnTo>
                    <a:pt x="13505" y="14652"/>
                  </a:lnTo>
                  <a:lnTo>
                    <a:pt x="13397" y="14800"/>
                  </a:lnTo>
                  <a:lnTo>
                    <a:pt x="13262" y="14935"/>
                  </a:lnTo>
                  <a:lnTo>
                    <a:pt x="13127" y="15043"/>
                  </a:lnTo>
                  <a:lnTo>
                    <a:pt x="12979" y="15151"/>
                  </a:lnTo>
                  <a:lnTo>
                    <a:pt x="12817" y="15245"/>
                  </a:lnTo>
                  <a:lnTo>
                    <a:pt x="12655" y="15313"/>
                  </a:lnTo>
                  <a:lnTo>
                    <a:pt x="12479" y="15380"/>
                  </a:lnTo>
                  <a:lnTo>
                    <a:pt x="12304" y="15421"/>
                  </a:lnTo>
                  <a:lnTo>
                    <a:pt x="12115" y="15448"/>
                  </a:lnTo>
                  <a:lnTo>
                    <a:pt x="11751" y="15448"/>
                  </a:lnTo>
                  <a:lnTo>
                    <a:pt x="11562" y="15434"/>
                  </a:lnTo>
                  <a:lnTo>
                    <a:pt x="11373" y="15407"/>
                  </a:lnTo>
                  <a:lnTo>
                    <a:pt x="11184" y="15367"/>
                  </a:lnTo>
                  <a:lnTo>
                    <a:pt x="10995" y="15313"/>
                  </a:lnTo>
                  <a:lnTo>
                    <a:pt x="10820" y="15232"/>
                  </a:lnTo>
                  <a:lnTo>
                    <a:pt x="10645" y="15137"/>
                  </a:lnTo>
                  <a:lnTo>
                    <a:pt x="10496" y="15029"/>
                  </a:lnTo>
                  <a:lnTo>
                    <a:pt x="10334" y="14908"/>
                  </a:lnTo>
                  <a:lnTo>
                    <a:pt x="10200" y="14773"/>
                  </a:lnTo>
                  <a:lnTo>
                    <a:pt x="10078" y="14625"/>
                  </a:lnTo>
                  <a:lnTo>
                    <a:pt x="9970" y="14463"/>
                  </a:lnTo>
                  <a:lnTo>
                    <a:pt x="9876" y="14287"/>
                  </a:lnTo>
                  <a:lnTo>
                    <a:pt x="9795" y="14112"/>
                  </a:lnTo>
                  <a:lnTo>
                    <a:pt x="9741" y="13937"/>
                  </a:lnTo>
                  <a:lnTo>
                    <a:pt x="9687" y="13748"/>
                  </a:lnTo>
                  <a:lnTo>
                    <a:pt x="9660" y="13545"/>
                  </a:lnTo>
                  <a:lnTo>
                    <a:pt x="9660" y="13424"/>
                  </a:lnTo>
                  <a:lnTo>
                    <a:pt x="9700" y="13127"/>
                  </a:lnTo>
                  <a:lnTo>
                    <a:pt x="9741" y="12817"/>
                  </a:lnTo>
                  <a:lnTo>
                    <a:pt x="9795" y="12520"/>
                  </a:lnTo>
                  <a:lnTo>
                    <a:pt x="9849" y="12223"/>
                  </a:lnTo>
                  <a:lnTo>
                    <a:pt x="9930" y="11927"/>
                  </a:lnTo>
                  <a:lnTo>
                    <a:pt x="10011" y="11643"/>
                  </a:lnTo>
                  <a:lnTo>
                    <a:pt x="10105" y="11360"/>
                  </a:lnTo>
                  <a:lnTo>
                    <a:pt x="10213" y="11077"/>
                  </a:lnTo>
                  <a:lnTo>
                    <a:pt x="10334" y="10793"/>
                  </a:lnTo>
                  <a:lnTo>
                    <a:pt x="10456" y="10524"/>
                  </a:lnTo>
                  <a:lnTo>
                    <a:pt x="10591" y="10254"/>
                  </a:lnTo>
                  <a:lnTo>
                    <a:pt x="10739" y="9984"/>
                  </a:lnTo>
                  <a:lnTo>
                    <a:pt x="10901" y="9728"/>
                  </a:lnTo>
                  <a:lnTo>
                    <a:pt x="11063" y="9471"/>
                  </a:lnTo>
                  <a:lnTo>
                    <a:pt x="11252" y="9228"/>
                  </a:lnTo>
                  <a:lnTo>
                    <a:pt x="11427" y="8986"/>
                  </a:lnTo>
                  <a:lnTo>
                    <a:pt x="11603" y="8783"/>
                  </a:lnTo>
                  <a:lnTo>
                    <a:pt x="11778" y="8594"/>
                  </a:lnTo>
                  <a:lnTo>
                    <a:pt x="11953" y="8405"/>
                  </a:lnTo>
                  <a:lnTo>
                    <a:pt x="12142" y="8230"/>
                  </a:lnTo>
                  <a:lnTo>
                    <a:pt x="12345" y="8055"/>
                  </a:lnTo>
                  <a:lnTo>
                    <a:pt x="12547" y="7893"/>
                  </a:lnTo>
                  <a:lnTo>
                    <a:pt x="12749" y="7731"/>
                  </a:lnTo>
                  <a:lnTo>
                    <a:pt x="12965" y="7569"/>
                  </a:lnTo>
                  <a:lnTo>
                    <a:pt x="13181" y="7421"/>
                  </a:lnTo>
                  <a:lnTo>
                    <a:pt x="13410" y="7286"/>
                  </a:lnTo>
                  <a:lnTo>
                    <a:pt x="13640" y="7151"/>
                  </a:lnTo>
                  <a:lnTo>
                    <a:pt x="13869" y="7016"/>
                  </a:lnTo>
                  <a:lnTo>
                    <a:pt x="14125" y="6895"/>
                  </a:lnTo>
                  <a:lnTo>
                    <a:pt x="14368" y="6773"/>
                  </a:lnTo>
                  <a:lnTo>
                    <a:pt x="14624" y="6665"/>
                  </a:lnTo>
                  <a:lnTo>
                    <a:pt x="14881" y="6557"/>
                  </a:lnTo>
                  <a:lnTo>
                    <a:pt x="15434" y="6368"/>
                  </a:lnTo>
                  <a:lnTo>
                    <a:pt x="16001" y="6207"/>
                  </a:lnTo>
                  <a:lnTo>
                    <a:pt x="16581" y="6058"/>
                  </a:lnTo>
                  <a:lnTo>
                    <a:pt x="17201" y="5950"/>
                  </a:lnTo>
                  <a:lnTo>
                    <a:pt x="17835" y="5856"/>
                  </a:lnTo>
                  <a:lnTo>
                    <a:pt x="18496" y="5802"/>
                  </a:lnTo>
                  <a:lnTo>
                    <a:pt x="19184" y="5761"/>
                  </a:lnTo>
                  <a:lnTo>
                    <a:pt x="19899" y="5748"/>
                  </a:lnTo>
                  <a:close/>
                  <a:moveTo>
                    <a:pt x="18523" y="1"/>
                  </a:moveTo>
                  <a:lnTo>
                    <a:pt x="18038" y="14"/>
                  </a:lnTo>
                  <a:lnTo>
                    <a:pt x="17565" y="28"/>
                  </a:lnTo>
                  <a:lnTo>
                    <a:pt x="17093" y="55"/>
                  </a:lnTo>
                  <a:lnTo>
                    <a:pt x="16621" y="95"/>
                  </a:lnTo>
                  <a:lnTo>
                    <a:pt x="16149" y="149"/>
                  </a:lnTo>
                  <a:lnTo>
                    <a:pt x="15690" y="203"/>
                  </a:lnTo>
                  <a:lnTo>
                    <a:pt x="15232" y="271"/>
                  </a:lnTo>
                  <a:lnTo>
                    <a:pt x="14773" y="352"/>
                  </a:lnTo>
                  <a:lnTo>
                    <a:pt x="14328" y="446"/>
                  </a:lnTo>
                  <a:lnTo>
                    <a:pt x="13882" y="540"/>
                  </a:lnTo>
                  <a:lnTo>
                    <a:pt x="13437" y="648"/>
                  </a:lnTo>
                  <a:lnTo>
                    <a:pt x="12992" y="770"/>
                  </a:lnTo>
                  <a:lnTo>
                    <a:pt x="12560" y="905"/>
                  </a:lnTo>
                  <a:lnTo>
                    <a:pt x="12129" y="1040"/>
                  </a:lnTo>
                  <a:lnTo>
                    <a:pt x="11711" y="1201"/>
                  </a:lnTo>
                  <a:lnTo>
                    <a:pt x="11292" y="1350"/>
                  </a:lnTo>
                  <a:lnTo>
                    <a:pt x="10874" y="1525"/>
                  </a:lnTo>
                  <a:lnTo>
                    <a:pt x="10469" y="1701"/>
                  </a:lnTo>
                  <a:lnTo>
                    <a:pt x="10065" y="1890"/>
                  </a:lnTo>
                  <a:lnTo>
                    <a:pt x="9673" y="2078"/>
                  </a:lnTo>
                  <a:lnTo>
                    <a:pt x="9282" y="2294"/>
                  </a:lnTo>
                  <a:lnTo>
                    <a:pt x="8891" y="2497"/>
                  </a:lnTo>
                  <a:lnTo>
                    <a:pt x="8513" y="2726"/>
                  </a:lnTo>
                  <a:lnTo>
                    <a:pt x="8149" y="2955"/>
                  </a:lnTo>
                  <a:lnTo>
                    <a:pt x="7771" y="3198"/>
                  </a:lnTo>
                  <a:lnTo>
                    <a:pt x="7420" y="3441"/>
                  </a:lnTo>
                  <a:lnTo>
                    <a:pt x="7070" y="3697"/>
                  </a:lnTo>
                  <a:lnTo>
                    <a:pt x="6719" y="3967"/>
                  </a:lnTo>
                  <a:lnTo>
                    <a:pt x="6382" y="4237"/>
                  </a:lnTo>
                  <a:lnTo>
                    <a:pt x="6044" y="4520"/>
                  </a:lnTo>
                  <a:lnTo>
                    <a:pt x="5721" y="4803"/>
                  </a:lnTo>
                  <a:lnTo>
                    <a:pt x="5410" y="5100"/>
                  </a:lnTo>
                  <a:lnTo>
                    <a:pt x="5100" y="5411"/>
                  </a:lnTo>
                  <a:lnTo>
                    <a:pt x="4790" y="5721"/>
                  </a:lnTo>
                  <a:lnTo>
                    <a:pt x="4493" y="6031"/>
                  </a:lnTo>
                  <a:lnTo>
                    <a:pt x="4210" y="6368"/>
                  </a:lnTo>
                  <a:lnTo>
                    <a:pt x="3940" y="6692"/>
                  </a:lnTo>
                  <a:lnTo>
                    <a:pt x="3670" y="7029"/>
                  </a:lnTo>
                  <a:lnTo>
                    <a:pt x="3400" y="7380"/>
                  </a:lnTo>
                  <a:lnTo>
                    <a:pt x="3144" y="7731"/>
                  </a:lnTo>
                  <a:lnTo>
                    <a:pt x="2901" y="8095"/>
                  </a:lnTo>
                  <a:lnTo>
                    <a:pt x="2672" y="8473"/>
                  </a:lnTo>
                  <a:lnTo>
                    <a:pt x="2442" y="8837"/>
                  </a:lnTo>
                  <a:lnTo>
                    <a:pt x="2227" y="9228"/>
                  </a:lnTo>
                  <a:lnTo>
                    <a:pt x="2011" y="9606"/>
                  </a:lnTo>
                  <a:lnTo>
                    <a:pt x="1822" y="9997"/>
                  </a:lnTo>
                  <a:lnTo>
                    <a:pt x="1633" y="10402"/>
                  </a:lnTo>
                  <a:lnTo>
                    <a:pt x="1444" y="10807"/>
                  </a:lnTo>
                  <a:lnTo>
                    <a:pt x="1282" y="11225"/>
                  </a:lnTo>
                  <a:lnTo>
                    <a:pt x="1120" y="11643"/>
                  </a:lnTo>
                  <a:lnTo>
                    <a:pt x="972" y="12061"/>
                  </a:lnTo>
                  <a:lnTo>
                    <a:pt x="824" y="12493"/>
                  </a:lnTo>
                  <a:lnTo>
                    <a:pt x="702" y="12925"/>
                  </a:lnTo>
                  <a:lnTo>
                    <a:pt x="581" y="13357"/>
                  </a:lnTo>
                  <a:lnTo>
                    <a:pt x="473" y="13802"/>
                  </a:lnTo>
                  <a:lnTo>
                    <a:pt x="378" y="14260"/>
                  </a:lnTo>
                  <a:lnTo>
                    <a:pt x="284" y="14719"/>
                  </a:lnTo>
                  <a:lnTo>
                    <a:pt x="216" y="15178"/>
                  </a:lnTo>
                  <a:lnTo>
                    <a:pt x="149" y="15636"/>
                  </a:lnTo>
                  <a:lnTo>
                    <a:pt x="95" y="16109"/>
                  </a:lnTo>
                  <a:lnTo>
                    <a:pt x="55" y="16581"/>
                  </a:lnTo>
                  <a:lnTo>
                    <a:pt x="28" y="17066"/>
                  </a:lnTo>
                  <a:lnTo>
                    <a:pt x="1" y="17539"/>
                  </a:lnTo>
                  <a:lnTo>
                    <a:pt x="1" y="18024"/>
                  </a:lnTo>
                  <a:lnTo>
                    <a:pt x="1" y="18523"/>
                  </a:lnTo>
                  <a:lnTo>
                    <a:pt x="28" y="18996"/>
                  </a:lnTo>
                  <a:lnTo>
                    <a:pt x="55" y="19481"/>
                  </a:lnTo>
                  <a:lnTo>
                    <a:pt x="95" y="19953"/>
                  </a:lnTo>
                  <a:lnTo>
                    <a:pt x="149" y="20426"/>
                  </a:lnTo>
                  <a:lnTo>
                    <a:pt x="216" y="20898"/>
                  </a:lnTo>
                  <a:lnTo>
                    <a:pt x="284" y="21356"/>
                  </a:lnTo>
                  <a:lnTo>
                    <a:pt x="378" y="21815"/>
                  </a:lnTo>
                  <a:lnTo>
                    <a:pt x="473" y="22260"/>
                  </a:lnTo>
                  <a:lnTo>
                    <a:pt x="581" y="22706"/>
                  </a:lnTo>
                  <a:lnTo>
                    <a:pt x="702" y="23151"/>
                  </a:lnTo>
                  <a:lnTo>
                    <a:pt x="824" y="23582"/>
                  </a:lnTo>
                  <a:lnTo>
                    <a:pt x="972" y="24014"/>
                  </a:lnTo>
                  <a:lnTo>
                    <a:pt x="1120" y="24446"/>
                  </a:lnTo>
                  <a:lnTo>
                    <a:pt x="1282" y="24864"/>
                  </a:lnTo>
                  <a:lnTo>
                    <a:pt x="1444" y="25282"/>
                  </a:lnTo>
                  <a:lnTo>
                    <a:pt x="1633" y="25687"/>
                  </a:lnTo>
                  <a:lnTo>
                    <a:pt x="1822" y="26092"/>
                  </a:lnTo>
                  <a:lnTo>
                    <a:pt x="2011" y="26483"/>
                  </a:lnTo>
                  <a:lnTo>
                    <a:pt x="2227" y="26874"/>
                  </a:lnTo>
                  <a:lnTo>
                    <a:pt x="2442" y="27265"/>
                  </a:lnTo>
                  <a:lnTo>
                    <a:pt x="2672" y="27643"/>
                  </a:lnTo>
                  <a:lnTo>
                    <a:pt x="2901" y="28007"/>
                  </a:lnTo>
                  <a:lnTo>
                    <a:pt x="3144" y="28372"/>
                  </a:lnTo>
                  <a:lnTo>
                    <a:pt x="3400" y="28736"/>
                  </a:lnTo>
                  <a:lnTo>
                    <a:pt x="3670" y="29087"/>
                  </a:lnTo>
                  <a:lnTo>
                    <a:pt x="3940" y="29424"/>
                  </a:lnTo>
                  <a:lnTo>
                    <a:pt x="4210" y="29761"/>
                  </a:lnTo>
                  <a:lnTo>
                    <a:pt x="4493" y="30098"/>
                  </a:lnTo>
                  <a:lnTo>
                    <a:pt x="4790" y="30422"/>
                  </a:lnTo>
                  <a:lnTo>
                    <a:pt x="5100" y="30732"/>
                  </a:lnTo>
                  <a:lnTo>
                    <a:pt x="5410" y="31043"/>
                  </a:lnTo>
                  <a:lnTo>
                    <a:pt x="5721" y="31340"/>
                  </a:lnTo>
                  <a:lnTo>
                    <a:pt x="6044" y="31636"/>
                  </a:lnTo>
                  <a:lnTo>
                    <a:pt x="6382" y="31920"/>
                  </a:lnTo>
                  <a:lnTo>
                    <a:pt x="6719" y="32189"/>
                  </a:lnTo>
                  <a:lnTo>
                    <a:pt x="7070" y="32459"/>
                  </a:lnTo>
                  <a:lnTo>
                    <a:pt x="7420" y="32716"/>
                  </a:lnTo>
                  <a:lnTo>
                    <a:pt x="7771" y="32972"/>
                  </a:lnTo>
                  <a:lnTo>
                    <a:pt x="8149" y="33215"/>
                  </a:lnTo>
                  <a:lnTo>
                    <a:pt x="8513" y="33458"/>
                  </a:lnTo>
                  <a:lnTo>
                    <a:pt x="8891" y="33673"/>
                  </a:lnTo>
                  <a:lnTo>
                    <a:pt x="9282" y="33889"/>
                  </a:lnTo>
                  <a:lnTo>
                    <a:pt x="9673" y="34105"/>
                  </a:lnTo>
                  <a:lnTo>
                    <a:pt x="10065" y="34307"/>
                  </a:lnTo>
                  <a:lnTo>
                    <a:pt x="10469" y="34496"/>
                  </a:lnTo>
                  <a:lnTo>
                    <a:pt x="10874" y="34672"/>
                  </a:lnTo>
                  <a:lnTo>
                    <a:pt x="11292" y="34847"/>
                  </a:lnTo>
                  <a:lnTo>
                    <a:pt x="11711" y="35009"/>
                  </a:lnTo>
                  <a:lnTo>
                    <a:pt x="12129" y="35157"/>
                  </a:lnTo>
                  <a:lnTo>
                    <a:pt x="12560" y="35306"/>
                  </a:lnTo>
                  <a:lnTo>
                    <a:pt x="12992" y="35427"/>
                  </a:lnTo>
                  <a:lnTo>
                    <a:pt x="13437" y="35562"/>
                  </a:lnTo>
                  <a:lnTo>
                    <a:pt x="13882" y="35670"/>
                  </a:lnTo>
                  <a:lnTo>
                    <a:pt x="14328" y="35764"/>
                  </a:lnTo>
                  <a:lnTo>
                    <a:pt x="14773" y="35859"/>
                  </a:lnTo>
                  <a:lnTo>
                    <a:pt x="15232" y="35940"/>
                  </a:lnTo>
                  <a:lnTo>
                    <a:pt x="15690" y="36021"/>
                  </a:lnTo>
                  <a:lnTo>
                    <a:pt x="16149" y="36075"/>
                  </a:lnTo>
                  <a:lnTo>
                    <a:pt x="16621" y="36129"/>
                  </a:lnTo>
                  <a:lnTo>
                    <a:pt x="17093" y="36169"/>
                  </a:lnTo>
                  <a:lnTo>
                    <a:pt x="17565" y="36196"/>
                  </a:lnTo>
                  <a:lnTo>
                    <a:pt x="18038" y="36210"/>
                  </a:lnTo>
                  <a:lnTo>
                    <a:pt x="19009" y="36210"/>
                  </a:lnTo>
                  <a:lnTo>
                    <a:pt x="19481" y="36196"/>
                  </a:lnTo>
                  <a:lnTo>
                    <a:pt x="19953" y="36169"/>
                  </a:lnTo>
                  <a:lnTo>
                    <a:pt x="20425" y="36129"/>
                  </a:lnTo>
                  <a:lnTo>
                    <a:pt x="20898" y="36075"/>
                  </a:lnTo>
                  <a:lnTo>
                    <a:pt x="21356" y="36021"/>
                  </a:lnTo>
                  <a:lnTo>
                    <a:pt x="21815" y="35953"/>
                  </a:lnTo>
                  <a:lnTo>
                    <a:pt x="22274" y="35872"/>
                  </a:lnTo>
                  <a:lnTo>
                    <a:pt x="22719" y="35778"/>
                  </a:lnTo>
                  <a:lnTo>
                    <a:pt x="23178" y="35670"/>
                  </a:lnTo>
                  <a:lnTo>
                    <a:pt x="23623" y="35562"/>
                  </a:lnTo>
                  <a:lnTo>
                    <a:pt x="24054" y="35441"/>
                  </a:lnTo>
                  <a:lnTo>
                    <a:pt x="24486" y="35306"/>
                  </a:lnTo>
                  <a:lnTo>
                    <a:pt x="24918" y="35171"/>
                  </a:lnTo>
                  <a:lnTo>
                    <a:pt x="25350" y="35022"/>
                  </a:lnTo>
                  <a:lnTo>
                    <a:pt x="25768" y="34861"/>
                  </a:lnTo>
                  <a:lnTo>
                    <a:pt x="26186" y="34685"/>
                  </a:lnTo>
                  <a:lnTo>
                    <a:pt x="26591" y="34510"/>
                  </a:lnTo>
                  <a:lnTo>
                    <a:pt x="26995" y="34321"/>
                  </a:lnTo>
                  <a:lnTo>
                    <a:pt x="27387" y="34119"/>
                  </a:lnTo>
                  <a:lnTo>
                    <a:pt x="27778" y="33916"/>
                  </a:lnTo>
                  <a:lnTo>
                    <a:pt x="28169" y="33700"/>
                  </a:lnTo>
                  <a:lnTo>
                    <a:pt x="28547" y="33471"/>
                  </a:lnTo>
                  <a:lnTo>
                    <a:pt x="28925" y="33242"/>
                  </a:lnTo>
                  <a:lnTo>
                    <a:pt x="29289" y="32999"/>
                  </a:lnTo>
                  <a:lnTo>
                    <a:pt x="29653" y="32756"/>
                  </a:lnTo>
                  <a:lnTo>
                    <a:pt x="30004" y="32500"/>
                  </a:lnTo>
                  <a:lnTo>
                    <a:pt x="30355" y="32230"/>
                  </a:lnTo>
                  <a:lnTo>
                    <a:pt x="30692" y="31947"/>
                  </a:lnTo>
                  <a:lnTo>
                    <a:pt x="31029" y="31663"/>
                  </a:lnTo>
                  <a:lnTo>
                    <a:pt x="31353" y="31380"/>
                  </a:lnTo>
                  <a:lnTo>
                    <a:pt x="31677" y="31083"/>
                  </a:lnTo>
                  <a:lnTo>
                    <a:pt x="31987" y="30773"/>
                  </a:lnTo>
                  <a:lnTo>
                    <a:pt x="32284" y="30463"/>
                  </a:lnTo>
                  <a:lnTo>
                    <a:pt x="32580" y="30139"/>
                  </a:lnTo>
                  <a:lnTo>
                    <a:pt x="32877" y="29815"/>
                  </a:lnTo>
                  <a:lnTo>
                    <a:pt x="33147" y="29478"/>
                  </a:lnTo>
                  <a:lnTo>
                    <a:pt x="33430" y="29127"/>
                  </a:lnTo>
                  <a:lnTo>
                    <a:pt x="33687" y="28776"/>
                  </a:lnTo>
                  <a:lnTo>
                    <a:pt x="33943" y="28426"/>
                  </a:lnTo>
                  <a:lnTo>
                    <a:pt x="34186" y="28061"/>
                  </a:lnTo>
                  <a:lnTo>
                    <a:pt x="34429" y="27697"/>
                  </a:lnTo>
                  <a:lnTo>
                    <a:pt x="34658" y="27319"/>
                  </a:lnTo>
                  <a:lnTo>
                    <a:pt x="34874" y="26928"/>
                  </a:lnTo>
                  <a:lnTo>
                    <a:pt x="35076" y="26537"/>
                  </a:lnTo>
                  <a:lnTo>
                    <a:pt x="35279" y="26146"/>
                  </a:lnTo>
                  <a:lnTo>
                    <a:pt x="35467" y="25741"/>
                  </a:lnTo>
                  <a:lnTo>
                    <a:pt x="35656" y="25336"/>
                  </a:lnTo>
                  <a:lnTo>
                    <a:pt x="35832" y="24918"/>
                  </a:lnTo>
                  <a:lnTo>
                    <a:pt x="35980" y="24500"/>
                  </a:lnTo>
                  <a:lnTo>
                    <a:pt x="36142" y="24068"/>
                  </a:lnTo>
                  <a:lnTo>
                    <a:pt x="36277" y="23636"/>
                  </a:lnTo>
                  <a:lnTo>
                    <a:pt x="36412" y="23205"/>
                  </a:lnTo>
                  <a:lnTo>
                    <a:pt x="36533" y="22760"/>
                  </a:lnTo>
                  <a:lnTo>
                    <a:pt x="36641" y="22314"/>
                  </a:lnTo>
                  <a:lnTo>
                    <a:pt x="36736" y="21856"/>
                  </a:lnTo>
                  <a:lnTo>
                    <a:pt x="36817" y="21397"/>
                  </a:lnTo>
                  <a:lnTo>
                    <a:pt x="36897" y="20938"/>
                  </a:lnTo>
                  <a:lnTo>
                    <a:pt x="36965" y="20466"/>
                  </a:lnTo>
                  <a:lnTo>
                    <a:pt x="37019" y="19994"/>
                  </a:lnTo>
                  <a:lnTo>
                    <a:pt x="37059" y="19522"/>
                  </a:lnTo>
                  <a:lnTo>
                    <a:pt x="37086" y="19036"/>
                  </a:lnTo>
                  <a:lnTo>
                    <a:pt x="37100" y="18550"/>
                  </a:lnTo>
                  <a:lnTo>
                    <a:pt x="37113" y="18065"/>
                  </a:lnTo>
                  <a:lnTo>
                    <a:pt x="37100" y="17579"/>
                  </a:lnTo>
                  <a:lnTo>
                    <a:pt x="37086" y="17093"/>
                  </a:lnTo>
                  <a:lnTo>
                    <a:pt x="37059" y="16608"/>
                  </a:lnTo>
                  <a:lnTo>
                    <a:pt x="37019" y="16136"/>
                  </a:lnTo>
                  <a:lnTo>
                    <a:pt x="36965" y="15663"/>
                  </a:lnTo>
                  <a:lnTo>
                    <a:pt x="36897" y="15191"/>
                  </a:lnTo>
                  <a:lnTo>
                    <a:pt x="36817" y="14733"/>
                  </a:lnTo>
                  <a:lnTo>
                    <a:pt x="36736" y="14274"/>
                  </a:lnTo>
                  <a:lnTo>
                    <a:pt x="36641" y="13815"/>
                  </a:lnTo>
                  <a:lnTo>
                    <a:pt x="36533" y="13370"/>
                  </a:lnTo>
                  <a:lnTo>
                    <a:pt x="36412" y="12938"/>
                  </a:lnTo>
                  <a:lnTo>
                    <a:pt x="36277" y="12493"/>
                  </a:lnTo>
                  <a:lnTo>
                    <a:pt x="36142" y="12061"/>
                  </a:lnTo>
                  <a:lnTo>
                    <a:pt x="35980" y="11643"/>
                  </a:lnTo>
                  <a:lnTo>
                    <a:pt x="35832" y="11225"/>
                  </a:lnTo>
                  <a:lnTo>
                    <a:pt x="35656" y="10807"/>
                  </a:lnTo>
                  <a:lnTo>
                    <a:pt x="35467" y="10402"/>
                  </a:lnTo>
                  <a:lnTo>
                    <a:pt x="35279" y="9997"/>
                  </a:lnTo>
                  <a:lnTo>
                    <a:pt x="35076" y="9606"/>
                  </a:lnTo>
                  <a:lnTo>
                    <a:pt x="34874" y="9215"/>
                  </a:lnTo>
                  <a:lnTo>
                    <a:pt x="34658" y="8837"/>
                  </a:lnTo>
                  <a:lnTo>
                    <a:pt x="34429" y="8459"/>
                  </a:lnTo>
                  <a:lnTo>
                    <a:pt x="34186" y="8095"/>
                  </a:lnTo>
                  <a:lnTo>
                    <a:pt x="33943" y="7731"/>
                  </a:lnTo>
                  <a:lnTo>
                    <a:pt x="33687" y="7380"/>
                  </a:lnTo>
                  <a:lnTo>
                    <a:pt x="33430" y="7029"/>
                  </a:lnTo>
                  <a:lnTo>
                    <a:pt x="33147" y="6692"/>
                  </a:lnTo>
                  <a:lnTo>
                    <a:pt x="32877" y="6355"/>
                  </a:lnTo>
                  <a:lnTo>
                    <a:pt x="32580" y="6031"/>
                  </a:lnTo>
                  <a:lnTo>
                    <a:pt x="32284" y="5707"/>
                  </a:lnTo>
                  <a:lnTo>
                    <a:pt x="31987" y="5397"/>
                  </a:lnTo>
                  <a:lnTo>
                    <a:pt x="31677" y="5100"/>
                  </a:lnTo>
                  <a:lnTo>
                    <a:pt x="31353" y="4803"/>
                  </a:lnTo>
                  <a:lnTo>
                    <a:pt x="31029" y="4507"/>
                  </a:lnTo>
                  <a:lnTo>
                    <a:pt x="30692" y="4237"/>
                  </a:lnTo>
                  <a:lnTo>
                    <a:pt x="30355" y="3954"/>
                  </a:lnTo>
                  <a:lnTo>
                    <a:pt x="30004" y="3697"/>
                  </a:lnTo>
                  <a:lnTo>
                    <a:pt x="29653" y="3441"/>
                  </a:lnTo>
                  <a:lnTo>
                    <a:pt x="29289" y="3185"/>
                  </a:lnTo>
                  <a:lnTo>
                    <a:pt x="28925" y="2955"/>
                  </a:lnTo>
                  <a:lnTo>
                    <a:pt x="28547" y="2726"/>
                  </a:lnTo>
                  <a:lnTo>
                    <a:pt x="28169" y="2497"/>
                  </a:lnTo>
                  <a:lnTo>
                    <a:pt x="27778" y="2281"/>
                  </a:lnTo>
                  <a:lnTo>
                    <a:pt x="27387" y="2078"/>
                  </a:lnTo>
                  <a:lnTo>
                    <a:pt x="26995" y="1890"/>
                  </a:lnTo>
                  <a:lnTo>
                    <a:pt x="26591" y="1701"/>
                  </a:lnTo>
                  <a:lnTo>
                    <a:pt x="26186" y="1525"/>
                  </a:lnTo>
                  <a:lnTo>
                    <a:pt x="25768" y="1350"/>
                  </a:lnTo>
                  <a:lnTo>
                    <a:pt x="25350" y="1188"/>
                  </a:lnTo>
                  <a:lnTo>
                    <a:pt x="24918" y="1040"/>
                  </a:lnTo>
                  <a:lnTo>
                    <a:pt x="24486" y="905"/>
                  </a:lnTo>
                  <a:lnTo>
                    <a:pt x="24054" y="770"/>
                  </a:lnTo>
                  <a:lnTo>
                    <a:pt x="23623" y="648"/>
                  </a:lnTo>
                  <a:lnTo>
                    <a:pt x="23178" y="540"/>
                  </a:lnTo>
                  <a:lnTo>
                    <a:pt x="22719" y="446"/>
                  </a:lnTo>
                  <a:lnTo>
                    <a:pt x="22274" y="352"/>
                  </a:lnTo>
                  <a:lnTo>
                    <a:pt x="21815" y="271"/>
                  </a:lnTo>
                  <a:lnTo>
                    <a:pt x="21356" y="203"/>
                  </a:lnTo>
                  <a:lnTo>
                    <a:pt x="20898" y="149"/>
                  </a:lnTo>
                  <a:lnTo>
                    <a:pt x="20425" y="95"/>
                  </a:lnTo>
                  <a:lnTo>
                    <a:pt x="19953" y="55"/>
                  </a:lnTo>
                  <a:lnTo>
                    <a:pt x="19481" y="28"/>
                  </a:lnTo>
                  <a:lnTo>
                    <a:pt x="19009" y="14"/>
                  </a:lnTo>
                  <a:lnTo>
                    <a:pt x="18523" y="1"/>
                  </a:lnTo>
                  <a:close/>
                </a:path>
              </a:pathLst>
            </a:custGeom>
            <a:solidFill>
              <a:srgbClr val="717D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2" name="Google Shape;2262;p189"/>
            <p:cNvSpPr/>
            <p:nvPr/>
          </p:nvSpPr>
          <p:spPr>
            <a:xfrm>
              <a:off x="6021600" y="3432700"/>
              <a:ext cx="293450" cy="206775"/>
            </a:xfrm>
            <a:custGeom>
              <a:rect b="b" l="l" r="r" t="t"/>
              <a:pathLst>
                <a:path extrusionOk="0" h="8271" w="11738">
                  <a:moveTo>
                    <a:pt x="11738" y="0"/>
                  </a:moveTo>
                  <a:lnTo>
                    <a:pt x="11481" y="108"/>
                  </a:lnTo>
                  <a:lnTo>
                    <a:pt x="11211" y="203"/>
                  </a:lnTo>
                  <a:lnTo>
                    <a:pt x="10942" y="284"/>
                  </a:lnTo>
                  <a:lnTo>
                    <a:pt x="10658" y="338"/>
                  </a:lnTo>
                  <a:lnTo>
                    <a:pt x="9647" y="540"/>
                  </a:lnTo>
                  <a:lnTo>
                    <a:pt x="8513" y="742"/>
                  </a:lnTo>
                  <a:lnTo>
                    <a:pt x="7407" y="931"/>
                  </a:lnTo>
                  <a:lnTo>
                    <a:pt x="6449" y="1080"/>
                  </a:lnTo>
                  <a:lnTo>
                    <a:pt x="5653" y="1201"/>
                  </a:lnTo>
                  <a:lnTo>
                    <a:pt x="4911" y="1336"/>
                  </a:lnTo>
                  <a:lnTo>
                    <a:pt x="4223" y="1471"/>
                  </a:lnTo>
                  <a:lnTo>
                    <a:pt x="3589" y="1619"/>
                  </a:lnTo>
                  <a:lnTo>
                    <a:pt x="3009" y="1768"/>
                  </a:lnTo>
                  <a:lnTo>
                    <a:pt x="2483" y="1943"/>
                  </a:lnTo>
                  <a:lnTo>
                    <a:pt x="2240" y="2024"/>
                  </a:lnTo>
                  <a:lnTo>
                    <a:pt x="2011" y="2118"/>
                  </a:lnTo>
                  <a:lnTo>
                    <a:pt x="1795" y="2213"/>
                  </a:lnTo>
                  <a:lnTo>
                    <a:pt x="1579" y="2321"/>
                  </a:lnTo>
                  <a:lnTo>
                    <a:pt x="1390" y="2429"/>
                  </a:lnTo>
                  <a:lnTo>
                    <a:pt x="1215" y="2537"/>
                  </a:lnTo>
                  <a:lnTo>
                    <a:pt x="1040" y="2658"/>
                  </a:lnTo>
                  <a:lnTo>
                    <a:pt x="891" y="2779"/>
                  </a:lnTo>
                  <a:lnTo>
                    <a:pt x="743" y="2901"/>
                  </a:lnTo>
                  <a:lnTo>
                    <a:pt x="621" y="3036"/>
                  </a:lnTo>
                  <a:lnTo>
                    <a:pt x="500" y="3184"/>
                  </a:lnTo>
                  <a:lnTo>
                    <a:pt x="392" y="3332"/>
                  </a:lnTo>
                  <a:lnTo>
                    <a:pt x="298" y="3481"/>
                  </a:lnTo>
                  <a:lnTo>
                    <a:pt x="217" y="3643"/>
                  </a:lnTo>
                  <a:lnTo>
                    <a:pt x="149" y="3818"/>
                  </a:lnTo>
                  <a:lnTo>
                    <a:pt x="95" y="3994"/>
                  </a:lnTo>
                  <a:lnTo>
                    <a:pt x="55" y="4182"/>
                  </a:lnTo>
                  <a:lnTo>
                    <a:pt x="28" y="4385"/>
                  </a:lnTo>
                  <a:lnTo>
                    <a:pt x="1" y="4587"/>
                  </a:lnTo>
                  <a:lnTo>
                    <a:pt x="1" y="4789"/>
                  </a:lnTo>
                  <a:lnTo>
                    <a:pt x="14" y="4992"/>
                  </a:lnTo>
                  <a:lnTo>
                    <a:pt x="28" y="5181"/>
                  </a:lnTo>
                  <a:lnTo>
                    <a:pt x="68" y="5370"/>
                  </a:lnTo>
                  <a:lnTo>
                    <a:pt x="122" y="5558"/>
                  </a:lnTo>
                  <a:lnTo>
                    <a:pt x="190" y="5734"/>
                  </a:lnTo>
                  <a:lnTo>
                    <a:pt x="271" y="5909"/>
                  </a:lnTo>
                  <a:lnTo>
                    <a:pt x="351" y="6085"/>
                  </a:lnTo>
                  <a:lnTo>
                    <a:pt x="459" y="6246"/>
                  </a:lnTo>
                  <a:lnTo>
                    <a:pt x="567" y="6395"/>
                  </a:lnTo>
                  <a:lnTo>
                    <a:pt x="702" y="6543"/>
                  </a:lnTo>
                  <a:lnTo>
                    <a:pt x="837" y="6692"/>
                  </a:lnTo>
                  <a:lnTo>
                    <a:pt x="986" y="6840"/>
                  </a:lnTo>
                  <a:lnTo>
                    <a:pt x="1134" y="6975"/>
                  </a:lnTo>
                  <a:lnTo>
                    <a:pt x="1296" y="7096"/>
                  </a:lnTo>
                  <a:lnTo>
                    <a:pt x="1471" y="7218"/>
                  </a:lnTo>
                  <a:lnTo>
                    <a:pt x="1647" y="7339"/>
                  </a:lnTo>
                  <a:lnTo>
                    <a:pt x="1835" y="7447"/>
                  </a:lnTo>
                  <a:lnTo>
                    <a:pt x="2038" y="7555"/>
                  </a:lnTo>
                  <a:lnTo>
                    <a:pt x="2240" y="7649"/>
                  </a:lnTo>
                  <a:lnTo>
                    <a:pt x="2443" y="7744"/>
                  </a:lnTo>
                  <a:lnTo>
                    <a:pt x="2874" y="7892"/>
                  </a:lnTo>
                  <a:lnTo>
                    <a:pt x="3319" y="8027"/>
                  </a:lnTo>
                  <a:lnTo>
                    <a:pt x="3765" y="8135"/>
                  </a:lnTo>
                  <a:lnTo>
                    <a:pt x="4237" y="8216"/>
                  </a:lnTo>
                  <a:lnTo>
                    <a:pt x="4709" y="8257"/>
                  </a:lnTo>
                  <a:lnTo>
                    <a:pt x="5168" y="8270"/>
                  </a:lnTo>
                  <a:lnTo>
                    <a:pt x="5545" y="8257"/>
                  </a:lnTo>
                  <a:lnTo>
                    <a:pt x="5977" y="8216"/>
                  </a:lnTo>
                  <a:lnTo>
                    <a:pt x="6449" y="8135"/>
                  </a:lnTo>
                  <a:lnTo>
                    <a:pt x="6706" y="8095"/>
                  </a:lnTo>
                  <a:lnTo>
                    <a:pt x="6962" y="8027"/>
                  </a:lnTo>
                  <a:lnTo>
                    <a:pt x="7232" y="7960"/>
                  </a:lnTo>
                  <a:lnTo>
                    <a:pt x="7502" y="7865"/>
                  </a:lnTo>
                  <a:lnTo>
                    <a:pt x="7771" y="7771"/>
                  </a:lnTo>
                  <a:lnTo>
                    <a:pt x="8055" y="7676"/>
                  </a:lnTo>
                  <a:lnTo>
                    <a:pt x="8324" y="7555"/>
                  </a:lnTo>
                  <a:lnTo>
                    <a:pt x="8608" y="7420"/>
                  </a:lnTo>
                  <a:lnTo>
                    <a:pt x="8878" y="7272"/>
                  </a:lnTo>
                  <a:lnTo>
                    <a:pt x="9147" y="7110"/>
                  </a:lnTo>
                  <a:lnTo>
                    <a:pt x="9404" y="6934"/>
                  </a:lnTo>
                  <a:lnTo>
                    <a:pt x="9660" y="6746"/>
                  </a:lnTo>
                  <a:lnTo>
                    <a:pt x="9903" y="6543"/>
                  </a:lnTo>
                  <a:lnTo>
                    <a:pt x="10146" y="6327"/>
                  </a:lnTo>
                  <a:lnTo>
                    <a:pt x="10375" y="6085"/>
                  </a:lnTo>
                  <a:lnTo>
                    <a:pt x="10591" y="5828"/>
                  </a:lnTo>
                  <a:lnTo>
                    <a:pt x="10780" y="5558"/>
                  </a:lnTo>
                  <a:lnTo>
                    <a:pt x="10969" y="5275"/>
                  </a:lnTo>
                  <a:lnTo>
                    <a:pt x="11144" y="4965"/>
                  </a:lnTo>
                  <a:lnTo>
                    <a:pt x="11292" y="4641"/>
                  </a:lnTo>
                  <a:lnTo>
                    <a:pt x="11427" y="4290"/>
                  </a:lnTo>
                  <a:lnTo>
                    <a:pt x="11535" y="3926"/>
                  </a:lnTo>
                  <a:lnTo>
                    <a:pt x="11616" y="3535"/>
                  </a:lnTo>
                  <a:lnTo>
                    <a:pt x="11684" y="3117"/>
                  </a:lnTo>
                  <a:lnTo>
                    <a:pt x="11724" y="2698"/>
                  </a:lnTo>
                  <a:lnTo>
                    <a:pt x="11738" y="2240"/>
                  </a:lnTo>
                  <a:lnTo>
                    <a:pt x="11738" y="0"/>
                  </a:lnTo>
                  <a:close/>
                </a:path>
              </a:pathLst>
            </a:custGeom>
            <a:solidFill>
              <a:srgbClr val="717D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263" name="Google Shape;2263;p189"/>
          <p:cNvSpPr/>
          <p:nvPr/>
        </p:nvSpPr>
        <p:spPr>
          <a:xfrm rot="10800000">
            <a:off x="8589900" y="-877975"/>
            <a:ext cx="1647900" cy="1647900"/>
          </a:xfrm>
          <a:prstGeom prst="ellipse">
            <a:avLst/>
          </a:prstGeom>
          <a:solidFill>
            <a:srgbClr val="9DBEB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a:p>
        </p:txBody>
      </p:sp>
      <p:sp>
        <p:nvSpPr>
          <p:cNvPr id="2264" name="Google Shape;2264;p189"/>
          <p:cNvSpPr/>
          <p:nvPr/>
        </p:nvSpPr>
        <p:spPr>
          <a:xfrm rot="10800000">
            <a:off x="5991425" y="-787786"/>
            <a:ext cx="4343400" cy="1076400"/>
          </a:xfrm>
          <a:prstGeom prst="roundRect">
            <a:avLst>
              <a:gd fmla="val 16667" name="adj"/>
            </a:avLst>
          </a:prstGeom>
          <a:noFill/>
          <a:ln cap="flat"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Tree>
  </p:cSld>
  <p:clrMapOvr>
    <a:masterClrMapping/>
  </p:clrMapOvr>
</p:sldLayout>
</file>

<file path=ppt/slideLayouts/slideLayout18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Quote — White">
  <p:cSld name="CUSTOM_3_1_1_1_1_1_1">
    <p:bg>
      <p:bgPr>
        <a:solidFill>
          <a:srgbClr val="FFFFFF"/>
        </a:solidFill>
      </p:bgPr>
    </p:bg>
    <p:spTree>
      <p:nvGrpSpPr>
        <p:cNvPr id="2265" name="Shape 2265"/>
        <p:cNvGrpSpPr/>
        <p:nvPr/>
      </p:nvGrpSpPr>
      <p:grpSpPr>
        <a:xfrm>
          <a:off x="0" y="0"/>
          <a:ext cx="0" cy="0"/>
          <a:chOff x="0" y="0"/>
          <a:chExt cx="0" cy="0"/>
        </a:xfrm>
      </p:grpSpPr>
      <p:sp>
        <p:nvSpPr>
          <p:cNvPr id="2266" name="Google Shape;2266;p190"/>
          <p:cNvSpPr txBox="1"/>
          <p:nvPr>
            <p:ph type="title"/>
          </p:nvPr>
        </p:nvSpPr>
        <p:spPr>
          <a:xfrm>
            <a:off x="4287350" y="682200"/>
            <a:ext cx="4431300" cy="2188500"/>
          </a:xfrm>
          <a:prstGeom prst="rect">
            <a:avLst/>
          </a:prstGeom>
        </p:spPr>
        <p:txBody>
          <a:bodyPr anchorCtr="0" anchor="t" bIns="0" lIns="0" spcFirstLastPara="1" rIns="0" wrap="square" tIns="0">
            <a:noAutofit/>
          </a:bodyPr>
          <a:lstStyle>
            <a:lvl1pPr lvl="0" rtl="0">
              <a:spcBef>
                <a:spcPts val="0"/>
              </a:spcBef>
              <a:spcAft>
                <a:spcPts val="0"/>
              </a:spcAft>
              <a:buSzPts val="3200"/>
              <a:buNone/>
              <a:defRPr sz="2400">
                <a:solidFill>
                  <a:schemeClr val="dk1"/>
                </a:solidFill>
                <a:latin typeface="Times New Roman"/>
                <a:ea typeface="Times New Roman"/>
                <a:cs typeface="Times New Roman"/>
                <a:sym typeface="Times New Roma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2267" name="Google Shape;2267;p190"/>
          <p:cNvSpPr txBox="1"/>
          <p:nvPr>
            <p:ph idx="12" type="sldNum"/>
          </p:nvPr>
        </p:nvSpPr>
        <p:spPr>
          <a:xfrm>
            <a:off x="281896" y="4874925"/>
            <a:ext cx="312300" cy="131700"/>
          </a:xfrm>
          <a:prstGeom prst="rect">
            <a:avLst/>
          </a:prstGeom>
          <a:noFill/>
          <a:ln>
            <a:noFill/>
          </a:ln>
        </p:spPr>
        <p:txBody>
          <a:bodyPr anchorCtr="0" anchor="ctr" bIns="0" lIns="0" spcFirstLastPara="1" rIns="0" wrap="square" tIns="0">
            <a:normAutofit/>
          </a:bodyPr>
          <a:lstStyle>
            <a:lvl1pPr indent="0" lvl="0"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1pPr>
            <a:lvl2pPr indent="0" lvl="1"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2pPr>
            <a:lvl3pPr indent="0" lvl="2"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3pPr>
            <a:lvl4pPr indent="0" lvl="3"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4pPr>
            <a:lvl5pPr indent="0" lvl="4"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5pPr>
            <a:lvl6pPr indent="0" lvl="5"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6pPr>
            <a:lvl7pPr indent="0" lvl="6"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7pPr>
            <a:lvl8pPr indent="0" lvl="7"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8pPr>
            <a:lvl9pPr indent="0" lvl="8"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9pPr>
          </a:lstStyle>
          <a:p>
            <a:pPr indent="0" lvl="0" marL="0" rtl="0" algn="l">
              <a:spcBef>
                <a:spcPts val="0"/>
              </a:spcBef>
              <a:spcAft>
                <a:spcPts val="0"/>
              </a:spcAft>
              <a:buNone/>
            </a:pPr>
            <a:fld id="{00000000-1234-1234-1234-123412341234}" type="slidenum">
              <a:rPr lang="en"/>
              <a:t>‹#›</a:t>
            </a:fld>
            <a:endParaRPr/>
          </a:p>
        </p:txBody>
      </p:sp>
      <p:sp>
        <p:nvSpPr>
          <p:cNvPr id="2268" name="Google Shape;2268;p190"/>
          <p:cNvSpPr txBox="1"/>
          <p:nvPr/>
        </p:nvSpPr>
        <p:spPr>
          <a:xfrm>
            <a:off x="1425268" y="4874925"/>
            <a:ext cx="1577100" cy="131700"/>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Clr>
                <a:srgbClr val="000000"/>
              </a:buClr>
              <a:buSzPts val="600"/>
              <a:buFont typeface="Arial"/>
              <a:buNone/>
            </a:pPr>
            <a:r>
              <a:rPr lang="en" sz="600">
                <a:solidFill>
                  <a:schemeClr val="dk2"/>
                </a:solidFill>
                <a:latin typeface="Helvetica Neue"/>
                <a:ea typeface="Helvetica Neue"/>
                <a:cs typeface="Helvetica Neue"/>
                <a:sym typeface="Helvetica Neue"/>
              </a:rPr>
              <a:t>2021 © AppFolio, Inc. Confidential</a:t>
            </a:r>
            <a:endParaRPr sz="600">
              <a:solidFill>
                <a:schemeClr val="dk2"/>
              </a:solidFill>
              <a:latin typeface="Helvetica Neue"/>
              <a:ea typeface="Helvetica Neue"/>
              <a:cs typeface="Helvetica Neue"/>
              <a:sym typeface="Helvetica Neue"/>
            </a:endParaRPr>
          </a:p>
        </p:txBody>
      </p:sp>
      <p:sp>
        <p:nvSpPr>
          <p:cNvPr id="2269" name="Google Shape;2269;p190"/>
          <p:cNvSpPr txBox="1"/>
          <p:nvPr>
            <p:ph idx="1" type="subTitle"/>
          </p:nvPr>
        </p:nvSpPr>
        <p:spPr>
          <a:xfrm>
            <a:off x="4287350" y="2959104"/>
            <a:ext cx="2819100" cy="339600"/>
          </a:xfrm>
          <a:prstGeom prst="rect">
            <a:avLst/>
          </a:prstGeom>
        </p:spPr>
        <p:txBody>
          <a:bodyPr anchorCtr="0" anchor="b" bIns="0" lIns="0" spcFirstLastPara="1" rIns="91425" wrap="square" tIns="0">
            <a:noAutofit/>
          </a:bodyPr>
          <a:lstStyle>
            <a:lvl1pPr lvl="0" rtl="0">
              <a:spcBef>
                <a:spcPts val="0"/>
              </a:spcBef>
              <a:spcAft>
                <a:spcPts val="0"/>
              </a:spcAft>
              <a:buSzPts val="1200"/>
              <a:buFont typeface="Helvetica Neue"/>
              <a:buNone/>
              <a:defRPr sz="1200">
                <a:latin typeface="Helvetica Neue"/>
                <a:ea typeface="Helvetica Neue"/>
                <a:cs typeface="Helvetica Neue"/>
                <a:sym typeface="Helvetica Neue"/>
              </a:defRPr>
            </a:lvl1pPr>
            <a:lvl2pPr lvl="1" rtl="0">
              <a:spcBef>
                <a:spcPts val="0"/>
              </a:spcBef>
              <a:spcAft>
                <a:spcPts val="0"/>
              </a:spcAft>
              <a:buSzPts val="1200"/>
              <a:buFont typeface="Helvetica Neue"/>
              <a:buNone/>
              <a:defRPr sz="1200">
                <a:latin typeface="Helvetica Neue"/>
                <a:ea typeface="Helvetica Neue"/>
                <a:cs typeface="Helvetica Neue"/>
                <a:sym typeface="Helvetica Neue"/>
              </a:defRPr>
            </a:lvl2pPr>
            <a:lvl3pPr lvl="2" rtl="0">
              <a:spcBef>
                <a:spcPts val="0"/>
              </a:spcBef>
              <a:spcAft>
                <a:spcPts val="0"/>
              </a:spcAft>
              <a:buSzPts val="1200"/>
              <a:buFont typeface="Helvetica Neue"/>
              <a:buNone/>
              <a:defRPr sz="1200">
                <a:latin typeface="Helvetica Neue"/>
                <a:ea typeface="Helvetica Neue"/>
                <a:cs typeface="Helvetica Neue"/>
                <a:sym typeface="Helvetica Neue"/>
              </a:defRPr>
            </a:lvl3pPr>
            <a:lvl4pPr lvl="3" rtl="0">
              <a:spcBef>
                <a:spcPts val="0"/>
              </a:spcBef>
              <a:spcAft>
                <a:spcPts val="0"/>
              </a:spcAft>
              <a:buSzPts val="1200"/>
              <a:buFont typeface="Helvetica Neue"/>
              <a:buNone/>
              <a:defRPr sz="1200">
                <a:latin typeface="Helvetica Neue"/>
                <a:ea typeface="Helvetica Neue"/>
                <a:cs typeface="Helvetica Neue"/>
                <a:sym typeface="Helvetica Neue"/>
              </a:defRPr>
            </a:lvl4pPr>
            <a:lvl5pPr lvl="4" rtl="0">
              <a:spcBef>
                <a:spcPts val="0"/>
              </a:spcBef>
              <a:spcAft>
                <a:spcPts val="0"/>
              </a:spcAft>
              <a:buSzPts val="1200"/>
              <a:buFont typeface="Helvetica Neue"/>
              <a:buNone/>
              <a:defRPr sz="1200">
                <a:latin typeface="Helvetica Neue"/>
                <a:ea typeface="Helvetica Neue"/>
                <a:cs typeface="Helvetica Neue"/>
                <a:sym typeface="Helvetica Neue"/>
              </a:defRPr>
            </a:lvl5pPr>
            <a:lvl6pPr lvl="5" rtl="0">
              <a:spcBef>
                <a:spcPts val="0"/>
              </a:spcBef>
              <a:spcAft>
                <a:spcPts val="0"/>
              </a:spcAft>
              <a:buSzPts val="1200"/>
              <a:buFont typeface="Helvetica Neue"/>
              <a:buNone/>
              <a:defRPr sz="1200">
                <a:latin typeface="Helvetica Neue"/>
                <a:ea typeface="Helvetica Neue"/>
                <a:cs typeface="Helvetica Neue"/>
                <a:sym typeface="Helvetica Neue"/>
              </a:defRPr>
            </a:lvl6pPr>
            <a:lvl7pPr lvl="6" rtl="0">
              <a:spcBef>
                <a:spcPts val="0"/>
              </a:spcBef>
              <a:spcAft>
                <a:spcPts val="0"/>
              </a:spcAft>
              <a:buSzPts val="1200"/>
              <a:buFont typeface="Helvetica Neue"/>
              <a:buNone/>
              <a:defRPr sz="1200">
                <a:latin typeface="Helvetica Neue"/>
                <a:ea typeface="Helvetica Neue"/>
                <a:cs typeface="Helvetica Neue"/>
                <a:sym typeface="Helvetica Neue"/>
              </a:defRPr>
            </a:lvl7pPr>
            <a:lvl8pPr lvl="7" rtl="0">
              <a:spcBef>
                <a:spcPts val="0"/>
              </a:spcBef>
              <a:spcAft>
                <a:spcPts val="0"/>
              </a:spcAft>
              <a:buSzPts val="1200"/>
              <a:buFont typeface="Helvetica Neue"/>
              <a:buNone/>
              <a:defRPr sz="1200">
                <a:latin typeface="Helvetica Neue"/>
                <a:ea typeface="Helvetica Neue"/>
                <a:cs typeface="Helvetica Neue"/>
                <a:sym typeface="Helvetica Neue"/>
              </a:defRPr>
            </a:lvl8pPr>
            <a:lvl9pPr lvl="8" rtl="0">
              <a:spcBef>
                <a:spcPts val="0"/>
              </a:spcBef>
              <a:spcAft>
                <a:spcPts val="0"/>
              </a:spcAft>
              <a:buSzPts val="1200"/>
              <a:buFont typeface="Helvetica Neue"/>
              <a:buNone/>
              <a:defRPr sz="1200">
                <a:latin typeface="Helvetica Neue"/>
                <a:ea typeface="Helvetica Neue"/>
                <a:cs typeface="Helvetica Neue"/>
                <a:sym typeface="Helvetica Neue"/>
              </a:defRPr>
            </a:lvl9pPr>
          </a:lstStyle>
          <a:p/>
        </p:txBody>
      </p:sp>
      <p:sp>
        <p:nvSpPr>
          <p:cNvPr id="2270" name="Google Shape;2270;p190"/>
          <p:cNvSpPr txBox="1"/>
          <p:nvPr>
            <p:ph idx="2" type="subTitle"/>
          </p:nvPr>
        </p:nvSpPr>
        <p:spPr>
          <a:xfrm>
            <a:off x="4287350" y="3325717"/>
            <a:ext cx="2819100" cy="339600"/>
          </a:xfrm>
          <a:prstGeom prst="rect">
            <a:avLst/>
          </a:prstGeom>
        </p:spPr>
        <p:txBody>
          <a:bodyPr anchorCtr="0" anchor="t" bIns="0" lIns="0" spcFirstLastPara="1" rIns="91425" wrap="square" tIns="0">
            <a:noAutofit/>
          </a:bodyPr>
          <a:lstStyle>
            <a:lvl1pPr lvl="0" rtl="0">
              <a:spcBef>
                <a:spcPts val="0"/>
              </a:spcBef>
              <a:spcAft>
                <a:spcPts val="0"/>
              </a:spcAft>
              <a:buSzPts val="1200"/>
              <a:buFont typeface="Helvetica Neue"/>
              <a:buNone/>
              <a:defRPr sz="1200">
                <a:solidFill>
                  <a:schemeClr val="dk2"/>
                </a:solidFill>
                <a:latin typeface="Helvetica Neue"/>
                <a:ea typeface="Helvetica Neue"/>
                <a:cs typeface="Helvetica Neue"/>
                <a:sym typeface="Helvetica Neue"/>
              </a:defRPr>
            </a:lvl1pPr>
            <a:lvl2pPr lvl="1" rtl="0">
              <a:spcBef>
                <a:spcPts val="0"/>
              </a:spcBef>
              <a:spcAft>
                <a:spcPts val="0"/>
              </a:spcAft>
              <a:buSzPts val="1200"/>
              <a:buFont typeface="Helvetica Neue"/>
              <a:buNone/>
              <a:defRPr sz="1200">
                <a:latin typeface="Helvetica Neue"/>
                <a:ea typeface="Helvetica Neue"/>
                <a:cs typeface="Helvetica Neue"/>
                <a:sym typeface="Helvetica Neue"/>
              </a:defRPr>
            </a:lvl2pPr>
            <a:lvl3pPr lvl="2" rtl="0">
              <a:spcBef>
                <a:spcPts val="0"/>
              </a:spcBef>
              <a:spcAft>
                <a:spcPts val="0"/>
              </a:spcAft>
              <a:buSzPts val="1200"/>
              <a:buFont typeface="Helvetica Neue"/>
              <a:buNone/>
              <a:defRPr sz="1200">
                <a:latin typeface="Helvetica Neue"/>
                <a:ea typeface="Helvetica Neue"/>
                <a:cs typeface="Helvetica Neue"/>
                <a:sym typeface="Helvetica Neue"/>
              </a:defRPr>
            </a:lvl3pPr>
            <a:lvl4pPr lvl="3" rtl="0">
              <a:spcBef>
                <a:spcPts val="0"/>
              </a:spcBef>
              <a:spcAft>
                <a:spcPts val="0"/>
              </a:spcAft>
              <a:buSzPts val="1200"/>
              <a:buFont typeface="Helvetica Neue"/>
              <a:buNone/>
              <a:defRPr sz="1200">
                <a:latin typeface="Helvetica Neue"/>
                <a:ea typeface="Helvetica Neue"/>
                <a:cs typeface="Helvetica Neue"/>
                <a:sym typeface="Helvetica Neue"/>
              </a:defRPr>
            </a:lvl4pPr>
            <a:lvl5pPr lvl="4" rtl="0">
              <a:spcBef>
                <a:spcPts val="0"/>
              </a:spcBef>
              <a:spcAft>
                <a:spcPts val="0"/>
              </a:spcAft>
              <a:buSzPts val="1200"/>
              <a:buFont typeface="Helvetica Neue"/>
              <a:buNone/>
              <a:defRPr sz="1200">
                <a:latin typeface="Helvetica Neue"/>
                <a:ea typeface="Helvetica Neue"/>
                <a:cs typeface="Helvetica Neue"/>
                <a:sym typeface="Helvetica Neue"/>
              </a:defRPr>
            </a:lvl5pPr>
            <a:lvl6pPr lvl="5" rtl="0">
              <a:spcBef>
                <a:spcPts val="0"/>
              </a:spcBef>
              <a:spcAft>
                <a:spcPts val="0"/>
              </a:spcAft>
              <a:buSzPts val="1200"/>
              <a:buFont typeface="Helvetica Neue"/>
              <a:buNone/>
              <a:defRPr sz="1200">
                <a:latin typeface="Helvetica Neue"/>
                <a:ea typeface="Helvetica Neue"/>
                <a:cs typeface="Helvetica Neue"/>
                <a:sym typeface="Helvetica Neue"/>
              </a:defRPr>
            </a:lvl6pPr>
            <a:lvl7pPr lvl="6" rtl="0">
              <a:spcBef>
                <a:spcPts val="0"/>
              </a:spcBef>
              <a:spcAft>
                <a:spcPts val="0"/>
              </a:spcAft>
              <a:buSzPts val="1200"/>
              <a:buFont typeface="Helvetica Neue"/>
              <a:buNone/>
              <a:defRPr sz="1200">
                <a:latin typeface="Helvetica Neue"/>
                <a:ea typeface="Helvetica Neue"/>
                <a:cs typeface="Helvetica Neue"/>
                <a:sym typeface="Helvetica Neue"/>
              </a:defRPr>
            </a:lvl7pPr>
            <a:lvl8pPr lvl="7" rtl="0">
              <a:spcBef>
                <a:spcPts val="0"/>
              </a:spcBef>
              <a:spcAft>
                <a:spcPts val="0"/>
              </a:spcAft>
              <a:buSzPts val="1200"/>
              <a:buFont typeface="Helvetica Neue"/>
              <a:buNone/>
              <a:defRPr sz="1200">
                <a:latin typeface="Helvetica Neue"/>
                <a:ea typeface="Helvetica Neue"/>
                <a:cs typeface="Helvetica Neue"/>
                <a:sym typeface="Helvetica Neue"/>
              </a:defRPr>
            </a:lvl8pPr>
            <a:lvl9pPr lvl="8" rtl="0">
              <a:spcBef>
                <a:spcPts val="0"/>
              </a:spcBef>
              <a:spcAft>
                <a:spcPts val="0"/>
              </a:spcAft>
              <a:buSzPts val="1200"/>
              <a:buFont typeface="Helvetica Neue"/>
              <a:buNone/>
              <a:defRPr sz="1200">
                <a:latin typeface="Helvetica Neue"/>
                <a:ea typeface="Helvetica Neue"/>
                <a:cs typeface="Helvetica Neue"/>
                <a:sym typeface="Helvetica Neue"/>
              </a:defRPr>
            </a:lvl9pPr>
          </a:lstStyle>
          <a:p/>
        </p:txBody>
      </p:sp>
      <p:grpSp>
        <p:nvGrpSpPr>
          <p:cNvPr id="2271" name="Google Shape;2271;p190"/>
          <p:cNvGrpSpPr/>
          <p:nvPr/>
        </p:nvGrpSpPr>
        <p:grpSpPr>
          <a:xfrm>
            <a:off x="8121965" y="4829046"/>
            <a:ext cx="731537" cy="190199"/>
            <a:chOff x="288629" y="563758"/>
            <a:chExt cx="862254" cy="215523"/>
          </a:xfrm>
        </p:grpSpPr>
        <p:sp>
          <p:nvSpPr>
            <p:cNvPr id="2272" name="Google Shape;2272;p190"/>
            <p:cNvSpPr/>
            <p:nvPr/>
          </p:nvSpPr>
          <p:spPr>
            <a:xfrm>
              <a:off x="288629" y="606989"/>
              <a:ext cx="111063" cy="132645"/>
            </a:xfrm>
            <a:custGeom>
              <a:rect b="b" l="l" r="r" t="t"/>
              <a:pathLst>
                <a:path extrusionOk="0" h="18956" w="15420">
                  <a:moveTo>
                    <a:pt x="12330" y="9444"/>
                  </a:moveTo>
                  <a:lnTo>
                    <a:pt x="12330" y="11171"/>
                  </a:lnTo>
                  <a:lnTo>
                    <a:pt x="12330" y="11508"/>
                  </a:lnTo>
                  <a:lnTo>
                    <a:pt x="12290" y="11845"/>
                  </a:lnTo>
                  <a:lnTo>
                    <a:pt x="12249" y="12156"/>
                  </a:lnTo>
                  <a:lnTo>
                    <a:pt x="12182" y="12453"/>
                  </a:lnTo>
                  <a:lnTo>
                    <a:pt x="12088" y="12736"/>
                  </a:lnTo>
                  <a:lnTo>
                    <a:pt x="11993" y="13006"/>
                  </a:lnTo>
                  <a:lnTo>
                    <a:pt x="11872" y="13262"/>
                  </a:lnTo>
                  <a:lnTo>
                    <a:pt x="11737" y="13491"/>
                  </a:lnTo>
                  <a:lnTo>
                    <a:pt x="11602" y="13721"/>
                  </a:lnTo>
                  <a:lnTo>
                    <a:pt x="11440" y="13923"/>
                  </a:lnTo>
                  <a:lnTo>
                    <a:pt x="11278" y="14125"/>
                  </a:lnTo>
                  <a:lnTo>
                    <a:pt x="11103" y="14301"/>
                  </a:lnTo>
                  <a:lnTo>
                    <a:pt x="10927" y="14476"/>
                  </a:lnTo>
                  <a:lnTo>
                    <a:pt x="10739" y="14625"/>
                  </a:lnTo>
                  <a:lnTo>
                    <a:pt x="10536" y="14773"/>
                  </a:lnTo>
                  <a:lnTo>
                    <a:pt x="10334" y="14908"/>
                  </a:lnTo>
                  <a:lnTo>
                    <a:pt x="10131" y="15029"/>
                  </a:lnTo>
                  <a:lnTo>
                    <a:pt x="9916" y="15151"/>
                  </a:lnTo>
                  <a:lnTo>
                    <a:pt x="9713" y="15245"/>
                  </a:lnTo>
                  <a:lnTo>
                    <a:pt x="9497" y="15340"/>
                  </a:lnTo>
                  <a:lnTo>
                    <a:pt x="9282" y="15421"/>
                  </a:lnTo>
                  <a:lnTo>
                    <a:pt x="9079" y="15488"/>
                  </a:lnTo>
                  <a:lnTo>
                    <a:pt x="8661" y="15609"/>
                  </a:lnTo>
                  <a:lnTo>
                    <a:pt x="8270" y="15704"/>
                  </a:lnTo>
                  <a:lnTo>
                    <a:pt x="7892" y="15758"/>
                  </a:lnTo>
                  <a:lnTo>
                    <a:pt x="7568" y="15785"/>
                  </a:lnTo>
                  <a:lnTo>
                    <a:pt x="7271" y="15798"/>
                  </a:lnTo>
                  <a:lnTo>
                    <a:pt x="6921" y="15785"/>
                  </a:lnTo>
                  <a:lnTo>
                    <a:pt x="6556" y="15758"/>
                  </a:lnTo>
                  <a:lnTo>
                    <a:pt x="6192" y="15690"/>
                  </a:lnTo>
                  <a:lnTo>
                    <a:pt x="5841" y="15623"/>
                  </a:lnTo>
                  <a:lnTo>
                    <a:pt x="5504" y="15515"/>
                  </a:lnTo>
                  <a:lnTo>
                    <a:pt x="5167" y="15394"/>
                  </a:lnTo>
                  <a:lnTo>
                    <a:pt x="4857" y="15245"/>
                  </a:lnTo>
                  <a:lnTo>
                    <a:pt x="4560" y="15083"/>
                  </a:lnTo>
                  <a:lnTo>
                    <a:pt x="4290" y="14908"/>
                  </a:lnTo>
                  <a:lnTo>
                    <a:pt x="4047" y="14706"/>
                  </a:lnTo>
                  <a:lnTo>
                    <a:pt x="3926" y="14598"/>
                  </a:lnTo>
                  <a:lnTo>
                    <a:pt x="3831" y="14476"/>
                  </a:lnTo>
                  <a:lnTo>
                    <a:pt x="3723" y="14368"/>
                  </a:lnTo>
                  <a:lnTo>
                    <a:pt x="3642" y="14247"/>
                  </a:lnTo>
                  <a:lnTo>
                    <a:pt x="3562" y="14112"/>
                  </a:lnTo>
                  <a:lnTo>
                    <a:pt x="3494" y="13990"/>
                  </a:lnTo>
                  <a:lnTo>
                    <a:pt x="3427" y="13856"/>
                  </a:lnTo>
                  <a:lnTo>
                    <a:pt x="3386" y="13721"/>
                  </a:lnTo>
                  <a:lnTo>
                    <a:pt x="3346" y="13572"/>
                  </a:lnTo>
                  <a:lnTo>
                    <a:pt x="3305" y="13424"/>
                  </a:lnTo>
                  <a:lnTo>
                    <a:pt x="3292" y="13275"/>
                  </a:lnTo>
                  <a:lnTo>
                    <a:pt x="3292" y="13127"/>
                  </a:lnTo>
                  <a:lnTo>
                    <a:pt x="3292" y="12965"/>
                  </a:lnTo>
                  <a:lnTo>
                    <a:pt x="3305" y="12803"/>
                  </a:lnTo>
                  <a:lnTo>
                    <a:pt x="3332" y="12655"/>
                  </a:lnTo>
                  <a:lnTo>
                    <a:pt x="3359" y="12520"/>
                  </a:lnTo>
                  <a:lnTo>
                    <a:pt x="3400" y="12372"/>
                  </a:lnTo>
                  <a:lnTo>
                    <a:pt x="3454" y="12250"/>
                  </a:lnTo>
                  <a:lnTo>
                    <a:pt x="3521" y="12129"/>
                  </a:lnTo>
                  <a:lnTo>
                    <a:pt x="3589" y="12007"/>
                  </a:lnTo>
                  <a:lnTo>
                    <a:pt x="3669" y="11886"/>
                  </a:lnTo>
                  <a:lnTo>
                    <a:pt x="3764" y="11778"/>
                  </a:lnTo>
                  <a:lnTo>
                    <a:pt x="3858" y="11670"/>
                  </a:lnTo>
                  <a:lnTo>
                    <a:pt x="3966" y="11576"/>
                  </a:lnTo>
                  <a:lnTo>
                    <a:pt x="4088" y="11481"/>
                  </a:lnTo>
                  <a:lnTo>
                    <a:pt x="4223" y="11387"/>
                  </a:lnTo>
                  <a:lnTo>
                    <a:pt x="4357" y="11306"/>
                  </a:lnTo>
                  <a:lnTo>
                    <a:pt x="4506" y="11225"/>
                  </a:lnTo>
                  <a:lnTo>
                    <a:pt x="4843" y="11077"/>
                  </a:lnTo>
                  <a:lnTo>
                    <a:pt x="5207" y="10928"/>
                  </a:lnTo>
                  <a:lnTo>
                    <a:pt x="5612" y="10807"/>
                  </a:lnTo>
                  <a:lnTo>
                    <a:pt x="6057" y="10685"/>
                  </a:lnTo>
                  <a:lnTo>
                    <a:pt x="6543" y="10577"/>
                  </a:lnTo>
                  <a:lnTo>
                    <a:pt x="7083" y="10469"/>
                  </a:lnTo>
                  <a:lnTo>
                    <a:pt x="7649" y="10375"/>
                  </a:lnTo>
                  <a:lnTo>
                    <a:pt x="8256" y="10267"/>
                  </a:lnTo>
                  <a:lnTo>
                    <a:pt x="8998" y="10159"/>
                  </a:lnTo>
                  <a:lnTo>
                    <a:pt x="9848" y="10011"/>
                  </a:lnTo>
                  <a:lnTo>
                    <a:pt x="11507" y="9700"/>
                  </a:lnTo>
                  <a:lnTo>
                    <a:pt x="11710" y="9660"/>
                  </a:lnTo>
                  <a:lnTo>
                    <a:pt x="11926" y="9593"/>
                  </a:lnTo>
                  <a:lnTo>
                    <a:pt x="12128" y="9525"/>
                  </a:lnTo>
                  <a:lnTo>
                    <a:pt x="12330" y="9444"/>
                  </a:lnTo>
                  <a:close/>
                  <a:moveTo>
                    <a:pt x="8728" y="1"/>
                  </a:moveTo>
                  <a:lnTo>
                    <a:pt x="8175" y="14"/>
                  </a:lnTo>
                  <a:lnTo>
                    <a:pt x="7649" y="41"/>
                  </a:lnTo>
                  <a:lnTo>
                    <a:pt x="7137" y="95"/>
                  </a:lnTo>
                  <a:lnTo>
                    <a:pt x="6637" y="163"/>
                  </a:lnTo>
                  <a:lnTo>
                    <a:pt x="6165" y="244"/>
                  </a:lnTo>
                  <a:lnTo>
                    <a:pt x="5707" y="351"/>
                  </a:lnTo>
                  <a:lnTo>
                    <a:pt x="5275" y="486"/>
                  </a:lnTo>
                  <a:lnTo>
                    <a:pt x="4857" y="635"/>
                  </a:lnTo>
                  <a:lnTo>
                    <a:pt x="4452" y="797"/>
                  </a:lnTo>
                  <a:lnTo>
                    <a:pt x="4074" y="986"/>
                  </a:lnTo>
                  <a:lnTo>
                    <a:pt x="3710" y="1188"/>
                  </a:lnTo>
                  <a:lnTo>
                    <a:pt x="3373" y="1404"/>
                  </a:lnTo>
                  <a:lnTo>
                    <a:pt x="3049" y="1647"/>
                  </a:lnTo>
                  <a:lnTo>
                    <a:pt x="2752" y="1916"/>
                  </a:lnTo>
                  <a:lnTo>
                    <a:pt x="2455" y="2200"/>
                  </a:lnTo>
                  <a:lnTo>
                    <a:pt x="2199" y="2496"/>
                  </a:lnTo>
                  <a:lnTo>
                    <a:pt x="2051" y="2685"/>
                  </a:lnTo>
                  <a:lnTo>
                    <a:pt x="1916" y="2874"/>
                  </a:lnTo>
                  <a:lnTo>
                    <a:pt x="1794" y="3063"/>
                  </a:lnTo>
                  <a:lnTo>
                    <a:pt x="1673" y="3265"/>
                  </a:lnTo>
                  <a:lnTo>
                    <a:pt x="1551" y="3468"/>
                  </a:lnTo>
                  <a:lnTo>
                    <a:pt x="1457" y="3670"/>
                  </a:lnTo>
                  <a:lnTo>
                    <a:pt x="1349" y="3886"/>
                  </a:lnTo>
                  <a:lnTo>
                    <a:pt x="1268" y="4102"/>
                  </a:lnTo>
                  <a:lnTo>
                    <a:pt x="1187" y="4318"/>
                  </a:lnTo>
                  <a:lnTo>
                    <a:pt x="1106" y="4534"/>
                  </a:lnTo>
                  <a:lnTo>
                    <a:pt x="1039" y="4763"/>
                  </a:lnTo>
                  <a:lnTo>
                    <a:pt x="985" y="4992"/>
                  </a:lnTo>
                  <a:lnTo>
                    <a:pt x="931" y="5208"/>
                  </a:lnTo>
                  <a:lnTo>
                    <a:pt x="890" y="5437"/>
                  </a:lnTo>
                  <a:lnTo>
                    <a:pt x="863" y="5680"/>
                  </a:lnTo>
                  <a:lnTo>
                    <a:pt x="836" y="5910"/>
                  </a:lnTo>
                  <a:lnTo>
                    <a:pt x="836" y="6004"/>
                  </a:lnTo>
                  <a:lnTo>
                    <a:pt x="863" y="6152"/>
                  </a:lnTo>
                  <a:lnTo>
                    <a:pt x="890" y="6301"/>
                  </a:lnTo>
                  <a:lnTo>
                    <a:pt x="944" y="6436"/>
                  </a:lnTo>
                  <a:lnTo>
                    <a:pt x="998" y="6571"/>
                  </a:lnTo>
                  <a:lnTo>
                    <a:pt x="1079" y="6706"/>
                  </a:lnTo>
                  <a:lnTo>
                    <a:pt x="1160" y="6827"/>
                  </a:lnTo>
                  <a:lnTo>
                    <a:pt x="1255" y="6935"/>
                  </a:lnTo>
                  <a:lnTo>
                    <a:pt x="1363" y="7043"/>
                  </a:lnTo>
                  <a:lnTo>
                    <a:pt x="1484" y="7137"/>
                  </a:lnTo>
                  <a:lnTo>
                    <a:pt x="1605" y="7218"/>
                  </a:lnTo>
                  <a:lnTo>
                    <a:pt x="1727" y="7286"/>
                  </a:lnTo>
                  <a:lnTo>
                    <a:pt x="1862" y="7353"/>
                  </a:lnTo>
                  <a:lnTo>
                    <a:pt x="2010" y="7394"/>
                  </a:lnTo>
                  <a:lnTo>
                    <a:pt x="2159" y="7421"/>
                  </a:lnTo>
                  <a:lnTo>
                    <a:pt x="2293" y="7448"/>
                  </a:lnTo>
                  <a:lnTo>
                    <a:pt x="2455" y="7448"/>
                  </a:lnTo>
                  <a:lnTo>
                    <a:pt x="2590" y="7461"/>
                  </a:lnTo>
                  <a:lnTo>
                    <a:pt x="2725" y="7448"/>
                  </a:lnTo>
                  <a:lnTo>
                    <a:pt x="2874" y="7434"/>
                  </a:lnTo>
                  <a:lnTo>
                    <a:pt x="3008" y="7407"/>
                  </a:lnTo>
                  <a:lnTo>
                    <a:pt x="3143" y="7353"/>
                  </a:lnTo>
                  <a:lnTo>
                    <a:pt x="3265" y="7299"/>
                  </a:lnTo>
                  <a:lnTo>
                    <a:pt x="3386" y="7232"/>
                  </a:lnTo>
                  <a:lnTo>
                    <a:pt x="3508" y="7151"/>
                  </a:lnTo>
                  <a:lnTo>
                    <a:pt x="3615" y="7056"/>
                  </a:lnTo>
                  <a:lnTo>
                    <a:pt x="3710" y="6948"/>
                  </a:lnTo>
                  <a:lnTo>
                    <a:pt x="3804" y="6840"/>
                  </a:lnTo>
                  <a:lnTo>
                    <a:pt x="3872" y="6733"/>
                  </a:lnTo>
                  <a:lnTo>
                    <a:pt x="3939" y="6598"/>
                  </a:lnTo>
                  <a:lnTo>
                    <a:pt x="3993" y="6476"/>
                  </a:lnTo>
                  <a:lnTo>
                    <a:pt x="4034" y="6341"/>
                  </a:lnTo>
                  <a:lnTo>
                    <a:pt x="4061" y="6206"/>
                  </a:lnTo>
                  <a:lnTo>
                    <a:pt x="4142" y="5896"/>
                  </a:lnTo>
                  <a:lnTo>
                    <a:pt x="4223" y="5613"/>
                  </a:lnTo>
                  <a:lnTo>
                    <a:pt x="4317" y="5316"/>
                  </a:lnTo>
                  <a:lnTo>
                    <a:pt x="4438" y="5046"/>
                  </a:lnTo>
                  <a:lnTo>
                    <a:pt x="4573" y="4776"/>
                  </a:lnTo>
                  <a:lnTo>
                    <a:pt x="4749" y="4520"/>
                  </a:lnTo>
                  <a:lnTo>
                    <a:pt x="4830" y="4399"/>
                  </a:lnTo>
                  <a:lnTo>
                    <a:pt x="4938" y="4277"/>
                  </a:lnTo>
                  <a:lnTo>
                    <a:pt x="5045" y="4156"/>
                  </a:lnTo>
                  <a:lnTo>
                    <a:pt x="5167" y="4048"/>
                  </a:lnTo>
                  <a:lnTo>
                    <a:pt x="5288" y="3953"/>
                  </a:lnTo>
                  <a:lnTo>
                    <a:pt x="5423" y="3846"/>
                  </a:lnTo>
                  <a:lnTo>
                    <a:pt x="5558" y="3751"/>
                  </a:lnTo>
                  <a:lnTo>
                    <a:pt x="5720" y="3657"/>
                  </a:lnTo>
                  <a:lnTo>
                    <a:pt x="5882" y="3576"/>
                  </a:lnTo>
                  <a:lnTo>
                    <a:pt x="6057" y="3508"/>
                  </a:lnTo>
                  <a:lnTo>
                    <a:pt x="6233" y="3427"/>
                  </a:lnTo>
                  <a:lnTo>
                    <a:pt x="6435" y="3360"/>
                  </a:lnTo>
                  <a:lnTo>
                    <a:pt x="6637" y="3306"/>
                  </a:lnTo>
                  <a:lnTo>
                    <a:pt x="6867" y="3252"/>
                  </a:lnTo>
                  <a:lnTo>
                    <a:pt x="7096" y="3211"/>
                  </a:lnTo>
                  <a:lnTo>
                    <a:pt x="7339" y="3171"/>
                  </a:lnTo>
                  <a:lnTo>
                    <a:pt x="7595" y="3144"/>
                  </a:lnTo>
                  <a:lnTo>
                    <a:pt x="7865" y="3131"/>
                  </a:lnTo>
                  <a:lnTo>
                    <a:pt x="8148" y="3117"/>
                  </a:lnTo>
                  <a:lnTo>
                    <a:pt x="8445" y="3104"/>
                  </a:lnTo>
                  <a:lnTo>
                    <a:pt x="8769" y="3117"/>
                  </a:lnTo>
                  <a:lnTo>
                    <a:pt x="9079" y="3131"/>
                  </a:lnTo>
                  <a:lnTo>
                    <a:pt x="9362" y="3144"/>
                  </a:lnTo>
                  <a:lnTo>
                    <a:pt x="9646" y="3171"/>
                  </a:lnTo>
                  <a:lnTo>
                    <a:pt x="9902" y="3211"/>
                  </a:lnTo>
                  <a:lnTo>
                    <a:pt x="10158" y="3265"/>
                  </a:lnTo>
                  <a:lnTo>
                    <a:pt x="10388" y="3319"/>
                  </a:lnTo>
                  <a:lnTo>
                    <a:pt x="10604" y="3373"/>
                  </a:lnTo>
                  <a:lnTo>
                    <a:pt x="10819" y="3454"/>
                  </a:lnTo>
                  <a:lnTo>
                    <a:pt x="11008" y="3535"/>
                  </a:lnTo>
                  <a:lnTo>
                    <a:pt x="11197" y="3616"/>
                  </a:lnTo>
                  <a:lnTo>
                    <a:pt x="11359" y="3724"/>
                  </a:lnTo>
                  <a:lnTo>
                    <a:pt x="11521" y="3832"/>
                  </a:lnTo>
                  <a:lnTo>
                    <a:pt x="11669" y="3940"/>
                  </a:lnTo>
                  <a:lnTo>
                    <a:pt x="11791" y="4061"/>
                  </a:lnTo>
                  <a:lnTo>
                    <a:pt x="11912" y="4196"/>
                  </a:lnTo>
                  <a:lnTo>
                    <a:pt x="12061" y="4372"/>
                  </a:lnTo>
                  <a:lnTo>
                    <a:pt x="12182" y="4561"/>
                  </a:lnTo>
                  <a:lnTo>
                    <a:pt x="12276" y="4763"/>
                  </a:lnTo>
                  <a:lnTo>
                    <a:pt x="12371" y="4965"/>
                  </a:lnTo>
                  <a:lnTo>
                    <a:pt x="12425" y="5181"/>
                  </a:lnTo>
                  <a:lnTo>
                    <a:pt x="12465" y="5397"/>
                  </a:lnTo>
                  <a:lnTo>
                    <a:pt x="12479" y="5626"/>
                  </a:lnTo>
                  <a:lnTo>
                    <a:pt x="12465" y="5842"/>
                  </a:lnTo>
                  <a:lnTo>
                    <a:pt x="12452" y="6058"/>
                  </a:lnTo>
                  <a:lnTo>
                    <a:pt x="12438" y="6166"/>
                  </a:lnTo>
                  <a:lnTo>
                    <a:pt x="12411" y="6274"/>
                  </a:lnTo>
                  <a:lnTo>
                    <a:pt x="12371" y="6382"/>
                  </a:lnTo>
                  <a:lnTo>
                    <a:pt x="12317" y="6490"/>
                  </a:lnTo>
                  <a:lnTo>
                    <a:pt x="12249" y="6598"/>
                  </a:lnTo>
                  <a:lnTo>
                    <a:pt x="12155" y="6706"/>
                  </a:lnTo>
                  <a:lnTo>
                    <a:pt x="12061" y="6800"/>
                  </a:lnTo>
                  <a:lnTo>
                    <a:pt x="11926" y="6908"/>
                  </a:lnTo>
                  <a:lnTo>
                    <a:pt x="11791" y="7002"/>
                  </a:lnTo>
                  <a:lnTo>
                    <a:pt x="11615" y="7097"/>
                  </a:lnTo>
                  <a:lnTo>
                    <a:pt x="11413" y="7191"/>
                  </a:lnTo>
                  <a:lnTo>
                    <a:pt x="11184" y="7272"/>
                  </a:lnTo>
                  <a:lnTo>
                    <a:pt x="10941" y="7340"/>
                  </a:lnTo>
                  <a:lnTo>
                    <a:pt x="10644" y="7421"/>
                  </a:lnTo>
                  <a:lnTo>
                    <a:pt x="10253" y="7488"/>
                  </a:lnTo>
                  <a:lnTo>
                    <a:pt x="9862" y="7569"/>
                  </a:lnTo>
                  <a:lnTo>
                    <a:pt x="9052" y="7690"/>
                  </a:lnTo>
                  <a:lnTo>
                    <a:pt x="8243" y="7798"/>
                  </a:lnTo>
                  <a:lnTo>
                    <a:pt x="7447" y="7893"/>
                  </a:lnTo>
                  <a:lnTo>
                    <a:pt x="6934" y="7947"/>
                  </a:lnTo>
                  <a:lnTo>
                    <a:pt x="6381" y="8028"/>
                  </a:lnTo>
                  <a:lnTo>
                    <a:pt x="5868" y="8109"/>
                  </a:lnTo>
                  <a:lnTo>
                    <a:pt x="5369" y="8217"/>
                  </a:lnTo>
                  <a:lnTo>
                    <a:pt x="4911" y="8324"/>
                  </a:lnTo>
                  <a:lnTo>
                    <a:pt x="4465" y="8446"/>
                  </a:lnTo>
                  <a:lnTo>
                    <a:pt x="4061" y="8581"/>
                  </a:lnTo>
                  <a:lnTo>
                    <a:pt x="3669" y="8729"/>
                  </a:lnTo>
                  <a:lnTo>
                    <a:pt x="3305" y="8891"/>
                  </a:lnTo>
                  <a:lnTo>
                    <a:pt x="2968" y="9053"/>
                  </a:lnTo>
                  <a:lnTo>
                    <a:pt x="2658" y="9228"/>
                  </a:lnTo>
                  <a:lnTo>
                    <a:pt x="2361" y="9404"/>
                  </a:lnTo>
                  <a:lnTo>
                    <a:pt x="2091" y="9593"/>
                  </a:lnTo>
                  <a:lnTo>
                    <a:pt x="1835" y="9781"/>
                  </a:lnTo>
                  <a:lnTo>
                    <a:pt x="1605" y="9984"/>
                  </a:lnTo>
                  <a:lnTo>
                    <a:pt x="1403" y="10186"/>
                  </a:lnTo>
                  <a:lnTo>
                    <a:pt x="1201" y="10388"/>
                  </a:lnTo>
                  <a:lnTo>
                    <a:pt x="1025" y="10604"/>
                  </a:lnTo>
                  <a:lnTo>
                    <a:pt x="877" y="10820"/>
                  </a:lnTo>
                  <a:lnTo>
                    <a:pt x="728" y="11023"/>
                  </a:lnTo>
                  <a:lnTo>
                    <a:pt x="607" y="11238"/>
                  </a:lnTo>
                  <a:lnTo>
                    <a:pt x="499" y="11454"/>
                  </a:lnTo>
                  <a:lnTo>
                    <a:pt x="391" y="11670"/>
                  </a:lnTo>
                  <a:lnTo>
                    <a:pt x="310" y="11886"/>
                  </a:lnTo>
                  <a:lnTo>
                    <a:pt x="229" y="12102"/>
                  </a:lnTo>
                  <a:lnTo>
                    <a:pt x="175" y="12318"/>
                  </a:lnTo>
                  <a:lnTo>
                    <a:pt x="121" y="12520"/>
                  </a:lnTo>
                  <a:lnTo>
                    <a:pt x="81" y="12722"/>
                  </a:lnTo>
                  <a:lnTo>
                    <a:pt x="54" y="12925"/>
                  </a:lnTo>
                  <a:lnTo>
                    <a:pt x="13" y="13316"/>
                  </a:lnTo>
                  <a:lnTo>
                    <a:pt x="0" y="13667"/>
                  </a:lnTo>
                  <a:lnTo>
                    <a:pt x="13" y="13977"/>
                  </a:lnTo>
                  <a:lnTo>
                    <a:pt x="40" y="14274"/>
                  </a:lnTo>
                  <a:lnTo>
                    <a:pt x="94" y="14571"/>
                  </a:lnTo>
                  <a:lnTo>
                    <a:pt x="175" y="14840"/>
                  </a:lnTo>
                  <a:lnTo>
                    <a:pt x="270" y="15124"/>
                  </a:lnTo>
                  <a:lnTo>
                    <a:pt x="391" y="15380"/>
                  </a:lnTo>
                  <a:lnTo>
                    <a:pt x="513" y="15636"/>
                  </a:lnTo>
                  <a:lnTo>
                    <a:pt x="675" y="15879"/>
                  </a:lnTo>
                  <a:lnTo>
                    <a:pt x="836" y="16122"/>
                  </a:lnTo>
                  <a:lnTo>
                    <a:pt x="1012" y="16351"/>
                  </a:lnTo>
                  <a:lnTo>
                    <a:pt x="1201" y="16567"/>
                  </a:lnTo>
                  <a:lnTo>
                    <a:pt x="1417" y="16783"/>
                  </a:lnTo>
                  <a:lnTo>
                    <a:pt x="1632" y="16972"/>
                  </a:lnTo>
                  <a:lnTo>
                    <a:pt x="1862" y="17174"/>
                  </a:lnTo>
                  <a:lnTo>
                    <a:pt x="2105" y="17350"/>
                  </a:lnTo>
                  <a:lnTo>
                    <a:pt x="2361" y="17525"/>
                  </a:lnTo>
                  <a:lnTo>
                    <a:pt x="2617" y="17687"/>
                  </a:lnTo>
                  <a:lnTo>
                    <a:pt x="2874" y="17835"/>
                  </a:lnTo>
                  <a:lnTo>
                    <a:pt x="3157" y="17984"/>
                  </a:lnTo>
                  <a:lnTo>
                    <a:pt x="3427" y="18119"/>
                  </a:lnTo>
                  <a:lnTo>
                    <a:pt x="3710" y="18240"/>
                  </a:lnTo>
                  <a:lnTo>
                    <a:pt x="4007" y="18361"/>
                  </a:lnTo>
                  <a:lnTo>
                    <a:pt x="4290" y="18469"/>
                  </a:lnTo>
                  <a:lnTo>
                    <a:pt x="4587" y="18564"/>
                  </a:lnTo>
                  <a:lnTo>
                    <a:pt x="4870" y="18645"/>
                  </a:lnTo>
                  <a:lnTo>
                    <a:pt x="5167" y="18726"/>
                  </a:lnTo>
                  <a:lnTo>
                    <a:pt x="5464" y="18780"/>
                  </a:lnTo>
                  <a:lnTo>
                    <a:pt x="5747" y="18834"/>
                  </a:lnTo>
                  <a:lnTo>
                    <a:pt x="6044" y="18888"/>
                  </a:lnTo>
                  <a:lnTo>
                    <a:pt x="6327" y="18915"/>
                  </a:lnTo>
                  <a:lnTo>
                    <a:pt x="6597" y="18942"/>
                  </a:lnTo>
                  <a:lnTo>
                    <a:pt x="6867" y="18955"/>
                  </a:lnTo>
                  <a:lnTo>
                    <a:pt x="7811" y="18955"/>
                  </a:lnTo>
                  <a:lnTo>
                    <a:pt x="8216" y="18942"/>
                  </a:lnTo>
                  <a:lnTo>
                    <a:pt x="8621" y="18888"/>
                  </a:lnTo>
                  <a:lnTo>
                    <a:pt x="9025" y="18834"/>
                  </a:lnTo>
                  <a:lnTo>
                    <a:pt x="9430" y="18753"/>
                  </a:lnTo>
                  <a:lnTo>
                    <a:pt x="9821" y="18658"/>
                  </a:lnTo>
                  <a:lnTo>
                    <a:pt x="10212" y="18537"/>
                  </a:lnTo>
                  <a:lnTo>
                    <a:pt x="10604" y="18402"/>
                  </a:lnTo>
                  <a:lnTo>
                    <a:pt x="10685" y="18361"/>
                  </a:lnTo>
                  <a:lnTo>
                    <a:pt x="11049" y="18213"/>
                  </a:lnTo>
                  <a:lnTo>
                    <a:pt x="11413" y="18038"/>
                  </a:lnTo>
                  <a:lnTo>
                    <a:pt x="11764" y="17849"/>
                  </a:lnTo>
                  <a:lnTo>
                    <a:pt x="12101" y="17633"/>
                  </a:lnTo>
                  <a:lnTo>
                    <a:pt x="12425" y="17417"/>
                  </a:lnTo>
                  <a:lnTo>
                    <a:pt x="12749" y="17161"/>
                  </a:lnTo>
                  <a:lnTo>
                    <a:pt x="13045" y="16904"/>
                  </a:lnTo>
                  <a:lnTo>
                    <a:pt x="13329" y="16635"/>
                  </a:lnTo>
                  <a:lnTo>
                    <a:pt x="13599" y="16338"/>
                  </a:lnTo>
                  <a:lnTo>
                    <a:pt x="13855" y="16028"/>
                  </a:lnTo>
                  <a:lnTo>
                    <a:pt x="14098" y="15717"/>
                  </a:lnTo>
                  <a:lnTo>
                    <a:pt x="14314" y="15380"/>
                  </a:lnTo>
                  <a:lnTo>
                    <a:pt x="14516" y="15043"/>
                  </a:lnTo>
                  <a:lnTo>
                    <a:pt x="14705" y="14692"/>
                  </a:lnTo>
                  <a:lnTo>
                    <a:pt x="14867" y="14328"/>
                  </a:lnTo>
                  <a:lnTo>
                    <a:pt x="15015" y="13950"/>
                  </a:lnTo>
                  <a:lnTo>
                    <a:pt x="15096" y="13694"/>
                  </a:lnTo>
                  <a:lnTo>
                    <a:pt x="15163" y="13424"/>
                  </a:lnTo>
                  <a:lnTo>
                    <a:pt x="15231" y="13114"/>
                  </a:lnTo>
                  <a:lnTo>
                    <a:pt x="15285" y="12776"/>
                  </a:lnTo>
                  <a:lnTo>
                    <a:pt x="15325" y="12426"/>
                  </a:lnTo>
                  <a:lnTo>
                    <a:pt x="15352" y="12048"/>
                  </a:lnTo>
                  <a:lnTo>
                    <a:pt x="15406" y="11252"/>
                  </a:lnTo>
                  <a:lnTo>
                    <a:pt x="15420" y="10415"/>
                  </a:lnTo>
                  <a:lnTo>
                    <a:pt x="15420" y="9539"/>
                  </a:lnTo>
                  <a:lnTo>
                    <a:pt x="15406" y="7785"/>
                  </a:lnTo>
                  <a:lnTo>
                    <a:pt x="15393" y="6962"/>
                  </a:lnTo>
                  <a:lnTo>
                    <a:pt x="15379" y="6220"/>
                  </a:lnTo>
                  <a:lnTo>
                    <a:pt x="15379" y="5937"/>
                  </a:lnTo>
                  <a:lnTo>
                    <a:pt x="15366" y="5680"/>
                  </a:lnTo>
                  <a:lnTo>
                    <a:pt x="15352" y="5410"/>
                  </a:lnTo>
                  <a:lnTo>
                    <a:pt x="15312" y="5168"/>
                  </a:lnTo>
                  <a:lnTo>
                    <a:pt x="15285" y="4925"/>
                  </a:lnTo>
                  <a:lnTo>
                    <a:pt x="15244" y="4695"/>
                  </a:lnTo>
                  <a:lnTo>
                    <a:pt x="15136" y="4250"/>
                  </a:lnTo>
                  <a:lnTo>
                    <a:pt x="15015" y="3832"/>
                  </a:lnTo>
                  <a:lnTo>
                    <a:pt x="14867" y="3454"/>
                  </a:lnTo>
                  <a:lnTo>
                    <a:pt x="14705" y="3090"/>
                  </a:lnTo>
                  <a:lnTo>
                    <a:pt x="14516" y="2766"/>
                  </a:lnTo>
                  <a:lnTo>
                    <a:pt x="14314" y="2469"/>
                  </a:lnTo>
                  <a:lnTo>
                    <a:pt x="14111" y="2186"/>
                  </a:lnTo>
                  <a:lnTo>
                    <a:pt x="13895" y="1943"/>
                  </a:lnTo>
                  <a:lnTo>
                    <a:pt x="13666" y="1714"/>
                  </a:lnTo>
                  <a:lnTo>
                    <a:pt x="13437" y="1512"/>
                  </a:lnTo>
                  <a:lnTo>
                    <a:pt x="13207" y="1323"/>
                  </a:lnTo>
                  <a:lnTo>
                    <a:pt x="12978" y="1161"/>
                  </a:lnTo>
                  <a:lnTo>
                    <a:pt x="12749" y="1013"/>
                  </a:lnTo>
                  <a:lnTo>
                    <a:pt x="12519" y="891"/>
                  </a:lnTo>
                  <a:lnTo>
                    <a:pt x="12276" y="770"/>
                  </a:lnTo>
                  <a:lnTo>
                    <a:pt x="12047" y="662"/>
                  </a:lnTo>
                  <a:lnTo>
                    <a:pt x="11804" y="567"/>
                  </a:lnTo>
                  <a:lnTo>
                    <a:pt x="11548" y="473"/>
                  </a:lnTo>
                  <a:lnTo>
                    <a:pt x="11305" y="392"/>
                  </a:lnTo>
                  <a:lnTo>
                    <a:pt x="11062" y="311"/>
                  </a:lnTo>
                  <a:lnTo>
                    <a:pt x="10806" y="244"/>
                  </a:lnTo>
                  <a:lnTo>
                    <a:pt x="10550" y="190"/>
                  </a:lnTo>
                  <a:lnTo>
                    <a:pt x="10293" y="136"/>
                  </a:lnTo>
                  <a:lnTo>
                    <a:pt x="10037" y="95"/>
                  </a:lnTo>
                  <a:lnTo>
                    <a:pt x="9781" y="55"/>
                  </a:lnTo>
                  <a:lnTo>
                    <a:pt x="9511" y="28"/>
                  </a:lnTo>
                  <a:lnTo>
                    <a:pt x="9255" y="14"/>
                  </a:lnTo>
                  <a:lnTo>
                    <a:pt x="8998"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3" name="Google Shape;2273;p190"/>
            <p:cNvSpPr/>
            <p:nvPr/>
          </p:nvSpPr>
          <p:spPr>
            <a:xfrm>
              <a:off x="420478" y="609347"/>
              <a:ext cx="117192" cy="169934"/>
            </a:xfrm>
            <a:custGeom>
              <a:rect b="b" l="l" r="r" t="t"/>
              <a:pathLst>
                <a:path extrusionOk="0" h="24285" w="16271">
                  <a:moveTo>
                    <a:pt x="8365" y="2888"/>
                  </a:moveTo>
                  <a:lnTo>
                    <a:pt x="8635" y="2915"/>
                  </a:lnTo>
                  <a:lnTo>
                    <a:pt x="8878" y="2942"/>
                  </a:lnTo>
                  <a:lnTo>
                    <a:pt x="9134" y="2996"/>
                  </a:lnTo>
                  <a:lnTo>
                    <a:pt x="9377" y="3050"/>
                  </a:lnTo>
                  <a:lnTo>
                    <a:pt x="9606" y="3131"/>
                  </a:lnTo>
                  <a:lnTo>
                    <a:pt x="9835" y="3212"/>
                  </a:lnTo>
                  <a:lnTo>
                    <a:pt x="10065" y="3320"/>
                  </a:lnTo>
                  <a:lnTo>
                    <a:pt x="10281" y="3428"/>
                  </a:lnTo>
                  <a:lnTo>
                    <a:pt x="10496" y="3549"/>
                  </a:lnTo>
                  <a:lnTo>
                    <a:pt x="10699" y="3684"/>
                  </a:lnTo>
                  <a:lnTo>
                    <a:pt x="10888" y="3832"/>
                  </a:lnTo>
                  <a:lnTo>
                    <a:pt x="11077" y="3994"/>
                  </a:lnTo>
                  <a:lnTo>
                    <a:pt x="11265" y="4170"/>
                  </a:lnTo>
                  <a:lnTo>
                    <a:pt x="11427" y="4358"/>
                  </a:lnTo>
                  <a:lnTo>
                    <a:pt x="11603" y="4547"/>
                  </a:lnTo>
                  <a:lnTo>
                    <a:pt x="11751" y="4750"/>
                  </a:lnTo>
                  <a:lnTo>
                    <a:pt x="11899" y="4966"/>
                  </a:lnTo>
                  <a:lnTo>
                    <a:pt x="12034" y="5195"/>
                  </a:lnTo>
                  <a:lnTo>
                    <a:pt x="12169" y="5424"/>
                  </a:lnTo>
                  <a:lnTo>
                    <a:pt x="12291" y="5681"/>
                  </a:lnTo>
                  <a:lnTo>
                    <a:pt x="12399" y="5937"/>
                  </a:lnTo>
                  <a:lnTo>
                    <a:pt x="12507" y="6193"/>
                  </a:lnTo>
                  <a:lnTo>
                    <a:pt x="12588" y="6476"/>
                  </a:lnTo>
                  <a:lnTo>
                    <a:pt x="12668" y="6760"/>
                  </a:lnTo>
                  <a:lnTo>
                    <a:pt x="12749" y="7057"/>
                  </a:lnTo>
                  <a:lnTo>
                    <a:pt x="12803" y="7353"/>
                  </a:lnTo>
                  <a:lnTo>
                    <a:pt x="12857" y="7664"/>
                  </a:lnTo>
                  <a:lnTo>
                    <a:pt x="12898" y="7987"/>
                  </a:lnTo>
                  <a:lnTo>
                    <a:pt x="12925" y="8325"/>
                  </a:lnTo>
                  <a:lnTo>
                    <a:pt x="12938" y="8648"/>
                  </a:lnTo>
                  <a:lnTo>
                    <a:pt x="12952" y="8999"/>
                  </a:lnTo>
                  <a:lnTo>
                    <a:pt x="12938" y="9363"/>
                  </a:lnTo>
                  <a:lnTo>
                    <a:pt x="12925" y="9714"/>
                  </a:lnTo>
                  <a:lnTo>
                    <a:pt x="12898" y="10051"/>
                  </a:lnTo>
                  <a:lnTo>
                    <a:pt x="12844" y="10375"/>
                  </a:lnTo>
                  <a:lnTo>
                    <a:pt x="12790" y="10699"/>
                  </a:lnTo>
                  <a:lnTo>
                    <a:pt x="12722" y="11009"/>
                  </a:lnTo>
                  <a:lnTo>
                    <a:pt x="12641" y="11306"/>
                  </a:lnTo>
                  <a:lnTo>
                    <a:pt x="12561" y="11589"/>
                  </a:lnTo>
                  <a:lnTo>
                    <a:pt x="12466" y="11873"/>
                  </a:lnTo>
                  <a:lnTo>
                    <a:pt x="12345" y="12129"/>
                  </a:lnTo>
                  <a:lnTo>
                    <a:pt x="12237" y="12385"/>
                  </a:lnTo>
                  <a:lnTo>
                    <a:pt x="12102" y="12628"/>
                  </a:lnTo>
                  <a:lnTo>
                    <a:pt x="11967" y="12871"/>
                  </a:lnTo>
                  <a:lnTo>
                    <a:pt x="11819" y="13087"/>
                  </a:lnTo>
                  <a:lnTo>
                    <a:pt x="11657" y="13303"/>
                  </a:lnTo>
                  <a:lnTo>
                    <a:pt x="11495" y="13505"/>
                  </a:lnTo>
                  <a:lnTo>
                    <a:pt x="11319" y="13680"/>
                  </a:lnTo>
                  <a:lnTo>
                    <a:pt x="11144" y="13869"/>
                  </a:lnTo>
                  <a:lnTo>
                    <a:pt x="10955" y="14031"/>
                  </a:lnTo>
                  <a:lnTo>
                    <a:pt x="10766" y="14180"/>
                  </a:lnTo>
                  <a:lnTo>
                    <a:pt x="10564" y="14328"/>
                  </a:lnTo>
                  <a:lnTo>
                    <a:pt x="10362" y="14449"/>
                  </a:lnTo>
                  <a:lnTo>
                    <a:pt x="10146" y="14571"/>
                  </a:lnTo>
                  <a:lnTo>
                    <a:pt x="9930" y="14679"/>
                  </a:lnTo>
                  <a:lnTo>
                    <a:pt x="9701" y="14773"/>
                  </a:lnTo>
                  <a:lnTo>
                    <a:pt x="9471" y="14854"/>
                  </a:lnTo>
                  <a:lnTo>
                    <a:pt x="9242" y="14922"/>
                  </a:lnTo>
                  <a:lnTo>
                    <a:pt x="8999" y="14976"/>
                  </a:lnTo>
                  <a:lnTo>
                    <a:pt x="8770" y="15030"/>
                  </a:lnTo>
                  <a:lnTo>
                    <a:pt x="8513" y="15057"/>
                  </a:lnTo>
                  <a:lnTo>
                    <a:pt x="8271" y="15084"/>
                  </a:lnTo>
                  <a:lnTo>
                    <a:pt x="8014" y="15084"/>
                  </a:lnTo>
                  <a:lnTo>
                    <a:pt x="7731" y="15070"/>
                  </a:lnTo>
                  <a:lnTo>
                    <a:pt x="7448" y="15043"/>
                  </a:lnTo>
                  <a:lnTo>
                    <a:pt x="7178" y="15003"/>
                  </a:lnTo>
                  <a:lnTo>
                    <a:pt x="6908" y="14949"/>
                  </a:lnTo>
                  <a:lnTo>
                    <a:pt x="6652" y="14868"/>
                  </a:lnTo>
                  <a:lnTo>
                    <a:pt x="6409" y="14787"/>
                  </a:lnTo>
                  <a:lnTo>
                    <a:pt x="6166" y="14679"/>
                  </a:lnTo>
                  <a:lnTo>
                    <a:pt x="5937" y="14571"/>
                  </a:lnTo>
                  <a:lnTo>
                    <a:pt x="5721" y="14436"/>
                  </a:lnTo>
                  <a:lnTo>
                    <a:pt x="5505" y="14288"/>
                  </a:lnTo>
                  <a:lnTo>
                    <a:pt x="5303" y="14139"/>
                  </a:lnTo>
                  <a:lnTo>
                    <a:pt x="5114" y="13977"/>
                  </a:lnTo>
                  <a:lnTo>
                    <a:pt x="4925" y="13788"/>
                  </a:lnTo>
                  <a:lnTo>
                    <a:pt x="4749" y="13600"/>
                  </a:lnTo>
                  <a:lnTo>
                    <a:pt x="4588" y="13411"/>
                  </a:lnTo>
                  <a:lnTo>
                    <a:pt x="4426" y="13195"/>
                  </a:lnTo>
                  <a:lnTo>
                    <a:pt x="4277" y="12979"/>
                  </a:lnTo>
                  <a:lnTo>
                    <a:pt x="4142" y="12763"/>
                  </a:lnTo>
                  <a:lnTo>
                    <a:pt x="4007" y="12520"/>
                  </a:lnTo>
                  <a:lnTo>
                    <a:pt x="3886" y="12291"/>
                  </a:lnTo>
                  <a:lnTo>
                    <a:pt x="3778" y="12035"/>
                  </a:lnTo>
                  <a:lnTo>
                    <a:pt x="3684" y="11778"/>
                  </a:lnTo>
                  <a:lnTo>
                    <a:pt x="3589" y="11522"/>
                  </a:lnTo>
                  <a:lnTo>
                    <a:pt x="3508" y="11266"/>
                  </a:lnTo>
                  <a:lnTo>
                    <a:pt x="3427" y="10996"/>
                  </a:lnTo>
                  <a:lnTo>
                    <a:pt x="3373" y="10726"/>
                  </a:lnTo>
                  <a:lnTo>
                    <a:pt x="3319" y="10443"/>
                  </a:lnTo>
                  <a:lnTo>
                    <a:pt x="3265" y="10173"/>
                  </a:lnTo>
                  <a:lnTo>
                    <a:pt x="3239" y="9890"/>
                  </a:lnTo>
                  <a:lnTo>
                    <a:pt x="3212" y="9606"/>
                  </a:lnTo>
                  <a:lnTo>
                    <a:pt x="3198" y="9323"/>
                  </a:lnTo>
                  <a:lnTo>
                    <a:pt x="3198" y="9040"/>
                  </a:lnTo>
                  <a:lnTo>
                    <a:pt x="3198" y="8635"/>
                  </a:lnTo>
                  <a:lnTo>
                    <a:pt x="3225" y="8244"/>
                  </a:lnTo>
                  <a:lnTo>
                    <a:pt x="3252" y="7880"/>
                  </a:lnTo>
                  <a:lnTo>
                    <a:pt x="3292" y="7515"/>
                  </a:lnTo>
                  <a:lnTo>
                    <a:pt x="3360" y="7178"/>
                  </a:lnTo>
                  <a:lnTo>
                    <a:pt x="3427" y="6841"/>
                  </a:lnTo>
                  <a:lnTo>
                    <a:pt x="3508" y="6530"/>
                  </a:lnTo>
                  <a:lnTo>
                    <a:pt x="3603" y="6234"/>
                  </a:lnTo>
                  <a:lnTo>
                    <a:pt x="3697" y="5950"/>
                  </a:lnTo>
                  <a:lnTo>
                    <a:pt x="3819" y="5667"/>
                  </a:lnTo>
                  <a:lnTo>
                    <a:pt x="3940" y="5411"/>
                  </a:lnTo>
                  <a:lnTo>
                    <a:pt x="4075" y="5168"/>
                  </a:lnTo>
                  <a:lnTo>
                    <a:pt x="4210" y="4939"/>
                  </a:lnTo>
                  <a:lnTo>
                    <a:pt x="4372" y="4723"/>
                  </a:lnTo>
                  <a:lnTo>
                    <a:pt x="4520" y="4507"/>
                  </a:lnTo>
                  <a:lnTo>
                    <a:pt x="4696" y="4318"/>
                  </a:lnTo>
                  <a:lnTo>
                    <a:pt x="4871" y="4143"/>
                  </a:lnTo>
                  <a:lnTo>
                    <a:pt x="5046" y="3967"/>
                  </a:lnTo>
                  <a:lnTo>
                    <a:pt x="5235" y="3819"/>
                  </a:lnTo>
                  <a:lnTo>
                    <a:pt x="5424" y="3670"/>
                  </a:lnTo>
                  <a:lnTo>
                    <a:pt x="5626" y="3549"/>
                  </a:lnTo>
                  <a:lnTo>
                    <a:pt x="5829" y="3428"/>
                  </a:lnTo>
                  <a:lnTo>
                    <a:pt x="6045" y="3320"/>
                  </a:lnTo>
                  <a:lnTo>
                    <a:pt x="6260" y="3225"/>
                  </a:lnTo>
                  <a:lnTo>
                    <a:pt x="6476" y="3144"/>
                  </a:lnTo>
                  <a:lnTo>
                    <a:pt x="6706" y="3077"/>
                  </a:lnTo>
                  <a:lnTo>
                    <a:pt x="6935" y="3009"/>
                  </a:lnTo>
                  <a:lnTo>
                    <a:pt x="7164" y="2969"/>
                  </a:lnTo>
                  <a:lnTo>
                    <a:pt x="7394" y="2928"/>
                  </a:lnTo>
                  <a:lnTo>
                    <a:pt x="7623" y="2901"/>
                  </a:lnTo>
                  <a:lnTo>
                    <a:pt x="7866" y="2888"/>
                  </a:lnTo>
                  <a:close/>
                  <a:moveTo>
                    <a:pt x="8770" y="1"/>
                  </a:moveTo>
                  <a:lnTo>
                    <a:pt x="8378" y="14"/>
                  </a:lnTo>
                  <a:lnTo>
                    <a:pt x="8001" y="41"/>
                  </a:lnTo>
                  <a:lnTo>
                    <a:pt x="7636" y="82"/>
                  </a:lnTo>
                  <a:lnTo>
                    <a:pt x="7286" y="149"/>
                  </a:lnTo>
                  <a:lnTo>
                    <a:pt x="6948" y="217"/>
                  </a:lnTo>
                  <a:lnTo>
                    <a:pt x="6638" y="311"/>
                  </a:lnTo>
                  <a:lnTo>
                    <a:pt x="6341" y="406"/>
                  </a:lnTo>
                  <a:lnTo>
                    <a:pt x="6058" y="514"/>
                  </a:lnTo>
                  <a:lnTo>
                    <a:pt x="5788" y="635"/>
                  </a:lnTo>
                  <a:lnTo>
                    <a:pt x="5532" y="770"/>
                  </a:lnTo>
                  <a:lnTo>
                    <a:pt x="5289" y="905"/>
                  </a:lnTo>
                  <a:lnTo>
                    <a:pt x="5060" y="1040"/>
                  </a:lnTo>
                  <a:lnTo>
                    <a:pt x="4844" y="1188"/>
                  </a:lnTo>
                  <a:lnTo>
                    <a:pt x="4642" y="1337"/>
                  </a:lnTo>
                  <a:lnTo>
                    <a:pt x="4453" y="1485"/>
                  </a:lnTo>
                  <a:lnTo>
                    <a:pt x="4277" y="1647"/>
                  </a:lnTo>
                  <a:lnTo>
                    <a:pt x="4115" y="1795"/>
                  </a:lnTo>
                  <a:lnTo>
                    <a:pt x="3967" y="1944"/>
                  </a:lnTo>
                  <a:lnTo>
                    <a:pt x="3697" y="2240"/>
                  </a:lnTo>
                  <a:lnTo>
                    <a:pt x="3481" y="2524"/>
                  </a:lnTo>
                  <a:lnTo>
                    <a:pt x="3306" y="2767"/>
                  </a:lnTo>
                  <a:lnTo>
                    <a:pt x="3171" y="2982"/>
                  </a:lnTo>
                  <a:lnTo>
                    <a:pt x="3090" y="3144"/>
                  </a:lnTo>
                  <a:lnTo>
                    <a:pt x="3009" y="3279"/>
                  </a:lnTo>
                  <a:lnTo>
                    <a:pt x="2942" y="3279"/>
                  </a:lnTo>
                  <a:lnTo>
                    <a:pt x="2982" y="3063"/>
                  </a:lnTo>
                  <a:lnTo>
                    <a:pt x="2996" y="2834"/>
                  </a:lnTo>
                  <a:lnTo>
                    <a:pt x="3009" y="2605"/>
                  </a:lnTo>
                  <a:lnTo>
                    <a:pt x="3009" y="2375"/>
                  </a:lnTo>
                  <a:lnTo>
                    <a:pt x="3009" y="1364"/>
                  </a:lnTo>
                  <a:lnTo>
                    <a:pt x="3009" y="1256"/>
                  </a:lnTo>
                  <a:lnTo>
                    <a:pt x="2996" y="1161"/>
                  </a:lnTo>
                  <a:lnTo>
                    <a:pt x="2969" y="1067"/>
                  </a:lnTo>
                  <a:lnTo>
                    <a:pt x="2942" y="972"/>
                  </a:lnTo>
                  <a:lnTo>
                    <a:pt x="2901" y="891"/>
                  </a:lnTo>
                  <a:lnTo>
                    <a:pt x="2861" y="810"/>
                  </a:lnTo>
                  <a:lnTo>
                    <a:pt x="2807" y="743"/>
                  </a:lnTo>
                  <a:lnTo>
                    <a:pt x="2739" y="676"/>
                  </a:lnTo>
                  <a:lnTo>
                    <a:pt x="2658" y="622"/>
                  </a:lnTo>
                  <a:lnTo>
                    <a:pt x="2577" y="568"/>
                  </a:lnTo>
                  <a:lnTo>
                    <a:pt x="2483" y="514"/>
                  </a:lnTo>
                  <a:lnTo>
                    <a:pt x="2389" y="487"/>
                  </a:lnTo>
                  <a:lnTo>
                    <a:pt x="2281" y="460"/>
                  </a:lnTo>
                  <a:lnTo>
                    <a:pt x="2159" y="433"/>
                  </a:lnTo>
                  <a:lnTo>
                    <a:pt x="2038" y="419"/>
                  </a:lnTo>
                  <a:lnTo>
                    <a:pt x="986" y="419"/>
                  </a:lnTo>
                  <a:lnTo>
                    <a:pt x="864" y="433"/>
                  </a:lnTo>
                  <a:lnTo>
                    <a:pt x="743" y="460"/>
                  </a:lnTo>
                  <a:lnTo>
                    <a:pt x="635" y="487"/>
                  </a:lnTo>
                  <a:lnTo>
                    <a:pt x="527" y="527"/>
                  </a:lnTo>
                  <a:lnTo>
                    <a:pt x="446" y="568"/>
                  </a:lnTo>
                  <a:lnTo>
                    <a:pt x="365" y="635"/>
                  </a:lnTo>
                  <a:lnTo>
                    <a:pt x="284" y="689"/>
                  </a:lnTo>
                  <a:lnTo>
                    <a:pt x="217" y="770"/>
                  </a:lnTo>
                  <a:lnTo>
                    <a:pt x="163" y="851"/>
                  </a:lnTo>
                  <a:lnTo>
                    <a:pt x="122" y="945"/>
                  </a:lnTo>
                  <a:lnTo>
                    <a:pt x="82" y="1040"/>
                  </a:lnTo>
                  <a:lnTo>
                    <a:pt x="41" y="1148"/>
                  </a:lnTo>
                  <a:lnTo>
                    <a:pt x="28" y="1269"/>
                  </a:lnTo>
                  <a:lnTo>
                    <a:pt x="14" y="1391"/>
                  </a:lnTo>
                  <a:lnTo>
                    <a:pt x="1" y="1525"/>
                  </a:lnTo>
                  <a:lnTo>
                    <a:pt x="1" y="23164"/>
                  </a:lnTo>
                  <a:lnTo>
                    <a:pt x="14" y="23299"/>
                  </a:lnTo>
                  <a:lnTo>
                    <a:pt x="28" y="23421"/>
                  </a:lnTo>
                  <a:lnTo>
                    <a:pt x="41" y="23542"/>
                  </a:lnTo>
                  <a:lnTo>
                    <a:pt x="82" y="23650"/>
                  </a:lnTo>
                  <a:lnTo>
                    <a:pt x="122" y="23758"/>
                  </a:lnTo>
                  <a:lnTo>
                    <a:pt x="163" y="23839"/>
                  </a:lnTo>
                  <a:lnTo>
                    <a:pt x="217" y="23920"/>
                  </a:lnTo>
                  <a:lnTo>
                    <a:pt x="284" y="24001"/>
                  </a:lnTo>
                  <a:lnTo>
                    <a:pt x="365" y="24068"/>
                  </a:lnTo>
                  <a:lnTo>
                    <a:pt x="446" y="24122"/>
                  </a:lnTo>
                  <a:lnTo>
                    <a:pt x="527" y="24176"/>
                  </a:lnTo>
                  <a:lnTo>
                    <a:pt x="635" y="24203"/>
                  </a:lnTo>
                  <a:lnTo>
                    <a:pt x="743" y="24244"/>
                  </a:lnTo>
                  <a:lnTo>
                    <a:pt x="864" y="24257"/>
                  </a:lnTo>
                  <a:lnTo>
                    <a:pt x="986" y="24271"/>
                  </a:lnTo>
                  <a:lnTo>
                    <a:pt x="1120" y="24284"/>
                  </a:lnTo>
                  <a:lnTo>
                    <a:pt x="2173" y="24284"/>
                  </a:lnTo>
                  <a:lnTo>
                    <a:pt x="2308" y="24271"/>
                  </a:lnTo>
                  <a:lnTo>
                    <a:pt x="2429" y="24257"/>
                  </a:lnTo>
                  <a:lnTo>
                    <a:pt x="2537" y="24244"/>
                  </a:lnTo>
                  <a:lnTo>
                    <a:pt x="2645" y="24203"/>
                  </a:lnTo>
                  <a:lnTo>
                    <a:pt x="2739" y="24176"/>
                  </a:lnTo>
                  <a:lnTo>
                    <a:pt x="2834" y="24122"/>
                  </a:lnTo>
                  <a:lnTo>
                    <a:pt x="2915" y="24068"/>
                  </a:lnTo>
                  <a:lnTo>
                    <a:pt x="2982" y="24001"/>
                  </a:lnTo>
                  <a:lnTo>
                    <a:pt x="3050" y="23920"/>
                  </a:lnTo>
                  <a:lnTo>
                    <a:pt x="3104" y="23839"/>
                  </a:lnTo>
                  <a:lnTo>
                    <a:pt x="3158" y="23758"/>
                  </a:lnTo>
                  <a:lnTo>
                    <a:pt x="3185" y="23650"/>
                  </a:lnTo>
                  <a:lnTo>
                    <a:pt x="3225" y="23542"/>
                  </a:lnTo>
                  <a:lnTo>
                    <a:pt x="3239" y="23421"/>
                  </a:lnTo>
                  <a:lnTo>
                    <a:pt x="3252" y="23299"/>
                  </a:lnTo>
                  <a:lnTo>
                    <a:pt x="3265" y="23164"/>
                  </a:lnTo>
                  <a:lnTo>
                    <a:pt x="3265" y="16379"/>
                  </a:lnTo>
                  <a:lnTo>
                    <a:pt x="3252" y="16001"/>
                  </a:lnTo>
                  <a:lnTo>
                    <a:pt x="3239" y="15623"/>
                  </a:lnTo>
                  <a:lnTo>
                    <a:pt x="3212" y="15259"/>
                  </a:lnTo>
                  <a:lnTo>
                    <a:pt x="3158" y="14881"/>
                  </a:lnTo>
                  <a:lnTo>
                    <a:pt x="3225" y="14881"/>
                  </a:lnTo>
                  <a:lnTo>
                    <a:pt x="3427" y="15232"/>
                  </a:lnTo>
                  <a:lnTo>
                    <a:pt x="3657" y="15569"/>
                  </a:lnTo>
                  <a:lnTo>
                    <a:pt x="3913" y="15879"/>
                  </a:lnTo>
                  <a:lnTo>
                    <a:pt x="4183" y="16176"/>
                  </a:lnTo>
                  <a:lnTo>
                    <a:pt x="4480" y="16446"/>
                  </a:lnTo>
                  <a:lnTo>
                    <a:pt x="4776" y="16702"/>
                  </a:lnTo>
                  <a:lnTo>
                    <a:pt x="5114" y="16932"/>
                  </a:lnTo>
                  <a:lnTo>
                    <a:pt x="5451" y="17148"/>
                  </a:lnTo>
                  <a:lnTo>
                    <a:pt x="5815" y="17336"/>
                  </a:lnTo>
                  <a:lnTo>
                    <a:pt x="6179" y="17498"/>
                  </a:lnTo>
                  <a:lnTo>
                    <a:pt x="6557" y="17633"/>
                  </a:lnTo>
                  <a:lnTo>
                    <a:pt x="6935" y="17741"/>
                  </a:lnTo>
                  <a:lnTo>
                    <a:pt x="7326" y="17822"/>
                  </a:lnTo>
                  <a:lnTo>
                    <a:pt x="7731" y="17890"/>
                  </a:lnTo>
                  <a:lnTo>
                    <a:pt x="8122" y="17917"/>
                  </a:lnTo>
                  <a:lnTo>
                    <a:pt x="8527" y="17917"/>
                  </a:lnTo>
                  <a:lnTo>
                    <a:pt x="8945" y="17903"/>
                  </a:lnTo>
                  <a:lnTo>
                    <a:pt x="9350" y="17876"/>
                  </a:lnTo>
                  <a:lnTo>
                    <a:pt x="9754" y="17822"/>
                  </a:lnTo>
                  <a:lnTo>
                    <a:pt x="10146" y="17755"/>
                  </a:lnTo>
                  <a:lnTo>
                    <a:pt x="10523" y="17660"/>
                  </a:lnTo>
                  <a:lnTo>
                    <a:pt x="10901" y="17552"/>
                  </a:lnTo>
                  <a:lnTo>
                    <a:pt x="11265" y="17431"/>
                  </a:lnTo>
                  <a:lnTo>
                    <a:pt x="11616" y="17282"/>
                  </a:lnTo>
                  <a:lnTo>
                    <a:pt x="11967" y="17121"/>
                  </a:lnTo>
                  <a:lnTo>
                    <a:pt x="12304" y="16932"/>
                  </a:lnTo>
                  <a:lnTo>
                    <a:pt x="12628" y="16729"/>
                  </a:lnTo>
                  <a:lnTo>
                    <a:pt x="12938" y="16514"/>
                  </a:lnTo>
                  <a:lnTo>
                    <a:pt x="13249" y="16284"/>
                  </a:lnTo>
                  <a:lnTo>
                    <a:pt x="13532" y="16028"/>
                  </a:lnTo>
                  <a:lnTo>
                    <a:pt x="13815" y="15772"/>
                  </a:lnTo>
                  <a:lnTo>
                    <a:pt x="14071" y="15475"/>
                  </a:lnTo>
                  <a:lnTo>
                    <a:pt x="14328" y="15178"/>
                  </a:lnTo>
                  <a:lnTo>
                    <a:pt x="14557" y="14868"/>
                  </a:lnTo>
                  <a:lnTo>
                    <a:pt x="14786" y="14530"/>
                  </a:lnTo>
                  <a:lnTo>
                    <a:pt x="15002" y="14193"/>
                  </a:lnTo>
                  <a:lnTo>
                    <a:pt x="15191" y="13829"/>
                  </a:lnTo>
                  <a:lnTo>
                    <a:pt x="15380" y="13451"/>
                  </a:lnTo>
                  <a:lnTo>
                    <a:pt x="15542" y="13060"/>
                  </a:lnTo>
                  <a:lnTo>
                    <a:pt x="15690" y="12655"/>
                  </a:lnTo>
                  <a:lnTo>
                    <a:pt x="15825" y="12237"/>
                  </a:lnTo>
                  <a:lnTo>
                    <a:pt x="15933" y="11805"/>
                  </a:lnTo>
                  <a:lnTo>
                    <a:pt x="16041" y="11374"/>
                  </a:lnTo>
                  <a:lnTo>
                    <a:pt x="16122" y="10915"/>
                  </a:lnTo>
                  <a:lnTo>
                    <a:pt x="16190" y="10443"/>
                  </a:lnTo>
                  <a:lnTo>
                    <a:pt x="16230" y="9957"/>
                  </a:lnTo>
                  <a:lnTo>
                    <a:pt x="16257" y="9471"/>
                  </a:lnTo>
                  <a:lnTo>
                    <a:pt x="16270" y="8959"/>
                  </a:lnTo>
                  <a:lnTo>
                    <a:pt x="16257" y="8473"/>
                  </a:lnTo>
                  <a:lnTo>
                    <a:pt x="16243" y="7987"/>
                  </a:lnTo>
                  <a:lnTo>
                    <a:pt x="16190" y="7515"/>
                  </a:lnTo>
                  <a:lnTo>
                    <a:pt x="16136" y="7057"/>
                  </a:lnTo>
                  <a:lnTo>
                    <a:pt x="16068" y="6598"/>
                  </a:lnTo>
                  <a:lnTo>
                    <a:pt x="15974" y="6166"/>
                  </a:lnTo>
                  <a:lnTo>
                    <a:pt x="15866" y="5734"/>
                  </a:lnTo>
                  <a:lnTo>
                    <a:pt x="15744" y="5316"/>
                  </a:lnTo>
                  <a:lnTo>
                    <a:pt x="15609" y="4925"/>
                  </a:lnTo>
                  <a:lnTo>
                    <a:pt x="15461" y="4534"/>
                  </a:lnTo>
                  <a:lnTo>
                    <a:pt x="15286" y="4156"/>
                  </a:lnTo>
                  <a:lnTo>
                    <a:pt x="15110" y="3792"/>
                  </a:lnTo>
                  <a:lnTo>
                    <a:pt x="14908" y="3441"/>
                  </a:lnTo>
                  <a:lnTo>
                    <a:pt x="14706" y="3117"/>
                  </a:lnTo>
                  <a:lnTo>
                    <a:pt x="14476" y="2794"/>
                  </a:lnTo>
                  <a:lnTo>
                    <a:pt x="14247" y="2497"/>
                  </a:lnTo>
                  <a:lnTo>
                    <a:pt x="13991" y="2200"/>
                  </a:lnTo>
                  <a:lnTo>
                    <a:pt x="13734" y="1930"/>
                  </a:lnTo>
                  <a:lnTo>
                    <a:pt x="13451" y="1674"/>
                  </a:lnTo>
                  <a:lnTo>
                    <a:pt x="13168" y="1444"/>
                  </a:lnTo>
                  <a:lnTo>
                    <a:pt x="12857" y="1215"/>
                  </a:lnTo>
                  <a:lnTo>
                    <a:pt x="12547" y="1013"/>
                  </a:lnTo>
                  <a:lnTo>
                    <a:pt x="12223" y="824"/>
                  </a:lnTo>
                  <a:lnTo>
                    <a:pt x="11873" y="662"/>
                  </a:lnTo>
                  <a:lnTo>
                    <a:pt x="11535" y="500"/>
                  </a:lnTo>
                  <a:lnTo>
                    <a:pt x="11171" y="379"/>
                  </a:lnTo>
                  <a:lnTo>
                    <a:pt x="10793" y="257"/>
                  </a:lnTo>
                  <a:lnTo>
                    <a:pt x="10416" y="176"/>
                  </a:lnTo>
                  <a:lnTo>
                    <a:pt x="10011" y="95"/>
                  </a:lnTo>
                  <a:lnTo>
                    <a:pt x="9606" y="41"/>
                  </a:lnTo>
                  <a:lnTo>
                    <a:pt x="9188" y="14"/>
                  </a:lnTo>
                  <a:lnTo>
                    <a:pt x="877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4" name="Google Shape;2274;p190"/>
            <p:cNvSpPr/>
            <p:nvPr/>
          </p:nvSpPr>
          <p:spPr>
            <a:xfrm>
              <a:off x="559040" y="609347"/>
              <a:ext cx="117192" cy="169934"/>
            </a:xfrm>
            <a:custGeom>
              <a:rect b="b" l="l" r="r" t="t"/>
              <a:pathLst>
                <a:path extrusionOk="0" h="24285" w="16271">
                  <a:moveTo>
                    <a:pt x="8365" y="2888"/>
                  </a:moveTo>
                  <a:lnTo>
                    <a:pt x="8621" y="2915"/>
                  </a:lnTo>
                  <a:lnTo>
                    <a:pt x="8877" y="2942"/>
                  </a:lnTo>
                  <a:lnTo>
                    <a:pt x="9134" y="2996"/>
                  </a:lnTo>
                  <a:lnTo>
                    <a:pt x="9376" y="3050"/>
                  </a:lnTo>
                  <a:lnTo>
                    <a:pt x="9606" y="3131"/>
                  </a:lnTo>
                  <a:lnTo>
                    <a:pt x="9835" y="3212"/>
                  </a:lnTo>
                  <a:lnTo>
                    <a:pt x="10064" y="3320"/>
                  </a:lnTo>
                  <a:lnTo>
                    <a:pt x="10280" y="3428"/>
                  </a:lnTo>
                  <a:lnTo>
                    <a:pt x="10483" y="3549"/>
                  </a:lnTo>
                  <a:lnTo>
                    <a:pt x="10685" y="3684"/>
                  </a:lnTo>
                  <a:lnTo>
                    <a:pt x="10887" y="3832"/>
                  </a:lnTo>
                  <a:lnTo>
                    <a:pt x="11076" y="3994"/>
                  </a:lnTo>
                  <a:lnTo>
                    <a:pt x="11252" y="4170"/>
                  </a:lnTo>
                  <a:lnTo>
                    <a:pt x="11427" y="4358"/>
                  </a:lnTo>
                  <a:lnTo>
                    <a:pt x="11589" y="4547"/>
                  </a:lnTo>
                  <a:lnTo>
                    <a:pt x="11751" y="4750"/>
                  </a:lnTo>
                  <a:lnTo>
                    <a:pt x="11899" y="4966"/>
                  </a:lnTo>
                  <a:lnTo>
                    <a:pt x="12034" y="5195"/>
                  </a:lnTo>
                  <a:lnTo>
                    <a:pt x="12169" y="5424"/>
                  </a:lnTo>
                  <a:lnTo>
                    <a:pt x="12290" y="5681"/>
                  </a:lnTo>
                  <a:lnTo>
                    <a:pt x="12398" y="5937"/>
                  </a:lnTo>
                  <a:lnTo>
                    <a:pt x="12493" y="6193"/>
                  </a:lnTo>
                  <a:lnTo>
                    <a:pt x="12587" y="6476"/>
                  </a:lnTo>
                  <a:lnTo>
                    <a:pt x="12668" y="6760"/>
                  </a:lnTo>
                  <a:lnTo>
                    <a:pt x="12749" y="7057"/>
                  </a:lnTo>
                  <a:lnTo>
                    <a:pt x="12803" y="7353"/>
                  </a:lnTo>
                  <a:lnTo>
                    <a:pt x="12857" y="7664"/>
                  </a:lnTo>
                  <a:lnTo>
                    <a:pt x="12897" y="7987"/>
                  </a:lnTo>
                  <a:lnTo>
                    <a:pt x="12924" y="8325"/>
                  </a:lnTo>
                  <a:lnTo>
                    <a:pt x="12938" y="8648"/>
                  </a:lnTo>
                  <a:lnTo>
                    <a:pt x="12951" y="8999"/>
                  </a:lnTo>
                  <a:lnTo>
                    <a:pt x="12938" y="9363"/>
                  </a:lnTo>
                  <a:lnTo>
                    <a:pt x="12924" y="9714"/>
                  </a:lnTo>
                  <a:lnTo>
                    <a:pt x="12884" y="10051"/>
                  </a:lnTo>
                  <a:lnTo>
                    <a:pt x="12843" y="10375"/>
                  </a:lnTo>
                  <a:lnTo>
                    <a:pt x="12789" y="10699"/>
                  </a:lnTo>
                  <a:lnTo>
                    <a:pt x="12722" y="11009"/>
                  </a:lnTo>
                  <a:lnTo>
                    <a:pt x="12641" y="11306"/>
                  </a:lnTo>
                  <a:lnTo>
                    <a:pt x="12560" y="11589"/>
                  </a:lnTo>
                  <a:lnTo>
                    <a:pt x="12452" y="11873"/>
                  </a:lnTo>
                  <a:lnTo>
                    <a:pt x="12344" y="12129"/>
                  </a:lnTo>
                  <a:lnTo>
                    <a:pt x="12223" y="12385"/>
                  </a:lnTo>
                  <a:lnTo>
                    <a:pt x="12101" y="12628"/>
                  </a:lnTo>
                  <a:lnTo>
                    <a:pt x="11953" y="12871"/>
                  </a:lnTo>
                  <a:lnTo>
                    <a:pt x="11818" y="13087"/>
                  </a:lnTo>
                  <a:lnTo>
                    <a:pt x="11656" y="13303"/>
                  </a:lnTo>
                  <a:lnTo>
                    <a:pt x="11494" y="13505"/>
                  </a:lnTo>
                  <a:lnTo>
                    <a:pt x="11319" y="13680"/>
                  </a:lnTo>
                  <a:lnTo>
                    <a:pt x="11144" y="13869"/>
                  </a:lnTo>
                  <a:lnTo>
                    <a:pt x="10955" y="14031"/>
                  </a:lnTo>
                  <a:lnTo>
                    <a:pt x="10766" y="14180"/>
                  </a:lnTo>
                  <a:lnTo>
                    <a:pt x="10564" y="14328"/>
                  </a:lnTo>
                  <a:lnTo>
                    <a:pt x="10361" y="14449"/>
                  </a:lnTo>
                  <a:lnTo>
                    <a:pt x="10145" y="14571"/>
                  </a:lnTo>
                  <a:lnTo>
                    <a:pt x="9929" y="14679"/>
                  </a:lnTo>
                  <a:lnTo>
                    <a:pt x="9700" y="14773"/>
                  </a:lnTo>
                  <a:lnTo>
                    <a:pt x="9471" y="14854"/>
                  </a:lnTo>
                  <a:lnTo>
                    <a:pt x="9241" y="14922"/>
                  </a:lnTo>
                  <a:lnTo>
                    <a:pt x="8999" y="14976"/>
                  </a:lnTo>
                  <a:lnTo>
                    <a:pt x="8756" y="15030"/>
                  </a:lnTo>
                  <a:lnTo>
                    <a:pt x="8513" y="15057"/>
                  </a:lnTo>
                  <a:lnTo>
                    <a:pt x="8270" y="15084"/>
                  </a:lnTo>
                  <a:lnTo>
                    <a:pt x="8014" y="15084"/>
                  </a:lnTo>
                  <a:lnTo>
                    <a:pt x="7731" y="15070"/>
                  </a:lnTo>
                  <a:lnTo>
                    <a:pt x="7447" y="15043"/>
                  </a:lnTo>
                  <a:lnTo>
                    <a:pt x="7164" y="15003"/>
                  </a:lnTo>
                  <a:lnTo>
                    <a:pt x="6908" y="14949"/>
                  </a:lnTo>
                  <a:lnTo>
                    <a:pt x="6651" y="14868"/>
                  </a:lnTo>
                  <a:lnTo>
                    <a:pt x="6408" y="14787"/>
                  </a:lnTo>
                  <a:lnTo>
                    <a:pt x="6166" y="14679"/>
                  </a:lnTo>
                  <a:lnTo>
                    <a:pt x="5936" y="14571"/>
                  </a:lnTo>
                  <a:lnTo>
                    <a:pt x="5707" y="14436"/>
                  </a:lnTo>
                  <a:lnTo>
                    <a:pt x="5505" y="14288"/>
                  </a:lnTo>
                  <a:lnTo>
                    <a:pt x="5302" y="14139"/>
                  </a:lnTo>
                  <a:lnTo>
                    <a:pt x="5100" y="13977"/>
                  </a:lnTo>
                  <a:lnTo>
                    <a:pt x="4924" y="13788"/>
                  </a:lnTo>
                  <a:lnTo>
                    <a:pt x="4749" y="13600"/>
                  </a:lnTo>
                  <a:lnTo>
                    <a:pt x="4574" y="13411"/>
                  </a:lnTo>
                  <a:lnTo>
                    <a:pt x="4425" y="13195"/>
                  </a:lnTo>
                  <a:lnTo>
                    <a:pt x="4263" y="12979"/>
                  </a:lnTo>
                  <a:lnTo>
                    <a:pt x="4129" y="12763"/>
                  </a:lnTo>
                  <a:lnTo>
                    <a:pt x="4007" y="12520"/>
                  </a:lnTo>
                  <a:lnTo>
                    <a:pt x="3886" y="12291"/>
                  </a:lnTo>
                  <a:lnTo>
                    <a:pt x="3764" y="12035"/>
                  </a:lnTo>
                  <a:lnTo>
                    <a:pt x="3670" y="11778"/>
                  </a:lnTo>
                  <a:lnTo>
                    <a:pt x="3575" y="11522"/>
                  </a:lnTo>
                  <a:lnTo>
                    <a:pt x="3494" y="11266"/>
                  </a:lnTo>
                  <a:lnTo>
                    <a:pt x="3414" y="10996"/>
                  </a:lnTo>
                  <a:lnTo>
                    <a:pt x="3346" y="10726"/>
                  </a:lnTo>
                  <a:lnTo>
                    <a:pt x="3292" y="10443"/>
                  </a:lnTo>
                  <a:lnTo>
                    <a:pt x="3252" y="10173"/>
                  </a:lnTo>
                  <a:lnTo>
                    <a:pt x="3211" y="9890"/>
                  </a:lnTo>
                  <a:lnTo>
                    <a:pt x="3184" y="9606"/>
                  </a:lnTo>
                  <a:lnTo>
                    <a:pt x="3171" y="9323"/>
                  </a:lnTo>
                  <a:lnTo>
                    <a:pt x="3171" y="9040"/>
                  </a:lnTo>
                  <a:lnTo>
                    <a:pt x="3171" y="8635"/>
                  </a:lnTo>
                  <a:lnTo>
                    <a:pt x="3198" y="8244"/>
                  </a:lnTo>
                  <a:lnTo>
                    <a:pt x="3225" y="7880"/>
                  </a:lnTo>
                  <a:lnTo>
                    <a:pt x="3279" y="7515"/>
                  </a:lnTo>
                  <a:lnTo>
                    <a:pt x="3333" y="7178"/>
                  </a:lnTo>
                  <a:lnTo>
                    <a:pt x="3400" y="6841"/>
                  </a:lnTo>
                  <a:lnTo>
                    <a:pt x="3481" y="6530"/>
                  </a:lnTo>
                  <a:lnTo>
                    <a:pt x="3575" y="6234"/>
                  </a:lnTo>
                  <a:lnTo>
                    <a:pt x="3683" y="5950"/>
                  </a:lnTo>
                  <a:lnTo>
                    <a:pt x="3791" y="5681"/>
                  </a:lnTo>
                  <a:lnTo>
                    <a:pt x="3913" y="5411"/>
                  </a:lnTo>
                  <a:lnTo>
                    <a:pt x="4048" y="5168"/>
                  </a:lnTo>
                  <a:lnTo>
                    <a:pt x="4196" y="4939"/>
                  </a:lnTo>
                  <a:lnTo>
                    <a:pt x="4344" y="4723"/>
                  </a:lnTo>
                  <a:lnTo>
                    <a:pt x="4506" y="4520"/>
                  </a:lnTo>
                  <a:lnTo>
                    <a:pt x="4668" y="4318"/>
                  </a:lnTo>
                  <a:lnTo>
                    <a:pt x="4844" y="4143"/>
                  </a:lnTo>
                  <a:lnTo>
                    <a:pt x="5032" y="3981"/>
                  </a:lnTo>
                  <a:lnTo>
                    <a:pt x="5221" y="3819"/>
                  </a:lnTo>
                  <a:lnTo>
                    <a:pt x="5410" y="3684"/>
                  </a:lnTo>
                  <a:lnTo>
                    <a:pt x="5612" y="3549"/>
                  </a:lnTo>
                  <a:lnTo>
                    <a:pt x="5815" y="3428"/>
                  </a:lnTo>
                  <a:lnTo>
                    <a:pt x="6031" y="3320"/>
                  </a:lnTo>
                  <a:lnTo>
                    <a:pt x="6247" y="3225"/>
                  </a:lnTo>
                  <a:lnTo>
                    <a:pt x="6462" y="3144"/>
                  </a:lnTo>
                  <a:lnTo>
                    <a:pt x="6692" y="3077"/>
                  </a:lnTo>
                  <a:lnTo>
                    <a:pt x="6921" y="3023"/>
                  </a:lnTo>
                  <a:lnTo>
                    <a:pt x="7150" y="2969"/>
                  </a:lnTo>
                  <a:lnTo>
                    <a:pt x="7380" y="2928"/>
                  </a:lnTo>
                  <a:lnTo>
                    <a:pt x="7623" y="2901"/>
                  </a:lnTo>
                  <a:lnTo>
                    <a:pt x="7865" y="2888"/>
                  </a:lnTo>
                  <a:close/>
                  <a:moveTo>
                    <a:pt x="8769" y="1"/>
                  </a:moveTo>
                  <a:lnTo>
                    <a:pt x="8365" y="14"/>
                  </a:lnTo>
                  <a:lnTo>
                    <a:pt x="7987" y="41"/>
                  </a:lnTo>
                  <a:lnTo>
                    <a:pt x="7623" y="82"/>
                  </a:lnTo>
                  <a:lnTo>
                    <a:pt x="7285" y="149"/>
                  </a:lnTo>
                  <a:lnTo>
                    <a:pt x="6948" y="217"/>
                  </a:lnTo>
                  <a:lnTo>
                    <a:pt x="6638" y="311"/>
                  </a:lnTo>
                  <a:lnTo>
                    <a:pt x="6341" y="406"/>
                  </a:lnTo>
                  <a:lnTo>
                    <a:pt x="6044" y="514"/>
                  </a:lnTo>
                  <a:lnTo>
                    <a:pt x="5774" y="635"/>
                  </a:lnTo>
                  <a:lnTo>
                    <a:pt x="5518" y="770"/>
                  </a:lnTo>
                  <a:lnTo>
                    <a:pt x="5289" y="905"/>
                  </a:lnTo>
                  <a:lnTo>
                    <a:pt x="5059" y="1040"/>
                  </a:lnTo>
                  <a:lnTo>
                    <a:pt x="4844" y="1188"/>
                  </a:lnTo>
                  <a:lnTo>
                    <a:pt x="4641" y="1337"/>
                  </a:lnTo>
                  <a:lnTo>
                    <a:pt x="4452" y="1485"/>
                  </a:lnTo>
                  <a:lnTo>
                    <a:pt x="4277" y="1647"/>
                  </a:lnTo>
                  <a:lnTo>
                    <a:pt x="4115" y="1795"/>
                  </a:lnTo>
                  <a:lnTo>
                    <a:pt x="3967" y="1944"/>
                  </a:lnTo>
                  <a:lnTo>
                    <a:pt x="3697" y="2240"/>
                  </a:lnTo>
                  <a:lnTo>
                    <a:pt x="3481" y="2524"/>
                  </a:lnTo>
                  <a:lnTo>
                    <a:pt x="3306" y="2767"/>
                  </a:lnTo>
                  <a:lnTo>
                    <a:pt x="3171" y="2982"/>
                  </a:lnTo>
                  <a:lnTo>
                    <a:pt x="3076" y="3144"/>
                  </a:lnTo>
                  <a:lnTo>
                    <a:pt x="3009" y="3279"/>
                  </a:lnTo>
                  <a:lnTo>
                    <a:pt x="2941" y="3279"/>
                  </a:lnTo>
                  <a:lnTo>
                    <a:pt x="2968" y="3063"/>
                  </a:lnTo>
                  <a:lnTo>
                    <a:pt x="2995" y="2834"/>
                  </a:lnTo>
                  <a:lnTo>
                    <a:pt x="3009" y="2605"/>
                  </a:lnTo>
                  <a:lnTo>
                    <a:pt x="3009" y="2375"/>
                  </a:lnTo>
                  <a:lnTo>
                    <a:pt x="3009" y="1364"/>
                  </a:lnTo>
                  <a:lnTo>
                    <a:pt x="3009" y="1256"/>
                  </a:lnTo>
                  <a:lnTo>
                    <a:pt x="2995" y="1161"/>
                  </a:lnTo>
                  <a:lnTo>
                    <a:pt x="2968" y="1067"/>
                  </a:lnTo>
                  <a:lnTo>
                    <a:pt x="2941" y="972"/>
                  </a:lnTo>
                  <a:lnTo>
                    <a:pt x="2901" y="891"/>
                  </a:lnTo>
                  <a:lnTo>
                    <a:pt x="2847" y="810"/>
                  </a:lnTo>
                  <a:lnTo>
                    <a:pt x="2793" y="743"/>
                  </a:lnTo>
                  <a:lnTo>
                    <a:pt x="2725" y="676"/>
                  </a:lnTo>
                  <a:lnTo>
                    <a:pt x="2658" y="622"/>
                  </a:lnTo>
                  <a:lnTo>
                    <a:pt x="2577" y="568"/>
                  </a:lnTo>
                  <a:lnTo>
                    <a:pt x="2483" y="514"/>
                  </a:lnTo>
                  <a:lnTo>
                    <a:pt x="2388" y="487"/>
                  </a:lnTo>
                  <a:lnTo>
                    <a:pt x="2280" y="460"/>
                  </a:lnTo>
                  <a:lnTo>
                    <a:pt x="2159" y="433"/>
                  </a:lnTo>
                  <a:lnTo>
                    <a:pt x="2037" y="419"/>
                  </a:lnTo>
                  <a:lnTo>
                    <a:pt x="985" y="419"/>
                  </a:lnTo>
                  <a:lnTo>
                    <a:pt x="850" y="433"/>
                  </a:lnTo>
                  <a:lnTo>
                    <a:pt x="742" y="460"/>
                  </a:lnTo>
                  <a:lnTo>
                    <a:pt x="634" y="487"/>
                  </a:lnTo>
                  <a:lnTo>
                    <a:pt x="527" y="527"/>
                  </a:lnTo>
                  <a:lnTo>
                    <a:pt x="432" y="568"/>
                  </a:lnTo>
                  <a:lnTo>
                    <a:pt x="351" y="635"/>
                  </a:lnTo>
                  <a:lnTo>
                    <a:pt x="284" y="689"/>
                  </a:lnTo>
                  <a:lnTo>
                    <a:pt x="216" y="770"/>
                  </a:lnTo>
                  <a:lnTo>
                    <a:pt x="162" y="851"/>
                  </a:lnTo>
                  <a:lnTo>
                    <a:pt x="108" y="945"/>
                  </a:lnTo>
                  <a:lnTo>
                    <a:pt x="68" y="1040"/>
                  </a:lnTo>
                  <a:lnTo>
                    <a:pt x="41" y="1148"/>
                  </a:lnTo>
                  <a:lnTo>
                    <a:pt x="27" y="1269"/>
                  </a:lnTo>
                  <a:lnTo>
                    <a:pt x="14" y="1391"/>
                  </a:lnTo>
                  <a:lnTo>
                    <a:pt x="0" y="1525"/>
                  </a:lnTo>
                  <a:lnTo>
                    <a:pt x="14" y="23164"/>
                  </a:lnTo>
                  <a:lnTo>
                    <a:pt x="14" y="23299"/>
                  </a:lnTo>
                  <a:lnTo>
                    <a:pt x="27" y="23421"/>
                  </a:lnTo>
                  <a:lnTo>
                    <a:pt x="54" y="23542"/>
                  </a:lnTo>
                  <a:lnTo>
                    <a:pt x="81" y="23650"/>
                  </a:lnTo>
                  <a:lnTo>
                    <a:pt x="122" y="23758"/>
                  </a:lnTo>
                  <a:lnTo>
                    <a:pt x="162" y="23839"/>
                  </a:lnTo>
                  <a:lnTo>
                    <a:pt x="230" y="23920"/>
                  </a:lnTo>
                  <a:lnTo>
                    <a:pt x="297" y="24001"/>
                  </a:lnTo>
                  <a:lnTo>
                    <a:pt x="365" y="24068"/>
                  </a:lnTo>
                  <a:lnTo>
                    <a:pt x="446" y="24122"/>
                  </a:lnTo>
                  <a:lnTo>
                    <a:pt x="540" y="24176"/>
                  </a:lnTo>
                  <a:lnTo>
                    <a:pt x="634" y="24203"/>
                  </a:lnTo>
                  <a:lnTo>
                    <a:pt x="742" y="24244"/>
                  </a:lnTo>
                  <a:lnTo>
                    <a:pt x="864" y="24257"/>
                  </a:lnTo>
                  <a:lnTo>
                    <a:pt x="985" y="24271"/>
                  </a:lnTo>
                  <a:lnTo>
                    <a:pt x="1134" y="24284"/>
                  </a:lnTo>
                  <a:lnTo>
                    <a:pt x="2172" y="24284"/>
                  </a:lnTo>
                  <a:lnTo>
                    <a:pt x="2307" y="24271"/>
                  </a:lnTo>
                  <a:lnTo>
                    <a:pt x="2429" y="24257"/>
                  </a:lnTo>
                  <a:lnTo>
                    <a:pt x="2537" y="24244"/>
                  </a:lnTo>
                  <a:lnTo>
                    <a:pt x="2645" y="24203"/>
                  </a:lnTo>
                  <a:lnTo>
                    <a:pt x="2739" y="24176"/>
                  </a:lnTo>
                  <a:lnTo>
                    <a:pt x="2833" y="24122"/>
                  </a:lnTo>
                  <a:lnTo>
                    <a:pt x="2914" y="24068"/>
                  </a:lnTo>
                  <a:lnTo>
                    <a:pt x="2982" y="24001"/>
                  </a:lnTo>
                  <a:lnTo>
                    <a:pt x="3049" y="23920"/>
                  </a:lnTo>
                  <a:lnTo>
                    <a:pt x="3103" y="23839"/>
                  </a:lnTo>
                  <a:lnTo>
                    <a:pt x="3144" y="23758"/>
                  </a:lnTo>
                  <a:lnTo>
                    <a:pt x="3184" y="23650"/>
                  </a:lnTo>
                  <a:lnTo>
                    <a:pt x="3211" y="23542"/>
                  </a:lnTo>
                  <a:lnTo>
                    <a:pt x="3238" y="23421"/>
                  </a:lnTo>
                  <a:lnTo>
                    <a:pt x="3252" y="23299"/>
                  </a:lnTo>
                  <a:lnTo>
                    <a:pt x="3252" y="23164"/>
                  </a:lnTo>
                  <a:lnTo>
                    <a:pt x="3252" y="16379"/>
                  </a:lnTo>
                  <a:lnTo>
                    <a:pt x="3252" y="16001"/>
                  </a:lnTo>
                  <a:lnTo>
                    <a:pt x="3238" y="15623"/>
                  </a:lnTo>
                  <a:lnTo>
                    <a:pt x="3198" y="15259"/>
                  </a:lnTo>
                  <a:lnTo>
                    <a:pt x="3157" y="14881"/>
                  </a:lnTo>
                  <a:lnTo>
                    <a:pt x="3225" y="14881"/>
                  </a:lnTo>
                  <a:lnTo>
                    <a:pt x="3427" y="15232"/>
                  </a:lnTo>
                  <a:lnTo>
                    <a:pt x="3656" y="15569"/>
                  </a:lnTo>
                  <a:lnTo>
                    <a:pt x="3913" y="15879"/>
                  </a:lnTo>
                  <a:lnTo>
                    <a:pt x="4182" y="16176"/>
                  </a:lnTo>
                  <a:lnTo>
                    <a:pt x="4466" y="16446"/>
                  </a:lnTo>
                  <a:lnTo>
                    <a:pt x="4776" y="16702"/>
                  </a:lnTo>
                  <a:lnTo>
                    <a:pt x="5100" y="16932"/>
                  </a:lnTo>
                  <a:lnTo>
                    <a:pt x="5451" y="17148"/>
                  </a:lnTo>
                  <a:lnTo>
                    <a:pt x="5801" y="17336"/>
                  </a:lnTo>
                  <a:lnTo>
                    <a:pt x="6179" y="17498"/>
                  </a:lnTo>
                  <a:lnTo>
                    <a:pt x="6543" y="17633"/>
                  </a:lnTo>
                  <a:lnTo>
                    <a:pt x="6935" y="17741"/>
                  </a:lnTo>
                  <a:lnTo>
                    <a:pt x="7326" y="17822"/>
                  </a:lnTo>
                  <a:lnTo>
                    <a:pt x="7717" y="17890"/>
                  </a:lnTo>
                  <a:lnTo>
                    <a:pt x="8122" y="17917"/>
                  </a:lnTo>
                  <a:lnTo>
                    <a:pt x="8526" y="17917"/>
                  </a:lnTo>
                  <a:lnTo>
                    <a:pt x="8945" y="17903"/>
                  </a:lnTo>
                  <a:lnTo>
                    <a:pt x="9349" y="17876"/>
                  </a:lnTo>
                  <a:lnTo>
                    <a:pt x="9754" y="17822"/>
                  </a:lnTo>
                  <a:lnTo>
                    <a:pt x="10145" y="17755"/>
                  </a:lnTo>
                  <a:lnTo>
                    <a:pt x="10523" y="17660"/>
                  </a:lnTo>
                  <a:lnTo>
                    <a:pt x="10901" y="17552"/>
                  </a:lnTo>
                  <a:lnTo>
                    <a:pt x="11265" y="17431"/>
                  </a:lnTo>
                  <a:lnTo>
                    <a:pt x="11616" y="17282"/>
                  </a:lnTo>
                  <a:lnTo>
                    <a:pt x="11967" y="17121"/>
                  </a:lnTo>
                  <a:lnTo>
                    <a:pt x="12304" y="16932"/>
                  </a:lnTo>
                  <a:lnTo>
                    <a:pt x="12628" y="16729"/>
                  </a:lnTo>
                  <a:lnTo>
                    <a:pt x="12938" y="16514"/>
                  </a:lnTo>
                  <a:lnTo>
                    <a:pt x="13235" y="16284"/>
                  </a:lnTo>
                  <a:lnTo>
                    <a:pt x="13531" y="16028"/>
                  </a:lnTo>
                  <a:lnTo>
                    <a:pt x="13801" y="15772"/>
                  </a:lnTo>
                  <a:lnTo>
                    <a:pt x="14071" y="15475"/>
                  </a:lnTo>
                  <a:lnTo>
                    <a:pt x="14327" y="15178"/>
                  </a:lnTo>
                  <a:lnTo>
                    <a:pt x="14557" y="14868"/>
                  </a:lnTo>
                  <a:lnTo>
                    <a:pt x="14786" y="14530"/>
                  </a:lnTo>
                  <a:lnTo>
                    <a:pt x="15002" y="14193"/>
                  </a:lnTo>
                  <a:lnTo>
                    <a:pt x="15191" y="13829"/>
                  </a:lnTo>
                  <a:lnTo>
                    <a:pt x="15366" y="13451"/>
                  </a:lnTo>
                  <a:lnTo>
                    <a:pt x="15542" y="13060"/>
                  </a:lnTo>
                  <a:lnTo>
                    <a:pt x="15690" y="12655"/>
                  </a:lnTo>
                  <a:lnTo>
                    <a:pt x="15825" y="12237"/>
                  </a:lnTo>
                  <a:lnTo>
                    <a:pt x="15933" y="11805"/>
                  </a:lnTo>
                  <a:lnTo>
                    <a:pt x="16041" y="11374"/>
                  </a:lnTo>
                  <a:lnTo>
                    <a:pt x="16122" y="10915"/>
                  </a:lnTo>
                  <a:lnTo>
                    <a:pt x="16189" y="10443"/>
                  </a:lnTo>
                  <a:lnTo>
                    <a:pt x="16230" y="9957"/>
                  </a:lnTo>
                  <a:lnTo>
                    <a:pt x="16257" y="9471"/>
                  </a:lnTo>
                  <a:lnTo>
                    <a:pt x="16270" y="8959"/>
                  </a:lnTo>
                  <a:lnTo>
                    <a:pt x="16257" y="8473"/>
                  </a:lnTo>
                  <a:lnTo>
                    <a:pt x="16230" y="7987"/>
                  </a:lnTo>
                  <a:lnTo>
                    <a:pt x="16189" y="7515"/>
                  </a:lnTo>
                  <a:lnTo>
                    <a:pt x="16135" y="7057"/>
                  </a:lnTo>
                  <a:lnTo>
                    <a:pt x="16054" y="6598"/>
                  </a:lnTo>
                  <a:lnTo>
                    <a:pt x="15973" y="6166"/>
                  </a:lnTo>
                  <a:lnTo>
                    <a:pt x="15865" y="5734"/>
                  </a:lnTo>
                  <a:lnTo>
                    <a:pt x="15744" y="5316"/>
                  </a:lnTo>
                  <a:lnTo>
                    <a:pt x="15609" y="4925"/>
                  </a:lnTo>
                  <a:lnTo>
                    <a:pt x="15447" y="4534"/>
                  </a:lnTo>
                  <a:lnTo>
                    <a:pt x="15285" y="4156"/>
                  </a:lnTo>
                  <a:lnTo>
                    <a:pt x="15110" y="3792"/>
                  </a:lnTo>
                  <a:lnTo>
                    <a:pt x="14908" y="3441"/>
                  </a:lnTo>
                  <a:lnTo>
                    <a:pt x="14705" y="3117"/>
                  </a:lnTo>
                  <a:lnTo>
                    <a:pt x="14476" y="2794"/>
                  </a:lnTo>
                  <a:lnTo>
                    <a:pt x="14233" y="2497"/>
                  </a:lnTo>
                  <a:lnTo>
                    <a:pt x="13990" y="2200"/>
                  </a:lnTo>
                  <a:lnTo>
                    <a:pt x="13720" y="1930"/>
                  </a:lnTo>
                  <a:lnTo>
                    <a:pt x="13451" y="1674"/>
                  </a:lnTo>
                  <a:lnTo>
                    <a:pt x="13154" y="1444"/>
                  </a:lnTo>
                  <a:lnTo>
                    <a:pt x="12857" y="1215"/>
                  </a:lnTo>
                  <a:lnTo>
                    <a:pt x="12547" y="1013"/>
                  </a:lnTo>
                  <a:lnTo>
                    <a:pt x="12209" y="824"/>
                  </a:lnTo>
                  <a:lnTo>
                    <a:pt x="11872" y="662"/>
                  </a:lnTo>
                  <a:lnTo>
                    <a:pt x="11521" y="500"/>
                  </a:lnTo>
                  <a:lnTo>
                    <a:pt x="11157" y="379"/>
                  </a:lnTo>
                  <a:lnTo>
                    <a:pt x="10793" y="257"/>
                  </a:lnTo>
                  <a:lnTo>
                    <a:pt x="10402" y="176"/>
                  </a:lnTo>
                  <a:lnTo>
                    <a:pt x="10010" y="95"/>
                  </a:lnTo>
                  <a:lnTo>
                    <a:pt x="9606" y="41"/>
                  </a:lnTo>
                  <a:lnTo>
                    <a:pt x="9188" y="14"/>
                  </a:lnTo>
                  <a:lnTo>
                    <a:pt x="8769"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5" name="Google Shape;2275;p190"/>
            <p:cNvSpPr/>
            <p:nvPr/>
          </p:nvSpPr>
          <p:spPr>
            <a:xfrm>
              <a:off x="686229" y="563758"/>
              <a:ext cx="71326" cy="168129"/>
            </a:xfrm>
            <a:custGeom>
              <a:rect b="b" l="l" r="r" t="t"/>
              <a:pathLst>
                <a:path extrusionOk="0" h="24027" w="9903">
                  <a:moveTo>
                    <a:pt x="8378" y="0"/>
                  </a:moveTo>
                  <a:lnTo>
                    <a:pt x="8028" y="13"/>
                  </a:lnTo>
                  <a:lnTo>
                    <a:pt x="7609" y="54"/>
                  </a:lnTo>
                  <a:lnTo>
                    <a:pt x="7164" y="121"/>
                  </a:lnTo>
                  <a:lnTo>
                    <a:pt x="6921" y="162"/>
                  </a:lnTo>
                  <a:lnTo>
                    <a:pt x="6678" y="229"/>
                  </a:lnTo>
                  <a:lnTo>
                    <a:pt x="6422" y="297"/>
                  </a:lnTo>
                  <a:lnTo>
                    <a:pt x="6166" y="364"/>
                  </a:lnTo>
                  <a:lnTo>
                    <a:pt x="5910" y="459"/>
                  </a:lnTo>
                  <a:lnTo>
                    <a:pt x="5653" y="567"/>
                  </a:lnTo>
                  <a:lnTo>
                    <a:pt x="5397" y="688"/>
                  </a:lnTo>
                  <a:lnTo>
                    <a:pt x="5127" y="809"/>
                  </a:lnTo>
                  <a:lnTo>
                    <a:pt x="4884" y="958"/>
                  </a:lnTo>
                  <a:lnTo>
                    <a:pt x="4628" y="1120"/>
                  </a:lnTo>
                  <a:lnTo>
                    <a:pt x="4385" y="1295"/>
                  </a:lnTo>
                  <a:lnTo>
                    <a:pt x="4142" y="1484"/>
                  </a:lnTo>
                  <a:lnTo>
                    <a:pt x="3913" y="1700"/>
                  </a:lnTo>
                  <a:lnTo>
                    <a:pt x="3684" y="1929"/>
                  </a:lnTo>
                  <a:lnTo>
                    <a:pt x="3481" y="2172"/>
                  </a:lnTo>
                  <a:lnTo>
                    <a:pt x="3279" y="2428"/>
                  </a:lnTo>
                  <a:lnTo>
                    <a:pt x="3090" y="2725"/>
                  </a:lnTo>
                  <a:lnTo>
                    <a:pt x="2915" y="3022"/>
                  </a:lnTo>
                  <a:lnTo>
                    <a:pt x="2753" y="3346"/>
                  </a:lnTo>
                  <a:lnTo>
                    <a:pt x="2618" y="3696"/>
                  </a:lnTo>
                  <a:lnTo>
                    <a:pt x="2496" y="4074"/>
                  </a:lnTo>
                  <a:lnTo>
                    <a:pt x="2388" y="4465"/>
                  </a:lnTo>
                  <a:lnTo>
                    <a:pt x="2308" y="4884"/>
                  </a:lnTo>
                  <a:lnTo>
                    <a:pt x="2254" y="5329"/>
                  </a:lnTo>
                  <a:lnTo>
                    <a:pt x="2213" y="5801"/>
                  </a:lnTo>
                  <a:lnTo>
                    <a:pt x="2200" y="6287"/>
                  </a:lnTo>
                  <a:lnTo>
                    <a:pt x="2200" y="7096"/>
                  </a:lnTo>
                  <a:lnTo>
                    <a:pt x="891" y="7096"/>
                  </a:lnTo>
                  <a:lnTo>
                    <a:pt x="783" y="7123"/>
                  </a:lnTo>
                  <a:lnTo>
                    <a:pt x="675" y="7150"/>
                  </a:lnTo>
                  <a:lnTo>
                    <a:pt x="567" y="7191"/>
                  </a:lnTo>
                  <a:lnTo>
                    <a:pt x="473" y="7244"/>
                  </a:lnTo>
                  <a:lnTo>
                    <a:pt x="378" y="7312"/>
                  </a:lnTo>
                  <a:lnTo>
                    <a:pt x="297" y="7393"/>
                  </a:lnTo>
                  <a:lnTo>
                    <a:pt x="216" y="7474"/>
                  </a:lnTo>
                  <a:lnTo>
                    <a:pt x="149" y="7568"/>
                  </a:lnTo>
                  <a:lnTo>
                    <a:pt x="95" y="7663"/>
                  </a:lnTo>
                  <a:lnTo>
                    <a:pt x="55" y="7771"/>
                  </a:lnTo>
                  <a:lnTo>
                    <a:pt x="28" y="7879"/>
                  </a:lnTo>
                  <a:lnTo>
                    <a:pt x="1" y="7986"/>
                  </a:lnTo>
                  <a:lnTo>
                    <a:pt x="1" y="8108"/>
                  </a:lnTo>
                  <a:lnTo>
                    <a:pt x="1" y="8216"/>
                  </a:lnTo>
                  <a:lnTo>
                    <a:pt x="1" y="8647"/>
                  </a:lnTo>
                  <a:lnTo>
                    <a:pt x="1" y="8769"/>
                  </a:lnTo>
                  <a:lnTo>
                    <a:pt x="1" y="8877"/>
                  </a:lnTo>
                  <a:lnTo>
                    <a:pt x="14" y="8985"/>
                  </a:lnTo>
                  <a:lnTo>
                    <a:pt x="55" y="9093"/>
                  </a:lnTo>
                  <a:lnTo>
                    <a:pt x="95" y="9201"/>
                  </a:lnTo>
                  <a:lnTo>
                    <a:pt x="149" y="9309"/>
                  </a:lnTo>
                  <a:lnTo>
                    <a:pt x="216" y="9389"/>
                  </a:lnTo>
                  <a:lnTo>
                    <a:pt x="297" y="9484"/>
                  </a:lnTo>
                  <a:lnTo>
                    <a:pt x="378" y="9551"/>
                  </a:lnTo>
                  <a:lnTo>
                    <a:pt x="473" y="9619"/>
                  </a:lnTo>
                  <a:lnTo>
                    <a:pt x="567" y="9673"/>
                  </a:lnTo>
                  <a:lnTo>
                    <a:pt x="675" y="9713"/>
                  </a:lnTo>
                  <a:lnTo>
                    <a:pt x="783" y="9754"/>
                  </a:lnTo>
                  <a:lnTo>
                    <a:pt x="891" y="9767"/>
                  </a:lnTo>
                  <a:lnTo>
                    <a:pt x="999" y="9781"/>
                  </a:lnTo>
                  <a:lnTo>
                    <a:pt x="1120" y="9767"/>
                  </a:lnTo>
                  <a:lnTo>
                    <a:pt x="2186" y="9767"/>
                  </a:lnTo>
                  <a:lnTo>
                    <a:pt x="2200" y="22921"/>
                  </a:lnTo>
                  <a:lnTo>
                    <a:pt x="2200" y="23055"/>
                  </a:lnTo>
                  <a:lnTo>
                    <a:pt x="2213" y="23177"/>
                  </a:lnTo>
                  <a:lnTo>
                    <a:pt x="2240" y="23298"/>
                  </a:lnTo>
                  <a:lnTo>
                    <a:pt x="2267" y="23406"/>
                  </a:lnTo>
                  <a:lnTo>
                    <a:pt x="2308" y="23501"/>
                  </a:lnTo>
                  <a:lnTo>
                    <a:pt x="2361" y="23595"/>
                  </a:lnTo>
                  <a:lnTo>
                    <a:pt x="2415" y="23676"/>
                  </a:lnTo>
                  <a:lnTo>
                    <a:pt x="2483" y="23757"/>
                  </a:lnTo>
                  <a:lnTo>
                    <a:pt x="2564" y="23824"/>
                  </a:lnTo>
                  <a:lnTo>
                    <a:pt x="2645" y="23878"/>
                  </a:lnTo>
                  <a:lnTo>
                    <a:pt x="2739" y="23919"/>
                  </a:lnTo>
                  <a:lnTo>
                    <a:pt x="2834" y="23959"/>
                  </a:lnTo>
                  <a:lnTo>
                    <a:pt x="2942" y="24000"/>
                  </a:lnTo>
                  <a:lnTo>
                    <a:pt x="3063" y="24013"/>
                  </a:lnTo>
                  <a:lnTo>
                    <a:pt x="3184" y="24027"/>
                  </a:lnTo>
                  <a:lnTo>
                    <a:pt x="4493" y="24027"/>
                  </a:lnTo>
                  <a:lnTo>
                    <a:pt x="4614" y="24013"/>
                  </a:lnTo>
                  <a:lnTo>
                    <a:pt x="4736" y="24000"/>
                  </a:lnTo>
                  <a:lnTo>
                    <a:pt x="4844" y="23959"/>
                  </a:lnTo>
                  <a:lnTo>
                    <a:pt x="4952" y="23919"/>
                  </a:lnTo>
                  <a:lnTo>
                    <a:pt x="5033" y="23878"/>
                  </a:lnTo>
                  <a:lnTo>
                    <a:pt x="5114" y="23824"/>
                  </a:lnTo>
                  <a:lnTo>
                    <a:pt x="5194" y="23757"/>
                  </a:lnTo>
                  <a:lnTo>
                    <a:pt x="5262" y="23676"/>
                  </a:lnTo>
                  <a:lnTo>
                    <a:pt x="5316" y="23595"/>
                  </a:lnTo>
                  <a:lnTo>
                    <a:pt x="5370" y="23501"/>
                  </a:lnTo>
                  <a:lnTo>
                    <a:pt x="5397" y="23406"/>
                  </a:lnTo>
                  <a:lnTo>
                    <a:pt x="5437" y="23298"/>
                  </a:lnTo>
                  <a:lnTo>
                    <a:pt x="5451" y="23177"/>
                  </a:lnTo>
                  <a:lnTo>
                    <a:pt x="5464" y="23055"/>
                  </a:lnTo>
                  <a:lnTo>
                    <a:pt x="5478" y="22921"/>
                  </a:lnTo>
                  <a:lnTo>
                    <a:pt x="5478" y="9767"/>
                  </a:lnTo>
                  <a:lnTo>
                    <a:pt x="8419" y="9767"/>
                  </a:lnTo>
                  <a:lnTo>
                    <a:pt x="8527" y="9781"/>
                  </a:lnTo>
                  <a:lnTo>
                    <a:pt x="8635" y="9767"/>
                  </a:lnTo>
                  <a:lnTo>
                    <a:pt x="8756" y="9754"/>
                  </a:lnTo>
                  <a:lnTo>
                    <a:pt x="8864" y="9713"/>
                  </a:lnTo>
                  <a:lnTo>
                    <a:pt x="8958" y="9673"/>
                  </a:lnTo>
                  <a:lnTo>
                    <a:pt x="9066" y="9619"/>
                  </a:lnTo>
                  <a:lnTo>
                    <a:pt x="9147" y="9551"/>
                  </a:lnTo>
                  <a:lnTo>
                    <a:pt x="9242" y="9484"/>
                  </a:lnTo>
                  <a:lnTo>
                    <a:pt x="9309" y="9389"/>
                  </a:lnTo>
                  <a:lnTo>
                    <a:pt x="9377" y="9309"/>
                  </a:lnTo>
                  <a:lnTo>
                    <a:pt x="9431" y="9201"/>
                  </a:lnTo>
                  <a:lnTo>
                    <a:pt x="9485" y="9093"/>
                  </a:lnTo>
                  <a:lnTo>
                    <a:pt x="9511" y="8985"/>
                  </a:lnTo>
                  <a:lnTo>
                    <a:pt x="9525" y="8877"/>
                  </a:lnTo>
                  <a:lnTo>
                    <a:pt x="9538" y="8769"/>
                  </a:lnTo>
                  <a:lnTo>
                    <a:pt x="9525" y="8647"/>
                  </a:lnTo>
                  <a:lnTo>
                    <a:pt x="9525" y="8216"/>
                  </a:lnTo>
                  <a:lnTo>
                    <a:pt x="9538" y="8108"/>
                  </a:lnTo>
                  <a:lnTo>
                    <a:pt x="9525" y="7986"/>
                  </a:lnTo>
                  <a:lnTo>
                    <a:pt x="9511" y="7879"/>
                  </a:lnTo>
                  <a:lnTo>
                    <a:pt x="9471" y="7771"/>
                  </a:lnTo>
                  <a:lnTo>
                    <a:pt x="9431" y="7663"/>
                  </a:lnTo>
                  <a:lnTo>
                    <a:pt x="9377" y="7568"/>
                  </a:lnTo>
                  <a:lnTo>
                    <a:pt x="9309" y="7474"/>
                  </a:lnTo>
                  <a:lnTo>
                    <a:pt x="9242" y="7393"/>
                  </a:lnTo>
                  <a:lnTo>
                    <a:pt x="9147" y="7312"/>
                  </a:lnTo>
                  <a:lnTo>
                    <a:pt x="9066" y="7244"/>
                  </a:lnTo>
                  <a:lnTo>
                    <a:pt x="8958" y="7191"/>
                  </a:lnTo>
                  <a:lnTo>
                    <a:pt x="8864" y="7150"/>
                  </a:lnTo>
                  <a:lnTo>
                    <a:pt x="8743" y="7123"/>
                  </a:lnTo>
                  <a:lnTo>
                    <a:pt x="8635" y="7096"/>
                  </a:lnTo>
                  <a:lnTo>
                    <a:pt x="5478" y="7096"/>
                  </a:lnTo>
                  <a:lnTo>
                    <a:pt x="5478" y="6422"/>
                  </a:lnTo>
                  <a:lnTo>
                    <a:pt x="5478" y="6138"/>
                  </a:lnTo>
                  <a:lnTo>
                    <a:pt x="5491" y="5855"/>
                  </a:lnTo>
                  <a:lnTo>
                    <a:pt x="5518" y="5599"/>
                  </a:lnTo>
                  <a:lnTo>
                    <a:pt x="5559" y="5356"/>
                  </a:lnTo>
                  <a:lnTo>
                    <a:pt x="5613" y="5140"/>
                  </a:lnTo>
                  <a:lnTo>
                    <a:pt x="5667" y="4924"/>
                  </a:lnTo>
                  <a:lnTo>
                    <a:pt x="5734" y="4722"/>
                  </a:lnTo>
                  <a:lnTo>
                    <a:pt x="5802" y="4533"/>
                  </a:lnTo>
                  <a:lnTo>
                    <a:pt x="5883" y="4371"/>
                  </a:lnTo>
                  <a:lnTo>
                    <a:pt x="5977" y="4209"/>
                  </a:lnTo>
                  <a:lnTo>
                    <a:pt x="6071" y="4061"/>
                  </a:lnTo>
                  <a:lnTo>
                    <a:pt x="6166" y="3926"/>
                  </a:lnTo>
                  <a:lnTo>
                    <a:pt x="6274" y="3791"/>
                  </a:lnTo>
                  <a:lnTo>
                    <a:pt x="6382" y="3683"/>
                  </a:lnTo>
                  <a:lnTo>
                    <a:pt x="6503" y="3575"/>
                  </a:lnTo>
                  <a:lnTo>
                    <a:pt x="6625" y="3481"/>
                  </a:lnTo>
                  <a:lnTo>
                    <a:pt x="6746" y="3400"/>
                  </a:lnTo>
                  <a:lnTo>
                    <a:pt x="6881" y="3319"/>
                  </a:lnTo>
                  <a:lnTo>
                    <a:pt x="7137" y="3184"/>
                  </a:lnTo>
                  <a:lnTo>
                    <a:pt x="7407" y="3089"/>
                  </a:lnTo>
                  <a:lnTo>
                    <a:pt x="7677" y="3008"/>
                  </a:lnTo>
                  <a:lnTo>
                    <a:pt x="7960" y="2954"/>
                  </a:lnTo>
                  <a:lnTo>
                    <a:pt x="8216" y="2914"/>
                  </a:lnTo>
                  <a:lnTo>
                    <a:pt x="8473" y="2887"/>
                  </a:lnTo>
                  <a:lnTo>
                    <a:pt x="8716" y="2874"/>
                  </a:lnTo>
                  <a:lnTo>
                    <a:pt x="8999" y="2833"/>
                  </a:lnTo>
                  <a:lnTo>
                    <a:pt x="9120" y="2806"/>
                  </a:lnTo>
                  <a:lnTo>
                    <a:pt x="9228" y="2779"/>
                  </a:lnTo>
                  <a:lnTo>
                    <a:pt x="9336" y="2739"/>
                  </a:lnTo>
                  <a:lnTo>
                    <a:pt x="9431" y="2685"/>
                  </a:lnTo>
                  <a:lnTo>
                    <a:pt x="9525" y="2631"/>
                  </a:lnTo>
                  <a:lnTo>
                    <a:pt x="9606" y="2577"/>
                  </a:lnTo>
                  <a:lnTo>
                    <a:pt x="9673" y="2496"/>
                  </a:lnTo>
                  <a:lnTo>
                    <a:pt x="9727" y="2415"/>
                  </a:lnTo>
                  <a:lnTo>
                    <a:pt x="9781" y="2334"/>
                  </a:lnTo>
                  <a:lnTo>
                    <a:pt x="9822" y="2239"/>
                  </a:lnTo>
                  <a:lnTo>
                    <a:pt x="9862" y="2132"/>
                  </a:lnTo>
                  <a:lnTo>
                    <a:pt x="9876" y="2024"/>
                  </a:lnTo>
                  <a:lnTo>
                    <a:pt x="9889" y="1889"/>
                  </a:lnTo>
                  <a:lnTo>
                    <a:pt x="9903" y="1754"/>
                  </a:lnTo>
                  <a:lnTo>
                    <a:pt x="9903" y="1120"/>
                  </a:lnTo>
                  <a:lnTo>
                    <a:pt x="9889" y="985"/>
                  </a:lnTo>
                  <a:lnTo>
                    <a:pt x="9876" y="863"/>
                  </a:lnTo>
                  <a:lnTo>
                    <a:pt x="9862" y="755"/>
                  </a:lnTo>
                  <a:lnTo>
                    <a:pt x="9835" y="648"/>
                  </a:lnTo>
                  <a:lnTo>
                    <a:pt x="9795" y="540"/>
                  </a:lnTo>
                  <a:lnTo>
                    <a:pt x="9741" y="459"/>
                  </a:lnTo>
                  <a:lnTo>
                    <a:pt x="9687" y="364"/>
                  </a:lnTo>
                  <a:lnTo>
                    <a:pt x="9619" y="297"/>
                  </a:lnTo>
                  <a:lnTo>
                    <a:pt x="9552" y="229"/>
                  </a:lnTo>
                  <a:lnTo>
                    <a:pt x="9471" y="162"/>
                  </a:lnTo>
                  <a:lnTo>
                    <a:pt x="9377" y="121"/>
                  </a:lnTo>
                  <a:lnTo>
                    <a:pt x="9269" y="81"/>
                  </a:lnTo>
                  <a:lnTo>
                    <a:pt x="9161" y="40"/>
                  </a:lnTo>
                  <a:lnTo>
                    <a:pt x="9053" y="27"/>
                  </a:lnTo>
                  <a:lnTo>
                    <a:pt x="8918"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6" name="Google Shape;2276;p190"/>
            <p:cNvSpPr/>
            <p:nvPr/>
          </p:nvSpPr>
          <p:spPr>
            <a:xfrm>
              <a:off x="758521" y="609445"/>
              <a:ext cx="132641" cy="125276"/>
            </a:xfrm>
            <a:custGeom>
              <a:rect b="b" l="l" r="r" t="t"/>
              <a:pathLst>
                <a:path extrusionOk="0" h="17903" w="18416">
                  <a:moveTo>
                    <a:pt x="9201" y="2834"/>
                  </a:moveTo>
                  <a:lnTo>
                    <a:pt x="9498" y="2847"/>
                  </a:lnTo>
                  <a:lnTo>
                    <a:pt x="9795" y="2860"/>
                  </a:lnTo>
                  <a:lnTo>
                    <a:pt x="10092" y="2901"/>
                  </a:lnTo>
                  <a:lnTo>
                    <a:pt x="10375" y="2955"/>
                  </a:lnTo>
                  <a:lnTo>
                    <a:pt x="10658" y="3009"/>
                  </a:lnTo>
                  <a:lnTo>
                    <a:pt x="10942" y="3090"/>
                  </a:lnTo>
                  <a:lnTo>
                    <a:pt x="11211" y="3184"/>
                  </a:lnTo>
                  <a:lnTo>
                    <a:pt x="11481" y="3279"/>
                  </a:lnTo>
                  <a:lnTo>
                    <a:pt x="11737" y="3400"/>
                  </a:lnTo>
                  <a:lnTo>
                    <a:pt x="11994" y="3522"/>
                  </a:lnTo>
                  <a:lnTo>
                    <a:pt x="12237" y="3670"/>
                  </a:lnTo>
                  <a:lnTo>
                    <a:pt x="12479" y="3818"/>
                  </a:lnTo>
                  <a:lnTo>
                    <a:pt x="12709" y="3980"/>
                  </a:lnTo>
                  <a:lnTo>
                    <a:pt x="12938" y="4156"/>
                  </a:lnTo>
                  <a:lnTo>
                    <a:pt x="13154" y="4344"/>
                  </a:lnTo>
                  <a:lnTo>
                    <a:pt x="13356" y="4533"/>
                  </a:lnTo>
                  <a:lnTo>
                    <a:pt x="13545" y="4736"/>
                  </a:lnTo>
                  <a:lnTo>
                    <a:pt x="13734" y="4952"/>
                  </a:lnTo>
                  <a:lnTo>
                    <a:pt x="13909" y="5181"/>
                  </a:lnTo>
                  <a:lnTo>
                    <a:pt x="14071" y="5424"/>
                  </a:lnTo>
                  <a:lnTo>
                    <a:pt x="14220" y="5667"/>
                  </a:lnTo>
                  <a:lnTo>
                    <a:pt x="14368" y="5923"/>
                  </a:lnTo>
                  <a:lnTo>
                    <a:pt x="14490" y="6179"/>
                  </a:lnTo>
                  <a:lnTo>
                    <a:pt x="14611" y="6462"/>
                  </a:lnTo>
                  <a:lnTo>
                    <a:pt x="14719" y="6732"/>
                  </a:lnTo>
                  <a:lnTo>
                    <a:pt x="14813" y="7029"/>
                  </a:lnTo>
                  <a:lnTo>
                    <a:pt x="14894" y="7326"/>
                  </a:lnTo>
                  <a:lnTo>
                    <a:pt x="14962" y="7623"/>
                  </a:lnTo>
                  <a:lnTo>
                    <a:pt x="15002" y="7946"/>
                  </a:lnTo>
                  <a:lnTo>
                    <a:pt x="15043" y="8257"/>
                  </a:lnTo>
                  <a:lnTo>
                    <a:pt x="15070" y="8581"/>
                  </a:lnTo>
                  <a:lnTo>
                    <a:pt x="15070" y="8918"/>
                  </a:lnTo>
                  <a:lnTo>
                    <a:pt x="15070" y="9255"/>
                  </a:lnTo>
                  <a:lnTo>
                    <a:pt x="15043" y="9579"/>
                  </a:lnTo>
                  <a:lnTo>
                    <a:pt x="15002" y="9903"/>
                  </a:lnTo>
                  <a:lnTo>
                    <a:pt x="14962" y="10213"/>
                  </a:lnTo>
                  <a:lnTo>
                    <a:pt x="14894" y="10523"/>
                  </a:lnTo>
                  <a:lnTo>
                    <a:pt x="14813" y="10820"/>
                  </a:lnTo>
                  <a:lnTo>
                    <a:pt x="14719" y="11103"/>
                  </a:lnTo>
                  <a:lnTo>
                    <a:pt x="14611" y="11387"/>
                  </a:lnTo>
                  <a:lnTo>
                    <a:pt x="14490" y="11670"/>
                  </a:lnTo>
                  <a:lnTo>
                    <a:pt x="14368" y="11940"/>
                  </a:lnTo>
                  <a:lnTo>
                    <a:pt x="14220" y="12196"/>
                  </a:lnTo>
                  <a:lnTo>
                    <a:pt x="14071" y="12439"/>
                  </a:lnTo>
                  <a:lnTo>
                    <a:pt x="13909" y="12682"/>
                  </a:lnTo>
                  <a:lnTo>
                    <a:pt x="13734" y="12911"/>
                  </a:lnTo>
                  <a:lnTo>
                    <a:pt x="13545" y="13127"/>
                  </a:lnTo>
                  <a:lnTo>
                    <a:pt x="13356" y="13343"/>
                  </a:lnTo>
                  <a:lnTo>
                    <a:pt x="13154" y="13532"/>
                  </a:lnTo>
                  <a:lnTo>
                    <a:pt x="12938" y="13720"/>
                  </a:lnTo>
                  <a:lnTo>
                    <a:pt x="12709" y="13896"/>
                  </a:lnTo>
                  <a:lnTo>
                    <a:pt x="12479" y="14071"/>
                  </a:lnTo>
                  <a:lnTo>
                    <a:pt x="12237" y="14220"/>
                  </a:lnTo>
                  <a:lnTo>
                    <a:pt x="11994" y="14368"/>
                  </a:lnTo>
                  <a:lnTo>
                    <a:pt x="11737" y="14489"/>
                  </a:lnTo>
                  <a:lnTo>
                    <a:pt x="11481" y="14611"/>
                  </a:lnTo>
                  <a:lnTo>
                    <a:pt x="11211" y="14719"/>
                  </a:lnTo>
                  <a:lnTo>
                    <a:pt x="10942" y="14813"/>
                  </a:lnTo>
                  <a:lnTo>
                    <a:pt x="10658" y="14881"/>
                  </a:lnTo>
                  <a:lnTo>
                    <a:pt x="10375" y="14948"/>
                  </a:lnTo>
                  <a:lnTo>
                    <a:pt x="10092" y="15002"/>
                  </a:lnTo>
                  <a:lnTo>
                    <a:pt x="9795" y="15043"/>
                  </a:lnTo>
                  <a:lnTo>
                    <a:pt x="9498" y="15056"/>
                  </a:lnTo>
                  <a:lnTo>
                    <a:pt x="9201" y="15070"/>
                  </a:lnTo>
                  <a:lnTo>
                    <a:pt x="8891" y="15056"/>
                  </a:lnTo>
                  <a:lnTo>
                    <a:pt x="8594" y="15043"/>
                  </a:lnTo>
                  <a:lnTo>
                    <a:pt x="8311" y="15002"/>
                  </a:lnTo>
                  <a:lnTo>
                    <a:pt x="8014" y="14948"/>
                  </a:lnTo>
                  <a:lnTo>
                    <a:pt x="7744" y="14881"/>
                  </a:lnTo>
                  <a:lnTo>
                    <a:pt x="7461" y="14800"/>
                  </a:lnTo>
                  <a:lnTo>
                    <a:pt x="7191" y="14719"/>
                  </a:lnTo>
                  <a:lnTo>
                    <a:pt x="6921" y="14611"/>
                  </a:lnTo>
                  <a:lnTo>
                    <a:pt x="6665" y="14489"/>
                  </a:lnTo>
                  <a:lnTo>
                    <a:pt x="6409" y="14355"/>
                  </a:lnTo>
                  <a:lnTo>
                    <a:pt x="6166" y="14206"/>
                  </a:lnTo>
                  <a:lnTo>
                    <a:pt x="5923" y="14058"/>
                  </a:lnTo>
                  <a:lnTo>
                    <a:pt x="5694" y="13896"/>
                  </a:lnTo>
                  <a:lnTo>
                    <a:pt x="5464" y="13707"/>
                  </a:lnTo>
                  <a:lnTo>
                    <a:pt x="5262" y="13518"/>
                  </a:lnTo>
                  <a:lnTo>
                    <a:pt x="5046" y="13316"/>
                  </a:lnTo>
                  <a:lnTo>
                    <a:pt x="4857" y="13113"/>
                  </a:lnTo>
                  <a:lnTo>
                    <a:pt x="4668" y="12898"/>
                  </a:lnTo>
                  <a:lnTo>
                    <a:pt x="4493" y="12655"/>
                  </a:lnTo>
                  <a:lnTo>
                    <a:pt x="4331" y="12425"/>
                  </a:lnTo>
                  <a:lnTo>
                    <a:pt x="4169" y="12169"/>
                  </a:lnTo>
                  <a:lnTo>
                    <a:pt x="4034" y="11913"/>
                  </a:lnTo>
                  <a:lnTo>
                    <a:pt x="3899" y="11643"/>
                  </a:lnTo>
                  <a:lnTo>
                    <a:pt x="3778" y="11373"/>
                  </a:lnTo>
                  <a:lnTo>
                    <a:pt x="3670" y="11090"/>
                  </a:lnTo>
                  <a:lnTo>
                    <a:pt x="3576" y="10806"/>
                  </a:lnTo>
                  <a:lnTo>
                    <a:pt x="3508" y="10510"/>
                  </a:lnTo>
                  <a:lnTo>
                    <a:pt x="3441" y="10199"/>
                  </a:lnTo>
                  <a:lnTo>
                    <a:pt x="3387" y="9889"/>
                  </a:lnTo>
                  <a:lnTo>
                    <a:pt x="3346" y="9565"/>
                  </a:lnTo>
                  <a:lnTo>
                    <a:pt x="3319" y="9242"/>
                  </a:lnTo>
                  <a:lnTo>
                    <a:pt x="3319" y="8918"/>
                  </a:lnTo>
                  <a:lnTo>
                    <a:pt x="3319" y="8581"/>
                  </a:lnTo>
                  <a:lnTo>
                    <a:pt x="3346" y="8270"/>
                  </a:lnTo>
                  <a:lnTo>
                    <a:pt x="3387" y="7946"/>
                  </a:lnTo>
                  <a:lnTo>
                    <a:pt x="3427" y="7636"/>
                  </a:lnTo>
                  <a:lnTo>
                    <a:pt x="3495" y="7339"/>
                  </a:lnTo>
                  <a:lnTo>
                    <a:pt x="3576" y="7043"/>
                  </a:lnTo>
                  <a:lnTo>
                    <a:pt x="3670" y="6746"/>
                  </a:lnTo>
                  <a:lnTo>
                    <a:pt x="3778" y="6476"/>
                  </a:lnTo>
                  <a:lnTo>
                    <a:pt x="3899" y="6193"/>
                  </a:lnTo>
                  <a:lnTo>
                    <a:pt x="4021" y="5936"/>
                  </a:lnTo>
                  <a:lnTo>
                    <a:pt x="4169" y="5680"/>
                  </a:lnTo>
                  <a:lnTo>
                    <a:pt x="4318" y="5437"/>
                  </a:lnTo>
                  <a:lnTo>
                    <a:pt x="4480" y="5194"/>
                  </a:lnTo>
                  <a:lnTo>
                    <a:pt x="4655" y="4965"/>
                  </a:lnTo>
                  <a:lnTo>
                    <a:pt x="4844" y="4749"/>
                  </a:lnTo>
                  <a:lnTo>
                    <a:pt x="5033" y="4547"/>
                  </a:lnTo>
                  <a:lnTo>
                    <a:pt x="5235" y="4344"/>
                  </a:lnTo>
                  <a:lnTo>
                    <a:pt x="5451" y="4169"/>
                  </a:lnTo>
                  <a:lnTo>
                    <a:pt x="5680" y="3994"/>
                  </a:lnTo>
                  <a:lnTo>
                    <a:pt x="5910" y="3818"/>
                  </a:lnTo>
                  <a:lnTo>
                    <a:pt x="6152" y="3670"/>
                  </a:lnTo>
                  <a:lnTo>
                    <a:pt x="6395" y="3535"/>
                  </a:lnTo>
                  <a:lnTo>
                    <a:pt x="6652" y="3400"/>
                  </a:lnTo>
                  <a:lnTo>
                    <a:pt x="6908" y="3292"/>
                  </a:lnTo>
                  <a:lnTo>
                    <a:pt x="7178" y="3184"/>
                  </a:lnTo>
                  <a:lnTo>
                    <a:pt x="7447" y="3090"/>
                  </a:lnTo>
                  <a:lnTo>
                    <a:pt x="7731" y="3022"/>
                  </a:lnTo>
                  <a:lnTo>
                    <a:pt x="8014" y="2955"/>
                  </a:lnTo>
                  <a:lnTo>
                    <a:pt x="8297" y="2901"/>
                  </a:lnTo>
                  <a:lnTo>
                    <a:pt x="8594" y="2860"/>
                  </a:lnTo>
                  <a:lnTo>
                    <a:pt x="8891" y="2847"/>
                  </a:lnTo>
                  <a:lnTo>
                    <a:pt x="9201" y="2834"/>
                  </a:lnTo>
                  <a:close/>
                  <a:moveTo>
                    <a:pt x="8716" y="0"/>
                  </a:moveTo>
                  <a:lnTo>
                    <a:pt x="8257" y="41"/>
                  </a:lnTo>
                  <a:lnTo>
                    <a:pt x="7785" y="95"/>
                  </a:lnTo>
                  <a:lnTo>
                    <a:pt x="7340" y="162"/>
                  </a:lnTo>
                  <a:lnTo>
                    <a:pt x="6894" y="257"/>
                  </a:lnTo>
                  <a:lnTo>
                    <a:pt x="6449" y="378"/>
                  </a:lnTo>
                  <a:lnTo>
                    <a:pt x="6031" y="500"/>
                  </a:lnTo>
                  <a:lnTo>
                    <a:pt x="5613" y="662"/>
                  </a:lnTo>
                  <a:lnTo>
                    <a:pt x="5208" y="823"/>
                  </a:lnTo>
                  <a:lnTo>
                    <a:pt x="4803" y="1012"/>
                  </a:lnTo>
                  <a:lnTo>
                    <a:pt x="4426" y="1228"/>
                  </a:lnTo>
                  <a:lnTo>
                    <a:pt x="4048" y="1444"/>
                  </a:lnTo>
                  <a:lnTo>
                    <a:pt x="3684" y="1687"/>
                  </a:lnTo>
                  <a:lnTo>
                    <a:pt x="3346" y="1943"/>
                  </a:lnTo>
                  <a:lnTo>
                    <a:pt x="3009" y="2213"/>
                  </a:lnTo>
                  <a:lnTo>
                    <a:pt x="2685" y="2510"/>
                  </a:lnTo>
                  <a:lnTo>
                    <a:pt x="2388" y="2807"/>
                  </a:lnTo>
                  <a:lnTo>
                    <a:pt x="2092" y="3130"/>
                  </a:lnTo>
                  <a:lnTo>
                    <a:pt x="1822" y="3454"/>
                  </a:lnTo>
                  <a:lnTo>
                    <a:pt x="1566" y="3805"/>
                  </a:lnTo>
                  <a:lnTo>
                    <a:pt x="1336" y="4169"/>
                  </a:lnTo>
                  <a:lnTo>
                    <a:pt x="1107" y="4547"/>
                  </a:lnTo>
                  <a:lnTo>
                    <a:pt x="905" y="4925"/>
                  </a:lnTo>
                  <a:lnTo>
                    <a:pt x="729" y="5329"/>
                  </a:lnTo>
                  <a:lnTo>
                    <a:pt x="554" y="5734"/>
                  </a:lnTo>
                  <a:lnTo>
                    <a:pt x="419" y="6166"/>
                  </a:lnTo>
                  <a:lnTo>
                    <a:pt x="297" y="6597"/>
                  </a:lnTo>
                  <a:lnTo>
                    <a:pt x="189" y="7043"/>
                  </a:lnTo>
                  <a:lnTo>
                    <a:pt x="109" y="7488"/>
                  </a:lnTo>
                  <a:lnTo>
                    <a:pt x="55" y="7960"/>
                  </a:lnTo>
                  <a:lnTo>
                    <a:pt x="14" y="8432"/>
                  </a:lnTo>
                  <a:lnTo>
                    <a:pt x="1" y="8918"/>
                  </a:lnTo>
                  <a:lnTo>
                    <a:pt x="14" y="9403"/>
                  </a:lnTo>
                  <a:lnTo>
                    <a:pt x="55" y="9876"/>
                  </a:lnTo>
                  <a:lnTo>
                    <a:pt x="109" y="10334"/>
                  </a:lnTo>
                  <a:lnTo>
                    <a:pt x="189" y="10793"/>
                  </a:lnTo>
                  <a:lnTo>
                    <a:pt x="297" y="11238"/>
                  </a:lnTo>
                  <a:lnTo>
                    <a:pt x="419" y="11683"/>
                  </a:lnTo>
                  <a:lnTo>
                    <a:pt x="554" y="12102"/>
                  </a:lnTo>
                  <a:lnTo>
                    <a:pt x="729" y="12520"/>
                  </a:lnTo>
                  <a:lnTo>
                    <a:pt x="905" y="12924"/>
                  </a:lnTo>
                  <a:lnTo>
                    <a:pt x="1107" y="13302"/>
                  </a:lnTo>
                  <a:lnTo>
                    <a:pt x="1323" y="13680"/>
                  </a:lnTo>
                  <a:lnTo>
                    <a:pt x="1566" y="14044"/>
                  </a:lnTo>
                  <a:lnTo>
                    <a:pt x="1822" y="14395"/>
                  </a:lnTo>
                  <a:lnTo>
                    <a:pt x="2092" y="14732"/>
                  </a:lnTo>
                  <a:lnTo>
                    <a:pt x="2375" y="15056"/>
                  </a:lnTo>
                  <a:lnTo>
                    <a:pt x="2685" y="15366"/>
                  </a:lnTo>
                  <a:lnTo>
                    <a:pt x="3009" y="15650"/>
                  </a:lnTo>
                  <a:lnTo>
                    <a:pt x="3333" y="15933"/>
                  </a:lnTo>
                  <a:lnTo>
                    <a:pt x="3684" y="16189"/>
                  </a:lnTo>
                  <a:lnTo>
                    <a:pt x="4048" y="16432"/>
                  </a:lnTo>
                  <a:lnTo>
                    <a:pt x="4412" y="16661"/>
                  </a:lnTo>
                  <a:lnTo>
                    <a:pt x="4803" y="16864"/>
                  </a:lnTo>
                  <a:lnTo>
                    <a:pt x="5195" y="17066"/>
                  </a:lnTo>
                  <a:lnTo>
                    <a:pt x="5599" y="17228"/>
                  </a:lnTo>
                  <a:lnTo>
                    <a:pt x="6017" y="17390"/>
                  </a:lnTo>
                  <a:lnTo>
                    <a:pt x="6449" y="17525"/>
                  </a:lnTo>
                  <a:lnTo>
                    <a:pt x="6894" y="17633"/>
                  </a:lnTo>
                  <a:lnTo>
                    <a:pt x="7340" y="17727"/>
                  </a:lnTo>
                  <a:lnTo>
                    <a:pt x="7785" y="17808"/>
                  </a:lnTo>
                  <a:lnTo>
                    <a:pt x="8243" y="17862"/>
                  </a:lnTo>
                  <a:lnTo>
                    <a:pt x="8716" y="17889"/>
                  </a:lnTo>
                  <a:lnTo>
                    <a:pt x="9201" y="17903"/>
                  </a:lnTo>
                  <a:lnTo>
                    <a:pt x="9673" y="17889"/>
                  </a:lnTo>
                  <a:lnTo>
                    <a:pt x="10146" y="17862"/>
                  </a:lnTo>
                  <a:lnTo>
                    <a:pt x="10604" y="17808"/>
                  </a:lnTo>
                  <a:lnTo>
                    <a:pt x="11063" y="17727"/>
                  </a:lnTo>
                  <a:lnTo>
                    <a:pt x="11508" y="17633"/>
                  </a:lnTo>
                  <a:lnTo>
                    <a:pt x="11940" y="17525"/>
                  </a:lnTo>
                  <a:lnTo>
                    <a:pt x="12372" y="17390"/>
                  </a:lnTo>
                  <a:lnTo>
                    <a:pt x="12790" y="17228"/>
                  </a:lnTo>
                  <a:lnTo>
                    <a:pt x="13194" y="17053"/>
                  </a:lnTo>
                  <a:lnTo>
                    <a:pt x="13599" y="16864"/>
                  </a:lnTo>
                  <a:lnTo>
                    <a:pt x="13977" y="16648"/>
                  </a:lnTo>
                  <a:lnTo>
                    <a:pt x="14355" y="16432"/>
                  </a:lnTo>
                  <a:lnTo>
                    <a:pt x="14719" y="16176"/>
                  </a:lnTo>
                  <a:lnTo>
                    <a:pt x="15070" y="15919"/>
                  </a:lnTo>
                  <a:lnTo>
                    <a:pt x="15407" y="15650"/>
                  </a:lnTo>
                  <a:lnTo>
                    <a:pt x="15717" y="15353"/>
                  </a:lnTo>
                  <a:lnTo>
                    <a:pt x="16027" y="15043"/>
                  </a:lnTo>
                  <a:lnTo>
                    <a:pt x="16324" y="14719"/>
                  </a:lnTo>
                  <a:lnTo>
                    <a:pt x="16594" y="14381"/>
                  </a:lnTo>
                  <a:lnTo>
                    <a:pt x="16850" y="14031"/>
                  </a:lnTo>
                  <a:lnTo>
                    <a:pt x="17093" y="13666"/>
                  </a:lnTo>
                  <a:lnTo>
                    <a:pt x="17309" y="13302"/>
                  </a:lnTo>
                  <a:lnTo>
                    <a:pt x="17511" y="12911"/>
                  </a:lnTo>
                  <a:lnTo>
                    <a:pt x="17700" y="12506"/>
                  </a:lnTo>
                  <a:lnTo>
                    <a:pt x="17862" y="12088"/>
                  </a:lnTo>
                  <a:lnTo>
                    <a:pt x="18011" y="11670"/>
                  </a:lnTo>
                  <a:lnTo>
                    <a:pt x="18132" y="11238"/>
                  </a:lnTo>
                  <a:lnTo>
                    <a:pt x="18240" y="10793"/>
                  </a:lnTo>
                  <a:lnTo>
                    <a:pt x="18321" y="10334"/>
                  </a:lnTo>
                  <a:lnTo>
                    <a:pt x="18375" y="9876"/>
                  </a:lnTo>
                  <a:lnTo>
                    <a:pt x="18415" y="9403"/>
                  </a:lnTo>
                  <a:lnTo>
                    <a:pt x="18415" y="8918"/>
                  </a:lnTo>
                  <a:lnTo>
                    <a:pt x="18415" y="8432"/>
                  </a:lnTo>
                  <a:lnTo>
                    <a:pt x="18375" y="7973"/>
                  </a:lnTo>
                  <a:lnTo>
                    <a:pt x="18321" y="7501"/>
                  </a:lnTo>
                  <a:lnTo>
                    <a:pt x="18240" y="7056"/>
                  </a:lnTo>
                  <a:lnTo>
                    <a:pt x="18132" y="6611"/>
                  </a:lnTo>
                  <a:lnTo>
                    <a:pt x="18011" y="6179"/>
                  </a:lnTo>
                  <a:lnTo>
                    <a:pt x="17862" y="5747"/>
                  </a:lnTo>
                  <a:lnTo>
                    <a:pt x="17700" y="5343"/>
                  </a:lnTo>
                  <a:lnTo>
                    <a:pt x="17511" y="4938"/>
                  </a:lnTo>
                  <a:lnTo>
                    <a:pt x="17309" y="4560"/>
                  </a:lnTo>
                  <a:lnTo>
                    <a:pt x="17093" y="4183"/>
                  </a:lnTo>
                  <a:lnTo>
                    <a:pt x="16850" y="3818"/>
                  </a:lnTo>
                  <a:lnTo>
                    <a:pt x="16594" y="3481"/>
                  </a:lnTo>
                  <a:lnTo>
                    <a:pt x="16324" y="3144"/>
                  </a:lnTo>
                  <a:lnTo>
                    <a:pt x="16027" y="2820"/>
                  </a:lnTo>
                  <a:lnTo>
                    <a:pt x="15717" y="2523"/>
                  </a:lnTo>
                  <a:lnTo>
                    <a:pt x="15407" y="2226"/>
                  </a:lnTo>
                  <a:lnTo>
                    <a:pt x="15070" y="1957"/>
                  </a:lnTo>
                  <a:lnTo>
                    <a:pt x="14719" y="1700"/>
                  </a:lnTo>
                  <a:lnTo>
                    <a:pt x="14355" y="1457"/>
                  </a:lnTo>
                  <a:lnTo>
                    <a:pt x="13977" y="1228"/>
                  </a:lnTo>
                  <a:lnTo>
                    <a:pt x="13599" y="1026"/>
                  </a:lnTo>
                  <a:lnTo>
                    <a:pt x="13194" y="837"/>
                  </a:lnTo>
                  <a:lnTo>
                    <a:pt x="12790" y="662"/>
                  </a:lnTo>
                  <a:lnTo>
                    <a:pt x="12372" y="513"/>
                  </a:lnTo>
                  <a:lnTo>
                    <a:pt x="11940" y="378"/>
                  </a:lnTo>
                  <a:lnTo>
                    <a:pt x="11508" y="257"/>
                  </a:lnTo>
                  <a:lnTo>
                    <a:pt x="11063" y="162"/>
                  </a:lnTo>
                  <a:lnTo>
                    <a:pt x="10604" y="95"/>
                  </a:lnTo>
                  <a:lnTo>
                    <a:pt x="10146" y="41"/>
                  </a:lnTo>
                  <a:lnTo>
                    <a:pt x="9673"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7" name="Google Shape;2277;p190"/>
            <p:cNvSpPr/>
            <p:nvPr/>
          </p:nvSpPr>
          <p:spPr>
            <a:xfrm>
              <a:off x="911653" y="564983"/>
              <a:ext cx="41206" cy="167849"/>
            </a:xfrm>
            <a:custGeom>
              <a:rect b="b" l="l" r="r" t="t"/>
              <a:pathLst>
                <a:path extrusionOk="0" h="23987" w="5721">
                  <a:moveTo>
                    <a:pt x="986" y="0"/>
                  </a:moveTo>
                  <a:lnTo>
                    <a:pt x="864" y="14"/>
                  </a:lnTo>
                  <a:lnTo>
                    <a:pt x="743" y="41"/>
                  </a:lnTo>
                  <a:lnTo>
                    <a:pt x="635" y="68"/>
                  </a:lnTo>
                  <a:lnTo>
                    <a:pt x="540" y="108"/>
                  </a:lnTo>
                  <a:lnTo>
                    <a:pt x="446" y="149"/>
                  </a:lnTo>
                  <a:lnTo>
                    <a:pt x="365" y="216"/>
                  </a:lnTo>
                  <a:lnTo>
                    <a:pt x="284" y="270"/>
                  </a:lnTo>
                  <a:lnTo>
                    <a:pt x="217" y="351"/>
                  </a:lnTo>
                  <a:lnTo>
                    <a:pt x="163" y="432"/>
                  </a:lnTo>
                  <a:lnTo>
                    <a:pt x="122" y="527"/>
                  </a:lnTo>
                  <a:lnTo>
                    <a:pt x="82" y="621"/>
                  </a:lnTo>
                  <a:lnTo>
                    <a:pt x="41" y="729"/>
                  </a:lnTo>
                  <a:lnTo>
                    <a:pt x="28" y="850"/>
                  </a:lnTo>
                  <a:lnTo>
                    <a:pt x="14" y="972"/>
                  </a:lnTo>
                  <a:lnTo>
                    <a:pt x="1" y="1107"/>
                  </a:lnTo>
                  <a:lnTo>
                    <a:pt x="1" y="19184"/>
                  </a:lnTo>
                  <a:lnTo>
                    <a:pt x="14" y="19575"/>
                  </a:lnTo>
                  <a:lnTo>
                    <a:pt x="41" y="19953"/>
                  </a:lnTo>
                  <a:lnTo>
                    <a:pt x="82" y="20304"/>
                  </a:lnTo>
                  <a:lnTo>
                    <a:pt x="136" y="20628"/>
                  </a:lnTo>
                  <a:lnTo>
                    <a:pt x="190" y="20938"/>
                  </a:lnTo>
                  <a:lnTo>
                    <a:pt x="271" y="21221"/>
                  </a:lnTo>
                  <a:lnTo>
                    <a:pt x="365" y="21491"/>
                  </a:lnTo>
                  <a:lnTo>
                    <a:pt x="460" y="21747"/>
                  </a:lnTo>
                  <a:lnTo>
                    <a:pt x="581" y="21990"/>
                  </a:lnTo>
                  <a:lnTo>
                    <a:pt x="702" y="22206"/>
                  </a:lnTo>
                  <a:lnTo>
                    <a:pt x="837" y="22408"/>
                  </a:lnTo>
                  <a:lnTo>
                    <a:pt x="972" y="22597"/>
                  </a:lnTo>
                  <a:lnTo>
                    <a:pt x="1121" y="22773"/>
                  </a:lnTo>
                  <a:lnTo>
                    <a:pt x="1282" y="22921"/>
                  </a:lnTo>
                  <a:lnTo>
                    <a:pt x="1444" y="23069"/>
                  </a:lnTo>
                  <a:lnTo>
                    <a:pt x="1606" y="23204"/>
                  </a:lnTo>
                  <a:lnTo>
                    <a:pt x="1782" y="23312"/>
                  </a:lnTo>
                  <a:lnTo>
                    <a:pt x="1957" y="23420"/>
                  </a:lnTo>
                  <a:lnTo>
                    <a:pt x="2146" y="23515"/>
                  </a:lnTo>
                  <a:lnTo>
                    <a:pt x="2335" y="23595"/>
                  </a:lnTo>
                  <a:lnTo>
                    <a:pt x="2524" y="23676"/>
                  </a:lnTo>
                  <a:lnTo>
                    <a:pt x="2712" y="23744"/>
                  </a:lnTo>
                  <a:lnTo>
                    <a:pt x="2901" y="23798"/>
                  </a:lnTo>
                  <a:lnTo>
                    <a:pt x="3090" y="23838"/>
                  </a:lnTo>
                  <a:lnTo>
                    <a:pt x="3481" y="23919"/>
                  </a:lnTo>
                  <a:lnTo>
                    <a:pt x="3859" y="23960"/>
                  </a:lnTo>
                  <a:lnTo>
                    <a:pt x="4223" y="23987"/>
                  </a:lnTo>
                  <a:lnTo>
                    <a:pt x="4723" y="23987"/>
                  </a:lnTo>
                  <a:lnTo>
                    <a:pt x="4857" y="23973"/>
                  </a:lnTo>
                  <a:lnTo>
                    <a:pt x="4992" y="23946"/>
                  </a:lnTo>
                  <a:lnTo>
                    <a:pt x="5114" y="23906"/>
                  </a:lnTo>
                  <a:lnTo>
                    <a:pt x="5208" y="23865"/>
                  </a:lnTo>
                  <a:lnTo>
                    <a:pt x="5303" y="23811"/>
                  </a:lnTo>
                  <a:lnTo>
                    <a:pt x="5397" y="23744"/>
                  </a:lnTo>
                  <a:lnTo>
                    <a:pt x="5465" y="23676"/>
                  </a:lnTo>
                  <a:lnTo>
                    <a:pt x="5532" y="23595"/>
                  </a:lnTo>
                  <a:lnTo>
                    <a:pt x="5586" y="23515"/>
                  </a:lnTo>
                  <a:lnTo>
                    <a:pt x="5626" y="23420"/>
                  </a:lnTo>
                  <a:lnTo>
                    <a:pt x="5667" y="23312"/>
                  </a:lnTo>
                  <a:lnTo>
                    <a:pt x="5694" y="23204"/>
                  </a:lnTo>
                  <a:lnTo>
                    <a:pt x="5707" y="23096"/>
                  </a:lnTo>
                  <a:lnTo>
                    <a:pt x="5721" y="22840"/>
                  </a:lnTo>
                  <a:lnTo>
                    <a:pt x="5721" y="22031"/>
                  </a:lnTo>
                  <a:lnTo>
                    <a:pt x="5721" y="21936"/>
                  </a:lnTo>
                  <a:lnTo>
                    <a:pt x="5721" y="21842"/>
                  </a:lnTo>
                  <a:lnTo>
                    <a:pt x="5707" y="21761"/>
                  </a:lnTo>
                  <a:lnTo>
                    <a:pt x="5680" y="21666"/>
                  </a:lnTo>
                  <a:lnTo>
                    <a:pt x="5640" y="21585"/>
                  </a:lnTo>
                  <a:lnTo>
                    <a:pt x="5599" y="21504"/>
                  </a:lnTo>
                  <a:lnTo>
                    <a:pt x="5545" y="21424"/>
                  </a:lnTo>
                  <a:lnTo>
                    <a:pt x="5492" y="21356"/>
                  </a:lnTo>
                  <a:lnTo>
                    <a:pt x="5424" y="21289"/>
                  </a:lnTo>
                  <a:lnTo>
                    <a:pt x="5357" y="21235"/>
                  </a:lnTo>
                  <a:lnTo>
                    <a:pt x="5276" y="21181"/>
                  </a:lnTo>
                  <a:lnTo>
                    <a:pt x="5195" y="21140"/>
                  </a:lnTo>
                  <a:lnTo>
                    <a:pt x="5114" y="21100"/>
                  </a:lnTo>
                  <a:lnTo>
                    <a:pt x="5019" y="21073"/>
                  </a:lnTo>
                  <a:lnTo>
                    <a:pt x="4938" y="21059"/>
                  </a:lnTo>
                  <a:lnTo>
                    <a:pt x="4844" y="21046"/>
                  </a:lnTo>
                  <a:lnTo>
                    <a:pt x="4574" y="21019"/>
                  </a:lnTo>
                  <a:lnTo>
                    <a:pt x="4439" y="20978"/>
                  </a:lnTo>
                  <a:lnTo>
                    <a:pt x="4304" y="20938"/>
                  </a:lnTo>
                  <a:lnTo>
                    <a:pt x="4169" y="20884"/>
                  </a:lnTo>
                  <a:lnTo>
                    <a:pt x="4035" y="20816"/>
                  </a:lnTo>
                  <a:lnTo>
                    <a:pt x="3913" y="20722"/>
                  </a:lnTo>
                  <a:lnTo>
                    <a:pt x="3792" y="20614"/>
                  </a:lnTo>
                  <a:lnTo>
                    <a:pt x="3684" y="20493"/>
                  </a:lnTo>
                  <a:lnTo>
                    <a:pt x="3589" y="20331"/>
                  </a:lnTo>
                  <a:lnTo>
                    <a:pt x="3508" y="20155"/>
                  </a:lnTo>
                  <a:lnTo>
                    <a:pt x="3427" y="19940"/>
                  </a:lnTo>
                  <a:lnTo>
                    <a:pt x="3373" y="19710"/>
                  </a:lnTo>
                  <a:lnTo>
                    <a:pt x="3320" y="19440"/>
                  </a:lnTo>
                  <a:lnTo>
                    <a:pt x="3293" y="19130"/>
                  </a:lnTo>
                  <a:lnTo>
                    <a:pt x="3293" y="18779"/>
                  </a:lnTo>
                  <a:lnTo>
                    <a:pt x="3293" y="1107"/>
                  </a:lnTo>
                  <a:lnTo>
                    <a:pt x="3279" y="972"/>
                  </a:lnTo>
                  <a:lnTo>
                    <a:pt x="3266" y="850"/>
                  </a:lnTo>
                  <a:lnTo>
                    <a:pt x="3239" y="729"/>
                  </a:lnTo>
                  <a:lnTo>
                    <a:pt x="3212" y="621"/>
                  </a:lnTo>
                  <a:lnTo>
                    <a:pt x="3171" y="527"/>
                  </a:lnTo>
                  <a:lnTo>
                    <a:pt x="3117" y="432"/>
                  </a:lnTo>
                  <a:lnTo>
                    <a:pt x="3063" y="351"/>
                  </a:lnTo>
                  <a:lnTo>
                    <a:pt x="2996" y="270"/>
                  </a:lnTo>
                  <a:lnTo>
                    <a:pt x="2915" y="216"/>
                  </a:lnTo>
                  <a:lnTo>
                    <a:pt x="2834" y="149"/>
                  </a:lnTo>
                  <a:lnTo>
                    <a:pt x="2739" y="108"/>
                  </a:lnTo>
                  <a:lnTo>
                    <a:pt x="2645" y="68"/>
                  </a:lnTo>
                  <a:lnTo>
                    <a:pt x="2537" y="41"/>
                  </a:lnTo>
                  <a:lnTo>
                    <a:pt x="2429" y="14"/>
                  </a:lnTo>
                  <a:lnTo>
                    <a:pt x="2308"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8" name="Google Shape;2278;p190"/>
            <p:cNvSpPr/>
            <p:nvPr/>
          </p:nvSpPr>
          <p:spPr>
            <a:xfrm>
              <a:off x="974034" y="612279"/>
              <a:ext cx="23624" cy="119608"/>
            </a:xfrm>
            <a:custGeom>
              <a:rect b="b" l="l" r="r" t="t"/>
              <a:pathLst>
                <a:path extrusionOk="0" h="17093" w="3280">
                  <a:moveTo>
                    <a:pt x="986" y="0"/>
                  </a:moveTo>
                  <a:lnTo>
                    <a:pt x="864" y="14"/>
                  </a:lnTo>
                  <a:lnTo>
                    <a:pt x="756" y="41"/>
                  </a:lnTo>
                  <a:lnTo>
                    <a:pt x="648" y="68"/>
                  </a:lnTo>
                  <a:lnTo>
                    <a:pt x="554" y="108"/>
                  </a:lnTo>
                  <a:lnTo>
                    <a:pt x="460" y="149"/>
                  </a:lnTo>
                  <a:lnTo>
                    <a:pt x="379" y="216"/>
                  </a:lnTo>
                  <a:lnTo>
                    <a:pt x="298" y="270"/>
                  </a:lnTo>
                  <a:lnTo>
                    <a:pt x="230" y="351"/>
                  </a:lnTo>
                  <a:lnTo>
                    <a:pt x="176" y="432"/>
                  </a:lnTo>
                  <a:lnTo>
                    <a:pt x="122" y="526"/>
                  </a:lnTo>
                  <a:lnTo>
                    <a:pt x="82" y="621"/>
                  </a:lnTo>
                  <a:lnTo>
                    <a:pt x="55" y="729"/>
                  </a:lnTo>
                  <a:lnTo>
                    <a:pt x="28" y="850"/>
                  </a:lnTo>
                  <a:lnTo>
                    <a:pt x="14" y="972"/>
                  </a:lnTo>
                  <a:lnTo>
                    <a:pt x="1" y="1106"/>
                  </a:lnTo>
                  <a:lnTo>
                    <a:pt x="14" y="15987"/>
                  </a:lnTo>
                  <a:lnTo>
                    <a:pt x="14" y="16121"/>
                  </a:lnTo>
                  <a:lnTo>
                    <a:pt x="28" y="16243"/>
                  </a:lnTo>
                  <a:lnTo>
                    <a:pt x="55" y="16364"/>
                  </a:lnTo>
                  <a:lnTo>
                    <a:pt x="95" y="16472"/>
                  </a:lnTo>
                  <a:lnTo>
                    <a:pt x="136" y="16567"/>
                  </a:lnTo>
                  <a:lnTo>
                    <a:pt x="176" y="16661"/>
                  </a:lnTo>
                  <a:lnTo>
                    <a:pt x="244" y="16742"/>
                  </a:lnTo>
                  <a:lnTo>
                    <a:pt x="311" y="16823"/>
                  </a:lnTo>
                  <a:lnTo>
                    <a:pt x="379" y="16890"/>
                  </a:lnTo>
                  <a:lnTo>
                    <a:pt x="460" y="16944"/>
                  </a:lnTo>
                  <a:lnTo>
                    <a:pt x="554" y="16985"/>
                  </a:lnTo>
                  <a:lnTo>
                    <a:pt x="662" y="17025"/>
                  </a:lnTo>
                  <a:lnTo>
                    <a:pt x="770" y="17066"/>
                  </a:lnTo>
                  <a:lnTo>
                    <a:pt x="878" y="17079"/>
                  </a:lnTo>
                  <a:lnTo>
                    <a:pt x="999" y="17093"/>
                  </a:lnTo>
                  <a:lnTo>
                    <a:pt x="2308" y="17093"/>
                  </a:lnTo>
                  <a:lnTo>
                    <a:pt x="2429" y="17079"/>
                  </a:lnTo>
                  <a:lnTo>
                    <a:pt x="2551" y="17066"/>
                  </a:lnTo>
                  <a:lnTo>
                    <a:pt x="2658" y="17025"/>
                  </a:lnTo>
                  <a:lnTo>
                    <a:pt x="2753" y="16985"/>
                  </a:lnTo>
                  <a:lnTo>
                    <a:pt x="2847" y="16944"/>
                  </a:lnTo>
                  <a:lnTo>
                    <a:pt x="2928" y="16890"/>
                  </a:lnTo>
                  <a:lnTo>
                    <a:pt x="3009" y="16823"/>
                  </a:lnTo>
                  <a:lnTo>
                    <a:pt x="3077" y="16742"/>
                  </a:lnTo>
                  <a:lnTo>
                    <a:pt x="3131" y="16661"/>
                  </a:lnTo>
                  <a:lnTo>
                    <a:pt x="3171" y="16567"/>
                  </a:lnTo>
                  <a:lnTo>
                    <a:pt x="3212" y="16472"/>
                  </a:lnTo>
                  <a:lnTo>
                    <a:pt x="3239" y="16364"/>
                  </a:lnTo>
                  <a:lnTo>
                    <a:pt x="3266" y="16243"/>
                  </a:lnTo>
                  <a:lnTo>
                    <a:pt x="3279" y="16121"/>
                  </a:lnTo>
                  <a:lnTo>
                    <a:pt x="3279" y="15987"/>
                  </a:lnTo>
                  <a:lnTo>
                    <a:pt x="3279" y="1106"/>
                  </a:lnTo>
                  <a:lnTo>
                    <a:pt x="3279" y="972"/>
                  </a:lnTo>
                  <a:lnTo>
                    <a:pt x="3266" y="850"/>
                  </a:lnTo>
                  <a:lnTo>
                    <a:pt x="3239" y="729"/>
                  </a:lnTo>
                  <a:lnTo>
                    <a:pt x="3212" y="621"/>
                  </a:lnTo>
                  <a:lnTo>
                    <a:pt x="3171" y="526"/>
                  </a:lnTo>
                  <a:lnTo>
                    <a:pt x="3131" y="432"/>
                  </a:lnTo>
                  <a:lnTo>
                    <a:pt x="3077" y="351"/>
                  </a:lnTo>
                  <a:lnTo>
                    <a:pt x="3009" y="270"/>
                  </a:lnTo>
                  <a:lnTo>
                    <a:pt x="2928" y="216"/>
                  </a:lnTo>
                  <a:lnTo>
                    <a:pt x="2847" y="149"/>
                  </a:lnTo>
                  <a:lnTo>
                    <a:pt x="2753" y="108"/>
                  </a:lnTo>
                  <a:lnTo>
                    <a:pt x="2658" y="68"/>
                  </a:lnTo>
                  <a:lnTo>
                    <a:pt x="2551" y="41"/>
                  </a:lnTo>
                  <a:lnTo>
                    <a:pt x="2429" y="14"/>
                  </a:lnTo>
                  <a:lnTo>
                    <a:pt x="2308"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9" name="Google Shape;2279;p190"/>
            <p:cNvSpPr/>
            <p:nvPr/>
          </p:nvSpPr>
          <p:spPr>
            <a:xfrm>
              <a:off x="1018149" y="609445"/>
              <a:ext cx="132735" cy="125276"/>
            </a:xfrm>
            <a:custGeom>
              <a:rect b="b" l="l" r="r" t="t"/>
              <a:pathLst>
                <a:path extrusionOk="0" h="17903" w="18429">
                  <a:moveTo>
                    <a:pt x="9201" y="2834"/>
                  </a:moveTo>
                  <a:lnTo>
                    <a:pt x="9498" y="2847"/>
                  </a:lnTo>
                  <a:lnTo>
                    <a:pt x="9795" y="2860"/>
                  </a:lnTo>
                  <a:lnTo>
                    <a:pt x="10092" y="2901"/>
                  </a:lnTo>
                  <a:lnTo>
                    <a:pt x="10388" y="2955"/>
                  </a:lnTo>
                  <a:lnTo>
                    <a:pt x="10672" y="3009"/>
                  </a:lnTo>
                  <a:lnTo>
                    <a:pt x="10941" y="3090"/>
                  </a:lnTo>
                  <a:lnTo>
                    <a:pt x="11225" y="3184"/>
                  </a:lnTo>
                  <a:lnTo>
                    <a:pt x="11481" y="3279"/>
                  </a:lnTo>
                  <a:lnTo>
                    <a:pt x="11751" y="3400"/>
                  </a:lnTo>
                  <a:lnTo>
                    <a:pt x="11994" y="3522"/>
                  </a:lnTo>
                  <a:lnTo>
                    <a:pt x="12250" y="3670"/>
                  </a:lnTo>
                  <a:lnTo>
                    <a:pt x="12479" y="3818"/>
                  </a:lnTo>
                  <a:lnTo>
                    <a:pt x="12709" y="3980"/>
                  </a:lnTo>
                  <a:lnTo>
                    <a:pt x="12938" y="4156"/>
                  </a:lnTo>
                  <a:lnTo>
                    <a:pt x="13154" y="4344"/>
                  </a:lnTo>
                  <a:lnTo>
                    <a:pt x="13356" y="4533"/>
                  </a:lnTo>
                  <a:lnTo>
                    <a:pt x="13545" y="4736"/>
                  </a:lnTo>
                  <a:lnTo>
                    <a:pt x="13734" y="4952"/>
                  </a:lnTo>
                  <a:lnTo>
                    <a:pt x="13909" y="5181"/>
                  </a:lnTo>
                  <a:lnTo>
                    <a:pt x="14071" y="5424"/>
                  </a:lnTo>
                  <a:lnTo>
                    <a:pt x="14220" y="5667"/>
                  </a:lnTo>
                  <a:lnTo>
                    <a:pt x="14368" y="5923"/>
                  </a:lnTo>
                  <a:lnTo>
                    <a:pt x="14503" y="6179"/>
                  </a:lnTo>
                  <a:lnTo>
                    <a:pt x="14611" y="6462"/>
                  </a:lnTo>
                  <a:lnTo>
                    <a:pt x="14719" y="6732"/>
                  </a:lnTo>
                  <a:lnTo>
                    <a:pt x="14813" y="7029"/>
                  </a:lnTo>
                  <a:lnTo>
                    <a:pt x="14894" y="7326"/>
                  </a:lnTo>
                  <a:lnTo>
                    <a:pt x="14962" y="7623"/>
                  </a:lnTo>
                  <a:lnTo>
                    <a:pt x="15016" y="7946"/>
                  </a:lnTo>
                  <a:lnTo>
                    <a:pt x="15043" y="8257"/>
                  </a:lnTo>
                  <a:lnTo>
                    <a:pt x="15070" y="8581"/>
                  </a:lnTo>
                  <a:lnTo>
                    <a:pt x="15083" y="8918"/>
                  </a:lnTo>
                  <a:lnTo>
                    <a:pt x="15070" y="9255"/>
                  </a:lnTo>
                  <a:lnTo>
                    <a:pt x="15043" y="9579"/>
                  </a:lnTo>
                  <a:lnTo>
                    <a:pt x="15016" y="9903"/>
                  </a:lnTo>
                  <a:lnTo>
                    <a:pt x="14962" y="10213"/>
                  </a:lnTo>
                  <a:lnTo>
                    <a:pt x="14894" y="10523"/>
                  </a:lnTo>
                  <a:lnTo>
                    <a:pt x="14813" y="10820"/>
                  </a:lnTo>
                  <a:lnTo>
                    <a:pt x="14719" y="11103"/>
                  </a:lnTo>
                  <a:lnTo>
                    <a:pt x="14611" y="11387"/>
                  </a:lnTo>
                  <a:lnTo>
                    <a:pt x="14503" y="11670"/>
                  </a:lnTo>
                  <a:lnTo>
                    <a:pt x="14368" y="11940"/>
                  </a:lnTo>
                  <a:lnTo>
                    <a:pt x="14220" y="12196"/>
                  </a:lnTo>
                  <a:lnTo>
                    <a:pt x="14071" y="12439"/>
                  </a:lnTo>
                  <a:lnTo>
                    <a:pt x="13909" y="12682"/>
                  </a:lnTo>
                  <a:lnTo>
                    <a:pt x="13734" y="12911"/>
                  </a:lnTo>
                  <a:lnTo>
                    <a:pt x="13545" y="13127"/>
                  </a:lnTo>
                  <a:lnTo>
                    <a:pt x="13356" y="13343"/>
                  </a:lnTo>
                  <a:lnTo>
                    <a:pt x="13154" y="13532"/>
                  </a:lnTo>
                  <a:lnTo>
                    <a:pt x="12938" y="13720"/>
                  </a:lnTo>
                  <a:lnTo>
                    <a:pt x="12709" y="13896"/>
                  </a:lnTo>
                  <a:lnTo>
                    <a:pt x="12479" y="14071"/>
                  </a:lnTo>
                  <a:lnTo>
                    <a:pt x="12250" y="14220"/>
                  </a:lnTo>
                  <a:lnTo>
                    <a:pt x="11994" y="14368"/>
                  </a:lnTo>
                  <a:lnTo>
                    <a:pt x="11751" y="14489"/>
                  </a:lnTo>
                  <a:lnTo>
                    <a:pt x="11481" y="14611"/>
                  </a:lnTo>
                  <a:lnTo>
                    <a:pt x="11225" y="14719"/>
                  </a:lnTo>
                  <a:lnTo>
                    <a:pt x="10941" y="14813"/>
                  </a:lnTo>
                  <a:lnTo>
                    <a:pt x="10672" y="14881"/>
                  </a:lnTo>
                  <a:lnTo>
                    <a:pt x="10388" y="14948"/>
                  </a:lnTo>
                  <a:lnTo>
                    <a:pt x="10092" y="15002"/>
                  </a:lnTo>
                  <a:lnTo>
                    <a:pt x="9795" y="15043"/>
                  </a:lnTo>
                  <a:lnTo>
                    <a:pt x="9498" y="15056"/>
                  </a:lnTo>
                  <a:lnTo>
                    <a:pt x="9201" y="15070"/>
                  </a:lnTo>
                  <a:lnTo>
                    <a:pt x="8904" y="15056"/>
                  </a:lnTo>
                  <a:lnTo>
                    <a:pt x="8608" y="15043"/>
                  </a:lnTo>
                  <a:lnTo>
                    <a:pt x="8311" y="15002"/>
                  </a:lnTo>
                  <a:lnTo>
                    <a:pt x="8027" y="14948"/>
                  </a:lnTo>
                  <a:lnTo>
                    <a:pt x="7744" y="14881"/>
                  </a:lnTo>
                  <a:lnTo>
                    <a:pt x="7461" y="14800"/>
                  </a:lnTo>
                  <a:lnTo>
                    <a:pt x="7191" y="14719"/>
                  </a:lnTo>
                  <a:lnTo>
                    <a:pt x="6921" y="14611"/>
                  </a:lnTo>
                  <a:lnTo>
                    <a:pt x="6665" y="14489"/>
                  </a:lnTo>
                  <a:lnTo>
                    <a:pt x="6409" y="14355"/>
                  </a:lnTo>
                  <a:lnTo>
                    <a:pt x="6166" y="14206"/>
                  </a:lnTo>
                  <a:lnTo>
                    <a:pt x="5923" y="14058"/>
                  </a:lnTo>
                  <a:lnTo>
                    <a:pt x="5694" y="13896"/>
                  </a:lnTo>
                  <a:lnTo>
                    <a:pt x="5478" y="13707"/>
                  </a:lnTo>
                  <a:lnTo>
                    <a:pt x="5262" y="13518"/>
                  </a:lnTo>
                  <a:lnTo>
                    <a:pt x="5060" y="13316"/>
                  </a:lnTo>
                  <a:lnTo>
                    <a:pt x="4857" y="13113"/>
                  </a:lnTo>
                  <a:lnTo>
                    <a:pt x="4668" y="12898"/>
                  </a:lnTo>
                  <a:lnTo>
                    <a:pt x="4493" y="12655"/>
                  </a:lnTo>
                  <a:lnTo>
                    <a:pt x="4331" y="12425"/>
                  </a:lnTo>
                  <a:lnTo>
                    <a:pt x="4183" y="12169"/>
                  </a:lnTo>
                  <a:lnTo>
                    <a:pt x="4034" y="11913"/>
                  </a:lnTo>
                  <a:lnTo>
                    <a:pt x="3899" y="11643"/>
                  </a:lnTo>
                  <a:lnTo>
                    <a:pt x="3778" y="11373"/>
                  </a:lnTo>
                  <a:lnTo>
                    <a:pt x="3684" y="11090"/>
                  </a:lnTo>
                  <a:lnTo>
                    <a:pt x="3589" y="10806"/>
                  </a:lnTo>
                  <a:lnTo>
                    <a:pt x="3508" y="10510"/>
                  </a:lnTo>
                  <a:lnTo>
                    <a:pt x="3441" y="10199"/>
                  </a:lnTo>
                  <a:lnTo>
                    <a:pt x="3387" y="9889"/>
                  </a:lnTo>
                  <a:lnTo>
                    <a:pt x="3346" y="9565"/>
                  </a:lnTo>
                  <a:lnTo>
                    <a:pt x="3319" y="9242"/>
                  </a:lnTo>
                  <a:lnTo>
                    <a:pt x="3319" y="8918"/>
                  </a:lnTo>
                  <a:lnTo>
                    <a:pt x="3319" y="8581"/>
                  </a:lnTo>
                  <a:lnTo>
                    <a:pt x="3346" y="8270"/>
                  </a:lnTo>
                  <a:lnTo>
                    <a:pt x="3387" y="7946"/>
                  </a:lnTo>
                  <a:lnTo>
                    <a:pt x="3441" y="7636"/>
                  </a:lnTo>
                  <a:lnTo>
                    <a:pt x="3508" y="7339"/>
                  </a:lnTo>
                  <a:lnTo>
                    <a:pt x="3576" y="7043"/>
                  </a:lnTo>
                  <a:lnTo>
                    <a:pt x="3670" y="6746"/>
                  </a:lnTo>
                  <a:lnTo>
                    <a:pt x="3778" y="6476"/>
                  </a:lnTo>
                  <a:lnTo>
                    <a:pt x="3899" y="6193"/>
                  </a:lnTo>
                  <a:lnTo>
                    <a:pt x="4021" y="5936"/>
                  </a:lnTo>
                  <a:lnTo>
                    <a:pt x="4169" y="5680"/>
                  </a:lnTo>
                  <a:lnTo>
                    <a:pt x="4318" y="5437"/>
                  </a:lnTo>
                  <a:lnTo>
                    <a:pt x="4479" y="5194"/>
                  </a:lnTo>
                  <a:lnTo>
                    <a:pt x="4655" y="4965"/>
                  </a:lnTo>
                  <a:lnTo>
                    <a:pt x="4844" y="4749"/>
                  </a:lnTo>
                  <a:lnTo>
                    <a:pt x="5046" y="4547"/>
                  </a:lnTo>
                  <a:lnTo>
                    <a:pt x="5248" y="4344"/>
                  </a:lnTo>
                  <a:lnTo>
                    <a:pt x="5464" y="4169"/>
                  </a:lnTo>
                  <a:lnTo>
                    <a:pt x="5680" y="3994"/>
                  </a:lnTo>
                  <a:lnTo>
                    <a:pt x="5909" y="3818"/>
                  </a:lnTo>
                  <a:lnTo>
                    <a:pt x="6152" y="3670"/>
                  </a:lnTo>
                  <a:lnTo>
                    <a:pt x="6395" y="3535"/>
                  </a:lnTo>
                  <a:lnTo>
                    <a:pt x="6651" y="3400"/>
                  </a:lnTo>
                  <a:lnTo>
                    <a:pt x="6908" y="3292"/>
                  </a:lnTo>
                  <a:lnTo>
                    <a:pt x="7178" y="3184"/>
                  </a:lnTo>
                  <a:lnTo>
                    <a:pt x="7447" y="3090"/>
                  </a:lnTo>
                  <a:lnTo>
                    <a:pt x="7731" y="3022"/>
                  </a:lnTo>
                  <a:lnTo>
                    <a:pt x="8014" y="2955"/>
                  </a:lnTo>
                  <a:lnTo>
                    <a:pt x="8297" y="2901"/>
                  </a:lnTo>
                  <a:lnTo>
                    <a:pt x="8594" y="2860"/>
                  </a:lnTo>
                  <a:lnTo>
                    <a:pt x="8891" y="2847"/>
                  </a:lnTo>
                  <a:lnTo>
                    <a:pt x="9201" y="2834"/>
                  </a:lnTo>
                  <a:close/>
                  <a:moveTo>
                    <a:pt x="8716" y="0"/>
                  </a:moveTo>
                  <a:lnTo>
                    <a:pt x="8257" y="41"/>
                  </a:lnTo>
                  <a:lnTo>
                    <a:pt x="7785" y="95"/>
                  </a:lnTo>
                  <a:lnTo>
                    <a:pt x="7339" y="162"/>
                  </a:lnTo>
                  <a:lnTo>
                    <a:pt x="6894" y="257"/>
                  </a:lnTo>
                  <a:lnTo>
                    <a:pt x="6449" y="378"/>
                  </a:lnTo>
                  <a:lnTo>
                    <a:pt x="6017" y="500"/>
                  </a:lnTo>
                  <a:lnTo>
                    <a:pt x="5613" y="662"/>
                  </a:lnTo>
                  <a:lnTo>
                    <a:pt x="5194" y="823"/>
                  </a:lnTo>
                  <a:lnTo>
                    <a:pt x="4803" y="1012"/>
                  </a:lnTo>
                  <a:lnTo>
                    <a:pt x="4412" y="1228"/>
                  </a:lnTo>
                  <a:lnTo>
                    <a:pt x="4048" y="1444"/>
                  </a:lnTo>
                  <a:lnTo>
                    <a:pt x="3684" y="1687"/>
                  </a:lnTo>
                  <a:lnTo>
                    <a:pt x="3333" y="1943"/>
                  </a:lnTo>
                  <a:lnTo>
                    <a:pt x="3009" y="2213"/>
                  </a:lnTo>
                  <a:lnTo>
                    <a:pt x="2685" y="2510"/>
                  </a:lnTo>
                  <a:lnTo>
                    <a:pt x="2388" y="2807"/>
                  </a:lnTo>
                  <a:lnTo>
                    <a:pt x="2092" y="3130"/>
                  </a:lnTo>
                  <a:lnTo>
                    <a:pt x="1822" y="3454"/>
                  </a:lnTo>
                  <a:lnTo>
                    <a:pt x="1565" y="3805"/>
                  </a:lnTo>
                  <a:lnTo>
                    <a:pt x="1323" y="4169"/>
                  </a:lnTo>
                  <a:lnTo>
                    <a:pt x="1107" y="4547"/>
                  </a:lnTo>
                  <a:lnTo>
                    <a:pt x="904" y="4925"/>
                  </a:lnTo>
                  <a:lnTo>
                    <a:pt x="729" y="5329"/>
                  </a:lnTo>
                  <a:lnTo>
                    <a:pt x="554" y="5734"/>
                  </a:lnTo>
                  <a:lnTo>
                    <a:pt x="419" y="6166"/>
                  </a:lnTo>
                  <a:lnTo>
                    <a:pt x="297" y="6597"/>
                  </a:lnTo>
                  <a:lnTo>
                    <a:pt x="189" y="7043"/>
                  </a:lnTo>
                  <a:lnTo>
                    <a:pt x="108" y="7488"/>
                  </a:lnTo>
                  <a:lnTo>
                    <a:pt x="55" y="7960"/>
                  </a:lnTo>
                  <a:lnTo>
                    <a:pt x="14" y="8432"/>
                  </a:lnTo>
                  <a:lnTo>
                    <a:pt x="1" y="8918"/>
                  </a:lnTo>
                  <a:lnTo>
                    <a:pt x="14" y="9403"/>
                  </a:lnTo>
                  <a:lnTo>
                    <a:pt x="55" y="9876"/>
                  </a:lnTo>
                  <a:lnTo>
                    <a:pt x="108" y="10334"/>
                  </a:lnTo>
                  <a:lnTo>
                    <a:pt x="189" y="10793"/>
                  </a:lnTo>
                  <a:lnTo>
                    <a:pt x="297" y="11238"/>
                  </a:lnTo>
                  <a:lnTo>
                    <a:pt x="419" y="11683"/>
                  </a:lnTo>
                  <a:lnTo>
                    <a:pt x="554" y="12102"/>
                  </a:lnTo>
                  <a:lnTo>
                    <a:pt x="729" y="12520"/>
                  </a:lnTo>
                  <a:lnTo>
                    <a:pt x="904" y="12924"/>
                  </a:lnTo>
                  <a:lnTo>
                    <a:pt x="1107" y="13302"/>
                  </a:lnTo>
                  <a:lnTo>
                    <a:pt x="1323" y="13680"/>
                  </a:lnTo>
                  <a:lnTo>
                    <a:pt x="1565" y="14044"/>
                  </a:lnTo>
                  <a:lnTo>
                    <a:pt x="1822" y="14395"/>
                  </a:lnTo>
                  <a:lnTo>
                    <a:pt x="2092" y="14732"/>
                  </a:lnTo>
                  <a:lnTo>
                    <a:pt x="2388" y="15056"/>
                  </a:lnTo>
                  <a:lnTo>
                    <a:pt x="2685" y="15366"/>
                  </a:lnTo>
                  <a:lnTo>
                    <a:pt x="3009" y="15650"/>
                  </a:lnTo>
                  <a:lnTo>
                    <a:pt x="3333" y="15933"/>
                  </a:lnTo>
                  <a:lnTo>
                    <a:pt x="3684" y="16189"/>
                  </a:lnTo>
                  <a:lnTo>
                    <a:pt x="4048" y="16432"/>
                  </a:lnTo>
                  <a:lnTo>
                    <a:pt x="4412" y="16661"/>
                  </a:lnTo>
                  <a:lnTo>
                    <a:pt x="4803" y="16864"/>
                  </a:lnTo>
                  <a:lnTo>
                    <a:pt x="5194" y="17066"/>
                  </a:lnTo>
                  <a:lnTo>
                    <a:pt x="5613" y="17228"/>
                  </a:lnTo>
                  <a:lnTo>
                    <a:pt x="6031" y="17390"/>
                  </a:lnTo>
                  <a:lnTo>
                    <a:pt x="6449" y="17525"/>
                  </a:lnTo>
                  <a:lnTo>
                    <a:pt x="6894" y="17633"/>
                  </a:lnTo>
                  <a:lnTo>
                    <a:pt x="7339" y="17727"/>
                  </a:lnTo>
                  <a:lnTo>
                    <a:pt x="7785" y="17808"/>
                  </a:lnTo>
                  <a:lnTo>
                    <a:pt x="8257" y="17862"/>
                  </a:lnTo>
                  <a:lnTo>
                    <a:pt x="8716" y="17889"/>
                  </a:lnTo>
                  <a:lnTo>
                    <a:pt x="9201" y="17903"/>
                  </a:lnTo>
                  <a:lnTo>
                    <a:pt x="9673" y="17889"/>
                  </a:lnTo>
                  <a:lnTo>
                    <a:pt x="10146" y="17862"/>
                  </a:lnTo>
                  <a:lnTo>
                    <a:pt x="10604" y="17808"/>
                  </a:lnTo>
                  <a:lnTo>
                    <a:pt x="11063" y="17727"/>
                  </a:lnTo>
                  <a:lnTo>
                    <a:pt x="11508" y="17633"/>
                  </a:lnTo>
                  <a:lnTo>
                    <a:pt x="11940" y="17525"/>
                  </a:lnTo>
                  <a:lnTo>
                    <a:pt x="12371" y="17390"/>
                  </a:lnTo>
                  <a:lnTo>
                    <a:pt x="12790" y="17228"/>
                  </a:lnTo>
                  <a:lnTo>
                    <a:pt x="13208" y="17053"/>
                  </a:lnTo>
                  <a:lnTo>
                    <a:pt x="13599" y="16864"/>
                  </a:lnTo>
                  <a:lnTo>
                    <a:pt x="13990" y="16648"/>
                  </a:lnTo>
                  <a:lnTo>
                    <a:pt x="14355" y="16432"/>
                  </a:lnTo>
                  <a:lnTo>
                    <a:pt x="14719" y="16176"/>
                  </a:lnTo>
                  <a:lnTo>
                    <a:pt x="15070" y="15919"/>
                  </a:lnTo>
                  <a:lnTo>
                    <a:pt x="15407" y="15650"/>
                  </a:lnTo>
                  <a:lnTo>
                    <a:pt x="15731" y="15353"/>
                  </a:lnTo>
                  <a:lnTo>
                    <a:pt x="16027" y="15043"/>
                  </a:lnTo>
                  <a:lnTo>
                    <a:pt x="16324" y="14719"/>
                  </a:lnTo>
                  <a:lnTo>
                    <a:pt x="16594" y="14381"/>
                  </a:lnTo>
                  <a:lnTo>
                    <a:pt x="16850" y="14031"/>
                  </a:lnTo>
                  <a:lnTo>
                    <a:pt x="17093" y="13666"/>
                  </a:lnTo>
                  <a:lnTo>
                    <a:pt x="17309" y="13289"/>
                  </a:lnTo>
                  <a:lnTo>
                    <a:pt x="17511" y="12911"/>
                  </a:lnTo>
                  <a:lnTo>
                    <a:pt x="17700" y="12506"/>
                  </a:lnTo>
                  <a:lnTo>
                    <a:pt x="17862" y="12088"/>
                  </a:lnTo>
                  <a:lnTo>
                    <a:pt x="18011" y="11670"/>
                  </a:lnTo>
                  <a:lnTo>
                    <a:pt x="18132" y="11238"/>
                  </a:lnTo>
                  <a:lnTo>
                    <a:pt x="18240" y="10793"/>
                  </a:lnTo>
                  <a:lnTo>
                    <a:pt x="18321" y="10334"/>
                  </a:lnTo>
                  <a:lnTo>
                    <a:pt x="18375" y="9876"/>
                  </a:lnTo>
                  <a:lnTo>
                    <a:pt x="18415" y="9403"/>
                  </a:lnTo>
                  <a:lnTo>
                    <a:pt x="18429" y="8918"/>
                  </a:lnTo>
                  <a:lnTo>
                    <a:pt x="18415" y="8432"/>
                  </a:lnTo>
                  <a:lnTo>
                    <a:pt x="18375" y="7973"/>
                  </a:lnTo>
                  <a:lnTo>
                    <a:pt x="18321" y="7501"/>
                  </a:lnTo>
                  <a:lnTo>
                    <a:pt x="18240" y="7056"/>
                  </a:lnTo>
                  <a:lnTo>
                    <a:pt x="18132" y="6611"/>
                  </a:lnTo>
                  <a:lnTo>
                    <a:pt x="18011" y="6179"/>
                  </a:lnTo>
                  <a:lnTo>
                    <a:pt x="17862" y="5747"/>
                  </a:lnTo>
                  <a:lnTo>
                    <a:pt x="17700" y="5343"/>
                  </a:lnTo>
                  <a:lnTo>
                    <a:pt x="17511" y="4938"/>
                  </a:lnTo>
                  <a:lnTo>
                    <a:pt x="17309" y="4560"/>
                  </a:lnTo>
                  <a:lnTo>
                    <a:pt x="17093" y="4183"/>
                  </a:lnTo>
                  <a:lnTo>
                    <a:pt x="16850" y="3818"/>
                  </a:lnTo>
                  <a:lnTo>
                    <a:pt x="16594" y="3481"/>
                  </a:lnTo>
                  <a:lnTo>
                    <a:pt x="16324" y="3144"/>
                  </a:lnTo>
                  <a:lnTo>
                    <a:pt x="16027" y="2820"/>
                  </a:lnTo>
                  <a:lnTo>
                    <a:pt x="15731" y="2523"/>
                  </a:lnTo>
                  <a:lnTo>
                    <a:pt x="15407" y="2226"/>
                  </a:lnTo>
                  <a:lnTo>
                    <a:pt x="15070" y="1957"/>
                  </a:lnTo>
                  <a:lnTo>
                    <a:pt x="14719" y="1700"/>
                  </a:lnTo>
                  <a:lnTo>
                    <a:pt x="14355" y="1457"/>
                  </a:lnTo>
                  <a:lnTo>
                    <a:pt x="13990" y="1228"/>
                  </a:lnTo>
                  <a:lnTo>
                    <a:pt x="13599" y="1026"/>
                  </a:lnTo>
                  <a:lnTo>
                    <a:pt x="13208" y="837"/>
                  </a:lnTo>
                  <a:lnTo>
                    <a:pt x="12790" y="662"/>
                  </a:lnTo>
                  <a:lnTo>
                    <a:pt x="12371" y="513"/>
                  </a:lnTo>
                  <a:lnTo>
                    <a:pt x="11940" y="378"/>
                  </a:lnTo>
                  <a:lnTo>
                    <a:pt x="11508" y="257"/>
                  </a:lnTo>
                  <a:lnTo>
                    <a:pt x="11063" y="162"/>
                  </a:lnTo>
                  <a:lnTo>
                    <a:pt x="10604" y="95"/>
                  </a:lnTo>
                  <a:lnTo>
                    <a:pt x="10146" y="41"/>
                  </a:lnTo>
                  <a:lnTo>
                    <a:pt x="9673"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18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Display — Sky Dark">
  <p:cSld name="CUSTOM_6_1_1_1_1">
    <p:spTree>
      <p:nvGrpSpPr>
        <p:cNvPr id="2280" name="Shape 2280"/>
        <p:cNvGrpSpPr/>
        <p:nvPr/>
      </p:nvGrpSpPr>
      <p:grpSpPr>
        <a:xfrm>
          <a:off x="0" y="0"/>
          <a:ext cx="0" cy="0"/>
          <a:chOff x="0" y="0"/>
          <a:chExt cx="0" cy="0"/>
        </a:xfrm>
      </p:grpSpPr>
      <p:sp>
        <p:nvSpPr>
          <p:cNvPr id="2281" name="Google Shape;2281;p191"/>
          <p:cNvSpPr/>
          <p:nvPr/>
        </p:nvSpPr>
        <p:spPr>
          <a:xfrm>
            <a:off x="3445350" y="0"/>
            <a:ext cx="5698800" cy="5150100"/>
          </a:xfrm>
          <a:prstGeom prst="rect">
            <a:avLst/>
          </a:prstGeom>
          <a:solidFill>
            <a:srgbClr val="08428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82" name="Google Shape;2282;p191"/>
          <p:cNvSpPr/>
          <p:nvPr/>
        </p:nvSpPr>
        <p:spPr>
          <a:xfrm>
            <a:off x="7846264" y="228593"/>
            <a:ext cx="1860341" cy="1860341"/>
          </a:xfrm>
          <a:custGeom>
            <a:rect b="b" l="l" r="r" t="t"/>
            <a:pathLst>
              <a:path extrusionOk="0" fill="none" h="30363" w="30363">
                <a:moveTo>
                  <a:pt x="15182" y="1"/>
                </a:moveTo>
                <a:lnTo>
                  <a:pt x="15968" y="10"/>
                </a:lnTo>
                <a:lnTo>
                  <a:pt x="17495" y="170"/>
                </a:lnTo>
                <a:lnTo>
                  <a:pt x="18977" y="474"/>
                </a:lnTo>
                <a:lnTo>
                  <a:pt x="20406" y="912"/>
                </a:lnTo>
                <a:lnTo>
                  <a:pt x="21763" y="1492"/>
                </a:lnTo>
                <a:lnTo>
                  <a:pt x="23058" y="2189"/>
                </a:lnTo>
                <a:lnTo>
                  <a:pt x="24272" y="3010"/>
                </a:lnTo>
                <a:lnTo>
                  <a:pt x="25389" y="3939"/>
                </a:lnTo>
                <a:lnTo>
                  <a:pt x="26425" y="4966"/>
                </a:lnTo>
                <a:lnTo>
                  <a:pt x="27353" y="6091"/>
                </a:lnTo>
                <a:lnTo>
                  <a:pt x="28166" y="7305"/>
                </a:lnTo>
                <a:lnTo>
                  <a:pt x="28871" y="8591"/>
                </a:lnTo>
                <a:lnTo>
                  <a:pt x="29443" y="9958"/>
                </a:lnTo>
                <a:lnTo>
                  <a:pt x="29889" y="11386"/>
                </a:lnTo>
                <a:lnTo>
                  <a:pt x="30193" y="12869"/>
                </a:lnTo>
                <a:lnTo>
                  <a:pt x="30345" y="14396"/>
                </a:lnTo>
                <a:lnTo>
                  <a:pt x="30363" y="15182"/>
                </a:lnTo>
                <a:lnTo>
                  <a:pt x="30345" y="15959"/>
                </a:lnTo>
                <a:lnTo>
                  <a:pt x="30193" y="17495"/>
                </a:lnTo>
                <a:lnTo>
                  <a:pt x="29889" y="18977"/>
                </a:lnTo>
                <a:lnTo>
                  <a:pt x="29443" y="20397"/>
                </a:lnTo>
                <a:lnTo>
                  <a:pt x="28871" y="21763"/>
                </a:lnTo>
                <a:lnTo>
                  <a:pt x="28166" y="23058"/>
                </a:lnTo>
                <a:lnTo>
                  <a:pt x="27353" y="24263"/>
                </a:lnTo>
                <a:lnTo>
                  <a:pt x="26425" y="25389"/>
                </a:lnTo>
                <a:lnTo>
                  <a:pt x="25389" y="26416"/>
                </a:lnTo>
                <a:lnTo>
                  <a:pt x="24272" y="27344"/>
                </a:lnTo>
                <a:lnTo>
                  <a:pt x="23058" y="28166"/>
                </a:lnTo>
                <a:lnTo>
                  <a:pt x="21763" y="28871"/>
                </a:lnTo>
                <a:lnTo>
                  <a:pt x="20406" y="29443"/>
                </a:lnTo>
                <a:lnTo>
                  <a:pt x="18977" y="29889"/>
                </a:lnTo>
                <a:lnTo>
                  <a:pt x="17495" y="30193"/>
                </a:lnTo>
                <a:lnTo>
                  <a:pt x="15968" y="30345"/>
                </a:lnTo>
                <a:lnTo>
                  <a:pt x="15182" y="30363"/>
                </a:lnTo>
                <a:lnTo>
                  <a:pt x="14396" y="30345"/>
                </a:lnTo>
                <a:lnTo>
                  <a:pt x="12869" y="30193"/>
                </a:lnTo>
                <a:lnTo>
                  <a:pt x="11387" y="29889"/>
                </a:lnTo>
                <a:lnTo>
                  <a:pt x="9958" y="29443"/>
                </a:lnTo>
                <a:lnTo>
                  <a:pt x="8600" y="28871"/>
                </a:lnTo>
                <a:lnTo>
                  <a:pt x="7306" y="28166"/>
                </a:lnTo>
                <a:lnTo>
                  <a:pt x="6100" y="27344"/>
                </a:lnTo>
                <a:lnTo>
                  <a:pt x="4975" y="26416"/>
                </a:lnTo>
                <a:lnTo>
                  <a:pt x="3939" y="25389"/>
                </a:lnTo>
                <a:lnTo>
                  <a:pt x="3010" y="24263"/>
                </a:lnTo>
                <a:lnTo>
                  <a:pt x="2198" y="23058"/>
                </a:lnTo>
                <a:lnTo>
                  <a:pt x="1492" y="21763"/>
                </a:lnTo>
                <a:lnTo>
                  <a:pt x="921" y="20397"/>
                </a:lnTo>
                <a:lnTo>
                  <a:pt x="474" y="18977"/>
                </a:lnTo>
                <a:lnTo>
                  <a:pt x="171" y="17495"/>
                </a:lnTo>
                <a:lnTo>
                  <a:pt x="19" y="15959"/>
                </a:lnTo>
                <a:lnTo>
                  <a:pt x="1" y="15182"/>
                </a:lnTo>
                <a:lnTo>
                  <a:pt x="19" y="14396"/>
                </a:lnTo>
                <a:lnTo>
                  <a:pt x="171" y="12869"/>
                </a:lnTo>
                <a:lnTo>
                  <a:pt x="474" y="11386"/>
                </a:lnTo>
                <a:lnTo>
                  <a:pt x="921" y="9958"/>
                </a:lnTo>
                <a:lnTo>
                  <a:pt x="1492" y="8591"/>
                </a:lnTo>
                <a:lnTo>
                  <a:pt x="2198" y="7305"/>
                </a:lnTo>
                <a:lnTo>
                  <a:pt x="3010" y="6091"/>
                </a:lnTo>
                <a:lnTo>
                  <a:pt x="3939" y="4966"/>
                </a:lnTo>
                <a:lnTo>
                  <a:pt x="4975" y="3939"/>
                </a:lnTo>
                <a:lnTo>
                  <a:pt x="6100" y="3010"/>
                </a:lnTo>
                <a:lnTo>
                  <a:pt x="7306" y="2189"/>
                </a:lnTo>
                <a:lnTo>
                  <a:pt x="8600" y="1492"/>
                </a:lnTo>
                <a:lnTo>
                  <a:pt x="9958" y="912"/>
                </a:lnTo>
                <a:lnTo>
                  <a:pt x="11387" y="474"/>
                </a:lnTo>
                <a:lnTo>
                  <a:pt x="12869" y="170"/>
                </a:lnTo>
                <a:lnTo>
                  <a:pt x="14396" y="10"/>
                </a:lnTo>
                <a:lnTo>
                  <a:pt x="15182" y="1"/>
                </a:lnTo>
                <a:close/>
              </a:path>
            </a:pathLst>
          </a:custGeom>
          <a:noFill/>
          <a:ln cap="flat" cmpd="sng" w="9525">
            <a:solidFill>
              <a:schemeClr val="accent2"/>
            </a:solidFill>
            <a:prstDash val="solid"/>
            <a:miter lim="8929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2283" name="Google Shape;2283;p191"/>
          <p:cNvGrpSpPr/>
          <p:nvPr/>
        </p:nvGrpSpPr>
        <p:grpSpPr>
          <a:xfrm rot="-5400000">
            <a:off x="3473106" y="2656832"/>
            <a:ext cx="1059201" cy="2312248"/>
            <a:chOff x="5157850" y="1259375"/>
            <a:chExt cx="658175" cy="1436625"/>
          </a:xfrm>
        </p:grpSpPr>
        <p:sp>
          <p:nvSpPr>
            <p:cNvPr id="2284" name="Google Shape;2284;p191"/>
            <p:cNvSpPr/>
            <p:nvPr/>
          </p:nvSpPr>
          <p:spPr>
            <a:xfrm>
              <a:off x="5265025" y="1765025"/>
              <a:ext cx="14525" cy="15650"/>
            </a:xfrm>
            <a:custGeom>
              <a:rect b="b" l="l" r="r" t="t"/>
              <a:pathLst>
                <a:path extrusionOk="0" h="626" w="581">
                  <a:moveTo>
                    <a:pt x="295" y="0"/>
                  </a:moveTo>
                  <a:lnTo>
                    <a:pt x="232" y="9"/>
                  </a:lnTo>
                  <a:lnTo>
                    <a:pt x="125" y="54"/>
                  </a:lnTo>
                  <a:lnTo>
                    <a:pt x="54" y="143"/>
                  </a:lnTo>
                  <a:lnTo>
                    <a:pt x="9" y="250"/>
                  </a:lnTo>
                  <a:lnTo>
                    <a:pt x="0" y="313"/>
                  </a:lnTo>
                  <a:lnTo>
                    <a:pt x="9" y="375"/>
                  </a:lnTo>
                  <a:lnTo>
                    <a:pt x="54" y="491"/>
                  </a:lnTo>
                  <a:lnTo>
                    <a:pt x="125" y="581"/>
                  </a:lnTo>
                  <a:lnTo>
                    <a:pt x="232" y="625"/>
                  </a:lnTo>
                  <a:lnTo>
                    <a:pt x="348" y="625"/>
                  </a:lnTo>
                  <a:lnTo>
                    <a:pt x="455" y="581"/>
                  </a:lnTo>
                  <a:lnTo>
                    <a:pt x="536" y="491"/>
                  </a:lnTo>
                  <a:lnTo>
                    <a:pt x="572" y="375"/>
                  </a:lnTo>
                  <a:lnTo>
                    <a:pt x="581" y="313"/>
                  </a:lnTo>
                  <a:lnTo>
                    <a:pt x="572" y="250"/>
                  </a:lnTo>
                  <a:lnTo>
                    <a:pt x="536" y="143"/>
                  </a:lnTo>
                  <a:lnTo>
                    <a:pt x="455" y="54"/>
                  </a:lnTo>
                  <a:lnTo>
                    <a:pt x="348" y="9"/>
                  </a:lnTo>
                  <a:lnTo>
                    <a:pt x="295"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85" name="Google Shape;2285;p191"/>
            <p:cNvSpPr/>
            <p:nvPr/>
          </p:nvSpPr>
          <p:spPr>
            <a:xfrm>
              <a:off x="5265025" y="1867725"/>
              <a:ext cx="14525" cy="15875"/>
            </a:xfrm>
            <a:custGeom>
              <a:rect b="b" l="l" r="r" t="t"/>
              <a:pathLst>
                <a:path extrusionOk="0" h="635" w="581">
                  <a:moveTo>
                    <a:pt x="295" y="0"/>
                  </a:moveTo>
                  <a:lnTo>
                    <a:pt x="232" y="9"/>
                  </a:lnTo>
                  <a:lnTo>
                    <a:pt x="125" y="54"/>
                  </a:lnTo>
                  <a:lnTo>
                    <a:pt x="54" y="143"/>
                  </a:lnTo>
                  <a:lnTo>
                    <a:pt x="9" y="250"/>
                  </a:lnTo>
                  <a:lnTo>
                    <a:pt x="0" y="313"/>
                  </a:lnTo>
                  <a:lnTo>
                    <a:pt x="9" y="384"/>
                  </a:lnTo>
                  <a:lnTo>
                    <a:pt x="54" y="491"/>
                  </a:lnTo>
                  <a:lnTo>
                    <a:pt x="125" y="581"/>
                  </a:lnTo>
                  <a:lnTo>
                    <a:pt x="232" y="625"/>
                  </a:lnTo>
                  <a:lnTo>
                    <a:pt x="295" y="634"/>
                  </a:lnTo>
                  <a:lnTo>
                    <a:pt x="348" y="625"/>
                  </a:lnTo>
                  <a:lnTo>
                    <a:pt x="455" y="581"/>
                  </a:lnTo>
                  <a:lnTo>
                    <a:pt x="536" y="491"/>
                  </a:lnTo>
                  <a:lnTo>
                    <a:pt x="572" y="384"/>
                  </a:lnTo>
                  <a:lnTo>
                    <a:pt x="581" y="313"/>
                  </a:lnTo>
                  <a:lnTo>
                    <a:pt x="572" y="250"/>
                  </a:lnTo>
                  <a:lnTo>
                    <a:pt x="536" y="143"/>
                  </a:lnTo>
                  <a:lnTo>
                    <a:pt x="455" y="54"/>
                  </a:lnTo>
                  <a:lnTo>
                    <a:pt x="348" y="9"/>
                  </a:lnTo>
                  <a:lnTo>
                    <a:pt x="295"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86" name="Google Shape;2286;p191"/>
            <p:cNvSpPr/>
            <p:nvPr/>
          </p:nvSpPr>
          <p:spPr>
            <a:xfrm>
              <a:off x="5265025" y="1970625"/>
              <a:ext cx="14525" cy="15650"/>
            </a:xfrm>
            <a:custGeom>
              <a:rect b="b" l="l" r="r" t="t"/>
              <a:pathLst>
                <a:path extrusionOk="0" h="626" w="581">
                  <a:moveTo>
                    <a:pt x="232" y="1"/>
                  </a:moveTo>
                  <a:lnTo>
                    <a:pt x="125" y="54"/>
                  </a:lnTo>
                  <a:lnTo>
                    <a:pt x="54" y="135"/>
                  </a:lnTo>
                  <a:lnTo>
                    <a:pt x="9" y="251"/>
                  </a:lnTo>
                  <a:lnTo>
                    <a:pt x="0" y="313"/>
                  </a:lnTo>
                  <a:lnTo>
                    <a:pt x="9" y="376"/>
                  </a:lnTo>
                  <a:lnTo>
                    <a:pt x="54" y="492"/>
                  </a:lnTo>
                  <a:lnTo>
                    <a:pt x="125" y="572"/>
                  </a:lnTo>
                  <a:lnTo>
                    <a:pt x="232" y="617"/>
                  </a:lnTo>
                  <a:lnTo>
                    <a:pt x="295" y="626"/>
                  </a:lnTo>
                  <a:lnTo>
                    <a:pt x="348" y="617"/>
                  </a:lnTo>
                  <a:lnTo>
                    <a:pt x="455" y="572"/>
                  </a:lnTo>
                  <a:lnTo>
                    <a:pt x="536" y="492"/>
                  </a:lnTo>
                  <a:lnTo>
                    <a:pt x="572" y="376"/>
                  </a:lnTo>
                  <a:lnTo>
                    <a:pt x="581" y="313"/>
                  </a:lnTo>
                  <a:lnTo>
                    <a:pt x="572" y="251"/>
                  </a:lnTo>
                  <a:lnTo>
                    <a:pt x="536" y="135"/>
                  </a:lnTo>
                  <a:lnTo>
                    <a:pt x="455" y="54"/>
                  </a:lnTo>
                  <a:lnTo>
                    <a:pt x="348"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87" name="Google Shape;2287;p191"/>
            <p:cNvSpPr/>
            <p:nvPr/>
          </p:nvSpPr>
          <p:spPr>
            <a:xfrm>
              <a:off x="5265025" y="2073325"/>
              <a:ext cx="14525" cy="15650"/>
            </a:xfrm>
            <a:custGeom>
              <a:rect b="b" l="l" r="r" t="t"/>
              <a:pathLst>
                <a:path extrusionOk="0" h="626" w="581">
                  <a:moveTo>
                    <a:pt x="232" y="1"/>
                  </a:moveTo>
                  <a:lnTo>
                    <a:pt x="125" y="54"/>
                  </a:lnTo>
                  <a:lnTo>
                    <a:pt x="54" y="135"/>
                  </a:lnTo>
                  <a:lnTo>
                    <a:pt x="9" y="251"/>
                  </a:lnTo>
                  <a:lnTo>
                    <a:pt x="0" y="313"/>
                  </a:lnTo>
                  <a:lnTo>
                    <a:pt x="9" y="376"/>
                  </a:lnTo>
                  <a:lnTo>
                    <a:pt x="54" y="492"/>
                  </a:lnTo>
                  <a:lnTo>
                    <a:pt x="125" y="572"/>
                  </a:lnTo>
                  <a:lnTo>
                    <a:pt x="232" y="626"/>
                  </a:lnTo>
                  <a:lnTo>
                    <a:pt x="348" y="626"/>
                  </a:lnTo>
                  <a:lnTo>
                    <a:pt x="455" y="572"/>
                  </a:lnTo>
                  <a:lnTo>
                    <a:pt x="536" y="492"/>
                  </a:lnTo>
                  <a:lnTo>
                    <a:pt x="572" y="376"/>
                  </a:lnTo>
                  <a:lnTo>
                    <a:pt x="581" y="313"/>
                  </a:lnTo>
                  <a:lnTo>
                    <a:pt x="572" y="251"/>
                  </a:lnTo>
                  <a:lnTo>
                    <a:pt x="536" y="135"/>
                  </a:lnTo>
                  <a:lnTo>
                    <a:pt x="455" y="54"/>
                  </a:lnTo>
                  <a:lnTo>
                    <a:pt x="348"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88" name="Google Shape;2288;p191"/>
            <p:cNvSpPr/>
            <p:nvPr/>
          </p:nvSpPr>
          <p:spPr>
            <a:xfrm>
              <a:off x="5265025" y="2176025"/>
              <a:ext cx="14525" cy="15650"/>
            </a:xfrm>
            <a:custGeom>
              <a:rect b="b" l="l" r="r" t="t"/>
              <a:pathLst>
                <a:path extrusionOk="0" h="626" w="581">
                  <a:moveTo>
                    <a:pt x="295" y="0"/>
                  </a:moveTo>
                  <a:lnTo>
                    <a:pt x="232" y="9"/>
                  </a:lnTo>
                  <a:lnTo>
                    <a:pt x="125" y="54"/>
                  </a:lnTo>
                  <a:lnTo>
                    <a:pt x="54" y="143"/>
                  </a:lnTo>
                  <a:lnTo>
                    <a:pt x="9" y="250"/>
                  </a:lnTo>
                  <a:lnTo>
                    <a:pt x="0" y="313"/>
                  </a:lnTo>
                  <a:lnTo>
                    <a:pt x="9" y="375"/>
                  </a:lnTo>
                  <a:lnTo>
                    <a:pt x="54" y="492"/>
                  </a:lnTo>
                  <a:lnTo>
                    <a:pt x="125" y="581"/>
                  </a:lnTo>
                  <a:lnTo>
                    <a:pt x="232" y="625"/>
                  </a:lnTo>
                  <a:lnTo>
                    <a:pt x="348" y="625"/>
                  </a:lnTo>
                  <a:lnTo>
                    <a:pt x="455" y="581"/>
                  </a:lnTo>
                  <a:lnTo>
                    <a:pt x="536" y="492"/>
                  </a:lnTo>
                  <a:lnTo>
                    <a:pt x="572" y="375"/>
                  </a:lnTo>
                  <a:lnTo>
                    <a:pt x="581" y="313"/>
                  </a:lnTo>
                  <a:lnTo>
                    <a:pt x="572" y="250"/>
                  </a:lnTo>
                  <a:lnTo>
                    <a:pt x="536" y="143"/>
                  </a:lnTo>
                  <a:lnTo>
                    <a:pt x="455" y="54"/>
                  </a:lnTo>
                  <a:lnTo>
                    <a:pt x="348" y="9"/>
                  </a:lnTo>
                  <a:lnTo>
                    <a:pt x="295"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89" name="Google Shape;2289;p191"/>
            <p:cNvSpPr/>
            <p:nvPr/>
          </p:nvSpPr>
          <p:spPr>
            <a:xfrm>
              <a:off x="5157850" y="1765025"/>
              <a:ext cx="14325" cy="15650"/>
            </a:xfrm>
            <a:custGeom>
              <a:rect b="b" l="l" r="r" t="t"/>
              <a:pathLst>
                <a:path extrusionOk="0" h="626" w="573">
                  <a:moveTo>
                    <a:pt x="286" y="0"/>
                  </a:moveTo>
                  <a:lnTo>
                    <a:pt x="224" y="9"/>
                  </a:lnTo>
                  <a:lnTo>
                    <a:pt x="126" y="54"/>
                  </a:lnTo>
                  <a:lnTo>
                    <a:pt x="45" y="143"/>
                  </a:lnTo>
                  <a:lnTo>
                    <a:pt x="1" y="250"/>
                  </a:lnTo>
                  <a:lnTo>
                    <a:pt x="1" y="313"/>
                  </a:lnTo>
                  <a:lnTo>
                    <a:pt x="1" y="375"/>
                  </a:lnTo>
                  <a:lnTo>
                    <a:pt x="45" y="491"/>
                  </a:lnTo>
                  <a:lnTo>
                    <a:pt x="126" y="581"/>
                  </a:lnTo>
                  <a:lnTo>
                    <a:pt x="224" y="625"/>
                  </a:lnTo>
                  <a:lnTo>
                    <a:pt x="349" y="625"/>
                  </a:lnTo>
                  <a:lnTo>
                    <a:pt x="447" y="581"/>
                  </a:lnTo>
                  <a:lnTo>
                    <a:pt x="528" y="491"/>
                  </a:lnTo>
                  <a:lnTo>
                    <a:pt x="572" y="375"/>
                  </a:lnTo>
                  <a:lnTo>
                    <a:pt x="572" y="313"/>
                  </a:lnTo>
                  <a:lnTo>
                    <a:pt x="572" y="250"/>
                  </a:lnTo>
                  <a:lnTo>
                    <a:pt x="528" y="143"/>
                  </a:lnTo>
                  <a:lnTo>
                    <a:pt x="447" y="54"/>
                  </a:lnTo>
                  <a:lnTo>
                    <a:pt x="349" y="9"/>
                  </a:lnTo>
                  <a:lnTo>
                    <a:pt x="286"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90" name="Google Shape;2290;p191"/>
            <p:cNvSpPr/>
            <p:nvPr/>
          </p:nvSpPr>
          <p:spPr>
            <a:xfrm>
              <a:off x="5157850" y="1867725"/>
              <a:ext cx="14325" cy="15875"/>
            </a:xfrm>
            <a:custGeom>
              <a:rect b="b" l="l" r="r" t="t"/>
              <a:pathLst>
                <a:path extrusionOk="0" h="635" w="573">
                  <a:moveTo>
                    <a:pt x="286" y="0"/>
                  </a:moveTo>
                  <a:lnTo>
                    <a:pt x="224" y="9"/>
                  </a:lnTo>
                  <a:lnTo>
                    <a:pt x="126" y="54"/>
                  </a:lnTo>
                  <a:lnTo>
                    <a:pt x="45" y="143"/>
                  </a:lnTo>
                  <a:lnTo>
                    <a:pt x="1" y="250"/>
                  </a:lnTo>
                  <a:lnTo>
                    <a:pt x="1" y="313"/>
                  </a:lnTo>
                  <a:lnTo>
                    <a:pt x="1" y="384"/>
                  </a:lnTo>
                  <a:lnTo>
                    <a:pt x="45" y="491"/>
                  </a:lnTo>
                  <a:lnTo>
                    <a:pt x="126" y="581"/>
                  </a:lnTo>
                  <a:lnTo>
                    <a:pt x="224" y="625"/>
                  </a:lnTo>
                  <a:lnTo>
                    <a:pt x="286" y="634"/>
                  </a:lnTo>
                  <a:lnTo>
                    <a:pt x="349" y="625"/>
                  </a:lnTo>
                  <a:lnTo>
                    <a:pt x="447" y="581"/>
                  </a:lnTo>
                  <a:lnTo>
                    <a:pt x="528" y="491"/>
                  </a:lnTo>
                  <a:lnTo>
                    <a:pt x="572" y="384"/>
                  </a:lnTo>
                  <a:lnTo>
                    <a:pt x="572" y="313"/>
                  </a:lnTo>
                  <a:lnTo>
                    <a:pt x="572" y="250"/>
                  </a:lnTo>
                  <a:lnTo>
                    <a:pt x="528" y="143"/>
                  </a:lnTo>
                  <a:lnTo>
                    <a:pt x="447" y="54"/>
                  </a:lnTo>
                  <a:lnTo>
                    <a:pt x="349" y="9"/>
                  </a:lnTo>
                  <a:lnTo>
                    <a:pt x="286"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91" name="Google Shape;2291;p191"/>
            <p:cNvSpPr/>
            <p:nvPr/>
          </p:nvSpPr>
          <p:spPr>
            <a:xfrm>
              <a:off x="5157850" y="1970625"/>
              <a:ext cx="14325" cy="15650"/>
            </a:xfrm>
            <a:custGeom>
              <a:rect b="b" l="l" r="r" t="t"/>
              <a:pathLst>
                <a:path extrusionOk="0" h="626" w="573">
                  <a:moveTo>
                    <a:pt x="224" y="1"/>
                  </a:moveTo>
                  <a:lnTo>
                    <a:pt x="126" y="45"/>
                  </a:lnTo>
                  <a:lnTo>
                    <a:pt x="45" y="135"/>
                  </a:lnTo>
                  <a:lnTo>
                    <a:pt x="1" y="251"/>
                  </a:lnTo>
                  <a:lnTo>
                    <a:pt x="1" y="313"/>
                  </a:lnTo>
                  <a:lnTo>
                    <a:pt x="1" y="376"/>
                  </a:lnTo>
                  <a:lnTo>
                    <a:pt x="45" y="492"/>
                  </a:lnTo>
                  <a:lnTo>
                    <a:pt x="126" y="572"/>
                  </a:lnTo>
                  <a:lnTo>
                    <a:pt x="224" y="617"/>
                  </a:lnTo>
                  <a:lnTo>
                    <a:pt x="286" y="626"/>
                  </a:lnTo>
                  <a:lnTo>
                    <a:pt x="349" y="617"/>
                  </a:lnTo>
                  <a:lnTo>
                    <a:pt x="447" y="572"/>
                  </a:lnTo>
                  <a:lnTo>
                    <a:pt x="528" y="492"/>
                  </a:lnTo>
                  <a:lnTo>
                    <a:pt x="572" y="376"/>
                  </a:lnTo>
                  <a:lnTo>
                    <a:pt x="572" y="313"/>
                  </a:lnTo>
                  <a:lnTo>
                    <a:pt x="572" y="251"/>
                  </a:lnTo>
                  <a:lnTo>
                    <a:pt x="528" y="135"/>
                  </a:lnTo>
                  <a:lnTo>
                    <a:pt x="447" y="45"/>
                  </a:lnTo>
                  <a:lnTo>
                    <a:pt x="34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92" name="Google Shape;2292;p191"/>
            <p:cNvSpPr/>
            <p:nvPr/>
          </p:nvSpPr>
          <p:spPr>
            <a:xfrm>
              <a:off x="5157850" y="2073325"/>
              <a:ext cx="14325" cy="15650"/>
            </a:xfrm>
            <a:custGeom>
              <a:rect b="b" l="l" r="r" t="t"/>
              <a:pathLst>
                <a:path extrusionOk="0" h="626" w="573">
                  <a:moveTo>
                    <a:pt x="224" y="1"/>
                  </a:moveTo>
                  <a:lnTo>
                    <a:pt x="126" y="54"/>
                  </a:lnTo>
                  <a:lnTo>
                    <a:pt x="45" y="135"/>
                  </a:lnTo>
                  <a:lnTo>
                    <a:pt x="1" y="251"/>
                  </a:lnTo>
                  <a:lnTo>
                    <a:pt x="1" y="313"/>
                  </a:lnTo>
                  <a:lnTo>
                    <a:pt x="1" y="376"/>
                  </a:lnTo>
                  <a:lnTo>
                    <a:pt x="45" y="492"/>
                  </a:lnTo>
                  <a:lnTo>
                    <a:pt x="126" y="572"/>
                  </a:lnTo>
                  <a:lnTo>
                    <a:pt x="224" y="626"/>
                  </a:lnTo>
                  <a:lnTo>
                    <a:pt x="349" y="626"/>
                  </a:lnTo>
                  <a:lnTo>
                    <a:pt x="447" y="572"/>
                  </a:lnTo>
                  <a:lnTo>
                    <a:pt x="528" y="492"/>
                  </a:lnTo>
                  <a:lnTo>
                    <a:pt x="572" y="376"/>
                  </a:lnTo>
                  <a:lnTo>
                    <a:pt x="572" y="313"/>
                  </a:lnTo>
                  <a:lnTo>
                    <a:pt x="572" y="251"/>
                  </a:lnTo>
                  <a:lnTo>
                    <a:pt x="528" y="135"/>
                  </a:lnTo>
                  <a:lnTo>
                    <a:pt x="447" y="54"/>
                  </a:lnTo>
                  <a:lnTo>
                    <a:pt x="34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93" name="Google Shape;2293;p191"/>
            <p:cNvSpPr/>
            <p:nvPr/>
          </p:nvSpPr>
          <p:spPr>
            <a:xfrm>
              <a:off x="5157850" y="2176025"/>
              <a:ext cx="14325" cy="15650"/>
            </a:xfrm>
            <a:custGeom>
              <a:rect b="b" l="l" r="r" t="t"/>
              <a:pathLst>
                <a:path extrusionOk="0" h="626" w="573">
                  <a:moveTo>
                    <a:pt x="286" y="0"/>
                  </a:moveTo>
                  <a:lnTo>
                    <a:pt x="224" y="9"/>
                  </a:lnTo>
                  <a:lnTo>
                    <a:pt x="126" y="54"/>
                  </a:lnTo>
                  <a:lnTo>
                    <a:pt x="45" y="143"/>
                  </a:lnTo>
                  <a:lnTo>
                    <a:pt x="1" y="250"/>
                  </a:lnTo>
                  <a:lnTo>
                    <a:pt x="1" y="313"/>
                  </a:lnTo>
                  <a:lnTo>
                    <a:pt x="1" y="375"/>
                  </a:lnTo>
                  <a:lnTo>
                    <a:pt x="45" y="492"/>
                  </a:lnTo>
                  <a:lnTo>
                    <a:pt x="126" y="581"/>
                  </a:lnTo>
                  <a:lnTo>
                    <a:pt x="224" y="625"/>
                  </a:lnTo>
                  <a:lnTo>
                    <a:pt x="349" y="625"/>
                  </a:lnTo>
                  <a:lnTo>
                    <a:pt x="447" y="581"/>
                  </a:lnTo>
                  <a:lnTo>
                    <a:pt x="528" y="492"/>
                  </a:lnTo>
                  <a:lnTo>
                    <a:pt x="572" y="375"/>
                  </a:lnTo>
                  <a:lnTo>
                    <a:pt x="572" y="313"/>
                  </a:lnTo>
                  <a:lnTo>
                    <a:pt x="572" y="250"/>
                  </a:lnTo>
                  <a:lnTo>
                    <a:pt x="528" y="143"/>
                  </a:lnTo>
                  <a:lnTo>
                    <a:pt x="447" y="54"/>
                  </a:lnTo>
                  <a:lnTo>
                    <a:pt x="349" y="9"/>
                  </a:lnTo>
                  <a:lnTo>
                    <a:pt x="286"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94" name="Google Shape;2294;p191"/>
            <p:cNvSpPr/>
            <p:nvPr/>
          </p:nvSpPr>
          <p:spPr>
            <a:xfrm>
              <a:off x="5372400" y="1765025"/>
              <a:ext cx="14300" cy="15650"/>
            </a:xfrm>
            <a:custGeom>
              <a:rect b="b" l="l" r="r" t="t"/>
              <a:pathLst>
                <a:path extrusionOk="0" h="626" w="572">
                  <a:moveTo>
                    <a:pt x="286" y="0"/>
                  </a:moveTo>
                  <a:lnTo>
                    <a:pt x="233" y="9"/>
                  </a:lnTo>
                  <a:lnTo>
                    <a:pt x="125" y="54"/>
                  </a:lnTo>
                  <a:lnTo>
                    <a:pt x="45" y="143"/>
                  </a:lnTo>
                  <a:lnTo>
                    <a:pt x="0" y="250"/>
                  </a:lnTo>
                  <a:lnTo>
                    <a:pt x="0" y="313"/>
                  </a:lnTo>
                  <a:lnTo>
                    <a:pt x="0" y="375"/>
                  </a:lnTo>
                  <a:lnTo>
                    <a:pt x="45" y="491"/>
                  </a:lnTo>
                  <a:lnTo>
                    <a:pt x="125" y="581"/>
                  </a:lnTo>
                  <a:lnTo>
                    <a:pt x="233" y="625"/>
                  </a:lnTo>
                  <a:lnTo>
                    <a:pt x="349" y="625"/>
                  </a:lnTo>
                  <a:lnTo>
                    <a:pt x="447" y="581"/>
                  </a:lnTo>
                  <a:lnTo>
                    <a:pt x="527" y="491"/>
                  </a:lnTo>
                  <a:lnTo>
                    <a:pt x="572" y="375"/>
                  </a:lnTo>
                  <a:lnTo>
                    <a:pt x="572" y="313"/>
                  </a:lnTo>
                  <a:lnTo>
                    <a:pt x="572" y="250"/>
                  </a:lnTo>
                  <a:lnTo>
                    <a:pt x="527" y="143"/>
                  </a:lnTo>
                  <a:lnTo>
                    <a:pt x="447" y="54"/>
                  </a:lnTo>
                  <a:lnTo>
                    <a:pt x="349" y="9"/>
                  </a:lnTo>
                  <a:lnTo>
                    <a:pt x="286"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95" name="Google Shape;2295;p191"/>
            <p:cNvSpPr/>
            <p:nvPr/>
          </p:nvSpPr>
          <p:spPr>
            <a:xfrm>
              <a:off x="5372400" y="1867725"/>
              <a:ext cx="14300" cy="15875"/>
            </a:xfrm>
            <a:custGeom>
              <a:rect b="b" l="l" r="r" t="t"/>
              <a:pathLst>
                <a:path extrusionOk="0" h="635" w="572">
                  <a:moveTo>
                    <a:pt x="286" y="0"/>
                  </a:moveTo>
                  <a:lnTo>
                    <a:pt x="233" y="9"/>
                  </a:lnTo>
                  <a:lnTo>
                    <a:pt x="125" y="54"/>
                  </a:lnTo>
                  <a:lnTo>
                    <a:pt x="45" y="143"/>
                  </a:lnTo>
                  <a:lnTo>
                    <a:pt x="0" y="250"/>
                  </a:lnTo>
                  <a:lnTo>
                    <a:pt x="0" y="313"/>
                  </a:lnTo>
                  <a:lnTo>
                    <a:pt x="0" y="384"/>
                  </a:lnTo>
                  <a:lnTo>
                    <a:pt x="45" y="491"/>
                  </a:lnTo>
                  <a:lnTo>
                    <a:pt x="125" y="581"/>
                  </a:lnTo>
                  <a:lnTo>
                    <a:pt x="233" y="625"/>
                  </a:lnTo>
                  <a:lnTo>
                    <a:pt x="286" y="634"/>
                  </a:lnTo>
                  <a:lnTo>
                    <a:pt x="349" y="625"/>
                  </a:lnTo>
                  <a:lnTo>
                    <a:pt x="447" y="581"/>
                  </a:lnTo>
                  <a:lnTo>
                    <a:pt x="527" y="491"/>
                  </a:lnTo>
                  <a:lnTo>
                    <a:pt x="572" y="384"/>
                  </a:lnTo>
                  <a:lnTo>
                    <a:pt x="572" y="313"/>
                  </a:lnTo>
                  <a:lnTo>
                    <a:pt x="572" y="250"/>
                  </a:lnTo>
                  <a:lnTo>
                    <a:pt x="527" y="143"/>
                  </a:lnTo>
                  <a:lnTo>
                    <a:pt x="447" y="54"/>
                  </a:lnTo>
                  <a:lnTo>
                    <a:pt x="349" y="9"/>
                  </a:lnTo>
                  <a:lnTo>
                    <a:pt x="286"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96" name="Google Shape;2296;p191"/>
            <p:cNvSpPr/>
            <p:nvPr/>
          </p:nvSpPr>
          <p:spPr>
            <a:xfrm>
              <a:off x="5372400" y="1970625"/>
              <a:ext cx="14300" cy="15650"/>
            </a:xfrm>
            <a:custGeom>
              <a:rect b="b" l="l" r="r" t="t"/>
              <a:pathLst>
                <a:path extrusionOk="0" h="626" w="572">
                  <a:moveTo>
                    <a:pt x="233" y="1"/>
                  </a:moveTo>
                  <a:lnTo>
                    <a:pt x="125" y="54"/>
                  </a:lnTo>
                  <a:lnTo>
                    <a:pt x="45" y="135"/>
                  </a:lnTo>
                  <a:lnTo>
                    <a:pt x="0" y="251"/>
                  </a:lnTo>
                  <a:lnTo>
                    <a:pt x="0" y="313"/>
                  </a:lnTo>
                  <a:lnTo>
                    <a:pt x="0" y="376"/>
                  </a:lnTo>
                  <a:lnTo>
                    <a:pt x="45" y="492"/>
                  </a:lnTo>
                  <a:lnTo>
                    <a:pt x="125" y="572"/>
                  </a:lnTo>
                  <a:lnTo>
                    <a:pt x="233" y="617"/>
                  </a:lnTo>
                  <a:lnTo>
                    <a:pt x="286" y="626"/>
                  </a:lnTo>
                  <a:lnTo>
                    <a:pt x="349" y="617"/>
                  </a:lnTo>
                  <a:lnTo>
                    <a:pt x="447" y="572"/>
                  </a:lnTo>
                  <a:lnTo>
                    <a:pt x="527" y="492"/>
                  </a:lnTo>
                  <a:lnTo>
                    <a:pt x="572" y="376"/>
                  </a:lnTo>
                  <a:lnTo>
                    <a:pt x="572" y="313"/>
                  </a:lnTo>
                  <a:lnTo>
                    <a:pt x="572" y="251"/>
                  </a:lnTo>
                  <a:lnTo>
                    <a:pt x="527" y="135"/>
                  </a:lnTo>
                  <a:lnTo>
                    <a:pt x="447" y="54"/>
                  </a:lnTo>
                  <a:lnTo>
                    <a:pt x="34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97" name="Google Shape;2297;p191"/>
            <p:cNvSpPr/>
            <p:nvPr/>
          </p:nvSpPr>
          <p:spPr>
            <a:xfrm>
              <a:off x="5372400" y="2073325"/>
              <a:ext cx="14300" cy="15650"/>
            </a:xfrm>
            <a:custGeom>
              <a:rect b="b" l="l" r="r" t="t"/>
              <a:pathLst>
                <a:path extrusionOk="0" h="626" w="572">
                  <a:moveTo>
                    <a:pt x="233" y="1"/>
                  </a:moveTo>
                  <a:lnTo>
                    <a:pt x="125" y="54"/>
                  </a:lnTo>
                  <a:lnTo>
                    <a:pt x="45" y="135"/>
                  </a:lnTo>
                  <a:lnTo>
                    <a:pt x="0" y="251"/>
                  </a:lnTo>
                  <a:lnTo>
                    <a:pt x="0" y="313"/>
                  </a:lnTo>
                  <a:lnTo>
                    <a:pt x="0" y="376"/>
                  </a:lnTo>
                  <a:lnTo>
                    <a:pt x="45" y="492"/>
                  </a:lnTo>
                  <a:lnTo>
                    <a:pt x="125" y="572"/>
                  </a:lnTo>
                  <a:lnTo>
                    <a:pt x="233" y="626"/>
                  </a:lnTo>
                  <a:lnTo>
                    <a:pt x="349" y="626"/>
                  </a:lnTo>
                  <a:lnTo>
                    <a:pt x="447" y="572"/>
                  </a:lnTo>
                  <a:lnTo>
                    <a:pt x="527" y="492"/>
                  </a:lnTo>
                  <a:lnTo>
                    <a:pt x="572" y="376"/>
                  </a:lnTo>
                  <a:lnTo>
                    <a:pt x="572" y="313"/>
                  </a:lnTo>
                  <a:lnTo>
                    <a:pt x="572" y="251"/>
                  </a:lnTo>
                  <a:lnTo>
                    <a:pt x="527" y="135"/>
                  </a:lnTo>
                  <a:lnTo>
                    <a:pt x="447" y="54"/>
                  </a:lnTo>
                  <a:lnTo>
                    <a:pt x="34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98" name="Google Shape;2298;p191"/>
            <p:cNvSpPr/>
            <p:nvPr/>
          </p:nvSpPr>
          <p:spPr>
            <a:xfrm>
              <a:off x="5372400" y="2176025"/>
              <a:ext cx="14300" cy="15650"/>
            </a:xfrm>
            <a:custGeom>
              <a:rect b="b" l="l" r="r" t="t"/>
              <a:pathLst>
                <a:path extrusionOk="0" h="626" w="572">
                  <a:moveTo>
                    <a:pt x="286" y="0"/>
                  </a:moveTo>
                  <a:lnTo>
                    <a:pt x="233" y="9"/>
                  </a:lnTo>
                  <a:lnTo>
                    <a:pt x="125" y="54"/>
                  </a:lnTo>
                  <a:lnTo>
                    <a:pt x="45" y="143"/>
                  </a:lnTo>
                  <a:lnTo>
                    <a:pt x="0" y="250"/>
                  </a:lnTo>
                  <a:lnTo>
                    <a:pt x="0" y="313"/>
                  </a:lnTo>
                  <a:lnTo>
                    <a:pt x="0" y="375"/>
                  </a:lnTo>
                  <a:lnTo>
                    <a:pt x="45" y="492"/>
                  </a:lnTo>
                  <a:lnTo>
                    <a:pt x="125" y="581"/>
                  </a:lnTo>
                  <a:lnTo>
                    <a:pt x="233" y="625"/>
                  </a:lnTo>
                  <a:lnTo>
                    <a:pt x="349" y="625"/>
                  </a:lnTo>
                  <a:lnTo>
                    <a:pt x="447" y="581"/>
                  </a:lnTo>
                  <a:lnTo>
                    <a:pt x="527" y="492"/>
                  </a:lnTo>
                  <a:lnTo>
                    <a:pt x="572" y="375"/>
                  </a:lnTo>
                  <a:lnTo>
                    <a:pt x="572" y="313"/>
                  </a:lnTo>
                  <a:lnTo>
                    <a:pt x="572" y="250"/>
                  </a:lnTo>
                  <a:lnTo>
                    <a:pt x="527" y="143"/>
                  </a:lnTo>
                  <a:lnTo>
                    <a:pt x="447" y="54"/>
                  </a:lnTo>
                  <a:lnTo>
                    <a:pt x="349" y="9"/>
                  </a:lnTo>
                  <a:lnTo>
                    <a:pt x="286"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99" name="Google Shape;2299;p191"/>
            <p:cNvSpPr/>
            <p:nvPr/>
          </p:nvSpPr>
          <p:spPr>
            <a:xfrm>
              <a:off x="5479550" y="1765025"/>
              <a:ext cx="14550" cy="15650"/>
            </a:xfrm>
            <a:custGeom>
              <a:rect b="b" l="l" r="r" t="t"/>
              <a:pathLst>
                <a:path extrusionOk="0" h="626" w="582">
                  <a:moveTo>
                    <a:pt x="295" y="0"/>
                  </a:moveTo>
                  <a:lnTo>
                    <a:pt x="233" y="9"/>
                  </a:lnTo>
                  <a:lnTo>
                    <a:pt x="135" y="54"/>
                  </a:lnTo>
                  <a:lnTo>
                    <a:pt x="54" y="143"/>
                  </a:lnTo>
                  <a:lnTo>
                    <a:pt x="10" y="250"/>
                  </a:lnTo>
                  <a:lnTo>
                    <a:pt x="1" y="313"/>
                  </a:lnTo>
                  <a:lnTo>
                    <a:pt x="10" y="375"/>
                  </a:lnTo>
                  <a:lnTo>
                    <a:pt x="54" y="491"/>
                  </a:lnTo>
                  <a:lnTo>
                    <a:pt x="135" y="581"/>
                  </a:lnTo>
                  <a:lnTo>
                    <a:pt x="233" y="625"/>
                  </a:lnTo>
                  <a:lnTo>
                    <a:pt x="349" y="625"/>
                  </a:lnTo>
                  <a:lnTo>
                    <a:pt x="456" y="581"/>
                  </a:lnTo>
                  <a:lnTo>
                    <a:pt x="537" y="491"/>
                  </a:lnTo>
                  <a:lnTo>
                    <a:pt x="581" y="375"/>
                  </a:lnTo>
                  <a:lnTo>
                    <a:pt x="581" y="313"/>
                  </a:lnTo>
                  <a:lnTo>
                    <a:pt x="581" y="250"/>
                  </a:lnTo>
                  <a:lnTo>
                    <a:pt x="537" y="143"/>
                  </a:lnTo>
                  <a:lnTo>
                    <a:pt x="456" y="54"/>
                  </a:lnTo>
                  <a:lnTo>
                    <a:pt x="349" y="9"/>
                  </a:lnTo>
                  <a:lnTo>
                    <a:pt x="295"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00" name="Google Shape;2300;p191"/>
            <p:cNvSpPr/>
            <p:nvPr/>
          </p:nvSpPr>
          <p:spPr>
            <a:xfrm>
              <a:off x="5479550" y="1867725"/>
              <a:ext cx="14550" cy="15875"/>
            </a:xfrm>
            <a:custGeom>
              <a:rect b="b" l="l" r="r" t="t"/>
              <a:pathLst>
                <a:path extrusionOk="0" h="635" w="582">
                  <a:moveTo>
                    <a:pt x="295" y="0"/>
                  </a:moveTo>
                  <a:lnTo>
                    <a:pt x="233" y="9"/>
                  </a:lnTo>
                  <a:lnTo>
                    <a:pt x="135" y="54"/>
                  </a:lnTo>
                  <a:lnTo>
                    <a:pt x="54" y="143"/>
                  </a:lnTo>
                  <a:lnTo>
                    <a:pt x="10" y="250"/>
                  </a:lnTo>
                  <a:lnTo>
                    <a:pt x="1" y="313"/>
                  </a:lnTo>
                  <a:lnTo>
                    <a:pt x="10" y="384"/>
                  </a:lnTo>
                  <a:lnTo>
                    <a:pt x="54" y="491"/>
                  </a:lnTo>
                  <a:lnTo>
                    <a:pt x="135" y="581"/>
                  </a:lnTo>
                  <a:lnTo>
                    <a:pt x="233" y="625"/>
                  </a:lnTo>
                  <a:lnTo>
                    <a:pt x="295" y="634"/>
                  </a:lnTo>
                  <a:lnTo>
                    <a:pt x="349" y="625"/>
                  </a:lnTo>
                  <a:lnTo>
                    <a:pt x="456" y="581"/>
                  </a:lnTo>
                  <a:lnTo>
                    <a:pt x="537" y="491"/>
                  </a:lnTo>
                  <a:lnTo>
                    <a:pt x="581" y="384"/>
                  </a:lnTo>
                  <a:lnTo>
                    <a:pt x="581" y="313"/>
                  </a:lnTo>
                  <a:lnTo>
                    <a:pt x="581" y="250"/>
                  </a:lnTo>
                  <a:lnTo>
                    <a:pt x="537" y="143"/>
                  </a:lnTo>
                  <a:lnTo>
                    <a:pt x="456" y="54"/>
                  </a:lnTo>
                  <a:lnTo>
                    <a:pt x="349" y="9"/>
                  </a:lnTo>
                  <a:lnTo>
                    <a:pt x="295"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01" name="Google Shape;2301;p191"/>
            <p:cNvSpPr/>
            <p:nvPr/>
          </p:nvSpPr>
          <p:spPr>
            <a:xfrm>
              <a:off x="5479550" y="1970625"/>
              <a:ext cx="14550" cy="15650"/>
            </a:xfrm>
            <a:custGeom>
              <a:rect b="b" l="l" r="r" t="t"/>
              <a:pathLst>
                <a:path extrusionOk="0" h="626" w="582">
                  <a:moveTo>
                    <a:pt x="233" y="1"/>
                  </a:moveTo>
                  <a:lnTo>
                    <a:pt x="135" y="54"/>
                  </a:lnTo>
                  <a:lnTo>
                    <a:pt x="54" y="135"/>
                  </a:lnTo>
                  <a:lnTo>
                    <a:pt x="10" y="251"/>
                  </a:lnTo>
                  <a:lnTo>
                    <a:pt x="1" y="313"/>
                  </a:lnTo>
                  <a:lnTo>
                    <a:pt x="10" y="376"/>
                  </a:lnTo>
                  <a:lnTo>
                    <a:pt x="54" y="492"/>
                  </a:lnTo>
                  <a:lnTo>
                    <a:pt x="135" y="572"/>
                  </a:lnTo>
                  <a:lnTo>
                    <a:pt x="233" y="617"/>
                  </a:lnTo>
                  <a:lnTo>
                    <a:pt x="295" y="626"/>
                  </a:lnTo>
                  <a:lnTo>
                    <a:pt x="349" y="617"/>
                  </a:lnTo>
                  <a:lnTo>
                    <a:pt x="456" y="572"/>
                  </a:lnTo>
                  <a:lnTo>
                    <a:pt x="537" y="492"/>
                  </a:lnTo>
                  <a:lnTo>
                    <a:pt x="581" y="376"/>
                  </a:lnTo>
                  <a:lnTo>
                    <a:pt x="581" y="313"/>
                  </a:lnTo>
                  <a:lnTo>
                    <a:pt x="581" y="251"/>
                  </a:lnTo>
                  <a:lnTo>
                    <a:pt x="537" y="135"/>
                  </a:lnTo>
                  <a:lnTo>
                    <a:pt x="456" y="54"/>
                  </a:lnTo>
                  <a:lnTo>
                    <a:pt x="34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02" name="Google Shape;2302;p191"/>
            <p:cNvSpPr/>
            <p:nvPr/>
          </p:nvSpPr>
          <p:spPr>
            <a:xfrm>
              <a:off x="5479550" y="2073325"/>
              <a:ext cx="14550" cy="15650"/>
            </a:xfrm>
            <a:custGeom>
              <a:rect b="b" l="l" r="r" t="t"/>
              <a:pathLst>
                <a:path extrusionOk="0" h="626" w="582">
                  <a:moveTo>
                    <a:pt x="233" y="1"/>
                  </a:moveTo>
                  <a:lnTo>
                    <a:pt x="135" y="54"/>
                  </a:lnTo>
                  <a:lnTo>
                    <a:pt x="54" y="135"/>
                  </a:lnTo>
                  <a:lnTo>
                    <a:pt x="10" y="251"/>
                  </a:lnTo>
                  <a:lnTo>
                    <a:pt x="1" y="313"/>
                  </a:lnTo>
                  <a:lnTo>
                    <a:pt x="10" y="376"/>
                  </a:lnTo>
                  <a:lnTo>
                    <a:pt x="54" y="492"/>
                  </a:lnTo>
                  <a:lnTo>
                    <a:pt x="135" y="572"/>
                  </a:lnTo>
                  <a:lnTo>
                    <a:pt x="233" y="626"/>
                  </a:lnTo>
                  <a:lnTo>
                    <a:pt x="349" y="626"/>
                  </a:lnTo>
                  <a:lnTo>
                    <a:pt x="456" y="572"/>
                  </a:lnTo>
                  <a:lnTo>
                    <a:pt x="537" y="492"/>
                  </a:lnTo>
                  <a:lnTo>
                    <a:pt x="581" y="376"/>
                  </a:lnTo>
                  <a:lnTo>
                    <a:pt x="581" y="313"/>
                  </a:lnTo>
                  <a:lnTo>
                    <a:pt x="581" y="251"/>
                  </a:lnTo>
                  <a:lnTo>
                    <a:pt x="537" y="135"/>
                  </a:lnTo>
                  <a:lnTo>
                    <a:pt x="456" y="54"/>
                  </a:lnTo>
                  <a:lnTo>
                    <a:pt x="34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03" name="Google Shape;2303;p191"/>
            <p:cNvSpPr/>
            <p:nvPr/>
          </p:nvSpPr>
          <p:spPr>
            <a:xfrm>
              <a:off x="5479550" y="2176025"/>
              <a:ext cx="14550" cy="15650"/>
            </a:xfrm>
            <a:custGeom>
              <a:rect b="b" l="l" r="r" t="t"/>
              <a:pathLst>
                <a:path extrusionOk="0" h="626" w="582">
                  <a:moveTo>
                    <a:pt x="295" y="0"/>
                  </a:moveTo>
                  <a:lnTo>
                    <a:pt x="233" y="9"/>
                  </a:lnTo>
                  <a:lnTo>
                    <a:pt x="135" y="54"/>
                  </a:lnTo>
                  <a:lnTo>
                    <a:pt x="54" y="143"/>
                  </a:lnTo>
                  <a:lnTo>
                    <a:pt x="10" y="250"/>
                  </a:lnTo>
                  <a:lnTo>
                    <a:pt x="1" y="313"/>
                  </a:lnTo>
                  <a:lnTo>
                    <a:pt x="10" y="375"/>
                  </a:lnTo>
                  <a:lnTo>
                    <a:pt x="54" y="492"/>
                  </a:lnTo>
                  <a:lnTo>
                    <a:pt x="135" y="581"/>
                  </a:lnTo>
                  <a:lnTo>
                    <a:pt x="233" y="625"/>
                  </a:lnTo>
                  <a:lnTo>
                    <a:pt x="349" y="625"/>
                  </a:lnTo>
                  <a:lnTo>
                    <a:pt x="456" y="581"/>
                  </a:lnTo>
                  <a:lnTo>
                    <a:pt x="537" y="492"/>
                  </a:lnTo>
                  <a:lnTo>
                    <a:pt x="581" y="375"/>
                  </a:lnTo>
                  <a:lnTo>
                    <a:pt x="581" y="313"/>
                  </a:lnTo>
                  <a:lnTo>
                    <a:pt x="581" y="250"/>
                  </a:lnTo>
                  <a:lnTo>
                    <a:pt x="537" y="143"/>
                  </a:lnTo>
                  <a:lnTo>
                    <a:pt x="456" y="54"/>
                  </a:lnTo>
                  <a:lnTo>
                    <a:pt x="349" y="9"/>
                  </a:lnTo>
                  <a:lnTo>
                    <a:pt x="295"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04" name="Google Shape;2304;p191"/>
            <p:cNvSpPr/>
            <p:nvPr/>
          </p:nvSpPr>
          <p:spPr>
            <a:xfrm>
              <a:off x="5586950" y="1765025"/>
              <a:ext cx="14525" cy="15650"/>
            </a:xfrm>
            <a:custGeom>
              <a:rect b="b" l="l" r="r" t="t"/>
              <a:pathLst>
                <a:path extrusionOk="0" h="626" w="581">
                  <a:moveTo>
                    <a:pt x="286" y="0"/>
                  </a:moveTo>
                  <a:lnTo>
                    <a:pt x="232" y="9"/>
                  </a:lnTo>
                  <a:lnTo>
                    <a:pt x="125" y="54"/>
                  </a:lnTo>
                  <a:lnTo>
                    <a:pt x="45" y="143"/>
                  </a:lnTo>
                  <a:lnTo>
                    <a:pt x="0" y="250"/>
                  </a:lnTo>
                  <a:lnTo>
                    <a:pt x="0" y="313"/>
                  </a:lnTo>
                  <a:lnTo>
                    <a:pt x="0" y="375"/>
                  </a:lnTo>
                  <a:lnTo>
                    <a:pt x="45" y="491"/>
                  </a:lnTo>
                  <a:lnTo>
                    <a:pt x="125" y="581"/>
                  </a:lnTo>
                  <a:lnTo>
                    <a:pt x="232" y="625"/>
                  </a:lnTo>
                  <a:lnTo>
                    <a:pt x="348" y="625"/>
                  </a:lnTo>
                  <a:lnTo>
                    <a:pt x="456" y="581"/>
                  </a:lnTo>
                  <a:lnTo>
                    <a:pt x="527" y="491"/>
                  </a:lnTo>
                  <a:lnTo>
                    <a:pt x="572" y="375"/>
                  </a:lnTo>
                  <a:lnTo>
                    <a:pt x="581" y="313"/>
                  </a:lnTo>
                  <a:lnTo>
                    <a:pt x="572" y="250"/>
                  </a:lnTo>
                  <a:lnTo>
                    <a:pt x="527" y="143"/>
                  </a:lnTo>
                  <a:lnTo>
                    <a:pt x="456" y="54"/>
                  </a:lnTo>
                  <a:lnTo>
                    <a:pt x="348" y="9"/>
                  </a:lnTo>
                  <a:lnTo>
                    <a:pt x="286"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05" name="Google Shape;2305;p191"/>
            <p:cNvSpPr/>
            <p:nvPr/>
          </p:nvSpPr>
          <p:spPr>
            <a:xfrm>
              <a:off x="5586950" y="1867725"/>
              <a:ext cx="14525" cy="15875"/>
            </a:xfrm>
            <a:custGeom>
              <a:rect b="b" l="l" r="r" t="t"/>
              <a:pathLst>
                <a:path extrusionOk="0" h="635" w="581">
                  <a:moveTo>
                    <a:pt x="286" y="0"/>
                  </a:moveTo>
                  <a:lnTo>
                    <a:pt x="232" y="9"/>
                  </a:lnTo>
                  <a:lnTo>
                    <a:pt x="125" y="54"/>
                  </a:lnTo>
                  <a:lnTo>
                    <a:pt x="45" y="143"/>
                  </a:lnTo>
                  <a:lnTo>
                    <a:pt x="0" y="250"/>
                  </a:lnTo>
                  <a:lnTo>
                    <a:pt x="0" y="313"/>
                  </a:lnTo>
                  <a:lnTo>
                    <a:pt x="0" y="384"/>
                  </a:lnTo>
                  <a:lnTo>
                    <a:pt x="45" y="491"/>
                  </a:lnTo>
                  <a:lnTo>
                    <a:pt x="125" y="581"/>
                  </a:lnTo>
                  <a:lnTo>
                    <a:pt x="232" y="625"/>
                  </a:lnTo>
                  <a:lnTo>
                    <a:pt x="286" y="634"/>
                  </a:lnTo>
                  <a:lnTo>
                    <a:pt x="348" y="625"/>
                  </a:lnTo>
                  <a:lnTo>
                    <a:pt x="456" y="581"/>
                  </a:lnTo>
                  <a:lnTo>
                    <a:pt x="527" y="491"/>
                  </a:lnTo>
                  <a:lnTo>
                    <a:pt x="572" y="384"/>
                  </a:lnTo>
                  <a:lnTo>
                    <a:pt x="581" y="313"/>
                  </a:lnTo>
                  <a:lnTo>
                    <a:pt x="572" y="250"/>
                  </a:lnTo>
                  <a:lnTo>
                    <a:pt x="527" y="143"/>
                  </a:lnTo>
                  <a:lnTo>
                    <a:pt x="456" y="54"/>
                  </a:lnTo>
                  <a:lnTo>
                    <a:pt x="348" y="9"/>
                  </a:lnTo>
                  <a:lnTo>
                    <a:pt x="286"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06" name="Google Shape;2306;p191"/>
            <p:cNvSpPr/>
            <p:nvPr/>
          </p:nvSpPr>
          <p:spPr>
            <a:xfrm>
              <a:off x="5586950" y="1970625"/>
              <a:ext cx="14525" cy="15650"/>
            </a:xfrm>
            <a:custGeom>
              <a:rect b="b" l="l" r="r" t="t"/>
              <a:pathLst>
                <a:path extrusionOk="0" h="626" w="581">
                  <a:moveTo>
                    <a:pt x="232" y="1"/>
                  </a:moveTo>
                  <a:lnTo>
                    <a:pt x="125" y="54"/>
                  </a:lnTo>
                  <a:lnTo>
                    <a:pt x="45" y="135"/>
                  </a:lnTo>
                  <a:lnTo>
                    <a:pt x="0" y="251"/>
                  </a:lnTo>
                  <a:lnTo>
                    <a:pt x="0" y="313"/>
                  </a:lnTo>
                  <a:lnTo>
                    <a:pt x="0" y="376"/>
                  </a:lnTo>
                  <a:lnTo>
                    <a:pt x="45" y="492"/>
                  </a:lnTo>
                  <a:lnTo>
                    <a:pt x="125" y="572"/>
                  </a:lnTo>
                  <a:lnTo>
                    <a:pt x="232" y="617"/>
                  </a:lnTo>
                  <a:lnTo>
                    <a:pt x="286" y="626"/>
                  </a:lnTo>
                  <a:lnTo>
                    <a:pt x="348" y="617"/>
                  </a:lnTo>
                  <a:lnTo>
                    <a:pt x="456" y="572"/>
                  </a:lnTo>
                  <a:lnTo>
                    <a:pt x="527" y="492"/>
                  </a:lnTo>
                  <a:lnTo>
                    <a:pt x="572" y="376"/>
                  </a:lnTo>
                  <a:lnTo>
                    <a:pt x="581" y="313"/>
                  </a:lnTo>
                  <a:lnTo>
                    <a:pt x="572" y="251"/>
                  </a:lnTo>
                  <a:lnTo>
                    <a:pt x="527" y="135"/>
                  </a:lnTo>
                  <a:lnTo>
                    <a:pt x="456" y="54"/>
                  </a:lnTo>
                  <a:lnTo>
                    <a:pt x="348"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07" name="Google Shape;2307;p191"/>
            <p:cNvSpPr/>
            <p:nvPr/>
          </p:nvSpPr>
          <p:spPr>
            <a:xfrm>
              <a:off x="5586950" y="2073325"/>
              <a:ext cx="14525" cy="15650"/>
            </a:xfrm>
            <a:custGeom>
              <a:rect b="b" l="l" r="r" t="t"/>
              <a:pathLst>
                <a:path extrusionOk="0" h="626" w="581">
                  <a:moveTo>
                    <a:pt x="232" y="1"/>
                  </a:moveTo>
                  <a:lnTo>
                    <a:pt x="125" y="54"/>
                  </a:lnTo>
                  <a:lnTo>
                    <a:pt x="45" y="135"/>
                  </a:lnTo>
                  <a:lnTo>
                    <a:pt x="0" y="251"/>
                  </a:lnTo>
                  <a:lnTo>
                    <a:pt x="0" y="313"/>
                  </a:lnTo>
                  <a:lnTo>
                    <a:pt x="0" y="376"/>
                  </a:lnTo>
                  <a:lnTo>
                    <a:pt x="45" y="492"/>
                  </a:lnTo>
                  <a:lnTo>
                    <a:pt x="125" y="572"/>
                  </a:lnTo>
                  <a:lnTo>
                    <a:pt x="232" y="626"/>
                  </a:lnTo>
                  <a:lnTo>
                    <a:pt x="348" y="626"/>
                  </a:lnTo>
                  <a:lnTo>
                    <a:pt x="456" y="572"/>
                  </a:lnTo>
                  <a:lnTo>
                    <a:pt x="527" y="492"/>
                  </a:lnTo>
                  <a:lnTo>
                    <a:pt x="572" y="376"/>
                  </a:lnTo>
                  <a:lnTo>
                    <a:pt x="581" y="313"/>
                  </a:lnTo>
                  <a:lnTo>
                    <a:pt x="572" y="251"/>
                  </a:lnTo>
                  <a:lnTo>
                    <a:pt x="527" y="135"/>
                  </a:lnTo>
                  <a:lnTo>
                    <a:pt x="456" y="54"/>
                  </a:lnTo>
                  <a:lnTo>
                    <a:pt x="348"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08" name="Google Shape;2308;p191"/>
            <p:cNvSpPr/>
            <p:nvPr/>
          </p:nvSpPr>
          <p:spPr>
            <a:xfrm>
              <a:off x="5586950" y="2176025"/>
              <a:ext cx="14525" cy="15650"/>
            </a:xfrm>
            <a:custGeom>
              <a:rect b="b" l="l" r="r" t="t"/>
              <a:pathLst>
                <a:path extrusionOk="0" h="626" w="581">
                  <a:moveTo>
                    <a:pt x="286" y="0"/>
                  </a:moveTo>
                  <a:lnTo>
                    <a:pt x="232" y="9"/>
                  </a:lnTo>
                  <a:lnTo>
                    <a:pt x="125" y="54"/>
                  </a:lnTo>
                  <a:lnTo>
                    <a:pt x="45" y="143"/>
                  </a:lnTo>
                  <a:lnTo>
                    <a:pt x="0" y="250"/>
                  </a:lnTo>
                  <a:lnTo>
                    <a:pt x="0" y="313"/>
                  </a:lnTo>
                  <a:lnTo>
                    <a:pt x="0" y="375"/>
                  </a:lnTo>
                  <a:lnTo>
                    <a:pt x="45" y="492"/>
                  </a:lnTo>
                  <a:lnTo>
                    <a:pt x="125" y="581"/>
                  </a:lnTo>
                  <a:lnTo>
                    <a:pt x="232" y="625"/>
                  </a:lnTo>
                  <a:lnTo>
                    <a:pt x="348" y="625"/>
                  </a:lnTo>
                  <a:lnTo>
                    <a:pt x="456" y="581"/>
                  </a:lnTo>
                  <a:lnTo>
                    <a:pt x="527" y="492"/>
                  </a:lnTo>
                  <a:lnTo>
                    <a:pt x="572" y="375"/>
                  </a:lnTo>
                  <a:lnTo>
                    <a:pt x="581" y="313"/>
                  </a:lnTo>
                  <a:lnTo>
                    <a:pt x="572" y="250"/>
                  </a:lnTo>
                  <a:lnTo>
                    <a:pt x="527" y="143"/>
                  </a:lnTo>
                  <a:lnTo>
                    <a:pt x="456" y="54"/>
                  </a:lnTo>
                  <a:lnTo>
                    <a:pt x="348" y="9"/>
                  </a:lnTo>
                  <a:lnTo>
                    <a:pt x="286"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09" name="Google Shape;2309;p191"/>
            <p:cNvSpPr/>
            <p:nvPr/>
          </p:nvSpPr>
          <p:spPr>
            <a:xfrm>
              <a:off x="5694100" y="1765025"/>
              <a:ext cx="14525" cy="15650"/>
            </a:xfrm>
            <a:custGeom>
              <a:rect b="b" l="l" r="r" t="t"/>
              <a:pathLst>
                <a:path extrusionOk="0" h="626" w="581">
                  <a:moveTo>
                    <a:pt x="295" y="0"/>
                  </a:moveTo>
                  <a:lnTo>
                    <a:pt x="233" y="9"/>
                  </a:lnTo>
                  <a:lnTo>
                    <a:pt x="134" y="54"/>
                  </a:lnTo>
                  <a:lnTo>
                    <a:pt x="54" y="143"/>
                  </a:lnTo>
                  <a:lnTo>
                    <a:pt x="9" y="250"/>
                  </a:lnTo>
                  <a:lnTo>
                    <a:pt x="0" y="313"/>
                  </a:lnTo>
                  <a:lnTo>
                    <a:pt x="9" y="375"/>
                  </a:lnTo>
                  <a:lnTo>
                    <a:pt x="54" y="491"/>
                  </a:lnTo>
                  <a:lnTo>
                    <a:pt x="134" y="581"/>
                  </a:lnTo>
                  <a:lnTo>
                    <a:pt x="233" y="625"/>
                  </a:lnTo>
                  <a:lnTo>
                    <a:pt x="349" y="625"/>
                  </a:lnTo>
                  <a:lnTo>
                    <a:pt x="456" y="581"/>
                  </a:lnTo>
                  <a:lnTo>
                    <a:pt x="536" y="491"/>
                  </a:lnTo>
                  <a:lnTo>
                    <a:pt x="581" y="375"/>
                  </a:lnTo>
                  <a:lnTo>
                    <a:pt x="581" y="313"/>
                  </a:lnTo>
                  <a:lnTo>
                    <a:pt x="581" y="250"/>
                  </a:lnTo>
                  <a:lnTo>
                    <a:pt x="536" y="143"/>
                  </a:lnTo>
                  <a:lnTo>
                    <a:pt x="456" y="54"/>
                  </a:lnTo>
                  <a:lnTo>
                    <a:pt x="349" y="9"/>
                  </a:lnTo>
                  <a:lnTo>
                    <a:pt x="295"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10" name="Google Shape;2310;p191"/>
            <p:cNvSpPr/>
            <p:nvPr/>
          </p:nvSpPr>
          <p:spPr>
            <a:xfrm>
              <a:off x="5694100" y="1867725"/>
              <a:ext cx="14525" cy="15875"/>
            </a:xfrm>
            <a:custGeom>
              <a:rect b="b" l="l" r="r" t="t"/>
              <a:pathLst>
                <a:path extrusionOk="0" h="635" w="581">
                  <a:moveTo>
                    <a:pt x="295" y="0"/>
                  </a:moveTo>
                  <a:lnTo>
                    <a:pt x="233" y="9"/>
                  </a:lnTo>
                  <a:lnTo>
                    <a:pt x="134" y="54"/>
                  </a:lnTo>
                  <a:lnTo>
                    <a:pt x="54" y="143"/>
                  </a:lnTo>
                  <a:lnTo>
                    <a:pt x="9" y="250"/>
                  </a:lnTo>
                  <a:lnTo>
                    <a:pt x="0" y="313"/>
                  </a:lnTo>
                  <a:lnTo>
                    <a:pt x="9" y="384"/>
                  </a:lnTo>
                  <a:lnTo>
                    <a:pt x="54" y="491"/>
                  </a:lnTo>
                  <a:lnTo>
                    <a:pt x="134" y="581"/>
                  </a:lnTo>
                  <a:lnTo>
                    <a:pt x="233" y="625"/>
                  </a:lnTo>
                  <a:lnTo>
                    <a:pt x="295" y="634"/>
                  </a:lnTo>
                  <a:lnTo>
                    <a:pt x="349" y="625"/>
                  </a:lnTo>
                  <a:lnTo>
                    <a:pt x="456" y="581"/>
                  </a:lnTo>
                  <a:lnTo>
                    <a:pt x="536" y="491"/>
                  </a:lnTo>
                  <a:lnTo>
                    <a:pt x="581" y="384"/>
                  </a:lnTo>
                  <a:lnTo>
                    <a:pt x="581" y="313"/>
                  </a:lnTo>
                  <a:lnTo>
                    <a:pt x="581" y="250"/>
                  </a:lnTo>
                  <a:lnTo>
                    <a:pt x="536" y="143"/>
                  </a:lnTo>
                  <a:lnTo>
                    <a:pt x="456" y="54"/>
                  </a:lnTo>
                  <a:lnTo>
                    <a:pt x="349" y="9"/>
                  </a:lnTo>
                  <a:lnTo>
                    <a:pt x="295"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11" name="Google Shape;2311;p191"/>
            <p:cNvSpPr/>
            <p:nvPr/>
          </p:nvSpPr>
          <p:spPr>
            <a:xfrm>
              <a:off x="5694100" y="1970625"/>
              <a:ext cx="14525" cy="15650"/>
            </a:xfrm>
            <a:custGeom>
              <a:rect b="b" l="l" r="r" t="t"/>
              <a:pathLst>
                <a:path extrusionOk="0" h="626" w="581">
                  <a:moveTo>
                    <a:pt x="233" y="1"/>
                  </a:moveTo>
                  <a:lnTo>
                    <a:pt x="134" y="54"/>
                  </a:lnTo>
                  <a:lnTo>
                    <a:pt x="54" y="135"/>
                  </a:lnTo>
                  <a:lnTo>
                    <a:pt x="9" y="251"/>
                  </a:lnTo>
                  <a:lnTo>
                    <a:pt x="0" y="313"/>
                  </a:lnTo>
                  <a:lnTo>
                    <a:pt x="9" y="376"/>
                  </a:lnTo>
                  <a:lnTo>
                    <a:pt x="54" y="492"/>
                  </a:lnTo>
                  <a:lnTo>
                    <a:pt x="134" y="572"/>
                  </a:lnTo>
                  <a:lnTo>
                    <a:pt x="233" y="617"/>
                  </a:lnTo>
                  <a:lnTo>
                    <a:pt x="295" y="626"/>
                  </a:lnTo>
                  <a:lnTo>
                    <a:pt x="349" y="617"/>
                  </a:lnTo>
                  <a:lnTo>
                    <a:pt x="456" y="572"/>
                  </a:lnTo>
                  <a:lnTo>
                    <a:pt x="536" y="492"/>
                  </a:lnTo>
                  <a:lnTo>
                    <a:pt x="581" y="376"/>
                  </a:lnTo>
                  <a:lnTo>
                    <a:pt x="581" y="313"/>
                  </a:lnTo>
                  <a:lnTo>
                    <a:pt x="581" y="251"/>
                  </a:lnTo>
                  <a:lnTo>
                    <a:pt x="536" y="135"/>
                  </a:lnTo>
                  <a:lnTo>
                    <a:pt x="456" y="54"/>
                  </a:lnTo>
                  <a:lnTo>
                    <a:pt x="34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12" name="Google Shape;2312;p191"/>
            <p:cNvSpPr/>
            <p:nvPr/>
          </p:nvSpPr>
          <p:spPr>
            <a:xfrm>
              <a:off x="5694100" y="2073325"/>
              <a:ext cx="14525" cy="15650"/>
            </a:xfrm>
            <a:custGeom>
              <a:rect b="b" l="l" r="r" t="t"/>
              <a:pathLst>
                <a:path extrusionOk="0" h="626" w="581">
                  <a:moveTo>
                    <a:pt x="233" y="1"/>
                  </a:moveTo>
                  <a:lnTo>
                    <a:pt x="134" y="54"/>
                  </a:lnTo>
                  <a:lnTo>
                    <a:pt x="54" y="135"/>
                  </a:lnTo>
                  <a:lnTo>
                    <a:pt x="9" y="251"/>
                  </a:lnTo>
                  <a:lnTo>
                    <a:pt x="0" y="313"/>
                  </a:lnTo>
                  <a:lnTo>
                    <a:pt x="9" y="376"/>
                  </a:lnTo>
                  <a:lnTo>
                    <a:pt x="54" y="492"/>
                  </a:lnTo>
                  <a:lnTo>
                    <a:pt x="134" y="572"/>
                  </a:lnTo>
                  <a:lnTo>
                    <a:pt x="233" y="626"/>
                  </a:lnTo>
                  <a:lnTo>
                    <a:pt x="349" y="626"/>
                  </a:lnTo>
                  <a:lnTo>
                    <a:pt x="456" y="572"/>
                  </a:lnTo>
                  <a:lnTo>
                    <a:pt x="536" y="492"/>
                  </a:lnTo>
                  <a:lnTo>
                    <a:pt x="581" y="376"/>
                  </a:lnTo>
                  <a:lnTo>
                    <a:pt x="581" y="313"/>
                  </a:lnTo>
                  <a:lnTo>
                    <a:pt x="581" y="251"/>
                  </a:lnTo>
                  <a:lnTo>
                    <a:pt x="536" y="135"/>
                  </a:lnTo>
                  <a:lnTo>
                    <a:pt x="456" y="54"/>
                  </a:lnTo>
                  <a:lnTo>
                    <a:pt x="34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13" name="Google Shape;2313;p191"/>
            <p:cNvSpPr/>
            <p:nvPr/>
          </p:nvSpPr>
          <p:spPr>
            <a:xfrm>
              <a:off x="5694100" y="2176025"/>
              <a:ext cx="14525" cy="15650"/>
            </a:xfrm>
            <a:custGeom>
              <a:rect b="b" l="l" r="r" t="t"/>
              <a:pathLst>
                <a:path extrusionOk="0" h="626" w="581">
                  <a:moveTo>
                    <a:pt x="295" y="0"/>
                  </a:moveTo>
                  <a:lnTo>
                    <a:pt x="233" y="9"/>
                  </a:lnTo>
                  <a:lnTo>
                    <a:pt x="134" y="54"/>
                  </a:lnTo>
                  <a:lnTo>
                    <a:pt x="54" y="143"/>
                  </a:lnTo>
                  <a:lnTo>
                    <a:pt x="9" y="250"/>
                  </a:lnTo>
                  <a:lnTo>
                    <a:pt x="0" y="313"/>
                  </a:lnTo>
                  <a:lnTo>
                    <a:pt x="9" y="375"/>
                  </a:lnTo>
                  <a:lnTo>
                    <a:pt x="54" y="492"/>
                  </a:lnTo>
                  <a:lnTo>
                    <a:pt x="134" y="581"/>
                  </a:lnTo>
                  <a:lnTo>
                    <a:pt x="233" y="625"/>
                  </a:lnTo>
                  <a:lnTo>
                    <a:pt x="349" y="625"/>
                  </a:lnTo>
                  <a:lnTo>
                    <a:pt x="456" y="581"/>
                  </a:lnTo>
                  <a:lnTo>
                    <a:pt x="536" y="492"/>
                  </a:lnTo>
                  <a:lnTo>
                    <a:pt x="581" y="375"/>
                  </a:lnTo>
                  <a:lnTo>
                    <a:pt x="581" y="313"/>
                  </a:lnTo>
                  <a:lnTo>
                    <a:pt x="581" y="250"/>
                  </a:lnTo>
                  <a:lnTo>
                    <a:pt x="536" y="143"/>
                  </a:lnTo>
                  <a:lnTo>
                    <a:pt x="456" y="54"/>
                  </a:lnTo>
                  <a:lnTo>
                    <a:pt x="349" y="9"/>
                  </a:lnTo>
                  <a:lnTo>
                    <a:pt x="295"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14" name="Google Shape;2314;p191"/>
            <p:cNvSpPr/>
            <p:nvPr/>
          </p:nvSpPr>
          <p:spPr>
            <a:xfrm>
              <a:off x="5801475" y="1765025"/>
              <a:ext cx="14550" cy="15650"/>
            </a:xfrm>
            <a:custGeom>
              <a:rect b="b" l="l" r="r" t="t"/>
              <a:pathLst>
                <a:path extrusionOk="0" h="626" w="582">
                  <a:moveTo>
                    <a:pt x="287" y="0"/>
                  </a:moveTo>
                  <a:lnTo>
                    <a:pt x="233" y="9"/>
                  </a:lnTo>
                  <a:lnTo>
                    <a:pt x="126" y="54"/>
                  </a:lnTo>
                  <a:lnTo>
                    <a:pt x="45" y="143"/>
                  </a:lnTo>
                  <a:lnTo>
                    <a:pt x="10" y="250"/>
                  </a:lnTo>
                  <a:lnTo>
                    <a:pt x="1" y="313"/>
                  </a:lnTo>
                  <a:lnTo>
                    <a:pt x="10" y="375"/>
                  </a:lnTo>
                  <a:lnTo>
                    <a:pt x="45" y="491"/>
                  </a:lnTo>
                  <a:lnTo>
                    <a:pt x="126" y="581"/>
                  </a:lnTo>
                  <a:lnTo>
                    <a:pt x="233" y="625"/>
                  </a:lnTo>
                  <a:lnTo>
                    <a:pt x="349" y="625"/>
                  </a:lnTo>
                  <a:lnTo>
                    <a:pt x="456" y="581"/>
                  </a:lnTo>
                  <a:lnTo>
                    <a:pt x="528" y="491"/>
                  </a:lnTo>
                  <a:lnTo>
                    <a:pt x="572" y="375"/>
                  </a:lnTo>
                  <a:lnTo>
                    <a:pt x="581" y="313"/>
                  </a:lnTo>
                  <a:lnTo>
                    <a:pt x="572" y="250"/>
                  </a:lnTo>
                  <a:lnTo>
                    <a:pt x="528" y="143"/>
                  </a:lnTo>
                  <a:lnTo>
                    <a:pt x="456" y="54"/>
                  </a:lnTo>
                  <a:lnTo>
                    <a:pt x="349" y="9"/>
                  </a:lnTo>
                  <a:lnTo>
                    <a:pt x="28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15" name="Google Shape;2315;p191"/>
            <p:cNvSpPr/>
            <p:nvPr/>
          </p:nvSpPr>
          <p:spPr>
            <a:xfrm>
              <a:off x="5801475" y="1867725"/>
              <a:ext cx="14550" cy="15875"/>
            </a:xfrm>
            <a:custGeom>
              <a:rect b="b" l="l" r="r" t="t"/>
              <a:pathLst>
                <a:path extrusionOk="0" h="635" w="582">
                  <a:moveTo>
                    <a:pt x="287" y="0"/>
                  </a:moveTo>
                  <a:lnTo>
                    <a:pt x="233" y="9"/>
                  </a:lnTo>
                  <a:lnTo>
                    <a:pt x="126" y="54"/>
                  </a:lnTo>
                  <a:lnTo>
                    <a:pt x="45" y="143"/>
                  </a:lnTo>
                  <a:lnTo>
                    <a:pt x="10" y="250"/>
                  </a:lnTo>
                  <a:lnTo>
                    <a:pt x="1" y="313"/>
                  </a:lnTo>
                  <a:lnTo>
                    <a:pt x="10" y="384"/>
                  </a:lnTo>
                  <a:lnTo>
                    <a:pt x="45" y="491"/>
                  </a:lnTo>
                  <a:lnTo>
                    <a:pt x="126" y="581"/>
                  </a:lnTo>
                  <a:lnTo>
                    <a:pt x="233" y="625"/>
                  </a:lnTo>
                  <a:lnTo>
                    <a:pt x="287" y="634"/>
                  </a:lnTo>
                  <a:lnTo>
                    <a:pt x="349" y="625"/>
                  </a:lnTo>
                  <a:lnTo>
                    <a:pt x="456" y="581"/>
                  </a:lnTo>
                  <a:lnTo>
                    <a:pt x="528" y="491"/>
                  </a:lnTo>
                  <a:lnTo>
                    <a:pt x="572" y="384"/>
                  </a:lnTo>
                  <a:lnTo>
                    <a:pt x="581" y="313"/>
                  </a:lnTo>
                  <a:lnTo>
                    <a:pt x="572" y="250"/>
                  </a:lnTo>
                  <a:lnTo>
                    <a:pt x="528" y="143"/>
                  </a:lnTo>
                  <a:lnTo>
                    <a:pt x="456" y="54"/>
                  </a:lnTo>
                  <a:lnTo>
                    <a:pt x="349" y="9"/>
                  </a:lnTo>
                  <a:lnTo>
                    <a:pt x="28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16" name="Google Shape;2316;p191"/>
            <p:cNvSpPr/>
            <p:nvPr/>
          </p:nvSpPr>
          <p:spPr>
            <a:xfrm>
              <a:off x="5801475" y="1970625"/>
              <a:ext cx="14550" cy="15650"/>
            </a:xfrm>
            <a:custGeom>
              <a:rect b="b" l="l" r="r" t="t"/>
              <a:pathLst>
                <a:path extrusionOk="0" h="626" w="582">
                  <a:moveTo>
                    <a:pt x="233" y="1"/>
                  </a:moveTo>
                  <a:lnTo>
                    <a:pt x="126" y="54"/>
                  </a:lnTo>
                  <a:lnTo>
                    <a:pt x="45" y="135"/>
                  </a:lnTo>
                  <a:lnTo>
                    <a:pt x="10" y="251"/>
                  </a:lnTo>
                  <a:lnTo>
                    <a:pt x="1" y="313"/>
                  </a:lnTo>
                  <a:lnTo>
                    <a:pt x="10" y="376"/>
                  </a:lnTo>
                  <a:lnTo>
                    <a:pt x="45" y="492"/>
                  </a:lnTo>
                  <a:lnTo>
                    <a:pt x="126" y="572"/>
                  </a:lnTo>
                  <a:lnTo>
                    <a:pt x="233" y="617"/>
                  </a:lnTo>
                  <a:lnTo>
                    <a:pt x="287" y="626"/>
                  </a:lnTo>
                  <a:lnTo>
                    <a:pt x="349" y="617"/>
                  </a:lnTo>
                  <a:lnTo>
                    <a:pt x="456" y="572"/>
                  </a:lnTo>
                  <a:lnTo>
                    <a:pt x="528" y="492"/>
                  </a:lnTo>
                  <a:lnTo>
                    <a:pt x="572" y="376"/>
                  </a:lnTo>
                  <a:lnTo>
                    <a:pt x="581" y="313"/>
                  </a:lnTo>
                  <a:lnTo>
                    <a:pt x="572" y="251"/>
                  </a:lnTo>
                  <a:lnTo>
                    <a:pt x="528" y="135"/>
                  </a:lnTo>
                  <a:lnTo>
                    <a:pt x="456" y="54"/>
                  </a:lnTo>
                  <a:lnTo>
                    <a:pt x="34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17" name="Google Shape;2317;p191"/>
            <p:cNvSpPr/>
            <p:nvPr/>
          </p:nvSpPr>
          <p:spPr>
            <a:xfrm>
              <a:off x="5801475" y="2073325"/>
              <a:ext cx="14550" cy="15650"/>
            </a:xfrm>
            <a:custGeom>
              <a:rect b="b" l="l" r="r" t="t"/>
              <a:pathLst>
                <a:path extrusionOk="0" h="626" w="582">
                  <a:moveTo>
                    <a:pt x="233" y="1"/>
                  </a:moveTo>
                  <a:lnTo>
                    <a:pt x="126" y="54"/>
                  </a:lnTo>
                  <a:lnTo>
                    <a:pt x="45" y="135"/>
                  </a:lnTo>
                  <a:lnTo>
                    <a:pt x="10" y="251"/>
                  </a:lnTo>
                  <a:lnTo>
                    <a:pt x="1" y="313"/>
                  </a:lnTo>
                  <a:lnTo>
                    <a:pt x="10" y="376"/>
                  </a:lnTo>
                  <a:lnTo>
                    <a:pt x="45" y="492"/>
                  </a:lnTo>
                  <a:lnTo>
                    <a:pt x="126" y="572"/>
                  </a:lnTo>
                  <a:lnTo>
                    <a:pt x="233" y="626"/>
                  </a:lnTo>
                  <a:lnTo>
                    <a:pt x="349" y="626"/>
                  </a:lnTo>
                  <a:lnTo>
                    <a:pt x="456" y="572"/>
                  </a:lnTo>
                  <a:lnTo>
                    <a:pt x="528" y="492"/>
                  </a:lnTo>
                  <a:lnTo>
                    <a:pt x="572" y="376"/>
                  </a:lnTo>
                  <a:lnTo>
                    <a:pt x="581" y="313"/>
                  </a:lnTo>
                  <a:lnTo>
                    <a:pt x="572" y="251"/>
                  </a:lnTo>
                  <a:lnTo>
                    <a:pt x="528" y="135"/>
                  </a:lnTo>
                  <a:lnTo>
                    <a:pt x="456" y="54"/>
                  </a:lnTo>
                  <a:lnTo>
                    <a:pt x="34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18" name="Google Shape;2318;p191"/>
            <p:cNvSpPr/>
            <p:nvPr/>
          </p:nvSpPr>
          <p:spPr>
            <a:xfrm>
              <a:off x="5801475" y="2176025"/>
              <a:ext cx="14550" cy="15650"/>
            </a:xfrm>
            <a:custGeom>
              <a:rect b="b" l="l" r="r" t="t"/>
              <a:pathLst>
                <a:path extrusionOk="0" h="626" w="582">
                  <a:moveTo>
                    <a:pt x="287" y="0"/>
                  </a:moveTo>
                  <a:lnTo>
                    <a:pt x="233" y="9"/>
                  </a:lnTo>
                  <a:lnTo>
                    <a:pt x="126" y="54"/>
                  </a:lnTo>
                  <a:lnTo>
                    <a:pt x="45" y="143"/>
                  </a:lnTo>
                  <a:lnTo>
                    <a:pt x="10" y="250"/>
                  </a:lnTo>
                  <a:lnTo>
                    <a:pt x="1" y="313"/>
                  </a:lnTo>
                  <a:lnTo>
                    <a:pt x="10" y="375"/>
                  </a:lnTo>
                  <a:lnTo>
                    <a:pt x="45" y="492"/>
                  </a:lnTo>
                  <a:lnTo>
                    <a:pt x="126" y="581"/>
                  </a:lnTo>
                  <a:lnTo>
                    <a:pt x="233" y="625"/>
                  </a:lnTo>
                  <a:lnTo>
                    <a:pt x="349" y="625"/>
                  </a:lnTo>
                  <a:lnTo>
                    <a:pt x="456" y="581"/>
                  </a:lnTo>
                  <a:lnTo>
                    <a:pt x="528" y="492"/>
                  </a:lnTo>
                  <a:lnTo>
                    <a:pt x="572" y="375"/>
                  </a:lnTo>
                  <a:lnTo>
                    <a:pt x="581" y="313"/>
                  </a:lnTo>
                  <a:lnTo>
                    <a:pt x="572" y="250"/>
                  </a:lnTo>
                  <a:lnTo>
                    <a:pt x="528" y="143"/>
                  </a:lnTo>
                  <a:lnTo>
                    <a:pt x="456" y="54"/>
                  </a:lnTo>
                  <a:lnTo>
                    <a:pt x="349" y="9"/>
                  </a:lnTo>
                  <a:lnTo>
                    <a:pt x="28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19" name="Google Shape;2319;p191"/>
            <p:cNvSpPr/>
            <p:nvPr/>
          </p:nvSpPr>
          <p:spPr>
            <a:xfrm>
              <a:off x="5265025" y="2269350"/>
              <a:ext cx="14525" cy="15650"/>
            </a:xfrm>
            <a:custGeom>
              <a:rect b="b" l="l" r="r" t="t"/>
              <a:pathLst>
                <a:path extrusionOk="0" h="626" w="581">
                  <a:moveTo>
                    <a:pt x="295" y="0"/>
                  </a:moveTo>
                  <a:lnTo>
                    <a:pt x="232" y="9"/>
                  </a:lnTo>
                  <a:lnTo>
                    <a:pt x="125" y="54"/>
                  </a:lnTo>
                  <a:lnTo>
                    <a:pt x="54" y="143"/>
                  </a:lnTo>
                  <a:lnTo>
                    <a:pt x="9" y="250"/>
                  </a:lnTo>
                  <a:lnTo>
                    <a:pt x="0" y="313"/>
                  </a:lnTo>
                  <a:lnTo>
                    <a:pt x="9" y="375"/>
                  </a:lnTo>
                  <a:lnTo>
                    <a:pt x="54" y="491"/>
                  </a:lnTo>
                  <a:lnTo>
                    <a:pt x="125" y="581"/>
                  </a:lnTo>
                  <a:lnTo>
                    <a:pt x="232" y="625"/>
                  </a:lnTo>
                  <a:lnTo>
                    <a:pt x="348" y="625"/>
                  </a:lnTo>
                  <a:lnTo>
                    <a:pt x="455" y="581"/>
                  </a:lnTo>
                  <a:lnTo>
                    <a:pt x="536" y="491"/>
                  </a:lnTo>
                  <a:lnTo>
                    <a:pt x="572" y="375"/>
                  </a:lnTo>
                  <a:lnTo>
                    <a:pt x="581" y="313"/>
                  </a:lnTo>
                  <a:lnTo>
                    <a:pt x="572" y="250"/>
                  </a:lnTo>
                  <a:lnTo>
                    <a:pt x="536" y="143"/>
                  </a:lnTo>
                  <a:lnTo>
                    <a:pt x="455" y="54"/>
                  </a:lnTo>
                  <a:lnTo>
                    <a:pt x="348" y="9"/>
                  </a:lnTo>
                  <a:lnTo>
                    <a:pt x="295"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20" name="Google Shape;2320;p191"/>
            <p:cNvSpPr/>
            <p:nvPr/>
          </p:nvSpPr>
          <p:spPr>
            <a:xfrm>
              <a:off x="5265025" y="2372025"/>
              <a:ext cx="14525" cy="15875"/>
            </a:xfrm>
            <a:custGeom>
              <a:rect b="b" l="l" r="r" t="t"/>
              <a:pathLst>
                <a:path extrusionOk="0" h="635" w="581">
                  <a:moveTo>
                    <a:pt x="295" y="1"/>
                  </a:moveTo>
                  <a:lnTo>
                    <a:pt x="232" y="10"/>
                  </a:lnTo>
                  <a:lnTo>
                    <a:pt x="125" y="54"/>
                  </a:lnTo>
                  <a:lnTo>
                    <a:pt x="54" y="144"/>
                  </a:lnTo>
                  <a:lnTo>
                    <a:pt x="9" y="251"/>
                  </a:lnTo>
                  <a:lnTo>
                    <a:pt x="0" y="313"/>
                  </a:lnTo>
                  <a:lnTo>
                    <a:pt x="9" y="385"/>
                  </a:lnTo>
                  <a:lnTo>
                    <a:pt x="54" y="492"/>
                  </a:lnTo>
                  <a:lnTo>
                    <a:pt x="125" y="581"/>
                  </a:lnTo>
                  <a:lnTo>
                    <a:pt x="232" y="626"/>
                  </a:lnTo>
                  <a:lnTo>
                    <a:pt x="295" y="635"/>
                  </a:lnTo>
                  <a:lnTo>
                    <a:pt x="348" y="626"/>
                  </a:lnTo>
                  <a:lnTo>
                    <a:pt x="455" y="581"/>
                  </a:lnTo>
                  <a:lnTo>
                    <a:pt x="536" y="492"/>
                  </a:lnTo>
                  <a:lnTo>
                    <a:pt x="572" y="385"/>
                  </a:lnTo>
                  <a:lnTo>
                    <a:pt x="581" y="313"/>
                  </a:lnTo>
                  <a:lnTo>
                    <a:pt x="572" y="251"/>
                  </a:lnTo>
                  <a:lnTo>
                    <a:pt x="536" y="144"/>
                  </a:lnTo>
                  <a:lnTo>
                    <a:pt x="455" y="54"/>
                  </a:lnTo>
                  <a:lnTo>
                    <a:pt x="348" y="10"/>
                  </a:lnTo>
                  <a:lnTo>
                    <a:pt x="295"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21" name="Google Shape;2321;p191"/>
            <p:cNvSpPr/>
            <p:nvPr/>
          </p:nvSpPr>
          <p:spPr>
            <a:xfrm>
              <a:off x="5265025" y="2474950"/>
              <a:ext cx="14525" cy="15650"/>
            </a:xfrm>
            <a:custGeom>
              <a:rect b="b" l="l" r="r" t="t"/>
              <a:pathLst>
                <a:path extrusionOk="0" h="626" w="581">
                  <a:moveTo>
                    <a:pt x="232" y="1"/>
                  </a:moveTo>
                  <a:lnTo>
                    <a:pt x="125" y="54"/>
                  </a:lnTo>
                  <a:lnTo>
                    <a:pt x="54" y="134"/>
                  </a:lnTo>
                  <a:lnTo>
                    <a:pt x="9" y="251"/>
                  </a:lnTo>
                  <a:lnTo>
                    <a:pt x="0" y="313"/>
                  </a:lnTo>
                  <a:lnTo>
                    <a:pt x="9" y="376"/>
                  </a:lnTo>
                  <a:lnTo>
                    <a:pt x="54" y="492"/>
                  </a:lnTo>
                  <a:lnTo>
                    <a:pt x="125" y="572"/>
                  </a:lnTo>
                  <a:lnTo>
                    <a:pt x="232" y="617"/>
                  </a:lnTo>
                  <a:lnTo>
                    <a:pt x="295" y="626"/>
                  </a:lnTo>
                  <a:lnTo>
                    <a:pt x="348" y="617"/>
                  </a:lnTo>
                  <a:lnTo>
                    <a:pt x="455" y="572"/>
                  </a:lnTo>
                  <a:lnTo>
                    <a:pt x="536" y="492"/>
                  </a:lnTo>
                  <a:lnTo>
                    <a:pt x="572" y="376"/>
                  </a:lnTo>
                  <a:lnTo>
                    <a:pt x="581" y="313"/>
                  </a:lnTo>
                  <a:lnTo>
                    <a:pt x="572" y="251"/>
                  </a:lnTo>
                  <a:lnTo>
                    <a:pt x="536" y="134"/>
                  </a:lnTo>
                  <a:lnTo>
                    <a:pt x="455" y="54"/>
                  </a:lnTo>
                  <a:lnTo>
                    <a:pt x="348"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22" name="Google Shape;2322;p191"/>
            <p:cNvSpPr/>
            <p:nvPr/>
          </p:nvSpPr>
          <p:spPr>
            <a:xfrm>
              <a:off x="5265025" y="2577650"/>
              <a:ext cx="14525" cy="15650"/>
            </a:xfrm>
            <a:custGeom>
              <a:rect b="b" l="l" r="r" t="t"/>
              <a:pathLst>
                <a:path extrusionOk="0" h="626" w="581">
                  <a:moveTo>
                    <a:pt x="232" y="0"/>
                  </a:moveTo>
                  <a:lnTo>
                    <a:pt x="125" y="54"/>
                  </a:lnTo>
                  <a:lnTo>
                    <a:pt x="54" y="134"/>
                  </a:lnTo>
                  <a:lnTo>
                    <a:pt x="9" y="250"/>
                  </a:lnTo>
                  <a:lnTo>
                    <a:pt x="0" y="313"/>
                  </a:lnTo>
                  <a:lnTo>
                    <a:pt x="9" y="375"/>
                  </a:lnTo>
                  <a:lnTo>
                    <a:pt x="54" y="491"/>
                  </a:lnTo>
                  <a:lnTo>
                    <a:pt x="125" y="572"/>
                  </a:lnTo>
                  <a:lnTo>
                    <a:pt x="232" y="625"/>
                  </a:lnTo>
                  <a:lnTo>
                    <a:pt x="348" y="625"/>
                  </a:lnTo>
                  <a:lnTo>
                    <a:pt x="455" y="572"/>
                  </a:lnTo>
                  <a:lnTo>
                    <a:pt x="536" y="491"/>
                  </a:lnTo>
                  <a:lnTo>
                    <a:pt x="572" y="375"/>
                  </a:lnTo>
                  <a:lnTo>
                    <a:pt x="581" y="313"/>
                  </a:lnTo>
                  <a:lnTo>
                    <a:pt x="572" y="250"/>
                  </a:lnTo>
                  <a:lnTo>
                    <a:pt x="536" y="134"/>
                  </a:lnTo>
                  <a:lnTo>
                    <a:pt x="455" y="54"/>
                  </a:lnTo>
                  <a:lnTo>
                    <a:pt x="34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23" name="Google Shape;2323;p191"/>
            <p:cNvSpPr/>
            <p:nvPr/>
          </p:nvSpPr>
          <p:spPr>
            <a:xfrm>
              <a:off x="5265025" y="2680350"/>
              <a:ext cx="14525" cy="15650"/>
            </a:xfrm>
            <a:custGeom>
              <a:rect b="b" l="l" r="r" t="t"/>
              <a:pathLst>
                <a:path extrusionOk="0" h="626" w="581">
                  <a:moveTo>
                    <a:pt x="295" y="0"/>
                  </a:moveTo>
                  <a:lnTo>
                    <a:pt x="232" y="9"/>
                  </a:lnTo>
                  <a:lnTo>
                    <a:pt x="125" y="54"/>
                  </a:lnTo>
                  <a:lnTo>
                    <a:pt x="54" y="143"/>
                  </a:lnTo>
                  <a:lnTo>
                    <a:pt x="9" y="250"/>
                  </a:lnTo>
                  <a:lnTo>
                    <a:pt x="0" y="313"/>
                  </a:lnTo>
                  <a:lnTo>
                    <a:pt x="9" y="375"/>
                  </a:lnTo>
                  <a:lnTo>
                    <a:pt x="54" y="491"/>
                  </a:lnTo>
                  <a:lnTo>
                    <a:pt x="125" y="581"/>
                  </a:lnTo>
                  <a:lnTo>
                    <a:pt x="232" y="625"/>
                  </a:lnTo>
                  <a:lnTo>
                    <a:pt x="348" y="625"/>
                  </a:lnTo>
                  <a:lnTo>
                    <a:pt x="455" y="581"/>
                  </a:lnTo>
                  <a:lnTo>
                    <a:pt x="536" y="491"/>
                  </a:lnTo>
                  <a:lnTo>
                    <a:pt x="572" y="375"/>
                  </a:lnTo>
                  <a:lnTo>
                    <a:pt x="581" y="313"/>
                  </a:lnTo>
                  <a:lnTo>
                    <a:pt x="572" y="250"/>
                  </a:lnTo>
                  <a:lnTo>
                    <a:pt x="536" y="143"/>
                  </a:lnTo>
                  <a:lnTo>
                    <a:pt x="455" y="54"/>
                  </a:lnTo>
                  <a:lnTo>
                    <a:pt x="348" y="9"/>
                  </a:lnTo>
                  <a:lnTo>
                    <a:pt x="295"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24" name="Google Shape;2324;p191"/>
            <p:cNvSpPr/>
            <p:nvPr/>
          </p:nvSpPr>
          <p:spPr>
            <a:xfrm>
              <a:off x="5157850" y="2269350"/>
              <a:ext cx="14325" cy="15650"/>
            </a:xfrm>
            <a:custGeom>
              <a:rect b="b" l="l" r="r" t="t"/>
              <a:pathLst>
                <a:path extrusionOk="0" h="626" w="573">
                  <a:moveTo>
                    <a:pt x="286" y="0"/>
                  </a:moveTo>
                  <a:lnTo>
                    <a:pt x="224" y="9"/>
                  </a:lnTo>
                  <a:lnTo>
                    <a:pt x="126" y="54"/>
                  </a:lnTo>
                  <a:lnTo>
                    <a:pt x="45" y="143"/>
                  </a:lnTo>
                  <a:lnTo>
                    <a:pt x="1" y="250"/>
                  </a:lnTo>
                  <a:lnTo>
                    <a:pt x="1" y="313"/>
                  </a:lnTo>
                  <a:lnTo>
                    <a:pt x="1" y="375"/>
                  </a:lnTo>
                  <a:lnTo>
                    <a:pt x="45" y="491"/>
                  </a:lnTo>
                  <a:lnTo>
                    <a:pt x="126" y="581"/>
                  </a:lnTo>
                  <a:lnTo>
                    <a:pt x="224" y="625"/>
                  </a:lnTo>
                  <a:lnTo>
                    <a:pt x="349" y="625"/>
                  </a:lnTo>
                  <a:lnTo>
                    <a:pt x="447" y="581"/>
                  </a:lnTo>
                  <a:lnTo>
                    <a:pt x="528" y="491"/>
                  </a:lnTo>
                  <a:lnTo>
                    <a:pt x="572" y="375"/>
                  </a:lnTo>
                  <a:lnTo>
                    <a:pt x="572" y="313"/>
                  </a:lnTo>
                  <a:lnTo>
                    <a:pt x="572" y="250"/>
                  </a:lnTo>
                  <a:lnTo>
                    <a:pt x="528" y="143"/>
                  </a:lnTo>
                  <a:lnTo>
                    <a:pt x="447" y="54"/>
                  </a:lnTo>
                  <a:lnTo>
                    <a:pt x="349" y="9"/>
                  </a:lnTo>
                  <a:lnTo>
                    <a:pt x="286"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25" name="Google Shape;2325;p191"/>
            <p:cNvSpPr/>
            <p:nvPr/>
          </p:nvSpPr>
          <p:spPr>
            <a:xfrm>
              <a:off x="5157850" y="2372025"/>
              <a:ext cx="14325" cy="15875"/>
            </a:xfrm>
            <a:custGeom>
              <a:rect b="b" l="l" r="r" t="t"/>
              <a:pathLst>
                <a:path extrusionOk="0" h="635" w="573">
                  <a:moveTo>
                    <a:pt x="286" y="1"/>
                  </a:moveTo>
                  <a:lnTo>
                    <a:pt x="224" y="10"/>
                  </a:lnTo>
                  <a:lnTo>
                    <a:pt x="126" y="54"/>
                  </a:lnTo>
                  <a:lnTo>
                    <a:pt x="45" y="144"/>
                  </a:lnTo>
                  <a:lnTo>
                    <a:pt x="1" y="251"/>
                  </a:lnTo>
                  <a:lnTo>
                    <a:pt x="1" y="313"/>
                  </a:lnTo>
                  <a:lnTo>
                    <a:pt x="1" y="385"/>
                  </a:lnTo>
                  <a:lnTo>
                    <a:pt x="45" y="492"/>
                  </a:lnTo>
                  <a:lnTo>
                    <a:pt x="126" y="581"/>
                  </a:lnTo>
                  <a:lnTo>
                    <a:pt x="224" y="626"/>
                  </a:lnTo>
                  <a:lnTo>
                    <a:pt x="286" y="635"/>
                  </a:lnTo>
                  <a:lnTo>
                    <a:pt x="349" y="626"/>
                  </a:lnTo>
                  <a:lnTo>
                    <a:pt x="447" y="581"/>
                  </a:lnTo>
                  <a:lnTo>
                    <a:pt x="528" y="492"/>
                  </a:lnTo>
                  <a:lnTo>
                    <a:pt x="572" y="385"/>
                  </a:lnTo>
                  <a:lnTo>
                    <a:pt x="572" y="313"/>
                  </a:lnTo>
                  <a:lnTo>
                    <a:pt x="572" y="251"/>
                  </a:lnTo>
                  <a:lnTo>
                    <a:pt x="528" y="144"/>
                  </a:lnTo>
                  <a:lnTo>
                    <a:pt x="447" y="54"/>
                  </a:lnTo>
                  <a:lnTo>
                    <a:pt x="349" y="10"/>
                  </a:lnTo>
                  <a:lnTo>
                    <a:pt x="286"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26" name="Google Shape;2326;p191"/>
            <p:cNvSpPr/>
            <p:nvPr/>
          </p:nvSpPr>
          <p:spPr>
            <a:xfrm>
              <a:off x="5157850" y="2474950"/>
              <a:ext cx="14325" cy="15650"/>
            </a:xfrm>
            <a:custGeom>
              <a:rect b="b" l="l" r="r" t="t"/>
              <a:pathLst>
                <a:path extrusionOk="0" h="626" w="573">
                  <a:moveTo>
                    <a:pt x="224" y="1"/>
                  </a:moveTo>
                  <a:lnTo>
                    <a:pt x="126" y="45"/>
                  </a:lnTo>
                  <a:lnTo>
                    <a:pt x="45" y="134"/>
                  </a:lnTo>
                  <a:lnTo>
                    <a:pt x="1" y="251"/>
                  </a:lnTo>
                  <a:lnTo>
                    <a:pt x="1" y="313"/>
                  </a:lnTo>
                  <a:lnTo>
                    <a:pt x="1" y="376"/>
                  </a:lnTo>
                  <a:lnTo>
                    <a:pt x="45" y="492"/>
                  </a:lnTo>
                  <a:lnTo>
                    <a:pt x="126" y="572"/>
                  </a:lnTo>
                  <a:lnTo>
                    <a:pt x="224" y="617"/>
                  </a:lnTo>
                  <a:lnTo>
                    <a:pt x="286" y="626"/>
                  </a:lnTo>
                  <a:lnTo>
                    <a:pt x="349" y="617"/>
                  </a:lnTo>
                  <a:lnTo>
                    <a:pt x="447" y="572"/>
                  </a:lnTo>
                  <a:lnTo>
                    <a:pt x="528" y="492"/>
                  </a:lnTo>
                  <a:lnTo>
                    <a:pt x="572" y="376"/>
                  </a:lnTo>
                  <a:lnTo>
                    <a:pt x="572" y="313"/>
                  </a:lnTo>
                  <a:lnTo>
                    <a:pt x="572" y="251"/>
                  </a:lnTo>
                  <a:lnTo>
                    <a:pt x="528" y="134"/>
                  </a:lnTo>
                  <a:lnTo>
                    <a:pt x="447" y="45"/>
                  </a:lnTo>
                  <a:lnTo>
                    <a:pt x="34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27" name="Google Shape;2327;p191"/>
            <p:cNvSpPr/>
            <p:nvPr/>
          </p:nvSpPr>
          <p:spPr>
            <a:xfrm>
              <a:off x="5157850" y="2577650"/>
              <a:ext cx="14325" cy="15650"/>
            </a:xfrm>
            <a:custGeom>
              <a:rect b="b" l="l" r="r" t="t"/>
              <a:pathLst>
                <a:path extrusionOk="0" h="626" w="573">
                  <a:moveTo>
                    <a:pt x="224" y="0"/>
                  </a:moveTo>
                  <a:lnTo>
                    <a:pt x="126" y="54"/>
                  </a:lnTo>
                  <a:lnTo>
                    <a:pt x="45" y="134"/>
                  </a:lnTo>
                  <a:lnTo>
                    <a:pt x="1" y="250"/>
                  </a:lnTo>
                  <a:lnTo>
                    <a:pt x="1" y="313"/>
                  </a:lnTo>
                  <a:lnTo>
                    <a:pt x="1" y="375"/>
                  </a:lnTo>
                  <a:lnTo>
                    <a:pt x="45" y="491"/>
                  </a:lnTo>
                  <a:lnTo>
                    <a:pt x="126" y="572"/>
                  </a:lnTo>
                  <a:lnTo>
                    <a:pt x="224" y="625"/>
                  </a:lnTo>
                  <a:lnTo>
                    <a:pt x="349" y="625"/>
                  </a:lnTo>
                  <a:lnTo>
                    <a:pt x="447" y="572"/>
                  </a:lnTo>
                  <a:lnTo>
                    <a:pt x="528" y="491"/>
                  </a:lnTo>
                  <a:lnTo>
                    <a:pt x="572" y="375"/>
                  </a:lnTo>
                  <a:lnTo>
                    <a:pt x="572" y="313"/>
                  </a:lnTo>
                  <a:lnTo>
                    <a:pt x="572" y="250"/>
                  </a:lnTo>
                  <a:lnTo>
                    <a:pt x="528" y="134"/>
                  </a:lnTo>
                  <a:lnTo>
                    <a:pt x="447" y="54"/>
                  </a:lnTo>
                  <a:lnTo>
                    <a:pt x="34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28" name="Google Shape;2328;p191"/>
            <p:cNvSpPr/>
            <p:nvPr/>
          </p:nvSpPr>
          <p:spPr>
            <a:xfrm>
              <a:off x="5157850" y="2680350"/>
              <a:ext cx="14325" cy="15650"/>
            </a:xfrm>
            <a:custGeom>
              <a:rect b="b" l="l" r="r" t="t"/>
              <a:pathLst>
                <a:path extrusionOk="0" h="626" w="573">
                  <a:moveTo>
                    <a:pt x="286" y="0"/>
                  </a:moveTo>
                  <a:lnTo>
                    <a:pt x="224" y="9"/>
                  </a:lnTo>
                  <a:lnTo>
                    <a:pt x="126" y="54"/>
                  </a:lnTo>
                  <a:lnTo>
                    <a:pt x="45" y="143"/>
                  </a:lnTo>
                  <a:lnTo>
                    <a:pt x="1" y="250"/>
                  </a:lnTo>
                  <a:lnTo>
                    <a:pt x="1" y="313"/>
                  </a:lnTo>
                  <a:lnTo>
                    <a:pt x="1" y="375"/>
                  </a:lnTo>
                  <a:lnTo>
                    <a:pt x="45" y="491"/>
                  </a:lnTo>
                  <a:lnTo>
                    <a:pt x="126" y="581"/>
                  </a:lnTo>
                  <a:lnTo>
                    <a:pt x="224" y="625"/>
                  </a:lnTo>
                  <a:lnTo>
                    <a:pt x="349" y="625"/>
                  </a:lnTo>
                  <a:lnTo>
                    <a:pt x="447" y="581"/>
                  </a:lnTo>
                  <a:lnTo>
                    <a:pt x="528" y="491"/>
                  </a:lnTo>
                  <a:lnTo>
                    <a:pt x="572" y="375"/>
                  </a:lnTo>
                  <a:lnTo>
                    <a:pt x="572" y="313"/>
                  </a:lnTo>
                  <a:lnTo>
                    <a:pt x="572" y="250"/>
                  </a:lnTo>
                  <a:lnTo>
                    <a:pt x="528" y="143"/>
                  </a:lnTo>
                  <a:lnTo>
                    <a:pt x="447" y="54"/>
                  </a:lnTo>
                  <a:lnTo>
                    <a:pt x="349" y="9"/>
                  </a:lnTo>
                  <a:lnTo>
                    <a:pt x="286"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29" name="Google Shape;2329;p191"/>
            <p:cNvSpPr/>
            <p:nvPr/>
          </p:nvSpPr>
          <p:spPr>
            <a:xfrm>
              <a:off x="5372400" y="2269350"/>
              <a:ext cx="14300" cy="15650"/>
            </a:xfrm>
            <a:custGeom>
              <a:rect b="b" l="l" r="r" t="t"/>
              <a:pathLst>
                <a:path extrusionOk="0" h="626" w="572">
                  <a:moveTo>
                    <a:pt x="286" y="0"/>
                  </a:moveTo>
                  <a:lnTo>
                    <a:pt x="233" y="9"/>
                  </a:lnTo>
                  <a:lnTo>
                    <a:pt x="125" y="54"/>
                  </a:lnTo>
                  <a:lnTo>
                    <a:pt x="45" y="143"/>
                  </a:lnTo>
                  <a:lnTo>
                    <a:pt x="0" y="250"/>
                  </a:lnTo>
                  <a:lnTo>
                    <a:pt x="0" y="313"/>
                  </a:lnTo>
                  <a:lnTo>
                    <a:pt x="0" y="375"/>
                  </a:lnTo>
                  <a:lnTo>
                    <a:pt x="45" y="491"/>
                  </a:lnTo>
                  <a:lnTo>
                    <a:pt x="125" y="581"/>
                  </a:lnTo>
                  <a:lnTo>
                    <a:pt x="233" y="625"/>
                  </a:lnTo>
                  <a:lnTo>
                    <a:pt x="349" y="625"/>
                  </a:lnTo>
                  <a:lnTo>
                    <a:pt x="447" y="581"/>
                  </a:lnTo>
                  <a:lnTo>
                    <a:pt x="527" y="491"/>
                  </a:lnTo>
                  <a:lnTo>
                    <a:pt x="572" y="375"/>
                  </a:lnTo>
                  <a:lnTo>
                    <a:pt x="572" y="313"/>
                  </a:lnTo>
                  <a:lnTo>
                    <a:pt x="572" y="250"/>
                  </a:lnTo>
                  <a:lnTo>
                    <a:pt x="527" y="143"/>
                  </a:lnTo>
                  <a:lnTo>
                    <a:pt x="447" y="54"/>
                  </a:lnTo>
                  <a:lnTo>
                    <a:pt x="349" y="9"/>
                  </a:lnTo>
                  <a:lnTo>
                    <a:pt x="286"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30" name="Google Shape;2330;p191"/>
            <p:cNvSpPr/>
            <p:nvPr/>
          </p:nvSpPr>
          <p:spPr>
            <a:xfrm>
              <a:off x="5372400" y="2372025"/>
              <a:ext cx="14300" cy="15875"/>
            </a:xfrm>
            <a:custGeom>
              <a:rect b="b" l="l" r="r" t="t"/>
              <a:pathLst>
                <a:path extrusionOk="0" h="635" w="572">
                  <a:moveTo>
                    <a:pt x="286" y="1"/>
                  </a:moveTo>
                  <a:lnTo>
                    <a:pt x="233" y="10"/>
                  </a:lnTo>
                  <a:lnTo>
                    <a:pt x="125" y="54"/>
                  </a:lnTo>
                  <a:lnTo>
                    <a:pt x="45" y="144"/>
                  </a:lnTo>
                  <a:lnTo>
                    <a:pt x="0" y="251"/>
                  </a:lnTo>
                  <a:lnTo>
                    <a:pt x="0" y="313"/>
                  </a:lnTo>
                  <a:lnTo>
                    <a:pt x="0" y="385"/>
                  </a:lnTo>
                  <a:lnTo>
                    <a:pt x="45" y="492"/>
                  </a:lnTo>
                  <a:lnTo>
                    <a:pt x="125" y="581"/>
                  </a:lnTo>
                  <a:lnTo>
                    <a:pt x="233" y="626"/>
                  </a:lnTo>
                  <a:lnTo>
                    <a:pt x="286" y="635"/>
                  </a:lnTo>
                  <a:lnTo>
                    <a:pt x="349" y="626"/>
                  </a:lnTo>
                  <a:lnTo>
                    <a:pt x="447" y="581"/>
                  </a:lnTo>
                  <a:lnTo>
                    <a:pt x="527" y="492"/>
                  </a:lnTo>
                  <a:lnTo>
                    <a:pt x="572" y="385"/>
                  </a:lnTo>
                  <a:lnTo>
                    <a:pt x="572" y="313"/>
                  </a:lnTo>
                  <a:lnTo>
                    <a:pt x="572" y="251"/>
                  </a:lnTo>
                  <a:lnTo>
                    <a:pt x="527" y="144"/>
                  </a:lnTo>
                  <a:lnTo>
                    <a:pt x="447" y="54"/>
                  </a:lnTo>
                  <a:lnTo>
                    <a:pt x="349" y="10"/>
                  </a:lnTo>
                  <a:lnTo>
                    <a:pt x="286"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31" name="Google Shape;2331;p191"/>
            <p:cNvSpPr/>
            <p:nvPr/>
          </p:nvSpPr>
          <p:spPr>
            <a:xfrm>
              <a:off x="5372400" y="2474950"/>
              <a:ext cx="14300" cy="15650"/>
            </a:xfrm>
            <a:custGeom>
              <a:rect b="b" l="l" r="r" t="t"/>
              <a:pathLst>
                <a:path extrusionOk="0" h="626" w="572">
                  <a:moveTo>
                    <a:pt x="233" y="1"/>
                  </a:moveTo>
                  <a:lnTo>
                    <a:pt x="125" y="54"/>
                  </a:lnTo>
                  <a:lnTo>
                    <a:pt x="45" y="134"/>
                  </a:lnTo>
                  <a:lnTo>
                    <a:pt x="0" y="251"/>
                  </a:lnTo>
                  <a:lnTo>
                    <a:pt x="0" y="313"/>
                  </a:lnTo>
                  <a:lnTo>
                    <a:pt x="0" y="376"/>
                  </a:lnTo>
                  <a:lnTo>
                    <a:pt x="45" y="492"/>
                  </a:lnTo>
                  <a:lnTo>
                    <a:pt x="125" y="572"/>
                  </a:lnTo>
                  <a:lnTo>
                    <a:pt x="233" y="617"/>
                  </a:lnTo>
                  <a:lnTo>
                    <a:pt x="286" y="626"/>
                  </a:lnTo>
                  <a:lnTo>
                    <a:pt x="349" y="617"/>
                  </a:lnTo>
                  <a:lnTo>
                    <a:pt x="447" y="572"/>
                  </a:lnTo>
                  <a:lnTo>
                    <a:pt x="527" y="492"/>
                  </a:lnTo>
                  <a:lnTo>
                    <a:pt x="572" y="376"/>
                  </a:lnTo>
                  <a:lnTo>
                    <a:pt x="572" y="313"/>
                  </a:lnTo>
                  <a:lnTo>
                    <a:pt x="572" y="251"/>
                  </a:lnTo>
                  <a:lnTo>
                    <a:pt x="527" y="134"/>
                  </a:lnTo>
                  <a:lnTo>
                    <a:pt x="447" y="54"/>
                  </a:lnTo>
                  <a:lnTo>
                    <a:pt x="34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32" name="Google Shape;2332;p191"/>
            <p:cNvSpPr/>
            <p:nvPr/>
          </p:nvSpPr>
          <p:spPr>
            <a:xfrm>
              <a:off x="5372400" y="2577650"/>
              <a:ext cx="14300" cy="15650"/>
            </a:xfrm>
            <a:custGeom>
              <a:rect b="b" l="l" r="r" t="t"/>
              <a:pathLst>
                <a:path extrusionOk="0" h="626" w="572">
                  <a:moveTo>
                    <a:pt x="233" y="0"/>
                  </a:moveTo>
                  <a:lnTo>
                    <a:pt x="125" y="54"/>
                  </a:lnTo>
                  <a:lnTo>
                    <a:pt x="45" y="134"/>
                  </a:lnTo>
                  <a:lnTo>
                    <a:pt x="0" y="250"/>
                  </a:lnTo>
                  <a:lnTo>
                    <a:pt x="0" y="313"/>
                  </a:lnTo>
                  <a:lnTo>
                    <a:pt x="0" y="375"/>
                  </a:lnTo>
                  <a:lnTo>
                    <a:pt x="45" y="491"/>
                  </a:lnTo>
                  <a:lnTo>
                    <a:pt x="125" y="572"/>
                  </a:lnTo>
                  <a:lnTo>
                    <a:pt x="233" y="625"/>
                  </a:lnTo>
                  <a:lnTo>
                    <a:pt x="349" y="625"/>
                  </a:lnTo>
                  <a:lnTo>
                    <a:pt x="447" y="572"/>
                  </a:lnTo>
                  <a:lnTo>
                    <a:pt x="527" y="491"/>
                  </a:lnTo>
                  <a:lnTo>
                    <a:pt x="572" y="375"/>
                  </a:lnTo>
                  <a:lnTo>
                    <a:pt x="572" y="313"/>
                  </a:lnTo>
                  <a:lnTo>
                    <a:pt x="572" y="250"/>
                  </a:lnTo>
                  <a:lnTo>
                    <a:pt x="527" y="134"/>
                  </a:lnTo>
                  <a:lnTo>
                    <a:pt x="447" y="54"/>
                  </a:lnTo>
                  <a:lnTo>
                    <a:pt x="34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33" name="Google Shape;2333;p191"/>
            <p:cNvSpPr/>
            <p:nvPr/>
          </p:nvSpPr>
          <p:spPr>
            <a:xfrm>
              <a:off x="5372400" y="2680350"/>
              <a:ext cx="14300" cy="15650"/>
            </a:xfrm>
            <a:custGeom>
              <a:rect b="b" l="l" r="r" t="t"/>
              <a:pathLst>
                <a:path extrusionOk="0" h="626" w="572">
                  <a:moveTo>
                    <a:pt x="286" y="0"/>
                  </a:moveTo>
                  <a:lnTo>
                    <a:pt x="233" y="9"/>
                  </a:lnTo>
                  <a:lnTo>
                    <a:pt x="125" y="54"/>
                  </a:lnTo>
                  <a:lnTo>
                    <a:pt x="45" y="143"/>
                  </a:lnTo>
                  <a:lnTo>
                    <a:pt x="0" y="250"/>
                  </a:lnTo>
                  <a:lnTo>
                    <a:pt x="0" y="313"/>
                  </a:lnTo>
                  <a:lnTo>
                    <a:pt x="0" y="375"/>
                  </a:lnTo>
                  <a:lnTo>
                    <a:pt x="45" y="491"/>
                  </a:lnTo>
                  <a:lnTo>
                    <a:pt x="125" y="581"/>
                  </a:lnTo>
                  <a:lnTo>
                    <a:pt x="233" y="625"/>
                  </a:lnTo>
                  <a:lnTo>
                    <a:pt x="349" y="625"/>
                  </a:lnTo>
                  <a:lnTo>
                    <a:pt x="447" y="581"/>
                  </a:lnTo>
                  <a:lnTo>
                    <a:pt x="527" y="491"/>
                  </a:lnTo>
                  <a:lnTo>
                    <a:pt x="572" y="375"/>
                  </a:lnTo>
                  <a:lnTo>
                    <a:pt x="572" y="313"/>
                  </a:lnTo>
                  <a:lnTo>
                    <a:pt x="572" y="250"/>
                  </a:lnTo>
                  <a:lnTo>
                    <a:pt x="527" y="143"/>
                  </a:lnTo>
                  <a:lnTo>
                    <a:pt x="447" y="54"/>
                  </a:lnTo>
                  <a:lnTo>
                    <a:pt x="349" y="9"/>
                  </a:lnTo>
                  <a:lnTo>
                    <a:pt x="286"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34" name="Google Shape;2334;p191"/>
            <p:cNvSpPr/>
            <p:nvPr/>
          </p:nvSpPr>
          <p:spPr>
            <a:xfrm>
              <a:off x="5479550" y="2269350"/>
              <a:ext cx="14550" cy="15650"/>
            </a:xfrm>
            <a:custGeom>
              <a:rect b="b" l="l" r="r" t="t"/>
              <a:pathLst>
                <a:path extrusionOk="0" h="626" w="582">
                  <a:moveTo>
                    <a:pt x="295" y="0"/>
                  </a:moveTo>
                  <a:lnTo>
                    <a:pt x="233" y="9"/>
                  </a:lnTo>
                  <a:lnTo>
                    <a:pt x="135" y="54"/>
                  </a:lnTo>
                  <a:lnTo>
                    <a:pt x="54" y="143"/>
                  </a:lnTo>
                  <a:lnTo>
                    <a:pt x="10" y="250"/>
                  </a:lnTo>
                  <a:lnTo>
                    <a:pt x="1" y="313"/>
                  </a:lnTo>
                  <a:lnTo>
                    <a:pt x="10" y="375"/>
                  </a:lnTo>
                  <a:lnTo>
                    <a:pt x="54" y="491"/>
                  </a:lnTo>
                  <a:lnTo>
                    <a:pt x="135" y="581"/>
                  </a:lnTo>
                  <a:lnTo>
                    <a:pt x="233" y="625"/>
                  </a:lnTo>
                  <a:lnTo>
                    <a:pt x="349" y="625"/>
                  </a:lnTo>
                  <a:lnTo>
                    <a:pt x="456" y="581"/>
                  </a:lnTo>
                  <a:lnTo>
                    <a:pt x="537" y="491"/>
                  </a:lnTo>
                  <a:lnTo>
                    <a:pt x="581" y="375"/>
                  </a:lnTo>
                  <a:lnTo>
                    <a:pt x="581" y="313"/>
                  </a:lnTo>
                  <a:lnTo>
                    <a:pt x="581" y="250"/>
                  </a:lnTo>
                  <a:lnTo>
                    <a:pt x="537" y="143"/>
                  </a:lnTo>
                  <a:lnTo>
                    <a:pt x="456" y="54"/>
                  </a:lnTo>
                  <a:lnTo>
                    <a:pt x="349" y="9"/>
                  </a:lnTo>
                  <a:lnTo>
                    <a:pt x="295"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35" name="Google Shape;2335;p191"/>
            <p:cNvSpPr/>
            <p:nvPr/>
          </p:nvSpPr>
          <p:spPr>
            <a:xfrm>
              <a:off x="5479550" y="2372025"/>
              <a:ext cx="14550" cy="15875"/>
            </a:xfrm>
            <a:custGeom>
              <a:rect b="b" l="l" r="r" t="t"/>
              <a:pathLst>
                <a:path extrusionOk="0" h="635" w="582">
                  <a:moveTo>
                    <a:pt x="295" y="1"/>
                  </a:moveTo>
                  <a:lnTo>
                    <a:pt x="233" y="10"/>
                  </a:lnTo>
                  <a:lnTo>
                    <a:pt x="135" y="54"/>
                  </a:lnTo>
                  <a:lnTo>
                    <a:pt x="54" y="144"/>
                  </a:lnTo>
                  <a:lnTo>
                    <a:pt x="10" y="251"/>
                  </a:lnTo>
                  <a:lnTo>
                    <a:pt x="1" y="313"/>
                  </a:lnTo>
                  <a:lnTo>
                    <a:pt x="10" y="385"/>
                  </a:lnTo>
                  <a:lnTo>
                    <a:pt x="54" y="492"/>
                  </a:lnTo>
                  <a:lnTo>
                    <a:pt x="135" y="581"/>
                  </a:lnTo>
                  <a:lnTo>
                    <a:pt x="233" y="626"/>
                  </a:lnTo>
                  <a:lnTo>
                    <a:pt x="295" y="635"/>
                  </a:lnTo>
                  <a:lnTo>
                    <a:pt x="349" y="626"/>
                  </a:lnTo>
                  <a:lnTo>
                    <a:pt x="456" y="581"/>
                  </a:lnTo>
                  <a:lnTo>
                    <a:pt x="537" y="492"/>
                  </a:lnTo>
                  <a:lnTo>
                    <a:pt x="581" y="385"/>
                  </a:lnTo>
                  <a:lnTo>
                    <a:pt x="581" y="313"/>
                  </a:lnTo>
                  <a:lnTo>
                    <a:pt x="581" y="251"/>
                  </a:lnTo>
                  <a:lnTo>
                    <a:pt x="537" y="144"/>
                  </a:lnTo>
                  <a:lnTo>
                    <a:pt x="456" y="54"/>
                  </a:lnTo>
                  <a:lnTo>
                    <a:pt x="349" y="10"/>
                  </a:lnTo>
                  <a:lnTo>
                    <a:pt x="295"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36" name="Google Shape;2336;p191"/>
            <p:cNvSpPr/>
            <p:nvPr/>
          </p:nvSpPr>
          <p:spPr>
            <a:xfrm>
              <a:off x="5479550" y="2474950"/>
              <a:ext cx="14550" cy="15650"/>
            </a:xfrm>
            <a:custGeom>
              <a:rect b="b" l="l" r="r" t="t"/>
              <a:pathLst>
                <a:path extrusionOk="0" h="626" w="582">
                  <a:moveTo>
                    <a:pt x="233" y="1"/>
                  </a:moveTo>
                  <a:lnTo>
                    <a:pt x="135" y="54"/>
                  </a:lnTo>
                  <a:lnTo>
                    <a:pt x="54" y="134"/>
                  </a:lnTo>
                  <a:lnTo>
                    <a:pt x="10" y="251"/>
                  </a:lnTo>
                  <a:lnTo>
                    <a:pt x="1" y="313"/>
                  </a:lnTo>
                  <a:lnTo>
                    <a:pt x="10" y="376"/>
                  </a:lnTo>
                  <a:lnTo>
                    <a:pt x="54" y="492"/>
                  </a:lnTo>
                  <a:lnTo>
                    <a:pt x="135" y="572"/>
                  </a:lnTo>
                  <a:lnTo>
                    <a:pt x="233" y="617"/>
                  </a:lnTo>
                  <a:lnTo>
                    <a:pt x="295" y="626"/>
                  </a:lnTo>
                  <a:lnTo>
                    <a:pt x="349" y="617"/>
                  </a:lnTo>
                  <a:lnTo>
                    <a:pt x="456" y="572"/>
                  </a:lnTo>
                  <a:lnTo>
                    <a:pt x="537" y="492"/>
                  </a:lnTo>
                  <a:lnTo>
                    <a:pt x="581" y="376"/>
                  </a:lnTo>
                  <a:lnTo>
                    <a:pt x="581" y="313"/>
                  </a:lnTo>
                  <a:lnTo>
                    <a:pt x="581" y="251"/>
                  </a:lnTo>
                  <a:lnTo>
                    <a:pt x="537" y="134"/>
                  </a:lnTo>
                  <a:lnTo>
                    <a:pt x="456" y="54"/>
                  </a:lnTo>
                  <a:lnTo>
                    <a:pt x="34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37" name="Google Shape;2337;p191"/>
            <p:cNvSpPr/>
            <p:nvPr/>
          </p:nvSpPr>
          <p:spPr>
            <a:xfrm>
              <a:off x="5479550" y="2577650"/>
              <a:ext cx="14550" cy="15650"/>
            </a:xfrm>
            <a:custGeom>
              <a:rect b="b" l="l" r="r" t="t"/>
              <a:pathLst>
                <a:path extrusionOk="0" h="626" w="582">
                  <a:moveTo>
                    <a:pt x="233" y="0"/>
                  </a:moveTo>
                  <a:lnTo>
                    <a:pt x="135" y="54"/>
                  </a:lnTo>
                  <a:lnTo>
                    <a:pt x="54" y="134"/>
                  </a:lnTo>
                  <a:lnTo>
                    <a:pt x="10" y="250"/>
                  </a:lnTo>
                  <a:lnTo>
                    <a:pt x="1" y="313"/>
                  </a:lnTo>
                  <a:lnTo>
                    <a:pt x="10" y="375"/>
                  </a:lnTo>
                  <a:lnTo>
                    <a:pt x="54" y="491"/>
                  </a:lnTo>
                  <a:lnTo>
                    <a:pt x="135" y="572"/>
                  </a:lnTo>
                  <a:lnTo>
                    <a:pt x="233" y="625"/>
                  </a:lnTo>
                  <a:lnTo>
                    <a:pt x="349" y="625"/>
                  </a:lnTo>
                  <a:lnTo>
                    <a:pt x="456" y="572"/>
                  </a:lnTo>
                  <a:lnTo>
                    <a:pt x="537" y="491"/>
                  </a:lnTo>
                  <a:lnTo>
                    <a:pt x="581" y="375"/>
                  </a:lnTo>
                  <a:lnTo>
                    <a:pt x="581" y="313"/>
                  </a:lnTo>
                  <a:lnTo>
                    <a:pt x="581" y="250"/>
                  </a:lnTo>
                  <a:lnTo>
                    <a:pt x="537" y="134"/>
                  </a:lnTo>
                  <a:lnTo>
                    <a:pt x="456" y="54"/>
                  </a:lnTo>
                  <a:lnTo>
                    <a:pt x="34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38" name="Google Shape;2338;p191"/>
            <p:cNvSpPr/>
            <p:nvPr/>
          </p:nvSpPr>
          <p:spPr>
            <a:xfrm>
              <a:off x="5479550" y="2680350"/>
              <a:ext cx="14550" cy="15650"/>
            </a:xfrm>
            <a:custGeom>
              <a:rect b="b" l="l" r="r" t="t"/>
              <a:pathLst>
                <a:path extrusionOk="0" h="626" w="582">
                  <a:moveTo>
                    <a:pt x="295" y="0"/>
                  </a:moveTo>
                  <a:lnTo>
                    <a:pt x="233" y="9"/>
                  </a:lnTo>
                  <a:lnTo>
                    <a:pt x="135" y="54"/>
                  </a:lnTo>
                  <a:lnTo>
                    <a:pt x="54" y="143"/>
                  </a:lnTo>
                  <a:lnTo>
                    <a:pt x="10" y="250"/>
                  </a:lnTo>
                  <a:lnTo>
                    <a:pt x="1" y="313"/>
                  </a:lnTo>
                  <a:lnTo>
                    <a:pt x="10" y="375"/>
                  </a:lnTo>
                  <a:lnTo>
                    <a:pt x="54" y="491"/>
                  </a:lnTo>
                  <a:lnTo>
                    <a:pt x="135" y="581"/>
                  </a:lnTo>
                  <a:lnTo>
                    <a:pt x="233" y="625"/>
                  </a:lnTo>
                  <a:lnTo>
                    <a:pt x="349" y="625"/>
                  </a:lnTo>
                  <a:lnTo>
                    <a:pt x="456" y="581"/>
                  </a:lnTo>
                  <a:lnTo>
                    <a:pt x="537" y="491"/>
                  </a:lnTo>
                  <a:lnTo>
                    <a:pt x="581" y="375"/>
                  </a:lnTo>
                  <a:lnTo>
                    <a:pt x="581" y="313"/>
                  </a:lnTo>
                  <a:lnTo>
                    <a:pt x="581" y="250"/>
                  </a:lnTo>
                  <a:lnTo>
                    <a:pt x="537" y="143"/>
                  </a:lnTo>
                  <a:lnTo>
                    <a:pt x="456" y="54"/>
                  </a:lnTo>
                  <a:lnTo>
                    <a:pt x="349" y="9"/>
                  </a:lnTo>
                  <a:lnTo>
                    <a:pt x="295"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39" name="Google Shape;2339;p191"/>
            <p:cNvSpPr/>
            <p:nvPr/>
          </p:nvSpPr>
          <p:spPr>
            <a:xfrm>
              <a:off x="5586950" y="2269350"/>
              <a:ext cx="14525" cy="15650"/>
            </a:xfrm>
            <a:custGeom>
              <a:rect b="b" l="l" r="r" t="t"/>
              <a:pathLst>
                <a:path extrusionOk="0" h="626" w="581">
                  <a:moveTo>
                    <a:pt x="286" y="0"/>
                  </a:moveTo>
                  <a:lnTo>
                    <a:pt x="232" y="9"/>
                  </a:lnTo>
                  <a:lnTo>
                    <a:pt x="125" y="54"/>
                  </a:lnTo>
                  <a:lnTo>
                    <a:pt x="45" y="143"/>
                  </a:lnTo>
                  <a:lnTo>
                    <a:pt x="0" y="250"/>
                  </a:lnTo>
                  <a:lnTo>
                    <a:pt x="0" y="313"/>
                  </a:lnTo>
                  <a:lnTo>
                    <a:pt x="0" y="375"/>
                  </a:lnTo>
                  <a:lnTo>
                    <a:pt x="45" y="491"/>
                  </a:lnTo>
                  <a:lnTo>
                    <a:pt x="125" y="581"/>
                  </a:lnTo>
                  <a:lnTo>
                    <a:pt x="232" y="625"/>
                  </a:lnTo>
                  <a:lnTo>
                    <a:pt x="348" y="625"/>
                  </a:lnTo>
                  <a:lnTo>
                    <a:pt x="456" y="581"/>
                  </a:lnTo>
                  <a:lnTo>
                    <a:pt x="527" y="491"/>
                  </a:lnTo>
                  <a:lnTo>
                    <a:pt x="572" y="375"/>
                  </a:lnTo>
                  <a:lnTo>
                    <a:pt x="581" y="313"/>
                  </a:lnTo>
                  <a:lnTo>
                    <a:pt x="572" y="250"/>
                  </a:lnTo>
                  <a:lnTo>
                    <a:pt x="527" y="143"/>
                  </a:lnTo>
                  <a:lnTo>
                    <a:pt x="456" y="54"/>
                  </a:lnTo>
                  <a:lnTo>
                    <a:pt x="348" y="9"/>
                  </a:lnTo>
                  <a:lnTo>
                    <a:pt x="286"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40" name="Google Shape;2340;p191"/>
            <p:cNvSpPr/>
            <p:nvPr/>
          </p:nvSpPr>
          <p:spPr>
            <a:xfrm>
              <a:off x="5586950" y="2372025"/>
              <a:ext cx="14525" cy="15875"/>
            </a:xfrm>
            <a:custGeom>
              <a:rect b="b" l="l" r="r" t="t"/>
              <a:pathLst>
                <a:path extrusionOk="0" h="635" w="581">
                  <a:moveTo>
                    <a:pt x="286" y="1"/>
                  </a:moveTo>
                  <a:lnTo>
                    <a:pt x="232" y="10"/>
                  </a:lnTo>
                  <a:lnTo>
                    <a:pt x="125" y="54"/>
                  </a:lnTo>
                  <a:lnTo>
                    <a:pt x="45" y="144"/>
                  </a:lnTo>
                  <a:lnTo>
                    <a:pt x="0" y="251"/>
                  </a:lnTo>
                  <a:lnTo>
                    <a:pt x="0" y="313"/>
                  </a:lnTo>
                  <a:lnTo>
                    <a:pt x="0" y="385"/>
                  </a:lnTo>
                  <a:lnTo>
                    <a:pt x="45" y="492"/>
                  </a:lnTo>
                  <a:lnTo>
                    <a:pt x="125" y="581"/>
                  </a:lnTo>
                  <a:lnTo>
                    <a:pt x="232" y="626"/>
                  </a:lnTo>
                  <a:lnTo>
                    <a:pt x="286" y="635"/>
                  </a:lnTo>
                  <a:lnTo>
                    <a:pt x="348" y="626"/>
                  </a:lnTo>
                  <a:lnTo>
                    <a:pt x="456" y="581"/>
                  </a:lnTo>
                  <a:lnTo>
                    <a:pt x="527" y="492"/>
                  </a:lnTo>
                  <a:lnTo>
                    <a:pt x="572" y="385"/>
                  </a:lnTo>
                  <a:lnTo>
                    <a:pt x="581" y="313"/>
                  </a:lnTo>
                  <a:lnTo>
                    <a:pt x="572" y="251"/>
                  </a:lnTo>
                  <a:lnTo>
                    <a:pt x="527" y="144"/>
                  </a:lnTo>
                  <a:lnTo>
                    <a:pt x="456" y="54"/>
                  </a:lnTo>
                  <a:lnTo>
                    <a:pt x="348" y="10"/>
                  </a:lnTo>
                  <a:lnTo>
                    <a:pt x="286"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41" name="Google Shape;2341;p191"/>
            <p:cNvSpPr/>
            <p:nvPr/>
          </p:nvSpPr>
          <p:spPr>
            <a:xfrm>
              <a:off x="5586950" y="2474950"/>
              <a:ext cx="14525" cy="15650"/>
            </a:xfrm>
            <a:custGeom>
              <a:rect b="b" l="l" r="r" t="t"/>
              <a:pathLst>
                <a:path extrusionOk="0" h="626" w="581">
                  <a:moveTo>
                    <a:pt x="232" y="1"/>
                  </a:moveTo>
                  <a:lnTo>
                    <a:pt x="125" y="54"/>
                  </a:lnTo>
                  <a:lnTo>
                    <a:pt x="45" y="134"/>
                  </a:lnTo>
                  <a:lnTo>
                    <a:pt x="0" y="251"/>
                  </a:lnTo>
                  <a:lnTo>
                    <a:pt x="0" y="313"/>
                  </a:lnTo>
                  <a:lnTo>
                    <a:pt x="0" y="376"/>
                  </a:lnTo>
                  <a:lnTo>
                    <a:pt x="45" y="492"/>
                  </a:lnTo>
                  <a:lnTo>
                    <a:pt x="125" y="572"/>
                  </a:lnTo>
                  <a:lnTo>
                    <a:pt x="232" y="617"/>
                  </a:lnTo>
                  <a:lnTo>
                    <a:pt x="286" y="626"/>
                  </a:lnTo>
                  <a:lnTo>
                    <a:pt x="348" y="617"/>
                  </a:lnTo>
                  <a:lnTo>
                    <a:pt x="456" y="572"/>
                  </a:lnTo>
                  <a:lnTo>
                    <a:pt x="527" y="492"/>
                  </a:lnTo>
                  <a:lnTo>
                    <a:pt x="572" y="376"/>
                  </a:lnTo>
                  <a:lnTo>
                    <a:pt x="581" y="313"/>
                  </a:lnTo>
                  <a:lnTo>
                    <a:pt x="572" y="251"/>
                  </a:lnTo>
                  <a:lnTo>
                    <a:pt x="527" y="134"/>
                  </a:lnTo>
                  <a:lnTo>
                    <a:pt x="456" y="54"/>
                  </a:lnTo>
                  <a:lnTo>
                    <a:pt x="348"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42" name="Google Shape;2342;p191"/>
            <p:cNvSpPr/>
            <p:nvPr/>
          </p:nvSpPr>
          <p:spPr>
            <a:xfrm>
              <a:off x="5586950" y="2577650"/>
              <a:ext cx="14525" cy="15650"/>
            </a:xfrm>
            <a:custGeom>
              <a:rect b="b" l="l" r="r" t="t"/>
              <a:pathLst>
                <a:path extrusionOk="0" h="626" w="581">
                  <a:moveTo>
                    <a:pt x="232" y="0"/>
                  </a:moveTo>
                  <a:lnTo>
                    <a:pt x="125" y="54"/>
                  </a:lnTo>
                  <a:lnTo>
                    <a:pt x="45" y="134"/>
                  </a:lnTo>
                  <a:lnTo>
                    <a:pt x="0" y="250"/>
                  </a:lnTo>
                  <a:lnTo>
                    <a:pt x="0" y="313"/>
                  </a:lnTo>
                  <a:lnTo>
                    <a:pt x="0" y="375"/>
                  </a:lnTo>
                  <a:lnTo>
                    <a:pt x="45" y="491"/>
                  </a:lnTo>
                  <a:lnTo>
                    <a:pt x="125" y="572"/>
                  </a:lnTo>
                  <a:lnTo>
                    <a:pt x="232" y="625"/>
                  </a:lnTo>
                  <a:lnTo>
                    <a:pt x="348" y="625"/>
                  </a:lnTo>
                  <a:lnTo>
                    <a:pt x="456" y="572"/>
                  </a:lnTo>
                  <a:lnTo>
                    <a:pt x="527" y="491"/>
                  </a:lnTo>
                  <a:lnTo>
                    <a:pt x="572" y="375"/>
                  </a:lnTo>
                  <a:lnTo>
                    <a:pt x="581" y="313"/>
                  </a:lnTo>
                  <a:lnTo>
                    <a:pt x="572" y="250"/>
                  </a:lnTo>
                  <a:lnTo>
                    <a:pt x="527" y="134"/>
                  </a:lnTo>
                  <a:lnTo>
                    <a:pt x="456" y="54"/>
                  </a:lnTo>
                  <a:lnTo>
                    <a:pt x="34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43" name="Google Shape;2343;p191"/>
            <p:cNvSpPr/>
            <p:nvPr/>
          </p:nvSpPr>
          <p:spPr>
            <a:xfrm>
              <a:off x="5586950" y="2680350"/>
              <a:ext cx="14525" cy="15650"/>
            </a:xfrm>
            <a:custGeom>
              <a:rect b="b" l="l" r="r" t="t"/>
              <a:pathLst>
                <a:path extrusionOk="0" h="626" w="581">
                  <a:moveTo>
                    <a:pt x="286" y="0"/>
                  </a:moveTo>
                  <a:lnTo>
                    <a:pt x="232" y="9"/>
                  </a:lnTo>
                  <a:lnTo>
                    <a:pt x="125" y="54"/>
                  </a:lnTo>
                  <a:lnTo>
                    <a:pt x="45" y="143"/>
                  </a:lnTo>
                  <a:lnTo>
                    <a:pt x="0" y="250"/>
                  </a:lnTo>
                  <a:lnTo>
                    <a:pt x="0" y="313"/>
                  </a:lnTo>
                  <a:lnTo>
                    <a:pt x="0" y="375"/>
                  </a:lnTo>
                  <a:lnTo>
                    <a:pt x="45" y="491"/>
                  </a:lnTo>
                  <a:lnTo>
                    <a:pt x="125" y="581"/>
                  </a:lnTo>
                  <a:lnTo>
                    <a:pt x="232" y="625"/>
                  </a:lnTo>
                  <a:lnTo>
                    <a:pt x="348" y="625"/>
                  </a:lnTo>
                  <a:lnTo>
                    <a:pt x="456" y="581"/>
                  </a:lnTo>
                  <a:lnTo>
                    <a:pt x="527" y="491"/>
                  </a:lnTo>
                  <a:lnTo>
                    <a:pt x="572" y="375"/>
                  </a:lnTo>
                  <a:lnTo>
                    <a:pt x="581" y="313"/>
                  </a:lnTo>
                  <a:lnTo>
                    <a:pt x="572" y="250"/>
                  </a:lnTo>
                  <a:lnTo>
                    <a:pt x="527" y="143"/>
                  </a:lnTo>
                  <a:lnTo>
                    <a:pt x="456" y="54"/>
                  </a:lnTo>
                  <a:lnTo>
                    <a:pt x="348" y="9"/>
                  </a:lnTo>
                  <a:lnTo>
                    <a:pt x="286"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44" name="Google Shape;2344;p191"/>
            <p:cNvSpPr/>
            <p:nvPr/>
          </p:nvSpPr>
          <p:spPr>
            <a:xfrm>
              <a:off x="5694100" y="2269350"/>
              <a:ext cx="14525" cy="15650"/>
            </a:xfrm>
            <a:custGeom>
              <a:rect b="b" l="l" r="r" t="t"/>
              <a:pathLst>
                <a:path extrusionOk="0" h="626" w="581">
                  <a:moveTo>
                    <a:pt x="295" y="0"/>
                  </a:moveTo>
                  <a:lnTo>
                    <a:pt x="233" y="9"/>
                  </a:lnTo>
                  <a:lnTo>
                    <a:pt x="134" y="54"/>
                  </a:lnTo>
                  <a:lnTo>
                    <a:pt x="54" y="143"/>
                  </a:lnTo>
                  <a:lnTo>
                    <a:pt x="9" y="250"/>
                  </a:lnTo>
                  <a:lnTo>
                    <a:pt x="0" y="313"/>
                  </a:lnTo>
                  <a:lnTo>
                    <a:pt x="9" y="375"/>
                  </a:lnTo>
                  <a:lnTo>
                    <a:pt x="54" y="491"/>
                  </a:lnTo>
                  <a:lnTo>
                    <a:pt x="134" y="581"/>
                  </a:lnTo>
                  <a:lnTo>
                    <a:pt x="233" y="625"/>
                  </a:lnTo>
                  <a:lnTo>
                    <a:pt x="349" y="625"/>
                  </a:lnTo>
                  <a:lnTo>
                    <a:pt x="456" y="581"/>
                  </a:lnTo>
                  <a:lnTo>
                    <a:pt x="536" y="491"/>
                  </a:lnTo>
                  <a:lnTo>
                    <a:pt x="581" y="375"/>
                  </a:lnTo>
                  <a:lnTo>
                    <a:pt x="581" y="313"/>
                  </a:lnTo>
                  <a:lnTo>
                    <a:pt x="581" y="250"/>
                  </a:lnTo>
                  <a:lnTo>
                    <a:pt x="536" y="143"/>
                  </a:lnTo>
                  <a:lnTo>
                    <a:pt x="456" y="54"/>
                  </a:lnTo>
                  <a:lnTo>
                    <a:pt x="349" y="9"/>
                  </a:lnTo>
                  <a:lnTo>
                    <a:pt x="295"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45" name="Google Shape;2345;p191"/>
            <p:cNvSpPr/>
            <p:nvPr/>
          </p:nvSpPr>
          <p:spPr>
            <a:xfrm>
              <a:off x="5694100" y="2372025"/>
              <a:ext cx="14525" cy="15875"/>
            </a:xfrm>
            <a:custGeom>
              <a:rect b="b" l="l" r="r" t="t"/>
              <a:pathLst>
                <a:path extrusionOk="0" h="635" w="581">
                  <a:moveTo>
                    <a:pt x="295" y="1"/>
                  </a:moveTo>
                  <a:lnTo>
                    <a:pt x="233" y="10"/>
                  </a:lnTo>
                  <a:lnTo>
                    <a:pt x="134" y="54"/>
                  </a:lnTo>
                  <a:lnTo>
                    <a:pt x="54" y="144"/>
                  </a:lnTo>
                  <a:lnTo>
                    <a:pt x="9" y="251"/>
                  </a:lnTo>
                  <a:lnTo>
                    <a:pt x="0" y="313"/>
                  </a:lnTo>
                  <a:lnTo>
                    <a:pt x="9" y="385"/>
                  </a:lnTo>
                  <a:lnTo>
                    <a:pt x="54" y="492"/>
                  </a:lnTo>
                  <a:lnTo>
                    <a:pt x="134" y="581"/>
                  </a:lnTo>
                  <a:lnTo>
                    <a:pt x="233" y="626"/>
                  </a:lnTo>
                  <a:lnTo>
                    <a:pt x="295" y="635"/>
                  </a:lnTo>
                  <a:lnTo>
                    <a:pt x="349" y="626"/>
                  </a:lnTo>
                  <a:lnTo>
                    <a:pt x="456" y="581"/>
                  </a:lnTo>
                  <a:lnTo>
                    <a:pt x="536" y="492"/>
                  </a:lnTo>
                  <a:lnTo>
                    <a:pt x="581" y="385"/>
                  </a:lnTo>
                  <a:lnTo>
                    <a:pt x="581" y="313"/>
                  </a:lnTo>
                  <a:lnTo>
                    <a:pt x="581" y="251"/>
                  </a:lnTo>
                  <a:lnTo>
                    <a:pt x="536" y="144"/>
                  </a:lnTo>
                  <a:lnTo>
                    <a:pt x="456" y="54"/>
                  </a:lnTo>
                  <a:lnTo>
                    <a:pt x="349" y="10"/>
                  </a:lnTo>
                  <a:lnTo>
                    <a:pt x="295"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46" name="Google Shape;2346;p191"/>
            <p:cNvSpPr/>
            <p:nvPr/>
          </p:nvSpPr>
          <p:spPr>
            <a:xfrm>
              <a:off x="5694100" y="2474950"/>
              <a:ext cx="14525" cy="15650"/>
            </a:xfrm>
            <a:custGeom>
              <a:rect b="b" l="l" r="r" t="t"/>
              <a:pathLst>
                <a:path extrusionOk="0" h="626" w="581">
                  <a:moveTo>
                    <a:pt x="233" y="1"/>
                  </a:moveTo>
                  <a:lnTo>
                    <a:pt x="134" y="54"/>
                  </a:lnTo>
                  <a:lnTo>
                    <a:pt x="54" y="134"/>
                  </a:lnTo>
                  <a:lnTo>
                    <a:pt x="9" y="251"/>
                  </a:lnTo>
                  <a:lnTo>
                    <a:pt x="0" y="313"/>
                  </a:lnTo>
                  <a:lnTo>
                    <a:pt x="9" y="376"/>
                  </a:lnTo>
                  <a:lnTo>
                    <a:pt x="54" y="492"/>
                  </a:lnTo>
                  <a:lnTo>
                    <a:pt x="134" y="572"/>
                  </a:lnTo>
                  <a:lnTo>
                    <a:pt x="233" y="617"/>
                  </a:lnTo>
                  <a:lnTo>
                    <a:pt x="295" y="626"/>
                  </a:lnTo>
                  <a:lnTo>
                    <a:pt x="349" y="617"/>
                  </a:lnTo>
                  <a:lnTo>
                    <a:pt x="456" y="572"/>
                  </a:lnTo>
                  <a:lnTo>
                    <a:pt x="536" y="492"/>
                  </a:lnTo>
                  <a:lnTo>
                    <a:pt x="581" y="376"/>
                  </a:lnTo>
                  <a:lnTo>
                    <a:pt x="581" y="313"/>
                  </a:lnTo>
                  <a:lnTo>
                    <a:pt x="581" y="251"/>
                  </a:lnTo>
                  <a:lnTo>
                    <a:pt x="536" y="134"/>
                  </a:lnTo>
                  <a:lnTo>
                    <a:pt x="456" y="54"/>
                  </a:lnTo>
                  <a:lnTo>
                    <a:pt x="34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47" name="Google Shape;2347;p191"/>
            <p:cNvSpPr/>
            <p:nvPr/>
          </p:nvSpPr>
          <p:spPr>
            <a:xfrm>
              <a:off x="5694100" y="2577650"/>
              <a:ext cx="14525" cy="15650"/>
            </a:xfrm>
            <a:custGeom>
              <a:rect b="b" l="l" r="r" t="t"/>
              <a:pathLst>
                <a:path extrusionOk="0" h="626" w="581">
                  <a:moveTo>
                    <a:pt x="233" y="0"/>
                  </a:moveTo>
                  <a:lnTo>
                    <a:pt x="134" y="54"/>
                  </a:lnTo>
                  <a:lnTo>
                    <a:pt x="54" y="134"/>
                  </a:lnTo>
                  <a:lnTo>
                    <a:pt x="9" y="250"/>
                  </a:lnTo>
                  <a:lnTo>
                    <a:pt x="0" y="313"/>
                  </a:lnTo>
                  <a:lnTo>
                    <a:pt x="9" y="375"/>
                  </a:lnTo>
                  <a:lnTo>
                    <a:pt x="54" y="491"/>
                  </a:lnTo>
                  <a:lnTo>
                    <a:pt x="134" y="572"/>
                  </a:lnTo>
                  <a:lnTo>
                    <a:pt x="233" y="625"/>
                  </a:lnTo>
                  <a:lnTo>
                    <a:pt x="349" y="625"/>
                  </a:lnTo>
                  <a:lnTo>
                    <a:pt x="456" y="572"/>
                  </a:lnTo>
                  <a:lnTo>
                    <a:pt x="536" y="491"/>
                  </a:lnTo>
                  <a:lnTo>
                    <a:pt x="581" y="375"/>
                  </a:lnTo>
                  <a:lnTo>
                    <a:pt x="581" y="313"/>
                  </a:lnTo>
                  <a:lnTo>
                    <a:pt x="581" y="250"/>
                  </a:lnTo>
                  <a:lnTo>
                    <a:pt x="536" y="134"/>
                  </a:lnTo>
                  <a:lnTo>
                    <a:pt x="456" y="54"/>
                  </a:lnTo>
                  <a:lnTo>
                    <a:pt x="34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48" name="Google Shape;2348;p191"/>
            <p:cNvSpPr/>
            <p:nvPr/>
          </p:nvSpPr>
          <p:spPr>
            <a:xfrm>
              <a:off x="5694100" y="2680350"/>
              <a:ext cx="14525" cy="15650"/>
            </a:xfrm>
            <a:custGeom>
              <a:rect b="b" l="l" r="r" t="t"/>
              <a:pathLst>
                <a:path extrusionOk="0" h="626" w="581">
                  <a:moveTo>
                    <a:pt x="295" y="0"/>
                  </a:moveTo>
                  <a:lnTo>
                    <a:pt x="233" y="9"/>
                  </a:lnTo>
                  <a:lnTo>
                    <a:pt x="134" y="54"/>
                  </a:lnTo>
                  <a:lnTo>
                    <a:pt x="54" y="143"/>
                  </a:lnTo>
                  <a:lnTo>
                    <a:pt x="9" y="250"/>
                  </a:lnTo>
                  <a:lnTo>
                    <a:pt x="0" y="313"/>
                  </a:lnTo>
                  <a:lnTo>
                    <a:pt x="9" y="375"/>
                  </a:lnTo>
                  <a:lnTo>
                    <a:pt x="54" y="491"/>
                  </a:lnTo>
                  <a:lnTo>
                    <a:pt x="134" y="581"/>
                  </a:lnTo>
                  <a:lnTo>
                    <a:pt x="233" y="625"/>
                  </a:lnTo>
                  <a:lnTo>
                    <a:pt x="349" y="625"/>
                  </a:lnTo>
                  <a:lnTo>
                    <a:pt x="456" y="581"/>
                  </a:lnTo>
                  <a:lnTo>
                    <a:pt x="536" y="491"/>
                  </a:lnTo>
                  <a:lnTo>
                    <a:pt x="581" y="375"/>
                  </a:lnTo>
                  <a:lnTo>
                    <a:pt x="581" y="313"/>
                  </a:lnTo>
                  <a:lnTo>
                    <a:pt x="581" y="250"/>
                  </a:lnTo>
                  <a:lnTo>
                    <a:pt x="536" y="143"/>
                  </a:lnTo>
                  <a:lnTo>
                    <a:pt x="456" y="54"/>
                  </a:lnTo>
                  <a:lnTo>
                    <a:pt x="349" y="9"/>
                  </a:lnTo>
                  <a:lnTo>
                    <a:pt x="295"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49" name="Google Shape;2349;p191"/>
            <p:cNvSpPr/>
            <p:nvPr/>
          </p:nvSpPr>
          <p:spPr>
            <a:xfrm>
              <a:off x="5801475" y="2269350"/>
              <a:ext cx="14550" cy="15650"/>
            </a:xfrm>
            <a:custGeom>
              <a:rect b="b" l="l" r="r" t="t"/>
              <a:pathLst>
                <a:path extrusionOk="0" h="626" w="582">
                  <a:moveTo>
                    <a:pt x="287" y="0"/>
                  </a:moveTo>
                  <a:lnTo>
                    <a:pt x="233" y="9"/>
                  </a:lnTo>
                  <a:lnTo>
                    <a:pt x="126" y="54"/>
                  </a:lnTo>
                  <a:lnTo>
                    <a:pt x="45" y="143"/>
                  </a:lnTo>
                  <a:lnTo>
                    <a:pt x="10" y="250"/>
                  </a:lnTo>
                  <a:lnTo>
                    <a:pt x="1" y="313"/>
                  </a:lnTo>
                  <a:lnTo>
                    <a:pt x="10" y="375"/>
                  </a:lnTo>
                  <a:lnTo>
                    <a:pt x="45" y="491"/>
                  </a:lnTo>
                  <a:lnTo>
                    <a:pt x="126" y="581"/>
                  </a:lnTo>
                  <a:lnTo>
                    <a:pt x="233" y="625"/>
                  </a:lnTo>
                  <a:lnTo>
                    <a:pt x="349" y="625"/>
                  </a:lnTo>
                  <a:lnTo>
                    <a:pt x="456" y="581"/>
                  </a:lnTo>
                  <a:lnTo>
                    <a:pt x="528" y="491"/>
                  </a:lnTo>
                  <a:lnTo>
                    <a:pt x="572" y="375"/>
                  </a:lnTo>
                  <a:lnTo>
                    <a:pt x="581" y="313"/>
                  </a:lnTo>
                  <a:lnTo>
                    <a:pt x="572" y="250"/>
                  </a:lnTo>
                  <a:lnTo>
                    <a:pt x="528" y="143"/>
                  </a:lnTo>
                  <a:lnTo>
                    <a:pt x="456" y="54"/>
                  </a:lnTo>
                  <a:lnTo>
                    <a:pt x="349" y="9"/>
                  </a:lnTo>
                  <a:lnTo>
                    <a:pt x="28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50" name="Google Shape;2350;p191"/>
            <p:cNvSpPr/>
            <p:nvPr/>
          </p:nvSpPr>
          <p:spPr>
            <a:xfrm>
              <a:off x="5801475" y="2372025"/>
              <a:ext cx="14550" cy="15875"/>
            </a:xfrm>
            <a:custGeom>
              <a:rect b="b" l="l" r="r" t="t"/>
              <a:pathLst>
                <a:path extrusionOk="0" h="635" w="582">
                  <a:moveTo>
                    <a:pt x="287" y="1"/>
                  </a:moveTo>
                  <a:lnTo>
                    <a:pt x="233" y="10"/>
                  </a:lnTo>
                  <a:lnTo>
                    <a:pt x="126" y="54"/>
                  </a:lnTo>
                  <a:lnTo>
                    <a:pt x="45" y="144"/>
                  </a:lnTo>
                  <a:lnTo>
                    <a:pt x="10" y="251"/>
                  </a:lnTo>
                  <a:lnTo>
                    <a:pt x="1" y="313"/>
                  </a:lnTo>
                  <a:lnTo>
                    <a:pt x="10" y="385"/>
                  </a:lnTo>
                  <a:lnTo>
                    <a:pt x="45" y="492"/>
                  </a:lnTo>
                  <a:lnTo>
                    <a:pt x="126" y="581"/>
                  </a:lnTo>
                  <a:lnTo>
                    <a:pt x="233" y="626"/>
                  </a:lnTo>
                  <a:lnTo>
                    <a:pt x="287" y="635"/>
                  </a:lnTo>
                  <a:lnTo>
                    <a:pt x="349" y="626"/>
                  </a:lnTo>
                  <a:lnTo>
                    <a:pt x="456" y="581"/>
                  </a:lnTo>
                  <a:lnTo>
                    <a:pt x="528" y="492"/>
                  </a:lnTo>
                  <a:lnTo>
                    <a:pt x="572" y="385"/>
                  </a:lnTo>
                  <a:lnTo>
                    <a:pt x="581" y="313"/>
                  </a:lnTo>
                  <a:lnTo>
                    <a:pt x="572" y="251"/>
                  </a:lnTo>
                  <a:lnTo>
                    <a:pt x="528" y="144"/>
                  </a:lnTo>
                  <a:lnTo>
                    <a:pt x="456" y="54"/>
                  </a:lnTo>
                  <a:lnTo>
                    <a:pt x="349" y="10"/>
                  </a:lnTo>
                  <a:lnTo>
                    <a:pt x="287"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51" name="Google Shape;2351;p191"/>
            <p:cNvSpPr/>
            <p:nvPr/>
          </p:nvSpPr>
          <p:spPr>
            <a:xfrm>
              <a:off x="5801475" y="2474950"/>
              <a:ext cx="14550" cy="15650"/>
            </a:xfrm>
            <a:custGeom>
              <a:rect b="b" l="l" r="r" t="t"/>
              <a:pathLst>
                <a:path extrusionOk="0" h="626" w="582">
                  <a:moveTo>
                    <a:pt x="233" y="1"/>
                  </a:moveTo>
                  <a:lnTo>
                    <a:pt x="126" y="54"/>
                  </a:lnTo>
                  <a:lnTo>
                    <a:pt x="45" y="134"/>
                  </a:lnTo>
                  <a:lnTo>
                    <a:pt x="10" y="251"/>
                  </a:lnTo>
                  <a:lnTo>
                    <a:pt x="1" y="313"/>
                  </a:lnTo>
                  <a:lnTo>
                    <a:pt x="10" y="376"/>
                  </a:lnTo>
                  <a:lnTo>
                    <a:pt x="45" y="492"/>
                  </a:lnTo>
                  <a:lnTo>
                    <a:pt x="126" y="572"/>
                  </a:lnTo>
                  <a:lnTo>
                    <a:pt x="233" y="617"/>
                  </a:lnTo>
                  <a:lnTo>
                    <a:pt x="287" y="626"/>
                  </a:lnTo>
                  <a:lnTo>
                    <a:pt x="349" y="617"/>
                  </a:lnTo>
                  <a:lnTo>
                    <a:pt x="456" y="572"/>
                  </a:lnTo>
                  <a:lnTo>
                    <a:pt x="528" y="492"/>
                  </a:lnTo>
                  <a:lnTo>
                    <a:pt x="572" y="376"/>
                  </a:lnTo>
                  <a:lnTo>
                    <a:pt x="581" y="313"/>
                  </a:lnTo>
                  <a:lnTo>
                    <a:pt x="572" y="251"/>
                  </a:lnTo>
                  <a:lnTo>
                    <a:pt x="528" y="134"/>
                  </a:lnTo>
                  <a:lnTo>
                    <a:pt x="456" y="54"/>
                  </a:lnTo>
                  <a:lnTo>
                    <a:pt x="34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52" name="Google Shape;2352;p191"/>
            <p:cNvSpPr/>
            <p:nvPr/>
          </p:nvSpPr>
          <p:spPr>
            <a:xfrm>
              <a:off x="5801475" y="2577650"/>
              <a:ext cx="14550" cy="15650"/>
            </a:xfrm>
            <a:custGeom>
              <a:rect b="b" l="l" r="r" t="t"/>
              <a:pathLst>
                <a:path extrusionOk="0" h="626" w="582">
                  <a:moveTo>
                    <a:pt x="233" y="0"/>
                  </a:moveTo>
                  <a:lnTo>
                    <a:pt x="126" y="54"/>
                  </a:lnTo>
                  <a:lnTo>
                    <a:pt x="45" y="134"/>
                  </a:lnTo>
                  <a:lnTo>
                    <a:pt x="10" y="250"/>
                  </a:lnTo>
                  <a:lnTo>
                    <a:pt x="1" y="313"/>
                  </a:lnTo>
                  <a:lnTo>
                    <a:pt x="10" y="375"/>
                  </a:lnTo>
                  <a:lnTo>
                    <a:pt x="45" y="491"/>
                  </a:lnTo>
                  <a:lnTo>
                    <a:pt x="126" y="572"/>
                  </a:lnTo>
                  <a:lnTo>
                    <a:pt x="233" y="625"/>
                  </a:lnTo>
                  <a:lnTo>
                    <a:pt x="349" y="625"/>
                  </a:lnTo>
                  <a:lnTo>
                    <a:pt x="456" y="572"/>
                  </a:lnTo>
                  <a:lnTo>
                    <a:pt x="528" y="491"/>
                  </a:lnTo>
                  <a:lnTo>
                    <a:pt x="572" y="375"/>
                  </a:lnTo>
                  <a:lnTo>
                    <a:pt x="581" y="313"/>
                  </a:lnTo>
                  <a:lnTo>
                    <a:pt x="572" y="250"/>
                  </a:lnTo>
                  <a:lnTo>
                    <a:pt x="528" y="134"/>
                  </a:lnTo>
                  <a:lnTo>
                    <a:pt x="456" y="54"/>
                  </a:lnTo>
                  <a:lnTo>
                    <a:pt x="34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53" name="Google Shape;2353;p191"/>
            <p:cNvSpPr/>
            <p:nvPr/>
          </p:nvSpPr>
          <p:spPr>
            <a:xfrm>
              <a:off x="5801475" y="2680350"/>
              <a:ext cx="14550" cy="15650"/>
            </a:xfrm>
            <a:custGeom>
              <a:rect b="b" l="l" r="r" t="t"/>
              <a:pathLst>
                <a:path extrusionOk="0" h="626" w="582">
                  <a:moveTo>
                    <a:pt x="287" y="0"/>
                  </a:moveTo>
                  <a:lnTo>
                    <a:pt x="233" y="9"/>
                  </a:lnTo>
                  <a:lnTo>
                    <a:pt x="126" y="54"/>
                  </a:lnTo>
                  <a:lnTo>
                    <a:pt x="45" y="143"/>
                  </a:lnTo>
                  <a:lnTo>
                    <a:pt x="10" y="250"/>
                  </a:lnTo>
                  <a:lnTo>
                    <a:pt x="1" y="313"/>
                  </a:lnTo>
                  <a:lnTo>
                    <a:pt x="10" y="375"/>
                  </a:lnTo>
                  <a:lnTo>
                    <a:pt x="45" y="491"/>
                  </a:lnTo>
                  <a:lnTo>
                    <a:pt x="126" y="581"/>
                  </a:lnTo>
                  <a:lnTo>
                    <a:pt x="233" y="625"/>
                  </a:lnTo>
                  <a:lnTo>
                    <a:pt x="349" y="625"/>
                  </a:lnTo>
                  <a:lnTo>
                    <a:pt x="456" y="581"/>
                  </a:lnTo>
                  <a:lnTo>
                    <a:pt x="528" y="491"/>
                  </a:lnTo>
                  <a:lnTo>
                    <a:pt x="572" y="375"/>
                  </a:lnTo>
                  <a:lnTo>
                    <a:pt x="581" y="313"/>
                  </a:lnTo>
                  <a:lnTo>
                    <a:pt x="572" y="250"/>
                  </a:lnTo>
                  <a:lnTo>
                    <a:pt x="528" y="143"/>
                  </a:lnTo>
                  <a:lnTo>
                    <a:pt x="456" y="54"/>
                  </a:lnTo>
                  <a:lnTo>
                    <a:pt x="349" y="9"/>
                  </a:lnTo>
                  <a:lnTo>
                    <a:pt x="28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54" name="Google Shape;2354;p191"/>
            <p:cNvSpPr/>
            <p:nvPr/>
          </p:nvSpPr>
          <p:spPr>
            <a:xfrm>
              <a:off x="5265025" y="1259375"/>
              <a:ext cx="14525" cy="15650"/>
            </a:xfrm>
            <a:custGeom>
              <a:rect b="b" l="l" r="r" t="t"/>
              <a:pathLst>
                <a:path extrusionOk="0" h="626" w="581">
                  <a:moveTo>
                    <a:pt x="232" y="0"/>
                  </a:moveTo>
                  <a:lnTo>
                    <a:pt x="125" y="54"/>
                  </a:lnTo>
                  <a:lnTo>
                    <a:pt x="54" y="134"/>
                  </a:lnTo>
                  <a:lnTo>
                    <a:pt x="9" y="250"/>
                  </a:lnTo>
                  <a:lnTo>
                    <a:pt x="0" y="313"/>
                  </a:lnTo>
                  <a:lnTo>
                    <a:pt x="9" y="375"/>
                  </a:lnTo>
                  <a:lnTo>
                    <a:pt x="54" y="491"/>
                  </a:lnTo>
                  <a:lnTo>
                    <a:pt x="125" y="572"/>
                  </a:lnTo>
                  <a:lnTo>
                    <a:pt x="232" y="625"/>
                  </a:lnTo>
                  <a:lnTo>
                    <a:pt x="348" y="625"/>
                  </a:lnTo>
                  <a:lnTo>
                    <a:pt x="455" y="572"/>
                  </a:lnTo>
                  <a:lnTo>
                    <a:pt x="536" y="491"/>
                  </a:lnTo>
                  <a:lnTo>
                    <a:pt x="572" y="375"/>
                  </a:lnTo>
                  <a:lnTo>
                    <a:pt x="581" y="313"/>
                  </a:lnTo>
                  <a:lnTo>
                    <a:pt x="572" y="250"/>
                  </a:lnTo>
                  <a:lnTo>
                    <a:pt x="536" y="134"/>
                  </a:lnTo>
                  <a:lnTo>
                    <a:pt x="455" y="54"/>
                  </a:lnTo>
                  <a:lnTo>
                    <a:pt x="34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55" name="Google Shape;2355;p191"/>
            <p:cNvSpPr/>
            <p:nvPr/>
          </p:nvSpPr>
          <p:spPr>
            <a:xfrm>
              <a:off x="5265025" y="1362050"/>
              <a:ext cx="14525" cy="15650"/>
            </a:xfrm>
            <a:custGeom>
              <a:rect b="b" l="l" r="r" t="t"/>
              <a:pathLst>
                <a:path extrusionOk="0" h="626" w="581">
                  <a:moveTo>
                    <a:pt x="295" y="1"/>
                  </a:moveTo>
                  <a:lnTo>
                    <a:pt x="232" y="10"/>
                  </a:lnTo>
                  <a:lnTo>
                    <a:pt x="125" y="54"/>
                  </a:lnTo>
                  <a:lnTo>
                    <a:pt x="54" y="135"/>
                  </a:lnTo>
                  <a:lnTo>
                    <a:pt x="9" y="251"/>
                  </a:lnTo>
                  <a:lnTo>
                    <a:pt x="0" y="313"/>
                  </a:lnTo>
                  <a:lnTo>
                    <a:pt x="9" y="376"/>
                  </a:lnTo>
                  <a:lnTo>
                    <a:pt x="54" y="492"/>
                  </a:lnTo>
                  <a:lnTo>
                    <a:pt x="125" y="581"/>
                  </a:lnTo>
                  <a:lnTo>
                    <a:pt x="232" y="626"/>
                  </a:lnTo>
                  <a:lnTo>
                    <a:pt x="348" y="626"/>
                  </a:lnTo>
                  <a:lnTo>
                    <a:pt x="455" y="581"/>
                  </a:lnTo>
                  <a:lnTo>
                    <a:pt x="536" y="492"/>
                  </a:lnTo>
                  <a:lnTo>
                    <a:pt x="572" y="376"/>
                  </a:lnTo>
                  <a:lnTo>
                    <a:pt x="581" y="313"/>
                  </a:lnTo>
                  <a:lnTo>
                    <a:pt x="572" y="251"/>
                  </a:lnTo>
                  <a:lnTo>
                    <a:pt x="536" y="135"/>
                  </a:lnTo>
                  <a:lnTo>
                    <a:pt x="455" y="54"/>
                  </a:lnTo>
                  <a:lnTo>
                    <a:pt x="348" y="10"/>
                  </a:lnTo>
                  <a:lnTo>
                    <a:pt x="295"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56" name="Google Shape;2356;p191"/>
            <p:cNvSpPr/>
            <p:nvPr/>
          </p:nvSpPr>
          <p:spPr>
            <a:xfrm>
              <a:off x="5265025" y="1464750"/>
              <a:ext cx="14525" cy="15875"/>
            </a:xfrm>
            <a:custGeom>
              <a:rect b="b" l="l" r="r" t="t"/>
              <a:pathLst>
                <a:path extrusionOk="0" h="635" w="581">
                  <a:moveTo>
                    <a:pt x="295" y="1"/>
                  </a:moveTo>
                  <a:lnTo>
                    <a:pt x="232" y="9"/>
                  </a:lnTo>
                  <a:lnTo>
                    <a:pt x="125" y="54"/>
                  </a:lnTo>
                  <a:lnTo>
                    <a:pt x="54" y="143"/>
                  </a:lnTo>
                  <a:lnTo>
                    <a:pt x="9" y="251"/>
                  </a:lnTo>
                  <a:lnTo>
                    <a:pt x="0" y="322"/>
                  </a:lnTo>
                  <a:lnTo>
                    <a:pt x="9" y="385"/>
                  </a:lnTo>
                  <a:lnTo>
                    <a:pt x="54" y="492"/>
                  </a:lnTo>
                  <a:lnTo>
                    <a:pt x="125" y="581"/>
                  </a:lnTo>
                  <a:lnTo>
                    <a:pt x="232" y="626"/>
                  </a:lnTo>
                  <a:lnTo>
                    <a:pt x="295" y="635"/>
                  </a:lnTo>
                  <a:lnTo>
                    <a:pt x="348" y="626"/>
                  </a:lnTo>
                  <a:lnTo>
                    <a:pt x="455" y="581"/>
                  </a:lnTo>
                  <a:lnTo>
                    <a:pt x="536" y="492"/>
                  </a:lnTo>
                  <a:lnTo>
                    <a:pt x="572" y="385"/>
                  </a:lnTo>
                  <a:lnTo>
                    <a:pt x="581" y="322"/>
                  </a:lnTo>
                  <a:lnTo>
                    <a:pt x="572" y="251"/>
                  </a:lnTo>
                  <a:lnTo>
                    <a:pt x="536" y="143"/>
                  </a:lnTo>
                  <a:lnTo>
                    <a:pt x="455" y="54"/>
                  </a:lnTo>
                  <a:lnTo>
                    <a:pt x="348" y="9"/>
                  </a:lnTo>
                  <a:lnTo>
                    <a:pt x="295"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57" name="Google Shape;2357;p191"/>
            <p:cNvSpPr/>
            <p:nvPr/>
          </p:nvSpPr>
          <p:spPr>
            <a:xfrm>
              <a:off x="5265025" y="1567675"/>
              <a:ext cx="14525" cy="15650"/>
            </a:xfrm>
            <a:custGeom>
              <a:rect b="b" l="l" r="r" t="t"/>
              <a:pathLst>
                <a:path extrusionOk="0" h="626" w="581">
                  <a:moveTo>
                    <a:pt x="232" y="0"/>
                  </a:moveTo>
                  <a:lnTo>
                    <a:pt x="125" y="54"/>
                  </a:lnTo>
                  <a:lnTo>
                    <a:pt x="54" y="134"/>
                  </a:lnTo>
                  <a:lnTo>
                    <a:pt x="9" y="250"/>
                  </a:lnTo>
                  <a:lnTo>
                    <a:pt x="0" y="313"/>
                  </a:lnTo>
                  <a:lnTo>
                    <a:pt x="9" y="375"/>
                  </a:lnTo>
                  <a:lnTo>
                    <a:pt x="54" y="491"/>
                  </a:lnTo>
                  <a:lnTo>
                    <a:pt x="125" y="572"/>
                  </a:lnTo>
                  <a:lnTo>
                    <a:pt x="232" y="616"/>
                  </a:lnTo>
                  <a:lnTo>
                    <a:pt x="295" y="625"/>
                  </a:lnTo>
                  <a:lnTo>
                    <a:pt x="348" y="616"/>
                  </a:lnTo>
                  <a:lnTo>
                    <a:pt x="455" y="572"/>
                  </a:lnTo>
                  <a:lnTo>
                    <a:pt x="536" y="491"/>
                  </a:lnTo>
                  <a:lnTo>
                    <a:pt x="572" y="375"/>
                  </a:lnTo>
                  <a:lnTo>
                    <a:pt x="581" y="313"/>
                  </a:lnTo>
                  <a:lnTo>
                    <a:pt x="572" y="250"/>
                  </a:lnTo>
                  <a:lnTo>
                    <a:pt x="536" y="134"/>
                  </a:lnTo>
                  <a:lnTo>
                    <a:pt x="455" y="54"/>
                  </a:lnTo>
                  <a:lnTo>
                    <a:pt x="34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58" name="Google Shape;2358;p191"/>
            <p:cNvSpPr/>
            <p:nvPr/>
          </p:nvSpPr>
          <p:spPr>
            <a:xfrm>
              <a:off x="5265025" y="1670375"/>
              <a:ext cx="14525" cy="15650"/>
            </a:xfrm>
            <a:custGeom>
              <a:rect b="b" l="l" r="r" t="t"/>
              <a:pathLst>
                <a:path extrusionOk="0" h="626" w="581">
                  <a:moveTo>
                    <a:pt x="232" y="0"/>
                  </a:moveTo>
                  <a:lnTo>
                    <a:pt x="125" y="54"/>
                  </a:lnTo>
                  <a:lnTo>
                    <a:pt x="54" y="134"/>
                  </a:lnTo>
                  <a:lnTo>
                    <a:pt x="9" y="250"/>
                  </a:lnTo>
                  <a:lnTo>
                    <a:pt x="0" y="313"/>
                  </a:lnTo>
                  <a:lnTo>
                    <a:pt x="9" y="375"/>
                  </a:lnTo>
                  <a:lnTo>
                    <a:pt x="54" y="491"/>
                  </a:lnTo>
                  <a:lnTo>
                    <a:pt x="125" y="572"/>
                  </a:lnTo>
                  <a:lnTo>
                    <a:pt x="232" y="625"/>
                  </a:lnTo>
                  <a:lnTo>
                    <a:pt x="348" y="625"/>
                  </a:lnTo>
                  <a:lnTo>
                    <a:pt x="455" y="572"/>
                  </a:lnTo>
                  <a:lnTo>
                    <a:pt x="536" y="491"/>
                  </a:lnTo>
                  <a:lnTo>
                    <a:pt x="572" y="375"/>
                  </a:lnTo>
                  <a:lnTo>
                    <a:pt x="581" y="313"/>
                  </a:lnTo>
                  <a:lnTo>
                    <a:pt x="572" y="250"/>
                  </a:lnTo>
                  <a:lnTo>
                    <a:pt x="536" y="134"/>
                  </a:lnTo>
                  <a:lnTo>
                    <a:pt x="455" y="54"/>
                  </a:lnTo>
                  <a:lnTo>
                    <a:pt x="34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59" name="Google Shape;2359;p191"/>
            <p:cNvSpPr/>
            <p:nvPr/>
          </p:nvSpPr>
          <p:spPr>
            <a:xfrm>
              <a:off x="5157850" y="1259375"/>
              <a:ext cx="14325" cy="15650"/>
            </a:xfrm>
            <a:custGeom>
              <a:rect b="b" l="l" r="r" t="t"/>
              <a:pathLst>
                <a:path extrusionOk="0" h="626" w="573">
                  <a:moveTo>
                    <a:pt x="224" y="0"/>
                  </a:moveTo>
                  <a:lnTo>
                    <a:pt x="126" y="54"/>
                  </a:lnTo>
                  <a:lnTo>
                    <a:pt x="45" y="134"/>
                  </a:lnTo>
                  <a:lnTo>
                    <a:pt x="1" y="250"/>
                  </a:lnTo>
                  <a:lnTo>
                    <a:pt x="1" y="313"/>
                  </a:lnTo>
                  <a:lnTo>
                    <a:pt x="1" y="375"/>
                  </a:lnTo>
                  <a:lnTo>
                    <a:pt x="45" y="491"/>
                  </a:lnTo>
                  <a:lnTo>
                    <a:pt x="126" y="572"/>
                  </a:lnTo>
                  <a:lnTo>
                    <a:pt x="224" y="625"/>
                  </a:lnTo>
                  <a:lnTo>
                    <a:pt x="349" y="625"/>
                  </a:lnTo>
                  <a:lnTo>
                    <a:pt x="447" y="572"/>
                  </a:lnTo>
                  <a:lnTo>
                    <a:pt x="528" y="491"/>
                  </a:lnTo>
                  <a:lnTo>
                    <a:pt x="572" y="375"/>
                  </a:lnTo>
                  <a:lnTo>
                    <a:pt x="572" y="313"/>
                  </a:lnTo>
                  <a:lnTo>
                    <a:pt x="572" y="250"/>
                  </a:lnTo>
                  <a:lnTo>
                    <a:pt x="528" y="134"/>
                  </a:lnTo>
                  <a:lnTo>
                    <a:pt x="447" y="54"/>
                  </a:lnTo>
                  <a:lnTo>
                    <a:pt x="34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60" name="Google Shape;2360;p191"/>
            <p:cNvSpPr/>
            <p:nvPr/>
          </p:nvSpPr>
          <p:spPr>
            <a:xfrm>
              <a:off x="5157850" y="1362050"/>
              <a:ext cx="14325" cy="15650"/>
            </a:xfrm>
            <a:custGeom>
              <a:rect b="b" l="l" r="r" t="t"/>
              <a:pathLst>
                <a:path extrusionOk="0" h="626" w="573">
                  <a:moveTo>
                    <a:pt x="286" y="1"/>
                  </a:moveTo>
                  <a:lnTo>
                    <a:pt x="224" y="10"/>
                  </a:lnTo>
                  <a:lnTo>
                    <a:pt x="126" y="54"/>
                  </a:lnTo>
                  <a:lnTo>
                    <a:pt x="45" y="135"/>
                  </a:lnTo>
                  <a:lnTo>
                    <a:pt x="1" y="251"/>
                  </a:lnTo>
                  <a:lnTo>
                    <a:pt x="1" y="313"/>
                  </a:lnTo>
                  <a:lnTo>
                    <a:pt x="1" y="376"/>
                  </a:lnTo>
                  <a:lnTo>
                    <a:pt x="45" y="492"/>
                  </a:lnTo>
                  <a:lnTo>
                    <a:pt x="126" y="581"/>
                  </a:lnTo>
                  <a:lnTo>
                    <a:pt x="224" y="626"/>
                  </a:lnTo>
                  <a:lnTo>
                    <a:pt x="349" y="626"/>
                  </a:lnTo>
                  <a:lnTo>
                    <a:pt x="447" y="581"/>
                  </a:lnTo>
                  <a:lnTo>
                    <a:pt x="528" y="492"/>
                  </a:lnTo>
                  <a:lnTo>
                    <a:pt x="572" y="376"/>
                  </a:lnTo>
                  <a:lnTo>
                    <a:pt x="572" y="313"/>
                  </a:lnTo>
                  <a:lnTo>
                    <a:pt x="572" y="251"/>
                  </a:lnTo>
                  <a:lnTo>
                    <a:pt x="528" y="135"/>
                  </a:lnTo>
                  <a:lnTo>
                    <a:pt x="447" y="54"/>
                  </a:lnTo>
                  <a:lnTo>
                    <a:pt x="349" y="10"/>
                  </a:lnTo>
                  <a:lnTo>
                    <a:pt x="286"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61" name="Google Shape;2361;p191"/>
            <p:cNvSpPr/>
            <p:nvPr/>
          </p:nvSpPr>
          <p:spPr>
            <a:xfrm>
              <a:off x="5157850" y="1464750"/>
              <a:ext cx="14325" cy="15875"/>
            </a:xfrm>
            <a:custGeom>
              <a:rect b="b" l="l" r="r" t="t"/>
              <a:pathLst>
                <a:path extrusionOk="0" h="635" w="573">
                  <a:moveTo>
                    <a:pt x="286" y="1"/>
                  </a:moveTo>
                  <a:lnTo>
                    <a:pt x="224" y="9"/>
                  </a:lnTo>
                  <a:lnTo>
                    <a:pt x="126" y="54"/>
                  </a:lnTo>
                  <a:lnTo>
                    <a:pt x="45" y="143"/>
                  </a:lnTo>
                  <a:lnTo>
                    <a:pt x="1" y="251"/>
                  </a:lnTo>
                  <a:lnTo>
                    <a:pt x="1" y="322"/>
                  </a:lnTo>
                  <a:lnTo>
                    <a:pt x="1" y="385"/>
                  </a:lnTo>
                  <a:lnTo>
                    <a:pt x="45" y="492"/>
                  </a:lnTo>
                  <a:lnTo>
                    <a:pt x="126" y="581"/>
                  </a:lnTo>
                  <a:lnTo>
                    <a:pt x="224" y="626"/>
                  </a:lnTo>
                  <a:lnTo>
                    <a:pt x="286" y="635"/>
                  </a:lnTo>
                  <a:lnTo>
                    <a:pt x="349" y="626"/>
                  </a:lnTo>
                  <a:lnTo>
                    <a:pt x="447" y="581"/>
                  </a:lnTo>
                  <a:lnTo>
                    <a:pt x="528" y="492"/>
                  </a:lnTo>
                  <a:lnTo>
                    <a:pt x="572" y="385"/>
                  </a:lnTo>
                  <a:lnTo>
                    <a:pt x="572" y="322"/>
                  </a:lnTo>
                  <a:lnTo>
                    <a:pt x="572" y="251"/>
                  </a:lnTo>
                  <a:lnTo>
                    <a:pt x="528" y="143"/>
                  </a:lnTo>
                  <a:lnTo>
                    <a:pt x="447" y="54"/>
                  </a:lnTo>
                  <a:lnTo>
                    <a:pt x="349" y="9"/>
                  </a:lnTo>
                  <a:lnTo>
                    <a:pt x="286"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62" name="Google Shape;2362;p191"/>
            <p:cNvSpPr/>
            <p:nvPr/>
          </p:nvSpPr>
          <p:spPr>
            <a:xfrm>
              <a:off x="5157850" y="1567675"/>
              <a:ext cx="14325" cy="15650"/>
            </a:xfrm>
            <a:custGeom>
              <a:rect b="b" l="l" r="r" t="t"/>
              <a:pathLst>
                <a:path extrusionOk="0" h="626" w="573">
                  <a:moveTo>
                    <a:pt x="224" y="0"/>
                  </a:moveTo>
                  <a:lnTo>
                    <a:pt x="126" y="54"/>
                  </a:lnTo>
                  <a:lnTo>
                    <a:pt x="45" y="134"/>
                  </a:lnTo>
                  <a:lnTo>
                    <a:pt x="1" y="250"/>
                  </a:lnTo>
                  <a:lnTo>
                    <a:pt x="1" y="313"/>
                  </a:lnTo>
                  <a:lnTo>
                    <a:pt x="1" y="375"/>
                  </a:lnTo>
                  <a:lnTo>
                    <a:pt x="45" y="491"/>
                  </a:lnTo>
                  <a:lnTo>
                    <a:pt x="126" y="572"/>
                  </a:lnTo>
                  <a:lnTo>
                    <a:pt x="224" y="616"/>
                  </a:lnTo>
                  <a:lnTo>
                    <a:pt x="286" y="625"/>
                  </a:lnTo>
                  <a:lnTo>
                    <a:pt x="349" y="616"/>
                  </a:lnTo>
                  <a:lnTo>
                    <a:pt x="447" y="572"/>
                  </a:lnTo>
                  <a:lnTo>
                    <a:pt x="528" y="491"/>
                  </a:lnTo>
                  <a:lnTo>
                    <a:pt x="572" y="375"/>
                  </a:lnTo>
                  <a:lnTo>
                    <a:pt x="572" y="313"/>
                  </a:lnTo>
                  <a:lnTo>
                    <a:pt x="572" y="250"/>
                  </a:lnTo>
                  <a:lnTo>
                    <a:pt x="528" y="134"/>
                  </a:lnTo>
                  <a:lnTo>
                    <a:pt x="447" y="54"/>
                  </a:lnTo>
                  <a:lnTo>
                    <a:pt x="34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63" name="Google Shape;2363;p191"/>
            <p:cNvSpPr/>
            <p:nvPr/>
          </p:nvSpPr>
          <p:spPr>
            <a:xfrm>
              <a:off x="5157850" y="1670375"/>
              <a:ext cx="14325" cy="15650"/>
            </a:xfrm>
            <a:custGeom>
              <a:rect b="b" l="l" r="r" t="t"/>
              <a:pathLst>
                <a:path extrusionOk="0" h="626" w="573">
                  <a:moveTo>
                    <a:pt x="224" y="0"/>
                  </a:moveTo>
                  <a:lnTo>
                    <a:pt x="126" y="54"/>
                  </a:lnTo>
                  <a:lnTo>
                    <a:pt x="45" y="134"/>
                  </a:lnTo>
                  <a:lnTo>
                    <a:pt x="1" y="250"/>
                  </a:lnTo>
                  <a:lnTo>
                    <a:pt x="1" y="313"/>
                  </a:lnTo>
                  <a:lnTo>
                    <a:pt x="1" y="375"/>
                  </a:lnTo>
                  <a:lnTo>
                    <a:pt x="45" y="491"/>
                  </a:lnTo>
                  <a:lnTo>
                    <a:pt x="126" y="572"/>
                  </a:lnTo>
                  <a:lnTo>
                    <a:pt x="224" y="625"/>
                  </a:lnTo>
                  <a:lnTo>
                    <a:pt x="349" y="625"/>
                  </a:lnTo>
                  <a:lnTo>
                    <a:pt x="447" y="572"/>
                  </a:lnTo>
                  <a:lnTo>
                    <a:pt x="528" y="491"/>
                  </a:lnTo>
                  <a:lnTo>
                    <a:pt x="572" y="375"/>
                  </a:lnTo>
                  <a:lnTo>
                    <a:pt x="572" y="313"/>
                  </a:lnTo>
                  <a:lnTo>
                    <a:pt x="572" y="250"/>
                  </a:lnTo>
                  <a:lnTo>
                    <a:pt x="528" y="134"/>
                  </a:lnTo>
                  <a:lnTo>
                    <a:pt x="447" y="54"/>
                  </a:lnTo>
                  <a:lnTo>
                    <a:pt x="34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64" name="Google Shape;2364;p191"/>
            <p:cNvSpPr/>
            <p:nvPr/>
          </p:nvSpPr>
          <p:spPr>
            <a:xfrm>
              <a:off x="5372400" y="1259375"/>
              <a:ext cx="14300" cy="15650"/>
            </a:xfrm>
            <a:custGeom>
              <a:rect b="b" l="l" r="r" t="t"/>
              <a:pathLst>
                <a:path extrusionOk="0" h="626" w="572">
                  <a:moveTo>
                    <a:pt x="233" y="0"/>
                  </a:moveTo>
                  <a:lnTo>
                    <a:pt x="125" y="54"/>
                  </a:lnTo>
                  <a:lnTo>
                    <a:pt x="45" y="134"/>
                  </a:lnTo>
                  <a:lnTo>
                    <a:pt x="0" y="250"/>
                  </a:lnTo>
                  <a:lnTo>
                    <a:pt x="0" y="313"/>
                  </a:lnTo>
                  <a:lnTo>
                    <a:pt x="0" y="375"/>
                  </a:lnTo>
                  <a:lnTo>
                    <a:pt x="45" y="491"/>
                  </a:lnTo>
                  <a:lnTo>
                    <a:pt x="125" y="572"/>
                  </a:lnTo>
                  <a:lnTo>
                    <a:pt x="233" y="625"/>
                  </a:lnTo>
                  <a:lnTo>
                    <a:pt x="349" y="625"/>
                  </a:lnTo>
                  <a:lnTo>
                    <a:pt x="447" y="572"/>
                  </a:lnTo>
                  <a:lnTo>
                    <a:pt x="527" y="491"/>
                  </a:lnTo>
                  <a:lnTo>
                    <a:pt x="572" y="375"/>
                  </a:lnTo>
                  <a:lnTo>
                    <a:pt x="572" y="313"/>
                  </a:lnTo>
                  <a:lnTo>
                    <a:pt x="572" y="250"/>
                  </a:lnTo>
                  <a:lnTo>
                    <a:pt x="527" y="134"/>
                  </a:lnTo>
                  <a:lnTo>
                    <a:pt x="447" y="54"/>
                  </a:lnTo>
                  <a:lnTo>
                    <a:pt x="34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65" name="Google Shape;2365;p191"/>
            <p:cNvSpPr/>
            <p:nvPr/>
          </p:nvSpPr>
          <p:spPr>
            <a:xfrm>
              <a:off x="5372400" y="1362050"/>
              <a:ext cx="14300" cy="15650"/>
            </a:xfrm>
            <a:custGeom>
              <a:rect b="b" l="l" r="r" t="t"/>
              <a:pathLst>
                <a:path extrusionOk="0" h="626" w="572">
                  <a:moveTo>
                    <a:pt x="286" y="1"/>
                  </a:moveTo>
                  <a:lnTo>
                    <a:pt x="233" y="10"/>
                  </a:lnTo>
                  <a:lnTo>
                    <a:pt x="125" y="54"/>
                  </a:lnTo>
                  <a:lnTo>
                    <a:pt x="45" y="135"/>
                  </a:lnTo>
                  <a:lnTo>
                    <a:pt x="0" y="251"/>
                  </a:lnTo>
                  <a:lnTo>
                    <a:pt x="0" y="313"/>
                  </a:lnTo>
                  <a:lnTo>
                    <a:pt x="0" y="376"/>
                  </a:lnTo>
                  <a:lnTo>
                    <a:pt x="45" y="492"/>
                  </a:lnTo>
                  <a:lnTo>
                    <a:pt x="125" y="581"/>
                  </a:lnTo>
                  <a:lnTo>
                    <a:pt x="233" y="626"/>
                  </a:lnTo>
                  <a:lnTo>
                    <a:pt x="349" y="626"/>
                  </a:lnTo>
                  <a:lnTo>
                    <a:pt x="447" y="581"/>
                  </a:lnTo>
                  <a:lnTo>
                    <a:pt x="527" y="492"/>
                  </a:lnTo>
                  <a:lnTo>
                    <a:pt x="572" y="376"/>
                  </a:lnTo>
                  <a:lnTo>
                    <a:pt x="572" y="313"/>
                  </a:lnTo>
                  <a:lnTo>
                    <a:pt x="572" y="251"/>
                  </a:lnTo>
                  <a:lnTo>
                    <a:pt x="527" y="135"/>
                  </a:lnTo>
                  <a:lnTo>
                    <a:pt x="447" y="54"/>
                  </a:lnTo>
                  <a:lnTo>
                    <a:pt x="349" y="10"/>
                  </a:lnTo>
                  <a:lnTo>
                    <a:pt x="286"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66" name="Google Shape;2366;p191"/>
            <p:cNvSpPr/>
            <p:nvPr/>
          </p:nvSpPr>
          <p:spPr>
            <a:xfrm>
              <a:off x="5372400" y="1464750"/>
              <a:ext cx="14300" cy="15875"/>
            </a:xfrm>
            <a:custGeom>
              <a:rect b="b" l="l" r="r" t="t"/>
              <a:pathLst>
                <a:path extrusionOk="0" h="635" w="572">
                  <a:moveTo>
                    <a:pt x="286" y="1"/>
                  </a:moveTo>
                  <a:lnTo>
                    <a:pt x="233" y="9"/>
                  </a:lnTo>
                  <a:lnTo>
                    <a:pt x="125" y="54"/>
                  </a:lnTo>
                  <a:lnTo>
                    <a:pt x="45" y="143"/>
                  </a:lnTo>
                  <a:lnTo>
                    <a:pt x="0" y="251"/>
                  </a:lnTo>
                  <a:lnTo>
                    <a:pt x="0" y="322"/>
                  </a:lnTo>
                  <a:lnTo>
                    <a:pt x="0" y="385"/>
                  </a:lnTo>
                  <a:lnTo>
                    <a:pt x="45" y="492"/>
                  </a:lnTo>
                  <a:lnTo>
                    <a:pt x="125" y="581"/>
                  </a:lnTo>
                  <a:lnTo>
                    <a:pt x="233" y="626"/>
                  </a:lnTo>
                  <a:lnTo>
                    <a:pt x="286" y="635"/>
                  </a:lnTo>
                  <a:lnTo>
                    <a:pt x="349" y="626"/>
                  </a:lnTo>
                  <a:lnTo>
                    <a:pt x="447" y="581"/>
                  </a:lnTo>
                  <a:lnTo>
                    <a:pt x="527" y="492"/>
                  </a:lnTo>
                  <a:lnTo>
                    <a:pt x="572" y="385"/>
                  </a:lnTo>
                  <a:lnTo>
                    <a:pt x="572" y="322"/>
                  </a:lnTo>
                  <a:lnTo>
                    <a:pt x="572" y="251"/>
                  </a:lnTo>
                  <a:lnTo>
                    <a:pt x="527" y="143"/>
                  </a:lnTo>
                  <a:lnTo>
                    <a:pt x="447" y="54"/>
                  </a:lnTo>
                  <a:lnTo>
                    <a:pt x="349" y="9"/>
                  </a:lnTo>
                  <a:lnTo>
                    <a:pt x="286"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67" name="Google Shape;2367;p191"/>
            <p:cNvSpPr/>
            <p:nvPr/>
          </p:nvSpPr>
          <p:spPr>
            <a:xfrm>
              <a:off x="5372400" y="1567675"/>
              <a:ext cx="14300" cy="15650"/>
            </a:xfrm>
            <a:custGeom>
              <a:rect b="b" l="l" r="r" t="t"/>
              <a:pathLst>
                <a:path extrusionOk="0" h="626" w="572">
                  <a:moveTo>
                    <a:pt x="233" y="0"/>
                  </a:moveTo>
                  <a:lnTo>
                    <a:pt x="125" y="54"/>
                  </a:lnTo>
                  <a:lnTo>
                    <a:pt x="45" y="134"/>
                  </a:lnTo>
                  <a:lnTo>
                    <a:pt x="0" y="250"/>
                  </a:lnTo>
                  <a:lnTo>
                    <a:pt x="0" y="313"/>
                  </a:lnTo>
                  <a:lnTo>
                    <a:pt x="0" y="375"/>
                  </a:lnTo>
                  <a:lnTo>
                    <a:pt x="45" y="491"/>
                  </a:lnTo>
                  <a:lnTo>
                    <a:pt x="125" y="572"/>
                  </a:lnTo>
                  <a:lnTo>
                    <a:pt x="233" y="616"/>
                  </a:lnTo>
                  <a:lnTo>
                    <a:pt x="286" y="625"/>
                  </a:lnTo>
                  <a:lnTo>
                    <a:pt x="349" y="616"/>
                  </a:lnTo>
                  <a:lnTo>
                    <a:pt x="447" y="572"/>
                  </a:lnTo>
                  <a:lnTo>
                    <a:pt x="527" y="491"/>
                  </a:lnTo>
                  <a:lnTo>
                    <a:pt x="572" y="375"/>
                  </a:lnTo>
                  <a:lnTo>
                    <a:pt x="572" y="313"/>
                  </a:lnTo>
                  <a:lnTo>
                    <a:pt x="572" y="250"/>
                  </a:lnTo>
                  <a:lnTo>
                    <a:pt x="527" y="134"/>
                  </a:lnTo>
                  <a:lnTo>
                    <a:pt x="447" y="54"/>
                  </a:lnTo>
                  <a:lnTo>
                    <a:pt x="34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68" name="Google Shape;2368;p191"/>
            <p:cNvSpPr/>
            <p:nvPr/>
          </p:nvSpPr>
          <p:spPr>
            <a:xfrm>
              <a:off x="5372400" y="1670375"/>
              <a:ext cx="14300" cy="15650"/>
            </a:xfrm>
            <a:custGeom>
              <a:rect b="b" l="l" r="r" t="t"/>
              <a:pathLst>
                <a:path extrusionOk="0" h="626" w="572">
                  <a:moveTo>
                    <a:pt x="233" y="0"/>
                  </a:moveTo>
                  <a:lnTo>
                    <a:pt x="125" y="54"/>
                  </a:lnTo>
                  <a:lnTo>
                    <a:pt x="45" y="134"/>
                  </a:lnTo>
                  <a:lnTo>
                    <a:pt x="0" y="250"/>
                  </a:lnTo>
                  <a:lnTo>
                    <a:pt x="0" y="313"/>
                  </a:lnTo>
                  <a:lnTo>
                    <a:pt x="0" y="375"/>
                  </a:lnTo>
                  <a:lnTo>
                    <a:pt x="45" y="491"/>
                  </a:lnTo>
                  <a:lnTo>
                    <a:pt x="125" y="572"/>
                  </a:lnTo>
                  <a:lnTo>
                    <a:pt x="233" y="625"/>
                  </a:lnTo>
                  <a:lnTo>
                    <a:pt x="349" y="625"/>
                  </a:lnTo>
                  <a:lnTo>
                    <a:pt x="447" y="572"/>
                  </a:lnTo>
                  <a:lnTo>
                    <a:pt x="527" y="491"/>
                  </a:lnTo>
                  <a:lnTo>
                    <a:pt x="572" y="375"/>
                  </a:lnTo>
                  <a:lnTo>
                    <a:pt x="572" y="313"/>
                  </a:lnTo>
                  <a:lnTo>
                    <a:pt x="572" y="250"/>
                  </a:lnTo>
                  <a:lnTo>
                    <a:pt x="527" y="134"/>
                  </a:lnTo>
                  <a:lnTo>
                    <a:pt x="447" y="54"/>
                  </a:lnTo>
                  <a:lnTo>
                    <a:pt x="34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69" name="Google Shape;2369;p191"/>
            <p:cNvSpPr/>
            <p:nvPr/>
          </p:nvSpPr>
          <p:spPr>
            <a:xfrm>
              <a:off x="5479550" y="1259375"/>
              <a:ext cx="14550" cy="15650"/>
            </a:xfrm>
            <a:custGeom>
              <a:rect b="b" l="l" r="r" t="t"/>
              <a:pathLst>
                <a:path extrusionOk="0" h="626" w="582">
                  <a:moveTo>
                    <a:pt x="233" y="0"/>
                  </a:moveTo>
                  <a:lnTo>
                    <a:pt x="135" y="54"/>
                  </a:lnTo>
                  <a:lnTo>
                    <a:pt x="54" y="134"/>
                  </a:lnTo>
                  <a:lnTo>
                    <a:pt x="10" y="250"/>
                  </a:lnTo>
                  <a:lnTo>
                    <a:pt x="1" y="313"/>
                  </a:lnTo>
                  <a:lnTo>
                    <a:pt x="10" y="375"/>
                  </a:lnTo>
                  <a:lnTo>
                    <a:pt x="54" y="491"/>
                  </a:lnTo>
                  <a:lnTo>
                    <a:pt x="135" y="572"/>
                  </a:lnTo>
                  <a:lnTo>
                    <a:pt x="233" y="625"/>
                  </a:lnTo>
                  <a:lnTo>
                    <a:pt x="349" y="625"/>
                  </a:lnTo>
                  <a:lnTo>
                    <a:pt x="456" y="572"/>
                  </a:lnTo>
                  <a:lnTo>
                    <a:pt x="537" y="491"/>
                  </a:lnTo>
                  <a:lnTo>
                    <a:pt x="581" y="375"/>
                  </a:lnTo>
                  <a:lnTo>
                    <a:pt x="581" y="313"/>
                  </a:lnTo>
                  <a:lnTo>
                    <a:pt x="581" y="250"/>
                  </a:lnTo>
                  <a:lnTo>
                    <a:pt x="537" y="134"/>
                  </a:lnTo>
                  <a:lnTo>
                    <a:pt x="456" y="54"/>
                  </a:lnTo>
                  <a:lnTo>
                    <a:pt x="34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70" name="Google Shape;2370;p191"/>
            <p:cNvSpPr/>
            <p:nvPr/>
          </p:nvSpPr>
          <p:spPr>
            <a:xfrm>
              <a:off x="5479550" y="1362050"/>
              <a:ext cx="14550" cy="15650"/>
            </a:xfrm>
            <a:custGeom>
              <a:rect b="b" l="l" r="r" t="t"/>
              <a:pathLst>
                <a:path extrusionOk="0" h="626" w="582">
                  <a:moveTo>
                    <a:pt x="295" y="1"/>
                  </a:moveTo>
                  <a:lnTo>
                    <a:pt x="233" y="10"/>
                  </a:lnTo>
                  <a:lnTo>
                    <a:pt x="135" y="54"/>
                  </a:lnTo>
                  <a:lnTo>
                    <a:pt x="54" y="135"/>
                  </a:lnTo>
                  <a:lnTo>
                    <a:pt x="10" y="251"/>
                  </a:lnTo>
                  <a:lnTo>
                    <a:pt x="1" y="313"/>
                  </a:lnTo>
                  <a:lnTo>
                    <a:pt x="10" y="376"/>
                  </a:lnTo>
                  <a:lnTo>
                    <a:pt x="54" y="492"/>
                  </a:lnTo>
                  <a:lnTo>
                    <a:pt x="135" y="581"/>
                  </a:lnTo>
                  <a:lnTo>
                    <a:pt x="233" y="626"/>
                  </a:lnTo>
                  <a:lnTo>
                    <a:pt x="349" y="626"/>
                  </a:lnTo>
                  <a:lnTo>
                    <a:pt x="456" y="581"/>
                  </a:lnTo>
                  <a:lnTo>
                    <a:pt x="537" y="492"/>
                  </a:lnTo>
                  <a:lnTo>
                    <a:pt x="581" y="376"/>
                  </a:lnTo>
                  <a:lnTo>
                    <a:pt x="581" y="313"/>
                  </a:lnTo>
                  <a:lnTo>
                    <a:pt x="581" y="251"/>
                  </a:lnTo>
                  <a:lnTo>
                    <a:pt x="537" y="135"/>
                  </a:lnTo>
                  <a:lnTo>
                    <a:pt x="456" y="54"/>
                  </a:lnTo>
                  <a:lnTo>
                    <a:pt x="349" y="10"/>
                  </a:lnTo>
                  <a:lnTo>
                    <a:pt x="295"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71" name="Google Shape;2371;p191"/>
            <p:cNvSpPr/>
            <p:nvPr/>
          </p:nvSpPr>
          <p:spPr>
            <a:xfrm>
              <a:off x="5479550" y="1464750"/>
              <a:ext cx="14550" cy="15875"/>
            </a:xfrm>
            <a:custGeom>
              <a:rect b="b" l="l" r="r" t="t"/>
              <a:pathLst>
                <a:path extrusionOk="0" h="635" w="582">
                  <a:moveTo>
                    <a:pt x="295" y="1"/>
                  </a:moveTo>
                  <a:lnTo>
                    <a:pt x="233" y="9"/>
                  </a:lnTo>
                  <a:lnTo>
                    <a:pt x="135" y="54"/>
                  </a:lnTo>
                  <a:lnTo>
                    <a:pt x="54" y="143"/>
                  </a:lnTo>
                  <a:lnTo>
                    <a:pt x="10" y="251"/>
                  </a:lnTo>
                  <a:lnTo>
                    <a:pt x="1" y="322"/>
                  </a:lnTo>
                  <a:lnTo>
                    <a:pt x="10" y="385"/>
                  </a:lnTo>
                  <a:lnTo>
                    <a:pt x="54" y="492"/>
                  </a:lnTo>
                  <a:lnTo>
                    <a:pt x="135" y="581"/>
                  </a:lnTo>
                  <a:lnTo>
                    <a:pt x="233" y="626"/>
                  </a:lnTo>
                  <a:lnTo>
                    <a:pt x="295" y="635"/>
                  </a:lnTo>
                  <a:lnTo>
                    <a:pt x="349" y="626"/>
                  </a:lnTo>
                  <a:lnTo>
                    <a:pt x="456" y="581"/>
                  </a:lnTo>
                  <a:lnTo>
                    <a:pt x="537" y="492"/>
                  </a:lnTo>
                  <a:lnTo>
                    <a:pt x="581" y="385"/>
                  </a:lnTo>
                  <a:lnTo>
                    <a:pt x="581" y="322"/>
                  </a:lnTo>
                  <a:lnTo>
                    <a:pt x="581" y="251"/>
                  </a:lnTo>
                  <a:lnTo>
                    <a:pt x="537" y="143"/>
                  </a:lnTo>
                  <a:lnTo>
                    <a:pt x="456" y="54"/>
                  </a:lnTo>
                  <a:lnTo>
                    <a:pt x="349" y="9"/>
                  </a:lnTo>
                  <a:lnTo>
                    <a:pt x="295"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72" name="Google Shape;2372;p191"/>
            <p:cNvSpPr/>
            <p:nvPr/>
          </p:nvSpPr>
          <p:spPr>
            <a:xfrm>
              <a:off x="5479550" y="1567675"/>
              <a:ext cx="14550" cy="15650"/>
            </a:xfrm>
            <a:custGeom>
              <a:rect b="b" l="l" r="r" t="t"/>
              <a:pathLst>
                <a:path extrusionOk="0" h="626" w="582">
                  <a:moveTo>
                    <a:pt x="233" y="0"/>
                  </a:moveTo>
                  <a:lnTo>
                    <a:pt x="135" y="54"/>
                  </a:lnTo>
                  <a:lnTo>
                    <a:pt x="54" y="134"/>
                  </a:lnTo>
                  <a:lnTo>
                    <a:pt x="10" y="250"/>
                  </a:lnTo>
                  <a:lnTo>
                    <a:pt x="1" y="313"/>
                  </a:lnTo>
                  <a:lnTo>
                    <a:pt x="10" y="375"/>
                  </a:lnTo>
                  <a:lnTo>
                    <a:pt x="54" y="491"/>
                  </a:lnTo>
                  <a:lnTo>
                    <a:pt x="135" y="572"/>
                  </a:lnTo>
                  <a:lnTo>
                    <a:pt x="233" y="616"/>
                  </a:lnTo>
                  <a:lnTo>
                    <a:pt x="295" y="625"/>
                  </a:lnTo>
                  <a:lnTo>
                    <a:pt x="349" y="616"/>
                  </a:lnTo>
                  <a:lnTo>
                    <a:pt x="456" y="572"/>
                  </a:lnTo>
                  <a:lnTo>
                    <a:pt x="537" y="491"/>
                  </a:lnTo>
                  <a:lnTo>
                    <a:pt x="581" y="375"/>
                  </a:lnTo>
                  <a:lnTo>
                    <a:pt x="581" y="313"/>
                  </a:lnTo>
                  <a:lnTo>
                    <a:pt x="581" y="250"/>
                  </a:lnTo>
                  <a:lnTo>
                    <a:pt x="537" y="134"/>
                  </a:lnTo>
                  <a:lnTo>
                    <a:pt x="456" y="54"/>
                  </a:lnTo>
                  <a:lnTo>
                    <a:pt x="34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73" name="Google Shape;2373;p191"/>
            <p:cNvSpPr/>
            <p:nvPr/>
          </p:nvSpPr>
          <p:spPr>
            <a:xfrm>
              <a:off x="5479550" y="1670375"/>
              <a:ext cx="14550" cy="15650"/>
            </a:xfrm>
            <a:custGeom>
              <a:rect b="b" l="l" r="r" t="t"/>
              <a:pathLst>
                <a:path extrusionOk="0" h="626" w="582">
                  <a:moveTo>
                    <a:pt x="233" y="0"/>
                  </a:moveTo>
                  <a:lnTo>
                    <a:pt x="135" y="54"/>
                  </a:lnTo>
                  <a:lnTo>
                    <a:pt x="54" y="134"/>
                  </a:lnTo>
                  <a:lnTo>
                    <a:pt x="10" y="250"/>
                  </a:lnTo>
                  <a:lnTo>
                    <a:pt x="1" y="313"/>
                  </a:lnTo>
                  <a:lnTo>
                    <a:pt x="10" y="375"/>
                  </a:lnTo>
                  <a:lnTo>
                    <a:pt x="54" y="491"/>
                  </a:lnTo>
                  <a:lnTo>
                    <a:pt x="135" y="572"/>
                  </a:lnTo>
                  <a:lnTo>
                    <a:pt x="233" y="625"/>
                  </a:lnTo>
                  <a:lnTo>
                    <a:pt x="349" y="625"/>
                  </a:lnTo>
                  <a:lnTo>
                    <a:pt x="456" y="572"/>
                  </a:lnTo>
                  <a:lnTo>
                    <a:pt x="537" y="491"/>
                  </a:lnTo>
                  <a:lnTo>
                    <a:pt x="581" y="375"/>
                  </a:lnTo>
                  <a:lnTo>
                    <a:pt x="581" y="313"/>
                  </a:lnTo>
                  <a:lnTo>
                    <a:pt x="581" y="250"/>
                  </a:lnTo>
                  <a:lnTo>
                    <a:pt x="537" y="134"/>
                  </a:lnTo>
                  <a:lnTo>
                    <a:pt x="456" y="54"/>
                  </a:lnTo>
                  <a:lnTo>
                    <a:pt x="34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74" name="Google Shape;2374;p191"/>
            <p:cNvSpPr/>
            <p:nvPr/>
          </p:nvSpPr>
          <p:spPr>
            <a:xfrm>
              <a:off x="5586950" y="1259375"/>
              <a:ext cx="14525" cy="15650"/>
            </a:xfrm>
            <a:custGeom>
              <a:rect b="b" l="l" r="r" t="t"/>
              <a:pathLst>
                <a:path extrusionOk="0" h="626" w="581">
                  <a:moveTo>
                    <a:pt x="232" y="0"/>
                  </a:moveTo>
                  <a:lnTo>
                    <a:pt x="125" y="54"/>
                  </a:lnTo>
                  <a:lnTo>
                    <a:pt x="45" y="134"/>
                  </a:lnTo>
                  <a:lnTo>
                    <a:pt x="0" y="250"/>
                  </a:lnTo>
                  <a:lnTo>
                    <a:pt x="0" y="313"/>
                  </a:lnTo>
                  <a:lnTo>
                    <a:pt x="0" y="375"/>
                  </a:lnTo>
                  <a:lnTo>
                    <a:pt x="45" y="491"/>
                  </a:lnTo>
                  <a:lnTo>
                    <a:pt x="125" y="572"/>
                  </a:lnTo>
                  <a:lnTo>
                    <a:pt x="232" y="625"/>
                  </a:lnTo>
                  <a:lnTo>
                    <a:pt x="348" y="625"/>
                  </a:lnTo>
                  <a:lnTo>
                    <a:pt x="456" y="572"/>
                  </a:lnTo>
                  <a:lnTo>
                    <a:pt x="527" y="491"/>
                  </a:lnTo>
                  <a:lnTo>
                    <a:pt x="572" y="375"/>
                  </a:lnTo>
                  <a:lnTo>
                    <a:pt x="581" y="313"/>
                  </a:lnTo>
                  <a:lnTo>
                    <a:pt x="572" y="250"/>
                  </a:lnTo>
                  <a:lnTo>
                    <a:pt x="527" y="134"/>
                  </a:lnTo>
                  <a:lnTo>
                    <a:pt x="456" y="54"/>
                  </a:lnTo>
                  <a:lnTo>
                    <a:pt x="34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75" name="Google Shape;2375;p191"/>
            <p:cNvSpPr/>
            <p:nvPr/>
          </p:nvSpPr>
          <p:spPr>
            <a:xfrm>
              <a:off x="5586950" y="1362050"/>
              <a:ext cx="14525" cy="15650"/>
            </a:xfrm>
            <a:custGeom>
              <a:rect b="b" l="l" r="r" t="t"/>
              <a:pathLst>
                <a:path extrusionOk="0" h="626" w="581">
                  <a:moveTo>
                    <a:pt x="286" y="1"/>
                  </a:moveTo>
                  <a:lnTo>
                    <a:pt x="232" y="10"/>
                  </a:lnTo>
                  <a:lnTo>
                    <a:pt x="125" y="54"/>
                  </a:lnTo>
                  <a:lnTo>
                    <a:pt x="45" y="135"/>
                  </a:lnTo>
                  <a:lnTo>
                    <a:pt x="0" y="251"/>
                  </a:lnTo>
                  <a:lnTo>
                    <a:pt x="0" y="313"/>
                  </a:lnTo>
                  <a:lnTo>
                    <a:pt x="0" y="376"/>
                  </a:lnTo>
                  <a:lnTo>
                    <a:pt x="45" y="492"/>
                  </a:lnTo>
                  <a:lnTo>
                    <a:pt x="125" y="581"/>
                  </a:lnTo>
                  <a:lnTo>
                    <a:pt x="232" y="626"/>
                  </a:lnTo>
                  <a:lnTo>
                    <a:pt x="348" y="626"/>
                  </a:lnTo>
                  <a:lnTo>
                    <a:pt x="456" y="581"/>
                  </a:lnTo>
                  <a:lnTo>
                    <a:pt x="527" y="492"/>
                  </a:lnTo>
                  <a:lnTo>
                    <a:pt x="572" y="376"/>
                  </a:lnTo>
                  <a:lnTo>
                    <a:pt x="581" y="313"/>
                  </a:lnTo>
                  <a:lnTo>
                    <a:pt x="572" y="251"/>
                  </a:lnTo>
                  <a:lnTo>
                    <a:pt x="527" y="135"/>
                  </a:lnTo>
                  <a:lnTo>
                    <a:pt x="456" y="54"/>
                  </a:lnTo>
                  <a:lnTo>
                    <a:pt x="348" y="10"/>
                  </a:lnTo>
                  <a:lnTo>
                    <a:pt x="286"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76" name="Google Shape;2376;p191"/>
            <p:cNvSpPr/>
            <p:nvPr/>
          </p:nvSpPr>
          <p:spPr>
            <a:xfrm>
              <a:off x="5586950" y="1464750"/>
              <a:ext cx="14525" cy="15875"/>
            </a:xfrm>
            <a:custGeom>
              <a:rect b="b" l="l" r="r" t="t"/>
              <a:pathLst>
                <a:path extrusionOk="0" h="635" w="581">
                  <a:moveTo>
                    <a:pt x="286" y="1"/>
                  </a:moveTo>
                  <a:lnTo>
                    <a:pt x="232" y="9"/>
                  </a:lnTo>
                  <a:lnTo>
                    <a:pt x="125" y="54"/>
                  </a:lnTo>
                  <a:lnTo>
                    <a:pt x="45" y="143"/>
                  </a:lnTo>
                  <a:lnTo>
                    <a:pt x="0" y="251"/>
                  </a:lnTo>
                  <a:lnTo>
                    <a:pt x="0" y="322"/>
                  </a:lnTo>
                  <a:lnTo>
                    <a:pt x="0" y="385"/>
                  </a:lnTo>
                  <a:lnTo>
                    <a:pt x="45" y="492"/>
                  </a:lnTo>
                  <a:lnTo>
                    <a:pt x="125" y="581"/>
                  </a:lnTo>
                  <a:lnTo>
                    <a:pt x="232" y="626"/>
                  </a:lnTo>
                  <a:lnTo>
                    <a:pt x="286" y="635"/>
                  </a:lnTo>
                  <a:lnTo>
                    <a:pt x="348" y="626"/>
                  </a:lnTo>
                  <a:lnTo>
                    <a:pt x="456" y="581"/>
                  </a:lnTo>
                  <a:lnTo>
                    <a:pt x="527" y="492"/>
                  </a:lnTo>
                  <a:lnTo>
                    <a:pt x="572" y="385"/>
                  </a:lnTo>
                  <a:lnTo>
                    <a:pt x="581" y="322"/>
                  </a:lnTo>
                  <a:lnTo>
                    <a:pt x="572" y="251"/>
                  </a:lnTo>
                  <a:lnTo>
                    <a:pt x="527" y="143"/>
                  </a:lnTo>
                  <a:lnTo>
                    <a:pt x="456" y="54"/>
                  </a:lnTo>
                  <a:lnTo>
                    <a:pt x="348" y="9"/>
                  </a:lnTo>
                  <a:lnTo>
                    <a:pt x="286"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77" name="Google Shape;2377;p191"/>
            <p:cNvSpPr/>
            <p:nvPr/>
          </p:nvSpPr>
          <p:spPr>
            <a:xfrm>
              <a:off x="5586950" y="1567675"/>
              <a:ext cx="14525" cy="15650"/>
            </a:xfrm>
            <a:custGeom>
              <a:rect b="b" l="l" r="r" t="t"/>
              <a:pathLst>
                <a:path extrusionOk="0" h="626" w="581">
                  <a:moveTo>
                    <a:pt x="232" y="0"/>
                  </a:moveTo>
                  <a:lnTo>
                    <a:pt x="125" y="54"/>
                  </a:lnTo>
                  <a:lnTo>
                    <a:pt x="45" y="134"/>
                  </a:lnTo>
                  <a:lnTo>
                    <a:pt x="0" y="250"/>
                  </a:lnTo>
                  <a:lnTo>
                    <a:pt x="0" y="313"/>
                  </a:lnTo>
                  <a:lnTo>
                    <a:pt x="0" y="375"/>
                  </a:lnTo>
                  <a:lnTo>
                    <a:pt x="45" y="491"/>
                  </a:lnTo>
                  <a:lnTo>
                    <a:pt x="125" y="572"/>
                  </a:lnTo>
                  <a:lnTo>
                    <a:pt x="232" y="616"/>
                  </a:lnTo>
                  <a:lnTo>
                    <a:pt x="286" y="625"/>
                  </a:lnTo>
                  <a:lnTo>
                    <a:pt x="348" y="616"/>
                  </a:lnTo>
                  <a:lnTo>
                    <a:pt x="456" y="572"/>
                  </a:lnTo>
                  <a:lnTo>
                    <a:pt x="527" y="491"/>
                  </a:lnTo>
                  <a:lnTo>
                    <a:pt x="572" y="375"/>
                  </a:lnTo>
                  <a:lnTo>
                    <a:pt x="581" y="313"/>
                  </a:lnTo>
                  <a:lnTo>
                    <a:pt x="572" y="250"/>
                  </a:lnTo>
                  <a:lnTo>
                    <a:pt x="527" y="134"/>
                  </a:lnTo>
                  <a:lnTo>
                    <a:pt x="456" y="54"/>
                  </a:lnTo>
                  <a:lnTo>
                    <a:pt x="34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78" name="Google Shape;2378;p191"/>
            <p:cNvSpPr/>
            <p:nvPr/>
          </p:nvSpPr>
          <p:spPr>
            <a:xfrm>
              <a:off x="5586950" y="1670375"/>
              <a:ext cx="14525" cy="15650"/>
            </a:xfrm>
            <a:custGeom>
              <a:rect b="b" l="l" r="r" t="t"/>
              <a:pathLst>
                <a:path extrusionOk="0" h="626" w="581">
                  <a:moveTo>
                    <a:pt x="232" y="0"/>
                  </a:moveTo>
                  <a:lnTo>
                    <a:pt x="125" y="54"/>
                  </a:lnTo>
                  <a:lnTo>
                    <a:pt x="45" y="134"/>
                  </a:lnTo>
                  <a:lnTo>
                    <a:pt x="0" y="250"/>
                  </a:lnTo>
                  <a:lnTo>
                    <a:pt x="0" y="313"/>
                  </a:lnTo>
                  <a:lnTo>
                    <a:pt x="0" y="375"/>
                  </a:lnTo>
                  <a:lnTo>
                    <a:pt x="45" y="491"/>
                  </a:lnTo>
                  <a:lnTo>
                    <a:pt x="125" y="572"/>
                  </a:lnTo>
                  <a:lnTo>
                    <a:pt x="232" y="625"/>
                  </a:lnTo>
                  <a:lnTo>
                    <a:pt x="348" y="625"/>
                  </a:lnTo>
                  <a:lnTo>
                    <a:pt x="456" y="572"/>
                  </a:lnTo>
                  <a:lnTo>
                    <a:pt x="527" y="491"/>
                  </a:lnTo>
                  <a:lnTo>
                    <a:pt x="572" y="375"/>
                  </a:lnTo>
                  <a:lnTo>
                    <a:pt x="581" y="313"/>
                  </a:lnTo>
                  <a:lnTo>
                    <a:pt x="572" y="250"/>
                  </a:lnTo>
                  <a:lnTo>
                    <a:pt x="527" y="134"/>
                  </a:lnTo>
                  <a:lnTo>
                    <a:pt x="456" y="54"/>
                  </a:lnTo>
                  <a:lnTo>
                    <a:pt x="34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79" name="Google Shape;2379;p191"/>
            <p:cNvSpPr/>
            <p:nvPr/>
          </p:nvSpPr>
          <p:spPr>
            <a:xfrm>
              <a:off x="5694100" y="1259375"/>
              <a:ext cx="14525" cy="15650"/>
            </a:xfrm>
            <a:custGeom>
              <a:rect b="b" l="l" r="r" t="t"/>
              <a:pathLst>
                <a:path extrusionOk="0" h="626" w="581">
                  <a:moveTo>
                    <a:pt x="233" y="0"/>
                  </a:moveTo>
                  <a:lnTo>
                    <a:pt x="134" y="54"/>
                  </a:lnTo>
                  <a:lnTo>
                    <a:pt x="54" y="134"/>
                  </a:lnTo>
                  <a:lnTo>
                    <a:pt x="9" y="250"/>
                  </a:lnTo>
                  <a:lnTo>
                    <a:pt x="0" y="313"/>
                  </a:lnTo>
                  <a:lnTo>
                    <a:pt x="9" y="375"/>
                  </a:lnTo>
                  <a:lnTo>
                    <a:pt x="54" y="491"/>
                  </a:lnTo>
                  <a:lnTo>
                    <a:pt x="134" y="572"/>
                  </a:lnTo>
                  <a:lnTo>
                    <a:pt x="233" y="625"/>
                  </a:lnTo>
                  <a:lnTo>
                    <a:pt x="349" y="625"/>
                  </a:lnTo>
                  <a:lnTo>
                    <a:pt x="456" y="572"/>
                  </a:lnTo>
                  <a:lnTo>
                    <a:pt x="536" y="491"/>
                  </a:lnTo>
                  <a:lnTo>
                    <a:pt x="581" y="375"/>
                  </a:lnTo>
                  <a:lnTo>
                    <a:pt x="581" y="313"/>
                  </a:lnTo>
                  <a:lnTo>
                    <a:pt x="581" y="250"/>
                  </a:lnTo>
                  <a:lnTo>
                    <a:pt x="536" y="134"/>
                  </a:lnTo>
                  <a:lnTo>
                    <a:pt x="456" y="54"/>
                  </a:lnTo>
                  <a:lnTo>
                    <a:pt x="34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80" name="Google Shape;2380;p191"/>
            <p:cNvSpPr/>
            <p:nvPr/>
          </p:nvSpPr>
          <p:spPr>
            <a:xfrm>
              <a:off x="5694100" y="1362050"/>
              <a:ext cx="14525" cy="15650"/>
            </a:xfrm>
            <a:custGeom>
              <a:rect b="b" l="l" r="r" t="t"/>
              <a:pathLst>
                <a:path extrusionOk="0" h="626" w="581">
                  <a:moveTo>
                    <a:pt x="295" y="1"/>
                  </a:moveTo>
                  <a:lnTo>
                    <a:pt x="233" y="10"/>
                  </a:lnTo>
                  <a:lnTo>
                    <a:pt x="134" y="54"/>
                  </a:lnTo>
                  <a:lnTo>
                    <a:pt x="54" y="135"/>
                  </a:lnTo>
                  <a:lnTo>
                    <a:pt x="9" y="251"/>
                  </a:lnTo>
                  <a:lnTo>
                    <a:pt x="0" y="313"/>
                  </a:lnTo>
                  <a:lnTo>
                    <a:pt x="9" y="376"/>
                  </a:lnTo>
                  <a:lnTo>
                    <a:pt x="54" y="492"/>
                  </a:lnTo>
                  <a:lnTo>
                    <a:pt x="134" y="581"/>
                  </a:lnTo>
                  <a:lnTo>
                    <a:pt x="233" y="626"/>
                  </a:lnTo>
                  <a:lnTo>
                    <a:pt x="349" y="626"/>
                  </a:lnTo>
                  <a:lnTo>
                    <a:pt x="456" y="581"/>
                  </a:lnTo>
                  <a:lnTo>
                    <a:pt x="536" y="492"/>
                  </a:lnTo>
                  <a:lnTo>
                    <a:pt x="581" y="376"/>
                  </a:lnTo>
                  <a:lnTo>
                    <a:pt x="581" y="313"/>
                  </a:lnTo>
                  <a:lnTo>
                    <a:pt x="581" y="251"/>
                  </a:lnTo>
                  <a:lnTo>
                    <a:pt x="536" y="135"/>
                  </a:lnTo>
                  <a:lnTo>
                    <a:pt x="456" y="54"/>
                  </a:lnTo>
                  <a:lnTo>
                    <a:pt x="349" y="10"/>
                  </a:lnTo>
                  <a:lnTo>
                    <a:pt x="295"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81" name="Google Shape;2381;p191"/>
            <p:cNvSpPr/>
            <p:nvPr/>
          </p:nvSpPr>
          <p:spPr>
            <a:xfrm>
              <a:off x="5694100" y="1464750"/>
              <a:ext cx="14525" cy="15875"/>
            </a:xfrm>
            <a:custGeom>
              <a:rect b="b" l="l" r="r" t="t"/>
              <a:pathLst>
                <a:path extrusionOk="0" h="635" w="581">
                  <a:moveTo>
                    <a:pt x="295" y="1"/>
                  </a:moveTo>
                  <a:lnTo>
                    <a:pt x="233" y="9"/>
                  </a:lnTo>
                  <a:lnTo>
                    <a:pt x="134" y="54"/>
                  </a:lnTo>
                  <a:lnTo>
                    <a:pt x="54" y="143"/>
                  </a:lnTo>
                  <a:lnTo>
                    <a:pt x="9" y="251"/>
                  </a:lnTo>
                  <a:lnTo>
                    <a:pt x="0" y="322"/>
                  </a:lnTo>
                  <a:lnTo>
                    <a:pt x="9" y="385"/>
                  </a:lnTo>
                  <a:lnTo>
                    <a:pt x="54" y="492"/>
                  </a:lnTo>
                  <a:lnTo>
                    <a:pt x="134" y="581"/>
                  </a:lnTo>
                  <a:lnTo>
                    <a:pt x="233" y="626"/>
                  </a:lnTo>
                  <a:lnTo>
                    <a:pt x="295" y="635"/>
                  </a:lnTo>
                  <a:lnTo>
                    <a:pt x="349" y="626"/>
                  </a:lnTo>
                  <a:lnTo>
                    <a:pt x="456" y="581"/>
                  </a:lnTo>
                  <a:lnTo>
                    <a:pt x="536" y="492"/>
                  </a:lnTo>
                  <a:lnTo>
                    <a:pt x="581" y="385"/>
                  </a:lnTo>
                  <a:lnTo>
                    <a:pt x="581" y="322"/>
                  </a:lnTo>
                  <a:lnTo>
                    <a:pt x="581" y="251"/>
                  </a:lnTo>
                  <a:lnTo>
                    <a:pt x="536" y="143"/>
                  </a:lnTo>
                  <a:lnTo>
                    <a:pt x="456" y="54"/>
                  </a:lnTo>
                  <a:lnTo>
                    <a:pt x="349" y="9"/>
                  </a:lnTo>
                  <a:lnTo>
                    <a:pt x="295"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82" name="Google Shape;2382;p191"/>
            <p:cNvSpPr/>
            <p:nvPr/>
          </p:nvSpPr>
          <p:spPr>
            <a:xfrm>
              <a:off x="5694100" y="1567675"/>
              <a:ext cx="14525" cy="15650"/>
            </a:xfrm>
            <a:custGeom>
              <a:rect b="b" l="l" r="r" t="t"/>
              <a:pathLst>
                <a:path extrusionOk="0" h="626" w="581">
                  <a:moveTo>
                    <a:pt x="233" y="0"/>
                  </a:moveTo>
                  <a:lnTo>
                    <a:pt x="134" y="54"/>
                  </a:lnTo>
                  <a:lnTo>
                    <a:pt x="54" y="134"/>
                  </a:lnTo>
                  <a:lnTo>
                    <a:pt x="9" y="250"/>
                  </a:lnTo>
                  <a:lnTo>
                    <a:pt x="0" y="313"/>
                  </a:lnTo>
                  <a:lnTo>
                    <a:pt x="9" y="375"/>
                  </a:lnTo>
                  <a:lnTo>
                    <a:pt x="54" y="491"/>
                  </a:lnTo>
                  <a:lnTo>
                    <a:pt x="134" y="572"/>
                  </a:lnTo>
                  <a:lnTo>
                    <a:pt x="233" y="616"/>
                  </a:lnTo>
                  <a:lnTo>
                    <a:pt x="295" y="625"/>
                  </a:lnTo>
                  <a:lnTo>
                    <a:pt x="349" y="616"/>
                  </a:lnTo>
                  <a:lnTo>
                    <a:pt x="456" y="572"/>
                  </a:lnTo>
                  <a:lnTo>
                    <a:pt x="536" y="491"/>
                  </a:lnTo>
                  <a:lnTo>
                    <a:pt x="581" y="375"/>
                  </a:lnTo>
                  <a:lnTo>
                    <a:pt x="581" y="313"/>
                  </a:lnTo>
                  <a:lnTo>
                    <a:pt x="581" y="250"/>
                  </a:lnTo>
                  <a:lnTo>
                    <a:pt x="536" y="134"/>
                  </a:lnTo>
                  <a:lnTo>
                    <a:pt x="456" y="54"/>
                  </a:lnTo>
                  <a:lnTo>
                    <a:pt x="34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83" name="Google Shape;2383;p191"/>
            <p:cNvSpPr/>
            <p:nvPr/>
          </p:nvSpPr>
          <p:spPr>
            <a:xfrm>
              <a:off x="5694100" y="1670375"/>
              <a:ext cx="14525" cy="15650"/>
            </a:xfrm>
            <a:custGeom>
              <a:rect b="b" l="l" r="r" t="t"/>
              <a:pathLst>
                <a:path extrusionOk="0" h="626" w="581">
                  <a:moveTo>
                    <a:pt x="233" y="0"/>
                  </a:moveTo>
                  <a:lnTo>
                    <a:pt x="134" y="54"/>
                  </a:lnTo>
                  <a:lnTo>
                    <a:pt x="54" y="134"/>
                  </a:lnTo>
                  <a:lnTo>
                    <a:pt x="9" y="250"/>
                  </a:lnTo>
                  <a:lnTo>
                    <a:pt x="0" y="313"/>
                  </a:lnTo>
                  <a:lnTo>
                    <a:pt x="9" y="375"/>
                  </a:lnTo>
                  <a:lnTo>
                    <a:pt x="54" y="491"/>
                  </a:lnTo>
                  <a:lnTo>
                    <a:pt x="134" y="572"/>
                  </a:lnTo>
                  <a:lnTo>
                    <a:pt x="233" y="625"/>
                  </a:lnTo>
                  <a:lnTo>
                    <a:pt x="349" y="625"/>
                  </a:lnTo>
                  <a:lnTo>
                    <a:pt x="456" y="572"/>
                  </a:lnTo>
                  <a:lnTo>
                    <a:pt x="536" y="491"/>
                  </a:lnTo>
                  <a:lnTo>
                    <a:pt x="581" y="375"/>
                  </a:lnTo>
                  <a:lnTo>
                    <a:pt x="581" y="313"/>
                  </a:lnTo>
                  <a:lnTo>
                    <a:pt x="581" y="250"/>
                  </a:lnTo>
                  <a:lnTo>
                    <a:pt x="536" y="134"/>
                  </a:lnTo>
                  <a:lnTo>
                    <a:pt x="456" y="54"/>
                  </a:lnTo>
                  <a:lnTo>
                    <a:pt x="34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84" name="Google Shape;2384;p191"/>
            <p:cNvSpPr/>
            <p:nvPr/>
          </p:nvSpPr>
          <p:spPr>
            <a:xfrm>
              <a:off x="5801475" y="1259375"/>
              <a:ext cx="14550" cy="15650"/>
            </a:xfrm>
            <a:custGeom>
              <a:rect b="b" l="l" r="r" t="t"/>
              <a:pathLst>
                <a:path extrusionOk="0" h="626" w="582">
                  <a:moveTo>
                    <a:pt x="233" y="0"/>
                  </a:moveTo>
                  <a:lnTo>
                    <a:pt x="126" y="54"/>
                  </a:lnTo>
                  <a:lnTo>
                    <a:pt x="45" y="134"/>
                  </a:lnTo>
                  <a:lnTo>
                    <a:pt x="10" y="250"/>
                  </a:lnTo>
                  <a:lnTo>
                    <a:pt x="1" y="313"/>
                  </a:lnTo>
                  <a:lnTo>
                    <a:pt x="10" y="375"/>
                  </a:lnTo>
                  <a:lnTo>
                    <a:pt x="45" y="491"/>
                  </a:lnTo>
                  <a:lnTo>
                    <a:pt x="126" y="572"/>
                  </a:lnTo>
                  <a:lnTo>
                    <a:pt x="233" y="625"/>
                  </a:lnTo>
                  <a:lnTo>
                    <a:pt x="349" y="625"/>
                  </a:lnTo>
                  <a:lnTo>
                    <a:pt x="456" y="572"/>
                  </a:lnTo>
                  <a:lnTo>
                    <a:pt x="528" y="491"/>
                  </a:lnTo>
                  <a:lnTo>
                    <a:pt x="572" y="375"/>
                  </a:lnTo>
                  <a:lnTo>
                    <a:pt x="581" y="313"/>
                  </a:lnTo>
                  <a:lnTo>
                    <a:pt x="572" y="250"/>
                  </a:lnTo>
                  <a:lnTo>
                    <a:pt x="528" y="134"/>
                  </a:lnTo>
                  <a:lnTo>
                    <a:pt x="456" y="54"/>
                  </a:lnTo>
                  <a:lnTo>
                    <a:pt x="34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85" name="Google Shape;2385;p191"/>
            <p:cNvSpPr/>
            <p:nvPr/>
          </p:nvSpPr>
          <p:spPr>
            <a:xfrm>
              <a:off x="5801475" y="1362050"/>
              <a:ext cx="14550" cy="15650"/>
            </a:xfrm>
            <a:custGeom>
              <a:rect b="b" l="l" r="r" t="t"/>
              <a:pathLst>
                <a:path extrusionOk="0" h="626" w="582">
                  <a:moveTo>
                    <a:pt x="287" y="1"/>
                  </a:moveTo>
                  <a:lnTo>
                    <a:pt x="233" y="10"/>
                  </a:lnTo>
                  <a:lnTo>
                    <a:pt x="126" y="54"/>
                  </a:lnTo>
                  <a:lnTo>
                    <a:pt x="45" y="135"/>
                  </a:lnTo>
                  <a:lnTo>
                    <a:pt x="10" y="251"/>
                  </a:lnTo>
                  <a:lnTo>
                    <a:pt x="1" y="313"/>
                  </a:lnTo>
                  <a:lnTo>
                    <a:pt x="10" y="376"/>
                  </a:lnTo>
                  <a:lnTo>
                    <a:pt x="45" y="492"/>
                  </a:lnTo>
                  <a:lnTo>
                    <a:pt x="126" y="581"/>
                  </a:lnTo>
                  <a:lnTo>
                    <a:pt x="233" y="626"/>
                  </a:lnTo>
                  <a:lnTo>
                    <a:pt x="349" y="626"/>
                  </a:lnTo>
                  <a:lnTo>
                    <a:pt x="456" y="581"/>
                  </a:lnTo>
                  <a:lnTo>
                    <a:pt x="528" y="492"/>
                  </a:lnTo>
                  <a:lnTo>
                    <a:pt x="572" y="376"/>
                  </a:lnTo>
                  <a:lnTo>
                    <a:pt x="581" y="313"/>
                  </a:lnTo>
                  <a:lnTo>
                    <a:pt x="572" y="251"/>
                  </a:lnTo>
                  <a:lnTo>
                    <a:pt x="528" y="135"/>
                  </a:lnTo>
                  <a:lnTo>
                    <a:pt x="456" y="54"/>
                  </a:lnTo>
                  <a:lnTo>
                    <a:pt x="349" y="10"/>
                  </a:lnTo>
                  <a:lnTo>
                    <a:pt x="287"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86" name="Google Shape;2386;p191"/>
            <p:cNvSpPr/>
            <p:nvPr/>
          </p:nvSpPr>
          <p:spPr>
            <a:xfrm>
              <a:off x="5801475" y="1464750"/>
              <a:ext cx="14550" cy="15875"/>
            </a:xfrm>
            <a:custGeom>
              <a:rect b="b" l="l" r="r" t="t"/>
              <a:pathLst>
                <a:path extrusionOk="0" h="635" w="582">
                  <a:moveTo>
                    <a:pt x="287" y="1"/>
                  </a:moveTo>
                  <a:lnTo>
                    <a:pt x="233" y="9"/>
                  </a:lnTo>
                  <a:lnTo>
                    <a:pt x="126" y="54"/>
                  </a:lnTo>
                  <a:lnTo>
                    <a:pt x="45" y="143"/>
                  </a:lnTo>
                  <a:lnTo>
                    <a:pt x="10" y="251"/>
                  </a:lnTo>
                  <a:lnTo>
                    <a:pt x="1" y="322"/>
                  </a:lnTo>
                  <a:lnTo>
                    <a:pt x="10" y="385"/>
                  </a:lnTo>
                  <a:lnTo>
                    <a:pt x="45" y="492"/>
                  </a:lnTo>
                  <a:lnTo>
                    <a:pt x="126" y="581"/>
                  </a:lnTo>
                  <a:lnTo>
                    <a:pt x="233" y="626"/>
                  </a:lnTo>
                  <a:lnTo>
                    <a:pt x="287" y="635"/>
                  </a:lnTo>
                  <a:lnTo>
                    <a:pt x="349" y="626"/>
                  </a:lnTo>
                  <a:lnTo>
                    <a:pt x="456" y="581"/>
                  </a:lnTo>
                  <a:lnTo>
                    <a:pt x="528" y="492"/>
                  </a:lnTo>
                  <a:lnTo>
                    <a:pt x="572" y="385"/>
                  </a:lnTo>
                  <a:lnTo>
                    <a:pt x="581" y="322"/>
                  </a:lnTo>
                  <a:lnTo>
                    <a:pt x="572" y="251"/>
                  </a:lnTo>
                  <a:lnTo>
                    <a:pt x="528" y="143"/>
                  </a:lnTo>
                  <a:lnTo>
                    <a:pt x="456" y="54"/>
                  </a:lnTo>
                  <a:lnTo>
                    <a:pt x="349" y="9"/>
                  </a:lnTo>
                  <a:lnTo>
                    <a:pt x="287"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87" name="Google Shape;2387;p191"/>
            <p:cNvSpPr/>
            <p:nvPr/>
          </p:nvSpPr>
          <p:spPr>
            <a:xfrm>
              <a:off x="5801475" y="1567675"/>
              <a:ext cx="14550" cy="15650"/>
            </a:xfrm>
            <a:custGeom>
              <a:rect b="b" l="l" r="r" t="t"/>
              <a:pathLst>
                <a:path extrusionOk="0" h="626" w="582">
                  <a:moveTo>
                    <a:pt x="233" y="0"/>
                  </a:moveTo>
                  <a:lnTo>
                    <a:pt x="126" y="54"/>
                  </a:lnTo>
                  <a:lnTo>
                    <a:pt x="45" y="134"/>
                  </a:lnTo>
                  <a:lnTo>
                    <a:pt x="10" y="250"/>
                  </a:lnTo>
                  <a:lnTo>
                    <a:pt x="1" y="313"/>
                  </a:lnTo>
                  <a:lnTo>
                    <a:pt x="10" y="375"/>
                  </a:lnTo>
                  <a:lnTo>
                    <a:pt x="45" y="491"/>
                  </a:lnTo>
                  <a:lnTo>
                    <a:pt x="126" y="572"/>
                  </a:lnTo>
                  <a:lnTo>
                    <a:pt x="233" y="616"/>
                  </a:lnTo>
                  <a:lnTo>
                    <a:pt x="287" y="625"/>
                  </a:lnTo>
                  <a:lnTo>
                    <a:pt x="349" y="616"/>
                  </a:lnTo>
                  <a:lnTo>
                    <a:pt x="456" y="572"/>
                  </a:lnTo>
                  <a:lnTo>
                    <a:pt x="528" y="491"/>
                  </a:lnTo>
                  <a:lnTo>
                    <a:pt x="572" y="375"/>
                  </a:lnTo>
                  <a:lnTo>
                    <a:pt x="581" y="313"/>
                  </a:lnTo>
                  <a:lnTo>
                    <a:pt x="572" y="250"/>
                  </a:lnTo>
                  <a:lnTo>
                    <a:pt x="528" y="134"/>
                  </a:lnTo>
                  <a:lnTo>
                    <a:pt x="456" y="54"/>
                  </a:lnTo>
                  <a:lnTo>
                    <a:pt x="34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88" name="Google Shape;2388;p191"/>
            <p:cNvSpPr/>
            <p:nvPr/>
          </p:nvSpPr>
          <p:spPr>
            <a:xfrm>
              <a:off x="5801475" y="1670375"/>
              <a:ext cx="14550" cy="15650"/>
            </a:xfrm>
            <a:custGeom>
              <a:rect b="b" l="l" r="r" t="t"/>
              <a:pathLst>
                <a:path extrusionOk="0" h="626" w="582">
                  <a:moveTo>
                    <a:pt x="233" y="0"/>
                  </a:moveTo>
                  <a:lnTo>
                    <a:pt x="126" y="54"/>
                  </a:lnTo>
                  <a:lnTo>
                    <a:pt x="45" y="134"/>
                  </a:lnTo>
                  <a:lnTo>
                    <a:pt x="10" y="250"/>
                  </a:lnTo>
                  <a:lnTo>
                    <a:pt x="1" y="313"/>
                  </a:lnTo>
                  <a:lnTo>
                    <a:pt x="10" y="375"/>
                  </a:lnTo>
                  <a:lnTo>
                    <a:pt x="45" y="491"/>
                  </a:lnTo>
                  <a:lnTo>
                    <a:pt x="126" y="572"/>
                  </a:lnTo>
                  <a:lnTo>
                    <a:pt x="233" y="625"/>
                  </a:lnTo>
                  <a:lnTo>
                    <a:pt x="349" y="625"/>
                  </a:lnTo>
                  <a:lnTo>
                    <a:pt x="456" y="572"/>
                  </a:lnTo>
                  <a:lnTo>
                    <a:pt x="528" y="491"/>
                  </a:lnTo>
                  <a:lnTo>
                    <a:pt x="572" y="375"/>
                  </a:lnTo>
                  <a:lnTo>
                    <a:pt x="581" y="313"/>
                  </a:lnTo>
                  <a:lnTo>
                    <a:pt x="572" y="250"/>
                  </a:lnTo>
                  <a:lnTo>
                    <a:pt x="528" y="134"/>
                  </a:lnTo>
                  <a:lnTo>
                    <a:pt x="456" y="54"/>
                  </a:lnTo>
                  <a:lnTo>
                    <a:pt x="34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2389" name="Google Shape;2389;p191"/>
          <p:cNvSpPr/>
          <p:nvPr/>
        </p:nvSpPr>
        <p:spPr>
          <a:xfrm>
            <a:off x="3919502" y="897900"/>
            <a:ext cx="4730700" cy="3347700"/>
          </a:xfrm>
          <a:prstGeom prst="roundRect">
            <a:avLst>
              <a:gd fmla="val 5902" name="adj"/>
            </a:avLst>
          </a:pr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90" name="Google Shape;2390;p191"/>
          <p:cNvSpPr txBox="1"/>
          <p:nvPr>
            <p:ph type="title"/>
          </p:nvPr>
        </p:nvSpPr>
        <p:spPr>
          <a:xfrm>
            <a:off x="302700" y="239989"/>
            <a:ext cx="2788500" cy="982800"/>
          </a:xfrm>
          <a:prstGeom prst="rect">
            <a:avLst/>
          </a:prstGeom>
        </p:spPr>
        <p:txBody>
          <a:bodyPr anchorCtr="0" anchor="b" bIns="0" lIns="0" spcFirstLastPara="1" rIns="0" wrap="square" tIns="0">
            <a:noAutofit/>
          </a:bodyPr>
          <a:lstStyle>
            <a:lvl1pPr lvl="0" rtl="0">
              <a:spcBef>
                <a:spcPts val="0"/>
              </a:spcBef>
              <a:spcAft>
                <a:spcPts val="0"/>
              </a:spcAft>
              <a:buSzPts val="1800"/>
              <a:buNone/>
              <a:defRPr b="1" sz="2200">
                <a:solidFill>
                  <a:schemeClr val="dk1"/>
                </a:solidFill>
                <a:latin typeface="Helvetica Neue"/>
                <a:ea typeface="Helvetica Neue"/>
                <a:cs typeface="Helvetica Neue"/>
                <a:sym typeface="Helvetica Neue"/>
              </a:defRPr>
            </a:lvl1pPr>
            <a:lvl2pPr lvl="1" rtl="0">
              <a:spcBef>
                <a:spcPts val="0"/>
              </a:spcBef>
              <a:spcAft>
                <a:spcPts val="0"/>
              </a:spcAft>
              <a:buSzPts val="1800"/>
              <a:buNone/>
              <a:defRPr sz="1800"/>
            </a:lvl2pPr>
            <a:lvl3pPr lvl="2" rtl="0">
              <a:spcBef>
                <a:spcPts val="0"/>
              </a:spcBef>
              <a:spcAft>
                <a:spcPts val="0"/>
              </a:spcAft>
              <a:buSzPts val="1800"/>
              <a:buNone/>
              <a:defRPr sz="1800"/>
            </a:lvl3pPr>
            <a:lvl4pPr lvl="3" rtl="0">
              <a:spcBef>
                <a:spcPts val="0"/>
              </a:spcBef>
              <a:spcAft>
                <a:spcPts val="0"/>
              </a:spcAft>
              <a:buSzPts val="1800"/>
              <a:buNone/>
              <a:defRPr sz="1800"/>
            </a:lvl4pPr>
            <a:lvl5pPr lvl="4" rtl="0">
              <a:spcBef>
                <a:spcPts val="0"/>
              </a:spcBef>
              <a:spcAft>
                <a:spcPts val="0"/>
              </a:spcAft>
              <a:buSzPts val="1800"/>
              <a:buNone/>
              <a:defRPr sz="1800"/>
            </a:lvl5pPr>
            <a:lvl6pPr lvl="5" rtl="0">
              <a:spcBef>
                <a:spcPts val="0"/>
              </a:spcBef>
              <a:spcAft>
                <a:spcPts val="0"/>
              </a:spcAft>
              <a:buSzPts val="1800"/>
              <a:buNone/>
              <a:defRPr sz="1800"/>
            </a:lvl6pPr>
            <a:lvl7pPr lvl="6" rtl="0">
              <a:spcBef>
                <a:spcPts val="0"/>
              </a:spcBef>
              <a:spcAft>
                <a:spcPts val="0"/>
              </a:spcAft>
              <a:buSzPts val="1800"/>
              <a:buNone/>
              <a:defRPr sz="1800"/>
            </a:lvl7pPr>
            <a:lvl8pPr lvl="7" rtl="0">
              <a:spcBef>
                <a:spcPts val="0"/>
              </a:spcBef>
              <a:spcAft>
                <a:spcPts val="0"/>
              </a:spcAft>
              <a:buSzPts val="1800"/>
              <a:buNone/>
              <a:defRPr sz="1800"/>
            </a:lvl8pPr>
            <a:lvl9pPr lvl="8" rtl="0">
              <a:spcBef>
                <a:spcPts val="0"/>
              </a:spcBef>
              <a:spcAft>
                <a:spcPts val="0"/>
              </a:spcAft>
              <a:buSzPts val="1800"/>
              <a:buNone/>
              <a:defRPr sz="1800"/>
            </a:lvl9pPr>
          </a:lstStyle>
          <a:p/>
        </p:txBody>
      </p:sp>
      <p:sp>
        <p:nvSpPr>
          <p:cNvPr id="2391" name="Google Shape;2391;p191"/>
          <p:cNvSpPr txBox="1"/>
          <p:nvPr>
            <p:ph idx="2" type="title"/>
          </p:nvPr>
        </p:nvSpPr>
        <p:spPr>
          <a:xfrm>
            <a:off x="302700" y="1491150"/>
            <a:ext cx="2788500" cy="982800"/>
          </a:xfrm>
          <a:prstGeom prst="rect">
            <a:avLst/>
          </a:prstGeom>
        </p:spPr>
        <p:txBody>
          <a:bodyPr anchorCtr="0" anchor="t" bIns="0" lIns="0" spcFirstLastPara="1" rIns="0" wrap="square" tIns="0">
            <a:noAutofit/>
          </a:bodyPr>
          <a:lstStyle>
            <a:lvl1pPr lvl="0" rtl="0">
              <a:spcBef>
                <a:spcPts val="0"/>
              </a:spcBef>
              <a:spcAft>
                <a:spcPts val="0"/>
              </a:spcAft>
              <a:buSzPts val="1800"/>
              <a:buNone/>
              <a:defRPr>
                <a:solidFill>
                  <a:schemeClr val="dk1"/>
                </a:solidFill>
                <a:latin typeface="Helvetica Neue"/>
                <a:ea typeface="Helvetica Neue"/>
                <a:cs typeface="Helvetica Neue"/>
                <a:sym typeface="Helvetica Neue"/>
              </a:defRPr>
            </a:lvl1pPr>
            <a:lvl2pPr lvl="1" rtl="0">
              <a:spcBef>
                <a:spcPts val="0"/>
              </a:spcBef>
              <a:spcAft>
                <a:spcPts val="0"/>
              </a:spcAft>
              <a:buSzPts val="1800"/>
              <a:buNone/>
              <a:defRPr sz="1800"/>
            </a:lvl2pPr>
            <a:lvl3pPr lvl="2" rtl="0">
              <a:spcBef>
                <a:spcPts val="0"/>
              </a:spcBef>
              <a:spcAft>
                <a:spcPts val="0"/>
              </a:spcAft>
              <a:buSzPts val="1800"/>
              <a:buNone/>
              <a:defRPr sz="1800"/>
            </a:lvl3pPr>
            <a:lvl4pPr lvl="3" rtl="0">
              <a:spcBef>
                <a:spcPts val="0"/>
              </a:spcBef>
              <a:spcAft>
                <a:spcPts val="0"/>
              </a:spcAft>
              <a:buSzPts val="1800"/>
              <a:buNone/>
              <a:defRPr sz="1800"/>
            </a:lvl4pPr>
            <a:lvl5pPr lvl="4" rtl="0">
              <a:spcBef>
                <a:spcPts val="0"/>
              </a:spcBef>
              <a:spcAft>
                <a:spcPts val="0"/>
              </a:spcAft>
              <a:buSzPts val="1800"/>
              <a:buNone/>
              <a:defRPr sz="1800"/>
            </a:lvl5pPr>
            <a:lvl6pPr lvl="5" rtl="0">
              <a:spcBef>
                <a:spcPts val="0"/>
              </a:spcBef>
              <a:spcAft>
                <a:spcPts val="0"/>
              </a:spcAft>
              <a:buSzPts val="1800"/>
              <a:buNone/>
              <a:defRPr sz="1800"/>
            </a:lvl6pPr>
            <a:lvl7pPr lvl="6" rtl="0">
              <a:spcBef>
                <a:spcPts val="0"/>
              </a:spcBef>
              <a:spcAft>
                <a:spcPts val="0"/>
              </a:spcAft>
              <a:buSzPts val="1800"/>
              <a:buNone/>
              <a:defRPr sz="1800"/>
            </a:lvl7pPr>
            <a:lvl8pPr lvl="7" rtl="0">
              <a:spcBef>
                <a:spcPts val="0"/>
              </a:spcBef>
              <a:spcAft>
                <a:spcPts val="0"/>
              </a:spcAft>
              <a:buSzPts val="1800"/>
              <a:buNone/>
              <a:defRPr sz="1800"/>
            </a:lvl8pPr>
            <a:lvl9pPr lvl="8" rtl="0">
              <a:spcBef>
                <a:spcPts val="0"/>
              </a:spcBef>
              <a:spcAft>
                <a:spcPts val="0"/>
              </a:spcAft>
              <a:buSzPts val="1800"/>
              <a:buNone/>
              <a:defRPr sz="1800"/>
            </a:lvl9pPr>
          </a:lstStyle>
          <a:p/>
        </p:txBody>
      </p:sp>
      <p:sp>
        <p:nvSpPr>
          <p:cNvPr id="2392" name="Google Shape;2392;p191"/>
          <p:cNvSpPr txBox="1"/>
          <p:nvPr>
            <p:ph idx="12" type="sldNum"/>
          </p:nvPr>
        </p:nvSpPr>
        <p:spPr>
          <a:xfrm>
            <a:off x="281896" y="4874925"/>
            <a:ext cx="312300" cy="131700"/>
          </a:xfrm>
          <a:prstGeom prst="rect">
            <a:avLst/>
          </a:prstGeom>
          <a:noFill/>
          <a:ln>
            <a:noFill/>
          </a:ln>
        </p:spPr>
        <p:txBody>
          <a:bodyPr anchorCtr="0" anchor="ctr" bIns="0" lIns="0" spcFirstLastPara="1" rIns="0" wrap="square" tIns="0">
            <a:normAutofit/>
          </a:bodyPr>
          <a:lstStyle>
            <a:lvl1pPr indent="0" lvl="0"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1pPr>
            <a:lvl2pPr indent="0" lvl="1"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2pPr>
            <a:lvl3pPr indent="0" lvl="2"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3pPr>
            <a:lvl4pPr indent="0" lvl="3"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4pPr>
            <a:lvl5pPr indent="0" lvl="4"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5pPr>
            <a:lvl6pPr indent="0" lvl="5"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6pPr>
            <a:lvl7pPr indent="0" lvl="6"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7pPr>
            <a:lvl8pPr indent="0" lvl="7"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8pPr>
            <a:lvl9pPr indent="0" lvl="8"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9pPr>
          </a:lstStyle>
          <a:p>
            <a:pPr indent="0" lvl="0" marL="0" rtl="0" algn="l">
              <a:spcBef>
                <a:spcPts val="0"/>
              </a:spcBef>
              <a:spcAft>
                <a:spcPts val="0"/>
              </a:spcAft>
              <a:buNone/>
            </a:pPr>
            <a:fld id="{00000000-1234-1234-1234-123412341234}" type="slidenum">
              <a:rPr lang="en"/>
              <a:t>‹#›</a:t>
            </a:fld>
            <a:endParaRPr/>
          </a:p>
        </p:txBody>
      </p:sp>
      <p:sp>
        <p:nvSpPr>
          <p:cNvPr id="2393" name="Google Shape;2393;p191"/>
          <p:cNvSpPr txBox="1"/>
          <p:nvPr/>
        </p:nvSpPr>
        <p:spPr>
          <a:xfrm>
            <a:off x="1425268" y="4874925"/>
            <a:ext cx="1577100" cy="131700"/>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Clr>
                <a:srgbClr val="000000"/>
              </a:buClr>
              <a:buSzPts val="600"/>
              <a:buFont typeface="Arial"/>
              <a:buNone/>
            </a:pPr>
            <a:r>
              <a:rPr lang="en" sz="600">
                <a:solidFill>
                  <a:schemeClr val="dk2"/>
                </a:solidFill>
                <a:latin typeface="Helvetica Neue"/>
                <a:ea typeface="Helvetica Neue"/>
                <a:cs typeface="Helvetica Neue"/>
                <a:sym typeface="Helvetica Neue"/>
              </a:rPr>
              <a:t>2021 © AppFolio, Inc. Confidential</a:t>
            </a:r>
            <a:endParaRPr sz="600">
              <a:solidFill>
                <a:schemeClr val="dk2"/>
              </a:solidFill>
              <a:latin typeface="Helvetica Neue"/>
              <a:ea typeface="Helvetica Neue"/>
              <a:cs typeface="Helvetica Neue"/>
              <a:sym typeface="Helvetica Neue"/>
            </a:endParaRPr>
          </a:p>
        </p:txBody>
      </p:sp>
      <p:grpSp>
        <p:nvGrpSpPr>
          <p:cNvPr id="2394" name="Google Shape;2394;p191"/>
          <p:cNvGrpSpPr/>
          <p:nvPr/>
        </p:nvGrpSpPr>
        <p:grpSpPr>
          <a:xfrm>
            <a:off x="8121965" y="4829046"/>
            <a:ext cx="731537" cy="190199"/>
            <a:chOff x="288629" y="563758"/>
            <a:chExt cx="862254" cy="215523"/>
          </a:xfrm>
        </p:grpSpPr>
        <p:sp>
          <p:nvSpPr>
            <p:cNvPr id="2395" name="Google Shape;2395;p191"/>
            <p:cNvSpPr/>
            <p:nvPr/>
          </p:nvSpPr>
          <p:spPr>
            <a:xfrm>
              <a:off x="288629" y="606989"/>
              <a:ext cx="111063" cy="132645"/>
            </a:xfrm>
            <a:custGeom>
              <a:rect b="b" l="l" r="r" t="t"/>
              <a:pathLst>
                <a:path extrusionOk="0" h="18956" w="15420">
                  <a:moveTo>
                    <a:pt x="12330" y="9444"/>
                  </a:moveTo>
                  <a:lnTo>
                    <a:pt x="12330" y="11171"/>
                  </a:lnTo>
                  <a:lnTo>
                    <a:pt x="12330" y="11508"/>
                  </a:lnTo>
                  <a:lnTo>
                    <a:pt x="12290" y="11845"/>
                  </a:lnTo>
                  <a:lnTo>
                    <a:pt x="12249" y="12156"/>
                  </a:lnTo>
                  <a:lnTo>
                    <a:pt x="12182" y="12453"/>
                  </a:lnTo>
                  <a:lnTo>
                    <a:pt x="12088" y="12736"/>
                  </a:lnTo>
                  <a:lnTo>
                    <a:pt x="11993" y="13006"/>
                  </a:lnTo>
                  <a:lnTo>
                    <a:pt x="11872" y="13262"/>
                  </a:lnTo>
                  <a:lnTo>
                    <a:pt x="11737" y="13491"/>
                  </a:lnTo>
                  <a:lnTo>
                    <a:pt x="11602" y="13721"/>
                  </a:lnTo>
                  <a:lnTo>
                    <a:pt x="11440" y="13923"/>
                  </a:lnTo>
                  <a:lnTo>
                    <a:pt x="11278" y="14125"/>
                  </a:lnTo>
                  <a:lnTo>
                    <a:pt x="11103" y="14301"/>
                  </a:lnTo>
                  <a:lnTo>
                    <a:pt x="10927" y="14476"/>
                  </a:lnTo>
                  <a:lnTo>
                    <a:pt x="10739" y="14625"/>
                  </a:lnTo>
                  <a:lnTo>
                    <a:pt x="10536" y="14773"/>
                  </a:lnTo>
                  <a:lnTo>
                    <a:pt x="10334" y="14908"/>
                  </a:lnTo>
                  <a:lnTo>
                    <a:pt x="10131" y="15029"/>
                  </a:lnTo>
                  <a:lnTo>
                    <a:pt x="9916" y="15151"/>
                  </a:lnTo>
                  <a:lnTo>
                    <a:pt x="9713" y="15245"/>
                  </a:lnTo>
                  <a:lnTo>
                    <a:pt x="9497" y="15340"/>
                  </a:lnTo>
                  <a:lnTo>
                    <a:pt x="9282" y="15421"/>
                  </a:lnTo>
                  <a:lnTo>
                    <a:pt x="9079" y="15488"/>
                  </a:lnTo>
                  <a:lnTo>
                    <a:pt x="8661" y="15609"/>
                  </a:lnTo>
                  <a:lnTo>
                    <a:pt x="8270" y="15704"/>
                  </a:lnTo>
                  <a:lnTo>
                    <a:pt x="7892" y="15758"/>
                  </a:lnTo>
                  <a:lnTo>
                    <a:pt x="7568" y="15785"/>
                  </a:lnTo>
                  <a:lnTo>
                    <a:pt x="7271" y="15798"/>
                  </a:lnTo>
                  <a:lnTo>
                    <a:pt x="6921" y="15785"/>
                  </a:lnTo>
                  <a:lnTo>
                    <a:pt x="6556" y="15758"/>
                  </a:lnTo>
                  <a:lnTo>
                    <a:pt x="6192" y="15690"/>
                  </a:lnTo>
                  <a:lnTo>
                    <a:pt x="5841" y="15623"/>
                  </a:lnTo>
                  <a:lnTo>
                    <a:pt x="5504" y="15515"/>
                  </a:lnTo>
                  <a:lnTo>
                    <a:pt x="5167" y="15394"/>
                  </a:lnTo>
                  <a:lnTo>
                    <a:pt x="4857" y="15245"/>
                  </a:lnTo>
                  <a:lnTo>
                    <a:pt x="4560" y="15083"/>
                  </a:lnTo>
                  <a:lnTo>
                    <a:pt x="4290" y="14908"/>
                  </a:lnTo>
                  <a:lnTo>
                    <a:pt x="4047" y="14706"/>
                  </a:lnTo>
                  <a:lnTo>
                    <a:pt x="3926" y="14598"/>
                  </a:lnTo>
                  <a:lnTo>
                    <a:pt x="3831" y="14476"/>
                  </a:lnTo>
                  <a:lnTo>
                    <a:pt x="3723" y="14368"/>
                  </a:lnTo>
                  <a:lnTo>
                    <a:pt x="3642" y="14247"/>
                  </a:lnTo>
                  <a:lnTo>
                    <a:pt x="3562" y="14112"/>
                  </a:lnTo>
                  <a:lnTo>
                    <a:pt x="3494" y="13990"/>
                  </a:lnTo>
                  <a:lnTo>
                    <a:pt x="3427" y="13856"/>
                  </a:lnTo>
                  <a:lnTo>
                    <a:pt x="3386" y="13721"/>
                  </a:lnTo>
                  <a:lnTo>
                    <a:pt x="3346" y="13572"/>
                  </a:lnTo>
                  <a:lnTo>
                    <a:pt x="3305" y="13424"/>
                  </a:lnTo>
                  <a:lnTo>
                    <a:pt x="3292" y="13275"/>
                  </a:lnTo>
                  <a:lnTo>
                    <a:pt x="3292" y="13127"/>
                  </a:lnTo>
                  <a:lnTo>
                    <a:pt x="3292" y="12965"/>
                  </a:lnTo>
                  <a:lnTo>
                    <a:pt x="3305" y="12803"/>
                  </a:lnTo>
                  <a:lnTo>
                    <a:pt x="3332" y="12655"/>
                  </a:lnTo>
                  <a:lnTo>
                    <a:pt x="3359" y="12520"/>
                  </a:lnTo>
                  <a:lnTo>
                    <a:pt x="3400" y="12372"/>
                  </a:lnTo>
                  <a:lnTo>
                    <a:pt x="3454" y="12250"/>
                  </a:lnTo>
                  <a:lnTo>
                    <a:pt x="3521" y="12129"/>
                  </a:lnTo>
                  <a:lnTo>
                    <a:pt x="3589" y="12007"/>
                  </a:lnTo>
                  <a:lnTo>
                    <a:pt x="3669" y="11886"/>
                  </a:lnTo>
                  <a:lnTo>
                    <a:pt x="3764" y="11778"/>
                  </a:lnTo>
                  <a:lnTo>
                    <a:pt x="3858" y="11670"/>
                  </a:lnTo>
                  <a:lnTo>
                    <a:pt x="3966" y="11576"/>
                  </a:lnTo>
                  <a:lnTo>
                    <a:pt x="4088" y="11481"/>
                  </a:lnTo>
                  <a:lnTo>
                    <a:pt x="4223" y="11387"/>
                  </a:lnTo>
                  <a:lnTo>
                    <a:pt x="4357" y="11306"/>
                  </a:lnTo>
                  <a:lnTo>
                    <a:pt x="4506" y="11225"/>
                  </a:lnTo>
                  <a:lnTo>
                    <a:pt x="4843" y="11077"/>
                  </a:lnTo>
                  <a:lnTo>
                    <a:pt x="5207" y="10928"/>
                  </a:lnTo>
                  <a:lnTo>
                    <a:pt x="5612" y="10807"/>
                  </a:lnTo>
                  <a:lnTo>
                    <a:pt x="6057" y="10685"/>
                  </a:lnTo>
                  <a:lnTo>
                    <a:pt x="6543" y="10577"/>
                  </a:lnTo>
                  <a:lnTo>
                    <a:pt x="7083" y="10469"/>
                  </a:lnTo>
                  <a:lnTo>
                    <a:pt x="7649" y="10375"/>
                  </a:lnTo>
                  <a:lnTo>
                    <a:pt x="8256" y="10267"/>
                  </a:lnTo>
                  <a:lnTo>
                    <a:pt x="8998" y="10159"/>
                  </a:lnTo>
                  <a:lnTo>
                    <a:pt x="9848" y="10011"/>
                  </a:lnTo>
                  <a:lnTo>
                    <a:pt x="11507" y="9700"/>
                  </a:lnTo>
                  <a:lnTo>
                    <a:pt x="11710" y="9660"/>
                  </a:lnTo>
                  <a:lnTo>
                    <a:pt x="11926" y="9593"/>
                  </a:lnTo>
                  <a:lnTo>
                    <a:pt x="12128" y="9525"/>
                  </a:lnTo>
                  <a:lnTo>
                    <a:pt x="12330" y="9444"/>
                  </a:lnTo>
                  <a:close/>
                  <a:moveTo>
                    <a:pt x="8728" y="1"/>
                  </a:moveTo>
                  <a:lnTo>
                    <a:pt x="8175" y="14"/>
                  </a:lnTo>
                  <a:lnTo>
                    <a:pt x="7649" y="41"/>
                  </a:lnTo>
                  <a:lnTo>
                    <a:pt x="7137" y="95"/>
                  </a:lnTo>
                  <a:lnTo>
                    <a:pt x="6637" y="163"/>
                  </a:lnTo>
                  <a:lnTo>
                    <a:pt x="6165" y="244"/>
                  </a:lnTo>
                  <a:lnTo>
                    <a:pt x="5707" y="351"/>
                  </a:lnTo>
                  <a:lnTo>
                    <a:pt x="5275" y="486"/>
                  </a:lnTo>
                  <a:lnTo>
                    <a:pt x="4857" y="635"/>
                  </a:lnTo>
                  <a:lnTo>
                    <a:pt x="4452" y="797"/>
                  </a:lnTo>
                  <a:lnTo>
                    <a:pt x="4074" y="986"/>
                  </a:lnTo>
                  <a:lnTo>
                    <a:pt x="3710" y="1188"/>
                  </a:lnTo>
                  <a:lnTo>
                    <a:pt x="3373" y="1404"/>
                  </a:lnTo>
                  <a:lnTo>
                    <a:pt x="3049" y="1647"/>
                  </a:lnTo>
                  <a:lnTo>
                    <a:pt x="2752" y="1916"/>
                  </a:lnTo>
                  <a:lnTo>
                    <a:pt x="2455" y="2200"/>
                  </a:lnTo>
                  <a:lnTo>
                    <a:pt x="2199" y="2496"/>
                  </a:lnTo>
                  <a:lnTo>
                    <a:pt x="2051" y="2685"/>
                  </a:lnTo>
                  <a:lnTo>
                    <a:pt x="1916" y="2874"/>
                  </a:lnTo>
                  <a:lnTo>
                    <a:pt x="1794" y="3063"/>
                  </a:lnTo>
                  <a:lnTo>
                    <a:pt x="1673" y="3265"/>
                  </a:lnTo>
                  <a:lnTo>
                    <a:pt x="1551" y="3468"/>
                  </a:lnTo>
                  <a:lnTo>
                    <a:pt x="1457" y="3670"/>
                  </a:lnTo>
                  <a:lnTo>
                    <a:pt x="1349" y="3886"/>
                  </a:lnTo>
                  <a:lnTo>
                    <a:pt x="1268" y="4102"/>
                  </a:lnTo>
                  <a:lnTo>
                    <a:pt x="1187" y="4318"/>
                  </a:lnTo>
                  <a:lnTo>
                    <a:pt x="1106" y="4534"/>
                  </a:lnTo>
                  <a:lnTo>
                    <a:pt x="1039" y="4763"/>
                  </a:lnTo>
                  <a:lnTo>
                    <a:pt x="985" y="4992"/>
                  </a:lnTo>
                  <a:lnTo>
                    <a:pt x="931" y="5208"/>
                  </a:lnTo>
                  <a:lnTo>
                    <a:pt x="890" y="5437"/>
                  </a:lnTo>
                  <a:lnTo>
                    <a:pt x="863" y="5680"/>
                  </a:lnTo>
                  <a:lnTo>
                    <a:pt x="836" y="5910"/>
                  </a:lnTo>
                  <a:lnTo>
                    <a:pt x="836" y="6004"/>
                  </a:lnTo>
                  <a:lnTo>
                    <a:pt x="863" y="6152"/>
                  </a:lnTo>
                  <a:lnTo>
                    <a:pt x="890" y="6301"/>
                  </a:lnTo>
                  <a:lnTo>
                    <a:pt x="944" y="6436"/>
                  </a:lnTo>
                  <a:lnTo>
                    <a:pt x="998" y="6571"/>
                  </a:lnTo>
                  <a:lnTo>
                    <a:pt x="1079" y="6706"/>
                  </a:lnTo>
                  <a:lnTo>
                    <a:pt x="1160" y="6827"/>
                  </a:lnTo>
                  <a:lnTo>
                    <a:pt x="1255" y="6935"/>
                  </a:lnTo>
                  <a:lnTo>
                    <a:pt x="1363" y="7043"/>
                  </a:lnTo>
                  <a:lnTo>
                    <a:pt x="1484" y="7137"/>
                  </a:lnTo>
                  <a:lnTo>
                    <a:pt x="1605" y="7218"/>
                  </a:lnTo>
                  <a:lnTo>
                    <a:pt x="1727" y="7286"/>
                  </a:lnTo>
                  <a:lnTo>
                    <a:pt x="1862" y="7353"/>
                  </a:lnTo>
                  <a:lnTo>
                    <a:pt x="2010" y="7394"/>
                  </a:lnTo>
                  <a:lnTo>
                    <a:pt x="2159" y="7421"/>
                  </a:lnTo>
                  <a:lnTo>
                    <a:pt x="2293" y="7448"/>
                  </a:lnTo>
                  <a:lnTo>
                    <a:pt x="2455" y="7448"/>
                  </a:lnTo>
                  <a:lnTo>
                    <a:pt x="2590" y="7461"/>
                  </a:lnTo>
                  <a:lnTo>
                    <a:pt x="2725" y="7448"/>
                  </a:lnTo>
                  <a:lnTo>
                    <a:pt x="2874" y="7434"/>
                  </a:lnTo>
                  <a:lnTo>
                    <a:pt x="3008" y="7407"/>
                  </a:lnTo>
                  <a:lnTo>
                    <a:pt x="3143" y="7353"/>
                  </a:lnTo>
                  <a:lnTo>
                    <a:pt x="3265" y="7299"/>
                  </a:lnTo>
                  <a:lnTo>
                    <a:pt x="3386" y="7232"/>
                  </a:lnTo>
                  <a:lnTo>
                    <a:pt x="3508" y="7151"/>
                  </a:lnTo>
                  <a:lnTo>
                    <a:pt x="3615" y="7056"/>
                  </a:lnTo>
                  <a:lnTo>
                    <a:pt x="3710" y="6948"/>
                  </a:lnTo>
                  <a:lnTo>
                    <a:pt x="3804" y="6840"/>
                  </a:lnTo>
                  <a:lnTo>
                    <a:pt x="3872" y="6733"/>
                  </a:lnTo>
                  <a:lnTo>
                    <a:pt x="3939" y="6598"/>
                  </a:lnTo>
                  <a:lnTo>
                    <a:pt x="3993" y="6476"/>
                  </a:lnTo>
                  <a:lnTo>
                    <a:pt x="4034" y="6341"/>
                  </a:lnTo>
                  <a:lnTo>
                    <a:pt x="4061" y="6206"/>
                  </a:lnTo>
                  <a:lnTo>
                    <a:pt x="4142" y="5896"/>
                  </a:lnTo>
                  <a:lnTo>
                    <a:pt x="4223" y="5613"/>
                  </a:lnTo>
                  <a:lnTo>
                    <a:pt x="4317" y="5316"/>
                  </a:lnTo>
                  <a:lnTo>
                    <a:pt x="4438" y="5046"/>
                  </a:lnTo>
                  <a:lnTo>
                    <a:pt x="4573" y="4776"/>
                  </a:lnTo>
                  <a:lnTo>
                    <a:pt x="4749" y="4520"/>
                  </a:lnTo>
                  <a:lnTo>
                    <a:pt x="4830" y="4399"/>
                  </a:lnTo>
                  <a:lnTo>
                    <a:pt x="4938" y="4277"/>
                  </a:lnTo>
                  <a:lnTo>
                    <a:pt x="5045" y="4156"/>
                  </a:lnTo>
                  <a:lnTo>
                    <a:pt x="5167" y="4048"/>
                  </a:lnTo>
                  <a:lnTo>
                    <a:pt x="5288" y="3953"/>
                  </a:lnTo>
                  <a:lnTo>
                    <a:pt x="5423" y="3846"/>
                  </a:lnTo>
                  <a:lnTo>
                    <a:pt x="5558" y="3751"/>
                  </a:lnTo>
                  <a:lnTo>
                    <a:pt x="5720" y="3657"/>
                  </a:lnTo>
                  <a:lnTo>
                    <a:pt x="5882" y="3576"/>
                  </a:lnTo>
                  <a:lnTo>
                    <a:pt x="6057" y="3508"/>
                  </a:lnTo>
                  <a:lnTo>
                    <a:pt x="6233" y="3427"/>
                  </a:lnTo>
                  <a:lnTo>
                    <a:pt x="6435" y="3360"/>
                  </a:lnTo>
                  <a:lnTo>
                    <a:pt x="6637" y="3306"/>
                  </a:lnTo>
                  <a:lnTo>
                    <a:pt x="6867" y="3252"/>
                  </a:lnTo>
                  <a:lnTo>
                    <a:pt x="7096" y="3211"/>
                  </a:lnTo>
                  <a:lnTo>
                    <a:pt x="7339" y="3171"/>
                  </a:lnTo>
                  <a:lnTo>
                    <a:pt x="7595" y="3144"/>
                  </a:lnTo>
                  <a:lnTo>
                    <a:pt x="7865" y="3131"/>
                  </a:lnTo>
                  <a:lnTo>
                    <a:pt x="8148" y="3117"/>
                  </a:lnTo>
                  <a:lnTo>
                    <a:pt x="8445" y="3104"/>
                  </a:lnTo>
                  <a:lnTo>
                    <a:pt x="8769" y="3117"/>
                  </a:lnTo>
                  <a:lnTo>
                    <a:pt x="9079" y="3131"/>
                  </a:lnTo>
                  <a:lnTo>
                    <a:pt x="9362" y="3144"/>
                  </a:lnTo>
                  <a:lnTo>
                    <a:pt x="9646" y="3171"/>
                  </a:lnTo>
                  <a:lnTo>
                    <a:pt x="9902" y="3211"/>
                  </a:lnTo>
                  <a:lnTo>
                    <a:pt x="10158" y="3265"/>
                  </a:lnTo>
                  <a:lnTo>
                    <a:pt x="10388" y="3319"/>
                  </a:lnTo>
                  <a:lnTo>
                    <a:pt x="10604" y="3373"/>
                  </a:lnTo>
                  <a:lnTo>
                    <a:pt x="10819" y="3454"/>
                  </a:lnTo>
                  <a:lnTo>
                    <a:pt x="11008" y="3535"/>
                  </a:lnTo>
                  <a:lnTo>
                    <a:pt x="11197" y="3616"/>
                  </a:lnTo>
                  <a:lnTo>
                    <a:pt x="11359" y="3724"/>
                  </a:lnTo>
                  <a:lnTo>
                    <a:pt x="11521" y="3832"/>
                  </a:lnTo>
                  <a:lnTo>
                    <a:pt x="11669" y="3940"/>
                  </a:lnTo>
                  <a:lnTo>
                    <a:pt x="11791" y="4061"/>
                  </a:lnTo>
                  <a:lnTo>
                    <a:pt x="11912" y="4196"/>
                  </a:lnTo>
                  <a:lnTo>
                    <a:pt x="12061" y="4372"/>
                  </a:lnTo>
                  <a:lnTo>
                    <a:pt x="12182" y="4561"/>
                  </a:lnTo>
                  <a:lnTo>
                    <a:pt x="12276" y="4763"/>
                  </a:lnTo>
                  <a:lnTo>
                    <a:pt x="12371" y="4965"/>
                  </a:lnTo>
                  <a:lnTo>
                    <a:pt x="12425" y="5181"/>
                  </a:lnTo>
                  <a:lnTo>
                    <a:pt x="12465" y="5397"/>
                  </a:lnTo>
                  <a:lnTo>
                    <a:pt x="12479" y="5626"/>
                  </a:lnTo>
                  <a:lnTo>
                    <a:pt x="12465" y="5842"/>
                  </a:lnTo>
                  <a:lnTo>
                    <a:pt x="12452" y="6058"/>
                  </a:lnTo>
                  <a:lnTo>
                    <a:pt x="12438" y="6166"/>
                  </a:lnTo>
                  <a:lnTo>
                    <a:pt x="12411" y="6274"/>
                  </a:lnTo>
                  <a:lnTo>
                    <a:pt x="12371" y="6382"/>
                  </a:lnTo>
                  <a:lnTo>
                    <a:pt x="12317" y="6490"/>
                  </a:lnTo>
                  <a:lnTo>
                    <a:pt x="12249" y="6598"/>
                  </a:lnTo>
                  <a:lnTo>
                    <a:pt x="12155" y="6706"/>
                  </a:lnTo>
                  <a:lnTo>
                    <a:pt x="12061" y="6800"/>
                  </a:lnTo>
                  <a:lnTo>
                    <a:pt x="11926" y="6908"/>
                  </a:lnTo>
                  <a:lnTo>
                    <a:pt x="11791" y="7002"/>
                  </a:lnTo>
                  <a:lnTo>
                    <a:pt x="11615" y="7097"/>
                  </a:lnTo>
                  <a:lnTo>
                    <a:pt x="11413" y="7191"/>
                  </a:lnTo>
                  <a:lnTo>
                    <a:pt x="11184" y="7272"/>
                  </a:lnTo>
                  <a:lnTo>
                    <a:pt x="10941" y="7340"/>
                  </a:lnTo>
                  <a:lnTo>
                    <a:pt x="10644" y="7421"/>
                  </a:lnTo>
                  <a:lnTo>
                    <a:pt x="10253" y="7488"/>
                  </a:lnTo>
                  <a:lnTo>
                    <a:pt x="9862" y="7569"/>
                  </a:lnTo>
                  <a:lnTo>
                    <a:pt x="9052" y="7690"/>
                  </a:lnTo>
                  <a:lnTo>
                    <a:pt x="8243" y="7798"/>
                  </a:lnTo>
                  <a:lnTo>
                    <a:pt x="7447" y="7893"/>
                  </a:lnTo>
                  <a:lnTo>
                    <a:pt x="6934" y="7947"/>
                  </a:lnTo>
                  <a:lnTo>
                    <a:pt x="6381" y="8028"/>
                  </a:lnTo>
                  <a:lnTo>
                    <a:pt x="5868" y="8109"/>
                  </a:lnTo>
                  <a:lnTo>
                    <a:pt x="5369" y="8217"/>
                  </a:lnTo>
                  <a:lnTo>
                    <a:pt x="4911" y="8324"/>
                  </a:lnTo>
                  <a:lnTo>
                    <a:pt x="4465" y="8446"/>
                  </a:lnTo>
                  <a:lnTo>
                    <a:pt x="4061" y="8581"/>
                  </a:lnTo>
                  <a:lnTo>
                    <a:pt x="3669" y="8729"/>
                  </a:lnTo>
                  <a:lnTo>
                    <a:pt x="3305" y="8891"/>
                  </a:lnTo>
                  <a:lnTo>
                    <a:pt x="2968" y="9053"/>
                  </a:lnTo>
                  <a:lnTo>
                    <a:pt x="2658" y="9228"/>
                  </a:lnTo>
                  <a:lnTo>
                    <a:pt x="2361" y="9404"/>
                  </a:lnTo>
                  <a:lnTo>
                    <a:pt x="2091" y="9593"/>
                  </a:lnTo>
                  <a:lnTo>
                    <a:pt x="1835" y="9781"/>
                  </a:lnTo>
                  <a:lnTo>
                    <a:pt x="1605" y="9984"/>
                  </a:lnTo>
                  <a:lnTo>
                    <a:pt x="1403" y="10186"/>
                  </a:lnTo>
                  <a:lnTo>
                    <a:pt x="1201" y="10388"/>
                  </a:lnTo>
                  <a:lnTo>
                    <a:pt x="1025" y="10604"/>
                  </a:lnTo>
                  <a:lnTo>
                    <a:pt x="877" y="10820"/>
                  </a:lnTo>
                  <a:lnTo>
                    <a:pt x="728" y="11023"/>
                  </a:lnTo>
                  <a:lnTo>
                    <a:pt x="607" y="11238"/>
                  </a:lnTo>
                  <a:lnTo>
                    <a:pt x="499" y="11454"/>
                  </a:lnTo>
                  <a:lnTo>
                    <a:pt x="391" y="11670"/>
                  </a:lnTo>
                  <a:lnTo>
                    <a:pt x="310" y="11886"/>
                  </a:lnTo>
                  <a:lnTo>
                    <a:pt x="229" y="12102"/>
                  </a:lnTo>
                  <a:lnTo>
                    <a:pt x="175" y="12318"/>
                  </a:lnTo>
                  <a:lnTo>
                    <a:pt x="121" y="12520"/>
                  </a:lnTo>
                  <a:lnTo>
                    <a:pt x="81" y="12722"/>
                  </a:lnTo>
                  <a:lnTo>
                    <a:pt x="54" y="12925"/>
                  </a:lnTo>
                  <a:lnTo>
                    <a:pt x="13" y="13316"/>
                  </a:lnTo>
                  <a:lnTo>
                    <a:pt x="0" y="13667"/>
                  </a:lnTo>
                  <a:lnTo>
                    <a:pt x="13" y="13977"/>
                  </a:lnTo>
                  <a:lnTo>
                    <a:pt x="40" y="14274"/>
                  </a:lnTo>
                  <a:lnTo>
                    <a:pt x="94" y="14571"/>
                  </a:lnTo>
                  <a:lnTo>
                    <a:pt x="175" y="14840"/>
                  </a:lnTo>
                  <a:lnTo>
                    <a:pt x="270" y="15124"/>
                  </a:lnTo>
                  <a:lnTo>
                    <a:pt x="391" y="15380"/>
                  </a:lnTo>
                  <a:lnTo>
                    <a:pt x="513" y="15636"/>
                  </a:lnTo>
                  <a:lnTo>
                    <a:pt x="675" y="15879"/>
                  </a:lnTo>
                  <a:lnTo>
                    <a:pt x="836" y="16122"/>
                  </a:lnTo>
                  <a:lnTo>
                    <a:pt x="1012" y="16351"/>
                  </a:lnTo>
                  <a:lnTo>
                    <a:pt x="1201" y="16567"/>
                  </a:lnTo>
                  <a:lnTo>
                    <a:pt x="1417" y="16783"/>
                  </a:lnTo>
                  <a:lnTo>
                    <a:pt x="1632" y="16972"/>
                  </a:lnTo>
                  <a:lnTo>
                    <a:pt x="1862" y="17174"/>
                  </a:lnTo>
                  <a:lnTo>
                    <a:pt x="2105" y="17350"/>
                  </a:lnTo>
                  <a:lnTo>
                    <a:pt x="2361" y="17525"/>
                  </a:lnTo>
                  <a:lnTo>
                    <a:pt x="2617" y="17687"/>
                  </a:lnTo>
                  <a:lnTo>
                    <a:pt x="2874" y="17835"/>
                  </a:lnTo>
                  <a:lnTo>
                    <a:pt x="3157" y="17984"/>
                  </a:lnTo>
                  <a:lnTo>
                    <a:pt x="3427" y="18119"/>
                  </a:lnTo>
                  <a:lnTo>
                    <a:pt x="3710" y="18240"/>
                  </a:lnTo>
                  <a:lnTo>
                    <a:pt x="4007" y="18361"/>
                  </a:lnTo>
                  <a:lnTo>
                    <a:pt x="4290" y="18469"/>
                  </a:lnTo>
                  <a:lnTo>
                    <a:pt x="4587" y="18564"/>
                  </a:lnTo>
                  <a:lnTo>
                    <a:pt x="4870" y="18645"/>
                  </a:lnTo>
                  <a:lnTo>
                    <a:pt x="5167" y="18726"/>
                  </a:lnTo>
                  <a:lnTo>
                    <a:pt x="5464" y="18780"/>
                  </a:lnTo>
                  <a:lnTo>
                    <a:pt x="5747" y="18834"/>
                  </a:lnTo>
                  <a:lnTo>
                    <a:pt x="6044" y="18888"/>
                  </a:lnTo>
                  <a:lnTo>
                    <a:pt x="6327" y="18915"/>
                  </a:lnTo>
                  <a:lnTo>
                    <a:pt x="6597" y="18942"/>
                  </a:lnTo>
                  <a:lnTo>
                    <a:pt x="6867" y="18955"/>
                  </a:lnTo>
                  <a:lnTo>
                    <a:pt x="7811" y="18955"/>
                  </a:lnTo>
                  <a:lnTo>
                    <a:pt x="8216" y="18942"/>
                  </a:lnTo>
                  <a:lnTo>
                    <a:pt x="8621" y="18888"/>
                  </a:lnTo>
                  <a:lnTo>
                    <a:pt x="9025" y="18834"/>
                  </a:lnTo>
                  <a:lnTo>
                    <a:pt x="9430" y="18753"/>
                  </a:lnTo>
                  <a:lnTo>
                    <a:pt x="9821" y="18658"/>
                  </a:lnTo>
                  <a:lnTo>
                    <a:pt x="10212" y="18537"/>
                  </a:lnTo>
                  <a:lnTo>
                    <a:pt x="10604" y="18402"/>
                  </a:lnTo>
                  <a:lnTo>
                    <a:pt x="10685" y="18361"/>
                  </a:lnTo>
                  <a:lnTo>
                    <a:pt x="11049" y="18213"/>
                  </a:lnTo>
                  <a:lnTo>
                    <a:pt x="11413" y="18038"/>
                  </a:lnTo>
                  <a:lnTo>
                    <a:pt x="11764" y="17849"/>
                  </a:lnTo>
                  <a:lnTo>
                    <a:pt x="12101" y="17633"/>
                  </a:lnTo>
                  <a:lnTo>
                    <a:pt x="12425" y="17417"/>
                  </a:lnTo>
                  <a:lnTo>
                    <a:pt x="12749" y="17161"/>
                  </a:lnTo>
                  <a:lnTo>
                    <a:pt x="13045" y="16904"/>
                  </a:lnTo>
                  <a:lnTo>
                    <a:pt x="13329" y="16635"/>
                  </a:lnTo>
                  <a:lnTo>
                    <a:pt x="13599" y="16338"/>
                  </a:lnTo>
                  <a:lnTo>
                    <a:pt x="13855" y="16028"/>
                  </a:lnTo>
                  <a:lnTo>
                    <a:pt x="14098" y="15717"/>
                  </a:lnTo>
                  <a:lnTo>
                    <a:pt x="14314" y="15380"/>
                  </a:lnTo>
                  <a:lnTo>
                    <a:pt x="14516" y="15043"/>
                  </a:lnTo>
                  <a:lnTo>
                    <a:pt x="14705" y="14692"/>
                  </a:lnTo>
                  <a:lnTo>
                    <a:pt x="14867" y="14328"/>
                  </a:lnTo>
                  <a:lnTo>
                    <a:pt x="15015" y="13950"/>
                  </a:lnTo>
                  <a:lnTo>
                    <a:pt x="15096" y="13694"/>
                  </a:lnTo>
                  <a:lnTo>
                    <a:pt x="15163" y="13424"/>
                  </a:lnTo>
                  <a:lnTo>
                    <a:pt x="15231" y="13114"/>
                  </a:lnTo>
                  <a:lnTo>
                    <a:pt x="15285" y="12776"/>
                  </a:lnTo>
                  <a:lnTo>
                    <a:pt x="15325" y="12426"/>
                  </a:lnTo>
                  <a:lnTo>
                    <a:pt x="15352" y="12048"/>
                  </a:lnTo>
                  <a:lnTo>
                    <a:pt x="15406" y="11252"/>
                  </a:lnTo>
                  <a:lnTo>
                    <a:pt x="15420" y="10415"/>
                  </a:lnTo>
                  <a:lnTo>
                    <a:pt x="15420" y="9539"/>
                  </a:lnTo>
                  <a:lnTo>
                    <a:pt x="15406" y="7785"/>
                  </a:lnTo>
                  <a:lnTo>
                    <a:pt x="15393" y="6962"/>
                  </a:lnTo>
                  <a:lnTo>
                    <a:pt x="15379" y="6220"/>
                  </a:lnTo>
                  <a:lnTo>
                    <a:pt x="15379" y="5937"/>
                  </a:lnTo>
                  <a:lnTo>
                    <a:pt x="15366" y="5680"/>
                  </a:lnTo>
                  <a:lnTo>
                    <a:pt x="15352" y="5410"/>
                  </a:lnTo>
                  <a:lnTo>
                    <a:pt x="15312" y="5168"/>
                  </a:lnTo>
                  <a:lnTo>
                    <a:pt x="15285" y="4925"/>
                  </a:lnTo>
                  <a:lnTo>
                    <a:pt x="15244" y="4695"/>
                  </a:lnTo>
                  <a:lnTo>
                    <a:pt x="15136" y="4250"/>
                  </a:lnTo>
                  <a:lnTo>
                    <a:pt x="15015" y="3832"/>
                  </a:lnTo>
                  <a:lnTo>
                    <a:pt x="14867" y="3454"/>
                  </a:lnTo>
                  <a:lnTo>
                    <a:pt x="14705" y="3090"/>
                  </a:lnTo>
                  <a:lnTo>
                    <a:pt x="14516" y="2766"/>
                  </a:lnTo>
                  <a:lnTo>
                    <a:pt x="14314" y="2469"/>
                  </a:lnTo>
                  <a:lnTo>
                    <a:pt x="14111" y="2186"/>
                  </a:lnTo>
                  <a:lnTo>
                    <a:pt x="13895" y="1943"/>
                  </a:lnTo>
                  <a:lnTo>
                    <a:pt x="13666" y="1714"/>
                  </a:lnTo>
                  <a:lnTo>
                    <a:pt x="13437" y="1512"/>
                  </a:lnTo>
                  <a:lnTo>
                    <a:pt x="13207" y="1323"/>
                  </a:lnTo>
                  <a:lnTo>
                    <a:pt x="12978" y="1161"/>
                  </a:lnTo>
                  <a:lnTo>
                    <a:pt x="12749" y="1013"/>
                  </a:lnTo>
                  <a:lnTo>
                    <a:pt x="12519" y="891"/>
                  </a:lnTo>
                  <a:lnTo>
                    <a:pt x="12276" y="770"/>
                  </a:lnTo>
                  <a:lnTo>
                    <a:pt x="12047" y="662"/>
                  </a:lnTo>
                  <a:lnTo>
                    <a:pt x="11804" y="567"/>
                  </a:lnTo>
                  <a:lnTo>
                    <a:pt x="11548" y="473"/>
                  </a:lnTo>
                  <a:lnTo>
                    <a:pt x="11305" y="392"/>
                  </a:lnTo>
                  <a:lnTo>
                    <a:pt x="11062" y="311"/>
                  </a:lnTo>
                  <a:lnTo>
                    <a:pt x="10806" y="244"/>
                  </a:lnTo>
                  <a:lnTo>
                    <a:pt x="10550" y="190"/>
                  </a:lnTo>
                  <a:lnTo>
                    <a:pt x="10293" y="136"/>
                  </a:lnTo>
                  <a:lnTo>
                    <a:pt x="10037" y="95"/>
                  </a:lnTo>
                  <a:lnTo>
                    <a:pt x="9781" y="55"/>
                  </a:lnTo>
                  <a:lnTo>
                    <a:pt x="9511" y="28"/>
                  </a:lnTo>
                  <a:lnTo>
                    <a:pt x="9255" y="14"/>
                  </a:lnTo>
                  <a:lnTo>
                    <a:pt x="8998"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6" name="Google Shape;2396;p191"/>
            <p:cNvSpPr/>
            <p:nvPr/>
          </p:nvSpPr>
          <p:spPr>
            <a:xfrm>
              <a:off x="420478" y="609347"/>
              <a:ext cx="117192" cy="169934"/>
            </a:xfrm>
            <a:custGeom>
              <a:rect b="b" l="l" r="r" t="t"/>
              <a:pathLst>
                <a:path extrusionOk="0" h="24285" w="16271">
                  <a:moveTo>
                    <a:pt x="8365" y="2888"/>
                  </a:moveTo>
                  <a:lnTo>
                    <a:pt x="8635" y="2915"/>
                  </a:lnTo>
                  <a:lnTo>
                    <a:pt x="8878" y="2942"/>
                  </a:lnTo>
                  <a:lnTo>
                    <a:pt x="9134" y="2996"/>
                  </a:lnTo>
                  <a:lnTo>
                    <a:pt x="9377" y="3050"/>
                  </a:lnTo>
                  <a:lnTo>
                    <a:pt x="9606" y="3131"/>
                  </a:lnTo>
                  <a:lnTo>
                    <a:pt x="9835" y="3212"/>
                  </a:lnTo>
                  <a:lnTo>
                    <a:pt x="10065" y="3320"/>
                  </a:lnTo>
                  <a:lnTo>
                    <a:pt x="10281" y="3428"/>
                  </a:lnTo>
                  <a:lnTo>
                    <a:pt x="10496" y="3549"/>
                  </a:lnTo>
                  <a:lnTo>
                    <a:pt x="10699" y="3684"/>
                  </a:lnTo>
                  <a:lnTo>
                    <a:pt x="10888" y="3832"/>
                  </a:lnTo>
                  <a:lnTo>
                    <a:pt x="11077" y="3994"/>
                  </a:lnTo>
                  <a:lnTo>
                    <a:pt x="11265" y="4170"/>
                  </a:lnTo>
                  <a:lnTo>
                    <a:pt x="11427" y="4358"/>
                  </a:lnTo>
                  <a:lnTo>
                    <a:pt x="11603" y="4547"/>
                  </a:lnTo>
                  <a:lnTo>
                    <a:pt x="11751" y="4750"/>
                  </a:lnTo>
                  <a:lnTo>
                    <a:pt x="11899" y="4966"/>
                  </a:lnTo>
                  <a:lnTo>
                    <a:pt x="12034" y="5195"/>
                  </a:lnTo>
                  <a:lnTo>
                    <a:pt x="12169" y="5424"/>
                  </a:lnTo>
                  <a:lnTo>
                    <a:pt x="12291" y="5681"/>
                  </a:lnTo>
                  <a:lnTo>
                    <a:pt x="12399" y="5937"/>
                  </a:lnTo>
                  <a:lnTo>
                    <a:pt x="12507" y="6193"/>
                  </a:lnTo>
                  <a:lnTo>
                    <a:pt x="12588" y="6476"/>
                  </a:lnTo>
                  <a:lnTo>
                    <a:pt x="12668" y="6760"/>
                  </a:lnTo>
                  <a:lnTo>
                    <a:pt x="12749" y="7057"/>
                  </a:lnTo>
                  <a:lnTo>
                    <a:pt x="12803" y="7353"/>
                  </a:lnTo>
                  <a:lnTo>
                    <a:pt x="12857" y="7664"/>
                  </a:lnTo>
                  <a:lnTo>
                    <a:pt x="12898" y="7987"/>
                  </a:lnTo>
                  <a:lnTo>
                    <a:pt x="12925" y="8325"/>
                  </a:lnTo>
                  <a:lnTo>
                    <a:pt x="12938" y="8648"/>
                  </a:lnTo>
                  <a:lnTo>
                    <a:pt x="12952" y="8999"/>
                  </a:lnTo>
                  <a:lnTo>
                    <a:pt x="12938" y="9363"/>
                  </a:lnTo>
                  <a:lnTo>
                    <a:pt x="12925" y="9714"/>
                  </a:lnTo>
                  <a:lnTo>
                    <a:pt x="12898" y="10051"/>
                  </a:lnTo>
                  <a:lnTo>
                    <a:pt x="12844" y="10375"/>
                  </a:lnTo>
                  <a:lnTo>
                    <a:pt x="12790" y="10699"/>
                  </a:lnTo>
                  <a:lnTo>
                    <a:pt x="12722" y="11009"/>
                  </a:lnTo>
                  <a:lnTo>
                    <a:pt x="12641" y="11306"/>
                  </a:lnTo>
                  <a:lnTo>
                    <a:pt x="12561" y="11589"/>
                  </a:lnTo>
                  <a:lnTo>
                    <a:pt x="12466" y="11873"/>
                  </a:lnTo>
                  <a:lnTo>
                    <a:pt x="12345" y="12129"/>
                  </a:lnTo>
                  <a:lnTo>
                    <a:pt x="12237" y="12385"/>
                  </a:lnTo>
                  <a:lnTo>
                    <a:pt x="12102" y="12628"/>
                  </a:lnTo>
                  <a:lnTo>
                    <a:pt x="11967" y="12871"/>
                  </a:lnTo>
                  <a:lnTo>
                    <a:pt x="11819" y="13087"/>
                  </a:lnTo>
                  <a:lnTo>
                    <a:pt x="11657" y="13303"/>
                  </a:lnTo>
                  <a:lnTo>
                    <a:pt x="11495" y="13505"/>
                  </a:lnTo>
                  <a:lnTo>
                    <a:pt x="11319" y="13680"/>
                  </a:lnTo>
                  <a:lnTo>
                    <a:pt x="11144" y="13869"/>
                  </a:lnTo>
                  <a:lnTo>
                    <a:pt x="10955" y="14031"/>
                  </a:lnTo>
                  <a:lnTo>
                    <a:pt x="10766" y="14180"/>
                  </a:lnTo>
                  <a:lnTo>
                    <a:pt x="10564" y="14328"/>
                  </a:lnTo>
                  <a:lnTo>
                    <a:pt x="10362" y="14449"/>
                  </a:lnTo>
                  <a:lnTo>
                    <a:pt x="10146" y="14571"/>
                  </a:lnTo>
                  <a:lnTo>
                    <a:pt x="9930" y="14679"/>
                  </a:lnTo>
                  <a:lnTo>
                    <a:pt x="9701" y="14773"/>
                  </a:lnTo>
                  <a:lnTo>
                    <a:pt x="9471" y="14854"/>
                  </a:lnTo>
                  <a:lnTo>
                    <a:pt x="9242" y="14922"/>
                  </a:lnTo>
                  <a:lnTo>
                    <a:pt x="8999" y="14976"/>
                  </a:lnTo>
                  <a:lnTo>
                    <a:pt x="8770" y="15030"/>
                  </a:lnTo>
                  <a:lnTo>
                    <a:pt x="8513" y="15057"/>
                  </a:lnTo>
                  <a:lnTo>
                    <a:pt x="8271" y="15084"/>
                  </a:lnTo>
                  <a:lnTo>
                    <a:pt x="8014" y="15084"/>
                  </a:lnTo>
                  <a:lnTo>
                    <a:pt x="7731" y="15070"/>
                  </a:lnTo>
                  <a:lnTo>
                    <a:pt x="7448" y="15043"/>
                  </a:lnTo>
                  <a:lnTo>
                    <a:pt x="7178" y="15003"/>
                  </a:lnTo>
                  <a:lnTo>
                    <a:pt x="6908" y="14949"/>
                  </a:lnTo>
                  <a:lnTo>
                    <a:pt x="6652" y="14868"/>
                  </a:lnTo>
                  <a:lnTo>
                    <a:pt x="6409" y="14787"/>
                  </a:lnTo>
                  <a:lnTo>
                    <a:pt x="6166" y="14679"/>
                  </a:lnTo>
                  <a:lnTo>
                    <a:pt x="5937" y="14571"/>
                  </a:lnTo>
                  <a:lnTo>
                    <a:pt x="5721" y="14436"/>
                  </a:lnTo>
                  <a:lnTo>
                    <a:pt x="5505" y="14288"/>
                  </a:lnTo>
                  <a:lnTo>
                    <a:pt x="5303" y="14139"/>
                  </a:lnTo>
                  <a:lnTo>
                    <a:pt x="5114" y="13977"/>
                  </a:lnTo>
                  <a:lnTo>
                    <a:pt x="4925" y="13788"/>
                  </a:lnTo>
                  <a:lnTo>
                    <a:pt x="4749" y="13600"/>
                  </a:lnTo>
                  <a:lnTo>
                    <a:pt x="4588" y="13411"/>
                  </a:lnTo>
                  <a:lnTo>
                    <a:pt x="4426" y="13195"/>
                  </a:lnTo>
                  <a:lnTo>
                    <a:pt x="4277" y="12979"/>
                  </a:lnTo>
                  <a:lnTo>
                    <a:pt x="4142" y="12763"/>
                  </a:lnTo>
                  <a:lnTo>
                    <a:pt x="4007" y="12520"/>
                  </a:lnTo>
                  <a:lnTo>
                    <a:pt x="3886" y="12291"/>
                  </a:lnTo>
                  <a:lnTo>
                    <a:pt x="3778" y="12035"/>
                  </a:lnTo>
                  <a:lnTo>
                    <a:pt x="3684" y="11778"/>
                  </a:lnTo>
                  <a:lnTo>
                    <a:pt x="3589" y="11522"/>
                  </a:lnTo>
                  <a:lnTo>
                    <a:pt x="3508" y="11266"/>
                  </a:lnTo>
                  <a:lnTo>
                    <a:pt x="3427" y="10996"/>
                  </a:lnTo>
                  <a:lnTo>
                    <a:pt x="3373" y="10726"/>
                  </a:lnTo>
                  <a:lnTo>
                    <a:pt x="3319" y="10443"/>
                  </a:lnTo>
                  <a:lnTo>
                    <a:pt x="3265" y="10173"/>
                  </a:lnTo>
                  <a:lnTo>
                    <a:pt x="3239" y="9890"/>
                  </a:lnTo>
                  <a:lnTo>
                    <a:pt x="3212" y="9606"/>
                  </a:lnTo>
                  <a:lnTo>
                    <a:pt x="3198" y="9323"/>
                  </a:lnTo>
                  <a:lnTo>
                    <a:pt x="3198" y="9040"/>
                  </a:lnTo>
                  <a:lnTo>
                    <a:pt x="3198" y="8635"/>
                  </a:lnTo>
                  <a:lnTo>
                    <a:pt x="3225" y="8244"/>
                  </a:lnTo>
                  <a:lnTo>
                    <a:pt x="3252" y="7880"/>
                  </a:lnTo>
                  <a:lnTo>
                    <a:pt x="3292" y="7515"/>
                  </a:lnTo>
                  <a:lnTo>
                    <a:pt x="3360" y="7178"/>
                  </a:lnTo>
                  <a:lnTo>
                    <a:pt x="3427" y="6841"/>
                  </a:lnTo>
                  <a:lnTo>
                    <a:pt x="3508" y="6530"/>
                  </a:lnTo>
                  <a:lnTo>
                    <a:pt x="3603" y="6234"/>
                  </a:lnTo>
                  <a:lnTo>
                    <a:pt x="3697" y="5950"/>
                  </a:lnTo>
                  <a:lnTo>
                    <a:pt x="3819" y="5667"/>
                  </a:lnTo>
                  <a:lnTo>
                    <a:pt x="3940" y="5411"/>
                  </a:lnTo>
                  <a:lnTo>
                    <a:pt x="4075" y="5168"/>
                  </a:lnTo>
                  <a:lnTo>
                    <a:pt x="4210" y="4939"/>
                  </a:lnTo>
                  <a:lnTo>
                    <a:pt x="4372" y="4723"/>
                  </a:lnTo>
                  <a:lnTo>
                    <a:pt x="4520" y="4507"/>
                  </a:lnTo>
                  <a:lnTo>
                    <a:pt x="4696" y="4318"/>
                  </a:lnTo>
                  <a:lnTo>
                    <a:pt x="4871" y="4143"/>
                  </a:lnTo>
                  <a:lnTo>
                    <a:pt x="5046" y="3967"/>
                  </a:lnTo>
                  <a:lnTo>
                    <a:pt x="5235" y="3819"/>
                  </a:lnTo>
                  <a:lnTo>
                    <a:pt x="5424" y="3670"/>
                  </a:lnTo>
                  <a:lnTo>
                    <a:pt x="5626" y="3549"/>
                  </a:lnTo>
                  <a:lnTo>
                    <a:pt x="5829" y="3428"/>
                  </a:lnTo>
                  <a:lnTo>
                    <a:pt x="6045" y="3320"/>
                  </a:lnTo>
                  <a:lnTo>
                    <a:pt x="6260" y="3225"/>
                  </a:lnTo>
                  <a:lnTo>
                    <a:pt x="6476" y="3144"/>
                  </a:lnTo>
                  <a:lnTo>
                    <a:pt x="6706" y="3077"/>
                  </a:lnTo>
                  <a:lnTo>
                    <a:pt x="6935" y="3009"/>
                  </a:lnTo>
                  <a:lnTo>
                    <a:pt x="7164" y="2969"/>
                  </a:lnTo>
                  <a:lnTo>
                    <a:pt x="7394" y="2928"/>
                  </a:lnTo>
                  <a:lnTo>
                    <a:pt x="7623" y="2901"/>
                  </a:lnTo>
                  <a:lnTo>
                    <a:pt x="7866" y="2888"/>
                  </a:lnTo>
                  <a:close/>
                  <a:moveTo>
                    <a:pt x="8770" y="1"/>
                  </a:moveTo>
                  <a:lnTo>
                    <a:pt x="8378" y="14"/>
                  </a:lnTo>
                  <a:lnTo>
                    <a:pt x="8001" y="41"/>
                  </a:lnTo>
                  <a:lnTo>
                    <a:pt x="7636" y="82"/>
                  </a:lnTo>
                  <a:lnTo>
                    <a:pt x="7286" y="149"/>
                  </a:lnTo>
                  <a:lnTo>
                    <a:pt x="6948" y="217"/>
                  </a:lnTo>
                  <a:lnTo>
                    <a:pt x="6638" y="311"/>
                  </a:lnTo>
                  <a:lnTo>
                    <a:pt x="6341" y="406"/>
                  </a:lnTo>
                  <a:lnTo>
                    <a:pt x="6058" y="514"/>
                  </a:lnTo>
                  <a:lnTo>
                    <a:pt x="5788" y="635"/>
                  </a:lnTo>
                  <a:lnTo>
                    <a:pt x="5532" y="770"/>
                  </a:lnTo>
                  <a:lnTo>
                    <a:pt x="5289" y="905"/>
                  </a:lnTo>
                  <a:lnTo>
                    <a:pt x="5060" y="1040"/>
                  </a:lnTo>
                  <a:lnTo>
                    <a:pt x="4844" y="1188"/>
                  </a:lnTo>
                  <a:lnTo>
                    <a:pt x="4642" y="1337"/>
                  </a:lnTo>
                  <a:lnTo>
                    <a:pt x="4453" y="1485"/>
                  </a:lnTo>
                  <a:lnTo>
                    <a:pt x="4277" y="1647"/>
                  </a:lnTo>
                  <a:lnTo>
                    <a:pt x="4115" y="1795"/>
                  </a:lnTo>
                  <a:lnTo>
                    <a:pt x="3967" y="1944"/>
                  </a:lnTo>
                  <a:lnTo>
                    <a:pt x="3697" y="2240"/>
                  </a:lnTo>
                  <a:lnTo>
                    <a:pt x="3481" y="2524"/>
                  </a:lnTo>
                  <a:lnTo>
                    <a:pt x="3306" y="2767"/>
                  </a:lnTo>
                  <a:lnTo>
                    <a:pt x="3171" y="2982"/>
                  </a:lnTo>
                  <a:lnTo>
                    <a:pt x="3090" y="3144"/>
                  </a:lnTo>
                  <a:lnTo>
                    <a:pt x="3009" y="3279"/>
                  </a:lnTo>
                  <a:lnTo>
                    <a:pt x="2942" y="3279"/>
                  </a:lnTo>
                  <a:lnTo>
                    <a:pt x="2982" y="3063"/>
                  </a:lnTo>
                  <a:lnTo>
                    <a:pt x="2996" y="2834"/>
                  </a:lnTo>
                  <a:lnTo>
                    <a:pt x="3009" y="2605"/>
                  </a:lnTo>
                  <a:lnTo>
                    <a:pt x="3009" y="2375"/>
                  </a:lnTo>
                  <a:lnTo>
                    <a:pt x="3009" y="1364"/>
                  </a:lnTo>
                  <a:lnTo>
                    <a:pt x="3009" y="1256"/>
                  </a:lnTo>
                  <a:lnTo>
                    <a:pt x="2996" y="1161"/>
                  </a:lnTo>
                  <a:lnTo>
                    <a:pt x="2969" y="1067"/>
                  </a:lnTo>
                  <a:lnTo>
                    <a:pt x="2942" y="972"/>
                  </a:lnTo>
                  <a:lnTo>
                    <a:pt x="2901" y="891"/>
                  </a:lnTo>
                  <a:lnTo>
                    <a:pt x="2861" y="810"/>
                  </a:lnTo>
                  <a:lnTo>
                    <a:pt x="2807" y="743"/>
                  </a:lnTo>
                  <a:lnTo>
                    <a:pt x="2739" y="676"/>
                  </a:lnTo>
                  <a:lnTo>
                    <a:pt x="2658" y="622"/>
                  </a:lnTo>
                  <a:lnTo>
                    <a:pt x="2577" y="568"/>
                  </a:lnTo>
                  <a:lnTo>
                    <a:pt x="2483" y="514"/>
                  </a:lnTo>
                  <a:lnTo>
                    <a:pt x="2389" y="487"/>
                  </a:lnTo>
                  <a:lnTo>
                    <a:pt x="2281" y="460"/>
                  </a:lnTo>
                  <a:lnTo>
                    <a:pt x="2159" y="433"/>
                  </a:lnTo>
                  <a:lnTo>
                    <a:pt x="2038" y="419"/>
                  </a:lnTo>
                  <a:lnTo>
                    <a:pt x="986" y="419"/>
                  </a:lnTo>
                  <a:lnTo>
                    <a:pt x="864" y="433"/>
                  </a:lnTo>
                  <a:lnTo>
                    <a:pt x="743" y="460"/>
                  </a:lnTo>
                  <a:lnTo>
                    <a:pt x="635" y="487"/>
                  </a:lnTo>
                  <a:lnTo>
                    <a:pt x="527" y="527"/>
                  </a:lnTo>
                  <a:lnTo>
                    <a:pt x="446" y="568"/>
                  </a:lnTo>
                  <a:lnTo>
                    <a:pt x="365" y="635"/>
                  </a:lnTo>
                  <a:lnTo>
                    <a:pt x="284" y="689"/>
                  </a:lnTo>
                  <a:lnTo>
                    <a:pt x="217" y="770"/>
                  </a:lnTo>
                  <a:lnTo>
                    <a:pt x="163" y="851"/>
                  </a:lnTo>
                  <a:lnTo>
                    <a:pt x="122" y="945"/>
                  </a:lnTo>
                  <a:lnTo>
                    <a:pt x="82" y="1040"/>
                  </a:lnTo>
                  <a:lnTo>
                    <a:pt x="41" y="1148"/>
                  </a:lnTo>
                  <a:lnTo>
                    <a:pt x="28" y="1269"/>
                  </a:lnTo>
                  <a:lnTo>
                    <a:pt x="14" y="1391"/>
                  </a:lnTo>
                  <a:lnTo>
                    <a:pt x="1" y="1525"/>
                  </a:lnTo>
                  <a:lnTo>
                    <a:pt x="1" y="23164"/>
                  </a:lnTo>
                  <a:lnTo>
                    <a:pt x="14" y="23299"/>
                  </a:lnTo>
                  <a:lnTo>
                    <a:pt x="28" y="23421"/>
                  </a:lnTo>
                  <a:lnTo>
                    <a:pt x="41" y="23542"/>
                  </a:lnTo>
                  <a:lnTo>
                    <a:pt x="82" y="23650"/>
                  </a:lnTo>
                  <a:lnTo>
                    <a:pt x="122" y="23758"/>
                  </a:lnTo>
                  <a:lnTo>
                    <a:pt x="163" y="23839"/>
                  </a:lnTo>
                  <a:lnTo>
                    <a:pt x="217" y="23920"/>
                  </a:lnTo>
                  <a:lnTo>
                    <a:pt x="284" y="24001"/>
                  </a:lnTo>
                  <a:lnTo>
                    <a:pt x="365" y="24068"/>
                  </a:lnTo>
                  <a:lnTo>
                    <a:pt x="446" y="24122"/>
                  </a:lnTo>
                  <a:lnTo>
                    <a:pt x="527" y="24176"/>
                  </a:lnTo>
                  <a:lnTo>
                    <a:pt x="635" y="24203"/>
                  </a:lnTo>
                  <a:lnTo>
                    <a:pt x="743" y="24244"/>
                  </a:lnTo>
                  <a:lnTo>
                    <a:pt x="864" y="24257"/>
                  </a:lnTo>
                  <a:lnTo>
                    <a:pt x="986" y="24271"/>
                  </a:lnTo>
                  <a:lnTo>
                    <a:pt x="1120" y="24284"/>
                  </a:lnTo>
                  <a:lnTo>
                    <a:pt x="2173" y="24284"/>
                  </a:lnTo>
                  <a:lnTo>
                    <a:pt x="2308" y="24271"/>
                  </a:lnTo>
                  <a:lnTo>
                    <a:pt x="2429" y="24257"/>
                  </a:lnTo>
                  <a:lnTo>
                    <a:pt x="2537" y="24244"/>
                  </a:lnTo>
                  <a:lnTo>
                    <a:pt x="2645" y="24203"/>
                  </a:lnTo>
                  <a:lnTo>
                    <a:pt x="2739" y="24176"/>
                  </a:lnTo>
                  <a:lnTo>
                    <a:pt x="2834" y="24122"/>
                  </a:lnTo>
                  <a:lnTo>
                    <a:pt x="2915" y="24068"/>
                  </a:lnTo>
                  <a:lnTo>
                    <a:pt x="2982" y="24001"/>
                  </a:lnTo>
                  <a:lnTo>
                    <a:pt x="3050" y="23920"/>
                  </a:lnTo>
                  <a:lnTo>
                    <a:pt x="3104" y="23839"/>
                  </a:lnTo>
                  <a:lnTo>
                    <a:pt x="3158" y="23758"/>
                  </a:lnTo>
                  <a:lnTo>
                    <a:pt x="3185" y="23650"/>
                  </a:lnTo>
                  <a:lnTo>
                    <a:pt x="3225" y="23542"/>
                  </a:lnTo>
                  <a:lnTo>
                    <a:pt x="3239" y="23421"/>
                  </a:lnTo>
                  <a:lnTo>
                    <a:pt x="3252" y="23299"/>
                  </a:lnTo>
                  <a:lnTo>
                    <a:pt x="3265" y="23164"/>
                  </a:lnTo>
                  <a:lnTo>
                    <a:pt x="3265" y="16379"/>
                  </a:lnTo>
                  <a:lnTo>
                    <a:pt x="3252" y="16001"/>
                  </a:lnTo>
                  <a:lnTo>
                    <a:pt x="3239" y="15623"/>
                  </a:lnTo>
                  <a:lnTo>
                    <a:pt x="3212" y="15259"/>
                  </a:lnTo>
                  <a:lnTo>
                    <a:pt x="3158" y="14881"/>
                  </a:lnTo>
                  <a:lnTo>
                    <a:pt x="3225" y="14881"/>
                  </a:lnTo>
                  <a:lnTo>
                    <a:pt x="3427" y="15232"/>
                  </a:lnTo>
                  <a:lnTo>
                    <a:pt x="3657" y="15569"/>
                  </a:lnTo>
                  <a:lnTo>
                    <a:pt x="3913" y="15879"/>
                  </a:lnTo>
                  <a:lnTo>
                    <a:pt x="4183" y="16176"/>
                  </a:lnTo>
                  <a:lnTo>
                    <a:pt x="4480" y="16446"/>
                  </a:lnTo>
                  <a:lnTo>
                    <a:pt x="4776" y="16702"/>
                  </a:lnTo>
                  <a:lnTo>
                    <a:pt x="5114" y="16932"/>
                  </a:lnTo>
                  <a:lnTo>
                    <a:pt x="5451" y="17148"/>
                  </a:lnTo>
                  <a:lnTo>
                    <a:pt x="5815" y="17336"/>
                  </a:lnTo>
                  <a:lnTo>
                    <a:pt x="6179" y="17498"/>
                  </a:lnTo>
                  <a:lnTo>
                    <a:pt x="6557" y="17633"/>
                  </a:lnTo>
                  <a:lnTo>
                    <a:pt x="6935" y="17741"/>
                  </a:lnTo>
                  <a:lnTo>
                    <a:pt x="7326" y="17822"/>
                  </a:lnTo>
                  <a:lnTo>
                    <a:pt x="7731" y="17890"/>
                  </a:lnTo>
                  <a:lnTo>
                    <a:pt x="8122" y="17917"/>
                  </a:lnTo>
                  <a:lnTo>
                    <a:pt x="8527" y="17917"/>
                  </a:lnTo>
                  <a:lnTo>
                    <a:pt x="8945" y="17903"/>
                  </a:lnTo>
                  <a:lnTo>
                    <a:pt x="9350" y="17876"/>
                  </a:lnTo>
                  <a:lnTo>
                    <a:pt x="9754" y="17822"/>
                  </a:lnTo>
                  <a:lnTo>
                    <a:pt x="10146" y="17755"/>
                  </a:lnTo>
                  <a:lnTo>
                    <a:pt x="10523" y="17660"/>
                  </a:lnTo>
                  <a:lnTo>
                    <a:pt x="10901" y="17552"/>
                  </a:lnTo>
                  <a:lnTo>
                    <a:pt x="11265" y="17431"/>
                  </a:lnTo>
                  <a:lnTo>
                    <a:pt x="11616" y="17282"/>
                  </a:lnTo>
                  <a:lnTo>
                    <a:pt x="11967" y="17121"/>
                  </a:lnTo>
                  <a:lnTo>
                    <a:pt x="12304" y="16932"/>
                  </a:lnTo>
                  <a:lnTo>
                    <a:pt x="12628" y="16729"/>
                  </a:lnTo>
                  <a:lnTo>
                    <a:pt x="12938" y="16514"/>
                  </a:lnTo>
                  <a:lnTo>
                    <a:pt x="13249" y="16284"/>
                  </a:lnTo>
                  <a:lnTo>
                    <a:pt x="13532" y="16028"/>
                  </a:lnTo>
                  <a:lnTo>
                    <a:pt x="13815" y="15772"/>
                  </a:lnTo>
                  <a:lnTo>
                    <a:pt x="14071" y="15475"/>
                  </a:lnTo>
                  <a:lnTo>
                    <a:pt x="14328" y="15178"/>
                  </a:lnTo>
                  <a:lnTo>
                    <a:pt x="14557" y="14868"/>
                  </a:lnTo>
                  <a:lnTo>
                    <a:pt x="14786" y="14530"/>
                  </a:lnTo>
                  <a:lnTo>
                    <a:pt x="15002" y="14193"/>
                  </a:lnTo>
                  <a:lnTo>
                    <a:pt x="15191" y="13829"/>
                  </a:lnTo>
                  <a:lnTo>
                    <a:pt x="15380" y="13451"/>
                  </a:lnTo>
                  <a:lnTo>
                    <a:pt x="15542" y="13060"/>
                  </a:lnTo>
                  <a:lnTo>
                    <a:pt x="15690" y="12655"/>
                  </a:lnTo>
                  <a:lnTo>
                    <a:pt x="15825" y="12237"/>
                  </a:lnTo>
                  <a:lnTo>
                    <a:pt x="15933" y="11805"/>
                  </a:lnTo>
                  <a:lnTo>
                    <a:pt x="16041" y="11374"/>
                  </a:lnTo>
                  <a:lnTo>
                    <a:pt x="16122" y="10915"/>
                  </a:lnTo>
                  <a:lnTo>
                    <a:pt x="16190" y="10443"/>
                  </a:lnTo>
                  <a:lnTo>
                    <a:pt x="16230" y="9957"/>
                  </a:lnTo>
                  <a:lnTo>
                    <a:pt x="16257" y="9471"/>
                  </a:lnTo>
                  <a:lnTo>
                    <a:pt x="16270" y="8959"/>
                  </a:lnTo>
                  <a:lnTo>
                    <a:pt x="16257" y="8473"/>
                  </a:lnTo>
                  <a:lnTo>
                    <a:pt x="16243" y="7987"/>
                  </a:lnTo>
                  <a:lnTo>
                    <a:pt x="16190" y="7515"/>
                  </a:lnTo>
                  <a:lnTo>
                    <a:pt x="16136" y="7057"/>
                  </a:lnTo>
                  <a:lnTo>
                    <a:pt x="16068" y="6598"/>
                  </a:lnTo>
                  <a:lnTo>
                    <a:pt x="15974" y="6166"/>
                  </a:lnTo>
                  <a:lnTo>
                    <a:pt x="15866" y="5734"/>
                  </a:lnTo>
                  <a:lnTo>
                    <a:pt x="15744" y="5316"/>
                  </a:lnTo>
                  <a:lnTo>
                    <a:pt x="15609" y="4925"/>
                  </a:lnTo>
                  <a:lnTo>
                    <a:pt x="15461" y="4534"/>
                  </a:lnTo>
                  <a:lnTo>
                    <a:pt x="15286" y="4156"/>
                  </a:lnTo>
                  <a:lnTo>
                    <a:pt x="15110" y="3792"/>
                  </a:lnTo>
                  <a:lnTo>
                    <a:pt x="14908" y="3441"/>
                  </a:lnTo>
                  <a:lnTo>
                    <a:pt x="14706" y="3117"/>
                  </a:lnTo>
                  <a:lnTo>
                    <a:pt x="14476" y="2794"/>
                  </a:lnTo>
                  <a:lnTo>
                    <a:pt x="14247" y="2497"/>
                  </a:lnTo>
                  <a:lnTo>
                    <a:pt x="13991" y="2200"/>
                  </a:lnTo>
                  <a:lnTo>
                    <a:pt x="13734" y="1930"/>
                  </a:lnTo>
                  <a:lnTo>
                    <a:pt x="13451" y="1674"/>
                  </a:lnTo>
                  <a:lnTo>
                    <a:pt x="13168" y="1444"/>
                  </a:lnTo>
                  <a:lnTo>
                    <a:pt x="12857" y="1215"/>
                  </a:lnTo>
                  <a:lnTo>
                    <a:pt x="12547" y="1013"/>
                  </a:lnTo>
                  <a:lnTo>
                    <a:pt x="12223" y="824"/>
                  </a:lnTo>
                  <a:lnTo>
                    <a:pt x="11873" y="662"/>
                  </a:lnTo>
                  <a:lnTo>
                    <a:pt x="11535" y="500"/>
                  </a:lnTo>
                  <a:lnTo>
                    <a:pt x="11171" y="379"/>
                  </a:lnTo>
                  <a:lnTo>
                    <a:pt x="10793" y="257"/>
                  </a:lnTo>
                  <a:lnTo>
                    <a:pt x="10416" y="176"/>
                  </a:lnTo>
                  <a:lnTo>
                    <a:pt x="10011" y="95"/>
                  </a:lnTo>
                  <a:lnTo>
                    <a:pt x="9606" y="41"/>
                  </a:lnTo>
                  <a:lnTo>
                    <a:pt x="9188" y="14"/>
                  </a:lnTo>
                  <a:lnTo>
                    <a:pt x="8770"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7" name="Google Shape;2397;p191"/>
            <p:cNvSpPr/>
            <p:nvPr/>
          </p:nvSpPr>
          <p:spPr>
            <a:xfrm>
              <a:off x="559040" y="609347"/>
              <a:ext cx="117192" cy="169934"/>
            </a:xfrm>
            <a:custGeom>
              <a:rect b="b" l="l" r="r" t="t"/>
              <a:pathLst>
                <a:path extrusionOk="0" h="24285" w="16271">
                  <a:moveTo>
                    <a:pt x="8365" y="2888"/>
                  </a:moveTo>
                  <a:lnTo>
                    <a:pt x="8621" y="2915"/>
                  </a:lnTo>
                  <a:lnTo>
                    <a:pt x="8877" y="2942"/>
                  </a:lnTo>
                  <a:lnTo>
                    <a:pt x="9134" y="2996"/>
                  </a:lnTo>
                  <a:lnTo>
                    <a:pt x="9376" y="3050"/>
                  </a:lnTo>
                  <a:lnTo>
                    <a:pt x="9606" y="3131"/>
                  </a:lnTo>
                  <a:lnTo>
                    <a:pt x="9835" y="3212"/>
                  </a:lnTo>
                  <a:lnTo>
                    <a:pt x="10064" y="3320"/>
                  </a:lnTo>
                  <a:lnTo>
                    <a:pt x="10280" y="3428"/>
                  </a:lnTo>
                  <a:lnTo>
                    <a:pt x="10483" y="3549"/>
                  </a:lnTo>
                  <a:lnTo>
                    <a:pt x="10685" y="3684"/>
                  </a:lnTo>
                  <a:lnTo>
                    <a:pt x="10887" y="3832"/>
                  </a:lnTo>
                  <a:lnTo>
                    <a:pt x="11076" y="3994"/>
                  </a:lnTo>
                  <a:lnTo>
                    <a:pt x="11252" y="4170"/>
                  </a:lnTo>
                  <a:lnTo>
                    <a:pt x="11427" y="4358"/>
                  </a:lnTo>
                  <a:lnTo>
                    <a:pt x="11589" y="4547"/>
                  </a:lnTo>
                  <a:lnTo>
                    <a:pt x="11751" y="4750"/>
                  </a:lnTo>
                  <a:lnTo>
                    <a:pt x="11899" y="4966"/>
                  </a:lnTo>
                  <a:lnTo>
                    <a:pt x="12034" y="5195"/>
                  </a:lnTo>
                  <a:lnTo>
                    <a:pt x="12169" y="5424"/>
                  </a:lnTo>
                  <a:lnTo>
                    <a:pt x="12290" y="5681"/>
                  </a:lnTo>
                  <a:lnTo>
                    <a:pt x="12398" y="5937"/>
                  </a:lnTo>
                  <a:lnTo>
                    <a:pt x="12493" y="6193"/>
                  </a:lnTo>
                  <a:lnTo>
                    <a:pt x="12587" y="6476"/>
                  </a:lnTo>
                  <a:lnTo>
                    <a:pt x="12668" y="6760"/>
                  </a:lnTo>
                  <a:lnTo>
                    <a:pt x="12749" y="7057"/>
                  </a:lnTo>
                  <a:lnTo>
                    <a:pt x="12803" y="7353"/>
                  </a:lnTo>
                  <a:lnTo>
                    <a:pt x="12857" y="7664"/>
                  </a:lnTo>
                  <a:lnTo>
                    <a:pt x="12897" y="7987"/>
                  </a:lnTo>
                  <a:lnTo>
                    <a:pt x="12924" y="8325"/>
                  </a:lnTo>
                  <a:lnTo>
                    <a:pt x="12938" y="8648"/>
                  </a:lnTo>
                  <a:lnTo>
                    <a:pt x="12951" y="8999"/>
                  </a:lnTo>
                  <a:lnTo>
                    <a:pt x="12938" y="9363"/>
                  </a:lnTo>
                  <a:lnTo>
                    <a:pt x="12924" y="9714"/>
                  </a:lnTo>
                  <a:lnTo>
                    <a:pt x="12884" y="10051"/>
                  </a:lnTo>
                  <a:lnTo>
                    <a:pt x="12843" y="10375"/>
                  </a:lnTo>
                  <a:lnTo>
                    <a:pt x="12789" y="10699"/>
                  </a:lnTo>
                  <a:lnTo>
                    <a:pt x="12722" y="11009"/>
                  </a:lnTo>
                  <a:lnTo>
                    <a:pt x="12641" y="11306"/>
                  </a:lnTo>
                  <a:lnTo>
                    <a:pt x="12560" y="11589"/>
                  </a:lnTo>
                  <a:lnTo>
                    <a:pt x="12452" y="11873"/>
                  </a:lnTo>
                  <a:lnTo>
                    <a:pt x="12344" y="12129"/>
                  </a:lnTo>
                  <a:lnTo>
                    <a:pt x="12223" y="12385"/>
                  </a:lnTo>
                  <a:lnTo>
                    <a:pt x="12101" y="12628"/>
                  </a:lnTo>
                  <a:lnTo>
                    <a:pt x="11953" y="12871"/>
                  </a:lnTo>
                  <a:lnTo>
                    <a:pt x="11818" y="13087"/>
                  </a:lnTo>
                  <a:lnTo>
                    <a:pt x="11656" y="13303"/>
                  </a:lnTo>
                  <a:lnTo>
                    <a:pt x="11494" y="13505"/>
                  </a:lnTo>
                  <a:lnTo>
                    <a:pt x="11319" y="13680"/>
                  </a:lnTo>
                  <a:lnTo>
                    <a:pt x="11144" y="13869"/>
                  </a:lnTo>
                  <a:lnTo>
                    <a:pt x="10955" y="14031"/>
                  </a:lnTo>
                  <a:lnTo>
                    <a:pt x="10766" y="14180"/>
                  </a:lnTo>
                  <a:lnTo>
                    <a:pt x="10564" y="14328"/>
                  </a:lnTo>
                  <a:lnTo>
                    <a:pt x="10361" y="14449"/>
                  </a:lnTo>
                  <a:lnTo>
                    <a:pt x="10145" y="14571"/>
                  </a:lnTo>
                  <a:lnTo>
                    <a:pt x="9929" y="14679"/>
                  </a:lnTo>
                  <a:lnTo>
                    <a:pt x="9700" y="14773"/>
                  </a:lnTo>
                  <a:lnTo>
                    <a:pt x="9471" y="14854"/>
                  </a:lnTo>
                  <a:lnTo>
                    <a:pt x="9241" y="14922"/>
                  </a:lnTo>
                  <a:lnTo>
                    <a:pt x="8999" y="14976"/>
                  </a:lnTo>
                  <a:lnTo>
                    <a:pt x="8756" y="15030"/>
                  </a:lnTo>
                  <a:lnTo>
                    <a:pt x="8513" y="15057"/>
                  </a:lnTo>
                  <a:lnTo>
                    <a:pt x="8270" y="15084"/>
                  </a:lnTo>
                  <a:lnTo>
                    <a:pt x="8014" y="15084"/>
                  </a:lnTo>
                  <a:lnTo>
                    <a:pt x="7731" y="15070"/>
                  </a:lnTo>
                  <a:lnTo>
                    <a:pt x="7447" y="15043"/>
                  </a:lnTo>
                  <a:lnTo>
                    <a:pt x="7164" y="15003"/>
                  </a:lnTo>
                  <a:lnTo>
                    <a:pt x="6908" y="14949"/>
                  </a:lnTo>
                  <a:lnTo>
                    <a:pt x="6651" y="14868"/>
                  </a:lnTo>
                  <a:lnTo>
                    <a:pt x="6408" y="14787"/>
                  </a:lnTo>
                  <a:lnTo>
                    <a:pt x="6166" y="14679"/>
                  </a:lnTo>
                  <a:lnTo>
                    <a:pt x="5936" y="14571"/>
                  </a:lnTo>
                  <a:lnTo>
                    <a:pt x="5707" y="14436"/>
                  </a:lnTo>
                  <a:lnTo>
                    <a:pt x="5505" y="14288"/>
                  </a:lnTo>
                  <a:lnTo>
                    <a:pt x="5302" y="14139"/>
                  </a:lnTo>
                  <a:lnTo>
                    <a:pt x="5100" y="13977"/>
                  </a:lnTo>
                  <a:lnTo>
                    <a:pt x="4924" y="13788"/>
                  </a:lnTo>
                  <a:lnTo>
                    <a:pt x="4749" y="13600"/>
                  </a:lnTo>
                  <a:lnTo>
                    <a:pt x="4574" y="13411"/>
                  </a:lnTo>
                  <a:lnTo>
                    <a:pt x="4425" y="13195"/>
                  </a:lnTo>
                  <a:lnTo>
                    <a:pt x="4263" y="12979"/>
                  </a:lnTo>
                  <a:lnTo>
                    <a:pt x="4129" y="12763"/>
                  </a:lnTo>
                  <a:lnTo>
                    <a:pt x="4007" y="12520"/>
                  </a:lnTo>
                  <a:lnTo>
                    <a:pt x="3886" y="12291"/>
                  </a:lnTo>
                  <a:lnTo>
                    <a:pt x="3764" y="12035"/>
                  </a:lnTo>
                  <a:lnTo>
                    <a:pt x="3670" y="11778"/>
                  </a:lnTo>
                  <a:lnTo>
                    <a:pt x="3575" y="11522"/>
                  </a:lnTo>
                  <a:lnTo>
                    <a:pt x="3494" y="11266"/>
                  </a:lnTo>
                  <a:lnTo>
                    <a:pt x="3414" y="10996"/>
                  </a:lnTo>
                  <a:lnTo>
                    <a:pt x="3346" y="10726"/>
                  </a:lnTo>
                  <a:lnTo>
                    <a:pt x="3292" y="10443"/>
                  </a:lnTo>
                  <a:lnTo>
                    <a:pt x="3252" y="10173"/>
                  </a:lnTo>
                  <a:lnTo>
                    <a:pt x="3211" y="9890"/>
                  </a:lnTo>
                  <a:lnTo>
                    <a:pt x="3184" y="9606"/>
                  </a:lnTo>
                  <a:lnTo>
                    <a:pt x="3171" y="9323"/>
                  </a:lnTo>
                  <a:lnTo>
                    <a:pt x="3171" y="9040"/>
                  </a:lnTo>
                  <a:lnTo>
                    <a:pt x="3171" y="8635"/>
                  </a:lnTo>
                  <a:lnTo>
                    <a:pt x="3198" y="8244"/>
                  </a:lnTo>
                  <a:lnTo>
                    <a:pt x="3225" y="7880"/>
                  </a:lnTo>
                  <a:lnTo>
                    <a:pt x="3279" y="7515"/>
                  </a:lnTo>
                  <a:lnTo>
                    <a:pt x="3333" y="7178"/>
                  </a:lnTo>
                  <a:lnTo>
                    <a:pt x="3400" y="6841"/>
                  </a:lnTo>
                  <a:lnTo>
                    <a:pt x="3481" y="6530"/>
                  </a:lnTo>
                  <a:lnTo>
                    <a:pt x="3575" y="6234"/>
                  </a:lnTo>
                  <a:lnTo>
                    <a:pt x="3683" y="5950"/>
                  </a:lnTo>
                  <a:lnTo>
                    <a:pt x="3791" y="5681"/>
                  </a:lnTo>
                  <a:lnTo>
                    <a:pt x="3913" y="5411"/>
                  </a:lnTo>
                  <a:lnTo>
                    <a:pt x="4048" y="5168"/>
                  </a:lnTo>
                  <a:lnTo>
                    <a:pt x="4196" y="4939"/>
                  </a:lnTo>
                  <a:lnTo>
                    <a:pt x="4344" y="4723"/>
                  </a:lnTo>
                  <a:lnTo>
                    <a:pt x="4506" y="4520"/>
                  </a:lnTo>
                  <a:lnTo>
                    <a:pt x="4668" y="4318"/>
                  </a:lnTo>
                  <a:lnTo>
                    <a:pt x="4844" y="4143"/>
                  </a:lnTo>
                  <a:lnTo>
                    <a:pt x="5032" y="3981"/>
                  </a:lnTo>
                  <a:lnTo>
                    <a:pt x="5221" y="3819"/>
                  </a:lnTo>
                  <a:lnTo>
                    <a:pt x="5410" y="3684"/>
                  </a:lnTo>
                  <a:lnTo>
                    <a:pt x="5612" y="3549"/>
                  </a:lnTo>
                  <a:lnTo>
                    <a:pt x="5815" y="3428"/>
                  </a:lnTo>
                  <a:lnTo>
                    <a:pt x="6031" y="3320"/>
                  </a:lnTo>
                  <a:lnTo>
                    <a:pt x="6247" y="3225"/>
                  </a:lnTo>
                  <a:lnTo>
                    <a:pt x="6462" y="3144"/>
                  </a:lnTo>
                  <a:lnTo>
                    <a:pt x="6692" y="3077"/>
                  </a:lnTo>
                  <a:lnTo>
                    <a:pt x="6921" y="3023"/>
                  </a:lnTo>
                  <a:lnTo>
                    <a:pt x="7150" y="2969"/>
                  </a:lnTo>
                  <a:lnTo>
                    <a:pt x="7380" y="2928"/>
                  </a:lnTo>
                  <a:lnTo>
                    <a:pt x="7623" y="2901"/>
                  </a:lnTo>
                  <a:lnTo>
                    <a:pt x="7865" y="2888"/>
                  </a:lnTo>
                  <a:close/>
                  <a:moveTo>
                    <a:pt x="8769" y="1"/>
                  </a:moveTo>
                  <a:lnTo>
                    <a:pt x="8365" y="14"/>
                  </a:lnTo>
                  <a:lnTo>
                    <a:pt x="7987" y="41"/>
                  </a:lnTo>
                  <a:lnTo>
                    <a:pt x="7623" y="82"/>
                  </a:lnTo>
                  <a:lnTo>
                    <a:pt x="7285" y="149"/>
                  </a:lnTo>
                  <a:lnTo>
                    <a:pt x="6948" y="217"/>
                  </a:lnTo>
                  <a:lnTo>
                    <a:pt x="6638" y="311"/>
                  </a:lnTo>
                  <a:lnTo>
                    <a:pt x="6341" y="406"/>
                  </a:lnTo>
                  <a:lnTo>
                    <a:pt x="6044" y="514"/>
                  </a:lnTo>
                  <a:lnTo>
                    <a:pt x="5774" y="635"/>
                  </a:lnTo>
                  <a:lnTo>
                    <a:pt x="5518" y="770"/>
                  </a:lnTo>
                  <a:lnTo>
                    <a:pt x="5289" y="905"/>
                  </a:lnTo>
                  <a:lnTo>
                    <a:pt x="5059" y="1040"/>
                  </a:lnTo>
                  <a:lnTo>
                    <a:pt x="4844" y="1188"/>
                  </a:lnTo>
                  <a:lnTo>
                    <a:pt x="4641" y="1337"/>
                  </a:lnTo>
                  <a:lnTo>
                    <a:pt x="4452" y="1485"/>
                  </a:lnTo>
                  <a:lnTo>
                    <a:pt x="4277" y="1647"/>
                  </a:lnTo>
                  <a:lnTo>
                    <a:pt x="4115" y="1795"/>
                  </a:lnTo>
                  <a:lnTo>
                    <a:pt x="3967" y="1944"/>
                  </a:lnTo>
                  <a:lnTo>
                    <a:pt x="3697" y="2240"/>
                  </a:lnTo>
                  <a:lnTo>
                    <a:pt x="3481" y="2524"/>
                  </a:lnTo>
                  <a:lnTo>
                    <a:pt x="3306" y="2767"/>
                  </a:lnTo>
                  <a:lnTo>
                    <a:pt x="3171" y="2982"/>
                  </a:lnTo>
                  <a:lnTo>
                    <a:pt x="3076" y="3144"/>
                  </a:lnTo>
                  <a:lnTo>
                    <a:pt x="3009" y="3279"/>
                  </a:lnTo>
                  <a:lnTo>
                    <a:pt x="2941" y="3279"/>
                  </a:lnTo>
                  <a:lnTo>
                    <a:pt x="2968" y="3063"/>
                  </a:lnTo>
                  <a:lnTo>
                    <a:pt x="2995" y="2834"/>
                  </a:lnTo>
                  <a:lnTo>
                    <a:pt x="3009" y="2605"/>
                  </a:lnTo>
                  <a:lnTo>
                    <a:pt x="3009" y="2375"/>
                  </a:lnTo>
                  <a:lnTo>
                    <a:pt x="3009" y="1364"/>
                  </a:lnTo>
                  <a:lnTo>
                    <a:pt x="3009" y="1256"/>
                  </a:lnTo>
                  <a:lnTo>
                    <a:pt x="2995" y="1161"/>
                  </a:lnTo>
                  <a:lnTo>
                    <a:pt x="2968" y="1067"/>
                  </a:lnTo>
                  <a:lnTo>
                    <a:pt x="2941" y="972"/>
                  </a:lnTo>
                  <a:lnTo>
                    <a:pt x="2901" y="891"/>
                  </a:lnTo>
                  <a:lnTo>
                    <a:pt x="2847" y="810"/>
                  </a:lnTo>
                  <a:lnTo>
                    <a:pt x="2793" y="743"/>
                  </a:lnTo>
                  <a:lnTo>
                    <a:pt x="2725" y="676"/>
                  </a:lnTo>
                  <a:lnTo>
                    <a:pt x="2658" y="622"/>
                  </a:lnTo>
                  <a:lnTo>
                    <a:pt x="2577" y="568"/>
                  </a:lnTo>
                  <a:lnTo>
                    <a:pt x="2483" y="514"/>
                  </a:lnTo>
                  <a:lnTo>
                    <a:pt x="2388" y="487"/>
                  </a:lnTo>
                  <a:lnTo>
                    <a:pt x="2280" y="460"/>
                  </a:lnTo>
                  <a:lnTo>
                    <a:pt x="2159" y="433"/>
                  </a:lnTo>
                  <a:lnTo>
                    <a:pt x="2037" y="419"/>
                  </a:lnTo>
                  <a:lnTo>
                    <a:pt x="985" y="419"/>
                  </a:lnTo>
                  <a:lnTo>
                    <a:pt x="850" y="433"/>
                  </a:lnTo>
                  <a:lnTo>
                    <a:pt x="742" y="460"/>
                  </a:lnTo>
                  <a:lnTo>
                    <a:pt x="634" y="487"/>
                  </a:lnTo>
                  <a:lnTo>
                    <a:pt x="527" y="527"/>
                  </a:lnTo>
                  <a:lnTo>
                    <a:pt x="432" y="568"/>
                  </a:lnTo>
                  <a:lnTo>
                    <a:pt x="351" y="635"/>
                  </a:lnTo>
                  <a:lnTo>
                    <a:pt x="284" y="689"/>
                  </a:lnTo>
                  <a:lnTo>
                    <a:pt x="216" y="770"/>
                  </a:lnTo>
                  <a:lnTo>
                    <a:pt x="162" y="851"/>
                  </a:lnTo>
                  <a:lnTo>
                    <a:pt x="108" y="945"/>
                  </a:lnTo>
                  <a:lnTo>
                    <a:pt x="68" y="1040"/>
                  </a:lnTo>
                  <a:lnTo>
                    <a:pt x="41" y="1148"/>
                  </a:lnTo>
                  <a:lnTo>
                    <a:pt x="27" y="1269"/>
                  </a:lnTo>
                  <a:lnTo>
                    <a:pt x="14" y="1391"/>
                  </a:lnTo>
                  <a:lnTo>
                    <a:pt x="0" y="1525"/>
                  </a:lnTo>
                  <a:lnTo>
                    <a:pt x="14" y="23164"/>
                  </a:lnTo>
                  <a:lnTo>
                    <a:pt x="14" y="23299"/>
                  </a:lnTo>
                  <a:lnTo>
                    <a:pt x="27" y="23421"/>
                  </a:lnTo>
                  <a:lnTo>
                    <a:pt x="54" y="23542"/>
                  </a:lnTo>
                  <a:lnTo>
                    <a:pt x="81" y="23650"/>
                  </a:lnTo>
                  <a:lnTo>
                    <a:pt x="122" y="23758"/>
                  </a:lnTo>
                  <a:lnTo>
                    <a:pt x="162" y="23839"/>
                  </a:lnTo>
                  <a:lnTo>
                    <a:pt x="230" y="23920"/>
                  </a:lnTo>
                  <a:lnTo>
                    <a:pt x="297" y="24001"/>
                  </a:lnTo>
                  <a:lnTo>
                    <a:pt x="365" y="24068"/>
                  </a:lnTo>
                  <a:lnTo>
                    <a:pt x="446" y="24122"/>
                  </a:lnTo>
                  <a:lnTo>
                    <a:pt x="540" y="24176"/>
                  </a:lnTo>
                  <a:lnTo>
                    <a:pt x="634" y="24203"/>
                  </a:lnTo>
                  <a:lnTo>
                    <a:pt x="742" y="24244"/>
                  </a:lnTo>
                  <a:lnTo>
                    <a:pt x="864" y="24257"/>
                  </a:lnTo>
                  <a:lnTo>
                    <a:pt x="985" y="24271"/>
                  </a:lnTo>
                  <a:lnTo>
                    <a:pt x="1134" y="24284"/>
                  </a:lnTo>
                  <a:lnTo>
                    <a:pt x="2172" y="24284"/>
                  </a:lnTo>
                  <a:lnTo>
                    <a:pt x="2307" y="24271"/>
                  </a:lnTo>
                  <a:lnTo>
                    <a:pt x="2429" y="24257"/>
                  </a:lnTo>
                  <a:lnTo>
                    <a:pt x="2537" y="24244"/>
                  </a:lnTo>
                  <a:lnTo>
                    <a:pt x="2645" y="24203"/>
                  </a:lnTo>
                  <a:lnTo>
                    <a:pt x="2739" y="24176"/>
                  </a:lnTo>
                  <a:lnTo>
                    <a:pt x="2833" y="24122"/>
                  </a:lnTo>
                  <a:lnTo>
                    <a:pt x="2914" y="24068"/>
                  </a:lnTo>
                  <a:lnTo>
                    <a:pt x="2982" y="24001"/>
                  </a:lnTo>
                  <a:lnTo>
                    <a:pt x="3049" y="23920"/>
                  </a:lnTo>
                  <a:lnTo>
                    <a:pt x="3103" y="23839"/>
                  </a:lnTo>
                  <a:lnTo>
                    <a:pt x="3144" y="23758"/>
                  </a:lnTo>
                  <a:lnTo>
                    <a:pt x="3184" y="23650"/>
                  </a:lnTo>
                  <a:lnTo>
                    <a:pt x="3211" y="23542"/>
                  </a:lnTo>
                  <a:lnTo>
                    <a:pt x="3238" y="23421"/>
                  </a:lnTo>
                  <a:lnTo>
                    <a:pt x="3252" y="23299"/>
                  </a:lnTo>
                  <a:lnTo>
                    <a:pt x="3252" y="23164"/>
                  </a:lnTo>
                  <a:lnTo>
                    <a:pt x="3252" y="16379"/>
                  </a:lnTo>
                  <a:lnTo>
                    <a:pt x="3252" y="16001"/>
                  </a:lnTo>
                  <a:lnTo>
                    <a:pt x="3238" y="15623"/>
                  </a:lnTo>
                  <a:lnTo>
                    <a:pt x="3198" y="15259"/>
                  </a:lnTo>
                  <a:lnTo>
                    <a:pt x="3157" y="14881"/>
                  </a:lnTo>
                  <a:lnTo>
                    <a:pt x="3225" y="14881"/>
                  </a:lnTo>
                  <a:lnTo>
                    <a:pt x="3427" y="15232"/>
                  </a:lnTo>
                  <a:lnTo>
                    <a:pt x="3656" y="15569"/>
                  </a:lnTo>
                  <a:lnTo>
                    <a:pt x="3913" y="15879"/>
                  </a:lnTo>
                  <a:lnTo>
                    <a:pt x="4182" y="16176"/>
                  </a:lnTo>
                  <a:lnTo>
                    <a:pt x="4466" y="16446"/>
                  </a:lnTo>
                  <a:lnTo>
                    <a:pt x="4776" y="16702"/>
                  </a:lnTo>
                  <a:lnTo>
                    <a:pt x="5100" y="16932"/>
                  </a:lnTo>
                  <a:lnTo>
                    <a:pt x="5451" y="17148"/>
                  </a:lnTo>
                  <a:lnTo>
                    <a:pt x="5801" y="17336"/>
                  </a:lnTo>
                  <a:lnTo>
                    <a:pt x="6179" y="17498"/>
                  </a:lnTo>
                  <a:lnTo>
                    <a:pt x="6543" y="17633"/>
                  </a:lnTo>
                  <a:lnTo>
                    <a:pt x="6935" y="17741"/>
                  </a:lnTo>
                  <a:lnTo>
                    <a:pt x="7326" y="17822"/>
                  </a:lnTo>
                  <a:lnTo>
                    <a:pt x="7717" y="17890"/>
                  </a:lnTo>
                  <a:lnTo>
                    <a:pt x="8122" y="17917"/>
                  </a:lnTo>
                  <a:lnTo>
                    <a:pt x="8526" y="17917"/>
                  </a:lnTo>
                  <a:lnTo>
                    <a:pt x="8945" y="17903"/>
                  </a:lnTo>
                  <a:lnTo>
                    <a:pt x="9349" y="17876"/>
                  </a:lnTo>
                  <a:lnTo>
                    <a:pt x="9754" y="17822"/>
                  </a:lnTo>
                  <a:lnTo>
                    <a:pt x="10145" y="17755"/>
                  </a:lnTo>
                  <a:lnTo>
                    <a:pt x="10523" y="17660"/>
                  </a:lnTo>
                  <a:lnTo>
                    <a:pt x="10901" y="17552"/>
                  </a:lnTo>
                  <a:lnTo>
                    <a:pt x="11265" y="17431"/>
                  </a:lnTo>
                  <a:lnTo>
                    <a:pt x="11616" y="17282"/>
                  </a:lnTo>
                  <a:lnTo>
                    <a:pt x="11967" y="17121"/>
                  </a:lnTo>
                  <a:lnTo>
                    <a:pt x="12304" y="16932"/>
                  </a:lnTo>
                  <a:lnTo>
                    <a:pt x="12628" y="16729"/>
                  </a:lnTo>
                  <a:lnTo>
                    <a:pt x="12938" y="16514"/>
                  </a:lnTo>
                  <a:lnTo>
                    <a:pt x="13235" y="16284"/>
                  </a:lnTo>
                  <a:lnTo>
                    <a:pt x="13531" y="16028"/>
                  </a:lnTo>
                  <a:lnTo>
                    <a:pt x="13801" y="15772"/>
                  </a:lnTo>
                  <a:lnTo>
                    <a:pt x="14071" y="15475"/>
                  </a:lnTo>
                  <a:lnTo>
                    <a:pt x="14327" y="15178"/>
                  </a:lnTo>
                  <a:lnTo>
                    <a:pt x="14557" y="14868"/>
                  </a:lnTo>
                  <a:lnTo>
                    <a:pt x="14786" y="14530"/>
                  </a:lnTo>
                  <a:lnTo>
                    <a:pt x="15002" y="14193"/>
                  </a:lnTo>
                  <a:lnTo>
                    <a:pt x="15191" y="13829"/>
                  </a:lnTo>
                  <a:lnTo>
                    <a:pt x="15366" y="13451"/>
                  </a:lnTo>
                  <a:lnTo>
                    <a:pt x="15542" y="13060"/>
                  </a:lnTo>
                  <a:lnTo>
                    <a:pt x="15690" y="12655"/>
                  </a:lnTo>
                  <a:lnTo>
                    <a:pt x="15825" y="12237"/>
                  </a:lnTo>
                  <a:lnTo>
                    <a:pt x="15933" y="11805"/>
                  </a:lnTo>
                  <a:lnTo>
                    <a:pt x="16041" y="11374"/>
                  </a:lnTo>
                  <a:lnTo>
                    <a:pt x="16122" y="10915"/>
                  </a:lnTo>
                  <a:lnTo>
                    <a:pt x="16189" y="10443"/>
                  </a:lnTo>
                  <a:lnTo>
                    <a:pt x="16230" y="9957"/>
                  </a:lnTo>
                  <a:lnTo>
                    <a:pt x="16257" y="9471"/>
                  </a:lnTo>
                  <a:lnTo>
                    <a:pt x="16270" y="8959"/>
                  </a:lnTo>
                  <a:lnTo>
                    <a:pt x="16257" y="8473"/>
                  </a:lnTo>
                  <a:lnTo>
                    <a:pt x="16230" y="7987"/>
                  </a:lnTo>
                  <a:lnTo>
                    <a:pt x="16189" y="7515"/>
                  </a:lnTo>
                  <a:lnTo>
                    <a:pt x="16135" y="7057"/>
                  </a:lnTo>
                  <a:lnTo>
                    <a:pt x="16054" y="6598"/>
                  </a:lnTo>
                  <a:lnTo>
                    <a:pt x="15973" y="6166"/>
                  </a:lnTo>
                  <a:lnTo>
                    <a:pt x="15865" y="5734"/>
                  </a:lnTo>
                  <a:lnTo>
                    <a:pt x="15744" y="5316"/>
                  </a:lnTo>
                  <a:lnTo>
                    <a:pt x="15609" y="4925"/>
                  </a:lnTo>
                  <a:lnTo>
                    <a:pt x="15447" y="4534"/>
                  </a:lnTo>
                  <a:lnTo>
                    <a:pt x="15285" y="4156"/>
                  </a:lnTo>
                  <a:lnTo>
                    <a:pt x="15110" y="3792"/>
                  </a:lnTo>
                  <a:lnTo>
                    <a:pt x="14908" y="3441"/>
                  </a:lnTo>
                  <a:lnTo>
                    <a:pt x="14705" y="3117"/>
                  </a:lnTo>
                  <a:lnTo>
                    <a:pt x="14476" y="2794"/>
                  </a:lnTo>
                  <a:lnTo>
                    <a:pt x="14233" y="2497"/>
                  </a:lnTo>
                  <a:lnTo>
                    <a:pt x="13990" y="2200"/>
                  </a:lnTo>
                  <a:lnTo>
                    <a:pt x="13720" y="1930"/>
                  </a:lnTo>
                  <a:lnTo>
                    <a:pt x="13451" y="1674"/>
                  </a:lnTo>
                  <a:lnTo>
                    <a:pt x="13154" y="1444"/>
                  </a:lnTo>
                  <a:lnTo>
                    <a:pt x="12857" y="1215"/>
                  </a:lnTo>
                  <a:lnTo>
                    <a:pt x="12547" y="1013"/>
                  </a:lnTo>
                  <a:lnTo>
                    <a:pt x="12209" y="824"/>
                  </a:lnTo>
                  <a:lnTo>
                    <a:pt x="11872" y="662"/>
                  </a:lnTo>
                  <a:lnTo>
                    <a:pt x="11521" y="500"/>
                  </a:lnTo>
                  <a:lnTo>
                    <a:pt x="11157" y="379"/>
                  </a:lnTo>
                  <a:lnTo>
                    <a:pt x="10793" y="257"/>
                  </a:lnTo>
                  <a:lnTo>
                    <a:pt x="10402" y="176"/>
                  </a:lnTo>
                  <a:lnTo>
                    <a:pt x="10010" y="95"/>
                  </a:lnTo>
                  <a:lnTo>
                    <a:pt x="9606" y="41"/>
                  </a:lnTo>
                  <a:lnTo>
                    <a:pt x="9188" y="14"/>
                  </a:lnTo>
                  <a:lnTo>
                    <a:pt x="8769"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8" name="Google Shape;2398;p191"/>
            <p:cNvSpPr/>
            <p:nvPr/>
          </p:nvSpPr>
          <p:spPr>
            <a:xfrm>
              <a:off x="686229" y="563758"/>
              <a:ext cx="71326" cy="168129"/>
            </a:xfrm>
            <a:custGeom>
              <a:rect b="b" l="l" r="r" t="t"/>
              <a:pathLst>
                <a:path extrusionOk="0" h="24027" w="9903">
                  <a:moveTo>
                    <a:pt x="8378" y="0"/>
                  </a:moveTo>
                  <a:lnTo>
                    <a:pt x="8028" y="13"/>
                  </a:lnTo>
                  <a:lnTo>
                    <a:pt x="7609" y="54"/>
                  </a:lnTo>
                  <a:lnTo>
                    <a:pt x="7164" y="121"/>
                  </a:lnTo>
                  <a:lnTo>
                    <a:pt x="6921" y="162"/>
                  </a:lnTo>
                  <a:lnTo>
                    <a:pt x="6678" y="229"/>
                  </a:lnTo>
                  <a:lnTo>
                    <a:pt x="6422" y="297"/>
                  </a:lnTo>
                  <a:lnTo>
                    <a:pt x="6166" y="364"/>
                  </a:lnTo>
                  <a:lnTo>
                    <a:pt x="5910" y="459"/>
                  </a:lnTo>
                  <a:lnTo>
                    <a:pt x="5653" y="567"/>
                  </a:lnTo>
                  <a:lnTo>
                    <a:pt x="5397" y="688"/>
                  </a:lnTo>
                  <a:lnTo>
                    <a:pt x="5127" y="809"/>
                  </a:lnTo>
                  <a:lnTo>
                    <a:pt x="4884" y="958"/>
                  </a:lnTo>
                  <a:lnTo>
                    <a:pt x="4628" y="1120"/>
                  </a:lnTo>
                  <a:lnTo>
                    <a:pt x="4385" y="1295"/>
                  </a:lnTo>
                  <a:lnTo>
                    <a:pt x="4142" y="1484"/>
                  </a:lnTo>
                  <a:lnTo>
                    <a:pt x="3913" y="1700"/>
                  </a:lnTo>
                  <a:lnTo>
                    <a:pt x="3684" y="1929"/>
                  </a:lnTo>
                  <a:lnTo>
                    <a:pt x="3481" y="2172"/>
                  </a:lnTo>
                  <a:lnTo>
                    <a:pt x="3279" y="2428"/>
                  </a:lnTo>
                  <a:lnTo>
                    <a:pt x="3090" y="2725"/>
                  </a:lnTo>
                  <a:lnTo>
                    <a:pt x="2915" y="3022"/>
                  </a:lnTo>
                  <a:lnTo>
                    <a:pt x="2753" y="3346"/>
                  </a:lnTo>
                  <a:lnTo>
                    <a:pt x="2618" y="3696"/>
                  </a:lnTo>
                  <a:lnTo>
                    <a:pt x="2496" y="4074"/>
                  </a:lnTo>
                  <a:lnTo>
                    <a:pt x="2388" y="4465"/>
                  </a:lnTo>
                  <a:lnTo>
                    <a:pt x="2308" y="4884"/>
                  </a:lnTo>
                  <a:lnTo>
                    <a:pt x="2254" y="5329"/>
                  </a:lnTo>
                  <a:lnTo>
                    <a:pt x="2213" y="5801"/>
                  </a:lnTo>
                  <a:lnTo>
                    <a:pt x="2200" y="6287"/>
                  </a:lnTo>
                  <a:lnTo>
                    <a:pt x="2200" y="7096"/>
                  </a:lnTo>
                  <a:lnTo>
                    <a:pt x="891" y="7096"/>
                  </a:lnTo>
                  <a:lnTo>
                    <a:pt x="783" y="7123"/>
                  </a:lnTo>
                  <a:lnTo>
                    <a:pt x="675" y="7150"/>
                  </a:lnTo>
                  <a:lnTo>
                    <a:pt x="567" y="7191"/>
                  </a:lnTo>
                  <a:lnTo>
                    <a:pt x="473" y="7244"/>
                  </a:lnTo>
                  <a:lnTo>
                    <a:pt x="378" y="7312"/>
                  </a:lnTo>
                  <a:lnTo>
                    <a:pt x="297" y="7393"/>
                  </a:lnTo>
                  <a:lnTo>
                    <a:pt x="216" y="7474"/>
                  </a:lnTo>
                  <a:lnTo>
                    <a:pt x="149" y="7568"/>
                  </a:lnTo>
                  <a:lnTo>
                    <a:pt x="95" y="7663"/>
                  </a:lnTo>
                  <a:lnTo>
                    <a:pt x="55" y="7771"/>
                  </a:lnTo>
                  <a:lnTo>
                    <a:pt x="28" y="7879"/>
                  </a:lnTo>
                  <a:lnTo>
                    <a:pt x="1" y="7986"/>
                  </a:lnTo>
                  <a:lnTo>
                    <a:pt x="1" y="8108"/>
                  </a:lnTo>
                  <a:lnTo>
                    <a:pt x="1" y="8216"/>
                  </a:lnTo>
                  <a:lnTo>
                    <a:pt x="1" y="8647"/>
                  </a:lnTo>
                  <a:lnTo>
                    <a:pt x="1" y="8769"/>
                  </a:lnTo>
                  <a:lnTo>
                    <a:pt x="1" y="8877"/>
                  </a:lnTo>
                  <a:lnTo>
                    <a:pt x="14" y="8985"/>
                  </a:lnTo>
                  <a:lnTo>
                    <a:pt x="55" y="9093"/>
                  </a:lnTo>
                  <a:lnTo>
                    <a:pt x="95" y="9201"/>
                  </a:lnTo>
                  <a:lnTo>
                    <a:pt x="149" y="9309"/>
                  </a:lnTo>
                  <a:lnTo>
                    <a:pt x="216" y="9389"/>
                  </a:lnTo>
                  <a:lnTo>
                    <a:pt x="297" y="9484"/>
                  </a:lnTo>
                  <a:lnTo>
                    <a:pt x="378" y="9551"/>
                  </a:lnTo>
                  <a:lnTo>
                    <a:pt x="473" y="9619"/>
                  </a:lnTo>
                  <a:lnTo>
                    <a:pt x="567" y="9673"/>
                  </a:lnTo>
                  <a:lnTo>
                    <a:pt x="675" y="9713"/>
                  </a:lnTo>
                  <a:lnTo>
                    <a:pt x="783" y="9754"/>
                  </a:lnTo>
                  <a:lnTo>
                    <a:pt x="891" y="9767"/>
                  </a:lnTo>
                  <a:lnTo>
                    <a:pt x="999" y="9781"/>
                  </a:lnTo>
                  <a:lnTo>
                    <a:pt x="1120" y="9767"/>
                  </a:lnTo>
                  <a:lnTo>
                    <a:pt x="2186" y="9767"/>
                  </a:lnTo>
                  <a:lnTo>
                    <a:pt x="2200" y="22921"/>
                  </a:lnTo>
                  <a:lnTo>
                    <a:pt x="2200" y="23055"/>
                  </a:lnTo>
                  <a:lnTo>
                    <a:pt x="2213" y="23177"/>
                  </a:lnTo>
                  <a:lnTo>
                    <a:pt x="2240" y="23298"/>
                  </a:lnTo>
                  <a:lnTo>
                    <a:pt x="2267" y="23406"/>
                  </a:lnTo>
                  <a:lnTo>
                    <a:pt x="2308" y="23501"/>
                  </a:lnTo>
                  <a:lnTo>
                    <a:pt x="2361" y="23595"/>
                  </a:lnTo>
                  <a:lnTo>
                    <a:pt x="2415" y="23676"/>
                  </a:lnTo>
                  <a:lnTo>
                    <a:pt x="2483" y="23757"/>
                  </a:lnTo>
                  <a:lnTo>
                    <a:pt x="2564" y="23824"/>
                  </a:lnTo>
                  <a:lnTo>
                    <a:pt x="2645" y="23878"/>
                  </a:lnTo>
                  <a:lnTo>
                    <a:pt x="2739" y="23919"/>
                  </a:lnTo>
                  <a:lnTo>
                    <a:pt x="2834" y="23959"/>
                  </a:lnTo>
                  <a:lnTo>
                    <a:pt x="2942" y="24000"/>
                  </a:lnTo>
                  <a:lnTo>
                    <a:pt x="3063" y="24013"/>
                  </a:lnTo>
                  <a:lnTo>
                    <a:pt x="3184" y="24027"/>
                  </a:lnTo>
                  <a:lnTo>
                    <a:pt x="4493" y="24027"/>
                  </a:lnTo>
                  <a:lnTo>
                    <a:pt x="4614" y="24013"/>
                  </a:lnTo>
                  <a:lnTo>
                    <a:pt x="4736" y="24000"/>
                  </a:lnTo>
                  <a:lnTo>
                    <a:pt x="4844" y="23959"/>
                  </a:lnTo>
                  <a:lnTo>
                    <a:pt x="4952" y="23919"/>
                  </a:lnTo>
                  <a:lnTo>
                    <a:pt x="5033" y="23878"/>
                  </a:lnTo>
                  <a:lnTo>
                    <a:pt x="5114" y="23824"/>
                  </a:lnTo>
                  <a:lnTo>
                    <a:pt x="5194" y="23757"/>
                  </a:lnTo>
                  <a:lnTo>
                    <a:pt x="5262" y="23676"/>
                  </a:lnTo>
                  <a:lnTo>
                    <a:pt x="5316" y="23595"/>
                  </a:lnTo>
                  <a:lnTo>
                    <a:pt x="5370" y="23501"/>
                  </a:lnTo>
                  <a:lnTo>
                    <a:pt x="5397" y="23406"/>
                  </a:lnTo>
                  <a:lnTo>
                    <a:pt x="5437" y="23298"/>
                  </a:lnTo>
                  <a:lnTo>
                    <a:pt x="5451" y="23177"/>
                  </a:lnTo>
                  <a:lnTo>
                    <a:pt x="5464" y="23055"/>
                  </a:lnTo>
                  <a:lnTo>
                    <a:pt x="5478" y="22921"/>
                  </a:lnTo>
                  <a:lnTo>
                    <a:pt x="5478" y="9767"/>
                  </a:lnTo>
                  <a:lnTo>
                    <a:pt x="8419" y="9767"/>
                  </a:lnTo>
                  <a:lnTo>
                    <a:pt x="8527" y="9781"/>
                  </a:lnTo>
                  <a:lnTo>
                    <a:pt x="8635" y="9767"/>
                  </a:lnTo>
                  <a:lnTo>
                    <a:pt x="8756" y="9754"/>
                  </a:lnTo>
                  <a:lnTo>
                    <a:pt x="8864" y="9713"/>
                  </a:lnTo>
                  <a:lnTo>
                    <a:pt x="8958" y="9673"/>
                  </a:lnTo>
                  <a:lnTo>
                    <a:pt x="9066" y="9619"/>
                  </a:lnTo>
                  <a:lnTo>
                    <a:pt x="9147" y="9551"/>
                  </a:lnTo>
                  <a:lnTo>
                    <a:pt x="9242" y="9484"/>
                  </a:lnTo>
                  <a:lnTo>
                    <a:pt x="9309" y="9389"/>
                  </a:lnTo>
                  <a:lnTo>
                    <a:pt x="9377" y="9309"/>
                  </a:lnTo>
                  <a:lnTo>
                    <a:pt x="9431" y="9201"/>
                  </a:lnTo>
                  <a:lnTo>
                    <a:pt x="9485" y="9093"/>
                  </a:lnTo>
                  <a:lnTo>
                    <a:pt x="9511" y="8985"/>
                  </a:lnTo>
                  <a:lnTo>
                    <a:pt x="9525" y="8877"/>
                  </a:lnTo>
                  <a:lnTo>
                    <a:pt x="9538" y="8769"/>
                  </a:lnTo>
                  <a:lnTo>
                    <a:pt x="9525" y="8647"/>
                  </a:lnTo>
                  <a:lnTo>
                    <a:pt x="9525" y="8216"/>
                  </a:lnTo>
                  <a:lnTo>
                    <a:pt x="9538" y="8108"/>
                  </a:lnTo>
                  <a:lnTo>
                    <a:pt x="9525" y="7986"/>
                  </a:lnTo>
                  <a:lnTo>
                    <a:pt x="9511" y="7879"/>
                  </a:lnTo>
                  <a:lnTo>
                    <a:pt x="9471" y="7771"/>
                  </a:lnTo>
                  <a:lnTo>
                    <a:pt x="9431" y="7663"/>
                  </a:lnTo>
                  <a:lnTo>
                    <a:pt x="9377" y="7568"/>
                  </a:lnTo>
                  <a:lnTo>
                    <a:pt x="9309" y="7474"/>
                  </a:lnTo>
                  <a:lnTo>
                    <a:pt x="9242" y="7393"/>
                  </a:lnTo>
                  <a:lnTo>
                    <a:pt x="9147" y="7312"/>
                  </a:lnTo>
                  <a:lnTo>
                    <a:pt x="9066" y="7244"/>
                  </a:lnTo>
                  <a:lnTo>
                    <a:pt x="8958" y="7191"/>
                  </a:lnTo>
                  <a:lnTo>
                    <a:pt x="8864" y="7150"/>
                  </a:lnTo>
                  <a:lnTo>
                    <a:pt x="8743" y="7123"/>
                  </a:lnTo>
                  <a:lnTo>
                    <a:pt x="8635" y="7096"/>
                  </a:lnTo>
                  <a:lnTo>
                    <a:pt x="5478" y="7096"/>
                  </a:lnTo>
                  <a:lnTo>
                    <a:pt x="5478" y="6422"/>
                  </a:lnTo>
                  <a:lnTo>
                    <a:pt x="5478" y="6138"/>
                  </a:lnTo>
                  <a:lnTo>
                    <a:pt x="5491" y="5855"/>
                  </a:lnTo>
                  <a:lnTo>
                    <a:pt x="5518" y="5599"/>
                  </a:lnTo>
                  <a:lnTo>
                    <a:pt x="5559" y="5356"/>
                  </a:lnTo>
                  <a:lnTo>
                    <a:pt x="5613" y="5140"/>
                  </a:lnTo>
                  <a:lnTo>
                    <a:pt x="5667" y="4924"/>
                  </a:lnTo>
                  <a:lnTo>
                    <a:pt x="5734" y="4722"/>
                  </a:lnTo>
                  <a:lnTo>
                    <a:pt x="5802" y="4533"/>
                  </a:lnTo>
                  <a:lnTo>
                    <a:pt x="5883" y="4371"/>
                  </a:lnTo>
                  <a:lnTo>
                    <a:pt x="5977" y="4209"/>
                  </a:lnTo>
                  <a:lnTo>
                    <a:pt x="6071" y="4061"/>
                  </a:lnTo>
                  <a:lnTo>
                    <a:pt x="6166" y="3926"/>
                  </a:lnTo>
                  <a:lnTo>
                    <a:pt x="6274" y="3791"/>
                  </a:lnTo>
                  <a:lnTo>
                    <a:pt x="6382" y="3683"/>
                  </a:lnTo>
                  <a:lnTo>
                    <a:pt x="6503" y="3575"/>
                  </a:lnTo>
                  <a:lnTo>
                    <a:pt x="6625" y="3481"/>
                  </a:lnTo>
                  <a:lnTo>
                    <a:pt x="6746" y="3400"/>
                  </a:lnTo>
                  <a:lnTo>
                    <a:pt x="6881" y="3319"/>
                  </a:lnTo>
                  <a:lnTo>
                    <a:pt x="7137" y="3184"/>
                  </a:lnTo>
                  <a:lnTo>
                    <a:pt x="7407" y="3089"/>
                  </a:lnTo>
                  <a:lnTo>
                    <a:pt x="7677" y="3008"/>
                  </a:lnTo>
                  <a:lnTo>
                    <a:pt x="7960" y="2954"/>
                  </a:lnTo>
                  <a:lnTo>
                    <a:pt x="8216" y="2914"/>
                  </a:lnTo>
                  <a:lnTo>
                    <a:pt x="8473" y="2887"/>
                  </a:lnTo>
                  <a:lnTo>
                    <a:pt x="8716" y="2874"/>
                  </a:lnTo>
                  <a:lnTo>
                    <a:pt x="8999" y="2833"/>
                  </a:lnTo>
                  <a:lnTo>
                    <a:pt x="9120" y="2806"/>
                  </a:lnTo>
                  <a:lnTo>
                    <a:pt x="9228" y="2779"/>
                  </a:lnTo>
                  <a:lnTo>
                    <a:pt x="9336" y="2739"/>
                  </a:lnTo>
                  <a:lnTo>
                    <a:pt x="9431" y="2685"/>
                  </a:lnTo>
                  <a:lnTo>
                    <a:pt x="9525" y="2631"/>
                  </a:lnTo>
                  <a:lnTo>
                    <a:pt x="9606" y="2577"/>
                  </a:lnTo>
                  <a:lnTo>
                    <a:pt x="9673" y="2496"/>
                  </a:lnTo>
                  <a:lnTo>
                    <a:pt x="9727" y="2415"/>
                  </a:lnTo>
                  <a:lnTo>
                    <a:pt x="9781" y="2334"/>
                  </a:lnTo>
                  <a:lnTo>
                    <a:pt x="9822" y="2239"/>
                  </a:lnTo>
                  <a:lnTo>
                    <a:pt x="9862" y="2132"/>
                  </a:lnTo>
                  <a:lnTo>
                    <a:pt x="9876" y="2024"/>
                  </a:lnTo>
                  <a:lnTo>
                    <a:pt x="9889" y="1889"/>
                  </a:lnTo>
                  <a:lnTo>
                    <a:pt x="9903" y="1754"/>
                  </a:lnTo>
                  <a:lnTo>
                    <a:pt x="9903" y="1120"/>
                  </a:lnTo>
                  <a:lnTo>
                    <a:pt x="9889" y="985"/>
                  </a:lnTo>
                  <a:lnTo>
                    <a:pt x="9876" y="863"/>
                  </a:lnTo>
                  <a:lnTo>
                    <a:pt x="9862" y="755"/>
                  </a:lnTo>
                  <a:lnTo>
                    <a:pt x="9835" y="648"/>
                  </a:lnTo>
                  <a:lnTo>
                    <a:pt x="9795" y="540"/>
                  </a:lnTo>
                  <a:lnTo>
                    <a:pt x="9741" y="459"/>
                  </a:lnTo>
                  <a:lnTo>
                    <a:pt x="9687" y="364"/>
                  </a:lnTo>
                  <a:lnTo>
                    <a:pt x="9619" y="297"/>
                  </a:lnTo>
                  <a:lnTo>
                    <a:pt x="9552" y="229"/>
                  </a:lnTo>
                  <a:lnTo>
                    <a:pt x="9471" y="162"/>
                  </a:lnTo>
                  <a:lnTo>
                    <a:pt x="9377" y="121"/>
                  </a:lnTo>
                  <a:lnTo>
                    <a:pt x="9269" y="81"/>
                  </a:lnTo>
                  <a:lnTo>
                    <a:pt x="9161" y="40"/>
                  </a:lnTo>
                  <a:lnTo>
                    <a:pt x="9053" y="27"/>
                  </a:lnTo>
                  <a:lnTo>
                    <a:pt x="8918"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9" name="Google Shape;2399;p191"/>
            <p:cNvSpPr/>
            <p:nvPr/>
          </p:nvSpPr>
          <p:spPr>
            <a:xfrm>
              <a:off x="758521" y="609445"/>
              <a:ext cx="132641" cy="125276"/>
            </a:xfrm>
            <a:custGeom>
              <a:rect b="b" l="l" r="r" t="t"/>
              <a:pathLst>
                <a:path extrusionOk="0" h="17903" w="18416">
                  <a:moveTo>
                    <a:pt x="9201" y="2834"/>
                  </a:moveTo>
                  <a:lnTo>
                    <a:pt x="9498" y="2847"/>
                  </a:lnTo>
                  <a:lnTo>
                    <a:pt x="9795" y="2860"/>
                  </a:lnTo>
                  <a:lnTo>
                    <a:pt x="10092" y="2901"/>
                  </a:lnTo>
                  <a:lnTo>
                    <a:pt x="10375" y="2955"/>
                  </a:lnTo>
                  <a:lnTo>
                    <a:pt x="10658" y="3009"/>
                  </a:lnTo>
                  <a:lnTo>
                    <a:pt x="10942" y="3090"/>
                  </a:lnTo>
                  <a:lnTo>
                    <a:pt x="11211" y="3184"/>
                  </a:lnTo>
                  <a:lnTo>
                    <a:pt x="11481" y="3279"/>
                  </a:lnTo>
                  <a:lnTo>
                    <a:pt x="11737" y="3400"/>
                  </a:lnTo>
                  <a:lnTo>
                    <a:pt x="11994" y="3522"/>
                  </a:lnTo>
                  <a:lnTo>
                    <a:pt x="12237" y="3670"/>
                  </a:lnTo>
                  <a:lnTo>
                    <a:pt x="12479" y="3818"/>
                  </a:lnTo>
                  <a:lnTo>
                    <a:pt x="12709" y="3980"/>
                  </a:lnTo>
                  <a:lnTo>
                    <a:pt x="12938" y="4156"/>
                  </a:lnTo>
                  <a:lnTo>
                    <a:pt x="13154" y="4344"/>
                  </a:lnTo>
                  <a:lnTo>
                    <a:pt x="13356" y="4533"/>
                  </a:lnTo>
                  <a:lnTo>
                    <a:pt x="13545" y="4736"/>
                  </a:lnTo>
                  <a:lnTo>
                    <a:pt x="13734" y="4952"/>
                  </a:lnTo>
                  <a:lnTo>
                    <a:pt x="13909" y="5181"/>
                  </a:lnTo>
                  <a:lnTo>
                    <a:pt x="14071" y="5424"/>
                  </a:lnTo>
                  <a:lnTo>
                    <a:pt x="14220" y="5667"/>
                  </a:lnTo>
                  <a:lnTo>
                    <a:pt x="14368" y="5923"/>
                  </a:lnTo>
                  <a:lnTo>
                    <a:pt x="14490" y="6179"/>
                  </a:lnTo>
                  <a:lnTo>
                    <a:pt x="14611" y="6462"/>
                  </a:lnTo>
                  <a:lnTo>
                    <a:pt x="14719" y="6732"/>
                  </a:lnTo>
                  <a:lnTo>
                    <a:pt x="14813" y="7029"/>
                  </a:lnTo>
                  <a:lnTo>
                    <a:pt x="14894" y="7326"/>
                  </a:lnTo>
                  <a:lnTo>
                    <a:pt x="14962" y="7623"/>
                  </a:lnTo>
                  <a:lnTo>
                    <a:pt x="15002" y="7946"/>
                  </a:lnTo>
                  <a:lnTo>
                    <a:pt x="15043" y="8257"/>
                  </a:lnTo>
                  <a:lnTo>
                    <a:pt x="15070" y="8581"/>
                  </a:lnTo>
                  <a:lnTo>
                    <a:pt x="15070" y="8918"/>
                  </a:lnTo>
                  <a:lnTo>
                    <a:pt x="15070" y="9255"/>
                  </a:lnTo>
                  <a:lnTo>
                    <a:pt x="15043" y="9579"/>
                  </a:lnTo>
                  <a:lnTo>
                    <a:pt x="15002" y="9903"/>
                  </a:lnTo>
                  <a:lnTo>
                    <a:pt x="14962" y="10213"/>
                  </a:lnTo>
                  <a:lnTo>
                    <a:pt x="14894" y="10523"/>
                  </a:lnTo>
                  <a:lnTo>
                    <a:pt x="14813" y="10820"/>
                  </a:lnTo>
                  <a:lnTo>
                    <a:pt x="14719" y="11103"/>
                  </a:lnTo>
                  <a:lnTo>
                    <a:pt x="14611" y="11387"/>
                  </a:lnTo>
                  <a:lnTo>
                    <a:pt x="14490" y="11670"/>
                  </a:lnTo>
                  <a:lnTo>
                    <a:pt x="14368" y="11940"/>
                  </a:lnTo>
                  <a:lnTo>
                    <a:pt x="14220" y="12196"/>
                  </a:lnTo>
                  <a:lnTo>
                    <a:pt x="14071" y="12439"/>
                  </a:lnTo>
                  <a:lnTo>
                    <a:pt x="13909" y="12682"/>
                  </a:lnTo>
                  <a:lnTo>
                    <a:pt x="13734" y="12911"/>
                  </a:lnTo>
                  <a:lnTo>
                    <a:pt x="13545" y="13127"/>
                  </a:lnTo>
                  <a:lnTo>
                    <a:pt x="13356" y="13343"/>
                  </a:lnTo>
                  <a:lnTo>
                    <a:pt x="13154" y="13532"/>
                  </a:lnTo>
                  <a:lnTo>
                    <a:pt x="12938" y="13720"/>
                  </a:lnTo>
                  <a:lnTo>
                    <a:pt x="12709" y="13896"/>
                  </a:lnTo>
                  <a:lnTo>
                    <a:pt x="12479" y="14071"/>
                  </a:lnTo>
                  <a:lnTo>
                    <a:pt x="12237" y="14220"/>
                  </a:lnTo>
                  <a:lnTo>
                    <a:pt x="11994" y="14368"/>
                  </a:lnTo>
                  <a:lnTo>
                    <a:pt x="11737" y="14489"/>
                  </a:lnTo>
                  <a:lnTo>
                    <a:pt x="11481" y="14611"/>
                  </a:lnTo>
                  <a:lnTo>
                    <a:pt x="11211" y="14719"/>
                  </a:lnTo>
                  <a:lnTo>
                    <a:pt x="10942" y="14813"/>
                  </a:lnTo>
                  <a:lnTo>
                    <a:pt x="10658" y="14881"/>
                  </a:lnTo>
                  <a:lnTo>
                    <a:pt x="10375" y="14948"/>
                  </a:lnTo>
                  <a:lnTo>
                    <a:pt x="10092" y="15002"/>
                  </a:lnTo>
                  <a:lnTo>
                    <a:pt x="9795" y="15043"/>
                  </a:lnTo>
                  <a:lnTo>
                    <a:pt x="9498" y="15056"/>
                  </a:lnTo>
                  <a:lnTo>
                    <a:pt x="9201" y="15070"/>
                  </a:lnTo>
                  <a:lnTo>
                    <a:pt x="8891" y="15056"/>
                  </a:lnTo>
                  <a:lnTo>
                    <a:pt x="8594" y="15043"/>
                  </a:lnTo>
                  <a:lnTo>
                    <a:pt x="8311" y="15002"/>
                  </a:lnTo>
                  <a:lnTo>
                    <a:pt x="8014" y="14948"/>
                  </a:lnTo>
                  <a:lnTo>
                    <a:pt x="7744" y="14881"/>
                  </a:lnTo>
                  <a:lnTo>
                    <a:pt x="7461" y="14800"/>
                  </a:lnTo>
                  <a:lnTo>
                    <a:pt x="7191" y="14719"/>
                  </a:lnTo>
                  <a:lnTo>
                    <a:pt x="6921" y="14611"/>
                  </a:lnTo>
                  <a:lnTo>
                    <a:pt x="6665" y="14489"/>
                  </a:lnTo>
                  <a:lnTo>
                    <a:pt x="6409" y="14355"/>
                  </a:lnTo>
                  <a:lnTo>
                    <a:pt x="6166" y="14206"/>
                  </a:lnTo>
                  <a:lnTo>
                    <a:pt x="5923" y="14058"/>
                  </a:lnTo>
                  <a:lnTo>
                    <a:pt x="5694" y="13896"/>
                  </a:lnTo>
                  <a:lnTo>
                    <a:pt x="5464" y="13707"/>
                  </a:lnTo>
                  <a:lnTo>
                    <a:pt x="5262" y="13518"/>
                  </a:lnTo>
                  <a:lnTo>
                    <a:pt x="5046" y="13316"/>
                  </a:lnTo>
                  <a:lnTo>
                    <a:pt x="4857" y="13113"/>
                  </a:lnTo>
                  <a:lnTo>
                    <a:pt x="4668" y="12898"/>
                  </a:lnTo>
                  <a:lnTo>
                    <a:pt x="4493" y="12655"/>
                  </a:lnTo>
                  <a:lnTo>
                    <a:pt x="4331" y="12425"/>
                  </a:lnTo>
                  <a:lnTo>
                    <a:pt x="4169" y="12169"/>
                  </a:lnTo>
                  <a:lnTo>
                    <a:pt x="4034" y="11913"/>
                  </a:lnTo>
                  <a:lnTo>
                    <a:pt x="3899" y="11643"/>
                  </a:lnTo>
                  <a:lnTo>
                    <a:pt x="3778" y="11373"/>
                  </a:lnTo>
                  <a:lnTo>
                    <a:pt x="3670" y="11090"/>
                  </a:lnTo>
                  <a:lnTo>
                    <a:pt x="3576" y="10806"/>
                  </a:lnTo>
                  <a:lnTo>
                    <a:pt x="3508" y="10510"/>
                  </a:lnTo>
                  <a:lnTo>
                    <a:pt x="3441" y="10199"/>
                  </a:lnTo>
                  <a:lnTo>
                    <a:pt x="3387" y="9889"/>
                  </a:lnTo>
                  <a:lnTo>
                    <a:pt x="3346" y="9565"/>
                  </a:lnTo>
                  <a:lnTo>
                    <a:pt x="3319" y="9242"/>
                  </a:lnTo>
                  <a:lnTo>
                    <a:pt x="3319" y="8918"/>
                  </a:lnTo>
                  <a:lnTo>
                    <a:pt x="3319" y="8581"/>
                  </a:lnTo>
                  <a:lnTo>
                    <a:pt x="3346" y="8270"/>
                  </a:lnTo>
                  <a:lnTo>
                    <a:pt x="3387" y="7946"/>
                  </a:lnTo>
                  <a:lnTo>
                    <a:pt x="3427" y="7636"/>
                  </a:lnTo>
                  <a:lnTo>
                    <a:pt x="3495" y="7339"/>
                  </a:lnTo>
                  <a:lnTo>
                    <a:pt x="3576" y="7043"/>
                  </a:lnTo>
                  <a:lnTo>
                    <a:pt x="3670" y="6746"/>
                  </a:lnTo>
                  <a:lnTo>
                    <a:pt x="3778" y="6476"/>
                  </a:lnTo>
                  <a:lnTo>
                    <a:pt x="3899" y="6193"/>
                  </a:lnTo>
                  <a:lnTo>
                    <a:pt x="4021" y="5936"/>
                  </a:lnTo>
                  <a:lnTo>
                    <a:pt x="4169" y="5680"/>
                  </a:lnTo>
                  <a:lnTo>
                    <a:pt x="4318" y="5437"/>
                  </a:lnTo>
                  <a:lnTo>
                    <a:pt x="4480" y="5194"/>
                  </a:lnTo>
                  <a:lnTo>
                    <a:pt x="4655" y="4965"/>
                  </a:lnTo>
                  <a:lnTo>
                    <a:pt x="4844" y="4749"/>
                  </a:lnTo>
                  <a:lnTo>
                    <a:pt x="5033" y="4547"/>
                  </a:lnTo>
                  <a:lnTo>
                    <a:pt x="5235" y="4344"/>
                  </a:lnTo>
                  <a:lnTo>
                    <a:pt x="5451" y="4169"/>
                  </a:lnTo>
                  <a:lnTo>
                    <a:pt x="5680" y="3994"/>
                  </a:lnTo>
                  <a:lnTo>
                    <a:pt x="5910" y="3818"/>
                  </a:lnTo>
                  <a:lnTo>
                    <a:pt x="6152" y="3670"/>
                  </a:lnTo>
                  <a:lnTo>
                    <a:pt x="6395" y="3535"/>
                  </a:lnTo>
                  <a:lnTo>
                    <a:pt x="6652" y="3400"/>
                  </a:lnTo>
                  <a:lnTo>
                    <a:pt x="6908" y="3292"/>
                  </a:lnTo>
                  <a:lnTo>
                    <a:pt x="7178" y="3184"/>
                  </a:lnTo>
                  <a:lnTo>
                    <a:pt x="7447" y="3090"/>
                  </a:lnTo>
                  <a:lnTo>
                    <a:pt x="7731" y="3022"/>
                  </a:lnTo>
                  <a:lnTo>
                    <a:pt x="8014" y="2955"/>
                  </a:lnTo>
                  <a:lnTo>
                    <a:pt x="8297" y="2901"/>
                  </a:lnTo>
                  <a:lnTo>
                    <a:pt x="8594" y="2860"/>
                  </a:lnTo>
                  <a:lnTo>
                    <a:pt x="8891" y="2847"/>
                  </a:lnTo>
                  <a:lnTo>
                    <a:pt x="9201" y="2834"/>
                  </a:lnTo>
                  <a:close/>
                  <a:moveTo>
                    <a:pt x="8716" y="0"/>
                  </a:moveTo>
                  <a:lnTo>
                    <a:pt x="8257" y="41"/>
                  </a:lnTo>
                  <a:lnTo>
                    <a:pt x="7785" y="95"/>
                  </a:lnTo>
                  <a:lnTo>
                    <a:pt x="7340" y="162"/>
                  </a:lnTo>
                  <a:lnTo>
                    <a:pt x="6894" y="257"/>
                  </a:lnTo>
                  <a:lnTo>
                    <a:pt x="6449" y="378"/>
                  </a:lnTo>
                  <a:lnTo>
                    <a:pt x="6031" y="500"/>
                  </a:lnTo>
                  <a:lnTo>
                    <a:pt x="5613" y="662"/>
                  </a:lnTo>
                  <a:lnTo>
                    <a:pt x="5208" y="823"/>
                  </a:lnTo>
                  <a:lnTo>
                    <a:pt x="4803" y="1012"/>
                  </a:lnTo>
                  <a:lnTo>
                    <a:pt x="4426" y="1228"/>
                  </a:lnTo>
                  <a:lnTo>
                    <a:pt x="4048" y="1444"/>
                  </a:lnTo>
                  <a:lnTo>
                    <a:pt x="3684" y="1687"/>
                  </a:lnTo>
                  <a:lnTo>
                    <a:pt x="3346" y="1943"/>
                  </a:lnTo>
                  <a:lnTo>
                    <a:pt x="3009" y="2213"/>
                  </a:lnTo>
                  <a:lnTo>
                    <a:pt x="2685" y="2510"/>
                  </a:lnTo>
                  <a:lnTo>
                    <a:pt x="2388" y="2807"/>
                  </a:lnTo>
                  <a:lnTo>
                    <a:pt x="2092" y="3130"/>
                  </a:lnTo>
                  <a:lnTo>
                    <a:pt x="1822" y="3454"/>
                  </a:lnTo>
                  <a:lnTo>
                    <a:pt x="1566" y="3805"/>
                  </a:lnTo>
                  <a:lnTo>
                    <a:pt x="1336" y="4169"/>
                  </a:lnTo>
                  <a:lnTo>
                    <a:pt x="1107" y="4547"/>
                  </a:lnTo>
                  <a:lnTo>
                    <a:pt x="905" y="4925"/>
                  </a:lnTo>
                  <a:lnTo>
                    <a:pt x="729" y="5329"/>
                  </a:lnTo>
                  <a:lnTo>
                    <a:pt x="554" y="5734"/>
                  </a:lnTo>
                  <a:lnTo>
                    <a:pt x="419" y="6166"/>
                  </a:lnTo>
                  <a:lnTo>
                    <a:pt x="297" y="6597"/>
                  </a:lnTo>
                  <a:lnTo>
                    <a:pt x="189" y="7043"/>
                  </a:lnTo>
                  <a:lnTo>
                    <a:pt x="109" y="7488"/>
                  </a:lnTo>
                  <a:lnTo>
                    <a:pt x="55" y="7960"/>
                  </a:lnTo>
                  <a:lnTo>
                    <a:pt x="14" y="8432"/>
                  </a:lnTo>
                  <a:lnTo>
                    <a:pt x="1" y="8918"/>
                  </a:lnTo>
                  <a:lnTo>
                    <a:pt x="14" y="9403"/>
                  </a:lnTo>
                  <a:lnTo>
                    <a:pt x="55" y="9876"/>
                  </a:lnTo>
                  <a:lnTo>
                    <a:pt x="109" y="10334"/>
                  </a:lnTo>
                  <a:lnTo>
                    <a:pt x="189" y="10793"/>
                  </a:lnTo>
                  <a:lnTo>
                    <a:pt x="297" y="11238"/>
                  </a:lnTo>
                  <a:lnTo>
                    <a:pt x="419" y="11683"/>
                  </a:lnTo>
                  <a:lnTo>
                    <a:pt x="554" y="12102"/>
                  </a:lnTo>
                  <a:lnTo>
                    <a:pt x="729" y="12520"/>
                  </a:lnTo>
                  <a:lnTo>
                    <a:pt x="905" y="12924"/>
                  </a:lnTo>
                  <a:lnTo>
                    <a:pt x="1107" y="13302"/>
                  </a:lnTo>
                  <a:lnTo>
                    <a:pt x="1323" y="13680"/>
                  </a:lnTo>
                  <a:lnTo>
                    <a:pt x="1566" y="14044"/>
                  </a:lnTo>
                  <a:lnTo>
                    <a:pt x="1822" y="14395"/>
                  </a:lnTo>
                  <a:lnTo>
                    <a:pt x="2092" y="14732"/>
                  </a:lnTo>
                  <a:lnTo>
                    <a:pt x="2375" y="15056"/>
                  </a:lnTo>
                  <a:lnTo>
                    <a:pt x="2685" y="15366"/>
                  </a:lnTo>
                  <a:lnTo>
                    <a:pt x="3009" y="15650"/>
                  </a:lnTo>
                  <a:lnTo>
                    <a:pt x="3333" y="15933"/>
                  </a:lnTo>
                  <a:lnTo>
                    <a:pt x="3684" y="16189"/>
                  </a:lnTo>
                  <a:lnTo>
                    <a:pt x="4048" y="16432"/>
                  </a:lnTo>
                  <a:lnTo>
                    <a:pt x="4412" y="16661"/>
                  </a:lnTo>
                  <a:lnTo>
                    <a:pt x="4803" y="16864"/>
                  </a:lnTo>
                  <a:lnTo>
                    <a:pt x="5195" y="17066"/>
                  </a:lnTo>
                  <a:lnTo>
                    <a:pt x="5599" y="17228"/>
                  </a:lnTo>
                  <a:lnTo>
                    <a:pt x="6017" y="17390"/>
                  </a:lnTo>
                  <a:lnTo>
                    <a:pt x="6449" y="17525"/>
                  </a:lnTo>
                  <a:lnTo>
                    <a:pt x="6894" y="17633"/>
                  </a:lnTo>
                  <a:lnTo>
                    <a:pt x="7340" y="17727"/>
                  </a:lnTo>
                  <a:lnTo>
                    <a:pt x="7785" y="17808"/>
                  </a:lnTo>
                  <a:lnTo>
                    <a:pt x="8243" y="17862"/>
                  </a:lnTo>
                  <a:lnTo>
                    <a:pt x="8716" y="17889"/>
                  </a:lnTo>
                  <a:lnTo>
                    <a:pt x="9201" y="17903"/>
                  </a:lnTo>
                  <a:lnTo>
                    <a:pt x="9673" y="17889"/>
                  </a:lnTo>
                  <a:lnTo>
                    <a:pt x="10146" y="17862"/>
                  </a:lnTo>
                  <a:lnTo>
                    <a:pt x="10604" y="17808"/>
                  </a:lnTo>
                  <a:lnTo>
                    <a:pt x="11063" y="17727"/>
                  </a:lnTo>
                  <a:lnTo>
                    <a:pt x="11508" y="17633"/>
                  </a:lnTo>
                  <a:lnTo>
                    <a:pt x="11940" y="17525"/>
                  </a:lnTo>
                  <a:lnTo>
                    <a:pt x="12372" y="17390"/>
                  </a:lnTo>
                  <a:lnTo>
                    <a:pt x="12790" y="17228"/>
                  </a:lnTo>
                  <a:lnTo>
                    <a:pt x="13194" y="17053"/>
                  </a:lnTo>
                  <a:lnTo>
                    <a:pt x="13599" y="16864"/>
                  </a:lnTo>
                  <a:lnTo>
                    <a:pt x="13977" y="16648"/>
                  </a:lnTo>
                  <a:lnTo>
                    <a:pt x="14355" y="16432"/>
                  </a:lnTo>
                  <a:lnTo>
                    <a:pt x="14719" y="16176"/>
                  </a:lnTo>
                  <a:lnTo>
                    <a:pt x="15070" y="15919"/>
                  </a:lnTo>
                  <a:lnTo>
                    <a:pt x="15407" y="15650"/>
                  </a:lnTo>
                  <a:lnTo>
                    <a:pt x="15717" y="15353"/>
                  </a:lnTo>
                  <a:lnTo>
                    <a:pt x="16027" y="15043"/>
                  </a:lnTo>
                  <a:lnTo>
                    <a:pt x="16324" y="14719"/>
                  </a:lnTo>
                  <a:lnTo>
                    <a:pt x="16594" y="14381"/>
                  </a:lnTo>
                  <a:lnTo>
                    <a:pt x="16850" y="14031"/>
                  </a:lnTo>
                  <a:lnTo>
                    <a:pt x="17093" y="13666"/>
                  </a:lnTo>
                  <a:lnTo>
                    <a:pt x="17309" y="13302"/>
                  </a:lnTo>
                  <a:lnTo>
                    <a:pt x="17511" y="12911"/>
                  </a:lnTo>
                  <a:lnTo>
                    <a:pt x="17700" y="12506"/>
                  </a:lnTo>
                  <a:lnTo>
                    <a:pt x="17862" y="12088"/>
                  </a:lnTo>
                  <a:lnTo>
                    <a:pt x="18011" y="11670"/>
                  </a:lnTo>
                  <a:lnTo>
                    <a:pt x="18132" y="11238"/>
                  </a:lnTo>
                  <a:lnTo>
                    <a:pt x="18240" y="10793"/>
                  </a:lnTo>
                  <a:lnTo>
                    <a:pt x="18321" y="10334"/>
                  </a:lnTo>
                  <a:lnTo>
                    <a:pt x="18375" y="9876"/>
                  </a:lnTo>
                  <a:lnTo>
                    <a:pt x="18415" y="9403"/>
                  </a:lnTo>
                  <a:lnTo>
                    <a:pt x="18415" y="8918"/>
                  </a:lnTo>
                  <a:lnTo>
                    <a:pt x="18415" y="8432"/>
                  </a:lnTo>
                  <a:lnTo>
                    <a:pt x="18375" y="7973"/>
                  </a:lnTo>
                  <a:lnTo>
                    <a:pt x="18321" y="7501"/>
                  </a:lnTo>
                  <a:lnTo>
                    <a:pt x="18240" y="7056"/>
                  </a:lnTo>
                  <a:lnTo>
                    <a:pt x="18132" y="6611"/>
                  </a:lnTo>
                  <a:lnTo>
                    <a:pt x="18011" y="6179"/>
                  </a:lnTo>
                  <a:lnTo>
                    <a:pt x="17862" y="5747"/>
                  </a:lnTo>
                  <a:lnTo>
                    <a:pt x="17700" y="5343"/>
                  </a:lnTo>
                  <a:lnTo>
                    <a:pt x="17511" y="4938"/>
                  </a:lnTo>
                  <a:lnTo>
                    <a:pt x="17309" y="4560"/>
                  </a:lnTo>
                  <a:lnTo>
                    <a:pt x="17093" y="4183"/>
                  </a:lnTo>
                  <a:lnTo>
                    <a:pt x="16850" y="3818"/>
                  </a:lnTo>
                  <a:lnTo>
                    <a:pt x="16594" y="3481"/>
                  </a:lnTo>
                  <a:lnTo>
                    <a:pt x="16324" y="3144"/>
                  </a:lnTo>
                  <a:lnTo>
                    <a:pt x="16027" y="2820"/>
                  </a:lnTo>
                  <a:lnTo>
                    <a:pt x="15717" y="2523"/>
                  </a:lnTo>
                  <a:lnTo>
                    <a:pt x="15407" y="2226"/>
                  </a:lnTo>
                  <a:lnTo>
                    <a:pt x="15070" y="1957"/>
                  </a:lnTo>
                  <a:lnTo>
                    <a:pt x="14719" y="1700"/>
                  </a:lnTo>
                  <a:lnTo>
                    <a:pt x="14355" y="1457"/>
                  </a:lnTo>
                  <a:lnTo>
                    <a:pt x="13977" y="1228"/>
                  </a:lnTo>
                  <a:lnTo>
                    <a:pt x="13599" y="1026"/>
                  </a:lnTo>
                  <a:lnTo>
                    <a:pt x="13194" y="837"/>
                  </a:lnTo>
                  <a:lnTo>
                    <a:pt x="12790" y="662"/>
                  </a:lnTo>
                  <a:lnTo>
                    <a:pt x="12372" y="513"/>
                  </a:lnTo>
                  <a:lnTo>
                    <a:pt x="11940" y="378"/>
                  </a:lnTo>
                  <a:lnTo>
                    <a:pt x="11508" y="257"/>
                  </a:lnTo>
                  <a:lnTo>
                    <a:pt x="11063" y="162"/>
                  </a:lnTo>
                  <a:lnTo>
                    <a:pt x="10604" y="95"/>
                  </a:lnTo>
                  <a:lnTo>
                    <a:pt x="10146" y="41"/>
                  </a:lnTo>
                  <a:lnTo>
                    <a:pt x="9673"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0" name="Google Shape;2400;p191"/>
            <p:cNvSpPr/>
            <p:nvPr/>
          </p:nvSpPr>
          <p:spPr>
            <a:xfrm>
              <a:off x="911653" y="564983"/>
              <a:ext cx="41206" cy="167849"/>
            </a:xfrm>
            <a:custGeom>
              <a:rect b="b" l="l" r="r" t="t"/>
              <a:pathLst>
                <a:path extrusionOk="0" h="23987" w="5721">
                  <a:moveTo>
                    <a:pt x="986" y="0"/>
                  </a:moveTo>
                  <a:lnTo>
                    <a:pt x="864" y="14"/>
                  </a:lnTo>
                  <a:lnTo>
                    <a:pt x="743" y="41"/>
                  </a:lnTo>
                  <a:lnTo>
                    <a:pt x="635" y="68"/>
                  </a:lnTo>
                  <a:lnTo>
                    <a:pt x="540" y="108"/>
                  </a:lnTo>
                  <a:lnTo>
                    <a:pt x="446" y="149"/>
                  </a:lnTo>
                  <a:lnTo>
                    <a:pt x="365" y="216"/>
                  </a:lnTo>
                  <a:lnTo>
                    <a:pt x="284" y="270"/>
                  </a:lnTo>
                  <a:lnTo>
                    <a:pt x="217" y="351"/>
                  </a:lnTo>
                  <a:lnTo>
                    <a:pt x="163" y="432"/>
                  </a:lnTo>
                  <a:lnTo>
                    <a:pt x="122" y="527"/>
                  </a:lnTo>
                  <a:lnTo>
                    <a:pt x="82" y="621"/>
                  </a:lnTo>
                  <a:lnTo>
                    <a:pt x="41" y="729"/>
                  </a:lnTo>
                  <a:lnTo>
                    <a:pt x="28" y="850"/>
                  </a:lnTo>
                  <a:lnTo>
                    <a:pt x="14" y="972"/>
                  </a:lnTo>
                  <a:lnTo>
                    <a:pt x="1" y="1107"/>
                  </a:lnTo>
                  <a:lnTo>
                    <a:pt x="1" y="19184"/>
                  </a:lnTo>
                  <a:lnTo>
                    <a:pt x="14" y="19575"/>
                  </a:lnTo>
                  <a:lnTo>
                    <a:pt x="41" y="19953"/>
                  </a:lnTo>
                  <a:lnTo>
                    <a:pt x="82" y="20304"/>
                  </a:lnTo>
                  <a:lnTo>
                    <a:pt x="136" y="20628"/>
                  </a:lnTo>
                  <a:lnTo>
                    <a:pt x="190" y="20938"/>
                  </a:lnTo>
                  <a:lnTo>
                    <a:pt x="271" y="21221"/>
                  </a:lnTo>
                  <a:lnTo>
                    <a:pt x="365" y="21491"/>
                  </a:lnTo>
                  <a:lnTo>
                    <a:pt x="460" y="21747"/>
                  </a:lnTo>
                  <a:lnTo>
                    <a:pt x="581" y="21990"/>
                  </a:lnTo>
                  <a:lnTo>
                    <a:pt x="702" y="22206"/>
                  </a:lnTo>
                  <a:lnTo>
                    <a:pt x="837" y="22408"/>
                  </a:lnTo>
                  <a:lnTo>
                    <a:pt x="972" y="22597"/>
                  </a:lnTo>
                  <a:lnTo>
                    <a:pt x="1121" y="22773"/>
                  </a:lnTo>
                  <a:lnTo>
                    <a:pt x="1282" y="22921"/>
                  </a:lnTo>
                  <a:lnTo>
                    <a:pt x="1444" y="23069"/>
                  </a:lnTo>
                  <a:lnTo>
                    <a:pt x="1606" y="23204"/>
                  </a:lnTo>
                  <a:lnTo>
                    <a:pt x="1782" y="23312"/>
                  </a:lnTo>
                  <a:lnTo>
                    <a:pt x="1957" y="23420"/>
                  </a:lnTo>
                  <a:lnTo>
                    <a:pt x="2146" y="23515"/>
                  </a:lnTo>
                  <a:lnTo>
                    <a:pt x="2335" y="23595"/>
                  </a:lnTo>
                  <a:lnTo>
                    <a:pt x="2524" y="23676"/>
                  </a:lnTo>
                  <a:lnTo>
                    <a:pt x="2712" y="23744"/>
                  </a:lnTo>
                  <a:lnTo>
                    <a:pt x="2901" y="23798"/>
                  </a:lnTo>
                  <a:lnTo>
                    <a:pt x="3090" y="23838"/>
                  </a:lnTo>
                  <a:lnTo>
                    <a:pt x="3481" y="23919"/>
                  </a:lnTo>
                  <a:lnTo>
                    <a:pt x="3859" y="23960"/>
                  </a:lnTo>
                  <a:lnTo>
                    <a:pt x="4223" y="23987"/>
                  </a:lnTo>
                  <a:lnTo>
                    <a:pt x="4723" y="23987"/>
                  </a:lnTo>
                  <a:lnTo>
                    <a:pt x="4857" y="23973"/>
                  </a:lnTo>
                  <a:lnTo>
                    <a:pt x="4992" y="23946"/>
                  </a:lnTo>
                  <a:lnTo>
                    <a:pt x="5114" y="23906"/>
                  </a:lnTo>
                  <a:lnTo>
                    <a:pt x="5208" y="23865"/>
                  </a:lnTo>
                  <a:lnTo>
                    <a:pt x="5303" y="23811"/>
                  </a:lnTo>
                  <a:lnTo>
                    <a:pt x="5397" y="23744"/>
                  </a:lnTo>
                  <a:lnTo>
                    <a:pt x="5465" y="23676"/>
                  </a:lnTo>
                  <a:lnTo>
                    <a:pt x="5532" y="23595"/>
                  </a:lnTo>
                  <a:lnTo>
                    <a:pt x="5586" y="23515"/>
                  </a:lnTo>
                  <a:lnTo>
                    <a:pt x="5626" y="23420"/>
                  </a:lnTo>
                  <a:lnTo>
                    <a:pt x="5667" y="23312"/>
                  </a:lnTo>
                  <a:lnTo>
                    <a:pt x="5694" y="23204"/>
                  </a:lnTo>
                  <a:lnTo>
                    <a:pt x="5707" y="23096"/>
                  </a:lnTo>
                  <a:lnTo>
                    <a:pt x="5721" y="22840"/>
                  </a:lnTo>
                  <a:lnTo>
                    <a:pt x="5721" y="22031"/>
                  </a:lnTo>
                  <a:lnTo>
                    <a:pt x="5721" y="21936"/>
                  </a:lnTo>
                  <a:lnTo>
                    <a:pt x="5721" y="21842"/>
                  </a:lnTo>
                  <a:lnTo>
                    <a:pt x="5707" y="21761"/>
                  </a:lnTo>
                  <a:lnTo>
                    <a:pt x="5680" y="21666"/>
                  </a:lnTo>
                  <a:lnTo>
                    <a:pt x="5640" y="21585"/>
                  </a:lnTo>
                  <a:lnTo>
                    <a:pt x="5599" y="21504"/>
                  </a:lnTo>
                  <a:lnTo>
                    <a:pt x="5545" y="21424"/>
                  </a:lnTo>
                  <a:lnTo>
                    <a:pt x="5492" y="21356"/>
                  </a:lnTo>
                  <a:lnTo>
                    <a:pt x="5424" y="21289"/>
                  </a:lnTo>
                  <a:lnTo>
                    <a:pt x="5357" y="21235"/>
                  </a:lnTo>
                  <a:lnTo>
                    <a:pt x="5276" y="21181"/>
                  </a:lnTo>
                  <a:lnTo>
                    <a:pt x="5195" y="21140"/>
                  </a:lnTo>
                  <a:lnTo>
                    <a:pt x="5114" y="21100"/>
                  </a:lnTo>
                  <a:lnTo>
                    <a:pt x="5019" y="21073"/>
                  </a:lnTo>
                  <a:lnTo>
                    <a:pt x="4938" y="21059"/>
                  </a:lnTo>
                  <a:lnTo>
                    <a:pt x="4844" y="21046"/>
                  </a:lnTo>
                  <a:lnTo>
                    <a:pt x="4574" y="21019"/>
                  </a:lnTo>
                  <a:lnTo>
                    <a:pt x="4439" y="20978"/>
                  </a:lnTo>
                  <a:lnTo>
                    <a:pt x="4304" y="20938"/>
                  </a:lnTo>
                  <a:lnTo>
                    <a:pt x="4169" y="20884"/>
                  </a:lnTo>
                  <a:lnTo>
                    <a:pt x="4035" y="20816"/>
                  </a:lnTo>
                  <a:lnTo>
                    <a:pt x="3913" y="20722"/>
                  </a:lnTo>
                  <a:lnTo>
                    <a:pt x="3792" y="20614"/>
                  </a:lnTo>
                  <a:lnTo>
                    <a:pt x="3684" y="20493"/>
                  </a:lnTo>
                  <a:lnTo>
                    <a:pt x="3589" y="20331"/>
                  </a:lnTo>
                  <a:lnTo>
                    <a:pt x="3508" y="20155"/>
                  </a:lnTo>
                  <a:lnTo>
                    <a:pt x="3427" y="19940"/>
                  </a:lnTo>
                  <a:lnTo>
                    <a:pt x="3373" y="19710"/>
                  </a:lnTo>
                  <a:lnTo>
                    <a:pt x="3320" y="19440"/>
                  </a:lnTo>
                  <a:lnTo>
                    <a:pt x="3293" y="19130"/>
                  </a:lnTo>
                  <a:lnTo>
                    <a:pt x="3293" y="18779"/>
                  </a:lnTo>
                  <a:lnTo>
                    <a:pt x="3293" y="1107"/>
                  </a:lnTo>
                  <a:lnTo>
                    <a:pt x="3279" y="972"/>
                  </a:lnTo>
                  <a:lnTo>
                    <a:pt x="3266" y="850"/>
                  </a:lnTo>
                  <a:lnTo>
                    <a:pt x="3239" y="729"/>
                  </a:lnTo>
                  <a:lnTo>
                    <a:pt x="3212" y="621"/>
                  </a:lnTo>
                  <a:lnTo>
                    <a:pt x="3171" y="527"/>
                  </a:lnTo>
                  <a:lnTo>
                    <a:pt x="3117" y="432"/>
                  </a:lnTo>
                  <a:lnTo>
                    <a:pt x="3063" y="351"/>
                  </a:lnTo>
                  <a:lnTo>
                    <a:pt x="2996" y="270"/>
                  </a:lnTo>
                  <a:lnTo>
                    <a:pt x="2915" y="216"/>
                  </a:lnTo>
                  <a:lnTo>
                    <a:pt x="2834" y="149"/>
                  </a:lnTo>
                  <a:lnTo>
                    <a:pt x="2739" y="108"/>
                  </a:lnTo>
                  <a:lnTo>
                    <a:pt x="2645" y="68"/>
                  </a:lnTo>
                  <a:lnTo>
                    <a:pt x="2537" y="41"/>
                  </a:lnTo>
                  <a:lnTo>
                    <a:pt x="2429" y="14"/>
                  </a:lnTo>
                  <a:lnTo>
                    <a:pt x="2308"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1" name="Google Shape;2401;p191"/>
            <p:cNvSpPr/>
            <p:nvPr/>
          </p:nvSpPr>
          <p:spPr>
            <a:xfrm>
              <a:off x="974034" y="612279"/>
              <a:ext cx="23624" cy="119608"/>
            </a:xfrm>
            <a:custGeom>
              <a:rect b="b" l="l" r="r" t="t"/>
              <a:pathLst>
                <a:path extrusionOk="0" h="17093" w="3280">
                  <a:moveTo>
                    <a:pt x="986" y="0"/>
                  </a:moveTo>
                  <a:lnTo>
                    <a:pt x="864" y="14"/>
                  </a:lnTo>
                  <a:lnTo>
                    <a:pt x="756" y="41"/>
                  </a:lnTo>
                  <a:lnTo>
                    <a:pt x="648" y="68"/>
                  </a:lnTo>
                  <a:lnTo>
                    <a:pt x="554" y="108"/>
                  </a:lnTo>
                  <a:lnTo>
                    <a:pt x="460" y="149"/>
                  </a:lnTo>
                  <a:lnTo>
                    <a:pt x="379" y="216"/>
                  </a:lnTo>
                  <a:lnTo>
                    <a:pt x="298" y="270"/>
                  </a:lnTo>
                  <a:lnTo>
                    <a:pt x="230" y="351"/>
                  </a:lnTo>
                  <a:lnTo>
                    <a:pt x="176" y="432"/>
                  </a:lnTo>
                  <a:lnTo>
                    <a:pt x="122" y="526"/>
                  </a:lnTo>
                  <a:lnTo>
                    <a:pt x="82" y="621"/>
                  </a:lnTo>
                  <a:lnTo>
                    <a:pt x="55" y="729"/>
                  </a:lnTo>
                  <a:lnTo>
                    <a:pt x="28" y="850"/>
                  </a:lnTo>
                  <a:lnTo>
                    <a:pt x="14" y="972"/>
                  </a:lnTo>
                  <a:lnTo>
                    <a:pt x="1" y="1106"/>
                  </a:lnTo>
                  <a:lnTo>
                    <a:pt x="14" y="15987"/>
                  </a:lnTo>
                  <a:lnTo>
                    <a:pt x="14" y="16121"/>
                  </a:lnTo>
                  <a:lnTo>
                    <a:pt x="28" y="16243"/>
                  </a:lnTo>
                  <a:lnTo>
                    <a:pt x="55" y="16364"/>
                  </a:lnTo>
                  <a:lnTo>
                    <a:pt x="95" y="16472"/>
                  </a:lnTo>
                  <a:lnTo>
                    <a:pt x="136" y="16567"/>
                  </a:lnTo>
                  <a:lnTo>
                    <a:pt x="176" y="16661"/>
                  </a:lnTo>
                  <a:lnTo>
                    <a:pt x="244" y="16742"/>
                  </a:lnTo>
                  <a:lnTo>
                    <a:pt x="311" y="16823"/>
                  </a:lnTo>
                  <a:lnTo>
                    <a:pt x="379" y="16890"/>
                  </a:lnTo>
                  <a:lnTo>
                    <a:pt x="460" y="16944"/>
                  </a:lnTo>
                  <a:lnTo>
                    <a:pt x="554" y="16985"/>
                  </a:lnTo>
                  <a:lnTo>
                    <a:pt x="662" y="17025"/>
                  </a:lnTo>
                  <a:lnTo>
                    <a:pt x="770" y="17066"/>
                  </a:lnTo>
                  <a:lnTo>
                    <a:pt x="878" y="17079"/>
                  </a:lnTo>
                  <a:lnTo>
                    <a:pt x="999" y="17093"/>
                  </a:lnTo>
                  <a:lnTo>
                    <a:pt x="2308" y="17093"/>
                  </a:lnTo>
                  <a:lnTo>
                    <a:pt x="2429" y="17079"/>
                  </a:lnTo>
                  <a:lnTo>
                    <a:pt x="2551" y="17066"/>
                  </a:lnTo>
                  <a:lnTo>
                    <a:pt x="2658" y="17025"/>
                  </a:lnTo>
                  <a:lnTo>
                    <a:pt x="2753" y="16985"/>
                  </a:lnTo>
                  <a:lnTo>
                    <a:pt x="2847" y="16944"/>
                  </a:lnTo>
                  <a:lnTo>
                    <a:pt x="2928" y="16890"/>
                  </a:lnTo>
                  <a:lnTo>
                    <a:pt x="3009" y="16823"/>
                  </a:lnTo>
                  <a:lnTo>
                    <a:pt x="3077" y="16742"/>
                  </a:lnTo>
                  <a:lnTo>
                    <a:pt x="3131" y="16661"/>
                  </a:lnTo>
                  <a:lnTo>
                    <a:pt x="3171" y="16567"/>
                  </a:lnTo>
                  <a:lnTo>
                    <a:pt x="3212" y="16472"/>
                  </a:lnTo>
                  <a:lnTo>
                    <a:pt x="3239" y="16364"/>
                  </a:lnTo>
                  <a:lnTo>
                    <a:pt x="3266" y="16243"/>
                  </a:lnTo>
                  <a:lnTo>
                    <a:pt x="3279" y="16121"/>
                  </a:lnTo>
                  <a:lnTo>
                    <a:pt x="3279" y="15987"/>
                  </a:lnTo>
                  <a:lnTo>
                    <a:pt x="3279" y="1106"/>
                  </a:lnTo>
                  <a:lnTo>
                    <a:pt x="3279" y="972"/>
                  </a:lnTo>
                  <a:lnTo>
                    <a:pt x="3266" y="850"/>
                  </a:lnTo>
                  <a:lnTo>
                    <a:pt x="3239" y="729"/>
                  </a:lnTo>
                  <a:lnTo>
                    <a:pt x="3212" y="621"/>
                  </a:lnTo>
                  <a:lnTo>
                    <a:pt x="3171" y="526"/>
                  </a:lnTo>
                  <a:lnTo>
                    <a:pt x="3131" y="432"/>
                  </a:lnTo>
                  <a:lnTo>
                    <a:pt x="3077" y="351"/>
                  </a:lnTo>
                  <a:lnTo>
                    <a:pt x="3009" y="270"/>
                  </a:lnTo>
                  <a:lnTo>
                    <a:pt x="2928" y="216"/>
                  </a:lnTo>
                  <a:lnTo>
                    <a:pt x="2847" y="149"/>
                  </a:lnTo>
                  <a:lnTo>
                    <a:pt x="2753" y="108"/>
                  </a:lnTo>
                  <a:lnTo>
                    <a:pt x="2658" y="68"/>
                  </a:lnTo>
                  <a:lnTo>
                    <a:pt x="2551" y="41"/>
                  </a:lnTo>
                  <a:lnTo>
                    <a:pt x="2429" y="14"/>
                  </a:lnTo>
                  <a:lnTo>
                    <a:pt x="2308"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2" name="Google Shape;2402;p191"/>
            <p:cNvSpPr/>
            <p:nvPr/>
          </p:nvSpPr>
          <p:spPr>
            <a:xfrm>
              <a:off x="1018149" y="609445"/>
              <a:ext cx="132735" cy="125276"/>
            </a:xfrm>
            <a:custGeom>
              <a:rect b="b" l="l" r="r" t="t"/>
              <a:pathLst>
                <a:path extrusionOk="0" h="17903" w="18429">
                  <a:moveTo>
                    <a:pt x="9201" y="2834"/>
                  </a:moveTo>
                  <a:lnTo>
                    <a:pt x="9498" y="2847"/>
                  </a:lnTo>
                  <a:lnTo>
                    <a:pt x="9795" y="2860"/>
                  </a:lnTo>
                  <a:lnTo>
                    <a:pt x="10092" y="2901"/>
                  </a:lnTo>
                  <a:lnTo>
                    <a:pt x="10388" y="2955"/>
                  </a:lnTo>
                  <a:lnTo>
                    <a:pt x="10672" y="3009"/>
                  </a:lnTo>
                  <a:lnTo>
                    <a:pt x="10941" y="3090"/>
                  </a:lnTo>
                  <a:lnTo>
                    <a:pt x="11225" y="3184"/>
                  </a:lnTo>
                  <a:lnTo>
                    <a:pt x="11481" y="3279"/>
                  </a:lnTo>
                  <a:lnTo>
                    <a:pt x="11751" y="3400"/>
                  </a:lnTo>
                  <a:lnTo>
                    <a:pt x="11994" y="3522"/>
                  </a:lnTo>
                  <a:lnTo>
                    <a:pt x="12250" y="3670"/>
                  </a:lnTo>
                  <a:lnTo>
                    <a:pt x="12479" y="3818"/>
                  </a:lnTo>
                  <a:lnTo>
                    <a:pt x="12709" y="3980"/>
                  </a:lnTo>
                  <a:lnTo>
                    <a:pt x="12938" y="4156"/>
                  </a:lnTo>
                  <a:lnTo>
                    <a:pt x="13154" y="4344"/>
                  </a:lnTo>
                  <a:lnTo>
                    <a:pt x="13356" y="4533"/>
                  </a:lnTo>
                  <a:lnTo>
                    <a:pt x="13545" y="4736"/>
                  </a:lnTo>
                  <a:lnTo>
                    <a:pt x="13734" y="4952"/>
                  </a:lnTo>
                  <a:lnTo>
                    <a:pt x="13909" y="5181"/>
                  </a:lnTo>
                  <a:lnTo>
                    <a:pt x="14071" y="5424"/>
                  </a:lnTo>
                  <a:lnTo>
                    <a:pt x="14220" y="5667"/>
                  </a:lnTo>
                  <a:lnTo>
                    <a:pt x="14368" y="5923"/>
                  </a:lnTo>
                  <a:lnTo>
                    <a:pt x="14503" y="6179"/>
                  </a:lnTo>
                  <a:lnTo>
                    <a:pt x="14611" y="6462"/>
                  </a:lnTo>
                  <a:lnTo>
                    <a:pt x="14719" y="6732"/>
                  </a:lnTo>
                  <a:lnTo>
                    <a:pt x="14813" y="7029"/>
                  </a:lnTo>
                  <a:lnTo>
                    <a:pt x="14894" y="7326"/>
                  </a:lnTo>
                  <a:lnTo>
                    <a:pt x="14962" y="7623"/>
                  </a:lnTo>
                  <a:lnTo>
                    <a:pt x="15016" y="7946"/>
                  </a:lnTo>
                  <a:lnTo>
                    <a:pt x="15043" y="8257"/>
                  </a:lnTo>
                  <a:lnTo>
                    <a:pt x="15070" y="8581"/>
                  </a:lnTo>
                  <a:lnTo>
                    <a:pt x="15083" y="8918"/>
                  </a:lnTo>
                  <a:lnTo>
                    <a:pt x="15070" y="9255"/>
                  </a:lnTo>
                  <a:lnTo>
                    <a:pt x="15043" y="9579"/>
                  </a:lnTo>
                  <a:lnTo>
                    <a:pt x="15016" y="9903"/>
                  </a:lnTo>
                  <a:lnTo>
                    <a:pt x="14962" y="10213"/>
                  </a:lnTo>
                  <a:lnTo>
                    <a:pt x="14894" y="10523"/>
                  </a:lnTo>
                  <a:lnTo>
                    <a:pt x="14813" y="10820"/>
                  </a:lnTo>
                  <a:lnTo>
                    <a:pt x="14719" y="11103"/>
                  </a:lnTo>
                  <a:lnTo>
                    <a:pt x="14611" y="11387"/>
                  </a:lnTo>
                  <a:lnTo>
                    <a:pt x="14503" y="11670"/>
                  </a:lnTo>
                  <a:lnTo>
                    <a:pt x="14368" y="11940"/>
                  </a:lnTo>
                  <a:lnTo>
                    <a:pt x="14220" y="12196"/>
                  </a:lnTo>
                  <a:lnTo>
                    <a:pt x="14071" y="12439"/>
                  </a:lnTo>
                  <a:lnTo>
                    <a:pt x="13909" y="12682"/>
                  </a:lnTo>
                  <a:lnTo>
                    <a:pt x="13734" y="12911"/>
                  </a:lnTo>
                  <a:lnTo>
                    <a:pt x="13545" y="13127"/>
                  </a:lnTo>
                  <a:lnTo>
                    <a:pt x="13356" y="13343"/>
                  </a:lnTo>
                  <a:lnTo>
                    <a:pt x="13154" y="13532"/>
                  </a:lnTo>
                  <a:lnTo>
                    <a:pt x="12938" y="13720"/>
                  </a:lnTo>
                  <a:lnTo>
                    <a:pt x="12709" y="13896"/>
                  </a:lnTo>
                  <a:lnTo>
                    <a:pt x="12479" y="14071"/>
                  </a:lnTo>
                  <a:lnTo>
                    <a:pt x="12250" y="14220"/>
                  </a:lnTo>
                  <a:lnTo>
                    <a:pt x="11994" y="14368"/>
                  </a:lnTo>
                  <a:lnTo>
                    <a:pt x="11751" y="14489"/>
                  </a:lnTo>
                  <a:lnTo>
                    <a:pt x="11481" y="14611"/>
                  </a:lnTo>
                  <a:lnTo>
                    <a:pt x="11225" y="14719"/>
                  </a:lnTo>
                  <a:lnTo>
                    <a:pt x="10941" y="14813"/>
                  </a:lnTo>
                  <a:lnTo>
                    <a:pt x="10672" y="14881"/>
                  </a:lnTo>
                  <a:lnTo>
                    <a:pt x="10388" y="14948"/>
                  </a:lnTo>
                  <a:lnTo>
                    <a:pt x="10092" y="15002"/>
                  </a:lnTo>
                  <a:lnTo>
                    <a:pt x="9795" y="15043"/>
                  </a:lnTo>
                  <a:lnTo>
                    <a:pt x="9498" y="15056"/>
                  </a:lnTo>
                  <a:lnTo>
                    <a:pt x="9201" y="15070"/>
                  </a:lnTo>
                  <a:lnTo>
                    <a:pt x="8904" y="15056"/>
                  </a:lnTo>
                  <a:lnTo>
                    <a:pt x="8608" y="15043"/>
                  </a:lnTo>
                  <a:lnTo>
                    <a:pt x="8311" y="15002"/>
                  </a:lnTo>
                  <a:lnTo>
                    <a:pt x="8027" y="14948"/>
                  </a:lnTo>
                  <a:lnTo>
                    <a:pt x="7744" y="14881"/>
                  </a:lnTo>
                  <a:lnTo>
                    <a:pt x="7461" y="14800"/>
                  </a:lnTo>
                  <a:lnTo>
                    <a:pt x="7191" y="14719"/>
                  </a:lnTo>
                  <a:lnTo>
                    <a:pt x="6921" y="14611"/>
                  </a:lnTo>
                  <a:lnTo>
                    <a:pt x="6665" y="14489"/>
                  </a:lnTo>
                  <a:lnTo>
                    <a:pt x="6409" y="14355"/>
                  </a:lnTo>
                  <a:lnTo>
                    <a:pt x="6166" y="14206"/>
                  </a:lnTo>
                  <a:lnTo>
                    <a:pt x="5923" y="14058"/>
                  </a:lnTo>
                  <a:lnTo>
                    <a:pt x="5694" y="13896"/>
                  </a:lnTo>
                  <a:lnTo>
                    <a:pt x="5478" y="13707"/>
                  </a:lnTo>
                  <a:lnTo>
                    <a:pt x="5262" y="13518"/>
                  </a:lnTo>
                  <a:lnTo>
                    <a:pt x="5060" y="13316"/>
                  </a:lnTo>
                  <a:lnTo>
                    <a:pt x="4857" y="13113"/>
                  </a:lnTo>
                  <a:lnTo>
                    <a:pt x="4668" y="12898"/>
                  </a:lnTo>
                  <a:lnTo>
                    <a:pt x="4493" y="12655"/>
                  </a:lnTo>
                  <a:lnTo>
                    <a:pt x="4331" y="12425"/>
                  </a:lnTo>
                  <a:lnTo>
                    <a:pt x="4183" y="12169"/>
                  </a:lnTo>
                  <a:lnTo>
                    <a:pt x="4034" y="11913"/>
                  </a:lnTo>
                  <a:lnTo>
                    <a:pt x="3899" y="11643"/>
                  </a:lnTo>
                  <a:lnTo>
                    <a:pt x="3778" y="11373"/>
                  </a:lnTo>
                  <a:lnTo>
                    <a:pt x="3684" y="11090"/>
                  </a:lnTo>
                  <a:lnTo>
                    <a:pt x="3589" y="10806"/>
                  </a:lnTo>
                  <a:lnTo>
                    <a:pt x="3508" y="10510"/>
                  </a:lnTo>
                  <a:lnTo>
                    <a:pt x="3441" y="10199"/>
                  </a:lnTo>
                  <a:lnTo>
                    <a:pt x="3387" y="9889"/>
                  </a:lnTo>
                  <a:lnTo>
                    <a:pt x="3346" y="9565"/>
                  </a:lnTo>
                  <a:lnTo>
                    <a:pt x="3319" y="9242"/>
                  </a:lnTo>
                  <a:lnTo>
                    <a:pt x="3319" y="8918"/>
                  </a:lnTo>
                  <a:lnTo>
                    <a:pt x="3319" y="8581"/>
                  </a:lnTo>
                  <a:lnTo>
                    <a:pt x="3346" y="8270"/>
                  </a:lnTo>
                  <a:lnTo>
                    <a:pt x="3387" y="7946"/>
                  </a:lnTo>
                  <a:lnTo>
                    <a:pt x="3441" y="7636"/>
                  </a:lnTo>
                  <a:lnTo>
                    <a:pt x="3508" y="7339"/>
                  </a:lnTo>
                  <a:lnTo>
                    <a:pt x="3576" y="7043"/>
                  </a:lnTo>
                  <a:lnTo>
                    <a:pt x="3670" y="6746"/>
                  </a:lnTo>
                  <a:lnTo>
                    <a:pt x="3778" y="6476"/>
                  </a:lnTo>
                  <a:lnTo>
                    <a:pt x="3899" y="6193"/>
                  </a:lnTo>
                  <a:lnTo>
                    <a:pt x="4021" y="5936"/>
                  </a:lnTo>
                  <a:lnTo>
                    <a:pt x="4169" y="5680"/>
                  </a:lnTo>
                  <a:lnTo>
                    <a:pt x="4318" y="5437"/>
                  </a:lnTo>
                  <a:lnTo>
                    <a:pt x="4479" y="5194"/>
                  </a:lnTo>
                  <a:lnTo>
                    <a:pt x="4655" y="4965"/>
                  </a:lnTo>
                  <a:lnTo>
                    <a:pt x="4844" y="4749"/>
                  </a:lnTo>
                  <a:lnTo>
                    <a:pt x="5046" y="4547"/>
                  </a:lnTo>
                  <a:lnTo>
                    <a:pt x="5248" y="4344"/>
                  </a:lnTo>
                  <a:lnTo>
                    <a:pt x="5464" y="4169"/>
                  </a:lnTo>
                  <a:lnTo>
                    <a:pt x="5680" y="3994"/>
                  </a:lnTo>
                  <a:lnTo>
                    <a:pt x="5909" y="3818"/>
                  </a:lnTo>
                  <a:lnTo>
                    <a:pt x="6152" y="3670"/>
                  </a:lnTo>
                  <a:lnTo>
                    <a:pt x="6395" y="3535"/>
                  </a:lnTo>
                  <a:lnTo>
                    <a:pt x="6651" y="3400"/>
                  </a:lnTo>
                  <a:lnTo>
                    <a:pt x="6908" y="3292"/>
                  </a:lnTo>
                  <a:lnTo>
                    <a:pt x="7178" y="3184"/>
                  </a:lnTo>
                  <a:lnTo>
                    <a:pt x="7447" y="3090"/>
                  </a:lnTo>
                  <a:lnTo>
                    <a:pt x="7731" y="3022"/>
                  </a:lnTo>
                  <a:lnTo>
                    <a:pt x="8014" y="2955"/>
                  </a:lnTo>
                  <a:lnTo>
                    <a:pt x="8297" y="2901"/>
                  </a:lnTo>
                  <a:lnTo>
                    <a:pt x="8594" y="2860"/>
                  </a:lnTo>
                  <a:lnTo>
                    <a:pt x="8891" y="2847"/>
                  </a:lnTo>
                  <a:lnTo>
                    <a:pt x="9201" y="2834"/>
                  </a:lnTo>
                  <a:close/>
                  <a:moveTo>
                    <a:pt x="8716" y="0"/>
                  </a:moveTo>
                  <a:lnTo>
                    <a:pt x="8257" y="41"/>
                  </a:lnTo>
                  <a:lnTo>
                    <a:pt x="7785" y="95"/>
                  </a:lnTo>
                  <a:lnTo>
                    <a:pt x="7339" y="162"/>
                  </a:lnTo>
                  <a:lnTo>
                    <a:pt x="6894" y="257"/>
                  </a:lnTo>
                  <a:lnTo>
                    <a:pt x="6449" y="378"/>
                  </a:lnTo>
                  <a:lnTo>
                    <a:pt x="6017" y="500"/>
                  </a:lnTo>
                  <a:lnTo>
                    <a:pt x="5613" y="662"/>
                  </a:lnTo>
                  <a:lnTo>
                    <a:pt x="5194" y="823"/>
                  </a:lnTo>
                  <a:lnTo>
                    <a:pt x="4803" y="1012"/>
                  </a:lnTo>
                  <a:lnTo>
                    <a:pt x="4412" y="1228"/>
                  </a:lnTo>
                  <a:lnTo>
                    <a:pt x="4048" y="1444"/>
                  </a:lnTo>
                  <a:lnTo>
                    <a:pt x="3684" y="1687"/>
                  </a:lnTo>
                  <a:lnTo>
                    <a:pt x="3333" y="1943"/>
                  </a:lnTo>
                  <a:lnTo>
                    <a:pt x="3009" y="2213"/>
                  </a:lnTo>
                  <a:lnTo>
                    <a:pt x="2685" y="2510"/>
                  </a:lnTo>
                  <a:lnTo>
                    <a:pt x="2388" y="2807"/>
                  </a:lnTo>
                  <a:lnTo>
                    <a:pt x="2092" y="3130"/>
                  </a:lnTo>
                  <a:lnTo>
                    <a:pt x="1822" y="3454"/>
                  </a:lnTo>
                  <a:lnTo>
                    <a:pt x="1565" y="3805"/>
                  </a:lnTo>
                  <a:lnTo>
                    <a:pt x="1323" y="4169"/>
                  </a:lnTo>
                  <a:lnTo>
                    <a:pt x="1107" y="4547"/>
                  </a:lnTo>
                  <a:lnTo>
                    <a:pt x="904" y="4925"/>
                  </a:lnTo>
                  <a:lnTo>
                    <a:pt x="729" y="5329"/>
                  </a:lnTo>
                  <a:lnTo>
                    <a:pt x="554" y="5734"/>
                  </a:lnTo>
                  <a:lnTo>
                    <a:pt x="419" y="6166"/>
                  </a:lnTo>
                  <a:lnTo>
                    <a:pt x="297" y="6597"/>
                  </a:lnTo>
                  <a:lnTo>
                    <a:pt x="189" y="7043"/>
                  </a:lnTo>
                  <a:lnTo>
                    <a:pt x="108" y="7488"/>
                  </a:lnTo>
                  <a:lnTo>
                    <a:pt x="55" y="7960"/>
                  </a:lnTo>
                  <a:lnTo>
                    <a:pt x="14" y="8432"/>
                  </a:lnTo>
                  <a:lnTo>
                    <a:pt x="1" y="8918"/>
                  </a:lnTo>
                  <a:lnTo>
                    <a:pt x="14" y="9403"/>
                  </a:lnTo>
                  <a:lnTo>
                    <a:pt x="55" y="9876"/>
                  </a:lnTo>
                  <a:lnTo>
                    <a:pt x="108" y="10334"/>
                  </a:lnTo>
                  <a:lnTo>
                    <a:pt x="189" y="10793"/>
                  </a:lnTo>
                  <a:lnTo>
                    <a:pt x="297" y="11238"/>
                  </a:lnTo>
                  <a:lnTo>
                    <a:pt x="419" y="11683"/>
                  </a:lnTo>
                  <a:lnTo>
                    <a:pt x="554" y="12102"/>
                  </a:lnTo>
                  <a:lnTo>
                    <a:pt x="729" y="12520"/>
                  </a:lnTo>
                  <a:lnTo>
                    <a:pt x="904" y="12924"/>
                  </a:lnTo>
                  <a:lnTo>
                    <a:pt x="1107" y="13302"/>
                  </a:lnTo>
                  <a:lnTo>
                    <a:pt x="1323" y="13680"/>
                  </a:lnTo>
                  <a:lnTo>
                    <a:pt x="1565" y="14044"/>
                  </a:lnTo>
                  <a:lnTo>
                    <a:pt x="1822" y="14395"/>
                  </a:lnTo>
                  <a:lnTo>
                    <a:pt x="2092" y="14732"/>
                  </a:lnTo>
                  <a:lnTo>
                    <a:pt x="2388" y="15056"/>
                  </a:lnTo>
                  <a:lnTo>
                    <a:pt x="2685" y="15366"/>
                  </a:lnTo>
                  <a:lnTo>
                    <a:pt x="3009" y="15650"/>
                  </a:lnTo>
                  <a:lnTo>
                    <a:pt x="3333" y="15933"/>
                  </a:lnTo>
                  <a:lnTo>
                    <a:pt x="3684" y="16189"/>
                  </a:lnTo>
                  <a:lnTo>
                    <a:pt x="4048" y="16432"/>
                  </a:lnTo>
                  <a:lnTo>
                    <a:pt x="4412" y="16661"/>
                  </a:lnTo>
                  <a:lnTo>
                    <a:pt x="4803" y="16864"/>
                  </a:lnTo>
                  <a:lnTo>
                    <a:pt x="5194" y="17066"/>
                  </a:lnTo>
                  <a:lnTo>
                    <a:pt x="5613" y="17228"/>
                  </a:lnTo>
                  <a:lnTo>
                    <a:pt x="6031" y="17390"/>
                  </a:lnTo>
                  <a:lnTo>
                    <a:pt x="6449" y="17525"/>
                  </a:lnTo>
                  <a:lnTo>
                    <a:pt x="6894" y="17633"/>
                  </a:lnTo>
                  <a:lnTo>
                    <a:pt x="7339" y="17727"/>
                  </a:lnTo>
                  <a:lnTo>
                    <a:pt x="7785" y="17808"/>
                  </a:lnTo>
                  <a:lnTo>
                    <a:pt x="8257" y="17862"/>
                  </a:lnTo>
                  <a:lnTo>
                    <a:pt x="8716" y="17889"/>
                  </a:lnTo>
                  <a:lnTo>
                    <a:pt x="9201" y="17903"/>
                  </a:lnTo>
                  <a:lnTo>
                    <a:pt x="9673" y="17889"/>
                  </a:lnTo>
                  <a:lnTo>
                    <a:pt x="10146" y="17862"/>
                  </a:lnTo>
                  <a:lnTo>
                    <a:pt x="10604" y="17808"/>
                  </a:lnTo>
                  <a:lnTo>
                    <a:pt x="11063" y="17727"/>
                  </a:lnTo>
                  <a:lnTo>
                    <a:pt x="11508" y="17633"/>
                  </a:lnTo>
                  <a:lnTo>
                    <a:pt x="11940" y="17525"/>
                  </a:lnTo>
                  <a:lnTo>
                    <a:pt x="12371" y="17390"/>
                  </a:lnTo>
                  <a:lnTo>
                    <a:pt x="12790" y="17228"/>
                  </a:lnTo>
                  <a:lnTo>
                    <a:pt x="13208" y="17053"/>
                  </a:lnTo>
                  <a:lnTo>
                    <a:pt x="13599" y="16864"/>
                  </a:lnTo>
                  <a:lnTo>
                    <a:pt x="13990" y="16648"/>
                  </a:lnTo>
                  <a:lnTo>
                    <a:pt x="14355" y="16432"/>
                  </a:lnTo>
                  <a:lnTo>
                    <a:pt x="14719" y="16176"/>
                  </a:lnTo>
                  <a:lnTo>
                    <a:pt x="15070" y="15919"/>
                  </a:lnTo>
                  <a:lnTo>
                    <a:pt x="15407" y="15650"/>
                  </a:lnTo>
                  <a:lnTo>
                    <a:pt x="15731" y="15353"/>
                  </a:lnTo>
                  <a:lnTo>
                    <a:pt x="16027" y="15043"/>
                  </a:lnTo>
                  <a:lnTo>
                    <a:pt x="16324" y="14719"/>
                  </a:lnTo>
                  <a:lnTo>
                    <a:pt x="16594" y="14381"/>
                  </a:lnTo>
                  <a:lnTo>
                    <a:pt x="16850" y="14031"/>
                  </a:lnTo>
                  <a:lnTo>
                    <a:pt x="17093" y="13666"/>
                  </a:lnTo>
                  <a:lnTo>
                    <a:pt x="17309" y="13289"/>
                  </a:lnTo>
                  <a:lnTo>
                    <a:pt x="17511" y="12911"/>
                  </a:lnTo>
                  <a:lnTo>
                    <a:pt x="17700" y="12506"/>
                  </a:lnTo>
                  <a:lnTo>
                    <a:pt x="17862" y="12088"/>
                  </a:lnTo>
                  <a:lnTo>
                    <a:pt x="18011" y="11670"/>
                  </a:lnTo>
                  <a:lnTo>
                    <a:pt x="18132" y="11238"/>
                  </a:lnTo>
                  <a:lnTo>
                    <a:pt x="18240" y="10793"/>
                  </a:lnTo>
                  <a:lnTo>
                    <a:pt x="18321" y="10334"/>
                  </a:lnTo>
                  <a:lnTo>
                    <a:pt x="18375" y="9876"/>
                  </a:lnTo>
                  <a:lnTo>
                    <a:pt x="18415" y="9403"/>
                  </a:lnTo>
                  <a:lnTo>
                    <a:pt x="18429" y="8918"/>
                  </a:lnTo>
                  <a:lnTo>
                    <a:pt x="18415" y="8432"/>
                  </a:lnTo>
                  <a:lnTo>
                    <a:pt x="18375" y="7973"/>
                  </a:lnTo>
                  <a:lnTo>
                    <a:pt x="18321" y="7501"/>
                  </a:lnTo>
                  <a:lnTo>
                    <a:pt x="18240" y="7056"/>
                  </a:lnTo>
                  <a:lnTo>
                    <a:pt x="18132" y="6611"/>
                  </a:lnTo>
                  <a:lnTo>
                    <a:pt x="18011" y="6179"/>
                  </a:lnTo>
                  <a:lnTo>
                    <a:pt x="17862" y="5747"/>
                  </a:lnTo>
                  <a:lnTo>
                    <a:pt x="17700" y="5343"/>
                  </a:lnTo>
                  <a:lnTo>
                    <a:pt x="17511" y="4938"/>
                  </a:lnTo>
                  <a:lnTo>
                    <a:pt x="17309" y="4560"/>
                  </a:lnTo>
                  <a:lnTo>
                    <a:pt x="17093" y="4183"/>
                  </a:lnTo>
                  <a:lnTo>
                    <a:pt x="16850" y="3818"/>
                  </a:lnTo>
                  <a:lnTo>
                    <a:pt x="16594" y="3481"/>
                  </a:lnTo>
                  <a:lnTo>
                    <a:pt x="16324" y="3144"/>
                  </a:lnTo>
                  <a:lnTo>
                    <a:pt x="16027" y="2820"/>
                  </a:lnTo>
                  <a:lnTo>
                    <a:pt x="15731" y="2523"/>
                  </a:lnTo>
                  <a:lnTo>
                    <a:pt x="15407" y="2226"/>
                  </a:lnTo>
                  <a:lnTo>
                    <a:pt x="15070" y="1957"/>
                  </a:lnTo>
                  <a:lnTo>
                    <a:pt x="14719" y="1700"/>
                  </a:lnTo>
                  <a:lnTo>
                    <a:pt x="14355" y="1457"/>
                  </a:lnTo>
                  <a:lnTo>
                    <a:pt x="13990" y="1228"/>
                  </a:lnTo>
                  <a:lnTo>
                    <a:pt x="13599" y="1026"/>
                  </a:lnTo>
                  <a:lnTo>
                    <a:pt x="13208" y="837"/>
                  </a:lnTo>
                  <a:lnTo>
                    <a:pt x="12790" y="662"/>
                  </a:lnTo>
                  <a:lnTo>
                    <a:pt x="12371" y="513"/>
                  </a:lnTo>
                  <a:lnTo>
                    <a:pt x="11940" y="378"/>
                  </a:lnTo>
                  <a:lnTo>
                    <a:pt x="11508" y="257"/>
                  </a:lnTo>
                  <a:lnTo>
                    <a:pt x="11063" y="162"/>
                  </a:lnTo>
                  <a:lnTo>
                    <a:pt x="10604" y="95"/>
                  </a:lnTo>
                  <a:lnTo>
                    <a:pt x="10146" y="41"/>
                  </a:lnTo>
                  <a:lnTo>
                    <a:pt x="9673"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18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Display — Power Dark">
  <p:cSld name="CUSTOM_6_1">
    <p:spTree>
      <p:nvGrpSpPr>
        <p:cNvPr id="2403" name="Shape 2403"/>
        <p:cNvGrpSpPr/>
        <p:nvPr/>
      </p:nvGrpSpPr>
      <p:grpSpPr>
        <a:xfrm>
          <a:off x="0" y="0"/>
          <a:ext cx="0" cy="0"/>
          <a:chOff x="0" y="0"/>
          <a:chExt cx="0" cy="0"/>
        </a:xfrm>
      </p:grpSpPr>
      <p:sp>
        <p:nvSpPr>
          <p:cNvPr id="2404" name="Google Shape;2404;p192"/>
          <p:cNvSpPr/>
          <p:nvPr/>
        </p:nvSpPr>
        <p:spPr>
          <a:xfrm>
            <a:off x="3445350" y="0"/>
            <a:ext cx="5698800" cy="5150100"/>
          </a:xfrm>
          <a:prstGeom prst="rect">
            <a:avLst/>
          </a:pr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05" name="Google Shape;2405;p192"/>
          <p:cNvSpPr/>
          <p:nvPr/>
        </p:nvSpPr>
        <p:spPr>
          <a:xfrm>
            <a:off x="7846264" y="228593"/>
            <a:ext cx="1860341" cy="1860341"/>
          </a:xfrm>
          <a:custGeom>
            <a:rect b="b" l="l" r="r" t="t"/>
            <a:pathLst>
              <a:path extrusionOk="0" fill="none" h="30363" w="30363">
                <a:moveTo>
                  <a:pt x="15182" y="1"/>
                </a:moveTo>
                <a:lnTo>
                  <a:pt x="15968" y="10"/>
                </a:lnTo>
                <a:lnTo>
                  <a:pt x="17495" y="170"/>
                </a:lnTo>
                <a:lnTo>
                  <a:pt x="18977" y="474"/>
                </a:lnTo>
                <a:lnTo>
                  <a:pt x="20406" y="912"/>
                </a:lnTo>
                <a:lnTo>
                  <a:pt x="21763" y="1492"/>
                </a:lnTo>
                <a:lnTo>
                  <a:pt x="23058" y="2189"/>
                </a:lnTo>
                <a:lnTo>
                  <a:pt x="24272" y="3010"/>
                </a:lnTo>
                <a:lnTo>
                  <a:pt x="25389" y="3939"/>
                </a:lnTo>
                <a:lnTo>
                  <a:pt x="26425" y="4966"/>
                </a:lnTo>
                <a:lnTo>
                  <a:pt x="27353" y="6091"/>
                </a:lnTo>
                <a:lnTo>
                  <a:pt x="28166" y="7305"/>
                </a:lnTo>
                <a:lnTo>
                  <a:pt x="28871" y="8591"/>
                </a:lnTo>
                <a:lnTo>
                  <a:pt x="29443" y="9958"/>
                </a:lnTo>
                <a:lnTo>
                  <a:pt x="29889" y="11386"/>
                </a:lnTo>
                <a:lnTo>
                  <a:pt x="30193" y="12869"/>
                </a:lnTo>
                <a:lnTo>
                  <a:pt x="30345" y="14396"/>
                </a:lnTo>
                <a:lnTo>
                  <a:pt x="30363" y="15182"/>
                </a:lnTo>
                <a:lnTo>
                  <a:pt x="30345" y="15959"/>
                </a:lnTo>
                <a:lnTo>
                  <a:pt x="30193" y="17495"/>
                </a:lnTo>
                <a:lnTo>
                  <a:pt x="29889" y="18977"/>
                </a:lnTo>
                <a:lnTo>
                  <a:pt x="29443" y="20397"/>
                </a:lnTo>
                <a:lnTo>
                  <a:pt x="28871" y="21763"/>
                </a:lnTo>
                <a:lnTo>
                  <a:pt x="28166" y="23058"/>
                </a:lnTo>
                <a:lnTo>
                  <a:pt x="27353" y="24263"/>
                </a:lnTo>
                <a:lnTo>
                  <a:pt x="26425" y="25389"/>
                </a:lnTo>
                <a:lnTo>
                  <a:pt x="25389" y="26416"/>
                </a:lnTo>
                <a:lnTo>
                  <a:pt x="24272" y="27344"/>
                </a:lnTo>
                <a:lnTo>
                  <a:pt x="23058" y="28166"/>
                </a:lnTo>
                <a:lnTo>
                  <a:pt x="21763" y="28871"/>
                </a:lnTo>
                <a:lnTo>
                  <a:pt x="20406" y="29443"/>
                </a:lnTo>
                <a:lnTo>
                  <a:pt x="18977" y="29889"/>
                </a:lnTo>
                <a:lnTo>
                  <a:pt x="17495" y="30193"/>
                </a:lnTo>
                <a:lnTo>
                  <a:pt x="15968" y="30345"/>
                </a:lnTo>
                <a:lnTo>
                  <a:pt x="15182" y="30363"/>
                </a:lnTo>
                <a:lnTo>
                  <a:pt x="14396" y="30345"/>
                </a:lnTo>
                <a:lnTo>
                  <a:pt x="12869" y="30193"/>
                </a:lnTo>
                <a:lnTo>
                  <a:pt x="11387" y="29889"/>
                </a:lnTo>
                <a:lnTo>
                  <a:pt x="9958" y="29443"/>
                </a:lnTo>
                <a:lnTo>
                  <a:pt x="8600" y="28871"/>
                </a:lnTo>
                <a:lnTo>
                  <a:pt x="7306" y="28166"/>
                </a:lnTo>
                <a:lnTo>
                  <a:pt x="6100" y="27344"/>
                </a:lnTo>
                <a:lnTo>
                  <a:pt x="4975" y="26416"/>
                </a:lnTo>
                <a:lnTo>
                  <a:pt x="3939" y="25389"/>
                </a:lnTo>
                <a:lnTo>
                  <a:pt x="3010" y="24263"/>
                </a:lnTo>
                <a:lnTo>
                  <a:pt x="2198" y="23058"/>
                </a:lnTo>
                <a:lnTo>
                  <a:pt x="1492" y="21763"/>
                </a:lnTo>
                <a:lnTo>
                  <a:pt x="921" y="20397"/>
                </a:lnTo>
                <a:lnTo>
                  <a:pt x="474" y="18977"/>
                </a:lnTo>
                <a:lnTo>
                  <a:pt x="171" y="17495"/>
                </a:lnTo>
                <a:lnTo>
                  <a:pt x="19" y="15959"/>
                </a:lnTo>
                <a:lnTo>
                  <a:pt x="1" y="15182"/>
                </a:lnTo>
                <a:lnTo>
                  <a:pt x="19" y="14396"/>
                </a:lnTo>
                <a:lnTo>
                  <a:pt x="171" y="12869"/>
                </a:lnTo>
                <a:lnTo>
                  <a:pt x="474" y="11386"/>
                </a:lnTo>
                <a:lnTo>
                  <a:pt x="921" y="9958"/>
                </a:lnTo>
                <a:lnTo>
                  <a:pt x="1492" y="8591"/>
                </a:lnTo>
                <a:lnTo>
                  <a:pt x="2198" y="7305"/>
                </a:lnTo>
                <a:lnTo>
                  <a:pt x="3010" y="6091"/>
                </a:lnTo>
                <a:lnTo>
                  <a:pt x="3939" y="4966"/>
                </a:lnTo>
                <a:lnTo>
                  <a:pt x="4975" y="3939"/>
                </a:lnTo>
                <a:lnTo>
                  <a:pt x="6100" y="3010"/>
                </a:lnTo>
                <a:lnTo>
                  <a:pt x="7306" y="2189"/>
                </a:lnTo>
                <a:lnTo>
                  <a:pt x="8600" y="1492"/>
                </a:lnTo>
                <a:lnTo>
                  <a:pt x="9958" y="912"/>
                </a:lnTo>
                <a:lnTo>
                  <a:pt x="11387" y="474"/>
                </a:lnTo>
                <a:lnTo>
                  <a:pt x="12869" y="170"/>
                </a:lnTo>
                <a:lnTo>
                  <a:pt x="14396" y="10"/>
                </a:lnTo>
                <a:lnTo>
                  <a:pt x="15182" y="1"/>
                </a:lnTo>
                <a:close/>
              </a:path>
            </a:pathLst>
          </a:custGeom>
          <a:noFill/>
          <a:ln cap="flat" cmpd="sng" w="9525">
            <a:solidFill>
              <a:srgbClr val="CFD4FB"/>
            </a:solidFill>
            <a:prstDash val="solid"/>
            <a:miter lim="8929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2406" name="Google Shape;2406;p192"/>
          <p:cNvGrpSpPr/>
          <p:nvPr/>
        </p:nvGrpSpPr>
        <p:grpSpPr>
          <a:xfrm rot="-5400000">
            <a:off x="3473106" y="2656832"/>
            <a:ext cx="1059201" cy="2312248"/>
            <a:chOff x="5157850" y="1259375"/>
            <a:chExt cx="658175" cy="1436625"/>
          </a:xfrm>
        </p:grpSpPr>
        <p:sp>
          <p:nvSpPr>
            <p:cNvPr id="2407" name="Google Shape;2407;p192"/>
            <p:cNvSpPr/>
            <p:nvPr/>
          </p:nvSpPr>
          <p:spPr>
            <a:xfrm>
              <a:off x="5265025" y="1765025"/>
              <a:ext cx="14525" cy="15650"/>
            </a:xfrm>
            <a:custGeom>
              <a:rect b="b" l="l" r="r" t="t"/>
              <a:pathLst>
                <a:path extrusionOk="0" h="626" w="581">
                  <a:moveTo>
                    <a:pt x="295" y="0"/>
                  </a:moveTo>
                  <a:lnTo>
                    <a:pt x="232" y="9"/>
                  </a:lnTo>
                  <a:lnTo>
                    <a:pt x="125" y="54"/>
                  </a:lnTo>
                  <a:lnTo>
                    <a:pt x="54" y="143"/>
                  </a:lnTo>
                  <a:lnTo>
                    <a:pt x="9" y="250"/>
                  </a:lnTo>
                  <a:lnTo>
                    <a:pt x="0" y="313"/>
                  </a:lnTo>
                  <a:lnTo>
                    <a:pt x="9" y="375"/>
                  </a:lnTo>
                  <a:lnTo>
                    <a:pt x="54" y="491"/>
                  </a:lnTo>
                  <a:lnTo>
                    <a:pt x="125" y="581"/>
                  </a:lnTo>
                  <a:lnTo>
                    <a:pt x="232" y="625"/>
                  </a:lnTo>
                  <a:lnTo>
                    <a:pt x="348" y="625"/>
                  </a:lnTo>
                  <a:lnTo>
                    <a:pt x="455" y="581"/>
                  </a:lnTo>
                  <a:lnTo>
                    <a:pt x="536" y="491"/>
                  </a:lnTo>
                  <a:lnTo>
                    <a:pt x="572" y="375"/>
                  </a:lnTo>
                  <a:lnTo>
                    <a:pt x="581" y="313"/>
                  </a:lnTo>
                  <a:lnTo>
                    <a:pt x="572" y="250"/>
                  </a:lnTo>
                  <a:lnTo>
                    <a:pt x="536" y="143"/>
                  </a:lnTo>
                  <a:lnTo>
                    <a:pt x="455" y="54"/>
                  </a:lnTo>
                  <a:lnTo>
                    <a:pt x="348" y="9"/>
                  </a:lnTo>
                  <a:lnTo>
                    <a:pt x="295" y="0"/>
                  </a:lnTo>
                  <a:close/>
                </a:path>
              </a:pathLst>
            </a:custGeom>
            <a:solidFill>
              <a:srgbClr val="FBA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08" name="Google Shape;2408;p192"/>
            <p:cNvSpPr/>
            <p:nvPr/>
          </p:nvSpPr>
          <p:spPr>
            <a:xfrm>
              <a:off x="5265025" y="1867725"/>
              <a:ext cx="14525" cy="15875"/>
            </a:xfrm>
            <a:custGeom>
              <a:rect b="b" l="l" r="r" t="t"/>
              <a:pathLst>
                <a:path extrusionOk="0" h="635" w="581">
                  <a:moveTo>
                    <a:pt x="295" y="0"/>
                  </a:moveTo>
                  <a:lnTo>
                    <a:pt x="232" y="9"/>
                  </a:lnTo>
                  <a:lnTo>
                    <a:pt x="125" y="54"/>
                  </a:lnTo>
                  <a:lnTo>
                    <a:pt x="54" y="143"/>
                  </a:lnTo>
                  <a:lnTo>
                    <a:pt x="9" y="250"/>
                  </a:lnTo>
                  <a:lnTo>
                    <a:pt x="0" y="313"/>
                  </a:lnTo>
                  <a:lnTo>
                    <a:pt x="9" y="384"/>
                  </a:lnTo>
                  <a:lnTo>
                    <a:pt x="54" y="491"/>
                  </a:lnTo>
                  <a:lnTo>
                    <a:pt x="125" y="581"/>
                  </a:lnTo>
                  <a:lnTo>
                    <a:pt x="232" y="625"/>
                  </a:lnTo>
                  <a:lnTo>
                    <a:pt x="295" y="634"/>
                  </a:lnTo>
                  <a:lnTo>
                    <a:pt x="348" y="625"/>
                  </a:lnTo>
                  <a:lnTo>
                    <a:pt x="455" y="581"/>
                  </a:lnTo>
                  <a:lnTo>
                    <a:pt x="536" y="491"/>
                  </a:lnTo>
                  <a:lnTo>
                    <a:pt x="572" y="384"/>
                  </a:lnTo>
                  <a:lnTo>
                    <a:pt x="581" y="313"/>
                  </a:lnTo>
                  <a:lnTo>
                    <a:pt x="572" y="250"/>
                  </a:lnTo>
                  <a:lnTo>
                    <a:pt x="536" y="143"/>
                  </a:lnTo>
                  <a:lnTo>
                    <a:pt x="455" y="54"/>
                  </a:lnTo>
                  <a:lnTo>
                    <a:pt x="348" y="9"/>
                  </a:lnTo>
                  <a:lnTo>
                    <a:pt x="295" y="0"/>
                  </a:lnTo>
                  <a:close/>
                </a:path>
              </a:pathLst>
            </a:custGeom>
            <a:solidFill>
              <a:srgbClr val="FBA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09" name="Google Shape;2409;p192"/>
            <p:cNvSpPr/>
            <p:nvPr/>
          </p:nvSpPr>
          <p:spPr>
            <a:xfrm>
              <a:off x="5265025" y="1970625"/>
              <a:ext cx="14525" cy="15650"/>
            </a:xfrm>
            <a:custGeom>
              <a:rect b="b" l="l" r="r" t="t"/>
              <a:pathLst>
                <a:path extrusionOk="0" h="626" w="581">
                  <a:moveTo>
                    <a:pt x="232" y="1"/>
                  </a:moveTo>
                  <a:lnTo>
                    <a:pt x="125" y="54"/>
                  </a:lnTo>
                  <a:lnTo>
                    <a:pt x="54" y="135"/>
                  </a:lnTo>
                  <a:lnTo>
                    <a:pt x="9" y="251"/>
                  </a:lnTo>
                  <a:lnTo>
                    <a:pt x="0" y="313"/>
                  </a:lnTo>
                  <a:lnTo>
                    <a:pt x="9" y="376"/>
                  </a:lnTo>
                  <a:lnTo>
                    <a:pt x="54" y="492"/>
                  </a:lnTo>
                  <a:lnTo>
                    <a:pt x="125" y="572"/>
                  </a:lnTo>
                  <a:lnTo>
                    <a:pt x="232" y="617"/>
                  </a:lnTo>
                  <a:lnTo>
                    <a:pt x="295" y="626"/>
                  </a:lnTo>
                  <a:lnTo>
                    <a:pt x="348" y="617"/>
                  </a:lnTo>
                  <a:lnTo>
                    <a:pt x="455" y="572"/>
                  </a:lnTo>
                  <a:lnTo>
                    <a:pt x="536" y="492"/>
                  </a:lnTo>
                  <a:lnTo>
                    <a:pt x="572" y="376"/>
                  </a:lnTo>
                  <a:lnTo>
                    <a:pt x="581" y="313"/>
                  </a:lnTo>
                  <a:lnTo>
                    <a:pt x="572" y="251"/>
                  </a:lnTo>
                  <a:lnTo>
                    <a:pt x="536" y="135"/>
                  </a:lnTo>
                  <a:lnTo>
                    <a:pt x="455" y="54"/>
                  </a:lnTo>
                  <a:lnTo>
                    <a:pt x="348" y="1"/>
                  </a:lnTo>
                  <a:close/>
                </a:path>
              </a:pathLst>
            </a:custGeom>
            <a:solidFill>
              <a:srgbClr val="FBA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10" name="Google Shape;2410;p192"/>
            <p:cNvSpPr/>
            <p:nvPr/>
          </p:nvSpPr>
          <p:spPr>
            <a:xfrm>
              <a:off x="5265025" y="2073325"/>
              <a:ext cx="14525" cy="15650"/>
            </a:xfrm>
            <a:custGeom>
              <a:rect b="b" l="l" r="r" t="t"/>
              <a:pathLst>
                <a:path extrusionOk="0" h="626" w="581">
                  <a:moveTo>
                    <a:pt x="232" y="1"/>
                  </a:moveTo>
                  <a:lnTo>
                    <a:pt x="125" y="54"/>
                  </a:lnTo>
                  <a:lnTo>
                    <a:pt x="54" y="135"/>
                  </a:lnTo>
                  <a:lnTo>
                    <a:pt x="9" y="251"/>
                  </a:lnTo>
                  <a:lnTo>
                    <a:pt x="0" y="313"/>
                  </a:lnTo>
                  <a:lnTo>
                    <a:pt x="9" y="376"/>
                  </a:lnTo>
                  <a:lnTo>
                    <a:pt x="54" y="492"/>
                  </a:lnTo>
                  <a:lnTo>
                    <a:pt x="125" y="572"/>
                  </a:lnTo>
                  <a:lnTo>
                    <a:pt x="232" y="626"/>
                  </a:lnTo>
                  <a:lnTo>
                    <a:pt x="348" y="626"/>
                  </a:lnTo>
                  <a:lnTo>
                    <a:pt x="455" y="572"/>
                  </a:lnTo>
                  <a:lnTo>
                    <a:pt x="536" y="492"/>
                  </a:lnTo>
                  <a:lnTo>
                    <a:pt x="572" y="376"/>
                  </a:lnTo>
                  <a:lnTo>
                    <a:pt x="581" y="313"/>
                  </a:lnTo>
                  <a:lnTo>
                    <a:pt x="572" y="251"/>
                  </a:lnTo>
                  <a:lnTo>
                    <a:pt x="536" y="135"/>
                  </a:lnTo>
                  <a:lnTo>
                    <a:pt x="455" y="54"/>
                  </a:lnTo>
                  <a:lnTo>
                    <a:pt x="348" y="1"/>
                  </a:lnTo>
                  <a:close/>
                </a:path>
              </a:pathLst>
            </a:custGeom>
            <a:solidFill>
              <a:srgbClr val="FBA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11" name="Google Shape;2411;p192"/>
            <p:cNvSpPr/>
            <p:nvPr/>
          </p:nvSpPr>
          <p:spPr>
            <a:xfrm>
              <a:off x="5265025" y="2176025"/>
              <a:ext cx="14525" cy="15650"/>
            </a:xfrm>
            <a:custGeom>
              <a:rect b="b" l="l" r="r" t="t"/>
              <a:pathLst>
                <a:path extrusionOk="0" h="626" w="581">
                  <a:moveTo>
                    <a:pt x="295" y="0"/>
                  </a:moveTo>
                  <a:lnTo>
                    <a:pt x="232" y="9"/>
                  </a:lnTo>
                  <a:lnTo>
                    <a:pt x="125" y="54"/>
                  </a:lnTo>
                  <a:lnTo>
                    <a:pt x="54" y="143"/>
                  </a:lnTo>
                  <a:lnTo>
                    <a:pt x="9" y="250"/>
                  </a:lnTo>
                  <a:lnTo>
                    <a:pt x="0" y="313"/>
                  </a:lnTo>
                  <a:lnTo>
                    <a:pt x="9" y="375"/>
                  </a:lnTo>
                  <a:lnTo>
                    <a:pt x="54" y="492"/>
                  </a:lnTo>
                  <a:lnTo>
                    <a:pt x="125" y="581"/>
                  </a:lnTo>
                  <a:lnTo>
                    <a:pt x="232" y="625"/>
                  </a:lnTo>
                  <a:lnTo>
                    <a:pt x="348" y="625"/>
                  </a:lnTo>
                  <a:lnTo>
                    <a:pt x="455" y="581"/>
                  </a:lnTo>
                  <a:lnTo>
                    <a:pt x="536" y="492"/>
                  </a:lnTo>
                  <a:lnTo>
                    <a:pt x="572" y="375"/>
                  </a:lnTo>
                  <a:lnTo>
                    <a:pt x="581" y="313"/>
                  </a:lnTo>
                  <a:lnTo>
                    <a:pt x="572" y="250"/>
                  </a:lnTo>
                  <a:lnTo>
                    <a:pt x="536" y="143"/>
                  </a:lnTo>
                  <a:lnTo>
                    <a:pt x="455" y="54"/>
                  </a:lnTo>
                  <a:lnTo>
                    <a:pt x="348" y="9"/>
                  </a:lnTo>
                  <a:lnTo>
                    <a:pt x="295" y="0"/>
                  </a:lnTo>
                  <a:close/>
                </a:path>
              </a:pathLst>
            </a:custGeom>
            <a:solidFill>
              <a:srgbClr val="FBA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12" name="Google Shape;2412;p192"/>
            <p:cNvSpPr/>
            <p:nvPr/>
          </p:nvSpPr>
          <p:spPr>
            <a:xfrm>
              <a:off x="5157850" y="1765025"/>
              <a:ext cx="14325" cy="15650"/>
            </a:xfrm>
            <a:custGeom>
              <a:rect b="b" l="l" r="r" t="t"/>
              <a:pathLst>
                <a:path extrusionOk="0" h="626" w="573">
                  <a:moveTo>
                    <a:pt x="286" y="0"/>
                  </a:moveTo>
                  <a:lnTo>
                    <a:pt x="224" y="9"/>
                  </a:lnTo>
                  <a:lnTo>
                    <a:pt x="126" y="54"/>
                  </a:lnTo>
                  <a:lnTo>
                    <a:pt x="45" y="143"/>
                  </a:lnTo>
                  <a:lnTo>
                    <a:pt x="1" y="250"/>
                  </a:lnTo>
                  <a:lnTo>
                    <a:pt x="1" y="313"/>
                  </a:lnTo>
                  <a:lnTo>
                    <a:pt x="1" y="375"/>
                  </a:lnTo>
                  <a:lnTo>
                    <a:pt x="45" y="491"/>
                  </a:lnTo>
                  <a:lnTo>
                    <a:pt x="126" y="581"/>
                  </a:lnTo>
                  <a:lnTo>
                    <a:pt x="224" y="625"/>
                  </a:lnTo>
                  <a:lnTo>
                    <a:pt x="349" y="625"/>
                  </a:lnTo>
                  <a:lnTo>
                    <a:pt x="447" y="581"/>
                  </a:lnTo>
                  <a:lnTo>
                    <a:pt x="528" y="491"/>
                  </a:lnTo>
                  <a:lnTo>
                    <a:pt x="572" y="375"/>
                  </a:lnTo>
                  <a:lnTo>
                    <a:pt x="572" y="313"/>
                  </a:lnTo>
                  <a:lnTo>
                    <a:pt x="572" y="250"/>
                  </a:lnTo>
                  <a:lnTo>
                    <a:pt x="528" y="143"/>
                  </a:lnTo>
                  <a:lnTo>
                    <a:pt x="447" y="54"/>
                  </a:lnTo>
                  <a:lnTo>
                    <a:pt x="349" y="9"/>
                  </a:lnTo>
                  <a:lnTo>
                    <a:pt x="286" y="0"/>
                  </a:lnTo>
                  <a:close/>
                </a:path>
              </a:pathLst>
            </a:custGeom>
            <a:solidFill>
              <a:srgbClr val="FBA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13" name="Google Shape;2413;p192"/>
            <p:cNvSpPr/>
            <p:nvPr/>
          </p:nvSpPr>
          <p:spPr>
            <a:xfrm>
              <a:off x="5157850" y="1867725"/>
              <a:ext cx="14325" cy="15875"/>
            </a:xfrm>
            <a:custGeom>
              <a:rect b="b" l="l" r="r" t="t"/>
              <a:pathLst>
                <a:path extrusionOk="0" h="635" w="573">
                  <a:moveTo>
                    <a:pt x="286" y="0"/>
                  </a:moveTo>
                  <a:lnTo>
                    <a:pt x="224" y="9"/>
                  </a:lnTo>
                  <a:lnTo>
                    <a:pt x="126" y="54"/>
                  </a:lnTo>
                  <a:lnTo>
                    <a:pt x="45" y="143"/>
                  </a:lnTo>
                  <a:lnTo>
                    <a:pt x="1" y="250"/>
                  </a:lnTo>
                  <a:lnTo>
                    <a:pt x="1" y="313"/>
                  </a:lnTo>
                  <a:lnTo>
                    <a:pt x="1" y="384"/>
                  </a:lnTo>
                  <a:lnTo>
                    <a:pt x="45" y="491"/>
                  </a:lnTo>
                  <a:lnTo>
                    <a:pt x="126" y="581"/>
                  </a:lnTo>
                  <a:lnTo>
                    <a:pt x="224" y="625"/>
                  </a:lnTo>
                  <a:lnTo>
                    <a:pt x="286" y="634"/>
                  </a:lnTo>
                  <a:lnTo>
                    <a:pt x="349" y="625"/>
                  </a:lnTo>
                  <a:lnTo>
                    <a:pt x="447" y="581"/>
                  </a:lnTo>
                  <a:lnTo>
                    <a:pt x="528" y="491"/>
                  </a:lnTo>
                  <a:lnTo>
                    <a:pt x="572" y="384"/>
                  </a:lnTo>
                  <a:lnTo>
                    <a:pt x="572" y="313"/>
                  </a:lnTo>
                  <a:lnTo>
                    <a:pt x="572" y="250"/>
                  </a:lnTo>
                  <a:lnTo>
                    <a:pt x="528" y="143"/>
                  </a:lnTo>
                  <a:lnTo>
                    <a:pt x="447" y="54"/>
                  </a:lnTo>
                  <a:lnTo>
                    <a:pt x="349" y="9"/>
                  </a:lnTo>
                  <a:lnTo>
                    <a:pt x="286" y="0"/>
                  </a:lnTo>
                  <a:close/>
                </a:path>
              </a:pathLst>
            </a:custGeom>
            <a:solidFill>
              <a:srgbClr val="FBA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14" name="Google Shape;2414;p192"/>
            <p:cNvSpPr/>
            <p:nvPr/>
          </p:nvSpPr>
          <p:spPr>
            <a:xfrm>
              <a:off x="5157850" y="1970625"/>
              <a:ext cx="14325" cy="15650"/>
            </a:xfrm>
            <a:custGeom>
              <a:rect b="b" l="l" r="r" t="t"/>
              <a:pathLst>
                <a:path extrusionOk="0" h="626" w="573">
                  <a:moveTo>
                    <a:pt x="224" y="1"/>
                  </a:moveTo>
                  <a:lnTo>
                    <a:pt x="126" y="45"/>
                  </a:lnTo>
                  <a:lnTo>
                    <a:pt x="45" y="135"/>
                  </a:lnTo>
                  <a:lnTo>
                    <a:pt x="1" y="251"/>
                  </a:lnTo>
                  <a:lnTo>
                    <a:pt x="1" y="313"/>
                  </a:lnTo>
                  <a:lnTo>
                    <a:pt x="1" y="376"/>
                  </a:lnTo>
                  <a:lnTo>
                    <a:pt x="45" y="492"/>
                  </a:lnTo>
                  <a:lnTo>
                    <a:pt x="126" y="572"/>
                  </a:lnTo>
                  <a:lnTo>
                    <a:pt x="224" y="617"/>
                  </a:lnTo>
                  <a:lnTo>
                    <a:pt x="286" y="626"/>
                  </a:lnTo>
                  <a:lnTo>
                    <a:pt x="349" y="617"/>
                  </a:lnTo>
                  <a:lnTo>
                    <a:pt x="447" y="572"/>
                  </a:lnTo>
                  <a:lnTo>
                    <a:pt x="528" y="492"/>
                  </a:lnTo>
                  <a:lnTo>
                    <a:pt x="572" y="376"/>
                  </a:lnTo>
                  <a:lnTo>
                    <a:pt x="572" y="313"/>
                  </a:lnTo>
                  <a:lnTo>
                    <a:pt x="572" y="251"/>
                  </a:lnTo>
                  <a:lnTo>
                    <a:pt x="528" y="135"/>
                  </a:lnTo>
                  <a:lnTo>
                    <a:pt x="447" y="45"/>
                  </a:lnTo>
                  <a:lnTo>
                    <a:pt x="349" y="1"/>
                  </a:lnTo>
                  <a:close/>
                </a:path>
              </a:pathLst>
            </a:custGeom>
            <a:solidFill>
              <a:srgbClr val="FBA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15" name="Google Shape;2415;p192"/>
            <p:cNvSpPr/>
            <p:nvPr/>
          </p:nvSpPr>
          <p:spPr>
            <a:xfrm>
              <a:off x="5157850" y="2073325"/>
              <a:ext cx="14325" cy="15650"/>
            </a:xfrm>
            <a:custGeom>
              <a:rect b="b" l="l" r="r" t="t"/>
              <a:pathLst>
                <a:path extrusionOk="0" h="626" w="573">
                  <a:moveTo>
                    <a:pt x="224" y="1"/>
                  </a:moveTo>
                  <a:lnTo>
                    <a:pt x="126" y="54"/>
                  </a:lnTo>
                  <a:lnTo>
                    <a:pt x="45" y="135"/>
                  </a:lnTo>
                  <a:lnTo>
                    <a:pt x="1" y="251"/>
                  </a:lnTo>
                  <a:lnTo>
                    <a:pt x="1" y="313"/>
                  </a:lnTo>
                  <a:lnTo>
                    <a:pt x="1" y="376"/>
                  </a:lnTo>
                  <a:lnTo>
                    <a:pt x="45" y="492"/>
                  </a:lnTo>
                  <a:lnTo>
                    <a:pt x="126" y="572"/>
                  </a:lnTo>
                  <a:lnTo>
                    <a:pt x="224" y="626"/>
                  </a:lnTo>
                  <a:lnTo>
                    <a:pt x="349" y="626"/>
                  </a:lnTo>
                  <a:lnTo>
                    <a:pt x="447" y="572"/>
                  </a:lnTo>
                  <a:lnTo>
                    <a:pt x="528" y="492"/>
                  </a:lnTo>
                  <a:lnTo>
                    <a:pt x="572" y="376"/>
                  </a:lnTo>
                  <a:lnTo>
                    <a:pt x="572" y="313"/>
                  </a:lnTo>
                  <a:lnTo>
                    <a:pt x="572" y="251"/>
                  </a:lnTo>
                  <a:lnTo>
                    <a:pt x="528" y="135"/>
                  </a:lnTo>
                  <a:lnTo>
                    <a:pt x="447" y="54"/>
                  </a:lnTo>
                  <a:lnTo>
                    <a:pt x="349" y="1"/>
                  </a:lnTo>
                  <a:close/>
                </a:path>
              </a:pathLst>
            </a:custGeom>
            <a:solidFill>
              <a:srgbClr val="FBA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16" name="Google Shape;2416;p192"/>
            <p:cNvSpPr/>
            <p:nvPr/>
          </p:nvSpPr>
          <p:spPr>
            <a:xfrm>
              <a:off x="5157850" y="2176025"/>
              <a:ext cx="14325" cy="15650"/>
            </a:xfrm>
            <a:custGeom>
              <a:rect b="b" l="l" r="r" t="t"/>
              <a:pathLst>
                <a:path extrusionOk="0" h="626" w="573">
                  <a:moveTo>
                    <a:pt x="286" y="0"/>
                  </a:moveTo>
                  <a:lnTo>
                    <a:pt x="224" y="9"/>
                  </a:lnTo>
                  <a:lnTo>
                    <a:pt x="126" y="54"/>
                  </a:lnTo>
                  <a:lnTo>
                    <a:pt x="45" y="143"/>
                  </a:lnTo>
                  <a:lnTo>
                    <a:pt x="1" y="250"/>
                  </a:lnTo>
                  <a:lnTo>
                    <a:pt x="1" y="313"/>
                  </a:lnTo>
                  <a:lnTo>
                    <a:pt x="1" y="375"/>
                  </a:lnTo>
                  <a:lnTo>
                    <a:pt x="45" y="492"/>
                  </a:lnTo>
                  <a:lnTo>
                    <a:pt x="126" y="581"/>
                  </a:lnTo>
                  <a:lnTo>
                    <a:pt x="224" y="625"/>
                  </a:lnTo>
                  <a:lnTo>
                    <a:pt x="349" y="625"/>
                  </a:lnTo>
                  <a:lnTo>
                    <a:pt x="447" y="581"/>
                  </a:lnTo>
                  <a:lnTo>
                    <a:pt x="528" y="492"/>
                  </a:lnTo>
                  <a:lnTo>
                    <a:pt x="572" y="375"/>
                  </a:lnTo>
                  <a:lnTo>
                    <a:pt x="572" y="313"/>
                  </a:lnTo>
                  <a:lnTo>
                    <a:pt x="572" y="250"/>
                  </a:lnTo>
                  <a:lnTo>
                    <a:pt x="528" y="143"/>
                  </a:lnTo>
                  <a:lnTo>
                    <a:pt x="447" y="54"/>
                  </a:lnTo>
                  <a:lnTo>
                    <a:pt x="349" y="9"/>
                  </a:lnTo>
                  <a:lnTo>
                    <a:pt x="286" y="0"/>
                  </a:lnTo>
                  <a:close/>
                </a:path>
              </a:pathLst>
            </a:custGeom>
            <a:solidFill>
              <a:srgbClr val="FBA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17" name="Google Shape;2417;p192"/>
            <p:cNvSpPr/>
            <p:nvPr/>
          </p:nvSpPr>
          <p:spPr>
            <a:xfrm>
              <a:off x="5372400" y="1765025"/>
              <a:ext cx="14300" cy="15650"/>
            </a:xfrm>
            <a:custGeom>
              <a:rect b="b" l="l" r="r" t="t"/>
              <a:pathLst>
                <a:path extrusionOk="0" h="626" w="572">
                  <a:moveTo>
                    <a:pt x="286" y="0"/>
                  </a:moveTo>
                  <a:lnTo>
                    <a:pt x="233" y="9"/>
                  </a:lnTo>
                  <a:lnTo>
                    <a:pt x="125" y="54"/>
                  </a:lnTo>
                  <a:lnTo>
                    <a:pt x="45" y="143"/>
                  </a:lnTo>
                  <a:lnTo>
                    <a:pt x="0" y="250"/>
                  </a:lnTo>
                  <a:lnTo>
                    <a:pt x="0" y="313"/>
                  </a:lnTo>
                  <a:lnTo>
                    <a:pt x="0" y="375"/>
                  </a:lnTo>
                  <a:lnTo>
                    <a:pt x="45" y="491"/>
                  </a:lnTo>
                  <a:lnTo>
                    <a:pt x="125" y="581"/>
                  </a:lnTo>
                  <a:lnTo>
                    <a:pt x="233" y="625"/>
                  </a:lnTo>
                  <a:lnTo>
                    <a:pt x="349" y="625"/>
                  </a:lnTo>
                  <a:lnTo>
                    <a:pt x="447" y="581"/>
                  </a:lnTo>
                  <a:lnTo>
                    <a:pt x="527" y="491"/>
                  </a:lnTo>
                  <a:lnTo>
                    <a:pt x="572" y="375"/>
                  </a:lnTo>
                  <a:lnTo>
                    <a:pt x="572" y="313"/>
                  </a:lnTo>
                  <a:lnTo>
                    <a:pt x="572" y="250"/>
                  </a:lnTo>
                  <a:lnTo>
                    <a:pt x="527" y="143"/>
                  </a:lnTo>
                  <a:lnTo>
                    <a:pt x="447" y="54"/>
                  </a:lnTo>
                  <a:lnTo>
                    <a:pt x="349" y="9"/>
                  </a:lnTo>
                  <a:lnTo>
                    <a:pt x="286" y="0"/>
                  </a:lnTo>
                  <a:close/>
                </a:path>
              </a:pathLst>
            </a:custGeom>
            <a:solidFill>
              <a:srgbClr val="FBA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18" name="Google Shape;2418;p192"/>
            <p:cNvSpPr/>
            <p:nvPr/>
          </p:nvSpPr>
          <p:spPr>
            <a:xfrm>
              <a:off x="5372400" y="1867725"/>
              <a:ext cx="14300" cy="15875"/>
            </a:xfrm>
            <a:custGeom>
              <a:rect b="b" l="l" r="r" t="t"/>
              <a:pathLst>
                <a:path extrusionOk="0" h="635" w="572">
                  <a:moveTo>
                    <a:pt x="286" y="0"/>
                  </a:moveTo>
                  <a:lnTo>
                    <a:pt x="233" y="9"/>
                  </a:lnTo>
                  <a:lnTo>
                    <a:pt x="125" y="54"/>
                  </a:lnTo>
                  <a:lnTo>
                    <a:pt x="45" y="143"/>
                  </a:lnTo>
                  <a:lnTo>
                    <a:pt x="0" y="250"/>
                  </a:lnTo>
                  <a:lnTo>
                    <a:pt x="0" y="313"/>
                  </a:lnTo>
                  <a:lnTo>
                    <a:pt x="0" y="384"/>
                  </a:lnTo>
                  <a:lnTo>
                    <a:pt x="45" y="491"/>
                  </a:lnTo>
                  <a:lnTo>
                    <a:pt x="125" y="581"/>
                  </a:lnTo>
                  <a:lnTo>
                    <a:pt x="233" y="625"/>
                  </a:lnTo>
                  <a:lnTo>
                    <a:pt x="286" y="634"/>
                  </a:lnTo>
                  <a:lnTo>
                    <a:pt x="349" y="625"/>
                  </a:lnTo>
                  <a:lnTo>
                    <a:pt x="447" y="581"/>
                  </a:lnTo>
                  <a:lnTo>
                    <a:pt x="527" y="491"/>
                  </a:lnTo>
                  <a:lnTo>
                    <a:pt x="572" y="384"/>
                  </a:lnTo>
                  <a:lnTo>
                    <a:pt x="572" y="313"/>
                  </a:lnTo>
                  <a:lnTo>
                    <a:pt x="572" y="250"/>
                  </a:lnTo>
                  <a:lnTo>
                    <a:pt x="527" y="143"/>
                  </a:lnTo>
                  <a:lnTo>
                    <a:pt x="447" y="54"/>
                  </a:lnTo>
                  <a:lnTo>
                    <a:pt x="349" y="9"/>
                  </a:lnTo>
                  <a:lnTo>
                    <a:pt x="286" y="0"/>
                  </a:lnTo>
                  <a:close/>
                </a:path>
              </a:pathLst>
            </a:custGeom>
            <a:solidFill>
              <a:srgbClr val="FBA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19" name="Google Shape;2419;p192"/>
            <p:cNvSpPr/>
            <p:nvPr/>
          </p:nvSpPr>
          <p:spPr>
            <a:xfrm>
              <a:off x="5372400" y="1970625"/>
              <a:ext cx="14300" cy="15650"/>
            </a:xfrm>
            <a:custGeom>
              <a:rect b="b" l="l" r="r" t="t"/>
              <a:pathLst>
                <a:path extrusionOk="0" h="626" w="572">
                  <a:moveTo>
                    <a:pt x="233" y="1"/>
                  </a:moveTo>
                  <a:lnTo>
                    <a:pt x="125" y="54"/>
                  </a:lnTo>
                  <a:lnTo>
                    <a:pt x="45" y="135"/>
                  </a:lnTo>
                  <a:lnTo>
                    <a:pt x="0" y="251"/>
                  </a:lnTo>
                  <a:lnTo>
                    <a:pt x="0" y="313"/>
                  </a:lnTo>
                  <a:lnTo>
                    <a:pt x="0" y="376"/>
                  </a:lnTo>
                  <a:lnTo>
                    <a:pt x="45" y="492"/>
                  </a:lnTo>
                  <a:lnTo>
                    <a:pt x="125" y="572"/>
                  </a:lnTo>
                  <a:lnTo>
                    <a:pt x="233" y="617"/>
                  </a:lnTo>
                  <a:lnTo>
                    <a:pt x="286" y="626"/>
                  </a:lnTo>
                  <a:lnTo>
                    <a:pt x="349" y="617"/>
                  </a:lnTo>
                  <a:lnTo>
                    <a:pt x="447" y="572"/>
                  </a:lnTo>
                  <a:lnTo>
                    <a:pt x="527" y="492"/>
                  </a:lnTo>
                  <a:lnTo>
                    <a:pt x="572" y="376"/>
                  </a:lnTo>
                  <a:lnTo>
                    <a:pt x="572" y="313"/>
                  </a:lnTo>
                  <a:lnTo>
                    <a:pt x="572" y="251"/>
                  </a:lnTo>
                  <a:lnTo>
                    <a:pt x="527" y="135"/>
                  </a:lnTo>
                  <a:lnTo>
                    <a:pt x="447" y="54"/>
                  </a:lnTo>
                  <a:lnTo>
                    <a:pt x="349" y="1"/>
                  </a:lnTo>
                  <a:close/>
                </a:path>
              </a:pathLst>
            </a:custGeom>
            <a:solidFill>
              <a:srgbClr val="FBA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20" name="Google Shape;2420;p192"/>
            <p:cNvSpPr/>
            <p:nvPr/>
          </p:nvSpPr>
          <p:spPr>
            <a:xfrm>
              <a:off x="5372400" y="2073325"/>
              <a:ext cx="14300" cy="15650"/>
            </a:xfrm>
            <a:custGeom>
              <a:rect b="b" l="l" r="r" t="t"/>
              <a:pathLst>
                <a:path extrusionOk="0" h="626" w="572">
                  <a:moveTo>
                    <a:pt x="233" y="1"/>
                  </a:moveTo>
                  <a:lnTo>
                    <a:pt x="125" y="54"/>
                  </a:lnTo>
                  <a:lnTo>
                    <a:pt x="45" y="135"/>
                  </a:lnTo>
                  <a:lnTo>
                    <a:pt x="0" y="251"/>
                  </a:lnTo>
                  <a:lnTo>
                    <a:pt x="0" y="313"/>
                  </a:lnTo>
                  <a:lnTo>
                    <a:pt x="0" y="376"/>
                  </a:lnTo>
                  <a:lnTo>
                    <a:pt x="45" y="492"/>
                  </a:lnTo>
                  <a:lnTo>
                    <a:pt x="125" y="572"/>
                  </a:lnTo>
                  <a:lnTo>
                    <a:pt x="233" y="626"/>
                  </a:lnTo>
                  <a:lnTo>
                    <a:pt x="349" y="626"/>
                  </a:lnTo>
                  <a:lnTo>
                    <a:pt x="447" y="572"/>
                  </a:lnTo>
                  <a:lnTo>
                    <a:pt x="527" y="492"/>
                  </a:lnTo>
                  <a:lnTo>
                    <a:pt x="572" y="376"/>
                  </a:lnTo>
                  <a:lnTo>
                    <a:pt x="572" y="313"/>
                  </a:lnTo>
                  <a:lnTo>
                    <a:pt x="572" y="251"/>
                  </a:lnTo>
                  <a:lnTo>
                    <a:pt x="527" y="135"/>
                  </a:lnTo>
                  <a:lnTo>
                    <a:pt x="447" y="54"/>
                  </a:lnTo>
                  <a:lnTo>
                    <a:pt x="349" y="1"/>
                  </a:lnTo>
                  <a:close/>
                </a:path>
              </a:pathLst>
            </a:custGeom>
            <a:solidFill>
              <a:srgbClr val="FBA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21" name="Google Shape;2421;p192"/>
            <p:cNvSpPr/>
            <p:nvPr/>
          </p:nvSpPr>
          <p:spPr>
            <a:xfrm>
              <a:off x="5372400" y="2176025"/>
              <a:ext cx="14300" cy="15650"/>
            </a:xfrm>
            <a:custGeom>
              <a:rect b="b" l="l" r="r" t="t"/>
              <a:pathLst>
                <a:path extrusionOk="0" h="626" w="572">
                  <a:moveTo>
                    <a:pt x="286" y="0"/>
                  </a:moveTo>
                  <a:lnTo>
                    <a:pt x="233" y="9"/>
                  </a:lnTo>
                  <a:lnTo>
                    <a:pt x="125" y="54"/>
                  </a:lnTo>
                  <a:lnTo>
                    <a:pt x="45" y="143"/>
                  </a:lnTo>
                  <a:lnTo>
                    <a:pt x="0" y="250"/>
                  </a:lnTo>
                  <a:lnTo>
                    <a:pt x="0" y="313"/>
                  </a:lnTo>
                  <a:lnTo>
                    <a:pt x="0" y="375"/>
                  </a:lnTo>
                  <a:lnTo>
                    <a:pt x="45" y="492"/>
                  </a:lnTo>
                  <a:lnTo>
                    <a:pt x="125" y="581"/>
                  </a:lnTo>
                  <a:lnTo>
                    <a:pt x="233" y="625"/>
                  </a:lnTo>
                  <a:lnTo>
                    <a:pt x="349" y="625"/>
                  </a:lnTo>
                  <a:lnTo>
                    <a:pt x="447" y="581"/>
                  </a:lnTo>
                  <a:lnTo>
                    <a:pt x="527" y="492"/>
                  </a:lnTo>
                  <a:lnTo>
                    <a:pt x="572" y="375"/>
                  </a:lnTo>
                  <a:lnTo>
                    <a:pt x="572" y="313"/>
                  </a:lnTo>
                  <a:lnTo>
                    <a:pt x="572" y="250"/>
                  </a:lnTo>
                  <a:lnTo>
                    <a:pt x="527" y="143"/>
                  </a:lnTo>
                  <a:lnTo>
                    <a:pt x="447" y="54"/>
                  </a:lnTo>
                  <a:lnTo>
                    <a:pt x="349" y="9"/>
                  </a:lnTo>
                  <a:lnTo>
                    <a:pt x="286" y="0"/>
                  </a:lnTo>
                  <a:close/>
                </a:path>
              </a:pathLst>
            </a:custGeom>
            <a:solidFill>
              <a:srgbClr val="FBA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22" name="Google Shape;2422;p192"/>
            <p:cNvSpPr/>
            <p:nvPr/>
          </p:nvSpPr>
          <p:spPr>
            <a:xfrm>
              <a:off x="5479550" y="1765025"/>
              <a:ext cx="14550" cy="15650"/>
            </a:xfrm>
            <a:custGeom>
              <a:rect b="b" l="l" r="r" t="t"/>
              <a:pathLst>
                <a:path extrusionOk="0" h="626" w="582">
                  <a:moveTo>
                    <a:pt x="295" y="0"/>
                  </a:moveTo>
                  <a:lnTo>
                    <a:pt x="233" y="9"/>
                  </a:lnTo>
                  <a:lnTo>
                    <a:pt x="135" y="54"/>
                  </a:lnTo>
                  <a:lnTo>
                    <a:pt x="54" y="143"/>
                  </a:lnTo>
                  <a:lnTo>
                    <a:pt x="10" y="250"/>
                  </a:lnTo>
                  <a:lnTo>
                    <a:pt x="1" y="313"/>
                  </a:lnTo>
                  <a:lnTo>
                    <a:pt x="10" y="375"/>
                  </a:lnTo>
                  <a:lnTo>
                    <a:pt x="54" y="491"/>
                  </a:lnTo>
                  <a:lnTo>
                    <a:pt x="135" y="581"/>
                  </a:lnTo>
                  <a:lnTo>
                    <a:pt x="233" y="625"/>
                  </a:lnTo>
                  <a:lnTo>
                    <a:pt x="349" y="625"/>
                  </a:lnTo>
                  <a:lnTo>
                    <a:pt x="456" y="581"/>
                  </a:lnTo>
                  <a:lnTo>
                    <a:pt x="537" y="491"/>
                  </a:lnTo>
                  <a:lnTo>
                    <a:pt x="581" y="375"/>
                  </a:lnTo>
                  <a:lnTo>
                    <a:pt x="581" y="313"/>
                  </a:lnTo>
                  <a:lnTo>
                    <a:pt x="581" y="250"/>
                  </a:lnTo>
                  <a:lnTo>
                    <a:pt x="537" y="143"/>
                  </a:lnTo>
                  <a:lnTo>
                    <a:pt x="456" y="54"/>
                  </a:lnTo>
                  <a:lnTo>
                    <a:pt x="349" y="9"/>
                  </a:lnTo>
                  <a:lnTo>
                    <a:pt x="295" y="0"/>
                  </a:lnTo>
                  <a:close/>
                </a:path>
              </a:pathLst>
            </a:custGeom>
            <a:solidFill>
              <a:srgbClr val="FBA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23" name="Google Shape;2423;p192"/>
            <p:cNvSpPr/>
            <p:nvPr/>
          </p:nvSpPr>
          <p:spPr>
            <a:xfrm>
              <a:off x="5479550" y="1867725"/>
              <a:ext cx="14550" cy="15875"/>
            </a:xfrm>
            <a:custGeom>
              <a:rect b="b" l="l" r="r" t="t"/>
              <a:pathLst>
                <a:path extrusionOk="0" h="635" w="582">
                  <a:moveTo>
                    <a:pt x="295" y="0"/>
                  </a:moveTo>
                  <a:lnTo>
                    <a:pt x="233" y="9"/>
                  </a:lnTo>
                  <a:lnTo>
                    <a:pt x="135" y="54"/>
                  </a:lnTo>
                  <a:lnTo>
                    <a:pt x="54" y="143"/>
                  </a:lnTo>
                  <a:lnTo>
                    <a:pt x="10" y="250"/>
                  </a:lnTo>
                  <a:lnTo>
                    <a:pt x="1" y="313"/>
                  </a:lnTo>
                  <a:lnTo>
                    <a:pt x="10" y="384"/>
                  </a:lnTo>
                  <a:lnTo>
                    <a:pt x="54" y="491"/>
                  </a:lnTo>
                  <a:lnTo>
                    <a:pt x="135" y="581"/>
                  </a:lnTo>
                  <a:lnTo>
                    <a:pt x="233" y="625"/>
                  </a:lnTo>
                  <a:lnTo>
                    <a:pt x="295" y="634"/>
                  </a:lnTo>
                  <a:lnTo>
                    <a:pt x="349" y="625"/>
                  </a:lnTo>
                  <a:lnTo>
                    <a:pt x="456" y="581"/>
                  </a:lnTo>
                  <a:lnTo>
                    <a:pt x="537" y="491"/>
                  </a:lnTo>
                  <a:lnTo>
                    <a:pt x="581" y="384"/>
                  </a:lnTo>
                  <a:lnTo>
                    <a:pt x="581" y="313"/>
                  </a:lnTo>
                  <a:lnTo>
                    <a:pt x="581" y="250"/>
                  </a:lnTo>
                  <a:lnTo>
                    <a:pt x="537" y="143"/>
                  </a:lnTo>
                  <a:lnTo>
                    <a:pt x="456" y="54"/>
                  </a:lnTo>
                  <a:lnTo>
                    <a:pt x="349" y="9"/>
                  </a:lnTo>
                  <a:lnTo>
                    <a:pt x="295" y="0"/>
                  </a:lnTo>
                  <a:close/>
                </a:path>
              </a:pathLst>
            </a:custGeom>
            <a:solidFill>
              <a:srgbClr val="FBA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24" name="Google Shape;2424;p192"/>
            <p:cNvSpPr/>
            <p:nvPr/>
          </p:nvSpPr>
          <p:spPr>
            <a:xfrm>
              <a:off x="5479550" y="1970625"/>
              <a:ext cx="14550" cy="15650"/>
            </a:xfrm>
            <a:custGeom>
              <a:rect b="b" l="l" r="r" t="t"/>
              <a:pathLst>
                <a:path extrusionOk="0" h="626" w="582">
                  <a:moveTo>
                    <a:pt x="233" y="1"/>
                  </a:moveTo>
                  <a:lnTo>
                    <a:pt x="135" y="54"/>
                  </a:lnTo>
                  <a:lnTo>
                    <a:pt x="54" y="135"/>
                  </a:lnTo>
                  <a:lnTo>
                    <a:pt x="10" y="251"/>
                  </a:lnTo>
                  <a:lnTo>
                    <a:pt x="1" y="313"/>
                  </a:lnTo>
                  <a:lnTo>
                    <a:pt x="10" y="376"/>
                  </a:lnTo>
                  <a:lnTo>
                    <a:pt x="54" y="492"/>
                  </a:lnTo>
                  <a:lnTo>
                    <a:pt x="135" y="572"/>
                  </a:lnTo>
                  <a:lnTo>
                    <a:pt x="233" y="617"/>
                  </a:lnTo>
                  <a:lnTo>
                    <a:pt x="295" y="626"/>
                  </a:lnTo>
                  <a:lnTo>
                    <a:pt x="349" y="617"/>
                  </a:lnTo>
                  <a:lnTo>
                    <a:pt x="456" y="572"/>
                  </a:lnTo>
                  <a:lnTo>
                    <a:pt x="537" y="492"/>
                  </a:lnTo>
                  <a:lnTo>
                    <a:pt x="581" y="376"/>
                  </a:lnTo>
                  <a:lnTo>
                    <a:pt x="581" y="313"/>
                  </a:lnTo>
                  <a:lnTo>
                    <a:pt x="581" y="251"/>
                  </a:lnTo>
                  <a:lnTo>
                    <a:pt x="537" y="135"/>
                  </a:lnTo>
                  <a:lnTo>
                    <a:pt x="456" y="54"/>
                  </a:lnTo>
                  <a:lnTo>
                    <a:pt x="349" y="1"/>
                  </a:lnTo>
                  <a:close/>
                </a:path>
              </a:pathLst>
            </a:custGeom>
            <a:solidFill>
              <a:srgbClr val="FBA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25" name="Google Shape;2425;p192"/>
            <p:cNvSpPr/>
            <p:nvPr/>
          </p:nvSpPr>
          <p:spPr>
            <a:xfrm>
              <a:off x="5479550" y="2073325"/>
              <a:ext cx="14550" cy="15650"/>
            </a:xfrm>
            <a:custGeom>
              <a:rect b="b" l="l" r="r" t="t"/>
              <a:pathLst>
                <a:path extrusionOk="0" h="626" w="582">
                  <a:moveTo>
                    <a:pt x="233" y="1"/>
                  </a:moveTo>
                  <a:lnTo>
                    <a:pt x="135" y="54"/>
                  </a:lnTo>
                  <a:lnTo>
                    <a:pt x="54" y="135"/>
                  </a:lnTo>
                  <a:lnTo>
                    <a:pt x="10" y="251"/>
                  </a:lnTo>
                  <a:lnTo>
                    <a:pt x="1" y="313"/>
                  </a:lnTo>
                  <a:lnTo>
                    <a:pt x="10" y="376"/>
                  </a:lnTo>
                  <a:lnTo>
                    <a:pt x="54" y="492"/>
                  </a:lnTo>
                  <a:lnTo>
                    <a:pt x="135" y="572"/>
                  </a:lnTo>
                  <a:lnTo>
                    <a:pt x="233" y="626"/>
                  </a:lnTo>
                  <a:lnTo>
                    <a:pt x="349" y="626"/>
                  </a:lnTo>
                  <a:lnTo>
                    <a:pt x="456" y="572"/>
                  </a:lnTo>
                  <a:lnTo>
                    <a:pt x="537" y="492"/>
                  </a:lnTo>
                  <a:lnTo>
                    <a:pt x="581" y="376"/>
                  </a:lnTo>
                  <a:lnTo>
                    <a:pt x="581" y="313"/>
                  </a:lnTo>
                  <a:lnTo>
                    <a:pt x="581" y="251"/>
                  </a:lnTo>
                  <a:lnTo>
                    <a:pt x="537" y="135"/>
                  </a:lnTo>
                  <a:lnTo>
                    <a:pt x="456" y="54"/>
                  </a:lnTo>
                  <a:lnTo>
                    <a:pt x="349" y="1"/>
                  </a:lnTo>
                  <a:close/>
                </a:path>
              </a:pathLst>
            </a:custGeom>
            <a:solidFill>
              <a:srgbClr val="FBA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26" name="Google Shape;2426;p192"/>
            <p:cNvSpPr/>
            <p:nvPr/>
          </p:nvSpPr>
          <p:spPr>
            <a:xfrm>
              <a:off x="5479550" y="2176025"/>
              <a:ext cx="14550" cy="15650"/>
            </a:xfrm>
            <a:custGeom>
              <a:rect b="b" l="l" r="r" t="t"/>
              <a:pathLst>
                <a:path extrusionOk="0" h="626" w="582">
                  <a:moveTo>
                    <a:pt x="295" y="0"/>
                  </a:moveTo>
                  <a:lnTo>
                    <a:pt x="233" y="9"/>
                  </a:lnTo>
                  <a:lnTo>
                    <a:pt x="135" y="54"/>
                  </a:lnTo>
                  <a:lnTo>
                    <a:pt x="54" y="143"/>
                  </a:lnTo>
                  <a:lnTo>
                    <a:pt x="10" y="250"/>
                  </a:lnTo>
                  <a:lnTo>
                    <a:pt x="1" y="313"/>
                  </a:lnTo>
                  <a:lnTo>
                    <a:pt x="10" y="375"/>
                  </a:lnTo>
                  <a:lnTo>
                    <a:pt x="54" y="492"/>
                  </a:lnTo>
                  <a:lnTo>
                    <a:pt x="135" y="581"/>
                  </a:lnTo>
                  <a:lnTo>
                    <a:pt x="233" y="625"/>
                  </a:lnTo>
                  <a:lnTo>
                    <a:pt x="349" y="625"/>
                  </a:lnTo>
                  <a:lnTo>
                    <a:pt x="456" y="581"/>
                  </a:lnTo>
                  <a:lnTo>
                    <a:pt x="537" y="492"/>
                  </a:lnTo>
                  <a:lnTo>
                    <a:pt x="581" y="375"/>
                  </a:lnTo>
                  <a:lnTo>
                    <a:pt x="581" y="313"/>
                  </a:lnTo>
                  <a:lnTo>
                    <a:pt x="581" y="250"/>
                  </a:lnTo>
                  <a:lnTo>
                    <a:pt x="537" y="143"/>
                  </a:lnTo>
                  <a:lnTo>
                    <a:pt x="456" y="54"/>
                  </a:lnTo>
                  <a:lnTo>
                    <a:pt x="349" y="9"/>
                  </a:lnTo>
                  <a:lnTo>
                    <a:pt x="295" y="0"/>
                  </a:lnTo>
                  <a:close/>
                </a:path>
              </a:pathLst>
            </a:custGeom>
            <a:solidFill>
              <a:srgbClr val="FBA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27" name="Google Shape;2427;p192"/>
            <p:cNvSpPr/>
            <p:nvPr/>
          </p:nvSpPr>
          <p:spPr>
            <a:xfrm>
              <a:off x="5586950" y="1765025"/>
              <a:ext cx="14525" cy="15650"/>
            </a:xfrm>
            <a:custGeom>
              <a:rect b="b" l="l" r="r" t="t"/>
              <a:pathLst>
                <a:path extrusionOk="0" h="626" w="581">
                  <a:moveTo>
                    <a:pt x="286" y="0"/>
                  </a:moveTo>
                  <a:lnTo>
                    <a:pt x="232" y="9"/>
                  </a:lnTo>
                  <a:lnTo>
                    <a:pt x="125" y="54"/>
                  </a:lnTo>
                  <a:lnTo>
                    <a:pt x="45" y="143"/>
                  </a:lnTo>
                  <a:lnTo>
                    <a:pt x="0" y="250"/>
                  </a:lnTo>
                  <a:lnTo>
                    <a:pt x="0" y="313"/>
                  </a:lnTo>
                  <a:lnTo>
                    <a:pt x="0" y="375"/>
                  </a:lnTo>
                  <a:lnTo>
                    <a:pt x="45" y="491"/>
                  </a:lnTo>
                  <a:lnTo>
                    <a:pt x="125" y="581"/>
                  </a:lnTo>
                  <a:lnTo>
                    <a:pt x="232" y="625"/>
                  </a:lnTo>
                  <a:lnTo>
                    <a:pt x="348" y="625"/>
                  </a:lnTo>
                  <a:lnTo>
                    <a:pt x="456" y="581"/>
                  </a:lnTo>
                  <a:lnTo>
                    <a:pt x="527" y="491"/>
                  </a:lnTo>
                  <a:lnTo>
                    <a:pt x="572" y="375"/>
                  </a:lnTo>
                  <a:lnTo>
                    <a:pt x="581" y="313"/>
                  </a:lnTo>
                  <a:lnTo>
                    <a:pt x="572" y="250"/>
                  </a:lnTo>
                  <a:lnTo>
                    <a:pt x="527" y="143"/>
                  </a:lnTo>
                  <a:lnTo>
                    <a:pt x="456" y="54"/>
                  </a:lnTo>
                  <a:lnTo>
                    <a:pt x="348" y="9"/>
                  </a:lnTo>
                  <a:lnTo>
                    <a:pt x="286" y="0"/>
                  </a:lnTo>
                  <a:close/>
                </a:path>
              </a:pathLst>
            </a:custGeom>
            <a:solidFill>
              <a:srgbClr val="FBA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28" name="Google Shape;2428;p192"/>
            <p:cNvSpPr/>
            <p:nvPr/>
          </p:nvSpPr>
          <p:spPr>
            <a:xfrm>
              <a:off x="5586950" y="1867725"/>
              <a:ext cx="14525" cy="15875"/>
            </a:xfrm>
            <a:custGeom>
              <a:rect b="b" l="l" r="r" t="t"/>
              <a:pathLst>
                <a:path extrusionOk="0" h="635" w="581">
                  <a:moveTo>
                    <a:pt x="286" y="0"/>
                  </a:moveTo>
                  <a:lnTo>
                    <a:pt x="232" y="9"/>
                  </a:lnTo>
                  <a:lnTo>
                    <a:pt x="125" y="54"/>
                  </a:lnTo>
                  <a:lnTo>
                    <a:pt x="45" y="143"/>
                  </a:lnTo>
                  <a:lnTo>
                    <a:pt x="0" y="250"/>
                  </a:lnTo>
                  <a:lnTo>
                    <a:pt x="0" y="313"/>
                  </a:lnTo>
                  <a:lnTo>
                    <a:pt x="0" y="384"/>
                  </a:lnTo>
                  <a:lnTo>
                    <a:pt x="45" y="491"/>
                  </a:lnTo>
                  <a:lnTo>
                    <a:pt x="125" y="581"/>
                  </a:lnTo>
                  <a:lnTo>
                    <a:pt x="232" y="625"/>
                  </a:lnTo>
                  <a:lnTo>
                    <a:pt x="286" y="634"/>
                  </a:lnTo>
                  <a:lnTo>
                    <a:pt x="348" y="625"/>
                  </a:lnTo>
                  <a:lnTo>
                    <a:pt x="456" y="581"/>
                  </a:lnTo>
                  <a:lnTo>
                    <a:pt x="527" y="491"/>
                  </a:lnTo>
                  <a:lnTo>
                    <a:pt x="572" y="384"/>
                  </a:lnTo>
                  <a:lnTo>
                    <a:pt x="581" y="313"/>
                  </a:lnTo>
                  <a:lnTo>
                    <a:pt x="572" y="250"/>
                  </a:lnTo>
                  <a:lnTo>
                    <a:pt x="527" y="143"/>
                  </a:lnTo>
                  <a:lnTo>
                    <a:pt x="456" y="54"/>
                  </a:lnTo>
                  <a:lnTo>
                    <a:pt x="348" y="9"/>
                  </a:lnTo>
                  <a:lnTo>
                    <a:pt x="286" y="0"/>
                  </a:lnTo>
                  <a:close/>
                </a:path>
              </a:pathLst>
            </a:custGeom>
            <a:solidFill>
              <a:srgbClr val="FBA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29" name="Google Shape;2429;p192"/>
            <p:cNvSpPr/>
            <p:nvPr/>
          </p:nvSpPr>
          <p:spPr>
            <a:xfrm>
              <a:off x="5586950" y="1970625"/>
              <a:ext cx="14525" cy="15650"/>
            </a:xfrm>
            <a:custGeom>
              <a:rect b="b" l="l" r="r" t="t"/>
              <a:pathLst>
                <a:path extrusionOk="0" h="626" w="581">
                  <a:moveTo>
                    <a:pt x="232" y="1"/>
                  </a:moveTo>
                  <a:lnTo>
                    <a:pt x="125" y="54"/>
                  </a:lnTo>
                  <a:lnTo>
                    <a:pt x="45" y="135"/>
                  </a:lnTo>
                  <a:lnTo>
                    <a:pt x="0" y="251"/>
                  </a:lnTo>
                  <a:lnTo>
                    <a:pt x="0" y="313"/>
                  </a:lnTo>
                  <a:lnTo>
                    <a:pt x="0" y="376"/>
                  </a:lnTo>
                  <a:lnTo>
                    <a:pt x="45" y="492"/>
                  </a:lnTo>
                  <a:lnTo>
                    <a:pt x="125" y="572"/>
                  </a:lnTo>
                  <a:lnTo>
                    <a:pt x="232" y="617"/>
                  </a:lnTo>
                  <a:lnTo>
                    <a:pt x="286" y="626"/>
                  </a:lnTo>
                  <a:lnTo>
                    <a:pt x="348" y="617"/>
                  </a:lnTo>
                  <a:lnTo>
                    <a:pt x="456" y="572"/>
                  </a:lnTo>
                  <a:lnTo>
                    <a:pt x="527" y="492"/>
                  </a:lnTo>
                  <a:lnTo>
                    <a:pt x="572" y="376"/>
                  </a:lnTo>
                  <a:lnTo>
                    <a:pt x="581" y="313"/>
                  </a:lnTo>
                  <a:lnTo>
                    <a:pt x="572" y="251"/>
                  </a:lnTo>
                  <a:lnTo>
                    <a:pt x="527" y="135"/>
                  </a:lnTo>
                  <a:lnTo>
                    <a:pt x="456" y="54"/>
                  </a:lnTo>
                  <a:lnTo>
                    <a:pt x="348" y="1"/>
                  </a:lnTo>
                  <a:close/>
                </a:path>
              </a:pathLst>
            </a:custGeom>
            <a:solidFill>
              <a:srgbClr val="FBA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30" name="Google Shape;2430;p192"/>
            <p:cNvSpPr/>
            <p:nvPr/>
          </p:nvSpPr>
          <p:spPr>
            <a:xfrm>
              <a:off x="5586950" y="2073325"/>
              <a:ext cx="14525" cy="15650"/>
            </a:xfrm>
            <a:custGeom>
              <a:rect b="b" l="l" r="r" t="t"/>
              <a:pathLst>
                <a:path extrusionOk="0" h="626" w="581">
                  <a:moveTo>
                    <a:pt x="232" y="1"/>
                  </a:moveTo>
                  <a:lnTo>
                    <a:pt x="125" y="54"/>
                  </a:lnTo>
                  <a:lnTo>
                    <a:pt x="45" y="135"/>
                  </a:lnTo>
                  <a:lnTo>
                    <a:pt x="0" y="251"/>
                  </a:lnTo>
                  <a:lnTo>
                    <a:pt x="0" y="313"/>
                  </a:lnTo>
                  <a:lnTo>
                    <a:pt x="0" y="376"/>
                  </a:lnTo>
                  <a:lnTo>
                    <a:pt x="45" y="492"/>
                  </a:lnTo>
                  <a:lnTo>
                    <a:pt x="125" y="572"/>
                  </a:lnTo>
                  <a:lnTo>
                    <a:pt x="232" y="626"/>
                  </a:lnTo>
                  <a:lnTo>
                    <a:pt x="348" y="626"/>
                  </a:lnTo>
                  <a:lnTo>
                    <a:pt x="456" y="572"/>
                  </a:lnTo>
                  <a:lnTo>
                    <a:pt x="527" y="492"/>
                  </a:lnTo>
                  <a:lnTo>
                    <a:pt x="572" y="376"/>
                  </a:lnTo>
                  <a:lnTo>
                    <a:pt x="581" y="313"/>
                  </a:lnTo>
                  <a:lnTo>
                    <a:pt x="572" y="251"/>
                  </a:lnTo>
                  <a:lnTo>
                    <a:pt x="527" y="135"/>
                  </a:lnTo>
                  <a:lnTo>
                    <a:pt x="456" y="54"/>
                  </a:lnTo>
                  <a:lnTo>
                    <a:pt x="348" y="1"/>
                  </a:lnTo>
                  <a:close/>
                </a:path>
              </a:pathLst>
            </a:custGeom>
            <a:solidFill>
              <a:srgbClr val="FBA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31" name="Google Shape;2431;p192"/>
            <p:cNvSpPr/>
            <p:nvPr/>
          </p:nvSpPr>
          <p:spPr>
            <a:xfrm>
              <a:off x="5586950" y="2176025"/>
              <a:ext cx="14525" cy="15650"/>
            </a:xfrm>
            <a:custGeom>
              <a:rect b="b" l="l" r="r" t="t"/>
              <a:pathLst>
                <a:path extrusionOk="0" h="626" w="581">
                  <a:moveTo>
                    <a:pt x="286" y="0"/>
                  </a:moveTo>
                  <a:lnTo>
                    <a:pt x="232" y="9"/>
                  </a:lnTo>
                  <a:lnTo>
                    <a:pt x="125" y="54"/>
                  </a:lnTo>
                  <a:lnTo>
                    <a:pt x="45" y="143"/>
                  </a:lnTo>
                  <a:lnTo>
                    <a:pt x="0" y="250"/>
                  </a:lnTo>
                  <a:lnTo>
                    <a:pt x="0" y="313"/>
                  </a:lnTo>
                  <a:lnTo>
                    <a:pt x="0" y="375"/>
                  </a:lnTo>
                  <a:lnTo>
                    <a:pt x="45" y="492"/>
                  </a:lnTo>
                  <a:lnTo>
                    <a:pt x="125" y="581"/>
                  </a:lnTo>
                  <a:lnTo>
                    <a:pt x="232" y="625"/>
                  </a:lnTo>
                  <a:lnTo>
                    <a:pt x="348" y="625"/>
                  </a:lnTo>
                  <a:lnTo>
                    <a:pt x="456" y="581"/>
                  </a:lnTo>
                  <a:lnTo>
                    <a:pt x="527" y="492"/>
                  </a:lnTo>
                  <a:lnTo>
                    <a:pt x="572" y="375"/>
                  </a:lnTo>
                  <a:lnTo>
                    <a:pt x="581" y="313"/>
                  </a:lnTo>
                  <a:lnTo>
                    <a:pt x="572" y="250"/>
                  </a:lnTo>
                  <a:lnTo>
                    <a:pt x="527" y="143"/>
                  </a:lnTo>
                  <a:lnTo>
                    <a:pt x="456" y="54"/>
                  </a:lnTo>
                  <a:lnTo>
                    <a:pt x="348" y="9"/>
                  </a:lnTo>
                  <a:lnTo>
                    <a:pt x="286" y="0"/>
                  </a:lnTo>
                  <a:close/>
                </a:path>
              </a:pathLst>
            </a:custGeom>
            <a:solidFill>
              <a:srgbClr val="FBA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32" name="Google Shape;2432;p192"/>
            <p:cNvSpPr/>
            <p:nvPr/>
          </p:nvSpPr>
          <p:spPr>
            <a:xfrm>
              <a:off x="5694100" y="1765025"/>
              <a:ext cx="14525" cy="15650"/>
            </a:xfrm>
            <a:custGeom>
              <a:rect b="b" l="l" r="r" t="t"/>
              <a:pathLst>
                <a:path extrusionOk="0" h="626" w="581">
                  <a:moveTo>
                    <a:pt x="295" y="0"/>
                  </a:moveTo>
                  <a:lnTo>
                    <a:pt x="233" y="9"/>
                  </a:lnTo>
                  <a:lnTo>
                    <a:pt x="134" y="54"/>
                  </a:lnTo>
                  <a:lnTo>
                    <a:pt x="54" y="143"/>
                  </a:lnTo>
                  <a:lnTo>
                    <a:pt x="9" y="250"/>
                  </a:lnTo>
                  <a:lnTo>
                    <a:pt x="0" y="313"/>
                  </a:lnTo>
                  <a:lnTo>
                    <a:pt x="9" y="375"/>
                  </a:lnTo>
                  <a:lnTo>
                    <a:pt x="54" y="491"/>
                  </a:lnTo>
                  <a:lnTo>
                    <a:pt x="134" y="581"/>
                  </a:lnTo>
                  <a:lnTo>
                    <a:pt x="233" y="625"/>
                  </a:lnTo>
                  <a:lnTo>
                    <a:pt x="349" y="625"/>
                  </a:lnTo>
                  <a:lnTo>
                    <a:pt x="456" y="581"/>
                  </a:lnTo>
                  <a:lnTo>
                    <a:pt x="536" y="491"/>
                  </a:lnTo>
                  <a:lnTo>
                    <a:pt x="581" y="375"/>
                  </a:lnTo>
                  <a:lnTo>
                    <a:pt x="581" y="313"/>
                  </a:lnTo>
                  <a:lnTo>
                    <a:pt x="581" y="250"/>
                  </a:lnTo>
                  <a:lnTo>
                    <a:pt x="536" y="143"/>
                  </a:lnTo>
                  <a:lnTo>
                    <a:pt x="456" y="54"/>
                  </a:lnTo>
                  <a:lnTo>
                    <a:pt x="349" y="9"/>
                  </a:lnTo>
                  <a:lnTo>
                    <a:pt x="295" y="0"/>
                  </a:lnTo>
                  <a:close/>
                </a:path>
              </a:pathLst>
            </a:custGeom>
            <a:solidFill>
              <a:srgbClr val="FBA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33" name="Google Shape;2433;p192"/>
            <p:cNvSpPr/>
            <p:nvPr/>
          </p:nvSpPr>
          <p:spPr>
            <a:xfrm>
              <a:off x="5694100" y="1867725"/>
              <a:ext cx="14525" cy="15875"/>
            </a:xfrm>
            <a:custGeom>
              <a:rect b="b" l="l" r="r" t="t"/>
              <a:pathLst>
                <a:path extrusionOk="0" h="635" w="581">
                  <a:moveTo>
                    <a:pt x="295" y="0"/>
                  </a:moveTo>
                  <a:lnTo>
                    <a:pt x="233" y="9"/>
                  </a:lnTo>
                  <a:lnTo>
                    <a:pt x="134" y="54"/>
                  </a:lnTo>
                  <a:lnTo>
                    <a:pt x="54" y="143"/>
                  </a:lnTo>
                  <a:lnTo>
                    <a:pt x="9" y="250"/>
                  </a:lnTo>
                  <a:lnTo>
                    <a:pt x="0" y="313"/>
                  </a:lnTo>
                  <a:lnTo>
                    <a:pt x="9" y="384"/>
                  </a:lnTo>
                  <a:lnTo>
                    <a:pt x="54" y="491"/>
                  </a:lnTo>
                  <a:lnTo>
                    <a:pt x="134" y="581"/>
                  </a:lnTo>
                  <a:lnTo>
                    <a:pt x="233" y="625"/>
                  </a:lnTo>
                  <a:lnTo>
                    <a:pt x="295" y="634"/>
                  </a:lnTo>
                  <a:lnTo>
                    <a:pt x="349" y="625"/>
                  </a:lnTo>
                  <a:lnTo>
                    <a:pt x="456" y="581"/>
                  </a:lnTo>
                  <a:lnTo>
                    <a:pt x="536" y="491"/>
                  </a:lnTo>
                  <a:lnTo>
                    <a:pt x="581" y="384"/>
                  </a:lnTo>
                  <a:lnTo>
                    <a:pt x="581" y="313"/>
                  </a:lnTo>
                  <a:lnTo>
                    <a:pt x="581" y="250"/>
                  </a:lnTo>
                  <a:lnTo>
                    <a:pt x="536" y="143"/>
                  </a:lnTo>
                  <a:lnTo>
                    <a:pt x="456" y="54"/>
                  </a:lnTo>
                  <a:lnTo>
                    <a:pt x="349" y="9"/>
                  </a:lnTo>
                  <a:lnTo>
                    <a:pt x="295" y="0"/>
                  </a:lnTo>
                  <a:close/>
                </a:path>
              </a:pathLst>
            </a:custGeom>
            <a:solidFill>
              <a:srgbClr val="FBA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34" name="Google Shape;2434;p192"/>
            <p:cNvSpPr/>
            <p:nvPr/>
          </p:nvSpPr>
          <p:spPr>
            <a:xfrm>
              <a:off x="5694100" y="1970625"/>
              <a:ext cx="14525" cy="15650"/>
            </a:xfrm>
            <a:custGeom>
              <a:rect b="b" l="l" r="r" t="t"/>
              <a:pathLst>
                <a:path extrusionOk="0" h="626" w="581">
                  <a:moveTo>
                    <a:pt x="233" y="1"/>
                  </a:moveTo>
                  <a:lnTo>
                    <a:pt x="134" y="54"/>
                  </a:lnTo>
                  <a:lnTo>
                    <a:pt x="54" y="135"/>
                  </a:lnTo>
                  <a:lnTo>
                    <a:pt x="9" y="251"/>
                  </a:lnTo>
                  <a:lnTo>
                    <a:pt x="0" y="313"/>
                  </a:lnTo>
                  <a:lnTo>
                    <a:pt x="9" y="376"/>
                  </a:lnTo>
                  <a:lnTo>
                    <a:pt x="54" y="492"/>
                  </a:lnTo>
                  <a:lnTo>
                    <a:pt x="134" y="572"/>
                  </a:lnTo>
                  <a:lnTo>
                    <a:pt x="233" y="617"/>
                  </a:lnTo>
                  <a:lnTo>
                    <a:pt x="295" y="626"/>
                  </a:lnTo>
                  <a:lnTo>
                    <a:pt x="349" y="617"/>
                  </a:lnTo>
                  <a:lnTo>
                    <a:pt x="456" y="572"/>
                  </a:lnTo>
                  <a:lnTo>
                    <a:pt x="536" y="492"/>
                  </a:lnTo>
                  <a:lnTo>
                    <a:pt x="581" y="376"/>
                  </a:lnTo>
                  <a:lnTo>
                    <a:pt x="581" y="313"/>
                  </a:lnTo>
                  <a:lnTo>
                    <a:pt x="581" y="251"/>
                  </a:lnTo>
                  <a:lnTo>
                    <a:pt x="536" y="135"/>
                  </a:lnTo>
                  <a:lnTo>
                    <a:pt x="456" y="54"/>
                  </a:lnTo>
                  <a:lnTo>
                    <a:pt x="349" y="1"/>
                  </a:lnTo>
                  <a:close/>
                </a:path>
              </a:pathLst>
            </a:custGeom>
            <a:solidFill>
              <a:srgbClr val="FBA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35" name="Google Shape;2435;p192"/>
            <p:cNvSpPr/>
            <p:nvPr/>
          </p:nvSpPr>
          <p:spPr>
            <a:xfrm>
              <a:off x="5694100" y="2073325"/>
              <a:ext cx="14525" cy="15650"/>
            </a:xfrm>
            <a:custGeom>
              <a:rect b="b" l="l" r="r" t="t"/>
              <a:pathLst>
                <a:path extrusionOk="0" h="626" w="581">
                  <a:moveTo>
                    <a:pt x="233" y="1"/>
                  </a:moveTo>
                  <a:lnTo>
                    <a:pt x="134" y="54"/>
                  </a:lnTo>
                  <a:lnTo>
                    <a:pt x="54" y="135"/>
                  </a:lnTo>
                  <a:lnTo>
                    <a:pt x="9" y="251"/>
                  </a:lnTo>
                  <a:lnTo>
                    <a:pt x="0" y="313"/>
                  </a:lnTo>
                  <a:lnTo>
                    <a:pt x="9" y="376"/>
                  </a:lnTo>
                  <a:lnTo>
                    <a:pt x="54" y="492"/>
                  </a:lnTo>
                  <a:lnTo>
                    <a:pt x="134" y="572"/>
                  </a:lnTo>
                  <a:lnTo>
                    <a:pt x="233" y="626"/>
                  </a:lnTo>
                  <a:lnTo>
                    <a:pt x="349" y="626"/>
                  </a:lnTo>
                  <a:lnTo>
                    <a:pt x="456" y="572"/>
                  </a:lnTo>
                  <a:lnTo>
                    <a:pt x="536" y="492"/>
                  </a:lnTo>
                  <a:lnTo>
                    <a:pt x="581" y="376"/>
                  </a:lnTo>
                  <a:lnTo>
                    <a:pt x="581" y="313"/>
                  </a:lnTo>
                  <a:lnTo>
                    <a:pt x="581" y="251"/>
                  </a:lnTo>
                  <a:lnTo>
                    <a:pt x="536" y="135"/>
                  </a:lnTo>
                  <a:lnTo>
                    <a:pt x="456" y="54"/>
                  </a:lnTo>
                  <a:lnTo>
                    <a:pt x="349" y="1"/>
                  </a:lnTo>
                  <a:close/>
                </a:path>
              </a:pathLst>
            </a:custGeom>
            <a:solidFill>
              <a:srgbClr val="FBA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36" name="Google Shape;2436;p192"/>
            <p:cNvSpPr/>
            <p:nvPr/>
          </p:nvSpPr>
          <p:spPr>
            <a:xfrm>
              <a:off x="5694100" y="2176025"/>
              <a:ext cx="14525" cy="15650"/>
            </a:xfrm>
            <a:custGeom>
              <a:rect b="b" l="l" r="r" t="t"/>
              <a:pathLst>
                <a:path extrusionOk="0" h="626" w="581">
                  <a:moveTo>
                    <a:pt x="295" y="0"/>
                  </a:moveTo>
                  <a:lnTo>
                    <a:pt x="233" y="9"/>
                  </a:lnTo>
                  <a:lnTo>
                    <a:pt x="134" y="54"/>
                  </a:lnTo>
                  <a:lnTo>
                    <a:pt x="54" y="143"/>
                  </a:lnTo>
                  <a:lnTo>
                    <a:pt x="9" y="250"/>
                  </a:lnTo>
                  <a:lnTo>
                    <a:pt x="0" y="313"/>
                  </a:lnTo>
                  <a:lnTo>
                    <a:pt x="9" y="375"/>
                  </a:lnTo>
                  <a:lnTo>
                    <a:pt x="54" y="492"/>
                  </a:lnTo>
                  <a:lnTo>
                    <a:pt x="134" y="581"/>
                  </a:lnTo>
                  <a:lnTo>
                    <a:pt x="233" y="625"/>
                  </a:lnTo>
                  <a:lnTo>
                    <a:pt x="349" y="625"/>
                  </a:lnTo>
                  <a:lnTo>
                    <a:pt x="456" y="581"/>
                  </a:lnTo>
                  <a:lnTo>
                    <a:pt x="536" y="492"/>
                  </a:lnTo>
                  <a:lnTo>
                    <a:pt x="581" y="375"/>
                  </a:lnTo>
                  <a:lnTo>
                    <a:pt x="581" y="313"/>
                  </a:lnTo>
                  <a:lnTo>
                    <a:pt x="581" y="250"/>
                  </a:lnTo>
                  <a:lnTo>
                    <a:pt x="536" y="143"/>
                  </a:lnTo>
                  <a:lnTo>
                    <a:pt x="456" y="54"/>
                  </a:lnTo>
                  <a:lnTo>
                    <a:pt x="349" y="9"/>
                  </a:lnTo>
                  <a:lnTo>
                    <a:pt x="295" y="0"/>
                  </a:lnTo>
                  <a:close/>
                </a:path>
              </a:pathLst>
            </a:custGeom>
            <a:solidFill>
              <a:srgbClr val="FBA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37" name="Google Shape;2437;p192"/>
            <p:cNvSpPr/>
            <p:nvPr/>
          </p:nvSpPr>
          <p:spPr>
            <a:xfrm>
              <a:off x="5801475" y="1765025"/>
              <a:ext cx="14550" cy="15650"/>
            </a:xfrm>
            <a:custGeom>
              <a:rect b="b" l="l" r="r" t="t"/>
              <a:pathLst>
                <a:path extrusionOk="0" h="626" w="582">
                  <a:moveTo>
                    <a:pt x="287" y="0"/>
                  </a:moveTo>
                  <a:lnTo>
                    <a:pt x="233" y="9"/>
                  </a:lnTo>
                  <a:lnTo>
                    <a:pt x="126" y="54"/>
                  </a:lnTo>
                  <a:lnTo>
                    <a:pt x="45" y="143"/>
                  </a:lnTo>
                  <a:lnTo>
                    <a:pt x="10" y="250"/>
                  </a:lnTo>
                  <a:lnTo>
                    <a:pt x="1" y="313"/>
                  </a:lnTo>
                  <a:lnTo>
                    <a:pt x="10" y="375"/>
                  </a:lnTo>
                  <a:lnTo>
                    <a:pt x="45" y="491"/>
                  </a:lnTo>
                  <a:lnTo>
                    <a:pt x="126" y="581"/>
                  </a:lnTo>
                  <a:lnTo>
                    <a:pt x="233" y="625"/>
                  </a:lnTo>
                  <a:lnTo>
                    <a:pt x="349" y="625"/>
                  </a:lnTo>
                  <a:lnTo>
                    <a:pt x="456" y="581"/>
                  </a:lnTo>
                  <a:lnTo>
                    <a:pt x="528" y="491"/>
                  </a:lnTo>
                  <a:lnTo>
                    <a:pt x="572" y="375"/>
                  </a:lnTo>
                  <a:lnTo>
                    <a:pt x="581" y="313"/>
                  </a:lnTo>
                  <a:lnTo>
                    <a:pt x="572" y="250"/>
                  </a:lnTo>
                  <a:lnTo>
                    <a:pt x="528" y="143"/>
                  </a:lnTo>
                  <a:lnTo>
                    <a:pt x="456" y="54"/>
                  </a:lnTo>
                  <a:lnTo>
                    <a:pt x="349" y="9"/>
                  </a:lnTo>
                  <a:lnTo>
                    <a:pt x="287" y="0"/>
                  </a:lnTo>
                  <a:close/>
                </a:path>
              </a:pathLst>
            </a:custGeom>
            <a:solidFill>
              <a:srgbClr val="FBA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38" name="Google Shape;2438;p192"/>
            <p:cNvSpPr/>
            <p:nvPr/>
          </p:nvSpPr>
          <p:spPr>
            <a:xfrm>
              <a:off x="5801475" y="1867725"/>
              <a:ext cx="14550" cy="15875"/>
            </a:xfrm>
            <a:custGeom>
              <a:rect b="b" l="l" r="r" t="t"/>
              <a:pathLst>
                <a:path extrusionOk="0" h="635" w="582">
                  <a:moveTo>
                    <a:pt x="287" y="0"/>
                  </a:moveTo>
                  <a:lnTo>
                    <a:pt x="233" y="9"/>
                  </a:lnTo>
                  <a:lnTo>
                    <a:pt x="126" y="54"/>
                  </a:lnTo>
                  <a:lnTo>
                    <a:pt x="45" y="143"/>
                  </a:lnTo>
                  <a:lnTo>
                    <a:pt x="10" y="250"/>
                  </a:lnTo>
                  <a:lnTo>
                    <a:pt x="1" y="313"/>
                  </a:lnTo>
                  <a:lnTo>
                    <a:pt x="10" y="384"/>
                  </a:lnTo>
                  <a:lnTo>
                    <a:pt x="45" y="491"/>
                  </a:lnTo>
                  <a:lnTo>
                    <a:pt x="126" y="581"/>
                  </a:lnTo>
                  <a:lnTo>
                    <a:pt x="233" y="625"/>
                  </a:lnTo>
                  <a:lnTo>
                    <a:pt x="287" y="634"/>
                  </a:lnTo>
                  <a:lnTo>
                    <a:pt x="349" y="625"/>
                  </a:lnTo>
                  <a:lnTo>
                    <a:pt x="456" y="581"/>
                  </a:lnTo>
                  <a:lnTo>
                    <a:pt x="528" y="491"/>
                  </a:lnTo>
                  <a:lnTo>
                    <a:pt x="572" y="384"/>
                  </a:lnTo>
                  <a:lnTo>
                    <a:pt x="581" y="313"/>
                  </a:lnTo>
                  <a:lnTo>
                    <a:pt x="572" y="250"/>
                  </a:lnTo>
                  <a:lnTo>
                    <a:pt x="528" y="143"/>
                  </a:lnTo>
                  <a:lnTo>
                    <a:pt x="456" y="54"/>
                  </a:lnTo>
                  <a:lnTo>
                    <a:pt x="349" y="9"/>
                  </a:lnTo>
                  <a:lnTo>
                    <a:pt x="287" y="0"/>
                  </a:lnTo>
                  <a:close/>
                </a:path>
              </a:pathLst>
            </a:custGeom>
            <a:solidFill>
              <a:srgbClr val="FBA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39" name="Google Shape;2439;p192"/>
            <p:cNvSpPr/>
            <p:nvPr/>
          </p:nvSpPr>
          <p:spPr>
            <a:xfrm>
              <a:off x="5801475" y="1970625"/>
              <a:ext cx="14550" cy="15650"/>
            </a:xfrm>
            <a:custGeom>
              <a:rect b="b" l="l" r="r" t="t"/>
              <a:pathLst>
                <a:path extrusionOk="0" h="626" w="582">
                  <a:moveTo>
                    <a:pt x="233" y="1"/>
                  </a:moveTo>
                  <a:lnTo>
                    <a:pt x="126" y="54"/>
                  </a:lnTo>
                  <a:lnTo>
                    <a:pt x="45" y="135"/>
                  </a:lnTo>
                  <a:lnTo>
                    <a:pt x="10" y="251"/>
                  </a:lnTo>
                  <a:lnTo>
                    <a:pt x="1" y="313"/>
                  </a:lnTo>
                  <a:lnTo>
                    <a:pt x="10" y="376"/>
                  </a:lnTo>
                  <a:lnTo>
                    <a:pt x="45" y="492"/>
                  </a:lnTo>
                  <a:lnTo>
                    <a:pt x="126" y="572"/>
                  </a:lnTo>
                  <a:lnTo>
                    <a:pt x="233" y="617"/>
                  </a:lnTo>
                  <a:lnTo>
                    <a:pt x="287" y="626"/>
                  </a:lnTo>
                  <a:lnTo>
                    <a:pt x="349" y="617"/>
                  </a:lnTo>
                  <a:lnTo>
                    <a:pt x="456" y="572"/>
                  </a:lnTo>
                  <a:lnTo>
                    <a:pt x="528" y="492"/>
                  </a:lnTo>
                  <a:lnTo>
                    <a:pt x="572" y="376"/>
                  </a:lnTo>
                  <a:lnTo>
                    <a:pt x="581" y="313"/>
                  </a:lnTo>
                  <a:lnTo>
                    <a:pt x="572" y="251"/>
                  </a:lnTo>
                  <a:lnTo>
                    <a:pt x="528" y="135"/>
                  </a:lnTo>
                  <a:lnTo>
                    <a:pt x="456" y="54"/>
                  </a:lnTo>
                  <a:lnTo>
                    <a:pt x="349" y="1"/>
                  </a:lnTo>
                  <a:close/>
                </a:path>
              </a:pathLst>
            </a:custGeom>
            <a:solidFill>
              <a:srgbClr val="FBA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40" name="Google Shape;2440;p192"/>
            <p:cNvSpPr/>
            <p:nvPr/>
          </p:nvSpPr>
          <p:spPr>
            <a:xfrm>
              <a:off x="5801475" y="2073325"/>
              <a:ext cx="14550" cy="15650"/>
            </a:xfrm>
            <a:custGeom>
              <a:rect b="b" l="l" r="r" t="t"/>
              <a:pathLst>
                <a:path extrusionOk="0" h="626" w="582">
                  <a:moveTo>
                    <a:pt x="233" y="1"/>
                  </a:moveTo>
                  <a:lnTo>
                    <a:pt x="126" y="54"/>
                  </a:lnTo>
                  <a:lnTo>
                    <a:pt x="45" y="135"/>
                  </a:lnTo>
                  <a:lnTo>
                    <a:pt x="10" y="251"/>
                  </a:lnTo>
                  <a:lnTo>
                    <a:pt x="1" y="313"/>
                  </a:lnTo>
                  <a:lnTo>
                    <a:pt x="10" y="376"/>
                  </a:lnTo>
                  <a:lnTo>
                    <a:pt x="45" y="492"/>
                  </a:lnTo>
                  <a:lnTo>
                    <a:pt x="126" y="572"/>
                  </a:lnTo>
                  <a:lnTo>
                    <a:pt x="233" y="626"/>
                  </a:lnTo>
                  <a:lnTo>
                    <a:pt x="349" y="626"/>
                  </a:lnTo>
                  <a:lnTo>
                    <a:pt x="456" y="572"/>
                  </a:lnTo>
                  <a:lnTo>
                    <a:pt x="528" y="492"/>
                  </a:lnTo>
                  <a:lnTo>
                    <a:pt x="572" y="376"/>
                  </a:lnTo>
                  <a:lnTo>
                    <a:pt x="581" y="313"/>
                  </a:lnTo>
                  <a:lnTo>
                    <a:pt x="572" y="251"/>
                  </a:lnTo>
                  <a:lnTo>
                    <a:pt x="528" y="135"/>
                  </a:lnTo>
                  <a:lnTo>
                    <a:pt x="456" y="54"/>
                  </a:lnTo>
                  <a:lnTo>
                    <a:pt x="349" y="1"/>
                  </a:lnTo>
                  <a:close/>
                </a:path>
              </a:pathLst>
            </a:custGeom>
            <a:solidFill>
              <a:srgbClr val="FBA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41" name="Google Shape;2441;p192"/>
            <p:cNvSpPr/>
            <p:nvPr/>
          </p:nvSpPr>
          <p:spPr>
            <a:xfrm>
              <a:off x="5801475" y="2176025"/>
              <a:ext cx="14550" cy="15650"/>
            </a:xfrm>
            <a:custGeom>
              <a:rect b="b" l="l" r="r" t="t"/>
              <a:pathLst>
                <a:path extrusionOk="0" h="626" w="582">
                  <a:moveTo>
                    <a:pt x="287" y="0"/>
                  </a:moveTo>
                  <a:lnTo>
                    <a:pt x="233" y="9"/>
                  </a:lnTo>
                  <a:lnTo>
                    <a:pt x="126" y="54"/>
                  </a:lnTo>
                  <a:lnTo>
                    <a:pt x="45" y="143"/>
                  </a:lnTo>
                  <a:lnTo>
                    <a:pt x="10" y="250"/>
                  </a:lnTo>
                  <a:lnTo>
                    <a:pt x="1" y="313"/>
                  </a:lnTo>
                  <a:lnTo>
                    <a:pt x="10" y="375"/>
                  </a:lnTo>
                  <a:lnTo>
                    <a:pt x="45" y="492"/>
                  </a:lnTo>
                  <a:lnTo>
                    <a:pt x="126" y="581"/>
                  </a:lnTo>
                  <a:lnTo>
                    <a:pt x="233" y="625"/>
                  </a:lnTo>
                  <a:lnTo>
                    <a:pt x="349" y="625"/>
                  </a:lnTo>
                  <a:lnTo>
                    <a:pt x="456" y="581"/>
                  </a:lnTo>
                  <a:lnTo>
                    <a:pt x="528" y="492"/>
                  </a:lnTo>
                  <a:lnTo>
                    <a:pt x="572" y="375"/>
                  </a:lnTo>
                  <a:lnTo>
                    <a:pt x="581" y="313"/>
                  </a:lnTo>
                  <a:lnTo>
                    <a:pt x="572" y="250"/>
                  </a:lnTo>
                  <a:lnTo>
                    <a:pt x="528" y="143"/>
                  </a:lnTo>
                  <a:lnTo>
                    <a:pt x="456" y="54"/>
                  </a:lnTo>
                  <a:lnTo>
                    <a:pt x="349" y="9"/>
                  </a:lnTo>
                  <a:lnTo>
                    <a:pt x="287" y="0"/>
                  </a:lnTo>
                  <a:close/>
                </a:path>
              </a:pathLst>
            </a:custGeom>
            <a:solidFill>
              <a:srgbClr val="FBA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42" name="Google Shape;2442;p192"/>
            <p:cNvSpPr/>
            <p:nvPr/>
          </p:nvSpPr>
          <p:spPr>
            <a:xfrm>
              <a:off x="5265025" y="2269350"/>
              <a:ext cx="14525" cy="15650"/>
            </a:xfrm>
            <a:custGeom>
              <a:rect b="b" l="l" r="r" t="t"/>
              <a:pathLst>
                <a:path extrusionOk="0" h="626" w="581">
                  <a:moveTo>
                    <a:pt x="295" y="0"/>
                  </a:moveTo>
                  <a:lnTo>
                    <a:pt x="232" y="9"/>
                  </a:lnTo>
                  <a:lnTo>
                    <a:pt x="125" y="54"/>
                  </a:lnTo>
                  <a:lnTo>
                    <a:pt x="54" y="143"/>
                  </a:lnTo>
                  <a:lnTo>
                    <a:pt x="9" y="250"/>
                  </a:lnTo>
                  <a:lnTo>
                    <a:pt x="0" y="313"/>
                  </a:lnTo>
                  <a:lnTo>
                    <a:pt x="9" y="375"/>
                  </a:lnTo>
                  <a:lnTo>
                    <a:pt x="54" y="491"/>
                  </a:lnTo>
                  <a:lnTo>
                    <a:pt x="125" y="581"/>
                  </a:lnTo>
                  <a:lnTo>
                    <a:pt x="232" y="625"/>
                  </a:lnTo>
                  <a:lnTo>
                    <a:pt x="348" y="625"/>
                  </a:lnTo>
                  <a:lnTo>
                    <a:pt x="455" y="581"/>
                  </a:lnTo>
                  <a:lnTo>
                    <a:pt x="536" y="491"/>
                  </a:lnTo>
                  <a:lnTo>
                    <a:pt x="572" y="375"/>
                  </a:lnTo>
                  <a:lnTo>
                    <a:pt x="581" y="313"/>
                  </a:lnTo>
                  <a:lnTo>
                    <a:pt x="572" y="250"/>
                  </a:lnTo>
                  <a:lnTo>
                    <a:pt x="536" y="143"/>
                  </a:lnTo>
                  <a:lnTo>
                    <a:pt x="455" y="54"/>
                  </a:lnTo>
                  <a:lnTo>
                    <a:pt x="348" y="9"/>
                  </a:lnTo>
                  <a:lnTo>
                    <a:pt x="295" y="0"/>
                  </a:lnTo>
                  <a:close/>
                </a:path>
              </a:pathLst>
            </a:custGeom>
            <a:solidFill>
              <a:srgbClr val="FBA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43" name="Google Shape;2443;p192"/>
            <p:cNvSpPr/>
            <p:nvPr/>
          </p:nvSpPr>
          <p:spPr>
            <a:xfrm>
              <a:off x="5265025" y="2372025"/>
              <a:ext cx="14525" cy="15875"/>
            </a:xfrm>
            <a:custGeom>
              <a:rect b="b" l="l" r="r" t="t"/>
              <a:pathLst>
                <a:path extrusionOk="0" h="635" w="581">
                  <a:moveTo>
                    <a:pt x="295" y="1"/>
                  </a:moveTo>
                  <a:lnTo>
                    <a:pt x="232" y="10"/>
                  </a:lnTo>
                  <a:lnTo>
                    <a:pt x="125" y="54"/>
                  </a:lnTo>
                  <a:lnTo>
                    <a:pt x="54" y="144"/>
                  </a:lnTo>
                  <a:lnTo>
                    <a:pt x="9" y="251"/>
                  </a:lnTo>
                  <a:lnTo>
                    <a:pt x="0" y="313"/>
                  </a:lnTo>
                  <a:lnTo>
                    <a:pt x="9" y="385"/>
                  </a:lnTo>
                  <a:lnTo>
                    <a:pt x="54" y="492"/>
                  </a:lnTo>
                  <a:lnTo>
                    <a:pt x="125" y="581"/>
                  </a:lnTo>
                  <a:lnTo>
                    <a:pt x="232" y="626"/>
                  </a:lnTo>
                  <a:lnTo>
                    <a:pt x="295" y="635"/>
                  </a:lnTo>
                  <a:lnTo>
                    <a:pt x="348" y="626"/>
                  </a:lnTo>
                  <a:lnTo>
                    <a:pt x="455" y="581"/>
                  </a:lnTo>
                  <a:lnTo>
                    <a:pt x="536" y="492"/>
                  </a:lnTo>
                  <a:lnTo>
                    <a:pt x="572" y="385"/>
                  </a:lnTo>
                  <a:lnTo>
                    <a:pt x="581" y="313"/>
                  </a:lnTo>
                  <a:lnTo>
                    <a:pt x="572" y="251"/>
                  </a:lnTo>
                  <a:lnTo>
                    <a:pt x="536" y="144"/>
                  </a:lnTo>
                  <a:lnTo>
                    <a:pt x="455" y="54"/>
                  </a:lnTo>
                  <a:lnTo>
                    <a:pt x="348" y="10"/>
                  </a:lnTo>
                  <a:lnTo>
                    <a:pt x="295" y="1"/>
                  </a:lnTo>
                  <a:close/>
                </a:path>
              </a:pathLst>
            </a:custGeom>
            <a:solidFill>
              <a:srgbClr val="FBA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44" name="Google Shape;2444;p192"/>
            <p:cNvSpPr/>
            <p:nvPr/>
          </p:nvSpPr>
          <p:spPr>
            <a:xfrm>
              <a:off x="5265025" y="2474950"/>
              <a:ext cx="14525" cy="15650"/>
            </a:xfrm>
            <a:custGeom>
              <a:rect b="b" l="l" r="r" t="t"/>
              <a:pathLst>
                <a:path extrusionOk="0" h="626" w="581">
                  <a:moveTo>
                    <a:pt x="232" y="1"/>
                  </a:moveTo>
                  <a:lnTo>
                    <a:pt x="125" y="54"/>
                  </a:lnTo>
                  <a:lnTo>
                    <a:pt x="54" y="134"/>
                  </a:lnTo>
                  <a:lnTo>
                    <a:pt x="9" y="251"/>
                  </a:lnTo>
                  <a:lnTo>
                    <a:pt x="0" y="313"/>
                  </a:lnTo>
                  <a:lnTo>
                    <a:pt x="9" y="376"/>
                  </a:lnTo>
                  <a:lnTo>
                    <a:pt x="54" y="492"/>
                  </a:lnTo>
                  <a:lnTo>
                    <a:pt x="125" y="572"/>
                  </a:lnTo>
                  <a:lnTo>
                    <a:pt x="232" y="617"/>
                  </a:lnTo>
                  <a:lnTo>
                    <a:pt x="295" y="626"/>
                  </a:lnTo>
                  <a:lnTo>
                    <a:pt x="348" y="617"/>
                  </a:lnTo>
                  <a:lnTo>
                    <a:pt x="455" y="572"/>
                  </a:lnTo>
                  <a:lnTo>
                    <a:pt x="536" y="492"/>
                  </a:lnTo>
                  <a:lnTo>
                    <a:pt x="572" y="376"/>
                  </a:lnTo>
                  <a:lnTo>
                    <a:pt x="581" y="313"/>
                  </a:lnTo>
                  <a:lnTo>
                    <a:pt x="572" y="251"/>
                  </a:lnTo>
                  <a:lnTo>
                    <a:pt x="536" y="134"/>
                  </a:lnTo>
                  <a:lnTo>
                    <a:pt x="455" y="54"/>
                  </a:lnTo>
                  <a:lnTo>
                    <a:pt x="348" y="1"/>
                  </a:lnTo>
                  <a:close/>
                </a:path>
              </a:pathLst>
            </a:custGeom>
            <a:solidFill>
              <a:srgbClr val="FBA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45" name="Google Shape;2445;p192"/>
            <p:cNvSpPr/>
            <p:nvPr/>
          </p:nvSpPr>
          <p:spPr>
            <a:xfrm>
              <a:off x="5265025" y="2577650"/>
              <a:ext cx="14525" cy="15650"/>
            </a:xfrm>
            <a:custGeom>
              <a:rect b="b" l="l" r="r" t="t"/>
              <a:pathLst>
                <a:path extrusionOk="0" h="626" w="581">
                  <a:moveTo>
                    <a:pt x="232" y="0"/>
                  </a:moveTo>
                  <a:lnTo>
                    <a:pt x="125" y="54"/>
                  </a:lnTo>
                  <a:lnTo>
                    <a:pt x="54" y="134"/>
                  </a:lnTo>
                  <a:lnTo>
                    <a:pt x="9" y="250"/>
                  </a:lnTo>
                  <a:lnTo>
                    <a:pt x="0" y="313"/>
                  </a:lnTo>
                  <a:lnTo>
                    <a:pt x="9" y="375"/>
                  </a:lnTo>
                  <a:lnTo>
                    <a:pt x="54" y="491"/>
                  </a:lnTo>
                  <a:lnTo>
                    <a:pt x="125" y="572"/>
                  </a:lnTo>
                  <a:lnTo>
                    <a:pt x="232" y="625"/>
                  </a:lnTo>
                  <a:lnTo>
                    <a:pt x="348" y="625"/>
                  </a:lnTo>
                  <a:lnTo>
                    <a:pt x="455" y="572"/>
                  </a:lnTo>
                  <a:lnTo>
                    <a:pt x="536" y="491"/>
                  </a:lnTo>
                  <a:lnTo>
                    <a:pt x="572" y="375"/>
                  </a:lnTo>
                  <a:lnTo>
                    <a:pt x="581" y="313"/>
                  </a:lnTo>
                  <a:lnTo>
                    <a:pt x="572" y="250"/>
                  </a:lnTo>
                  <a:lnTo>
                    <a:pt x="536" y="134"/>
                  </a:lnTo>
                  <a:lnTo>
                    <a:pt x="455" y="54"/>
                  </a:lnTo>
                  <a:lnTo>
                    <a:pt x="348" y="0"/>
                  </a:lnTo>
                  <a:close/>
                </a:path>
              </a:pathLst>
            </a:custGeom>
            <a:solidFill>
              <a:srgbClr val="FBA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46" name="Google Shape;2446;p192"/>
            <p:cNvSpPr/>
            <p:nvPr/>
          </p:nvSpPr>
          <p:spPr>
            <a:xfrm>
              <a:off x="5265025" y="2680350"/>
              <a:ext cx="14525" cy="15650"/>
            </a:xfrm>
            <a:custGeom>
              <a:rect b="b" l="l" r="r" t="t"/>
              <a:pathLst>
                <a:path extrusionOk="0" h="626" w="581">
                  <a:moveTo>
                    <a:pt x="295" y="0"/>
                  </a:moveTo>
                  <a:lnTo>
                    <a:pt x="232" y="9"/>
                  </a:lnTo>
                  <a:lnTo>
                    <a:pt x="125" y="54"/>
                  </a:lnTo>
                  <a:lnTo>
                    <a:pt x="54" y="143"/>
                  </a:lnTo>
                  <a:lnTo>
                    <a:pt x="9" y="250"/>
                  </a:lnTo>
                  <a:lnTo>
                    <a:pt x="0" y="313"/>
                  </a:lnTo>
                  <a:lnTo>
                    <a:pt x="9" y="375"/>
                  </a:lnTo>
                  <a:lnTo>
                    <a:pt x="54" y="491"/>
                  </a:lnTo>
                  <a:lnTo>
                    <a:pt x="125" y="581"/>
                  </a:lnTo>
                  <a:lnTo>
                    <a:pt x="232" y="625"/>
                  </a:lnTo>
                  <a:lnTo>
                    <a:pt x="348" y="625"/>
                  </a:lnTo>
                  <a:lnTo>
                    <a:pt x="455" y="581"/>
                  </a:lnTo>
                  <a:lnTo>
                    <a:pt x="536" y="491"/>
                  </a:lnTo>
                  <a:lnTo>
                    <a:pt x="572" y="375"/>
                  </a:lnTo>
                  <a:lnTo>
                    <a:pt x="581" y="313"/>
                  </a:lnTo>
                  <a:lnTo>
                    <a:pt x="572" y="250"/>
                  </a:lnTo>
                  <a:lnTo>
                    <a:pt x="536" y="143"/>
                  </a:lnTo>
                  <a:lnTo>
                    <a:pt x="455" y="54"/>
                  </a:lnTo>
                  <a:lnTo>
                    <a:pt x="348" y="9"/>
                  </a:lnTo>
                  <a:lnTo>
                    <a:pt x="295" y="0"/>
                  </a:lnTo>
                  <a:close/>
                </a:path>
              </a:pathLst>
            </a:custGeom>
            <a:solidFill>
              <a:srgbClr val="FBA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47" name="Google Shape;2447;p192"/>
            <p:cNvSpPr/>
            <p:nvPr/>
          </p:nvSpPr>
          <p:spPr>
            <a:xfrm>
              <a:off x="5157850" y="2269350"/>
              <a:ext cx="14325" cy="15650"/>
            </a:xfrm>
            <a:custGeom>
              <a:rect b="b" l="l" r="r" t="t"/>
              <a:pathLst>
                <a:path extrusionOk="0" h="626" w="573">
                  <a:moveTo>
                    <a:pt x="286" y="0"/>
                  </a:moveTo>
                  <a:lnTo>
                    <a:pt x="224" y="9"/>
                  </a:lnTo>
                  <a:lnTo>
                    <a:pt x="126" y="54"/>
                  </a:lnTo>
                  <a:lnTo>
                    <a:pt x="45" y="143"/>
                  </a:lnTo>
                  <a:lnTo>
                    <a:pt x="1" y="250"/>
                  </a:lnTo>
                  <a:lnTo>
                    <a:pt x="1" y="313"/>
                  </a:lnTo>
                  <a:lnTo>
                    <a:pt x="1" y="375"/>
                  </a:lnTo>
                  <a:lnTo>
                    <a:pt x="45" y="491"/>
                  </a:lnTo>
                  <a:lnTo>
                    <a:pt x="126" y="581"/>
                  </a:lnTo>
                  <a:lnTo>
                    <a:pt x="224" y="625"/>
                  </a:lnTo>
                  <a:lnTo>
                    <a:pt x="349" y="625"/>
                  </a:lnTo>
                  <a:lnTo>
                    <a:pt x="447" y="581"/>
                  </a:lnTo>
                  <a:lnTo>
                    <a:pt x="528" y="491"/>
                  </a:lnTo>
                  <a:lnTo>
                    <a:pt x="572" y="375"/>
                  </a:lnTo>
                  <a:lnTo>
                    <a:pt x="572" y="313"/>
                  </a:lnTo>
                  <a:lnTo>
                    <a:pt x="572" y="250"/>
                  </a:lnTo>
                  <a:lnTo>
                    <a:pt x="528" y="143"/>
                  </a:lnTo>
                  <a:lnTo>
                    <a:pt x="447" y="54"/>
                  </a:lnTo>
                  <a:lnTo>
                    <a:pt x="349" y="9"/>
                  </a:lnTo>
                  <a:lnTo>
                    <a:pt x="286" y="0"/>
                  </a:lnTo>
                  <a:close/>
                </a:path>
              </a:pathLst>
            </a:custGeom>
            <a:solidFill>
              <a:srgbClr val="FBA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48" name="Google Shape;2448;p192"/>
            <p:cNvSpPr/>
            <p:nvPr/>
          </p:nvSpPr>
          <p:spPr>
            <a:xfrm>
              <a:off x="5157850" y="2372025"/>
              <a:ext cx="14325" cy="15875"/>
            </a:xfrm>
            <a:custGeom>
              <a:rect b="b" l="l" r="r" t="t"/>
              <a:pathLst>
                <a:path extrusionOk="0" h="635" w="573">
                  <a:moveTo>
                    <a:pt x="286" y="1"/>
                  </a:moveTo>
                  <a:lnTo>
                    <a:pt x="224" y="10"/>
                  </a:lnTo>
                  <a:lnTo>
                    <a:pt x="126" y="54"/>
                  </a:lnTo>
                  <a:lnTo>
                    <a:pt x="45" y="144"/>
                  </a:lnTo>
                  <a:lnTo>
                    <a:pt x="1" y="251"/>
                  </a:lnTo>
                  <a:lnTo>
                    <a:pt x="1" y="313"/>
                  </a:lnTo>
                  <a:lnTo>
                    <a:pt x="1" y="385"/>
                  </a:lnTo>
                  <a:lnTo>
                    <a:pt x="45" y="492"/>
                  </a:lnTo>
                  <a:lnTo>
                    <a:pt x="126" y="581"/>
                  </a:lnTo>
                  <a:lnTo>
                    <a:pt x="224" y="626"/>
                  </a:lnTo>
                  <a:lnTo>
                    <a:pt x="286" y="635"/>
                  </a:lnTo>
                  <a:lnTo>
                    <a:pt x="349" y="626"/>
                  </a:lnTo>
                  <a:lnTo>
                    <a:pt x="447" y="581"/>
                  </a:lnTo>
                  <a:lnTo>
                    <a:pt x="528" y="492"/>
                  </a:lnTo>
                  <a:lnTo>
                    <a:pt x="572" y="385"/>
                  </a:lnTo>
                  <a:lnTo>
                    <a:pt x="572" y="313"/>
                  </a:lnTo>
                  <a:lnTo>
                    <a:pt x="572" y="251"/>
                  </a:lnTo>
                  <a:lnTo>
                    <a:pt x="528" y="144"/>
                  </a:lnTo>
                  <a:lnTo>
                    <a:pt x="447" y="54"/>
                  </a:lnTo>
                  <a:lnTo>
                    <a:pt x="349" y="10"/>
                  </a:lnTo>
                  <a:lnTo>
                    <a:pt x="286" y="1"/>
                  </a:lnTo>
                  <a:close/>
                </a:path>
              </a:pathLst>
            </a:custGeom>
            <a:solidFill>
              <a:srgbClr val="FBA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49" name="Google Shape;2449;p192"/>
            <p:cNvSpPr/>
            <p:nvPr/>
          </p:nvSpPr>
          <p:spPr>
            <a:xfrm>
              <a:off x="5157850" y="2474950"/>
              <a:ext cx="14325" cy="15650"/>
            </a:xfrm>
            <a:custGeom>
              <a:rect b="b" l="l" r="r" t="t"/>
              <a:pathLst>
                <a:path extrusionOk="0" h="626" w="573">
                  <a:moveTo>
                    <a:pt x="224" y="1"/>
                  </a:moveTo>
                  <a:lnTo>
                    <a:pt x="126" y="45"/>
                  </a:lnTo>
                  <a:lnTo>
                    <a:pt x="45" y="134"/>
                  </a:lnTo>
                  <a:lnTo>
                    <a:pt x="1" y="251"/>
                  </a:lnTo>
                  <a:lnTo>
                    <a:pt x="1" y="313"/>
                  </a:lnTo>
                  <a:lnTo>
                    <a:pt x="1" y="376"/>
                  </a:lnTo>
                  <a:lnTo>
                    <a:pt x="45" y="492"/>
                  </a:lnTo>
                  <a:lnTo>
                    <a:pt x="126" y="572"/>
                  </a:lnTo>
                  <a:lnTo>
                    <a:pt x="224" y="617"/>
                  </a:lnTo>
                  <a:lnTo>
                    <a:pt x="286" y="626"/>
                  </a:lnTo>
                  <a:lnTo>
                    <a:pt x="349" y="617"/>
                  </a:lnTo>
                  <a:lnTo>
                    <a:pt x="447" y="572"/>
                  </a:lnTo>
                  <a:lnTo>
                    <a:pt x="528" y="492"/>
                  </a:lnTo>
                  <a:lnTo>
                    <a:pt x="572" y="376"/>
                  </a:lnTo>
                  <a:lnTo>
                    <a:pt x="572" y="313"/>
                  </a:lnTo>
                  <a:lnTo>
                    <a:pt x="572" y="251"/>
                  </a:lnTo>
                  <a:lnTo>
                    <a:pt x="528" y="134"/>
                  </a:lnTo>
                  <a:lnTo>
                    <a:pt x="447" y="45"/>
                  </a:lnTo>
                  <a:lnTo>
                    <a:pt x="349" y="1"/>
                  </a:lnTo>
                  <a:close/>
                </a:path>
              </a:pathLst>
            </a:custGeom>
            <a:solidFill>
              <a:srgbClr val="FBA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50" name="Google Shape;2450;p192"/>
            <p:cNvSpPr/>
            <p:nvPr/>
          </p:nvSpPr>
          <p:spPr>
            <a:xfrm>
              <a:off x="5157850" y="2577650"/>
              <a:ext cx="14325" cy="15650"/>
            </a:xfrm>
            <a:custGeom>
              <a:rect b="b" l="l" r="r" t="t"/>
              <a:pathLst>
                <a:path extrusionOk="0" h="626" w="573">
                  <a:moveTo>
                    <a:pt x="224" y="0"/>
                  </a:moveTo>
                  <a:lnTo>
                    <a:pt x="126" y="54"/>
                  </a:lnTo>
                  <a:lnTo>
                    <a:pt x="45" y="134"/>
                  </a:lnTo>
                  <a:lnTo>
                    <a:pt x="1" y="250"/>
                  </a:lnTo>
                  <a:lnTo>
                    <a:pt x="1" y="313"/>
                  </a:lnTo>
                  <a:lnTo>
                    <a:pt x="1" y="375"/>
                  </a:lnTo>
                  <a:lnTo>
                    <a:pt x="45" y="491"/>
                  </a:lnTo>
                  <a:lnTo>
                    <a:pt x="126" y="572"/>
                  </a:lnTo>
                  <a:lnTo>
                    <a:pt x="224" y="625"/>
                  </a:lnTo>
                  <a:lnTo>
                    <a:pt x="349" y="625"/>
                  </a:lnTo>
                  <a:lnTo>
                    <a:pt x="447" y="572"/>
                  </a:lnTo>
                  <a:lnTo>
                    <a:pt x="528" y="491"/>
                  </a:lnTo>
                  <a:lnTo>
                    <a:pt x="572" y="375"/>
                  </a:lnTo>
                  <a:lnTo>
                    <a:pt x="572" y="313"/>
                  </a:lnTo>
                  <a:lnTo>
                    <a:pt x="572" y="250"/>
                  </a:lnTo>
                  <a:lnTo>
                    <a:pt x="528" y="134"/>
                  </a:lnTo>
                  <a:lnTo>
                    <a:pt x="447" y="54"/>
                  </a:lnTo>
                  <a:lnTo>
                    <a:pt x="349" y="0"/>
                  </a:lnTo>
                  <a:close/>
                </a:path>
              </a:pathLst>
            </a:custGeom>
            <a:solidFill>
              <a:srgbClr val="FBA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51" name="Google Shape;2451;p192"/>
            <p:cNvSpPr/>
            <p:nvPr/>
          </p:nvSpPr>
          <p:spPr>
            <a:xfrm>
              <a:off x="5157850" y="2680350"/>
              <a:ext cx="14325" cy="15650"/>
            </a:xfrm>
            <a:custGeom>
              <a:rect b="b" l="l" r="r" t="t"/>
              <a:pathLst>
                <a:path extrusionOk="0" h="626" w="573">
                  <a:moveTo>
                    <a:pt x="286" y="0"/>
                  </a:moveTo>
                  <a:lnTo>
                    <a:pt x="224" y="9"/>
                  </a:lnTo>
                  <a:lnTo>
                    <a:pt x="126" y="54"/>
                  </a:lnTo>
                  <a:lnTo>
                    <a:pt x="45" y="143"/>
                  </a:lnTo>
                  <a:lnTo>
                    <a:pt x="1" y="250"/>
                  </a:lnTo>
                  <a:lnTo>
                    <a:pt x="1" y="313"/>
                  </a:lnTo>
                  <a:lnTo>
                    <a:pt x="1" y="375"/>
                  </a:lnTo>
                  <a:lnTo>
                    <a:pt x="45" y="491"/>
                  </a:lnTo>
                  <a:lnTo>
                    <a:pt x="126" y="581"/>
                  </a:lnTo>
                  <a:lnTo>
                    <a:pt x="224" y="625"/>
                  </a:lnTo>
                  <a:lnTo>
                    <a:pt x="349" y="625"/>
                  </a:lnTo>
                  <a:lnTo>
                    <a:pt x="447" y="581"/>
                  </a:lnTo>
                  <a:lnTo>
                    <a:pt x="528" y="491"/>
                  </a:lnTo>
                  <a:lnTo>
                    <a:pt x="572" y="375"/>
                  </a:lnTo>
                  <a:lnTo>
                    <a:pt x="572" y="313"/>
                  </a:lnTo>
                  <a:lnTo>
                    <a:pt x="572" y="250"/>
                  </a:lnTo>
                  <a:lnTo>
                    <a:pt x="528" y="143"/>
                  </a:lnTo>
                  <a:lnTo>
                    <a:pt x="447" y="54"/>
                  </a:lnTo>
                  <a:lnTo>
                    <a:pt x="349" y="9"/>
                  </a:lnTo>
                  <a:lnTo>
                    <a:pt x="286" y="0"/>
                  </a:lnTo>
                  <a:close/>
                </a:path>
              </a:pathLst>
            </a:custGeom>
            <a:solidFill>
              <a:srgbClr val="FBA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52" name="Google Shape;2452;p192"/>
            <p:cNvSpPr/>
            <p:nvPr/>
          </p:nvSpPr>
          <p:spPr>
            <a:xfrm>
              <a:off x="5372400" y="2269350"/>
              <a:ext cx="14300" cy="15650"/>
            </a:xfrm>
            <a:custGeom>
              <a:rect b="b" l="l" r="r" t="t"/>
              <a:pathLst>
                <a:path extrusionOk="0" h="626" w="572">
                  <a:moveTo>
                    <a:pt x="286" y="0"/>
                  </a:moveTo>
                  <a:lnTo>
                    <a:pt x="233" y="9"/>
                  </a:lnTo>
                  <a:lnTo>
                    <a:pt x="125" y="54"/>
                  </a:lnTo>
                  <a:lnTo>
                    <a:pt x="45" y="143"/>
                  </a:lnTo>
                  <a:lnTo>
                    <a:pt x="0" y="250"/>
                  </a:lnTo>
                  <a:lnTo>
                    <a:pt x="0" y="313"/>
                  </a:lnTo>
                  <a:lnTo>
                    <a:pt x="0" y="375"/>
                  </a:lnTo>
                  <a:lnTo>
                    <a:pt x="45" y="491"/>
                  </a:lnTo>
                  <a:lnTo>
                    <a:pt x="125" y="581"/>
                  </a:lnTo>
                  <a:lnTo>
                    <a:pt x="233" y="625"/>
                  </a:lnTo>
                  <a:lnTo>
                    <a:pt x="349" y="625"/>
                  </a:lnTo>
                  <a:lnTo>
                    <a:pt x="447" y="581"/>
                  </a:lnTo>
                  <a:lnTo>
                    <a:pt x="527" y="491"/>
                  </a:lnTo>
                  <a:lnTo>
                    <a:pt x="572" y="375"/>
                  </a:lnTo>
                  <a:lnTo>
                    <a:pt x="572" y="313"/>
                  </a:lnTo>
                  <a:lnTo>
                    <a:pt x="572" y="250"/>
                  </a:lnTo>
                  <a:lnTo>
                    <a:pt x="527" y="143"/>
                  </a:lnTo>
                  <a:lnTo>
                    <a:pt x="447" y="54"/>
                  </a:lnTo>
                  <a:lnTo>
                    <a:pt x="349" y="9"/>
                  </a:lnTo>
                  <a:lnTo>
                    <a:pt x="286" y="0"/>
                  </a:lnTo>
                  <a:close/>
                </a:path>
              </a:pathLst>
            </a:custGeom>
            <a:solidFill>
              <a:srgbClr val="FBA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53" name="Google Shape;2453;p192"/>
            <p:cNvSpPr/>
            <p:nvPr/>
          </p:nvSpPr>
          <p:spPr>
            <a:xfrm>
              <a:off x="5372400" y="2372025"/>
              <a:ext cx="14300" cy="15875"/>
            </a:xfrm>
            <a:custGeom>
              <a:rect b="b" l="l" r="r" t="t"/>
              <a:pathLst>
                <a:path extrusionOk="0" h="635" w="572">
                  <a:moveTo>
                    <a:pt x="286" y="1"/>
                  </a:moveTo>
                  <a:lnTo>
                    <a:pt x="233" y="10"/>
                  </a:lnTo>
                  <a:lnTo>
                    <a:pt x="125" y="54"/>
                  </a:lnTo>
                  <a:lnTo>
                    <a:pt x="45" y="144"/>
                  </a:lnTo>
                  <a:lnTo>
                    <a:pt x="0" y="251"/>
                  </a:lnTo>
                  <a:lnTo>
                    <a:pt x="0" y="313"/>
                  </a:lnTo>
                  <a:lnTo>
                    <a:pt x="0" y="385"/>
                  </a:lnTo>
                  <a:lnTo>
                    <a:pt x="45" y="492"/>
                  </a:lnTo>
                  <a:lnTo>
                    <a:pt x="125" y="581"/>
                  </a:lnTo>
                  <a:lnTo>
                    <a:pt x="233" y="626"/>
                  </a:lnTo>
                  <a:lnTo>
                    <a:pt x="286" y="635"/>
                  </a:lnTo>
                  <a:lnTo>
                    <a:pt x="349" y="626"/>
                  </a:lnTo>
                  <a:lnTo>
                    <a:pt x="447" y="581"/>
                  </a:lnTo>
                  <a:lnTo>
                    <a:pt x="527" y="492"/>
                  </a:lnTo>
                  <a:lnTo>
                    <a:pt x="572" y="385"/>
                  </a:lnTo>
                  <a:lnTo>
                    <a:pt x="572" y="313"/>
                  </a:lnTo>
                  <a:lnTo>
                    <a:pt x="572" y="251"/>
                  </a:lnTo>
                  <a:lnTo>
                    <a:pt x="527" y="144"/>
                  </a:lnTo>
                  <a:lnTo>
                    <a:pt x="447" y="54"/>
                  </a:lnTo>
                  <a:lnTo>
                    <a:pt x="349" y="10"/>
                  </a:lnTo>
                  <a:lnTo>
                    <a:pt x="286" y="1"/>
                  </a:lnTo>
                  <a:close/>
                </a:path>
              </a:pathLst>
            </a:custGeom>
            <a:solidFill>
              <a:srgbClr val="FBA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54" name="Google Shape;2454;p192"/>
            <p:cNvSpPr/>
            <p:nvPr/>
          </p:nvSpPr>
          <p:spPr>
            <a:xfrm>
              <a:off x="5372400" y="2474950"/>
              <a:ext cx="14300" cy="15650"/>
            </a:xfrm>
            <a:custGeom>
              <a:rect b="b" l="l" r="r" t="t"/>
              <a:pathLst>
                <a:path extrusionOk="0" h="626" w="572">
                  <a:moveTo>
                    <a:pt x="233" y="1"/>
                  </a:moveTo>
                  <a:lnTo>
                    <a:pt x="125" y="54"/>
                  </a:lnTo>
                  <a:lnTo>
                    <a:pt x="45" y="134"/>
                  </a:lnTo>
                  <a:lnTo>
                    <a:pt x="0" y="251"/>
                  </a:lnTo>
                  <a:lnTo>
                    <a:pt x="0" y="313"/>
                  </a:lnTo>
                  <a:lnTo>
                    <a:pt x="0" y="376"/>
                  </a:lnTo>
                  <a:lnTo>
                    <a:pt x="45" y="492"/>
                  </a:lnTo>
                  <a:lnTo>
                    <a:pt x="125" y="572"/>
                  </a:lnTo>
                  <a:lnTo>
                    <a:pt x="233" y="617"/>
                  </a:lnTo>
                  <a:lnTo>
                    <a:pt x="286" y="626"/>
                  </a:lnTo>
                  <a:lnTo>
                    <a:pt x="349" y="617"/>
                  </a:lnTo>
                  <a:lnTo>
                    <a:pt x="447" y="572"/>
                  </a:lnTo>
                  <a:lnTo>
                    <a:pt x="527" y="492"/>
                  </a:lnTo>
                  <a:lnTo>
                    <a:pt x="572" y="376"/>
                  </a:lnTo>
                  <a:lnTo>
                    <a:pt x="572" y="313"/>
                  </a:lnTo>
                  <a:lnTo>
                    <a:pt x="572" y="251"/>
                  </a:lnTo>
                  <a:lnTo>
                    <a:pt x="527" y="134"/>
                  </a:lnTo>
                  <a:lnTo>
                    <a:pt x="447" y="54"/>
                  </a:lnTo>
                  <a:lnTo>
                    <a:pt x="349" y="1"/>
                  </a:lnTo>
                  <a:close/>
                </a:path>
              </a:pathLst>
            </a:custGeom>
            <a:solidFill>
              <a:srgbClr val="FBA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55" name="Google Shape;2455;p192"/>
            <p:cNvSpPr/>
            <p:nvPr/>
          </p:nvSpPr>
          <p:spPr>
            <a:xfrm>
              <a:off x="5372400" y="2577650"/>
              <a:ext cx="14300" cy="15650"/>
            </a:xfrm>
            <a:custGeom>
              <a:rect b="b" l="l" r="r" t="t"/>
              <a:pathLst>
                <a:path extrusionOk="0" h="626" w="572">
                  <a:moveTo>
                    <a:pt x="233" y="0"/>
                  </a:moveTo>
                  <a:lnTo>
                    <a:pt x="125" y="54"/>
                  </a:lnTo>
                  <a:lnTo>
                    <a:pt x="45" y="134"/>
                  </a:lnTo>
                  <a:lnTo>
                    <a:pt x="0" y="250"/>
                  </a:lnTo>
                  <a:lnTo>
                    <a:pt x="0" y="313"/>
                  </a:lnTo>
                  <a:lnTo>
                    <a:pt x="0" y="375"/>
                  </a:lnTo>
                  <a:lnTo>
                    <a:pt x="45" y="491"/>
                  </a:lnTo>
                  <a:lnTo>
                    <a:pt x="125" y="572"/>
                  </a:lnTo>
                  <a:lnTo>
                    <a:pt x="233" y="625"/>
                  </a:lnTo>
                  <a:lnTo>
                    <a:pt x="349" y="625"/>
                  </a:lnTo>
                  <a:lnTo>
                    <a:pt x="447" y="572"/>
                  </a:lnTo>
                  <a:lnTo>
                    <a:pt x="527" y="491"/>
                  </a:lnTo>
                  <a:lnTo>
                    <a:pt x="572" y="375"/>
                  </a:lnTo>
                  <a:lnTo>
                    <a:pt x="572" y="313"/>
                  </a:lnTo>
                  <a:lnTo>
                    <a:pt x="572" y="250"/>
                  </a:lnTo>
                  <a:lnTo>
                    <a:pt x="527" y="134"/>
                  </a:lnTo>
                  <a:lnTo>
                    <a:pt x="447" y="54"/>
                  </a:lnTo>
                  <a:lnTo>
                    <a:pt x="349" y="0"/>
                  </a:lnTo>
                  <a:close/>
                </a:path>
              </a:pathLst>
            </a:custGeom>
            <a:solidFill>
              <a:srgbClr val="FBA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56" name="Google Shape;2456;p192"/>
            <p:cNvSpPr/>
            <p:nvPr/>
          </p:nvSpPr>
          <p:spPr>
            <a:xfrm>
              <a:off x="5372400" y="2680350"/>
              <a:ext cx="14300" cy="15650"/>
            </a:xfrm>
            <a:custGeom>
              <a:rect b="b" l="l" r="r" t="t"/>
              <a:pathLst>
                <a:path extrusionOk="0" h="626" w="572">
                  <a:moveTo>
                    <a:pt x="286" y="0"/>
                  </a:moveTo>
                  <a:lnTo>
                    <a:pt x="233" y="9"/>
                  </a:lnTo>
                  <a:lnTo>
                    <a:pt x="125" y="54"/>
                  </a:lnTo>
                  <a:lnTo>
                    <a:pt x="45" y="143"/>
                  </a:lnTo>
                  <a:lnTo>
                    <a:pt x="0" y="250"/>
                  </a:lnTo>
                  <a:lnTo>
                    <a:pt x="0" y="313"/>
                  </a:lnTo>
                  <a:lnTo>
                    <a:pt x="0" y="375"/>
                  </a:lnTo>
                  <a:lnTo>
                    <a:pt x="45" y="491"/>
                  </a:lnTo>
                  <a:lnTo>
                    <a:pt x="125" y="581"/>
                  </a:lnTo>
                  <a:lnTo>
                    <a:pt x="233" y="625"/>
                  </a:lnTo>
                  <a:lnTo>
                    <a:pt x="349" y="625"/>
                  </a:lnTo>
                  <a:lnTo>
                    <a:pt x="447" y="581"/>
                  </a:lnTo>
                  <a:lnTo>
                    <a:pt x="527" y="491"/>
                  </a:lnTo>
                  <a:lnTo>
                    <a:pt x="572" y="375"/>
                  </a:lnTo>
                  <a:lnTo>
                    <a:pt x="572" y="313"/>
                  </a:lnTo>
                  <a:lnTo>
                    <a:pt x="572" y="250"/>
                  </a:lnTo>
                  <a:lnTo>
                    <a:pt x="527" y="143"/>
                  </a:lnTo>
                  <a:lnTo>
                    <a:pt x="447" y="54"/>
                  </a:lnTo>
                  <a:lnTo>
                    <a:pt x="349" y="9"/>
                  </a:lnTo>
                  <a:lnTo>
                    <a:pt x="286" y="0"/>
                  </a:lnTo>
                  <a:close/>
                </a:path>
              </a:pathLst>
            </a:custGeom>
            <a:solidFill>
              <a:srgbClr val="FBA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57" name="Google Shape;2457;p192"/>
            <p:cNvSpPr/>
            <p:nvPr/>
          </p:nvSpPr>
          <p:spPr>
            <a:xfrm>
              <a:off x="5479550" y="2269350"/>
              <a:ext cx="14550" cy="15650"/>
            </a:xfrm>
            <a:custGeom>
              <a:rect b="b" l="l" r="r" t="t"/>
              <a:pathLst>
                <a:path extrusionOk="0" h="626" w="582">
                  <a:moveTo>
                    <a:pt x="295" y="0"/>
                  </a:moveTo>
                  <a:lnTo>
                    <a:pt x="233" y="9"/>
                  </a:lnTo>
                  <a:lnTo>
                    <a:pt x="135" y="54"/>
                  </a:lnTo>
                  <a:lnTo>
                    <a:pt x="54" y="143"/>
                  </a:lnTo>
                  <a:lnTo>
                    <a:pt x="10" y="250"/>
                  </a:lnTo>
                  <a:lnTo>
                    <a:pt x="1" y="313"/>
                  </a:lnTo>
                  <a:lnTo>
                    <a:pt x="10" y="375"/>
                  </a:lnTo>
                  <a:lnTo>
                    <a:pt x="54" y="491"/>
                  </a:lnTo>
                  <a:lnTo>
                    <a:pt x="135" y="581"/>
                  </a:lnTo>
                  <a:lnTo>
                    <a:pt x="233" y="625"/>
                  </a:lnTo>
                  <a:lnTo>
                    <a:pt x="349" y="625"/>
                  </a:lnTo>
                  <a:lnTo>
                    <a:pt x="456" y="581"/>
                  </a:lnTo>
                  <a:lnTo>
                    <a:pt x="537" y="491"/>
                  </a:lnTo>
                  <a:lnTo>
                    <a:pt x="581" y="375"/>
                  </a:lnTo>
                  <a:lnTo>
                    <a:pt x="581" y="313"/>
                  </a:lnTo>
                  <a:lnTo>
                    <a:pt x="581" y="250"/>
                  </a:lnTo>
                  <a:lnTo>
                    <a:pt x="537" y="143"/>
                  </a:lnTo>
                  <a:lnTo>
                    <a:pt x="456" y="54"/>
                  </a:lnTo>
                  <a:lnTo>
                    <a:pt x="349" y="9"/>
                  </a:lnTo>
                  <a:lnTo>
                    <a:pt x="295" y="0"/>
                  </a:lnTo>
                  <a:close/>
                </a:path>
              </a:pathLst>
            </a:custGeom>
            <a:solidFill>
              <a:srgbClr val="FBA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58" name="Google Shape;2458;p192"/>
            <p:cNvSpPr/>
            <p:nvPr/>
          </p:nvSpPr>
          <p:spPr>
            <a:xfrm>
              <a:off x="5479550" y="2372025"/>
              <a:ext cx="14550" cy="15875"/>
            </a:xfrm>
            <a:custGeom>
              <a:rect b="b" l="l" r="r" t="t"/>
              <a:pathLst>
                <a:path extrusionOk="0" h="635" w="582">
                  <a:moveTo>
                    <a:pt x="295" y="1"/>
                  </a:moveTo>
                  <a:lnTo>
                    <a:pt x="233" y="10"/>
                  </a:lnTo>
                  <a:lnTo>
                    <a:pt x="135" y="54"/>
                  </a:lnTo>
                  <a:lnTo>
                    <a:pt x="54" y="144"/>
                  </a:lnTo>
                  <a:lnTo>
                    <a:pt x="10" y="251"/>
                  </a:lnTo>
                  <a:lnTo>
                    <a:pt x="1" y="313"/>
                  </a:lnTo>
                  <a:lnTo>
                    <a:pt x="10" y="385"/>
                  </a:lnTo>
                  <a:lnTo>
                    <a:pt x="54" y="492"/>
                  </a:lnTo>
                  <a:lnTo>
                    <a:pt x="135" y="581"/>
                  </a:lnTo>
                  <a:lnTo>
                    <a:pt x="233" y="626"/>
                  </a:lnTo>
                  <a:lnTo>
                    <a:pt x="295" y="635"/>
                  </a:lnTo>
                  <a:lnTo>
                    <a:pt x="349" y="626"/>
                  </a:lnTo>
                  <a:lnTo>
                    <a:pt x="456" y="581"/>
                  </a:lnTo>
                  <a:lnTo>
                    <a:pt x="537" y="492"/>
                  </a:lnTo>
                  <a:lnTo>
                    <a:pt x="581" y="385"/>
                  </a:lnTo>
                  <a:lnTo>
                    <a:pt x="581" y="313"/>
                  </a:lnTo>
                  <a:lnTo>
                    <a:pt x="581" y="251"/>
                  </a:lnTo>
                  <a:lnTo>
                    <a:pt x="537" y="144"/>
                  </a:lnTo>
                  <a:lnTo>
                    <a:pt x="456" y="54"/>
                  </a:lnTo>
                  <a:lnTo>
                    <a:pt x="349" y="10"/>
                  </a:lnTo>
                  <a:lnTo>
                    <a:pt x="295" y="1"/>
                  </a:lnTo>
                  <a:close/>
                </a:path>
              </a:pathLst>
            </a:custGeom>
            <a:solidFill>
              <a:srgbClr val="FBA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59" name="Google Shape;2459;p192"/>
            <p:cNvSpPr/>
            <p:nvPr/>
          </p:nvSpPr>
          <p:spPr>
            <a:xfrm>
              <a:off x="5479550" y="2474950"/>
              <a:ext cx="14550" cy="15650"/>
            </a:xfrm>
            <a:custGeom>
              <a:rect b="b" l="l" r="r" t="t"/>
              <a:pathLst>
                <a:path extrusionOk="0" h="626" w="582">
                  <a:moveTo>
                    <a:pt x="233" y="1"/>
                  </a:moveTo>
                  <a:lnTo>
                    <a:pt x="135" y="54"/>
                  </a:lnTo>
                  <a:lnTo>
                    <a:pt x="54" y="134"/>
                  </a:lnTo>
                  <a:lnTo>
                    <a:pt x="10" y="251"/>
                  </a:lnTo>
                  <a:lnTo>
                    <a:pt x="1" y="313"/>
                  </a:lnTo>
                  <a:lnTo>
                    <a:pt x="10" y="376"/>
                  </a:lnTo>
                  <a:lnTo>
                    <a:pt x="54" y="492"/>
                  </a:lnTo>
                  <a:lnTo>
                    <a:pt x="135" y="572"/>
                  </a:lnTo>
                  <a:lnTo>
                    <a:pt x="233" y="617"/>
                  </a:lnTo>
                  <a:lnTo>
                    <a:pt x="295" y="626"/>
                  </a:lnTo>
                  <a:lnTo>
                    <a:pt x="349" y="617"/>
                  </a:lnTo>
                  <a:lnTo>
                    <a:pt x="456" y="572"/>
                  </a:lnTo>
                  <a:lnTo>
                    <a:pt x="537" y="492"/>
                  </a:lnTo>
                  <a:lnTo>
                    <a:pt x="581" y="376"/>
                  </a:lnTo>
                  <a:lnTo>
                    <a:pt x="581" y="313"/>
                  </a:lnTo>
                  <a:lnTo>
                    <a:pt x="581" y="251"/>
                  </a:lnTo>
                  <a:lnTo>
                    <a:pt x="537" y="134"/>
                  </a:lnTo>
                  <a:lnTo>
                    <a:pt x="456" y="54"/>
                  </a:lnTo>
                  <a:lnTo>
                    <a:pt x="349" y="1"/>
                  </a:lnTo>
                  <a:close/>
                </a:path>
              </a:pathLst>
            </a:custGeom>
            <a:solidFill>
              <a:srgbClr val="FBA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60" name="Google Shape;2460;p192"/>
            <p:cNvSpPr/>
            <p:nvPr/>
          </p:nvSpPr>
          <p:spPr>
            <a:xfrm>
              <a:off x="5479550" y="2577650"/>
              <a:ext cx="14550" cy="15650"/>
            </a:xfrm>
            <a:custGeom>
              <a:rect b="b" l="l" r="r" t="t"/>
              <a:pathLst>
                <a:path extrusionOk="0" h="626" w="582">
                  <a:moveTo>
                    <a:pt x="233" y="0"/>
                  </a:moveTo>
                  <a:lnTo>
                    <a:pt x="135" y="54"/>
                  </a:lnTo>
                  <a:lnTo>
                    <a:pt x="54" y="134"/>
                  </a:lnTo>
                  <a:lnTo>
                    <a:pt x="10" y="250"/>
                  </a:lnTo>
                  <a:lnTo>
                    <a:pt x="1" y="313"/>
                  </a:lnTo>
                  <a:lnTo>
                    <a:pt x="10" y="375"/>
                  </a:lnTo>
                  <a:lnTo>
                    <a:pt x="54" y="491"/>
                  </a:lnTo>
                  <a:lnTo>
                    <a:pt x="135" y="572"/>
                  </a:lnTo>
                  <a:lnTo>
                    <a:pt x="233" y="625"/>
                  </a:lnTo>
                  <a:lnTo>
                    <a:pt x="349" y="625"/>
                  </a:lnTo>
                  <a:lnTo>
                    <a:pt x="456" y="572"/>
                  </a:lnTo>
                  <a:lnTo>
                    <a:pt x="537" y="491"/>
                  </a:lnTo>
                  <a:lnTo>
                    <a:pt x="581" y="375"/>
                  </a:lnTo>
                  <a:lnTo>
                    <a:pt x="581" y="313"/>
                  </a:lnTo>
                  <a:lnTo>
                    <a:pt x="581" y="250"/>
                  </a:lnTo>
                  <a:lnTo>
                    <a:pt x="537" y="134"/>
                  </a:lnTo>
                  <a:lnTo>
                    <a:pt x="456" y="54"/>
                  </a:lnTo>
                  <a:lnTo>
                    <a:pt x="349" y="0"/>
                  </a:lnTo>
                  <a:close/>
                </a:path>
              </a:pathLst>
            </a:custGeom>
            <a:solidFill>
              <a:srgbClr val="FBA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61" name="Google Shape;2461;p192"/>
            <p:cNvSpPr/>
            <p:nvPr/>
          </p:nvSpPr>
          <p:spPr>
            <a:xfrm>
              <a:off x="5479550" y="2680350"/>
              <a:ext cx="14550" cy="15650"/>
            </a:xfrm>
            <a:custGeom>
              <a:rect b="b" l="l" r="r" t="t"/>
              <a:pathLst>
                <a:path extrusionOk="0" h="626" w="582">
                  <a:moveTo>
                    <a:pt x="295" y="0"/>
                  </a:moveTo>
                  <a:lnTo>
                    <a:pt x="233" y="9"/>
                  </a:lnTo>
                  <a:lnTo>
                    <a:pt x="135" y="54"/>
                  </a:lnTo>
                  <a:lnTo>
                    <a:pt x="54" y="143"/>
                  </a:lnTo>
                  <a:lnTo>
                    <a:pt x="10" y="250"/>
                  </a:lnTo>
                  <a:lnTo>
                    <a:pt x="1" y="313"/>
                  </a:lnTo>
                  <a:lnTo>
                    <a:pt x="10" y="375"/>
                  </a:lnTo>
                  <a:lnTo>
                    <a:pt x="54" y="491"/>
                  </a:lnTo>
                  <a:lnTo>
                    <a:pt x="135" y="581"/>
                  </a:lnTo>
                  <a:lnTo>
                    <a:pt x="233" y="625"/>
                  </a:lnTo>
                  <a:lnTo>
                    <a:pt x="349" y="625"/>
                  </a:lnTo>
                  <a:lnTo>
                    <a:pt x="456" y="581"/>
                  </a:lnTo>
                  <a:lnTo>
                    <a:pt x="537" y="491"/>
                  </a:lnTo>
                  <a:lnTo>
                    <a:pt x="581" y="375"/>
                  </a:lnTo>
                  <a:lnTo>
                    <a:pt x="581" y="313"/>
                  </a:lnTo>
                  <a:lnTo>
                    <a:pt x="581" y="250"/>
                  </a:lnTo>
                  <a:lnTo>
                    <a:pt x="537" y="143"/>
                  </a:lnTo>
                  <a:lnTo>
                    <a:pt x="456" y="54"/>
                  </a:lnTo>
                  <a:lnTo>
                    <a:pt x="349" y="9"/>
                  </a:lnTo>
                  <a:lnTo>
                    <a:pt x="295" y="0"/>
                  </a:lnTo>
                  <a:close/>
                </a:path>
              </a:pathLst>
            </a:custGeom>
            <a:solidFill>
              <a:srgbClr val="FBA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62" name="Google Shape;2462;p192"/>
            <p:cNvSpPr/>
            <p:nvPr/>
          </p:nvSpPr>
          <p:spPr>
            <a:xfrm>
              <a:off x="5586950" y="2269350"/>
              <a:ext cx="14525" cy="15650"/>
            </a:xfrm>
            <a:custGeom>
              <a:rect b="b" l="l" r="r" t="t"/>
              <a:pathLst>
                <a:path extrusionOk="0" h="626" w="581">
                  <a:moveTo>
                    <a:pt x="286" y="0"/>
                  </a:moveTo>
                  <a:lnTo>
                    <a:pt x="232" y="9"/>
                  </a:lnTo>
                  <a:lnTo>
                    <a:pt x="125" y="54"/>
                  </a:lnTo>
                  <a:lnTo>
                    <a:pt x="45" y="143"/>
                  </a:lnTo>
                  <a:lnTo>
                    <a:pt x="0" y="250"/>
                  </a:lnTo>
                  <a:lnTo>
                    <a:pt x="0" y="313"/>
                  </a:lnTo>
                  <a:lnTo>
                    <a:pt x="0" y="375"/>
                  </a:lnTo>
                  <a:lnTo>
                    <a:pt x="45" y="491"/>
                  </a:lnTo>
                  <a:lnTo>
                    <a:pt x="125" y="581"/>
                  </a:lnTo>
                  <a:lnTo>
                    <a:pt x="232" y="625"/>
                  </a:lnTo>
                  <a:lnTo>
                    <a:pt x="348" y="625"/>
                  </a:lnTo>
                  <a:lnTo>
                    <a:pt x="456" y="581"/>
                  </a:lnTo>
                  <a:lnTo>
                    <a:pt x="527" y="491"/>
                  </a:lnTo>
                  <a:lnTo>
                    <a:pt x="572" y="375"/>
                  </a:lnTo>
                  <a:lnTo>
                    <a:pt x="581" y="313"/>
                  </a:lnTo>
                  <a:lnTo>
                    <a:pt x="572" y="250"/>
                  </a:lnTo>
                  <a:lnTo>
                    <a:pt x="527" y="143"/>
                  </a:lnTo>
                  <a:lnTo>
                    <a:pt x="456" y="54"/>
                  </a:lnTo>
                  <a:lnTo>
                    <a:pt x="348" y="9"/>
                  </a:lnTo>
                  <a:lnTo>
                    <a:pt x="286" y="0"/>
                  </a:lnTo>
                  <a:close/>
                </a:path>
              </a:pathLst>
            </a:custGeom>
            <a:solidFill>
              <a:srgbClr val="FBA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63" name="Google Shape;2463;p192"/>
            <p:cNvSpPr/>
            <p:nvPr/>
          </p:nvSpPr>
          <p:spPr>
            <a:xfrm>
              <a:off x="5586950" y="2372025"/>
              <a:ext cx="14525" cy="15875"/>
            </a:xfrm>
            <a:custGeom>
              <a:rect b="b" l="l" r="r" t="t"/>
              <a:pathLst>
                <a:path extrusionOk="0" h="635" w="581">
                  <a:moveTo>
                    <a:pt x="286" y="1"/>
                  </a:moveTo>
                  <a:lnTo>
                    <a:pt x="232" y="10"/>
                  </a:lnTo>
                  <a:lnTo>
                    <a:pt x="125" y="54"/>
                  </a:lnTo>
                  <a:lnTo>
                    <a:pt x="45" y="144"/>
                  </a:lnTo>
                  <a:lnTo>
                    <a:pt x="0" y="251"/>
                  </a:lnTo>
                  <a:lnTo>
                    <a:pt x="0" y="313"/>
                  </a:lnTo>
                  <a:lnTo>
                    <a:pt x="0" y="385"/>
                  </a:lnTo>
                  <a:lnTo>
                    <a:pt x="45" y="492"/>
                  </a:lnTo>
                  <a:lnTo>
                    <a:pt x="125" y="581"/>
                  </a:lnTo>
                  <a:lnTo>
                    <a:pt x="232" y="626"/>
                  </a:lnTo>
                  <a:lnTo>
                    <a:pt x="286" y="635"/>
                  </a:lnTo>
                  <a:lnTo>
                    <a:pt x="348" y="626"/>
                  </a:lnTo>
                  <a:lnTo>
                    <a:pt x="456" y="581"/>
                  </a:lnTo>
                  <a:lnTo>
                    <a:pt x="527" y="492"/>
                  </a:lnTo>
                  <a:lnTo>
                    <a:pt x="572" y="385"/>
                  </a:lnTo>
                  <a:lnTo>
                    <a:pt x="581" y="313"/>
                  </a:lnTo>
                  <a:lnTo>
                    <a:pt x="572" y="251"/>
                  </a:lnTo>
                  <a:lnTo>
                    <a:pt x="527" y="144"/>
                  </a:lnTo>
                  <a:lnTo>
                    <a:pt x="456" y="54"/>
                  </a:lnTo>
                  <a:lnTo>
                    <a:pt x="348" y="10"/>
                  </a:lnTo>
                  <a:lnTo>
                    <a:pt x="286" y="1"/>
                  </a:lnTo>
                  <a:close/>
                </a:path>
              </a:pathLst>
            </a:custGeom>
            <a:solidFill>
              <a:srgbClr val="FBA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64" name="Google Shape;2464;p192"/>
            <p:cNvSpPr/>
            <p:nvPr/>
          </p:nvSpPr>
          <p:spPr>
            <a:xfrm>
              <a:off x="5586950" y="2474950"/>
              <a:ext cx="14525" cy="15650"/>
            </a:xfrm>
            <a:custGeom>
              <a:rect b="b" l="l" r="r" t="t"/>
              <a:pathLst>
                <a:path extrusionOk="0" h="626" w="581">
                  <a:moveTo>
                    <a:pt x="232" y="1"/>
                  </a:moveTo>
                  <a:lnTo>
                    <a:pt x="125" y="54"/>
                  </a:lnTo>
                  <a:lnTo>
                    <a:pt x="45" y="134"/>
                  </a:lnTo>
                  <a:lnTo>
                    <a:pt x="0" y="251"/>
                  </a:lnTo>
                  <a:lnTo>
                    <a:pt x="0" y="313"/>
                  </a:lnTo>
                  <a:lnTo>
                    <a:pt x="0" y="376"/>
                  </a:lnTo>
                  <a:lnTo>
                    <a:pt x="45" y="492"/>
                  </a:lnTo>
                  <a:lnTo>
                    <a:pt x="125" y="572"/>
                  </a:lnTo>
                  <a:lnTo>
                    <a:pt x="232" y="617"/>
                  </a:lnTo>
                  <a:lnTo>
                    <a:pt x="286" y="626"/>
                  </a:lnTo>
                  <a:lnTo>
                    <a:pt x="348" y="617"/>
                  </a:lnTo>
                  <a:lnTo>
                    <a:pt x="456" y="572"/>
                  </a:lnTo>
                  <a:lnTo>
                    <a:pt x="527" y="492"/>
                  </a:lnTo>
                  <a:lnTo>
                    <a:pt x="572" y="376"/>
                  </a:lnTo>
                  <a:lnTo>
                    <a:pt x="581" y="313"/>
                  </a:lnTo>
                  <a:lnTo>
                    <a:pt x="572" y="251"/>
                  </a:lnTo>
                  <a:lnTo>
                    <a:pt x="527" y="134"/>
                  </a:lnTo>
                  <a:lnTo>
                    <a:pt x="456" y="54"/>
                  </a:lnTo>
                  <a:lnTo>
                    <a:pt x="348" y="1"/>
                  </a:lnTo>
                  <a:close/>
                </a:path>
              </a:pathLst>
            </a:custGeom>
            <a:solidFill>
              <a:srgbClr val="FBA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65" name="Google Shape;2465;p192"/>
            <p:cNvSpPr/>
            <p:nvPr/>
          </p:nvSpPr>
          <p:spPr>
            <a:xfrm>
              <a:off x="5586950" y="2577650"/>
              <a:ext cx="14525" cy="15650"/>
            </a:xfrm>
            <a:custGeom>
              <a:rect b="b" l="l" r="r" t="t"/>
              <a:pathLst>
                <a:path extrusionOk="0" h="626" w="581">
                  <a:moveTo>
                    <a:pt x="232" y="0"/>
                  </a:moveTo>
                  <a:lnTo>
                    <a:pt x="125" y="54"/>
                  </a:lnTo>
                  <a:lnTo>
                    <a:pt x="45" y="134"/>
                  </a:lnTo>
                  <a:lnTo>
                    <a:pt x="0" y="250"/>
                  </a:lnTo>
                  <a:lnTo>
                    <a:pt x="0" y="313"/>
                  </a:lnTo>
                  <a:lnTo>
                    <a:pt x="0" y="375"/>
                  </a:lnTo>
                  <a:lnTo>
                    <a:pt x="45" y="491"/>
                  </a:lnTo>
                  <a:lnTo>
                    <a:pt x="125" y="572"/>
                  </a:lnTo>
                  <a:lnTo>
                    <a:pt x="232" y="625"/>
                  </a:lnTo>
                  <a:lnTo>
                    <a:pt x="348" y="625"/>
                  </a:lnTo>
                  <a:lnTo>
                    <a:pt x="456" y="572"/>
                  </a:lnTo>
                  <a:lnTo>
                    <a:pt x="527" y="491"/>
                  </a:lnTo>
                  <a:lnTo>
                    <a:pt x="572" y="375"/>
                  </a:lnTo>
                  <a:lnTo>
                    <a:pt x="581" y="313"/>
                  </a:lnTo>
                  <a:lnTo>
                    <a:pt x="572" y="250"/>
                  </a:lnTo>
                  <a:lnTo>
                    <a:pt x="527" y="134"/>
                  </a:lnTo>
                  <a:lnTo>
                    <a:pt x="456" y="54"/>
                  </a:lnTo>
                  <a:lnTo>
                    <a:pt x="348" y="0"/>
                  </a:lnTo>
                  <a:close/>
                </a:path>
              </a:pathLst>
            </a:custGeom>
            <a:solidFill>
              <a:srgbClr val="FBA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66" name="Google Shape;2466;p192"/>
            <p:cNvSpPr/>
            <p:nvPr/>
          </p:nvSpPr>
          <p:spPr>
            <a:xfrm>
              <a:off x="5586950" y="2680350"/>
              <a:ext cx="14525" cy="15650"/>
            </a:xfrm>
            <a:custGeom>
              <a:rect b="b" l="l" r="r" t="t"/>
              <a:pathLst>
                <a:path extrusionOk="0" h="626" w="581">
                  <a:moveTo>
                    <a:pt x="286" y="0"/>
                  </a:moveTo>
                  <a:lnTo>
                    <a:pt x="232" y="9"/>
                  </a:lnTo>
                  <a:lnTo>
                    <a:pt x="125" y="54"/>
                  </a:lnTo>
                  <a:lnTo>
                    <a:pt x="45" y="143"/>
                  </a:lnTo>
                  <a:lnTo>
                    <a:pt x="0" y="250"/>
                  </a:lnTo>
                  <a:lnTo>
                    <a:pt x="0" y="313"/>
                  </a:lnTo>
                  <a:lnTo>
                    <a:pt x="0" y="375"/>
                  </a:lnTo>
                  <a:lnTo>
                    <a:pt x="45" y="491"/>
                  </a:lnTo>
                  <a:lnTo>
                    <a:pt x="125" y="581"/>
                  </a:lnTo>
                  <a:lnTo>
                    <a:pt x="232" y="625"/>
                  </a:lnTo>
                  <a:lnTo>
                    <a:pt x="348" y="625"/>
                  </a:lnTo>
                  <a:lnTo>
                    <a:pt x="456" y="581"/>
                  </a:lnTo>
                  <a:lnTo>
                    <a:pt x="527" y="491"/>
                  </a:lnTo>
                  <a:lnTo>
                    <a:pt x="572" y="375"/>
                  </a:lnTo>
                  <a:lnTo>
                    <a:pt x="581" y="313"/>
                  </a:lnTo>
                  <a:lnTo>
                    <a:pt x="572" y="250"/>
                  </a:lnTo>
                  <a:lnTo>
                    <a:pt x="527" y="143"/>
                  </a:lnTo>
                  <a:lnTo>
                    <a:pt x="456" y="54"/>
                  </a:lnTo>
                  <a:lnTo>
                    <a:pt x="348" y="9"/>
                  </a:lnTo>
                  <a:lnTo>
                    <a:pt x="286" y="0"/>
                  </a:lnTo>
                  <a:close/>
                </a:path>
              </a:pathLst>
            </a:custGeom>
            <a:solidFill>
              <a:srgbClr val="FBA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67" name="Google Shape;2467;p192"/>
            <p:cNvSpPr/>
            <p:nvPr/>
          </p:nvSpPr>
          <p:spPr>
            <a:xfrm>
              <a:off x="5694100" y="2269350"/>
              <a:ext cx="14525" cy="15650"/>
            </a:xfrm>
            <a:custGeom>
              <a:rect b="b" l="l" r="r" t="t"/>
              <a:pathLst>
                <a:path extrusionOk="0" h="626" w="581">
                  <a:moveTo>
                    <a:pt x="295" y="0"/>
                  </a:moveTo>
                  <a:lnTo>
                    <a:pt x="233" y="9"/>
                  </a:lnTo>
                  <a:lnTo>
                    <a:pt x="134" y="54"/>
                  </a:lnTo>
                  <a:lnTo>
                    <a:pt x="54" y="143"/>
                  </a:lnTo>
                  <a:lnTo>
                    <a:pt x="9" y="250"/>
                  </a:lnTo>
                  <a:lnTo>
                    <a:pt x="0" y="313"/>
                  </a:lnTo>
                  <a:lnTo>
                    <a:pt x="9" y="375"/>
                  </a:lnTo>
                  <a:lnTo>
                    <a:pt x="54" y="491"/>
                  </a:lnTo>
                  <a:lnTo>
                    <a:pt x="134" y="581"/>
                  </a:lnTo>
                  <a:lnTo>
                    <a:pt x="233" y="625"/>
                  </a:lnTo>
                  <a:lnTo>
                    <a:pt x="349" y="625"/>
                  </a:lnTo>
                  <a:lnTo>
                    <a:pt x="456" y="581"/>
                  </a:lnTo>
                  <a:lnTo>
                    <a:pt x="536" y="491"/>
                  </a:lnTo>
                  <a:lnTo>
                    <a:pt x="581" y="375"/>
                  </a:lnTo>
                  <a:lnTo>
                    <a:pt x="581" y="313"/>
                  </a:lnTo>
                  <a:lnTo>
                    <a:pt x="581" y="250"/>
                  </a:lnTo>
                  <a:lnTo>
                    <a:pt x="536" y="143"/>
                  </a:lnTo>
                  <a:lnTo>
                    <a:pt x="456" y="54"/>
                  </a:lnTo>
                  <a:lnTo>
                    <a:pt x="349" y="9"/>
                  </a:lnTo>
                  <a:lnTo>
                    <a:pt x="295" y="0"/>
                  </a:lnTo>
                  <a:close/>
                </a:path>
              </a:pathLst>
            </a:custGeom>
            <a:solidFill>
              <a:srgbClr val="FBA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68" name="Google Shape;2468;p192"/>
            <p:cNvSpPr/>
            <p:nvPr/>
          </p:nvSpPr>
          <p:spPr>
            <a:xfrm>
              <a:off x="5694100" y="2372025"/>
              <a:ext cx="14525" cy="15875"/>
            </a:xfrm>
            <a:custGeom>
              <a:rect b="b" l="l" r="r" t="t"/>
              <a:pathLst>
                <a:path extrusionOk="0" h="635" w="581">
                  <a:moveTo>
                    <a:pt x="295" y="1"/>
                  </a:moveTo>
                  <a:lnTo>
                    <a:pt x="233" y="10"/>
                  </a:lnTo>
                  <a:lnTo>
                    <a:pt x="134" y="54"/>
                  </a:lnTo>
                  <a:lnTo>
                    <a:pt x="54" y="144"/>
                  </a:lnTo>
                  <a:lnTo>
                    <a:pt x="9" y="251"/>
                  </a:lnTo>
                  <a:lnTo>
                    <a:pt x="0" y="313"/>
                  </a:lnTo>
                  <a:lnTo>
                    <a:pt x="9" y="385"/>
                  </a:lnTo>
                  <a:lnTo>
                    <a:pt x="54" y="492"/>
                  </a:lnTo>
                  <a:lnTo>
                    <a:pt x="134" y="581"/>
                  </a:lnTo>
                  <a:lnTo>
                    <a:pt x="233" y="626"/>
                  </a:lnTo>
                  <a:lnTo>
                    <a:pt x="295" y="635"/>
                  </a:lnTo>
                  <a:lnTo>
                    <a:pt x="349" y="626"/>
                  </a:lnTo>
                  <a:lnTo>
                    <a:pt x="456" y="581"/>
                  </a:lnTo>
                  <a:lnTo>
                    <a:pt x="536" y="492"/>
                  </a:lnTo>
                  <a:lnTo>
                    <a:pt x="581" y="385"/>
                  </a:lnTo>
                  <a:lnTo>
                    <a:pt x="581" y="313"/>
                  </a:lnTo>
                  <a:lnTo>
                    <a:pt x="581" y="251"/>
                  </a:lnTo>
                  <a:lnTo>
                    <a:pt x="536" y="144"/>
                  </a:lnTo>
                  <a:lnTo>
                    <a:pt x="456" y="54"/>
                  </a:lnTo>
                  <a:lnTo>
                    <a:pt x="349" y="10"/>
                  </a:lnTo>
                  <a:lnTo>
                    <a:pt x="295" y="1"/>
                  </a:lnTo>
                  <a:close/>
                </a:path>
              </a:pathLst>
            </a:custGeom>
            <a:solidFill>
              <a:srgbClr val="FBA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69" name="Google Shape;2469;p192"/>
            <p:cNvSpPr/>
            <p:nvPr/>
          </p:nvSpPr>
          <p:spPr>
            <a:xfrm>
              <a:off x="5694100" y="2474950"/>
              <a:ext cx="14525" cy="15650"/>
            </a:xfrm>
            <a:custGeom>
              <a:rect b="b" l="l" r="r" t="t"/>
              <a:pathLst>
                <a:path extrusionOk="0" h="626" w="581">
                  <a:moveTo>
                    <a:pt x="233" y="1"/>
                  </a:moveTo>
                  <a:lnTo>
                    <a:pt x="134" y="54"/>
                  </a:lnTo>
                  <a:lnTo>
                    <a:pt x="54" y="134"/>
                  </a:lnTo>
                  <a:lnTo>
                    <a:pt x="9" y="251"/>
                  </a:lnTo>
                  <a:lnTo>
                    <a:pt x="0" y="313"/>
                  </a:lnTo>
                  <a:lnTo>
                    <a:pt x="9" y="376"/>
                  </a:lnTo>
                  <a:lnTo>
                    <a:pt x="54" y="492"/>
                  </a:lnTo>
                  <a:lnTo>
                    <a:pt x="134" y="572"/>
                  </a:lnTo>
                  <a:lnTo>
                    <a:pt x="233" y="617"/>
                  </a:lnTo>
                  <a:lnTo>
                    <a:pt x="295" y="626"/>
                  </a:lnTo>
                  <a:lnTo>
                    <a:pt x="349" y="617"/>
                  </a:lnTo>
                  <a:lnTo>
                    <a:pt x="456" y="572"/>
                  </a:lnTo>
                  <a:lnTo>
                    <a:pt x="536" y="492"/>
                  </a:lnTo>
                  <a:lnTo>
                    <a:pt x="581" y="376"/>
                  </a:lnTo>
                  <a:lnTo>
                    <a:pt x="581" y="313"/>
                  </a:lnTo>
                  <a:lnTo>
                    <a:pt x="581" y="251"/>
                  </a:lnTo>
                  <a:lnTo>
                    <a:pt x="536" y="134"/>
                  </a:lnTo>
                  <a:lnTo>
                    <a:pt x="456" y="54"/>
                  </a:lnTo>
                  <a:lnTo>
                    <a:pt x="349" y="1"/>
                  </a:lnTo>
                  <a:close/>
                </a:path>
              </a:pathLst>
            </a:custGeom>
            <a:solidFill>
              <a:srgbClr val="FBA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70" name="Google Shape;2470;p192"/>
            <p:cNvSpPr/>
            <p:nvPr/>
          </p:nvSpPr>
          <p:spPr>
            <a:xfrm>
              <a:off x="5694100" y="2577650"/>
              <a:ext cx="14525" cy="15650"/>
            </a:xfrm>
            <a:custGeom>
              <a:rect b="b" l="l" r="r" t="t"/>
              <a:pathLst>
                <a:path extrusionOk="0" h="626" w="581">
                  <a:moveTo>
                    <a:pt x="233" y="0"/>
                  </a:moveTo>
                  <a:lnTo>
                    <a:pt x="134" y="54"/>
                  </a:lnTo>
                  <a:lnTo>
                    <a:pt x="54" y="134"/>
                  </a:lnTo>
                  <a:lnTo>
                    <a:pt x="9" y="250"/>
                  </a:lnTo>
                  <a:lnTo>
                    <a:pt x="0" y="313"/>
                  </a:lnTo>
                  <a:lnTo>
                    <a:pt x="9" y="375"/>
                  </a:lnTo>
                  <a:lnTo>
                    <a:pt x="54" y="491"/>
                  </a:lnTo>
                  <a:lnTo>
                    <a:pt x="134" y="572"/>
                  </a:lnTo>
                  <a:lnTo>
                    <a:pt x="233" y="625"/>
                  </a:lnTo>
                  <a:lnTo>
                    <a:pt x="349" y="625"/>
                  </a:lnTo>
                  <a:lnTo>
                    <a:pt x="456" y="572"/>
                  </a:lnTo>
                  <a:lnTo>
                    <a:pt x="536" y="491"/>
                  </a:lnTo>
                  <a:lnTo>
                    <a:pt x="581" y="375"/>
                  </a:lnTo>
                  <a:lnTo>
                    <a:pt x="581" y="313"/>
                  </a:lnTo>
                  <a:lnTo>
                    <a:pt x="581" y="250"/>
                  </a:lnTo>
                  <a:lnTo>
                    <a:pt x="536" y="134"/>
                  </a:lnTo>
                  <a:lnTo>
                    <a:pt x="456" y="54"/>
                  </a:lnTo>
                  <a:lnTo>
                    <a:pt x="349" y="0"/>
                  </a:lnTo>
                  <a:close/>
                </a:path>
              </a:pathLst>
            </a:custGeom>
            <a:solidFill>
              <a:srgbClr val="FBA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71" name="Google Shape;2471;p192"/>
            <p:cNvSpPr/>
            <p:nvPr/>
          </p:nvSpPr>
          <p:spPr>
            <a:xfrm>
              <a:off x="5694100" y="2680350"/>
              <a:ext cx="14525" cy="15650"/>
            </a:xfrm>
            <a:custGeom>
              <a:rect b="b" l="l" r="r" t="t"/>
              <a:pathLst>
                <a:path extrusionOk="0" h="626" w="581">
                  <a:moveTo>
                    <a:pt x="295" y="0"/>
                  </a:moveTo>
                  <a:lnTo>
                    <a:pt x="233" y="9"/>
                  </a:lnTo>
                  <a:lnTo>
                    <a:pt x="134" y="54"/>
                  </a:lnTo>
                  <a:lnTo>
                    <a:pt x="54" y="143"/>
                  </a:lnTo>
                  <a:lnTo>
                    <a:pt x="9" y="250"/>
                  </a:lnTo>
                  <a:lnTo>
                    <a:pt x="0" y="313"/>
                  </a:lnTo>
                  <a:lnTo>
                    <a:pt x="9" y="375"/>
                  </a:lnTo>
                  <a:lnTo>
                    <a:pt x="54" y="491"/>
                  </a:lnTo>
                  <a:lnTo>
                    <a:pt x="134" y="581"/>
                  </a:lnTo>
                  <a:lnTo>
                    <a:pt x="233" y="625"/>
                  </a:lnTo>
                  <a:lnTo>
                    <a:pt x="349" y="625"/>
                  </a:lnTo>
                  <a:lnTo>
                    <a:pt x="456" y="581"/>
                  </a:lnTo>
                  <a:lnTo>
                    <a:pt x="536" y="491"/>
                  </a:lnTo>
                  <a:lnTo>
                    <a:pt x="581" y="375"/>
                  </a:lnTo>
                  <a:lnTo>
                    <a:pt x="581" y="313"/>
                  </a:lnTo>
                  <a:lnTo>
                    <a:pt x="581" y="250"/>
                  </a:lnTo>
                  <a:lnTo>
                    <a:pt x="536" y="143"/>
                  </a:lnTo>
                  <a:lnTo>
                    <a:pt x="456" y="54"/>
                  </a:lnTo>
                  <a:lnTo>
                    <a:pt x="349" y="9"/>
                  </a:lnTo>
                  <a:lnTo>
                    <a:pt x="295" y="0"/>
                  </a:lnTo>
                  <a:close/>
                </a:path>
              </a:pathLst>
            </a:custGeom>
            <a:solidFill>
              <a:srgbClr val="FBA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72" name="Google Shape;2472;p192"/>
            <p:cNvSpPr/>
            <p:nvPr/>
          </p:nvSpPr>
          <p:spPr>
            <a:xfrm>
              <a:off x="5801475" y="2269350"/>
              <a:ext cx="14550" cy="15650"/>
            </a:xfrm>
            <a:custGeom>
              <a:rect b="b" l="l" r="r" t="t"/>
              <a:pathLst>
                <a:path extrusionOk="0" h="626" w="582">
                  <a:moveTo>
                    <a:pt x="287" y="0"/>
                  </a:moveTo>
                  <a:lnTo>
                    <a:pt x="233" y="9"/>
                  </a:lnTo>
                  <a:lnTo>
                    <a:pt x="126" y="54"/>
                  </a:lnTo>
                  <a:lnTo>
                    <a:pt x="45" y="143"/>
                  </a:lnTo>
                  <a:lnTo>
                    <a:pt x="10" y="250"/>
                  </a:lnTo>
                  <a:lnTo>
                    <a:pt x="1" y="313"/>
                  </a:lnTo>
                  <a:lnTo>
                    <a:pt x="10" y="375"/>
                  </a:lnTo>
                  <a:lnTo>
                    <a:pt x="45" y="491"/>
                  </a:lnTo>
                  <a:lnTo>
                    <a:pt x="126" y="581"/>
                  </a:lnTo>
                  <a:lnTo>
                    <a:pt x="233" y="625"/>
                  </a:lnTo>
                  <a:lnTo>
                    <a:pt x="349" y="625"/>
                  </a:lnTo>
                  <a:lnTo>
                    <a:pt x="456" y="581"/>
                  </a:lnTo>
                  <a:lnTo>
                    <a:pt x="528" y="491"/>
                  </a:lnTo>
                  <a:lnTo>
                    <a:pt x="572" y="375"/>
                  </a:lnTo>
                  <a:lnTo>
                    <a:pt x="581" y="313"/>
                  </a:lnTo>
                  <a:lnTo>
                    <a:pt x="572" y="250"/>
                  </a:lnTo>
                  <a:lnTo>
                    <a:pt x="528" y="143"/>
                  </a:lnTo>
                  <a:lnTo>
                    <a:pt x="456" y="54"/>
                  </a:lnTo>
                  <a:lnTo>
                    <a:pt x="349" y="9"/>
                  </a:lnTo>
                  <a:lnTo>
                    <a:pt x="287" y="0"/>
                  </a:lnTo>
                  <a:close/>
                </a:path>
              </a:pathLst>
            </a:custGeom>
            <a:solidFill>
              <a:srgbClr val="FBA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73" name="Google Shape;2473;p192"/>
            <p:cNvSpPr/>
            <p:nvPr/>
          </p:nvSpPr>
          <p:spPr>
            <a:xfrm>
              <a:off x="5801475" y="2372025"/>
              <a:ext cx="14550" cy="15875"/>
            </a:xfrm>
            <a:custGeom>
              <a:rect b="b" l="l" r="r" t="t"/>
              <a:pathLst>
                <a:path extrusionOk="0" h="635" w="582">
                  <a:moveTo>
                    <a:pt x="287" y="1"/>
                  </a:moveTo>
                  <a:lnTo>
                    <a:pt x="233" y="10"/>
                  </a:lnTo>
                  <a:lnTo>
                    <a:pt x="126" y="54"/>
                  </a:lnTo>
                  <a:lnTo>
                    <a:pt x="45" y="144"/>
                  </a:lnTo>
                  <a:lnTo>
                    <a:pt x="10" y="251"/>
                  </a:lnTo>
                  <a:lnTo>
                    <a:pt x="1" y="313"/>
                  </a:lnTo>
                  <a:lnTo>
                    <a:pt x="10" y="385"/>
                  </a:lnTo>
                  <a:lnTo>
                    <a:pt x="45" y="492"/>
                  </a:lnTo>
                  <a:lnTo>
                    <a:pt x="126" y="581"/>
                  </a:lnTo>
                  <a:lnTo>
                    <a:pt x="233" y="626"/>
                  </a:lnTo>
                  <a:lnTo>
                    <a:pt x="287" y="635"/>
                  </a:lnTo>
                  <a:lnTo>
                    <a:pt x="349" y="626"/>
                  </a:lnTo>
                  <a:lnTo>
                    <a:pt x="456" y="581"/>
                  </a:lnTo>
                  <a:lnTo>
                    <a:pt x="528" y="492"/>
                  </a:lnTo>
                  <a:lnTo>
                    <a:pt x="572" y="385"/>
                  </a:lnTo>
                  <a:lnTo>
                    <a:pt x="581" y="313"/>
                  </a:lnTo>
                  <a:lnTo>
                    <a:pt x="572" y="251"/>
                  </a:lnTo>
                  <a:lnTo>
                    <a:pt x="528" y="144"/>
                  </a:lnTo>
                  <a:lnTo>
                    <a:pt x="456" y="54"/>
                  </a:lnTo>
                  <a:lnTo>
                    <a:pt x="349" y="10"/>
                  </a:lnTo>
                  <a:lnTo>
                    <a:pt x="287" y="1"/>
                  </a:lnTo>
                  <a:close/>
                </a:path>
              </a:pathLst>
            </a:custGeom>
            <a:solidFill>
              <a:srgbClr val="FBA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74" name="Google Shape;2474;p192"/>
            <p:cNvSpPr/>
            <p:nvPr/>
          </p:nvSpPr>
          <p:spPr>
            <a:xfrm>
              <a:off x="5801475" y="2474950"/>
              <a:ext cx="14550" cy="15650"/>
            </a:xfrm>
            <a:custGeom>
              <a:rect b="b" l="l" r="r" t="t"/>
              <a:pathLst>
                <a:path extrusionOk="0" h="626" w="582">
                  <a:moveTo>
                    <a:pt x="233" y="1"/>
                  </a:moveTo>
                  <a:lnTo>
                    <a:pt x="126" y="54"/>
                  </a:lnTo>
                  <a:lnTo>
                    <a:pt x="45" y="134"/>
                  </a:lnTo>
                  <a:lnTo>
                    <a:pt x="10" y="251"/>
                  </a:lnTo>
                  <a:lnTo>
                    <a:pt x="1" y="313"/>
                  </a:lnTo>
                  <a:lnTo>
                    <a:pt x="10" y="376"/>
                  </a:lnTo>
                  <a:lnTo>
                    <a:pt x="45" y="492"/>
                  </a:lnTo>
                  <a:lnTo>
                    <a:pt x="126" y="572"/>
                  </a:lnTo>
                  <a:lnTo>
                    <a:pt x="233" y="617"/>
                  </a:lnTo>
                  <a:lnTo>
                    <a:pt x="287" y="626"/>
                  </a:lnTo>
                  <a:lnTo>
                    <a:pt x="349" y="617"/>
                  </a:lnTo>
                  <a:lnTo>
                    <a:pt x="456" y="572"/>
                  </a:lnTo>
                  <a:lnTo>
                    <a:pt x="528" y="492"/>
                  </a:lnTo>
                  <a:lnTo>
                    <a:pt x="572" y="376"/>
                  </a:lnTo>
                  <a:lnTo>
                    <a:pt x="581" y="313"/>
                  </a:lnTo>
                  <a:lnTo>
                    <a:pt x="572" y="251"/>
                  </a:lnTo>
                  <a:lnTo>
                    <a:pt x="528" y="134"/>
                  </a:lnTo>
                  <a:lnTo>
                    <a:pt x="456" y="54"/>
                  </a:lnTo>
                  <a:lnTo>
                    <a:pt x="349" y="1"/>
                  </a:lnTo>
                  <a:close/>
                </a:path>
              </a:pathLst>
            </a:custGeom>
            <a:solidFill>
              <a:srgbClr val="FBA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75" name="Google Shape;2475;p192"/>
            <p:cNvSpPr/>
            <p:nvPr/>
          </p:nvSpPr>
          <p:spPr>
            <a:xfrm>
              <a:off x="5801475" y="2577650"/>
              <a:ext cx="14550" cy="15650"/>
            </a:xfrm>
            <a:custGeom>
              <a:rect b="b" l="l" r="r" t="t"/>
              <a:pathLst>
                <a:path extrusionOk="0" h="626" w="582">
                  <a:moveTo>
                    <a:pt x="233" y="0"/>
                  </a:moveTo>
                  <a:lnTo>
                    <a:pt x="126" y="54"/>
                  </a:lnTo>
                  <a:lnTo>
                    <a:pt x="45" y="134"/>
                  </a:lnTo>
                  <a:lnTo>
                    <a:pt x="10" y="250"/>
                  </a:lnTo>
                  <a:lnTo>
                    <a:pt x="1" y="313"/>
                  </a:lnTo>
                  <a:lnTo>
                    <a:pt x="10" y="375"/>
                  </a:lnTo>
                  <a:lnTo>
                    <a:pt x="45" y="491"/>
                  </a:lnTo>
                  <a:lnTo>
                    <a:pt x="126" y="572"/>
                  </a:lnTo>
                  <a:lnTo>
                    <a:pt x="233" y="625"/>
                  </a:lnTo>
                  <a:lnTo>
                    <a:pt x="349" y="625"/>
                  </a:lnTo>
                  <a:lnTo>
                    <a:pt x="456" y="572"/>
                  </a:lnTo>
                  <a:lnTo>
                    <a:pt x="528" y="491"/>
                  </a:lnTo>
                  <a:lnTo>
                    <a:pt x="572" y="375"/>
                  </a:lnTo>
                  <a:lnTo>
                    <a:pt x="581" y="313"/>
                  </a:lnTo>
                  <a:lnTo>
                    <a:pt x="572" y="250"/>
                  </a:lnTo>
                  <a:lnTo>
                    <a:pt x="528" y="134"/>
                  </a:lnTo>
                  <a:lnTo>
                    <a:pt x="456" y="54"/>
                  </a:lnTo>
                  <a:lnTo>
                    <a:pt x="349" y="0"/>
                  </a:lnTo>
                  <a:close/>
                </a:path>
              </a:pathLst>
            </a:custGeom>
            <a:solidFill>
              <a:srgbClr val="FBA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76" name="Google Shape;2476;p192"/>
            <p:cNvSpPr/>
            <p:nvPr/>
          </p:nvSpPr>
          <p:spPr>
            <a:xfrm>
              <a:off x="5801475" y="2680350"/>
              <a:ext cx="14550" cy="15650"/>
            </a:xfrm>
            <a:custGeom>
              <a:rect b="b" l="l" r="r" t="t"/>
              <a:pathLst>
                <a:path extrusionOk="0" h="626" w="582">
                  <a:moveTo>
                    <a:pt x="287" y="0"/>
                  </a:moveTo>
                  <a:lnTo>
                    <a:pt x="233" y="9"/>
                  </a:lnTo>
                  <a:lnTo>
                    <a:pt x="126" y="54"/>
                  </a:lnTo>
                  <a:lnTo>
                    <a:pt x="45" y="143"/>
                  </a:lnTo>
                  <a:lnTo>
                    <a:pt x="10" y="250"/>
                  </a:lnTo>
                  <a:lnTo>
                    <a:pt x="1" y="313"/>
                  </a:lnTo>
                  <a:lnTo>
                    <a:pt x="10" y="375"/>
                  </a:lnTo>
                  <a:lnTo>
                    <a:pt x="45" y="491"/>
                  </a:lnTo>
                  <a:lnTo>
                    <a:pt x="126" y="581"/>
                  </a:lnTo>
                  <a:lnTo>
                    <a:pt x="233" y="625"/>
                  </a:lnTo>
                  <a:lnTo>
                    <a:pt x="349" y="625"/>
                  </a:lnTo>
                  <a:lnTo>
                    <a:pt x="456" y="581"/>
                  </a:lnTo>
                  <a:lnTo>
                    <a:pt x="528" y="491"/>
                  </a:lnTo>
                  <a:lnTo>
                    <a:pt x="572" y="375"/>
                  </a:lnTo>
                  <a:lnTo>
                    <a:pt x="581" y="313"/>
                  </a:lnTo>
                  <a:lnTo>
                    <a:pt x="572" y="250"/>
                  </a:lnTo>
                  <a:lnTo>
                    <a:pt x="528" y="143"/>
                  </a:lnTo>
                  <a:lnTo>
                    <a:pt x="456" y="54"/>
                  </a:lnTo>
                  <a:lnTo>
                    <a:pt x="349" y="9"/>
                  </a:lnTo>
                  <a:lnTo>
                    <a:pt x="287" y="0"/>
                  </a:lnTo>
                  <a:close/>
                </a:path>
              </a:pathLst>
            </a:custGeom>
            <a:solidFill>
              <a:srgbClr val="FBA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77" name="Google Shape;2477;p192"/>
            <p:cNvSpPr/>
            <p:nvPr/>
          </p:nvSpPr>
          <p:spPr>
            <a:xfrm>
              <a:off x="5265025" y="1259375"/>
              <a:ext cx="14525" cy="15650"/>
            </a:xfrm>
            <a:custGeom>
              <a:rect b="b" l="l" r="r" t="t"/>
              <a:pathLst>
                <a:path extrusionOk="0" h="626" w="581">
                  <a:moveTo>
                    <a:pt x="232" y="0"/>
                  </a:moveTo>
                  <a:lnTo>
                    <a:pt x="125" y="54"/>
                  </a:lnTo>
                  <a:lnTo>
                    <a:pt x="54" y="134"/>
                  </a:lnTo>
                  <a:lnTo>
                    <a:pt x="9" y="250"/>
                  </a:lnTo>
                  <a:lnTo>
                    <a:pt x="0" y="313"/>
                  </a:lnTo>
                  <a:lnTo>
                    <a:pt x="9" y="375"/>
                  </a:lnTo>
                  <a:lnTo>
                    <a:pt x="54" y="491"/>
                  </a:lnTo>
                  <a:lnTo>
                    <a:pt x="125" y="572"/>
                  </a:lnTo>
                  <a:lnTo>
                    <a:pt x="232" y="625"/>
                  </a:lnTo>
                  <a:lnTo>
                    <a:pt x="348" y="625"/>
                  </a:lnTo>
                  <a:lnTo>
                    <a:pt x="455" y="572"/>
                  </a:lnTo>
                  <a:lnTo>
                    <a:pt x="536" y="491"/>
                  </a:lnTo>
                  <a:lnTo>
                    <a:pt x="572" y="375"/>
                  </a:lnTo>
                  <a:lnTo>
                    <a:pt x="581" y="313"/>
                  </a:lnTo>
                  <a:lnTo>
                    <a:pt x="572" y="250"/>
                  </a:lnTo>
                  <a:lnTo>
                    <a:pt x="536" y="134"/>
                  </a:lnTo>
                  <a:lnTo>
                    <a:pt x="455" y="54"/>
                  </a:lnTo>
                  <a:lnTo>
                    <a:pt x="348" y="0"/>
                  </a:lnTo>
                  <a:close/>
                </a:path>
              </a:pathLst>
            </a:custGeom>
            <a:solidFill>
              <a:srgbClr val="FBA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78" name="Google Shape;2478;p192"/>
            <p:cNvSpPr/>
            <p:nvPr/>
          </p:nvSpPr>
          <p:spPr>
            <a:xfrm>
              <a:off x="5265025" y="1362050"/>
              <a:ext cx="14525" cy="15650"/>
            </a:xfrm>
            <a:custGeom>
              <a:rect b="b" l="l" r="r" t="t"/>
              <a:pathLst>
                <a:path extrusionOk="0" h="626" w="581">
                  <a:moveTo>
                    <a:pt x="295" y="1"/>
                  </a:moveTo>
                  <a:lnTo>
                    <a:pt x="232" y="10"/>
                  </a:lnTo>
                  <a:lnTo>
                    <a:pt x="125" y="54"/>
                  </a:lnTo>
                  <a:lnTo>
                    <a:pt x="54" y="135"/>
                  </a:lnTo>
                  <a:lnTo>
                    <a:pt x="9" y="251"/>
                  </a:lnTo>
                  <a:lnTo>
                    <a:pt x="0" y="313"/>
                  </a:lnTo>
                  <a:lnTo>
                    <a:pt x="9" y="376"/>
                  </a:lnTo>
                  <a:lnTo>
                    <a:pt x="54" y="492"/>
                  </a:lnTo>
                  <a:lnTo>
                    <a:pt x="125" y="581"/>
                  </a:lnTo>
                  <a:lnTo>
                    <a:pt x="232" y="626"/>
                  </a:lnTo>
                  <a:lnTo>
                    <a:pt x="348" y="626"/>
                  </a:lnTo>
                  <a:lnTo>
                    <a:pt x="455" y="581"/>
                  </a:lnTo>
                  <a:lnTo>
                    <a:pt x="536" y="492"/>
                  </a:lnTo>
                  <a:lnTo>
                    <a:pt x="572" y="376"/>
                  </a:lnTo>
                  <a:lnTo>
                    <a:pt x="581" y="313"/>
                  </a:lnTo>
                  <a:lnTo>
                    <a:pt x="572" y="251"/>
                  </a:lnTo>
                  <a:lnTo>
                    <a:pt x="536" y="135"/>
                  </a:lnTo>
                  <a:lnTo>
                    <a:pt x="455" y="54"/>
                  </a:lnTo>
                  <a:lnTo>
                    <a:pt x="348" y="10"/>
                  </a:lnTo>
                  <a:lnTo>
                    <a:pt x="295" y="1"/>
                  </a:lnTo>
                  <a:close/>
                </a:path>
              </a:pathLst>
            </a:custGeom>
            <a:solidFill>
              <a:srgbClr val="FBA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79" name="Google Shape;2479;p192"/>
            <p:cNvSpPr/>
            <p:nvPr/>
          </p:nvSpPr>
          <p:spPr>
            <a:xfrm>
              <a:off x="5265025" y="1464750"/>
              <a:ext cx="14525" cy="15875"/>
            </a:xfrm>
            <a:custGeom>
              <a:rect b="b" l="l" r="r" t="t"/>
              <a:pathLst>
                <a:path extrusionOk="0" h="635" w="581">
                  <a:moveTo>
                    <a:pt x="295" y="1"/>
                  </a:moveTo>
                  <a:lnTo>
                    <a:pt x="232" y="9"/>
                  </a:lnTo>
                  <a:lnTo>
                    <a:pt x="125" y="54"/>
                  </a:lnTo>
                  <a:lnTo>
                    <a:pt x="54" y="143"/>
                  </a:lnTo>
                  <a:lnTo>
                    <a:pt x="9" y="251"/>
                  </a:lnTo>
                  <a:lnTo>
                    <a:pt x="0" y="322"/>
                  </a:lnTo>
                  <a:lnTo>
                    <a:pt x="9" y="385"/>
                  </a:lnTo>
                  <a:lnTo>
                    <a:pt x="54" y="492"/>
                  </a:lnTo>
                  <a:lnTo>
                    <a:pt x="125" y="581"/>
                  </a:lnTo>
                  <a:lnTo>
                    <a:pt x="232" y="626"/>
                  </a:lnTo>
                  <a:lnTo>
                    <a:pt x="295" y="635"/>
                  </a:lnTo>
                  <a:lnTo>
                    <a:pt x="348" y="626"/>
                  </a:lnTo>
                  <a:lnTo>
                    <a:pt x="455" y="581"/>
                  </a:lnTo>
                  <a:lnTo>
                    <a:pt x="536" y="492"/>
                  </a:lnTo>
                  <a:lnTo>
                    <a:pt x="572" y="385"/>
                  </a:lnTo>
                  <a:lnTo>
                    <a:pt x="581" y="322"/>
                  </a:lnTo>
                  <a:lnTo>
                    <a:pt x="572" y="251"/>
                  </a:lnTo>
                  <a:lnTo>
                    <a:pt x="536" y="143"/>
                  </a:lnTo>
                  <a:lnTo>
                    <a:pt x="455" y="54"/>
                  </a:lnTo>
                  <a:lnTo>
                    <a:pt x="348" y="9"/>
                  </a:lnTo>
                  <a:lnTo>
                    <a:pt x="295" y="1"/>
                  </a:lnTo>
                  <a:close/>
                </a:path>
              </a:pathLst>
            </a:custGeom>
            <a:solidFill>
              <a:srgbClr val="FBA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80" name="Google Shape;2480;p192"/>
            <p:cNvSpPr/>
            <p:nvPr/>
          </p:nvSpPr>
          <p:spPr>
            <a:xfrm>
              <a:off x="5265025" y="1567675"/>
              <a:ext cx="14525" cy="15650"/>
            </a:xfrm>
            <a:custGeom>
              <a:rect b="b" l="l" r="r" t="t"/>
              <a:pathLst>
                <a:path extrusionOk="0" h="626" w="581">
                  <a:moveTo>
                    <a:pt x="232" y="0"/>
                  </a:moveTo>
                  <a:lnTo>
                    <a:pt x="125" y="54"/>
                  </a:lnTo>
                  <a:lnTo>
                    <a:pt x="54" y="134"/>
                  </a:lnTo>
                  <a:lnTo>
                    <a:pt x="9" y="250"/>
                  </a:lnTo>
                  <a:lnTo>
                    <a:pt x="0" y="313"/>
                  </a:lnTo>
                  <a:lnTo>
                    <a:pt x="9" y="375"/>
                  </a:lnTo>
                  <a:lnTo>
                    <a:pt x="54" y="491"/>
                  </a:lnTo>
                  <a:lnTo>
                    <a:pt x="125" y="572"/>
                  </a:lnTo>
                  <a:lnTo>
                    <a:pt x="232" y="616"/>
                  </a:lnTo>
                  <a:lnTo>
                    <a:pt x="295" y="625"/>
                  </a:lnTo>
                  <a:lnTo>
                    <a:pt x="348" y="616"/>
                  </a:lnTo>
                  <a:lnTo>
                    <a:pt x="455" y="572"/>
                  </a:lnTo>
                  <a:lnTo>
                    <a:pt x="536" y="491"/>
                  </a:lnTo>
                  <a:lnTo>
                    <a:pt x="572" y="375"/>
                  </a:lnTo>
                  <a:lnTo>
                    <a:pt x="581" y="313"/>
                  </a:lnTo>
                  <a:lnTo>
                    <a:pt x="572" y="250"/>
                  </a:lnTo>
                  <a:lnTo>
                    <a:pt x="536" y="134"/>
                  </a:lnTo>
                  <a:lnTo>
                    <a:pt x="455" y="54"/>
                  </a:lnTo>
                  <a:lnTo>
                    <a:pt x="348" y="0"/>
                  </a:lnTo>
                  <a:close/>
                </a:path>
              </a:pathLst>
            </a:custGeom>
            <a:solidFill>
              <a:srgbClr val="FBA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81" name="Google Shape;2481;p192"/>
            <p:cNvSpPr/>
            <p:nvPr/>
          </p:nvSpPr>
          <p:spPr>
            <a:xfrm>
              <a:off x="5265025" y="1670375"/>
              <a:ext cx="14525" cy="15650"/>
            </a:xfrm>
            <a:custGeom>
              <a:rect b="b" l="l" r="r" t="t"/>
              <a:pathLst>
                <a:path extrusionOk="0" h="626" w="581">
                  <a:moveTo>
                    <a:pt x="232" y="0"/>
                  </a:moveTo>
                  <a:lnTo>
                    <a:pt x="125" y="54"/>
                  </a:lnTo>
                  <a:lnTo>
                    <a:pt x="54" y="134"/>
                  </a:lnTo>
                  <a:lnTo>
                    <a:pt x="9" y="250"/>
                  </a:lnTo>
                  <a:lnTo>
                    <a:pt x="0" y="313"/>
                  </a:lnTo>
                  <a:lnTo>
                    <a:pt x="9" y="375"/>
                  </a:lnTo>
                  <a:lnTo>
                    <a:pt x="54" y="491"/>
                  </a:lnTo>
                  <a:lnTo>
                    <a:pt x="125" y="572"/>
                  </a:lnTo>
                  <a:lnTo>
                    <a:pt x="232" y="625"/>
                  </a:lnTo>
                  <a:lnTo>
                    <a:pt x="348" y="625"/>
                  </a:lnTo>
                  <a:lnTo>
                    <a:pt x="455" y="572"/>
                  </a:lnTo>
                  <a:lnTo>
                    <a:pt x="536" y="491"/>
                  </a:lnTo>
                  <a:lnTo>
                    <a:pt x="572" y="375"/>
                  </a:lnTo>
                  <a:lnTo>
                    <a:pt x="581" y="313"/>
                  </a:lnTo>
                  <a:lnTo>
                    <a:pt x="572" y="250"/>
                  </a:lnTo>
                  <a:lnTo>
                    <a:pt x="536" y="134"/>
                  </a:lnTo>
                  <a:lnTo>
                    <a:pt x="455" y="54"/>
                  </a:lnTo>
                  <a:lnTo>
                    <a:pt x="348" y="0"/>
                  </a:lnTo>
                  <a:close/>
                </a:path>
              </a:pathLst>
            </a:custGeom>
            <a:solidFill>
              <a:srgbClr val="FBA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82" name="Google Shape;2482;p192"/>
            <p:cNvSpPr/>
            <p:nvPr/>
          </p:nvSpPr>
          <p:spPr>
            <a:xfrm>
              <a:off x="5157850" y="1259375"/>
              <a:ext cx="14325" cy="15650"/>
            </a:xfrm>
            <a:custGeom>
              <a:rect b="b" l="l" r="r" t="t"/>
              <a:pathLst>
                <a:path extrusionOk="0" h="626" w="573">
                  <a:moveTo>
                    <a:pt x="224" y="0"/>
                  </a:moveTo>
                  <a:lnTo>
                    <a:pt x="126" y="54"/>
                  </a:lnTo>
                  <a:lnTo>
                    <a:pt x="45" y="134"/>
                  </a:lnTo>
                  <a:lnTo>
                    <a:pt x="1" y="250"/>
                  </a:lnTo>
                  <a:lnTo>
                    <a:pt x="1" y="313"/>
                  </a:lnTo>
                  <a:lnTo>
                    <a:pt x="1" y="375"/>
                  </a:lnTo>
                  <a:lnTo>
                    <a:pt x="45" y="491"/>
                  </a:lnTo>
                  <a:lnTo>
                    <a:pt x="126" y="572"/>
                  </a:lnTo>
                  <a:lnTo>
                    <a:pt x="224" y="625"/>
                  </a:lnTo>
                  <a:lnTo>
                    <a:pt x="349" y="625"/>
                  </a:lnTo>
                  <a:lnTo>
                    <a:pt x="447" y="572"/>
                  </a:lnTo>
                  <a:lnTo>
                    <a:pt x="528" y="491"/>
                  </a:lnTo>
                  <a:lnTo>
                    <a:pt x="572" y="375"/>
                  </a:lnTo>
                  <a:lnTo>
                    <a:pt x="572" y="313"/>
                  </a:lnTo>
                  <a:lnTo>
                    <a:pt x="572" y="250"/>
                  </a:lnTo>
                  <a:lnTo>
                    <a:pt x="528" y="134"/>
                  </a:lnTo>
                  <a:lnTo>
                    <a:pt x="447" y="54"/>
                  </a:lnTo>
                  <a:lnTo>
                    <a:pt x="349" y="0"/>
                  </a:lnTo>
                  <a:close/>
                </a:path>
              </a:pathLst>
            </a:custGeom>
            <a:solidFill>
              <a:srgbClr val="FBA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83" name="Google Shape;2483;p192"/>
            <p:cNvSpPr/>
            <p:nvPr/>
          </p:nvSpPr>
          <p:spPr>
            <a:xfrm>
              <a:off x="5157850" y="1362050"/>
              <a:ext cx="14325" cy="15650"/>
            </a:xfrm>
            <a:custGeom>
              <a:rect b="b" l="l" r="r" t="t"/>
              <a:pathLst>
                <a:path extrusionOk="0" h="626" w="573">
                  <a:moveTo>
                    <a:pt x="286" y="1"/>
                  </a:moveTo>
                  <a:lnTo>
                    <a:pt x="224" y="10"/>
                  </a:lnTo>
                  <a:lnTo>
                    <a:pt x="126" y="54"/>
                  </a:lnTo>
                  <a:lnTo>
                    <a:pt x="45" y="135"/>
                  </a:lnTo>
                  <a:lnTo>
                    <a:pt x="1" y="251"/>
                  </a:lnTo>
                  <a:lnTo>
                    <a:pt x="1" y="313"/>
                  </a:lnTo>
                  <a:lnTo>
                    <a:pt x="1" y="376"/>
                  </a:lnTo>
                  <a:lnTo>
                    <a:pt x="45" y="492"/>
                  </a:lnTo>
                  <a:lnTo>
                    <a:pt x="126" y="581"/>
                  </a:lnTo>
                  <a:lnTo>
                    <a:pt x="224" y="626"/>
                  </a:lnTo>
                  <a:lnTo>
                    <a:pt x="349" y="626"/>
                  </a:lnTo>
                  <a:lnTo>
                    <a:pt x="447" y="581"/>
                  </a:lnTo>
                  <a:lnTo>
                    <a:pt x="528" y="492"/>
                  </a:lnTo>
                  <a:lnTo>
                    <a:pt x="572" y="376"/>
                  </a:lnTo>
                  <a:lnTo>
                    <a:pt x="572" y="313"/>
                  </a:lnTo>
                  <a:lnTo>
                    <a:pt x="572" y="251"/>
                  </a:lnTo>
                  <a:lnTo>
                    <a:pt x="528" y="135"/>
                  </a:lnTo>
                  <a:lnTo>
                    <a:pt x="447" y="54"/>
                  </a:lnTo>
                  <a:lnTo>
                    <a:pt x="349" y="10"/>
                  </a:lnTo>
                  <a:lnTo>
                    <a:pt x="286" y="1"/>
                  </a:lnTo>
                  <a:close/>
                </a:path>
              </a:pathLst>
            </a:custGeom>
            <a:solidFill>
              <a:srgbClr val="FBA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84" name="Google Shape;2484;p192"/>
            <p:cNvSpPr/>
            <p:nvPr/>
          </p:nvSpPr>
          <p:spPr>
            <a:xfrm>
              <a:off x="5157850" y="1464750"/>
              <a:ext cx="14325" cy="15875"/>
            </a:xfrm>
            <a:custGeom>
              <a:rect b="b" l="l" r="r" t="t"/>
              <a:pathLst>
                <a:path extrusionOk="0" h="635" w="573">
                  <a:moveTo>
                    <a:pt x="286" y="1"/>
                  </a:moveTo>
                  <a:lnTo>
                    <a:pt x="224" y="9"/>
                  </a:lnTo>
                  <a:lnTo>
                    <a:pt x="126" y="54"/>
                  </a:lnTo>
                  <a:lnTo>
                    <a:pt x="45" y="143"/>
                  </a:lnTo>
                  <a:lnTo>
                    <a:pt x="1" y="251"/>
                  </a:lnTo>
                  <a:lnTo>
                    <a:pt x="1" y="322"/>
                  </a:lnTo>
                  <a:lnTo>
                    <a:pt x="1" y="385"/>
                  </a:lnTo>
                  <a:lnTo>
                    <a:pt x="45" y="492"/>
                  </a:lnTo>
                  <a:lnTo>
                    <a:pt x="126" y="581"/>
                  </a:lnTo>
                  <a:lnTo>
                    <a:pt x="224" y="626"/>
                  </a:lnTo>
                  <a:lnTo>
                    <a:pt x="286" y="635"/>
                  </a:lnTo>
                  <a:lnTo>
                    <a:pt x="349" y="626"/>
                  </a:lnTo>
                  <a:lnTo>
                    <a:pt x="447" y="581"/>
                  </a:lnTo>
                  <a:lnTo>
                    <a:pt x="528" y="492"/>
                  </a:lnTo>
                  <a:lnTo>
                    <a:pt x="572" y="385"/>
                  </a:lnTo>
                  <a:lnTo>
                    <a:pt x="572" y="322"/>
                  </a:lnTo>
                  <a:lnTo>
                    <a:pt x="572" y="251"/>
                  </a:lnTo>
                  <a:lnTo>
                    <a:pt x="528" y="143"/>
                  </a:lnTo>
                  <a:lnTo>
                    <a:pt x="447" y="54"/>
                  </a:lnTo>
                  <a:lnTo>
                    <a:pt x="349" y="9"/>
                  </a:lnTo>
                  <a:lnTo>
                    <a:pt x="286" y="1"/>
                  </a:lnTo>
                  <a:close/>
                </a:path>
              </a:pathLst>
            </a:custGeom>
            <a:solidFill>
              <a:srgbClr val="FBA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85" name="Google Shape;2485;p192"/>
            <p:cNvSpPr/>
            <p:nvPr/>
          </p:nvSpPr>
          <p:spPr>
            <a:xfrm>
              <a:off x="5157850" y="1567675"/>
              <a:ext cx="14325" cy="15650"/>
            </a:xfrm>
            <a:custGeom>
              <a:rect b="b" l="l" r="r" t="t"/>
              <a:pathLst>
                <a:path extrusionOk="0" h="626" w="573">
                  <a:moveTo>
                    <a:pt x="224" y="0"/>
                  </a:moveTo>
                  <a:lnTo>
                    <a:pt x="126" y="54"/>
                  </a:lnTo>
                  <a:lnTo>
                    <a:pt x="45" y="134"/>
                  </a:lnTo>
                  <a:lnTo>
                    <a:pt x="1" y="250"/>
                  </a:lnTo>
                  <a:lnTo>
                    <a:pt x="1" y="313"/>
                  </a:lnTo>
                  <a:lnTo>
                    <a:pt x="1" y="375"/>
                  </a:lnTo>
                  <a:lnTo>
                    <a:pt x="45" y="491"/>
                  </a:lnTo>
                  <a:lnTo>
                    <a:pt x="126" y="572"/>
                  </a:lnTo>
                  <a:lnTo>
                    <a:pt x="224" y="616"/>
                  </a:lnTo>
                  <a:lnTo>
                    <a:pt x="286" y="625"/>
                  </a:lnTo>
                  <a:lnTo>
                    <a:pt x="349" y="616"/>
                  </a:lnTo>
                  <a:lnTo>
                    <a:pt x="447" y="572"/>
                  </a:lnTo>
                  <a:lnTo>
                    <a:pt x="528" y="491"/>
                  </a:lnTo>
                  <a:lnTo>
                    <a:pt x="572" y="375"/>
                  </a:lnTo>
                  <a:lnTo>
                    <a:pt x="572" y="313"/>
                  </a:lnTo>
                  <a:lnTo>
                    <a:pt x="572" y="250"/>
                  </a:lnTo>
                  <a:lnTo>
                    <a:pt x="528" y="134"/>
                  </a:lnTo>
                  <a:lnTo>
                    <a:pt x="447" y="54"/>
                  </a:lnTo>
                  <a:lnTo>
                    <a:pt x="349" y="0"/>
                  </a:lnTo>
                  <a:close/>
                </a:path>
              </a:pathLst>
            </a:custGeom>
            <a:solidFill>
              <a:srgbClr val="FBA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86" name="Google Shape;2486;p192"/>
            <p:cNvSpPr/>
            <p:nvPr/>
          </p:nvSpPr>
          <p:spPr>
            <a:xfrm>
              <a:off x="5157850" y="1670375"/>
              <a:ext cx="14325" cy="15650"/>
            </a:xfrm>
            <a:custGeom>
              <a:rect b="b" l="l" r="r" t="t"/>
              <a:pathLst>
                <a:path extrusionOk="0" h="626" w="573">
                  <a:moveTo>
                    <a:pt x="224" y="0"/>
                  </a:moveTo>
                  <a:lnTo>
                    <a:pt x="126" y="54"/>
                  </a:lnTo>
                  <a:lnTo>
                    <a:pt x="45" y="134"/>
                  </a:lnTo>
                  <a:lnTo>
                    <a:pt x="1" y="250"/>
                  </a:lnTo>
                  <a:lnTo>
                    <a:pt x="1" y="313"/>
                  </a:lnTo>
                  <a:lnTo>
                    <a:pt x="1" y="375"/>
                  </a:lnTo>
                  <a:lnTo>
                    <a:pt x="45" y="491"/>
                  </a:lnTo>
                  <a:lnTo>
                    <a:pt x="126" y="572"/>
                  </a:lnTo>
                  <a:lnTo>
                    <a:pt x="224" y="625"/>
                  </a:lnTo>
                  <a:lnTo>
                    <a:pt x="349" y="625"/>
                  </a:lnTo>
                  <a:lnTo>
                    <a:pt x="447" y="572"/>
                  </a:lnTo>
                  <a:lnTo>
                    <a:pt x="528" y="491"/>
                  </a:lnTo>
                  <a:lnTo>
                    <a:pt x="572" y="375"/>
                  </a:lnTo>
                  <a:lnTo>
                    <a:pt x="572" y="313"/>
                  </a:lnTo>
                  <a:lnTo>
                    <a:pt x="572" y="250"/>
                  </a:lnTo>
                  <a:lnTo>
                    <a:pt x="528" y="134"/>
                  </a:lnTo>
                  <a:lnTo>
                    <a:pt x="447" y="54"/>
                  </a:lnTo>
                  <a:lnTo>
                    <a:pt x="349" y="0"/>
                  </a:lnTo>
                  <a:close/>
                </a:path>
              </a:pathLst>
            </a:custGeom>
            <a:solidFill>
              <a:srgbClr val="FBA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87" name="Google Shape;2487;p192"/>
            <p:cNvSpPr/>
            <p:nvPr/>
          </p:nvSpPr>
          <p:spPr>
            <a:xfrm>
              <a:off x="5372400" y="1259375"/>
              <a:ext cx="14300" cy="15650"/>
            </a:xfrm>
            <a:custGeom>
              <a:rect b="b" l="l" r="r" t="t"/>
              <a:pathLst>
                <a:path extrusionOk="0" h="626" w="572">
                  <a:moveTo>
                    <a:pt x="233" y="0"/>
                  </a:moveTo>
                  <a:lnTo>
                    <a:pt x="125" y="54"/>
                  </a:lnTo>
                  <a:lnTo>
                    <a:pt x="45" y="134"/>
                  </a:lnTo>
                  <a:lnTo>
                    <a:pt x="0" y="250"/>
                  </a:lnTo>
                  <a:lnTo>
                    <a:pt x="0" y="313"/>
                  </a:lnTo>
                  <a:lnTo>
                    <a:pt x="0" y="375"/>
                  </a:lnTo>
                  <a:lnTo>
                    <a:pt x="45" y="491"/>
                  </a:lnTo>
                  <a:lnTo>
                    <a:pt x="125" y="572"/>
                  </a:lnTo>
                  <a:lnTo>
                    <a:pt x="233" y="625"/>
                  </a:lnTo>
                  <a:lnTo>
                    <a:pt x="349" y="625"/>
                  </a:lnTo>
                  <a:lnTo>
                    <a:pt x="447" y="572"/>
                  </a:lnTo>
                  <a:lnTo>
                    <a:pt x="527" y="491"/>
                  </a:lnTo>
                  <a:lnTo>
                    <a:pt x="572" y="375"/>
                  </a:lnTo>
                  <a:lnTo>
                    <a:pt x="572" y="313"/>
                  </a:lnTo>
                  <a:lnTo>
                    <a:pt x="572" y="250"/>
                  </a:lnTo>
                  <a:lnTo>
                    <a:pt x="527" y="134"/>
                  </a:lnTo>
                  <a:lnTo>
                    <a:pt x="447" y="54"/>
                  </a:lnTo>
                  <a:lnTo>
                    <a:pt x="349" y="0"/>
                  </a:lnTo>
                  <a:close/>
                </a:path>
              </a:pathLst>
            </a:custGeom>
            <a:solidFill>
              <a:srgbClr val="FBA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88" name="Google Shape;2488;p192"/>
            <p:cNvSpPr/>
            <p:nvPr/>
          </p:nvSpPr>
          <p:spPr>
            <a:xfrm>
              <a:off x="5372400" y="1362050"/>
              <a:ext cx="14300" cy="15650"/>
            </a:xfrm>
            <a:custGeom>
              <a:rect b="b" l="l" r="r" t="t"/>
              <a:pathLst>
                <a:path extrusionOk="0" h="626" w="572">
                  <a:moveTo>
                    <a:pt x="286" y="1"/>
                  </a:moveTo>
                  <a:lnTo>
                    <a:pt x="233" y="10"/>
                  </a:lnTo>
                  <a:lnTo>
                    <a:pt x="125" y="54"/>
                  </a:lnTo>
                  <a:lnTo>
                    <a:pt x="45" y="135"/>
                  </a:lnTo>
                  <a:lnTo>
                    <a:pt x="0" y="251"/>
                  </a:lnTo>
                  <a:lnTo>
                    <a:pt x="0" y="313"/>
                  </a:lnTo>
                  <a:lnTo>
                    <a:pt x="0" y="376"/>
                  </a:lnTo>
                  <a:lnTo>
                    <a:pt x="45" y="492"/>
                  </a:lnTo>
                  <a:lnTo>
                    <a:pt x="125" y="581"/>
                  </a:lnTo>
                  <a:lnTo>
                    <a:pt x="233" y="626"/>
                  </a:lnTo>
                  <a:lnTo>
                    <a:pt x="349" y="626"/>
                  </a:lnTo>
                  <a:lnTo>
                    <a:pt x="447" y="581"/>
                  </a:lnTo>
                  <a:lnTo>
                    <a:pt x="527" y="492"/>
                  </a:lnTo>
                  <a:lnTo>
                    <a:pt x="572" y="376"/>
                  </a:lnTo>
                  <a:lnTo>
                    <a:pt x="572" y="313"/>
                  </a:lnTo>
                  <a:lnTo>
                    <a:pt x="572" y="251"/>
                  </a:lnTo>
                  <a:lnTo>
                    <a:pt x="527" y="135"/>
                  </a:lnTo>
                  <a:lnTo>
                    <a:pt x="447" y="54"/>
                  </a:lnTo>
                  <a:lnTo>
                    <a:pt x="349" y="10"/>
                  </a:lnTo>
                  <a:lnTo>
                    <a:pt x="286" y="1"/>
                  </a:lnTo>
                  <a:close/>
                </a:path>
              </a:pathLst>
            </a:custGeom>
            <a:solidFill>
              <a:srgbClr val="FBA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89" name="Google Shape;2489;p192"/>
            <p:cNvSpPr/>
            <p:nvPr/>
          </p:nvSpPr>
          <p:spPr>
            <a:xfrm>
              <a:off x="5372400" y="1464750"/>
              <a:ext cx="14300" cy="15875"/>
            </a:xfrm>
            <a:custGeom>
              <a:rect b="b" l="l" r="r" t="t"/>
              <a:pathLst>
                <a:path extrusionOk="0" h="635" w="572">
                  <a:moveTo>
                    <a:pt x="286" y="1"/>
                  </a:moveTo>
                  <a:lnTo>
                    <a:pt x="233" y="9"/>
                  </a:lnTo>
                  <a:lnTo>
                    <a:pt x="125" y="54"/>
                  </a:lnTo>
                  <a:lnTo>
                    <a:pt x="45" y="143"/>
                  </a:lnTo>
                  <a:lnTo>
                    <a:pt x="0" y="251"/>
                  </a:lnTo>
                  <a:lnTo>
                    <a:pt x="0" y="322"/>
                  </a:lnTo>
                  <a:lnTo>
                    <a:pt x="0" y="385"/>
                  </a:lnTo>
                  <a:lnTo>
                    <a:pt x="45" y="492"/>
                  </a:lnTo>
                  <a:lnTo>
                    <a:pt x="125" y="581"/>
                  </a:lnTo>
                  <a:lnTo>
                    <a:pt x="233" y="626"/>
                  </a:lnTo>
                  <a:lnTo>
                    <a:pt x="286" y="635"/>
                  </a:lnTo>
                  <a:lnTo>
                    <a:pt x="349" y="626"/>
                  </a:lnTo>
                  <a:lnTo>
                    <a:pt x="447" y="581"/>
                  </a:lnTo>
                  <a:lnTo>
                    <a:pt x="527" y="492"/>
                  </a:lnTo>
                  <a:lnTo>
                    <a:pt x="572" y="385"/>
                  </a:lnTo>
                  <a:lnTo>
                    <a:pt x="572" y="322"/>
                  </a:lnTo>
                  <a:lnTo>
                    <a:pt x="572" y="251"/>
                  </a:lnTo>
                  <a:lnTo>
                    <a:pt x="527" y="143"/>
                  </a:lnTo>
                  <a:lnTo>
                    <a:pt x="447" y="54"/>
                  </a:lnTo>
                  <a:lnTo>
                    <a:pt x="349" y="9"/>
                  </a:lnTo>
                  <a:lnTo>
                    <a:pt x="286" y="1"/>
                  </a:lnTo>
                  <a:close/>
                </a:path>
              </a:pathLst>
            </a:custGeom>
            <a:solidFill>
              <a:srgbClr val="FBA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90" name="Google Shape;2490;p192"/>
            <p:cNvSpPr/>
            <p:nvPr/>
          </p:nvSpPr>
          <p:spPr>
            <a:xfrm>
              <a:off x="5372400" y="1567675"/>
              <a:ext cx="14300" cy="15650"/>
            </a:xfrm>
            <a:custGeom>
              <a:rect b="b" l="l" r="r" t="t"/>
              <a:pathLst>
                <a:path extrusionOk="0" h="626" w="572">
                  <a:moveTo>
                    <a:pt x="233" y="0"/>
                  </a:moveTo>
                  <a:lnTo>
                    <a:pt x="125" y="54"/>
                  </a:lnTo>
                  <a:lnTo>
                    <a:pt x="45" y="134"/>
                  </a:lnTo>
                  <a:lnTo>
                    <a:pt x="0" y="250"/>
                  </a:lnTo>
                  <a:lnTo>
                    <a:pt x="0" y="313"/>
                  </a:lnTo>
                  <a:lnTo>
                    <a:pt x="0" y="375"/>
                  </a:lnTo>
                  <a:lnTo>
                    <a:pt x="45" y="491"/>
                  </a:lnTo>
                  <a:lnTo>
                    <a:pt x="125" y="572"/>
                  </a:lnTo>
                  <a:lnTo>
                    <a:pt x="233" y="616"/>
                  </a:lnTo>
                  <a:lnTo>
                    <a:pt x="286" y="625"/>
                  </a:lnTo>
                  <a:lnTo>
                    <a:pt x="349" y="616"/>
                  </a:lnTo>
                  <a:lnTo>
                    <a:pt x="447" y="572"/>
                  </a:lnTo>
                  <a:lnTo>
                    <a:pt x="527" y="491"/>
                  </a:lnTo>
                  <a:lnTo>
                    <a:pt x="572" y="375"/>
                  </a:lnTo>
                  <a:lnTo>
                    <a:pt x="572" y="313"/>
                  </a:lnTo>
                  <a:lnTo>
                    <a:pt x="572" y="250"/>
                  </a:lnTo>
                  <a:lnTo>
                    <a:pt x="527" y="134"/>
                  </a:lnTo>
                  <a:lnTo>
                    <a:pt x="447" y="54"/>
                  </a:lnTo>
                  <a:lnTo>
                    <a:pt x="349" y="0"/>
                  </a:lnTo>
                  <a:close/>
                </a:path>
              </a:pathLst>
            </a:custGeom>
            <a:solidFill>
              <a:srgbClr val="FBA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91" name="Google Shape;2491;p192"/>
            <p:cNvSpPr/>
            <p:nvPr/>
          </p:nvSpPr>
          <p:spPr>
            <a:xfrm>
              <a:off x="5372400" y="1670375"/>
              <a:ext cx="14300" cy="15650"/>
            </a:xfrm>
            <a:custGeom>
              <a:rect b="b" l="l" r="r" t="t"/>
              <a:pathLst>
                <a:path extrusionOk="0" h="626" w="572">
                  <a:moveTo>
                    <a:pt x="233" y="0"/>
                  </a:moveTo>
                  <a:lnTo>
                    <a:pt x="125" y="54"/>
                  </a:lnTo>
                  <a:lnTo>
                    <a:pt x="45" y="134"/>
                  </a:lnTo>
                  <a:lnTo>
                    <a:pt x="0" y="250"/>
                  </a:lnTo>
                  <a:lnTo>
                    <a:pt x="0" y="313"/>
                  </a:lnTo>
                  <a:lnTo>
                    <a:pt x="0" y="375"/>
                  </a:lnTo>
                  <a:lnTo>
                    <a:pt x="45" y="491"/>
                  </a:lnTo>
                  <a:lnTo>
                    <a:pt x="125" y="572"/>
                  </a:lnTo>
                  <a:lnTo>
                    <a:pt x="233" y="625"/>
                  </a:lnTo>
                  <a:lnTo>
                    <a:pt x="349" y="625"/>
                  </a:lnTo>
                  <a:lnTo>
                    <a:pt x="447" y="572"/>
                  </a:lnTo>
                  <a:lnTo>
                    <a:pt x="527" y="491"/>
                  </a:lnTo>
                  <a:lnTo>
                    <a:pt x="572" y="375"/>
                  </a:lnTo>
                  <a:lnTo>
                    <a:pt x="572" y="313"/>
                  </a:lnTo>
                  <a:lnTo>
                    <a:pt x="572" y="250"/>
                  </a:lnTo>
                  <a:lnTo>
                    <a:pt x="527" y="134"/>
                  </a:lnTo>
                  <a:lnTo>
                    <a:pt x="447" y="54"/>
                  </a:lnTo>
                  <a:lnTo>
                    <a:pt x="349" y="0"/>
                  </a:lnTo>
                  <a:close/>
                </a:path>
              </a:pathLst>
            </a:custGeom>
            <a:solidFill>
              <a:srgbClr val="FBA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92" name="Google Shape;2492;p192"/>
            <p:cNvSpPr/>
            <p:nvPr/>
          </p:nvSpPr>
          <p:spPr>
            <a:xfrm>
              <a:off x="5479550" y="1259375"/>
              <a:ext cx="14550" cy="15650"/>
            </a:xfrm>
            <a:custGeom>
              <a:rect b="b" l="l" r="r" t="t"/>
              <a:pathLst>
                <a:path extrusionOk="0" h="626" w="582">
                  <a:moveTo>
                    <a:pt x="233" y="0"/>
                  </a:moveTo>
                  <a:lnTo>
                    <a:pt x="135" y="54"/>
                  </a:lnTo>
                  <a:lnTo>
                    <a:pt x="54" y="134"/>
                  </a:lnTo>
                  <a:lnTo>
                    <a:pt x="10" y="250"/>
                  </a:lnTo>
                  <a:lnTo>
                    <a:pt x="1" y="313"/>
                  </a:lnTo>
                  <a:lnTo>
                    <a:pt x="10" y="375"/>
                  </a:lnTo>
                  <a:lnTo>
                    <a:pt x="54" y="491"/>
                  </a:lnTo>
                  <a:lnTo>
                    <a:pt x="135" y="572"/>
                  </a:lnTo>
                  <a:lnTo>
                    <a:pt x="233" y="625"/>
                  </a:lnTo>
                  <a:lnTo>
                    <a:pt x="349" y="625"/>
                  </a:lnTo>
                  <a:lnTo>
                    <a:pt x="456" y="572"/>
                  </a:lnTo>
                  <a:lnTo>
                    <a:pt x="537" y="491"/>
                  </a:lnTo>
                  <a:lnTo>
                    <a:pt x="581" y="375"/>
                  </a:lnTo>
                  <a:lnTo>
                    <a:pt x="581" y="313"/>
                  </a:lnTo>
                  <a:lnTo>
                    <a:pt x="581" y="250"/>
                  </a:lnTo>
                  <a:lnTo>
                    <a:pt x="537" y="134"/>
                  </a:lnTo>
                  <a:lnTo>
                    <a:pt x="456" y="54"/>
                  </a:lnTo>
                  <a:lnTo>
                    <a:pt x="349" y="0"/>
                  </a:lnTo>
                  <a:close/>
                </a:path>
              </a:pathLst>
            </a:custGeom>
            <a:solidFill>
              <a:srgbClr val="FBA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93" name="Google Shape;2493;p192"/>
            <p:cNvSpPr/>
            <p:nvPr/>
          </p:nvSpPr>
          <p:spPr>
            <a:xfrm>
              <a:off x="5479550" y="1362050"/>
              <a:ext cx="14550" cy="15650"/>
            </a:xfrm>
            <a:custGeom>
              <a:rect b="b" l="l" r="r" t="t"/>
              <a:pathLst>
                <a:path extrusionOk="0" h="626" w="582">
                  <a:moveTo>
                    <a:pt x="295" y="1"/>
                  </a:moveTo>
                  <a:lnTo>
                    <a:pt x="233" y="10"/>
                  </a:lnTo>
                  <a:lnTo>
                    <a:pt x="135" y="54"/>
                  </a:lnTo>
                  <a:lnTo>
                    <a:pt x="54" y="135"/>
                  </a:lnTo>
                  <a:lnTo>
                    <a:pt x="10" y="251"/>
                  </a:lnTo>
                  <a:lnTo>
                    <a:pt x="1" y="313"/>
                  </a:lnTo>
                  <a:lnTo>
                    <a:pt x="10" y="376"/>
                  </a:lnTo>
                  <a:lnTo>
                    <a:pt x="54" y="492"/>
                  </a:lnTo>
                  <a:lnTo>
                    <a:pt x="135" y="581"/>
                  </a:lnTo>
                  <a:lnTo>
                    <a:pt x="233" y="626"/>
                  </a:lnTo>
                  <a:lnTo>
                    <a:pt x="349" y="626"/>
                  </a:lnTo>
                  <a:lnTo>
                    <a:pt x="456" y="581"/>
                  </a:lnTo>
                  <a:lnTo>
                    <a:pt x="537" y="492"/>
                  </a:lnTo>
                  <a:lnTo>
                    <a:pt x="581" y="376"/>
                  </a:lnTo>
                  <a:lnTo>
                    <a:pt x="581" y="313"/>
                  </a:lnTo>
                  <a:lnTo>
                    <a:pt x="581" y="251"/>
                  </a:lnTo>
                  <a:lnTo>
                    <a:pt x="537" y="135"/>
                  </a:lnTo>
                  <a:lnTo>
                    <a:pt x="456" y="54"/>
                  </a:lnTo>
                  <a:lnTo>
                    <a:pt x="349" y="10"/>
                  </a:lnTo>
                  <a:lnTo>
                    <a:pt x="295" y="1"/>
                  </a:lnTo>
                  <a:close/>
                </a:path>
              </a:pathLst>
            </a:custGeom>
            <a:solidFill>
              <a:srgbClr val="FBA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94" name="Google Shape;2494;p192"/>
            <p:cNvSpPr/>
            <p:nvPr/>
          </p:nvSpPr>
          <p:spPr>
            <a:xfrm>
              <a:off x="5479550" y="1464750"/>
              <a:ext cx="14550" cy="15875"/>
            </a:xfrm>
            <a:custGeom>
              <a:rect b="b" l="l" r="r" t="t"/>
              <a:pathLst>
                <a:path extrusionOk="0" h="635" w="582">
                  <a:moveTo>
                    <a:pt x="295" y="1"/>
                  </a:moveTo>
                  <a:lnTo>
                    <a:pt x="233" y="9"/>
                  </a:lnTo>
                  <a:lnTo>
                    <a:pt x="135" y="54"/>
                  </a:lnTo>
                  <a:lnTo>
                    <a:pt x="54" y="143"/>
                  </a:lnTo>
                  <a:lnTo>
                    <a:pt x="10" y="251"/>
                  </a:lnTo>
                  <a:lnTo>
                    <a:pt x="1" y="322"/>
                  </a:lnTo>
                  <a:lnTo>
                    <a:pt x="10" y="385"/>
                  </a:lnTo>
                  <a:lnTo>
                    <a:pt x="54" y="492"/>
                  </a:lnTo>
                  <a:lnTo>
                    <a:pt x="135" y="581"/>
                  </a:lnTo>
                  <a:lnTo>
                    <a:pt x="233" y="626"/>
                  </a:lnTo>
                  <a:lnTo>
                    <a:pt x="295" y="635"/>
                  </a:lnTo>
                  <a:lnTo>
                    <a:pt x="349" y="626"/>
                  </a:lnTo>
                  <a:lnTo>
                    <a:pt x="456" y="581"/>
                  </a:lnTo>
                  <a:lnTo>
                    <a:pt x="537" y="492"/>
                  </a:lnTo>
                  <a:lnTo>
                    <a:pt x="581" y="385"/>
                  </a:lnTo>
                  <a:lnTo>
                    <a:pt x="581" y="322"/>
                  </a:lnTo>
                  <a:lnTo>
                    <a:pt x="581" y="251"/>
                  </a:lnTo>
                  <a:lnTo>
                    <a:pt x="537" y="143"/>
                  </a:lnTo>
                  <a:lnTo>
                    <a:pt x="456" y="54"/>
                  </a:lnTo>
                  <a:lnTo>
                    <a:pt x="349" y="9"/>
                  </a:lnTo>
                  <a:lnTo>
                    <a:pt x="295" y="1"/>
                  </a:lnTo>
                  <a:close/>
                </a:path>
              </a:pathLst>
            </a:custGeom>
            <a:solidFill>
              <a:srgbClr val="FBA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95" name="Google Shape;2495;p192"/>
            <p:cNvSpPr/>
            <p:nvPr/>
          </p:nvSpPr>
          <p:spPr>
            <a:xfrm>
              <a:off x="5479550" y="1567675"/>
              <a:ext cx="14550" cy="15650"/>
            </a:xfrm>
            <a:custGeom>
              <a:rect b="b" l="l" r="r" t="t"/>
              <a:pathLst>
                <a:path extrusionOk="0" h="626" w="582">
                  <a:moveTo>
                    <a:pt x="233" y="0"/>
                  </a:moveTo>
                  <a:lnTo>
                    <a:pt x="135" y="54"/>
                  </a:lnTo>
                  <a:lnTo>
                    <a:pt x="54" y="134"/>
                  </a:lnTo>
                  <a:lnTo>
                    <a:pt x="10" y="250"/>
                  </a:lnTo>
                  <a:lnTo>
                    <a:pt x="1" y="313"/>
                  </a:lnTo>
                  <a:lnTo>
                    <a:pt x="10" y="375"/>
                  </a:lnTo>
                  <a:lnTo>
                    <a:pt x="54" y="491"/>
                  </a:lnTo>
                  <a:lnTo>
                    <a:pt x="135" y="572"/>
                  </a:lnTo>
                  <a:lnTo>
                    <a:pt x="233" y="616"/>
                  </a:lnTo>
                  <a:lnTo>
                    <a:pt x="295" y="625"/>
                  </a:lnTo>
                  <a:lnTo>
                    <a:pt x="349" y="616"/>
                  </a:lnTo>
                  <a:lnTo>
                    <a:pt x="456" y="572"/>
                  </a:lnTo>
                  <a:lnTo>
                    <a:pt x="537" y="491"/>
                  </a:lnTo>
                  <a:lnTo>
                    <a:pt x="581" y="375"/>
                  </a:lnTo>
                  <a:lnTo>
                    <a:pt x="581" y="313"/>
                  </a:lnTo>
                  <a:lnTo>
                    <a:pt x="581" y="250"/>
                  </a:lnTo>
                  <a:lnTo>
                    <a:pt x="537" y="134"/>
                  </a:lnTo>
                  <a:lnTo>
                    <a:pt x="456" y="54"/>
                  </a:lnTo>
                  <a:lnTo>
                    <a:pt x="349" y="0"/>
                  </a:lnTo>
                  <a:close/>
                </a:path>
              </a:pathLst>
            </a:custGeom>
            <a:solidFill>
              <a:srgbClr val="FBA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96" name="Google Shape;2496;p192"/>
            <p:cNvSpPr/>
            <p:nvPr/>
          </p:nvSpPr>
          <p:spPr>
            <a:xfrm>
              <a:off x="5479550" y="1670375"/>
              <a:ext cx="14550" cy="15650"/>
            </a:xfrm>
            <a:custGeom>
              <a:rect b="b" l="l" r="r" t="t"/>
              <a:pathLst>
                <a:path extrusionOk="0" h="626" w="582">
                  <a:moveTo>
                    <a:pt x="233" y="0"/>
                  </a:moveTo>
                  <a:lnTo>
                    <a:pt x="135" y="54"/>
                  </a:lnTo>
                  <a:lnTo>
                    <a:pt x="54" y="134"/>
                  </a:lnTo>
                  <a:lnTo>
                    <a:pt x="10" y="250"/>
                  </a:lnTo>
                  <a:lnTo>
                    <a:pt x="1" y="313"/>
                  </a:lnTo>
                  <a:lnTo>
                    <a:pt x="10" y="375"/>
                  </a:lnTo>
                  <a:lnTo>
                    <a:pt x="54" y="491"/>
                  </a:lnTo>
                  <a:lnTo>
                    <a:pt x="135" y="572"/>
                  </a:lnTo>
                  <a:lnTo>
                    <a:pt x="233" y="625"/>
                  </a:lnTo>
                  <a:lnTo>
                    <a:pt x="349" y="625"/>
                  </a:lnTo>
                  <a:lnTo>
                    <a:pt x="456" y="572"/>
                  </a:lnTo>
                  <a:lnTo>
                    <a:pt x="537" y="491"/>
                  </a:lnTo>
                  <a:lnTo>
                    <a:pt x="581" y="375"/>
                  </a:lnTo>
                  <a:lnTo>
                    <a:pt x="581" y="313"/>
                  </a:lnTo>
                  <a:lnTo>
                    <a:pt x="581" y="250"/>
                  </a:lnTo>
                  <a:lnTo>
                    <a:pt x="537" y="134"/>
                  </a:lnTo>
                  <a:lnTo>
                    <a:pt x="456" y="54"/>
                  </a:lnTo>
                  <a:lnTo>
                    <a:pt x="349" y="0"/>
                  </a:lnTo>
                  <a:close/>
                </a:path>
              </a:pathLst>
            </a:custGeom>
            <a:solidFill>
              <a:srgbClr val="FBA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97" name="Google Shape;2497;p192"/>
            <p:cNvSpPr/>
            <p:nvPr/>
          </p:nvSpPr>
          <p:spPr>
            <a:xfrm>
              <a:off x="5586950" y="1259375"/>
              <a:ext cx="14525" cy="15650"/>
            </a:xfrm>
            <a:custGeom>
              <a:rect b="b" l="l" r="r" t="t"/>
              <a:pathLst>
                <a:path extrusionOk="0" h="626" w="581">
                  <a:moveTo>
                    <a:pt x="232" y="0"/>
                  </a:moveTo>
                  <a:lnTo>
                    <a:pt x="125" y="54"/>
                  </a:lnTo>
                  <a:lnTo>
                    <a:pt x="45" y="134"/>
                  </a:lnTo>
                  <a:lnTo>
                    <a:pt x="0" y="250"/>
                  </a:lnTo>
                  <a:lnTo>
                    <a:pt x="0" y="313"/>
                  </a:lnTo>
                  <a:lnTo>
                    <a:pt x="0" y="375"/>
                  </a:lnTo>
                  <a:lnTo>
                    <a:pt x="45" y="491"/>
                  </a:lnTo>
                  <a:lnTo>
                    <a:pt x="125" y="572"/>
                  </a:lnTo>
                  <a:lnTo>
                    <a:pt x="232" y="625"/>
                  </a:lnTo>
                  <a:lnTo>
                    <a:pt x="348" y="625"/>
                  </a:lnTo>
                  <a:lnTo>
                    <a:pt x="456" y="572"/>
                  </a:lnTo>
                  <a:lnTo>
                    <a:pt x="527" y="491"/>
                  </a:lnTo>
                  <a:lnTo>
                    <a:pt x="572" y="375"/>
                  </a:lnTo>
                  <a:lnTo>
                    <a:pt x="581" y="313"/>
                  </a:lnTo>
                  <a:lnTo>
                    <a:pt x="572" y="250"/>
                  </a:lnTo>
                  <a:lnTo>
                    <a:pt x="527" y="134"/>
                  </a:lnTo>
                  <a:lnTo>
                    <a:pt x="456" y="54"/>
                  </a:lnTo>
                  <a:lnTo>
                    <a:pt x="348" y="0"/>
                  </a:lnTo>
                  <a:close/>
                </a:path>
              </a:pathLst>
            </a:custGeom>
            <a:solidFill>
              <a:srgbClr val="FBA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98" name="Google Shape;2498;p192"/>
            <p:cNvSpPr/>
            <p:nvPr/>
          </p:nvSpPr>
          <p:spPr>
            <a:xfrm>
              <a:off x="5586950" y="1362050"/>
              <a:ext cx="14525" cy="15650"/>
            </a:xfrm>
            <a:custGeom>
              <a:rect b="b" l="l" r="r" t="t"/>
              <a:pathLst>
                <a:path extrusionOk="0" h="626" w="581">
                  <a:moveTo>
                    <a:pt x="286" y="1"/>
                  </a:moveTo>
                  <a:lnTo>
                    <a:pt x="232" y="10"/>
                  </a:lnTo>
                  <a:lnTo>
                    <a:pt x="125" y="54"/>
                  </a:lnTo>
                  <a:lnTo>
                    <a:pt x="45" y="135"/>
                  </a:lnTo>
                  <a:lnTo>
                    <a:pt x="0" y="251"/>
                  </a:lnTo>
                  <a:lnTo>
                    <a:pt x="0" y="313"/>
                  </a:lnTo>
                  <a:lnTo>
                    <a:pt x="0" y="376"/>
                  </a:lnTo>
                  <a:lnTo>
                    <a:pt x="45" y="492"/>
                  </a:lnTo>
                  <a:lnTo>
                    <a:pt x="125" y="581"/>
                  </a:lnTo>
                  <a:lnTo>
                    <a:pt x="232" y="626"/>
                  </a:lnTo>
                  <a:lnTo>
                    <a:pt x="348" y="626"/>
                  </a:lnTo>
                  <a:lnTo>
                    <a:pt x="456" y="581"/>
                  </a:lnTo>
                  <a:lnTo>
                    <a:pt x="527" y="492"/>
                  </a:lnTo>
                  <a:lnTo>
                    <a:pt x="572" y="376"/>
                  </a:lnTo>
                  <a:lnTo>
                    <a:pt x="581" y="313"/>
                  </a:lnTo>
                  <a:lnTo>
                    <a:pt x="572" y="251"/>
                  </a:lnTo>
                  <a:lnTo>
                    <a:pt x="527" y="135"/>
                  </a:lnTo>
                  <a:lnTo>
                    <a:pt x="456" y="54"/>
                  </a:lnTo>
                  <a:lnTo>
                    <a:pt x="348" y="10"/>
                  </a:lnTo>
                  <a:lnTo>
                    <a:pt x="286" y="1"/>
                  </a:lnTo>
                  <a:close/>
                </a:path>
              </a:pathLst>
            </a:custGeom>
            <a:solidFill>
              <a:srgbClr val="FBA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99" name="Google Shape;2499;p192"/>
            <p:cNvSpPr/>
            <p:nvPr/>
          </p:nvSpPr>
          <p:spPr>
            <a:xfrm>
              <a:off x="5586950" y="1464750"/>
              <a:ext cx="14525" cy="15875"/>
            </a:xfrm>
            <a:custGeom>
              <a:rect b="b" l="l" r="r" t="t"/>
              <a:pathLst>
                <a:path extrusionOk="0" h="635" w="581">
                  <a:moveTo>
                    <a:pt x="286" y="1"/>
                  </a:moveTo>
                  <a:lnTo>
                    <a:pt x="232" y="9"/>
                  </a:lnTo>
                  <a:lnTo>
                    <a:pt x="125" y="54"/>
                  </a:lnTo>
                  <a:lnTo>
                    <a:pt x="45" y="143"/>
                  </a:lnTo>
                  <a:lnTo>
                    <a:pt x="0" y="251"/>
                  </a:lnTo>
                  <a:lnTo>
                    <a:pt x="0" y="322"/>
                  </a:lnTo>
                  <a:lnTo>
                    <a:pt x="0" y="385"/>
                  </a:lnTo>
                  <a:lnTo>
                    <a:pt x="45" y="492"/>
                  </a:lnTo>
                  <a:lnTo>
                    <a:pt x="125" y="581"/>
                  </a:lnTo>
                  <a:lnTo>
                    <a:pt x="232" y="626"/>
                  </a:lnTo>
                  <a:lnTo>
                    <a:pt x="286" y="635"/>
                  </a:lnTo>
                  <a:lnTo>
                    <a:pt x="348" y="626"/>
                  </a:lnTo>
                  <a:lnTo>
                    <a:pt x="456" y="581"/>
                  </a:lnTo>
                  <a:lnTo>
                    <a:pt x="527" y="492"/>
                  </a:lnTo>
                  <a:lnTo>
                    <a:pt x="572" y="385"/>
                  </a:lnTo>
                  <a:lnTo>
                    <a:pt x="581" y="322"/>
                  </a:lnTo>
                  <a:lnTo>
                    <a:pt x="572" y="251"/>
                  </a:lnTo>
                  <a:lnTo>
                    <a:pt x="527" y="143"/>
                  </a:lnTo>
                  <a:lnTo>
                    <a:pt x="456" y="54"/>
                  </a:lnTo>
                  <a:lnTo>
                    <a:pt x="348" y="9"/>
                  </a:lnTo>
                  <a:lnTo>
                    <a:pt x="286" y="1"/>
                  </a:lnTo>
                  <a:close/>
                </a:path>
              </a:pathLst>
            </a:custGeom>
            <a:solidFill>
              <a:srgbClr val="FBA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00" name="Google Shape;2500;p192"/>
            <p:cNvSpPr/>
            <p:nvPr/>
          </p:nvSpPr>
          <p:spPr>
            <a:xfrm>
              <a:off x="5586950" y="1567675"/>
              <a:ext cx="14525" cy="15650"/>
            </a:xfrm>
            <a:custGeom>
              <a:rect b="b" l="l" r="r" t="t"/>
              <a:pathLst>
                <a:path extrusionOk="0" h="626" w="581">
                  <a:moveTo>
                    <a:pt x="232" y="0"/>
                  </a:moveTo>
                  <a:lnTo>
                    <a:pt x="125" y="54"/>
                  </a:lnTo>
                  <a:lnTo>
                    <a:pt x="45" y="134"/>
                  </a:lnTo>
                  <a:lnTo>
                    <a:pt x="0" y="250"/>
                  </a:lnTo>
                  <a:lnTo>
                    <a:pt x="0" y="313"/>
                  </a:lnTo>
                  <a:lnTo>
                    <a:pt x="0" y="375"/>
                  </a:lnTo>
                  <a:lnTo>
                    <a:pt x="45" y="491"/>
                  </a:lnTo>
                  <a:lnTo>
                    <a:pt x="125" y="572"/>
                  </a:lnTo>
                  <a:lnTo>
                    <a:pt x="232" y="616"/>
                  </a:lnTo>
                  <a:lnTo>
                    <a:pt x="286" y="625"/>
                  </a:lnTo>
                  <a:lnTo>
                    <a:pt x="348" y="616"/>
                  </a:lnTo>
                  <a:lnTo>
                    <a:pt x="456" y="572"/>
                  </a:lnTo>
                  <a:lnTo>
                    <a:pt x="527" y="491"/>
                  </a:lnTo>
                  <a:lnTo>
                    <a:pt x="572" y="375"/>
                  </a:lnTo>
                  <a:lnTo>
                    <a:pt x="581" y="313"/>
                  </a:lnTo>
                  <a:lnTo>
                    <a:pt x="572" y="250"/>
                  </a:lnTo>
                  <a:lnTo>
                    <a:pt x="527" y="134"/>
                  </a:lnTo>
                  <a:lnTo>
                    <a:pt x="456" y="54"/>
                  </a:lnTo>
                  <a:lnTo>
                    <a:pt x="348" y="0"/>
                  </a:lnTo>
                  <a:close/>
                </a:path>
              </a:pathLst>
            </a:custGeom>
            <a:solidFill>
              <a:srgbClr val="FBA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01" name="Google Shape;2501;p192"/>
            <p:cNvSpPr/>
            <p:nvPr/>
          </p:nvSpPr>
          <p:spPr>
            <a:xfrm>
              <a:off x="5586950" y="1670375"/>
              <a:ext cx="14525" cy="15650"/>
            </a:xfrm>
            <a:custGeom>
              <a:rect b="b" l="l" r="r" t="t"/>
              <a:pathLst>
                <a:path extrusionOk="0" h="626" w="581">
                  <a:moveTo>
                    <a:pt x="232" y="0"/>
                  </a:moveTo>
                  <a:lnTo>
                    <a:pt x="125" y="54"/>
                  </a:lnTo>
                  <a:lnTo>
                    <a:pt x="45" y="134"/>
                  </a:lnTo>
                  <a:lnTo>
                    <a:pt x="0" y="250"/>
                  </a:lnTo>
                  <a:lnTo>
                    <a:pt x="0" y="313"/>
                  </a:lnTo>
                  <a:lnTo>
                    <a:pt x="0" y="375"/>
                  </a:lnTo>
                  <a:lnTo>
                    <a:pt x="45" y="491"/>
                  </a:lnTo>
                  <a:lnTo>
                    <a:pt x="125" y="572"/>
                  </a:lnTo>
                  <a:lnTo>
                    <a:pt x="232" y="625"/>
                  </a:lnTo>
                  <a:lnTo>
                    <a:pt x="348" y="625"/>
                  </a:lnTo>
                  <a:lnTo>
                    <a:pt x="456" y="572"/>
                  </a:lnTo>
                  <a:lnTo>
                    <a:pt x="527" y="491"/>
                  </a:lnTo>
                  <a:lnTo>
                    <a:pt x="572" y="375"/>
                  </a:lnTo>
                  <a:lnTo>
                    <a:pt x="581" y="313"/>
                  </a:lnTo>
                  <a:lnTo>
                    <a:pt x="572" y="250"/>
                  </a:lnTo>
                  <a:lnTo>
                    <a:pt x="527" y="134"/>
                  </a:lnTo>
                  <a:lnTo>
                    <a:pt x="456" y="54"/>
                  </a:lnTo>
                  <a:lnTo>
                    <a:pt x="348" y="0"/>
                  </a:lnTo>
                  <a:close/>
                </a:path>
              </a:pathLst>
            </a:custGeom>
            <a:solidFill>
              <a:srgbClr val="FBA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02" name="Google Shape;2502;p192"/>
            <p:cNvSpPr/>
            <p:nvPr/>
          </p:nvSpPr>
          <p:spPr>
            <a:xfrm>
              <a:off x="5694100" y="1259375"/>
              <a:ext cx="14525" cy="15650"/>
            </a:xfrm>
            <a:custGeom>
              <a:rect b="b" l="l" r="r" t="t"/>
              <a:pathLst>
                <a:path extrusionOk="0" h="626" w="581">
                  <a:moveTo>
                    <a:pt x="233" y="0"/>
                  </a:moveTo>
                  <a:lnTo>
                    <a:pt x="134" y="54"/>
                  </a:lnTo>
                  <a:lnTo>
                    <a:pt x="54" y="134"/>
                  </a:lnTo>
                  <a:lnTo>
                    <a:pt x="9" y="250"/>
                  </a:lnTo>
                  <a:lnTo>
                    <a:pt x="0" y="313"/>
                  </a:lnTo>
                  <a:lnTo>
                    <a:pt x="9" y="375"/>
                  </a:lnTo>
                  <a:lnTo>
                    <a:pt x="54" y="491"/>
                  </a:lnTo>
                  <a:lnTo>
                    <a:pt x="134" y="572"/>
                  </a:lnTo>
                  <a:lnTo>
                    <a:pt x="233" y="625"/>
                  </a:lnTo>
                  <a:lnTo>
                    <a:pt x="349" y="625"/>
                  </a:lnTo>
                  <a:lnTo>
                    <a:pt x="456" y="572"/>
                  </a:lnTo>
                  <a:lnTo>
                    <a:pt x="536" y="491"/>
                  </a:lnTo>
                  <a:lnTo>
                    <a:pt x="581" y="375"/>
                  </a:lnTo>
                  <a:lnTo>
                    <a:pt x="581" y="313"/>
                  </a:lnTo>
                  <a:lnTo>
                    <a:pt x="581" y="250"/>
                  </a:lnTo>
                  <a:lnTo>
                    <a:pt x="536" y="134"/>
                  </a:lnTo>
                  <a:lnTo>
                    <a:pt x="456" y="54"/>
                  </a:lnTo>
                  <a:lnTo>
                    <a:pt x="349" y="0"/>
                  </a:lnTo>
                  <a:close/>
                </a:path>
              </a:pathLst>
            </a:custGeom>
            <a:solidFill>
              <a:srgbClr val="FBA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03" name="Google Shape;2503;p192"/>
            <p:cNvSpPr/>
            <p:nvPr/>
          </p:nvSpPr>
          <p:spPr>
            <a:xfrm>
              <a:off x="5694100" y="1362050"/>
              <a:ext cx="14525" cy="15650"/>
            </a:xfrm>
            <a:custGeom>
              <a:rect b="b" l="l" r="r" t="t"/>
              <a:pathLst>
                <a:path extrusionOk="0" h="626" w="581">
                  <a:moveTo>
                    <a:pt x="295" y="1"/>
                  </a:moveTo>
                  <a:lnTo>
                    <a:pt x="233" y="10"/>
                  </a:lnTo>
                  <a:lnTo>
                    <a:pt x="134" y="54"/>
                  </a:lnTo>
                  <a:lnTo>
                    <a:pt x="54" y="135"/>
                  </a:lnTo>
                  <a:lnTo>
                    <a:pt x="9" y="251"/>
                  </a:lnTo>
                  <a:lnTo>
                    <a:pt x="0" y="313"/>
                  </a:lnTo>
                  <a:lnTo>
                    <a:pt x="9" y="376"/>
                  </a:lnTo>
                  <a:lnTo>
                    <a:pt x="54" y="492"/>
                  </a:lnTo>
                  <a:lnTo>
                    <a:pt x="134" y="581"/>
                  </a:lnTo>
                  <a:lnTo>
                    <a:pt x="233" y="626"/>
                  </a:lnTo>
                  <a:lnTo>
                    <a:pt x="349" y="626"/>
                  </a:lnTo>
                  <a:lnTo>
                    <a:pt x="456" y="581"/>
                  </a:lnTo>
                  <a:lnTo>
                    <a:pt x="536" y="492"/>
                  </a:lnTo>
                  <a:lnTo>
                    <a:pt x="581" y="376"/>
                  </a:lnTo>
                  <a:lnTo>
                    <a:pt x="581" y="313"/>
                  </a:lnTo>
                  <a:lnTo>
                    <a:pt x="581" y="251"/>
                  </a:lnTo>
                  <a:lnTo>
                    <a:pt x="536" y="135"/>
                  </a:lnTo>
                  <a:lnTo>
                    <a:pt x="456" y="54"/>
                  </a:lnTo>
                  <a:lnTo>
                    <a:pt x="349" y="10"/>
                  </a:lnTo>
                  <a:lnTo>
                    <a:pt x="295" y="1"/>
                  </a:lnTo>
                  <a:close/>
                </a:path>
              </a:pathLst>
            </a:custGeom>
            <a:solidFill>
              <a:srgbClr val="FBA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04" name="Google Shape;2504;p192"/>
            <p:cNvSpPr/>
            <p:nvPr/>
          </p:nvSpPr>
          <p:spPr>
            <a:xfrm>
              <a:off x="5694100" y="1464750"/>
              <a:ext cx="14525" cy="15875"/>
            </a:xfrm>
            <a:custGeom>
              <a:rect b="b" l="l" r="r" t="t"/>
              <a:pathLst>
                <a:path extrusionOk="0" h="635" w="581">
                  <a:moveTo>
                    <a:pt x="295" y="1"/>
                  </a:moveTo>
                  <a:lnTo>
                    <a:pt x="233" y="9"/>
                  </a:lnTo>
                  <a:lnTo>
                    <a:pt x="134" y="54"/>
                  </a:lnTo>
                  <a:lnTo>
                    <a:pt x="54" y="143"/>
                  </a:lnTo>
                  <a:lnTo>
                    <a:pt x="9" y="251"/>
                  </a:lnTo>
                  <a:lnTo>
                    <a:pt x="0" y="322"/>
                  </a:lnTo>
                  <a:lnTo>
                    <a:pt x="9" y="385"/>
                  </a:lnTo>
                  <a:lnTo>
                    <a:pt x="54" y="492"/>
                  </a:lnTo>
                  <a:lnTo>
                    <a:pt x="134" y="581"/>
                  </a:lnTo>
                  <a:lnTo>
                    <a:pt x="233" y="626"/>
                  </a:lnTo>
                  <a:lnTo>
                    <a:pt x="295" y="635"/>
                  </a:lnTo>
                  <a:lnTo>
                    <a:pt x="349" y="626"/>
                  </a:lnTo>
                  <a:lnTo>
                    <a:pt x="456" y="581"/>
                  </a:lnTo>
                  <a:lnTo>
                    <a:pt x="536" y="492"/>
                  </a:lnTo>
                  <a:lnTo>
                    <a:pt x="581" y="385"/>
                  </a:lnTo>
                  <a:lnTo>
                    <a:pt x="581" y="322"/>
                  </a:lnTo>
                  <a:lnTo>
                    <a:pt x="581" y="251"/>
                  </a:lnTo>
                  <a:lnTo>
                    <a:pt x="536" y="143"/>
                  </a:lnTo>
                  <a:lnTo>
                    <a:pt x="456" y="54"/>
                  </a:lnTo>
                  <a:lnTo>
                    <a:pt x="349" y="9"/>
                  </a:lnTo>
                  <a:lnTo>
                    <a:pt x="295" y="1"/>
                  </a:lnTo>
                  <a:close/>
                </a:path>
              </a:pathLst>
            </a:custGeom>
            <a:solidFill>
              <a:srgbClr val="FBA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05" name="Google Shape;2505;p192"/>
            <p:cNvSpPr/>
            <p:nvPr/>
          </p:nvSpPr>
          <p:spPr>
            <a:xfrm>
              <a:off x="5694100" y="1567675"/>
              <a:ext cx="14525" cy="15650"/>
            </a:xfrm>
            <a:custGeom>
              <a:rect b="b" l="l" r="r" t="t"/>
              <a:pathLst>
                <a:path extrusionOk="0" h="626" w="581">
                  <a:moveTo>
                    <a:pt x="233" y="0"/>
                  </a:moveTo>
                  <a:lnTo>
                    <a:pt x="134" y="54"/>
                  </a:lnTo>
                  <a:lnTo>
                    <a:pt x="54" y="134"/>
                  </a:lnTo>
                  <a:lnTo>
                    <a:pt x="9" y="250"/>
                  </a:lnTo>
                  <a:lnTo>
                    <a:pt x="0" y="313"/>
                  </a:lnTo>
                  <a:lnTo>
                    <a:pt x="9" y="375"/>
                  </a:lnTo>
                  <a:lnTo>
                    <a:pt x="54" y="491"/>
                  </a:lnTo>
                  <a:lnTo>
                    <a:pt x="134" y="572"/>
                  </a:lnTo>
                  <a:lnTo>
                    <a:pt x="233" y="616"/>
                  </a:lnTo>
                  <a:lnTo>
                    <a:pt x="295" y="625"/>
                  </a:lnTo>
                  <a:lnTo>
                    <a:pt x="349" y="616"/>
                  </a:lnTo>
                  <a:lnTo>
                    <a:pt x="456" y="572"/>
                  </a:lnTo>
                  <a:lnTo>
                    <a:pt x="536" y="491"/>
                  </a:lnTo>
                  <a:lnTo>
                    <a:pt x="581" y="375"/>
                  </a:lnTo>
                  <a:lnTo>
                    <a:pt x="581" y="313"/>
                  </a:lnTo>
                  <a:lnTo>
                    <a:pt x="581" y="250"/>
                  </a:lnTo>
                  <a:lnTo>
                    <a:pt x="536" y="134"/>
                  </a:lnTo>
                  <a:lnTo>
                    <a:pt x="456" y="54"/>
                  </a:lnTo>
                  <a:lnTo>
                    <a:pt x="349" y="0"/>
                  </a:lnTo>
                  <a:close/>
                </a:path>
              </a:pathLst>
            </a:custGeom>
            <a:solidFill>
              <a:srgbClr val="FBA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06" name="Google Shape;2506;p192"/>
            <p:cNvSpPr/>
            <p:nvPr/>
          </p:nvSpPr>
          <p:spPr>
            <a:xfrm>
              <a:off x="5694100" y="1670375"/>
              <a:ext cx="14525" cy="15650"/>
            </a:xfrm>
            <a:custGeom>
              <a:rect b="b" l="l" r="r" t="t"/>
              <a:pathLst>
                <a:path extrusionOk="0" h="626" w="581">
                  <a:moveTo>
                    <a:pt x="233" y="0"/>
                  </a:moveTo>
                  <a:lnTo>
                    <a:pt x="134" y="54"/>
                  </a:lnTo>
                  <a:lnTo>
                    <a:pt x="54" y="134"/>
                  </a:lnTo>
                  <a:lnTo>
                    <a:pt x="9" y="250"/>
                  </a:lnTo>
                  <a:lnTo>
                    <a:pt x="0" y="313"/>
                  </a:lnTo>
                  <a:lnTo>
                    <a:pt x="9" y="375"/>
                  </a:lnTo>
                  <a:lnTo>
                    <a:pt x="54" y="491"/>
                  </a:lnTo>
                  <a:lnTo>
                    <a:pt x="134" y="572"/>
                  </a:lnTo>
                  <a:lnTo>
                    <a:pt x="233" y="625"/>
                  </a:lnTo>
                  <a:lnTo>
                    <a:pt x="349" y="625"/>
                  </a:lnTo>
                  <a:lnTo>
                    <a:pt x="456" y="572"/>
                  </a:lnTo>
                  <a:lnTo>
                    <a:pt x="536" y="491"/>
                  </a:lnTo>
                  <a:lnTo>
                    <a:pt x="581" y="375"/>
                  </a:lnTo>
                  <a:lnTo>
                    <a:pt x="581" y="313"/>
                  </a:lnTo>
                  <a:lnTo>
                    <a:pt x="581" y="250"/>
                  </a:lnTo>
                  <a:lnTo>
                    <a:pt x="536" y="134"/>
                  </a:lnTo>
                  <a:lnTo>
                    <a:pt x="456" y="54"/>
                  </a:lnTo>
                  <a:lnTo>
                    <a:pt x="349" y="0"/>
                  </a:lnTo>
                  <a:close/>
                </a:path>
              </a:pathLst>
            </a:custGeom>
            <a:solidFill>
              <a:srgbClr val="FBA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07" name="Google Shape;2507;p192"/>
            <p:cNvSpPr/>
            <p:nvPr/>
          </p:nvSpPr>
          <p:spPr>
            <a:xfrm>
              <a:off x="5801475" y="1259375"/>
              <a:ext cx="14550" cy="15650"/>
            </a:xfrm>
            <a:custGeom>
              <a:rect b="b" l="l" r="r" t="t"/>
              <a:pathLst>
                <a:path extrusionOk="0" h="626" w="582">
                  <a:moveTo>
                    <a:pt x="233" y="0"/>
                  </a:moveTo>
                  <a:lnTo>
                    <a:pt x="126" y="54"/>
                  </a:lnTo>
                  <a:lnTo>
                    <a:pt x="45" y="134"/>
                  </a:lnTo>
                  <a:lnTo>
                    <a:pt x="10" y="250"/>
                  </a:lnTo>
                  <a:lnTo>
                    <a:pt x="1" y="313"/>
                  </a:lnTo>
                  <a:lnTo>
                    <a:pt x="10" y="375"/>
                  </a:lnTo>
                  <a:lnTo>
                    <a:pt x="45" y="491"/>
                  </a:lnTo>
                  <a:lnTo>
                    <a:pt x="126" y="572"/>
                  </a:lnTo>
                  <a:lnTo>
                    <a:pt x="233" y="625"/>
                  </a:lnTo>
                  <a:lnTo>
                    <a:pt x="349" y="625"/>
                  </a:lnTo>
                  <a:lnTo>
                    <a:pt x="456" y="572"/>
                  </a:lnTo>
                  <a:lnTo>
                    <a:pt x="528" y="491"/>
                  </a:lnTo>
                  <a:lnTo>
                    <a:pt x="572" y="375"/>
                  </a:lnTo>
                  <a:lnTo>
                    <a:pt x="581" y="313"/>
                  </a:lnTo>
                  <a:lnTo>
                    <a:pt x="572" y="250"/>
                  </a:lnTo>
                  <a:lnTo>
                    <a:pt x="528" y="134"/>
                  </a:lnTo>
                  <a:lnTo>
                    <a:pt x="456" y="54"/>
                  </a:lnTo>
                  <a:lnTo>
                    <a:pt x="349" y="0"/>
                  </a:lnTo>
                  <a:close/>
                </a:path>
              </a:pathLst>
            </a:custGeom>
            <a:solidFill>
              <a:srgbClr val="FBA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08" name="Google Shape;2508;p192"/>
            <p:cNvSpPr/>
            <p:nvPr/>
          </p:nvSpPr>
          <p:spPr>
            <a:xfrm>
              <a:off x="5801475" y="1362050"/>
              <a:ext cx="14550" cy="15650"/>
            </a:xfrm>
            <a:custGeom>
              <a:rect b="b" l="l" r="r" t="t"/>
              <a:pathLst>
                <a:path extrusionOk="0" h="626" w="582">
                  <a:moveTo>
                    <a:pt x="287" y="1"/>
                  </a:moveTo>
                  <a:lnTo>
                    <a:pt x="233" y="10"/>
                  </a:lnTo>
                  <a:lnTo>
                    <a:pt x="126" y="54"/>
                  </a:lnTo>
                  <a:lnTo>
                    <a:pt x="45" y="135"/>
                  </a:lnTo>
                  <a:lnTo>
                    <a:pt x="10" y="251"/>
                  </a:lnTo>
                  <a:lnTo>
                    <a:pt x="1" y="313"/>
                  </a:lnTo>
                  <a:lnTo>
                    <a:pt x="10" y="376"/>
                  </a:lnTo>
                  <a:lnTo>
                    <a:pt x="45" y="492"/>
                  </a:lnTo>
                  <a:lnTo>
                    <a:pt x="126" y="581"/>
                  </a:lnTo>
                  <a:lnTo>
                    <a:pt x="233" y="626"/>
                  </a:lnTo>
                  <a:lnTo>
                    <a:pt x="349" y="626"/>
                  </a:lnTo>
                  <a:lnTo>
                    <a:pt x="456" y="581"/>
                  </a:lnTo>
                  <a:lnTo>
                    <a:pt x="528" y="492"/>
                  </a:lnTo>
                  <a:lnTo>
                    <a:pt x="572" y="376"/>
                  </a:lnTo>
                  <a:lnTo>
                    <a:pt x="581" y="313"/>
                  </a:lnTo>
                  <a:lnTo>
                    <a:pt x="572" y="251"/>
                  </a:lnTo>
                  <a:lnTo>
                    <a:pt x="528" y="135"/>
                  </a:lnTo>
                  <a:lnTo>
                    <a:pt x="456" y="54"/>
                  </a:lnTo>
                  <a:lnTo>
                    <a:pt x="349" y="10"/>
                  </a:lnTo>
                  <a:lnTo>
                    <a:pt x="287" y="1"/>
                  </a:lnTo>
                  <a:close/>
                </a:path>
              </a:pathLst>
            </a:custGeom>
            <a:solidFill>
              <a:srgbClr val="FBA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09" name="Google Shape;2509;p192"/>
            <p:cNvSpPr/>
            <p:nvPr/>
          </p:nvSpPr>
          <p:spPr>
            <a:xfrm>
              <a:off x="5801475" y="1464750"/>
              <a:ext cx="14550" cy="15875"/>
            </a:xfrm>
            <a:custGeom>
              <a:rect b="b" l="l" r="r" t="t"/>
              <a:pathLst>
                <a:path extrusionOk="0" h="635" w="582">
                  <a:moveTo>
                    <a:pt x="287" y="1"/>
                  </a:moveTo>
                  <a:lnTo>
                    <a:pt x="233" y="9"/>
                  </a:lnTo>
                  <a:lnTo>
                    <a:pt x="126" y="54"/>
                  </a:lnTo>
                  <a:lnTo>
                    <a:pt x="45" y="143"/>
                  </a:lnTo>
                  <a:lnTo>
                    <a:pt x="10" y="251"/>
                  </a:lnTo>
                  <a:lnTo>
                    <a:pt x="1" y="322"/>
                  </a:lnTo>
                  <a:lnTo>
                    <a:pt x="10" y="385"/>
                  </a:lnTo>
                  <a:lnTo>
                    <a:pt x="45" y="492"/>
                  </a:lnTo>
                  <a:lnTo>
                    <a:pt x="126" y="581"/>
                  </a:lnTo>
                  <a:lnTo>
                    <a:pt x="233" y="626"/>
                  </a:lnTo>
                  <a:lnTo>
                    <a:pt x="287" y="635"/>
                  </a:lnTo>
                  <a:lnTo>
                    <a:pt x="349" y="626"/>
                  </a:lnTo>
                  <a:lnTo>
                    <a:pt x="456" y="581"/>
                  </a:lnTo>
                  <a:lnTo>
                    <a:pt x="528" y="492"/>
                  </a:lnTo>
                  <a:lnTo>
                    <a:pt x="572" y="385"/>
                  </a:lnTo>
                  <a:lnTo>
                    <a:pt x="581" y="322"/>
                  </a:lnTo>
                  <a:lnTo>
                    <a:pt x="572" y="251"/>
                  </a:lnTo>
                  <a:lnTo>
                    <a:pt x="528" y="143"/>
                  </a:lnTo>
                  <a:lnTo>
                    <a:pt x="456" y="54"/>
                  </a:lnTo>
                  <a:lnTo>
                    <a:pt x="349" y="9"/>
                  </a:lnTo>
                  <a:lnTo>
                    <a:pt x="287" y="1"/>
                  </a:lnTo>
                  <a:close/>
                </a:path>
              </a:pathLst>
            </a:custGeom>
            <a:solidFill>
              <a:srgbClr val="FBA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10" name="Google Shape;2510;p192"/>
            <p:cNvSpPr/>
            <p:nvPr/>
          </p:nvSpPr>
          <p:spPr>
            <a:xfrm>
              <a:off x="5801475" y="1567675"/>
              <a:ext cx="14550" cy="15650"/>
            </a:xfrm>
            <a:custGeom>
              <a:rect b="b" l="l" r="r" t="t"/>
              <a:pathLst>
                <a:path extrusionOk="0" h="626" w="582">
                  <a:moveTo>
                    <a:pt x="233" y="0"/>
                  </a:moveTo>
                  <a:lnTo>
                    <a:pt x="126" y="54"/>
                  </a:lnTo>
                  <a:lnTo>
                    <a:pt x="45" y="134"/>
                  </a:lnTo>
                  <a:lnTo>
                    <a:pt x="10" y="250"/>
                  </a:lnTo>
                  <a:lnTo>
                    <a:pt x="1" y="313"/>
                  </a:lnTo>
                  <a:lnTo>
                    <a:pt x="10" y="375"/>
                  </a:lnTo>
                  <a:lnTo>
                    <a:pt x="45" y="491"/>
                  </a:lnTo>
                  <a:lnTo>
                    <a:pt x="126" y="572"/>
                  </a:lnTo>
                  <a:lnTo>
                    <a:pt x="233" y="616"/>
                  </a:lnTo>
                  <a:lnTo>
                    <a:pt x="287" y="625"/>
                  </a:lnTo>
                  <a:lnTo>
                    <a:pt x="349" y="616"/>
                  </a:lnTo>
                  <a:lnTo>
                    <a:pt x="456" y="572"/>
                  </a:lnTo>
                  <a:lnTo>
                    <a:pt x="528" y="491"/>
                  </a:lnTo>
                  <a:lnTo>
                    <a:pt x="572" y="375"/>
                  </a:lnTo>
                  <a:lnTo>
                    <a:pt x="581" y="313"/>
                  </a:lnTo>
                  <a:lnTo>
                    <a:pt x="572" y="250"/>
                  </a:lnTo>
                  <a:lnTo>
                    <a:pt x="528" y="134"/>
                  </a:lnTo>
                  <a:lnTo>
                    <a:pt x="456" y="54"/>
                  </a:lnTo>
                  <a:lnTo>
                    <a:pt x="349" y="0"/>
                  </a:lnTo>
                  <a:close/>
                </a:path>
              </a:pathLst>
            </a:custGeom>
            <a:solidFill>
              <a:srgbClr val="FBA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11" name="Google Shape;2511;p192"/>
            <p:cNvSpPr/>
            <p:nvPr/>
          </p:nvSpPr>
          <p:spPr>
            <a:xfrm>
              <a:off x="5801475" y="1670375"/>
              <a:ext cx="14550" cy="15650"/>
            </a:xfrm>
            <a:custGeom>
              <a:rect b="b" l="l" r="r" t="t"/>
              <a:pathLst>
                <a:path extrusionOk="0" h="626" w="582">
                  <a:moveTo>
                    <a:pt x="233" y="0"/>
                  </a:moveTo>
                  <a:lnTo>
                    <a:pt x="126" y="54"/>
                  </a:lnTo>
                  <a:lnTo>
                    <a:pt x="45" y="134"/>
                  </a:lnTo>
                  <a:lnTo>
                    <a:pt x="10" y="250"/>
                  </a:lnTo>
                  <a:lnTo>
                    <a:pt x="1" y="313"/>
                  </a:lnTo>
                  <a:lnTo>
                    <a:pt x="10" y="375"/>
                  </a:lnTo>
                  <a:lnTo>
                    <a:pt x="45" y="491"/>
                  </a:lnTo>
                  <a:lnTo>
                    <a:pt x="126" y="572"/>
                  </a:lnTo>
                  <a:lnTo>
                    <a:pt x="233" y="625"/>
                  </a:lnTo>
                  <a:lnTo>
                    <a:pt x="349" y="625"/>
                  </a:lnTo>
                  <a:lnTo>
                    <a:pt x="456" y="572"/>
                  </a:lnTo>
                  <a:lnTo>
                    <a:pt x="528" y="491"/>
                  </a:lnTo>
                  <a:lnTo>
                    <a:pt x="572" y="375"/>
                  </a:lnTo>
                  <a:lnTo>
                    <a:pt x="581" y="313"/>
                  </a:lnTo>
                  <a:lnTo>
                    <a:pt x="572" y="250"/>
                  </a:lnTo>
                  <a:lnTo>
                    <a:pt x="528" y="134"/>
                  </a:lnTo>
                  <a:lnTo>
                    <a:pt x="456" y="54"/>
                  </a:lnTo>
                  <a:lnTo>
                    <a:pt x="349" y="0"/>
                  </a:lnTo>
                  <a:close/>
                </a:path>
              </a:pathLst>
            </a:custGeom>
            <a:solidFill>
              <a:srgbClr val="FBA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2512" name="Google Shape;2512;p192"/>
          <p:cNvSpPr/>
          <p:nvPr/>
        </p:nvSpPr>
        <p:spPr>
          <a:xfrm>
            <a:off x="3929402" y="845850"/>
            <a:ext cx="4730700" cy="3347700"/>
          </a:xfrm>
          <a:prstGeom prst="roundRect">
            <a:avLst>
              <a:gd fmla="val 5902" name="adj"/>
            </a:avLst>
          </a:pr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13" name="Google Shape;2513;p192"/>
          <p:cNvSpPr txBox="1"/>
          <p:nvPr>
            <p:ph type="title"/>
          </p:nvPr>
        </p:nvSpPr>
        <p:spPr>
          <a:xfrm>
            <a:off x="302700" y="239989"/>
            <a:ext cx="2788500" cy="982800"/>
          </a:xfrm>
          <a:prstGeom prst="rect">
            <a:avLst/>
          </a:prstGeom>
        </p:spPr>
        <p:txBody>
          <a:bodyPr anchorCtr="0" anchor="b" bIns="0" lIns="0" spcFirstLastPara="1" rIns="0" wrap="square" tIns="0">
            <a:noAutofit/>
          </a:bodyPr>
          <a:lstStyle>
            <a:lvl1pPr lvl="0" rtl="0">
              <a:spcBef>
                <a:spcPts val="0"/>
              </a:spcBef>
              <a:spcAft>
                <a:spcPts val="0"/>
              </a:spcAft>
              <a:buSzPts val="1800"/>
              <a:buNone/>
              <a:defRPr b="1" sz="2200">
                <a:solidFill>
                  <a:schemeClr val="dk1"/>
                </a:solidFill>
                <a:latin typeface="Helvetica Neue"/>
                <a:ea typeface="Helvetica Neue"/>
                <a:cs typeface="Helvetica Neue"/>
                <a:sym typeface="Helvetica Neue"/>
              </a:defRPr>
            </a:lvl1pPr>
            <a:lvl2pPr lvl="1" rtl="0">
              <a:spcBef>
                <a:spcPts val="0"/>
              </a:spcBef>
              <a:spcAft>
                <a:spcPts val="0"/>
              </a:spcAft>
              <a:buSzPts val="1800"/>
              <a:buNone/>
              <a:defRPr sz="1800"/>
            </a:lvl2pPr>
            <a:lvl3pPr lvl="2" rtl="0">
              <a:spcBef>
                <a:spcPts val="0"/>
              </a:spcBef>
              <a:spcAft>
                <a:spcPts val="0"/>
              </a:spcAft>
              <a:buSzPts val="1800"/>
              <a:buNone/>
              <a:defRPr sz="1800"/>
            </a:lvl3pPr>
            <a:lvl4pPr lvl="3" rtl="0">
              <a:spcBef>
                <a:spcPts val="0"/>
              </a:spcBef>
              <a:spcAft>
                <a:spcPts val="0"/>
              </a:spcAft>
              <a:buSzPts val="1800"/>
              <a:buNone/>
              <a:defRPr sz="1800"/>
            </a:lvl4pPr>
            <a:lvl5pPr lvl="4" rtl="0">
              <a:spcBef>
                <a:spcPts val="0"/>
              </a:spcBef>
              <a:spcAft>
                <a:spcPts val="0"/>
              </a:spcAft>
              <a:buSzPts val="1800"/>
              <a:buNone/>
              <a:defRPr sz="1800"/>
            </a:lvl5pPr>
            <a:lvl6pPr lvl="5" rtl="0">
              <a:spcBef>
                <a:spcPts val="0"/>
              </a:spcBef>
              <a:spcAft>
                <a:spcPts val="0"/>
              </a:spcAft>
              <a:buSzPts val="1800"/>
              <a:buNone/>
              <a:defRPr sz="1800"/>
            </a:lvl6pPr>
            <a:lvl7pPr lvl="6" rtl="0">
              <a:spcBef>
                <a:spcPts val="0"/>
              </a:spcBef>
              <a:spcAft>
                <a:spcPts val="0"/>
              </a:spcAft>
              <a:buSzPts val="1800"/>
              <a:buNone/>
              <a:defRPr sz="1800"/>
            </a:lvl7pPr>
            <a:lvl8pPr lvl="7" rtl="0">
              <a:spcBef>
                <a:spcPts val="0"/>
              </a:spcBef>
              <a:spcAft>
                <a:spcPts val="0"/>
              </a:spcAft>
              <a:buSzPts val="1800"/>
              <a:buNone/>
              <a:defRPr sz="1800"/>
            </a:lvl8pPr>
            <a:lvl9pPr lvl="8" rtl="0">
              <a:spcBef>
                <a:spcPts val="0"/>
              </a:spcBef>
              <a:spcAft>
                <a:spcPts val="0"/>
              </a:spcAft>
              <a:buSzPts val="1800"/>
              <a:buNone/>
              <a:defRPr sz="1800"/>
            </a:lvl9pPr>
          </a:lstStyle>
          <a:p/>
        </p:txBody>
      </p:sp>
      <p:sp>
        <p:nvSpPr>
          <p:cNvPr id="2514" name="Google Shape;2514;p192"/>
          <p:cNvSpPr txBox="1"/>
          <p:nvPr>
            <p:ph idx="2" type="title"/>
          </p:nvPr>
        </p:nvSpPr>
        <p:spPr>
          <a:xfrm>
            <a:off x="302700" y="1491150"/>
            <a:ext cx="2788500" cy="982800"/>
          </a:xfrm>
          <a:prstGeom prst="rect">
            <a:avLst/>
          </a:prstGeom>
        </p:spPr>
        <p:txBody>
          <a:bodyPr anchorCtr="0" anchor="t" bIns="0" lIns="0" spcFirstLastPara="1" rIns="0" wrap="square" tIns="0">
            <a:noAutofit/>
          </a:bodyPr>
          <a:lstStyle>
            <a:lvl1pPr lvl="0" rtl="0">
              <a:spcBef>
                <a:spcPts val="0"/>
              </a:spcBef>
              <a:spcAft>
                <a:spcPts val="0"/>
              </a:spcAft>
              <a:buSzPts val="1800"/>
              <a:buNone/>
              <a:defRPr>
                <a:solidFill>
                  <a:schemeClr val="dk1"/>
                </a:solidFill>
                <a:latin typeface="Helvetica Neue"/>
                <a:ea typeface="Helvetica Neue"/>
                <a:cs typeface="Helvetica Neue"/>
                <a:sym typeface="Helvetica Neue"/>
              </a:defRPr>
            </a:lvl1pPr>
            <a:lvl2pPr lvl="1" rtl="0">
              <a:spcBef>
                <a:spcPts val="0"/>
              </a:spcBef>
              <a:spcAft>
                <a:spcPts val="0"/>
              </a:spcAft>
              <a:buSzPts val="1800"/>
              <a:buNone/>
              <a:defRPr sz="1800"/>
            </a:lvl2pPr>
            <a:lvl3pPr lvl="2" rtl="0">
              <a:spcBef>
                <a:spcPts val="0"/>
              </a:spcBef>
              <a:spcAft>
                <a:spcPts val="0"/>
              </a:spcAft>
              <a:buSzPts val="1800"/>
              <a:buNone/>
              <a:defRPr sz="1800"/>
            </a:lvl3pPr>
            <a:lvl4pPr lvl="3" rtl="0">
              <a:spcBef>
                <a:spcPts val="0"/>
              </a:spcBef>
              <a:spcAft>
                <a:spcPts val="0"/>
              </a:spcAft>
              <a:buSzPts val="1800"/>
              <a:buNone/>
              <a:defRPr sz="1800"/>
            </a:lvl4pPr>
            <a:lvl5pPr lvl="4" rtl="0">
              <a:spcBef>
                <a:spcPts val="0"/>
              </a:spcBef>
              <a:spcAft>
                <a:spcPts val="0"/>
              </a:spcAft>
              <a:buSzPts val="1800"/>
              <a:buNone/>
              <a:defRPr sz="1800"/>
            </a:lvl5pPr>
            <a:lvl6pPr lvl="5" rtl="0">
              <a:spcBef>
                <a:spcPts val="0"/>
              </a:spcBef>
              <a:spcAft>
                <a:spcPts val="0"/>
              </a:spcAft>
              <a:buSzPts val="1800"/>
              <a:buNone/>
              <a:defRPr sz="1800"/>
            </a:lvl6pPr>
            <a:lvl7pPr lvl="6" rtl="0">
              <a:spcBef>
                <a:spcPts val="0"/>
              </a:spcBef>
              <a:spcAft>
                <a:spcPts val="0"/>
              </a:spcAft>
              <a:buSzPts val="1800"/>
              <a:buNone/>
              <a:defRPr sz="1800"/>
            </a:lvl7pPr>
            <a:lvl8pPr lvl="7" rtl="0">
              <a:spcBef>
                <a:spcPts val="0"/>
              </a:spcBef>
              <a:spcAft>
                <a:spcPts val="0"/>
              </a:spcAft>
              <a:buSzPts val="1800"/>
              <a:buNone/>
              <a:defRPr sz="1800"/>
            </a:lvl8pPr>
            <a:lvl9pPr lvl="8" rtl="0">
              <a:spcBef>
                <a:spcPts val="0"/>
              </a:spcBef>
              <a:spcAft>
                <a:spcPts val="0"/>
              </a:spcAft>
              <a:buSzPts val="1800"/>
              <a:buNone/>
              <a:defRPr sz="1800"/>
            </a:lvl9pPr>
          </a:lstStyle>
          <a:p/>
        </p:txBody>
      </p:sp>
      <p:sp>
        <p:nvSpPr>
          <p:cNvPr id="2515" name="Google Shape;2515;p192"/>
          <p:cNvSpPr txBox="1"/>
          <p:nvPr>
            <p:ph idx="12" type="sldNum"/>
          </p:nvPr>
        </p:nvSpPr>
        <p:spPr>
          <a:xfrm>
            <a:off x="281896" y="4874925"/>
            <a:ext cx="312300" cy="131700"/>
          </a:xfrm>
          <a:prstGeom prst="rect">
            <a:avLst/>
          </a:prstGeom>
          <a:noFill/>
          <a:ln>
            <a:noFill/>
          </a:ln>
        </p:spPr>
        <p:txBody>
          <a:bodyPr anchorCtr="0" anchor="ctr" bIns="0" lIns="0" spcFirstLastPara="1" rIns="0" wrap="square" tIns="0">
            <a:normAutofit/>
          </a:bodyPr>
          <a:lstStyle>
            <a:lvl1pPr indent="0" lvl="0"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1pPr>
            <a:lvl2pPr indent="0" lvl="1"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2pPr>
            <a:lvl3pPr indent="0" lvl="2"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3pPr>
            <a:lvl4pPr indent="0" lvl="3"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4pPr>
            <a:lvl5pPr indent="0" lvl="4"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5pPr>
            <a:lvl6pPr indent="0" lvl="5"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6pPr>
            <a:lvl7pPr indent="0" lvl="6"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7pPr>
            <a:lvl8pPr indent="0" lvl="7"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8pPr>
            <a:lvl9pPr indent="0" lvl="8"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9pPr>
          </a:lstStyle>
          <a:p>
            <a:pPr indent="0" lvl="0" marL="0" rtl="0" algn="l">
              <a:spcBef>
                <a:spcPts val="0"/>
              </a:spcBef>
              <a:spcAft>
                <a:spcPts val="0"/>
              </a:spcAft>
              <a:buNone/>
            </a:pPr>
            <a:fld id="{00000000-1234-1234-1234-123412341234}" type="slidenum">
              <a:rPr lang="en"/>
              <a:t>‹#›</a:t>
            </a:fld>
            <a:endParaRPr/>
          </a:p>
        </p:txBody>
      </p:sp>
      <p:sp>
        <p:nvSpPr>
          <p:cNvPr id="2516" name="Google Shape;2516;p192"/>
          <p:cNvSpPr txBox="1"/>
          <p:nvPr/>
        </p:nvSpPr>
        <p:spPr>
          <a:xfrm>
            <a:off x="1425268" y="4874925"/>
            <a:ext cx="1577100" cy="131700"/>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Clr>
                <a:srgbClr val="000000"/>
              </a:buClr>
              <a:buSzPts val="600"/>
              <a:buFont typeface="Arial"/>
              <a:buNone/>
            </a:pPr>
            <a:r>
              <a:rPr lang="en" sz="600">
                <a:solidFill>
                  <a:schemeClr val="dk2"/>
                </a:solidFill>
                <a:latin typeface="Helvetica Neue"/>
                <a:ea typeface="Helvetica Neue"/>
                <a:cs typeface="Helvetica Neue"/>
                <a:sym typeface="Helvetica Neue"/>
              </a:rPr>
              <a:t>2021 © AppFolio, Inc. Confidential</a:t>
            </a:r>
            <a:endParaRPr sz="600">
              <a:solidFill>
                <a:schemeClr val="dk2"/>
              </a:solidFill>
              <a:latin typeface="Helvetica Neue"/>
              <a:ea typeface="Helvetica Neue"/>
              <a:cs typeface="Helvetica Neue"/>
              <a:sym typeface="Helvetica Neue"/>
            </a:endParaRPr>
          </a:p>
        </p:txBody>
      </p:sp>
      <p:grpSp>
        <p:nvGrpSpPr>
          <p:cNvPr id="2517" name="Google Shape;2517;p192"/>
          <p:cNvGrpSpPr/>
          <p:nvPr/>
        </p:nvGrpSpPr>
        <p:grpSpPr>
          <a:xfrm>
            <a:off x="8121965" y="4829046"/>
            <a:ext cx="731537" cy="190199"/>
            <a:chOff x="288629" y="563758"/>
            <a:chExt cx="862254" cy="215523"/>
          </a:xfrm>
        </p:grpSpPr>
        <p:sp>
          <p:nvSpPr>
            <p:cNvPr id="2518" name="Google Shape;2518;p192"/>
            <p:cNvSpPr/>
            <p:nvPr/>
          </p:nvSpPr>
          <p:spPr>
            <a:xfrm>
              <a:off x="288629" y="606989"/>
              <a:ext cx="111063" cy="132645"/>
            </a:xfrm>
            <a:custGeom>
              <a:rect b="b" l="l" r="r" t="t"/>
              <a:pathLst>
                <a:path extrusionOk="0" h="18956" w="15420">
                  <a:moveTo>
                    <a:pt x="12330" y="9444"/>
                  </a:moveTo>
                  <a:lnTo>
                    <a:pt x="12330" y="11171"/>
                  </a:lnTo>
                  <a:lnTo>
                    <a:pt x="12330" y="11508"/>
                  </a:lnTo>
                  <a:lnTo>
                    <a:pt x="12290" y="11845"/>
                  </a:lnTo>
                  <a:lnTo>
                    <a:pt x="12249" y="12156"/>
                  </a:lnTo>
                  <a:lnTo>
                    <a:pt x="12182" y="12453"/>
                  </a:lnTo>
                  <a:lnTo>
                    <a:pt x="12088" y="12736"/>
                  </a:lnTo>
                  <a:lnTo>
                    <a:pt x="11993" y="13006"/>
                  </a:lnTo>
                  <a:lnTo>
                    <a:pt x="11872" y="13262"/>
                  </a:lnTo>
                  <a:lnTo>
                    <a:pt x="11737" y="13491"/>
                  </a:lnTo>
                  <a:lnTo>
                    <a:pt x="11602" y="13721"/>
                  </a:lnTo>
                  <a:lnTo>
                    <a:pt x="11440" y="13923"/>
                  </a:lnTo>
                  <a:lnTo>
                    <a:pt x="11278" y="14125"/>
                  </a:lnTo>
                  <a:lnTo>
                    <a:pt x="11103" y="14301"/>
                  </a:lnTo>
                  <a:lnTo>
                    <a:pt x="10927" y="14476"/>
                  </a:lnTo>
                  <a:lnTo>
                    <a:pt x="10739" y="14625"/>
                  </a:lnTo>
                  <a:lnTo>
                    <a:pt x="10536" y="14773"/>
                  </a:lnTo>
                  <a:lnTo>
                    <a:pt x="10334" y="14908"/>
                  </a:lnTo>
                  <a:lnTo>
                    <a:pt x="10131" y="15029"/>
                  </a:lnTo>
                  <a:lnTo>
                    <a:pt x="9916" y="15151"/>
                  </a:lnTo>
                  <a:lnTo>
                    <a:pt x="9713" y="15245"/>
                  </a:lnTo>
                  <a:lnTo>
                    <a:pt x="9497" y="15340"/>
                  </a:lnTo>
                  <a:lnTo>
                    <a:pt x="9282" y="15421"/>
                  </a:lnTo>
                  <a:lnTo>
                    <a:pt x="9079" y="15488"/>
                  </a:lnTo>
                  <a:lnTo>
                    <a:pt x="8661" y="15609"/>
                  </a:lnTo>
                  <a:lnTo>
                    <a:pt x="8270" y="15704"/>
                  </a:lnTo>
                  <a:lnTo>
                    <a:pt x="7892" y="15758"/>
                  </a:lnTo>
                  <a:lnTo>
                    <a:pt x="7568" y="15785"/>
                  </a:lnTo>
                  <a:lnTo>
                    <a:pt x="7271" y="15798"/>
                  </a:lnTo>
                  <a:lnTo>
                    <a:pt x="6921" y="15785"/>
                  </a:lnTo>
                  <a:lnTo>
                    <a:pt x="6556" y="15758"/>
                  </a:lnTo>
                  <a:lnTo>
                    <a:pt x="6192" y="15690"/>
                  </a:lnTo>
                  <a:lnTo>
                    <a:pt x="5841" y="15623"/>
                  </a:lnTo>
                  <a:lnTo>
                    <a:pt x="5504" y="15515"/>
                  </a:lnTo>
                  <a:lnTo>
                    <a:pt x="5167" y="15394"/>
                  </a:lnTo>
                  <a:lnTo>
                    <a:pt x="4857" y="15245"/>
                  </a:lnTo>
                  <a:lnTo>
                    <a:pt x="4560" y="15083"/>
                  </a:lnTo>
                  <a:lnTo>
                    <a:pt x="4290" y="14908"/>
                  </a:lnTo>
                  <a:lnTo>
                    <a:pt x="4047" y="14706"/>
                  </a:lnTo>
                  <a:lnTo>
                    <a:pt x="3926" y="14598"/>
                  </a:lnTo>
                  <a:lnTo>
                    <a:pt x="3831" y="14476"/>
                  </a:lnTo>
                  <a:lnTo>
                    <a:pt x="3723" y="14368"/>
                  </a:lnTo>
                  <a:lnTo>
                    <a:pt x="3642" y="14247"/>
                  </a:lnTo>
                  <a:lnTo>
                    <a:pt x="3562" y="14112"/>
                  </a:lnTo>
                  <a:lnTo>
                    <a:pt x="3494" y="13990"/>
                  </a:lnTo>
                  <a:lnTo>
                    <a:pt x="3427" y="13856"/>
                  </a:lnTo>
                  <a:lnTo>
                    <a:pt x="3386" y="13721"/>
                  </a:lnTo>
                  <a:lnTo>
                    <a:pt x="3346" y="13572"/>
                  </a:lnTo>
                  <a:lnTo>
                    <a:pt x="3305" y="13424"/>
                  </a:lnTo>
                  <a:lnTo>
                    <a:pt x="3292" y="13275"/>
                  </a:lnTo>
                  <a:lnTo>
                    <a:pt x="3292" y="13127"/>
                  </a:lnTo>
                  <a:lnTo>
                    <a:pt x="3292" y="12965"/>
                  </a:lnTo>
                  <a:lnTo>
                    <a:pt x="3305" y="12803"/>
                  </a:lnTo>
                  <a:lnTo>
                    <a:pt x="3332" y="12655"/>
                  </a:lnTo>
                  <a:lnTo>
                    <a:pt x="3359" y="12520"/>
                  </a:lnTo>
                  <a:lnTo>
                    <a:pt x="3400" y="12372"/>
                  </a:lnTo>
                  <a:lnTo>
                    <a:pt x="3454" y="12250"/>
                  </a:lnTo>
                  <a:lnTo>
                    <a:pt x="3521" y="12129"/>
                  </a:lnTo>
                  <a:lnTo>
                    <a:pt x="3589" y="12007"/>
                  </a:lnTo>
                  <a:lnTo>
                    <a:pt x="3669" y="11886"/>
                  </a:lnTo>
                  <a:lnTo>
                    <a:pt x="3764" y="11778"/>
                  </a:lnTo>
                  <a:lnTo>
                    <a:pt x="3858" y="11670"/>
                  </a:lnTo>
                  <a:lnTo>
                    <a:pt x="3966" y="11576"/>
                  </a:lnTo>
                  <a:lnTo>
                    <a:pt x="4088" y="11481"/>
                  </a:lnTo>
                  <a:lnTo>
                    <a:pt x="4223" y="11387"/>
                  </a:lnTo>
                  <a:lnTo>
                    <a:pt x="4357" y="11306"/>
                  </a:lnTo>
                  <a:lnTo>
                    <a:pt x="4506" y="11225"/>
                  </a:lnTo>
                  <a:lnTo>
                    <a:pt x="4843" y="11077"/>
                  </a:lnTo>
                  <a:lnTo>
                    <a:pt x="5207" y="10928"/>
                  </a:lnTo>
                  <a:lnTo>
                    <a:pt x="5612" y="10807"/>
                  </a:lnTo>
                  <a:lnTo>
                    <a:pt x="6057" y="10685"/>
                  </a:lnTo>
                  <a:lnTo>
                    <a:pt x="6543" y="10577"/>
                  </a:lnTo>
                  <a:lnTo>
                    <a:pt x="7083" y="10469"/>
                  </a:lnTo>
                  <a:lnTo>
                    <a:pt x="7649" y="10375"/>
                  </a:lnTo>
                  <a:lnTo>
                    <a:pt x="8256" y="10267"/>
                  </a:lnTo>
                  <a:lnTo>
                    <a:pt x="8998" y="10159"/>
                  </a:lnTo>
                  <a:lnTo>
                    <a:pt x="9848" y="10011"/>
                  </a:lnTo>
                  <a:lnTo>
                    <a:pt x="11507" y="9700"/>
                  </a:lnTo>
                  <a:lnTo>
                    <a:pt x="11710" y="9660"/>
                  </a:lnTo>
                  <a:lnTo>
                    <a:pt x="11926" y="9593"/>
                  </a:lnTo>
                  <a:lnTo>
                    <a:pt x="12128" y="9525"/>
                  </a:lnTo>
                  <a:lnTo>
                    <a:pt x="12330" y="9444"/>
                  </a:lnTo>
                  <a:close/>
                  <a:moveTo>
                    <a:pt x="8728" y="1"/>
                  </a:moveTo>
                  <a:lnTo>
                    <a:pt x="8175" y="14"/>
                  </a:lnTo>
                  <a:lnTo>
                    <a:pt x="7649" y="41"/>
                  </a:lnTo>
                  <a:lnTo>
                    <a:pt x="7137" y="95"/>
                  </a:lnTo>
                  <a:lnTo>
                    <a:pt x="6637" y="163"/>
                  </a:lnTo>
                  <a:lnTo>
                    <a:pt x="6165" y="244"/>
                  </a:lnTo>
                  <a:lnTo>
                    <a:pt x="5707" y="351"/>
                  </a:lnTo>
                  <a:lnTo>
                    <a:pt x="5275" y="486"/>
                  </a:lnTo>
                  <a:lnTo>
                    <a:pt x="4857" y="635"/>
                  </a:lnTo>
                  <a:lnTo>
                    <a:pt x="4452" y="797"/>
                  </a:lnTo>
                  <a:lnTo>
                    <a:pt x="4074" y="986"/>
                  </a:lnTo>
                  <a:lnTo>
                    <a:pt x="3710" y="1188"/>
                  </a:lnTo>
                  <a:lnTo>
                    <a:pt x="3373" y="1404"/>
                  </a:lnTo>
                  <a:lnTo>
                    <a:pt x="3049" y="1647"/>
                  </a:lnTo>
                  <a:lnTo>
                    <a:pt x="2752" y="1916"/>
                  </a:lnTo>
                  <a:lnTo>
                    <a:pt x="2455" y="2200"/>
                  </a:lnTo>
                  <a:lnTo>
                    <a:pt x="2199" y="2496"/>
                  </a:lnTo>
                  <a:lnTo>
                    <a:pt x="2051" y="2685"/>
                  </a:lnTo>
                  <a:lnTo>
                    <a:pt x="1916" y="2874"/>
                  </a:lnTo>
                  <a:lnTo>
                    <a:pt x="1794" y="3063"/>
                  </a:lnTo>
                  <a:lnTo>
                    <a:pt x="1673" y="3265"/>
                  </a:lnTo>
                  <a:lnTo>
                    <a:pt x="1551" y="3468"/>
                  </a:lnTo>
                  <a:lnTo>
                    <a:pt x="1457" y="3670"/>
                  </a:lnTo>
                  <a:lnTo>
                    <a:pt x="1349" y="3886"/>
                  </a:lnTo>
                  <a:lnTo>
                    <a:pt x="1268" y="4102"/>
                  </a:lnTo>
                  <a:lnTo>
                    <a:pt x="1187" y="4318"/>
                  </a:lnTo>
                  <a:lnTo>
                    <a:pt x="1106" y="4534"/>
                  </a:lnTo>
                  <a:lnTo>
                    <a:pt x="1039" y="4763"/>
                  </a:lnTo>
                  <a:lnTo>
                    <a:pt x="985" y="4992"/>
                  </a:lnTo>
                  <a:lnTo>
                    <a:pt x="931" y="5208"/>
                  </a:lnTo>
                  <a:lnTo>
                    <a:pt x="890" y="5437"/>
                  </a:lnTo>
                  <a:lnTo>
                    <a:pt x="863" y="5680"/>
                  </a:lnTo>
                  <a:lnTo>
                    <a:pt x="836" y="5910"/>
                  </a:lnTo>
                  <a:lnTo>
                    <a:pt x="836" y="6004"/>
                  </a:lnTo>
                  <a:lnTo>
                    <a:pt x="863" y="6152"/>
                  </a:lnTo>
                  <a:lnTo>
                    <a:pt x="890" y="6301"/>
                  </a:lnTo>
                  <a:lnTo>
                    <a:pt x="944" y="6436"/>
                  </a:lnTo>
                  <a:lnTo>
                    <a:pt x="998" y="6571"/>
                  </a:lnTo>
                  <a:lnTo>
                    <a:pt x="1079" y="6706"/>
                  </a:lnTo>
                  <a:lnTo>
                    <a:pt x="1160" y="6827"/>
                  </a:lnTo>
                  <a:lnTo>
                    <a:pt x="1255" y="6935"/>
                  </a:lnTo>
                  <a:lnTo>
                    <a:pt x="1363" y="7043"/>
                  </a:lnTo>
                  <a:lnTo>
                    <a:pt x="1484" y="7137"/>
                  </a:lnTo>
                  <a:lnTo>
                    <a:pt x="1605" y="7218"/>
                  </a:lnTo>
                  <a:lnTo>
                    <a:pt x="1727" y="7286"/>
                  </a:lnTo>
                  <a:lnTo>
                    <a:pt x="1862" y="7353"/>
                  </a:lnTo>
                  <a:lnTo>
                    <a:pt x="2010" y="7394"/>
                  </a:lnTo>
                  <a:lnTo>
                    <a:pt x="2159" y="7421"/>
                  </a:lnTo>
                  <a:lnTo>
                    <a:pt x="2293" y="7448"/>
                  </a:lnTo>
                  <a:lnTo>
                    <a:pt x="2455" y="7448"/>
                  </a:lnTo>
                  <a:lnTo>
                    <a:pt x="2590" y="7461"/>
                  </a:lnTo>
                  <a:lnTo>
                    <a:pt x="2725" y="7448"/>
                  </a:lnTo>
                  <a:lnTo>
                    <a:pt x="2874" y="7434"/>
                  </a:lnTo>
                  <a:lnTo>
                    <a:pt x="3008" y="7407"/>
                  </a:lnTo>
                  <a:lnTo>
                    <a:pt x="3143" y="7353"/>
                  </a:lnTo>
                  <a:lnTo>
                    <a:pt x="3265" y="7299"/>
                  </a:lnTo>
                  <a:lnTo>
                    <a:pt x="3386" y="7232"/>
                  </a:lnTo>
                  <a:lnTo>
                    <a:pt x="3508" y="7151"/>
                  </a:lnTo>
                  <a:lnTo>
                    <a:pt x="3615" y="7056"/>
                  </a:lnTo>
                  <a:lnTo>
                    <a:pt x="3710" y="6948"/>
                  </a:lnTo>
                  <a:lnTo>
                    <a:pt x="3804" y="6840"/>
                  </a:lnTo>
                  <a:lnTo>
                    <a:pt x="3872" y="6733"/>
                  </a:lnTo>
                  <a:lnTo>
                    <a:pt x="3939" y="6598"/>
                  </a:lnTo>
                  <a:lnTo>
                    <a:pt x="3993" y="6476"/>
                  </a:lnTo>
                  <a:lnTo>
                    <a:pt x="4034" y="6341"/>
                  </a:lnTo>
                  <a:lnTo>
                    <a:pt x="4061" y="6206"/>
                  </a:lnTo>
                  <a:lnTo>
                    <a:pt x="4142" y="5896"/>
                  </a:lnTo>
                  <a:lnTo>
                    <a:pt x="4223" y="5613"/>
                  </a:lnTo>
                  <a:lnTo>
                    <a:pt x="4317" y="5316"/>
                  </a:lnTo>
                  <a:lnTo>
                    <a:pt x="4438" y="5046"/>
                  </a:lnTo>
                  <a:lnTo>
                    <a:pt x="4573" y="4776"/>
                  </a:lnTo>
                  <a:lnTo>
                    <a:pt x="4749" y="4520"/>
                  </a:lnTo>
                  <a:lnTo>
                    <a:pt x="4830" y="4399"/>
                  </a:lnTo>
                  <a:lnTo>
                    <a:pt x="4938" y="4277"/>
                  </a:lnTo>
                  <a:lnTo>
                    <a:pt x="5045" y="4156"/>
                  </a:lnTo>
                  <a:lnTo>
                    <a:pt x="5167" y="4048"/>
                  </a:lnTo>
                  <a:lnTo>
                    <a:pt x="5288" y="3953"/>
                  </a:lnTo>
                  <a:lnTo>
                    <a:pt x="5423" y="3846"/>
                  </a:lnTo>
                  <a:lnTo>
                    <a:pt x="5558" y="3751"/>
                  </a:lnTo>
                  <a:lnTo>
                    <a:pt x="5720" y="3657"/>
                  </a:lnTo>
                  <a:lnTo>
                    <a:pt x="5882" y="3576"/>
                  </a:lnTo>
                  <a:lnTo>
                    <a:pt x="6057" y="3508"/>
                  </a:lnTo>
                  <a:lnTo>
                    <a:pt x="6233" y="3427"/>
                  </a:lnTo>
                  <a:lnTo>
                    <a:pt x="6435" y="3360"/>
                  </a:lnTo>
                  <a:lnTo>
                    <a:pt x="6637" y="3306"/>
                  </a:lnTo>
                  <a:lnTo>
                    <a:pt x="6867" y="3252"/>
                  </a:lnTo>
                  <a:lnTo>
                    <a:pt x="7096" y="3211"/>
                  </a:lnTo>
                  <a:lnTo>
                    <a:pt x="7339" y="3171"/>
                  </a:lnTo>
                  <a:lnTo>
                    <a:pt x="7595" y="3144"/>
                  </a:lnTo>
                  <a:lnTo>
                    <a:pt x="7865" y="3131"/>
                  </a:lnTo>
                  <a:lnTo>
                    <a:pt x="8148" y="3117"/>
                  </a:lnTo>
                  <a:lnTo>
                    <a:pt x="8445" y="3104"/>
                  </a:lnTo>
                  <a:lnTo>
                    <a:pt x="8769" y="3117"/>
                  </a:lnTo>
                  <a:lnTo>
                    <a:pt x="9079" y="3131"/>
                  </a:lnTo>
                  <a:lnTo>
                    <a:pt x="9362" y="3144"/>
                  </a:lnTo>
                  <a:lnTo>
                    <a:pt x="9646" y="3171"/>
                  </a:lnTo>
                  <a:lnTo>
                    <a:pt x="9902" y="3211"/>
                  </a:lnTo>
                  <a:lnTo>
                    <a:pt x="10158" y="3265"/>
                  </a:lnTo>
                  <a:lnTo>
                    <a:pt x="10388" y="3319"/>
                  </a:lnTo>
                  <a:lnTo>
                    <a:pt x="10604" y="3373"/>
                  </a:lnTo>
                  <a:lnTo>
                    <a:pt x="10819" y="3454"/>
                  </a:lnTo>
                  <a:lnTo>
                    <a:pt x="11008" y="3535"/>
                  </a:lnTo>
                  <a:lnTo>
                    <a:pt x="11197" y="3616"/>
                  </a:lnTo>
                  <a:lnTo>
                    <a:pt x="11359" y="3724"/>
                  </a:lnTo>
                  <a:lnTo>
                    <a:pt x="11521" y="3832"/>
                  </a:lnTo>
                  <a:lnTo>
                    <a:pt x="11669" y="3940"/>
                  </a:lnTo>
                  <a:lnTo>
                    <a:pt x="11791" y="4061"/>
                  </a:lnTo>
                  <a:lnTo>
                    <a:pt x="11912" y="4196"/>
                  </a:lnTo>
                  <a:lnTo>
                    <a:pt x="12061" y="4372"/>
                  </a:lnTo>
                  <a:lnTo>
                    <a:pt x="12182" y="4561"/>
                  </a:lnTo>
                  <a:lnTo>
                    <a:pt x="12276" y="4763"/>
                  </a:lnTo>
                  <a:lnTo>
                    <a:pt x="12371" y="4965"/>
                  </a:lnTo>
                  <a:lnTo>
                    <a:pt x="12425" y="5181"/>
                  </a:lnTo>
                  <a:lnTo>
                    <a:pt x="12465" y="5397"/>
                  </a:lnTo>
                  <a:lnTo>
                    <a:pt x="12479" y="5626"/>
                  </a:lnTo>
                  <a:lnTo>
                    <a:pt x="12465" y="5842"/>
                  </a:lnTo>
                  <a:lnTo>
                    <a:pt x="12452" y="6058"/>
                  </a:lnTo>
                  <a:lnTo>
                    <a:pt x="12438" y="6166"/>
                  </a:lnTo>
                  <a:lnTo>
                    <a:pt x="12411" y="6274"/>
                  </a:lnTo>
                  <a:lnTo>
                    <a:pt x="12371" y="6382"/>
                  </a:lnTo>
                  <a:lnTo>
                    <a:pt x="12317" y="6490"/>
                  </a:lnTo>
                  <a:lnTo>
                    <a:pt x="12249" y="6598"/>
                  </a:lnTo>
                  <a:lnTo>
                    <a:pt x="12155" y="6706"/>
                  </a:lnTo>
                  <a:lnTo>
                    <a:pt x="12061" y="6800"/>
                  </a:lnTo>
                  <a:lnTo>
                    <a:pt x="11926" y="6908"/>
                  </a:lnTo>
                  <a:lnTo>
                    <a:pt x="11791" y="7002"/>
                  </a:lnTo>
                  <a:lnTo>
                    <a:pt x="11615" y="7097"/>
                  </a:lnTo>
                  <a:lnTo>
                    <a:pt x="11413" y="7191"/>
                  </a:lnTo>
                  <a:lnTo>
                    <a:pt x="11184" y="7272"/>
                  </a:lnTo>
                  <a:lnTo>
                    <a:pt x="10941" y="7340"/>
                  </a:lnTo>
                  <a:lnTo>
                    <a:pt x="10644" y="7421"/>
                  </a:lnTo>
                  <a:lnTo>
                    <a:pt x="10253" y="7488"/>
                  </a:lnTo>
                  <a:lnTo>
                    <a:pt x="9862" y="7569"/>
                  </a:lnTo>
                  <a:lnTo>
                    <a:pt x="9052" y="7690"/>
                  </a:lnTo>
                  <a:lnTo>
                    <a:pt x="8243" y="7798"/>
                  </a:lnTo>
                  <a:lnTo>
                    <a:pt x="7447" y="7893"/>
                  </a:lnTo>
                  <a:lnTo>
                    <a:pt x="6934" y="7947"/>
                  </a:lnTo>
                  <a:lnTo>
                    <a:pt x="6381" y="8028"/>
                  </a:lnTo>
                  <a:lnTo>
                    <a:pt x="5868" y="8109"/>
                  </a:lnTo>
                  <a:lnTo>
                    <a:pt x="5369" y="8217"/>
                  </a:lnTo>
                  <a:lnTo>
                    <a:pt x="4911" y="8324"/>
                  </a:lnTo>
                  <a:lnTo>
                    <a:pt x="4465" y="8446"/>
                  </a:lnTo>
                  <a:lnTo>
                    <a:pt x="4061" y="8581"/>
                  </a:lnTo>
                  <a:lnTo>
                    <a:pt x="3669" y="8729"/>
                  </a:lnTo>
                  <a:lnTo>
                    <a:pt x="3305" y="8891"/>
                  </a:lnTo>
                  <a:lnTo>
                    <a:pt x="2968" y="9053"/>
                  </a:lnTo>
                  <a:lnTo>
                    <a:pt x="2658" y="9228"/>
                  </a:lnTo>
                  <a:lnTo>
                    <a:pt x="2361" y="9404"/>
                  </a:lnTo>
                  <a:lnTo>
                    <a:pt x="2091" y="9593"/>
                  </a:lnTo>
                  <a:lnTo>
                    <a:pt x="1835" y="9781"/>
                  </a:lnTo>
                  <a:lnTo>
                    <a:pt x="1605" y="9984"/>
                  </a:lnTo>
                  <a:lnTo>
                    <a:pt x="1403" y="10186"/>
                  </a:lnTo>
                  <a:lnTo>
                    <a:pt x="1201" y="10388"/>
                  </a:lnTo>
                  <a:lnTo>
                    <a:pt x="1025" y="10604"/>
                  </a:lnTo>
                  <a:lnTo>
                    <a:pt x="877" y="10820"/>
                  </a:lnTo>
                  <a:lnTo>
                    <a:pt x="728" y="11023"/>
                  </a:lnTo>
                  <a:lnTo>
                    <a:pt x="607" y="11238"/>
                  </a:lnTo>
                  <a:lnTo>
                    <a:pt x="499" y="11454"/>
                  </a:lnTo>
                  <a:lnTo>
                    <a:pt x="391" y="11670"/>
                  </a:lnTo>
                  <a:lnTo>
                    <a:pt x="310" y="11886"/>
                  </a:lnTo>
                  <a:lnTo>
                    <a:pt x="229" y="12102"/>
                  </a:lnTo>
                  <a:lnTo>
                    <a:pt x="175" y="12318"/>
                  </a:lnTo>
                  <a:lnTo>
                    <a:pt x="121" y="12520"/>
                  </a:lnTo>
                  <a:lnTo>
                    <a:pt x="81" y="12722"/>
                  </a:lnTo>
                  <a:lnTo>
                    <a:pt x="54" y="12925"/>
                  </a:lnTo>
                  <a:lnTo>
                    <a:pt x="13" y="13316"/>
                  </a:lnTo>
                  <a:lnTo>
                    <a:pt x="0" y="13667"/>
                  </a:lnTo>
                  <a:lnTo>
                    <a:pt x="13" y="13977"/>
                  </a:lnTo>
                  <a:lnTo>
                    <a:pt x="40" y="14274"/>
                  </a:lnTo>
                  <a:lnTo>
                    <a:pt x="94" y="14571"/>
                  </a:lnTo>
                  <a:lnTo>
                    <a:pt x="175" y="14840"/>
                  </a:lnTo>
                  <a:lnTo>
                    <a:pt x="270" y="15124"/>
                  </a:lnTo>
                  <a:lnTo>
                    <a:pt x="391" y="15380"/>
                  </a:lnTo>
                  <a:lnTo>
                    <a:pt x="513" y="15636"/>
                  </a:lnTo>
                  <a:lnTo>
                    <a:pt x="675" y="15879"/>
                  </a:lnTo>
                  <a:lnTo>
                    <a:pt x="836" y="16122"/>
                  </a:lnTo>
                  <a:lnTo>
                    <a:pt x="1012" y="16351"/>
                  </a:lnTo>
                  <a:lnTo>
                    <a:pt x="1201" y="16567"/>
                  </a:lnTo>
                  <a:lnTo>
                    <a:pt x="1417" y="16783"/>
                  </a:lnTo>
                  <a:lnTo>
                    <a:pt x="1632" y="16972"/>
                  </a:lnTo>
                  <a:lnTo>
                    <a:pt x="1862" y="17174"/>
                  </a:lnTo>
                  <a:lnTo>
                    <a:pt x="2105" y="17350"/>
                  </a:lnTo>
                  <a:lnTo>
                    <a:pt x="2361" y="17525"/>
                  </a:lnTo>
                  <a:lnTo>
                    <a:pt x="2617" y="17687"/>
                  </a:lnTo>
                  <a:lnTo>
                    <a:pt x="2874" y="17835"/>
                  </a:lnTo>
                  <a:lnTo>
                    <a:pt x="3157" y="17984"/>
                  </a:lnTo>
                  <a:lnTo>
                    <a:pt x="3427" y="18119"/>
                  </a:lnTo>
                  <a:lnTo>
                    <a:pt x="3710" y="18240"/>
                  </a:lnTo>
                  <a:lnTo>
                    <a:pt x="4007" y="18361"/>
                  </a:lnTo>
                  <a:lnTo>
                    <a:pt x="4290" y="18469"/>
                  </a:lnTo>
                  <a:lnTo>
                    <a:pt x="4587" y="18564"/>
                  </a:lnTo>
                  <a:lnTo>
                    <a:pt x="4870" y="18645"/>
                  </a:lnTo>
                  <a:lnTo>
                    <a:pt x="5167" y="18726"/>
                  </a:lnTo>
                  <a:lnTo>
                    <a:pt x="5464" y="18780"/>
                  </a:lnTo>
                  <a:lnTo>
                    <a:pt x="5747" y="18834"/>
                  </a:lnTo>
                  <a:lnTo>
                    <a:pt x="6044" y="18888"/>
                  </a:lnTo>
                  <a:lnTo>
                    <a:pt x="6327" y="18915"/>
                  </a:lnTo>
                  <a:lnTo>
                    <a:pt x="6597" y="18942"/>
                  </a:lnTo>
                  <a:lnTo>
                    <a:pt x="6867" y="18955"/>
                  </a:lnTo>
                  <a:lnTo>
                    <a:pt x="7811" y="18955"/>
                  </a:lnTo>
                  <a:lnTo>
                    <a:pt x="8216" y="18942"/>
                  </a:lnTo>
                  <a:lnTo>
                    <a:pt x="8621" y="18888"/>
                  </a:lnTo>
                  <a:lnTo>
                    <a:pt x="9025" y="18834"/>
                  </a:lnTo>
                  <a:lnTo>
                    <a:pt x="9430" y="18753"/>
                  </a:lnTo>
                  <a:lnTo>
                    <a:pt x="9821" y="18658"/>
                  </a:lnTo>
                  <a:lnTo>
                    <a:pt x="10212" y="18537"/>
                  </a:lnTo>
                  <a:lnTo>
                    <a:pt x="10604" y="18402"/>
                  </a:lnTo>
                  <a:lnTo>
                    <a:pt x="10685" y="18361"/>
                  </a:lnTo>
                  <a:lnTo>
                    <a:pt x="11049" y="18213"/>
                  </a:lnTo>
                  <a:lnTo>
                    <a:pt x="11413" y="18038"/>
                  </a:lnTo>
                  <a:lnTo>
                    <a:pt x="11764" y="17849"/>
                  </a:lnTo>
                  <a:lnTo>
                    <a:pt x="12101" y="17633"/>
                  </a:lnTo>
                  <a:lnTo>
                    <a:pt x="12425" y="17417"/>
                  </a:lnTo>
                  <a:lnTo>
                    <a:pt x="12749" y="17161"/>
                  </a:lnTo>
                  <a:lnTo>
                    <a:pt x="13045" y="16904"/>
                  </a:lnTo>
                  <a:lnTo>
                    <a:pt x="13329" y="16635"/>
                  </a:lnTo>
                  <a:lnTo>
                    <a:pt x="13599" y="16338"/>
                  </a:lnTo>
                  <a:lnTo>
                    <a:pt x="13855" y="16028"/>
                  </a:lnTo>
                  <a:lnTo>
                    <a:pt x="14098" y="15717"/>
                  </a:lnTo>
                  <a:lnTo>
                    <a:pt x="14314" y="15380"/>
                  </a:lnTo>
                  <a:lnTo>
                    <a:pt x="14516" y="15043"/>
                  </a:lnTo>
                  <a:lnTo>
                    <a:pt x="14705" y="14692"/>
                  </a:lnTo>
                  <a:lnTo>
                    <a:pt x="14867" y="14328"/>
                  </a:lnTo>
                  <a:lnTo>
                    <a:pt x="15015" y="13950"/>
                  </a:lnTo>
                  <a:lnTo>
                    <a:pt x="15096" y="13694"/>
                  </a:lnTo>
                  <a:lnTo>
                    <a:pt x="15163" y="13424"/>
                  </a:lnTo>
                  <a:lnTo>
                    <a:pt x="15231" y="13114"/>
                  </a:lnTo>
                  <a:lnTo>
                    <a:pt x="15285" y="12776"/>
                  </a:lnTo>
                  <a:lnTo>
                    <a:pt x="15325" y="12426"/>
                  </a:lnTo>
                  <a:lnTo>
                    <a:pt x="15352" y="12048"/>
                  </a:lnTo>
                  <a:lnTo>
                    <a:pt x="15406" y="11252"/>
                  </a:lnTo>
                  <a:lnTo>
                    <a:pt x="15420" y="10415"/>
                  </a:lnTo>
                  <a:lnTo>
                    <a:pt x="15420" y="9539"/>
                  </a:lnTo>
                  <a:lnTo>
                    <a:pt x="15406" y="7785"/>
                  </a:lnTo>
                  <a:lnTo>
                    <a:pt x="15393" y="6962"/>
                  </a:lnTo>
                  <a:lnTo>
                    <a:pt x="15379" y="6220"/>
                  </a:lnTo>
                  <a:lnTo>
                    <a:pt x="15379" y="5937"/>
                  </a:lnTo>
                  <a:lnTo>
                    <a:pt x="15366" y="5680"/>
                  </a:lnTo>
                  <a:lnTo>
                    <a:pt x="15352" y="5410"/>
                  </a:lnTo>
                  <a:lnTo>
                    <a:pt x="15312" y="5168"/>
                  </a:lnTo>
                  <a:lnTo>
                    <a:pt x="15285" y="4925"/>
                  </a:lnTo>
                  <a:lnTo>
                    <a:pt x="15244" y="4695"/>
                  </a:lnTo>
                  <a:lnTo>
                    <a:pt x="15136" y="4250"/>
                  </a:lnTo>
                  <a:lnTo>
                    <a:pt x="15015" y="3832"/>
                  </a:lnTo>
                  <a:lnTo>
                    <a:pt x="14867" y="3454"/>
                  </a:lnTo>
                  <a:lnTo>
                    <a:pt x="14705" y="3090"/>
                  </a:lnTo>
                  <a:lnTo>
                    <a:pt x="14516" y="2766"/>
                  </a:lnTo>
                  <a:lnTo>
                    <a:pt x="14314" y="2469"/>
                  </a:lnTo>
                  <a:lnTo>
                    <a:pt x="14111" y="2186"/>
                  </a:lnTo>
                  <a:lnTo>
                    <a:pt x="13895" y="1943"/>
                  </a:lnTo>
                  <a:lnTo>
                    <a:pt x="13666" y="1714"/>
                  </a:lnTo>
                  <a:lnTo>
                    <a:pt x="13437" y="1512"/>
                  </a:lnTo>
                  <a:lnTo>
                    <a:pt x="13207" y="1323"/>
                  </a:lnTo>
                  <a:lnTo>
                    <a:pt x="12978" y="1161"/>
                  </a:lnTo>
                  <a:lnTo>
                    <a:pt x="12749" y="1013"/>
                  </a:lnTo>
                  <a:lnTo>
                    <a:pt x="12519" y="891"/>
                  </a:lnTo>
                  <a:lnTo>
                    <a:pt x="12276" y="770"/>
                  </a:lnTo>
                  <a:lnTo>
                    <a:pt x="12047" y="662"/>
                  </a:lnTo>
                  <a:lnTo>
                    <a:pt x="11804" y="567"/>
                  </a:lnTo>
                  <a:lnTo>
                    <a:pt x="11548" y="473"/>
                  </a:lnTo>
                  <a:lnTo>
                    <a:pt x="11305" y="392"/>
                  </a:lnTo>
                  <a:lnTo>
                    <a:pt x="11062" y="311"/>
                  </a:lnTo>
                  <a:lnTo>
                    <a:pt x="10806" y="244"/>
                  </a:lnTo>
                  <a:lnTo>
                    <a:pt x="10550" y="190"/>
                  </a:lnTo>
                  <a:lnTo>
                    <a:pt x="10293" y="136"/>
                  </a:lnTo>
                  <a:lnTo>
                    <a:pt x="10037" y="95"/>
                  </a:lnTo>
                  <a:lnTo>
                    <a:pt x="9781" y="55"/>
                  </a:lnTo>
                  <a:lnTo>
                    <a:pt x="9511" y="28"/>
                  </a:lnTo>
                  <a:lnTo>
                    <a:pt x="9255" y="14"/>
                  </a:lnTo>
                  <a:lnTo>
                    <a:pt x="8998"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9" name="Google Shape;2519;p192"/>
            <p:cNvSpPr/>
            <p:nvPr/>
          </p:nvSpPr>
          <p:spPr>
            <a:xfrm>
              <a:off x="420478" y="609347"/>
              <a:ext cx="117192" cy="169934"/>
            </a:xfrm>
            <a:custGeom>
              <a:rect b="b" l="l" r="r" t="t"/>
              <a:pathLst>
                <a:path extrusionOk="0" h="24285" w="16271">
                  <a:moveTo>
                    <a:pt x="8365" y="2888"/>
                  </a:moveTo>
                  <a:lnTo>
                    <a:pt x="8635" y="2915"/>
                  </a:lnTo>
                  <a:lnTo>
                    <a:pt x="8878" y="2942"/>
                  </a:lnTo>
                  <a:lnTo>
                    <a:pt x="9134" y="2996"/>
                  </a:lnTo>
                  <a:lnTo>
                    <a:pt x="9377" y="3050"/>
                  </a:lnTo>
                  <a:lnTo>
                    <a:pt x="9606" y="3131"/>
                  </a:lnTo>
                  <a:lnTo>
                    <a:pt x="9835" y="3212"/>
                  </a:lnTo>
                  <a:lnTo>
                    <a:pt x="10065" y="3320"/>
                  </a:lnTo>
                  <a:lnTo>
                    <a:pt x="10281" y="3428"/>
                  </a:lnTo>
                  <a:lnTo>
                    <a:pt x="10496" y="3549"/>
                  </a:lnTo>
                  <a:lnTo>
                    <a:pt x="10699" y="3684"/>
                  </a:lnTo>
                  <a:lnTo>
                    <a:pt x="10888" y="3832"/>
                  </a:lnTo>
                  <a:lnTo>
                    <a:pt x="11077" y="3994"/>
                  </a:lnTo>
                  <a:lnTo>
                    <a:pt x="11265" y="4170"/>
                  </a:lnTo>
                  <a:lnTo>
                    <a:pt x="11427" y="4358"/>
                  </a:lnTo>
                  <a:lnTo>
                    <a:pt x="11603" y="4547"/>
                  </a:lnTo>
                  <a:lnTo>
                    <a:pt x="11751" y="4750"/>
                  </a:lnTo>
                  <a:lnTo>
                    <a:pt x="11899" y="4966"/>
                  </a:lnTo>
                  <a:lnTo>
                    <a:pt x="12034" y="5195"/>
                  </a:lnTo>
                  <a:lnTo>
                    <a:pt x="12169" y="5424"/>
                  </a:lnTo>
                  <a:lnTo>
                    <a:pt x="12291" y="5681"/>
                  </a:lnTo>
                  <a:lnTo>
                    <a:pt x="12399" y="5937"/>
                  </a:lnTo>
                  <a:lnTo>
                    <a:pt x="12507" y="6193"/>
                  </a:lnTo>
                  <a:lnTo>
                    <a:pt x="12588" y="6476"/>
                  </a:lnTo>
                  <a:lnTo>
                    <a:pt x="12668" y="6760"/>
                  </a:lnTo>
                  <a:lnTo>
                    <a:pt x="12749" y="7057"/>
                  </a:lnTo>
                  <a:lnTo>
                    <a:pt x="12803" y="7353"/>
                  </a:lnTo>
                  <a:lnTo>
                    <a:pt x="12857" y="7664"/>
                  </a:lnTo>
                  <a:lnTo>
                    <a:pt x="12898" y="7987"/>
                  </a:lnTo>
                  <a:lnTo>
                    <a:pt x="12925" y="8325"/>
                  </a:lnTo>
                  <a:lnTo>
                    <a:pt x="12938" y="8648"/>
                  </a:lnTo>
                  <a:lnTo>
                    <a:pt x="12952" y="8999"/>
                  </a:lnTo>
                  <a:lnTo>
                    <a:pt x="12938" y="9363"/>
                  </a:lnTo>
                  <a:lnTo>
                    <a:pt x="12925" y="9714"/>
                  </a:lnTo>
                  <a:lnTo>
                    <a:pt x="12898" y="10051"/>
                  </a:lnTo>
                  <a:lnTo>
                    <a:pt x="12844" y="10375"/>
                  </a:lnTo>
                  <a:lnTo>
                    <a:pt x="12790" y="10699"/>
                  </a:lnTo>
                  <a:lnTo>
                    <a:pt x="12722" y="11009"/>
                  </a:lnTo>
                  <a:lnTo>
                    <a:pt x="12641" y="11306"/>
                  </a:lnTo>
                  <a:lnTo>
                    <a:pt x="12561" y="11589"/>
                  </a:lnTo>
                  <a:lnTo>
                    <a:pt x="12466" y="11873"/>
                  </a:lnTo>
                  <a:lnTo>
                    <a:pt x="12345" y="12129"/>
                  </a:lnTo>
                  <a:lnTo>
                    <a:pt x="12237" y="12385"/>
                  </a:lnTo>
                  <a:lnTo>
                    <a:pt x="12102" y="12628"/>
                  </a:lnTo>
                  <a:lnTo>
                    <a:pt x="11967" y="12871"/>
                  </a:lnTo>
                  <a:lnTo>
                    <a:pt x="11819" y="13087"/>
                  </a:lnTo>
                  <a:lnTo>
                    <a:pt x="11657" y="13303"/>
                  </a:lnTo>
                  <a:lnTo>
                    <a:pt x="11495" y="13505"/>
                  </a:lnTo>
                  <a:lnTo>
                    <a:pt x="11319" y="13680"/>
                  </a:lnTo>
                  <a:lnTo>
                    <a:pt x="11144" y="13869"/>
                  </a:lnTo>
                  <a:lnTo>
                    <a:pt x="10955" y="14031"/>
                  </a:lnTo>
                  <a:lnTo>
                    <a:pt x="10766" y="14180"/>
                  </a:lnTo>
                  <a:lnTo>
                    <a:pt x="10564" y="14328"/>
                  </a:lnTo>
                  <a:lnTo>
                    <a:pt x="10362" y="14449"/>
                  </a:lnTo>
                  <a:lnTo>
                    <a:pt x="10146" y="14571"/>
                  </a:lnTo>
                  <a:lnTo>
                    <a:pt x="9930" y="14679"/>
                  </a:lnTo>
                  <a:lnTo>
                    <a:pt x="9701" y="14773"/>
                  </a:lnTo>
                  <a:lnTo>
                    <a:pt x="9471" y="14854"/>
                  </a:lnTo>
                  <a:lnTo>
                    <a:pt x="9242" y="14922"/>
                  </a:lnTo>
                  <a:lnTo>
                    <a:pt x="8999" y="14976"/>
                  </a:lnTo>
                  <a:lnTo>
                    <a:pt x="8770" y="15030"/>
                  </a:lnTo>
                  <a:lnTo>
                    <a:pt x="8513" y="15057"/>
                  </a:lnTo>
                  <a:lnTo>
                    <a:pt x="8271" y="15084"/>
                  </a:lnTo>
                  <a:lnTo>
                    <a:pt x="8014" y="15084"/>
                  </a:lnTo>
                  <a:lnTo>
                    <a:pt x="7731" y="15070"/>
                  </a:lnTo>
                  <a:lnTo>
                    <a:pt x="7448" y="15043"/>
                  </a:lnTo>
                  <a:lnTo>
                    <a:pt x="7178" y="15003"/>
                  </a:lnTo>
                  <a:lnTo>
                    <a:pt x="6908" y="14949"/>
                  </a:lnTo>
                  <a:lnTo>
                    <a:pt x="6652" y="14868"/>
                  </a:lnTo>
                  <a:lnTo>
                    <a:pt x="6409" y="14787"/>
                  </a:lnTo>
                  <a:lnTo>
                    <a:pt x="6166" y="14679"/>
                  </a:lnTo>
                  <a:lnTo>
                    <a:pt x="5937" y="14571"/>
                  </a:lnTo>
                  <a:lnTo>
                    <a:pt x="5721" y="14436"/>
                  </a:lnTo>
                  <a:lnTo>
                    <a:pt x="5505" y="14288"/>
                  </a:lnTo>
                  <a:lnTo>
                    <a:pt x="5303" y="14139"/>
                  </a:lnTo>
                  <a:lnTo>
                    <a:pt x="5114" y="13977"/>
                  </a:lnTo>
                  <a:lnTo>
                    <a:pt x="4925" y="13788"/>
                  </a:lnTo>
                  <a:lnTo>
                    <a:pt x="4749" y="13600"/>
                  </a:lnTo>
                  <a:lnTo>
                    <a:pt x="4588" y="13411"/>
                  </a:lnTo>
                  <a:lnTo>
                    <a:pt x="4426" y="13195"/>
                  </a:lnTo>
                  <a:lnTo>
                    <a:pt x="4277" y="12979"/>
                  </a:lnTo>
                  <a:lnTo>
                    <a:pt x="4142" y="12763"/>
                  </a:lnTo>
                  <a:lnTo>
                    <a:pt x="4007" y="12520"/>
                  </a:lnTo>
                  <a:lnTo>
                    <a:pt x="3886" y="12291"/>
                  </a:lnTo>
                  <a:lnTo>
                    <a:pt x="3778" y="12035"/>
                  </a:lnTo>
                  <a:lnTo>
                    <a:pt x="3684" y="11778"/>
                  </a:lnTo>
                  <a:lnTo>
                    <a:pt x="3589" y="11522"/>
                  </a:lnTo>
                  <a:lnTo>
                    <a:pt x="3508" y="11266"/>
                  </a:lnTo>
                  <a:lnTo>
                    <a:pt x="3427" y="10996"/>
                  </a:lnTo>
                  <a:lnTo>
                    <a:pt x="3373" y="10726"/>
                  </a:lnTo>
                  <a:lnTo>
                    <a:pt x="3319" y="10443"/>
                  </a:lnTo>
                  <a:lnTo>
                    <a:pt x="3265" y="10173"/>
                  </a:lnTo>
                  <a:lnTo>
                    <a:pt x="3239" y="9890"/>
                  </a:lnTo>
                  <a:lnTo>
                    <a:pt x="3212" y="9606"/>
                  </a:lnTo>
                  <a:lnTo>
                    <a:pt x="3198" y="9323"/>
                  </a:lnTo>
                  <a:lnTo>
                    <a:pt x="3198" y="9040"/>
                  </a:lnTo>
                  <a:lnTo>
                    <a:pt x="3198" y="8635"/>
                  </a:lnTo>
                  <a:lnTo>
                    <a:pt x="3225" y="8244"/>
                  </a:lnTo>
                  <a:lnTo>
                    <a:pt x="3252" y="7880"/>
                  </a:lnTo>
                  <a:lnTo>
                    <a:pt x="3292" y="7515"/>
                  </a:lnTo>
                  <a:lnTo>
                    <a:pt x="3360" y="7178"/>
                  </a:lnTo>
                  <a:lnTo>
                    <a:pt x="3427" y="6841"/>
                  </a:lnTo>
                  <a:lnTo>
                    <a:pt x="3508" y="6530"/>
                  </a:lnTo>
                  <a:lnTo>
                    <a:pt x="3603" y="6234"/>
                  </a:lnTo>
                  <a:lnTo>
                    <a:pt x="3697" y="5950"/>
                  </a:lnTo>
                  <a:lnTo>
                    <a:pt x="3819" y="5667"/>
                  </a:lnTo>
                  <a:lnTo>
                    <a:pt x="3940" y="5411"/>
                  </a:lnTo>
                  <a:lnTo>
                    <a:pt x="4075" y="5168"/>
                  </a:lnTo>
                  <a:lnTo>
                    <a:pt x="4210" y="4939"/>
                  </a:lnTo>
                  <a:lnTo>
                    <a:pt x="4372" y="4723"/>
                  </a:lnTo>
                  <a:lnTo>
                    <a:pt x="4520" y="4507"/>
                  </a:lnTo>
                  <a:lnTo>
                    <a:pt x="4696" y="4318"/>
                  </a:lnTo>
                  <a:lnTo>
                    <a:pt x="4871" y="4143"/>
                  </a:lnTo>
                  <a:lnTo>
                    <a:pt x="5046" y="3967"/>
                  </a:lnTo>
                  <a:lnTo>
                    <a:pt x="5235" y="3819"/>
                  </a:lnTo>
                  <a:lnTo>
                    <a:pt x="5424" y="3670"/>
                  </a:lnTo>
                  <a:lnTo>
                    <a:pt x="5626" y="3549"/>
                  </a:lnTo>
                  <a:lnTo>
                    <a:pt x="5829" y="3428"/>
                  </a:lnTo>
                  <a:lnTo>
                    <a:pt x="6045" y="3320"/>
                  </a:lnTo>
                  <a:lnTo>
                    <a:pt x="6260" y="3225"/>
                  </a:lnTo>
                  <a:lnTo>
                    <a:pt x="6476" y="3144"/>
                  </a:lnTo>
                  <a:lnTo>
                    <a:pt x="6706" y="3077"/>
                  </a:lnTo>
                  <a:lnTo>
                    <a:pt x="6935" y="3009"/>
                  </a:lnTo>
                  <a:lnTo>
                    <a:pt x="7164" y="2969"/>
                  </a:lnTo>
                  <a:lnTo>
                    <a:pt x="7394" y="2928"/>
                  </a:lnTo>
                  <a:lnTo>
                    <a:pt x="7623" y="2901"/>
                  </a:lnTo>
                  <a:lnTo>
                    <a:pt x="7866" y="2888"/>
                  </a:lnTo>
                  <a:close/>
                  <a:moveTo>
                    <a:pt x="8770" y="1"/>
                  </a:moveTo>
                  <a:lnTo>
                    <a:pt x="8378" y="14"/>
                  </a:lnTo>
                  <a:lnTo>
                    <a:pt x="8001" y="41"/>
                  </a:lnTo>
                  <a:lnTo>
                    <a:pt x="7636" y="82"/>
                  </a:lnTo>
                  <a:lnTo>
                    <a:pt x="7286" y="149"/>
                  </a:lnTo>
                  <a:lnTo>
                    <a:pt x="6948" y="217"/>
                  </a:lnTo>
                  <a:lnTo>
                    <a:pt x="6638" y="311"/>
                  </a:lnTo>
                  <a:lnTo>
                    <a:pt x="6341" y="406"/>
                  </a:lnTo>
                  <a:lnTo>
                    <a:pt x="6058" y="514"/>
                  </a:lnTo>
                  <a:lnTo>
                    <a:pt x="5788" y="635"/>
                  </a:lnTo>
                  <a:lnTo>
                    <a:pt x="5532" y="770"/>
                  </a:lnTo>
                  <a:lnTo>
                    <a:pt x="5289" y="905"/>
                  </a:lnTo>
                  <a:lnTo>
                    <a:pt x="5060" y="1040"/>
                  </a:lnTo>
                  <a:lnTo>
                    <a:pt x="4844" y="1188"/>
                  </a:lnTo>
                  <a:lnTo>
                    <a:pt x="4642" y="1337"/>
                  </a:lnTo>
                  <a:lnTo>
                    <a:pt x="4453" y="1485"/>
                  </a:lnTo>
                  <a:lnTo>
                    <a:pt x="4277" y="1647"/>
                  </a:lnTo>
                  <a:lnTo>
                    <a:pt x="4115" y="1795"/>
                  </a:lnTo>
                  <a:lnTo>
                    <a:pt x="3967" y="1944"/>
                  </a:lnTo>
                  <a:lnTo>
                    <a:pt x="3697" y="2240"/>
                  </a:lnTo>
                  <a:lnTo>
                    <a:pt x="3481" y="2524"/>
                  </a:lnTo>
                  <a:lnTo>
                    <a:pt x="3306" y="2767"/>
                  </a:lnTo>
                  <a:lnTo>
                    <a:pt x="3171" y="2982"/>
                  </a:lnTo>
                  <a:lnTo>
                    <a:pt x="3090" y="3144"/>
                  </a:lnTo>
                  <a:lnTo>
                    <a:pt x="3009" y="3279"/>
                  </a:lnTo>
                  <a:lnTo>
                    <a:pt x="2942" y="3279"/>
                  </a:lnTo>
                  <a:lnTo>
                    <a:pt x="2982" y="3063"/>
                  </a:lnTo>
                  <a:lnTo>
                    <a:pt x="2996" y="2834"/>
                  </a:lnTo>
                  <a:lnTo>
                    <a:pt x="3009" y="2605"/>
                  </a:lnTo>
                  <a:lnTo>
                    <a:pt x="3009" y="2375"/>
                  </a:lnTo>
                  <a:lnTo>
                    <a:pt x="3009" y="1364"/>
                  </a:lnTo>
                  <a:lnTo>
                    <a:pt x="3009" y="1256"/>
                  </a:lnTo>
                  <a:lnTo>
                    <a:pt x="2996" y="1161"/>
                  </a:lnTo>
                  <a:lnTo>
                    <a:pt x="2969" y="1067"/>
                  </a:lnTo>
                  <a:lnTo>
                    <a:pt x="2942" y="972"/>
                  </a:lnTo>
                  <a:lnTo>
                    <a:pt x="2901" y="891"/>
                  </a:lnTo>
                  <a:lnTo>
                    <a:pt x="2861" y="810"/>
                  </a:lnTo>
                  <a:lnTo>
                    <a:pt x="2807" y="743"/>
                  </a:lnTo>
                  <a:lnTo>
                    <a:pt x="2739" y="676"/>
                  </a:lnTo>
                  <a:lnTo>
                    <a:pt x="2658" y="622"/>
                  </a:lnTo>
                  <a:lnTo>
                    <a:pt x="2577" y="568"/>
                  </a:lnTo>
                  <a:lnTo>
                    <a:pt x="2483" y="514"/>
                  </a:lnTo>
                  <a:lnTo>
                    <a:pt x="2389" y="487"/>
                  </a:lnTo>
                  <a:lnTo>
                    <a:pt x="2281" y="460"/>
                  </a:lnTo>
                  <a:lnTo>
                    <a:pt x="2159" y="433"/>
                  </a:lnTo>
                  <a:lnTo>
                    <a:pt x="2038" y="419"/>
                  </a:lnTo>
                  <a:lnTo>
                    <a:pt x="986" y="419"/>
                  </a:lnTo>
                  <a:lnTo>
                    <a:pt x="864" y="433"/>
                  </a:lnTo>
                  <a:lnTo>
                    <a:pt x="743" y="460"/>
                  </a:lnTo>
                  <a:lnTo>
                    <a:pt x="635" y="487"/>
                  </a:lnTo>
                  <a:lnTo>
                    <a:pt x="527" y="527"/>
                  </a:lnTo>
                  <a:lnTo>
                    <a:pt x="446" y="568"/>
                  </a:lnTo>
                  <a:lnTo>
                    <a:pt x="365" y="635"/>
                  </a:lnTo>
                  <a:lnTo>
                    <a:pt x="284" y="689"/>
                  </a:lnTo>
                  <a:lnTo>
                    <a:pt x="217" y="770"/>
                  </a:lnTo>
                  <a:lnTo>
                    <a:pt x="163" y="851"/>
                  </a:lnTo>
                  <a:lnTo>
                    <a:pt x="122" y="945"/>
                  </a:lnTo>
                  <a:lnTo>
                    <a:pt x="82" y="1040"/>
                  </a:lnTo>
                  <a:lnTo>
                    <a:pt x="41" y="1148"/>
                  </a:lnTo>
                  <a:lnTo>
                    <a:pt x="28" y="1269"/>
                  </a:lnTo>
                  <a:lnTo>
                    <a:pt x="14" y="1391"/>
                  </a:lnTo>
                  <a:lnTo>
                    <a:pt x="1" y="1525"/>
                  </a:lnTo>
                  <a:lnTo>
                    <a:pt x="1" y="23164"/>
                  </a:lnTo>
                  <a:lnTo>
                    <a:pt x="14" y="23299"/>
                  </a:lnTo>
                  <a:lnTo>
                    <a:pt x="28" y="23421"/>
                  </a:lnTo>
                  <a:lnTo>
                    <a:pt x="41" y="23542"/>
                  </a:lnTo>
                  <a:lnTo>
                    <a:pt x="82" y="23650"/>
                  </a:lnTo>
                  <a:lnTo>
                    <a:pt x="122" y="23758"/>
                  </a:lnTo>
                  <a:lnTo>
                    <a:pt x="163" y="23839"/>
                  </a:lnTo>
                  <a:lnTo>
                    <a:pt x="217" y="23920"/>
                  </a:lnTo>
                  <a:lnTo>
                    <a:pt x="284" y="24001"/>
                  </a:lnTo>
                  <a:lnTo>
                    <a:pt x="365" y="24068"/>
                  </a:lnTo>
                  <a:lnTo>
                    <a:pt x="446" y="24122"/>
                  </a:lnTo>
                  <a:lnTo>
                    <a:pt x="527" y="24176"/>
                  </a:lnTo>
                  <a:lnTo>
                    <a:pt x="635" y="24203"/>
                  </a:lnTo>
                  <a:lnTo>
                    <a:pt x="743" y="24244"/>
                  </a:lnTo>
                  <a:lnTo>
                    <a:pt x="864" y="24257"/>
                  </a:lnTo>
                  <a:lnTo>
                    <a:pt x="986" y="24271"/>
                  </a:lnTo>
                  <a:lnTo>
                    <a:pt x="1120" y="24284"/>
                  </a:lnTo>
                  <a:lnTo>
                    <a:pt x="2173" y="24284"/>
                  </a:lnTo>
                  <a:lnTo>
                    <a:pt x="2308" y="24271"/>
                  </a:lnTo>
                  <a:lnTo>
                    <a:pt x="2429" y="24257"/>
                  </a:lnTo>
                  <a:lnTo>
                    <a:pt x="2537" y="24244"/>
                  </a:lnTo>
                  <a:lnTo>
                    <a:pt x="2645" y="24203"/>
                  </a:lnTo>
                  <a:lnTo>
                    <a:pt x="2739" y="24176"/>
                  </a:lnTo>
                  <a:lnTo>
                    <a:pt x="2834" y="24122"/>
                  </a:lnTo>
                  <a:lnTo>
                    <a:pt x="2915" y="24068"/>
                  </a:lnTo>
                  <a:lnTo>
                    <a:pt x="2982" y="24001"/>
                  </a:lnTo>
                  <a:lnTo>
                    <a:pt x="3050" y="23920"/>
                  </a:lnTo>
                  <a:lnTo>
                    <a:pt x="3104" y="23839"/>
                  </a:lnTo>
                  <a:lnTo>
                    <a:pt x="3158" y="23758"/>
                  </a:lnTo>
                  <a:lnTo>
                    <a:pt x="3185" y="23650"/>
                  </a:lnTo>
                  <a:lnTo>
                    <a:pt x="3225" y="23542"/>
                  </a:lnTo>
                  <a:lnTo>
                    <a:pt x="3239" y="23421"/>
                  </a:lnTo>
                  <a:lnTo>
                    <a:pt x="3252" y="23299"/>
                  </a:lnTo>
                  <a:lnTo>
                    <a:pt x="3265" y="23164"/>
                  </a:lnTo>
                  <a:lnTo>
                    <a:pt x="3265" y="16379"/>
                  </a:lnTo>
                  <a:lnTo>
                    <a:pt x="3252" y="16001"/>
                  </a:lnTo>
                  <a:lnTo>
                    <a:pt x="3239" y="15623"/>
                  </a:lnTo>
                  <a:lnTo>
                    <a:pt x="3212" y="15259"/>
                  </a:lnTo>
                  <a:lnTo>
                    <a:pt x="3158" y="14881"/>
                  </a:lnTo>
                  <a:lnTo>
                    <a:pt x="3225" y="14881"/>
                  </a:lnTo>
                  <a:lnTo>
                    <a:pt x="3427" y="15232"/>
                  </a:lnTo>
                  <a:lnTo>
                    <a:pt x="3657" y="15569"/>
                  </a:lnTo>
                  <a:lnTo>
                    <a:pt x="3913" y="15879"/>
                  </a:lnTo>
                  <a:lnTo>
                    <a:pt x="4183" y="16176"/>
                  </a:lnTo>
                  <a:lnTo>
                    <a:pt x="4480" y="16446"/>
                  </a:lnTo>
                  <a:lnTo>
                    <a:pt x="4776" y="16702"/>
                  </a:lnTo>
                  <a:lnTo>
                    <a:pt x="5114" y="16932"/>
                  </a:lnTo>
                  <a:lnTo>
                    <a:pt x="5451" y="17148"/>
                  </a:lnTo>
                  <a:lnTo>
                    <a:pt x="5815" y="17336"/>
                  </a:lnTo>
                  <a:lnTo>
                    <a:pt x="6179" y="17498"/>
                  </a:lnTo>
                  <a:lnTo>
                    <a:pt x="6557" y="17633"/>
                  </a:lnTo>
                  <a:lnTo>
                    <a:pt x="6935" y="17741"/>
                  </a:lnTo>
                  <a:lnTo>
                    <a:pt x="7326" y="17822"/>
                  </a:lnTo>
                  <a:lnTo>
                    <a:pt x="7731" y="17890"/>
                  </a:lnTo>
                  <a:lnTo>
                    <a:pt x="8122" y="17917"/>
                  </a:lnTo>
                  <a:lnTo>
                    <a:pt x="8527" y="17917"/>
                  </a:lnTo>
                  <a:lnTo>
                    <a:pt x="8945" y="17903"/>
                  </a:lnTo>
                  <a:lnTo>
                    <a:pt x="9350" y="17876"/>
                  </a:lnTo>
                  <a:lnTo>
                    <a:pt x="9754" y="17822"/>
                  </a:lnTo>
                  <a:lnTo>
                    <a:pt x="10146" y="17755"/>
                  </a:lnTo>
                  <a:lnTo>
                    <a:pt x="10523" y="17660"/>
                  </a:lnTo>
                  <a:lnTo>
                    <a:pt x="10901" y="17552"/>
                  </a:lnTo>
                  <a:lnTo>
                    <a:pt x="11265" y="17431"/>
                  </a:lnTo>
                  <a:lnTo>
                    <a:pt x="11616" y="17282"/>
                  </a:lnTo>
                  <a:lnTo>
                    <a:pt x="11967" y="17121"/>
                  </a:lnTo>
                  <a:lnTo>
                    <a:pt x="12304" y="16932"/>
                  </a:lnTo>
                  <a:lnTo>
                    <a:pt x="12628" y="16729"/>
                  </a:lnTo>
                  <a:lnTo>
                    <a:pt x="12938" y="16514"/>
                  </a:lnTo>
                  <a:lnTo>
                    <a:pt x="13249" y="16284"/>
                  </a:lnTo>
                  <a:lnTo>
                    <a:pt x="13532" y="16028"/>
                  </a:lnTo>
                  <a:lnTo>
                    <a:pt x="13815" y="15772"/>
                  </a:lnTo>
                  <a:lnTo>
                    <a:pt x="14071" y="15475"/>
                  </a:lnTo>
                  <a:lnTo>
                    <a:pt x="14328" y="15178"/>
                  </a:lnTo>
                  <a:lnTo>
                    <a:pt x="14557" y="14868"/>
                  </a:lnTo>
                  <a:lnTo>
                    <a:pt x="14786" y="14530"/>
                  </a:lnTo>
                  <a:lnTo>
                    <a:pt x="15002" y="14193"/>
                  </a:lnTo>
                  <a:lnTo>
                    <a:pt x="15191" y="13829"/>
                  </a:lnTo>
                  <a:lnTo>
                    <a:pt x="15380" y="13451"/>
                  </a:lnTo>
                  <a:lnTo>
                    <a:pt x="15542" y="13060"/>
                  </a:lnTo>
                  <a:lnTo>
                    <a:pt x="15690" y="12655"/>
                  </a:lnTo>
                  <a:lnTo>
                    <a:pt x="15825" y="12237"/>
                  </a:lnTo>
                  <a:lnTo>
                    <a:pt x="15933" y="11805"/>
                  </a:lnTo>
                  <a:lnTo>
                    <a:pt x="16041" y="11374"/>
                  </a:lnTo>
                  <a:lnTo>
                    <a:pt x="16122" y="10915"/>
                  </a:lnTo>
                  <a:lnTo>
                    <a:pt x="16190" y="10443"/>
                  </a:lnTo>
                  <a:lnTo>
                    <a:pt x="16230" y="9957"/>
                  </a:lnTo>
                  <a:lnTo>
                    <a:pt x="16257" y="9471"/>
                  </a:lnTo>
                  <a:lnTo>
                    <a:pt x="16270" y="8959"/>
                  </a:lnTo>
                  <a:lnTo>
                    <a:pt x="16257" y="8473"/>
                  </a:lnTo>
                  <a:lnTo>
                    <a:pt x="16243" y="7987"/>
                  </a:lnTo>
                  <a:lnTo>
                    <a:pt x="16190" y="7515"/>
                  </a:lnTo>
                  <a:lnTo>
                    <a:pt x="16136" y="7057"/>
                  </a:lnTo>
                  <a:lnTo>
                    <a:pt x="16068" y="6598"/>
                  </a:lnTo>
                  <a:lnTo>
                    <a:pt x="15974" y="6166"/>
                  </a:lnTo>
                  <a:lnTo>
                    <a:pt x="15866" y="5734"/>
                  </a:lnTo>
                  <a:lnTo>
                    <a:pt x="15744" y="5316"/>
                  </a:lnTo>
                  <a:lnTo>
                    <a:pt x="15609" y="4925"/>
                  </a:lnTo>
                  <a:lnTo>
                    <a:pt x="15461" y="4534"/>
                  </a:lnTo>
                  <a:lnTo>
                    <a:pt x="15286" y="4156"/>
                  </a:lnTo>
                  <a:lnTo>
                    <a:pt x="15110" y="3792"/>
                  </a:lnTo>
                  <a:lnTo>
                    <a:pt x="14908" y="3441"/>
                  </a:lnTo>
                  <a:lnTo>
                    <a:pt x="14706" y="3117"/>
                  </a:lnTo>
                  <a:lnTo>
                    <a:pt x="14476" y="2794"/>
                  </a:lnTo>
                  <a:lnTo>
                    <a:pt x="14247" y="2497"/>
                  </a:lnTo>
                  <a:lnTo>
                    <a:pt x="13991" y="2200"/>
                  </a:lnTo>
                  <a:lnTo>
                    <a:pt x="13734" y="1930"/>
                  </a:lnTo>
                  <a:lnTo>
                    <a:pt x="13451" y="1674"/>
                  </a:lnTo>
                  <a:lnTo>
                    <a:pt x="13168" y="1444"/>
                  </a:lnTo>
                  <a:lnTo>
                    <a:pt x="12857" y="1215"/>
                  </a:lnTo>
                  <a:lnTo>
                    <a:pt x="12547" y="1013"/>
                  </a:lnTo>
                  <a:lnTo>
                    <a:pt x="12223" y="824"/>
                  </a:lnTo>
                  <a:lnTo>
                    <a:pt x="11873" y="662"/>
                  </a:lnTo>
                  <a:lnTo>
                    <a:pt x="11535" y="500"/>
                  </a:lnTo>
                  <a:lnTo>
                    <a:pt x="11171" y="379"/>
                  </a:lnTo>
                  <a:lnTo>
                    <a:pt x="10793" y="257"/>
                  </a:lnTo>
                  <a:lnTo>
                    <a:pt x="10416" y="176"/>
                  </a:lnTo>
                  <a:lnTo>
                    <a:pt x="10011" y="95"/>
                  </a:lnTo>
                  <a:lnTo>
                    <a:pt x="9606" y="41"/>
                  </a:lnTo>
                  <a:lnTo>
                    <a:pt x="9188" y="14"/>
                  </a:lnTo>
                  <a:lnTo>
                    <a:pt x="8770"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0" name="Google Shape;2520;p192"/>
            <p:cNvSpPr/>
            <p:nvPr/>
          </p:nvSpPr>
          <p:spPr>
            <a:xfrm>
              <a:off x="559040" y="609347"/>
              <a:ext cx="117192" cy="169934"/>
            </a:xfrm>
            <a:custGeom>
              <a:rect b="b" l="l" r="r" t="t"/>
              <a:pathLst>
                <a:path extrusionOk="0" h="24285" w="16271">
                  <a:moveTo>
                    <a:pt x="8365" y="2888"/>
                  </a:moveTo>
                  <a:lnTo>
                    <a:pt x="8621" y="2915"/>
                  </a:lnTo>
                  <a:lnTo>
                    <a:pt x="8877" y="2942"/>
                  </a:lnTo>
                  <a:lnTo>
                    <a:pt x="9134" y="2996"/>
                  </a:lnTo>
                  <a:lnTo>
                    <a:pt x="9376" y="3050"/>
                  </a:lnTo>
                  <a:lnTo>
                    <a:pt x="9606" y="3131"/>
                  </a:lnTo>
                  <a:lnTo>
                    <a:pt x="9835" y="3212"/>
                  </a:lnTo>
                  <a:lnTo>
                    <a:pt x="10064" y="3320"/>
                  </a:lnTo>
                  <a:lnTo>
                    <a:pt x="10280" y="3428"/>
                  </a:lnTo>
                  <a:lnTo>
                    <a:pt x="10483" y="3549"/>
                  </a:lnTo>
                  <a:lnTo>
                    <a:pt x="10685" y="3684"/>
                  </a:lnTo>
                  <a:lnTo>
                    <a:pt x="10887" y="3832"/>
                  </a:lnTo>
                  <a:lnTo>
                    <a:pt x="11076" y="3994"/>
                  </a:lnTo>
                  <a:lnTo>
                    <a:pt x="11252" y="4170"/>
                  </a:lnTo>
                  <a:lnTo>
                    <a:pt x="11427" y="4358"/>
                  </a:lnTo>
                  <a:lnTo>
                    <a:pt x="11589" y="4547"/>
                  </a:lnTo>
                  <a:lnTo>
                    <a:pt x="11751" y="4750"/>
                  </a:lnTo>
                  <a:lnTo>
                    <a:pt x="11899" y="4966"/>
                  </a:lnTo>
                  <a:lnTo>
                    <a:pt x="12034" y="5195"/>
                  </a:lnTo>
                  <a:lnTo>
                    <a:pt x="12169" y="5424"/>
                  </a:lnTo>
                  <a:lnTo>
                    <a:pt x="12290" y="5681"/>
                  </a:lnTo>
                  <a:lnTo>
                    <a:pt x="12398" y="5937"/>
                  </a:lnTo>
                  <a:lnTo>
                    <a:pt x="12493" y="6193"/>
                  </a:lnTo>
                  <a:lnTo>
                    <a:pt x="12587" y="6476"/>
                  </a:lnTo>
                  <a:lnTo>
                    <a:pt x="12668" y="6760"/>
                  </a:lnTo>
                  <a:lnTo>
                    <a:pt x="12749" y="7057"/>
                  </a:lnTo>
                  <a:lnTo>
                    <a:pt x="12803" y="7353"/>
                  </a:lnTo>
                  <a:lnTo>
                    <a:pt x="12857" y="7664"/>
                  </a:lnTo>
                  <a:lnTo>
                    <a:pt x="12897" y="7987"/>
                  </a:lnTo>
                  <a:lnTo>
                    <a:pt x="12924" y="8325"/>
                  </a:lnTo>
                  <a:lnTo>
                    <a:pt x="12938" y="8648"/>
                  </a:lnTo>
                  <a:lnTo>
                    <a:pt x="12951" y="8999"/>
                  </a:lnTo>
                  <a:lnTo>
                    <a:pt x="12938" y="9363"/>
                  </a:lnTo>
                  <a:lnTo>
                    <a:pt x="12924" y="9714"/>
                  </a:lnTo>
                  <a:lnTo>
                    <a:pt x="12884" y="10051"/>
                  </a:lnTo>
                  <a:lnTo>
                    <a:pt x="12843" y="10375"/>
                  </a:lnTo>
                  <a:lnTo>
                    <a:pt x="12789" y="10699"/>
                  </a:lnTo>
                  <a:lnTo>
                    <a:pt x="12722" y="11009"/>
                  </a:lnTo>
                  <a:lnTo>
                    <a:pt x="12641" y="11306"/>
                  </a:lnTo>
                  <a:lnTo>
                    <a:pt x="12560" y="11589"/>
                  </a:lnTo>
                  <a:lnTo>
                    <a:pt x="12452" y="11873"/>
                  </a:lnTo>
                  <a:lnTo>
                    <a:pt x="12344" y="12129"/>
                  </a:lnTo>
                  <a:lnTo>
                    <a:pt x="12223" y="12385"/>
                  </a:lnTo>
                  <a:lnTo>
                    <a:pt x="12101" y="12628"/>
                  </a:lnTo>
                  <a:lnTo>
                    <a:pt x="11953" y="12871"/>
                  </a:lnTo>
                  <a:lnTo>
                    <a:pt x="11818" y="13087"/>
                  </a:lnTo>
                  <a:lnTo>
                    <a:pt x="11656" y="13303"/>
                  </a:lnTo>
                  <a:lnTo>
                    <a:pt x="11494" y="13505"/>
                  </a:lnTo>
                  <a:lnTo>
                    <a:pt x="11319" y="13680"/>
                  </a:lnTo>
                  <a:lnTo>
                    <a:pt x="11144" y="13869"/>
                  </a:lnTo>
                  <a:lnTo>
                    <a:pt x="10955" y="14031"/>
                  </a:lnTo>
                  <a:lnTo>
                    <a:pt x="10766" y="14180"/>
                  </a:lnTo>
                  <a:lnTo>
                    <a:pt x="10564" y="14328"/>
                  </a:lnTo>
                  <a:lnTo>
                    <a:pt x="10361" y="14449"/>
                  </a:lnTo>
                  <a:lnTo>
                    <a:pt x="10145" y="14571"/>
                  </a:lnTo>
                  <a:lnTo>
                    <a:pt x="9929" y="14679"/>
                  </a:lnTo>
                  <a:lnTo>
                    <a:pt x="9700" y="14773"/>
                  </a:lnTo>
                  <a:lnTo>
                    <a:pt x="9471" y="14854"/>
                  </a:lnTo>
                  <a:lnTo>
                    <a:pt x="9241" y="14922"/>
                  </a:lnTo>
                  <a:lnTo>
                    <a:pt x="8999" y="14976"/>
                  </a:lnTo>
                  <a:lnTo>
                    <a:pt x="8756" y="15030"/>
                  </a:lnTo>
                  <a:lnTo>
                    <a:pt x="8513" y="15057"/>
                  </a:lnTo>
                  <a:lnTo>
                    <a:pt x="8270" y="15084"/>
                  </a:lnTo>
                  <a:lnTo>
                    <a:pt x="8014" y="15084"/>
                  </a:lnTo>
                  <a:lnTo>
                    <a:pt x="7731" y="15070"/>
                  </a:lnTo>
                  <a:lnTo>
                    <a:pt x="7447" y="15043"/>
                  </a:lnTo>
                  <a:lnTo>
                    <a:pt x="7164" y="15003"/>
                  </a:lnTo>
                  <a:lnTo>
                    <a:pt x="6908" y="14949"/>
                  </a:lnTo>
                  <a:lnTo>
                    <a:pt x="6651" y="14868"/>
                  </a:lnTo>
                  <a:lnTo>
                    <a:pt x="6408" y="14787"/>
                  </a:lnTo>
                  <a:lnTo>
                    <a:pt x="6166" y="14679"/>
                  </a:lnTo>
                  <a:lnTo>
                    <a:pt x="5936" y="14571"/>
                  </a:lnTo>
                  <a:lnTo>
                    <a:pt x="5707" y="14436"/>
                  </a:lnTo>
                  <a:lnTo>
                    <a:pt x="5505" y="14288"/>
                  </a:lnTo>
                  <a:lnTo>
                    <a:pt x="5302" y="14139"/>
                  </a:lnTo>
                  <a:lnTo>
                    <a:pt x="5100" y="13977"/>
                  </a:lnTo>
                  <a:lnTo>
                    <a:pt x="4924" y="13788"/>
                  </a:lnTo>
                  <a:lnTo>
                    <a:pt x="4749" y="13600"/>
                  </a:lnTo>
                  <a:lnTo>
                    <a:pt x="4574" y="13411"/>
                  </a:lnTo>
                  <a:lnTo>
                    <a:pt x="4425" y="13195"/>
                  </a:lnTo>
                  <a:lnTo>
                    <a:pt x="4263" y="12979"/>
                  </a:lnTo>
                  <a:lnTo>
                    <a:pt x="4129" y="12763"/>
                  </a:lnTo>
                  <a:lnTo>
                    <a:pt x="4007" y="12520"/>
                  </a:lnTo>
                  <a:lnTo>
                    <a:pt x="3886" y="12291"/>
                  </a:lnTo>
                  <a:lnTo>
                    <a:pt x="3764" y="12035"/>
                  </a:lnTo>
                  <a:lnTo>
                    <a:pt x="3670" y="11778"/>
                  </a:lnTo>
                  <a:lnTo>
                    <a:pt x="3575" y="11522"/>
                  </a:lnTo>
                  <a:lnTo>
                    <a:pt x="3494" y="11266"/>
                  </a:lnTo>
                  <a:lnTo>
                    <a:pt x="3414" y="10996"/>
                  </a:lnTo>
                  <a:lnTo>
                    <a:pt x="3346" y="10726"/>
                  </a:lnTo>
                  <a:lnTo>
                    <a:pt x="3292" y="10443"/>
                  </a:lnTo>
                  <a:lnTo>
                    <a:pt x="3252" y="10173"/>
                  </a:lnTo>
                  <a:lnTo>
                    <a:pt x="3211" y="9890"/>
                  </a:lnTo>
                  <a:lnTo>
                    <a:pt x="3184" y="9606"/>
                  </a:lnTo>
                  <a:lnTo>
                    <a:pt x="3171" y="9323"/>
                  </a:lnTo>
                  <a:lnTo>
                    <a:pt x="3171" y="9040"/>
                  </a:lnTo>
                  <a:lnTo>
                    <a:pt x="3171" y="8635"/>
                  </a:lnTo>
                  <a:lnTo>
                    <a:pt x="3198" y="8244"/>
                  </a:lnTo>
                  <a:lnTo>
                    <a:pt x="3225" y="7880"/>
                  </a:lnTo>
                  <a:lnTo>
                    <a:pt x="3279" y="7515"/>
                  </a:lnTo>
                  <a:lnTo>
                    <a:pt x="3333" y="7178"/>
                  </a:lnTo>
                  <a:lnTo>
                    <a:pt x="3400" y="6841"/>
                  </a:lnTo>
                  <a:lnTo>
                    <a:pt x="3481" y="6530"/>
                  </a:lnTo>
                  <a:lnTo>
                    <a:pt x="3575" y="6234"/>
                  </a:lnTo>
                  <a:lnTo>
                    <a:pt x="3683" y="5950"/>
                  </a:lnTo>
                  <a:lnTo>
                    <a:pt x="3791" y="5681"/>
                  </a:lnTo>
                  <a:lnTo>
                    <a:pt x="3913" y="5411"/>
                  </a:lnTo>
                  <a:lnTo>
                    <a:pt x="4048" y="5168"/>
                  </a:lnTo>
                  <a:lnTo>
                    <a:pt x="4196" y="4939"/>
                  </a:lnTo>
                  <a:lnTo>
                    <a:pt x="4344" y="4723"/>
                  </a:lnTo>
                  <a:lnTo>
                    <a:pt x="4506" y="4520"/>
                  </a:lnTo>
                  <a:lnTo>
                    <a:pt x="4668" y="4318"/>
                  </a:lnTo>
                  <a:lnTo>
                    <a:pt x="4844" y="4143"/>
                  </a:lnTo>
                  <a:lnTo>
                    <a:pt x="5032" y="3981"/>
                  </a:lnTo>
                  <a:lnTo>
                    <a:pt x="5221" y="3819"/>
                  </a:lnTo>
                  <a:lnTo>
                    <a:pt x="5410" y="3684"/>
                  </a:lnTo>
                  <a:lnTo>
                    <a:pt x="5612" y="3549"/>
                  </a:lnTo>
                  <a:lnTo>
                    <a:pt x="5815" y="3428"/>
                  </a:lnTo>
                  <a:lnTo>
                    <a:pt x="6031" y="3320"/>
                  </a:lnTo>
                  <a:lnTo>
                    <a:pt x="6247" y="3225"/>
                  </a:lnTo>
                  <a:lnTo>
                    <a:pt x="6462" y="3144"/>
                  </a:lnTo>
                  <a:lnTo>
                    <a:pt x="6692" y="3077"/>
                  </a:lnTo>
                  <a:lnTo>
                    <a:pt x="6921" y="3023"/>
                  </a:lnTo>
                  <a:lnTo>
                    <a:pt x="7150" y="2969"/>
                  </a:lnTo>
                  <a:lnTo>
                    <a:pt x="7380" y="2928"/>
                  </a:lnTo>
                  <a:lnTo>
                    <a:pt x="7623" y="2901"/>
                  </a:lnTo>
                  <a:lnTo>
                    <a:pt x="7865" y="2888"/>
                  </a:lnTo>
                  <a:close/>
                  <a:moveTo>
                    <a:pt x="8769" y="1"/>
                  </a:moveTo>
                  <a:lnTo>
                    <a:pt x="8365" y="14"/>
                  </a:lnTo>
                  <a:lnTo>
                    <a:pt x="7987" y="41"/>
                  </a:lnTo>
                  <a:lnTo>
                    <a:pt x="7623" y="82"/>
                  </a:lnTo>
                  <a:lnTo>
                    <a:pt x="7285" y="149"/>
                  </a:lnTo>
                  <a:lnTo>
                    <a:pt x="6948" y="217"/>
                  </a:lnTo>
                  <a:lnTo>
                    <a:pt x="6638" y="311"/>
                  </a:lnTo>
                  <a:lnTo>
                    <a:pt x="6341" y="406"/>
                  </a:lnTo>
                  <a:lnTo>
                    <a:pt x="6044" y="514"/>
                  </a:lnTo>
                  <a:lnTo>
                    <a:pt x="5774" y="635"/>
                  </a:lnTo>
                  <a:lnTo>
                    <a:pt x="5518" y="770"/>
                  </a:lnTo>
                  <a:lnTo>
                    <a:pt x="5289" y="905"/>
                  </a:lnTo>
                  <a:lnTo>
                    <a:pt x="5059" y="1040"/>
                  </a:lnTo>
                  <a:lnTo>
                    <a:pt x="4844" y="1188"/>
                  </a:lnTo>
                  <a:lnTo>
                    <a:pt x="4641" y="1337"/>
                  </a:lnTo>
                  <a:lnTo>
                    <a:pt x="4452" y="1485"/>
                  </a:lnTo>
                  <a:lnTo>
                    <a:pt x="4277" y="1647"/>
                  </a:lnTo>
                  <a:lnTo>
                    <a:pt x="4115" y="1795"/>
                  </a:lnTo>
                  <a:lnTo>
                    <a:pt x="3967" y="1944"/>
                  </a:lnTo>
                  <a:lnTo>
                    <a:pt x="3697" y="2240"/>
                  </a:lnTo>
                  <a:lnTo>
                    <a:pt x="3481" y="2524"/>
                  </a:lnTo>
                  <a:lnTo>
                    <a:pt x="3306" y="2767"/>
                  </a:lnTo>
                  <a:lnTo>
                    <a:pt x="3171" y="2982"/>
                  </a:lnTo>
                  <a:lnTo>
                    <a:pt x="3076" y="3144"/>
                  </a:lnTo>
                  <a:lnTo>
                    <a:pt x="3009" y="3279"/>
                  </a:lnTo>
                  <a:lnTo>
                    <a:pt x="2941" y="3279"/>
                  </a:lnTo>
                  <a:lnTo>
                    <a:pt x="2968" y="3063"/>
                  </a:lnTo>
                  <a:lnTo>
                    <a:pt x="2995" y="2834"/>
                  </a:lnTo>
                  <a:lnTo>
                    <a:pt x="3009" y="2605"/>
                  </a:lnTo>
                  <a:lnTo>
                    <a:pt x="3009" y="2375"/>
                  </a:lnTo>
                  <a:lnTo>
                    <a:pt x="3009" y="1364"/>
                  </a:lnTo>
                  <a:lnTo>
                    <a:pt x="3009" y="1256"/>
                  </a:lnTo>
                  <a:lnTo>
                    <a:pt x="2995" y="1161"/>
                  </a:lnTo>
                  <a:lnTo>
                    <a:pt x="2968" y="1067"/>
                  </a:lnTo>
                  <a:lnTo>
                    <a:pt x="2941" y="972"/>
                  </a:lnTo>
                  <a:lnTo>
                    <a:pt x="2901" y="891"/>
                  </a:lnTo>
                  <a:lnTo>
                    <a:pt x="2847" y="810"/>
                  </a:lnTo>
                  <a:lnTo>
                    <a:pt x="2793" y="743"/>
                  </a:lnTo>
                  <a:lnTo>
                    <a:pt x="2725" y="676"/>
                  </a:lnTo>
                  <a:lnTo>
                    <a:pt x="2658" y="622"/>
                  </a:lnTo>
                  <a:lnTo>
                    <a:pt x="2577" y="568"/>
                  </a:lnTo>
                  <a:lnTo>
                    <a:pt x="2483" y="514"/>
                  </a:lnTo>
                  <a:lnTo>
                    <a:pt x="2388" y="487"/>
                  </a:lnTo>
                  <a:lnTo>
                    <a:pt x="2280" y="460"/>
                  </a:lnTo>
                  <a:lnTo>
                    <a:pt x="2159" y="433"/>
                  </a:lnTo>
                  <a:lnTo>
                    <a:pt x="2037" y="419"/>
                  </a:lnTo>
                  <a:lnTo>
                    <a:pt x="985" y="419"/>
                  </a:lnTo>
                  <a:lnTo>
                    <a:pt x="850" y="433"/>
                  </a:lnTo>
                  <a:lnTo>
                    <a:pt x="742" y="460"/>
                  </a:lnTo>
                  <a:lnTo>
                    <a:pt x="634" y="487"/>
                  </a:lnTo>
                  <a:lnTo>
                    <a:pt x="527" y="527"/>
                  </a:lnTo>
                  <a:lnTo>
                    <a:pt x="432" y="568"/>
                  </a:lnTo>
                  <a:lnTo>
                    <a:pt x="351" y="635"/>
                  </a:lnTo>
                  <a:lnTo>
                    <a:pt x="284" y="689"/>
                  </a:lnTo>
                  <a:lnTo>
                    <a:pt x="216" y="770"/>
                  </a:lnTo>
                  <a:lnTo>
                    <a:pt x="162" y="851"/>
                  </a:lnTo>
                  <a:lnTo>
                    <a:pt x="108" y="945"/>
                  </a:lnTo>
                  <a:lnTo>
                    <a:pt x="68" y="1040"/>
                  </a:lnTo>
                  <a:lnTo>
                    <a:pt x="41" y="1148"/>
                  </a:lnTo>
                  <a:lnTo>
                    <a:pt x="27" y="1269"/>
                  </a:lnTo>
                  <a:lnTo>
                    <a:pt x="14" y="1391"/>
                  </a:lnTo>
                  <a:lnTo>
                    <a:pt x="0" y="1525"/>
                  </a:lnTo>
                  <a:lnTo>
                    <a:pt x="14" y="23164"/>
                  </a:lnTo>
                  <a:lnTo>
                    <a:pt x="14" y="23299"/>
                  </a:lnTo>
                  <a:lnTo>
                    <a:pt x="27" y="23421"/>
                  </a:lnTo>
                  <a:lnTo>
                    <a:pt x="54" y="23542"/>
                  </a:lnTo>
                  <a:lnTo>
                    <a:pt x="81" y="23650"/>
                  </a:lnTo>
                  <a:lnTo>
                    <a:pt x="122" y="23758"/>
                  </a:lnTo>
                  <a:lnTo>
                    <a:pt x="162" y="23839"/>
                  </a:lnTo>
                  <a:lnTo>
                    <a:pt x="230" y="23920"/>
                  </a:lnTo>
                  <a:lnTo>
                    <a:pt x="297" y="24001"/>
                  </a:lnTo>
                  <a:lnTo>
                    <a:pt x="365" y="24068"/>
                  </a:lnTo>
                  <a:lnTo>
                    <a:pt x="446" y="24122"/>
                  </a:lnTo>
                  <a:lnTo>
                    <a:pt x="540" y="24176"/>
                  </a:lnTo>
                  <a:lnTo>
                    <a:pt x="634" y="24203"/>
                  </a:lnTo>
                  <a:lnTo>
                    <a:pt x="742" y="24244"/>
                  </a:lnTo>
                  <a:lnTo>
                    <a:pt x="864" y="24257"/>
                  </a:lnTo>
                  <a:lnTo>
                    <a:pt x="985" y="24271"/>
                  </a:lnTo>
                  <a:lnTo>
                    <a:pt x="1134" y="24284"/>
                  </a:lnTo>
                  <a:lnTo>
                    <a:pt x="2172" y="24284"/>
                  </a:lnTo>
                  <a:lnTo>
                    <a:pt x="2307" y="24271"/>
                  </a:lnTo>
                  <a:lnTo>
                    <a:pt x="2429" y="24257"/>
                  </a:lnTo>
                  <a:lnTo>
                    <a:pt x="2537" y="24244"/>
                  </a:lnTo>
                  <a:lnTo>
                    <a:pt x="2645" y="24203"/>
                  </a:lnTo>
                  <a:lnTo>
                    <a:pt x="2739" y="24176"/>
                  </a:lnTo>
                  <a:lnTo>
                    <a:pt x="2833" y="24122"/>
                  </a:lnTo>
                  <a:lnTo>
                    <a:pt x="2914" y="24068"/>
                  </a:lnTo>
                  <a:lnTo>
                    <a:pt x="2982" y="24001"/>
                  </a:lnTo>
                  <a:lnTo>
                    <a:pt x="3049" y="23920"/>
                  </a:lnTo>
                  <a:lnTo>
                    <a:pt x="3103" y="23839"/>
                  </a:lnTo>
                  <a:lnTo>
                    <a:pt x="3144" y="23758"/>
                  </a:lnTo>
                  <a:lnTo>
                    <a:pt x="3184" y="23650"/>
                  </a:lnTo>
                  <a:lnTo>
                    <a:pt x="3211" y="23542"/>
                  </a:lnTo>
                  <a:lnTo>
                    <a:pt x="3238" y="23421"/>
                  </a:lnTo>
                  <a:lnTo>
                    <a:pt x="3252" y="23299"/>
                  </a:lnTo>
                  <a:lnTo>
                    <a:pt x="3252" y="23164"/>
                  </a:lnTo>
                  <a:lnTo>
                    <a:pt x="3252" y="16379"/>
                  </a:lnTo>
                  <a:lnTo>
                    <a:pt x="3252" y="16001"/>
                  </a:lnTo>
                  <a:lnTo>
                    <a:pt x="3238" y="15623"/>
                  </a:lnTo>
                  <a:lnTo>
                    <a:pt x="3198" y="15259"/>
                  </a:lnTo>
                  <a:lnTo>
                    <a:pt x="3157" y="14881"/>
                  </a:lnTo>
                  <a:lnTo>
                    <a:pt x="3225" y="14881"/>
                  </a:lnTo>
                  <a:lnTo>
                    <a:pt x="3427" y="15232"/>
                  </a:lnTo>
                  <a:lnTo>
                    <a:pt x="3656" y="15569"/>
                  </a:lnTo>
                  <a:lnTo>
                    <a:pt x="3913" y="15879"/>
                  </a:lnTo>
                  <a:lnTo>
                    <a:pt x="4182" y="16176"/>
                  </a:lnTo>
                  <a:lnTo>
                    <a:pt x="4466" y="16446"/>
                  </a:lnTo>
                  <a:lnTo>
                    <a:pt x="4776" y="16702"/>
                  </a:lnTo>
                  <a:lnTo>
                    <a:pt x="5100" y="16932"/>
                  </a:lnTo>
                  <a:lnTo>
                    <a:pt x="5451" y="17148"/>
                  </a:lnTo>
                  <a:lnTo>
                    <a:pt x="5801" y="17336"/>
                  </a:lnTo>
                  <a:lnTo>
                    <a:pt x="6179" y="17498"/>
                  </a:lnTo>
                  <a:lnTo>
                    <a:pt x="6543" y="17633"/>
                  </a:lnTo>
                  <a:lnTo>
                    <a:pt x="6935" y="17741"/>
                  </a:lnTo>
                  <a:lnTo>
                    <a:pt x="7326" y="17822"/>
                  </a:lnTo>
                  <a:lnTo>
                    <a:pt x="7717" y="17890"/>
                  </a:lnTo>
                  <a:lnTo>
                    <a:pt x="8122" y="17917"/>
                  </a:lnTo>
                  <a:lnTo>
                    <a:pt x="8526" y="17917"/>
                  </a:lnTo>
                  <a:lnTo>
                    <a:pt x="8945" y="17903"/>
                  </a:lnTo>
                  <a:lnTo>
                    <a:pt x="9349" y="17876"/>
                  </a:lnTo>
                  <a:lnTo>
                    <a:pt x="9754" y="17822"/>
                  </a:lnTo>
                  <a:lnTo>
                    <a:pt x="10145" y="17755"/>
                  </a:lnTo>
                  <a:lnTo>
                    <a:pt x="10523" y="17660"/>
                  </a:lnTo>
                  <a:lnTo>
                    <a:pt x="10901" y="17552"/>
                  </a:lnTo>
                  <a:lnTo>
                    <a:pt x="11265" y="17431"/>
                  </a:lnTo>
                  <a:lnTo>
                    <a:pt x="11616" y="17282"/>
                  </a:lnTo>
                  <a:lnTo>
                    <a:pt x="11967" y="17121"/>
                  </a:lnTo>
                  <a:lnTo>
                    <a:pt x="12304" y="16932"/>
                  </a:lnTo>
                  <a:lnTo>
                    <a:pt x="12628" y="16729"/>
                  </a:lnTo>
                  <a:lnTo>
                    <a:pt x="12938" y="16514"/>
                  </a:lnTo>
                  <a:lnTo>
                    <a:pt x="13235" y="16284"/>
                  </a:lnTo>
                  <a:lnTo>
                    <a:pt x="13531" y="16028"/>
                  </a:lnTo>
                  <a:lnTo>
                    <a:pt x="13801" y="15772"/>
                  </a:lnTo>
                  <a:lnTo>
                    <a:pt x="14071" y="15475"/>
                  </a:lnTo>
                  <a:lnTo>
                    <a:pt x="14327" y="15178"/>
                  </a:lnTo>
                  <a:lnTo>
                    <a:pt x="14557" y="14868"/>
                  </a:lnTo>
                  <a:lnTo>
                    <a:pt x="14786" y="14530"/>
                  </a:lnTo>
                  <a:lnTo>
                    <a:pt x="15002" y="14193"/>
                  </a:lnTo>
                  <a:lnTo>
                    <a:pt x="15191" y="13829"/>
                  </a:lnTo>
                  <a:lnTo>
                    <a:pt x="15366" y="13451"/>
                  </a:lnTo>
                  <a:lnTo>
                    <a:pt x="15542" y="13060"/>
                  </a:lnTo>
                  <a:lnTo>
                    <a:pt x="15690" y="12655"/>
                  </a:lnTo>
                  <a:lnTo>
                    <a:pt x="15825" y="12237"/>
                  </a:lnTo>
                  <a:lnTo>
                    <a:pt x="15933" y="11805"/>
                  </a:lnTo>
                  <a:lnTo>
                    <a:pt x="16041" y="11374"/>
                  </a:lnTo>
                  <a:lnTo>
                    <a:pt x="16122" y="10915"/>
                  </a:lnTo>
                  <a:lnTo>
                    <a:pt x="16189" y="10443"/>
                  </a:lnTo>
                  <a:lnTo>
                    <a:pt x="16230" y="9957"/>
                  </a:lnTo>
                  <a:lnTo>
                    <a:pt x="16257" y="9471"/>
                  </a:lnTo>
                  <a:lnTo>
                    <a:pt x="16270" y="8959"/>
                  </a:lnTo>
                  <a:lnTo>
                    <a:pt x="16257" y="8473"/>
                  </a:lnTo>
                  <a:lnTo>
                    <a:pt x="16230" y="7987"/>
                  </a:lnTo>
                  <a:lnTo>
                    <a:pt x="16189" y="7515"/>
                  </a:lnTo>
                  <a:lnTo>
                    <a:pt x="16135" y="7057"/>
                  </a:lnTo>
                  <a:lnTo>
                    <a:pt x="16054" y="6598"/>
                  </a:lnTo>
                  <a:lnTo>
                    <a:pt x="15973" y="6166"/>
                  </a:lnTo>
                  <a:lnTo>
                    <a:pt x="15865" y="5734"/>
                  </a:lnTo>
                  <a:lnTo>
                    <a:pt x="15744" y="5316"/>
                  </a:lnTo>
                  <a:lnTo>
                    <a:pt x="15609" y="4925"/>
                  </a:lnTo>
                  <a:lnTo>
                    <a:pt x="15447" y="4534"/>
                  </a:lnTo>
                  <a:lnTo>
                    <a:pt x="15285" y="4156"/>
                  </a:lnTo>
                  <a:lnTo>
                    <a:pt x="15110" y="3792"/>
                  </a:lnTo>
                  <a:lnTo>
                    <a:pt x="14908" y="3441"/>
                  </a:lnTo>
                  <a:lnTo>
                    <a:pt x="14705" y="3117"/>
                  </a:lnTo>
                  <a:lnTo>
                    <a:pt x="14476" y="2794"/>
                  </a:lnTo>
                  <a:lnTo>
                    <a:pt x="14233" y="2497"/>
                  </a:lnTo>
                  <a:lnTo>
                    <a:pt x="13990" y="2200"/>
                  </a:lnTo>
                  <a:lnTo>
                    <a:pt x="13720" y="1930"/>
                  </a:lnTo>
                  <a:lnTo>
                    <a:pt x="13451" y="1674"/>
                  </a:lnTo>
                  <a:lnTo>
                    <a:pt x="13154" y="1444"/>
                  </a:lnTo>
                  <a:lnTo>
                    <a:pt x="12857" y="1215"/>
                  </a:lnTo>
                  <a:lnTo>
                    <a:pt x="12547" y="1013"/>
                  </a:lnTo>
                  <a:lnTo>
                    <a:pt x="12209" y="824"/>
                  </a:lnTo>
                  <a:lnTo>
                    <a:pt x="11872" y="662"/>
                  </a:lnTo>
                  <a:lnTo>
                    <a:pt x="11521" y="500"/>
                  </a:lnTo>
                  <a:lnTo>
                    <a:pt x="11157" y="379"/>
                  </a:lnTo>
                  <a:lnTo>
                    <a:pt x="10793" y="257"/>
                  </a:lnTo>
                  <a:lnTo>
                    <a:pt x="10402" y="176"/>
                  </a:lnTo>
                  <a:lnTo>
                    <a:pt x="10010" y="95"/>
                  </a:lnTo>
                  <a:lnTo>
                    <a:pt x="9606" y="41"/>
                  </a:lnTo>
                  <a:lnTo>
                    <a:pt x="9188" y="14"/>
                  </a:lnTo>
                  <a:lnTo>
                    <a:pt x="8769"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1" name="Google Shape;2521;p192"/>
            <p:cNvSpPr/>
            <p:nvPr/>
          </p:nvSpPr>
          <p:spPr>
            <a:xfrm>
              <a:off x="686229" y="563758"/>
              <a:ext cx="71326" cy="168129"/>
            </a:xfrm>
            <a:custGeom>
              <a:rect b="b" l="l" r="r" t="t"/>
              <a:pathLst>
                <a:path extrusionOk="0" h="24027" w="9903">
                  <a:moveTo>
                    <a:pt x="8378" y="0"/>
                  </a:moveTo>
                  <a:lnTo>
                    <a:pt x="8028" y="13"/>
                  </a:lnTo>
                  <a:lnTo>
                    <a:pt x="7609" y="54"/>
                  </a:lnTo>
                  <a:lnTo>
                    <a:pt x="7164" y="121"/>
                  </a:lnTo>
                  <a:lnTo>
                    <a:pt x="6921" y="162"/>
                  </a:lnTo>
                  <a:lnTo>
                    <a:pt x="6678" y="229"/>
                  </a:lnTo>
                  <a:lnTo>
                    <a:pt x="6422" y="297"/>
                  </a:lnTo>
                  <a:lnTo>
                    <a:pt x="6166" y="364"/>
                  </a:lnTo>
                  <a:lnTo>
                    <a:pt x="5910" y="459"/>
                  </a:lnTo>
                  <a:lnTo>
                    <a:pt x="5653" y="567"/>
                  </a:lnTo>
                  <a:lnTo>
                    <a:pt x="5397" y="688"/>
                  </a:lnTo>
                  <a:lnTo>
                    <a:pt x="5127" y="809"/>
                  </a:lnTo>
                  <a:lnTo>
                    <a:pt x="4884" y="958"/>
                  </a:lnTo>
                  <a:lnTo>
                    <a:pt x="4628" y="1120"/>
                  </a:lnTo>
                  <a:lnTo>
                    <a:pt x="4385" y="1295"/>
                  </a:lnTo>
                  <a:lnTo>
                    <a:pt x="4142" y="1484"/>
                  </a:lnTo>
                  <a:lnTo>
                    <a:pt x="3913" y="1700"/>
                  </a:lnTo>
                  <a:lnTo>
                    <a:pt x="3684" y="1929"/>
                  </a:lnTo>
                  <a:lnTo>
                    <a:pt x="3481" y="2172"/>
                  </a:lnTo>
                  <a:lnTo>
                    <a:pt x="3279" y="2428"/>
                  </a:lnTo>
                  <a:lnTo>
                    <a:pt x="3090" y="2725"/>
                  </a:lnTo>
                  <a:lnTo>
                    <a:pt x="2915" y="3022"/>
                  </a:lnTo>
                  <a:lnTo>
                    <a:pt x="2753" y="3346"/>
                  </a:lnTo>
                  <a:lnTo>
                    <a:pt x="2618" y="3696"/>
                  </a:lnTo>
                  <a:lnTo>
                    <a:pt x="2496" y="4074"/>
                  </a:lnTo>
                  <a:lnTo>
                    <a:pt x="2388" y="4465"/>
                  </a:lnTo>
                  <a:lnTo>
                    <a:pt x="2308" y="4884"/>
                  </a:lnTo>
                  <a:lnTo>
                    <a:pt x="2254" y="5329"/>
                  </a:lnTo>
                  <a:lnTo>
                    <a:pt x="2213" y="5801"/>
                  </a:lnTo>
                  <a:lnTo>
                    <a:pt x="2200" y="6287"/>
                  </a:lnTo>
                  <a:lnTo>
                    <a:pt x="2200" y="7096"/>
                  </a:lnTo>
                  <a:lnTo>
                    <a:pt x="891" y="7096"/>
                  </a:lnTo>
                  <a:lnTo>
                    <a:pt x="783" y="7123"/>
                  </a:lnTo>
                  <a:lnTo>
                    <a:pt x="675" y="7150"/>
                  </a:lnTo>
                  <a:lnTo>
                    <a:pt x="567" y="7191"/>
                  </a:lnTo>
                  <a:lnTo>
                    <a:pt x="473" y="7244"/>
                  </a:lnTo>
                  <a:lnTo>
                    <a:pt x="378" y="7312"/>
                  </a:lnTo>
                  <a:lnTo>
                    <a:pt x="297" y="7393"/>
                  </a:lnTo>
                  <a:lnTo>
                    <a:pt x="216" y="7474"/>
                  </a:lnTo>
                  <a:lnTo>
                    <a:pt x="149" y="7568"/>
                  </a:lnTo>
                  <a:lnTo>
                    <a:pt x="95" y="7663"/>
                  </a:lnTo>
                  <a:lnTo>
                    <a:pt x="55" y="7771"/>
                  </a:lnTo>
                  <a:lnTo>
                    <a:pt x="28" y="7879"/>
                  </a:lnTo>
                  <a:lnTo>
                    <a:pt x="1" y="7986"/>
                  </a:lnTo>
                  <a:lnTo>
                    <a:pt x="1" y="8108"/>
                  </a:lnTo>
                  <a:lnTo>
                    <a:pt x="1" y="8216"/>
                  </a:lnTo>
                  <a:lnTo>
                    <a:pt x="1" y="8647"/>
                  </a:lnTo>
                  <a:lnTo>
                    <a:pt x="1" y="8769"/>
                  </a:lnTo>
                  <a:lnTo>
                    <a:pt x="1" y="8877"/>
                  </a:lnTo>
                  <a:lnTo>
                    <a:pt x="14" y="8985"/>
                  </a:lnTo>
                  <a:lnTo>
                    <a:pt x="55" y="9093"/>
                  </a:lnTo>
                  <a:lnTo>
                    <a:pt x="95" y="9201"/>
                  </a:lnTo>
                  <a:lnTo>
                    <a:pt x="149" y="9309"/>
                  </a:lnTo>
                  <a:lnTo>
                    <a:pt x="216" y="9389"/>
                  </a:lnTo>
                  <a:lnTo>
                    <a:pt x="297" y="9484"/>
                  </a:lnTo>
                  <a:lnTo>
                    <a:pt x="378" y="9551"/>
                  </a:lnTo>
                  <a:lnTo>
                    <a:pt x="473" y="9619"/>
                  </a:lnTo>
                  <a:lnTo>
                    <a:pt x="567" y="9673"/>
                  </a:lnTo>
                  <a:lnTo>
                    <a:pt x="675" y="9713"/>
                  </a:lnTo>
                  <a:lnTo>
                    <a:pt x="783" y="9754"/>
                  </a:lnTo>
                  <a:lnTo>
                    <a:pt x="891" y="9767"/>
                  </a:lnTo>
                  <a:lnTo>
                    <a:pt x="999" y="9781"/>
                  </a:lnTo>
                  <a:lnTo>
                    <a:pt x="1120" y="9767"/>
                  </a:lnTo>
                  <a:lnTo>
                    <a:pt x="2186" y="9767"/>
                  </a:lnTo>
                  <a:lnTo>
                    <a:pt x="2200" y="22921"/>
                  </a:lnTo>
                  <a:lnTo>
                    <a:pt x="2200" y="23055"/>
                  </a:lnTo>
                  <a:lnTo>
                    <a:pt x="2213" y="23177"/>
                  </a:lnTo>
                  <a:lnTo>
                    <a:pt x="2240" y="23298"/>
                  </a:lnTo>
                  <a:lnTo>
                    <a:pt x="2267" y="23406"/>
                  </a:lnTo>
                  <a:lnTo>
                    <a:pt x="2308" y="23501"/>
                  </a:lnTo>
                  <a:lnTo>
                    <a:pt x="2361" y="23595"/>
                  </a:lnTo>
                  <a:lnTo>
                    <a:pt x="2415" y="23676"/>
                  </a:lnTo>
                  <a:lnTo>
                    <a:pt x="2483" y="23757"/>
                  </a:lnTo>
                  <a:lnTo>
                    <a:pt x="2564" y="23824"/>
                  </a:lnTo>
                  <a:lnTo>
                    <a:pt x="2645" y="23878"/>
                  </a:lnTo>
                  <a:lnTo>
                    <a:pt x="2739" y="23919"/>
                  </a:lnTo>
                  <a:lnTo>
                    <a:pt x="2834" y="23959"/>
                  </a:lnTo>
                  <a:lnTo>
                    <a:pt x="2942" y="24000"/>
                  </a:lnTo>
                  <a:lnTo>
                    <a:pt x="3063" y="24013"/>
                  </a:lnTo>
                  <a:lnTo>
                    <a:pt x="3184" y="24027"/>
                  </a:lnTo>
                  <a:lnTo>
                    <a:pt x="4493" y="24027"/>
                  </a:lnTo>
                  <a:lnTo>
                    <a:pt x="4614" y="24013"/>
                  </a:lnTo>
                  <a:lnTo>
                    <a:pt x="4736" y="24000"/>
                  </a:lnTo>
                  <a:lnTo>
                    <a:pt x="4844" y="23959"/>
                  </a:lnTo>
                  <a:lnTo>
                    <a:pt x="4952" y="23919"/>
                  </a:lnTo>
                  <a:lnTo>
                    <a:pt x="5033" y="23878"/>
                  </a:lnTo>
                  <a:lnTo>
                    <a:pt x="5114" y="23824"/>
                  </a:lnTo>
                  <a:lnTo>
                    <a:pt x="5194" y="23757"/>
                  </a:lnTo>
                  <a:lnTo>
                    <a:pt x="5262" y="23676"/>
                  </a:lnTo>
                  <a:lnTo>
                    <a:pt x="5316" y="23595"/>
                  </a:lnTo>
                  <a:lnTo>
                    <a:pt x="5370" y="23501"/>
                  </a:lnTo>
                  <a:lnTo>
                    <a:pt x="5397" y="23406"/>
                  </a:lnTo>
                  <a:lnTo>
                    <a:pt x="5437" y="23298"/>
                  </a:lnTo>
                  <a:lnTo>
                    <a:pt x="5451" y="23177"/>
                  </a:lnTo>
                  <a:lnTo>
                    <a:pt x="5464" y="23055"/>
                  </a:lnTo>
                  <a:lnTo>
                    <a:pt x="5478" y="22921"/>
                  </a:lnTo>
                  <a:lnTo>
                    <a:pt x="5478" y="9767"/>
                  </a:lnTo>
                  <a:lnTo>
                    <a:pt x="8419" y="9767"/>
                  </a:lnTo>
                  <a:lnTo>
                    <a:pt x="8527" y="9781"/>
                  </a:lnTo>
                  <a:lnTo>
                    <a:pt x="8635" y="9767"/>
                  </a:lnTo>
                  <a:lnTo>
                    <a:pt x="8756" y="9754"/>
                  </a:lnTo>
                  <a:lnTo>
                    <a:pt x="8864" y="9713"/>
                  </a:lnTo>
                  <a:lnTo>
                    <a:pt x="8958" y="9673"/>
                  </a:lnTo>
                  <a:lnTo>
                    <a:pt x="9066" y="9619"/>
                  </a:lnTo>
                  <a:lnTo>
                    <a:pt x="9147" y="9551"/>
                  </a:lnTo>
                  <a:lnTo>
                    <a:pt x="9242" y="9484"/>
                  </a:lnTo>
                  <a:lnTo>
                    <a:pt x="9309" y="9389"/>
                  </a:lnTo>
                  <a:lnTo>
                    <a:pt x="9377" y="9309"/>
                  </a:lnTo>
                  <a:lnTo>
                    <a:pt x="9431" y="9201"/>
                  </a:lnTo>
                  <a:lnTo>
                    <a:pt x="9485" y="9093"/>
                  </a:lnTo>
                  <a:lnTo>
                    <a:pt x="9511" y="8985"/>
                  </a:lnTo>
                  <a:lnTo>
                    <a:pt x="9525" y="8877"/>
                  </a:lnTo>
                  <a:lnTo>
                    <a:pt x="9538" y="8769"/>
                  </a:lnTo>
                  <a:lnTo>
                    <a:pt x="9525" y="8647"/>
                  </a:lnTo>
                  <a:lnTo>
                    <a:pt x="9525" y="8216"/>
                  </a:lnTo>
                  <a:lnTo>
                    <a:pt x="9538" y="8108"/>
                  </a:lnTo>
                  <a:lnTo>
                    <a:pt x="9525" y="7986"/>
                  </a:lnTo>
                  <a:lnTo>
                    <a:pt x="9511" y="7879"/>
                  </a:lnTo>
                  <a:lnTo>
                    <a:pt x="9471" y="7771"/>
                  </a:lnTo>
                  <a:lnTo>
                    <a:pt x="9431" y="7663"/>
                  </a:lnTo>
                  <a:lnTo>
                    <a:pt x="9377" y="7568"/>
                  </a:lnTo>
                  <a:lnTo>
                    <a:pt x="9309" y="7474"/>
                  </a:lnTo>
                  <a:lnTo>
                    <a:pt x="9242" y="7393"/>
                  </a:lnTo>
                  <a:lnTo>
                    <a:pt x="9147" y="7312"/>
                  </a:lnTo>
                  <a:lnTo>
                    <a:pt x="9066" y="7244"/>
                  </a:lnTo>
                  <a:lnTo>
                    <a:pt x="8958" y="7191"/>
                  </a:lnTo>
                  <a:lnTo>
                    <a:pt x="8864" y="7150"/>
                  </a:lnTo>
                  <a:lnTo>
                    <a:pt x="8743" y="7123"/>
                  </a:lnTo>
                  <a:lnTo>
                    <a:pt x="8635" y="7096"/>
                  </a:lnTo>
                  <a:lnTo>
                    <a:pt x="5478" y="7096"/>
                  </a:lnTo>
                  <a:lnTo>
                    <a:pt x="5478" y="6422"/>
                  </a:lnTo>
                  <a:lnTo>
                    <a:pt x="5478" y="6138"/>
                  </a:lnTo>
                  <a:lnTo>
                    <a:pt x="5491" y="5855"/>
                  </a:lnTo>
                  <a:lnTo>
                    <a:pt x="5518" y="5599"/>
                  </a:lnTo>
                  <a:lnTo>
                    <a:pt x="5559" y="5356"/>
                  </a:lnTo>
                  <a:lnTo>
                    <a:pt x="5613" y="5140"/>
                  </a:lnTo>
                  <a:lnTo>
                    <a:pt x="5667" y="4924"/>
                  </a:lnTo>
                  <a:lnTo>
                    <a:pt x="5734" y="4722"/>
                  </a:lnTo>
                  <a:lnTo>
                    <a:pt x="5802" y="4533"/>
                  </a:lnTo>
                  <a:lnTo>
                    <a:pt x="5883" y="4371"/>
                  </a:lnTo>
                  <a:lnTo>
                    <a:pt x="5977" y="4209"/>
                  </a:lnTo>
                  <a:lnTo>
                    <a:pt x="6071" y="4061"/>
                  </a:lnTo>
                  <a:lnTo>
                    <a:pt x="6166" y="3926"/>
                  </a:lnTo>
                  <a:lnTo>
                    <a:pt x="6274" y="3791"/>
                  </a:lnTo>
                  <a:lnTo>
                    <a:pt x="6382" y="3683"/>
                  </a:lnTo>
                  <a:lnTo>
                    <a:pt x="6503" y="3575"/>
                  </a:lnTo>
                  <a:lnTo>
                    <a:pt x="6625" y="3481"/>
                  </a:lnTo>
                  <a:lnTo>
                    <a:pt x="6746" y="3400"/>
                  </a:lnTo>
                  <a:lnTo>
                    <a:pt x="6881" y="3319"/>
                  </a:lnTo>
                  <a:lnTo>
                    <a:pt x="7137" y="3184"/>
                  </a:lnTo>
                  <a:lnTo>
                    <a:pt x="7407" y="3089"/>
                  </a:lnTo>
                  <a:lnTo>
                    <a:pt x="7677" y="3008"/>
                  </a:lnTo>
                  <a:lnTo>
                    <a:pt x="7960" y="2954"/>
                  </a:lnTo>
                  <a:lnTo>
                    <a:pt x="8216" y="2914"/>
                  </a:lnTo>
                  <a:lnTo>
                    <a:pt x="8473" y="2887"/>
                  </a:lnTo>
                  <a:lnTo>
                    <a:pt x="8716" y="2874"/>
                  </a:lnTo>
                  <a:lnTo>
                    <a:pt x="8999" y="2833"/>
                  </a:lnTo>
                  <a:lnTo>
                    <a:pt x="9120" y="2806"/>
                  </a:lnTo>
                  <a:lnTo>
                    <a:pt x="9228" y="2779"/>
                  </a:lnTo>
                  <a:lnTo>
                    <a:pt x="9336" y="2739"/>
                  </a:lnTo>
                  <a:lnTo>
                    <a:pt x="9431" y="2685"/>
                  </a:lnTo>
                  <a:lnTo>
                    <a:pt x="9525" y="2631"/>
                  </a:lnTo>
                  <a:lnTo>
                    <a:pt x="9606" y="2577"/>
                  </a:lnTo>
                  <a:lnTo>
                    <a:pt x="9673" y="2496"/>
                  </a:lnTo>
                  <a:lnTo>
                    <a:pt x="9727" y="2415"/>
                  </a:lnTo>
                  <a:lnTo>
                    <a:pt x="9781" y="2334"/>
                  </a:lnTo>
                  <a:lnTo>
                    <a:pt x="9822" y="2239"/>
                  </a:lnTo>
                  <a:lnTo>
                    <a:pt x="9862" y="2132"/>
                  </a:lnTo>
                  <a:lnTo>
                    <a:pt x="9876" y="2024"/>
                  </a:lnTo>
                  <a:lnTo>
                    <a:pt x="9889" y="1889"/>
                  </a:lnTo>
                  <a:lnTo>
                    <a:pt x="9903" y="1754"/>
                  </a:lnTo>
                  <a:lnTo>
                    <a:pt x="9903" y="1120"/>
                  </a:lnTo>
                  <a:lnTo>
                    <a:pt x="9889" y="985"/>
                  </a:lnTo>
                  <a:lnTo>
                    <a:pt x="9876" y="863"/>
                  </a:lnTo>
                  <a:lnTo>
                    <a:pt x="9862" y="755"/>
                  </a:lnTo>
                  <a:lnTo>
                    <a:pt x="9835" y="648"/>
                  </a:lnTo>
                  <a:lnTo>
                    <a:pt x="9795" y="540"/>
                  </a:lnTo>
                  <a:lnTo>
                    <a:pt x="9741" y="459"/>
                  </a:lnTo>
                  <a:lnTo>
                    <a:pt x="9687" y="364"/>
                  </a:lnTo>
                  <a:lnTo>
                    <a:pt x="9619" y="297"/>
                  </a:lnTo>
                  <a:lnTo>
                    <a:pt x="9552" y="229"/>
                  </a:lnTo>
                  <a:lnTo>
                    <a:pt x="9471" y="162"/>
                  </a:lnTo>
                  <a:lnTo>
                    <a:pt x="9377" y="121"/>
                  </a:lnTo>
                  <a:lnTo>
                    <a:pt x="9269" y="81"/>
                  </a:lnTo>
                  <a:lnTo>
                    <a:pt x="9161" y="40"/>
                  </a:lnTo>
                  <a:lnTo>
                    <a:pt x="9053" y="27"/>
                  </a:lnTo>
                  <a:lnTo>
                    <a:pt x="8918"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2" name="Google Shape;2522;p192"/>
            <p:cNvSpPr/>
            <p:nvPr/>
          </p:nvSpPr>
          <p:spPr>
            <a:xfrm>
              <a:off x="758521" y="609445"/>
              <a:ext cx="132641" cy="125276"/>
            </a:xfrm>
            <a:custGeom>
              <a:rect b="b" l="l" r="r" t="t"/>
              <a:pathLst>
                <a:path extrusionOk="0" h="17903" w="18416">
                  <a:moveTo>
                    <a:pt x="9201" y="2834"/>
                  </a:moveTo>
                  <a:lnTo>
                    <a:pt x="9498" y="2847"/>
                  </a:lnTo>
                  <a:lnTo>
                    <a:pt x="9795" y="2860"/>
                  </a:lnTo>
                  <a:lnTo>
                    <a:pt x="10092" y="2901"/>
                  </a:lnTo>
                  <a:lnTo>
                    <a:pt x="10375" y="2955"/>
                  </a:lnTo>
                  <a:lnTo>
                    <a:pt x="10658" y="3009"/>
                  </a:lnTo>
                  <a:lnTo>
                    <a:pt x="10942" y="3090"/>
                  </a:lnTo>
                  <a:lnTo>
                    <a:pt x="11211" y="3184"/>
                  </a:lnTo>
                  <a:lnTo>
                    <a:pt x="11481" y="3279"/>
                  </a:lnTo>
                  <a:lnTo>
                    <a:pt x="11737" y="3400"/>
                  </a:lnTo>
                  <a:lnTo>
                    <a:pt x="11994" y="3522"/>
                  </a:lnTo>
                  <a:lnTo>
                    <a:pt x="12237" y="3670"/>
                  </a:lnTo>
                  <a:lnTo>
                    <a:pt x="12479" y="3818"/>
                  </a:lnTo>
                  <a:lnTo>
                    <a:pt x="12709" y="3980"/>
                  </a:lnTo>
                  <a:lnTo>
                    <a:pt x="12938" y="4156"/>
                  </a:lnTo>
                  <a:lnTo>
                    <a:pt x="13154" y="4344"/>
                  </a:lnTo>
                  <a:lnTo>
                    <a:pt x="13356" y="4533"/>
                  </a:lnTo>
                  <a:lnTo>
                    <a:pt x="13545" y="4736"/>
                  </a:lnTo>
                  <a:lnTo>
                    <a:pt x="13734" y="4952"/>
                  </a:lnTo>
                  <a:lnTo>
                    <a:pt x="13909" y="5181"/>
                  </a:lnTo>
                  <a:lnTo>
                    <a:pt x="14071" y="5424"/>
                  </a:lnTo>
                  <a:lnTo>
                    <a:pt x="14220" y="5667"/>
                  </a:lnTo>
                  <a:lnTo>
                    <a:pt x="14368" y="5923"/>
                  </a:lnTo>
                  <a:lnTo>
                    <a:pt x="14490" y="6179"/>
                  </a:lnTo>
                  <a:lnTo>
                    <a:pt x="14611" y="6462"/>
                  </a:lnTo>
                  <a:lnTo>
                    <a:pt x="14719" y="6732"/>
                  </a:lnTo>
                  <a:lnTo>
                    <a:pt x="14813" y="7029"/>
                  </a:lnTo>
                  <a:lnTo>
                    <a:pt x="14894" y="7326"/>
                  </a:lnTo>
                  <a:lnTo>
                    <a:pt x="14962" y="7623"/>
                  </a:lnTo>
                  <a:lnTo>
                    <a:pt x="15002" y="7946"/>
                  </a:lnTo>
                  <a:lnTo>
                    <a:pt x="15043" y="8257"/>
                  </a:lnTo>
                  <a:lnTo>
                    <a:pt x="15070" y="8581"/>
                  </a:lnTo>
                  <a:lnTo>
                    <a:pt x="15070" y="8918"/>
                  </a:lnTo>
                  <a:lnTo>
                    <a:pt x="15070" y="9255"/>
                  </a:lnTo>
                  <a:lnTo>
                    <a:pt x="15043" y="9579"/>
                  </a:lnTo>
                  <a:lnTo>
                    <a:pt x="15002" y="9903"/>
                  </a:lnTo>
                  <a:lnTo>
                    <a:pt x="14962" y="10213"/>
                  </a:lnTo>
                  <a:lnTo>
                    <a:pt x="14894" y="10523"/>
                  </a:lnTo>
                  <a:lnTo>
                    <a:pt x="14813" y="10820"/>
                  </a:lnTo>
                  <a:lnTo>
                    <a:pt x="14719" y="11103"/>
                  </a:lnTo>
                  <a:lnTo>
                    <a:pt x="14611" y="11387"/>
                  </a:lnTo>
                  <a:lnTo>
                    <a:pt x="14490" y="11670"/>
                  </a:lnTo>
                  <a:lnTo>
                    <a:pt x="14368" y="11940"/>
                  </a:lnTo>
                  <a:lnTo>
                    <a:pt x="14220" y="12196"/>
                  </a:lnTo>
                  <a:lnTo>
                    <a:pt x="14071" y="12439"/>
                  </a:lnTo>
                  <a:lnTo>
                    <a:pt x="13909" y="12682"/>
                  </a:lnTo>
                  <a:lnTo>
                    <a:pt x="13734" y="12911"/>
                  </a:lnTo>
                  <a:lnTo>
                    <a:pt x="13545" y="13127"/>
                  </a:lnTo>
                  <a:lnTo>
                    <a:pt x="13356" y="13343"/>
                  </a:lnTo>
                  <a:lnTo>
                    <a:pt x="13154" y="13532"/>
                  </a:lnTo>
                  <a:lnTo>
                    <a:pt x="12938" y="13720"/>
                  </a:lnTo>
                  <a:lnTo>
                    <a:pt x="12709" y="13896"/>
                  </a:lnTo>
                  <a:lnTo>
                    <a:pt x="12479" y="14071"/>
                  </a:lnTo>
                  <a:lnTo>
                    <a:pt x="12237" y="14220"/>
                  </a:lnTo>
                  <a:lnTo>
                    <a:pt x="11994" y="14368"/>
                  </a:lnTo>
                  <a:lnTo>
                    <a:pt x="11737" y="14489"/>
                  </a:lnTo>
                  <a:lnTo>
                    <a:pt x="11481" y="14611"/>
                  </a:lnTo>
                  <a:lnTo>
                    <a:pt x="11211" y="14719"/>
                  </a:lnTo>
                  <a:lnTo>
                    <a:pt x="10942" y="14813"/>
                  </a:lnTo>
                  <a:lnTo>
                    <a:pt x="10658" y="14881"/>
                  </a:lnTo>
                  <a:lnTo>
                    <a:pt x="10375" y="14948"/>
                  </a:lnTo>
                  <a:lnTo>
                    <a:pt x="10092" y="15002"/>
                  </a:lnTo>
                  <a:lnTo>
                    <a:pt x="9795" y="15043"/>
                  </a:lnTo>
                  <a:lnTo>
                    <a:pt x="9498" y="15056"/>
                  </a:lnTo>
                  <a:lnTo>
                    <a:pt x="9201" y="15070"/>
                  </a:lnTo>
                  <a:lnTo>
                    <a:pt x="8891" y="15056"/>
                  </a:lnTo>
                  <a:lnTo>
                    <a:pt x="8594" y="15043"/>
                  </a:lnTo>
                  <a:lnTo>
                    <a:pt x="8311" y="15002"/>
                  </a:lnTo>
                  <a:lnTo>
                    <a:pt x="8014" y="14948"/>
                  </a:lnTo>
                  <a:lnTo>
                    <a:pt x="7744" y="14881"/>
                  </a:lnTo>
                  <a:lnTo>
                    <a:pt x="7461" y="14800"/>
                  </a:lnTo>
                  <a:lnTo>
                    <a:pt x="7191" y="14719"/>
                  </a:lnTo>
                  <a:lnTo>
                    <a:pt x="6921" y="14611"/>
                  </a:lnTo>
                  <a:lnTo>
                    <a:pt x="6665" y="14489"/>
                  </a:lnTo>
                  <a:lnTo>
                    <a:pt x="6409" y="14355"/>
                  </a:lnTo>
                  <a:lnTo>
                    <a:pt x="6166" y="14206"/>
                  </a:lnTo>
                  <a:lnTo>
                    <a:pt x="5923" y="14058"/>
                  </a:lnTo>
                  <a:lnTo>
                    <a:pt x="5694" y="13896"/>
                  </a:lnTo>
                  <a:lnTo>
                    <a:pt x="5464" y="13707"/>
                  </a:lnTo>
                  <a:lnTo>
                    <a:pt x="5262" y="13518"/>
                  </a:lnTo>
                  <a:lnTo>
                    <a:pt x="5046" y="13316"/>
                  </a:lnTo>
                  <a:lnTo>
                    <a:pt x="4857" y="13113"/>
                  </a:lnTo>
                  <a:lnTo>
                    <a:pt x="4668" y="12898"/>
                  </a:lnTo>
                  <a:lnTo>
                    <a:pt x="4493" y="12655"/>
                  </a:lnTo>
                  <a:lnTo>
                    <a:pt x="4331" y="12425"/>
                  </a:lnTo>
                  <a:lnTo>
                    <a:pt x="4169" y="12169"/>
                  </a:lnTo>
                  <a:lnTo>
                    <a:pt x="4034" y="11913"/>
                  </a:lnTo>
                  <a:lnTo>
                    <a:pt x="3899" y="11643"/>
                  </a:lnTo>
                  <a:lnTo>
                    <a:pt x="3778" y="11373"/>
                  </a:lnTo>
                  <a:lnTo>
                    <a:pt x="3670" y="11090"/>
                  </a:lnTo>
                  <a:lnTo>
                    <a:pt x="3576" y="10806"/>
                  </a:lnTo>
                  <a:lnTo>
                    <a:pt x="3508" y="10510"/>
                  </a:lnTo>
                  <a:lnTo>
                    <a:pt x="3441" y="10199"/>
                  </a:lnTo>
                  <a:lnTo>
                    <a:pt x="3387" y="9889"/>
                  </a:lnTo>
                  <a:lnTo>
                    <a:pt x="3346" y="9565"/>
                  </a:lnTo>
                  <a:lnTo>
                    <a:pt x="3319" y="9242"/>
                  </a:lnTo>
                  <a:lnTo>
                    <a:pt x="3319" y="8918"/>
                  </a:lnTo>
                  <a:lnTo>
                    <a:pt x="3319" y="8581"/>
                  </a:lnTo>
                  <a:lnTo>
                    <a:pt x="3346" y="8270"/>
                  </a:lnTo>
                  <a:lnTo>
                    <a:pt x="3387" y="7946"/>
                  </a:lnTo>
                  <a:lnTo>
                    <a:pt x="3427" y="7636"/>
                  </a:lnTo>
                  <a:lnTo>
                    <a:pt x="3495" y="7339"/>
                  </a:lnTo>
                  <a:lnTo>
                    <a:pt x="3576" y="7043"/>
                  </a:lnTo>
                  <a:lnTo>
                    <a:pt x="3670" y="6746"/>
                  </a:lnTo>
                  <a:lnTo>
                    <a:pt x="3778" y="6476"/>
                  </a:lnTo>
                  <a:lnTo>
                    <a:pt x="3899" y="6193"/>
                  </a:lnTo>
                  <a:lnTo>
                    <a:pt x="4021" y="5936"/>
                  </a:lnTo>
                  <a:lnTo>
                    <a:pt x="4169" y="5680"/>
                  </a:lnTo>
                  <a:lnTo>
                    <a:pt x="4318" y="5437"/>
                  </a:lnTo>
                  <a:lnTo>
                    <a:pt x="4480" y="5194"/>
                  </a:lnTo>
                  <a:lnTo>
                    <a:pt x="4655" y="4965"/>
                  </a:lnTo>
                  <a:lnTo>
                    <a:pt x="4844" y="4749"/>
                  </a:lnTo>
                  <a:lnTo>
                    <a:pt x="5033" y="4547"/>
                  </a:lnTo>
                  <a:lnTo>
                    <a:pt x="5235" y="4344"/>
                  </a:lnTo>
                  <a:lnTo>
                    <a:pt x="5451" y="4169"/>
                  </a:lnTo>
                  <a:lnTo>
                    <a:pt x="5680" y="3994"/>
                  </a:lnTo>
                  <a:lnTo>
                    <a:pt x="5910" y="3818"/>
                  </a:lnTo>
                  <a:lnTo>
                    <a:pt x="6152" y="3670"/>
                  </a:lnTo>
                  <a:lnTo>
                    <a:pt x="6395" y="3535"/>
                  </a:lnTo>
                  <a:lnTo>
                    <a:pt x="6652" y="3400"/>
                  </a:lnTo>
                  <a:lnTo>
                    <a:pt x="6908" y="3292"/>
                  </a:lnTo>
                  <a:lnTo>
                    <a:pt x="7178" y="3184"/>
                  </a:lnTo>
                  <a:lnTo>
                    <a:pt x="7447" y="3090"/>
                  </a:lnTo>
                  <a:lnTo>
                    <a:pt x="7731" y="3022"/>
                  </a:lnTo>
                  <a:lnTo>
                    <a:pt x="8014" y="2955"/>
                  </a:lnTo>
                  <a:lnTo>
                    <a:pt x="8297" y="2901"/>
                  </a:lnTo>
                  <a:lnTo>
                    <a:pt x="8594" y="2860"/>
                  </a:lnTo>
                  <a:lnTo>
                    <a:pt x="8891" y="2847"/>
                  </a:lnTo>
                  <a:lnTo>
                    <a:pt x="9201" y="2834"/>
                  </a:lnTo>
                  <a:close/>
                  <a:moveTo>
                    <a:pt x="8716" y="0"/>
                  </a:moveTo>
                  <a:lnTo>
                    <a:pt x="8257" y="41"/>
                  </a:lnTo>
                  <a:lnTo>
                    <a:pt x="7785" y="95"/>
                  </a:lnTo>
                  <a:lnTo>
                    <a:pt x="7340" y="162"/>
                  </a:lnTo>
                  <a:lnTo>
                    <a:pt x="6894" y="257"/>
                  </a:lnTo>
                  <a:lnTo>
                    <a:pt x="6449" y="378"/>
                  </a:lnTo>
                  <a:lnTo>
                    <a:pt x="6031" y="500"/>
                  </a:lnTo>
                  <a:lnTo>
                    <a:pt x="5613" y="662"/>
                  </a:lnTo>
                  <a:lnTo>
                    <a:pt x="5208" y="823"/>
                  </a:lnTo>
                  <a:lnTo>
                    <a:pt x="4803" y="1012"/>
                  </a:lnTo>
                  <a:lnTo>
                    <a:pt x="4426" y="1228"/>
                  </a:lnTo>
                  <a:lnTo>
                    <a:pt x="4048" y="1444"/>
                  </a:lnTo>
                  <a:lnTo>
                    <a:pt x="3684" y="1687"/>
                  </a:lnTo>
                  <a:lnTo>
                    <a:pt x="3346" y="1943"/>
                  </a:lnTo>
                  <a:lnTo>
                    <a:pt x="3009" y="2213"/>
                  </a:lnTo>
                  <a:lnTo>
                    <a:pt x="2685" y="2510"/>
                  </a:lnTo>
                  <a:lnTo>
                    <a:pt x="2388" y="2807"/>
                  </a:lnTo>
                  <a:lnTo>
                    <a:pt x="2092" y="3130"/>
                  </a:lnTo>
                  <a:lnTo>
                    <a:pt x="1822" y="3454"/>
                  </a:lnTo>
                  <a:lnTo>
                    <a:pt x="1566" y="3805"/>
                  </a:lnTo>
                  <a:lnTo>
                    <a:pt x="1336" y="4169"/>
                  </a:lnTo>
                  <a:lnTo>
                    <a:pt x="1107" y="4547"/>
                  </a:lnTo>
                  <a:lnTo>
                    <a:pt x="905" y="4925"/>
                  </a:lnTo>
                  <a:lnTo>
                    <a:pt x="729" y="5329"/>
                  </a:lnTo>
                  <a:lnTo>
                    <a:pt x="554" y="5734"/>
                  </a:lnTo>
                  <a:lnTo>
                    <a:pt x="419" y="6166"/>
                  </a:lnTo>
                  <a:lnTo>
                    <a:pt x="297" y="6597"/>
                  </a:lnTo>
                  <a:lnTo>
                    <a:pt x="189" y="7043"/>
                  </a:lnTo>
                  <a:lnTo>
                    <a:pt x="109" y="7488"/>
                  </a:lnTo>
                  <a:lnTo>
                    <a:pt x="55" y="7960"/>
                  </a:lnTo>
                  <a:lnTo>
                    <a:pt x="14" y="8432"/>
                  </a:lnTo>
                  <a:lnTo>
                    <a:pt x="1" y="8918"/>
                  </a:lnTo>
                  <a:lnTo>
                    <a:pt x="14" y="9403"/>
                  </a:lnTo>
                  <a:lnTo>
                    <a:pt x="55" y="9876"/>
                  </a:lnTo>
                  <a:lnTo>
                    <a:pt x="109" y="10334"/>
                  </a:lnTo>
                  <a:lnTo>
                    <a:pt x="189" y="10793"/>
                  </a:lnTo>
                  <a:lnTo>
                    <a:pt x="297" y="11238"/>
                  </a:lnTo>
                  <a:lnTo>
                    <a:pt x="419" y="11683"/>
                  </a:lnTo>
                  <a:lnTo>
                    <a:pt x="554" y="12102"/>
                  </a:lnTo>
                  <a:lnTo>
                    <a:pt x="729" y="12520"/>
                  </a:lnTo>
                  <a:lnTo>
                    <a:pt x="905" y="12924"/>
                  </a:lnTo>
                  <a:lnTo>
                    <a:pt x="1107" y="13302"/>
                  </a:lnTo>
                  <a:lnTo>
                    <a:pt x="1323" y="13680"/>
                  </a:lnTo>
                  <a:lnTo>
                    <a:pt x="1566" y="14044"/>
                  </a:lnTo>
                  <a:lnTo>
                    <a:pt x="1822" y="14395"/>
                  </a:lnTo>
                  <a:lnTo>
                    <a:pt x="2092" y="14732"/>
                  </a:lnTo>
                  <a:lnTo>
                    <a:pt x="2375" y="15056"/>
                  </a:lnTo>
                  <a:lnTo>
                    <a:pt x="2685" y="15366"/>
                  </a:lnTo>
                  <a:lnTo>
                    <a:pt x="3009" y="15650"/>
                  </a:lnTo>
                  <a:lnTo>
                    <a:pt x="3333" y="15933"/>
                  </a:lnTo>
                  <a:lnTo>
                    <a:pt x="3684" y="16189"/>
                  </a:lnTo>
                  <a:lnTo>
                    <a:pt x="4048" y="16432"/>
                  </a:lnTo>
                  <a:lnTo>
                    <a:pt x="4412" y="16661"/>
                  </a:lnTo>
                  <a:lnTo>
                    <a:pt x="4803" y="16864"/>
                  </a:lnTo>
                  <a:lnTo>
                    <a:pt x="5195" y="17066"/>
                  </a:lnTo>
                  <a:lnTo>
                    <a:pt x="5599" y="17228"/>
                  </a:lnTo>
                  <a:lnTo>
                    <a:pt x="6017" y="17390"/>
                  </a:lnTo>
                  <a:lnTo>
                    <a:pt x="6449" y="17525"/>
                  </a:lnTo>
                  <a:lnTo>
                    <a:pt x="6894" y="17633"/>
                  </a:lnTo>
                  <a:lnTo>
                    <a:pt x="7340" y="17727"/>
                  </a:lnTo>
                  <a:lnTo>
                    <a:pt x="7785" y="17808"/>
                  </a:lnTo>
                  <a:lnTo>
                    <a:pt x="8243" y="17862"/>
                  </a:lnTo>
                  <a:lnTo>
                    <a:pt x="8716" y="17889"/>
                  </a:lnTo>
                  <a:lnTo>
                    <a:pt x="9201" y="17903"/>
                  </a:lnTo>
                  <a:lnTo>
                    <a:pt x="9673" y="17889"/>
                  </a:lnTo>
                  <a:lnTo>
                    <a:pt x="10146" y="17862"/>
                  </a:lnTo>
                  <a:lnTo>
                    <a:pt x="10604" y="17808"/>
                  </a:lnTo>
                  <a:lnTo>
                    <a:pt x="11063" y="17727"/>
                  </a:lnTo>
                  <a:lnTo>
                    <a:pt x="11508" y="17633"/>
                  </a:lnTo>
                  <a:lnTo>
                    <a:pt x="11940" y="17525"/>
                  </a:lnTo>
                  <a:lnTo>
                    <a:pt x="12372" y="17390"/>
                  </a:lnTo>
                  <a:lnTo>
                    <a:pt x="12790" y="17228"/>
                  </a:lnTo>
                  <a:lnTo>
                    <a:pt x="13194" y="17053"/>
                  </a:lnTo>
                  <a:lnTo>
                    <a:pt x="13599" y="16864"/>
                  </a:lnTo>
                  <a:lnTo>
                    <a:pt x="13977" y="16648"/>
                  </a:lnTo>
                  <a:lnTo>
                    <a:pt x="14355" y="16432"/>
                  </a:lnTo>
                  <a:lnTo>
                    <a:pt x="14719" y="16176"/>
                  </a:lnTo>
                  <a:lnTo>
                    <a:pt x="15070" y="15919"/>
                  </a:lnTo>
                  <a:lnTo>
                    <a:pt x="15407" y="15650"/>
                  </a:lnTo>
                  <a:lnTo>
                    <a:pt x="15717" y="15353"/>
                  </a:lnTo>
                  <a:lnTo>
                    <a:pt x="16027" y="15043"/>
                  </a:lnTo>
                  <a:lnTo>
                    <a:pt x="16324" y="14719"/>
                  </a:lnTo>
                  <a:lnTo>
                    <a:pt x="16594" y="14381"/>
                  </a:lnTo>
                  <a:lnTo>
                    <a:pt x="16850" y="14031"/>
                  </a:lnTo>
                  <a:lnTo>
                    <a:pt x="17093" y="13666"/>
                  </a:lnTo>
                  <a:lnTo>
                    <a:pt x="17309" y="13302"/>
                  </a:lnTo>
                  <a:lnTo>
                    <a:pt x="17511" y="12911"/>
                  </a:lnTo>
                  <a:lnTo>
                    <a:pt x="17700" y="12506"/>
                  </a:lnTo>
                  <a:lnTo>
                    <a:pt x="17862" y="12088"/>
                  </a:lnTo>
                  <a:lnTo>
                    <a:pt x="18011" y="11670"/>
                  </a:lnTo>
                  <a:lnTo>
                    <a:pt x="18132" y="11238"/>
                  </a:lnTo>
                  <a:lnTo>
                    <a:pt x="18240" y="10793"/>
                  </a:lnTo>
                  <a:lnTo>
                    <a:pt x="18321" y="10334"/>
                  </a:lnTo>
                  <a:lnTo>
                    <a:pt x="18375" y="9876"/>
                  </a:lnTo>
                  <a:lnTo>
                    <a:pt x="18415" y="9403"/>
                  </a:lnTo>
                  <a:lnTo>
                    <a:pt x="18415" y="8918"/>
                  </a:lnTo>
                  <a:lnTo>
                    <a:pt x="18415" y="8432"/>
                  </a:lnTo>
                  <a:lnTo>
                    <a:pt x="18375" y="7973"/>
                  </a:lnTo>
                  <a:lnTo>
                    <a:pt x="18321" y="7501"/>
                  </a:lnTo>
                  <a:lnTo>
                    <a:pt x="18240" y="7056"/>
                  </a:lnTo>
                  <a:lnTo>
                    <a:pt x="18132" y="6611"/>
                  </a:lnTo>
                  <a:lnTo>
                    <a:pt x="18011" y="6179"/>
                  </a:lnTo>
                  <a:lnTo>
                    <a:pt x="17862" y="5747"/>
                  </a:lnTo>
                  <a:lnTo>
                    <a:pt x="17700" y="5343"/>
                  </a:lnTo>
                  <a:lnTo>
                    <a:pt x="17511" y="4938"/>
                  </a:lnTo>
                  <a:lnTo>
                    <a:pt x="17309" y="4560"/>
                  </a:lnTo>
                  <a:lnTo>
                    <a:pt x="17093" y="4183"/>
                  </a:lnTo>
                  <a:lnTo>
                    <a:pt x="16850" y="3818"/>
                  </a:lnTo>
                  <a:lnTo>
                    <a:pt x="16594" y="3481"/>
                  </a:lnTo>
                  <a:lnTo>
                    <a:pt x="16324" y="3144"/>
                  </a:lnTo>
                  <a:lnTo>
                    <a:pt x="16027" y="2820"/>
                  </a:lnTo>
                  <a:lnTo>
                    <a:pt x="15717" y="2523"/>
                  </a:lnTo>
                  <a:lnTo>
                    <a:pt x="15407" y="2226"/>
                  </a:lnTo>
                  <a:lnTo>
                    <a:pt x="15070" y="1957"/>
                  </a:lnTo>
                  <a:lnTo>
                    <a:pt x="14719" y="1700"/>
                  </a:lnTo>
                  <a:lnTo>
                    <a:pt x="14355" y="1457"/>
                  </a:lnTo>
                  <a:lnTo>
                    <a:pt x="13977" y="1228"/>
                  </a:lnTo>
                  <a:lnTo>
                    <a:pt x="13599" y="1026"/>
                  </a:lnTo>
                  <a:lnTo>
                    <a:pt x="13194" y="837"/>
                  </a:lnTo>
                  <a:lnTo>
                    <a:pt x="12790" y="662"/>
                  </a:lnTo>
                  <a:lnTo>
                    <a:pt x="12372" y="513"/>
                  </a:lnTo>
                  <a:lnTo>
                    <a:pt x="11940" y="378"/>
                  </a:lnTo>
                  <a:lnTo>
                    <a:pt x="11508" y="257"/>
                  </a:lnTo>
                  <a:lnTo>
                    <a:pt x="11063" y="162"/>
                  </a:lnTo>
                  <a:lnTo>
                    <a:pt x="10604" y="95"/>
                  </a:lnTo>
                  <a:lnTo>
                    <a:pt x="10146" y="41"/>
                  </a:lnTo>
                  <a:lnTo>
                    <a:pt x="9673"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3" name="Google Shape;2523;p192"/>
            <p:cNvSpPr/>
            <p:nvPr/>
          </p:nvSpPr>
          <p:spPr>
            <a:xfrm>
              <a:off x="911653" y="564983"/>
              <a:ext cx="41206" cy="167849"/>
            </a:xfrm>
            <a:custGeom>
              <a:rect b="b" l="l" r="r" t="t"/>
              <a:pathLst>
                <a:path extrusionOk="0" h="23987" w="5721">
                  <a:moveTo>
                    <a:pt x="986" y="0"/>
                  </a:moveTo>
                  <a:lnTo>
                    <a:pt x="864" y="14"/>
                  </a:lnTo>
                  <a:lnTo>
                    <a:pt x="743" y="41"/>
                  </a:lnTo>
                  <a:lnTo>
                    <a:pt x="635" y="68"/>
                  </a:lnTo>
                  <a:lnTo>
                    <a:pt x="540" y="108"/>
                  </a:lnTo>
                  <a:lnTo>
                    <a:pt x="446" y="149"/>
                  </a:lnTo>
                  <a:lnTo>
                    <a:pt x="365" y="216"/>
                  </a:lnTo>
                  <a:lnTo>
                    <a:pt x="284" y="270"/>
                  </a:lnTo>
                  <a:lnTo>
                    <a:pt x="217" y="351"/>
                  </a:lnTo>
                  <a:lnTo>
                    <a:pt x="163" y="432"/>
                  </a:lnTo>
                  <a:lnTo>
                    <a:pt x="122" y="527"/>
                  </a:lnTo>
                  <a:lnTo>
                    <a:pt x="82" y="621"/>
                  </a:lnTo>
                  <a:lnTo>
                    <a:pt x="41" y="729"/>
                  </a:lnTo>
                  <a:lnTo>
                    <a:pt x="28" y="850"/>
                  </a:lnTo>
                  <a:lnTo>
                    <a:pt x="14" y="972"/>
                  </a:lnTo>
                  <a:lnTo>
                    <a:pt x="1" y="1107"/>
                  </a:lnTo>
                  <a:lnTo>
                    <a:pt x="1" y="19184"/>
                  </a:lnTo>
                  <a:lnTo>
                    <a:pt x="14" y="19575"/>
                  </a:lnTo>
                  <a:lnTo>
                    <a:pt x="41" y="19953"/>
                  </a:lnTo>
                  <a:lnTo>
                    <a:pt x="82" y="20304"/>
                  </a:lnTo>
                  <a:lnTo>
                    <a:pt x="136" y="20628"/>
                  </a:lnTo>
                  <a:lnTo>
                    <a:pt x="190" y="20938"/>
                  </a:lnTo>
                  <a:lnTo>
                    <a:pt x="271" y="21221"/>
                  </a:lnTo>
                  <a:lnTo>
                    <a:pt x="365" y="21491"/>
                  </a:lnTo>
                  <a:lnTo>
                    <a:pt x="460" y="21747"/>
                  </a:lnTo>
                  <a:lnTo>
                    <a:pt x="581" y="21990"/>
                  </a:lnTo>
                  <a:lnTo>
                    <a:pt x="702" y="22206"/>
                  </a:lnTo>
                  <a:lnTo>
                    <a:pt x="837" y="22408"/>
                  </a:lnTo>
                  <a:lnTo>
                    <a:pt x="972" y="22597"/>
                  </a:lnTo>
                  <a:lnTo>
                    <a:pt x="1121" y="22773"/>
                  </a:lnTo>
                  <a:lnTo>
                    <a:pt x="1282" y="22921"/>
                  </a:lnTo>
                  <a:lnTo>
                    <a:pt x="1444" y="23069"/>
                  </a:lnTo>
                  <a:lnTo>
                    <a:pt x="1606" y="23204"/>
                  </a:lnTo>
                  <a:lnTo>
                    <a:pt x="1782" y="23312"/>
                  </a:lnTo>
                  <a:lnTo>
                    <a:pt x="1957" y="23420"/>
                  </a:lnTo>
                  <a:lnTo>
                    <a:pt x="2146" y="23515"/>
                  </a:lnTo>
                  <a:lnTo>
                    <a:pt x="2335" y="23595"/>
                  </a:lnTo>
                  <a:lnTo>
                    <a:pt x="2524" y="23676"/>
                  </a:lnTo>
                  <a:lnTo>
                    <a:pt x="2712" y="23744"/>
                  </a:lnTo>
                  <a:lnTo>
                    <a:pt x="2901" y="23798"/>
                  </a:lnTo>
                  <a:lnTo>
                    <a:pt x="3090" y="23838"/>
                  </a:lnTo>
                  <a:lnTo>
                    <a:pt x="3481" y="23919"/>
                  </a:lnTo>
                  <a:lnTo>
                    <a:pt x="3859" y="23960"/>
                  </a:lnTo>
                  <a:lnTo>
                    <a:pt x="4223" y="23987"/>
                  </a:lnTo>
                  <a:lnTo>
                    <a:pt x="4723" y="23987"/>
                  </a:lnTo>
                  <a:lnTo>
                    <a:pt x="4857" y="23973"/>
                  </a:lnTo>
                  <a:lnTo>
                    <a:pt x="4992" y="23946"/>
                  </a:lnTo>
                  <a:lnTo>
                    <a:pt x="5114" y="23906"/>
                  </a:lnTo>
                  <a:lnTo>
                    <a:pt x="5208" y="23865"/>
                  </a:lnTo>
                  <a:lnTo>
                    <a:pt x="5303" y="23811"/>
                  </a:lnTo>
                  <a:lnTo>
                    <a:pt x="5397" y="23744"/>
                  </a:lnTo>
                  <a:lnTo>
                    <a:pt x="5465" y="23676"/>
                  </a:lnTo>
                  <a:lnTo>
                    <a:pt x="5532" y="23595"/>
                  </a:lnTo>
                  <a:lnTo>
                    <a:pt x="5586" y="23515"/>
                  </a:lnTo>
                  <a:lnTo>
                    <a:pt x="5626" y="23420"/>
                  </a:lnTo>
                  <a:lnTo>
                    <a:pt x="5667" y="23312"/>
                  </a:lnTo>
                  <a:lnTo>
                    <a:pt x="5694" y="23204"/>
                  </a:lnTo>
                  <a:lnTo>
                    <a:pt x="5707" y="23096"/>
                  </a:lnTo>
                  <a:lnTo>
                    <a:pt x="5721" y="22840"/>
                  </a:lnTo>
                  <a:lnTo>
                    <a:pt x="5721" y="22031"/>
                  </a:lnTo>
                  <a:lnTo>
                    <a:pt x="5721" y="21936"/>
                  </a:lnTo>
                  <a:lnTo>
                    <a:pt x="5721" y="21842"/>
                  </a:lnTo>
                  <a:lnTo>
                    <a:pt x="5707" y="21761"/>
                  </a:lnTo>
                  <a:lnTo>
                    <a:pt x="5680" y="21666"/>
                  </a:lnTo>
                  <a:lnTo>
                    <a:pt x="5640" y="21585"/>
                  </a:lnTo>
                  <a:lnTo>
                    <a:pt x="5599" y="21504"/>
                  </a:lnTo>
                  <a:lnTo>
                    <a:pt x="5545" y="21424"/>
                  </a:lnTo>
                  <a:lnTo>
                    <a:pt x="5492" y="21356"/>
                  </a:lnTo>
                  <a:lnTo>
                    <a:pt x="5424" y="21289"/>
                  </a:lnTo>
                  <a:lnTo>
                    <a:pt x="5357" y="21235"/>
                  </a:lnTo>
                  <a:lnTo>
                    <a:pt x="5276" y="21181"/>
                  </a:lnTo>
                  <a:lnTo>
                    <a:pt x="5195" y="21140"/>
                  </a:lnTo>
                  <a:lnTo>
                    <a:pt x="5114" y="21100"/>
                  </a:lnTo>
                  <a:lnTo>
                    <a:pt x="5019" y="21073"/>
                  </a:lnTo>
                  <a:lnTo>
                    <a:pt x="4938" y="21059"/>
                  </a:lnTo>
                  <a:lnTo>
                    <a:pt x="4844" y="21046"/>
                  </a:lnTo>
                  <a:lnTo>
                    <a:pt x="4574" y="21019"/>
                  </a:lnTo>
                  <a:lnTo>
                    <a:pt x="4439" y="20978"/>
                  </a:lnTo>
                  <a:lnTo>
                    <a:pt x="4304" y="20938"/>
                  </a:lnTo>
                  <a:lnTo>
                    <a:pt x="4169" y="20884"/>
                  </a:lnTo>
                  <a:lnTo>
                    <a:pt x="4035" y="20816"/>
                  </a:lnTo>
                  <a:lnTo>
                    <a:pt x="3913" y="20722"/>
                  </a:lnTo>
                  <a:lnTo>
                    <a:pt x="3792" y="20614"/>
                  </a:lnTo>
                  <a:lnTo>
                    <a:pt x="3684" y="20493"/>
                  </a:lnTo>
                  <a:lnTo>
                    <a:pt x="3589" y="20331"/>
                  </a:lnTo>
                  <a:lnTo>
                    <a:pt x="3508" y="20155"/>
                  </a:lnTo>
                  <a:lnTo>
                    <a:pt x="3427" y="19940"/>
                  </a:lnTo>
                  <a:lnTo>
                    <a:pt x="3373" y="19710"/>
                  </a:lnTo>
                  <a:lnTo>
                    <a:pt x="3320" y="19440"/>
                  </a:lnTo>
                  <a:lnTo>
                    <a:pt x="3293" y="19130"/>
                  </a:lnTo>
                  <a:lnTo>
                    <a:pt x="3293" y="18779"/>
                  </a:lnTo>
                  <a:lnTo>
                    <a:pt x="3293" y="1107"/>
                  </a:lnTo>
                  <a:lnTo>
                    <a:pt x="3279" y="972"/>
                  </a:lnTo>
                  <a:lnTo>
                    <a:pt x="3266" y="850"/>
                  </a:lnTo>
                  <a:lnTo>
                    <a:pt x="3239" y="729"/>
                  </a:lnTo>
                  <a:lnTo>
                    <a:pt x="3212" y="621"/>
                  </a:lnTo>
                  <a:lnTo>
                    <a:pt x="3171" y="527"/>
                  </a:lnTo>
                  <a:lnTo>
                    <a:pt x="3117" y="432"/>
                  </a:lnTo>
                  <a:lnTo>
                    <a:pt x="3063" y="351"/>
                  </a:lnTo>
                  <a:lnTo>
                    <a:pt x="2996" y="270"/>
                  </a:lnTo>
                  <a:lnTo>
                    <a:pt x="2915" y="216"/>
                  </a:lnTo>
                  <a:lnTo>
                    <a:pt x="2834" y="149"/>
                  </a:lnTo>
                  <a:lnTo>
                    <a:pt x="2739" y="108"/>
                  </a:lnTo>
                  <a:lnTo>
                    <a:pt x="2645" y="68"/>
                  </a:lnTo>
                  <a:lnTo>
                    <a:pt x="2537" y="41"/>
                  </a:lnTo>
                  <a:lnTo>
                    <a:pt x="2429" y="14"/>
                  </a:lnTo>
                  <a:lnTo>
                    <a:pt x="2308"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4" name="Google Shape;2524;p192"/>
            <p:cNvSpPr/>
            <p:nvPr/>
          </p:nvSpPr>
          <p:spPr>
            <a:xfrm>
              <a:off x="974034" y="612279"/>
              <a:ext cx="23624" cy="119608"/>
            </a:xfrm>
            <a:custGeom>
              <a:rect b="b" l="l" r="r" t="t"/>
              <a:pathLst>
                <a:path extrusionOk="0" h="17093" w="3280">
                  <a:moveTo>
                    <a:pt x="986" y="0"/>
                  </a:moveTo>
                  <a:lnTo>
                    <a:pt x="864" y="14"/>
                  </a:lnTo>
                  <a:lnTo>
                    <a:pt x="756" y="41"/>
                  </a:lnTo>
                  <a:lnTo>
                    <a:pt x="648" y="68"/>
                  </a:lnTo>
                  <a:lnTo>
                    <a:pt x="554" y="108"/>
                  </a:lnTo>
                  <a:lnTo>
                    <a:pt x="460" y="149"/>
                  </a:lnTo>
                  <a:lnTo>
                    <a:pt x="379" y="216"/>
                  </a:lnTo>
                  <a:lnTo>
                    <a:pt x="298" y="270"/>
                  </a:lnTo>
                  <a:lnTo>
                    <a:pt x="230" y="351"/>
                  </a:lnTo>
                  <a:lnTo>
                    <a:pt x="176" y="432"/>
                  </a:lnTo>
                  <a:lnTo>
                    <a:pt x="122" y="526"/>
                  </a:lnTo>
                  <a:lnTo>
                    <a:pt x="82" y="621"/>
                  </a:lnTo>
                  <a:lnTo>
                    <a:pt x="55" y="729"/>
                  </a:lnTo>
                  <a:lnTo>
                    <a:pt x="28" y="850"/>
                  </a:lnTo>
                  <a:lnTo>
                    <a:pt x="14" y="972"/>
                  </a:lnTo>
                  <a:lnTo>
                    <a:pt x="1" y="1106"/>
                  </a:lnTo>
                  <a:lnTo>
                    <a:pt x="14" y="15987"/>
                  </a:lnTo>
                  <a:lnTo>
                    <a:pt x="14" y="16121"/>
                  </a:lnTo>
                  <a:lnTo>
                    <a:pt x="28" y="16243"/>
                  </a:lnTo>
                  <a:lnTo>
                    <a:pt x="55" y="16364"/>
                  </a:lnTo>
                  <a:lnTo>
                    <a:pt x="95" y="16472"/>
                  </a:lnTo>
                  <a:lnTo>
                    <a:pt x="136" y="16567"/>
                  </a:lnTo>
                  <a:lnTo>
                    <a:pt x="176" y="16661"/>
                  </a:lnTo>
                  <a:lnTo>
                    <a:pt x="244" y="16742"/>
                  </a:lnTo>
                  <a:lnTo>
                    <a:pt x="311" y="16823"/>
                  </a:lnTo>
                  <a:lnTo>
                    <a:pt x="379" y="16890"/>
                  </a:lnTo>
                  <a:lnTo>
                    <a:pt x="460" y="16944"/>
                  </a:lnTo>
                  <a:lnTo>
                    <a:pt x="554" y="16985"/>
                  </a:lnTo>
                  <a:lnTo>
                    <a:pt x="662" y="17025"/>
                  </a:lnTo>
                  <a:lnTo>
                    <a:pt x="770" y="17066"/>
                  </a:lnTo>
                  <a:lnTo>
                    <a:pt x="878" y="17079"/>
                  </a:lnTo>
                  <a:lnTo>
                    <a:pt x="999" y="17093"/>
                  </a:lnTo>
                  <a:lnTo>
                    <a:pt x="2308" y="17093"/>
                  </a:lnTo>
                  <a:lnTo>
                    <a:pt x="2429" y="17079"/>
                  </a:lnTo>
                  <a:lnTo>
                    <a:pt x="2551" y="17066"/>
                  </a:lnTo>
                  <a:lnTo>
                    <a:pt x="2658" y="17025"/>
                  </a:lnTo>
                  <a:lnTo>
                    <a:pt x="2753" y="16985"/>
                  </a:lnTo>
                  <a:lnTo>
                    <a:pt x="2847" y="16944"/>
                  </a:lnTo>
                  <a:lnTo>
                    <a:pt x="2928" y="16890"/>
                  </a:lnTo>
                  <a:lnTo>
                    <a:pt x="3009" y="16823"/>
                  </a:lnTo>
                  <a:lnTo>
                    <a:pt x="3077" y="16742"/>
                  </a:lnTo>
                  <a:lnTo>
                    <a:pt x="3131" y="16661"/>
                  </a:lnTo>
                  <a:lnTo>
                    <a:pt x="3171" y="16567"/>
                  </a:lnTo>
                  <a:lnTo>
                    <a:pt x="3212" y="16472"/>
                  </a:lnTo>
                  <a:lnTo>
                    <a:pt x="3239" y="16364"/>
                  </a:lnTo>
                  <a:lnTo>
                    <a:pt x="3266" y="16243"/>
                  </a:lnTo>
                  <a:lnTo>
                    <a:pt x="3279" y="16121"/>
                  </a:lnTo>
                  <a:lnTo>
                    <a:pt x="3279" y="15987"/>
                  </a:lnTo>
                  <a:lnTo>
                    <a:pt x="3279" y="1106"/>
                  </a:lnTo>
                  <a:lnTo>
                    <a:pt x="3279" y="972"/>
                  </a:lnTo>
                  <a:lnTo>
                    <a:pt x="3266" y="850"/>
                  </a:lnTo>
                  <a:lnTo>
                    <a:pt x="3239" y="729"/>
                  </a:lnTo>
                  <a:lnTo>
                    <a:pt x="3212" y="621"/>
                  </a:lnTo>
                  <a:lnTo>
                    <a:pt x="3171" y="526"/>
                  </a:lnTo>
                  <a:lnTo>
                    <a:pt x="3131" y="432"/>
                  </a:lnTo>
                  <a:lnTo>
                    <a:pt x="3077" y="351"/>
                  </a:lnTo>
                  <a:lnTo>
                    <a:pt x="3009" y="270"/>
                  </a:lnTo>
                  <a:lnTo>
                    <a:pt x="2928" y="216"/>
                  </a:lnTo>
                  <a:lnTo>
                    <a:pt x="2847" y="149"/>
                  </a:lnTo>
                  <a:lnTo>
                    <a:pt x="2753" y="108"/>
                  </a:lnTo>
                  <a:lnTo>
                    <a:pt x="2658" y="68"/>
                  </a:lnTo>
                  <a:lnTo>
                    <a:pt x="2551" y="41"/>
                  </a:lnTo>
                  <a:lnTo>
                    <a:pt x="2429" y="14"/>
                  </a:lnTo>
                  <a:lnTo>
                    <a:pt x="2308"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5" name="Google Shape;2525;p192"/>
            <p:cNvSpPr/>
            <p:nvPr/>
          </p:nvSpPr>
          <p:spPr>
            <a:xfrm>
              <a:off x="1018149" y="609445"/>
              <a:ext cx="132735" cy="125276"/>
            </a:xfrm>
            <a:custGeom>
              <a:rect b="b" l="l" r="r" t="t"/>
              <a:pathLst>
                <a:path extrusionOk="0" h="17903" w="18429">
                  <a:moveTo>
                    <a:pt x="9201" y="2834"/>
                  </a:moveTo>
                  <a:lnTo>
                    <a:pt x="9498" y="2847"/>
                  </a:lnTo>
                  <a:lnTo>
                    <a:pt x="9795" y="2860"/>
                  </a:lnTo>
                  <a:lnTo>
                    <a:pt x="10092" y="2901"/>
                  </a:lnTo>
                  <a:lnTo>
                    <a:pt x="10388" y="2955"/>
                  </a:lnTo>
                  <a:lnTo>
                    <a:pt x="10672" y="3009"/>
                  </a:lnTo>
                  <a:lnTo>
                    <a:pt x="10941" y="3090"/>
                  </a:lnTo>
                  <a:lnTo>
                    <a:pt x="11225" y="3184"/>
                  </a:lnTo>
                  <a:lnTo>
                    <a:pt x="11481" y="3279"/>
                  </a:lnTo>
                  <a:lnTo>
                    <a:pt x="11751" y="3400"/>
                  </a:lnTo>
                  <a:lnTo>
                    <a:pt x="11994" y="3522"/>
                  </a:lnTo>
                  <a:lnTo>
                    <a:pt x="12250" y="3670"/>
                  </a:lnTo>
                  <a:lnTo>
                    <a:pt x="12479" y="3818"/>
                  </a:lnTo>
                  <a:lnTo>
                    <a:pt x="12709" y="3980"/>
                  </a:lnTo>
                  <a:lnTo>
                    <a:pt x="12938" y="4156"/>
                  </a:lnTo>
                  <a:lnTo>
                    <a:pt x="13154" y="4344"/>
                  </a:lnTo>
                  <a:lnTo>
                    <a:pt x="13356" y="4533"/>
                  </a:lnTo>
                  <a:lnTo>
                    <a:pt x="13545" y="4736"/>
                  </a:lnTo>
                  <a:lnTo>
                    <a:pt x="13734" y="4952"/>
                  </a:lnTo>
                  <a:lnTo>
                    <a:pt x="13909" y="5181"/>
                  </a:lnTo>
                  <a:lnTo>
                    <a:pt x="14071" y="5424"/>
                  </a:lnTo>
                  <a:lnTo>
                    <a:pt x="14220" y="5667"/>
                  </a:lnTo>
                  <a:lnTo>
                    <a:pt x="14368" y="5923"/>
                  </a:lnTo>
                  <a:lnTo>
                    <a:pt x="14503" y="6179"/>
                  </a:lnTo>
                  <a:lnTo>
                    <a:pt x="14611" y="6462"/>
                  </a:lnTo>
                  <a:lnTo>
                    <a:pt x="14719" y="6732"/>
                  </a:lnTo>
                  <a:lnTo>
                    <a:pt x="14813" y="7029"/>
                  </a:lnTo>
                  <a:lnTo>
                    <a:pt x="14894" y="7326"/>
                  </a:lnTo>
                  <a:lnTo>
                    <a:pt x="14962" y="7623"/>
                  </a:lnTo>
                  <a:lnTo>
                    <a:pt x="15016" y="7946"/>
                  </a:lnTo>
                  <a:lnTo>
                    <a:pt x="15043" y="8257"/>
                  </a:lnTo>
                  <a:lnTo>
                    <a:pt x="15070" y="8581"/>
                  </a:lnTo>
                  <a:lnTo>
                    <a:pt x="15083" y="8918"/>
                  </a:lnTo>
                  <a:lnTo>
                    <a:pt x="15070" y="9255"/>
                  </a:lnTo>
                  <a:lnTo>
                    <a:pt x="15043" y="9579"/>
                  </a:lnTo>
                  <a:lnTo>
                    <a:pt x="15016" y="9903"/>
                  </a:lnTo>
                  <a:lnTo>
                    <a:pt x="14962" y="10213"/>
                  </a:lnTo>
                  <a:lnTo>
                    <a:pt x="14894" y="10523"/>
                  </a:lnTo>
                  <a:lnTo>
                    <a:pt x="14813" y="10820"/>
                  </a:lnTo>
                  <a:lnTo>
                    <a:pt x="14719" y="11103"/>
                  </a:lnTo>
                  <a:lnTo>
                    <a:pt x="14611" y="11387"/>
                  </a:lnTo>
                  <a:lnTo>
                    <a:pt x="14503" y="11670"/>
                  </a:lnTo>
                  <a:lnTo>
                    <a:pt x="14368" y="11940"/>
                  </a:lnTo>
                  <a:lnTo>
                    <a:pt x="14220" y="12196"/>
                  </a:lnTo>
                  <a:lnTo>
                    <a:pt x="14071" y="12439"/>
                  </a:lnTo>
                  <a:lnTo>
                    <a:pt x="13909" y="12682"/>
                  </a:lnTo>
                  <a:lnTo>
                    <a:pt x="13734" y="12911"/>
                  </a:lnTo>
                  <a:lnTo>
                    <a:pt x="13545" y="13127"/>
                  </a:lnTo>
                  <a:lnTo>
                    <a:pt x="13356" y="13343"/>
                  </a:lnTo>
                  <a:lnTo>
                    <a:pt x="13154" y="13532"/>
                  </a:lnTo>
                  <a:lnTo>
                    <a:pt x="12938" y="13720"/>
                  </a:lnTo>
                  <a:lnTo>
                    <a:pt x="12709" y="13896"/>
                  </a:lnTo>
                  <a:lnTo>
                    <a:pt x="12479" y="14071"/>
                  </a:lnTo>
                  <a:lnTo>
                    <a:pt x="12250" y="14220"/>
                  </a:lnTo>
                  <a:lnTo>
                    <a:pt x="11994" y="14368"/>
                  </a:lnTo>
                  <a:lnTo>
                    <a:pt x="11751" y="14489"/>
                  </a:lnTo>
                  <a:lnTo>
                    <a:pt x="11481" y="14611"/>
                  </a:lnTo>
                  <a:lnTo>
                    <a:pt x="11225" y="14719"/>
                  </a:lnTo>
                  <a:lnTo>
                    <a:pt x="10941" y="14813"/>
                  </a:lnTo>
                  <a:lnTo>
                    <a:pt x="10672" y="14881"/>
                  </a:lnTo>
                  <a:lnTo>
                    <a:pt x="10388" y="14948"/>
                  </a:lnTo>
                  <a:lnTo>
                    <a:pt x="10092" y="15002"/>
                  </a:lnTo>
                  <a:lnTo>
                    <a:pt x="9795" y="15043"/>
                  </a:lnTo>
                  <a:lnTo>
                    <a:pt x="9498" y="15056"/>
                  </a:lnTo>
                  <a:lnTo>
                    <a:pt x="9201" y="15070"/>
                  </a:lnTo>
                  <a:lnTo>
                    <a:pt x="8904" y="15056"/>
                  </a:lnTo>
                  <a:lnTo>
                    <a:pt x="8608" y="15043"/>
                  </a:lnTo>
                  <a:lnTo>
                    <a:pt x="8311" y="15002"/>
                  </a:lnTo>
                  <a:lnTo>
                    <a:pt x="8027" y="14948"/>
                  </a:lnTo>
                  <a:lnTo>
                    <a:pt x="7744" y="14881"/>
                  </a:lnTo>
                  <a:lnTo>
                    <a:pt x="7461" y="14800"/>
                  </a:lnTo>
                  <a:lnTo>
                    <a:pt x="7191" y="14719"/>
                  </a:lnTo>
                  <a:lnTo>
                    <a:pt x="6921" y="14611"/>
                  </a:lnTo>
                  <a:lnTo>
                    <a:pt x="6665" y="14489"/>
                  </a:lnTo>
                  <a:lnTo>
                    <a:pt x="6409" y="14355"/>
                  </a:lnTo>
                  <a:lnTo>
                    <a:pt x="6166" y="14206"/>
                  </a:lnTo>
                  <a:lnTo>
                    <a:pt x="5923" y="14058"/>
                  </a:lnTo>
                  <a:lnTo>
                    <a:pt x="5694" y="13896"/>
                  </a:lnTo>
                  <a:lnTo>
                    <a:pt x="5478" y="13707"/>
                  </a:lnTo>
                  <a:lnTo>
                    <a:pt x="5262" y="13518"/>
                  </a:lnTo>
                  <a:lnTo>
                    <a:pt x="5060" y="13316"/>
                  </a:lnTo>
                  <a:lnTo>
                    <a:pt x="4857" y="13113"/>
                  </a:lnTo>
                  <a:lnTo>
                    <a:pt x="4668" y="12898"/>
                  </a:lnTo>
                  <a:lnTo>
                    <a:pt x="4493" y="12655"/>
                  </a:lnTo>
                  <a:lnTo>
                    <a:pt x="4331" y="12425"/>
                  </a:lnTo>
                  <a:lnTo>
                    <a:pt x="4183" y="12169"/>
                  </a:lnTo>
                  <a:lnTo>
                    <a:pt x="4034" y="11913"/>
                  </a:lnTo>
                  <a:lnTo>
                    <a:pt x="3899" y="11643"/>
                  </a:lnTo>
                  <a:lnTo>
                    <a:pt x="3778" y="11373"/>
                  </a:lnTo>
                  <a:lnTo>
                    <a:pt x="3684" y="11090"/>
                  </a:lnTo>
                  <a:lnTo>
                    <a:pt x="3589" y="10806"/>
                  </a:lnTo>
                  <a:lnTo>
                    <a:pt x="3508" y="10510"/>
                  </a:lnTo>
                  <a:lnTo>
                    <a:pt x="3441" y="10199"/>
                  </a:lnTo>
                  <a:lnTo>
                    <a:pt x="3387" y="9889"/>
                  </a:lnTo>
                  <a:lnTo>
                    <a:pt x="3346" y="9565"/>
                  </a:lnTo>
                  <a:lnTo>
                    <a:pt x="3319" y="9242"/>
                  </a:lnTo>
                  <a:lnTo>
                    <a:pt x="3319" y="8918"/>
                  </a:lnTo>
                  <a:lnTo>
                    <a:pt x="3319" y="8581"/>
                  </a:lnTo>
                  <a:lnTo>
                    <a:pt x="3346" y="8270"/>
                  </a:lnTo>
                  <a:lnTo>
                    <a:pt x="3387" y="7946"/>
                  </a:lnTo>
                  <a:lnTo>
                    <a:pt x="3441" y="7636"/>
                  </a:lnTo>
                  <a:lnTo>
                    <a:pt x="3508" y="7339"/>
                  </a:lnTo>
                  <a:lnTo>
                    <a:pt x="3576" y="7043"/>
                  </a:lnTo>
                  <a:lnTo>
                    <a:pt x="3670" y="6746"/>
                  </a:lnTo>
                  <a:lnTo>
                    <a:pt x="3778" y="6476"/>
                  </a:lnTo>
                  <a:lnTo>
                    <a:pt x="3899" y="6193"/>
                  </a:lnTo>
                  <a:lnTo>
                    <a:pt x="4021" y="5936"/>
                  </a:lnTo>
                  <a:lnTo>
                    <a:pt x="4169" y="5680"/>
                  </a:lnTo>
                  <a:lnTo>
                    <a:pt x="4318" y="5437"/>
                  </a:lnTo>
                  <a:lnTo>
                    <a:pt x="4479" y="5194"/>
                  </a:lnTo>
                  <a:lnTo>
                    <a:pt x="4655" y="4965"/>
                  </a:lnTo>
                  <a:lnTo>
                    <a:pt x="4844" y="4749"/>
                  </a:lnTo>
                  <a:lnTo>
                    <a:pt x="5046" y="4547"/>
                  </a:lnTo>
                  <a:lnTo>
                    <a:pt x="5248" y="4344"/>
                  </a:lnTo>
                  <a:lnTo>
                    <a:pt x="5464" y="4169"/>
                  </a:lnTo>
                  <a:lnTo>
                    <a:pt x="5680" y="3994"/>
                  </a:lnTo>
                  <a:lnTo>
                    <a:pt x="5909" y="3818"/>
                  </a:lnTo>
                  <a:lnTo>
                    <a:pt x="6152" y="3670"/>
                  </a:lnTo>
                  <a:lnTo>
                    <a:pt x="6395" y="3535"/>
                  </a:lnTo>
                  <a:lnTo>
                    <a:pt x="6651" y="3400"/>
                  </a:lnTo>
                  <a:lnTo>
                    <a:pt x="6908" y="3292"/>
                  </a:lnTo>
                  <a:lnTo>
                    <a:pt x="7178" y="3184"/>
                  </a:lnTo>
                  <a:lnTo>
                    <a:pt x="7447" y="3090"/>
                  </a:lnTo>
                  <a:lnTo>
                    <a:pt x="7731" y="3022"/>
                  </a:lnTo>
                  <a:lnTo>
                    <a:pt x="8014" y="2955"/>
                  </a:lnTo>
                  <a:lnTo>
                    <a:pt x="8297" y="2901"/>
                  </a:lnTo>
                  <a:lnTo>
                    <a:pt x="8594" y="2860"/>
                  </a:lnTo>
                  <a:lnTo>
                    <a:pt x="8891" y="2847"/>
                  </a:lnTo>
                  <a:lnTo>
                    <a:pt x="9201" y="2834"/>
                  </a:lnTo>
                  <a:close/>
                  <a:moveTo>
                    <a:pt x="8716" y="0"/>
                  </a:moveTo>
                  <a:lnTo>
                    <a:pt x="8257" y="41"/>
                  </a:lnTo>
                  <a:lnTo>
                    <a:pt x="7785" y="95"/>
                  </a:lnTo>
                  <a:lnTo>
                    <a:pt x="7339" y="162"/>
                  </a:lnTo>
                  <a:lnTo>
                    <a:pt x="6894" y="257"/>
                  </a:lnTo>
                  <a:lnTo>
                    <a:pt x="6449" y="378"/>
                  </a:lnTo>
                  <a:lnTo>
                    <a:pt x="6017" y="500"/>
                  </a:lnTo>
                  <a:lnTo>
                    <a:pt x="5613" y="662"/>
                  </a:lnTo>
                  <a:lnTo>
                    <a:pt x="5194" y="823"/>
                  </a:lnTo>
                  <a:lnTo>
                    <a:pt x="4803" y="1012"/>
                  </a:lnTo>
                  <a:lnTo>
                    <a:pt x="4412" y="1228"/>
                  </a:lnTo>
                  <a:lnTo>
                    <a:pt x="4048" y="1444"/>
                  </a:lnTo>
                  <a:lnTo>
                    <a:pt x="3684" y="1687"/>
                  </a:lnTo>
                  <a:lnTo>
                    <a:pt x="3333" y="1943"/>
                  </a:lnTo>
                  <a:lnTo>
                    <a:pt x="3009" y="2213"/>
                  </a:lnTo>
                  <a:lnTo>
                    <a:pt x="2685" y="2510"/>
                  </a:lnTo>
                  <a:lnTo>
                    <a:pt x="2388" y="2807"/>
                  </a:lnTo>
                  <a:lnTo>
                    <a:pt x="2092" y="3130"/>
                  </a:lnTo>
                  <a:lnTo>
                    <a:pt x="1822" y="3454"/>
                  </a:lnTo>
                  <a:lnTo>
                    <a:pt x="1565" y="3805"/>
                  </a:lnTo>
                  <a:lnTo>
                    <a:pt x="1323" y="4169"/>
                  </a:lnTo>
                  <a:lnTo>
                    <a:pt x="1107" y="4547"/>
                  </a:lnTo>
                  <a:lnTo>
                    <a:pt x="904" y="4925"/>
                  </a:lnTo>
                  <a:lnTo>
                    <a:pt x="729" y="5329"/>
                  </a:lnTo>
                  <a:lnTo>
                    <a:pt x="554" y="5734"/>
                  </a:lnTo>
                  <a:lnTo>
                    <a:pt x="419" y="6166"/>
                  </a:lnTo>
                  <a:lnTo>
                    <a:pt x="297" y="6597"/>
                  </a:lnTo>
                  <a:lnTo>
                    <a:pt x="189" y="7043"/>
                  </a:lnTo>
                  <a:lnTo>
                    <a:pt x="108" y="7488"/>
                  </a:lnTo>
                  <a:lnTo>
                    <a:pt x="55" y="7960"/>
                  </a:lnTo>
                  <a:lnTo>
                    <a:pt x="14" y="8432"/>
                  </a:lnTo>
                  <a:lnTo>
                    <a:pt x="1" y="8918"/>
                  </a:lnTo>
                  <a:lnTo>
                    <a:pt x="14" y="9403"/>
                  </a:lnTo>
                  <a:lnTo>
                    <a:pt x="55" y="9876"/>
                  </a:lnTo>
                  <a:lnTo>
                    <a:pt x="108" y="10334"/>
                  </a:lnTo>
                  <a:lnTo>
                    <a:pt x="189" y="10793"/>
                  </a:lnTo>
                  <a:lnTo>
                    <a:pt x="297" y="11238"/>
                  </a:lnTo>
                  <a:lnTo>
                    <a:pt x="419" y="11683"/>
                  </a:lnTo>
                  <a:lnTo>
                    <a:pt x="554" y="12102"/>
                  </a:lnTo>
                  <a:lnTo>
                    <a:pt x="729" y="12520"/>
                  </a:lnTo>
                  <a:lnTo>
                    <a:pt x="904" y="12924"/>
                  </a:lnTo>
                  <a:lnTo>
                    <a:pt x="1107" y="13302"/>
                  </a:lnTo>
                  <a:lnTo>
                    <a:pt x="1323" y="13680"/>
                  </a:lnTo>
                  <a:lnTo>
                    <a:pt x="1565" y="14044"/>
                  </a:lnTo>
                  <a:lnTo>
                    <a:pt x="1822" y="14395"/>
                  </a:lnTo>
                  <a:lnTo>
                    <a:pt x="2092" y="14732"/>
                  </a:lnTo>
                  <a:lnTo>
                    <a:pt x="2388" y="15056"/>
                  </a:lnTo>
                  <a:lnTo>
                    <a:pt x="2685" y="15366"/>
                  </a:lnTo>
                  <a:lnTo>
                    <a:pt x="3009" y="15650"/>
                  </a:lnTo>
                  <a:lnTo>
                    <a:pt x="3333" y="15933"/>
                  </a:lnTo>
                  <a:lnTo>
                    <a:pt x="3684" y="16189"/>
                  </a:lnTo>
                  <a:lnTo>
                    <a:pt x="4048" y="16432"/>
                  </a:lnTo>
                  <a:lnTo>
                    <a:pt x="4412" y="16661"/>
                  </a:lnTo>
                  <a:lnTo>
                    <a:pt x="4803" y="16864"/>
                  </a:lnTo>
                  <a:lnTo>
                    <a:pt x="5194" y="17066"/>
                  </a:lnTo>
                  <a:lnTo>
                    <a:pt x="5613" y="17228"/>
                  </a:lnTo>
                  <a:lnTo>
                    <a:pt x="6031" y="17390"/>
                  </a:lnTo>
                  <a:lnTo>
                    <a:pt x="6449" y="17525"/>
                  </a:lnTo>
                  <a:lnTo>
                    <a:pt x="6894" y="17633"/>
                  </a:lnTo>
                  <a:lnTo>
                    <a:pt x="7339" y="17727"/>
                  </a:lnTo>
                  <a:lnTo>
                    <a:pt x="7785" y="17808"/>
                  </a:lnTo>
                  <a:lnTo>
                    <a:pt x="8257" y="17862"/>
                  </a:lnTo>
                  <a:lnTo>
                    <a:pt x="8716" y="17889"/>
                  </a:lnTo>
                  <a:lnTo>
                    <a:pt x="9201" y="17903"/>
                  </a:lnTo>
                  <a:lnTo>
                    <a:pt x="9673" y="17889"/>
                  </a:lnTo>
                  <a:lnTo>
                    <a:pt x="10146" y="17862"/>
                  </a:lnTo>
                  <a:lnTo>
                    <a:pt x="10604" y="17808"/>
                  </a:lnTo>
                  <a:lnTo>
                    <a:pt x="11063" y="17727"/>
                  </a:lnTo>
                  <a:lnTo>
                    <a:pt x="11508" y="17633"/>
                  </a:lnTo>
                  <a:lnTo>
                    <a:pt x="11940" y="17525"/>
                  </a:lnTo>
                  <a:lnTo>
                    <a:pt x="12371" y="17390"/>
                  </a:lnTo>
                  <a:lnTo>
                    <a:pt x="12790" y="17228"/>
                  </a:lnTo>
                  <a:lnTo>
                    <a:pt x="13208" y="17053"/>
                  </a:lnTo>
                  <a:lnTo>
                    <a:pt x="13599" y="16864"/>
                  </a:lnTo>
                  <a:lnTo>
                    <a:pt x="13990" y="16648"/>
                  </a:lnTo>
                  <a:lnTo>
                    <a:pt x="14355" y="16432"/>
                  </a:lnTo>
                  <a:lnTo>
                    <a:pt x="14719" y="16176"/>
                  </a:lnTo>
                  <a:lnTo>
                    <a:pt x="15070" y="15919"/>
                  </a:lnTo>
                  <a:lnTo>
                    <a:pt x="15407" y="15650"/>
                  </a:lnTo>
                  <a:lnTo>
                    <a:pt x="15731" y="15353"/>
                  </a:lnTo>
                  <a:lnTo>
                    <a:pt x="16027" y="15043"/>
                  </a:lnTo>
                  <a:lnTo>
                    <a:pt x="16324" y="14719"/>
                  </a:lnTo>
                  <a:lnTo>
                    <a:pt x="16594" y="14381"/>
                  </a:lnTo>
                  <a:lnTo>
                    <a:pt x="16850" y="14031"/>
                  </a:lnTo>
                  <a:lnTo>
                    <a:pt x="17093" y="13666"/>
                  </a:lnTo>
                  <a:lnTo>
                    <a:pt x="17309" y="13289"/>
                  </a:lnTo>
                  <a:lnTo>
                    <a:pt x="17511" y="12911"/>
                  </a:lnTo>
                  <a:lnTo>
                    <a:pt x="17700" y="12506"/>
                  </a:lnTo>
                  <a:lnTo>
                    <a:pt x="17862" y="12088"/>
                  </a:lnTo>
                  <a:lnTo>
                    <a:pt x="18011" y="11670"/>
                  </a:lnTo>
                  <a:lnTo>
                    <a:pt x="18132" y="11238"/>
                  </a:lnTo>
                  <a:lnTo>
                    <a:pt x="18240" y="10793"/>
                  </a:lnTo>
                  <a:lnTo>
                    <a:pt x="18321" y="10334"/>
                  </a:lnTo>
                  <a:lnTo>
                    <a:pt x="18375" y="9876"/>
                  </a:lnTo>
                  <a:lnTo>
                    <a:pt x="18415" y="9403"/>
                  </a:lnTo>
                  <a:lnTo>
                    <a:pt x="18429" y="8918"/>
                  </a:lnTo>
                  <a:lnTo>
                    <a:pt x="18415" y="8432"/>
                  </a:lnTo>
                  <a:lnTo>
                    <a:pt x="18375" y="7973"/>
                  </a:lnTo>
                  <a:lnTo>
                    <a:pt x="18321" y="7501"/>
                  </a:lnTo>
                  <a:lnTo>
                    <a:pt x="18240" y="7056"/>
                  </a:lnTo>
                  <a:lnTo>
                    <a:pt x="18132" y="6611"/>
                  </a:lnTo>
                  <a:lnTo>
                    <a:pt x="18011" y="6179"/>
                  </a:lnTo>
                  <a:lnTo>
                    <a:pt x="17862" y="5747"/>
                  </a:lnTo>
                  <a:lnTo>
                    <a:pt x="17700" y="5343"/>
                  </a:lnTo>
                  <a:lnTo>
                    <a:pt x="17511" y="4938"/>
                  </a:lnTo>
                  <a:lnTo>
                    <a:pt x="17309" y="4560"/>
                  </a:lnTo>
                  <a:lnTo>
                    <a:pt x="17093" y="4183"/>
                  </a:lnTo>
                  <a:lnTo>
                    <a:pt x="16850" y="3818"/>
                  </a:lnTo>
                  <a:lnTo>
                    <a:pt x="16594" y="3481"/>
                  </a:lnTo>
                  <a:lnTo>
                    <a:pt x="16324" y="3144"/>
                  </a:lnTo>
                  <a:lnTo>
                    <a:pt x="16027" y="2820"/>
                  </a:lnTo>
                  <a:lnTo>
                    <a:pt x="15731" y="2523"/>
                  </a:lnTo>
                  <a:lnTo>
                    <a:pt x="15407" y="2226"/>
                  </a:lnTo>
                  <a:lnTo>
                    <a:pt x="15070" y="1957"/>
                  </a:lnTo>
                  <a:lnTo>
                    <a:pt x="14719" y="1700"/>
                  </a:lnTo>
                  <a:lnTo>
                    <a:pt x="14355" y="1457"/>
                  </a:lnTo>
                  <a:lnTo>
                    <a:pt x="13990" y="1228"/>
                  </a:lnTo>
                  <a:lnTo>
                    <a:pt x="13599" y="1026"/>
                  </a:lnTo>
                  <a:lnTo>
                    <a:pt x="13208" y="837"/>
                  </a:lnTo>
                  <a:lnTo>
                    <a:pt x="12790" y="662"/>
                  </a:lnTo>
                  <a:lnTo>
                    <a:pt x="12371" y="513"/>
                  </a:lnTo>
                  <a:lnTo>
                    <a:pt x="11940" y="378"/>
                  </a:lnTo>
                  <a:lnTo>
                    <a:pt x="11508" y="257"/>
                  </a:lnTo>
                  <a:lnTo>
                    <a:pt x="11063" y="162"/>
                  </a:lnTo>
                  <a:lnTo>
                    <a:pt x="10604" y="95"/>
                  </a:lnTo>
                  <a:lnTo>
                    <a:pt x="10146" y="41"/>
                  </a:lnTo>
                  <a:lnTo>
                    <a:pt x="9673"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18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H2 H5 — List Teal Light 1 1">
  <p:cSld name="CUSTOM_3_1_1_1_1_1_4_1">
    <p:bg>
      <p:bgPr>
        <a:solidFill>
          <a:srgbClr val="FFFFFF"/>
        </a:solidFill>
      </p:bgPr>
    </p:bg>
    <p:spTree>
      <p:nvGrpSpPr>
        <p:cNvPr id="2526" name="Shape 2526"/>
        <p:cNvGrpSpPr/>
        <p:nvPr/>
      </p:nvGrpSpPr>
      <p:grpSpPr>
        <a:xfrm>
          <a:off x="0" y="0"/>
          <a:ext cx="0" cy="0"/>
          <a:chOff x="0" y="0"/>
          <a:chExt cx="0" cy="0"/>
        </a:xfrm>
      </p:grpSpPr>
      <p:sp>
        <p:nvSpPr>
          <p:cNvPr id="2527" name="Google Shape;2527;p193"/>
          <p:cNvSpPr/>
          <p:nvPr/>
        </p:nvSpPr>
        <p:spPr>
          <a:xfrm rot="10800000">
            <a:off x="3138600" y="-300"/>
            <a:ext cx="6005400" cy="4728600"/>
          </a:xfrm>
          <a:prstGeom prst="round1Rect">
            <a:avLst>
              <a:gd fmla="val 11629"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528" name="Google Shape;2528;p193"/>
          <p:cNvGrpSpPr/>
          <p:nvPr/>
        </p:nvGrpSpPr>
        <p:grpSpPr>
          <a:xfrm>
            <a:off x="2388421" y="3367955"/>
            <a:ext cx="1333109" cy="1059201"/>
            <a:chOff x="2388421" y="3367955"/>
            <a:chExt cx="1333109" cy="1059201"/>
          </a:xfrm>
        </p:grpSpPr>
        <p:sp>
          <p:nvSpPr>
            <p:cNvPr id="2529" name="Google Shape;2529;p193"/>
            <p:cNvSpPr/>
            <p:nvPr/>
          </p:nvSpPr>
          <p:spPr>
            <a:xfrm rot="-5400000">
              <a:off x="2389509" y="4230217"/>
              <a:ext cx="23375" cy="25551"/>
            </a:xfrm>
            <a:custGeom>
              <a:rect b="b" l="l" r="r" t="t"/>
              <a:pathLst>
                <a:path extrusionOk="0" h="635" w="581">
                  <a:moveTo>
                    <a:pt x="295" y="0"/>
                  </a:moveTo>
                  <a:lnTo>
                    <a:pt x="232" y="9"/>
                  </a:lnTo>
                  <a:lnTo>
                    <a:pt x="125" y="54"/>
                  </a:lnTo>
                  <a:lnTo>
                    <a:pt x="54" y="143"/>
                  </a:lnTo>
                  <a:lnTo>
                    <a:pt x="9" y="250"/>
                  </a:lnTo>
                  <a:lnTo>
                    <a:pt x="0" y="313"/>
                  </a:lnTo>
                  <a:lnTo>
                    <a:pt x="9" y="384"/>
                  </a:lnTo>
                  <a:lnTo>
                    <a:pt x="54" y="491"/>
                  </a:lnTo>
                  <a:lnTo>
                    <a:pt x="125" y="581"/>
                  </a:lnTo>
                  <a:lnTo>
                    <a:pt x="232" y="625"/>
                  </a:lnTo>
                  <a:lnTo>
                    <a:pt x="295" y="634"/>
                  </a:lnTo>
                  <a:lnTo>
                    <a:pt x="348" y="625"/>
                  </a:lnTo>
                  <a:lnTo>
                    <a:pt x="455" y="581"/>
                  </a:lnTo>
                  <a:lnTo>
                    <a:pt x="536" y="491"/>
                  </a:lnTo>
                  <a:lnTo>
                    <a:pt x="572" y="384"/>
                  </a:lnTo>
                  <a:lnTo>
                    <a:pt x="581" y="313"/>
                  </a:lnTo>
                  <a:lnTo>
                    <a:pt x="572" y="250"/>
                  </a:lnTo>
                  <a:lnTo>
                    <a:pt x="536" y="143"/>
                  </a:lnTo>
                  <a:lnTo>
                    <a:pt x="455" y="54"/>
                  </a:lnTo>
                  <a:lnTo>
                    <a:pt x="348" y="9"/>
                  </a:lnTo>
                  <a:lnTo>
                    <a:pt x="295" y="0"/>
                  </a:ln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30" name="Google Shape;2530;p193"/>
            <p:cNvSpPr/>
            <p:nvPr/>
          </p:nvSpPr>
          <p:spPr>
            <a:xfrm rot="-5400000">
              <a:off x="2554946" y="4230398"/>
              <a:ext cx="23375" cy="25189"/>
            </a:xfrm>
            <a:custGeom>
              <a:rect b="b" l="l" r="r" t="t"/>
              <a:pathLst>
                <a:path extrusionOk="0" h="626" w="581">
                  <a:moveTo>
                    <a:pt x="232" y="1"/>
                  </a:moveTo>
                  <a:lnTo>
                    <a:pt x="125" y="54"/>
                  </a:lnTo>
                  <a:lnTo>
                    <a:pt x="54" y="135"/>
                  </a:lnTo>
                  <a:lnTo>
                    <a:pt x="9" y="251"/>
                  </a:lnTo>
                  <a:lnTo>
                    <a:pt x="0" y="313"/>
                  </a:lnTo>
                  <a:lnTo>
                    <a:pt x="9" y="376"/>
                  </a:lnTo>
                  <a:lnTo>
                    <a:pt x="54" y="492"/>
                  </a:lnTo>
                  <a:lnTo>
                    <a:pt x="125" y="572"/>
                  </a:lnTo>
                  <a:lnTo>
                    <a:pt x="232" y="617"/>
                  </a:lnTo>
                  <a:lnTo>
                    <a:pt x="295" y="626"/>
                  </a:lnTo>
                  <a:lnTo>
                    <a:pt x="348" y="617"/>
                  </a:lnTo>
                  <a:lnTo>
                    <a:pt x="455" y="572"/>
                  </a:lnTo>
                  <a:lnTo>
                    <a:pt x="536" y="492"/>
                  </a:lnTo>
                  <a:lnTo>
                    <a:pt x="572" y="376"/>
                  </a:lnTo>
                  <a:lnTo>
                    <a:pt x="581" y="313"/>
                  </a:lnTo>
                  <a:lnTo>
                    <a:pt x="572" y="251"/>
                  </a:lnTo>
                  <a:lnTo>
                    <a:pt x="536" y="135"/>
                  </a:lnTo>
                  <a:lnTo>
                    <a:pt x="455" y="54"/>
                  </a:lnTo>
                  <a:lnTo>
                    <a:pt x="348" y="1"/>
                  </a:ln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31" name="Google Shape;2531;p193"/>
            <p:cNvSpPr/>
            <p:nvPr/>
          </p:nvSpPr>
          <p:spPr>
            <a:xfrm rot="-5400000">
              <a:off x="2720241" y="4230398"/>
              <a:ext cx="23375" cy="25189"/>
            </a:xfrm>
            <a:custGeom>
              <a:rect b="b" l="l" r="r" t="t"/>
              <a:pathLst>
                <a:path extrusionOk="0" h="626" w="581">
                  <a:moveTo>
                    <a:pt x="232" y="1"/>
                  </a:moveTo>
                  <a:lnTo>
                    <a:pt x="125" y="54"/>
                  </a:lnTo>
                  <a:lnTo>
                    <a:pt x="54" y="135"/>
                  </a:lnTo>
                  <a:lnTo>
                    <a:pt x="9" y="251"/>
                  </a:lnTo>
                  <a:lnTo>
                    <a:pt x="0" y="313"/>
                  </a:lnTo>
                  <a:lnTo>
                    <a:pt x="9" y="376"/>
                  </a:lnTo>
                  <a:lnTo>
                    <a:pt x="54" y="492"/>
                  </a:lnTo>
                  <a:lnTo>
                    <a:pt x="125" y="572"/>
                  </a:lnTo>
                  <a:lnTo>
                    <a:pt x="232" y="626"/>
                  </a:lnTo>
                  <a:lnTo>
                    <a:pt x="348" y="626"/>
                  </a:lnTo>
                  <a:lnTo>
                    <a:pt x="455" y="572"/>
                  </a:lnTo>
                  <a:lnTo>
                    <a:pt x="536" y="492"/>
                  </a:lnTo>
                  <a:lnTo>
                    <a:pt x="572" y="376"/>
                  </a:lnTo>
                  <a:lnTo>
                    <a:pt x="581" y="313"/>
                  </a:lnTo>
                  <a:lnTo>
                    <a:pt x="572" y="251"/>
                  </a:lnTo>
                  <a:lnTo>
                    <a:pt x="536" y="135"/>
                  </a:lnTo>
                  <a:lnTo>
                    <a:pt x="455" y="54"/>
                  </a:lnTo>
                  <a:lnTo>
                    <a:pt x="348" y="1"/>
                  </a:ln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32" name="Google Shape;2532;p193"/>
            <p:cNvSpPr/>
            <p:nvPr/>
          </p:nvSpPr>
          <p:spPr>
            <a:xfrm rot="-5400000">
              <a:off x="2885537" y="4230398"/>
              <a:ext cx="23375" cy="25189"/>
            </a:xfrm>
            <a:custGeom>
              <a:rect b="b" l="l" r="r" t="t"/>
              <a:pathLst>
                <a:path extrusionOk="0" h="626" w="581">
                  <a:moveTo>
                    <a:pt x="295" y="0"/>
                  </a:moveTo>
                  <a:lnTo>
                    <a:pt x="232" y="9"/>
                  </a:lnTo>
                  <a:lnTo>
                    <a:pt x="125" y="54"/>
                  </a:lnTo>
                  <a:lnTo>
                    <a:pt x="54" y="143"/>
                  </a:lnTo>
                  <a:lnTo>
                    <a:pt x="9" y="250"/>
                  </a:lnTo>
                  <a:lnTo>
                    <a:pt x="0" y="313"/>
                  </a:lnTo>
                  <a:lnTo>
                    <a:pt x="9" y="375"/>
                  </a:lnTo>
                  <a:lnTo>
                    <a:pt x="54" y="492"/>
                  </a:lnTo>
                  <a:lnTo>
                    <a:pt x="125" y="581"/>
                  </a:lnTo>
                  <a:lnTo>
                    <a:pt x="232" y="625"/>
                  </a:lnTo>
                  <a:lnTo>
                    <a:pt x="348" y="625"/>
                  </a:lnTo>
                  <a:lnTo>
                    <a:pt x="455" y="581"/>
                  </a:lnTo>
                  <a:lnTo>
                    <a:pt x="536" y="492"/>
                  </a:lnTo>
                  <a:lnTo>
                    <a:pt x="572" y="375"/>
                  </a:lnTo>
                  <a:lnTo>
                    <a:pt x="581" y="313"/>
                  </a:lnTo>
                  <a:lnTo>
                    <a:pt x="572" y="250"/>
                  </a:lnTo>
                  <a:lnTo>
                    <a:pt x="536" y="143"/>
                  </a:lnTo>
                  <a:lnTo>
                    <a:pt x="455" y="54"/>
                  </a:lnTo>
                  <a:lnTo>
                    <a:pt x="348" y="9"/>
                  </a:lnTo>
                  <a:lnTo>
                    <a:pt x="295" y="0"/>
                  </a:ln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33" name="Google Shape;2533;p193"/>
            <p:cNvSpPr/>
            <p:nvPr/>
          </p:nvSpPr>
          <p:spPr>
            <a:xfrm rot="-5400000">
              <a:off x="2389670" y="4402854"/>
              <a:ext cx="23053" cy="25551"/>
            </a:xfrm>
            <a:custGeom>
              <a:rect b="b" l="l" r="r" t="t"/>
              <a:pathLst>
                <a:path extrusionOk="0" h="635" w="573">
                  <a:moveTo>
                    <a:pt x="286" y="0"/>
                  </a:moveTo>
                  <a:lnTo>
                    <a:pt x="224" y="9"/>
                  </a:lnTo>
                  <a:lnTo>
                    <a:pt x="126" y="54"/>
                  </a:lnTo>
                  <a:lnTo>
                    <a:pt x="45" y="143"/>
                  </a:lnTo>
                  <a:lnTo>
                    <a:pt x="1" y="250"/>
                  </a:lnTo>
                  <a:lnTo>
                    <a:pt x="1" y="313"/>
                  </a:lnTo>
                  <a:lnTo>
                    <a:pt x="1" y="384"/>
                  </a:lnTo>
                  <a:lnTo>
                    <a:pt x="45" y="491"/>
                  </a:lnTo>
                  <a:lnTo>
                    <a:pt x="126" y="581"/>
                  </a:lnTo>
                  <a:lnTo>
                    <a:pt x="224" y="625"/>
                  </a:lnTo>
                  <a:lnTo>
                    <a:pt x="286" y="634"/>
                  </a:lnTo>
                  <a:lnTo>
                    <a:pt x="349" y="625"/>
                  </a:lnTo>
                  <a:lnTo>
                    <a:pt x="447" y="581"/>
                  </a:lnTo>
                  <a:lnTo>
                    <a:pt x="528" y="491"/>
                  </a:lnTo>
                  <a:lnTo>
                    <a:pt x="572" y="384"/>
                  </a:lnTo>
                  <a:lnTo>
                    <a:pt x="572" y="313"/>
                  </a:lnTo>
                  <a:lnTo>
                    <a:pt x="572" y="250"/>
                  </a:lnTo>
                  <a:lnTo>
                    <a:pt x="528" y="143"/>
                  </a:lnTo>
                  <a:lnTo>
                    <a:pt x="447" y="54"/>
                  </a:lnTo>
                  <a:lnTo>
                    <a:pt x="349" y="9"/>
                  </a:lnTo>
                  <a:lnTo>
                    <a:pt x="286" y="0"/>
                  </a:ln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34" name="Google Shape;2534;p193"/>
            <p:cNvSpPr/>
            <p:nvPr/>
          </p:nvSpPr>
          <p:spPr>
            <a:xfrm rot="-5400000">
              <a:off x="2555107" y="4403035"/>
              <a:ext cx="23053" cy="25189"/>
            </a:xfrm>
            <a:custGeom>
              <a:rect b="b" l="l" r="r" t="t"/>
              <a:pathLst>
                <a:path extrusionOk="0" h="626" w="573">
                  <a:moveTo>
                    <a:pt x="224" y="1"/>
                  </a:moveTo>
                  <a:lnTo>
                    <a:pt x="126" y="45"/>
                  </a:lnTo>
                  <a:lnTo>
                    <a:pt x="45" y="135"/>
                  </a:lnTo>
                  <a:lnTo>
                    <a:pt x="1" y="251"/>
                  </a:lnTo>
                  <a:lnTo>
                    <a:pt x="1" y="313"/>
                  </a:lnTo>
                  <a:lnTo>
                    <a:pt x="1" y="376"/>
                  </a:lnTo>
                  <a:lnTo>
                    <a:pt x="45" y="492"/>
                  </a:lnTo>
                  <a:lnTo>
                    <a:pt x="126" y="572"/>
                  </a:lnTo>
                  <a:lnTo>
                    <a:pt x="224" y="617"/>
                  </a:lnTo>
                  <a:lnTo>
                    <a:pt x="286" y="626"/>
                  </a:lnTo>
                  <a:lnTo>
                    <a:pt x="349" y="617"/>
                  </a:lnTo>
                  <a:lnTo>
                    <a:pt x="447" y="572"/>
                  </a:lnTo>
                  <a:lnTo>
                    <a:pt x="528" y="492"/>
                  </a:lnTo>
                  <a:lnTo>
                    <a:pt x="572" y="376"/>
                  </a:lnTo>
                  <a:lnTo>
                    <a:pt x="572" y="313"/>
                  </a:lnTo>
                  <a:lnTo>
                    <a:pt x="572" y="251"/>
                  </a:lnTo>
                  <a:lnTo>
                    <a:pt x="528" y="135"/>
                  </a:lnTo>
                  <a:lnTo>
                    <a:pt x="447" y="45"/>
                  </a:lnTo>
                  <a:lnTo>
                    <a:pt x="349" y="1"/>
                  </a:ln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35" name="Google Shape;2535;p193"/>
            <p:cNvSpPr/>
            <p:nvPr/>
          </p:nvSpPr>
          <p:spPr>
            <a:xfrm rot="-5400000">
              <a:off x="2720402" y="4403035"/>
              <a:ext cx="23053" cy="25189"/>
            </a:xfrm>
            <a:custGeom>
              <a:rect b="b" l="l" r="r" t="t"/>
              <a:pathLst>
                <a:path extrusionOk="0" h="626" w="573">
                  <a:moveTo>
                    <a:pt x="224" y="1"/>
                  </a:moveTo>
                  <a:lnTo>
                    <a:pt x="126" y="54"/>
                  </a:lnTo>
                  <a:lnTo>
                    <a:pt x="45" y="135"/>
                  </a:lnTo>
                  <a:lnTo>
                    <a:pt x="1" y="251"/>
                  </a:lnTo>
                  <a:lnTo>
                    <a:pt x="1" y="313"/>
                  </a:lnTo>
                  <a:lnTo>
                    <a:pt x="1" y="376"/>
                  </a:lnTo>
                  <a:lnTo>
                    <a:pt x="45" y="492"/>
                  </a:lnTo>
                  <a:lnTo>
                    <a:pt x="126" y="572"/>
                  </a:lnTo>
                  <a:lnTo>
                    <a:pt x="224" y="626"/>
                  </a:lnTo>
                  <a:lnTo>
                    <a:pt x="349" y="626"/>
                  </a:lnTo>
                  <a:lnTo>
                    <a:pt x="447" y="572"/>
                  </a:lnTo>
                  <a:lnTo>
                    <a:pt x="528" y="492"/>
                  </a:lnTo>
                  <a:lnTo>
                    <a:pt x="572" y="376"/>
                  </a:lnTo>
                  <a:lnTo>
                    <a:pt x="572" y="313"/>
                  </a:lnTo>
                  <a:lnTo>
                    <a:pt x="572" y="251"/>
                  </a:lnTo>
                  <a:lnTo>
                    <a:pt x="528" y="135"/>
                  </a:lnTo>
                  <a:lnTo>
                    <a:pt x="447" y="54"/>
                  </a:lnTo>
                  <a:lnTo>
                    <a:pt x="349" y="1"/>
                  </a:ln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36" name="Google Shape;2536;p193"/>
            <p:cNvSpPr/>
            <p:nvPr/>
          </p:nvSpPr>
          <p:spPr>
            <a:xfrm rot="-5400000">
              <a:off x="2885698" y="4403035"/>
              <a:ext cx="23053" cy="25189"/>
            </a:xfrm>
            <a:custGeom>
              <a:rect b="b" l="l" r="r" t="t"/>
              <a:pathLst>
                <a:path extrusionOk="0" h="626" w="573">
                  <a:moveTo>
                    <a:pt x="286" y="0"/>
                  </a:moveTo>
                  <a:lnTo>
                    <a:pt x="224" y="9"/>
                  </a:lnTo>
                  <a:lnTo>
                    <a:pt x="126" y="54"/>
                  </a:lnTo>
                  <a:lnTo>
                    <a:pt x="45" y="143"/>
                  </a:lnTo>
                  <a:lnTo>
                    <a:pt x="1" y="250"/>
                  </a:lnTo>
                  <a:lnTo>
                    <a:pt x="1" y="313"/>
                  </a:lnTo>
                  <a:lnTo>
                    <a:pt x="1" y="375"/>
                  </a:lnTo>
                  <a:lnTo>
                    <a:pt x="45" y="492"/>
                  </a:lnTo>
                  <a:lnTo>
                    <a:pt x="126" y="581"/>
                  </a:lnTo>
                  <a:lnTo>
                    <a:pt x="224" y="625"/>
                  </a:lnTo>
                  <a:lnTo>
                    <a:pt x="349" y="625"/>
                  </a:lnTo>
                  <a:lnTo>
                    <a:pt x="447" y="581"/>
                  </a:lnTo>
                  <a:lnTo>
                    <a:pt x="528" y="492"/>
                  </a:lnTo>
                  <a:lnTo>
                    <a:pt x="572" y="375"/>
                  </a:lnTo>
                  <a:lnTo>
                    <a:pt x="572" y="313"/>
                  </a:lnTo>
                  <a:lnTo>
                    <a:pt x="572" y="250"/>
                  </a:lnTo>
                  <a:lnTo>
                    <a:pt x="528" y="143"/>
                  </a:lnTo>
                  <a:lnTo>
                    <a:pt x="447" y="54"/>
                  </a:lnTo>
                  <a:lnTo>
                    <a:pt x="349" y="9"/>
                  </a:lnTo>
                  <a:lnTo>
                    <a:pt x="286" y="0"/>
                  </a:ln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37" name="Google Shape;2537;p193"/>
            <p:cNvSpPr/>
            <p:nvPr/>
          </p:nvSpPr>
          <p:spPr>
            <a:xfrm rot="-5400000">
              <a:off x="2389690" y="4057599"/>
              <a:ext cx="23013" cy="25551"/>
            </a:xfrm>
            <a:custGeom>
              <a:rect b="b" l="l" r="r" t="t"/>
              <a:pathLst>
                <a:path extrusionOk="0" h="635" w="572">
                  <a:moveTo>
                    <a:pt x="286" y="0"/>
                  </a:moveTo>
                  <a:lnTo>
                    <a:pt x="233" y="9"/>
                  </a:lnTo>
                  <a:lnTo>
                    <a:pt x="125" y="54"/>
                  </a:lnTo>
                  <a:lnTo>
                    <a:pt x="45" y="143"/>
                  </a:lnTo>
                  <a:lnTo>
                    <a:pt x="0" y="250"/>
                  </a:lnTo>
                  <a:lnTo>
                    <a:pt x="0" y="313"/>
                  </a:lnTo>
                  <a:lnTo>
                    <a:pt x="0" y="384"/>
                  </a:lnTo>
                  <a:lnTo>
                    <a:pt x="45" y="491"/>
                  </a:lnTo>
                  <a:lnTo>
                    <a:pt x="125" y="581"/>
                  </a:lnTo>
                  <a:lnTo>
                    <a:pt x="233" y="625"/>
                  </a:lnTo>
                  <a:lnTo>
                    <a:pt x="286" y="634"/>
                  </a:lnTo>
                  <a:lnTo>
                    <a:pt x="349" y="625"/>
                  </a:lnTo>
                  <a:lnTo>
                    <a:pt x="447" y="581"/>
                  </a:lnTo>
                  <a:lnTo>
                    <a:pt x="527" y="491"/>
                  </a:lnTo>
                  <a:lnTo>
                    <a:pt x="572" y="384"/>
                  </a:lnTo>
                  <a:lnTo>
                    <a:pt x="572" y="313"/>
                  </a:lnTo>
                  <a:lnTo>
                    <a:pt x="572" y="250"/>
                  </a:lnTo>
                  <a:lnTo>
                    <a:pt x="527" y="143"/>
                  </a:lnTo>
                  <a:lnTo>
                    <a:pt x="447" y="54"/>
                  </a:lnTo>
                  <a:lnTo>
                    <a:pt x="349" y="9"/>
                  </a:lnTo>
                  <a:lnTo>
                    <a:pt x="286" y="0"/>
                  </a:ln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38" name="Google Shape;2538;p193"/>
            <p:cNvSpPr/>
            <p:nvPr/>
          </p:nvSpPr>
          <p:spPr>
            <a:xfrm rot="-5400000">
              <a:off x="2555127" y="4057780"/>
              <a:ext cx="23013" cy="25189"/>
            </a:xfrm>
            <a:custGeom>
              <a:rect b="b" l="l" r="r" t="t"/>
              <a:pathLst>
                <a:path extrusionOk="0" h="626" w="572">
                  <a:moveTo>
                    <a:pt x="233" y="1"/>
                  </a:moveTo>
                  <a:lnTo>
                    <a:pt x="125" y="54"/>
                  </a:lnTo>
                  <a:lnTo>
                    <a:pt x="45" y="135"/>
                  </a:lnTo>
                  <a:lnTo>
                    <a:pt x="0" y="251"/>
                  </a:lnTo>
                  <a:lnTo>
                    <a:pt x="0" y="313"/>
                  </a:lnTo>
                  <a:lnTo>
                    <a:pt x="0" y="376"/>
                  </a:lnTo>
                  <a:lnTo>
                    <a:pt x="45" y="492"/>
                  </a:lnTo>
                  <a:lnTo>
                    <a:pt x="125" y="572"/>
                  </a:lnTo>
                  <a:lnTo>
                    <a:pt x="233" y="617"/>
                  </a:lnTo>
                  <a:lnTo>
                    <a:pt x="286" y="626"/>
                  </a:lnTo>
                  <a:lnTo>
                    <a:pt x="349" y="617"/>
                  </a:lnTo>
                  <a:lnTo>
                    <a:pt x="447" y="572"/>
                  </a:lnTo>
                  <a:lnTo>
                    <a:pt x="527" y="492"/>
                  </a:lnTo>
                  <a:lnTo>
                    <a:pt x="572" y="376"/>
                  </a:lnTo>
                  <a:lnTo>
                    <a:pt x="572" y="313"/>
                  </a:lnTo>
                  <a:lnTo>
                    <a:pt x="572" y="251"/>
                  </a:lnTo>
                  <a:lnTo>
                    <a:pt x="527" y="135"/>
                  </a:lnTo>
                  <a:lnTo>
                    <a:pt x="447" y="54"/>
                  </a:lnTo>
                  <a:lnTo>
                    <a:pt x="349" y="1"/>
                  </a:ln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39" name="Google Shape;2539;p193"/>
            <p:cNvSpPr/>
            <p:nvPr/>
          </p:nvSpPr>
          <p:spPr>
            <a:xfrm rot="-5400000">
              <a:off x="2720422" y="4057780"/>
              <a:ext cx="23013" cy="25189"/>
            </a:xfrm>
            <a:custGeom>
              <a:rect b="b" l="l" r="r" t="t"/>
              <a:pathLst>
                <a:path extrusionOk="0" h="626" w="572">
                  <a:moveTo>
                    <a:pt x="233" y="1"/>
                  </a:moveTo>
                  <a:lnTo>
                    <a:pt x="125" y="54"/>
                  </a:lnTo>
                  <a:lnTo>
                    <a:pt x="45" y="135"/>
                  </a:lnTo>
                  <a:lnTo>
                    <a:pt x="0" y="251"/>
                  </a:lnTo>
                  <a:lnTo>
                    <a:pt x="0" y="313"/>
                  </a:lnTo>
                  <a:lnTo>
                    <a:pt x="0" y="376"/>
                  </a:lnTo>
                  <a:lnTo>
                    <a:pt x="45" y="492"/>
                  </a:lnTo>
                  <a:lnTo>
                    <a:pt x="125" y="572"/>
                  </a:lnTo>
                  <a:lnTo>
                    <a:pt x="233" y="626"/>
                  </a:lnTo>
                  <a:lnTo>
                    <a:pt x="349" y="626"/>
                  </a:lnTo>
                  <a:lnTo>
                    <a:pt x="447" y="572"/>
                  </a:lnTo>
                  <a:lnTo>
                    <a:pt x="527" y="492"/>
                  </a:lnTo>
                  <a:lnTo>
                    <a:pt x="572" y="376"/>
                  </a:lnTo>
                  <a:lnTo>
                    <a:pt x="572" y="313"/>
                  </a:lnTo>
                  <a:lnTo>
                    <a:pt x="572" y="251"/>
                  </a:lnTo>
                  <a:lnTo>
                    <a:pt x="527" y="135"/>
                  </a:lnTo>
                  <a:lnTo>
                    <a:pt x="447" y="54"/>
                  </a:lnTo>
                  <a:lnTo>
                    <a:pt x="349" y="1"/>
                  </a:ln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40" name="Google Shape;2540;p193"/>
            <p:cNvSpPr/>
            <p:nvPr/>
          </p:nvSpPr>
          <p:spPr>
            <a:xfrm rot="-5400000">
              <a:off x="2885718" y="4057780"/>
              <a:ext cx="23013" cy="25189"/>
            </a:xfrm>
            <a:custGeom>
              <a:rect b="b" l="l" r="r" t="t"/>
              <a:pathLst>
                <a:path extrusionOk="0" h="626" w="572">
                  <a:moveTo>
                    <a:pt x="286" y="0"/>
                  </a:moveTo>
                  <a:lnTo>
                    <a:pt x="233" y="9"/>
                  </a:lnTo>
                  <a:lnTo>
                    <a:pt x="125" y="54"/>
                  </a:lnTo>
                  <a:lnTo>
                    <a:pt x="45" y="143"/>
                  </a:lnTo>
                  <a:lnTo>
                    <a:pt x="0" y="250"/>
                  </a:lnTo>
                  <a:lnTo>
                    <a:pt x="0" y="313"/>
                  </a:lnTo>
                  <a:lnTo>
                    <a:pt x="0" y="375"/>
                  </a:lnTo>
                  <a:lnTo>
                    <a:pt x="45" y="492"/>
                  </a:lnTo>
                  <a:lnTo>
                    <a:pt x="125" y="581"/>
                  </a:lnTo>
                  <a:lnTo>
                    <a:pt x="233" y="625"/>
                  </a:lnTo>
                  <a:lnTo>
                    <a:pt x="349" y="625"/>
                  </a:lnTo>
                  <a:lnTo>
                    <a:pt x="447" y="581"/>
                  </a:lnTo>
                  <a:lnTo>
                    <a:pt x="527" y="492"/>
                  </a:lnTo>
                  <a:lnTo>
                    <a:pt x="572" y="375"/>
                  </a:lnTo>
                  <a:lnTo>
                    <a:pt x="572" y="313"/>
                  </a:lnTo>
                  <a:lnTo>
                    <a:pt x="572" y="250"/>
                  </a:lnTo>
                  <a:lnTo>
                    <a:pt x="527" y="143"/>
                  </a:lnTo>
                  <a:lnTo>
                    <a:pt x="447" y="54"/>
                  </a:lnTo>
                  <a:lnTo>
                    <a:pt x="349" y="9"/>
                  </a:lnTo>
                  <a:lnTo>
                    <a:pt x="286" y="0"/>
                  </a:ln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41" name="Google Shape;2541;p193"/>
            <p:cNvSpPr/>
            <p:nvPr/>
          </p:nvSpPr>
          <p:spPr>
            <a:xfrm rot="-5400000">
              <a:off x="2389489" y="3884961"/>
              <a:ext cx="23415" cy="25551"/>
            </a:xfrm>
            <a:custGeom>
              <a:rect b="b" l="l" r="r" t="t"/>
              <a:pathLst>
                <a:path extrusionOk="0" h="635" w="582">
                  <a:moveTo>
                    <a:pt x="295" y="0"/>
                  </a:moveTo>
                  <a:lnTo>
                    <a:pt x="233" y="9"/>
                  </a:lnTo>
                  <a:lnTo>
                    <a:pt x="135" y="54"/>
                  </a:lnTo>
                  <a:lnTo>
                    <a:pt x="54" y="143"/>
                  </a:lnTo>
                  <a:lnTo>
                    <a:pt x="10" y="250"/>
                  </a:lnTo>
                  <a:lnTo>
                    <a:pt x="1" y="313"/>
                  </a:lnTo>
                  <a:lnTo>
                    <a:pt x="10" y="384"/>
                  </a:lnTo>
                  <a:lnTo>
                    <a:pt x="54" y="491"/>
                  </a:lnTo>
                  <a:lnTo>
                    <a:pt x="135" y="581"/>
                  </a:lnTo>
                  <a:lnTo>
                    <a:pt x="233" y="625"/>
                  </a:lnTo>
                  <a:lnTo>
                    <a:pt x="295" y="634"/>
                  </a:lnTo>
                  <a:lnTo>
                    <a:pt x="349" y="625"/>
                  </a:lnTo>
                  <a:lnTo>
                    <a:pt x="456" y="581"/>
                  </a:lnTo>
                  <a:lnTo>
                    <a:pt x="537" y="491"/>
                  </a:lnTo>
                  <a:lnTo>
                    <a:pt x="581" y="384"/>
                  </a:lnTo>
                  <a:lnTo>
                    <a:pt x="581" y="313"/>
                  </a:lnTo>
                  <a:lnTo>
                    <a:pt x="581" y="250"/>
                  </a:lnTo>
                  <a:lnTo>
                    <a:pt x="537" y="143"/>
                  </a:lnTo>
                  <a:lnTo>
                    <a:pt x="456" y="54"/>
                  </a:lnTo>
                  <a:lnTo>
                    <a:pt x="349" y="9"/>
                  </a:lnTo>
                  <a:lnTo>
                    <a:pt x="295" y="0"/>
                  </a:ln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42" name="Google Shape;2542;p193"/>
            <p:cNvSpPr/>
            <p:nvPr/>
          </p:nvSpPr>
          <p:spPr>
            <a:xfrm rot="-5400000">
              <a:off x="2554926" y="3885143"/>
              <a:ext cx="23415" cy="25189"/>
            </a:xfrm>
            <a:custGeom>
              <a:rect b="b" l="l" r="r" t="t"/>
              <a:pathLst>
                <a:path extrusionOk="0" h="626" w="582">
                  <a:moveTo>
                    <a:pt x="233" y="1"/>
                  </a:moveTo>
                  <a:lnTo>
                    <a:pt x="135" y="54"/>
                  </a:lnTo>
                  <a:lnTo>
                    <a:pt x="54" y="135"/>
                  </a:lnTo>
                  <a:lnTo>
                    <a:pt x="10" y="251"/>
                  </a:lnTo>
                  <a:lnTo>
                    <a:pt x="1" y="313"/>
                  </a:lnTo>
                  <a:lnTo>
                    <a:pt x="10" y="376"/>
                  </a:lnTo>
                  <a:lnTo>
                    <a:pt x="54" y="492"/>
                  </a:lnTo>
                  <a:lnTo>
                    <a:pt x="135" y="572"/>
                  </a:lnTo>
                  <a:lnTo>
                    <a:pt x="233" y="617"/>
                  </a:lnTo>
                  <a:lnTo>
                    <a:pt x="295" y="626"/>
                  </a:lnTo>
                  <a:lnTo>
                    <a:pt x="349" y="617"/>
                  </a:lnTo>
                  <a:lnTo>
                    <a:pt x="456" y="572"/>
                  </a:lnTo>
                  <a:lnTo>
                    <a:pt x="537" y="492"/>
                  </a:lnTo>
                  <a:lnTo>
                    <a:pt x="581" y="376"/>
                  </a:lnTo>
                  <a:lnTo>
                    <a:pt x="581" y="313"/>
                  </a:lnTo>
                  <a:lnTo>
                    <a:pt x="581" y="251"/>
                  </a:lnTo>
                  <a:lnTo>
                    <a:pt x="537" y="135"/>
                  </a:lnTo>
                  <a:lnTo>
                    <a:pt x="456" y="54"/>
                  </a:lnTo>
                  <a:lnTo>
                    <a:pt x="349" y="1"/>
                  </a:ln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43" name="Google Shape;2543;p193"/>
            <p:cNvSpPr/>
            <p:nvPr/>
          </p:nvSpPr>
          <p:spPr>
            <a:xfrm rot="-5400000">
              <a:off x="2720221" y="3885143"/>
              <a:ext cx="23415" cy="25189"/>
            </a:xfrm>
            <a:custGeom>
              <a:rect b="b" l="l" r="r" t="t"/>
              <a:pathLst>
                <a:path extrusionOk="0" h="626" w="582">
                  <a:moveTo>
                    <a:pt x="233" y="1"/>
                  </a:moveTo>
                  <a:lnTo>
                    <a:pt x="135" y="54"/>
                  </a:lnTo>
                  <a:lnTo>
                    <a:pt x="54" y="135"/>
                  </a:lnTo>
                  <a:lnTo>
                    <a:pt x="10" y="251"/>
                  </a:lnTo>
                  <a:lnTo>
                    <a:pt x="1" y="313"/>
                  </a:lnTo>
                  <a:lnTo>
                    <a:pt x="10" y="376"/>
                  </a:lnTo>
                  <a:lnTo>
                    <a:pt x="54" y="492"/>
                  </a:lnTo>
                  <a:lnTo>
                    <a:pt x="135" y="572"/>
                  </a:lnTo>
                  <a:lnTo>
                    <a:pt x="233" y="626"/>
                  </a:lnTo>
                  <a:lnTo>
                    <a:pt x="349" y="626"/>
                  </a:lnTo>
                  <a:lnTo>
                    <a:pt x="456" y="572"/>
                  </a:lnTo>
                  <a:lnTo>
                    <a:pt x="537" y="492"/>
                  </a:lnTo>
                  <a:lnTo>
                    <a:pt x="581" y="376"/>
                  </a:lnTo>
                  <a:lnTo>
                    <a:pt x="581" y="313"/>
                  </a:lnTo>
                  <a:lnTo>
                    <a:pt x="581" y="251"/>
                  </a:lnTo>
                  <a:lnTo>
                    <a:pt x="537" y="135"/>
                  </a:lnTo>
                  <a:lnTo>
                    <a:pt x="456" y="54"/>
                  </a:lnTo>
                  <a:lnTo>
                    <a:pt x="349" y="1"/>
                  </a:ln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44" name="Google Shape;2544;p193"/>
            <p:cNvSpPr/>
            <p:nvPr/>
          </p:nvSpPr>
          <p:spPr>
            <a:xfrm rot="-5400000">
              <a:off x="2885517" y="3885143"/>
              <a:ext cx="23415" cy="25189"/>
            </a:xfrm>
            <a:custGeom>
              <a:rect b="b" l="l" r="r" t="t"/>
              <a:pathLst>
                <a:path extrusionOk="0" h="626" w="582">
                  <a:moveTo>
                    <a:pt x="295" y="0"/>
                  </a:moveTo>
                  <a:lnTo>
                    <a:pt x="233" y="9"/>
                  </a:lnTo>
                  <a:lnTo>
                    <a:pt x="135" y="54"/>
                  </a:lnTo>
                  <a:lnTo>
                    <a:pt x="54" y="143"/>
                  </a:lnTo>
                  <a:lnTo>
                    <a:pt x="10" y="250"/>
                  </a:lnTo>
                  <a:lnTo>
                    <a:pt x="1" y="313"/>
                  </a:lnTo>
                  <a:lnTo>
                    <a:pt x="10" y="375"/>
                  </a:lnTo>
                  <a:lnTo>
                    <a:pt x="54" y="492"/>
                  </a:lnTo>
                  <a:lnTo>
                    <a:pt x="135" y="581"/>
                  </a:lnTo>
                  <a:lnTo>
                    <a:pt x="233" y="625"/>
                  </a:lnTo>
                  <a:lnTo>
                    <a:pt x="349" y="625"/>
                  </a:lnTo>
                  <a:lnTo>
                    <a:pt x="456" y="581"/>
                  </a:lnTo>
                  <a:lnTo>
                    <a:pt x="537" y="492"/>
                  </a:lnTo>
                  <a:lnTo>
                    <a:pt x="581" y="375"/>
                  </a:lnTo>
                  <a:lnTo>
                    <a:pt x="581" y="313"/>
                  </a:lnTo>
                  <a:lnTo>
                    <a:pt x="581" y="250"/>
                  </a:lnTo>
                  <a:lnTo>
                    <a:pt x="537" y="143"/>
                  </a:lnTo>
                  <a:lnTo>
                    <a:pt x="456" y="54"/>
                  </a:lnTo>
                  <a:lnTo>
                    <a:pt x="349" y="9"/>
                  </a:lnTo>
                  <a:lnTo>
                    <a:pt x="295" y="0"/>
                  </a:ln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45" name="Google Shape;2545;p193"/>
            <p:cNvSpPr/>
            <p:nvPr/>
          </p:nvSpPr>
          <p:spPr>
            <a:xfrm rot="-5400000">
              <a:off x="2389509" y="3712143"/>
              <a:ext cx="23375" cy="25551"/>
            </a:xfrm>
            <a:custGeom>
              <a:rect b="b" l="l" r="r" t="t"/>
              <a:pathLst>
                <a:path extrusionOk="0" h="635" w="581">
                  <a:moveTo>
                    <a:pt x="286" y="0"/>
                  </a:moveTo>
                  <a:lnTo>
                    <a:pt x="232" y="9"/>
                  </a:lnTo>
                  <a:lnTo>
                    <a:pt x="125" y="54"/>
                  </a:lnTo>
                  <a:lnTo>
                    <a:pt x="45" y="143"/>
                  </a:lnTo>
                  <a:lnTo>
                    <a:pt x="0" y="250"/>
                  </a:lnTo>
                  <a:lnTo>
                    <a:pt x="0" y="313"/>
                  </a:lnTo>
                  <a:lnTo>
                    <a:pt x="0" y="384"/>
                  </a:lnTo>
                  <a:lnTo>
                    <a:pt x="45" y="491"/>
                  </a:lnTo>
                  <a:lnTo>
                    <a:pt x="125" y="581"/>
                  </a:lnTo>
                  <a:lnTo>
                    <a:pt x="232" y="625"/>
                  </a:lnTo>
                  <a:lnTo>
                    <a:pt x="286" y="634"/>
                  </a:lnTo>
                  <a:lnTo>
                    <a:pt x="348" y="625"/>
                  </a:lnTo>
                  <a:lnTo>
                    <a:pt x="456" y="581"/>
                  </a:lnTo>
                  <a:lnTo>
                    <a:pt x="527" y="491"/>
                  </a:lnTo>
                  <a:lnTo>
                    <a:pt x="572" y="384"/>
                  </a:lnTo>
                  <a:lnTo>
                    <a:pt x="581" y="313"/>
                  </a:lnTo>
                  <a:lnTo>
                    <a:pt x="572" y="250"/>
                  </a:lnTo>
                  <a:lnTo>
                    <a:pt x="527" y="143"/>
                  </a:lnTo>
                  <a:lnTo>
                    <a:pt x="456" y="54"/>
                  </a:lnTo>
                  <a:lnTo>
                    <a:pt x="348" y="9"/>
                  </a:lnTo>
                  <a:lnTo>
                    <a:pt x="286" y="0"/>
                  </a:ln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46" name="Google Shape;2546;p193"/>
            <p:cNvSpPr/>
            <p:nvPr/>
          </p:nvSpPr>
          <p:spPr>
            <a:xfrm rot="-5400000">
              <a:off x="2554946" y="3712324"/>
              <a:ext cx="23375" cy="25189"/>
            </a:xfrm>
            <a:custGeom>
              <a:rect b="b" l="l" r="r" t="t"/>
              <a:pathLst>
                <a:path extrusionOk="0" h="626" w="581">
                  <a:moveTo>
                    <a:pt x="232" y="1"/>
                  </a:moveTo>
                  <a:lnTo>
                    <a:pt x="125" y="54"/>
                  </a:lnTo>
                  <a:lnTo>
                    <a:pt x="45" y="135"/>
                  </a:lnTo>
                  <a:lnTo>
                    <a:pt x="0" y="251"/>
                  </a:lnTo>
                  <a:lnTo>
                    <a:pt x="0" y="313"/>
                  </a:lnTo>
                  <a:lnTo>
                    <a:pt x="0" y="376"/>
                  </a:lnTo>
                  <a:lnTo>
                    <a:pt x="45" y="492"/>
                  </a:lnTo>
                  <a:lnTo>
                    <a:pt x="125" y="572"/>
                  </a:lnTo>
                  <a:lnTo>
                    <a:pt x="232" y="617"/>
                  </a:lnTo>
                  <a:lnTo>
                    <a:pt x="286" y="626"/>
                  </a:lnTo>
                  <a:lnTo>
                    <a:pt x="348" y="617"/>
                  </a:lnTo>
                  <a:lnTo>
                    <a:pt x="456" y="572"/>
                  </a:lnTo>
                  <a:lnTo>
                    <a:pt x="527" y="492"/>
                  </a:lnTo>
                  <a:lnTo>
                    <a:pt x="572" y="376"/>
                  </a:lnTo>
                  <a:lnTo>
                    <a:pt x="581" y="313"/>
                  </a:lnTo>
                  <a:lnTo>
                    <a:pt x="572" y="251"/>
                  </a:lnTo>
                  <a:lnTo>
                    <a:pt x="527" y="135"/>
                  </a:lnTo>
                  <a:lnTo>
                    <a:pt x="456" y="54"/>
                  </a:lnTo>
                  <a:lnTo>
                    <a:pt x="348" y="1"/>
                  </a:ln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47" name="Google Shape;2547;p193"/>
            <p:cNvSpPr/>
            <p:nvPr/>
          </p:nvSpPr>
          <p:spPr>
            <a:xfrm rot="-5400000">
              <a:off x="2720241" y="3712324"/>
              <a:ext cx="23375" cy="25189"/>
            </a:xfrm>
            <a:custGeom>
              <a:rect b="b" l="l" r="r" t="t"/>
              <a:pathLst>
                <a:path extrusionOk="0" h="626" w="581">
                  <a:moveTo>
                    <a:pt x="232" y="1"/>
                  </a:moveTo>
                  <a:lnTo>
                    <a:pt x="125" y="54"/>
                  </a:lnTo>
                  <a:lnTo>
                    <a:pt x="45" y="135"/>
                  </a:lnTo>
                  <a:lnTo>
                    <a:pt x="0" y="251"/>
                  </a:lnTo>
                  <a:lnTo>
                    <a:pt x="0" y="313"/>
                  </a:lnTo>
                  <a:lnTo>
                    <a:pt x="0" y="376"/>
                  </a:lnTo>
                  <a:lnTo>
                    <a:pt x="45" y="492"/>
                  </a:lnTo>
                  <a:lnTo>
                    <a:pt x="125" y="572"/>
                  </a:lnTo>
                  <a:lnTo>
                    <a:pt x="232" y="626"/>
                  </a:lnTo>
                  <a:lnTo>
                    <a:pt x="348" y="626"/>
                  </a:lnTo>
                  <a:lnTo>
                    <a:pt x="456" y="572"/>
                  </a:lnTo>
                  <a:lnTo>
                    <a:pt x="527" y="492"/>
                  </a:lnTo>
                  <a:lnTo>
                    <a:pt x="572" y="376"/>
                  </a:lnTo>
                  <a:lnTo>
                    <a:pt x="581" y="313"/>
                  </a:lnTo>
                  <a:lnTo>
                    <a:pt x="572" y="251"/>
                  </a:lnTo>
                  <a:lnTo>
                    <a:pt x="527" y="135"/>
                  </a:lnTo>
                  <a:lnTo>
                    <a:pt x="456" y="54"/>
                  </a:lnTo>
                  <a:lnTo>
                    <a:pt x="348" y="1"/>
                  </a:ln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48" name="Google Shape;2548;p193"/>
            <p:cNvSpPr/>
            <p:nvPr/>
          </p:nvSpPr>
          <p:spPr>
            <a:xfrm rot="-5400000">
              <a:off x="2885537" y="3712324"/>
              <a:ext cx="23375" cy="25189"/>
            </a:xfrm>
            <a:custGeom>
              <a:rect b="b" l="l" r="r" t="t"/>
              <a:pathLst>
                <a:path extrusionOk="0" h="626" w="581">
                  <a:moveTo>
                    <a:pt x="286" y="0"/>
                  </a:moveTo>
                  <a:lnTo>
                    <a:pt x="232" y="9"/>
                  </a:lnTo>
                  <a:lnTo>
                    <a:pt x="125" y="54"/>
                  </a:lnTo>
                  <a:lnTo>
                    <a:pt x="45" y="143"/>
                  </a:lnTo>
                  <a:lnTo>
                    <a:pt x="0" y="250"/>
                  </a:lnTo>
                  <a:lnTo>
                    <a:pt x="0" y="313"/>
                  </a:lnTo>
                  <a:lnTo>
                    <a:pt x="0" y="375"/>
                  </a:lnTo>
                  <a:lnTo>
                    <a:pt x="45" y="492"/>
                  </a:lnTo>
                  <a:lnTo>
                    <a:pt x="125" y="581"/>
                  </a:lnTo>
                  <a:lnTo>
                    <a:pt x="232" y="625"/>
                  </a:lnTo>
                  <a:lnTo>
                    <a:pt x="348" y="625"/>
                  </a:lnTo>
                  <a:lnTo>
                    <a:pt x="456" y="581"/>
                  </a:lnTo>
                  <a:lnTo>
                    <a:pt x="527" y="492"/>
                  </a:lnTo>
                  <a:lnTo>
                    <a:pt x="572" y="375"/>
                  </a:lnTo>
                  <a:lnTo>
                    <a:pt x="581" y="313"/>
                  </a:lnTo>
                  <a:lnTo>
                    <a:pt x="572" y="250"/>
                  </a:lnTo>
                  <a:lnTo>
                    <a:pt x="527" y="143"/>
                  </a:lnTo>
                  <a:lnTo>
                    <a:pt x="456" y="54"/>
                  </a:lnTo>
                  <a:lnTo>
                    <a:pt x="348" y="9"/>
                  </a:lnTo>
                  <a:lnTo>
                    <a:pt x="286" y="0"/>
                  </a:ln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49" name="Google Shape;2549;p193"/>
            <p:cNvSpPr/>
            <p:nvPr/>
          </p:nvSpPr>
          <p:spPr>
            <a:xfrm rot="-5400000">
              <a:off x="2389509" y="3539706"/>
              <a:ext cx="23375" cy="25551"/>
            </a:xfrm>
            <a:custGeom>
              <a:rect b="b" l="l" r="r" t="t"/>
              <a:pathLst>
                <a:path extrusionOk="0" h="635" w="581">
                  <a:moveTo>
                    <a:pt x="295" y="0"/>
                  </a:moveTo>
                  <a:lnTo>
                    <a:pt x="233" y="9"/>
                  </a:lnTo>
                  <a:lnTo>
                    <a:pt x="134" y="54"/>
                  </a:lnTo>
                  <a:lnTo>
                    <a:pt x="54" y="143"/>
                  </a:lnTo>
                  <a:lnTo>
                    <a:pt x="9" y="250"/>
                  </a:lnTo>
                  <a:lnTo>
                    <a:pt x="0" y="313"/>
                  </a:lnTo>
                  <a:lnTo>
                    <a:pt x="9" y="384"/>
                  </a:lnTo>
                  <a:lnTo>
                    <a:pt x="54" y="491"/>
                  </a:lnTo>
                  <a:lnTo>
                    <a:pt x="134" y="581"/>
                  </a:lnTo>
                  <a:lnTo>
                    <a:pt x="233" y="625"/>
                  </a:lnTo>
                  <a:lnTo>
                    <a:pt x="295" y="634"/>
                  </a:lnTo>
                  <a:lnTo>
                    <a:pt x="349" y="625"/>
                  </a:lnTo>
                  <a:lnTo>
                    <a:pt x="456" y="581"/>
                  </a:lnTo>
                  <a:lnTo>
                    <a:pt x="536" y="491"/>
                  </a:lnTo>
                  <a:lnTo>
                    <a:pt x="581" y="384"/>
                  </a:lnTo>
                  <a:lnTo>
                    <a:pt x="581" y="313"/>
                  </a:lnTo>
                  <a:lnTo>
                    <a:pt x="581" y="250"/>
                  </a:lnTo>
                  <a:lnTo>
                    <a:pt x="536" y="143"/>
                  </a:lnTo>
                  <a:lnTo>
                    <a:pt x="456" y="54"/>
                  </a:lnTo>
                  <a:lnTo>
                    <a:pt x="349" y="9"/>
                  </a:lnTo>
                  <a:lnTo>
                    <a:pt x="295" y="0"/>
                  </a:ln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50" name="Google Shape;2550;p193"/>
            <p:cNvSpPr/>
            <p:nvPr/>
          </p:nvSpPr>
          <p:spPr>
            <a:xfrm rot="-5400000">
              <a:off x="2554946" y="3539887"/>
              <a:ext cx="23375" cy="25189"/>
            </a:xfrm>
            <a:custGeom>
              <a:rect b="b" l="l" r="r" t="t"/>
              <a:pathLst>
                <a:path extrusionOk="0" h="626" w="581">
                  <a:moveTo>
                    <a:pt x="233" y="1"/>
                  </a:moveTo>
                  <a:lnTo>
                    <a:pt x="134" y="54"/>
                  </a:lnTo>
                  <a:lnTo>
                    <a:pt x="54" y="135"/>
                  </a:lnTo>
                  <a:lnTo>
                    <a:pt x="9" y="251"/>
                  </a:lnTo>
                  <a:lnTo>
                    <a:pt x="0" y="313"/>
                  </a:lnTo>
                  <a:lnTo>
                    <a:pt x="9" y="376"/>
                  </a:lnTo>
                  <a:lnTo>
                    <a:pt x="54" y="492"/>
                  </a:lnTo>
                  <a:lnTo>
                    <a:pt x="134" y="572"/>
                  </a:lnTo>
                  <a:lnTo>
                    <a:pt x="233" y="617"/>
                  </a:lnTo>
                  <a:lnTo>
                    <a:pt x="295" y="626"/>
                  </a:lnTo>
                  <a:lnTo>
                    <a:pt x="349" y="617"/>
                  </a:lnTo>
                  <a:lnTo>
                    <a:pt x="456" y="572"/>
                  </a:lnTo>
                  <a:lnTo>
                    <a:pt x="536" y="492"/>
                  </a:lnTo>
                  <a:lnTo>
                    <a:pt x="581" y="376"/>
                  </a:lnTo>
                  <a:lnTo>
                    <a:pt x="581" y="313"/>
                  </a:lnTo>
                  <a:lnTo>
                    <a:pt x="581" y="251"/>
                  </a:lnTo>
                  <a:lnTo>
                    <a:pt x="536" y="135"/>
                  </a:lnTo>
                  <a:lnTo>
                    <a:pt x="456" y="54"/>
                  </a:lnTo>
                  <a:lnTo>
                    <a:pt x="349" y="1"/>
                  </a:ln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51" name="Google Shape;2551;p193"/>
            <p:cNvSpPr/>
            <p:nvPr/>
          </p:nvSpPr>
          <p:spPr>
            <a:xfrm rot="-5400000">
              <a:off x="2720241" y="3539887"/>
              <a:ext cx="23375" cy="25189"/>
            </a:xfrm>
            <a:custGeom>
              <a:rect b="b" l="l" r="r" t="t"/>
              <a:pathLst>
                <a:path extrusionOk="0" h="626" w="581">
                  <a:moveTo>
                    <a:pt x="233" y="1"/>
                  </a:moveTo>
                  <a:lnTo>
                    <a:pt x="134" y="54"/>
                  </a:lnTo>
                  <a:lnTo>
                    <a:pt x="54" y="135"/>
                  </a:lnTo>
                  <a:lnTo>
                    <a:pt x="9" y="251"/>
                  </a:lnTo>
                  <a:lnTo>
                    <a:pt x="0" y="313"/>
                  </a:lnTo>
                  <a:lnTo>
                    <a:pt x="9" y="376"/>
                  </a:lnTo>
                  <a:lnTo>
                    <a:pt x="54" y="492"/>
                  </a:lnTo>
                  <a:lnTo>
                    <a:pt x="134" y="572"/>
                  </a:lnTo>
                  <a:lnTo>
                    <a:pt x="233" y="626"/>
                  </a:lnTo>
                  <a:lnTo>
                    <a:pt x="349" y="626"/>
                  </a:lnTo>
                  <a:lnTo>
                    <a:pt x="456" y="572"/>
                  </a:lnTo>
                  <a:lnTo>
                    <a:pt x="536" y="492"/>
                  </a:lnTo>
                  <a:lnTo>
                    <a:pt x="581" y="376"/>
                  </a:lnTo>
                  <a:lnTo>
                    <a:pt x="581" y="313"/>
                  </a:lnTo>
                  <a:lnTo>
                    <a:pt x="581" y="251"/>
                  </a:lnTo>
                  <a:lnTo>
                    <a:pt x="536" y="135"/>
                  </a:lnTo>
                  <a:lnTo>
                    <a:pt x="456" y="54"/>
                  </a:lnTo>
                  <a:lnTo>
                    <a:pt x="349" y="1"/>
                  </a:ln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52" name="Google Shape;2552;p193"/>
            <p:cNvSpPr/>
            <p:nvPr/>
          </p:nvSpPr>
          <p:spPr>
            <a:xfrm rot="-5400000">
              <a:off x="2885537" y="3539887"/>
              <a:ext cx="23375" cy="25189"/>
            </a:xfrm>
            <a:custGeom>
              <a:rect b="b" l="l" r="r" t="t"/>
              <a:pathLst>
                <a:path extrusionOk="0" h="626" w="581">
                  <a:moveTo>
                    <a:pt x="295" y="0"/>
                  </a:moveTo>
                  <a:lnTo>
                    <a:pt x="233" y="9"/>
                  </a:lnTo>
                  <a:lnTo>
                    <a:pt x="134" y="54"/>
                  </a:lnTo>
                  <a:lnTo>
                    <a:pt x="54" y="143"/>
                  </a:lnTo>
                  <a:lnTo>
                    <a:pt x="9" y="250"/>
                  </a:lnTo>
                  <a:lnTo>
                    <a:pt x="0" y="313"/>
                  </a:lnTo>
                  <a:lnTo>
                    <a:pt x="9" y="375"/>
                  </a:lnTo>
                  <a:lnTo>
                    <a:pt x="54" y="492"/>
                  </a:lnTo>
                  <a:lnTo>
                    <a:pt x="134" y="581"/>
                  </a:lnTo>
                  <a:lnTo>
                    <a:pt x="233" y="625"/>
                  </a:lnTo>
                  <a:lnTo>
                    <a:pt x="349" y="625"/>
                  </a:lnTo>
                  <a:lnTo>
                    <a:pt x="456" y="581"/>
                  </a:lnTo>
                  <a:lnTo>
                    <a:pt x="536" y="492"/>
                  </a:lnTo>
                  <a:lnTo>
                    <a:pt x="581" y="375"/>
                  </a:lnTo>
                  <a:lnTo>
                    <a:pt x="581" y="313"/>
                  </a:lnTo>
                  <a:lnTo>
                    <a:pt x="581" y="250"/>
                  </a:lnTo>
                  <a:lnTo>
                    <a:pt x="536" y="143"/>
                  </a:lnTo>
                  <a:lnTo>
                    <a:pt x="456" y="54"/>
                  </a:lnTo>
                  <a:lnTo>
                    <a:pt x="349" y="9"/>
                  </a:lnTo>
                  <a:lnTo>
                    <a:pt x="295" y="0"/>
                  </a:ln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53" name="Google Shape;2553;p193"/>
            <p:cNvSpPr/>
            <p:nvPr/>
          </p:nvSpPr>
          <p:spPr>
            <a:xfrm rot="-5400000">
              <a:off x="2389489" y="3366888"/>
              <a:ext cx="23415" cy="25551"/>
            </a:xfrm>
            <a:custGeom>
              <a:rect b="b" l="l" r="r" t="t"/>
              <a:pathLst>
                <a:path extrusionOk="0" h="635" w="582">
                  <a:moveTo>
                    <a:pt x="287" y="0"/>
                  </a:moveTo>
                  <a:lnTo>
                    <a:pt x="233" y="9"/>
                  </a:lnTo>
                  <a:lnTo>
                    <a:pt x="126" y="54"/>
                  </a:lnTo>
                  <a:lnTo>
                    <a:pt x="45" y="143"/>
                  </a:lnTo>
                  <a:lnTo>
                    <a:pt x="10" y="250"/>
                  </a:lnTo>
                  <a:lnTo>
                    <a:pt x="1" y="313"/>
                  </a:lnTo>
                  <a:lnTo>
                    <a:pt x="10" y="384"/>
                  </a:lnTo>
                  <a:lnTo>
                    <a:pt x="45" y="491"/>
                  </a:lnTo>
                  <a:lnTo>
                    <a:pt x="126" y="581"/>
                  </a:lnTo>
                  <a:lnTo>
                    <a:pt x="233" y="625"/>
                  </a:lnTo>
                  <a:lnTo>
                    <a:pt x="287" y="634"/>
                  </a:lnTo>
                  <a:lnTo>
                    <a:pt x="349" y="625"/>
                  </a:lnTo>
                  <a:lnTo>
                    <a:pt x="456" y="581"/>
                  </a:lnTo>
                  <a:lnTo>
                    <a:pt x="528" y="491"/>
                  </a:lnTo>
                  <a:lnTo>
                    <a:pt x="572" y="384"/>
                  </a:lnTo>
                  <a:lnTo>
                    <a:pt x="581" y="313"/>
                  </a:lnTo>
                  <a:lnTo>
                    <a:pt x="572" y="250"/>
                  </a:lnTo>
                  <a:lnTo>
                    <a:pt x="528" y="143"/>
                  </a:lnTo>
                  <a:lnTo>
                    <a:pt x="456" y="54"/>
                  </a:lnTo>
                  <a:lnTo>
                    <a:pt x="349" y="9"/>
                  </a:lnTo>
                  <a:lnTo>
                    <a:pt x="287" y="0"/>
                  </a:ln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54" name="Google Shape;2554;p193"/>
            <p:cNvSpPr/>
            <p:nvPr/>
          </p:nvSpPr>
          <p:spPr>
            <a:xfrm rot="-5400000">
              <a:off x="2554926" y="3367069"/>
              <a:ext cx="23415" cy="25189"/>
            </a:xfrm>
            <a:custGeom>
              <a:rect b="b" l="l" r="r" t="t"/>
              <a:pathLst>
                <a:path extrusionOk="0" h="626" w="582">
                  <a:moveTo>
                    <a:pt x="233" y="1"/>
                  </a:moveTo>
                  <a:lnTo>
                    <a:pt x="126" y="54"/>
                  </a:lnTo>
                  <a:lnTo>
                    <a:pt x="45" y="135"/>
                  </a:lnTo>
                  <a:lnTo>
                    <a:pt x="10" y="251"/>
                  </a:lnTo>
                  <a:lnTo>
                    <a:pt x="1" y="313"/>
                  </a:lnTo>
                  <a:lnTo>
                    <a:pt x="10" y="376"/>
                  </a:lnTo>
                  <a:lnTo>
                    <a:pt x="45" y="492"/>
                  </a:lnTo>
                  <a:lnTo>
                    <a:pt x="126" y="572"/>
                  </a:lnTo>
                  <a:lnTo>
                    <a:pt x="233" y="617"/>
                  </a:lnTo>
                  <a:lnTo>
                    <a:pt x="287" y="626"/>
                  </a:lnTo>
                  <a:lnTo>
                    <a:pt x="349" y="617"/>
                  </a:lnTo>
                  <a:lnTo>
                    <a:pt x="456" y="572"/>
                  </a:lnTo>
                  <a:lnTo>
                    <a:pt x="528" y="492"/>
                  </a:lnTo>
                  <a:lnTo>
                    <a:pt x="572" y="376"/>
                  </a:lnTo>
                  <a:lnTo>
                    <a:pt x="581" y="313"/>
                  </a:lnTo>
                  <a:lnTo>
                    <a:pt x="572" y="251"/>
                  </a:lnTo>
                  <a:lnTo>
                    <a:pt x="528" y="135"/>
                  </a:lnTo>
                  <a:lnTo>
                    <a:pt x="456" y="54"/>
                  </a:lnTo>
                  <a:lnTo>
                    <a:pt x="349" y="1"/>
                  </a:ln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55" name="Google Shape;2555;p193"/>
            <p:cNvSpPr/>
            <p:nvPr/>
          </p:nvSpPr>
          <p:spPr>
            <a:xfrm rot="-5400000">
              <a:off x="2720221" y="3367069"/>
              <a:ext cx="23415" cy="25189"/>
            </a:xfrm>
            <a:custGeom>
              <a:rect b="b" l="l" r="r" t="t"/>
              <a:pathLst>
                <a:path extrusionOk="0" h="626" w="582">
                  <a:moveTo>
                    <a:pt x="233" y="1"/>
                  </a:moveTo>
                  <a:lnTo>
                    <a:pt x="126" y="54"/>
                  </a:lnTo>
                  <a:lnTo>
                    <a:pt x="45" y="135"/>
                  </a:lnTo>
                  <a:lnTo>
                    <a:pt x="10" y="251"/>
                  </a:lnTo>
                  <a:lnTo>
                    <a:pt x="1" y="313"/>
                  </a:lnTo>
                  <a:lnTo>
                    <a:pt x="10" y="376"/>
                  </a:lnTo>
                  <a:lnTo>
                    <a:pt x="45" y="492"/>
                  </a:lnTo>
                  <a:lnTo>
                    <a:pt x="126" y="572"/>
                  </a:lnTo>
                  <a:lnTo>
                    <a:pt x="233" y="626"/>
                  </a:lnTo>
                  <a:lnTo>
                    <a:pt x="349" y="626"/>
                  </a:lnTo>
                  <a:lnTo>
                    <a:pt x="456" y="572"/>
                  </a:lnTo>
                  <a:lnTo>
                    <a:pt x="528" y="492"/>
                  </a:lnTo>
                  <a:lnTo>
                    <a:pt x="572" y="376"/>
                  </a:lnTo>
                  <a:lnTo>
                    <a:pt x="581" y="313"/>
                  </a:lnTo>
                  <a:lnTo>
                    <a:pt x="572" y="251"/>
                  </a:lnTo>
                  <a:lnTo>
                    <a:pt x="528" y="135"/>
                  </a:lnTo>
                  <a:lnTo>
                    <a:pt x="456" y="54"/>
                  </a:lnTo>
                  <a:lnTo>
                    <a:pt x="349" y="1"/>
                  </a:ln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56" name="Google Shape;2556;p193"/>
            <p:cNvSpPr/>
            <p:nvPr/>
          </p:nvSpPr>
          <p:spPr>
            <a:xfrm rot="-5400000">
              <a:off x="2885517" y="3367069"/>
              <a:ext cx="23415" cy="25189"/>
            </a:xfrm>
            <a:custGeom>
              <a:rect b="b" l="l" r="r" t="t"/>
              <a:pathLst>
                <a:path extrusionOk="0" h="626" w="582">
                  <a:moveTo>
                    <a:pt x="287" y="0"/>
                  </a:moveTo>
                  <a:lnTo>
                    <a:pt x="233" y="9"/>
                  </a:lnTo>
                  <a:lnTo>
                    <a:pt x="126" y="54"/>
                  </a:lnTo>
                  <a:lnTo>
                    <a:pt x="45" y="143"/>
                  </a:lnTo>
                  <a:lnTo>
                    <a:pt x="10" y="250"/>
                  </a:lnTo>
                  <a:lnTo>
                    <a:pt x="1" y="313"/>
                  </a:lnTo>
                  <a:lnTo>
                    <a:pt x="10" y="375"/>
                  </a:lnTo>
                  <a:lnTo>
                    <a:pt x="45" y="492"/>
                  </a:lnTo>
                  <a:lnTo>
                    <a:pt x="126" y="581"/>
                  </a:lnTo>
                  <a:lnTo>
                    <a:pt x="233" y="625"/>
                  </a:lnTo>
                  <a:lnTo>
                    <a:pt x="349" y="625"/>
                  </a:lnTo>
                  <a:lnTo>
                    <a:pt x="456" y="581"/>
                  </a:lnTo>
                  <a:lnTo>
                    <a:pt x="528" y="492"/>
                  </a:lnTo>
                  <a:lnTo>
                    <a:pt x="572" y="375"/>
                  </a:lnTo>
                  <a:lnTo>
                    <a:pt x="581" y="313"/>
                  </a:lnTo>
                  <a:lnTo>
                    <a:pt x="572" y="250"/>
                  </a:lnTo>
                  <a:lnTo>
                    <a:pt x="528" y="143"/>
                  </a:lnTo>
                  <a:lnTo>
                    <a:pt x="456" y="54"/>
                  </a:lnTo>
                  <a:lnTo>
                    <a:pt x="349" y="9"/>
                  </a:lnTo>
                  <a:lnTo>
                    <a:pt x="287" y="0"/>
                  </a:ln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57" name="Google Shape;2557;p193"/>
            <p:cNvSpPr/>
            <p:nvPr/>
          </p:nvSpPr>
          <p:spPr>
            <a:xfrm rot="-5400000">
              <a:off x="3035744" y="4230398"/>
              <a:ext cx="23375" cy="25189"/>
            </a:xfrm>
            <a:custGeom>
              <a:rect b="b" l="l" r="r" t="t"/>
              <a:pathLst>
                <a:path extrusionOk="0" h="626" w="581">
                  <a:moveTo>
                    <a:pt x="295" y="0"/>
                  </a:moveTo>
                  <a:lnTo>
                    <a:pt x="232" y="9"/>
                  </a:lnTo>
                  <a:lnTo>
                    <a:pt x="125" y="54"/>
                  </a:lnTo>
                  <a:lnTo>
                    <a:pt x="54" y="143"/>
                  </a:lnTo>
                  <a:lnTo>
                    <a:pt x="9" y="250"/>
                  </a:lnTo>
                  <a:lnTo>
                    <a:pt x="0" y="313"/>
                  </a:lnTo>
                  <a:lnTo>
                    <a:pt x="9" y="375"/>
                  </a:lnTo>
                  <a:lnTo>
                    <a:pt x="54" y="491"/>
                  </a:lnTo>
                  <a:lnTo>
                    <a:pt x="125" y="581"/>
                  </a:lnTo>
                  <a:lnTo>
                    <a:pt x="232" y="625"/>
                  </a:lnTo>
                  <a:lnTo>
                    <a:pt x="348" y="625"/>
                  </a:lnTo>
                  <a:lnTo>
                    <a:pt x="455" y="581"/>
                  </a:lnTo>
                  <a:lnTo>
                    <a:pt x="536" y="491"/>
                  </a:lnTo>
                  <a:lnTo>
                    <a:pt x="572" y="375"/>
                  </a:lnTo>
                  <a:lnTo>
                    <a:pt x="581" y="313"/>
                  </a:lnTo>
                  <a:lnTo>
                    <a:pt x="572" y="250"/>
                  </a:lnTo>
                  <a:lnTo>
                    <a:pt x="536" y="143"/>
                  </a:lnTo>
                  <a:lnTo>
                    <a:pt x="455" y="54"/>
                  </a:lnTo>
                  <a:lnTo>
                    <a:pt x="348" y="9"/>
                  </a:lnTo>
                  <a:lnTo>
                    <a:pt x="295" y="0"/>
                  </a:ln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58" name="Google Shape;2558;p193"/>
            <p:cNvSpPr/>
            <p:nvPr/>
          </p:nvSpPr>
          <p:spPr>
            <a:xfrm rot="-5400000">
              <a:off x="3201180" y="4230217"/>
              <a:ext cx="23375" cy="25551"/>
            </a:xfrm>
            <a:custGeom>
              <a:rect b="b" l="l" r="r" t="t"/>
              <a:pathLst>
                <a:path extrusionOk="0" h="635" w="581">
                  <a:moveTo>
                    <a:pt x="295" y="1"/>
                  </a:moveTo>
                  <a:lnTo>
                    <a:pt x="232" y="10"/>
                  </a:lnTo>
                  <a:lnTo>
                    <a:pt x="125" y="54"/>
                  </a:lnTo>
                  <a:lnTo>
                    <a:pt x="54" y="144"/>
                  </a:lnTo>
                  <a:lnTo>
                    <a:pt x="9" y="251"/>
                  </a:lnTo>
                  <a:lnTo>
                    <a:pt x="0" y="313"/>
                  </a:lnTo>
                  <a:lnTo>
                    <a:pt x="9" y="385"/>
                  </a:lnTo>
                  <a:lnTo>
                    <a:pt x="54" y="492"/>
                  </a:lnTo>
                  <a:lnTo>
                    <a:pt x="125" y="581"/>
                  </a:lnTo>
                  <a:lnTo>
                    <a:pt x="232" y="626"/>
                  </a:lnTo>
                  <a:lnTo>
                    <a:pt x="295" y="635"/>
                  </a:lnTo>
                  <a:lnTo>
                    <a:pt x="348" y="626"/>
                  </a:lnTo>
                  <a:lnTo>
                    <a:pt x="455" y="581"/>
                  </a:lnTo>
                  <a:lnTo>
                    <a:pt x="536" y="492"/>
                  </a:lnTo>
                  <a:lnTo>
                    <a:pt x="572" y="385"/>
                  </a:lnTo>
                  <a:lnTo>
                    <a:pt x="581" y="313"/>
                  </a:lnTo>
                  <a:lnTo>
                    <a:pt x="572" y="251"/>
                  </a:lnTo>
                  <a:lnTo>
                    <a:pt x="536" y="144"/>
                  </a:lnTo>
                  <a:lnTo>
                    <a:pt x="455" y="54"/>
                  </a:lnTo>
                  <a:lnTo>
                    <a:pt x="348" y="10"/>
                  </a:lnTo>
                  <a:lnTo>
                    <a:pt x="295" y="1"/>
                  </a:ln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59" name="Google Shape;2559;p193"/>
            <p:cNvSpPr/>
            <p:nvPr/>
          </p:nvSpPr>
          <p:spPr>
            <a:xfrm rot="-5400000">
              <a:off x="3366657" y="4230398"/>
              <a:ext cx="23375" cy="25189"/>
            </a:xfrm>
            <a:custGeom>
              <a:rect b="b" l="l" r="r" t="t"/>
              <a:pathLst>
                <a:path extrusionOk="0" h="626" w="581">
                  <a:moveTo>
                    <a:pt x="232" y="1"/>
                  </a:moveTo>
                  <a:lnTo>
                    <a:pt x="125" y="54"/>
                  </a:lnTo>
                  <a:lnTo>
                    <a:pt x="54" y="134"/>
                  </a:lnTo>
                  <a:lnTo>
                    <a:pt x="9" y="251"/>
                  </a:lnTo>
                  <a:lnTo>
                    <a:pt x="0" y="313"/>
                  </a:lnTo>
                  <a:lnTo>
                    <a:pt x="9" y="376"/>
                  </a:lnTo>
                  <a:lnTo>
                    <a:pt x="54" y="492"/>
                  </a:lnTo>
                  <a:lnTo>
                    <a:pt x="125" y="572"/>
                  </a:lnTo>
                  <a:lnTo>
                    <a:pt x="232" y="617"/>
                  </a:lnTo>
                  <a:lnTo>
                    <a:pt x="295" y="626"/>
                  </a:lnTo>
                  <a:lnTo>
                    <a:pt x="348" y="617"/>
                  </a:lnTo>
                  <a:lnTo>
                    <a:pt x="455" y="572"/>
                  </a:lnTo>
                  <a:lnTo>
                    <a:pt x="536" y="492"/>
                  </a:lnTo>
                  <a:lnTo>
                    <a:pt x="572" y="376"/>
                  </a:lnTo>
                  <a:lnTo>
                    <a:pt x="581" y="313"/>
                  </a:lnTo>
                  <a:lnTo>
                    <a:pt x="572" y="251"/>
                  </a:lnTo>
                  <a:lnTo>
                    <a:pt x="536" y="134"/>
                  </a:lnTo>
                  <a:lnTo>
                    <a:pt x="455" y="54"/>
                  </a:lnTo>
                  <a:lnTo>
                    <a:pt x="348" y="1"/>
                  </a:ln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60" name="Google Shape;2560;p193"/>
            <p:cNvSpPr/>
            <p:nvPr/>
          </p:nvSpPr>
          <p:spPr>
            <a:xfrm rot="-5400000">
              <a:off x="3531953" y="4230398"/>
              <a:ext cx="23375" cy="25189"/>
            </a:xfrm>
            <a:custGeom>
              <a:rect b="b" l="l" r="r" t="t"/>
              <a:pathLst>
                <a:path extrusionOk="0" h="626" w="581">
                  <a:moveTo>
                    <a:pt x="232" y="0"/>
                  </a:moveTo>
                  <a:lnTo>
                    <a:pt x="125" y="54"/>
                  </a:lnTo>
                  <a:lnTo>
                    <a:pt x="54" y="134"/>
                  </a:lnTo>
                  <a:lnTo>
                    <a:pt x="9" y="250"/>
                  </a:lnTo>
                  <a:lnTo>
                    <a:pt x="0" y="313"/>
                  </a:lnTo>
                  <a:lnTo>
                    <a:pt x="9" y="375"/>
                  </a:lnTo>
                  <a:lnTo>
                    <a:pt x="54" y="491"/>
                  </a:lnTo>
                  <a:lnTo>
                    <a:pt x="125" y="572"/>
                  </a:lnTo>
                  <a:lnTo>
                    <a:pt x="232" y="625"/>
                  </a:lnTo>
                  <a:lnTo>
                    <a:pt x="348" y="625"/>
                  </a:lnTo>
                  <a:lnTo>
                    <a:pt x="455" y="572"/>
                  </a:lnTo>
                  <a:lnTo>
                    <a:pt x="536" y="491"/>
                  </a:lnTo>
                  <a:lnTo>
                    <a:pt x="572" y="375"/>
                  </a:lnTo>
                  <a:lnTo>
                    <a:pt x="581" y="313"/>
                  </a:lnTo>
                  <a:lnTo>
                    <a:pt x="572" y="250"/>
                  </a:lnTo>
                  <a:lnTo>
                    <a:pt x="536" y="134"/>
                  </a:lnTo>
                  <a:lnTo>
                    <a:pt x="455" y="54"/>
                  </a:lnTo>
                  <a:lnTo>
                    <a:pt x="348" y="0"/>
                  </a:ln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61" name="Google Shape;2561;p193"/>
            <p:cNvSpPr/>
            <p:nvPr/>
          </p:nvSpPr>
          <p:spPr>
            <a:xfrm rot="-5400000">
              <a:off x="3697248" y="4230398"/>
              <a:ext cx="23375" cy="25189"/>
            </a:xfrm>
            <a:custGeom>
              <a:rect b="b" l="l" r="r" t="t"/>
              <a:pathLst>
                <a:path extrusionOk="0" h="626" w="581">
                  <a:moveTo>
                    <a:pt x="295" y="0"/>
                  </a:moveTo>
                  <a:lnTo>
                    <a:pt x="232" y="9"/>
                  </a:lnTo>
                  <a:lnTo>
                    <a:pt x="125" y="54"/>
                  </a:lnTo>
                  <a:lnTo>
                    <a:pt x="54" y="143"/>
                  </a:lnTo>
                  <a:lnTo>
                    <a:pt x="9" y="250"/>
                  </a:lnTo>
                  <a:lnTo>
                    <a:pt x="0" y="313"/>
                  </a:lnTo>
                  <a:lnTo>
                    <a:pt x="9" y="375"/>
                  </a:lnTo>
                  <a:lnTo>
                    <a:pt x="54" y="491"/>
                  </a:lnTo>
                  <a:lnTo>
                    <a:pt x="125" y="581"/>
                  </a:lnTo>
                  <a:lnTo>
                    <a:pt x="232" y="625"/>
                  </a:lnTo>
                  <a:lnTo>
                    <a:pt x="348" y="625"/>
                  </a:lnTo>
                  <a:lnTo>
                    <a:pt x="455" y="581"/>
                  </a:lnTo>
                  <a:lnTo>
                    <a:pt x="536" y="491"/>
                  </a:lnTo>
                  <a:lnTo>
                    <a:pt x="572" y="375"/>
                  </a:lnTo>
                  <a:lnTo>
                    <a:pt x="581" y="313"/>
                  </a:lnTo>
                  <a:lnTo>
                    <a:pt x="572" y="250"/>
                  </a:lnTo>
                  <a:lnTo>
                    <a:pt x="536" y="143"/>
                  </a:lnTo>
                  <a:lnTo>
                    <a:pt x="455" y="54"/>
                  </a:lnTo>
                  <a:lnTo>
                    <a:pt x="348" y="9"/>
                  </a:lnTo>
                  <a:lnTo>
                    <a:pt x="295" y="0"/>
                  </a:ln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62" name="Google Shape;2562;p193"/>
            <p:cNvSpPr/>
            <p:nvPr/>
          </p:nvSpPr>
          <p:spPr>
            <a:xfrm rot="-5400000">
              <a:off x="3035905" y="4403035"/>
              <a:ext cx="23053" cy="25189"/>
            </a:xfrm>
            <a:custGeom>
              <a:rect b="b" l="l" r="r" t="t"/>
              <a:pathLst>
                <a:path extrusionOk="0" h="626" w="573">
                  <a:moveTo>
                    <a:pt x="286" y="0"/>
                  </a:moveTo>
                  <a:lnTo>
                    <a:pt x="224" y="9"/>
                  </a:lnTo>
                  <a:lnTo>
                    <a:pt x="126" y="54"/>
                  </a:lnTo>
                  <a:lnTo>
                    <a:pt x="45" y="143"/>
                  </a:lnTo>
                  <a:lnTo>
                    <a:pt x="1" y="250"/>
                  </a:lnTo>
                  <a:lnTo>
                    <a:pt x="1" y="313"/>
                  </a:lnTo>
                  <a:lnTo>
                    <a:pt x="1" y="375"/>
                  </a:lnTo>
                  <a:lnTo>
                    <a:pt x="45" y="491"/>
                  </a:lnTo>
                  <a:lnTo>
                    <a:pt x="126" y="581"/>
                  </a:lnTo>
                  <a:lnTo>
                    <a:pt x="224" y="625"/>
                  </a:lnTo>
                  <a:lnTo>
                    <a:pt x="349" y="625"/>
                  </a:lnTo>
                  <a:lnTo>
                    <a:pt x="447" y="581"/>
                  </a:lnTo>
                  <a:lnTo>
                    <a:pt x="528" y="491"/>
                  </a:lnTo>
                  <a:lnTo>
                    <a:pt x="572" y="375"/>
                  </a:lnTo>
                  <a:lnTo>
                    <a:pt x="572" y="313"/>
                  </a:lnTo>
                  <a:lnTo>
                    <a:pt x="572" y="250"/>
                  </a:lnTo>
                  <a:lnTo>
                    <a:pt x="528" y="143"/>
                  </a:lnTo>
                  <a:lnTo>
                    <a:pt x="447" y="54"/>
                  </a:lnTo>
                  <a:lnTo>
                    <a:pt x="349" y="9"/>
                  </a:lnTo>
                  <a:lnTo>
                    <a:pt x="286" y="0"/>
                  </a:ln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63" name="Google Shape;2563;p193"/>
            <p:cNvSpPr/>
            <p:nvPr/>
          </p:nvSpPr>
          <p:spPr>
            <a:xfrm rot="-5400000">
              <a:off x="3201341" y="4402854"/>
              <a:ext cx="23053" cy="25551"/>
            </a:xfrm>
            <a:custGeom>
              <a:rect b="b" l="l" r="r" t="t"/>
              <a:pathLst>
                <a:path extrusionOk="0" h="635" w="573">
                  <a:moveTo>
                    <a:pt x="286" y="1"/>
                  </a:moveTo>
                  <a:lnTo>
                    <a:pt x="224" y="10"/>
                  </a:lnTo>
                  <a:lnTo>
                    <a:pt x="126" y="54"/>
                  </a:lnTo>
                  <a:lnTo>
                    <a:pt x="45" y="144"/>
                  </a:lnTo>
                  <a:lnTo>
                    <a:pt x="1" y="251"/>
                  </a:lnTo>
                  <a:lnTo>
                    <a:pt x="1" y="313"/>
                  </a:lnTo>
                  <a:lnTo>
                    <a:pt x="1" y="385"/>
                  </a:lnTo>
                  <a:lnTo>
                    <a:pt x="45" y="492"/>
                  </a:lnTo>
                  <a:lnTo>
                    <a:pt x="126" y="581"/>
                  </a:lnTo>
                  <a:lnTo>
                    <a:pt x="224" y="626"/>
                  </a:lnTo>
                  <a:lnTo>
                    <a:pt x="286" y="635"/>
                  </a:lnTo>
                  <a:lnTo>
                    <a:pt x="349" y="626"/>
                  </a:lnTo>
                  <a:lnTo>
                    <a:pt x="447" y="581"/>
                  </a:lnTo>
                  <a:lnTo>
                    <a:pt x="528" y="492"/>
                  </a:lnTo>
                  <a:lnTo>
                    <a:pt x="572" y="385"/>
                  </a:lnTo>
                  <a:lnTo>
                    <a:pt x="572" y="313"/>
                  </a:lnTo>
                  <a:lnTo>
                    <a:pt x="572" y="251"/>
                  </a:lnTo>
                  <a:lnTo>
                    <a:pt x="528" y="144"/>
                  </a:lnTo>
                  <a:lnTo>
                    <a:pt x="447" y="54"/>
                  </a:lnTo>
                  <a:lnTo>
                    <a:pt x="349" y="10"/>
                  </a:lnTo>
                  <a:lnTo>
                    <a:pt x="286" y="1"/>
                  </a:ln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64" name="Google Shape;2564;p193"/>
            <p:cNvSpPr/>
            <p:nvPr/>
          </p:nvSpPr>
          <p:spPr>
            <a:xfrm rot="-5400000">
              <a:off x="3366818" y="4403035"/>
              <a:ext cx="23053" cy="25189"/>
            </a:xfrm>
            <a:custGeom>
              <a:rect b="b" l="l" r="r" t="t"/>
              <a:pathLst>
                <a:path extrusionOk="0" h="626" w="573">
                  <a:moveTo>
                    <a:pt x="224" y="1"/>
                  </a:moveTo>
                  <a:lnTo>
                    <a:pt x="126" y="45"/>
                  </a:lnTo>
                  <a:lnTo>
                    <a:pt x="45" y="134"/>
                  </a:lnTo>
                  <a:lnTo>
                    <a:pt x="1" y="251"/>
                  </a:lnTo>
                  <a:lnTo>
                    <a:pt x="1" y="313"/>
                  </a:lnTo>
                  <a:lnTo>
                    <a:pt x="1" y="376"/>
                  </a:lnTo>
                  <a:lnTo>
                    <a:pt x="45" y="492"/>
                  </a:lnTo>
                  <a:lnTo>
                    <a:pt x="126" y="572"/>
                  </a:lnTo>
                  <a:lnTo>
                    <a:pt x="224" y="617"/>
                  </a:lnTo>
                  <a:lnTo>
                    <a:pt x="286" y="626"/>
                  </a:lnTo>
                  <a:lnTo>
                    <a:pt x="349" y="617"/>
                  </a:lnTo>
                  <a:lnTo>
                    <a:pt x="447" y="572"/>
                  </a:lnTo>
                  <a:lnTo>
                    <a:pt x="528" y="492"/>
                  </a:lnTo>
                  <a:lnTo>
                    <a:pt x="572" y="376"/>
                  </a:lnTo>
                  <a:lnTo>
                    <a:pt x="572" y="313"/>
                  </a:lnTo>
                  <a:lnTo>
                    <a:pt x="572" y="251"/>
                  </a:lnTo>
                  <a:lnTo>
                    <a:pt x="528" y="134"/>
                  </a:lnTo>
                  <a:lnTo>
                    <a:pt x="447" y="45"/>
                  </a:lnTo>
                  <a:lnTo>
                    <a:pt x="349" y="1"/>
                  </a:ln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65" name="Google Shape;2565;p193"/>
            <p:cNvSpPr/>
            <p:nvPr/>
          </p:nvSpPr>
          <p:spPr>
            <a:xfrm rot="-5400000">
              <a:off x="3532113" y="4403035"/>
              <a:ext cx="23053" cy="25189"/>
            </a:xfrm>
            <a:custGeom>
              <a:rect b="b" l="l" r="r" t="t"/>
              <a:pathLst>
                <a:path extrusionOk="0" h="626" w="573">
                  <a:moveTo>
                    <a:pt x="224" y="0"/>
                  </a:moveTo>
                  <a:lnTo>
                    <a:pt x="126" y="54"/>
                  </a:lnTo>
                  <a:lnTo>
                    <a:pt x="45" y="134"/>
                  </a:lnTo>
                  <a:lnTo>
                    <a:pt x="1" y="250"/>
                  </a:lnTo>
                  <a:lnTo>
                    <a:pt x="1" y="313"/>
                  </a:lnTo>
                  <a:lnTo>
                    <a:pt x="1" y="375"/>
                  </a:lnTo>
                  <a:lnTo>
                    <a:pt x="45" y="491"/>
                  </a:lnTo>
                  <a:lnTo>
                    <a:pt x="126" y="572"/>
                  </a:lnTo>
                  <a:lnTo>
                    <a:pt x="224" y="625"/>
                  </a:lnTo>
                  <a:lnTo>
                    <a:pt x="349" y="625"/>
                  </a:lnTo>
                  <a:lnTo>
                    <a:pt x="447" y="572"/>
                  </a:lnTo>
                  <a:lnTo>
                    <a:pt x="528" y="491"/>
                  </a:lnTo>
                  <a:lnTo>
                    <a:pt x="572" y="375"/>
                  </a:lnTo>
                  <a:lnTo>
                    <a:pt x="572" y="313"/>
                  </a:lnTo>
                  <a:lnTo>
                    <a:pt x="572" y="250"/>
                  </a:lnTo>
                  <a:lnTo>
                    <a:pt x="528" y="134"/>
                  </a:lnTo>
                  <a:lnTo>
                    <a:pt x="447" y="54"/>
                  </a:lnTo>
                  <a:lnTo>
                    <a:pt x="349" y="0"/>
                  </a:ln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66" name="Google Shape;2566;p193"/>
            <p:cNvSpPr/>
            <p:nvPr/>
          </p:nvSpPr>
          <p:spPr>
            <a:xfrm rot="-5400000">
              <a:off x="3697409" y="4403035"/>
              <a:ext cx="23053" cy="25189"/>
            </a:xfrm>
            <a:custGeom>
              <a:rect b="b" l="l" r="r" t="t"/>
              <a:pathLst>
                <a:path extrusionOk="0" h="626" w="573">
                  <a:moveTo>
                    <a:pt x="286" y="0"/>
                  </a:moveTo>
                  <a:lnTo>
                    <a:pt x="224" y="9"/>
                  </a:lnTo>
                  <a:lnTo>
                    <a:pt x="126" y="54"/>
                  </a:lnTo>
                  <a:lnTo>
                    <a:pt x="45" y="143"/>
                  </a:lnTo>
                  <a:lnTo>
                    <a:pt x="1" y="250"/>
                  </a:lnTo>
                  <a:lnTo>
                    <a:pt x="1" y="313"/>
                  </a:lnTo>
                  <a:lnTo>
                    <a:pt x="1" y="375"/>
                  </a:lnTo>
                  <a:lnTo>
                    <a:pt x="45" y="491"/>
                  </a:lnTo>
                  <a:lnTo>
                    <a:pt x="126" y="581"/>
                  </a:lnTo>
                  <a:lnTo>
                    <a:pt x="224" y="625"/>
                  </a:lnTo>
                  <a:lnTo>
                    <a:pt x="349" y="625"/>
                  </a:lnTo>
                  <a:lnTo>
                    <a:pt x="447" y="581"/>
                  </a:lnTo>
                  <a:lnTo>
                    <a:pt x="528" y="491"/>
                  </a:lnTo>
                  <a:lnTo>
                    <a:pt x="572" y="375"/>
                  </a:lnTo>
                  <a:lnTo>
                    <a:pt x="572" y="313"/>
                  </a:lnTo>
                  <a:lnTo>
                    <a:pt x="572" y="250"/>
                  </a:lnTo>
                  <a:lnTo>
                    <a:pt x="528" y="143"/>
                  </a:lnTo>
                  <a:lnTo>
                    <a:pt x="447" y="54"/>
                  </a:lnTo>
                  <a:lnTo>
                    <a:pt x="349" y="9"/>
                  </a:lnTo>
                  <a:lnTo>
                    <a:pt x="286" y="0"/>
                  </a:ln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67" name="Google Shape;2567;p193"/>
            <p:cNvSpPr/>
            <p:nvPr/>
          </p:nvSpPr>
          <p:spPr>
            <a:xfrm rot="-5400000">
              <a:off x="3035925" y="4057780"/>
              <a:ext cx="23013" cy="25189"/>
            </a:xfrm>
            <a:custGeom>
              <a:rect b="b" l="l" r="r" t="t"/>
              <a:pathLst>
                <a:path extrusionOk="0" h="626" w="572">
                  <a:moveTo>
                    <a:pt x="286" y="0"/>
                  </a:moveTo>
                  <a:lnTo>
                    <a:pt x="233" y="9"/>
                  </a:lnTo>
                  <a:lnTo>
                    <a:pt x="125" y="54"/>
                  </a:lnTo>
                  <a:lnTo>
                    <a:pt x="45" y="143"/>
                  </a:lnTo>
                  <a:lnTo>
                    <a:pt x="0" y="250"/>
                  </a:lnTo>
                  <a:lnTo>
                    <a:pt x="0" y="313"/>
                  </a:lnTo>
                  <a:lnTo>
                    <a:pt x="0" y="375"/>
                  </a:lnTo>
                  <a:lnTo>
                    <a:pt x="45" y="491"/>
                  </a:lnTo>
                  <a:lnTo>
                    <a:pt x="125" y="581"/>
                  </a:lnTo>
                  <a:lnTo>
                    <a:pt x="233" y="625"/>
                  </a:lnTo>
                  <a:lnTo>
                    <a:pt x="349" y="625"/>
                  </a:lnTo>
                  <a:lnTo>
                    <a:pt x="447" y="581"/>
                  </a:lnTo>
                  <a:lnTo>
                    <a:pt x="527" y="491"/>
                  </a:lnTo>
                  <a:lnTo>
                    <a:pt x="572" y="375"/>
                  </a:lnTo>
                  <a:lnTo>
                    <a:pt x="572" y="313"/>
                  </a:lnTo>
                  <a:lnTo>
                    <a:pt x="572" y="250"/>
                  </a:lnTo>
                  <a:lnTo>
                    <a:pt x="527" y="143"/>
                  </a:lnTo>
                  <a:lnTo>
                    <a:pt x="447" y="54"/>
                  </a:lnTo>
                  <a:lnTo>
                    <a:pt x="349" y="9"/>
                  </a:lnTo>
                  <a:lnTo>
                    <a:pt x="286" y="0"/>
                  </a:ln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68" name="Google Shape;2568;p193"/>
            <p:cNvSpPr/>
            <p:nvPr/>
          </p:nvSpPr>
          <p:spPr>
            <a:xfrm rot="-5400000">
              <a:off x="3201361" y="4057599"/>
              <a:ext cx="23013" cy="25551"/>
            </a:xfrm>
            <a:custGeom>
              <a:rect b="b" l="l" r="r" t="t"/>
              <a:pathLst>
                <a:path extrusionOk="0" h="635" w="572">
                  <a:moveTo>
                    <a:pt x="286" y="1"/>
                  </a:moveTo>
                  <a:lnTo>
                    <a:pt x="233" y="10"/>
                  </a:lnTo>
                  <a:lnTo>
                    <a:pt x="125" y="54"/>
                  </a:lnTo>
                  <a:lnTo>
                    <a:pt x="45" y="144"/>
                  </a:lnTo>
                  <a:lnTo>
                    <a:pt x="0" y="251"/>
                  </a:lnTo>
                  <a:lnTo>
                    <a:pt x="0" y="313"/>
                  </a:lnTo>
                  <a:lnTo>
                    <a:pt x="0" y="385"/>
                  </a:lnTo>
                  <a:lnTo>
                    <a:pt x="45" y="492"/>
                  </a:lnTo>
                  <a:lnTo>
                    <a:pt x="125" y="581"/>
                  </a:lnTo>
                  <a:lnTo>
                    <a:pt x="233" y="626"/>
                  </a:lnTo>
                  <a:lnTo>
                    <a:pt x="286" y="635"/>
                  </a:lnTo>
                  <a:lnTo>
                    <a:pt x="349" y="626"/>
                  </a:lnTo>
                  <a:lnTo>
                    <a:pt x="447" y="581"/>
                  </a:lnTo>
                  <a:lnTo>
                    <a:pt x="527" y="492"/>
                  </a:lnTo>
                  <a:lnTo>
                    <a:pt x="572" y="385"/>
                  </a:lnTo>
                  <a:lnTo>
                    <a:pt x="572" y="313"/>
                  </a:lnTo>
                  <a:lnTo>
                    <a:pt x="572" y="251"/>
                  </a:lnTo>
                  <a:lnTo>
                    <a:pt x="527" y="144"/>
                  </a:lnTo>
                  <a:lnTo>
                    <a:pt x="447" y="54"/>
                  </a:lnTo>
                  <a:lnTo>
                    <a:pt x="349" y="10"/>
                  </a:lnTo>
                  <a:lnTo>
                    <a:pt x="286" y="1"/>
                  </a:ln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69" name="Google Shape;2569;p193"/>
            <p:cNvSpPr/>
            <p:nvPr/>
          </p:nvSpPr>
          <p:spPr>
            <a:xfrm rot="-5400000">
              <a:off x="3366838" y="4057780"/>
              <a:ext cx="23013" cy="25189"/>
            </a:xfrm>
            <a:custGeom>
              <a:rect b="b" l="l" r="r" t="t"/>
              <a:pathLst>
                <a:path extrusionOk="0" h="626" w="572">
                  <a:moveTo>
                    <a:pt x="233" y="1"/>
                  </a:moveTo>
                  <a:lnTo>
                    <a:pt x="125" y="54"/>
                  </a:lnTo>
                  <a:lnTo>
                    <a:pt x="45" y="134"/>
                  </a:lnTo>
                  <a:lnTo>
                    <a:pt x="0" y="251"/>
                  </a:lnTo>
                  <a:lnTo>
                    <a:pt x="0" y="313"/>
                  </a:lnTo>
                  <a:lnTo>
                    <a:pt x="0" y="376"/>
                  </a:lnTo>
                  <a:lnTo>
                    <a:pt x="45" y="492"/>
                  </a:lnTo>
                  <a:lnTo>
                    <a:pt x="125" y="572"/>
                  </a:lnTo>
                  <a:lnTo>
                    <a:pt x="233" y="617"/>
                  </a:lnTo>
                  <a:lnTo>
                    <a:pt x="286" y="626"/>
                  </a:lnTo>
                  <a:lnTo>
                    <a:pt x="349" y="617"/>
                  </a:lnTo>
                  <a:lnTo>
                    <a:pt x="447" y="572"/>
                  </a:lnTo>
                  <a:lnTo>
                    <a:pt x="527" y="492"/>
                  </a:lnTo>
                  <a:lnTo>
                    <a:pt x="572" y="376"/>
                  </a:lnTo>
                  <a:lnTo>
                    <a:pt x="572" y="313"/>
                  </a:lnTo>
                  <a:lnTo>
                    <a:pt x="572" y="251"/>
                  </a:lnTo>
                  <a:lnTo>
                    <a:pt x="527" y="134"/>
                  </a:lnTo>
                  <a:lnTo>
                    <a:pt x="447" y="54"/>
                  </a:lnTo>
                  <a:lnTo>
                    <a:pt x="349" y="1"/>
                  </a:ln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70" name="Google Shape;2570;p193"/>
            <p:cNvSpPr/>
            <p:nvPr/>
          </p:nvSpPr>
          <p:spPr>
            <a:xfrm rot="-5400000">
              <a:off x="3532134" y="4057780"/>
              <a:ext cx="23013" cy="25189"/>
            </a:xfrm>
            <a:custGeom>
              <a:rect b="b" l="l" r="r" t="t"/>
              <a:pathLst>
                <a:path extrusionOk="0" h="626" w="572">
                  <a:moveTo>
                    <a:pt x="233" y="0"/>
                  </a:moveTo>
                  <a:lnTo>
                    <a:pt x="125" y="54"/>
                  </a:lnTo>
                  <a:lnTo>
                    <a:pt x="45" y="134"/>
                  </a:lnTo>
                  <a:lnTo>
                    <a:pt x="0" y="250"/>
                  </a:lnTo>
                  <a:lnTo>
                    <a:pt x="0" y="313"/>
                  </a:lnTo>
                  <a:lnTo>
                    <a:pt x="0" y="375"/>
                  </a:lnTo>
                  <a:lnTo>
                    <a:pt x="45" y="491"/>
                  </a:lnTo>
                  <a:lnTo>
                    <a:pt x="125" y="572"/>
                  </a:lnTo>
                  <a:lnTo>
                    <a:pt x="233" y="625"/>
                  </a:lnTo>
                  <a:lnTo>
                    <a:pt x="349" y="625"/>
                  </a:lnTo>
                  <a:lnTo>
                    <a:pt x="447" y="572"/>
                  </a:lnTo>
                  <a:lnTo>
                    <a:pt x="527" y="491"/>
                  </a:lnTo>
                  <a:lnTo>
                    <a:pt x="572" y="375"/>
                  </a:lnTo>
                  <a:lnTo>
                    <a:pt x="572" y="313"/>
                  </a:lnTo>
                  <a:lnTo>
                    <a:pt x="572" y="250"/>
                  </a:lnTo>
                  <a:lnTo>
                    <a:pt x="527" y="134"/>
                  </a:lnTo>
                  <a:lnTo>
                    <a:pt x="447" y="54"/>
                  </a:lnTo>
                  <a:lnTo>
                    <a:pt x="349" y="0"/>
                  </a:ln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71" name="Google Shape;2571;p193"/>
            <p:cNvSpPr/>
            <p:nvPr/>
          </p:nvSpPr>
          <p:spPr>
            <a:xfrm rot="-5400000">
              <a:off x="3697429" y="4057780"/>
              <a:ext cx="23013" cy="25189"/>
            </a:xfrm>
            <a:custGeom>
              <a:rect b="b" l="l" r="r" t="t"/>
              <a:pathLst>
                <a:path extrusionOk="0" h="626" w="572">
                  <a:moveTo>
                    <a:pt x="286" y="0"/>
                  </a:moveTo>
                  <a:lnTo>
                    <a:pt x="233" y="9"/>
                  </a:lnTo>
                  <a:lnTo>
                    <a:pt x="125" y="54"/>
                  </a:lnTo>
                  <a:lnTo>
                    <a:pt x="45" y="143"/>
                  </a:lnTo>
                  <a:lnTo>
                    <a:pt x="0" y="250"/>
                  </a:lnTo>
                  <a:lnTo>
                    <a:pt x="0" y="313"/>
                  </a:lnTo>
                  <a:lnTo>
                    <a:pt x="0" y="375"/>
                  </a:lnTo>
                  <a:lnTo>
                    <a:pt x="45" y="491"/>
                  </a:lnTo>
                  <a:lnTo>
                    <a:pt x="125" y="581"/>
                  </a:lnTo>
                  <a:lnTo>
                    <a:pt x="233" y="625"/>
                  </a:lnTo>
                  <a:lnTo>
                    <a:pt x="349" y="625"/>
                  </a:lnTo>
                  <a:lnTo>
                    <a:pt x="447" y="581"/>
                  </a:lnTo>
                  <a:lnTo>
                    <a:pt x="527" y="491"/>
                  </a:lnTo>
                  <a:lnTo>
                    <a:pt x="572" y="375"/>
                  </a:lnTo>
                  <a:lnTo>
                    <a:pt x="572" y="313"/>
                  </a:lnTo>
                  <a:lnTo>
                    <a:pt x="572" y="250"/>
                  </a:lnTo>
                  <a:lnTo>
                    <a:pt x="527" y="143"/>
                  </a:lnTo>
                  <a:lnTo>
                    <a:pt x="447" y="54"/>
                  </a:lnTo>
                  <a:lnTo>
                    <a:pt x="349" y="9"/>
                  </a:lnTo>
                  <a:lnTo>
                    <a:pt x="286" y="0"/>
                  </a:ln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72" name="Google Shape;2572;p193"/>
            <p:cNvSpPr/>
            <p:nvPr/>
          </p:nvSpPr>
          <p:spPr>
            <a:xfrm rot="-5400000">
              <a:off x="3035724" y="3885143"/>
              <a:ext cx="23415" cy="25189"/>
            </a:xfrm>
            <a:custGeom>
              <a:rect b="b" l="l" r="r" t="t"/>
              <a:pathLst>
                <a:path extrusionOk="0" h="626" w="582">
                  <a:moveTo>
                    <a:pt x="295" y="0"/>
                  </a:moveTo>
                  <a:lnTo>
                    <a:pt x="233" y="9"/>
                  </a:lnTo>
                  <a:lnTo>
                    <a:pt x="135" y="54"/>
                  </a:lnTo>
                  <a:lnTo>
                    <a:pt x="54" y="143"/>
                  </a:lnTo>
                  <a:lnTo>
                    <a:pt x="10" y="250"/>
                  </a:lnTo>
                  <a:lnTo>
                    <a:pt x="1" y="313"/>
                  </a:lnTo>
                  <a:lnTo>
                    <a:pt x="10" y="375"/>
                  </a:lnTo>
                  <a:lnTo>
                    <a:pt x="54" y="491"/>
                  </a:lnTo>
                  <a:lnTo>
                    <a:pt x="135" y="581"/>
                  </a:lnTo>
                  <a:lnTo>
                    <a:pt x="233" y="625"/>
                  </a:lnTo>
                  <a:lnTo>
                    <a:pt x="349" y="625"/>
                  </a:lnTo>
                  <a:lnTo>
                    <a:pt x="456" y="581"/>
                  </a:lnTo>
                  <a:lnTo>
                    <a:pt x="537" y="491"/>
                  </a:lnTo>
                  <a:lnTo>
                    <a:pt x="581" y="375"/>
                  </a:lnTo>
                  <a:lnTo>
                    <a:pt x="581" y="313"/>
                  </a:lnTo>
                  <a:lnTo>
                    <a:pt x="581" y="250"/>
                  </a:lnTo>
                  <a:lnTo>
                    <a:pt x="537" y="143"/>
                  </a:lnTo>
                  <a:lnTo>
                    <a:pt x="456" y="54"/>
                  </a:lnTo>
                  <a:lnTo>
                    <a:pt x="349" y="9"/>
                  </a:lnTo>
                  <a:lnTo>
                    <a:pt x="295" y="0"/>
                  </a:ln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73" name="Google Shape;2573;p193"/>
            <p:cNvSpPr/>
            <p:nvPr/>
          </p:nvSpPr>
          <p:spPr>
            <a:xfrm rot="-5400000">
              <a:off x="3201160" y="3884961"/>
              <a:ext cx="23415" cy="25551"/>
            </a:xfrm>
            <a:custGeom>
              <a:rect b="b" l="l" r="r" t="t"/>
              <a:pathLst>
                <a:path extrusionOk="0" h="635" w="582">
                  <a:moveTo>
                    <a:pt x="295" y="1"/>
                  </a:moveTo>
                  <a:lnTo>
                    <a:pt x="233" y="10"/>
                  </a:lnTo>
                  <a:lnTo>
                    <a:pt x="135" y="54"/>
                  </a:lnTo>
                  <a:lnTo>
                    <a:pt x="54" y="144"/>
                  </a:lnTo>
                  <a:lnTo>
                    <a:pt x="10" y="251"/>
                  </a:lnTo>
                  <a:lnTo>
                    <a:pt x="1" y="313"/>
                  </a:lnTo>
                  <a:lnTo>
                    <a:pt x="10" y="385"/>
                  </a:lnTo>
                  <a:lnTo>
                    <a:pt x="54" y="492"/>
                  </a:lnTo>
                  <a:lnTo>
                    <a:pt x="135" y="581"/>
                  </a:lnTo>
                  <a:lnTo>
                    <a:pt x="233" y="626"/>
                  </a:lnTo>
                  <a:lnTo>
                    <a:pt x="295" y="635"/>
                  </a:lnTo>
                  <a:lnTo>
                    <a:pt x="349" y="626"/>
                  </a:lnTo>
                  <a:lnTo>
                    <a:pt x="456" y="581"/>
                  </a:lnTo>
                  <a:lnTo>
                    <a:pt x="537" y="492"/>
                  </a:lnTo>
                  <a:lnTo>
                    <a:pt x="581" y="385"/>
                  </a:lnTo>
                  <a:lnTo>
                    <a:pt x="581" y="313"/>
                  </a:lnTo>
                  <a:lnTo>
                    <a:pt x="581" y="251"/>
                  </a:lnTo>
                  <a:lnTo>
                    <a:pt x="537" y="144"/>
                  </a:lnTo>
                  <a:lnTo>
                    <a:pt x="456" y="54"/>
                  </a:lnTo>
                  <a:lnTo>
                    <a:pt x="349" y="10"/>
                  </a:lnTo>
                  <a:lnTo>
                    <a:pt x="295" y="1"/>
                  </a:ln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74" name="Google Shape;2574;p193"/>
            <p:cNvSpPr/>
            <p:nvPr/>
          </p:nvSpPr>
          <p:spPr>
            <a:xfrm rot="-5400000">
              <a:off x="3366637" y="3885143"/>
              <a:ext cx="23415" cy="25189"/>
            </a:xfrm>
            <a:custGeom>
              <a:rect b="b" l="l" r="r" t="t"/>
              <a:pathLst>
                <a:path extrusionOk="0" h="626" w="582">
                  <a:moveTo>
                    <a:pt x="233" y="1"/>
                  </a:moveTo>
                  <a:lnTo>
                    <a:pt x="135" y="54"/>
                  </a:lnTo>
                  <a:lnTo>
                    <a:pt x="54" y="134"/>
                  </a:lnTo>
                  <a:lnTo>
                    <a:pt x="10" y="251"/>
                  </a:lnTo>
                  <a:lnTo>
                    <a:pt x="1" y="313"/>
                  </a:lnTo>
                  <a:lnTo>
                    <a:pt x="10" y="376"/>
                  </a:lnTo>
                  <a:lnTo>
                    <a:pt x="54" y="492"/>
                  </a:lnTo>
                  <a:lnTo>
                    <a:pt x="135" y="572"/>
                  </a:lnTo>
                  <a:lnTo>
                    <a:pt x="233" y="617"/>
                  </a:lnTo>
                  <a:lnTo>
                    <a:pt x="295" y="626"/>
                  </a:lnTo>
                  <a:lnTo>
                    <a:pt x="349" y="617"/>
                  </a:lnTo>
                  <a:lnTo>
                    <a:pt x="456" y="572"/>
                  </a:lnTo>
                  <a:lnTo>
                    <a:pt x="537" y="492"/>
                  </a:lnTo>
                  <a:lnTo>
                    <a:pt x="581" y="376"/>
                  </a:lnTo>
                  <a:lnTo>
                    <a:pt x="581" y="313"/>
                  </a:lnTo>
                  <a:lnTo>
                    <a:pt x="581" y="251"/>
                  </a:lnTo>
                  <a:lnTo>
                    <a:pt x="537" y="134"/>
                  </a:lnTo>
                  <a:lnTo>
                    <a:pt x="456" y="54"/>
                  </a:lnTo>
                  <a:lnTo>
                    <a:pt x="349" y="1"/>
                  </a:ln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75" name="Google Shape;2575;p193"/>
            <p:cNvSpPr/>
            <p:nvPr/>
          </p:nvSpPr>
          <p:spPr>
            <a:xfrm rot="-5400000">
              <a:off x="3531932" y="3885143"/>
              <a:ext cx="23415" cy="25189"/>
            </a:xfrm>
            <a:custGeom>
              <a:rect b="b" l="l" r="r" t="t"/>
              <a:pathLst>
                <a:path extrusionOk="0" h="626" w="582">
                  <a:moveTo>
                    <a:pt x="233" y="0"/>
                  </a:moveTo>
                  <a:lnTo>
                    <a:pt x="135" y="54"/>
                  </a:lnTo>
                  <a:lnTo>
                    <a:pt x="54" y="134"/>
                  </a:lnTo>
                  <a:lnTo>
                    <a:pt x="10" y="250"/>
                  </a:lnTo>
                  <a:lnTo>
                    <a:pt x="1" y="313"/>
                  </a:lnTo>
                  <a:lnTo>
                    <a:pt x="10" y="375"/>
                  </a:lnTo>
                  <a:lnTo>
                    <a:pt x="54" y="491"/>
                  </a:lnTo>
                  <a:lnTo>
                    <a:pt x="135" y="572"/>
                  </a:lnTo>
                  <a:lnTo>
                    <a:pt x="233" y="625"/>
                  </a:lnTo>
                  <a:lnTo>
                    <a:pt x="349" y="625"/>
                  </a:lnTo>
                  <a:lnTo>
                    <a:pt x="456" y="572"/>
                  </a:lnTo>
                  <a:lnTo>
                    <a:pt x="537" y="491"/>
                  </a:lnTo>
                  <a:lnTo>
                    <a:pt x="581" y="375"/>
                  </a:lnTo>
                  <a:lnTo>
                    <a:pt x="581" y="313"/>
                  </a:lnTo>
                  <a:lnTo>
                    <a:pt x="581" y="250"/>
                  </a:lnTo>
                  <a:lnTo>
                    <a:pt x="537" y="134"/>
                  </a:lnTo>
                  <a:lnTo>
                    <a:pt x="456" y="54"/>
                  </a:lnTo>
                  <a:lnTo>
                    <a:pt x="349" y="0"/>
                  </a:ln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76" name="Google Shape;2576;p193"/>
            <p:cNvSpPr/>
            <p:nvPr/>
          </p:nvSpPr>
          <p:spPr>
            <a:xfrm rot="-5400000">
              <a:off x="3697228" y="3885143"/>
              <a:ext cx="23415" cy="25189"/>
            </a:xfrm>
            <a:custGeom>
              <a:rect b="b" l="l" r="r" t="t"/>
              <a:pathLst>
                <a:path extrusionOk="0" h="626" w="582">
                  <a:moveTo>
                    <a:pt x="295" y="0"/>
                  </a:moveTo>
                  <a:lnTo>
                    <a:pt x="233" y="9"/>
                  </a:lnTo>
                  <a:lnTo>
                    <a:pt x="135" y="54"/>
                  </a:lnTo>
                  <a:lnTo>
                    <a:pt x="54" y="143"/>
                  </a:lnTo>
                  <a:lnTo>
                    <a:pt x="10" y="250"/>
                  </a:lnTo>
                  <a:lnTo>
                    <a:pt x="1" y="313"/>
                  </a:lnTo>
                  <a:lnTo>
                    <a:pt x="10" y="375"/>
                  </a:lnTo>
                  <a:lnTo>
                    <a:pt x="54" y="491"/>
                  </a:lnTo>
                  <a:lnTo>
                    <a:pt x="135" y="581"/>
                  </a:lnTo>
                  <a:lnTo>
                    <a:pt x="233" y="625"/>
                  </a:lnTo>
                  <a:lnTo>
                    <a:pt x="349" y="625"/>
                  </a:lnTo>
                  <a:lnTo>
                    <a:pt x="456" y="581"/>
                  </a:lnTo>
                  <a:lnTo>
                    <a:pt x="537" y="491"/>
                  </a:lnTo>
                  <a:lnTo>
                    <a:pt x="581" y="375"/>
                  </a:lnTo>
                  <a:lnTo>
                    <a:pt x="581" y="313"/>
                  </a:lnTo>
                  <a:lnTo>
                    <a:pt x="581" y="250"/>
                  </a:lnTo>
                  <a:lnTo>
                    <a:pt x="537" y="143"/>
                  </a:lnTo>
                  <a:lnTo>
                    <a:pt x="456" y="54"/>
                  </a:lnTo>
                  <a:lnTo>
                    <a:pt x="349" y="9"/>
                  </a:lnTo>
                  <a:lnTo>
                    <a:pt x="295" y="0"/>
                  </a:ln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77" name="Google Shape;2577;p193"/>
            <p:cNvSpPr/>
            <p:nvPr/>
          </p:nvSpPr>
          <p:spPr>
            <a:xfrm rot="-5400000">
              <a:off x="3035744" y="3712324"/>
              <a:ext cx="23375" cy="25189"/>
            </a:xfrm>
            <a:custGeom>
              <a:rect b="b" l="l" r="r" t="t"/>
              <a:pathLst>
                <a:path extrusionOk="0" h="626" w="581">
                  <a:moveTo>
                    <a:pt x="286" y="0"/>
                  </a:moveTo>
                  <a:lnTo>
                    <a:pt x="232" y="9"/>
                  </a:lnTo>
                  <a:lnTo>
                    <a:pt x="125" y="54"/>
                  </a:lnTo>
                  <a:lnTo>
                    <a:pt x="45" y="143"/>
                  </a:lnTo>
                  <a:lnTo>
                    <a:pt x="0" y="250"/>
                  </a:lnTo>
                  <a:lnTo>
                    <a:pt x="0" y="313"/>
                  </a:lnTo>
                  <a:lnTo>
                    <a:pt x="0" y="375"/>
                  </a:lnTo>
                  <a:lnTo>
                    <a:pt x="45" y="491"/>
                  </a:lnTo>
                  <a:lnTo>
                    <a:pt x="125" y="581"/>
                  </a:lnTo>
                  <a:lnTo>
                    <a:pt x="232" y="625"/>
                  </a:lnTo>
                  <a:lnTo>
                    <a:pt x="348" y="625"/>
                  </a:lnTo>
                  <a:lnTo>
                    <a:pt x="456" y="581"/>
                  </a:lnTo>
                  <a:lnTo>
                    <a:pt x="527" y="491"/>
                  </a:lnTo>
                  <a:lnTo>
                    <a:pt x="572" y="375"/>
                  </a:lnTo>
                  <a:lnTo>
                    <a:pt x="581" y="313"/>
                  </a:lnTo>
                  <a:lnTo>
                    <a:pt x="572" y="250"/>
                  </a:lnTo>
                  <a:lnTo>
                    <a:pt x="527" y="143"/>
                  </a:lnTo>
                  <a:lnTo>
                    <a:pt x="456" y="54"/>
                  </a:lnTo>
                  <a:lnTo>
                    <a:pt x="348" y="9"/>
                  </a:lnTo>
                  <a:lnTo>
                    <a:pt x="286" y="0"/>
                  </a:ln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78" name="Google Shape;2578;p193"/>
            <p:cNvSpPr/>
            <p:nvPr/>
          </p:nvSpPr>
          <p:spPr>
            <a:xfrm rot="-5400000">
              <a:off x="3201180" y="3712143"/>
              <a:ext cx="23375" cy="25551"/>
            </a:xfrm>
            <a:custGeom>
              <a:rect b="b" l="l" r="r" t="t"/>
              <a:pathLst>
                <a:path extrusionOk="0" h="635" w="581">
                  <a:moveTo>
                    <a:pt x="286" y="1"/>
                  </a:moveTo>
                  <a:lnTo>
                    <a:pt x="232" y="10"/>
                  </a:lnTo>
                  <a:lnTo>
                    <a:pt x="125" y="54"/>
                  </a:lnTo>
                  <a:lnTo>
                    <a:pt x="45" y="144"/>
                  </a:lnTo>
                  <a:lnTo>
                    <a:pt x="0" y="251"/>
                  </a:lnTo>
                  <a:lnTo>
                    <a:pt x="0" y="313"/>
                  </a:lnTo>
                  <a:lnTo>
                    <a:pt x="0" y="385"/>
                  </a:lnTo>
                  <a:lnTo>
                    <a:pt x="45" y="492"/>
                  </a:lnTo>
                  <a:lnTo>
                    <a:pt x="125" y="581"/>
                  </a:lnTo>
                  <a:lnTo>
                    <a:pt x="232" y="626"/>
                  </a:lnTo>
                  <a:lnTo>
                    <a:pt x="286" y="635"/>
                  </a:lnTo>
                  <a:lnTo>
                    <a:pt x="348" y="626"/>
                  </a:lnTo>
                  <a:lnTo>
                    <a:pt x="456" y="581"/>
                  </a:lnTo>
                  <a:lnTo>
                    <a:pt x="527" y="492"/>
                  </a:lnTo>
                  <a:lnTo>
                    <a:pt x="572" y="385"/>
                  </a:lnTo>
                  <a:lnTo>
                    <a:pt x="581" y="313"/>
                  </a:lnTo>
                  <a:lnTo>
                    <a:pt x="572" y="251"/>
                  </a:lnTo>
                  <a:lnTo>
                    <a:pt x="527" y="144"/>
                  </a:lnTo>
                  <a:lnTo>
                    <a:pt x="456" y="54"/>
                  </a:lnTo>
                  <a:lnTo>
                    <a:pt x="348" y="10"/>
                  </a:lnTo>
                  <a:lnTo>
                    <a:pt x="286" y="1"/>
                  </a:ln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79" name="Google Shape;2579;p193"/>
            <p:cNvSpPr/>
            <p:nvPr/>
          </p:nvSpPr>
          <p:spPr>
            <a:xfrm rot="-5400000">
              <a:off x="3366657" y="3712324"/>
              <a:ext cx="23375" cy="25189"/>
            </a:xfrm>
            <a:custGeom>
              <a:rect b="b" l="l" r="r" t="t"/>
              <a:pathLst>
                <a:path extrusionOk="0" h="626" w="581">
                  <a:moveTo>
                    <a:pt x="232" y="1"/>
                  </a:moveTo>
                  <a:lnTo>
                    <a:pt x="125" y="54"/>
                  </a:lnTo>
                  <a:lnTo>
                    <a:pt x="45" y="134"/>
                  </a:lnTo>
                  <a:lnTo>
                    <a:pt x="0" y="251"/>
                  </a:lnTo>
                  <a:lnTo>
                    <a:pt x="0" y="313"/>
                  </a:lnTo>
                  <a:lnTo>
                    <a:pt x="0" y="376"/>
                  </a:lnTo>
                  <a:lnTo>
                    <a:pt x="45" y="492"/>
                  </a:lnTo>
                  <a:lnTo>
                    <a:pt x="125" y="572"/>
                  </a:lnTo>
                  <a:lnTo>
                    <a:pt x="232" y="617"/>
                  </a:lnTo>
                  <a:lnTo>
                    <a:pt x="286" y="626"/>
                  </a:lnTo>
                  <a:lnTo>
                    <a:pt x="348" y="617"/>
                  </a:lnTo>
                  <a:lnTo>
                    <a:pt x="456" y="572"/>
                  </a:lnTo>
                  <a:lnTo>
                    <a:pt x="527" y="492"/>
                  </a:lnTo>
                  <a:lnTo>
                    <a:pt x="572" y="376"/>
                  </a:lnTo>
                  <a:lnTo>
                    <a:pt x="581" y="313"/>
                  </a:lnTo>
                  <a:lnTo>
                    <a:pt x="572" y="251"/>
                  </a:lnTo>
                  <a:lnTo>
                    <a:pt x="527" y="134"/>
                  </a:lnTo>
                  <a:lnTo>
                    <a:pt x="456" y="54"/>
                  </a:lnTo>
                  <a:lnTo>
                    <a:pt x="348" y="1"/>
                  </a:ln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80" name="Google Shape;2580;p193"/>
            <p:cNvSpPr/>
            <p:nvPr/>
          </p:nvSpPr>
          <p:spPr>
            <a:xfrm rot="-5400000">
              <a:off x="3531953" y="3712324"/>
              <a:ext cx="23375" cy="25189"/>
            </a:xfrm>
            <a:custGeom>
              <a:rect b="b" l="l" r="r" t="t"/>
              <a:pathLst>
                <a:path extrusionOk="0" h="626" w="581">
                  <a:moveTo>
                    <a:pt x="232" y="0"/>
                  </a:moveTo>
                  <a:lnTo>
                    <a:pt x="125" y="54"/>
                  </a:lnTo>
                  <a:lnTo>
                    <a:pt x="45" y="134"/>
                  </a:lnTo>
                  <a:lnTo>
                    <a:pt x="0" y="250"/>
                  </a:lnTo>
                  <a:lnTo>
                    <a:pt x="0" y="313"/>
                  </a:lnTo>
                  <a:lnTo>
                    <a:pt x="0" y="375"/>
                  </a:lnTo>
                  <a:lnTo>
                    <a:pt x="45" y="491"/>
                  </a:lnTo>
                  <a:lnTo>
                    <a:pt x="125" y="572"/>
                  </a:lnTo>
                  <a:lnTo>
                    <a:pt x="232" y="625"/>
                  </a:lnTo>
                  <a:lnTo>
                    <a:pt x="348" y="625"/>
                  </a:lnTo>
                  <a:lnTo>
                    <a:pt x="456" y="572"/>
                  </a:lnTo>
                  <a:lnTo>
                    <a:pt x="527" y="491"/>
                  </a:lnTo>
                  <a:lnTo>
                    <a:pt x="572" y="375"/>
                  </a:lnTo>
                  <a:lnTo>
                    <a:pt x="581" y="313"/>
                  </a:lnTo>
                  <a:lnTo>
                    <a:pt x="572" y="250"/>
                  </a:lnTo>
                  <a:lnTo>
                    <a:pt x="527" y="134"/>
                  </a:lnTo>
                  <a:lnTo>
                    <a:pt x="456" y="54"/>
                  </a:lnTo>
                  <a:lnTo>
                    <a:pt x="348" y="0"/>
                  </a:ln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81" name="Google Shape;2581;p193"/>
            <p:cNvSpPr/>
            <p:nvPr/>
          </p:nvSpPr>
          <p:spPr>
            <a:xfrm rot="-5400000">
              <a:off x="3697248" y="3712324"/>
              <a:ext cx="23375" cy="25189"/>
            </a:xfrm>
            <a:custGeom>
              <a:rect b="b" l="l" r="r" t="t"/>
              <a:pathLst>
                <a:path extrusionOk="0" h="626" w="581">
                  <a:moveTo>
                    <a:pt x="286" y="0"/>
                  </a:moveTo>
                  <a:lnTo>
                    <a:pt x="232" y="9"/>
                  </a:lnTo>
                  <a:lnTo>
                    <a:pt x="125" y="54"/>
                  </a:lnTo>
                  <a:lnTo>
                    <a:pt x="45" y="143"/>
                  </a:lnTo>
                  <a:lnTo>
                    <a:pt x="0" y="250"/>
                  </a:lnTo>
                  <a:lnTo>
                    <a:pt x="0" y="313"/>
                  </a:lnTo>
                  <a:lnTo>
                    <a:pt x="0" y="375"/>
                  </a:lnTo>
                  <a:lnTo>
                    <a:pt x="45" y="491"/>
                  </a:lnTo>
                  <a:lnTo>
                    <a:pt x="125" y="581"/>
                  </a:lnTo>
                  <a:lnTo>
                    <a:pt x="232" y="625"/>
                  </a:lnTo>
                  <a:lnTo>
                    <a:pt x="348" y="625"/>
                  </a:lnTo>
                  <a:lnTo>
                    <a:pt x="456" y="581"/>
                  </a:lnTo>
                  <a:lnTo>
                    <a:pt x="527" y="491"/>
                  </a:lnTo>
                  <a:lnTo>
                    <a:pt x="572" y="375"/>
                  </a:lnTo>
                  <a:lnTo>
                    <a:pt x="581" y="313"/>
                  </a:lnTo>
                  <a:lnTo>
                    <a:pt x="572" y="250"/>
                  </a:lnTo>
                  <a:lnTo>
                    <a:pt x="527" y="143"/>
                  </a:lnTo>
                  <a:lnTo>
                    <a:pt x="456" y="54"/>
                  </a:lnTo>
                  <a:lnTo>
                    <a:pt x="348" y="9"/>
                  </a:lnTo>
                  <a:lnTo>
                    <a:pt x="286" y="0"/>
                  </a:ln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82" name="Google Shape;2582;p193"/>
            <p:cNvSpPr/>
            <p:nvPr/>
          </p:nvSpPr>
          <p:spPr>
            <a:xfrm rot="-5400000">
              <a:off x="3035744" y="3539887"/>
              <a:ext cx="23375" cy="25189"/>
            </a:xfrm>
            <a:custGeom>
              <a:rect b="b" l="l" r="r" t="t"/>
              <a:pathLst>
                <a:path extrusionOk="0" h="626" w="581">
                  <a:moveTo>
                    <a:pt x="295" y="0"/>
                  </a:moveTo>
                  <a:lnTo>
                    <a:pt x="233" y="9"/>
                  </a:lnTo>
                  <a:lnTo>
                    <a:pt x="134" y="54"/>
                  </a:lnTo>
                  <a:lnTo>
                    <a:pt x="54" y="143"/>
                  </a:lnTo>
                  <a:lnTo>
                    <a:pt x="9" y="250"/>
                  </a:lnTo>
                  <a:lnTo>
                    <a:pt x="0" y="313"/>
                  </a:lnTo>
                  <a:lnTo>
                    <a:pt x="9" y="375"/>
                  </a:lnTo>
                  <a:lnTo>
                    <a:pt x="54" y="491"/>
                  </a:lnTo>
                  <a:lnTo>
                    <a:pt x="134" y="581"/>
                  </a:lnTo>
                  <a:lnTo>
                    <a:pt x="233" y="625"/>
                  </a:lnTo>
                  <a:lnTo>
                    <a:pt x="349" y="625"/>
                  </a:lnTo>
                  <a:lnTo>
                    <a:pt x="456" y="581"/>
                  </a:lnTo>
                  <a:lnTo>
                    <a:pt x="536" y="491"/>
                  </a:lnTo>
                  <a:lnTo>
                    <a:pt x="581" y="375"/>
                  </a:lnTo>
                  <a:lnTo>
                    <a:pt x="581" y="313"/>
                  </a:lnTo>
                  <a:lnTo>
                    <a:pt x="581" y="250"/>
                  </a:lnTo>
                  <a:lnTo>
                    <a:pt x="536" y="143"/>
                  </a:lnTo>
                  <a:lnTo>
                    <a:pt x="456" y="54"/>
                  </a:lnTo>
                  <a:lnTo>
                    <a:pt x="349" y="9"/>
                  </a:lnTo>
                  <a:lnTo>
                    <a:pt x="295" y="0"/>
                  </a:ln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83" name="Google Shape;2583;p193"/>
            <p:cNvSpPr/>
            <p:nvPr/>
          </p:nvSpPr>
          <p:spPr>
            <a:xfrm rot="-5400000">
              <a:off x="3201180" y="3539706"/>
              <a:ext cx="23375" cy="25551"/>
            </a:xfrm>
            <a:custGeom>
              <a:rect b="b" l="l" r="r" t="t"/>
              <a:pathLst>
                <a:path extrusionOk="0" h="635" w="581">
                  <a:moveTo>
                    <a:pt x="295" y="1"/>
                  </a:moveTo>
                  <a:lnTo>
                    <a:pt x="233" y="10"/>
                  </a:lnTo>
                  <a:lnTo>
                    <a:pt x="134" y="54"/>
                  </a:lnTo>
                  <a:lnTo>
                    <a:pt x="54" y="144"/>
                  </a:lnTo>
                  <a:lnTo>
                    <a:pt x="9" y="251"/>
                  </a:lnTo>
                  <a:lnTo>
                    <a:pt x="0" y="313"/>
                  </a:lnTo>
                  <a:lnTo>
                    <a:pt x="9" y="385"/>
                  </a:lnTo>
                  <a:lnTo>
                    <a:pt x="54" y="492"/>
                  </a:lnTo>
                  <a:lnTo>
                    <a:pt x="134" y="581"/>
                  </a:lnTo>
                  <a:lnTo>
                    <a:pt x="233" y="626"/>
                  </a:lnTo>
                  <a:lnTo>
                    <a:pt x="295" y="635"/>
                  </a:lnTo>
                  <a:lnTo>
                    <a:pt x="349" y="626"/>
                  </a:lnTo>
                  <a:lnTo>
                    <a:pt x="456" y="581"/>
                  </a:lnTo>
                  <a:lnTo>
                    <a:pt x="536" y="492"/>
                  </a:lnTo>
                  <a:lnTo>
                    <a:pt x="581" y="385"/>
                  </a:lnTo>
                  <a:lnTo>
                    <a:pt x="581" y="313"/>
                  </a:lnTo>
                  <a:lnTo>
                    <a:pt x="581" y="251"/>
                  </a:lnTo>
                  <a:lnTo>
                    <a:pt x="536" y="144"/>
                  </a:lnTo>
                  <a:lnTo>
                    <a:pt x="456" y="54"/>
                  </a:lnTo>
                  <a:lnTo>
                    <a:pt x="349" y="10"/>
                  </a:lnTo>
                  <a:lnTo>
                    <a:pt x="295" y="1"/>
                  </a:ln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84" name="Google Shape;2584;p193"/>
            <p:cNvSpPr/>
            <p:nvPr/>
          </p:nvSpPr>
          <p:spPr>
            <a:xfrm rot="-5400000">
              <a:off x="3366657" y="3539887"/>
              <a:ext cx="23375" cy="25189"/>
            </a:xfrm>
            <a:custGeom>
              <a:rect b="b" l="l" r="r" t="t"/>
              <a:pathLst>
                <a:path extrusionOk="0" h="626" w="581">
                  <a:moveTo>
                    <a:pt x="233" y="1"/>
                  </a:moveTo>
                  <a:lnTo>
                    <a:pt x="134" y="54"/>
                  </a:lnTo>
                  <a:lnTo>
                    <a:pt x="54" y="134"/>
                  </a:lnTo>
                  <a:lnTo>
                    <a:pt x="9" y="251"/>
                  </a:lnTo>
                  <a:lnTo>
                    <a:pt x="0" y="313"/>
                  </a:lnTo>
                  <a:lnTo>
                    <a:pt x="9" y="376"/>
                  </a:lnTo>
                  <a:lnTo>
                    <a:pt x="54" y="492"/>
                  </a:lnTo>
                  <a:lnTo>
                    <a:pt x="134" y="572"/>
                  </a:lnTo>
                  <a:lnTo>
                    <a:pt x="233" y="617"/>
                  </a:lnTo>
                  <a:lnTo>
                    <a:pt x="295" y="626"/>
                  </a:lnTo>
                  <a:lnTo>
                    <a:pt x="349" y="617"/>
                  </a:lnTo>
                  <a:lnTo>
                    <a:pt x="456" y="572"/>
                  </a:lnTo>
                  <a:lnTo>
                    <a:pt x="536" y="492"/>
                  </a:lnTo>
                  <a:lnTo>
                    <a:pt x="581" y="376"/>
                  </a:lnTo>
                  <a:lnTo>
                    <a:pt x="581" y="313"/>
                  </a:lnTo>
                  <a:lnTo>
                    <a:pt x="581" y="251"/>
                  </a:lnTo>
                  <a:lnTo>
                    <a:pt x="536" y="134"/>
                  </a:lnTo>
                  <a:lnTo>
                    <a:pt x="456" y="54"/>
                  </a:lnTo>
                  <a:lnTo>
                    <a:pt x="349" y="1"/>
                  </a:ln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85" name="Google Shape;2585;p193"/>
            <p:cNvSpPr/>
            <p:nvPr/>
          </p:nvSpPr>
          <p:spPr>
            <a:xfrm rot="-5400000">
              <a:off x="3531953" y="3539887"/>
              <a:ext cx="23375" cy="25189"/>
            </a:xfrm>
            <a:custGeom>
              <a:rect b="b" l="l" r="r" t="t"/>
              <a:pathLst>
                <a:path extrusionOk="0" h="626" w="581">
                  <a:moveTo>
                    <a:pt x="233" y="0"/>
                  </a:moveTo>
                  <a:lnTo>
                    <a:pt x="134" y="54"/>
                  </a:lnTo>
                  <a:lnTo>
                    <a:pt x="54" y="134"/>
                  </a:lnTo>
                  <a:lnTo>
                    <a:pt x="9" y="250"/>
                  </a:lnTo>
                  <a:lnTo>
                    <a:pt x="0" y="313"/>
                  </a:lnTo>
                  <a:lnTo>
                    <a:pt x="9" y="375"/>
                  </a:lnTo>
                  <a:lnTo>
                    <a:pt x="54" y="491"/>
                  </a:lnTo>
                  <a:lnTo>
                    <a:pt x="134" y="572"/>
                  </a:lnTo>
                  <a:lnTo>
                    <a:pt x="233" y="625"/>
                  </a:lnTo>
                  <a:lnTo>
                    <a:pt x="349" y="625"/>
                  </a:lnTo>
                  <a:lnTo>
                    <a:pt x="456" y="572"/>
                  </a:lnTo>
                  <a:lnTo>
                    <a:pt x="536" y="491"/>
                  </a:lnTo>
                  <a:lnTo>
                    <a:pt x="581" y="375"/>
                  </a:lnTo>
                  <a:lnTo>
                    <a:pt x="581" y="313"/>
                  </a:lnTo>
                  <a:lnTo>
                    <a:pt x="581" y="250"/>
                  </a:lnTo>
                  <a:lnTo>
                    <a:pt x="536" y="134"/>
                  </a:lnTo>
                  <a:lnTo>
                    <a:pt x="456" y="54"/>
                  </a:lnTo>
                  <a:lnTo>
                    <a:pt x="349" y="0"/>
                  </a:ln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86" name="Google Shape;2586;p193"/>
            <p:cNvSpPr/>
            <p:nvPr/>
          </p:nvSpPr>
          <p:spPr>
            <a:xfrm rot="-5400000">
              <a:off x="3697248" y="3539887"/>
              <a:ext cx="23375" cy="25189"/>
            </a:xfrm>
            <a:custGeom>
              <a:rect b="b" l="l" r="r" t="t"/>
              <a:pathLst>
                <a:path extrusionOk="0" h="626" w="581">
                  <a:moveTo>
                    <a:pt x="295" y="0"/>
                  </a:moveTo>
                  <a:lnTo>
                    <a:pt x="233" y="9"/>
                  </a:lnTo>
                  <a:lnTo>
                    <a:pt x="134" y="54"/>
                  </a:lnTo>
                  <a:lnTo>
                    <a:pt x="54" y="143"/>
                  </a:lnTo>
                  <a:lnTo>
                    <a:pt x="9" y="250"/>
                  </a:lnTo>
                  <a:lnTo>
                    <a:pt x="0" y="313"/>
                  </a:lnTo>
                  <a:lnTo>
                    <a:pt x="9" y="375"/>
                  </a:lnTo>
                  <a:lnTo>
                    <a:pt x="54" y="491"/>
                  </a:lnTo>
                  <a:lnTo>
                    <a:pt x="134" y="581"/>
                  </a:lnTo>
                  <a:lnTo>
                    <a:pt x="233" y="625"/>
                  </a:lnTo>
                  <a:lnTo>
                    <a:pt x="349" y="625"/>
                  </a:lnTo>
                  <a:lnTo>
                    <a:pt x="456" y="581"/>
                  </a:lnTo>
                  <a:lnTo>
                    <a:pt x="536" y="491"/>
                  </a:lnTo>
                  <a:lnTo>
                    <a:pt x="581" y="375"/>
                  </a:lnTo>
                  <a:lnTo>
                    <a:pt x="581" y="313"/>
                  </a:lnTo>
                  <a:lnTo>
                    <a:pt x="581" y="250"/>
                  </a:lnTo>
                  <a:lnTo>
                    <a:pt x="536" y="143"/>
                  </a:lnTo>
                  <a:lnTo>
                    <a:pt x="456" y="54"/>
                  </a:lnTo>
                  <a:lnTo>
                    <a:pt x="349" y="9"/>
                  </a:lnTo>
                  <a:lnTo>
                    <a:pt x="295" y="0"/>
                  </a:ln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87" name="Google Shape;2587;p193"/>
            <p:cNvSpPr/>
            <p:nvPr/>
          </p:nvSpPr>
          <p:spPr>
            <a:xfrm rot="-5400000">
              <a:off x="3035724" y="3367069"/>
              <a:ext cx="23415" cy="25189"/>
            </a:xfrm>
            <a:custGeom>
              <a:rect b="b" l="l" r="r" t="t"/>
              <a:pathLst>
                <a:path extrusionOk="0" h="626" w="582">
                  <a:moveTo>
                    <a:pt x="287" y="0"/>
                  </a:moveTo>
                  <a:lnTo>
                    <a:pt x="233" y="9"/>
                  </a:lnTo>
                  <a:lnTo>
                    <a:pt x="126" y="54"/>
                  </a:lnTo>
                  <a:lnTo>
                    <a:pt x="45" y="143"/>
                  </a:lnTo>
                  <a:lnTo>
                    <a:pt x="10" y="250"/>
                  </a:lnTo>
                  <a:lnTo>
                    <a:pt x="1" y="313"/>
                  </a:lnTo>
                  <a:lnTo>
                    <a:pt x="10" y="375"/>
                  </a:lnTo>
                  <a:lnTo>
                    <a:pt x="45" y="491"/>
                  </a:lnTo>
                  <a:lnTo>
                    <a:pt x="126" y="581"/>
                  </a:lnTo>
                  <a:lnTo>
                    <a:pt x="233" y="625"/>
                  </a:lnTo>
                  <a:lnTo>
                    <a:pt x="349" y="625"/>
                  </a:lnTo>
                  <a:lnTo>
                    <a:pt x="456" y="581"/>
                  </a:lnTo>
                  <a:lnTo>
                    <a:pt x="528" y="491"/>
                  </a:lnTo>
                  <a:lnTo>
                    <a:pt x="572" y="375"/>
                  </a:lnTo>
                  <a:lnTo>
                    <a:pt x="581" y="313"/>
                  </a:lnTo>
                  <a:lnTo>
                    <a:pt x="572" y="250"/>
                  </a:lnTo>
                  <a:lnTo>
                    <a:pt x="528" y="143"/>
                  </a:lnTo>
                  <a:lnTo>
                    <a:pt x="456" y="54"/>
                  </a:lnTo>
                  <a:lnTo>
                    <a:pt x="349" y="9"/>
                  </a:lnTo>
                  <a:lnTo>
                    <a:pt x="287" y="0"/>
                  </a:ln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88" name="Google Shape;2588;p193"/>
            <p:cNvSpPr/>
            <p:nvPr/>
          </p:nvSpPr>
          <p:spPr>
            <a:xfrm rot="-5400000">
              <a:off x="3201160" y="3366888"/>
              <a:ext cx="23415" cy="25551"/>
            </a:xfrm>
            <a:custGeom>
              <a:rect b="b" l="l" r="r" t="t"/>
              <a:pathLst>
                <a:path extrusionOk="0" h="635" w="582">
                  <a:moveTo>
                    <a:pt x="287" y="1"/>
                  </a:moveTo>
                  <a:lnTo>
                    <a:pt x="233" y="10"/>
                  </a:lnTo>
                  <a:lnTo>
                    <a:pt x="126" y="54"/>
                  </a:lnTo>
                  <a:lnTo>
                    <a:pt x="45" y="144"/>
                  </a:lnTo>
                  <a:lnTo>
                    <a:pt x="10" y="251"/>
                  </a:lnTo>
                  <a:lnTo>
                    <a:pt x="1" y="313"/>
                  </a:lnTo>
                  <a:lnTo>
                    <a:pt x="10" y="385"/>
                  </a:lnTo>
                  <a:lnTo>
                    <a:pt x="45" y="492"/>
                  </a:lnTo>
                  <a:lnTo>
                    <a:pt x="126" y="581"/>
                  </a:lnTo>
                  <a:lnTo>
                    <a:pt x="233" y="626"/>
                  </a:lnTo>
                  <a:lnTo>
                    <a:pt x="287" y="635"/>
                  </a:lnTo>
                  <a:lnTo>
                    <a:pt x="349" y="626"/>
                  </a:lnTo>
                  <a:lnTo>
                    <a:pt x="456" y="581"/>
                  </a:lnTo>
                  <a:lnTo>
                    <a:pt x="528" y="492"/>
                  </a:lnTo>
                  <a:lnTo>
                    <a:pt x="572" y="385"/>
                  </a:lnTo>
                  <a:lnTo>
                    <a:pt x="581" y="313"/>
                  </a:lnTo>
                  <a:lnTo>
                    <a:pt x="572" y="251"/>
                  </a:lnTo>
                  <a:lnTo>
                    <a:pt x="528" y="144"/>
                  </a:lnTo>
                  <a:lnTo>
                    <a:pt x="456" y="54"/>
                  </a:lnTo>
                  <a:lnTo>
                    <a:pt x="349" y="10"/>
                  </a:lnTo>
                  <a:lnTo>
                    <a:pt x="287" y="1"/>
                  </a:ln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89" name="Google Shape;2589;p193"/>
            <p:cNvSpPr/>
            <p:nvPr/>
          </p:nvSpPr>
          <p:spPr>
            <a:xfrm rot="-5400000">
              <a:off x="3366637" y="3367069"/>
              <a:ext cx="23415" cy="25189"/>
            </a:xfrm>
            <a:custGeom>
              <a:rect b="b" l="l" r="r" t="t"/>
              <a:pathLst>
                <a:path extrusionOk="0" h="626" w="582">
                  <a:moveTo>
                    <a:pt x="233" y="1"/>
                  </a:moveTo>
                  <a:lnTo>
                    <a:pt x="126" y="54"/>
                  </a:lnTo>
                  <a:lnTo>
                    <a:pt x="45" y="134"/>
                  </a:lnTo>
                  <a:lnTo>
                    <a:pt x="10" y="251"/>
                  </a:lnTo>
                  <a:lnTo>
                    <a:pt x="1" y="313"/>
                  </a:lnTo>
                  <a:lnTo>
                    <a:pt x="10" y="376"/>
                  </a:lnTo>
                  <a:lnTo>
                    <a:pt x="45" y="492"/>
                  </a:lnTo>
                  <a:lnTo>
                    <a:pt x="126" y="572"/>
                  </a:lnTo>
                  <a:lnTo>
                    <a:pt x="233" y="617"/>
                  </a:lnTo>
                  <a:lnTo>
                    <a:pt x="287" y="626"/>
                  </a:lnTo>
                  <a:lnTo>
                    <a:pt x="349" y="617"/>
                  </a:lnTo>
                  <a:lnTo>
                    <a:pt x="456" y="572"/>
                  </a:lnTo>
                  <a:lnTo>
                    <a:pt x="528" y="492"/>
                  </a:lnTo>
                  <a:lnTo>
                    <a:pt x="572" y="376"/>
                  </a:lnTo>
                  <a:lnTo>
                    <a:pt x="581" y="313"/>
                  </a:lnTo>
                  <a:lnTo>
                    <a:pt x="572" y="251"/>
                  </a:lnTo>
                  <a:lnTo>
                    <a:pt x="528" y="134"/>
                  </a:lnTo>
                  <a:lnTo>
                    <a:pt x="456" y="54"/>
                  </a:lnTo>
                  <a:lnTo>
                    <a:pt x="349" y="1"/>
                  </a:ln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90" name="Google Shape;2590;p193"/>
            <p:cNvSpPr/>
            <p:nvPr/>
          </p:nvSpPr>
          <p:spPr>
            <a:xfrm rot="-5400000">
              <a:off x="3531932" y="3367069"/>
              <a:ext cx="23415" cy="25189"/>
            </a:xfrm>
            <a:custGeom>
              <a:rect b="b" l="l" r="r" t="t"/>
              <a:pathLst>
                <a:path extrusionOk="0" h="626" w="582">
                  <a:moveTo>
                    <a:pt x="233" y="0"/>
                  </a:moveTo>
                  <a:lnTo>
                    <a:pt x="126" y="54"/>
                  </a:lnTo>
                  <a:lnTo>
                    <a:pt x="45" y="134"/>
                  </a:lnTo>
                  <a:lnTo>
                    <a:pt x="10" y="250"/>
                  </a:lnTo>
                  <a:lnTo>
                    <a:pt x="1" y="313"/>
                  </a:lnTo>
                  <a:lnTo>
                    <a:pt x="10" y="375"/>
                  </a:lnTo>
                  <a:lnTo>
                    <a:pt x="45" y="491"/>
                  </a:lnTo>
                  <a:lnTo>
                    <a:pt x="126" y="572"/>
                  </a:lnTo>
                  <a:lnTo>
                    <a:pt x="233" y="625"/>
                  </a:lnTo>
                  <a:lnTo>
                    <a:pt x="349" y="625"/>
                  </a:lnTo>
                  <a:lnTo>
                    <a:pt x="456" y="572"/>
                  </a:lnTo>
                  <a:lnTo>
                    <a:pt x="528" y="491"/>
                  </a:lnTo>
                  <a:lnTo>
                    <a:pt x="572" y="375"/>
                  </a:lnTo>
                  <a:lnTo>
                    <a:pt x="581" y="313"/>
                  </a:lnTo>
                  <a:lnTo>
                    <a:pt x="572" y="250"/>
                  </a:lnTo>
                  <a:lnTo>
                    <a:pt x="528" y="134"/>
                  </a:lnTo>
                  <a:lnTo>
                    <a:pt x="456" y="54"/>
                  </a:lnTo>
                  <a:lnTo>
                    <a:pt x="349" y="0"/>
                  </a:ln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91" name="Google Shape;2591;p193"/>
            <p:cNvSpPr/>
            <p:nvPr/>
          </p:nvSpPr>
          <p:spPr>
            <a:xfrm rot="-5400000">
              <a:off x="3697228" y="3367069"/>
              <a:ext cx="23415" cy="25189"/>
            </a:xfrm>
            <a:custGeom>
              <a:rect b="b" l="l" r="r" t="t"/>
              <a:pathLst>
                <a:path extrusionOk="0" h="626" w="582">
                  <a:moveTo>
                    <a:pt x="287" y="0"/>
                  </a:moveTo>
                  <a:lnTo>
                    <a:pt x="233" y="9"/>
                  </a:lnTo>
                  <a:lnTo>
                    <a:pt x="126" y="54"/>
                  </a:lnTo>
                  <a:lnTo>
                    <a:pt x="45" y="143"/>
                  </a:lnTo>
                  <a:lnTo>
                    <a:pt x="10" y="250"/>
                  </a:lnTo>
                  <a:lnTo>
                    <a:pt x="1" y="313"/>
                  </a:lnTo>
                  <a:lnTo>
                    <a:pt x="10" y="375"/>
                  </a:lnTo>
                  <a:lnTo>
                    <a:pt x="45" y="491"/>
                  </a:lnTo>
                  <a:lnTo>
                    <a:pt x="126" y="581"/>
                  </a:lnTo>
                  <a:lnTo>
                    <a:pt x="233" y="625"/>
                  </a:lnTo>
                  <a:lnTo>
                    <a:pt x="349" y="625"/>
                  </a:lnTo>
                  <a:lnTo>
                    <a:pt x="456" y="581"/>
                  </a:lnTo>
                  <a:lnTo>
                    <a:pt x="528" y="491"/>
                  </a:lnTo>
                  <a:lnTo>
                    <a:pt x="572" y="375"/>
                  </a:lnTo>
                  <a:lnTo>
                    <a:pt x="581" y="313"/>
                  </a:lnTo>
                  <a:lnTo>
                    <a:pt x="572" y="250"/>
                  </a:lnTo>
                  <a:lnTo>
                    <a:pt x="528" y="143"/>
                  </a:lnTo>
                  <a:lnTo>
                    <a:pt x="456" y="54"/>
                  </a:lnTo>
                  <a:lnTo>
                    <a:pt x="349" y="9"/>
                  </a:lnTo>
                  <a:lnTo>
                    <a:pt x="287" y="0"/>
                  </a:ln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2592" name="Google Shape;2592;p193"/>
          <p:cNvSpPr/>
          <p:nvPr/>
        </p:nvSpPr>
        <p:spPr>
          <a:xfrm rot="10800000">
            <a:off x="8589900" y="-877975"/>
            <a:ext cx="1647900" cy="1647900"/>
          </a:xfrm>
          <a:prstGeom prst="ellipse">
            <a:avLst/>
          </a:pr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93" name="Google Shape;2593;p193"/>
          <p:cNvSpPr/>
          <p:nvPr/>
        </p:nvSpPr>
        <p:spPr>
          <a:xfrm rot="10800000">
            <a:off x="5991425" y="-787786"/>
            <a:ext cx="4343400" cy="1076400"/>
          </a:xfrm>
          <a:prstGeom prst="roundRect">
            <a:avLst>
              <a:gd fmla="val 16667" name="adj"/>
            </a:avLst>
          </a:prstGeom>
          <a:noFill/>
          <a:ln cap="flat" cmpd="sng" w="9525">
            <a:solidFill>
              <a:srgbClr val="F3F3F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94" name="Google Shape;2594;p193"/>
          <p:cNvSpPr txBox="1"/>
          <p:nvPr>
            <p:ph type="title"/>
          </p:nvPr>
        </p:nvSpPr>
        <p:spPr>
          <a:xfrm>
            <a:off x="302700" y="1374750"/>
            <a:ext cx="2878800" cy="982800"/>
          </a:xfrm>
          <a:prstGeom prst="rect">
            <a:avLst/>
          </a:prstGeom>
        </p:spPr>
        <p:txBody>
          <a:bodyPr anchorCtr="0" anchor="b" bIns="0" lIns="0" spcFirstLastPara="1" rIns="0" wrap="square" tIns="0">
            <a:noAutofit/>
          </a:bodyPr>
          <a:lstStyle>
            <a:lvl1pPr lvl="0" rtl="0">
              <a:lnSpc>
                <a:spcPct val="90000"/>
              </a:lnSpc>
              <a:spcBef>
                <a:spcPts val="0"/>
              </a:spcBef>
              <a:spcAft>
                <a:spcPts val="0"/>
              </a:spcAft>
              <a:buSzPts val="3200"/>
              <a:buNone/>
              <a:defRPr b="1" sz="3200">
                <a:solidFill>
                  <a:schemeClr val="dk1"/>
                </a:solidFill>
                <a:latin typeface="Helvetica Neue"/>
                <a:ea typeface="Helvetica Neue"/>
                <a:cs typeface="Helvetica Neue"/>
                <a:sym typeface="Helvetica Neue"/>
              </a:defRPr>
            </a:lvl1pPr>
            <a:lvl2pPr lvl="1" rtl="0">
              <a:lnSpc>
                <a:spcPct val="90000"/>
              </a:lnSpc>
              <a:spcBef>
                <a:spcPts val="0"/>
              </a:spcBef>
              <a:spcAft>
                <a:spcPts val="0"/>
              </a:spcAft>
              <a:buSzPts val="1400"/>
              <a:buNone/>
              <a:defRPr/>
            </a:lvl2pPr>
            <a:lvl3pPr lvl="2" rtl="0">
              <a:lnSpc>
                <a:spcPct val="90000"/>
              </a:lnSpc>
              <a:spcBef>
                <a:spcPts val="0"/>
              </a:spcBef>
              <a:spcAft>
                <a:spcPts val="0"/>
              </a:spcAft>
              <a:buSzPts val="1400"/>
              <a:buNone/>
              <a:defRPr/>
            </a:lvl3pPr>
            <a:lvl4pPr lvl="3" rtl="0">
              <a:lnSpc>
                <a:spcPct val="90000"/>
              </a:lnSpc>
              <a:spcBef>
                <a:spcPts val="0"/>
              </a:spcBef>
              <a:spcAft>
                <a:spcPts val="0"/>
              </a:spcAft>
              <a:buSzPts val="1400"/>
              <a:buNone/>
              <a:defRPr/>
            </a:lvl4pPr>
            <a:lvl5pPr lvl="4" rtl="0">
              <a:lnSpc>
                <a:spcPct val="90000"/>
              </a:lnSpc>
              <a:spcBef>
                <a:spcPts val="0"/>
              </a:spcBef>
              <a:spcAft>
                <a:spcPts val="0"/>
              </a:spcAft>
              <a:buSzPts val="1400"/>
              <a:buNone/>
              <a:defRPr/>
            </a:lvl5pPr>
            <a:lvl6pPr lvl="5" rtl="0">
              <a:lnSpc>
                <a:spcPct val="90000"/>
              </a:lnSpc>
              <a:spcBef>
                <a:spcPts val="0"/>
              </a:spcBef>
              <a:spcAft>
                <a:spcPts val="0"/>
              </a:spcAft>
              <a:buSzPts val="1400"/>
              <a:buNone/>
              <a:defRPr/>
            </a:lvl6pPr>
            <a:lvl7pPr lvl="6" rtl="0">
              <a:lnSpc>
                <a:spcPct val="90000"/>
              </a:lnSpc>
              <a:spcBef>
                <a:spcPts val="0"/>
              </a:spcBef>
              <a:spcAft>
                <a:spcPts val="0"/>
              </a:spcAft>
              <a:buSzPts val="1400"/>
              <a:buNone/>
              <a:defRPr/>
            </a:lvl7pPr>
            <a:lvl8pPr lvl="7" rtl="0">
              <a:lnSpc>
                <a:spcPct val="90000"/>
              </a:lnSpc>
              <a:spcBef>
                <a:spcPts val="0"/>
              </a:spcBef>
              <a:spcAft>
                <a:spcPts val="0"/>
              </a:spcAft>
              <a:buSzPts val="1400"/>
              <a:buNone/>
              <a:defRPr/>
            </a:lvl8pPr>
            <a:lvl9pPr lvl="8" rtl="0">
              <a:lnSpc>
                <a:spcPct val="90000"/>
              </a:lnSpc>
              <a:spcBef>
                <a:spcPts val="0"/>
              </a:spcBef>
              <a:spcAft>
                <a:spcPts val="0"/>
              </a:spcAft>
              <a:buSzPts val="1400"/>
              <a:buNone/>
              <a:defRPr/>
            </a:lvl9pPr>
          </a:lstStyle>
          <a:p/>
        </p:txBody>
      </p:sp>
      <p:sp>
        <p:nvSpPr>
          <p:cNvPr id="2595" name="Google Shape;2595;p193"/>
          <p:cNvSpPr txBox="1"/>
          <p:nvPr>
            <p:ph idx="2" type="title"/>
          </p:nvPr>
        </p:nvSpPr>
        <p:spPr>
          <a:xfrm>
            <a:off x="302700" y="2586150"/>
            <a:ext cx="4467900" cy="982800"/>
          </a:xfrm>
          <a:prstGeom prst="rect">
            <a:avLst/>
          </a:prstGeom>
        </p:spPr>
        <p:txBody>
          <a:bodyPr anchorCtr="0" anchor="t" bIns="0" lIns="0" spcFirstLastPara="1" rIns="0" wrap="square" tIns="0">
            <a:noAutofit/>
          </a:bodyPr>
          <a:lstStyle>
            <a:lvl1pPr lvl="0" rtl="0">
              <a:spcBef>
                <a:spcPts val="0"/>
              </a:spcBef>
              <a:spcAft>
                <a:spcPts val="0"/>
              </a:spcAft>
              <a:buSzPts val="3200"/>
              <a:buNone/>
              <a:defRPr>
                <a:solidFill>
                  <a:schemeClr val="dk1"/>
                </a:solidFill>
                <a:latin typeface="Helvetica Neue"/>
                <a:ea typeface="Helvetica Neue"/>
                <a:cs typeface="Helvetica Neue"/>
                <a:sym typeface="Helvetica Neue"/>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2596" name="Google Shape;2596;p193"/>
          <p:cNvSpPr txBox="1"/>
          <p:nvPr>
            <p:ph idx="12" type="sldNum"/>
          </p:nvPr>
        </p:nvSpPr>
        <p:spPr>
          <a:xfrm>
            <a:off x="281896" y="4874925"/>
            <a:ext cx="312300" cy="131700"/>
          </a:xfrm>
          <a:prstGeom prst="rect">
            <a:avLst/>
          </a:prstGeom>
          <a:noFill/>
          <a:ln>
            <a:noFill/>
          </a:ln>
        </p:spPr>
        <p:txBody>
          <a:bodyPr anchorCtr="0" anchor="ctr" bIns="0" lIns="0" spcFirstLastPara="1" rIns="0" wrap="square" tIns="0">
            <a:normAutofit/>
          </a:bodyPr>
          <a:lstStyle>
            <a:lvl1pPr indent="0" lvl="0"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1pPr>
            <a:lvl2pPr indent="0" lvl="1"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2pPr>
            <a:lvl3pPr indent="0" lvl="2"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3pPr>
            <a:lvl4pPr indent="0" lvl="3"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4pPr>
            <a:lvl5pPr indent="0" lvl="4"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5pPr>
            <a:lvl6pPr indent="0" lvl="5"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6pPr>
            <a:lvl7pPr indent="0" lvl="6"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7pPr>
            <a:lvl8pPr indent="0" lvl="7"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8pPr>
            <a:lvl9pPr indent="0" lvl="8"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9pPr>
          </a:lstStyle>
          <a:p>
            <a:pPr indent="0" lvl="0" marL="0" rtl="0" algn="l">
              <a:spcBef>
                <a:spcPts val="0"/>
              </a:spcBef>
              <a:spcAft>
                <a:spcPts val="0"/>
              </a:spcAft>
              <a:buNone/>
            </a:pPr>
            <a:fld id="{00000000-1234-1234-1234-123412341234}" type="slidenum">
              <a:rPr lang="en"/>
              <a:t>‹#›</a:t>
            </a:fld>
            <a:endParaRPr/>
          </a:p>
        </p:txBody>
      </p:sp>
      <p:sp>
        <p:nvSpPr>
          <p:cNvPr id="2597" name="Google Shape;2597;p193"/>
          <p:cNvSpPr txBox="1"/>
          <p:nvPr/>
        </p:nvSpPr>
        <p:spPr>
          <a:xfrm>
            <a:off x="1425268" y="4874925"/>
            <a:ext cx="1577100" cy="131700"/>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Clr>
                <a:srgbClr val="000000"/>
              </a:buClr>
              <a:buSzPts val="600"/>
              <a:buFont typeface="Arial"/>
              <a:buNone/>
            </a:pPr>
            <a:r>
              <a:rPr lang="en" sz="600">
                <a:solidFill>
                  <a:schemeClr val="dk2"/>
                </a:solidFill>
                <a:latin typeface="Helvetica Neue"/>
                <a:ea typeface="Helvetica Neue"/>
                <a:cs typeface="Helvetica Neue"/>
                <a:sym typeface="Helvetica Neue"/>
              </a:rPr>
              <a:t>2021 © AppFolio, Inc. Confidential</a:t>
            </a:r>
            <a:endParaRPr sz="600">
              <a:solidFill>
                <a:schemeClr val="dk2"/>
              </a:solidFill>
              <a:latin typeface="Helvetica Neue"/>
              <a:ea typeface="Helvetica Neue"/>
              <a:cs typeface="Helvetica Neue"/>
              <a:sym typeface="Helvetica Neue"/>
            </a:endParaRPr>
          </a:p>
        </p:txBody>
      </p:sp>
      <p:sp>
        <p:nvSpPr>
          <p:cNvPr id="2598" name="Google Shape;2598;p193"/>
          <p:cNvSpPr txBox="1"/>
          <p:nvPr>
            <p:ph idx="1" type="body"/>
          </p:nvPr>
        </p:nvSpPr>
        <p:spPr>
          <a:xfrm>
            <a:off x="3473200" y="539550"/>
            <a:ext cx="5404200" cy="4042500"/>
          </a:xfrm>
          <a:prstGeom prst="rect">
            <a:avLst/>
          </a:prstGeom>
        </p:spPr>
        <p:txBody>
          <a:bodyPr anchorCtr="0" anchor="ctr" bIns="91425" lIns="91425" spcFirstLastPara="1" rIns="91425" wrap="square" tIns="91425">
            <a:noAutofit/>
          </a:bodyPr>
          <a:lstStyle>
            <a:lvl1pPr indent="-317500" lvl="0" marL="457200" rtl="0">
              <a:spcBef>
                <a:spcPts val="0"/>
              </a:spcBef>
              <a:spcAft>
                <a:spcPts val="0"/>
              </a:spcAft>
              <a:buSzPts val="1400"/>
              <a:buChar char="●"/>
              <a:defRPr/>
            </a:lvl1pPr>
            <a:lvl2pPr indent="-317500" lvl="1" marL="914400" rtl="0">
              <a:spcBef>
                <a:spcPts val="1500"/>
              </a:spcBef>
              <a:spcAft>
                <a:spcPts val="0"/>
              </a:spcAft>
              <a:buSzPts val="1400"/>
              <a:buChar char="○"/>
              <a:defRPr/>
            </a:lvl2pPr>
            <a:lvl3pPr indent="-317500" lvl="2" marL="1371600" rtl="0">
              <a:spcBef>
                <a:spcPts val="1500"/>
              </a:spcBef>
              <a:spcAft>
                <a:spcPts val="0"/>
              </a:spcAft>
              <a:buSzPts val="1400"/>
              <a:buChar char="■"/>
              <a:defRPr/>
            </a:lvl3pPr>
            <a:lvl4pPr indent="-317500" lvl="3" marL="1828800" rtl="0">
              <a:spcBef>
                <a:spcPts val="1500"/>
              </a:spcBef>
              <a:spcAft>
                <a:spcPts val="0"/>
              </a:spcAft>
              <a:buSzPts val="1400"/>
              <a:buChar char="●"/>
              <a:defRPr/>
            </a:lvl4pPr>
            <a:lvl5pPr indent="-317500" lvl="4" marL="2286000" rtl="0">
              <a:spcBef>
                <a:spcPts val="1500"/>
              </a:spcBef>
              <a:spcAft>
                <a:spcPts val="0"/>
              </a:spcAft>
              <a:buSzPts val="1400"/>
              <a:buChar char="○"/>
              <a:defRPr/>
            </a:lvl5pPr>
            <a:lvl6pPr indent="-317500" lvl="5" marL="2743200" rtl="0">
              <a:spcBef>
                <a:spcPts val="1500"/>
              </a:spcBef>
              <a:spcAft>
                <a:spcPts val="0"/>
              </a:spcAft>
              <a:buSzPts val="1400"/>
              <a:buChar char="■"/>
              <a:defRPr/>
            </a:lvl6pPr>
            <a:lvl7pPr indent="-317500" lvl="6" marL="3200400" rtl="0">
              <a:spcBef>
                <a:spcPts val="1500"/>
              </a:spcBef>
              <a:spcAft>
                <a:spcPts val="0"/>
              </a:spcAft>
              <a:buSzPts val="1400"/>
              <a:buChar char="●"/>
              <a:defRPr/>
            </a:lvl7pPr>
            <a:lvl8pPr indent="-317500" lvl="7" marL="3657600" rtl="0">
              <a:spcBef>
                <a:spcPts val="1500"/>
              </a:spcBef>
              <a:spcAft>
                <a:spcPts val="0"/>
              </a:spcAft>
              <a:buSzPts val="1400"/>
              <a:buChar char="○"/>
              <a:defRPr/>
            </a:lvl8pPr>
            <a:lvl9pPr indent="-317500" lvl="8" marL="4114800" rtl="0">
              <a:spcBef>
                <a:spcPts val="1500"/>
              </a:spcBef>
              <a:spcAft>
                <a:spcPts val="1500"/>
              </a:spcAft>
              <a:buSzPts val="1400"/>
              <a:buChar char="■"/>
              <a:defRPr/>
            </a:lvl9pPr>
          </a:lstStyle>
          <a:p/>
        </p:txBody>
      </p:sp>
    </p:spTree>
  </p:cSld>
  <p:clrMapOvr>
    <a:masterClrMapping/>
  </p:clrMapOvr>
</p:sldLayout>
</file>

<file path=ppt/slideLayouts/slideLayout18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White — H3">
  <p:cSld name="CUSTOM_3_1_1_1_1_1_2_1">
    <p:bg>
      <p:bgPr>
        <a:solidFill>
          <a:srgbClr val="FFFFFF"/>
        </a:solidFill>
      </p:bgPr>
    </p:bg>
    <p:spTree>
      <p:nvGrpSpPr>
        <p:cNvPr id="2599" name="Shape 2599"/>
        <p:cNvGrpSpPr/>
        <p:nvPr/>
      </p:nvGrpSpPr>
      <p:grpSpPr>
        <a:xfrm>
          <a:off x="0" y="0"/>
          <a:ext cx="0" cy="0"/>
          <a:chOff x="0" y="0"/>
          <a:chExt cx="0" cy="0"/>
        </a:xfrm>
      </p:grpSpPr>
      <p:sp>
        <p:nvSpPr>
          <p:cNvPr id="2600" name="Google Shape;2600;p194"/>
          <p:cNvSpPr txBox="1"/>
          <p:nvPr>
            <p:ph idx="12" type="sldNum"/>
          </p:nvPr>
        </p:nvSpPr>
        <p:spPr>
          <a:xfrm>
            <a:off x="281896" y="4874925"/>
            <a:ext cx="312300" cy="131700"/>
          </a:xfrm>
          <a:prstGeom prst="rect">
            <a:avLst/>
          </a:prstGeom>
          <a:noFill/>
          <a:ln>
            <a:noFill/>
          </a:ln>
        </p:spPr>
        <p:txBody>
          <a:bodyPr anchorCtr="0" anchor="ctr" bIns="0" lIns="0" spcFirstLastPara="1" rIns="0" wrap="square" tIns="0">
            <a:normAutofit/>
          </a:bodyPr>
          <a:lstStyle>
            <a:lvl1pPr indent="0" lvl="0"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1pPr>
            <a:lvl2pPr indent="0" lvl="1"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2pPr>
            <a:lvl3pPr indent="0" lvl="2"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3pPr>
            <a:lvl4pPr indent="0" lvl="3"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4pPr>
            <a:lvl5pPr indent="0" lvl="4"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5pPr>
            <a:lvl6pPr indent="0" lvl="5"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6pPr>
            <a:lvl7pPr indent="0" lvl="6"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7pPr>
            <a:lvl8pPr indent="0" lvl="7"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8pPr>
            <a:lvl9pPr indent="0" lvl="8"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9pPr>
          </a:lstStyle>
          <a:p>
            <a:pPr indent="0" lvl="0" marL="0" rtl="0" algn="l">
              <a:spcBef>
                <a:spcPts val="0"/>
              </a:spcBef>
              <a:spcAft>
                <a:spcPts val="0"/>
              </a:spcAft>
              <a:buNone/>
            </a:pPr>
            <a:fld id="{00000000-1234-1234-1234-123412341234}" type="slidenum">
              <a:rPr lang="en"/>
              <a:t>‹#›</a:t>
            </a:fld>
            <a:endParaRPr/>
          </a:p>
        </p:txBody>
      </p:sp>
      <p:sp>
        <p:nvSpPr>
          <p:cNvPr id="2601" name="Google Shape;2601;p194"/>
          <p:cNvSpPr txBox="1"/>
          <p:nvPr/>
        </p:nvSpPr>
        <p:spPr>
          <a:xfrm>
            <a:off x="1425268" y="4874925"/>
            <a:ext cx="1577100" cy="131700"/>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Clr>
                <a:srgbClr val="000000"/>
              </a:buClr>
              <a:buSzPts val="600"/>
              <a:buFont typeface="Arial"/>
              <a:buNone/>
            </a:pPr>
            <a:r>
              <a:rPr lang="en" sz="600">
                <a:solidFill>
                  <a:schemeClr val="dk2"/>
                </a:solidFill>
                <a:latin typeface="Helvetica Neue"/>
                <a:ea typeface="Helvetica Neue"/>
                <a:cs typeface="Helvetica Neue"/>
                <a:sym typeface="Helvetica Neue"/>
              </a:rPr>
              <a:t>2021 © AppFolio, Inc. Confidential</a:t>
            </a:r>
            <a:endParaRPr sz="600">
              <a:solidFill>
                <a:schemeClr val="dk2"/>
              </a:solidFill>
              <a:latin typeface="Helvetica Neue"/>
              <a:ea typeface="Helvetica Neue"/>
              <a:cs typeface="Helvetica Neue"/>
              <a:sym typeface="Helvetica Neue"/>
            </a:endParaRPr>
          </a:p>
        </p:txBody>
      </p:sp>
      <p:grpSp>
        <p:nvGrpSpPr>
          <p:cNvPr id="2602" name="Google Shape;2602;p194"/>
          <p:cNvGrpSpPr/>
          <p:nvPr/>
        </p:nvGrpSpPr>
        <p:grpSpPr>
          <a:xfrm>
            <a:off x="8688910" y="4856161"/>
            <a:ext cx="164601" cy="164574"/>
            <a:chOff x="5701200" y="2981425"/>
            <a:chExt cx="927850" cy="905250"/>
          </a:xfrm>
        </p:grpSpPr>
        <p:sp>
          <p:nvSpPr>
            <p:cNvPr id="2603" name="Google Shape;2603;p194"/>
            <p:cNvSpPr/>
            <p:nvPr/>
          </p:nvSpPr>
          <p:spPr>
            <a:xfrm>
              <a:off x="5701200" y="2981425"/>
              <a:ext cx="927850" cy="905250"/>
            </a:xfrm>
            <a:custGeom>
              <a:rect b="b" l="l" r="r" t="t"/>
              <a:pathLst>
                <a:path extrusionOk="0" h="36210" w="37114">
                  <a:moveTo>
                    <a:pt x="20237" y="5748"/>
                  </a:moveTo>
                  <a:lnTo>
                    <a:pt x="20587" y="5761"/>
                  </a:lnTo>
                  <a:lnTo>
                    <a:pt x="20925" y="5788"/>
                  </a:lnTo>
                  <a:lnTo>
                    <a:pt x="21262" y="5815"/>
                  </a:lnTo>
                  <a:lnTo>
                    <a:pt x="21599" y="5869"/>
                  </a:lnTo>
                  <a:lnTo>
                    <a:pt x="21936" y="5923"/>
                  </a:lnTo>
                  <a:lnTo>
                    <a:pt x="22274" y="5991"/>
                  </a:lnTo>
                  <a:lnTo>
                    <a:pt x="22597" y="6072"/>
                  </a:lnTo>
                  <a:lnTo>
                    <a:pt x="22921" y="6166"/>
                  </a:lnTo>
                  <a:lnTo>
                    <a:pt x="23245" y="6260"/>
                  </a:lnTo>
                  <a:lnTo>
                    <a:pt x="23569" y="6368"/>
                  </a:lnTo>
                  <a:lnTo>
                    <a:pt x="23893" y="6503"/>
                  </a:lnTo>
                  <a:lnTo>
                    <a:pt x="24203" y="6625"/>
                  </a:lnTo>
                  <a:lnTo>
                    <a:pt x="24513" y="6773"/>
                  </a:lnTo>
                  <a:lnTo>
                    <a:pt x="24823" y="6922"/>
                  </a:lnTo>
                  <a:lnTo>
                    <a:pt x="25120" y="7083"/>
                  </a:lnTo>
                  <a:lnTo>
                    <a:pt x="25417" y="7272"/>
                  </a:lnTo>
                  <a:lnTo>
                    <a:pt x="25714" y="7488"/>
                  </a:lnTo>
                  <a:lnTo>
                    <a:pt x="26011" y="7731"/>
                  </a:lnTo>
                  <a:lnTo>
                    <a:pt x="26307" y="8001"/>
                  </a:lnTo>
                  <a:lnTo>
                    <a:pt x="26604" y="8298"/>
                  </a:lnTo>
                  <a:lnTo>
                    <a:pt x="26887" y="8621"/>
                  </a:lnTo>
                  <a:lnTo>
                    <a:pt x="27157" y="8972"/>
                  </a:lnTo>
                  <a:lnTo>
                    <a:pt x="27292" y="9174"/>
                  </a:lnTo>
                  <a:lnTo>
                    <a:pt x="27414" y="9363"/>
                  </a:lnTo>
                  <a:lnTo>
                    <a:pt x="27535" y="9579"/>
                  </a:lnTo>
                  <a:lnTo>
                    <a:pt x="27656" y="9795"/>
                  </a:lnTo>
                  <a:lnTo>
                    <a:pt x="27764" y="10024"/>
                  </a:lnTo>
                  <a:lnTo>
                    <a:pt x="27872" y="10254"/>
                  </a:lnTo>
                  <a:lnTo>
                    <a:pt x="27967" y="10497"/>
                  </a:lnTo>
                  <a:lnTo>
                    <a:pt x="28061" y="10753"/>
                  </a:lnTo>
                  <a:lnTo>
                    <a:pt x="28142" y="11023"/>
                  </a:lnTo>
                  <a:lnTo>
                    <a:pt x="28223" y="11292"/>
                  </a:lnTo>
                  <a:lnTo>
                    <a:pt x="28290" y="11576"/>
                  </a:lnTo>
                  <a:lnTo>
                    <a:pt x="28358" y="11873"/>
                  </a:lnTo>
                  <a:lnTo>
                    <a:pt x="28412" y="12169"/>
                  </a:lnTo>
                  <a:lnTo>
                    <a:pt x="28452" y="12493"/>
                  </a:lnTo>
                  <a:lnTo>
                    <a:pt x="28493" y="12817"/>
                  </a:lnTo>
                  <a:lnTo>
                    <a:pt x="28520" y="13154"/>
                  </a:lnTo>
                  <a:lnTo>
                    <a:pt x="28533" y="13491"/>
                  </a:lnTo>
                  <a:lnTo>
                    <a:pt x="28533" y="13856"/>
                  </a:lnTo>
                  <a:lnTo>
                    <a:pt x="28533" y="15893"/>
                  </a:lnTo>
                  <a:lnTo>
                    <a:pt x="28560" y="17039"/>
                  </a:lnTo>
                  <a:lnTo>
                    <a:pt x="28560" y="18186"/>
                  </a:lnTo>
                  <a:lnTo>
                    <a:pt x="28560" y="19319"/>
                  </a:lnTo>
                  <a:lnTo>
                    <a:pt x="28533" y="20412"/>
                  </a:lnTo>
                  <a:lnTo>
                    <a:pt x="28506" y="20938"/>
                  </a:lnTo>
                  <a:lnTo>
                    <a:pt x="28479" y="21451"/>
                  </a:lnTo>
                  <a:lnTo>
                    <a:pt x="28425" y="21937"/>
                  </a:lnTo>
                  <a:lnTo>
                    <a:pt x="28371" y="22395"/>
                  </a:lnTo>
                  <a:lnTo>
                    <a:pt x="28304" y="22827"/>
                  </a:lnTo>
                  <a:lnTo>
                    <a:pt x="28223" y="23218"/>
                  </a:lnTo>
                  <a:lnTo>
                    <a:pt x="28142" y="23582"/>
                  </a:lnTo>
                  <a:lnTo>
                    <a:pt x="28034" y="23906"/>
                  </a:lnTo>
                  <a:lnTo>
                    <a:pt x="27845" y="24392"/>
                  </a:lnTo>
                  <a:lnTo>
                    <a:pt x="27629" y="24864"/>
                  </a:lnTo>
                  <a:lnTo>
                    <a:pt x="27387" y="25323"/>
                  </a:lnTo>
                  <a:lnTo>
                    <a:pt x="27117" y="25768"/>
                  </a:lnTo>
                  <a:lnTo>
                    <a:pt x="26833" y="26200"/>
                  </a:lnTo>
                  <a:lnTo>
                    <a:pt x="26523" y="26618"/>
                  </a:lnTo>
                  <a:lnTo>
                    <a:pt x="26199" y="27009"/>
                  </a:lnTo>
                  <a:lnTo>
                    <a:pt x="25835" y="27400"/>
                  </a:lnTo>
                  <a:lnTo>
                    <a:pt x="25471" y="27751"/>
                  </a:lnTo>
                  <a:lnTo>
                    <a:pt x="25080" y="28088"/>
                  </a:lnTo>
                  <a:lnTo>
                    <a:pt x="24661" y="28412"/>
                  </a:lnTo>
                  <a:lnTo>
                    <a:pt x="24243" y="28709"/>
                  </a:lnTo>
                  <a:lnTo>
                    <a:pt x="23798" y="28979"/>
                  </a:lnTo>
                  <a:lnTo>
                    <a:pt x="23353" y="29222"/>
                  </a:lnTo>
                  <a:lnTo>
                    <a:pt x="22881" y="29451"/>
                  </a:lnTo>
                  <a:lnTo>
                    <a:pt x="22409" y="29640"/>
                  </a:lnTo>
                  <a:lnTo>
                    <a:pt x="22287" y="29694"/>
                  </a:lnTo>
                  <a:lnTo>
                    <a:pt x="21788" y="29869"/>
                  </a:lnTo>
                  <a:lnTo>
                    <a:pt x="21289" y="30031"/>
                  </a:lnTo>
                  <a:lnTo>
                    <a:pt x="20776" y="30152"/>
                  </a:lnTo>
                  <a:lnTo>
                    <a:pt x="20264" y="30260"/>
                  </a:lnTo>
                  <a:lnTo>
                    <a:pt x="19737" y="30341"/>
                  </a:lnTo>
                  <a:lnTo>
                    <a:pt x="19211" y="30395"/>
                  </a:lnTo>
                  <a:lnTo>
                    <a:pt x="18685" y="30422"/>
                  </a:lnTo>
                  <a:lnTo>
                    <a:pt x="17484" y="30422"/>
                  </a:lnTo>
                  <a:lnTo>
                    <a:pt x="17134" y="30395"/>
                  </a:lnTo>
                  <a:lnTo>
                    <a:pt x="16769" y="30368"/>
                  </a:lnTo>
                  <a:lnTo>
                    <a:pt x="16405" y="30328"/>
                  </a:lnTo>
                  <a:lnTo>
                    <a:pt x="16027" y="30274"/>
                  </a:lnTo>
                  <a:lnTo>
                    <a:pt x="15650" y="30193"/>
                  </a:lnTo>
                  <a:lnTo>
                    <a:pt x="15272" y="30112"/>
                  </a:lnTo>
                  <a:lnTo>
                    <a:pt x="14894" y="30017"/>
                  </a:lnTo>
                  <a:lnTo>
                    <a:pt x="14517" y="29910"/>
                  </a:lnTo>
                  <a:lnTo>
                    <a:pt x="14139" y="29788"/>
                  </a:lnTo>
                  <a:lnTo>
                    <a:pt x="13761" y="29653"/>
                  </a:lnTo>
                  <a:lnTo>
                    <a:pt x="13383" y="29505"/>
                  </a:lnTo>
                  <a:lnTo>
                    <a:pt x="13019" y="29343"/>
                  </a:lnTo>
                  <a:lnTo>
                    <a:pt x="12655" y="29168"/>
                  </a:lnTo>
                  <a:lnTo>
                    <a:pt x="12304" y="28979"/>
                  </a:lnTo>
                  <a:lnTo>
                    <a:pt x="11967" y="28776"/>
                  </a:lnTo>
                  <a:lnTo>
                    <a:pt x="11630" y="28560"/>
                  </a:lnTo>
                  <a:lnTo>
                    <a:pt x="11306" y="28345"/>
                  </a:lnTo>
                  <a:lnTo>
                    <a:pt x="10982" y="28102"/>
                  </a:lnTo>
                  <a:lnTo>
                    <a:pt x="10685" y="27859"/>
                  </a:lnTo>
                  <a:lnTo>
                    <a:pt x="10402" y="27603"/>
                  </a:lnTo>
                  <a:lnTo>
                    <a:pt x="10132" y="27319"/>
                  </a:lnTo>
                  <a:lnTo>
                    <a:pt x="9889" y="27036"/>
                  </a:lnTo>
                  <a:lnTo>
                    <a:pt x="9646" y="26739"/>
                  </a:lnTo>
                  <a:lnTo>
                    <a:pt x="9431" y="26429"/>
                  </a:lnTo>
                  <a:lnTo>
                    <a:pt x="9242" y="26119"/>
                  </a:lnTo>
                  <a:lnTo>
                    <a:pt x="9066" y="25781"/>
                  </a:lnTo>
                  <a:lnTo>
                    <a:pt x="8918" y="25444"/>
                  </a:lnTo>
                  <a:lnTo>
                    <a:pt x="8797" y="25080"/>
                  </a:lnTo>
                  <a:lnTo>
                    <a:pt x="8702" y="24716"/>
                  </a:lnTo>
                  <a:lnTo>
                    <a:pt x="8621" y="24338"/>
                  </a:lnTo>
                  <a:lnTo>
                    <a:pt x="8581" y="23960"/>
                  </a:lnTo>
                  <a:lnTo>
                    <a:pt x="8567" y="23555"/>
                  </a:lnTo>
                  <a:lnTo>
                    <a:pt x="8581" y="23097"/>
                  </a:lnTo>
                  <a:lnTo>
                    <a:pt x="8608" y="22840"/>
                  </a:lnTo>
                  <a:lnTo>
                    <a:pt x="8635" y="22598"/>
                  </a:lnTo>
                  <a:lnTo>
                    <a:pt x="8675" y="22328"/>
                  </a:lnTo>
                  <a:lnTo>
                    <a:pt x="8729" y="22071"/>
                  </a:lnTo>
                  <a:lnTo>
                    <a:pt x="8797" y="21802"/>
                  </a:lnTo>
                  <a:lnTo>
                    <a:pt x="8877" y="21518"/>
                  </a:lnTo>
                  <a:lnTo>
                    <a:pt x="8972" y="21249"/>
                  </a:lnTo>
                  <a:lnTo>
                    <a:pt x="9080" y="20965"/>
                  </a:lnTo>
                  <a:lnTo>
                    <a:pt x="9201" y="20682"/>
                  </a:lnTo>
                  <a:lnTo>
                    <a:pt x="9350" y="20399"/>
                  </a:lnTo>
                  <a:lnTo>
                    <a:pt x="9512" y="20129"/>
                  </a:lnTo>
                  <a:lnTo>
                    <a:pt x="9700" y="19846"/>
                  </a:lnTo>
                  <a:lnTo>
                    <a:pt x="9903" y="19562"/>
                  </a:lnTo>
                  <a:lnTo>
                    <a:pt x="10132" y="19292"/>
                  </a:lnTo>
                  <a:lnTo>
                    <a:pt x="10388" y="19023"/>
                  </a:lnTo>
                  <a:lnTo>
                    <a:pt x="10658" y="18766"/>
                  </a:lnTo>
                  <a:lnTo>
                    <a:pt x="10955" y="18510"/>
                  </a:lnTo>
                  <a:lnTo>
                    <a:pt x="11279" y="18254"/>
                  </a:lnTo>
                  <a:lnTo>
                    <a:pt x="11630" y="18011"/>
                  </a:lnTo>
                  <a:lnTo>
                    <a:pt x="12007" y="17781"/>
                  </a:lnTo>
                  <a:lnTo>
                    <a:pt x="12426" y="17552"/>
                  </a:lnTo>
                  <a:lnTo>
                    <a:pt x="12857" y="17350"/>
                  </a:lnTo>
                  <a:lnTo>
                    <a:pt x="13329" y="17147"/>
                  </a:lnTo>
                  <a:lnTo>
                    <a:pt x="13829" y="16959"/>
                  </a:lnTo>
                  <a:lnTo>
                    <a:pt x="14368" y="16770"/>
                  </a:lnTo>
                  <a:lnTo>
                    <a:pt x="14935" y="16621"/>
                  </a:lnTo>
                  <a:lnTo>
                    <a:pt x="15542" y="16473"/>
                  </a:lnTo>
                  <a:lnTo>
                    <a:pt x="16176" y="16338"/>
                  </a:lnTo>
                  <a:lnTo>
                    <a:pt x="16864" y="16230"/>
                  </a:lnTo>
                  <a:lnTo>
                    <a:pt x="17579" y="16122"/>
                  </a:lnTo>
                  <a:lnTo>
                    <a:pt x="18240" y="16041"/>
                  </a:lnTo>
                  <a:lnTo>
                    <a:pt x="19292" y="15933"/>
                  </a:lnTo>
                  <a:lnTo>
                    <a:pt x="20331" y="15785"/>
                  </a:lnTo>
                  <a:lnTo>
                    <a:pt x="21370" y="15623"/>
                  </a:lnTo>
                  <a:lnTo>
                    <a:pt x="22409" y="15434"/>
                  </a:lnTo>
                  <a:lnTo>
                    <a:pt x="22773" y="15340"/>
                  </a:lnTo>
                  <a:lnTo>
                    <a:pt x="23097" y="15245"/>
                  </a:lnTo>
                  <a:lnTo>
                    <a:pt x="23393" y="15151"/>
                  </a:lnTo>
                  <a:lnTo>
                    <a:pt x="23650" y="15043"/>
                  </a:lnTo>
                  <a:lnTo>
                    <a:pt x="23866" y="14921"/>
                  </a:lnTo>
                  <a:lnTo>
                    <a:pt x="24054" y="14800"/>
                  </a:lnTo>
                  <a:lnTo>
                    <a:pt x="24216" y="14665"/>
                  </a:lnTo>
                  <a:lnTo>
                    <a:pt x="24351" y="14530"/>
                  </a:lnTo>
                  <a:lnTo>
                    <a:pt x="24473" y="14395"/>
                  </a:lnTo>
                  <a:lnTo>
                    <a:pt x="24554" y="14260"/>
                  </a:lnTo>
                  <a:lnTo>
                    <a:pt x="24621" y="14112"/>
                  </a:lnTo>
                  <a:lnTo>
                    <a:pt x="24675" y="13977"/>
                  </a:lnTo>
                  <a:lnTo>
                    <a:pt x="24715" y="13829"/>
                  </a:lnTo>
                  <a:lnTo>
                    <a:pt x="24729" y="13694"/>
                  </a:lnTo>
                  <a:lnTo>
                    <a:pt x="24742" y="13559"/>
                  </a:lnTo>
                  <a:lnTo>
                    <a:pt x="24756" y="13424"/>
                  </a:lnTo>
                  <a:lnTo>
                    <a:pt x="24769" y="13276"/>
                  </a:lnTo>
                  <a:lnTo>
                    <a:pt x="24769" y="13127"/>
                  </a:lnTo>
                  <a:lnTo>
                    <a:pt x="24756" y="12817"/>
                  </a:lnTo>
                  <a:lnTo>
                    <a:pt x="24715" y="12534"/>
                  </a:lnTo>
                  <a:lnTo>
                    <a:pt x="24675" y="12385"/>
                  </a:lnTo>
                  <a:lnTo>
                    <a:pt x="24635" y="12237"/>
                  </a:lnTo>
                  <a:lnTo>
                    <a:pt x="24581" y="12102"/>
                  </a:lnTo>
                  <a:lnTo>
                    <a:pt x="24527" y="11967"/>
                  </a:lnTo>
                  <a:lnTo>
                    <a:pt x="24392" y="11697"/>
                  </a:lnTo>
                  <a:lnTo>
                    <a:pt x="24230" y="11454"/>
                  </a:lnTo>
                  <a:lnTo>
                    <a:pt x="24135" y="11333"/>
                  </a:lnTo>
                  <a:lnTo>
                    <a:pt x="24041" y="11225"/>
                  </a:lnTo>
                  <a:lnTo>
                    <a:pt x="23879" y="11050"/>
                  </a:lnTo>
                  <a:lnTo>
                    <a:pt x="23717" y="10888"/>
                  </a:lnTo>
                  <a:lnTo>
                    <a:pt x="23528" y="10726"/>
                  </a:lnTo>
                  <a:lnTo>
                    <a:pt x="23326" y="10591"/>
                  </a:lnTo>
                  <a:lnTo>
                    <a:pt x="23110" y="10470"/>
                  </a:lnTo>
                  <a:lnTo>
                    <a:pt x="22867" y="10348"/>
                  </a:lnTo>
                  <a:lnTo>
                    <a:pt x="22611" y="10240"/>
                  </a:lnTo>
                  <a:lnTo>
                    <a:pt x="22341" y="10146"/>
                  </a:lnTo>
                  <a:lnTo>
                    <a:pt x="22058" y="10065"/>
                  </a:lnTo>
                  <a:lnTo>
                    <a:pt x="21748" y="9997"/>
                  </a:lnTo>
                  <a:lnTo>
                    <a:pt x="21424" y="9930"/>
                  </a:lnTo>
                  <a:lnTo>
                    <a:pt x="21086" y="9889"/>
                  </a:lnTo>
                  <a:lnTo>
                    <a:pt x="20722" y="9849"/>
                  </a:lnTo>
                  <a:lnTo>
                    <a:pt x="20344" y="9822"/>
                  </a:lnTo>
                  <a:lnTo>
                    <a:pt x="19953" y="9809"/>
                  </a:lnTo>
                  <a:lnTo>
                    <a:pt x="19535" y="9795"/>
                  </a:lnTo>
                  <a:lnTo>
                    <a:pt x="19157" y="9809"/>
                  </a:lnTo>
                  <a:lnTo>
                    <a:pt x="18780" y="9822"/>
                  </a:lnTo>
                  <a:lnTo>
                    <a:pt x="18429" y="9849"/>
                  </a:lnTo>
                  <a:lnTo>
                    <a:pt x="18092" y="9889"/>
                  </a:lnTo>
                  <a:lnTo>
                    <a:pt x="17781" y="9930"/>
                  </a:lnTo>
                  <a:lnTo>
                    <a:pt x="17484" y="9984"/>
                  </a:lnTo>
                  <a:lnTo>
                    <a:pt x="17188" y="10051"/>
                  </a:lnTo>
                  <a:lnTo>
                    <a:pt x="16931" y="10132"/>
                  </a:lnTo>
                  <a:lnTo>
                    <a:pt x="16675" y="10213"/>
                  </a:lnTo>
                  <a:lnTo>
                    <a:pt x="16432" y="10308"/>
                  </a:lnTo>
                  <a:lnTo>
                    <a:pt x="16203" y="10416"/>
                  </a:lnTo>
                  <a:lnTo>
                    <a:pt x="16001" y="10524"/>
                  </a:lnTo>
                  <a:lnTo>
                    <a:pt x="15798" y="10631"/>
                  </a:lnTo>
                  <a:lnTo>
                    <a:pt x="15609" y="10753"/>
                  </a:lnTo>
                  <a:lnTo>
                    <a:pt x="15434" y="10888"/>
                  </a:lnTo>
                  <a:lnTo>
                    <a:pt x="15272" y="11023"/>
                  </a:lnTo>
                  <a:lnTo>
                    <a:pt x="15124" y="11171"/>
                  </a:lnTo>
                  <a:lnTo>
                    <a:pt x="14989" y="11319"/>
                  </a:lnTo>
                  <a:lnTo>
                    <a:pt x="14854" y="11468"/>
                  </a:lnTo>
                  <a:lnTo>
                    <a:pt x="14732" y="11630"/>
                  </a:lnTo>
                  <a:lnTo>
                    <a:pt x="14624" y="11792"/>
                  </a:lnTo>
                  <a:lnTo>
                    <a:pt x="14517" y="11954"/>
                  </a:lnTo>
                  <a:lnTo>
                    <a:pt x="14422" y="12129"/>
                  </a:lnTo>
                  <a:lnTo>
                    <a:pt x="14341" y="12304"/>
                  </a:lnTo>
                  <a:lnTo>
                    <a:pt x="14179" y="12669"/>
                  </a:lnTo>
                  <a:lnTo>
                    <a:pt x="14058" y="13046"/>
                  </a:lnTo>
                  <a:lnTo>
                    <a:pt x="13950" y="13424"/>
                  </a:lnTo>
                  <a:lnTo>
                    <a:pt x="13856" y="13815"/>
                  </a:lnTo>
                  <a:lnTo>
                    <a:pt x="13815" y="14004"/>
                  </a:lnTo>
                  <a:lnTo>
                    <a:pt x="13761" y="14179"/>
                  </a:lnTo>
                  <a:lnTo>
                    <a:pt x="13694" y="14341"/>
                  </a:lnTo>
                  <a:lnTo>
                    <a:pt x="13613" y="14503"/>
                  </a:lnTo>
                  <a:lnTo>
                    <a:pt x="13505" y="14652"/>
                  </a:lnTo>
                  <a:lnTo>
                    <a:pt x="13397" y="14800"/>
                  </a:lnTo>
                  <a:lnTo>
                    <a:pt x="13262" y="14935"/>
                  </a:lnTo>
                  <a:lnTo>
                    <a:pt x="13127" y="15043"/>
                  </a:lnTo>
                  <a:lnTo>
                    <a:pt x="12979" y="15151"/>
                  </a:lnTo>
                  <a:lnTo>
                    <a:pt x="12817" y="15245"/>
                  </a:lnTo>
                  <a:lnTo>
                    <a:pt x="12655" y="15313"/>
                  </a:lnTo>
                  <a:lnTo>
                    <a:pt x="12479" y="15380"/>
                  </a:lnTo>
                  <a:lnTo>
                    <a:pt x="12304" y="15421"/>
                  </a:lnTo>
                  <a:lnTo>
                    <a:pt x="12115" y="15448"/>
                  </a:lnTo>
                  <a:lnTo>
                    <a:pt x="11751" y="15448"/>
                  </a:lnTo>
                  <a:lnTo>
                    <a:pt x="11562" y="15434"/>
                  </a:lnTo>
                  <a:lnTo>
                    <a:pt x="11373" y="15407"/>
                  </a:lnTo>
                  <a:lnTo>
                    <a:pt x="11184" y="15367"/>
                  </a:lnTo>
                  <a:lnTo>
                    <a:pt x="10995" y="15313"/>
                  </a:lnTo>
                  <a:lnTo>
                    <a:pt x="10820" y="15232"/>
                  </a:lnTo>
                  <a:lnTo>
                    <a:pt x="10645" y="15137"/>
                  </a:lnTo>
                  <a:lnTo>
                    <a:pt x="10496" y="15029"/>
                  </a:lnTo>
                  <a:lnTo>
                    <a:pt x="10334" y="14908"/>
                  </a:lnTo>
                  <a:lnTo>
                    <a:pt x="10200" y="14773"/>
                  </a:lnTo>
                  <a:lnTo>
                    <a:pt x="10078" y="14625"/>
                  </a:lnTo>
                  <a:lnTo>
                    <a:pt x="9970" y="14463"/>
                  </a:lnTo>
                  <a:lnTo>
                    <a:pt x="9876" y="14287"/>
                  </a:lnTo>
                  <a:lnTo>
                    <a:pt x="9795" y="14112"/>
                  </a:lnTo>
                  <a:lnTo>
                    <a:pt x="9741" y="13937"/>
                  </a:lnTo>
                  <a:lnTo>
                    <a:pt x="9687" y="13748"/>
                  </a:lnTo>
                  <a:lnTo>
                    <a:pt x="9660" y="13545"/>
                  </a:lnTo>
                  <a:lnTo>
                    <a:pt x="9660" y="13424"/>
                  </a:lnTo>
                  <a:lnTo>
                    <a:pt x="9700" y="13127"/>
                  </a:lnTo>
                  <a:lnTo>
                    <a:pt x="9741" y="12817"/>
                  </a:lnTo>
                  <a:lnTo>
                    <a:pt x="9795" y="12520"/>
                  </a:lnTo>
                  <a:lnTo>
                    <a:pt x="9849" y="12223"/>
                  </a:lnTo>
                  <a:lnTo>
                    <a:pt x="9930" y="11927"/>
                  </a:lnTo>
                  <a:lnTo>
                    <a:pt x="10011" y="11643"/>
                  </a:lnTo>
                  <a:lnTo>
                    <a:pt x="10105" y="11360"/>
                  </a:lnTo>
                  <a:lnTo>
                    <a:pt x="10213" y="11077"/>
                  </a:lnTo>
                  <a:lnTo>
                    <a:pt x="10334" y="10793"/>
                  </a:lnTo>
                  <a:lnTo>
                    <a:pt x="10456" y="10524"/>
                  </a:lnTo>
                  <a:lnTo>
                    <a:pt x="10591" y="10254"/>
                  </a:lnTo>
                  <a:lnTo>
                    <a:pt x="10739" y="9984"/>
                  </a:lnTo>
                  <a:lnTo>
                    <a:pt x="10901" y="9728"/>
                  </a:lnTo>
                  <a:lnTo>
                    <a:pt x="11063" y="9471"/>
                  </a:lnTo>
                  <a:lnTo>
                    <a:pt x="11252" y="9228"/>
                  </a:lnTo>
                  <a:lnTo>
                    <a:pt x="11427" y="8986"/>
                  </a:lnTo>
                  <a:lnTo>
                    <a:pt x="11603" y="8783"/>
                  </a:lnTo>
                  <a:lnTo>
                    <a:pt x="11778" y="8594"/>
                  </a:lnTo>
                  <a:lnTo>
                    <a:pt x="11953" y="8405"/>
                  </a:lnTo>
                  <a:lnTo>
                    <a:pt x="12142" y="8230"/>
                  </a:lnTo>
                  <a:lnTo>
                    <a:pt x="12345" y="8055"/>
                  </a:lnTo>
                  <a:lnTo>
                    <a:pt x="12547" y="7893"/>
                  </a:lnTo>
                  <a:lnTo>
                    <a:pt x="12749" y="7731"/>
                  </a:lnTo>
                  <a:lnTo>
                    <a:pt x="12965" y="7569"/>
                  </a:lnTo>
                  <a:lnTo>
                    <a:pt x="13181" y="7421"/>
                  </a:lnTo>
                  <a:lnTo>
                    <a:pt x="13410" y="7286"/>
                  </a:lnTo>
                  <a:lnTo>
                    <a:pt x="13640" y="7151"/>
                  </a:lnTo>
                  <a:lnTo>
                    <a:pt x="13869" y="7016"/>
                  </a:lnTo>
                  <a:lnTo>
                    <a:pt x="14125" y="6895"/>
                  </a:lnTo>
                  <a:lnTo>
                    <a:pt x="14368" y="6773"/>
                  </a:lnTo>
                  <a:lnTo>
                    <a:pt x="14624" y="6665"/>
                  </a:lnTo>
                  <a:lnTo>
                    <a:pt x="14881" y="6557"/>
                  </a:lnTo>
                  <a:lnTo>
                    <a:pt x="15434" y="6368"/>
                  </a:lnTo>
                  <a:lnTo>
                    <a:pt x="16001" y="6207"/>
                  </a:lnTo>
                  <a:lnTo>
                    <a:pt x="16581" y="6058"/>
                  </a:lnTo>
                  <a:lnTo>
                    <a:pt x="17201" y="5950"/>
                  </a:lnTo>
                  <a:lnTo>
                    <a:pt x="17835" y="5856"/>
                  </a:lnTo>
                  <a:lnTo>
                    <a:pt x="18496" y="5802"/>
                  </a:lnTo>
                  <a:lnTo>
                    <a:pt x="19184" y="5761"/>
                  </a:lnTo>
                  <a:lnTo>
                    <a:pt x="19899" y="5748"/>
                  </a:lnTo>
                  <a:close/>
                  <a:moveTo>
                    <a:pt x="18523" y="1"/>
                  </a:moveTo>
                  <a:lnTo>
                    <a:pt x="18038" y="14"/>
                  </a:lnTo>
                  <a:lnTo>
                    <a:pt x="17565" y="28"/>
                  </a:lnTo>
                  <a:lnTo>
                    <a:pt x="17093" y="55"/>
                  </a:lnTo>
                  <a:lnTo>
                    <a:pt x="16621" y="95"/>
                  </a:lnTo>
                  <a:lnTo>
                    <a:pt x="16149" y="149"/>
                  </a:lnTo>
                  <a:lnTo>
                    <a:pt x="15690" y="203"/>
                  </a:lnTo>
                  <a:lnTo>
                    <a:pt x="15232" y="271"/>
                  </a:lnTo>
                  <a:lnTo>
                    <a:pt x="14773" y="352"/>
                  </a:lnTo>
                  <a:lnTo>
                    <a:pt x="14328" y="446"/>
                  </a:lnTo>
                  <a:lnTo>
                    <a:pt x="13882" y="540"/>
                  </a:lnTo>
                  <a:lnTo>
                    <a:pt x="13437" y="648"/>
                  </a:lnTo>
                  <a:lnTo>
                    <a:pt x="12992" y="770"/>
                  </a:lnTo>
                  <a:lnTo>
                    <a:pt x="12560" y="905"/>
                  </a:lnTo>
                  <a:lnTo>
                    <a:pt x="12129" y="1040"/>
                  </a:lnTo>
                  <a:lnTo>
                    <a:pt x="11711" y="1201"/>
                  </a:lnTo>
                  <a:lnTo>
                    <a:pt x="11292" y="1350"/>
                  </a:lnTo>
                  <a:lnTo>
                    <a:pt x="10874" y="1525"/>
                  </a:lnTo>
                  <a:lnTo>
                    <a:pt x="10469" y="1701"/>
                  </a:lnTo>
                  <a:lnTo>
                    <a:pt x="10065" y="1890"/>
                  </a:lnTo>
                  <a:lnTo>
                    <a:pt x="9673" y="2078"/>
                  </a:lnTo>
                  <a:lnTo>
                    <a:pt x="9282" y="2294"/>
                  </a:lnTo>
                  <a:lnTo>
                    <a:pt x="8891" y="2497"/>
                  </a:lnTo>
                  <a:lnTo>
                    <a:pt x="8513" y="2726"/>
                  </a:lnTo>
                  <a:lnTo>
                    <a:pt x="8149" y="2955"/>
                  </a:lnTo>
                  <a:lnTo>
                    <a:pt x="7771" y="3198"/>
                  </a:lnTo>
                  <a:lnTo>
                    <a:pt x="7420" y="3441"/>
                  </a:lnTo>
                  <a:lnTo>
                    <a:pt x="7070" y="3697"/>
                  </a:lnTo>
                  <a:lnTo>
                    <a:pt x="6719" y="3967"/>
                  </a:lnTo>
                  <a:lnTo>
                    <a:pt x="6382" y="4237"/>
                  </a:lnTo>
                  <a:lnTo>
                    <a:pt x="6044" y="4520"/>
                  </a:lnTo>
                  <a:lnTo>
                    <a:pt x="5721" y="4803"/>
                  </a:lnTo>
                  <a:lnTo>
                    <a:pt x="5410" y="5100"/>
                  </a:lnTo>
                  <a:lnTo>
                    <a:pt x="5100" y="5411"/>
                  </a:lnTo>
                  <a:lnTo>
                    <a:pt x="4790" y="5721"/>
                  </a:lnTo>
                  <a:lnTo>
                    <a:pt x="4493" y="6031"/>
                  </a:lnTo>
                  <a:lnTo>
                    <a:pt x="4210" y="6368"/>
                  </a:lnTo>
                  <a:lnTo>
                    <a:pt x="3940" y="6692"/>
                  </a:lnTo>
                  <a:lnTo>
                    <a:pt x="3670" y="7029"/>
                  </a:lnTo>
                  <a:lnTo>
                    <a:pt x="3400" y="7380"/>
                  </a:lnTo>
                  <a:lnTo>
                    <a:pt x="3144" y="7731"/>
                  </a:lnTo>
                  <a:lnTo>
                    <a:pt x="2901" y="8095"/>
                  </a:lnTo>
                  <a:lnTo>
                    <a:pt x="2672" y="8473"/>
                  </a:lnTo>
                  <a:lnTo>
                    <a:pt x="2442" y="8837"/>
                  </a:lnTo>
                  <a:lnTo>
                    <a:pt x="2227" y="9228"/>
                  </a:lnTo>
                  <a:lnTo>
                    <a:pt x="2011" y="9606"/>
                  </a:lnTo>
                  <a:lnTo>
                    <a:pt x="1822" y="9997"/>
                  </a:lnTo>
                  <a:lnTo>
                    <a:pt x="1633" y="10402"/>
                  </a:lnTo>
                  <a:lnTo>
                    <a:pt x="1444" y="10807"/>
                  </a:lnTo>
                  <a:lnTo>
                    <a:pt x="1282" y="11225"/>
                  </a:lnTo>
                  <a:lnTo>
                    <a:pt x="1120" y="11643"/>
                  </a:lnTo>
                  <a:lnTo>
                    <a:pt x="972" y="12061"/>
                  </a:lnTo>
                  <a:lnTo>
                    <a:pt x="824" y="12493"/>
                  </a:lnTo>
                  <a:lnTo>
                    <a:pt x="702" y="12925"/>
                  </a:lnTo>
                  <a:lnTo>
                    <a:pt x="581" y="13357"/>
                  </a:lnTo>
                  <a:lnTo>
                    <a:pt x="473" y="13802"/>
                  </a:lnTo>
                  <a:lnTo>
                    <a:pt x="378" y="14260"/>
                  </a:lnTo>
                  <a:lnTo>
                    <a:pt x="284" y="14719"/>
                  </a:lnTo>
                  <a:lnTo>
                    <a:pt x="216" y="15178"/>
                  </a:lnTo>
                  <a:lnTo>
                    <a:pt x="149" y="15636"/>
                  </a:lnTo>
                  <a:lnTo>
                    <a:pt x="95" y="16109"/>
                  </a:lnTo>
                  <a:lnTo>
                    <a:pt x="55" y="16581"/>
                  </a:lnTo>
                  <a:lnTo>
                    <a:pt x="28" y="17066"/>
                  </a:lnTo>
                  <a:lnTo>
                    <a:pt x="1" y="17539"/>
                  </a:lnTo>
                  <a:lnTo>
                    <a:pt x="1" y="18024"/>
                  </a:lnTo>
                  <a:lnTo>
                    <a:pt x="1" y="18523"/>
                  </a:lnTo>
                  <a:lnTo>
                    <a:pt x="28" y="18996"/>
                  </a:lnTo>
                  <a:lnTo>
                    <a:pt x="55" y="19481"/>
                  </a:lnTo>
                  <a:lnTo>
                    <a:pt x="95" y="19953"/>
                  </a:lnTo>
                  <a:lnTo>
                    <a:pt x="149" y="20426"/>
                  </a:lnTo>
                  <a:lnTo>
                    <a:pt x="216" y="20898"/>
                  </a:lnTo>
                  <a:lnTo>
                    <a:pt x="284" y="21356"/>
                  </a:lnTo>
                  <a:lnTo>
                    <a:pt x="378" y="21815"/>
                  </a:lnTo>
                  <a:lnTo>
                    <a:pt x="473" y="22260"/>
                  </a:lnTo>
                  <a:lnTo>
                    <a:pt x="581" y="22706"/>
                  </a:lnTo>
                  <a:lnTo>
                    <a:pt x="702" y="23151"/>
                  </a:lnTo>
                  <a:lnTo>
                    <a:pt x="824" y="23582"/>
                  </a:lnTo>
                  <a:lnTo>
                    <a:pt x="972" y="24014"/>
                  </a:lnTo>
                  <a:lnTo>
                    <a:pt x="1120" y="24446"/>
                  </a:lnTo>
                  <a:lnTo>
                    <a:pt x="1282" y="24864"/>
                  </a:lnTo>
                  <a:lnTo>
                    <a:pt x="1444" y="25282"/>
                  </a:lnTo>
                  <a:lnTo>
                    <a:pt x="1633" y="25687"/>
                  </a:lnTo>
                  <a:lnTo>
                    <a:pt x="1822" y="26092"/>
                  </a:lnTo>
                  <a:lnTo>
                    <a:pt x="2011" y="26483"/>
                  </a:lnTo>
                  <a:lnTo>
                    <a:pt x="2227" y="26874"/>
                  </a:lnTo>
                  <a:lnTo>
                    <a:pt x="2442" y="27265"/>
                  </a:lnTo>
                  <a:lnTo>
                    <a:pt x="2672" y="27643"/>
                  </a:lnTo>
                  <a:lnTo>
                    <a:pt x="2901" y="28007"/>
                  </a:lnTo>
                  <a:lnTo>
                    <a:pt x="3144" y="28372"/>
                  </a:lnTo>
                  <a:lnTo>
                    <a:pt x="3400" y="28736"/>
                  </a:lnTo>
                  <a:lnTo>
                    <a:pt x="3670" y="29087"/>
                  </a:lnTo>
                  <a:lnTo>
                    <a:pt x="3940" y="29424"/>
                  </a:lnTo>
                  <a:lnTo>
                    <a:pt x="4210" y="29761"/>
                  </a:lnTo>
                  <a:lnTo>
                    <a:pt x="4493" y="30098"/>
                  </a:lnTo>
                  <a:lnTo>
                    <a:pt x="4790" y="30422"/>
                  </a:lnTo>
                  <a:lnTo>
                    <a:pt x="5100" y="30732"/>
                  </a:lnTo>
                  <a:lnTo>
                    <a:pt x="5410" y="31043"/>
                  </a:lnTo>
                  <a:lnTo>
                    <a:pt x="5721" y="31340"/>
                  </a:lnTo>
                  <a:lnTo>
                    <a:pt x="6044" y="31636"/>
                  </a:lnTo>
                  <a:lnTo>
                    <a:pt x="6382" y="31920"/>
                  </a:lnTo>
                  <a:lnTo>
                    <a:pt x="6719" y="32189"/>
                  </a:lnTo>
                  <a:lnTo>
                    <a:pt x="7070" y="32459"/>
                  </a:lnTo>
                  <a:lnTo>
                    <a:pt x="7420" y="32716"/>
                  </a:lnTo>
                  <a:lnTo>
                    <a:pt x="7771" y="32972"/>
                  </a:lnTo>
                  <a:lnTo>
                    <a:pt x="8149" y="33215"/>
                  </a:lnTo>
                  <a:lnTo>
                    <a:pt x="8513" y="33458"/>
                  </a:lnTo>
                  <a:lnTo>
                    <a:pt x="8891" y="33673"/>
                  </a:lnTo>
                  <a:lnTo>
                    <a:pt x="9282" y="33889"/>
                  </a:lnTo>
                  <a:lnTo>
                    <a:pt x="9673" y="34105"/>
                  </a:lnTo>
                  <a:lnTo>
                    <a:pt x="10065" y="34307"/>
                  </a:lnTo>
                  <a:lnTo>
                    <a:pt x="10469" y="34496"/>
                  </a:lnTo>
                  <a:lnTo>
                    <a:pt x="10874" y="34672"/>
                  </a:lnTo>
                  <a:lnTo>
                    <a:pt x="11292" y="34847"/>
                  </a:lnTo>
                  <a:lnTo>
                    <a:pt x="11711" y="35009"/>
                  </a:lnTo>
                  <a:lnTo>
                    <a:pt x="12129" y="35157"/>
                  </a:lnTo>
                  <a:lnTo>
                    <a:pt x="12560" y="35306"/>
                  </a:lnTo>
                  <a:lnTo>
                    <a:pt x="12992" y="35427"/>
                  </a:lnTo>
                  <a:lnTo>
                    <a:pt x="13437" y="35562"/>
                  </a:lnTo>
                  <a:lnTo>
                    <a:pt x="13882" y="35670"/>
                  </a:lnTo>
                  <a:lnTo>
                    <a:pt x="14328" y="35764"/>
                  </a:lnTo>
                  <a:lnTo>
                    <a:pt x="14773" y="35859"/>
                  </a:lnTo>
                  <a:lnTo>
                    <a:pt x="15232" y="35940"/>
                  </a:lnTo>
                  <a:lnTo>
                    <a:pt x="15690" y="36021"/>
                  </a:lnTo>
                  <a:lnTo>
                    <a:pt x="16149" y="36075"/>
                  </a:lnTo>
                  <a:lnTo>
                    <a:pt x="16621" y="36129"/>
                  </a:lnTo>
                  <a:lnTo>
                    <a:pt x="17093" y="36169"/>
                  </a:lnTo>
                  <a:lnTo>
                    <a:pt x="17565" y="36196"/>
                  </a:lnTo>
                  <a:lnTo>
                    <a:pt x="18038" y="36210"/>
                  </a:lnTo>
                  <a:lnTo>
                    <a:pt x="19009" y="36210"/>
                  </a:lnTo>
                  <a:lnTo>
                    <a:pt x="19481" y="36196"/>
                  </a:lnTo>
                  <a:lnTo>
                    <a:pt x="19953" y="36169"/>
                  </a:lnTo>
                  <a:lnTo>
                    <a:pt x="20425" y="36129"/>
                  </a:lnTo>
                  <a:lnTo>
                    <a:pt x="20898" y="36075"/>
                  </a:lnTo>
                  <a:lnTo>
                    <a:pt x="21356" y="36021"/>
                  </a:lnTo>
                  <a:lnTo>
                    <a:pt x="21815" y="35953"/>
                  </a:lnTo>
                  <a:lnTo>
                    <a:pt x="22274" y="35872"/>
                  </a:lnTo>
                  <a:lnTo>
                    <a:pt x="22719" y="35778"/>
                  </a:lnTo>
                  <a:lnTo>
                    <a:pt x="23178" y="35670"/>
                  </a:lnTo>
                  <a:lnTo>
                    <a:pt x="23623" y="35562"/>
                  </a:lnTo>
                  <a:lnTo>
                    <a:pt x="24054" y="35441"/>
                  </a:lnTo>
                  <a:lnTo>
                    <a:pt x="24486" y="35306"/>
                  </a:lnTo>
                  <a:lnTo>
                    <a:pt x="24918" y="35171"/>
                  </a:lnTo>
                  <a:lnTo>
                    <a:pt x="25350" y="35022"/>
                  </a:lnTo>
                  <a:lnTo>
                    <a:pt x="25768" y="34861"/>
                  </a:lnTo>
                  <a:lnTo>
                    <a:pt x="26186" y="34685"/>
                  </a:lnTo>
                  <a:lnTo>
                    <a:pt x="26591" y="34510"/>
                  </a:lnTo>
                  <a:lnTo>
                    <a:pt x="26995" y="34321"/>
                  </a:lnTo>
                  <a:lnTo>
                    <a:pt x="27387" y="34119"/>
                  </a:lnTo>
                  <a:lnTo>
                    <a:pt x="27778" y="33916"/>
                  </a:lnTo>
                  <a:lnTo>
                    <a:pt x="28169" y="33700"/>
                  </a:lnTo>
                  <a:lnTo>
                    <a:pt x="28547" y="33471"/>
                  </a:lnTo>
                  <a:lnTo>
                    <a:pt x="28925" y="33242"/>
                  </a:lnTo>
                  <a:lnTo>
                    <a:pt x="29289" y="32999"/>
                  </a:lnTo>
                  <a:lnTo>
                    <a:pt x="29653" y="32756"/>
                  </a:lnTo>
                  <a:lnTo>
                    <a:pt x="30004" y="32500"/>
                  </a:lnTo>
                  <a:lnTo>
                    <a:pt x="30355" y="32230"/>
                  </a:lnTo>
                  <a:lnTo>
                    <a:pt x="30692" y="31947"/>
                  </a:lnTo>
                  <a:lnTo>
                    <a:pt x="31029" y="31663"/>
                  </a:lnTo>
                  <a:lnTo>
                    <a:pt x="31353" y="31380"/>
                  </a:lnTo>
                  <a:lnTo>
                    <a:pt x="31677" y="31083"/>
                  </a:lnTo>
                  <a:lnTo>
                    <a:pt x="31987" y="30773"/>
                  </a:lnTo>
                  <a:lnTo>
                    <a:pt x="32284" y="30463"/>
                  </a:lnTo>
                  <a:lnTo>
                    <a:pt x="32580" y="30139"/>
                  </a:lnTo>
                  <a:lnTo>
                    <a:pt x="32877" y="29815"/>
                  </a:lnTo>
                  <a:lnTo>
                    <a:pt x="33147" y="29478"/>
                  </a:lnTo>
                  <a:lnTo>
                    <a:pt x="33430" y="29127"/>
                  </a:lnTo>
                  <a:lnTo>
                    <a:pt x="33687" y="28776"/>
                  </a:lnTo>
                  <a:lnTo>
                    <a:pt x="33943" y="28426"/>
                  </a:lnTo>
                  <a:lnTo>
                    <a:pt x="34186" y="28061"/>
                  </a:lnTo>
                  <a:lnTo>
                    <a:pt x="34429" y="27697"/>
                  </a:lnTo>
                  <a:lnTo>
                    <a:pt x="34658" y="27319"/>
                  </a:lnTo>
                  <a:lnTo>
                    <a:pt x="34874" y="26928"/>
                  </a:lnTo>
                  <a:lnTo>
                    <a:pt x="35076" y="26537"/>
                  </a:lnTo>
                  <a:lnTo>
                    <a:pt x="35279" y="26146"/>
                  </a:lnTo>
                  <a:lnTo>
                    <a:pt x="35467" y="25741"/>
                  </a:lnTo>
                  <a:lnTo>
                    <a:pt x="35656" y="25336"/>
                  </a:lnTo>
                  <a:lnTo>
                    <a:pt x="35832" y="24918"/>
                  </a:lnTo>
                  <a:lnTo>
                    <a:pt x="35980" y="24500"/>
                  </a:lnTo>
                  <a:lnTo>
                    <a:pt x="36142" y="24068"/>
                  </a:lnTo>
                  <a:lnTo>
                    <a:pt x="36277" y="23636"/>
                  </a:lnTo>
                  <a:lnTo>
                    <a:pt x="36412" y="23205"/>
                  </a:lnTo>
                  <a:lnTo>
                    <a:pt x="36533" y="22760"/>
                  </a:lnTo>
                  <a:lnTo>
                    <a:pt x="36641" y="22314"/>
                  </a:lnTo>
                  <a:lnTo>
                    <a:pt x="36736" y="21856"/>
                  </a:lnTo>
                  <a:lnTo>
                    <a:pt x="36817" y="21397"/>
                  </a:lnTo>
                  <a:lnTo>
                    <a:pt x="36897" y="20938"/>
                  </a:lnTo>
                  <a:lnTo>
                    <a:pt x="36965" y="20466"/>
                  </a:lnTo>
                  <a:lnTo>
                    <a:pt x="37019" y="19994"/>
                  </a:lnTo>
                  <a:lnTo>
                    <a:pt x="37059" y="19522"/>
                  </a:lnTo>
                  <a:lnTo>
                    <a:pt x="37086" y="19036"/>
                  </a:lnTo>
                  <a:lnTo>
                    <a:pt x="37100" y="18550"/>
                  </a:lnTo>
                  <a:lnTo>
                    <a:pt x="37113" y="18065"/>
                  </a:lnTo>
                  <a:lnTo>
                    <a:pt x="37100" y="17579"/>
                  </a:lnTo>
                  <a:lnTo>
                    <a:pt x="37086" y="17093"/>
                  </a:lnTo>
                  <a:lnTo>
                    <a:pt x="37059" y="16608"/>
                  </a:lnTo>
                  <a:lnTo>
                    <a:pt x="37019" y="16136"/>
                  </a:lnTo>
                  <a:lnTo>
                    <a:pt x="36965" y="15663"/>
                  </a:lnTo>
                  <a:lnTo>
                    <a:pt x="36897" y="15191"/>
                  </a:lnTo>
                  <a:lnTo>
                    <a:pt x="36817" y="14733"/>
                  </a:lnTo>
                  <a:lnTo>
                    <a:pt x="36736" y="14274"/>
                  </a:lnTo>
                  <a:lnTo>
                    <a:pt x="36641" y="13815"/>
                  </a:lnTo>
                  <a:lnTo>
                    <a:pt x="36533" y="13370"/>
                  </a:lnTo>
                  <a:lnTo>
                    <a:pt x="36412" y="12938"/>
                  </a:lnTo>
                  <a:lnTo>
                    <a:pt x="36277" y="12493"/>
                  </a:lnTo>
                  <a:lnTo>
                    <a:pt x="36142" y="12061"/>
                  </a:lnTo>
                  <a:lnTo>
                    <a:pt x="35980" y="11643"/>
                  </a:lnTo>
                  <a:lnTo>
                    <a:pt x="35832" y="11225"/>
                  </a:lnTo>
                  <a:lnTo>
                    <a:pt x="35656" y="10807"/>
                  </a:lnTo>
                  <a:lnTo>
                    <a:pt x="35467" y="10402"/>
                  </a:lnTo>
                  <a:lnTo>
                    <a:pt x="35279" y="9997"/>
                  </a:lnTo>
                  <a:lnTo>
                    <a:pt x="35076" y="9606"/>
                  </a:lnTo>
                  <a:lnTo>
                    <a:pt x="34874" y="9215"/>
                  </a:lnTo>
                  <a:lnTo>
                    <a:pt x="34658" y="8837"/>
                  </a:lnTo>
                  <a:lnTo>
                    <a:pt x="34429" y="8459"/>
                  </a:lnTo>
                  <a:lnTo>
                    <a:pt x="34186" y="8095"/>
                  </a:lnTo>
                  <a:lnTo>
                    <a:pt x="33943" y="7731"/>
                  </a:lnTo>
                  <a:lnTo>
                    <a:pt x="33687" y="7380"/>
                  </a:lnTo>
                  <a:lnTo>
                    <a:pt x="33430" y="7029"/>
                  </a:lnTo>
                  <a:lnTo>
                    <a:pt x="33147" y="6692"/>
                  </a:lnTo>
                  <a:lnTo>
                    <a:pt x="32877" y="6355"/>
                  </a:lnTo>
                  <a:lnTo>
                    <a:pt x="32580" y="6031"/>
                  </a:lnTo>
                  <a:lnTo>
                    <a:pt x="32284" y="5707"/>
                  </a:lnTo>
                  <a:lnTo>
                    <a:pt x="31987" y="5397"/>
                  </a:lnTo>
                  <a:lnTo>
                    <a:pt x="31677" y="5100"/>
                  </a:lnTo>
                  <a:lnTo>
                    <a:pt x="31353" y="4803"/>
                  </a:lnTo>
                  <a:lnTo>
                    <a:pt x="31029" y="4507"/>
                  </a:lnTo>
                  <a:lnTo>
                    <a:pt x="30692" y="4237"/>
                  </a:lnTo>
                  <a:lnTo>
                    <a:pt x="30355" y="3954"/>
                  </a:lnTo>
                  <a:lnTo>
                    <a:pt x="30004" y="3697"/>
                  </a:lnTo>
                  <a:lnTo>
                    <a:pt x="29653" y="3441"/>
                  </a:lnTo>
                  <a:lnTo>
                    <a:pt x="29289" y="3185"/>
                  </a:lnTo>
                  <a:lnTo>
                    <a:pt x="28925" y="2955"/>
                  </a:lnTo>
                  <a:lnTo>
                    <a:pt x="28547" y="2726"/>
                  </a:lnTo>
                  <a:lnTo>
                    <a:pt x="28169" y="2497"/>
                  </a:lnTo>
                  <a:lnTo>
                    <a:pt x="27778" y="2281"/>
                  </a:lnTo>
                  <a:lnTo>
                    <a:pt x="27387" y="2078"/>
                  </a:lnTo>
                  <a:lnTo>
                    <a:pt x="26995" y="1890"/>
                  </a:lnTo>
                  <a:lnTo>
                    <a:pt x="26591" y="1701"/>
                  </a:lnTo>
                  <a:lnTo>
                    <a:pt x="26186" y="1525"/>
                  </a:lnTo>
                  <a:lnTo>
                    <a:pt x="25768" y="1350"/>
                  </a:lnTo>
                  <a:lnTo>
                    <a:pt x="25350" y="1188"/>
                  </a:lnTo>
                  <a:lnTo>
                    <a:pt x="24918" y="1040"/>
                  </a:lnTo>
                  <a:lnTo>
                    <a:pt x="24486" y="905"/>
                  </a:lnTo>
                  <a:lnTo>
                    <a:pt x="24054" y="770"/>
                  </a:lnTo>
                  <a:lnTo>
                    <a:pt x="23623" y="648"/>
                  </a:lnTo>
                  <a:lnTo>
                    <a:pt x="23178" y="540"/>
                  </a:lnTo>
                  <a:lnTo>
                    <a:pt x="22719" y="446"/>
                  </a:lnTo>
                  <a:lnTo>
                    <a:pt x="22274" y="352"/>
                  </a:lnTo>
                  <a:lnTo>
                    <a:pt x="21815" y="271"/>
                  </a:lnTo>
                  <a:lnTo>
                    <a:pt x="21356" y="203"/>
                  </a:lnTo>
                  <a:lnTo>
                    <a:pt x="20898" y="149"/>
                  </a:lnTo>
                  <a:lnTo>
                    <a:pt x="20425" y="95"/>
                  </a:lnTo>
                  <a:lnTo>
                    <a:pt x="19953" y="55"/>
                  </a:lnTo>
                  <a:lnTo>
                    <a:pt x="19481" y="28"/>
                  </a:lnTo>
                  <a:lnTo>
                    <a:pt x="19009" y="14"/>
                  </a:lnTo>
                  <a:lnTo>
                    <a:pt x="18523" y="1"/>
                  </a:lnTo>
                  <a:close/>
                </a:path>
              </a:pathLst>
            </a:custGeom>
            <a:solidFill>
              <a:srgbClr val="717D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4" name="Google Shape;2604;p194"/>
            <p:cNvSpPr/>
            <p:nvPr/>
          </p:nvSpPr>
          <p:spPr>
            <a:xfrm>
              <a:off x="6021600" y="3432700"/>
              <a:ext cx="293450" cy="206775"/>
            </a:xfrm>
            <a:custGeom>
              <a:rect b="b" l="l" r="r" t="t"/>
              <a:pathLst>
                <a:path extrusionOk="0" h="8271" w="11738">
                  <a:moveTo>
                    <a:pt x="11738" y="0"/>
                  </a:moveTo>
                  <a:lnTo>
                    <a:pt x="11481" y="108"/>
                  </a:lnTo>
                  <a:lnTo>
                    <a:pt x="11211" y="203"/>
                  </a:lnTo>
                  <a:lnTo>
                    <a:pt x="10942" y="284"/>
                  </a:lnTo>
                  <a:lnTo>
                    <a:pt x="10658" y="338"/>
                  </a:lnTo>
                  <a:lnTo>
                    <a:pt x="9647" y="540"/>
                  </a:lnTo>
                  <a:lnTo>
                    <a:pt x="8513" y="742"/>
                  </a:lnTo>
                  <a:lnTo>
                    <a:pt x="7407" y="931"/>
                  </a:lnTo>
                  <a:lnTo>
                    <a:pt x="6449" y="1080"/>
                  </a:lnTo>
                  <a:lnTo>
                    <a:pt x="5653" y="1201"/>
                  </a:lnTo>
                  <a:lnTo>
                    <a:pt x="4911" y="1336"/>
                  </a:lnTo>
                  <a:lnTo>
                    <a:pt x="4223" y="1471"/>
                  </a:lnTo>
                  <a:lnTo>
                    <a:pt x="3589" y="1619"/>
                  </a:lnTo>
                  <a:lnTo>
                    <a:pt x="3009" y="1768"/>
                  </a:lnTo>
                  <a:lnTo>
                    <a:pt x="2483" y="1943"/>
                  </a:lnTo>
                  <a:lnTo>
                    <a:pt x="2240" y="2024"/>
                  </a:lnTo>
                  <a:lnTo>
                    <a:pt x="2011" y="2118"/>
                  </a:lnTo>
                  <a:lnTo>
                    <a:pt x="1795" y="2213"/>
                  </a:lnTo>
                  <a:lnTo>
                    <a:pt x="1579" y="2321"/>
                  </a:lnTo>
                  <a:lnTo>
                    <a:pt x="1390" y="2429"/>
                  </a:lnTo>
                  <a:lnTo>
                    <a:pt x="1215" y="2537"/>
                  </a:lnTo>
                  <a:lnTo>
                    <a:pt x="1040" y="2658"/>
                  </a:lnTo>
                  <a:lnTo>
                    <a:pt x="891" y="2779"/>
                  </a:lnTo>
                  <a:lnTo>
                    <a:pt x="743" y="2901"/>
                  </a:lnTo>
                  <a:lnTo>
                    <a:pt x="621" y="3036"/>
                  </a:lnTo>
                  <a:lnTo>
                    <a:pt x="500" y="3184"/>
                  </a:lnTo>
                  <a:lnTo>
                    <a:pt x="392" y="3332"/>
                  </a:lnTo>
                  <a:lnTo>
                    <a:pt x="298" y="3481"/>
                  </a:lnTo>
                  <a:lnTo>
                    <a:pt x="217" y="3643"/>
                  </a:lnTo>
                  <a:lnTo>
                    <a:pt x="149" y="3818"/>
                  </a:lnTo>
                  <a:lnTo>
                    <a:pt x="95" y="3994"/>
                  </a:lnTo>
                  <a:lnTo>
                    <a:pt x="55" y="4182"/>
                  </a:lnTo>
                  <a:lnTo>
                    <a:pt x="28" y="4385"/>
                  </a:lnTo>
                  <a:lnTo>
                    <a:pt x="1" y="4587"/>
                  </a:lnTo>
                  <a:lnTo>
                    <a:pt x="1" y="4789"/>
                  </a:lnTo>
                  <a:lnTo>
                    <a:pt x="14" y="4992"/>
                  </a:lnTo>
                  <a:lnTo>
                    <a:pt x="28" y="5181"/>
                  </a:lnTo>
                  <a:lnTo>
                    <a:pt x="68" y="5370"/>
                  </a:lnTo>
                  <a:lnTo>
                    <a:pt x="122" y="5558"/>
                  </a:lnTo>
                  <a:lnTo>
                    <a:pt x="190" y="5734"/>
                  </a:lnTo>
                  <a:lnTo>
                    <a:pt x="271" y="5909"/>
                  </a:lnTo>
                  <a:lnTo>
                    <a:pt x="351" y="6085"/>
                  </a:lnTo>
                  <a:lnTo>
                    <a:pt x="459" y="6246"/>
                  </a:lnTo>
                  <a:lnTo>
                    <a:pt x="567" y="6395"/>
                  </a:lnTo>
                  <a:lnTo>
                    <a:pt x="702" y="6543"/>
                  </a:lnTo>
                  <a:lnTo>
                    <a:pt x="837" y="6692"/>
                  </a:lnTo>
                  <a:lnTo>
                    <a:pt x="986" y="6840"/>
                  </a:lnTo>
                  <a:lnTo>
                    <a:pt x="1134" y="6975"/>
                  </a:lnTo>
                  <a:lnTo>
                    <a:pt x="1296" y="7096"/>
                  </a:lnTo>
                  <a:lnTo>
                    <a:pt x="1471" y="7218"/>
                  </a:lnTo>
                  <a:lnTo>
                    <a:pt x="1647" y="7339"/>
                  </a:lnTo>
                  <a:lnTo>
                    <a:pt x="1835" y="7447"/>
                  </a:lnTo>
                  <a:lnTo>
                    <a:pt x="2038" y="7555"/>
                  </a:lnTo>
                  <a:lnTo>
                    <a:pt x="2240" y="7649"/>
                  </a:lnTo>
                  <a:lnTo>
                    <a:pt x="2443" y="7744"/>
                  </a:lnTo>
                  <a:lnTo>
                    <a:pt x="2874" y="7892"/>
                  </a:lnTo>
                  <a:lnTo>
                    <a:pt x="3319" y="8027"/>
                  </a:lnTo>
                  <a:lnTo>
                    <a:pt x="3765" y="8135"/>
                  </a:lnTo>
                  <a:lnTo>
                    <a:pt x="4237" y="8216"/>
                  </a:lnTo>
                  <a:lnTo>
                    <a:pt x="4709" y="8257"/>
                  </a:lnTo>
                  <a:lnTo>
                    <a:pt x="5168" y="8270"/>
                  </a:lnTo>
                  <a:lnTo>
                    <a:pt x="5545" y="8257"/>
                  </a:lnTo>
                  <a:lnTo>
                    <a:pt x="5977" y="8216"/>
                  </a:lnTo>
                  <a:lnTo>
                    <a:pt x="6449" y="8135"/>
                  </a:lnTo>
                  <a:lnTo>
                    <a:pt x="6706" y="8095"/>
                  </a:lnTo>
                  <a:lnTo>
                    <a:pt x="6962" y="8027"/>
                  </a:lnTo>
                  <a:lnTo>
                    <a:pt x="7232" y="7960"/>
                  </a:lnTo>
                  <a:lnTo>
                    <a:pt x="7502" y="7865"/>
                  </a:lnTo>
                  <a:lnTo>
                    <a:pt x="7771" y="7771"/>
                  </a:lnTo>
                  <a:lnTo>
                    <a:pt x="8055" y="7676"/>
                  </a:lnTo>
                  <a:lnTo>
                    <a:pt x="8324" y="7555"/>
                  </a:lnTo>
                  <a:lnTo>
                    <a:pt x="8608" y="7420"/>
                  </a:lnTo>
                  <a:lnTo>
                    <a:pt x="8878" y="7272"/>
                  </a:lnTo>
                  <a:lnTo>
                    <a:pt x="9147" y="7110"/>
                  </a:lnTo>
                  <a:lnTo>
                    <a:pt x="9404" y="6934"/>
                  </a:lnTo>
                  <a:lnTo>
                    <a:pt x="9660" y="6746"/>
                  </a:lnTo>
                  <a:lnTo>
                    <a:pt x="9903" y="6543"/>
                  </a:lnTo>
                  <a:lnTo>
                    <a:pt x="10146" y="6327"/>
                  </a:lnTo>
                  <a:lnTo>
                    <a:pt x="10375" y="6085"/>
                  </a:lnTo>
                  <a:lnTo>
                    <a:pt x="10591" y="5828"/>
                  </a:lnTo>
                  <a:lnTo>
                    <a:pt x="10780" y="5558"/>
                  </a:lnTo>
                  <a:lnTo>
                    <a:pt x="10969" y="5275"/>
                  </a:lnTo>
                  <a:lnTo>
                    <a:pt x="11144" y="4965"/>
                  </a:lnTo>
                  <a:lnTo>
                    <a:pt x="11292" y="4641"/>
                  </a:lnTo>
                  <a:lnTo>
                    <a:pt x="11427" y="4290"/>
                  </a:lnTo>
                  <a:lnTo>
                    <a:pt x="11535" y="3926"/>
                  </a:lnTo>
                  <a:lnTo>
                    <a:pt x="11616" y="3535"/>
                  </a:lnTo>
                  <a:lnTo>
                    <a:pt x="11684" y="3117"/>
                  </a:lnTo>
                  <a:lnTo>
                    <a:pt x="11724" y="2698"/>
                  </a:lnTo>
                  <a:lnTo>
                    <a:pt x="11738" y="2240"/>
                  </a:lnTo>
                  <a:lnTo>
                    <a:pt x="11738" y="0"/>
                  </a:lnTo>
                  <a:close/>
                </a:path>
              </a:pathLst>
            </a:custGeom>
            <a:solidFill>
              <a:srgbClr val="717D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05" name="Google Shape;2605;p194"/>
          <p:cNvGrpSpPr/>
          <p:nvPr/>
        </p:nvGrpSpPr>
        <p:grpSpPr>
          <a:xfrm rot="-5400000">
            <a:off x="8055095" y="-4376"/>
            <a:ext cx="1059201" cy="1169945"/>
            <a:chOff x="5949753" y="3906581"/>
            <a:chExt cx="1059201" cy="1169945"/>
          </a:xfrm>
        </p:grpSpPr>
        <p:sp>
          <p:nvSpPr>
            <p:cNvPr id="2606" name="Google Shape;2606;p194"/>
            <p:cNvSpPr/>
            <p:nvPr/>
          </p:nvSpPr>
          <p:spPr>
            <a:xfrm>
              <a:off x="6122230" y="4720424"/>
              <a:ext cx="23375" cy="25189"/>
            </a:xfrm>
            <a:custGeom>
              <a:rect b="b" l="l" r="r" t="t"/>
              <a:pathLst>
                <a:path extrusionOk="0" h="626" w="581">
                  <a:moveTo>
                    <a:pt x="295" y="0"/>
                  </a:moveTo>
                  <a:lnTo>
                    <a:pt x="232" y="9"/>
                  </a:lnTo>
                  <a:lnTo>
                    <a:pt x="125" y="54"/>
                  </a:lnTo>
                  <a:lnTo>
                    <a:pt x="54" y="143"/>
                  </a:lnTo>
                  <a:lnTo>
                    <a:pt x="9" y="250"/>
                  </a:lnTo>
                  <a:lnTo>
                    <a:pt x="0" y="313"/>
                  </a:lnTo>
                  <a:lnTo>
                    <a:pt x="9" y="375"/>
                  </a:lnTo>
                  <a:lnTo>
                    <a:pt x="54" y="491"/>
                  </a:lnTo>
                  <a:lnTo>
                    <a:pt x="125" y="581"/>
                  </a:lnTo>
                  <a:lnTo>
                    <a:pt x="232" y="625"/>
                  </a:lnTo>
                  <a:lnTo>
                    <a:pt x="348" y="625"/>
                  </a:lnTo>
                  <a:lnTo>
                    <a:pt x="455" y="581"/>
                  </a:lnTo>
                  <a:lnTo>
                    <a:pt x="536" y="491"/>
                  </a:lnTo>
                  <a:lnTo>
                    <a:pt x="572" y="375"/>
                  </a:lnTo>
                  <a:lnTo>
                    <a:pt x="581" y="313"/>
                  </a:lnTo>
                  <a:lnTo>
                    <a:pt x="572" y="250"/>
                  </a:lnTo>
                  <a:lnTo>
                    <a:pt x="536" y="143"/>
                  </a:lnTo>
                  <a:lnTo>
                    <a:pt x="455" y="54"/>
                  </a:lnTo>
                  <a:lnTo>
                    <a:pt x="348" y="9"/>
                  </a:lnTo>
                  <a:lnTo>
                    <a:pt x="295"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07" name="Google Shape;2607;p194"/>
            <p:cNvSpPr/>
            <p:nvPr/>
          </p:nvSpPr>
          <p:spPr>
            <a:xfrm>
              <a:off x="6122230" y="4885720"/>
              <a:ext cx="23375" cy="25551"/>
            </a:xfrm>
            <a:custGeom>
              <a:rect b="b" l="l" r="r" t="t"/>
              <a:pathLst>
                <a:path extrusionOk="0" h="635" w="581">
                  <a:moveTo>
                    <a:pt x="295" y="0"/>
                  </a:moveTo>
                  <a:lnTo>
                    <a:pt x="232" y="9"/>
                  </a:lnTo>
                  <a:lnTo>
                    <a:pt x="125" y="54"/>
                  </a:lnTo>
                  <a:lnTo>
                    <a:pt x="54" y="143"/>
                  </a:lnTo>
                  <a:lnTo>
                    <a:pt x="9" y="250"/>
                  </a:lnTo>
                  <a:lnTo>
                    <a:pt x="0" y="313"/>
                  </a:lnTo>
                  <a:lnTo>
                    <a:pt x="9" y="384"/>
                  </a:lnTo>
                  <a:lnTo>
                    <a:pt x="54" y="491"/>
                  </a:lnTo>
                  <a:lnTo>
                    <a:pt x="125" y="581"/>
                  </a:lnTo>
                  <a:lnTo>
                    <a:pt x="232" y="625"/>
                  </a:lnTo>
                  <a:lnTo>
                    <a:pt x="295" y="634"/>
                  </a:lnTo>
                  <a:lnTo>
                    <a:pt x="348" y="625"/>
                  </a:lnTo>
                  <a:lnTo>
                    <a:pt x="455" y="581"/>
                  </a:lnTo>
                  <a:lnTo>
                    <a:pt x="536" y="491"/>
                  </a:lnTo>
                  <a:lnTo>
                    <a:pt x="572" y="384"/>
                  </a:lnTo>
                  <a:lnTo>
                    <a:pt x="581" y="313"/>
                  </a:lnTo>
                  <a:lnTo>
                    <a:pt x="572" y="250"/>
                  </a:lnTo>
                  <a:lnTo>
                    <a:pt x="536" y="143"/>
                  </a:lnTo>
                  <a:lnTo>
                    <a:pt x="455" y="54"/>
                  </a:lnTo>
                  <a:lnTo>
                    <a:pt x="348" y="9"/>
                  </a:lnTo>
                  <a:lnTo>
                    <a:pt x="295"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08" name="Google Shape;2608;p194"/>
            <p:cNvSpPr/>
            <p:nvPr/>
          </p:nvSpPr>
          <p:spPr>
            <a:xfrm>
              <a:off x="6122230" y="5051337"/>
              <a:ext cx="23375" cy="25189"/>
            </a:xfrm>
            <a:custGeom>
              <a:rect b="b" l="l" r="r" t="t"/>
              <a:pathLst>
                <a:path extrusionOk="0" h="626" w="581">
                  <a:moveTo>
                    <a:pt x="232" y="1"/>
                  </a:moveTo>
                  <a:lnTo>
                    <a:pt x="125" y="54"/>
                  </a:lnTo>
                  <a:lnTo>
                    <a:pt x="54" y="135"/>
                  </a:lnTo>
                  <a:lnTo>
                    <a:pt x="9" y="251"/>
                  </a:lnTo>
                  <a:lnTo>
                    <a:pt x="0" y="313"/>
                  </a:lnTo>
                  <a:lnTo>
                    <a:pt x="9" y="376"/>
                  </a:lnTo>
                  <a:lnTo>
                    <a:pt x="54" y="492"/>
                  </a:lnTo>
                  <a:lnTo>
                    <a:pt x="125" y="572"/>
                  </a:lnTo>
                  <a:lnTo>
                    <a:pt x="232" y="617"/>
                  </a:lnTo>
                  <a:lnTo>
                    <a:pt x="295" y="626"/>
                  </a:lnTo>
                  <a:lnTo>
                    <a:pt x="348" y="617"/>
                  </a:lnTo>
                  <a:lnTo>
                    <a:pt x="455" y="572"/>
                  </a:lnTo>
                  <a:lnTo>
                    <a:pt x="536" y="492"/>
                  </a:lnTo>
                  <a:lnTo>
                    <a:pt x="572" y="376"/>
                  </a:lnTo>
                  <a:lnTo>
                    <a:pt x="581" y="313"/>
                  </a:lnTo>
                  <a:lnTo>
                    <a:pt x="572" y="251"/>
                  </a:lnTo>
                  <a:lnTo>
                    <a:pt x="536" y="135"/>
                  </a:lnTo>
                  <a:lnTo>
                    <a:pt x="455" y="54"/>
                  </a:lnTo>
                  <a:lnTo>
                    <a:pt x="348"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09" name="Google Shape;2609;p194"/>
            <p:cNvSpPr/>
            <p:nvPr/>
          </p:nvSpPr>
          <p:spPr>
            <a:xfrm>
              <a:off x="5949753" y="4720424"/>
              <a:ext cx="23053" cy="25189"/>
            </a:xfrm>
            <a:custGeom>
              <a:rect b="b" l="l" r="r" t="t"/>
              <a:pathLst>
                <a:path extrusionOk="0" h="626" w="573">
                  <a:moveTo>
                    <a:pt x="286" y="0"/>
                  </a:moveTo>
                  <a:lnTo>
                    <a:pt x="224" y="9"/>
                  </a:lnTo>
                  <a:lnTo>
                    <a:pt x="126" y="54"/>
                  </a:lnTo>
                  <a:lnTo>
                    <a:pt x="45" y="143"/>
                  </a:lnTo>
                  <a:lnTo>
                    <a:pt x="1" y="250"/>
                  </a:lnTo>
                  <a:lnTo>
                    <a:pt x="1" y="313"/>
                  </a:lnTo>
                  <a:lnTo>
                    <a:pt x="1" y="375"/>
                  </a:lnTo>
                  <a:lnTo>
                    <a:pt x="45" y="491"/>
                  </a:lnTo>
                  <a:lnTo>
                    <a:pt x="126" y="581"/>
                  </a:lnTo>
                  <a:lnTo>
                    <a:pt x="224" y="625"/>
                  </a:lnTo>
                  <a:lnTo>
                    <a:pt x="349" y="625"/>
                  </a:lnTo>
                  <a:lnTo>
                    <a:pt x="447" y="581"/>
                  </a:lnTo>
                  <a:lnTo>
                    <a:pt x="528" y="491"/>
                  </a:lnTo>
                  <a:lnTo>
                    <a:pt x="572" y="375"/>
                  </a:lnTo>
                  <a:lnTo>
                    <a:pt x="572" y="313"/>
                  </a:lnTo>
                  <a:lnTo>
                    <a:pt x="572" y="250"/>
                  </a:lnTo>
                  <a:lnTo>
                    <a:pt x="528" y="143"/>
                  </a:lnTo>
                  <a:lnTo>
                    <a:pt x="447" y="54"/>
                  </a:lnTo>
                  <a:lnTo>
                    <a:pt x="349" y="9"/>
                  </a:lnTo>
                  <a:lnTo>
                    <a:pt x="286"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10" name="Google Shape;2610;p194"/>
            <p:cNvSpPr/>
            <p:nvPr/>
          </p:nvSpPr>
          <p:spPr>
            <a:xfrm>
              <a:off x="5949753" y="4885720"/>
              <a:ext cx="23053" cy="25551"/>
            </a:xfrm>
            <a:custGeom>
              <a:rect b="b" l="l" r="r" t="t"/>
              <a:pathLst>
                <a:path extrusionOk="0" h="635" w="573">
                  <a:moveTo>
                    <a:pt x="286" y="0"/>
                  </a:moveTo>
                  <a:lnTo>
                    <a:pt x="224" y="9"/>
                  </a:lnTo>
                  <a:lnTo>
                    <a:pt x="126" y="54"/>
                  </a:lnTo>
                  <a:lnTo>
                    <a:pt x="45" y="143"/>
                  </a:lnTo>
                  <a:lnTo>
                    <a:pt x="1" y="250"/>
                  </a:lnTo>
                  <a:lnTo>
                    <a:pt x="1" y="313"/>
                  </a:lnTo>
                  <a:lnTo>
                    <a:pt x="1" y="384"/>
                  </a:lnTo>
                  <a:lnTo>
                    <a:pt x="45" y="491"/>
                  </a:lnTo>
                  <a:lnTo>
                    <a:pt x="126" y="581"/>
                  </a:lnTo>
                  <a:lnTo>
                    <a:pt x="224" y="625"/>
                  </a:lnTo>
                  <a:lnTo>
                    <a:pt x="286" y="634"/>
                  </a:lnTo>
                  <a:lnTo>
                    <a:pt x="349" y="625"/>
                  </a:lnTo>
                  <a:lnTo>
                    <a:pt x="447" y="581"/>
                  </a:lnTo>
                  <a:lnTo>
                    <a:pt x="528" y="491"/>
                  </a:lnTo>
                  <a:lnTo>
                    <a:pt x="572" y="384"/>
                  </a:lnTo>
                  <a:lnTo>
                    <a:pt x="572" y="313"/>
                  </a:lnTo>
                  <a:lnTo>
                    <a:pt x="572" y="250"/>
                  </a:lnTo>
                  <a:lnTo>
                    <a:pt x="528" y="143"/>
                  </a:lnTo>
                  <a:lnTo>
                    <a:pt x="447" y="54"/>
                  </a:lnTo>
                  <a:lnTo>
                    <a:pt x="349" y="9"/>
                  </a:lnTo>
                  <a:lnTo>
                    <a:pt x="286"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11" name="Google Shape;2611;p194"/>
            <p:cNvSpPr/>
            <p:nvPr/>
          </p:nvSpPr>
          <p:spPr>
            <a:xfrm>
              <a:off x="5949753" y="5051337"/>
              <a:ext cx="23053" cy="25189"/>
            </a:xfrm>
            <a:custGeom>
              <a:rect b="b" l="l" r="r" t="t"/>
              <a:pathLst>
                <a:path extrusionOk="0" h="626" w="573">
                  <a:moveTo>
                    <a:pt x="224" y="1"/>
                  </a:moveTo>
                  <a:lnTo>
                    <a:pt x="126" y="45"/>
                  </a:lnTo>
                  <a:lnTo>
                    <a:pt x="45" y="135"/>
                  </a:lnTo>
                  <a:lnTo>
                    <a:pt x="1" y="251"/>
                  </a:lnTo>
                  <a:lnTo>
                    <a:pt x="1" y="313"/>
                  </a:lnTo>
                  <a:lnTo>
                    <a:pt x="1" y="376"/>
                  </a:lnTo>
                  <a:lnTo>
                    <a:pt x="45" y="492"/>
                  </a:lnTo>
                  <a:lnTo>
                    <a:pt x="126" y="572"/>
                  </a:lnTo>
                  <a:lnTo>
                    <a:pt x="224" y="617"/>
                  </a:lnTo>
                  <a:lnTo>
                    <a:pt x="286" y="626"/>
                  </a:lnTo>
                  <a:lnTo>
                    <a:pt x="349" y="617"/>
                  </a:lnTo>
                  <a:lnTo>
                    <a:pt x="447" y="572"/>
                  </a:lnTo>
                  <a:lnTo>
                    <a:pt x="528" y="492"/>
                  </a:lnTo>
                  <a:lnTo>
                    <a:pt x="572" y="376"/>
                  </a:lnTo>
                  <a:lnTo>
                    <a:pt x="572" y="313"/>
                  </a:lnTo>
                  <a:lnTo>
                    <a:pt x="572" y="251"/>
                  </a:lnTo>
                  <a:lnTo>
                    <a:pt x="528" y="135"/>
                  </a:lnTo>
                  <a:lnTo>
                    <a:pt x="447" y="45"/>
                  </a:lnTo>
                  <a:lnTo>
                    <a:pt x="34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12" name="Google Shape;2612;p194"/>
            <p:cNvSpPr/>
            <p:nvPr/>
          </p:nvSpPr>
          <p:spPr>
            <a:xfrm>
              <a:off x="6295028" y="4720424"/>
              <a:ext cx="23013" cy="25189"/>
            </a:xfrm>
            <a:custGeom>
              <a:rect b="b" l="l" r="r" t="t"/>
              <a:pathLst>
                <a:path extrusionOk="0" h="626" w="572">
                  <a:moveTo>
                    <a:pt x="286" y="0"/>
                  </a:moveTo>
                  <a:lnTo>
                    <a:pt x="233" y="9"/>
                  </a:lnTo>
                  <a:lnTo>
                    <a:pt x="125" y="54"/>
                  </a:lnTo>
                  <a:lnTo>
                    <a:pt x="45" y="143"/>
                  </a:lnTo>
                  <a:lnTo>
                    <a:pt x="0" y="250"/>
                  </a:lnTo>
                  <a:lnTo>
                    <a:pt x="0" y="313"/>
                  </a:lnTo>
                  <a:lnTo>
                    <a:pt x="0" y="375"/>
                  </a:lnTo>
                  <a:lnTo>
                    <a:pt x="45" y="491"/>
                  </a:lnTo>
                  <a:lnTo>
                    <a:pt x="125" y="581"/>
                  </a:lnTo>
                  <a:lnTo>
                    <a:pt x="233" y="625"/>
                  </a:lnTo>
                  <a:lnTo>
                    <a:pt x="349" y="625"/>
                  </a:lnTo>
                  <a:lnTo>
                    <a:pt x="447" y="581"/>
                  </a:lnTo>
                  <a:lnTo>
                    <a:pt x="527" y="491"/>
                  </a:lnTo>
                  <a:lnTo>
                    <a:pt x="572" y="375"/>
                  </a:lnTo>
                  <a:lnTo>
                    <a:pt x="572" y="313"/>
                  </a:lnTo>
                  <a:lnTo>
                    <a:pt x="572" y="250"/>
                  </a:lnTo>
                  <a:lnTo>
                    <a:pt x="527" y="143"/>
                  </a:lnTo>
                  <a:lnTo>
                    <a:pt x="447" y="54"/>
                  </a:lnTo>
                  <a:lnTo>
                    <a:pt x="349" y="9"/>
                  </a:lnTo>
                  <a:lnTo>
                    <a:pt x="286"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13" name="Google Shape;2613;p194"/>
            <p:cNvSpPr/>
            <p:nvPr/>
          </p:nvSpPr>
          <p:spPr>
            <a:xfrm>
              <a:off x="6295028" y="4885720"/>
              <a:ext cx="23013" cy="25551"/>
            </a:xfrm>
            <a:custGeom>
              <a:rect b="b" l="l" r="r" t="t"/>
              <a:pathLst>
                <a:path extrusionOk="0" h="635" w="572">
                  <a:moveTo>
                    <a:pt x="286" y="0"/>
                  </a:moveTo>
                  <a:lnTo>
                    <a:pt x="233" y="9"/>
                  </a:lnTo>
                  <a:lnTo>
                    <a:pt x="125" y="54"/>
                  </a:lnTo>
                  <a:lnTo>
                    <a:pt x="45" y="143"/>
                  </a:lnTo>
                  <a:lnTo>
                    <a:pt x="0" y="250"/>
                  </a:lnTo>
                  <a:lnTo>
                    <a:pt x="0" y="313"/>
                  </a:lnTo>
                  <a:lnTo>
                    <a:pt x="0" y="384"/>
                  </a:lnTo>
                  <a:lnTo>
                    <a:pt x="45" y="491"/>
                  </a:lnTo>
                  <a:lnTo>
                    <a:pt x="125" y="581"/>
                  </a:lnTo>
                  <a:lnTo>
                    <a:pt x="233" y="625"/>
                  </a:lnTo>
                  <a:lnTo>
                    <a:pt x="286" y="634"/>
                  </a:lnTo>
                  <a:lnTo>
                    <a:pt x="349" y="625"/>
                  </a:lnTo>
                  <a:lnTo>
                    <a:pt x="447" y="581"/>
                  </a:lnTo>
                  <a:lnTo>
                    <a:pt x="527" y="491"/>
                  </a:lnTo>
                  <a:lnTo>
                    <a:pt x="572" y="384"/>
                  </a:lnTo>
                  <a:lnTo>
                    <a:pt x="572" y="313"/>
                  </a:lnTo>
                  <a:lnTo>
                    <a:pt x="572" y="250"/>
                  </a:lnTo>
                  <a:lnTo>
                    <a:pt x="527" y="143"/>
                  </a:lnTo>
                  <a:lnTo>
                    <a:pt x="447" y="54"/>
                  </a:lnTo>
                  <a:lnTo>
                    <a:pt x="349" y="9"/>
                  </a:lnTo>
                  <a:lnTo>
                    <a:pt x="286"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14" name="Google Shape;2614;p194"/>
            <p:cNvSpPr/>
            <p:nvPr/>
          </p:nvSpPr>
          <p:spPr>
            <a:xfrm>
              <a:off x="6295028" y="5051337"/>
              <a:ext cx="23013" cy="25189"/>
            </a:xfrm>
            <a:custGeom>
              <a:rect b="b" l="l" r="r" t="t"/>
              <a:pathLst>
                <a:path extrusionOk="0" h="626" w="572">
                  <a:moveTo>
                    <a:pt x="233" y="1"/>
                  </a:moveTo>
                  <a:lnTo>
                    <a:pt x="125" y="54"/>
                  </a:lnTo>
                  <a:lnTo>
                    <a:pt x="45" y="135"/>
                  </a:lnTo>
                  <a:lnTo>
                    <a:pt x="0" y="251"/>
                  </a:lnTo>
                  <a:lnTo>
                    <a:pt x="0" y="313"/>
                  </a:lnTo>
                  <a:lnTo>
                    <a:pt x="0" y="376"/>
                  </a:lnTo>
                  <a:lnTo>
                    <a:pt x="45" y="492"/>
                  </a:lnTo>
                  <a:lnTo>
                    <a:pt x="125" y="572"/>
                  </a:lnTo>
                  <a:lnTo>
                    <a:pt x="233" y="617"/>
                  </a:lnTo>
                  <a:lnTo>
                    <a:pt x="286" y="626"/>
                  </a:lnTo>
                  <a:lnTo>
                    <a:pt x="349" y="617"/>
                  </a:lnTo>
                  <a:lnTo>
                    <a:pt x="447" y="572"/>
                  </a:lnTo>
                  <a:lnTo>
                    <a:pt x="527" y="492"/>
                  </a:lnTo>
                  <a:lnTo>
                    <a:pt x="572" y="376"/>
                  </a:lnTo>
                  <a:lnTo>
                    <a:pt x="572" y="313"/>
                  </a:lnTo>
                  <a:lnTo>
                    <a:pt x="572" y="251"/>
                  </a:lnTo>
                  <a:lnTo>
                    <a:pt x="527" y="135"/>
                  </a:lnTo>
                  <a:lnTo>
                    <a:pt x="447" y="54"/>
                  </a:lnTo>
                  <a:lnTo>
                    <a:pt x="34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15" name="Google Shape;2615;p194"/>
            <p:cNvSpPr/>
            <p:nvPr/>
          </p:nvSpPr>
          <p:spPr>
            <a:xfrm>
              <a:off x="6467465" y="4720424"/>
              <a:ext cx="23415" cy="25189"/>
            </a:xfrm>
            <a:custGeom>
              <a:rect b="b" l="l" r="r" t="t"/>
              <a:pathLst>
                <a:path extrusionOk="0" h="626" w="582">
                  <a:moveTo>
                    <a:pt x="295" y="0"/>
                  </a:moveTo>
                  <a:lnTo>
                    <a:pt x="233" y="9"/>
                  </a:lnTo>
                  <a:lnTo>
                    <a:pt x="135" y="54"/>
                  </a:lnTo>
                  <a:lnTo>
                    <a:pt x="54" y="143"/>
                  </a:lnTo>
                  <a:lnTo>
                    <a:pt x="10" y="250"/>
                  </a:lnTo>
                  <a:lnTo>
                    <a:pt x="1" y="313"/>
                  </a:lnTo>
                  <a:lnTo>
                    <a:pt x="10" y="375"/>
                  </a:lnTo>
                  <a:lnTo>
                    <a:pt x="54" y="491"/>
                  </a:lnTo>
                  <a:lnTo>
                    <a:pt x="135" y="581"/>
                  </a:lnTo>
                  <a:lnTo>
                    <a:pt x="233" y="625"/>
                  </a:lnTo>
                  <a:lnTo>
                    <a:pt x="349" y="625"/>
                  </a:lnTo>
                  <a:lnTo>
                    <a:pt x="456" y="581"/>
                  </a:lnTo>
                  <a:lnTo>
                    <a:pt x="537" y="491"/>
                  </a:lnTo>
                  <a:lnTo>
                    <a:pt x="581" y="375"/>
                  </a:lnTo>
                  <a:lnTo>
                    <a:pt x="581" y="313"/>
                  </a:lnTo>
                  <a:lnTo>
                    <a:pt x="581" y="250"/>
                  </a:lnTo>
                  <a:lnTo>
                    <a:pt x="537" y="143"/>
                  </a:lnTo>
                  <a:lnTo>
                    <a:pt x="456" y="54"/>
                  </a:lnTo>
                  <a:lnTo>
                    <a:pt x="349" y="9"/>
                  </a:lnTo>
                  <a:lnTo>
                    <a:pt x="295"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16" name="Google Shape;2616;p194"/>
            <p:cNvSpPr/>
            <p:nvPr/>
          </p:nvSpPr>
          <p:spPr>
            <a:xfrm>
              <a:off x="6467465" y="4885720"/>
              <a:ext cx="23415" cy="25551"/>
            </a:xfrm>
            <a:custGeom>
              <a:rect b="b" l="l" r="r" t="t"/>
              <a:pathLst>
                <a:path extrusionOk="0" h="635" w="582">
                  <a:moveTo>
                    <a:pt x="295" y="0"/>
                  </a:moveTo>
                  <a:lnTo>
                    <a:pt x="233" y="9"/>
                  </a:lnTo>
                  <a:lnTo>
                    <a:pt x="135" y="54"/>
                  </a:lnTo>
                  <a:lnTo>
                    <a:pt x="54" y="143"/>
                  </a:lnTo>
                  <a:lnTo>
                    <a:pt x="10" y="250"/>
                  </a:lnTo>
                  <a:lnTo>
                    <a:pt x="1" y="313"/>
                  </a:lnTo>
                  <a:lnTo>
                    <a:pt x="10" y="384"/>
                  </a:lnTo>
                  <a:lnTo>
                    <a:pt x="54" y="491"/>
                  </a:lnTo>
                  <a:lnTo>
                    <a:pt x="135" y="581"/>
                  </a:lnTo>
                  <a:lnTo>
                    <a:pt x="233" y="625"/>
                  </a:lnTo>
                  <a:lnTo>
                    <a:pt x="295" y="634"/>
                  </a:lnTo>
                  <a:lnTo>
                    <a:pt x="349" y="625"/>
                  </a:lnTo>
                  <a:lnTo>
                    <a:pt x="456" y="581"/>
                  </a:lnTo>
                  <a:lnTo>
                    <a:pt x="537" y="491"/>
                  </a:lnTo>
                  <a:lnTo>
                    <a:pt x="581" y="384"/>
                  </a:lnTo>
                  <a:lnTo>
                    <a:pt x="581" y="313"/>
                  </a:lnTo>
                  <a:lnTo>
                    <a:pt x="581" y="250"/>
                  </a:lnTo>
                  <a:lnTo>
                    <a:pt x="537" y="143"/>
                  </a:lnTo>
                  <a:lnTo>
                    <a:pt x="456" y="54"/>
                  </a:lnTo>
                  <a:lnTo>
                    <a:pt x="349" y="9"/>
                  </a:lnTo>
                  <a:lnTo>
                    <a:pt x="295"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17" name="Google Shape;2617;p194"/>
            <p:cNvSpPr/>
            <p:nvPr/>
          </p:nvSpPr>
          <p:spPr>
            <a:xfrm>
              <a:off x="6467465" y="5051337"/>
              <a:ext cx="23415" cy="25189"/>
            </a:xfrm>
            <a:custGeom>
              <a:rect b="b" l="l" r="r" t="t"/>
              <a:pathLst>
                <a:path extrusionOk="0" h="626" w="582">
                  <a:moveTo>
                    <a:pt x="233" y="1"/>
                  </a:moveTo>
                  <a:lnTo>
                    <a:pt x="135" y="54"/>
                  </a:lnTo>
                  <a:lnTo>
                    <a:pt x="54" y="135"/>
                  </a:lnTo>
                  <a:lnTo>
                    <a:pt x="10" y="251"/>
                  </a:lnTo>
                  <a:lnTo>
                    <a:pt x="1" y="313"/>
                  </a:lnTo>
                  <a:lnTo>
                    <a:pt x="10" y="376"/>
                  </a:lnTo>
                  <a:lnTo>
                    <a:pt x="54" y="492"/>
                  </a:lnTo>
                  <a:lnTo>
                    <a:pt x="135" y="572"/>
                  </a:lnTo>
                  <a:lnTo>
                    <a:pt x="233" y="617"/>
                  </a:lnTo>
                  <a:lnTo>
                    <a:pt x="295" y="626"/>
                  </a:lnTo>
                  <a:lnTo>
                    <a:pt x="349" y="617"/>
                  </a:lnTo>
                  <a:lnTo>
                    <a:pt x="456" y="572"/>
                  </a:lnTo>
                  <a:lnTo>
                    <a:pt x="537" y="492"/>
                  </a:lnTo>
                  <a:lnTo>
                    <a:pt x="581" y="376"/>
                  </a:lnTo>
                  <a:lnTo>
                    <a:pt x="581" y="313"/>
                  </a:lnTo>
                  <a:lnTo>
                    <a:pt x="581" y="251"/>
                  </a:lnTo>
                  <a:lnTo>
                    <a:pt x="537" y="135"/>
                  </a:lnTo>
                  <a:lnTo>
                    <a:pt x="456" y="54"/>
                  </a:lnTo>
                  <a:lnTo>
                    <a:pt x="34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18" name="Google Shape;2618;p194"/>
            <p:cNvSpPr/>
            <p:nvPr/>
          </p:nvSpPr>
          <p:spPr>
            <a:xfrm>
              <a:off x="6640304" y="4720424"/>
              <a:ext cx="23375" cy="25189"/>
            </a:xfrm>
            <a:custGeom>
              <a:rect b="b" l="l" r="r" t="t"/>
              <a:pathLst>
                <a:path extrusionOk="0" h="626" w="581">
                  <a:moveTo>
                    <a:pt x="286" y="0"/>
                  </a:moveTo>
                  <a:lnTo>
                    <a:pt x="232" y="9"/>
                  </a:lnTo>
                  <a:lnTo>
                    <a:pt x="125" y="54"/>
                  </a:lnTo>
                  <a:lnTo>
                    <a:pt x="45" y="143"/>
                  </a:lnTo>
                  <a:lnTo>
                    <a:pt x="0" y="250"/>
                  </a:lnTo>
                  <a:lnTo>
                    <a:pt x="0" y="313"/>
                  </a:lnTo>
                  <a:lnTo>
                    <a:pt x="0" y="375"/>
                  </a:lnTo>
                  <a:lnTo>
                    <a:pt x="45" y="491"/>
                  </a:lnTo>
                  <a:lnTo>
                    <a:pt x="125" y="581"/>
                  </a:lnTo>
                  <a:lnTo>
                    <a:pt x="232" y="625"/>
                  </a:lnTo>
                  <a:lnTo>
                    <a:pt x="348" y="625"/>
                  </a:lnTo>
                  <a:lnTo>
                    <a:pt x="456" y="581"/>
                  </a:lnTo>
                  <a:lnTo>
                    <a:pt x="527" y="491"/>
                  </a:lnTo>
                  <a:lnTo>
                    <a:pt x="572" y="375"/>
                  </a:lnTo>
                  <a:lnTo>
                    <a:pt x="581" y="313"/>
                  </a:lnTo>
                  <a:lnTo>
                    <a:pt x="572" y="250"/>
                  </a:lnTo>
                  <a:lnTo>
                    <a:pt x="527" y="143"/>
                  </a:lnTo>
                  <a:lnTo>
                    <a:pt x="456" y="54"/>
                  </a:lnTo>
                  <a:lnTo>
                    <a:pt x="348" y="9"/>
                  </a:lnTo>
                  <a:lnTo>
                    <a:pt x="286"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19" name="Google Shape;2619;p194"/>
            <p:cNvSpPr/>
            <p:nvPr/>
          </p:nvSpPr>
          <p:spPr>
            <a:xfrm>
              <a:off x="6640304" y="4885720"/>
              <a:ext cx="23375" cy="25551"/>
            </a:xfrm>
            <a:custGeom>
              <a:rect b="b" l="l" r="r" t="t"/>
              <a:pathLst>
                <a:path extrusionOk="0" h="635" w="581">
                  <a:moveTo>
                    <a:pt x="286" y="0"/>
                  </a:moveTo>
                  <a:lnTo>
                    <a:pt x="232" y="9"/>
                  </a:lnTo>
                  <a:lnTo>
                    <a:pt x="125" y="54"/>
                  </a:lnTo>
                  <a:lnTo>
                    <a:pt x="45" y="143"/>
                  </a:lnTo>
                  <a:lnTo>
                    <a:pt x="0" y="250"/>
                  </a:lnTo>
                  <a:lnTo>
                    <a:pt x="0" y="313"/>
                  </a:lnTo>
                  <a:lnTo>
                    <a:pt x="0" y="384"/>
                  </a:lnTo>
                  <a:lnTo>
                    <a:pt x="45" y="491"/>
                  </a:lnTo>
                  <a:lnTo>
                    <a:pt x="125" y="581"/>
                  </a:lnTo>
                  <a:lnTo>
                    <a:pt x="232" y="625"/>
                  </a:lnTo>
                  <a:lnTo>
                    <a:pt x="286" y="634"/>
                  </a:lnTo>
                  <a:lnTo>
                    <a:pt x="348" y="625"/>
                  </a:lnTo>
                  <a:lnTo>
                    <a:pt x="456" y="581"/>
                  </a:lnTo>
                  <a:lnTo>
                    <a:pt x="527" y="491"/>
                  </a:lnTo>
                  <a:lnTo>
                    <a:pt x="572" y="384"/>
                  </a:lnTo>
                  <a:lnTo>
                    <a:pt x="581" y="313"/>
                  </a:lnTo>
                  <a:lnTo>
                    <a:pt x="572" y="250"/>
                  </a:lnTo>
                  <a:lnTo>
                    <a:pt x="527" y="143"/>
                  </a:lnTo>
                  <a:lnTo>
                    <a:pt x="456" y="54"/>
                  </a:lnTo>
                  <a:lnTo>
                    <a:pt x="348" y="9"/>
                  </a:lnTo>
                  <a:lnTo>
                    <a:pt x="286"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20" name="Google Shape;2620;p194"/>
            <p:cNvSpPr/>
            <p:nvPr/>
          </p:nvSpPr>
          <p:spPr>
            <a:xfrm>
              <a:off x="6640304" y="5051337"/>
              <a:ext cx="23375" cy="25189"/>
            </a:xfrm>
            <a:custGeom>
              <a:rect b="b" l="l" r="r" t="t"/>
              <a:pathLst>
                <a:path extrusionOk="0" h="626" w="581">
                  <a:moveTo>
                    <a:pt x="232" y="1"/>
                  </a:moveTo>
                  <a:lnTo>
                    <a:pt x="125" y="54"/>
                  </a:lnTo>
                  <a:lnTo>
                    <a:pt x="45" y="135"/>
                  </a:lnTo>
                  <a:lnTo>
                    <a:pt x="0" y="251"/>
                  </a:lnTo>
                  <a:lnTo>
                    <a:pt x="0" y="313"/>
                  </a:lnTo>
                  <a:lnTo>
                    <a:pt x="0" y="376"/>
                  </a:lnTo>
                  <a:lnTo>
                    <a:pt x="45" y="492"/>
                  </a:lnTo>
                  <a:lnTo>
                    <a:pt x="125" y="572"/>
                  </a:lnTo>
                  <a:lnTo>
                    <a:pt x="232" y="617"/>
                  </a:lnTo>
                  <a:lnTo>
                    <a:pt x="286" y="626"/>
                  </a:lnTo>
                  <a:lnTo>
                    <a:pt x="348" y="617"/>
                  </a:lnTo>
                  <a:lnTo>
                    <a:pt x="456" y="572"/>
                  </a:lnTo>
                  <a:lnTo>
                    <a:pt x="527" y="492"/>
                  </a:lnTo>
                  <a:lnTo>
                    <a:pt x="572" y="376"/>
                  </a:lnTo>
                  <a:lnTo>
                    <a:pt x="581" y="313"/>
                  </a:lnTo>
                  <a:lnTo>
                    <a:pt x="572" y="251"/>
                  </a:lnTo>
                  <a:lnTo>
                    <a:pt x="527" y="135"/>
                  </a:lnTo>
                  <a:lnTo>
                    <a:pt x="456" y="54"/>
                  </a:lnTo>
                  <a:lnTo>
                    <a:pt x="348"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21" name="Google Shape;2621;p194"/>
            <p:cNvSpPr/>
            <p:nvPr/>
          </p:nvSpPr>
          <p:spPr>
            <a:xfrm>
              <a:off x="6812740" y="4720424"/>
              <a:ext cx="23375" cy="25189"/>
            </a:xfrm>
            <a:custGeom>
              <a:rect b="b" l="l" r="r" t="t"/>
              <a:pathLst>
                <a:path extrusionOk="0" h="626" w="581">
                  <a:moveTo>
                    <a:pt x="295" y="0"/>
                  </a:moveTo>
                  <a:lnTo>
                    <a:pt x="233" y="9"/>
                  </a:lnTo>
                  <a:lnTo>
                    <a:pt x="134" y="54"/>
                  </a:lnTo>
                  <a:lnTo>
                    <a:pt x="54" y="143"/>
                  </a:lnTo>
                  <a:lnTo>
                    <a:pt x="9" y="250"/>
                  </a:lnTo>
                  <a:lnTo>
                    <a:pt x="0" y="313"/>
                  </a:lnTo>
                  <a:lnTo>
                    <a:pt x="9" y="375"/>
                  </a:lnTo>
                  <a:lnTo>
                    <a:pt x="54" y="491"/>
                  </a:lnTo>
                  <a:lnTo>
                    <a:pt x="134" y="581"/>
                  </a:lnTo>
                  <a:lnTo>
                    <a:pt x="233" y="625"/>
                  </a:lnTo>
                  <a:lnTo>
                    <a:pt x="349" y="625"/>
                  </a:lnTo>
                  <a:lnTo>
                    <a:pt x="456" y="581"/>
                  </a:lnTo>
                  <a:lnTo>
                    <a:pt x="536" y="491"/>
                  </a:lnTo>
                  <a:lnTo>
                    <a:pt x="581" y="375"/>
                  </a:lnTo>
                  <a:lnTo>
                    <a:pt x="581" y="313"/>
                  </a:lnTo>
                  <a:lnTo>
                    <a:pt x="581" y="250"/>
                  </a:lnTo>
                  <a:lnTo>
                    <a:pt x="536" y="143"/>
                  </a:lnTo>
                  <a:lnTo>
                    <a:pt x="456" y="54"/>
                  </a:lnTo>
                  <a:lnTo>
                    <a:pt x="349" y="9"/>
                  </a:lnTo>
                  <a:lnTo>
                    <a:pt x="295"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22" name="Google Shape;2622;p194"/>
            <p:cNvSpPr/>
            <p:nvPr/>
          </p:nvSpPr>
          <p:spPr>
            <a:xfrm>
              <a:off x="6812740" y="4885720"/>
              <a:ext cx="23375" cy="25551"/>
            </a:xfrm>
            <a:custGeom>
              <a:rect b="b" l="l" r="r" t="t"/>
              <a:pathLst>
                <a:path extrusionOk="0" h="635" w="581">
                  <a:moveTo>
                    <a:pt x="295" y="0"/>
                  </a:moveTo>
                  <a:lnTo>
                    <a:pt x="233" y="9"/>
                  </a:lnTo>
                  <a:lnTo>
                    <a:pt x="134" y="54"/>
                  </a:lnTo>
                  <a:lnTo>
                    <a:pt x="54" y="143"/>
                  </a:lnTo>
                  <a:lnTo>
                    <a:pt x="9" y="250"/>
                  </a:lnTo>
                  <a:lnTo>
                    <a:pt x="0" y="313"/>
                  </a:lnTo>
                  <a:lnTo>
                    <a:pt x="9" y="384"/>
                  </a:lnTo>
                  <a:lnTo>
                    <a:pt x="54" y="491"/>
                  </a:lnTo>
                  <a:lnTo>
                    <a:pt x="134" y="581"/>
                  </a:lnTo>
                  <a:lnTo>
                    <a:pt x="233" y="625"/>
                  </a:lnTo>
                  <a:lnTo>
                    <a:pt x="295" y="634"/>
                  </a:lnTo>
                  <a:lnTo>
                    <a:pt x="349" y="625"/>
                  </a:lnTo>
                  <a:lnTo>
                    <a:pt x="456" y="581"/>
                  </a:lnTo>
                  <a:lnTo>
                    <a:pt x="536" y="491"/>
                  </a:lnTo>
                  <a:lnTo>
                    <a:pt x="581" y="384"/>
                  </a:lnTo>
                  <a:lnTo>
                    <a:pt x="581" y="313"/>
                  </a:lnTo>
                  <a:lnTo>
                    <a:pt x="581" y="250"/>
                  </a:lnTo>
                  <a:lnTo>
                    <a:pt x="536" y="143"/>
                  </a:lnTo>
                  <a:lnTo>
                    <a:pt x="456" y="54"/>
                  </a:lnTo>
                  <a:lnTo>
                    <a:pt x="349" y="9"/>
                  </a:lnTo>
                  <a:lnTo>
                    <a:pt x="295"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23" name="Google Shape;2623;p194"/>
            <p:cNvSpPr/>
            <p:nvPr/>
          </p:nvSpPr>
          <p:spPr>
            <a:xfrm>
              <a:off x="6812740" y="5051337"/>
              <a:ext cx="23375" cy="25189"/>
            </a:xfrm>
            <a:custGeom>
              <a:rect b="b" l="l" r="r" t="t"/>
              <a:pathLst>
                <a:path extrusionOk="0" h="626" w="581">
                  <a:moveTo>
                    <a:pt x="233" y="1"/>
                  </a:moveTo>
                  <a:lnTo>
                    <a:pt x="134" y="54"/>
                  </a:lnTo>
                  <a:lnTo>
                    <a:pt x="54" y="135"/>
                  </a:lnTo>
                  <a:lnTo>
                    <a:pt x="9" y="251"/>
                  </a:lnTo>
                  <a:lnTo>
                    <a:pt x="0" y="313"/>
                  </a:lnTo>
                  <a:lnTo>
                    <a:pt x="9" y="376"/>
                  </a:lnTo>
                  <a:lnTo>
                    <a:pt x="54" y="492"/>
                  </a:lnTo>
                  <a:lnTo>
                    <a:pt x="134" y="572"/>
                  </a:lnTo>
                  <a:lnTo>
                    <a:pt x="233" y="617"/>
                  </a:lnTo>
                  <a:lnTo>
                    <a:pt x="295" y="626"/>
                  </a:lnTo>
                  <a:lnTo>
                    <a:pt x="349" y="617"/>
                  </a:lnTo>
                  <a:lnTo>
                    <a:pt x="456" y="572"/>
                  </a:lnTo>
                  <a:lnTo>
                    <a:pt x="536" y="492"/>
                  </a:lnTo>
                  <a:lnTo>
                    <a:pt x="581" y="376"/>
                  </a:lnTo>
                  <a:lnTo>
                    <a:pt x="581" y="313"/>
                  </a:lnTo>
                  <a:lnTo>
                    <a:pt x="581" y="251"/>
                  </a:lnTo>
                  <a:lnTo>
                    <a:pt x="536" y="135"/>
                  </a:lnTo>
                  <a:lnTo>
                    <a:pt x="456" y="54"/>
                  </a:lnTo>
                  <a:lnTo>
                    <a:pt x="34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24" name="Google Shape;2624;p194"/>
            <p:cNvSpPr/>
            <p:nvPr/>
          </p:nvSpPr>
          <p:spPr>
            <a:xfrm>
              <a:off x="6985539" y="4720424"/>
              <a:ext cx="23415" cy="25189"/>
            </a:xfrm>
            <a:custGeom>
              <a:rect b="b" l="l" r="r" t="t"/>
              <a:pathLst>
                <a:path extrusionOk="0" h="626" w="582">
                  <a:moveTo>
                    <a:pt x="287" y="0"/>
                  </a:moveTo>
                  <a:lnTo>
                    <a:pt x="233" y="9"/>
                  </a:lnTo>
                  <a:lnTo>
                    <a:pt x="126" y="54"/>
                  </a:lnTo>
                  <a:lnTo>
                    <a:pt x="45" y="143"/>
                  </a:lnTo>
                  <a:lnTo>
                    <a:pt x="10" y="250"/>
                  </a:lnTo>
                  <a:lnTo>
                    <a:pt x="1" y="313"/>
                  </a:lnTo>
                  <a:lnTo>
                    <a:pt x="10" y="375"/>
                  </a:lnTo>
                  <a:lnTo>
                    <a:pt x="45" y="491"/>
                  </a:lnTo>
                  <a:lnTo>
                    <a:pt x="126" y="581"/>
                  </a:lnTo>
                  <a:lnTo>
                    <a:pt x="233" y="625"/>
                  </a:lnTo>
                  <a:lnTo>
                    <a:pt x="349" y="625"/>
                  </a:lnTo>
                  <a:lnTo>
                    <a:pt x="456" y="581"/>
                  </a:lnTo>
                  <a:lnTo>
                    <a:pt x="528" y="491"/>
                  </a:lnTo>
                  <a:lnTo>
                    <a:pt x="572" y="375"/>
                  </a:lnTo>
                  <a:lnTo>
                    <a:pt x="581" y="313"/>
                  </a:lnTo>
                  <a:lnTo>
                    <a:pt x="572" y="250"/>
                  </a:lnTo>
                  <a:lnTo>
                    <a:pt x="528" y="143"/>
                  </a:lnTo>
                  <a:lnTo>
                    <a:pt x="456" y="54"/>
                  </a:lnTo>
                  <a:lnTo>
                    <a:pt x="349" y="9"/>
                  </a:lnTo>
                  <a:lnTo>
                    <a:pt x="28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25" name="Google Shape;2625;p194"/>
            <p:cNvSpPr/>
            <p:nvPr/>
          </p:nvSpPr>
          <p:spPr>
            <a:xfrm>
              <a:off x="6985539" y="4885720"/>
              <a:ext cx="23415" cy="25551"/>
            </a:xfrm>
            <a:custGeom>
              <a:rect b="b" l="l" r="r" t="t"/>
              <a:pathLst>
                <a:path extrusionOk="0" h="635" w="582">
                  <a:moveTo>
                    <a:pt x="287" y="0"/>
                  </a:moveTo>
                  <a:lnTo>
                    <a:pt x="233" y="9"/>
                  </a:lnTo>
                  <a:lnTo>
                    <a:pt x="126" y="54"/>
                  </a:lnTo>
                  <a:lnTo>
                    <a:pt x="45" y="143"/>
                  </a:lnTo>
                  <a:lnTo>
                    <a:pt x="10" y="250"/>
                  </a:lnTo>
                  <a:lnTo>
                    <a:pt x="1" y="313"/>
                  </a:lnTo>
                  <a:lnTo>
                    <a:pt x="10" y="384"/>
                  </a:lnTo>
                  <a:lnTo>
                    <a:pt x="45" y="491"/>
                  </a:lnTo>
                  <a:lnTo>
                    <a:pt x="126" y="581"/>
                  </a:lnTo>
                  <a:lnTo>
                    <a:pt x="233" y="625"/>
                  </a:lnTo>
                  <a:lnTo>
                    <a:pt x="287" y="634"/>
                  </a:lnTo>
                  <a:lnTo>
                    <a:pt x="349" y="625"/>
                  </a:lnTo>
                  <a:lnTo>
                    <a:pt x="456" y="581"/>
                  </a:lnTo>
                  <a:lnTo>
                    <a:pt x="528" y="491"/>
                  </a:lnTo>
                  <a:lnTo>
                    <a:pt x="572" y="384"/>
                  </a:lnTo>
                  <a:lnTo>
                    <a:pt x="581" y="313"/>
                  </a:lnTo>
                  <a:lnTo>
                    <a:pt x="572" y="250"/>
                  </a:lnTo>
                  <a:lnTo>
                    <a:pt x="528" y="143"/>
                  </a:lnTo>
                  <a:lnTo>
                    <a:pt x="456" y="54"/>
                  </a:lnTo>
                  <a:lnTo>
                    <a:pt x="349" y="9"/>
                  </a:lnTo>
                  <a:lnTo>
                    <a:pt x="28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26" name="Google Shape;2626;p194"/>
            <p:cNvSpPr/>
            <p:nvPr/>
          </p:nvSpPr>
          <p:spPr>
            <a:xfrm>
              <a:off x="6985539" y="5051337"/>
              <a:ext cx="23415" cy="25189"/>
            </a:xfrm>
            <a:custGeom>
              <a:rect b="b" l="l" r="r" t="t"/>
              <a:pathLst>
                <a:path extrusionOk="0" h="626" w="582">
                  <a:moveTo>
                    <a:pt x="233" y="1"/>
                  </a:moveTo>
                  <a:lnTo>
                    <a:pt x="126" y="54"/>
                  </a:lnTo>
                  <a:lnTo>
                    <a:pt x="45" y="135"/>
                  </a:lnTo>
                  <a:lnTo>
                    <a:pt x="10" y="251"/>
                  </a:lnTo>
                  <a:lnTo>
                    <a:pt x="1" y="313"/>
                  </a:lnTo>
                  <a:lnTo>
                    <a:pt x="10" y="376"/>
                  </a:lnTo>
                  <a:lnTo>
                    <a:pt x="45" y="492"/>
                  </a:lnTo>
                  <a:lnTo>
                    <a:pt x="126" y="572"/>
                  </a:lnTo>
                  <a:lnTo>
                    <a:pt x="233" y="617"/>
                  </a:lnTo>
                  <a:lnTo>
                    <a:pt x="287" y="626"/>
                  </a:lnTo>
                  <a:lnTo>
                    <a:pt x="349" y="617"/>
                  </a:lnTo>
                  <a:lnTo>
                    <a:pt x="456" y="572"/>
                  </a:lnTo>
                  <a:lnTo>
                    <a:pt x="528" y="492"/>
                  </a:lnTo>
                  <a:lnTo>
                    <a:pt x="572" y="376"/>
                  </a:lnTo>
                  <a:lnTo>
                    <a:pt x="581" y="313"/>
                  </a:lnTo>
                  <a:lnTo>
                    <a:pt x="572" y="251"/>
                  </a:lnTo>
                  <a:lnTo>
                    <a:pt x="528" y="135"/>
                  </a:lnTo>
                  <a:lnTo>
                    <a:pt x="456" y="54"/>
                  </a:lnTo>
                  <a:lnTo>
                    <a:pt x="34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27" name="Google Shape;2627;p194"/>
            <p:cNvSpPr/>
            <p:nvPr/>
          </p:nvSpPr>
          <p:spPr>
            <a:xfrm>
              <a:off x="6122230" y="3906581"/>
              <a:ext cx="23375" cy="25189"/>
            </a:xfrm>
            <a:custGeom>
              <a:rect b="b" l="l" r="r" t="t"/>
              <a:pathLst>
                <a:path extrusionOk="0" h="626" w="581">
                  <a:moveTo>
                    <a:pt x="232" y="0"/>
                  </a:moveTo>
                  <a:lnTo>
                    <a:pt x="125" y="54"/>
                  </a:lnTo>
                  <a:lnTo>
                    <a:pt x="54" y="134"/>
                  </a:lnTo>
                  <a:lnTo>
                    <a:pt x="9" y="250"/>
                  </a:lnTo>
                  <a:lnTo>
                    <a:pt x="0" y="313"/>
                  </a:lnTo>
                  <a:lnTo>
                    <a:pt x="9" y="375"/>
                  </a:lnTo>
                  <a:lnTo>
                    <a:pt x="54" y="491"/>
                  </a:lnTo>
                  <a:lnTo>
                    <a:pt x="125" y="572"/>
                  </a:lnTo>
                  <a:lnTo>
                    <a:pt x="232" y="625"/>
                  </a:lnTo>
                  <a:lnTo>
                    <a:pt x="348" y="625"/>
                  </a:lnTo>
                  <a:lnTo>
                    <a:pt x="455" y="572"/>
                  </a:lnTo>
                  <a:lnTo>
                    <a:pt x="536" y="491"/>
                  </a:lnTo>
                  <a:lnTo>
                    <a:pt x="572" y="375"/>
                  </a:lnTo>
                  <a:lnTo>
                    <a:pt x="581" y="313"/>
                  </a:lnTo>
                  <a:lnTo>
                    <a:pt x="572" y="250"/>
                  </a:lnTo>
                  <a:lnTo>
                    <a:pt x="536" y="134"/>
                  </a:lnTo>
                  <a:lnTo>
                    <a:pt x="455" y="54"/>
                  </a:lnTo>
                  <a:lnTo>
                    <a:pt x="34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28" name="Google Shape;2628;p194"/>
            <p:cNvSpPr/>
            <p:nvPr/>
          </p:nvSpPr>
          <p:spPr>
            <a:xfrm>
              <a:off x="6122230" y="4071836"/>
              <a:ext cx="23375" cy="25189"/>
            </a:xfrm>
            <a:custGeom>
              <a:rect b="b" l="l" r="r" t="t"/>
              <a:pathLst>
                <a:path extrusionOk="0" h="626" w="581">
                  <a:moveTo>
                    <a:pt x="295" y="1"/>
                  </a:moveTo>
                  <a:lnTo>
                    <a:pt x="232" y="10"/>
                  </a:lnTo>
                  <a:lnTo>
                    <a:pt x="125" y="54"/>
                  </a:lnTo>
                  <a:lnTo>
                    <a:pt x="54" y="135"/>
                  </a:lnTo>
                  <a:lnTo>
                    <a:pt x="9" y="251"/>
                  </a:lnTo>
                  <a:lnTo>
                    <a:pt x="0" y="313"/>
                  </a:lnTo>
                  <a:lnTo>
                    <a:pt x="9" y="376"/>
                  </a:lnTo>
                  <a:lnTo>
                    <a:pt x="54" y="492"/>
                  </a:lnTo>
                  <a:lnTo>
                    <a:pt x="125" y="581"/>
                  </a:lnTo>
                  <a:lnTo>
                    <a:pt x="232" y="626"/>
                  </a:lnTo>
                  <a:lnTo>
                    <a:pt x="348" y="626"/>
                  </a:lnTo>
                  <a:lnTo>
                    <a:pt x="455" y="581"/>
                  </a:lnTo>
                  <a:lnTo>
                    <a:pt x="536" y="492"/>
                  </a:lnTo>
                  <a:lnTo>
                    <a:pt x="572" y="376"/>
                  </a:lnTo>
                  <a:lnTo>
                    <a:pt x="581" y="313"/>
                  </a:lnTo>
                  <a:lnTo>
                    <a:pt x="572" y="251"/>
                  </a:lnTo>
                  <a:lnTo>
                    <a:pt x="536" y="135"/>
                  </a:lnTo>
                  <a:lnTo>
                    <a:pt x="455" y="54"/>
                  </a:lnTo>
                  <a:lnTo>
                    <a:pt x="348" y="10"/>
                  </a:lnTo>
                  <a:lnTo>
                    <a:pt x="295"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29" name="Google Shape;2629;p194"/>
            <p:cNvSpPr/>
            <p:nvPr/>
          </p:nvSpPr>
          <p:spPr>
            <a:xfrm>
              <a:off x="6122230" y="4237132"/>
              <a:ext cx="23375" cy="25551"/>
            </a:xfrm>
            <a:custGeom>
              <a:rect b="b" l="l" r="r" t="t"/>
              <a:pathLst>
                <a:path extrusionOk="0" h="635" w="581">
                  <a:moveTo>
                    <a:pt x="295" y="1"/>
                  </a:moveTo>
                  <a:lnTo>
                    <a:pt x="232" y="9"/>
                  </a:lnTo>
                  <a:lnTo>
                    <a:pt x="125" y="54"/>
                  </a:lnTo>
                  <a:lnTo>
                    <a:pt x="54" y="143"/>
                  </a:lnTo>
                  <a:lnTo>
                    <a:pt x="9" y="251"/>
                  </a:lnTo>
                  <a:lnTo>
                    <a:pt x="0" y="322"/>
                  </a:lnTo>
                  <a:lnTo>
                    <a:pt x="9" y="385"/>
                  </a:lnTo>
                  <a:lnTo>
                    <a:pt x="54" y="492"/>
                  </a:lnTo>
                  <a:lnTo>
                    <a:pt x="125" y="581"/>
                  </a:lnTo>
                  <a:lnTo>
                    <a:pt x="232" y="626"/>
                  </a:lnTo>
                  <a:lnTo>
                    <a:pt x="295" y="635"/>
                  </a:lnTo>
                  <a:lnTo>
                    <a:pt x="348" y="626"/>
                  </a:lnTo>
                  <a:lnTo>
                    <a:pt x="455" y="581"/>
                  </a:lnTo>
                  <a:lnTo>
                    <a:pt x="536" y="492"/>
                  </a:lnTo>
                  <a:lnTo>
                    <a:pt x="572" y="385"/>
                  </a:lnTo>
                  <a:lnTo>
                    <a:pt x="581" y="322"/>
                  </a:lnTo>
                  <a:lnTo>
                    <a:pt x="572" y="251"/>
                  </a:lnTo>
                  <a:lnTo>
                    <a:pt x="536" y="143"/>
                  </a:lnTo>
                  <a:lnTo>
                    <a:pt x="455" y="54"/>
                  </a:lnTo>
                  <a:lnTo>
                    <a:pt x="348" y="9"/>
                  </a:lnTo>
                  <a:lnTo>
                    <a:pt x="295"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30" name="Google Shape;2630;p194"/>
            <p:cNvSpPr/>
            <p:nvPr/>
          </p:nvSpPr>
          <p:spPr>
            <a:xfrm>
              <a:off x="6122230" y="4402789"/>
              <a:ext cx="23375" cy="25189"/>
            </a:xfrm>
            <a:custGeom>
              <a:rect b="b" l="l" r="r" t="t"/>
              <a:pathLst>
                <a:path extrusionOk="0" h="626" w="581">
                  <a:moveTo>
                    <a:pt x="232" y="0"/>
                  </a:moveTo>
                  <a:lnTo>
                    <a:pt x="125" y="54"/>
                  </a:lnTo>
                  <a:lnTo>
                    <a:pt x="54" y="134"/>
                  </a:lnTo>
                  <a:lnTo>
                    <a:pt x="9" y="250"/>
                  </a:lnTo>
                  <a:lnTo>
                    <a:pt x="0" y="313"/>
                  </a:lnTo>
                  <a:lnTo>
                    <a:pt x="9" y="375"/>
                  </a:lnTo>
                  <a:lnTo>
                    <a:pt x="54" y="491"/>
                  </a:lnTo>
                  <a:lnTo>
                    <a:pt x="125" y="572"/>
                  </a:lnTo>
                  <a:lnTo>
                    <a:pt x="232" y="616"/>
                  </a:lnTo>
                  <a:lnTo>
                    <a:pt x="295" y="625"/>
                  </a:lnTo>
                  <a:lnTo>
                    <a:pt x="348" y="616"/>
                  </a:lnTo>
                  <a:lnTo>
                    <a:pt x="455" y="572"/>
                  </a:lnTo>
                  <a:lnTo>
                    <a:pt x="536" y="491"/>
                  </a:lnTo>
                  <a:lnTo>
                    <a:pt x="572" y="375"/>
                  </a:lnTo>
                  <a:lnTo>
                    <a:pt x="581" y="313"/>
                  </a:lnTo>
                  <a:lnTo>
                    <a:pt x="572" y="250"/>
                  </a:lnTo>
                  <a:lnTo>
                    <a:pt x="536" y="134"/>
                  </a:lnTo>
                  <a:lnTo>
                    <a:pt x="455" y="54"/>
                  </a:lnTo>
                  <a:lnTo>
                    <a:pt x="34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31" name="Google Shape;2631;p194"/>
            <p:cNvSpPr/>
            <p:nvPr/>
          </p:nvSpPr>
          <p:spPr>
            <a:xfrm>
              <a:off x="6122230" y="4568085"/>
              <a:ext cx="23375" cy="25189"/>
            </a:xfrm>
            <a:custGeom>
              <a:rect b="b" l="l" r="r" t="t"/>
              <a:pathLst>
                <a:path extrusionOk="0" h="626" w="581">
                  <a:moveTo>
                    <a:pt x="232" y="0"/>
                  </a:moveTo>
                  <a:lnTo>
                    <a:pt x="125" y="54"/>
                  </a:lnTo>
                  <a:lnTo>
                    <a:pt x="54" y="134"/>
                  </a:lnTo>
                  <a:lnTo>
                    <a:pt x="9" y="250"/>
                  </a:lnTo>
                  <a:lnTo>
                    <a:pt x="0" y="313"/>
                  </a:lnTo>
                  <a:lnTo>
                    <a:pt x="9" y="375"/>
                  </a:lnTo>
                  <a:lnTo>
                    <a:pt x="54" y="491"/>
                  </a:lnTo>
                  <a:lnTo>
                    <a:pt x="125" y="572"/>
                  </a:lnTo>
                  <a:lnTo>
                    <a:pt x="232" y="625"/>
                  </a:lnTo>
                  <a:lnTo>
                    <a:pt x="348" y="625"/>
                  </a:lnTo>
                  <a:lnTo>
                    <a:pt x="455" y="572"/>
                  </a:lnTo>
                  <a:lnTo>
                    <a:pt x="536" y="491"/>
                  </a:lnTo>
                  <a:lnTo>
                    <a:pt x="572" y="375"/>
                  </a:lnTo>
                  <a:lnTo>
                    <a:pt x="581" y="313"/>
                  </a:lnTo>
                  <a:lnTo>
                    <a:pt x="572" y="250"/>
                  </a:lnTo>
                  <a:lnTo>
                    <a:pt x="536" y="134"/>
                  </a:lnTo>
                  <a:lnTo>
                    <a:pt x="455" y="54"/>
                  </a:lnTo>
                  <a:lnTo>
                    <a:pt x="34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32" name="Google Shape;2632;p194"/>
            <p:cNvSpPr/>
            <p:nvPr/>
          </p:nvSpPr>
          <p:spPr>
            <a:xfrm>
              <a:off x="5949753" y="3906581"/>
              <a:ext cx="23053" cy="25189"/>
            </a:xfrm>
            <a:custGeom>
              <a:rect b="b" l="l" r="r" t="t"/>
              <a:pathLst>
                <a:path extrusionOk="0" h="626" w="573">
                  <a:moveTo>
                    <a:pt x="224" y="0"/>
                  </a:moveTo>
                  <a:lnTo>
                    <a:pt x="126" y="54"/>
                  </a:lnTo>
                  <a:lnTo>
                    <a:pt x="45" y="134"/>
                  </a:lnTo>
                  <a:lnTo>
                    <a:pt x="1" y="250"/>
                  </a:lnTo>
                  <a:lnTo>
                    <a:pt x="1" y="313"/>
                  </a:lnTo>
                  <a:lnTo>
                    <a:pt x="1" y="375"/>
                  </a:lnTo>
                  <a:lnTo>
                    <a:pt x="45" y="491"/>
                  </a:lnTo>
                  <a:lnTo>
                    <a:pt x="126" y="572"/>
                  </a:lnTo>
                  <a:lnTo>
                    <a:pt x="224" y="625"/>
                  </a:lnTo>
                  <a:lnTo>
                    <a:pt x="349" y="625"/>
                  </a:lnTo>
                  <a:lnTo>
                    <a:pt x="447" y="572"/>
                  </a:lnTo>
                  <a:lnTo>
                    <a:pt x="528" y="491"/>
                  </a:lnTo>
                  <a:lnTo>
                    <a:pt x="572" y="375"/>
                  </a:lnTo>
                  <a:lnTo>
                    <a:pt x="572" y="313"/>
                  </a:lnTo>
                  <a:lnTo>
                    <a:pt x="572" y="250"/>
                  </a:lnTo>
                  <a:lnTo>
                    <a:pt x="528" y="134"/>
                  </a:lnTo>
                  <a:lnTo>
                    <a:pt x="447" y="54"/>
                  </a:lnTo>
                  <a:lnTo>
                    <a:pt x="34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33" name="Google Shape;2633;p194"/>
            <p:cNvSpPr/>
            <p:nvPr/>
          </p:nvSpPr>
          <p:spPr>
            <a:xfrm>
              <a:off x="5949753" y="4071836"/>
              <a:ext cx="23053" cy="25189"/>
            </a:xfrm>
            <a:custGeom>
              <a:rect b="b" l="l" r="r" t="t"/>
              <a:pathLst>
                <a:path extrusionOk="0" h="626" w="573">
                  <a:moveTo>
                    <a:pt x="286" y="1"/>
                  </a:moveTo>
                  <a:lnTo>
                    <a:pt x="224" y="10"/>
                  </a:lnTo>
                  <a:lnTo>
                    <a:pt x="126" y="54"/>
                  </a:lnTo>
                  <a:lnTo>
                    <a:pt x="45" y="135"/>
                  </a:lnTo>
                  <a:lnTo>
                    <a:pt x="1" y="251"/>
                  </a:lnTo>
                  <a:lnTo>
                    <a:pt x="1" y="313"/>
                  </a:lnTo>
                  <a:lnTo>
                    <a:pt x="1" y="376"/>
                  </a:lnTo>
                  <a:lnTo>
                    <a:pt x="45" y="492"/>
                  </a:lnTo>
                  <a:lnTo>
                    <a:pt x="126" y="581"/>
                  </a:lnTo>
                  <a:lnTo>
                    <a:pt x="224" y="626"/>
                  </a:lnTo>
                  <a:lnTo>
                    <a:pt x="349" y="626"/>
                  </a:lnTo>
                  <a:lnTo>
                    <a:pt x="447" y="581"/>
                  </a:lnTo>
                  <a:lnTo>
                    <a:pt x="528" y="492"/>
                  </a:lnTo>
                  <a:lnTo>
                    <a:pt x="572" y="376"/>
                  </a:lnTo>
                  <a:lnTo>
                    <a:pt x="572" y="313"/>
                  </a:lnTo>
                  <a:lnTo>
                    <a:pt x="572" y="251"/>
                  </a:lnTo>
                  <a:lnTo>
                    <a:pt x="528" y="135"/>
                  </a:lnTo>
                  <a:lnTo>
                    <a:pt x="447" y="54"/>
                  </a:lnTo>
                  <a:lnTo>
                    <a:pt x="349" y="10"/>
                  </a:lnTo>
                  <a:lnTo>
                    <a:pt x="286"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34" name="Google Shape;2634;p194"/>
            <p:cNvSpPr/>
            <p:nvPr/>
          </p:nvSpPr>
          <p:spPr>
            <a:xfrm>
              <a:off x="5949753" y="4237132"/>
              <a:ext cx="23053" cy="25551"/>
            </a:xfrm>
            <a:custGeom>
              <a:rect b="b" l="l" r="r" t="t"/>
              <a:pathLst>
                <a:path extrusionOk="0" h="635" w="573">
                  <a:moveTo>
                    <a:pt x="286" y="1"/>
                  </a:moveTo>
                  <a:lnTo>
                    <a:pt x="224" y="9"/>
                  </a:lnTo>
                  <a:lnTo>
                    <a:pt x="126" y="54"/>
                  </a:lnTo>
                  <a:lnTo>
                    <a:pt x="45" y="143"/>
                  </a:lnTo>
                  <a:lnTo>
                    <a:pt x="1" y="251"/>
                  </a:lnTo>
                  <a:lnTo>
                    <a:pt x="1" y="322"/>
                  </a:lnTo>
                  <a:lnTo>
                    <a:pt x="1" y="385"/>
                  </a:lnTo>
                  <a:lnTo>
                    <a:pt x="45" y="492"/>
                  </a:lnTo>
                  <a:lnTo>
                    <a:pt x="126" y="581"/>
                  </a:lnTo>
                  <a:lnTo>
                    <a:pt x="224" y="626"/>
                  </a:lnTo>
                  <a:lnTo>
                    <a:pt x="286" y="635"/>
                  </a:lnTo>
                  <a:lnTo>
                    <a:pt x="349" y="626"/>
                  </a:lnTo>
                  <a:lnTo>
                    <a:pt x="447" y="581"/>
                  </a:lnTo>
                  <a:lnTo>
                    <a:pt x="528" y="492"/>
                  </a:lnTo>
                  <a:lnTo>
                    <a:pt x="572" y="385"/>
                  </a:lnTo>
                  <a:lnTo>
                    <a:pt x="572" y="322"/>
                  </a:lnTo>
                  <a:lnTo>
                    <a:pt x="572" y="251"/>
                  </a:lnTo>
                  <a:lnTo>
                    <a:pt x="528" y="143"/>
                  </a:lnTo>
                  <a:lnTo>
                    <a:pt x="447" y="54"/>
                  </a:lnTo>
                  <a:lnTo>
                    <a:pt x="349" y="9"/>
                  </a:lnTo>
                  <a:lnTo>
                    <a:pt x="286"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35" name="Google Shape;2635;p194"/>
            <p:cNvSpPr/>
            <p:nvPr/>
          </p:nvSpPr>
          <p:spPr>
            <a:xfrm>
              <a:off x="5949753" y="4402789"/>
              <a:ext cx="23053" cy="25189"/>
            </a:xfrm>
            <a:custGeom>
              <a:rect b="b" l="l" r="r" t="t"/>
              <a:pathLst>
                <a:path extrusionOk="0" h="626" w="573">
                  <a:moveTo>
                    <a:pt x="224" y="0"/>
                  </a:moveTo>
                  <a:lnTo>
                    <a:pt x="126" y="54"/>
                  </a:lnTo>
                  <a:lnTo>
                    <a:pt x="45" y="134"/>
                  </a:lnTo>
                  <a:lnTo>
                    <a:pt x="1" y="250"/>
                  </a:lnTo>
                  <a:lnTo>
                    <a:pt x="1" y="313"/>
                  </a:lnTo>
                  <a:lnTo>
                    <a:pt x="1" y="375"/>
                  </a:lnTo>
                  <a:lnTo>
                    <a:pt x="45" y="491"/>
                  </a:lnTo>
                  <a:lnTo>
                    <a:pt x="126" y="572"/>
                  </a:lnTo>
                  <a:lnTo>
                    <a:pt x="224" y="616"/>
                  </a:lnTo>
                  <a:lnTo>
                    <a:pt x="286" y="625"/>
                  </a:lnTo>
                  <a:lnTo>
                    <a:pt x="349" y="616"/>
                  </a:lnTo>
                  <a:lnTo>
                    <a:pt x="447" y="572"/>
                  </a:lnTo>
                  <a:lnTo>
                    <a:pt x="528" y="491"/>
                  </a:lnTo>
                  <a:lnTo>
                    <a:pt x="572" y="375"/>
                  </a:lnTo>
                  <a:lnTo>
                    <a:pt x="572" y="313"/>
                  </a:lnTo>
                  <a:lnTo>
                    <a:pt x="572" y="250"/>
                  </a:lnTo>
                  <a:lnTo>
                    <a:pt x="528" y="134"/>
                  </a:lnTo>
                  <a:lnTo>
                    <a:pt x="447" y="54"/>
                  </a:lnTo>
                  <a:lnTo>
                    <a:pt x="34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36" name="Google Shape;2636;p194"/>
            <p:cNvSpPr/>
            <p:nvPr/>
          </p:nvSpPr>
          <p:spPr>
            <a:xfrm>
              <a:off x="5949753" y="4568085"/>
              <a:ext cx="23053" cy="25189"/>
            </a:xfrm>
            <a:custGeom>
              <a:rect b="b" l="l" r="r" t="t"/>
              <a:pathLst>
                <a:path extrusionOk="0" h="626" w="573">
                  <a:moveTo>
                    <a:pt x="224" y="0"/>
                  </a:moveTo>
                  <a:lnTo>
                    <a:pt x="126" y="54"/>
                  </a:lnTo>
                  <a:lnTo>
                    <a:pt x="45" y="134"/>
                  </a:lnTo>
                  <a:lnTo>
                    <a:pt x="1" y="250"/>
                  </a:lnTo>
                  <a:lnTo>
                    <a:pt x="1" y="313"/>
                  </a:lnTo>
                  <a:lnTo>
                    <a:pt x="1" y="375"/>
                  </a:lnTo>
                  <a:lnTo>
                    <a:pt x="45" y="491"/>
                  </a:lnTo>
                  <a:lnTo>
                    <a:pt x="126" y="572"/>
                  </a:lnTo>
                  <a:lnTo>
                    <a:pt x="224" y="625"/>
                  </a:lnTo>
                  <a:lnTo>
                    <a:pt x="349" y="625"/>
                  </a:lnTo>
                  <a:lnTo>
                    <a:pt x="447" y="572"/>
                  </a:lnTo>
                  <a:lnTo>
                    <a:pt x="528" y="491"/>
                  </a:lnTo>
                  <a:lnTo>
                    <a:pt x="572" y="375"/>
                  </a:lnTo>
                  <a:lnTo>
                    <a:pt x="572" y="313"/>
                  </a:lnTo>
                  <a:lnTo>
                    <a:pt x="572" y="250"/>
                  </a:lnTo>
                  <a:lnTo>
                    <a:pt x="528" y="134"/>
                  </a:lnTo>
                  <a:lnTo>
                    <a:pt x="447" y="54"/>
                  </a:lnTo>
                  <a:lnTo>
                    <a:pt x="34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37" name="Google Shape;2637;p194"/>
            <p:cNvSpPr/>
            <p:nvPr/>
          </p:nvSpPr>
          <p:spPr>
            <a:xfrm>
              <a:off x="6295028" y="3906581"/>
              <a:ext cx="23013" cy="25189"/>
            </a:xfrm>
            <a:custGeom>
              <a:rect b="b" l="l" r="r" t="t"/>
              <a:pathLst>
                <a:path extrusionOk="0" h="626" w="572">
                  <a:moveTo>
                    <a:pt x="233" y="0"/>
                  </a:moveTo>
                  <a:lnTo>
                    <a:pt x="125" y="54"/>
                  </a:lnTo>
                  <a:lnTo>
                    <a:pt x="45" y="134"/>
                  </a:lnTo>
                  <a:lnTo>
                    <a:pt x="0" y="250"/>
                  </a:lnTo>
                  <a:lnTo>
                    <a:pt x="0" y="313"/>
                  </a:lnTo>
                  <a:lnTo>
                    <a:pt x="0" y="375"/>
                  </a:lnTo>
                  <a:lnTo>
                    <a:pt x="45" y="491"/>
                  </a:lnTo>
                  <a:lnTo>
                    <a:pt x="125" y="572"/>
                  </a:lnTo>
                  <a:lnTo>
                    <a:pt x="233" y="625"/>
                  </a:lnTo>
                  <a:lnTo>
                    <a:pt x="349" y="625"/>
                  </a:lnTo>
                  <a:lnTo>
                    <a:pt x="447" y="572"/>
                  </a:lnTo>
                  <a:lnTo>
                    <a:pt x="527" y="491"/>
                  </a:lnTo>
                  <a:lnTo>
                    <a:pt x="572" y="375"/>
                  </a:lnTo>
                  <a:lnTo>
                    <a:pt x="572" y="313"/>
                  </a:lnTo>
                  <a:lnTo>
                    <a:pt x="572" y="250"/>
                  </a:lnTo>
                  <a:lnTo>
                    <a:pt x="527" y="134"/>
                  </a:lnTo>
                  <a:lnTo>
                    <a:pt x="447" y="54"/>
                  </a:lnTo>
                  <a:lnTo>
                    <a:pt x="34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38" name="Google Shape;2638;p194"/>
            <p:cNvSpPr/>
            <p:nvPr/>
          </p:nvSpPr>
          <p:spPr>
            <a:xfrm>
              <a:off x="6295028" y="4071836"/>
              <a:ext cx="23013" cy="25189"/>
            </a:xfrm>
            <a:custGeom>
              <a:rect b="b" l="l" r="r" t="t"/>
              <a:pathLst>
                <a:path extrusionOk="0" h="626" w="572">
                  <a:moveTo>
                    <a:pt x="286" y="1"/>
                  </a:moveTo>
                  <a:lnTo>
                    <a:pt x="233" y="10"/>
                  </a:lnTo>
                  <a:lnTo>
                    <a:pt x="125" y="54"/>
                  </a:lnTo>
                  <a:lnTo>
                    <a:pt x="45" y="135"/>
                  </a:lnTo>
                  <a:lnTo>
                    <a:pt x="0" y="251"/>
                  </a:lnTo>
                  <a:lnTo>
                    <a:pt x="0" y="313"/>
                  </a:lnTo>
                  <a:lnTo>
                    <a:pt x="0" y="376"/>
                  </a:lnTo>
                  <a:lnTo>
                    <a:pt x="45" y="492"/>
                  </a:lnTo>
                  <a:lnTo>
                    <a:pt x="125" y="581"/>
                  </a:lnTo>
                  <a:lnTo>
                    <a:pt x="233" y="626"/>
                  </a:lnTo>
                  <a:lnTo>
                    <a:pt x="349" y="626"/>
                  </a:lnTo>
                  <a:lnTo>
                    <a:pt x="447" y="581"/>
                  </a:lnTo>
                  <a:lnTo>
                    <a:pt x="527" y="492"/>
                  </a:lnTo>
                  <a:lnTo>
                    <a:pt x="572" y="376"/>
                  </a:lnTo>
                  <a:lnTo>
                    <a:pt x="572" y="313"/>
                  </a:lnTo>
                  <a:lnTo>
                    <a:pt x="572" y="251"/>
                  </a:lnTo>
                  <a:lnTo>
                    <a:pt x="527" y="135"/>
                  </a:lnTo>
                  <a:lnTo>
                    <a:pt x="447" y="54"/>
                  </a:lnTo>
                  <a:lnTo>
                    <a:pt x="349" y="10"/>
                  </a:lnTo>
                  <a:lnTo>
                    <a:pt x="286"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39" name="Google Shape;2639;p194"/>
            <p:cNvSpPr/>
            <p:nvPr/>
          </p:nvSpPr>
          <p:spPr>
            <a:xfrm>
              <a:off x="6295028" y="4237132"/>
              <a:ext cx="23013" cy="25551"/>
            </a:xfrm>
            <a:custGeom>
              <a:rect b="b" l="l" r="r" t="t"/>
              <a:pathLst>
                <a:path extrusionOk="0" h="635" w="572">
                  <a:moveTo>
                    <a:pt x="286" y="1"/>
                  </a:moveTo>
                  <a:lnTo>
                    <a:pt x="233" y="9"/>
                  </a:lnTo>
                  <a:lnTo>
                    <a:pt x="125" y="54"/>
                  </a:lnTo>
                  <a:lnTo>
                    <a:pt x="45" y="143"/>
                  </a:lnTo>
                  <a:lnTo>
                    <a:pt x="0" y="251"/>
                  </a:lnTo>
                  <a:lnTo>
                    <a:pt x="0" y="322"/>
                  </a:lnTo>
                  <a:lnTo>
                    <a:pt x="0" y="385"/>
                  </a:lnTo>
                  <a:lnTo>
                    <a:pt x="45" y="492"/>
                  </a:lnTo>
                  <a:lnTo>
                    <a:pt x="125" y="581"/>
                  </a:lnTo>
                  <a:lnTo>
                    <a:pt x="233" y="626"/>
                  </a:lnTo>
                  <a:lnTo>
                    <a:pt x="286" y="635"/>
                  </a:lnTo>
                  <a:lnTo>
                    <a:pt x="349" y="626"/>
                  </a:lnTo>
                  <a:lnTo>
                    <a:pt x="447" y="581"/>
                  </a:lnTo>
                  <a:lnTo>
                    <a:pt x="527" y="492"/>
                  </a:lnTo>
                  <a:lnTo>
                    <a:pt x="572" y="385"/>
                  </a:lnTo>
                  <a:lnTo>
                    <a:pt x="572" y="322"/>
                  </a:lnTo>
                  <a:lnTo>
                    <a:pt x="572" y="251"/>
                  </a:lnTo>
                  <a:lnTo>
                    <a:pt x="527" y="143"/>
                  </a:lnTo>
                  <a:lnTo>
                    <a:pt x="447" y="54"/>
                  </a:lnTo>
                  <a:lnTo>
                    <a:pt x="349" y="9"/>
                  </a:lnTo>
                  <a:lnTo>
                    <a:pt x="286"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40" name="Google Shape;2640;p194"/>
            <p:cNvSpPr/>
            <p:nvPr/>
          </p:nvSpPr>
          <p:spPr>
            <a:xfrm>
              <a:off x="6295028" y="4402789"/>
              <a:ext cx="23013" cy="25189"/>
            </a:xfrm>
            <a:custGeom>
              <a:rect b="b" l="l" r="r" t="t"/>
              <a:pathLst>
                <a:path extrusionOk="0" h="626" w="572">
                  <a:moveTo>
                    <a:pt x="233" y="0"/>
                  </a:moveTo>
                  <a:lnTo>
                    <a:pt x="125" y="54"/>
                  </a:lnTo>
                  <a:lnTo>
                    <a:pt x="45" y="134"/>
                  </a:lnTo>
                  <a:lnTo>
                    <a:pt x="0" y="250"/>
                  </a:lnTo>
                  <a:lnTo>
                    <a:pt x="0" y="313"/>
                  </a:lnTo>
                  <a:lnTo>
                    <a:pt x="0" y="375"/>
                  </a:lnTo>
                  <a:lnTo>
                    <a:pt x="45" y="491"/>
                  </a:lnTo>
                  <a:lnTo>
                    <a:pt x="125" y="572"/>
                  </a:lnTo>
                  <a:lnTo>
                    <a:pt x="233" y="616"/>
                  </a:lnTo>
                  <a:lnTo>
                    <a:pt x="286" y="625"/>
                  </a:lnTo>
                  <a:lnTo>
                    <a:pt x="349" y="616"/>
                  </a:lnTo>
                  <a:lnTo>
                    <a:pt x="447" y="572"/>
                  </a:lnTo>
                  <a:lnTo>
                    <a:pt x="527" y="491"/>
                  </a:lnTo>
                  <a:lnTo>
                    <a:pt x="572" y="375"/>
                  </a:lnTo>
                  <a:lnTo>
                    <a:pt x="572" y="313"/>
                  </a:lnTo>
                  <a:lnTo>
                    <a:pt x="572" y="250"/>
                  </a:lnTo>
                  <a:lnTo>
                    <a:pt x="527" y="134"/>
                  </a:lnTo>
                  <a:lnTo>
                    <a:pt x="447" y="54"/>
                  </a:lnTo>
                  <a:lnTo>
                    <a:pt x="34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41" name="Google Shape;2641;p194"/>
            <p:cNvSpPr/>
            <p:nvPr/>
          </p:nvSpPr>
          <p:spPr>
            <a:xfrm>
              <a:off x="6295028" y="4568085"/>
              <a:ext cx="23013" cy="25189"/>
            </a:xfrm>
            <a:custGeom>
              <a:rect b="b" l="l" r="r" t="t"/>
              <a:pathLst>
                <a:path extrusionOk="0" h="626" w="572">
                  <a:moveTo>
                    <a:pt x="233" y="0"/>
                  </a:moveTo>
                  <a:lnTo>
                    <a:pt x="125" y="54"/>
                  </a:lnTo>
                  <a:lnTo>
                    <a:pt x="45" y="134"/>
                  </a:lnTo>
                  <a:lnTo>
                    <a:pt x="0" y="250"/>
                  </a:lnTo>
                  <a:lnTo>
                    <a:pt x="0" y="313"/>
                  </a:lnTo>
                  <a:lnTo>
                    <a:pt x="0" y="375"/>
                  </a:lnTo>
                  <a:lnTo>
                    <a:pt x="45" y="491"/>
                  </a:lnTo>
                  <a:lnTo>
                    <a:pt x="125" y="572"/>
                  </a:lnTo>
                  <a:lnTo>
                    <a:pt x="233" y="625"/>
                  </a:lnTo>
                  <a:lnTo>
                    <a:pt x="349" y="625"/>
                  </a:lnTo>
                  <a:lnTo>
                    <a:pt x="447" y="572"/>
                  </a:lnTo>
                  <a:lnTo>
                    <a:pt x="527" y="491"/>
                  </a:lnTo>
                  <a:lnTo>
                    <a:pt x="572" y="375"/>
                  </a:lnTo>
                  <a:lnTo>
                    <a:pt x="572" y="313"/>
                  </a:lnTo>
                  <a:lnTo>
                    <a:pt x="572" y="250"/>
                  </a:lnTo>
                  <a:lnTo>
                    <a:pt x="527" y="134"/>
                  </a:lnTo>
                  <a:lnTo>
                    <a:pt x="447" y="54"/>
                  </a:lnTo>
                  <a:lnTo>
                    <a:pt x="34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42" name="Google Shape;2642;p194"/>
            <p:cNvSpPr/>
            <p:nvPr/>
          </p:nvSpPr>
          <p:spPr>
            <a:xfrm>
              <a:off x="6467465" y="3906581"/>
              <a:ext cx="23415" cy="25189"/>
            </a:xfrm>
            <a:custGeom>
              <a:rect b="b" l="l" r="r" t="t"/>
              <a:pathLst>
                <a:path extrusionOk="0" h="626" w="582">
                  <a:moveTo>
                    <a:pt x="233" y="0"/>
                  </a:moveTo>
                  <a:lnTo>
                    <a:pt x="135" y="54"/>
                  </a:lnTo>
                  <a:lnTo>
                    <a:pt x="54" y="134"/>
                  </a:lnTo>
                  <a:lnTo>
                    <a:pt x="10" y="250"/>
                  </a:lnTo>
                  <a:lnTo>
                    <a:pt x="1" y="313"/>
                  </a:lnTo>
                  <a:lnTo>
                    <a:pt x="10" y="375"/>
                  </a:lnTo>
                  <a:lnTo>
                    <a:pt x="54" y="491"/>
                  </a:lnTo>
                  <a:lnTo>
                    <a:pt x="135" y="572"/>
                  </a:lnTo>
                  <a:lnTo>
                    <a:pt x="233" y="625"/>
                  </a:lnTo>
                  <a:lnTo>
                    <a:pt x="349" y="625"/>
                  </a:lnTo>
                  <a:lnTo>
                    <a:pt x="456" y="572"/>
                  </a:lnTo>
                  <a:lnTo>
                    <a:pt x="537" y="491"/>
                  </a:lnTo>
                  <a:lnTo>
                    <a:pt x="581" y="375"/>
                  </a:lnTo>
                  <a:lnTo>
                    <a:pt x="581" y="313"/>
                  </a:lnTo>
                  <a:lnTo>
                    <a:pt x="581" y="250"/>
                  </a:lnTo>
                  <a:lnTo>
                    <a:pt x="537" y="134"/>
                  </a:lnTo>
                  <a:lnTo>
                    <a:pt x="456" y="54"/>
                  </a:lnTo>
                  <a:lnTo>
                    <a:pt x="34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43" name="Google Shape;2643;p194"/>
            <p:cNvSpPr/>
            <p:nvPr/>
          </p:nvSpPr>
          <p:spPr>
            <a:xfrm>
              <a:off x="6467465" y="4071836"/>
              <a:ext cx="23415" cy="25189"/>
            </a:xfrm>
            <a:custGeom>
              <a:rect b="b" l="l" r="r" t="t"/>
              <a:pathLst>
                <a:path extrusionOk="0" h="626" w="582">
                  <a:moveTo>
                    <a:pt x="295" y="1"/>
                  </a:moveTo>
                  <a:lnTo>
                    <a:pt x="233" y="10"/>
                  </a:lnTo>
                  <a:lnTo>
                    <a:pt x="135" y="54"/>
                  </a:lnTo>
                  <a:lnTo>
                    <a:pt x="54" y="135"/>
                  </a:lnTo>
                  <a:lnTo>
                    <a:pt x="10" y="251"/>
                  </a:lnTo>
                  <a:lnTo>
                    <a:pt x="1" y="313"/>
                  </a:lnTo>
                  <a:lnTo>
                    <a:pt x="10" y="376"/>
                  </a:lnTo>
                  <a:lnTo>
                    <a:pt x="54" y="492"/>
                  </a:lnTo>
                  <a:lnTo>
                    <a:pt x="135" y="581"/>
                  </a:lnTo>
                  <a:lnTo>
                    <a:pt x="233" y="626"/>
                  </a:lnTo>
                  <a:lnTo>
                    <a:pt x="349" y="626"/>
                  </a:lnTo>
                  <a:lnTo>
                    <a:pt x="456" y="581"/>
                  </a:lnTo>
                  <a:lnTo>
                    <a:pt x="537" y="492"/>
                  </a:lnTo>
                  <a:lnTo>
                    <a:pt x="581" y="376"/>
                  </a:lnTo>
                  <a:lnTo>
                    <a:pt x="581" y="313"/>
                  </a:lnTo>
                  <a:lnTo>
                    <a:pt x="581" y="251"/>
                  </a:lnTo>
                  <a:lnTo>
                    <a:pt x="537" y="135"/>
                  </a:lnTo>
                  <a:lnTo>
                    <a:pt x="456" y="54"/>
                  </a:lnTo>
                  <a:lnTo>
                    <a:pt x="349" y="10"/>
                  </a:lnTo>
                  <a:lnTo>
                    <a:pt x="295"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44" name="Google Shape;2644;p194"/>
            <p:cNvSpPr/>
            <p:nvPr/>
          </p:nvSpPr>
          <p:spPr>
            <a:xfrm>
              <a:off x="6467465" y="4237132"/>
              <a:ext cx="23415" cy="25551"/>
            </a:xfrm>
            <a:custGeom>
              <a:rect b="b" l="l" r="r" t="t"/>
              <a:pathLst>
                <a:path extrusionOk="0" h="635" w="582">
                  <a:moveTo>
                    <a:pt x="295" y="1"/>
                  </a:moveTo>
                  <a:lnTo>
                    <a:pt x="233" y="9"/>
                  </a:lnTo>
                  <a:lnTo>
                    <a:pt x="135" y="54"/>
                  </a:lnTo>
                  <a:lnTo>
                    <a:pt x="54" y="143"/>
                  </a:lnTo>
                  <a:lnTo>
                    <a:pt x="10" y="251"/>
                  </a:lnTo>
                  <a:lnTo>
                    <a:pt x="1" y="322"/>
                  </a:lnTo>
                  <a:lnTo>
                    <a:pt x="10" y="385"/>
                  </a:lnTo>
                  <a:lnTo>
                    <a:pt x="54" y="492"/>
                  </a:lnTo>
                  <a:lnTo>
                    <a:pt x="135" y="581"/>
                  </a:lnTo>
                  <a:lnTo>
                    <a:pt x="233" y="626"/>
                  </a:lnTo>
                  <a:lnTo>
                    <a:pt x="295" y="635"/>
                  </a:lnTo>
                  <a:lnTo>
                    <a:pt x="349" y="626"/>
                  </a:lnTo>
                  <a:lnTo>
                    <a:pt x="456" y="581"/>
                  </a:lnTo>
                  <a:lnTo>
                    <a:pt x="537" y="492"/>
                  </a:lnTo>
                  <a:lnTo>
                    <a:pt x="581" y="385"/>
                  </a:lnTo>
                  <a:lnTo>
                    <a:pt x="581" y="322"/>
                  </a:lnTo>
                  <a:lnTo>
                    <a:pt x="581" y="251"/>
                  </a:lnTo>
                  <a:lnTo>
                    <a:pt x="537" y="143"/>
                  </a:lnTo>
                  <a:lnTo>
                    <a:pt x="456" y="54"/>
                  </a:lnTo>
                  <a:lnTo>
                    <a:pt x="349" y="9"/>
                  </a:lnTo>
                  <a:lnTo>
                    <a:pt x="295"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45" name="Google Shape;2645;p194"/>
            <p:cNvSpPr/>
            <p:nvPr/>
          </p:nvSpPr>
          <p:spPr>
            <a:xfrm>
              <a:off x="6467465" y="4402789"/>
              <a:ext cx="23415" cy="25189"/>
            </a:xfrm>
            <a:custGeom>
              <a:rect b="b" l="l" r="r" t="t"/>
              <a:pathLst>
                <a:path extrusionOk="0" h="626" w="582">
                  <a:moveTo>
                    <a:pt x="233" y="0"/>
                  </a:moveTo>
                  <a:lnTo>
                    <a:pt x="135" y="54"/>
                  </a:lnTo>
                  <a:lnTo>
                    <a:pt x="54" y="134"/>
                  </a:lnTo>
                  <a:lnTo>
                    <a:pt x="10" y="250"/>
                  </a:lnTo>
                  <a:lnTo>
                    <a:pt x="1" y="313"/>
                  </a:lnTo>
                  <a:lnTo>
                    <a:pt x="10" y="375"/>
                  </a:lnTo>
                  <a:lnTo>
                    <a:pt x="54" y="491"/>
                  </a:lnTo>
                  <a:lnTo>
                    <a:pt x="135" y="572"/>
                  </a:lnTo>
                  <a:lnTo>
                    <a:pt x="233" y="616"/>
                  </a:lnTo>
                  <a:lnTo>
                    <a:pt x="295" y="625"/>
                  </a:lnTo>
                  <a:lnTo>
                    <a:pt x="349" y="616"/>
                  </a:lnTo>
                  <a:lnTo>
                    <a:pt x="456" y="572"/>
                  </a:lnTo>
                  <a:lnTo>
                    <a:pt x="537" y="491"/>
                  </a:lnTo>
                  <a:lnTo>
                    <a:pt x="581" y="375"/>
                  </a:lnTo>
                  <a:lnTo>
                    <a:pt x="581" y="313"/>
                  </a:lnTo>
                  <a:lnTo>
                    <a:pt x="581" y="250"/>
                  </a:lnTo>
                  <a:lnTo>
                    <a:pt x="537" y="134"/>
                  </a:lnTo>
                  <a:lnTo>
                    <a:pt x="456" y="54"/>
                  </a:lnTo>
                  <a:lnTo>
                    <a:pt x="34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46" name="Google Shape;2646;p194"/>
            <p:cNvSpPr/>
            <p:nvPr/>
          </p:nvSpPr>
          <p:spPr>
            <a:xfrm>
              <a:off x="6467465" y="4568085"/>
              <a:ext cx="23415" cy="25189"/>
            </a:xfrm>
            <a:custGeom>
              <a:rect b="b" l="l" r="r" t="t"/>
              <a:pathLst>
                <a:path extrusionOk="0" h="626" w="582">
                  <a:moveTo>
                    <a:pt x="233" y="0"/>
                  </a:moveTo>
                  <a:lnTo>
                    <a:pt x="135" y="54"/>
                  </a:lnTo>
                  <a:lnTo>
                    <a:pt x="54" y="134"/>
                  </a:lnTo>
                  <a:lnTo>
                    <a:pt x="10" y="250"/>
                  </a:lnTo>
                  <a:lnTo>
                    <a:pt x="1" y="313"/>
                  </a:lnTo>
                  <a:lnTo>
                    <a:pt x="10" y="375"/>
                  </a:lnTo>
                  <a:lnTo>
                    <a:pt x="54" y="491"/>
                  </a:lnTo>
                  <a:lnTo>
                    <a:pt x="135" y="572"/>
                  </a:lnTo>
                  <a:lnTo>
                    <a:pt x="233" y="625"/>
                  </a:lnTo>
                  <a:lnTo>
                    <a:pt x="349" y="625"/>
                  </a:lnTo>
                  <a:lnTo>
                    <a:pt x="456" y="572"/>
                  </a:lnTo>
                  <a:lnTo>
                    <a:pt x="537" y="491"/>
                  </a:lnTo>
                  <a:lnTo>
                    <a:pt x="581" y="375"/>
                  </a:lnTo>
                  <a:lnTo>
                    <a:pt x="581" y="313"/>
                  </a:lnTo>
                  <a:lnTo>
                    <a:pt x="581" y="250"/>
                  </a:lnTo>
                  <a:lnTo>
                    <a:pt x="537" y="134"/>
                  </a:lnTo>
                  <a:lnTo>
                    <a:pt x="456" y="54"/>
                  </a:lnTo>
                  <a:lnTo>
                    <a:pt x="34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47" name="Google Shape;2647;p194"/>
            <p:cNvSpPr/>
            <p:nvPr/>
          </p:nvSpPr>
          <p:spPr>
            <a:xfrm>
              <a:off x="6640304" y="3906581"/>
              <a:ext cx="23375" cy="25189"/>
            </a:xfrm>
            <a:custGeom>
              <a:rect b="b" l="l" r="r" t="t"/>
              <a:pathLst>
                <a:path extrusionOk="0" h="626" w="581">
                  <a:moveTo>
                    <a:pt x="232" y="0"/>
                  </a:moveTo>
                  <a:lnTo>
                    <a:pt x="125" y="54"/>
                  </a:lnTo>
                  <a:lnTo>
                    <a:pt x="45" y="134"/>
                  </a:lnTo>
                  <a:lnTo>
                    <a:pt x="0" y="250"/>
                  </a:lnTo>
                  <a:lnTo>
                    <a:pt x="0" y="313"/>
                  </a:lnTo>
                  <a:lnTo>
                    <a:pt x="0" y="375"/>
                  </a:lnTo>
                  <a:lnTo>
                    <a:pt x="45" y="491"/>
                  </a:lnTo>
                  <a:lnTo>
                    <a:pt x="125" y="572"/>
                  </a:lnTo>
                  <a:lnTo>
                    <a:pt x="232" y="625"/>
                  </a:lnTo>
                  <a:lnTo>
                    <a:pt x="348" y="625"/>
                  </a:lnTo>
                  <a:lnTo>
                    <a:pt x="456" y="572"/>
                  </a:lnTo>
                  <a:lnTo>
                    <a:pt x="527" y="491"/>
                  </a:lnTo>
                  <a:lnTo>
                    <a:pt x="572" y="375"/>
                  </a:lnTo>
                  <a:lnTo>
                    <a:pt x="581" y="313"/>
                  </a:lnTo>
                  <a:lnTo>
                    <a:pt x="572" y="250"/>
                  </a:lnTo>
                  <a:lnTo>
                    <a:pt x="527" y="134"/>
                  </a:lnTo>
                  <a:lnTo>
                    <a:pt x="456" y="54"/>
                  </a:lnTo>
                  <a:lnTo>
                    <a:pt x="34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48" name="Google Shape;2648;p194"/>
            <p:cNvSpPr/>
            <p:nvPr/>
          </p:nvSpPr>
          <p:spPr>
            <a:xfrm>
              <a:off x="6640304" y="4071836"/>
              <a:ext cx="23375" cy="25189"/>
            </a:xfrm>
            <a:custGeom>
              <a:rect b="b" l="l" r="r" t="t"/>
              <a:pathLst>
                <a:path extrusionOk="0" h="626" w="581">
                  <a:moveTo>
                    <a:pt x="286" y="1"/>
                  </a:moveTo>
                  <a:lnTo>
                    <a:pt x="232" y="10"/>
                  </a:lnTo>
                  <a:lnTo>
                    <a:pt x="125" y="54"/>
                  </a:lnTo>
                  <a:lnTo>
                    <a:pt x="45" y="135"/>
                  </a:lnTo>
                  <a:lnTo>
                    <a:pt x="0" y="251"/>
                  </a:lnTo>
                  <a:lnTo>
                    <a:pt x="0" y="313"/>
                  </a:lnTo>
                  <a:lnTo>
                    <a:pt x="0" y="376"/>
                  </a:lnTo>
                  <a:lnTo>
                    <a:pt x="45" y="492"/>
                  </a:lnTo>
                  <a:lnTo>
                    <a:pt x="125" y="581"/>
                  </a:lnTo>
                  <a:lnTo>
                    <a:pt x="232" y="626"/>
                  </a:lnTo>
                  <a:lnTo>
                    <a:pt x="348" y="626"/>
                  </a:lnTo>
                  <a:lnTo>
                    <a:pt x="456" y="581"/>
                  </a:lnTo>
                  <a:lnTo>
                    <a:pt x="527" y="492"/>
                  </a:lnTo>
                  <a:lnTo>
                    <a:pt x="572" y="376"/>
                  </a:lnTo>
                  <a:lnTo>
                    <a:pt x="581" y="313"/>
                  </a:lnTo>
                  <a:lnTo>
                    <a:pt x="572" y="251"/>
                  </a:lnTo>
                  <a:lnTo>
                    <a:pt x="527" y="135"/>
                  </a:lnTo>
                  <a:lnTo>
                    <a:pt x="456" y="54"/>
                  </a:lnTo>
                  <a:lnTo>
                    <a:pt x="348" y="10"/>
                  </a:lnTo>
                  <a:lnTo>
                    <a:pt x="286"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49" name="Google Shape;2649;p194"/>
            <p:cNvSpPr/>
            <p:nvPr/>
          </p:nvSpPr>
          <p:spPr>
            <a:xfrm>
              <a:off x="6640304" y="4237132"/>
              <a:ext cx="23375" cy="25551"/>
            </a:xfrm>
            <a:custGeom>
              <a:rect b="b" l="l" r="r" t="t"/>
              <a:pathLst>
                <a:path extrusionOk="0" h="635" w="581">
                  <a:moveTo>
                    <a:pt x="286" y="1"/>
                  </a:moveTo>
                  <a:lnTo>
                    <a:pt x="232" y="9"/>
                  </a:lnTo>
                  <a:lnTo>
                    <a:pt x="125" y="54"/>
                  </a:lnTo>
                  <a:lnTo>
                    <a:pt x="45" y="143"/>
                  </a:lnTo>
                  <a:lnTo>
                    <a:pt x="0" y="251"/>
                  </a:lnTo>
                  <a:lnTo>
                    <a:pt x="0" y="322"/>
                  </a:lnTo>
                  <a:lnTo>
                    <a:pt x="0" y="385"/>
                  </a:lnTo>
                  <a:lnTo>
                    <a:pt x="45" y="492"/>
                  </a:lnTo>
                  <a:lnTo>
                    <a:pt x="125" y="581"/>
                  </a:lnTo>
                  <a:lnTo>
                    <a:pt x="232" y="626"/>
                  </a:lnTo>
                  <a:lnTo>
                    <a:pt x="286" y="635"/>
                  </a:lnTo>
                  <a:lnTo>
                    <a:pt x="348" y="626"/>
                  </a:lnTo>
                  <a:lnTo>
                    <a:pt x="456" y="581"/>
                  </a:lnTo>
                  <a:lnTo>
                    <a:pt x="527" y="492"/>
                  </a:lnTo>
                  <a:lnTo>
                    <a:pt x="572" y="385"/>
                  </a:lnTo>
                  <a:lnTo>
                    <a:pt x="581" y="322"/>
                  </a:lnTo>
                  <a:lnTo>
                    <a:pt x="572" y="251"/>
                  </a:lnTo>
                  <a:lnTo>
                    <a:pt x="527" y="143"/>
                  </a:lnTo>
                  <a:lnTo>
                    <a:pt x="456" y="54"/>
                  </a:lnTo>
                  <a:lnTo>
                    <a:pt x="348" y="9"/>
                  </a:lnTo>
                  <a:lnTo>
                    <a:pt x="286"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50" name="Google Shape;2650;p194"/>
            <p:cNvSpPr/>
            <p:nvPr/>
          </p:nvSpPr>
          <p:spPr>
            <a:xfrm>
              <a:off x="6640304" y="4402789"/>
              <a:ext cx="23375" cy="25189"/>
            </a:xfrm>
            <a:custGeom>
              <a:rect b="b" l="l" r="r" t="t"/>
              <a:pathLst>
                <a:path extrusionOk="0" h="626" w="581">
                  <a:moveTo>
                    <a:pt x="232" y="0"/>
                  </a:moveTo>
                  <a:lnTo>
                    <a:pt x="125" y="54"/>
                  </a:lnTo>
                  <a:lnTo>
                    <a:pt x="45" y="134"/>
                  </a:lnTo>
                  <a:lnTo>
                    <a:pt x="0" y="250"/>
                  </a:lnTo>
                  <a:lnTo>
                    <a:pt x="0" y="313"/>
                  </a:lnTo>
                  <a:lnTo>
                    <a:pt x="0" y="375"/>
                  </a:lnTo>
                  <a:lnTo>
                    <a:pt x="45" y="491"/>
                  </a:lnTo>
                  <a:lnTo>
                    <a:pt x="125" y="572"/>
                  </a:lnTo>
                  <a:lnTo>
                    <a:pt x="232" y="616"/>
                  </a:lnTo>
                  <a:lnTo>
                    <a:pt x="286" y="625"/>
                  </a:lnTo>
                  <a:lnTo>
                    <a:pt x="348" y="616"/>
                  </a:lnTo>
                  <a:lnTo>
                    <a:pt x="456" y="572"/>
                  </a:lnTo>
                  <a:lnTo>
                    <a:pt x="527" y="491"/>
                  </a:lnTo>
                  <a:lnTo>
                    <a:pt x="572" y="375"/>
                  </a:lnTo>
                  <a:lnTo>
                    <a:pt x="581" y="313"/>
                  </a:lnTo>
                  <a:lnTo>
                    <a:pt x="572" y="250"/>
                  </a:lnTo>
                  <a:lnTo>
                    <a:pt x="527" y="134"/>
                  </a:lnTo>
                  <a:lnTo>
                    <a:pt x="456" y="54"/>
                  </a:lnTo>
                  <a:lnTo>
                    <a:pt x="34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51" name="Google Shape;2651;p194"/>
            <p:cNvSpPr/>
            <p:nvPr/>
          </p:nvSpPr>
          <p:spPr>
            <a:xfrm>
              <a:off x="6640304" y="4568085"/>
              <a:ext cx="23375" cy="25189"/>
            </a:xfrm>
            <a:custGeom>
              <a:rect b="b" l="l" r="r" t="t"/>
              <a:pathLst>
                <a:path extrusionOk="0" h="626" w="581">
                  <a:moveTo>
                    <a:pt x="232" y="0"/>
                  </a:moveTo>
                  <a:lnTo>
                    <a:pt x="125" y="54"/>
                  </a:lnTo>
                  <a:lnTo>
                    <a:pt x="45" y="134"/>
                  </a:lnTo>
                  <a:lnTo>
                    <a:pt x="0" y="250"/>
                  </a:lnTo>
                  <a:lnTo>
                    <a:pt x="0" y="313"/>
                  </a:lnTo>
                  <a:lnTo>
                    <a:pt x="0" y="375"/>
                  </a:lnTo>
                  <a:lnTo>
                    <a:pt x="45" y="491"/>
                  </a:lnTo>
                  <a:lnTo>
                    <a:pt x="125" y="572"/>
                  </a:lnTo>
                  <a:lnTo>
                    <a:pt x="232" y="625"/>
                  </a:lnTo>
                  <a:lnTo>
                    <a:pt x="348" y="625"/>
                  </a:lnTo>
                  <a:lnTo>
                    <a:pt x="456" y="572"/>
                  </a:lnTo>
                  <a:lnTo>
                    <a:pt x="527" y="491"/>
                  </a:lnTo>
                  <a:lnTo>
                    <a:pt x="572" y="375"/>
                  </a:lnTo>
                  <a:lnTo>
                    <a:pt x="581" y="313"/>
                  </a:lnTo>
                  <a:lnTo>
                    <a:pt x="572" y="250"/>
                  </a:lnTo>
                  <a:lnTo>
                    <a:pt x="527" y="134"/>
                  </a:lnTo>
                  <a:lnTo>
                    <a:pt x="456" y="54"/>
                  </a:lnTo>
                  <a:lnTo>
                    <a:pt x="34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52" name="Google Shape;2652;p194"/>
            <p:cNvSpPr/>
            <p:nvPr/>
          </p:nvSpPr>
          <p:spPr>
            <a:xfrm>
              <a:off x="6812740" y="3906581"/>
              <a:ext cx="23375" cy="25189"/>
            </a:xfrm>
            <a:custGeom>
              <a:rect b="b" l="l" r="r" t="t"/>
              <a:pathLst>
                <a:path extrusionOk="0" h="626" w="581">
                  <a:moveTo>
                    <a:pt x="233" y="0"/>
                  </a:moveTo>
                  <a:lnTo>
                    <a:pt x="134" y="54"/>
                  </a:lnTo>
                  <a:lnTo>
                    <a:pt x="54" y="134"/>
                  </a:lnTo>
                  <a:lnTo>
                    <a:pt x="9" y="250"/>
                  </a:lnTo>
                  <a:lnTo>
                    <a:pt x="0" y="313"/>
                  </a:lnTo>
                  <a:lnTo>
                    <a:pt x="9" y="375"/>
                  </a:lnTo>
                  <a:lnTo>
                    <a:pt x="54" y="491"/>
                  </a:lnTo>
                  <a:lnTo>
                    <a:pt x="134" y="572"/>
                  </a:lnTo>
                  <a:lnTo>
                    <a:pt x="233" y="625"/>
                  </a:lnTo>
                  <a:lnTo>
                    <a:pt x="349" y="625"/>
                  </a:lnTo>
                  <a:lnTo>
                    <a:pt x="456" y="572"/>
                  </a:lnTo>
                  <a:lnTo>
                    <a:pt x="536" y="491"/>
                  </a:lnTo>
                  <a:lnTo>
                    <a:pt x="581" y="375"/>
                  </a:lnTo>
                  <a:lnTo>
                    <a:pt x="581" y="313"/>
                  </a:lnTo>
                  <a:lnTo>
                    <a:pt x="581" y="250"/>
                  </a:lnTo>
                  <a:lnTo>
                    <a:pt x="536" y="134"/>
                  </a:lnTo>
                  <a:lnTo>
                    <a:pt x="456" y="54"/>
                  </a:lnTo>
                  <a:lnTo>
                    <a:pt x="34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53" name="Google Shape;2653;p194"/>
            <p:cNvSpPr/>
            <p:nvPr/>
          </p:nvSpPr>
          <p:spPr>
            <a:xfrm>
              <a:off x="6812740" y="4071836"/>
              <a:ext cx="23375" cy="25189"/>
            </a:xfrm>
            <a:custGeom>
              <a:rect b="b" l="l" r="r" t="t"/>
              <a:pathLst>
                <a:path extrusionOk="0" h="626" w="581">
                  <a:moveTo>
                    <a:pt x="295" y="1"/>
                  </a:moveTo>
                  <a:lnTo>
                    <a:pt x="233" y="10"/>
                  </a:lnTo>
                  <a:lnTo>
                    <a:pt x="134" y="54"/>
                  </a:lnTo>
                  <a:lnTo>
                    <a:pt x="54" y="135"/>
                  </a:lnTo>
                  <a:lnTo>
                    <a:pt x="9" y="251"/>
                  </a:lnTo>
                  <a:lnTo>
                    <a:pt x="0" y="313"/>
                  </a:lnTo>
                  <a:lnTo>
                    <a:pt x="9" y="376"/>
                  </a:lnTo>
                  <a:lnTo>
                    <a:pt x="54" y="492"/>
                  </a:lnTo>
                  <a:lnTo>
                    <a:pt x="134" y="581"/>
                  </a:lnTo>
                  <a:lnTo>
                    <a:pt x="233" y="626"/>
                  </a:lnTo>
                  <a:lnTo>
                    <a:pt x="349" y="626"/>
                  </a:lnTo>
                  <a:lnTo>
                    <a:pt x="456" y="581"/>
                  </a:lnTo>
                  <a:lnTo>
                    <a:pt x="536" y="492"/>
                  </a:lnTo>
                  <a:lnTo>
                    <a:pt x="581" y="376"/>
                  </a:lnTo>
                  <a:lnTo>
                    <a:pt x="581" y="313"/>
                  </a:lnTo>
                  <a:lnTo>
                    <a:pt x="581" y="251"/>
                  </a:lnTo>
                  <a:lnTo>
                    <a:pt x="536" y="135"/>
                  </a:lnTo>
                  <a:lnTo>
                    <a:pt x="456" y="54"/>
                  </a:lnTo>
                  <a:lnTo>
                    <a:pt x="349" y="10"/>
                  </a:lnTo>
                  <a:lnTo>
                    <a:pt x="295"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54" name="Google Shape;2654;p194"/>
            <p:cNvSpPr/>
            <p:nvPr/>
          </p:nvSpPr>
          <p:spPr>
            <a:xfrm>
              <a:off x="6812740" y="4237132"/>
              <a:ext cx="23375" cy="25551"/>
            </a:xfrm>
            <a:custGeom>
              <a:rect b="b" l="l" r="r" t="t"/>
              <a:pathLst>
                <a:path extrusionOk="0" h="635" w="581">
                  <a:moveTo>
                    <a:pt x="295" y="1"/>
                  </a:moveTo>
                  <a:lnTo>
                    <a:pt x="233" y="9"/>
                  </a:lnTo>
                  <a:lnTo>
                    <a:pt x="134" y="54"/>
                  </a:lnTo>
                  <a:lnTo>
                    <a:pt x="54" y="143"/>
                  </a:lnTo>
                  <a:lnTo>
                    <a:pt x="9" y="251"/>
                  </a:lnTo>
                  <a:lnTo>
                    <a:pt x="0" y="322"/>
                  </a:lnTo>
                  <a:lnTo>
                    <a:pt x="9" y="385"/>
                  </a:lnTo>
                  <a:lnTo>
                    <a:pt x="54" y="492"/>
                  </a:lnTo>
                  <a:lnTo>
                    <a:pt x="134" y="581"/>
                  </a:lnTo>
                  <a:lnTo>
                    <a:pt x="233" y="626"/>
                  </a:lnTo>
                  <a:lnTo>
                    <a:pt x="295" y="635"/>
                  </a:lnTo>
                  <a:lnTo>
                    <a:pt x="349" y="626"/>
                  </a:lnTo>
                  <a:lnTo>
                    <a:pt x="456" y="581"/>
                  </a:lnTo>
                  <a:lnTo>
                    <a:pt x="536" y="492"/>
                  </a:lnTo>
                  <a:lnTo>
                    <a:pt x="581" y="385"/>
                  </a:lnTo>
                  <a:lnTo>
                    <a:pt x="581" y="322"/>
                  </a:lnTo>
                  <a:lnTo>
                    <a:pt x="581" y="251"/>
                  </a:lnTo>
                  <a:lnTo>
                    <a:pt x="536" y="143"/>
                  </a:lnTo>
                  <a:lnTo>
                    <a:pt x="456" y="54"/>
                  </a:lnTo>
                  <a:lnTo>
                    <a:pt x="349" y="9"/>
                  </a:lnTo>
                  <a:lnTo>
                    <a:pt x="295"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55" name="Google Shape;2655;p194"/>
            <p:cNvSpPr/>
            <p:nvPr/>
          </p:nvSpPr>
          <p:spPr>
            <a:xfrm>
              <a:off x="6812740" y="4402789"/>
              <a:ext cx="23375" cy="25189"/>
            </a:xfrm>
            <a:custGeom>
              <a:rect b="b" l="l" r="r" t="t"/>
              <a:pathLst>
                <a:path extrusionOk="0" h="626" w="581">
                  <a:moveTo>
                    <a:pt x="233" y="0"/>
                  </a:moveTo>
                  <a:lnTo>
                    <a:pt x="134" y="54"/>
                  </a:lnTo>
                  <a:lnTo>
                    <a:pt x="54" y="134"/>
                  </a:lnTo>
                  <a:lnTo>
                    <a:pt x="9" y="250"/>
                  </a:lnTo>
                  <a:lnTo>
                    <a:pt x="0" y="313"/>
                  </a:lnTo>
                  <a:lnTo>
                    <a:pt x="9" y="375"/>
                  </a:lnTo>
                  <a:lnTo>
                    <a:pt x="54" y="491"/>
                  </a:lnTo>
                  <a:lnTo>
                    <a:pt x="134" y="572"/>
                  </a:lnTo>
                  <a:lnTo>
                    <a:pt x="233" y="616"/>
                  </a:lnTo>
                  <a:lnTo>
                    <a:pt x="295" y="625"/>
                  </a:lnTo>
                  <a:lnTo>
                    <a:pt x="349" y="616"/>
                  </a:lnTo>
                  <a:lnTo>
                    <a:pt x="456" y="572"/>
                  </a:lnTo>
                  <a:lnTo>
                    <a:pt x="536" y="491"/>
                  </a:lnTo>
                  <a:lnTo>
                    <a:pt x="581" y="375"/>
                  </a:lnTo>
                  <a:lnTo>
                    <a:pt x="581" y="313"/>
                  </a:lnTo>
                  <a:lnTo>
                    <a:pt x="581" y="250"/>
                  </a:lnTo>
                  <a:lnTo>
                    <a:pt x="536" y="134"/>
                  </a:lnTo>
                  <a:lnTo>
                    <a:pt x="456" y="54"/>
                  </a:lnTo>
                  <a:lnTo>
                    <a:pt x="34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56" name="Google Shape;2656;p194"/>
            <p:cNvSpPr/>
            <p:nvPr/>
          </p:nvSpPr>
          <p:spPr>
            <a:xfrm>
              <a:off x="6812740" y="4568085"/>
              <a:ext cx="23375" cy="25189"/>
            </a:xfrm>
            <a:custGeom>
              <a:rect b="b" l="l" r="r" t="t"/>
              <a:pathLst>
                <a:path extrusionOk="0" h="626" w="581">
                  <a:moveTo>
                    <a:pt x="233" y="0"/>
                  </a:moveTo>
                  <a:lnTo>
                    <a:pt x="134" y="54"/>
                  </a:lnTo>
                  <a:lnTo>
                    <a:pt x="54" y="134"/>
                  </a:lnTo>
                  <a:lnTo>
                    <a:pt x="9" y="250"/>
                  </a:lnTo>
                  <a:lnTo>
                    <a:pt x="0" y="313"/>
                  </a:lnTo>
                  <a:lnTo>
                    <a:pt x="9" y="375"/>
                  </a:lnTo>
                  <a:lnTo>
                    <a:pt x="54" y="491"/>
                  </a:lnTo>
                  <a:lnTo>
                    <a:pt x="134" y="572"/>
                  </a:lnTo>
                  <a:lnTo>
                    <a:pt x="233" y="625"/>
                  </a:lnTo>
                  <a:lnTo>
                    <a:pt x="349" y="625"/>
                  </a:lnTo>
                  <a:lnTo>
                    <a:pt x="456" y="572"/>
                  </a:lnTo>
                  <a:lnTo>
                    <a:pt x="536" y="491"/>
                  </a:lnTo>
                  <a:lnTo>
                    <a:pt x="581" y="375"/>
                  </a:lnTo>
                  <a:lnTo>
                    <a:pt x="581" y="313"/>
                  </a:lnTo>
                  <a:lnTo>
                    <a:pt x="581" y="250"/>
                  </a:lnTo>
                  <a:lnTo>
                    <a:pt x="536" y="134"/>
                  </a:lnTo>
                  <a:lnTo>
                    <a:pt x="456" y="54"/>
                  </a:lnTo>
                  <a:lnTo>
                    <a:pt x="34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57" name="Google Shape;2657;p194"/>
            <p:cNvSpPr/>
            <p:nvPr/>
          </p:nvSpPr>
          <p:spPr>
            <a:xfrm>
              <a:off x="6985539" y="3906581"/>
              <a:ext cx="23415" cy="25189"/>
            </a:xfrm>
            <a:custGeom>
              <a:rect b="b" l="l" r="r" t="t"/>
              <a:pathLst>
                <a:path extrusionOk="0" h="626" w="582">
                  <a:moveTo>
                    <a:pt x="233" y="0"/>
                  </a:moveTo>
                  <a:lnTo>
                    <a:pt x="126" y="54"/>
                  </a:lnTo>
                  <a:lnTo>
                    <a:pt x="45" y="134"/>
                  </a:lnTo>
                  <a:lnTo>
                    <a:pt x="10" y="250"/>
                  </a:lnTo>
                  <a:lnTo>
                    <a:pt x="1" y="313"/>
                  </a:lnTo>
                  <a:lnTo>
                    <a:pt x="10" y="375"/>
                  </a:lnTo>
                  <a:lnTo>
                    <a:pt x="45" y="491"/>
                  </a:lnTo>
                  <a:lnTo>
                    <a:pt x="126" y="572"/>
                  </a:lnTo>
                  <a:lnTo>
                    <a:pt x="233" y="625"/>
                  </a:lnTo>
                  <a:lnTo>
                    <a:pt x="349" y="625"/>
                  </a:lnTo>
                  <a:lnTo>
                    <a:pt x="456" y="572"/>
                  </a:lnTo>
                  <a:lnTo>
                    <a:pt x="528" y="491"/>
                  </a:lnTo>
                  <a:lnTo>
                    <a:pt x="572" y="375"/>
                  </a:lnTo>
                  <a:lnTo>
                    <a:pt x="581" y="313"/>
                  </a:lnTo>
                  <a:lnTo>
                    <a:pt x="572" y="250"/>
                  </a:lnTo>
                  <a:lnTo>
                    <a:pt x="528" y="134"/>
                  </a:lnTo>
                  <a:lnTo>
                    <a:pt x="456" y="54"/>
                  </a:lnTo>
                  <a:lnTo>
                    <a:pt x="34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58" name="Google Shape;2658;p194"/>
            <p:cNvSpPr/>
            <p:nvPr/>
          </p:nvSpPr>
          <p:spPr>
            <a:xfrm>
              <a:off x="6985539" y="4071836"/>
              <a:ext cx="23415" cy="25189"/>
            </a:xfrm>
            <a:custGeom>
              <a:rect b="b" l="l" r="r" t="t"/>
              <a:pathLst>
                <a:path extrusionOk="0" h="626" w="582">
                  <a:moveTo>
                    <a:pt x="287" y="1"/>
                  </a:moveTo>
                  <a:lnTo>
                    <a:pt x="233" y="10"/>
                  </a:lnTo>
                  <a:lnTo>
                    <a:pt x="126" y="54"/>
                  </a:lnTo>
                  <a:lnTo>
                    <a:pt x="45" y="135"/>
                  </a:lnTo>
                  <a:lnTo>
                    <a:pt x="10" y="251"/>
                  </a:lnTo>
                  <a:lnTo>
                    <a:pt x="1" y="313"/>
                  </a:lnTo>
                  <a:lnTo>
                    <a:pt x="10" y="376"/>
                  </a:lnTo>
                  <a:lnTo>
                    <a:pt x="45" y="492"/>
                  </a:lnTo>
                  <a:lnTo>
                    <a:pt x="126" y="581"/>
                  </a:lnTo>
                  <a:lnTo>
                    <a:pt x="233" y="626"/>
                  </a:lnTo>
                  <a:lnTo>
                    <a:pt x="349" y="626"/>
                  </a:lnTo>
                  <a:lnTo>
                    <a:pt x="456" y="581"/>
                  </a:lnTo>
                  <a:lnTo>
                    <a:pt x="528" y="492"/>
                  </a:lnTo>
                  <a:lnTo>
                    <a:pt x="572" y="376"/>
                  </a:lnTo>
                  <a:lnTo>
                    <a:pt x="581" y="313"/>
                  </a:lnTo>
                  <a:lnTo>
                    <a:pt x="572" y="251"/>
                  </a:lnTo>
                  <a:lnTo>
                    <a:pt x="528" y="135"/>
                  </a:lnTo>
                  <a:lnTo>
                    <a:pt x="456" y="54"/>
                  </a:lnTo>
                  <a:lnTo>
                    <a:pt x="349" y="10"/>
                  </a:lnTo>
                  <a:lnTo>
                    <a:pt x="287"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59" name="Google Shape;2659;p194"/>
            <p:cNvSpPr/>
            <p:nvPr/>
          </p:nvSpPr>
          <p:spPr>
            <a:xfrm>
              <a:off x="6985539" y="4237132"/>
              <a:ext cx="23415" cy="25551"/>
            </a:xfrm>
            <a:custGeom>
              <a:rect b="b" l="l" r="r" t="t"/>
              <a:pathLst>
                <a:path extrusionOk="0" h="635" w="582">
                  <a:moveTo>
                    <a:pt x="287" y="1"/>
                  </a:moveTo>
                  <a:lnTo>
                    <a:pt x="233" y="9"/>
                  </a:lnTo>
                  <a:lnTo>
                    <a:pt x="126" y="54"/>
                  </a:lnTo>
                  <a:lnTo>
                    <a:pt x="45" y="143"/>
                  </a:lnTo>
                  <a:lnTo>
                    <a:pt x="10" y="251"/>
                  </a:lnTo>
                  <a:lnTo>
                    <a:pt x="1" y="322"/>
                  </a:lnTo>
                  <a:lnTo>
                    <a:pt x="10" y="385"/>
                  </a:lnTo>
                  <a:lnTo>
                    <a:pt x="45" y="492"/>
                  </a:lnTo>
                  <a:lnTo>
                    <a:pt x="126" y="581"/>
                  </a:lnTo>
                  <a:lnTo>
                    <a:pt x="233" y="626"/>
                  </a:lnTo>
                  <a:lnTo>
                    <a:pt x="287" y="635"/>
                  </a:lnTo>
                  <a:lnTo>
                    <a:pt x="349" y="626"/>
                  </a:lnTo>
                  <a:lnTo>
                    <a:pt x="456" y="581"/>
                  </a:lnTo>
                  <a:lnTo>
                    <a:pt x="528" y="492"/>
                  </a:lnTo>
                  <a:lnTo>
                    <a:pt x="572" y="385"/>
                  </a:lnTo>
                  <a:lnTo>
                    <a:pt x="581" y="322"/>
                  </a:lnTo>
                  <a:lnTo>
                    <a:pt x="572" y="251"/>
                  </a:lnTo>
                  <a:lnTo>
                    <a:pt x="528" y="143"/>
                  </a:lnTo>
                  <a:lnTo>
                    <a:pt x="456" y="54"/>
                  </a:lnTo>
                  <a:lnTo>
                    <a:pt x="349" y="9"/>
                  </a:lnTo>
                  <a:lnTo>
                    <a:pt x="287"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60" name="Google Shape;2660;p194"/>
            <p:cNvSpPr/>
            <p:nvPr/>
          </p:nvSpPr>
          <p:spPr>
            <a:xfrm>
              <a:off x="6985539" y="4402789"/>
              <a:ext cx="23415" cy="25189"/>
            </a:xfrm>
            <a:custGeom>
              <a:rect b="b" l="l" r="r" t="t"/>
              <a:pathLst>
                <a:path extrusionOk="0" h="626" w="582">
                  <a:moveTo>
                    <a:pt x="233" y="0"/>
                  </a:moveTo>
                  <a:lnTo>
                    <a:pt x="126" y="54"/>
                  </a:lnTo>
                  <a:lnTo>
                    <a:pt x="45" y="134"/>
                  </a:lnTo>
                  <a:lnTo>
                    <a:pt x="10" y="250"/>
                  </a:lnTo>
                  <a:lnTo>
                    <a:pt x="1" y="313"/>
                  </a:lnTo>
                  <a:lnTo>
                    <a:pt x="10" y="375"/>
                  </a:lnTo>
                  <a:lnTo>
                    <a:pt x="45" y="491"/>
                  </a:lnTo>
                  <a:lnTo>
                    <a:pt x="126" y="572"/>
                  </a:lnTo>
                  <a:lnTo>
                    <a:pt x="233" y="616"/>
                  </a:lnTo>
                  <a:lnTo>
                    <a:pt x="287" y="625"/>
                  </a:lnTo>
                  <a:lnTo>
                    <a:pt x="349" y="616"/>
                  </a:lnTo>
                  <a:lnTo>
                    <a:pt x="456" y="572"/>
                  </a:lnTo>
                  <a:lnTo>
                    <a:pt x="528" y="491"/>
                  </a:lnTo>
                  <a:lnTo>
                    <a:pt x="572" y="375"/>
                  </a:lnTo>
                  <a:lnTo>
                    <a:pt x="581" y="313"/>
                  </a:lnTo>
                  <a:lnTo>
                    <a:pt x="572" y="250"/>
                  </a:lnTo>
                  <a:lnTo>
                    <a:pt x="528" y="134"/>
                  </a:lnTo>
                  <a:lnTo>
                    <a:pt x="456" y="54"/>
                  </a:lnTo>
                  <a:lnTo>
                    <a:pt x="34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61" name="Google Shape;2661;p194"/>
            <p:cNvSpPr/>
            <p:nvPr/>
          </p:nvSpPr>
          <p:spPr>
            <a:xfrm>
              <a:off x="6985539" y="4568085"/>
              <a:ext cx="23415" cy="25189"/>
            </a:xfrm>
            <a:custGeom>
              <a:rect b="b" l="l" r="r" t="t"/>
              <a:pathLst>
                <a:path extrusionOk="0" h="626" w="582">
                  <a:moveTo>
                    <a:pt x="233" y="0"/>
                  </a:moveTo>
                  <a:lnTo>
                    <a:pt x="126" y="54"/>
                  </a:lnTo>
                  <a:lnTo>
                    <a:pt x="45" y="134"/>
                  </a:lnTo>
                  <a:lnTo>
                    <a:pt x="10" y="250"/>
                  </a:lnTo>
                  <a:lnTo>
                    <a:pt x="1" y="313"/>
                  </a:lnTo>
                  <a:lnTo>
                    <a:pt x="10" y="375"/>
                  </a:lnTo>
                  <a:lnTo>
                    <a:pt x="45" y="491"/>
                  </a:lnTo>
                  <a:lnTo>
                    <a:pt x="126" y="572"/>
                  </a:lnTo>
                  <a:lnTo>
                    <a:pt x="233" y="625"/>
                  </a:lnTo>
                  <a:lnTo>
                    <a:pt x="349" y="625"/>
                  </a:lnTo>
                  <a:lnTo>
                    <a:pt x="456" y="572"/>
                  </a:lnTo>
                  <a:lnTo>
                    <a:pt x="528" y="491"/>
                  </a:lnTo>
                  <a:lnTo>
                    <a:pt x="572" y="375"/>
                  </a:lnTo>
                  <a:lnTo>
                    <a:pt x="581" y="313"/>
                  </a:lnTo>
                  <a:lnTo>
                    <a:pt x="572" y="250"/>
                  </a:lnTo>
                  <a:lnTo>
                    <a:pt x="528" y="134"/>
                  </a:lnTo>
                  <a:lnTo>
                    <a:pt x="456" y="54"/>
                  </a:lnTo>
                  <a:lnTo>
                    <a:pt x="34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2662" name="Google Shape;2662;p194"/>
          <p:cNvSpPr txBox="1"/>
          <p:nvPr>
            <p:ph type="title"/>
          </p:nvPr>
        </p:nvSpPr>
        <p:spPr>
          <a:xfrm>
            <a:off x="290525" y="671750"/>
            <a:ext cx="2813700" cy="718800"/>
          </a:xfrm>
          <a:prstGeom prst="rect">
            <a:avLst/>
          </a:prstGeom>
        </p:spPr>
        <p:txBody>
          <a:bodyPr anchorCtr="0" anchor="b" bIns="0" lIns="0" spcFirstLastPara="1" rIns="0" wrap="square" tIns="0">
            <a:noAutofit/>
          </a:bodyPr>
          <a:lstStyle>
            <a:lvl1pPr lvl="0" rtl="0">
              <a:spcBef>
                <a:spcPts val="0"/>
              </a:spcBef>
              <a:spcAft>
                <a:spcPts val="0"/>
              </a:spcAft>
              <a:buClr>
                <a:schemeClr val="dk1"/>
              </a:buClr>
              <a:buSzPts val="2400"/>
              <a:buFont typeface="Helvetica Neue"/>
              <a:buNone/>
              <a:defRPr b="1" sz="2400">
                <a:solidFill>
                  <a:schemeClr val="dk1"/>
                </a:solidFill>
                <a:latin typeface="Helvetica Neue"/>
                <a:ea typeface="Helvetica Neue"/>
                <a:cs typeface="Helvetica Neue"/>
                <a:sym typeface="Helvetica Neue"/>
              </a:defRPr>
            </a:lvl1pPr>
            <a:lvl2pPr lvl="1" rtl="0">
              <a:spcBef>
                <a:spcPts val="0"/>
              </a:spcBef>
              <a:spcAft>
                <a:spcPts val="0"/>
              </a:spcAft>
              <a:buClr>
                <a:schemeClr val="dk1"/>
              </a:buClr>
              <a:buSzPts val="2400"/>
              <a:buFont typeface="Helvetica Neue"/>
              <a:buNone/>
              <a:defRPr b="1" sz="2400">
                <a:solidFill>
                  <a:schemeClr val="dk1"/>
                </a:solidFill>
                <a:latin typeface="Helvetica Neue"/>
                <a:ea typeface="Helvetica Neue"/>
                <a:cs typeface="Helvetica Neue"/>
                <a:sym typeface="Helvetica Neue"/>
              </a:defRPr>
            </a:lvl2pPr>
            <a:lvl3pPr lvl="2" rtl="0">
              <a:spcBef>
                <a:spcPts val="0"/>
              </a:spcBef>
              <a:spcAft>
                <a:spcPts val="0"/>
              </a:spcAft>
              <a:buClr>
                <a:schemeClr val="dk1"/>
              </a:buClr>
              <a:buSzPts val="2400"/>
              <a:buFont typeface="Helvetica Neue"/>
              <a:buNone/>
              <a:defRPr b="1" sz="2400">
                <a:solidFill>
                  <a:schemeClr val="dk1"/>
                </a:solidFill>
                <a:latin typeface="Helvetica Neue"/>
                <a:ea typeface="Helvetica Neue"/>
                <a:cs typeface="Helvetica Neue"/>
                <a:sym typeface="Helvetica Neue"/>
              </a:defRPr>
            </a:lvl3pPr>
            <a:lvl4pPr lvl="3" rtl="0">
              <a:spcBef>
                <a:spcPts val="0"/>
              </a:spcBef>
              <a:spcAft>
                <a:spcPts val="0"/>
              </a:spcAft>
              <a:buClr>
                <a:schemeClr val="dk1"/>
              </a:buClr>
              <a:buSzPts val="2400"/>
              <a:buFont typeface="Helvetica Neue"/>
              <a:buNone/>
              <a:defRPr b="1" sz="2400">
                <a:solidFill>
                  <a:schemeClr val="dk1"/>
                </a:solidFill>
                <a:latin typeface="Helvetica Neue"/>
                <a:ea typeface="Helvetica Neue"/>
                <a:cs typeface="Helvetica Neue"/>
                <a:sym typeface="Helvetica Neue"/>
              </a:defRPr>
            </a:lvl4pPr>
            <a:lvl5pPr lvl="4" rtl="0">
              <a:spcBef>
                <a:spcPts val="0"/>
              </a:spcBef>
              <a:spcAft>
                <a:spcPts val="0"/>
              </a:spcAft>
              <a:buClr>
                <a:schemeClr val="dk1"/>
              </a:buClr>
              <a:buSzPts val="2400"/>
              <a:buFont typeface="Helvetica Neue"/>
              <a:buNone/>
              <a:defRPr b="1" sz="2400">
                <a:solidFill>
                  <a:schemeClr val="dk1"/>
                </a:solidFill>
                <a:latin typeface="Helvetica Neue"/>
                <a:ea typeface="Helvetica Neue"/>
                <a:cs typeface="Helvetica Neue"/>
                <a:sym typeface="Helvetica Neue"/>
              </a:defRPr>
            </a:lvl5pPr>
            <a:lvl6pPr lvl="5" rtl="0">
              <a:spcBef>
                <a:spcPts val="0"/>
              </a:spcBef>
              <a:spcAft>
                <a:spcPts val="0"/>
              </a:spcAft>
              <a:buClr>
                <a:schemeClr val="dk1"/>
              </a:buClr>
              <a:buSzPts val="2400"/>
              <a:buFont typeface="Helvetica Neue"/>
              <a:buNone/>
              <a:defRPr b="1" sz="2400">
                <a:solidFill>
                  <a:schemeClr val="dk1"/>
                </a:solidFill>
                <a:latin typeface="Helvetica Neue"/>
                <a:ea typeface="Helvetica Neue"/>
                <a:cs typeface="Helvetica Neue"/>
                <a:sym typeface="Helvetica Neue"/>
              </a:defRPr>
            </a:lvl6pPr>
            <a:lvl7pPr lvl="6" rtl="0">
              <a:spcBef>
                <a:spcPts val="0"/>
              </a:spcBef>
              <a:spcAft>
                <a:spcPts val="0"/>
              </a:spcAft>
              <a:buClr>
                <a:schemeClr val="dk1"/>
              </a:buClr>
              <a:buSzPts val="2400"/>
              <a:buFont typeface="Helvetica Neue"/>
              <a:buNone/>
              <a:defRPr b="1" sz="2400">
                <a:solidFill>
                  <a:schemeClr val="dk1"/>
                </a:solidFill>
                <a:latin typeface="Helvetica Neue"/>
                <a:ea typeface="Helvetica Neue"/>
                <a:cs typeface="Helvetica Neue"/>
                <a:sym typeface="Helvetica Neue"/>
              </a:defRPr>
            </a:lvl7pPr>
            <a:lvl8pPr lvl="7" rtl="0">
              <a:spcBef>
                <a:spcPts val="0"/>
              </a:spcBef>
              <a:spcAft>
                <a:spcPts val="0"/>
              </a:spcAft>
              <a:buClr>
                <a:schemeClr val="dk1"/>
              </a:buClr>
              <a:buSzPts val="2400"/>
              <a:buFont typeface="Helvetica Neue"/>
              <a:buNone/>
              <a:defRPr b="1" sz="2400">
                <a:solidFill>
                  <a:schemeClr val="dk1"/>
                </a:solidFill>
                <a:latin typeface="Helvetica Neue"/>
                <a:ea typeface="Helvetica Neue"/>
                <a:cs typeface="Helvetica Neue"/>
                <a:sym typeface="Helvetica Neue"/>
              </a:defRPr>
            </a:lvl8pPr>
            <a:lvl9pPr lvl="8" rtl="0">
              <a:spcBef>
                <a:spcPts val="0"/>
              </a:spcBef>
              <a:spcAft>
                <a:spcPts val="0"/>
              </a:spcAft>
              <a:buClr>
                <a:schemeClr val="dk1"/>
              </a:buClr>
              <a:buSzPts val="2400"/>
              <a:buFont typeface="Helvetica Neue"/>
              <a:buNone/>
              <a:defRPr b="1" sz="2400">
                <a:solidFill>
                  <a:schemeClr val="dk1"/>
                </a:solidFill>
                <a:latin typeface="Helvetica Neue"/>
                <a:ea typeface="Helvetica Neue"/>
                <a:cs typeface="Helvetica Neue"/>
                <a:sym typeface="Helvetica Neue"/>
              </a:defRPr>
            </a:lvl9pPr>
          </a:lstStyle>
          <a:p/>
        </p:txBody>
      </p:sp>
    </p:spTree>
  </p:cSld>
  <p:clrMapOvr>
    <a:masterClrMapping/>
  </p:clrMapOvr>
</p:sldLayout>
</file>

<file path=ppt/slideLayouts/slideLayout18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ulleted List">
  <p:cSld name="CUSTOM_3_1_1_1_2">
    <p:bg>
      <p:bgPr>
        <a:solidFill>
          <a:srgbClr val="FFFFFF"/>
        </a:solidFill>
      </p:bgPr>
    </p:bg>
    <p:spTree>
      <p:nvGrpSpPr>
        <p:cNvPr id="2663" name="Shape 2663"/>
        <p:cNvGrpSpPr/>
        <p:nvPr/>
      </p:nvGrpSpPr>
      <p:grpSpPr>
        <a:xfrm>
          <a:off x="0" y="0"/>
          <a:ext cx="0" cy="0"/>
          <a:chOff x="0" y="0"/>
          <a:chExt cx="0" cy="0"/>
        </a:xfrm>
      </p:grpSpPr>
      <p:sp>
        <p:nvSpPr>
          <p:cNvPr id="2664" name="Google Shape;2664;p195"/>
          <p:cNvSpPr/>
          <p:nvPr/>
        </p:nvSpPr>
        <p:spPr>
          <a:xfrm>
            <a:off x="4580100" y="100"/>
            <a:ext cx="4563600" cy="5143500"/>
          </a:xfrm>
          <a:prstGeom prst="rect">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5" name="Google Shape;2665;p195"/>
          <p:cNvSpPr/>
          <p:nvPr/>
        </p:nvSpPr>
        <p:spPr>
          <a:xfrm>
            <a:off x="7846264" y="-888107"/>
            <a:ext cx="1860341" cy="1860341"/>
          </a:xfrm>
          <a:custGeom>
            <a:rect b="b" l="l" r="r" t="t"/>
            <a:pathLst>
              <a:path extrusionOk="0" fill="none" h="30363" w="30363">
                <a:moveTo>
                  <a:pt x="15182" y="1"/>
                </a:moveTo>
                <a:lnTo>
                  <a:pt x="15968" y="10"/>
                </a:lnTo>
                <a:lnTo>
                  <a:pt x="17495" y="170"/>
                </a:lnTo>
                <a:lnTo>
                  <a:pt x="18977" y="474"/>
                </a:lnTo>
                <a:lnTo>
                  <a:pt x="20406" y="912"/>
                </a:lnTo>
                <a:lnTo>
                  <a:pt x="21763" y="1492"/>
                </a:lnTo>
                <a:lnTo>
                  <a:pt x="23058" y="2189"/>
                </a:lnTo>
                <a:lnTo>
                  <a:pt x="24272" y="3010"/>
                </a:lnTo>
                <a:lnTo>
                  <a:pt x="25389" y="3939"/>
                </a:lnTo>
                <a:lnTo>
                  <a:pt x="26425" y="4966"/>
                </a:lnTo>
                <a:lnTo>
                  <a:pt x="27353" y="6091"/>
                </a:lnTo>
                <a:lnTo>
                  <a:pt x="28166" y="7305"/>
                </a:lnTo>
                <a:lnTo>
                  <a:pt x="28871" y="8591"/>
                </a:lnTo>
                <a:lnTo>
                  <a:pt x="29443" y="9958"/>
                </a:lnTo>
                <a:lnTo>
                  <a:pt x="29889" y="11386"/>
                </a:lnTo>
                <a:lnTo>
                  <a:pt x="30193" y="12869"/>
                </a:lnTo>
                <a:lnTo>
                  <a:pt x="30345" y="14396"/>
                </a:lnTo>
                <a:lnTo>
                  <a:pt x="30363" y="15182"/>
                </a:lnTo>
                <a:lnTo>
                  <a:pt x="30345" y="15959"/>
                </a:lnTo>
                <a:lnTo>
                  <a:pt x="30193" y="17495"/>
                </a:lnTo>
                <a:lnTo>
                  <a:pt x="29889" y="18977"/>
                </a:lnTo>
                <a:lnTo>
                  <a:pt x="29443" y="20397"/>
                </a:lnTo>
                <a:lnTo>
                  <a:pt x="28871" y="21763"/>
                </a:lnTo>
                <a:lnTo>
                  <a:pt x="28166" y="23058"/>
                </a:lnTo>
                <a:lnTo>
                  <a:pt x="27353" y="24263"/>
                </a:lnTo>
                <a:lnTo>
                  <a:pt x="26425" y="25389"/>
                </a:lnTo>
                <a:lnTo>
                  <a:pt x="25389" y="26416"/>
                </a:lnTo>
                <a:lnTo>
                  <a:pt x="24272" y="27344"/>
                </a:lnTo>
                <a:lnTo>
                  <a:pt x="23058" y="28166"/>
                </a:lnTo>
                <a:lnTo>
                  <a:pt x="21763" y="28871"/>
                </a:lnTo>
                <a:lnTo>
                  <a:pt x="20406" y="29443"/>
                </a:lnTo>
                <a:lnTo>
                  <a:pt x="18977" y="29889"/>
                </a:lnTo>
                <a:lnTo>
                  <a:pt x="17495" y="30193"/>
                </a:lnTo>
                <a:lnTo>
                  <a:pt x="15968" y="30345"/>
                </a:lnTo>
                <a:lnTo>
                  <a:pt x="15182" y="30363"/>
                </a:lnTo>
                <a:lnTo>
                  <a:pt x="14396" y="30345"/>
                </a:lnTo>
                <a:lnTo>
                  <a:pt x="12869" y="30193"/>
                </a:lnTo>
                <a:lnTo>
                  <a:pt x="11387" y="29889"/>
                </a:lnTo>
                <a:lnTo>
                  <a:pt x="9958" y="29443"/>
                </a:lnTo>
                <a:lnTo>
                  <a:pt x="8600" y="28871"/>
                </a:lnTo>
                <a:lnTo>
                  <a:pt x="7306" y="28166"/>
                </a:lnTo>
                <a:lnTo>
                  <a:pt x="6100" y="27344"/>
                </a:lnTo>
                <a:lnTo>
                  <a:pt x="4975" y="26416"/>
                </a:lnTo>
                <a:lnTo>
                  <a:pt x="3939" y="25389"/>
                </a:lnTo>
                <a:lnTo>
                  <a:pt x="3010" y="24263"/>
                </a:lnTo>
                <a:lnTo>
                  <a:pt x="2198" y="23058"/>
                </a:lnTo>
                <a:lnTo>
                  <a:pt x="1492" y="21763"/>
                </a:lnTo>
                <a:lnTo>
                  <a:pt x="921" y="20397"/>
                </a:lnTo>
                <a:lnTo>
                  <a:pt x="474" y="18977"/>
                </a:lnTo>
                <a:lnTo>
                  <a:pt x="171" y="17495"/>
                </a:lnTo>
                <a:lnTo>
                  <a:pt x="19" y="15959"/>
                </a:lnTo>
                <a:lnTo>
                  <a:pt x="1" y="15182"/>
                </a:lnTo>
                <a:lnTo>
                  <a:pt x="19" y="14396"/>
                </a:lnTo>
                <a:lnTo>
                  <a:pt x="171" y="12869"/>
                </a:lnTo>
                <a:lnTo>
                  <a:pt x="474" y="11386"/>
                </a:lnTo>
                <a:lnTo>
                  <a:pt x="921" y="9958"/>
                </a:lnTo>
                <a:lnTo>
                  <a:pt x="1492" y="8591"/>
                </a:lnTo>
                <a:lnTo>
                  <a:pt x="2198" y="7305"/>
                </a:lnTo>
                <a:lnTo>
                  <a:pt x="3010" y="6091"/>
                </a:lnTo>
                <a:lnTo>
                  <a:pt x="3939" y="4966"/>
                </a:lnTo>
                <a:lnTo>
                  <a:pt x="4975" y="3939"/>
                </a:lnTo>
                <a:lnTo>
                  <a:pt x="6100" y="3010"/>
                </a:lnTo>
                <a:lnTo>
                  <a:pt x="7306" y="2189"/>
                </a:lnTo>
                <a:lnTo>
                  <a:pt x="8600" y="1492"/>
                </a:lnTo>
                <a:lnTo>
                  <a:pt x="9958" y="912"/>
                </a:lnTo>
                <a:lnTo>
                  <a:pt x="11387" y="474"/>
                </a:lnTo>
                <a:lnTo>
                  <a:pt x="12869" y="170"/>
                </a:lnTo>
                <a:lnTo>
                  <a:pt x="14396" y="10"/>
                </a:lnTo>
                <a:lnTo>
                  <a:pt x="15182" y="1"/>
                </a:lnTo>
                <a:close/>
              </a:path>
            </a:pathLst>
          </a:custGeom>
          <a:noFill/>
          <a:ln cap="flat" cmpd="sng" w="9525">
            <a:solidFill>
              <a:schemeClr val="dk2"/>
            </a:solidFill>
            <a:prstDash val="solid"/>
            <a:miter lim="89299"/>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2666" name="Google Shape;2666;p195"/>
          <p:cNvGrpSpPr/>
          <p:nvPr/>
        </p:nvGrpSpPr>
        <p:grpSpPr>
          <a:xfrm rot="-5400000">
            <a:off x="3877706" y="4081032"/>
            <a:ext cx="1059201" cy="2312248"/>
            <a:chOff x="5157850" y="1259375"/>
            <a:chExt cx="658175" cy="1436625"/>
          </a:xfrm>
        </p:grpSpPr>
        <p:sp>
          <p:nvSpPr>
            <p:cNvPr id="2667" name="Google Shape;2667;p195"/>
            <p:cNvSpPr/>
            <p:nvPr/>
          </p:nvSpPr>
          <p:spPr>
            <a:xfrm>
              <a:off x="5265025" y="1765025"/>
              <a:ext cx="14525" cy="15650"/>
            </a:xfrm>
            <a:custGeom>
              <a:rect b="b" l="l" r="r" t="t"/>
              <a:pathLst>
                <a:path extrusionOk="0" h="626" w="581">
                  <a:moveTo>
                    <a:pt x="295" y="0"/>
                  </a:moveTo>
                  <a:lnTo>
                    <a:pt x="232" y="9"/>
                  </a:lnTo>
                  <a:lnTo>
                    <a:pt x="125" y="54"/>
                  </a:lnTo>
                  <a:lnTo>
                    <a:pt x="54" y="143"/>
                  </a:lnTo>
                  <a:lnTo>
                    <a:pt x="9" y="250"/>
                  </a:lnTo>
                  <a:lnTo>
                    <a:pt x="0" y="313"/>
                  </a:lnTo>
                  <a:lnTo>
                    <a:pt x="9" y="375"/>
                  </a:lnTo>
                  <a:lnTo>
                    <a:pt x="54" y="491"/>
                  </a:lnTo>
                  <a:lnTo>
                    <a:pt x="125" y="581"/>
                  </a:lnTo>
                  <a:lnTo>
                    <a:pt x="232" y="625"/>
                  </a:lnTo>
                  <a:lnTo>
                    <a:pt x="348" y="625"/>
                  </a:lnTo>
                  <a:lnTo>
                    <a:pt x="455" y="581"/>
                  </a:lnTo>
                  <a:lnTo>
                    <a:pt x="536" y="491"/>
                  </a:lnTo>
                  <a:lnTo>
                    <a:pt x="572" y="375"/>
                  </a:lnTo>
                  <a:lnTo>
                    <a:pt x="581" y="313"/>
                  </a:lnTo>
                  <a:lnTo>
                    <a:pt x="572" y="250"/>
                  </a:lnTo>
                  <a:lnTo>
                    <a:pt x="536" y="143"/>
                  </a:lnTo>
                  <a:lnTo>
                    <a:pt x="455" y="54"/>
                  </a:lnTo>
                  <a:lnTo>
                    <a:pt x="348" y="9"/>
                  </a:lnTo>
                  <a:lnTo>
                    <a:pt x="295"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68" name="Google Shape;2668;p195"/>
            <p:cNvSpPr/>
            <p:nvPr/>
          </p:nvSpPr>
          <p:spPr>
            <a:xfrm>
              <a:off x="5265025" y="1867725"/>
              <a:ext cx="14525" cy="15875"/>
            </a:xfrm>
            <a:custGeom>
              <a:rect b="b" l="l" r="r" t="t"/>
              <a:pathLst>
                <a:path extrusionOk="0" h="635" w="581">
                  <a:moveTo>
                    <a:pt x="295" y="0"/>
                  </a:moveTo>
                  <a:lnTo>
                    <a:pt x="232" y="9"/>
                  </a:lnTo>
                  <a:lnTo>
                    <a:pt x="125" y="54"/>
                  </a:lnTo>
                  <a:lnTo>
                    <a:pt x="54" y="143"/>
                  </a:lnTo>
                  <a:lnTo>
                    <a:pt x="9" y="250"/>
                  </a:lnTo>
                  <a:lnTo>
                    <a:pt x="0" y="313"/>
                  </a:lnTo>
                  <a:lnTo>
                    <a:pt x="9" y="384"/>
                  </a:lnTo>
                  <a:lnTo>
                    <a:pt x="54" y="491"/>
                  </a:lnTo>
                  <a:lnTo>
                    <a:pt x="125" y="581"/>
                  </a:lnTo>
                  <a:lnTo>
                    <a:pt x="232" y="625"/>
                  </a:lnTo>
                  <a:lnTo>
                    <a:pt x="295" y="634"/>
                  </a:lnTo>
                  <a:lnTo>
                    <a:pt x="348" y="625"/>
                  </a:lnTo>
                  <a:lnTo>
                    <a:pt x="455" y="581"/>
                  </a:lnTo>
                  <a:lnTo>
                    <a:pt x="536" y="491"/>
                  </a:lnTo>
                  <a:lnTo>
                    <a:pt x="572" y="384"/>
                  </a:lnTo>
                  <a:lnTo>
                    <a:pt x="581" y="313"/>
                  </a:lnTo>
                  <a:lnTo>
                    <a:pt x="572" y="250"/>
                  </a:lnTo>
                  <a:lnTo>
                    <a:pt x="536" y="143"/>
                  </a:lnTo>
                  <a:lnTo>
                    <a:pt x="455" y="54"/>
                  </a:lnTo>
                  <a:lnTo>
                    <a:pt x="348" y="9"/>
                  </a:lnTo>
                  <a:lnTo>
                    <a:pt x="295"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69" name="Google Shape;2669;p195"/>
            <p:cNvSpPr/>
            <p:nvPr/>
          </p:nvSpPr>
          <p:spPr>
            <a:xfrm>
              <a:off x="5265025" y="1970625"/>
              <a:ext cx="14525" cy="15650"/>
            </a:xfrm>
            <a:custGeom>
              <a:rect b="b" l="l" r="r" t="t"/>
              <a:pathLst>
                <a:path extrusionOk="0" h="626" w="581">
                  <a:moveTo>
                    <a:pt x="232" y="1"/>
                  </a:moveTo>
                  <a:lnTo>
                    <a:pt x="125" y="54"/>
                  </a:lnTo>
                  <a:lnTo>
                    <a:pt x="54" y="135"/>
                  </a:lnTo>
                  <a:lnTo>
                    <a:pt x="9" y="251"/>
                  </a:lnTo>
                  <a:lnTo>
                    <a:pt x="0" y="313"/>
                  </a:lnTo>
                  <a:lnTo>
                    <a:pt x="9" y="376"/>
                  </a:lnTo>
                  <a:lnTo>
                    <a:pt x="54" y="492"/>
                  </a:lnTo>
                  <a:lnTo>
                    <a:pt x="125" y="572"/>
                  </a:lnTo>
                  <a:lnTo>
                    <a:pt x="232" y="617"/>
                  </a:lnTo>
                  <a:lnTo>
                    <a:pt x="295" y="626"/>
                  </a:lnTo>
                  <a:lnTo>
                    <a:pt x="348" y="617"/>
                  </a:lnTo>
                  <a:lnTo>
                    <a:pt x="455" y="572"/>
                  </a:lnTo>
                  <a:lnTo>
                    <a:pt x="536" y="492"/>
                  </a:lnTo>
                  <a:lnTo>
                    <a:pt x="572" y="376"/>
                  </a:lnTo>
                  <a:lnTo>
                    <a:pt x="581" y="313"/>
                  </a:lnTo>
                  <a:lnTo>
                    <a:pt x="572" y="251"/>
                  </a:lnTo>
                  <a:lnTo>
                    <a:pt x="536" y="135"/>
                  </a:lnTo>
                  <a:lnTo>
                    <a:pt x="455" y="54"/>
                  </a:lnTo>
                  <a:lnTo>
                    <a:pt x="348"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70" name="Google Shape;2670;p195"/>
            <p:cNvSpPr/>
            <p:nvPr/>
          </p:nvSpPr>
          <p:spPr>
            <a:xfrm>
              <a:off x="5265025" y="2073325"/>
              <a:ext cx="14525" cy="15650"/>
            </a:xfrm>
            <a:custGeom>
              <a:rect b="b" l="l" r="r" t="t"/>
              <a:pathLst>
                <a:path extrusionOk="0" h="626" w="581">
                  <a:moveTo>
                    <a:pt x="232" y="1"/>
                  </a:moveTo>
                  <a:lnTo>
                    <a:pt x="125" y="54"/>
                  </a:lnTo>
                  <a:lnTo>
                    <a:pt x="54" y="135"/>
                  </a:lnTo>
                  <a:lnTo>
                    <a:pt x="9" y="251"/>
                  </a:lnTo>
                  <a:lnTo>
                    <a:pt x="0" y="313"/>
                  </a:lnTo>
                  <a:lnTo>
                    <a:pt x="9" y="376"/>
                  </a:lnTo>
                  <a:lnTo>
                    <a:pt x="54" y="492"/>
                  </a:lnTo>
                  <a:lnTo>
                    <a:pt x="125" y="572"/>
                  </a:lnTo>
                  <a:lnTo>
                    <a:pt x="232" y="626"/>
                  </a:lnTo>
                  <a:lnTo>
                    <a:pt x="348" y="626"/>
                  </a:lnTo>
                  <a:lnTo>
                    <a:pt x="455" y="572"/>
                  </a:lnTo>
                  <a:lnTo>
                    <a:pt x="536" y="492"/>
                  </a:lnTo>
                  <a:lnTo>
                    <a:pt x="572" y="376"/>
                  </a:lnTo>
                  <a:lnTo>
                    <a:pt x="581" y="313"/>
                  </a:lnTo>
                  <a:lnTo>
                    <a:pt x="572" y="251"/>
                  </a:lnTo>
                  <a:lnTo>
                    <a:pt x="536" y="135"/>
                  </a:lnTo>
                  <a:lnTo>
                    <a:pt x="455" y="54"/>
                  </a:lnTo>
                  <a:lnTo>
                    <a:pt x="348"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71" name="Google Shape;2671;p195"/>
            <p:cNvSpPr/>
            <p:nvPr/>
          </p:nvSpPr>
          <p:spPr>
            <a:xfrm>
              <a:off x="5265025" y="2176025"/>
              <a:ext cx="14525" cy="15650"/>
            </a:xfrm>
            <a:custGeom>
              <a:rect b="b" l="l" r="r" t="t"/>
              <a:pathLst>
                <a:path extrusionOk="0" h="626" w="581">
                  <a:moveTo>
                    <a:pt x="295" y="0"/>
                  </a:moveTo>
                  <a:lnTo>
                    <a:pt x="232" y="9"/>
                  </a:lnTo>
                  <a:lnTo>
                    <a:pt x="125" y="54"/>
                  </a:lnTo>
                  <a:lnTo>
                    <a:pt x="54" y="143"/>
                  </a:lnTo>
                  <a:lnTo>
                    <a:pt x="9" y="250"/>
                  </a:lnTo>
                  <a:lnTo>
                    <a:pt x="0" y="313"/>
                  </a:lnTo>
                  <a:lnTo>
                    <a:pt x="9" y="375"/>
                  </a:lnTo>
                  <a:lnTo>
                    <a:pt x="54" y="492"/>
                  </a:lnTo>
                  <a:lnTo>
                    <a:pt x="125" y="581"/>
                  </a:lnTo>
                  <a:lnTo>
                    <a:pt x="232" y="625"/>
                  </a:lnTo>
                  <a:lnTo>
                    <a:pt x="348" y="625"/>
                  </a:lnTo>
                  <a:lnTo>
                    <a:pt x="455" y="581"/>
                  </a:lnTo>
                  <a:lnTo>
                    <a:pt x="536" y="492"/>
                  </a:lnTo>
                  <a:lnTo>
                    <a:pt x="572" y="375"/>
                  </a:lnTo>
                  <a:lnTo>
                    <a:pt x="581" y="313"/>
                  </a:lnTo>
                  <a:lnTo>
                    <a:pt x="572" y="250"/>
                  </a:lnTo>
                  <a:lnTo>
                    <a:pt x="536" y="143"/>
                  </a:lnTo>
                  <a:lnTo>
                    <a:pt x="455" y="54"/>
                  </a:lnTo>
                  <a:lnTo>
                    <a:pt x="348" y="9"/>
                  </a:lnTo>
                  <a:lnTo>
                    <a:pt x="295"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72" name="Google Shape;2672;p195"/>
            <p:cNvSpPr/>
            <p:nvPr/>
          </p:nvSpPr>
          <p:spPr>
            <a:xfrm>
              <a:off x="5157850" y="1765025"/>
              <a:ext cx="14325" cy="15650"/>
            </a:xfrm>
            <a:custGeom>
              <a:rect b="b" l="l" r="r" t="t"/>
              <a:pathLst>
                <a:path extrusionOk="0" h="626" w="573">
                  <a:moveTo>
                    <a:pt x="286" y="0"/>
                  </a:moveTo>
                  <a:lnTo>
                    <a:pt x="224" y="9"/>
                  </a:lnTo>
                  <a:lnTo>
                    <a:pt x="126" y="54"/>
                  </a:lnTo>
                  <a:lnTo>
                    <a:pt x="45" y="143"/>
                  </a:lnTo>
                  <a:lnTo>
                    <a:pt x="1" y="250"/>
                  </a:lnTo>
                  <a:lnTo>
                    <a:pt x="1" y="313"/>
                  </a:lnTo>
                  <a:lnTo>
                    <a:pt x="1" y="375"/>
                  </a:lnTo>
                  <a:lnTo>
                    <a:pt x="45" y="491"/>
                  </a:lnTo>
                  <a:lnTo>
                    <a:pt x="126" y="581"/>
                  </a:lnTo>
                  <a:lnTo>
                    <a:pt x="224" y="625"/>
                  </a:lnTo>
                  <a:lnTo>
                    <a:pt x="349" y="625"/>
                  </a:lnTo>
                  <a:lnTo>
                    <a:pt x="447" y="581"/>
                  </a:lnTo>
                  <a:lnTo>
                    <a:pt x="528" y="491"/>
                  </a:lnTo>
                  <a:lnTo>
                    <a:pt x="572" y="375"/>
                  </a:lnTo>
                  <a:lnTo>
                    <a:pt x="572" y="313"/>
                  </a:lnTo>
                  <a:lnTo>
                    <a:pt x="572" y="250"/>
                  </a:lnTo>
                  <a:lnTo>
                    <a:pt x="528" y="143"/>
                  </a:lnTo>
                  <a:lnTo>
                    <a:pt x="447" y="54"/>
                  </a:lnTo>
                  <a:lnTo>
                    <a:pt x="349" y="9"/>
                  </a:lnTo>
                  <a:lnTo>
                    <a:pt x="286"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73" name="Google Shape;2673;p195"/>
            <p:cNvSpPr/>
            <p:nvPr/>
          </p:nvSpPr>
          <p:spPr>
            <a:xfrm>
              <a:off x="5157850" y="1867725"/>
              <a:ext cx="14325" cy="15875"/>
            </a:xfrm>
            <a:custGeom>
              <a:rect b="b" l="l" r="r" t="t"/>
              <a:pathLst>
                <a:path extrusionOk="0" h="635" w="573">
                  <a:moveTo>
                    <a:pt x="286" y="0"/>
                  </a:moveTo>
                  <a:lnTo>
                    <a:pt x="224" y="9"/>
                  </a:lnTo>
                  <a:lnTo>
                    <a:pt x="126" y="54"/>
                  </a:lnTo>
                  <a:lnTo>
                    <a:pt x="45" y="143"/>
                  </a:lnTo>
                  <a:lnTo>
                    <a:pt x="1" y="250"/>
                  </a:lnTo>
                  <a:lnTo>
                    <a:pt x="1" y="313"/>
                  </a:lnTo>
                  <a:lnTo>
                    <a:pt x="1" y="384"/>
                  </a:lnTo>
                  <a:lnTo>
                    <a:pt x="45" y="491"/>
                  </a:lnTo>
                  <a:lnTo>
                    <a:pt x="126" y="581"/>
                  </a:lnTo>
                  <a:lnTo>
                    <a:pt x="224" y="625"/>
                  </a:lnTo>
                  <a:lnTo>
                    <a:pt x="286" y="634"/>
                  </a:lnTo>
                  <a:lnTo>
                    <a:pt x="349" y="625"/>
                  </a:lnTo>
                  <a:lnTo>
                    <a:pt x="447" y="581"/>
                  </a:lnTo>
                  <a:lnTo>
                    <a:pt x="528" y="491"/>
                  </a:lnTo>
                  <a:lnTo>
                    <a:pt x="572" y="384"/>
                  </a:lnTo>
                  <a:lnTo>
                    <a:pt x="572" y="313"/>
                  </a:lnTo>
                  <a:lnTo>
                    <a:pt x="572" y="250"/>
                  </a:lnTo>
                  <a:lnTo>
                    <a:pt x="528" y="143"/>
                  </a:lnTo>
                  <a:lnTo>
                    <a:pt x="447" y="54"/>
                  </a:lnTo>
                  <a:lnTo>
                    <a:pt x="349" y="9"/>
                  </a:lnTo>
                  <a:lnTo>
                    <a:pt x="286"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74" name="Google Shape;2674;p195"/>
            <p:cNvSpPr/>
            <p:nvPr/>
          </p:nvSpPr>
          <p:spPr>
            <a:xfrm>
              <a:off x="5157850" y="1970625"/>
              <a:ext cx="14325" cy="15650"/>
            </a:xfrm>
            <a:custGeom>
              <a:rect b="b" l="l" r="r" t="t"/>
              <a:pathLst>
                <a:path extrusionOk="0" h="626" w="573">
                  <a:moveTo>
                    <a:pt x="224" y="1"/>
                  </a:moveTo>
                  <a:lnTo>
                    <a:pt x="126" y="45"/>
                  </a:lnTo>
                  <a:lnTo>
                    <a:pt x="45" y="135"/>
                  </a:lnTo>
                  <a:lnTo>
                    <a:pt x="1" y="251"/>
                  </a:lnTo>
                  <a:lnTo>
                    <a:pt x="1" y="313"/>
                  </a:lnTo>
                  <a:lnTo>
                    <a:pt x="1" y="376"/>
                  </a:lnTo>
                  <a:lnTo>
                    <a:pt x="45" y="492"/>
                  </a:lnTo>
                  <a:lnTo>
                    <a:pt x="126" y="572"/>
                  </a:lnTo>
                  <a:lnTo>
                    <a:pt x="224" y="617"/>
                  </a:lnTo>
                  <a:lnTo>
                    <a:pt x="286" y="626"/>
                  </a:lnTo>
                  <a:lnTo>
                    <a:pt x="349" y="617"/>
                  </a:lnTo>
                  <a:lnTo>
                    <a:pt x="447" y="572"/>
                  </a:lnTo>
                  <a:lnTo>
                    <a:pt x="528" y="492"/>
                  </a:lnTo>
                  <a:lnTo>
                    <a:pt x="572" y="376"/>
                  </a:lnTo>
                  <a:lnTo>
                    <a:pt x="572" y="313"/>
                  </a:lnTo>
                  <a:lnTo>
                    <a:pt x="572" y="251"/>
                  </a:lnTo>
                  <a:lnTo>
                    <a:pt x="528" y="135"/>
                  </a:lnTo>
                  <a:lnTo>
                    <a:pt x="447" y="45"/>
                  </a:lnTo>
                  <a:lnTo>
                    <a:pt x="34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75" name="Google Shape;2675;p195"/>
            <p:cNvSpPr/>
            <p:nvPr/>
          </p:nvSpPr>
          <p:spPr>
            <a:xfrm>
              <a:off x="5157850" y="2073325"/>
              <a:ext cx="14325" cy="15650"/>
            </a:xfrm>
            <a:custGeom>
              <a:rect b="b" l="l" r="r" t="t"/>
              <a:pathLst>
                <a:path extrusionOk="0" h="626" w="573">
                  <a:moveTo>
                    <a:pt x="224" y="1"/>
                  </a:moveTo>
                  <a:lnTo>
                    <a:pt x="126" y="54"/>
                  </a:lnTo>
                  <a:lnTo>
                    <a:pt x="45" y="135"/>
                  </a:lnTo>
                  <a:lnTo>
                    <a:pt x="1" y="251"/>
                  </a:lnTo>
                  <a:lnTo>
                    <a:pt x="1" y="313"/>
                  </a:lnTo>
                  <a:lnTo>
                    <a:pt x="1" y="376"/>
                  </a:lnTo>
                  <a:lnTo>
                    <a:pt x="45" y="492"/>
                  </a:lnTo>
                  <a:lnTo>
                    <a:pt x="126" y="572"/>
                  </a:lnTo>
                  <a:lnTo>
                    <a:pt x="224" y="626"/>
                  </a:lnTo>
                  <a:lnTo>
                    <a:pt x="349" y="626"/>
                  </a:lnTo>
                  <a:lnTo>
                    <a:pt x="447" y="572"/>
                  </a:lnTo>
                  <a:lnTo>
                    <a:pt x="528" y="492"/>
                  </a:lnTo>
                  <a:lnTo>
                    <a:pt x="572" y="376"/>
                  </a:lnTo>
                  <a:lnTo>
                    <a:pt x="572" y="313"/>
                  </a:lnTo>
                  <a:lnTo>
                    <a:pt x="572" y="251"/>
                  </a:lnTo>
                  <a:lnTo>
                    <a:pt x="528" y="135"/>
                  </a:lnTo>
                  <a:lnTo>
                    <a:pt x="447" y="54"/>
                  </a:lnTo>
                  <a:lnTo>
                    <a:pt x="34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76" name="Google Shape;2676;p195"/>
            <p:cNvSpPr/>
            <p:nvPr/>
          </p:nvSpPr>
          <p:spPr>
            <a:xfrm>
              <a:off x="5157850" y="2176025"/>
              <a:ext cx="14325" cy="15650"/>
            </a:xfrm>
            <a:custGeom>
              <a:rect b="b" l="l" r="r" t="t"/>
              <a:pathLst>
                <a:path extrusionOk="0" h="626" w="573">
                  <a:moveTo>
                    <a:pt x="286" y="0"/>
                  </a:moveTo>
                  <a:lnTo>
                    <a:pt x="224" y="9"/>
                  </a:lnTo>
                  <a:lnTo>
                    <a:pt x="126" y="54"/>
                  </a:lnTo>
                  <a:lnTo>
                    <a:pt x="45" y="143"/>
                  </a:lnTo>
                  <a:lnTo>
                    <a:pt x="1" y="250"/>
                  </a:lnTo>
                  <a:lnTo>
                    <a:pt x="1" y="313"/>
                  </a:lnTo>
                  <a:lnTo>
                    <a:pt x="1" y="375"/>
                  </a:lnTo>
                  <a:lnTo>
                    <a:pt x="45" y="492"/>
                  </a:lnTo>
                  <a:lnTo>
                    <a:pt x="126" y="581"/>
                  </a:lnTo>
                  <a:lnTo>
                    <a:pt x="224" y="625"/>
                  </a:lnTo>
                  <a:lnTo>
                    <a:pt x="349" y="625"/>
                  </a:lnTo>
                  <a:lnTo>
                    <a:pt x="447" y="581"/>
                  </a:lnTo>
                  <a:lnTo>
                    <a:pt x="528" y="492"/>
                  </a:lnTo>
                  <a:lnTo>
                    <a:pt x="572" y="375"/>
                  </a:lnTo>
                  <a:lnTo>
                    <a:pt x="572" y="313"/>
                  </a:lnTo>
                  <a:lnTo>
                    <a:pt x="572" y="250"/>
                  </a:lnTo>
                  <a:lnTo>
                    <a:pt x="528" y="143"/>
                  </a:lnTo>
                  <a:lnTo>
                    <a:pt x="447" y="54"/>
                  </a:lnTo>
                  <a:lnTo>
                    <a:pt x="349" y="9"/>
                  </a:lnTo>
                  <a:lnTo>
                    <a:pt x="286"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77" name="Google Shape;2677;p195"/>
            <p:cNvSpPr/>
            <p:nvPr/>
          </p:nvSpPr>
          <p:spPr>
            <a:xfrm>
              <a:off x="5372400" y="1765025"/>
              <a:ext cx="14300" cy="15650"/>
            </a:xfrm>
            <a:custGeom>
              <a:rect b="b" l="l" r="r" t="t"/>
              <a:pathLst>
                <a:path extrusionOk="0" h="626" w="572">
                  <a:moveTo>
                    <a:pt x="286" y="0"/>
                  </a:moveTo>
                  <a:lnTo>
                    <a:pt x="233" y="9"/>
                  </a:lnTo>
                  <a:lnTo>
                    <a:pt x="125" y="54"/>
                  </a:lnTo>
                  <a:lnTo>
                    <a:pt x="45" y="143"/>
                  </a:lnTo>
                  <a:lnTo>
                    <a:pt x="0" y="250"/>
                  </a:lnTo>
                  <a:lnTo>
                    <a:pt x="0" y="313"/>
                  </a:lnTo>
                  <a:lnTo>
                    <a:pt x="0" y="375"/>
                  </a:lnTo>
                  <a:lnTo>
                    <a:pt x="45" y="491"/>
                  </a:lnTo>
                  <a:lnTo>
                    <a:pt x="125" y="581"/>
                  </a:lnTo>
                  <a:lnTo>
                    <a:pt x="233" y="625"/>
                  </a:lnTo>
                  <a:lnTo>
                    <a:pt x="349" y="625"/>
                  </a:lnTo>
                  <a:lnTo>
                    <a:pt x="447" y="581"/>
                  </a:lnTo>
                  <a:lnTo>
                    <a:pt x="527" y="491"/>
                  </a:lnTo>
                  <a:lnTo>
                    <a:pt x="572" y="375"/>
                  </a:lnTo>
                  <a:lnTo>
                    <a:pt x="572" y="313"/>
                  </a:lnTo>
                  <a:lnTo>
                    <a:pt x="572" y="250"/>
                  </a:lnTo>
                  <a:lnTo>
                    <a:pt x="527" y="143"/>
                  </a:lnTo>
                  <a:lnTo>
                    <a:pt x="447" y="54"/>
                  </a:lnTo>
                  <a:lnTo>
                    <a:pt x="349" y="9"/>
                  </a:lnTo>
                  <a:lnTo>
                    <a:pt x="286"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78" name="Google Shape;2678;p195"/>
            <p:cNvSpPr/>
            <p:nvPr/>
          </p:nvSpPr>
          <p:spPr>
            <a:xfrm>
              <a:off x="5372400" y="1867725"/>
              <a:ext cx="14300" cy="15875"/>
            </a:xfrm>
            <a:custGeom>
              <a:rect b="b" l="l" r="r" t="t"/>
              <a:pathLst>
                <a:path extrusionOk="0" h="635" w="572">
                  <a:moveTo>
                    <a:pt x="286" y="0"/>
                  </a:moveTo>
                  <a:lnTo>
                    <a:pt x="233" y="9"/>
                  </a:lnTo>
                  <a:lnTo>
                    <a:pt x="125" y="54"/>
                  </a:lnTo>
                  <a:lnTo>
                    <a:pt x="45" y="143"/>
                  </a:lnTo>
                  <a:lnTo>
                    <a:pt x="0" y="250"/>
                  </a:lnTo>
                  <a:lnTo>
                    <a:pt x="0" y="313"/>
                  </a:lnTo>
                  <a:lnTo>
                    <a:pt x="0" y="384"/>
                  </a:lnTo>
                  <a:lnTo>
                    <a:pt x="45" y="491"/>
                  </a:lnTo>
                  <a:lnTo>
                    <a:pt x="125" y="581"/>
                  </a:lnTo>
                  <a:lnTo>
                    <a:pt x="233" y="625"/>
                  </a:lnTo>
                  <a:lnTo>
                    <a:pt x="286" y="634"/>
                  </a:lnTo>
                  <a:lnTo>
                    <a:pt x="349" y="625"/>
                  </a:lnTo>
                  <a:lnTo>
                    <a:pt x="447" y="581"/>
                  </a:lnTo>
                  <a:lnTo>
                    <a:pt x="527" y="491"/>
                  </a:lnTo>
                  <a:lnTo>
                    <a:pt x="572" y="384"/>
                  </a:lnTo>
                  <a:lnTo>
                    <a:pt x="572" y="313"/>
                  </a:lnTo>
                  <a:lnTo>
                    <a:pt x="572" y="250"/>
                  </a:lnTo>
                  <a:lnTo>
                    <a:pt x="527" y="143"/>
                  </a:lnTo>
                  <a:lnTo>
                    <a:pt x="447" y="54"/>
                  </a:lnTo>
                  <a:lnTo>
                    <a:pt x="349" y="9"/>
                  </a:lnTo>
                  <a:lnTo>
                    <a:pt x="286"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79" name="Google Shape;2679;p195"/>
            <p:cNvSpPr/>
            <p:nvPr/>
          </p:nvSpPr>
          <p:spPr>
            <a:xfrm>
              <a:off x="5372400" y="1970625"/>
              <a:ext cx="14300" cy="15650"/>
            </a:xfrm>
            <a:custGeom>
              <a:rect b="b" l="l" r="r" t="t"/>
              <a:pathLst>
                <a:path extrusionOk="0" h="626" w="572">
                  <a:moveTo>
                    <a:pt x="233" y="1"/>
                  </a:moveTo>
                  <a:lnTo>
                    <a:pt x="125" y="54"/>
                  </a:lnTo>
                  <a:lnTo>
                    <a:pt x="45" y="135"/>
                  </a:lnTo>
                  <a:lnTo>
                    <a:pt x="0" y="251"/>
                  </a:lnTo>
                  <a:lnTo>
                    <a:pt x="0" y="313"/>
                  </a:lnTo>
                  <a:lnTo>
                    <a:pt x="0" y="376"/>
                  </a:lnTo>
                  <a:lnTo>
                    <a:pt x="45" y="492"/>
                  </a:lnTo>
                  <a:lnTo>
                    <a:pt x="125" y="572"/>
                  </a:lnTo>
                  <a:lnTo>
                    <a:pt x="233" y="617"/>
                  </a:lnTo>
                  <a:lnTo>
                    <a:pt x="286" y="626"/>
                  </a:lnTo>
                  <a:lnTo>
                    <a:pt x="349" y="617"/>
                  </a:lnTo>
                  <a:lnTo>
                    <a:pt x="447" y="572"/>
                  </a:lnTo>
                  <a:lnTo>
                    <a:pt x="527" y="492"/>
                  </a:lnTo>
                  <a:lnTo>
                    <a:pt x="572" y="376"/>
                  </a:lnTo>
                  <a:lnTo>
                    <a:pt x="572" y="313"/>
                  </a:lnTo>
                  <a:lnTo>
                    <a:pt x="572" y="251"/>
                  </a:lnTo>
                  <a:lnTo>
                    <a:pt x="527" y="135"/>
                  </a:lnTo>
                  <a:lnTo>
                    <a:pt x="447" y="54"/>
                  </a:lnTo>
                  <a:lnTo>
                    <a:pt x="34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80" name="Google Shape;2680;p195"/>
            <p:cNvSpPr/>
            <p:nvPr/>
          </p:nvSpPr>
          <p:spPr>
            <a:xfrm>
              <a:off x="5372400" y="2073325"/>
              <a:ext cx="14300" cy="15650"/>
            </a:xfrm>
            <a:custGeom>
              <a:rect b="b" l="l" r="r" t="t"/>
              <a:pathLst>
                <a:path extrusionOk="0" h="626" w="572">
                  <a:moveTo>
                    <a:pt x="233" y="1"/>
                  </a:moveTo>
                  <a:lnTo>
                    <a:pt x="125" y="54"/>
                  </a:lnTo>
                  <a:lnTo>
                    <a:pt x="45" y="135"/>
                  </a:lnTo>
                  <a:lnTo>
                    <a:pt x="0" y="251"/>
                  </a:lnTo>
                  <a:lnTo>
                    <a:pt x="0" y="313"/>
                  </a:lnTo>
                  <a:lnTo>
                    <a:pt x="0" y="376"/>
                  </a:lnTo>
                  <a:lnTo>
                    <a:pt x="45" y="492"/>
                  </a:lnTo>
                  <a:lnTo>
                    <a:pt x="125" y="572"/>
                  </a:lnTo>
                  <a:lnTo>
                    <a:pt x="233" y="626"/>
                  </a:lnTo>
                  <a:lnTo>
                    <a:pt x="349" y="626"/>
                  </a:lnTo>
                  <a:lnTo>
                    <a:pt x="447" y="572"/>
                  </a:lnTo>
                  <a:lnTo>
                    <a:pt x="527" y="492"/>
                  </a:lnTo>
                  <a:lnTo>
                    <a:pt x="572" y="376"/>
                  </a:lnTo>
                  <a:lnTo>
                    <a:pt x="572" y="313"/>
                  </a:lnTo>
                  <a:lnTo>
                    <a:pt x="572" y="251"/>
                  </a:lnTo>
                  <a:lnTo>
                    <a:pt x="527" y="135"/>
                  </a:lnTo>
                  <a:lnTo>
                    <a:pt x="447" y="54"/>
                  </a:lnTo>
                  <a:lnTo>
                    <a:pt x="34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81" name="Google Shape;2681;p195"/>
            <p:cNvSpPr/>
            <p:nvPr/>
          </p:nvSpPr>
          <p:spPr>
            <a:xfrm>
              <a:off x="5372400" y="2176025"/>
              <a:ext cx="14300" cy="15650"/>
            </a:xfrm>
            <a:custGeom>
              <a:rect b="b" l="l" r="r" t="t"/>
              <a:pathLst>
                <a:path extrusionOk="0" h="626" w="572">
                  <a:moveTo>
                    <a:pt x="286" y="0"/>
                  </a:moveTo>
                  <a:lnTo>
                    <a:pt x="233" y="9"/>
                  </a:lnTo>
                  <a:lnTo>
                    <a:pt x="125" y="54"/>
                  </a:lnTo>
                  <a:lnTo>
                    <a:pt x="45" y="143"/>
                  </a:lnTo>
                  <a:lnTo>
                    <a:pt x="0" y="250"/>
                  </a:lnTo>
                  <a:lnTo>
                    <a:pt x="0" y="313"/>
                  </a:lnTo>
                  <a:lnTo>
                    <a:pt x="0" y="375"/>
                  </a:lnTo>
                  <a:lnTo>
                    <a:pt x="45" y="492"/>
                  </a:lnTo>
                  <a:lnTo>
                    <a:pt x="125" y="581"/>
                  </a:lnTo>
                  <a:lnTo>
                    <a:pt x="233" y="625"/>
                  </a:lnTo>
                  <a:lnTo>
                    <a:pt x="349" y="625"/>
                  </a:lnTo>
                  <a:lnTo>
                    <a:pt x="447" y="581"/>
                  </a:lnTo>
                  <a:lnTo>
                    <a:pt x="527" y="492"/>
                  </a:lnTo>
                  <a:lnTo>
                    <a:pt x="572" y="375"/>
                  </a:lnTo>
                  <a:lnTo>
                    <a:pt x="572" y="313"/>
                  </a:lnTo>
                  <a:lnTo>
                    <a:pt x="572" y="250"/>
                  </a:lnTo>
                  <a:lnTo>
                    <a:pt x="527" y="143"/>
                  </a:lnTo>
                  <a:lnTo>
                    <a:pt x="447" y="54"/>
                  </a:lnTo>
                  <a:lnTo>
                    <a:pt x="349" y="9"/>
                  </a:lnTo>
                  <a:lnTo>
                    <a:pt x="286"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82" name="Google Shape;2682;p195"/>
            <p:cNvSpPr/>
            <p:nvPr/>
          </p:nvSpPr>
          <p:spPr>
            <a:xfrm>
              <a:off x="5479550" y="1765025"/>
              <a:ext cx="14550" cy="15650"/>
            </a:xfrm>
            <a:custGeom>
              <a:rect b="b" l="l" r="r" t="t"/>
              <a:pathLst>
                <a:path extrusionOk="0" h="626" w="582">
                  <a:moveTo>
                    <a:pt x="295" y="0"/>
                  </a:moveTo>
                  <a:lnTo>
                    <a:pt x="233" y="9"/>
                  </a:lnTo>
                  <a:lnTo>
                    <a:pt x="135" y="54"/>
                  </a:lnTo>
                  <a:lnTo>
                    <a:pt x="54" y="143"/>
                  </a:lnTo>
                  <a:lnTo>
                    <a:pt x="10" y="250"/>
                  </a:lnTo>
                  <a:lnTo>
                    <a:pt x="1" y="313"/>
                  </a:lnTo>
                  <a:lnTo>
                    <a:pt x="10" y="375"/>
                  </a:lnTo>
                  <a:lnTo>
                    <a:pt x="54" y="491"/>
                  </a:lnTo>
                  <a:lnTo>
                    <a:pt x="135" y="581"/>
                  </a:lnTo>
                  <a:lnTo>
                    <a:pt x="233" y="625"/>
                  </a:lnTo>
                  <a:lnTo>
                    <a:pt x="349" y="625"/>
                  </a:lnTo>
                  <a:lnTo>
                    <a:pt x="456" y="581"/>
                  </a:lnTo>
                  <a:lnTo>
                    <a:pt x="537" y="491"/>
                  </a:lnTo>
                  <a:lnTo>
                    <a:pt x="581" y="375"/>
                  </a:lnTo>
                  <a:lnTo>
                    <a:pt x="581" y="313"/>
                  </a:lnTo>
                  <a:lnTo>
                    <a:pt x="581" y="250"/>
                  </a:lnTo>
                  <a:lnTo>
                    <a:pt x="537" y="143"/>
                  </a:lnTo>
                  <a:lnTo>
                    <a:pt x="456" y="54"/>
                  </a:lnTo>
                  <a:lnTo>
                    <a:pt x="349" y="9"/>
                  </a:lnTo>
                  <a:lnTo>
                    <a:pt x="295"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83" name="Google Shape;2683;p195"/>
            <p:cNvSpPr/>
            <p:nvPr/>
          </p:nvSpPr>
          <p:spPr>
            <a:xfrm>
              <a:off x="5479550" y="1867725"/>
              <a:ext cx="14550" cy="15875"/>
            </a:xfrm>
            <a:custGeom>
              <a:rect b="b" l="l" r="r" t="t"/>
              <a:pathLst>
                <a:path extrusionOk="0" h="635" w="582">
                  <a:moveTo>
                    <a:pt x="295" y="0"/>
                  </a:moveTo>
                  <a:lnTo>
                    <a:pt x="233" y="9"/>
                  </a:lnTo>
                  <a:lnTo>
                    <a:pt x="135" y="54"/>
                  </a:lnTo>
                  <a:lnTo>
                    <a:pt x="54" y="143"/>
                  </a:lnTo>
                  <a:lnTo>
                    <a:pt x="10" y="250"/>
                  </a:lnTo>
                  <a:lnTo>
                    <a:pt x="1" y="313"/>
                  </a:lnTo>
                  <a:lnTo>
                    <a:pt x="10" y="384"/>
                  </a:lnTo>
                  <a:lnTo>
                    <a:pt x="54" y="491"/>
                  </a:lnTo>
                  <a:lnTo>
                    <a:pt x="135" y="581"/>
                  </a:lnTo>
                  <a:lnTo>
                    <a:pt x="233" y="625"/>
                  </a:lnTo>
                  <a:lnTo>
                    <a:pt x="295" y="634"/>
                  </a:lnTo>
                  <a:lnTo>
                    <a:pt x="349" y="625"/>
                  </a:lnTo>
                  <a:lnTo>
                    <a:pt x="456" y="581"/>
                  </a:lnTo>
                  <a:lnTo>
                    <a:pt x="537" y="491"/>
                  </a:lnTo>
                  <a:lnTo>
                    <a:pt x="581" y="384"/>
                  </a:lnTo>
                  <a:lnTo>
                    <a:pt x="581" y="313"/>
                  </a:lnTo>
                  <a:lnTo>
                    <a:pt x="581" y="250"/>
                  </a:lnTo>
                  <a:lnTo>
                    <a:pt x="537" y="143"/>
                  </a:lnTo>
                  <a:lnTo>
                    <a:pt x="456" y="54"/>
                  </a:lnTo>
                  <a:lnTo>
                    <a:pt x="349" y="9"/>
                  </a:lnTo>
                  <a:lnTo>
                    <a:pt x="295"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84" name="Google Shape;2684;p195"/>
            <p:cNvSpPr/>
            <p:nvPr/>
          </p:nvSpPr>
          <p:spPr>
            <a:xfrm>
              <a:off x="5479550" y="1970625"/>
              <a:ext cx="14550" cy="15650"/>
            </a:xfrm>
            <a:custGeom>
              <a:rect b="b" l="l" r="r" t="t"/>
              <a:pathLst>
                <a:path extrusionOk="0" h="626" w="582">
                  <a:moveTo>
                    <a:pt x="233" y="1"/>
                  </a:moveTo>
                  <a:lnTo>
                    <a:pt x="135" y="54"/>
                  </a:lnTo>
                  <a:lnTo>
                    <a:pt x="54" y="135"/>
                  </a:lnTo>
                  <a:lnTo>
                    <a:pt x="10" y="251"/>
                  </a:lnTo>
                  <a:lnTo>
                    <a:pt x="1" y="313"/>
                  </a:lnTo>
                  <a:lnTo>
                    <a:pt x="10" y="376"/>
                  </a:lnTo>
                  <a:lnTo>
                    <a:pt x="54" y="492"/>
                  </a:lnTo>
                  <a:lnTo>
                    <a:pt x="135" y="572"/>
                  </a:lnTo>
                  <a:lnTo>
                    <a:pt x="233" y="617"/>
                  </a:lnTo>
                  <a:lnTo>
                    <a:pt x="295" y="626"/>
                  </a:lnTo>
                  <a:lnTo>
                    <a:pt x="349" y="617"/>
                  </a:lnTo>
                  <a:lnTo>
                    <a:pt x="456" y="572"/>
                  </a:lnTo>
                  <a:lnTo>
                    <a:pt x="537" y="492"/>
                  </a:lnTo>
                  <a:lnTo>
                    <a:pt x="581" y="376"/>
                  </a:lnTo>
                  <a:lnTo>
                    <a:pt x="581" y="313"/>
                  </a:lnTo>
                  <a:lnTo>
                    <a:pt x="581" y="251"/>
                  </a:lnTo>
                  <a:lnTo>
                    <a:pt x="537" y="135"/>
                  </a:lnTo>
                  <a:lnTo>
                    <a:pt x="456" y="54"/>
                  </a:lnTo>
                  <a:lnTo>
                    <a:pt x="34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85" name="Google Shape;2685;p195"/>
            <p:cNvSpPr/>
            <p:nvPr/>
          </p:nvSpPr>
          <p:spPr>
            <a:xfrm>
              <a:off x="5479550" y="2073325"/>
              <a:ext cx="14550" cy="15650"/>
            </a:xfrm>
            <a:custGeom>
              <a:rect b="b" l="l" r="r" t="t"/>
              <a:pathLst>
                <a:path extrusionOk="0" h="626" w="582">
                  <a:moveTo>
                    <a:pt x="233" y="1"/>
                  </a:moveTo>
                  <a:lnTo>
                    <a:pt x="135" y="54"/>
                  </a:lnTo>
                  <a:lnTo>
                    <a:pt x="54" y="135"/>
                  </a:lnTo>
                  <a:lnTo>
                    <a:pt x="10" y="251"/>
                  </a:lnTo>
                  <a:lnTo>
                    <a:pt x="1" y="313"/>
                  </a:lnTo>
                  <a:lnTo>
                    <a:pt x="10" y="376"/>
                  </a:lnTo>
                  <a:lnTo>
                    <a:pt x="54" y="492"/>
                  </a:lnTo>
                  <a:lnTo>
                    <a:pt x="135" y="572"/>
                  </a:lnTo>
                  <a:lnTo>
                    <a:pt x="233" y="626"/>
                  </a:lnTo>
                  <a:lnTo>
                    <a:pt x="349" y="626"/>
                  </a:lnTo>
                  <a:lnTo>
                    <a:pt x="456" y="572"/>
                  </a:lnTo>
                  <a:lnTo>
                    <a:pt x="537" y="492"/>
                  </a:lnTo>
                  <a:lnTo>
                    <a:pt x="581" y="376"/>
                  </a:lnTo>
                  <a:lnTo>
                    <a:pt x="581" y="313"/>
                  </a:lnTo>
                  <a:lnTo>
                    <a:pt x="581" y="251"/>
                  </a:lnTo>
                  <a:lnTo>
                    <a:pt x="537" y="135"/>
                  </a:lnTo>
                  <a:lnTo>
                    <a:pt x="456" y="54"/>
                  </a:lnTo>
                  <a:lnTo>
                    <a:pt x="34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86" name="Google Shape;2686;p195"/>
            <p:cNvSpPr/>
            <p:nvPr/>
          </p:nvSpPr>
          <p:spPr>
            <a:xfrm>
              <a:off x="5479550" y="2176025"/>
              <a:ext cx="14550" cy="15650"/>
            </a:xfrm>
            <a:custGeom>
              <a:rect b="b" l="l" r="r" t="t"/>
              <a:pathLst>
                <a:path extrusionOk="0" h="626" w="582">
                  <a:moveTo>
                    <a:pt x="295" y="0"/>
                  </a:moveTo>
                  <a:lnTo>
                    <a:pt x="233" y="9"/>
                  </a:lnTo>
                  <a:lnTo>
                    <a:pt x="135" y="54"/>
                  </a:lnTo>
                  <a:lnTo>
                    <a:pt x="54" y="143"/>
                  </a:lnTo>
                  <a:lnTo>
                    <a:pt x="10" y="250"/>
                  </a:lnTo>
                  <a:lnTo>
                    <a:pt x="1" y="313"/>
                  </a:lnTo>
                  <a:lnTo>
                    <a:pt x="10" y="375"/>
                  </a:lnTo>
                  <a:lnTo>
                    <a:pt x="54" y="492"/>
                  </a:lnTo>
                  <a:lnTo>
                    <a:pt x="135" y="581"/>
                  </a:lnTo>
                  <a:lnTo>
                    <a:pt x="233" y="625"/>
                  </a:lnTo>
                  <a:lnTo>
                    <a:pt x="349" y="625"/>
                  </a:lnTo>
                  <a:lnTo>
                    <a:pt x="456" y="581"/>
                  </a:lnTo>
                  <a:lnTo>
                    <a:pt x="537" y="492"/>
                  </a:lnTo>
                  <a:lnTo>
                    <a:pt x="581" y="375"/>
                  </a:lnTo>
                  <a:lnTo>
                    <a:pt x="581" y="313"/>
                  </a:lnTo>
                  <a:lnTo>
                    <a:pt x="581" y="250"/>
                  </a:lnTo>
                  <a:lnTo>
                    <a:pt x="537" y="143"/>
                  </a:lnTo>
                  <a:lnTo>
                    <a:pt x="456" y="54"/>
                  </a:lnTo>
                  <a:lnTo>
                    <a:pt x="349" y="9"/>
                  </a:lnTo>
                  <a:lnTo>
                    <a:pt x="295"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87" name="Google Shape;2687;p195"/>
            <p:cNvSpPr/>
            <p:nvPr/>
          </p:nvSpPr>
          <p:spPr>
            <a:xfrm>
              <a:off x="5586950" y="1765025"/>
              <a:ext cx="14525" cy="15650"/>
            </a:xfrm>
            <a:custGeom>
              <a:rect b="b" l="l" r="r" t="t"/>
              <a:pathLst>
                <a:path extrusionOk="0" h="626" w="581">
                  <a:moveTo>
                    <a:pt x="286" y="0"/>
                  </a:moveTo>
                  <a:lnTo>
                    <a:pt x="232" y="9"/>
                  </a:lnTo>
                  <a:lnTo>
                    <a:pt x="125" y="54"/>
                  </a:lnTo>
                  <a:lnTo>
                    <a:pt x="45" y="143"/>
                  </a:lnTo>
                  <a:lnTo>
                    <a:pt x="0" y="250"/>
                  </a:lnTo>
                  <a:lnTo>
                    <a:pt x="0" y="313"/>
                  </a:lnTo>
                  <a:lnTo>
                    <a:pt x="0" y="375"/>
                  </a:lnTo>
                  <a:lnTo>
                    <a:pt x="45" y="491"/>
                  </a:lnTo>
                  <a:lnTo>
                    <a:pt x="125" y="581"/>
                  </a:lnTo>
                  <a:lnTo>
                    <a:pt x="232" y="625"/>
                  </a:lnTo>
                  <a:lnTo>
                    <a:pt x="348" y="625"/>
                  </a:lnTo>
                  <a:lnTo>
                    <a:pt x="456" y="581"/>
                  </a:lnTo>
                  <a:lnTo>
                    <a:pt x="527" y="491"/>
                  </a:lnTo>
                  <a:lnTo>
                    <a:pt x="572" y="375"/>
                  </a:lnTo>
                  <a:lnTo>
                    <a:pt x="581" y="313"/>
                  </a:lnTo>
                  <a:lnTo>
                    <a:pt x="572" y="250"/>
                  </a:lnTo>
                  <a:lnTo>
                    <a:pt x="527" y="143"/>
                  </a:lnTo>
                  <a:lnTo>
                    <a:pt x="456" y="54"/>
                  </a:lnTo>
                  <a:lnTo>
                    <a:pt x="348" y="9"/>
                  </a:lnTo>
                  <a:lnTo>
                    <a:pt x="286"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88" name="Google Shape;2688;p195"/>
            <p:cNvSpPr/>
            <p:nvPr/>
          </p:nvSpPr>
          <p:spPr>
            <a:xfrm>
              <a:off x="5586950" y="1867725"/>
              <a:ext cx="14525" cy="15875"/>
            </a:xfrm>
            <a:custGeom>
              <a:rect b="b" l="l" r="r" t="t"/>
              <a:pathLst>
                <a:path extrusionOk="0" h="635" w="581">
                  <a:moveTo>
                    <a:pt x="286" y="0"/>
                  </a:moveTo>
                  <a:lnTo>
                    <a:pt x="232" y="9"/>
                  </a:lnTo>
                  <a:lnTo>
                    <a:pt x="125" y="54"/>
                  </a:lnTo>
                  <a:lnTo>
                    <a:pt x="45" y="143"/>
                  </a:lnTo>
                  <a:lnTo>
                    <a:pt x="0" y="250"/>
                  </a:lnTo>
                  <a:lnTo>
                    <a:pt x="0" y="313"/>
                  </a:lnTo>
                  <a:lnTo>
                    <a:pt x="0" y="384"/>
                  </a:lnTo>
                  <a:lnTo>
                    <a:pt x="45" y="491"/>
                  </a:lnTo>
                  <a:lnTo>
                    <a:pt x="125" y="581"/>
                  </a:lnTo>
                  <a:lnTo>
                    <a:pt x="232" y="625"/>
                  </a:lnTo>
                  <a:lnTo>
                    <a:pt x="286" y="634"/>
                  </a:lnTo>
                  <a:lnTo>
                    <a:pt x="348" y="625"/>
                  </a:lnTo>
                  <a:lnTo>
                    <a:pt x="456" y="581"/>
                  </a:lnTo>
                  <a:lnTo>
                    <a:pt x="527" y="491"/>
                  </a:lnTo>
                  <a:lnTo>
                    <a:pt x="572" y="384"/>
                  </a:lnTo>
                  <a:lnTo>
                    <a:pt x="581" y="313"/>
                  </a:lnTo>
                  <a:lnTo>
                    <a:pt x="572" y="250"/>
                  </a:lnTo>
                  <a:lnTo>
                    <a:pt x="527" y="143"/>
                  </a:lnTo>
                  <a:lnTo>
                    <a:pt x="456" y="54"/>
                  </a:lnTo>
                  <a:lnTo>
                    <a:pt x="348" y="9"/>
                  </a:lnTo>
                  <a:lnTo>
                    <a:pt x="286"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89" name="Google Shape;2689;p195"/>
            <p:cNvSpPr/>
            <p:nvPr/>
          </p:nvSpPr>
          <p:spPr>
            <a:xfrm>
              <a:off x="5586950" y="1970625"/>
              <a:ext cx="14525" cy="15650"/>
            </a:xfrm>
            <a:custGeom>
              <a:rect b="b" l="l" r="r" t="t"/>
              <a:pathLst>
                <a:path extrusionOk="0" h="626" w="581">
                  <a:moveTo>
                    <a:pt x="232" y="1"/>
                  </a:moveTo>
                  <a:lnTo>
                    <a:pt x="125" y="54"/>
                  </a:lnTo>
                  <a:lnTo>
                    <a:pt x="45" y="135"/>
                  </a:lnTo>
                  <a:lnTo>
                    <a:pt x="0" y="251"/>
                  </a:lnTo>
                  <a:lnTo>
                    <a:pt x="0" y="313"/>
                  </a:lnTo>
                  <a:lnTo>
                    <a:pt x="0" y="376"/>
                  </a:lnTo>
                  <a:lnTo>
                    <a:pt x="45" y="492"/>
                  </a:lnTo>
                  <a:lnTo>
                    <a:pt x="125" y="572"/>
                  </a:lnTo>
                  <a:lnTo>
                    <a:pt x="232" y="617"/>
                  </a:lnTo>
                  <a:lnTo>
                    <a:pt x="286" y="626"/>
                  </a:lnTo>
                  <a:lnTo>
                    <a:pt x="348" y="617"/>
                  </a:lnTo>
                  <a:lnTo>
                    <a:pt x="456" y="572"/>
                  </a:lnTo>
                  <a:lnTo>
                    <a:pt x="527" y="492"/>
                  </a:lnTo>
                  <a:lnTo>
                    <a:pt x="572" y="376"/>
                  </a:lnTo>
                  <a:lnTo>
                    <a:pt x="581" y="313"/>
                  </a:lnTo>
                  <a:lnTo>
                    <a:pt x="572" y="251"/>
                  </a:lnTo>
                  <a:lnTo>
                    <a:pt x="527" y="135"/>
                  </a:lnTo>
                  <a:lnTo>
                    <a:pt x="456" y="54"/>
                  </a:lnTo>
                  <a:lnTo>
                    <a:pt x="348"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90" name="Google Shape;2690;p195"/>
            <p:cNvSpPr/>
            <p:nvPr/>
          </p:nvSpPr>
          <p:spPr>
            <a:xfrm>
              <a:off x="5586950" y="2073325"/>
              <a:ext cx="14525" cy="15650"/>
            </a:xfrm>
            <a:custGeom>
              <a:rect b="b" l="l" r="r" t="t"/>
              <a:pathLst>
                <a:path extrusionOk="0" h="626" w="581">
                  <a:moveTo>
                    <a:pt x="232" y="1"/>
                  </a:moveTo>
                  <a:lnTo>
                    <a:pt x="125" y="54"/>
                  </a:lnTo>
                  <a:lnTo>
                    <a:pt x="45" y="135"/>
                  </a:lnTo>
                  <a:lnTo>
                    <a:pt x="0" y="251"/>
                  </a:lnTo>
                  <a:lnTo>
                    <a:pt x="0" y="313"/>
                  </a:lnTo>
                  <a:lnTo>
                    <a:pt x="0" y="376"/>
                  </a:lnTo>
                  <a:lnTo>
                    <a:pt x="45" y="492"/>
                  </a:lnTo>
                  <a:lnTo>
                    <a:pt x="125" y="572"/>
                  </a:lnTo>
                  <a:lnTo>
                    <a:pt x="232" y="626"/>
                  </a:lnTo>
                  <a:lnTo>
                    <a:pt x="348" y="626"/>
                  </a:lnTo>
                  <a:lnTo>
                    <a:pt x="456" y="572"/>
                  </a:lnTo>
                  <a:lnTo>
                    <a:pt x="527" y="492"/>
                  </a:lnTo>
                  <a:lnTo>
                    <a:pt x="572" y="376"/>
                  </a:lnTo>
                  <a:lnTo>
                    <a:pt x="581" y="313"/>
                  </a:lnTo>
                  <a:lnTo>
                    <a:pt x="572" y="251"/>
                  </a:lnTo>
                  <a:lnTo>
                    <a:pt x="527" y="135"/>
                  </a:lnTo>
                  <a:lnTo>
                    <a:pt x="456" y="54"/>
                  </a:lnTo>
                  <a:lnTo>
                    <a:pt x="348"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91" name="Google Shape;2691;p195"/>
            <p:cNvSpPr/>
            <p:nvPr/>
          </p:nvSpPr>
          <p:spPr>
            <a:xfrm>
              <a:off x="5586950" y="2176025"/>
              <a:ext cx="14525" cy="15650"/>
            </a:xfrm>
            <a:custGeom>
              <a:rect b="b" l="l" r="r" t="t"/>
              <a:pathLst>
                <a:path extrusionOk="0" h="626" w="581">
                  <a:moveTo>
                    <a:pt x="286" y="0"/>
                  </a:moveTo>
                  <a:lnTo>
                    <a:pt x="232" y="9"/>
                  </a:lnTo>
                  <a:lnTo>
                    <a:pt x="125" y="54"/>
                  </a:lnTo>
                  <a:lnTo>
                    <a:pt x="45" y="143"/>
                  </a:lnTo>
                  <a:lnTo>
                    <a:pt x="0" y="250"/>
                  </a:lnTo>
                  <a:lnTo>
                    <a:pt x="0" y="313"/>
                  </a:lnTo>
                  <a:lnTo>
                    <a:pt x="0" y="375"/>
                  </a:lnTo>
                  <a:lnTo>
                    <a:pt x="45" y="492"/>
                  </a:lnTo>
                  <a:lnTo>
                    <a:pt x="125" y="581"/>
                  </a:lnTo>
                  <a:lnTo>
                    <a:pt x="232" y="625"/>
                  </a:lnTo>
                  <a:lnTo>
                    <a:pt x="348" y="625"/>
                  </a:lnTo>
                  <a:lnTo>
                    <a:pt x="456" y="581"/>
                  </a:lnTo>
                  <a:lnTo>
                    <a:pt x="527" y="492"/>
                  </a:lnTo>
                  <a:lnTo>
                    <a:pt x="572" y="375"/>
                  </a:lnTo>
                  <a:lnTo>
                    <a:pt x="581" y="313"/>
                  </a:lnTo>
                  <a:lnTo>
                    <a:pt x="572" y="250"/>
                  </a:lnTo>
                  <a:lnTo>
                    <a:pt x="527" y="143"/>
                  </a:lnTo>
                  <a:lnTo>
                    <a:pt x="456" y="54"/>
                  </a:lnTo>
                  <a:lnTo>
                    <a:pt x="348" y="9"/>
                  </a:lnTo>
                  <a:lnTo>
                    <a:pt x="286"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92" name="Google Shape;2692;p195"/>
            <p:cNvSpPr/>
            <p:nvPr/>
          </p:nvSpPr>
          <p:spPr>
            <a:xfrm>
              <a:off x="5694100" y="1765025"/>
              <a:ext cx="14525" cy="15650"/>
            </a:xfrm>
            <a:custGeom>
              <a:rect b="b" l="l" r="r" t="t"/>
              <a:pathLst>
                <a:path extrusionOk="0" h="626" w="581">
                  <a:moveTo>
                    <a:pt x="295" y="0"/>
                  </a:moveTo>
                  <a:lnTo>
                    <a:pt x="233" y="9"/>
                  </a:lnTo>
                  <a:lnTo>
                    <a:pt x="134" y="54"/>
                  </a:lnTo>
                  <a:lnTo>
                    <a:pt x="54" y="143"/>
                  </a:lnTo>
                  <a:lnTo>
                    <a:pt x="9" y="250"/>
                  </a:lnTo>
                  <a:lnTo>
                    <a:pt x="0" y="313"/>
                  </a:lnTo>
                  <a:lnTo>
                    <a:pt x="9" y="375"/>
                  </a:lnTo>
                  <a:lnTo>
                    <a:pt x="54" y="491"/>
                  </a:lnTo>
                  <a:lnTo>
                    <a:pt x="134" y="581"/>
                  </a:lnTo>
                  <a:lnTo>
                    <a:pt x="233" y="625"/>
                  </a:lnTo>
                  <a:lnTo>
                    <a:pt x="349" y="625"/>
                  </a:lnTo>
                  <a:lnTo>
                    <a:pt x="456" y="581"/>
                  </a:lnTo>
                  <a:lnTo>
                    <a:pt x="536" y="491"/>
                  </a:lnTo>
                  <a:lnTo>
                    <a:pt x="581" y="375"/>
                  </a:lnTo>
                  <a:lnTo>
                    <a:pt x="581" y="313"/>
                  </a:lnTo>
                  <a:lnTo>
                    <a:pt x="581" y="250"/>
                  </a:lnTo>
                  <a:lnTo>
                    <a:pt x="536" y="143"/>
                  </a:lnTo>
                  <a:lnTo>
                    <a:pt x="456" y="54"/>
                  </a:lnTo>
                  <a:lnTo>
                    <a:pt x="349" y="9"/>
                  </a:lnTo>
                  <a:lnTo>
                    <a:pt x="295"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93" name="Google Shape;2693;p195"/>
            <p:cNvSpPr/>
            <p:nvPr/>
          </p:nvSpPr>
          <p:spPr>
            <a:xfrm>
              <a:off x="5694100" y="1867725"/>
              <a:ext cx="14525" cy="15875"/>
            </a:xfrm>
            <a:custGeom>
              <a:rect b="b" l="l" r="r" t="t"/>
              <a:pathLst>
                <a:path extrusionOk="0" h="635" w="581">
                  <a:moveTo>
                    <a:pt x="295" y="0"/>
                  </a:moveTo>
                  <a:lnTo>
                    <a:pt x="233" y="9"/>
                  </a:lnTo>
                  <a:lnTo>
                    <a:pt x="134" y="54"/>
                  </a:lnTo>
                  <a:lnTo>
                    <a:pt x="54" y="143"/>
                  </a:lnTo>
                  <a:lnTo>
                    <a:pt x="9" y="250"/>
                  </a:lnTo>
                  <a:lnTo>
                    <a:pt x="0" y="313"/>
                  </a:lnTo>
                  <a:lnTo>
                    <a:pt x="9" y="384"/>
                  </a:lnTo>
                  <a:lnTo>
                    <a:pt x="54" y="491"/>
                  </a:lnTo>
                  <a:lnTo>
                    <a:pt x="134" y="581"/>
                  </a:lnTo>
                  <a:lnTo>
                    <a:pt x="233" y="625"/>
                  </a:lnTo>
                  <a:lnTo>
                    <a:pt x="295" y="634"/>
                  </a:lnTo>
                  <a:lnTo>
                    <a:pt x="349" y="625"/>
                  </a:lnTo>
                  <a:lnTo>
                    <a:pt x="456" y="581"/>
                  </a:lnTo>
                  <a:lnTo>
                    <a:pt x="536" y="491"/>
                  </a:lnTo>
                  <a:lnTo>
                    <a:pt x="581" y="384"/>
                  </a:lnTo>
                  <a:lnTo>
                    <a:pt x="581" y="313"/>
                  </a:lnTo>
                  <a:lnTo>
                    <a:pt x="581" y="250"/>
                  </a:lnTo>
                  <a:lnTo>
                    <a:pt x="536" y="143"/>
                  </a:lnTo>
                  <a:lnTo>
                    <a:pt x="456" y="54"/>
                  </a:lnTo>
                  <a:lnTo>
                    <a:pt x="349" y="9"/>
                  </a:lnTo>
                  <a:lnTo>
                    <a:pt x="295"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94" name="Google Shape;2694;p195"/>
            <p:cNvSpPr/>
            <p:nvPr/>
          </p:nvSpPr>
          <p:spPr>
            <a:xfrm>
              <a:off x="5694100" y="1970625"/>
              <a:ext cx="14525" cy="15650"/>
            </a:xfrm>
            <a:custGeom>
              <a:rect b="b" l="l" r="r" t="t"/>
              <a:pathLst>
                <a:path extrusionOk="0" h="626" w="581">
                  <a:moveTo>
                    <a:pt x="233" y="1"/>
                  </a:moveTo>
                  <a:lnTo>
                    <a:pt x="134" y="54"/>
                  </a:lnTo>
                  <a:lnTo>
                    <a:pt x="54" y="135"/>
                  </a:lnTo>
                  <a:lnTo>
                    <a:pt x="9" y="251"/>
                  </a:lnTo>
                  <a:lnTo>
                    <a:pt x="0" y="313"/>
                  </a:lnTo>
                  <a:lnTo>
                    <a:pt x="9" y="376"/>
                  </a:lnTo>
                  <a:lnTo>
                    <a:pt x="54" y="492"/>
                  </a:lnTo>
                  <a:lnTo>
                    <a:pt x="134" y="572"/>
                  </a:lnTo>
                  <a:lnTo>
                    <a:pt x="233" y="617"/>
                  </a:lnTo>
                  <a:lnTo>
                    <a:pt x="295" y="626"/>
                  </a:lnTo>
                  <a:lnTo>
                    <a:pt x="349" y="617"/>
                  </a:lnTo>
                  <a:lnTo>
                    <a:pt x="456" y="572"/>
                  </a:lnTo>
                  <a:lnTo>
                    <a:pt x="536" y="492"/>
                  </a:lnTo>
                  <a:lnTo>
                    <a:pt x="581" y="376"/>
                  </a:lnTo>
                  <a:lnTo>
                    <a:pt x="581" y="313"/>
                  </a:lnTo>
                  <a:lnTo>
                    <a:pt x="581" y="251"/>
                  </a:lnTo>
                  <a:lnTo>
                    <a:pt x="536" y="135"/>
                  </a:lnTo>
                  <a:lnTo>
                    <a:pt x="456" y="54"/>
                  </a:lnTo>
                  <a:lnTo>
                    <a:pt x="34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95" name="Google Shape;2695;p195"/>
            <p:cNvSpPr/>
            <p:nvPr/>
          </p:nvSpPr>
          <p:spPr>
            <a:xfrm>
              <a:off x="5694100" y="2073325"/>
              <a:ext cx="14525" cy="15650"/>
            </a:xfrm>
            <a:custGeom>
              <a:rect b="b" l="l" r="r" t="t"/>
              <a:pathLst>
                <a:path extrusionOk="0" h="626" w="581">
                  <a:moveTo>
                    <a:pt x="233" y="1"/>
                  </a:moveTo>
                  <a:lnTo>
                    <a:pt x="134" y="54"/>
                  </a:lnTo>
                  <a:lnTo>
                    <a:pt x="54" y="135"/>
                  </a:lnTo>
                  <a:lnTo>
                    <a:pt x="9" y="251"/>
                  </a:lnTo>
                  <a:lnTo>
                    <a:pt x="0" y="313"/>
                  </a:lnTo>
                  <a:lnTo>
                    <a:pt x="9" y="376"/>
                  </a:lnTo>
                  <a:lnTo>
                    <a:pt x="54" y="492"/>
                  </a:lnTo>
                  <a:lnTo>
                    <a:pt x="134" y="572"/>
                  </a:lnTo>
                  <a:lnTo>
                    <a:pt x="233" y="626"/>
                  </a:lnTo>
                  <a:lnTo>
                    <a:pt x="349" y="626"/>
                  </a:lnTo>
                  <a:lnTo>
                    <a:pt x="456" y="572"/>
                  </a:lnTo>
                  <a:lnTo>
                    <a:pt x="536" y="492"/>
                  </a:lnTo>
                  <a:lnTo>
                    <a:pt x="581" y="376"/>
                  </a:lnTo>
                  <a:lnTo>
                    <a:pt x="581" y="313"/>
                  </a:lnTo>
                  <a:lnTo>
                    <a:pt x="581" y="251"/>
                  </a:lnTo>
                  <a:lnTo>
                    <a:pt x="536" y="135"/>
                  </a:lnTo>
                  <a:lnTo>
                    <a:pt x="456" y="54"/>
                  </a:lnTo>
                  <a:lnTo>
                    <a:pt x="34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96" name="Google Shape;2696;p195"/>
            <p:cNvSpPr/>
            <p:nvPr/>
          </p:nvSpPr>
          <p:spPr>
            <a:xfrm>
              <a:off x="5694100" y="2176025"/>
              <a:ext cx="14525" cy="15650"/>
            </a:xfrm>
            <a:custGeom>
              <a:rect b="b" l="l" r="r" t="t"/>
              <a:pathLst>
                <a:path extrusionOk="0" h="626" w="581">
                  <a:moveTo>
                    <a:pt x="295" y="0"/>
                  </a:moveTo>
                  <a:lnTo>
                    <a:pt x="233" y="9"/>
                  </a:lnTo>
                  <a:lnTo>
                    <a:pt x="134" y="54"/>
                  </a:lnTo>
                  <a:lnTo>
                    <a:pt x="54" y="143"/>
                  </a:lnTo>
                  <a:lnTo>
                    <a:pt x="9" y="250"/>
                  </a:lnTo>
                  <a:lnTo>
                    <a:pt x="0" y="313"/>
                  </a:lnTo>
                  <a:lnTo>
                    <a:pt x="9" y="375"/>
                  </a:lnTo>
                  <a:lnTo>
                    <a:pt x="54" y="492"/>
                  </a:lnTo>
                  <a:lnTo>
                    <a:pt x="134" y="581"/>
                  </a:lnTo>
                  <a:lnTo>
                    <a:pt x="233" y="625"/>
                  </a:lnTo>
                  <a:lnTo>
                    <a:pt x="349" y="625"/>
                  </a:lnTo>
                  <a:lnTo>
                    <a:pt x="456" y="581"/>
                  </a:lnTo>
                  <a:lnTo>
                    <a:pt x="536" y="492"/>
                  </a:lnTo>
                  <a:lnTo>
                    <a:pt x="581" y="375"/>
                  </a:lnTo>
                  <a:lnTo>
                    <a:pt x="581" y="313"/>
                  </a:lnTo>
                  <a:lnTo>
                    <a:pt x="581" y="250"/>
                  </a:lnTo>
                  <a:lnTo>
                    <a:pt x="536" y="143"/>
                  </a:lnTo>
                  <a:lnTo>
                    <a:pt x="456" y="54"/>
                  </a:lnTo>
                  <a:lnTo>
                    <a:pt x="349" y="9"/>
                  </a:lnTo>
                  <a:lnTo>
                    <a:pt x="295"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97" name="Google Shape;2697;p195"/>
            <p:cNvSpPr/>
            <p:nvPr/>
          </p:nvSpPr>
          <p:spPr>
            <a:xfrm>
              <a:off x="5801475" y="1765025"/>
              <a:ext cx="14550" cy="15650"/>
            </a:xfrm>
            <a:custGeom>
              <a:rect b="b" l="l" r="r" t="t"/>
              <a:pathLst>
                <a:path extrusionOk="0" h="626" w="582">
                  <a:moveTo>
                    <a:pt x="287" y="0"/>
                  </a:moveTo>
                  <a:lnTo>
                    <a:pt x="233" y="9"/>
                  </a:lnTo>
                  <a:lnTo>
                    <a:pt x="126" y="54"/>
                  </a:lnTo>
                  <a:lnTo>
                    <a:pt x="45" y="143"/>
                  </a:lnTo>
                  <a:lnTo>
                    <a:pt x="10" y="250"/>
                  </a:lnTo>
                  <a:lnTo>
                    <a:pt x="1" y="313"/>
                  </a:lnTo>
                  <a:lnTo>
                    <a:pt x="10" y="375"/>
                  </a:lnTo>
                  <a:lnTo>
                    <a:pt x="45" y="491"/>
                  </a:lnTo>
                  <a:lnTo>
                    <a:pt x="126" y="581"/>
                  </a:lnTo>
                  <a:lnTo>
                    <a:pt x="233" y="625"/>
                  </a:lnTo>
                  <a:lnTo>
                    <a:pt x="349" y="625"/>
                  </a:lnTo>
                  <a:lnTo>
                    <a:pt x="456" y="581"/>
                  </a:lnTo>
                  <a:lnTo>
                    <a:pt x="528" y="491"/>
                  </a:lnTo>
                  <a:lnTo>
                    <a:pt x="572" y="375"/>
                  </a:lnTo>
                  <a:lnTo>
                    <a:pt x="581" y="313"/>
                  </a:lnTo>
                  <a:lnTo>
                    <a:pt x="572" y="250"/>
                  </a:lnTo>
                  <a:lnTo>
                    <a:pt x="528" y="143"/>
                  </a:lnTo>
                  <a:lnTo>
                    <a:pt x="456" y="54"/>
                  </a:lnTo>
                  <a:lnTo>
                    <a:pt x="349" y="9"/>
                  </a:lnTo>
                  <a:lnTo>
                    <a:pt x="28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98" name="Google Shape;2698;p195"/>
            <p:cNvSpPr/>
            <p:nvPr/>
          </p:nvSpPr>
          <p:spPr>
            <a:xfrm>
              <a:off x="5801475" y="1867725"/>
              <a:ext cx="14550" cy="15875"/>
            </a:xfrm>
            <a:custGeom>
              <a:rect b="b" l="l" r="r" t="t"/>
              <a:pathLst>
                <a:path extrusionOk="0" h="635" w="582">
                  <a:moveTo>
                    <a:pt x="287" y="0"/>
                  </a:moveTo>
                  <a:lnTo>
                    <a:pt x="233" y="9"/>
                  </a:lnTo>
                  <a:lnTo>
                    <a:pt x="126" y="54"/>
                  </a:lnTo>
                  <a:lnTo>
                    <a:pt x="45" y="143"/>
                  </a:lnTo>
                  <a:lnTo>
                    <a:pt x="10" y="250"/>
                  </a:lnTo>
                  <a:lnTo>
                    <a:pt x="1" y="313"/>
                  </a:lnTo>
                  <a:lnTo>
                    <a:pt x="10" y="384"/>
                  </a:lnTo>
                  <a:lnTo>
                    <a:pt x="45" y="491"/>
                  </a:lnTo>
                  <a:lnTo>
                    <a:pt x="126" y="581"/>
                  </a:lnTo>
                  <a:lnTo>
                    <a:pt x="233" y="625"/>
                  </a:lnTo>
                  <a:lnTo>
                    <a:pt x="287" y="634"/>
                  </a:lnTo>
                  <a:lnTo>
                    <a:pt x="349" y="625"/>
                  </a:lnTo>
                  <a:lnTo>
                    <a:pt x="456" y="581"/>
                  </a:lnTo>
                  <a:lnTo>
                    <a:pt x="528" y="491"/>
                  </a:lnTo>
                  <a:lnTo>
                    <a:pt x="572" y="384"/>
                  </a:lnTo>
                  <a:lnTo>
                    <a:pt x="581" y="313"/>
                  </a:lnTo>
                  <a:lnTo>
                    <a:pt x="572" y="250"/>
                  </a:lnTo>
                  <a:lnTo>
                    <a:pt x="528" y="143"/>
                  </a:lnTo>
                  <a:lnTo>
                    <a:pt x="456" y="54"/>
                  </a:lnTo>
                  <a:lnTo>
                    <a:pt x="349" y="9"/>
                  </a:lnTo>
                  <a:lnTo>
                    <a:pt x="28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99" name="Google Shape;2699;p195"/>
            <p:cNvSpPr/>
            <p:nvPr/>
          </p:nvSpPr>
          <p:spPr>
            <a:xfrm>
              <a:off x="5801475" y="1970625"/>
              <a:ext cx="14550" cy="15650"/>
            </a:xfrm>
            <a:custGeom>
              <a:rect b="b" l="l" r="r" t="t"/>
              <a:pathLst>
                <a:path extrusionOk="0" h="626" w="582">
                  <a:moveTo>
                    <a:pt x="233" y="1"/>
                  </a:moveTo>
                  <a:lnTo>
                    <a:pt x="126" y="54"/>
                  </a:lnTo>
                  <a:lnTo>
                    <a:pt x="45" y="135"/>
                  </a:lnTo>
                  <a:lnTo>
                    <a:pt x="10" y="251"/>
                  </a:lnTo>
                  <a:lnTo>
                    <a:pt x="1" y="313"/>
                  </a:lnTo>
                  <a:lnTo>
                    <a:pt x="10" y="376"/>
                  </a:lnTo>
                  <a:lnTo>
                    <a:pt x="45" y="492"/>
                  </a:lnTo>
                  <a:lnTo>
                    <a:pt x="126" y="572"/>
                  </a:lnTo>
                  <a:lnTo>
                    <a:pt x="233" y="617"/>
                  </a:lnTo>
                  <a:lnTo>
                    <a:pt x="287" y="626"/>
                  </a:lnTo>
                  <a:lnTo>
                    <a:pt x="349" y="617"/>
                  </a:lnTo>
                  <a:lnTo>
                    <a:pt x="456" y="572"/>
                  </a:lnTo>
                  <a:lnTo>
                    <a:pt x="528" y="492"/>
                  </a:lnTo>
                  <a:lnTo>
                    <a:pt x="572" y="376"/>
                  </a:lnTo>
                  <a:lnTo>
                    <a:pt x="581" y="313"/>
                  </a:lnTo>
                  <a:lnTo>
                    <a:pt x="572" y="251"/>
                  </a:lnTo>
                  <a:lnTo>
                    <a:pt x="528" y="135"/>
                  </a:lnTo>
                  <a:lnTo>
                    <a:pt x="456" y="54"/>
                  </a:lnTo>
                  <a:lnTo>
                    <a:pt x="34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00" name="Google Shape;2700;p195"/>
            <p:cNvSpPr/>
            <p:nvPr/>
          </p:nvSpPr>
          <p:spPr>
            <a:xfrm>
              <a:off x="5801475" y="2073325"/>
              <a:ext cx="14550" cy="15650"/>
            </a:xfrm>
            <a:custGeom>
              <a:rect b="b" l="l" r="r" t="t"/>
              <a:pathLst>
                <a:path extrusionOk="0" h="626" w="582">
                  <a:moveTo>
                    <a:pt x="233" y="1"/>
                  </a:moveTo>
                  <a:lnTo>
                    <a:pt x="126" y="54"/>
                  </a:lnTo>
                  <a:lnTo>
                    <a:pt x="45" y="135"/>
                  </a:lnTo>
                  <a:lnTo>
                    <a:pt x="10" y="251"/>
                  </a:lnTo>
                  <a:lnTo>
                    <a:pt x="1" y="313"/>
                  </a:lnTo>
                  <a:lnTo>
                    <a:pt x="10" y="376"/>
                  </a:lnTo>
                  <a:lnTo>
                    <a:pt x="45" y="492"/>
                  </a:lnTo>
                  <a:lnTo>
                    <a:pt x="126" y="572"/>
                  </a:lnTo>
                  <a:lnTo>
                    <a:pt x="233" y="626"/>
                  </a:lnTo>
                  <a:lnTo>
                    <a:pt x="349" y="626"/>
                  </a:lnTo>
                  <a:lnTo>
                    <a:pt x="456" y="572"/>
                  </a:lnTo>
                  <a:lnTo>
                    <a:pt x="528" y="492"/>
                  </a:lnTo>
                  <a:lnTo>
                    <a:pt x="572" y="376"/>
                  </a:lnTo>
                  <a:lnTo>
                    <a:pt x="581" y="313"/>
                  </a:lnTo>
                  <a:lnTo>
                    <a:pt x="572" y="251"/>
                  </a:lnTo>
                  <a:lnTo>
                    <a:pt x="528" y="135"/>
                  </a:lnTo>
                  <a:lnTo>
                    <a:pt x="456" y="54"/>
                  </a:lnTo>
                  <a:lnTo>
                    <a:pt x="34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01" name="Google Shape;2701;p195"/>
            <p:cNvSpPr/>
            <p:nvPr/>
          </p:nvSpPr>
          <p:spPr>
            <a:xfrm>
              <a:off x="5801475" y="2176025"/>
              <a:ext cx="14550" cy="15650"/>
            </a:xfrm>
            <a:custGeom>
              <a:rect b="b" l="l" r="r" t="t"/>
              <a:pathLst>
                <a:path extrusionOk="0" h="626" w="582">
                  <a:moveTo>
                    <a:pt x="287" y="0"/>
                  </a:moveTo>
                  <a:lnTo>
                    <a:pt x="233" y="9"/>
                  </a:lnTo>
                  <a:lnTo>
                    <a:pt x="126" y="54"/>
                  </a:lnTo>
                  <a:lnTo>
                    <a:pt x="45" y="143"/>
                  </a:lnTo>
                  <a:lnTo>
                    <a:pt x="10" y="250"/>
                  </a:lnTo>
                  <a:lnTo>
                    <a:pt x="1" y="313"/>
                  </a:lnTo>
                  <a:lnTo>
                    <a:pt x="10" y="375"/>
                  </a:lnTo>
                  <a:lnTo>
                    <a:pt x="45" y="492"/>
                  </a:lnTo>
                  <a:lnTo>
                    <a:pt x="126" y="581"/>
                  </a:lnTo>
                  <a:lnTo>
                    <a:pt x="233" y="625"/>
                  </a:lnTo>
                  <a:lnTo>
                    <a:pt x="349" y="625"/>
                  </a:lnTo>
                  <a:lnTo>
                    <a:pt x="456" y="581"/>
                  </a:lnTo>
                  <a:lnTo>
                    <a:pt x="528" y="492"/>
                  </a:lnTo>
                  <a:lnTo>
                    <a:pt x="572" y="375"/>
                  </a:lnTo>
                  <a:lnTo>
                    <a:pt x="581" y="313"/>
                  </a:lnTo>
                  <a:lnTo>
                    <a:pt x="572" y="250"/>
                  </a:lnTo>
                  <a:lnTo>
                    <a:pt x="528" y="143"/>
                  </a:lnTo>
                  <a:lnTo>
                    <a:pt x="456" y="54"/>
                  </a:lnTo>
                  <a:lnTo>
                    <a:pt x="349" y="9"/>
                  </a:lnTo>
                  <a:lnTo>
                    <a:pt x="28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02" name="Google Shape;2702;p195"/>
            <p:cNvSpPr/>
            <p:nvPr/>
          </p:nvSpPr>
          <p:spPr>
            <a:xfrm>
              <a:off x="5265025" y="2269350"/>
              <a:ext cx="14525" cy="15650"/>
            </a:xfrm>
            <a:custGeom>
              <a:rect b="b" l="l" r="r" t="t"/>
              <a:pathLst>
                <a:path extrusionOk="0" h="626" w="581">
                  <a:moveTo>
                    <a:pt x="295" y="0"/>
                  </a:moveTo>
                  <a:lnTo>
                    <a:pt x="232" y="9"/>
                  </a:lnTo>
                  <a:lnTo>
                    <a:pt x="125" y="54"/>
                  </a:lnTo>
                  <a:lnTo>
                    <a:pt x="54" y="143"/>
                  </a:lnTo>
                  <a:lnTo>
                    <a:pt x="9" y="250"/>
                  </a:lnTo>
                  <a:lnTo>
                    <a:pt x="0" y="313"/>
                  </a:lnTo>
                  <a:lnTo>
                    <a:pt x="9" y="375"/>
                  </a:lnTo>
                  <a:lnTo>
                    <a:pt x="54" y="491"/>
                  </a:lnTo>
                  <a:lnTo>
                    <a:pt x="125" y="581"/>
                  </a:lnTo>
                  <a:lnTo>
                    <a:pt x="232" y="625"/>
                  </a:lnTo>
                  <a:lnTo>
                    <a:pt x="348" y="625"/>
                  </a:lnTo>
                  <a:lnTo>
                    <a:pt x="455" y="581"/>
                  </a:lnTo>
                  <a:lnTo>
                    <a:pt x="536" y="491"/>
                  </a:lnTo>
                  <a:lnTo>
                    <a:pt x="572" y="375"/>
                  </a:lnTo>
                  <a:lnTo>
                    <a:pt x="581" y="313"/>
                  </a:lnTo>
                  <a:lnTo>
                    <a:pt x="572" y="250"/>
                  </a:lnTo>
                  <a:lnTo>
                    <a:pt x="536" y="143"/>
                  </a:lnTo>
                  <a:lnTo>
                    <a:pt x="455" y="54"/>
                  </a:lnTo>
                  <a:lnTo>
                    <a:pt x="348" y="9"/>
                  </a:lnTo>
                  <a:lnTo>
                    <a:pt x="295"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03" name="Google Shape;2703;p195"/>
            <p:cNvSpPr/>
            <p:nvPr/>
          </p:nvSpPr>
          <p:spPr>
            <a:xfrm>
              <a:off x="5265025" y="2372025"/>
              <a:ext cx="14525" cy="15875"/>
            </a:xfrm>
            <a:custGeom>
              <a:rect b="b" l="l" r="r" t="t"/>
              <a:pathLst>
                <a:path extrusionOk="0" h="635" w="581">
                  <a:moveTo>
                    <a:pt x="295" y="1"/>
                  </a:moveTo>
                  <a:lnTo>
                    <a:pt x="232" y="10"/>
                  </a:lnTo>
                  <a:lnTo>
                    <a:pt x="125" y="54"/>
                  </a:lnTo>
                  <a:lnTo>
                    <a:pt x="54" y="144"/>
                  </a:lnTo>
                  <a:lnTo>
                    <a:pt x="9" y="251"/>
                  </a:lnTo>
                  <a:lnTo>
                    <a:pt x="0" y="313"/>
                  </a:lnTo>
                  <a:lnTo>
                    <a:pt x="9" y="385"/>
                  </a:lnTo>
                  <a:lnTo>
                    <a:pt x="54" y="492"/>
                  </a:lnTo>
                  <a:lnTo>
                    <a:pt x="125" y="581"/>
                  </a:lnTo>
                  <a:lnTo>
                    <a:pt x="232" y="626"/>
                  </a:lnTo>
                  <a:lnTo>
                    <a:pt x="295" y="635"/>
                  </a:lnTo>
                  <a:lnTo>
                    <a:pt x="348" y="626"/>
                  </a:lnTo>
                  <a:lnTo>
                    <a:pt x="455" y="581"/>
                  </a:lnTo>
                  <a:lnTo>
                    <a:pt x="536" y="492"/>
                  </a:lnTo>
                  <a:lnTo>
                    <a:pt x="572" y="385"/>
                  </a:lnTo>
                  <a:lnTo>
                    <a:pt x="581" y="313"/>
                  </a:lnTo>
                  <a:lnTo>
                    <a:pt x="572" y="251"/>
                  </a:lnTo>
                  <a:lnTo>
                    <a:pt x="536" y="144"/>
                  </a:lnTo>
                  <a:lnTo>
                    <a:pt x="455" y="54"/>
                  </a:lnTo>
                  <a:lnTo>
                    <a:pt x="348" y="10"/>
                  </a:lnTo>
                  <a:lnTo>
                    <a:pt x="295"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04" name="Google Shape;2704;p195"/>
            <p:cNvSpPr/>
            <p:nvPr/>
          </p:nvSpPr>
          <p:spPr>
            <a:xfrm>
              <a:off x="5265025" y="2474950"/>
              <a:ext cx="14525" cy="15650"/>
            </a:xfrm>
            <a:custGeom>
              <a:rect b="b" l="l" r="r" t="t"/>
              <a:pathLst>
                <a:path extrusionOk="0" h="626" w="581">
                  <a:moveTo>
                    <a:pt x="232" y="1"/>
                  </a:moveTo>
                  <a:lnTo>
                    <a:pt x="125" y="54"/>
                  </a:lnTo>
                  <a:lnTo>
                    <a:pt x="54" y="134"/>
                  </a:lnTo>
                  <a:lnTo>
                    <a:pt x="9" y="251"/>
                  </a:lnTo>
                  <a:lnTo>
                    <a:pt x="0" y="313"/>
                  </a:lnTo>
                  <a:lnTo>
                    <a:pt x="9" y="376"/>
                  </a:lnTo>
                  <a:lnTo>
                    <a:pt x="54" y="492"/>
                  </a:lnTo>
                  <a:lnTo>
                    <a:pt x="125" y="572"/>
                  </a:lnTo>
                  <a:lnTo>
                    <a:pt x="232" y="617"/>
                  </a:lnTo>
                  <a:lnTo>
                    <a:pt x="295" y="626"/>
                  </a:lnTo>
                  <a:lnTo>
                    <a:pt x="348" y="617"/>
                  </a:lnTo>
                  <a:lnTo>
                    <a:pt x="455" y="572"/>
                  </a:lnTo>
                  <a:lnTo>
                    <a:pt x="536" y="492"/>
                  </a:lnTo>
                  <a:lnTo>
                    <a:pt x="572" y="376"/>
                  </a:lnTo>
                  <a:lnTo>
                    <a:pt x="581" y="313"/>
                  </a:lnTo>
                  <a:lnTo>
                    <a:pt x="572" y="251"/>
                  </a:lnTo>
                  <a:lnTo>
                    <a:pt x="536" y="134"/>
                  </a:lnTo>
                  <a:lnTo>
                    <a:pt x="455" y="54"/>
                  </a:lnTo>
                  <a:lnTo>
                    <a:pt x="348"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05" name="Google Shape;2705;p195"/>
            <p:cNvSpPr/>
            <p:nvPr/>
          </p:nvSpPr>
          <p:spPr>
            <a:xfrm>
              <a:off x="5265025" y="2577650"/>
              <a:ext cx="14525" cy="15650"/>
            </a:xfrm>
            <a:custGeom>
              <a:rect b="b" l="l" r="r" t="t"/>
              <a:pathLst>
                <a:path extrusionOk="0" h="626" w="581">
                  <a:moveTo>
                    <a:pt x="232" y="0"/>
                  </a:moveTo>
                  <a:lnTo>
                    <a:pt x="125" y="54"/>
                  </a:lnTo>
                  <a:lnTo>
                    <a:pt x="54" y="134"/>
                  </a:lnTo>
                  <a:lnTo>
                    <a:pt x="9" y="250"/>
                  </a:lnTo>
                  <a:lnTo>
                    <a:pt x="0" y="313"/>
                  </a:lnTo>
                  <a:lnTo>
                    <a:pt x="9" y="375"/>
                  </a:lnTo>
                  <a:lnTo>
                    <a:pt x="54" y="491"/>
                  </a:lnTo>
                  <a:lnTo>
                    <a:pt x="125" y="572"/>
                  </a:lnTo>
                  <a:lnTo>
                    <a:pt x="232" y="625"/>
                  </a:lnTo>
                  <a:lnTo>
                    <a:pt x="348" y="625"/>
                  </a:lnTo>
                  <a:lnTo>
                    <a:pt x="455" y="572"/>
                  </a:lnTo>
                  <a:lnTo>
                    <a:pt x="536" y="491"/>
                  </a:lnTo>
                  <a:lnTo>
                    <a:pt x="572" y="375"/>
                  </a:lnTo>
                  <a:lnTo>
                    <a:pt x="581" y="313"/>
                  </a:lnTo>
                  <a:lnTo>
                    <a:pt x="572" y="250"/>
                  </a:lnTo>
                  <a:lnTo>
                    <a:pt x="536" y="134"/>
                  </a:lnTo>
                  <a:lnTo>
                    <a:pt x="455" y="54"/>
                  </a:lnTo>
                  <a:lnTo>
                    <a:pt x="34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06" name="Google Shape;2706;p195"/>
            <p:cNvSpPr/>
            <p:nvPr/>
          </p:nvSpPr>
          <p:spPr>
            <a:xfrm>
              <a:off x="5265025" y="2680350"/>
              <a:ext cx="14525" cy="15650"/>
            </a:xfrm>
            <a:custGeom>
              <a:rect b="b" l="l" r="r" t="t"/>
              <a:pathLst>
                <a:path extrusionOk="0" h="626" w="581">
                  <a:moveTo>
                    <a:pt x="295" y="0"/>
                  </a:moveTo>
                  <a:lnTo>
                    <a:pt x="232" y="9"/>
                  </a:lnTo>
                  <a:lnTo>
                    <a:pt x="125" y="54"/>
                  </a:lnTo>
                  <a:lnTo>
                    <a:pt x="54" y="143"/>
                  </a:lnTo>
                  <a:lnTo>
                    <a:pt x="9" y="250"/>
                  </a:lnTo>
                  <a:lnTo>
                    <a:pt x="0" y="313"/>
                  </a:lnTo>
                  <a:lnTo>
                    <a:pt x="9" y="375"/>
                  </a:lnTo>
                  <a:lnTo>
                    <a:pt x="54" y="491"/>
                  </a:lnTo>
                  <a:lnTo>
                    <a:pt x="125" y="581"/>
                  </a:lnTo>
                  <a:lnTo>
                    <a:pt x="232" y="625"/>
                  </a:lnTo>
                  <a:lnTo>
                    <a:pt x="348" y="625"/>
                  </a:lnTo>
                  <a:lnTo>
                    <a:pt x="455" y="581"/>
                  </a:lnTo>
                  <a:lnTo>
                    <a:pt x="536" y="491"/>
                  </a:lnTo>
                  <a:lnTo>
                    <a:pt x="572" y="375"/>
                  </a:lnTo>
                  <a:lnTo>
                    <a:pt x="581" y="313"/>
                  </a:lnTo>
                  <a:lnTo>
                    <a:pt x="572" y="250"/>
                  </a:lnTo>
                  <a:lnTo>
                    <a:pt x="536" y="143"/>
                  </a:lnTo>
                  <a:lnTo>
                    <a:pt x="455" y="54"/>
                  </a:lnTo>
                  <a:lnTo>
                    <a:pt x="348" y="9"/>
                  </a:lnTo>
                  <a:lnTo>
                    <a:pt x="295"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07" name="Google Shape;2707;p195"/>
            <p:cNvSpPr/>
            <p:nvPr/>
          </p:nvSpPr>
          <p:spPr>
            <a:xfrm>
              <a:off x="5157850" y="2269350"/>
              <a:ext cx="14325" cy="15650"/>
            </a:xfrm>
            <a:custGeom>
              <a:rect b="b" l="l" r="r" t="t"/>
              <a:pathLst>
                <a:path extrusionOk="0" h="626" w="573">
                  <a:moveTo>
                    <a:pt x="286" y="0"/>
                  </a:moveTo>
                  <a:lnTo>
                    <a:pt x="224" y="9"/>
                  </a:lnTo>
                  <a:lnTo>
                    <a:pt x="126" y="54"/>
                  </a:lnTo>
                  <a:lnTo>
                    <a:pt x="45" y="143"/>
                  </a:lnTo>
                  <a:lnTo>
                    <a:pt x="1" y="250"/>
                  </a:lnTo>
                  <a:lnTo>
                    <a:pt x="1" y="313"/>
                  </a:lnTo>
                  <a:lnTo>
                    <a:pt x="1" y="375"/>
                  </a:lnTo>
                  <a:lnTo>
                    <a:pt x="45" y="491"/>
                  </a:lnTo>
                  <a:lnTo>
                    <a:pt x="126" y="581"/>
                  </a:lnTo>
                  <a:lnTo>
                    <a:pt x="224" y="625"/>
                  </a:lnTo>
                  <a:lnTo>
                    <a:pt x="349" y="625"/>
                  </a:lnTo>
                  <a:lnTo>
                    <a:pt x="447" y="581"/>
                  </a:lnTo>
                  <a:lnTo>
                    <a:pt x="528" y="491"/>
                  </a:lnTo>
                  <a:lnTo>
                    <a:pt x="572" y="375"/>
                  </a:lnTo>
                  <a:lnTo>
                    <a:pt x="572" y="313"/>
                  </a:lnTo>
                  <a:lnTo>
                    <a:pt x="572" y="250"/>
                  </a:lnTo>
                  <a:lnTo>
                    <a:pt x="528" y="143"/>
                  </a:lnTo>
                  <a:lnTo>
                    <a:pt x="447" y="54"/>
                  </a:lnTo>
                  <a:lnTo>
                    <a:pt x="349" y="9"/>
                  </a:lnTo>
                  <a:lnTo>
                    <a:pt x="286"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08" name="Google Shape;2708;p195"/>
            <p:cNvSpPr/>
            <p:nvPr/>
          </p:nvSpPr>
          <p:spPr>
            <a:xfrm>
              <a:off x="5157850" y="2372025"/>
              <a:ext cx="14325" cy="15875"/>
            </a:xfrm>
            <a:custGeom>
              <a:rect b="b" l="l" r="r" t="t"/>
              <a:pathLst>
                <a:path extrusionOk="0" h="635" w="573">
                  <a:moveTo>
                    <a:pt x="286" y="1"/>
                  </a:moveTo>
                  <a:lnTo>
                    <a:pt x="224" y="10"/>
                  </a:lnTo>
                  <a:lnTo>
                    <a:pt x="126" y="54"/>
                  </a:lnTo>
                  <a:lnTo>
                    <a:pt x="45" y="144"/>
                  </a:lnTo>
                  <a:lnTo>
                    <a:pt x="1" y="251"/>
                  </a:lnTo>
                  <a:lnTo>
                    <a:pt x="1" y="313"/>
                  </a:lnTo>
                  <a:lnTo>
                    <a:pt x="1" y="385"/>
                  </a:lnTo>
                  <a:lnTo>
                    <a:pt x="45" y="492"/>
                  </a:lnTo>
                  <a:lnTo>
                    <a:pt x="126" y="581"/>
                  </a:lnTo>
                  <a:lnTo>
                    <a:pt x="224" y="626"/>
                  </a:lnTo>
                  <a:lnTo>
                    <a:pt x="286" y="635"/>
                  </a:lnTo>
                  <a:lnTo>
                    <a:pt x="349" y="626"/>
                  </a:lnTo>
                  <a:lnTo>
                    <a:pt x="447" y="581"/>
                  </a:lnTo>
                  <a:lnTo>
                    <a:pt x="528" y="492"/>
                  </a:lnTo>
                  <a:lnTo>
                    <a:pt x="572" y="385"/>
                  </a:lnTo>
                  <a:lnTo>
                    <a:pt x="572" y="313"/>
                  </a:lnTo>
                  <a:lnTo>
                    <a:pt x="572" y="251"/>
                  </a:lnTo>
                  <a:lnTo>
                    <a:pt x="528" y="144"/>
                  </a:lnTo>
                  <a:lnTo>
                    <a:pt x="447" y="54"/>
                  </a:lnTo>
                  <a:lnTo>
                    <a:pt x="349" y="10"/>
                  </a:lnTo>
                  <a:lnTo>
                    <a:pt x="286"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09" name="Google Shape;2709;p195"/>
            <p:cNvSpPr/>
            <p:nvPr/>
          </p:nvSpPr>
          <p:spPr>
            <a:xfrm>
              <a:off x="5157850" y="2474950"/>
              <a:ext cx="14325" cy="15650"/>
            </a:xfrm>
            <a:custGeom>
              <a:rect b="b" l="l" r="r" t="t"/>
              <a:pathLst>
                <a:path extrusionOk="0" h="626" w="573">
                  <a:moveTo>
                    <a:pt x="224" y="1"/>
                  </a:moveTo>
                  <a:lnTo>
                    <a:pt x="126" y="45"/>
                  </a:lnTo>
                  <a:lnTo>
                    <a:pt x="45" y="134"/>
                  </a:lnTo>
                  <a:lnTo>
                    <a:pt x="1" y="251"/>
                  </a:lnTo>
                  <a:lnTo>
                    <a:pt x="1" y="313"/>
                  </a:lnTo>
                  <a:lnTo>
                    <a:pt x="1" y="376"/>
                  </a:lnTo>
                  <a:lnTo>
                    <a:pt x="45" y="492"/>
                  </a:lnTo>
                  <a:lnTo>
                    <a:pt x="126" y="572"/>
                  </a:lnTo>
                  <a:lnTo>
                    <a:pt x="224" y="617"/>
                  </a:lnTo>
                  <a:lnTo>
                    <a:pt x="286" y="626"/>
                  </a:lnTo>
                  <a:lnTo>
                    <a:pt x="349" y="617"/>
                  </a:lnTo>
                  <a:lnTo>
                    <a:pt x="447" y="572"/>
                  </a:lnTo>
                  <a:lnTo>
                    <a:pt x="528" y="492"/>
                  </a:lnTo>
                  <a:lnTo>
                    <a:pt x="572" y="376"/>
                  </a:lnTo>
                  <a:lnTo>
                    <a:pt x="572" y="313"/>
                  </a:lnTo>
                  <a:lnTo>
                    <a:pt x="572" y="251"/>
                  </a:lnTo>
                  <a:lnTo>
                    <a:pt x="528" y="134"/>
                  </a:lnTo>
                  <a:lnTo>
                    <a:pt x="447" y="45"/>
                  </a:lnTo>
                  <a:lnTo>
                    <a:pt x="34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10" name="Google Shape;2710;p195"/>
            <p:cNvSpPr/>
            <p:nvPr/>
          </p:nvSpPr>
          <p:spPr>
            <a:xfrm>
              <a:off x="5157850" y="2577650"/>
              <a:ext cx="14325" cy="15650"/>
            </a:xfrm>
            <a:custGeom>
              <a:rect b="b" l="l" r="r" t="t"/>
              <a:pathLst>
                <a:path extrusionOk="0" h="626" w="573">
                  <a:moveTo>
                    <a:pt x="224" y="0"/>
                  </a:moveTo>
                  <a:lnTo>
                    <a:pt x="126" y="54"/>
                  </a:lnTo>
                  <a:lnTo>
                    <a:pt x="45" y="134"/>
                  </a:lnTo>
                  <a:lnTo>
                    <a:pt x="1" y="250"/>
                  </a:lnTo>
                  <a:lnTo>
                    <a:pt x="1" y="313"/>
                  </a:lnTo>
                  <a:lnTo>
                    <a:pt x="1" y="375"/>
                  </a:lnTo>
                  <a:lnTo>
                    <a:pt x="45" y="491"/>
                  </a:lnTo>
                  <a:lnTo>
                    <a:pt x="126" y="572"/>
                  </a:lnTo>
                  <a:lnTo>
                    <a:pt x="224" y="625"/>
                  </a:lnTo>
                  <a:lnTo>
                    <a:pt x="349" y="625"/>
                  </a:lnTo>
                  <a:lnTo>
                    <a:pt x="447" y="572"/>
                  </a:lnTo>
                  <a:lnTo>
                    <a:pt x="528" y="491"/>
                  </a:lnTo>
                  <a:lnTo>
                    <a:pt x="572" y="375"/>
                  </a:lnTo>
                  <a:lnTo>
                    <a:pt x="572" y="313"/>
                  </a:lnTo>
                  <a:lnTo>
                    <a:pt x="572" y="250"/>
                  </a:lnTo>
                  <a:lnTo>
                    <a:pt x="528" y="134"/>
                  </a:lnTo>
                  <a:lnTo>
                    <a:pt x="447" y="54"/>
                  </a:lnTo>
                  <a:lnTo>
                    <a:pt x="34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11" name="Google Shape;2711;p195"/>
            <p:cNvSpPr/>
            <p:nvPr/>
          </p:nvSpPr>
          <p:spPr>
            <a:xfrm>
              <a:off x="5157850" y="2680350"/>
              <a:ext cx="14325" cy="15650"/>
            </a:xfrm>
            <a:custGeom>
              <a:rect b="b" l="l" r="r" t="t"/>
              <a:pathLst>
                <a:path extrusionOk="0" h="626" w="573">
                  <a:moveTo>
                    <a:pt x="286" y="0"/>
                  </a:moveTo>
                  <a:lnTo>
                    <a:pt x="224" y="9"/>
                  </a:lnTo>
                  <a:lnTo>
                    <a:pt x="126" y="54"/>
                  </a:lnTo>
                  <a:lnTo>
                    <a:pt x="45" y="143"/>
                  </a:lnTo>
                  <a:lnTo>
                    <a:pt x="1" y="250"/>
                  </a:lnTo>
                  <a:lnTo>
                    <a:pt x="1" y="313"/>
                  </a:lnTo>
                  <a:lnTo>
                    <a:pt x="1" y="375"/>
                  </a:lnTo>
                  <a:lnTo>
                    <a:pt x="45" y="491"/>
                  </a:lnTo>
                  <a:lnTo>
                    <a:pt x="126" y="581"/>
                  </a:lnTo>
                  <a:lnTo>
                    <a:pt x="224" y="625"/>
                  </a:lnTo>
                  <a:lnTo>
                    <a:pt x="349" y="625"/>
                  </a:lnTo>
                  <a:lnTo>
                    <a:pt x="447" y="581"/>
                  </a:lnTo>
                  <a:lnTo>
                    <a:pt x="528" y="491"/>
                  </a:lnTo>
                  <a:lnTo>
                    <a:pt x="572" y="375"/>
                  </a:lnTo>
                  <a:lnTo>
                    <a:pt x="572" y="313"/>
                  </a:lnTo>
                  <a:lnTo>
                    <a:pt x="572" y="250"/>
                  </a:lnTo>
                  <a:lnTo>
                    <a:pt x="528" y="143"/>
                  </a:lnTo>
                  <a:lnTo>
                    <a:pt x="447" y="54"/>
                  </a:lnTo>
                  <a:lnTo>
                    <a:pt x="349" y="9"/>
                  </a:lnTo>
                  <a:lnTo>
                    <a:pt x="286"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12" name="Google Shape;2712;p195"/>
            <p:cNvSpPr/>
            <p:nvPr/>
          </p:nvSpPr>
          <p:spPr>
            <a:xfrm>
              <a:off x="5372400" y="2269350"/>
              <a:ext cx="14300" cy="15650"/>
            </a:xfrm>
            <a:custGeom>
              <a:rect b="b" l="l" r="r" t="t"/>
              <a:pathLst>
                <a:path extrusionOk="0" h="626" w="572">
                  <a:moveTo>
                    <a:pt x="286" y="0"/>
                  </a:moveTo>
                  <a:lnTo>
                    <a:pt x="233" y="9"/>
                  </a:lnTo>
                  <a:lnTo>
                    <a:pt x="125" y="54"/>
                  </a:lnTo>
                  <a:lnTo>
                    <a:pt x="45" y="143"/>
                  </a:lnTo>
                  <a:lnTo>
                    <a:pt x="0" y="250"/>
                  </a:lnTo>
                  <a:lnTo>
                    <a:pt x="0" y="313"/>
                  </a:lnTo>
                  <a:lnTo>
                    <a:pt x="0" y="375"/>
                  </a:lnTo>
                  <a:lnTo>
                    <a:pt x="45" y="491"/>
                  </a:lnTo>
                  <a:lnTo>
                    <a:pt x="125" y="581"/>
                  </a:lnTo>
                  <a:lnTo>
                    <a:pt x="233" y="625"/>
                  </a:lnTo>
                  <a:lnTo>
                    <a:pt x="349" y="625"/>
                  </a:lnTo>
                  <a:lnTo>
                    <a:pt x="447" y="581"/>
                  </a:lnTo>
                  <a:lnTo>
                    <a:pt x="527" y="491"/>
                  </a:lnTo>
                  <a:lnTo>
                    <a:pt x="572" y="375"/>
                  </a:lnTo>
                  <a:lnTo>
                    <a:pt x="572" y="313"/>
                  </a:lnTo>
                  <a:lnTo>
                    <a:pt x="572" y="250"/>
                  </a:lnTo>
                  <a:lnTo>
                    <a:pt x="527" y="143"/>
                  </a:lnTo>
                  <a:lnTo>
                    <a:pt x="447" y="54"/>
                  </a:lnTo>
                  <a:lnTo>
                    <a:pt x="349" y="9"/>
                  </a:lnTo>
                  <a:lnTo>
                    <a:pt x="286"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13" name="Google Shape;2713;p195"/>
            <p:cNvSpPr/>
            <p:nvPr/>
          </p:nvSpPr>
          <p:spPr>
            <a:xfrm>
              <a:off x="5372400" y="2372025"/>
              <a:ext cx="14300" cy="15875"/>
            </a:xfrm>
            <a:custGeom>
              <a:rect b="b" l="l" r="r" t="t"/>
              <a:pathLst>
                <a:path extrusionOk="0" h="635" w="572">
                  <a:moveTo>
                    <a:pt x="286" y="1"/>
                  </a:moveTo>
                  <a:lnTo>
                    <a:pt x="233" y="10"/>
                  </a:lnTo>
                  <a:lnTo>
                    <a:pt x="125" y="54"/>
                  </a:lnTo>
                  <a:lnTo>
                    <a:pt x="45" y="144"/>
                  </a:lnTo>
                  <a:lnTo>
                    <a:pt x="0" y="251"/>
                  </a:lnTo>
                  <a:lnTo>
                    <a:pt x="0" y="313"/>
                  </a:lnTo>
                  <a:lnTo>
                    <a:pt x="0" y="385"/>
                  </a:lnTo>
                  <a:lnTo>
                    <a:pt x="45" y="492"/>
                  </a:lnTo>
                  <a:lnTo>
                    <a:pt x="125" y="581"/>
                  </a:lnTo>
                  <a:lnTo>
                    <a:pt x="233" y="626"/>
                  </a:lnTo>
                  <a:lnTo>
                    <a:pt x="286" y="635"/>
                  </a:lnTo>
                  <a:lnTo>
                    <a:pt x="349" y="626"/>
                  </a:lnTo>
                  <a:lnTo>
                    <a:pt x="447" y="581"/>
                  </a:lnTo>
                  <a:lnTo>
                    <a:pt x="527" y="492"/>
                  </a:lnTo>
                  <a:lnTo>
                    <a:pt x="572" y="385"/>
                  </a:lnTo>
                  <a:lnTo>
                    <a:pt x="572" y="313"/>
                  </a:lnTo>
                  <a:lnTo>
                    <a:pt x="572" y="251"/>
                  </a:lnTo>
                  <a:lnTo>
                    <a:pt x="527" y="144"/>
                  </a:lnTo>
                  <a:lnTo>
                    <a:pt x="447" y="54"/>
                  </a:lnTo>
                  <a:lnTo>
                    <a:pt x="349" y="10"/>
                  </a:lnTo>
                  <a:lnTo>
                    <a:pt x="286"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14" name="Google Shape;2714;p195"/>
            <p:cNvSpPr/>
            <p:nvPr/>
          </p:nvSpPr>
          <p:spPr>
            <a:xfrm>
              <a:off x="5372400" y="2474950"/>
              <a:ext cx="14300" cy="15650"/>
            </a:xfrm>
            <a:custGeom>
              <a:rect b="b" l="l" r="r" t="t"/>
              <a:pathLst>
                <a:path extrusionOk="0" h="626" w="572">
                  <a:moveTo>
                    <a:pt x="233" y="1"/>
                  </a:moveTo>
                  <a:lnTo>
                    <a:pt x="125" y="54"/>
                  </a:lnTo>
                  <a:lnTo>
                    <a:pt x="45" y="134"/>
                  </a:lnTo>
                  <a:lnTo>
                    <a:pt x="0" y="251"/>
                  </a:lnTo>
                  <a:lnTo>
                    <a:pt x="0" y="313"/>
                  </a:lnTo>
                  <a:lnTo>
                    <a:pt x="0" y="376"/>
                  </a:lnTo>
                  <a:lnTo>
                    <a:pt x="45" y="492"/>
                  </a:lnTo>
                  <a:lnTo>
                    <a:pt x="125" y="572"/>
                  </a:lnTo>
                  <a:lnTo>
                    <a:pt x="233" y="617"/>
                  </a:lnTo>
                  <a:lnTo>
                    <a:pt x="286" y="626"/>
                  </a:lnTo>
                  <a:lnTo>
                    <a:pt x="349" y="617"/>
                  </a:lnTo>
                  <a:lnTo>
                    <a:pt x="447" y="572"/>
                  </a:lnTo>
                  <a:lnTo>
                    <a:pt x="527" y="492"/>
                  </a:lnTo>
                  <a:lnTo>
                    <a:pt x="572" y="376"/>
                  </a:lnTo>
                  <a:lnTo>
                    <a:pt x="572" y="313"/>
                  </a:lnTo>
                  <a:lnTo>
                    <a:pt x="572" y="251"/>
                  </a:lnTo>
                  <a:lnTo>
                    <a:pt x="527" y="134"/>
                  </a:lnTo>
                  <a:lnTo>
                    <a:pt x="447" y="54"/>
                  </a:lnTo>
                  <a:lnTo>
                    <a:pt x="34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15" name="Google Shape;2715;p195"/>
            <p:cNvSpPr/>
            <p:nvPr/>
          </p:nvSpPr>
          <p:spPr>
            <a:xfrm>
              <a:off x="5372400" y="2577650"/>
              <a:ext cx="14300" cy="15650"/>
            </a:xfrm>
            <a:custGeom>
              <a:rect b="b" l="l" r="r" t="t"/>
              <a:pathLst>
                <a:path extrusionOk="0" h="626" w="572">
                  <a:moveTo>
                    <a:pt x="233" y="0"/>
                  </a:moveTo>
                  <a:lnTo>
                    <a:pt x="125" y="54"/>
                  </a:lnTo>
                  <a:lnTo>
                    <a:pt x="45" y="134"/>
                  </a:lnTo>
                  <a:lnTo>
                    <a:pt x="0" y="250"/>
                  </a:lnTo>
                  <a:lnTo>
                    <a:pt x="0" y="313"/>
                  </a:lnTo>
                  <a:lnTo>
                    <a:pt x="0" y="375"/>
                  </a:lnTo>
                  <a:lnTo>
                    <a:pt x="45" y="491"/>
                  </a:lnTo>
                  <a:lnTo>
                    <a:pt x="125" y="572"/>
                  </a:lnTo>
                  <a:lnTo>
                    <a:pt x="233" y="625"/>
                  </a:lnTo>
                  <a:lnTo>
                    <a:pt x="349" y="625"/>
                  </a:lnTo>
                  <a:lnTo>
                    <a:pt x="447" y="572"/>
                  </a:lnTo>
                  <a:lnTo>
                    <a:pt x="527" y="491"/>
                  </a:lnTo>
                  <a:lnTo>
                    <a:pt x="572" y="375"/>
                  </a:lnTo>
                  <a:lnTo>
                    <a:pt x="572" y="313"/>
                  </a:lnTo>
                  <a:lnTo>
                    <a:pt x="572" y="250"/>
                  </a:lnTo>
                  <a:lnTo>
                    <a:pt x="527" y="134"/>
                  </a:lnTo>
                  <a:lnTo>
                    <a:pt x="447" y="54"/>
                  </a:lnTo>
                  <a:lnTo>
                    <a:pt x="34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16" name="Google Shape;2716;p195"/>
            <p:cNvSpPr/>
            <p:nvPr/>
          </p:nvSpPr>
          <p:spPr>
            <a:xfrm>
              <a:off x="5372400" y="2680350"/>
              <a:ext cx="14300" cy="15650"/>
            </a:xfrm>
            <a:custGeom>
              <a:rect b="b" l="l" r="r" t="t"/>
              <a:pathLst>
                <a:path extrusionOk="0" h="626" w="572">
                  <a:moveTo>
                    <a:pt x="286" y="0"/>
                  </a:moveTo>
                  <a:lnTo>
                    <a:pt x="233" y="9"/>
                  </a:lnTo>
                  <a:lnTo>
                    <a:pt x="125" y="54"/>
                  </a:lnTo>
                  <a:lnTo>
                    <a:pt x="45" y="143"/>
                  </a:lnTo>
                  <a:lnTo>
                    <a:pt x="0" y="250"/>
                  </a:lnTo>
                  <a:lnTo>
                    <a:pt x="0" y="313"/>
                  </a:lnTo>
                  <a:lnTo>
                    <a:pt x="0" y="375"/>
                  </a:lnTo>
                  <a:lnTo>
                    <a:pt x="45" y="491"/>
                  </a:lnTo>
                  <a:lnTo>
                    <a:pt x="125" y="581"/>
                  </a:lnTo>
                  <a:lnTo>
                    <a:pt x="233" y="625"/>
                  </a:lnTo>
                  <a:lnTo>
                    <a:pt x="349" y="625"/>
                  </a:lnTo>
                  <a:lnTo>
                    <a:pt x="447" y="581"/>
                  </a:lnTo>
                  <a:lnTo>
                    <a:pt x="527" y="491"/>
                  </a:lnTo>
                  <a:lnTo>
                    <a:pt x="572" y="375"/>
                  </a:lnTo>
                  <a:lnTo>
                    <a:pt x="572" y="313"/>
                  </a:lnTo>
                  <a:lnTo>
                    <a:pt x="572" y="250"/>
                  </a:lnTo>
                  <a:lnTo>
                    <a:pt x="527" y="143"/>
                  </a:lnTo>
                  <a:lnTo>
                    <a:pt x="447" y="54"/>
                  </a:lnTo>
                  <a:lnTo>
                    <a:pt x="349" y="9"/>
                  </a:lnTo>
                  <a:lnTo>
                    <a:pt x="286"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17" name="Google Shape;2717;p195"/>
            <p:cNvSpPr/>
            <p:nvPr/>
          </p:nvSpPr>
          <p:spPr>
            <a:xfrm>
              <a:off x="5479550" y="2269350"/>
              <a:ext cx="14550" cy="15650"/>
            </a:xfrm>
            <a:custGeom>
              <a:rect b="b" l="l" r="r" t="t"/>
              <a:pathLst>
                <a:path extrusionOk="0" h="626" w="582">
                  <a:moveTo>
                    <a:pt x="295" y="0"/>
                  </a:moveTo>
                  <a:lnTo>
                    <a:pt x="233" y="9"/>
                  </a:lnTo>
                  <a:lnTo>
                    <a:pt x="135" y="54"/>
                  </a:lnTo>
                  <a:lnTo>
                    <a:pt x="54" y="143"/>
                  </a:lnTo>
                  <a:lnTo>
                    <a:pt x="10" y="250"/>
                  </a:lnTo>
                  <a:lnTo>
                    <a:pt x="1" y="313"/>
                  </a:lnTo>
                  <a:lnTo>
                    <a:pt x="10" y="375"/>
                  </a:lnTo>
                  <a:lnTo>
                    <a:pt x="54" y="491"/>
                  </a:lnTo>
                  <a:lnTo>
                    <a:pt x="135" y="581"/>
                  </a:lnTo>
                  <a:lnTo>
                    <a:pt x="233" y="625"/>
                  </a:lnTo>
                  <a:lnTo>
                    <a:pt x="349" y="625"/>
                  </a:lnTo>
                  <a:lnTo>
                    <a:pt x="456" y="581"/>
                  </a:lnTo>
                  <a:lnTo>
                    <a:pt x="537" y="491"/>
                  </a:lnTo>
                  <a:lnTo>
                    <a:pt x="581" y="375"/>
                  </a:lnTo>
                  <a:lnTo>
                    <a:pt x="581" y="313"/>
                  </a:lnTo>
                  <a:lnTo>
                    <a:pt x="581" y="250"/>
                  </a:lnTo>
                  <a:lnTo>
                    <a:pt x="537" y="143"/>
                  </a:lnTo>
                  <a:lnTo>
                    <a:pt x="456" y="54"/>
                  </a:lnTo>
                  <a:lnTo>
                    <a:pt x="349" y="9"/>
                  </a:lnTo>
                  <a:lnTo>
                    <a:pt x="295"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18" name="Google Shape;2718;p195"/>
            <p:cNvSpPr/>
            <p:nvPr/>
          </p:nvSpPr>
          <p:spPr>
            <a:xfrm>
              <a:off x="5479550" y="2372025"/>
              <a:ext cx="14550" cy="15875"/>
            </a:xfrm>
            <a:custGeom>
              <a:rect b="b" l="l" r="r" t="t"/>
              <a:pathLst>
                <a:path extrusionOk="0" h="635" w="582">
                  <a:moveTo>
                    <a:pt x="295" y="1"/>
                  </a:moveTo>
                  <a:lnTo>
                    <a:pt x="233" y="10"/>
                  </a:lnTo>
                  <a:lnTo>
                    <a:pt x="135" y="54"/>
                  </a:lnTo>
                  <a:lnTo>
                    <a:pt x="54" y="144"/>
                  </a:lnTo>
                  <a:lnTo>
                    <a:pt x="10" y="251"/>
                  </a:lnTo>
                  <a:lnTo>
                    <a:pt x="1" y="313"/>
                  </a:lnTo>
                  <a:lnTo>
                    <a:pt x="10" y="385"/>
                  </a:lnTo>
                  <a:lnTo>
                    <a:pt x="54" y="492"/>
                  </a:lnTo>
                  <a:lnTo>
                    <a:pt x="135" y="581"/>
                  </a:lnTo>
                  <a:lnTo>
                    <a:pt x="233" y="626"/>
                  </a:lnTo>
                  <a:lnTo>
                    <a:pt x="295" y="635"/>
                  </a:lnTo>
                  <a:lnTo>
                    <a:pt x="349" y="626"/>
                  </a:lnTo>
                  <a:lnTo>
                    <a:pt x="456" y="581"/>
                  </a:lnTo>
                  <a:lnTo>
                    <a:pt x="537" y="492"/>
                  </a:lnTo>
                  <a:lnTo>
                    <a:pt x="581" y="385"/>
                  </a:lnTo>
                  <a:lnTo>
                    <a:pt x="581" y="313"/>
                  </a:lnTo>
                  <a:lnTo>
                    <a:pt x="581" y="251"/>
                  </a:lnTo>
                  <a:lnTo>
                    <a:pt x="537" y="144"/>
                  </a:lnTo>
                  <a:lnTo>
                    <a:pt x="456" y="54"/>
                  </a:lnTo>
                  <a:lnTo>
                    <a:pt x="349" y="10"/>
                  </a:lnTo>
                  <a:lnTo>
                    <a:pt x="295"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19" name="Google Shape;2719;p195"/>
            <p:cNvSpPr/>
            <p:nvPr/>
          </p:nvSpPr>
          <p:spPr>
            <a:xfrm>
              <a:off x="5479550" y="2474950"/>
              <a:ext cx="14550" cy="15650"/>
            </a:xfrm>
            <a:custGeom>
              <a:rect b="b" l="l" r="r" t="t"/>
              <a:pathLst>
                <a:path extrusionOk="0" h="626" w="582">
                  <a:moveTo>
                    <a:pt x="233" y="1"/>
                  </a:moveTo>
                  <a:lnTo>
                    <a:pt x="135" y="54"/>
                  </a:lnTo>
                  <a:lnTo>
                    <a:pt x="54" y="134"/>
                  </a:lnTo>
                  <a:lnTo>
                    <a:pt x="10" y="251"/>
                  </a:lnTo>
                  <a:lnTo>
                    <a:pt x="1" y="313"/>
                  </a:lnTo>
                  <a:lnTo>
                    <a:pt x="10" y="376"/>
                  </a:lnTo>
                  <a:lnTo>
                    <a:pt x="54" y="492"/>
                  </a:lnTo>
                  <a:lnTo>
                    <a:pt x="135" y="572"/>
                  </a:lnTo>
                  <a:lnTo>
                    <a:pt x="233" y="617"/>
                  </a:lnTo>
                  <a:lnTo>
                    <a:pt x="295" y="626"/>
                  </a:lnTo>
                  <a:lnTo>
                    <a:pt x="349" y="617"/>
                  </a:lnTo>
                  <a:lnTo>
                    <a:pt x="456" y="572"/>
                  </a:lnTo>
                  <a:lnTo>
                    <a:pt x="537" y="492"/>
                  </a:lnTo>
                  <a:lnTo>
                    <a:pt x="581" y="376"/>
                  </a:lnTo>
                  <a:lnTo>
                    <a:pt x="581" y="313"/>
                  </a:lnTo>
                  <a:lnTo>
                    <a:pt x="581" y="251"/>
                  </a:lnTo>
                  <a:lnTo>
                    <a:pt x="537" y="134"/>
                  </a:lnTo>
                  <a:lnTo>
                    <a:pt x="456" y="54"/>
                  </a:lnTo>
                  <a:lnTo>
                    <a:pt x="34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20" name="Google Shape;2720;p195"/>
            <p:cNvSpPr/>
            <p:nvPr/>
          </p:nvSpPr>
          <p:spPr>
            <a:xfrm>
              <a:off x="5479550" y="2577650"/>
              <a:ext cx="14550" cy="15650"/>
            </a:xfrm>
            <a:custGeom>
              <a:rect b="b" l="l" r="r" t="t"/>
              <a:pathLst>
                <a:path extrusionOk="0" h="626" w="582">
                  <a:moveTo>
                    <a:pt x="233" y="0"/>
                  </a:moveTo>
                  <a:lnTo>
                    <a:pt x="135" y="54"/>
                  </a:lnTo>
                  <a:lnTo>
                    <a:pt x="54" y="134"/>
                  </a:lnTo>
                  <a:lnTo>
                    <a:pt x="10" y="250"/>
                  </a:lnTo>
                  <a:lnTo>
                    <a:pt x="1" y="313"/>
                  </a:lnTo>
                  <a:lnTo>
                    <a:pt x="10" y="375"/>
                  </a:lnTo>
                  <a:lnTo>
                    <a:pt x="54" y="491"/>
                  </a:lnTo>
                  <a:lnTo>
                    <a:pt x="135" y="572"/>
                  </a:lnTo>
                  <a:lnTo>
                    <a:pt x="233" y="625"/>
                  </a:lnTo>
                  <a:lnTo>
                    <a:pt x="349" y="625"/>
                  </a:lnTo>
                  <a:lnTo>
                    <a:pt x="456" y="572"/>
                  </a:lnTo>
                  <a:lnTo>
                    <a:pt x="537" y="491"/>
                  </a:lnTo>
                  <a:lnTo>
                    <a:pt x="581" y="375"/>
                  </a:lnTo>
                  <a:lnTo>
                    <a:pt x="581" y="313"/>
                  </a:lnTo>
                  <a:lnTo>
                    <a:pt x="581" y="250"/>
                  </a:lnTo>
                  <a:lnTo>
                    <a:pt x="537" y="134"/>
                  </a:lnTo>
                  <a:lnTo>
                    <a:pt x="456" y="54"/>
                  </a:lnTo>
                  <a:lnTo>
                    <a:pt x="34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21" name="Google Shape;2721;p195"/>
            <p:cNvSpPr/>
            <p:nvPr/>
          </p:nvSpPr>
          <p:spPr>
            <a:xfrm>
              <a:off x="5479550" y="2680350"/>
              <a:ext cx="14550" cy="15650"/>
            </a:xfrm>
            <a:custGeom>
              <a:rect b="b" l="l" r="r" t="t"/>
              <a:pathLst>
                <a:path extrusionOk="0" h="626" w="582">
                  <a:moveTo>
                    <a:pt x="295" y="0"/>
                  </a:moveTo>
                  <a:lnTo>
                    <a:pt x="233" y="9"/>
                  </a:lnTo>
                  <a:lnTo>
                    <a:pt x="135" y="54"/>
                  </a:lnTo>
                  <a:lnTo>
                    <a:pt x="54" y="143"/>
                  </a:lnTo>
                  <a:lnTo>
                    <a:pt x="10" y="250"/>
                  </a:lnTo>
                  <a:lnTo>
                    <a:pt x="1" y="313"/>
                  </a:lnTo>
                  <a:lnTo>
                    <a:pt x="10" y="375"/>
                  </a:lnTo>
                  <a:lnTo>
                    <a:pt x="54" y="491"/>
                  </a:lnTo>
                  <a:lnTo>
                    <a:pt x="135" y="581"/>
                  </a:lnTo>
                  <a:lnTo>
                    <a:pt x="233" y="625"/>
                  </a:lnTo>
                  <a:lnTo>
                    <a:pt x="349" y="625"/>
                  </a:lnTo>
                  <a:lnTo>
                    <a:pt x="456" y="581"/>
                  </a:lnTo>
                  <a:lnTo>
                    <a:pt x="537" y="491"/>
                  </a:lnTo>
                  <a:lnTo>
                    <a:pt x="581" y="375"/>
                  </a:lnTo>
                  <a:lnTo>
                    <a:pt x="581" y="313"/>
                  </a:lnTo>
                  <a:lnTo>
                    <a:pt x="581" y="250"/>
                  </a:lnTo>
                  <a:lnTo>
                    <a:pt x="537" y="143"/>
                  </a:lnTo>
                  <a:lnTo>
                    <a:pt x="456" y="54"/>
                  </a:lnTo>
                  <a:lnTo>
                    <a:pt x="349" y="9"/>
                  </a:lnTo>
                  <a:lnTo>
                    <a:pt x="295"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22" name="Google Shape;2722;p195"/>
            <p:cNvSpPr/>
            <p:nvPr/>
          </p:nvSpPr>
          <p:spPr>
            <a:xfrm>
              <a:off x="5586950" y="2269350"/>
              <a:ext cx="14525" cy="15650"/>
            </a:xfrm>
            <a:custGeom>
              <a:rect b="b" l="l" r="r" t="t"/>
              <a:pathLst>
                <a:path extrusionOk="0" h="626" w="581">
                  <a:moveTo>
                    <a:pt x="286" y="0"/>
                  </a:moveTo>
                  <a:lnTo>
                    <a:pt x="232" y="9"/>
                  </a:lnTo>
                  <a:lnTo>
                    <a:pt x="125" y="54"/>
                  </a:lnTo>
                  <a:lnTo>
                    <a:pt x="45" y="143"/>
                  </a:lnTo>
                  <a:lnTo>
                    <a:pt x="0" y="250"/>
                  </a:lnTo>
                  <a:lnTo>
                    <a:pt x="0" y="313"/>
                  </a:lnTo>
                  <a:lnTo>
                    <a:pt x="0" y="375"/>
                  </a:lnTo>
                  <a:lnTo>
                    <a:pt x="45" y="491"/>
                  </a:lnTo>
                  <a:lnTo>
                    <a:pt x="125" y="581"/>
                  </a:lnTo>
                  <a:lnTo>
                    <a:pt x="232" y="625"/>
                  </a:lnTo>
                  <a:lnTo>
                    <a:pt x="348" y="625"/>
                  </a:lnTo>
                  <a:lnTo>
                    <a:pt x="456" y="581"/>
                  </a:lnTo>
                  <a:lnTo>
                    <a:pt x="527" y="491"/>
                  </a:lnTo>
                  <a:lnTo>
                    <a:pt x="572" y="375"/>
                  </a:lnTo>
                  <a:lnTo>
                    <a:pt x="581" y="313"/>
                  </a:lnTo>
                  <a:lnTo>
                    <a:pt x="572" y="250"/>
                  </a:lnTo>
                  <a:lnTo>
                    <a:pt x="527" y="143"/>
                  </a:lnTo>
                  <a:lnTo>
                    <a:pt x="456" y="54"/>
                  </a:lnTo>
                  <a:lnTo>
                    <a:pt x="348" y="9"/>
                  </a:lnTo>
                  <a:lnTo>
                    <a:pt x="286"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23" name="Google Shape;2723;p195"/>
            <p:cNvSpPr/>
            <p:nvPr/>
          </p:nvSpPr>
          <p:spPr>
            <a:xfrm>
              <a:off x="5586950" y="2372025"/>
              <a:ext cx="14525" cy="15875"/>
            </a:xfrm>
            <a:custGeom>
              <a:rect b="b" l="l" r="r" t="t"/>
              <a:pathLst>
                <a:path extrusionOk="0" h="635" w="581">
                  <a:moveTo>
                    <a:pt x="286" y="1"/>
                  </a:moveTo>
                  <a:lnTo>
                    <a:pt x="232" y="10"/>
                  </a:lnTo>
                  <a:lnTo>
                    <a:pt x="125" y="54"/>
                  </a:lnTo>
                  <a:lnTo>
                    <a:pt x="45" y="144"/>
                  </a:lnTo>
                  <a:lnTo>
                    <a:pt x="0" y="251"/>
                  </a:lnTo>
                  <a:lnTo>
                    <a:pt x="0" y="313"/>
                  </a:lnTo>
                  <a:lnTo>
                    <a:pt x="0" y="385"/>
                  </a:lnTo>
                  <a:lnTo>
                    <a:pt x="45" y="492"/>
                  </a:lnTo>
                  <a:lnTo>
                    <a:pt x="125" y="581"/>
                  </a:lnTo>
                  <a:lnTo>
                    <a:pt x="232" y="626"/>
                  </a:lnTo>
                  <a:lnTo>
                    <a:pt x="286" y="635"/>
                  </a:lnTo>
                  <a:lnTo>
                    <a:pt x="348" y="626"/>
                  </a:lnTo>
                  <a:lnTo>
                    <a:pt x="456" y="581"/>
                  </a:lnTo>
                  <a:lnTo>
                    <a:pt x="527" y="492"/>
                  </a:lnTo>
                  <a:lnTo>
                    <a:pt x="572" y="385"/>
                  </a:lnTo>
                  <a:lnTo>
                    <a:pt x="581" y="313"/>
                  </a:lnTo>
                  <a:lnTo>
                    <a:pt x="572" y="251"/>
                  </a:lnTo>
                  <a:lnTo>
                    <a:pt x="527" y="144"/>
                  </a:lnTo>
                  <a:lnTo>
                    <a:pt x="456" y="54"/>
                  </a:lnTo>
                  <a:lnTo>
                    <a:pt x="348" y="10"/>
                  </a:lnTo>
                  <a:lnTo>
                    <a:pt x="286"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24" name="Google Shape;2724;p195"/>
            <p:cNvSpPr/>
            <p:nvPr/>
          </p:nvSpPr>
          <p:spPr>
            <a:xfrm>
              <a:off x="5586950" y="2474950"/>
              <a:ext cx="14525" cy="15650"/>
            </a:xfrm>
            <a:custGeom>
              <a:rect b="b" l="l" r="r" t="t"/>
              <a:pathLst>
                <a:path extrusionOk="0" h="626" w="581">
                  <a:moveTo>
                    <a:pt x="232" y="1"/>
                  </a:moveTo>
                  <a:lnTo>
                    <a:pt x="125" y="54"/>
                  </a:lnTo>
                  <a:lnTo>
                    <a:pt x="45" y="134"/>
                  </a:lnTo>
                  <a:lnTo>
                    <a:pt x="0" y="251"/>
                  </a:lnTo>
                  <a:lnTo>
                    <a:pt x="0" y="313"/>
                  </a:lnTo>
                  <a:lnTo>
                    <a:pt x="0" y="376"/>
                  </a:lnTo>
                  <a:lnTo>
                    <a:pt x="45" y="492"/>
                  </a:lnTo>
                  <a:lnTo>
                    <a:pt x="125" y="572"/>
                  </a:lnTo>
                  <a:lnTo>
                    <a:pt x="232" y="617"/>
                  </a:lnTo>
                  <a:lnTo>
                    <a:pt x="286" y="626"/>
                  </a:lnTo>
                  <a:lnTo>
                    <a:pt x="348" y="617"/>
                  </a:lnTo>
                  <a:lnTo>
                    <a:pt x="456" y="572"/>
                  </a:lnTo>
                  <a:lnTo>
                    <a:pt x="527" y="492"/>
                  </a:lnTo>
                  <a:lnTo>
                    <a:pt x="572" y="376"/>
                  </a:lnTo>
                  <a:lnTo>
                    <a:pt x="581" y="313"/>
                  </a:lnTo>
                  <a:lnTo>
                    <a:pt x="572" y="251"/>
                  </a:lnTo>
                  <a:lnTo>
                    <a:pt x="527" y="134"/>
                  </a:lnTo>
                  <a:lnTo>
                    <a:pt x="456" y="54"/>
                  </a:lnTo>
                  <a:lnTo>
                    <a:pt x="348"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25" name="Google Shape;2725;p195"/>
            <p:cNvSpPr/>
            <p:nvPr/>
          </p:nvSpPr>
          <p:spPr>
            <a:xfrm>
              <a:off x="5586950" y="2577650"/>
              <a:ext cx="14525" cy="15650"/>
            </a:xfrm>
            <a:custGeom>
              <a:rect b="b" l="l" r="r" t="t"/>
              <a:pathLst>
                <a:path extrusionOk="0" h="626" w="581">
                  <a:moveTo>
                    <a:pt x="232" y="0"/>
                  </a:moveTo>
                  <a:lnTo>
                    <a:pt x="125" y="54"/>
                  </a:lnTo>
                  <a:lnTo>
                    <a:pt x="45" y="134"/>
                  </a:lnTo>
                  <a:lnTo>
                    <a:pt x="0" y="250"/>
                  </a:lnTo>
                  <a:lnTo>
                    <a:pt x="0" y="313"/>
                  </a:lnTo>
                  <a:lnTo>
                    <a:pt x="0" y="375"/>
                  </a:lnTo>
                  <a:lnTo>
                    <a:pt x="45" y="491"/>
                  </a:lnTo>
                  <a:lnTo>
                    <a:pt x="125" y="572"/>
                  </a:lnTo>
                  <a:lnTo>
                    <a:pt x="232" y="625"/>
                  </a:lnTo>
                  <a:lnTo>
                    <a:pt x="348" y="625"/>
                  </a:lnTo>
                  <a:lnTo>
                    <a:pt x="456" y="572"/>
                  </a:lnTo>
                  <a:lnTo>
                    <a:pt x="527" y="491"/>
                  </a:lnTo>
                  <a:lnTo>
                    <a:pt x="572" y="375"/>
                  </a:lnTo>
                  <a:lnTo>
                    <a:pt x="581" y="313"/>
                  </a:lnTo>
                  <a:lnTo>
                    <a:pt x="572" y="250"/>
                  </a:lnTo>
                  <a:lnTo>
                    <a:pt x="527" y="134"/>
                  </a:lnTo>
                  <a:lnTo>
                    <a:pt x="456" y="54"/>
                  </a:lnTo>
                  <a:lnTo>
                    <a:pt x="34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26" name="Google Shape;2726;p195"/>
            <p:cNvSpPr/>
            <p:nvPr/>
          </p:nvSpPr>
          <p:spPr>
            <a:xfrm>
              <a:off x="5586950" y="2680350"/>
              <a:ext cx="14525" cy="15650"/>
            </a:xfrm>
            <a:custGeom>
              <a:rect b="b" l="l" r="r" t="t"/>
              <a:pathLst>
                <a:path extrusionOk="0" h="626" w="581">
                  <a:moveTo>
                    <a:pt x="286" y="0"/>
                  </a:moveTo>
                  <a:lnTo>
                    <a:pt x="232" y="9"/>
                  </a:lnTo>
                  <a:lnTo>
                    <a:pt x="125" y="54"/>
                  </a:lnTo>
                  <a:lnTo>
                    <a:pt x="45" y="143"/>
                  </a:lnTo>
                  <a:lnTo>
                    <a:pt x="0" y="250"/>
                  </a:lnTo>
                  <a:lnTo>
                    <a:pt x="0" y="313"/>
                  </a:lnTo>
                  <a:lnTo>
                    <a:pt x="0" y="375"/>
                  </a:lnTo>
                  <a:lnTo>
                    <a:pt x="45" y="491"/>
                  </a:lnTo>
                  <a:lnTo>
                    <a:pt x="125" y="581"/>
                  </a:lnTo>
                  <a:lnTo>
                    <a:pt x="232" y="625"/>
                  </a:lnTo>
                  <a:lnTo>
                    <a:pt x="348" y="625"/>
                  </a:lnTo>
                  <a:lnTo>
                    <a:pt x="456" y="581"/>
                  </a:lnTo>
                  <a:lnTo>
                    <a:pt x="527" y="491"/>
                  </a:lnTo>
                  <a:lnTo>
                    <a:pt x="572" y="375"/>
                  </a:lnTo>
                  <a:lnTo>
                    <a:pt x="581" y="313"/>
                  </a:lnTo>
                  <a:lnTo>
                    <a:pt x="572" y="250"/>
                  </a:lnTo>
                  <a:lnTo>
                    <a:pt x="527" y="143"/>
                  </a:lnTo>
                  <a:lnTo>
                    <a:pt x="456" y="54"/>
                  </a:lnTo>
                  <a:lnTo>
                    <a:pt x="348" y="9"/>
                  </a:lnTo>
                  <a:lnTo>
                    <a:pt x="286"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27" name="Google Shape;2727;p195"/>
            <p:cNvSpPr/>
            <p:nvPr/>
          </p:nvSpPr>
          <p:spPr>
            <a:xfrm>
              <a:off x="5694100" y="2269350"/>
              <a:ext cx="14525" cy="15650"/>
            </a:xfrm>
            <a:custGeom>
              <a:rect b="b" l="l" r="r" t="t"/>
              <a:pathLst>
                <a:path extrusionOk="0" h="626" w="581">
                  <a:moveTo>
                    <a:pt x="295" y="0"/>
                  </a:moveTo>
                  <a:lnTo>
                    <a:pt x="233" y="9"/>
                  </a:lnTo>
                  <a:lnTo>
                    <a:pt x="134" y="54"/>
                  </a:lnTo>
                  <a:lnTo>
                    <a:pt x="54" y="143"/>
                  </a:lnTo>
                  <a:lnTo>
                    <a:pt x="9" y="250"/>
                  </a:lnTo>
                  <a:lnTo>
                    <a:pt x="0" y="313"/>
                  </a:lnTo>
                  <a:lnTo>
                    <a:pt x="9" y="375"/>
                  </a:lnTo>
                  <a:lnTo>
                    <a:pt x="54" y="491"/>
                  </a:lnTo>
                  <a:lnTo>
                    <a:pt x="134" y="581"/>
                  </a:lnTo>
                  <a:lnTo>
                    <a:pt x="233" y="625"/>
                  </a:lnTo>
                  <a:lnTo>
                    <a:pt x="349" y="625"/>
                  </a:lnTo>
                  <a:lnTo>
                    <a:pt x="456" y="581"/>
                  </a:lnTo>
                  <a:lnTo>
                    <a:pt x="536" y="491"/>
                  </a:lnTo>
                  <a:lnTo>
                    <a:pt x="581" y="375"/>
                  </a:lnTo>
                  <a:lnTo>
                    <a:pt x="581" y="313"/>
                  </a:lnTo>
                  <a:lnTo>
                    <a:pt x="581" y="250"/>
                  </a:lnTo>
                  <a:lnTo>
                    <a:pt x="536" y="143"/>
                  </a:lnTo>
                  <a:lnTo>
                    <a:pt x="456" y="54"/>
                  </a:lnTo>
                  <a:lnTo>
                    <a:pt x="349" y="9"/>
                  </a:lnTo>
                  <a:lnTo>
                    <a:pt x="295"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28" name="Google Shape;2728;p195"/>
            <p:cNvSpPr/>
            <p:nvPr/>
          </p:nvSpPr>
          <p:spPr>
            <a:xfrm>
              <a:off x="5694100" y="2372025"/>
              <a:ext cx="14525" cy="15875"/>
            </a:xfrm>
            <a:custGeom>
              <a:rect b="b" l="l" r="r" t="t"/>
              <a:pathLst>
                <a:path extrusionOk="0" h="635" w="581">
                  <a:moveTo>
                    <a:pt x="295" y="1"/>
                  </a:moveTo>
                  <a:lnTo>
                    <a:pt x="233" y="10"/>
                  </a:lnTo>
                  <a:lnTo>
                    <a:pt x="134" y="54"/>
                  </a:lnTo>
                  <a:lnTo>
                    <a:pt x="54" y="144"/>
                  </a:lnTo>
                  <a:lnTo>
                    <a:pt x="9" y="251"/>
                  </a:lnTo>
                  <a:lnTo>
                    <a:pt x="0" y="313"/>
                  </a:lnTo>
                  <a:lnTo>
                    <a:pt x="9" y="385"/>
                  </a:lnTo>
                  <a:lnTo>
                    <a:pt x="54" y="492"/>
                  </a:lnTo>
                  <a:lnTo>
                    <a:pt x="134" y="581"/>
                  </a:lnTo>
                  <a:lnTo>
                    <a:pt x="233" y="626"/>
                  </a:lnTo>
                  <a:lnTo>
                    <a:pt x="295" y="635"/>
                  </a:lnTo>
                  <a:lnTo>
                    <a:pt x="349" y="626"/>
                  </a:lnTo>
                  <a:lnTo>
                    <a:pt x="456" y="581"/>
                  </a:lnTo>
                  <a:lnTo>
                    <a:pt x="536" y="492"/>
                  </a:lnTo>
                  <a:lnTo>
                    <a:pt x="581" y="385"/>
                  </a:lnTo>
                  <a:lnTo>
                    <a:pt x="581" y="313"/>
                  </a:lnTo>
                  <a:lnTo>
                    <a:pt x="581" y="251"/>
                  </a:lnTo>
                  <a:lnTo>
                    <a:pt x="536" y="144"/>
                  </a:lnTo>
                  <a:lnTo>
                    <a:pt x="456" y="54"/>
                  </a:lnTo>
                  <a:lnTo>
                    <a:pt x="349" y="10"/>
                  </a:lnTo>
                  <a:lnTo>
                    <a:pt x="295"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29" name="Google Shape;2729;p195"/>
            <p:cNvSpPr/>
            <p:nvPr/>
          </p:nvSpPr>
          <p:spPr>
            <a:xfrm>
              <a:off x="5694100" y="2474950"/>
              <a:ext cx="14525" cy="15650"/>
            </a:xfrm>
            <a:custGeom>
              <a:rect b="b" l="l" r="r" t="t"/>
              <a:pathLst>
                <a:path extrusionOk="0" h="626" w="581">
                  <a:moveTo>
                    <a:pt x="233" y="1"/>
                  </a:moveTo>
                  <a:lnTo>
                    <a:pt x="134" y="54"/>
                  </a:lnTo>
                  <a:lnTo>
                    <a:pt x="54" y="134"/>
                  </a:lnTo>
                  <a:lnTo>
                    <a:pt x="9" y="251"/>
                  </a:lnTo>
                  <a:lnTo>
                    <a:pt x="0" y="313"/>
                  </a:lnTo>
                  <a:lnTo>
                    <a:pt x="9" y="376"/>
                  </a:lnTo>
                  <a:lnTo>
                    <a:pt x="54" y="492"/>
                  </a:lnTo>
                  <a:lnTo>
                    <a:pt x="134" y="572"/>
                  </a:lnTo>
                  <a:lnTo>
                    <a:pt x="233" y="617"/>
                  </a:lnTo>
                  <a:lnTo>
                    <a:pt x="295" y="626"/>
                  </a:lnTo>
                  <a:lnTo>
                    <a:pt x="349" y="617"/>
                  </a:lnTo>
                  <a:lnTo>
                    <a:pt x="456" y="572"/>
                  </a:lnTo>
                  <a:lnTo>
                    <a:pt x="536" y="492"/>
                  </a:lnTo>
                  <a:lnTo>
                    <a:pt x="581" y="376"/>
                  </a:lnTo>
                  <a:lnTo>
                    <a:pt x="581" y="313"/>
                  </a:lnTo>
                  <a:lnTo>
                    <a:pt x="581" y="251"/>
                  </a:lnTo>
                  <a:lnTo>
                    <a:pt x="536" y="134"/>
                  </a:lnTo>
                  <a:lnTo>
                    <a:pt x="456" y="54"/>
                  </a:lnTo>
                  <a:lnTo>
                    <a:pt x="34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30" name="Google Shape;2730;p195"/>
            <p:cNvSpPr/>
            <p:nvPr/>
          </p:nvSpPr>
          <p:spPr>
            <a:xfrm>
              <a:off x="5694100" y="2577650"/>
              <a:ext cx="14525" cy="15650"/>
            </a:xfrm>
            <a:custGeom>
              <a:rect b="b" l="l" r="r" t="t"/>
              <a:pathLst>
                <a:path extrusionOk="0" h="626" w="581">
                  <a:moveTo>
                    <a:pt x="233" y="0"/>
                  </a:moveTo>
                  <a:lnTo>
                    <a:pt x="134" y="54"/>
                  </a:lnTo>
                  <a:lnTo>
                    <a:pt x="54" y="134"/>
                  </a:lnTo>
                  <a:lnTo>
                    <a:pt x="9" y="250"/>
                  </a:lnTo>
                  <a:lnTo>
                    <a:pt x="0" y="313"/>
                  </a:lnTo>
                  <a:lnTo>
                    <a:pt x="9" y="375"/>
                  </a:lnTo>
                  <a:lnTo>
                    <a:pt x="54" y="491"/>
                  </a:lnTo>
                  <a:lnTo>
                    <a:pt x="134" y="572"/>
                  </a:lnTo>
                  <a:lnTo>
                    <a:pt x="233" y="625"/>
                  </a:lnTo>
                  <a:lnTo>
                    <a:pt x="349" y="625"/>
                  </a:lnTo>
                  <a:lnTo>
                    <a:pt x="456" y="572"/>
                  </a:lnTo>
                  <a:lnTo>
                    <a:pt x="536" y="491"/>
                  </a:lnTo>
                  <a:lnTo>
                    <a:pt x="581" y="375"/>
                  </a:lnTo>
                  <a:lnTo>
                    <a:pt x="581" y="313"/>
                  </a:lnTo>
                  <a:lnTo>
                    <a:pt x="581" y="250"/>
                  </a:lnTo>
                  <a:lnTo>
                    <a:pt x="536" y="134"/>
                  </a:lnTo>
                  <a:lnTo>
                    <a:pt x="456" y="54"/>
                  </a:lnTo>
                  <a:lnTo>
                    <a:pt x="34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31" name="Google Shape;2731;p195"/>
            <p:cNvSpPr/>
            <p:nvPr/>
          </p:nvSpPr>
          <p:spPr>
            <a:xfrm>
              <a:off x="5694100" y="2680350"/>
              <a:ext cx="14525" cy="15650"/>
            </a:xfrm>
            <a:custGeom>
              <a:rect b="b" l="l" r="r" t="t"/>
              <a:pathLst>
                <a:path extrusionOk="0" h="626" w="581">
                  <a:moveTo>
                    <a:pt x="295" y="0"/>
                  </a:moveTo>
                  <a:lnTo>
                    <a:pt x="233" y="9"/>
                  </a:lnTo>
                  <a:lnTo>
                    <a:pt x="134" y="54"/>
                  </a:lnTo>
                  <a:lnTo>
                    <a:pt x="54" y="143"/>
                  </a:lnTo>
                  <a:lnTo>
                    <a:pt x="9" y="250"/>
                  </a:lnTo>
                  <a:lnTo>
                    <a:pt x="0" y="313"/>
                  </a:lnTo>
                  <a:lnTo>
                    <a:pt x="9" y="375"/>
                  </a:lnTo>
                  <a:lnTo>
                    <a:pt x="54" y="491"/>
                  </a:lnTo>
                  <a:lnTo>
                    <a:pt x="134" y="581"/>
                  </a:lnTo>
                  <a:lnTo>
                    <a:pt x="233" y="625"/>
                  </a:lnTo>
                  <a:lnTo>
                    <a:pt x="349" y="625"/>
                  </a:lnTo>
                  <a:lnTo>
                    <a:pt x="456" y="581"/>
                  </a:lnTo>
                  <a:lnTo>
                    <a:pt x="536" y="491"/>
                  </a:lnTo>
                  <a:lnTo>
                    <a:pt x="581" y="375"/>
                  </a:lnTo>
                  <a:lnTo>
                    <a:pt x="581" y="313"/>
                  </a:lnTo>
                  <a:lnTo>
                    <a:pt x="581" y="250"/>
                  </a:lnTo>
                  <a:lnTo>
                    <a:pt x="536" y="143"/>
                  </a:lnTo>
                  <a:lnTo>
                    <a:pt x="456" y="54"/>
                  </a:lnTo>
                  <a:lnTo>
                    <a:pt x="349" y="9"/>
                  </a:lnTo>
                  <a:lnTo>
                    <a:pt x="295"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32" name="Google Shape;2732;p195"/>
            <p:cNvSpPr/>
            <p:nvPr/>
          </p:nvSpPr>
          <p:spPr>
            <a:xfrm>
              <a:off x="5801475" y="2269350"/>
              <a:ext cx="14550" cy="15650"/>
            </a:xfrm>
            <a:custGeom>
              <a:rect b="b" l="l" r="r" t="t"/>
              <a:pathLst>
                <a:path extrusionOk="0" h="626" w="582">
                  <a:moveTo>
                    <a:pt x="287" y="0"/>
                  </a:moveTo>
                  <a:lnTo>
                    <a:pt x="233" y="9"/>
                  </a:lnTo>
                  <a:lnTo>
                    <a:pt x="126" y="54"/>
                  </a:lnTo>
                  <a:lnTo>
                    <a:pt x="45" y="143"/>
                  </a:lnTo>
                  <a:lnTo>
                    <a:pt x="10" y="250"/>
                  </a:lnTo>
                  <a:lnTo>
                    <a:pt x="1" y="313"/>
                  </a:lnTo>
                  <a:lnTo>
                    <a:pt x="10" y="375"/>
                  </a:lnTo>
                  <a:lnTo>
                    <a:pt x="45" y="491"/>
                  </a:lnTo>
                  <a:lnTo>
                    <a:pt x="126" y="581"/>
                  </a:lnTo>
                  <a:lnTo>
                    <a:pt x="233" y="625"/>
                  </a:lnTo>
                  <a:lnTo>
                    <a:pt x="349" y="625"/>
                  </a:lnTo>
                  <a:lnTo>
                    <a:pt x="456" y="581"/>
                  </a:lnTo>
                  <a:lnTo>
                    <a:pt x="528" y="491"/>
                  </a:lnTo>
                  <a:lnTo>
                    <a:pt x="572" y="375"/>
                  </a:lnTo>
                  <a:lnTo>
                    <a:pt x="581" y="313"/>
                  </a:lnTo>
                  <a:lnTo>
                    <a:pt x="572" y="250"/>
                  </a:lnTo>
                  <a:lnTo>
                    <a:pt x="528" y="143"/>
                  </a:lnTo>
                  <a:lnTo>
                    <a:pt x="456" y="54"/>
                  </a:lnTo>
                  <a:lnTo>
                    <a:pt x="349" y="9"/>
                  </a:lnTo>
                  <a:lnTo>
                    <a:pt x="28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33" name="Google Shape;2733;p195"/>
            <p:cNvSpPr/>
            <p:nvPr/>
          </p:nvSpPr>
          <p:spPr>
            <a:xfrm>
              <a:off x="5801475" y="2372025"/>
              <a:ext cx="14550" cy="15875"/>
            </a:xfrm>
            <a:custGeom>
              <a:rect b="b" l="l" r="r" t="t"/>
              <a:pathLst>
                <a:path extrusionOk="0" h="635" w="582">
                  <a:moveTo>
                    <a:pt x="287" y="1"/>
                  </a:moveTo>
                  <a:lnTo>
                    <a:pt x="233" y="10"/>
                  </a:lnTo>
                  <a:lnTo>
                    <a:pt x="126" y="54"/>
                  </a:lnTo>
                  <a:lnTo>
                    <a:pt x="45" y="144"/>
                  </a:lnTo>
                  <a:lnTo>
                    <a:pt x="10" y="251"/>
                  </a:lnTo>
                  <a:lnTo>
                    <a:pt x="1" y="313"/>
                  </a:lnTo>
                  <a:lnTo>
                    <a:pt x="10" y="385"/>
                  </a:lnTo>
                  <a:lnTo>
                    <a:pt x="45" y="492"/>
                  </a:lnTo>
                  <a:lnTo>
                    <a:pt x="126" y="581"/>
                  </a:lnTo>
                  <a:lnTo>
                    <a:pt x="233" y="626"/>
                  </a:lnTo>
                  <a:lnTo>
                    <a:pt x="287" y="635"/>
                  </a:lnTo>
                  <a:lnTo>
                    <a:pt x="349" y="626"/>
                  </a:lnTo>
                  <a:lnTo>
                    <a:pt x="456" y="581"/>
                  </a:lnTo>
                  <a:lnTo>
                    <a:pt x="528" y="492"/>
                  </a:lnTo>
                  <a:lnTo>
                    <a:pt x="572" y="385"/>
                  </a:lnTo>
                  <a:lnTo>
                    <a:pt x="581" y="313"/>
                  </a:lnTo>
                  <a:lnTo>
                    <a:pt x="572" y="251"/>
                  </a:lnTo>
                  <a:lnTo>
                    <a:pt x="528" y="144"/>
                  </a:lnTo>
                  <a:lnTo>
                    <a:pt x="456" y="54"/>
                  </a:lnTo>
                  <a:lnTo>
                    <a:pt x="349" y="10"/>
                  </a:lnTo>
                  <a:lnTo>
                    <a:pt x="287"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34" name="Google Shape;2734;p195"/>
            <p:cNvSpPr/>
            <p:nvPr/>
          </p:nvSpPr>
          <p:spPr>
            <a:xfrm>
              <a:off x="5801475" y="2474950"/>
              <a:ext cx="14550" cy="15650"/>
            </a:xfrm>
            <a:custGeom>
              <a:rect b="b" l="l" r="r" t="t"/>
              <a:pathLst>
                <a:path extrusionOk="0" h="626" w="582">
                  <a:moveTo>
                    <a:pt x="233" y="1"/>
                  </a:moveTo>
                  <a:lnTo>
                    <a:pt x="126" y="54"/>
                  </a:lnTo>
                  <a:lnTo>
                    <a:pt x="45" y="134"/>
                  </a:lnTo>
                  <a:lnTo>
                    <a:pt x="10" y="251"/>
                  </a:lnTo>
                  <a:lnTo>
                    <a:pt x="1" y="313"/>
                  </a:lnTo>
                  <a:lnTo>
                    <a:pt x="10" y="376"/>
                  </a:lnTo>
                  <a:lnTo>
                    <a:pt x="45" y="492"/>
                  </a:lnTo>
                  <a:lnTo>
                    <a:pt x="126" y="572"/>
                  </a:lnTo>
                  <a:lnTo>
                    <a:pt x="233" y="617"/>
                  </a:lnTo>
                  <a:lnTo>
                    <a:pt x="287" y="626"/>
                  </a:lnTo>
                  <a:lnTo>
                    <a:pt x="349" y="617"/>
                  </a:lnTo>
                  <a:lnTo>
                    <a:pt x="456" y="572"/>
                  </a:lnTo>
                  <a:lnTo>
                    <a:pt x="528" y="492"/>
                  </a:lnTo>
                  <a:lnTo>
                    <a:pt x="572" y="376"/>
                  </a:lnTo>
                  <a:lnTo>
                    <a:pt x="581" y="313"/>
                  </a:lnTo>
                  <a:lnTo>
                    <a:pt x="572" y="251"/>
                  </a:lnTo>
                  <a:lnTo>
                    <a:pt x="528" y="134"/>
                  </a:lnTo>
                  <a:lnTo>
                    <a:pt x="456" y="54"/>
                  </a:lnTo>
                  <a:lnTo>
                    <a:pt x="34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35" name="Google Shape;2735;p195"/>
            <p:cNvSpPr/>
            <p:nvPr/>
          </p:nvSpPr>
          <p:spPr>
            <a:xfrm>
              <a:off x="5801475" y="2577650"/>
              <a:ext cx="14550" cy="15650"/>
            </a:xfrm>
            <a:custGeom>
              <a:rect b="b" l="l" r="r" t="t"/>
              <a:pathLst>
                <a:path extrusionOk="0" h="626" w="582">
                  <a:moveTo>
                    <a:pt x="233" y="0"/>
                  </a:moveTo>
                  <a:lnTo>
                    <a:pt x="126" y="54"/>
                  </a:lnTo>
                  <a:lnTo>
                    <a:pt x="45" y="134"/>
                  </a:lnTo>
                  <a:lnTo>
                    <a:pt x="10" y="250"/>
                  </a:lnTo>
                  <a:lnTo>
                    <a:pt x="1" y="313"/>
                  </a:lnTo>
                  <a:lnTo>
                    <a:pt x="10" y="375"/>
                  </a:lnTo>
                  <a:lnTo>
                    <a:pt x="45" y="491"/>
                  </a:lnTo>
                  <a:lnTo>
                    <a:pt x="126" y="572"/>
                  </a:lnTo>
                  <a:lnTo>
                    <a:pt x="233" y="625"/>
                  </a:lnTo>
                  <a:lnTo>
                    <a:pt x="349" y="625"/>
                  </a:lnTo>
                  <a:lnTo>
                    <a:pt x="456" y="572"/>
                  </a:lnTo>
                  <a:lnTo>
                    <a:pt x="528" y="491"/>
                  </a:lnTo>
                  <a:lnTo>
                    <a:pt x="572" y="375"/>
                  </a:lnTo>
                  <a:lnTo>
                    <a:pt x="581" y="313"/>
                  </a:lnTo>
                  <a:lnTo>
                    <a:pt x="572" y="250"/>
                  </a:lnTo>
                  <a:lnTo>
                    <a:pt x="528" y="134"/>
                  </a:lnTo>
                  <a:lnTo>
                    <a:pt x="456" y="54"/>
                  </a:lnTo>
                  <a:lnTo>
                    <a:pt x="34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36" name="Google Shape;2736;p195"/>
            <p:cNvSpPr/>
            <p:nvPr/>
          </p:nvSpPr>
          <p:spPr>
            <a:xfrm>
              <a:off x="5801475" y="2680350"/>
              <a:ext cx="14550" cy="15650"/>
            </a:xfrm>
            <a:custGeom>
              <a:rect b="b" l="l" r="r" t="t"/>
              <a:pathLst>
                <a:path extrusionOk="0" h="626" w="582">
                  <a:moveTo>
                    <a:pt x="287" y="0"/>
                  </a:moveTo>
                  <a:lnTo>
                    <a:pt x="233" y="9"/>
                  </a:lnTo>
                  <a:lnTo>
                    <a:pt x="126" y="54"/>
                  </a:lnTo>
                  <a:lnTo>
                    <a:pt x="45" y="143"/>
                  </a:lnTo>
                  <a:lnTo>
                    <a:pt x="10" y="250"/>
                  </a:lnTo>
                  <a:lnTo>
                    <a:pt x="1" y="313"/>
                  </a:lnTo>
                  <a:lnTo>
                    <a:pt x="10" y="375"/>
                  </a:lnTo>
                  <a:lnTo>
                    <a:pt x="45" y="491"/>
                  </a:lnTo>
                  <a:lnTo>
                    <a:pt x="126" y="581"/>
                  </a:lnTo>
                  <a:lnTo>
                    <a:pt x="233" y="625"/>
                  </a:lnTo>
                  <a:lnTo>
                    <a:pt x="349" y="625"/>
                  </a:lnTo>
                  <a:lnTo>
                    <a:pt x="456" y="581"/>
                  </a:lnTo>
                  <a:lnTo>
                    <a:pt x="528" y="491"/>
                  </a:lnTo>
                  <a:lnTo>
                    <a:pt x="572" y="375"/>
                  </a:lnTo>
                  <a:lnTo>
                    <a:pt x="581" y="313"/>
                  </a:lnTo>
                  <a:lnTo>
                    <a:pt x="572" y="250"/>
                  </a:lnTo>
                  <a:lnTo>
                    <a:pt x="528" y="143"/>
                  </a:lnTo>
                  <a:lnTo>
                    <a:pt x="456" y="54"/>
                  </a:lnTo>
                  <a:lnTo>
                    <a:pt x="349" y="9"/>
                  </a:lnTo>
                  <a:lnTo>
                    <a:pt x="28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37" name="Google Shape;2737;p195"/>
            <p:cNvSpPr/>
            <p:nvPr/>
          </p:nvSpPr>
          <p:spPr>
            <a:xfrm>
              <a:off x="5265025" y="1259375"/>
              <a:ext cx="14525" cy="15650"/>
            </a:xfrm>
            <a:custGeom>
              <a:rect b="b" l="l" r="r" t="t"/>
              <a:pathLst>
                <a:path extrusionOk="0" h="626" w="581">
                  <a:moveTo>
                    <a:pt x="232" y="0"/>
                  </a:moveTo>
                  <a:lnTo>
                    <a:pt x="125" y="54"/>
                  </a:lnTo>
                  <a:lnTo>
                    <a:pt x="54" y="134"/>
                  </a:lnTo>
                  <a:lnTo>
                    <a:pt x="9" y="250"/>
                  </a:lnTo>
                  <a:lnTo>
                    <a:pt x="0" y="313"/>
                  </a:lnTo>
                  <a:lnTo>
                    <a:pt x="9" y="375"/>
                  </a:lnTo>
                  <a:lnTo>
                    <a:pt x="54" y="491"/>
                  </a:lnTo>
                  <a:lnTo>
                    <a:pt x="125" y="572"/>
                  </a:lnTo>
                  <a:lnTo>
                    <a:pt x="232" y="625"/>
                  </a:lnTo>
                  <a:lnTo>
                    <a:pt x="348" y="625"/>
                  </a:lnTo>
                  <a:lnTo>
                    <a:pt x="455" y="572"/>
                  </a:lnTo>
                  <a:lnTo>
                    <a:pt x="536" y="491"/>
                  </a:lnTo>
                  <a:lnTo>
                    <a:pt x="572" y="375"/>
                  </a:lnTo>
                  <a:lnTo>
                    <a:pt x="581" y="313"/>
                  </a:lnTo>
                  <a:lnTo>
                    <a:pt x="572" y="250"/>
                  </a:lnTo>
                  <a:lnTo>
                    <a:pt x="536" y="134"/>
                  </a:lnTo>
                  <a:lnTo>
                    <a:pt x="455" y="54"/>
                  </a:lnTo>
                  <a:lnTo>
                    <a:pt x="34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38" name="Google Shape;2738;p195"/>
            <p:cNvSpPr/>
            <p:nvPr/>
          </p:nvSpPr>
          <p:spPr>
            <a:xfrm>
              <a:off x="5265025" y="1362050"/>
              <a:ext cx="14525" cy="15650"/>
            </a:xfrm>
            <a:custGeom>
              <a:rect b="b" l="l" r="r" t="t"/>
              <a:pathLst>
                <a:path extrusionOk="0" h="626" w="581">
                  <a:moveTo>
                    <a:pt x="295" y="1"/>
                  </a:moveTo>
                  <a:lnTo>
                    <a:pt x="232" y="10"/>
                  </a:lnTo>
                  <a:lnTo>
                    <a:pt x="125" y="54"/>
                  </a:lnTo>
                  <a:lnTo>
                    <a:pt x="54" y="135"/>
                  </a:lnTo>
                  <a:lnTo>
                    <a:pt x="9" y="251"/>
                  </a:lnTo>
                  <a:lnTo>
                    <a:pt x="0" y="313"/>
                  </a:lnTo>
                  <a:lnTo>
                    <a:pt x="9" y="376"/>
                  </a:lnTo>
                  <a:lnTo>
                    <a:pt x="54" y="492"/>
                  </a:lnTo>
                  <a:lnTo>
                    <a:pt x="125" y="581"/>
                  </a:lnTo>
                  <a:lnTo>
                    <a:pt x="232" y="626"/>
                  </a:lnTo>
                  <a:lnTo>
                    <a:pt x="348" y="626"/>
                  </a:lnTo>
                  <a:lnTo>
                    <a:pt x="455" y="581"/>
                  </a:lnTo>
                  <a:lnTo>
                    <a:pt x="536" y="492"/>
                  </a:lnTo>
                  <a:lnTo>
                    <a:pt x="572" y="376"/>
                  </a:lnTo>
                  <a:lnTo>
                    <a:pt x="581" y="313"/>
                  </a:lnTo>
                  <a:lnTo>
                    <a:pt x="572" y="251"/>
                  </a:lnTo>
                  <a:lnTo>
                    <a:pt x="536" y="135"/>
                  </a:lnTo>
                  <a:lnTo>
                    <a:pt x="455" y="54"/>
                  </a:lnTo>
                  <a:lnTo>
                    <a:pt x="348" y="10"/>
                  </a:lnTo>
                  <a:lnTo>
                    <a:pt x="295"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39" name="Google Shape;2739;p195"/>
            <p:cNvSpPr/>
            <p:nvPr/>
          </p:nvSpPr>
          <p:spPr>
            <a:xfrm>
              <a:off x="5265025" y="1464750"/>
              <a:ext cx="14525" cy="15875"/>
            </a:xfrm>
            <a:custGeom>
              <a:rect b="b" l="l" r="r" t="t"/>
              <a:pathLst>
                <a:path extrusionOk="0" h="635" w="581">
                  <a:moveTo>
                    <a:pt x="295" y="1"/>
                  </a:moveTo>
                  <a:lnTo>
                    <a:pt x="232" y="9"/>
                  </a:lnTo>
                  <a:lnTo>
                    <a:pt x="125" y="54"/>
                  </a:lnTo>
                  <a:lnTo>
                    <a:pt x="54" y="143"/>
                  </a:lnTo>
                  <a:lnTo>
                    <a:pt x="9" y="251"/>
                  </a:lnTo>
                  <a:lnTo>
                    <a:pt x="0" y="322"/>
                  </a:lnTo>
                  <a:lnTo>
                    <a:pt x="9" y="385"/>
                  </a:lnTo>
                  <a:lnTo>
                    <a:pt x="54" y="492"/>
                  </a:lnTo>
                  <a:lnTo>
                    <a:pt x="125" y="581"/>
                  </a:lnTo>
                  <a:lnTo>
                    <a:pt x="232" y="626"/>
                  </a:lnTo>
                  <a:lnTo>
                    <a:pt x="295" y="635"/>
                  </a:lnTo>
                  <a:lnTo>
                    <a:pt x="348" y="626"/>
                  </a:lnTo>
                  <a:lnTo>
                    <a:pt x="455" y="581"/>
                  </a:lnTo>
                  <a:lnTo>
                    <a:pt x="536" y="492"/>
                  </a:lnTo>
                  <a:lnTo>
                    <a:pt x="572" y="385"/>
                  </a:lnTo>
                  <a:lnTo>
                    <a:pt x="581" y="322"/>
                  </a:lnTo>
                  <a:lnTo>
                    <a:pt x="572" y="251"/>
                  </a:lnTo>
                  <a:lnTo>
                    <a:pt x="536" y="143"/>
                  </a:lnTo>
                  <a:lnTo>
                    <a:pt x="455" y="54"/>
                  </a:lnTo>
                  <a:lnTo>
                    <a:pt x="348" y="9"/>
                  </a:lnTo>
                  <a:lnTo>
                    <a:pt x="295"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40" name="Google Shape;2740;p195"/>
            <p:cNvSpPr/>
            <p:nvPr/>
          </p:nvSpPr>
          <p:spPr>
            <a:xfrm>
              <a:off x="5265025" y="1567675"/>
              <a:ext cx="14525" cy="15650"/>
            </a:xfrm>
            <a:custGeom>
              <a:rect b="b" l="l" r="r" t="t"/>
              <a:pathLst>
                <a:path extrusionOk="0" h="626" w="581">
                  <a:moveTo>
                    <a:pt x="232" y="0"/>
                  </a:moveTo>
                  <a:lnTo>
                    <a:pt x="125" y="54"/>
                  </a:lnTo>
                  <a:lnTo>
                    <a:pt x="54" y="134"/>
                  </a:lnTo>
                  <a:lnTo>
                    <a:pt x="9" y="250"/>
                  </a:lnTo>
                  <a:lnTo>
                    <a:pt x="0" y="313"/>
                  </a:lnTo>
                  <a:lnTo>
                    <a:pt x="9" y="375"/>
                  </a:lnTo>
                  <a:lnTo>
                    <a:pt x="54" y="491"/>
                  </a:lnTo>
                  <a:lnTo>
                    <a:pt x="125" y="572"/>
                  </a:lnTo>
                  <a:lnTo>
                    <a:pt x="232" y="616"/>
                  </a:lnTo>
                  <a:lnTo>
                    <a:pt x="295" y="625"/>
                  </a:lnTo>
                  <a:lnTo>
                    <a:pt x="348" y="616"/>
                  </a:lnTo>
                  <a:lnTo>
                    <a:pt x="455" y="572"/>
                  </a:lnTo>
                  <a:lnTo>
                    <a:pt x="536" y="491"/>
                  </a:lnTo>
                  <a:lnTo>
                    <a:pt x="572" y="375"/>
                  </a:lnTo>
                  <a:lnTo>
                    <a:pt x="581" y="313"/>
                  </a:lnTo>
                  <a:lnTo>
                    <a:pt x="572" y="250"/>
                  </a:lnTo>
                  <a:lnTo>
                    <a:pt x="536" y="134"/>
                  </a:lnTo>
                  <a:lnTo>
                    <a:pt x="455" y="54"/>
                  </a:lnTo>
                  <a:lnTo>
                    <a:pt x="34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41" name="Google Shape;2741;p195"/>
            <p:cNvSpPr/>
            <p:nvPr/>
          </p:nvSpPr>
          <p:spPr>
            <a:xfrm>
              <a:off x="5265025" y="1670375"/>
              <a:ext cx="14525" cy="15650"/>
            </a:xfrm>
            <a:custGeom>
              <a:rect b="b" l="l" r="r" t="t"/>
              <a:pathLst>
                <a:path extrusionOk="0" h="626" w="581">
                  <a:moveTo>
                    <a:pt x="232" y="0"/>
                  </a:moveTo>
                  <a:lnTo>
                    <a:pt x="125" y="54"/>
                  </a:lnTo>
                  <a:lnTo>
                    <a:pt x="54" y="134"/>
                  </a:lnTo>
                  <a:lnTo>
                    <a:pt x="9" y="250"/>
                  </a:lnTo>
                  <a:lnTo>
                    <a:pt x="0" y="313"/>
                  </a:lnTo>
                  <a:lnTo>
                    <a:pt x="9" y="375"/>
                  </a:lnTo>
                  <a:lnTo>
                    <a:pt x="54" y="491"/>
                  </a:lnTo>
                  <a:lnTo>
                    <a:pt x="125" y="572"/>
                  </a:lnTo>
                  <a:lnTo>
                    <a:pt x="232" y="625"/>
                  </a:lnTo>
                  <a:lnTo>
                    <a:pt x="348" y="625"/>
                  </a:lnTo>
                  <a:lnTo>
                    <a:pt x="455" y="572"/>
                  </a:lnTo>
                  <a:lnTo>
                    <a:pt x="536" y="491"/>
                  </a:lnTo>
                  <a:lnTo>
                    <a:pt x="572" y="375"/>
                  </a:lnTo>
                  <a:lnTo>
                    <a:pt x="581" y="313"/>
                  </a:lnTo>
                  <a:lnTo>
                    <a:pt x="572" y="250"/>
                  </a:lnTo>
                  <a:lnTo>
                    <a:pt x="536" y="134"/>
                  </a:lnTo>
                  <a:lnTo>
                    <a:pt x="455" y="54"/>
                  </a:lnTo>
                  <a:lnTo>
                    <a:pt x="34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42" name="Google Shape;2742;p195"/>
            <p:cNvSpPr/>
            <p:nvPr/>
          </p:nvSpPr>
          <p:spPr>
            <a:xfrm>
              <a:off x="5157850" y="1259375"/>
              <a:ext cx="14325" cy="15650"/>
            </a:xfrm>
            <a:custGeom>
              <a:rect b="b" l="l" r="r" t="t"/>
              <a:pathLst>
                <a:path extrusionOk="0" h="626" w="573">
                  <a:moveTo>
                    <a:pt x="224" y="0"/>
                  </a:moveTo>
                  <a:lnTo>
                    <a:pt x="126" y="54"/>
                  </a:lnTo>
                  <a:lnTo>
                    <a:pt x="45" y="134"/>
                  </a:lnTo>
                  <a:lnTo>
                    <a:pt x="1" y="250"/>
                  </a:lnTo>
                  <a:lnTo>
                    <a:pt x="1" y="313"/>
                  </a:lnTo>
                  <a:lnTo>
                    <a:pt x="1" y="375"/>
                  </a:lnTo>
                  <a:lnTo>
                    <a:pt x="45" y="491"/>
                  </a:lnTo>
                  <a:lnTo>
                    <a:pt x="126" y="572"/>
                  </a:lnTo>
                  <a:lnTo>
                    <a:pt x="224" y="625"/>
                  </a:lnTo>
                  <a:lnTo>
                    <a:pt x="349" y="625"/>
                  </a:lnTo>
                  <a:lnTo>
                    <a:pt x="447" y="572"/>
                  </a:lnTo>
                  <a:lnTo>
                    <a:pt x="528" y="491"/>
                  </a:lnTo>
                  <a:lnTo>
                    <a:pt x="572" y="375"/>
                  </a:lnTo>
                  <a:lnTo>
                    <a:pt x="572" y="313"/>
                  </a:lnTo>
                  <a:lnTo>
                    <a:pt x="572" y="250"/>
                  </a:lnTo>
                  <a:lnTo>
                    <a:pt x="528" y="134"/>
                  </a:lnTo>
                  <a:lnTo>
                    <a:pt x="447" y="54"/>
                  </a:lnTo>
                  <a:lnTo>
                    <a:pt x="34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43" name="Google Shape;2743;p195"/>
            <p:cNvSpPr/>
            <p:nvPr/>
          </p:nvSpPr>
          <p:spPr>
            <a:xfrm>
              <a:off x="5157850" y="1362050"/>
              <a:ext cx="14325" cy="15650"/>
            </a:xfrm>
            <a:custGeom>
              <a:rect b="b" l="l" r="r" t="t"/>
              <a:pathLst>
                <a:path extrusionOk="0" h="626" w="573">
                  <a:moveTo>
                    <a:pt x="286" y="1"/>
                  </a:moveTo>
                  <a:lnTo>
                    <a:pt x="224" y="10"/>
                  </a:lnTo>
                  <a:lnTo>
                    <a:pt x="126" y="54"/>
                  </a:lnTo>
                  <a:lnTo>
                    <a:pt x="45" y="135"/>
                  </a:lnTo>
                  <a:lnTo>
                    <a:pt x="1" y="251"/>
                  </a:lnTo>
                  <a:lnTo>
                    <a:pt x="1" y="313"/>
                  </a:lnTo>
                  <a:lnTo>
                    <a:pt x="1" y="376"/>
                  </a:lnTo>
                  <a:lnTo>
                    <a:pt x="45" y="492"/>
                  </a:lnTo>
                  <a:lnTo>
                    <a:pt x="126" y="581"/>
                  </a:lnTo>
                  <a:lnTo>
                    <a:pt x="224" y="626"/>
                  </a:lnTo>
                  <a:lnTo>
                    <a:pt x="349" y="626"/>
                  </a:lnTo>
                  <a:lnTo>
                    <a:pt x="447" y="581"/>
                  </a:lnTo>
                  <a:lnTo>
                    <a:pt x="528" y="492"/>
                  </a:lnTo>
                  <a:lnTo>
                    <a:pt x="572" y="376"/>
                  </a:lnTo>
                  <a:lnTo>
                    <a:pt x="572" y="313"/>
                  </a:lnTo>
                  <a:lnTo>
                    <a:pt x="572" y="251"/>
                  </a:lnTo>
                  <a:lnTo>
                    <a:pt x="528" y="135"/>
                  </a:lnTo>
                  <a:lnTo>
                    <a:pt x="447" y="54"/>
                  </a:lnTo>
                  <a:lnTo>
                    <a:pt x="349" y="10"/>
                  </a:lnTo>
                  <a:lnTo>
                    <a:pt x="286"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44" name="Google Shape;2744;p195"/>
            <p:cNvSpPr/>
            <p:nvPr/>
          </p:nvSpPr>
          <p:spPr>
            <a:xfrm>
              <a:off x="5157850" y="1464750"/>
              <a:ext cx="14325" cy="15875"/>
            </a:xfrm>
            <a:custGeom>
              <a:rect b="b" l="l" r="r" t="t"/>
              <a:pathLst>
                <a:path extrusionOk="0" h="635" w="573">
                  <a:moveTo>
                    <a:pt x="286" y="1"/>
                  </a:moveTo>
                  <a:lnTo>
                    <a:pt x="224" y="9"/>
                  </a:lnTo>
                  <a:lnTo>
                    <a:pt x="126" y="54"/>
                  </a:lnTo>
                  <a:lnTo>
                    <a:pt x="45" y="143"/>
                  </a:lnTo>
                  <a:lnTo>
                    <a:pt x="1" y="251"/>
                  </a:lnTo>
                  <a:lnTo>
                    <a:pt x="1" y="322"/>
                  </a:lnTo>
                  <a:lnTo>
                    <a:pt x="1" y="385"/>
                  </a:lnTo>
                  <a:lnTo>
                    <a:pt x="45" y="492"/>
                  </a:lnTo>
                  <a:lnTo>
                    <a:pt x="126" y="581"/>
                  </a:lnTo>
                  <a:lnTo>
                    <a:pt x="224" y="626"/>
                  </a:lnTo>
                  <a:lnTo>
                    <a:pt x="286" y="635"/>
                  </a:lnTo>
                  <a:lnTo>
                    <a:pt x="349" y="626"/>
                  </a:lnTo>
                  <a:lnTo>
                    <a:pt x="447" y="581"/>
                  </a:lnTo>
                  <a:lnTo>
                    <a:pt x="528" y="492"/>
                  </a:lnTo>
                  <a:lnTo>
                    <a:pt x="572" y="385"/>
                  </a:lnTo>
                  <a:lnTo>
                    <a:pt x="572" y="322"/>
                  </a:lnTo>
                  <a:lnTo>
                    <a:pt x="572" y="251"/>
                  </a:lnTo>
                  <a:lnTo>
                    <a:pt x="528" y="143"/>
                  </a:lnTo>
                  <a:lnTo>
                    <a:pt x="447" y="54"/>
                  </a:lnTo>
                  <a:lnTo>
                    <a:pt x="349" y="9"/>
                  </a:lnTo>
                  <a:lnTo>
                    <a:pt x="286"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45" name="Google Shape;2745;p195"/>
            <p:cNvSpPr/>
            <p:nvPr/>
          </p:nvSpPr>
          <p:spPr>
            <a:xfrm>
              <a:off x="5157850" y="1567675"/>
              <a:ext cx="14325" cy="15650"/>
            </a:xfrm>
            <a:custGeom>
              <a:rect b="b" l="l" r="r" t="t"/>
              <a:pathLst>
                <a:path extrusionOk="0" h="626" w="573">
                  <a:moveTo>
                    <a:pt x="224" y="0"/>
                  </a:moveTo>
                  <a:lnTo>
                    <a:pt x="126" y="54"/>
                  </a:lnTo>
                  <a:lnTo>
                    <a:pt x="45" y="134"/>
                  </a:lnTo>
                  <a:lnTo>
                    <a:pt x="1" y="250"/>
                  </a:lnTo>
                  <a:lnTo>
                    <a:pt x="1" y="313"/>
                  </a:lnTo>
                  <a:lnTo>
                    <a:pt x="1" y="375"/>
                  </a:lnTo>
                  <a:lnTo>
                    <a:pt x="45" y="491"/>
                  </a:lnTo>
                  <a:lnTo>
                    <a:pt x="126" y="572"/>
                  </a:lnTo>
                  <a:lnTo>
                    <a:pt x="224" y="616"/>
                  </a:lnTo>
                  <a:lnTo>
                    <a:pt x="286" y="625"/>
                  </a:lnTo>
                  <a:lnTo>
                    <a:pt x="349" y="616"/>
                  </a:lnTo>
                  <a:lnTo>
                    <a:pt x="447" y="572"/>
                  </a:lnTo>
                  <a:lnTo>
                    <a:pt x="528" y="491"/>
                  </a:lnTo>
                  <a:lnTo>
                    <a:pt x="572" y="375"/>
                  </a:lnTo>
                  <a:lnTo>
                    <a:pt x="572" y="313"/>
                  </a:lnTo>
                  <a:lnTo>
                    <a:pt x="572" y="250"/>
                  </a:lnTo>
                  <a:lnTo>
                    <a:pt x="528" y="134"/>
                  </a:lnTo>
                  <a:lnTo>
                    <a:pt x="447" y="54"/>
                  </a:lnTo>
                  <a:lnTo>
                    <a:pt x="34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46" name="Google Shape;2746;p195"/>
            <p:cNvSpPr/>
            <p:nvPr/>
          </p:nvSpPr>
          <p:spPr>
            <a:xfrm>
              <a:off x="5157850" y="1670375"/>
              <a:ext cx="14325" cy="15650"/>
            </a:xfrm>
            <a:custGeom>
              <a:rect b="b" l="l" r="r" t="t"/>
              <a:pathLst>
                <a:path extrusionOk="0" h="626" w="573">
                  <a:moveTo>
                    <a:pt x="224" y="0"/>
                  </a:moveTo>
                  <a:lnTo>
                    <a:pt x="126" y="54"/>
                  </a:lnTo>
                  <a:lnTo>
                    <a:pt x="45" y="134"/>
                  </a:lnTo>
                  <a:lnTo>
                    <a:pt x="1" y="250"/>
                  </a:lnTo>
                  <a:lnTo>
                    <a:pt x="1" y="313"/>
                  </a:lnTo>
                  <a:lnTo>
                    <a:pt x="1" y="375"/>
                  </a:lnTo>
                  <a:lnTo>
                    <a:pt x="45" y="491"/>
                  </a:lnTo>
                  <a:lnTo>
                    <a:pt x="126" y="572"/>
                  </a:lnTo>
                  <a:lnTo>
                    <a:pt x="224" y="625"/>
                  </a:lnTo>
                  <a:lnTo>
                    <a:pt x="349" y="625"/>
                  </a:lnTo>
                  <a:lnTo>
                    <a:pt x="447" y="572"/>
                  </a:lnTo>
                  <a:lnTo>
                    <a:pt x="528" y="491"/>
                  </a:lnTo>
                  <a:lnTo>
                    <a:pt x="572" y="375"/>
                  </a:lnTo>
                  <a:lnTo>
                    <a:pt x="572" y="313"/>
                  </a:lnTo>
                  <a:lnTo>
                    <a:pt x="572" y="250"/>
                  </a:lnTo>
                  <a:lnTo>
                    <a:pt x="528" y="134"/>
                  </a:lnTo>
                  <a:lnTo>
                    <a:pt x="447" y="54"/>
                  </a:lnTo>
                  <a:lnTo>
                    <a:pt x="34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47" name="Google Shape;2747;p195"/>
            <p:cNvSpPr/>
            <p:nvPr/>
          </p:nvSpPr>
          <p:spPr>
            <a:xfrm>
              <a:off x="5372400" y="1259375"/>
              <a:ext cx="14300" cy="15650"/>
            </a:xfrm>
            <a:custGeom>
              <a:rect b="b" l="l" r="r" t="t"/>
              <a:pathLst>
                <a:path extrusionOk="0" h="626" w="572">
                  <a:moveTo>
                    <a:pt x="233" y="0"/>
                  </a:moveTo>
                  <a:lnTo>
                    <a:pt x="125" y="54"/>
                  </a:lnTo>
                  <a:lnTo>
                    <a:pt x="45" y="134"/>
                  </a:lnTo>
                  <a:lnTo>
                    <a:pt x="0" y="250"/>
                  </a:lnTo>
                  <a:lnTo>
                    <a:pt x="0" y="313"/>
                  </a:lnTo>
                  <a:lnTo>
                    <a:pt x="0" y="375"/>
                  </a:lnTo>
                  <a:lnTo>
                    <a:pt x="45" y="491"/>
                  </a:lnTo>
                  <a:lnTo>
                    <a:pt x="125" y="572"/>
                  </a:lnTo>
                  <a:lnTo>
                    <a:pt x="233" y="625"/>
                  </a:lnTo>
                  <a:lnTo>
                    <a:pt x="349" y="625"/>
                  </a:lnTo>
                  <a:lnTo>
                    <a:pt x="447" y="572"/>
                  </a:lnTo>
                  <a:lnTo>
                    <a:pt x="527" y="491"/>
                  </a:lnTo>
                  <a:lnTo>
                    <a:pt x="572" y="375"/>
                  </a:lnTo>
                  <a:lnTo>
                    <a:pt x="572" y="313"/>
                  </a:lnTo>
                  <a:lnTo>
                    <a:pt x="572" y="250"/>
                  </a:lnTo>
                  <a:lnTo>
                    <a:pt x="527" y="134"/>
                  </a:lnTo>
                  <a:lnTo>
                    <a:pt x="447" y="54"/>
                  </a:lnTo>
                  <a:lnTo>
                    <a:pt x="34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48" name="Google Shape;2748;p195"/>
            <p:cNvSpPr/>
            <p:nvPr/>
          </p:nvSpPr>
          <p:spPr>
            <a:xfrm>
              <a:off x="5372400" y="1362050"/>
              <a:ext cx="14300" cy="15650"/>
            </a:xfrm>
            <a:custGeom>
              <a:rect b="b" l="l" r="r" t="t"/>
              <a:pathLst>
                <a:path extrusionOk="0" h="626" w="572">
                  <a:moveTo>
                    <a:pt x="286" y="1"/>
                  </a:moveTo>
                  <a:lnTo>
                    <a:pt x="233" y="10"/>
                  </a:lnTo>
                  <a:lnTo>
                    <a:pt x="125" y="54"/>
                  </a:lnTo>
                  <a:lnTo>
                    <a:pt x="45" y="135"/>
                  </a:lnTo>
                  <a:lnTo>
                    <a:pt x="0" y="251"/>
                  </a:lnTo>
                  <a:lnTo>
                    <a:pt x="0" y="313"/>
                  </a:lnTo>
                  <a:lnTo>
                    <a:pt x="0" y="376"/>
                  </a:lnTo>
                  <a:lnTo>
                    <a:pt x="45" y="492"/>
                  </a:lnTo>
                  <a:lnTo>
                    <a:pt x="125" y="581"/>
                  </a:lnTo>
                  <a:lnTo>
                    <a:pt x="233" y="626"/>
                  </a:lnTo>
                  <a:lnTo>
                    <a:pt x="349" y="626"/>
                  </a:lnTo>
                  <a:lnTo>
                    <a:pt x="447" y="581"/>
                  </a:lnTo>
                  <a:lnTo>
                    <a:pt x="527" y="492"/>
                  </a:lnTo>
                  <a:lnTo>
                    <a:pt x="572" y="376"/>
                  </a:lnTo>
                  <a:lnTo>
                    <a:pt x="572" y="313"/>
                  </a:lnTo>
                  <a:lnTo>
                    <a:pt x="572" y="251"/>
                  </a:lnTo>
                  <a:lnTo>
                    <a:pt x="527" y="135"/>
                  </a:lnTo>
                  <a:lnTo>
                    <a:pt x="447" y="54"/>
                  </a:lnTo>
                  <a:lnTo>
                    <a:pt x="349" y="10"/>
                  </a:lnTo>
                  <a:lnTo>
                    <a:pt x="286"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49" name="Google Shape;2749;p195"/>
            <p:cNvSpPr/>
            <p:nvPr/>
          </p:nvSpPr>
          <p:spPr>
            <a:xfrm>
              <a:off x="5372400" y="1464750"/>
              <a:ext cx="14300" cy="15875"/>
            </a:xfrm>
            <a:custGeom>
              <a:rect b="b" l="l" r="r" t="t"/>
              <a:pathLst>
                <a:path extrusionOk="0" h="635" w="572">
                  <a:moveTo>
                    <a:pt x="286" y="1"/>
                  </a:moveTo>
                  <a:lnTo>
                    <a:pt x="233" y="9"/>
                  </a:lnTo>
                  <a:lnTo>
                    <a:pt x="125" y="54"/>
                  </a:lnTo>
                  <a:lnTo>
                    <a:pt x="45" y="143"/>
                  </a:lnTo>
                  <a:lnTo>
                    <a:pt x="0" y="251"/>
                  </a:lnTo>
                  <a:lnTo>
                    <a:pt x="0" y="322"/>
                  </a:lnTo>
                  <a:lnTo>
                    <a:pt x="0" y="385"/>
                  </a:lnTo>
                  <a:lnTo>
                    <a:pt x="45" y="492"/>
                  </a:lnTo>
                  <a:lnTo>
                    <a:pt x="125" y="581"/>
                  </a:lnTo>
                  <a:lnTo>
                    <a:pt x="233" y="626"/>
                  </a:lnTo>
                  <a:lnTo>
                    <a:pt x="286" y="635"/>
                  </a:lnTo>
                  <a:lnTo>
                    <a:pt x="349" y="626"/>
                  </a:lnTo>
                  <a:lnTo>
                    <a:pt x="447" y="581"/>
                  </a:lnTo>
                  <a:lnTo>
                    <a:pt x="527" y="492"/>
                  </a:lnTo>
                  <a:lnTo>
                    <a:pt x="572" y="385"/>
                  </a:lnTo>
                  <a:lnTo>
                    <a:pt x="572" y="322"/>
                  </a:lnTo>
                  <a:lnTo>
                    <a:pt x="572" y="251"/>
                  </a:lnTo>
                  <a:lnTo>
                    <a:pt x="527" y="143"/>
                  </a:lnTo>
                  <a:lnTo>
                    <a:pt x="447" y="54"/>
                  </a:lnTo>
                  <a:lnTo>
                    <a:pt x="349" y="9"/>
                  </a:lnTo>
                  <a:lnTo>
                    <a:pt x="286"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50" name="Google Shape;2750;p195"/>
            <p:cNvSpPr/>
            <p:nvPr/>
          </p:nvSpPr>
          <p:spPr>
            <a:xfrm>
              <a:off x="5372400" y="1567675"/>
              <a:ext cx="14300" cy="15650"/>
            </a:xfrm>
            <a:custGeom>
              <a:rect b="b" l="l" r="r" t="t"/>
              <a:pathLst>
                <a:path extrusionOk="0" h="626" w="572">
                  <a:moveTo>
                    <a:pt x="233" y="0"/>
                  </a:moveTo>
                  <a:lnTo>
                    <a:pt x="125" y="54"/>
                  </a:lnTo>
                  <a:lnTo>
                    <a:pt x="45" y="134"/>
                  </a:lnTo>
                  <a:lnTo>
                    <a:pt x="0" y="250"/>
                  </a:lnTo>
                  <a:lnTo>
                    <a:pt x="0" y="313"/>
                  </a:lnTo>
                  <a:lnTo>
                    <a:pt x="0" y="375"/>
                  </a:lnTo>
                  <a:lnTo>
                    <a:pt x="45" y="491"/>
                  </a:lnTo>
                  <a:lnTo>
                    <a:pt x="125" y="572"/>
                  </a:lnTo>
                  <a:lnTo>
                    <a:pt x="233" y="616"/>
                  </a:lnTo>
                  <a:lnTo>
                    <a:pt x="286" y="625"/>
                  </a:lnTo>
                  <a:lnTo>
                    <a:pt x="349" y="616"/>
                  </a:lnTo>
                  <a:lnTo>
                    <a:pt x="447" y="572"/>
                  </a:lnTo>
                  <a:lnTo>
                    <a:pt x="527" y="491"/>
                  </a:lnTo>
                  <a:lnTo>
                    <a:pt x="572" y="375"/>
                  </a:lnTo>
                  <a:lnTo>
                    <a:pt x="572" y="313"/>
                  </a:lnTo>
                  <a:lnTo>
                    <a:pt x="572" y="250"/>
                  </a:lnTo>
                  <a:lnTo>
                    <a:pt x="527" y="134"/>
                  </a:lnTo>
                  <a:lnTo>
                    <a:pt x="447" y="54"/>
                  </a:lnTo>
                  <a:lnTo>
                    <a:pt x="34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51" name="Google Shape;2751;p195"/>
            <p:cNvSpPr/>
            <p:nvPr/>
          </p:nvSpPr>
          <p:spPr>
            <a:xfrm>
              <a:off x="5372400" y="1670375"/>
              <a:ext cx="14300" cy="15650"/>
            </a:xfrm>
            <a:custGeom>
              <a:rect b="b" l="l" r="r" t="t"/>
              <a:pathLst>
                <a:path extrusionOk="0" h="626" w="572">
                  <a:moveTo>
                    <a:pt x="233" y="0"/>
                  </a:moveTo>
                  <a:lnTo>
                    <a:pt x="125" y="54"/>
                  </a:lnTo>
                  <a:lnTo>
                    <a:pt x="45" y="134"/>
                  </a:lnTo>
                  <a:lnTo>
                    <a:pt x="0" y="250"/>
                  </a:lnTo>
                  <a:lnTo>
                    <a:pt x="0" y="313"/>
                  </a:lnTo>
                  <a:lnTo>
                    <a:pt x="0" y="375"/>
                  </a:lnTo>
                  <a:lnTo>
                    <a:pt x="45" y="491"/>
                  </a:lnTo>
                  <a:lnTo>
                    <a:pt x="125" y="572"/>
                  </a:lnTo>
                  <a:lnTo>
                    <a:pt x="233" y="625"/>
                  </a:lnTo>
                  <a:lnTo>
                    <a:pt x="349" y="625"/>
                  </a:lnTo>
                  <a:lnTo>
                    <a:pt x="447" y="572"/>
                  </a:lnTo>
                  <a:lnTo>
                    <a:pt x="527" y="491"/>
                  </a:lnTo>
                  <a:lnTo>
                    <a:pt x="572" y="375"/>
                  </a:lnTo>
                  <a:lnTo>
                    <a:pt x="572" y="313"/>
                  </a:lnTo>
                  <a:lnTo>
                    <a:pt x="572" y="250"/>
                  </a:lnTo>
                  <a:lnTo>
                    <a:pt x="527" y="134"/>
                  </a:lnTo>
                  <a:lnTo>
                    <a:pt x="447" y="54"/>
                  </a:lnTo>
                  <a:lnTo>
                    <a:pt x="34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52" name="Google Shape;2752;p195"/>
            <p:cNvSpPr/>
            <p:nvPr/>
          </p:nvSpPr>
          <p:spPr>
            <a:xfrm>
              <a:off x="5479550" y="1259375"/>
              <a:ext cx="14550" cy="15650"/>
            </a:xfrm>
            <a:custGeom>
              <a:rect b="b" l="l" r="r" t="t"/>
              <a:pathLst>
                <a:path extrusionOk="0" h="626" w="582">
                  <a:moveTo>
                    <a:pt x="233" y="0"/>
                  </a:moveTo>
                  <a:lnTo>
                    <a:pt x="135" y="54"/>
                  </a:lnTo>
                  <a:lnTo>
                    <a:pt x="54" y="134"/>
                  </a:lnTo>
                  <a:lnTo>
                    <a:pt x="10" y="250"/>
                  </a:lnTo>
                  <a:lnTo>
                    <a:pt x="1" y="313"/>
                  </a:lnTo>
                  <a:lnTo>
                    <a:pt x="10" y="375"/>
                  </a:lnTo>
                  <a:lnTo>
                    <a:pt x="54" y="491"/>
                  </a:lnTo>
                  <a:lnTo>
                    <a:pt x="135" y="572"/>
                  </a:lnTo>
                  <a:lnTo>
                    <a:pt x="233" y="625"/>
                  </a:lnTo>
                  <a:lnTo>
                    <a:pt x="349" y="625"/>
                  </a:lnTo>
                  <a:lnTo>
                    <a:pt x="456" y="572"/>
                  </a:lnTo>
                  <a:lnTo>
                    <a:pt x="537" y="491"/>
                  </a:lnTo>
                  <a:lnTo>
                    <a:pt x="581" y="375"/>
                  </a:lnTo>
                  <a:lnTo>
                    <a:pt x="581" y="313"/>
                  </a:lnTo>
                  <a:lnTo>
                    <a:pt x="581" y="250"/>
                  </a:lnTo>
                  <a:lnTo>
                    <a:pt x="537" y="134"/>
                  </a:lnTo>
                  <a:lnTo>
                    <a:pt x="456" y="54"/>
                  </a:lnTo>
                  <a:lnTo>
                    <a:pt x="34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53" name="Google Shape;2753;p195"/>
            <p:cNvSpPr/>
            <p:nvPr/>
          </p:nvSpPr>
          <p:spPr>
            <a:xfrm>
              <a:off x="5479550" y="1362050"/>
              <a:ext cx="14550" cy="15650"/>
            </a:xfrm>
            <a:custGeom>
              <a:rect b="b" l="l" r="r" t="t"/>
              <a:pathLst>
                <a:path extrusionOk="0" h="626" w="582">
                  <a:moveTo>
                    <a:pt x="295" y="1"/>
                  </a:moveTo>
                  <a:lnTo>
                    <a:pt x="233" y="10"/>
                  </a:lnTo>
                  <a:lnTo>
                    <a:pt x="135" y="54"/>
                  </a:lnTo>
                  <a:lnTo>
                    <a:pt x="54" y="135"/>
                  </a:lnTo>
                  <a:lnTo>
                    <a:pt x="10" y="251"/>
                  </a:lnTo>
                  <a:lnTo>
                    <a:pt x="1" y="313"/>
                  </a:lnTo>
                  <a:lnTo>
                    <a:pt x="10" y="376"/>
                  </a:lnTo>
                  <a:lnTo>
                    <a:pt x="54" y="492"/>
                  </a:lnTo>
                  <a:lnTo>
                    <a:pt x="135" y="581"/>
                  </a:lnTo>
                  <a:lnTo>
                    <a:pt x="233" y="626"/>
                  </a:lnTo>
                  <a:lnTo>
                    <a:pt x="349" y="626"/>
                  </a:lnTo>
                  <a:lnTo>
                    <a:pt x="456" y="581"/>
                  </a:lnTo>
                  <a:lnTo>
                    <a:pt x="537" y="492"/>
                  </a:lnTo>
                  <a:lnTo>
                    <a:pt x="581" y="376"/>
                  </a:lnTo>
                  <a:lnTo>
                    <a:pt x="581" y="313"/>
                  </a:lnTo>
                  <a:lnTo>
                    <a:pt x="581" y="251"/>
                  </a:lnTo>
                  <a:lnTo>
                    <a:pt x="537" y="135"/>
                  </a:lnTo>
                  <a:lnTo>
                    <a:pt x="456" y="54"/>
                  </a:lnTo>
                  <a:lnTo>
                    <a:pt x="349" y="10"/>
                  </a:lnTo>
                  <a:lnTo>
                    <a:pt x="295"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54" name="Google Shape;2754;p195"/>
            <p:cNvSpPr/>
            <p:nvPr/>
          </p:nvSpPr>
          <p:spPr>
            <a:xfrm>
              <a:off x="5479550" y="1464750"/>
              <a:ext cx="14550" cy="15875"/>
            </a:xfrm>
            <a:custGeom>
              <a:rect b="b" l="l" r="r" t="t"/>
              <a:pathLst>
                <a:path extrusionOk="0" h="635" w="582">
                  <a:moveTo>
                    <a:pt x="295" y="1"/>
                  </a:moveTo>
                  <a:lnTo>
                    <a:pt x="233" y="9"/>
                  </a:lnTo>
                  <a:lnTo>
                    <a:pt x="135" y="54"/>
                  </a:lnTo>
                  <a:lnTo>
                    <a:pt x="54" y="143"/>
                  </a:lnTo>
                  <a:lnTo>
                    <a:pt x="10" y="251"/>
                  </a:lnTo>
                  <a:lnTo>
                    <a:pt x="1" y="322"/>
                  </a:lnTo>
                  <a:lnTo>
                    <a:pt x="10" y="385"/>
                  </a:lnTo>
                  <a:lnTo>
                    <a:pt x="54" y="492"/>
                  </a:lnTo>
                  <a:lnTo>
                    <a:pt x="135" y="581"/>
                  </a:lnTo>
                  <a:lnTo>
                    <a:pt x="233" y="626"/>
                  </a:lnTo>
                  <a:lnTo>
                    <a:pt x="295" y="635"/>
                  </a:lnTo>
                  <a:lnTo>
                    <a:pt x="349" y="626"/>
                  </a:lnTo>
                  <a:lnTo>
                    <a:pt x="456" y="581"/>
                  </a:lnTo>
                  <a:lnTo>
                    <a:pt x="537" y="492"/>
                  </a:lnTo>
                  <a:lnTo>
                    <a:pt x="581" y="385"/>
                  </a:lnTo>
                  <a:lnTo>
                    <a:pt x="581" y="322"/>
                  </a:lnTo>
                  <a:lnTo>
                    <a:pt x="581" y="251"/>
                  </a:lnTo>
                  <a:lnTo>
                    <a:pt x="537" y="143"/>
                  </a:lnTo>
                  <a:lnTo>
                    <a:pt x="456" y="54"/>
                  </a:lnTo>
                  <a:lnTo>
                    <a:pt x="349" y="9"/>
                  </a:lnTo>
                  <a:lnTo>
                    <a:pt x="295"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55" name="Google Shape;2755;p195"/>
            <p:cNvSpPr/>
            <p:nvPr/>
          </p:nvSpPr>
          <p:spPr>
            <a:xfrm>
              <a:off x="5479550" y="1567675"/>
              <a:ext cx="14550" cy="15650"/>
            </a:xfrm>
            <a:custGeom>
              <a:rect b="b" l="l" r="r" t="t"/>
              <a:pathLst>
                <a:path extrusionOk="0" h="626" w="582">
                  <a:moveTo>
                    <a:pt x="233" y="0"/>
                  </a:moveTo>
                  <a:lnTo>
                    <a:pt x="135" y="54"/>
                  </a:lnTo>
                  <a:lnTo>
                    <a:pt x="54" y="134"/>
                  </a:lnTo>
                  <a:lnTo>
                    <a:pt x="10" y="250"/>
                  </a:lnTo>
                  <a:lnTo>
                    <a:pt x="1" y="313"/>
                  </a:lnTo>
                  <a:lnTo>
                    <a:pt x="10" y="375"/>
                  </a:lnTo>
                  <a:lnTo>
                    <a:pt x="54" y="491"/>
                  </a:lnTo>
                  <a:lnTo>
                    <a:pt x="135" y="572"/>
                  </a:lnTo>
                  <a:lnTo>
                    <a:pt x="233" y="616"/>
                  </a:lnTo>
                  <a:lnTo>
                    <a:pt x="295" y="625"/>
                  </a:lnTo>
                  <a:lnTo>
                    <a:pt x="349" y="616"/>
                  </a:lnTo>
                  <a:lnTo>
                    <a:pt x="456" y="572"/>
                  </a:lnTo>
                  <a:lnTo>
                    <a:pt x="537" y="491"/>
                  </a:lnTo>
                  <a:lnTo>
                    <a:pt x="581" y="375"/>
                  </a:lnTo>
                  <a:lnTo>
                    <a:pt x="581" y="313"/>
                  </a:lnTo>
                  <a:lnTo>
                    <a:pt x="581" y="250"/>
                  </a:lnTo>
                  <a:lnTo>
                    <a:pt x="537" y="134"/>
                  </a:lnTo>
                  <a:lnTo>
                    <a:pt x="456" y="54"/>
                  </a:lnTo>
                  <a:lnTo>
                    <a:pt x="34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56" name="Google Shape;2756;p195"/>
            <p:cNvSpPr/>
            <p:nvPr/>
          </p:nvSpPr>
          <p:spPr>
            <a:xfrm>
              <a:off x="5479550" y="1670375"/>
              <a:ext cx="14550" cy="15650"/>
            </a:xfrm>
            <a:custGeom>
              <a:rect b="b" l="l" r="r" t="t"/>
              <a:pathLst>
                <a:path extrusionOk="0" h="626" w="582">
                  <a:moveTo>
                    <a:pt x="233" y="0"/>
                  </a:moveTo>
                  <a:lnTo>
                    <a:pt x="135" y="54"/>
                  </a:lnTo>
                  <a:lnTo>
                    <a:pt x="54" y="134"/>
                  </a:lnTo>
                  <a:lnTo>
                    <a:pt x="10" y="250"/>
                  </a:lnTo>
                  <a:lnTo>
                    <a:pt x="1" y="313"/>
                  </a:lnTo>
                  <a:lnTo>
                    <a:pt x="10" y="375"/>
                  </a:lnTo>
                  <a:lnTo>
                    <a:pt x="54" y="491"/>
                  </a:lnTo>
                  <a:lnTo>
                    <a:pt x="135" y="572"/>
                  </a:lnTo>
                  <a:lnTo>
                    <a:pt x="233" y="625"/>
                  </a:lnTo>
                  <a:lnTo>
                    <a:pt x="349" y="625"/>
                  </a:lnTo>
                  <a:lnTo>
                    <a:pt x="456" y="572"/>
                  </a:lnTo>
                  <a:lnTo>
                    <a:pt x="537" y="491"/>
                  </a:lnTo>
                  <a:lnTo>
                    <a:pt x="581" y="375"/>
                  </a:lnTo>
                  <a:lnTo>
                    <a:pt x="581" y="313"/>
                  </a:lnTo>
                  <a:lnTo>
                    <a:pt x="581" y="250"/>
                  </a:lnTo>
                  <a:lnTo>
                    <a:pt x="537" y="134"/>
                  </a:lnTo>
                  <a:lnTo>
                    <a:pt x="456" y="54"/>
                  </a:lnTo>
                  <a:lnTo>
                    <a:pt x="34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57" name="Google Shape;2757;p195"/>
            <p:cNvSpPr/>
            <p:nvPr/>
          </p:nvSpPr>
          <p:spPr>
            <a:xfrm>
              <a:off x="5586950" y="1259375"/>
              <a:ext cx="14525" cy="15650"/>
            </a:xfrm>
            <a:custGeom>
              <a:rect b="b" l="l" r="r" t="t"/>
              <a:pathLst>
                <a:path extrusionOk="0" h="626" w="581">
                  <a:moveTo>
                    <a:pt x="232" y="0"/>
                  </a:moveTo>
                  <a:lnTo>
                    <a:pt x="125" y="54"/>
                  </a:lnTo>
                  <a:lnTo>
                    <a:pt x="45" y="134"/>
                  </a:lnTo>
                  <a:lnTo>
                    <a:pt x="0" y="250"/>
                  </a:lnTo>
                  <a:lnTo>
                    <a:pt x="0" y="313"/>
                  </a:lnTo>
                  <a:lnTo>
                    <a:pt x="0" y="375"/>
                  </a:lnTo>
                  <a:lnTo>
                    <a:pt x="45" y="491"/>
                  </a:lnTo>
                  <a:lnTo>
                    <a:pt x="125" y="572"/>
                  </a:lnTo>
                  <a:lnTo>
                    <a:pt x="232" y="625"/>
                  </a:lnTo>
                  <a:lnTo>
                    <a:pt x="348" y="625"/>
                  </a:lnTo>
                  <a:lnTo>
                    <a:pt x="456" y="572"/>
                  </a:lnTo>
                  <a:lnTo>
                    <a:pt x="527" y="491"/>
                  </a:lnTo>
                  <a:lnTo>
                    <a:pt x="572" y="375"/>
                  </a:lnTo>
                  <a:lnTo>
                    <a:pt x="581" y="313"/>
                  </a:lnTo>
                  <a:lnTo>
                    <a:pt x="572" y="250"/>
                  </a:lnTo>
                  <a:lnTo>
                    <a:pt x="527" y="134"/>
                  </a:lnTo>
                  <a:lnTo>
                    <a:pt x="456" y="54"/>
                  </a:lnTo>
                  <a:lnTo>
                    <a:pt x="34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58" name="Google Shape;2758;p195"/>
            <p:cNvSpPr/>
            <p:nvPr/>
          </p:nvSpPr>
          <p:spPr>
            <a:xfrm>
              <a:off x="5586950" y="1362050"/>
              <a:ext cx="14525" cy="15650"/>
            </a:xfrm>
            <a:custGeom>
              <a:rect b="b" l="l" r="r" t="t"/>
              <a:pathLst>
                <a:path extrusionOk="0" h="626" w="581">
                  <a:moveTo>
                    <a:pt x="286" y="1"/>
                  </a:moveTo>
                  <a:lnTo>
                    <a:pt x="232" y="10"/>
                  </a:lnTo>
                  <a:lnTo>
                    <a:pt x="125" y="54"/>
                  </a:lnTo>
                  <a:lnTo>
                    <a:pt x="45" y="135"/>
                  </a:lnTo>
                  <a:lnTo>
                    <a:pt x="0" y="251"/>
                  </a:lnTo>
                  <a:lnTo>
                    <a:pt x="0" y="313"/>
                  </a:lnTo>
                  <a:lnTo>
                    <a:pt x="0" y="376"/>
                  </a:lnTo>
                  <a:lnTo>
                    <a:pt x="45" y="492"/>
                  </a:lnTo>
                  <a:lnTo>
                    <a:pt x="125" y="581"/>
                  </a:lnTo>
                  <a:lnTo>
                    <a:pt x="232" y="626"/>
                  </a:lnTo>
                  <a:lnTo>
                    <a:pt x="348" y="626"/>
                  </a:lnTo>
                  <a:lnTo>
                    <a:pt x="456" y="581"/>
                  </a:lnTo>
                  <a:lnTo>
                    <a:pt x="527" y="492"/>
                  </a:lnTo>
                  <a:lnTo>
                    <a:pt x="572" y="376"/>
                  </a:lnTo>
                  <a:lnTo>
                    <a:pt x="581" y="313"/>
                  </a:lnTo>
                  <a:lnTo>
                    <a:pt x="572" y="251"/>
                  </a:lnTo>
                  <a:lnTo>
                    <a:pt x="527" y="135"/>
                  </a:lnTo>
                  <a:lnTo>
                    <a:pt x="456" y="54"/>
                  </a:lnTo>
                  <a:lnTo>
                    <a:pt x="348" y="10"/>
                  </a:lnTo>
                  <a:lnTo>
                    <a:pt x="286"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59" name="Google Shape;2759;p195"/>
            <p:cNvSpPr/>
            <p:nvPr/>
          </p:nvSpPr>
          <p:spPr>
            <a:xfrm>
              <a:off x="5586950" y="1464750"/>
              <a:ext cx="14525" cy="15875"/>
            </a:xfrm>
            <a:custGeom>
              <a:rect b="b" l="l" r="r" t="t"/>
              <a:pathLst>
                <a:path extrusionOk="0" h="635" w="581">
                  <a:moveTo>
                    <a:pt x="286" y="1"/>
                  </a:moveTo>
                  <a:lnTo>
                    <a:pt x="232" y="9"/>
                  </a:lnTo>
                  <a:lnTo>
                    <a:pt x="125" y="54"/>
                  </a:lnTo>
                  <a:lnTo>
                    <a:pt x="45" y="143"/>
                  </a:lnTo>
                  <a:lnTo>
                    <a:pt x="0" y="251"/>
                  </a:lnTo>
                  <a:lnTo>
                    <a:pt x="0" y="322"/>
                  </a:lnTo>
                  <a:lnTo>
                    <a:pt x="0" y="385"/>
                  </a:lnTo>
                  <a:lnTo>
                    <a:pt x="45" y="492"/>
                  </a:lnTo>
                  <a:lnTo>
                    <a:pt x="125" y="581"/>
                  </a:lnTo>
                  <a:lnTo>
                    <a:pt x="232" y="626"/>
                  </a:lnTo>
                  <a:lnTo>
                    <a:pt x="286" y="635"/>
                  </a:lnTo>
                  <a:lnTo>
                    <a:pt x="348" y="626"/>
                  </a:lnTo>
                  <a:lnTo>
                    <a:pt x="456" y="581"/>
                  </a:lnTo>
                  <a:lnTo>
                    <a:pt x="527" y="492"/>
                  </a:lnTo>
                  <a:lnTo>
                    <a:pt x="572" y="385"/>
                  </a:lnTo>
                  <a:lnTo>
                    <a:pt x="581" y="322"/>
                  </a:lnTo>
                  <a:lnTo>
                    <a:pt x="572" y="251"/>
                  </a:lnTo>
                  <a:lnTo>
                    <a:pt x="527" y="143"/>
                  </a:lnTo>
                  <a:lnTo>
                    <a:pt x="456" y="54"/>
                  </a:lnTo>
                  <a:lnTo>
                    <a:pt x="348" y="9"/>
                  </a:lnTo>
                  <a:lnTo>
                    <a:pt x="286"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60" name="Google Shape;2760;p195"/>
            <p:cNvSpPr/>
            <p:nvPr/>
          </p:nvSpPr>
          <p:spPr>
            <a:xfrm>
              <a:off x="5586950" y="1567675"/>
              <a:ext cx="14525" cy="15650"/>
            </a:xfrm>
            <a:custGeom>
              <a:rect b="b" l="l" r="r" t="t"/>
              <a:pathLst>
                <a:path extrusionOk="0" h="626" w="581">
                  <a:moveTo>
                    <a:pt x="232" y="0"/>
                  </a:moveTo>
                  <a:lnTo>
                    <a:pt x="125" y="54"/>
                  </a:lnTo>
                  <a:lnTo>
                    <a:pt x="45" y="134"/>
                  </a:lnTo>
                  <a:lnTo>
                    <a:pt x="0" y="250"/>
                  </a:lnTo>
                  <a:lnTo>
                    <a:pt x="0" y="313"/>
                  </a:lnTo>
                  <a:lnTo>
                    <a:pt x="0" y="375"/>
                  </a:lnTo>
                  <a:lnTo>
                    <a:pt x="45" y="491"/>
                  </a:lnTo>
                  <a:lnTo>
                    <a:pt x="125" y="572"/>
                  </a:lnTo>
                  <a:lnTo>
                    <a:pt x="232" y="616"/>
                  </a:lnTo>
                  <a:lnTo>
                    <a:pt x="286" y="625"/>
                  </a:lnTo>
                  <a:lnTo>
                    <a:pt x="348" y="616"/>
                  </a:lnTo>
                  <a:lnTo>
                    <a:pt x="456" y="572"/>
                  </a:lnTo>
                  <a:lnTo>
                    <a:pt x="527" y="491"/>
                  </a:lnTo>
                  <a:lnTo>
                    <a:pt x="572" y="375"/>
                  </a:lnTo>
                  <a:lnTo>
                    <a:pt x="581" y="313"/>
                  </a:lnTo>
                  <a:lnTo>
                    <a:pt x="572" y="250"/>
                  </a:lnTo>
                  <a:lnTo>
                    <a:pt x="527" y="134"/>
                  </a:lnTo>
                  <a:lnTo>
                    <a:pt x="456" y="54"/>
                  </a:lnTo>
                  <a:lnTo>
                    <a:pt x="34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61" name="Google Shape;2761;p195"/>
            <p:cNvSpPr/>
            <p:nvPr/>
          </p:nvSpPr>
          <p:spPr>
            <a:xfrm>
              <a:off x="5586950" y="1670375"/>
              <a:ext cx="14525" cy="15650"/>
            </a:xfrm>
            <a:custGeom>
              <a:rect b="b" l="l" r="r" t="t"/>
              <a:pathLst>
                <a:path extrusionOk="0" h="626" w="581">
                  <a:moveTo>
                    <a:pt x="232" y="0"/>
                  </a:moveTo>
                  <a:lnTo>
                    <a:pt x="125" y="54"/>
                  </a:lnTo>
                  <a:lnTo>
                    <a:pt x="45" y="134"/>
                  </a:lnTo>
                  <a:lnTo>
                    <a:pt x="0" y="250"/>
                  </a:lnTo>
                  <a:lnTo>
                    <a:pt x="0" y="313"/>
                  </a:lnTo>
                  <a:lnTo>
                    <a:pt x="0" y="375"/>
                  </a:lnTo>
                  <a:lnTo>
                    <a:pt x="45" y="491"/>
                  </a:lnTo>
                  <a:lnTo>
                    <a:pt x="125" y="572"/>
                  </a:lnTo>
                  <a:lnTo>
                    <a:pt x="232" y="625"/>
                  </a:lnTo>
                  <a:lnTo>
                    <a:pt x="348" y="625"/>
                  </a:lnTo>
                  <a:lnTo>
                    <a:pt x="456" y="572"/>
                  </a:lnTo>
                  <a:lnTo>
                    <a:pt x="527" y="491"/>
                  </a:lnTo>
                  <a:lnTo>
                    <a:pt x="572" y="375"/>
                  </a:lnTo>
                  <a:lnTo>
                    <a:pt x="581" y="313"/>
                  </a:lnTo>
                  <a:lnTo>
                    <a:pt x="572" y="250"/>
                  </a:lnTo>
                  <a:lnTo>
                    <a:pt x="527" y="134"/>
                  </a:lnTo>
                  <a:lnTo>
                    <a:pt x="456" y="54"/>
                  </a:lnTo>
                  <a:lnTo>
                    <a:pt x="34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62" name="Google Shape;2762;p195"/>
            <p:cNvSpPr/>
            <p:nvPr/>
          </p:nvSpPr>
          <p:spPr>
            <a:xfrm>
              <a:off x="5694100" y="1259375"/>
              <a:ext cx="14525" cy="15650"/>
            </a:xfrm>
            <a:custGeom>
              <a:rect b="b" l="l" r="r" t="t"/>
              <a:pathLst>
                <a:path extrusionOk="0" h="626" w="581">
                  <a:moveTo>
                    <a:pt x="233" y="0"/>
                  </a:moveTo>
                  <a:lnTo>
                    <a:pt x="134" y="54"/>
                  </a:lnTo>
                  <a:lnTo>
                    <a:pt x="54" y="134"/>
                  </a:lnTo>
                  <a:lnTo>
                    <a:pt x="9" y="250"/>
                  </a:lnTo>
                  <a:lnTo>
                    <a:pt x="0" y="313"/>
                  </a:lnTo>
                  <a:lnTo>
                    <a:pt x="9" y="375"/>
                  </a:lnTo>
                  <a:lnTo>
                    <a:pt x="54" y="491"/>
                  </a:lnTo>
                  <a:lnTo>
                    <a:pt x="134" y="572"/>
                  </a:lnTo>
                  <a:lnTo>
                    <a:pt x="233" y="625"/>
                  </a:lnTo>
                  <a:lnTo>
                    <a:pt x="349" y="625"/>
                  </a:lnTo>
                  <a:lnTo>
                    <a:pt x="456" y="572"/>
                  </a:lnTo>
                  <a:lnTo>
                    <a:pt x="536" y="491"/>
                  </a:lnTo>
                  <a:lnTo>
                    <a:pt x="581" y="375"/>
                  </a:lnTo>
                  <a:lnTo>
                    <a:pt x="581" y="313"/>
                  </a:lnTo>
                  <a:lnTo>
                    <a:pt x="581" y="250"/>
                  </a:lnTo>
                  <a:lnTo>
                    <a:pt x="536" y="134"/>
                  </a:lnTo>
                  <a:lnTo>
                    <a:pt x="456" y="54"/>
                  </a:lnTo>
                  <a:lnTo>
                    <a:pt x="34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63" name="Google Shape;2763;p195"/>
            <p:cNvSpPr/>
            <p:nvPr/>
          </p:nvSpPr>
          <p:spPr>
            <a:xfrm>
              <a:off x="5694100" y="1362050"/>
              <a:ext cx="14525" cy="15650"/>
            </a:xfrm>
            <a:custGeom>
              <a:rect b="b" l="l" r="r" t="t"/>
              <a:pathLst>
                <a:path extrusionOk="0" h="626" w="581">
                  <a:moveTo>
                    <a:pt x="295" y="1"/>
                  </a:moveTo>
                  <a:lnTo>
                    <a:pt x="233" y="10"/>
                  </a:lnTo>
                  <a:lnTo>
                    <a:pt x="134" y="54"/>
                  </a:lnTo>
                  <a:lnTo>
                    <a:pt x="54" y="135"/>
                  </a:lnTo>
                  <a:lnTo>
                    <a:pt x="9" y="251"/>
                  </a:lnTo>
                  <a:lnTo>
                    <a:pt x="0" y="313"/>
                  </a:lnTo>
                  <a:lnTo>
                    <a:pt x="9" y="376"/>
                  </a:lnTo>
                  <a:lnTo>
                    <a:pt x="54" y="492"/>
                  </a:lnTo>
                  <a:lnTo>
                    <a:pt x="134" y="581"/>
                  </a:lnTo>
                  <a:lnTo>
                    <a:pt x="233" y="626"/>
                  </a:lnTo>
                  <a:lnTo>
                    <a:pt x="349" y="626"/>
                  </a:lnTo>
                  <a:lnTo>
                    <a:pt x="456" y="581"/>
                  </a:lnTo>
                  <a:lnTo>
                    <a:pt x="536" y="492"/>
                  </a:lnTo>
                  <a:lnTo>
                    <a:pt x="581" y="376"/>
                  </a:lnTo>
                  <a:lnTo>
                    <a:pt x="581" y="313"/>
                  </a:lnTo>
                  <a:lnTo>
                    <a:pt x="581" y="251"/>
                  </a:lnTo>
                  <a:lnTo>
                    <a:pt x="536" y="135"/>
                  </a:lnTo>
                  <a:lnTo>
                    <a:pt x="456" y="54"/>
                  </a:lnTo>
                  <a:lnTo>
                    <a:pt x="349" y="10"/>
                  </a:lnTo>
                  <a:lnTo>
                    <a:pt x="295"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64" name="Google Shape;2764;p195"/>
            <p:cNvSpPr/>
            <p:nvPr/>
          </p:nvSpPr>
          <p:spPr>
            <a:xfrm>
              <a:off x="5694100" y="1464750"/>
              <a:ext cx="14525" cy="15875"/>
            </a:xfrm>
            <a:custGeom>
              <a:rect b="b" l="l" r="r" t="t"/>
              <a:pathLst>
                <a:path extrusionOk="0" h="635" w="581">
                  <a:moveTo>
                    <a:pt x="295" y="1"/>
                  </a:moveTo>
                  <a:lnTo>
                    <a:pt x="233" y="9"/>
                  </a:lnTo>
                  <a:lnTo>
                    <a:pt x="134" y="54"/>
                  </a:lnTo>
                  <a:lnTo>
                    <a:pt x="54" y="143"/>
                  </a:lnTo>
                  <a:lnTo>
                    <a:pt x="9" y="251"/>
                  </a:lnTo>
                  <a:lnTo>
                    <a:pt x="0" y="322"/>
                  </a:lnTo>
                  <a:lnTo>
                    <a:pt x="9" y="385"/>
                  </a:lnTo>
                  <a:lnTo>
                    <a:pt x="54" y="492"/>
                  </a:lnTo>
                  <a:lnTo>
                    <a:pt x="134" y="581"/>
                  </a:lnTo>
                  <a:lnTo>
                    <a:pt x="233" y="626"/>
                  </a:lnTo>
                  <a:lnTo>
                    <a:pt x="295" y="635"/>
                  </a:lnTo>
                  <a:lnTo>
                    <a:pt x="349" y="626"/>
                  </a:lnTo>
                  <a:lnTo>
                    <a:pt x="456" y="581"/>
                  </a:lnTo>
                  <a:lnTo>
                    <a:pt x="536" y="492"/>
                  </a:lnTo>
                  <a:lnTo>
                    <a:pt x="581" y="385"/>
                  </a:lnTo>
                  <a:lnTo>
                    <a:pt x="581" y="322"/>
                  </a:lnTo>
                  <a:lnTo>
                    <a:pt x="581" y="251"/>
                  </a:lnTo>
                  <a:lnTo>
                    <a:pt x="536" y="143"/>
                  </a:lnTo>
                  <a:lnTo>
                    <a:pt x="456" y="54"/>
                  </a:lnTo>
                  <a:lnTo>
                    <a:pt x="349" y="9"/>
                  </a:lnTo>
                  <a:lnTo>
                    <a:pt x="295"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65" name="Google Shape;2765;p195"/>
            <p:cNvSpPr/>
            <p:nvPr/>
          </p:nvSpPr>
          <p:spPr>
            <a:xfrm>
              <a:off x="5694100" y="1567675"/>
              <a:ext cx="14525" cy="15650"/>
            </a:xfrm>
            <a:custGeom>
              <a:rect b="b" l="l" r="r" t="t"/>
              <a:pathLst>
                <a:path extrusionOk="0" h="626" w="581">
                  <a:moveTo>
                    <a:pt x="233" y="0"/>
                  </a:moveTo>
                  <a:lnTo>
                    <a:pt x="134" y="54"/>
                  </a:lnTo>
                  <a:lnTo>
                    <a:pt x="54" y="134"/>
                  </a:lnTo>
                  <a:lnTo>
                    <a:pt x="9" y="250"/>
                  </a:lnTo>
                  <a:lnTo>
                    <a:pt x="0" y="313"/>
                  </a:lnTo>
                  <a:lnTo>
                    <a:pt x="9" y="375"/>
                  </a:lnTo>
                  <a:lnTo>
                    <a:pt x="54" y="491"/>
                  </a:lnTo>
                  <a:lnTo>
                    <a:pt x="134" y="572"/>
                  </a:lnTo>
                  <a:lnTo>
                    <a:pt x="233" y="616"/>
                  </a:lnTo>
                  <a:lnTo>
                    <a:pt x="295" y="625"/>
                  </a:lnTo>
                  <a:lnTo>
                    <a:pt x="349" y="616"/>
                  </a:lnTo>
                  <a:lnTo>
                    <a:pt x="456" y="572"/>
                  </a:lnTo>
                  <a:lnTo>
                    <a:pt x="536" y="491"/>
                  </a:lnTo>
                  <a:lnTo>
                    <a:pt x="581" y="375"/>
                  </a:lnTo>
                  <a:lnTo>
                    <a:pt x="581" y="313"/>
                  </a:lnTo>
                  <a:lnTo>
                    <a:pt x="581" y="250"/>
                  </a:lnTo>
                  <a:lnTo>
                    <a:pt x="536" y="134"/>
                  </a:lnTo>
                  <a:lnTo>
                    <a:pt x="456" y="54"/>
                  </a:lnTo>
                  <a:lnTo>
                    <a:pt x="34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66" name="Google Shape;2766;p195"/>
            <p:cNvSpPr/>
            <p:nvPr/>
          </p:nvSpPr>
          <p:spPr>
            <a:xfrm>
              <a:off x="5694100" y="1670375"/>
              <a:ext cx="14525" cy="15650"/>
            </a:xfrm>
            <a:custGeom>
              <a:rect b="b" l="l" r="r" t="t"/>
              <a:pathLst>
                <a:path extrusionOk="0" h="626" w="581">
                  <a:moveTo>
                    <a:pt x="233" y="0"/>
                  </a:moveTo>
                  <a:lnTo>
                    <a:pt x="134" y="54"/>
                  </a:lnTo>
                  <a:lnTo>
                    <a:pt x="54" y="134"/>
                  </a:lnTo>
                  <a:lnTo>
                    <a:pt x="9" y="250"/>
                  </a:lnTo>
                  <a:lnTo>
                    <a:pt x="0" y="313"/>
                  </a:lnTo>
                  <a:lnTo>
                    <a:pt x="9" y="375"/>
                  </a:lnTo>
                  <a:lnTo>
                    <a:pt x="54" y="491"/>
                  </a:lnTo>
                  <a:lnTo>
                    <a:pt x="134" y="572"/>
                  </a:lnTo>
                  <a:lnTo>
                    <a:pt x="233" y="625"/>
                  </a:lnTo>
                  <a:lnTo>
                    <a:pt x="349" y="625"/>
                  </a:lnTo>
                  <a:lnTo>
                    <a:pt x="456" y="572"/>
                  </a:lnTo>
                  <a:lnTo>
                    <a:pt x="536" y="491"/>
                  </a:lnTo>
                  <a:lnTo>
                    <a:pt x="581" y="375"/>
                  </a:lnTo>
                  <a:lnTo>
                    <a:pt x="581" y="313"/>
                  </a:lnTo>
                  <a:lnTo>
                    <a:pt x="581" y="250"/>
                  </a:lnTo>
                  <a:lnTo>
                    <a:pt x="536" y="134"/>
                  </a:lnTo>
                  <a:lnTo>
                    <a:pt x="456" y="54"/>
                  </a:lnTo>
                  <a:lnTo>
                    <a:pt x="34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67" name="Google Shape;2767;p195"/>
            <p:cNvSpPr/>
            <p:nvPr/>
          </p:nvSpPr>
          <p:spPr>
            <a:xfrm>
              <a:off x="5801475" y="1259375"/>
              <a:ext cx="14550" cy="15650"/>
            </a:xfrm>
            <a:custGeom>
              <a:rect b="b" l="l" r="r" t="t"/>
              <a:pathLst>
                <a:path extrusionOk="0" h="626" w="582">
                  <a:moveTo>
                    <a:pt x="233" y="0"/>
                  </a:moveTo>
                  <a:lnTo>
                    <a:pt x="126" y="54"/>
                  </a:lnTo>
                  <a:lnTo>
                    <a:pt x="45" y="134"/>
                  </a:lnTo>
                  <a:lnTo>
                    <a:pt x="10" y="250"/>
                  </a:lnTo>
                  <a:lnTo>
                    <a:pt x="1" y="313"/>
                  </a:lnTo>
                  <a:lnTo>
                    <a:pt x="10" y="375"/>
                  </a:lnTo>
                  <a:lnTo>
                    <a:pt x="45" y="491"/>
                  </a:lnTo>
                  <a:lnTo>
                    <a:pt x="126" y="572"/>
                  </a:lnTo>
                  <a:lnTo>
                    <a:pt x="233" y="625"/>
                  </a:lnTo>
                  <a:lnTo>
                    <a:pt x="349" y="625"/>
                  </a:lnTo>
                  <a:lnTo>
                    <a:pt x="456" y="572"/>
                  </a:lnTo>
                  <a:lnTo>
                    <a:pt x="528" y="491"/>
                  </a:lnTo>
                  <a:lnTo>
                    <a:pt x="572" y="375"/>
                  </a:lnTo>
                  <a:lnTo>
                    <a:pt x="581" y="313"/>
                  </a:lnTo>
                  <a:lnTo>
                    <a:pt x="572" y="250"/>
                  </a:lnTo>
                  <a:lnTo>
                    <a:pt x="528" y="134"/>
                  </a:lnTo>
                  <a:lnTo>
                    <a:pt x="456" y="54"/>
                  </a:lnTo>
                  <a:lnTo>
                    <a:pt x="34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68" name="Google Shape;2768;p195"/>
            <p:cNvSpPr/>
            <p:nvPr/>
          </p:nvSpPr>
          <p:spPr>
            <a:xfrm>
              <a:off x="5801475" y="1362050"/>
              <a:ext cx="14550" cy="15650"/>
            </a:xfrm>
            <a:custGeom>
              <a:rect b="b" l="l" r="r" t="t"/>
              <a:pathLst>
                <a:path extrusionOk="0" h="626" w="582">
                  <a:moveTo>
                    <a:pt x="287" y="1"/>
                  </a:moveTo>
                  <a:lnTo>
                    <a:pt x="233" y="10"/>
                  </a:lnTo>
                  <a:lnTo>
                    <a:pt x="126" y="54"/>
                  </a:lnTo>
                  <a:lnTo>
                    <a:pt x="45" y="135"/>
                  </a:lnTo>
                  <a:lnTo>
                    <a:pt x="10" y="251"/>
                  </a:lnTo>
                  <a:lnTo>
                    <a:pt x="1" y="313"/>
                  </a:lnTo>
                  <a:lnTo>
                    <a:pt x="10" y="376"/>
                  </a:lnTo>
                  <a:lnTo>
                    <a:pt x="45" y="492"/>
                  </a:lnTo>
                  <a:lnTo>
                    <a:pt x="126" y="581"/>
                  </a:lnTo>
                  <a:lnTo>
                    <a:pt x="233" y="626"/>
                  </a:lnTo>
                  <a:lnTo>
                    <a:pt x="349" y="626"/>
                  </a:lnTo>
                  <a:lnTo>
                    <a:pt x="456" y="581"/>
                  </a:lnTo>
                  <a:lnTo>
                    <a:pt x="528" y="492"/>
                  </a:lnTo>
                  <a:lnTo>
                    <a:pt x="572" y="376"/>
                  </a:lnTo>
                  <a:lnTo>
                    <a:pt x="581" y="313"/>
                  </a:lnTo>
                  <a:lnTo>
                    <a:pt x="572" y="251"/>
                  </a:lnTo>
                  <a:lnTo>
                    <a:pt x="528" y="135"/>
                  </a:lnTo>
                  <a:lnTo>
                    <a:pt x="456" y="54"/>
                  </a:lnTo>
                  <a:lnTo>
                    <a:pt x="349" y="10"/>
                  </a:lnTo>
                  <a:lnTo>
                    <a:pt x="287"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69" name="Google Shape;2769;p195"/>
            <p:cNvSpPr/>
            <p:nvPr/>
          </p:nvSpPr>
          <p:spPr>
            <a:xfrm>
              <a:off x="5801475" y="1464750"/>
              <a:ext cx="14550" cy="15875"/>
            </a:xfrm>
            <a:custGeom>
              <a:rect b="b" l="l" r="r" t="t"/>
              <a:pathLst>
                <a:path extrusionOk="0" h="635" w="582">
                  <a:moveTo>
                    <a:pt x="287" y="1"/>
                  </a:moveTo>
                  <a:lnTo>
                    <a:pt x="233" y="9"/>
                  </a:lnTo>
                  <a:lnTo>
                    <a:pt x="126" y="54"/>
                  </a:lnTo>
                  <a:lnTo>
                    <a:pt x="45" y="143"/>
                  </a:lnTo>
                  <a:lnTo>
                    <a:pt x="10" y="251"/>
                  </a:lnTo>
                  <a:lnTo>
                    <a:pt x="1" y="322"/>
                  </a:lnTo>
                  <a:lnTo>
                    <a:pt x="10" y="385"/>
                  </a:lnTo>
                  <a:lnTo>
                    <a:pt x="45" y="492"/>
                  </a:lnTo>
                  <a:lnTo>
                    <a:pt x="126" y="581"/>
                  </a:lnTo>
                  <a:lnTo>
                    <a:pt x="233" y="626"/>
                  </a:lnTo>
                  <a:lnTo>
                    <a:pt x="287" y="635"/>
                  </a:lnTo>
                  <a:lnTo>
                    <a:pt x="349" y="626"/>
                  </a:lnTo>
                  <a:lnTo>
                    <a:pt x="456" y="581"/>
                  </a:lnTo>
                  <a:lnTo>
                    <a:pt x="528" y="492"/>
                  </a:lnTo>
                  <a:lnTo>
                    <a:pt x="572" y="385"/>
                  </a:lnTo>
                  <a:lnTo>
                    <a:pt x="581" y="322"/>
                  </a:lnTo>
                  <a:lnTo>
                    <a:pt x="572" y="251"/>
                  </a:lnTo>
                  <a:lnTo>
                    <a:pt x="528" y="143"/>
                  </a:lnTo>
                  <a:lnTo>
                    <a:pt x="456" y="54"/>
                  </a:lnTo>
                  <a:lnTo>
                    <a:pt x="349" y="9"/>
                  </a:lnTo>
                  <a:lnTo>
                    <a:pt x="287"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70" name="Google Shape;2770;p195"/>
            <p:cNvSpPr/>
            <p:nvPr/>
          </p:nvSpPr>
          <p:spPr>
            <a:xfrm>
              <a:off x="5801475" y="1567675"/>
              <a:ext cx="14550" cy="15650"/>
            </a:xfrm>
            <a:custGeom>
              <a:rect b="b" l="l" r="r" t="t"/>
              <a:pathLst>
                <a:path extrusionOk="0" h="626" w="582">
                  <a:moveTo>
                    <a:pt x="233" y="0"/>
                  </a:moveTo>
                  <a:lnTo>
                    <a:pt x="126" y="54"/>
                  </a:lnTo>
                  <a:lnTo>
                    <a:pt x="45" y="134"/>
                  </a:lnTo>
                  <a:lnTo>
                    <a:pt x="10" y="250"/>
                  </a:lnTo>
                  <a:lnTo>
                    <a:pt x="1" y="313"/>
                  </a:lnTo>
                  <a:lnTo>
                    <a:pt x="10" y="375"/>
                  </a:lnTo>
                  <a:lnTo>
                    <a:pt x="45" y="491"/>
                  </a:lnTo>
                  <a:lnTo>
                    <a:pt x="126" y="572"/>
                  </a:lnTo>
                  <a:lnTo>
                    <a:pt x="233" y="616"/>
                  </a:lnTo>
                  <a:lnTo>
                    <a:pt x="287" y="625"/>
                  </a:lnTo>
                  <a:lnTo>
                    <a:pt x="349" y="616"/>
                  </a:lnTo>
                  <a:lnTo>
                    <a:pt x="456" y="572"/>
                  </a:lnTo>
                  <a:lnTo>
                    <a:pt x="528" y="491"/>
                  </a:lnTo>
                  <a:lnTo>
                    <a:pt x="572" y="375"/>
                  </a:lnTo>
                  <a:lnTo>
                    <a:pt x="581" y="313"/>
                  </a:lnTo>
                  <a:lnTo>
                    <a:pt x="572" y="250"/>
                  </a:lnTo>
                  <a:lnTo>
                    <a:pt x="528" y="134"/>
                  </a:lnTo>
                  <a:lnTo>
                    <a:pt x="456" y="54"/>
                  </a:lnTo>
                  <a:lnTo>
                    <a:pt x="34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71" name="Google Shape;2771;p195"/>
            <p:cNvSpPr/>
            <p:nvPr/>
          </p:nvSpPr>
          <p:spPr>
            <a:xfrm>
              <a:off x="5801475" y="1670375"/>
              <a:ext cx="14550" cy="15650"/>
            </a:xfrm>
            <a:custGeom>
              <a:rect b="b" l="l" r="r" t="t"/>
              <a:pathLst>
                <a:path extrusionOk="0" h="626" w="582">
                  <a:moveTo>
                    <a:pt x="233" y="0"/>
                  </a:moveTo>
                  <a:lnTo>
                    <a:pt x="126" y="54"/>
                  </a:lnTo>
                  <a:lnTo>
                    <a:pt x="45" y="134"/>
                  </a:lnTo>
                  <a:lnTo>
                    <a:pt x="10" y="250"/>
                  </a:lnTo>
                  <a:lnTo>
                    <a:pt x="1" y="313"/>
                  </a:lnTo>
                  <a:lnTo>
                    <a:pt x="10" y="375"/>
                  </a:lnTo>
                  <a:lnTo>
                    <a:pt x="45" y="491"/>
                  </a:lnTo>
                  <a:lnTo>
                    <a:pt x="126" y="572"/>
                  </a:lnTo>
                  <a:lnTo>
                    <a:pt x="233" y="625"/>
                  </a:lnTo>
                  <a:lnTo>
                    <a:pt x="349" y="625"/>
                  </a:lnTo>
                  <a:lnTo>
                    <a:pt x="456" y="572"/>
                  </a:lnTo>
                  <a:lnTo>
                    <a:pt x="528" y="491"/>
                  </a:lnTo>
                  <a:lnTo>
                    <a:pt x="572" y="375"/>
                  </a:lnTo>
                  <a:lnTo>
                    <a:pt x="581" y="313"/>
                  </a:lnTo>
                  <a:lnTo>
                    <a:pt x="572" y="250"/>
                  </a:lnTo>
                  <a:lnTo>
                    <a:pt x="528" y="134"/>
                  </a:lnTo>
                  <a:lnTo>
                    <a:pt x="456" y="54"/>
                  </a:lnTo>
                  <a:lnTo>
                    <a:pt x="34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2772" name="Google Shape;2772;p195"/>
          <p:cNvSpPr txBox="1"/>
          <p:nvPr>
            <p:ph type="title"/>
          </p:nvPr>
        </p:nvSpPr>
        <p:spPr>
          <a:xfrm>
            <a:off x="302700" y="1484225"/>
            <a:ext cx="3662400" cy="982800"/>
          </a:xfrm>
          <a:prstGeom prst="rect">
            <a:avLst/>
          </a:prstGeom>
        </p:spPr>
        <p:txBody>
          <a:bodyPr anchorCtr="0" anchor="b" bIns="0" lIns="0" spcFirstLastPara="1" rIns="0" wrap="square" tIns="0">
            <a:noAutofit/>
          </a:bodyPr>
          <a:lstStyle>
            <a:lvl1pPr lvl="0" rtl="0">
              <a:lnSpc>
                <a:spcPct val="90000"/>
              </a:lnSpc>
              <a:spcBef>
                <a:spcPts val="0"/>
              </a:spcBef>
              <a:spcAft>
                <a:spcPts val="0"/>
              </a:spcAft>
              <a:buSzPts val="3200"/>
              <a:buNone/>
              <a:defRPr b="1" sz="3200">
                <a:solidFill>
                  <a:schemeClr val="dk1"/>
                </a:solidFill>
                <a:latin typeface="Helvetica Neue"/>
                <a:ea typeface="Helvetica Neue"/>
                <a:cs typeface="Helvetica Neue"/>
                <a:sym typeface="Helvetica Neue"/>
              </a:defRPr>
            </a:lvl1pPr>
            <a:lvl2pPr lvl="1" rtl="0">
              <a:lnSpc>
                <a:spcPct val="90000"/>
              </a:lnSpc>
              <a:spcBef>
                <a:spcPts val="0"/>
              </a:spcBef>
              <a:spcAft>
                <a:spcPts val="0"/>
              </a:spcAft>
              <a:buSzPts val="1400"/>
              <a:buNone/>
              <a:defRPr/>
            </a:lvl2pPr>
            <a:lvl3pPr lvl="2" rtl="0">
              <a:lnSpc>
                <a:spcPct val="90000"/>
              </a:lnSpc>
              <a:spcBef>
                <a:spcPts val="0"/>
              </a:spcBef>
              <a:spcAft>
                <a:spcPts val="0"/>
              </a:spcAft>
              <a:buSzPts val="1400"/>
              <a:buNone/>
              <a:defRPr/>
            </a:lvl3pPr>
            <a:lvl4pPr lvl="3" rtl="0">
              <a:lnSpc>
                <a:spcPct val="90000"/>
              </a:lnSpc>
              <a:spcBef>
                <a:spcPts val="0"/>
              </a:spcBef>
              <a:spcAft>
                <a:spcPts val="0"/>
              </a:spcAft>
              <a:buSzPts val="1400"/>
              <a:buNone/>
              <a:defRPr/>
            </a:lvl4pPr>
            <a:lvl5pPr lvl="4" rtl="0">
              <a:lnSpc>
                <a:spcPct val="90000"/>
              </a:lnSpc>
              <a:spcBef>
                <a:spcPts val="0"/>
              </a:spcBef>
              <a:spcAft>
                <a:spcPts val="0"/>
              </a:spcAft>
              <a:buSzPts val="1400"/>
              <a:buNone/>
              <a:defRPr/>
            </a:lvl5pPr>
            <a:lvl6pPr lvl="5" rtl="0">
              <a:lnSpc>
                <a:spcPct val="90000"/>
              </a:lnSpc>
              <a:spcBef>
                <a:spcPts val="0"/>
              </a:spcBef>
              <a:spcAft>
                <a:spcPts val="0"/>
              </a:spcAft>
              <a:buSzPts val="1400"/>
              <a:buNone/>
              <a:defRPr/>
            </a:lvl6pPr>
            <a:lvl7pPr lvl="6" rtl="0">
              <a:lnSpc>
                <a:spcPct val="90000"/>
              </a:lnSpc>
              <a:spcBef>
                <a:spcPts val="0"/>
              </a:spcBef>
              <a:spcAft>
                <a:spcPts val="0"/>
              </a:spcAft>
              <a:buSzPts val="1400"/>
              <a:buNone/>
              <a:defRPr/>
            </a:lvl7pPr>
            <a:lvl8pPr lvl="7" rtl="0">
              <a:lnSpc>
                <a:spcPct val="90000"/>
              </a:lnSpc>
              <a:spcBef>
                <a:spcPts val="0"/>
              </a:spcBef>
              <a:spcAft>
                <a:spcPts val="0"/>
              </a:spcAft>
              <a:buSzPts val="1400"/>
              <a:buNone/>
              <a:defRPr/>
            </a:lvl8pPr>
            <a:lvl9pPr lvl="8" rtl="0">
              <a:lnSpc>
                <a:spcPct val="90000"/>
              </a:lnSpc>
              <a:spcBef>
                <a:spcPts val="0"/>
              </a:spcBef>
              <a:spcAft>
                <a:spcPts val="0"/>
              </a:spcAft>
              <a:buSzPts val="1400"/>
              <a:buNone/>
              <a:defRPr/>
            </a:lvl9pPr>
          </a:lstStyle>
          <a:p/>
        </p:txBody>
      </p:sp>
      <p:sp>
        <p:nvSpPr>
          <p:cNvPr id="2773" name="Google Shape;2773;p195"/>
          <p:cNvSpPr txBox="1"/>
          <p:nvPr>
            <p:ph idx="2" type="title"/>
          </p:nvPr>
        </p:nvSpPr>
        <p:spPr>
          <a:xfrm>
            <a:off x="302700" y="2695625"/>
            <a:ext cx="3662400" cy="982800"/>
          </a:xfrm>
          <a:prstGeom prst="rect">
            <a:avLst/>
          </a:prstGeom>
        </p:spPr>
        <p:txBody>
          <a:bodyPr anchorCtr="0" anchor="t" bIns="0" lIns="0" spcFirstLastPara="1" rIns="0" wrap="square" tIns="0">
            <a:noAutofit/>
          </a:bodyPr>
          <a:lstStyle>
            <a:lvl1pPr lvl="0" rtl="0">
              <a:spcBef>
                <a:spcPts val="0"/>
              </a:spcBef>
              <a:spcAft>
                <a:spcPts val="0"/>
              </a:spcAft>
              <a:buSzPts val="3200"/>
              <a:buNone/>
              <a:defRPr>
                <a:solidFill>
                  <a:schemeClr val="dk1"/>
                </a:solidFill>
                <a:latin typeface="Helvetica Neue"/>
                <a:ea typeface="Helvetica Neue"/>
                <a:cs typeface="Helvetica Neue"/>
                <a:sym typeface="Helvetica Neue"/>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2774" name="Google Shape;2774;p195"/>
          <p:cNvSpPr txBox="1"/>
          <p:nvPr>
            <p:ph idx="12" type="sldNum"/>
          </p:nvPr>
        </p:nvSpPr>
        <p:spPr>
          <a:xfrm>
            <a:off x="281896" y="4874925"/>
            <a:ext cx="312300" cy="131700"/>
          </a:xfrm>
          <a:prstGeom prst="rect">
            <a:avLst/>
          </a:prstGeom>
          <a:noFill/>
          <a:ln>
            <a:noFill/>
          </a:ln>
        </p:spPr>
        <p:txBody>
          <a:bodyPr anchorCtr="0" anchor="ctr" bIns="0" lIns="0" spcFirstLastPara="1" rIns="0" wrap="square" tIns="0">
            <a:normAutofit/>
          </a:bodyPr>
          <a:lstStyle>
            <a:lvl1pPr indent="0" lvl="0"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1pPr>
            <a:lvl2pPr indent="0" lvl="1"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2pPr>
            <a:lvl3pPr indent="0" lvl="2"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3pPr>
            <a:lvl4pPr indent="0" lvl="3"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4pPr>
            <a:lvl5pPr indent="0" lvl="4"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5pPr>
            <a:lvl6pPr indent="0" lvl="5"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6pPr>
            <a:lvl7pPr indent="0" lvl="6"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7pPr>
            <a:lvl8pPr indent="0" lvl="7"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8pPr>
            <a:lvl9pPr indent="0" lvl="8"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9pPr>
          </a:lstStyle>
          <a:p>
            <a:pPr indent="0" lvl="0" marL="0" rtl="0" algn="l">
              <a:spcBef>
                <a:spcPts val="0"/>
              </a:spcBef>
              <a:spcAft>
                <a:spcPts val="0"/>
              </a:spcAft>
              <a:buNone/>
            </a:pPr>
            <a:fld id="{00000000-1234-1234-1234-123412341234}" type="slidenum">
              <a:rPr lang="en"/>
              <a:t>‹#›</a:t>
            </a:fld>
            <a:endParaRPr/>
          </a:p>
        </p:txBody>
      </p:sp>
      <p:sp>
        <p:nvSpPr>
          <p:cNvPr id="2775" name="Google Shape;2775;p195"/>
          <p:cNvSpPr txBox="1"/>
          <p:nvPr/>
        </p:nvSpPr>
        <p:spPr>
          <a:xfrm>
            <a:off x="1425268" y="4874925"/>
            <a:ext cx="1577100" cy="131700"/>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Clr>
                <a:srgbClr val="000000"/>
              </a:buClr>
              <a:buSzPts val="600"/>
              <a:buFont typeface="Arial"/>
              <a:buNone/>
            </a:pPr>
            <a:r>
              <a:rPr lang="en" sz="600">
                <a:solidFill>
                  <a:schemeClr val="dk2"/>
                </a:solidFill>
                <a:latin typeface="Helvetica Neue"/>
                <a:ea typeface="Helvetica Neue"/>
                <a:cs typeface="Helvetica Neue"/>
                <a:sym typeface="Helvetica Neue"/>
              </a:rPr>
              <a:t>2021 © AppFolio, Inc. Confidential</a:t>
            </a:r>
            <a:endParaRPr sz="600">
              <a:solidFill>
                <a:schemeClr val="dk2"/>
              </a:solidFill>
              <a:latin typeface="Helvetica Neue"/>
              <a:ea typeface="Helvetica Neue"/>
              <a:cs typeface="Helvetica Neue"/>
              <a:sym typeface="Helvetica Neue"/>
            </a:endParaRPr>
          </a:p>
        </p:txBody>
      </p:sp>
      <p:grpSp>
        <p:nvGrpSpPr>
          <p:cNvPr id="2776" name="Google Shape;2776;p195"/>
          <p:cNvGrpSpPr/>
          <p:nvPr/>
        </p:nvGrpSpPr>
        <p:grpSpPr>
          <a:xfrm>
            <a:off x="8688910" y="4856161"/>
            <a:ext cx="164601" cy="164574"/>
            <a:chOff x="5701200" y="2981425"/>
            <a:chExt cx="927850" cy="905250"/>
          </a:xfrm>
        </p:grpSpPr>
        <p:sp>
          <p:nvSpPr>
            <p:cNvPr id="2777" name="Google Shape;2777;p195"/>
            <p:cNvSpPr/>
            <p:nvPr/>
          </p:nvSpPr>
          <p:spPr>
            <a:xfrm>
              <a:off x="5701200" y="2981425"/>
              <a:ext cx="927850" cy="905250"/>
            </a:xfrm>
            <a:custGeom>
              <a:rect b="b" l="l" r="r" t="t"/>
              <a:pathLst>
                <a:path extrusionOk="0" h="36210" w="37114">
                  <a:moveTo>
                    <a:pt x="20237" y="5748"/>
                  </a:moveTo>
                  <a:lnTo>
                    <a:pt x="20587" y="5761"/>
                  </a:lnTo>
                  <a:lnTo>
                    <a:pt x="20925" y="5788"/>
                  </a:lnTo>
                  <a:lnTo>
                    <a:pt x="21262" y="5815"/>
                  </a:lnTo>
                  <a:lnTo>
                    <a:pt x="21599" y="5869"/>
                  </a:lnTo>
                  <a:lnTo>
                    <a:pt x="21936" y="5923"/>
                  </a:lnTo>
                  <a:lnTo>
                    <a:pt x="22274" y="5991"/>
                  </a:lnTo>
                  <a:lnTo>
                    <a:pt x="22597" y="6072"/>
                  </a:lnTo>
                  <a:lnTo>
                    <a:pt x="22921" y="6166"/>
                  </a:lnTo>
                  <a:lnTo>
                    <a:pt x="23245" y="6260"/>
                  </a:lnTo>
                  <a:lnTo>
                    <a:pt x="23569" y="6368"/>
                  </a:lnTo>
                  <a:lnTo>
                    <a:pt x="23893" y="6503"/>
                  </a:lnTo>
                  <a:lnTo>
                    <a:pt x="24203" y="6625"/>
                  </a:lnTo>
                  <a:lnTo>
                    <a:pt x="24513" y="6773"/>
                  </a:lnTo>
                  <a:lnTo>
                    <a:pt x="24823" y="6922"/>
                  </a:lnTo>
                  <a:lnTo>
                    <a:pt x="25120" y="7083"/>
                  </a:lnTo>
                  <a:lnTo>
                    <a:pt x="25417" y="7272"/>
                  </a:lnTo>
                  <a:lnTo>
                    <a:pt x="25714" y="7488"/>
                  </a:lnTo>
                  <a:lnTo>
                    <a:pt x="26011" y="7731"/>
                  </a:lnTo>
                  <a:lnTo>
                    <a:pt x="26307" y="8001"/>
                  </a:lnTo>
                  <a:lnTo>
                    <a:pt x="26604" y="8298"/>
                  </a:lnTo>
                  <a:lnTo>
                    <a:pt x="26887" y="8621"/>
                  </a:lnTo>
                  <a:lnTo>
                    <a:pt x="27157" y="8972"/>
                  </a:lnTo>
                  <a:lnTo>
                    <a:pt x="27292" y="9174"/>
                  </a:lnTo>
                  <a:lnTo>
                    <a:pt x="27414" y="9363"/>
                  </a:lnTo>
                  <a:lnTo>
                    <a:pt x="27535" y="9579"/>
                  </a:lnTo>
                  <a:lnTo>
                    <a:pt x="27656" y="9795"/>
                  </a:lnTo>
                  <a:lnTo>
                    <a:pt x="27764" y="10024"/>
                  </a:lnTo>
                  <a:lnTo>
                    <a:pt x="27872" y="10254"/>
                  </a:lnTo>
                  <a:lnTo>
                    <a:pt x="27967" y="10497"/>
                  </a:lnTo>
                  <a:lnTo>
                    <a:pt x="28061" y="10753"/>
                  </a:lnTo>
                  <a:lnTo>
                    <a:pt x="28142" y="11023"/>
                  </a:lnTo>
                  <a:lnTo>
                    <a:pt x="28223" y="11292"/>
                  </a:lnTo>
                  <a:lnTo>
                    <a:pt x="28290" y="11576"/>
                  </a:lnTo>
                  <a:lnTo>
                    <a:pt x="28358" y="11873"/>
                  </a:lnTo>
                  <a:lnTo>
                    <a:pt x="28412" y="12169"/>
                  </a:lnTo>
                  <a:lnTo>
                    <a:pt x="28452" y="12493"/>
                  </a:lnTo>
                  <a:lnTo>
                    <a:pt x="28493" y="12817"/>
                  </a:lnTo>
                  <a:lnTo>
                    <a:pt x="28520" y="13154"/>
                  </a:lnTo>
                  <a:lnTo>
                    <a:pt x="28533" y="13491"/>
                  </a:lnTo>
                  <a:lnTo>
                    <a:pt x="28533" y="13856"/>
                  </a:lnTo>
                  <a:lnTo>
                    <a:pt x="28533" y="15893"/>
                  </a:lnTo>
                  <a:lnTo>
                    <a:pt x="28560" y="17039"/>
                  </a:lnTo>
                  <a:lnTo>
                    <a:pt x="28560" y="18186"/>
                  </a:lnTo>
                  <a:lnTo>
                    <a:pt x="28560" y="19319"/>
                  </a:lnTo>
                  <a:lnTo>
                    <a:pt x="28533" y="20412"/>
                  </a:lnTo>
                  <a:lnTo>
                    <a:pt x="28506" y="20938"/>
                  </a:lnTo>
                  <a:lnTo>
                    <a:pt x="28479" y="21451"/>
                  </a:lnTo>
                  <a:lnTo>
                    <a:pt x="28425" y="21937"/>
                  </a:lnTo>
                  <a:lnTo>
                    <a:pt x="28371" y="22395"/>
                  </a:lnTo>
                  <a:lnTo>
                    <a:pt x="28304" y="22827"/>
                  </a:lnTo>
                  <a:lnTo>
                    <a:pt x="28223" y="23218"/>
                  </a:lnTo>
                  <a:lnTo>
                    <a:pt x="28142" y="23582"/>
                  </a:lnTo>
                  <a:lnTo>
                    <a:pt x="28034" y="23906"/>
                  </a:lnTo>
                  <a:lnTo>
                    <a:pt x="27845" y="24392"/>
                  </a:lnTo>
                  <a:lnTo>
                    <a:pt x="27629" y="24864"/>
                  </a:lnTo>
                  <a:lnTo>
                    <a:pt x="27387" y="25323"/>
                  </a:lnTo>
                  <a:lnTo>
                    <a:pt x="27117" y="25768"/>
                  </a:lnTo>
                  <a:lnTo>
                    <a:pt x="26833" y="26200"/>
                  </a:lnTo>
                  <a:lnTo>
                    <a:pt x="26523" y="26618"/>
                  </a:lnTo>
                  <a:lnTo>
                    <a:pt x="26199" y="27009"/>
                  </a:lnTo>
                  <a:lnTo>
                    <a:pt x="25835" y="27400"/>
                  </a:lnTo>
                  <a:lnTo>
                    <a:pt x="25471" y="27751"/>
                  </a:lnTo>
                  <a:lnTo>
                    <a:pt x="25080" y="28088"/>
                  </a:lnTo>
                  <a:lnTo>
                    <a:pt x="24661" y="28412"/>
                  </a:lnTo>
                  <a:lnTo>
                    <a:pt x="24243" y="28709"/>
                  </a:lnTo>
                  <a:lnTo>
                    <a:pt x="23798" y="28979"/>
                  </a:lnTo>
                  <a:lnTo>
                    <a:pt x="23353" y="29222"/>
                  </a:lnTo>
                  <a:lnTo>
                    <a:pt x="22881" y="29451"/>
                  </a:lnTo>
                  <a:lnTo>
                    <a:pt x="22409" y="29640"/>
                  </a:lnTo>
                  <a:lnTo>
                    <a:pt x="22287" y="29694"/>
                  </a:lnTo>
                  <a:lnTo>
                    <a:pt x="21788" y="29869"/>
                  </a:lnTo>
                  <a:lnTo>
                    <a:pt x="21289" y="30031"/>
                  </a:lnTo>
                  <a:lnTo>
                    <a:pt x="20776" y="30152"/>
                  </a:lnTo>
                  <a:lnTo>
                    <a:pt x="20264" y="30260"/>
                  </a:lnTo>
                  <a:lnTo>
                    <a:pt x="19737" y="30341"/>
                  </a:lnTo>
                  <a:lnTo>
                    <a:pt x="19211" y="30395"/>
                  </a:lnTo>
                  <a:lnTo>
                    <a:pt x="18685" y="30422"/>
                  </a:lnTo>
                  <a:lnTo>
                    <a:pt x="17484" y="30422"/>
                  </a:lnTo>
                  <a:lnTo>
                    <a:pt x="17134" y="30395"/>
                  </a:lnTo>
                  <a:lnTo>
                    <a:pt x="16769" y="30368"/>
                  </a:lnTo>
                  <a:lnTo>
                    <a:pt x="16405" y="30328"/>
                  </a:lnTo>
                  <a:lnTo>
                    <a:pt x="16027" y="30274"/>
                  </a:lnTo>
                  <a:lnTo>
                    <a:pt x="15650" y="30193"/>
                  </a:lnTo>
                  <a:lnTo>
                    <a:pt x="15272" y="30112"/>
                  </a:lnTo>
                  <a:lnTo>
                    <a:pt x="14894" y="30017"/>
                  </a:lnTo>
                  <a:lnTo>
                    <a:pt x="14517" y="29910"/>
                  </a:lnTo>
                  <a:lnTo>
                    <a:pt x="14139" y="29788"/>
                  </a:lnTo>
                  <a:lnTo>
                    <a:pt x="13761" y="29653"/>
                  </a:lnTo>
                  <a:lnTo>
                    <a:pt x="13383" y="29505"/>
                  </a:lnTo>
                  <a:lnTo>
                    <a:pt x="13019" y="29343"/>
                  </a:lnTo>
                  <a:lnTo>
                    <a:pt x="12655" y="29168"/>
                  </a:lnTo>
                  <a:lnTo>
                    <a:pt x="12304" y="28979"/>
                  </a:lnTo>
                  <a:lnTo>
                    <a:pt x="11967" y="28776"/>
                  </a:lnTo>
                  <a:lnTo>
                    <a:pt x="11630" y="28560"/>
                  </a:lnTo>
                  <a:lnTo>
                    <a:pt x="11306" y="28345"/>
                  </a:lnTo>
                  <a:lnTo>
                    <a:pt x="10982" y="28102"/>
                  </a:lnTo>
                  <a:lnTo>
                    <a:pt x="10685" y="27859"/>
                  </a:lnTo>
                  <a:lnTo>
                    <a:pt x="10402" y="27603"/>
                  </a:lnTo>
                  <a:lnTo>
                    <a:pt x="10132" y="27319"/>
                  </a:lnTo>
                  <a:lnTo>
                    <a:pt x="9889" y="27036"/>
                  </a:lnTo>
                  <a:lnTo>
                    <a:pt x="9646" y="26739"/>
                  </a:lnTo>
                  <a:lnTo>
                    <a:pt x="9431" y="26429"/>
                  </a:lnTo>
                  <a:lnTo>
                    <a:pt x="9242" y="26119"/>
                  </a:lnTo>
                  <a:lnTo>
                    <a:pt x="9066" y="25781"/>
                  </a:lnTo>
                  <a:lnTo>
                    <a:pt x="8918" y="25444"/>
                  </a:lnTo>
                  <a:lnTo>
                    <a:pt x="8797" y="25080"/>
                  </a:lnTo>
                  <a:lnTo>
                    <a:pt x="8702" y="24716"/>
                  </a:lnTo>
                  <a:lnTo>
                    <a:pt x="8621" y="24338"/>
                  </a:lnTo>
                  <a:lnTo>
                    <a:pt x="8581" y="23960"/>
                  </a:lnTo>
                  <a:lnTo>
                    <a:pt x="8567" y="23555"/>
                  </a:lnTo>
                  <a:lnTo>
                    <a:pt x="8581" y="23097"/>
                  </a:lnTo>
                  <a:lnTo>
                    <a:pt x="8608" y="22840"/>
                  </a:lnTo>
                  <a:lnTo>
                    <a:pt x="8635" y="22598"/>
                  </a:lnTo>
                  <a:lnTo>
                    <a:pt x="8675" y="22328"/>
                  </a:lnTo>
                  <a:lnTo>
                    <a:pt x="8729" y="22071"/>
                  </a:lnTo>
                  <a:lnTo>
                    <a:pt x="8797" y="21802"/>
                  </a:lnTo>
                  <a:lnTo>
                    <a:pt x="8877" y="21518"/>
                  </a:lnTo>
                  <a:lnTo>
                    <a:pt x="8972" y="21249"/>
                  </a:lnTo>
                  <a:lnTo>
                    <a:pt x="9080" y="20965"/>
                  </a:lnTo>
                  <a:lnTo>
                    <a:pt x="9201" y="20682"/>
                  </a:lnTo>
                  <a:lnTo>
                    <a:pt x="9350" y="20399"/>
                  </a:lnTo>
                  <a:lnTo>
                    <a:pt x="9512" y="20129"/>
                  </a:lnTo>
                  <a:lnTo>
                    <a:pt x="9700" y="19846"/>
                  </a:lnTo>
                  <a:lnTo>
                    <a:pt x="9903" y="19562"/>
                  </a:lnTo>
                  <a:lnTo>
                    <a:pt x="10132" y="19292"/>
                  </a:lnTo>
                  <a:lnTo>
                    <a:pt x="10388" y="19023"/>
                  </a:lnTo>
                  <a:lnTo>
                    <a:pt x="10658" y="18766"/>
                  </a:lnTo>
                  <a:lnTo>
                    <a:pt x="10955" y="18510"/>
                  </a:lnTo>
                  <a:lnTo>
                    <a:pt x="11279" y="18254"/>
                  </a:lnTo>
                  <a:lnTo>
                    <a:pt x="11630" y="18011"/>
                  </a:lnTo>
                  <a:lnTo>
                    <a:pt x="12007" y="17781"/>
                  </a:lnTo>
                  <a:lnTo>
                    <a:pt x="12426" y="17552"/>
                  </a:lnTo>
                  <a:lnTo>
                    <a:pt x="12857" y="17350"/>
                  </a:lnTo>
                  <a:lnTo>
                    <a:pt x="13329" y="17147"/>
                  </a:lnTo>
                  <a:lnTo>
                    <a:pt x="13829" y="16959"/>
                  </a:lnTo>
                  <a:lnTo>
                    <a:pt x="14368" y="16770"/>
                  </a:lnTo>
                  <a:lnTo>
                    <a:pt x="14935" y="16621"/>
                  </a:lnTo>
                  <a:lnTo>
                    <a:pt x="15542" y="16473"/>
                  </a:lnTo>
                  <a:lnTo>
                    <a:pt x="16176" y="16338"/>
                  </a:lnTo>
                  <a:lnTo>
                    <a:pt x="16864" y="16230"/>
                  </a:lnTo>
                  <a:lnTo>
                    <a:pt x="17579" y="16122"/>
                  </a:lnTo>
                  <a:lnTo>
                    <a:pt x="18240" y="16041"/>
                  </a:lnTo>
                  <a:lnTo>
                    <a:pt x="19292" y="15933"/>
                  </a:lnTo>
                  <a:lnTo>
                    <a:pt x="20331" y="15785"/>
                  </a:lnTo>
                  <a:lnTo>
                    <a:pt x="21370" y="15623"/>
                  </a:lnTo>
                  <a:lnTo>
                    <a:pt x="22409" y="15434"/>
                  </a:lnTo>
                  <a:lnTo>
                    <a:pt x="22773" y="15340"/>
                  </a:lnTo>
                  <a:lnTo>
                    <a:pt x="23097" y="15245"/>
                  </a:lnTo>
                  <a:lnTo>
                    <a:pt x="23393" y="15151"/>
                  </a:lnTo>
                  <a:lnTo>
                    <a:pt x="23650" y="15043"/>
                  </a:lnTo>
                  <a:lnTo>
                    <a:pt x="23866" y="14921"/>
                  </a:lnTo>
                  <a:lnTo>
                    <a:pt x="24054" y="14800"/>
                  </a:lnTo>
                  <a:lnTo>
                    <a:pt x="24216" y="14665"/>
                  </a:lnTo>
                  <a:lnTo>
                    <a:pt x="24351" y="14530"/>
                  </a:lnTo>
                  <a:lnTo>
                    <a:pt x="24473" y="14395"/>
                  </a:lnTo>
                  <a:lnTo>
                    <a:pt x="24554" y="14260"/>
                  </a:lnTo>
                  <a:lnTo>
                    <a:pt x="24621" y="14112"/>
                  </a:lnTo>
                  <a:lnTo>
                    <a:pt x="24675" y="13977"/>
                  </a:lnTo>
                  <a:lnTo>
                    <a:pt x="24715" y="13829"/>
                  </a:lnTo>
                  <a:lnTo>
                    <a:pt x="24729" y="13694"/>
                  </a:lnTo>
                  <a:lnTo>
                    <a:pt x="24742" y="13559"/>
                  </a:lnTo>
                  <a:lnTo>
                    <a:pt x="24756" y="13424"/>
                  </a:lnTo>
                  <a:lnTo>
                    <a:pt x="24769" y="13276"/>
                  </a:lnTo>
                  <a:lnTo>
                    <a:pt x="24769" y="13127"/>
                  </a:lnTo>
                  <a:lnTo>
                    <a:pt x="24756" y="12817"/>
                  </a:lnTo>
                  <a:lnTo>
                    <a:pt x="24715" y="12534"/>
                  </a:lnTo>
                  <a:lnTo>
                    <a:pt x="24675" y="12385"/>
                  </a:lnTo>
                  <a:lnTo>
                    <a:pt x="24635" y="12237"/>
                  </a:lnTo>
                  <a:lnTo>
                    <a:pt x="24581" y="12102"/>
                  </a:lnTo>
                  <a:lnTo>
                    <a:pt x="24527" y="11967"/>
                  </a:lnTo>
                  <a:lnTo>
                    <a:pt x="24392" y="11697"/>
                  </a:lnTo>
                  <a:lnTo>
                    <a:pt x="24230" y="11454"/>
                  </a:lnTo>
                  <a:lnTo>
                    <a:pt x="24135" y="11333"/>
                  </a:lnTo>
                  <a:lnTo>
                    <a:pt x="24041" y="11225"/>
                  </a:lnTo>
                  <a:lnTo>
                    <a:pt x="23879" y="11050"/>
                  </a:lnTo>
                  <a:lnTo>
                    <a:pt x="23717" y="10888"/>
                  </a:lnTo>
                  <a:lnTo>
                    <a:pt x="23528" y="10726"/>
                  </a:lnTo>
                  <a:lnTo>
                    <a:pt x="23326" y="10591"/>
                  </a:lnTo>
                  <a:lnTo>
                    <a:pt x="23110" y="10470"/>
                  </a:lnTo>
                  <a:lnTo>
                    <a:pt x="22867" y="10348"/>
                  </a:lnTo>
                  <a:lnTo>
                    <a:pt x="22611" y="10240"/>
                  </a:lnTo>
                  <a:lnTo>
                    <a:pt x="22341" y="10146"/>
                  </a:lnTo>
                  <a:lnTo>
                    <a:pt x="22058" y="10065"/>
                  </a:lnTo>
                  <a:lnTo>
                    <a:pt x="21748" y="9997"/>
                  </a:lnTo>
                  <a:lnTo>
                    <a:pt x="21424" y="9930"/>
                  </a:lnTo>
                  <a:lnTo>
                    <a:pt x="21086" y="9889"/>
                  </a:lnTo>
                  <a:lnTo>
                    <a:pt x="20722" y="9849"/>
                  </a:lnTo>
                  <a:lnTo>
                    <a:pt x="20344" y="9822"/>
                  </a:lnTo>
                  <a:lnTo>
                    <a:pt x="19953" y="9809"/>
                  </a:lnTo>
                  <a:lnTo>
                    <a:pt x="19535" y="9795"/>
                  </a:lnTo>
                  <a:lnTo>
                    <a:pt x="19157" y="9809"/>
                  </a:lnTo>
                  <a:lnTo>
                    <a:pt x="18780" y="9822"/>
                  </a:lnTo>
                  <a:lnTo>
                    <a:pt x="18429" y="9849"/>
                  </a:lnTo>
                  <a:lnTo>
                    <a:pt x="18092" y="9889"/>
                  </a:lnTo>
                  <a:lnTo>
                    <a:pt x="17781" y="9930"/>
                  </a:lnTo>
                  <a:lnTo>
                    <a:pt x="17484" y="9984"/>
                  </a:lnTo>
                  <a:lnTo>
                    <a:pt x="17188" y="10051"/>
                  </a:lnTo>
                  <a:lnTo>
                    <a:pt x="16931" y="10132"/>
                  </a:lnTo>
                  <a:lnTo>
                    <a:pt x="16675" y="10213"/>
                  </a:lnTo>
                  <a:lnTo>
                    <a:pt x="16432" y="10308"/>
                  </a:lnTo>
                  <a:lnTo>
                    <a:pt x="16203" y="10416"/>
                  </a:lnTo>
                  <a:lnTo>
                    <a:pt x="16001" y="10524"/>
                  </a:lnTo>
                  <a:lnTo>
                    <a:pt x="15798" y="10631"/>
                  </a:lnTo>
                  <a:lnTo>
                    <a:pt x="15609" y="10753"/>
                  </a:lnTo>
                  <a:lnTo>
                    <a:pt x="15434" y="10888"/>
                  </a:lnTo>
                  <a:lnTo>
                    <a:pt x="15272" y="11023"/>
                  </a:lnTo>
                  <a:lnTo>
                    <a:pt x="15124" y="11171"/>
                  </a:lnTo>
                  <a:lnTo>
                    <a:pt x="14989" y="11319"/>
                  </a:lnTo>
                  <a:lnTo>
                    <a:pt x="14854" y="11468"/>
                  </a:lnTo>
                  <a:lnTo>
                    <a:pt x="14732" y="11630"/>
                  </a:lnTo>
                  <a:lnTo>
                    <a:pt x="14624" y="11792"/>
                  </a:lnTo>
                  <a:lnTo>
                    <a:pt x="14517" y="11954"/>
                  </a:lnTo>
                  <a:lnTo>
                    <a:pt x="14422" y="12129"/>
                  </a:lnTo>
                  <a:lnTo>
                    <a:pt x="14341" y="12304"/>
                  </a:lnTo>
                  <a:lnTo>
                    <a:pt x="14179" y="12669"/>
                  </a:lnTo>
                  <a:lnTo>
                    <a:pt x="14058" y="13046"/>
                  </a:lnTo>
                  <a:lnTo>
                    <a:pt x="13950" y="13424"/>
                  </a:lnTo>
                  <a:lnTo>
                    <a:pt x="13856" y="13815"/>
                  </a:lnTo>
                  <a:lnTo>
                    <a:pt x="13815" y="14004"/>
                  </a:lnTo>
                  <a:lnTo>
                    <a:pt x="13761" y="14179"/>
                  </a:lnTo>
                  <a:lnTo>
                    <a:pt x="13694" y="14341"/>
                  </a:lnTo>
                  <a:lnTo>
                    <a:pt x="13613" y="14503"/>
                  </a:lnTo>
                  <a:lnTo>
                    <a:pt x="13505" y="14652"/>
                  </a:lnTo>
                  <a:lnTo>
                    <a:pt x="13397" y="14800"/>
                  </a:lnTo>
                  <a:lnTo>
                    <a:pt x="13262" y="14935"/>
                  </a:lnTo>
                  <a:lnTo>
                    <a:pt x="13127" y="15043"/>
                  </a:lnTo>
                  <a:lnTo>
                    <a:pt x="12979" y="15151"/>
                  </a:lnTo>
                  <a:lnTo>
                    <a:pt x="12817" y="15245"/>
                  </a:lnTo>
                  <a:lnTo>
                    <a:pt x="12655" y="15313"/>
                  </a:lnTo>
                  <a:lnTo>
                    <a:pt x="12479" y="15380"/>
                  </a:lnTo>
                  <a:lnTo>
                    <a:pt x="12304" y="15421"/>
                  </a:lnTo>
                  <a:lnTo>
                    <a:pt x="12115" y="15448"/>
                  </a:lnTo>
                  <a:lnTo>
                    <a:pt x="11751" y="15448"/>
                  </a:lnTo>
                  <a:lnTo>
                    <a:pt x="11562" y="15434"/>
                  </a:lnTo>
                  <a:lnTo>
                    <a:pt x="11373" y="15407"/>
                  </a:lnTo>
                  <a:lnTo>
                    <a:pt x="11184" y="15367"/>
                  </a:lnTo>
                  <a:lnTo>
                    <a:pt x="10995" y="15313"/>
                  </a:lnTo>
                  <a:lnTo>
                    <a:pt x="10820" y="15232"/>
                  </a:lnTo>
                  <a:lnTo>
                    <a:pt x="10645" y="15137"/>
                  </a:lnTo>
                  <a:lnTo>
                    <a:pt x="10496" y="15029"/>
                  </a:lnTo>
                  <a:lnTo>
                    <a:pt x="10334" y="14908"/>
                  </a:lnTo>
                  <a:lnTo>
                    <a:pt x="10200" y="14773"/>
                  </a:lnTo>
                  <a:lnTo>
                    <a:pt x="10078" y="14625"/>
                  </a:lnTo>
                  <a:lnTo>
                    <a:pt x="9970" y="14463"/>
                  </a:lnTo>
                  <a:lnTo>
                    <a:pt x="9876" y="14287"/>
                  </a:lnTo>
                  <a:lnTo>
                    <a:pt x="9795" y="14112"/>
                  </a:lnTo>
                  <a:lnTo>
                    <a:pt x="9741" y="13937"/>
                  </a:lnTo>
                  <a:lnTo>
                    <a:pt x="9687" y="13748"/>
                  </a:lnTo>
                  <a:lnTo>
                    <a:pt x="9660" y="13545"/>
                  </a:lnTo>
                  <a:lnTo>
                    <a:pt x="9660" y="13424"/>
                  </a:lnTo>
                  <a:lnTo>
                    <a:pt x="9700" y="13127"/>
                  </a:lnTo>
                  <a:lnTo>
                    <a:pt x="9741" y="12817"/>
                  </a:lnTo>
                  <a:lnTo>
                    <a:pt x="9795" y="12520"/>
                  </a:lnTo>
                  <a:lnTo>
                    <a:pt x="9849" y="12223"/>
                  </a:lnTo>
                  <a:lnTo>
                    <a:pt x="9930" y="11927"/>
                  </a:lnTo>
                  <a:lnTo>
                    <a:pt x="10011" y="11643"/>
                  </a:lnTo>
                  <a:lnTo>
                    <a:pt x="10105" y="11360"/>
                  </a:lnTo>
                  <a:lnTo>
                    <a:pt x="10213" y="11077"/>
                  </a:lnTo>
                  <a:lnTo>
                    <a:pt x="10334" y="10793"/>
                  </a:lnTo>
                  <a:lnTo>
                    <a:pt x="10456" y="10524"/>
                  </a:lnTo>
                  <a:lnTo>
                    <a:pt x="10591" y="10254"/>
                  </a:lnTo>
                  <a:lnTo>
                    <a:pt x="10739" y="9984"/>
                  </a:lnTo>
                  <a:lnTo>
                    <a:pt x="10901" y="9728"/>
                  </a:lnTo>
                  <a:lnTo>
                    <a:pt x="11063" y="9471"/>
                  </a:lnTo>
                  <a:lnTo>
                    <a:pt x="11252" y="9228"/>
                  </a:lnTo>
                  <a:lnTo>
                    <a:pt x="11427" y="8986"/>
                  </a:lnTo>
                  <a:lnTo>
                    <a:pt x="11603" y="8783"/>
                  </a:lnTo>
                  <a:lnTo>
                    <a:pt x="11778" y="8594"/>
                  </a:lnTo>
                  <a:lnTo>
                    <a:pt x="11953" y="8405"/>
                  </a:lnTo>
                  <a:lnTo>
                    <a:pt x="12142" y="8230"/>
                  </a:lnTo>
                  <a:lnTo>
                    <a:pt x="12345" y="8055"/>
                  </a:lnTo>
                  <a:lnTo>
                    <a:pt x="12547" y="7893"/>
                  </a:lnTo>
                  <a:lnTo>
                    <a:pt x="12749" y="7731"/>
                  </a:lnTo>
                  <a:lnTo>
                    <a:pt x="12965" y="7569"/>
                  </a:lnTo>
                  <a:lnTo>
                    <a:pt x="13181" y="7421"/>
                  </a:lnTo>
                  <a:lnTo>
                    <a:pt x="13410" y="7286"/>
                  </a:lnTo>
                  <a:lnTo>
                    <a:pt x="13640" y="7151"/>
                  </a:lnTo>
                  <a:lnTo>
                    <a:pt x="13869" y="7016"/>
                  </a:lnTo>
                  <a:lnTo>
                    <a:pt x="14125" y="6895"/>
                  </a:lnTo>
                  <a:lnTo>
                    <a:pt x="14368" y="6773"/>
                  </a:lnTo>
                  <a:lnTo>
                    <a:pt x="14624" y="6665"/>
                  </a:lnTo>
                  <a:lnTo>
                    <a:pt x="14881" y="6557"/>
                  </a:lnTo>
                  <a:lnTo>
                    <a:pt x="15434" y="6368"/>
                  </a:lnTo>
                  <a:lnTo>
                    <a:pt x="16001" y="6207"/>
                  </a:lnTo>
                  <a:lnTo>
                    <a:pt x="16581" y="6058"/>
                  </a:lnTo>
                  <a:lnTo>
                    <a:pt x="17201" y="5950"/>
                  </a:lnTo>
                  <a:lnTo>
                    <a:pt x="17835" y="5856"/>
                  </a:lnTo>
                  <a:lnTo>
                    <a:pt x="18496" y="5802"/>
                  </a:lnTo>
                  <a:lnTo>
                    <a:pt x="19184" y="5761"/>
                  </a:lnTo>
                  <a:lnTo>
                    <a:pt x="19899" y="5748"/>
                  </a:lnTo>
                  <a:close/>
                  <a:moveTo>
                    <a:pt x="18523" y="1"/>
                  </a:moveTo>
                  <a:lnTo>
                    <a:pt x="18038" y="14"/>
                  </a:lnTo>
                  <a:lnTo>
                    <a:pt x="17565" y="28"/>
                  </a:lnTo>
                  <a:lnTo>
                    <a:pt x="17093" y="55"/>
                  </a:lnTo>
                  <a:lnTo>
                    <a:pt x="16621" y="95"/>
                  </a:lnTo>
                  <a:lnTo>
                    <a:pt x="16149" y="149"/>
                  </a:lnTo>
                  <a:lnTo>
                    <a:pt x="15690" y="203"/>
                  </a:lnTo>
                  <a:lnTo>
                    <a:pt x="15232" y="271"/>
                  </a:lnTo>
                  <a:lnTo>
                    <a:pt x="14773" y="352"/>
                  </a:lnTo>
                  <a:lnTo>
                    <a:pt x="14328" y="446"/>
                  </a:lnTo>
                  <a:lnTo>
                    <a:pt x="13882" y="540"/>
                  </a:lnTo>
                  <a:lnTo>
                    <a:pt x="13437" y="648"/>
                  </a:lnTo>
                  <a:lnTo>
                    <a:pt x="12992" y="770"/>
                  </a:lnTo>
                  <a:lnTo>
                    <a:pt x="12560" y="905"/>
                  </a:lnTo>
                  <a:lnTo>
                    <a:pt x="12129" y="1040"/>
                  </a:lnTo>
                  <a:lnTo>
                    <a:pt x="11711" y="1201"/>
                  </a:lnTo>
                  <a:lnTo>
                    <a:pt x="11292" y="1350"/>
                  </a:lnTo>
                  <a:lnTo>
                    <a:pt x="10874" y="1525"/>
                  </a:lnTo>
                  <a:lnTo>
                    <a:pt x="10469" y="1701"/>
                  </a:lnTo>
                  <a:lnTo>
                    <a:pt x="10065" y="1890"/>
                  </a:lnTo>
                  <a:lnTo>
                    <a:pt x="9673" y="2078"/>
                  </a:lnTo>
                  <a:lnTo>
                    <a:pt x="9282" y="2294"/>
                  </a:lnTo>
                  <a:lnTo>
                    <a:pt x="8891" y="2497"/>
                  </a:lnTo>
                  <a:lnTo>
                    <a:pt x="8513" y="2726"/>
                  </a:lnTo>
                  <a:lnTo>
                    <a:pt x="8149" y="2955"/>
                  </a:lnTo>
                  <a:lnTo>
                    <a:pt x="7771" y="3198"/>
                  </a:lnTo>
                  <a:lnTo>
                    <a:pt x="7420" y="3441"/>
                  </a:lnTo>
                  <a:lnTo>
                    <a:pt x="7070" y="3697"/>
                  </a:lnTo>
                  <a:lnTo>
                    <a:pt x="6719" y="3967"/>
                  </a:lnTo>
                  <a:lnTo>
                    <a:pt x="6382" y="4237"/>
                  </a:lnTo>
                  <a:lnTo>
                    <a:pt x="6044" y="4520"/>
                  </a:lnTo>
                  <a:lnTo>
                    <a:pt x="5721" y="4803"/>
                  </a:lnTo>
                  <a:lnTo>
                    <a:pt x="5410" y="5100"/>
                  </a:lnTo>
                  <a:lnTo>
                    <a:pt x="5100" y="5411"/>
                  </a:lnTo>
                  <a:lnTo>
                    <a:pt x="4790" y="5721"/>
                  </a:lnTo>
                  <a:lnTo>
                    <a:pt x="4493" y="6031"/>
                  </a:lnTo>
                  <a:lnTo>
                    <a:pt x="4210" y="6368"/>
                  </a:lnTo>
                  <a:lnTo>
                    <a:pt x="3940" y="6692"/>
                  </a:lnTo>
                  <a:lnTo>
                    <a:pt x="3670" y="7029"/>
                  </a:lnTo>
                  <a:lnTo>
                    <a:pt x="3400" y="7380"/>
                  </a:lnTo>
                  <a:lnTo>
                    <a:pt x="3144" y="7731"/>
                  </a:lnTo>
                  <a:lnTo>
                    <a:pt x="2901" y="8095"/>
                  </a:lnTo>
                  <a:lnTo>
                    <a:pt x="2672" y="8473"/>
                  </a:lnTo>
                  <a:lnTo>
                    <a:pt x="2442" y="8837"/>
                  </a:lnTo>
                  <a:lnTo>
                    <a:pt x="2227" y="9228"/>
                  </a:lnTo>
                  <a:lnTo>
                    <a:pt x="2011" y="9606"/>
                  </a:lnTo>
                  <a:lnTo>
                    <a:pt x="1822" y="9997"/>
                  </a:lnTo>
                  <a:lnTo>
                    <a:pt x="1633" y="10402"/>
                  </a:lnTo>
                  <a:lnTo>
                    <a:pt x="1444" y="10807"/>
                  </a:lnTo>
                  <a:lnTo>
                    <a:pt x="1282" y="11225"/>
                  </a:lnTo>
                  <a:lnTo>
                    <a:pt x="1120" y="11643"/>
                  </a:lnTo>
                  <a:lnTo>
                    <a:pt x="972" y="12061"/>
                  </a:lnTo>
                  <a:lnTo>
                    <a:pt x="824" y="12493"/>
                  </a:lnTo>
                  <a:lnTo>
                    <a:pt x="702" y="12925"/>
                  </a:lnTo>
                  <a:lnTo>
                    <a:pt x="581" y="13357"/>
                  </a:lnTo>
                  <a:lnTo>
                    <a:pt x="473" y="13802"/>
                  </a:lnTo>
                  <a:lnTo>
                    <a:pt x="378" y="14260"/>
                  </a:lnTo>
                  <a:lnTo>
                    <a:pt x="284" y="14719"/>
                  </a:lnTo>
                  <a:lnTo>
                    <a:pt x="216" y="15178"/>
                  </a:lnTo>
                  <a:lnTo>
                    <a:pt x="149" y="15636"/>
                  </a:lnTo>
                  <a:lnTo>
                    <a:pt x="95" y="16109"/>
                  </a:lnTo>
                  <a:lnTo>
                    <a:pt x="55" y="16581"/>
                  </a:lnTo>
                  <a:lnTo>
                    <a:pt x="28" y="17066"/>
                  </a:lnTo>
                  <a:lnTo>
                    <a:pt x="1" y="17539"/>
                  </a:lnTo>
                  <a:lnTo>
                    <a:pt x="1" y="18024"/>
                  </a:lnTo>
                  <a:lnTo>
                    <a:pt x="1" y="18523"/>
                  </a:lnTo>
                  <a:lnTo>
                    <a:pt x="28" y="18996"/>
                  </a:lnTo>
                  <a:lnTo>
                    <a:pt x="55" y="19481"/>
                  </a:lnTo>
                  <a:lnTo>
                    <a:pt x="95" y="19953"/>
                  </a:lnTo>
                  <a:lnTo>
                    <a:pt x="149" y="20426"/>
                  </a:lnTo>
                  <a:lnTo>
                    <a:pt x="216" y="20898"/>
                  </a:lnTo>
                  <a:lnTo>
                    <a:pt x="284" y="21356"/>
                  </a:lnTo>
                  <a:lnTo>
                    <a:pt x="378" y="21815"/>
                  </a:lnTo>
                  <a:lnTo>
                    <a:pt x="473" y="22260"/>
                  </a:lnTo>
                  <a:lnTo>
                    <a:pt x="581" y="22706"/>
                  </a:lnTo>
                  <a:lnTo>
                    <a:pt x="702" y="23151"/>
                  </a:lnTo>
                  <a:lnTo>
                    <a:pt x="824" y="23582"/>
                  </a:lnTo>
                  <a:lnTo>
                    <a:pt x="972" y="24014"/>
                  </a:lnTo>
                  <a:lnTo>
                    <a:pt x="1120" y="24446"/>
                  </a:lnTo>
                  <a:lnTo>
                    <a:pt x="1282" y="24864"/>
                  </a:lnTo>
                  <a:lnTo>
                    <a:pt x="1444" y="25282"/>
                  </a:lnTo>
                  <a:lnTo>
                    <a:pt x="1633" y="25687"/>
                  </a:lnTo>
                  <a:lnTo>
                    <a:pt x="1822" y="26092"/>
                  </a:lnTo>
                  <a:lnTo>
                    <a:pt x="2011" y="26483"/>
                  </a:lnTo>
                  <a:lnTo>
                    <a:pt x="2227" y="26874"/>
                  </a:lnTo>
                  <a:lnTo>
                    <a:pt x="2442" y="27265"/>
                  </a:lnTo>
                  <a:lnTo>
                    <a:pt x="2672" y="27643"/>
                  </a:lnTo>
                  <a:lnTo>
                    <a:pt x="2901" y="28007"/>
                  </a:lnTo>
                  <a:lnTo>
                    <a:pt x="3144" y="28372"/>
                  </a:lnTo>
                  <a:lnTo>
                    <a:pt x="3400" y="28736"/>
                  </a:lnTo>
                  <a:lnTo>
                    <a:pt x="3670" y="29087"/>
                  </a:lnTo>
                  <a:lnTo>
                    <a:pt x="3940" y="29424"/>
                  </a:lnTo>
                  <a:lnTo>
                    <a:pt x="4210" y="29761"/>
                  </a:lnTo>
                  <a:lnTo>
                    <a:pt x="4493" y="30098"/>
                  </a:lnTo>
                  <a:lnTo>
                    <a:pt x="4790" y="30422"/>
                  </a:lnTo>
                  <a:lnTo>
                    <a:pt x="5100" y="30732"/>
                  </a:lnTo>
                  <a:lnTo>
                    <a:pt x="5410" y="31043"/>
                  </a:lnTo>
                  <a:lnTo>
                    <a:pt x="5721" y="31340"/>
                  </a:lnTo>
                  <a:lnTo>
                    <a:pt x="6044" y="31636"/>
                  </a:lnTo>
                  <a:lnTo>
                    <a:pt x="6382" y="31920"/>
                  </a:lnTo>
                  <a:lnTo>
                    <a:pt x="6719" y="32189"/>
                  </a:lnTo>
                  <a:lnTo>
                    <a:pt x="7070" y="32459"/>
                  </a:lnTo>
                  <a:lnTo>
                    <a:pt x="7420" y="32716"/>
                  </a:lnTo>
                  <a:lnTo>
                    <a:pt x="7771" y="32972"/>
                  </a:lnTo>
                  <a:lnTo>
                    <a:pt x="8149" y="33215"/>
                  </a:lnTo>
                  <a:lnTo>
                    <a:pt x="8513" y="33458"/>
                  </a:lnTo>
                  <a:lnTo>
                    <a:pt x="8891" y="33673"/>
                  </a:lnTo>
                  <a:lnTo>
                    <a:pt x="9282" y="33889"/>
                  </a:lnTo>
                  <a:lnTo>
                    <a:pt x="9673" y="34105"/>
                  </a:lnTo>
                  <a:lnTo>
                    <a:pt x="10065" y="34307"/>
                  </a:lnTo>
                  <a:lnTo>
                    <a:pt x="10469" y="34496"/>
                  </a:lnTo>
                  <a:lnTo>
                    <a:pt x="10874" y="34672"/>
                  </a:lnTo>
                  <a:lnTo>
                    <a:pt x="11292" y="34847"/>
                  </a:lnTo>
                  <a:lnTo>
                    <a:pt x="11711" y="35009"/>
                  </a:lnTo>
                  <a:lnTo>
                    <a:pt x="12129" y="35157"/>
                  </a:lnTo>
                  <a:lnTo>
                    <a:pt x="12560" y="35306"/>
                  </a:lnTo>
                  <a:lnTo>
                    <a:pt x="12992" y="35427"/>
                  </a:lnTo>
                  <a:lnTo>
                    <a:pt x="13437" y="35562"/>
                  </a:lnTo>
                  <a:lnTo>
                    <a:pt x="13882" y="35670"/>
                  </a:lnTo>
                  <a:lnTo>
                    <a:pt x="14328" y="35764"/>
                  </a:lnTo>
                  <a:lnTo>
                    <a:pt x="14773" y="35859"/>
                  </a:lnTo>
                  <a:lnTo>
                    <a:pt x="15232" y="35940"/>
                  </a:lnTo>
                  <a:lnTo>
                    <a:pt x="15690" y="36021"/>
                  </a:lnTo>
                  <a:lnTo>
                    <a:pt x="16149" y="36075"/>
                  </a:lnTo>
                  <a:lnTo>
                    <a:pt x="16621" y="36129"/>
                  </a:lnTo>
                  <a:lnTo>
                    <a:pt x="17093" y="36169"/>
                  </a:lnTo>
                  <a:lnTo>
                    <a:pt x="17565" y="36196"/>
                  </a:lnTo>
                  <a:lnTo>
                    <a:pt x="18038" y="36210"/>
                  </a:lnTo>
                  <a:lnTo>
                    <a:pt x="19009" y="36210"/>
                  </a:lnTo>
                  <a:lnTo>
                    <a:pt x="19481" y="36196"/>
                  </a:lnTo>
                  <a:lnTo>
                    <a:pt x="19953" y="36169"/>
                  </a:lnTo>
                  <a:lnTo>
                    <a:pt x="20425" y="36129"/>
                  </a:lnTo>
                  <a:lnTo>
                    <a:pt x="20898" y="36075"/>
                  </a:lnTo>
                  <a:lnTo>
                    <a:pt x="21356" y="36021"/>
                  </a:lnTo>
                  <a:lnTo>
                    <a:pt x="21815" y="35953"/>
                  </a:lnTo>
                  <a:lnTo>
                    <a:pt x="22274" y="35872"/>
                  </a:lnTo>
                  <a:lnTo>
                    <a:pt x="22719" y="35778"/>
                  </a:lnTo>
                  <a:lnTo>
                    <a:pt x="23178" y="35670"/>
                  </a:lnTo>
                  <a:lnTo>
                    <a:pt x="23623" y="35562"/>
                  </a:lnTo>
                  <a:lnTo>
                    <a:pt x="24054" y="35441"/>
                  </a:lnTo>
                  <a:lnTo>
                    <a:pt x="24486" y="35306"/>
                  </a:lnTo>
                  <a:lnTo>
                    <a:pt x="24918" y="35171"/>
                  </a:lnTo>
                  <a:lnTo>
                    <a:pt x="25350" y="35022"/>
                  </a:lnTo>
                  <a:lnTo>
                    <a:pt x="25768" y="34861"/>
                  </a:lnTo>
                  <a:lnTo>
                    <a:pt x="26186" y="34685"/>
                  </a:lnTo>
                  <a:lnTo>
                    <a:pt x="26591" y="34510"/>
                  </a:lnTo>
                  <a:lnTo>
                    <a:pt x="26995" y="34321"/>
                  </a:lnTo>
                  <a:lnTo>
                    <a:pt x="27387" y="34119"/>
                  </a:lnTo>
                  <a:lnTo>
                    <a:pt x="27778" y="33916"/>
                  </a:lnTo>
                  <a:lnTo>
                    <a:pt x="28169" y="33700"/>
                  </a:lnTo>
                  <a:lnTo>
                    <a:pt x="28547" y="33471"/>
                  </a:lnTo>
                  <a:lnTo>
                    <a:pt x="28925" y="33242"/>
                  </a:lnTo>
                  <a:lnTo>
                    <a:pt x="29289" y="32999"/>
                  </a:lnTo>
                  <a:lnTo>
                    <a:pt x="29653" y="32756"/>
                  </a:lnTo>
                  <a:lnTo>
                    <a:pt x="30004" y="32500"/>
                  </a:lnTo>
                  <a:lnTo>
                    <a:pt x="30355" y="32230"/>
                  </a:lnTo>
                  <a:lnTo>
                    <a:pt x="30692" y="31947"/>
                  </a:lnTo>
                  <a:lnTo>
                    <a:pt x="31029" y="31663"/>
                  </a:lnTo>
                  <a:lnTo>
                    <a:pt x="31353" y="31380"/>
                  </a:lnTo>
                  <a:lnTo>
                    <a:pt x="31677" y="31083"/>
                  </a:lnTo>
                  <a:lnTo>
                    <a:pt x="31987" y="30773"/>
                  </a:lnTo>
                  <a:lnTo>
                    <a:pt x="32284" y="30463"/>
                  </a:lnTo>
                  <a:lnTo>
                    <a:pt x="32580" y="30139"/>
                  </a:lnTo>
                  <a:lnTo>
                    <a:pt x="32877" y="29815"/>
                  </a:lnTo>
                  <a:lnTo>
                    <a:pt x="33147" y="29478"/>
                  </a:lnTo>
                  <a:lnTo>
                    <a:pt x="33430" y="29127"/>
                  </a:lnTo>
                  <a:lnTo>
                    <a:pt x="33687" y="28776"/>
                  </a:lnTo>
                  <a:lnTo>
                    <a:pt x="33943" y="28426"/>
                  </a:lnTo>
                  <a:lnTo>
                    <a:pt x="34186" y="28061"/>
                  </a:lnTo>
                  <a:lnTo>
                    <a:pt x="34429" y="27697"/>
                  </a:lnTo>
                  <a:lnTo>
                    <a:pt x="34658" y="27319"/>
                  </a:lnTo>
                  <a:lnTo>
                    <a:pt x="34874" y="26928"/>
                  </a:lnTo>
                  <a:lnTo>
                    <a:pt x="35076" y="26537"/>
                  </a:lnTo>
                  <a:lnTo>
                    <a:pt x="35279" y="26146"/>
                  </a:lnTo>
                  <a:lnTo>
                    <a:pt x="35467" y="25741"/>
                  </a:lnTo>
                  <a:lnTo>
                    <a:pt x="35656" y="25336"/>
                  </a:lnTo>
                  <a:lnTo>
                    <a:pt x="35832" y="24918"/>
                  </a:lnTo>
                  <a:lnTo>
                    <a:pt x="35980" y="24500"/>
                  </a:lnTo>
                  <a:lnTo>
                    <a:pt x="36142" y="24068"/>
                  </a:lnTo>
                  <a:lnTo>
                    <a:pt x="36277" y="23636"/>
                  </a:lnTo>
                  <a:lnTo>
                    <a:pt x="36412" y="23205"/>
                  </a:lnTo>
                  <a:lnTo>
                    <a:pt x="36533" y="22760"/>
                  </a:lnTo>
                  <a:lnTo>
                    <a:pt x="36641" y="22314"/>
                  </a:lnTo>
                  <a:lnTo>
                    <a:pt x="36736" y="21856"/>
                  </a:lnTo>
                  <a:lnTo>
                    <a:pt x="36817" y="21397"/>
                  </a:lnTo>
                  <a:lnTo>
                    <a:pt x="36897" y="20938"/>
                  </a:lnTo>
                  <a:lnTo>
                    <a:pt x="36965" y="20466"/>
                  </a:lnTo>
                  <a:lnTo>
                    <a:pt x="37019" y="19994"/>
                  </a:lnTo>
                  <a:lnTo>
                    <a:pt x="37059" y="19522"/>
                  </a:lnTo>
                  <a:lnTo>
                    <a:pt x="37086" y="19036"/>
                  </a:lnTo>
                  <a:lnTo>
                    <a:pt x="37100" y="18550"/>
                  </a:lnTo>
                  <a:lnTo>
                    <a:pt x="37113" y="18065"/>
                  </a:lnTo>
                  <a:lnTo>
                    <a:pt x="37100" y="17579"/>
                  </a:lnTo>
                  <a:lnTo>
                    <a:pt x="37086" y="17093"/>
                  </a:lnTo>
                  <a:lnTo>
                    <a:pt x="37059" y="16608"/>
                  </a:lnTo>
                  <a:lnTo>
                    <a:pt x="37019" y="16136"/>
                  </a:lnTo>
                  <a:lnTo>
                    <a:pt x="36965" y="15663"/>
                  </a:lnTo>
                  <a:lnTo>
                    <a:pt x="36897" y="15191"/>
                  </a:lnTo>
                  <a:lnTo>
                    <a:pt x="36817" y="14733"/>
                  </a:lnTo>
                  <a:lnTo>
                    <a:pt x="36736" y="14274"/>
                  </a:lnTo>
                  <a:lnTo>
                    <a:pt x="36641" y="13815"/>
                  </a:lnTo>
                  <a:lnTo>
                    <a:pt x="36533" y="13370"/>
                  </a:lnTo>
                  <a:lnTo>
                    <a:pt x="36412" y="12938"/>
                  </a:lnTo>
                  <a:lnTo>
                    <a:pt x="36277" y="12493"/>
                  </a:lnTo>
                  <a:lnTo>
                    <a:pt x="36142" y="12061"/>
                  </a:lnTo>
                  <a:lnTo>
                    <a:pt x="35980" y="11643"/>
                  </a:lnTo>
                  <a:lnTo>
                    <a:pt x="35832" y="11225"/>
                  </a:lnTo>
                  <a:lnTo>
                    <a:pt x="35656" y="10807"/>
                  </a:lnTo>
                  <a:lnTo>
                    <a:pt x="35467" y="10402"/>
                  </a:lnTo>
                  <a:lnTo>
                    <a:pt x="35279" y="9997"/>
                  </a:lnTo>
                  <a:lnTo>
                    <a:pt x="35076" y="9606"/>
                  </a:lnTo>
                  <a:lnTo>
                    <a:pt x="34874" y="9215"/>
                  </a:lnTo>
                  <a:lnTo>
                    <a:pt x="34658" y="8837"/>
                  </a:lnTo>
                  <a:lnTo>
                    <a:pt x="34429" y="8459"/>
                  </a:lnTo>
                  <a:lnTo>
                    <a:pt x="34186" y="8095"/>
                  </a:lnTo>
                  <a:lnTo>
                    <a:pt x="33943" y="7731"/>
                  </a:lnTo>
                  <a:lnTo>
                    <a:pt x="33687" y="7380"/>
                  </a:lnTo>
                  <a:lnTo>
                    <a:pt x="33430" y="7029"/>
                  </a:lnTo>
                  <a:lnTo>
                    <a:pt x="33147" y="6692"/>
                  </a:lnTo>
                  <a:lnTo>
                    <a:pt x="32877" y="6355"/>
                  </a:lnTo>
                  <a:lnTo>
                    <a:pt x="32580" y="6031"/>
                  </a:lnTo>
                  <a:lnTo>
                    <a:pt x="32284" y="5707"/>
                  </a:lnTo>
                  <a:lnTo>
                    <a:pt x="31987" y="5397"/>
                  </a:lnTo>
                  <a:lnTo>
                    <a:pt x="31677" y="5100"/>
                  </a:lnTo>
                  <a:lnTo>
                    <a:pt x="31353" y="4803"/>
                  </a:lnTo>
                  <a:lnTo>
                    <a:pt x="31029" y="4507"/>
                  </a:lnTo>
                  <a:lnTo>
                    <a:pt x="30692" y="4237"/>
                  </a:lnTo>
                  <a:lnTo>
                    <a:pt x="30355" y="3954"/>
                  </a:lnTo>
                  <a:lnTo>
                    <a:pt x="30004" y="3697"/>
                  </a:lnTo>
                  <a:lnTo>
                    <a:pt x="29653" y="3441"/>
                  </a:lnTo>
                  <a:lnTo>
                    <a:pt x="29289" y="3185"/>
                  </a:lnTo>
                  <a:lnTo>
                    <a:pt x="28925" y="2955"/>
                  </a:lnTo>
                  <a:lnTo>
                    <a:pt x="28547" y="2726"/>
                  </a:lnTo>
                  <a:lnTo>
                    <a:pt x="28169" y="2497"/>
                  </a:lnTo>
                  <a:lnTo>
                    <a:pt x="27778" y="2281"/>
                  </a:lnTo>
                  <a:lnTo>
                    <a:pt x="27387" y="2078"/>
                  </a:lnTo>
                  <a:lnTo>
                    <a:pt x="26995" y="1890"/>
                  </a:lnTo>
                  <a:lnTo>
                    <a:pt x="26591" y="1701"/>
                  </a:lnTo>
                  <a:lnTo>
                    <a:pt x="26186" y="1525"/>
                  </a:lnTo>
                  <a:lnTo>
                    <a:pt x="25768" y="1350"/>
                  </a:lnTo>
                  <a:lnTo>
                    <a:pt x="25350" y="1188"/>
                  </a:lnTo>
                  <a:lnTo>
                    <a:pt x="24918" y="1040"/>
                  </a:lnTo>
                  <a:lnTo>
                    <a:pt x="24486" y="905"/>
                  </a:lnTo>
                  <a:lnTo>
                    <a:pt x="24054" y="770"/>
                  </a:lnTo>
                  <a:lnTo>
                    <a:pt x="23623" y="648"/>
                  </a:lnTo>
                  <a:lnTo>
                    <a:pt x="23178" y="540"/>
                  </a:lnTo>
                  <a:lnTo>
                    <a:pt x="22719" y="446"/>
                  </a:lnTo>
                  <a:lnTo>
                    <a:pt x="22274" y="352"/>
                  </a:lnTo>
                  <a:lnTo>
                    <a:pt x="21815" y="271"/>
                  </a:lnTo>
                  <a:lnTo>
                    <a:pt x="21356" y="203"/>
                  </a:lnTo>
                  <a:lnTo>
                    <a:pt x="20898" y="149"/>
                  </a:lnTo>
                  <a:lnTo>
                    <a:pt x="20425" y="95"/>
                  </a:lnTo>
                  <a:lnTo>
                    <a:pt x="19953" y="55"/>
                  </a:lnTo>
                  <a:lnTo>
                    <a:pt x="19481" y="28"/>
                  </a:lnTo>
                  <a:lnTo>
                    <a:pt x="19009" y="14"/>
                  </a:lnTo>
                  <a:lnTo>
                    <a:pt x="18523" y="1"/>
                  </a:lnTo>
                  <a:close/>
                </a:path>
              </a:pathLst>
            </a:custGeom>
            <a:solidFill>
              <a:srgbClr val="717D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8" name="Google Shape;2778;p195"/>
            <p:cNvSpPr/>
            <p:nvPr/>
          </p:nvSpPr>
          <p:spPr>
            <a:xfrm>
              <a:off x="6021600" y="3432700"/>
              <a:ext cx="293450" cy="206775"/>
            </a:xfrm>
            <a:custGeom>
              <a:rect b="b" l="l" r="r" t="t"/>
              <a:pathLst>
                <a:path extrusionOk="0" h="8271" w="11738">
                  <a:moveTo>
                    <a:pt x="11738" y="0"/>
                  </a:moveTo>
                  <a:lnTo>
                    <a:pt x="11481" y="108"/>
                  </a:lnTo>
                  <a:lnTo>
                    <a:pt x="11211" y="203"/>
                  </a:lnTo>
                  <a:lnTo>
                    <a:pt x="10942" y="284"/>
                  </a:lnTo>
                  <a:lnTo>
                    <a:pt x="10658" y="338"/>
                  </a:lnTo>
                  <a:lnTo>
                    <a:pt x="9647" y="540"/>
                  </a:lnTo>
                  <a:lnTo>
                    <a:pt x="8513" y="742"/>
                  </a:lnTo>
                  <a:lnTo>
                    <a:pt x="7407" y="931"/>
                  </a:lnTo>
                  <a:lnTo>
                    <a:pt x="6449" y="1080"/>
                  </a:lnTo>
                  <a:lnTo>
                    <a:pt x="5653" y="1201"/>
                  </a:lnTo>
                  <a:lnTo>
                    <a:pt x="4911" y="1336"/>
                  </a:lnTo>
                  <a:lnTo>
                    <a:pt x="4223" y="1471"/>
                  </a:lnTo>
                  <a:lnTo>
                    <a:pt x="3589" y="1619"/>
                  </a:lnTo>
                  <a:lnTo>
                    <a:pt x="3009" y="1768"/>
                  </a:lnTo>
                  <a:lnTo>
                    <a:pt x="2483" y="1943"/>
                  </a:lnTo>
                  <a:lnTo>
                    <a:pt x="2240" y="2024"/>
                  </a:lnTo>
                  <a:lnTo>
                    <a:pt x="2011" y="2118"/>
                  </a:lnTo>
                  <a:lnTo>
                    <a:pt x="1795" y="2213"/>
                  </a:lnTo>
                  <a:lnTo>
                    <a:pt x="1579" y="2321"/>
                  </a:lnTo>
                  <a:lnTo>
                    <a:pt x="1390" y="2429"/>
                  </a:lnTo>
                  <a:lnTo>
                    <a:pt x="1215" y="2537"/>
                  </a:lnTo>
                  <a:lnTo>
                    <a:pt x="1040" y="2658"/>
                  </a:lnTo>
                  <a:lnTo>
                    <a:pt x="891" y="2779"/>
                  </a:lnTo>
                  <a:lnTo>
                    <a:pt x="743" y="2901"/>
                  </a:lnTo>
                  <a:lnTo>
                    <a:pt x="621" y="3036"/>
                  </a:lnTo>
                  <a:lnTo>
                    <a:pt x="500" y="3184"/>
                  </a:lnTo>
                  <a:lnTo>
                    <a:pt x="392" y="3332"/>
                  </a:lnTo>
                  <a:lnTo>
                    <a:pt x="298" y="3481"/>
                  </a:lnTo>
                  <a:lnTo>
                    <a:pt x="217" y="3643"/>
                  </a:lnTo>
                  <a:lnTo>
                    <a:pt x="149" y="3818"/>
                  </a:lnTo>
                  <a:lnTo>
                    <a:pt x="95" y="3994"/>
                  </a:lnTo>
                  <a:lnTo>
                    <a:pt x="55" y="4182"/>
                  </a:lnTo>
                  <a:lnTo>
                    <a:pt x="28" y="4385"/>
                  </a:lnTo>
                  <a:lnTo>
                    <a:pt x="1" y="4587"/>
                  </a:lnTo>
                  <a:lnTo>
                    <a:pt x="1" y="4789"/>
                  </a:lnTo>
                  <a:lnTo>
                    <a:pt x="14" y="4992"/>
                  </a:lnTo>
                  <a:lnTo>
                    <a:pt x="28" y="5181"/>
                  </a:lnTo>
                  <a:lnTo>
                    <a:pt x="68" y="5370"/>
                  </a:lnTo>
                  <a:lnTo>
                    <a:pt x="122" y="5558"/>
                  </a:lnTo>
                  <a:lnTo>
                    <a:pt x="190" y="5734"/>
                  </a:lnTo>
                  <a:lnTo>
                    <a:pt x="271" y="5909"/>
                  </a:lnTo>
                  <a:lnTo>
                    <a:pt x="351" y="6085"/>
                  </a:lnTo>
                  <a:lnTo>
                    <a:pt x="459" y="6246"/>
                  </a:lnTo>
                  <a:lnTo>
                    <a:pt x="567" y="6395"/>
                  </a:lnTo>
                  <a:lnTo>
                    <a:pt x="702" y="6543"/>
                  </a:lnTo>
                  <a:lnTo>
                    <a:pt x="837" y="6692"/>
                  </a:lnTo>
                  <a:lnTo>
                    <a:pt x="986" y="6840"/>
                  </a:lnTo>
                  <a:lnTo>
                    <a:pt x="1134" y="6975"/>
                  </a:lnTo>
                  <a:lnTo>
                    <a:pt x="1296" y="7096"/>
                  </a:lnTo>
                  <a:lnTo>
                    <a:pt x="1471" y="7218"/>
                  </a:lnTo>
                  <a:lnTo>
                    <a:pt x="1647" y="7339"/>
                  </a:lnTo>
                  <a:lnTo>
                    <a:pt x="1835" y="7447"/>
                  </a:lnTo>
                  <a:lnTo>
                    <a:pt x="2038" y="7555"/>
                  </a:lnTo>
                  <a:lnTo>
                    <a:pt x="2240" y="7649"/>
                  </a:lnTo>
                  <a:lnTo>
                    <a:pt x="2443" y="7744"/>
                  </a:lnTo>
                  <a:lnTo>
                    <a:pt x="2874" y="7892"/>
                  </a:lnTo>
                  <a:lnTo>
                    <a:pt x="3319" y="8027"/>
                  </a:lnTo>
                  <a:lnTo>
                    <a:pt x="3765" y="8135"/>
                  </a:lnTo>
                  <a:lnTo>
                    <a:pt x="4237" y="8216"/>
                  </a:lnTo>
                  <a:lnTo>
                    <a:pt x="4709" y="8257"/>
                  </a:lnTo>
                  <a:lnTo>
                    <a:pt x="5168" y="8270"/>
                  </a:lnTo>
                  <a:lnTo>
                    <a:pt x="5545" y="8257"/>
                  </a:lnTo>
                  <a:lnTo>
                    <a:pt x="5977" y="8216"/>
                  </a:lnTo>
                  <a:lnTo>
                    <a:pt x="6449" y="8135"/>
                  </a:lnTo>
                  <a:lnTo>
                    <a:pt x="6706" y="8095"/>
                  </a:lnTo>
                  <a:lnTo>
                    <a:pt x="6962" y="8027"/>
                  </a:lnTo>
                  <a:lnTo>
                    <a:pt x="7232" y="7960"/>
                  </a:lnTo>
                  <a:lnTo>
                    <a:pt x="7502" y="7865"/>
                  </a:lnTo>
                  <a:lnTo>
                    <a:pt x="7771" y="7771"/>
                  </a:lnTo>
                  <a:lnTo>
                    <a:pt x="8055" y="7676"/>
                  </a:lnTo>
                  <a:lnTo>
                    <a:pt x="8324" y="7555"/>
                  </a:lnTo>
                  <a:lnTo>
                    <a:pt x="8608" y="7420"/>
                  </a:lnTo>
                  <a:lnTo>
                    <a:pt x="8878" y="7272"/>
                  </a:lnTo>
                  <a:lnTo>
                    <a:pt x="9147" y="7110"/>
                  </a:lnTo>
                  <a:lnTo>
                    <a:pt x="9404" y="6934"/>
                  </a:lnTo>
                  <a:lnTo>
                    <a:pt x="9660" y="6746"/>
                  </a:lnTo>
                  <a:lnTo>
                    <a:pt x="9903" y="6543"/>
                  </a:lnTo>
                  <a:lnTo>
                    <a:pt x="10146" y="6327"/>
                  </a:lnTo>
                  <a:lnTo>
                    <a:pt x="10375" y="6085"/>
                  </a:lnTo>
                  <a:lnTo>
                    <a:pt x="10591" y="5828"/>
                  </a:lnTo>
                  <a:lnTo>
                    <a:pt x="10780" y="5558"/>
                  </a:lnTo>
                  <a:lnTo>
                    <a:pt x="10969" y="5275"/>
                  </a:lnTo>
                  <a:lnTo>
                    <a:pt x="11144" y="4965"/>
                  </a:lnTo>
                  <a:lnTo>
                    <a:pt x="11292" y="4641"/>
                  </a:lnTo>
                  <a:lnTo>
                    <a:pt x="11427" y="4290"/>
                  </a:lnTo>
                  <a:lnTo>
                    <a:pt x="11535" y="3926"/>
                  </a:lnTo>
                  <a:lnTo>
                    <a:pt x="11616" y="3535"/>
                  </a:lnTo>
                  <a:lnTo>
                    <a:pt x="11684" y="3117"/>
                  </a:lnTo>
                  <a:lnTo>
                    <a:pt x="11724" y="2698"/>
                  </a:lnTo>
                  <a:lnTo>
                    <a:pt x="11738" y="2240"/>
                  </a:lnTo>
                  <a:lnTo>
                    <a:pt x="11738" y="0"/>
                  </a:lnTo>
                  <a:close/>
                </a:path>
              </a:pathLst>
            </a:custGeom>
            <a:solidFill>
              <a:srgbClr val="717D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779" name="Google Shape;2779;p195"/>
          <p:cNvSpPr txBox="1"/>
          <p:nvPr>
            <p:ph idx="1" type="body"/>
          </p:nvPr>
        </p:nvSpPr>
        <p:spPr>
          <a:xfrm>
            <a:off x="5164500" y="671525"/>
            <a:ext cx="3394800" cy="3819600"/>
          </a:xfrm>
          <a:prstGeom prst="rect">
            <a:avLst/>
          </a:prstGeom>
        </p:spPr>
        <p:txBody>
          <a:bodyPr anchorCtr="0" anchor="t" bIns="0" lIns="0" spcFirstLastPara="1" rIns="0" wrap="square" tIns="0">
            <a:noAutofit/>
          </a:bodyPr>
          <a:lstStyle>
            <a:lvl1pPr indent="-298450" lvl="0" marL="457200" rtl="0">
              <a:lnSpc>
                <a:spcPct val="115000"/>
              </a:lnSpc>
              <a:spcBef>
                <a:spcPts val="0"/>
              </a:spcBef>
              <a:spcAft>
                <a:spcPts val="0"/>
              </a:spcAft>
              <a:buClr>
                <a:schemeClr val="lt2"/>
              </a:buClr>
              <a:buSzPts val="1100"/>
              <a:buFont typeface="Helvetica Neue"/>
              <a:buChar char="●"/>
              <a:defRPr sz="1500">
                <a:solidFill>
                  <a:srgbClr val="FFFFFF"/>
                </a:solidFill>
                <a:latin typeface="Helvetica Neue"/>
                <a:ea typeface="Helvetica Neue"/>
                <a:cs typeface="Helvetica Neue"/>
                <a:sym typeface="Helvetica Neue"/>
              </a:defRPr>
            </a:lvl1pPr>
            <a:lvl2pPr indent="-311150" lvl="1" marL="914400" rtl="0">
              <a:lnSpc>
                <a:spcPct val="115000"/>
              </a:lnSpc>
              <a:spcBef>
                <a:spcPts val="1000"/>
              </a:spcBef>
              <a:spcAft>
                <a:spcPts val="0"/>
              </a:spcAft>
              <a:buClr>
                <a:schemeClr val="lt2"/>
              </a:buClr>
              <a:buSzPts val="1300"/>
              <a:buFont typeface="Helvetica Neue"/>
              <a:buChar char="○"/>
              <a:defRPr sz="1300">
                <a:solidFill>
                  <a:srgbClr val="FFFFFF"/>
                </a:solidFill>
                <a:latin typeface="Helvetica Neue"/>
                <a:ea typeface="Helvetica Neue"/>
                <a:cs typeface="Helvetica Neue"/>
                <a:sym typeface="Helvetica Neue"/>
              </a:defRPr>
            </a:lvl2pPr>
            <a:lvl3pPr indent="-311150" lvl="2" marL="1371600" rtl="0">
              <a:lnSpc>
                <a:spcPct val="115000"/>
              </a:lnSpc>
              <a:spcBef>
                <a:spcPts val="1000"/>
              </a:spcBef>
              <a:spcAft>
                <a:spcPts val="0"/>
              </a:spcAft>
              <a:buClr>
                <a:schemeClr val="lt2"/>
              </a:buClr>
              <a:buSzPts val="1300"/>
              <a:buFont typeface="Helvetica Neue"/>
              <a:buChar char="■"/>
              <a:defRPr sz="1300">
                <a:solidFill>
                  <a:srgbClr val="FFFFFF"/>
                </a:solidFill>
                <a:latin typeface="Helvetica Neue"/>
                <a:ea typeface="Helvetica Neue"/>
                <a:cs typeface="Helvetica Neue"/>
                <a:sym typeface="Helvetica Neue"/>
              </a:defRPr>
            </a:lvl3pPr>
            <a:lvl4pPr indent="-311150" lvl="3" marL="1828800" rtl="0">
              <a:lnSpc>
                <a:spcPct val="115000"/>
              </a:lnSpc>
              <a:spcBef>
                <a:spcPts val="1000"/>
              </a:spcBef>
              <a:spcAft>
                <a:spcPts val="0"/>
              </a:spcAft>
              <a:buClr>
                <a:schemeClr val="lt2"/>
              </a:buClr>
              <a:buSzPts val="1300"/>
              <a:buFont typeface="Helvetica Neue"/>
              <a:buChar char="●"/>
              <a:defRPr sz="1300">
                <a:solidFill>
                  <a:srgbClr val="FFFFFF"/>
                </a:solidFill>
                <a:latin typeface="Helvetica Neue"/>
                <a:ea typeface="Helvetica Neue"/>
                <a:cs typeface="Helvetica Neue"/>
                <a:sym typeface="Helvetica Neue"/>
              </a:defRPr>
            </a:lvl4pPr>
            <a:lvl5pPr indent="-311150" lvl="4" marL="2286000" rtl="0">
              <a:lnSpc>
                <a:spcPct val="115000"/>
              </a:lnSpc>
              <a:spcBef>
                <a:spcPts val="1000"/>
              </a:spcBef>
              <a:spcAft>
                <a:spcPts val="0"/>
              </a:spcAft>
              <a:buClr>
                <a:schemeClr val="lt2"/>
              </a:buClr>
              <a:buSzPts val="1300"/>
              <a:buFont typeface="Helvetica Neue"/>
              <a:buChar char="○"/>
              <a:defRPr sz="1300">
                <a:solidFill>
                  <a:srgbClr val="FFFFFF"/>
                </a:solidFill>
                <a:latin typeface="Helvetica Neue"/>
                <a:ea typeface="Helvetica Neue"/>
                <a:cs typeface="Helvetica Neue"/>
                <a:sym typeface="Helvetica Neue"/>
              </a:defRPr>
            </a:lvl5pPr>
            <a:lvl6pPr indent="-311150" lvl="5" marL="2743200" rtl="0">
              <a:lnSpc>
                <a:spcPct val="115000"/>
              </a:lnSpc>
              <a:spcBef>
                <a:spcPts val="1000"/>
              </a:spcBef>
              <a:spcAft>
                <a:spcPts val="0"/>
              </a:spcAft>
              <a:buClr>
                <a:schemeClr val="lt2"/>
              </a:buClr>
              <a:buSzPts val="1300"/>
              <a:buFont typeface="Helvetica Neue"/>
              <a:buChar char="■"/>
              <a:defRPr sz="1300">
                <a:solidFill>
                  <a:srgbClr val="FFFFFF"/>
                </a:solidFill>
                <a:latin typeface="Helvetica Neue"/>
                <a:ea typeface="Helvetica Neue"/>
                <a:cs typeface="Helvetica Neue"/>
                <a:sym typeface="Helvetica Neue"/>
              </a:defRPr>
            </a:lvl6pPr>
            <a:lvl7pPr indent="-311150" lvl="6" marL="3200400" rtl="0">
              <a:lnSpc>
                <a:spcPct val="115000"/>
              </a:lnSpc>
              <a:spcBef>
                <a:spcPts val="1000"/>
              </a:spcBef>
              <a:spcAft>
                <a:spcPts val="0"/>
              </a:spcAft>
              <a:buClr>
                <a:schemeClr val="lt2"/>
              </a:buClr>
              <a:buSzPts val="1300"/>
              <a:buFont typeface="Helvetica Neue"/>
              <a:buChar char="●"/>
              <a:defRPr sz="1300">
                <a:solidFill>
                  <a:srgbClr val="FFFFFF"/>
                </a:solidFill>
                <a:latin typeface="Helvetica Neue"/>
                <a:ea typeface="Helvetica Neue"/>
                <a:cs typeface="Helvetica Neue"/>
                <a:sym typeface="Helvetica Neue"/>
              </a:defRPr>
            </a:lvl7pPr>
            <a:lvl8pPr indent="-311150" lvl="7" marL="3657600" rtl="0">
              <a:lnSpc>
                <a:spcPct val="115000"/>
              </a:lnSpc>
              <a:spcBef>
                <a:spcPts val="1000"/>
              </a:spcBef>
              <a:spcAft>
                <a:spcPts val="0"/>
              </a:spcAft>
              <a:buClr>
                <a:srgbClr val="FFFFFF"/>
              </a:buClr>
              <a:buSzPts val="1300"/>
              <a:buFont typeface="Helvetica Neue"/>
              <a:buChar char="○"/>
              <a:defRPr sz="1300">
                <a:solidFill>
                  <a:srgbClr val="FFFFFF"/>
                </a:solidFill>
                <a:latin typeface="Helvetica Neue"/>
                <a:ea typeface="Helvetica Neue"/>
                <a:cs typeface="Helvetica Neue"/>
                <a:sym typeface="Helvetica Neue"/>
              </a:defRPr>
            </a:lvl8pPr>
            <a:lvl9pPr indent="-311150" lvl="8" marL="4114800" rtl="0">
              <a:lnSpc>
                <a:spcPct val="115000"/>
              </a:lnSpc>
              <a:spcBef>
                <a:spcPts val="1000"/>
              </a:spcBef>
              <a:spcAft>
                <a:spcPts val="1000"/>
              </a:spcAft>
              <a:buClr>
                <a:srgbClr val="FFFFFF"/>
              </a:buClr>
              <a:buSzPts val="1300"/>
              <a:buFont typeface="Helvetica Neue"/>
              <a:buChar char="■"/>
              <a:defRPr sz="1300">
                <a:solidFill>
                  <a:srgbClr val="FFFFFF"/>
                </a:solidFill>
                <a:latin typeface="Helvetica Neue"/>
                <a:ea typeface="Helvetica Neue"/>
                <a:cs typeface="Helvetica Neue"/>
                <a:sym typeface="Helvetica Neue"/>
              </a:defRPr>
            </a:lvl9pPr>
          </a:lstStyle>
          <a:p/>
        </p:txBody>
      </p:sp>
    </p:spTree>
  </p:cSld>
  <p:clrMapOvr>
    <a:masterClrMapping/>
  </p:clrMapOvr>
</p:sldLayout>
</file>

<file path=ppt/slideLayouts/slideLayout18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p:cSld name="CUSTOM_3">
    <p:bg>
      <p:bgPr>
        <a:solidFill>
          <a:srgbClr val="FFFFFF"/>
        </a:solidFill>
      </p:bgPr>
    </p:bg>
    <p:spTree>
      <p:nvGrpSpPr>
        <p:cNvPr id="2780" name="Shape 2780"/>
        <p:cNvGrpSpPr/>
        <p:nvPr/>
      </p:nvGrpSpPr>
      <p:grpSpPr>
        <a:xfrm>
          <a:off x="0" y="0"/>
          <a:ext cx="0" cy="0"/>
          <a:chOff x="0" y="0"/>
          <a:chExt cx="0" cy="0"/>
        </a:xfrm>
      </p:grpSpPr>
    </p:spTree>
  </p:cSld>
  <p:clrMapOvr>
    <a:masterClrMapping/>
  </p:clrMapOvr>
</p:sldLayout>
</file>

<file path=ppt/slideLayouts/slideLayout1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 footer">
  <p:cSld name="CUSTOM_3_5_1">
    <p:bg>
      <p:bgPr>
        <a:solidFill>
          <a:srgbClr val="FFFFFF"/>
        </a:solidFill>
      </p:bgPr>
    </p:bg>
    <p:spTree>
      <p:nvGrpSpPr>
        <p:cNvPr id="158" name="Shape 158"/>
        <p:cNvGrpSpPr/>
        <p:nvPr/>
      </p:nvGrpSpPr>
      <p:grpSpPr>
        <a:xfrm>
          <a:off x="0" y="0"/>
          <a:ext cx="0" cy="0"/>
          <a:chOff x="0" y="0"/>
          <a:chExt cx="0" cy="0"/>
        </a:xfrm>
      </p:grpSpPr>
      <p:sp>
        <p:nvSpPr>
          <p:cNvPr id="159" name="Google Shape;159;p20"/>
          <p:cNvSpPr txBox="1"/>
          <p:nvPr/>
        </p:nvSpPr>
        <p:spPr>
          <a:xfrm>
            <a:off x="1206943" y="4774052"/>
            <a:ext cx="1577100" cy="131700"/>
          </a:xfrm>
          <a:prstGeom prst="rect">
            <a:avLst/>
          </a:prstGeom>
          <a:noFill/>
          <a:ln>
            <a:noFill/>
          </a:ln>
        </p:spPr>
        <p:txBody>
          <a:bodyPr anchorCtr="0" anchor="b" bIns="0" lIns="0" spcFirstLastPara="1" rIns="0" wrap="square" tIns="0">
            <a:noAutofit/>
          </a:bodyPr>
          <a:lstStyle/>
          <a:p>
            <a:pPr indent="0" lvl="0" marL="0" rtl="0" algn="l">
              <a:spcBef>
                <a:spcPts val="0"/>
              </a:spcBef>
              <a:spcAft>
                <a:spcPts val="0"/>
              </a:spcAft>
              <a:buClr>
                <a:srgbClr val="000000"/>
              </a:buClr>
              <a:buSzPts val="600"/>
              <a:buFont typeface="Arial"/>
              <a:buNone/>
            </a:pPr>
            <a:r>
              <a:rPr lang="en" sz="500">
                <a:solidFill>
                  <a:schemeClr val="dk2"/>
                </a:solidFill>
                <a:latin typeface="DM Sans"/>
                <a:ea typeface="DM Sans"/>
                <a:cs typeface="DM Sans"/>
                <a:sym typeface="DM Sans"/>
              </a:rPr>
              <a:t>2023 © AppFolio, Inc. Confidential</a:t>
            </a:r>
            <a:endParaRPr sz="500">
              <a:solidFill>
                <a:schemeClr val="dk2"/>
              </a:solidFill>
              <a:latin typeface="DM Sans"/>
              <a:ea typeface="DM Sans"/>
              <a:cs typeface="DM Sans"/>
              <a:sym typeface="DM Sans"/>
            </a:endParaRPr>
          </a:p>
        </p:txBody>
      </p:sp>
      <p:grpSp>
        <p:nvGrpSpPr>
          <p:cNvPr id="160" name="Google Shape;160;p20"/>
          <p:cNvGrpSpPr/>
          <p:nvPr/>
        </p:nvGrpSpPr>
        <p:grpSpPr>
          <a:xfrm>
            <a:off x="8511895" y="4826713"/>
            <a:ext cx="337055" cy="87653"/>
            <a:chOff x="288629" y="563758"/>
            <a:chExt cx="862254" cy="215523"/>
          </a:xfrm>
        </p:grpSpPr>
        <p:sp>
          <p:nvSpPr>
            <p:cNvPr id="161" name="Google Shape;161;p20"/>
            <p:cNvSpPr/>
            <p:nvPr/>
          </p:nvSpPr>
          <p:spPr>
            <a:xfrm>
              <a:off x="288629" y="606989"/>
              <a:ext cx="111063" cy="132645"/>
            </a:xfrm>
            <a:custGeom>
              <a:rect b="b" l="l" r="r" t="t"/>
              <a:pathLst>
                <a:path extrusionOk="0" h="18956" w="15420">
                  <a:moveTo>
                    <a:pt x="12330" y="9444"/>
                  </a:moveTo>
                  <a:lnTo>
                    <a:pt x="12330" y="11171"/>
                  </a:lnTo>
                  <a:lnTo>
                    <a:pt x="12330" y="11508"/>
                  </a:lnTo>
                  <a:lnTo>
                    <a:pt x="12290" y="11845"/>
                  </a:lnTo>
                  <a:lnTo>
                    <a:pt x="12249" y="12156"/>
                  </a:lnTo>
                  <a:lnTo>
                    <a:pt x="12182" y="12453"/>
                  </a:lnTo>
                  <a:lnTo>
                    <a:pt x="12088" y="12736"/>
                  </a:lnTo>
                  <a:lnTo>
                    <a:pt x="11993" y="13006"/>
                  </a:lnTo>
                  <a:lnTo>
                    <a:pt x="11872" y="13262"/>
                  </a:lnTo>
                  <a:lnTo>
                    <a:pt x="11737" y="13491"/>
                  </a:lnTo>
                  <a:lnTo>
                    <a:pt x="11602" y="13721"/>
                  </a:lnTo>
                  <a:lnTo>
                    <a:pt x="11440" y="13923"/>
                  </a:lnTo>
                  <a:lnTo>
                    <a:pt x="11278" y="14125"/>
                  </a:lnTo>
                  <a:lnTo>
                    <a:pt x="11103" y="14301"/>
                  </a:lnTo>
                  <a:lnTo>
                    <a:pt x="10927" y="14476"/>
                  </a:lnTo>
                  <a:lnTo>
                    <a:pt x="10739" y="14625"/>
                  </a:lnTo>
                  <a:lnTo>
                    <a:pt x="10536" y="14773"/>
                  </a:lnTo>
                  <a:lnTo>
                    <a:pt x="10334" y="14908"/>
                  </a:lnTo>
                  <a:lnTo>
                    <a:pt x="10131" y="15029"/>
                  </a:lnTo>
                  <a:lnTo>
                    <a:pt x="9916" y="15151"/>
                  </a:lnTo>
                  <a:lnTo>
                    <a:pt x="9713" y="15245"/>
                  </a:lnTo>
                  <a:lnTo>
                    <a:pt x="9497" y="15340"/>
                  </a:lnTo>
                  <a:lnTo>
                    <a:pt x="9282" y="15421"/>
                  </a:lnTo>
                  <a:lnTo>
                    <a:pt x="9079" y="15488"/>
                  </a:lnTo>
                  <a:lnTo>
                    <a:pt x="8661" y="15609"/>
                  </a:lnTo>
                  <a:lnTo>
                    <a:pt x="8270" y="15704"/>
                  </a:lnTo>
                  <a:lnTo>
                    <a:pt x="7892" y="15758"/>
                  </a:lnTo>
                  <a:lnTo>
                    <a:pt x="7568" y="15785"/>
                  </a:lnTo>
                  <a:lnTo>
                    <a:pt x="7271" y="15798"/>
                  </a:lnTo>
                  <a:lnTo>
                    <a:pt x="6921" y="15785"/>
                  </a:lnTo>
                  <a:lnTo>
                    <a:pt x="6556" y="15758"/>
                  </a:lnTo>
                  <a:lnTo>
                    <a:pt x="6192" y="15690"/>
                  </a:lnTo>
                  <a:lnTo>
                    <a:pt x="5841" y="15623"/>
                  </a:lnTo>
                  <a:lnTo>
                    <a:pt x="5504" y="15515"/>
                  </a:lnTo>
                  <a:lnTo>
                    <a:pt x="5167" y="15394"/>
                  </a:lnTo>
                  <a:lnTo>
                    <a:pt x="4857" y="15245"/>
                  </a:lnTo>
                  <a:lnTo>
                    <a:pt x="4560" y="15083"/>
                  </a:lnTo>
                  <a:lnTo>
                    <a:pt x="4290" y="14908"/>
                  </a:lnTo>
                  <a:lnTo>
                    <a:pt x="4047" y="14706"/>
                  </a:lnTo>
                  <a:lnTo>
                    <a:pt x="3926" y="14598"/>
                  </a:lnTo>
                  <a:lnTo>
                    <a:pt x="3831" y="14476"/>
                  </a:lnTo>
                  <a:lnTo>
                    <a:pt x="3723" y="14368"/>
                  </a:lnTo>
                  <a:lnTo>
                    <a:pt x="3642" y="14247"/>
                  </a:lnTo>
                  <a:lnTo>
                    <a:pt x="3562" y="14112"/>
                  </a:lnTo>
                  <a:lnTo>
                    <a:pt x="3494" y="13990"/>
                  </a:lnTo>
                  <a:lnTo>
                    <a:pt x="3427" y="13856"/>
                  </a:lnTo>
                  <a:lnTo>
                    <a:pt x="3386" y="13721"/>
                  </a:lnTo>
                  <a:lnTo>
                    <a:pt x="3346" y="13572"/>
                  </a:lnTo>
                  <a:lnTo>
                    <a:pt x="3305" y="13424"/>
                  </a:lnTo>
                  <a:lnTo>
                    <a:pt x="3292" y="13275"/>
                  </a:lnTo>
                  <a:lnTo>
                    <a:pt x="3292" y="13127"/>
                  </a:lnTo>
                  <a:lnTo>
                    <a:pt x="3292" y="12965"/>
                  </a:lnTo>
                  <a:lnTo>
                    <a:pt x="3305" y="12803"/>
                  </a:lnTo>
                  <a:lnTo>
                    <a:pt x="3332" y="12655"/>
                  </a:lnTo>
                  <a:lnTo>
                    <a:pt x="3359" y="12520"/>
                  </a:lnTo>
                  <a:lnTo>
                    <a:pt x="3400" y="12372"/>
                  </a:lnTo>
                  <a:lnTo>
                    <a:pt x="3454" y="12250"/>
                  </a:lnTo>
                  <a:lnTo>
                    <a:pt x="3521" y="12129"/>
                  </a:lnTo>
                  <a:lnTo>
                    <a:pt x="3589" y="12007"/>
                  </a:lnTo>
                  <a:lnTo>
                    <a:pt x="3669" y="11886"/>
                  </a:lnTo>
                  <a:lnTo>
                    <a:pt x="3764" y="11778"/>
                  </a:lnTo>
                  <a:lnTo>
                    <a:pt x="3858" y="11670"/>
                  </a:lnTo>
                  <a:lnTo>
                    <a:pt x="3966" y="11576"/>
                  </a:lnTo>
                  <a:lnTo>
                    <a:pt x="4088" y="11481"/>
                  </a:lnTo>
                  <a:lnTo>
                    <a:pt x="4223" y="11387"/>
                  </a:lnTo>
                  <a:lnTo>
                    <a:pt x="4357" y="11306"/>
                  </a:lnTo>
                  <a:lnTo>
                    <a:pt x="4506" y="11225"/>
                  </a:lnTo>
                  <a:lnTo>
                    <a:pt x="4843" y="11077"/>
                  </a:lnTo>
                  <a:lnTo>
                    <a:pt x="5207" y="10928"/>
                  </a:lnTo>
                  <a:lnTo>
                    <a:pt x="5612" y="10807"/>
                  </a:lnTo>
                  <a:lnTo>
                    <a:pt x="6057" y="10685"/>
                  </a:lnTo>
                  <a:lnTo>
                    <a:pt x="6543" y="10577"/>
                  </a:lnTo>
                  <a:lnTo>
                    <a:pt x="7083" y="10469"/>
                  </a:lnTo>
                  <a:lnTo>
                    <a:pt x="7649" y="10375"/>
                  </a:lnTo>
                  <a:lnTo>
                    <a:pt x="8256" y="10267"/>
                  </a:lnTo>
                  <a:lnTo>
                    <a:pt x="8998" y="10159"/>
                  </a:lnTo>
                  <a:lnTo>
                    <a:pt x="9848" y="10011"/>
                  </a:lnTo>
                  <a:lnTo>
                    <a:pt x="11507" y="9700"/>
                  </a:lnTo>
                  <a:lnTo>
                    <a:pt x="11710" y="9660"/>
                  </a:lnTo>
                  <a:lnTo>
                    <a:pt x="11926" y="9593"/>
                  </a:lnTo>
                  <a:lnTo>
                    <a:pt x="12128" y="9525"/>
                  </a:lnTo>
                  <a:lnTo>
                    <a:pt x="12330" y="9444"/>
                  </a:lnTo>
                  <a:close/>
                  <a:moveTo>
                    <a:pt x="8728" y="1"/>
                  </a:moveTo>
                  <a:lnTo>
                    <a:pt x="8175" y="14"/>
                  </a:lnTo>
                  <a:lnTo>
                    <a:pt x="7649" y="41"/>
                  </a:lnTo>
                  <a:lnTo>
                    <a:pt x="7137" y="95"/>
                  </a:lnTo>
                  <a:lnTo>
                    <a:pt x="6637" y="163"/>
                  </a:lnTo>
                  <a:lnTo>
                    <a:pt x="6165" y="244"/>
                  </a:lnTo>
                  <a:lnTo>
                    <a:pt x="5707" y="351"/>
                  </a:lnTo>
                  <a:lnTo>
                    <a:pt x="5275" y="486"/>
                  </a:lnTo>
                  <a:lnTo>
                    <a:pt x="4857" y="635"/>
                  </a:lnTo>
                  <a:lnTo>
                    <a:pt x="4452" y="797"/>
                  </a:lnTo>
                  <a:lnTo>
                    <a:pt x="4074" y="986"/>
                  </a:lnTo>
                  <a:lnTo>
                    <a:pt x="3710" y="1188"/>
                  </a:lnTo>
                  <a:lnTo>
                    <a:pt x="3373" y="1404"/>
                  </a:lnTo>
                  <a:lnTo>
                    <a:pt x="3049" y="1647"/>
                  </a:lnTo>
                  <a:lnTo>
                    <a:pt x="2752" y="1916"/>
                  </a:lnTo>
                  <a:lnTo>
                    <a:pt x="2455" y="2200"/>
                  </a:lnTo>
                  <a:lnTo>
                    <a:pt x="2199" y="2496"/>
                  </a:lnTo>
                  <a:lnTo>
                    <a:pt x="2051" y="2685"/>
                  </a:lnTo>
                  <a:lnTo>
                    <a:pt x="1916" y="2874"/>
                  </a:lnTo>
                  <a:lnTo>
                    <a:pt x="1794" y="3063"/>
                  </a:lnTo>
                  <a:lnTo>
                    <a:pt x="1673" y="3265"/>
                  </a:lnTo>
                  <a:lnTo>
                    <a:pt x="1551" y="3468"/>
                  </a:lnTo>
                  <a:lnTo>
                    <a:pt x="1457" y="3670"/>
                  </a:lnTo>
                  <a:lnTo>
                    <a:pt x="1349" y="3886"/>
                  </a:lnTo>
                  <a:lnTo>
                    <a:pt x="1268" y="4102"/>
                  </a:lnTo>
                  <a:lnTo>
                    <a:pt x="1187" y="4318"/>
                  </a:lnTo>
                  <a:lnTo>
                    <a:pt x="1106" y="4534"/>
                  </a:lnTo>
                  <a:lnTo>
                    <a:pt x="1039" y="4763"/>
                  </a:lnTo>
                  <a:lnTo>
                    <a:pt x="985" y="4992"/>
                  </a:lnTo>
                  <a:lnTo>
                    <a:pt x="931" y="5208"/>
                  </a:lnTo>
                  <a:lnTo>
                    <a:pt x="890" y="5437"/>
                  </a:lnTo>
                  <a:lnTo>
                    <a:pt x="863" y="5680"/>
                  </a:lnTo>
                  <a:lnTo>
                    <a:pt x="836" y="5910"/>
                  </a:lnTo>
                  <a:lnTo>
                    <a:pt x="836" y="6004"/>
                  </a:lnTo>
                  <a:lnTo>
                    <a:pt x="863" y="6152"/>
                  </a:lnTo>
                  <a:lnTo>
                    <a:pt x="890" y="6301"/>
                  </a:lnTo>
                  <a:lnTo>
                    <a:pt x="944" y="6436"/>
                  </a:lnTo>
                  <a:lnTo>
                    <a:pt x="998" y="6571"/>
                  </a:lnTo>
                  <a:lnTo>
                    <a:pt x="1079" y="6706"/>
                  </a:lnTo>
                  <a:lnTo>
                    <a:pt x="1160" y="6827"/>
                  </a:lnTo>
                  <a:lnTo>
                    <a:pt x="1255" y="6935"/>
                  </a:lnTo>
                  <a:lnTo>
                    <a:pt x="1363" y="7043"/>
                  </a:lnTo>
                  <a:lnTo>
                    <a:pt x="1484" y="7137"/>
                  </a:lnTo>
                  <a:lnTo>
                    <a:pt x="1605" y="7218"/>
                  </a:lnTo>
                  <a:lnTo>
                    <a:pt x="1727" y="7286"/>
                  </a:lnTo>
                  <a:lnTo>
                    <a:pt x="1862" y="7353"/>
                  </a:lnTo>
                  <a:lnTo>
                    <a:pt x="2010" y="7394"/>
                  </a:lnTo>
                  <a:lnTo>
                    <a:pt x="2159" y="7421"/>
                  </a:lnTo>
                  <a:lnTo>
                    <a:pt x="2293" y="7448"/>
                  </a:lnTo>
                  <a:lnTo>
                    <a:pt x="2455" y="7448"/>
                  </a:lnTo>
                  <a:lnTo>
                    <a:pt x="2590" y="7461"/>
                  </a:lnTo>
                  <a:lnTo>
                    <a:pt x="2725" y="7448"/>
                  </a:lnTo>
                  <a:lnTo>
                    <a:pt x="2874" y="7434"/>
                  </a:lnTo>
                  <a:lnTo>
                    <a:pt x="3008" y="7407"/>
                  </a:lnTo>
                  <a:lnTo>
                    <a:pt x="3143" y="7353"/>
                  </a:lnTo>
                  <a:lnTo>
                    <a:pt x="3265" y="7299"/>
                  </a:lnTo>
                  <a:lnTo>
                    <a:pt x="3386" y="7232"/>
                  </a:lnTo>
                  <a:lnTo>
                    <a:pt x="3508" y="7151"/>
                  </a:lnTo>
                  <a:lnTo>
                    <a:pt x="3615" y="7056"/>
                  </a:lnTo>
                  <a:lnTo>
                    <a:pt x="3710" y="6948"/>
                  </a:lnTo>
                  <a:lnTo>
                    <a:pt x="3804" y="6840"/>
                  </a:lnTo>
                  <a:lnTo>
                    <a:pt x="3872" y="6733"/>
                  </a:lnTo>
                  <a:lnTo>
                    <a:pt x="3939" y="6598"/>
                  </a:lnTo>
                  <a:lnTo>
                    <a:pt x="3993" y="6476"/>
                  </a:lnTo>
                  <a:lnTo>
                    <a:pt x="4034" y="6341"/>
                  </a:lnTo>
                  <a:lnTo>
                    <a:pt x="4061" y="6206"/>
                  </a:lnTo>
                  <a:lnTo>
                    <a:pt x="4142" y="5896"/>
                  </a:lnTo>
                  <a:lnTo>
                    <a:pt x="4223" y="5613"/>
                  </a:lnTo>
                  <a:lnTo>
                    <a:pt x="4317" y="5316"/>
                  </a:lnTo>
                  <a:lnTo>
                    <a:pt x="4438" y="5046"/>
                  </a:lnTo>
                  <a:lnTo>
                    <a:pt x="4573" y="4776"/>
                  </a:lnTo>
                  <a:lnTo>
                    <a:pt x="4749" y="4520"/>
                  </a:lnTo>
                  <a:lnTo>
                    <a:pt x="4830" y="4399"/>
                  </a:lnTo>
                  <a:lnTo>
                    <a:pt x="4938" y="4277"/>
                  </a:lnTo>
                  <a:lnTo>
                    <a:pt x="5045" y="4156"/>
                  </a:lnTo>
                  <a:lnTo>
                    <a:pt x="5167" y="4048"/>
                  </a:lnTo>
                  <a:lnTo>
                    <a:pt x="5288" y="3953"/>
                  </a:lnTo>
                  <a:lnTo>
                    <a:pt x="5423" y="3846"/>
                  </a:lnTo>
                  <a:lnTo>
                    <a:pt x="5558" y="3751"/>
                  </a:lnTo>
                  <a:lnTo>
                    <a:pt x="5720" y="3657"/>
                  </a:lnTo>
                  <a:lnTo>
                    <a:pt x="5882" y="3576"/>
                  </a:lnTo>
                  <a:lnTo>
                    <a:pt x="6057" y="3508"/>
                  </a:lnTo>
                  <a:lnTo>
                    <a:pt x="6233" y="3427"/>
                  </a:lnTo>
                  <a:lnTo>
                    <a:pt x="6435" y="3360"/>
                  </a:lnTo>
                  <a:lnTo>
                    <a:pt x="6637" y="3306"/>
                  </a:lnTo>
                  <a:lnTo>
                    <a:pt x="6867" y="3252"/>
                  </a:lnTo>
                  <a:lnTo>
                    <a:pt x="7096" y="3211"/>
                  </a:lnTo>
                  <a:lnTo>
                    <a:pt x="7339" y="3171"/>
                  </a:lnTo>
                  <a:lnTo>
                    <a:pt x="7595" y="3144"/>
                  </a:lnTo>
                  <a:lnTo>
                    <a:pt x="7865" y="3131"/>
                  </a:lnTo>
                  <a:lnTo>
                    <a:pt x="8148" y="3117"/>
                  </a:lnTo>
                  <a:lnTo>
                    <a:pt x="8445" y="3104"/>
                  </a:lnTo>
                  <a:lnTo>
                    <a:pt x="8769" y="3117"/>
                  </a:lnTo>
                  <a:lnTo>
                    <a:pt x="9079" y="3131"/>
                  </a:lnTo>
                  <a:lnTo>
                    <a:pt x="9362" y="3144"/>
                  </a:lnTo>
                  <a:lnTo>
                    <a:pt x="9646" y="3171"/>
                  </a:lnTo>
                  <a:lnTo>
                    <a:pt x="9902" y="3211"/>
                  </a:lnTo>
                  <a:lnTo>
                    <a:pt x="10158" y="3265"/>
                  </a:lnTo>
                  <a:lnTo>
                    <a:pt x="10388" y="3319"/>
                  </a:lnTo>
                  <a:lnTo>
                    <a:pt x="10604" y="3373"/>
                  </a:lnTo>
                  <a:lnTo>
                    <a:pt x="10819" y="3454"/>
                  </a:lnTo>
                  <a:lnTo>
                    <a:pt x="11008" y="3535"/>
                  </a:lnTo>
                  <a:lnTo>
                    <a:pt x="11197" y="3616"/>
                  </a:lnTo>
                  <a:lnTo>
                    <a:pt x="11359" y="3724"/>
                  </a:lnTo>
                  <a:lnTo>
                    <a:pt x="11521" y="3832"/>
                  </a:lnTo>
                  <a:lnTo>
                    <a:pt x="11669" y="3940"/>
                  </a:lnTo>
                  <a:lnTo>
                    <a:pt x="11791" y="4061"/>
                  </a:lnTo>
                  <a:lnTo>
                    <a:pt x="11912" y="4196"/>
                  </a:lnTo>
                  <a:lnTo>
                    <a:pt x="12061" y="4372"/>
                  </a:lnTo>
                  <a:lnTo>
                    <a:pt x="12182" y="4561"/>
                  </a:lnTo>
                  <a:lnTo>
                    <a:pt x="12276" y="4763"/>
                  </a:lnTo>
                  <a:lnTo>
                    <a:pt x="12371" y="4965"/>
                  </a:lnTo>
                  <a:lnTo>
                    <a:pt x="12425" y="5181"/>
                  </a:lnTo>
                  <a:lnTo>
                    <a:pt x="12465" y="5397"/>
                  </a:lnTo>
                  <a:lnTo>
                    <a:pt x="12479" y="5626"/>
                  </a:lnTo>
                  <a:lnTo>
                    <a:pt x="12465" y="5842"/>
                  </a:lnTo>
                  <a:lnTo>
                    <a:pt x="12452" y="6058"/>
                  </a:lnTo>
                  <a:lnTo>
                    <a:pt x="12438" y="6166"/>
                  </a:lnTo>
                  <a:lnTo>
                    <a:pt x="12411" y="6274"/>
                  </a:lnTo>
                  <a:lnTo>
                    <a:pt x="12371" y="6382"/>
                  </a:lnTo>
                  <a:lnTo>
                    <a:pt x="12317" y="6490"/>
                  </a:lnTo>
                  <a:lnTo>
                    <a:pt x="12249" y="6598"/>
                  </a:lnTo>
                  <a:lnTo>
                    <a:pt x="12155" y="6706"/>
                  </a:lnTo>
                  <a:lnTo>
                    <a:pt x="12061" y="6800"/>
                  </a:lnTo>
                  <a:lnTo>
                    <a:pt x="11926" y="6908"/>
                  </a:lnTo>
                  <a:lnTo>
                    <a:pt x="11791" y="7002"/>
                  </a:lnTo>
                  <a:lnTo>
                    <a:pt x="11615" y="7097"/>
                  </a:lnTo>
                  <a:lnTo>
                    <a:pt x="11413" y="7191"/>
                  </a:lnTo>
                  <a:lnTo>
                    <a:pt x="11184" y="7272"/>
                  </a:lnTo>
                  <a:lnTo>
                    <a:pt x="10941" y="7340"/>
                  </a:lnTo>
                  <a:lnTo>
                    <a:pt x="10644" y="7421"/>
                  </a:lnTo>
                  <a:lnTo>
                    <a:pt x="10253" y="7488"/>
                  </a:lnTo>
                  <a:lnTo>
                    <a:pt x="9862" y="7569"/>
                  </a:lnTo>
                  <a:lnTo>
                    <a:pt x="9052" y="7690"/>
                  </a:lnTo>
                  <a:lnTo>
                    <a:pt x="8243" y="7798"/>
                  </a:lnTo>
                  <a:lnTo>
                    <a:pt x="7447" y="7893"/>
                  </a:lnTo>
                  <a:lnTo>
                    <a:pt x="6934" y="7947"/>
                  </a:lnTo>
                  <a:lnTo>
                    <a:pt x="6381" y="8028"/>
                  </a:lnTo>
                  <a:lnTo>
                    <a:pt x="5868" y="8109"/>
                  </a:lnTo>
                  <a:lnTo>
                    <a:pt x="5369" y="8217"/>
                  </a:lnTo>
                  <a:lnTo>
                    <a:pt x="4911" y="8324"/>
                  </a:lnTo>
                  <a:lnTo>
                    <a:pt x="4465" y="8446"/>
                  </a:lnTo>
                  <a:lnTo>
                    <a:pt x="4061" y="8581"/>
                  </a:lnTo>
                  <a:lnTo>
                    <a:pt x="3669" y="8729"/>
                  </a:lnTo>
                  <a:lnTo>
                    <a:pt x="3305" y="8891"/>
                  </a:lnTo>
                  <a:lnTo>
                    <a:pt x="2968" y="9053"/>
                  </a:lnTo>
                  <a:lnTo>
                    <a:pt x="2658" y="9228"/>
                  </a:lnTo>
                  <a:lnTo>
                    <a:pt x="2361" y="9404"/>
                  </a:lnTo>
                  <a:lnTo>
                    <a:pt x="2091" y="9593"/>
                  </a:lnTo>
                  <a:lnTo>
                    <a:pt x="1835" y="9781"/>
                  </a:lnTo>
                  <a:lnTo>
                    <a:pt x="1605" y="9984"/>
                  </a:lnTo>
                  <a:lnTo>
                    <a:pt x="1403" y="10186"/>
                  </a:lnTo>
                  <a:lnTo>
                    <a:pt x="1201" y="10388"/>
                  </a:lnTo>
                  <a:lnTo>
                    <a:pt x="1025" y="10604"/>
                  </a:lnTo>
                  <a:lnTo>
                    <a:pt x="877" y="10820"/>
                  </a:lnTo>
                  <a:lnTo>
                    <a:pt x="728" y="11023"/>
                  </a:lnTo>
                  <a:lnTo>
                    <a:pt x="607" y="11238"/>
                  </a:lnTo>
                  <a:lnTo>
                    <a:pt x="499" y="11454"/>
                  </a:lnTo>
                  <a:lnTo>
                    <a:pt x="391" y="11670"/>
                  </a:lnTo>
                  <a:lnTo>
                    <a:pt x="310" y="11886"/>
                  </a:lnTo>
                  <a:lnTo>
                    <a:pt x="229" y="12102"/>
                  </a:lnTo>
                  <a:lnTo>
                    <a:pt x="175" y="12318"/>
                  </a:lnTo>
                  <a:lnTo>
                    <a:pt x="121" y="12520"/>
                  </a:lnTo>
                  <a:lnTo>
                    <a:pt x="81" y="12722"/>
                  </a:lnTo>
                  <a:lnTo>
                    <a:pt x="54" y="12925"/>
                  </a:lnTo>
                  <a:lnTo>
                    <a:pt x="13" y="13316"/>
                  </a:lnTo>
                  <a:lnTo>
                    <a:pt x="0" y="13667"/>
                  </a:lnTo>
                  <a:lnTo>
                    <a:pt x="13" y="13977"/>
                  </a:lnTo>
                  <a:lnTo>
                    <a:pt x="40" y="14274"/>
                  </a:lnTo>
                  <a:lnTo>
                    <a:pt x="94" y="14571"/>
                  </a:lnTo>
                  <a:lnTo>
                    <a:pt x="175" y="14840"/>
                  </a:lnTo>
                  <a:lnTo>
                    <a:pt x="270" y="15124"/>
                  </a:lnTo>
                  <a:lnTo>
                    <a:pt x="391" y="15380"/>
                  </a:lnTo>
                  <a:lnTo>
                    <a:pt x="513" y="15636"/>
                  </a:lnTo>
                  <a:lnTo>
                    <a:pt x="675" y="15879"/>
                  </a:lnTo>
                  <a:lnTo>
                    <a:pt x="836" y="16122"/>
                  </a:lnTo>
                  <a:lnTo>
                    <a:pt x="1012" y="16351"/>
                  </a:lnTo>
                  <a:lnTo>
                    <a:pt x="1201" y="16567"/>
                  </a:lnTo>
                  <a:lnTo>
                    <a:pt x="1417" y="16783"/>
                  </a:lnTo>
                  <a:lnTo>
                    <a:pt x="1632" y="16972"/>
                  </a:lnTo>
                  <a:lnTo>
                    <a:pt x="1862" y="17174"/>
                  </a:lnTo>
                  <a:lnTo>
                    <a:pt x="2105" y="17350"/>
                  </a:lnTo>
                  <a:lnTo>
                    <a:pt x="2361" y="17525"/>
                  </a:lnTo>
                  <a:lnTo>
                    <a:pt x="2617" y="17687"/>
                  </a:lnTo>
                  <a:lnTo>
                    <a:pt x="2874" y="17835"/>
                  </a:lnTo>
                  <a:lnTo>
                    <a:pt x="3157" y="17984"/>
                  </a:lnTo>
                  <a:lnTo>
                    <a:pt x="3427" y="18119"/>
                  </a:lnTo>
                  <a:lnTo>
                    <a:pt x="3710" y="18240"/>
                  </a:lnTo>
                  <a:lnTo>
                    <a:pt x="4007" y="18361"/>
                  </a:lnTo>
                  <a:lnTo>
                    <a:pt x="4290" y="18469"/>
                  </a:lnTo>
                  <a:lnTo>
                    <a:pt x="4587" y="18564"/>
                  </a:lnTo>
                  <a:lnTo>
                    <a:pt x="4870" y="18645"/>
                  </a:lnTo>
                  <a:lnTo>
                    <a:pt x="5167" y="18726"/>
                  </a:lnTo>
                  <a:lnTo>
                    <a:pt x="5464" y="18780"/>
                  </a:lnTo>
                  <a:lnTo>
                    <a:pt x="5747" y="18834"/>
                  </a:lnTo>
                  <a:lnTo>
                    <a:pt x="6044" y="18888"/>
                  </a:lnTo>
                  <a:lnTo>
                    <a:pt x="6327" y="18915"/>
                  </a:lnTo>
                  <a:lnTo>
                    <a:pt x="6597" y="18942"/>
                  </a:lnTo>
                  <a:lnTo>
                    <a:pt x="6867" y="18955"/>
                  </a:lnTo>
                  <a:lnTo>
                    <a:pt x="7811" y="18955"/>
                  </a:lnTo>
                  <a:lnTo>
                    <a:pt x="8216" y="18942"/>
                  </a:lnTo>
                  <a:lnTo>
                    <a:pt x="8621" y="18888"/>
                  </a:lnTo>
                  <a:lnTo>
                    <a:pt x="9025" y="18834"/>
                  </a:lnTo>
                  <a:lnTo>
                    <a:pt x="9430" y="18753"/>
                  </a:lnTo>
                  <a:lnTo>
                    <a:pt x="9821" y="18658"/>
                  </a:lnTo>
                  <a:lnTo>
                    <a:pt x="10212" y="18537"/>
                  </a:lnTo>
                  <a:lnTo>
                    <a:pt x="10604" y="18402"/>
                  </a:lnTo>
                  <a:lnTo>
                    <a:pt x="10685" y="18361"/>
                  </a:lnTo>
                  <a:lnTo>
                    <a:pt x="11049" y="18213"/>
                  </a:lnTo>
                  <a:lnTo>
                    <a:pt x="11413" y="18038"/>
                  </a:lnTo>
                  <a:lnTo>
                    <a:pt x="11764" y="17849"/>
                  </a:lnTo>
                  <a:lnTo>
                    <a:pt x="12101" y="17633"/>
                  </a:lnTo>
                  <a:lnTo>
                    <a:pt x="12425" y="17417"/>
                  </a:lnTo>
                  <a:lnTo>
                    <a:pt x="12749" y="17161"/>
                  </a:lnTo>
                  <a:lnTo>
                    <a:pt x="13045" y="16904"/>
                  </a:lnTo>
                  <a:lnTo>
                    <a:pt x="13329" y="16635"/>
                  </a:lnTo>
                  <a:lnTo>
                    <a:pt x="13599" y="16338"/>
                  </a:lnTo>
                  <a:lnTo>
                    <a:pt x="13855" y="16028"/>
                  </a:lnTo>
                  <a:lnTo>
                    <a:pt x="14098" y="15717"/>
                  </a:lnTo>
                  <a:lnTo>
                    <a:pt x="14314" y="15380"/>
                  </a:lnTo>
                  <a:lnTo>
                    <a:pt x="14516" y="15043"/>
                  </a:lnTo>
                  <a:lnTo>
                    <a:pt x="14705" y="14692"/>
                  </a:lnTo>
                  <a:lnTo>
                    <a:pt x="14867" y="14328"/>
                  </a:lnTo>
                  <a:lnTo>
                    <a:pt x="15015" y="13950"/>
                  </a:lnTo>
                  <a:lnTo>
                    <a:pt x="15096" y="13694"/>
                  </a:lnTo>
                  <a:lnTo>
                    <a:pt x="15163" y="13424"/>
                  </a:lnTo>
                  <a:lnTo>
                    <a:pt x="15231" y="13114"/>
                  </a:lnTo>
                  <a:lnTo>
                    <a:pt x="15285" y="12776"/>
                  </a:lnTo>
                  <a:lnTo>
                    <a:pt x="15325" y="12426"/>
                  </a:lnTo>
                  <a:lnTo>
                    <a:pt x="15352" y="12048"/>
                  </a:lnTo>
                  <a:lnTo>
                    <a:pt x="15406" y="11252"/>
                  </a:lnTo>
                  <a:lnTo>
                    <a:pt x="15420" y="10415"/>
                  </a:lnTo>
                  <a:lnTo>
                    <a:pt x="15420" y="9539"/>
                  </a:lnTo>
                  <a:lnTo>
                    <a:pt x="15406" y="7785"/>
                  </a:lnTo>
                  <a:lnTo>
                    <a:pt x="15393" y="6962"/>
                  </a:lnTo>
                  <a:lnTo>
                    <a:pt x="15379" y="6220"/>
                  </a:lnTo>
                  <a:lnTo>
                    <a:pt x="15379" y="5937"/>
                  </a:lnTo>
                  <a:lnTo>
                    <a:pt x="15366" y="5680"/>
                  </a:lnTo>
                  <a:lnTo>
                    <a:pt x="15352" y="5410"/>
                  </a:lnTo>
                  <a:lnTo>
                    <a:pt x="15312" y="5168"/>
                  </a:lnTo>
                  <a:lnTo>
                    <a:pt x="15285" y="4925"/>
                  </a:lnTo>
                  <a:lnTo>
                    <a:pt x="15244" y="4695"/>
                  </a:lnTo>
                  <a:lnTo>
                    <a:pt x="15136" y="4250"/>
                  </a:lnTo>
                  <a:lnTo>
                    <a:pt x="15015" y="3832"/>
                  </a:lnTo>
                  <a:lnTo>
                    <a:pt x="14867" y="3454"/>
                  </a:lnTo>
                  <a:lnTo>
                    <a:pt x="14705" y="3090"/>
                  </a:lnTo>
                  <a:lnTo>
                    <a:pt x="14516" y="2766"/>
                  </a:lnTo>
                  <a:lnTo>
                    <a:pt x="14314" y="2469"/>
                  </a:lnTo>
                  <a:lnTo>
                    <a:pt x="14111" y="2186"/>
                  </a:lnTo>
                  <a:lnTo>
                    <a:pt x="13895" y="1943"/>
                  </a:lnTo>
                  <a:lnTo>
                    <a:pt x="13666" y="1714"/>
                  </a:lnTo>
                  <a:lnTo>
                    <a:pt x="13437" y="1512"/>
                  </a:lnTo>
                  <a:lnTo>
                    <a:pt x="13207" y="1323"/>
                  </a:lnTo>
                  <a:lnTo>
                    <a:pt x="12978" y="1161"/>
                  </a:lnTo>
                  <a:lnTo>
                    <a:pt x="12749" y="1013"/>
                  </a:lnTo>
                  <a:lnTo>
                    <a:pt x="12519" y="891"/>
                  </a:lnTo>
                  <a:lnTo>
                    <a:pt x="12276" y="770"/>
                  </a:lnTo>
                  <a:lnTo>
                    <a:pt x="12047" y="662"/>
                  </a:lnTo>
                  <a:lnTo>
                    <a:pt x="11804" y="567"/>
                  </a:lnTo>
                  <a:lnTo>
                    <a:pt x="11548" y="473"/>
                  </a:lnTo>
                  <a:lnTo>
                    <a:pt x="11305" y="392"/>
                  </a:lnTo>
                  <a:lnTo>
                    <a:pt x="11062" y="311"/>
                  </a:lnTo>
                  <a:lnTo>
                    <a:pt x="10806" y="244"/>
                  </a:lnTo>
                  <a:lnTo>
                    <a:pt x="10550" y="190"/>
                  </a:lnTo>
                  <a:lnTo>
                    <a:pt x="10293" y="136"/>
                  </a:lnTo>
                  <a:lnTo>
                    <a:pt x="10037" y="95"/>
                  </a:lnTo>
                  <a:lnTo>
                    <a:pt x="9781" y="55"/>
                  </a:lnTo>
                  <a:lnTo>
                    <a:pt x="9511" y="28"/>
                  </a:lnTo>
                  <a:lnTo>
                    <a:pt x="9255" y="14"/>
                  </a:lnTo>
                  <a:lnTo>
                    <a:pt x="8998" y="1"/>
                  </a:lnTo>
                  <a:close/>
                </a:path>
              </a:pathLst>
            </a:custGeom>
            <a:solidFill>
              <a:srgbClr val="1E2430"/>
            </a:solidFill>
            <a:ln>
              <a:noFill/>
            </a:ln>
          </p:spPr>
          <p:txBody>
            <a:bodyPr anchorCtr="0" anchor="ctr" bIns="182850" lIns="182850" spcFirstLastPara="1" rIns="182850" wrap="square" tIns="182850">
              <a:noAutofit/>
            </a:bodyPr>
            <a:lstStyle/>
            <a:p>
              <a:pPr indent="0" lvl="0" marL="0" rtl="0" algn="l">
                <a:spcBef>
                  <a:spcPts val="0"/>
                </a:spcBef>
                <a:spcAft>
                  <a:spcPts val="0"/>
                </a:spcAft>
                <a:buNone/>
              </a:pPr>
              <a:r>
                <a:t/>
              </a:r>
              <a:endParaRPr/>
            </a:p>
          </p:txBody>
        </p:sp>
        <p:sp>
          <p:nvSpPr>
            <p:cNvPr id="162" name="Google Shape;162;p20"/>
            <p:cNvSpPr/>
            <p:nvPr/>
          </p:nvSpPr>
          <p:spPr>
            <a:xfrm>
              <a:off x="420478" y="609347"/>
              <a:ext cx="117192" cy="169934"/>
            </a:xfrm>
            <a:custGeom>
              <a:rect b="b" l="l" r="r" t="t"/>
              <a:pathLst>
                <a:path extrusionOk="0" h="24285" w="16271">
                  <a:moveTo>
                    <a:pt x="8365" y="2888"/>
                  </a:moveTo>
                  <a:lnTo>
                    <a:pt x="8635" y="2915"/>
                  </a:lnTo>
                  <a:lnTo>
                    <a:pt x="8878" y="2942"/>
                  </a:lnTo>
                  <a:lnTo>
                    <a:pt x="9134" y="2996"/>
                  </a:lnTo>
                  <a:lnTo>
                    <a:pt x="9377" y="3050"/>
                  </a:lnTo>
                  <a:lnTo>
                    <a:pt x="9606" y="3131"/>
                  </a:lnTo>
                  <a:lnTo>
                    <a:pt x="9835" y="3212"/>
                  </a:lnTo>
                  <a:lnTo>
                    <a:pt x="10065" y="3320"/>
                  </a:lnTo>
                  <a:lnTo>
                    <a:pt x="10281" y="3428"/>
                  </a:lnTo>
                  <a:lnTo>
                    <a:pt x="10496" y="3549"/>
                  </a:lnTo>
                  <a:lnTo>
                    <a:pt x="10699" y="3684"/>
                  </a:lnTo>
                  <a:lnTo>
                    <a:pt x="10888" y="3832"/>
                  </a:lnTo>
                  <a:lnTo>
                    <a:pt x="11077" y="3994"/>
                  </a:lnTo>
                  <a:lnTo>
                    <a:pt x="11265" y="4170"/>
                  </a:lnTo>
                  <a:lnTo>
                    <a:pt x="11427" y="4358"/>
                  </a:lnTo>
                  <a:lnTo>
                    <a:pt x="11603" y="4547"/>
                  </a:lnTo>
                  <a:lnTo>
                    <a:pt x="11751" y="4750"/>
                  </a:lnTo>
                  <a:lnTo>
                    <a:pt x="11899" y="4966"/>
                  </a:lnTo>
                  <a:lnTo>
                    <a:pt x="12034" y="5195"/>
                  </a:lnTo>
                  <a:lnTo>
                    <a:pt x="12169" y="5424"/>
                  </a:lnTo>
                  <a:lnTo>
                    <a:pt x="12291" y="5681"/>
                  </a:lnTo>
                  <a:lnTo>
                    <a:pt x="12399" y="5937"/>
                  </a:lnTo>
                  <a:lnTo>
                    <a:pt x="12507" y="6193"/>
                  </a:lnTo>
                  <a:lnTo>
                    <a:pt x="12588" y="6476"/>
                  </a:lnTo>
                  <a:lnTo>
                    <a:pt x="12668" y="6760"/>
                  </a:lnTo>
                  <a:lnTo>
                    <a:pt x="12749" y="7057"/>
                  </a:lnTo>
                  <a:lnTo>
                    <a:pt x="12803" y="7353"/>
                  </a:lnTo>
                  <a:lnTo>
                    <a:pt x="12857" y="7664"/>
                  </a:lnTo>
                  <a:lnTo>
                    <a:pt x="12898" y="7987"/>
                  </a:lnTo>
                  <a:lnTo>
                    <a:pt x="12925" y="8325"/>
                  </a:lnTo>
                  <a:lnTo>
                    <a:pt x="12938" y="8648"/>
                  </a:lnTo>
                  <a:lnTo>
                    <a:pt x="12952" y="8999"/>
                  </a:lnTo>
                  <a:lnTo>
                    <a:pt x="12938" y="9363"/>
                  </a:lnTo>
                  <a:lnTo>
                    <a:pt x="12925" y="9714"/>
                  </a:lnTo>
                  <a:lnTo>
                    <a:pt x="12898" y="10051"/>
                  </a:lnTo>
                  <a:lnTo>
                    <a:pt x="12844" y="10375"/>
                  </a:lnTo>
                  <a:lnTo>
                    <a:pt x="12790" y="10699"/>
                  </a:lnTo>
                  <a:lnTo>
                    <a:pt x="12722" y="11009"/>
                  </a:lnTo>
                  <a:lnTo>
                    <a:pt x="12641" y="11306"/>
                  </a:lnTo>
                  <a:lnTo>
                    <a:pt x="12561" y="11589"/>
                  </a:lnTo>
                  <a:lnTo>
                    <a:pt x="12466" y="11873"/>
                  </a:lnTo>
                  <a:lnTo>
                    <a:pt x="12345" y="12129"/>
                  </a:lnTo>
                  <a:lnTo>
                    <a:pt x="12237" y="12385"/>
                  </a:lnTo>
                  <a:lnTo>
                    <a:pt x="12102" y="12628"/>
                  </a:lnTo>
                  <a:lnTo>
                    <a:pt x="11967" y="12871"/>
                  </a:lnTo>
                  <a:lnTo>
                    <a:pt x="11819" y="13087"/>
                  </a:lnTo>
                  <a:lnTo>
                    <a:pt x="11657" y="13303"/>
                  </a:lnTo>
                  <a:lnTo>
                    <a:pt x="11495" y="13505"/>
                  </a:lnTo>
                  <a:lnTo>
                    <a:pt x="11319" y="13680"/>
                  </a:lnTo>
                  <a:lnTo>
                    <a:pt x="11144" y="13869"/>
                  </a:lnTo>
                  <a:lnTo>
                    <a:pt x="10955" y="14031"/>
                  </a:lnTo>
                  <a:lnTo>
                    <a:pt x="10766" y="14180"/>
                  </a:lnTo>
                  <a:lnTo>
                    <a:pt x="10564" y="14328"/>
                  </a:lnTo>
                  <a:lnTo>
                    <a:pt x="10362" y="14449"/>
                  </a:lnTo>
                  <a:lnTo>
                    <a:pt x="10146" y="14571"/>
                  </a:lnTo>
                  <a:lnTo>
                    <a:pt x="9930" y="14679"/>
                  </a:lnTo>
                  <a:lnTo>
                    <a:pt x="9701" y="14773"/>
                  </a:lnTo>
                  <a:lnTo>
                    <a:pt x="9471" y="14854"/>
                  </a:lnTo>
                  <a:lnTo>
                    <a:pt x="9242" y="14922"/>
                  </a:lnTo>
                  <a:lnTo>
                    <a:pt x="8999" y="14976"/>
                  </a:lnTo>
                  <a:lnTo>
                    <a:pt x="8770" y="15030"/>
                  </a:lnTo>
                  <a:lnTo>
                    <a:pt x="8513" y="15057"/>
                  </a:lnTo>
                  <a:lnTo>
                    <a:pt x="8271" y="15084"/>
                  </a:lnTo>
                  <a:lnTo>
                    <a:pt x="8014" y="15084"/>
                  </a:lnTo>
                  <a:lnTo>
                    <a:pt x="7731" y="15070"/>
                  </a:lnTo>
                  <a:lnTo>
                    <a:pt x="7448" y="15043"/>
                  </a:lnTo>
                  <a:lnTo>
                    <a:pt x="7178" y="15003"/>
                  </a:lnTo>
                  <a:lnTo>
                    <a:pt x="6908" y="14949"/>
                  </a:lnTo>
                  <a:lnTo>
                    <a:pt x="6652" y="14868"/>
                  </a:lnTo>
                  <a:lnTo>
                    <a:pt x="6409" y="14787"/>
                  </a:lnTo>
                  <a:lnTo>
                    <a:pt x="6166" y="14679"/>
                  </a:lnTo>
                  <a:lnTo>
                    <a:pt x="5937" y="14571"/>
                  </a:lnTo>
                  <a:lnTo>
                    <a:pt x="5721" y="14436"/>
                  </a:lnTo>
                  <a:lnTo>
                    <a:pt x="5505" y="14288"/>
                  </a:lnTo>
                  <a:lnTo>
                    <a:pt x="5303" y="14139"/>
                  </a:lnTo>
                  <a:lnTo>
                    <a:pt x="5114" y="13977"/>
                  </a:lnTo>
                  <a:lnTo>
                    <a:pt x="4925" y="13788"/>
                  </a:lnTo>
                  <a:lnTo>
                    <a:pt x="4749" y="13600"/>
                  </a:lnTo>
                  <a:lnTo>
                    <a:pt x="4588" y="13411"/>
                  </a:lnTo>
                  <a:lnTo>
                    <a:pt x="4426" y="13195"/>
                  </a:lnTo>
                  <a:lnTo>
                    <a:pt x="4277" y="12979"/>
                  </a:lnTo>
                  <a:lnTo>
                    <a:pt x="4142" y="12763"/>
                  </a:lnTo>
                  <a:lnTo>
                    <a:pt x="4007" y="12520"/>
                  </a:lnTo>
                  <a:lnTo>
                    <a:pt x="3886" y="12291"/>
                  </a:lnTo>
                  <a:lnTo>
                    <a:pt x="3778" y="12035"/>
                  </a:lnTo>
                  <a:lnTo>
                    <a:pt x="3684" y="11778"/>
                  </a:lnTo>
                  <a:lnTo>
                    <a:pt x="3589" y="11522"/>
                  </a:lnTo>
                  <a:lnTo>
                    <a:pt x="3508" y="11266"/>
                  </a:lnTo>
                  <a:lnTo>
                    <a:pt x="3427" y="10996"/>
                  </a:lnTo>
                  <a:lnTo>
                    <a:pt x="3373" y="10726"/>
                  </a:lnTo>
                  <a:lnTo>
                    <a:pt x="3319" y="10443"/>
                  </a:lnTo>
                  <a:lnTo>
                    <a:pt x="3265" y="10173"/>
                  </a:lnTo>
                  <a:lnTo>
                    <a:pt x="3239" y="9890"/>
                  </a:lnTo>
                  <a:lnTo>
                    <a:pt x="3212" y="9606"/>
                  </a:lnTo>
                  <a:lnTo>
                    <a:pt x="3198" y="9323"/>
                  </a:lnTo>
                  <a:lnTo>
                    <a:pt x="3198" y="9040"/>
                  </a:lnTo>
                  <a:lnTo>
                    <a:pt x="3198" y="8635"/>
                  </a:lnTo>
                  <a:lnTo>
                    <a:pt x="3225" y="8244"/>
                  </a:lnTo>
                  <a:lnTo>
                    <a:pt x="3252" y="7880"/>
                  </a:lnTo>
                  <a:lnTo>
                    <a:pt x="3292" y="7515"/>
                  </a:lnTo>
                  <a:lnTo>
                    <a:pt x="3360" y="7178"/>
                  </a:lnTo>
                  <a:lnTo>
                    <a:pt x="3427" y="6841"/>
                  </a:lnTo>
                  <a:lnTo>
                    <a:pt x="3508" y="6530"/>
                  </a:lnTo>
                  <a:lnTo>
                    <a:pt x="3603" y="6234"/>
                  </a:lnTo>
                  <a:lnTo>
                    <a:pt x="3697" y="5950"/>
                  </a:lnTo>
                  <a:lnTo>
                    <a:pt x="3819" y="5667"/>
                  </a:lnTo>
                  <a:lnTo>
                    <a:pt x="3940" y="5411"/>
                  </a:lnTo>
                  <a:lnTo>
                    <a:pt x="4075" y="5168"/>
                  </a:lnTo>
                  <a:lnTo>
                    <a:pt x="4210" y="4939"/>
                  </a:lnTo>
                  <a:lnTo>
                    <a:pt x="4372" y="4723"/>
                  </a:lnTo>
                  <a:lnTo>
                    <a:pt x="4520" y="4507"/>
                  </a:lnTo>
                  <a:lnTo>
                    <a:pt x="4696" y="4318"/>
                  </a:lnTo>
                  <a:lnTo>
                    <a:pt x="4871" y="4143"/>
                  </a:lnTo>
                  <a:lnTo>
                    <a:pt x="5046" y="3967"/>
                  </a:lnTo>
                  <a:lnTo>
                    <a:pt x="5235" y="3819"/>
                  </a:lnTo>
                  <a:lnTo>
                    <a:pt x="5424" y="3670"/>
                  </a:lnTo>
                  <a:lnTo>
                    <a:pt x="5626" y="3549"/>
                  </a:lnTo>
                  <a:lnTo>
                    <a:pt x="5829" y="3428"/>
                  </a:lnTo>
                  <a:lnTo>
                    <a:pt x="6045" y="3320"/>
                  </a:lnTo>
                  <a:lnTo>
                    <a:pt x="6260" y="3225"/>
                  </a:lnTo>
                  <a:lnTo>
                    <a:pt x="6476" y="3144"/>
                  </a:lnTo>
                  <a:lnTo>
                    <a:pt x="6706" y="3077"/>
                  </a:lnTo>
                  <a:lnTo>
                    <a:pt x="6935" y="3009"/>
                  </a:lnTo>
                  <a:lnTo>
                    <a:pt x="7164" y="2969"/>
                  </a:lnTo>
                  <a:lnTo>
                    <a:pt x="7394" y="2928"/>
                  </a:lnTo>
                  <a:lnTo>
                    <a:pt x="7623" y="2901"/>
                  </a:lnTo>
                  <a:lnTo>
                    <a:pt x="7866" y="2888"/>
                  </a:lnTo>
                  <a:close/>
                  <a:moveTo>
                    <a:pt x="8770" y="1"/>
                  </a:moveTo>
                  <a:lnTo>
                    <a:pt x="8378" y="14"/>
                  </a:lnTo>
                  <a:lnTo>
                    <a:pt x="8001" y="41"/>
                  </a:lnTo>
                  <a:lnTo>
                    <a:pt x="7636" y="82"/>
                  </a:lnTo>
                  <a:lnTo>
                    <a:pt x="7286" y="149"/>
                  </a:lnTo>
                  <a:lnTo>
                    <a:pt x="6948" y="217"/>
                  </a:lnTo>
                  <a:lnTo>
                    <a:pt x="6638" y="311"/>
                  </a:lnTo>
                  <a:lnTo>
                    <a:pt x="6341" y="406"/>
                  </a:lnTo>
                  <a:lnTo>
                    <a:pt x="6058" y="514"/>
                  </a:lnTo>
                  <a:lnTo>
                    <a:pt x="5788" y="635"/>
                  </a:lnTo>
                  <a:lnTo>
                    <a:pt x="5532" y="770"/>
                  </a:lnTo>
                  <a:lnTo>
                    <a:pt x="5289" y="905"/>
                  </a:lnTo>
                  <a:lnTo>
                    <a:pt x="5060" y="1040"/>
                  </a:lnTo>
                  <a:lnTo>
                    <a:pt x="4844" y="1188"/>
                  </a:lnTo>
                  <a:lnTo>
                    <a:pt x="4642" y="1337"/>
                  </a:lnTo>
                  <a:lnTo>
                    <a:pt x="4453" y="1485"/>
                  </a:lnTo>
                  <a:lnTo>
                    <a:pt x="4277" y="1647"/>
                  </a:lnTo>
                  <a:lnTo>
                    <a:pt x="4115" y="1795"/>
                  </a:lnTo>
                  <a:lnTo>
                    <a:pt x="3967" y="1944"/>
                  </a:lnTo>
                  <a:lnTo>
                    <a:pt x="3697" y="2240"/>
                  </a:lnTo>
                  <a:lnTo>
                    <a:pt x="3481" y="2524"/>
                  </a:lnTo>
                  <a:lnTo>
                    <a:pt x="3306" y="2767"/>
                  </a:lnTo>
                  <a:lnTo>
                    <a:pt x="3171" y="2982"/>
                  </a:lnTo>
                  <a:lnTo>
                    <a:pt x="3090" y="3144"/>
                  </a:lnTo>
                  <a:lnTo>
                    <a:pt x="3009" y="3279"/>
                  </a:lnTo>
                  <a:lnTo>
                    <a:pt x="2942" y="3279"/>
                  </a:lnTo>
                  <a:lnTo>
                    <a:pt x="2982" y="3063"/>
                  </a:lnTo>
                  <a:lnTo>
                    <a:pt x="2996" y="2834"/>
                  </a:lnTo>
                  <a:lnTo>
                    <a:pt x="3009" y="2605"/>
                  </a:lnTo>
                  <a:lnTo>
                    <a:pt x="3009" y="2375"/>
                  </a:lnTo>
                  <a:lnTo>
                    <a:pt x="3009" y="1364"/>
                  </a:lnTo>
                  <a:lnTo>
                    <a:pt x="3009" y="1256"/>
                  </a:lnTo>
                  <a:lnTo>
                    <a:pt x="2996" y="1161"/>
                  </a:lnTo>
                  <a:lnTo>
                    <a:pt x="2969" y="1067"/>
                  </a:lnTo>
                  <a:lnTo>
                    <a:pt x="2942" y="972"/>
                  </a:lnTo>
                  <a:lnTo>
                    <a:pt x="2901" y="891"/>
                  </a:lnTo>
                  <a:lnTo>
                    <a:pt x="2861" y="810"/>
                  </a:lnTo>
                  <a:lnTo>
                    <a:pt x="2807" y="743"/>
                  </a:lnTo>
                  <a:lnTo>
                    <a:pt x="2739" y="676"/>
                  </a:lnTo>
                  <a:lnTo>
                    <a:pt x="2658" y="622"/>
                  </a:lnTo>
                  <a:lnTo>
                    <a:pt x="2577" y="568"/>
                  </a:lnTo>
                  <a:lnTo>
                    <a:pt x="2483" y="514"/>
                  </a:lnTo>
                  <a:lnTo>
                    <a:pt x="2389" y="487"/>
                  </a:lnTo>
                  <a:lnTo>
                    <a:pt x="2281" y="460"/>
                  </a:lnTo>
                  <a:lnTo>
                    <a:pt x="2159" y="433"/>
                  </a:lnTo>
                  <a:lnTo>
                    <a:pt x="2038" y="419"/>
                  </a:lnTo>
                  <a:lnTo>
                    <a:pt x="986" y="419"/>
                  </a:lnTo>
                  <a:lnTo>
                    <a:pt x="864" y="433"/>
                  </a:lnTo>
                  <a:lnTo>
                    <a:pt x="743" y="460"/>
                  </a:lnTo>
                  <a:lnTo>
                    <a:pt x="635" y="487"/>
                  </a:lnTo>
                  <a:lnTo>
                    <a:pt x="527" y="527"/>
                  </a:lnTo>
                  <a:lnTo>
                    <a:pt x="446" y="568"/>
                  </a:lnTo>
                  <a:lnTo>
                    <a:pt x="365" y="635"/>
                  </a:lnTo>
                  <a:lnTo>
                    <a:pt x="284" y="689"/>
                  </a:lnTo>
                  <a:lnTo>
                    <a:pt x="217" y="770"/>
                  </a:lnTo>
                  <a:lnTo>
                    <a:pt x="163" y="851"/>
                  </a:lnTo>
                  <a:lnTo>
                    <a:pt x="122" y="945"/>
                  </a:lnTo>
                  <a:lnTo>
                    <a:pt x="82" y="1040"/>
                  </a:lnTo>
                  <a:lnTo>
                    <a:pt x="41" y="1148"/>
                  </a:lnTo>
                  <a:lnTo>
                    <a:pt x="28" y="1269"/>
                  </a:lnTo>
                  <a:lnTo>
                    <a:pt x="14" y="1391"/>
                  </a:lnTo>
                  <a:lnTo>
                    <a:pt x="1" y="1525"/>
                  </a:lnTo>
                  <a:lnTo>
                    <a:pt x="1" y="23164"/>
                  </a:lnTo>
                  <a:lnTo>
                    <a:pt x="14" y="23299"/>
                  </a:lnTo>
                  <a:lnTo>
                    <a:pt x="28" y="23421"/>
                  </a:lnTo>
                  <a:lnTo>
                    <a:pt x="41" y="23542"/>
                  </a:lnTo>
                  <a:lnTo>
                    <a:pt x="82" y="23650"/>
                  </a:lnTo>
                  <a:lnTo>
                    <a:pt x="122" y="23758"/>
                  </a:lnTo>
                  <a:lnTo>
                    <a:pt x="163" y="23839"/>
                  </a:lnTo>
                  <a:lnTo>
                    <a:pt x="217" y="23920"/>
                  </a:lnTo>
                  <a:lnTo>
                    <a:pt x="284" y="24001"/>
                  </a:lnTo>
                  <a:lnTo>
                    <a:pt x="365" y="24068"/>
                  </a:lnTo>
                  <a:lnTo>
                    <a:pt x="446" y="24122"/>
                  </a:lnTo>
                  <a:lnTo>
                    <a:pt x="527" y="24176"/>
                  </a:lnTo>
                  <a:lnTo>
                    <a:pt x="635" y="24203"/>
                  </a:lnTo>
                  <a:lnTo>
                    <a:pt x="743" y="24244"/>
                  </a:lnTo>
                  <a:lnTo>
                    <a:pt x="864" y="24257"/>
                  </a:lnTo>
                  <a:lnTo>
                    <a:pt x="986" y="24271"/>
                  </a:lnTo>
                  <a:lnTo>
                    <a:pt x="1120" y="24284"/>
                  </a:lnTo>
                  <a:lnTo>
                    <a:pt x="2173" y="24284"/>
                  </a:lnTo>
                  <a:lnTo>
                    <a:pt x="2308" y="24271"/>
                  </a:lnTo>
                  <a:lnTo>
                    <a:pt x="2429" y="24257"/>
                  </a:lnTo>
                  <a:lnTo>
                    <a:pt x="2537" y="24244"/>
                  </a:lnTo>
                  <a:lnTo>
                    <a:pt x="2645" y="24203"/>
                  </a:lnTo>
                  <a:lnTo>
                    <a:pt x="2739" y="24176"/>
                  </a:lnTo>
                  <a:lnTo>
                    <a:pt x="2834" y="24122"/>
                  </a:lnTo>
                  <a:lnTo>
                    <a:pt x="2915" y="24068"/>
                  </a:lnTo>
                  <a:lnTo>
                    <a:pt x="2982" y="24001"/>
                  </a:lnTo>
                  <a:lnTo>
                    <a:pt x="3050" y="23920"/>
                  </a:lnTo>
                  <a:lnTo>
                    <a:pt x="3104" y="23839"/>
                  </a:lnTo>
                  <a:lnTo>
                    <a:pt x="3158" y="23758"/>
                  </a:lnTo>
                  <a:lnTo>
                    <a:pt x="3185" y="23650"/>
                  </a:lnTo>
                  <a:lnTo>
                    <a:pt x="3225" y="23542"/>
                  </a:lnTo>
                  <a:lnTo>
                    <a:pt x="3239" y="23421"/>
                  </a:lnTo>
                  <a:lnTo>
                    <a:pt x="3252" y="23299"/>
                  </a:lnTo>
                  <a:lnTo>
                    <a:pt x="3265" y="23164"/>
                  </a:lnTo>
                  <a:lnTo>
                    <a:pt x="3265" y="16379"/>
                  </a:lnTo>
                  <a:lnTo>
                    <a:pt x="3252" y="16001"/>
                  </a:lnTo>
                  <a:lnTo>
                    <a:pt x="3239" y="15623"/>
                  </a:lnTo>
                  <a:lnTo>
                    <a:pt x="3212" y="15259"/>
                  </a:lnTo>
                  <a:lnTo>
                    <a:pt x="3158" y="14881"/>
                  </a:lnTo>
                  <a:lnTo>
                    <a:pt x="3225" y="14881"/>
                  </a:lnTo>
                  <a:lnTo>
                    <a:pt x="3427" y="15232"/>
                  </a:lnTo>
                  <a:lnTo>
                    <a:pt x="3657" y="15569"/>
                  </a:lnTo>
                  <a:lnTo>
                    <a:pt x="3913" y="15879"/>
                  </a:lnTo>
                  <a:lnTo>
                    <a:pt x="4183" y="16176"/>
                  </a:lnTo>
                  <a:lnTo>
                    <a:pt x="4480" y="16446"/>
                  </a:lnTo>
                  <a:lnTo>
                    <a:pt x="4776" y="16702"/>
                  </a:lnTo>
                  <a:lnTo>
                    <a:pt x="5114" y="16932"/>
                  </a:lnTo>
                  <a:lnTo>
                    <a:pt x="5451" y="17148"/>
                  </a:lnTo>
                  <a:lnTo>
                    <a:pt x="5815" y="17336"/>
                  </a:lnTo>
                  <a:lnTo>
                    <a:pt x="6179" y="17498"/>
                  </a:lnTo>
                  <a:lnTo>
                    <a:pt x="6557" y="17633"/>
                  </a:lnTo>
                  <a:lnTo>
                    <a:pt x="6935" y="17741"/>
                  </a:lnTo>
                  <a:lnTo>
                    <a:pt x="7326" y="17822"/>
                  </a:lnTo>
                  <a:lnTo>
                    <a:pt x="7731" y="17890"/>
                  </a:lnTo>
                  <a:lnTo>
                    <a:pt x="8122" y="17917"/>
                  </a:lnTo>
                  <a:lnTo>
                    <a:pt x="8527" y="17917"/>
                  </a:lnTo>
                  <a:lnTo>
                    <a:pt x="8945" y="17903"/>
                  </a:lnTo>
                  <a:lnTo>
                    <a:pt x="9350" y="17876"/>
                  </a:lnTo>
                  <a:lnTo>
                    <a:pt x="9754" y="17822"/>
                  </a:lnTo>
                  <a:lnTo>
                    <a:pt x="10146" y="17755"/>
                  </a:lnTo>
                  <a:lnTo>
                    <a:pt x="10523" y="17660"/>
                  </a:lnTo>
                  <a:lnTo>
                    <a:pt x="10901" y="17552"/>
                  </a:lnTo>
                  <a:lnTo>
                    <a:pt x="11265" y="17431"/>
                  </a:lnTo>
                  <a:lnTo>
                    <a:pt x="11616" y="17282"/>
                  </a:lnTo>
                  <a:lnTo>
                    <a:pt x="11967" y="17121"/>
                  </a:lnTo>
                  <a:lnTo>
                    <a:pt x="12304" y="16932"/>
                  </a:lnTo>
                  <a:lnTo>
                    <a:pt x="12628" y="16729"/>
                  </a:lnTo>
                  <a:lnTo>
                    <a:pt x="12938" y="16514"/>
                  </a:lnTo>
                  <a:lnTo>
                    <a:pt x="13249" y="16284"/>
                  </a:lnTo>
                  <a:lnTo>
                    <a:pt x="13532" y="16028"/>
                  </a:lnTo>
                  <a:lnTo>
                    <a:pt x="13815" y="15772"/>
                  </a:lnTo>
                  <a:lnTo>
                    <a:pt x="14071" y="15475"/>
                  </a:lnTo>
                  <a:lnTo>
                    <a:pt x="14328" y="15178"/>
                  </a:lnTo>
                  <a:lnTo>
                    <a:pt x="14557" y="14868"/>
                  </a:lnTo>
                  <a:lnTo>
                    <a:pt x="14786" y="14530"/>
                  </a:lnTo>
                  <a:lnTo>
                    <a:pt x="15002" y="14193"/>
                  </a:lnTo>
                  <a:lnTo>
                    <a:pt x="15191" y="13829"/>
                  </a:lnTo>
                  <a:lnTo>
                    <a:pt x="15380" y="13451"/>
                  </a:lnTo>
                  <a:lnTo>
                    <a:pt x="15542" y="13060"/>
                  </a:lnTo>
                  <a:lnTo>
                    <a:pt x="15690" y="12655"/>
                  </a:lnTo>
                  <a:lnTo>
                    <a:pt x="15825" y="12237"/>
                  </a:lnTo>
                  <a:lnTo>
                    <a:pt x="15933" y="11805"/>
                  </a:lnTo>
                  <a:lnTo>
                    <a:pt x="16041" y="11374"/>
                  </a:lnTo>
                  <a:lnTo>
                    <a:pt x="16122" y="10915"/>
                  </a:lnTo>
                  <a:lnTo>
                    <a:pt x="16190" y="10443"/>
                  </a:lnTo>
                  <a:lnTo>
                    <a:pt x="16230" y="9957"/>
                  </a:lnTo>
                  <a:lnTo>
                    <a:pt x="16257" y="9471"/>
                  </a:lnTo>
                  <a:lnTo>
                    <a:pt x="16270" y="8959"/>
                  </a:lnTo>
                  <a:lnTo>
                    <a:pt x="16257" y="8473"/>
                  </a:lnTo>
                  <a:lnTo>
                    <a:pt x="16243" y="7987"/>
                  </a:lnTo>
                  <a:lnTo>
                    <a:pt x="16190" y="7515"/>
                  </a:lnTo>
                  <a:lnTo>
                    <a:pt x="16136" y="7057"/>
                  </a:lnTo>
                  <a:lnTo>
                    <a:pt x="16068" y="6598"/>
                  </a:lnTo>
                  <a:lnTo>
                    <a:pt x="15974" y="6166"/>
                  </a:lnTo>
                  <a:lnTo>
                    <a:pt x="15866" y="5734"/>
                  </a:lnTo>
                  <a:lnTo>
                    <a:pt x="15744" y="5316"/>
                  </a:lnTo>
                  <a:lnTo>
                    <a:pt x="15609" y="4925"/>
                  </a:lnTo>
                  <a:lnTo>
                    <a:pt x="15461" y="4534"/>
                  </a:lnTo>
                  <a:lnTo>
                    <a:pt x="15286" y="4156"/>
                  </a:lnTo>
                  <a:lnTo>
                    <a:pt x="15110" y="3792"/>
                  </a:lnTo>
                  <a:lnTo>
                    <a:pt x="14908" y="3441"/>
                  </a:lnTo>
                  <a:lnTo>
                    <a:pt x="14706" y="3117"/>
                  </a:lnTo>
                  <a:lnTo>
                    <a:pt x="14476" y="2794"/>
                  </a:lnTo>
                  <a:lnTo>
                    <a:pt x="14247" y="2497"/>
                  </a:lnTo>
                  <a:lnTo>
                    <a:pt x="13991" y="2200"/>
                  </a:lnTo>
                  <a:lnTo>
                    <a:pt x="13734" y="1930"/>
                  </a:lnTo>
                  <a:lnTo>
                    <a:pt x="13451" y="1674"/>
                  </a:lnTo>
                  <a:lnTo>
                    <a:pt x="13168" y="1444"/>
                  </a:lnTo>
                  <a:lnTo>
                    <a:pt x="12857" y="1215"/>
                  </a:lnTo>
                  <a:lnTo>
                    <a:pt x="12547" y="1013"/>
                  </a:lnTo>
                  <a:lnTo>
                    <a:pt x="12223" y="824"/>
                  </a:lnTo>
                  <a:lnTo>
                    <a:pt x="11873" y="662"/>
                  </a:lnTo>
                  <a:lnTo>
                    <a:pt x="11535" y="500"/>
                  </a:lnTo>
                  <a:lnTo>
                    <a:pt x="11171" y="379"/>
                  </a:lnTo>
                  <a:lnTo>
                    <a:pt x="10793" y="257"/>
                  </a:lnTo>
                  <a:lnTo>
                    <a:pt x="10416" y="176"/>
                  </a:lnTo>
                  <a:lnTo>
                    <a:pt x="10011" y="95"/>
                  </a:lnTo>
                  <a:lnTo>
                    <a:pt x="9606" y="41"/>
                  </a:lnTo>
                  <a:lnTo>
                    <a:pt x="9188" y="14"/>
                  </a:lnTo>
                  <a:lnTo>
                    <a:pt x="8770" y="1"/>
                  </a:lnTo>
                  <a:close/>
                </a:path>
              </a:pathLst>
            </a:custGeom>
            <a:solidFill>
              <a:srgbClr val="1E2430"/>
            </a:solidFill>
            <a:ln>
              <a:noFill/>
            </a:ln>
          </p:spPr>
          <p:txBody>
            <a:bodyPr anchorCtr="0" anchor="ctr" bIns="182850" lIns="182850" spcFirstLastPara="1" rIns="182850" wrap="square" tIns="182850">
              <a:noAutofit/>
            </a:bodyPr>
            <a:lstStyle/>
            <a:p>
              <a:pPr indent="0" lvl="0" marL="0" rtl="0" algn="l">
                <a:spcBef>
                  <a:spcPts val="0"/>
                </a:spcBef>
                <a:spcAft>
                  <a:spcPts val="0"/>
                </a:spcAft>
                <a:buNone/>
              </a:pPr>
              <a:r>
                <a:t/>
              </a:r>
              <a:endParaRPr/>
            </a:p>
          </p:txBody>
        </p:sp>
        <p:sp>
          <p:nvSpPr>
            <p:cNvPr id="163" name="Google Shape;163;p20"/>
            <p:cNvSpPr/>
            <p:nvPr/>
          </p:nvSpPr>
          <p:spPr>
            <a:xfrm>
              <a:off x="559040" y="609347"/>
              <a:ext cx="117192" cy="169934"/>
            </a:xfrm>
            <a:custGeom>
              <a:rect b="b" l="l" r="r" t="t"/>
              <a:pathLst>
                <a:path extrusionOk="0" h="24285" w="16271">
                  <a:moveTo>
                    <a:pt x="8365" y="2888"/>
                  </a:moveTo>
                  <a:lnTo>
                    <a:pt x="8621" y="2915"/>
                  </a:lnTo>
                  <a:lnTo>
                    <a:pt x="8877" y="2942"/>
                  </a:lnTo>
                  <a:lnTo>
                    <a:pt x="9134" y="2996"/>
                  </a:lnTo>
                  <a:lnTo>
                    <a:pt x="9376" y="3050"/>
                  </a:lnTo>
                  <a:lnTo>
                    <a:pt x="9606" y="3131"/>
                  </a:lnTo>
                  <a:lnTo>
                    <a:pt x="9835" y="3212"/>
                  </a:lnTo>
                  <a:lnTo>
                    <a:pt x="10064" y="3320"/>
                  </a:lnTo>
                  <a:lnTo>
                    <a:pt x="10280" y="3428"/>
                  </a:lnTo>
                  <a:lnTo>
                    <a:pt x="10483" y="3549"/>
                  </a:lnTo>
                  <a:lnTo>
                    <a:pt x="10685" y="3684"/>
                  </a:lnTo>
                  <a:lnTo>
                    <a:pt x="10887" y="3832"/>
                  </a:lnTo>
                  <a:lnTo>
                    <a:pt x="11076" y="3994"/>
                  </a:lnTo>
                  <a:lnTo>
                    <a:pt x="11252" y="4170"/>
                  </a:lnTo>
                  <a:lnTo>
                    <a:pt x="11427" y="4358"/>
                  </a:lnTo>
                  <a:lnTo>
                    <a:pt x="11589" y="4547"/>
                  </a:lnTo>
                  <a:lnTo>
                    <a:pt x="11751" y="4750"/>
                  </a:lnTo>
                  <a:lnTo>
                    <a:pt x="11899" y="4966"/>
                  </a:lnTo>
                  <a:lnTo>
                    <a:pt x="12034" y="5195"/>
                  </a:lnTo>
                  <a:lnTo>
                    <a:pt x="12169" y="5424"/>
                  </a:lnTo>
                  <a:lnTo>
                    <a:pt x="12290" y="5681"/>
                  </a:lnTo>
                  <a:lnTo>
                    <a:pt x="12398" y="5937"/>
                  </a:lnTo>
                  <a:lnTo>
                    <a:pt x="12493" y="6193"/>
                  </a:lnTo>
                  <a:lnTo>
                    <a:pt x="12587" y="6476"/>
                  </a:lnTo>
                  <a:lnTo>
                    <a:pt x="12668" y="6760"/>
                  </a:lnTo>
                  <a:lnTo>
                    <a:pt x="12749" y="7057"/>
                  </a:lnTo>
                  <a:lnTo>
                    <a:pt x="12803" y="7353"/>
                  </a:lnTo>
                  <a:lnTo>
                    <a:pt x="12857" y="7664"/>
                  </a:lnTo>
                  <a:lnTo>
                    <a:pt x="12897" y="7987"/>
                  </a:lnTo>
                  <a:lnTo>
                    <a:pt x="12924" y="8325"/>
                  </a:lnTo>
                  <a:lnTo>
                    <a:pt x="12938" y="8648"/>
                  </a:lnTo>
                  <a:lnTo>
                    <a:pt x="12951" y="8999"/>
                  </a:lnTo>
                  <a:lnTo>
                    <a:pt x="12938" y="9363"/>
                  </a:lnTo>
                  <a:lnTo>
                    <a:pt x="12924" y="9714"/>
                  </a:lnTo>
                  <a:lnTo>
                    <a:pt x="12884" y="10051"/>
                  </a:lnTo>
                  <a:lnTo>
                    <a:pt x="12843" y="10375"/>
                  </a:lnTo>
                  <a:lnTo>
                    <a:pt x="12789" y="10699"/>
                  </a:lnTo>
                  <a:lnTo>
                    <a:pt x="12722" y="11009"/>
                  </a:lnTo>
                  <a:lnTo>
                    <a:pt x="12641" y="11306"/>
                  </a:lnTo>
                  <a:lnTo>
                    <a:pt x="12560" y="11589"/>
                  </a:lnTo>
                  <a:lnTo>
                    <a:pt x="12452" y="11873"/>
                  </a:lnTo>
                  <a:lnTo>
                    <a:pt x="12344" y="12129"/>
                  </a:lnTo>
                  <a:lnTo>
                    <a:pt x="12223" y="12385"/>
                  </a:lnTo>
                  <a:lnTo>
                    <a:pt x="12101" y="12628"/>
                  </a:lnTo>
                  <a:lnTo>
                    <a:pt x="11953" y="12871"/>
                  </a:lnTo>
                  <a:lnTo>
                    <a:pt x="11818" y="13087"/>
                  </a:lnTo>
                  <a:lnTo>
                    <a:pt x="11656" y="13303"/>
                  </a:lnTo>
                  <a:lnTo>
                    <a:pt x="11494" y="13505"/>
                  </a:lnTo>
                  <a:lnTo>
                    <a:pt x="11319" y="13680"/>
                  </a:lnTo>
                  <a:lnTo>
                    <a:pt x="11144" y="13869"/>
                  </a:lnTo>
                  <a:lnTo>
                    <a:pt x="10955" y="14031"/>
                  </a:lnTo>
                  <a:lnTo>
                    <a:pt x="10766" y="14180"/>
                  </a:lnTo>
                  <a:lnTo>
                    <a:pt x="10564" y="14328"/>
                  </a:lnTo>
                  <a:lnTo>
                    <a:pt x="10361" y="14449"/>
                  </a:lnTo>
                  <a:lnTo>
                    <a:pt x="10145" y="14571"/>
                  </a:lnTo>
                  <a:lnTo>
                    <a:pt x="9929" y="14679"/>
                  </a:lnTo>
                  <a:lnTo>
                    <a:pt x="9700" y="14773"/>
                  </a:lnTo>
                  <a:lnTo>
                    <a:pt x="9471" y="14854"/>
                  </a:lnTo>
                  <a:lnTo>
                    <a:pt x="9241" y="14922"/>
                  </a:lnTo>
                  <a:lnTo>
                    <a:pt x="8999" y="14976"/>
                  </a:lnTo>
                  <a:lnTo>
                    <a:pt x="8756" y="15030"/>
                  </a:lnTo>
                  <a:lnTo>
                    <a:pt x="8513" y="15057"/>
                  </a:lnTo>
                  <a:lnTo>
                    <a:pt x="8270" y="15084"/>
                  </a:lnTo>
                  <a:lnTo>
                    <a:pt x="8014" y="15084"/>
                  </a:lnTo>
                  <a:lnTo>
                    <a:pt x="7731" y="15070"/>
                  </a:lnTo>
                  <a:lnTo>
                    <a:pt x="7447" y="15043"/>
                  </a:lnTo>
                  <a:lnTo>
                    <a:pt x="7164" y="15003"/>
                  </a:lnTo>
                  <a:lnTo>
                    <a:pt x="6908" y="14949"/>
                  </a:lnTo>
                  <a:lnTo>
                    <a:pt x="6651" y="14868"/>
                  </a:lnTo>
                  <a:lnTo>
                    <a:pt x="6408" y="14787"/>
                  </a:lnTo>
                  <a:lnTo>
                    <a:pt x="6166" y="14679"/>
                  </a:lnTo>
                  <a:lnTo>
                    <a:pt x="5936" y="14571"/>
                  </a:lnTo>
                  <a:lnTo>
                    <a:pt x="5707" y="14436"/>
                  </a:lnTo>
                  <a:lnTo>
                    <a:pt x="5505" y="14288"/>
                  </a:lnTo>
                  <a:lnTo>
                    <a:pt x="5302" y="14139"/>
                  </a:lnTo>
                  <a:lnTo>
                    <a:pt x="5100" y="13977"/>
                  </a:lnTo>
                  <a:lnTo>
                    <a:pt x="4924" y="13788"/>
                  </a:lnTo>
                  <a:lnTo>
                    <a:pt x="4749" y="13600"/>
                  </a:lnTo>
                  <a:lnTo>
                    <a:pt x="4574" y="13411"/>
                  </a:lnTo>
                  <a:lnTo>
                    <a:pt x="4425" y="13195"/>
                  </a:lnTo>
                  <a:lnTo>
                    <a:pt x="4263" y="12979"/>
                  </a:lnTo>
                  <a:lnTo>
                    <a:pt x="4129" y="12763"/>
                  </a:lnTo>
                  <a:lnTo>
                    <a:pt x="4007" y="12520"/>
                  </a:lnTo>
                  <a:lnTo>
                    <a:pt x="3886" y="12291"/>
                  </a:lnTo>
                  <a:lnTo>
                    <a:pt x="3764" y="12035"/>
                  </a:lnTo>
                  <a:lnTo>
                    <a:pt x="3670" y="11778"/>
                  </a:lnTo>
                  <a:lnTo>
                    <a:pt x="3575" y="11522"/>
                  </a:lnTo>
                  <a:lnTo>
                    <a:pt x="3494" y="11266"/>
                  </a:lnTo>
                  <a:lnTo>
                    <a:pt x="3414" y="10996"/>
                  </a:lnTo>
                  <a:lnTo>
                    <a:pt x="3346" y="10726"/>
                  </a:lnTo>
                  <a:lnTo>
                    <a:pt x="3292" y="10443"/>
                  </a:lnTo>
                  <a:lnTo>
                    <a:pt x="3252" y="10173"/>
                  </a:lnTo>
                  <a:lnTo>
                    <a:pt x="3211" y="9890"/>
                  </a:lnTo>
                  <a:lnTo>
                    <a:pt x="3184" y="9606"/>
                  </a:lnTo>
                  <a:lnTo>
                    <a:pt x="3171" y="9323"/>
                  </a:lnTo>
                  <a:lnTo>
                    <a:pt x="3171" y="9040"/>
                  </a:lnTo>
                  <a:lnTo>
                    <a:pt x="3171" y="8635"/>
                  </a:lnTo>
                  <a:lnTo>
                    <a:pt x="3198" y="8244"/>
                  </a:lnTo>
                  <a:lnTo>
                    <a:pt x="3225" y="7880"/>
                  </a:lnTo>
                  <a:lnTo>
                    <a:pt x="3279" y="7515"/>
                  </a:lnTo>
                  <a:lnTo>
                    <a:pt x="3333" y="7178"/>
                  </a:lnTo>
                  <a:lnTo>
                    <a:pt x="3400" y="6841"/>
                  </a:lnTo>
                  <a:lnTo>
                    <a:pt x="3481" y="6530"/>
                  </a:lnTo>
                  <a:lnTo>
                    <a:pt x="3575" y="6234"/>
                  </a:lnTo>
                  <a:lnTo>
                    <a:pt x="3683" y="5950"/>
                  </a:lnTo>
                  <a:lnTo>
                    <a:pt x="3791" y="5681"/>
                  </a:lnTo>
                  <a:lnTo>
                    <a:pt x="3913" y="5411"/>
                  </a:lnTo>
                  <a:lnTo>
                    <a:pt x="4048" y="5168"/>
                  </a:lnTo>
                  <a:lnTo>
                    <a:pt x="4196" y="4939"/>
                  </a:lnTo>
                  <a:lnTo>
                    <a:pt x="4344" y="4723"/>
                  </a:lnTo>
                  <a:lnTo>
                    <a:pt x="4506" y="4520"/>
                  </a:lnTo>
                  <a:lnTo>
                    <a:pt x="4668" y="4318"/>
                  </a:lnTo>
                  <a:lnTo>
                    <a:pt x="4844" y="4143"/>
                  </a:lnTo>
                  <a:lnTo>
                    <a:pt x="5032" y="3981"/>
                  </a:lnTo>
                  <a:lnTo>
                    <a:pt x="5221" y="3819"/>
                  </a:lnTo>
                  <a:lnTo>
                    <a:pt x="5410" y="3684"/>
                  </a:lnTo>
                  <a:lnTo>
                    <a:pt x="5612" y="3549"/>
                  </a:lnTo>
                  <a:lnTo>
                    <a:pt x="5815" y="3428"/>
                  </a:lnTo>
                  <a:lnTo>
                    <a:pt x="6031" y="3320"/>
                  </a:lnTo>
                  <a:lnTo>
                    <a:pt x="6247" y="3225"/>
                  </a:lnTo>
                  <a:lnTo>
                    <a:pt x="6462" y="3144"/>
                  </a:lnTo>
                  <a:lnTo>
                    <a:pt x="6692" y="3077"/>
                  </a:lnTo>
                  <a:lnTo>
                    <a:pt x="6921" y="3023"/>
                  </a:lnTo>
                  <a:lnTo>
                    <a:pt x="7150" y="2969"/>
                  </a:lnTo>
                  <a:lnTo>
                    <a:pt x="7380" y="2928"/>
                  </a:lnTo>
                  <a:lnTo>
                    <a:pt x="7623" y="2901"/>
                  </a:lnTo>
                  <a:lnTo>
                    <a:pt x="7865" y="2888"/>
                  </a:lnTo>
                  <a:close/>
                  <a:moveTo>
                    <a:pt x="8769" y="1"/>
                  </a:moveTo>
                  <a:lnTo>
                    <a:pt x="8365" y="14"/>
                  </a:lnTo>
                  <a:lnTo>
                    <a:pt x="7987" y="41"/>
                  </a:lnTo>
                  <a:lnTo>
                    <a:pt x="7623" y="82"/>
                  </a:lnTo>
                  <a:lnTo>
                    <a:pt x="7285" y="149"/>
                  </a:lnTo>
                  <a:lnTo>
                    <a:pt x="6948" y="217"/>
                  </a:lnTo>
                  <a:lnTo>
                    <a:pt x="6638" y="311"/>
                  </a:lnTo>
                  <a:lnTo>
                    <a:pt x="6341" y="406"/>
                  </a:lnTo>
                  <a:lnTo>
                    <a:pt x="6044" y="514"/>
                  </a:lnTo>
                  <a:lnTo>
                    <a:pt x="5774" y="635"/>
                  </a:lnTo>
                  <a:lnTo>
                    <a:pt x="5518" y="770"/>
                  </a:lnTo>
                  <a:lnTo>
                    <a:pt x="5289" y="905"/>
                  </a:lnTo>
                  <a:lnTo>
                    <a:pt x="5059" y="1040"/>
                  </a:lnTo>
                  <a:lnTo>
                    <a:pt x="4844" y="1188"/>
                  </a:lnTo>
                  <a:lnTo>
                    <a:pt x="4641" y="1337"/>
                  </a:lnTo>
                  <a:lnTo>
                    <a:pt x="4452" y="1485"/>
                  </a:lnTo>
                  <a:lnTo>
                    <a:pt x="4277" y="1647"/>
                  </a:lnTo>
                  <a:lnTo>
                    <a:pt x="4115" y="1795"/>
                  </a:lnTo>
                  <a:lnTo>
                    <a:pt x="3967" y="1944"/>
                  </a:lnTo>
                  <a:lnTo>
                    <a:pt x="3697" y="2240"/>
                  </a:lnTo>
                  <a:lnTo>
                    <a:pt x="3481" y="2524"/>
                  </a:lnTo>
                  <a:lnTo>
                    <a:pt x="3306" y="2767"/>
                  </a:lnTo>
                  <a:lnTo>
                    <a:pt x="3171" y="2982"/>
                  </a:lnTo>
                  <a:lnTo>
                    <a:pt x="3076" y="3144"/>
                  </a:lnTo>
                  <a:lnTo>
                    <a:pt x="3009" y="3279"/>
                  </a:lnTo>
                  <a:lnTo>
                    <a:pt x="2941" y="3279"/>
                  </a:lnTo>
                  <a:lnTo>
                    <a:pt x="2968" y="3063"/>
                  </a:lnTo>
                  <a:lnTo>
                    <a:pt x="2995" y="2834"/>
                  </a:lnTo>
                  <a:lnTo>
                    <a:pt x="3009" y="2605"/>
                  </a:lnTo>
                  <a:lnTo>
                    <a:pt x="3009" y="2375"/>
                  </a:lnTo>
                  <a:lnTo>
                    <a:pt x="3009" y="1364"/>
                  </a:lnTo>
                  <a:lnTo>
                    <a:pt x="3009" y="1256"/>
                  </a:lnTo>
                  <a:lnTo>
                    <a:pt x="2995" y="1161"/>
                  </a:lnTo>
                  <a:lnTo>
                    <a:pt x="2968" y="1067"/>
                  </a:lnTo>
                  <a:lnTo>
                    <a:pt x="2941" y="972"/>
                  </a:lnTo>
                  <a:lnTo>
                    <a:pt x="2901" y="891"/>
                  </a:lnTo>
                  <a:lnTo>
                    <a:pt x="2847" y="810"/>
                  </a:lnTo>
                  <a:lnTo>
                    <a:pt x="2793" y="743"/>
                  </a:lnTo>
                  <a:lnTo>
                    <a:pt x="2725" y="676"/>
                  </a:lnTo>
                  <a:lnTo>
                    <a:pt x="2658" y="622"/>
                  </a:lnTo>
                  <a:lnTo>
                    <a:pt x="2577" y="568"/>
                  </a:lnTo>
                  <a:lnTo>
                    <a:pt x="2483" y="514"/>
                  </a:lnTo>
                  <a:lnTo>
                    <a:pt x="2388" y="487"/>
                  </a:lnTo>
                  <a:lnTo>
                    <a:pt x="2280" y="460"/>
                  </a:lnTo>
                  <a:lnTo>
                    <a:pt x="2159" y="433"/>
                  </a:lnTo>
                  <a:lnTo>
                    <a:pt x="2037" y="419"/>
                  </a:lnTo>
                  <a:lnTo>
                    <a:pt x="985" y="419"/>
                  </a:lnTo>
                  <a:lnTo>
                    <a:pt x="850" y="433"/>
                  </a:lnTo>
                  <a:lnTo>
                    <a:pt x="742" y="460"/>
                  </a:lnTo>
                  <a:lnTo>
                    <a:pt x="634" y="487"/>
                  </a:lnTo>
                  <a:lnTo>
                    <a:pt x="527" y="527"/>
                  </a:lnTo>
                  <a:lnTo>
                    <a:pt x="432" y="568"/>
                  </a:lnTo>
                  <a:lnTo>
                    <a:pt x="351" y="635"/>
                  </a:lnTo>
                  <a:lnTo>
                    <a:pt x="284" y="689"/>
                  </a:lnTo>
                  <a:lnTo>
                    <a:pt x="216" y="770"/>
                  </a:lnTo>
                  <a:lnTo>
                    <a:pt x="162" y="851"/>
                  </a:lnTo>
                  <a:lnTo>
                    <a:pt x="108" y="945"/>
                  </a:lnTo>
                  <a:lnTo>
                    <a:pt x="68" y="1040"/>
                  </a:lnTo>
                  <a:lnTo>
                    <a:pt x="41" y="1148"/>
                  </a:lnTo>
                  <a:lnTo>
                    <a:pt x="27" y="1269"/>
                  </a:lnTo>
                  <a:lnTo>
                    <a:pt x="14" y="1391"/>
                  </a:lnTo>
                  <a:lnTo>
                    <a:pt x="0" y="1525"/>
                  </a:lnTo>
                  <a:lnTo>
                    <a:pt x="14" y="23164"/>
                  </a:lnTo>
                  <a:lnTo>
                    <a:pt x="14" y="23299"/>
                  </a:lnTo>
                  <a:lnTo>
                    <a:pt x="27" y="23421"/>
                  </a:lnTo>
                  <a:lnTo>
                    <a:pt x="54" y="23542"/>
                  </a:lnTo>
                  <a:lnTo>
                    <a:pt x="81" y="23650"/>
                  </a:lnTo>
                  <a:lnTo>
                    <a:pt x="122" y="23758"/>
                  </a:lnTo>
                  <a:lnTo>
                    <a:pt x="162" y="23839"/>
                  </a:lnTo>
                  <a:lnTo>
                    <a:pt x="230" y="23920"/>
                  </a:lnTo>
                  <a:lnTo>
                    <a:pt x="297" y="24001"/>
                  </a:lnTo>
                  <a:lnTo>
                    <a:pt x="365" y="24068"/>
                  </a:lnTo>
                  <a:lnTo>
                    <a:pt x="446" y="24122"/>
                  </a:lnTo>
                  <a:lnTo>
                    <a:pt x="540" y="24176"/>
                  </a:lnTo>
                  <a:lnTo>
                    <a:pt x="634" y="24203"/>
                  </a:lnTo>
                  <a:lnTo>
                    <a:pt x="742" y="24244"/>
                  </a:lnTo>
                  <a:lnTo>
                    <a:pt x="864" y="24257"/>
                  </a:lnTo>
                  <a:lnTo>
                    <a:pt x="985" y="24271"/>
                  </a:lnTo>
                  <a:lnTo>
                    <a:pt x="1134" y="24284"/>
                  </a:lnTo>
                  <a:lnTo>
                    <a:pt x="2172" y="24284"/>
                  </a:lnTo>
                  <a:lnTo>
                    <a:pt x="2307" y="24271"/>
                  </a:lnTo>
                  <a:lnTo>
                    <a:pt x="2429" y="24257"/>
                  </a:lnTo>
                  <a:lnTo>
                    <a:pt x="2537" y="24244"/>
                  </a:lnTo>
                  <a:lnTo>
                    <a:pt x="2645" y="24203"/>
                  </a:lnTo>
                  <a:lnTo>
                    <a:pt x="2739" y="24176"/>
                  </a:lnTo>
                  <a:lnTo>
                    <a:pt x="2833" y="24122"/>
                  </a:lnTo>
                  <a:lnTo>
                    <a:pt x="2914" y="24068"/>
                  </a:lnTo>
                  <a:lnTo>
                    <a:pt x="2982" y="24001"/>
                  </a:lnTo>
                  <a:lnTo>
                    <a:pt x="3049" y="23920"/>
                  </a:lnTo>
                  <a:lnTo>
                    <a:pt x="3103" y="23839"/>
                  </a:lnTo>
                  <a:lnTo>
                    <a:pt x="3144" y="23758"/>
                  </a:lnTo>
                  <a:lnTo>
                    <a:pt x="3184" y="23650"/>
                  </a:lnTo>
                  <a:lnTo>
                    <a:pt x="3211" y="23542"/>
                  </a:lnTo>
                  <a:lnTo>
                    <a:pt x="3238" y="23421"/>
                  </a:lnTo>
                  <a:lnTo>
                    <a:pt x="3252" y="23299"/>
                  </a:lnTo>
                  <a:lnTo>
                    <a:pt x="3252" y="23164"/>
                  </a:lnTo>
                  <a:lnTo>
                    <a:pt x="3252" y="16379"/>
                  </a:lnTo>
                  <a:lnTo>
                    <a:pt x="3252" y="16001"/>
                  </a:lnTo>
                  <a:lnTo>
                    <a:pt x="3238" y="15623"/>
                  </a:lnTo>
                  <a:lnTo>
                    <a:pt x="3198" y="15259"/>
                  </a:lnTo>
                  <a:lnTo>
                    <a:pt x="3157" y="14881"/>
                  </a:lnTo>
                  <a:lnTo>
                    <a:pt x="3225" y="14881"/>
                  </a:lnTo>
                  <a:lnTo>
                    <a:pt x="3427" y="15232"/>
                  </a:lnTo>
                  <a:lnTo>
                    <a:pt x="3656" y="15569"/>
                  </a:lnTo>
                  <a:lnTo>
                    <a:pt x="3913" y="15879"/>
                  </a:lnTo>
                  <a:lnTo>
                    <a:pt x="4182" y="16176"/>
                  </a:lnTo>
                  <a:lnTo>
                    <a:pt x="4466" y="16446"/>
                  </a:lnTo>
                  <a:lnTo>
                    <a:pt x="4776" y="16702"/>
                  </a:lnTo>
                  <a:lnTo>
                    <a:pt x="5100" y="16932"/>
                  </a:lnTo>
                  <a:lnTo>
                    <a:pt x="5451" y="17148"/>
                  </a:lnTo>
                  <a:lnTo>
                    <a:pt x="5801" y="17336"/>
                  </a:lnTo>
                  <a:lnTo>
                    <a:pt x="6179" y="17498"/>
                  </a:lnTo>
                  <a:lnTo>
                    <a:pt x="6543" y="17633"/>
                  </a:lnTo>
                  <a:lnTo>
                    <a:pt x="6935" y="17741"/>
                  </a:lnTo>
                  <a:lnTo>
                    <a:pt x="7326" y="17822"/>
                  </a:lnTo>
                  <a:lnTo>
                    <a:pt x="7717" y="17890"/>
                  </a:lnTo>
                  <a:lnTo>
                    <a:pt x="8122" y="17917"/>
                  </a:lnTo>
                  <a:lnTo>
                    <a:pt x="8526" y="17917"/>
                  </a:lnTo>
                  <a:lnTo>
                    <a:pt x="8945" y="17903"/>
                  </a:lnTo>
                  <a:lnTo>
                    <a:pt x="9349" y="17876"/>
                  </a:lnTo>
                  <a:lnTo>
                    <a:pt x="9754" y="17822"/>
                  </a:lnTo>
                  <a:lnTo>
                    <a:pt x="10145" y="17755"/>
                  </a:lnTo>
                  <a:lnTo>
                    <a:pt x="10523" y="17660"/>
                  </a:lnTo>
                  <a:lnTo>
                    <a:pt x="10901" y="17552"/>
                  </a:lnTo>
                  <a:lnTo>
                    <a:pt x="11265" y="17431"/>
                  </a:lnTo>
                  <a:lnTo>
                    <a:pt x="11616" y="17282"/>
                  </a:lnTo>
                  <a:lnTo>
                    <a:pt x="11967" y="17121"/>
                  </a:lnTo>
                  <a:lnTo>
                    <a:pt x="12304" y="16932"/>
                  </a:lnTo>
                  <a:lnTo>
                    <a:pt x="12628" y="16729"/>
                  </a:lnTo>
                  <a:lnTo>
                    <a:pt x="12938" y="16514"/>
                  </a:lnTo>
                  <a:lnTo>
                    <a:pt x="13235" y="16284"/>
                  </a:lnTo>
                  <a:lnTo>
                    <a:pt x="13531" y="16028"/>
                  </a:lnTo>
                  <a:lnTo>
                    <a:pt x="13801" y="15772"/>
                  </a:lnTo>
                  <a:lnTo>
                    <a:pt x="14071" y="15475"/>
                  </a:lnTo>
                  <a:lnTo>
                    <a:pt x="14327" y="15178"/>
                  </a:lnTo>
                  <a:lnTo>
                    <a:pt x="14557" y="14868"/>
                  </a:lnTo>
                  <a:lnTo>
                    <a:pt x="14786" y="14530"/>
                  </a:lnTo>
                  <a:lnTo>
                    <a:pt x="15002" y="14193"/>
                  </a:lnTo>
                  <a:lnTo>
                    <a:pt x="15191" y="13829"/>
                  </a:lnTo>
                  <a:lnTo>
                    <a:pt x="15366" y="13451"/>
                  </a:lnTo>
                  <a:lnTo>
                    <a:pt x="15542" y="13060"/>
                  </a:lnTo>
                  <a:lnTo>
                    <a:pt x="15690" y="12655"/>
                  </a:lnTo>
                  <a:lnTo>
                    <a:pt x="15825" y="12237"/>
                  </a:lnTo>
                  <a:lnTo>
                    <a:pt x="15933" y="11805"/>
                  </a:lnTo>
                  <a:lnTo>
                    <a:pt x="16041" y="11374"/>
                  </a:lnTo>
                  <a:lnTo>
                    <a:pt x="16122" y="10915"/>
                  </a:lnTo>
                  <a:lnTo>
                    <a:pt x="16189" y="10443"/>
                  </a:lnTo>
                  <a:lnTo>
                    <a:pt x="16230" y="9957"/>
                  </a:lnTo>
                  <a:lnTo>
                    <a:pt x="16257" y="9471"/>
                  </a:lnTo>
                  <a:lnTo>
                    <a:pt x="16270" y="8959"/>
                  </a:lnTo>
                  <a:lnTo>
                    <a:pt x="16257" y="8473"/>
                  </a:lnTo>
                  <a:lnTo>
                    <a:pt x="16230" y="7987"/>
                  </a:lnTo>
                  <a:lnTo>
                    <a:pt x="16189" y="7515"/>
                  </a:lnTo>
                  <a:lnTo>
                    <a:pt x="16135" y="7057"/>
                  </a:lnTo>
                  <a:lnTo>
                    <a:pt x="16054" y="6598"/>
                  </a:lnTo>
                  <a:lnTo>
                    <a:pt x="15973" y="6166"/>
                  </a:lnTo>
                  <a:lnTo>
                    <a:pt x="15865" y="5734"/>
                  </a:lnTo>
                  <a:lnTo>
                    <a:pt x="15744" y="5316"/>
                  </a:lnTo>
                  <a:lnTo>
                    <a:pt x="15609" y="4925"/>
                  </a:lnTo>
                  <a:lnTo>
                    <a:pt x="15447" y="4534"/>
                  </a:lnTo>
                  <a:lnTo>
                    <a:pt x="15285" y="4156"/>
                  </a:lnTo>
                  <a:lnTo>
                    <a:pt x="15110" y="3792"/>
                  </a:lnTo>
                  <a:lnTo>
                    <a:pt x="14908" y="3441"/>
                  </a:lnTo>
                  <a:lnTo>
                    <a:pt x="14705" y="3117"/>
                  </a:lnTo>
                  <a:lnTo>
                    <a:pt x="14476" y="2794"/>
                  </a:lnTo>
                  <a:lnTo>
                    <a:pt x="14233" y="2497"/>
                  </a:lnTo>
                  <a:lnTo>
                    <a:pt x="13990" y="2200"/>
                  </a:lnTo>
                  <a:lnTo>
                    <a:pt x="13720" y="1930"/>
                  </a:lnTo>
                  <a:lnTo>
                    <a:pt x="13451" y="1674"/>
                  </a:lnTo>
                  <a:lnTo>
                    <a:pt x="13154" y="1444"/>
                  </a:lnTo>
                  <a:lnTo>
                    <a:pt x="12857" y="1215"/>
                  </a:lnTo>
                  <a:lnTo>
                    <a:pt x="12547" y="1013"/>
                  </a:lnTo>
                  <a:lnTo>
                    <a:pt x="12209" y="824"/>
                  </a:lnTo>
                  <a:lnTo>
                    <a:pt x="11872" y="662"/>
                  </a:lnTo>
                  <a:lnTo>
                    <a:pt x="11521" y="500"/>
                  </a:lnTo>
                  <a:lnTo>
                    <a:pt x="11157" y="379"/>
                  </a:lnTo>
                  <a:lnTo>
                    <a:pt x="10793" y="257"/>
                  </a:lnTo>
                  <a:lnTo>
                    <a:pt x="10402" y="176"/>
                  </a:lnTo>
                  <a:lnTo>
                    <a:pt x="10010" y="95"/>
                  </a:lnTo>
                  <a:lnTo>
                    <a:pt x="9606" y="41"/>
                  </a:lnTo>
                  <a:lnTo>
                    <a:pt x="9188" y="14"/>
                  </a:lnTo>
                  <a:lnTo>
                    <a:pt x="8769" y="1"/>
                  </a:lnTo>
                  <a:close/>
                </a:path>
              </a:pathLst>
            </a:custGeom>
            <a:solidFill>
              <a:srgbClr val="1E2430"/>
            </a:solidFill>
            <a:ln>
              <a:noFill/>
            </a:ln>
          </p:spPr>
          <p:txBody>
            <a:bodyPr anchorCtr="0" anchor="ctr" bIns="182850" lIns="182850" spcFirstLastPara="1" rIns="182850" wrap="square" tIns="182850">
              <a:noAutofit/>
            </a:bodyPr>
            <a:lstStyle/>
            <a:p>
              <a:pPr indent="0" lvl="0" marL="0" rtl="0" algn="l">
                <a:spcBef>
                  <a:spcPts val="0"/>
                </a:spcBef>
                <a:spcAft>
                  <a:spcPts val="0"/>
                </a:spcAft>
                <a:buNone/>
              </a:pPr>
              <a:r>
                <a:t/>
              </a:r>
              <a:endParaRPr/>
            </a:p>
          </p:txBody>
        </p:sp>
        <p:sp>
          <p:nvSpPr>
            <p:cNvPr id="164" name="Google Shape;164;p20"/>
            <p:cNvSpPr/>
            <p:nvPr/>
          </p:nvSpPr>
          <p:spPr>
            <a:xfrm>
              <a:off x="686229" y="563758"/>
              <a:ext cx="71326" cy="168129"/>
            </a:xfrm>
            <a:custGeom>
              <a:rect b="b" l="l" r="r" t="t"/>
              <a:pathLst>
                <a:path extrusionOk="0" h="24027" w="9903">
                  <a:moveTo>
                    <a:pt x="8378" y="0"/>
                  </a:moveTo>
                  <a:lnTo>
                    <a:pt x="8028" y="13"/>
                  </a:lnTo>
                  <a:lnTo>
                    <a:pt x="7609" y="54"/>
                  </a:lnTo>
                  <a:lnTo>
                    <a:pt x="7164" y="121"/>
                  </a:lnTo>
                  <a:lnTo>
                    <a:pt x="6921" y="162"/>
                  </a:lnTo>
                  <a:lnTo>
                    <a:pt x="6678" y="229"/>
                  </a:lnTo>
                  <a:lnTo>
                    <a:pt x="6422" y="297"/>
                  </a:lnTo>
                  <a:lnTo>
                    <a:pt x="6166" y="364"/>
                  </a:lnTo>
                  <a:lnTo>
                    <a:pt x="5910" y="459"/>
                  </a:lnTo>
                  <a:lnTo>
                    <a:pt x="5653" y="567"/>
                  </a:lnTo>
                  <a:lnTo>
                    <a:pt x="5397" y="688"/>
                  </a:lnTo>
                  <a:lnTo>
                    <a:pt x="5127" y="809"/>
                  </a:lnTo>
                  <a:lnTo>
                    <a:pt x="4884" y="958"/>
                  </a:lnTo>
                  <a:lnTo>
                    <a:pt x="4628" y="1120"/>
                  </a:lnTo>
                  <a:lnTo>
                    <a:pt x="4385" y="1295"/>
                  </a:lnTo>
                  <a:lnTo>
                    <a:pt x="4142" y="1484"/>
                  </a:lnTo>
                  <a:lnTo>
                    <a:pt x="3913" y="1700"/>
                  </a:lnTo>
                  <a:lnTo>
                    <a:pt x="3684" y="1929"/>
                  </a:lnTo>
                  <a:lnTo>
                    <a:pt x="3481" y="2172"/>
                  </a:lnTo>
                  <a:lnTo>
                    <a:pt x="3279" y="2428"/>
                  </a:lnTo>
                  <a:lnTo>
                    <a:pt x="3090" y="2725"/>
                  </a:lnTo>
                  <a:lnTo>
                    <a:pt x="2915" y="3022"/>
                  </a:lnTo>
                  <a:lnTo>
                    <a:pt x="2753" y="3346"/>
                  </a:lnTo>
                  <a:lnTo>
                    <a:pt x="2618" y="3696"/>
                  </a:lnTo>
                  <a:lnTo>
                    <a:pt x="2496" y="4074"/>
                  </a:lnTo>
                  <a:lnTo>
                    <a:pt x="2388" y="4465"/>
                  </a:lnTo>
                  <a:lnTo>
                    <a:pt x="2308" y="4884"/>
                  </a:lnTo>
                  <a:lnTo>
                    <a:pt x="2254" y="5329"/>
                  </a:lnTo>
                  <a:lnTo>
                    <a:pt x="2213" y="5801"/>
                  </a:lnTo>
                  <a:lnTo>
                    <a:pt x="2200" y="6287"/>
                  </a:lnTo>
                  <a:lnTo>
                    <a:pt x="2200" y="7096"/>
                  </a:lnTo>
                  <a:lnTo>
                    <a:pt x="891" y="7096"/>
                  </a:lnTo>
                  <a:lnTo>
                    <a:pt x="783" y="7123"/>
                  </a:lnTo>
                  <a:lnTo>
                    <a:pt x="675" y="7150"/>
                  </a:lnTo>
                  <a:lnTo>
                    <a:pt x="567" y="7191"/>
                  </a:lnTo>
                  <a:lnTo>
                    <a:pt x="473" y="7244"/>
                  </a:lnTo>
                  <a:lnTo>
                    <a:pt x="378" y="7312"/>
                  </a:lnTo>
                  <a:lnTo>
                    <a:pt x="297" y="7393"/>
                  </a:lnTo>
                  <a:lnTo>
                    <a:pt x="216" y="7474"/>
                  </a:lnTo>
                  <a:lnTo>
                    <a:pt x="149" y="7568"/>
                  </a:lnTo>
                  <a:lnTo>
                    <a:pt x="95" y="7663"/>
                  </a:lnTo>
                  <a:lnTo>
                    <a:pt x="55" y="7771"/>
                  </a:lnTo>
                  <a:lnTo>
                    <a:pt x="28" y="7879"/>
                  </a:lnTo>
                  <a:lnTo>
                    <a:pt x="1" y="7986"/>
                  </a:lnTo>
                  <a:lnTo>
                    <a:pt x="1" y="8108"/>
                  </a:lnTo>
                  <a:lnTo>
                    <a:pt x="1" y="8216"/>
                  </a:lnTo>
                  <a:lnTo>
                    <a:pt x="1" y="8647"/>
                  </a:lnTo>
                  <a:lnTo>
                    <a:pt x="1" y="8769"/>
                  </a:lnTo>
                  <a:lnTo>
                    <a:pt x="1" y="8877"/>
                  </a:lnTo>
                  <a:lnTo>
                    <a:pt x="14" y="8985"/>
                  </a:lnTo>
                  <a:lnTo>
                    <a:pt x="55" y="9093"/>
                  </a:lnTo>
                  <a:lnTo>
                    <a:pt x="95" y="9201"/>
                  </a:lnTo>
                  <a:lnTo>
                    <a:pt x="149" y="9309"/>
                  </a:lnTo>
                  <a:lnTo>
                    <a:pt x="216" y="9389"/>
                  </a:lnTo>
                  <a:lnTo>
                    <a:pt x="297" y="9484"/>
                  </a:lnTo>
                  <a:lnTo>
                    <a:pt x="378" y="9551"/>
                  </a:lnTo>
                  <a:lnTo>
                    <a:pt x="473" y="9619"/>
                  </a:lnTo>
                  <a:lnTo>
                    <a:pt x="567" y="9673"/>
                  </a:lnTo>
                  <a:lnTo>
                    <a:pt x="675" y="9713"/>
                  </a:lnTo>
                  <a:lnTo>
                    <a:pt x="783" y="9754"/>
                  </a:lnTo>
                  <a:lnTo>
                    <a:pt x="891" y="9767"/>
                  </a:lnTo>
                  <a:lnTo>
                    <a:pt x="999" y="9781"/>
                  </a:lnTo>
                  <a:lnTo>
                    <a:pt x="1120" y="9767"/>
                  </a:lnTo>
                  <a:lnTo>
                    <a:pt x="2186" y="9767"/>
                  </a:lnTo>
                  <a:lnTo>
                    <a:pt x="2200" y="22921"/>
                  </a:lnTo>
                  <a:lnTo>
                    <a:pt x="2200" y="23055"/>
                  </a:lnTo>
                  <a:lnTo>
                    <a:pt x="2213" y="23177"/>
                  </a:lnTo>
                  <a:lnTo>
                    <a:pt x="2240" y="23298"/>
                  </a:lnTo>
                  <a:lnTo>
                    <a:pt x="2267" y="23406"/>
                  </a:lnTo>
                  <a:lnTo>
                    <a:pt x="2308" y="23501"/>
                  </a:lnTo>
                  <a:lnTo>
                    <a:pt x="2361" y="23595"/>
                  </a:lnTo>
                  <a:lnTo>
                    <a:pt x="2415" y="23676"/>
                  </a:lnTo>
                  <a:lnTo>
                    <a:pt x="2483" y="23757"/>
                  </a:lnTo>
                  <a:lnTo>
                    <a:pt x="2564" y="23824"/>
                  </a:lnTo>
                  <a:lnTo>
                    <a:pt x="2645" y="23878"/>
                  </a:lnTo>
                  <a:lnTo>
                    <a:pt x="2739" y="23919"/>
                  </a:lnTo>
                  <a:lnTo>
                    <a:pt x="2834" y="23959"/>
                  </a:lnTo>
                  <a:lnTo>
                    <a:pt x="2942" y="24000"/>
                  </a:lnTo>
                  <a:lnTo>
                    <a:pt x="3063" y="24013"/>
                  </a:lnTo>
                  <a:lnTo>
                    <a:pt x="3184" y="24027"/>
                  </a:lnTo>
                  <a:lnTo>
                    <a:pt x="4493" y="24027"/>
                  </a:lnTo>
                  <a:lnTo>
                    <a:pt x="4614" y="24013"/>
                  </a:lnTo>
                  <a:lnTo>
                    <a:pt x="4736" y="24000"/>
                  </a:lnTo>
                  <a:lnTo>
                    <a:pt x="4844" y="23959"/>
                  </a:lnTo>
                  <a:lnTo>
                    <a:pt x="4952" y="23919"/>
                  </a:lnTo>
                  <a:lnTo>
                    <a:pt x="5033" y="23878"/>
                  </a:lnTo>
                  <a:lnTo>
                    <a:pt x="5114" y="23824"/>
                  </a:lnTo>
                  <a:lnTo>
                    <a:pt x="5194" y="23757"/>
                  </a:lnTo>
                  <a:lnTo>
                    <a:pt x="5262" y="23676"/>
                  </a:lnTo>
                  <a:lnTo>
                    <a:pt x="5316" y="23595"/>
                  </a:lnTo>
                  <a:lnTo>
                    <a:pt x="5370" y="23501"/>
                  </a:lnTo>
                  <a:lnTo>
                    <a:pt x="5397" y="23406"/>
                  </a:lnTo>
                  <a:lnTo>
                    <a:pt x="5437" y="23298"/>
                  </a:lnTo>
                  <a:lnTo>
                    <a:pt x="5451" y="23177"/>
                  </a:lnTo>
                  <a:lnTo>
                    <a:pt x="5464" y="23055"/>
                  </a:lnTo>
                  <a:lnTo>
                    <a:pt x="5478" y="22921"/>
                  </a:lnTo>
                  <a:lnTo>
                    <a:pt x="5478" y="9767"/>
                  </a:lnTo>
                  <a:lnTo>
                    <a:pt x="8419" y="9767"/>
                  </a:lnTo>
                  <a:lnTo>
                    <a:pt x="8527" y="9781"/>
                  </a:lnTo>
                  <a:lnTo>
                    <a:pt x="8635" y="9767"/>
                  </a:lnTo>
                  <a:lnTo>
                    <a:pt x="8756" y="9754"/>
                  </a:lnTo>
                  <a:lnTo>
                    <a:pt x="8864" y="9713"/>
                  </a:lnTo>
                  <a:lnTo>
                    <a:pt x="8958" y="9673"/>
                  </a:lnTo>
                  <a:lnTo>
                    <a:pt x="9066" y="9619"/>
                  </a:lnTo>
                  <a:lnTo>
                    <a:pt x="9147" y="9551"/>
                  </a:lnTo>
                  <a:lnTo>
                    <a:pt x="9242" y="9484"/>
                  </a:lnTo>
                  <a:lnTo>
                    <a:pt x="9309" y="9389"/>
                  </a:lnTo>
                  <a:lnTo>
                    <a:pt x="9377" y="9309"/>
                  </a:lnTo>
                  <a:lnTo>
                    <a:pt x="9431" y="9201"/>
                  </a:lnTo>
                  <a:lnTo>
                    <a:pt x="9485" y="9093"/>
                  </a:lnTo>
                  <a:lnTo>
                    <a:pt x="9511" y="8985"/>
                  </a:lnTo>
                  <a:lnTo>
                    <a:pt x="9525" y="8877"/>
                  </a:lnTo>
                  <a:lnTo>
                    <a:pt x="9538" y="8769"/>
                  </a:lnTo>
                  <a:lnTo>
                    <a:pt x="9525" y="8647"/>
                  </a:lnTo>
                  <a:lnTo>
                    <a:pt x="9525" y="8216"/>
                  </a:lnTo>
                  <a:lnTo>
                    <a:pt x="9538" y="8108"/>
                  </a:lnTo>
                  <a:lnTo>
                    <a:pt x="9525" y="7986"/>
                  </a:lnTo>
                  <a:lnTo>
                    <a:pt x="9511" y="7879"/>
                  </a:lnTo>
                  <a:lnTo>
                    <a:pt x="9471" y="7771"/>
                  </a:lnTo>
                  <a:lnTo>
                    <a:pt x="9431" y="7663"/>
                  </a:lnTo>
                  <a:lnTo>
                    <a:pt x="9377" y="7568"/>
                  </a:lnTo>
                  <a:lnTo>
                    <a:pt x="9309" y="7474"/>
                  </a:lnTo>
                  <a:lnTo>
                    <a:pt x="9242" y="7393"/>
                  </a:lnTo>
                  <a:lnTo>
                    <a:pt x="9147" y="7312"/>
                  </a:lnTo>
                  <a:lnTo>
                    <a:pt x="9066" y="7244"/>
                  </a:lnTo>
                  <a:lnTo>
                    <a:pt x="8958" y="7191"/>
                  </a:lnTo>
                  <a:lnTo>
                    <a:pt x="8864" y="7150"/>
                  </a:lnTo>
                  <a:lnTo>
                    <a:pt x="8743" y="7123"/>
                  </a:lnTo>
                  <a:lnTo>
                    <a:pt x="8635" y="7096"/>
                  </a:lnTo>
                  <a:lnTo>
                    <a:pt x="5478" y="7096"/>
                  </a:lnTo>
                  <a:lnTo>
                    <a:pt x="5478" y="6422"/>
                  </a:lnTo>
                  <a:lnTo>
                    <a:pt x="5478" y="6138"/>
                  </a:lnTo>
                  <a:lnTo>
                    <a:pt x="5491" y="5855"/>
                  </a:lnTo>
                  <a:lnTo>
                    <a:pt x="5518" y="5599"/>
                  </a:lnTo>
                  <a:lnTo>
                    <a:pt x="5559" y="5356"/>
                  </a:lnTo>
                  <a:lnTo>
                    <a:pt x="5613" y="5140"/>
                  </a:lnTo>
                  <a:lnTo>
                    <a:pt x="5667" y="4924"/>
                  </a:lnTo>
                  <a:lnTo>
                    <a:pt x="5734" y="4722"/>
                  </a:lnTo>
                  <a:lnTo>
                    <a:pt x="5802" y="4533"/>
                  </a:lnTo>
                  <a:lnTo>
                    <a:pt x="5883" y="4371"/>
                  </a:lnTo>
                  <a:lnTo>
                    <a:pt x="5977" y="4209"/>
                  </a:lnTo>
                  <a:lnTo>
                    <a:pt x="6071" y="4061"/>
                  </a:lnTo>
                  <a:lnTo>
                    <a:pt x="6166" y="3926"/>
                  </a:lnTo>
                  <a:lnTo>
                    <a:pt x="6274" y="3791"/>
                  </a:lnTo>
                  <a:lnTo>
                    <a:pt x="6382" y="3683"/>
                  </a:lnTo>
                  <a:lnTo>
                    <a:pt x="6503" y="3575"/>
                  </a:lnTo>
                  <a:lnTo>
                    <a:pt x="6625" y="3481"/>
                  </a:lnTo>
                  <a:lnTo>
                    <a:pt x="6746" y="3400"/>
                  </a:lnTo>
                  <a:lnTo>
                    <a:pt x="6881" y="3319"/>
                  </a:lnTo>
                  <a:lnTo>
                    <a:pt x="7137" y="3184"/>
                  </a:lnTo>
                  <a:lnTo>
                    <a:pt x="7407" y="3089"/>
                  </a:lnTo>
                  <a:lnTo>
                    <a:pt x="7677" y="3008"/>
                  </a:lnTo>
                  <a:lnTo>
                    <a:pt x="7960" y="2954"/>
                  </a:lnTo>
                  <a:lnTo>
                    <a:pt x="8216" y="2914"/>
                  </a:lnTo>
                  <a:lnTo>
                    <a:pt x="8473" y="2887"/>
                  </a:lnTo>
                  <a:lnTo>
                    <a:pt x="8716" y="2874"/>
                  </a:lnTo>
                  <a:lnTo>
                    <a:pt x="8999" y="2833"/>
                  </a:lnTo>
                  <a:lnTo>
                    <a:pt x="9120" y="2806"/>
                  </a:lnTo>
                  <a:lnTo>
                    <a:pt x="9228" y="2779"/>
                  </a:lnTo>
                  <a:lnTo>
                    <a:pt x="9336" y="2739"/>
                  </a:lnTo>
                  <a:lnTo>
                    <a:pt x="9431" y="2685"/>
                  </a:lnTo>
                  <a:lnTo>
                    <a:pt x="9525" y="2631"/>
                  </a:lnTo>
                  <a:lnTo>
                    <a:pt x="9606" y="2577"/>
                  </a:lnTo>
                  <a:lnTo>
                    <a:pt x="9673" y="2496"/>
                  </a:lnTo>
                  <a:lnTo>
                    <a:pt x="9727" y="2415"/>
                  </a:lnTo>
                  <a:lnTo>
                    <a:pt x="9781" y="2334"/>
                  </a:lnTo>
                  <a:lnTo>
                    <a:pt x="9822" y="2239"/>
                  </a:lnTo>
                  <a:lnTo>
                    <a:pt x="9862" y="2132"/>
                  </a:lnTo>
                  <a:lnTo>
                    <a:pt x="9876" y="2024"/>
                  </a:lnTo>
                  <a:lnTo>
                    <a:pt x="9889" y="1889"/>
                  </a:lnTo>
                  <a:lnTo>
                    <a:pt x="9903" y="1754"/>
                  </a:lnTo>
                  <a:lnTo>
                    <a:pt x="9903" y="1120"/>
                  </a:lnTo>
                  <a:lnTo>
                    <a:pt x="9889" y="985"/>
                  </a:lnTo>
                  <a:lnTo>
                    <a:pt x="9876" y="863"/>
                  </a:lnTo>
                  <a:lnTo>
                    <a:pt x="9862" y="755"/>
                  </a:lnTo>
                  <a:lnTo>
                    <a:pt x="9835" y="648"/>
                  </a:lnTo>
                  <a:lnTo>
                    <a:pt x="9795" y="540"/>
                  </a:lnTo>
                  <a:lnTo>
                    <a:pt x="9741" y="459"/>
                  </a:lnTo>
                  <a:lnTo>
                    <a:pt x="9687" y="364"/>
                  </a:lnTo>
                  <a:lnTo>
                    <a:pt x="9619" y="297"/>
                  </a:lnTo>
                  <a:lnTo>
                    <a:pt x="9552" y="229"/>
                  </a:lnTo>
                  <a:lnTo>
                    <a:pt x="9471" y="162"/>
                  </a:lnTo>
                  <a:lnTo>
                    <a:pt x="9377" y="121"/>
                  </a:lnTo>
                  <a:lnTo>
                    <a:pt x="9269" y="81"/>
                  </a:lnTo>
                  <a:lnTo>
                    <a:pt x="9161" y="40"/>
                  </a:lnTo>
                  <a:lnTo>
                    <a:pt x="9053" y="27"/>
                  </a:lnTo>
                  <a:lnTo>
                    <a:pt x="8918" y="0"/>
                  </a:lnTo>
                  <a:close/>
                </a:path>
              </a:pathLst>
            </a:custGeom>
            <a:solidFill>
              <a:srgbClr val="1E2430"/>
            </a:solidFill>
            <a:ln>
              <a:noFill/>
            </a:ln>
          </p:spPr>
          <p:txBody>
            <a:bodyPr anchorCtr="0" anchor="ctr" bIns="182850" lIns="182850" spcFirstLastPara="1" rIns="182850" wrap="square" tIns="182850">
              <a:noAutofit/>
            </a:bodyPr>
            <a:lstStyle/>
            <a:p>
              <a:pPr indent="0" lvl="0" marL="0" rtl="0" algn="l">
                <a:spcBef>
                  <a:spcPts val="0"/>
                </a:spcBef>
                <a:spcAft>
                  <a:spcPts val="0"/>
                </a:spcAft>
                <a:buNone/>
              </a:pPr>
              <a:r>
                <a:t/>
              </a:r>
              <a:endParaRPr/>
            </a:p>
          </p:txBody>
        </p:sp>
        <p:sp>
          <p:nvSpPr>
            <p:cNvPr id="165" name="Google Shape;165;p20"/>
            <p:cNvSpPr/>
            <p:nvPr/>
          </p:nvSpPr>
          <p:spPr>
            <a:xfrm>
              <a:off x="758521" y="609445"/>
              <a:ext cx="132641" cy="125276"/>
            </a:xfrm>
            <a:custGeom>
              <a:rect b="b" l="l" r="r" t="t"/>
              <a:pathLst>
                <a:path extrusionOk="0" h="17903" w="18416">
                  <a:moveTo>
                    <a:pt x="9201" y="2834"/>
                  </a:moveTo>
                  <a:lnTo>
                    <a:pt x="9498" y="2847"/>
                  </a:lnTo>
                  <a:lnTo>
                    <a:pt x="9795" y="2860"/>
                  </a:lnTo>
                  <a:lnTo>
                    <a:pt x="10092" y="2901"/>
                  </a:lnTo>
                  <a:lnTo>
                    <a:pt x="10375" y="2955"/>
                  </a:lnTo>
                  <a:lnTo>
                    <a:pt x="10658" y="3009"/>
                  </a:lnTo>
                  <a:lnTo>
                    <a:pt x="10942" y="3090"/>
                  </a:lnTo>
                  <a:lnTo>
                    <a:pt x="11211" y="3184"/>
                  </a:lnTo>
                  <a:lnTo>
                    <a:pt x="11481" y="3279"/>
                  </a:lnTo>
                  <a:lnTo>
                    <a:pt x="11737" y="3400"/>
                  </a:lnTo>
                  <a:lnTo>
                    <a:pt x="11994" y="3522"/>
                  </a:lnTo>
                  <a:lnTo>
                    <a:pt x="12237" y="3670"/>
                  </a:lnTo>
                  <a:lnTo>
                    <a:pt x="12479" y="3818"/>
                  </a:lnTo>
                  <a:lnTo>
                    <a:pt x="12709" y="3980"/>
                  </a:lnTo>
                  <a:lnTo>
                    <a:pt x="12938" y="4156"/>
                  </a:lnTo>
                  <a:lnTo>
                    <a:pt x="13154" y="4344"/>
                  </a:lnTo>
                  <a:lnTo>
                    <a:pt x="13356" y="4533"/>
                  </a:lnTo>
                  <a:lnTo>
                    <a:pt x="13545" y="4736"/>
                  </a:lnTo>
                  <a:lnTo>
                    <a:pt x="13734" y="4952"/>
                  </a:lnTo>
                  <a:lnTo>
                    <a:pt x="13909" y="5181"/>
                  </a:lnTo>
                  <a:lnTo>
                    <a:pt x="14071" y="5424"/>
                  </a:lnTo>
                  <a:lnTo>
                    <a:pt x="14220" y="5667"/>
                  </a:lnTo>
                  <a:lnTo>
                    <a:pt x="14368" y="5923"/>
                  </a:lnTo>
                  <a:lnTo>
                    <a:pt x="14490" y="6179"/>
                  </a:lnTo>
                  <a:lnTo>
                    <a:pt x="14611" y="6462"/>
                  </a:lnTo>
                  <a:lnTo>
                    <a:pt x="14719" y="6732"/>
                  </a:lnTo>
                  <a:lnTo>
                    <a:pt x="14813" y="7029"/>
                  </a:lnTo>
                  <a:lnTo>
                    <a:pt x="14894" y="7326"/>
                  </a:lnTo>
                  <a:lnTo>
                    <a:pt x="14962" y="7623"/>
                  </a:lnTo>
                  <a:lnTo>
                    <a:pt x="15002" y="7946"/>
                  </a:lnTo>
                  <a:lnTo>
                    <a:pt x="15043" y="8257"/>
                  </a:lnTo>
                  <a:lnTo>
                    <a:pt x="15070" y="8581"/>
                  </a:lnTo>
                  <a:lnTo>
                    <a:pt x="15070" y="8918"/>
                  </a:lnTo>
                  <a:lnTo>
                    <a:pt x="15070" y="9255"/>
                  </a:lnTo>
                  <a:lnTo>
                    <a:pt x="15043" y="9579"/>
                  </a:lnTo>
                  <a:lnTo>
                    <a:pt x="15002" y="9903"/>
                  </a:lnTo>
                  <a:lnTo>
                    <a:pt x="14962" y="10213"/>
                  </a:lnTo>
                  <a:lnTo>
                    <a:pt x="14894" y="10523"/>
                  </a:lnTo>
                  <a:lnTo>
                    <a:pt x="14813" y="10820"/>
                  </a:lnTo>
                  <a:lnTo>
                    <a:pt x="14719" y="11103"/>
                  </a:lnTo>
                  <a:lnTo>
                    <a:pt x="14611" y="11387"/>
                  </a:lnTo>
                  <a:lnTo>
                    <a:pt x="14490" y="11670"/>
                  </a:lnTo>
                  <a:lnTo>
                    <a:pt x="14368" y="11940"/>
                  </a:lnTo>
                  <a:lnTo>
                    <a:pt x="14220" y="12196"/>
                  </a:lnTo>
                  <a:lnTo>
                    <a:pt x="14071" y="12439"/>
                  </a:lnTo>
                  <a:lnTo>
                    <a:pt x="13909" y="12682"/>
                  </a:lnTo>
                  <a:lnTo>
                    <a:pt x="13734" y="12911"/>
                  </a:lnTo>
                  <a:lnTo>
                    <a:pt x="13545" y="13127"/>
                  </a:lnTo>
                  <a:lnTo>
                    <a:pt x="13356" y="13343"/>
                  </a:lnTo>
                  <a:lnTo>
                    <a:pt x="13154" y="13532"/>
                  </a:lnTo>
                  <a:lnTo>
                    <a:pt x="12938" y="13720"/>
                  </a:lnTo>
                  <a:lnTo>
                    <a:pt x="12709" y="13896"/>
                  </a:lnTo>
                  <a:lnTo>
                    <a:pt x="12479" y="14071"/>
                  </a:lnTo>
                  <a:lnTo>
                    <a:pt x="12237" y="14220"/>
                  </a:lnTo>
                  <a:lnTo>
                    <a:pt x="11994" y="14368"/>
                  </a:lnTo>
                  <a:lnTo>
                    <a:pt x="11737" y="14489"/>
                  </a:lnTo>
                  <a:lnTo>
                    <a:pt x="11481" y="14611"/>
                  </a:lnTo>
                  <a:lnTo>
                    <a:pt x="11211" y="14719"/>
                  </a:lnTo>
                  <a:lnTo>
                    <a:pt x="10942" y="14813"/>
                  </a:lnTo>
                  <a:lnTo>
                    <a:pt x="10658" y="14881"/>
                  </a:lnTo>
                  <a:lnTo>
                    <a:pt x="10375" y="14948"/>
                  </a:lnTo>
                  <a:lnTo>
                    <a:pt x="10092" y="15002"/>
                  </a:lnTo>
                  <a:lnTo>
                    <a:pt x="9795" y="15043"/>
                  </a:lnTo>
                  <a:lnTo>
                    <a:pt x="9498" y="15056"/>
                  </a:lnTo>
                  <a:lnTo>
                    <a:pt x="9201" y="15070"/>
                  </a:lnTo>
                  <a:lnTo>
                    <a:pt x="8891" y="15056"/>
                  </a:lnTo>
                  <a:lnTo>
                    <a:pt x="8594" y="15043"/>
                  </a:lnTo>
                  <a:lnTo>
                    <a:pt x="8311" y="15002"/>
                  </a:lnTo>
                  <a:lnTo>
                    <a:pt x="8014" y="14948"/>
                  </a:lnTo>
                  <a:lnTo>
                    <a:pt x="7744" y="14881"/>
                  </a:lnTo>
                  <a:lnTo>
                    <a:pt x="7461" y="14800"/>
                  </a:lnTo>
                  <a:lnTo>
                    <a:pt x="7191" y="14719"/>
                  </a:lnTo>
                  <a:lnTo>
                    <a:pt x="6921" y="14611"/>
                  </a:lnTo>
                  <a:lnTo>
                    <a:pt x="6665" y="14489"/>
                  </a:lnTo>
                  <a:lnTo>
                    <a:pt x="6409" y="14355"/>
                  </a:lnTo>
                  <a:lnTo>
                    <a:pt x="6166" y="14206"/>
                  </a:lnTo>
                  <a:lnTo>
                    <a:pt x="5923" y="14058"/>
                  </a:lnTo>
                  <a:lnTo>
                    <a:pt x="5694" y="13896"/>
                  </a:lnTo>
                  <a:lnTo>
                    <a:pt x="5464" y="13707"/>
                  </a:lnTo>
                  <a:lnTo>
                    <a:pt x="5262" y="13518"/>
                  </a:lnTo>
                  <a:lnTo>
                    <a:pt x="5046" y="13316"/>
                  </a:lnTo>
                  <a:lnTo>
                    <a:pt x="4857" y="13113"/>
                  </a:lnTo>
                  <a:lnTo>
                    <a:pt x="4668" y="12898"/>
                  </a:lnTo>
                  <a:lnTo>
                    <a:pt x="4493" y="12655"/>
                  </a:lnTo>
                  <a:lnTo>
                    <a:pt x="4331" y="12425"/>
                  </a:lnTo>
                  <a:lnTo>
                    <a:pt x="4169" y="12169"/>
                  </a:lnTo>
                  <a:lnTo>
                    <a:pt x="4034" y="11913"/>
                  </a:lnTo>
                  <a:lnTo>
                    <a:pt x="3899" y="11643"/>
                  </a:lnTo>
                  <a:lnTo>
                    <a:pt x="3778" y="11373"/>
                  </a:lnTo>
                  <a:lnTo>
                    <a:pt x="3670" y="11090"/>
                  </a:lnTo>
                  <a:lnTo>
                    <a:pt x="3576" y="10806"/>
                  </a:lnTo>
                  <a:lnTo>
                    <a:pt x="3508" y="10510"/>
                  </a:lnTo>
                  <a:lnTo>
                    <a:pt x="3441" y="10199"/>
                  </a:lnTo>
                  <a:lnTo>
                    <a:pt x="3387" y="9889"/>
                  </a:lnTo>
                  <a:lnTo>
                    <a:pt x="3346" y="9565"/>
                  </a:lnTo>
                  <a:lnTo>
                    <a:pt x="3319" y="9242"/>
                  </a:lnTo>
                  <a:lnTo>
                    <a:pt x="3319" y="8918"/>
                  </a:lnTo>
                  <a:lnTo>
                    <a:pt x="3319" y="8581"/>
                  </a:lnTo>
                  <a:lnTo>
                    <a:pt x="3346" y="8270"/>
                  </a:lnTo>
                  <a:lnTo>
                    <a:pt x="3387" y="7946"/>
                  </a:lnTo>
                  <a:lnTo>
                    <a:pt x="3427" y="7636"/>
                  </a:lnTo>
                  <a:lnTo>
                    <a:pt x="3495" y="7339"/>
                  </a:lnTo>
                  <a:lnTo>
                    <a:pt x="3576" y="7043"/>
                  </a:lnTo>
                  <a:lnTo>
                    <a:pt x="3670" y="6746"/>
                  </a:lnTo>
                  <a:lnTo>
                    <a:pt x="3778" y="6476"/>
                  </a:lnTo>
                  <a:lnTo>
                    <a:pt x="3899" y="6193"/>
                  </a:lnTo>
                  <a:lnTo>
                    <a:pt x="4021" y="5936"/>
                  </a:lnTo>
                  <a:lnTo>
                    <a:pt x="4169" y="5680"/>
                  </a:lnTo>
                  <a:lnTo>
                    <a:pt x="4318" y="5437"/>
                  </a:lnTo>
                  <a:lnTo>
                    <a:pt x="4480" y="5194"/>
                  </a:lnTo>
                  <a:lnTo>
                    <a:pt x="4655" y="4965"/>
                  </a:lnTo>
                  <a:lnTo>
                    <a:pt x="4844" y="4749"/>
                  </a:lnTo>
                  <a:lnTo>
                    <a:pt x="5033" y="4547"/>
                  </a:lnTo>
                  <a:lnTo>
                    <a:pt x="5235" y="4344"/>
                  </a:lnTo>
                  <a:lnTo>
                    <a:pt x="5451" y="4169"/>
                  </a:lnTo>
                  <a:lnTo>
                    <a:pt x="5680" y="3994"/>
                  </a:lnTo>
                  <a:lnTo>
                    <a:pt x="5910" y="3818"/>
                  </a:lnTo>
                  <a:lnTo>
                    <a:pt x="6152" y="3670"/>
                  </a:lnTo>
                  <a:lnTo>
                    <a:pt x="6395" y="3535"/>
                  </a:lnTo>
                  <a:lnTo>
                    <a:pt x="6652" y="3400"/>
                  </a:lnTo>
                  <a:lnTo>
                    <a:pt x="6908" y="3292"/>
                  </a:lnTo>
                  <a:lnTo>
                    <a:pt x="7178" y="3184"/>
                  </a:lnTo>
                  <a:lnTo>
                    <a:pt x="7447" y="3090"/>
                  </a:lnTo>
                  <a:lnTo>
                    <a:pt x="7731" y="3022"/>
                  </a:lnTo>
                  <a:lnTo>
                    <a:pt x="8014" y="2955"/>
                  </a:lnTo>
                  <a:lnTo>
                    <a:pt x="8297" y="2901"/>
                  </a:lnTo>
                  <a:lnTo>
                    <a:pt x="8594" y="2860"/>
                  </a:lnTo>
                  <a:lnTo>
                    <a:pt x="8891" y="2847"/>
                  </a:lnTo>
                  <a:lnTo>
                    <a:pt x="9201" y="2834"/>
                  </a:lnTo>
                  <a:close/>
                  <a:moveTo>
                    <a:pt x="8716" y="0"/>
                  </a:moveTo>
                  <a:lnTo>
                    <a:pt x="8257" y="41"/>
                  </a:lnTo>
                  <a:lnTo>
                    <a:pt x="7785" y="95"/>
                  </a:lnTo>
                  <a:lnTo>
                    <a:pt x="7340" y="162"/>
                  </a:lnTo>
                  <a:lnTo>
                    <a:pt x="6894" y="257"/>
                  </a:lnTo>
                  <a:lnTo>
                    <a:pt x="6449" y="378"/>
                  </a:lnTo>
                  <a:lnTo>
                    <a:pt x="6031" y="500"/>
                  </a:lnTo>
                  <a:lnTo>
                    <a:pt x="5613" y="662"/>
                  </a:lnTo>
                  <a:lnTo>
                    <a:pt x="5208" y="823"/>
                  </a:lnTo>
                  <a:lnTo>
                    <a:pt x="4803" y="1012"/>
                  </a:lnTo>
                  <a:lnTo>
                    <a:pt x="4426" y="1228"/>
                  </a:lnTo>
                  <a:lnTo>
                    <a:pt x="4048" y="1444"/>
                  </a:lnTo>
                  <a:lnTo>
                    <a:pt x="3684" y="1687"/>
                  </a:lnTo>
                  <a:lnTo>
                    <a:pt x="3346" y="1943"/>
                  </a:lnTo>
                  <a:lnTo>
                    <a:pt x="3009" y="2213"/>
                  </a:lnTo>
                  <a:lnTo>
                    <a:pt x="2685" y="2510"/>
                  </a:lnTo>
                  <a:lnTo>
                    <a:pt x="2388" y="2807"/>
                  </a:lnTo>
                  <a:lnTo>
                    <a:pt x="2092" y="3130"/>
                  </a:lnTo>
                  <a:lnTo>
                    <a:pt x="1822" y="3454"/>
                  </a:lnTo>
                  <a:lnTo>
                    <a:pt x="1566" y="3805"/>
                  </a:lnTo>
                  <a:lnTo>
                    <a:pt x="1336" y="4169"/>
                  </a:lnTo>
                  <a:lnTo>
                    <a:pt x="1107" y="4547"/>
                  </a:lnTo>
                  <a:lnTo>
                    <a:pt x="905" y="4925"/>
                  </a:lnTo>
                  <a:lnTo>
                    <a:pt x="729" y="5329"/>
                  </a:lnTo>
                  <a:lnTo>
                    <a:pt x="554" y="5734"/>
                  </a:lnTo>
                  <a:lnTo>
                    <a:pt x="419" y="6166"/>
                  </a:lnTo>
                  <a:lnTo>
                    <a:pt x="297" y="6597"/>
                  </a:lnTo>
                  <a:lnTo>
                    <a:pt x="189" y="7043"/>
                  </a:lnTo>
                  <a:lnTo>
                    <a:pt x="109" y="7488"/>
                  </a:lnTo>
                  <a:lnTo>
                    <a:pt x="55" y="7960"/>
                  </a:lnTo>
                  <a:lnTo>
                    <a:pt x="14" y="8432"/>
                  </a:lnTo>
                  <a:lnTo>
                    <a:pt x="1" y="8918"/>
                  </a:lnTo>
                  <a:lnTo>
                    <a:pt x="14" y="9403"/>
                  </a:lnTo>
                  <a:lnTo>
                    <a:pt x="55" y="9876"/>
                  </a:lnTo>
                  <a:lnTo>
                    <a:pt x="109" y="10334"/>
                  </a:lnTo>
                  <a:lnTo>
                    <a:pt x="189" y="10793"/>
                  </a:lnTo>
                  <a:lnTo>
                    <a:pt x="297" y="11238"/>
                  </a:lnTo>
                  <a:lnTo>
                    <a:pt x="419" y="11683"/>
                  </a:lnTo>
                  <a:lnTo>
                    <a:pt x="554" y="12102"/>
                  </a:lnTo>
                  <a:lnTo>
                    <a:pt x="729" y="12520"/>
                  </a:lnTo>
                  <a:lnTo>
                    <a:pt x="905" y="12924"/>
                  </a:lnTo>
                  <a:lnTo>
                    <a:pt x="1107" y="13302"/>
                  </a:lnTo>
                  <a:lnTo>
                    <a:pt x="1323" y="13680"/>
                  </a:lnTo>
                  <a:lnTo>
                    <a:pt x="1566" y="14044"/>
                  </a:lnTo>
                  <a:lnTo>
                    <a:pt x="1822" y="14395"/>
                  </a:lnTo>
                  <a:lnTo>
                    <a:pt x="2092" y="14732"/>
                  </a:lnTo>
                  <a:lnTo>
                    <a:pt x="2375" y="15056"/>
                  </a:lnTo>
                  <a:lnTo>
                    <a:pt x="2685" y="15366"/>
                  </a:lnTo>
                  <a:lnTo>
                    <a:pt x="3009" y="15650"/>
                  </a:lnTo>
                  <a:lnTo>
                    <a:pt x="3333" y="15933"/>
                  </a:lnTo>
                  <a:lnTo>
                    <a:pt x="3684" y="16189"/>
                  </a:lnTo>
                  <a:lnTo>
                    <a:pt x="4048" y="16432"/>
                  </a:lnTo>
                  <a:lnTo>
                    <a:pt x="4412" y="16661"/>
                  </a:lnTo>
                  <a:lnTo>
                    <a:pt x="4803" y="16864"/>
                  </a:lnTo>
                  <a:lnTo>
                    <a:pt x="5195" y="17066"/>
                  </a:lnTo>
                  <a:lnTo>
                    <a:pt x="5599" y="17228"/>
                  </a:lnTo>
                  <a:lnTo>
                    <a:pt x="6017" y="17390"/>
                  </a:lnTo>
                  <a:lnTo>
                    <a:pt x="6449" y="17525"/>
                  </a:lnTo>
                  <a:lnTo>
                    <a:pt x="6894" y="17633"/>
                  </a:lnTo>
                  <a:lnTo>
                    <a:pt x="7340" y="17727"/>
                  </a:lnTo>
                  <a:lnTo>
                    <a:pt x="7785" y="17808"/>
                  </a:lnTo>
                  <a:lnTo>
                    <a:pt x="8243" y="17862"/>
                  </a:lnTo>
                  <a:lnTo>
                    <a:pt x="8716" y="17889"/>
                  </a:lnTo>
                  <a:lnTo>
                    <a:pt x="9201" y="17903"/>
                  </a:lnTo>
                  <a:lnTo>
                    <a:pt x="9673" y="17889"/>
                  </a:lnTo>
                  <a:lnTo>
                    <a:pt x="10146" y="17862"/>
                  </a:lnTo>
                  <a:lnTo>
                    <a:pt x="10604" y="17808"/>
                  </a:lnTo>
                  <a:lnTo>
                    <a:pt x="11063" y="17727"/>
                  </a:lnTo>
                  <a:lnTo>
                    <a:pt x="11508" y="17633"/>
                  </a:lnTo>
                  <a:lnTo>
                    <a:pt x="11940" y="17525"/>
                  </a:lnTo>
                  <a:lnTo>
                    <a:pt x="12372" y="17390"/>
                  </a:lnTo>
                  <a:lnTo>
                    <a:pt x="12790" y="17228"/>
                  </a:lnTo>
                  <a:lnTo>
                    <a:pt x="13194" y="17053"/>
                  </a:lnTo>
                  <a:lnTo>
                    <a:pt x="13599" y="16864"/>
                  </a:lnTo>
                  <a:lnTo>
                    <a:pt x="13977" y="16648"/>
                  </a:lnTo>
                  <a:lnTo>
                    <a:pt x="14355" y="16432"/>
                  </a:lnTo>
                  <a:lnTo>
                    <a:pt x="14719" y="16176"/>
                  </a:lnTo>
                  <a:lnTo>
                    <a:pt x="15070" y="15919"/>
                  </a:lnTo>
                  <a:lnTo>
                    <a:pt x="15407" y="15650"/>
                  </a:lnTo>
                  <a:lnTo>
                    <a:pt x="15717" y="15353"/>
                  </a:lnTo>
                  <a:lnTo>
                    <a:pt x="16027" y="15043"/>
                  </a:lnTo>
                  <a:lnTo>
                    <a:pt x="16324" y="14719"/>
                  </a:lnTo>
                  <a:lnTo>
                    <a:pt x="16594" y="14381"/>
                  </a:lnTo>
                  <a:lnTo>
                    <a:pt x="16850" y="14031"/>
                  </a:lnTo>
                  <a:lnTo>
                    <a:pt x="17093" y="13666"/>
                  </a:lnTo>
                  <a:lnTo>
                    <a:pt x="17309" y="13302"/>
                  </a:lnTo>
                  <a:lnTo>
                    <a:pt x="17511" y="12911"/>
                  </a:lnTo>
                  <a:lnTo>
                    <a:pt x="17700" y="12506"/>
                  </a:lnTo>
                  <a:lnTo>
                    <a:pt x="17862" y="12088"/>
                  </a:lnTo>
                  <a:lnTo>
                    <a:pt x="18011" y="11670"/>
                  </a:lnTo>
                  <a:lnTo>
                    <a:pt x="18132" y="11238"/>
                  </a:lnTo>
                  <a:lnTo>
                    <a:pt x="18240" y="10793"/>
                  </a:lnTo>
                  <a:lnTo>
                    <a:pt x="18321" y="10334"/>
                  </a:lnTo>
                  <a:lnTo>
                    <a:pt x="18375" y="9876"/>
                  </a:lnTo>
                  <a:lnTo>
                    <a:pt x="18415" y="9403"/>
                  </a:lnTo>
                  <a:lnTo>
                    <a:pt x="18415" y="8918"/>
                  </a:lnTo>
                  <a:lnTo>
                    <a:pt x="18415" y="8432"/>
                  </a:lnTo>
                  <a:lnTo>
                    <a:pt x="18375" y="7973"/>
                  </a:lnTo>
                  <a:lnTo>
                    <a:pt x="18321" y="7501"/>
                  </a:lnTo>
                  <a:lnTo>
                    <a:pt x="18240" y="7056"/>
                  </a:lnTo>
                  <a:lnTo>
                    <a:pt x="18132" y="6611"/>
                  </a:lnTo>
                  <a:lnTo>
                    <a:pt x="18011" y="6179"/>
                  </a:lnTo>
                  <a:lnTo>
                    <a:pt x="17862" y="5747"/>
                  </a:lnTo>
                  <a:lnTo>
                    <a:pt x="17700" y="5343"/>
                  </a:lnTo>
                  <a:lnTo>
                    <a:pt x="17511" y="4938"/>
                  </a:lnTo>
                  <a:lnTo>
                    <a:pt x="17309" y="4560"/>
                  </a:lnTo>
                  <a:lnTo>
                    <a:pt x="17093" y="4183"/>
                  </a:lnTo>
                  <a:lnTo>
                    <a:pt x="16850" y="3818"/>
                  </a:lnTo>
                  <a:lnTo>
                    <a:pt x="16594" y="3481"/>
                  </a:lnTo>
                  <a:lnTo>
                    <a:pt x="16324" y="3144"/>
                  </a:lnTo>
                  <a:lnTo>
                    <a:pt x="16027" y="2820"/>
                  </a:lnTo>
                  <a:lnTo>
                    <a:pt x="15717" y="2523"/>
                  </a:lnTo>
                  <a:lnTo>
                    <a:pt x="15407" y="2226"/>
                  </a:lnTo>
                  <a:lnTo>
                    <a:pt x="15070" y="1957"/>
                  </a:lnTo>
                  <a:lnTo>
                    <a:pt x="14719" y="1700"/>
                  </a:lnTo>
                  <a:lnTo>
                    <a:pt x="14355" y="1457"/>
                  </a:lnTo>
                  <a:lnTo>
                    <a:pt x="13977" y="1228"/>
                  </a:lnTo>
                  <a:lnTo>
                    <a:pt x="13599" y="1026"/>
                  </a:lnTo>
                  <a:lnTo>
                    <a:pt x="13194" y="837"/>
                  </a:lnTo>
                  <a:lnTo>
                    <a:pt x="12790" y="662"/>
                  </a:lnTo>
                  <a:lnTo>
                    <a:pt x="12372" y="513"/>
                  </a:lnTo>
                  <a:lnTo>
                    <a:pt x="11940" y="378"/>
                  </a:lnTo>
                  <a:lnTo>
                    <a:pt x="11508" y="257"/>
                  </a:lnTo>
                  <a:lnTo>
                    <a:pt x="11063" y="162"/>
                  </a:lnTo>
                  <a:lnTo>
                    <a:pt x="10604" y="95"/>
                  </a:lnTo>
                  <a:lnTo>
                    <a:pt x="10146" y="41"/>
                  </a:lnTo>
                  <a:lnTo>
                    <a:pt x="9673" y="0"/>
                  </a:lnTo>
                  <a:close/>
                </a:path>
              </a:pathLst>
            </a:custGeom>
            <a:solidFill>
              <a:srgbClr val="1E2430"/>
            </a:solidFill>
            <a:ln>
              <a:noFill/>
            </a:ln>
          </p:spPr>
          <p:txBody>
            <a:bodyPr anchorCtr="0" anchor="ctr" bIns="182850" lIns="182850" spcFirstLastPara="1" rIns="182850" wrap="square" tIns="182850">
              <a:noAutofit/>
            </a:bodyPr>
            <a:lstStyle/>
            <a:p>
              <a:pPr indent="0" lvl="0" marL="0" rtl="0" algn="l">
                <a:spcBef>
                  <a:spcPts val="0"/>
                </a:spcBef>
                <a:spcAft>
                  <a:spcPts val="0"/>
                </a:spcAft>
                <a:buNone/>
              </a:pPr>
              <a:r>
                <a:t/>
              </a:r>
              <a:endParaRPr/>
            </a:p>
          </p:txBody>
        </p:sp>
        <p:sp>
          <p:nvSpPr>
            <p:cNvPr id="166" name="Google Shape;166;p20"/>
            <p:cNvSpPr/>
            <p:nvPr/>
          </p:nvSpPr>
          <p:spPr>
            <a:xfrm>
              <a:off x="911653" y="564983"/>
              <a:ext cx="41206" cy="167849"/>
            </a:xfrm>
            <a:custGeom>
              <a:rect b="b" l="l" r="r" t="t"/>
              <a:pathLst>
                <a:path extrusionOk="0" h="23987" w="5721">
                  <a:moveTo>
                    <a:pt x="986" y="0"/>
                  </a:moveTo>
                  <a:lnTo>
                    <a:pt x="864" y="14"/>
                  </a:lnTo>
                  <a:lnTo>
                    <a:pt x="743" y="41"/>
                  </a:lnTo>
                  <a:lnTo>
                    <a:pt x="635" y="68"/>
                  </a:lnTo>
                  <a:lnTo>
                    <a:pt x="540" y="108"/>
                  </a:lnTo>
                  <a:lnTo>
                    <a:pt x="446" y="149"/>
                  </a:lnTo>
                  <a:lnTo>
                    <a:pt x="365" y="216"/>
                  </a:lnTo>
                  <a:lnTo>
                    <a:pt x="284" y="270"/>
                  </a:lnTo>
                  <a:lnTo>
                    <a:pt x="217" y="351"/>
                  </a:lnTo>
                  <a:lnTo>
                    <a:pt x="163" y="432"/>
                  </a:lnTo>
                  <a:lnTo>
                    <a:pt x="122" y="527"/>
                  </a:lnTo>
                  <a:lnTo>
                    <a:pt x="82" y="621"/>
                  </a:lnTo>
                  <a:lnTo>
                    <a:pt x="41" y="729"/>
                  </a:lnTo>
                  <a:lnTo>
                    <a:pt x="28" y="850"/>
                  </a:lnTo>
                  <a:lnTo>
                    <a:pt x="14" y="972"/>
                  </a:lnTo>
                  <a:lnTo>
                    <a:pt x="1" y="1107"/>
                  </a:lnTo>
                  <a:lnTo>
                    <a:pt x="1" y="19184"/>
                  </a:lnTo>
                  <a:lnTo>
                    <a:pt x="14" y="19575"/>
                  </a:lnTo>
                  <a:lnTo>
                    <a:pt x="41" y="19953"/>
                  </a:lnTo>
                  <a:lnTo>
                    <a:pt x="82" y="20304"/>
                  </a:lnTo>
                  <a:lnTo>
                    <a:pt x="136" y="20628"/>
                  </a:lnTo>
                  <a:lnTo>
                    <a:pt x="190" y="20938"/>
                  </a:lnTo>
                  <a:lnTo>
                    <a:pt x="271" y="21221"/>
                  </a:lnTo>
                  <a:lnTo>
                    <a:pt x="365" y="21491"/>
                  </a:lnTo>
                  <a:lnTo>
                    <a:pt x="460" y="21747"/>
                  </a:lnTo>
                  <a:lnTo>
                    <a:pt x="581" y="21990"/>
                  </a:lnTo>
                  <a:lnTo>
                    <a:pt x="702" y="22206"/>
                  </a:lnTo>
                  <a:lnTo>
                    <a:pt x="837" y="22408"/>
                  </a:lnTo>
                  <a:lnTo>
                    <a:pt x="972" y="22597"/>
                  </a:lnTo>
                  <a:lnTo>
                    <a:pt x="1121" y="22773"/>
                  </a:lnTo>
                  <a:lnTo>
                    <a:pt x="1282" y="22921"/>
                  </a:lnTo>
                  <a:lnTo>
                    <a:pt x="1444" y="23069"/>
                  </a:lnTo>
                  <a:lnTo>
                    <a:pt x="1606" y="23204"/>
                  </a:lnTo>
                  <a:lnTo>
                    <a:pt x="1782" y="23312"/>
                  </a:lnTo>
                  <a:lnTo>
                    <a:pt x="1957" y="23420"/>
                  </a:lnTo>
                  <a:lnTo>
                    <a:pt x="2146" y="23515"/>
                  </a:lnTo>
                  <a:lnTo>
                    <a:pt x="2335" y="23595"/>
                  </a:lnTo>
                  <a:lnTo>
                    <a:pt x="2524" y="23676"/>
                  </a:lnTo>
                  <a:lnTo>
                    <a:pt x="2712" y="23744"/>
                  </a:lnTo>
                  <a:lnTo>
                    <a:pt x="2901" y="23798"/>
                  </a:lnTo>
                  <a:lnTo>
                    <a:pt x="3090" y="23838"/>
                  </a:lnTo>
                  <a:lnTo>
                    <a:pt x="3481" y="23919"/>
                  </a:lnTo>
                  <a:lnTo>
                    <a:pt x="3859" y="23960"/>
                  </a:lnTo>
                  <a:lnTo>
                    <a:pt x="4223" y="23987"/>
                  </a:lnTo>
                  <a:lnTo>
                    <a:pt x="4723" y="23987"/>
                  </a:lnTo>
                  <a:lnTo>
                    <a:pt x="4857" y="23973"/>
                  </a:lnTo>
                  <a:lnTo>
                    <a:pt x="4992" y="23946"/>
                  </a:lnTo>
                  <a:lnTo>
                    <a:pt x="5114" y="23906"/>
                  </a:lnTo>
                  <a:lnTo>
                    <a:pt x="5208" y="23865"/>
                  </a:lnTo>
                  <a:lnTo>
                    <a:pt x="5303" y="23811"/>
                  </a:lnTo>
                  <a:lnTo>
                    <a:pt x="5397" y="23744"/>
                  </a:lnTo>
                  <a:lnTo>
                    <a:pt x="5465" y="23676"/>
                  </a:lnTo>
                  <a:lnTo>
                    <a:pt x="5532" y="23595"/>
                  </a:lnTo>
                  <a:lnTo>
                    <a:pt x="5586" y="23515"/>
                  </a:lnTo>
                  <a:lnTo>
                    <a:pt x="5626" y="23420"/>
                  </a:lnTo>
                  <a:lnTo>
                    <a:pt x="5667" y="23312"/>
                  </a:lnTo>
                  <a:lnTo>
                    <a:pt x="5694" y="23204"/>
                  </a:lnTo>
                  <a:lnTo>
                    <a:pt x="5707" y="23096"/>
                  </a:lnTo>
                  <a:lnTo>
                    <a:pt x="5721" y="22840"/>
                  </a:lnTo>
                  <a:lnTo>
                    <a:pt x="5721" y="22031"/>
                  </a:lnTo>
                  <a:lnTo>
                    <a:pt x="5721" y="21936"/>
                  </a:lnTo>
                  <a:lnTo>
                    <a:pt x="5721" y="21842"/>
                  </a:lnTo>
                  <a:lnTo>
                    <a:pt x="5707" y="21761"/>
                  </a:lnTo>
                  <a:lnTo>
                    <a:pt x="5680" y="21666"/>
                  </a:lnTo>
                  <a:lnTo>
                    <a:pt x="5640" y="21585"/>
                  </a:lnTo>
                  <a:lnTo>
                    <a:pt x="5599" y="21504"/>
                  </a:lnTo>
                  <a:lnTo>
                    <a:pt x="5545" y="21424"/>
                  </a:lnTo>
                  <a:lnTo>
                    <a:pt x="5492" y="21356"/>
                  </a:lnTo>
                  <a:lnTo>
                    <a:pt x="5424" y="21289"/>
                  </a:lnTo>
                  <a:lnTo>
                    <a:pt x="5357" y="21235"/>
                  </a:lnTo>
                  <a:lnTo>
                    <a:pt x="5276" y="21181"/>
                  </a:lnTo>
                  <a:lnTo>
                    <a:pt x="5195" y="21140"/>
                  </a:lnTo>
                  <a:lnTo>
                    <a:pt x="5114" y="21100"/>
                  </a:lnTo>
                  <a:lnTo>
                    <a:pt x="5019" y="21073"/>
                  </a:lnTo>
                  <a:lnTo>
                    <a:pt x="4938" y="21059"/>
                  </a:lnTo>
                  <a:lnTo>
                    <a:pt x="4844" y="21046"/>
                  </a:lnTo>
                  <a:lnTo>
                    <a:pt x="4574" y="21019"/>
                  </a:lnTo>
                  <a:lnTo>
                    <a:pt x="4439" y="20978"/>
                  </a:lnTo>
                  <a:lnTo>
                    <a:pt x="4304" y="20938"/>
                  </a:lnTo>
                  <a:lnTo>
                    <a:pt x="4169" y="20884"/>
                  </a:lnTo>
                  <a:lnTo>
                    <a:pt x="4035" y="20816"/>
                  </a:lnTo>
                  <a:lnTo>
                    <a:pt x="3913" y="20722"/>
                  </a:lnTo>
                  <a:lnTo>
                    <a:pt x="3792" y="20614"/>
                  </a:lnTo>
                  <a:lnTo>
                    <a:pt x="3684" y="20493"/>
                  </a:lnTo>
                  <a:lnTo>
                    <a:pt x="3589" y="20331"/>
                  </a:lnTo>
                  <a:lnTo>
                    <a:pt x="3508" y="20155"/>
                  </a:lnTo>
                  <a:lnTo>
                    <a:pt x="3427" y="19940"/>
                  </a:lnTo>
                  <a:lnTo>
                    <a:pt x="3373" y="19710"/>
                  </a:lnTo>
                  <a:lnTo>
                    <a:pt x="3320" y="19440"/>
                  </a:lnTo>
                  <a:lnTo>
                    <a:pt x="3293" y="19130"/>
                  </a:lnTo>
                  <a:lnTo>
                    <a:pt x="3293" y="18779"/>
                  </a:lnTo>
                  <a:lnTo>
                    <a:pt x="3293" y="1107"/>
                  </a:lnTo>
                  <a:lnTo>
                    <a:pt x="3279" y="972"/>
                  </a:lnTo>
                  <a:lnTo>
                    <a:pt x="3266" y="850"/>
                  </a:lnTo>
                  <a:lnTo>
                    <a:pt x="3239" y="729"/>
                  </a:lnTo>
                  <a:lnTo>
                    <a:pt x="3212" y="621"/>
                  </a:lnTo>
                  <a:lnTo>
                    <a:pt x="3171" y="527"/>
                  </a:lnTo>
                  <a:lnTo>
                    <a:pt x="3117" y="432"/>
                  </a:lnTo>
                  <a:lnTo>
                    <a:pt x="3063" y="351"/>
                  </a:lnTo>
                  <a:lnTo>
                    <a:pt x="2996" y="270"/>
                  </a:lnTo>
                  <a:lnTo>
                    <a:pt x="2915" y="216"/>
                  </a:lnTo>
                  <a:lnTo>
                    <a:pt x="2834" y="149"/>
                  </a:lnTo>
                  <a:lnTo>
                    <a:pt x="2739" y="108"/>
                  </a:lnTo>
                  <a:lnTo>
                    <a:pt x="2645" y="68"/>
                  </a:lnTo>
                  <a:lnTo>
                    <a:pt x="2537" y="41"/>
                  </a:lnTo>
                  <a:lnTo>
                    <a:pt x="2429" y="14"/>
                  </a:lnTo>
                  <a:lnTo>
                    <a:pt x="2308" y="0"/>
                  </a:lnTo>
                  <a:close/>
                </a:path>
              </a:pathLst>
            </a:custGeom>
            <a:solidFill>
              <a:srgbClr val="1E2430"/>
            </a:solidFill>
            <a:ln>
              <a:noFill/>
            </a:ln>
          </p:spPr>
          <p:txBody>
            <a:bodyPr anchorCtr="0" anchor="ctr" bIns="182850" lIns="182850" spcFirstLastPara="1" rIns="182850" wrap="square" tIns="182850">
              <a:noAutofit/>
            </a:bodyPr>
            <a:lstStyle/>
            <a:p>
              <a:pPr indent="0" lvl="0" marL="0" rtl="0" algn="l">
                <a:spcBef>
                  <a:spcPts val="0"/>
                </a:spcBef>
                <a:spcAft>
                  <a:spcPts val="0"/>
                </a:spcAft>
                <a:buNone/>
              </a:pPr>
              <a:r>
                <a:t/>
              </a:r>
              <a:endParaRPr/>
            </a:p>
          </p:txBody>
        </p:sp>
        <p:sp>
          <p:nvSpPr>
            <p:cNvPr id="167" name="Google Shape;167;p20"/>
            <p:cNvSpPr/>
            <p:nvPr/>
          </p:nvSpPr>
          <p:spPr>
            <a:xfrm>
              <a:off x="974034" y="612279"/>
              <a:ext cx="23624" cy="119608"/>
            </a:xfrm>
            <a:custGeom>
              <a:rect b="b" l="l" r="r" t="t"/>
              <a:pathLst>
                <a:path extrusionOk="0" h="17093" w="3280">
                  <a:moveTo>
                    <a:pt x="986" y="0"/>
                  </a:moveTo>
                  <a:lnTo>
                    <a:pt x="864" y="14"/>
                  </a:lnTo>
                  <a:lnTo>
                    <a:pt x="756" y="41"/>
                  </a:lnTo>
                  <a:lnTo>
                    <a:pt x="648" y="68"/>
                  </a:lnTo>
                  <a:lnTo>
                    <a:pt x="554" y="108"/>
                  </a:lnTo>
                  <a:lnTo>
                    <a:pt x="460" y="149"/>
                  </a:lnTo>
                  <a:lnTo>
                    <a:pt x="379" y="216"/>
                  </a:lnTo>
                  <a:lnTo>
                    <a:pt x="298" y="270"/>
                  </a:lnTo>
                  <a:lnTo>
                    <a:pt x="230" y="351"/>
                  </a:lnTo>
                  <a:lnTo>
                    <a:pt x="176" y="432"/>
                  </a:lnTo>
                  <a:lnTo>
                    <a:pt x="122" y="526"/>
                  </a:lnTo>
                  <a:lnTo>
                    <a:pt x="82" y="621"/>
                  </a:lnTo>
                  <a:lnTo>
                    <a:pt x="55" y="729"/>
                  </a:lnTo>
                  <a:lnTo>
                    <a:pt x="28" y="850"/>
                  </a:lnTo>
                  <a:lnTo>
                    <a:pt x="14" y="972"/>
                  </a:lnTo>
                  <a:lnTo>
                    <a:pt x="1" y="1106"/>
                  </a:lnTo>
                  <a:lnTo>
                    <a:pt x="14" y="15987"/>
                  </a:lnTo>
                  <a:lnTo>
                    <a:pt x="14" y="16121"/>
                  </a:lnTo>
                  <a:lnTo>
                    <a:pt x="28" y="16243"/>
                  </a:lnTo>
                  <a:lnTo>
                    <a:pt x="55" y="16364"/>
                  </a:lnTo>
                  <a:lnTo>
                    <a:pt x="95" y="16472"/>
                  </a:lnTo>
                  <a:lnTo>
                    <a:pt x="136" y="16567"/>
                  </a:lnTo>
                  <a:lnTo>
                    <a:pt x="176" y="16661"/>
                  </a:lnTo>
                  <a:lnTo>
                    <a:pt x="244" y="16742"/>
                  </a:lnTo>
                  <a:lnTo>
                    <a:pt x="311" y="16823"/>
                  </a:lnTo>
                  <a:lnTo>
                    <a:pt x="379" y="16890"/>
                  </a:lnTo>
                  <a:lnTo>
                    <a:pt x="460" y="16944"/>
                  </a:lnTo>
                  <a:lnTo>
                    <a:pt x="554" y="16985"/>
                  </a:lnTo>
                  <a:lnTo>
                    <a:pt x="662" y="17025"/>
                  </a:lnTo>
                  <a:lnTo>
                    <a:pt x="770" y="17066"/>
                  </a:lnTo>
                  <a:lnTo>
                    <a:pt x="878" y="17079"/>
                  </a:lnTo>
                  <a:lnTo>
                    <a:pt x="999" y="17093"/>
                  </a:lnTo>
                  <a:lnTo>
                    <a:pt x="2308" y="17093"/>
                  </a:lnTo>
                  <a:lnTo>
                    <a:pt x="2429" y="17079"/>
                  </a:lnTo>
                  <a:lnTo>
                    <a:pt x="2551" y="17066"/>
                  </a:lnTo>
                  <a:lnTo>
                    <a:pt x="2658" y="17025"/>
                  </a:lnTo>
                  <a:lnTo>
                    <a:pt x="2753" y="16985"/>
                  </a:lnTo>
                  <a:lnTo>
                    <a:pt x="2847" y="16944"/>
                  </a:lnTo>
                  <a:lnTo>
                    <a:pt x="2928" y="16890"/>
                  </a:lnTo>
                  <a:lnTo>
                    <a:pt x="3009" y="16823"/>
                  </a:lnTo>
                  <a:lnTo>
                    <a:pt x="3077" y="16742"/>
                  </a:lnTo>
                  <a:lnTo>
                    <a:pt x="3131" y="16661"/>
                  </a:lnTo>
                  <a:lnTo>
                    <a:pt x="3171" y="16567"/>
                  </a:lnTo>
                  <a:lnTo>
                    <a:pt x="3212" y="16472"/>
                  </a:lnTo>
                  <a:lnTo>
                    <a:pt x="3239" y="16364"/>
                  </a:lnTo>
                  <a:lnTo>
                    <a:pt x="3266" y="16243"/>
                  </a:lnTo>
                  <a:lnTo>
                    <a:pt x="3279" y="16121"/>
                  </a:lnTo>
                  <a:lnTo>
                    <a:pt x="3279" y="15987"/>
                  </a:lnTo>
                  <a:lnTo>
                    <a:pt x="3279" y="1106"/>
                  </a:lnTo>
                  <a:lnTo>
                    <a:pt x="3279" y="972"/>
                  </a:lnTo>
                  <a:lnTo>
                    <a:pt x="3266" y="850"/>
                  </a:lnTo>
                  <a:lnTo>
                    <a:pt x="3239" y="729"/>
                  </a:lnTo>
                  <a:lnTo>
                    <a:pt x="3212" y="621"/>
                  </a:lnTo>
                  <a:lnTo>
                    <a:pt x="3171" y="526"/>
                  </a:lnTo>
                  <a:lnTo>
                    <a:pt x="3131" y="432"/>
                  </a:lnTo>
                  <a:lnTo>
                    <a:pt x="3077" y="351"/>
                  </a:lnTo>
                  <a:lnTo>
                    <a:pt x="3009" y="270"/>
                  </a:lnTo>
                  <a:lnTo>
                    <a:pt x="2928" y="216"/>
                  </a:lnTo>
                  <a:lnTo>
                    <a:pt x="2847" y="149"/>
                  </a:lnTo>
                  <a:lnTo>
                    <a:pt x="2753" y="108"/>
                  </a:lnTo>
                  <a:lnTo>
                    <a:pt x="2658" y="68"/>
                  </a:lnTo>
                  <a:lnTo>
                    <a:pt x="2551" y="41"/>
                  </a:lnTo>
                  <a:lnTo>
                    <a:pt x="2429" y="14"/>
                  </a:lnTo>
                  <a:lnTo>
                    <a:pt x="2308" y="0"/>
                  </a:lnTo>
                  <a:close/>
                </a:path>
              </a:pathLst>
            </a:custGeom>
            <a:solidFill>
              <a:srgbClr val="1E2430"/>
            </a:solidFill>
            <a:ln>
              <a:noFill/>
            </a:ln>
          </p:spPr>
          <p:txBody>
            <a:bodyPr anchorCtr="0" anchor="ctr" bIns="182850" lIns="182850" spcFirstLastPara="1" rIns="182850" wrap="square" tIns="182850">
              <a:noAutofit/>
            </a:bodyPr>
            <a:lstStyle/>
            <a:p>
              <a:pPr indent="0" lvl="0" marL="0" rtl="0" algn="l">
                <a:spcBef>
                  <a:spcPts val="0"/>
                </a:spcBef>
                <a:spcAft>
                  <a:spcPts val="0"/>
                </a:spcAft>
                <a:buNone/>
              </a:pPr>
              <a:r>
                <a:t/>
              </a:r>
              <a:endParaRPr/>
            </a:p>
          </p:txBody>
        </p:sp>
        <p:sp>
          <p:nvSpPr>
            <p:cNvPr id="168" name="Google Shape;168;p20"/>
            <p:cNvSpPr/>
            <p:nvPr/>
          </p:nvSpPr>
          <p:spPr>
            <a:xfrm>
              <a:off x="1018149" y="609445"/>
              <a:ext cx="132735" cy="125276"/>
            </a:xfrm>
            <a:custGeom>
              <a:rect b="b" l="l" r="r" t="t"/>
              <a:pathLst>
                <a:path extrusionOk="0" h="17903" w="18429">
                  <a:moveTo>
                    <a:pt x="9201" y="2834"/>
                  </a:moveTo>
                  <a:lnTo>
                    <a:pt x="9498" y="2847"/>
                  </a:lnTo>
                  <a:lnTo>
                    <a:pt x="9795" y="2860"/>
                  </a:lnTo>
                  <a:lnTo>
                    <a:pt x="10092" y="2901"/>
                  </a:lnTo>
                  <a:lnTo>
                    <a:pt x="10388" y="2955"/>
                  </a:lnTo>
                  <a:lnTo>
                    <a:pt x="10672" y="3009"/>
                  </a:lnTo>
                  <a:lnTo>
                    <a:pt x="10941" y="3090"/>
                  </a:lnTo>
                  <a:lnTo>
                    <a:pt x="11225" y="3184"/>
                  </a:lnTo>
                  <a:lnTo>
                    <a:pt x="11481" y="3279"/>
                  </a:lnTo>
                  <a:lnTo>
                    <a:pt x="11751" y="3400"/>
                  </a:lnTo>
                  <a:lnTo>
                    <a:pt x="11994" y="3522"/>
                  </a:lnTo>
                  <a:lnTo>
                    <a:pt x="12250" y="3670"/>
                  </a:lnTo>
                  <a:lnTo>
                    <a:pt x="12479" y="3818"/>
                  </a:lnTo>
                  <a:lnTo>
                    <a:pt x="12709" y="3980"/>
                  </a:lnTo>
                  <a:lnTo>
                    <a:pt x="12938" y="4156"/>
                  </a:lnTo>
                  <a:lnTo>
                    <a:pt x="13154" y="4344"/>
                  </a:lnTo>
                  <a:lnTo>
                    <a:pt x="13356" y="4533"/>
                  </a:lnTo>
                  <a:lnTo>
                    <a:pt x="13545" y="4736"/>
                  </a:lnTo>
                  <a:lnTo>
                    <a:pt x="13734" y="4952"/>
                  </a:lnTo>
                  <a:lnTo>
                    <a:pt x="13909" y="5181"/>
                  </a:lnTo>
                  <a:lnTo>
                    <a:pt x="14071" y="5424"/>
                  </a:lnTo>
                  <a:lnTo>
                    <a:pt x="14220" y="5667"/>
                  </a:lnTo>
                  <a:lnTo>
                    <a:pt x="14368" y="5923"/>
                  </a:lnTo>
                  <a:lnTo>
                    <a:pt x="14503" y="6179"/>
                  </a:lnTo>
                  <a:lnTo>
                    <a:pt x="14611" y="6462"/>
                  </a:lnTo>
                  <a:lnTo>
                    <a:pt x="14719" y="6732"/>
                  </a:lnTo>
                  <a:lnTo>
                    <a:pt x="14813" y="7029"/>
                  </a:lnTo>
                  <a:lnTo>
                    <a:pt x="14894" y="7326"/>
                  </a:lnTo>
                  <a:lnTo>
                    <a:pt x="14962" y="7623"/>
                  </a:lnTo>
                  <a:lnTo>
                    <a:pt x="15016" y="7946"/>
                  </a:lnTo>
                  <a:lnTo>
                    <a:pt x="15043" y="8257"/>
                  </a:lnTo>
                  <a:lnTo>
                    <a:pt x="15070" y="8581"/>
                  </a:lnTo>
                  <a:lnTo>
                    <a:pt x="15083" y="8918"/>
                  </a:lnTo>
                  <a:lnTo>
                    <a:pt x="15070" y="9255"/>
                  </a:lnTo>
                  <a:lnTo>
                    <a:pt x="15043" y="9579"/>
                  </a:lnTo>
                  <a:lnTo>
                    <a:pt x="15016" y="9903"/>
                  </a:lnTo>
                  <a:lnTo>
                    <a:pt x="14962" y="10213"/>
                  </a:lnTo>
                  <a:lnTo>
                    <a:pt x="14894" y="10523"/>
                  </a:lnTo>
                  <a:lnTo>
                    <a:pt x="14813" y="10820"/>
                  </a:lnTo>
                  <a:lnTo>
                    <a:pt x="14719" y="11103"/>
                  </a:lnTo>
                  <a:lnTo>
                    <a:pt x="14611" y="11387"/>
                  </a:lnTo>
                  <a:lnTo>
                    <a:pt x="14503" y="11670"/>
                  </a:lnTo>
                  <a:lnTo>
                    <a:pt x="14368" y="11940"/>
                  </a:lnTo>
                  <a:lnTo>
                    <a:pt x="14220" y="12196"/>
                  </a:lnTo>
                  <a:lnTo>
                    <a:pt x="14071" y="12439"/>
                  </a:lnTo>
                  <a:lnTo>
                    <a:pt x="13909" y="12682"/>
                  </a:lnTo>
                  <a:lnTo>
                    <a:pt x="13734" y="12911"/>
                  </a:lnTo>
                  <a:lnTo>
                    <a:pt x="13545" y="13127"/>
                  </a:lnTo>
                  <a:lnTo>
                    <a:pt x="13356" y="13343"/>
                  </a:lnTo>
                  <a:lnTo>
                    <a:pt x="13154" y="13532"/>
                  </a:lnTo>
                  <a:lnTo>
                    <a:pt x="12938" y="13720"/>
                  </a:lnTo>
                  <a:lnTo>
                    <a:pt x="12709" y="13896"/>
                  </a:lnTo>
                  <a:lnTo>
                    <a:pt x="12479" y="14071"/>
                  </a:lnTo>
                  <a:lnTo>
                    <a:pt x="12250" y="14220"/>
                  </a:lnTo>
                  <a:lnTo>
                    <a:pt x="11994" y="14368"/>
                  </a:lnTo>
                  <a:lnTo>
                    <a:pt x="11751" y="14489"/>
                  </a:lnTo>
                  <a:lnTo>
                    <a:pt x="11481" y="14611"/>
                  </a:lnTo>
                  <a:lnTo>
                    <a:pt x="11225" y="14719"/>
                  </a:lnTo>
                  <a:lnTo>
                    <a:pt x="10941" y="14813"/>
                  </a:lnTo>
                  <a:lnTo>
                    <a:pt x="10672" y="14881"/>
                  </a:lnTo>
                  <a:lnTo>
                    <a:pt x="10388" y="14948"/>
                  </a:lnTo>
                  <a:lnTo>
                    <a:pt x="10092" y="15002"/>
                  </a:lnTo>
                  <a:lnTo>
                    <a:pt x="9795" y="15043"/>
                  </a:lnTo>
                  <a:lnTo>
                    <a:pt x="9498" y="15056"/>
                  </a:lnTo>
                  <a:lnTo>
                    <a:pt x="9201" y="15070"/>
                  </a:lnTo>
                  <a:lnTo>
                    <a:pt x="8904" y="15056"/>
                  </a:lnTo>
                  <a:lnTo>
                    <a:pt x="8608" y="15043"/>
                  </a:lnTo>
                  <a:lnTo>
                    <a:pt x="8311" y="15002"/>
                  </a:lnTo>
                  <a:lnTo>
                    <a:pt x="8027" y="14948"/>
                  </a:lnTo>
                  <a:lnTo>
                    <a:pt x="7744" y="14881"/>
                  </a:lnTo>
                  <a:lnTo>
                    <a:pt x="7461" y="14800"/>
                  </a:lnTo>
                  <a:lnTo>
                    <a:pt x="7191" y="14719"/>
                  </a:lnTo>
                  <a:lnTo>
                    <a:pt x="6921" y="14611"/>
                  </a:lnTo>
                  <a:lnTo>
                    <a:pt x="6665" y="14489"/>
                  </a:lnTo>
                  <a:lnTo>
                    <a:pt x="6409" y="14355"/>
                  </a:lnTo>
                  <a:lnTo>
                    <a:pt x="6166" y="14206"/>
                  </a:lnTo>
                  <a:lnTo>
                    <a:pt x="5923" y="14058"/>
                  </a:lnTo>
                  <a:lnTo>
                    <a:pt x="5694" y="13896"/>
                  </a:lnTo>
                  <a:lnTo>
                    <a:pt x="5478" y="13707"/>
                  </a:lnTo>
                  <a:lnTo>
                    <a:pt x="5262" y="13518"/>
                  </a:lnTo>
                  <a:lnTo>
                    <a:pt x="5060" y="13316"/>
                  </a:lnTo>
                  <a:lnTo>
                    <a:pt x="4857" y="13113"/>
                  </a:lnTo>
                  <a:lnTo>
                    <a:pt x="4668" y="12898"/>
                  </a:lnTo>
                  <a:lnTo>
                    <a:pt x="4493" y="12655"/>
                  </a:lnTo>
                  <a:lnTo>
                    <a:pt x="4331" y="12425"/>
                  </a:lnTo>
                  <a:lnTo>
                    <a:pt x="4183" y="12169"/>
                  </a:lnTo>
                  <a:lnTo>
                    <a:pt x="4034" y="11913"/>
                  </a:lnTo>
                  <a:lnTo>
                    <a:pt x="3899" y="11643"/>
                  </a:lnTo>
                  <a:lnTo>
                    <a:pt x="3778" y="11373"/>
                  </a:lnTo>
                  <a:lnTo>
                    <a:pt x="3684" y="11090"/>
                  </a:lnTo>
                  <a:lnTo>
                    <a:pt x="3589" y="10806"/>
                  </a:lnTo>
                  <a:lnTo>
                    <a:pt x="3508" y="10510"/>
                  </a:lnTo>
                  <a:lnTo>
                    <a:pt x="3441" y="10199"/>
                  </a:lnTo>
                  <a:lnTo>
                    <a:pt x="3387" y="9889"/>
                  </a:lnTo>
                  <a:lnTo>
                    <a:pt x="3346" y="9565"/>
                  </a:lnTo>
                  <a:lnTo>
                    <a:pt x="3319" y="9242"/>
                  </a:lnTo>
                  <a:lnTo>
                    <a:pt x="3319" y="8918"/>
                  </a:lnTo>
                  <a:lnTo>
                    <a:pt x="3319" y="8581"/>
                  </a:lnTo>
                  <a:lnTo>
                    <a:pt x="3346" y="8270"/>
                  </a:lnTo>
                  <a:lnTo>
                    <a:pt x="3387" y="7946"/>
                  </a:lnTo>
                  <a:lnTo>
                    <a:pt x="3441" y="7636"/>
                  </a:lnTo>
                  <a:lnTo>
                    <a:pt x="3508" y="7339"/>
                  </a:lnTo>
                  <a:lnTo>
                    <a:pt x="3576" y="7043"/>
                  </a:lnTo>
                  <a:lnTo>
                    <a:pt x="3670" y="6746"/>
                  </a:lnTo>
                  <a:lnTo>
                    <a:pt x="3778" y="6476"/>
                  </a:lnTo>
                  <a:lnTo>
                    <a:pt x="3899" y="6193"/>
                  </a:lnTo>
                  <a:lnTo>
                    <a:pt x="4021" y="5936"/>
                  </a:lnTo>
                  <a:lnTo>
                    <a:pt x="4169" y="5680"/>
                  </a:lnTo>
                  <a:lnTo>
                    <a:pt x="4318" y="5437"/>
                  </a:lnTo>
                  <a:lnTo>
                    <a:pt x="4479" y="5194"/>
                  </a:lnTo>
                  <a:lnTo>
                    <a:pt x="4655" y="4965"/>
                  </a:lnTo>
                  <a:lnTo>
                    <a:pt x="4844" y="4749"/>
                  </a:lnTo>
                  <a:lnTo>
                    <a:pt x="5046" y="4547"/>
                  </a:lnTo>
                  <a:lnTo>
                    <a:pt x="5248" y="4344"/>
                  </a:lnTo>
                  <a:lnTo>
                    <a:pt x="5464" y="4169"/>
                  </a:lnTo>
                  <a:lnTo>
                    <a:pt x="5680" y="3994"/>
                  </a:lnTo>
                  <a:lnTo>
                    <a:pt x="5909" y="3818"/>
                  </a:lnTo>
                  <a:lnTo>
                    <a:pt x="6152" y="3670"/>
                  </a:lnTo>
                  <a:lnTo>
                    <a:pt x="6395" y="3535"/>
                  </a:lnTo>
                  <a:lnTo>
                    <a:pt x="6651" y="3400"/>
                  </a:lnTo>
                  <a:lnTo>
                    <a:pt x="6908" y="3292"/>
                  </a:lnTo>
                  <a:lnTo>
                    <a:pt x="7178" y="3184"/>
                  </a:lnTo>
                  <a:lnTo>
                    <a:pt x="7447" y="3090"/>
                  </a:lnTo>
                  <a:lnTo>
                    <a:pt x="7731" y="3022"/>
                  </a:lnTo>
                  <a:lnTo>
                    <a:pt x="8014" y="2955"/>
                  </a:lnTo>
                  <a:lnTo>
                    <a:pt x="8297" y="2901"/>
                  </a:lnTo>
                  <a:lnTo>
                    <a:pt x="8594" y="2860"/>
                  </a:lnTo>
                  <a:lnTo>
                    <a:pt x="8891" y="2847"/>
                  </a:lnTo>
                  <a:lnTo>
                    <a:pt x="9201" y="2834"/>
                  </a:lnTo>
                  <a:close/>
                  <a:moveTo>
                    <a:pt x="8716" y="0"/>
                  </a:moveTo>
                  <a:lnTo>
                    <a:pt x="8257" y="41"/>
                  </a:lnTo>
                  <a:lnTo>
                    <a:pt x="7785" y="95"/>
                  </a:lnTo>
                  <a:lnTo>
                    <a:pt x="7339" y="162"/>
                  </a:lnTo>
                  <a:lnTo>
                    <a:pt x="6894" y="257"/>
                  </a:lnTo>
                  <a:lnTo>
                    <a:pt x="6449" y="378"/>
                  </a:lnTo>
                  <a:lnTo>
                    <a:pt x="6017" y="500"/>
                  </a:lnTo>
                  <a:lnTo>
                    <a:pt x="5613" y="662"/>
                  </a:lnTo>
                  <a:lnTo>
                    <a:pt x="5194" y="823"/>
                  </a:lnTo>
                  <a:lnTo>
                    <a:pt x="4803" y="1012"/>
                  </a:lnTo>
                  <a:lnTo>
                    <a:pt x="4412" y="1228"/>
                  </a:lnTo>
                  <a:lnTo>
                    <a:pt x="4048" y="1444"/>
                  </a:lnTo>
                  <a:lnTo>
                    <a:pt x="3684" y="1687"/>
                  </a:lnTo>
                  <a:lnTo>
                    <a:pt x="3333" y="1943"/>
                  </a:lnTo>
                  <a:lnTo>
                    <a:pt x="3009" y="2213"/>
                  </a:lnTo>
                  <a:lnTo>
                    <a:pt x="2685" y="2510"/>
                  </a:lnTo>
                  <a:lnTo>
                    <a:pt x="2388" y="2807"/>
                  </a:lnTo>
                  <a:lnTo>
                    <a:pt x="2092" y="3130"/>
                  </a:lnTo>
                  <a:lnTo>
                    <a:pt x="1822" y="3454"/>
                  </a:lnTo>
                  <a:lnTo>
                    <a:pt x="1565" y="3805"/>
                  </a:lnTo>
                  <a:lnTo>
                    <a:pt x="1323" y="4169"/>
                  </a:lnTo>
                  <a:lnTo>
                    <a:pt x="1107" y="4547"/>
                  </a:lnTo>
                  <a:lnTo>
                    <a:pt x="904" y="4925"/>
                  </a:lnTo>
                  <a:lnTo>
                    <a:pt x="729" y="5329"/>
                  </a:lnTo>
                  <a:lnTo>
                    <a:pt x="554" y="5734"/>
                  </a:lnTo>
                  <a:lnTo>
                    <a:pt x="419" y="6166"/>
                  </a:lnTo>
                  <a:lnTo>
                    <a:pt x="297" y="6597"/>
                  </a:lnTo>
                  <a:lnTo>
                    <a:pt x="189" y="7043"/>
                  </a:lnTo>
                  <a:lnTo>
                    <a:pt x="108" y="7488"/>
                  </a:lnTo>
                  <a:lnTo>
                    <a:pt x="55" y="7960"/>
                  </a:lnTo>
                  <a:lnTo>
                    <a:pt x="14" y="8432"/>
                  </a:lnTo>
                  <a:lnTo>
                    <a:pt x="1" y="8918"/>
                  </a:lnTo>
                  <a:lnTo>
                    <a:pt x="14" y="9403"/>
                  </a:lnTo>
                  <a:lnTo>
                    <a:pt x="55" y="9876"/>
                  </a:lnTo>
                  <a:lnTo>
                    <a:pt x="108" y="10334"/>
                  </a:lnTo>
                  <a:lnTo>
                    <a:pt x="189" y="10793"/>
                  </a:lnTo>
                  <a:lnTo>
                    <a:pt x="297" y="11238"/>
                  </a:lnTo>
                  <a:lnTo>
                    <a:pt x="419" y="11683"/>
                  </a:lnTo>
                  <a:lnTo>
                    <a:pt x="554" y="12102"/>
                  </a:lnTo>
                  <a:lnTo>
                    <a:pt x="729" y="12520"/>
                  </a:lnTo>
                  <a:lnTo>
                    <a:pt x="904" y="12924"/>
                  </a:lnTo>
                  <a:lnTo>
                    <a:pt x="1107" y="13302"/>
                  </a:lnTo>
                  <a:lnTo>
                    <a:pt x="1323" y="13680"/>
                  </a:lnTo>
                  <a:lnTo>
                    <a:pt x="1565" y="14044"/>
                  </a:lnTo>
                  <a:lnTo>
                    <a:pt x="1822" y="14395"/>
                  </a:lnTo>
                  <a:lnTo>
                    <a:pt x="2092" y="14732"/>
                  </a:lnTo>
                  <a:lnTo>
                    <a:pt x="2388" y="15056"/>
                  </a:lnTo>
                  <a:lnTo>
                    <a:pt x="2685" y="15366"/>
                  </a:lnTo>
                  <a:lnTo>
                    <a:pt x="3009" y="15650"/>
                  </a:lnTo>
                  <a:lnTo>
                    <a:pt x="3333" y="15933"/>
                  </a:lnTo>
                  <a:lnTo>
                    <a:pt x="3684" y="16189"/>
                  </a:lnTo>
                  <a:lnTo>
                    <a:pt x="4048" y="16432"/>
                  </a:lnTo>
                  <a:lnTo>
                    <a:pt x="4412" y="16661"/>
                  </a:lnTo>
                  <a:lnTo>
                    <a:pt x="4803" y="16864"/>
                  </a:lnTo>
                  <a:lnTo>
                    <a:pt x="5194" y="17066"/>
                  </a:lnTo>
                  <a:lnTo>
                    <a:pt x="5613" y="17228"/>
                  </a:lnTo>
                  <a:lnTo>
                    <a:pt x="6031" y="17390"/>
                  </a:lnTo>
                  <a:lnTo>
                    <a:pt x="6449" y="17525"/>
                  </a:lnTo>
                  <a:lnTo>
                    <a:pt x="6894" y="17633"/>
                  </a:lnTo>
                  <a:lnTo>
                    <a:pt x="7339" y="17727"/>
                  </a:lnTo>
                  <a:lnTo>
                    <a:pt x="7785" y="17808"/>
                  </a:lnTo>
                  <a:lnTo>
                    <a:pt x="8257" y="17862"/>
                  </a:lnTo>
                  <a:lnTo>
                    <a:pt x="8716" y="17889"/>
                  </a:lnTo>
                  <a:lnTo>
                    <a:pt x="9201" y="17903"/>
                  </a:lnTo>
                  <a:lnTo>
                    <a:pt x="9673" y="17889"/>
                  </a:lnTo>
                  <a:lnTo>
                    <a:pt x="10146" y="17862"/>
                  </a:lnTo>
                  <a:lnTo>
                    <a:pt x="10604" y="17808"/>
                  </a:lnTo>
                  <a:lnTo>
                    <a:pt x="11063" y="17727"/>
                  </a:lnTo>
                  <a:lnTo>
                    <a:pt x="11508" y="17633"/>
                  </a:lnTo>
                  <a:lnTo>
                    <a:pt x="11940" y="17525"/>
                  </a:lnTo>
                  <a:lnTo>
                    <a:pt x="12371" y="17390"/>
                  </a:lnTo>
                  <a:lnTo>
                    <a:pt x="12790" y="17228"/>
                  </a:lnTo>
                  <a:lnTo>
                    <a:pt x="13208" y="17053"/>
                  </a:lnTo>
                  <a:lnTo>
                    <a:pt x="13599" y="16864"/>
                  </a:lnTo>
                  <a:lnTo>
                    <a:pt x="13990" y="16648"/>
                  </a:lnTo>
                  <a:lnTo>
                    <a:pt x="14355" y="16432"/>
                  </a:lnTo>
                  <a:lnTo>
                    <a:pt x="14719" y="16176"/>
                  </a:lnTo>
                  <a:lnTo>
                    <a:pt x="15070" y="15919"/>
                  </a:lnTo>
                  <a:lnTo>
                    <a:pt x="15407" y="15650"/>
                  </a:lnTo>
                  <a:lnTo>
                    <a:pt x="15731" y="15353"/>
                  </a:lnTo>
                  <a:lnTo>
                    <a:pt x="16027" y="15043"/>
                  </a:lnTo>
                  <a:lnTo>
                    <a:pt x="16324" y="14719"/>
                  </a:lnTo>
                  <a:lnTo>
                    <a:pt x="16594" y="14381"/>
                  </a:lnTo>
                  <a:lnTo>
                    <a:pt x="16850" y="14031"/>
                  </a:lnTo>
                  <a:lnTo>
                    <a:pt x="17093" y="13666"/>
                  </a:lnTo>
                  <a:lnTo>
                    <a:pt x="17309" y="13289"/>
                  </a:lnTo>
                  <a:lnTo>
                    <a:pt x="17511" y="12911"/>
                  </a:lnTo>
                  <a:lnTo>
                    <a:pt x="17700" y="12506"/>
                  </a:lnTo>
                  <a:lnTo>
                    <a:pt x="17862" y="12088"/>
                  </a:lnTo>
                  <a:lnTo>
                    <a:pt x="18011" y="11670"/>
                  </a:lnTo>
                  <a:lnTo>
                    <a:pt x="18132" y="11238"/>
                  </a:lnTo>
                  <a:lnTo>
                    <a:pt x="18240" y="10793"/>
                  </a:lnTo>
                  <a:lnTo>
                    <a:pt x="18321" y="10334"/>
                  </a:lnTo>
                  <a:lnTo>
                    <a:pt x="18375" y="9876"/>
                  </a:lnTo>
                  <a:lnTo>
                    <a:pt x="18415" y="9403"/>
                  </a:lnTo>
                  <a:lnTo>
                    <a:pt x="18429" y="8918"/>
                  </a:lnTo>
                  <a:lnTo>
                    <a:pt x="18415" y="8432"/>
                  </a:lnTo>
                  <a:lnTo>
                    <a:pt x="18375" y="7973"/>
                  </a:lnTo>
                  <a:lnTo>
                    <a:pt x="18321" y="7501"/>
                  </a:lnTo>
                  <a:lnTo>
                    <a:pt x="18240" y="7056"/>
                  </a:lnTo>
                  <a:lnTo>
                    <a:pt x="18132" y="6611"/>
                  </a:lnTo>
                  <a:lnTo>
                    <a:pt x="18011" y="6179"/>
                  </a:lnTo>
                  <a:lnTo>
                    <a:pt x="17862" y="5747"/>
                  </a:lnTo>
                  <a:lnTo>
                    <a:pt x="17700" y="5343"/>
                  </a:lnTo>
                  <a:lnTo>
                    <a:pt x="17511" y="4938"/>
                  </a:lnTo>
                  <a:lnTo>
                    <a:pt x="17309" y="4560"/>
                  </a:lnTo>
                  <a:lnTo>
                    <a:pt x="17093" y="4183"/>
                  </a:lnTo>
                  <a:lnTo>
                    <a:pt x="16850" y="3818"/>
                  </a:lnTo>
                  <a:lnTo>
                    <a:pt x="16594" y="3481"/>
                  </a:lnTo>
                  <a:lnTo>
                    <a:pt x="16324" y="3144"/>
                  </a:lnTo>
                  <a:lnTo>
                    <a:pt x="16027" y="2820"/>
                  </a:lnTo>
                  <a:lnTo>
                    <a:pt x="15731" y="2523"/>
                  </a:lnTo>
                  <a:lnTo>
                    <a:pt x="15407" y="2226"/>
                  </a:lnTo>
                  <a:lnTo>
                    <a:pt x="15070" y="1957"/>
                  </a:lnTo>
                  <a:lnTo>
                    <a:pt x="14719" y="1700"/>
                  </a:lnTo>
                  <a:lnTo>
                    <a:pt x="14355" y="1457"/>
                  </a:lnTo>
                  <a:lnTo>
                    <a:pt x="13990" y="1228"/>
                  </a:lnTo>
                  <a:lnTo>
                    <a:pt x="13599" y="1026"/>
                  </a:lnTo>
                  <a:lnTo>
                    <a:pt x="13208" y="837"/>
                  </a:lnTo>
                  <a:lnTo>
                    <a:pt x="12790" y="662"/>
                  </a:lnTo>
                  <a:lnTo>
                    <a:pt x="12371" y="513"/>
                  </a:lnTo>
                  <a:lnTo>
                    <a:pt x="11940" y="378"/>
                  </a:lnTo>
                  <a:lnTo>
                    <a:pt x="11508" y="257"/>
                  </a:lnTo>
                  <a:lnTo>
                    <a:pt x="11063" y="162"/>
                  </a:lnTo>
                  <a:lnTo>
                    <a:pt x="10604" y="95"/>
                  </a:lnTo>
                  <a:lnTo>
                    <a:pt x="10146" y="41"/>
                  </a:lnTo>
                  <a:lnTo>
                    <a:pt x="9673" y="0"/>
                  </a:lnTo>
                  <a:close/>
                </a:path>
              </a:pathLst>
            </a:custGeom>
            <a:solidFill>
              <a:srgbClr val="1E2430"/>
            </a:solidFill>
            <a:ln>
              <a:noFill/>
            </a:ln>
          </p:spPr>
          <p:txBody>
            <a:bodyPr anchorCtr="0" anchor="ctr" bIns="182850" lIns="182850" spcFirstLastPara="1" rIns="182850" wrap="square" tIns="182850">
              <a:noAutofit/>
            </a:bodyPr>
            <a:lstStyle/>
            <a:p>
              <a:pPr indent="0" lvl="0" marL="0" rtl="0" algn="l">
                <a:spcBef>
                  <a:spcPts val="0"/>
                </a:spcBef>
                <a:spcAft>
                  <a:spcPts val="0"/>
                </a:spcAft>
                <a:buNone/>
              </a:pPr>
              <a:r>
                <a:t/>
              </a:r>
              <a:endParaRPr/>
            </a:p>
          </p:txBody>
        </p:sp>
      </p:grpSp>
      <p:sp>
        <p:nvSpPr>
          <p:cNvPr id="169" name="Google Shape;169;p20"/>
          <p:cNvSpPr txBox="1"/>
          <p:nvPr/>
        </p:nvSpPr>
        <p:spPr>
          <a:xfrm>
            <a:off x="511150" y="4745825"/>
            <a:ext cx="276900" cy="157800"/>
          </a:xfrm>
          <a:prstGeom prst="rect">
            <a:avLst/>
          </a:prstGeom>
          <a:noFill/>
          <a:ln>
            <a:noFill/>
          </a:ln>
        </p:spPr>
        <p:txBody>
          <a:bodyPr anchorCtr="0" anchor="b" bIns="0" lIns="0" spcFirstLastPara="1" rIns="0" wrap="square" tIns="0">
            <a:noAutofit/>
          </a:bodyPr>
          <a:lstStyle/>
          <a:p>
            <a:pPr indent="0" lvl="0" marL="0" marR="0" rtl="0" algn="l">
              <a:lnSpc>
                <a:spcPct val="100000"/>
              </a:lnSpc>
              <a:spcBef>
                <a:spcPts val="0"/>
              </a:spcBef>
              <a:spcAft>
                <a:spcPts val="0"/>
              </a:spcAft>
              <a:buNone/>
            </a:pPr>
            <a:fld id="{00000000-1234-1234-1234-123412341234}" type="slidenum">
              <a:rPr lang="en" sz="500">
                <a:solidFill>
                  <a:srgbClr val="23274D"/>
                </a:solidFill>
                <a:latin typeface="DM Sans"/>
                <a:ea typeface="DM Sans"/>
                <a:cs typeface="DM Sans"/>
                <a:sym typeface="DM Sans"/>
              </a:rPr>
              <a:t>‹#›</a:t>
            </a:fld>
            <a:endParaRPr sz="500">
              <a:solidFill>
                <a:srgbClr val="23274D"/>
              </a:solidFill>
              <a:latin typeface="DM Sans"/>
              <a:ea typeface="DM Sans"/>
              <a:cs typeface="DM Sans"/>
              <a:sym typeface="DM Sans"/>
            </a:endParaRPr>
          </a:p>
        </p:txBody>
      </p:sp>
    </p:spTree>
  </p:cSld>
  <p:clrMapOvr>
    <a:masterClrMapping/>
  </p:clrMapOvr>
</p:sldLayout>
</file>

<file path=ppt/slideLayouts/slideLayout19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5. White — Finance Table Comment 1 1">
  <p:cSld name="CUSTOM_3_1_1_1_1_1_2_1_1">
    <p:bg>
      <p:bgPr>
        <a:solidFill>
          <a:srgbClr val="FFFFFF"/>
        </a:solidFill>
      </p:bgPr>
    </p:bg>
    <p:spTree>
      <p:nvGrpSpPr>
        <p:cNvPr id="2781" name="Shape 2781"/>
        <p:cNvGrpSpPr/>
        <p:nvPr/>
      </p:nvGrpSpPr>
      <p:grpSpPr>
        <a:xfrm>
          <a:off x="0" y="0"/>
          <a:ext cx="0" cy="0"/>
          <a:chOff x="0" y="0"/>
          <a:chExt cx="0" cy="0"/>
        </a:xfrm>
      </p:grpSpPr>
      <p:grpSp>
        <p:nvGrpSpPr>
          <p:cNvPr id="2782" name="Google Shape;2782;p197"/>
          <p:cNvGrpSpPr/>
          <p:nvPr/>
        </p:nvGrpSpPr>
        <p:grpSpPr>
          <a:xfrm>
            <a:off x="8241397" y="4829046"/>
            <a:ext cx="731537" cy="190199"/>
            <a:chOff x="288629" y="563758"/>
            <a:chExt cx="862254" cy="215523"/>
          </a:xfrm>
        </p:grpSpPr>
        <p:sp>
          <p:nvSpPr>
            <p:cNvPr id="2783" name="Google Shape;2783;p197"/>
            <p:cNvSpPr/>
            <p:nvPr/>
          </p:nvSpPr>
          <p:spPr>
            <a:xfrm>
              <a:off x="288629" y="606989"/>
              <a:ext cx="111063" cy="132645"/>
            </a:xfrm>
            <a:custGeom>
              <a:rect b="b" l="l" r="r" t="t"/>
              <a:pathLst>
                <a:path extrusionOk="0" h="18956" w="15420">
                  <a:moveTo>
                    <a:pt x="12330" y="9444"/>
                  </a:moveTo>
                  <a:lnTo>
                    <a:pt x="12330" y="11171"/>
                  </a:lnTo>
                  <a:lnTo>
                    <a:pt x="12330" y="11508"/>
                  </a:lnTo>
                  <a:lnTo>
                    <a:pt x="12290" y="11845"/>
                  </a:lnTo>
                  <a:lnTo>
                    <a:pt x="12249" y="12156"/>
                  </a:lnTo>
                  <a:lnTo>
                    <a:pt x="12182" y="12453"/>
                  </a:lnTo>
                  <a:lnTo>
                    <a:pt x="12088" y="12736"/>
                  </a:lnTo>
                  <a:lnTo>
                    <a:pt x="11993" y="13006"/>
                  </a:lnTo>
                  <a:lnTo>
                    <a:pt x="11872" y="13262"/>
                  </a:lnTo>
                  <a:lnTo>
                    <a:pt x="11737" y="13491"/>
                  </a:lnTo>
                  <a:lnTo>
                    <a:pt x="11602" y="13721"/>
                  </a:lnTo>
                  <a:lnTo>
                    <a:pt x="11440" y="13923"/>
                  </a:lnTo>
                  <a:lnTo>
                    <a:pt x="11278" y="14125"/>
                  </a:lnTo>
                  <a:lnTo>
                    <a:pt x="11103" y="14301"/>
                  </a:lnTo>
                  <a:lnTo>
                    <a:pt x="10927" y="14476"/>
                  </a:lnTo>
                  <a:lnTo>
                    <a:pt x="10739" y="14625"/>
                  </a:lnTo>
                  <a:lnTo>
                    <a:pt x="10536" y="14773"/>
                  </a:lnTo>
                  <a:lnTo>
                    <a:pt x="10334" y="14908"/>
                  </a:lnTo>
                  <a:lnTo>
                    <a:pt x="10131" y="15029"/>
                  </a:lnTo>
                  <a:lnTo>
                    <a:pt x="9916" y="15151"/>
                  </a:lnTo>
                  <a:lnTo>
                    <a:pt x="9713" y="15245"/>
                  </a:lnTo>
                  <a:lnTo>
                    <a:pt x="9497" y="15340"/>
                  </a:lnTo>
                  <a:lnTo>
                    <a:pt x="9282" y="15421"/>
                  </a:lnTo>
                  <a:lnTo>
                    <a:pt x="9079" y="15488"/>
                  </a:lnTo>
                  <a:lnTo>
                    <a:pt x="8661" y="15609"/>
                  </a:lnTo>
                  <a:lnTo>
                    <a:pt x="8270" y="15704"/>
                  </a:lnTo>
                  <a:lnTo>
                    <a:pt x="7892" y="15758"/>
                  </a:lnTo>
                  <a:lnTo>
                    <a:pt x="7568" y="15785"/>
                  </a:lnTo>
                  <a:lnTo>
                    <a:pt x="7271" y="15798"/>
                  </a:lnTo>
                  <a:lnTo>
                    <a:pt x="6921" y="15785"/>
                  </a:lnTo>
                  <a:lnTo>
                    <a:pt x="6556" y="15758"/>
                  </a:lnTo>
                  <a:lnTo>
                    <a:pt x="6192" y="15690"/>
                  </a:lnTo>
                  <a:lnTo>
                    <a:pt x="5841" y="15623"/>
                  </a:lnTo>
                  <a:lnTo>
                    <a:pt x="5504" y="15515"/>
                  </a:lnTo>
                  <a:lnTo>
                    <a:pt x="5167" y="15394"/>
                  </a:lnTo>
                  <a:lnTo>
                    <a:pt x="4857" y="15245"/>
                  </a:lnTo>
                  <a:lnTo>
                    <a:pt x="4560" y="15083"/>
                  </a:lnTo>
                  <a:lnTo>
                    <a:pt x="4290" y="14908"/>
                  </a:lnTo>
                  <a:lnTo>
                    <a:pt x="4047" y="14706"/>
                  </a:lnTo>
                  <a:lnTo>
                    <a:pt x="3926" y="14598"/>
                  </a:lnTo>
                  <a:lnTo>
                    <a:pt x="3831" y="14476"/>
                  </a:lnTo>
                  <a:lnTo>
                    <a:pt x="3723" y="14368"/>
                  </a:lnTo>
                  <a:lnTo>
                    <a:pt x="3642" y="14247"/>
                  </a:lnTo>
                  <a:lnTo>
                    <a:pt x="3562" y="14112"/>
                  </a:lnTo>
                  <a:lnTo>
                    <a:pt x="3494" y="13990"/>
                  </a:lnTo>
                  <a:lnTo>
                    <a:pt x="3427" y="13856"/>
                  </a:lnTo>
                  <a:lnTo>
                    <a:pt x="3386" y="13721"/>
                  </a:lnTo>
                  <a:lnTo>
                    <a:pt x="3346" y="13572"/>
                  </a:lnTo>
                  <a:lnTo>
                    <a:pt x="3305" y="13424"/>
                  </a:lnTo>
                  <a:lnTo>
                    <a:pt x="3292" y="13275"/>
                  </a:lnTo>
                  <a:lnTo>
                    <a:pt x="3292" y="13127"/>
                  </a:lnTo>
                  <a:lnTo>
                    <a:pt x="3292" y="12965"/>
                  </a:lnTo>
                  <a:lnTo>
                    <a:pt x="3305" y="12803"/>
                  </a:lnTo>
                  <a:lnTo>
                    <a:pt x="3332" y="12655"/>
                  </a:lnTo>
                  <a:lnTo>
                    <a:pt x="3359" y="12520"/>
                  </a:lnTo>
                  <a:lnTo>
                    <a:pt x="3400" y="12372"/>
                  </a:lnTo>
                  <a:lnTo>
                    <a:pt x="3454" y="12250"/>
                  </a:lnTo>
                  <a:lnTo>
                    <a:pt x="3521" y="12129"/>
                  </a:lnTo>
                  <a:lnTo>
                    <a:pt x="3589" y="12007"/>
                  </a:lnTo>
                  <a:lnTo>
                    <a:pt x="3669" y="11886"/>
                  </a:lnTo>
                  <a:lnTo>
                    <a:pt x="3764" y="11778"/>
                  </a:lnTo>
                  <a:lnTo>
                    <a:pt x="3858" y="11670"/>
                  </a:lnTo>
                  <a:lnTo>
                    <a:pt x="3966" y="11576"/>
                  </a:lnTo>
                  <a:lnTo>
                    <a:pt x="4088" y="11481"/>
                  </a:lnTo>
                  <a:lnTo>
                    <a:pt x="4223" y="11387"/>
                  </a:lnTo>
                  <a:lnTo>
                    <a:pt x="4357" y="11306"/>
                  </a:lnTo>
                  <a:lnTo>
                    <a:pt x="4506" y="11225"/>
                  </a:lnTo>
                  <a:lnTo>
                    <a:pt x="4843" y="11077"/>
                  </a:lnTo>
                  <a:lnTo>
                    <a:pt x="5207" y="10928"/>
                  </a:lnTo>
                  <a:lnTo>
                    <a:pt x="5612" y="10807"/>
                  </a:lnTo>
                  <a:lnTo>
                    <a:pt x="6057" y="10685"/>
                  </a:lnTo>
                  <a:lnTo>
                    <a:pt x="6543" y="10577"/>
                  </a:lnTo>
                  <a:lnTo>
                    <a:pt x="7083" y="10469"/>
                  </a:lnTo>
                  <a:lnTo>
                    <a:pt x="7649" y="10375"/>
                  </a:lnTo>
                  <a:lnTo>
                    <a:pt x="8256" y="10267"/>
                  </a:lnTo>
                  <a:lnTo>
                    <a:pt x="8998" y="10159"/>
                  </a:lnTo>
                  <a:lnTo>
                    <a:pt x="9848" y="10011"/>
                  </a:lnTo>
                  <a:lnTo>
                    <a:pt x="11507" y="9700"/>
                  </a:lnTo>
                  <a:lnTo>
                    <a:pt x="11710" y="9660"/>
                  </a:lnTo>
                  <a:lnTo>
                    <a:pt x="11926" y="9593"/>
                  </a:lnTo>
                  <a:lnTo>
                    <a:pt x="12128" y="9525"/>
                  </a:lnTo>
                  <a:lnTo>
                    <a:pt x="12330" y="9444"/>
                  </a:lnTo>
                  <a:close/>
                  <a:moveTo>
                    <a:pt x="8728" y="1"/>
                  </a:moveTo>
                  <a:lnTo>
                    <a:pt x="8175" y="14"/>
                  </a:lnTo>
                  <a:lnTo>
                    <a:pt x="7649" y="41"/>
                  </a:lnTo>
                  <a:lnTo>
                    <a:pt x="7137" y="95"/>
                  </a:lnTo>
                  <a:lnTo>
                    <a:pt x="6637" y="163"/>
                  </a:lnTo>
                  <a:lnTo>
                    <a:pt x="6165" y="244"/>
                  </a:lnTo>
                  <a:lnTo>
                    <a:pt x="5707" y="351"/>
                  </a:lnTo>
                  <a:lnTo>
                    <a:pt x="5275" y="486"/>
                  </a:lnTo>
                  <a:lnTo>
                    <a:pt x="4857" y="635"/>
                  </a:lnTo>
                  <a:lnTo>
                    <a:pt x="4452" y="797"/>
                  </a:lnTo>
                  <a:lnTo>
                    <a:pt x="4074" y="986"/>
                  </a:lnTo>
                  <a:lnTo>
                    <a:pt x="3710" y="1188"/>
                  </a:lnTo>
                  <a:lnTo>
                    <a:pt x="3373" y="1404"/>
                  </a:lnTo>
                  <a:lnTo>
                    <a:pt x="3049" y="1647"/>
                  </a:lnTo>
                  <a:lnTo>
                    <a:pt x="2752" y="1916"/>
                  </a:lnTo>
                  <a:lnTo>
                    <a:pt x="2455" y="2200"/>
                  </a:lnTo>
                  <a:lnTo>
                    <a:pt x="2199" y="2496"/>
                  </a:lnTo>
                  <a:lnTo>
                    <a:pt x="2051" y="2685"/>
                  </a:lnTo>
                  <a:lnTo>
                    <a:pt x="1916" y="2874"/>
                  </a:lnTo>
                  <a:lnTo>
                    <a:pt x="1794" y="3063"/>
                  </a:lnTo>
                  <a:lnTo>
                    <a:pt x="1673" y="3265"/>
                  </a:lnTo>
                  <a:lnTo>
                    <a:pt x="1551" y="3468"/>
                  </a:lnTo>
                  <a:lnTo>
                    <a:pt x="1457" y="3670"/>
                  </a:lnTo>
                  <a:lnTo>
                    <a:pt x="1349" y="3886"/>
                  </a:lnTo>
                  <a:lnTo>
                    <a:pt x="1268" y="4102"/>
                  </a:lnTo>
                  <a:lnTo>
                    <a:pt x="1187" y="4318"/>
                  </a:lnTo>
                  <a:lnTo>
                    <a:pt x="1106" y="4534"/>
                  </a:lnTo>
                  <a:lnTo>
                    <a:pt x="1039" y="4763"/>
                  </a:lnTo>
                  <a:lnTo>
                    <a:pt x="985" y="4992"/>
                  </a:lnTo>
                  <a:lnTo>
                    <a:pt x="931" y="5208"/>
                  </a:lnTo>
                  <a:lnTo>
                    <a:pt x="890" y="5437"/>
                  </a:lnTo>
                  <a:lnTo>
                    <a:pt x="863" y="5680"/>
                  </a:lnTo>
                  <a:lnTo>
                    <a:pt x="836" y="5910"/>
                  </a:lnTo>
                  <a:lnTo>
                    <a:pt x="836" y="6004"/>
                  </a:lnTo>
                  <a:lnTo>
                    <a:pt x="863" y="6152"/>
                  </a:lnTo>
                  <a:lnTo>
                    <a:pt x="890" y="6301"/>
                  </a:lnTo>
                  <a:lnTo>
                    <a:pt x="944" y="6436"/>
                  </a:lnTo>
                  <a:lnTo>
                    <a:pt x="998" y="6571"/>
                  </a:lnTo>
                  <a:lnTo>
                    <a:pt x="1079" y="6706"/>
                  </a:lnTo>
                  <a:lnTo>
                    <a:pt x="1160" y="6827"/>
                  </a:lnTo>
                  <a:lnTo>
                    <a:pt x="1255" y="6935"/>
                  </a:lnTo>
                  <a:lnTo>
                    <a:pt x="1363" y="7043"/>
                  </a:lnTo>
                  <a:lnTo>
                    <a:pt x="1484" y="7137"/>
                  </a:lnTo>
                  <a:lnTo>
                    <a:pt x="1605" y="7218"/>
                  </a:lnTo>
                  <a:lnTo>
                    <a:pt x="1727" y="7286"/>
                  </a:lnTo>
                  <a:lnTo>
                    <a:pt x="1862" y="7353"/>
                  </a:lnTo>
                  <a:lnTo>
                    <a:pt x="2010" y="7394"/>
                  </a:lnTo>
                  <a:lnTo>
                    <a:pt x="2159" y="7421"/>
                  </a:lnTo>
                  <a:lnTo>
                    <a:pt x="2293" y="7448"/>
                  </a:lnTo>
                  <a:lnTo>
                    <a:pt x="2455" y="7448"/>
                  </a:lnTo>
                  <a:lnTo>
                    <a:pt x="2590" y="7461"/>
                  </a:lnTo>
                  <a:lnTo>
                    <a:pt x="2725" y="7448"/>
                  </a:lnTo>
                  <a:lnTo>
                    <a:pt x="2874" y="7434"/>
                  </a:lnTo>
                  <a:lnTo>
                    <a:pt x="3008" y="7407"/>
                  </a:lnTo>
                  <a:lnTo>
                    <a:pt x="3143" y="7353"/>
                  </a:lnTo>
                  <a:lnTo>
                    <a:pt x="3265" y="7299"/>
                  </a:lnTo>
                  <a:lnTo>
                    <a:pt x="3386" y="7232"/>
                  </a:lnTo>
                  <a:lnTo>
                    <a:pt x="3508" y="7151"/>
                  </a:lnTo>
                  <a:lnTo>
                    <a:pt x="3615" y="7056"/>
                  </a:lnTo>
                  <a:lnTo>
                    <a:pt x="3710" y="6948"/>
                  </a:lnTo>
                  <a:lnTo>
                    <a:pt x="3804" y="6840"/>
                  </a:lnTo>
                  <a:lnTo>
                    <a:pt x="3872" y="6733"/>
                  </a:lnTo>
                  <a:lnTo>
                    <a:pt x="3939" y="6598"/>
                  </a:lnTo>
                  <a:lnTo>
                    <a:pt x="3993" y="6476"/>
                  </a:lnTo>
                  <a:lnTo>
                    <a:pt x="4034" y="6341"/>
                  </a:lnTo>
                  <a:lnTo>
                    <a:pt x="4061" y="6206"/>
                  </a:lnTo>
                  <a:lnTo>
                    <a:pt x="4142" y="5896"/>
                  </a:lnTo>
                  <a:lnTo>
                    <a:pt x="4223" y="5613"/>
                  </a:lnTo>
                  <a:lnTo>
                    <a:pt x="4317" y="5316"/>
                  </a:lnTo>
                  <a:lnTo>
                    <a:pt x="4438" y="5046"/>
                  </a:lnTo>
                  <a:lnTo>
                    <a:pt x="4573" y="4776"/>
                  </a:lnTo>
                  <a:lnTo>
                    <a:pt x="4749" y="4520"/>
                  </a:lnTo>
                  <a:lnTo>
                    <a:pt x="4830" y="4399"/>
                  </a:lnTo>
                  <a:lnTo>
                    <a:pt x="4938" y="4277"/>
                  </a:lnTo>
                  <a:lnTo>
                    <a:pt x="5045" y="4156"/>
                  </a:lnTo>
                  <a:lnTo>
                    <a:pt x="5167" y="4048"/>
                  </a:lnTo>
                  <a:lnTo>
                    <a:pt x="5288" y="3953"/>
                  </a:lnTo>
                  <a:lnTo>
                    <a:pt x="5423" y="3846"/>
                  </a:lnTo>
                  <a:lnTo>
                    <a:pt x="5558" y="3751"/>
                  </a:lnTo>
                  <a:lnTo>
                    <a:pt x="5720" y="3657"/>
                  </a:lnTo>
                  <a:lnTo>
                    <a:pt x="5882" y="3576"/>
                  </a:lnTo>
                  <a:lnTo>
                    <a:pt x="6057" y="3508"/>
                  </a:lnTo>
                  <a:lnTo>
                    <a:pt x="6233" y="3427"/>
                  </a:lnTo>
                  <a:lnTo>
                    <a:pt x="6435" y="3360"/>
                  </a:lnTo>
                  <a:lnTo>
                    <a:pt x="6637" y="3306"/>
                  </a:lnTo>
                  <a:lnTo>
                    <a:pt x="6867" y="3252"/>
                  </a:lnTo>
                  <a:lnTo>
                    <a:pt x="7096" y="3211"/>
                  </a:lnTo>
                  <a:lnTo>
                    <a:pt x="7339" y="3171"/>
                  </a:lnTo>
                  <a:lnTo>
                    <a:pt x="7595" y="3144"/>
                  </a:lnTo>
                  <a:lnTo>
                    <a:pt x="7865" y="3131"/>
                  </a:lnTo>
                  <a:lnTo>
                    <a:pt x="8148" y="3117"/>
                  </a:lnTo>
                  <a:lnTo>
                    <a:pt x="8445" y="3104"/>
                  </a:lnTo>
                  <a:lnTo>
                    <a:pt x="8769" y="3117"/>
                  </a:lnTo>
                  <a:lnTo>
                    <a:pt x="9079" y="3131"/>
                  </a:lnTo>
                  <a:lnTo>
                    <a:pt x="9362" y="3144"/>
                  </a:lnTo>
                  <a:lnTo>
                    <a:pt x="9646" y="3171"/>
                  </a:lnTo>
                  <a:lnTo>
                    <a:pt x="9902" y="3211"/>
                  </a:lnTo>
                  <a:lnTo>
                    <a:pt x="10158" y="3265"/>
                  </a:lnTo>
                  <a:lnTo>
                    <a:pt x="10388" y="3319"/>
                  </a:lnTo>
                  <a:lnTo>
                    <a:pt x="10604" y="3373"/>
                  </a:lnTo>
                  <a:lnTo>
                    <a:pt x="10819" y="3454"/>
                  </a:lnTo>
                  <a:lnTo>
                    <a:pt x="11008" y="3535"/>
                  </a:lnTo>
                  <a:lnTo>
                    <a:pt x="11197" y="3616"/>
                  </a:lnTo>
                  <a:lnTo>
                    <a:pt x="11359" y="3724"/>
                  </a:lnTo>
                  <a:lnTo>
                    <a:pt x="11521" y="3832"/>
                  </a:lnTo>
                  <a:lnTo>
                    <a:pt x="11669" y="3940"/>
                  </a:lnTo>
                  <a:lnTo>
                    <a:pt x="11791" y="4061"/>
                  </a:lnTo>
                  <a:lnTo>
                    <a:pt x="11912" y="4196"/>
                  </a:lnTo>
                  <a:lnTo>
                    <a:pt x="12061" y="4372"/>
                  </a:lnTo>
                  <a:lnTo>
                    <a:pt x="12182" y="4561"/>
                  </a:lnTo>
                  <a:lnTo>
                    <a:pt x="12276" y="4763"/>
                  </a:lnTo>
                  <a:lnTo>
                    <a:pt x="12371" y="4965"/>
                  </a:lnTo>
                  <a:lnTo>
                    <a:pt x="12425" y="5181"/>
                  </a:lnTo>
                  <a:lnTo>
                    <a:pt x="12465" y="5397"/>
                  </a:lnTo>
                  <a:lnTo>
                    <a:pt x="12479" y="5626"/>
                  </a:lnTo>
                  <a:lnTo>
                    <a:pt x="12465" y="5842"/>
                  </a:lnTo>
                  <a:lnTo>
                    <a:pt x="12452" y="6058"/>
                  </a:lnTo>
                  <a:lnTo>
                    <a:pt x="12438" y="6166"/>
                  </a:lnTo>
                  <a:lnTo>
                    <a:pt x="12411" y="6274"/>
                  </a:lnTo>
                  <a:lnTo>
                    <a:pt x="12371" y="6382"/>
                  </a:lnTo>
                  <a:lnTo>
                    <a:pt x="12317" y="6490"/>
                  </a:lnTo>
                  <a:lnTo>
                    <a:pt x="12249" y="6598"/>
                  </a:lnTo>
                  <a:lnTo>
                    <a:pt x="12155" y="6706"/>
                  </a:lnTo>
                  <a:lnTo>
                    <a:pt x="12061" y="6800"/>
                  </a:lnTo>
                  <a:lnTo>
                    <a:pt x="11926" y="6908"/>
                  </a:lnTo>
                  <a:lnTo>
                    <a:pt x="11791" y="7002"/>
                  </a:lnTo>
                  <a:lnTo>
                    <a:pt x="11615" y="7097"/>
                  </a:lnTo>
                  <a:lnTo>
                    <a:pt x="11413" y="7191"/>
                  </a:lnTo>
                  <a:lnTo>
                    <a:pt x="11184" y="7272"/>
                  </a:lnTo>
                  <a:lnTo>
                    <a:pt x="10941" y="7340"/>
                  </a:lnTo>
                  <a:lnTo>
                    <a:pt x="10644" y="7421"/>
                  </a:lnTo>
                  <a:lnTo>
                    <a:pt x="10253" y="7488"/>
                  </a:lnTo>
                  <a:lnTo>
                    <a:pt x="9862" y="7569"/>
                  </a:lnTo>
                  <a:lnTo>
                    <a:pt x="9052" y="7690"/>
                  </a:lnTo>
                  <a:lnTo>
                    <a:pt x="8243" y="7798"/>
                  </a:lnTo>
                  <a:lnTo>
                    <a:pt x="7447" y="7893"/>
                  </a:lnTo>
                  <a:lnTo>
                    <a:pt x="6934" y="7947"/>
                  </a:lnTo>
                  <a:lnTo>
                    <a:pt x="6381" y="8028"/>
                  </a:lnTo>
                  <a:lnTo>
                    <a:pt x="5868" y="8109"/>
                  </a:lnTo>
                  <a:lnTo>
                    <a:pt x="5369" y="8217"/>
                  </a:lnTo>
                  <a:lnTo>
                    <a:pt x="4911" y="8324"/>
                  </a:lnTo>
                  <a:lnTo>
                    <a:pt x="4465" y="8446"/>
                  </a:lnTo>
                  <a:lnTo>
                    <a:pt x="4061" y="8581"/>
                  </a:lnTo>
                  <a:lnTo>
                    <a:pt x="3669" y="8729"/>
                  </a:lnTo>
                  <a:lnTo>
                    <a:pt x="3305" y="8891"/>
                  </a:lnTo>
                  <a:lnTo>
                    <a:pt x="2968" y="9053"/>
                  </a:lnTo>
                  <a:lnTo>
                    <a:pt x="2658" y="9228"/>
                  </a:lnTo>
                  <a:lnTo>
                    <a:pt x="2361" y="9404"/>
                  </a:lnTo>
                  <a:lnTo>
                    <a:pt x="2091" y="9593"/>
                  </a:lnTo>
                  <a:lnTo>
                    <a:pt x="1835" y="9781"/>
                  </a:lnTo>
                  <a:lnTo>
                    <a:pt x="1605" y="9984"/>
                  </a:lnTo>
                  <a:lnTo>
                    <a:pt x="1403" y="10186"/>
                  </a:lnTo>
                  <a:lnTo>
                    <a:pt x="1201" y="10388"/>
                  </a:lnTo>
                  <a:lnTo>
                    <a:pt x="1025" y="10604"/>
                  </a:lnTo>
                  <a:lnTo>
                    <a:pt x="877" y="10820"/>
                  </a:lnTo>
                  <a:lnTo>
                    <a:pt x="728" y="11023"/>
                  </a:lnTo>
                  <a:lnTo>
                    <a:pt x="607" y="11238"/>
                  </a:lnTo>
                  <a:lnTo>
                    <a:pt x="499" y="11454"/>
                  </a:lnTo>
                  <a:lnTo>
                    <a:pt x="391" y="11670"/>
                  </a:lnTo>
                  <a:lnTo>
                    <a:pt x="310" y="11886"/>
                  </a:lnTo>
                  <a:lnTo>
                    <a:pt x="229" y="12102"/>
                  </a:lnTo>
                  <a:lnTo>
                    <a:pt x="175" y="12318"/>
                  </a:lnTo>
                  <a:lnTo>
                    <a:pt x="121" y="12520"/>
                  </a:lnTo>
                  <a:lnTo>
                    <a:pt x="81" y="12722"/>
                  </a:lnTo>
                  <a:lnTo>
                    <a:pt x="54" y="12925"/>
                  </a:lnTo>
                  <a:lnTo>
                    <a:pt x="13" y="13316"/>
                  </a:lnTo>
                  <a:lnTo>
                    <a:pt x="0" y="13667"/>
                  </a:lnTo>
                  <a:lnTo>
                    <a:pt x="13" y="13977"/>
                  </a:lnTo>
                  <a:lnTo>
                    <a:pt x="40" y="14274"/>
                  </a:lnTo>
                  <a:lnTo>
                    <a:pt x="94" y="14571"/>
                  </a:lnTo>
                  <a:lnTo>
                    <a:pt x="175" y="14840"/>
                  </a:lnTo>
                  <a:lnTo>
                    <a:pt x="270" y="15124"/>
                  </a:lnTo>
                  <a:lnTo>
                    <a:pt x="391" y="15380"/>
                  </a:lnTo>
                  <a:lnTo>
                    <a:pt x="513" y="15636"/>
                  </a:lnTo>
                  <a:lnTo>
                    <a:pt x="675" y="15879"/>
                  </a:lnTo>
                  <a:lnTo>
                    <a:pt x="836" y="16122"/>
                  </a:lnTo>
                  <a:lnTo>
                    <a:pt x="1012" y="16351"/>
                  </a:lnTo>
                  <a:lnTo>
                    <a:pt x="1201" y="16567"/>
                  </a:lnTo>
                  <a:lnTo>
                    <a:pt x="1417" y="16783"/>
                  </a:lnTo>
                  <a:lnTo>
                    <a:pt x="1632" y="16972"/>
                  </a:lnTo>
                  <a:lnTo>
                    <a:pt x="1862" y="17174"/>
                  </a:lnTo>
                  <a:lnTo>
                    <a:pt x="2105" y="17350"/>
                  </a:lnTo>
                  <a:lnTo>
                    <a:pt x="2361" y="17525"/>
                  </a:lnTo>
                  <a:lnTo>
                    <a:pt x="2617" y="17687"/>
                  </a:lnTo>
                  <a:lnTo>
                    <a:pt x="2874" y="17835"/>
                  </a:lnTo>
                  <a:lnTo>
                    <a:pt x="3157" y="17984"/>
                  </a:lnTo>
                  <a:lnTo>
                    <a:pt x="3427" y="18119"/>
                  </a:lnTo>
                  <a:lnTo>
                    <a:pt x="3710" y="18240"/>
                  </a:lnTo>
                  <a:lnTo>
                    <a:pt x="4007" y="18361"/>
                  </a:lnTo>
                  <a:lnTo>
                    <a:pt x="4290" y="18469"/>
                  </a:lnTo>
                  <a:lnTo>
                    <a:pt x="4587" y="18564"/>
                  </a:lnTo>
                  <a:lnTo>
                    <a:pt x="4870" y="18645"/>
                  </a:lnTo>
                  <a:lnTo>
                    <a:pt x="5167" y="18726"/>
                  </a:lnTo>
                  <a:lnTo>
                    <a:pt x="5464" y="18780"/>
                  </a:lnTo>
                  <a:lnTo>
                    <a:pt x="5747" y="18834"/>
                  </a:lnTo>
                  <a:lnTo>
                    <a:pt x="6044" y="18888"/>
                  </a:lnTo>
                  <a:lnTo>
                    <a:pt x="6327" y="18915"/>
                  </a:lnTo>
                  <a:lnTo>
                    <a:pt x="6597" y="18942"/>
                  </a:lnTo>
                  <a:lnTo>
                    <a:pt x="6867" y="18955"/>
                  </a:lnTo>
                  <a:lnTo>
                    <a:pt x="7811" y="18955"/>
                  </a:lnTo>
                  <a:lnTo>
                    <a:pt x="8216" y="18942"/>
                  </a:lnTo>
                  <a:lnTo>
                    <a:pt x="8621" y="18888"/>
                  </a:lnTo>
                  <a:lnTo>
                    <a:pt x="9025" y="18834"/>
                  </a:lnTo>
                  <a:lnTo>
                    <a:pt x="9430" y="18753"/>
                  </a:lnTo>
                  <a:lnTo>
                    <a:pt x="9821" y="18658"/>
                  </a:lnTo>
                  <a:lnTo>
                    <a:pt x="10212" y="18537"/>
                  </a:lnTo>
                  <a:lnTo>
                    <a:pt x="10604" y="18402"/>
                  </a:lnTo>
                  <a:lnTo>
                    <a:pt x="10685" y="18361"/>
                  </a:lnTo>
                  <a:lnTo>
                    <a:pt x="11049" y="18213"/>
                  </a:lnTo>
                  <a:lnTo>
                    <a:pt x="11413" y="18038"/>
                  </a:lnTo>
                  <a:lnTo>
                    <a:pt x="11764" y="17849"/>
                  </a:lnTo>
                  <a:lnTo>
                    <a:pt x="12101" y="17633"/>
                  </a:lnTo>
                  <a:lnTo>
                    <a:pt x="12425" y="17417"/>
                  </a:lnTo>
                  <a:lnTo>
                    <a:pt x="12749" y="17161"/>
                  </a:lnTo>
                  <a:lnTo>
                    <a:pt x="13045" y="16904"/>
                  </a:lnTo>
                  <a:lnTo>
                    <a:pt x="13329" y="16635"/>
                  </a:lnTo>
                  <a:lnTo>
                    <a:pt x="13599" y="16338"/>
                  </a:lnTo>
                  <a:lnTo>
                    <a:pt x="13855" y="16028"/>
                  </a:lnTo>
                  <a:lnTo>
                    <a:pt x="14098" y="15717"/>
                  </a:lnTo>
                  <a:lnTo>
                    <a:pt x="14314" y="15380"/>
                  </a:lnTo>
                  <a:lnTo>
                    <a:pt x="14516" y="15043"/>
                  </a:lnTo>
                  <a:lnTo>
                    <a:pt x="14705" y="14692"/>
                  </a:lnTo>
                  <a:lnTo>
                    <a:pt x="14867" y="14328"/>
                  </a:lnTo>
                  <a:lnTo>
                    <a:pt x="15015" y="13950"/>
                  </a:lnTo>
                  <a:lnTo>
                    <a:pt x="15096" y="13694"/>
                  </a:lnTo>
                  <a:lnTo>
                    <a:pt x="15163" y="13424"/>
                  </a:lnTo>
                  <a:lnTo>
                    <a:pt x="15231" y="13114"/>
                  </a:lnTo>
                  <a:lnTo>
                    <a:pt x="15285" y="12776"/>
                  </a:lnTo>
                  <a:lnTo>
                    <a:pt x="15325" y="12426"/>
                  </a:lnTo>
                  <a:lnTo>
                    <a:pt x="15352" y="12048"/>
                  </a:lnTo>
                  <a:lnTo>
                    <a:pt x="15406" y="11252"/>
                  </a:lnTo>
                  <a:lnTo>
                    <a:pt x="15420" y="10415"/>
                  </a:lnTo>
                  <a:lnTo>
                    <a:pt x="15420" y="9539"/>
                  </a:lnTo>
                  <a:lnTo>
                    <a:pt x="15406" y="7785"/>
                  </a:lnTo>
                  <a:lnTo>
                    <a:pt x="15393" y="6962"/>
                  </a:lnTo>
                  <a:lnTo>
                    <a:pt x="15379" y="6220"/>
                  </a:lnTo>
                  <a:lnTo>
                    <a:pt x="15379" y="5937"/>
                  </a:lnTo>
                  <a:lnTo>
                    <a:pt x="15366" y="5680"/>
                  </a:lnTo>
                  <a:lnTo>
                    <a:pt x="15352" y="5410"/>
                  </a:lnTo>
                  <a:lnTo>
                    <a:pt x="15312" y="5168"/>
                  </a:lnTo>
                  <a:lnTo>
                    <a:pt x="15285" y="4925"/>
                  </a:lnTo>
                  <a:lnTo>
                    <a:pt x="15244" y="4695"/>
                  </a:lnTo>
                  <a:lnTo>
                    <a:pt x="15136" y="4250"/>
                  </a:lnTo>
                  <a:lnTo>
                    <a:pt x="15015" y="3832"/>
                  </a:lnTo>
                  <a:lnTo>
                    <a:pt x="14867" y="3454"/>
                  </a:lnTo>
                  <a:lnTo>
                    <a:pt x="14705" y="3090"/>
                  </a:lnTo>
                  <a:lnTo>
                    <a:pt x="14516" y="2766"/>
                  </a:lnTo>
                  <a:lnTo>
                    <a:pt x="14314" y="2469"/>
                  </a:lnTo>
                  <a:lnTo>
                    <a:pt x="14111" y="2186"/>
                  </a:lnTo>
                  <a:lnTo>
                    <a:pt x="13895" y="1943"/>
                  </a:lnTo>
                  <a:lnTo>
                    <a:pt x="13666" y="1714"/>
                  </a:lnTo>
                  <a:lnTo>
                    <a:pt x="13437" y="1512"/>
                  </a:lnTo>
                  <a:lnTo>
                    <a:pt x="13207" y="1323"/>
                  </a:lnTo>
                  <a:lnTo>
                    <a:pt x="12978" y="1161"/>
                  </a:lnTo>
                  <a:lnTo>
                    <a:pt x="12749" y="1013"/>
                  </a:lnTo>
                  <a:lnTo>
                    <a:pt x="12519" y="891"/>
                  </a:lnTo>
                  <a:lnTo>
                    <a:pt x="12276" y="770"/>
                  </a:lnTo>
                  <a:lnTo>
                    <a:pt x="12047" y="662"/>
                  </a:lnTo>
                  <a:lnTo>
                    <a:pt x="11804" y="567"/>
                  </a:lnTo>
                  <a:lnTo>
                    <a:pt x="11548" y="473"/>
                  </a:lnTo>
                  <a:lnTo>
                    <a:pt x="11305" y="392"/>
                  </a:lnTo>
                  <a:lnTo>
                    <a:pt x="11062" y="311"/>
                  </a:lnTo>
                  <a:lnTo>
                    <a:pt x="10806" y="244"/>
                  </a:lnTo>
                  <a:lnTo>
                    <a:pt x="10550" y="190"/>
                  </a:lnTo>
                  <a:lnTo>
                    <a:pt x="10293" y="136"/>
                  </a:lnTo>
                  <a:lnTo>
                    <a:pt x="10037" y="95"/>
                  </a:lnTo>
                  <a:lnTo>
                    <a:pt x="9781" y="55"/>
                  </a:lnTo>
                  <a:lnTo>
                    <a:pt x="9511" y="28"/>
                  </a:lnTo>
                  <a:lnTo>
                    <a:pt x="9255" y="14"/>
                  </a:lnTo>
                  <a:lnTo>
                    <a:pt x="8998"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4" name="Google Shape;2784;p197"/>
            <p:cNvSpPr/>
            <p:nvPr/>
          </p:nvSpPr>
          <p:spPr>
            <a:xfrm>
              <a:off x="420478" y="609347"/>
              <a:ext cx="117192" cy="169934"/>
            </a:xfrm>
            <a:custGeom>
              <a:rect b="b" l="l" r="r" t="t"/>
              <a:pathLst>
                <a:path extrusionOk="0" h="24285" w="16271">
                  <a:moveTo>
                    <a:pt x="8365" y="2888"/>
                  </a:moveTo>
                  <a:lnTo>
                    <a:pt x="8635" y="2915"/>
                  </a:lnTo>
                  <a:lnTo>
                    <a:pt x="8878" y="2942"/>
                  </a:lnTo>
                  <a:lnTo>
                    <a:pt x="9134" y="2996"/>
                  </a:lnTo>
                  <a:lnTo>
                    <a:pt x="9377" y="3050"/>
                  </a:lnTo>
                  <a:lnTo>
                    <a:pt x="9606" y="3131"/>
                  </a:lnTo>
                  <a:lnTo>
                    <a:pt x="9835" y="3212"/>
                  </a:lnTo>
                  <a:lnTo>
                    <a:pt x="10065" y="3320"/>
                  </a:lnTo>
                  <a:lnTo>
                    <a:pt x="10281" y="3428"/>
                  </a:lnTo>
                  <a:lnTo>
                    <a:pt x="10496" y="3549"/>
                  </a:lnTo>
                  <a:lnTo>
                    <a:pt x="10699" y="3684"/>
                  </a:lnTo>
                  <a:lnTo>
                    <a:pt x="10888" y="3832"/>
                  </a:lnTo>
                  <a:lnTo>
                    <a:pt x="11077" y="3994"/>
                  </a:lnTo>
                  <a:lnTo>
                    <a:pt x="11265" y="4170"/>
                  </a:lnTo>
                  <a:lnTo>
                    <a:pt x="11427" y="4358"/>
                  </a:lnTo>
                  <a:lnTo>
                    <a:pt x="11603" y="4547"/>
                  </a:lnTo>
                  <a:lnTo>
                    <a:pt x="11751" y="4750"/>
                  </a:lnTo>
                  <a:lnTo>
                    <a:pt x="11899" y="4966"/>
                  </a:lnTo>
                  <a:lnTo>
                    <a:pt x="12034" y="5195"/>
                  </a:lnTo>
                  <a:lnTo>
                    <a:pt x="12169" y="5424"/>
                  </a:lnTo>
                  <a:lnTo>
                    <a:pt x="12291" y="5681"/>
                  </a:lnTo>
                  <a:lnTo>
                    <a:pt x="12399" y="5937"/>
                  </a:lnTo>
                  <a:lnTo>
                    <a:pt x="12507" y="6193"/>
                  </a:lnTo>
                  <a:lnTo>
                    <a:pt x="12588" y="6476"/>
                  </a:lnTo>
                  <a:lnTo>
                    <a:pt x="12668" y="6760"/>
                  </a:lnTo>
                  <a:lnTo>
                    <a:pt x="12749" y="7057"/>
                  </a:lnTo>
                  <a:lnTo>
                    <a:pt x="12803" y="7353"/>
                  </a:lnTo>
                  <a:lnTo>
                    <a:pt x="12857" y="7664"/>
                  </a:lnTo>
                  <a:lnTo>
                    <a:pt x="12898" y="7987"/>
                  </a:lnTo>
                  <a:lnTo>
                    <a:pt x="12925" y="8325"/>
                  </a:lnTo>
                  <a:lnTo>
                    <a:pt x="12938" y="8648"/>
                  </a:lnTo>
                  <a:lnTo>
                    <a:pt x="12952" y="8999"/>
                  </a:lnTo>
                  <a:lnTo>
                    <a:pt x="12938" y="9363"/>
                  </a:lnTo>
                  <a:lnTo>
                    <a:pt x="12925" y="9714"/>
                  </a:lnTo>
                  <a:lnTo>
                    <a:pt x="12898" y="10051"/>
                  </a:lnTo>
                  <a:lnTo>
                    <a:pt x="12844" y="10375"/>
                  </a:lnTo>
                  <a:lnTo>
                    <a:pt x="12790" y="10699"/>
                  </a:lnTo>
                  <a:lnTo>
                    <a:pt x="12722" y="11009"/>
                  </a:lnTo>
                  <a:lnTo>
                    <a:pt x="12641" y="11306"/>
                  </a:lnTo>
                  <a:lnTo>
                    <a:pt x="12561" y="11589"/>
                  </a:lnTo>
                  <a:lnTo>
                    <a:pt x="12466" y="11873"/>
                  </a:lnTo>
                  <a:lnTo>
                    <a:pt x="12345" y="12129"/>
                  </a:lnTo>
                  <a:lnTo>
                    <a:pt x="12237" y="12385"/>
                  </a:lnTo>
                  <a:lnTo>
                    <a:pt x="12102" y="12628"/>
                  </a:lnTo>
                  <a:lnTo>
                    <a:pt x="11967" y="12871"/>
                  </a:lnTo>
                  <a:lnTo>
                    <a:pt x="11819" y="13087"/>
                  </a:lnTo>
                  <a:lnTo>
                    <a:pt x="11657" y="13303"/>
                  </a:lnTo>
                  <a:lnTo>
                    <a:pt x="11495" y="13505"/>
                  </a:lnTo>
                  <a:lnTo>
                    <a:pt x="11319" y="13680"/>
                  </a:lnTo>
                  <a:lnTo>
                    <a:pt x="11144" y="13869"/>
                  </a:lnTo>
                  <a:lnTo>
                    <a:pt x="10955" y="14031"/>
                  </a:lnTo>
                  <a:lnTo>
                    <a:pt x="10766" y="14180"/>
                  </a:lnTo>
                  <a:lnTo>
                    <a:pt x="10564" y="14328"/>
                  </a:lnTo>
                  <a:lnTo>
                    <a:pt x="10362" y="14449"/>
                  </a:lnTo>
                  <a:lnTo>
                    <a:pt x="10146" y="14571"/>
                  </a:lnTo>
                  <a:lnTo>
                    <a:pt x="9930" y="14679"/>
                  </a:lnTo>
                  <a:lnTo>
                    <a:pt x="9701" y="14773"/>
                  </a:lnTo>
                  <a:lnTo>
                    <a:pt x="9471" y="14854"/>
                  </a:lnTo>
                  <a:lnTo>
                    <a:pt x="9242" y="14922"/>
                  </a:lnTo>
                  <a:lnTo>
                    <a:pt x="8999" y="14976"/>
                  </a:lnTo>
                  <a:lnTo>
                    <a:pt x="8770" y="15030"/>
                  </a:lnTo>
                  <a:lnTo>
                    <a:pt x="8513" y="15057"/>
                  </a:lnTo>
                  <a:lnTo>
                    <a:pt x="8271" y="15084"/>
                  </a:lnTo>
                  <a:lnTo>
                    <a:pt x="8014" y="15084"/>
                  </a:lnTo>
                  <a:lnTo>
                    <a:pt x="7731" y="15070"/>
                  </a:lnTo>
                  <a:lnTo>
                    <a:pt x="7448" y="15043"/>
                  </a:lnTo>
                  <a:lnTo>
                    <a:pt x="7178" y="15003"/>
                  </a:lnTo>
                  <a:lnTo>
                    <a:pt x="6908" y="14949"/>
                  </a:lnTo>
                  <a:lnTo>
                    <a:pt x="6652" y="14868"/>
                  </a:lnTo>
                  <a:lnTo>
                    <a:pt x="6409" y="14787"/>
                  </a:lnTo>
                  <a:lnTo>
                    <a:pt x="6166" y="14679"/>
                  </a:lnTo>
                  <a:lnTo>
                    <a:pt x="5937" y="14571"/>
                  </a:lnTo>
                  <a:lnTo>
                    <a:pt x="5721" y="14436"/>
                  </a:lnTo>
                  <a:lnTo>
                    <a:pt x="5505" y="14288"/>
                  </a:lnTo>
                  <a:lnTo>
                    <a:pt x="5303" y="14139"/>
                  </a:lnTo>
                  <a:lnTo>
                    <a:pt x="5114" y="13977"/>
                  </a:lnTo>
                  <a:lnTo>
                    <a:pt x="4925" y="13788"/>
                  </a:lnTo>
                  <a:lnTo>
                    <a:pt x="4749" y="13600"/>
                  </a:lnTo>
                  <a:lnTo>
                    <a:pt x="4588" y="13411"/>
                  </a:lnTo>
                  <a:lnTo>
                    <a:pt x="4426" y="13195"/>
                  </a:lnTo>
                  <a:lnTo>
                    <a:pt x="4277" y="12979"/>
                  </a:lnTo>
                  <a:lnTo>
                    <a:pt x="4142" y="12763"/>
                  </a:lnTo>
                  <a:lnTo>
                    <a:pt x="4007" y="12520"/>
                  </a:lnTo>
                  <a:lnTo>
                    <a:pt x="3886" y="12291"/>
                  </a:lnTo>
                  <a:lnTo>
                    <a:pt x="3778" y="12035"/>
                  </a:lnTo>
                  <a:lnTo>
                    <a:pt x="3684" y="11778"/>
                  </a:lnTo>
                  <a:lnTo>
                    <a:pt x="3589" y="11522"/>
                  </a:lnTo>
                  <a:lnTo>
                    <a:pt x="3508" y="11266"/>
                  </a:lnTo>
                  <a:lnTo>
                    <a:pt x="3427" y="10996"/>
                  </a:lnTo>
                  <a:lnTo>
                    <a:pt x="3373" y="10726"/>
                  </a:lnTo>
                  <a:lnTo>
                    <a:pt x="3319" y="10443"/>
                  </a:lnTo>
                  <a:lnTo>
                    <a:pt x="3265" y="10173"/>
                  </a:lnTo>
                  <a:lnTo>
                    <a:pt x="3239" y="9890"/>
                  </a:lnTo>
                  <a:lnTo>
                    <a:pt x="3212" y="9606"/>
                  </a:lnTo>
                  <a:lnTo>
                    <a:pt x="3198" y="9323"/>
                  </a:lnTo>
                  <a:lnTo>
                    <a:pt x="3198" y="9040"/>
                  </a:lnTo>
                  <a:lnTo>
                    <a:pt x="3198" y="8635"/>
                  </a:lnTo>
                  <a:lnTo>
                    <a:pt x="3225" y="8244"/>
                  </a:lnTo>
                  <a:lnTo>
                    <a:pt x="3252" y="7880"/>
                  </a:lnTo>
                  <a:lnTo>
                    <a:pt x="3292" y="7515"/>
                  </a:lnTo>
                  <a:lnTo>
                    <a:pt x="3360" y="7178"/>
                  </a:lnTo>
                  <a:lnTo>
                    <a:pt x="3427" y="6841"/>
                  </a:lnTo>
                  <a:lnTo>
                    <a:pt x="3508" y="6530"/>
                  </a:lnTo>
                  <a:lnTo>
                    <a:pt x="3603" y="6234"/>
                  </a:lnTo>
                  <a:lnTo>
                    <a:pt x="3697" y="5950"/>
                  </a:lnTo>
                  <a:lnTo>
                    <a:pt x="3819" y="5667"/>
                  </a:lnTo>
                  <a:lnTo>
                    <a:pt x="3940" y="5411"/>
                  </a:lnTo>
                  <a:lnTo>
                    <a:pt x="4075" y="5168"/>
                  </a:lnTo>
                  <a:lnTo>
                    <a:pt x="4210" y="4939"/>
                  </a:lnTo>
                  <a:lnTo>
                    <a:pt x="4372" y="4723"/>
                  </a:lnTo>
                  <a:lnTo>
                    <a:pt x="4520" y="4507"/>
                  </a:lnTo>
                  <a:lnTo>
                    <a:pt x="4696" y="4318"/>
                  </a:lnTo>
                  <a:lnTo>
                    <a:pt x="4871" y="4143"/>
                  </a:lnTo>
                  <a:lnTo>
                    <a:pt x="5046" y="3967"/>
                  </a:lnTo>
                  <a:lnTo>
                    <a:pt x="5235" y="3819"/>
                  </a:lnTo>
                  <a:lnTo>
                    <a:pt x="5424" y="3670"/>
                  </a:lnTo>
                  <a:lnTo>
                    <a:pt x="5626" y="3549"/>
                  </a:lnTo>
                  <a:lnTo>
                    <a:pt x="5829" y="3428"/>
                  </a:lnTo>
                  <a:lnTo>
                    <a:pt x="6045" y="3320"/>
                  </a:lnTo>
                  <a:lnTo>
                    <a:pt x="6260" y="3225"/>
                  </a:lnTo>
                  <a:lnTo>
                    <a:pt x="6476" y="3144"/>
                  </a:lnTo>
                  <a:lnTo>
                    <a:pt x="6706" y="3077"/>
                  </a:lnTo>
                  <a:lnTo>
                    <a:pt x="6935" y="3009"/>
                  </a:lnTo>
                  <a:lnTo>
                    <a:pt x="7164" y="2969"/>
                  </a:lnTo>
                  <a:lnTo>
                    <a:pt x="7394" y="2928"/>
                  </a:lnTo>
                  <a:lnTo>
                    <a:pt x="7623" y="2901"/>
                  </a:lnTo>
                  <a:lnTo>
                    <a:pt x="7866" y="2888"/>
                  </a:lnTo>
                  <a:close/>
                  <a:moveTo>
                    <a:pt x="8770" y="1"/>
                  </a:moveTo>
                  <a:lnTo>
                    <a:pt x="8378" y="14"/>
                  </a:lnTo>
                  <a:lnTo>
                    <a:pt x="8001" y="41"/>
                  </a:lnTo>
                  <a:lnTo>
                    <a:pt x="7636" y="82"/>
                  </a:lnTo>
                  <a:lnTo>
                    <a:pt x="7286" y="149"/>
                  </a:lnTo>
                  <a:lnTo>
                    <a:pt x="6948" y="217"/>
                  </a:lnTo>
                  <a:lnTo>
                    <a:pt x="6638" y="311"/>
                  </a:lnTo>
                  <a:lnTo>
                    <a:pt x="6341" y="406"/>
                  </a:lnTo>
                  <a:lnTo>
                    <a:pt x="6058" y="514"/>
                  </a:lnTo>
                  <a:lnTo>
                    <a:pt x="5788" y="635"/>
                  </a:lnTo>
                  <a:lnTo>
                    <a:pt x="5532" y="770"/>
                  </a:lnTo>
                  <a:lnTo>
                    <a:pt x="5289" y="905"/>
                  </a:lnTo>
                  <a:lnTo>
                    <a:pt x="5060" y="1040"/>
                  </a:lnTo>
                  <a:lnTo>
                    <a:pt x="4844" y="1188"/>
                  </a:lnTo>
                  <a:lnTo>
                    <a:pt x="4642" y="1337"/>
                  </a:lnTo>
                  <a:lnTo>
                    <a:pt x="4453" y="1485"/>
                  </a:lnTo>
                  <a:lnTo>
                    <a:pt x="4277" y="1647"/>
                  </a:lnTo>
                  <a:lnTo>
                    <a:pt x="4115" y="1795"/>
                  </a:lnTo>
                  <a:lnTo>
                    <a:pt x="3967" y="1944"/>
                  </a:lnTo>
                  <a:lnTo>
                    <a:pt x="3697" y="2240"/>
                  </a:lnTo>
                  <a:lnTo>
                    <a:pt x="3481" y="2524"/>
                  </a:lnTo>
                  <a:lnTo>
                    <a:pt x="3306" y="2767"/>
                  </a:lnTo>
                  <a:lnTo>
                    <a:pt x="3171" y="2982"/>
                  </a:lnTo>
                  <a:lnTo>
                    <a:pt x="3090" y="3144"/>
                  </a:lnTo>
                  <a:lnTo>
                    <a:pt x="3009" y="3279"/>
                  </a:lnTo>
                  <a:lnTo>
                    <a:pt x="2942" y="3279"/>
                  </a:lnTo>
                  <a:lnTo>
                    <a:pt x="2982" y="3063"/>
                  </a:lnTo>
                  <a:lnTo>
                    <a:pt x="2996" y="2834"/>
                  </a:lnTo>
                  <a:lnTo>
                    <a:pt x="3009" y="2605"/>
                  </a:lnTo>
                  <a:lnTo>
                    <a:pt x="3009" y="2375"/>
                  </a:lnTo>
                  <a:lnTo>
                    <a:pt x="3009" y="1364"/>
                  </a:lnTo>
                  <a:lnTo>
                    <a:pt x="3009" y="1256"/>
                  </a:lnTo>
                  <a:lnTo>
                    <a:pt x="2996" y="1161"/>
                  </a:lnTo>
                  <a:lnTo>
                    <a:pt x="2969" y="1067"/>
                  </a:lnTo>
                  <a:lnTo>
                    <a:pt x="2942" y="972"/>
                  </a:lnTo>
                  <a:lnTo>
                    <a:pt x="2901" y="891"/>
                  </a:lnTo>
                  <a:lnTo>
                    <a:pt x="2861" y="810"/>
                  </a:lnTo>
                  <a:lnTo>
                    <a:pt x="2807" y="743"/>
                  </a:lnTo>
                  <a:lnTo>
                    <a:pt x="2739" y="676"/>
                  </a:lnTo>
                  <a:lnTo>
                    <a:pt x="2658" y="622"/>
                  </a:lnTo>
                  <a:lnTo>
                    <a:pt x="2577" y="568"/>
                  </a:lnTo>
                  <a:lnTo>
                    <a:pt x="2483" y="514"/>
                  </a:lnTo>
                  <a:lnTo>
                    <a:pt x="2389" y="487"/>
                  </a:lnTo>
                  <a:lnTo>
                    <a:pt x="2281" y="460"/>
                  </a:lnTo>
                  <a:lnTo>
                    <a:pt x="2159" y="433"/>
                  </a:lnTo>
                  <a:lnTo>
                    <a:pt x="2038" y="419"/>
                  </a:lnTo>
                  <a:lnTo>
                    <a:pt x="986" y="419"/>
                  </a:lnTo>
                  <a:lnTo>
                    <a:pt x="864" y="433"/>
                  </a:lnTo>
                  <a:lnTo>
                    <a:pt x="743" y="460"/>
                  </a:lnTo>
                  <a:lnTo>
                    <a:pt x="635" y="487"/>
                  </a:lnTo>
                  <a:lnTo>
                    <a:pt x="527" y="527"/>
                  </a:lnTo>
                  <a:lnTo>
                    <a:pt x="446" y="568"/>
                  </a:lnTo>
                  <a:lnTo>
                    <a:pt x="365" y="635"/>
                  </a:lnTo>
                  <a:lnTo>
                    <a:pt x="284" y="689"/>
                  </a:lnTo>
                  <a:lnTo>
                    <a:pt x="217" y="770"/>
                  </a:lnTo>
                  <a:lnTo>
                    <a:pt x="163" y="851"/>
                  </a:lnTo>
                  <a:lnTo>
                    <a:pt x="122" y="945"/>
                  </a:lnTo>
                  <a:lnTo>
                    <a:pt x="82" y="1040"/>
                  </a:lnTo>
                  <a:lnTo>
                    <a:pt x="41" y="1148"/>
                  </a:lnTo>
                  <a:lnTo>
                    <a:pt x="28" y="1269"/>
                  </a:lnTo>
                  <a:lnTo>
                    <a:pt x="14" y="1391"/>
                  </a:lnTo>
                  <a:lnTo>
                    <a:pt x="1" y="1525"/>
                  </a:lnTo>
                  <a:lnTo>
                    <a:pt x="1" y="23164"/>
                  </a:lnTo>
                  <a:lnTo>
                    <a:pt x="14" y="23299"/>
                  </a:lnTo>
                  <a:lnTo>
                    <a:pt x="28" y="23421"/>
                  </a:lnTo>
                  <a:lnTo>
                    <a:pt x="41" y="23542"/>
                  </a:lnTo>
                  <a:lnTo>
                    <a:pt x="82" y="23650"/>
                  </a:lnTo>
                  <a:lnTo>
                    <a:pt x="122" y="23758"/>
                  </a:lnTo>
                  <a:lnTo>
                    <a:pt x="163" y="23839"/>
                  </a:lnTo>
                  <a:lnTo>
                    <a:pt x="217" y="23920"/>
                  </a:lnTo>
                  <a:lnTo>
                    <a:pt x="284" y="24001"/>
                  </a:lnTo>
                  <a:lnTo>
                    <a:pt x="365" y="24068"/>
                  </a:lnTo>
                  <a:lnTo>
                    <a:pt x="446" y="24122"/>
                  </a:lnTo>
                  <a:lnTo>
                    <a:pt x="527" y="24176"/>
                  </a:lnTo>
                  <a:lnTo>
                    <a:pt x="635" y="24203"/>
                  </a:lnTo>
                  <a:lnTo>
                    <a:pt x="743" y="24244"/>
                  </a:lnTo>
                  <a:lnTo>
                    <a:pt x="864" y="24257"/>
                  </a:lnTo>
                  <a:lnTo>
                    <a:pt x="986" y="24271"/>
                  </a:lnTo>
                  <a:lnTo>
                    <a:pt x="1120" y="24284"/>
                  </a:lnTo>
                  <a:lnTo>
                    <a:pt x="2173" y="24284"/>
                  </a:lnTo>
                  <a:lnTo>
                    <a:pt x="2308" y="24271"/>
                  </a:lnTo>
                  <a:lnTo>
                    <a:pt x="2429" y="24257"/>
                  </a:lnTo>
                  <a:lnTo>
                    <a:pt x="2537" y="24244"/>
                  </a:lnTo>
                  <a:lnTo>
                    <a:pt x="2645" y="24203"/>
                  </a:lnTo>
                  <a:lnTo>
                    <a:pt x="2739" y="24176"/>
                  </a:lnTo>
                  <a:lnTo>
                    <a:pt x="2834" y="24122"/>
                  </a:lnTo>
                  <a:lnTo>
                    <a:pt x="2915" y="24068"/>
                  </a:lnTo>
                  <a:lnTo>
                    <a:pt x="2982" y="24001"/>
                  </a:lnTo>
                  <a:lnTo>
                    <a:pt x="3050" y="23920"/>
                  </a:lnTo>
                  <a:lnTo>
                    <a:pt x="3104" y="23839"/>
                  </a:lnTo>
                  <a:lnTo>
                    <a:pt x="3158" y="23758"/>
                  </a:lnTo>
                  <a:lnTo>
                    <a:pt x="3185" y="23650"/>
                  </a:lnTo>
                  <a:lnTo>
                    <a:pt x="3225" y="23542"/>
                  </a:lnTo>
                  <a:lnTo>
                    <a:pt x="3239" y="23421"/>
                  </a:lnTo>
                  <a:lnTo>
                    <a:pt x="3252" y="23299"/>
                  </a:lnTo>
                  <a:lnTo>
                    <a:pt x="3265" y="23164"/>
                  </a:lnTo>
                  <a:lnTo>
                    <a:pt x="3265" y="16379"/>
                  </a:lnTo>
                  <a:lnTo>
                    <a:pt x="3252" y="16001"/>
                  </a:lnTo>
                  <a:lnTo>
                    <a:pt x="3239" y="15623"/>
                  </a:lnTo>
                  <a:lnTo>
                    <a:pt x="3212" y="15259"/>
                  </a:lnTo>
                  <a:lnTo>
                    <a:pt x="3158" y="14881"/>
                  </a:lnTo>
                  <a:lnTo>
                    <a:pt x="3225" y="14881"/>
                  </a:lnTo>
                  <a:lnTo>
                    <a:pt x="3427" y="15232"/>
                  </a:lnTo>
                  <a:lnTo>
                    <a:pt x="3657" y="15569"/>
                  </a:lnTo>
                  <a:lnTo>
                    <a:pt x="3913" y="15879"/>
                  </a:lnTo>
                  <a:lnTo>
                    <a:pt x="4183" y="16176"/>
                  </a:lnTo>
                  <a:lnTo>
                    <a:pt x="4480" y="16446"/>
                  </a:lnTo>
                  <a:lnTo>
                    <a:pt x="4776" y="16702"/>
                  </a:lnTo>
                  <a:lnTo>
                    <a:pt x="5114" y="16932"/>
                  </a:lnTo>
                  <a:lnTo>
                    <a:pt x="5451" y="17148"/>
                  </a:lnTo>
                  <a:lnTo>
                    <a:pt x="5815" y="17336"/>
                  </a:lnTo>
                  <a:lnTo>
                    <a:pt x="6179" y="17498"/>
                  </a:lnTo>
                  <a:lnTo>
                    <a:pt x="6557" y="17633"/>
                  </a:lnTo>
                  <a:lnTo>
                    <a:pt x="6935" y="17741"/>
                  </a:lnTo>
                  <a:lnTo>
                    <a:pt x="7326" y="17822"/>
                  </a:lnTo>
                  <a:lnTo>
                    <a:pt x="7731" y="17890"/>
                  </a:lnTo>
                  <a:lnTo>
                    <a:pt x="8122" y="17917"/>
                  </a:lnTo>
                  <a:lnTo>
                    <a:pt x="8527" y="17917"/>
                  </a:lnTo>
                  <a:lnTo>
                    <a:pt x="8945" y="17903"/>
                  </a:lnTo>
                  <a:lnTo>
                    <a:pt x="9350" y="17876"/>
                  </a:lnTo>
                  <a:lnTo>
                    <a:pt x="9754" y="17822"/>
                  </a:lnTo>
                  <a:lnTo>
                    <a:pt x="10146" y="17755"/>
                  </a:lnTo>
                  <a:lnTo>
                    <a:pt x="10523" y="17660"/>
                  </a:lnTo>
                  <a:lnTo>
                    <a:pt x="10901" y="17552"/>
                  </a:lnTo>
                  <a:lnTo>
                    <a:pt x="11265" y="17431"/>
                  </a:lnTo>
                  <a:lnTo>
                    <a:pt x="11616" y="17282"/>
                  </a:lnTo>
                  <a:lnTo>
                    <a:pt x="11967" y="17121"/>
                  </a:lnTo>
                  <a:lnTo>
                    <a:pt x="12304" y="16932"/>
                  </a:lnTo>
                  <a:lnTo>
                    <a:pt x="12628" y="16729"/>
                  </a:lnTo>
                  <a:lnTo>
                    <a:pt x="12938" y="16514"/>
                  </a:lnTo>
                  <a:lnTo>
                    <a:pt x="13249" y="16284"/>
                  </a:lnTo>
                  <a:lnTo>
                    <a:pt x="13532" y="16028"/>
                  </a:lnTo>
                  <a:lnTo>
                    <a:pt x="13815" y="15772"/>
                  </a:lnTo>
                  <a:lnTo>
                    <a:pt x="14071" y="15475"/>
                  </a:lnTo>
                  <a:lnTo>
                    <a:pt x="14328" y="15178"/>
                  </a:lnTo>
                  <a:lnTo>
                    <a:pt x="14557" y="14868"/>
                  </a:lnTo>
                  <a:lnTo>
                    <a:pt x="14786" y="14530"/>
                  </a:lnTo>
                  <a:lnTo>
                    <a:pt x="15002" y="14193"/>
                  </a:lnTo>
                  <a:lnTo>
                    <a:pt x="15191" y="13829"/>
                  </a:lnTo>
                  <a:lnTo>
                    <a:pt x="15380" y="13451"/>
                  </a:lnTo>
                  <a:lnTo>
                    <a:pt x="15542" y="13060"/>
                  </a:lnTo>
                  <a:lnTo>
                    <a:pt x="15690" y="12655"/>
                  </a:lnTo>
                  <a:lnTo>
                    <a:pt x="15825" y="12237"/>
                  </a:lnTo>
                  <a:lnTo>
                    <a:pt x="15933" y="11805"/>
                  </a:lnTo>
                  <a:lnTo>
                    <a:pt x="16041" y="11374"/>
                  </a:lnTo>
                  <a:lnTo>
                    <a:pt x="16122" y="10915"/>
                  </a:lnTo>
                  <a:lnTo>
                    <a:pt x="16190" y="10443"/>
                  </a:lnTo>
                  <a:lnTo>
                    <a:pt x="16230" y="9957"/>
                  </a:lnTo>
                  <a:lnTo>
                    <a:pt x="16257" y="9471"/>
                  </a:lnTo>
                  <a:lnTo>
                    <a:pt x="16270" y="8959"/>
                  </a:lnTo>
                  <a:lnTo>
                    <a:pt x="16257" y="8473"/>
                  </a:lnTo>
                  <a:lnTo>
                    <a:pt x="16243" y="7987"/>
                  </a:lnTo>
                  <a:lnTo>
                    <a:pt x="16190" y="7515"/>
                  </a:lnTo>
                  <a:lnTo>
                    <a:pt x="16136" y="7057"/>
                  </a:lnTo>
                  <a:lnTo>
                    <a:pt x="16068" y="6598"/>
                  </a:lnTo>
                  <a:lnTo>
                    <a:pt x="15974" y="6166"/>
                  </a:lnTo>
                  <a:lnTo>
                    <a:pt x="15866" y="5734"/>
                  </a:lnTo>
                  <a:lnTo>
                    <a:pt x="15744" y="5316"/>
                  </a:lnTo>
                  <a:lnTo>
                    <a:pt x="15609" y="4925"/>
                  </a:lnTo>
                  <a:lnTo>
                    <a:pt x="15461" y="4534"/>
                  </a:lnTo>
                  <a:lnTo>
                    <a:pt x="15286" y="4156"/>
                  </a:lnTo>
                  <a:lnTo>
                    <a:pt x="15110" y="3792"/>
                  </a:lnTo>
                  <a:lnTo>
                    <a:pt x="14908" y="3441"/>
                  </a:lnTo>
                  <a:lnTo>
                    <a:pt x="14706" y="3117"/>
                  </a:lnTo>
                  <a:lnTo>
                    <a:pt x="14476" y="2794"/>
                  </a:lnTo>
                  <a:lnTo>
                    <a:pt x="14247" y="2497"/>
                  </a:lnTo>
                  <a:lnTo>
                    <a:pt x="13991" y="2200"/>
                  </a:lnTo>
                  <a:lnTo>
                    <a:pt x="13734" y="1930"/>
                  </a:lnTo>
                  <a:lnTo>
                    <a:pt x="13451" y="1674"/>
                  </a:lnTo>
                  <a:lnTo>
                    <a:pt x="13168" y="1444"/>
                  </a:lnTo>
                  <a:lnTo>
                    <a:pt x="12857" y="1215"/>
                  </a:lnTo>
                  <a:lnTo>
                    <a:pt x="12547" y="1013"/>
                  </a:lnTo>
                  <a:lnTo>
                    <a:pt x="12223" y="824"/>
                  </a:lnTo>
                  <a:lnTo>
                    <a:pt x="11873" y="662"/>
                  </a:lnTo>
                  <a:lnTo>
                    <a:pt x="11535" y="500"/>
                  </a:lnTo>
                  <a:lnTo>
                    <a:pt x="11171" y="379"/>
                  </a:lnTo>
                  <a:lnTo>
                    <a:pt x="10793" y="257"/>
                  </a:lnTo>
                  <a:lnTo>
                    <a:pt x="10416" y="176"/>
                  </a:lnTo>
                  <a:lnTo>
                    <a:pt x="10011" y="95"/>
                  </a:lnTo>
                  <a:lnTo>
                    <a:pt x="9606" y="41"/>
                  </a:lnTo>
                  <a:lnTo>
                    <a:pt x="9188" y="14"/>
                  </a:lnTo>
                  <a:lnTo>
                    <a:pt x="877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5" name="Google Shape;2785;p197"/>
            <p:cNvSpPr/>
            <p:nvPr/>
          </p:nvSpPr>
          <p:spPr>
            <a:xfrm>
              <a:off x="559040" y="609347"/>
              <a:ext cx="117192" cy="169934"/>
            </a:xfrm>
            <a:custGeom>
              <a:rect b="b" l="l" r="r" t="t"/>
              <a:pathLst>
                <a:path extrusionOk="0" h="24285" w="16271">
                  <a:moveTo>
                    <a:pt x="8365" y="2888"/>
                  </a:moveTo>
                  <a:lnTo>
                    <a:pt x="8621" y="2915"/>
                  </a:lnTo>
                  <a:lnTo>
                    <a:pt x="8877" y="2942"/>
                  </a:lnTo>
                  <a:lnTo>
                    <a:pt x="9134" y="2996"/>
                  </a:lnTo>
                  <a:lnTo>
                    <a:pt x="9376" y="3050"/>
                  </a:lnTo>
                  <a:lnTo>
                    <a:pt x="9606" y="3131"/>
                  </a:lnTo>
                  <a:lnTo>
                    <a:pt x="9835" y="3212"/>
                  </a:lnTo>
                  <a:lnTo>
                    <a:pt x="10064" y="3320"/>
                  </a:lnTo>
                  <a:lnTo>
                    <a:pt x="10280" y="3428"/>
                  </a:lnTo>
                  <a:lnTo>
                    <a:pt x="10483" y="3549"/>
                  </a:lnTo>
                  <a:lnTo>
                    <a:pt x="10685" y="3684"/>
                  </a:lnTo>
                  <a:lnTo>
                    <a:pt x="10887" y="3832"/>
                  </a:lnTo>
                  <a:lnTo>
                    <a:pt x="11076" y="3994"/>
                  </a:lnTo>
                  <a:lnTo>
                    <a:pt x="11252" y="4170"/>
                  </a:lnTo>
                  <a:lnTo>
                    <a:pt x="11427" y="4358"/>
                  </a:lnTo>
                  <a:lnTo>
                    <a:pt x="11589" y="4547"/>
                  </a:lnTo>
                  <a:lnTo>
                    <a:pt x="11751" y="4750"/>
                  </a:lnTo>
                  <a:lnTo>
                    <a:pt x="11899" y="4966"/>
                  </a:lnTo>
                  <a:lnTo>
                    <a:pt x="12034" y="5195"/>
                  </a:lnTo>
                  <a:lnTo>
                    <a:pt x="12169" y="5424"/>
                  </a:lnTo>
                  <a:lnTo>
                    <a:pt x="12290" y="5681"/>
                  </a:lnTo>
                  <a:lnTo>
                    <a:pt x="12398" y="5937"/>
                  </a:lnTo>
                  <a:lnTo>
                    <a:pt x="12493" y="6193"/>
                  </a:lnTo>
                  <a:lnTo>
                    <a:pt x="12587" y="6476"/>
                  </a:lnTo>
                  <a:lnTo>
                    <a:pt x="12668" y="6760"/>
                  </a:lnTo>
                  <a:lnTo>
                    <a:pt x="12749" y="7057"/>
                  </a:lnTo>
                  <a:lnTo>
                    <a:pt x="12803" y="7353"/>
                  </a:lnTo>
                  <a:lnTo>
                    <a:pt x="12857" y="7664"/>
                  </a:lnTo>
                  <a:lnTo>
                    <a:pt x="12897" y="7987"/>
                  </a:lnTo>
                  <a:lnTo>
                    <a:pt x="12924" y="8325"/>
                  </a:lnTo>
                  <a:lnTo>
                    <a:pt x="12938" y="8648"/>
                  </a:lnTo>
                  <a:lnTo>
                    <a:pt x="12951" y="8999"/>
                  </a:lnTo>
                  <a:lnTo>
                    <a:pt x="12938" y="9363"/>
                  </a:lnTo>
                  <a:lnTo>
                    <a:pt x="12924" y="9714"/>
                  </a:lnTo>
                  <a:lnTo>
                    <a:pt x="12884" y="10051"/>
                  </a:lnTo>
                  <a:lnTo>
                    <a:pt x="12843" y="10375"/>
                  </a:lnTo>
                  <a:lnTo>
                    <a:pt x="12789" y="10699"/>
                  </a:lnTo>
                  <a:lnTo>
                    <a:pt x="12722" y="11009"/>
                  </a:lnTo>
                  <a:lnTo>
                    <a:pt x="12641" y="11306"/>
                  </a:lnTo>
                  <a:lnTo>
                    <a:pt x="12560" y="11589"/>
                  </a:lnTo>
                  <a:lnTo>
                    <a:pt x="12452" y="11873"/>
                  </a:lnTo>
                  <a:lnTo>
                    <a:pt x="12344" y="12129"/>
                  </a:lnTo>
                  <a:lnTo>
                    <a:pt x="12223" y="12385"/>
                  </a:lnTo>
                  <a:lnTo>
                    <a:pt x="12101" y="12628"/>
                  </a:lnTo>
                  <a:lnTo>
                    <a:pt x="11953" y="12871"/>
                  </a:lnTo>
                  <a:lnTo>
                    <a:pt x="11818" y="13087"/>
                  </a:lnTo>
                  <a:lnTo>
                    <a:pt x="11656" y="13303"/>
                  </a:lnTo>
                  <a:lnTo>
                    <a:pt x="11494" y="13505"/>
                  </a:lnTo>
                  <a:lnTo>
                    <a:pt x="11319" y="13680"/>
                  </a:lnTo>
                  <a:lnTo>
                    <a:pt x="11144" y="13869"/>
                  </a:lnTo>
                  <a:lnTo>
                    <a:pt x="10955" y="14031"/>
                  </a:lnTo>
                  <a:lnTo>
                    <a:pt x="10766" y="14180"/>
                  </a:lnTo>
                  <a:lnTo>
                    <a:pt x="10564" y="14328"/>
                  </a:lnTo>
                  <a:lnTo>
                    <a:pt x="10361" y="14449"/>
                  </a:lnTo>
                  <a:lnTo>
                    <a:pt x="10145" y="14571"/>
                  </a:lnTo>
                  <a:lnTo>
                    <a:pt x="9929" y="14679"/>
                  </a:lnTo>
                  <a:lnTo>
                    <a:pt x="9700" y="14773"/>
                  </a:lnTo>
                  <a:lnTo>
                    <a:pt x="9471" y="14854"/>
                  </a:lnTo>
                  <a:lnTo>
                    <a:pt x="9241" y="14922"/>
                  </a:lnTo>
                  <a:lnTo>
                    <a:pt x="8999" y="14976"/>
                  </a:lnTo>
                  <a:lnTo>
                    <a:pt x="8756" y="15030"/>
                  </a:lnTo>
                  <a:lnTo>
                    <a:pt x="8513" y="15057"/>
                  </a:lnTo>
                  <a:lnTo>
                    <a:pt x="8270" y="15084"/>
                  </a:lnTo>
                  <a:lnTo>
                    <a:pt x="8014" y="15084"/>
                  </a:lnTo>
                  <a:lnTo>
                    <a:pt x="7731" y="15070"/>
                  </a:lnTo>
                  <a:lnTo>
                    <a:pt x="7447" y="15043"/>
                  </a:lnTo>
                  <a:lnTo>
                    <a:pt x="7164" y="15003"/>
                  </a:lnTo>
                  <a:lnTo>
                    <a:pt x="6908" y="14949"/>
                  </a:lnTo>
                  <a:lnTo>
                    <a:pt x="6651" y="14868"/>
                  </a:lnTo>
                  <a:lnTo>
                    <a:pt x="6408" y="14787"/>
                  </a:lnTo>
                  <a:lnTo>
                    <a:pt x="6166" y="14679"/>
                  </a:lnTo>
                  <a:lnTo>
                    <a:pt x="5936" y="14571"/>
                  </a:lnTo>
                  <a:lnTo>
                    <a:pt x="5707" y="14436"/>
                  </a:lnTo>
                  <a:lnTo>
                    <a:pt x="5505" y="14288"/>
                  </a:lnTo>
                  <a:lnTo>
                    <a:pt x="5302" y="14139"/>
                  </a:lnTo>
                  <a:lnTo>
                    <a:pt x="5100" y="13977"/>
                  </a:lnTo>
                  <a:lnTo>
                    <a:pt x="4924" y="13788"/>
                  </a:lnTo>
                  <a:lnTo>
                    <a:pt x="4749" y="13600"/>
                  </a:lnTo>
                  <a:lnTo>
                    <a:pt x="4574" y="13411"/>
                  </a:lnTo>
                  <a:lnTo>
                    <a:pt x="4425" y="13195"/>
                  </a:lnTo>
                  <a:lnTo>
                    <a:pt x="4263" y="12979"/>
                  </a:lnTo>
                  <a:lnTo>
                    <a:pt x="4129" y="12763"/>
                  </a:lnTo>
                  <a:lnTo>
                    <a:pt x="4007" y="12520"/>
                  </a:lnTo>
                  <a:lnTo>
                    <a:pt x="3886" y="12291"/>
                  </a:lnTo>
                  <a:lnTo>
                    <a:pt x="3764" y="12035"/>
                  </a:lnTo>
                  <a:lnTo>
                    <a:pt x="3670" y="11778"/>
                  </a:lnTo>
                  <a:lnTo>
                    <a:pt x="3575" y="11522"/>
                  </a:lnTo>
                  <a:lnTo>
                    <a:pt x="3494" y="11266"/>
                  </a:lnTo>
                  <a:lnTo>
                    <a:pt x="3414" y="10996"/>
                  </a:lnTo>
                  <a:lnTo>
                    <a:pt x="3346" y="10726"/>
                  </a:lnTo>
                  <a:lnTo>
                    <a:pt x="3292" y="10443"/>
                  </a:lnTo>
                  <a:lnTo>
                    <a:pt x="3252" y="10173"/>
                  </a:lnTo>
                  <a:lnTo>
                    <a:pt x="3211" y="9890"/>
                  </a:lnTo>
                  <a:lnTo>
                    <a:pt x="3184" y="9606"/>
                  </a:lnTo>
                  <a:lnTo>
                    <a:pt x="3171" y="9323"/>
                  </a:lnTo>
                  <a:lnTo>
                    <a:pt x="3171" y="9040"/>
                  </a:lnTo>
                  <a:lnTo>
                    <a:pt x="3171" y="8635"/>
                  </a:lnTo>
                  <a:lnTo>
                    <a:pt x="3198" y="8244"/>
                  </a:lnTo>
                  <a:lnTo>
                    <a:pt x="3225" y="7880"/>
                  </a:lnTo>
                  <a:lnTo>
                    <a:pt x="3279" y="7515"/>
                  </a:lnTo>
                  <a:lnTo>
                    <a:pt x="3333" y="7178"/>
                  </a:lnTo>
                  <a:lnTo>
                    <a:pt x="3400" y="6841"/>
                  </a:lnTo>
                  <a:lnTo>
                    <a:pt x="3481" y="6530"/>
                  </a:lnTo>
                  <a:lnTo>
                    <a:pt x="3575" y="6234"/>
                  </a:lnTo>
                  <a:lnTo>
                    <a:pt x="3683" y="5950"/>
                  </a:lnTo>
                  <a:lnTo>
                    <a:pt x="3791" y="5681"/>
                  </a:lnTo>
                  <a:lnTo>
                    <a:pt x="3913" y="5411"/>
                  </a:lnTo>
                  <a:lnTo>
                    <a:pt x="4048" y="5168"/>
                  </a:lnTo>
                  <a:lnTo>
                    <a:pt x="4196" y="4939"/>
                  </a:lnTo>
                  <a:lnTo>
                    <a:pt x="4344" y="4723"/>
                  </a:lnTo>
                  <a:lnTo>
                    <a:pt x="4506" y="4520"/>
                  </a:lnTo>
                  <a:lnTo>
                    <a:pt x="4668" y="4318"/>
                  </a:lnTo>
                  <a:lnTo>
                    <a:pt x="4844" y="4143"/>
                  </a:lnTo>
                  <a:lnTo>
                    <a:pt x="5032" y="3981"/>
                  </a:lnTo>
                  <a:lnTo>
                    <a:pt x="5221" y="3819"/>
                  </a:lnTo>
                  <a:lnTo>
                    <a:pt x="5410" y="3684"/>
                  </a:lnTo>
                  <a:lnTo>
                    <a:pt x="5612" y="3549"/>
                  </a:lnTo>
                  <a:lnTo>
                    <a:pt x="5815" y="3428"/>
                  </a:lnTo>
                  <a:lnTo>
                    <a:pt x="6031" y="3320"/>
                  </a:lnTo>
                  <a:lnTo>
                    <a:pt x="6247" y="3225"/>
                  </a:lnTo>
                  <a:lnTo>
                    <a:pt x="6462" y="3144"/>
                  </a:lnTo>
                  <a:lnTo>
                    <a:pt x="6692" y="3077"/>
                  </a:lnTo>
                  <a:lnTo>
                    <a:pt x="6921" y="3023"/>
                  </a:lnTo>
                  <a:lnTo>
                    <a:pt x="7150" y="2969"/>
                  </a:lnTo>
                  <a:lnTo>
                    <a:pt x="7380" y="2928"/>
                  </a:lnTo>
                  <a:lnTo>
                    <a:pt x="7623" y="2901"/>
                  </a:lnTo>
                  <a:lnTo>
                    <a:pt x="7865" y="2888"/>
                  </a:lnTo>
                  <a:close/>
                  <a:moveTo>
                    <a:pt x="8769" y="1"/>
                  </a:moveTo>
                  <a:lnTo>
                    <a:pt x="8365" y="14"/>
                  </a:lnTo>
                  <a:lnTo>
                    <a:pt x="7987" y="41"/>
                  </a:lnTo>
                  <a:lnTo>
                    <a:pt x="7623" y="82"/>
                  </a:lnTo>
                  <a:lnTo>
                    <a:pt x="7285" y="149"/>
                  </a:lnTo>
                  <a:lnTo>
                    <a:pt x="6948" y="217"/>
                  </a:lnTo>
                  <a:lnTo>
                    <a:pt x="6638" y="311"/>
                  </a:lnTo>
                  <a:lnTo>
                    <a:pt x="6341" y="406"/>
                  </a:lnTo>
                  <a:lnTo>
                    <a:pt x="6044" y="514"/>
                  </a:lnTo>
                  <a:lnTo>
                    <a:pt x="5774" y="635"/>
                  </a:lnTo>
                  <a:lnTo>
                    <a:pt x="5518" y="770"/>
                  </a:lnTo>
                  <a:lnTo>
                    <a:pt x="5289" y="905"/>
                  </a:lnTo>
                  <a:lnTo>
                    <a:pt x="5059" y="1040"/>
                  </a:lnTo>
                  <a:lnTo>
                    <a:pt x="4844" y="1188"/>
                  </a:lnTo>
                  <a:lnTo>
                    <a:pt x="4641" y="1337"/>
                  </a:lnTo>
                  <a:lnTo>
                    <a:pt x="4452" y="1485"/>
                  </a:lnTo>
                  <a:lnTo>
                    <a:pt x="4277" y="1647"/>
                  </a:lnTo>
                  <a:lnTo>
                    <a:pt x="4115" y="1795"/>
                  </a:lnTo>
                  <a:lnTo>
                    <a:pt x="3967" y="1944"/>
                  </a:lnTo>
                  <a:lnTo>
                    <a:pt x="3697" y="2240"/>
                  </a:lnTo>
                  <a:lnTo>
                    <a:pt x="3481" y="2524"/>
                  </a:lnTo>
                  <a:lnTo>
                    <a:pt x="3306" y="2767"/>
                  </a:lnTo>
                  <a:lnTo>
                    <a:pt x="3171" y="2982"/>
                  </a:lnTo>
                  <a:lnTo>
                    <a:pt x="3076" y="3144"/>
                  </a:lnTo>
                  <a:lnTo>
                    <a:pt x="3009" y="3279"/>
                  </a:lnTo>
                  <a:lnTo>
                    <a:pt x="2941" y="3279"/>
                  </a:lnTo>
                  <a:lnTo>
                    <a:pt x="2968" y="3063"/>
                  </a:lnTo>
                  <a:lnTo>
                    <a:pt x="2995" y="2834"/>
                  </a:lnTo>
                  <a:lnTo>
                    <a:pt x="3009" y="2605"/>
                  </a:lnTo>
                  <a:lnTo>
                    <a:pt x="3009" y="2375"/>
                  </a:lnTo>
                  <a:lnTo>
                    <a:pt x="3009" y="1364"/>
                  </a:lnTo>
                  <a:lnTo>
                    <a:pt x="3009" y="1256"/>
                  </a:lnTo>
                  <a:lnTo>
                    <a:pt x="2995" y="1161"/>
                  </a:lnTo>
                  <a:lnTo>
                    <a:pt x="2968" y="1067"/>
                  </a:lnTo>
                  <a:lnTo>
                    <a:pt x="2941" y="972"/>
                  </a:lnTo>
                  <a:lnTo>
                    <a:pt x="2901" y="891"/>
                  </a:lnTo>
                  <a:lnTo>
                    <a:pt x="2847" y="810"/>
                  </a:lnTo>
                  <a:lnTo>
                    <a:pt x="2793" y="743"/>
                  </a:lnTo>
                  <a:lnTo>
                    <a:pt x="2725" y="676"/>
                  </a:lnTo>
                  <a:lnTo>
                    <a:pt x="2658" y="622"/>
                  </a:lnTo>
                  <a:lnTo>
                    <a:pt x="2577" y="568"/>
                  </a:lnTo>
                  <a:lnTo>
                    <a:pt x="2483" y="514"/>
                  </a:lnTo>
                  <a:lnTo>
                    <a:pt x="2388" y="487"/>
                  </a:lnTo>
                  <a:lnTo>
                    <a:pt x="2280" y="460"/>
                  </a:lnTo>
                  <a:lnTo>
                    <a:pt x="2159" y="433"/>
                  </a:lnTo>
                  <a:lnTo>
                    <a:pt x="2037" y="419"/>
                  </a:lnTo>
                  <a:lnTo>
                    <a:pt x="985" y="419"/>
                  </a:lnTo>
                  <a:lnTo>
                    <a:pt x="850" y="433"/>
                  </a:lnTo>
                  <a:lnTo>
                    <a:pt x="742" y="460"/>
                  </a:lnTo>
                  <a:lnTo>
                    <a:pt x="634" y="487"/>
                  </a:lnTo>
                  <a:lnTo>
                    <a:pt x="527" y="527"/>
                  </a:lnTo>
                  <a:lnTo>
                    <a:pt x="432" y="568"/>
                  </a:lnTo>
                  <a:lnTo>
                    <a:pt x="351" y="635"/>
                  </a:lnTo>
                  <a:lnTo>
                    <a:pt x="284" y="689"/>
                  </a:lnTo>
                  <a:lnTo>
                    <a:pt x="216" y="770"/>
                  </a:lnTo>
                  <a:lnTo>
                    <a:pt x="162" y="851"/>
                  </a:lnTo>
                  <a:lnTo>
                    <a:pt x="108" y="945"/>
                  </a:lnTo>
                  <a:lnTo>
                    <a:pt x="68" y="1040"/>
                  </a:lnTo>
                  <a:lnTo>
                    <a:pt x="41" y="1148"/>
                  </a:lnTo>
                  <a:lnTo>
                    <a:pt x="27" y="1269"/>
                  </a:lnTo>
                  <a:lnTo>
                    <a:pt x="14" y="1391"/>
                  </a:lnTo>
                  <a:lnTo>
                    <a:pt x="0" y="1525"/>
                  </a:lnTo>
                  <a:lnTo>
                    <a:pt x="14" y="23164"/>
                  </a:lnTo>
                  <a:lnTo>
                    <a:pt x="14" y="23299"/>
                  </a:lnTo>
                  <a:lnTo>
                    <a:pt x="27" y="23421"/>
                  </a:lnTo>
                  <a:lnTo>
                    <a:pt x="54" y="23542"/>
                  </a:lnTo>
                  <a:lnTo>
                    <a:pt x="81" y="23650"/>
                  </a:lnTo>
                  <a:lnTo>
                    <a:pt x="122" y="23758"/>
                  </a:lnTo>
                  <a:lnTo>
                    <a:pt x="162" y="23839"/>
                  </a:lnTo>
                  <a:lnTo>
                    <a:pt x="230" y="23920"/>
                  </a:lnTo>
                  <a:lnTo>
                    <a:pt x="297" y="24001"/>
                  </a:lnTo>
                  <a:lnTo>
                    <a:pt x="365" y="24068"/>
                  </a:lnTo>
                  <a:lnTo>
                    <a:pt x="446" y="24122"/>
                  </a:lnTo>
                  <a:lnTo>
                    <a:pt x="540" y="24176"/>
                  </a:lnTo>
                  <a:lnTo>
                    <a:pt x="634" y="24203"/>
                  </a:lnTo>
                  <a:lnTo>
                    <a:pt x="742" y="24244"/>
                  </a:lnTo>
                  <a:lnTo>
                    <a:pt x="864" y="24257"/>
                  </a:lnTo>
                  <a:lnTo>
                    <a:pt x="985" y="24271"/>
                  </a:lnTo>
                  <a:lnTo>
                    <a:pt x="1134" y="24284"/>
                  </a:lnTo>
                  <a:lnTo>
                    <a:pt x="2172" y="24284"/>
                  </a:lnTo>
                  <a:lnTo>
                    <a:pt x="2307" y="24271"/>
                  </a:lnTo>
                  <a:lnTo>
                    <a:pt x="2429" y="24257"/>
                  </a:lnTo>
                  <a:lnTo>
                    <a:pt x="2537" y="24244"/>
                  </a:lnTo>
                  <a:lnTo>
                    <a:pt x="2645" y="24203"/>
                  </a:lnTo>
                  <a:lnTo>
                    <a:pt x="2739" y="24176"/>
                  </a:lnTo>
                  <a:lnTo>
                    <a:pt x="2833" y="24122"/>
                  </a:lnTo>
                  <a:lnTo>
                    <a:pt x="2914" y="24068"/>
                  </a:lnTo>
                  <a:lnTo>
                    <a:pt x="2982" y="24001"/>
                  </a:lnTo>
                  <a:lnTo>
                    <a:pt x="3049" y="23920"/>
                  </a:lnTo>
                  <a:lnTo>
                    <a:pt x="3103" y="23839"/>
                  </a:lnTo>
                  <a:lnTo>
                    <a:pt x="3144" y="23758"/>
                  </a:lnTo>
                  <a:lnTo>
                    <a:pt x="3184" y="23650"/>
                  </a:lnTo>
                  <a:lnTo>
                    <a:pt x="3211" y="23542"/>
                  </a:lnTo>
                  <a:lnTo>
                    <a:pt x="3238" y="23421"/>
                  </a:lnTo>
                  <a:lnTo>
                    <a:pt x="3252" y="23299"/>
                  </a:lnTo>
                  <a:lnTo>
                    <a:pt x="3252" y="23164"/>
                  </a:lnTo>
                  <a:lnTo>
                    <a:pt x="3252" y="16379"/>
                  </a:lnTo>
                  <a:lnTo>
                    <a:pt x="3252" y="16001"/>
                  </a:lnTo>
                  <a:lnTo>
                    <a:pt x="3238" y="15623"/>
                  </a:lnTo>
                  <a:lnTo>
                    <a:pt x="3198" y="15259"/>
                  </a:lnTo>
                  <a:lnTo>
                    <a:pt x="3157" y="14881"/>
                  </a:lnTo>
                  <a:lnTo>
                    <a:pt x="3225" y="14881"/>
                  </a:lnTo>
                  <a:lnTo>
                    <a:pt x="3427" y="15232"/>
                  </a:lnTo>
                  <a:lnTo>
                    <a:pt x="3656" y="15569"/>
                  </a:lnTo>
                  <a:lnTo>
                    <a:pt x="3913" y="15879"/>
                  </a:lnTo>
                  <a:lnTo>
                    <a:pt x="4182" y="16176"/>
                  </a:lnTo>
                  <a:lnTo>
                    <a:pt x="4466" y="16446"/>
                  </a:lnTo>
                  <a:lnTo>
                    <a:pt x="4776" y="16702"/>
                  </a:lnTo>
                  <a:lnTo>
                    <a:pt x="5100" y="16932"/>
                  </a:lnTo>
                  <a:lnTo>
                    <a:pt x="5451" y="17148"/>
                  </a:lnTo>
                  <a:lnTo>
                    <a:pt x="5801" y="17336"/>
                  </a:lnTo>
                  <a:lnTo>
                    <a:pt x="6179" y="17498"/>
                  </a:lnTo>
                  <a:lnTo>
                    <a:pt x="6543" y="17633"/>
                  </a:lnTo>
                  <a:lnTo>
                    <a:pt x="6935" y="17741"/>
                  </a:lnTo>
                  <a:lnTo>
                    <a:pt x="7326" y="17822"/>
                  </a:lnTo>
                  <a:lnTo>
                    <a:pt x="7717" y="17890"/>
                  </a:lnTo>
                  <a:lnTo>
                    <a:pt x="8122" y="17917"/>
                  </a:lnTo>
                  <a:lnTo>
                    <a:pt x="8526" y="17917"/>
                  </a:lnTo>
                  <a:lnTo>
                    <a:pt x="8945" y="17903"/>
                  </a:lnTo>
                  <a:lnTo>
                    <a:pt x="9349" y="17876"/>
                  </a:lnTo>
                  <a:lnTo>
                    <a:pt x="9754" y="17822"/>
                  </a:lnTo>
                  <a:lnTo>
                    <a:pt x="10145" y="17755"/>
                  </a:lnTo>
                  <a:lnTo>
                    <a:pt x="10523" y="17660"/>
                  </a:lnTo>
                  <a:lnTo>
                    <a:pt x="10901" y="17552"/>
                  </a:lnTo>
                  <a:lnTo>
                    <a:pt x="11265" y="17431"/>
                  </a:lnTo>
                  <a:lnTo>
                    <a:pt x="11616" y="17282"/>
                  </a:lnTo>
                  <a:lnTo>
                    <a:pt x="11967" y="17121"/>
                  </a:lnTo>
                  <a:lnTo>
                    <a:pt x="12304" y="16932"/>
                  </a:lnTo>
                  <a:lnTo>
                    <a:pt x="12628" y="16729"/>
                  </a:lnTo>
                  <a:lnTo>
                    <a:pt x="12938" y="16514"/>
                  </a:lnTo>
                  <a:lnTo>
                    <a:pt x="13235" y="16284"/>
                  </a:lnTo>
                  <a:lnTo>
                    <a:pt x="13531" y="16028"/>
                  </a:lnTo>
                  <a:lnTo>
                    <a:pt x="13801" y="15772"/>
                  </a:lnTo>
                  <a:lnTo>
                    <a:pt x="14071" y="15475"/>
                  </a:lnTo>
                  <a:lnTo>
                    <a:pt x="14327" y="15178"/>
                  </a:lnTo>
                  <a:lnTo>
                    <a:pt x="14557" y="14868"/>
                  </a:lnTo>
                  <a:lnTo>
                    <a:pt x="14786" y="14530"/>
                  </a:lnTo>
                  <a:lnTo>
                    <a:pt x="15002" y="14193"/>
                  </a:lnTo>
                  <a:lnTo>
                    <a:pt x="15191" y="13829"/>
                  </a:lnTo>
                  <a:lnTo>
                    <a:pt x="15366" y="13451"/>
                  </a:lnTo>
                  <a:lnTo>
                    <a:pt x="15542" y="13060"/>
                  </a:lnTo>
                  <a:lnTo>
                    <a:pt x="15690" y="12655"/>
                  </a:lnTo>
                  <a:lnTo>
                    <a:pt x="15825" y="12237"/>
                  </a:lnTo>
                  <a:lnTo>
                    <a:pt x="15933" y="11805"/>
                  </a:lnTo>
                  <a:lnTo>
                    <a:pt x="16041" y="11374"/>
                  </a:lnTo>
                  <a:lnTo>
                    <a:pt x="16122" y="10915"/>
                  </a:lnTo>
                  <a:lnTo>
                    <a:pt x="16189" y="10443"/>
                  </a:lnTo>
                  <a:lnTo>
                    <a:pt x="16230" y="9957"/>
                  </a:lnTo>
                  <a:lnTo>
                    <a:pt x="16257" y="9471"/>
                  </a:lnTo>
                  <a:lnTo>
                    <a:pt x="16270" y="8959"/>
                  </a:lnTo>
                  <a:lnTo>
                    <a:pt x="16257" y="8473"/>
                  </a:lnTo>
                  <a:lnTo>
                    <a:pt x="16230" y="7987"/>
                  </a:lnTo>
                  <a:lnTo>
                    <a:pt x="16189" y="7515"/>
                  </a:lnTo>
                  <a:lnTo>
                    <a:pt x="16135" y="7057"/>
                  </a:lnTo>
                  <a:lnTo>
                    <a:pt x="16054" y="6598"/>
                  </a:lnTo>
                  <a:lnTo>
                    <a:pt x="15973" y="6166"/>
                  </a:lnTo>
                  <a:lnTo>
                    <a:pt x="15865" y="5734"/>
                  </a:lnTo>
                  <a:lnTo>
                    <a:pt x="15744" y="5316"/>
                  </a:lnTo>
                  <a:lnTo>
                    <a:pt x="15609" y="4925"/>
                  </a:lnTo>
                  <a:lnTo>
                    <a:pt x="15447" y="4534"/>
                  </a:lnTo>
                  <a:lnTo>
                    <a:pt x="15285" y="4156"/>
                  </a:lnTo>
                  <a:lnTo>
                    <a:pt x="15110" y="3792"/>
                  </a:lnTo>
                  <a:lnTo>
                    <a:pt x="14908" y="3441"/>
                  </a:lnTo>
                  <a:lnTo>
                    <a:pt x="14705" y="3117"/>
                  </a:lnTo>
                  <a:lnTo>
                    <a:pt x="14476" y="2794"/>
                  </a:lnTo>
                  <a:lnTo>
                    <a:pt x="14233" y="2497"/>
                  </a:lnTo>
                  <a:lnTo>
                    <a:pt x="13990" y="2200"/>
                  </a:lnTo>
                  <a:lnTo>
                    <a:pt x="13720" y="1930"/>
                  </a:lnTo>
                  <a:lnTo>
                    <a:pt x="13451" y="1674"/>
                  </a:lnTo>
                  <a:lnTo>
                    <a:pt x="13154" y="1444"/>
                  </a:lnTo>
                  <a:lnTo>
                    <a:pt x="12857" y="1215"/>
                  </a:lnTo>
                  <a:lnTo>
                    <a:pt x="12547" y="1013"/>
                  </a:lnTo>
                  <a:lnTo>
                    <a:pt x="12209" y="824"/>
                  </a:lnTo>
                  <a:lnTo>
                    <a:pt x="11872" y="662"/>
                  </a:lnTo>
                  <a:lnTo>
                    <a:pt x="11521" y="500"/>
                  </a:lnTo>
                  <a:lnTo>
                    <a:pt x="11157" y="379"/>
                  </a:lnTo>
                  <a:lnTo>
                    <a:pt x="10793" y="257"/>
                  </a:lnTo>
                  <a:lnTo>
                    <a:pt x="10402" y="176"/>
                  </a:lnTo>
                  <a:lnTo>
                    <a:pt x="10010" y="95"/>
                  </a:lnTo>
                  <a:lnTo>
                    <a:pt x="9606" y="41"/>
                  </a:lnTo>
                  <a:lnTo>
                    <a:pt x="9188" y="14"/>
                  </a:lnTo>
                  <a:lnTo>
                    <a:pt x="8769"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6" name="Google Shape;2786;p197"/>
            <p:cNvSpPr/>
            <p:nvPr/>
          </p:nvSpPr>
          <p:spPr>
            <a:xfrm>
              <a:off x="686229" y="563758"/>
              <a:ext cx="71326" cy="168129"/>
            </a:xfrm>
            <a:custGeom>
              <a:rect b="b" l="l" r="r" t="t"/>
              <a:pathLst>
                <a:path extrusionOk="0" h="24027" w="9903">
                  <a:moveTo>
                    <a:pt x="8378" y="0"/>
                  </a:moveTo>
                  <a:lnTo>
                    <a:pt x="8028" y="13"/>
                  </a:lnTo>
                  <a:lnTo>
                    <a:pt x="7609" y="54"/>
                  </a:lnTo>
                  <a:lnTo>
                    <a:pt x="7164" y="121"/>
                  </a:lnTo>
                  <a:lnTo>
                    <a:pt x="6921" y="162"/>
                  </a:lnTo>
                  <a:lnTo>
                    <a:pt x="6678" y="229"/>
                  </a:lnTo>
                  <a:lnTo>
                    <a:pt x="6422" y="297"/>
                  </a:lnTo>
                  <a:lnTo>
                    <a:pt x="6166" y="364"/>
                  </a:lnTo>
                  <a:lnTo>
                    <a:pt x="5910" y="459"/>
                  </a:lnTo>
                  <a:lnTo>
                    <a:pt x="5653" y="567"/>
                  </a:lnTo>
                  <a:lnTo>
                    <a:pt x="5397" y="688"/>
                  </a:lnTo>
                  <a:lnTo>
                    <a:pt x="5127" y="809"/>
                  </a:lnTo>
                  <a:lnTo>
                    <a:pt x="4884" y="958"/>
                  </a:lnTo>
                  <a:lnTo>
                    <a:pt x="4628" y="1120"/>
                  </a:lnTo>
                  <a:lnTo>
                    <a:pt x="4385" y="1295"/>
                  </a:lnTo>
                  <a:lnTo>
                    <a:pt x="4142" y="1484"/>
                  </a:lnTo>
                  <a:lnTo>
                    <a:pt x="3913" y="1700"/>
                  </a:lnTo>
                  <a:lnTo>
                    <a:pt x="3684" y="1929"/>
                  </a:lnTo>
                  <a:lnTo>
                    <a:pt x="3481" y="2172"/>
                  </a:lnTo>
                  <a:lnTo>
                    <a:pt x="3279" y="2428"/>
                  </a:lnTo>
                  <a:lnTo>
                    <a:pt x="3090" y="2725"/>
                  </a:lnTo>
                  <a:lnTo>
                    <a:pt x="2915" y="3022"/>
                  </a:lnTo>
                  <a:lnTo>
                    <a:pt x="2753" y="3346"/>
                  </a:lnTo>
                  <a:lnTo>
                    <a:pt x="2618" y="3696"/>
                  </a:lnTo>
                  <a:lnTo>
                    <a:pt x="2496" y="4074"/>
                  </a:lnTo>
                  <a:lnTo>
                    <a:pt x="2388" y="4465"/>
                  </a:lnTo>
                  <a:lnTo>
                    <a:pt x="2308" y="4884"/>
                  </a:lnTo>
                  <a:lnTo>
                    <a:pt x="2254" y="5329"/>
                  </a:lnTo>
                  <a:lnTo>
                    <a:pt x="2213" y="5801"/>
                  </a:lnTo>
                  <a:lnTo>
                    <a:pt x="2200" y="6287"/>
                  </a:lnTo>
                  <a:lnTo>
                    <a:pt x="2200" y="7096"/>
                  </a:lnTo>
                  <a:lnTo>
                    <a:pt x="891" y="7096"/>
                  </a:lnTo>
                  <a:lnTo>
                    <a:pt x="783" y="7123"/>
                  </a:lnTo>
                  <a:lnTo>
                    <a:pt x="675" y="7150"/>
                  </a:lnTo>
                  <a:lnTo>
                    <a:pt x="567" y="7191"/>
                  </a:lnTo>
                  <a:lnTo>
                    <a:pt x="473" y="7244"/>
                  </a:lnTo>
                  <a:lnTo>
                    <a:pt x="378" y="7312"/>
                  </a:lnTo>
                  <a:lnTo>
                    <a:pt x="297" y="7393"/>
                  </a:lnTo>
                  <a:lnTo>
                    <a:pt x="216" y="7474"/>
                  </a:lnTo>
                  <a:lnTo>
                    <a:pt x="149" y="7568"/>
                  </a:lnTo>
                  <a:lnTo>
                    <a:pt x="95" y="7663"/>
                  </a:lnTo>
                  <a:lnTo>
                    <a:pt x="55" y="7771"/>
                  </a:lnTo>
                  <a:lnTo>
                    <a:pt x="28" y="7879"/>
                  </a:lnTo>
                  <a:lnTo>
                    <a:pt x="1" y="7986"/>
                  </a:lnTo>
                  <a:lnTo>
                    <a:pt x="1" y="8108"/>
                  </a:lnTo>
                  <a:lnTo>
                    <a:pt x="1" y="8216"/>
                  </a:lnTo>
                  <a:lnTo>
                    <a:pt x="1" y="8647"/>
                  </a:lnTo>
                  <a:lnTo>
                    <a:pt x="1" y="8769"/>
                  </a:lnTo>
                  <a:lnTo>
                    <a:pt x="1" y="8877"/>
                  </a:lnTo>
                  <a:lnTo>
                    <a:pt x="14" y="8985"/>
                  </a:lnTo>
                  <a:lnTo>
                    <a:pt x="55" y="9093"/>
                  </a:lnTo>
                  <a:lnTo>
                    <a:pt x="95" y="9201"/>
                  </a:lnTo>
                  <a:lnTo>
                    <a:pt x="149" y="9309"/>
                  </a:lnTo>
                  <a:lnTo>
                    <a:pt x="216" y="9389"/>
                  </a:lnTo>
                  <a:lnTo>
                    <a:pt x="297" y="9484"/>
                  </a:lnTo>
                  <a:lnTo>
                    <a:pt x="378" y="9551"/>
                  </a:lnTo>
                  <a:lnTo>
                    <a:pt x="473" y="9619"/>
                  </a:lnTo>
                  <a:lnTo>
                    <a:pt x="567" y="9673"/>
                  </a:lnTo>
                  <a:lnTo>
                    <a:pt x="675" y="9713"/>
                  </a:lnTo>
                  <a:lnTo>
                    <a:pt x="783" y="9754"/>
                  </a:lnTo>
                  <a:lnTo>
                    <a:pt x="891" y="9767"/>
                  </a:lnTo>
                  <a:lnTo>
                    <a:pt x="999" y="9781"/>
                  </a:lnTo>
                  <a:lnTo>
                    <a:pt x="1120" y="9767"/>
                  </a:lnTo>
                  <a:lnTo>
                    <a:pt x="2186" y="9767"/>
                  </a:lnTo>
                  <a:lnTo>
                    <a:pt x="2200" y="22921"/>
                  </a:lnTo>
                  <a:lnTo>
                    <a:pt x="2200" y="23055"/>
                  </a:lnTo>
                  <a:lnTo>
                    <a:pt x="2213" y="23177"/>
                  </a:lnTo>
                  <a:lnTo>
                    <a:pt x="2240" y="23298"/>
                  </a:lnTo>
                  <a:lnTo>
                    <a:pt x="2267" y="23406"/>
                  </a:lnTo>
                  <a:lnTo>
                    <a:pt x="2308" y="23501"/>
                  </a:lnTo>
                  <a:lnTo>
                    <a:pt x="2361" y="23595"/>
                  </a:lnTo>
                  <a:lnTo>
                    <a:pt x="2415" y="23676"/>
                  </a:lnTo>
                  <a:lnTo>
                    <a:pt x="2483" y="23757"/>
                  </a:lnTo>
                  <a:lnTo>
                    <a:pt x="2564" y="23824"/>
                  </a:lnTo>
                  <a:lnTo>
                    <a:pt x="2645" y="23878"/>
                  </a:lnTo>
                  <a:lnTo>
                    <a:pt x="2739" y="23919"/>
                  </a:lnTo>
                  <a:lnTo>
                    <a:pt x="2834" y="23959"/>
                  </a:lnTo>
                  <a:lnTo>
                    <a:pt x="2942" y="24000"/>
                  </a:lnTo>
                  <a:lnTo>
                    <a:pt x="3063" y="24013"/>
                  </a:lnTo>
                  <a:lnTo>
                    <a:pt x="3184" y="24027"/>
                  </a:lnTo>
                  <a:lnTo>
                    <a:pt x="4493" y="24027"/>
                  </a:lnTo>
                  <a:lnTo>
                    <a:pt x="4614" y="24013"/>
                  </a:lnTo>
                  <a:lnTo>
                    <a:pt x="4736" y="24000"/>
                  </a:lnTo>
                  <a:lnTo>
                    <a:pt x="4844" y="23959"/>
                  </a:lnTo>
                  <a:lnTo>
                    <a:pt x="4952" y="23919"/>
                  </a:lnTo>
                  <a:lnTo>
                    <a:pt x="5033" y="23878"/>
                  </a:lnTo>
                  <a:lnTo>
                    <a:pt x="5114" y="23824"/>
                  </a:lnTo>
                  <a:lnTo>
                    <a:pt x="5194" y="23757"/>
                  </a:lnTo>
                  <a:lnTo>
                    <a:pt x="5262" y="23676"/>
                  </a:lnTo>
                  <a:lnTo>
                    <a:pt x="5316" y="23595"/>
                  </a:lnTo>
                  <a:lnTo>
                    <a:pt x="5370" y="23501"/>
                  </a:lnTo>
                  <a:lnTo>
                    <a:pt x="5397" y="23406"/>
                  </a:lnTo>
                  <a:lnTo>
                    <a:pt x="5437" y="23298"/>
                  </a:lnTo>
                  <a:lnTo>
                    <a:pt x="5451" y="23177"/>
                  </a:lnTo>
                  <a:lnTo>
                    <a:pt x="5464" y="23055"/>
                  </a:lnTo>
                  <a:lnTo>
                    <a:pt x="5478" y="22921"/>
                  </a:lnTo>
                  <a:lnTo>
                    <a:pt x="5478" y="9767"/>
                  </a:lnTo>
                  <a:lnTo>
                    <a:pt x="8419" y="9767"/>
                  </a:lnTo>
                  <a:lnTo>
                    <a:pt x="8527" y="9781"/>
                  </a:lnTo>
                  <a:lnTo>
                    <a:pt x="8635" y="9767"/>
                  </a:lnTo>
                  <a:lnTo>
                    <a:pt x="8756" y="9754"/>
                  </a:lnTo>
                  <a:lnTo>
                    <a:pt x="8864" y="9713"/>
                  </a:lnTo>
                  <a:lnTo>
                    <a:pt x="8958" y="9673"/>
                  </a:lnTo>
                  <a:lnTo>
                    <a:pt x="9066" y="9619"/>
                  </a:lnTo>
                  <a:lnTo>
                    <a:pt x="9147" y="9551"/>
                  </a:lnTo>
                  <a:lnTo>
                    <a:pt x="9242" y="9484"/>
                  </a:lnTo>
                  <a:lnTo>
                    <a:pt x="9309" y="9389"/>
                  </a:lnTo>
                  <a:lnTo>
                    <a:pt x="9377" y="9309"/>
                  </a:lnTo>
                  <a:lnTo>
                    <a:pt x="9431" y="9201"/>
                  </a:lnTo>
                  <a:lnTo>
                    <a:pt x="9485" y="9093"/>
                  </a:lnTo>
                  <a:lnTo>
                    <a:pt x="9511" y="8985"/>
                  </a:lnTo>
                  <a:lnTo>
                    <a:pt x="9525" y="8877"/>
                  </a:lnTo>
                  <a:lnTo>
                    <a:pt x="9538" y="8769"/>
                  </a:lnTo>
                  <a:lnTo>
                    <a:pt x="9525" y="8647"/>
                  </a:lnTo>
                  <a:lnTo>
                    <a:pt x="9525" y="8216"/>
                  </a:lnTo>
                  <a:lnTo>
                    <a:pt x="9538" y="8108"/>
                  </a:lnTo>
                  <a:lnTo>
                    <a:pt x="9525" y="7986"/>
                  </a:lnTo>
                  <a:lnTo>
                    <a:pt x="9511" y="7879"/>
                  </a:lnTo>
                  <a:lnTo>
                    <a:pt x="9471" y="7771"/>
                  </a:lnTo>
                  <a:lnTo>
                    <a:pt x="9431" y="7663"/>
                  </a:lnTo>
                  <a:lnTo>
                    <a:pt x="9377" y="7568"/>
                  </a:lnTo>
                  <a:lnTo>
                    <a:pt x="9309" y="7474"/>
                  </a:lnTo>
                  <a:lnTo>
                    <a:pt x="9242" y="7393"/>
                  </a:lnTo>
                  <a:lnTo>
                    <a:pt x="9147" y="7312"/>
                  </a:lnTo>
                  <a:lnTo>
                    <a:pt x="9066" y="7244"/>
                  </a:lnTo>
                  <a:lnTo>
                    <a:pt x="8958" y="7191"/>
                  </a:lnTo>
                  <a:lnTo>
                    <a:pt x="8864" y="7150"/>
                  </a:lnTo>
                  <a:lnTo>
                    <a:pt x="8743" y="7123"/>
                  </a:lnTo>
                  <a:lnTo>
                    <a:pt x="8635" y="7096"/>
                  </a:lnTo>
                  <a:lnTo>
                    <a:pt x="5478" y="7096"/>
                  </a:lnTo>
                  <a:lnTo>
                    <a:pt x="5478" y="6422"/>
                  </a:lnTo>
                  <a:lnTo>
                    <a:pt x="5478" y="6138"/>
                  </a:lnTo>
                  <a:lnTo>
                    <a:pt x="5491" y="5855"/>
                  </a:lnTo>
                  <a:lnTo>
                    <a:pt x="5518" y="5599"/>
                  </a:lnTo>
                  <a:lnTo>
                    <a:pt x="5559" y="5356"/>
                  </a:lnTo>
                  <a:lnTo>
                    <a:pt x="5613" y="5140"/>
                  </a:lnTo>
                  <a:lnTo>
                    <a:pt x="5667" y="4924"/>
                  </a:lnTo>
                  <a:lnTo>
                    <a:pt x="5734" y="4722"/>
                  </a:lnTo>
                  <a:lnTo>
                    <a:pt x="5802" y="4533"/>
                  </a:lnTo>
                  <a:lnTo>
                    <a:pt x="5883" y="4371"/>
                  </a:lnTo>
                  <a:lnTo>
                    <a:pt x="5977" y="4209"/>
                  </a:lnTo>
                  <a:lnTo>
                    <a:pt x="6071" y="4061"/>
                  </a:lnTo>
                  <a:lnTo>
                    <a:pt x="6166" y="3926"/>
                  </a:lnTo>
                  <a:lnTo>
                    <a:pt x="6274" y="3791"/>
                  </a:lnTo>
                  <a:lnTo>
                    <a:pt x="6382" y="3683"/>
                  </a:lnTo>
                  <a:lnTo>
                    <a:pt x="6503" y="3575"/>
                  </a:lnTo>
                  <a:lnTo>
                    <a:pt x="6625" y="3481"/>
                  </a:lnTo>
                  <a:lnTo>
                    <a:pt x="6746" y="3400"/>
                  </a:lnTo>
                  <a:lnTo>
                    <a:pt x="6881" y="3319"/>
                  </a:lnTo>
                  <a:lnTo>
                    <a:pt x="7137" y="3184"/>
                  </a:lnTo>
                  <a:lnTo>
                    <a:pt x="7407" y="3089"/>
                  </a:lnTo>
                  <a:lnTo>
                    <a:pt x="7677" y="3008"/>
                  </a:lnTo>
                  <a:lnTo>
                    <a:pt x="7960" y="2954"/>
                  </a:lnTo>
                  <a:lnTo>
                    <a:pt x="8216" y="2914"/>
                  </a:lnTo>
                  <a:lnTo>
                    <a:pt x="8473" y="2887"/>
                  </a:lnTo>
                  <a:lnTo>
                    <a:pt x="8716" y="2874"/>
                  </a:lnTo>
                  <a:lnTo>
                    <a:pt x="8999" y="2833"/>
                  </a:lnTo>
                  <a:lnTo>
                    <a:pt x="9120" y="2806"/>
                  </a:lnTo>
                  <a:lnTo>
                    <a:pt x="9228" y="2779"/>
                  </a:lnTo>
                  <a:lnTo>
                    <a:pt x="9336" y="2739"/>
                  </a:lnTo>
                  <a:lnTo>
                    <a:pt x="9431" y="2685"/>
                  </a:lnTo>
                  <a:lnTo>
                    <a:pt x="9525" y="2631"/>
                  </a:lnTo>
                  <a:lnTo>
                    <a:pt x="9606" y="2577"/>
                  </a:lnTo>
                  <a:lnTo>
                    <a:pt x="9673" y="2496"/>
                  </a:lnTo>
                  <a:lnTo>
                    <a:pt x="9727" y="2415"/>
                  </a:lnTo>
                  <a:lnTo>
                    <a:pt x="9781" y="2334"/>
                  </a:lnTo>
                  <a:lnTo>
                    <a:pt x="9822" y="2239"/>
                  </a:lnTo>
                  <a:lnTo>
                    <a:pt x="9862" y="2132"/>
                  </a:lnTo>
                  <a:lnTo>
                    <a:pt x="9876" y="2024"/>
                  </a:lnTo>
                  <a:lnTo>
                    <a:pt x="9889" y="1889"/>
                  </a:lnTo>
                  <a:lnTo>
                    <a:pt x="9903" y="1754"/>
                  </a:lnTo>
                  <a:lnTo>
                    <a:pt x="9903" y="1120"/>
                  </a:lnTo>
                  <a:lnTo>
                    <a:pt x="9889" y="985"/>
                  </a:lnTo>
                  <a:lnTo>
                    <a:pt x="9876" y="863"/>
                  </a:lnTo>
                  <a:lnTo>
                    <a:pt x="9862" y="755"/>
                  </a:lnTo>
                  <a:lnTo>
                    <a:pt x="9835" y="648"/>
                  </a:lnTo>
                  <a:lnTo>
                    <a:pt x="9795" y="540"/>
                  </a:lnTo>
                  <a:lnTo>
                    <a:pt x="9741" y="459"/>
                  </a:lnTo>
                  <a:lnTo>
                    <a:pt x="9687" y="364"/>
                  </a:lnTo>
                  <a:lnTo>
                    <a:pt x="9619" y="297"/>
                  </a:lnTo>
                  <a:lnTo>
                    <a:pt x="9552" y="229"/>
                  </a:lnTo>
                  <a:lnTo>
                    <a:pt x="9471" y="162"/>
                  </a:lnTo>
                  <a:lnTo>
                    <a:pt x="9377" y="121"/>
                  </a:lnTo>
                  <a:lnTo>
                    <a:pt x="9269" y="81"/>
                  </a:lnTo>
                  <a:lnTo>
                    <a:pt x="9161" y="40"/>
                  </a:lnTo>
                  <a:lnTo>
                    <a:pt x="9053" y="27"/>
                  </a:lnTo>
                  <a:lnTo>
                    <a:pt x="8918"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7" name="Google Shape;2787;p197"/>
            <p:cNvSpPr/>
            <p:nvPr/>
          </p:nvSpPr>
          <p:spPr>
            <a:xfrm>
              <a:off x="758521" y="609445"/>
              <a:ext cx="132641" cy="125276"/>
            </a:xfrm>
            <a:custGeom>
              <a:rect b="b" l="l" r="r" t="t"/>
              <a:pathLst>
                <a:path extrusionOk="0" h="17903" w="18416">
                  <a:moveTo>
                    <a:pt x="9201" y="2834"/>
                  </a:moveTo>
                  <a:lnTo>
                    <a:pt x="9498" y="2847"/>
                  </a:lnTo>
                  <a:lnTo>
                    <a:pt x="9795" y="2860"/>
                  </a:lnTo>
                  <a:lnTo>
                    <a:pt x="10092" y="2901"/>
                  </a:lnTo>
                  <a:lnTo>
                    <a:pt x="10375" y="2955"/>
                  </a:lnTo>
                  <a:lnTo>
                    <a:pt x="10658" y="3009"/>
                  </a:lnTo>
                  <a:lnTo>
                    <a:pt x="10942" y="3090"/>
                  </a:lnTo>
                  <a:lnTo>
                    <a:pt x="11211" y="3184"/>
                  </a:lnTo>
                  <a:lnTo>
                    <a:pt x="11481" y="3279"/>
                  </a:lnTo>
                  <a:lnTo>
                    <a:pt x="11737" y="3400"/>
                  </a:lnTo>
                  <a:lnTo>
                    <a:pt x="11994" y="3522"/>
                  </a:lnTo>
                  <a:lnTo>
                    <a:pt x="12237" y="3670"/>
                  </a:lnTo>
                  <a:lnTo>
                    <a:pt x="12479" y="3818"/>
                  </a:lnTo>
                  <a:lnTo>
                    <a:pt x="12709" y="3980"/>
                  </a:lnTo>
                  <a:lnTo>
                    <a:pt x="12938" y="4156"/>
                  </a:lnTo>
                  <a:lnTo>
                    <a:pt x="13154" y="4344"/>
                  </a:lnTo>
                  <a:lnTo>
                    <a:pt x="13356" y="4533"/>
                  </a:lnTo>
                  <a:lnTo>
                    <a:pt x="13545" y="4736"/>
                  </a:lnTo>
                  <a:lnTo>
                    <a:pt x="13734" y="4952"/>
                  </a:lnTo>
                  <a:lnTo>
                    <a:pt x="13909" y="5181"/>
                  </a:lnTo>
                  <a:lnTo>
                    <a:pt x="14071" y="5424"/>
                  </a:lnTo>
                  <a:lnTo>
                    <a:pt x="14220" y="5667"/>
                  </a:lnTo>
                  <a:lnTo>
                    <a:pt x="14368" y="5923"/>
                  </a:lnTo>
                  <a:lnTo>
                    <a:pt x="14490" y="6179"/>
                  </a:lnTo>
                  <a:lnTo>
                    <a:pt x="14611" y="6462"/>
                  </a:lnTo>
                  <a:lnTo>
                    <a:pt x="14719" y="6732"/>
                  </a:lnTo>
                  <a:lnTo>
                    <a:pt x="14813" y="7029"/>
                  </a:lnTo>
                  <a:lnTo>
                    <a:pt x="14894" y="7326"/>
                  </a:lnTo>
                  <a:lnTo>
                    <a:pt x="14962" y="7623"/>
                  </a:lnTo>
                  <a:lnTo>
                    <a:pt x="15002" y="7946"/>
                  </a:lnTo>
                  <a:lnTo>
                    <a:pt x="15043" y="8257"/>
                  </a:lnTo>
                  <a:lnTo>
                    <a:pt x="15070" y="8581"/>
                  </a:lnTo>
                  <a:lnTo>
                    <a:pt x="15070" y="8918"/>
                  </a:lnTo>
                  <a:lnTo>
                    <a:pt x="15070" y="9255"/>
                  </a:lnTo>
                  <a:lnTo>
                    <a:pt x="15043" y="9579"/>
                  </a:lnTo>
                  <a:lnTo>
                    <a:pt x="15002" y="9903"/>
                  </a:lnTo>
                  <a:lnTo>
                    <a:pt x="14962" y="10213"/>
                  </a:lnTo>
                  <a:lnTo>
                    <a:pt x="14894" y="10523"/>
                  </a:lnTo>
                  <a:lnTo>
                    <a:pt x="14813" y="10820"/>
                  </a:lnTo>
                  <a:lnTo>
                    <a:pt x="14719" y="11103"/>
                  </a:lnTo>
                  <a:lnTo>
                    <a:pt x="14611" y="11387"/>
                  </a:lnTo>
                  <a:lnTo>
                    <a:pt x="14490" y="11670"/>
                  </a:lnTo>
                  <a:lnTo>
                    <a:pt x="14368" y="11940"/>
                  </a:lnTo>
                  <a:lnTo>
                    <a:pt x="14220" y="12196"/>
                  </a:lnTo>
                  <a:lnTo>
                    <a:pt x="14071" y="12439"/>
                  </a:lnTo>
                  <a:lnTo>
                    <a:pt x="13909" y="12682"/>
                  </a:lnTo>
                  <a:lnTo>
                    <a:pt x="13734" y="12911"/>
                  </a:lnTo>
                  <a:lnTo>
                    <a:pt x="13545" y="13127"/>
                  </a:lnTo>
                  <a:lnTo>
                    <a:pt x="13356" y="13343"/>
                  </a:lnTo>
                  <a:lnTo>
                    <a:pt x="13154" y="13532"/>
                  </a:lnTo>
                  <a:lnTo>
                    <a:pt x="12938" y="13720"/>
                  </a:lnTo>
                  <a:lnTo>
                    <a:pt x="12709" y="13896"/>
                  </a:lnTo>
                  <a:lnTo>
                    <a:pt x="12479" y="14071"/>
                  </a:lnTo>
                  <a:lnTo>
                    <a:pt x="12237" y="14220"/>
                  </a:lnTo>
                  <a:lnTo>
                    <a:pt x="11994" y="14368"/>
                  </a:lnTo>
                  <a:lnTo>
                    <a:pt x="11737" y="14489"/>
                  </a:lnTo>
                  <a:lnTo>
                    <a:pt x="11481" y="14611"/>
                  </a:lnTo>
                  <a:lnTo>
                    <a:pt x="11211" y="14719"/>
                  </a:lnTo>
                  <a:lnTo>
                    <a:pt x="10942" y="14813"/>
                  </a:lnTo>
                  <a:lnTo>
                    <a:pt x="10658" y="14881"/>
                  </a:lnTo>
                  <a:lnTo>
                    <a:pt x="10375" y="14948"/>
                  </a:lnTo>
                  <a:lnTo>
                    <a:pt x="10092" y="15002"/>
                  </a:lnTo>
                  <a:lnTo>
                    <a:pt x="9795" y="15043"/>
                  </a:lnTo>
                  <a:lnTo>
                    <a:pt x="9498" y="15056"/>
                  </a:lnTo>
                  <a:lnTo>
                    <a:pt x="9201" y="15070"/>
                  </a:lnTo>
                  <a:lnTo>
                    <a:pt x="8891" y="15056"/>
                  </a:lnTo>
                  <a:lnTo>
                    <a:pt x="8594" y="15043"/>
                  </a:lnTo>
                  <a:lnTo>
                    <a:pt x="8311" y="15002"/>
                  </a:lnTo>
                  <a:lnTo>
                    <a:pt x="8014" y="14948"/>
                  </a:lnTo>
                  <a:lnTo>
                    <a:pt x="7744" y="14881"/>
                  </a:lnTo>
                  <a:lnTo>
                    <a:pt x="7461" y="14800"/>
                  </a:lnTo>
                  <a:lnTo>
                    <a:pt x="7191" y="14719"/>
                  </a:lnTo>
                  <a:lnTo>
                    <a:pt x="6921" y="14611"/>
                  </a:lnTo>
                  <a:lnTo>
                    <a:pt x="6665" y="14489"/>
                  </a:lnTo>
                  <a:lnTo>
                    <a:pt x="6409" y="14355"/>
                  </a:lnTo>
                  <a:lnTo>
                    <a:pt x="6166" y="14206"/>
                  </a:lnTo>
                  <a:lnTo>
                    <a:pt x="5923" y="14058"/>
                  </a:lnTo>
                  <a:lnTo>
                    <a:pt x="5694" y="13896"/>
                  </a:lnTo>
                  <a:lnTo>
                    <a:pt x="5464" y="13707"/>
                  </a:lnTo>
                  <a:lnTo>
                    <a:pt x="5262" y="13518"/>
                  </a:lnTo>
                  <a:lnTo>
                    <a:pt x="5046" y="13316"/>
                  </a:lnTo>
                  <a:lnTo>
                    <a:pt x="4857" y="13113"/>
                  </a:lnTo>
                  <a:lnTo>
                    <a:pt x="4668" y="12898"/>
                  </a:lnTo>
                  <a:lnTo>
                    <a:pt x="4493" y="12655"/>
                  </a:lnTo>
                  <a:lnTo>
                    <a:pt x="4331" y="12425"/>
                  </a:lnTo>
                  <a:lnTo>
                    <a:pt x="4169" y="12169"/>
                  </a:lnTo>
                  <a:lnTo>
                    <a:pt x="4034" y="11913"/>
                  </a:lnTo>
                  <a:lnTo>
                    <a:pt x="3899" y="11643"/>
                  </a:lnTo>
                  <a:lnTo>
                    <a:pt x="3778" y="11373"/>
                  </a:lnTo>
                  <a:lnTo>
                    <a:pt x="3670" y="11090"/>
                  </a:lnTo>
                  <a:lnTo>
                    <a:pt x="3576" y="10806"/>
                  </a:lnTo>
                  <a:lnTo>
                    <a:pt x="3508" y="10510"/>
                  </a:lnTo>
                  <a:lnTo>
                    <a:pt x="3441" y="10199"/>
                  </a:lnTo>
                  <a:lnTo>
                    <a:pt x="3387" y="9889"/>
                  </a:lnTo>
                  <a:lnTo>
                    <a:pt x="3346" y="9565"/>
                  </a:lnTo>
                  <a:lnTo>
                    <a:pt x="3319" y="9242"/>
                  </a:lnTo>
                  <a:lnTo>
                    <a:pt x="3319" y="8918"/>
                  </a:lnTo>
                  <a:lnTo>
                    <a:pt x="3319" y="8581"/>
                  </a:lnTo>
                  <a:lnTo>
                    <a:pt x="3346" y="8270"/>
                  </a:lnTo>
                  <a:lnTo>
                    <a:pt x="3387" y="7946"/>
                  </a:lnTo>
                  <a:lnTo>
                    <a:pt x="3427" y="7636"/>
                  </a:lnTo>
                  <a:lnTo>
                    <a:pt x="3495" y="7339"/>
                  </a:lnTo>
                  <a:lnTo>
                    <a:pt x="3576" y="7043"/>
                  </a:lnTo>
                  <a:lnTo>
                    <a:pt x="3670" y="6746"/>
                  </a:lnTo>
                  <a:lnTo>
                    <a:pt x="3778" y="6476"/>
                  </a:lnTo>
                  <a:lnTo>
                    <a:pt x="3899" y="6193"/>
                  </a:lnTo>
                  <a:lnTo>
                    <a:pt x="4021" y="5936"/>
                  </a:lnTo>
                  <a:lnTo>
                    <a:pt x="4169" y="5680"/>
                  </a:lnTo>
                  <a:lnTo>
                    <a:pt x="4318" y="5437"/>
                  </a:lnTo>
                  <a:lnTo>
                    <a:pt x="4480" y="5194"/>
                  </a:lnTo>
                  <a:lnTo>
                    <a:pt x="4655" y="4965"/>
                  </a:lnTo>
                  <a:lnTo>
                    <a:pt x="4844" y="4749"/>
                  </a:lnTo>
                  <a:lnTo>
                    <a:pt x="5033" y="4547"/>
                  </a:lnTo>
                  <a:lnTo>
                    <a:pt x="5235" y="4344"/>
                  </a:lnTo>
                  <a:lnTo>
                    <a:pt x="5451" y="4169"/>
                  </a:lnTo>
                  <a:lnTo>
                    <a:pt x="5680" y="3994"/>
                  </a:lnTo>
                  <a:lnTo>
                    <a:pt x="5910" y="3818"/>
                  </a:lnTo>
                  <a:lnTo>
                    <a:pt x="6152" y="3670"/>
                  </a:lnTo>
                  <a:lnTo>
                    <a:pt x="6395" y="3535"/>
                  </a:lnTo>
                  <a:lnTo>
                    <a:pt x="6652" y="3400"/>
                  </a:lnTo>
                  <a:lnTo>
                    <a:pt x="6908" y="3292"/>
                  </a:lnTo>
                  <a:lnTo>
                    <a:pt x="7178" y="3184"/>
                  </a:lnTo>
                  <a:lnTo>
                    <a:pt x="7447" y="3090"/>
                  </a:lnTo>
                  <a:lnTo>
                    <a:pt x="7731" y="3022"/>
                  </a:lnTo>
                  <a:lnTo>
                    <a:pt x="8014" y="2955"/>
                  </a:lnTo>
                  <a:lnTo>
                    <a:pt x="8297" y="2901"/>
                  </a:lnTo>
                  <a:lnTo>
                    <a:pt x="8594" y="2860"/>
                  </a:lnTo>
                  <a:lnTo>
                    <a:pt x="8891" y="2847"/>
                  </a:lnTo>
                  <a:lnTo>
                    <a:pt x="9201" y="2834"/>
                  </a:lnTo>
                  <a:close/>
                  <a:moveTo>
                    <a:pt x="8716" y="0"/>
                  </a:moveTo>
                  <a:lnTo>
                    <a:pt x="8257" y="41"/>
                  </a:lnTo>
                  <a:lnTo>
                    <a:pt x="7785" y="95"/>
                  </a:lnTo>
                  <a:lnTo>
                    <a:pt x="7340" y="162"/>
                  </a:lnTo>
                  <a:lnTo>
                    <a:pt x="6894" y="257"/>
                  </a:lnTo>
                  <a:lnTo>
                    <a:pt x="6449" y="378"/>
                  </a:lnTo>
                  <a:lnTo>
                    <a:pt x="6031" y="500"/>
                  </a:lnTo>
                  <a:lnTo>
                    <a:pt x="5613" y="662"/>
                  </a:lnTo>
                  <a:lnTo>
                    <a:pt x="5208" y="823"/>
                  </a:lnTo>
                  <a:lnTo>
                    <a:pt x="4803" y="1012"/>
                  </a:lnTo>
                  <a:lnTo>
                    <a:pt x="4426" y="1228"/>
                  </a:lnTo>
                  <a:lnTo>
                    <a:pt x="4048" y="1444"/>
                  </a:lnTo>
                  <a:lnTo>
                    <a:pt x="3684" y="1687"/>
                  </a:lnTo>
                  <a:lnTo>
                    <a:pt x="3346" y="1943"/>
                  </a:lnTo>
                  <a:lnTo>
                    <a:pt x="3009" y="2213"/>
                  </a:lnTo>
                  <a:lnTo>
                    <a:pt x="2685" y="2510"/>
                  </a:lnTo>
                  <a:lnTo>
                    <a:pt x="2388" y="2807"/>
                  </a:lnTo>
                  <a:lnTo>
                    <a:pt x="2092" y="3130"/>
                  </a:lnTo>
                  <a:lnTo>
                    <a:pt x="1822" y="3454"/>
                  </a:lnTo>
                  <a:lnTo>
                    <a:pt x="1566" y="3805"/>
                  </a:lnTo>
                  <a:lnTo>
                    <a:pt x="1336" y="4169"/>
                  </a:lnTo>
                  <a:lnTo>
                    <a:pt x="1107" y="4547"/>
                  </a:lnTo>
                  <a:lnTo>
                    <a:pt x="905" y="4925"/>
                  </a:lnTo>
                  <a:lnTo>
                    <a:pt x="729" y="5329"/>
                  </a:lnTo>
                  <a:lnTo>
                    <a:pt x="554" y="5734"/>
                  </a:lnTo>
                  <a:lnTo>
                    <a:pt x="419" y="6166"/>
                  </a:lnTo>
                  <a:lnTo>
                    <a:pt x="297" y="6597"/>
                  </a:lnTo>
                  <a:lnTo>
                    <a:pt x="189" y="7043"/>
                  </a:lnTo>
                  <a:lnTo>
                    <a:pt x="109" y="7488"/>
                  </a:lnTo>
                  <a:lnTo>
                    <a:pt x="55" y="7960"/>
                  </a:lnTo>
                  <a:lnTo>
                    <a:pt x="14" y="8432"/>
                  </a:lnTo>
                  <a:lnTo>
                    <a:pt x="1" y="8918"/>
                  </a:lnTo>
                  <a:lnTo>
                    <a:pt x="14" y="9403"/>
                  </a:lnTo>
                  <a:lnTo>
                    <a:pt x="55" y="9876"/>
                  </a:lnTo>
                  <a:lnTo>
                    <a:pt x="109" y="10334"/>
                  </a:lnTo>
                  <a:lnTo>
                    <a:pt x="189" y="10793"/>
                  </a:lnTo>
                  <a:lnTo>
                    <a:pt x="297" y="11238"/>
                  </a:lnTo>
                  <a:lnTo>
                    <a:pt x="419" y="11683"/>
                  </a:lnTo>
                  <a:lnTo>
                    <a:pt x="554" y="12102"/>
                  </a:lnTo>
                  <a:lnTo>
                    <a:pt x="729" y="12520"/>
                  </a:lnTo>
                  <a:lnTo>
                    <a:pt x="905" y="12924"/>
                  </a:lnTo>
                  <a:lnTo>
                    <a:pt x="1107" y="13302"/>
                  </a:lnTo>
                  <a:lnTo>
                    <a:pt x="1323" y="13680"/>
                  </a:lnTo>
                  <a:lnTo>
                    <a:pt x="1566" y="14044"/>
                  </a:lnTo>
                  <a:lnTo>
                    <a:pt x="1822" y="14395"/>
                  </a:lnTo>
                  <a:lnTo>
                    <a:pt x="2092" y="14732"/>
                  </a:lnTo>
                  <a:lnTo>
                    <a:pt x="2375" y="15056"/>
                  </a:lnTo>
                  <a:lnTo>
                    <a:pt x="2685" y="15366"/>
                  </a:lnTo>
                  <a:lnTo>
                    <a:pt x="3009" y="15650"/>
                  </a:lnTo>
                  <a:lnTo>
                    <a:pt x="3333" y="15933"/>
                  </a:lnTo>
                  <a:lnTo>
                    <a:pt x="3684" y="16189"/>
                  </a:lnTo>
                  <a:lnTo>
                    <a:pt x="4048" y="16432"/>
                  </a:lnTo>
                  <a:lnTo>
                    <a:pt x="4412" y="16661"/>
                  </a:lnTo>
                  <a:lnTo>
                    <a:pt x="4803" y="16864"/>
                  </a:lnTo>
                  <a:lnTo>
                    <a:pt x="5195" y="17066"/>
                  </a:lnTo>
                  <a:lnTo>
                    <a:pt x="5599" y="17228"/>
                  </a:lnTo>
                  <a:lnTo>
                    <a:pt x="6017" y="17390"/>
                  </a:lnTo>
                  <a:lnTo>
                    <a:pt x="6449" y="17525"/>
                  </a:lnTo>
                  <a:lnTo>
                    <a:pt x="6894" y="17633"/>
                  </a:lnTo>
                  <a:lnTo>
                    <a:pt x="7340" y="17727"/>
                  </a:lnTo>
                  <a:lnTo>
                    <a:pt x="7785" y="17808"/>
                  </a:lnTo>
                  <a:lnTo>
                    <a:pt x="8243" y="17862"/>
                  </a:lnTo>
                  <a:lnTo>
                    <a:pt x="8716" y="17889"/>
                  </a:lnTo>
                  <a:lnTo>
                    <a:pt x="9201" y="17903"/>
                  </a:lnTo>
                  <a:lnTo>
                    <a:pt x="9673" y="17889"/>
                  </a:lnTo>
                  <a:lnTo>
                    <a:pt x="10146" y="17862"/>
                  </a:lnTo>
                  <a:lnTo>
                    <a:pt x="10604" y="17808"/>
                  </a:lnTo>
                  <a:lnTo>
                    <a:pt x="11063" y="17727"/>
                  </a:lnTo>
                  <a:lnTo>
                    <a:pt x="11508" y="17633"/>
                  </a:lnTo>
                  <a:lnTo>
                    <a:pt x="11940" y="17525"/>
                  </a:lnTo>
                  <a:lnTo>
                    <a:pt x="12372" y="17390"/>
                  </a:lnTo>
                  <a:lnTo>
                    <a:pt x="12790" y="17228"/>
                  </a:lnTo>
                  <a:lnTo>
                    <a:pt x="13194" y="17053"/>
                  </a:lnTo>
                  <a:lnTo>
                    <a:pt x="13599" y="16864"/>
                  </a:lnTo>
                  <a:lnTo>
                    <a:pt x="13977" y="16648"/>
                  </a:lnTo>
                  <a:lnTo>
                    <a:pt x="14355" y="16432"/>
                  </a:lnTo>
                  <a:lnTo>
                    <a:pt x="14719" y="16176"/>
                  </a:lnTo>
                  <a:lnTo>
                    <a:pt x="15070" y="15919"/>
                  </a:lnTo>
                  <a:lnTo>
                    <a:pt x="15407" y="15650"/>
                  </a:lnTo>
                  <a:lnTo>
                    <a:pt x="15717" y="15353"/>
                  </a:lnTo>
                  <a:lnTo>
                    <a:pt x="16027" y="15043"/>
                  </a:lnTo>
                  <a:lnTo>
                    <a:pt x="16324" y="14719"/>
                  </a:lnTo>
                  <a:lnTo>
                    <a:pt x="16594" y="14381"/>
                  </a:lnTo>
                  <a:lnTo>
                    <a:pt x="16850" y="14031"/>
                  </a:lnTo>
                  <a:lnTo>
                    <a:pt x="17093" y="13666"/>
                  </a:lnTo>
                  <a:lnTo>
                    <a:pt x="17309" y="13302"/>
                  </a:lnTo>
                  <a:lnTo>
                    <a:pt x="17511" y="12911"/>
                  </a:lnTo>
                  <a:lnTo>
                    <a:pt x="17700" y="12506"/>
                  </a:lnTo>
                  <a:lnTo>
                    <a:pt x="17862" y="12088"/>
                  </a:lnTo>
                  <a:lnTo>
                    <a:pt x="18011" y="11670"/>
                  </a:lnTo>
                  <a:lnTo>
                    <a:pt x="18132" y="11238"/>
                  </a:lnTo>
                  <a:lnTo>
                    <a:pt x="18240" y="10793"/>
                  </a:lnTo>
                  <a:lnTo>
                    <a:pt x="18321" y="10334"/>
                  </a:lnTo>
                  <a:lnTo>
                    <a:pt x="18375" y="9876"/>
                  </a:lnTo>
                  <a:lnTo>
                    <a:pt x="18415" y="9403"/>
                  </a:lnTo>
                  <a:lnTo>
                    <a:pt x="18415" y="8918"/>
                  </a:lnTo>
                  <a:lnTo>
                    <a:pt x="18415" y="8432"/>
                  </a:lnTo>
                  <a:lnTo>
                    <a:pt x="18375" y="7973"/>
                  </a:lnTo>
                  <a:lnTo>
                    <a:pt x="18321" y="7501"/>
                  </a:lnTo>
                  <a:lnTo>
                    <a:pt x="18240" y="7056"/>
                  </a:lnTo>
                  <a:lnTo>
                    <a:pt x="18132" y="6611"/>
                  </a:lnTo>
                  <a:lnTo>
                    <a:pt x="18011" y="6179"/>
                  </a:lnTo>
                  <a:lnTo>
                    <a:pt x="17862" y="5747"/>
                  </a:lnTo>
                  <a:lnTo>
                    <a:pt x="17700" y="5343"/>
                  </a:lnTo>
                  <a:lnTo>
                    <a:pt x="17511" y="4938"/>
                  </a:lnTo>
                  <a:lnTo>
                    <a:pt x="17309" y="4560"/>
                  </a:lnTo>
                  <a:lnTo>
                    <a:pt x="17093" y="4183"/>
                  </a:lnTo>
                  <a:lnTo>
                    <a:pt x="16850" y="3818"/>
                  </a:lnTo>
                  <a:lnTo>
                    <a:pt x="16594" y="3481"/>
                  </a:lnTo>
                  <a:lnTo>
                    <a:pt x="16324" y="3144"/>
                  </a:lnTo>
                  <a:lnTo>
                    <a:pt x="16027" y="2820"/>
                  </a:lnTo>
                  <a:lnTo>
                    <a:pt x="15717" y="2523"/>
                  </a:lnTo>
                  <a:lnTo>
                    <a:pt x="15407" y="2226"/>
                  </a:lnTo>
                  <a:lnTo>
                    <a:pt x="15070" y="1957"/>
                  </a:lnTo>
                  <a:lnTo>
                    <a:pt x="14719" y="1700"/>
                  </a:lnTo>
                  <a:lnTo>
                    <a:pt x="14355" y="1457"/>
                  </a:lnTo>
                  <a:lnTo>
                    <a:pt x="13977" y="1228"/>
                  </a:lnTo>
                  <a:lnTo>
                    <a:pt x="13599" y="1026"/>
                  </a:lnTo>
                  <a:lnTo>
                    <a:pt x="13194" y="837"/>
                  </a:lnTo>
                  <a:lnTo>
                    <a:pt x="12790" y="662"/>
                  </a:lnTo>
                  <a:lnTo>
                    <a:pt x="12372" y="513"/>
                  </a:lnTo>
                  <a:lnTo>
                    <a:pt x="11940" y="378"/>
                  </a:lnTo>
                  <a:lnTo>
                    <a:pt x="11508" y="257"/>
                  </a:lnTo>
                  <a:lnTo>
                    <a:pt x="11063" y="162"/>
                  </a:lnTo>
                  <a:lnTo>
                    <a:pt x="10604" y="95"/>
                  </a:lnTo>
                  <a:lnTo>
                    <a:pt x="10146" y="41"/>
                  </a:lnTo>
                  <a:lnTo>
                    <a:pt x="9673"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8" name="Google Shape;2788;p197"/>
            <p:cNvSpPr/>
            <p:nvPr/>
          </p:nvSpPr>
          <p:spPr>
            <a:xfrm>
              <a:off x="911653" y="564983"/>
              <a:ext cx="41206" cy="167849"/>
            </a:xfrm>
            <a:custGeom>
              <a:rect b="b" l="l" r="r" t="t"/>
              <a:pathLst>
                <a:path extrusionOk="0" h="23987" w="5721">
                  <a:moveTo>
                    <a:pt x="986" y="0"/>
                  </a:moveTo>
                  <a:lnTo>
                    <a:pt x="864" y="14"/>
                  </a:lnTo>
                  <a:lnTo>
                    <a:pt x="743" y="41"/>
                  </a:lnTo>
                  <a:lnTo>
                    <a:pt x="635" y="68"/>
                  </a:lnTo>
                  <a:lnTo>
                    <a:pt x="540" y="108"/>
                  </a:lnTo>
                  <a:lnTo>
                    <a:pt x="446" y="149"/>
                  </a:lnTo>
                  <a:lnTo>
                    <a:pt x="365" y="216"/>
                  </a:lnTo>
                  <a:lnTo>
                    <a:pt x="284" y="270"/>
                  </a:lnTo>
                  <a:lnTo>
                    <a:pt x="217" y="351"/>
                  </a:lnTo>
                  <a:lnTo>
                    <a:pt x="163" y="432"/>
                  </a:lnTo>
                  <a:lnTo>
                    <a:pt x="122" y="527"/>
                  </a:lnTo>
                  <a:lnTo>
                    <a:pt x="82" y="621"/>
                  </a:lnTo>
                  <a:lnTo>
                    <a:pt x="41" y="729"/>
                  </a:lnTo>
                  <a:lnTo>
                    <a:pt x="28" y="850"/>
                  </a:lnTo>
                  <a:lnTo>
                    <a:pt x="14" y="972"/>
                  </a:lnTo>
                  <a:lnTo>
                    <a:pt x="1" y="1107"/>
                  </a:lnTo>
                  <a:lnTo>
                    <a:pt x="1" y="19184"/>
                  </a:lnTo>
                  <a:lnTo>
                    <a:pt x="14" y="19575"/>
                  </a:lnTo>
                  <a:lnTo>
                    <a:pt x="41" y="19953"/>
                  </a:lnTo>
                  <a:lnTo>
                    <a:pt x="82" y="20304"/>
                  </a:lnTo>
                  <a:lnTo>
                    <a:pt x="136" y="20628"/>
                  </a:lnTo>
                  <a:lnTo>
                    <a:pt x="190" y="20938"/>
                  </a:lnTo>
                  <a:lnTo>
                    <a:pt x="271" y="21221"/>
                  </a:lnTo>
                  <a:lnTo>
                    <a:pt x="365" y="21491"/>
                  </a:lnTo>
                  <a:lnTo>
                    <a:pt x="460" y="21747"/>
                  </a:lnTo>
                  <a:lnTo>
                    <a:pt x="581" y="21990"/>
                  </a:lnTo>
                  <a:lnTo>
                    <a:pt x="702" y="22206"/>
                  </a:lnTo>
                  <a:lnTo>
                    <a:pt x="837" y="22408"/>
                  </a:lnTo>
                  <a:lnTo>
                    <a:pt x="972" y="22597"/>
                  </a:lnTo>
                  <a:lnTo>
                    <a:pt x="1121" y="22773"/>
                  </a:lnTo>
                  <a:lnTo>
                    <a:pt x="1282" y="22921"/>
                  </a:lnTo>
                  <a:lnTo>
                    <a:pt x="1444" y="23069"/>
                  </a:lnTo>
                  <a:lnTo>
                    <a:pt x="1606" y="23204"/>
                  </a:lnTo>
                  <a:lnTo>
                    <a:pt x="1782" y="23312"/>
                  </a:lnTo>
                  <a:lnTo>
                    <a:pt x="1957" y="23420"/>
                  </a:lnTo>
                  <a:lnTo>
                    <a:pt x="2146" y="23515"/>
                  </a:lnTo>
                  <a:lnTo>
                    <a:pt x="2335" y="23595"/>
                  </a:lnTo>
                  <a:lnTo>
                    <a:pt x="2524" y="23676"/>
                  </a:lnTo>
                  <a:lnTo>
                    <a:pt x="2712" y="23744"/>
                  </a:lnTo>
                  <a:lnTo>
                    <a:pt x="2901" y="23798"/>
                  </a:lnTo>
                  <a:lnTo>
                    <a:pt x="3090" y="23838"/>
                  </a:lnTo>
                  <a:lnTo>
                    <a:pt x="3481" y="23919"/>
                  </a:lnTo>
                  <a:lnTo>
                    <a:pt x="3859" y="23960"/>
                  </a:lnTo>
                  <a:lnTo>
                    <a:pt x="4223" y="23987"/>
                  </a:lnTo>
                  <a:lnTo>
                    <a:pt x="4723" y="23987"/>
                  </a:lnTo>
                  <a:lnTo>
                    <a:pt x="4857" y="23973"/>
                  </a:lnTo>
                  <a:lnTo>
                    <a:pt x="4992" y="23946"/>
                  </a:lnTo>
                  <a:lnTo>
                    <a:pt x="5114" y="23906"/>
                  </a:lnTo>
                  <a:lnTo>
                    <a:pt x="5208" y="23865"/>
                  </a:lnTo>
                  <a:lnTo>
                    <a:pt x="5303" y="23811"/>
                  </a:lnTo>
                  <a:lnTo>
                    <a:pt x="5397" y="23744"/>
                  </a:lnTo>
                  <a:lnTo>
                    <a:pt x="5465" y="23676"/>
                  </a:lnTo>
                  <a:lnTo>
                    <a:pt x="5532" y="23595"/>
                  </a:lnTo>
                  <a:lnTo>
                    <a:pt x="5586" y="23515"/>
                  </a:lnTo>
                  <a:lnTo>
                    <a:pt x="5626" y="23420"/>
                  </a:lnTo>
                  <a:lnTo>
                    <a:pt x="5667" y="23312"/>
                  </a:lnTo>
                  <a:lnTo>
                    <a:pt x="5694" y="23204"/>
                  </a:lnTo>
                  <a:lnTo>
                    <a:pt x="5707" y="23096"/>
                  </a:lnTo>
                  <a:lnTo>
                    <a:pt x="5721" y="22840"/>
                  </a:lnTo>
                  <a:lnTo>
                    <a:pt x="5721" y="22031"/>
                  </a:lnTo>
                  <a:lnTo>
                    <a:pt x="5721" y="21936"/>
                  </a:lnTo>
                  <a:lnTo>
                    <a:pt x="5721" y="21842"/>
                  </a:lnTo>
                  <a:lnTo>
                    <a:pt x="5707" y="21761"/>
                  </a:lnTo>
                  <a:lnTo>
                    <a:pt x="5680" y="21666"/>
                  </a:lnTo>
                  <a:lnTo>
                    <a:pt x="5640" y="21585"/>
                  </a:lnTo>
                  <a:lnTo>
                    <a:pt x="5599" y="21504"/>
                  </a:lnTo>
                  <a:lnTo>
                    <a:pt x="5545" y="21424"/>
                  </a:lnTo>
                  <a:lnTo>
                    <a:pt x="5492" y="21356"/>
                  </a:lnTo>
                  <a:lnTo>
                    <a:pt x="5424" y="21289"/>
                  </a:lnTo>
                  <a:lnTo>
                    <a:pt x="5357" y="21235"/>
                  </a:lnTo>
                  <a:lnTo>
                    <a:pt x="5276" y="21181"/>
                  </a:lnTo>
                  <a:lnTo>
                    <a:pt x="5195" y="21140"/>
                  </a:lnTo>
                  <a:lnTo>
                    <a:pt x="5114" y="21100"/>
                  </a:lnTo>
                  <a:lnTo>
                    <a:pt x="5019" y="21073"/>
                  </a:lnTo>
                  <a:lnTo>
                    <a:pt x="4938" y="21059"/>
                  </a:lnTo>
                  <a:lnTo>
                    <a:pt x="4844" y="21046"/>
                  </a:lnTo>
                  <a:lnTo>
                    <a:pt x="4574" y="21019"/>
                  </a:lnTo>
                  <a:lnTo>
                    <a:pt x="4439" y="20978"/>
                  </a:lnTo>
                  <a:lnTo>
                    <a:pt x="4304" y="20938"/>
                  </a:lnTo>
                  <a:lnTo>
                    <a:pt x="4169" y="20884"/>
                  </a:lnTo>
                  <a:lnTo>
                    <a:pt x="4035" y="20816"/>
                  </a:lnTo>
                  <a:lnTo>
                    <a:pt x="3913" y="20722"/>
                  </a:lnTo>
                  <a:lnTo>
                    <a:pt x="3792" y="20614"/>
                  </a:lnTo>
                  <a:lnTo>
                    <a:pt x="3684" y="20493"/>
                  </a:lnTo>
                  <a:lnTo>
                    <a:pt x="3589" y="20331"/>
                  </a:lnTo>
                  <a:lnTo>
                    <a:pt x="3508" y="20155"/>
                  </a:lnTo>
                  <a:lnTo>
                    <a:pt x="3427" y="19940"/>
                  </a:lnTo>
                  <a:lnTo>
                    <a:pt x="3373" y="19710"/>
                  </a:lnTo>
                  <a:lnTo>
                    <a:pt x="3320" y="19440"/>
                  </a:lnTo>
                  <a:lnTo>
                    <a:pt x="3293" y="19130"/>
                  </a:lnTo>
                  <a:lnTo>
                    <a:pt x="3293" y="18779"/>
                  </a:lnTo>
                  <a:lnTo>
                    <a:pt x="3293" y="1107"/>
                  </a:lnTo>
                  <a:lnTo>
                    <a:pt x="3279" y="972"/>
                  </a:lnTo>
                  <a:lnTo>
                    <a:pt x="3266" y="850"/>
                  </a:lnTo>
                  <a:lnTo>
                    <a:pt x="3239" y="729"/>
                  </a:lnTo>
                  <a:lnTo>
                    <a:pt x="3212" y="621"/>
                  </a:lnTo>
                  <a:lnTo>
                    <a:pt x="3171" y="527"/>
                  </a:lnTo>
                  <a:lnTo>
                    <a:pt x="3117" y="432"/>
                  </a:lnTo>
                  <a:lnTo>
                    <a:pt x="3063" y="351"/>
                  </a:lnTo>
                  <a:lnTo>
                    <a:pt x="2996" y="270"/>
                  </a:lnTo>
                  <a:lnTo>
                    <a:pt x="2915" y="216"/>
                  </a:lnTo>
                  <a:lnTo>
                    <a:pt x="2834" y="149"/>
                  </a:lnTo>
                  <a:lnTo>
                    <a:pt x="2739" y="108"/>
                  </a:lnTo>
                  <a:lnTo>
                    <a:pt x="2645" y="68"/>
                  </a:lnTo>
                  <a:lnTo>
                    <a:pt x="2537" y="41"/>
                  </a:lnTo>
                  <a:lnTo>
                    <a:pt x="2429" y="14"/>
                  </a:lnTo>
                  <a:lnTo>
                    <a:pt x="2308"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9" name="Google Shape;2789;p197"/>
            <p:cNvSpPr/>
            <p:nvPr/>
          </p:nvSpPr>
          <p:spPr>
            <a:xfrm>
              <a:off x="974034" y="612279"/>
              <a:ext cx="23624" cy="119608"/>
            </a:xfrm>
            <a:custGeom>
              <a:rect b="b" l="l" r="r" t="t"/>
              <a:pathLst>
                <a:path extrusionOk="0" h="17093" w="3280">
                  <a:moveTo>
                    <a:pt x="986" y="0"/>
                  </a:moveTo>
                  <a:lnTo>
                    <a:pt x="864" y="14"/>
                  </a:lnTo>
                  <a:lnTo>
                    <a:pt x="756" y="41"/>
                  </a:lnTo>
                  <a:lnTo>
                    <a:pt x="648" y="68"/>
                  </a:lnTo>
                  <a:lnTo>
                    <a:pt x="554" y="108"/>
                  </a:lnTo>
                  <a:lnTo>
                    <a:pt x="460" y="149"/>
                  </a:lnTo>
                  <a:lnTo>
                    <a:pt x="379" y="216"/>
                  </a:lnTo>
                  <a:lnTo>
                    <a:pt x="298" y="270"/>
                  </a:lnTo>
                  <a:lnTo>
                    <a:pt x="230" y="351"/>
                  </a:lnTo>
                  <a:lnTo>
                    <a:pt x="176" y="432"/>
                  </a:lnTo>
                  <a:lnTo>
                    <a:pt x="122" y="526"/>
                  </a:lnTo>
                  <a:lnTo>
                    <a:pt x="82" y="621"/>
                  </a:lnTo>
                  <a:lnTo>
                    <a:pt x="55" y="729"/>
                  </a:lnTo>
                  <a:lnTo>
                    <a:pt x="28" y="850"/>
                  </a:lnTo>
                  <a:lnTo>
                    <a:pt x="14" y="972"/>
                  </a:lnTo>
                  <a:lnTo>
                    <a:pt x="1" y="1106"/>
                  </a:lnTo>
                  <a:lnTo>
                    <a:pt x="14" y="15987"/>
                  </a:lnTo>
                  <a:lnTo>
                    <a:pt x="14" y="16121"/>
                  </a:lnTo>
                  <a:lnTo>
                    <a:pt x="28" y="16243"/>
                  </a:lnTo>
                  <a:lnTo>
                    <a:pt x="55" y="16364"/>
                  </a:lnTo>
                  <a:lnTo>
                    <a:pt x="95" y="16472"/>
                  </a:lnTo>
                  <a:lnTo>
                    <a:pt x="136" y="16567"/>
                  </a:lnTo>
                  <a:lnTo>
                    <a:pt x="176" y="16661"/>
                  </a:lnTo>
                  <a:lnTo>
                    <a:pt x="244" y="16742"/>
                  </a:lnTo>
                  <a:lnTo>
                    <a:pt x="311" y="16823"/>
                  </a:lnTo>
                  <a:lnTo>
                    <a:pt x="379" y="16890"/>
                  </a:lnTo>
                  <a:lnTo>
                    <a:pt x="460" y="16944"/>
                  </a:lnTo>
                  <a:lnTo>
                    <a:pt x="554" y="16985"/>
                  </a:lnTo>
                  <a:lnTo>
                    <a:pt x="662" y="17025"/>
                  </a:lnTo>
                  <a:lnTo>
                    <a:pt x="770" y="17066"/>
                  </a:lnTo>
                  <a:lnTo>
                    <a:pt x="878" y="17079"/>
                  </a:lnTo>
                  <a:lnTo>
                    <a:pt x="999" y="17093"/>
                  </a:lnTo>
                  <a:lnTo>
                    <a:pt x="2308" y="17093"/>
                  </a:lnTo>
                  <a:lnTo>
                    <a:pt x="2429" y="17079"/>
                  </a:lnTo>
                  <a:lnTo>
                    <a:pt x="2551" y="17066"/>
                  </a:lnTo>
                  <a:lnTo>
                    <a:pt x="2658" y="17025"/>
                  </a:lnTo>
                  <a:lnTo>
                    <a:pt x="2753" y="16985"/>
                  </a:lnTo>
                  <a:lnTo>
                    <a:pt x="2847" y="16944"/>
                  </a:lnTo>
                  <a:lnTo>
                    <a:pt x="2928" y="16890"/>
                  </a:lnTo>
                  <a:lnTo>
                    <a:pt x="3009" y="16823"/>
                  </a:lnTo>
                  <a:lnTo>
                    <a:pt x="3077" y="16742"/>
                  </a:lnTo>
                  <a:lnTo>
                    <a:pt x="3131" y="16661"/>
                  </a:lnTo>
                  <a:lnTo>
                    <a:pt x="3171" y="16567"/>
                  </a:lnTo>
                  <a:lnTo>
                    <a:pt x="3212" y="16472"/>
                  </a:lnTo>
                  <a:lnTo>
                    <a:pt x="3239" y="16364"/>
                  </a:lnTo>
                  <a:lnTo>
                    <a:pt x="3266" y="16243"/>
                  </a:lnTo>
                  <a:lnTo>
                    <a:pt x="3279" y="16121"/>
                  </a:lnTo>
                  <a:lnTo>
                    <a:pt x="3279" y="15987"/>
                  </a:lnTo>
                  <a:lnTo>
                    <a:pt x="3279" y="1106"/>
                  </a:lnTo>
                  <a:lnTo>
                    <a:pt x="3279" y="972"/>
                  </a:lnTo>
                  <a:lnTo>
                    <a:pt x="3266" y="850"/>
                  </a:lnTo>
                  <a:lnTo>
                    <a:pt x="3239" y="729"/>
                  </a:lnTo>
                  <a:lnTo>
                    <a:pt x="3212" y="621"/>
                  </a:lnTo>
                  <a:lnTo>
                    <a:pt x="3171" y="526"/>
                  </a:lnTo>
                  <a:lnTo>
                    <a:pt x="3131" y="432"/>
                  </a:lnTo>
                  <a:lnTo>
                    <a:pt x="3077" y="351"/>
                  </a:lnTo>
                  <a:lnTo>
                    <a:pt x="3009" y="270"/>
                  </a:lnTo>
                  <a:lnTo>
                    <a:pt x="2928" y="216"/>
                  </a:lnTo>
                  <a:lnTo>
                    <a:pt x="2847" y="149"/>
                  </a:lnTo>
                  <a:lnTo>
                    <a:pt x="2753" y="108"/>
                  </a:lnTo>
                  <a:lnTo>
                    <a:pt x="2658" y="68"/>
                  </a:lnTo>
                  <a:lnTo>
                    <a:pt x="2551" y="41"/>
                  </a:lnTo>
                  <a:lnTo>
                    <a:pt x="2429" y="14"/>
                  </a:lnTo>
                  <a:lnTo>
                    <a:pt x="2308"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0" name="Google Shape;2790;p197"/>
            <p:cNvSpPr/>
            <p:nvPr/>
          </p:nvSpPr>
          <p:spPr>
            <a:xfrm>
              <a:off x="1018149" y="609445"/>
              <a:ext cx="132735" cy="125276"/>
            </a:xfrm>
            <a:custGeom>
              <a:rect b="b" l="l" r="r" t="t"/>
              <a:pathLst>
                <a:path extrusionOk="0" h="17903" w="18429">
                  <a:moveTo>
                    <a:pt x="9201" y="2834"/>
                  </a:moveTo>
                  <a:lnTo>
                    <a:pt x="9498" y="2847"/>
                  </a:lnTo>
                  <a:lnTo>
                    <a:pt x="9795" y="2860"/>
                  </a:lnTo>
                  <a:lnTo>
                    <a:pt x="10092" y="2901"/>
                  </a:lnTo>
                  <a:lnTo>
                    <a:pt x="10388" y="2955"/>
                  </a:lnTo>
                  <a:lnTo>
                    <a:pt x="10672" y="3009"/>
                  </a:lnTo>
                  <a:lnTo>
                    <a:pt x="10941" y="3090"/>
                  </a:lnTo>
                  <a:lnTo>
                    <a:pt x="11225" y="3184"/>
                  </a:lnTo>
                  <a:lnTo>
                    <a:pt x="11481" y="3279"/>
                  </a:lnTo>
                  <a:lnTo>
                    <a:pt x="11751" y="3400"/>
                  </a:lnTo>
                  <a:lnTo>
                    <a:pt x="11994" y="3522"/>
                  </a:lnTo>
                  <a:lnTo>
                    <a:pt x="12250" y="3670"/>
                  </a:lnTo>
                  <a:lnTo>
                    <a:pt x="12479" y="3818"/>
                  </a:lnTo>
                  <a:lnTo>
                    <a:pt x="12709" y="3980"/>
                  </a:lnTo>
                  <a:lnTo>
                    <a:pt x="12938" y="4156"/>
                  </a:lnTo>
                  <a:lnTo>
                    <a:pt x="13154" y="4344"/>
                  </a:lnTo>
                  <a:lnTo>
                    <a:pt x="13356" y="4533"/>
                  </a:lnTo>
                  <a:lnTo>
                    <a:pt x="13545" y="4736"/>
                  </a:lnTo>
                  <a:lnTo>
                    <a:pt x="13734" y="4952"/>
                  </a:lnTo>
                  <a:lnTo>
                    <a:pt x="13909" y="5181"/>
                  </a:lnTo>
                  <a:lnTo>
                    <a:pt x="14071" y="5424"/>
                  </a:lnTo>
                  <a:lnTo>
                    <a:pt x="14220" y="5667"/>
                  </a:lnTo>
                  <a:lnTo>
                    <a:pt x="14368" y="5923"/>
                  </a:lnTo>
                  <a:lnTo>
                    <a:pt x="14503" y="6179"/>
                  </a:lnTo>
                  <a:lnTo>
                    <a:pt x="14611" y="6462"/>
                  </a:lnTo>
                  <a:lnTo>
                    <a:pt x="14719" y="6732"/>
                  </a:lnTo>
                  <a:lnTo>
                    <a:pt x="14813" y="7029"/>
                  </a:lnTo>
                  <a:lnTo>
                    <a:pt x="14894" y="7326"/>
                  </a:lnTo>
                  <a:lnTo>
                    <a:pt x="14962" y="7623"/>
                  </a:lnTo>
                  <a:lnTo>
                    <a:pt x="15016" y="7946"/>
                  </a:lnTo>
                  <a:lnTo>
                    <a:pt x="15043" y="8257"/>
                  </a:lnTo>
                  <a:lnTo>
                    <a:pt x="15070" y="8581"/>
                  </a:lnTo>
                  <a:lnTo>
                    <a:pt x="15083" y="8918"/>
                  </a:lnTo>
                  <a:lnTo>
                    <a:pt x="15070" y="9255"/>
                  </a:lnTo>
                  <a:lnTo>
                    <a:pt x="15043" y="9579"/>
                  </a:lnTo>
                  <a:lnTo>
                    <a:pt x="15016" y="9903"/>
                  </a:lnTo>
                  <a:lnTo>
                    <a:pt x="14962" y="10213"/>
                  </a:lnTo>
                  <a:lnTo>
                    <a:pt x="14894" y="10523"/>
                  </a:lnTo>
                  <a:lnTo>
                    <a:pt x="14813" y="10820"/>
                  </a:lnTo>
                  <a:lnTo>
                    <a:pt x="14719" y="11103"/>
                  </a:lnTo>
                  <a:lnTo>
                    <a:pt x="14611" y="11387"/>
                  </a:lnTo>
                  <a:lnTo>
                    <a:pt x="14503" y="11670"/>
                  </a:lnTo>
                  <a:lnTo>
                    <a:pt x="14368" y="11940"/>
                  </a:lnTo>
                  <a:lnTo>
                    <a:pt x="14220" y="12196"/>
                  </a:lnTo>
                  <a:lnTo>
                    <a:pt x="14071" y="12439"/>
                  </a:lnTo>
                  <a:lnTo>
                    <a:pt x="13909" y="12682"/>
                  </a:lnTo>
                  <a:lnTo>
                    <a:pt x="13734" y="12911"/>
                  </a:lnTo>
                  <a:lnTo>
                    <a:pt x="13545" y="13127"/>
                  </a:lnTo>
                  <a:lnTo>
                    <a:pt x="13356" y="13343"/>
                  </a:lnTo>
                  <a:lnTo>
                    <a:pt x="13154" y="13532"/>
                  </a:lnTo>
                  <a:lnTo>
                    <a:pt x="12938" y="13720"/>
                  </a:lnTo>
                  <a:lnTo>
                    <a:pt x="12709" y="13896"/>
                  </a:lnTo>
                  <a:lnTo>
                    <a:pt x="12479" y="14071"/>
                  </a:lnTo>
                  <a:lnTo>
                    <a:pt x="12250" y="14220"/>
                  </a:lnTo>
                  <a:lnTo>
                    <a:pt x="11994" y="14368"/>
                  </a:lnTo>
                  <a:lnTo>
                    <a:pt x="11751" y="14489"/>
                  </a:lnTo>
                  <a:lnTo>
                    <a:pt x="11481" y="14611"/>
                  </a:lnTo>
                  <a:lnTo>
                    <a:pt x="11225" y="14719"/>
                  </a:lnTo>
                  <a:lnTo>
                    <a:pt x="10941" y="14813"/>
                  </a:lnTo>
                  <a:lnTo>
                    <a:pt x="10672" y="14881"/>
                  </a:lnTo>
                  <a:lnTo>
                    <a:pt x="10388" y="14948"/>
                  </a:lnTo>
                  <a:lnTo>
                    <a:pt x="10092" y="15002"/>
                  </a:lnTo>
                  <a:lnTo>
                    <a:pt x="9795" y="15043"/>
                  </a:lnTo>
                  <a:lnTo>
                    <a:pt x="9498" y="15056"/>
                  </a:lnTo>
                  <a:lnTo>
                    <a:pt x="9201" y="15070"/>
                  </a:lnTo>
                  <a:lnTo>
                    <a:pt x="8904" y="15056"/>
                  </a:lnTo>
                  <a:lnTo>
                    <a:pt x="8608" y="15043"/>
                  </a:lnTo>
                  <a:lnTo>
                    <a:pt x="8311" y="15002"/>
                  </a:lnTo>
                  <a:lnTo>
                    <a:pt x="8027" y="14948"/>
                  </a:lnTo>
                  <a:lnTo>
                    <a:pt x="7744" y="14881"/>
                  </a:lnTo>
                  <a:lnTo>
                    <a:pt x="7461" y="14800"/>
                  </a:lnTo>
                  <a:lnTo>
                    <a:pt x="7191" y="14719"/>
                  </a:lnTo>
                  <a:lnTo>
                    <a:pt x="6921" y="14611"/>
                  </a:lnTo>
                  <a:lnTo>
                    <a:pt x="6665" y="14489"/>
                  </a:lnTo>
                  <a:lnTo>
                    <a:pt x="6409" y="14355"/>
                  </a:lnTo>
                  <a:lnTo>
                    <a:pt x="6166" y="14206"/>
                  </a:lnTo>
                  <a:lnTo>
                    <a:pt x="5923" y="14058"/>
                  </a:lnTo>
                  <a:lnTo>
                    <a:pt x="5694" y="13896"/>
                  </a:lnTo>
                  <a:lnTo>
                    <a:pt x="5478" y="13707"/>
                  </a:lnTo>
                  <a:lnTo>
                    <a:pt x="5262" y="13518"/>
                  </a:lnTo>
                  <a:lnTo>
                    <a:pt x="5060" y="13316"/>
                  </a:lnTo>
                  <a:lnTo>
                    <a:pt x="4857" y="13113"/>
                  </a:lnTo>
                  <a:lnTo>
                    <a:pt x="4668" y="12898"/>
                  </a:lnTo>
                  <a:lnTo>
                    <a:pt x="4493" y="12655"/>
                  </a:lnTo>
                  <a:lnTo>
                    <a:pt x="4331" y="12425"/>
                  </a:lnTo>
                  <a:lnTo>
                    <a:pt x="4183" y="12169"/>
                  </a:lnTo>
                  <a:lnTo>
                    <a:pt x="4034" y="11913"/>
                  </a:lnTo>
                  <a:lnTo>
                    <a:pt x="3899" y="11643"/>
                  </a:lnTo>
                  <a:lnTo>
                    <a:pt x="3778" y="11373"/>
                  </a:lnTo>
                  <a:lnTo>
                    <a:pt x="3684" y="11090"/>
                  </a:lnTo>
                  <a:lnTo>
                    <a:pt x="3589" y="10806"/>
                  </a:lnTo>
                  <a:lnTo>
                    <a:pt x="3508" y="10510"/>
                  </a:lnTo>
                  <a:lnTo>
                    <a:pt x="3441" y="10199"/>
                  </a:lnTo>
                  <a:lnTo>
                    <a:pt x="3387" y="9889"/>
                  </a:lnTo>
                  <a:lnTo>
                    <a:pt x="3346" y="9565"/>
                  </a:lnTo>
                  <a:lnTo>
                    <a:pt x="3319" y="9242"/>
                  </a:lnTo>
                  <a:lnTo>
                    <a:pt x="3319" y="8918"/>
                  </a:lnTo>
                  <a:lnTo>
                    <a:pt x="3319" y="8581"/>
                  </a:lnTo>
                  <a:lnTo>
                    <a:pt x="3346" y="8270"/>
                  </a:lnTo>
                  <a:lnTo>
                    <a:pt x="3387" y="7946"/>
                  </a:lnTo>
                  <a:lnTo>
                    <a:pt x="3441" y="7636"/>
                  </a:lnTo>
                  <a:lnTo>
                    <a:pt x="3508" y="7339"/>
                  </a:lnTo>
                  <a:lnTo>
                    <a:pt x="3576" y="7043"/>
                  </a:lnTo>
                  <a:lnTo>
                    <a:pt x="3670" y="6746"/>
                  </a:lnTo>
                  <a:lnTo>
                    <a:pt x="3778" y="6476"/>
                  </a:lnTo>
                  <a:lnTo>
                    <a:pt x="3899" y="6193"/>
                  </a:lnTo>
                  <a:lnTo>
                    <a:pt x="4021" y="5936"/>
                  </a:lnTo>
                  <a:lnTo>
                    <a:pt x="4169" y="5680"/>
                  </a:lnTo>
                  <a:lnTo>
                    <a:pt x="4318" y="5437"/>
                  </a:lnTo>
                  <a:lnTo>
                    <a:pt x="4479" y="5194"/>
                  </a:lnTo>
                  <a:lnTo>
                    <a:pt x="4655" y="4965"/>
                  </a:lnTo>
                  <a:lnTo>
                    <a:pt x="4844" y="4749"/>
                  </a:lnTo>
                  <a:lnTo>
                    <a:pt x="5046" y="4547"/>
                  </a:lnTo>
                  <a:lnTo>
                    <a:pt x="5248" y="4344"/>
                  </a:lnTo>
                  <a:lnTo>
                    <a:pt x="5464" y="4169"/>
                  </a:lnTo>
                  <a:lnTo>
                    <a:pt x="5680" y="3994"/>
                  </a:lnTo>
                  <a:lnTo>
                    <a:pt x="5909" y="3818"/>
                  </a:lnTo>
                  <a:lnTo>
                    <a:pt x="6152" y="3670"/>
                  </a:lnTo>
                  <a:lnTo>
                    <a:pt x="6395" y="3535"/>
                  </a:lnTo>
                  <a:lnTo>
                    <a:pt x="6651" y="3400"/>
                  </a:lnTo>
                  <a:lnTo>
                    <a:pt x="6908" y="3292"/>
                  </a:lnTo>
                  <a:lnTo>
                    <a:pt x="7178" y="3184"/>
                  </a:lnTo>
                  <a:lnTo>
                    <a:pt x="7447" y="3090"/>
                  </a:lnTo>
                  <a:lnTo>
                    <a:pt x="7731" y="3022"/>
                  </a:lnTo>
                  <a:lnTo>
                    <a:pt x="8014" y="2955"/>
                  </a:lnTo>
                  <a:lnTo>
                    <a:pt x="8297" y="2901"/>
                  </a:lnTo>
                  <a:lnTo>
                    <a:pt x="8594" y="2860"/>
                  </a:lnTo>
                  <a:lnTo>
                    <a:pt x="8891" y="2847"/>
                  </a:lnTo>
                  <a:lnTo>
                    <a:pt x="9201" y="2834"/>
                  </a:lnTo>
                  <a:close/>
                  <a:moveTo>
                    <a:pt x="8716" y="0"/>
                  </a:moveTo>
                  <a:lnTo>
                    <a:pt x="8257" y="41"/>
                  </a:lnTo>
                  <a:lnTo>
                    <a:pt x="7785" y="95"/>
                  </a:lnTo>
                  <a:lnTo>
                    <a:pt x="7339" y="162"/>
                  </a:lnTo>
                  <a:lnTo>
                    <a:pt x="6894" y="257"/>
                  </a:lnTo>
                  <a:lnTo>
                    <a:pt x="6449" y="378"/>
                  </a:lnTo>
                  <a:lnTo>
                    <a:pt x="6017" y="500"/>
                  </a:lnTo>
                  <a:lnTo>
                    <a:pt x="5613" y="662"/>
                  </a:lnTo>
                  <a:lnTo>
                    <a:pt x="5194" y="823"/>
                  </a:lnTo>
                  <a:lnTo>
                    <a:pt x="4803" y="1012"/>
                  </a:lnTo>
                  <a:lnTo>
                    <a:pt x="4412" y="1228"/>
                  </a:lnTo>
                  <a:lnTo>
                    <a:pt x="4048" y="1444"/>
                  </a:lnTo>
                  <a:lnTo>
                    <a:pt x="3684" y="1687"/>
                  </a:lnTo>
                  <a:lnTo>
                    <a:pt x="3333" y="1943"/>
                  </a:lnTo>
                  <a:lnTo>
                    <a:pt x="3009" y="2213"/>
                  </a:lnTo>
                  <a:lnTo>
                    <a:pt x="2685" y="2510"/>
                  </a:lnTo>
                  <a:lnTo>
                    <a:pt x="2388" y="2807"/>
                  </a:lnTo>
                  <a:lnTo>
                    <a:pt x="2092" y="3130"/>
                  </a:lnTo>
                  <a:lnTo>
                    <a:pt x="1822" y="3454"/>
                  </a:lnTo>
                  <a:lnTo>
                    <a:pt x="1565" y="3805"/>
                  </a:lnTo>
                  <a:lnTo>
                    <a:pt x="1323" y="4169"/>
                  </a:lnTo>
                  <a:lnTo>
                    <a:pt x="1107" y="4547"/>
                  </a:lnTo>
                  <a:lnTo>
                    <a:pt x="904" y="4925"/>
                  </a:lnTo>
                  <a:lnTo>
                    <a:pt x="729" y="5329"/>
                  </a:lnTo>
                  <a:lnTo>
                    <a:pt x="554" y="5734"/>
                  </a:lnTo>
                  <a:lnTo>
                    <a:pt x="419" y="6166"/>
                  </a:lnTo>
                  <a:lnTo>
                    <a:pt x="297" y="6597"/>
                  </a:lnTo>
                  <a:lnTo>
                    <a:pt x="189" y="7043"/>
                  </a:lnTo>
                  <a:lnTo>
                    <a:pt x="108" y="7488"/>
                  </a:lnTo>
                  <a:lnTo>
                    <a:pt x="55" y="7960"/>
                  </a:lnTo>
                  <a:lnTo>
                    <a:pt x="14" y="8432"/>
                  </a:lnTo>
                  <a:lnTo>
                    <a:pt x="1" y="8918"/>
                  </a:lnTo>
                  <a:lnTo>
                    <a:pt x="14" y="9403"/>
                  </a:lnTo>
                  <a:lnTo>
                    <a:pt x="55" y="9876"/>
                  </a:lnTo>
                  <a:lnTo>
                    <a:pt x="108" y="10334"/>
                  </a:lnTo>
                  <a:lnTo>
                    <a:pt x="189" y="10793"/>
                  </a:lnTo>
                  <a:lnTo>
                    <a:pt x="297" y="11238"/>
                  </a:lnTo>
                  <a:lnTo>
                    <a:pt x="419" y="11683"/>
                  </a:lnTo>
                  <a:lnTo>
                    <a:pt x="554" y="12102"/>
                  </a:lnTo>
                  <a:lnTo>
                    <a:pt x="729" y="12520"/>
                  </a:lnTo>
                  <a:lnTo>
                    <a:pt x="904" y="12924"/>
                  </a:lnTo>
                  <a:lnTo>
                    <a:pt x="1107" y="13302"/>
                  </a:lnTo>
                  <a:lnTo>
                    <a:pt x="1323" y="13680"/>
                  </a:lnTo>
                  <a:lnTo>
                    <a:pt x="1565" y="14044"/>
                  </a:lnTo>
                  <a:lnTo>
                    <a:pt x="1822" y="14395"/>
                  </a:lnTo>
                  <a:lnTo>
                    <a:pt x="2092" y="14732"/>
                  </a:lnTo>
                  <a:lnTo>
                    <a:pt x="2388" y="15056"/>
                  </a:lnTo>
                  <a:lnTo>
                    <a:pt x="2685" y="15366"/>
                  </a:lnTo>
                  <a:lnTo>
                    <a:pt x="3009" y="15650"/>
                  </a:lnTo>
                  <a:lnTo>
                    <a:pt x="3333" y="15933"/>
                  </a:lnTo>
                  <a:lnTo>
                    <a:pt x="3684" y="16189"/>
                  </a:lnTo>
                  <a:lnTo>
                    <a:pt x="4048" y="16432"/>
                  </a:lnTo>
                  <a:lnTo>
                    <a:pt x="4412" y="16661"/>
                  </a:lnTo>
                  <a:lnTo>
                    <a:pt x="4803" y="16864"/>
                  </a:lnTo>
                  <a:lnTo>
                    <a:pt x="5194" y="17066"/>
                  </a:lnTo>
                  <a:lnTo>
                    <a:pt x="5613" y="17228"/>
                  </a:lnTo>
                  <a:lnTo>
                    <a:pt x="6031" y="17390"/>
                  </a:lnTo>
                  <a:lnTo>
                    <a:pt x="6449" y="17525"/>
                  </a:lnTo>
                  <a:lnTo>
                    <a:pt x="6894" y="17633"/>
                  </a:lnTo>
                  <a:lnTo>
                    <a:pt x="7339" y="17727"/>
                  </a:lnTo>
                  <a:lnTo>
                    <a:pt x="7785" y="17808"/>
                  </a:lnTo>
                  <a:lnTo>
                    <a:pt x="8257" y="17862"/>
                  </a:lnTo>
                  <a:lnTo>
                    <a:pt x="8716" y="17889"/>
                  </a:lnTo>
                  <a:lnTo>
                    <a:pt x="9201" y="17903"/>
                  </a:lnTo>
                  <a:lnTo>
                    <a:pt x="9673" y="17889"/>
                  </a:lnTo>
                  <a:lnTo>
                    <a:pt x="10146" y="17862"/>
                  </a:lnTo>
                  <a:lnTo>
                    <a:pt x="10604" y="17808"/>
                  </a:lnTo>
                  <a:lnTo>
                    <a:pt x="11063" y="17727"/>
                  </a:lnTo>
                  <a:lnTo>
                    <a:pt x="11508" y="17633"/>
                  </a:lnTo>
                  <a:lnTo>
                    <a:pt x="11940" y="17525"/>
                  </a:lnTo>
                  <a:lnTo>
                    <a:pt x="12371" y="17390"/>
                  </a:lnTo>
                  <a:lnTo>
                    <a:pt x="12790" y="17228"/>
                  </a:lnTo>
                  <a:lnTo>
                    <a:pt x="13208" y="17053"/>
                  </a:lnTo>
                  <a:lnTo>
                    <a:pt x="13599" y="16864"/>
                  </a:lnTo>
                  <a:lnTo>
                    <a:pt x="13990" y="16648"/>
                  </a:lnTo>
                  <a:lnTo>
                    <a:pt x="14355" y="16432"/>
                  </a:lnTo>
                  <a:lnTo>
                    <a:pt x="14719" y="16176"/>
                  </a:lnTo>
                  <a:lnTo>
                    <a:pt x="15070" y="15919"/>
                  </a:lnTo>
                  <a:lnTo>
                    <a:pt x="15407" y="15650"/>
                  </a:lnTo>
                  <a:lnTo>
                    <a:pt x="15731" y="15353"/>
                  </a:lnTo>
                  <a:lnTo>
                    <a:pt x="16027" y="15043"/>
                  </a:lnTo>
                  <a:lnTo>
                    <a:pt x="16324" y="14719"/>
                  </a:lnTo>
                  <a:lnTo>
                    <a:pt x="16594" y="14381"/>
                  </a:lnTo>
                  <a:lnTo>
                    <a:pt x="16850" y="14031"/>
                  </a:lnTo>
                  <a:lnTo>
                    <a:pt x="17093" y="13666"/>
                  </a:lnTo>
                  <a:lnTo>
                    <a:pt x="17309" y="13289"/>
                  </a:lnTo>
                  <a:lnTo>
                    <a:pt x="17511" y="12911"/>
                  </a:lnTo>
                  <a:lnTo>
                    <a:pt x="17700" y="12506"/>
                  </a:lnTo>
                  <a:lnTo>
                    <a:pt x="17862" y="12088"/>
                  </a:lnTo>
                  <a:lnTo>
                    <a:pt x="18011" y="11670"/>
                  </a:lnTo>
                  <a:lnTo>
                    <a:pt x="18132" y="11238"/>
                  </a:lnTo>
                  <a:lnTo>
                    <a:pt x="18240" y="10793"/>
                  </a:lnTo>
                  <a:lnTo>
                    <a:pt x="18321" y="10334"/>
                  </a:lnTo>
                  <a:lnTo>
                    <a:pt x="18375" y="9876"/>
                  </a:lnTo>
                  <a:lnTo>
                    <a:pt x="18415" y="9403"/>
                  </a:lnTo>
                  <a:lnTo>
                    <a:pt x="18429" y="8918"/>
                  </a:lnTo>
                  <a:lnTo>
                    <a:pt x="18415" y="8432"/>
                  </a:lnTo>
                  <a:lnTo>
                    <a:pt x="18375" y="7973"/>
                  </a:lnTo>
                  <a:lnTo>
                    <a:pt x="18321" y="7501"/>
                  </a:lnTo>
                  <a:lnTo>
                    <a:pt x="18240" y="7056"/>
                  </a:lnTo>
                  <a:lnTo>
                    <a:pt x="18132" y="6611"/>
                  </a:lnTo>
                  <a:lnTo>
                    <a:pt x="18011" y="6179"/>
                  </a:lnTo>
                  <a:lnTo>
                    <a:pt x="17862" y="5747"/>
                  </a:lnTo>
                  <a:lnTo>
                    <a:pt x="17700" y="5343"/>
                  </a:lnTo>
                  <a:lnTo>
                    <a:pt x="17511" y="4938"/>
                  </a:lnTo>
                  <a:lnTo>
                    <a:pt x="17309" y="4560"/>
                  </a:lnTo>
                  <a:lnTo>
                    <a:pt x="17093" y="4183"/>
                  </a:lnTo>
                  <a:lnTo>
                    <a:pt x="16850" y="3818"/>
                  </a:lnTo>
                  <a:lnTo>
                    <a:pt x="16594" y="3481"/>
                  </a:lnTo>
                  <a:lnTo>
                    <a:pt x="16324" y="3144"/>
                  </a:lnTo>
                  <a:lnTo>
                    <a:pt x="16027" y="2820"/>
                  </a:lnTo>
                  <a:lnTo>
                    <a:pt x="15731" y="2523"/>
                  </a:lnTo>
                  <a:lnTo>
                    <a:pt x="15407" y="2226"/>
                  </a:lnTo>
                  <a:lnTo>
                    <a:pt x="15070" y="1957"/>
                  </a:lnTo>
                  <a:lnTo>
                    <a:pt x="14719" y="1700"/>
                  </a:lnTo>
                  <a:lnTo>
                    <a:pt x="14355" y="1457"/>
                  </a:lnTo>
                  <a:lnTo>
                    <a:pt x="13990" y="1228"/>
                  </a:lnTo>
                  <a:lnTo>
                    <a:pt x="13599" y="1026"/>
                  </a:lnTo>
                  <a:lnTo>
                    <a:pt x="13208" y="837"/>
                  </a:lnTo>
                  <a:lnTo>
                    <a:pt x="12790" y="662"/>
                  </a:lnTo>
                  <a:lnTo>
                    <a:pt x="12371" y="513"/>
                  </a:lnTo>
                  <a:lnTo>
                    <a:pt x="11940" y="378"/>
                  </a:lnTo>
                  <a:lnTo>
                    <a:pt x="11508" y="257"/>
                  </a:lnTo>
                  <a:lnTo>
                    <a:pt x="11063" y="162"/>
                  </a:lnTo>
                  <a:lnTo>
                    <a:pt x="10604" y="95"/>
                  </a:lnTo>
                  <a:lnTo>
                    <a:pt x="10146" y="41"/>
                  </a:lnTo>
                  <a:lnTo>
                    <a:pt x="9673"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791" name="Google Shape;2791;p197"/>
          <p:cNvSpPr txBox="1"/>
          <p:nvPr>
            <p:ph idx="12" type="sldNum"/>
          </p:nvPr>
        </p:nvSpPr>
        <p:spPr>
          <a:xfrm>
            <a:off x="192322" y="4858296"/>
            <a:ext cx="365700" cy="131700"/>
          </a:xfrm>
          <a:prstGeom prst="rect">
            <a:avLst/>
          </a:prstGeom>
        </p:spPr>
        <p:txBody>
          <a:bodyPr anchorCtr="0" anchor="ctr" bIns="91425" lIns="91425" spcFirstLastPara="1" rIns="91425" wrap="square" tIns="91425">
            <a:normAutofit fontScale="25000" lnSpcReduction="20000"/>
          </a:bodyPr>
          <a:lstStyle>
            <a:lvl1pPr lvl="0" rtl="0" algn="ctr">
              <a:buNone/>
              <a:defRPr b="1" sz="1000">
                <a:solidFill>
                  <a:schemeClr val="dk1"/>
                </a:solidFill>
                <a:latin typeface="Helvetica Neue"/>
                <a:ea typeface="Helvetica Neue"/>
                <a:cs typeface="Helvetica Neue"/>
                <a:sym typeface="Helvetica Neue"/>
              </a:defRPr>
            </a:lvl1pPr>
            <a:lvl2pPr lvl="1" rtl="0" algn="ctr">
              <a:buNone/>
              <a:defRPr b="1" sz="1000">
                <a:solidFill>
                  <a:schemeClr val="dk1"/>
                </a:solidFill>
                <a:latin typeface="Helvetica Neue"/>
                <a:ea typeface="Helvetica Neue"/>
                <a:cs typeface="Helvetica Neue"/>
                <a:sym typeface="Helvetica Neue"/>
              </a:defRPr>
            </a:lvl2pPr>
            <a:lvl3pPr lvl="2" rtl="0" algn="ctr">
              <a:buNone/>
              <a:defRPr b="1" sz="1000">
                <a:solidFill>
                  <a:schemeClr val="dk1"/>
                </a:solidFill>
                <a:latin typeface="Helvetica Neue"/>
                <a:ea typeface="Helvetica Neue"/>
                <a:cs typeface="Helvetica Neue"/>
                <a:sym typeface="Helvetica Neue"/>
              </a:defRPr>
            </a:lvl3pPr>
            <a:lvl4pPr lvl="3" rtl="0" algn="ctr">
              <a:buNone/>
              <a:defRPr b="1" sz="1000">
                <a:solidFill>
                  <a:schemeClr val="dk1"/>
                </a:solidFill>
                <a:latin typeface="Helvetica Neue"/>
                <a:ea typeface="Helvetica Neue"/>
                <a:cs typeface="Helvetica Neue"/>
                <a:sym typeface="Helvetica Neue"/>
              </a:defRPr>
            </a:lvl4pPr>
            <a:lvl5pPr lvl="4" rtl="0" algn="ctr">
              <a:buNone/>
              <a:defRPr b="1" sz="1000">
                <a:solidFill>
                  <a:schemeClr val="dk1"/>
                </a:solidFill>
                <a:latin typeface="Helvetica Neue"/>
                <a:ea typeface="Helvetica Neue"/>
                <a:cs typeface="Helvetica Neue"/>
                <a:sym typeface="Helvetica Neue"/>
              </a:defRPr>
            </a:lvl5pPr>
            <a:lvl6pPr lvl="5" rtl="0" algn="ctr">
              <a:buNone/>
              <a:defRPr b="1" sz="1000">
                <a:solidFill>
                  <a:schemeClr val="dk1"/>
                </a:solidFill>
                <a:latin typeface="Helvetica Neue"/>
                <a:ea typeface="Helvetica Neue"/>
                <a:cs typeface="Helvetica Neue"/>
                <a:sym typeface="Helvetica Neue"/>
              </a:defRPr>
            </a:lvl6pPr>
            <a:lvl7pPr lvl="6" rtl="0" algn="ctr">
              <a:buNone/>
              <a:defRPr b="1" sz="1000">
                <a:solidFill>
                  <a:schemeClr val="dk1"/>
                </a:solidFill>
                <a:latin typeface="Helvetica Neue"/>
                <a:ea typeface="Helvetica Neue"/>
                <a:cs typeface="Helvetica Neue"/>
                <a:sym typeface="Helvetica Neue"/>
              </a:defRPr>
            </a:lvl7pPr>
            <a:lvl8pPr lvl="7" rtl="0" algn="ctr">
              <a:buNone/>
              <a:defRPr b="1" sz="1000">
                <a:solidFill>
                  <a:schemeClr val="dk1"/>
                </a:solidFill>
                <a:latin typeface="Helvetica Neue"/>
                <a:ea typeface="Helvetica Neue"/>
                <a:cs typeface="Helvetica Neue"/>
                <a:sym typeface="Helvetica Neue"/>
              </a:defRPr>
            </a:lvl8pPr>
            <a:lvl9pPr lvl="8" rtl="0" algn="ctr">
              <a:buNone/>
              <a:defRPr b="1" sz="1000">
                <a:solidFill>
                  <a:schemeClr val="dk1"/>
                </a:solidFill>
                <a:latin typeface="Helvetica Neue"/>
                <a:ea typeface="Helvetica Neue"/>
                <a:cs typeface="Helvetica Neue"/>
                <a:sym typeface="Helvetica Neue"/>
              </a:defRPr>
            </a:lvl9pPr>
          </a:lstStyle>
          <a:p>
            <a:pPr indent="0" lvl="0" marL="0" rtl="0" algn="ctr">
              <a:spcBef>
                <a:spcPts val="0"/>
              </a:spcBef>
              <a:spcAft>
                <a:spcPts val="0"/>
              </a:spcAft>
              <a:buNone/>
            </a:pPr>
            <a:fld id="{00000000-1234-1234-1234-123412341234}" type="slidenum">
              <a:rPr lang="en"/>
              <a:t>‹#›</a:t>
            </a:fld>
            <a:endParaRPr/>
          </a:p>
        </p:txBody>
      </p:sp>
      <p:sp>
        <p:nvSpPr>
          <p:cNvPr id="2792" name="Google Shape;2792;p197"/>
          <p:cNvSpPr txBox="1"/>
          <p:nvPr/>
        </p:nvSpPr>
        <p:spPr>
          <a:xfrm>
            <a:off x="3968550" y="5038119"/>
            <a:ext cx="1206900" cy="131700"/>
          </a:xfrm>
          <a:prstGeom prst="rect">
            <a:avLst/>
          </a:prstGeom>
          <a:noFill/>
          <a:ln>
            <a:noFill/>
          </a:ln>
        </p:spPr>
        <p:txBody>
          <a:bodyPr anchorCtr="0" anchor="ctr" bIns="0" lIns="0" spcFirstLastPara="1" rIns="0" wrap="square" tIns="0">
            <a:noAutofit/>
          </a:bodyPr>
          <a:lstStyle/>
          <a:p>
            <a:pPr indent="0" lvl="0" marL="0" rtl="0" algn="ctr">
              <a:spcBef>
                <a:spcPts val="0"/>
              </a:spcBef>
              <a:spcAft>
                <a:spcPts val="0"/>
              </a:spcAft>
              <a:buClr>
                <a:srgbClr val="000000"/>
              </a:buClr>
              <a:buSzPts val="600"/>
              <a:buFont typeface="Arial"/>
              <a:buNone/>
            </a:pPr>
            <a:r>
              <a:rPr lang="en" sz="500">
                <a:solidFill>
                  <a:schemeClr val="dk2"/>
                </a:solidFill>
                <a:latin typeface="Helvetica Neue"/>
                <a:ea typeface="Helvetica Neue"/>
                <a:cs typeface="Helvetica Neue"/>
                <a:sym typeface="Helvetica Neue"/>
              </a:rPr>
              <a:t>2021 © AppFolio, Inc. Confidential</a:t>
            </a:r>
            <a:endParaRPr sz="500">
              <a:solidFill>
                <a:schemeClr val="dk2"/>
              </a:solidFill>
              <a:latin typeface="Helvetica Neue"/>
              <a:ea typeface="Helvetica Neue"/>
              <a:cs typeface="Helvetica Neue"/>
              <a:sym typeface="Helvetica Neue"/>
            </a:endParaRPr>
          </a:p>
        </p:txBody>
      </p:sp>
      <p:grpSp>
        <p:nvGrpSpPr>
          <p:cNvPr id="2793" name="Google Shape;2793;p197"/>
          <p:cNvGrpSpPr/>
          <p:nvPr/>
        </p:nvGrpSpPr>
        <p:grpSpPr>
          <a:xfrm rot="5400000">
            <a:off x="8088414" y="-168843"/>
            <a:ext cx="847255" cy="1223838"/>
            <a:chOff x="5472978" y="3632956"/>
            <a:chExt cx="1059201" cy="1500537"/>
          </a:xfrm>
        </p:grpSpPr>
        <p:sp>
          <p:nvSpPr>
            <p:cNvPr id="2794" name="Google Shape;2794;p197"/>
            <p:cNvSpPr/>
            <p:nvPr/>
          </p:nvSpPr>
          <p:spPr>
            <a:xfrm>
              <a:off x="5645455" y="4446799"/>
              <a:ext cx="23375" cy="25189"/>
            </a:xfrm>
            <a:custGeom>
              <a:rect b="b" l="l" r="r" t="t"/>
              <a:pathLst>
                <a:path extrusionOk="0" h="626" w="581">
                  <a:moveTo>
                    <a:pt x="295" y="0"/>
                  </a:moveTo>
                  <a:lnTo>
                    <a:pt x="232" y="9"/>
                  </a:lnTo>
                  <a:lnTo>
                    <a:pt x="125" y="54"/>
                  </a:lnTo>
                  <a:lnTo>
                    <a:pt x="54" y="143"/>
                  </a:lnTo>
                  <a:lnTo>
                    <a:pt x="9" y="250"/>
                  </a:lnTo>
                  <a:lnTo>
                    <a:pt x="0" y="313"/>
                  </a:lnTo>
                  <a:lnTo>
                    <a:pt x="9" y="375"/>
                  </a:lnTo>
                  <a:lnTo>
                    <a:pt x="54" y="491"/>
                  </a:lnTo>
                  <a:lnTo>
                    <a:pt x="125" y="581"/>
                  </a:lnTo>
                  <a:lnTo>
                    <a:pt x="232" y="625"/>
                  </a:lnTo>
                  <a:lnTo>
                    <a:pt x="348" y="625"/>
                  </a:lnTo>
                  <a:lnTo>
                    <a:pt x="455" y="581"/>
                  </a:lnTo>
                  <a:lnTo>
                    <a:pt x="536" y="491"/>
                  </a:lnTo>
                  <a:lnTo>
                    <a:pt x="572" y="375"/>
                  </a:lnTo>
                  <a:lnTo>
                    <a:pt x="581" y="313"/>
                  </a:lnTo>
                  <a:lnTo>
                    <a:pt x="572" y="250"/>
                  </a:lnTo>
                  <a:lnTo>
                    <a:pt x="536" y="143"/>
                  </a:lnTo>
                  <a:lnTo>
                    <a:pt x="455" y="54"/>
                  </a:lnTo>
                  <a:lnTo>
                    <a:pt x="348" y="9"/>
                  </a:lnTo>
                  <a:lnTo>
                    <a:pt x="295" y="0"/>
                  </a:lnTo>
                  <a:close/>
                </a:path>
              </a:pathLst>
            </a:custGeom>
            <a:solidFill>
              <a:srgbClr val="E8B9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95" name="Google Shape;2795;p197"/>
            <p:cNvSpPr/>
            <p:nvPr/>
          </p:nvSpPr>
          <p:spPr>
            <a:xfrm>
              <a:off x="5645455" y="4612095"/>
              <a:ext cx="23375" cy="25551"/>
            </a:xfrm>
            <a:custGeom>
              <a:rect b="b" l="l" r="r" t="t"/>
              <a:pathLst>
                <a:path extrusionOk="0" h="635" w="581">
                  <a:moveTo>
                    <a:pt x="295" y="0"/>
                  </a:moveTo>
                  <a:lnTo>
                    <a:pt x="232" y="9"/>
                  </a:lnTo>
                  <a:lnTo>
                    <a:pt x="125" y="54"/>
                  </a:lnTo>
                  <a:lnTo>
                    <a:pt x="54" y="143"/>
                  </a:lnTo>
                  <a:lnTo>
                    <a:pt x="9" y="250"/>
                  </a:lnTo>
                  <a:lnTo>
                    <a:pt x="0" y="313"/>
                  </a:lnTo>
                  <a:lnTo>
                    <a:pt x="9" y="384"/>
                  </a:lnTo>
                  <a:lnTo>
                    <a:pt x="54" y="491"/>
                  </a:lnTo>
                  <a:lnTo>
                    <a:pt x="125" y="581"/>
                  </a:lnTo>
                  <a:lnTo>
                    <a:pt x="232" y="625"/>
                  </a:lnTo>
                  <a:lnTo>
                    <a:pt x="295" y="634"/>
                  </a:lnTo>
                  <a:lnTo>
                    <a:pt x="348" y="625"/>
                  </a:lnTo>
                  <a:lnTo>
                    <a:pt x="455" y="581"/>
                  </a:lnTo>
                  <a:lnTo>
                    <a:pt x="536" y="491"/>
                  </a:lnTo>
                  <a:lnTo>
                    <a:pt x="572" y="384"/>
                  </a:lnTo>
                  <a:lnTo>
                    <a:pt x="581" y="313"/>
                  </a:lnTo>
                  <a:lnTo>
                    <a:pt x="572" y="250"/>
                  </a:lnTo>
                  <a:lnTo>
                    <a:pt x="536" y="143"/>
                  </a:lnTo>
                  <a:lnTo>
                    <a:pt x="455" y="54"/>
                  </a:lnTo>
                  <a:lnTo>
                    <a:pt x="348" y="9"/>
                  </a:lnTo>
                  <a:lnTo>
                    <a:pt x="295" y="0"/>
                  </a:lnTo>
                  <a:close/>
                </a:path>
              </a:pathLst>
            </a:custGeom>
            <a:solidFill>
              <a:srgbClr val="E8B9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96" name="Google Shape;2796;p197"/>
            <p:cNvSpPr/>
            <p:nvPr/>
          </p:nvSpPr>
          <p:spPr>
            <a:xfrm>
              <a:off x="5645455" y="4777713"/>
              <a:ext cx="23375" cy="25189"/>
            </a:xfrm>
            <a:custGeom>
              <a:rect b="b" l="l" r="r" t="t"/>
              <a:pathLst>
                <a:path extrusionOk="0" h="626" w="581">
                  <a:moveTo>
                    <a:pt x="232" y="1"/>
                  </a:moveTo>
                  <a:lnTo>
                    <a:pt x="125" y="54"/>
                  </a:lnTo>
                  <a:lnTo>
                    <a:pt x="54" y="135"/>
                  </a:lnTo>
                  <a:lnTo>
                    <a:pt x="9" y="251"/>
                  </a:lnTo>
                  <a:lnTo>
                    <a:pt x="0" y="313"/>
                  </a:lnTo>
                  <a:lnTo>
                    <a:pt x="9" y="376"/>
                  </a:lnTo>
                  <a:lnTo>
                    <a:pt x="54" y="492"/>
                  </a:lnTo>
                  <a:lnTo>
                    <a:pt x="125" y="572"/>
                  </a:lnTo>
                  <a:lnTo>
                    <a:pt x="232" y="617"/>
                  </a:lnTo>
                  <a:lnTo>
                    <a:pt x="295" y="626"/>
                  </a:lnTo>
                  <a:lnTo>
                    <a:pt x="348" y="617"/>
                  </a:lnTo>
                  <a:lnTo>
                    <a:pt x="455" y="572"/>
                  </a:lnTo>
                  <a:lnTo>
                    <a:pt x="536" y="492"/>
                  </a:lnTo>
                  <a:lnTo>
                    <a:pt x="572" y="376"/>
                  </a:lnTo>
                  <a:lnTo>
                    <a:pt x="581" y="313"/>
                  </a:lnTo>
                  <a:lnTo>
                    <a:pt x="572" y="251"/>
                  </a:lnTo>
                  <a:lnTo>
                    <a:pt x="536" y="135"/>
                  </a:lnTo>
                  <a:lnTo>
                    <a:pt x="455" y="54"/>
                  </a:lnTo>
                  <a:lnTo>
                    <a:pt x="348" y="1"/>
                  </a:lnTo>
                  <a:close/>
                </a:path>
              </a:pathLst>
            </a:custGeom>
            <a:solidFill>
              <a:srgbClr val="E8B9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97" name="Google Shape;2797;p197"/>
            <p:cNvSpPr/>
            <p:nvPr/>
          </p:nvSpPr>
          <p:spPr>
            <a:xfrm>
              <a:off x="5645455" y="4943008"/>
              <a:ext cx="23375" cy="25189"/>
            </a:xfrm>
            <a:custGeom>
              <a:rect b="b" l="l" r="r" t="t"/>
              <a:pathLst>
                <a:path extrusionOk="0" h="626" w="581">
                  <a:moveTo>
                    <a:pt x="232" y="1"/>
                  </a:moveTo>
                  <a:lnTo>
                    <a:pt x="125" y="54"/>
                  </a:lnTo>
                  <a:lnTo>
                    <a:pt x="54" y="135"/>
                  </a:lnTo>
                  <a:lnTo>
                    <a:pt x="9" y="251"/>
                  </a:lnTo>
                  <a:lnTo>
                    <a:pt x="0" y="313"/>
                  </a:lnTo>
                  <a:lnTo>
                    <a:pt x="9" y="376"/>
                  </a:lnTo>
                  <a:lnTo>
                    <a:pt x="54" y="492"/>
                  </a:lnTo>
                  <a:lnTo>
                    <a:pt x="125" y="572"/>
                  </a:lnTo>
                  <a:lnTo>
                    <a:pt x="232" y="626"/>
                  </a:lnTo>
                  <a:lnTo>
                    <a:pt x="348" y="626"/>
                  </a:lnTo>
                  <a:lnTo>
                    <a:pt x="455" y="572"/>
                  </a:lnTo>
                  <a:lnTo>
                    <a:pt x="536" y="492"/>
                  </a:lnTo>
                  <a:lnTo>
                    <a:pt x="572" y="376"/>
                  </a:lnTo>
                  <a:lnTo>
                    <a:pt x="581" y="313"/>
                  </a:lnTo>
                  <a:lnTo>
                    <a:pt x="572" y="251"/>
                  </a:lnTo>
                  <a:lnTo>
                    <a:pt x="536" y="135"/>
                  </a:lnTo>
                  <a:lnTo>
                    <a:pt x="455" y="54"/>
                  </a:lnTo>
                  <a:lnTo>
                    <a:pt x="348" y="1"/>
                  </a:lnTo>
                  <a:close/>
                </a:path>
              </a:pathLst>
            </a:custGeom>
            <a:solidFill>
              <a:srgbClr val="E8B9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98" name="Google Shape;2798;p197"/>
            <p:cNvSpPr/>
            <p:nvPr/>
          </p:nvSpPr>
          <p:spPr>
            <a:xfrm>
              <a:off x="5645455" y="5108304"/>
              <a:ext cx="23375" cy="25189"/>
            </a:xfrm>
            <a:custGeom>
              <a:rect b="b" l="l" r="r" t="t"/>
              <a:pathLst>
                <a:path extrusionOk="0" h="626" w="581">
                  <a:moveTo>
                    <a:pt x="295" y="0"/>
                  </a:moveTo>
                  <a:lnTo>
                    <a:pt x="232" y="9"/>
                  </a:lnTo>
                  <a:lnTo>
                    <a:pt x="125" y="54"/>
                  </a:lnTo>
                  <a:lnTo>
                    <a:pt x="54" y="143"/>
                  </a:lnTo>
                  <a:lnTo>
                    <a:pt x="9" y="250"/>
                  </a:lnTo>
                  <a:lnTo>
                    <a:pt x="0" y="313"/>
                  </a:lnTo>
                  <a:lnTo>
                    <a:pt x="9" y="375"/>
                  </a:lnTo>
                  <a:lnTo>
                    <a:pt x="54" y="492"/>
                  </a:lnTo>
                  <a:lnTo>
                    <a:pt x="125" y="581"/>
                  </a:lnTo>
                  <a:lnTo>
                    <a:pt x="232" y="625"/>
                  </a:lnTo>
                  <a:lnTo>
                    <a:pt x="348" y="625"/>
                  </a:lnTo>
                  <a:lnTo>
                    <a:pt x="455" y="581"/>
                  </a:lnTo>
                  <a:lnTo>
                    <a:pt x="536" y="492"/>
                  </a:lnTo>
                  <a:lnTo>
                    <a:pt x="572" y="375"/>
                  </a:lnTo>
                  <a:lnTo>
                    <a:pt x="581" y="313"/>
                  </a:lnTo>
                  <a:lnTo>
                    <a:pt x="572" y="250"/>
                  </a:lnTo>
                  <a:lnTo>
                    <a:pt x="536" y="143"/>
                  </a:lnTo>
                  <a:lnTo>
                    <a:pt x="455" y="54"/>
                  </a:lnTo>
                  <a:lnTo>
                    <a:pt x="348" y="9"/>
                  </a:lnTo>
                  <a:lnTo>
                    <a:pt x="295" y="0"/>
                  </a:lnTo>
                  <a:close/>
                </a:path>
              </a:pathLst>
            </a:custGeom>
            <a:solidFill>
              <a:srgbClr val="E8B9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99" name="Google Shape;2799;p197"/>
            <p:cNvSpPr/>
            <p:nvPr/>
          </p:nvSpPr>
          <p:spPr>
            <a:xfrm>
              <a:off x="5472978" y="4446799"/>
              <a:ext cx="23053" cy="25189"/>
            </a:xfrm>
            <a:custGeom>
              <a:rect b="b" l="l" r="r" t="t"/>
              <a:pathLst>
                <a:path extrusionOk="0" h="626" w="573">
                  <a:moveTo>
                    <a:pt x="286" y="0"/>
                  </a:moveTo>
                  <a:lnTo>
                    <a:pt x="224" y="9"/>
                  </a:lnTo>
                  <a:lnTo>
                    <a:pt x="126" y="54"/>
                  </a:lnTo>
                  <a:lnTo>
                    <a:pt x="45" y="143"/>
                  </a:lnTo>
                  <a:lnTo>
                    <a:pt x="1" y="250"/>
                  </a:lnTo>
                  <a:lnTo>
                    <a:pt x="1" y="313"/>
                  </a:lnTo>
                  <a:lnTo>
                    <a:pt x="1" y="375"/>
                  </a:lnTo>
                  <a:lnTo>
                    <a:pt x="45" y="491"/>
                  </a:lnTo>
                  <a:lnTo>
                    <a:pt x="126" y="581"/>
                  </a:lnTo>
                  <a:lnTo>
                    <a:pt x="224" y="625"/>
                  </a:lnTo>
                  <a:lnTo>
                    <a:pt x="349" y="625"/>
                  </a:lnTo>
                  <a:lnTo>
                    <a:pt x="447" y="581"/>
                  </a:lnTo>
                  <a:lnTo>
                    <a:pt x="528" y="491"/>
                  </a:lnTo>
                  <a:lnTo>
                    <a:pt x="572" y="375"/>
                  </a:lnTo>
                  <a:lnTo>
                    <a:pt x="572" y="313"/>
                  </a:lnTo>
                  <a:lnTo>
                    <a:pt x="572" y="250"/>
                  </a:lnTo>
                  <a:lnTo>
                    <a:pt x="528" y="143"/>
                  </a:lnTo>
                  <a:lnTo>
                    <a:pt x="447" y="54"/>
                  </a:lnTo>
                  <a:lnTo>
                    <a:pt x="349" y="9"/>
                  </a:lnTo>
                  <a:lnTo>
                    <a:pt x="286" y="0"/>
                  </a:lnTo>
                  <a:close/>
                </a:path>
              </a:pathLst>
            </a:custGeom>
            <a:solidFill>
              <a:srgbClr val="E8B9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00" name="Google Shape;2800;p197"/>
            <p:cNvSpPr/>
            <p:nvPr/>
          </p:nvSpPr>
          <p:spPr>
            <a:xfrm>
              <a:off x="5472978" y="4612095"/>
              <a:ext cx="23053" cy="25551"/>
            </a:xfrm>
            <a:custGeom>
              <a:rect b="b" l="l" r="r" t="t"/>
              <a:pathLst>
                <a:path extrusionOk="0" h="635" w="573">
                  <a:moveTo>
                    <a:pt x="286" y="0"/>
                  </a:moveTo>
                  <a:lnTo>
                    <a:pt x="224" y="9"/>
                  </a:lnTo>
                  <a:lnTo>
                    <a:pt x="126" y="54"/>
                  </a:lnTo>
                  <a:lnTo>
                    <a:pt x="45" y="143"/>
                  </a:lnTo>
                  <a:lnTo>
                    <a:pt x="1" y="250"/>
                  </a:lnTo>
                  <a:lnTo>
                    <a:pt x="1" y="313"/>
                  </a:lnTo>
                  <a:lnTo>
                    <a:pt x="1" y="384"/>
                  </a:lnTo>
                  <a:lnTo>
                    <a:pt x="45" y="491"/>
                  </a:lnTo>
                  <a:lnTo>
                    <a:pt x="126" y="581"/>
                  </a:lnTo>
                  <a:lnTo>
                    <a:pt x="224" y="625"/>
                  </a:lnTo>
                  <a:lnTo>
                    <a:pt x="286" y="634"/>
                  </a:lnTo>
                  <a:lnTo>
                    <a:pt x="349" y="625"/>
                  </a:lnTo>
                  <a:lnTo>
                    <a:pt x="447" y="581"/>
                  </a:lnTo>
                  <a:lnTo>
                    <a:pt x="528" y="491"/>
                  </a:lnTo>
                  <a:lnTo>
                    <a:pt x="572" y="384"/>
                  </a:lnTo>
                  <a:lnTo>
                    <a:pt x="572" y="313"/>
                  </a:lnTo>
                  <a:lnTo>
                    <a:pt x="572" y="250"/>
                  </a:lnTo>
                  <a:lnTo>
                    <a:pt x="528" y="143"/>
                  </a:lnTo>
                  <a:lnTo>
                    <a:pt x="447" y="54"/>
                  </a:lnTo>
                  <a:lnTo>
                    <a:pt x="349" y="9"/>
                  </a:lnTo>
                  <a:lnTo>
                    <a:pt x="286" y="0"/>
                  </a:lnTo>
                  <a:close/>
                </a:path>
              </a:pathLst>
            </a:custGeom>
            <a:solidFill>
              <a:srgbClr val="E8B9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01" name="Google Shape;2801;p197"/>
            <p:cNvSpPr/>
            <p:nvPr/>
          </p:nvSpPr>
          <p:spPr>
            <a:xfrm>
              <a:off x="5472978" y="4777713"/>
              <a:ext cx="23053" cy="25189"/>
            </a:xfrm>
            <a:custGeom>
              <a:rect b="b" l="l" r="r" t="t"/>
              <a:pathLst>
                <a:path extrusionOk="0" h="626" w="573">
                  <a:moveTo>
                    <a:pt x="224" y="1"/>
                  </a:moveTo>
                  <a:lnTo>
                    <a:pt x="126" y="45"/>
                  </a:lnTo>
                  <a:lnTo>
                    <a:pt x="45" y="135"/>
                  </a:lnTo>
                  <a:lnTo>
                    <a:pt x="1" y="251"/>
                  </a:lnTo>
                  <a:lnTo>
                    <a:pt x="1" y="313"/>
                  </a:lnTo>
                  <a:lnTo>
                    <a:pt x="1" y="376"/>
                  </a:lnTo>
                  <a:lnTo>
                    <a:pt x="45" y="492"/>
                  </a:lnTo>
                  <a:lnTo>
                    <a:pt x="126" y="572"/>
                  </a:lnTo>
                  <a:lnTo>
                    <a:pt x="224" y="617"/>
                  </a:lnTo>
                  <a:lnTo>
                    <a:pt x="286" y="626"/>
                  </a:lnTo>
                  <a:lnTo>
                    <a:pt x="349" y="617"/>
                  </a:lnTo>
                  <a:lnTo>
                    <a:pt x="447" y="572"/>
                  </a:lnTo>
                  <a:lnTo>
                    <a:pt x="528" y="492"/>
                  </a:lnTo>
                  <a:lnTo>
                    <a:pt x="572" y="376"/>
                  </a:lnTo>
                  <a:lnTo>
                    <a:pt x="572" y="313"/>
                  </a:lnTo>
                  <a:lnTo>
                    <a:pt x="572" y="251"/>
                  </a:lnTo>
                  <a:lnTo>
                    <a:pt x="528" y="135"/>
                  </a:lnTo>
                  <a:lnTo>
                    <a:pt x="447" y="45"/>
                  </a:lnTo>
                  <a:lnTo>
                    <a:pt x="349" y="1"/>
                  </a:lnTo>
                  <a:close/>
                </a:path>
              </a:pathLst>
            </a:custGeom>
            <a:solidFill>
              <a:srgbClr val="E8B9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02" name="Google Shape;2802;p197"/>
            <p:cNvSpPr/>
            <p:nvPr/>
          </p:nvSpPr>
          <p:spPr>
            <a:xfrm>
              <a:off x="5472978" y="4943008"/>
              <a:ext cx="23053" cy="25189"/>
            </a:xfrm>
            <a:custGeom>
              <a:rect b="b" l="l" r="r" t="t"/>
              <a:pathLst>
                <a:path extrusionOk="0" h="626" w="573">
                  <a:moveTo>
                    <a:pt x="224" y="1"/>
                  </a:moveTo>
                  <a:lnTo>
                    <a:pt x="126" y="54"/>
                  </a:lnTo>
                  <a:lnTo>
                    <a:pt x="45" y="135"/>
                  </a:lnTo>
                  <a:lnTo>
                    <a:pt x="1" y="251"/>
                  </a:lnTo>
                  <a:lnTo>
                    <a:pt x="1" y="313"/>
                  </a:lnTo>
                  <a:lnTo>
                    <a:pt x="1" y="376"/>
                  </a:lnTo>
                  <a:lnTo>
                    <a:pt x="45" y="492"/>
                  </a:lnTo>
                  <a:lnTo>
                    <a:pt x="126" y="572"/>
                  </a:lnTo>
                  <a:lnTo>
                    <a:pt x="224" y="626"/>
                  </a:lnTo>
                  <a:lnTo>
                    <a:pt x="349" y="626"/>
                  </a:lnTo>
                  <a:lnTo>
                    <a:pt x="447" y="572"/>
                  </a:lnTo>
                  <a:lnTo>
                    <a:pt x="528" y="492"/>
                  </a:lnTo>
                  <a:lnTo>
                    <a:pt x="572" y="376"/>
                  </a:lnTo>
                  <a:lnTo>
                    <a:pt x="572" y="313"/>
                  </a:lnTo>
                  <a:lnTo>
                    <a:pt x="572" y="251"/>
                  </a:lnTo>
                  <a:lnTo>
                    <a:pt x="528" y="135"/>
                  </a:lnTo>
                  <a:lnTo>
                    <a:pt x="447" y="54"/>
                  </a:lnTo>
                  <a:lnTo>
                    <a:pt x="349" y="1"/>
                  </a:lnTo>
                  <a:close/>
                </a:path>
              </a:pathLst>
            </a:custGeom>
            <a:solidFill>
              <a:srgbClr val="E8B9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03" name="Google Shape;2803;p197"/>
            <p:cNvSpPr/>
            <p:nvPr/>
          </p:nvSpPr>
          <p:spPr>
            <a:xfrm>
              <a:off x="5472978" y="5108304"/>
              <a:ext cx="23053" cy="25189"/>
            </a:xfrm>
            <a:custGeom>
              <a:rect b="b" l="l" r="r" t="t"/>
              <a:pathLst>
                <a:path extrusionOk="0" h="626" w="573">
                  <a:moveTo>
                    <a:pt x="286" y="0"/>
                  </a:moveTo>
                  <a:lnTo>
                    <a:pt x="224" y="9"/>
                  </a:lnTo>
                  <a:lnTo>
                    <a:pt x="126" y="54"/>
                  </a:lnTo>
                  <a:lnTo>
                    <a:pt x="45" y="143"/>
                  </a:lnTo>
                  <a:lnTo>
                    <a:pt x="1" y="250"/>
                  </a:lnTo>
                  <a:lnTo>
                    <a:pt x="1" y="313"/>
                  </a:lnTo>
                  <a:lnTo>
                    <a:pt x="1" y="375"/>
                  </a:lnTo>
                  <a:lnTo>
                    <a:pt x="45" y="492"/>
                  </a:lnTo>
                  <a:lnTo>
                    <a:pt x="126" y="581"/>
                  </a:lnTo>
                  <a:lnTo>
                    <a:pt x="224" y="625"/>
                  </a:lnTo>
                  <a:lnTo>
                    <a:pt x="349" y="625"/>
                  </a:lnTo>
                  <a:lnTo>
                    <a:pt x="447" y="581"/>
                  </a:lnTo>
                  <a:lnTo>
                    <a:pt x="528" y="492"/>
                  </a:lnTo>
                  <a:lnTo>
                    <a:pt x="572" y="375"/>
                  </a:lnTo>
                  <a:lnTo>
                    <a:pt x="572" y="313"/>
                  </a:lnTo>
                  <a:lnTo>
                    <a:pt x="572" y="250"/>
                  </a:lnTo>
                  <a:lnTo>
                    <a:pt x="528" y="143"/>
                  </a:lnTo>
                  <a:lnTo>
                    <a:pt x="447" y="54"/>
                  </a:lnTo>
                  <a:lnTo>
                    <a:pt x="349" y="9"/>
                  </a:lnTo>
                  <a:lnTo>
                    <a:pt x="286" y="0"/>
                  </a:lnTo>
                  <a:close/>
                </a:path>
              </a:pathLst>
            </a:custGeom>
            <a:solidFill>
              <a:srgbClr val="E8B9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04" name="Google Shape;2804;p197"/>
            <p:cNvSpPr/>
            <p:nvPr/>
          </p:nvSpPr>
          <p:spPr>
            <a:xfrm>
              <a:off x="5818253" y="4446799"/>
              <a:ext cx="23013" cy="25189"/>
            </a:xfrm>
            <a:custGeom>
              <a:rect b="b" l="l" r="r" t="t"/>
              <a:pathLst>
                <a:path extrusionOk="0" h="626" w="572">
                  <a:moveTo>
                    <a:pt x="286" y="0"/>
                  </a:moveTo>
                  <a:lnTo>
                    <a:pt x="233" y="9"/>
                  </a:lnTo>
                  <a:lnTo>
                    <a:pt x="125" y="54"/>
                  </a:lnTo>
                  <a:lnTo>
                    <a:pt x="45" y="143"/>
                  </a:lnTo>
                  <a:lnTo>
                    <a:pt x="0" y="250"/>
                  </a:lnTo>
                  <a:lnTo>
                    <a:pt x="0" y="313"/>
                  </a:lnTo>
                  <a:lnTo>
                    <a:pt x="0" y="375"/>
                  </a:lnTo>
                  <a:lnTo>
                    <a:pt x="45" y="491"/>
                  </a:lnTo>
                  <a:lnTo>
                    <a:pt x="125" y="581"/>
                  </a:lnTo>
                  <a:lnTo>
                    <a:pt x="233" y="625"/>
                  </a:lnTo>
                  <a:lnTo>
                    <a:pt x="349" y="625"/>
                  </a:lnTo>
                  <a:lnTo>
                    <a:pt x="447" y="581"/>
                  </a:lnTo>
                  <a:lnTo>
                    <a:pt x="527" y="491"/>
                  </a:lnTo>
                  <a:lnTo>
                    <a:pt x="572" y="375"/>
                  </a:lnTo>
                  <a:lnTo>
                    <a:pt x="572" y="313"/>
                  </a:lnTo>
                  <a:lnTo>
                    <a:pt x="572" y="250"/>
                  </a:lnTo>
                  <a:lnTo>
                    <a:pt x="527" y="143"/>
                  </a:lnTo>
                  <a:lnTo>
                    <a:pt x="447" y="54"/>
                  </a:lnTo>
                  <a:lnTo>
                    <a:pt x="349" y="9"/>
                  </a:lnTo>
                  <a:lnTo>
                    <a:pt x="286" y="0"/>
                  </a:lnTo>
                  <a:close/>
                </a:path>
              </a:pathLst>
            </a:custGeom>
            <a:solidFill>
              <a:srgbClr val="E8B9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05" name="Google Shape;2805;p197"/>
            <p:cNvSpPr/>
            <p:nvPr/>
          </p:nvSpPr>
          <p:spPr>
            <a:xfrm>
              <a:off x="5818253" y="4612095"/>
              <a:ext cx="23013" cy="25551"/>
            </a:xfrm>
            <a:custGeom>
              <a:rect b="b" l="l" r="r" t="t"/>
              <a:pathLst>
                <a:path extrusionOk="0" h="635" w="572">
                  <a:moveTo>
                    <a:pt x="286" y="0"/>
                  </a:moveTo>
                  <a:lnTo>
                    <a:pt x="233" y="9"/>
                  </a:lnTo>
                  <a:lnTo>
                    <a:pt x="125" y="54"/>
                  </a:lnTo>
                  <a:lnTo>
                    <a:pt x="45" y="143"/>
                  </a:lnTo>
                  <a:lnTo>
                    <a:pt x="0" y="250"/>
                  </a:lnTo>
                  <a:lnTo>
                    <a:pt x="0" y="313"/>
                  </a:lnTo>
                  <a:lnTo>
                    <a:pt x="0" y="384"/>
                  </a:lnTo>
                  <a:lnTo>
                    <a:pt x="45" y="491"/>
                  </a:lnTo>
                  <a:lnTo>
                    <a:pt x="125" y="581"/>
                  </a:lnTo>
                  <a:lnTo>
                    <a:pt x="233" y="625"/>
                  </a:lnTo>
                  <a:lnTo>
                    <a:pt x="286" y="634"/>
                  </a:lnTo>
                  <a:lnTo>
                    <a:pt x="349" y="625"/>
                  </a:lnTo>
                  <a:lnTo>
                    <a:pt x="447" y="581"/>
                  </a:lnTo>
                  <a:lnTo>
                    <a:pt x="527" y="491"/>
                  </a:lnTo>
                  <a:lnTo>
                    <a:pt x="572" y="384"/>
                  </a:lnTo>
                  <a:lnTo>
                    <a:pt x="572" y="313"/>
                  </a:lnTo>
                  <a:lnTo>
                    <a:pt x="572" y="250"/>
                  </a:lnTo>
                  <a:lnTo>
                    <a:pt x="527" y="143"/>
                  </a:lnTo>
                  <a:lnTo>
                    <a:pt x="447" y="54"/>
                  </a:lnTo>
                  <a:lnTo>
                    <a:pt x="349" y="9"/>
                  </a:lnTo>
                  <a:lnTo>
                    <a:pt x="286" y="0"/>
                  </a:lnTo>
                  <a:close/>
                </a:path>
              </a:pathLst>
            </a:custGeom>
            <a:solidFill>
              <a:srgbClr val="E8B9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06" name="Google Shape;2806;p197"/>
            <p:cNvSpPr/>
            <p:nvPr/>
          </p:nvSpPr>
          <p:spPr>
            <a:xfrm>
              <a:off x="5818253" y="4777713"/>
              <a:ext cx="23013" cy="25189"/>
            </a:xfrm>
            <a:custGeom>
              <a:rect b="b" l="l" r="r" t="t"/>
              <a:pathLst>
                <a:path extrusionOk="0" h="626" w="572">
                  <a:moveTo>
                    <a:pt x="233" y="1"/>
                  </a:moveTo>
                  <a:lnTo>
                    <a:pt x="125" y="54"/>
                  </a:lnTo>
                  <a:lnTo>
                    <a:pt x="45" y="135"/>
                  </a:lnTo>
                  <a:lnTo>
                    <a:pt x="0" y="251"/>
                  </a:lnTo>
                  <a:lnTo>
                    <a:pt x="0" y="313"/>
                  </a:lnTo>
                  <a:lnTo>
                    <a:pt x="0" y="376"/>
                  </a:lnTo>
                  <a:lnTo>
                    <a:pt x="45" y="492"/>
                  </a:lnTo>
                  <a:lnTo>
                    <a:pt x="125" y="572"/>
                  </a:lnTo>
                  <a:lnTo>
                    <a:pt x="233" y="617"/>
                  </a:lnTo>
                  <a:lnTo>
                    <a:pt x="286" y="626"/>
                  </a:lnTo>
                  <a:lnTo>
                    <a:pt x="349" y="617"/>
                  </a:lnTo>
                  <a:lnTo>
                    <a:pt x="447" y="572"/>
                  </a:lnTo>
                  <a:lnTo>
                    <a:pt x="527" y="492"/>
                  </a:lnTo>
                  <a:lnTo>
                    <a:pt x="572" y="376"/>
                  </a:lnTo>
                  <a:lnTo>
                    <a:pt x="572" y="313"/>
                  </a:lnTo>
                  <a:lnTo>
                    <a:pt x="572" y="251"/>
                  </a:lnTo>
                  <a:lnTo>
                    <a:pt x="527" y="135"/>
                  </a:lnTo>
                  <a:lnTo>
                    <a:pt x="447" y="54"/>
                  </a:lnTo>
                  <a:lnTo>
                    <a:pt x="349" y="1"/>
                  </a:lnTo>
                  <a:close/>
                </a:path>
              </a:pathLst>
            </a:custGeom>
            <a:solidFill>
              <a:srgbClr val="E8B9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07" name="Google Shape;2807;p197"/>
            <p:cNvSpPr/>
            <p:nvPr/>
          </p:nvSpPr>
          <p:spPr>
            <a:xfrm>
              <a:off x="5818253" y="4943008"/>
              <a:ext cx="23013" cy="25189"/>
            </a:xfrm>
            <a:custGeom>
              <a:rect b="b" l="l" r="r" t="t"/>
              <a:pathLst>
                <a:path extrusionOk="0" h="626" w="572">
                  <a:moveTo>
                    <a:pt x="233" y="1"/>
                  </a:moveTo>
                  <a:lnTo>
                    <a:pt x="125" y="54"/>
                  </a:lnTo>
                  <a:lnTo>
                    <a:pt x="45" y="135"/>
                  </a:lnTo>
                  <a:lnTo>
                    <a:pt x="0" y="251"/>
                  </a:lnTo>
                  <a:lnTo>
                    <a:pt x="0" y="313"/>
                  </a:lnTo>
                  <a:lnTo>
                    <a:pt x="0" y="376"/>
                  </a:lnTo>
                  <a:lnTo>
                    <a:pt x="45" y="492"/>
                  </a:lnTo>
                  <a:lnTo>
                    <a:pt x="125" y="572"/>
                  </a:lnTo>
                  <a:lnTo>
                    <a:pt x="233" y="626"/>
                  </a:lnTo>
                  <a:lnTo>
                    <a:pt x="349" y="626"/>
                  </a:lnTo>
                  <a:lnTo>
                    <a:pt x="447" y="572"/>
                  </a:lnTo>
                  <a:lnTo>
                    <a:pt x="527" y="492"/>
                  </a:lnTo>
                  <a:lnTo>
                    <a:pt x="572" y="376"/>
                  </a:lnTo>
                  <a:lnTo>
                    <a:pt x="572" y="313"/>
                  </a:lnTo>
                  <a:lnTo>
                    <a:pt x="572" y="251"/>
                  </a:lnTo>
                  <a:lnTo>
                    <a:pt x="527" y="135"/>
                  </a:lnTo>
                  <a:lnTo>
                    <a:pt x="447" y="54"/>
                  </a:lnTo>
                  <a:lnTo>
                    <a:pt x="349" y="1"/>
                  </a:lnTo>
                  <a:close/>
                </a:path>
              </a:pathLst>
            </a:custGeom>
            <a:solidFill>
              <a:srgbClr val="E8B9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08" name="Google Shape;2808;p197"/>
            <p:cNvSpPr/>
            <p:nvPr/>
          </p:nvSpPr>
          <p:spPr>
            <a:xfrm>
              <a:off x="5818253" y="5108304"/>
              <a:ext cx="23013" cy="25189"/>
            </a:xfrm>
            <a:custGeom>
              <a:rect b="b" l="l" r="r" t="t"/>
              <a:pathLst>
                <a:path extrusionOk="0" h="626" w="572">
                  <a:moveTo>
                    <a:pt x="286" y="0"/>
                  </a:moveTo>
                  <a:lnTo>
                    <a:pt x="233" y="9"/>
                  </a:lnTo>
                  <a:lnTo>
                    <a:pt x="125" y="54"/>
                  </a:lnTo>
                  <a:lnTo>
                    <a:pt x="45" y="143"/>
                  </a:lnTo>
                  <a:lnTo>
                    <a:pt x="0" y="250"/>
                  </a:lnTo>
                  <a:lnTo>
                    <a:pt x="0" y="313"/>
                  </a:lnTo>
                  <a:lnTo>
                    <a:pt x="0" y="375"/>
                  </a:lnTo>
                  <a:lnTo>
                    <a:pt x="45" y="492"/>
                  </a:lnTo>
                  <a:lnTo>
                    <a:pt x="125" y="581"/>
                  </a:lnTo>
                  <a:lnTo>
                    <a:pt x="233" y="625"/>
                  </a:lnTo>
                  <a:lnTo>
                    <a:pt x="349" y="625"/>
                  </a:lnTo>
                  <a:lnTo>
                    <a:pt x="447" y="581"/>
                  </a:lnTo>
                  <a:lnTo>
                    <a:pt x="527" y="492"/>
                  </a:lnTo>
                  <a:lnTo>
                    <a:pt x="572" y="375"/>
                  </a:lnTo>
                  <a:lnTo>
                    <a:pt x="572" y="313"/>
                  </a:lnTo>
                  <a:lnTo>
                    <a:pt x="572" y="250"/>
                  </a:lnTo>
                  <a:lnTo>
                    <a:pt x="527" y="143"/>
                  </a:lnTo>
                  <a:lnTo>
                    <a:pt x="447" y="54"/>
                  </a:lnTo>
                  <a:lnTo>
                    <a:pt x="349" y="9"/>
                  </a:lnTo>
                  <a:lnTo>
                    <a:pt x="286" y="0"/>
                  </a:lnTo>
                  <a:close/>
                </a:path>
              </a:pathLst>
            </a:custGeom>
            <a:solidFill>
              <a:srgbClr val="E8B9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09" name="Google Shape;2809;p197"/>
            <p:cNvSpPr/>
            <p:nvPr/>
          </p:nvSpPr>
          <p:spPr>
            <a:xfrm>
              <a:off x="5990690" y="4446799"/>
              <a:ext cx="23415" cy="25189"/>
            </a:xfrm>
            <a:custGeom>
              <a:rect b="b" l="l" r="r" t="t"/>
              <a:pathLst>
                <a:path extrusionOk="0" h="626" w="582">
                  <a:moveTo>
                    <a:pt x="295" y="0"/>
                  </a:moveTo>
                  <a:lnTo>
                    <a:pt x="233" y="9"/>
                  </a:lnTo>
                  <a:lnTo>
                    <a:pt x="135" y="54"/>
                  </a:lnTo>
                  <a:lnTo>
                    <a:pt x="54" y="143"/>
                  </a:lnTo>
                  <a:lnTo>
                    <a:pt x="10" y="250"/>
                  </a:lnTo>
                  <a:lnTo>
                    <a:pt x="1" y="313"/>
                  </a:lnTo>
                  <a:lnTo>
                    <a:pt x="10" y="375"/>
                  </a:lnTo>
                  <a:lnTo>
                    <a:pt x="54" y="491"/>
                  </a:lnTo>
                  <a:lnTo>
                    <a:pt x="135" y="581"/>
                  </a:lnTo>
                  <a:lnTo>
                    <a:pt x="233" y="625"/>
                  </a:lnTo>
                  <a:lnTo>
                    <a:pt x="349" y="625"/>
                  </a:lnTo>
                  <a:lnTo>
                    <a:pt x="456" y="581"/>
                  </a:lnTo>
                  <a:lnTo>
                    <a:pt x="537" y="491"/>
                  </a:lnTo>
                  <a:lnTo>
                    <a:pt x="581" y="375"/>
                  </a:lnTo>
                  <a:lnTo>
                    <a:pt x="581" y="313"/>
                  </a:lnTo>
                  <a:lnTo>
                    <a:pt x="581" y="250"/>
                  </a:lnTo>
                  <a:lnTo>
                    <a:pt x="537" y="143"/>
                  </a:lnTo>
                  <a:lnTo>
                    <a:pt x="456" y="54"/>
                  </a:lnTo>
                  <a:lnTo>
                    <a:pt x="349" y="9"/>
                  </a:lnTo>
                  <a:lnTo>
                    <a:pt x="295" y="0"/>
                  </a:lnTo>
                  <a:close/>
                </a:path>
              </a:pathLst>
            </a:custGeom>
            <a:solidFill>
              <a:srgbClr val="E8B9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10" name="Google Shape;2810;p197"/>
            <p:cNvSpPr/>
            <p:nvPr/>
          </p:nvSpPr>
          <p:spPr>
            <a:xfrm>
              <a:off x="5990690" y="4612095"/>
              <a:ext cx="23415" cy="25551"/>
            </a:xfrm>
            <a:custGeom>
              <a:rect b="b" l="l" r="r" t="t"/>
              <a:pathLst>
                <a:path extrusionOk="0" h="635" w="582">
                  <a:moveTo>
                    <a:pt x="295" y="0"/>
                  </a:moveTo>
                  <a:lnTo>
                    <a:pt x="233" y="9"/>
                  </a:lnTo>
                  <a:lnTo>
                    <a:pt x="135" y="54"/>
                  </a:lnTo>
                  <a:lnTo>
                    <a:pt x="54" y="143"/>
                  </a:lnTo>
                  <a:lnTo>
                    <a:pt x="10" y="250"/>
                  </a:lnTo>
                  <a:lnTo>
                    <a:pt x="1" y="313"/>
                  </a:lnTo>
                  <a:lnTo>
                    <a:pt x="10" y="384"/>
                  </a:lnTo>
                  <a:lnTo>
                    <a:pt x="54" y="491"/>
                  </a:lnTo>
                  <a:lnTo>
                    <a:pt x="135" y="581"/>
                  </a:lnTo>
                  <a:lnTo>
                    <a:pt x="233" y="625"/>
                  </a:lnTo>
                  <a:lnTo>
                    <a:pt x="295" y="634"/>
                  </a:lnTo>
                  <a:lnTo>
                    <a:pt x="349" y="625"/>
                  </a:lnTo>
                  <a:lnTo>
                    <a:pt x="456" y="581"/>
                  </a:lnTo>
                  <a:lnTo>
                    <a:pt x="537" y="491"/>
                  </a:lnTo>
                  <a:lnTo>
                    <a:pt x="581" y="384"/>
                  </a:lnTo>
                  <a:lnTo>
                    <a:pt x="581" y="313"/>
                  </a:lnTo>
                  <a:lnTo>
                    <a:pt x="581" y="250"/>
                  </a:lnTo>
                  <a:lnTo>
                    <a:pt x="537" y="143"/>
                  </a:lnTo>
                  <a:lnTo>
                    <a:pt x="456" y="54"/>
                  </a:lnTo>
                  <a:lnTo>
                    <a:pt x="349" y="9"/>
                  </a:lnTo>
                  <a:lnTo>
                    <a:pt x="295" y="0"/>
                  </a:lnTo>
                  <a:close/>
                </a:path>
              </a:pathLst>
            </a:custGeom>
            <a:solidFill>
              <a:srgbClr val="E8B9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11" name="Google Shape;2811;p197"/>
            <p:cNvSpPr/>
            <p:nvPr/>
          </p:nvSpPr>
          <p:spPr>
            <a:xfrm>
              <a:off x="5990690" y="4777713"/>
              <a:ext cx="23415" cy="25189"/>
            </a:xfrm>
            <a:custGeom>
              <a:rect b="b" l="l" r="r" t="t"/>
              <a:pathLst>
                <a:path extrusionOk="0" h="626" w="582">
                  <a:moveTo>
                    <a:pt x="233" y="1"/>
                  </a:moveTo>
                  <a:lnTo>
                    <a:pt x="135" y="54"/>
                  </a:lnTo>
                  <a:lnTo>
                    <a:pt x="54" y="135"/>
                  </a:lnTo>
                  <a:lnTo>
                    <a:pt x="10" y="251"/>
                  </a:lnTo>
                  <a:lnTo>
                    <a:pt x="1" y="313"/>
                  </a:lnTo>
                  <a:lnTo>
                    <a:pt x="10" y="376"/>
                  </a:lnTo>
                  <a:lnTo>
                    <a:pt x="54" y="492"/>
                  </a:lnTo>
                  <a:lnTo>
                    <a:pt x="135" y="572"/>
                  </a:lnTo>
                  <a:lnTo>
                    <a:pt x="233" y="617"/>
                  </a:lnTo>
                  <a:lnTo>
                    <a:pt x="295" y="626"/>
                  </a:lnTo>
                  <a:lnTo>
                    <a:pt x="349" y="617"/>
                  </a:lnTo>
                  <a:lnTo>
                    <a:pt x="456" y="572"/>
                  </a:lnTo>
                  <a:lnTo>
                    <a:pt x="537" y="492"/>
                  </a:lnTo>
                  <a:lnTo>
                    <a:pt x="581" y="376"/>
                  </a:lnTo>
                  <a:lnTo>
                    <a:pt x="581" y="313"/>
                  </a:lnTo>
                  <a:lnTo>
                    <a:pt x="581" y="251"/>
                  </a:lnTo>
                  <a:lnTo>
                    <a:pt x="537" y="135"/>
                  </a:lnTo>
                  <a:lnTo>
                    <a:pt x="456" y="54"/>
                  </a:lnTo>
                  <a:lnTo>
                    <a:pt x="349" y="1"/>
                  </a:lnTo>
                  <a:close/>
                </a:path>
              </a:pathLst>
            </a:custGeom>
            <a:solidFill>
              <a:srgbClr val="E8B9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12" name="Google Shape;2812;p197"/>
            <p:cNvSpPr/>
            <p:nvPr/>
          </p:nvSpPr>
          <p:spPr>
            <a:xfrm>
              <a:off x="5990690" y="4943008"/>
              <a:ext cx="23415" cy="25189"/>
            </a:xfrm>
            <a:custGeom>
              <a:rect b="b" l="l" r="r" t="t"/>
              <a:pathLst>
                <a:path extrusionOk="0" h="626" w="582">
                  <a:moveTo>
                    <a:pt x="233" y="1"/>
                  </a:moveTo>
                  <a:lnTo>
                    <a:pt x="135" y="54"/>
                  </a:lnTo>
                  <a:lnTo>
                    <a:pt x="54" y="135"/>
                  </a:lnTo>
                  <a:lnTo>
                    <a:pt x="10" y="251"/>
                  </a:lnTo>
                  <a:lnTo>
                    <a:pt x="1" y="313"/>
                  </a:lnTo>
                  <a:lnTo>
                    <a:pt x="10" y="376"/>
                  </a:lnTo>
                  <a:lnTo>
                    <a:pt x="54" y="492"/>
                  </a:lnTo>
                  <a:lnTo>
                    <a:pt x="135" y="572"/>
                  </a:lnTo>
                  <a:lnTo>
                    <a:pt x="233" y="626"/>
                  </a:lnTo>
                  <a:lnTo>
                    <a:pt x="349" y="626"/>
                  </a:lnTo>
                  <a:lnTo>
                    <a:pt x="456" y="572"/>
                  </a:lnTo>
                  <a:lnTo>
                    <a:pt x="537" y="492"/>
                  </a:lnTo>
                  <a:lnTo>
                    <a:pt x="581" y="376"/>
                  </a:lnTo>
                  <a:lnTo>
                    <a:pt x="581" y="313"/>
                  </a:lnTo>
                  <a:lnTo>
                    <a:pt x="581" y="251"/>
                  </a:lnTo>
                  <a:lnTo>
                    <a:pt x="537" y="135"/>
                  </a:lnTo>
                  <a:lnTo>
                    <a:pt x="456" y="54"/>
                  </a:lnTo>
                  <a:lnTo>
                    <a:pt x="349" y="1"/>
                  </a:lnTo>
                  <a:close/>
                </a:path>
              </a:pathLst>
            </a:custGeom>
            <a:solidFill>
              <a:srgbClr val="E8B9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13" name="Google Shape;2813;p197"/>
            <p:cNvSpPr/>
            <p:nvPr/>
          </p:nvSpPr>
          <p:spPr>
            <a:xfrm>
              <a:off x="5990690" y="5108304"/>
              <a:ext cx="23415" cy="25189"/>
            </a:xfrm>
            <a:custGeom>
              <a:rect b="b" l="l" r="r" t="t"/>
              <a:pathLst>
                <a:path extrusionOk="0" h="626" w="582">
                  <a:moveTo>
                    <a:pt x="295" y="0"/>
                  </a:moveTo>
                  <a:lnTo>
                    <a:pt x="233" y="9"/>
                  </a:lnTo>
                  <a:lnTo>
                    <a:pt x="135" y="54"/>
                  </a:lnTo>
                  <a:lnTo>
                    <a:pt x="54" y="143"/>
                  </a:lnTo>
                  <a:lnTo>
                    <a:pt x="10" y="250"/>
                  </a:lnTo>
                  <a:lnTo>
                    <a:pt x="1" y="313"/>
                  </a:lnTo>
                  <a:lnTo>
                    <a:pt x="10" y="375"/>
                  </a:lnTo>
                  <a:lnTo>
                    <a:pt x="54" y="492"/>
                  </a:lnTo>
                  <a:lnTo>
                    <a:pt x="135" y="581"/>
                  </a:lnTo>
                  <a:lnTo>
                    <a:pt x="233" y="625"/>
                  </a:lnTo>
                  <a:lnTo>
                    <a:pt x="349" y="625"/>
                  </a:lnTo>
                  <a:lnTo>
                    <a:pt x="456" y="581"/>
                  </a:lnTo>
                  <a:lnTo>
                    <a:pt x="537" y="492"/>
                  </a:lnTo>
                  <a:lnTo>
                    <a:pt x="581" y="375"/>
                  </a:lnTo>
                  <a:lnTo>
                    <a:pt x="581" y="313"/>
                  </a:lnTo>
                  <a:lnTo>
                    <a:pt x="581" y="250"/>
                  </a:lnTo>
                  <a:lnTo>
                    <a:pt x="537" y="143"/>
                  </a:lnTo>
                  <a:lnTo>
                    <a:pt x="456" y="54"/>
                  </a:lnTo>
                  <a:lnTo>
                    <a:pt x="349" y="9"/>
                  </a:lnTo>
                  <a:lnTo>
                    <a:pt x="295" y="0"/>
                  </a:lnTo>
                  <a:close/>
                </a:path>
              </a:pathLst>
            </a:custGeom>
            <a:solidFill>
              <a:srgbClr val="E8B9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14" name="Google Shape;2814;p197"/>
            <p:cNvSpPr/>
            <p:nvPr/>
          </p:nvSpPr>
          <p:spPr>
            <a:xfrm>
              <a:off x="6163529" y="4446799"/>
              <a:ext cx="23375" cy="25189"/>
            </a:xfrm>
            <a:custGeom>
              <a:rect b="b" l="l" r="r" t="t"/>
              <a:pathLst>
                <a:path extrusionOk="0" h="626" w="581">
                  <a:moveTo>
                    <a:pt x="286" y="0"/>
                  </a:moveTo>
                  <a:lnTo>
                    <a:pt x="232" y="9"/>
                  </a:lnTo>
                  <a:lnTo>
                    <a:pt x="125" y="54"/>
                  </a:lnTo>
                  <a:lnTo>
                    <a:pt x="45" y="143"/>
                  </a:lnTo>
                  <a:lnTo>
                    <a:pt x="0" y="250"/>
                  </a:lnTo>
                  <a:lnTo>
                    <a:pt x="0" y="313"/>
                  </a:lnTo>
                  <a:lnTo>
                    <a:pt x="0" y="375"/>
                  </a:lnTo>
                  <a:lnTo>
                    <a:pt x="45" y="491"/>
                  </a:lnTo>
                  <a:lnTo>
                    <a:pt x="125" y="581"/>
                  </a:lnTo>
                  <a:lnTo>
                    <a:pt x="232" y="625"/>
                  </a:lnTo>
                  <a:lnTo>
                    <a:pt x="348" y="625"/>
                  </a:lnTo>
                  <a:lnTo>
                    <a:pt x="456" y="581"/>
                  </a:lnTo>
                  <a:lnTo>
                    <a:pt x="527" y="491"/>
                  </a:lnTo>
                  <a:lnTo>
                    <a:pt x="572" y="375"/>
                  </a:lnTo>
                  <a:lnTo>
                    <a:pt x="581" y="313"/>
                  </a:lnTo>
                  <a:lnTo>
                    <a:pt x="572" y="250"/>
                  </a:lnTo>
                  <a:lnTo>
                    <a:pt x="527" y="143"/>
                  </a:lnTo>
                  <a:lnTo>
                    <a:pt x="456" y="54"/>
                  </a:lnTo>
                  <a:lnTo>
                    <a:pt x="348" y="9"/>
                  </a:lnTo>
                  <a:lnTo>
                    <a:pt x="286" y="0"/>
                  </a:lnTo>
                  <a:close/>
                </a:path>
              </a:pathLst>
            </a:custGeom>
            <a:solidFill>
              <a:srgbClr val="E8B9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15" name="Google Shape;2815;p197"/>
            <p:cNvSpPr/>
            <p:nvPr/>
          </p:nvSpPr>
          <p:spPr>
            <a:xfrm>
              <a:off x="6163529" y="4612095"/>
              <a:ext cx="23375" cy="25551"/>
            </a:xfrm>
            <a:custGeom>
              <a:rect b="b" l="l" r="r" t="t"/>
              <a:pathLst>
                <a:path extrusionOk="0" h="635" w="581">
                  <a:moveTo>
                    <a:pt x="286" y="0"/>
                  </a:moveTo>
                  <a:lnTo>
                    <a:pt x="232" y="9"/>
                  </a:lnTo>
                  <a:lnTo>
                    <a:pt x="125" y="54"/>
                  </a:lnTo>
                  <a:lnTo>
                    <a:pt x="45" y="143"/>
                  </a:lnTo>
                  <a:lnTo>
                    <a:pt x="0" y="250"/>
                  </a:lnTo>
                  <a:lnTo>
                    <a:pt x="0" y="313"/>
                  </a:lnTo>
                  <a:lnTo>
                    <a:pt x="0" y="384"/>
                  </a:lnTo>
                  <a:lnTo>
                    <a:pt x="45" y="491"/>
                  </a:lnTo>
                  <a:lnTo>
                    <a:pt x="125" y="581"/>
                  </a:lnTo>
                  <a:lnTo>
                    <a:pt x="232" y="625"/>
                  </a:lnTo>
                  <a:lnTo>
                    <a:pt x="286" y="634"/>
                  </a:lnTo>
                  <a:lnTo>
                    <a:pt x="348" y="625"/>
                  </a:lnTo>
                  <a:lnTo>
                    <a:pt x="456" y="581"/>
                  </a:lnTo>
                  <a:lnTo>
                    <a:pt x="527" y="491"/>
                  </a:lnTo>
                  <a:lnTo>
                    <a:pt x="572" y="384"/>
                  </a:lnTo>
                  <a:lnTo>
                    <a:pt x="581" y="313"/>
                  </a:lnTo>
                  <a:lnTo>
                    <a:pt x="572" y="250"/>
                  </a:lnTo>
                  <a:lnTo>
                    <a:pt x="527" y="143"/>
                  </a:lnTo>
                  <a:lnTo>
                    <a:pt x="456" y="54"/>
                  </a:lnTo>
                  <a:lnTo>
                    <a:pt x="348" y="9"/>
                  </a:lnTo>
                  <a:lnTo>
                    <a:pt x="286" y="0"/>
                  </a:lnTo>
                  <a:close/>
                </a:path>
              </a:pathLst>
            </a:custGeom>
            <a:solidFill>
              <a:srgbClr val="E8B9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16" name="Google Shape;2816;p197"/>
            <p:cNvSpPr/>
            <p:nvPr/>
          </p:nvSpPr>
          <p:spPr>
            <a:xfrm>
              <a:off x="6163529" y="4777713"/>
              <a:ext cx="23375" cy="25189"/>
            </a:xfrm>
            <a:custGeom>
              <a:rect b="b" l="l" r="r" t="t"/>
              <a:pathLst>
                <a:path extrusionOk="0" h="626" w="581">
                  <a:moveTo>
                    <a:pt x="232" y="1"/>
                  </a:moveTo>
                  <a:lnTo>
                    <a:pt x="125" y="54"/>
                  </a:lnTo>
                  <a:lnTo>
                    <a:pt x="45" y="135"/>
                  </a:lnTo>
                  <a:lnTo>
                    <a:pt x="0" y="251"/>
                  </a:lnTo>
                  <a:lnTo>
                    <a:pt x="0" y="313"/>
                  </a:lnTo>
                  <a:lnTo>
                    <a:pt x="0" y="376"/>
                  </a:lnTo>
                  <a:lnTo>
                    <a:pt x="45" y="492"/>
                  </a:lnTo>
                  <a:lnTo>
                    <a:pt x="125" y="572"/>
                  </a:lnTo>
                  <a:lnTo>
                    <a:pt x="232" y="617"/>
                  </a:lnTo>
                  <a:lnTo>
                    <a:pt x="286" y="626"/>
                  </a:lnTo>
                  <a:lnTo>
                    <a:pt x="348" y="617"/>
                  </a:lnTo>
                  <a:lnTo>
                    <a:pt x="456" y="572"/>
                  </a:lnTo>
                  <a:lnTo>
                    <a:pt x="527" y="492"/>
                  </a:lnTo>
                  <a:lnTo>
                    <a:pt x="572" y="376"/>
                  </a:lnTo>
                  <a:lnTo>
                    <a:pt x="581" y="313"/>
                  </a:lnTo>
                  <a:lnTo>
                    <a:pt x="572" y="251"/>
                  </a:lnTo>
                  <a:lnTo>
                    <a:pt x="527" y="135"/>
                  </a:lnTo>
                  <a:lnTo>
                    <a:pt x="456" y="54"/>
                  </a:lnTo>
                  <a:lnTo>
                    <a:pt x="348" y="1"/>
                  </a:lnTo>
                  <a:close/>
                </a:path>
              </a:pathLst>
            </a:custGeom>
            <a:solidFill>
              <a:srgbClr val="E8B9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17" name="Google Shape;2817;p197"/>
            <p:cNvSpPr/>
            <p:nvPr/>
          </p:nvSpPr>
          <p:spPr>
            <a:xfrm>
              <a:off x="6163529" y="4943008"/>
              <a:ext cx="23375" cy="25189"/>
            </a:xfrm>
            <a:custGeom>
              <a:rect b="b" l="l" r="r" t="t"/>
              <a:pathLst>
                <a:path extrusionOk="0" h="626" w="581">
                  <a:moveTo>
                    <a:pt x="232" y="1"/>
                  </a:moveTo>
                  <a:lnTo>
                    <a:pt x="125" y="54"/>
                  </a:lnTo>
                  <a:lnTo>
                    <a:pt x="45" y="135"/>
                  </a:lnTo>
                  <a:lnTo>
                    <a:pt x="0" y="251"/>
                  </a:lnTo>
                  <a:lnTo>
                    <a:pt x="0" y="313"/>
                  </a:lnTo>
                  <a:lnTo>
                    <a:pt x="0" y="376"/>
                  </a:lnTo>
                  <a:lnTo>
                    <a:pt x="45" y="492"/>
                  </a:lnTo>
                  <a:lnTo>
                    <a:pt x="125" y="572"/>
                  </a:lnTo>
                  <a:lnTo>
                    <a:pt x="232" y="626"/>
                  </a:lnTo>
                  <a:lnTo>
                    <a:pt x="348" y="626"/>
                  </a:lnTo>
                  <a:lnTo>
                    <a:pt x="456" y="572"/>
                  </a:lnTo>
                  <a:lnTo>
                    <a:pt x="527" y="492"/>
                  </a:lnTo>
                  <a:lnTo>
                    <a:pt x="572" y="376"/>
                  </a:lnTo>
                  <a:lnTo>
                    <a:pt x="581" y="313"/>
                  </a:lnTo>
                  <a:lnTo>
                    <a:pt x="572" y="251"/>
                  </a:lnTo>
                  <a:lnTo>
                    <a:pt x="527" y="135"/>
                  </a:lnTo>
                  <a:lnTo>
                    <a:pt x="456" y="54"/>
                  </a:lnTo>
                  <a:lnTo>
                    <a:pt x="348" y="1"/>
                  </a:lnTo>
                  <a:close/>
                </a:path>
              </a:pathLst>
            </a:custGeom>
            <a:solidFill>
              <a:srgbClr val="E8B9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18" name="Google Shape;2818;p197"/>
            <p:cNvSpPr/>
            <p:nvPr/>
          </p:nvSpPr>
          <p:spPr>
            <a:xfrm>
              <a:off x="6163529" y="5108304"/>
              <a:ext cx="23375" cy="25189"/>
            </a:xfrm>
            <a:custGeom>
              <a:rect b="b" l="l" r="r" t="t"/>
              <a:pathLst>
                <a:path extrusionOk="0" h="626" w="581">
                  <a:moveTo>
                    <a:pt x="286" y="0"/>
                  </a:moveTo>
                  <a:lnTo>
                    <a:pt x="232" y="9"/>
                  </a:lnTo>
                  <a:lnTo>
                    <a:pt x="125" y="54"/>
                  </a:lnTo>
                  <a:lnTo>
                    <a:pt x="45" y="143"/>
                  </a:lnTo>
                  <a:lnTo>
                    <a:pt x="0" y="250"/>
                  </a:lnTo>
                  <a:lnTo>
                    <a:pt x="0" y="313"/>
                  </a:lnTo>
                  <a:lnTo>
                    <a:pt x="0" y="375"/>
                  </a:lnTo>
                  <a:lnTo>
                    <a:pt x="45" y="492"/>
                  </a:lnTo>
                  <a:lnTo>
                    <a:pt x="125" y="581"/>
                  </a:lnTo>
                  <a:lnTo>
                    <a:pt x="232" y="625"/>
                  </a:lnTo>
                  <a:lnTo>
                    <a:pt x="348" y="625"/>
                  </a:lnTo>
                  <a:lnTo>
                    <a:pt x="456" y="581"/>
                  </a:lnTo>
                  <a:lnTo>
                    <a:pt x="527" y="492"/>
                  </a:lnTo>
                  <a:lnTo>
                    <a:pt x="572" y="375"/>
                  </a:lnTo>
                  <a:lnTo>
                    <a:pt x="581" y="313"/>
                  </a:lnTo>
                  <a:lnTo>
                    <a:pt x="572" y="250"/>
                  </a:lnTo>
                  <a:lnTo>
                    <a:pt x="527" y="143"/>
                  </a:lnTo>
                  <a:lnTo>
                    <a:pt x="456" y="54"/>
                  </a:lnTo>
                  <a:lnTo>
                    <a:pt x="348" y="9"/>
                  </a:lnTo>
                  <a:lnTo>
                    <a:pt x="286" y="0"/>
                  </a:lnTo>
                  <a:close/>
                </a:path>
              </a:pathLst>
            </a:custGeom>
            <a:solidFill>
              <a:srgbClr val="E8B9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19" name="Google Shape;2819;p197"/>
            <p:cNvSpPr/>
            <p:nvPr/>
          </p:nvSpPr>
          <p:spPr>
            <a:xfrm>
              <a:off x="6335965" y="4446799"/>
              <a:ext cx="23375" cy="25189"/>
            </a:xfrm>
            <a:custGeom>
              <a:rect b="b" l="l" r="r" t="t"/>
              <a:pathLst>
                <a:path extrusionOk="0" h="626" w="581">
                  <a:moveTo>
                    <a:pt x="295" y="0"/>
                  </a:moveTo>
                  <a:lnTo>
                    <a:pt x="233" y="9"/>
                  </a:lnTo>
                  <a:lnTo>
                    <a:pt x="134" y="54"/>
                  </a:lnTo>
                  <a:lnTo>
                    <a:pt x="54" y="143"/>
                  </a:lnTo>
                  <a:lnTo>
                    <a:pt x="9" y="250"/>
                  </a:lnTo>
                  <a:lnTo>
                    <a:pt x="0" y="313"/>
                  </a:lnTo>
                  <a:lnTo>
                    <a:pt x="9" y="375"/>
                  </a:lnTo>
                  <a:lnTo>
                    <a:pt x="54" y="491"/>
                  </a:lnTo>
                  <a:lnTo>
                    <a:pt x="134" y="581"/>
                  </a:lnTo>
                  <a:lnTo>
                    <a:pt x="233" y="625"/>
                  </a:lnTo>
                  <a:lnTo>
                    <a:pt x="349" y="625"/>
                  </a:lnTo>
                  <a:lnTo>
                    <a:pt x="456" y="581"/>
                  </a:lnTo>
                  <a:lnTo>
                    <a:pt x="536" y="491"/>
                  </a:lnTo>
                  <a:lnTo>
                    <a:pt x="581" y="375"/>
                  </a:lnTo>
                  <a:lnTo>
                    <a:pt x="581" y="313"/>
                  </a:lnTo>
                  <a:lnTo>
                    <a:pt x="581" y="250"/>
                  </a:lnTo>
                  <a:lnTo>
                    <a:pt x="536" y="143"/>
                  </a:lnTo>
                  <a:lnTo>
                    <a:pt x="456" y="54"/>
                  </a:lnTo>
                  <a:lnTo>
                    <a:pt x="349" y="9"/>
                  </a:lnTo>
                  <a:lnTo>
                    <a:pt x="295" y="0"/>
                  </a:lnTo>
                  <a:close/>
                </a:path>
              </a:pathLst>
            </a:custGeom>
            <a:solidFill>
              <a:srgbClr val="E8B9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20" name="Google Shape;2820;p197"/>
            <p:cNvSpPr/>
            <p:nvPr/>
          </p:nvSpPr>
          <p:spPr>
            <a:xfrm>
              <a:off x="6335965" y="4612095"/>
              <a:ext cx="23375" cy="25551"/>
            </a:xfrm>
            <a:custGeom>
              <a:rect b="b" l="l" r="r" t="t"/>
              <a:pathLst>
                <a:path extrusionOk="0" h="635" w="581">
                  <a:moveTo>
                    <a:pt x="295" y="0"/>
                  </a:moveTo>
                  <a:lnTo>
                    <a:pt x="233" y="9"/>
                  </a:lnTo>
                  <a:lnTo>
                    <a:pt x="134" y="54"/>
                  </a:lnTo>
                  <a:lnTo>
                    <a:pt x="54" y="143"/>
                  </a:lnTo>
                  <a:lnTo>
                    <a:pt x="9" y="250"/>
                  </a:lnTo>
                  <a:lnTo>
                    <a:pt x="0" y="313"/>
                  </a:lnTo>
                  <a:lnTo>
                    <a:pt x="9" y="384"/>
                  </a:lnTo>
                  <a:lnTo>
                    <a:pt x="54" y="491"/>
                  </a:lnTo>
                  <a:lnTo>
                    <a:pt x="134" y="581"/>
                  </a:lnTo>
                  <a:lnTo>
                    <a:pt x="233" y="625"/>
                  </a:lnTo>
                  <a:lnTo>
                    <a:pt x="295" y="634"/>
                  </a:lnTo>
                  <a:lnTo>
                    <a:pt x="349" y="625"/>
                  </a:lnTo>
                  <a:lnTo>
                    <a:pt x="456" y="581"/>
                  </a:lnTo>
                  <a:lnTo>
                    <a:pt x="536" y="491"/>
                  </a:lnTo>
                  <a:lnTo>
                    <a:pt x="581" y="384"/>
                  </a:lnTo>
                  <a:lnTo>
                    <a:pt x="581" y="313"/>
                  </a:lnTo>
                  <a:lnTo>
                    <a:pt x="581" y="250"/>
                  </a:lnTo>
                  <a:lnTo>
                    <a:pt x="536" y="143"/>
                  </a:lnTo>
                  <a:lnTo>
                    <a:pt x="456" y="54"/>
                  </a:lnTo>
                  <a:lnTo>
                    <a:pt x="349" y="9"/>
                  </a:lnTo>
                  <a:lnTo>
                    <a:pt x="295" y="0"/>
                  </a:lnTo>
                  <a:close/>
                </a:path>
              </a:pathLst>
            </a:custGeom>
            <a:solidFill>
              <a:srgbClr val="E8B9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21" name="Google Shape;2821;p197"/>
            <p:cNvSpPr/>
            <p:nvPr/>
          </p:nvSpPr>
          <p:spPr>
            <a:xfrm>
              <a:off x="6335965" y="4777713"/>
              <a:ext cx="23375" cy="25189"/>
            </a:xfrm>
            <a:custGeom>
              <a:rect b="b" l="l" r="r" t="t"/>
              <a:pathLst>
                <a:path extrusionOk="0" h="626" w="581">
                  <a:moveTo>
                    <a:pt x="233" y="1"/>
                  </a:moveTo>
                  <a:lnTo>
                    <a:pt x="134" y="54"/>
                  </a:lnTo>
                  <a:lnTo>
                    <a:pt x="54" y="135"/>
                  </a:lnTo>
                  <a:lnTo>
                    <a:pt x="9" y="251"/>
                  </a:lnTo>
                  <a:lnTo>
                    <a:pt x="0" y="313"/>
                  </a:lnTo>
                  <a:lnTo>
                    <a:pt x="9" y="376"/>
                  </a:lnTo>
                  <a:lnTo>
                    <a:pt x="54" y="492"/>
                  </a:lnTo>
                  <a:lnTo>
                    <a:pt x="134" y="572"/>
                  </a:lnTo>
                  <a:lnTo>
                    <a:pt x="233" y="617"/>
                  </a:lnTo>
                  <a:lnTo>
                    <a:pt x="295" y="626"/>
                  </a:lnTo>
                  <a:lnTo>
                    <a:pt x="349" y="617"/>
                  </a:lnTo>
                  <a:lnTo>
                    <a:pt x="456" y="572"/>
                  </a:lnTo>
                  <a:lnTo>
                    <a:pt x="536" y="492"/>
                  </a:lnTo>
                  <a:lnTo>
                    <a:pt x="581" y="376"/>
                  </a:lnTo>
                  <a:lnTo>
                    <a:pt x="581" y="313"/>
                  </a:lnTo>
                  <a:lnTo>
                    <a:pt x="581" y="251"/>
                  </a:lnTo>
                  <a:lnTo>
                    <a:pt x="536" y="135"/>
                  </a:lnTo>
                  <a:lnTo>
                    <a:pt x="456" y="54"/>
                  </a:lnTo>
                  <a:lnTo>
                    <a:pt x="349" y="1"/>
                  </a:lnTo>
                  <a:close/>
                </a:path>
              </a:pathLst>
            </a:custGeom>
            <a:solidFill>
              <a:srgbClr val="E8B9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22" name="Google Shape;2822;p197"/>
            <p:cNvSpPr/>
            <p:nvPr/>
          </p:nvSpPr>
          <p:spPr>
            <a:xfrm>
              <a:off x="6335965" y="4943008"/>
              <a:ext cx="23375" cy="25189"/>
            </a:xfrm>
            <a:custGeom>
              <a:rect b="b" l="l" r="r" t="t"/>
              <a:pathLst>
                <a:path extrusionOk="0" h="626" w="581">
                  <a:moveTo>
                    <a:pt x="233" y="1"/>
                  </a:moveTo>
                  <a:lnTo>
                    <a:pt x="134" y="54"/>
                  </a:lnTo>
                  <a:lnTo>
                    <a:pt x="54" y="135"/>
                  </a:lnTo>
                  <a:lnTo>
                    <a:pt x="9" y="251"/>
                  </a:lnTo>
                  <a:lnTo>
                    <a:pt x="0" y="313"/>
                  </a:lnTo>
                  <a:lnTo>
                    <a:pt x="9" y="376"/>
                  </a:lnTo>
                  <a:lnTo>
                    <a:pt x="54" y="492"/>
                  </a:lnTo>
                  <a:lnTo>
                    <a:pt x="134" y="572"/>
                  </a:lnTo>
                  <a:lnTo>
                    <a:pt x="233" y="626"/>
                  </a:lnTo>
                  <a:lnTo>
                    <a:pt x="349" y="626"/>
                  </a:lnTo>
                  <a:lnTo>
                    <a:pt x="456" y="572"/>
                  </a:lnTo>
                  <a:lnTo>
                    <a:pt x="536" y="492"/>
                  </a:lnTo>
                  <a:lnTo>
                    <a:pt x="581" y="376"/>
                  </a:lnTo>
                  <a:lnTo>
                    <a:pt x="581" y="313"/>
                  </a:lnTo>
                  <a:lnTo>
                    <a:pt x="581" y="251"/>
                  </a:lnTo>
                  <a:lnTo>
                    <a:pt x="536" y="135"/>
                  </a:lnTo>
                  <a:lnTo>
                    <a:pt x="456" y="54"/>
                  </a:lnTo>
                  <a:lnTo>
                    <a:pt x="349" y="1"/>
                  </a:lnTo>
                  <a:close/>
                </a:path>
              </a:pathLst>
            </a:custGeom>
            <a:solidFill>
              <a:srgbClr val="E8B9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23" name="Google Shape;2823;p197"/>
            <p:cNvSpPr/>
            <p:nvPr/>
          </p:nvSpPr>
          <p:spPr>
            <a:xfrm>
              <a:off x="6335965" y="5108304"/>
              <a:ext cx="23375" cy="25189"/>
            </a:xfrm>
            <a:custGeom>
              <a:rect b="b" l="l" r="r" t="t"/>
              <a:pathLst>
                <a:path extrusionOk="0" h="626" w="581">
                  <a:moveTo>
                    <a:pt x="295" y="0"/>
                  </a:moveTo>
                  <a:lnTo>
                    <a:pt x="233" y="9"/>
                  </a:lnTo>
                  <a:lnTo>
                    <a:pt x="134" y="54"/>
                  </a:lnTo>
                  <a:lnTo>
                    <a:pt x="54" y="143"/>
                  </a:lnTo>
                  <a:lnTo>
                    <a:pt x="9" y="250"/>
                  </a:lnTo>
                  <a:lnTo>
                    <a:pt x="0" y="313"/>
                  </a:lnTo>
                  <a:lnTo>
                    <a:pt x="9" y="375"/>
                  </a:lnTo>
                  <a:lnTo>
                    <a:pt x="54" y="492"/>
                  </a:lnTo>
                  <a:lnTo>
                    <a:pt x="134" y="581"/>
                  </a:lnTo>
                  <a:lnTo>
                    <a:pt x="233" y="625"/>
                  </a:lnTo>
                  <a:lnTo>
                    <a:pt x="349" y="625"/>
                  </a:lnTo>
                  <a:lnTo>
                    <a:pt x="456" y="581"/>
                  </a:lnTo>
                  <a:lnTo>
                    <a:pt x="536" y="492"/>
                  </a:lnTo>
                  <a:lnTo>
                    <a:pt x="581" y="375"/>
                  </a:lnTo>
                  <a:lnTo>
                    <a:pt x="581" y="313"/>
                  </a:lnTo>
                  <a:lnTo>
                    <a:pt x="581" y="250"/>
                  </a:lnTo>
                  <a:lnTo>
                    <a:pt x="536" y="143"/>
                  </a:lnTo>
                  <a:lnTo>
                    <a:pt x="456" y="54"/>
                  </a:lnTo>
                  <a:lnTo>
                    <a:pt x="349" y="9"/>
                  </a:lnTo>
                  <a:lnTo>
                    <a:pt x="295" y="0"/>
                  </a:lnTo>
                  <a:close/>
                </a:path>
              </a:pathLst>
            </a:custGeom>
            <a:solidFill>
              <a:srgbClr val="E8B9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24" name="Google Shape;2824;p197"/>
            <p:cNvSpPr/>
            <p:nvPr/>
          </p:nvSpPr>
          <p:spPr>
            <a:xfrm>
              <a:off x="6508764" y="4446799"/>
              <a:ext cx="23415" cy="25189"/>
            </a:xfrm>
            <a:custGeom>
              <a:rect b="b" l="l" r="r" t="t"/>
              <a:pathLst>
                <a:path extrusionOk="0" h="626" w="582">
                  <a:moveTo>
                    <a:pt x="287" y="0"/>
                  </a:moveTo>
                  <a:lnTo>
                    <a:pt x="233" y="9"/>
                  </a:lnTo>
                  <a:lnTo>
                    <a:pt x="126" y="54"/>
                  </a:lnTo>
                  <a:lnTo>
                    <a:pt x="45" y="143"/>
                  </a:lnTo>
                  <a:lnTo>
                    <a:pt x="10" y="250"/>
                  </a:lnTo>
                  <a:lnTo>
                    <a:pt x="1" y="313"/>
                  </a:lnTo>
                  <a:lnTo>
                    <a:pt x="10" y="375"/>
                  </a:lnTo>
                  <a:lnTo>
                    <a:pt x="45" y="491"/>
                  </a:lnTo>
                  <a:lnTo>
                    <a:pt x="126" y="581"/>
                  </a:lnTo>
                  <a:lnTo>
                    <a:pt x="233" y="625"/>
                  </a:lnTo>
                  <a:lnTo>
                    <a:pt x="349" y="625"/>
                  </a:lnTo>
                  <a:lnTo>
                    <a:pt x="456" y="581"/>
                  </a:lnTo>
                  <a:lnTo>
                    <a:pt x="528" y="491"/>
                  </a:lnTo>
                  <a:lnTo>
                    <a:pt x="572" y="375"/>
                  </a:lnTo>
                  <a:lnTo>
                    <a:pt x="581" y="313"/>
                  </a:lnTo>
                  <a:lnTo>
                    <a:pt x="572" y="250"/>
                  </a:lnTo>
                  <a:lnTo>
                    <a:pt x="528" y="143"/>
                  </a:lnTo>
                  <a:lnTo>
                    <a:pt x="456" y="54"/>
                  </a:lnTo>
                  <a:lnTo>
                    <a:pt x="349" y="9"/>
                  </a:lnTo>
                  <a:lnTo>
                    <a:pt x="287" y="0"/>
                  </a:lnTo>
                  <a:close/>
                </a:path>
              </a:pathLst>
            </a:custGeom>
            <a:solidFill>
              <a:srgbClr val="E8B9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25" name="Google Shape;2825;p197"/>
            <p:cNvSpPr/>
            <p:nvPr/>
          </p:nvSpPr>
          <p:spPr>
            <a:xfrm>
              <a:off x="6508764" y="4612095"/>
              <a:ext cx="23415" cy="25551"/>
            </a:xfrm>
            <a:custGeom>
              <a:rect b="b" l="l" r="r" t="t"/>
              <a:pathLst>
                <a:path extrusionOk="0" h="635" w="582">
                  <a:moveTo>
                    <a:pt x="287" y="0"/>
                  </a:moveTo>
                  <a:lnTo>
                    <a:pt x="233" y="9"/>
                  </a:lnTo>
                  <a:lnTo>
                    <a:pt x="126" y="54"/>
                  </a:lnTo>
                  <a:lnTo>
                    <a:pt x="45" y="143"/>
                  </a:lnTo>
                  <a:lnTo>
                    <a:pt x="10" y="250"/>
                  </a:lnTo>
                  <a:lnTo>
                    <a:pt x="1" y="313"/>
                  </a:lnTo>
                  <a:lnTo>
                    <a:pt x="10" y="384"/>
                  </a:lnTo>
                  <a:lnTo>
                    <a:pt x="45" y="491"/>
                  </a:lnTo>
                  <a:lnTo>
                    <a:pt x="126" y="581"/>
                  </a:lnTo>
                  <a:lnTo>
                    <a:pt x="233" y="625"/>
                  </a:lnTo>
                  <a:lnTo>
                    <a:pt x="287" y="634"/>
                  </a:lnTo>
                  <a:lnTo>
                    <a:pt x="349" y="625"/>
                  </a:lnTo>
                  <a:lnTo>
                    <a:pt x="456" y="581"/>
                  </a:lnTo>
                  <a:lnTo>
                    <a:pt x="528" y="491"/>
                  </a:lnTo>
                  <a:lnTo>
                    <a:pt x="572" y="384"/>
                  </a:lnTo>
                  <a:lnTo>
                    <a:pt x="581" y="313"/>
                  </a:lnTo>
                  <a:lnTo>
                    <a:pt x="572" y="250"/>
                  </a:lnTo>
                  <a:lnTo>
                    <a:pt x="528" y="143"/>
                  </a:lnTo>
                  <a:lnTo>
                    <a:pt x="456" y="54"/>
                  </a:lnTo>
                  <a:lnTo>
                    <a:pt x="349" y="9"/>
                  </a:lnTo>
                  <a:lnTo>
                    <a:pt x="287" y="0"/>
                  </a:lnTo>
                  <a:close/>
                </a:path>
              </a:pathLst>
            </a:custGeom>
            <a:solidFill>
              <a:srgbClr val="E8B9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26" name="Google Shape;2826;p197"/>
            <p:cNvSpPr/>
            <p:nvPr/>
          </p:nvSpPr>
          <p:spPr>
            <a:xfrm>
              <a:off x="6508764" y="4777713"/>
              <a:ext cx="23415" cy="25189"/>
            </a:xfrm>
            <a:custGeom>
              <a:rect b="b" l="l" r="r" t="t"/>
              <a:pathLst>
                <a:path extrusionOk="0" h="626" w="582">
                  <a:moveTo>
                    <a:pt x="233" y="1"/>
                  </a:moveTo>
                  <a:lnTo>
                    <a:pt x="126" y="54"/>
                  </a:lnTo>
                  <a:lnTo>
                    <a:pt x="45" y="135"/>
                  </a:lnTo>
                  <a:lnTo>
                    <a:pt x="10" y="251"/>
                  </a:lnTo>
                  <a:lnTo>
                    <a:pt x="1" y="313"/>
                  </a:lnTo>
                  <a:lnTo>
                    <a:pt x="10" y="376"/>
                  </a:lnTo>
                  <a:lnTo>
                    <a:pt x="45" y="492"/>
                  </a:lnTo>
                  <a:lnTo>
                    <a:pt x="126" y="572"/>
                  </a:lnTo>
                  <a:lnTo>
                    <a:pt x="233" y="617"/>
                  </a:lnTo>
                  <a:lnTo>
                    <a:pt x="287" y="626"/>
                  </a:lnTo>
                  <a:lnTo>
                    <a:pt x="349" y="617"/>
                  </a:lnTo>
                  <a:lnTo>
                    <a:pt x="456" y="572"/>
                  </a:lnTo>
                  <a:lnTo>
                    <a:pt x="528" y="492"/>
                  </a:lnTo>
                  <a:lnTo>
                    <a:pt x="572" y="376"/>
                  </a:lnTo>
                  <a:lnTo>
                    <a:pt x="581" y="313"/>
                  </a:lnTo>
                  <a:lnTo>
                    <a:pt x="572" y="251"/>
                  </a:lnTo>
                  <a:lnTo>
                    <a:pt x="528" y="135"/>
                  </a:lnTo>
                  <a:lnTo>
                    <a:pt x="456" y="54"/>
                  </a:lnTo>
                  <a:lnTo>
                    <a:pt x="349" y="1"/>
                  </a:lnTo>
                  <a:close/>
                </a:path>
              </a:pathLst>
            </a:custGeom>
            <a:solidFill>
              <a:srgbClr val="E8B9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27" name="Google Shape;2827;p197"/>
            <p:cNvSpPr/>
            <p:nvPr/>
          </p:nvSpPr>
          <p:spPr>
            <a:xfrm>
              <a:off x="6508764" y="4943008"/>
              <a:ext cx="23415" cy="25189"/>
            </a:xfrm>
            <a:custGeom>
              <a:rect b="b" l="l" r="r" t="t"/>
              <a:pathLst>
                <a:path extrusionOk="0" h="626" w="582">
                  <a:moveTo>
                    <a:pt x="233" y="1"/>
                  </a:moveTo>
                  <a:lnTo>
                    <a:pt x="126" y="54"/>
                  </a:lnTo>
                  <a:lnTo>
                    <a:pt x="45" y="135"/>
                  </a:lnTo>
                  <a:lnTo>
                    <a:pt x="10" y="251"/>
                  </a:lnTo>
                  <a:lnTo>
                    <a:pt x="1" y="313"/>
                  </a:lnTo>
                  <a:lnTo>
                    <a:pt x="10" y="376"/>
                  </a:lnTo>
                  <a:lnTo>
                    <a:pt x="45" y="492"/>
                  </a:lnTo>
                  <a:lnTo>
                    <a:pt x="126" y="572"/>
                  </a:lnTo>
                  <a:lnTo>
                    <a:pt x="233" y="626"/>
                  </a:lnTo>
                  <a:lnTo>
                    <a:pt x="349" y="626"/>
                  </a:lnTo>
                  <a:lnTo>
                    <a:pt x="456" y="572"/>
                  </a:lnTo>
                  <a:lnTo>
                    <a:pt x="528" y="492"/>
                  </a:lnTo>
                  <a:lnTo>
                    <a:pt x="572" y="376"/>
                  </a:lnTo>
                  <a:lnTo>
                    <a:pt x="581" y="313"/>
                  </a:lnTo>
                  <a:lnTo>
                    <a:pt x="572" y="251"/>
                  </a:lnTo>
                  <a:lnTo>
                    <a:pt x="528" y="135"/>
                  </a:lnTo>
                  <a:lnTo>
                    <a:pt x="456" y="54"/>
                  </a:lnTo>
                  <a:lnTo>
                    <a:pt x="349" y="1"/>
                  </a:lnTo>
                  <a:close/>
                </a:path>
              </a:pathLst>
            </a:custGeom>
            <a:solidFill>
              <a:srgbClr val="E8B9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28" name="Google Shape;2828;p197"/>
            <p:cNvSpPr/>
            <p:nvPr/>
          </p:nvSpPr>
          <p:spPr>
            <a:xfrm>
              <a:off x="6508764" y="5108304"/>
              <a:ext cx="23415" cy="25189"/>
            </a:xfrm>
            <a:custGeom>
              <a:rect b="b" l="l" r="r" t="t"/>
              <a:pathLst>
                <a:path extrusionOk="0" h="626" w="582">
                  <a:moveTo>
                    <a:pt x="287" y="0"/>
                  </a:moveTo>
                  <a:lnTo>
                    <a:pt x="233" y="9"/>
                  </a:lnTo>
                  <a:lnTo>
                    <a:pt x="126" y="54"/>
                  </a:lnTo>
                  <a:lnTo>
                    <a:pt x="45" y="143"/>
                  </a:lnTo>
                  <a:lnTo>
                    <a:pt x="10" y="250"/>
                  </a:lnTo>
                  <a:lnTo>
                    <a:pt x="1" y="313"/>
                  </a:lnTo>
                  <a:lnTo>
                    <a:pt x="10" y="375"/>
                  </a:lnTo>
                  <a:lnTo>
                    <a:pt x="45" y="492"/>
                  </a:lnTo>
                  <a:lnTo>
                    <a:pt x="126" y="581"/>
                  </a:lnTo>
                  <a:lnTo>
                    <a:pt x="233" y="625"/>
                  </a:lnTo>
                  <a:lnTo>
                    <a:pt x="349" y="625"/>
                  </a:lnTo>
                  <a:lnTo>
                    <a:pt x="456" y="581"/>
                  </a:lnTo>
                  <a:lnTo>
                    <a:pt x="528" y="492"/>
                  </a:lnTo>
                  <a:lnTo>
                    <a:pt x="572" y="375"/>
                  </a:lnTo>
                  <a:lnTo>
                    <a:pt x="581" y="313"/>
                  </a:lnTo>
                  <a:lnTo>
                    <a:pt x="572" y="250"/>
                  </a:lnTo>
                  <a:lnTo>
                    <a:pt x="528" y="143"/>
                  </a:lnTo>
                  <a:lnTo>
                    <a:pt x="456" y="54"/>
                  </a:lnTo>
                  <a:lnTo>
                    <a:pt x="349" y="9"/>
                  </a:lnTo>
                  <a:lnTo>
                    <a:pt x="287" y="0"/>
                  </a:lnTo>
                  <a:close/>
                </a:path>
              </a:pathLst>
            </a:custGeom>
            <a:solidFill>
              <a:srgbClr val="E8B9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29" name="Google Shape;2829;p197"/>
            <p:cNvSpPr/>
            <p:nvPr/>
          </p:nvSpPr>
          <p:spPr>
            <a:xfrm>
              <a:off x="5645455" y="3632956"/>
              <a:ext cx="23375" cy="25189"/>
            </a:xfrm>
            <a:custGeom>
              <a:rect b="b" l="l" r="r" t="t"/>
              <a:pathLst>
                <a:path extrusionOk="0" h="626" w="581">
                  <a:moveTo>
                    <a:pt x="232" y="0"/>
                  </a:moveTo>
                  <a:lnTo>
                    <a:pt x="125" y="54"/>
                  </a:lnTo>
                  <a:lnTo>
                    <a:pt x="54" y="134"/>
                  </a:lnTo>
                  <a:lnTo>
                    <a:pt x="9" y="250"/>
                  </a:lnTo>
                  <a:lnTo>
                    <a:pt x="0" y="313"/>
                  </a:lnTo>
                  <a:lnTo>
                    <a:pt x="9" y="375"/>
                  </a:lnTo>
                  <a:lnTo>
                    <a:pt x="54" y="491"/>
                  </a:lnTo>
                  <a:lnTo>
                    <a:pt x="125" y="572"/>
                  </a:lnTo>
                  <a:lnTo>
                    <a:pt x="232" y="625"/>
                  </a:lnTo>
                  <a:lnTo>
                    <a:pt x="348" y="625"/>
                  </a:lnTo>
                  <a:lnTo>
                    <a:pt x="455" y="572"/>
                  </a:lnTo>
                  <a:lnTo>
                    <a:pt x="536" y="491"/>
                  </a:lnTo>
                  <a:lnTo>
                    <a:pt x="572" y="375"/>
                  </a:lnTo>
                  <a:lnTo>
                    <a:pt x="581" y="313"/>
                  </a:lnTo>
                  <a:lnTo>
                    <a:pt x="572" y="250"/>
                  </a:lnTo>
                  <a:lnTo>
                    <a:pt x="536" y="134"/>
                  </a:lnTo>
                  <a:lnTo>
                    <a:pt x="455" y="54"/>
                  </a:lnTo>
                  <a:lnTo>
                    <a:pt x="348" y="0"/>
                  </a:lnTo>
                  <a:close/>
                </a:path>
              </a:pathLst>
            </a:custGeom>
            <a:solidFill>
              <a:srgbClr val="E8B9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30" name="Google Shape;2830;p197"/>
            <p:cNvSpPr/>
            <p:nvPr/>
          </p:nvSpPr>
          <p:spPr>
            <a:xfrm>
              <a:off x="5645455" y="3798211"/>
              <a:ext cx="23375" cy="25189"/>
            </a:xfrm>
            <a:custGeom>
              <a:rect b="b" l="l" r="r" t="t"/>
              <a:pathLst>
                <a:path extrusionOk="0" h="626" w="581">
                  <a:moveTo>
                    <a:pt x="295" y="1"/>
                  </a:moveTo>
                  <a:lnTo>
                    <a:pt x="232" y="10"/>
                  </a:lnTo>
                  <a:lnTo>
                    <a:pt x="125" y="54"/>
                  </a:lnTo>
                  <a:lnTo>
                    <a:pt x="54" y="135"/>
                  </a:lnTo>
                  <a:lnTo>
                    <a:pt x="9" y="251"/>
                  </a:lnTo>
                  <a:lnTo>
                    <a:pt x="0" y="313"/>
                  </a:lnTo>
                  <a:lnTo>
                    <a:pt x="9" y="376"/>
                  </a:lnTo>
                  <a:lnTo>
                    <a:pt x="54" y="492"/>
                  </a:lnTo>
                  <a:lnTo>
                    <a:pt x="125" y="581"/>
                  </a:lnTo>
                  <a:lnTo>
                    <a:pt x="232" y="626"/>
                  </a:lnTo>
                  <a:lnTo>
                    <a:pt x="348" y="626"/>
                  </a:lnTo>
                  <a:lnTo>
                    <a:pt x="455" y="581"/>
                  </a:lnTo>
                  <a:lnTo>
                    <a:pt x="536" y="492"/>
                  </a:lnTo>
                  <a:lnTo>
                    <a:pt x="572" y="376"/>
                  </a:lnTo>
                  <a:lnTo>
                    <a:pt x="581" y="313"/>
                  </a:lnTo>
                  <a:lnTo>
                    <a:pt x="572" y="251"/>
                  </a:lnTo>
                  <a:lnTo>
                    <a:pt x="536" y="135"/>
                  </a:lnTo>
                  <a:lnTo>
                    <a:pt x="455" y="54"/>
                  </a:lnTo>
                  <a:lnTo>
                    <a:pt x="348" y="10"/>
                  </a:lnTo>
                  <a:lnTo>
                    <a:pt x="295" y="1"/>
                  </a:lnTo>
                  <a:close/>
                </a:path>
              </a:pathLst>
            </a:custGeom>
            <a:solidFill>
              <a:srgbClr val="E8B9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31" name="Google Shape;2831;p197"/>
            <p:cNvSpPr/>
            <p:nvPr/>
          </p:nvSpPr>
          <p:spPr>
            <a:xfrm>
              <a:off x="5645455" y="3963507"/>
              <a:ext cx="23375" cy="25551"/>
            </a:xfrm>
            <a:custGeom>
              <a:rect b="b" l="l" r="r" t="t"/>
              <a:pathLst>
                <a:path extrusionOk="0" h="635" w="581">
                  <a:moveTo>
                    <a:pt x="295" y="1"/>
                  </a:moveTo>
                  <a:lnTo>
                    <a:pt x="232" y="9"/>
                  </a:lnTo>
                  <a:lnTo>
                    <a:pt x="125" y="54"/>
                  </a:lnTo>
                  <a:lnTo>
                    <a:pt x="54" y="143"/>
                  </a:lnTo>
                  <a:lnTo>
                    <a:pt x="9" y="251"/>
                  </a:lnTo>
                  <a:lnTo>
                    <a:pt x="0" y="322"/>
                  </a:lnTo>
                  <a:lnTo>
                    <a:pt x="9" y="385"/>
                  </a:lnTo>
                  <a:lnTo>
                    <a:pt x="54" y="492"/>
                  </a:lnTo>
                  <a:lnTo>
                    <a:pt x="125" y="581"/>
                  </a:lnTo>
                  <a:lnTo>
                    <a:pt x="232" y="626"/>
                  </a:lnTo>
                  <a:lnTo>
                    <a:pt x="295" y="635"/>
                  </a:lnTo>
                  <a:lnTo>
                    <a:pt x="348" y="626"/>
                  </a:lnTo>
                  <a:lnTo>
                    <a:pt x="455" y="581"/>
                  </a:lnTo>
                  <a:lnTo>
                    <a:pt x="536" y="492"/>
                  </a:lnTo>
                  <a:lnTo>
                    <a:pt x="572" y="385"/>
                  </a:lnTo>
                  <a:lnTo>
                    <a:pt x="581" y="322"/>
                  </a:lnTo>
                  <a:lnTo>
                    <a:pt x="572" y="251"/>
                  </a:lnTo>
                  <a:lnTo>
                    <a:pt x="536" y="143"/>
                  </a:lnTo>
                  <a:lnTo>
                    <a:pt x="455" y="54"/>
                  </a:lnTo>
                  <a:lnTo>
                    <a:pt x="348" y="9"/>
                  </a:lnTo>
                  <a:lnTo>
                    <a:pt x="295" y="1"/>
                  </a:lnTo>
                  <a:close/>
                </a:path>
              </a:pathLst>
            </a:custGeom>
            <a:solidFill>
              <a:srgbClr val="E8B9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32" name="Google Shape;2832;p197"/>
            <p:cNvSpPr/>
            <p:nvPr/>
          </p:nvSpPr>
          <p:spPr>
            <a:xfrm>
              <a:off x="5645455" y="4129165"/>
              <a:ext cx="23375" cy="25189"/>
            </a:xfrm>
            <a:custGeom>
              <a:rect b="b" l="l" r="r" t="t"/>
              <a:pathLst>
                <a:path extrusionOk="0" h="626" w="581">
                  <a:moveTo>
                    <a:pt x="232" y="0"/>
                  </a:moveTo>
                  <a:lnTo>
                    <a:pt x="125" y="54"/>
                  </a:lnTo>
                  <a:lnTo>
                    <a:pt x="54" y="134"/>
                  </a:lnTo>
                  <a:lnTo>
                    <a:pt x="9" y="250"/>
                  </a:lnTo>
                  <a:lnTo>
                    <a:pt x="0" y="313"/>
                  </a:lnTo>
                  <a:lnTo>
                    <a:pt x="9" y="375"/>
                  </a:lnTo>
                  <a:lnTo>
                    <a:pt x="54" y="491"/>
                  </a:lnTo>
                  <a:lnTo>
                    <a:pt x="125" y="572"/>
                  </a:lnTo>
                  <a:lnTo>
                    <a:pt x="232" y="616"/>
                  </a:lnTo>
                  <a:lnTo>
                    <a:pt x="295" y="625"/>
                  </a:lnTo>
                  <a:lnTo>
                    <a:pt x="348" y="616"/>
                  </a:lnTo>
                  <a:lnTo>
                    <a:pt x="455" y="572"/>
                  </a:lnTo>
                  <a:lnTo>
                    <a:pt x="536" y="491"/>
                  </a:lnTo>
                  <a:lnTo>
                    <a:pt x="572" y="375"/>
                  </a:lnTo>
                  <a:lnTo>
                    <a:pt x="581" y="313"/>
                  </a:lnTo>
                  <a:lnTo>
                    <a:pt x="572" y="250"/>
                  </a:lnTo>
                  <a:lnTo>
                    <a:pt x="536" y="134"/>
                  </a:lnTo>
                  <a:lnTo>
                    <a:pt x="455" y="54"/>
                  </a:lnTo>
                  <a:lnTo>
                    <a:pt x="348" y="0"/>
                  </a:lnTo>
                  <a:close/>
                </a:path>
              </a:pathLst>
            </a:custGeom>
            <a:solidFill>
              <a:srgbClr val="E8B9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33" name="Google Shape;2833;p197"/>
            <p:cNvSpPr/>
            <p:nvPr/>
          </p:nvSpPr>
          <p:spPr>
            <a:xfrm>
              <a:off x="5645455" y="4294460"/>
              <a:ext cx="23375" cy="25189"/>
            </a:xfrm>
            <a:custGeom>
              <a:rect b="b" l="l" r="r" t="t"/>
              <a:pathLst>
                <a:path extrusionOk="0" h="626" w="581">
                  <a:moveTo>
                    <a:pt x="232" y="0"/>
                  </a:moveTo>
                  <a:lnTo>
                    <a:pt x="125" y="54"/>
                  </a:lnTo>
                  <a:lnTo>
                    <a:pt x="54" y="134"/>
                  </a:lnTo>
                  <a:lnTo>
                    <a:pt x="9" y="250"/>
                  </a:lnTo>
                  <a:lnTo>
                    <a:pt x="0" y="313"/>
                  </a:lnTo>
                  <a:lnTo>
                    <a:pt x="9" y="375"/>
                  </a:lnTo>
                  <a:lnTo>
                    <a:pt x="54" y="491"/>
                  </a:lnTo>
                  <a:lnTo>
                    <a:pt x="125" y="572"/>
                  </a:lnTo>
                  <a:lnTo>
                    <a:pt x="232" y="625"/>
                  </a:lnTo>
                  <a:lnTo>
                    <a:pt x="348" y="625"/>
                  </a:lnTo>
                  <a:lnTo>
                    <a:pt x="455" y="572"/>
                  </a:lnTo>
                  <a:lnTo>
                    <a:pt x="536" y="491"/>
                  </a:lnTo>
                  <a:lnTo>
                    <a:pt x="572" y="375"/>
                  </a:lnTo>
                  <a:lnTo>
                    <a:pt x="581" y="313"/>
                  </a:lnTo>
                  <a:lnTo>
                    <a:pt x="572" y="250"/>
                  </a:lnTo>
                  <a:lnTo>
                    <a:pt x="536" y="134"/>
                  </a:lnTo>
                  <a:lnTo>
                    <a:pt x="455" y="54"/>
                  </a:lnTo>
                  <a:lnTo>
                    <a:pt x="348" y="0"/>
                  </a:lnTo>
                  <a:close/>
                </a:path>
              </a:pathLst>
            </a:custGeom>
            <a:solidFill>
              <a:srgbClr val="E8B9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34" name="Google Shape;2834;p197"/>
            <p:cNvSpPr/>
            <p:nvPr/>
          </p:nvSpPr>
          <p:spPr>
            <a:xfrm>
              <a:off x="5472978" y="3632956"/>
              <a:ext cx="23053" cy="25189"/>
            </a:xfrm>
            <a:custGeom>
              <a:rect b="b" l="l" r="r" t="t"/>
              <a:pathLst>
                <a:path extrusionOk="0" h="626" w="573">
                  <a:moveTo>
                    <a:pt x="224" y="0"/>
                  </a:moveTo>
                  <a:lnTo>
                    <a:pt x="126" y="54"/>
                  </a:lnTo>
                  <a:lnTo>
                    <a:pt x="45" y="134"/>
                  </a:lnTo>
                  <a:lnTo>
                    <a:pt x="1" y="250"/>
                  </a:lnTo>
                  <a:lnTo>
                    <a:pt x="1" y="313"/>
                  </a:lnTo>
                  <a:lnTo>
                    <a:pt x="1" y="375"/>
                  </a:lnTo>
                  <a:lnTo>
                    <a:pt x="45" y="491"/>
                  </a:lnTo>
                  <a:lnTo>
                    <a:pt x="126" y="572"/>
                  </a:lnTo>
                  <a:lnTo>
                    <a:pt x="224" y="625"/>
                  </a:lnTo>
                  <a:lnTo>
                    <a:pt x="349" y="625"/>
                  </a:lnTo>
                  <a:lnTo>
                    <a:pt x="447" y="572"/>
                  </a:lnTo>
                  <a:lnTo>
                    <a:pt x="528" y="491"/>
                  </a:lnTo>
                  <a:lnTo>
                    <a:pt x="572" y="375"/>
                  </a:lnTo>
                  <a:lnTo>
                    <a:pt x="572" y="313"/>
                  </a:lnTo>
                  <a:lnTo>
                    <a:pt x="572" y="250"/>
                  </a:lnTo>
                  <a:lnTo>
                    <a:pt x="528" y="134"/>
                  </a:lnTo>
                  <a:lnTo>
                    <a:pt x="447" y="54"/>
                  </a:lnTo>
                  <a:lnTo>
                    <a:pt x="349" y="0"/>
                  </a:lnTo>
                  <a:close/>
                </a:path>
              </a:pathLst>
            </a:custGeom>
            <a:solidFill>
              <a:srgbClr val="E8B9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35" name="Google Shape;2835;p197"/>
            <p:cNvSpPr/>
            <p:nvPr/>
          </p:nvSpPr>
          <p:spPr>
            <a:xfrm>
              <a:off x="5472978" y="3798211"/>
              <a:ext cx="23053" cy="25189"/>
            </a:xfrm>
            <a:custGeom>
              <a:rect b="b" l="l" r="r" t="t"/>
              <a:pathLst>
                <a:path extrusionOk="0" h="626" w="573">
                  <a:moveTo>
                    <a:pt x="286" y="1"/>
                  </a:moveTo>
                  <a:lnTo>
                    <a:pt x="224" y="10"/>
                  </a:lnTo>
                  <a:lnTo>
                    <a:pt x="126" y="54"/>
                  </a:lnTo>
                  <a:lnTo>
                    <a:pt x="45" y="135"/>
                  </a:lnTo>
                  <a:lnTo>
                    <a:pt x="1" y="251"/>
                  </a:lnTo>
                  <a:lnTo>
                    <a:pt x="1" y="313"/>
                  </a:lnTo>
                  <a:lnTo>
                    <a:pt x="1" y="376"/>
                  </a:lnTo>
                  <a:lnTo>
                    <a:pt x="45" y="492"/>
                  </a:lnTo>
                  <a:lnTo>
                    <a:pt x="126" y="581"/>
                  </a:lnTo>
                  <a:lnTo>
                    <a:pt x="224" y="626"/>
                  </a:lnTo>
                  <a:lnTo>
                    <a:pt x="349" y="626"/>
                  </a:lnTo>
                  <a:lnTo>
                    <a:pt x="447" y="581"/>
                  </a:lnTo>
                  <a:lnTo>
                    <a:pt x="528" y="492"/>
                  </a:lnTo>
                  <a:lnTo>
                    <a:pt x="572" y="376"/>
                  </a:lnTo>
                  <a:lnTo>
                    <a:pt x="572" y="313"/>
                  </a:lnTo>
                  <a:lnTo>
                    <a:pt x="572" y="251"/>
                  </a:lnTo>
                  <a:lnTo>
                    <a:pt x="528" y="135"/>
                  </a:lnTo>
                  <a:lnTo>
                    <a:pt x="447" y="54"/>
                  </a:lnTo>
                  <a:lnTo>
                    <a:pt x="349" y="10"/>
                  </a:lnTo>
                  <a:lnTo>
                    <a:pt x="286" y="1"/>
                  </a:lnTo>
                  <a:close/>
                </a:path>
              </a:pathLst>
            </a:custGeom>
            <a:solidFill>
              <a:srgbClr val="E8B9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36" name="Google Shape;2836;p197"/>
            <p:cNvSpPr/>
            <p:nvPr/>
          </p:nvSpPr>
          <p:spPr>
            <a:xfrm>
              <a:off x="5472978" y="3963507"/>
              <a:ext cx="23053" cy="25551"/>
            </a:xfrm>
            <a:custGeom>
              <a:rect b="b" l="l" r="r" t="t"/>
              <a:pathLst>
                <a:path extrusionOk="0" h="635" w="573">
                  <a:moveTo>
                    <a:pt x="286" y="1"/>
                  </a:moveTo>
                  <a:lnTo>
                    <a:pt x="224" y="9"/>
                  </a:lnTo>
                  <a:lnTo>
                    <a:pt x="126" y="54"/>
                  </a:lnTo>
                  <a:lnTo>
                    <a:pt x="45" y="143"/>
                  </a:lnTo>
                  <a:lnTo>
                    <a:pt x="1" y="251"/>
                  </a:lnTo>
                  <a:lnTo>
                    <a:pt x="1" y="322"/>
                  </a:lnTo>
                  <a:lnTo>
                    <a:pt x="1" y="385"/>
                  </a:lnTo>
                  <a:lnTo>
                    <a:pt x="45" y="492"/>
                  </a:lnTo>
                  <a:lnTo>
                    <a:pt x="126" y="581"/>
                  </a:lnTo>
                  <a:lnTo>
                    <a:pt x="224" y="626"/>
                  </a:lnTo>
                  <a:lnTo>
                    <a:pt x="286" y="635"/>
                  </a:lnTo>
                  <a:lnTo>
                    <a:pt x="349" y="626"/>
                  </a:lnTo>
                  <a:lnTo>
                    <a:pt x="447" y="581"/>
                  </a:lnTo>
                  <a:lnTo>
                    <a:pt x="528" y="492"/>
                  </a:lnTo>
                  <a:lnTo>
                    <a:pt x="572" y="385"/>
                  </a:lnTo>
                  <a:lnTo>
                    <a:pt x="572" y="322"/>
                  </a:lnTo>
                  <a:lnTo>
                    <a:pt x="572" y="251"/>
                  </a:lnTo>
                  <a:lnTo>
                    <a:pt x="528" y="143"/>
                  </a:lnTo>
                  <a:lnTo>
                    <a:pt x="447" y="54"/>
                  </a:lnTo>
                  <a:lnTo>
                    <a:pt x="349" y="9"/>
                  </a:lnTo>
                  <a:lnTo>
                    <a:pt x="286" y="1"/>
                  </a:lnTo>
                  <a:close/>
                </a:path>
              </a:pathLst>
            </a:custGeom>
            <a:solidFill>
              <a:srgbClr val="E8B9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37" name="Google Shape;2837;p197"/>
            <p:cNvSpPr/>
            <p:nvPr/>
          </p:nvSpPr>
          <p:spPr>
            <a:xfrm>
              <a:off x="5472978" y="4129165"/>
              <a:ext cx="23053" cy="25189"/>
            </a:xfrm>
            <a:custGeom>
              <a:rect b="b" l="l" r="r" t="t"/>
              <a:pathLst>
                <a:path extrusionOk="0" h="626" w="573">
                  <a:moveTo>
                    <a:pt x="224" y="0"/>
                  </a:moveTo>
                  <a:lnTo>
                    <a:pt x="126" y="54"/>
                  </a:lnTo>
                  <a:lnTo>
                    <a:pt x="45" y="134"/>
                  </a:lnTo>
                  <a:lnTo>
                    <a:pt x="1" y="250"/>
                  </a:lnTo>
                  <a:lnTo>
                    <a:pt x="1" y="313"/>
                  </a:lnTo>
                  <a:lnTo>
                    <a:pt x="1" y="375"/>
                  </a:lnTo>
                  <a:lnTo>
                    <a:pt x="45" y="491"/>
                  </a:lnTo>
                  <a:lnTo>
                    <a:pt x="126" y="572"/>
                  </a:lnTo>
                  <a:lnTo>
                    <a:pt x="224" y="616"/>
                  </a:lnTo>
                  <a:lnTo>
                    <a:pt x="286" y="625"/>
                  </a:lnTo>
                  <a:lnTo>
                    <a:pt x="349" y="616"/>
                  </a:lnTo>
                  <a:lnTo>
                    <a:pt x="447" y="572"/>
                  </a:lnTo>
                  <a:lnTo>
                    <a:pt x="528" y="491"/>
                  </a:lnTo>
                  <a:lnTo>
                    <a:pt x="572" y="375"/>
                  </a:lnTo>
                  <a:lnTo>
                    <a:pt x="572" y="313"/>
                  </a:lnTo>
                  <a:lnTo>
                    <a:pt x="572" y="250"/>
                  </a:lnTo>
                  <a:lnTo>
                    <a:pt x="528" y="134"/>
                  </a:lnTo>
                  <a:lnTo>
                    <a:pt x="447" y="54"/>
                  </a:lnTo>
                  <a:lnTo>
                    <a:pt x="349" y="0"/>
                  </a:lnTo>
                  <a:close/>
                </a:path>
              </a:pathLst>
            </a:custGeom>
            <a:solidFill>
              <a:srgbClr val="E8B9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38" name="Google Shape;2838;p197"/>
            <p:cNvSpPr/>
            <p:nvPr/>
          </p:nvSpPr>
          <p:spPr>
            <a:xfrm>
              <a:off x="5472978" y="4294460"/>
              <a:ext cx="23053" cy="25189"/>
            </a:xfrm>
            <a:custGeom>
              <a:rect b="b" l="l" r="r" t="t"/>
              <a:pathLst>
                <a:path extrusionOk="0" h="626" w="573">
                  <a:moveTo>
                    <a:pt x="224" y="0"/>
                  </a:moveTo>
                  <a:lnTo>
                    <a:pt x="126" y="54"/>
                  </a:lnTo>
                  <a:lnTo>
                    <a:pt x="45" y="134"/>
                  </a:lnTo>
                  <a:lnTo>
                    <a:pt x="1" y="250"/>
                  </a:lnTo>
                  <a:lnTo>
                    <a:pt x="1" y="313"/>
                  </a:lnTo>
                  <a:lnTo>
                    <a:pt x="1" y="375"/>
                  </a:lnTo>
                  <a:lnTo>
                    <a:pt x="45" y="491"/>
                  </a:lnTo>
                  <a:lnTo>
                    <a:pt x="126" y="572"/>
                  </a:lnTo>
                  <a:lnTo>
                    <a:pt x="224" y="625"/>
                  </a:lnTo>
                  <a:lnTo>
                    <a:pt x="349" y="625"/>
                  </a:lnTo>
                  <a:lnTo>
                    <a:pt x="447" y="572"/>
                  </a:lnTo>
                  <a:lnTo>
                    <a:pt x="528" y="491"/>
                  </a:lnTo>
                  <a:lnTo>
                    <a:pt x="572" y="375"/>
                  </a:lnTo>
                  <a:lnTo>
                    <a:pt x="572" y="313"/>
                  </a:lnTo>
                  <a:lnTo>
                    <a:pt x="572" y="250"/>
                  </a:lnTo>
                  <a:lnTo>
                    <a:pt x="528" y="134"/>
                  </a:lnTo>
                  <a:lnTo>
                    <a:pt x="447" y="54"/>
                  </a:lnTo>
                  <a:lnTo>
                    <a:pt x="349" y="0"/>
                  </a:lnTo>
                  <a:close/>
                </a:path>
              </a:pathLst>
            </a:custGeom>
            <a:solidFill>
              <a:srgbClr val="E8B9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39" name="Google Shape;2839;p197"/>
            <p:cNvSpPr/>
            <p:nvPr/>
          </p:nvSpPr>
          <p:spPr>
            <a:xfrm>
              <a:off x="5818253" y="3632956"/>
              <a:ext cx="23013" cy="25189"/>
            </a:xfrm>
            <a:custGeom>
              <a:rect b="b" l="l" r="r" t="t"/>
              <a:pathLst>
                <a:path extrusionOk="0" h="626" w="572">
                  <a:moveTo>
                    <a:pt x="233" y="0"/>
                  </a:moveTo>
                  <a:lnTo>
                    <a:pt x="125" y="54"/>
                  </a:lnTo>
                  <a:lnTo>
                    <a:pt x="45" y="134"/>
                  </a:lnTo>
                  <a:lnTo>
                    <a:pt x="0" y="250"/>
                  </a:lnTo>
                  <a:lnTo>
                    <a:pt x="0" y="313"/>
                  </a:lnTo>
                  <a:lnTo>
                    <a:pt x="0" y="375"/>
                  </a:lnTo>
                  <a:lnTo>
                    <a:pt x="45" y="491"/>
                  </a:lnTo>
                  <a:lnTo>
                    <a:pt x="125" y="572"/>
                  </a:lnTo>
                  <a:lnTo>
                    <a:pt x="233" y="625"/>
                  </a:lnTo>
                  <a:lnTo>
                    <a:pt x="349" y="625"/>
                  </a:lnTo>
                  <a:lnTo>
                    <a:pt x="447" y="572"/>
                  </a:lnTo>
                  <a:lnTo>
                    <a:pt x="527" y="491"/>
                  </a:lnTo>
                  <a:lnTo>
                    <a:pt x="572" y="375"/>
                  </a:lnTo>
                  <a:lnTo>
                    <a:pt x="572" y="313"/>
                  </a:lnTo>
                  <a:lnTo>
                    <a:pt x="572" y="250"/>
                  </a:lnTo>
                  <a:lnTo>
                    <a:pt x="527" y="134"/>
                  </a:lnTo>
                  <a:lnTo>
                    <a:pt x="447" y="54"/>
                  </a:lnTo>
                  <a:lnTo>
                    <a:pt x="349" y="0"/>
                  </a:lnTo>
                  <a:close/>
                </a:path>
              </a:pathLst>
            </a:custGeom>
            <a:solidFill>
              <a:srgbClr val="E8B9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40" name="Google Shape;2840;p197"/>
            <p:cNvSpPr/>
            <p:nvPr/>
          </p:nvSpPr>
          <p:spPr>
            <a:xfrm>
              <a:off x="5818253" y="3798211"/>
              <a:ext cx="23013" cy="25189"/>
            </a:xfrm>
            <a:custGeom>
              <a:rect b="b" l="l" r="r" t="t"/>
              <a:pathLst>
                <a:path extrusionOk="0" h="626" w="572">
                  <a:moveTo>
                    <a:pt x="286" y="1"/>
                  </a:moveTo>
                  <a:lnTo>
                    <a:pt x="233" y="10"/>
                  </a:lnTo>
                  <a:lnTo>
                    <a:pt x="125" y="54"/>
                  </a:lnTo>
                  <a:lnTo>
                    <a:pt x="45" y="135"/>
                  </a:lnTo>
                  <a:lnTo>
                    <a:pt x="0" y="251"/>
                  </a:lnTo>
                  <a:lnTo>
                    <a:pt x="0" y="313"/>
                  </a:lnTo>
                  <a:lnTo>
                    <a:pt x="0" y="376"/>
                  </a:lnTo>
                  <a:lnTo>
                    <a:pt x="45" y="492"/>
                  </a:lnTo>
                  <a:lnTo>
                    <a:pt x="125" y="581"/>
                  </a:lnTo>
                  <a:lnTo>
                    <a:pt x="233" y="626"/>
                  </a:lnTo>
                  <a:lnTo>
                    <a:pt x="349" y="626"/>
                  </a:lnTo>
                  <a:lnTo>
                    <a:pt x="447" y="581"/>
                  </a:lnTo>
                  <a:lnTo>
                    <a:pt x="527" y="492"/>
                  </a:lnTo>
                  <a:lnTo>
                    <a:pt x="572" y="376"/>
                  </a:lnTo>
                  <a:lnTo>
                    <a:pt x="572" y="313"/>
                  </a:lnTo>
                  <a:lnTo>
                    <a:pt x="572" y="251"/>
                  </a:lnTo>
                  <a:lnTo>
                    <a:pt x="527" y="135"/>
                  </a:lnTo>
                  <a:lnTo>
                    <a:pt x="447" y="54"/>
                  </a:lnTo>
                  <a:lnTo>
                    <a:pt x="349" y="10"/>
                  </a:lnTo>
                  <a:lnTo>
                    <a:pt x="286" y="1"/>
                  </a:lnTo>
                  <a:close/>
                </a:path>
              </a:pathLst>
            </a:custGeom>
            <a:solidFill>
              <a:srgbClr val="E8B9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41" name="Google Shape;2841;p197"/>
            <p:cNvSpPr/>
            <p:nvPr/>
          </p:nvSpPr>
          <p:spPr>
            <a:xfrm>
              <a:off x="5818253" y="3963507"/>
              <a:ext cx="23013" cy="25551"/>
            </a:xfrm>
            <a:custGeom>
              <a:rect b="b" l="l" r="r" t="t"/>
              <a:pathLst>
                <a:path extrusionOk="0" h="635" w="572">
                  <a:moveTo>
                    <a:pt x="286" y="1"/>
                  </a:moveTo>
                  <a:lnTo>
                    <a:pt x="233" y="9"/>
                  </a:lnTo>
                  <a:lnTo>
                    <a:pt x="125" y="54"/>
                  </a:lnTo>
                  <a:lnTo>
                    <a:pt x="45" y="143"/>
                  </a:lnTo>
                  <a:lnTo>
                    <a:pt x="0" y="251"/>
                  </a:lnTo>
                  <a:lnTo>
                    <a:pt x="0" y="322"/>
                  </a:lnTo>
                  <a:lnTo>
                    <a:pt x="0" y="385"/>
                  </a:lnTo>
                  <a:lnTo>
                    <a:pt x="45" y="492"/>
                  </a:lnTo>
                  <a:lnTo>
                    <a:pt x="125" y="581"/>
                  </a:lnTo>
                  <a:lnTo>
                    <a:pt x="233" y="626"/>
                  </a:lnTo>
                  <a:lnTo>
                    <a:pt x="286" y="635"/>
                  </a:lnTo>
                  <a:lnTo>
                    <a:pt x="349" y="626"/>
                  </a:lnTo>
                  <a:lnTo>
                    <a:pt x="447" y="581"/>
                  </a:lnTo>
                  <a:lnTo>
                    <a:pt x="527" y="492"/>
                  </a:lnTo>
                  <a:lnTo>
                    <a:pt x="572" y="385"/>
                  </a:lnTo>
                  <a:lnTo>
                    <a:pt x="572" y="322"/>
                  </a:lnTo>
                  <a:lnTo>
                    <a:pt x="572" y="251"/>
                  </a:lnTo>
                  <a:lnTo>
                    <a:pt x="527" y="143"/>
                  </a:lnTo>
                  <a:lnTo>
                    <a:pt x="447" y="54"/>
                  </a:lnTo>
                  <a:lnTo>
                    <a:pt x="349" y="9"/>
                  </a:lnTo>
                  <a:lnTo>
                    <a:pt x="286" y="1"/>
                  </a:lnTo>
                  <a:close/>
                </a:path>
              </a:pathLst>
            </a:custGeom>
            <a:solidFill>
              <a:srgbClr val="E8B9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42" name="Google Shape;2842;p197"/>
            <p:cNvSpPr/>
            <p:nvPr/>
          </p:nvSpPr>
          <p:spPr>
            <a:xfrm>
              <a:off x="5818253" y="4129165"/>
              <a:ext cx="23013" cy="25189"/>
            </a:xfrm>
            <a:custGeom>
              <a:rect b="b" l="l" r="r" t="t"/>
              <a:pathLst>
                <a:path extrusionOk="0" h="626" w="572">
                  <a:moveTo>
                    <a:pt x="233" y="0"/>
                  </a:moveTo>
                  <a:lnTo>
                    <a:pt x="125" y="54"/>
                  </a:lnTo>
                  <a:lnTo>
                    <a:pt x="45" y="134"/>
                  </a:lnTo>
                  <a:lnTo>
                    <a:pt x="0" y="250"/>
                  </a:lnTo>
                  <a:lnTo>
                    <a:pt x="0" y="313"/>
                  </a:lnTo>
                  <a:lnTo>
                    <a:pt x="0" y="375"/>
                  </a:lnTo>
                  <a:lnTo>
                    <a:pt x="45" y="491"/>
                  </a:lnTo>
                  <a:lnTo>
                    <a:pt x="125" y="572"/>
                  </a:lnTo>
                  <a:lnTo>
                    <a:pt x="233" y="616"/>
                  </a:lnTo>
                  <a:lnTo>
                    <a:pt x="286" y="625"/>
                  </a:lnTo>
                  <a:lnTo>
                    <a:pt x="349" y="616"/>
                  </a:lnTo>
                  <a:lnTo>
                    <a:pt x="447" y="572"/>
                  </a:lnTo>
                  <a:lnTo>
                    <a:pt x="527" y="491"/>
                  </a:lnTo>
                  <a:lnTo>
                    <a:pt x="572" y="375"/>
                  </a:lnTo>
                  <a:lnTo>
                    <a:pt x="572" y="313"/>
                  </a:lnTo>
                  <a:lnTo>
                    <a:pt x="572" y="250"/>
                  </a:lnTo>
                  <a:lnTo>
                    <a:pt x="527" y="134"/>
                  </a:lnTo>
                  <a:lnTo>
                    <a:pt x="447" y="54"/>
                  </a:lnTo>
                  <a:lnTo>
                    <a:pt x="349" y="0"/>
                  </a:lnTo>
                  <a:close/>
                </a:path>
              </a:pathLst>
            </a:custGeom>
            <a:solidFill>
              <a:srgbClr val="E8B9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43" name="Google Shape;2843;p197"/>
            <p:cNvSpPr/>
            <p:nvPr/>
          </p:nvSpPr>
          <p:spPr>
            <a:xfrm>
              <a:off x="5818253" y="4294460"/>
              <a:ext cx="23013" cy="25189"/>
            </a:xfrm>
            <a:custGeom>
              <a:rect b="b" l="l" r="r" t="t"/>
              <a:pathLst>
                <a:path extrusionOk="0" h="626" w="572">
                  <a:moveTo>
                    <a:pt x="233" y="0"/>
                  </a:moveTo>
                  <a:lnTo>
                    <a:pt x="125" y="54"/>
                  </a:lnTo>
                  <a:lnTo>
                    <a:pt x="45" y="134"/>
                  </a:lnTo>
                  <a:lnTo>
                    <a:pt x="0" y="250"/>
                  </a:lnTo>
                  <a:lnTo>
                    <a:pt x="0" y="313"/>
                  </a:lnTo>
                  <a:lnTo>
                    <a:pt x="0" y="375"/>
                  </a:lnTo>
                  <a:lnTo>
                    <a:pt x="45" y="491"/>
                  </a:lnTo>
                  <a:lnTo>
                    <a:pt x="125" y="572"/>
                  </a:lnTo>
                  <a:lnTo>
                    <a:pt x="233" y="625"/>
                  </a:lnTo>
                  <a:lnTo>
                    <a:pt x="349" y="625"/>
                  </a:lnTo>
                  <a:lnTo>
                    <a:pt x="447" y="572"/>
                  </a:lnTo>
                  <a:lnTo>
                    <a:pt x="527" y="491"/>
                  </a:lnTo>
                  <a:lnTo>
                    <a:pt x="572" y="375"/>
                  </a:lnTo>
                  <a:lnTo>
                    <a:pt x="572" y="313"/>
                  </a:lnTo>
                  <a:lnTo>
                    <a:pt x="572" y="250"/>
                  </a:lnTo>
                  <a:lnTo>
                    <a:pt x="527" y="134"/>
                  </a:lnTo>
                  <a:lnTo>
                    <a:pt x="447" y="54"/>
                  </a:lnTo>
                  <a:lnTo>
                    <a:pt x="349" y="0"/>
                  </a:lnTo>
                  <a:close/>
                </a:path>
              </a:pathLst>
            </a:custGeom>
            <a:solidFill>
              <a:srgbClr val="E8B9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44" name="Google Shape;2844;p197"/>
            <p:cNvSpPr/>
            <p:nvPr/>
          </p:nvSpPr>
          <p:spPr>
            <a:xfrm>
              <a:off x="5990690" y="3632956"/>
              <a:ext cx="23415" cy="25189"/>
            </a:xfrm>
            <a:custGeom>
              <a:rect b="b" l="l" r="r" t="t"/>
              <a:pathLst>
                <a:path extrusionOk="0" h="626" w="582">
                  <a:moveTo>
                    <a:pt x="233" y="0"/>
                  </a:moveTo>
                  <a:lnTo>
                    <a:pt x="135" y="54"/>
                  </a:lnTo>
                  <a:lnTo>
                    <a:pt x="54" y="134"/>
                  </a:lnTo>
                  <a:lnTo>
                    <a:pt x="10" y="250"/>
                  </a:lnTo>
                  <a:lnTo>
                    <a:pt x="1" y="313"/>
                  </a:lnTo>
                  <a:lnTo>
                    <a:pt x="10" y="375"/>
                  </a:lnTo>
                  <a:lnTo>
                    <a:pt x="54" y="491"/>
                  </a:lnTo>
                  <a:lnTo>
                    <a:pt x="135" y="572"/>
                  </a:lnTo>
                  <a:lnTo>
                    <a:pt x="233" y="625"/>
                  </a:lnTo>
                  <a:lnTo>
                    <a:pt x="349" y="625"/>
                  </a:lnTo>
                  <a:lnTo>
                    <a:pt x="456" y="572"/>
                  </a:lnTo>
                  <a:lnTo>
                    <a:pt x="537" y="491"/>
                  </a:lnTo>
                  <a:lnTo>
                    <a:pt x="581" y="375"/>
                  </a:lnTo>
                  <a:lnTo>
                    <a:pt x="581" y="313"/>
                  </a:lnTo>
                  <a:lnTo>
                    <a:pt x="581" y="250"/>
                  </a:lnTo>
                  <a:lnTo>
                    <a:pt x="537" y="134"/>
                  </a:lnTo>
                  <a:lnTo>
                    <a:pt x="456" y="54"/>
                  </a:lnTo>
                  <a:lnTo>
                    <a:pt x="349" y="0"/>
                  </a:lnTo>
                  <a:close/>
                </a:path>
              </a:pathLst>
            </a:custGeom>
            <a:solidFill>
              <a:srgbClr val="E8B9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45" name="Google Shape;2845;p197"/>
            <p:cNvSpPr/>
            <p:nvPr/>
          </p:nvSpPr>
          <p:spPr>
            <a:xfrm>
              <a:off x="5990690" y="3798211"/>
              <a:ext cx="23415" cy="25189"/>
            </a:xfrm>
            <a:custGeom>
              <a:rect b="b" l="l" r="r" t="t"/>
              <a:pathLst>
                <a:path extrusionOk="0" h="626" w="582">
                  <a:moveTo>
                    <a:pt x="295" y="1"/>
                  </a:moveTo>
                  <a:lnTo>
                    <a:pt x="233" y="10"/>
                  </a:lnTo>
                  <a:lnTo>
                    <a:pt x="135" y="54"/>
                  </a:lnTo>
                  <a:lnTo>
                    <a:pt x="54" y="135"/>
                  </a:lnTo>
                  <a:lnTo>
                    <a:pt x="10" y="251"/>
                  </a:lnTo>
                  <a:lnTo>
                    <a:pt x="1" y="313"/>
                  </a:lnTo>
                  <a:lnTo>
                    <a:pt x="10" y="376"/>
                  </a:lnTo>
                  <a:lnTo>
                    <a:pt x="54" y="492"/>
                  </a:lnTo>
                  <a:lnTo>
                    <a:pt x="135" y="581"/>
                  </a:lnTo>
                  <a:lnTo>
                    <a:pt x="233" y="626"/>
                  </a:lnTo>
                  <a:lnTo>
                    <a:pt x="349" y="626"/>
                  </a:lnTo>
                  <a:lnTo>
                    <a:pt x="456" y="581"/>
                  </a:lnTo>
                  <a:lnTo>
                    <a:pt x="537" y="492"/>
                  </a:lnTo>
                  <a:lnTo>
                    <a:pt x="581" y="376"/>
                  </a:lnTo>
                  <a:lnTo>
                    <a:pt x="581" y="313"/>
                  </a:lnTo>
                  <a:lnTo>
                    <a:pt x="581" y="251"/>
                  </a:lnTo>
                  <a:lnTo>
                    <a:pt x="537" y="135"/>
                  </a:lnTo>
                  <a:lnTo>
                    <a:pt x="456" y="54"/>
                  </a:lnTo>
                  <a:lnTo>
                    <a:pt x="349" y="10"/>
                  </a:lnTo>
                  <a:lnTo>
                    <a:pt x="295" y="1"/>
                  </a:lnTo>
                  <a:close/>
                </a:path>
              </a:pathLst>
            </a:custGeom>
            <a:solidFill>
              <a:srgbClr val="E8B9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46" name="Google Shape;2846;p197"/>
            <p:cNvSpPr/>
            <p:nvPr/>
          </p:nvSpPr>
          <p:spPr>
            <a:xfrm>
              <a:off x="5990690" y="3963507"/>
              <a:ext cx="23415" cy="25551"/>
            </a:xfrm>
            <a:custGeom>
              <a:rect b="b" l="l" r="r" t="t"/>
              <a:pathLst>
                <a:path extrusionOk="0" h="635" w="582">
                  <a:moveTo>
                    <a:pt x="295" y="1"/>
                  </a:moveTo>
                  <a:lnTo>
                    <a:pt x="233" y="9"/>
                  </a:lnTo>
                  <a:lnTo>
                    <a:pt x="135" y="54"/>
                  </a:lnTo>
                  <a:lnTo>
                    <a:pt x="54" y="143"/>
                  </a:lnTo>
                  <a:lnTo>
                    <a:pt x="10" y="251"/>
                  </a:lnTo>
                  <a:lnTo>
                    <a:pt x="1" y="322"/>
                  </a:lnTo>
                  <a:lnTo>
                    <a:pt x="10" y="385"/>
                  </a:lnTo>
                  <a:lnTo>
                    <a:pt x="54" y="492"/>
                  </a:lnTo>
                  <a:lnTo>
                    <a:pt x="135" y="581"/>
                  </a:lnTo>
                  <a:lnTo>
                    <a:pt x="233" y="626"/>
                  </a:lnTo>
                  <a:lnTo>
                    <a:pt x="295" y="635"/>
                  </a:lnTo>
                  <a:lnTo>
                    <a:pt x="349" y="626"/>
                  </a:lnTo>
                  <a:lnTo>
                    <a:pt x="456" y="581"/>
                  </a:lnTo>
                  <a:lnTo>
                    <a:pt x="537" y="492"/>
                  </a:lnTo>
                  <a:lnTo>
                    <a:pt x="581" y="385"/>
                  </a:lnTo>
                  <a:lnTo>
                    <a:pt x="581" y="322"/>
                  </a:lnTo>
                  <a:lnTo>
                    <a:pt x="581" y="251"/>
                  </a:lnTo>
                  <a:lnTo>
                    <a:pt x="537" y="143"/>
                  </a:lnTo>
                  <a:lnTo>
                    <a:pt x="456" y="54"/>
                  </a:lnTo>
                  <a:lnTo>
                    <a:pt x="349" y="9"/>
                  </a:lnTo>
                  <a:lnTo>
                    <a:pt x="295" y="1"/>
                  </a:lnTo>
                  <a:close/>
                </a:path>
              </a:pathLst>
            </a:custGeom>
            <a:solidFill>
              <a:srgbClr val="E8B9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47" name="Google Shape;2847;p197"/>
            <p:cNvSpPr/>
            <p:nvPr/>
          </p:nvSpPr>
          <p:spPr>
            <a:xfrm>
              <a:off x="5990690" y="4129165"/>
              <a:ext cx="23415" cy="25189"/>
            </a:xfrm>
            <a:custGeom>
              <a:rect b="b" l="l" r="r" t="t"/>
              <a:pathLst>
                <a:path extrusionOk="0" h="626" w="582">
                  <a:moveTo>
                    <a:pt x="233" y="0"/>
                  </a:moveTo>
                  <a:lnTo>
                    <a:pt x="135" y="54"/>
                  </a:lnTo>
                  <a:lnTo>
                    <a:pt x="54" y="134"/>
                  </a:lnTo>
                  <a:lnTo>
                    <a:pt x="10" y="250"/>
                  </a:lnTo>
                  <a:lnTo>
                    <a:pt x="1" y="313"/>
                  </a:lnTo>
                  <a:lnTo>
                    <a:pt x="10" y="375"/>
                  </a:lnTo>
                  <a:lnTo>
                    <a:pt x="54" y="491"/>
                  </a:lnTo>
                  <a:lnTo>
                    <a:pt x="135" y="572"/>
                  </a:lnTo>
                  <a:lnTo>
                    <a:pt x="233" y="616"/>
                  </a:lnTo>
                  <a:lnTo>
                    <a:pt x="295" y="625"/>
                  </a:lnTo>
                  <a:lnTo>
                    <a:pt x="349" y="616"/>
                  </a:lnTo>
                  <a:lnTo>
                    <a:pt x="456" y="572"/>
                  </a:lnTo>
                  <a:lnTo>
                    <a:pt x="537" y="491"/>
                  </a:lnTo>
                  <a:lnTo>
                    <a:pt x="581" y="375"/>
                  </a:lnTo>
                  <a:lnTo>
                    <a:pt x="581" y="313"/>
                  </a:lnTo>
                  <a:lnTo>
                    <a:pt x="581" y="250"/>
                  </a:lnTo>
                  <a:lnTo>
                    <a:pt x="537" y="134"/>
                  </a:lnTo>
                  <a:lnTo>
                    <a:pt x="456" y="54"/>
                  </a:lnTo>
                  <a:lnTo>
                    <a:pt x="349" y="0"/>
                  </a:lnTo>
                  <a:close/>
                </a:path>
              </a:pathLst>
            </a:custGeom>
            <a:solidFill>
              <a:srgbClr val="E8B9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48" name="Google Shape;2848;p197"/>
            <p:cNvSpPr/>
            <p:nvPr/>
          </p:nvSpPr>
          <p:spPr>
            <a:xfrm>
              <a:off x="5990690" y="4294460"/>
              <a:ext cx="23415" cy="25189"/>
            </a:xfrm>
            <a:custGeom>
              <a:rect b="b" l="l" r="r" t="t"/>
              <a:pathLst>
                <a:path extrusionOk="0" h="626" w="582">
                  <a:moveTo>
                    <a:pt x="233" y="0"/>
                  </a:moveTo>
                  <a:lnTo>
                    <a:pt x="135" y="54"/>
                  </a:lnTo>
                  <a:lnTo>
                    <a:pt x="54" y="134"/>
                  </a:lnTo>
                  <a:lnTo>
                    <a:pt x="10" y="250"/>
                  </a:lnTo>
                  <a:lnTo>
                    <a:pt x="1" y="313"/>
                  </a:lnTo>
                  <a:lnTo>
                    <a:pt x="10" y="375"/>
                  </a:lnTo>
                  <a:lnTo>
                    <a:pt x="54" y="491"/>
                  </a:lnTo>
                  <a:lnTo>
                    <a:pt x="135" y="572"/>
                  </a:lnTo>
                  <a:lnTo>
                    <a:pt x="233" y="625"/>
                  </a:lnTo>
                  <a:lnTo>
                    <a:pt x="349" y="625"/>
                  </a:lnTo>
                  <a:lnTo>
                    <a:pt x="456" y="572"/>
                  </a:lnTo>
                  <a:lnTo>
                    <a:pt x="537" y="491"/>
                  </a:lnTo>
                  <a:lnTo>
                    <a:pt x="581" y="375"/>
                  </a:lnTo>
                  <a:lnTo>
                    <a:pt x="581" y="313"/>
                  </a:lnTo>
                  <a:lnTo>
                    <a:pt x="581" y="250"/>
                  </a:lnTo>
                  <a:lnTo>
                    <a:pt x="537" y="134"/>
                  </a:lnTo>
                  <a:lnTo>
                    <a:pt x="456" y="54"/>
                  </a:lnTo>
                  <a:lnTo>
                    <a:pt x="349" y="0"/>
                  </a:lnTo>
                  <a:close/>
                </a:path>
              </a:pathLst>
            </a:custGeom>
            <a:solidFill>
              <a:srgbClr val="E8B9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49" name="Google Shape;2849;p197"/>
            <p:cNvSpPr/>
            <p:nvPr/>
          </p:nvSpPr>
          <p:spPr>
            <a:xfrm>
              <a:off x="6163529" y="3632956"/>
              <a:ext cx="23375" cy="25189"/>
            </a:xfrm>
            <a:custGeom>
              <a:rect b="b" l="l" r="r" t="t"/>
              <a:pathLst>
                <a:path extrusionOk="0" h="626" w="581">
                  <a:moveTo>
                    <a:pt x="232" y="0"/>
                  </a:moveTo>
                  <a:lnTo>
                    <a:pt x="125" y="54"/>
                  </a:lnTo>
                  <a:lnTo>
                    <a:pt x="45" y="134"/>
                  </a:lnTo>
                  <a:lnTo>
                    <a:pt x="0" y="250"/>
                  </a:lnTo>
                  <a:lnTo>
                    <a:pt x="0" y="313"/>
                  </a:lnTo>
                  <a:lnTo>
                    <a:pt x="0" y="375"/>
                  </a:lnTo>
                  <a:lnTo>
                    <a:pt x="45" y="491"/>
                  </a:lnTo>
                  <a:lnTo>
                    <a:pt x="125" y="572"/>
                  </a:lnTo>
                  <a:lnTo>
                    <a:pt x="232" y="625"/>
                  </a:lnTo>
                  <a:lnTo>
                    <a:pt x="348" y="625"/>
                  </a:lnTo>
                  <a:lnTo>
                    <a:pt x="456" y="572"/>
                  </a:lnTo>
                  <a:lnTo>
                    <a:pt x="527" y="491"/>
                  </a:lnTo>
                  <a:lnTo>
                    <a:pt x="572" y="375"/>
                  </a:lnTo>
                  <a:lnTo>
                    <a:pt x="581" y="313"/>
                  </a:lnTo>
                  <a:lnTo>
                    <a:pt x="572" y="250"/>
                  </a:lnTo>
                  <a:lnTo>
                    <a:pt x="527" y="134"/>
                  </a:lnTo>
                  <a:lnTo>
                    <a:pt x="456" y="54"/>
                  </a:lnTo>
                  <a:lnTo>
                    <a:pt x="348" y="0"/>
                  </a:lnTo>
                  <a:close/>
                </a:path>
              </a:pathLst>
            </a:custGeom>
            <a:solidFill>
              <a:srgbClr val="E8B9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50" name="Google Shape;2850;p197"/>
            <p:cNvSpPr/>
            <p:nvPr/>
          </p:nvSpPr>
          <p:spPr>
            <a:xfrm>
              <a:off x="6163529" y="3798211"/>
              <a:ext cx="23375" cy="25189"/>
            </a:xfrm>
            <a:custGeom>
              <a:rect b="b" l="l" r="r" t="t"/>
              <a:pathLst>
                <a:path extrusionOk="0" h="626" w="581">
                  <a:moveTo>
                    <a:pt x="286" y="1"/>
                  </a:moveTo>
                  <a:lnTo>
                    <a:pt x="232" y="10"/>
                  </a:lnTo>
                  <a:lnTo>
                    <a:pt x="125" y="54"/>
                  </a:lnTo>
                  <a:lnTo>
                    <a:pt x="45" y="135"/>
                  </a:lnTo>
                  <a:lnTo>
                    <a:pt x="0" y="251"/>
                  </a:lnTo>
                  <a:lnTo>
                    <a:pt x="0" y="313"/>
                  </a:lnTo>
                  <a:lnTo>
                    <a:pt x="0" y="376"/>
                  </a:lnTo>
                  <a:lnTo>
                    <a:pt x="45" y="492"/>
                  </a:lnTo>
                  <a:lnTo>
                    <a:pt x="125" y="581"/>
                  </a:lnTo>
                  <a:lnTo>
                    <a:pt x="232" y="626"/>
                  </a:lnTo>
                  <a:lnTo>
                    <a:pt x="348" y="626"/>
                  </a:lnTo>
                  <a:lnTo>
                    <a:pt x="456" y="581"/>
                  </a:lnTo>
                  <a:lnTo>
                    <a:pt x="527" y="492"/>
                  </a:lnTo>
                  <a:lnTo>
                    <a:pt x="572" y="376"/>
                  </a:lnTo>
                  <a:lnTo>
                    <a:pt x="581" y="313"/>
                  </a:lnTo>
                  <a:lnTo>
                    <a:pt x="572" y="251"/>
                  </a:lnTo>
                  <a:lnTo>
                    <a:pt x="527" y="135"/>
                  </a:lnTo>
                  <a:lnTo>
                    <a:pt x="456" y="54"/>
                  </a:lnTo>
                  <a:lnTo>
                    <a:pt x="348" y="10"/>
                  </a:lnTo>
                  <a:lnTo>
                    <a:pt x="286" y="1"/>
                  </a:lnTo>
                  <a:close/>
                </a:path>
              </a:pathLst>
            </a:custGeom>
            <a:solidFill>
              <a:srgbClr val="E8B9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51" name="Google Shape;2851;p197"/>
            <p:cNvSpPr/>
            <p:nvPr/>
          </p:nvSpPr>
          <p:spPr>
            <a:xfrm>
              <a:off x="6163529" y="3963507"/>
              <a:ext cx="23375" cy="25551"/>
            </a:xfrm>
            <a:custGeom>
              <a:rect b="b" l="l" r="r" t="t"/>
              <a:pathLst>
                <a:path extrusionOk="0" h="635" w="581">
                  <a:moveTo>
                    <a:pt x="286" y="1"/>
                  </a:moveTo>
                  <a:lnTo>
                    <a:pt x="232" y="9"/>
                  </a:lnTo>
                  <a:lnTo>
                    <a:pt x="125" y="54"/>
                  </a:lnTo>
                  <a:lnTo>
                    <a:pt x="45" y="143"/>
                  </a:lnTo>
                  <a:lnTo>
                    <a:pt x="0" y="251"/>
                  </a:lnTo>
                  <a:lnTo>
                    <a:pt x="0" y="322"/>
                  </a:lnTo>
                  <a:lnTo>
                    <a:pt x="0" y="385"/>
                  </a:lnTo>
                  <a:lnTo>
                    <a:pt x="45" y="492"/>
                  </a:lnTo>
                  <a:lnTo>
                    <a:pt x="125" y="581"/>
                  </a:lnTo>
                  <a:lnTo>
                    <a:pt x="232" y="626"/>
                  </a:lnTo>
                  <a:lnTo>
                    <a:pt x="286" y="635"/>
                  </a:lnTo>
                  <a:lnTo>
                    <a:pt x="348" y="626"/>
                  </a:lnTo>
                  <a:lnTo>
                    <a:pt x="456" y="581"/>
                  </a:lnTo>
                  <a:lnTo>
                    <a:pt x="527" y="492"/>
                  </a:lnTo>
                  <a:lnTo>
                    <a:pt x="572" y="385"/>
                  </a:lnTo>
                  <a:lnTo>
                    <a:pt x="581" y="322"/>
                  </a:lnTo>
                  <a:lnTo>
                    <a:pt x="572" y="251"/>
                  </a:lnTo>
                  <a:lnTo>
                    <a:pt x="527" y="143"/>
                  </a:lnTo>
                  <a:lnTo>
                    <a:pt x="456" y="54"/>
                  </a:lnTo>
                  <a:lnTo>
                    <a:pt x="348" y="9"/>
                  </a:lnTo>
                  <a:lnTo>
                    <a:pt x="286" y="1"/>
                  </a:lnTo>
                  <a:close/>
                </a:path>
              </a:pathLst>
            </a:custGeom>
            <a:solidFill>
              <a:srgbClr val="E8B9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52" name="Google Shape;2852;p197"/>
            <p:cNvSpPr/>
            <p:nvPr/>
          </p:nvSpPr>
          <p:spPr>
            <a:xfrm>
              <a:off x="6163529" y="4129165"/>
              <a:ext cx="23375" cy="25189"/>
            </a:xfrm>
            <a:custGeom>
              <a:rect b="b" l="l" r="r" t="t"/>
              <a:pathLst>
                <a:path extrusionOk="0" h="626" w="581">
                  <a:moveTo>
                    <a:pt x="232" y="0"/>
                  </a:moveTo>
                  <a:lnTo>
                    <a:pt x="125" y="54"/>
                  </a:lnTo>
                  <a:lnTo>
                    <a:pt x="45" y="134"/>
                  </a:lnTo>
                  <a:lnTo>
                    <a:pt x="0" y="250"/>
                  </a:lnTo>
                  <a:lnTo>
                    <a:pt x="0" y="313"/>
                  </a:lnTo>
                  <a:lnTo>
                    <a:pt x="0" y="375"/>
                  </a:lnTo>
                  <a:lnTo>
                    <a:pt x="45" y="491"/>
                  </a:lnTo>
                  <a:lnTo>
                    <a:pt x="125" y="572"/>
                  </a:lnTo>
                  <a:lnTo>
                    <a:pt x="232" y="616"/>
                  </a:lnTo>
                  <a:lnTo>
                    <a:pt x="286" y="625"/>
                  </a:lnTo>
                  <a:lnTo>
                    <a:pt x="348" y="616"/>
                  </a:lnTo>
                  <a:lnTo>
                    <a:pt x="456" y="572"/>
                  </a:lnTo>
                  <a:lnTo>
                    <a:pt x="527" y="491"/>
                  </a:lnTo>
                  <a:lnTo>
                    <a:pt x="572" y="375"/>
                  </a:lnTo>
                  <a:lnTo>
                    <a:pt x="581" y="313"/>
                  </a:lnTo>
                  <a:lnTo>
                    <a:pt x="572" y="250"/>
                  </a:lnTo>
                  <a:lnTo>
                    <a:pt x="527" y="134"/>
                  </a:lnTo>
                  <a:lnTo>
                    <a:pt x="456" y="54"/>
                  </a:lnTo>
                  <a:lnTo>
                    <a:pt x="348" y="0"/>
                  </a:lnTo>
                  <a:close/>
                </a:path>
              </a:pathLst>
            </a:custGeom>
            <a:solidFill>
              <a:srgbClr val="E8B9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53" name="Google Shape;2853;p197"/>
            <p:cNvSpPr/>
            <p:nvPr/>
          </p:nvSpPr>
          <p:spPr>
            <a:xfrm>
              <a:off x="6163529" y="4294460"/>
              <a:ext cx="23375" cy="25189"/>
            </a:xfrm>
            <a:custGeom>
              <a:rect b="b" l="l" r="r" t="t"/>
              <a:pathLst>
                <a:path extrusionOk="0" h="626" w="581">
                  <a:moveTo>
                    <a:pt x="232" y="0"/>
                  </a:moveTo>
                  <a:lnTo>
                    <a:pt x="125" y="54"/>
                  </a:lnTo>
                  <a:lnTo>
                    <a:pt x="45" y="134"/>
                  </a:lnTo>
                  <a:lnTo>
                    <a:pt x="0" y="250"/>
                  </a:lnTo>
                  <a:lnTo>
                    <a:pt x="0" y="313"/>
                  </a:lnTo>
                  <a:lnTo>
                    <a:pt x="0" y="375"/>
                  </a:lnTo>
                  <a:lnTo>
                    <a:pt x="45" y="491"/>
                  </a:lnTo>
                  <a:lnTo>
                    <a:pt x="125" y="572"/>
                  </a:lnTo>
                  <a:lnTo>
                    <a:pt x="232" y="625"/>
                  </a:lnTo>
                  <a:lnTo>
                    <a:pt x="348" y="625"/>
                  </a:lnTo>
                  <a:lnTo>
                    <a:pt x="456" y="572"/>
                  </a:lnTo>
                  <a:lnTo>
                    <a:pt x="527" y="491"/>
                  </a:lnTo>
                  <a:lnTo>
                    <a:pt x="572" y="375"/>
                  </a:lnTo>
                  <a:lnTo>
                    <a:pt x="581" y="313"/>
                  </a:lnTo>
                  <a:lnTo>
                    <a:pt x="572" y="250"/>
                  </a:lnTo>
                  <a:lnTo>
                    <a:pt x="527" y="134"/>
                  </a:lnTo>
                  <a:lnTo>
                    <a:pt x="456" y="54"/>
                  </a:lnTo>
                  <a:lnTo>
                    <a:pt x="348" y="0"/>
                  </a:lnTo>
                  <a:close/>
                </a:path>
              </a:pathLst>
            </a:custGeom>
            <a:solidFill>
              <a:srgbClr val="E8B9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54" name="Google Shape;2854;p197"/>
            <p:cNvSpPr/>
            <p:nvPr/>
          </p:nvSpPr>
          <p:spPr>
            <a:xfrm>
              <a:off x="6335965" y="3632956"/>
              <a:ext cx="23375" cy="25189"/>
            </a:xfrm>
            <a:custGeom>
              <a:rect b="b" l="l" r="r" t="t"/>
              <a:pathLst>
                <a:path extrusionOk="0" h="626" w="581">
                  <a:moveTo>
                    <a:pt x="233" y="0"/>
                  </a:moveTo>
                  <a:lnTo>
                    <a:pt x="134" y="54"/>
                  </a:lnTo>
                  <a:lnTo>
                    <a:pt x="54" y="134"/>
                  </a:lnTo>
                  <a:lnTo>
                    <a:pt x="9" y="250"/>
                  </a:lnTo>
                  <a:lnTo>
                    <a:pt x="0" y="313"/>
                  </a:lnTo>
                  <a:lnTo>
                    <a:pt x="9" y="375"/>
                  </a:lnTo>
                  <a:lnTo>
                    <a:pt x="54" y="491"/>
                  </a:lnTo>
                  <a:lnTo>
                    <a:pt x="134" y="572"/>
                  </a:lnTo>
                  <a:lnTo>
                    <a:pt x="233" y="625"/>
                  </a:lnTo>
                  <a:lnTo>
                    <a:pt x="349" y="625"/>
                  </a:lnTo>
                  <a:lnTo>
                    <a:pt x="456" y="572"/>
                  </a:lnTo>
                  <a:lnTo>
                    <a:pt x="536" y="491"/>
                  </a:lnTo>
                  <a:lnTo>
                    <a:pt x="581" y="375"/>
                  </a:lnTo>
                  <a:lnTo>
                    <a:pt x="581" y="313"/>
                  </a:lnTo>
                  <a:lnTo>
                    <a:pt x="581" y="250"/>
                  </a:lnTo>
                  <a:lnTo>
                    <a:pt x="536" y="134"/>
                  </a:lnTo>
                  <a:lnTo>
                    <a:pt x="456" y="54"/>
                  </a:lnTo>
                  <a:lnTo>
                    <a:pt x="349" y="0"/>
                  </a:lnTo>
                  <a:close/>
                </a:path>
              </a:pathLst>
            </a:custGeom>
            <a:solidFill>
              <a:srgbClr val="E8B9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55" name="Google Shape;2855;p197"/>
            <p:cNvSpPr/>
            <p:nvPr/>
          </p:nvSpPr>
          <p:spPr>
            <a:xfrm>
              <a:off x="6335965" y="3798211"/>
              <a:ext cx="23375" cy="25189"/>
            </a:xfrm>
            <a:custGeom>
              <a:rect b="b" l="l" r="r" t="t"/>
              <a:pathLst>
                <a:path extrusionOk="0" h="626" w="581">
                  <a:moveTo>
                    <a:pt x="295" y="1"/>
                  </a:moveTo>
                  <a:lnTo>
                    <a:pt x="233" y="10"/>
                  </a:lnTo>
                  <a:lnTo>
                    <a:pt x="134" y="54"/>
                  </a:lnTo>
                  <a:lnTo>
                    <a:pt x="54" y="135"/>
                  </a:lnTo>
                  <a:lnTo>
                    <a:pt x="9" y="251"/>
                  </a:lnTo>
                  <a:lnTo>
                    <a:pt x="0" y="313"/>
                  </a:lnTo>
                  <a:lnTo>
                    <a:pt x="9" y="376"/>
                  </a:lnTo>
                  <a:lnTo>
                    <a:pt x="54" y="492"/>
                  </a:lnTo>
                  <a:lnTo>
                    <a:pt x="134" y="581"/>
                  </a:lnTo>
                  <a:lnTo>
                    <a:pt x="233" y="626"/>
                  </a:lnTo>
                  <a:lnTo>
                    <a:pt x="349" y="626"/>
                  </a:lnTo>
                  <a:lnTo>
                    <a:pt x="456" y="581"/>
                  </a:lnTo>
                  <a:lnTo>
                    <a:pt x="536" y="492"/>
                  </a:lnTo>
                  <a:lnTo>
                    <a:pt x="581" y="376"/>
                  </a:lnTo>
                  <a:lnTo>
                    <a:pt x="581" y="313"/>
                  </a:lnTo>
                  <a:lnTo>
                    <a:pt x="581" y="251"/>
                  </a:lnTo>
                  <a:lnTo>
                    <a:pt x="536" y="135"/>
                  </a:lnTo>
                  <a:lnTo>
                    <a:pt x="456" y="54"/>
                  </a:lnTo>
                  <a:lnTo>
                    <a:pt x="349" y="10"/>
                  </a:lnTo>
                  <a:lnTo>
                    <a:pt x="295" y="1"/>
                  </a:lnTo>
                  <a:close/>
                </a:path>
              </a:pathLst>
            </a:custGeom>
            <a:solidFill>
              <a:srgbClr val="E8B9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56" name="Google Shape;2856;p197"/>
            <p:cNvSpPr/>
            <p:nvPr/>
          </p:nvSpPr>
          <p:spPr>
            <a:xfrm>
              <a:off x="6335965" y="3963507"/>
              <a:ext cx="23375" cy="25551"/>
            </a:xfrm>
            <a:custGeom>
              <a:rect b="b" l="l" r="r" t="t"/>
              <a:pathLst>
                <a:path extrusionOk="0" h="635" w="581">
                  <a:moveTo>
                    <a:pt x="295" y="1"/>
                  </a:moveTo>
                  <a:lnTo>
                    <a:pt x="233" y="9"/>
                  </a:lnTo>
                  <a:lnTo>
                    <a:pt x="134" y="54"/>
                  </a:lnTo>
                  <a:lnTo>
                    <a:pt x="54" y="143"/>
                  </a:lnTo>
                  <a:lnTo>
                    <a:pt x="9" y="251"/>
                  </a:lnTo>
                  <a:lnTo>
                    <a:pt x="0" y="322"/>
                  </a:lnTo>
                  <a:lnTo>
                    <a:pt x="9" y="385"/>
                  </a:lnTo>
                  <a:lnTo>
                    <a:pt x="54" y="492"/>
                  </a:lnTo>
                  <a:lnTo>
                    <a:pt x="134" y="581"/>
                  </a:lnTo>
                  <a:lnTo>
                    <a:pt x="233" y="626"/>
                  </a:lnTo>
                  <a:lnTo>
                    <a:pt x="295" y="635"/>
                  </a:lnTo>
                  <a:lnTo>
                    <a:pt x="349" y="626"/>
                  </a:lnTo>
                  <a:lnTo>
                    <a:pt x="456" y="581"/>
                  </a:lnTo>
                  <a:lnTo>
                    <a:pt x="536" y="492"/>
                  </a:lnTo>
                  <a:lnTo>
                    <a:pt x="581" y="385"/>
                  </a:lnTo>
                  <a:lnTo>
                    <a:pt x="581" y="322"/>
                  </a:lnTo>
                  <a:lnTo>
                    <a:pt x="581" y="251"/>
                  </a:lnTo>
                  <a:lnTo>
                    <a:pt x="536" y="143"/>
                  </a:lnTo>
                  <a:lnTo>
                    <a:pt x="456" y="54"/>
                  </a:lnTo>
                  <a:lnTo>
                    <a:pt x="349" y="9"/>
                  </a:lnTo>
                  <a:lnTo>
                    <a:pt x="295" y="1"/>
                  </a:lnTo>
                  <a:close/>
                </a:path>
              </a:pathLst>
            </a:custGeom>
            <a:solidFill>
              <a:srgbClr val="E8B9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57" name="Google Shape;2857;p197"/>
            <p:cNvSpPr/>
            <p:nvPr/>
          </p:nvSpPr>
          <p:spPr>
            <a:xfrm>
              <a:off x="6335965" y="4129165"/>
              <a:ext cx="23375" cy="25189"/>
            </a:xfrm>
            <a:custGeom>
              <a:rect b="b" l="l" r="r" t="t"/>
              <a:pathLst>
                <a:path extrusionOk="0" h="626" w="581">
                  <a:moveTo>
                    <a:pt x="233" y="0"/>
                  </a:moveTo>
                  <a:lnTo>
                    <a:pt x="134" y="54"/>
                  </a:lnTo>
                  <a:lnTo>
                    <a:pt x="54" y="134"/>
                  </a:lnTo>
                  <a:lnTo>
                    <a:pt x="9" y="250"/>
                  </a:lnTo>
                  <a:lnTo>
                    <a:pt x="0" y="313"/>
                  </a:lnTo>
                  <a:lnTo>
                    <a:pt x="9" y="375"/>
                  </a:lnTo>
                  <a:lnTo>
                    <a:pt x="54" y="491"/>
                  </a:lnTo>
                  <a:lnTo>
                    <a:pt x="134" y="572"/>
                  </a:lnTo>
                  <a:lnTo>
                    <a:pt x="233" y="616"/>
                  </a:lnTo>
                  <a:lnTo>
                    <a:pt x="295" y="625"/>
                  </a:lnTo>
                  <a:lnTo>
                    <a:pt x="349" y="616"/>
                  </a:lnTo>
                  <a:lnTo>
                    <a:pt x="456" y="572"/>
                  </a:lnTo>
                  <a:lnTo>
                    <a:pt x="536" y="491"/>
                  </a:lnTo>
                  <a:lnTo>
                    <a:pt x="581" y="375"/>
                  </a:lnTo>
                  <a:lnTo>
                    <a:pt x="581" y="313"/>
                  </a:lnTo>
                  <a:lnTo>
                    <a:pt x="581" y="250"/>
                  </a:lnTo>
                  <a:lnTo>
                    <a:pt x="536" y="134"/>
                  </a:lnTo>
                  <a:lnTo>
                    <a:pt x="456" y="54"/>
                  </a:lnTo>
                  <a:lnTo>
                    <a:pt x="349" y="0"/>
                  </a:lnTo>
                  <a:close/>
                </a:path>
              </a:pathLst>
            </a:custGeom>
            <a:solidFill>
              <a:srgbClr val="E8B9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58" name="Google Shape;2858;p197"/>
            <p:cNvSpPr/>
            <p:nvPr/>
          </p:nvSpPr>
          <p:spPr>
            <a:xfrm>
              <a:off x="6335965" y="4294460"/>
              <a:ext cx="23375" cy="25189"/>
            </a:xfrm>
            <a:custGeom>
              <a:rect b="b" l="l" r="r" t="t"/>
              <a:pathLst>
                <a:path extrusionOk="0" h="626" w="581">
                  <a:moveTo>
                    <a:pt x="233" y="0"/>
                  </a:moveTo>
                  <a:lnTo>
                    <a:pt x="134" y="54"/>
                  </a:lnTo>
                  <a:lnTo>
                    <a:pt x="54" y="134"/>
                  </a:lnTo>
                  <a:lnTo>
                    <a:pt x="9" y="250"/>
                  </a:lnTo>
                  <a:lnTo>
                    <a:pt x="0" y="313"/>
                  </a:lnTo>
                  <a:lnTo>
                    <a:pt x="9" y="375"/>
                  </a:lnTo>
                  <a:lnTo>
                    <a:pt x="54" y="491"/>
                  </a:lnTo>
                  <a:lnTo>
                    <a:pt x="134" y="572"/>
                  </a:lnTo>
                  <a:lnTo>
                    <a:pt x="233" y="625"/>
                  </a:lnTo>
                  <a:lnTo>
                    <a:pt x="349" y="625"/>
                  </a:lnTo>
                  <a:lnTo>
                    <a:pt x="456" y="572"/>
                  </a:lnTo>
                  <a:lnTo>
                    <a:pt x="536" y="491"/>
                  </a:lnTo>
                  <a:lnTo>
                    <a:pt x="581" y="375"/>
                  </a:lnTo>
                  <a:lnTo>
                    <a:pt x="581" y="313"/>
                  </a:lnTo>
                  <a:lnTo>
                    <a:pt x="581" y="250"/>
                  </a:lnTo>
                  <a:lnTo>
                    <a:pt x="536" y="134"/>
                  </a:lnTo>
                  <a:lnTo>
                    <a:pt x="456" y="54"/>
                  </a:lnTo>
                  <a:lnTo>
                    <a:pt x="349" y="0"/>
                  </a:lnTo>
                  <a:close/>
                </a:path>
              </a:pathLst>
            </a:custGeom>
            <a:solidFill>
              <a:srgbClr val="E8B9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59" name="Google Shape;2859;p197"/>
            <p:cNvSpPr/>
            <p:nvPr/>
          </p:nvSpPr>
          <p:spPr>
            <a:xfrm>
              <a:off x="6508764" y="3632956"/>
              <a:ext cx="23415" cy="25189"/>
            </a:xfrm>
            <a:custGeom>
              <a:rect b="b" l="l" r="r" t="t"/>
              <a:pathLst>
                <a:path extrusionOk="0" h="626" w="582">
                  <a:moveTo>
                    <a:pt x="233" y="0"/>
                  </a:moveTo>
                  <a:lnTo>
                    <a:pt x="126" y="54"/>
                  </a:lnTo>
                  <a:lnTo>
                    <a:pt x="45" y="134"/>
                  </a:lnTo>
                  <a:lnTo>
                    <a:pt x="10" y="250"/>
                  </a:lnTo>
                  <a:lnTo>
                    <a:pt x="1" y="313"/>
                  </a:lnTo>
                  <a:lnTo>
                    <a:pt x="10" y="375"/>
                  </a:lnTo>
                  <a:lnTo>
                    <a:pt x="45" y="491"/>
                  </a:lnTo>
                  <a:lnTo>
                    <a:pt x="126" y="572"/>
                  </a:lnTo>
                  <a:lnTo>
                    <a:pt x="233" y="625"/>
                  </a:lnTo>
                  <a:lnTo>
                    <a:pt x="349" y="625"/>
                  </a:lnTo>
                  <a:lnTo>
                    <a:pt x="456" y="572"/>
                  </a:lnTo>
                  <a:lnTo>
                    <a:pt x="528" y="491"/>
                  </a:lnTo>
                  <a:lnTo>
                    <a:pt x="572" y="375"/>
                  </a:lnTo>
                  <a:lnTo>
                    <a:pt x="581" y="313"/>
                  </a:lnTo>
                  <a:lnTo>
                    <a:pt x="572" y="250"/>
                  </a:lnTo>
                  <a:lnTo>
                    <a:pt x="528" y="134"/>
                  </a:lnTo>
                  <a:lnTo>
                    <a:pt x="456" y="54"/>
                  </a:lnTo>
                  <a:lnTo>
                    <a:pt x="349" y="0"/>
                  </a:lnTo>
                  <a:close/>
                </a:path>
              </a:pathLst>
            </a:custGeom>
            <a:solidFill>
              <a:srgbClr val="E8B9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60" name="Google Shape;2860;p197"/>
            <p:cNvSpPr/>
            <p:nvPr/>
          </p:nvSpPr>
          <p:spPr>
            <a:xfrm>
              <a:off x="6508764" y="3798211"/>
              <a:ext cx="23415" cy="25189"/>
            </a:xfrm>
            <a:custGeom>
              <a:rect b="b" l="l" r="r" t="t"/>
              <a:pathLst>
                <a:path extrusionOk="0" h="626" w="582">
                  <a:moveTo>
                    <a:pt x="287" y="1"/>
                  </a:moveTo>
                  <a:lnTo>
                    <a:pt x="233" y="10"/>
                  </a:lnTo>
                  <a:lnTo>
                    <a:pt x="126" y="54"/>
                  </a:lnTo>
                  <a:lnTo>
                    <a:pt x="45" y="135"/>
                  </a:lnTo>
                  <a:lnTo>
                    <a:pt x="10" y="251"/>
                  </a:lnTo>
                  <a:lnTo>
                    <a:pt x="1" y="313"/>
                  </a:lnTo>
                  <a:lnTo>
                    <a:pt x="10" y="376"/>
                  </a:lnTo>
                  <a:lnTo>
                    <a:pt x="45" y="492"/>
                  </a:lnTo>
                  <a:lnTo>
                    <a:pt x="126" y="581"/>
                  </a:lnTo>
                  <a:lnTo>
                    <a:pt x="233" y="626"/>
                  </a:lnTo>
                  <a:lnTo>
                    <a:pt x="349" y="626"/>
                  </a:lnTo>
                  <a:lnTo>
                    <a:pt x="456" y="581"/>
                  </a:lnTo>
                  <a:lnTo>
                    <a:pt x="528" y="492"/>
                  </a:lnTo>
                  <a:lnTo>
                    <a:pt x="572" y="376"/>
                  </a:lnTo>
                  <a:lnTo>
                    <a:pt x="581" y="313"/>
                  </a:lnTo>
                  <a:lnTo>
                    <a:pt x="572" y="251"/>
                  </a:lnTo>
                  <a:lnTo>
                    <a:pt x="528" y="135"/>
                  </a:lnTo>
                  <a:lnTo>
                    <a:pt x="456" y="54"/>
                  </a:lnTo>
                  <a:lnTo>
                    <a:pt x="349" y="10"/>
                  </a:lnTo>
                  <a:lnTo>
                    <a:pt x="287" y="1"/>
                  </a:lnTo>
                  <a:close/>
                </a:path>
              </a:pathLst>
            </a:custGeom>
            <a:solidFill>
              <a:srgbClr val="E8B9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61" name="Google Shape;2861;p197"/>
            <p:cNvSpPr/>
            <p:nvPr/>
          </p:nvSpPr>
          <p:spPr>
            <a:xfrm>
              <a:off x="6508764" y="3963507"/>
              <a:ext cx="23415" cy="25551"/>
            </a:xfrm>
            <a:custGeom>
              <a:rect b="b" l="l" r="r" t="t"/>
              <a:pathLst>
                <a:path extrusionOk="0" h="635" w="582">
                  <a:moveTo>
                    <a:pt x="287" y="1"/>
                  </a:moveTo>
                  <a:lnTo>
                    <a:pt x="233" y="9"/>
                  </a:lnTo>
                  <a:lnTo>
                    <a:pt x="126" y="54"/>
                  </a:lnTo>
                  <a:lnTo>
                    <a:pt x="45" y="143"/>
                  </a:lnTo>
                  <a:lnTo>
                    <a:pt x="10" y="251"/>
                  </a:lnTo>
                  <a:lnTo>
                    <a:pt x="1" y="322"/>
                  </a:lnTo>
                  <a:lnTo>
                    <a:pt x="10" y="385"/>
                  </a:lnTo>
                  <a:lnTo>
                    <a:pt x="45" y="492"/>
                  </a:lnTo>
                  <a:lnTo>
                    <a:pt x="126" y="581"/>
                  </a:lnTo>
                  <a:lnTo>
                    <a:pt x="233" y="626"/>
                  </a:lnTo>
                  <a:lnTo>
                    <a:pt x="287" y="635"/>
                  </a:lnTo>
                  <a:lnTo>
                    <a:pt x="349" y="626"/>
                  </a:lnTo>
                  <a:lnTo>
                    <a:pt x="456" y="581"/>
                  </a:lnTo>
                  <a:lnTo>
                    <a:pt x="528" y="492"/>
                  </a:lnTo>
                  <a:lnTo>
                    <a:pt x="572" y="385"/>
                  </a:lnTo>
                  <a:lnTo>
                    <a:pt x="581" y="322"/>
                  </a:lnTo>
                  <a:lnTo>
                    <a:pt x="572" y="251"/>
                  </a:lnTo>
                  <a:lnTo>
                    <a:pt x="528" y="143"/>
                  </a:lnTo>
                  <a:lnTo>
                    <a:pt x="456" y="54"/>
                  </a:lnTo>
                  <a:lnTo>
                    <a:pt x="349" y="9"/>
                  </a:lnTo>
                  <a:lnTo>
                    <a:pt x="287" y="1"/>
                  </a:lnTo>
                  <a:close/>
                </a:path>
              </a:pathLst>
            </a:custGeom>
            <a:solidFill>
              <a:srgbClr val="E8B9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62" name="Google Shape;2862;p197"/>
            <p:cNvSpPr/>
            <p:nvPr/>
          </p:nvSpPr>
          <p:spPr>
            <a:xfrm>
              <a:off x="6508764" y="4129165"/>
              <a:ext cx="23415" cy="25189"/>
            </a:xfrm>
            <a:custGeom>
              <a:rect b="b" l="l" r="r" t="t"/>
              <a:pathLst>
                <a:path extrusionOk="0" h="626" w="582">
                  <a:moveTo>
                    <a:pt x="233" y="0"/>
                  </a:moveTo>
                  <a:lnTo>
                    <a:pt x="126" y="54"/>
                  </a:lnTo>
                  <a:lnTo>
                    <a:pt x="45" y="134"/>
                  </a:lnTo>
                  <a:lnTo>
                    <a:pt x="10" y="250"/>
                  </a:lnTo>
                  <a:lnTo>
                    <a:pt x="1" y="313"/>
                  </a:lnTo>
                  <a:lnTo>
                    <a:pt x="10" y="375"/>
                  </a:lnTo>
                  <a:lnTo>
                    <a:pt x="45" y="491"/>
                  </a:lnTo>
                  <a:lnTo>
                    <a:pt x="126" y="572"/>
                  </a:lnTo>
                  <a:lnTo>
                    <a:pt x="233" y="616"/>
                  </a:lnTo>
                  <a:lnTo>
                    <a:pt x="287" y="625"/>
                  </a:lnTo>
                  <a:lnTo>
                    <a:pt x="349" y="616"/>
                  </a:lnTo>
                  <a:lnTo>
                    <a:pt x="456" y="572"/>
                  </a:lnTo>
                  <a:lnTo>
                    <a:pt x="528" y="491"/>
                  </a:lnTo>
                  <a:lnTo>
                    <a:pt x="572" y="375"/>
                  </a:lnTo>
                  <a:lnTo>
                    <a:pt x="581" y="313"/>
                  </a:lnTo>
                  <a:lnTo>
                    <a:pt x="572" y="250"/>
                  </a:lnTo>
                  <a:lnTo>
                    <a:pt x="528" y="134"/>
                  </a:lnTo>
                  <a:lnTo>
                    <a:pt x="456" y="54"/>
                  </a:lnTo>
                  <a:lnTo>
                    <a:pt x="349" y="0"/>
                  </a:lnTo>
                  <a:close/>
                </a:path>
              </a:pathLst>
            </a:custGeom>
            <a:solidFill>
              <a:srgbClr val="E8B9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63" name="Google Shape;2863;p197"/>
            <p:cNvSpPr/>
            <p:nvPr/>
          </p:nvSpPr>
          <p:spPr>
            <a:xfrm>
              <a:off x="6508764" y="4294460"/>
              <a:ext cx="23415" cy="25189"/>
            </a:xfrm>
            <a:custGeom>
              <a:rect b="b" l="l" r="r" t="t"/>
              <a:pathLst>
                <a:path extrusionOk="0" h="626" w="582">
                  <a:moveTo>
                    <a:pt x="233" y="0"/>
                  </a:moveTo>
                  <a:lnTo>
                    <a:pt x="126" y="54"/>
                  </a:lnTo>
                  <a:lnTo>
                    <a:pt x="45" y="134"/>
                  </a:lnTo>
                  <a:lnTo>
                    <a:pt x="10" y="250"/>
                  </a:lnTo>
                  <a:lnTo>
                    <a:pt x="1" y="313"/>
                  </a:lnTo>
                  <a:lnTo>
                    <a:pt x="10" y="375"/>
                  </a:lnTo>
                  <a:lnTo>
                    <a:pt x="45" y="491"/>
                  </a:lnTo>
                  <a:lnTo>
                    <a:pt x="126" y="572"/>
                  </a:lnTo>
                  <a:lnTo>
                    <a:pt x="233" y="625"/>
                  </a:lnTo>
                  <a:lnTo>
                    <a:pt x="349" y="625"/>
                  </a:lnTo>
                  <a:lnTo>
                    <a:pt x="456" y="572"/>
                  </a:lnTo>
                  <a:lnTo>
                    <a:pt x="528" y="491"/>
                  </a:lnTo>
                  <a:lnTo>
                    <a:pt x="572" y="375"/>
                  </a:lnTo>
                  <a:lnTo>
                    <a:pt x="581" y="313"/>
                  </a:lnTo>
                  <a:lnTo>
                    <a:pt x="572" y="250"/>
                  </a:lnTo>
                  <a:lnTo>
                    <a:pt x="528" y="134"/>
                  </a:lnTo>
                  <a:lnTo>
                    <a:pt x="456" y="54"/>
                  </a:lnTo>
                  <a:lnTo>
                    <a:pt x="349" y="0"/>
                  </a:lnTo>
                  <a:close/>
                </a:path>
              </a:pathLst>
            </a:custGeom>
            <a:solidFill>
              <a:srgbClr val="E8B9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2864" name="Google Shape;2864;p197"/>
          <p:cNvSpPr txBox="1"/>
          <p:nvPr>
            <p:ph type="title"/>
          </p:nvPr>
        </p:nvSpPr>
        <p:spPr>
          <a:xfrm>
            <a:off x="274320" y="960120"/>
            <a:ext cx="8385000" cy="255900"/>
          </a:xfrm>
          <a:prstGeom prst="rect">
            <a:avLst/>
          </a:prstGeom>
        </p:spPr>
        <p:txBody>
          <a:bodyPr anchorCtr="0" anchor="ctr" bIns="0" lIns="91425" spcFirstLastPara="1" rIns="0" wrap="square" tIns="0">
            <a:noAutofit/>
          </a:bodyPr>
          <a:lstStyle>
            <a:lvl1pPr indent="0" lvl="0" marL="0" marR="0" rtl="0" algn="l">
              <a:lnSpc>
                <a:spcPct val="100000"/>
              </a:lnSpc>
              <a:spcBef>
                <a:spcPts val="0"/>
              </a:spcBef>
              <a:spcAft>
                <a:spcPts val="0"/>
              </a:spcAft>
              <a:buNone/>
              <a:defRPr b="1" i="1" sz="1600">
                <a:solidFill>
                  <a:schemeClr val="accent4"/>
                </a:solidFill>
                <a:latin typeface="Helvetica Neue"/>
                <a:ea typeface="Helvetica Neue"/>
                <a:cs typeface="Helvetica Neue"/>
                <a:sym typeface="Helvetica Neue"/>
              </a:defRPr>
            </a:lvl1pPr>
            <a:lvl2pPr lvl="1" rtl="0">
              <a:lnSpc>
                <a:spcPct val="90000"/>
              </a:lnSpc>
              <a:spcBef>
                <a:spcPts val="0"/>
              </a:spcBef>
              <a:spcAft>
                <a:spcPts val="0"/>
              </a:spcAft>
              <a:buClr>
                <a:schemeClr val="dk1"/>
              </a:buClr>
              <a:buSzPts val="2600"/>
              <a:buFont typeface="Helvetica Neue"/>
              <a:buNone/>
              <a:defRPr sz="2600">
                <a:solidFill>
                  <a:schemeClr val="dk1"/>
                </a:solidFill>
                <a:latin typeface="Helvetica Neue"/>
                <a:ea typeface="Helvetica Neue"/>
                <a:cs typeface="Helvetica Neue"/>
                <a:sym typeface="Helvetica Neue"/>
              </a:defRPr>
            </a:lvl2pPr>
            <a:lvl3pPr lvl="2" rtl="0">
              <a:lnSpc>
                <a:spcPct val="90000"/>
              </a:lnSpc>
              <a:spcBef>
                <a:spcPts val="0"/>
              </a:spcBef>
              <a:spcAft>
                <a:spcPts val="0"/>
              </a:spcAft>
              <a:buClr>
                <a:schemeClr val="dk1"/>
              </a:buClr>
              <a:buSzPts val="2600"/>
              <a:buFont typeface="Helvetica Neue"/>
              <a:buNone/>
              <a:defRPr sz="2600">
                <a:solidFill>
                  <a:schemeClr val="dk1"/>
                </a:solidFill>
                <a:latin typeface="Helvetica Neue"/>
                <a:ea typeface="Helvetica Neue"/>
                <a:cs typeface="Helvetica Neue"/>
                <a:sym typeface="Helvetica Neue"/>
              </a:defRPr>
            </a:lvl3pPr>
            <a:lvl4pPr lvl="3" rtl="0">
              <a:lnSpc>
                <a:spcPct val="90000"/>
              </a:lnSpc>
              <a:spcBef>
                <a:spcPts val="0"/>
              </a:spcBef>
              <a:spcAft>
                <a:spcPts val="0"/>
              </a:spcAft>
              <a:buClr>
                <a:schemeClr val="dk1"/>
              </a:buClr>
              <a:buSzPts val="2600"/>
              <a:buFont typeface="Helvetica Neue"/>
              <a:buNone/>
              <a:defRPr sz="2600">
                <a:solidFill>
                  <a:schemeClr val="dk1"/>
                </a:solidFill>
                <a:latin typeface="Helvetica Neue"/>
                <a:ea typeface="Helvetica Neue"/>
                <a:cs typeface="Helvetica Neue"/>
                <a:sym typeface="Helvetica Neue"/>
              </a:defRPr>
            </a:lvl4pPr>
            <a:lvl5pPr lvl="4" rtl="0">
              <a:lnSpc>
                <a:spcPct val="90000"/>
              </a:lnSpc>
              <a:spcBef>
                <a:spcPts val="0"/>
              </a:spcBef>
              <a:spcAft>
                <a:spcPts val="0"/>
              </a:spcAft>
              <a:buClr>
                <a:schemeClr val="dk1"/>
              </a:buClr>
              <a:buSzPts val="2600"/>
              <a:buFont typeface="Helvetica Neue"/>
              <a:buNone/>
              <a:defRPr sz="2600">
                <a:solidFill>
                  <a:schemeClr val="dk1"/>
                </a:solidFill>
                <a:latin typeface="Helvetica Neue"/>
                <a:ea typeface="Helvetica Neue"/>
                <a:cs typeface="Helvetica Neue"/>
                <a:sym typeface="Helvetica Neue"/>
              </a:defRPr>
            </a:lvl5pPr>
            <a:lvl6pPr lvl="5" rtl="0">
              <a:lnSpc>
                <a:spcPct val="90000"/>
              </a:lnSpc>
              <a:spcBef>
                <a:spcPts val="0"/>
              </a:spcBef>
              <a:spcAft>
                <a:spcPts val="0"/>
              </a:spcAft>
              <a:buClr>
                <a:schemeClr val="dk1"/>
              </a:buClr>
              <a:buSzPts val="2600"/>
              <a:buFont typeface="Helvetica Neue"/>
              <a:buNone/>
              <a:defRPr sz="2600">
                <a:solidFill>
                  <a:schemeClr val="dk1"/>
                </a:solidFill>
                <a:latin typeface="Helvetica Neue"/>
                <a:ea typeface="Helvetica Neue"/>
                <a:cs typeface="Helvetica Neue"/>
                <a:sym typeface="Helvetica Neue"/>
              </a:defRPr>
            </a:lvl6pPr>
            <a:lvl7pPr lvl="6" rtl="0">
              <a:lnSpc>
                <a:spcPct val="90000"/>
              </a:lnSpc>
              <a:spcBef>
                <a:spcPts val="0"/>
              </a:spcBef>
              <a:spcAft>
                <a:spcPts val="0"/>
              </a:spcAft>
              <a:buClr>
                <a:schemeClr val="dk1"/>
              </a:buClr>
              <a:buSzPts val="2600"/>
              <a:buFont typeface="Helvetica Neue"/>
              <a:buNone/>
              <a:defRPr sz="2600">
                <a:solidFill>
                  <a:schemeClr val="dk1"/>
                </a:solidFill>
                <a:latin typeface="Helvetica Neue"/>
                <a:ea typeface="Helvetica Neue"/>
                <a:cs typeface="Helvetica Neue"/>
                <a:sym typeface="Helvetica Neue"/>
              </a:defRPr>
            </a:lvl7pPr>
            <a:lvl8pPr lvl="7" rtl="0">
              <a:lnSpc>
                <a:spcPct val="90000"/>
              </a:lnSpc>
              <a:spcBef>
                <a:spcPts val="0"/>
              </a:spcBef>
              <a:spcAft>
                <a:spcPts val="0"/>
              </a:spcAft>
              <a:buClr>
                <a:schemeClr val="dk1"/>
              </a:buClr>
              <a:buSzPts val="2600"/>
              <a:buFont typeface="Helvetica Neue"/>
              <a:buNone/>
              <a:defRPr sz="2600">
                <a:solidFill>
                  <a:schemeClr val="dk1"/>
                </a:solidFill>
                <a:latin typeface="Helvetica Neue"/>
                <a:ea typeface="Helvetica Neue"/>
                <a:cs typeface="Helvetica Neue"/>
                <a:sym typeface="Helvetica Neue"/>
              </a:defRPr>
            </a:lvl8pPr>
            <a:lvl9pPr lvl="8" rtl="0">
              <a:lnSpc>
                <a:spcPct val="90000"/>
              </a:lnSpc>
              <a:spcBef>
                <a:spcPts val="0"/>
              </a:spcBef>
              <a:spcAft>
                <a:spcPts val="0"/>
              </a:spcAft>
              <a:buClr>
                <a:schemeClr val="dk1"/>
              </a:buClr>
              <a:buSzPts val="2600"/>
              <a:buFont typeface="Helvetica Neue"/>
              <a:buNone/>
              <a:defRPr sz="2600">
                <a:solidFill>
                  <a:schemeClr val="dk1"/>
                </a:solidFill>
                <a:latin typeface="Helvetica Neue"/>
                <a:ea typeface="Helvetica Neue"/>
                <a:cs typeface="Helvetica Neue"/>
                <a:sym typeface="Helvetica Neue"/>
              </a:defRPr>
            </a:lvl9pPr>
          </a:lstStyle>
          <a:p/>
        </p:txBody>
      </p:sp>
      <p:sp>
        <p:nvSpPr>
          <p:cNvPr id="2865" name="Google Shape;2865;p197"/>
          <p:cNvSpPr txBox="1"/>
          <p:nvPr>
            <p:ph idx="2" type="title"/>
          </p:nvPr>
        </p:nvSpPr>
        <p:spPr>
          <a:xfrm>
            <a:off x="228600" y="256032"/>
            <a:ext cx="8568000" cy="694800"/>
          </a:xfrm>
          <a:prstGeom prst="rect">
            <a:avLst/>
          </a:prstGeom>
        </p:spPr>
        <p:txBody>
          <a:bodyPr anchorCtr="0" anchor="ctr" bIns="0" lIns="91425" spcFirstLastPara="1" rIns="0" wrap="square" tIns="0">
            <a:noAutofit/>
          </a:bodyPr>
          <a:lstStyle>
            <a:lvl1pPr lvl="0" rtl="0">
              <a:lnSpc>
                <a:spcPct val="90000"/>
              </a:lnSpc>
              <a:spcBef>
                <a:spcPts val="0"/>
              </a:spcBef>
              <a:spcAft>
                <a:spcPts val="0"/>
              </a:spcAft>
              <a:buClr>
                <a:schemeClr val="dk1"/>
              </a:buClr>
              <a:buSzPts val="2600"/>
              <a:buFont typeface="Helvetica Neue"/>
              <a:buNone/>
              <a:defRPr sz="2600">
                <a:solidFill>
                  <a:schemeClr val="dk1"/>
                </a:solidFill>
                <a:latin typeface="Helvetica Neue"/>
                <a:ea typeface="Helvetica Neue"/>
                <a:cs typeface="Helvetica Neue"/>
                <a:sym typeface="Helvetica Neue"/>
              </a:defRPr>
            </a:lvl1pPr>
            <a:lvl2pPr lvl="1" rtl="0">
              <a:lnSpc>
                <a:spcPct val="90000"/>
              </a:lnSpc>
              <a:spcBef>
                <a:spcPts val="0"/>
              </a:spcBef>
              <a:spcAft>
                <a:spcPts val="0"/>
              </a:spcAft>
              <a:buClr>
                <a:schemeClr val="dk1"/>
              </a:buClr>
              <a:buSzPts val="2600"/>
              <a:buFont typeface="Helvetica Neue"/>
              <a:buNone/>
              <a:defRPr sz="2600">
                <a:solidFill>
                  <a:schemeClr val="dk1"/>
                </a:solidFill>
                <a:latin typeface="Helvetica Neue"/>
                <a:ea typeface="Helvetica Neue"/>
                <a:cs typeface="Helvetica Neue"/>
                <a:sym typeface="Helvetica Neue"/>
              </a:defRPr>
            </a:lvl2pPr>
            <a:lvl3pPr lvl="2" rtl="0">
              <a:lnSpc>
                <a:spcPct val="90000"/>
              </a:lnSpc>
              <a:spcBef>
                <a:spcPts val="0"/>
              </a:spcBef>
              <a:spcAft>
                <a:spcPts val="0"/>
              </a:spcAft>
              <a:buClr>
                <a:schemeClr val="dk1"/>
              </a:buClr>
              <a:buSzPts val="2600"/>
              <a:buFont typeface="Helvetica Neue"/>
              <a:buNone/>
              <a:defRPr sz="2600">
                <a:solidFill>
                  <a:schemeClr val="dk1"/>
                </a:solidFill>
                <a:latin typeface="Helvetica Neue"/>
                <a:ea typeface="Helvetica Neue"/>
                <a:cs typeface="Helvetica Neue"/>
                <a:sym typeface="Helvetica Neue"/>
              </a:defRPr>
            </a:lvl3pPr>
            <a:lvl4pPr lvl="3" rtl="0">
              <a:lnSpc>
                <a:spcPct val="90000"/>
              </a:lnSpc>
              <a:spcBef>
                <a:spcPts val="0"/>
              </a:spcBef>
              <a:spcAft>
                <a:spcPts val="0"/>
              </a:spcAft>
              <a:buClr>
                <a:schemeClr val="dk1"/>
              </a:buClr>
              <a:buSzPts val="2600"/>
              <a:buFont typeface="Helvetica Neue"/>
              <a:buNone/>
              <a:defRPr sz="2600">
                <a:solidFill>
                  <a:schemeClr val="dk1"/>
                </a:solidFill>
                <a:latin typeface="Helvetica Neue"/>
                <a:ea typeface="Helvetica Neue"/>
                <a:cs typeface="Helvetica Neue"/>
                <a:sym typeface="Helvetica Neue"/>
              </a:defRPr>
            </a:lvl4pPr>
            <a:lvl5pPr lvl="4" rtl="0">
              <a:lnSpc>
                <a:spcPct val="90000"/>
              </a:lnSpc>
              <a:spcBef>
                <a:spcPts val="0"/>
              </a:spcBef>
              <a:spcAft>
                <a:spcPts val="0"/>
              </a:spcAft>
              <a:buClr>
                <a:schemeClr val="dk1"/>
              </a:buClr>
              <a:buSzPts val="2600"/>
              <a:buFont typeface="Helvetica Neue"/>
              <a:buNone/>
              <a:defRPr sz="2600">
                <a:solidFill>
                  <a:schemeClr val="dk1"/>
                </a:solidFill>
                <a:latin typeface="Helvetica Neue"/>
                <a:ea typeface="Helvetica Neue"/>
                <a:cs typeface="Helvetica Neue"/>
                <a:sym typeface="Helvetica Neue"/>
              </a:defRPr>
            </a:lvl5pPr>
            <a:lvl6pPr lvl="5" rtl="0">
              <a:lnSpc>
                <a:spcPct val="90000"/>
              </a:lnSpc>
              <a:spcBef>
                <a:spcPts val="0"/>
              </a:spcBef>
              <a:spcAft>
                <a:spcPts val="0"/>
              </a:spcAft>
              <a:buClr>
                <a:schemeClr val="dk1"/>
              </a:buClr>
              <a:buSzPts val="2600"/>
              <a:buFont typeface="Helvetica Neue"/>
              <a:buNone/>
              <a:defRPr sz="2600">
                <a:solidFill>
                  <a:schemeClr val="dk1"/>
                </a:solidFill>
                <a:latin typeface="Helvetica Neue"/>
                <a:ea typeface="Helvetica Neue"/>
                <a:cs typeface="Helvetica Neue"/>
                <a:sym typeface="Helvetica Neue"/>
              </a:defRPr>
            </a:lvl6pPr>
            <a:lvl7pPr lvl="6" rtl="0">
              <a:lnSpc>
                <a:spcPct val="90000"/>
              </a:lnSpc>
              <a:spcBef>
                <a:spcPts val="0"/>
              </a:spcBef>
              <a:spcAft>
                <a:spcPts val="0"/>
              </a:spcAft>
              <a:buClr>
                <a:schemeClr val="dk1"/>
              </a:buClr>
              <a:buSzPts val="2600"/>
              <a:buFont typeface="Helvetica Neue"/>
              <a:buNone/>
              <a:defRPr sz="2600">
                <a:solidFill>
                  <a:schemeClr val="dk1"/>
                </a:solidFill>
                <a:latin typeface="Helvetica Neue"/>
                <a:ea typeface="Helvetica Neue"/>
                <a:cs typeface="Helvetica Neue"/>
                <a:sym typeface="Helvetica Neue"/>
              </a:defRPr>
            </a:lvl7pPr>
            <a:lvl8pPr lvl="7" rtl="0">
              <a:lnSpc>
                <a:spcPct val="90000"/>
              </a:lnSpc>
              <a:spcBef>
                <a:spcPts val="0"/>
              </a:spcBef>
              <a:spcAft>
                <a:spcPts val="0"/>
              </a:spcAft>
              <a:buClr>
                <a:schemeClr val="dk1"/>
              </a:buClr>
              <a:buSzPts val="2600"/>
              <a:buFont typeface="Helvetica Neue"/>
              <a:buNone/>
              <a:defRPr sz="2600">
                <a:solidFill>
                  <a:schemeClr val="dk1"/>
                </a:solidFill>
                <a:latin typeface="Helvetica Neue"/>
                <a:ea typeface="Helvetica Neue"/>
                <a:cs typeface="Helvetica Neue"/>
                <a:sym typeface="Helvetica Neue"/>
              </a:defRPr>
            </a:lvl8pPr>
            <a:lvl9pPr lvl="8" rtl="0">
              <a:lnSpc>
                <a:spcPct val="90000"/>
              </a:lnSpc>
              <a:spcBef>
                <a:spcPts val="0"/>
              </a:spcBef>
              <a:spcAft>
                <a:spcPts val="0"/>
              </a:spcAft>
              <a:buClr>
                <a:schemeClr val="dk1"/>
              </a:buClr>
              <a:buSzPts val="2600"/>
              <a:buFont typeface="Helvetica Neue"/>
              <a:buNone/>
              <a:defRPr sz="2600">
                <a:solidFill>
                  <a:schemeClr val="dk1"/>
                </a:solidFill>
                <a:latin typeface="Helvetica Neue"/>
                <a:ea typeface="Helvetica Neue"/>
                <a:cs typeface="Helvetica Neue"/>
                <a:sym typeface="Helvetica Neue"/>
              </a:defRPr>
            </a:lvl9pPr>
          </a:lstStyle>
          <a:p/>
        </p:txBody>
      </p:sp>
      <p:sp>
        <p:nvSpPr>
          <p:cNvPr id="2866" name="Google Shape;2866;p197"/>
          <p:cNvSpPr txBox="1"/>
          <p:nvPr>
            <p:ph idx="1" type="body"/>
          </p:nvPr>
        </p:nvSpPr>
        <p:spPr>
          <a:xfrm>
            <a:off x="420624" y="1316736"/>
            <a:ext cx="8256900" cy="3447300"/>
          </a:xfrm>
          <a:prstGeom prst="rect">
            <a:avLst/>
          </a:prstGeom>
          <a:ln>
            <a:noFill/>
          </a:ln>
        </p:spPr>
        <p:txBody>
          <a:bodyPr anchorCtr="0" anchor="t" bIns="91425" lIns="91425" spcFirstLastPara="1" rIns="91425" wrap="square" tIns="91425">
            <a:noAutofit/>
          </a:bodyPr>
          <a:lstStyle>
            <a:lvl1pPr indent="-342900" lvl="0" marL="457200" rtl="0">
              <a:spcBef>
                <a:spcPts val="0"/>
              </a:spcBef>
              <a:spcAft>
                <a:spcPts val="0"/>
              </a:spcAft>
              <a:buClr>
                <a:schemeClr val="accent4"/>
              </a:buClr>
              <a:buSzPts val="1800"/>
              <a:buFont typeface="Helvetica Neue Light"/>
              <a:buChar char="●"/>
              <a:defRPr sz="1800">
                <a:latin typeface="Helvetica Neue Light"/>
                <a:ea typeface="Helvetica Neue Light"/>
                <a:cs typeface="Helvetica Neue Light"/>
                <a:sym typeface="Helvetica Neue Light"/>
              </a:defRPr>
            </a:lvl1pPr>
            <a:lvl2pPr indent="-330200" lvl="1" marL="914400" rtl="0">
              <a:spcBef>
                <a:spcPts val="0"/>
              </a:spcBef>
              <a:spcAft>
                <a:spcPts val="0"/>
              </a:spcAft>
              <a:buClr>
                <a:schemeClr val="accent4"/>
              </a:buClr>
              <a:buSzPts val="1600"/>
              <a:buFont typeface="Helvetica Neue"/>
              <a:buChar char="○"/>
              <a:defRPr sz="1600">
                <a:latin typeface="Helvetica Neue Light"/>
                <a:ea typeface="Helvetica Neue Light"/>
                <a:cs typeface="Helvetica Neue Light"/>
                <a:sym typeface="Helvetica Neue Light"/>
              </a:defRPr>
            </a:lvl2pPr>
            <a:lvl3pPr indent="-317500" lvl="2" marL="1371600" rtl="0">
              <a:spcBef>
                <a:spcPts val="0"/>
              </a:spcBef>
              <a:spcAft>
                <a:spcPts val="0"/>
              </a:spcAft>
              <a:buClr>
                <a:srgbClr val="0000FF"/>
              </a:buClr>
              <a:buSzPts val="1400"/>
              <a:buFont typeface="Helvetica Neue Light"/>
              <a:buChar char="■"/>
              <a:defRPr>
                <a:latin typeface="Helvetica Neue Light"/>
                <a:ea typeface="Helvetica Neue Light"/>
                <a:cs typeface="Helvetica Neue Light"/>
                <a:sym typeface="Helvetica Neue Light"/>
              </a:defRPr>
            </a:lvl3pPr>
            <a:lvl4pPr indent="-304800" lvl="3" marL="1828800" rtl="0">
              <a:spcBef>
                <a:spcPts val="0"/>
              </a:spcBef>
              <a:spcAft>
                <a:spcPts val="0"/>
              </a:spcAft>
              <a:buClr>
                <a:schemeClr val="accent4"/>
              </a:buClr>
              <a:buSzPts val="1200"/>
              <a:buFont typeface="Helvetica Neue Light"/>
              <a:buChar char="●"/>
              <a:defRPr sz="1200">
                <a:latin typeface="Helvetica Neue Light"/>
                <a:ea typeface="Helvetica Neue Light"/>
                <a:cs typeface="Helvetica Neue Light"/>
                <a:sym typeface="Helvetica Neue Light"/>
              </a:defRPr>
            </a:lvl4pPr>
            <a:lvl5pPr indent="-298450" lvl="4" marL="2286000" rtl="0">
              <a:spcBef>
                <a:spcPts val="0"/>
              </a:spcBef>
              <a:spcAft>
                <a:spcPts val="0"/>
              </a:spcAft>
              <a:buClr>
                <a:schemeClr val="accent4"/>
              </a:buClr>
              <a:buSzPts val="1100"/>
              <a:buFont typeface="Helvetica Neue Light"/>
              <a:buChar char="○"/>
              <a:defRPr sz="1100">
                <a:latin typeface="Helvetica Neue Light"/>
                <a:ea typeface="Helvetica Neue Light"/>
                <a:cs typeface="Helvetica Neue Light"/>
                <a:sym typeface="Helvetica Neue Light"/>
              </a:defRPr>
            </a:lvl5pPr>
            <a:lvl6pPr indent="-292100" lvl="5" marL="2743200" rtl="0">
              <a:spcBef>
                <a:spcPts val="0"/>
              </a:spcBef>
              <a:spcAft>
                <a:spcPts val="0"/>
              </a:spcAft>
              <a:buClr>
                <a:schemeClr val="accent4"/>
              </a:buClr>
              <a:buSzPts val="1000"/>
              <a:buFont typeface="Helvetica Neue Light"/>
              <a:buChar char="■"/>
              <a:defRPr sz="1000">
                <a:latin typeface="Helvetica Neue Light"/>
                <a:ea typeface="Helvetica Neue Light"/>
                <a:cs typeface="Helvetica Neue Light"/>
                <a:sym typeface="Helvetica Neue Light"/>
              </a:defRPr>
            </a:lvl6pPr>
            <a:lvl7pPr indent="-279400" lvl="6" marL="3200400" rtl="0">
              <a:spcBef>
                <a:spcPts val="0"/>
              </a:spcBef>
              <a:spcAft>
                <a:spcPts val="0"/>
              </a:spcAft>
              <a:buClr>
                <a:schemeClr val="accent4"/>
              </a:buClr>
              <a:buSzPts val="800"/>
              <a:buFont typeface="Helvetica Neue Light"/>
              <a:buChar char="●"/>
              <a:defRPr sz="800">
                <a:latin typeface="Helvetica Neue Light"/>
                <a:ea typeface="Helvetica Neue Light"/>
                <a:cs typeface="Helvetica Neue Light"/>
                <a:sym typeface="Helvetica Neue Light"/>
              </a:defRPr>
            </a:lvl7pPr>
            <a:lvl8pPr indent="-279400" lvl="7" marL="3657600" rtl="0">
              <a:spcBef>
                <a:spcPts val="0"/>
              </a:spcBef>
              <a:spcAft>
                <a:spcPts val="0"/>
              </a:spcAft>
              <a:buClr>
                <a:schemeClr val="accent4"/>
              </a:buClr>
              <a:buSzPts val="800"/>
              <a:buFont typeface="Helvetica Neue Light"/>
              <a:buChar char="○"/>
              <a:defRPr sz="800">
                <a:latin typeface="Helvetica Neue Light"/>
                <a:ea typeface="Helvetica Neue Light"/>
                <a:cs typeface="Helvetica Neue Light"/>
                <a:sym typeface="Helvetica Neue Light"/>
              </a:defRPr>
            </a:lvl8pPr>
            <a:lvl9pPr indent="-279400" lvl="8" marL="4114800" rtl="0">
              <a:spcBef>
                <a:spcPts val="0"/>
              </a:spcBef>
              <a:spcAft>
                <a:spcPts val="0"/>
              </a:spcAft>
              <a:buClr>
                <a:schemeClr val="accent4"/>
              </a:buClr>
              <a:buSzPts val="800"/>
              <a:buFont typeface="Helvetica Neue Light"/>
              <a:buChar char="■"/>
              <a:defRPr sz="800">
                <a:latin typeface="Helvetica Neue Light"/>
                <a:ea typeface="Helvetica Neue Light"/>
                <a:cs typeface="Helvetica Neue Light"/>
                <a:sym typeface="Helvetica Neue Light"/>
              </a:defRPr>
            </a:lvl9pPr>
          </a:lstStyle>
          <a:p/>
        </p:txBody>
      </p:sp>
    </p:spTree>
  </p:cSld>
  <p:clrMapOvr>
    <a:masterClrMapping/>
  </p:clrMapOvr>
</p:sldLayout>
</file>

<file path=ppt/slideLayouts/slideLayout19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White — H1 2 column body 1">
  <p:cSld name="CUSTOM_3_1_1_1_1_1_2_2">
    <p:bg>
      <p:bgPr>
        <a:solidFill>
          <a:srgbClr val="FFFFFF"/>
        </a:solidFill>
      </p:bgPr>
    </p:bg>
    <p:spTree>
      <p:nvGrpSpPr>
        <p:cNvPr id="2867" name="Shape 2867"/>
        <p:cNvGrpSpPr/>
        <p:nvPr/>
      </p:nvGrpSpPr>
      <p:grpSpPr>
        <a:xfrm>
          <a:off x="0" y="0"/>
          <a:ext cx="0" cy="0"/>
          <a:chOff x="0" y="0"/>
          <a:chExt cx="0" cy="0"/>
        </a:xfrm>
      </p:grpSpPr>
      <p:sp>
        <p:nvSpPr>
          <p:cNvPr id="2868" name="Google Shape;2868;p198"/>
          <p:cNvSpPr txBox="1"/>
          <p:nvPr>
            <p:ph type="title"/>
          </p:nvPr>
        </p:nvSpPr>
        <p:spPr>
          <a:xfrm>
            <a:off x="302700" y="246590"/>
            <a:ext cx="4467900" cy="982800"/>
          </a:xfrm>
          <a:prstGeom prst="rect">
            <a:avLst/>
          </a:prstGeom>
        </p:spPr>
        <p:txBody>
          <a:bodyPr anchorCtr="0" anchor="b" bIns="0" lIns="0" spcFirstLastPara="1" rIns="0" wrap="square" tIns="0">
            <a:noAutofit/>
          </a:bodyPr>
          <a:lstStyle>
            <a:lvl1pPr lvl="0" rtl="0">
              <a:lnSpc>
                <a:spcPct val="90000"/>
              </a:lnSpc>
              <a:spcBef>
                <a:spcPts val="0"/>
              </a:spcBef>
              <a:spcAft>
                <a:spcPts val="0"/>
              </a:spcAft>
              <a:buSzPts val="3200"/>
              <a:buNone/>
              <a:defRPr b="1" sz="3200">
                <a:solidFill>
                  <a:schemeClr val="dk1"/>
                </a:solidFill>
                <a:latin typeface="Helvetica Neue"/>
                <a:ea typeface="Helvetica Neue"/>
                <a:cs typeface="Helvetica Neue"/>
                <a:sym typeface="Helvetica Neue"/>
              </a:defRPr>
            </a:lvl1pPr>
            <a:lvl2pPr lvl="1" rtl="0">
              <a:lnSpc>
                <a:spcPct val="90000"/>
              </a:lnSpc>
              <a:spcBef>
                <a:spcPts val="0"/>
              </a:spcBef>
              <a:spcAft>
                <a:spcPts val="0"/>
              </a:spcAft>
              <a:buSzPts val="1400"/>
              <a:buNone/>
              <a:defRPr/>
            </a:lvl2pPr>
            <a:lvl3pPr lvl="2" rtl="0">
              <a:lnSpc>
                <a:spcPct val="90000"/>
              </a:lnSpc>
              <a:spcBef>
                <a:spcPts val="0"/>
              </a:spcBef>
              <a:spcAft>
                <a:spcPts val="0"/>
              </a:spcAft>
              <a:buSzPts val="1400"/>
              <a:buNone/>
              <a:defRPr/>
            </a:lvl3pPr>
            <a:lvl4pPr lvl="3" rtl="0">
              <a:lnSpc>
                <a:spcPct val="90000"/>
              </a:lnSpc>
              <a:spcBef>
                <a:spcPts val="0"/>
              </a:spcBef>
              <a:spcAft>
                <a:spcPts val="0"/>
              </a:spcAft>
              <a:buSzPts val="1400"/>
              <a:buNone/>
              <a:defRPr/>
            </a:lvl4pPr>
            <a:lvl5pPr lvl="4" rtl="0">
              <a:lnSpc>
                <a:spcPct val="90000"/>
              </a:lnSpc>
              <a:spcBef>
                <a:spcPts val="0"/>
              </a:spcBef>
              <a:spcAft>
                <a:spcPts val="0"/>
              </a:spcAft>
              <a:buSzPts val="1400"/>
              <a:buNone/>
              <a:defRPr/>
            </a:lvl5pPr>
            <a:lvl6pPr lvl="5" rtl="0">
              <a:lnSpc>
                <a:spcPct val="90000"/>
              </a:lnSpc>
              <a:spcBef>
                <a:spcPts val="0"/>
              </a:spcBef>
              <a:spcAft>
                <a:spcPts val="0"/>
              </a:spcAft>
              <a:buSzPts val="1400"/>
              <a:buNone/>
              <a:defRPr/>
            </a:lvl6pPr>
            <a:lvl7pPr lvl="6" rtl="0">
              <a:lnSpc>
                <a:spcPct val="90000"/>
              </a:lnSpc>
              <a:spcBef>
                <a:spcPts val="0"/>
              </a:spcBef>
              <a:spcAft>
                <a:spcPts val="0"/>
              </a:spcAft>
              <a:buSzPts val="1400"/>
              <a:buNone/>
              <a:defRPr/>
            </a:lvl7pPr>
            <a:lvl8pPr lvl="7" rtl="0">
              <a:lnSpc>
                <a:spcPct val="90000"/>
              </a:lnSpc>
              <a:spcBef>
                <a:spcPts val="0"/>
              </a:spcBef>
              <a:spcAft>
                <a:spcPts val="0"/>
              </a:spcAft>
              <a:buSzPts val="1400"/>
              <a:buNone/>
              <a:defRPr/>
            </a:lvl8pPr>
            <a:lvl9pPr lvl="8" rtl="0">
              <a:lnSpc>
                <a:spcPct val="90000"/>
              </a:lnSpc>
              <a:spcBef>
                <a:spcPts val="0"/>
              </a:spcBef>
              <a:spcAft>
                <a:spcPts val="0"/>
              </a:spcAft>
              <a:buSzPts val="1400"/>
              <a:buNone/>
              <a:defRPr/>
            </a:lvl9pPr>
          </a:lstStyle>
          <a:p/>
        </p:txBody>
      </p:sp>
      <p:sp>
        <p:nvSpPr>
          <p:cNvPr id="2869" name="Google Shape;2869;p198"/>
          <p:cNvSpPr txBox="1"/>
          <p:nvPr>
            <p:ph idx="12" type="sldNum"/>
          </p:nvPr>
        </p:nvSpPr>
        <p:spPr>
          <a:xfrm>
            <a:off x="281896" y="4874925"/>
            <a:ext cx="312300" cy="131700"/>
          </a:xfrm>
          <a:prstGeom prst="rect">
            <a:avLst/>
          </a:prstGeom>
          <a:noFill/>
          <a:ln>
            <a:noFill/>
          </a:ln>
        </p:spPr>
        <p:txBody>
          <a:bodyPr anchorCtr="0" anchor="ctr" bIns="0" lIns="0" spcFirstLastPara="1" rIns="0" wrap="square" tIns="0">
            <a:normAutofit/>
          </a:bodyPr>
          <a:lstStyle>
            <a:lvl1pPr indent="0" lvl="0"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1pPr>
            <a:lvl2pPr indent="0" lvl="1"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2pPr>
            <a:lvl3pPr indent="0" lvl="2"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3pPr>
            <a:lvl4pPr indent="0" lvl="3"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4pPr>
            <a:lvl5pPr indent="0" lvl="4"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5pPr>
            <a:lvl6pPr indent="0" lvl="5"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6pPr>
            <a:lvl7pPr indent="0" lvl="6"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7pPr>
            <a:lvl8pPr indent="0" lvl="7"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8pPr>
            <a:lvl9pPr indent="0" lvl="8"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9pPr>
          </a:lstStyle>
          <a:p>
            <a:pPr indent="0" lvl="0" marL="0" rtl="0" algn="l">
              <a:spcBef>
                <a:spcPts val="0"/>
              </a:spcBef>
              <a:spcAft>
                <a:spcPts val="0"/>
              </a:spcAft>
              <a:buNone/>
            </a:pPr>
            <a:fld id="{00000000-1234-1234-1234-123412341234}" type="slidenum">
              <a:rPr lang="en"/>
              <a:t>‹#›</a:t>
            </a:fld>
            <a:endParaRPr/>
          </a:p>
        </p:txBody>
      </p:sp>
      <p:sp>
        <p:nvSpPr>
          <p:cNvPr id="2870" name="Google Shape;2870;p198"/>
          <p:cNvSpPr txBox="1"/>
          <p:nvPr/>
        </p:nvSpPr>
        <p:spPr>
          <a:xfrm>
            <a:off x="1425268" y="4874925"/>
            <a:ext cx="1577100" cy="131700"/>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Clr>
                <a:srgbClr val="000000"/>
              </a:buClr>
              <a:buSzPts val="600"/>
              <a:buFont typeface="Arial"/>
              <a:buNone/>
            </a:pPr>
            <a:r>
              <a:rPr lang="en" sz="600">
                <a:solidFill>
                  <a:schemeClr val="dk2"/>
                </a:solidFill>
                <a:latin typeface="Helvetica Neue"/>
                <a:ea typeface="Helvetica Neue"/>
                <a:cs typeface="Helvetica Neue"/>
                <a:sym typeface="Helvetica Neue"/>
              </a:rPr>
              <a:t>2021 © AppFolio, Inc. Confidential</a:t>
            </a:r>
            <a:endParaRPr sz="600">
              <a:solidFill>
                <a:schemeClr val="dk2"/>
              </a:solidFill>
              <a:latin typeface="Helvetica Neue"/>
              <a:ea typeface="Helvetica Neue"/>
              <a:cs typeface="Helvetica Neue"/>
              <a:sym typeface="Helvetica Neue"/>
            </a:endParaRPr>
          </a:p>
        </p:txBody>
      </p:sp>
      <p:sp>
        <p:nvSpPr>
          <p:cNvPr id="2871" name="Google Shape;2871;p198"/>
          <p:cNvSpPr txBox="1"/>
          <p:nvPr>
            <p:ph idx="1" type="body"/>
          </p:nvPr>
        </p:nvSpPr>
        <p:spPr>
          <a:xfrm>
            <a:off x="302700" y="1572290"/>
            <a:ext cx="4028400" cy="1181400"/>
          </a:xfrm>
          <a:prstGeom prst="rect">
            <a:avLst/>
          </a:prstGeom>
        </p:spPr>
        <p:txBody>
          <a:bodyPr anchorCtr="0" anchor="t" bIns="0" lIns="0" spcFirstLastPara="1" rIns="0" wrap="square" tIns="0">
            <a:noAutofit/>
          </a:bodyPr>
          <a:lstStyle>
            <a:lvl1pPr indent="-298450" lvl="0" marL="457200" rtl="0">
              <a:lnSpc>
                <a:spcPct val="115000"/>
              </a:lnSpc>
              <a:spcBef>
                <a:spcPts val="0"/>
              </a:spcBef>
              <a:spcAft>
                <a:spcPts val="0"/>
              </a:spcAft>
              <a:buClr>
                <a:schemeClr val="dk1"/>
              </a:buClr>
              <a:buSzPts val="1100"/>
              <a:buFont typeface="Helvetica Neue"/>
              <a:buChar char="●"/>
              <a:defRPr sz="1500">
                <a:solidFill>
                  <a:schemeClr val="dk1"/>
                </a:solidFill>
                <a:latin typeface="Helvetica Neue"/>
                <a:ea typeface="Helvetica Neue"/>
                <a:cs typeface="Helvetica Neue"/>
                <a:sym typeface="Helvetica Neue"/>
              </a:defRPr>
            </a:lvl1pPr>
            <a:lvl2pPr indent="-311150" lvl="1" marL="914400" rtl="0">
              <a:lnSpc>
                <a:spcPct val="115000"/>
              </a:lnSpc>
              <a:spcBef>
                <a:spcPts val="1000"/>
              </a:spcBef>
              <a:spcAft>
                <a:spcPts val="0"/>
              </a:spcAft>
              <a:buClr>
                <a:schemeClr val="dk1"/>
              </a:buClr>
              <a:buSzPts val="1300"/>
              <a:buFont typeface="Helvetica Neue"/>
              <a:buChar char="○"/>
              <a:defRPr sz="1300">
                <a:solidFill>
                  <a:schemeClr val="dk1"/>
                </a:solidFill>
                <a:latin typeface="Helvetica Neue"/>
                <a:ea typeface="Helvetica Neue"/>
                <a:cs typeface="Helvetica Neue"/>
                <a:sym typeface="Helvetica Neue"/>
              </a:defRPr>
            </a:lvl2pPr>
            <a:lvl3pPr indent="-311150" lvl="2" marL="1371600" rtl="0">
              <a:lnSpc>
                <a:spcPct val="115000"/>
              </a:lnSpc>
              <a:spcBef>
                <a:spcPts val="1000"/>
              </a:spcBef>
              <a:spcAft>
                <a:spcPts val="0"/>
              </a:spcAft>
              <a:buClr>
                <a:schemeClr val="dk1"/>
              </a:buClr>
              <a:buSzPts val="1300"/>
              <a:buFont typeface="Helvetica Neue"/>
              <a:buChar char="■"/>
              <a:defRPr sz="1300">
                <a:solidFill>
                  <a:schemeClr val="dk1"/>
                </a:solidFill>
                <a:latin typeface="Helvetica Neue"/>
                <a:ea typeface="Helvetica Neue"/>
                <a:cs typeface="Helvetica Neue"/>
                <a:sym typeface="Helvetica Neue"/>
              </a:defRPr>
            </a:lvl3pPr>
            <a:lvl4pPr indent="-311150" lvl="3" marL="1828800" rtl="0">
              <a:lnSpc>
                <a:spcPct val="115000"/>
              </a:lnSpc>
              <a:spcBef>
                <a:spcPts val="1000"/>
              </a:spcBef>
              <a:spcAft>
                <a:spcPts val="0"/>
              </a:spcAft>
              <a:buClr>
                <a:schemeClr val="dk1"/>
              </a:buClr>
              <a:buSzPts val="1300"/>
              <a:buFont typeface="Helvetica Neue"/>
              <a:buChar char="●"/>
              <a:defRPr sz="1300">
                <a:solidFill>
                  <a:schemeClr val="dk1"/>
                </a:solidFill>
                <a:latin typeface="Helvetica Neue"/>
                <a:ea typeface="Helvetica Neue"/>
                <a:cs typeface="Helvetica Neue"/>
                <a:sym typeface="Helvetica Neue"/>
              </a:defRPr>
            </a:lvl4pPr>
            <a:lvl5pPr indent="-311150" lvl="4" marL="2286000" rtl="0">
              <a:lnSpc>
                <a:spcPct val="115000"/>
              </a:lnSpc>
              <a:spcBef>
                <a:spcPts val="1000"/>
              </a:spcBef>
              <a:spcAft>
                <a:spcPts val="0"/>
              </a:spcAft>
              <a:buClr>
                <a:schemeClr val="dk1"/>
              </a:buClr>
              <a:buSzPts val="1300"/>
              <a:buFont typeface="Helvetica Neue"/>
              <a:buChar char="○"/>
              <a:defRPr sz="1300">
                <a:solidFill>
                  <a:schemeClr val="dk1"/>
                </a:solidFill>
                <a:latin typeface="Helvetica Neue"/>
                <a:ea typeface="Helvetica Neue"/>
                <a:cs typeface="Helvetica Neue"/>
                <a:sym typeface="Helvetica Neue"/>
              </a:defRPr>
            </a:lvl5pPr>
            <a:lvl6pPr indent="-311150" lvl="5" marL="2743200" rtl="0">
              <a:lnSpc>
                <a:spcPct val="115000"/>
              </a:lnSpc>
              <a:spcBef>
                <a:spcPts val="1000"/>
              </a:spcBef>
              <a:spcAft>
                <a:spcPts val="0"/>
              </a:spcAft>
              <a:buClr>
                <a:schemeClr val="dk1"/>
              </a:buClr>
              <a:buSzPts val="1300"/>
              <a:buFont typeface="Helvetica Neue"/>
              <a:buChar char="■"/>
              <a:defRPr sz="1300">
                <a:solidFill>
                  <a:schemeClr val="dk1"/>
                </a:solidFill>
                <a:latin typeface="Helvetica Neue"/>
                <a:ea typeface="Helvetica Neue"/>
                <a:cs typeface="Helvetica Neue"/>
                <a:sym typeface="Helvetica Neue"/>
              </a:defRPr>
            </a:lvl6pPr>
            <a:lvl7pPr indent="-311150" lvl="6" marL="3200400" rtl="0">
              <a:lnSpc>
                <a:spcPct val="115000"/>
              </a:lnSpc>
              <a:spcBef>
                <a:spcPts val="1000"/>
              </a:spcBef>
              <a:spcAft>
                <a:spcPts val="0"/>
              </a:spcAft>
              <a:buClr>
                <a:schemeClr val="dk1"/>
              </a:buClr>
              <a:buSzPts val="1300"/>
              <a:buFont typeface="Helvetica Neue"/>
              <a:buChar char="●"/>
              <a:defRPr sz="1300">
                <a:solidFill>
                  <a:schemeClr val="dk1"/>
                </a:solidFill>
                <a:latin typeface="Helvetica Neue"/>
                <a:ea typeface="Helvetica Neue"/>
                <a:cs typeface="Helvetica Neue"/>
                <a:sym typeface="Helvetica Neue"/>
              </a:defRPr>
            </a:lvl7pPr>
            <a:lvl8pPr indent="-311150" lvl="7" marL="3657600" rtl="0">
              <a:lnSpc>
                <a:spcPct val="115000"/>
              </a:lnSpc>
              <a:spcBef>
                <a:spcPts val="1000"/>
              </a:spcBef>
              <a:spcAft>
                <a:spcPts val="0"/>
              </a:spcAft>
              <a:buClr>
                <a:schemeClr val="dk1"/>
              </a:buClr>
              <a:buSzPts val="1300"/>
              <a:buFont typeface="Helvetica Neue"/>
              <a:buChar char="○"/>
              <a:defRPr sz="1300">
                <a:solidFill>
                  <a:schemeClr val="dk1"/>
                </a:solidFill>
                <a:latin typeface="Helvetica Neue"/>
                <a:ea typeface="Helvetica Neue"/>
                <a:cs typeface="Helvetica Neue"/>
                <a:sym typeface="Helvetica Neue"/>
              </a:defRPr>
            </a:lvl8pPr>
            <a:lvl9pPr indent="-311150" lvl="8" marL="4114800" rtl="0">
              <a:lnSpc>
                <a:spcPct val="115000"/>
              </a:lnSpc>
              <a:spcBef>
                <a:spcPts val="1000"/>
              </a:spcBef>
              <a:spcAft>
                <a:spcPts val="1000"/>
              </a:spcAft>
              <a:buClr>
                <a:schemeClr val="dk1"/>
              </a:buClr>
              <a:buSzPts val="1300"/>
              <a:buFont typeface="Helvetica Neue"/>
              <a:buChar char="■"/>
              <a:defRPr sz="1300">
                <a:solidFill>
                  <a:schemeClr val="dk1"/>
                </a:solidFill>
                <a:latin typeface="Helvetica Neue"/>
                <a:ea typeface="Helvetica Neue"/>
                <a:cs typeface="Helvetica Neue"/>
                <a:sym typeface="Helvetica Neue"/>
              </a:defRPr>
            </a:lvl9pPr>
          </a:lstStyle>
          <a:p/>
        </p:txBody>
      </p:sp>
      <p:sp>
        <p:nvSpPr>
          <p:cNvPr id="2872" name="Google Shape;2872;p198"/>
          <p:cNvSpPr txBox="1"/>
          <p:nvPr>
            <p:ph idx="2" type="body"/>
          </p:nvPr>
        </p:nvSpPr>
        <p:spPr>
          <a:xfrm>
            <a:off x="4513037" y="1572290"/>
            <a:ext cx="4028400" cy="1181400"/>
          </a:xfrm>
          <a:prstGeom prst="rect">
            <a:avLst/>
          </a:prstGeom>
        </p:spPr>
        <p:txBody>
          <a:bodyPr anchorCtr="0" anchor="t" bIns="0" lIns="0" spcFirstLastPara="1" rIns="0" wrap="square" tIns="0">
            <a:noAutofit/>
          </a:bodyPr>
          <a:lstStyle>
            <a:lvl1pPr indent="-298450" lvl="0" marL="457200" rtl="0">
              <a:lnSpc>
                <a:spcPct val="115000"/>
              </a:lnSpc>
              <a:spcBef>
                <a:spcPts val="0"/>
              </a:spcBef>
              <a:spcAft>
                <a:spcPts val="0"/>
              </a:spcAft>
              <a:buClr>
                <a:schemeClr val="dk1"/>
              </a:buClr>
              <a:buSzPts val="1100"/>
              <a:buFont typeface="Helvetica Neue"/>
              <a:buChar char="●"/>
              <a:defRPr sz="1500">
                <a:solidFill>
                  <a:schemeClr val="dk1"/>
                </a:solidFill>
                <a:latin typeface="Helvetica Neue"/>
                <a:ea typeface="Helvetica Neue"/>
                <a:cs typeface="Helvetica Neue"/>
                <a:sym typeface="Helvetica Neue"/>
              </a:defRPr>
            </a:lvl1pPr>
            <a:lvl2pPr indent="-311150" lvl="1" marL="914400" rtl="0">
              <a:lnSpc>
                <a:spcPct val="115000"/>
              </a:lnSpc>
              <a:spcBef>
                <a:spcPts val="1000"/>
              </a:spcBef>
              <a:spcAft>
                <a:spcPts val="0"/>
              </a:spcAft>
              <a:buClr>
                <a:schemeClr val="dk1"/>
              </a:buClr>
              <a:buSzPts val="1300"/>
              <a:buFont typeface="Helvetica Neue"/>
              <a:buChar char="○"/>
              <a:defRPr sz="1300">
                <a:solidFill>
                  <a:schemeClr val="dk1"/>
                </a:solidFill>
                <a:latin typeface="Helvetica Neue"/>
                <a:ea typeface="Helvetica Neue"/>
                <a:cs typeface="Helvetica Neue"/>
                <a:sym typeface="Helvetica Neue"/>
              </a:defRPr>
            </a:lvl2pPr>
            <a:lvl3pPr indent="-311150" lvl="2" marL="1371600" rtl="0">
              <a:lnSpc>
                <a:spcPct val="115000"/>
              </a:lnSpc>
              <a:spcBef>
                <a:spcPts val="1000"/>
              </a:spcBef>
              <a:spcAft>
                <a:spcPts val="0"/>
              </a:spcAft>
              <a:buClr>
                <a:schemeClr val="dk1"/>
              </a:buClr>
              <a:buSzPts val="1300"/>
              <a:buFont typeface="Helvetica Neue"/>
              <a:buChar char="■"/>
              <a:defRPr sz="1300">
                <a:solidFill>
                  <a:schemeClr val="dk1"/>
                </a:solidFill>
                <a:latin typeface="Helvetica Neue"/>
                <a:ea typeface="Helvetica Neue"/>
                <a:cs typeface="Helvetica Neue"/>
                <a:sym typeface="Helvetica Neue"/>
              </a:defRPr>
            </a:lvl3pPr>
            <a:lvl4pPr indent="-311150" lvl="3" marL="1828800" rtl="0">
              <a:lnSpc>
                <a:spcPct val="115000"/>
              </a:lnSpc>
              <a:spcBef>
                <a:spcPts val="1000"/>
              </a:spcBef>
              <a:spcAft>
                <a:spcPts val="0"/>
              </a:spcAft>
              <a:buClr>
                <a:schemeClr val="dk1"/>
              </a:buClr>
              <a:buSzPts val="1300"/>
              <a:buFont typeface="Helvetica Neue"/>
              <a:buChar char="●"/>
              <a:defRPr sz="1300">
                <a:solidFill>
                  <a:schemeClr val="dk1"/>
                </a:solidFill>
                <a:latin typeface="Helvetica Neue"/>
                <a:ea typeface="Helvetica Neue"/>
                <a:cs typeface="Helvetica Neue"/>
                <a:sym typeface="Helvetica Neue"/>
              </a:defRPr>
            </a:lvl4pPr>
            <a:lvl5pPr indent="-311150" lvl="4" marL="2286000" rtl="0">
              <a:lnSpc>
                <a:spcPct val="115000"/>
              </a:lnSpc>
              <a:spcBef>
                <a:spcPts val="1000"/>
              </a:spcBef>
              <a:spcAft>
                <a:spcPts val="0"/>
              </a:spcAft>
              <a:buClr>
                <a:schemeClr val="dk1"/>
              </a:buClr>
              <a:buSzPts val="1300"/>
              <a:buFont typeface="Helvetica Neue"/>
              <a:buChar char="○"/>
              <a:defRPr sz="1300">
                <a:solidFill>
                  <a:schemeClr val="dk1"/>
                </a:solidFill>
                <a:latin typeface="Helvetica Neue"/>
                <a:ea typeface="Helvetica Neue"/>
                <a:cs typeface="Helvetica Neue"/>
                <a:sym typeface="Helvetica Neue"/>
              </a:defRPr>
            </a:lvl5pPr>
            <a:lvl6pPr indent="-311150" lvl="5" marL="2743200" rtl="0">
              <a:lnSpc>
                <a:spcPct val="115000"/>
              </a:lnSpc>
              <a:spcBef>
                <a:spcPts val="1000"/>
              </a:spcBef>
              <a:spcAft>
                <a:spcPts val="0"/>
              </a:spcAft>
              <a:buClr>
                <a:schemeClr val="dk1"/>
              </a:buClr>
              <a:buSzPts val="1300"/>
              <a:buFont typeface="Helvetica Neue"/>
              <a:buChar char="■"/>
              <a:defRPr sz="1300">
                <a:solidFill>
                  <a:schemeClr val="dk1"/>
                </a:solidFill>
                <a:latin typeface="Helvetica Neue"/>
                <a:ea typeface="Helvetica Neue"/>
                <a:cs typeface="Helvetica Neue"/>
                <a:sym typeface="Helvetica Neue"/>
              </a:defRPr>
            </a:lvl6pPr>
            <a:lvl7pPr indent="-311150" lvl="6" marL="3200400" rtl="0">
              <a:lnSpc>
                <a:spcPct val="115000"/>
              </a:lnSpc>
              <a:spcBef>
                <a:spcPts val="1000"/>
              </a:spcBef>
              <a:spcAft>
                <a:spcPts val="0"/>
              </a:spcAft>
              <a:buClr>
                <a:schemeClr val="dk1"/>
              </a:buClr>
              <a:buSzPts val="1300"/>
              <a:buFont typeface="Helvetica Neue"/>
              <a:buChar char="●"/>
              <a:defRPr sz="1300">
                <a:solidFill>
                  <a:schemeClr val="dk1"/>
                </a:solidFill>
                <a:latin typeface="Helvetica Neue"/>
                <a:ea typeface="Helvetica Neue"/>
                <a:cs typeface="Helvetica Neue"/>
                <a:sym typeface="Helvetica Neue"/>
              </a:defRPr>
            </a:lvl7pPr>
            <a:lvl8pPr indent="-311150" lvl="7" marL="3657600" rtl="0">
              <a:lnSpc>
                <a:spcPct val="115000"/>
              </a:lnSpc>
              <a:spcBef>
                <a:spcPts val="1000"/>
              </a:spcBef>
              <a:spcAft>
                <a:spcPts val="0"/>
              </a:spcAft>
              <a:buClr>
                <a:schemeClr val="dk1"/>
              </a:buClr>
              <a:buSzPts val="1300"/>
              <a:buFont typeface="Helvetica Neue"/>
              <a:buChar char="○"/>
              <a:defRPr sz="1300">
                <a:solidFill>
                  <a:schemeClr val="dk1"/>
                </a:solidFill>
                <a:latin typeface="Helvetica Neue"/>
                <a:ea typeface="Helvetica Neue"/>
                <a:cs typeface="Helvetica Neue"/>
                <a:sym typeface="Helvetica Neue"/>
              </a:defRPr>
            </a:lvl8pPr>
            <a:lvl9pPr indent="-311150" lvl="8" marL="4114800" rtl="0">
              <a:lnSpc>
                <a:spcPct val="115000"/>
              </a:lnSpc>
              <a:spcBef>
                <a:spcPts val="1000"/>
              </a:spcBef>
              <a:spcAft>
                <a:spcPts val="1000"/>
              </a:spcAft>
              <a:buClr>
                <a:schemeClr val="dk1"/>
              </a:buClr>
              <a:buSzPts val="1300"/>
              <a:buFont typeface="Helvetica Neue"/>
              <a:buChar char="■"/>
              <a:defRPr sz="1300">
                <a:solidFill>
                  <a:schemeClr val="dk1"/>
                </a:solidFill>
                <a:latin typeface="Helvetica Neue"/>
                <a:ea typeface="Helvetica Neue"/>
                <a:cs typeface="Helvetica Neue"/>
                <a:sym typeface="Helvetica Neue"/>
              </a:defRPr>
            </a:lvl9pPr>
          </a:lstStyle>
          <a:p/>
        </p:txBody>
      </p:sp>
      <p:grpSp>
        <p:nvGrpSpPr>
          <p:cNvPr id="2873" name="Google Shape;2873;p198"/>
          <p:cNvGrpSpPr/>
          <p:nvPr/>
        </p:nvGrpSpPr>
        <p:grpSpPr>
          <a:xfrm rot="-5400000">
            <a:off x="8055095" y="-4376"/>
            <a:ext cx="1059201" cy="1169945"/>
            <a:chOff x="5949753" y="3906581"/>
            <a:chExt cx="1059201" cy="1169945"/>
          </a:xfrm>
        </p:grpSpPr>
        <p:sp>
          <p:nvSpPr>
            <p:cNvPr id="2874" name="Google Shape;2874;p198"/>
            <p:cNvSpPr/>
            <p:nvPr/>
          </p:nvSpPr>
          <p:spPr>
            <a:xfrm>
              <a:off x="6122230" y="4720424"/>
              <a:ext cx="23375" cy="25189"/>
            </a:xfrm>
            <a:custGeom>
              <a:rect b="b" l="l" r="r" t="t"/>
              <a:pathLst>
                <a:path extrusionOk="0" h="626" w="581">
                  <a:moveTo>
                    <a:pt x="295" y="0"/>
                  </a:moveTo>
                  <a:lnTo>
                    <a:pt x="232" y="9"/>
                  </a:lnTo>
                  <a:lnTo>
                    <a:pt x="125" y="54"/>
                  </a:lnTo>
                  <a:lnTo>
                    <a:pt x="54" y="143"/>
                  </a:lnTo>
                  <a:lnTo>
                    <a:pt x="9" y="250"/>
                  </a:lnTo>
                  <a:lnTo>
                    <a:pt x="0" y="313"/>
                  </a:lnTo>
                  <a:lnTo>
                    <a:pt x="9" y="375"/>
                  </a:lnTo>
                  <a:lnTo>
                    <a:pt x="54" y="491"/>
                  </a:lnTo>
                  <a:lnTo>
                    <a:pt x="125" y="581"/>
                  </a:lnTo>
                  <a:lnTo>
                    <a:pt x="232" y="625"/>
                  </a:lnTo>
                  <a:lnTo>
                    <a:pt x="348" y="625"/>
                  </a:lnTo>
                  <a:lnTo>
                    <a:pt x="455" y="581"/>
                  </a:lnTo>
                  <a:lnTo>
                    <a:pt x="536" y="491"/>
                  </a:lnTo>
                  <a:lnTo>
                    <a:pt x="572" y="375"/>
                  </a:lnTo>
                  <a:lnTo>
                    <a:pt x="581" y="313"/>
                  </a:lnTo>
                  <a:lnTo>
                    <a:pt x="572" y="250"/>
                  </a:lnTo>
                  <a:lnTo>
                    <a:pt x="536" y="143"/>
                  </a:lnTo>
                  <a:lnTo>
                    <a:pt x="455" y="54"/>
                  </a:lnTo>
                  <a:lnTo>
                    <a:pt x="348" y="9"/>
                  </a:lnTo>
                  <a:lnTo>
                    <a:pt x="295"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75" name="Google Shape;2875;p198"/>
            <p:cNvSpPr/>
            <p:nvPr/>
          </p:nvSpPr>
          <p:spPr>
            <a:xfrm>
              <a:off x="6122230" y="4885720"/>
              <a:ext cx="23375" cy="25551"/>
            </a:xfrm>
            <a:custGeom>
              <a:rect b="b" l="l" r="r" t="t"/>
              <a:pathLst>
                <a:path extrusionOk="0" h="635" w="581">
                  <a:moveTo>
                    <a:pt x="295" y="0"/>
                  </a:moveTo>
                  <a:lnTo>
                    <a:pt x="232" y="9"/>
                  </a:lnTo>
                  <a:lnTo>
                    <a:pt x="125" y="54"/>
                  </a:lnTo>
                  <a:lnTo>
                    <a:pt x="54" y="143"/>
                  </a:lnTo>
                  <a:lnTo>
                    <a:pt x="9" y="250"/>
                  </a:lnTo>
                  <a:lnTo>
                    <a:pt x="0" y="313"/>
                  </a:lnTo>
                  <a:lnTo>
                    <a:pt x="9" y="384"/>
                  </a:lnTo>
                  <a:lnTo>
                    <a:pt x="54" y="491"/>
                  </a:lnTo>
                  <a:lnTo>
                    <a:pt x="125" y="581"/>
                  </a:lnTo>
                  <a:lnTo>
                    <a:pt x="232" y="625"/>
                  </a:lnTo>
                  <a:lnTo>
                    <a:pt x="295" y="634"/>
                  </a:lnTo>
                  <a:lnTo>
                    <a:pt x="348" y="625"/>
                  </a:lnTo>
                  <a:lnTo>
                    <a:pt x="455" y="581"/>
                  </a:lnTo>
                  <a:lnTo>
                    <a:pt x="536" y="491"/>
                  </a:lnTo>
                  <a:lnTo>
                    <a:pt x="572" y="384"/>
                  </a:lnTo>
                  <a:lnTo>
                    <a:pt x="581" y="313"/>
                  </a:lnTo>
                  <a:lnTo>
                    <a:pt x="572" y="250"/>
                  </a:lnTo>
                  <a:lnTo>
                    <a:pt x="536" y="143"/>
                  </a:lnTo>
                  <a:lnTo>
                    <a:pt x="455" y="54"/>
                  </a:lnTo>
                  <a:lnTo>
                    <a:pt x="348" y="9"/>
                  </a:lnTo>
                  <a:lnTo>
                    <a:pt x="295"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76" name="Google Shape;2876;p198"/>
            <p:cNvSpPr/>
            <p:nvPr/>
          </p:nvSpPr>
          <p:spPr>
            <a:xfrm>
              <a:off x="6122230" y="5051337"/>
              <a:ext cx="23375" cy="25189"/>
            </a:xfrm>
            <a:custGeom>
              <a:rect b="b" l="l" r="r" t="t"/>
              <a:pathLst>
                <a:path extrusionOk="0" h="626" w="581">
                  <a:moveTo>
                    <a:pt x="232" y="1"/>
                  </a:moveTo>
                  <a:lnTo>
                    <a:pt x="125" y="54"/>
                  </a:lnTo>
                  <a:lnTo>
                    <a:pt x="54" y="135"/>
                  </a:lnTo>
                  <a:lnTo>
                    <a:pt x="9" y="251"/>
                  </a:lnTo>
                  <a:lnTo>
                    <a:pt x="0" y="313"/>
                  </a:lnTo>
                  <a:lnTo>
                    <a:pt x="9" y="376"/>
                  </a:lnTo>
                  <a:lnTo>
                    <a:pt x="54" y="492"/>
                  </a:lnTo>
                  <a:lnTo>
                    <a:pt x="125" y="572"/>
                  </a:lnTo>
                  <a:lnTo>
                    <a:pt x="232" y="617"/>
                  </a:lnTo>
                  <a:lnTo>
                    <a:pt x="295" y="626"/>
                  </a:lnTo>
                  <a:lnTo>
                    <a:pt x="348" y="617"/>
                  </a:lnTo>
                  <a:lnTo>
                    <a:pt x="455" y="572"/>
                  </a:lnTo>
                  <a:lnTo>
                    <a:pt x="536" y="492"/>
                  </a:lnTo>
                  <a:lnTo>
                    <a:pt x="572" y="376"/>
                  </a:lnTo>
                  <a:lnTo>
                    <a:pt x="581" y="313"/>
                  </a:lnTo>
                  <a:lnTo>
                    <a:pt x="572" y="251"/>
                  </a:lnTo>
                  <a:lnTo>
                    <a:pt x="536" y="135"/>
                  </a:lnTo>
                  <a:lnTo>
                    <a:pt x="455" y="54"/>
                  </a:lnTo>
                  <a:lnTo>
                    <a:pt x="348"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77" name="Google Shape;2877;p198"/>
            <p:cNvSpPr/>
            <p:nvPr/>
          </p:nvSpPr>
          <p:spPr>
            <a:xfrm>
              <a:off x="5949753" y="4720424"/>
              <a:ext cx="23053" cy="25189"/>
            </a:xfrm>
            <a:custGeom>
              <a:rect b="b" l="l" r="r" t="t"/>
              <a:pathLst>
                <a:path extrusionOk="0" h="626" w="573">
                  <a:moveTo>
                    <a:pt x="286" y="0"/>
                  </a:moveTo>
                  <a:lnTo>
                    <a:pt x="224" y="9"/>
                  </a:lnTo>
                  <a:lnTo>
                    <a:pt x="126" y="54"/>
                  </a:lnTo>
                  <a:lnTo>
                    <a:pt x="45" y="143"/>
                  </a:lnTo>
                  <a:lnTo>
                    <a:pt x="1" y="250"/>
                  </a:lnTo>
                  <a:lnTo>
                    <a:pt x="1" y="313"/>
                  </a:lnTo>
                  <a:lnTo>
                    <a:pt x="1" y="375"/>
                  </a:lnTo>
                  <a:lnTo>
                    <a:pt x="45" y="491"/>
                  </a:lnTo>
                  <a:lnTo>
                    <a:pt x="126" y="581"/>
                  </a:lnTo>
                  <a:lnTo>
                    <a:pt x="224" y="625"/>
                  </a:lnTo>
                  <a:lnTo>
                    <a:pt x="349" y="625"/>
                  </a:lnTo>
                  <a:lnTo>
                    <a:pt x="447" y="581"/>
                  </a:lnTo>
                  <a:lnTo>
                    <a:pt x="528" y="491"/>
                  </a:lnTo>
                  <a:lnTo>
                    <a:pt x="572" y="375"/>
                  </a:lnTo>
                  <a:lnTo>
                    <a:pt x="572" y="313"/>
                  </a:lnTo>
                  <a:lnTo>
                    <a:pt x="572" y="250"/>
                  </a:lnTo>
                  <a:lnTo>
                    <a:pt x="528" y="143"/>
                  </a:lnTo>
                  <a:lnTo>
                    <a:pt x="447" y="54"/>
                  </a:lnTo>
                  <a:lnTo>
                    <a:pt x="349" y="9"/>
                  </a:lnTo>
                  <a:lnTo>
                    <a:pt x="286"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78" name="Google Shape;2878;p198"/>
            <p:cNvSpPr/>
            <p:nvPr/>
          </p:nvSpPr>
          <p:spPr>
            <a:xfrm>
              <a:off x="5949753" y="4885720"/>
              <a:ext cx="23053" cy="25551"/>
            </a:xfrm>
            <a:custGeom>
              <a:rect b="b" l="l" r="r" t="t"/>
              <a:pathLst>
                <a:path extrusionOk="0" h="635" w="573">
                  <a:moveTo>
                    <a:pt x="286" y="0"/>
                  </a:moveTo>
                  <a:lnTo>
                    <a:pt x="224" y="9"/>
                  </a:lnTo>
                  <a:lnTo>
                    <a:pt x="126" y="54"/>
                  </a:lnTo>
                  <a:lnTo>
                    <a:pt x="45" y="143"/>
                  </a:lnTo>
                  <a:lnTo>
                    <a:pt x="1" y="250"/>
                  </a:lnTo>
                  <a:lnTo>
                    <a:pt x="1" y="313"/>
                  </a:lnTo>
                  <a:lnTo>
                    <a:pt x="1" y="384"/>
                  </a:lnTo>
                  <a:lnTo>
                    <a:pt x="45" y="491"/>
                  </a:lnTo>
                  <a:lnTo>
                    <a:pt x="126" y="581"/>
                  </a:lnTo>
                  <a:lnTo>
                    <a:pt x="224" y="625"/>
                  </a:lnTo>
                  <a:lnTo>
                    <a:pt x="286" y="634"/>
                  </a:lnTo>
                  <a:lnTo>
                    <a:pt x="349" y="625"/>
                  </a:lnTo>
                  <a:lnTo>
                    <a:pt x="447" y="581"/>
                  </a:lnTo>
                  <a:lnTo>
                    <a:pt x="528" y="491"/>
                  </a:lnTo>
                  <a:lnTo>
                    <a:pt x="572" y="384"/>
                  </a:lnTo>
                  <a:lnTo>
                    <a:pt x="572" y="313"/>
                  </a:lnTo>
                  <a:lnTo>
                    <a:pt x="572" y="250"/>
                  </a:lnTo>
                  <a:lnTo>
                    <a:pt x="528" y="143"/>
                  </a:lnTo>
                  <a:lnTo>
                    <a:pt x="447" y="54"/>
                  </a:lnTo>
                  <a:lnTo>
                    <a:pt x="349" y="9"/>
                  </a:lnTo>
                  <a:lnTo>
                    <a:pt x="286"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79" name="Google Shape;2879;p198"/>
            <p:cNvSpPr/>
            <p:nvPr/>
          </p:nvSpPr>
          <p:spPr>
            <a:xfrm>
              <a:off x="5949753" y="5051337"/>
              <a:ext cx="23053" cy="25189"/>
            </a:xfrm>
            <a:custGeom>
              <a:rect b="b" l="l" r="r" t="t"/>
              <a:pathLst>
                <a:path extrusionOk="0" h="626" w="573">
                  <a:moveTo>
                    <a:pt x="224" y="1"/>
                  </a:moveTo>
                  <a:lnTo>
                    <a:pt x="126" y="45"/>
                  </a:lnTo>
                  <a:lnTo>
                    <a:pt x="45" y="135"/>
                  </a:lnTo>
                  <a:lnTo>
                    <a:pt x="1" y="251"/>
                  </a:lnTo>
                  <a:lnTo>
                    <a:pt x="1" y="313"/>
                  </a:lnTo>
                  <a:lnTo>
                    <a:pt x="1" y="376"/>
                  </a:lnTo>
                  <a:lnTo>
                    <a:pt x="45" y="492"/>
                  </a:lnTo>
                  <a:lnTo>
                    <a:pt x="126" y="572"/>
                  </a:lnTo>
                  <a:lnTo>
                    <a:pt x="224" y="617"/>
                  </a:lnTo>
                  <a:lnTo>
                    <a:pt x="286" y="626"/>
                  </a:lnTo>
                  <a:lnTo>
                    <a:pt x="349" y="617"/>
                  </a:lnTo>
                  <a:lnTo>
                    <a:pt x="447" y="572"/>
                  </a:lnTo>
                  <a:lnTo>
                    <a:pt x="528" y="492"/>
                  </a:lnTo>
                  <a:lnTo>
                    <a:pt x="572" y="376"/>
                  </a:lnTo>
                  <a:lnTo>
                    <a:pt x="572" y="313"/>
                  </a:lnTo>
                  <a:lnTo>
                    <a:pt x="572" y="251"/>
                  </a:lnTo>
                  <a:lnTo>
                    <a:pt x="528" y="135"/>
                  </a:lnTo>
                  <a:lnTo>
                    <a:pt x="447" y="45"/>
                  </a:lnTo>
                  <a:lnTo>
                    <a:pt x="34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80" name="Google Shape;2880;p198"/>
            <p:cNvSpPr/>
            <p:nvPr/>
          </p:nvSpPr>
          <p:spPr>
            <a:xfrm>
              <a:off x="6295028" y="4720424"/>
              <a:ext cx="23013" cy="25189"/>
            </a:xfrm>
            <a:custGeom>
              <a:rect b="b" l="l" r="r" t="t"/>
              <a:pathLst>
                <a:path extrusionOk="0" h="626" w="572">
                  <a:moveTo>
                    <a:pt x="286" y="0"/>
                  </a:moveTo>
                  <a:lnTo>
                    <a:pt x="233" y="9"/>
                  </a:lnTo>
                  <a:lnTo>
                    <a:pt x="125" y="54"/>
                  </a:lnTo>
                  <a:lnTo>
                    <a:pt x="45" y="143"/>
                  </a:lnTo>
                  <a:lnTo>
                    <a:pt x="0" y="250"/>
                  </a:lnTo>
                  <a:lnTo>
                    <a:pt x="0" y="313"/>
                  </a:lnTo>
                  <a:lnTo>
                    <a:pt x="0" y="375"/>
                  </a:lnTo>
                  <a:lnTo>
                    <a:pt x="45" y="491"/>
                  </a:lnTo>
                  <a:lnTo>
                    <a:pt x="125" y="581"/>
                  </a:lnTo>
                  <a:lnTo>
                    <a:pt x="233" y="625"/>
                  </a:lnTo>
                  <a:lnTo>
                    <a:pt x="349" y="625"/>
                  </a:lnTo>
                  <a:lnTo>
                    <a:pt x="447" y="581"/>
                  </a:lnTo>
                  <a:lnTo>
                    <a:pt x="527" y="491"/>
                  </a:lnTo>
                  <a:lnTo>
                    <a:pt x="572" y="375"/>
                  </a:lnTo>
                  <a:lnTo>
                    <a:pt x="572" y="313"/>
                  </a:lnTo>
                  <a:lnTo>
                    <a:pt x="572" y="250"/>
                  </a:lnTo>
                  <a:lnTo>
                    <a:pt x="527" y="143"/>
                  </a:lnTo>
                  <a:lnTo>
                    <a:pt x="447" y="54"/>
                  </a:lnTo>
                  <a:lnTo>
                    <a:pt x="349" y="9"/>
                  </a:lnTo>
                  <a:lnTo>
                    <a:pt x="286"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81" name="Google Shape;2881;p198"/>
            <p:cNvSpPr/>
            <p:nvPr/>
          </p:nvSpPr>
          <p:spPr>
            <a:xfrm>
              <a:off x="6295028" y="4885720"/>
              <a:ext cx="23013" cy="25551"/>
            </a:xfrm>
            <a:custGeom>
              <a:rect b="b" l="l" r="r" t="t"/>
              <a:pathLst>
                <a:path extrusionOk="0" h="635" w="572">
                  <a:moveTo>
                    <a:pt x="286" y="0"/>
                  </a:moveTo>
                  <a:lnTo>
                    <a:pt x="233" y="9"/>
                  </a:lnTo>
                  <a:lnTo>
                    <a:pt x="125" y="54"/>
                  </a:lnTo>
                  <a:lnTo>
                    <a:pt x="45" y="143"/>
                  </a:lnTo>
                  <a:lnTo>
                    <a:pt x="0" y="250"/>
                  </a:lnTo>
                  <a:lnTo>
                    <a:pt x="0" y="313"/>
                  </a:lnTo>
                  <a:lnTo>
                    <a:pt x="0" y="384"/>
                  </a:lnTo>
                  <a:lnTo>
                    <a:pt x="45" y="491"/>
                  </a:lnTo>
                  <a:lnTo>
                    <a:pt x="125" y="581"/>
                  </a:lnTo>
                  <a:lnTo>
                    <a:pt x="233" y="625"/>
                  </a:lnTo>
                  <a:lnTo>
                    <a:pt x="286" y="634"/>
                  </a:lnTo>
                  <a:lnTo>
                    <a:pt x="349" y="625"/>
                  </a:lnTo>
                  <a:lnTo>
                    <a:pt x="447" y="581"/>
                  </a:lnTo>
                  <a:lnTo>
                    <a:pt x="527" y="491"/>
                  </a:lnTo>
                  <a:lnTo>
                    <a:pt x="572" y="384"/>
                  </a:lnTo>
                  <a:lnTo>
                    <a:pt x="572" y="313"/>
                  </a:lnTo>
                  <a:lnTo>
                    <a:pt x="572" y="250"/>
                  </a:lnTo>
                  <a:lnTo>
                    <a:pt x="527" y="143"/>
                  </a:lnTo>
                  <a:lnTo>
                    <a:pt x="447" y="54"/>
                  </a:lnTo>
                  <a:lnTo>
                    <a:pt x="349" y="9"/>
                  </a:lnTo>
                  <a:lnTo>
                    <a:pt x="286"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82" name="Google Shape;2882;p198"/>
            <p:cNvSpPr/>
            <p:nvPr/>
          </p:nvSpPr>
          <p:spPr>
            <a:xfrm>
              <a:off x="6295028" y="5051337"/>
              <a:ext cx="23013" cy="25189"/>
            </a:xfrm>
            <a:custGeom>
              <a:rect b="b" l="l" r="r" t="t"/>
              <a:pathLst>
                <a:path extrusionOk="0" h="626" w="572">
                  <a:moveTo>
                    <a:pt x="233" y="1"/>
                  </a:moveTo>
                  <a:lnTo>
                    <a:pt x="125" y="54"/>
                  </a:lnTo>
                  <a:lnTo>
                    <a:pt x="45" y="135"/>
                  </a:lnTo>
                  <a:lnTo>
                    <a:pt x="0" y="251"/>
                  </a:lnTo>
                  <a:lnTo>
                    <a:pt x="0" y="313"/>
                  </a:lnTo>
                  <a:lnTo>
                    <a:pt x="0" y="376"/>
                  </a:lnTo>
                  <a:lnTo>
                    <a:pt x="45" y="492"/>
                  </a:lnTo>
                  <a:lnTo>
                    <a:pt x="125" y="572"/>
                  </a:lnTo>
                  <a:lnTo>
                    <a:pt x="233" y="617"/>
                  </a:lnTo>
                  <a:lnTo>
                    <a:pt x="286" y="626"/>
                  </a:lnTo>
                  <a:lnTo>
                    <a:pt x="349" y="617"/>
                  </a:lnTo>
                  <a:lnTo>
                    <a:pt x="447" y="572"/>
                  </a:lnTo>
                  <a:lnTo>
                    <a:pt x="527" y="492"/>
                  </a:lnTo>
                  <a:lnTo>
                    <a:pt x="572" y="376"/>
                  </a:lnTo>
                  <a:lnTo>
                    <a:pt x="572" y="313"/>
                  </a:lnTo>
                  <a:lnTo>
                    <a:pt x="572" y="251"/>
                  </a:lnTo>
                  <a:lnTo>
                    <a:pt x="527" y="135"/>
                  </a:lnTo>
                  <a:lnTo>
                    <a:pt x="447" y="54"/>
                  </a:lnTo>
                  <a:lnTo>
                    <a:pt x="34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83" name="Google Shape;2883;p198"/>
            <p:cNvSpPr/>
            <p:nvPr/>
          </p:nvSpPr>
          <p:spPr>
            <a:xfrm>
              <a:off x="6467465" y="4720424"/>
              <a:ext cx="23415" cy="25189"/>
            </a:xfrm>
            <a:custGeom>
              <a:rect b="b" l="l" r="r" t="t"/>
              <a:pathLst>
                <a:path extrusionOk="0" h="626" w="582">
                  <a:moveTo>
                    <a:pt x="295" y="0"/>
                  </a:moveTo>
                  <a:lnTo>
                    <a:pt x="233" y="9"/>
                  </a:lnTo>
                  <a:lnTo>
                    <a:pt x="135" y="54"/>
                  </a:lnTo>
                  <a:lnTo>
                    <a:pt x="54" y="143"/>
                  </a:lnTo>
                  <a:lnTo>
                    <a:pt x="10" y="250"/>
                  </a:lnTo>
                  <a:lnTo>
                    <a:pt x="1" y="313"/>
                  </a:lnTo>
                  <a:lnTo>
                    <a:pt x="10" y="375"/>
                  </a:lnTo>
                  <a:lnTo>
                    <a:pt x="54" y="491"/>
                  </a:lnTo>
                  <a:lnTo>
                    <a:pt x="135" y="581"/>
                  </a:lnTo>
                  <a:lnTo>
                    <a:pt x="233" y="625"/>
                  </a:lnTo>
                  <a:lnTo>
                    <a:pt x="349" y="625"/>
                  </a:lnTo>
                  <a:lnTo>
                    <a:pt x="456" y="581"/>
                  </a:lnTo>
                  <a:lnTo>
                    <a:pt x="537" y="491"/>
                  </a:lnTo>
                  <a:lnTo>
                    <a:pt x="581" y="375"/>
                  </a:lnTo>
                  <a:lnTo>
                    <a:pt x="581" y="313"/>
                  </a:lnTo>
                  <a:lnTo>
                    <a:pt x="581" y="250"/>
                  </a:lnTo>
                  <a:lnTo>
                    <a:pt x="537" y="143"/>
                  </a:lnTo>
                  <a:lnTo>
                    <a:pt x="456" y="54"/>
                  </a:lnTo>
                  <a:lnTo>
                    <a:pt x="349" y="9"/>
                  </a:lnTo>
                  <a:lnTo>
                    <a:pt x="295"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84" name="Google Shape;2884;p198"/>
            <p:cNvSpPr/>
            <p:nvPr/>
          </p:nvSpPr>
          <p:spPr>
            <a:xfrm>
              <a:off x="6467465" y="4885720"/>
              <a:ext cx="23415" cy="25551"/>
            </a:xfrm>
            <a:custGeom>
              <a:rect b="b" l="l" r="r" t="t"/>
              <a:pathLst>
                <a:path extrusionOk="0" h="635" w="582">
                  <a:moveTo>
                    <a:pt x="295" y="0"/>
                  </a:moveTo>
                  <a:lnTo>
                    <a:pt x="233" y="9"/>
                  </a:lnTo>
                  <a:lnTo>
                    <a:pt x="135" y="54"/>
                  </a:lnTo>
                  <a:lnTo>
                    <a:pt x="54" y="143"/>
                  </a:lnTo>
                  <a:lnTo>
                    <a:pt x="10" y="250"/>
                  </a:lnTo>
                  <a:lnTo>
                    <a:pt x="1" y="313"/>
                  </a:lnTo>
                  <a:lnTo>
                    <a:pt x="10" y="384"/>
                  </a:lnTo>
                  <a:lnTo>
                    <a:pt x="54" y="491"/>
                  </a:lnTo>
                  <a:lnTo>
                    <a:pt x="135" y="581"/>
                  </a:lnTo>
                  <a:lnTo>
                    <a:pt x="233" y="625"/>
                  </a:lnTo>
                  <a:lnTo>
                    <a:pt x="295" y="634"/>
                  </a:lnTo>
                  <a:lnTo>
                    <a:pt x="349" y="625"/>
                  </a:lnTo>
                  <a:lnTo>
                    <a:pt x="456" y="581"/>
                  </a:lnTo>
                  <a:lnTo>
                    <a:pt x="537" y="491"/>
                  </a:lnTo>
                  <a:lnTo>
                    <a:pt x="581" y="384"/>
                  </a:lnTo>
                  <a:lnTo>
                    <a:pt x="581" y="313"/>
                  </a:lnTo>
                  <a:lnTo>
                    <a:pt x="581" y="250"/>
                  </a:lnTo>
                  <a:lnTo>
                    <a:pt x="537" y="143"/>
                  </a:lnTo>
                  <a:lnTo>
                    <a:pt x="456" y="54"/>
                  </a:lnTo>
                  <a:lnTo>
                    <a:pt x="349" y="9"/>
                  </a:lnTo>
                  <a:lnTo>
                    <a:pt x="295"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85" name="Google Shape;2885;p198"/>
            <p:cNvSpPr/>
            <p:nvPr/>
          </p:nvSpPr>
          <p:spPr>
            <a:xfrm>
              <a:off x="6467465" y="5051337"/>
              <a:ext cx="23415" cy="25189"/>
            </a:xfrm>
            <a:custGeom>
              <a:rect b="b" l="l" r="r" t="t"/>
              <a:pathLst>
                <a:path extrusionOk="0" h="626" w="582">
                  <a:moveTo>
                    <a:pt x="233" y="1"/>
                  </a:moveTo>
                  <a:lnTo>
                    <a:pt x="135" y="54"/>
                  </a:lnTo>
                  <a:lnTo>
                    <a:pt x="54" y="135"/>
                  </a:lnTo>
                  <a:lnTo>
                    <a:pt x="10" y="251"/>
                  </a:lnTo>
                  <a:lnTo>
                    <a:pt x="1" y="313"/>
                  </a:lnTo>
                  <a:lnTo>
                    <a:pt x="10" y="376"/>
                  </a:lnTo>
                  <a:lnTo>
                    <a:pt x="54" y="492"/>
                  </a:lnTo>
                  <a:lnTo>
                    <a:pt x="135" y="572"/>
                  </a:lnTo>
                  <a:lnTo>
                    <a:pt x="233" y="617"/>
                  </a:lnTo>
                  <a:lnTo>
                    <a:pt x="295" y="626"/>
                  </a:lnTo>
                  <a:lnTo>
                    <a:pt x="349" y="617"/>
                  </a:lnTo>
                  <a:lnTo>
                    <a:pt x="456" y="572"/>
                  </a:lnTo>
                  <a:lnTo>
                    <a:pt x="537" y="492"/>
                  </a:lnTo>
                  <a:lnTo>
                    <a:pt x="581" y="376"/>
                  </a:lnTo>
                  <a:lnTo>
                    <a:pt x="581" y="313"/>
                  </a:lnTo>
                  <a:lnTo>
                    <a:pt x="581" y="251"/>
                  </a:lnTo>
                  <a:lnTo>
                    <a:pt x="537" y="135"/>
                  </a:lnTo>
                  <a:lnTo>
                    <a:pt x="456" y="54"/>
                  </a:lnTo>
                  <a:lnTo>
                    <a:pt x="34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86" name="Google Shape;2886;p198"/>
            <p:cNvSpPr/>
            <p:nvPr/>
          </p:nvSpPr>
          <p:spPr>
            <a:xfrm>
              <a:off x="6640304" y="4720424"/>
              <a:ext cx="23375" cy="25189"/>
            </a:xfrm>
            <a:custGeom>
              <a:rect b="b" l="l" r="r" t="t"/>
              <a:pathLst>
                <a:path extrusionOk="0" h="626" w="581">
                  <a:moveTo>
                    <a:pt x="286" y="0"/>
                  </a:moveTo>
                  <a:lnTo>
                    <a:pt x="232" y="9"/>
                  </a:lnTo>
                  <a:lnTo>
                    <a:pt x="125" y="54"/>
                  </a:lnTo>
                  <a:lnTo>
                    <a:pt x="45" y="143"/>
                  </a:lnTo>
                  <a:lnTo>
                    <a:pt x="0" y="250"/>
                  </a:lnTo>
                  <a:lnTo>
                    <a:pt x="0" y="313"/>
                  </a:lnTo>
                  <a:lnTo>
                    <a:pt x="0" y="375"/>
                  </a:lnTo>
                  <a:lnTo>
                    <a:pt x="45" y="491"/>
                  </a:lnTo>
                  <a:lnTo>
                    <a:pt x="125" y="581"/>
                  </a:lnTo>
                  <a:lnTo>
                    <a:pt x="232" y="625"/>
                  </a:lnTo>
                  <a:lnTo>
                    <a:pt x="348" y="625"/>
                  </a:lnTo>
                  <a:lnTo>
                    <a:pt x="456" y="581"/>
                  </a:lnTo>
                  <a:lnTo>
                    <a:pt x="527" y="491"/>
                  </a:lnTo>
                  <a:lnTo>
                    <a:pt x="572" y="375"/>
                  </a:lnTo>
                  <a:lnTo>
                    <a:pt x="581" y="313"/>
                  </a:lnTo>
                  <a:lnTo>
                    <a:pt x="572" y="250"/>
                  </a:lnTo>
                  <a:lnTo>
                    <a:pt x="527" y="143"/>
                  </a:lnTo>
                  <a:lnTo>
                    <a:pt x="456" y="54"/>
                  </a:lnTo>
                  <a:lnTo>
                    <a:pt x="348" y="9"/>
                  </a:lnTo>
                  <a:lnTo>
                    <a:pt x="286"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87" name="Google Shape;2887;p198"/>
            <p:cNvSpPr/>
            <p:nvPr/>
          </p:nvSpPr>
          <p:spPr>
            <a:xfrm>
              <a:off x="6640304" y="4885720"/>
              <a:ext cx="23375" cy="25551"/>
            </a:xfrm>
            <a:custGeom>
              <a:rect b="b" l="l" r="r" t="t"/>
              <a:pathLst>
                <a:path extrusionOk="0" h="635" w="581">
                  <a:moveTo>
                    <a:pt x="286" y="0"/>
                  </a:moveTo>
                  <a:lnTo>
                    <a:pt x="232" y="9"/>
                  </a:lnTo>
                  <a:lnTo>
                    <a:pt x="125" y="54"/>
                  </a:lnTo>
                  <a:lnTo>
                    <a:pt x="45" y="143"/>
                  </a:lnTo>
                  <a:lnTo>
                    <a:pt x="0" y="250"/>
                  </a:lnTo>
                  <a:lnTo>
                    <a:pt x="0" y="313"/>
                  </a:lnTo>
                  <a:lnTo>
                    <a:pt x="0" y="384"/>
                  </a:lnTo>
                  <a:lnTo>
                    <a:pt x="45" y="491"/>
                  </a:lnTo>
                  <a:lnTo>
                    <a:pt x="125" y="581"/>
                  </a:lnTo>
                  <a:lnTo>
                    <a:pt x="232" y="625"/>
                  </a:lnTo>
                  <a:lnTo>
                    <a:pt x="286" y="634"/>
                  </a:lnTo>
                  <a:lnTo>
                    <a:pt x="348" y="625"/>
                  </a:lnTo>
                  <a:lnTo>
                    <a:pt x="456" y="581"/>
                  </a:lnTo>
                  <a:lnTo>
                    <a:pt x="527" y="491"/>
                  </a:lnTo>
                  <a:lnTo>
                    <a:pt x="572" y="384"/>
                  </a:lnTo>
                  <a:lnTo>
                    <a:pt x="581" y="313"/>
                  </a:lnTo>
                  <a:lnTo>
                    <a:pt x="572" y="250"/>
                  </a:lnTo>
                  <a:lnTo>
                    <a:pt x="527" y="143"/>
                  </a:lnTo>
                  <a:lnTo>
                    <a:pt x="456" y="54"/>
                  </a:lnTo>
                  <a:lnTo>
                    <a:pt x="348" y="9"/>
                  </a:lnTo>
                  <a:lnTo>
                    <a:pt x="286"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88" name="Google Shape;2888;p198"/>
            <p:cNvSpPr/>
            <p:nvPr/>
          </p:nvSpPr>
          <p:spPr>
            <a:xfrm>
              <a:off x="6640304" y="5051337"/>
              <a:ext cx="23375" cy="25189"/>
            </a:xfrm>
            <a:custGeom>
              <a:rect b="b" l="l" r="r" t="t"/>
              <a:pathLst>
                <a:path extrusionOk="0" h="626" w="581">
                  <a:moveTo>
                    <a:pt x="232" y="1"/>
                  </a:moveTo>
                  <a:lnTo>
                    <a:pt x="125" y="54"/>
                  </a:lnTo>
                  <a:lnTo>
                    <a:pt x="45" y="135"/>
                  </a:lnTo>
                  <a:lnTo>
                    <a:pt x="0" y="251"/>
                  </a:lnTo>
                  <a:lnTo>
                    <a:pt x="0" y="313"/>
                  </a:lnTo>
                  <a:lnTo>
                    <a:pt x="0" y="376"/>
                  </a:lnTo>
                  <a:lnTo>
                    <a:pt x="45" y="492"/>
                  </a:lnTo>
                  <a:lnTo>
                    <a:pt x="125" y="572"/>
                  </a:lnTo>
                  <a:lnTo>
                    <a:pt x="232" y="617"/>
                  </a:lnTo>
                  <a:lnTo>
                    <a:pt x="286" y="626"/>
                  </a:lnTo>
                  <a:lnTo>
                    <a:pt x="348" y="617"/>
                  </a:lnTo>
                  <a:lnTo>
                    <a:pt x="456" y="572"/>
                  </a:lnTo>
                  <a:lnTo>
                    <a:pt x="527" y="492"/>
                  </a:lnTo>
                  <a:lnTo>
                    <a:pt x="572" y="376"/>
                  </a:lnTo>
                  <a:lnTo>
                    <a:pt x="581" y="313"/>
                  </a:lnTo>
                  <a:lnTo>
                    <a:pt x="572" y="251"/>
                  </a:lnTo>
                  <a:lnTo>
                    <a:pt x="527" y="135"/>
                  </a:lnTo>
                  <a:lnTo>
                    <a:pt x="456" y="54"/>
                  </a:lnTo>
                  <a:lnTo>
                    <a:pt x="348"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89" name="Google Shape;2889;p198"/>
            <p:cNvSpPr/>
            <p:nvPr/>
          </p:nvSpPr>
          <p:spPr>
            <a:xfrm>
              <a:off x="6812740" y="4720424"/>
              <a:ext cx="23375" cy="25189"/>
            </a:xfrm>
            <a:custGeom>
              <a:rect b="b" l="l" r="r" t="t"/>
              <a:pathLst>
                <a:path extrusionOk="0" h="626" w="581">
                  <a:moveTo>
                    <a:pt x="295" y="0"/>
                  </a:moveTo>
                  <a:lnTo>
                    <a:pt x="233" y="9"/>
                  </a:lnTo>
                  <a:lnTo>
                    <a:pt x="134" y="54"/>
                  </a:lnTo>
                  <a:lnTo>
                    <a:pt x="54" y="143"/>
                  </a:lnTo>
                  <a:lnTo>
                    <a:pt x="9" y="250"/>
                  </a:lnTo>
                  <a:lnTo>
                    <a:pt x="0" y="313"/>
                  </a:lnTo>
                  <a:lnTo>
                    <a:pt x="9" y="375"/>
                  </a:lnTo>
                  <a:lnTo>
                    <a:pt x="54" y="491"/>
                  </a:lnTo>
                  <a:lnTo>
                    <a:pt x="134" y="581"/>
                  </a:lnTo>
                  <a:lnTo>
                    <a:pt x="233" y="625"/>
                  </a:lnTo>
                  <a:lnTo>
                    <a:pt x="349" y="625"/>
                  </a:lnTo>
                  <a:lnTo>
                    <a:pt x="456" y="581"/>
                  </a:lnTo>
                  <a:lnTo>
                    <a:pt x="536" y="491"/>
                  </a:lnTo>
                  <a:lnTo>
                    <a:pt x="581" y="375"/>
                  </a:lnTo>
                  <a:lnTo>
                    <a:pt x="581" y="313"/>
                  </a:lnTo>
                  <a:lnTo>
                    <a:pt x="581" y="250"/>
                  </a:lnTo>
                  <a:lnTo>
                    <a:pt x="536" y="143"/>
                  </a:lnTo>
                  <a:lnTo>
                    <a:pt x="456" y="54"/>
                  </a:lnTo>
                  <a:lnTo>
                    <a:pt x="349" y="9"/>
                  </a:lnTo>
                  <a:lnTo>
                    <a:pt x="295"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90" name="Google Shape;2890;p198"/>
            <p:cNvSpPr/>
            <p:nvPr/>
          </p:nvSpPr>
          <p:spPr>
            <a:xfrm>
              <a:off x="6812740" y="4885720"/>
              <a:ext cx="23375" cy="25551"/>
            </a:xfrm>
            <a:custGeom>
              <a:rect b="b" l="l" r="r" t="t"/>
              <a:pathLst>
                <a:path extrusionOk="0" h="635" w="581">
                  <a:moveTo>
                    <a:pt x="295" y="0"/>
                  </a:moveTo>
                  <a:lnTo>
                    <a:pt x="233" y="9"/>
                  </a:lnTo>
                  <a:lnTo>
                    <a:pt x="134" y="54"/>
                  </a:lnTo>
                  <a:lnTo>
                    <a:pt x="54" y="143"/>
                  </a:lnTo>
                  <a:lnTo>
                    <a:pt x="9" y="250"/>
                  </a:lnTo>
                  <a:lnTo>
                    <a:pt x="0" y="313"/>
                  </a:lnTo>
                  <a:lnTo>
                    <a:pt x="9" y="384"/>
                  </a:lnTo>
                  <a:lnTo>
                    <a:pt x="54" y="491"/>
                  </a:lnTo>
                  <a:lnTo>
                    <a:pt x="134" y="581"/>
                  </a:lnTo>
                  <a:lnTo>
                    <a:pt x="233" y="625"/>
                  </a:lnTo>
                  <a:lnTo>
                    <a:pt x="295" y="634"/>
                  </a:lnTo>
                  <a:lnTo>
                    <a:pt x="349" y="625"/>
                  </a:lnTo>
                  <a:lnTo>
                    <a:pt x="456" y="581"/>
                  </a:lnTo>
                  <a:lnTo>
                    <a:pt x="536" y="491"/>
                  </a:lnTo>
                  <a:lnTo>
                    <a:pt x="581" y="384"/>
                  </a:lnTo>
                  <a:lnTo>
                    <a:pt x="581" y="313"/>
                  </a:lnTo>
                  <a:lnTo>
                    <a:pt x="581" y="250"/>
                  </a:lnTo>
                  <a:lnTo>
                    <a:pt x="536" y="143"/>
                  </a:lnTo>
                  <a:lnTo>
                    <a:pt x="456" y="54"/>
                  </a:lnTo>
                  <a:lnTo>
                    <a:pt x="349" y="9"/>
                  </a:lnTo>
                  <a:lnTo>
                    <a:pt x="295"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91" name="Google Shape;2891;p198"/>
            <p:cNvSpPr/>
            <p:nvPr/>
          </p:nvSpPr>
          <p:spPr>
            <a:xfrm>
              <a:off x="6812740" y="5051337"/>
              <a:ext cx="23375" cy="25189"/>
            </a:xfrm>
            <a:custGeom>
              <a:rect b="b" l="l" r="r" t="t"/>
              <a:pathLst>
                <a:path extrusionOk="0" h="626" w="581">
                  <a:moveTo>
                    <a:pt x="233" y="1"/>
                  </a:moveTo>
                  <a:lnTo>
                    <a:pt x="134" y="54"/>
                  </a:lnTo>
                  <a:lnTo>
                    <a:pt x="54" y="135"/>
                  </a:lnTo>
                  <a:lnTo>
                    <a:pt x="9" y="251"/>
                  </a:lnTo>
                  <a:lnTo>
                    <a:pt x="0" y="313"/>
                  </a:lnTo>
                  <a:lnTo>
                    <a:pt x="9" y="376"/>
                  </a:lnTo>
                  <a:lnTo>
                    <a:pt x="54" y="492"/>
                  </a:lnTo>
                  <a:lnTo>
                    <a:pt x="134" y="572"/>
                  </a:lnTo>
                  <a:lnTo>
                    <a:pt x="233" y="617"/>
                  </a:lnTo>
                  <a:lnTo>
                    <a:pt x="295" y="626"/>
                  </a:lnTo>
                  <a:lnTo>
                    <a:pt x="349" y="617"/>
                  </a:lnTo>
                  <a:lnTo>
                    <a:pt x="456" y="572"/>
                  </a:lnTo>
                  <a:lnTo>
                    <a:pt x="536" y="492"/>
                  </a:lnTo>
                  <a:lnTo>
                    <a:pt x="581" y="376"/>
                  </a:lnTo>
                  <a:lnTo>
                    <a:pt x="581" y="313"/>
                  </a:lnTo>
                  <a:lnTo>
                    <a:pt x="581" y="251"/>
                  </a:lnTo>
                  <a:lnTo>
                    <a:pt x="536" y="135"/>
                  </a:lnTo>
                  <a:lnTo>
                    <a:pt x="456" y="54"/>
                  </a:lnTo>
                  <a:lnTo>
                    <a:pt x="34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92" name="Google Shape;2892;p198"/>
            <p:cNvSpPr/>
            <p:nvPr/>
          </p:nvSpPr>
          <p:spPr>
            <a:xfrm>
              <a:off x="6985539" y="4720424"/>
              <a:ext cx="23415" cy="25189"/>
            </a:xfrm>
            <a:custGeom>
              <a:rect b="b" l="l" r="r" t="t"/>
              <a:pathLst>
                <a:path extrusionOk="0" h="626" w="582">
                  <a:moveTo>
                    <a:pt x="287" y="0"/>
                  </a:moveTo>
                  <a:lnTo>
                    <a:pt x="233" y="9"/>
                  </a:lnTo>
                  <a:lnTo>
                    <a:pt x="126" y="54"/>
                  </a:lnTo>
                  <a:lnTo>
                    <a:pt x="45" y="143"/>
                  </a:lnTo>
                  <a:lnTo>
                    <a:pt x="10" y="250"/>
                  </a:lnTo>
                  <a:lnTo>
                    <a:pt x="1" y="313"/>
                  </a:lnTo>
                  <a:lnTo>
                    <a:pt x="10" y="375"/>
                  </a:lnTo>
                  <a:lnTo>
                    <a:pt x="45" y="491"/>
                  </a:lnTo>
                  <a:lnTo>
                    <a:pt x="126" y="581"/>
                  </a:lnTo>
                  <a:lnTo>
                    <a:pt x="233" y="625"/>
                  </a:lnTo>
                  <a:lnTo>
                    <a:pt x="349" y="625"/>
                  </a:lnTo>
                  <a:lnTo>
                    <a:pt x="456" y="581"/>
                  </a:lnTo>
                  <a:lnTo>
                    <a:pt x="528" y="491"/>
                  </a:lnTo>
                  <a:lnTo>
                    <a:pt x="572" y="375"/>
                  </a:lnTo>
                  <a:lnTo>
                    <a:pt x="581" y="313"/>
                  </a:lnTo>
                  <a:lnTo>
                    <a:pt x="572" y="250"/>
                  </a:lnTo>
                  <a:lnTo>
                    <a:pt x="528" y="143"/>
                  </a:lnTo>
                  <a:lnTo>
                    <a:pt x="456" y="54"/>
                  </a:lnTo>
                  <a:lnTo>
                    <a:pt x="349" y="9"/>
                  </a:lnTo>
                  <a:lnTo>
                    <a:pt x="28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93" name="Google Shape;2893;p198"/>
            <p:cNvSpPr/>
            <p:nvPr/>
          </p:nvSpPr>
          <p:spPr>
            <a:xfrm>
              <a:off x="6985539" y="4885720"/>
              <a:ext cx="23415" cy="25551"/>
            </a:xfrm>
            <a:custGeom>
              <a:rect b="b" l="l" r="r" t="t"/>
              <a:pathLst>
                <a:path extrusionOk="0" h="635" w="582">
                  <a:moveTo>
                    <a:pt x="287" y="0"/>
                  </a:moveTo>
                  <a:lnTo>
                    <a:pt x="233" y="9"/>
                  </a:lnTo>
                  <a:lnTo>
                    <a:pt x="126" y="54"/>
                  </a:lnTo>
                  <a:lnTo>
                    <a:pt x="45" y="143"/>
                  </a:lnTo>
                  <a:lnTo>
                    <a:pt x="10" y="250"/>
                  </a:lnTo>
                  <a:lnTo>
                    <a:pt x="1" y="313"/>
                  </a:lnTo>
                  <a:lnTo>
                    <a:pt x="10" y="384"/>
                  </a:lnTo>
                  <a:lnTo>
                    <a:pt x="45" y="491"/>
                  </a:lnTo>
                  <a:lnTo>
                    <a:pt x="126" y="581"/>
                  </a:lnTo>
                  <a:lnTo>
                    <a:pt x="233" y="625"/>
                  </a:lnTo>
                  <a:lnTo>
                    <a:pt x="287" y="634"/>
                  </a:lnTo>
                  <a:lnTo>
                    <a:pt x="349" y="625"/>
                  </a:lnTo>
                  <a:lnTo>
                    <a:pt x="456" y="581"/>
                  </a:lnTo>
                  <a:lnTo>
                    <a:pt x="528" y="491"/>
                  </a:lnTo>
                  <a:lnTo>
                    <a:pt x="572" y="384"/>
                  </a:lnTo>
                  <a:lnTo>
                    <a:pt x="581" y="313"/>
                  </a:lnTo>
                  <a:lnTo>
                    <a:pt x="572" y="250"/>
                  </a:lnTo>
                  <a:lnTo>
                    <a:pt x="528" y="143"/>
                  </a:lnTo>
                  <a:lnTo>
                    <a:pt x="456" y="54"/>
                  </a:lnTo>
                  <a:lnTo>
                    <a:pt x="349" y="9"/>
                  </a:lnTo>
                  <a:lnTo>
                    <a:pt x="28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94" name="Google Shape;2894;p198"/>
            <p:cNvSpPr/>
            <p:nvPr/>
          </p:nvSpPr>
          <p:spPr>
            <a:xfrm>
              <a:off x="6985539" y="5051337"/>
              <a:ext cx="23415" cy="25189"/>
            </a:xfrm>
            <a:custGeom>
              <a:rect b="b" l="l" r="r" t="t"/>
              <a:pathLst>
                <a:path extrusionOk="0" h="626" w="582">
                  <a:moveTo>
                    <a:pt x="233" y="1"/>
                  </a:moveTo>
                  <a:lnTo>
                    <a:pt x="126" y="54"/>
                  </a:lnTo>
                  <a:lnTo>
                    <a:pt x="45" y="135"/>
                  </a:lnTo>
                  <a:lnTo>
                    <a:pt x="10" y="251"/>
                  </a:lnTo>
                  <a:lnTo>
                    <a:pt x="1" y="313"/>
                  </a:lnTo>
                  <a:lnTo>
                    <a:pt x="10" y="376"/>
                  </a:lnTo>
                  <a:lnTo>
                    <a:pt x="45" y="492"/>
                  </a:lnTo>
                  <a:lnTo>
                    <a:pt x="126" y="572"/>
                  </a:lnTo>
                  <a:lnTo>
                    <a:pt x="233" y="617"/>
                  </a:lnTo>
                  <a:lnTo>
                    <a:pt x="287" y="626"/>
                  </a:lnTo>
                  <a:lnTo>
                    <a:pt x="349" y="617"/>
                  </a:lnTo>
                  <a:lnTo>
                    <a:pt x="456" y="572"/>
                  </a:lnTo>
                  <a:lnTo>
                    <a:pt x="528" y="492"/>
                  </a:lnTo>
                  <a:lnTo>
                    <a:pt x="572" y="376"/>
                  </a:lnTo>
                  <a:lnTo>
                    <a:pt x="581" y="313"/>
                  </a:lnTo>
                  <a:lnTo>
                    <a:pt x="572" y="251"/>
                  </a:lnTo>
                  <a:lnTo>
                    <a:pt x="528" y="135"/>
                  </a:lnTo>
                  <a:lnTo>
                    <a:pt x="456" y="54"/>
                  </a:lnTo>
                  <a:lnTo>
                    <a:pt x="34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95" name="Google Shape;2895;p198"/>
            <p:cNvSpPr/>
            <p:nvPr/>
          </p:nvSpPr>
          <p:spPr>
            <a:xfrm>
              <a:off x="6122230" y="3906581"/>
              <a:ext cx="23375" cy="25189"/>
            </a:xfrm>
            <a:custGeom>
              <a:rect b="b" l="l" r="r" t="t"/>
              <a:pathLst>
                <a:path extrusionOk="0" h="626" w="581">
                  <a:moveTo>
                    <a:pt x="232" y="0"/>
                  </a:moveTo>
                  <a:lnTo>
                    <a:pt x="125" y="54"/>
                  </a:lnTo>
                  <a:lnTo>
                    <a:pt x="54" y="134"/>
                  </a:lnTo>
                  <a:lnTo>
                    <a:pt x="9" y="250"/>
                  </a:lnTo>
                  <a:lnTo>
                    <a:pt x="0" y="313"/>
                  </a:lnTo>
                  <a:lnTo>
                    <a:pt x="9" y="375"/>
                  </a:lnTo>
                  <a:lnTo>
                    <a:pt x="54" y="491"/>
                  </a:lnTo>
                  <a:lnTo>
                    <a:pt x="125" y="572"/>
                  </a:lnTo>
                  <a:lnTo>
                    <a:pt x="232" y="625"/>
                  </a:lnTo>
                  <a:lnTo>
                    <a:pt x="348" y="625"/>
                  </a:lnTo>
                  <a:lnTo>
                    <a:pt x="455" y="572"/>
                  </a:lnTo>
                  <a:lnTo>
                    <a:pt x="536" y="491"/>
                  </a:lnTo>
                  <a:lnTo>
                    <a:pt x="572" y="375"/>
                  </a:lnTo>
                  <a:lnTo>
                    <a:pt x="581" y="313"/>
                  </a:lnTo>
                  <a:lnTo>
                    <a:pt x="572" y="250"/>
                  </a:lnTo>
                  <a:lnTo>
                    <a:pt x="536" y="134"/>
                  </a:lnTo>
                  <a:lnTo>
                    <a:pt x="455" y="54"/>
                  </a:lnTo>
                  <a:lnTo>
                    <a:pt x="34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96" name="Google Shape;2896;p198"/>
            <p:cNvSpPr/>
            <p:nvPr/>
          </p:nvSpPr>
          <p:spPr>
            <a:xfrm>
              <a:off x="6122230" y="4071836"/>
              <a:ext cx="23375" cy="25189"/>
            </a:xfrm>
            <a:custGeom>
              <a:rect b="b" l="l" r="r" t="t"/>
              <a:pathLst>
                <a:path extrusionOk="0" h="626" w="581">
                  <a:moveTo>
                    <a:pt x="295" y="1"/>
                  </a:moveTo>
                  <a:lnTo>
                    <a:pt x="232" y="10"/>
                  </a:lnTo>
                  <a:lnTo>
                    <a:pt x="125" y="54"/>
                  </a:lnTo>
                  <a:lnTo>
                    <a:pt x="54" y="135"/>
                  </a:lnTo>
                  <a:lnTo>
                    <a:pt x="9" y="251"/>
                  </a:lnTo>
                  <a:lnTo>
                    <a:pt x="0" y="313"/>
                  </a:lnTo>
                  <a:lnTo>
                    <a:pt x="9" y="376"/>
                  </a:lnTo>
                  <a:lnTo>
                    <a:pt x="54" y="492"/>
                  </a:lnTo>
                  <a:lnTo>
                    <a:pt x="125" y="581"/>
                  </a:lnTo>
                  <a:lnTo>
                    <a:pt x="232" y="626"/>
                  </a:lnTo>
                  <a:lnTo>
                    <a:pt x="348" y="626"/>
                  </a:lnTo>
                  <a:lnTo>
                    <a:pt x="455" y="581"/>
                  </a:lnTo>
                  <a:lnTo>
                    <a:pt x="536" y="492"/>
                  </a:lnTo>
                  <a:lnTo>
                    <a:pt x="572" y="376"/>
                  </a:lnTo>
                  <a:lnTo>
                    <a:pt x="581" y="313"/>
                  </a:lnTo>
                  <a:lnTo>
                    <a:pt x="572" y="251"/>
                  </a:lnTo>
                  <a:lnTo>
                    <a:pt x="536" y="135"/>
                  </a:lnTo>
                  <a:lnTo>
                    <a:pt x="455" y="54"/>
                  </a:lnTo>
                  <a:lnTo>
                    <a:pt x="348" y="10"/>
                  </a:lnTo>
                  <a:lnTo>
                    <a:pt x="295"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97" name="Google Shape;2897;p198"/>
            <p:cNvSpPr/>
            <p:nvPr/>
          </p:nvSpPr>
          <p:spPr>
            <a:xfrm>
              <a:off x="6122230" y="4237132"/>
              <a:ext cx="23375" cy="25551"/>
            </a:xfrm>
            <a:custGeom>
              <a:rect b="b" l="l" r="r" t="t"/>
              <a:pathLst>
                <a:path extrusionOk="0" h="635" w="581">
                  <a:moveTo>
                    <a:pt x="295" y="1"/>
                  </a:moveTo>
                  <a:lnTo>
                    <a:pt x="232" y="9"/>
                  </a:lnTo>
                  <a:lnTo>
                    <a:pt x="125" y="54"/>
                  </a:lnTo>
                  <a:lnTo>
                    <a:pt x="54" y="143"/>
                  </a:lnTo>
                  <a:lnTo>
                    <a:pt x="9" y="251"/>
                  </a:lnTo>
                  <a:lnTo>
                    <a:pt x="0" y="322"/>
                  </a:lnTo>
                  <a:lnTo>
                    <a:pt x="9" y="385"/>
                  </a:lnTo>
                  <a:lnTo>
                    <a:pt x="54" y="492"/>
                  </a:lnTo>
                  <a:lnTo>
                    <a:pt x="125" y="581"/>
                  </a:lnTo>
                  <a:lnTo>
                    <a:pt x="232" y="626"/>
                  </a:lnTo>
                  <a:lnTo>
                    <a:pt x="295" y="635"/>
                  </a:lnTo>
                  <a:lnTo>
                    <a:pt x="348" y="626"/>
                  </a:lnTo>
                  <a:lnTo>
                    <a:pt x="455" y="581"/>
                  </a:lnTo>
                  <a:lnTo>
                    <a:pt x="536" y="492"/>
                  </a:lnTo>
                  <a:lnTo>
                    <a:pt x="572" y="385"/>
                  </a:lnTo>
                  <a:lnTo>
                    <a:pt x="581" y="322"/>
                  </a:lnTo>
                  <a:lnTo>
                    <a:pt x="572" y="251"/>
                  </a:lnTo>
                  <a:lnTo>
                    <a:pt x="536" y="143"/>
                  </a:lnTo>
                  <a:lnTo>
                    <a:pt x="455" y="54"/>
                  </a:lnTo>
                  <a:lnTo>
                    <a:pt x="348" y="9"/>
                  </a:lnTo>
                  <a:lnTo>
                    <a:pt x="295"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98" name="Google Shape;2898;p198"/>
            <p:cNvSpPr/>
            <p:nvPr/>
          </p:nvSpPr>
          <p:spPr>
            <a:xfrm>
              <a:off x="6122230" y="4402789"/>
              <a:ext cx="23375" cy="25189"/>
            </a:xfrm>
            <a:custGeom>
              <a:rect b="b" l="l" r="r" t="t"/>
              <a:pathLst>
                <a:path extrusionOk="0" h="626" w="581">
                  <a:moveTo>
                    <a:pt x="232" y="0"/>
                  </a:moveTo>
                  <a:lnTo>
                    <a:pt x="125" y="54"/>
                  </a:lnTo>
                  <a:lnTo>
                    <a:pt x="54" y="134"/>
                  </a:lnTo>
                  <a:lnTo>
                    <a:pt x="9" y="250"/>
                  </a:lnTo>
                  <a:lnTo>
                    <a:pt x="0" y="313"/>
                  </a:lnTo>
                  <a:lnTo>
                    <a:pt x="9" y="375"/>
                  </a:lnTo>
                  <a:lnTo>
                    <a:pt x="54" y="491"/>
                  </a:lnTo>
                  <a:lnTo>
                    <a:pt x="125" y="572"/>
                  </a:lnTo>
                  <a:lnTo>
                    <a:pt x="232" y="616"/>
                  </a:lnTo>
                  <a:lnTo>
                    <a:pt x="295" y="625"/>
                  </a:lnTo>
                  <a:lnTo>
                    <a:pt x="348" y="616"/>
                  </a:lnTo>
                  <a:lnTo>
                    <a:pt x="455" y="572"/>
                  </a:lnTo>
                  <a:lnTo>
                    <a:pt x="536" y="491"/>
                  </a:lnTo>
                  <a:lnTo>
                    <a:pt x="572" y="375"/>
                  </a:lnTo>
                  <a:lnTo>
                    <a:pt x="581" y="313"/>
                  </a:lnTo>
                  <a:lnTo>
                    <a:pt x="572" y="250"/>
                  </a:lnTo>
                  <a:lnTo>
                    <a:pt x="536" y="134"/>
                  </a:lnTo>
                  <a:lnTo>
                    <a:pt x="455" y="54"/>
                  </a:lnTo>
                  <a:lnTo>
                    <a:pt x="34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99" name="Google Shape;2899;p198"/>
            <p:cNvSpPr/>
            <p:nvPr/>
          </p:nvSpPr>
          <p:spPr>
            <a:xfrm>
              <a:off x="6122230" y="4568085"/>
              <a:ext cx="23375" cy="25189"/>
            </a:xfrm>
            <a:custGeom>
              <a:rect b="b" l="l" r="r" t="t"/>
              <a:pathLst>
                <a:path extrusionOk="0" h="626" w="581">
                  <a:moveTo>
                    <a:pt x="232" y="0"/>
                  </a:moveTo>
                  <a:lnTo>
                    <a:pt x="125" y="54"/>
                  </a:lnTo>
                  <a:lnTo>
                    <a:pt x="54" y="134"/>
                  </a:lnTo>
                  <a:lnTo>
                    <a:pt x="9" y="250"/>
                  </a:lnTo>
                  <a:lnTo>
                    <a:pt x="0" y="313"/>
                  </a:lnTo>
                  <a:lnTo>
                    <a:pt x="9" y="375"/>
                  </a:lnTo>
                  <a:lnTo>
                    <a:pt x="54" y="491"/>
                  </a:lnTo>
                  <a:lnTo>
                    <a:pt x="125" y="572"/>
                  </a:lnTo>
                  <a:lnTo>
                    <a:pt x="232" y="625"/>
                  </a:lnTo>
                  <a:lnTo>
                    <a:pt x="348" y="625"/>
                  </a:lnTo>
                  <a:lnTo>
                    <a:pt x="455" y="572"/>
                  </a:lnTo>
                  <a:lnTo>
                    <a:pt x="536" y="491"/>
                  </a:lnTo>
                  <a:lnTo>
                    <a:pt x="572" y="375"/>
                  </a:lnTo>
                  <a:lnTo>
                    <a:pt x="581" y="313"/>
                  </a:lnTo>
                  <a:lnTo>
                    <a:pt x="572" y="250"/>
                  </a:lnTo>
                  <a:lnTo>
                    <a:pt x="536" y="134"/>
                  </a:lnTo>
                  <a:lnTo>
                    <a:pt x="455" y="54"/>
                  </a:lnTo>
                  <a:lnTo>
                    <a:pt x="34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00" name="Google Shape;2900;p198"/>
            <p:cNvSpPr/>
            <p:nvPr/>
          </p:nvSpPr>
          <p:spPr>
            <a:xfrm>
              <a:off x="5949753" y="3906581"/>
              <a:ext cx="23053" cy="25189"/>
            </a:xfrm>
            <a:custGeom>
              <a:rect b="b" l="l" r="r" t="t"/>
              <a:pathLst>
                <a:path extrusionOk="0" h="626" w="573">
                  <a:moveTo>
                    <a:pt x="224" y="0"/>
                  </a:moveTo>
                  <a:lnTo>
                    <a:pt x="126" y="54"/>
                  </a:lnTo>
                  <a:lnTo>
                    <a:pt x="45" y="134"/>
                  </a:lnTo>
                  <a:lnTo>
                    <a:pt x="1" y="250"/>
                  </a:lnTo>
                  <a:lnTo>
                    <a:pt x="1" y="313"/>
                  </a:lnTo>
                  <a:lnTo>
                    <a:pt x="1" y="375"/>
                  </a:lnTo>
                  <a:lnTo>
                    <a:pt x="45" y="491"/>
                  </a:lnTo>
                  <a:lnTo>
                    <a:pt x="126" y="572"/>
                  </a:lnTo>
                  <a:lnTo>
                    <a:pt x="224" y="625"/>
                  </a:lnTo>
                  <a:lnTo>
                    <a:pt x="349" y="625"/>
                  </a:lnTo>
                  <a:lnTo>
                    <a:pt x="447" y="572"/>
                  </a:lnTo>
                  <a:lnTo>
                    <a:pt x="528" y="491"/>
                  </a:lnTo>
                  <a:lnTo>
                    <a:pt x="572" y="375"/>
                  </a:lnTo>
                  <a:lnTo>
                    <a:pt x="572" y="313"/>
                  </a:lnTo>
                  <a:lnTo>
                    <a:pt x="572" y="250"/>
                  </a:lnTo>
                  <a:lnTo>
                    <a:pt x="528" y="134"/>
                  </a:lnTo>
                  <a:lnTo>
                    <a:pt x="447" y="54"/>
                  </a:lnTo>
                  <a:lnTo>
                    <a:pt x="34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01" name="Google Shape;2901;p198"/>
            <p:cNvSpPr/>
            <p:nvPr/>
          </p:nvSpPr>
          <p:spPr>
            <a:xfrm>
              <a:off x="5949753" y="4071836"/>
              <a:ext cx="23053" cy="25189"/>
            </a:xfrm>
            <a:custGeom>
              <a:rect b="b" l="l" r="r" t="t"/>
              <a:pathLst>
                <a:path extrusionOk="0" h="626" w="573">
                  <a:moveTo>
                    <a:pt x="286" y="1"/>
                  </a:moveTo>
                  <a:lnTo>
                    <a:pt x="224" y="10"/>
                  </a:lnTo>
                  <a:lnTo>
                    <a:pt x="126" y="54"/>
                  </a:lnTo>
                  <a:lnTo>
                    <a:pt x="45" y="135"/>
                  </a:lnTo>
                  <a:lnTo>
                    <a:pt x="1" y="251"/>
                  </a:lnTo>
                  <a:lnTo>
                    <a:pt x="1" y="313"/>
                  </a:lnTo>
                  <a:lnTo>
                    <a:pt x="1" y="376"/>
                  </a:lnTo>
                  <a:lnTo>
                    <a:pt x="45" y="492"/>
                  </a:lnTo>
                  <a:lnTo>
                    <a:pt x="126" y="581"/>
                  </a:lnTo>
                  <a:lnTo>
                    <a:pt x="224" y="626"/>
                  </a:lnTo>
                  <a:lnTo>
                    <a:pt x="349" y="626"/>
                  </a:lnTo>
                  <a:lnTo>
                    <a:pt x="447" y="581"/>
                  </a:lnTo>
                  <a:lnTo>
                    <a:pt x="528" y="492"/>
                  </a:lnTo>
                  <a:lnTo>
                    <a:pt x="572" y="376"/>
                  </a:lnTo>
                  <a:lnTo>
                    <a:pt x="572" y="313"/>
                  </a:lnTo>
                  <a:lnTo>
                    <a:pt x="572" y="251"/>
                  </a:lnTo>
                  <a:lnTo>
                    <a:pt x="528" y="135"/>
                  </a:lnTo>
                  <a:lnTo>
                    <a:pt x="447" y="54"/>
                  </a:lnTo>
                  <a:lnTo>
                    <a:pt x="349" y="10"/>
                  </a:lnTo>
                  <a:lnTo>
                    <a:pt x="286"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02" name="Google Shape;2902;p198"/>
            <p:cNvSpPr/>
            <p:nvPr/>
          </p:nvSpPr>
          <p:spPr>
            <a:xfrm>
              <a:off x="5949753" y="4237132"/>
              <a:ext cx="23053" cy="25551"/>
            </a:xfrm>
            <a:custGeom>
              <a:rect b="b" l="l" r="r" t="t"/>
              <a:pathLst>
                <a:path extrusionOk="0" h="635" w="573">
                  <a:moveTo>
                    <a:pt x="286" y="1"/>
                  </a:moveTo>
                  <a:lnTo>
                    <a:pt x="224" y="9"/>
                  </a:lnTo>
                  <a:lnTo>
                    <a:pt x="126" y="54"/>
                  </a:lnTo>
                  <a:lnTo>
                    <a:pt x="45" y="143"/>
                  </a:lnTo>
                  <a:lnTo>
                    <a:pt x="1" y="251"/>
                  </a:lnTo>
                  <a:lnTo>
                    <a:pt x="1" y="322"/>
                  </a:lnTo>
                  <a:lnTo>
                    <a:pt x="1" y="385"/>
                  </a:lnTo>
                  <a:lnTo>
                    <a:pt x="45" y="492"/>
                  </a:lnTo>
                  <a:lnTo>
                    <a:pt x="126" y="581"/>
                  </a:lnTo>
                  <a:lnTo>
                    <a:pt x="224" y="626"/>
                  </a:lnTo>
                  <a:lnTo>
                    <a:pt x="286" y="635"/>
                  </a:lnTo>
                  <a:lnTo>
                    <a:pt x="349" y="626"/>
                  </a:lnTo>
                  <a:lnTo>
                    <a:pt x="447" y="581"/>
                  </a:lnTo>
                  <a:lnTo>
                    <a:pt x="528" y="492"/>
                  </a:lnTo>
                  <a:lnTo>
                    <a:pt x="572" y="385"/>
                  </a:lnTo>
                  <a:lnTo>
                    <a:pt x="572" y="322"/>
                  </a:lnTo>
                  <a:lnTo>
                    <a:pt x="572" y="251"/>
                  </a:lnTo>
                  <a:lnTo>
                    <a:pt x="528" y="143"/>
                  </a:lnTo>
                  <a:lnTo>
                    <a:pt x="447" y="54"/>
                  </a:lnTo>
                  <a:lnTo>
                    <a:pt x="349" y="9"/>
                  </a:lnTo>
                  <a:lnTo>
                    <a:pt x="286"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03" name="Google Shape;2903;p198"/>
            <p:cNvSpPr/>
            <p:nvPr/>
          </p:nvSpPr>
          <p:spPr>
            <a:xfrm>
              <a:off x="5949753" y="4402789"/>
              <a:ext cx="23053" cy="25189"/>
            </a:xfrm>
            <a:custGeom>
              <a:rect b="b" l="l" r="r" t="t"/>
              <a:pathLst>
                <a:path extrusionOk="0" h="626" w="573">
                  <a:moveTo>
                    <a:pt x="224" y="0"/>
                  </a:moveTo>
                  <a:lnTo>
                    <a:pt x="126" y="54"/>
                  </a:lnTo>
                  <a:lnTo>
                    <a:pt x="45" y="134"/>
                  </a:lnTo>
                  <a:lnTo>
                    <a:pt x="1" y="250"/>
                  </a:lnTo>
                  <a:lnTo>
                    <a:pt x="1" y="313"/>
                  </a:lnTo>
                  <a:lnTo>
                    <a:pt x="1" y="375"/>
                  </a:lnTo>
                  <a:lnTo>
                    <a:pt x="45" y="491"/>
                  </a:lnTo>
                  <a:lnTo>
                    <a:pt x="126" y="572"/>
                  </a:lnTo>
                  <a:lnTo>
                    <a:pt x="224" y="616"/>
                  </a:lnTo>
                  <a:lnTo>
                    <a:pt x="286" y="625"/>
                  </a:lnTo>
                  <a:lnTo>
                    <a:pt x="349" y="616"/>
                  </a:lnTo>
                  <a:lnTo>
                    <a:pt x="447" y="572"/>
                  </a:lnTo>
                  <a:lnTo>
                    <a:pt x="528" y="491"/>
                  </a:lnTo>
                  <a:lnTo>
                    <a:pt x="572" y="375"/>
                  </a:lnTo>
                  <a:lnTo>
                    <a:pt x="572" y="313"/>
                  </a:lnTo>
                  <a:lnTo>
                    <a:pt x="572" y="250"/>
                  </a:lnTo>
                  <a:lnTo>
                    <a:pt x="528" y="134"/>
                  </a:lnTo>
                  <a:lnTo>
                    <a:pt x="447" y="54"/>
                  </a:lnTo>
                  <a:lnTo>
                    <a:pt x="34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04" name="Google Shape;2904;p198"/>
            <p:cNvSpPr/>
            <p:nvPr/>
          </p:nvSpPr>
          <p:spPr>
            <a:xfrm>
              <a:off x="5949753" y="4568085"/>
              <a:ext cx="23053" cy="25189"/>
            </a:xfrm>
            <a:custGeom>
              <a:rect b="b" l="l" r="r" t="t"/>
              <a:pathLst>
                <a:path extrusionOk="0" h="626" w="573">
                  <a:moveTo>
                    <a:pt x="224" y="0"/>
                  </a:moveTo>
                  <a:lnTo>
                    <a:pt x="126" y="54"/>
                  </a:lnTo>
                  <a:lnTo>
                    <a:pt x="45" y="134"/>
                  </a:lnTo>
                  <a:lnTo>
                    <a:pt x="1" y="250"/>
                  </a:lnTo>
                  <a:lnTo>
                    <a:pt x="1" y="313"/>
                  </a:lnTo>
                  <a:lnTo>
                    <a:pt x="1" y="375"/>
                  </a:lnTo>
                  <a:lnTo>
                    <a:pt x="45" y="491"/>
                  </a:lnTo>
                  <a:lnTo>
                    <a:pt x="126" y="572"/>
                  </a:lnTo>
                  <a:lnTo>
                    <a:pt x="224" y="625"/>
                  </a:lnTo>
                  <a:lnTo>
                    <a:pt x="349" y="625"/>
                  </a:lnTo>
                  <a:lnTo>
                    <a:pt x="447" y="572"/>
                  </a:lnTo>
                  <a:lnTo>
                    <a:pt x="528" y="491"/>
                  </a:lnTo>
                  <a:lnTo>
                    <a:pt x="572" y="375"/>
                  </a:lnTo>
                  <a:lnTo>
                    <a:pt x="572" y="313"/>
                  </a:lnTo>
                  <a:lnTo>
                    <a:pt x="572" y="250"/>
                  </a:lnTo>
                  <a:lnTo>
                    <a:pt x="528" y="134"/>
                  </a:lnTo>
                  <a:lnTo>
                    <a:pt x="447" y="54"/>
                  </a:lnTo>
                  <a:lnTo>
                    <a:pt x="34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05" name="Google Shape;2905;p198"/>
            <p:cNvSpPr/>
            <p:nvPr/>
          </p:nvSpPr>
          <p:spPr>
            <a:xfrm>
              <a:off x="6295028" y="3906581"/>
              <a:ext cx="23013" cy="25189"/>
            </a:xfrm>
            <a:custGeom>
              <a:rect b="b" l="l" r="r" t="t"/>
              <a:pathLst>
                <a:path extrusionOk="0" h="626" w="572">
                  <a:moveTo>
                    <a:pt x="233" y="0"/>
                  </a:moveTo>
                  <a:lnTo>
                    <a:pt x="125" y="54"/>
                  </a:lnTo>
                  <a:lnTo>
                    <a:pt x="45" y="134"/>
                  </a:lnTo>
                  <a:lnTo>
                    <a:pt x="0" y="250"/>
                  </a:lnTo>
                  <a:lnTo>
                    <a:pt x="0" y="313"/>
                  </a:lnTo>
                  <a:lnTo>
                    <a:pt x="0" y="375"/>
                  </a:lnTo>
                  <a:lnTo>
                    <a:pt x="45" y="491"/>
                  </a:lnTo>
                  <a:lnTo>
                    <a:pt x="125" y="572"/>
                  </a:lnTo>
                  <a:lnTo>
                    <a:pt x="233" y="625"/>
                  </a:lnTo>
                  <a:lnTo>
                    <a:pt x="349" y="625"/>
                  </a:lnTo>
                  <a:lnTo>
                    <a:pt x="447" y="572"/>
                  </a:lnTo>
                  <a:lnTo>
                    <a:pt x="527" y="491"/>
                  </a:lnTo>
                  <a:lnTo>
                    <a:pt x="572" y="375"/>
                  </a:lnTo>
                  <a:lnTo>
                    <a:pt x="572" y="313"/>
                  </a:lnTo>
                  <a:lnTo>
                    <a:pt x="572" y="250"/>
                  </a:lnTo>
                  <a:lnTo>
                    <a:pt x="527" y="134"/>
                  </a:lnTo>
                  <a:lnTo>
                    <a:pt x="447" y="54"/>
                  </a:lnTo>
                  <a:lnTo>
                    <a:pt x="34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06" name="Google Shape;2906;p198"/>
            <p:cNvSpPr/>
            <p:nvPr/>
          </p:nvSpPr>
          <p:spPr>
            <a:xfrm>
              <a:off x="6295028" y="4071836"/>
              <a:ext cx="23013" cy="25189"/>
            </a:xfrm>
            <a:custGeom>
              <a:rect b="b" l="l" r="r" t="t"/>
              <a:pathLst>
                <a:path extrusionOk="0" h="626" w="572">
                  <a:moveTo>
                    <a:pt x="286" y="1"/>
                  </a:moveTo>
                  <a:lnTo>
                    <a:pt x="233" y="10"/>
                  </a:lnTo>
                  <a:lnTo>
                    <a:pt x="125" y="54"/>
                  </a:lnTo>
                  <a:lnTo>
                    <a:pt x="45" y="135"/>
                  </a:lnTo>
                  <a:lnTo>
                    <a:pt x="0" y="251"/>
                  </a:lnTo>
                  <a:lnTo>
                    <a:pt x="0" y="313"/>
                  </a:lnTo>
                  <a:lnTo>
                    <a:pt x="0" y="376"/>
                  </a:lnTo>
                  <a:lnTo>
                    <a:pt x="45" y="492"/>
                  </a:lnTo>
                  <a:lnTo>
                    <a:pt x="125" y="581"/>
                  </a:lnTo>
                  <a:lnTo>
                    <a:pt x="233" y="626"/>
                  </a:lnTo>
                  <a:lnTo>
                    <a:pt x="349" y="626"/>
                  </a:lnTo>
                  <a:lnTo>
                    <a:pt x="447" y="581"/>
                  </a:lnTo>
                  <a:lnTo>
                    <a:pt x="527" y="492"/>
                  </a:lnTo>
                  <a:lnTo>
                    <a:pt x="572" y="376"/>
                  </a:lnTo>
                  <a:lnTo>
                    <a:pt x="572" y="313"/>
                  </a:lnTo>
                  <a:lnTo>
                    <a:pt x="572" y="251"/>
                  </a:lnTo>
                  <a:lnTo>
                    <a:pt x="527" y="135"/>
                  </a:lnTo>
                  <a:lnTo>
                    <a:pt x="447" y="54"/>
                  </a:lnTo>
                  <a:lnTo>
                    <a:pt x="349" y="10"/>
                  </a:lnTo>
                  <a:lnTo>
                    <a:pt x="286"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07" name="Google Shape;2907;p198"/>
            <p:cNvSpPr/>
            <p:nvPr/>
          </p:nvSpPr>
          <p:spPr>
            <a:xfrm>
              <a:off x="6295028" y="4237132"/>
              <a:ext cx="23013" cy="25551"/>
            </a:xfrm>
            <a:custGeom>
              <a:rect b="b" l="l" r="r" t="t"/>
              <a:pathLst>
                <a:path extrusionOk="0" h="635" w="572">
                  <a:moveTo>
                    <a:pt x="286" y="1"/>
                  </a:moveTo>
                  <a:lnTo>
                    <a:pt x="233" y="9"/>
                  </a:lnTo>
                  <a:lnTo>
                    <a:pt x="125" y="54"/>
                  </a:lnTo>
                  <a:lnTo>
                    <a:pt x="45" y="143"/>
                  </a:lnTo>
                  <a:lnTo>
                    <a:pt x="0" y="251"/>
                  </a:lnTo>
                  <a:lnTo>
                    <a:pt x="0" y="322"/>
                  </a:lnTo>
                  <a:lnTo>
                    <a:pt x="0" y="385"/>
                  </a:lnTo>
                  <a:lnTo>
                    <a:pt x="45" y="492"/>
                  </a:lnTo>
                  <a:lnTo>
                    <a:pt x="125" y="581"/>
                  </a:lnTo>
                  <a:lnTo>
                    <a:pt x="233" y="626"/>
                  </a:lnTo>
                  <a:lnTo>
                    <a:pt x="286" y="635"/>
                  </a:lnTo>
                  <a:lnTo>
                    <a:pt x="349" y="626"/>
                  </a:lnTo>
                  <a:lnTo>
                    <a:pt x="447" y="581"/>
                  </a:lnTo>
                  <a:lnTo>
                    <a:pt x="527" y="492"/>
                  </a:lnTo>
                  <a:lnTo>
                    <a:pt x="572" y="385"/>
                  </a:lnTo>
                  <a:lnTo>
                    <a:pt x="572" y="322"/>
                  </a:lnTo>
                  <a:lnTo>
                    <a:pt x="572" y="251"/>
                  </a:lnTo>
                  <a:lnTo>
                    <a:pt x="527" y="143"/>
                  </a:lnTo>
                  <a:lnTo>
                    <a:pt x="447" y="54"/>
                  </a:lnTo>
                  <a:lnTo>
                    <a:pt x="349" y="9"/>
                  </a:lnTo>
                  <a:lnTo>
                    <a:pt x="286"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08" name="Google Shape;2908;p198"/>
            <p:cNvSpPr/>
            <p:nvPr/>
          </p:nvSpPr>
          <p:spPr>
            <a:xfrm>
              <a:off x="6295028" y="4402789"/>
              <a:ext cx="23013" cy="25189"/>
            </a:xfrm>
            <a:custGeom>
              <a:rect b="b" l="l" r="r" t="t"/>
              <a:pathLst>
                <a:path extrusionOk="0" h="626" w="572">
                  <a:moveTo>
                    <a:pt x="233" y="0"/>
                  </a:moveTo>
                  <a:lnTo>
                    <a:pt x="125" y="54"/>
                  </a:lnTo>
                  <a:lnTo>
                    <a:pt x="45" y="134"/>
                  </a:lnTo>
                  <a:lnTo>
                    <a:pt x="0" y="250"/>
                  </a:lnTo>
                  <a:lnTo>
                    <a:pt x="0" y="313"/>
                  </a:lnTo>
                  <a:lnTo>
                    <a:pt x="0" y="375"/>
                  </a:lnTo>
                  <a:lnTo>
                    <a:pt x="45" y="491"/>
                  </a:lnTo>
                  <a:lnTo>
                    <a:pt x="125" y="572"/>
                  </a:lnTo>
                  <a:lnTo>
                    <a:pt x="233" y="616"/>
                  </a:lnTo>
                  <a:lnTo>
                    <a:pt x="286" y="625"/>
                  </a:lnTo>
                  <a:lnTo>
                    <a:pt x="349" y="616"/>
                  </a:lnTo>
                  <a:lnTo>
                    <a:pt x="447" y="572"/>
                  </a:lnTo>
                  <a:lnTo>
                    <a:pt x="527" y="491"/>
                  </a:lnTo>
                  <a:lnTo>
                    <a:pt x="572" y="375"/>
                  </a:lnTo>
                  <a:lnTo>
                    <a:pt x="572" y="313"/>
                  </a:lnTo>
                  <a:lnTo>
                    <a:pt x="572" y="250"/>
                  </a:lnTo>
                  <a:lnTo>
                    <a:pt x="527" y="134"/>
                  </a:lnTo>
                  <a:lnTo>
                    <a:pt x="447" y="54"/>
                  </a:lnTo>
                  <a:lnTo>
                    <a:pt x="34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09" name="Google Shape;2909;p198"/>
            <p:cNvSpPr/>
            <p:nvPr/>
          </p:nvSpPr>
          <p:spPr>
            <a:xfrm>
              <a:off x="6295028" y="4568085"/>
              <a:ext cx="23013" cy="25189"/>
            </a:xfrm>
            <a:custGeom>
              <a:rect b="b" l="l" r="r" t="t"/>
              <a:pathLst>
                <a:path extrusionOk="0" h="626" w="572">
                  <a:moveTo>
                    <a:pt x="233" y="0"/>
                  </a:moveTo>
                  <a:lnTo>
                    <a:pt x="125" y="54"/>
                  </a:lnTo>
                  <a:lnTo>
                    <a:pt x="45" y="134"/>
                  </a:lnTo>
                  <a:lnTo>
                    <a:pt x="0" y="250"/>
                  </a:lnTo>
                  <a:lnTo>
                    <a:pt x="0" y="313"/>
                  </a:lnTo>
                  <a:lnTo>
                    <a:pt x="0" y="375"/>
                  </a:lnTo>
                  <a:lnTo>
                    <a:pt x="45" y="491"/>
                  </a:lnTo>
                  <a:lnTo>
                    <a:pt x="125" y="572"/>
                  </a:lnTo>
                  <a:lnTo>
                    <a:pt x="233" y="625"/>
                  </a:lnTo>
                  <a:lnTo>
                    <a:pt x="349" y="625"/>
                  </a:lnTo>
                  <a:lnTo>
                    <a:pt x="447" y="572"/>
                  </a:lnTo>
                  <a:lnTo>
                    <a:pt x="527" y="491"/>
                  </a:lnTo>
                  <a:lnTo>
                    <a:pt x="572" y="375"/>
                  </a:lnTo>
                  <a:lnTo>
                    <a:pt x="572" y="313"/>
                  </a:lnTo>
                  <a:lnTo>
                    <a:pt x="572" y="250"/>
                  </a:lnTo>
                  <a:lnTo>
                    <a:pt x="527" y="134"/>
                  </a:lnTo>
                  <a:lnTo>
                    <a:pt x="447" y="54"/>
                  </a:lnTo>
                  <a:lnTo>
                    <a:pt x="34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10" name="Google Shape;2910;p198"/>
            <p:cNvSpPr/>
            <p:nvPr/>
          </p:nvSpPr>
          <p:spPr>
            <a:xfrm>
              <a:off x="6467465" y="3906581"/>
              <a:ext cx="23415" cy="25189"/>
            </a:xfrm>
            <a:custGeom>
              <a:rect b="b" l="l" r="r" t="t"/>
              <a:pathLst>
                <a:path extrusionOk="0" h="626" w="582">
                  <a:moveTo>
                    <a:pt x="233" y="0"/>
                  </a:moveTo>
                  <a:lnTo>
                    <a:pt x="135" y="54"/>
                  </a:lnTo>
                  <a:lnTo>
                    <a:pt x="54" y="134"/>
                  </a:lnTo>
                  <a:lnTo>
                    <a:pt x="10" y="250"/>
                  </a:lnTo>
                  <a:lnTo>
                    <a:pt x="1" y="313"/>
                  </a:lnTo>
                  <a:lnTo>
                    <a:pt x="10" y="375"/>
                  </a:lnTo>
                  <a:lnTo>
                    <a:pt x="54" y="491"/>
                  </a:lnTo>
                  <a:lnTo>
                    <a:pt x="135" y="572"/>
                  </a:lnTo>
                  <a:lnTo>
                    <a:pt x="233" y="625"/>
                  </a:lnTo>
                  <a:lnTo>
                    <a:pt x="349" y="625"/>
                  </a:lnTo>
                  <a:lnTo>
                    <a:pt x="456" y="572"/>
                  </a:lnTo>
                  <a:lnTo>
                    <a:pt x="537" y="491"/>
                  </a:lnTo>
                  <a:lnTo>
                    <a:pt x="581" y="375"/>
                  </a:lnTo>
                  <a:lnTo>
                    <a:pt x="581" y="313"/>
                  </a:lnTo>
                  <a:lnTo>
                    <a:pt x="581" y="250"/>
                  </a:lnTo>
                  <a:lnTo>
                    <a:pt x="537" y="134"/>
                  </a:lnTo>
                  <a:lnTo>
                    <a:pt x="456" y="54"/>
                  </a:lnTo>
                  <a:lnTo>
                    <a:pt x="34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11" name="Google Shape;2911;p198"/>
            <p:cNvSpPr/>
            <p:nvPr/>
          </p:nvSpPr>
          <p:spPr>
            <a:xfrm>
              <a:off x="6467465" y="4071836"/>
              <a:ext cx="23415" cy="25189"/>
            </a:xfrm>
            <a:custGeom>
              <a:rect b="b" l="l" r="r" t="t"/>
              <a:pathLst>
                <a:path extrusionOk="0" h="626" w="582">
                  <a:moveTo>
                    <a:pt x="295" y="1"/>
                  </a:moveTo>
                  <a:lnTo>
                    <a:pt x="233" y="10"/>
                  </a:lnTo>
                  <a:lnTo>
                    <a:pt x="135" y="54"/>
                  </a:lnTo>
                  <a:lnTo>
                    <a:pt x="54" y="135"/>
                  </a:lnTo>
                  <a:lnTo>
                    <a:pt x="10" y="251"/>
                  </a:lnTo>
                  <a:lnTo>
                    <a:pt x="1" y="313"/>
                  </a:lnTo>
                  <a:lnTo>
                    <a:pt x="10" y="376"/>
                  </a:lnTo>
                  <a:lnTo>
                    <a:pt x="54" y="492"/>
                  </a:lnTo>
                  <a:lnTo>
                    <a:pt x="135" y="581"/>
                  </a:lnTo>
                  <a:lnTo>
                    <a:pt x="233" y="626"/>
                  </a:lnTo>
                  <a:lnTo>
                    <a:pt x="349" y="626"/>
                  </a:lnTo>
                  <a:lnTo>
                    <a:pt x="456" y="581"/>
                  </a:lnTo>
                  <a:lnTo>
                    <a:pt x="537" y="492"/>
                  </a:lnTo>
                  <a:lnTo>
                    <a:pt x="581" y="376"/>
                  </a:lnTo>
                  <a:lnTo>
                    <a:pt x="581" y="313"/>
                  </a:lnTo>
                  <a:lnTo>
                    <a:pt x="581" y="251"/>
                  </a:lnTo>
                  <a:lnTo>
                    <a:pt x="537" y="135"/>
                  </a:lnTo>
                  <a:lnTo>
                    <a:pt x="456" y="54"/>
                  </a:lnTo>
                  <a:lnTo>
                    <a:pt x="349" y="10"/>
                  </a:lnTo>
                  <a:lnTo>
                    <a:pt x="295"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12" name="Google Shape;2912;p198"/>
            <p:cNvSpPr/>
            <p:nvPr/>
          </p:nvSpPr>
          <p:spPr>
            <a:xfrm>
              <a:off x="6467465" y="4237132"/>
              <a:ext cx="23415" cy="25551"/>
            </a:xfrm>
            <a:custGeom>
              <a:rect b="b" l="l" r="r" t="t"/>
              <a:pathLst>
                <a:path extrusionOk="0" h="635" w="582">
                  <a:moveTo>
                    <a:pt x="295" y="1"/>
                  </a:moveTo>
                  <a:lnTo>
                    <a:pt x="233" y="9"/>
                  </a:lnTo>
                  <a:lnTo>
                    <a:pt x="135" y="54"/>
                  </a:lnTo>
                  <a:lnTo>
                    <a:pt x="54" y="143"/>
                  </a:lnTo>
                  <a:lnTo>
                    <a:pt x="10" y="251"/>
                  </a:lnTo>
                  <a:lnTo>
                    <a:pt x="1" y="322"/>
                  </a:lnTo>
                  <a:lnTo>
                    <a:pt x="10" y="385"/>
                  </a:lnTo>
                  <a:lnTo>
                    <a:pt x="54" y="492"/>
                  </a:lnTo>
                  <a:lnTo>
                    <a:pt x="135" y="581"/>
                  </a:lnTo>
                  <a:lnTo>
                    <a:pt x="233" y="626"/>
                  </a:lnTo>
                  <a:lnTo>
                    <a:pt x="295" y="635"/>
                  </a:lnTo>
                  <a:lnTo>
                    <a:pt x="349" y="626"/>
                  </a:lnTo>
                  <a:lnTo>
                    <a:pt x="456" y="581"/>
                  </a:lnTo>
                  <a:lnTo>
                    <a:pt x="537" y="492"/>
                  </a:lnTo>
                  <a:lnTo>
                    <a:pt x="581" y="385"/>
                  </a:lnTo>
                  <a:lnTo>
                    <a:pt x="581" y="322"/>
                  </a:lnTo>
                  <a:lnTo>
                    <a:pt x="581" y="251"/>
                  </a:lnTo>
                  <a:lnTo>
                    <a:pt x="537" y="143"/>
                  </a:lnTo>
                  <a:lnTo>
                    <a:pt x="456" y="54"/>
                  </a:lnTo>
                  <a:lnTo>
                    <a:pt x="349" y="9"/>
                  </a:lnTo>
                  <a:lnTo>
                    <a:pt x="295"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13" name="Google Shape;2913;p198"/>
            <p:cNvSpPr/>
            <p:nvPr/>
          </p:nvSpPr>
          <p:spPr>
            <a:xfrm>
              <a:off x="6467465" y="4402789"/>
              <a:ext cx="23415" cy="25189"/>
            </a:xfrm>
            <a:custGeom>
              <a:rect b="b" l="l" r="r" t="t"/>
              <a:pathLst>
                <a:path extrusionOk="0" h="626" w="582">
                  <a:moveTo>
                    <a:pt x="233" y="0"/>
                  </a:moveTo>
                  <a:lnTo>
                    <a:pt x="135" y="54"/>
                  </a:lnTo>
                  <a:lnTo>
                    <a:pt x="54" y="134"/>
                  </a:lnTo>
                  <a:lnTo>
                    <a:pt x="10" y="250"/>
                  </a:lnTo>
                  <a:lnTo>
                    <a:pt x="1" y="313"/>
                  </a:lnTo>
                  <a:lnTo>
                    <a:pt x="10" y="375"/>
                  </a:lnTo>
                  <a:lnTo>
                    <a:pt x="54" y="491"/>
                  </a:lnTo>
                  <a:lnTo>
                    <a:pt x="135" y="572"/>
                  </a:lnTo>
                  <a:lnTo>
                    <a:pt x="233" y="616"/>
                  </a:lnTo>
                  <a:lnTo>
                    <a:pt x="295" y="625"/>
                  </a:lnTo>
                  <a:lnTo>
                    <a:pt x="349" y="616"/>
                  </a:lnTo>
                  <a:lnTo>
                    <a:pt x="456" y="572"/>
                  </a:lnTo>
                  <a:lnTo>
                    <a:pt x="537" y="491"/>
                  </a:lnTo>
                  <a:lnTo>
                    <a:pt x="581" y="375"/>
                  </a:lnTo>
                  <a:lnTo>
                    <a:pt x="581" y="313"/>
                  </a:lnTo>
                  <a:lnTo>
                    <a:pt x="581" y="250"/>
                  </a:lnTo>
                  <a:lnTo>
                    <a:pt x="537" y="134"/>
                  </a:lnTo>
                  <a:lnTo>
                    <a:pt x="456" y="54"/>
                  </a:lnTo>
                  <a:lnTo>
                    <a:pt x="34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14" name="Google Shape;2914;p198"/>
            <p:cNvSpPr/>
            <p:nvPr/>
          </p:nvSpPr>
          <p:spPr>
            <a:xfrm>
              <a:off x="6467465" y="4568085"/>
              <a:ext cx="23415" cy="25189"/>
            </a:xfrm>
            <a:custGeom>
              <a:rect b="b" l="l" r="r" t="t"/>
              <a:pathLst>
                <a:path extrusionOk="0" h="626" w="582">
                  <a:moveTo>
                    <a:pt x="233" y="0"/>
                  </a:moveTo>
                  <a:lnTo>
                    <a:pt x="135" y="54"/>
                  </a:lnTo>
                  <a:lnTo>
                    <a:pt x="54" y="134"/>
                  </a:lnTo>
                  <a:lnTo>
                    <a:pt x="10" y="250"/>
                  </a:lnTo>
                  <a:lnTo>
                    <a:pt x="1" y="313"/>
                  </a:lnTo>
                  <a:lnTo>
                    <a:pt x="10" y="375"/>
                  </a:lnTo>
                  <a:lnTo>
                    <a:pt x="54" y="491"/>
                  </a:lnTo>
                  <a:lnTo>
                    <a:pt x="135" y="572"/>
                  </a:lnTo>
                  <a:lnTo>
                    <a:pt x="233" y="625"/>
                  </a:lnTo>
                  <a:lnTo>
                    <a:pt x="349" y="625"/>
                  </a:lnTo>
                  <a:lnTo>
                    <a:pt x="456" y="572"/>
                  </a:lnTo>
                  <a:lnTo>
                    <a:pt x="537" y="491"/>
                  </a:lnTo>
                  <a:lnTo>
                    <a:pt x="581" y="375"/>
                  </a:lnTo>
                  <a:lnTo>
                    <a:pt x="581" y="313"/>
                  </a:lnTo>
                  <a:lnTo>
                    <a:pt x="581" y="250"/>
                  </a:lnTo>
                  <a:lnTo>
                    <a:pt x="537" y="134"/>
                  </a:lnTo>
                  <a:lnTo>
                    <a:pt x="456" y="54"/>
                  </a:lnTo>
                  <a:lnTo>
                    <a:pt x="34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15" name="Google Shape;2915;p198"/>
            <p:cNvSpPr/>
            <p:nvPr/>
          </p:nvSpPr>
          <p:spPr>
            <a:xfrm>
              <a:off x="6640304" y="3906581"/>
              <a:ext cx="23375" cy="25189"/>
            </a:xfrm>
            <a:custGeom>
              <a:rect b="b" l="l" r="r" t="t"/>
              <a:pathLst>
                <a:path extrusionOk="0" h="626" w="581">
                  <a:moveTo>
                    <a:pt x="232" y="0"/>
                  </a:moveTo>
                  <a:lnTo>
                    <a:pt x="125" y="54"/>
                  </a:lnTo>
                  <a:lnTo>
                    <a:pt x="45" y="134"/>
                  </a:lnTo>
                  <a:lnTo>
                    <a:pt x="0" y="250"/>
                  </a:lnTo>
                  <a:lnTo>
                    <a:pt x="0" y="313"/>
                  </a:lnTo>
                  <a:lnTo>
                    <a:pt x="0" y="375"/>
                  </a:lnTo>
                  <a:lnTo>
                    <a:pt x="45" y="491"/>
                  </a:lnTo>
                  <a:lnTo>
                    <a:pt x="125" y="572"/>
                  </a:lnTo>
                  <a:lnTo>
                    <a:pt x="232" y="625"/>
                  </a:lnTo>
                  <a:lnTo>
                    <a:pt x="348" y="625"/>
                  </a:lnTo>
                  <a:lnTo>
                    <a:pt x="456" y="572"/>
                  </a:lnTo>
                  <a:lnTo>
                    <a:pt x="527" y="491"/>
                  </a:lnTo>
                  <a:lnTo>
                    <a:pt x="572" y="375"/>
                  </a:lnTo>
                  <a:lnTo>
                    <a:pt x="581" y="313"/>
                  </a:lnTo>
                  <a:lnTo>
                    <a:pt x="572" y="250"/>
                  </a:lnTo>
                  <a:lnTo>
                    <a:pt x="527" y="134"/>
                  </a:lnTo>
                  <a:lnTo>
                    <a:pt x="456" y="54"/>
                  </a:lnTo>
                  <a:lnTo>
                    <a:pt x="34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16" name="Google Shape;2916;p198"/>
            <p:cNvSpPr/>
            <p:nvPr/>
          </p:nvSpPr>
          <p:spPr>
            <a:xfrm>
              <a:off x="6640304" y="4071836"/>
              <a:ext cx="23375" cy="25189"/>
            </a:xfrm>
            <a:custGeom>
              <a:rect b="b" l="l" r="r" t="t"/>
              <a:pathLst>
                <a:path extrusionOk="0" h="626" w="581">
                  <a:moveTo>
                    <a:pt x="286" y="1"/>
                  </a:moveTo>
                  <a:lnTo>
                    <a:pt x="232" y="10"/>
                  </a:lnTo>
                  <a:lnTo>
                    <a:pt x="125" y="54"/>
                  </a:lnTo>
                  <a:lnTo>
                    <a:pt x="45" y="135"/>
                  </a:lnTo>
                  <a:lnTo>
                    <a:pt x="0" y="251"/>
                  </a:lnTo>
                  <a:lnTo>
                    <a:pt x="0" y="313"/>
                  </a:lnTo>
                  <a:lnTo>
                    <a:pt x="0" y="376"/>
                  </a:lnTo>
                  <a:lnTo>
                    <a:pt x="45" y="492"/>
                  </a:lnTo>
                  <a:lnTo>
                    <a:pt x="125" y="581"/>
                  </a:lnTo>
                  <a:lnTo>
                    <a:pt x="232" y="626"/>
                  </a:lnTo>
                  <a:lnTo>
                    <a:pt x="348" y="626"/>
                  </a:lnTo>
                  <a:lnTo>
                    <a:pt x="456" y="581"/>
                  </a:lnTo>
                  <a:lnTo>
                    <a:pt x="527" y="492"/>
                  </a:lnTo>
                  <a:lnTo>
                    <a:pt x="572" y="376"/>
                  </a:lnTo>
                  <a:lnTo>
                    <a:pt x="581" y="313"/>
                  </a:lnTo>
                  <a:lnTo>
                    <a:pt x="572" y="251"/>
                  </a:lnTo>
                  <a:lnTo>
                    <a:pt x="527" y="135"/>
                  </a:lnTo>
                  <a:lnTo>
                    <a:pt x="456" y="54"/>
                  </a:lnTo>
                  <a:lnTo>
                    <a:pt x="348" y="10"/>
                  </a:lnTo>
                  <a:lnTo>
                    <a:pt x="286"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17" name="Google Shape;2917;p198"/>
            <p:cNvSpPr/>
            <p:nvPr/>
          </p:nvSpPr>
          <p:spPr>
            <a:xfrm>
              <a:off x="6640304" y="4237132"/>
              <a:ext cx="23375" cy="25551"/>
            </a:xfrm>
            <a:custGeom>
              <a:rect b="b" l="l" r="r" t="t"/>
              <a:pathLst>
                <a:path extrusionOk="0" h="635" w="581">
                  <a:moveTo>
                    <a:pt x="286" y="1"/>
                  </a:moveTo>
                  <a:lnTo>
                    <a:pt x="232" y="9"/>
                  </a:lnTo>
                  <a:lnTo>
                    <a:pt x="125" y="54"/>
                  </a:lnTo>
                  <a:lnTo>
                    <a:pt x="45" y="143"/>
                  </a:lnTo>
                  <a:lnTo>
                    <a:pt x="0" y="251"/>
                  </a:lnTo>
                  <a:lnTo>
                    <a:pt x="0" y="322"/>
                  </a:lnTo>
                  <a:lnTo>
                    <a:pt x="0" y="385"/>
                  </a:lnTo>
                  <a:lnTo>
                    <a:pt x="45" y="492"/>
                  </a:lnTo>
                  <a:lnTo>
                    <a:pt x="125" y="581"/>
                  </a:lnTo>
                  <a:lnTo>
                    <a:pt x="232" y="626"/>
                  </a:lnTo>
                  <a:lnTo>
                    <a:pt x="286" y="635"/>
                  </a:lnTo>
                  <a:lnTo>
                    <a:pt x="348" y="626"/>
                  </a:lnTo>
                  <a:lnTo>
                    <a:pt x="456" y="581"/>
                  </a:lnTo>
                  <a:lnTo>
                    <a:pt x="527" y="492"/>
                  </a:lnTo>
                  <a:lnTo>
                    <a:pt x="572" y="385"/>
                  </a:lnTo>
                  <a:lnTo>
                    <a:pt x="581" y="322"/>
                  </a:lnTo>
                  <a:lnTo>
                    <a:pt x="572" y="251"/>
                  </a:lnTo>
                  <a:lnTo>
                    <a:pt x="527" y="143"/>
                  </a:lnTo>
                  <a:lnTo>
                    <a:pt x="456" y="54"/>
                  </a:lnTo>
                  <a:lnTo>
                    <a:pt x="348" y="9"/>
                  </a:lnTo>
                  <a:lnTo>
                    <a:pt x="286"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18" name="Google Shape;2918;p198"/>
            <p:cNvSpPr/>
            <p:nvPr/>
          </p:nvSpPr>
          <p:spPr>
            <a:xfrm>
              <a:off x="6640304" y="4402789"/>
              <a:ext cx="23375" cy="25189"/>
            </a:xfrm>
            <a:custGeom>
              <a:rect b="b" l="l" r="r" t="t"/>
              <a:pathLst>
                <a:path extrusionOk="0" h="626" w="581">
                  <a:moveTo>
                    <a:pt x="232" y="0"/>
                  </a:moveTo>
                  <a:lnTo>
                    <a:pt x="125" y="54"/>
                  </a:lnTo>
                  <a:lnTo>
                    <a:pt x="45" y="134"/>
                  </a:lnTo>
                  <a:lnTo>
                    <a:pt x="0" y="250"/>
                  </a:lnTo>
                  <a:lnTo>
                    <a:pt x="0" y="313"/>
                  </a:lnTo>
                  <a:lnTo>
                    <a:pt x="0" y="375"/>
                  </a:lnTo>
                  <a:lnTo>
                    <a:pt x="45" y="491"/>
                  </a:lnTo>
                  <a:lnTo>
                    <a:pt x="125" y="572"/>
                  </a:lnTo>
                  <a:lnTo>
                    <a:pt x="232" y="616"/>
                  </a:lnTo>
                  <a:lnTo>
                    <a:pt x="286" y="625"/>
                  </a:lnTo>
                  <a:lnTo>
                    <a:pt x="348" y="616"/>
                  </a:lnTo>
                  <a:lnTo>
                    <a:pt x="456" y="572"/>
                  </a:lnTo>
                  <a:lnTo>
                    <a:pt x="527" y="491"/>
                  </a:lnTo>
                  <a:lnTo>
                    <a:pt x="572" y="375"/>
                  </a:lnTo>
                  <a:lnTo>
                    <a:pt x="581" y="313"/>
                  </a:lnTo>
                  <a:lnTo>
                    <a:pt x="572" y="250"/>
                  </a:lnTo>
                  <a:lnTo>
                    <a:pt x="527" y="134"/>
                  </a:lnTo>
                  <a:lnTo>
                    <a:pt x="456" y="54"/>
                  </a:lnTo>
                  <a:lnTo>
                    <a:pt x="34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19" name="Google Shape;2919;p198"/>
            <p:cNvSpPr/>
            <p:nvPr/>
          </p:nvSpPr>
          <p:spPr>
            <a:xfrm>
              <a:off x="6640304" y="4568085"/>
              <a:ext cx="23375" cy="25189"/>
            </a:xfrm>
            <a:custGeom>
              <a:rect b="b" l="l" r="r" t="t"/>
              <a:pathLst>
                <a:path extrusionOk="0" h="626" w="581">
                  <a:moveTo>
                    <a:pt x="232" y="0"/>
                  </a:moveTo>
                  <a:lnTo>
                    <a:pt x="125" y="54"/>
                  </a:lnTo>
                  <a:lnTo>
                    <a:pt x="45" y="134"/>
                  </a:lnTo>
                  <a:lnTo>
                    <a:pt x="0" y="250"/>
                  </a:lnTo>
                  <a:lnTo>
                    <a:pt x="0" y="313"/>
                  </a:lnTo>
                  <a:lnTo>
                    <a:pt x="0" y="375"/>
                  </a:lnTo>
                  <a:lnTo>
                    <a:pt x="45" y="491"/>
                  </a:lnTo>
                  <a:lnTo>
                    <a:pt x="125" y="572"/>
                  </a:lnTo>
                  <a:lnTo>
                    <a:pt x="232" y="625"/>
                  </a:lnTo>
                  <a:lnTo>
                    <a:pt x="348" y="625"/>
                  </a:lnTo>
                  <a:lnTo>
                    <a:pt x="456" y="572"/>
                  </a:lnTo>
                  <a:lnTo>
                    <a:pt x="527" y="491"/>
                  </a:lnTo>
                  <a:lnTo>
                    <a:pt x="572" y="375"/>
                  </a:lnTo>
                  <a:lnTo>
                    <a:pt x="581" y="313"/>
                  </a:lnTo>
                  <a:lnTo>
                    <a:pt x="572" y="250"/>
                  </a:lnTo>
                  <a:lnTo>
                    <a:pt x="527" y="134"/>
                  </a:lnTo>
                  <a:lnTo>
                    <a:pt x="456" y="54"/>
                  </a:lnTo>
                  <a:lnTo>
                    <a:pt x="34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20" name="Google Shape;2920;p198"/>
            <p:cNvSpPr/>
            <p:nvPr/>
          </p:nvSpPr>
          <p:spPr>
            <a:xfrm>
              <a:off x="6812740" y="3906581"/>
              <a:ext cx="23375" cy="25189"/>
            </a:xfrm>
            <a:custGeom>
              <a:rect b="b" l="l" r="r" t="t"/>
              <a:pathLst>
                <a:path extrusionOk="0" h="626" w="581">
                  <a:moveTo>
                    <a:pt x="233" y="0"/>
                  </a:moveTo>
                  <a:lnTo>
                    <a:pt x="134" y="54"/>
                  </a:lnTo>
                  <a:lnTo>
                    <a:pt x="54" y="134"/>
                  </a:lnTo>
                  <a:lnTo>
                    <a:pt x="9" y="250"/>
                  </a:lnTo>
                  <a:lnTo>
                    <a:pt x="0" y="313"/>
                  </a:lnTo>
                  <a:lnTo>
                    <a:pt x="9" y="375"/>
                  </a:lnTo>
                  <a:lnTo>
                    <a:pt x="54" y="491"/>
                  </a:lnTo>
                  <a:lnTo>
                    <a:pt x="134" y="572"/>
                  </a:lnTo>
                  <a:lnTo>
                    <a:pt x="233" y="625"/>
                  </a:lnTo>
                  <a:lnTo>
                    <a:pt x="349" y="625"/>
                  </a:lnTo>
                  <a:lnTo>
                    <a:pt x="456" y="572"/>
                  </a:lnTo>
                  <a:lnTo>
                    <a:pt x="536" y="491"/>
                  </a:lnTo>
                  <a:lnTo>
                    <a:pt x="581" y="375"/>
                  </a:lnTo>
                  <a:lnTo>
                    <a:pt x="581" y="313"/>
                  </a:lnTo>
                  <a:lnTo>
                    <a:pt x="581" y="250"/>
                  </a:lnTo>
                  <a:lnTo>
                    <a:pt x="536" y="134"/>
                  </a:lnTo>
                  <a:lnTo>
                    <a:pt x="456" y="54"/>
                  </a:lnTo>
                  <a:lnTo>
                    <a:pt x="34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21" name="Google Shape;2921;p198"/>
            <p:cNvSpPr/>
            <p:nvPr/>
          </p:nvSpPr>
          <p:spPr>
            <a:xfrm>
              <a:off x="6812740" y="4071836"/>
              <a:ext cx="23375" cy="25189"/>
            </a:xfrm>
            <a:custGeom>
              <a:rect b="b" l="l" r="r" t="t"/>
              <a:pathLst>
                <a:path extrusionOk="0" h="626" w="581">
                  <a:moveTo>
                    <a:pt x="295" y="1"/>
                  </a:moveTo>
                  <a:lnTo>
                    <a:pt x="233" y="10"/>
                  </a:lnTo>
                  <a:lnTo>
                    <a:pt x="134" y="54"/>
                  </a:lnTo>
                  <a:lnTo>
                    <a:pt x="54" y="135"/>
                  </a:lnTo>
                  <a:lnTo>
                    <a:pt x="9" y="251"/>
                  </a:lnTo>
                  <a:lnTo>
                    <a:pt x="0" y="313"/>
                  </a:lnTo>
                  <a:lnTo>
                    <a:pt x="9" y="376"/>
                  </a:lnTo>
                  <a:lnTo>
                    <a:pt x="54" y="492"/>
                  </a:lnTo>
                  <a:lnTo>
                    <a:pt x="134" y="581"/>
                  </a:lnTo>
                  <a:lnTo>
                    <a:pt x="233" y="626"/>
                  </a:lnTo>
                  <a:lnTo>
                    <a:pt x="349" y="626"/>
                  </a:lnTo>
                  <a:lnTo>
                    <a:pt x="456" y="581"/>
                  </a:lnTo>
                  <a:lnTo>
                    <a:pt x="536" y="492"/>
                  </a:lnTo>
                  <a:lnTo>
                    <a:pt x="581" y="376"/>
                  </a:lnTo>
                  <a:lnTo>
                    <a:pt x="581" y="313"/>
                  </a:lnTo>
                  <a:lnTo>
                    <a:pt x="581" y="251"/>
                  </a:lnTo>
                  <a:lnTo>
                    <a:pt x="536" y="135"/>
                  </a:lnTo>
                  <a:lnTo>
                    <a:pt x="456" y="54"/>
                  </a:lnTo>
                  <a:lnTo>
                    <a:pt x="349" y="10"/>
                  </a:lnTo>
                  <a:lnTo>
                    <a:pt x="295"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22" name="Google Shape;2922;p198"/>
            <p:cNvSpPr/>
            <p:nvPr/>
          </p:nvSpPr>
          <p:spPr>
            <a:xfrm>
              <a:off x="6812740" y="4237132"/>
              <a:ext cx="23375" cy="25551"/>
            </a:xfrm>
            <a:custGeom>
              <a:rect b="b" l="l" r="r" t="t"/>
              <a:pathLst>
                <a:path extrusionOk="0" h="635" w="581">
                  <a:moveTo>
                    <a:pt x="295" y="1"/>
                  </a:moveTo>
                  <a:lnTo>
                    <a:pt x="233" y="9"/>
                  </a:lnTo>
                  <a:lnTo>
                    <a:pt x="134" y="54"/>
                  </a:lnTo>
                  <a:lnTo>
                    <a:pt x="54" y="143"/>
                  </a:lnTo>
                  <a:lnTo>
                    <a:pt x="9" y="251"/>
                  </a:lnTo>
                  <a:lnTo>
                    <a:pt x="0" y="322"/>
                  </a:lnTo>
                  <a:lnTo>
                    <a:pt x="9" y="385"/>
                  </a:lnTo>
                  <a:lnTo>
                    <a:pt x="54" y="492"/>
                  </a:lnTo>
                  <a:lnTo>
                    <a:pt x="134" y="581"/>
                  </a:lnTo>
                  <a:lnTo>
                    <a:pt x="233" y="626"/>
                  </a:lnTo>
                  <a:lnTo>
                    <a:pt x="295" y="635"/>
                  </a:lnTo>
                  <a:lnTo>
                    <a:pt x="349" y="626"/>
                  </a:lnTo>
                  <a:lnTo>
                    <a:pt x="456" y="581"/>
                  </a:lnTo>
                  <a:lnTo>
                    <a:pt x="536" y="492"/>
                  </a:lnTo>
                  <a:lnTo>
                    <a:pt x="581" y="385"/>
                  </a:lnTo>
                  <a:lnTo>
                    <a:pt x="581" y="322"/>
                  </a:lnTo>
                  <a:lnTo>
                    <a:pt x="581" y="251"/>
                  </a:lnTo>
                  <a:lnTo>
                    <a:pt x="536" y="143"/>
                  </a:lnTo>
                  <a:lnTo>
                    <a:pt x="456" y="54"/>
                  </a:lnTo>
                  <a:lnTo>
                    <a:pt x="349" y="9"/>
                  </a:lnTo>
                  <a:lnTo>
                    <a:pt x="295"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23" name="Google Shape;2923;p198"/>
            <p:cNvSpPr/>
            <p:nvPr/>
          </p:nvSpPr>
          <p:spPr>
            <a:xfrm>
              <a:off x="6812740" y="4402789"/>
              <a:ext cx="23375" cy="25189"/>
            </a:xfrm>
            <a:custGeom>
              <a:rect b="b" l="l" r="r" t="t"/>
              <a:pathLst>
                <a:path extrusionOk="0" h="626" w="581">
                  <a:moveTo>
                    <a:pt x="233" y="0"/>
                  </a:moveTo>
                  <a:lnTo>
                    <a:pt x="134" y="54"/>
                  </a:lnTo>
                  <a:lnTo>
                    <a:pt x="54" y="134"/>
                  </a:lnTo>
                  <a:lnTo>
                    <a:pt x="9" y="250"/>
                  </a:lnTo>
                  <a:lnTo>
                    <a:pt x="0" y="313"/>
                  </a:lnTo>
                  <a:lnTo>
                    <a:pt x="9" y="375"/>
                  </a:lnTo>
                  <a:lnTo>
                    <a:pt x="54" y="491"/>
                  </a:lnTo>
                  <a:lnTo>
                    <a:pt x="134" y="572"/>
                  </a:lnTo>
                  <a:lnTo>
                    <a:pt x="233" y="616"/>
                  </a:lnTo>
                  <a:lnTo>
                    <a:pt x="295" y="625"/>
                  </a:lnTo>
                  <a:lnTo>
                    <a:pt x="349" y="616"/>
                  </a:lnTo>
                  <a:lnTo>
                    <a:pt x="456" y="572"/>
                  </a:lnTo>
                  <a:lnTo>
                    <a:pt x="536" y="491"/>
                  </a:lnTo>
                  <a:lnTo>
                    <a:pt x="581" y="375"/>
                  </a:lnTo>
                  <a:lnTo>
                    <a:pt x="581" y="313"/>
                  </a:lnTo>
                  <a:lnTo>
                    <a:pt x="581" y="250"/>
                  </a:lnTo>
                  <a:lnTo>
                    <a:pt x="536" y="134"/>
                  </a:lnTo>
                  <a:lnTo>
                    <a:pt x="456" y="54"/>
                  </a:lnTo>
                  <a:lnTo>
                    <a:pt x="34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24" name="Google Shape;2924;p198"/>
            <p:cNvSpPr/>
            <p:nvPr/>
          </p:nvSpPr>
          <p:spPr>
            <a:xfrm>
              <a:off x="6812740" y="4568085"/>
              <a:ext cx="23375" cy="25189"/>
            </a:xfrm>
            <a:custGeom>
              <a:rect b="b" l="l" r="r" t="t"/>
              <a:pathLst>
                <a:path extrusionOk="0" h="626" w="581">
                  <a:moveTo>
                    <a:pt x="233" y="0"/>
                  </a:moveTo>
                  <a:lnTo>
                    <a:pt x="134" y="54"/>
                  </a:lnTo>
                  <a:lnTo>
                    <a:pt x="54" y="134"/>
                  </a:lnTo>
                  <a:lnTo>
                    <a:pt x="9" y="250"/>
                  </a:lnTo>
                  <a:lnTo>
                    <a:pt x="0" y="313"/>
                  </a:lnTo>
                  <a:lnTo>
                    <a:pt x="9" y="375"/>
                  </a:lnTo>
                  <a:lnTo>
                    <a:pt x="54" y="491"/>
                  </a:lnTo>
                  <a:lnTo>
                    <a:pt x="134" y="572"/>
                  </a:lnTo>
                  <a:lnTo>
                    <a:pt x="233" y="625"/>
                  </a:lnTo>
                  <a:lnTo>
                    <a:pt x="349" y="625"/>
                  </a:lnTo>
                  <a:lnTo>
                    <a:pt x="456" y="572"/>
                  </a:lnTo>
                  <a:lnTo>
                    <a:pt x="536" y="491"/>
                  </a:lnTo>
                  <a:lnTo>
                    <a:pt x="581" y="375"/>
                  </a:lnTo>
                  <a:lnTo>
                    <a:pt x="581" y="313"/>
                  </a:lnTo>
                  <a:lnTo>
                    <a:pt x="581" y="250"/>
                  </a:lnTo>
                  <a:lnTo>
                    <a:pt x="536" y="134"/>
                  </a:lnTo>
                  <a:lnTo>
                    <a:pt x="456" y="54"/>
                  </a:lnTo>
                  <a:lnTo>
                    <a:pt x="34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25" name="Google Shape;2925;p198"/>
            <p:cNvSpPr/>
            <p:nvPr/>
          </p:nvSpPr>
          <p:spPr>
            <a:xfrm>
              <a:off x="6985539" y="3906581"/>
              <a:ext cx="23415" cy="25189"/>
            </a:xfrm>
            <a:custGeom>
              <a:rect b="b" l="l" r="r" t="t"/>
              <a:pathLst>
                <a:path extrusionOk="0" h="626" w="582">
                  <a:moveTo>
                    <a:pt x="233" y="0"/>
                  </a:moveTo>
                  <a:lnTo>
                    <a:pt x="126" y="54"/>
                  </a:lnTo>
                  <a:lnTo>
                    <a:pt x="45" y="134"/>
                  </a:lnTo>
                  <a:lnTo>
                    <a:pt x="10" y="250"/>
                  </a:lnTo>
                  <a:lnTo>
                    <a:pt x="1" y="313"/>
                  </a:lnTo>
                  <a:lnTo>
                    <a:pt x="10" y="375"/>
                  </a:lnTo>
                  <a:lnTo>
                    <a:pt x="45" y="491"/>
                  </a:lnTo>
                  <a:lnTo>
                    <a:pt x="126" y="572"/>
                  </a:lnTo>
                  <a:lnTo>
                    <a:pt x="233" y="625"/>
                  </a:lnTo>
                  <a:lnTo>
                    <a:pt x="349" y="625"/>
                  </a:lnTo>
                  <a:lnTo>
                    <a:pt x="456" y="572"/>
                  </a:lnTo>
                  <a:lnTo>
                    <a:pt x="528" y="491"/>
                  </a:lnTo>
                  <a:lnTo>
                    <a:pt x="572" y="375"/>
                  </a:lnTo>
                  <a:lnTo>
                    <a:pt x="581" y="313"/>
                  </a:lnTo>
                  <a:lnTo>
                    <a:pt x="572" y="250"/>
                  </a:lnTo>
                  <a:lnTo>
                    <a:pt x="528" y="134"/>
                  </a:lnTo>
                  <a:lnTo>
                    <a:pt x="456" y="54"/>
                  </a:lnTo>
                  <a:lnTo>
                    <a:pt x="34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26" name="Google Shape;2926;p198"/>
            <p:cNvSpPr/>
            <p:nvPr/>
          </p:nvSpPr>
          <p:spPr>
            <a:xfrm>
              <a:off x="6985539" y="4071836"/>
              <a:ext cx="23415" cy="25189"/>
            </a:xfrm>
            <a:custGeom>
              <a:rect b="b" l="l" r="r" t="t"/>
              <a:pathLst>
                <a:path extrusionOk="0" h="626" w="582">
                  <a:moveTo>
                    <a:pt x="287" y="1"/>
                  </a:moveTo>
                  <a:lnTo>
                    <a:pt x="233" y="10"/>
                  </a:lnTo>
                  <a:lnTo>
                    <a:pt x="126" y="54"/>
                  </a:lnTo>
                  <a:lnTo>
                    <a:pt x="45" y="135"/>
                  </a:lnTo>
                  <a:lnTo>
                    <a:pt x="10" y="251"/>
                  </a:lnTo>
                  <a:lnTo>
                    <a:pt x="1" y="313"/>
                  </a:lnTo>
                  <a:lnTo>
                    <a:pt x="10" y="376"/>
                  </a:lnTo>
                  <a:lnTo>
                    <a:pt x="45" y="492"/>
                  </a:lnTo>
                  <a:lnTo>
                    <a:pt x="126" y="581"/>
                  </a:lnTo>
                  <a:lnTo>
                    <a:pt x="233" y="626"/>
                  </a:lnTo>
                  <a:lnTo>
                    <a:pt x="349" y="626"/>
                  </a:lnTo>
                  <a:lnTo>
                    <a:pt x="456" y="581"/>
                  </a:lnTo>
                  <a:lnTo>
                    <a:pt x="528" y="492"/>
                  </a:lnTo>
                  <a:lnTo>
                    <a:pt x="572" y="376"/>
                  </a:lnTo>
                  <a:lnTo>
                    <a:pt x="581" y="313"/>
                  </a:lnTo>
                  <a:lnTo>
                    <a:pt x="572" y="251"/>
                  </a:lnTo>
                  <a:lnTo>
                    <a:pt x="528" y="135"/>
                  </a:lnTo>
                  <a:lnTo>
                    <a:pt x="456" y="54"/>
                  </a:lnTo>
                  <a:lnTo>
                    <a:pt x="349" y="10"/>
                  </a:lnTo>
                  <a:lnTo>
                    <a:pt x="287"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27" name="Google Shape;2927;p198"/>
            <p:cNvSpPr/>
            <p:nvPr/>
          </p:nvSpPr>
          <p:spPr>
            <a:xfrm>
              <a:off x="6985539" y="4237132"/>
              <a:ext cx="23415" cy="25551"/>
            </a:xfrm>
            <a:custGeom>
              <a:rect b="b" l="l" r="r" t="t"/>
              <a:pathLst>
                <a:path extrusionOk="0" h="635" w="582">
                  <a:moveTo>
                    <a:pt x="287" y="1"/>
                  </a:moveTo>
                  <a:lnTo>
                    <a:pt x="233" y="9"/>
                  </a:lnTo>
                  <a:lnTo>
                    <a:pt x="126" y="54"/>
                  </a:lnTo>
                  <a:lnTo>
                    <a:pt x="45" y="143"/>
                  </a:lnTo>
                  <a:lnTo>
                    <a:pt x="10" y="251"/>
                  </a:lnTo>
                  <a:lnTo>
                    <a:pt x="1" y="322"/>
                  </a:lnTo>
                  <a:lnTo>
                    <a:pt x="10" y="385"/>
                  </a:lnTo>
                  <a:lnTo>
                    <a:pt x="45" y="492"/>
                  </a:lnTo>
                  <a:lnTo>
                    <a:pt x="126" y="581"/>
                  </a:lnTo>
                  <a:lnTo>
                    <a:pt x="233" y="626"/>
                  </a:lnTo>
                  <a:lnTo>
                    <a:pt x="287" y="635"/>
                  </a:lnTo>
                  <a:lnTo>
                    <a:pt x="349" y="626"/>
                  </a:lnTo>
                  <a:lnTo>
                    <a:pt x="456" y="581"/>
                  </a:lnTo>
                  <a:lnTo>
                    <a:pt x="528" y="492"/>
                  </a:lnTo>
                  <a:lnTo>
                    <a:pt x="572" y="385"/>
                  </a:lnTo>
                  <a:lnTo>
                    <a:pt x="581" y="322"/>
                  </a:lnTo>
                  <a:lnTo>
                    <a:pt x="572" y="251"/>
                  </a:lnTo>
                  <a:lnTo>
                    <a:pt x="528" y="143"/>
                  </a:lnTo>
                  <a:lnTo>
                    <a:pt x="456" y="54"/>
                  </a:lnTo>
                  <a:lnTo>
                    <a:pt x="349" y="9"/>
                  </a:lnTo>
                  <a:lnTo>
                    <a:pt x="287"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28" name="Google Shape;2928;p198"/>
            <p:cNvSpPr/>
            <p:nvPr/>
          </p:nvSpPr>
          <p:spPr>
            <a:xfrm>
              <a:off x="6985539" y="4402789"/>
              <a:ext cx="23415" cy="25189"/>
            </a:xfrm>
            <a:custGeom>
              <a:rect b="b" l="l" r="r" t="t"/>
              <a:pathLst>
                <a:path extrusionOk="0" h="626" w="582">
                  <a:moveTo>
                    <a:pt x="233" y="0"/>
                  </a:moveTo>
                  <a:lnTo>
                    <a:pt x="126" y="54"/>
                  </a:lnTo>
                  <a:lnTo>
                    <a:pt x="45" y="134"/>
                  </a:lnTo>
                  <a:lnTo>
                    <a:pt x="10" y="250"/>
                  </a:lnTo>
                  <a:lnTo>
                    <a:pt x="1" y="313"/>
                  </a:lnTo>
                  <a:lnTo>
                    <a:pt x="10" y="375"/>
                  </a:lnTo>
                  <a:lnTo>
                    <a:pt x="45" y="491"/>
                  </a:lnTo>
                  <a:lnTo>
                    <a:pt x="126" y="572"/>
                  </a:lnTo>
                  <a:lnTo>
                    <a:pt x="233" y="616"/>
                  </a:lnTo>
                  <a:lnTo>
                    <a:pt x="287" y="625"/>
                  </a:lnTo>
                  <a:lnTo>
                    <a:pt x="349" y="616"/>
                  </a:lnTo>
                  <a:lnTo>
                    <a:pt x="456" y="572"/>
                  </a:lnTo>
                  <a:lnTo>
                    <a:pt x="528" y="491"/>
                  </a:lnTo>
                  <a:lnTo>
                    <a:pt x="572" y="375"/>
                  </a:lnTo>
                  <a:lnTo>
                    <a:pt x="581" y="313"/>
                  </a:lnTo>
                  <a:lnTo>
                    <a:pt x="572" y="250"/>
                  </a:lnTo>
                  <a:lnTo>
                    <a:pt x="528" y="134"/>
                  </a:lnTo>
                  <a:lnTo>
                    <a:pt x="456" y="54"/>
                  </a:lnTo>
                  <a:lnTo>
                    <a:pt x="34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29" name="Google Shape;2929;p198"/>
            <p:cNvSpPr/>
            <p:nvPr/>
          </p:nvSpPr>
          <p:spPr>
            <a:xfrm>
              <a:off x="6985539" y="4568085"/>
              <a:ext cx="23415" cy="25189"/>
            </a:xfrm>
            <a:custGeom>
              <a:rect b="b" l="l" r="r" t="t"/>
              <a:pathLst>
                <a:path extrusionOk="0" h="626" w="582">
                  <a:moveTo>
                    <a:pt x="233" y="0"/>
                  </a:moveTo>
                  <a:lnTo>
                    <a:pt x="126" y="54"/>
                  </a:lnTo>
                  <a:lnTo>
                    <a:pt x="45" y="134"/>
                  </a:lnTo>
                  <a:lnTo>
                    <a:pt x="10" y="250"/>
                  </a:lnTo>
                  <a:lnTo>
                    <a:pt x="1" y="313"/>
                  </a:lnTo>
                  <a:lnTo>
                    <a:pt x="10" y="375"/>
                  </a:lnTo>
                  <a:lnTo>
                    <a:pt x="45" y="491"/>
                  </a:lnTo>
                  <a:lnTo>
                    <a:pt x="126" y="572"/>
                  </a:lnTo>
                  <a:lnTo>
                    <a:pt x="233" y="625"/>
                  </a:lnTo>
                  <a:lnTo>
                    <a:pt x="349" y="625"/>
                  </a:lnTo>
                  <a:lnTo>
                    <a:pt x="456" y="572"/>
                  </a:lnTo>
                  <a:lnTo>
                    <a:pt x="528" y="491"/>
                  </a:lnTo>
                  <a:lnTo>
                    <a:pt x="572" y="375"/>
                  </a:lnTo>
                  <a:lnTo>
                    <a:pt x="581" y="313"/>
                  </a:lnTo>
                  <a:lnTo>
                    <a:pt x="572" y="250"/>
                  </a:lnTo>
                  <a:lnTo>
                    <a:pt x="528" y="134"/>
                  </a:lnTo>
                  <a:lnTo>
                    <a:pt x="456" y="54"/>
                  </a:lnTo>
                  <a:lnTo>
                    <a:pt x="34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2930" name="Google Shape;2930;p198"/>
          <p:cNvGrpSpPr/>
          <p:nvPr/>
        </p:nvGrpSpPr>
        <p:grpSpPr>
          <a:xfrm>
            <a:off x="8121965" y="4829046"/>
            <a:ext cx="731537" cy="190199"/>
            <a:chOff x="288629" y="563758"/>
            <a:chExt cx="862254" cy="215523"/>
          </a:xfrm>
        </p:grpSpPr>
        <p:sp>
          <p:nvSpPr>
            <p:cNvPr id="2931" name="Google Shape;2931;p198"/>
            <p:cNvSpPr/>
            <p:nvPr/>
          </p:nvSpPr>
          <p:spPr>
            <a:xfrm>
              <a:off x="288629" y="606989"/>
              <a:ext cx="111063" cy="132645"/>
            </a:xfrm>
            <a:custGeom>
              <a:rect b="b" l="l" r="r" t="t"/>
              <a:pathLst>
                <a:path extrusionOk="0" h="18956" w="15420">
                  <a:moveTo>
                    <a:pt x="12330" y="9444"/>
                  </a:moveTo>
                  <a:lnTo>
                    <a:pt x="12330" y="11171"/>
                  </a:lnTo>
                  <a:lnTo>
                    <a:pt x="12330" y="11508"/>
                  </a:lnTo>
                  <a:lnTo>
                    <a:pt x="12290" y="11845"/>
                  </a:lnTo>
                  <a:lnTo>
                    <a:pt x="12249" y="12156"/>
                  </a:lnTo>
                  <a:lnTo>
                    <a:pt x="12182" y="12453"/>
                  </a:lnTo>
                  <a:lnTo>
                    <a:pt x="12088" y="12736"/>
                  </a:lnTo>
                  <a:lnTo>
                    <a:pt x="11993" y="13006"/>
                  </a:lnTo>
                  <a:lnTo>
                    <a:pt x="11872" y="13262"/>
                  </a:lnTo>
                  <a:lnTo>
                    <a:pt x="11737" y="13491"/>
                  </a:lnTo>
                  <a:lnTo>
                    <a:pt x="11602" y="13721"/>
                  </a:lnTo>
                  <a:lnTo>
                    <a:pt x="11440" y="13923"/>
                  </a:lnTo>
                  <a:lnTo>
                    <a:pt x="11278" y="14125"/>
                  </a:lnTo>
                  <a:lnTo>
                    <a:pt x="11103" y="14301"/>
                  </a:lnTo>
                  <a:lnTo>
                    <a:pt x="10927" y="14476"/>
                  </a:lnTo>
                  <a:lnTo>
                    <a:pt x="10739" y="14625"/>
                  </a:lnTo>
                  <a:lnTo>
                    <a:pt x="10536" y="14773"/>
                  </a:lnTo>
                  <a:lnTo>
                    <a:pt x="10334" y="14908"/>
                  </a:lnTo>
                  <a:lnTo>
                    <a:pt x="10131" y="15029"/>
                  </a:lnTo>
                  <a:lnTo>
                    <a:pt x="9916" y="15151"/>
                  </a:lnTo>
                  <a:lnTo>
                    <a:pt x="9713" y="15245"/>
                  </a:lnTo>
                  <a:lnTo>
                    <a:pt x="9497" y="15340"/>
                  </a:lnTo>
                  <a:lnTo>
                    <a:pt x="9282" y="15421"/>
                  </a:lnTo>
                  <a:lnTo>
                    <a:pt x="9079" y="15488"/>
                  </a:lnTo>
                  <a:lnTo>
                    <a:pt x="8661" y="15609"/>
                  </a:lnTo>
                  <a:lnTo>
                    <a:pt x="8270" y="15704"/>
                  </a:lnTo>
                  <a:lnTo>
                    <a:pt x="7892" y="15758"/>
                  </a:lnTo>
                  <a:lnTo>
                    <a:pt x="7568" y="15785"/>
                  </a:lnTo>
                  <a:lnTo>
                    <a:pt x="7271" y="15798"/>
                  </a:lnTo>
                  <a:lnTo>
                    <a:pt x="6921" y="15785"/>
                  </a:lnTo>
                  <a:lnTo>
                    <a:pt x="6556" y="15758"/>
                  </a:lnTo>
                  <a:lnTo>
                    <a:pt x="6192" y="15690"/>
                  </a:lnTo>
                  <a:lnTo>
                    <a:pt x="5841" y="15623"/>
                  </a:lnTo>
                  <a:lnTo>
                    <a:pt x="5504" y="15515"/>
                  </a:lnTo>
                  <a:lnTo>
                    <a:pt x="5167" y="15394"/>
                  </a:lnTo>
                  <a:lnTo>
                    <a:pt x="4857" y="15245"/>
                  </a:lnTo>
                  <a:lnTo>
                    <a:pt x="4560" y="15083"/>
                  </a:lnTo>
                  <a:lnTo>
                    <a:pt x="4290" y="14908"/>
                  </a:lnTo>
                  <a:lnTo>
                    <a:pt x="4047" y="14706"/>
                  </a:lnTo>
                  <a:lnTo>
                    <a:pt x="3926" y="14598"/>
                  </a:lnTo>
                  <a:lnTo>
                    <a:pt x="3831" y="14476"/>
                  </a:lnTo>
                  <a:lnTo>
                    <a:pt x="3723" y="14368"/>
                  </a:lnTo>
                  <a:lnTo>
                    <a:pt x="3642" y="14247"/>
                  </a:lnTo>
                  <a:lnTo>
                    <a:pt x="3562" y="14112"/>
                  </a:lnTo>
                  <a:lnTo>
                    <a:pt x="3494" y="13990"/>
                  </a:lnTo>
                  <a:lnTo>
                    <a:pt x="3427" y="13856"/>
                  </a:lnTo>
                  <a:lnTo>
                    <a:pt x="3386" y="13721"/>
                  </a:lnTo>
                  <a:lnTo>
                    <a:pt x="3346" y="13572"/>
                  </a:lnTo>
                  <a:lnTo>
                    <a:pt x="3305" y="13424"/>
                  </a:lnTo>
                  <a:lnTo>
                    <a:pt x="3292" y="13275"/>
                  </a:lnTo>
                  <a:lnTo>
                    <a:pt x="3292" y="13127"/>
                  </a:lnTo>
                  <a:lnTo>
                    <a:pt x="3292" y="12965"/>
                  </a:lnTo>
                  <a:lnTo>
                    <a:pt x="3305" y="12803"/>
                  </a:lnTo>
                  <a:lnTo>
                    <a:pt x="3332" y="12655"/>
                  </a:lnTo>
                  <a:lnTo>
                    <a:pt x="3359" y="12520"/>
                  </a:lnTo>
                  <a:lnTo>
                    <a:pt x="3400" y="12372"/>
                  </a:lnTo>
                  <a:lnTo>
                    <a:pt x="3454" y="12250"/>
                  </a:lnTo>
                  <a:lnTo>
                    <a:pt x="3521" y="12129"/>
                  </a:lnTo>
                  <a:lnTo>
                    <a:pt x="3589" y="12007"/>
                  </a:lnTo>
                  <a:lnTo>
                    <a:pt x="3669" y="11886"/>
                  </a:lnTo>
                  <a:lnTo>
                    <a:pt x="3764" y="11778"/>
                  </a:lnTo>
                  <a:lnTo>
                    <a:pt x="3858" y="11670"/>
                  </a:lnTo>
                  <a:lnTo>
                    <a:pt x="3966" y="11576"/>
                  </a:lnTo>
                  <a:lnTo>
                    <a:pt x="4088" y="11481"/>
                  </a:lnTo>
                  <a:lnTo>
                    <a:pt x="4223" y="11387"/>
                  </a:lnTo>
                  <a:lnTo>
                    <a:pt x="4357" y="11306"/>
                  </a:lnTo>
                  <a:lnTo>
                    <a:pt x="4506" y="11225"/>
                  </a:lnTo>
                  <a:lnTo>
                    <a:pt x="4843" y="11077"/>
                  </a:lnTo>
                  <a:lnTo>
                    <a:pt x="5207" y="10928"/>
                  </a:lnTo>
                  <a:lnTo>
                    <a:pt x="5612" y="10807"/>
                  </a:lnTo>
                  <a:lnTo>
                    <a:pt x="6057" y="10685"/>
                  </a:lnTo>
                  <a:lnTo>
                    <a:pt x="6543" y="10577"/>
                  </a:lnTo>
                  <a:lnTo>
                    <a:pt x="7083" y="10469"/>
                  </a:lnTo>
                  <a:lnTo>
                    <a:pt x="7649" y="10375"/>
                  </a:lnTo>
                  <a:lnTo>
                    <a:pt x="8256" y="10267"/>
                  </a:lnTo>
                  <a:lnTo>
                    <a:pt x="8998" y="10159"/>
                  </a:lnTo>
                  <a:lnTo>
                    <a:pt x="9848" y="10011"/>
                  </a:lnTo>
                  <a:lnTo>
                    <a:pt x="11507" y="9700"/>
                  </a:lnTo>
                  <a:lnTo>
                    <a:pt x="11710" y="9660"/>
                  </a:lnTo>
                  <a:lnTo>
                    <a:pt x="11926" y="9593"/>
                  </a:lnTo>
                  <a:lnTo>
                    <a:pt x="12128" y="9525"/>
                  </a:lnTo>
                  <a:lnTo>
                    <a:pt x="12330" y="9444"/>
                  </a:lnTo>
                  <a:close/>
                  <a:moveTo>
                    <a:pt x="8728" y="1"/>
                  </a:moveTo>
                  <a:lnTo>
                    <a:pt x="8175" y="14"/>
                  </a:lnTo>
                  <a:lnTo>
                    <a:pt x="7649" y="41"/>
                  </a:lnTo>
                  <a:lnTo>
                    <a:pt x="7137" y="95"/>
                  </a:lnTo>
                  <a:lnTo>
                    <a:pt x="6637" y="163"/>
                  </a:lnTo>
                  <a:lnTo>
                    <a:pt x="6165" y="244"/>
                  </a:lnTo>
                  <a:lnTo>
                    <a:pt x="5707" y="351"/>
                  </a:lnTo>
                  <a:lnTo>
                    <a:pt x="5275" y="486"/>
                  </a:lnTo>
                  <a:lnTo>
                    <a:pt x="4857" y="635"/>
                  </a:lnTo>
                  <a:lnTo>
                    <a:pt x="4452" y="797"/>
                  </a:lnTo>
                  <a:lnTo>
                    <a:pt x="4074" y="986"/>
                  </a:lnTo>
                  <a:lnTo>
                    <a:pt x="3710" y="1188"/>
                  </a:lnTo>
                  <a:lnTo>
                    <a:pt x="3373" y="1404"/>
                  </a:lnTo>
                  <a:lnTo>
                    <a:pt x="3049" y="1647"/>
                  </a:lnTo>
                  <a:lnTo>
                    <a:pt x="2752" y="1916"/>
                  </a:lnTo>
                  <a:lnTo>
                    <a:pt x="2455" y="2200"/>
                  </a:lnTo>
                  <a:lnTo>
                    <a:pt x="2199" y="2496"/>
                  </a:lnTo>
                  <a:lnTo>
                    <a:pt x="2051" y="2685"/>
                  </a:lnTo>
                  <a:lnTo>
                    <a:pt x="1916" y="2874"/>
                  </a:lnTo>
                  <a:lnTo>
                    <a:pt x="1794" y="3063"/>
                  </a:lnTo>
                  <a:lnTo>
                    <a:pt x="1673" y="3265"/>
                  </a:lnTo>
                  <a:lnTo>
                    <a:pt x="1551" y="3468"/>
                  </a:lnTo>
                  <a:lnTo>
                    <a:pt x="1457" y="3670"/>
                  </a:lnTo>
                  <a:lnTo>
                    <a:pt x="1349" y="3886"/>
                  </a:lnTo>
                  <a:lnTo>
                    <a:pt x="1268" y="4102"/>
                  </a:lnTo>
                  <a:lnTo>
                    <a:pt x="1187" y="4318"/>
                  </a:lnTo>
                  <a:lnTo>
                    <a:pt x="1106" y="4534"/>
                  </a:lnTo>
                  <a:lnTo>
                    <a:pt x="1039" y="4763"/>
                  </a:lnTo>
                  <a:lnTo>
                    <a:pt x="985" y="4992"/>
                  </a:lnTo>
                  <a:lnTo>
                    <a:pt x="931" y="5208"/>
                  </a:lnTo>
                  <a:lnTo>
                    <a:pt x="890" y="5437"/>
                  </a:lnTo>
                  <a:lnTo>
                    <a:pt x="863" y="5680"/>
                  </a:lnTo>
                  <a:lnTo>
                    <a:pt x="836" y="5910"/>
                  </a:lnTo>
                  <a:lnTo>
                    <a:pt x="836" y="6004"/>
                  </a:lnTo>
                  <a:lnTo>
                    <a:pt x="863" y="6152"/>
                  </a:lnTo>
                  <a:lnTo>
                    <a:pt x="890" y="6301"/>
                  </a:lnTo>
                  <a:lnTo>
                    <a:pt x="944" y="6436"/>
                  </a:lnTo>
                  <a:lnTo>
                    <a:pt x="998" y="6571"/>
                  </a:lnTo>
                  <a:lnTo>
                    <a:pt x="1079" y="6706"/>
                  </a:lnTo>
                  <a:lnTo>
                    <a:pt x="1160" y="6827"/>
                  </a:lnTo>
                  <a:lnTo>
                    <a:pt x="1255" y="6935"/>
                  </a:lnTo>
                  <a:lnTo>
                    <a:pt x="1363" y="7043"/>
                  </a:lnTo>
                  <a:lnTo>
                    <a:pt x="1484" y="7137"/>
                  </a:lnTo>
                  <a:lnTo>
                    <a:pt x="1605" y="7218"/>
                  </a:lnTo>
                  <a:lnTo>
                    <a:pt x="1727" y="7286"/>
                  </a:lnTo>
                  <a:lnTo>
                    <a:pt x="1862" y="7353"/>
                  </a:lnTo>
                  <a:lnTo>
                    <a:pt x="2010" y="7394"/>
                  </a:lnTo>
                  <a:lnTo>
                    <a:pt x="2159" y="7421"/>
                  </a:lnTo>
                  <a:lnTo>
                    <a:pt x="2293" y="7448"/>
                  </a:lnTo>
                  <a:lnTo>
                    <a:pt x="2455" y="7448"/>
                  </a:lnTo>
                  <a:lnTo>
                    <a:pt x="2590" y="7461"/>
                  </a:lnTo>
                  <a:lnTo>
                    <a:pt x="2725" y="7448"/>
                  </a:lnTo>
                  <a:lnTo>
                    <a:pt x="2874" y="7434"/>
                  </a:lnTo>
                  <a:lnTo>
                    <a:pt x="3008" y="7407"/>
                  </a:lnTo>
                  <a:lnTo>
                    <a:pt x="3143" y="7353"/>
                  </a:lnTo>
                  <a:lnTo>
                    <a:pt x="3265" y="7299"/>
                  </a:lnTo>
                  <a:lnTo>
                    <a:pt x="3386" y="7232"/>
                  </a:lnTo>
                  <a:lnTo>
                    <a:pt x="3508" y="7151"/>
                  </a:lnTo>
                  <a:lnTo>
                    <a:pt x="3615" y="7056"/>
                  </a:lnTo>
                  <a:lnTo>
                    <a:pt x="3710" y="6948"/>
                  </a:lnTo>
                  <a:lnTo>
                    <a:pt x="3804" y="6840"/>
                  </a:lnTo>
                  <a:lnTo>
                    <a:pt x="3872" y="6733"/>
                  </a:lnTo>
                  <a:lnTo>
                    <a:pt x="3939" y="6598"/>
                  </a:lnTo>
                  <a:lnTo>
                    <a:pt x="3993" y="6476"/>
                  </a:lnTo>
                  <a:lnTo>
                    <a:pt x="4034" y="6341"/>
                  </a:lnTo>
                  <a:lnTo>
                    <a:pt x="4061" y="6206"/>
                  </a:lnTo>
                  <a:lnTo>
                    <a:pt x="4142" y="5896"/>
                  </a:lnTo>
                  <a:lnTo>
                    <a:pt x="4223" y="5613"/>
                  </a:lnTo>
                  <a:lnTo>
                    <a:pt x="4317" y="5316"/>
                  </a:lnTo>
                  <a:lnTo>
                    <a:pt x="4438" y="5046"/>
                  </a:lnTo>
                  <a:lnTo>
                    <a:pt x="4573" y="4776"/>
                  </a:lnTo>
                  <a:lnTo>
                    <a:pt x="4749" y="4520"/>
                  </a:lnTo>
                  <a:lnTo>
                    <a:pt x="4830" y="4399"/>
                  </a:lnTo>
                  <a:lnTo>
                    <a:pt x="4938" y="4277"/>
                  </a:lnTo>
                  <a:lnTo>
                    <a:pt x="5045" y="4156"/>
                  </a:lnTo>
                  <a:lnTo>
                    <a:pt x="5167" y="4048"/>
                  </a:lnTo>
                  <a:lnTo>
                    <a:pt x="5288" y="3953"/>
                  </a:lnTo>
                  <a:lnTo>
                    <a:pt x="5423" y="3846"/>
                  </a:lnTo>
                  <a:lnTo>
                    <a:pt x="5558" y="3751"/>
                  </a:lnTo>
                  <a:lnTo>
                    <a:pt x="5720" y="3657"/>
                  </a:lnTo>
                  <a:lnTo>
                    <a:pt x="5882" y="3576"/>
                  </a:lnTo>
                  <a:lnTo>
                    <a:pt x="6057" y="3508"/>
                  </a:lnTo>
                  <a:lnTo>
                    <a:pt x="6233" y="3427"/>
                  </a:lnTo>
                  <a:lnTo>
                    <a:pt x="6435" y="3360"/>
                  </a:lnTo>
                  <a:lnTo>
                    <a:pt x="6637" y="3306"/>
                  </a:lnTo>
                  <a:lnTo>
                    <a:pt x="6867" y="3252"/>
                  </a:lnTo>
                  <a:lnTo>
                    <a:pt x="7096" y="3211"/>
                  </a:lnTo>
                  <a:lnTo>
                    <a:pt x="7339" y="3171"/>
                  </a:lnTo>
                  <a:lnTo>
                    <a:pt x="7595" y="3144"/>
                  </a:lnTo>
                  <a:lnTo>
                    <a:pt x="7865" y="3131"/>
                  </a:lnTo>
                  <a:lnTo>
                    <a:pt x="8148" y="3117"/>
                  </a:lnTo>
                  <a:lnTo>
                    <a:pt x="8445" y="3104"/>
                  </a:lnTo>
                  <a:lnTo>
                    <a:pt x="8769" y="3117"/>
                  </a:lnTo>
                  <a:lnTo>
                    <a:pt x="9079" y="3131"/>
                  </a:lnTo>
                  <a:lnTo>
                    <a:pt x="9362" y="3144"/>
                  </a:lnTo>
                  <a:lnTo>
                    <a:pt x="9646" y="3171"/>
                  </a:lnTo>
                  <a:lnTo>
                    <a:pt x="9902" y="3211"/>
                  </a:lnTo>
                  <a:lnTo>
                    <a:pt x="10158" y="3265"/>
                  </a:lnTo>
                  <a:lnTo>
                    <a:pt x="10388" y="3319"/>
                  </a:lnTo>
                  <a:lnTo>
                    <a:pt x="10604" y="3373"/>
                  </a:lnTo>
                  <a:lnTo>
                    <a:pt x="10819" y="3454"/>
                  </a:lnTo>
                  <a:lnTo>
                    <a:pt x="11008" y="3535"/>
                  </a:lnTo>
                  <a:lnTo>
                    <a:pt x="11197" y="3616"/>
                  </a:lnTo>
                  <a:lnTo>
                    <a:pt x="11359" y="3724"/>
                  </a:lnTo>
                  <a:lnTo>
                    <a:pt x="11521" y="3832"/>
                  </a:lnTo>
                  <a:lnTo>
                    <a:pt x="11669" y="3940"/>
                  </a:lnTo>
                  <a:lnTo>
                    <a:pt x="11791" y="4061"/>
                  </a:lnTo>
                  <a:lnTo>
                    <a:pt x="11912" y="4196"/>
                  </a:lnTo>
                  <a:lnTo>
                    <a:pt x="12061" y="4372"/>
                  </a:lnTo>
                  <a:lnTo>
                    <a:pt x="12182" y="4561"/>
                  </a:lnTo>
                  <a:lnTo>
                    <a:pt x="12276" y="4763"/>
                  </a:lnTo>
                  <a:lnTo>
                    <a:pt x="12371" y="4965"/>
                  </a:lnTo>
                  <a:lnTo>
                    <a:pt x="12425" y="5181"/>
                  </a:lnTo>
                  <a:lnTo>
                    <a:pt x="12465" y="5397"/>
                  </a:lnTo>
                  <a:lnTo>
                    <a:pt x="12479" y="5626"/>
                  </a:lnTo>
                  <a:lnTo>
                    <a:pt x="12465" y="5842"/>
                  </a:lnTo>
                  <a:lnTo>
                    <a:pt x="12452" y="6058"/>
                  </a:lnTo>
                  <a:lnTo>
                    <a:pt x="12438" y="6166"/>
                  </a:lnTo>
                  <a:lnTo>
                    <a:pt x="12411" y="6274"/>
                  </a:lnTo>
                  <a:lnTo>
                    <a:pt x="12371" y="6382"/>
                  </a:lnTo>
                  <a:lnTo>
                    <a:pt x="12317" y="6490"/>
                  </a:lnTo>
                  <a:lnTo>
                    <a:pt x="12249" y="6598"/>
                  </a:lnTo>
                  <a:lnTo>
                    <a:pt x="12155" y="6706"/>
                  </a:lnTo>
                  <a:lnTo>
                    <a:pt x="12061" y="6800"/>
                  </a:lnTo>
                  <a:lnTo>
                    <a:pt x="11926" y="6908"/>
                  </a:lnTo>
                  <a:lnTo>
                    <a:pt x="11791" y="7002"/>
                  </a:lnTo>
                  <a:lnTo>
                    <a:pt x="11615" y="7097"/>
                  </a:lnTo>
                  <a:lnTo>
                    <a:pt x="11413" y="7191"/>
                  </a:lnTo>
                  <a:lnTo>
                    <a:pt x="11184" y="7272"/>
                  </a:lnTo>
                  <a:lnTo>
                    <a:pt x="10941" y="7340"/>
                  </a:lnTo>
                  <a:lnTo>
                    <a:pt x="10644" y="7421"/>
                  </a:lnTo>
                  <a:lnTo>
                    <a:pt x="10253" y="7488"/>
                  </a:lnTo>
                  <a:lnTo>
                    <a:pt x="9862" y="7569"/>
                  </a:lnTo>
                  <a:lnTo>
                    <a:pt x="9052" y="7690"/>
                  </a:lnTo>
                  <a:lnTo>
                    <a:pt x="8243" y="7798"/>
                  </a:lnTo>
                  <a:lnTo>
                    <a:pt x="7447" y="7893"/>
                  </a:lnTo>
                  <a:lnTo>
                    <a:pt x="6934" y="7947"/>
                  </a:lnTo>
                  <a:lnTo>
                    <a:pt x="6381" y="8028"/>
                  </a:lnTo>
                  <a:lnTo>
                    <a:pt x="5868" y="8109"/>
                  </a:lnTo>
                  <a:lnTo>
                    <a:pt x="5369" y="8217"/>
                  </a:lnTo>
                  <a:lnTo>
                    <a:pt x="4911" y="8324"/>
                  </a:lnTo>
                  <a:lnTo>
                    <a:pt x="4465" y="8446"/>
                  </a:lnTo>
                  <a:lnTo>
                    <a:pt x="4061" y="8581"/>
                  </a:lnTo>
                  <a:lnTo>
                    <a:pt x="3669" y="8729"/>
                  </a:lnTo>
                  <a:lnTo>
                    <a:pt x="3305" y="8891"/>
                  </a:lnTo>
                  <a:lnTo>
                    <a:pt x="2968" y="9053"/>
                  </a:lnTo>
                  <a:lnTo>
                    <a:pt x="2658" y="9228"/>
                  </a:lnTo>
                  <a:lnTo>
                    <a:pt x="2361" y="9404"/>
                  </a:lnTo>
                  <a:lnTo>
                    <a:pt x="2091" y="9593"/>
                  </a:lnTo>
                  <a:lnTo>
                    <a:pt x="1835" y="9781"/>
                  </a:lnTo>
                  <a:lnTo>
                    <a:pt x="1605" y="9984"/>
                  </a:lnTo>
                  <a:lnTo>
                    <a:pt x="1403" y="10186"/>
                  </a:lnTo>
                  <a:lnTo>
                    <a:pt x="1201" y="10388"/>
                  </a:lnTo>
                  <a:lnTo>
                    <a:pt x="1025" y="10604"/>
                  </a:lnTo>
                  <a:lnTo>
                    <a:pt x="877" y="10820"/>
                  </a:lnTo>
                  <a:lnTo>
                    <a:pt x="728" y="11023"/>
                  </a:lnTo>
                  <a:lnTo>
                    <a:pt x="607" y="11238"/>
                  </a:lnTo>
                  <a:lnTo>
                    <a:pt x="499" y="11454"/>
                  </a:lnTo>
                  <a:lnTo>
                    <a:pt x="391" y="11670"/>
                  </a:lnTo>
                  <a:lnTo>
                    <a:pt x="310" y="11886"/>
                  </a:lnTo>
                  <a:lnTo>
                    <a:pt x="229" y="12102"/>
                  </a:lnTo>
                  <a:lnTo>
                    <a:pt x="175" y="12318"/>
                  </a:lnTo>
                  <a:lnTo>
                    <a:pt x="121" y="12520"/>
                  </a:lnTo>
                  <a:lnTo>
                    <a:pt x="81" y="12722"/>
                  </a:lnTo>
                  <a:lnTo>
                    <a:pt x="54" y="12925"/>
                  </a:lnTo>
                  <a:lnTo>
                    <a:pt x="13" y="13316"/>
                  </a:lnTo>
                  <a:lnTo>
                    <a:pt x="0" y="13667"/>
                  </a:lnTo>
                  <a:lnTo>
                    <a:pt x="13" y="13977"/>
                  </a:lnTo>
                  <a:lnTo>
                    <a:pt x="40" y="14274"/>
                  </a:lnTo>
                  <a:lnTo>
                    <a:pt x="94" y="14571"/>
                  </a:lnTo>
                  <a:lnTo>
                    <a:pt x="175" y="14840"/>
                  </a:lnTo>
                  <a:lnTo>
                    <a:pt x="270" y="15124"/>
                  </a:lnTo>
                  <a:lnTo>
                    <a:pt x="391" y="15380"/>
                  </a:lnTo>
                  <a:lnTo>
                    <a:pt x="513" y="15636"/>
                  </a:lnTo>
                  <a:lnTo>
                    <a:pt x="675" y="15879"/>
                  </a:lnTo>
                  <a:lnTo>
                    <a:pt x="836" y="16122"/>
                  </a:lnTo>
                  <a:lnTo>
                    <a:pt x="1012" y="16351"/>
                  </a:lnTo>
                  <a:lnTo>
                    <a:pt x="1201" y="16567"/>
                  </a:lnTo>
                  <a:lnTo>
                    <a:pt x="1417" y="16783"/>
                  </a:lnTo>
                  <a:lnTo>
                    <a:pt x="1632" y="16972"/>
                  </a:lnTo>
                  <a:lnTo>
                    <a:pt x="1862" y="17174"/>
                  </a:lnTo>
                  <a:lnTo>
                    <a:pt x="2105" y="17350"/>
                  </a:lnTo>
                  <a:lnTo>
                    <a:pt x="2361" y="17525"/>
                  </a:lnTo>
                  <a:lnTo>
                    <a:pt x="2617" y="17687"/>
                  </a:lnTo>
                  <a:lnTo>
                    <a:pt x="2874" y="17835"/>
                  </a:lnTo>
                  <a:lnTo>
                    <a:pt x="3157" y="17984"/>
                  </a:lnTo>
                  <a:lnTo>
                    <a:pt x="3427" y="18119"/>
                  </a:lnTo>
                  <a:lnTo>
                    <a:pt x="3710" y="18240"/>
                  </a:lnTo>
                  <a:lnTo>
                    <a:pt x="4007" y="18361"/>
                  </a:lnTo>
                  <a:lnTo>
                    <a:pt x="4290" y="18469"/>
                  </a:lnTo>
                  <a:lnTo>
                    <a:pt x="4587" y="18564"/>
                  </a:lnTo>
                  <a:lnTo>
                    <a:pt x="4870" y="18645"/>
                  </a:lnTo>
                  <a:lnTo>
                    <a:pt x="5167" y="18726"/>
                  </a:lnTo>
                  <a:lnTo>
                    <a:pt x="5464" y="18780"/>
                  </a:lnTo>
                  <a:lnTo>
                    <a:pt x="5747" y="18834"/>
                  </a:lnTo>
                  <a:lnTo>
                    <a:pt x="6044" y="18888"/>
                  </a:lnTo>
                  <a:lnTo>
                    <a:pt x="6327" y="18915"/>
                  </a:lnTo>
                  <a:lnTo>
                    <a:pt x="6597" y="18942"/>
                  </a:lnTo>
                  <a:lnTo>
                    <a:pt x="6867" y="18955"/>
                  </a:lnTo>
                  <a:lnTo>
                    <a:pt x="7811" y="18955"/>
                  </a:lnTo>
                  <a:lnTo>
                    <a:pt x="8216" y="18942"/>
                  </a:lnTo>
                  <a:lnTo>
                    <a:pt x="8621" y="18888"/>
                  </a:lnTo>
                  <a:lnTo>
                    <a:pt x="9025" y="18834"/>
                  </a:lnTo>
                  <a:lnTo>
                    <a:pt x="9430" y="18753"/>
                  </a:lnTo>
                  <a:lnTo>
                    <a:pt x="9821" y="18658"/>
                  </a:lnTo>
                  <a:lnTo>
                    <a:pt x="10212" y="18537"/>
                  </a:lnTo>
                  <a:lnTo>
                    <a:pt x="10604" y="18402"/>
                  </a:lnTo>
                  <a:lnTo>
                    <a:pt x="10685" y="18361"/>
                  </a:lnTo>
                  <a:lnTo>
                    <a:pt x="11049" y="18213"/>
                  </a:lnTo>
                  <a:lnTo>
                    <a:pt x="11413" y="18038"/>
                  </a:lnTo>
                  <a:lnTo>
                    <a:pt x="11764" y="17849"/>
                  </a:lnTo>
                  <a:lnTo>
                    <a:pt x="12101" y="17633"/>
                  </a:lnTo>
                  <a:lnTo>
                    <a:pt x="12425" y="17417"/>
                  </a:lnTo>
                  <a:lnTo>
                    <a:pt x="12749" y="17161"/>
                  </a:lnTo>
                  <a:lnTo>
                    <a:pt x="13045" y="16904"/>
                  </a:lnTo>
                  <a:lnTo>
                    <a:pt x="13329" y="16635"/>
                  </a:lnTo>
                  <a:lnTo>
                    <a:pt x="13599" y="16338"/>
                  </a:lnTo>
                  <a:lnTo>
                    <a:pt x="13855" y="16028"/>
                  </a:lnTo>
                  <a:lnTo>
                    <a:pt x="14098" y="15717"/>
                  </a:lnTo>
                  <a:lnTo>
                    <a:pt x="14314" y="15380"/>
                  </a:lnTo>
                  <a:lnTo>
                    <a:pt x="14516" y="15043"/>
                  </a:lnTo>
                  <a:lnTo>
                    <a:pt x="14705" y="14692"/>
                  </a:lnTo>
                  <a:lnTo>
                    <a:pt x="14867" y="14328"/>
                  </a:lnTo>
                  <a:lnTo>
                    <a:pt x="15015" y="13950"/>
                  </a:lnTo>
                  <a:lnTo>
                    <a:pt x="15096" y="13694"/>
                  </a:lnTo>
                  <a:lnTo>
                    <a:pt x="15163" y="13424"/>
                  </a:lnTo>
                  <a:lnTo>
                    <a:pt x="15231" y="13114"/>
                  </a:lnTo>
                  <a:lnTo>
                    <a:pt x="15285" y="12776"/>
                  </a:lnTo>
                  <a:lnTo>
                    <a:pt x="15325" y="12426"/>
                  </a:lnTo>
                  <a:lnTo>
                    <a:pt x="15352" y="12048"/>
                  </a:lnTo>
                  <a:lnTo>
                    <a:pt x="15406" y="11252"/>
                  </a:lnTo>
                  <a:lnTo>
                    <a:pt x="15420" y="10415"/>
                  </a:lnTo>
                  <a:lnTo>
                    <a:pt x="15420" y="9539"/>
                  </a:lnTo>
                  <a:lnTo>
                    <a:pt x="15406" y="7785"/>
                  </a:lnTo>
                  <a:lnTo>
                    <a:pt x="15393" y="6962"/>
                  </a:lnTo>
                  <a:lnTo>
                    <a:pt x="15379" y="6220"/>
                  </a:lnTo>
                  <a:lnTo>
                    <a:pt x="15379" y="5937"/>
                  </a:lnTo>
                  <a:lnTo>
                    <a:pt x="15366" y="5680"/>
                  </a:lnTo>
                  <a:lnTo>
                    <a:pt x="15352" y="5410"/>
                  </a:lnTo>
                  <a:lnTo>
                    <a:pt x="15312" y="5168"/>
                  </a:lnTo>
                  <a:lnTo>
                    <a:pt x="15285" y="4925"/>
                  </a:lnTo>
                  <a:lnTo>
                    <a:pt x="15244" y="4695"/>
                  </a:lnTo>
                  <a:lnTo>
                    <a:pt x="15136" y="4250"/>
                  </a:lnTo>
                  <a:lnTo>
                    <a:pt x="15015" y="3832"/>
                  </a:lnTo>
                  <a:lnTo>
                    <a:pt x="14867" y="3454"/>
                  </a:lnTo>
                  <a:lnTo>
                    <a:pt x="14705" y="3090"/>
                  </a:lnTo>
                  <a:lnTo>
                    <a:pt x="14516" y="2766"/>
                  </a:lnTo>
                  <a:lnTo>
                    <a:pt x="14314" y="2469"/>
                  </a:lnTo>
                  <a:lnTo>
                    <a:pt x="14111" y="2186"/>
                  </a:lnTo>
                  <a:lnTo>
                    <a:pt x="13895" y="1943"/>
                  </a:lnTo>
                  <a:lnTo>
                    <a:pt x="13666" y="1714"/>
                  </a:lnTo>
                  <a:lnTo>
                    <a:pt x="13437" y="1512"/>
                  </a:lnTo>
                  <a:lnTo>
                    <a:pt x="13207" y="1323"/>
                  </a:lnTo>
                  <a:lnTo>
                    <a:pt x="12978" y="1161"/>
                  </a:lnTo>
                  <a:lnTo>
                    <a:pt x="12749" y="1013"/>
                  </a:lnTo>
                  <a:lnTo>
                    <a:pt x="12519" y="891"/>
                  </a:lnTo>
                  <a:lnTo>
                    <a:pt x="12276" y="770"/>
                  </a:lnTo>
                  <a:lnTo>
                    <a:pt x="12047" y="662"/>
                  </a:lnTo>
                  <a:lnTo>
                    <a:pt x="11804" y="567"/>
                  </a:lnTo>
                  <a:lnTo>
                    <a:pt x="11548" y="473"/>
                  </a:lnTo>
                  <a:lnTo>
                    <a:pt x="11305" y="392"/>
                  </a:lnTo>
                  <a:lnTo>
                    <a:pt x="11062" y="311"/>
                  </a:lnTo>
                  <a:lnTo>
                    <a:pt x="10806" y="244"/>
                  </a:lnTo>
                  <a:lnTo>
                    <a:pt x="10550" y="190"/>
                  </a:lnTo>
                  <a:lnTo>
                    <a:pt x="10293" y="136"/>
                  </a:lnTo>
                  <a:lnTo>
                    <a:pt x="10037" y="95"/>
                  </a:lnTo>
                  <a:lnTo>
                    <a:pt x="9781" y="55"/>
                  </a:lnTo>
                  <a:lnTo>
                    <a:pt x="9511" y="28"/>
                  </a:lnTo>
                  <a:lnTo>
                    <a:pt x="9255" y="14"/>
                  </a:lnTo>
                  <a:lnTo>
                    <a:pt x="8998"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2" name="Google Shape;2932;p198"/>
            <p:cNvSpPr/>
            <p:nvPr/>
          </p:nvSpPr>
          <p:spPr>
            <a:xfrm>
              <a:off x="420478" y="609347"/>
              <a:ext cx="117192" cy="169934"/>
            </a:xfrm>
            <a:custGeom>
              <a:rect b="b" l="l" r="r" t="t"/>
              <a:pathLst>
                <a:path extrusionOk="0" h="24285" w="16271">
                  <a:moveTo>
                    <a:pt x="8365" y="2888"/>
                  </a:moveTo>
                  <a:lnTo>
                    <a:pt x="8635" y="2915"/>
                  </a:lnTo>
                  <a:lnTo>
                    <a:pt x="8878" y="2942"/>
                  </a:lnTo>
                  <a:lnTo>
                    <a:pt x="9134" y="2996"/>
                  </a:lnTo>
                  <a:lnTo>
                    <a:pt x="9377" y="3050"/>
                  </a:lnTo>
                  <a:lnTo>
                    <a:pt x="9606" y="3131"/>
                  </a:lnTo>
                  <a:lnTo>
                    <a:pt x="9835" y="3212"/>
                  </a:lnTo>
                  <a:lnTo>
                    <a:pt x="10065" y="3320"/>
                  </a:lnTo>
                  <a:lnTo>
                    <a:pt x="10281" y="3428"/>
                  </a:lnTo>
                  <a:lnTo>
                    <a:pt x="10496" y="3549"/>
                  </a:lnTo>
                  <a:lnTo>
                    <a:pt x="10699" y="3684"/>
                  </a:lnTo>
                  <a:lnTo>
                    <a:pt x="10888" y="3832"/>
                  </a:lnTo>
                  <a:lnTo>
                    <a:pt x="11077" y="3994"/>
                  </a:lnTo>
                  <a:lnTo>
                    <a:pt x="11265" y="4170"/>
                  </a:lnTo>
                  <a:lnTo>
                    <a:pt x="11427" y="4358"/>
                  </a:lnTo>
                  <a:lnTo>
                    <a:pt x="11603" y="4547"/>
                  </a:lnTo>
                  <a:lnTo>
                    <a:pt x="11751" y="4750"/>
                  </a:lnTo>
                  <a:lnTo>
                    <a:pt x="11899" y="4966"/>
                  </a:lnTo>
                  <a:lnTo>
                    <a:pt x="12034" y="5195"/>
                  </a:lnTo>
                  <a:lnTo>
                    <a:pt x="12169" y="5424"/>
                  </a:lnTo>
                  <a:lnTo>
                    <a:pt x="12291" y="5681"/>
                  </a:lnTo>
                  <a:lnTo>
                    <a:pt x="12399" y="5937"/>
                  </a:lnTo>
                  <a:lnTo>
                    <a:pt x="12507" y="6193"/>
                  </a:lnTo>
                  <a:lnTo>
                    <a:pt x="12588" y="6476"/>
                  </a:lnTo>
                  <a:lnTo>
                    <a:pt x="12668" y="6760"/>
                  </a:lnTo>
                  <a:lnTo>
                    <a:pt x="12749" y="7057"/>
                  </a:lnTo>
                  <a:lnTo>
                    <a:pt x="12803" y="7353"/>
                  </a:lnTo>
                  <a:lnTo>
                    <a:pt x="12857" y="7664"/>
                  </a:lnTo>
                  <a:lnTo>
                    <a:pt x="12898" y="7987"/>
                  </a:lnTo>
                  <a:lnTo>
                    <a:pt x="12925" y="8325"/>
                  </a:lnTo>
                  <a:lnTo>
                    <a:pt x="12938" y="8648"/>
                  </a:lnTo>
                  <a:lnTo>
                    <a:pt x="12952" y="8999"/>
                  </a:lnTo>
                  <a:lnTo>
                    <a:pt x="12938" y="9363"/>
                  </a:lnTo>
                  <a:lnTo>
                    <a:pt x="12925" y="9714"/>
                  </a:lnTo>
                  <a:lnTo>
                    <a:pt x="12898" y="10051"/>
                  </a:lnTo>
                  <a:lnTo>
                    <a:pt x="12844" y="10375"/>
                  </a:lnTo>
                  <a:lnTo>
                    <a:pt x="12790" y="10699"/>
                  </a:lnTo>
                  <a:lnTo>
                    <a:pt x="12722" y="11009"/>
                  </a:lnTo>
                  <a:lnTo>
                    <a:pt x="12641" y="11306"/>
                  </a:lnTo>
                  <a:lnTo>
                    <a:pt x="12561" y="11589"/>
                  </a:lnTo>
                  <a:lnTo>
                    <a:pt x="12466" y="11873"/>
                  </a:lnTo>
                  <a:lnTo>
                    <a:pt x="12345" y="12129"/>
                  </a:lnTo>
                  <a:lnTo>
                    <a:pt x="12237" y="12385"/>
                  </a:lnTo>
                  <a:lnTo>
                    <a:pt x="12102" y="12628"/>
                  </a:lnTo>
                  <a:lnTo>
                    <a:pt x="11967" y="12871"/>
                  </a:lnTo>
                  <a:lnTo>
                    <a:pt x="11819" y="13087"/>
                  </a:lnTo>
                  <a:lnTo>
                    <a:pt x="11657" y="13303"/>
                  </a:lnTo>
                  <a:lnTo>
                    <a:pt x="11495" y="13505"/>
                  </a:lnTo>
                  <a:lnTo>
                    <a:pt x="11319" y="13680"/>
                  </a:lnTo>
                  <a:lnTo>
                    <a:pt x="11144" y="13869"/>
                  </a:lnTo>
                  <a:lnTo>
                    <a:pt x="10955" y="14031"/>
                  </a:lnTo>
                  <a:lnTo>
                    <a:pt x="10766" y="14180"/>
                  </a:lnTo>
                  <a:lnTo>
                    <a:pt x="10564" y="14328"/>
                  </a:lnTo>
                  <a:lnTo>
                    <a:pt x="10362" y="14449"/>
                  </a:lnTo>
                  <a:lnTo>
                    <a:pt x="10146" y="14571"/>
                  </a:lnTo>
                  <a:lnTo>
                    <a:pt x="9930" y="14679"/>
                  </a:lnTo>
                  <a:lnTo>
                    <a:pt x="9701" y="14773"/>
                  </a:lnTo>
                  <a:lnTo>
                    <a:pt x="9471" y="14854"/>
                  </a:lnTo>
                  <a:lnTo>
                    <a:pt x="9242" y="14922"/>
                  </a:lnTo>
                  <a:lnTo>
                    <a:pt x="8999" y="14976"/>
                  </a:lnTo>
                  <a:lnTo>
                    <a:pt x="8770" y="15030"/>
                  </a:lnTo>
                  <a:lnTo>
                    <a:pt x="8513" y="15057"/>
                  </a:lnTo>
                  <a:lnTo>
                    <a:pt x="8271" y="15084"/>
                  </a:lnTo>
                  <a:lnTo>
                    <a:pt x="8014" y="15084"/>
                  </a:lnTo>
                  <a:lnTo>
                    <a:pt x="7731" y="15070"/>
                  </a:lnTo>
                  <a:lnTo>
                    <a:pt x="7448" y="15043"/>
                  </a:lnTo>
                  <a:lnTo>
                    <a:pt x="7178" y="15003"/>
                  </a:lnTo>
                  <a:lnTo>
                    <a:pt x="6908" y="14949"/>
                  </a:lnTo>
                  <a:lnTo>
                    <a:pt x="6652" y="14868"/>
                  </a:lnTo>
                  <a:lnTo>
                    <a:pt x="6409" y="14787"/>
                  </a:lnTo>
                  <a:lnTo>
                    <a:pt x="6166" y="14679"/>
                  </a:lnTo>
                  <a:lnTo>
                    <a:pt x="5937" y="14571"/>
                  </a:lnTo>
                  <a:lnTo>
                    <a:pt x="5721" y="14436"/>
                  </a:lnTo>
                  <a:lnTo>
                    <a:pt x="5505" y="14288"/>
                  </a:lnTo>
                  <a:lnTo>
                    <a:pt x="5303" y="14139"/>
                  </a:lnTo>
                  <a:lnTo>
                    <a:pt x="5114" y="13977"/>
                  </a:lnTo>
                  <a:lnTo>
                    <a:pt x="4925" y="13788"/>
                  </a:lnTo>
                  <a:lnTo>
                    <a:pt x="4749" y="13600"/>
                  </a:lnTo>
                  <a:lnTo>
                    <a:pt x="4588" y="13411"/>
                  </a:lnTo>
                  <a:lnTo>
                    <a:pt x="4426" y="13195"/>
                  </a:lnTo>
                  <a:lnTo>
                    <a:pt x="4277" y="12979"/>
                  </a:lnTo>
                  <a:lnTo>
                    <a:pt x="4142" y="12763"/>
                  </a:lnTo>
                  <a:lnTo>
                    <a:pt x="4007" y="12520"/>
                  </a:lnTo>
                  <a:lnTo>
                    <a:pt x="3886" y="12291"/>
                  </a:lnTo>
                  <a:lnTo>
                    <a:pt x="3778" y="12035"/>
                  </a:lnTo>
                  <a:lnTo>
                    <a:pt x="3684" y="11778"/>
                  </a:lnTo>
                  <a:lnTo>
                    <a:pt x="3589" y="11522"/>
                  </a:lnTo>
                  <a:lnTo>
                    <a:pt x="3508" y="11266"/>
                  </a:lnTo>
                  <a:lnTo>
                    <a:pt x="3427" y="10996"/>
                  </a:lnTo>
                  <a:lnTo>
                    <a:pt x="3373" y="10726"/>
                  </a:lnTo>
                  <a:lnTo>
                    <a:pt x="3319" y="10443"/>
                  </a:lnTo>
                  <a:lnTo>
                    <a:pt x="3265" y="10173"/>
                  </a:lnTo>
                  <a:lnTo>
                    <a:pt x="3239" y="9890"/>
                  </a:lnTo>
                  <a:lnTo>
                    <a:pt x="3212" y="9606"/>
                  </a:lnTo>
                  <a:lnTo>
                    <a:pt x="3198" y="9323"/>
                  </a:lnTo>
                  <a:lnTo>
                    <a:pt x="3198" y="9040"/>
                  </a:lnTo>
                  <a:lnTo>
                    <a:pt x="3198" y="8635"/>
                  </a:lnTo>
                  <a:lnTo>
                    <a:pt x="3225" y="8244"/>
                  </a:lnTo>
                  <a:lnTo>
                    <a:pt x="3252" y="7880"/>
                  </a:lnTo>
                  <a:lnTo>
                    <a:pt x="3292" y="7515"/>
                  </a:lnTo>
                  <a:lnTo>
                    <a:pt x="3360" y="7178"/>
                  </a:lnTo>
                  <a:lnTo>
                    <a:pt x="3427" y="6841"/>
                  </a:lnTo>
                  <a:lnTo>
                    <a:pt x="3508" y="6530"/>
                  </a:lnTo>
                  <a:lnTo>
                    <a:pt x="3603" y="6234"/>
                  </a:lnTo>
                  <a:lnTo>
                    <a:pt x="3697" y="5950"/>
                  </a:lnTo>
                  <a:lnTo>
                    <a:pt x="3819" y="5667"/>
                  </a:lnTo>
                  <a:lnTo>
                    <a:pt x="3940" y="5411"/>
                  </a:lnTo>
                  <a:lnTo>
                    <a:pt x="4075" y="5168"/>
                  </a:lnTo>
                  <a:lnTo>
                    <a:pt x="4210" y="4939"/>
                  </a:lnTo>
                  <a:lnTo>
                    <a:pt x="4372" y="4723"/>
                  </a:lnTo>
                  <a:lnTo>
                    <a:pt x="4520" y="4507"/>
                  </a:lnTo>
                  <a:lnTo>
                    <a:pt x="4696" y="4318"/>
                  </a:lnTo>
                  <a:lnTo>
                    <a:pt x="4871" y="4143"/>
                  </a:lnTo>
                  <a:lnTo>
                    <a:pt x="5046" y="3967"/>
                  </a:lnTo>
                  <a:lnTo>
                    <a:pt x="5235" y="3819"/>
                  </a:lnTo>
                  <a:lnTo>
                    <a:pt x="5424" y="3670"/>
                  </a:lnTo>
                  <a:lnTo>
                    <a:pt x="5626" y="3549"/>
                  </a:lnTo>
                  <a:lnTo>
                    <a:pt x="5829" y="3428"/>
                  </a:lnTo>
                  <a:lnTo>
                    <a:pt x="6045" y="3320"/>
                  </a:lnTo>
                  <a:lnTo>
                    <a:pt x="6260" y="3225"/>
                  </a:lnTo>
                  <a:lnTo>
                    <a:pt x="6476" y="3144"/>
                  </a:lnTo>
                  <a:lnTo>
                    <a:pt x="6706" y="3077"/>
                  </a:lnTo>
                  <a:lnTo>
                    <a:pt x="6935" y="3009"/>
                  </a:lnTo>
                  <a:lnTo>
                    <a:pt x="7164" y="2969"/>
                  </a:lnTo>
                  <a:lnTo>
                    <a:pt x="7394" y="2928"/>
                  </a:lnTo>
                  <a:lnTo>
                    <a:pt x="7623" y="2901"/>
                  </a:lnTo>
                  <a:lnTo>
                    <a:pt x="7866" y="2888"/>
                  </a:lnTo>
                  <a:close/>
                  <a:moveTo>
                    <a:pt x="8770" y="1"/>
                  </a:moveTo>
                  <a:lnTo>
                    <a:pt x="8378" y="14"/>
                  </a:lnTo>
                  <a:lnTo>
                    <a:pt x="8001" y="41"/>
                  </a:lnTo>
                  <a:lnTo>
                    <a:pt x="7636" y="82"/>
                  </a:lnTo>
                  <a:lnTo>
                    <a:pt x="7286" y="149"/>
                  </a:lnTo>
                  <a:lnTo>
                    <a:pt x="6948" y="217"/>
                  </a:lnTo>
                  <a:lnTo>
                    <a:pt x="6638" y="311"/>
                  </a:lnTo>
                  <a:lnTo>
                    <a:pt x="6341" y="406"/>
                  </a:lnTo>
                  <a:lnTo>
                    <a:pt x="6058" y="514"/>
                  </a:lnTo>
                  <a:lnTo>
                    <a:pt x="5788" y="635"/>
                  </a:lnTo>
                  <a:lnTo>
                    <a:pt x="5532" y="770"/>
                  </a:lnTo>
                  <a:lnTo>
                    <a:pt x="5289" y="905"/>
                  </a:lnTo>
                  <a:lnTo>
                    <a:pt x="5060" y="1040"/>
                  </a:lnTo>
                  <a:lnTo>
                    <a:pt x="4844" y="1188"/>
                  </a:lnTo>
                  <a:lnTo>
                    <a:pt x="4642" y="1337"/>
                  </a:lnTo>
                  <a:lnTo>
                    <a:pt x="4453" y="1485"/>
                  </a:lnTo>
                  <a:lnTo>
                    <a:pt x="4277" y="1647"/>
                  </a:lnTo>
                  <a:lnTo>
                    <a:pt x="4115" y="1795"/>
                  </a:lnTo>
                  <a:lnTo>
                    <a:pt x="3967" y="1944"/>
                  </a:lnTo>
                  <a:lnTo>
                    <a:pt x="3697" y="2240"/>
                  </a:lnTo>
                  <a:lnTo>
                    <a:pt x="3481" y="2524"/>
                  </a:lnTo>
                  <a:lnTo>
                    <a:pt x="3306" y="2767"/>
                  </a:lnTo>
                  <a:lnTo>
                    <a:pt x="3171" y="2982"/>
                  </a:lnTo>
                  <a:lnTo>
                    <a:pt x="3090" y="3144"/>
                  </a:lnTo>
                  <a:lnTo>
                    <a:pt x="3009" y="3279"/>
                  </a:lnTo>
                  <a:lnTo>
                    <a:pt x="2942" y="3279"/>
                  </a:lnTo>
                  <a:lnTo>
                    <a:pt x="2982" y="3063"/>
                  </a:lnTo>
                  <a:lnTo>
                    <a:pt x="2996" y="2834"/>
                  </a:lnTo>
                  <a:lnTo>
                    <a:pt x="3009" y="2605"/>
                  </a:lnTo>
                  <a:lnTo>
                    <a:pt x="3009" y="2375"/>
                  </a:lnTo>
                  <a:lnTo>
                    <a:pt x="3009" y="1364"/>
                  </a:lnTo>
                  <a:lnTo>
                    <a:pt x="3009" y="1256"/>
                  </a:lnTo>
                  <a:lnTo>
                    <a:pt x="2996" y="1161"/>
                  </a:lnTo>
                  <a:lnTo>
                    <a:pt x="2969" y="1067"/>
                  </a:lnTo>
                  <a:lnTo>
                    <a:pt x="2942" y="972"/>
                  </a:lnTo>
                  <a:lnTo>
                    <a:pt x="2901" y="891"/>
                  </a:lnTo>
                  <a:lnTo>
                    <a:pt x="2861" y="810"/>
                  </a:lnTo>
                  <a:lnTo>
                    <a:pt x="2807" y="743"/>
                  </a:lnTo>
                  <a:lnTo>
                    <a:pt x="2739" y="676"/>
                  </a:lnTo>
                  <a:lnTo>
                    <a:pt x="2658" y="622"/>
                  </a:lnTo>
                  <a:lnTo>
                    <a:pt x="2577" y="568"/>
                  </a:lnTo>
                  <a:lnTo>
                    <a:pt x="2483" y="514"/>
                  </a:lnTo>
                  <a:lnTo>
                    <a:pt x="2389" y="487"/>
                  </a:lnTo>
                  <a:lnTo>
                    <a:pt x="2281" y="460"/>
                  </a:lnTo>
                  <a:lnTo>
                    <a:pt x="2159" y="433"/>
                  </a:lnTo>
                  <a:lnTo>
                    <a:pt x="2038" y="419"/>
                  </a:lnTo>
                  <a:lnTo>
                    <a:pt x="986" y="419"/>
                  </a:lnTo>
                  <a:lnTo>
                    <a:pt x="864" y="433"/>
                  </a:lnTo>
                  <a:lnTo>
                    <a:pt x="743" y="460"/>
                  </a:lnTo>
                  <a:lnTo>
                    <a:pt x="635" y="487"/>
                  </a:lnTo>
                  <a:lnTo>
                    <a:pt x="527" y="527"/>
                  </a:lnTo>
                  <a:lnTo>
                    <a:pt x="446" y="568"/>
                  </a:lnTo>
                  <a:lnTo>
                    <a:pt x="365" y="635"/>
                  </a:lnTo>
                  <a:lnTo>
                    <a:pt x="284" y="689"/>
                  </a:lnTo>
                  <a:lnTo>
                    <a:pt x="217" y="770"/>
                  </a:lnTo>
                  <a:lnTo>
                    <a:pt x="163" y="851"/>
                  </a:lnTo>
                  <a:lnTo>
                    <a:pt x="122" y="945"/>
                  </a:lnTo>
                  <a:lnTo>
                    <a:pt x="82" y="1040"/>
                  </a:lnTo>
                  <a:lnTo>
                    <a:pt x="41" y="1148"/>
                  </a:lnTo>
                  <a:lnTo>
                    <a:pt x="28" y="1269"/>
                  </a:lnTo>
                  <a:lnTo>
                    <a:pt x="14" y="1391"/>
                  </a:lnTo>
                  <a:lnTo>
                    <a:pt x="1" y="1525"/>
                  </a:lnTo>
                  <a:lnTo>
                    <a:pt x="1" y="23164"/>
                  </a:lnTo>
                  <a:lnTo>
                    <a:pt x="14" y="23299"/>
                  </a:lnTo>
                  <a:lnTo>
                    <a:pt x="28" y="23421"/>
                  </a:lnTo>
                  <a:lnTo>
                    <a:pt x="41" y="23542"/>
                  </a:lnTo>
                  <a:lnTo>
                    <a:pt x="82" y="23650"/>
                  </a:lnTo>
                  <a:lnTo>
                    <a:pt x="122" y="23758"/>
                  </a:lnTo>
                  <a:lnTo>
                    <a:pt x="163" y="23839"/>
                  </a:lnTo>
                  <a:lnTo>
                    <a:pt x="217" y="23920"/>
                  </a:lnTo>
                  <a:lnTo>
                    <a:pt x="284" y="24001"/>
                  </a:lnTo>
                  <a:lnTo>
                    <a:pt x="365" y="24068"/>
                  </a:lnTo>
                  <a:lnTo>
                    <a:pt x="446" y="24122"/>
                  </a:lnTo>
                  <a:lnTo>
                    <a:pt x="527" y="24176"/>
                  </a:lnTo>
                  <a:lnTo>
                    <a:pt x="635" y="24203"/>
                  </a:lnTo>
                  <a:lnTo>
                    <a:pt x="743" y="24244"/>
                  </a:lnTo>
                  <a:lnTo>
                    <a:pt x="864" y="24257"/>
                  </a:lnTo>
                  <a:lnTo>
                    <a:pt x="986" y="24271"/>
                  </a:lnTo>
                  <a:lnTo>
                    <a:pt x="1120" y="24284"/>
                  </a:lnTo>
                  <a:lnTo>
                    <a:pt x="2173" y="24284"/>
                  </a:lnTo>
                  <a:lnTo>
                    <a:pt x="2308" y="24271"/>
                  </a:lnTo>
                  <a:lnTo>
                    <a:pt x="2429" y="24257"/>
                  </a:lnTo>
                  <a:lnTo>
                    <a:pt x="2537" y="24244"/>
                  </a:lnTo>
                  <a:lnTo>
                    <a:pt x="2645" y="24203"/>
                  </a:lnTo>
                  <a:lnTo>
                    <a:pt x="2739" y="24176"/>
                  </a:lnTo>
                  <a:lnTo>
                    <a:pt x="2834" y="24122"/>
                  </a:lnTo>
                  <a:lnTo>
                    <a:pt x="2915" y="24068"/>
                  </a:lnTo>
                  <a:lnTo>
                    <a:pt x="2982" y="24001"/>
                  </a:lnTo>
                  <a:lnTo>
                    <a:pt x="3050" y="23920"/>
                  </a:lnTo>
                  <a:lnTo>
                    <a:pt x="3104" y="23839"/>
                  </a:lnTo>
                  <a:lnTo>
                    <a:pt x="3158" y="23758"/>
                  </a:lnTo>
                  <a:lnTo>
                    <a:pt x="3185" y="23650"/>
                  </a:lnTo>
                  <a:lnTo>
                    <a:pt x="3225" y="23542"/>
                  </a:lnTo>
                  <a:lnTo>
                    <a:pt x="3239" y="23421"/>
                  </a:lnTo>
                  <a:lnTo>
                    <a:pt x="3252" y="23299"/>
                  </a:lnTo>
                  <a:lnTo>
                    <a:pt x="3265" y="23164"/>
                  </a:lnTo>
                  <a:lnTo>
                    <a:pt x="3265" y="16379"/>
                  </a:lnTo>
                  <a:lnTo>
                    <a:pt x="3252" y="16001"/>
                  </a:lnTo>
                  <a:lnTo>
                    <a:pt x="3239" y="15623"/>
                  </a:lnTo>
                  <a:lnTo>
                    <a:pt x="3212" y="15259"/>
                  </a:lnTo>
                  <a:lnTo>
                    <a:pt x="3158" y="14881"/>
                  </a:lnTo>
                  <a:lnTo>
                    <a:pt x="3225" y="14881"/>
                  </a:lnTo>
                  <a:lnTo>
                    <a:pt x="3427" y="15232"/>
                  </a:lnTo>
                  <a:lnTo>
                    <a:pt x="3657" y="15569"/>
                  </a:lnTo>
                  <a:lnTo>
                    <a:pt x="3913" y="15879"/>
                  </a:lnTo>
                  <a:lnTo>
                    <a:pt x="4183" y="16176"/>
                  </a:lnTo>
                  <a:lnTo>
                    <a:pt x="4480" y="16446"/>
                  </a:lnTo>
                  <a:lnTo>
                    <a:pt x="4776" y="16702"/>
                  </a:lnTo>
                  <a:lnTo>
                    <a:pt x="5114" y="16932"/>
                  </a:lnTo>
                  <a:lnTo>
                    <a:pt x="5451" y="17148"/>
                  </a:lnTo>
                  <a:lnTo>
                    <a:pt x="5815" y="17336"/>
                  </a:lnTo>
                  <a:lnTo>
                    <a:pt x="6179" y="17498"/>
                  </a:lnTo>
                  <a:lnTo>
                    <a:pt x="6557" y="17633"/>
                  </a:lnTo>
                  <a:lnTo>
                    <a:pt x="6935" y="17741"/>
                  </a:lnTo>
                  <a:lnTo>
                    <a:pt x="7326" y="17822"/>
                  </a:lnTo>
                  <a:lnTo>
                    <a:pt x="7731" y="17890"/>
                  </a:lnTo>
                  <a:lnTo>
                    <a:pt x="8122" y="17917"/>
                  </a:lnTo>
                  <a:lnTo>
                    <a:pt x="8527" y="17917"/>
                  </a:lnTo>
                  <a:lnTo>
                    <a:pt x="8945" y="17903"/>
                  </a:lnTo>
                  <a:lnTo>
                    <a:pt x="9350" y="17876"/>
                  </a:lnTo>
                  <a:lnTo>
                    <a:pt x="9754" y="17822"/>
                  </a:lnTo>
                  <a:lnTo>
                    <a:pt x="10146" y="17755"/>
                  </a:lnTo>
                  <a:lnTo>
                    <a:pt x="10523" y="17660"/>
                  </a:lnTo>
                  <a:lnTo>
                    <a:pt x="10901" y="17552"/>
                  </a:lnTo>
                  <a:lnTo>
                    <a:pt x="11265" y="17431"/>
                  </a:lnTo>
                  <a:lnTo>
                    <a:pt x="11616" y="17282"/>
                  </a:lnTo>
                  <a:lnTo>
                    <a:pt x="11967" y="17121"/>
                  </a:lnTo>
                  <a:lnTo>
                    <a:pt x="12304" y="16932"/>
                  </a:lnTo>
                  <a:lnTo>
                    <a:pt x="12628" y="16729"/>
                  </a:lnTo>
                  <a:lnTo>
                    <a:pt x="12938" y="16514"/>
                  </a:lnTo>
                  <a:lnTo>
                    <a:pt x="13249" y="16284"/>
                  </a:lnTo>
                  <a:lnTo>
                    <a:pt x="13532" y="16028"/>
                  </a:lnTo>
                  <a:lnTo>
                    <a:pt x="13815" y="15772"/>
                  </a:lnTo>
                  <a:lnTo>
                    <a:pt x="14071" y="15475"/>
                  </a:lnTo>
                  <a:lnTo>
                    <a:pt x="14328" y="15178"/>
                  </a:lnTo>
                  <a:lnTo>
                    <a:pt x="14557" y="14868"/>
                  </a:lnTo>
                  <a:lnTo>
                    <a:pt x="14786" y="14530"/>
                  </a:lnTo>
                  <a:lnTo>
                    <a:pt x="15002" y="14193"/>
                  </a:lnTo>
                  <a:lnTo>
                    <a:pt x="15191" y="13829"/>
                  </a:lnTo>
                  <a:lnTo>
                    <a:pt x="15380" y="13451"/>
                  </a:lnTo>
                  <a:lnTo>
                    <a:pt x="15542" y="13060"/>
                  </a:lnTo>
                  <a:lnTo>
                    <a:pt x="15690" y="12655"/>
                  </a:lnTo>
                  <a:lnTo>
                    <a:pt x="15825" y="12237"/>
                  </a:lnTo>
                  <a:lnTo>
                    <a:pt x="15933" y="11805"/>
                  </a:lnTo>
                  <a:lnTo>
                    <a:pt x="16041" y="11374"/>
                  </a:lnTo>
                  <a:lnTo>
                    <a:pt x="16122" y="10915"/>
                  </a:lnTo>
                  <a:lnTo>
                    <a:pt x="16190" y="10443"/>
                  </a:lnTo>
                  <a:lnTo>
                    <a:pt x="16230" y="9957"/>
                  </a:lnTo>
                  <a:lnTo>
                    <a:pt x="16257" y="9471"/>
                  </a:lnTo>
                  <a:lnTo>
                    <a:pt x="16270" y="8959"/>
                  </a:lnTo>
                  <a:lnTo>
                    <a:pt x="16257" y="8473"/>
                  </a:lnTo>
                  <a:lnTo>
                    <a:pt x="16243" y="7987"/>
                  </a:lnTo>
                  <a:lnTo>
                    <a:pt x="16190" y="7515"/>
                  </a:lnTo>
                  <a:lnTo>
                    <a:pt x="16136" y="7057"/>
                  </a:lnTo>
                  <a:lnTo>
                    <a:pt x="16068" y="6598"/>
                  </a:lnTo>
                  <a:lnTo>
                    <a:pt x="15974" y="6166"/>
                  </a:lnTo>
                  <a:lnTo>
                    <a:pt x="15866" y="5734"/>
                  </a:lnTo>
                  <a:lnTo>
                    <a:pt x="15744" y="5316"/>
                  </a:lnTo>
                  <a:lnTo>
                    <a:pt x="15609" y="4925"/>
                  </a:lnTo>
                  <a:lnTo>
                    <a:pt x="15461" y="4534"/>
                  </a:lnTo>
                  <a:lnTo>
                    <a:pt x="15286" y="4156"/>
                  </a:lnTo>
                  <a:lnTo>
                    <a:pt x="15110" y="3792"/>
                  </a:lnTo>
                  <a:lnTo>
                    <a:pt x="14908" y="3441"/>
                  </a:lnTo>
                  <a:lnTo>
                    <a:pt x="14706" y="3117"/>
                  </a:lnTo>
                  <a:lnTo>
                    <a:pt x="14476" y="2794"/>
                  </a:lnTo>
                  <a:lnTo>
                    <a:pt x="14247" y="2497"/>
                  </a:lnTo>
                  <a:lnTo>
                    <a:pt x="13991" y="2200"/>
                  </a:lnTo>
                  <a:lnTo>
                    <a:pt x="13734" y="1930"/>
                  </a:lnTo>
                  <a:lnTo>
                    <a:pt x="13451" y="1674"/>
                  </a:lnTo>
                  <a:lnTo>
                    <a:pt x="13168" y="1444"/>
                  </a:lnTo>
                  <a:lnTo>
                    <a:pt x="12857" y="1215"/>
                  </a:lnTo>
                  <a:lnTo>
                    <a:pt x="12547" y="1013"/>
                  </a:lnTo>
                  <a:lnTo>
                    <a:pt x="12223" y="824"/>
                  </a:lnTo>
                  <a:lnTo>
                    <a:pt x="11873" y="662"/>
                  </a:lnTo>
                  <a:lnTo>
                    <a:pt x="11535" y="500"/>
                  </a:lnTo>
                  <a:lnTo>
                    <a:pt x="11171" y="379"/>
                  </a:lnTo>
                  <a:lnTo>
                    <a:pt x="10793" y="257"/>
                  </a:lnTo>
                  <a:lnTo>
                    <a:pt x="10416" y="176"/>
                  </a:lnTo>
                  <a:lnTo>
                    <a:pt x="10011" y="95"/>
                  </a:lnTo>
                  <a:lnTo>
                    <a:pt x="9606" y="41"/>
                  </a:lnTo>
                  <a:lnTo>
                    <a:pt x="9188" y="14"/>
                  </a:lnTo>
                  <a:lnTo>
                    <a:pt x="877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3" name="Google Shape;2933;p198"/>
            <p:cNvSpPr/>
            <p:nvPr/>
          </p:nvSpPr>
          <p:spPr>
            <a:xfrm>
              <a:off x="559040" y="609347"/>
              <a:ext cx="117192" cy="169934"/>
            </a:xfrm>
            <a:custGeom>
              <a:rect b="b" l="l" r="r" t="t"/>
              <a:pathLst>
                <a:path extrusionOk="0" h="24285" w="16271">
                  <a:moveTo>
                    <a:pt x="8365" y="2888"/>
                  </a:moveTo>
                  <a:lnTo>
                    <a:pt x="8621" y="2915"/>
                  </a:lnTo>
                  <a:lnTo>
                    <a:pt x="8877" y="2942"/>
                  </a:lnTo>
                  <a:lnTo>
                    <a:pt x="9134" y="2996"/>
                  </a:lnTo>
                  <a:lnTo>
                    <a:pt x="9376" y="3050"/>
                  </a:lnTo>
                  <a:lnTo>
                    <a:pt x="9606" y="3131"/>
                  </a:lnTo>
                  <a:lnTo>
                    <a:pt x="9835" y="3212"/>
                  </a:lnTo>
                  <a:lnTo>
                    <a:pt x="10064" y="3320"/>
                  </a:lnTo>
                  <a:lnTo>
                    <a:pt x="10280" y="3428"/>
                  </a:lnTo>
                  <a:lnTo>
                    <a:pt x="10483" y="3549"/>
                  </a:lnTo>
                  <a:lnTo>
                    <a:pt x="10685" y="3684"/>
                  </a:lnTo>
                  <a:lnTo>
                    <a:pt x="10887" y="3832"/>
                  </a:lnTo>
                  <a:lnTo>
                    <a:pt x="11076" y="3994"/>
                  </a:lnTo>
                  <a:lnTo>
                    <a:pt x="11252" y="4170"/>
                  </a:lnTo>
                  <a:lnTo>
                    <a:pt x="11427" y="4358"/>
                  </a:lnTo>
                  <a:lnTo>
                    <a:pt x="11589" y="4547"/>
                  </a:lnTo>
                  <a:lnTo>
                    <a:pt x="11751" y="4750"/>
                  </a:lnTo>
                  <a:lnTo>
                    <a:pt x="11899" y="4966"/>
                  </a:lnTo>
                  <a:lnTo>
                    <a:pt x="12034" y="5195"/>
                  </a:lnTo>
                  <a:lnTo>
                    <a:pt x="12169" y="5424"/>
                  </a:lnTo>
                  <a:lnTo>
                    <a:pt x="12290" y="5681"/>
                  </a:lnTo>
                  <a:lnTo>
                    <a:pt x="12398" y="5937"/>
                  </a:lnTo>
                  <a:lnTo>
                    <a:pt x="12493" y="6193"/>
                  </a:lnTo>
                  <a:lnTo>
                    <a:pt x="12587" y="6476"/>
                  </a:lnTo>
                  <a:lnTo>
                    <a:pt x="12668" y="6760"/>
                  </a:lnTo>
                  <a:lnTo>
                    <a:pt x="12749" y="7057"/>
                  </a:lnTo>
                  <a:lnTo>
                    <a:pt x="12803" y="7353"/>
                  </a:lnTo>
                  <a:lnTo>
                    <a:pt x="12857" y="7664"/>
                  </a:lnTo>
                  <a:lnTo>
                    <a:pt x="12897" y="7987"/>
                  </a:lnTo>
                  <a:lnTo>
                    <a:pt x="12924" y="8325"/>
                  </a:lnTo>
                  <a:lnTo>
                    <a:pt x="12938" y="8648"/>
                  </a:lnTo>
                  <a:lnTo>
                    <a:pt x="12951" y="8999"/>
                  </a:lnTo>
                  <a:lnTo>
                    <a:pt x="12938" y="9363"/>
                  </a:lnTo>
                  <a:lnTo>
                    <a:pt x="12924" y="9714"/>
                  </a:lnTo>
                  <a:lnTo>
                    <a:pt x="12884" y="10051"/>
                  </a:lnTo>
                  <a:lnTo>
                    <a:pt x="12843" y="10375"/>
                  </a:lnTo>
                  <a:lnTo>
                    <a:pt x="12789" y="10699"/>
                  </a:lnTo>
                  <a:lnTo>
                    <a:pt x="12722" y="11009"/>
                  </a:lnTo>
                  <a:lnTo>
                    <a:pt x="12641" y="11306"/>
                  </a:lnTo>
                  <a:lnTo>
                    <a:pt x="12560" y="11589"/>
                  </a:lnTo>
                  <a:lnTo>
                    <a:pt x="12452" y="11873"/>
                  </a:lnTo>
                  <a:lnTo>
                    <a:pt x="12344" y="12129"/>
                  </a:lnTo>
                  <a:lnTo>
                    <a:pt x="12223" y="12385"/>
                  </a:lnTo>
                  <a:lnTo>
                    <a:pt x="12101" y="12628"/>
                  </a:lnTo>
                  <a:lnTo>
                    <a:pt x="11953" y="12871"/>
                  </a:lnTo>
                  <a:lnTo>
                    <a:pt x="11818" y="13087"/>
                  </a:lnTo>
                  <a:lnTo>
                    <a:pt x="11656" y="13303"/>
                  </a:lnTo>
                  <a:lnTo>
                    <a:pt x="11494" y="13505"/>
                  </a:lnTo>
                  <a:lnTo>
                    <a:pt x="11319" y="13680"/>
                  </a:lnTo>
                  <a:lnTo>
                    <a:pt x="11144" y="13869"/>
                  </a:lnTo>
                  <a:lnTo>
                    <a:pt x="10955" y="14031"/>
                  </a:lnTo>
                  <a:lnTo>
                    <a:pt x="10766" y="14180"/>
                  </a:lnTo>
                  <a:lnTo>
                    <a:pt x="10564" y="14328"/>
                  </a:lnTo>
                  <a:lnTo>
                    <a:pt x="10361" y="14449"/>
                  </a:lnTo>
                  <a:lnTo>
                    <a:pt x="10145" y="14571"/>
                  </a:lnTo>
                  <a:lnTo>
                    <a:pt x="9929" y="14679"/>
                  </a:lnTo>
                  <a:lnTo>
                    <a:pt x="9700" y="14773"/>
                  </a:lnTo>
                  <a:lnTo>
                    <a:pt x="9471" y="14854"/>
                  </a:lnTo>
                  <a:lnTo>
                    <a:pt x="9241" y="14922"/>
                  </a:lnTo>
                  <a:lnTo>
                    <a:pt x="8999" y="14976"/>
                  </a:lnTo>
                  <a:lnTo>
                    <a:pt x="8756" y="15030"/>
                  </a:lnTo>
                  <a:lnTo>
                    <a:pt x="8513" y="15057"/>
                  </a:lnTo>
                  <a:lnTo>
                    <a:pt x="8270" y="15084"/>
                  </a:lnTo>
                  <a:lnTo>
                    <a:pt x="8014" y="15084"/>
                  </a:lnTo>
                  <a:lnTo>
                    <a:pt x="7731" y="15070"/>
                  </a:lnTo>
                  <a:lnTo>
                    <a:pt x="7447" y="15043"/>
                  </a:lnTo>
                  <a:lnTo>
                    <a:pt x="7164" y="15003"/>
                  </a:lnTo>
                  <a:lnTo>
                    <a:pt x="6908" y="14949"/>
                  </a:lnTo>
                  <a:lnTo>
                    <a:pt x="6651" y="14868"/>
                  </a:lnTo>
                  <a:lnTo>
                    <a:pt x="6408" y="14787"/>
                  </a:lnTo>
                  <a:lnTo>
                    <a:pt x="6166" y="14679"/>
                  </a:lnTo>
                  <a:lnTo>
                    <a:pt x="5936" y="14571"/>
                  </a:lnTo>
                  <a:lnTo>
                    <a:pt x="5707" y="14436"/>
                  </a:lnTo>
                  <a:lnTo>
                    <a:pt x="5505" y="14288"/>
                  </a:lnTo>
                  <a:lnTo>
                    <a:pt x="5302" y="14139"/>
                  </a:lnTo>
                  <a:lnTo>
                    <a:pt x="5100" y="13977"/>
                  </a:lnTo>
                  <a:lnTo>
                    <a:pt x="4924" y="13788"/>
                  </a:lnTo>
                  <a:lnTo>
                    <a:pt x="4749" y="13600"/>
                  </a:lnTo>
                  <a:lnTo>
                    <a:pt x="4574" y="13411"/>
                  </a:lnTo>
                  <a:lnTo>
                    <a:pt x="4425" y="13195"/>
                  </a:lnTo>
                  <a:lnTo>
                    <a:pt x="4263" y="12979"/>
                  </a:lnTo>
                  <a:lnTo>
                    <a:pt x="4129" y="12763"/>
                  </a:lnTo>
                  <a:lnTo>
                    <a:pt x="4007" y="12520"/>
                  </a:lnTo>
                  <a:lnTo>
                    <a:pt x="3886" y="12291"/>
                  </a:lnTo>
                  <a:lnTo>
                    <a:pt x="3764" y="12035"/>
                  </a:lnTo>
                  <a:lnTo>
                    <a:pt x="3670" y="11778"/>
                  </a:lnTo>
                  <a:lnTo>
                    <a:pt x="3575" y="11522"/>
                  </a:lnTo>
                  <a:lnTo>
                    <a:pt x="3494" y="11266"/>
                  </a:lnTo>
                  <a:lnTo>
                    <a:pt x="3414" y="10996"/>
                  </a:lnTo>
                  <a:lnTo>
                    <a:pt x="3346" y="10726"/>
                  </a:lnTo>
                  <a:lnTo>
                    <a:pt x="3292" y="10443"/>
                  </a:lnTo>
                  <a:lnTo>
                    <a:pt x="3252" y="10173"/>
                  </a:lnTo>
                  <a:lnTo>
                    <a:pt x="3211" y="9890"/>
                  </a:lnTo>
                  <a:lnTo>
                    <a:pt x="3184" y="9606"/>
                  </a:lnTo>
                  <a:lnTo>
                    <a:pt x="3171" y="9323"/>
                  </a:lnTo>
                  <a:lnTo>
                    <a:pt x="3171" y="9040"/>
                  </a:lnTo>
                  <a:lnTo>
                    <a:pt x="3171" y="8635"/>
                  </a:lnTo>
                  <a:lnTo>
                    <a:pt x="3198" y="8244"/>
                  </a:lnTo>
                  <a:lnTo>
                    <a:pt x="3225" y="7880"/>
                  </a:lnTo>
                  <a:lnTo>
                    <a:pt x="3279" y="7515"/>
                  </a:lnTo>
                  <a:lnTo>
                    <a:pt x="3333" y="7178"/>
                  </a:lnTo>
                  <a:lnTo>
                    <a:pt x="3400" y="6841"/>
                  </a:lnTo>
                  <a:lnTo>
                    <a:pt x="3481" y="6530"/>
                  </a:lnTo>
                  <a:lnTo>
                    <a:pt x="3575" y="6234"/>
                  </a:lnTo>
                  <a:lnTo>
                    <a:pt x="3683" y="5950"/>
                  </a:lnTo>
                  <a:lnTo>
                    <a:pt x="3791" y="5681"/>
                  </a:lnTo>
                  <a:lnTo>
                    <a:pt x="3913" y="5411"/>
                  </a:lnTo>
                  <a:lnTo>
                    <a:pt x="4048" y="5168"/>
                  </a:lnTo>
                  <a:lnTo>
                    <a:pt x="4196" y="4939"/>
                  </a:lnTo>
                  <a:lnTo>
                    <a:pt x="4344" y="4723"/>
                  </a:lnTo>
                  <a:lnTo>
                    <a:pt x="4506" y="4520"/>
                  </a:lnTo>
                  <a:lnTo>
                    <a:pt x="4668" y="4318"/>
                  </a:lnTo>
                  <a:lnTo>
                    <a:pt x="4844" y="4143"/>
                  </a:lnTo>
                  <a:lnTo>
                    <a:pt x="5032" y="3981"/>
                  </a:lnTo>
                  <a:lnTo>
                    <a:pt x="5221" y="3819"/>
                  </a:lnTo>
                  <a:lnTo>
                    <a:pt x="5410" y="3684"/>
                  </a:lnTo>
                  <a:lnTo>
                    <a:pt x="5612" y="3549"/>
                  </a:lnTo>
                  <a:lnTo>
                    <a:pt x="5815" y="3428"/>
                  </a:lnTo>
                  <a:lnTo>
                    <a:pt x="6031" y="3320"/>
                  </a:lnTo>
                  <a:lnTo>
                    <a:pt x="6247" y="3225"/>
                  </a:lnTo>
                  <a:lnTo>
                    <a:pt x="6462" y="3144"/>
                  </a:lnTo>
                  <a:lnTo>
                    <a:pt x="6692" y="3077"/>
                  </a:lnTo>
                  <a:lnTo>
                    <a:pt x="6921" y="3023"/>
                  </a:lnTo>
                  <a:lnTo>
                    <a:pt x="7150" y="2969"/>
                  </a:lnTo>
                  <a:lnTo>
                    <a:pt x="7380" y="2928"/>
                  </a:lnTo>
                  <a:lnTo>
                    <a:pt x="7623" y="2901"/>
                  </a:lnTo>
                  <a:lnTo>
                    <a:pt x="7865" y="2888"/>
                  </a:lnTo>
                  <a:close/>
                  <a:moveTo>
                    <a:pt x="8769" y="1"/>
                  </a:moveTo>
                  <a:lnTo>
                    <a:pt x="8365" y="14"/>
                  </a:lnTo>
                  <a:lnTo>
                    <a:pt x="7987" y="41"/>
                  </a:lnTo>
                  <a:lnTo>
                    <a:pt x="7623" y="82"/>
                  </a:lnTo>
                  <a:lnTo>
                    <a:pt x="7285" y="149"/>
                  </a:lnTo>
                  <a:lnTo>
                    <a:pt x="6948" y="217"/>
                  </a:lnTo>
                  <a:lnTo>
                    <a:pt x="6638" y="311"/>
                  </a:lnTo>
                  <a:lnTo>
                    <a:pt x="6341" y="406"/>
                  </a:lnTo>
                  <a:lnTo>
                    <a:pt x="6044" y="514"/>
                  </a:lnTo>
                  <a:lnTo>
                    <a:pt x="5774" y="635"/>
                  </a:lnTo>
                  <a:lnTo>
                    <a:pt x="5518" y="770"/>
                  </a:lnTo>
                  <a:lnTo>
                    <a:pt x="5289" y="905"/>
                  </a:lnTo>
                  <a:lnTo>
                    <a:pt x="5059" y="1040"/>
                  </a:lnTo>
                  <a:lnTo>
                    <a:pt x="4844" y="1188"/>
                  </a:lnTo>
                  <a:lnTo>
                    <a:pt x="4641" y="1337"/>
                  </a:lnTo>
                  <a:lnTo>
                    <a:pt x="4452" y="1485"/>
                  </a:lnTo>
                  <a:lnTo>
                    <a:pt x="4277" y="1647"/>
                  </a:lnTo>
                  <a:lnTo>
                    <a:pt x="4115" y="1795"/>
                  </a:lnTo>
                  <a:lnTo>
                    <a:pt x="3967" y="1944"/>
                  </a:lnTo>
                  <a:lnTo>
                    <a:pt x="3697" y="2240"/>
                  </a:lnTo>
                  <a:lnTo>
                    <a:pt x="3481" y="2524"/>
                  </a:lnTo>
                  <a:lnTo>
                    <a:pt x="3306" y="2767"/>
                  </a:lnTo>
                  <a:lnTo>
                    <a:pt x="3171" y="2982"/>
                  </a:lnTo>
                  <a:lnTo>
                    <a:pt x="3076" y="3144"/>
                  </a:lnTo>
                  <a:lnTo>
                    <a:pt x="3009" y="3279"/>
                  </a:lnTo>
                  <a:lnTo>
                    <a:pt x="2941" y="3279"/>
                  </a:lnTo>
                  <a:lnTo>
                    <a:pt x="2968" y="3063"/>
                  </a:lnTo>
                  <a:lnTo>
                    <a:pt x="2995" y="2834"/>
                  </a:lnTo>
                  <a:lnTo>
                    <a:pt x="3009" y="2605"/>
                  </a:lnTo>
                  <a:lnTo>
                    <a:pt x="3009" y="2375"/>
                  </a:lnTo>
                  <a:lnTo>
                    <a:pt x="3009" y="1364"/>
                  </a:lnTo>
                  <a:lnTo>
                    <a:pt x="3009" y="1256"/>
                  </a:lnTo>
                  <a:lnTo>
                    <a:pt x="2995" y="1161"/>
                  </a:lnTo>
                  <a:lnTo>
                    <a:pt x="2968" y="1067"/>
                  </a:lnTo>
                  <a:lnTo>
                    <a:pt x="2941" y="972"/>
                  </a:lnTo>
                  <a:lnTo>
                    <a:pt x="2901" y="891"/>
                  </a:lnTo>
                  <a:lnTo>
                    <a:pt x="2847" y="810"/>
                  </a:lnTo>
                  <a:lnTo>
                    <a:pt x="2793" y="743"/>
                  </a:lnTo>
                  <a:lnTo>
                    <a:pt x="2725" y="676"/>
                  </a:lnTo>
                  <a:lnTo>
                    <a:pt x="2658" y="622"/>
                  </a:lnTo>
                  <a:lnTo>
                    <a:pt x="2577" y="568"/>
                  </a:lnTo>
                  <a:lnTo>
                    <a:pt x="2483" y="514"/>
                  </a:lnTo>
                  <a:lnTo>
                    <a:pt x="2388" y="487"/>
                  </a:lnTo>
                  <a:lnTo>
                    <a:pt x="2280" y="460"/>
                  </a:lnTo>
                  <a:lnTo>
                    <a:pt x="2159" y="433"/>
                  </a:lnTo>
                  <a:lnTo>
                    <a:pt x="2037" y="419"/>
                  </a:lnTo>
                  <a:lnTo>
                    <a:pt x="985" y="419"/>
                  </a:lnTo>
                  <a:lnTo>
                    <a:pt x="850" y="433"/>
                  </a:lnTo>
                  <a:lnTo>
                    <a:pt x="742" y="460"/>
                  </a:lnTo>
                  <a:lnTo>
                    <a:pt x="634" y="487"/>
                  </a:lnTo>
                  <a:lnTo>
                    <a:pt x="527" y="527"/>
                  </a:lnTo>
                  <a:lnTo>
                    <a:pt x="432" y="568"/>
                  </a:lnTo>
                  <a:lnTo>
                    <a:pt x="351" y="635"/>
                  </a:lnTo>
                  <a:lnTo>
                    <a:pt x="284" y="689"/>
                  </a:lnTo>
                  <a:lnTo>
                    <a:pt x="216" y="770"/>
                  </a:lnTo>
                  <a:lnTo>
                    <a:pt x="162" y="851"/>
                  </a:lnTo>
                  <a:lnTo>
                    <a:pt x="108" y="945"/>
                  </a:lnTo>
                  <a:lnTo>
                    <a:pt x="68" y="1040"/>
                  </a:lnTo>
                  <a:lnTo>
                    <a:pt x="41" y="1148"/>
                  </a:lnTo>
                  <a:lnTo>
                    <a:pt x="27" y="1269"/>
                  </a:lnTo>
                  <a:lnTo>
                    <a:pt x="14" y="1391"/>
                  </a:lnTo>
                  <a:lnTo>
                    <a:pt x="0" y="1525"/>
                  </a:lnTo>
                  <a:lnTo>
                    <a:pt x="14" y="23164"/>
                  </a:lnTo>
                  <a:lnTo>
                    <a:pt x="14" y="23299"/>
                  </a:lnTo>
                  <a:lnTo>
                    <a:pt x="27" y="23421"/>
                  </a:lnTo>
                  <a:lnTo>
                    <a:pt x="54" y="23542"/>
                  </a:lnTo>
                  <a:lnTo>
                    <a:pt x="81" y="23650"/>
                  </a:lnTo>
                  <a:lnTo>
                    <a:pt x="122" y="23758"/>
                  </a:lnTo>
                  <a:lnTo>
                    <a:pt x="162" y="23839"/>
                  </a:lnTo>
                  <a:lnTo>
                    <a:pt x="230" y="23920"/>
                  </a:lnTo>
                  <a:lnTo>
                    <a:pt x="297" y="24001"/>
                  </a:lnTo>
                  <a:lnTo>
                    <a:pt x="365" y="24068"/>
                  </a:lnTo>
                  <a:lnTo>
                    <a:pt x="446" y="24122"/>
                  </a:lnTo>
                  <a:lnTo>
                    <a:pt x="540" y="24176"/>
                  </a:lnTo>
                  <a:lnTo>
                    <a:pt x="634" y="24203"/>
                  </a:lnTo>
                  <a:lnTo>
                    <a:pt x="742" y="24244"/>
                  </a:lnTo>
                  <a:lnTo>
                    <a:pt x="864" y="24257"/>
                  </a:lnTo>
                  <a:lnTo>
                    <a:pt x="985" y="24271"/>
                  </a:lnTo>
                  <a:lnTo>
                    <a:pt x="1134" y="24284"/>
                  </a:lnTo>
                  <a:lnTo>
                    <a:pt x="2172" y="24284"/>
                  </a:lnTo>
                  <a:lnTo>
                    <a:pt x="2307" y="24271"/>
                  </a:lnTo>
                  <a:lnTo>
                    <a:pt x="2429" y="24257"/>
                  </a:lnTo>
                  <a:lnTo>
                    <a:pt x="2537" y="24244"/>
                  </a:lnTo>
                  <a:lnTo>
                    <a:pt x="2645" y="24203"/>
                  </a:lnTo>
                  <a:lnTo>
                    <a:pt x="2739" y="24176"/>
                  </a:lnTo>
                  <a:lnTo>
                    <a:pt x="2833" y="24122"/>
                  </a:lnTo>
                  <a:lnTo>
                    <a:pt x="2914" y="24068"/>
                  </a:lnTo>
                  <a:lnTo>
                    <a:pt x="2982" y="24001"/>
                  </a:lnTo>
                  <a:lnTo>
                    <a:pt x="3049" y="23920"/>
                  </a:lnTo>
                  <a:lnTo>
                    <a:pt x="3103" y="23839"/>
                  </a:lnTo>
                  <a:lnTo>
                    <a:pt x="3144" y="23758"/>
                  </a:lnTo>
                  <a:lnTo>
                    <a:pt x="3184" y="23650"/>
                  </a:lnTo>
                  <a:lnTo>
                    <a:pt x="3211" y="23542"/>
                  </a:lnTo>
                  <a:lnTo>
                    <a:pt x="3238" y="23421"/>
                  </a:lnTo>
                  <a:lnTo>
                    <a:pt x="3252" y="23299"/>
                  </a:lnTo>
                  <a:lnTo>
                    <a:pt x="3252" y="23164"/>
                  </a:lnTo>
                  <a:lnTo>
                    <a:pt x="3252" y="16379"/>
                  </a:lnTo>
                  <a:lnTo>
                    <a:pt x="3252" y="16001"/>
                  </a:lnTo>
                  <a:lnTo>
                    <a:pt x="3238" y="15623"/>
                  </a:lnTo>
                  <a:lnTo>
                    <a:pt x="3198" y="15259"/>
                  </a:lnTo>
                  <a:lnTo>
                    <a:pt x="3157" y="14881"/>
                  </a:lnTo>
                  <a:lnTo>
                    <a:pt x="3225" y="14881"/>
                  </a:lnTo>
                  <a:lnTo>
                    <a:pt x="3427" y="15232"/>
                  </a:lnTo>
                  <a:lnTo>
                    <a:pt x="3656" y="15569"/>
                  </a:lnTo>
                  <a:lnTo>
                    <a:pt x="3913" y="15879"/>
                  </a:lnTo>
                  <a:lnTo>
                    <a:pt x="4182" y="16176"/>
                  </a:lnTo>
                  <a:lnTo>
                    <a:pt x="4466" y="16446"/>
                  </a:lnTo>
                  <a:lnTo>
                    <a:pt x="4776" y="16702"/>
                  </a:lnTo>
                  <a:lnTo>
                    <a:pt x="5100" y="16932"/>
                  </a:lnTo>
                  <a:lnTo>
                    <a:pt x="5451" y="17148"/>
                  </a:lnTo>
                  <a:lnTo>
                    <a:pt x="5801" y="17336"/>
                  </a:lnTo>
                  <a:lnTo>
                    <a:pt x="6179" y="17498"/>
                  </a:lnTo>
                  <a:lnTo>
                    <a:pt x="6543" y="17633"/>
                  </a:lnTo>
                  <a:lnTo>
                    <a:pt x="6935" y="17741"/>
                  </a:lnTo>
                  <a:lnTo>
                    <a:pt x="7326" y="17822"/>
                  </a:lnTo>
                  <a:lnTo>
                    <a:pt x="7717" y="17890"/>
                  </a:lnTo>
                  <a:lnTo>
                    <a:pt x="8122" y="17917"/>
                  </a:lnTo>
                  <a:lnTo>
                    <a:pt x="8526" y="17917"/>
                  </a:lnTo>
                  <a:lnTo>
                    <a:pt x="8945" y="17903"/>
                  </a:lnTo>
                  <a:lnTo>
                    <a:pt x="9349" y="17876"/>
                  </a:lnTo>
                  <a:lnTo>
                    <a:pt x="9754" y="17822"/>
                  </a:lnTo>
                  <a:lnTo>
                    <a:pt x="10145" y="17755"/>
                  </a:lnTo>
                  <a:lnTo>
                    <a:pt x="10523" y="17660"/>
                  </a:lnTo>
                  <a:lnTo>
                    <a:pt x="10901" y="17552"/>
                  </a:lnTo>
                  <a:lnTo>
                    <a:pt x="11265" y="17431"/>
                  </a:lnTo>
                  <a:lnTo>
                    <a:pt x="11616" y="17282"/>
                  </a:lnTo>
                  <a:lnTo>
                    <a:pt x="11967" y="17121"/>
                  </a:lnTo>
                  <a:lnTo>
                    <a:pt x="12304" y="16932"/>
                  </a:lnTo>
                  <a:lnTo>
                    <a:pt x="12628" y="16729"/>
                  </a:lnTo>
                  <a:lnTo>
                    <a:pt x="12938" y="16514"/>
                  </a:lnTo>
                  <a:lnTo>
                    <a:pt x="13235" y="16284"/>
                  </a:lnTo>
                  <a:lnTo>
                    <a:pt x="13531" y="16028"/>
                  </a:lnTo>
                  <a:lnTo>
                    <a:pt x="13801" y="15772"/>
                  </a:lnTo>
                  <a:lnTo>
                    <a:pt x="14071" y="15475"/>
                  </a:lnTo>
                  <a:lnTo>
                    <a:pt x="14327" y="15178"/>
                  </a:lnTo>
                  <a:lnTo>
                    <a:pt x="14557" y="14868"/>
                  </a:lnTo>
                  <a:lnTo>
                    <a:pt x="14786" y="14530"/>
                  </a:lnTo>
                  <a:lnTo>
                    <a:pt x="15002" y="14193"/>
                  </a:lnTo>
                  <a:lnTo>
                    <a:pt x="15191" y="13829"/>
                  </a:lnTo>
                  <a:lnTo>
                    <a:pt x="15366" y="13451"/>
                  </a:lnTo>
                  <a:lnTo>
                    <a:pt x="15542" y="13060"/>
                  </a:lnTo>
                  <a:lnTo>
                    <a:pt x="15690" y="12655"/>
                  </a:lnTo>
                  <a:lnTo>
                    <a:pt x="15825" y="12237"/>
                  </a:lnTo>
                  <a:lnTo>
                    <a:pt x="15933" y="11805"/>
                  </a:lnTo>
                  <a:lnTo>
                    <a:pt x="16041" y="11374"/>
                  </a:lnTo>
                  <a:lnTo>
                    <a:pt x="16122" y="10915"/>
                  </a:lnTo>
                  <a:lnTo>
                    <a:pt x="16189" y="10443"/>
                  </a:lnTo>
                  <a:lnTo>
                    <a:pt x="16230" y="9957"/>
                  </a:lnTo>
                  <a:lnTo>
                    <a:pt x="16257" y="9471"/>
                  </a:lnTo>
                  <a:lnTo>
                    <a:pt x="16270" y="8959"/>
                  </a:lnTo>
                  <a:lnTo>
                    <a:pt x="16257" y="8473"/>
                  </a:lnTo>
                  <a:lnTo>
                    <a:pt x="16230" y="7987"/>
                  </a:lnTo>
                  <a:lnTo>
                    <a:pt x="16189" y="7515"/>
                  </a:lnTo>
                  <a:lnTo>
                    <a:pt x="16135" y="7057"/>
                  </a:lnTo>
                  <a:lnTo>
                    <a:pt x="16054" y="6598"/>
                  </a:lnTo>
                  <a:lnTo>
                    <a:pt x="15973" y="6166"/>
                  </a:lnTo>
                  <a:lnTo>
                    <a:pt x="15865" y="5734"/>
                  </a:lnTo>
                  <a:lnTo>
                    <a:pt x="15744" y="5316"/>
                  </a:lnTo>
                  <a:lnTo>
                    <a:pt x="15609" y="4925"/>
                  </a:lnTo>
                  <a:lnTo>
                    <a:pt x="15447" y="4534"/>
                  </a:lnTo>
                  <a:lnTo>
                    <a:pt x="15285" y="4156"/>
                  </a:lnTo>
                  <a:lnTo>
                    <a:pt x="15110" y="3792"/>
                  </a:lnTo>
                  <a:lnTo>
                    <a:pt x="14908" y="3441"/>
                  </a:lnTo>
                  <a:lnTo>
                    <a:pt x="14705" y="3117"/>
                  </a:lnTo>
                  <a:lnTo>
                    <a:pt x="14476" y="2794"/>
                  </a:lnTo>
                  <a:lnTo>
                    <a:pt x="14233" y="2497"/>
                  </a:lnTo>
                  <a:lnTo>
                    <a:pt x="13990" y="2200"/>
                  </a:lnTo>
                  <a:lnTo>
                    <a:pt x="13720" y="1930"/>
                  </a:lnTo>
                  <a:lnTo>
                    <a:pt x="13451" y="1674"/>
                  </a:lnTo>
                  <a:lnTo>
                    <a:pt x="13154" y="1444"/>
                  </a:lnTo>
                  <a:lnTo>
                    <a:pt x="12857" y="1215"/>
                  </a:lnTo>
                  <a:lnTo>
                    <a:pt x="12547" y="1013"/>
                  </a:lnTo>
                  <a:lnTo>
                    <a:pt x="12209" y="824"/>
                  </a:lnTo>
                  <a:lnTo>
                    <a:pt x="11872" y="662"/>
                  </a:lnTo>
                  <a:lnTo>
                    <a:pt x="11521" y="500"/>
                  </a:lnTo>
                  <a:lnTo>
                    <a:pt x="11157" y="379"/>
                  </a:lnTo>
                  <a:lnTo>
                    <a:pt x="10793" y="257"/>
                  </a:lnTo>
                  <a:lnTo>
                    <a:pt x="10402" y="176"/>
                  </a:lnTo>
                  <a:lnTo>
                    <a:pt x="10010" y="95"/>
                  </a:lnTo>
                  <a:lnTo>
                    <a:pt x="9606" y="41"/>
                  </a:lnTo>
                  <a:lnTo>
                    <a:pt x="9188" y="14"/>
                  </a:lnTo>
                  <a:lnTo>
                    <a:pt x="8769"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4" name="Google Shape;2934;p198"/>
            <p:cNvSpPr/>
            <p:nvPr/>
          </p:nvSpPr>
          <p:spPr>
            <a:xfrm>
              <a:off x="686229" y="563758"/>
              <a:ext cx="71326" cy="168129"/>
            </a:xfrm>
            <a:custGeom>
              <a:rect b="b" l="l" r="r" t="t"/>
              <a:pathLst>
                <a:path extrusionOk="0" h="24027" w="9903">
                  <a:moveTo>
                    <a:pt x="8378" y="0"/>
                  </a:moveTo>
                  <a:lnTo>
                    <a:pt x="8028" y="13"/>
                  </a:lnTo>
                  <a:lnTo>
                    <a:pt x="7609" y="54"/>
                  </a:lnTo>
                  <a:lnTo>
                    <a:pt x="7164" y="121"/>
                  </a:lnTo>
                  <a:lnTo>
                    <a:pt x="6921" y="162"/>
                  </a:lnTo>
                  <a:lnTo>
                    <a:pt x="6678" y="229"/>
                  </a:lnTo>
                  <a:lnTo>
                    <a:pt x="6422" y="297"/>
                  </a:lnTo>
                  <a:lnTo>
                    <a:pt x="6166" y="364"/>
                  </a:lnTo>
                  <a:lnTo>
                    <a:pt x="5910" y="459"/>
                  </a:lnTo>
                  <a:lnTo>
                    <a:pt x="5653" y="567"/>
                  </a:lnTo>
                  <a:lnTo>
                    <a:pt x="5397" y="688"/>
                  </a:lnTo>
                  <a:lnTo>
                    <a:pt x="5127" y="809"/>
                  </a:lnTo>
                  <a:lnTo>
                    <a:pt x="4884" y="958"/>
                  </a:lnTo>
                  <a:lnTo>
                    <a:pt x="4628" y="1120"/>
                  </a:lnTo>
                  <a:lnTo>
                    <a:pt x="4385" y="1295"/>
                  </a:lnTo>
                  <a:lnTo>
                    <a:pt x="4142" y="1484"/>
                  </a:lnTo>
                  <a:lnTo>
                    <a:pt x="3913" y="1700"/>
                  </a:lnTo>
                  <a:lnTo>
                    <a:pt x="3684" y="1929"/>
                  </a:lnTo>
                  <a:lnTo>
                    <a:pt x="3481" y="2172"/>
                  </a:lnTo>
                  <a:lnTo>
                    <a:pt x="3279" y="2428"/>
                  </a:lnTo>
                  <a:lnTo>
                    <a:pt x="3090" y="2725"/>
                  </a:lnTo>
                  <a:lnTo>
                    <a:pt x="2915" y="3022"/>
                  </a:lnTo>
                  <a:lnTo>
                    <a:pt x="2753" y="3346"/>
                  </a:lnTo>
                  <a:lnTo>
                    <a:pt x="2618" y="3696"/>
                  </a:lnTo>
                  <a:lnTo>
                    <a:pt x="2496" y="4074"/>
                  </a:lnTo>
                  <a:lnTo>
                    <a:pt x="2388" y="4465"/>
                  </a:lnTo>
                  <a:lnTo>
                    <a:pt x="2308" y="4884"/>
                  </a:lnTo>
                  <a:lnTo>
                    <a:pt x="2254" y="5329"/>
                  </a:lnTo>
                  <a:lnTo>
                    <a:pt x="2213" y="5801"/>
                  </a:lnTo>
                  <a:lnTo>
                    <a:pt x="2200" y="6287"/>
                  </a:lnTo>
                  <a:lnTo>
                    <a:pt x="2200" y="7096"/>
                  </a:lnTo>
                  <a:lnTo>
                    <a:pt x="891" y="7096"/>
                  </a:lnTo>
                  <a:lnTo>
                    <a:pt x="783" y="7123"/>
                  </a:lnTo>
                  <a:lnTo>
                    <a:pt x="675" y="7150"/>
                  </a:lnTo>
                  <a:lnTo>
                    <a:pt x="567" y="7191"/>
                  </a:lnTo>
                  <a:lnTo>
                    <a:pt x="473" y="7244"/>
                  </a:lnTo>
                  <a:lnTo>
                    <a:pt x="378" y="7312"/>
                  </a:lnTo>
                  <a:lnTo>
                    <a:pt x="297" y="7393"/>
                  </a:lnTo>
                  <a:lnTo>
                    <a:pt x="216" y="7474"/>
                  </a:lnTo>
                  <a:lnTo>
                    <a:pt x="149" y="7568"/>
                  </a:lnTo>
                  <a:lnTo>
                    <a:pt x="95" y="7663"/>
                  </a:lnTo>
                  <a:lnTo>
                    <a:pt x="55" y="7771"/>
                  </a:lnTo>
                  <a:lnTo>
                    <a:pt x="28" y="7879"/>
                  </a:lnTo>
                  <a:lnTo>
                    <a:pt x="1" y="7986"/>
                  </a:lnTo>
                  <a:lnTo>
                    <a:pt x="1" y="8108"/>
                  </a:lnTo>
                  <a:lnTo>
                    <a:pt x="1" y="8216"/>
                  </a:lnTo>
                  <a:lnTo>
                    <a:pt x="1" y="8647"/>
                  </a:lnTo>
                  <a:lnTo>
                    <a:pt x="1" y="8769"/>
                  </a:lnTo>
                  <a:lnTo>
                    <a:pt x="1" y="8877"/>
                  </a:lnTo>
                  <a:lnTo>
                    <a:pt x="14" y="8985"/>
                  </a:lnTo>
                  <a:lnTo>
                    <a:pt x="55" y="9093"/>
                  </a:lnTo>
                  <a:lnTo>
                    <a:pt x="95" y="9201"/>
                  </a:lnTo>
                  <a:lnTo>
                    <a:pt x="149" y="9309"/>
                  </a:lnTo>
                  <a:lnTo>
                    <a:pt x="216" y="9389"/>
                  </a:lnTo>
                  <a:lnTo>
                    <a:pt x="297" y="9484"/>
                  </a:lnTo>
                  <a:lnTo>
                    <a:pt x="378" y="9551"/>
                  </a:lnTo>
                  <a:lnTo>
                    <a:pt x="473" y="9619"/>
                  </a:lnTo>
                  <a:lnTo>
                    <a:pt x="567" y="9673"/>
                  </a:lnTo>
                  <a:lnTo>
                    <a:pt x="675" y="9713"/>
                  </a:lnTo>
                  <a:lnTo>
                    <a:pt x="783" y="9754"/>
                  </a:lnTo>
                  <a:lnTo>
                    <a:pt x="891" y="9767"/>
                  </a:lnTo>
                  <a:lnTo>
                    <a:pt x="999" y="9781"/>
                  </a:lnTo>
                  <a:lnTo>
                    <a:pt x="1120" y="9767"/>
                  </a:lnTo>
                  <a:lnTo>
                    <a:pt x="2186" y="9767"/>
                  </a:lnTo>
                  <a:lnTo>
                    <a:pt x="2200" y="22921"/>
                  </a:lnTo>
                  <a:lnTo>
                    <a:pt x="2200" y="23055"/>
                  </a:lnTo>
                  <a:lnTo>
                    <a:pt x="2213" y="23177"/>
                  </a:lnTo>
                  <a:lnTo>
                    <a:pt x="2240" y="23298"/>
                  </a:lnTo>
                  <a:lnTo>
                    <a:pt x="2267" y="23406"/>
                  </a:lnTo>
                  <a:lnTo>
                    <a:pt x="2308" y="23501"/>
                  </a:lnTo>
                  <a:lnTo>
                    <a:pt x="2361" y="23595"/>
                  </a:lnTo>
                  <a:lnTo>
                    <a:pt x="2415" y="23676"/>
                  </a:lnTo>
                  <a:lnTo>
                    <a:pt x="2483" y="23757"/>
                  </a:lnTo>
                  <a:lnTo>
                    <a:pt x="2564" y="23824"/>
                  </a:lnTo>
                  <a:lnTo>
                    <a:pt x="2645" y="23878"/>
                  </a:lnTo>
                  <a:lnTo>
                    <a:pt x="2739" y="23919"/>
                  </a:lnTo>
                  <a:lnTo>
                    <a:pt x="2834" y="23959"/>
                  </a:lnTo>
                  <a:lnTo>
                    <a:pt x="2942" y="24000"/>
                  </a:lnTo>
                  <a:lnTo>
                    <a:pt x="3063" y="24013"/>
                  </a:lnTo>
                  <a:lnTo>
                    <a:pt x="3184" y="24027"/>
                  </a:lnTo>
                  <a:lnTo>
                    <a:pt x="4493" y="24027"/>
                  </a:lnTo>
                  <a:lnTo>
                    <a:pt x="4614" y="24013"/>
                  </a:lnTo>
                  <a:lnTo>
                    <a:pt x="4736" y="24000"/>
                  </a:lnTo>
                  <a:lnTo>
                    <a:pt x="4844" y="23959"/>
                  </a:lnTo>
                  <a:lnTo>
                    <a:pt x="4952" y="23919"/>
                  </a:lnTo>
                  <a:lnTo>
                    <a:pt x="5033" y="23878"/>
                  </a:lnTo>
                  <a:lnTo>
                    <a:pt x="5114" y="23824"/>
                  </a:lnTo>
                  <a:lnTo>
                    <a:pt x="5194" y="23757"/>
                  </a:lnTo>
                  <a:lnTo>
                    <a:pt x="5262" y="23676"/>
                  </a:lnTo>
                  <a:lnTo>
                    <a:pt x="5316" y="23595"/>
                  </a:lnTo>
                  <a:lnTo>
                    <a:pt x="5370" y="23501"/>
                  </a:lnTo>
                  <a:lnTo>
                    <a:pt x="5397" y="23406"/>
                  </a:lnTo>
                  <a:lnTo>
                    <a:pt x="5437" y="23298"/>
                  </a:lnTo>
                  <a:lnTo>
                    <a:pt x="5451" y="23177"/>
                  </a:lnTo>
                  <a:lnTo>
                    <a:pt x="5464" y="23055"/>
                  </a:lnTo>
                  <a:lnTo>
                    <a:pt x="5478" y="22921"/>
                  </a:lnTo>
                  <a:lnTo>
                    <a:pt x="5478" y="9767"/>
                  </a:lnTo>
                  <a:lnTo>
                    <a:pt x="8419" y="9767"/>
                  </a:lnTo>
                  <a:lnTo>
                    <a:pt x="8527" y="9781"/>
                  </a:lnTo>
                  <a:lnTo>
                    <a:pt x="8635" y="9767"/>
                  </a:lnTo>
                  <a:lnTo>
                    <a:pt x="8756" y="9754"/>
                  </a:lnTo>
                  <a:lnTo>
                    <a:pt x="8864" y="9713"/>
                  </a:lnTo>
                  <a:lnTo>
                    <a:pt x="8958" y="9673"/>
                  </a:lnTo>
                  <a:lnTo>
                    <a:pt x="9066" y="9619"/>
                  </a:lnTo>
                  <a:lnTo>
                    <a:pt x="9147" y="9551"/>
                  </a:lnTo>
                  <a:lnTo>
                    <a:pt x="9242" y="9484"/>
                  </a:lnTo>
                  <a:lnTo>
                    <a:pt x="9309" y="9389"/>
                  </a:lnTo>
                  <a:lnTo>
                    <a:pt x="9377" y="9309"/>
                  </a:lnTo>
                  <a:lnTo>
                    <a:pt x="9431" y="9201"/>
                  </a:lnTo>
                  <a:lnTo>
                    <a:pt x="9485" y="9093"/>
                  </a:lnTo>
                  <a:lnTo>
                    <a:pt x="9511" y="8985"/>
                  </a:lnTo>
                  <a:lnTo>
                    <a:pt x="9525" y="8877"/>
                  </a:lnTo>
                  <a:lnTo>
                    <a:pt x="9538" y="8769"/>
                  </a:lnTo>
                  <a:lnTo>
                    <a:pt x="9525" y="8647"/>
                  </a:lnTo>
                  <a:lnTo>
                    <a:pt x="9525" y="8216"/>
                  </a:lnTo>
                  <a:lnTo>
                    <a:pt x="9538" y="8108"/>
                  </a:lnTo>
                  <a:lnTo>
                    <a:pt x="9525" y="7986"/>
                  </a:lnTo>
                  <a:lnTo>
                    <a:pt x="9511" y="7879"/>
                  </a:lnTo>
                  <a:lnTo>
                    <a:pt x="9471" y="7771"/>
                  </a:lnTo>
                  <a:lnTo>
                    <a:pt x="9431" y="7663"/>
                  </a:lnTo>
                  <a:lnTo>
                    <a:pt x="9377" y="7568"/>
                  </a:lnTo>
                  <a:lnTo>
                    <a:pt x="9309" y="7474"/>
                  </a:lnTo>
                  <a:lnTo>
                    <a:pt x="9242" y="7393"/>
                  </a:lnTo>
                  <a:lnTo>
                    <a:pt x="9147" y="7312"/>
                  </a:lnTo>
                  <a:lnTo>
                    <a:pt x="9066" y="7244"/>
                  </a:lnTo>
                  <a:lnTo>
                    <a:pt x="8958" y="7191"/>
                  </a:lnTo>
                  <a:lnTo>
                    <a:pt x="8864" y="7150"/>
                  </a:lnTo>
                  <a:lnTo>
                    <a:pt x="8743" y="7123"/>
                  </a:lnTo>
                  <a:lnTo>
                    <a:pt x="8635" y="7096"/>
                  </a:lnTo>
                  <a:lnTo>
                    <a:pt x="5478" y="7096"/>
                  </a:lnTo>
                  <a:lnTo>
                    <a:pt x="5478" y="6422"/>
                  </a:lnTo>
                  <a:lnTo>
                    <a:pt x="5478" y="6138"/>
                  </a:lnTo>
                  <a:lnTo>
                    <a:pt x="5491" y="5855"/>
                  </a:lnTo>
                  <a:lnTo>
                    <a:pt x="5518" y="5599"/>
                  </a:lnTo>
                  <a:lnTo>
                    <a:pt x="5559" y="5356"/>
                  </a:lnTo>
                  <a:lnTo>
                    <a:pt x="5613" y="5140"/>
                  </a:lnTo>
                  <a:lnTo>
                    <a:pt x="5667" y="4924"/>
                  </a:lnTo>
                  <a:lnTo>
                    <a:pt x="5734" y="4722"/>
                  </a:lnTo>
                  <a:lnTo>
                    <a:pt x="5802" y="4533"/>
                  </a:lnTo>
                  <a:lnTo>
                    <a:pt x="5883" y="4371"/>
                  </a:lnTo>
                  <a:lnTo>
                    <a:pt x="5977" y="4209"/>
                  </a:lnTo>
                  <a:lnTo>
                    <a:pt x="6071" y="4061"/>
                  </a:lnTo>
                  <a:lnTo>
                    <a:pt x="6166" y="3926"/>
                  </a:lnTo>
                  <a:lnTo>
                    <a:pt x="6274" y="3791"/>
                  </a:lnTo>
                  <a:lnTo>
                    <a:pt x="6382" y="3683"/>
                  </a:lnTo>
                  <a:lnTo>
                    <a:pt x="6503" y="3575"/>
                  </a:lnTo>
                  <a:lnTo>
                    <a:pt x="6625" y="3481"/>
                  </a:lnTo>
                  <a:lnTo>
                    <a:pt x="6746" y="3400"/>
                  </a:lnTo>
                  <a:lnTo>
                    <a:pt x="6881" y="3319"/>
                  </a:lnTo>
                  <a:lnTo>
                    <a:pt x="7137" y="3184"/>
                  </a:lnTo>
                  <a:lnTo>
                    <a:pt x="7407" y="3089"/>
                  </a:lnTo>
                  <a:lnTo>
                    <a:pt x="7677" y="3008"/>
                  </a:lnTo>
                  <a:lnTo>
                    <a:pt x="7960" y="2954"/>
                  </a:lnTo>
                  <a:lnTo>
                    <a:pt x="8216" y="2914"/>
                  </a:lnTo>
                  <a:lnTo>
                    <a:pt x="8473" y="2887"/>
                  </a:lnTo>
                  <a:lnTo>
                    <a:pt x="8716" y="2874"/>
                  </a:lnTo>
                  <a:lnTo>
                    <a:pt x="8999" y="2833"/>
                  </a:lnTo>
                  <a:lnTo>
                    <a:pt x="9120" y="2806"/>
                  </a:lnTo>
                  <a:lnTo>
                    <a:pt x="9228" y="2779"/>
                  </a:lnTo>
                  <a:lnTo>
                    <a:pt x="9336" y="2739"/>
                  </a:lnTo>
                  <a:lnTo>
                    <a:pt x="9431" y="2685"/>
                  </a:lnTo>
                  <a:lnTo>
                    <a:pt x="9525" y="2631"/>
                  </a:lnTo>
                  <a:lnTo>
                    <a:pt x="9606" y="2577"/>
                  </a:lnTo>
                  <a:lnTo>
                    <a:pt x="9673" y="2496"/>
                  </a:lnTo>
                  <a:lnTo>
                    <a:pt x="9727" y="2415"/>
                  </a:lnTo>
                  <a:lnTo>
                    <a:pt x="9781" y="2334"/>
                  </a:lnTo>
                  <a:lnTo>
                    <a:pt x="9822" y="2239"/>
                  </a:lnTo>
                  <a:lnTo>
                    <a:pt x="9862" y="2132"/>
                  </a:lnTo>
                  <a:lnTo>
                    <a:pt x="9876" y="2024"/>
                  </a:lnTo>
                  <a:lnTo>
                    <a:pt x="9889" y="1889"/>
                  </a:lnTo>
                  <a:lnTo>
                    <a:pt x="9903" y="1754"/>
                  </a:lnTo>
                  <a:lnTo>
                    <a:pt x="9903" y="1120"/>
                  </a:lnTo>
                  <a:lnTo>
                    <a:pt x="9889" y="985"/>
                  </a:lnTo>
                  <a:lnTo>
                    <a:pt x="9876" y="863"/>
                  </a:lnTo>
                  <a:lnTo>
                    <a:pt x="9862" y="755"/>
                  </a:lnTo>
                  <a:lnTo>
                    <a:pt x="9835" y="648"/>
                  </a:lnTo>
                  <a:lnTo>
                    <a:pt x="9795" y="540"/>
                  </a:lnTo>
                  <a:lnTo>
                    <a:pt x="9741" y="459"/>
                  </a:lnTo>
                  <a:lnTo>
                    <a:pt x="9687" y="364"/>
                  </a:lnTo>
                  <a:lnTo>
                    <a:pt x="9619" y="297"/>
                  </a:lnTo>
                  <a:lnTo>
                    <a:pt x="9552" y="229"/>
                  </a:lnTo>
                  <a:lnTo>
                    <a:pt x="9471" y="162"/>
                  </a:lnTo>
                  <a:lnTo>
                    <a:pt x="9377" y="121"/>
                  </a:lnTo>
                  <a:lnTo>
                    <a:pt x="9269" y="81"/>
                  </a:lnTo>
                  <a:lnTo>
                    <a:pt x="9161" y="40"/>
                  </a:lnTo>
                  <a:lnTo>
                    <a:pt x="9053" y="27"/>
                  </a:lnTo>
                  <a:lnTo>
                    <a:pt x="8918"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5" name="Google Shape;2935;p198"/>
            <p:cNvSpPr/>
            <p:nvPr/>
          </p:nvSpPr>
          <p:spPr>
            <a:xfrm>
              <a:off x="758521" y="609445"/>
              <a:ext cx="132641" cy="125276"/>
            </a:xfrm>
            <a:custGeom>
              <a:rect b="b" l="l" r="r" t="t"/>
              <a:pathLst>
                <a:path extrusionOk="0" h="17903" w="18416">
                  <a:moveTo>
                    <a:pt x="9201" y="2834"/>
                  </a:moveTo>
                  <a:lnTo>
                    <a:pt x="9498" y="2847"/>
                  </a:lnTo>
                  <a:lnTo>
                    <a:pt x="9795" y="2860"/>
                  </a:lnTo>
                  <a:lnTo>
                    <a:pt x="10092" y="2901"/>
                  </a:lnTo>
                  <a:lnTo>
                    <a:pt x="10375" y="2955"/>
                  </a:lnTo>
                  <a:lnTo>
                    <a:pt x="10658" y="3009"/>
                  </a:lnTo>
                  <a:lnTo>
                    <a:pt x="10942" y="3090"/>
                  </a:lnTo>
                  <a:lnTo>
                    <a:pt x="11211" y="3184"/>
                  </a:lnTo>
                  <a:lnTo>
                    <a:pt x="11481" y="3279"/>
                  </a:lnTo>
                  <a:lnTo>
                    <a:pt x="11737" y="3400"/>
                  </a:lnTo>
                  <a:lnTo>
                    <a:pt x="11994" y="3522"/>
                  </a:lnTo>
                  <a:lnTo>
                    <a:pt x="12237" y="3670"/>
                  </a:lnTo>
                  <a:lnTo>
                    <a:pt x="12479" y="3818"/>
                  </a:lnTo>
                  <a:lnTo>
                    <a:pt x="12709" y="3980"/>
                  </a:lnTo>
                  <a:lnTo>
                    <a:pt x="12938" y="4156"/>
                  </a:lnTo>
                  <a:lnTo>
                    <a:pt x="13154" y="4344"/>
                  </a:lnTo>
                  <a:lnTo>
                    <a:pt x="13356" y="4533"/>
                  </a:lnTo>
                  <a:lnTo>
                    <a:pt x="13545" y="4736"/>
                  </a:lnTo>
                  <a:lnTo>
                    <a:pt x="13734" y="4952"/>
                  </a:lnTo>
                  <a:lnTo>
                    <a:pt x="13909" y="5181"/>
                  </a:lnTo>
                  <a:lnTo>
                    <a:pt x="14071" y="5424"/>
                  </a:lnTo>
                  <a:lnTo>
                    <a:pt x="14220" y="5667"/>
                  </a:lnTo>
                  <a:lnTo>
                    <a:pt x="14368" y="5923"/>
                  </a:lnTo>
                  <a:lnTo>
                    <a:pt x="14490" y="6179"/>
                  </a:lnTo>
                  <a:lnTo>
                    <a:pt x="14611" y="6462"/>
                  </a:lnTo>
                  <a:lnTo>
                    <a:pt x="14719" y="6732"/>
                  </a:lnTo>
                  <a:lnTo>
                    <a:pt x="14813" y="7029"/>
                  </a:lnTo>
                  <a:lnTo>
                    <a:pt x="14894" y="7326"/>
                  </a:lnTo>
                  <a:lnTo>
                    <a:pt x="14962" y="7623"/>
                  </a:lnTo>
                  <a:lnTo>
                    <a:pt x="15002" y="7946"/>
                  </a:lnTo>
                  <a:lnTo>
                    <a:pt x="15043" y="8257"/>
                  </a:lnTo>
                  <a:lnTo>
                    <a:pt x="15070" y="8581"/>
                  </a:lnTo>
                  <a:lnTo>
                    <a:pt x="15070" y="8918"/>
                  </a:lnTo>
                  <a:lnTo>
                    <a:pt x="15070" y="9255"/>
                  </a:lnTo>
                  <a:lnTo>
                    <a:pt x="15043" y="9579"/>
                  </a:lnTo>
                  <a:lnTo>
                    <a:pt x="15002" y="9903"/>
                  </a:lnTo>
                  <a:lnTo>
                    <a:pt x="14962" y="10213"/>
                  </a:lnTo>
                  <a:lnTo>
                    <a:pt x="14894" y="10523"/>
                  </a:lnTo>
                  <a:lnTo>
                    <a:pt x="14813" y="10820"/>
                  </a:lnTo>
                  <a:lnTo>
                    <a:pt x="14719" y="11103"/>
                  </a:lnTo>
                  <a:lnTo>
                    <a:pt x="14611" y="11387"/>
                  </a:lnTo>
                  <a:lnTo>
                    <a:pt x="14490" y="11670"/>
                  </a:lnTo>
                  <a:lnTo>
                    <a:pt x="14368" y="11940"/>
                  </a:lnTo>
                  <a:lnTo>
                    <a:pt x="14220" y="12196"/>
                  </a:lnTo>
                  <a:lnTo>
                    <a:pt x="14071" y="12439"/>
                  </a:lnTo>
                  <a:lnTo>
                    <a:pt x="13909" y="12682"/>
                  </a:lnTo>
                  <a:lnTo>
                    <a:pt x="13734" y="12911"/>
                  </a:lnTo>
                  <a:lnTo>
                    <a:pt x="13545" y="13127"/>
                  </a:lnTo>
                  <a:lnTo>
                    <a:pt x="13356" y="13343"/>
                  </a:lnTo>
                  <a:lnTo>
                    <a:pt x="13154" y="13532"/>
                  </a:lnTo>
                  <a:lnTo>
                    <a:pt x="12938" y="13720"/>
                  </a:lnTo>
                  <a:lnTo>
                    <a:pt x="12709" y="13896"/>
                  </a:lnTo>
                  <a:lnTo>
                    <a:pt x="12479" y="14071"/>
                  </a:lnTo>
                  <a:lnTo>
                    <a:pt x="12237" y="14220"/>
                  </a:lnTo>
                  <a:lnTo>
                    <a:pt x="11994" y="14368"/>
                  </a:lnTo>
                  <a:lnTo>
                    <a:pt x="11737" y="14489"/>
                  </a:lnTo>
                  <a:lnTo>
                    <a:pt x="11481" y="14611"/>
                  </a:lnTo>
                  <a:lnTo>
                    <a:pt x="11211" y="14719"/>
                  </a:lnTo>
                  <a:lnTo>
                    <a:pt x="10942" y="14813"/>
                  </a:lnTo>
                  <a:lnTo>
                    <a:pt x="10658" y="14881"/>
                  </a:lnTo>
                  <a:lnTo>
                    <a:pt x="10375" y="14948"/>
                  </a:lnTo>
                  <a:lnTo>
                    <a:pt x="10092" y="15002"/>
                  </a:lnTo>
                  <a:lnTo>
                    <a:pt x="9795" y="15043"/>
                  </a:lnTo>
                  <a:lnTo>
                    <a:pt x="9498" y="15056"/>
                  </a:lnTo>
                  <a:lnTo>
                    <a:pt x="9201" y="15070"/>
                  </a:lnTo>
                  <a:lnTo>
                    <a:pt x="8891" y="15056"/>
                  </a:lnTo>
                  <a:lnTo>
                    <a:pt x="8594" y="15043"/>
                  </a:lnTo>
                  <a:lnTo>
                    <a:pt x="8311" y="15002"/>
                  </a:lnTo>
                  <a:lnTo>
                    <a:pt x="8014" y="14948"/>
                  </a:lnTo>
                  <a:lnTo>
                    <a:pt x="7744" y="14881"/>
                  </a:lnTo>
                  <a:lnTo>
                    <a:pt x="7461" y="14800"/>
                  </a:lnTo>
                  <a:lnTo>
                    <a:pt x="7191" y="14719"/>
                  </a:lnTo>
                  <a:lnTo>
                    <a:pt x="6921" y="14611"/>
                  </a:lnTo>
                  <a:lnTo>
                    <a:pt x="6665" y="14489"/>
                  </a:lnTo>
                  <a:lnTo>
                    <a:pt x="6409" y="14355"/>
                  </a:lnTo>
                  <a:lnTo>
                    <a:pt x="6166" y="14206"/>
                  </a:lnTo>
                  <a:lnTo>
                    <a:pt x="5923" y="14058"/>
                  </a:lnTo>
                  <a:lnTo>
                    <a:pt x="5694" y="13896"/>
                  </a:lnTo>
                  <a:lnTo>
                    <a:pt x="5464" y="13707"/>
                  </a:lnTo>
                  <a:lnTo>
                    <a:pt x="5262" y="13518"/>
                  </a:lnTo>
                  <a:lnTo>
                    <a:pt x="5046" y="13316"/>
                  </a:lnTo>
                  <a:lnTo>
                    <a:pt x="4857" y="13113"/>
                  </a:lnTo>
                  <a:lnTo>
                    <a:pt x="4668" y="12898"/>
                  </a:lnTo>
                  <a:lnTo>
                    <a:pt x="4493" y="12655"/>
                  </a:lnTo>
                  <a:lnTo>
                    <a:pt x="4331" y="12425"/>
                  </a:lnTo>
                  <a:lnTo>
                    <a:pt x="4169" y="12169"/>
                  </a:lnTo>
                  <a:lnTo>
                    <a:pt x="4034" y="11913"/>
                  </a:lnTo>
                  <a:lnTo>
                    <a:pt x="3899" y="11643"/>
                  </a:lnTo>
                  <a:lnTo>
                    <a:pt x="3778" y="11373"/>
                  </a:lnTo>
                  <a:lnTo>
                    <a:pt x="3670" y="11090"/>
                  </a:lnTo>
                  <a:lnTo>
                    <a:pt x="3576" y="10806"/>
                  </a:lnTo>
                  <a:lnTo>
                    <a:pt x="3508" y="10510"/>
                  </a:lnTo>
                  <a:lnTo>
                    <a:pt x="3441" y="10199"/>
                  </a:lnTo>
                  <a:lnTo>
                    <a:pt x="3387" y="9889"/>
                  </a:lnTo>
                  <a:lnTo>
                    <a:pt x="3346" y="9565"/>
                  </a:lnTo>
                  <a:lnTo>
                    <a:pt x="3319" y="9242"/>
                  </a:lnTo>
                  <a:lnTo>
                    <a:pt x="3319" y="8918"/>
                  </a:lnTo>
                  <a:lnTo>
                    <a:pt x="3319" y="8581"/>
                  </a:lnTo>
                  <a:lnTo>
                    <a:pt x="3346" y="8270"/>
                  </a:lnTo>
                  <a:lnTo>
                    <a:pt x="3387" y="7946"/>
                  </a:lnTo>
                  <a:lnTo>
                    <a:pt x="3427" y="7636"/>
                  </a:lnTo>
                  <a:lnTo>
                    <a:pt x="3495" y="7339"/>
                  </a:lnTo>
                  <a:lnTo>
                    <a:pt x="3576" y="7043"/>
                  </a:lnTo>
                  <a:lnTo>
                    <a:pt x="3670" y="6746"/>
                  </a:lnTo>
                  <a:lnTo>
                    <a:pt x="3778" y="6476"/>
                  </a:lnTo>
                  <a:lnTo>
                    <a:pt x="3899" y="6193"/>
                  </a:lnTo>
                  <a:lnTo>
                    <a:pt x="4021" y="5936"/>
                  </a:lnTo>
                  <a:lnTo>
                    <a:pt x="4169" y="5680"/>
                  </a:lnTo>
                  <a:lnTo>
                    <a:pt x="4318" y="5437"/>
                  </a:lnTo>
                  <a:lnTo>
                    <a:pt x="4480" y="5194"/>
                  </a:lnTo>
                  <a:lnTo>
                    <a:pt x="4655" y="4965"/>
                  </a:lnTo>
                  <a:lnTo>
                    <a:pt x="4844" y="4749"/>
                  </a:lnTo>
                  <a:lnTo>
                    <a:pt x="5033" y="4547"/>
                  </a:lnTo>
                  <a:lnTo>
                    <a:pt x="5235" y="4344"/>
                  </a:lnTo>
                  <a:lnTo>
                    <a:pt x="5451" y="4169"/>
                  </a:lnTo>
                  <a:lnTo>
                    <a:pt x="5680" y="3994"/>
                  </a:lnTo>
                  <a:lnTo>
                    <a:pt x="5910" y="3818"/>
                  </a:lnTo>
                  <a:lnTo>
                    <a:pt x="6152" y="3670"/>
                  </a:lnTo>
                  <a:lnTo>
                    <a:pt x="6395" y="3535"/>
                  </a:lnTo>
                  <a:lnTo>
                    <a:pt x="6652" y="3400"/>
                  </a:lnTo>
                  <a:lnTo>
                    <a:pt x="6908" y="3292"/>
                  </a:lnTo>
                  <a:lnTo>
                    <a:pt x="7178" y="3184"/>
                  </a:lnTo>
                  <a:lnTo>
                    <a:pt x="7447" y="3090"/>
                  </a:lnTo>
                  <a:lnTo>
                    <a:pt x="7731" y="3022"/>
                  </a:lnTo>
                  <a:lnTo>
                    <a:pt x="8014" y="2955"/>
                  </a:lnTo>
                  <a:lnTo>
                    <a:pt x="8297" y="2901"/>
                  </a:lnTo>
                  <a:lnTo>
                    <a:pt x="8594" y="2860"/>
                  </a:lnTo>
                  <a:lnTo>
                    <a:pt x="8891" y="2847"/>
                  </a:lnTo>
                  <a:lnTo>
                    <a:pt x="9201" y="2834"/>
                  </a:lnTo>
                  <a:close/>
                  <a:moveTo>
                    <a:pt x="8716" y="0"/>
                  </a:moveTo>
                  <a:lnTo>
                    <a:pt x="8257" y="41"/>
                  </a:lnTo>
                  <a:lnTo>
                    <a:pt x="7785" y="95"/>
                  </a:lnTo>
                  <a:lnTo>
                    <a:pt x="7340" y="162"/>
                  </a:lnTo>
                  <a:lnTo>
                    <a:pt x="6894" y="257"/>
                  </a:lnTo>
                  <a:lnTo>
                    <a:pt x="6449" y="378"/>
                  </a:lnTo>
                  <a:lnTo>
                    <a:pt x="6031" y="500"/>
                  </a:lnTo>
                  <a:lnTo>
                    <a:pt x="5613" y="662"/>
                  </a:lnTo>
                  <a:lnTo>
                    <a:pt x="5208" y="823"/>
                  </a:lnTo>
                  <a:lnTo>
                    <a:pt x="4803" y="1012"/>
                  </a:lnTo>
                  <a:lnTo>
                    <a:pt x="4426" y="1228"/>
                  </a:lnTo>
                  <a:lnTo>
                    <a:pt x="4048" y="1444"/>
                  </a:lnTo>
                  <a:lnTo>
                    <a:pt x="3684" y="1687"/>
                  </a:lnTo>
                  <a:lnTo>
                    <a:pt x="3346" y="1943"/>
                  </a:lnTo>
                  <a:lnTo>
                    <a:pt x="3009" y="2213"/>
                  </a:lnTo>
                  <a:lnTo>
                    <a:pt x="2685" y="2510"/>
                  </a:lnTo>
                  <a:lnTo>
                    <a:pt x="2388" y="2807"/>
                  </a:lnTo>
                  <a:lnTo>
                    <a:pt x="2092" y="3130"/>
                  </a:lnTo>
                  <a:lnTo>
                    <a:pt x="1822" y="3454"/>
                  </a:lnTo>
                  <a:lnTo>
                    <a:pt x="1566" y="3805"/>
                  </a:lnTo>
                  <a:lnTo>
                    <a:pt x="1336" y="4169"/>
                  </a:lnTo>
                  <a:lnTo>
                    <a:pt x="1107" y="4547"/>
                  </a:lnTo>
                  <a:lnTo>
                    <a:pt x="905" y="4925"/>
                  </a:lnTo>
                  <a:lnTo>
                    <a:pt x="729" y="5329"/>
                  </a:lnTo>
                  <a:lnTo>
                    <a:pt x="554" y="5734"/>
                  </a:lnTo>
                  <a:lnTo>
                    <a:pt x="419" y="6166"/>
                  </a:lnTo>
                  <a:lnTo>
                    <a:pt x="297" y="6597"/>
                  </a:lnTo>
                  <a:lnTo>
                    <a:pt x="189" y="7043"/>
                  </a:lnTo>
                  <a:lnTo>
                    <a:pt x="109" y="7488"/>
                  </a:lnTo>
                  <a:lnTo>
                    <a:pt x="55" y="7960"/>
                  </a:lnTo>
                  <a:lnTo>
                    <a:pt x="14" y="8432"/>
                  </a:lnTo>
                  <a:lnTo>
                    <a:pt x="1" y="8918"/>
                  </a:lnTo>
                  <a:lnTo>
                    <a:pt x="14" y="9403"/>
                  </a:lnTo>
                  <a:lnTo>
                    <a:pt x="55" y="9876"/>
                  </a:lnTo>
                  <a:lnTo>
                    <a:pt x="109" y="10334"/>
                  </a:lnTo>
                  <a:lnTo>
                    <a:pt x="189" y="10793"/>
                  </a:lnTo>
                  <a:lnTo>
                    <a:pt x="297" y="11238"/>
                  </a:lnTo>
                  <a:lnTo>
                    <a:pt x="419" y="11683"/>
                  </a:lnTo>
                  <a:lnTo>
                    <a:pt x="554" y="12102"/>
                  </a:lnTo>
                  <a:lnTo>
                    <a:pt x="729" y="12520"/>
                  </a:lnTo>
                  <a:lnTo>
                    <a:pt x="905" y="12924"/>
                  </a:lnTo>
                  <a:lnTo>
                    <a:pt x="1107" y="13302"/>
                  </a:lnTo>
                  <a:lnTo>
                    <a:pt x="1323" y="13680"/>
                  </a:lnTo>
                  <a:lnTo>
                    <a:pt x="1566" y="14044"/>
                  </a:lnTo>
                  <a:lnTo>
                    <a:pt x="1822" y="14395"/>
                  </a:lnTo>
                  <a:lnTo>
                    <a:pt x="2092" y="14732"/>
                  </a:lnTo>
                  <a:lnTo>
                    <a:pt x="2375" y="15056"/>
                  </a:lnTo>
                  <a:lnTo>
                    <a:pt x="2685" y="15366"/>
                  </a:lnTo>
                  <a:lnTo>
                    <a:pt x="3009" y="15650"/>
                  </a:lnTo>
                  <a:lnTo>
                    <a:pt x="3333" y="15933"/>
                  </a:lnTo>
                  <a:lnTo>
                    <a:pt x="3684" y="16189"/>
                  </a:lnTo>
                  <a:lnTo>
                    <a:pt x="4048" y="16432"/>
                  </a:lnTo>
                  <a:lnTo>
                    <a:pt x="4412" y="16661"/>
                  </a:lnTo>
                  <a:lnTo>
                    <a:pt x="4803" y="16864"/>
                  </a:lnTo>
                  <a:lnTo>
                    <a:pt x="5195" y="17066"/>
                  </a:lnTo>
                  <a:lnTo>
                    <a:pt x="5599" y="17228"/>
                  </a:lnTo>
                  <a:lnTo>
                    <a:pt x="6017" y="17390"/>
                  </a:lnTo>
                  <a:lnTo>
                    <a:pt x="6449" y="17525"/>
                  </a:lnTo>
                  <a:lnTo>
                    <a:pt x="6894" y="17633"/>
                  </a:lnTo>
                  <a:lnTo>
                    <a:pt x="7340" y="17727"/>
                  </a:lnTo>
                  <a:lnTo>
                    <a:pt x="7785" y="17808"/>
                  </a:lnTo>
                  <a:lnTo>
                    <a:pt x="8243" y="17862"/>
                  </a:lnTo>
                  <a:lnTo>
                    <a:pt x="8716" y="17889"/>
                  </a:lnTo>
                  <a:lnTo>
                    <a:pt x="9201" y="17903"/>
                  </a:lnTo>
                  <a:lnTo>
                    <a:pt x="9673" y="17889"/>
                  </a:lnTo>
                  <a:lnTo>
                    <a:pt x="10146" y="17862"/>
                  </a:lnTo>
                  <a:lnTo>
                    <a:pt x="10604" y="17808"/>
                  </a:lnTo>
                  <a:lnTo>
                    <a:pt x="11063" y="17727"/>
                  </a:lnTo>
                  <a:lnTo>
                    <a:pt x="11508" y="17633"/>
                  </a:lnTo>
                  <a:lnTo>
                    <a:pt x="11940" y="17525"/>
                  </a:lnTo>
                  <a:lnTo>
                    <a:pt x="12372" y="17390"/>
                  </a:lnTo>
                  <a:lnTo>
                    <a:pt x="12790" y="17228"/>
                  </a:lnTo>
                  <a:lnTo>
                    <a:pt x="13194" y="17053"/>
                  </a:lnTo>
                  <a:lnTo>
                    <a:pt x="13599" y="16864"/>
                  </a:lnTo>
                  <a:lnTo>
                    <a:pt x="13977" y="16648"/>
                  </a:lnTo>
                  <a:lnTo>
                    <a:pt x="14355" y="16432"/>
                  </a:lnTo>
                  <a:lnTo>
                    <a:pt x="14719" y="16176"/>
                  </a:lnTo>
                  <a:lnTo>
                    <a:pt x="15070" y="15919"/>
                  </a:lnTo>
                  <a:lnTo>
                    <a:pt x="15407" y="15650"/>
                  </a:lnTo>
                  <a:lnTo>
                    <a:pt x="15717" y="15353"/>
                  </a:lnTo>
                  <a:lnTo>
                    <a:pt x="16027" y="15043"/>
                  </a:lnTo>
                  <a:lnTo>
                    <a:pt x="16324" y="14719"/>
                  </a:lnTo>
                  <a:lnTo>
                    <a:pt x="16594" y="14381"/>
                  </a:lnTo>
                  <a:lnTo>
                    <a:pt x="16850" y="14031"/>
                  </a:lnTo>
                  <a:lnTo>
                    <a:pt x="17093" y="13666"/>
                  </a:lnTo>
                  <a:lnTo>
                    <a:pt x="17309" y="13302"/>
                  </a:lnTo>
                  <a:lnTo>
                    <a:pt x="17511" y="12911"/>
                  </a:lnTo>
                  <a:lnTo>
                    <a:pt x="17700" y="12506"/>
                  </a:lnTo>
                  <a:lnTo>
                    <a:pt x="17862" y="12088"/>
                  </a:lnTo>
                  <a:lnTo>
                    <a:pt x="18011" y="11670"/>
                  </a:lnTo>
                  <a:lnTo>
                    <a:pt x="18132" y="11238"/>
                  </a:lnTo>
                  <a:lnTo>
                    <a:pt x="18240" y="10793"/>
                  </a:lnTo>
                  <a:lnTo>
                    <a:pt x="18321" y="10334"/>
                  </a:lnTo>
                  <a:lnTo>
                    <a:pt x="18375" y="9876"/>
                  </a:lnTo>
                  <a:lnTo>
                    <a:pt x="18415" y="9403"/>
                  </a:lnTo>
                  <a:lnTo>
                    <a:pt x="18415" y="8918"/>
                  </a:lnTo>
                  <a:lnTo>
                    <a:pt x="18415" y="8432"/>
                  </a:lnTo>
                  <a:lnTo>
                    <a:pt x="18375" y="7973"/>
                  </a:lnTo>
                  <a:lnTo>
                    <a:pt x="18321" y="7501"/>
                  </a:lnTo>
                  <a:lnTo>
                    <a:pt x="18240" y="7056"/>
                  </a:lnTo>
                  <a:lnTo>
                    <a:pt x="18132" y="6611"/>
                  </a:lnTo>
                  <a:lnTo>
                    <a:pt x="18011" y="6179"/>
                  </a:lnTo>
                  <a:lnTo>
                    <a:pt x="17862" y="5747"/>
                  </a:lnTo>
                  <a:lnTo>
                    <a:pt x="17700" y="5343"/>
                  </a:lnTo>
                  <a:lnTo>
                    <a:pt x="17511" y="4938"/>
                  </a:lnTo>
                  <a:lnTo>
                    <a:pt x="17309" y="4560"/>
                  </a:lnTo>
                  <a:lnTo>
                    <a:pt x="17093" y="4183"/>
                  </a:lnTo>
                  <a:lnTo>
                    <a:pt x="16850" y="3818"/>
                  </a:lnTo>
                  <a:lnTo>
                    <a:pt x="16594" y="3481"/>
                  </a:lnTo>
                  <a:lnTo>
                    <a:pt x="16324" y="3144"/>
                  </a:lnTo>
                  <a:lnTo>
                    <a:pt x="16027" y="2820"/>
                  </a:lnTo>
                  <a:lnTo>
                    <a:pt x="15717" y="2523"/>
                  </a:lnTo>
                  <a:lnTo>
                    <a:pt x="15407" y="2226"/>
                  </a:lnTo>
                  <a:lnTo>
                    <a:pt x="15070" y="1957"/>
                  </a:lnTo>
                  <a:lnTo>
                    <a:pt x="14719" y="1700"/>
                  </a:lnTo>
                  <a:lnTo>
                    <a:pt x="14355" y="1457"/>
                  </a:lnTo>
                  <a:lnTo>
                    <a:pt x="13977" y="1228"/>
                  </a:lnTo>
                  <a:lnTo>
                    <a:pt x="13599" y="1026"/>
                  </a:lnTo>
                  <a:lnTo>
                    <a:pt x="13194" y="837"/>
                  </a:lnTo>
                  <a:lnTo>
                    <a:pt x="12790" y="662"/>
                  </a:lnTo>
                  <a:lnTo>
                    <a:pt x="12372" y="513"/>
                  </a:lnTo>
                  <a:lnTo>
                    <a:pt x="11940" y="378"/>
                  </a:lnTo>
                  <a:lnTo>
                    <a:pt x="11508" y="257"/>
                  </a:lnTo>
                  <a:lnTo>
                    <a:pt x="11063" y="162"/>
                  </a:lnTo>
                  <a:lnTo>
                    <a:pt x="10604" y="95"/>
                  </a:lnTo>
                  <a:lnTo>
                    <a:pt x="10146" y="41"/>
                  </a:lnTo>
                  <a:lnTo>
                    <a:pt x="9673"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6" name="Google Shape;2936;p198"/>
            <p:cNvSpPr/>
            <p:nvPr/>
          </p:nvSpPr>
          <p:spPr>
            <a:xfrm>
              <a:off x="911653" y="564983"/>
              <a:ext cx="41206" cy="167849"/>
            </a:xfrm>
            <a:custGeom>
              <a:rect b="b" l="l" r="r" t="t"/>
              <a:pathLst>
                <a:path extrusionOk="0" h="23987" w="5721">
                  <a:moveTo>
                    <a:pt x="986" y="0"/>
                  </a:moveTo>
                  <a:lnTo>
                    <a:pt x="864" y="14"/>
                  </a:lnTo>
                  <a:lnTo>
                    <a:pt x="743" y="41"/>
                  </a:lnTo>
                  <a:lnTo>
                    <a:pt x="635" y="68"/>
                  </a:lnTo>
                  <a:lnTo>
                    <a:pt x="540" y="108"/>
                  </a:lnTo>
                  <a:lnTo>
                    <a:pt x="446" y="149"/>
                  </a:lnTo>
                  <a:lnTo>
                    <a:pt x="365" y="216"/>
                  </a:lnTo>
                  <a:lnTo>
                    <a:pt x="284" y="270"/>
                  </a:lnTo>
                  <a:lnTo>
                    <a:pt x="217" y="351"/>
                  </a:lnTo>
                  <a:lnTo>
                    <a:pt x="163" y="432"/>
                  </a:lnTo>
                  <a:lnTo>
                    <a:pt x="122" y="527"/>
                  </a:lnTo>
                  <a:lnTo>
                    <a:pt x="82" y="621"/>
                  </a:lnTo>
                  <a:lnTo>
                    <a:pt x="41" y="729"/>
                  </a:lnTo>
                  <a:lnTo>
                    <a:pt x="28" y="850"/>
                  </a:lnTo>
                  <a:lnTo>
                    <a:pt x="14" y="972"/>
                  </a:lnTo>
                  <a:lnTo>
                    <a:pt x="1" y="1107"/>
                  </a:lnTo>
                  <a:lnTo>
                    <a:pt x="1" y="19184"/>
                  </a:lnTo>
                  <a:lnTo>
                    <a:pt x="14" y="19575"/>
                  </a:lnTo>
                  <a:lnTo>
                    <a:pt x="41" y="19953"/>
                  </a:lnTo>
                  <a:lnTo>
                    <a:pt x="82" y="20304"/>
                  </a:lnTo>
                  <a:lnTo>
                    <a:pt x="136" y="20628"/>
                  </a:lnTo>
                  <a:lnTo>
                    <a:pt x="190" y="20938"/>
                  </a:lnTo>
                  <a:lnTo>
                    <a:pt x="271" y="21221"/>
                  </a:lnTo>
                  <a:lnTo>
                    <a:pt x="365" y="21491"/>
                  </a:lnTo>
                  <a:lnTo>
                    <a:pt x="460" y="21747"/>
                  </a:lnTo>
                  <a:lnTo>
                    <a:pt x="581" y="21990"/>
                  </a:lnTo>
                  <a:lnTo>
                    <a:pt x="702" y="22206"/>
                  </a:lnTo>
                  <a:lnTo>
                    <a:pt x="837" y="22408"/>
                  </a:lnTo>
                  <a:lnTo>
                    <a:pt x="972" y="22597"/>
                  </a:lnTo>
                  <a:lnTo>
                    <a:pt x="1121" y="22773"/>
                  </a:lnTo>
                  <a:lnTo>
                    <a:pt x="1282" y="22921"/>
                  </a:lnTo>
                  <a:lnTo>
                    <a:pt x="1444" y="23069"/>
                  </a:lnTo>
                  <a:lnTo>
                    <a:pt x="1606" y="23204"/>
                  </a:lnTo>
                  <a:lnTo>
                    <a:pt x="1782" y="23312"/>
                  </a:lnTo>
                  <a:lnTo>
                    <a:pt x="1957" y="23420"/>
                  </a:lnTo>
                  <a:lnTo>
                    <a:pt x="2146" y="23515"/>
                  </a:lnTo>
                  <a:lnTo>
                    <a:pt x="2335" y="23595"/>
                  </a:lnTo>
                  <a:lnTo>
                    <a:pt x="2524" y="23676"/>
                  </a:lnTo>
                  <a:lnTo>
                    <a:pt x="2712" y="23744"/>
                  </a:lnTo>
                  <a:lnTo>
                    <a:pt x="2901" y="23798"/>
                  </a:lnTo>
                  <a:lnTo>
                    <a:pt x="3090" y="23838"/>
                  </a:lnTo>
                  <a:lnTo>
                    <a:pt x="3481" y="23919"/>
                  </a:lnTo>
                  <a:lnTo>
                    <a:pt x="3859" y="23960"/>
                  </a:lnTo>
                  <a:lnTo>
                    <a:pt x="4223" y="23987"/>
                  </a:lnTo>
                  <a:lnTo>
                    <a:pt x="4723" y="23987"/>
                  </a:lnTo>
                  <a:lnTo>
                    <a:pt x="4857" y="23973"/>
                  </a:lnTo>
                  <a:lnTo>
                    <a:pt x="4992" y="23946"/>
                  </a:lnTo>
                  <a:lnTo>
                    <a:pt x="5114" y="23906"/>
                  </a:lnTo>
                  <a:lnTo>
                    <a:pt x="5208" y="23865"/>
                  </a:lnTo>
                  <a:lnTo>
                    <a:pt x="5303" y="23811"/>
                  </a:lnTo>
                  <a:lnTo>
                    <a:pt x="5397" y="23744"/>
                  </a:lnTo>
                  <a:lnTo>
                    <a:pt x="5465" y="23676"/>
                  </a:lnTo>
                  <a:lnTo>
                    <a:pt x="5532" y="23595"/>
                  </a:lnTo>
                  <a:lnTo>
                    <a:pt x="5586" y="23515"/>
                  </a:lnTo>
                  <a:lnTo>
                    <a:pt x="5626" y="23420"/>
                  </a:lnTo>
                  <a:lnTo>
                    <a:pt x="5667" y="23312"/>
                  </a:lnTo>
                  <a:lnTo>
                    <a:pt x="5694" y="23204"/>
                  </a:lnTo>
                  <a:lnTo>
                    <a:pt x="5707" y="23096"/>
                  </a:lnTo>
                  <a:lnTo>
                    <a:pt x="5721" y="22840"/>
                  </a:lnTo>
                  <a:lnTo>
                    <a:pt x="5721" y="22031"/>
                  </a:lnTo>
                  <a:lnTo>
                    <a:pt x="5721" y="21936"/>
                  </a:lnTo>
                  <a:lnTo>
                    <a:pt x="5721" y="21842"/>
                  </a:lnTo>
                  <a:lnTo>
                    <a:pt x="5707" y="21761"/>
                  </a:lnTo>
                  <a:lnTo>
                    <a:pt x="5680" y="21666"/>
                  </a:lnTo>
                  <a:lnTo>
                    <a:pt x="5640" y="21585"/>
                  </a:lnTo>
                  <a:lnTo>
                    <a:pt x="5599" y="21504"/>
                  </a:lnTo>
                  <a:lnTo>
                    <a:pt x="5545" y="21424"/>
                  </a:lnTo>
                  <a:lnTo>
                    <a:pt x="5492" y="21356"/>
                  </a:lnTo>
                  <a:lnTo>
                    <a:pt x="5424" y="21289"/>
                  </a:lnTo>
                  <a:lnTo>
                    <a:pt x="5357" y="21235"/>
                  </a:lnTo>
                  <a:lnTo>
                    <a:pt x="5276" y="21181"/>
                  </a:lnTo>
                  <a:lnTo>
                    <a:pt x="5195" y="21140"/>
                  </a:lnTo>
                  <a:lnTo>
                    <a:pt x="5114" y="21100"/>
                  </a:lnTo>
                  <a:lnTo>
                    <a:pt x="5019" y="21073"/>
                  </a:lnTo>
                  <a:lnTo>
                    <a:pt x="4938" y="21059"/>
                  </a:lnTo>
                  <a:lnTo>
                    <a:pt x="4844" y="21046"/>
                  </a:lnTo>
                  <a:lnTo>
                    <a:pt x="4574" y="21019"/>
                  </a:lnTo>
                  <a:lnTo>
                    <a:pt x="4439" y="20978"/>
                  </a:lnTo>
                  <a:lnTo>
                    <a:pt x="4304" y="20938"/>
                  </a:lnTo>
                  <a:lnTo>
                    <a:pt x="4169" y="20884"/>
                  </a:lnTo>
                  <a:lnTo>
                    <a:pt x="4035" y="20816"/>
                  </a:lnTo>
                  <a:lnTo>
                    <a:pt x="3913" y="20722"/>
                  </a:lnTo>
                  <a:lnTo>
                    <a:pt x="3792" y="20614"/>
                  </a:lnTo>
                  <a:lnTo>
                    <a:pt x="3684" y="20493"/>
                  </a:lnTo>
                  <a:lnTo>
                    <a:pt x="3589" y="20331"/>
                  </a:lnTo>
                  <a:lnTo>
                    <a:pt x="3508" y="20155"/>
                  </a:lnTo>
                  <a:lnTo>
                    <a:pt x="3427" y="19940"/>
                  </a:lnTo>
                  <a:lnTo>
                    <a:pt x="3373" y="19710"/>
                  </a:lnTo>
                  <a:lnTo>
                    <a:pt x="3320" y="19440"/>
                  </a:lnTo>
                  <a:lnTo>
                    <a:pt x="3293" y="19130"/>
                  </a:lnTo>
                  <a:lnTo>
                    <a:pt x="3293" y="18779"/>
                  </a:lnTo>
                  <a:lnTo>
                    <a:pt x="3293" y="1107"/>
                  </a:lnTo>
                  <a:lnTo>
                    <a:pt x="3279" y="972"/>
                  </a:lnTo>
                  <a:lnTo>
                    <a:pt x="3266" y="850"/>
                  </a:lnTo>
                  <a:lnTo>
                    <a:pt x="3239" y="729"/>
                  </a:lnTo>
                  <a:lnTo>
                    <a:pt x="3212" y="621"/>
                  </a:lnTo>
                  <a:lnTo>
                    <a:pt x="3171" y="527"/>
                  </a:lnTo>
                  <a:lnTo>
                    <a:pt x="3117" y="432"/>
                  </a:lnTo>
                  <a:lnTo>
                    <a:pt x="3063" y="351"/>
                  </a:lnTo>
                  <a:lnTo>
                    <a:pt x="2996" y="270"/>
                  </a:lnTo>
                  <a:lnTo>
                    <a:pt x="2915" y="216"/>
                  </a:lnTo>
                  <a:lnTo>
                    <a:pt x="2834" y="149"/>
                  </a:lnTo>
                  <a:lnTo>
                    <a:pt x="2739" y="108"/>
                  </a:lnTo>
                  <a:lnTo>
                    <a:pt x="2645" y="68"/>
                  </a:lnTo>
                  <a:lnTo>
                    <a:pt x="2537" y="41"/>
                  </a:lnTo>
                  <a:lnTo>
                    <a:pt x="2429" y="14"/>
                  </a:lnTo>
                  <a:lnTo>
                    <a:pt x="2308"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7" name="Google Shape;2937;p198"/>
            <p:cNvSpPr/>
            <p:nvPr/>
          </p:nvSpPr>
          <p:spPr>
            <a:xfrm>
              <a:off x="974034" y="612279"/>
              <a:ext cx="23624" cy="119608"/>
            </a:xfrm>
            <a:custGeom>
              <a:rect b="b" l="l" r="r" t="t"/>
              <a:pathLst>
                <a:path extrusionOk="0" h="17093" w="3280">
                  <a:moveTo>
                    <a:pt x="986" y="0"/>
                  </a:moveTo>
                  <a:lnTo>
                    <a:pt x="864" y="14"/>
                  </a:lnTo>
                  <a:lnTo>
                    <a:pt x="756" y="41"/>
                  </a:lnTo>
                  <a:lnTo>
                    <a:pt x="648" y="68"/>
                  </a:lnTo>
                  <a:lnTo>
                    <a:pt x="554" y="108"/>
                  </a:lnTo>
                  <a:lnTo>
                    <a:pt x="460" y="149"/>
                  </a:lnTo>
                  <a:lnTo>
                    <a:pt x="379" y="216"/>
                  </a:lnTo>
                  <a:lnTo>
                    <a:pt x="298" y="270"/>
                  </a:lnTo>
                  <a:lnTo>
                    <a:pt x="230" y="351"/>
                  </a:lnTo>
                  <a:lnTo>
                    <a:pt x="176" y="432"/>
                  </a:lnTo>
                  <a:lnTo>
                    <a:pt x="122" y="526"/>
                  </a:lnTo>
                  <a:lnTo>
                    <a:pt x="82" y="621"/>
                  </a:lnTo>
                  <a:lnTo>
                    <a:pt x="55" y="729"/>
                  </a:lnTo>
                  <a:lnTo>
                    <a:pt x="28" y="850"/>
                  </a:lnTo>
                  <a:lnTo>
                    <a:pt x="14" y="972"/>
                  </a:lnTo>
                  <a:lnTo>
                    <a:pt x="1" y="1106"/>
                  </a:lnTo>
                  <a:lnTo>
                    <a:pt x="14" y="15987"/>
                  </a:lnTo>
                  <a:lnTo>
                    <a:pt x="14" y="16121"/>
                  </a:lnTo>
                  <a:lnTo>
                    <a:pt x="28" y="16243"/>
                  </a:lnTo>
                  <a:lnTo>
                    <a:pt x="55" y="16364"/>
                  </a:lnTo>
                  <a:lnTo>
                    <a:pt x="95" y="16472"/>
                  </a:lnTo>
                  <a:lnTo>
                    <a:pt x="136" y="16567"/>
                  </a:lnTo>
                  <a:lnTo>
                    <a:pt x="176" y="16661"/>
                  </a:lnTo>
                  <a:lnTo>
                    <a:pt x="244" y="16742"/>
                  </a:lnTo>
                  <a:lnTo>
                    <a:pt x="311" y="16823"/>
                  </a:lnTo>
                  <a:lnTo>
                    <a:pt x="379" y="16890"/>
                  </a:lnTo>
                  <a:lnTo>
                    <a:pt x="460" y="16944"/>
                  </a:lnTo>
                  <a:lnTo>
                    <a:pt x="554" y="16985"/>
                  </a:lnTo>
                  <a:lnTo>
                    <a:pt x="662" y="17025"/>
                  </a:lnTo>
                  <a:lnTo>
                    <a:pt x="770" y="17066"/>
                  </a:lnTo>
                  <a:lnTo>
                    <a:pt x="878" y="17079"/>
                  </a:lnTo>
                  <a:lnTo>
                    <a:pt x="999" y="17093"/>
                  </a:lnTo>
                  <a:lnTo>
                    <a:pt x="2308" y="17093"/>
                  </a:lnTo>
                  <a:lnTo>
                    <a:pt x="2429" y="17079"/>
                  </a:lnTo>
                  <a:lnTo>
                    <a:pt x="2551" y="17066"/>
                  </a:lnTo>
                  <a:lnTo>
                    <a:pt x="2658" y="17025"/>
                  </a:lnTo>
                  <a:lnTo>
                    <a:pt x="2753" y="16985"/>
                  </a:lnTo>
                  <a:lnTo>
                    <a:pt x="2847" y="16944"/>
                  </a:lnTo>
                  <a:lnTo>
                    <a:pt x="2928" y="16890"/>
                  </a:lnTo>
                  <a:lnTo>
                    <a:pt x="3009" y="16823"/>
                  </a:lnTo>
                  <a:lnTo>
                    <a:pt x="3077" y="16742"/>
                  </a:lnTo>
                  <a:lnTo>
                    <a:pt x="3131" y="16661"/>
                  </a:lnTo>
                  <a:lnTo>
                    <a:pt x="3171" y="16567"/>
                  </a:lnTo>
                  <a:lnTo>
                    <a:pt x="3212" y="16472"/>
                  </a:lnTo>
                  <a:lnTo>
                    <a:pt x="3239" y="16364"/>
                  </a:lnTo>
                  <a:lnTo>
                    <a:pt x="3266" y="16243"/>
                  </a:lnTo>
                  <a:lnTo>
                    <a:pt x="3279" y="16121"/>
                  </a:lnTo>
                  <a:lnTo>
                    <a:pt x="3279" y="15987"/>
                  </a:lnTo>
                  <a:lnTo>
                    <a:pt x="3279" y="1106"/>
                  </a:lnTo>
                  <a:lnTo>
                    <a:pt x="3279" y="972"/>
                  </a:lnTo>
                  <a:lnTo>
                    <a:pt x="3266" y="850"/>
                  </a:lnTo>
                  <a:lnTo>
                    <a:pt x="3239" y="729"/>
                  </a:lnTo>
                  <a:lnTo>
                    <a:pt x="3212" y="621"/>
                  </a:lnTo>
                  <a:lnTo>
                    <a:pt x="3171" y="526"/>
                  </a:lnTo>
                  <a:lnTo>
                    <a:pt x="3131" y="432"/>
                  </a:lnTo>
                  <a:lnTo>
                    <a:pt x="3077" y="351"/>
                  </a:lnTo>
                  <a:lnTo>
                    <a:pt x="3009" y="270"/>
                  </a:lnTo>
                  <a:lnTo>
                    <a:pt x="2928" y="216"/>
                  </a:lnTo>
                  <a:lnTo>
                    <a:pt x="2847" y="149"/>
                  </a:lnTo>
                  <a:lnTo>
                    <a:pt x="2753" y="108"/>
                  </a:lnTo>
                  <a:lnTo>
                    <a:pt x="2658" y="68"/>
                  </a:lnTo>
                  <a:lnTo>
                    <a:pt x="2551" y="41"/>
                  </a:lnTo>
                  <a:lnTo>
                    <a:pt x="2429" y="14"/>
                  </a:lnTo>
                  <a:lnTo>
                    <a:pt x="2308"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8" name="Google Shape;2938;p198"/>
            <p:cNvSpPr/>
            <p:nvPr/>
          </p:nvSpPr>
          <p:spPr>
            <a:xfrm>
              <a:off x="1018149" y="609445"/>
              <a:ext cx="132735" cy="125276"/>
            </a:xfrm>
            <a:custGeom>
              <a:rect b="b" l="l" r="r" t="t"/>
              <a:pathLst>
                <a:path extrusionOk="0" h="17903" w="18429">
                  <a:moveTo>
                    <a:pt x="9201" y="2834"/>
                  </a:moveTo>
                  <a:lnTo>
                    <a:pt x="9498" y="2847"/>
                  </a:lnTo>
                  <a:lnTo>
                    <a:pt x="9795" y="2860"/>
                  </a:lnTo>
                  <a:lnTo>
                    <a:pt x="10092" y="2901"/>
                  </a:lnTo>
                  <a:lnTo>
                    <a:pt x="10388" y="2955"/>
                  </a:lnTo>
                  <a:lnTo>
                    <a:pt x="10672" y="3009"/>
                  </a:lnTo>
                  <a:lnTo>
                    <a:pt x="10941" y="3090"/>
                  </a:lnTo>
                  <a:lnTo>
                    <a:pt x="11225" y="3184"/>
                  </a:lnTo>
                  <a:lnTo>
                    <a:pt x="11481" y="3279"/>
                  </a:lnTo>
                  <a:lnTo>
                    <a:pt x="11751" y="3400"/>
                  </a:lnTo>
                  <a:lnTo>
                    <a:pt x="11994" y="3522"/>
                  </a:lnTo>
                  <a:lnTo>
                    <a:pt x="12250" y="3670"/>
                  </a:lnTo>
                  <a:lnTo>
                    <a:pt x="12479" y="3818"/>
                  </a:lnTo>
                  <a:lnTo>
                    <a:pt x="12709" y="3980"/>
                  </a:lnTo>
                  <a:lnTo>
                    <a:pt x="12938" y="4156"/>
                  </a:lnTo>
                  <a:lnTo>
                    <a:pt x="13154" y="4344"/>
                  </a:lnTo>
                  <a:lnTo>
                    <a:pt x="13356" y="4533"/>
                  </a:lnTo>
                  <a:lnTo>
                    <a:pt x="13545" y="4736"/>
                  </a:lnTo>
                  <a:lnTo>
                    <a:pt x="13734" y="4952"/>
                  </a:lnTo>
                  <a:lnTo>
                    <a:pt x="13909" y="5181"/>
                  </a:lnTo>
                  <a:lnTo>
                    <a:pt x="14071" y="5424"/>
                  </a:lnTo>
                  <a:lnTo>
                    <a:pt x="14220" y="5667"/>
                  </a:lnTo>
                  <a:lnTo>
                    <a:pt x="14368" y="5923"/>
                  </a:lnTo>
                  <a:lnTo>
                    <a:pt x="14503" y="6179"/>
                  </a:lnTo>
                  <a:lnTo>
                    <a:pt x="14611" y="6462"/>
                  </a:lnTo>
                  <a:lnTo>
                    <a:pt x="14719" y="6732"/>
                  </a:lnTo>
                  <a:lnTo>
                    <a:pt x="14813" y="7029"/>
                  </a:lnTo>
                  <a:lnTo>
                    <a:pt x="14894" y="7326"/>
                  </a:lnTo>
                  <a:lnTo>
                    <a:pt x="14962" y="7623"/>
                  </a:lnTo>
                  <a:lnTo>
                    <a:pt x="15016" y="7946"/>
                  </a:lnTo>
                  <a:lnTo>
                    <a:pt x="15043" y="8257"/>
                  </a:lnTo>
                  <a:lnTo>
                    <a:pt x="15070" y="8581"/>
                  </a:lnTo>
                  <a:lnTo>
                    <a:pt x="15083" y="8918"/>
                  </a:lnTo>
                  <a:lnTo>
                    <a:pt x="15070" y="9255"/>
                  </a:lnTo>
                  <a:lnTo>
                    <a:pt x="15043" y="9579"/>
                  </a:lnTo>
                  <a:lnTo>
                    <a:pt x="15016" y="9903"/>
                  </a:lnTo>
                  <a:lnTo>
                    <a:pt x="14962" y="10213"/>
                  </a:lnTo>
                  <a:lnTo>
                    <a:pt x="14894" y="10523"/>
                  </a:lnTo>
                  <a:lnTo>
                    <a:pt x="14813" y="10820"/>
                  </a:lnTo>
                  <a:lnTo>
                    <a:pt x="14719" y="11103"/>
                  </a:lnTo>
                  <a:lnTo>
                    <a:pt x="14611" y="11387"/>
                  </a:lnTo>
                  <a:lnTo>
                    <a:pt x="14503" y="11670"/>
                  </a:lnTo>
                  <a:lnTo>
                    <a:pt x="14368" y="11940"/>
                  </a:lnTo>
                  <a:lnTo>
                    <a:pt x="14220" y="12196"/>
                  </a:lnTo>
                  <a:lnTo>
                    <a:pt x="14071" y="12439"/>
                  </a:lnTo>
                  <a:lnTo>
                    <a:pt x="13909" y="12682"/>
                  </a:lnTo>
                  <a:lnTo>
                    <a:pt x="13734" y="12911"/>
                  </a:lnTo>
                  <a:lnTo>
                    <a:pt x="13545" y="13127"/>
                  </a:lnTo>
                  <a:lnTo>
                    <a:pt x="13356" y="13343"/>
                  </a:lnTo>
                  <a:lnTo>
                    <a:pt x="13154" y="13532"/>
                  </a:lnTo>
                  <a:lnTo>
                    <a:pt x="12938" y="13720"/>
                  </a:lnTo>
                  <a:lnTo>
                    <a:pt x="12709" y="13896"/>
                  </a:lnTo>
                  <a:lnTo>
                    <a:pt x="12479" y="14071"/>
                  </a:lnTo>
                  <a:lnTo>
                    <a:pt x="12250" y="14220"/>
                  </a:lnTo>
                  <a:lnTo>
                    <a:pt x="11994" y="14368"/>
                  </a:lnTo>
                  <a:lnTo>
                    <a:pt x="11751" y="14489"/>
                  </a:lnTo>
                  <a:lnTo>
                    <a:pt x="11481" y="14611"/>
                  </a:lnTo>
                  <a:lnTo>
                    <a:pt x="11225" y="14719"/>
                  </a:lnTo>
                  <a:lnTo>
                    <a:pt x="10941" y="14813"/>
                  </a:lnTo>
                  <a:lnTo>
                    <a:pt x="10672" y="14881"/>
                  </a:lnTo>
                  <a:lnTo>
                    <a:pt x="10388" y="14948"/>
                  </a:lnTo>
                  <a:lnTo>
                    <a:pt x="10092" y="15002"/>
                  </a:lnTo>
                  <a:lnTo>
                    <a:pt x="9795" y="15043"/>
                  </a:lnTo>
                  <a:lnTo>
                    <a:pt x="9498" y="15056"/>
                  </a:lnTo>
                  <a:lnTo>
                    <a:pt x="9201" y="15070"/>
                  </a:lnTo>
                  <a:lnTo>
                    <a:pt x="8904" y="15056"/>
                  </a:lnTo>
                  <a:lnTo>
                    <a:pt x="8608" y="15043"/>
                  </a:lnTo>
                  <a:lnTo>
                    <a:pt x="8311" y="15002"/>
                  </a:lnTo>
                  <a:lnTo>
                    <a:pt x="8027" y="14948"/>
                  </a:lnTo>
                  <a:lnTo>
                    <a:pt x="7744" y="14881"/>
                  </a:lnTo>
                  <a:lnTo>
                    <a:pt x="7461" y="14800"/>
                  </a:lnTo>
                  <a:lnTo>
                    <a:pt x="7191" y="14719"/>
                  </a:lnTo>
                  <a:lnTo>
                    <a:pt x="6921" y="14611"/>
                  </a:lnTo>
                  <a:lnTo>
                    <a:pt x="6665" y="14489"/>
                  </a:lnTo>
                  <a:lnTo>
                    <a:pt x="6409" y="14355"/>
                  </a:lnTo>
                  <a:lnTo>
                    <a:pt x="6166" y="14206"/>
                  </a:lnTo>
                  <a:lnTo>
                    <a:pt x="5923" y="14058"/>
                  </a:lnTo>
                  <a:lnTo>
                    <a:pt x="5694" y="13896"/>
                  </a:lnTo>
                  <a:lnTo>
                    <a:pt x="5478" y="13707"/>
                  </a:lnTo>
                  <a:lnTo>
                    <a:pt x="5262" y="13518"/>
                  </a:lnTo>
                  <a:lnTo>
                    <a:pt x="5060" y="13316"/>
                  </a:lnTo>
                  <a:lnTo>
                    <a:pt x="4857" y="13113"/>
                  </a:lnTo>
                  <a:lnTo>
                    <a:pt x="4668" y="12898"/>
                  </a:lnTo>
                  <a:lnTo>
                    <a:pt x="4493" y="12655"/>
                  </a:lnTo>
                  <a:lnTo>
                    <a:pt x="4331" y="12425"/>
                  </a:lnTo>
                  <a:lnTo>
                    <a:pt x="4183" y="12169"/>
                  </a:lnTo>
                  <a:lnTo>
                    <a:pt x="4034" y="11913"/>
                  </a:lnTo>
                  <a:lnTo>
                    <a:pt x="3899" y="11643"/>
                  </a:lnTo>
                  <a:lnTo>
                    <a:pt x="3778" y="11373"/>
                  </a:lnTo>
                  <a:lnTo>
                    <a:pt x="3684" y="11090"/>
                  </a:lnTo>
                  <a:lnTo>
                    <a:pt x="3589" y="10806"/>
                  </a:lnTo>
                  <a:lnTo>
                    <a:pt x="3508" y="10510"/>
                  </a:lnTo>
                  <a:lnTo>
                    <a:pt x="3441" y="10199"/>
                  </a:lnTo>
                  <a:lnTo>
                    <a:pt x="3387" y="9889"/>
                  </a:lnTo>
                  <a:lnTo>
                    <a:pt x="3346" y="9565"/>
                  </a:lnTo>
                  <a:lnTo>
                    <a:pt x="3319" y="9242"/>
                  </a:lnTo>
                  <a:lnTo>
                    <a:pt x="3319" y="8918"/>
                  </a:lnTo>
                  <a:lnTo>
                    <a:pt x="3319" y="8581"/>
                  </a:lnTo>
                  <a:lnTo>
                    <a:pt x="3346" y="8270"/>
                  </a:lnTo>
                  <a:lnTo>
                    <a:pt x="3387" y="7946"/>
                  </a:lnTo>
                  <a:lnTo>
                    <a:pt x="3441" y="7636"/>
                  </a:lnTo>
                  <a:lnTo>
                    <a:pt x="3508" y="7339"/>
                  </a:lnTo>
                  <a:lnTo>
                    <a:pt x="3576" y="7043"/>
                  </a:lnTo>
                  <a:lnTo>
                    <a:pt x="3670" y="6746"/>
                  </a:lnTo>
                  <a:lnTo>
                    <a:pt x="3778" y="6476"/>
                  </a:lnTo>
                  <a:lnTo>
                    <a:pt x="3899" y="6193"/>
                  </a:lnTo>
                  <a:lnTo>
                    <a:pt x="4021" y="5936"/>
                  </a:lnTo>
                  <a:lnTo>
                    <a:pt x="4169" y="5680"/>
                  </a:lnTo>
                  <a:lnTo>
                    <a:pt x="4318" y="5437"/>
                  </a:lnTo>
                  <a:lnTo>
                    <a:pt x="4479" y="5194"/>
                  </a:lnTo>
                  <a:lnTo>
                    <a:pt x="4655" y="4965"/>
                  </a:lnTo>
                  <a:lnTo>
                    <a:pt x="4844" y="4749"/>
                  </a:lnTo>
                  <a:lnTo>
                    <a:pt x="5046" y="4547"/>
                  </a:lnTo>
                  <a:lnTo>
                    <a:pt x="5248" y="4344"/>
                  </a:lnTo>
                  <a:lnTo>
                    <a:pt x="5464" y="4169"/>
                  </a:lnTo>
                  <a:lnTo>
                    <a:pt x="5680" y="3994"/>
                  </a:lnTo>
                  <a:lnTo>
                    <a:pt x="5909" y="3818"/>
                  </a:lnTo>
                  <a:lnTo>
                    <a:pt x="6152" y="3670"/>
                  </a:lnTo>
                  <a:lnTo>
                    <a:pt x="6395" y="3535"/>
                  </a:lnTo>
                  <a:lnTo>
                    <a:pt x="6651" y="3400"/>
                  </a:lnTo>
                  <a:lnTo>
                    <a:pt x="6908" y="3292"/>
                  </a:lnTo>
                  <a:lnTo>
                    <a:pt x="7178" y="3184"/>
                  </a:lnTo>
                  <a:lnTo>
                    <a:pt x="7447" y="3090"/>
                  </a:lnTo>
                  <a:lnTo>
                    <a:pt x="7731" y="3022"/>
                  </a:lnTo>
                  <a:lnTo>
                    <a:pt x="8014" y="2955"/>
                  </a:lnTo>
                  <a:lnTo>
                    <a:pt x="8297" y="2901"/>
                  </a:lnTo>
                  <a:lnTo>
                    <a:pt x="8594" y="2860"/>
                  </a:lnTo>
                  <a:lnTo>
                    <a:pt x="8891" y="2847"/>
                  </a:lnTo>
                  <a:lnTo>
                    <a:pt x="9201" y="2834"/>
                  </a:lnTo>
                  <a:close/>
                  <a:moveTo>
                    <a:pt x="8716" y="0"/>
                  </a:moveTo>
                  <a:lnTo>
                    <a:pt x="8257" y="41"/>
                  </a:lnTo>
                  <a:lnTo>
                    <a:pt x="7785" y="95"/>
                  </a:lnTo>
                  <a:lnTo>
                    <a:pt x="7339" y="162"/>
                  </a:lnTo>
                  <a:lnTo>
                    <a:pt x="6894" y="257"/>
                  </a:lnTo>
                  <a:lnTo>
                    <a:pt x="6449" y="378"/>
                  </a:lnTo>
                  <a:lnTo>
                    <a:pt x="6017" y="500"/>
                  </a:lnTo>
                  <a:lnTo>
                    <a:pt x="5613" y="662"/>
                  </a:lnTo>
                  <a:lnTo>
                    <a:pt x="5194" y="823"/>
                  </a:lnTo>
                  <a:lnTo>
                    <a:pt x="4803" y="1012"/>
                  </a:lnTo>
                  <a:lnTo>
                    <a:pt x="4412" y="1228"/>
                  </a:lnTo>
                  <a:lnTo>
                    <a:pt x="4048" y="1444"/>
                  </a:lnTo>
                  <a:lnTo>
                    <a:pt x="3684" y="1687"/>
                  </a:lnTo>
                  <a:lnTo>
                    <a:pt x="3333" y="1943"/>
                  </a:lnTo>
                  <a:lnTo>
                    <a:pt x="3009" y="2213"/>
                  </a:lnTo>
                  <a:lnTo>
                    <a:pt x="2685" y="2510"/>
                  </a:lnTo>
                  <a:lnTo>
                    <a:pt x="2388" y="2807"/>
                  </a:lnTo>
                  <a:lnTo>
                    <a:pt x="2092" y="3130"/>
                  </a:lnTo>
                  <a:lnTo>
                    <a:pt x="1822" y="3454"/>
                  </a:lnTo>
                  <a:lnTo>
                    <a:pt x="1565" y="3805"/>
                  </a:lnTo>
                  <a:lnTo>
                    <a:pt x="1323" y="4169"/>
                  </a:lnTo>
                  <a:lnTo>
                    <a:pt x="1107" y="4547"/>
                  </a:lnTo>
                  <a:lnTo>
                    <a:pt x="904" y="4925"/>
                  </a:lnTo>
                  <a:lnTo>
                    <a:pt x="729" y="5329"/>
                  </a:lnTo>
                  <a:lnTo>
                    <a:pt x="554" y="5734"/>
                  </a:lnTo>
                  <a:lnTo>
                    <a:pt x="419" y="6166"/>
                  </a:lnTo>
                  <a:lnTo>
                    <a:pt x="297" y="6597"/>
                  </a:lnTo>
                  <a:lnTo>
                    <a:pt x="189" y="7043"/>
                  </a:lnTo>
                  <a:lnTo>
                    <a:pt x="108" y="7488"/>
                  </a:lnTo>
                  <a:lnTo>
                    <a:pt x="55" y="7960"/>
                  </a:lnTo>
                  <a:lnTo>
                    <a:pt x="14" y="8432"/>
                  </a:lnTo>
                  <a:lnTo>
                    <a:pt x="1" y="8918"/>
                  </a:lnTo>
                  <a:lnTo>
                    <a:pt x="14" y="9403"/>
                  </a:lnTo>
                  <a:lnTo>
                    <a:pt x="55" y="9876"/>
                  </a:lnTo>
                  <a:lnTo>
                    <a:pt x="108" y="10334"/>
                  </a:lnTo>
                  <a:lnTo>
                    <a:pt x="189" y="10793"/>
                  </a:lnTo>
                  <a:lnTo>
                    <a:pt x="297" y="11238"/>
                  </a:lnTo>
                  <a:lnTo>
                    <a:pt x="419" y="11683"/>
                  </a:lnTo>
                  <a:lnTo>
                    <a:pt x="554" y="12102"/>
                  </a:lnTo>
                  <a:lnTo>
                    <a:pt x="729" y="12520"/>
                  </a:lnTo>
                  <a:lnTo>
                    <a:pt x="904" y="12924"/>
                  </a:lnTo>
                  <a:lnTo>
                    <a:pt x="1107" y="13302"/>
                  </a:lnTo>
                  <a:lnTo>
                    <a:pt x="1323" y="13680"/>
                  </a:lnTo>
                  <a:lnTo>
                    <a:pt x="1565" y="14044"/>
                  </a:lnTo>
                  <a:lnTo>
                    <a:pt x="1822" y="14395"/>
                  </a:lnTo>
                  <a:lnTo>
                    <a:pt x="2092" y="14732"/>
                  </a:lnTo>
                  <a:lnTo>
                    <a:pt x="2388" y="15056"/>
                  </a:lnTo>
                  <a:lnTo>
                    <a:pt x="2685" y="15366"/>
                  </a:lnTo>
                  <a:lnTo>
                    <a:pt x="3009" y="15650"/>
                  </a:lnTo>
                  <a:lnTo>
                    <a:pt x="3333" y="15933"/>
                  </a:lnTo>
                  <a:lnTo>
                    <a:pt x="3684" y="16189"/>
                  </a:lnTo>
                  <a:lnTo>
                    <a:pt x="4048" y="16432"/>
                  </a:lnTo>
                  <a:lnTo>
                    <a:pt x="4412" y="16661"/>
                  </a:lnTo>
                  <a:lnTo>
                    <a:pt x="4803" y="16864"/>
                  </a:lnTo>
                  <a:lnTo>
                    <a:pt x="5194" y="17066"/>
                  </a:lnTo>
                  <a:lnTo>
                    <a:pt x="5613" y="17228"/>
                  </a:lnTo>
                  <a:lnTo>
                    <a:pt x="6031" y="17390"/>
                  </a:lnTo>
                  <a:lnTo>
                    <a:pt x="6449" y="17525"/>
                  </a:lnTo>
                  <a:lnTo>
                    <a:pt x="6894" y="17633"/>
                  </a:lnTo>
                  <a:lnTo>
                    <a:pt x="7339" y="17727"/>
                  </a:lnTo>
                  <a:lnTo>
                    <a:pt x="7785" y="17808"/>
                  </a:lnTo>
                  <a:lnTo>
                    <a:pt x="8257" y="17862"/>
                  </a:lnTo>
                  <a:lnTo>
                    <a:pt x="8716" y="17889"/>
                  </a:lnTo>
                  <a:lnTo>
                    <a:pt x="9201" y="17903"/>
                  </a:lnTo>
                  <a:lnTo>
                    <a:pt x="9673" y="17889"/>
                  </a:lnTo>
                  <a:lnTo>
                    <a:pt x="10146" y="17862"/>
                  </a:lnTo>
                  <a:lnTo>
                    <a:pt x="10604" y="17808"/>
                  </a:lnTo>
                  <a:lnTo>
                    <a:pt x="11063" y="17727"/>
                  </a:lnTo>
                  <a:lnTo>
                    <a:pt x="11508" y="17633"/>
                  </a:lnTo>
                  <a:lnTo>
                    <a:pt x="11940" y="17525"/>
                  </a:lnTo>
                  <a:lnTo>
                    <a:pt x="12371" y="17390"/>
                  </a:lnTo>
                  <a:lnTo>
                    <a:pt x="12790" y="17228"/>
                  </a:lnTo>
                  <a:lnTo>
                    <a:pt x="13208" y="17053"/>
                  </a:lnTo>
                  <a:lnTo>
                    <a:pt x="13599" y="16864"/>
                  </a:lnTo>
                  <a:lnTo>
                    <a:pt x="13990" y="16648"/>
                  </a:lnTo>
                  <a:lnTo>
                    <a:pt x="14355" y="16432"/>
                  </a:lnTo>
                  <a:lnTo>
                    <a:pt x="14719" y="16176"/>
                  </a:lnTo>
                  <a:lnTo>
                    <a:pt x="15070" y="15919"/>
                  </a:lnTo>
                  <a:lnTo>
                    <a:pt x="15407" y="15650"/>
                  </a:lnTo>
                  <a:lnTo>
                    <a:pt x="15731" y="15353"/>
                  </a:lnTo>
                  <a:lnTo>
                    <a:pt x="16027" y="15043"/>
                  </a:lnTo>
                  <a:lnTo>
                    <a:pt x="16324" y="14719"/>
                  </a:lnTo>
                  <a:lnTo>
                    <a:pt x="16594" y="14381"/>
                  </a:lnTo>
                  <a:lnTo>
                    <a:pt x="16850" y="14031"/>
                  </a:lnTo>
                  <a:lnTo>
                    <a:pt x="17093" y="13666"/>
                  </a:lnTo>
                  <a:lnTo>
                    <a:pt x="17309" y="13289"/>
                  </a:lnTo>
                  <a:lnTo>
                    <a:pt x="17511" y="12911"/>
                  </a:lnTo>
                  <a:lnTo>
                    <a:pt x="17700" y="12506"/>
                  </a:lnTo>
                  <a:lnTo>
                    <a:pt x="17862" y="12088"/>
                  </a:lnTo>
                  <a:lnTo>
                    <a:pt x="18011" y="11670"/>
                  </a:lnTo>
                  <a:lnTo>
                    <a:pt x="18132" y="11238"/>
                  </a:lnTo>
                  <a:lnTo>
                    <a:pt x="18240" y="10793"/>
                  </a:lnTo>
                  <a:lnTo>
                    <a:pt x="18321" y="10334"/>
                  </a:lnTo>
                  <a:lnTo>
                    <a:pt x="18375" y="9876"/>
                  </a:lnTo>
                  <a:lnTo>
                    <a:pt x="18415" y="9403"/>
                  </a:lnTo>
                  <a:lnTo>
                    <a:pt x="18429" y="8918"/>
                  </a:lnTo>
                  <a:lnTo>
                    <a:pt x="18415" y="8432"/>
                  </a:lnTo>
                  <a:lnTo>
                    <a:pt x="18375" y="7973"/>
                  </a:lnTo>
                  <a:lnTo>
                    <a:pt x="18321" y="7501"/>
                  </a:lnTo>
                  <a:lnTo>
                    <a:pt x="18240" y="7056"/>
                  </a:lnTo>
                  <a:lnTo>
                    <a:pt x="18132" y="6611"/>
                  </a:lnTo>
                  <a:lnTo>
                    <a:pt x="18011" y="6179"/>
                  </a:lnTo>
                  <a:lnTo>
                    <a:pt x="17862" y="5747"/>
                  </a:lnTo>
                  <a:lnTo>
                    <a:pt x="17700" y="5343"/>
                  </a:lnTo>
                  <a:lnTo>
                    <a:pt x="17511" y="4938"/>
                  </a:lnTo>
                  <a:lnTo>
                    <a:pt x="17309" y="4560"/>
                  </a:lnTo>
                  <a:lnTo>
                    <a:pt x="17093" y="4183"/>
                  </a:lnTo>
                  <a:lnTo>
                    <a:pt x="16850" y="3818"/>
                  </a:lnTo>
                  <a:lnTo>
                    <a:pt x="16594" y="3481"/>
                  </a:lnTo>
                  <a:lnTo>
                    <a:pt x="16324" y="3144"/>
                  </a:lnTo>
                  <a:lnTo>
                    <a:pt x="16027" y="2820"/>
                  </a:lnTo>
                  <a:lnTo>
                    <a:pt x="15731" y="2523"/>
                  </a:lnTo>
                  <a:lnTo>
                    <a:pt x="15407" y="2226"/>
                  </a:lnTo>
                  <a:lnTo>
                    <a:pt x="15070" y="1957"/>
                  </a:lnTo>
                  <a:lnTo>
                    <a:pt x="14719" y="1700"/>
                  </a:lnTo>
                  <a:lnTo>
                    <a:pt x="14355" y="1457"/>
                  </a:lnTo>
                  <a:lnTo>
                    <a:pt x="13990" y="1228"/>
                  </a:lnTo>
                  <a:lnTo>
                    <a:pt x="13599" y="1026"/>
                  </a:lnTo>
                  <a:lnTo>
                    <a:pt x="13208" y="837"/>
                  </a:lnTo>
                  <a:lnTo>
                    <a:pt x="12790" y="662"/>
                  </a:lnTo>
                  <a:lnTo>
                    <a:pt x="12371" y="513"/>
                  </a:lnTo>
                  <a:lnTo>
                    <a:pt x="11940" y="378"/>
                  </a:lnTo>
                  <a:lnTo>
                    <a:pt x="11508" y="257"/>
                  </a:lnTo>
                  <a:lnTo>
                    <a:pt x="11063" y="162"/>
                  </a:lnTo>
                  <a:lnTo>
                    <a:pt x="10604" y="95"/>
                  </a:lnTo>
                  <a:lnTo>
                    <a:pt x="10146" y="41"/>
                  </a:lnTo>
                  <a:lnTo>
                    <a:pt x="9673"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19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_Blank" type="blank">
  <p:cSld name="BLANK">
    <p:spTree>
      <p:nvGrpSpPr>
        <p:cNvPr id="2939" name="Shape 2939"/>
        <p:cNvGrpSpPr/>
        <p:nvPr/>
      </p:nvGrpSpPr>
      <p:grpSpPr>
        <a:xfrm>
          <a:off x="0" y="0"/>
          <a:ext cx="0" cy="0"/>
          <a:chOff x="0" y="0"/>
          <a:chExt cx="0" cy="0"/>
        </a:xfrm>
      </p:grpSpPr>
      <p:sp>
        <p:nvSpPr>
          <p:cNvPr id="2940" name="Google Shape;2940;p199"/>
          <p:cNvSpPr/>
          <p:nvPr/>
        </p:nvSpPr>
        <p:spPr>
          <a:xfrm flipH="1">
            <a:off x="1967375" y="0"/>
            <a:ext cx="7207200" cy="311700"/>
          </a:xfrm>
          <a:prstGeom prst="snip1Rect">
            <a:avLst>
              <a:gd fmla="val 50000" name="adj"/>
            </a:avLst>
          </a:prstGeom>
          <a:solidFill>
            <a:srgbClr val="F6C7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1" name="Google Shape;2941;p199"/>
          <p:cNvSpPr txBox="1"/>
          <p:nvPr/>
        </p:nvSpPr>
        <p:spPr>
          <a:xfrm>
            <a:off x="6487775" y="-14650"/>
            <a:ext cx="2591400" cy="331200"/>
          </a:xfrm>
          <a:prstGeom prst="rect">
            <a:avLst/>
          </a:prstGeom>
          <a:noFill/>
          <a:ln>
            <a:noFill/>
          </a:ln>
        </p:spPr>
        <p:txBody>
          <a:bodyPr anchorCtr="0" anchor="ctr" bIns="91425" lIns="91425" spcFirstLastPara="1" rIns="91425" wrap="square" tIns="91425">
            <a:noAutofit/>
          </a:bodyPr>
          <a:lstStyle/>
          <a:p>
            <a:pPr indent="0" lvl="0" marL="0" rtl="0" algn="r">
              <a:spcBef>
                <a:spcPts val="0"/>
              </a:spcBef>
              <a:spcAft>
                <a:spcPts val="0"/>
              </a:spcAft>
              <a:buNone/>
            </a:pPr>
            <a:r>
              <a:rPr b="1" lang="en">
                <a:solidFill>
                  <a:schemeClr val="dk1"/>
                </a:solidFill>
                <a:latin typeface="Courier New"/>
                <a:ea typeface="Courier New"/>
                <a:cs typeface="Courier New"/>
                <a:sym typeface="Courier New"/>
              </a:rPr>
              <a:t>FOR INTERNAL USE ONLY</a:t>
            </a:r>
            <a:endParaRPr b="1">
              <a:solidFill>
                <a:schemeClr val="dk1"/>
              </a:solidFill>
              <a:latin typeface="Courier New"/>
              <a:ea typeface="Courier New"/>
              <a:cs typeface="Courier New"/>
              <a:sym typeface="Courier New"/>
            </a:endParaRPr>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Key Light">
  <p:cSld name="TITLE_1">
    <p:bg>
      <p:bgPr>
        <a:solidFill>
          <a:schemeClr val="lt2"/>
        </a:solidFill>
      </p:bgPr>
    </p:bg>
    <p:spTree>
      <p:nvGrpSpPr>
        <p:cNvPr id="20" name="Shape 20"/>
        <p:cNvGrpSpPr/>
        <p:nvPr/>
      </p:nvGrpSpPr>
      <p:grpSpPr>
        <a:xfrm>
          <a:off x="0" y="0"/>
          <a:ext cx="0" cy="0"/>
          <a:chOff x="0" y="0"/>
          <a:chExt cx="0" cy="0"/>
        </a:xfrm>
      </p:grpSpPr>
      <p:sp>
        <p:nvSpPr>
          <p:cNvPr id="21" name="Google Shape;21;p3"/>
          <p:cNvSpPr txBox="1"/>
          <p:nvPr/>
        </p:nvSpPr>
        <p:spPr>
          <a:xfrm>
            <a:off x="290521" y="4874925"/>
            <a:ext cx="312300" cy="131700"/>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fld id="{00000000-1234-1234-1234-123412341234}" type="slidenum">
              <a:rPr lang="en" sz="600">
                <a:solidFill>
                  <a:srgbClr val="717D91"/>
                </a:solidFill>
                <a:latin typeface="Helvetica Neue"/>
                <a:ea typeface="Helvetica Neue"/>
                <a:cs typeface="Helvetica Neue"/>
                <a:sym typeface="Helvetica Neue"/>
              </a:rPr>
              <a:t>‹#›</a:t>
            </a:fld>
            <a:endParaRPr sz="600">
              <a:solidFill>
                <a:srgbClr val="717D91"/>
              </a:solidFill>
              <a:latin typeface="Helvetica Neue"/>
              <a:ea typeface="Helvetica Neue"/>
              <a:cs typeface="Helvetica Neue"/>
              <a:sym typeface="Helvetica Neue"/>
            </a:endParaRPr>
          </a:p>
        </p:txBody>
      </p:sp>
      <p:sp>
        <p:nvSpPr>
          <p:cNvPr id="22" name="Google Shape;22;p3"/>
          <p:cNvSpPr txBox="1"/>
          <p:nvPr/>
        </p:nvSpPr>
        <p:spPr>
          <a:xfrm>
            <a:off x="1206943" y="4874925"/>
            <a:ext cx="1577100" cy="131700"/>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Clr>
                <a:srgbClr val="000000"/>
              </a:buClr>
              <a:buSzPts val="600"/>
              <a:buFont typeface="Arial"/>
              <a:buNone/>
            </a:pPr>
            <a:r>
              <a:rPr lang="en" sz="600">
                <a:solidFill>
                  <a:srgbClr val="717D91"/>
                </a:solidFill>
                <a:latin typeface="Helvetica Neue"/>
                <a:ea typeface="Helvetica Neue"/>
                <a:cs typeface="Helvetica Neue"/>
                <a:sym typeface="Helvetica Neue"/>
              </a:rPr>
              <a:t>2023 © AppFolio, Inc. Confidential</a:t>
            </a:r>
            <a:endParaRPr sz="600">
              <a:solidFill>
                <a:srgbClr val="717D91"/>
              </a:solidFill>
              <a:latin typeface="Helvetica Neue"/>
              <a:ea typeface="Helvetica Neue"/>
              <a:cs typeface="Helvetica Neue"/>
              <a:sym typeface="Helvetica Neue"/>
            </a:endParaRPr>
          </a:p>
        </p:txBody>
      </p:sp>
      <p:grpSp>
        <p:nvGrpSpPr>
          <p:cNvPr id="23" name="Google Shape;23;p3"/>
          <p:cNvGrpSpPr/>
          <p:nvPr/>
        </p:nvGrpSpPr>
        <p:grpSpPr>
          <a:xfrm>
            <a:off x="8304849" y="4852132"/>
            <a:ext cx="548653" cy="144012"/>
            <a:chOff x="288629" y="563758"/>
            <a:chExt cx="862254" cy="215523"/>
          </a:xfrm>
        </p:grpSpPr>
        <p:sp>
          <p:nvSpPr>
            <p:cNvPr id="24" name="Google Shape;24;p3"/>
            <p:cNvSpPr/>
            <p:nvPr/>
          </p:nvSpPr>
          <p:spPr>
            <a:xfrm>
              <a:off x="288629" y="606989"/>
              <a:ext cx="111063" cy="132645"/>
            </a:xfrm>
            <a:custGeom>
              <a:rect b="b" l="l" r="r" t="t"/>
              <a:pathLst>
                <a:path extrusionOk="0" h="18956" w="15420">
                  <a:moveTo>
                    <a:pt x="12330" y="9444"/>
                  </a:moveTo>
                  <a:lnTo>
                    <a:pt x="12330" y="11171"/>
                  </a:lnTo>
                  <a:lnTo>
                    <a:pt x="12330" y="11508"/>
                  </a:lnTo>
                  <a:lnTo>
                    <a:pt x="12290" y="11845"/>
                  </a:lnTo>
                  <a:lnTo>
                    <a:pt x="12249" y="12156"/>
                  </a:lnTo>
                  <a:lnTo>
                    <a:pt x="12182" y="12453"/>
                  </a:lnTo>
                  <a:lnTo>
                    <a:pt x="12088" y="12736"/>
                  </a:lnTo>
                  <a:lnTo>
                    <a:pt x="11993" y="13006"/>
                  </a:lnTo>
                  <a:lnTo>
                    <a:pt x="11872" y="13262"/>
                  </a:lnTo>
                  <a:lnTo>
                    <a:pt x="11737" y="13491"/>
                  </a:lnTo>
                  <a:lnTo>
                    <a:pt x="11602" y="13721"/>
                  </a:lnTo>
                  <a:lnTo>
                    <a:pt x="11440" y="13923"/>
                  </a:lnTo>
                  <a:lnTo>
                    <a:pt x="11278" y="14125"/>
                  </a:lnTo>
                  <a:lnTo>
                    <a:pt x="11103" y="14301"/>
                  </a:lnTo>
                  <a:lnTo>
                    <a:pt x="10927" y="14476"/>
                  </a:lnTo>
                  <a:lnTo>
                    <a:pt x="10739" y="14625"/>
                  </a:lnTo>
                  <a:lnTo>
                    <a:pt x="10536" y="14773"/>
                  </a:lnTo>
                  <a:lnTo>
                    <a:pt x="10334" y="14908"/>
                  </a:lnTo>
                  <a:lnTo>
                    <a:pt x="10131" y="15029"/>
                  </a:lnTo>
                  <a:lnTo>
                    <a:pt x="9916" y="15151"/>
                  </a:lnTo>
                  <a:lnTo>
                    <a:pt x="9713" y="15245"/>
                  </a:lnTo>
                  <a:lnTo>
                    <a:pt x="9497" y="15340"/>
                  </a:lnTo>
                  <a:lnTo>
                    <a:pt x="9282" y="15421"/>
                  </a:lnTo>
                  <a:lnTo>
                    <a:pt x="9079" y="15488"/>
                  </a:lnTo>
                  <a:lnTo>
                    <a:pt x="8661" y="15609"/>
                  </a:lnTo>
                  <a:lnTo>
                    <a:pt x="8270" y="15704"/>
                  </a:lnTo>
                  <a:lnTo>
                    <a:pt x="7892" y="15758"/>
                  </a:lnTo>
                  <a:lnTo>
                    <a:pt x="7568" y="15785"/>
                  </a:lnTo>
                  <a:lnTo>
                    <a:pt x="7271" y="15798"/>
                  </a:lnTo>
                  <a:lnTo>
                    <a:pt x="6921" y="15785"/>
                  </a:lnTo>
                  <a:lnTo>
                    <a:pt x="6556" y="15758"/>
                  </a:lnTo>
                  <a:lnTo>
                    <a:pt x="6192" y="15690"/>
                  </a:lnTo>
                  <a:lnTo>
                    <a:pt x="5841" y="15623"/>
                  </a:lnTo>
                  <a:lnTo>
                    <a:pt x="5504" y="15515"/>
                  </a:lnTo>
                  <a:lnTo>
                    <a:pt x="5167" y="15394"/>
                  </a:lnTo>
                  <a:lnTo>
                    <a:pt x="4857" y="15245"/>
                  </a:lnTo>
                  <a:lnTo>
                    <a:pt x="4560" y="15083"/>
                  </a:lnTo>
                  <a:lnTo>
                    <a:pt x="4290" y="14908"/>
                  </a:lnTo>
                  <a:lnTo>
                    <a:pt x="4047" y="14706"/>
                  </a:lnTo>
                  <a:lnTo>
                    <a:pt x="3926" y="14598"/>
                  </a:lnTo>
                  <a:lnTo>
                    <a:pt x="3831" y="14476"/>
                  </a:lnTo>
                  <a:lnTo>
                    <a:pt x="3723" y="14368"/>
                  </a:lnTo>
                  <a:lnTo>
                    <a:pt x="3642" y="14247"/>
                  </a:lnTo>
                  <a:lnTo>
                    <a:pt x="3562" y="14112"/>
                  </a:lnTo>
                  <a:lnTo>
                    <a:pt x="3494" y="13990"/>
                  </a:lnTo>
                  <a:lnTo>
                    <a:pt x="3427" y="13856"/>
                  </a:lnTo>
                  <a:lnTo>
                    <a:pt x="3386" y="13721"/>
                  </a:lnTo>
                  <a:lnTo>
                    <a:pt x="3346" y="13572"/>
                  </a:lnTo>
                  <a:lnTo>
                    <a:pt x="3305" y="13424"/>
                  </a:lnTo>
                  <a:lnTo>
                    <a:pt x="3292" y="13275"/>
                  </a:lnTo>
                  <a:lnTo>
                    <a:pt x="3292" y="13127"/>
                  </a:lnTo>
                  <a:lnTo>
                    <a:pt x="3292" y="12965"/>
                  </a:lnTo>
                  <a:lnTo>
                    <a:pt x="3305" y="12803"/>
                  </a:lnTo>
                  <a:lnTo>
                    <a:pt x="3332" y="12655"/>
                  </a:lnTo>
                  <a:lnTo>
                    <a:pt x="3359" y="12520"/>
                  </a:lnTo>
                  <a:lnTo>
                    <a:pt x="3400" y="12372"/>
                  </a:lnTo>
                  <a:lnTo>
                    <a:pt x="3454" y="12250"/>
                  </a:lnTo>
                  <a:lnTo>
                    <a:pt x="3521" y="12129"/>
                  </a:lnTo>
                  <a:lnTo>
                    <a:pt x="3589" y="12007"/>
                  </a:lnTo>
                  <a:lnTo>
                    <a:pt x="3669" y="11886"/>
                  </a:lnTo>
                  <a:lnTo>
                    <a:pt x="3764" y="11778"/>
                  </a:lnTo>
                  <a:lnTo>
                    <a:pt x="3858" y="11670"/>
                  </a:lnTo>
                  <a:lnTo>
                    <a:pt x="3966" y="11576"/>
                  </a:lnTo>
                  <a:lnTo>
                    <a:pt x="4088" y="11481"/>
                  </a:lnTo>
                  <a:lnTo>
                    <a:pt x="4223" y="11387"/>
                  </a:lnTo>
                  <a:lnTo>
                    <a:pt x="4357" y="11306"/>
                  </a:lnTo>
                  <a:lnTo>
                    <a:pt x="4506" y="11225"/>
                  </a:lnTo>
                  <a:lnTo>
                    <a:pt x="4843" y="11077"/>
                  </a:lnTo>
                  <a:lnTo>
                    <a:pt x="5207" y="10928"/>
                  </a:lnTo>
                  <a:lnTo>
                    <a:pt x="5612" y="10807"/>
                  </a:lnTo>
                  <a:lnTo>
                    <a:pt x="6057" y="10685"/>
                  </a:lnTo>
                  <a:lnTo>
                    <a:pt x="6543" y="10577"/>
                  </a:lnTo>
                  <a:lnTo>
                    <a:pt x="7083" y="10469"/>
                  </a:lnTo>
                  <a:lnTo>
                    <a:pt x="7649" y="10375"/>
                  </a:lnTo>
                  <a:lnTo>
                    <a:pt x="8256" y="10267"/>
                  </a:lnTo>
                  <a:lnTo>
                    <a:pt x="8998" y="10159"/>
                  </a:lnTo>
                  <a:lnTo>
                    <a:pt x="9848" y="10011"/>
                  </a:lnTo>
                  <a:lnTo>
                    <a:pt x="11507" y="9700"/>
                  </a:lnTo>
                  <a:lnTo>
                    <a:pt x="11710" y="9660"/>
                  </a:lnTo>
                  <a:lnTo>
                    <a:pt x="11926" y="9593"/>
                  </a:lnTo>
                  <a:lnTo>
                    <a:pt x="12128" y="9525"/>
                  </a:lnTo>
                  <a:lnTo>
                    <a:pt x="12330" y="9444"/>
                  </a:lnTo>
                  <a:close/>
                  <a:moveTo>
                    <a:pt x="8728" y="1"/>
                  </a:moveTo>
                  <a:lnTo>
                    <a:pt x="8175" y="14"/>
                  </a:lnTo>
                  <a:lnTo>
                    <a:pt x="7649" y="41"/>
                  </a:lnTo>
                  <a:lnTo>
                    <a:pt x="7137" y="95"/>
                  </a:lnTo>
                  <a:lnTo>
                    <a:pt x="6637" y="163"/>
                  </a:lnTo>
                  <a:lnTo>
                    <a:pt x="6165" y="244"/>
                  </a:lnTo>
                  <a:lnTo>
                    <a:pt x="5707" y="351"/>
                  </a:lnTo>
                  <a:lnTo>
                    <a:pt x="5275" y="486"/>
                  </a:lnTo>
                  <a:lnTo>
                    <a:pt x="4857" y="635"/>
                  </a:lnTo>
                  <a:lnTo>
                    <a:pt x="4452" y="797"/>
                  </a:lnTo>
                  <a:lnTo>
                    <a:pt x="4074" y="986"/>
                  </a:lnTo>
                  <a:lnTo>
                    <a:pt x="3710" y="1188"/>
                  </a:lnTo>
                  <a:lnTo>
                    <a:pt x="3373" y="1404"/>
                  </a:lnTo>
                  <a:lnTo>
                    <a:pt x="3049" y="1647"/>
                  </a:lnTo>
                  <a:lnTo>
                    <a:pt x="2752" y="1916"/>
                  </a:lnTo>
                  <a:lnTo>
                    <a:pt x="2455" y="2200"/>
                  </a:lnTo>
                  <a:lnTo>
                    <a:pt x="2199" y="2496"/>
                  </a:lnTo>
                  <a:lnTo>
                    <a:pt x="2051" y="2685"/>
                  </a:lnTo>
                  <a:lnTo>
                    <a:pt x="1916" y="2874"/>
                  </a:lnTo>
                  <a:lnTo>
                    <a:pt x="1794" y="3063"/>
                  </a:lnTo>
                  <a:lnTo>
                    <a:pt x="1673" y="3265"/>
                  </a:lnTo>
                  <a:lnTo>
                    <a:pt x="1551" y="3468"/>
                  </a:lnTo>
                  <a:lnTo>
                    <a:pt x="1457" y="3670"/>
                  </a:lnTo>
                  <a:lnTo>
                    <a:pt x="1349" y="3886"/>
                  </a:lnTo>
                  <a:lnTo>
                    <a:pt x="1268" y="4102"/>
                  </a:lnTo>
                  <a:lnTo>
                    <a:pt x="1187" y="4318"/>
                  </a:lnTo>
                  <a:lnTo>
                    <a:pt x="1106" y="4534"/>
                  </a:lnTo>
                  <a:lnTo>
                    <a:pt x="1039" y="4763"/>
                  </a:lnTo>
                  <a:lnTo>
                    <a:pt x="985" y="4992"/>
                  </a:lnTo>
                  <a:lnTo>
                    <a:pt x="931" y="5208"/>
                  </a:lnTo>
                  <a:lnTo>
                    <a:pt x="890" y="5437"/>
                  </a:lnTo>
                  <a:lnTo>
                    <a:pt x="863" y="5680"/>
                  </a:lnTo>
                  <a:lnTo>
                    <a:pt x="836" y="5910"/>
                  </a:lnTo>
                  <a:lnTo>
                    <a:pt x="836" y="6004"/>
                  </a:lnTo>
                  <a:lnTo>
                    <a:pt x="863" y="6152"/>
                  </a:lnTo>
                  <a:lnTo>
                    <a:pt x="890" y="6301"/>
                  </a:lnTo>
                  <a:lnTo>
                    <a:pt x="944" y="6436"/>
                  </a:lnTo>
                  <a:lnTo>
                    <a:pt x="998" y="6571"/>
                  </a:lnTo>
                  <a:lnTo>
                    <a:pt x="1079" y="6706"/>
                  </a:lnTo>
                  <a:lnTo>
                    <a:pt x="1160" y="6827"/>
                  </a:lnTo>
                  <a:lnTo>
                    <a:pt x="1255" y="6935"/>
                  </a:lnTo>
                  <a:lnTo>
                    <a:pt x="1363" y="7043"/>
                  </a:lnTo>
                  <a:lnTo>
                    <a:pt x="1484" y="7137"/>
                  </a:lnTo>
                  <a:lnTo>
                    <a:pt x="1605" y="7218"/>
                  </a:lnTo>
                  <a:lnTo>
                    <a:pt x="1727" y="7286"/>
                  </a:lnTo>
                  <a:lnTo>
                    <a:pt x="1862" y="7353"/>
                  </a:lnTo>
                  <a:lnTo>
                    <a:pt x="2010" y="7394"/>
                  </a:lnTo>
                  <a:lnTo>
                    <a:pt x="2159" y="7421"/>
                  </a:lnTo>
                  <a:lnTo>
                    <a:pt x="2293" y="7448"/>
                  </a:lnTo>
                  <a:lnTo>
                    <a:pt x="2455" y="7448"/>
                  </a:lnTo>
                  <a:lnTo>
                    <a:pt x="2590" y="7461"/>
                  </a:lnTo>
                  <a:lnTo>
                    <a:pt x="2725" y="7448"/>
                  </a:lnTo>
                  <a:lnTo>
                    <a:pt x="2874" y="7434"/>
                  </a:lnTo>
                  <a:lnTo>
                    <a:pt x="3008" y="7407"/>
                  </a:lnTo>
                  <a:lnTo>
                    <a:pt x="3143" y="7353"/>
                  </a:lnTo>
                  <a:lnTo>
                    <a:pt x="3265" y="7299"/>
                  </a:lnTo>
                  <a:lnTo>
                    <a:pt x="3386" y="7232"/>
                  </a:lnTo>
                  <a:lnTo>
                    <a:pt x="3508" y="7151"/>
                  </a:lnTo>
                  <a:lnTo>
                    <a:pt x="3615" y="7056"/>
                  </a:lnTo>
                  <a:lnTo>
                    <a:pt x="3710" y="6948"/>
                  </a:lnTo>
                  <a:lnTo>
                    <a:pt x="3804" y="6840"/>
                  </a:lnTo>
                  <a:lnTo>
                    <a:pt x="3872" y="6733"/>
                  </a:lnTo>
                  <a:lnTo>
                    <a:pt x="3939" y="6598"/>
                  </a:lnTo>
                  <a:lnTo>
                    <a:pt x="3993" y="6476"/>
                  </a:lnTo>
                  <a:lnTo>
                    <a:pt x="4034" y="6341"/>
                  </a:lnTo>
                  <a:lnTo>
                    <a:pt x="4061" y="6206"/>
                  </a:lnTo>
                  <a:lnTo>
                    <a:pt x="4142" y="5896"/>
                  </a:lnTo>
                  <a:lnTo>
                    <a:pt x="4223" y="5613"/>
                  </a:lnTo>
                  <a:lnTo>
                    <a:pt x="4317" y="5316"/>
                  </a:lnTo>
                  <a:lnTo>
                    <a:pt x="4438" y="5046"/>
                  </a:lnTo>
                  <a:lnTo>
                    <a:pt x="4573" y="4776"/>
                  </a:lnTo>
                  <a:lnTo>
                    <a:pt x="4749" y="4520"/>
                  </a:lnTo>
                  <a:lnTo>
                    <a:pt x="4830" y="4399"/>
                  </a:lnTo>
                  <a:lnTo>
                    <a:pt x="4938" y="4277"/>
                  </a:lnTo>
                  <a:lnTo>
                    <a:pt x="5045" y="4156"/>
                  </a:lnTo>
                  <a:lnTo>
                    <a:pt x="5167" y="4048"/>
                  </a:lnTo>
                  <a:lnTo>
                    <a:pt x="5288" y="3953"/>
                  </a:lnTo>
                  <a:lnTo>
                    <a:pt x="5423" y="3846"/>
                  </a:lnTo>
                  <a:lnTo>
                    <a:pt x="5558" y="3751"/>
                  </a:lnTo>
                  <a:lnTo>
                    <a:pt x="5720" y="3657"/>
                  </a:lnTo>
                  <a:lnTo>
                    <a:pt x="5882" y="3576"/>
                  </a:lnTo>
                  <a:lnTo>
                    <a:pt x="6057" y="3508"/>
                  </a:lnTo>
                  <a:lnTo>
                    <a:pt x="6233" y="3427"/>
                  </a:lnTo>
                  <a:lnTo>
                    <a:pt x="6435" y="3360"/>
                  </a:lnTo>
                  <a:lnTo>
                    <a:pt x="6637" y="3306"/>
                  </a:lnTo>
                  <a:lnTo>
                    <a:pt x="6867" y="3252"/>
                  </a:lnTo>
                  <a:lnTo>
                    <a:pt x="7096" y="3211"/>
                  </a:lnTo>
                  <a:lnTo>
                    <a:pt x="7339" y="3171"/>
                  </a:lnTo>
                  <a:lnTo>
                    <a:pt x="7595" y="3144"/>
                  </a:lnTo>
                  <a:lnTo>
                    <a:pt x="7865" y="3131"/>
                  </a:lnTo>
                  <a:lnTo>
                    <a:pt x="8148" y="3117"/>
                  </a:lnTo>
                  <a:lnTo>
                    <a:pt x="8445" y="3104"/>
                  </a:lnTo>
                  <a:lnTo>
                    <a:pt x="8769" y="3117"/>
                  </a:lnTo>
                  <a:lnTo>
                    <a:pt x="9079" y="3131"/>
                  </a:lnTo>
                  <a:lnTo>
                    <a:pt x="9362" y="3144"/>
                  </a:lnTo>
                  <a:lnTo>
                    <a:pt x="9646" y="3171"/>
                  </a:lnTo>
                  <a:lnTo>
                    <a:pt x="9902" y="3211"/>
                  </a:lnTo>
                  <a:lnTo>
                    <a:pt x="10158" y="3265"/>
                  </a:lnTo>
                  <a:lnTo>
                    <a:pt x="10388" y="3319"/>
                  </a:lnTo>
                  <a:lnTo>
                    <a:pt x="10604" y="3373"/>
                  </a:lnTo>
                  <a:lnTo>
                    <a:pt x="10819" y="3454"/>
                  </a:lnTo>
                  <a:lnTo>
                    <a:pt x="11008" y="3535"/>
                  </a:lnTo>
                  <a:lnTo>
                    <a:pt x="11197" y="3616"/>
                  </a:lnTo>
                  <a:lnTo>
                    <a:pt x="11359" y="3724"/>
                  </a:lnTo>
                  <a:lnTo>
                    <a:pt x="11521" y="3832"/>
                  </a:lnTo>
                  <a:lnTo>
                    <a:pt x="11669" y="3940"/>
                  </a:lnTo>
                  <a:lnTo>
                    <a:pt x="11791" y="4061"/>
                  </a:lnTo>
                  <a:lnTo>
                    <a:pt x="11912" y="4196"/>
                  </a:lnTo>
                  <a:lnTo>
                    <a:pt x="12061" y="4372"/>
                  </a:lnTo>
                  <a:lnTo>
                    <a:pt x="12182" y="4561"/>
                  </a:lnTo>
                  <a:lnTo>
                    <a:pt x="12276" y="4763"/>
                  </a:lnTo>
                  <a:lnTo>
                    <a:pt x="12371" y="4965"/>
                  </a:lnTo>
                  <a:lnTo>
                    <a:pt x="12425" y="5181"/>
                  </a:lnTo>
                  <a:lnTo>
                    <a:pt x="12465" y="5397"/>
                  </a:lnTo>
                  <a:lnTo>
                    <a:pt x="12479" y="5626"/>
                  </a:lnTo>
                  <a:lnTo>
                    <a:pt x="12465" y="5842"/>
                  </a:lnTo>
                  <a:lnTo>
                    <a:pt x="12452" y="6058"/>
                  </a:lnTo>
                  <a:lnTo>
                    <a:pt x="12438" y="6166"/>
                  </a:lnTo>
                  <a:lnTo>
                    <a:pt x="12411" y="6274"/>
                  </a:lnTo>
                  <a:lnTo>
                    <a:pt x="12371" y="6382"/>
                  </a:lnTo>
                  <a:lnTo>
                    <a:pt x="12317" y="6490"/>
                  </a:lnTo>
                  <a:lnTo>
                    <a:pt x="12249" y="6598"/>
                  </a:lnTo>
                  <a:lnTo>
                    <a:pt x="12155" y="6706"/>
                  </a:lnTo>
                  <a:lnTo>
                    <a:pt x="12061" y="6800"/>
                  </a:lnTo>
                  <a:lnTo>
                    <a:pt x="11926" y="6908"/>
                  </a:lnTo>
                  <a:lnTo>
                    <a:pt x="11791" y="7002"/>
                  </a:lnTo>
                  <a:lnTo>
                    <a:pt x="11615" y="7097"/>
                  </a:lnTo>
                  <a:lnTo>
                    <a:pt x="11413" y="7191"/>
                  </a:lnTo>
                  <a:lnTo>
                    <a:pt x="11184" y="7272"/>
                  </a:lnTo>
                  <a:lnTo>
                    <a:pt x="10941" y="7340"/>
                  </a:lnTo>
                  <a:lnTo>
                    <a:pt x="10644" y="7421"/>
                  </a:lnTo>
                  <a:lnTo>
                    <a:pt x="10253" y="7488"/>
                  </a:lnTo>
                  <a:lnTo>
                    <a:pt x="9862" y="7569"/>
                  </a:lnTo>
                  <a:lnTo>
                    <a:pt x="9052" y="7690"/>
                  </a:lnTo>
                  <a:lnTo>
                    <a:pt x="8243" y="7798"/>
                  </a:lnTo>
                  <a:lnTo>
                    <a:pt x="7447" y="7893"/>
                  </a:lnTo>
                  <a:lnTo>
                    <a:pt x="6934" y="7947"/>
                  </a:lnTo>
                  <a:lnTo>
                    <a:pt x="6381" y="8028"/>
                  </a:lnTo>
                  <a:lnTo>
                    <a:pt x="5868" y="8109"/>
                  </a:lnTo>
                  <a:lnTo>
                    <a:pt x="5369" y="8217"/>
                  </a:lnTo>
                  <a:lnTo>
                    <a:pt x="4911" y="8324"/>
                  </a:lnTo>
                  <a:lnTo>
                    <a:pt x="4465" y="8446"/>
                  </a:lnTo>
                  <a:lnTo>
                    <a:pt x="4061" y="8581"/>
                  </a:lnTo>
                  <a:lnTo>
                    <a:pt x="3669" y="8729"/>
                  </a:lnTo>
                  <a:lnTo>
                    <a:pt x="3305" y="8891"/>
                  </a:lnTo>
                  <a:lnTo>
                    <a:pt x="2968" y="9053"/>
                  </a:lnTo>
                  <a:lnTo>
                    <a:pt x="2658" y="9228"/>
                  </a:lnTo>
                  <a:lnTo>
                    <a:pt x="2361" y="9404"/>
                  </a:lnTo>
                  <a:lnTo>
                    <a:pt x="2091" y="9593"/>
                  </a:lnTo>
                  <a:lnTo>
                    <a:pt x="1835" y="9781"/>
                  </a:lnTo>
                  <a:lnTo>
                    <a:pt x="1605" y="9984"/>
                  </a:lnTo>
                  <a:lnTo>
                    <a:pt x="1403" y="10186"/>
                  </a:lnTo>
                  <a:lnTo>
                    <a:pt x="1201" y="10388"/>
                  </a:lnTo>
                  <a:lnTo>
                    <a:pt x="1025" y="10604"/>
                  </a:lnTo>
                  <a:lnTo>
                    <a:pt x="877" y="10820"/>
                  </a:lnTo>
                  <a:lnTo>
                    <a:pt x="728" y="11023"/>
                  </a:lnTo>
                  <a:lnTo>
                    <a:pt x="607" y="11238"/>
                  </a:lnTo>
                  <a:lnTo>
                    <a:pt x="499" y="11454"/>
                  </a:lnTo>
                  <a:lnTo>
                    <a:pt x="391" y="11670"/>
                  </a:lnTo>
                  <a:lnTo>
                    <a:pt x="310" y="11886"/>
                  </a:lnTo>
                  <a:lnTo>
                    <a:pt x="229" y="12102"/>
                  </a:lnTo>
                  <a:lnTo>
                    <a:pt x="175" y="12318"/>
                  </a:lnTo>
                  <a:lnTo>
                    <a:pt x="121" y="12520"/>
                  </a:lnTo>
                  <a:lnTo>
                    <a:pt x="81" y="12722"/>
                  </a:lnTo>
                  <a:lnTo>
                    <a:pt x="54" y="12925"/>
                  </a:lnTo>
                  <a:lnTo>
                    <a:pt x="13" y="13316"/>
                  </a:lnTo>
                  <a:lnTo>
                    <a:pt x="0" y="13667"/>
                  </a:lnTo>
                  <a:lnTo>
                    <a:pt x="13" y="13977"/>
                  </a:lnTo>
                  <a:lnTo>
                    <a:pt x="40" y="14274"/>
                  </a:lnTo>
                  <a:lnTo>
                    <a:pt x="94" y="14571"/>
                  </a:lnTo>
                  <a:lnTo>
                    <a:pt x="175" y="14840"/>
                  </a:lnTo>
                  <a:lnTo>
                    <a:pt x="270" y="15124"/>
                  </a:lnTo>
                  <a:lnTo>
                    <a:pt x="391" y="15380"/>
                  </a:lnTo>
                  <a:lnTo>
                    <a:pt x="513" y="15636"/>
                  </a:lnTo>
                  <a:lnTo>
                    <a:pt x="675" y="15879"/>
                  </a:lnTo>
                  <a:lnTo>
                    <a:pt x="836" y="16122"/>
                  </a:lnTo>
                  <a:lnTo>
                    <a:pt x="1012" y="16351"/>
                  </a:lnTo>
                  <a:lnTo>
                    <a:pt x="1201" y="16567"/>
                  </a:lnTo>
                  <a:lnTo>
                    <a:pt x="1417" y="16783"/>
                  </a:lnTo>
                  <a:lnTo>
                    <a:pt x="1632" y="16972"/>
                  </a:lnTo>
                  <a:lnTo>
                    <a:pt x="1862" y="17174"/>
                  </a:lnTo>
                  <a:lnTo>
                    <a:pt x="2105" y="17350"/>
                  </a:lnTo>
                  <a:lnTo>
                    <a:pt x="2361" y="17525"/>
                  </a:lnTo>
                  <a:lnTo>
                    <a:pt x="2617" y="17687"/>
                  </a:lnTo>
                  <a:lnTo>
                    <a:pt x="2874" y="17835"/>
                  </a:lnTo>
                  <a:lnTo>
                    <a:pt x="3157" y="17984"/>
                  </a:lnTo>
                  <a:lnTo>
                    <a:pt x="3427" y="18119"/>
                  </a:lnTo>
                  <a:lnTo>
                    <a:pt x="3710" y="18240"/>
                  </a:lnTo>
                  <a:lnTo>
                    <a:pt x="4007" y="18361"/>
                  </a:lnTo>
                  <a:lnTo>
                    <a:pt x="4290" y="18469"/>
                  </a:lnTo>
                  <a:lnTo>
                    <a:pt x="4587" y="18564"/>
                  </a:lnTo>
                  <a:lnTo>
                    <a:pt x="4870" y="18645"/>
                  </a:lnTo>
                  <a:lnTo>
                    <a:pt x="5167" y="18726"/>
                  </a:lnTo>
                  <a:lnTo>
                    <a:pt x="5464" y="18780"/>
                  </a:lnTo>
                  <a:lnTo>
                    <a:pt x="5747" y="18834"/>
                  </a:lnTo>
                  <a:lnTo>
                    <a:pt x="6044" y="18888"/>
                  </a:lnTo>
                  <a:lnTo>
                    <a:pt x="6327" y="18915"/>
                  </a:lnTo>
                  <a:lnTo>
                    <a:pt x="6597" y="18942"/>
                  </a:lnTo>
                  <a:lnTo>
                    <a:pt x="6867" y="18955"/>
                  </a:lnTo>
                  <a:lnTo>
                    <a:pt x="7811" y="18955"/>
                  </a:lnTo>
                  <a:lnTo>
                    <a:pt x="8216" y="18942"/>
                  </a:lnTo>
                  <a:lnTo>
                    <a:pt x="8621" y="18888"/>
                  </a:lnTo>
                  <a:lnTo>
                    <a:pt x="9025" y="18834"/>
                  </a:lnTo>
                  <a:lnTo>
                    <a:pt x="9430" y="18753"/>
                  </a:lnTo>
                  <a:lnTo>
                    <a:pt x="9821" y="18658"/>
                  </a:lnTo>
                  <a:lnTo>
                    <a:pt x="10212" y="18537"/>
                  </a:lnTo>
                  <a:lnTo>
                    <a:pt x="10604" y="18402"/>
                  </a:lnTo>
                  <a:lnTo>
                    <a:pt x="10685" y="18361"/>
                  </a:lnTo>
                  <a:lnTo>
                    <a:pt x="11049" y="18213"/>
                  </a:lnTo>
                  <a:lnTo>
                    <a:pt x="11413" y="18038"/>
                  </a:lnTo>
                  <a:lnTo>
                    <a:pt x="11764" y="17849"/>
                  </a:lnTo>
                  <a:lnTo>
                    <a:pt x="12101" y="17633"/>
                  </a:lnTo>
                  <a:lnTo>
                    <a:pt x="12425" y="17417"/>
                  </a:lnTo>
                  <a:lnTo>
                    <a:pt x="12749" y="17161"/>
                  </a:lnTo>
                  <a:lnTo>
                    <a:pt x="13045" y="16904"/>
                  </a:lnTo>
                  <a:lnTo>
                    <a:pt x="13329" y="16635"/>
                  </a:lnTo>
                  <a:lnTo>
                    <a:pt x="13599" y="16338"/>
                  </a:lnTo>
                  <a:lnTo>
                    <a:pt x="13855" y="16028"/>
                  </a:lnTo>
                  <a:lnTo>
                    <a:pt x="14098" y="15717"/>
                  </a:lnTo>
                  <a:lnTo>
                    <a:pt x="14314" y="15380"/>
                  </a:lnTo>
                  <a:lnTo>
                    <a:pt x="14516" y="15043"/>
                  </a:lnTo>
                  <a:lnTo>
                    <a:pt x="14705" y="14692"/>
                  </a:lnTo>
                  <a:lnTo>
                    <a:pt x="14867" y="14328"/>
                  </a:lnTo>
                  <a:lnTo>
                    <a:pt x="15015" y="13950"/>
                  </a:lnTo>
                  <a:lnTo>
                    <a:pt x="15096" y="13694"/>
                  </a:lnTo>
                  <a:lnTo>
                    <a:pt x="15163" y="13424"/>
                  </a:lnTo>
                  <a:lnTo>
                    <a:pt x="15231" y="13114"/>
                  </a:lnTo>
                  <a:lnTo>
                    <a:pt x="15285" y="12776"/>
                  </a:lnTo>
                  <a:lnTo>
                    <a:pt x="15325" y="12426"/>
                  </a:lnTo>
                  <a:lnTo>
                    <a:pt x="15352" y="12048"/>
                  </a:lnTo>
                  <a:lnTo>
                    <a:pt x="15406" y="11252"/>
                  </a:lnTo>
                  <a:lnTo>
                    <a:pt x="15420" y="10415"/>
                  </a:lnTo>
                  <a:lnTo>
                    <a:pt x="15420" y="9539"/>
                  </a:lnTo>
                  <a:lnTo>
                    <a:pt x="15406" y="7785"/>
                  </a:lnTo>
                  <a:lnTo>
                    <a:pt x="15393" y="6962"/>
                  </a:lnTo>
                  <a:lnTo>
                    <a:pt x="15379" y="6220"/>
                  </a:lnTo>
                  <a:lnTo>
                    <a:pt x="15379" y="5937"/>
                  </a:lnTo>
                  <a:lnTo>
                    <a:pt x="15366" y="5680"/>
                  </a:lnTo>
                  <a:lnTo>
                    <a:pt x="15352" y="5410"/>
                  </a:lnTo>
                  <a:lnTo>
                    <a:pt x="15312" y="5168"/>
                  </a:lnTo>
                  <a:lnTo>
                    <a:pt x="15285" y="4925"/>
                  </a:lnTo>
                  <a:lnTo>
                    <a:pt x="15244" y="4695"/>
                  </a:lnTo>
                  <a:lnTo>
                    <a:pt x="15136" y="4250"/>
                  </a:lnTo>
                  <a:lnTo>
                    <a:pt x="15015" y="3832"/>
                  </a:lnTo>
                  <a:lnTo>
                    <a:pt x="14867" y="3454"/>
                  </a:lnTo>
                  <a:lnTo>
                    <a:pt x="14705" y="3090"/>
                  </a:lnTo>
                  <a:lnTo>
                    <a:pt x="14516" y="2766"/>
                  </a:lnTo>
                  <a:lnTo>
                    <a:pt x="14314" y="2469"/>
                  </a:lnTo>
                  <a:lnTo>
                    <a:pt x="14111" y="2186"/>
                  </a:lnTo>
                  <a:lnTo>
                    <a:pt x="13895" y="1943"/>
                  </a:lnTo>
                  <a:lnTo>
                    <a:pt x="13666" y="1714"/>
                  </a:lnTo>
                  <a:lnTo>
                    <a:pt x="13437" y="1512"/>
                  </a:lnTo>
                  <a:lnTo>
                    <a:pt x="13207" y="1323"/>
                  </a:lnTo>
                  <a:lnTo>
                    <a:pt x="12978" y="1161"/>
                  </a:lnTo>
                  <a:lnTo>
                    <a:pt x="12749" y="1013"/>
                  </a:lnTo>
                  <a:lnTo>
                    <a:pt x="12519" y="891"/>
                  </a:lnTo>
                  <a:lnTo>
                    <a:pt x="12276" y="770"/>
                  </a:lnTo>
                  <a:lnTo>
                    <a:pt x="12047" y="662"/>
                  </a:lnTo>
                  <a:lnTo>
                    <a:pt x="11804" y="567"/>
                  </a:lnTo>
                  <a:lnTo>
                    <a:pt x="11548" y="473"/>
                  </a:lnTo>
                  <a:lnTo>
                    <a:pt x="11305" y="392"/>
                  </a:lnTo>
                  <a:lnTo>
                    <a:pt x="11062" y="311"/>
                  </a:lnTo>
                  <a:lnTo>
                    <a:pt x="10806" y="244"/>
                  </a:lnTo>
                  <a:lnTo>
                    <a:pt x="10550" y="190"/>
                  </a:lnTo>
                  <a:lnTo>
                    <a:pt x="10293" y="136"/>
                  </a:lnTo>
                  <a:lnTo>
                    <a:pt x="10037" y="95"/>
                  </a:lnTo>
                  <a:lnTo>
                    <a:pt x="9781" y="55"/>
                  </a:lnTo>
                  <a:lnTo>
                    <a:pt x="9511" y="28"/>
                  </a:lnTo>
                  <a:lnTo>
                    <a:pt x="9255" y="14"/>
                  </a:lnTo>
                  <a:lnTo>
                    <a:pt x="8998"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 name="Google Shape;25;p3"/>
            <p:cNvSpPr/>
            <p:nvPr/>
          </p:nvSpPr>
          <p:spPr>
            <a:xfrm>
              <a:off x="420478" y="609347"/>
              <a:ext cx="117192" cy="169934"/>
            </a:xfrm>
            <a:custGeom>
              <a:rect b="b" l="l" r="r" t="t"/>
              <a:pathLst>
                <a:path extrusionOk="0" h="24285" w="16271">
                  <a:moveTo>
                    <a:pt x="8365" y="2888"/>
                  </a:moveTo>
                  <a:lnTo>
                    <a:pt x="8635" y="2915"/>
                  </a:lnTo>
                  <a:lnTo>
                    <a:pt x="8878" y="2942"/>
                  </a:lnTo>
                  <a:lnTo>
                    <a:pt x="9134" y="2996"/>
                  </a:lnTo>
                  <a:lnTo>
                    <a:pt x="9377" y="3050"/>
                  </a:lnTo>
                  <a:lnTo>
                    <a:pt x="9606" y="3131"/>
                  </a:lnTo>
                  <a:lnTo>
                    <a:pt x="9835" y="3212"/>
                  </a:lnTo>
                  <a:lnTo>
                    <a:pt x="10065" y="3320"/>
                  </a:lnTo>
                  <a:lnTo>
                    <a:pt x="10281" y="3428"/>
                  </a:lnTo>
                  <a:lnTo>
                    <a:pt x="10496" y="3549"/>
                  </a:lnTo>
                  <a:lnTo>
                    <a:pt x="10699" y="3684"/>
                  </a:lnTo>
                  <a:lnTo>
                    <a:pt x="10888" y="3832"/>
                  </a:lnTo>
                  <a:lnTo>
                    <a:pt x="11077" y="3994"/>
                  </a:lnTo>
                  <a:lnTo>
                    <a:pt x="11265" y="4170"/>
                  </a:lnTo>
                  <a:lnTo>
                    <a:pt x="11427" y="4358"/>
                  </a:lnTo>
                  <a:lnTo>
                    <a:pt x="11603" y="4547"/>
                  </a:lnTo>
                  <a:lnTo>
                    <a:pt x="11751" y="4750"/>
                  </a:lnTo>
                  <a:lnTo>
                    <a:pt x="11899" y="4966"/>
                  </a:lnTo>
                  <a:lnTo>
                    <a:pt x="12034" y="5195"/>
                  </a:lnTo>
                  <a:lnTo>
                    <a:pt x="12169" y="5424"/>
                  </a:lnTo>
                  <a:lnTo>
                    <a:pt x="12291" y="5681"/>
                  </a:lnTo>
                  <a:lnTo>
                    <a:pt x="12399" y="5937"/>
                  </a:lnTo>
                  <a:lnTo>
                    <a:pt x="12507" y="6193"/>
                  </a:lnTo>
                  <a:lnTo>
                    <a:pt x="12588" y="6476"/>
                  </a:lnTo>
                  <a:lnTo>
                    <a:pt x="12668" y="6760"/>
                  </a:lnTo>
                  <a:lnTo>
                    <a:pt x="12749" y="7057"/>
                  </a:lnTo>
                  <a:lnTo>
                    <a:pt x="12803" y="7353"/>
                  </a:lnTo>
                  <a:lnTo>
                    <a:pt x="12857" y="7664"/>
                  </a:lnTo>
                  <a:lnTo>
                    <a:pt x="12898" y="7987"/>
                  </a:lnTo>
                  <a:lnTo>
                    <a:pt x="12925" y="8325"/>
                  </a:lnTo>
                  <a:lnTo>
                    <a:pt x="12938" y="8648"/>
                  </a:lnTo>
                  <a:lnTo>
                    <a:pt x="12952" y="8999"/>
                  </a:lnTo>
                  <a:lnTo>
                    <a:pt x="12938" y="9363"/>
                  </a:lnTo>
                  <a:lnTo>
                    <a:pt x="12925" y="9714"/>
                  </a:lnTo>
                  <a:lnTo>
                    <a:pt x="12898" y="10051"/>
                  </a:lnTo>
                  <a:lnTo>
                    <a:pt x="12844" y="10375"/>
                  </a:lnTo>
                  <a:lnTo>
                    <a:pt x="12790" y="10699"/>
                  </a:lnTo>
                  <a:lnTo>
                    <a:pt x="12722" y="11009"/>
                  </a:lnTo>
                  <a:lnTo>
                    <a:pt x="12641" y="11306"/>
                  </a:lnTo>
                  <a:lnTo>
                    <a:pt x="12561" y="11589"/>
                  </a:lnTo>
                  <a:lnTo>
                    <a:pt x="12466" y="11873"/>
                  </a:lnTo>
                  <a:lnTo>
                    <a:pt x="12345" y="12129"/>
                  </a:lnTo>
                  <a:lnTo>
                    <a:pt x="12237" y="12385"/>
                  </a:lnTo>
                  <a:lnTo>
                    <a:pt x="12102" y="12628"/>
                  </a:lnTo>
                  <a:lnTo>
                    <a:pt x="11967" y="12871"/>
                  </a:lnTo>
                  <a:lnTo>
                    <a:pt x="11819" y="13087"/>
                  </a:lnTo>
                  <a:lnTo>
                    <a:pt x="11657" y="13303"/>
                  </a:lnTo>
                  <a:lnTo>
                    <a:pt x="11495" y="13505"/>
                  </a:lnTo>
                  <a:lnTo>
                    <a:pt x="11319" y="13680"/>
                  </a:lnTo>
                  <a:lnTo>
                    <a:pt x="11144" y="13869"/>
                  </a:lnTo>
                  <a:lnTo>
                    <a:pt x="10955" y="14031"/>
                  </a:lnTo>
                  <a:lnTo>
                    <a:pt x="10766" y="14180"/>
                  </a:lnTo>
                  <a:lnTo>
                    <a:pt x="10564" y="14328"/>
                  </a:lnTo>
                  <a:lnTo>
                    <a:pt x="10362" y="14449"/>
                  </a:lnTo>
                  <a:lnTo>
                    <a:pt x="10146" y="14571"/>
                  </a:lnTo>
                  <a:lnTo>
                    <a:pt x="9930" y="14679"/>
                  </a:lnTo>
                  <a:lnTo>
                    <a:pt x="9701" y="14773"/>
                  </a:lnTo>
                  <a:lnTo>
                    <a:pt x="9471" y="14854"/>
                  </a:lnTo>
                  <a:lnTo>
                    <a:pt x="9242" y="14922"/>
                  </a:lnTo>
                  <a:lnTo>
                    <a:pt x="8999" y="14976"/>
                  </a:lnTo>
                  <a:lnTo>
                    <a:pt x="8770" y="15030"/>
                  </a:lnTo>
                  <a:lnTo>
                    <a:pt x="8513" y="15057"/>
                  </a:lnTo>
                  <a:lnTo>
                    <a:pt x="8271" y="15084"/>
                  </a:lnTo>
                  <a:lnTo>
                    <a:pt x="8014" y="15084"/>
                  </a:lnTo>
                  <a:lnTo>
                    <a:pt x="7731" y="15070"/>
                  </a:lnTo>
                  <a:lnTo>
                    <a:pt x="7448" y="15043"/>
                  </a:lnTo>
                  <a:lnTo>
                    <a:pt x="7178" y="15003"/>
                  </a:lnTo>
                  <a:lnTo>
                    <a:pt x="6908" y="14949"/>
                  </a:lnTo>
                  <a:lnTo>
                    <a:pt x="6652" y="14868"/>
                  </a:lnTo>
                  <a:lnTo>
                    <a:pt x="6409" y="14787"/>
                  </a:lnTo>
                  <a:lnTo>
                    <a:pt x="6166" y="14679"/>
                  </a:lnTo>
                  <a:lnTo>
                    <a:pt x="5937" y="14571"/>
                  </a:lnTo>
                  <a:lnTo>
                    <a:pt x="5721" y="14436"/>
                  </a:lnTo>
                  <a:lnTo>
                    <a:pt x="5505" y="14288"/>
                  </a:lnTo>
                  <a:lnTo>
                    <a:pt x="5303" y="14139"/>
                  </a:lnTo>
                  <a:lnTo>
                    <a:pt x="5114" y="13977"/>
                  </a:lnTo>
                  <a:lnTo>
                    <a:pt x="4925" y="13788"/>
                  </a:lnTo>
                  <a:lnTo>
                    <a:pt x="4749" y="13600"/>
                  </a:lnTo>
                  <a:lnTo>
                    <a:pt x="4588" y="13411"/>
                  </a:lnTo>
                  <a:lnTo>
                    <a:pt x="4426" y="13195"/>
                  </a:lnTo>
                  <a:lnTo>
                    <a:pt x="4277" y="12979"/>
                  </a:lnTo>
                  <a:lnTo>
                    <a:pt x="4142" y="12763"/>
                  </a:lnTo>
                  <a:lnTo>
                    <a:pt x="4007" y="12520"/>
                  </a:lnTo>
                  <a:lnTo>
                    <a:pt x="3886" y="12291"/>
                  </a:lnTo>
                  <a:lnTo>
                    <a:pt x="3778" y="12035"/>
                  </a:lnTo>
                  <a:lnTo>
                    <a:pt x="3684" y="11778"/>
                  </a:lnTo>
                  <a:lnTo>
                    <a:pt x="3589" y="11522"/>
                  </a:lnTo>
                  <a:lnTo>
                    <a:pt x="3508" y="11266"/>
                  </a:lnTo>
                  <a:lnTo>
                    <a:pt x="3427" y="10996"/>
                  </a:lnTo>
                  <a:lnTo>
                    <a:pt x="3373" y="10726"/>
                  </a:lnTo>
                  <a:lnTo>
                    <a:pt x="3319" y="10443"/>
                  </a:lnTo>
                  <a:lnTo>
                    <a:pt x="3265" y="10173"/>
                  </a:lnTo>
                  <a:lnTo>
                    <a:pt x="3239" y="9890"/>
                  </a:lnTo>
                  <a:lnTo>
                    <a:pt x="3212" y="9606"/>
                  </a:lnTo>
                  <a:lnTo>
                    <a:pt x="3198" y="9323"/>
                  </a:lnTo>
                  <a:lnTo>
                    <a:pt x="3198" y="9040"/>
                  </a:lnTo>
                  <a:lnTo>
                    <a:pt x="3198" y="8635"/>
                  </a:lnTo>
                  <a:lnTo>
                    <a:pt x="3225" y="8244"/>
                  </a:lnTo>
                  <a:lnTo>
                    <a:pt x="3252" y="7880"/>
                  </a:lnTo>
                  <a:lnTo>
                    <a:pt x="3292" y="7515"/>
                  </a:lnTo>
                  <a:lnTo>
                    <a:pt x="3360" y="7178"/>
                  </a:lnTo>
                  <a:lnTo>
                    <a:pt x="3427" y="6841"/>
                  </a:lnTo>
                  <a:lnTo>
                    <a:pt x="3508" y="6530"/>
                  </a:lnTo>
                  <a:lnTo>
                    <a:pt x="3603" y="6234"/>
                  </a:lnTo>
                  <a:lnTo>
                    <a:pt x="3697" y="5950"/>
                  </a:lnTo>
                  <a:lnTo>
                    <a:pt x="3819" y="5667"/>
                  </a:lnTo>
                  <a:lnTo>
                    <a:pt x="3940" y="5411"/>
                  </a:lnTo>
                  <a:lnTo>
                    <a:pt x="4075" y="5168"/>
                  </a:lnTo>
                  <a:lnTo>
                    <a:pt x="4210" y="4939"/>
                  </a:lnTo>
                  <a:lnTo>
                    <a:pt x="4372" y="4723"/>
                  </a:lnTo>
                  <a:lnTo>
                    <a:pt x="4520" y="4507"/>
                  </a:lnTo>
                  <a:lnTo>
                    <a:pt x="4696" y="4318"/>
                  </a:lnTo>
                  <a:lnTo>
                    <a:pt x="4871" y="4143"/>
                  </a:lnTo>
                  <a:lnTo>
                    <a:pt x="5046" y="3967"/>
                  </a:lnTo>
                  <a:lnTo>
                    <a:pt x="5235" y="3819"/>
                  </a:lnTo>
                  <a:lnTo>
                    <a:pt x="5424" y="3670"/>
                  </a:lnTo>
                  <a:lnTo>
                    <a:pt x="5626" y="3549"/>
                  </a:lnTo>
                  <a:lnTo>
                    <a:pt x="5829" y="3428"/>
                  </a:lnTo>
                  <a:lnTo>
                    <a:pt x="6045" y="3320"/>
                  </a:lnTo>
                  <a:lnTo>
                    <a:pt x="6260" y="3225"/>
                  </a:lnTo>
                  <a:lnTo>
                    <a:pt x="6476" y="3144"/>
                  </a:lnTo>
                  <a:lnTo>
                    <a:pt x="6706" y="3077"/>
                  </a:lnTo>
                  <a:lnTo>
                    <a:pt x="6935" y="3009"/>
                  </a:lnTo>
                  <a:lnTo>
                    <a:pt x="7164" y="2969"/>
                  </a:lnTo>
                  <a:lnTo>
                    <a:pt x="7394" y="2928"/>
                  </a:lnTo>
                  <a:lnTo>
                    <a:pt x="7623" y="2901"/>
                  </a:lnTo>
                  <a:lnTo>
                    <a:pt x="7866" y="2888"/>
                  </a:lnTo>
                  <a:close/>
                  <a:moveTo>
                    <a:pt x="8770" y="1"/>
                  </a:moveTo>
                  <a:lnTo>
                    <a:pt x="8378" y="14"/>
                  </a:lnTo>
                  <a:lnTo>
                    <a:pt x="8001" y="41"/>
                  </a:lnTo>
                  <a:lnTo>
                    <a:pt x="7636" y="82"/>
                  </a:lnTo>
                  <a:lnTo>
                    <a:pt x="7286" y="149"/>
                  </a:lnTo>
                  <a:lnTo>
                    <a:pt x="6948" y="217"/>
                  </a:lnTo>
                  <a:lnTo>
                    <a:pt x="6638" y="311"/>
                  </a:lnTo>
                  <a:lnTo>
                    <a:pt x="6341" y="406"/>
                  </a:lnTo>
                  <a:lnTo>
                    <a:pt x="6058" y="514"/>
                  </a:lnTo>
                  <a:lnTo>
                    <a:pt x="5788" y="635"/>
                  </a:lnTo>
                  <a:lnTo>
                    <a:pt x="5532" y="770"/>
                  </a:lnTo>
                  <a:lnTo>
                    <a:pt x="5289" y="905"/>
                  </a:lnTo>
                  <a:lnTo>
                    <a:pt x="5060" y="1040"/>
                  </a:lnTo>
                  <a:lnTo>
                    <a:pt x="4844" y="1188"/>
                  </a:lnTo>
                  <a:lnTo>
                    <a:pt x="4642" y="1337"/>
                  </a:lnTo>
                  <a:lnTo>
                    <a:pt x="4453" y="1485"/>
                  </a:lnTo>
                  <a:lnTo>
                    <a:pt x="4277" y="1647"/>
                  </a:lnTo>
                  <a:lnTo>
                    <a:pt x="4115" y="1795"/>
                  </a:lnTo>
                  <a:lnTo>
                    <a:pt x="3967" y="1944"/>
                  </a:lnTo>
                  <a:lnTo>
                    <a:pt x="3697" y="2240"/>
                  </a:lnTo>
                  <a:lnTo>
                    <a:pt x="3481" y="2524"/>
                  </a:lnTo>
                  <a:lnTo>
                    <a:pt x="3306" y="2767"/>
                  </a:lnTo>
                  <a:lnTo>
                    <a:pt x="3171" y="2982"/>
                  </a:lnTo>
                  <a:lnTo>
                    <a:pt x="3090" y="3144"/>
                  </a:lnTo>
                  <a:lnTo>
                    <a:pt x="3009" y="3279"/>
                  </a:lnTo>
                  <a:lnTo>
                    <a:pt x="2942" y="3279"/>
                  </a:lnTo>
                  <a:lnTo>
                    <a:pt x="2982" y="3063"/>
                  </a:lnTo>
                  <a:lnTo>
                    <a:pt x="2996" y="2834"/>
                  </a:lnTo>
                  <a:lnTo>
                    <a:pt x="3009" y="2605"/>
                  </a:lnTo>
                  <a:lnTo>
                    <a:pt x="3009" y="2375"/>
                  </a:lnTo>
                  <a:lnTo>
                    <a:pt x="3009" y="1364"/>
                  </a:lnTo>
                  <a:lnTo>
                    <a:pt x="3009" y="1256"/>
                  </a:lnTo>
                  <a:lnTo>
                    <a:pt x="2996" y="1161"/>
                  </a:lnTo>
                  <a:lnTo>
                    <a:pt x="2969" y="1067"/>
                  </a:lnTo>
                  <a:lnTo>
                    <a:pt x="2942" y="972"/>
                  </a:lnTo>
                  <a:lnTo>
                    <a:pt x="2901" y="891"/>
                  </a:lnTo>
                  <a:lnTo>
                    <a:pt x="2861" y="810"/>
                  </a:lnTo>
                  <a:lnTo>
                    <a:pt x="2807" y="743"/>
                  </a:lnTo>
                  <a:lnTo>
                    <a:pt x="2739" y="676"/>
                  </a:lnTo>
                  <a:lnTo>
                    <a:pt x="2658" y="622"/>
                  </a:lnTo>
                  <a:lnTo>
                    <a:pt x="2577" y="568"/>
                  </a:lnTo>
                  <a:lnTo>
                    <a:pt x="2483" y="514"/>
                  </a:lnTo>
                  <a:lnTo>
                    <a:pt x="2389" y="487"/>
                  </a:lnTo>
                  <a:lnTo>
                    <a:pt x="2281" y="460"/>
                  </a:lnTo>
                  <a:lnTo>
                    <a:pt x="2159" y="433"/>
                  </a:lnTo>
                  <a:lnTo>
                    <a:pt x="2038" y="419"/>
                  </a:lnTo>
                  <a:lnTo>
                    <a:pt x="986" y="419"/>
                  </a:lnTo>
                  <a:lnTo>
                    <a:pt x="864" y="433"/>
                  </a:lnTo>
                  <a:lnTo>
                    <a:pt x="743" y="460"/>
                  </a:lnTo>
                  <a:lnTo>
                    <a:pt x="635" y="487"/>
                  </a:lnTo>
                  <a:lnTo>
                    <a:pt x="527" y="527"/>
                  </a:lnTo>
                  <a:lnTo>
                    <a:pt x="446" y="568"/>
                  </a:lnTo>
                  <a:lnTo>
                    <a:pt x="365" y="635"/>
                  </a:lnTo>
                  <a:lnTo>
                    <a:pt x="284" y="689"/>
                  </a:lnTo>
                  <a:lnTo>
                    <a:pt x="217" y="770"/>
                  </a:lnTo>
                  <a:lnTo>
                    <a:pt x="163" y="851"/>
                  </a:lnTo>
                  <a:lnTo>
                    <a:pt x="122" y="945"/>
                  </a:lnTo>
                  <a:lnTo>
                    <a:pt x="82" y="1040"/>
                  </a:lnTo>
                  <a:lnTo>
                    <a:pt x="41" y="1148"/>
                  </a:lnTo>
                  <a:lnTo>
                    <a:pt x="28" y="1269"/>
                  </a:lnTo>
                  <a:lnTo>
                    <a:pt x="14" y="1391"/>
                  </a:lnTo>
                  <a:lnTo>
                    <a:pt x="1" y="1525"/>
                  </a:lnTo>
                  <a:lnTo>
                    <a:pt x="1" y="23164"/>
                  </a:lnTo>
                  <a:lnTo>
                    <a:pt x="14" y="23299"/>
                  </a:lnTo>
                  <a:lnTo>
                    <a:pt x="28" y="23421"/>
                  </a:lnTo>
                  <a:lnTo>
                    <a:pt x="41" y="23542"/>
                  </a:lnTo>
                  <a:lnTo>
                    <a:pt x="82" y="23650"/>
                  </a:lnTo>
                  <a:lnTo>
                    <a:pt x="122" y="23758"/>
                  </a:lnTo>
                  <a:lnTo>
                    <a:pt x="163" y="23839"/>
                  </a:lnTo>
                  <a:lnTo>
                    <a:pt x="217" y="23920"/>
                  </a:lnTo>
                  <a:lnTo>
                    <a:pt x="284" y="24001"/>
                  </a:lnTo>
                  <a:lnTo>
                    <a:pt x="365" y="24068"/>
                  </a:lnTo>
                  <a:lnTo>
                    <a:pt x="446" y="24122"/>
                  </a:lnTo>
                  <a:lnTo>
                    <a:pt x="527" y="24176"/>
                  </a:lnTo>
                  <a:lnTo>
                    <a:pt x="635" y="24203"/>
                  </a:lnTo>
                  <a:lnTo>
                    <a:pt x="743" y="24244"/>
                  </a:lnTo>
                  <a:lnTo>
                    <a:pt x="864" y="24257"/>
                  </a:lnTo>
                  <a:lnTo>
                    <a:pt x="986" y="24271"/>
                  </a:lnTo>
                  <a:lnTo>
                    <a:pt x="1120" y="24284"/>
                  </a:lnTo>
                  <a:lnTo>
                    <a:pt x="2173" y="24284"/>
                  </a:lnTo>
                  <a:lnTo>
                    <a:pt x="2308" y="24271"/>
                  </a:lnTo>
                  <a:lnTo>
                    <a:pt x="2429" y="24257"/>
                  </a:lnTo>
                  <a:lnTo>
                    <a:pt x="2537" y="24244"/>
                  </a:lnTo>
                  <a:lnTo>
                    <a:pt x="2645" y="24203"/>
                  </a:lnTo>
                  <a:lnTo>
                    <a:pt x="2739" y="24176"/>
                  </a:lnTo>
                  <a:lnTo>
                    <a:pt x="2834" y="24122"/>
                  </a:lnTo>
                  <a:lnTo>
                    <a:pt x="2915" y="24068"/>
                  </a:lnTo>
                  <a:lnTo>
                    <a:pt x="2982" y="24001"/>
                  </a:lnTo>
                  <a:lnTo>
                    <a:pt x="3050" y="23920"/>
                  </a:lnTo>
                  <a:lnTo>
                    <a:pt x="3104" y="23839"/>
                  </a:lnTo>
                  <a:lnTo>
                    <a:pt x="3158" y="23758"/>
                  </a:lnTo>
                  <a:lnTo>
                    <a:pt x="3185" y="23650"/>
                  </a:lnTo>
                  <a:lnTo>
                    <a:pt x="3225" y="23542"/>
                  </a:lnTo>
                  <a:lnTo>
                    <a:pt x="3239" y="23421"/>
                  </a:lnTo>
                  <a:lnTo>
                    <a:pt x="3252" y="23299"/>
                  </a:lnTo>
                  <a:lnTo>
                    <a:pt x="3265" y="23164"/>
                  </a:lnTo>
                  <a:lnTo>
                    <a:pt x="3265" y="16379"/>
                  </a:lnTo>
                  <a:lnTo>
                    <a:pt x="3252" y="16001"/>
                  </a:lnTo>
                  <a:lnTo>
                    <a:pt x="3239" y="15623"/>
                  </a:lnTo>
                  <a:lnTo>
                    <a:pt x="3212" y="15259"/>
                  </a:lnTo>
                  <a:lnTo>
                    <a:pt x="3158" y="14881"/>
                  </a:lnTo>
                  <a:lnTo>
                    <a:pt x="3225" y="14881"/>
                  </a:lnTo>
                  <a:lnTo>
                    <a:pt x="3427" y="15232"/>
                  </a:lnTo>
                  <a:lnTo>
                    <a:pt x="3657" y="15569"/>
                  </a:lnTo>
                  <a:lnTo>
                    <a:pt x="3913" y="15879"/>
                  </a:lnTo>
                  <a:lnTo>
                    <a:pt x="4183" y="16176"/>
                  </a:lnTo>
                  <a:lnTo>
                    <a:pt x="4480" y="16446"/>
                  </a:lnTo>
                  <a:lnTo>
                    <a:pt x="4776" y="16702"/>
                  </a:lnTo>
                  <a:lnTo>
                    <a:pt x="5114" y="16932"/>
                  </a:lnTo>
                  <a:lnTo>
                    <a:pt x="5451" y="17148"/>
                  </a:lnTo>
                  <a:lnTo>
                    <a:pt x="5815" y="17336"/>
                  </a:lnTo>
                  <a:lnTo>
                    <a:pt x="6179" y="17498"/>
                  </a:lnTo>
                  <a:lnTo>
                    <a:pt x="6557" y="17633"/>
                  </a:lnTo>
                  <a:lnTo>
                    <a:pt x="6935" y="17741"/>
                  </a:lnTo>
                  <a:lnTo>
                    <a:pt x="7326" y="17822"/>
                  </a:lnTo>
                  <a:lnTo>
                    <a:pt x="7731" y="17890"/>
                  </a:lnTo>
                  <a:lnTo>
                    <a:pt x="8122" y="17917"/>
                  </a:lnTo>
                  <a:lnTo>
                    <a:pt x="8527" y="17917"/>
                  </a:lnTo>
                  <a:lnTo>
                    <a:pt x="8945" y="17903"/>
                  </a:lnTo>
                  <a:lnTo>
                    <a:pt x="9350" y="17876"/>
                  </a:lnTo>
                  <a:lnTo>
                    <a:pt x="9754" y="17822"/>
                  </a:lnTo>
                  <a:lnTo>
                    <a:pt x="10146" y="17755"/>
                  </a:lnTo>
                  <a:lnTo>
                    <a:pt x="10523" y="17660"/>
                  </a:lnTo>
                  <a:lnTo>
                    <a:pt x="10901" y="17552"/>
                  </a:lnTo>
                  <a:lnTo>
                    <a:pt x="11265" y="17431"/>
                  </a:lnTo>
                  <a:lnTo>
                    <a:pt x="11616" y="17282"/>
                  </a:lnTo>
                  <a:lnTo>
                    <a:pt x="11967" y="17121"/>
                  </a:lnTo>
                  <a:lnTo>
                    <a:pt x="12304" y="16932"/>
                  </a:lnTo>
                  <a:lnTo>
                    <a:pt x="12628" y="16729"/>
                  </a:lnTo>
                  <a:lnTo>
                    <a:pt x="12938" y="16514"/>
                  </a:lnTo>
                  <a:lnTo>
                    <a:pt x="13249" y="16284"/>
                  </a:lnTo>
                  <a:lnTo>
                    <a:pt x="13532" y="16028"/>
                  </a:lnTo>
                  <a:lnTo>
                    <a:pt x="13815" y="15772"/>
                  </a:lnTo>
                  <a:lnTo>
                    <a:pt x="14071" y="15475"/>
                  </a:lnTo>
                  <a:lnTo>
                    <a:pt x="14328" y="15178"/>
                  </a:lnTo>
                  <a:lnTo>
                    <a:pt x="14557" y="14868"/>
                  </a:lnTo>
                  <a:lnTo>
                    <a:pt x="14786" y="14530"/>
                  </a:lnTo>
                  <a:lnTo>
                    <a:pt x="15002" y="14193"/>
                  </a:lnTo>
                  <a:lnTo>
                    <a:pt x="15191" y="13829"/>
                  </a:lnTo>
                  <a:lnTo>
                    <a:pt x="15380" y="13451"/>
                  </a:lnTo>
                  <a:lnTo>
                    <a:pt x="15542" y="13060"/>
                  </a:lnTo>
                  <a:lnTo>
                    <a:pt x="15690" y="12655"/>
                  </a:lnTo>
                  <a:lnTo>
                    <a:pt x="15825" y="12237"/>
                  </a:lnTo>
                  <a:lnTo>
                    <a:pt x="15933" y="11805"/>
                  </a:lnTo>
                  <a:lnTo>
                    <a:pt x="16041" y="11374"/>
                  </a:lnTo>
                  <a:lnTo>
                    <a:pt x="16122" y="10915"/>
                  </a:lnTo>
                  <a:lnTo>
                    <a:pt x="16190" y="10443"/>
                  </a:lnTo>
                  <a:lnTo>
                    <a:pt x="16230" y="9957"/>
                  </a:lnTo>
                  <a:lnTo>
                    <a:pt x="16257" y="9471"/>
                  </a:lnTo>
                  <a:lnTo>
                    <a:pt x="16270" y="8959"/>
                  </a:lnTo>
                  <a:lnTo>
                    <a:pt x="16257" y="8473"/>
                  </a:lnTo>
                  <a:lnTo>
                    <a:pt x="16243" y="7987"/>
                  </a:lnTo>
                  <a:lnTo>
                    <a:pt x="16190" y="7515"/>
                  </a:lnTo>
                  <a:lnTo>
                    <a:pt x="16136" y="7057"/>
                  </a:lnTo>
                  <a:lnTo>
                    <a:pt x="16068" y="6598"/>
                  </a:lnTo>
                  <a:lnTo>
                    <a:pt x="15974" y="6166"/>
                  </a:lnTo>
                  <a:lnTo>
                    <a:pt x="15866" y="5734"/>
                  </a:lnTo>
                  <a:lnTo>
                    <a:pt x="15744" y="5316"/>
                  </a:lnTo>
                  <a:lnTo>
                    <a:pt x="15609" y="4925"/>
                  </a:lnTo>
                  <a:lnTo>
                    <a:pt x="15461" y="4534"/>
                  </a:lnTo>
                  <a:lnTo>
                    <a:pt x="15286" y="4156"/>
                  </a:lnTo>
                  <a:lnTo>
                    <a:pt x="15110" y="3792"/>
                  </a:lnTo>
                  <a:lnTo>
                    <a:pt x="14908" y="3441"/>
                  </a:lnTo>
                  <a:lnTo>
                    <a:pt x="14706" y="3117"/>
                  </a:lnTo>
                  <a:lnTo>
                    <a:pt x="14476" y="2794"/>
                  </a:lnTo>
                  <a:lnTo>
                    <a:pt x="14247" y="2497"/>
                  </a:lnTo>
                  <a:lnTo>
                    <a:pt x="13991" y="2200"/>
                  </a:lnTo>
                  <a:lnTo>
                    <a:pt x="13734" y="1930"/>
                  </a:lnTo>
                  <a:lnTo>
                    <a:pt x="13451" y="1674"/>
                  </a:lnTo>
                  <a:lnTo>
                    <a:pt x="13168" y="1444"/>
                  </a:lnTo>
                  <a:lnTo>
                    <a:pt x="12857" y="1215"/>
                  </a:lnTo>
                  <a:lnTo>
                    <a:pt x="12547" y="1013"/>
                  </a:lnTo>
                  <a:lnTo>
                    <a:pt x="12223" y="824"/>
                  </a:lnTo>
                  <a:lnTo>
                    <a:pt x="11873" y="662"/>
                  </a:lnTo>
                  <a:lnTo>
                    <a:pt x="11535" y="500"/>
                  </a:lnTo>
                  <a:lnTo>
                    <a:pt x="11171" y="379"/>
                  </a:lnTo>
                  <a:lnTo>
                    <a:pt x="10793" y="257"/>
                  </a:lnTo>
                  <a:lnTo>
                    <a:pt x="10416" y="176"/>
                  </a:lnTo>
                  <a:lnTo>
                    <a:pt x="10011" y="95"/>
                  </a:lnTo>
                  <a:lnTo>
                    <a:pt x="9606" y="41"/>
                  </a:lnTo>
                  <a:lnTo>
                    <a:pt x="9188" y="14"/>
                  </a:lnTo>
                  <a:lnTo>
                    <a:pt x="877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 name="Google Shape;26;p3"/>
            <p:cNvSpPr/>
            <p:nvPr/>
          </p:nvSpPr>
          <p:spPr>
            <a:xfrm>
              <a:off x="559040" y="609347"/>
              <a:ext cx="117192" cy="169934"/>
            </a:xfrm>
            <a:custGeom>
              <a:rect b="b" l="l" r="r" t="t"/>
              <a:pathLst>
                <a:path extrusionOk="0" h="24285" w="16271">
                  <a:moveTo>
                    <a:pt x="8365" y="2888"/>
                  </a:moveTo>
                  <a:lnTo>
                    <a:pt x="8621" y="2915"/>
                  </a:lnTo>
                  <a:lnTo>
                    <a:pt x="8877" y="2942"/>
                  </a:lnTo>
                  <a:lnTo>
                    <a:pt x="9134" y="2996"/>
                  </a:lnTo>
                  <a:lnTo>
                    <a:pt x="9376" y="3050"/>
                  </a:lnTo>
                  <a:lnTo>
                    <a:pt x="9606" y="3131"/>
                  </a:lnTo>
                  <a:lnTo>
                    <a:pt x="9835" y="3212"/>
                  </a:lnTo>
                  <a:lnTo>
                    <a:pt x="10064" y="3320"/>
                  </a:lnTo>
                  <a:lnTo>
                    <a:pt x="10280" y="3428"/>
                  </a:lnTo>
                  <a:lnTo>
                    <a:pt x="10483" y="3549"/>
                  </a:lnTo>
                  <a:lnTo>
                    <a:pt x="10685" y="3684"/>
                  </a:lnTo>
                  <a:lnTo>
                    <a:pt x="10887" y="3832"/>
                  </a:lnTo>
                  <a:lnTo>
                    <a:pt x="11076" y="3994"/>
                  </a:lnTo>
                  <a:lnTo>
                    <a:pt x="11252" y="4170"/>
                  </a:lnTo>
                  <a:lnTo>
                    <a:pt x="11427" y="4358"/>
                  </a:lnTo>
                  <a:lnTo>
                    <a:pt x="11589" y="4547"/>
                  </a:lnTo>
                  <a:lnTo>
                    <a:pt x="11751" y="4750"/>
                  </a:lnTo>
                  <a:lnTo>
                    <a:pt x="11899" y="4966"/>
                  </a:lnTo>
                  <a:lnTo>
                    <a:pt x="12034" y="5195"/>
                  </a:lnTo>
                  <a:lnTo>
                    <a:pt x="12169" y="5424"/>
                  </a:lnTo>
                  <a:lnTo>
                    <a:pt x="12290" y="5681"/>
                  </a:lnTo>
                  <a:lnTo>
                    <a:pt x="12398" y="5937"/>
                  </a:lnTo>
                  <a:lnTo>
                    <a:pt x="12493" y="6193"/>
                  </a:lnTo>
                  <a:lnTo>
                    <a:pt x="12587" y="6476"/>
                  </a:lnTo>
                  <a:lnTo>
                    <a:pt x="12668" y="6760"/>
                  </a:lnTo>
                  <a:lnTo>
                    <a:pt x="12749" y="7057"/>
                  </a:lnTo>
                  <a:lnTo>
                    <a:pt x="12803" y="7353"/>
                  </a:lnTo>
                  <a:lnTo>
                    <a:pt x="12857" y="7664"/>
                  </a:lnTo>
                  <a:lnTo>
                    <a:pt x="12897" y="7987"/>
                  </a:lnTo>
                  <a:lnTo>
                    <a:pt x="12924" y="8325"/>
                  </a:lnTo>
                  <a:lnTo>
                    <a:pt x="12938" y="8648"/>
                  </a:lnTo>
                  <a:lnTo>
                    <a:pt x="12951" y="8999"/>
                  </a:lnTo>
                  <a:lnTo>
                    <a:pt x="12938" y="9363"/>
                  </a:lnTo>
                  <a:lnTo>
                    <a:pt x="12924" y="9714"/>
                  </a:lnTo>
                  <a:lnTo>
                    <a:pt x="12884" y="10051"/>
                  </a:lnTo>
                  <a:lnTo>
                    <a:pt x="12843" y="10375"/>
                  </a:lnTo>
                  <a:lnTo>
                    <a:pt x="12789" y="10699"/>
                  </a:lnTo>
                  <a:lnTo>
                    <a:pt x="12722" y="11009"/>
                  </a:lnTo>
                  <a:lnTo>
                    <a:pt x="12641" y="11306"/>
                  </a:lnTo>
                  <a:lnTo>
                    <a:pt x="12560" y="11589"/>
                  </a:lnTo>
                  <a:lnTo>
                    <a:pt x="12452" y="11873"/>
                  </a:lnTo>
                  <a:lnTo>
                    <a:pt x="12344" y="12129"/>
                  </a:lnTo>
                  <a:lnTo>
                    <a:pt x="12223" y="12385"/>
                  </a:lnTo>
                  <a:lnTo>
                    <a:pt x="12101" y="12628"/>
                  </a:lnTo>
                  <a:lnTo>
                    <a:pt x="11953" y="12871"/>
                  </a:lnTo>
                  <a:lnTo>
                    <a:pt x="11818" y="13087"/>
                  </a:lnTo>
                  <a:lnTo>
                    <a:pt x="11656" y="13303"/>
                  </a:lnTo>
                  <a:lnTo>
                    <a:pt x="11494" y="13505"/>
                  </a:lnTo>
                  <a:lnTo>
                    <a:pt x="11319" y="13680"/>
                  </a:lnTo>
                  <a:lnTo>
                    <a:pt x="11144" y="13869"/>
                  </a:lnTo>
                  <a:lnTo>
                    <a:pt x="10955" y="14031"/>
                  </a:lnTo>
                  <a:lnTo>
                    <a:pt x="10766" y="14180"/>
                  </a:lnTo>
                  <a:lnTo>
                    <a:pt x="10564" y="14328"/>
                  </a:lnTo>
                  <a:lnTo>
                    <a:pt x="10361" y="14449"/>
                  </a:lnTo>
                  <a:lnTo>
                    <a:pt x="10145" y="14571"/>
                  </a:lnTo>
                  <a:lnTo>
                    <a:pt x="9929" y="14679"/>
                  </a:lnTo>
                  <a:lnTo>
                    <a:pt x="9700" y="14773"/>
                  </a:lnTo>
                  <a:lnTo>
                    <a:pt x="9471" y="14854"/>
                  </a:lnTo>
                  <a:lnTo>
                    <a:pt x="9241" y="14922"/>
                  </a:lnTo>
                  <a:lnTo>
                    <a:pt x="8999" y="14976"/>
                  </a:lnTo>
                  <a:lnTo>
                    <a:pt x="8756" y="15030"/>
                  </a:lnTo>
                  <a:lnTo>
                    <a:pt x="8513" y="15057"/>
                  </a:lnTo>
                  <a:lnTo>
                    <a:pt x="8270" y="15084"/>
                  </a:lnTo>
                  <a:lnTo>
                    <a:pt x="8014" y="15084"/>
                  </a:lnTo>
                  <a:lnTo>
                    <a:pt x="7731" y="15070"/>
                  </a:lnTo>
                  <a:lnTo>
                    <a:pt x="7447" y="15043"/>
                  </a:lnTo>
                  <a:lnTo>
                    <a:pt x="7164" y="15003"/>
                  </a:lnTo>
                  <a:lnTo>
                    <a:pt x="6908" y="14949"/>
                  </a:lnTo>
                  <a:lnTo>
                    <a:pt x="6651" y="14868"/>
                  </a:lnTo>
                  <a:lnTo>
                    <a:pt x="6408" y="14787"/>
                  </a:lnTo>
                  <a:lnTo>
                    <a:pt x="6166" y="14679"/>
                  </a:lnTo>
                  <a:lnTo>
                    <a:pt x="5936" y="14571"/>
                  </a:lnTo>
                  <a:lnTo>
                    <a:pt x="5707" y="14436"/>
                  </a:lnTo>
                  <a:lnTo>
                    <a:pt x="5505" y="14288"/>
                  </a:lnTo>
                  <a:lnTo>
                    <a:pt x="5302" y="14139"/>
                  </a:lnTo>
                  <a:lnTo>
                    <a:pt x="5100" y="13977"/>
                  </a:lnTo>
                  <a:lnTo>
                    <a:pt x="4924" y="13788"/>
                  </a:lnTo>
                  <a:lnTo>
                    <a:pt x="4749" y="13600"/>
                  </a:lnTo>
                  <a:lnTo>
                    <a:pt x="4574" y="13411"/>
                  </a:lnTo>
                  <a:lnTo>
                    <a:pt x="4425" y="13195"/>
                  </a:lnTo>
                  <a:lnTo>
                    <a:pt x="4263" y="12979"/>
                  </a:lnTo>
                  <a:lnTo>
                    <a:pt x="4129" y="12763"/>
                  </a:lnTo>
                  <a:lnTo>
                    <a:pt x="4007" y="12520"/>
                  </a:lnTo>
                  <a:lnTo>
                    <a:pt x="3886" y="12291"/>
                  </a:lnTo>
                  <a:lnTo>
                    <a:pt x="3764" y="12035"/>
                  </a:lnTo>
                  <a:lnTo>
                    <a:pt x="3670" y="11778"/>
                  </a:lnTo>
                  <a:lnTo>
                    <a:pt x="3575" y="11522"/>
                  </a:lnTo>
                  <a:lnTo>
                    <a:pt x="3494" y="11266"/>
                  </a:lnTo>
                  <a:lnTo>
                    <a:pt x="3414" y="10996"/>
                  </a:lnTo>
                  <a:lnTo>
                    <a:pt x="3346" y="10726"/>
                  </a:lnTo>
                  <a:lnTo>
                    <a:pt x="3292" y="10443"/>
                  </a:lnTo>
                  <a:lnTo>
                    <a:pt x="3252" y="10173"/>
                  </a:lnTo>
                  <a:lnTo>
                    <a:pt x="3211" y="9890"/>
                  </a:lnTo>
                  <a:lnTo>
                    <a:pt x="3184" y="9606"/>
                  </a:lnTo>
                  <a:lnTo>
                    <a:pt x="3171" y="9323"/>
                  </a:lnTo>
                  <a:lnTo>
                    <a:pt x="3171" y="9040"/>
                  </a:lnTo>
                  <a:lnTo>
                    <a:pt x="3171" y="8635"/>
                  </a:lnTo>
                  <a:lnTo>
                    <a:pt x="3198" y="8244"/>
                  </a:lnTo>
                  <a:lnTo>
                    <a:pt x="3225" y="7880"/>
                  </a:lnTo>
                  <a:lnTo>
                    <a:pt x="3279" y="7515"/>
                  </a:lnTo>
                  <a:lnTo>
                    <a:pt x="3333" y="7178"/>
                  </a:lnTo>
                  <a:lnTo>
                    <a:pt x="3400" y="6841"/>
                  </a:lnTo>
                  <a:lnTo>
                    <a:pt x="3481" y="6530"/>
                  </a:lnTo>
                  <a:lnTo>
                    <a:pt x="3575" y="6234"/>
                  </a:lnTo>
                  <a:lnTo>
                    <a:pt x="3683" y="5950"/>
                  </a:lnTo>
                  <a:lnTo>
                    <a:pt x="3791" y="5681"/>
                  </a:lnTo>
                  <a:lnTo>
                    <a:pt x="3913" y="5411"/>
                  </a:lnTo>
                  <a:lnTo>
                    <a:pt x="4048" y="5168"/>
                  </a:lnTo>
                  <a:lnTo>
                    <a:pt x="4196" y="4939"/>
                  </a:lnTo>
                  <a:lnTo>
                    <a:pt x="4344" y="4723"/>
                  </a:lnTo>
                  <a:lnTo>
                    <a:pt x="4506" y="4520"/>
                  </a:lnTo>
                  <a:lnTo>
                    <a:pt x="4668" y="4318"/>
                  </a:lnTo>
                  <a:lnTo>
                    <a:pt x="4844" y="4143"/>
                  </a:lnTo>
                  <a:lnTo>
                    <a:pt x="5032" y="3981"/>
                  </a:lnTo>
                  <a:lnTo>
                    <a:pt x="5221" y="3819"/>
                  </a:lnTo>
                  <a:lnTo>
                    <a:pt x="5410" y="3684"/>
                  </a:lnTo>
                  <a:lnTo>
                    <a:pt x="5612" y="3549"/>
                  </a:lnTo>
                  <a:lnTo>
                    <a:pt x="5815" y="3428"/>
                  </a:lnTo>
                  <a:lnTo>
                    <a:pt x="6031" y="3320"/>
                  </a:lnTo>
                  <a:lnTo>
                    <a:pt x="6247" y="3225"/>
                  </a:lnTo>
                  <a:lnTo>
                    <a:pt x="6462" y="3144"/>
                  </a:lnTo>
                  <a:lnTo>
                    <a:pt x="6692" y="3077"/>
                  </a:lnTo>
                  <a:lnTo>
                    <a:pt x="6921" y="3023"/>
                  </a:lnTo>
                  <a:lnTo>
                    <a:pt x="7150" y="2969"/>
                  </a:lnTo>
                  <a:lnTo>
                    <a:pt x="7380" y="2928"/>
                  </a:lnTo>
                  <a:lnTo>
                    <a:pt x="7623" y="2901"/>
                  </a:lnTo>
                  <a:lnTo>
                    <a:pt x="7865" y="2888"/>
                  </a:lnTo>
                  <a:close/>
                  <a:moveTo>
                    <a:pt x="8769" y="1"/>
                  </a:moveTo>
                  <a:lnTo>
                    <a:pt x="8365" y="14"/>
                  </a:lnTo>
                  <a:lnTo>
                    <a:pt x="7987" y="41"/>
                  </a:lnTo>
                  <a:lnTo>
                    <a:pt x="7623" y="82"/>
                  </a:lnTo>
                  <a:lnTo>
                    <a:pt x="7285" y="149"/>
                  </a:lnTo>
                  <a:lnTo>
                    <a:pt x="6948" y="217"/>
                  </a:lnTo>
                  <a:lnTo>
                    <a:pt x="6638" y="311"/>
                  </a:lnTo>
                  <a:lnTo>
                    <a:pt x="6341" y="406"/>
                  </a:lnTo>
                  <a:lnTo>
                    <a:pt x="6044" y="514"/>
                  </a:lnTo>
                  <a:lnTo>
                    <a:pt x="5774" y="635"/>
                  </a:lnTo>
                  <a:lnTo>
                    <a:pt x="5518" y="770"/>
                  </a:lnTo>
                  <a:lnTo>
                    <a:pt x="5289" y="905"/>
                  </a:lnTo>
                  <a:lnTo>
                    <a:pt x="5059" y="1040"/>
                  </a:lnTo>
                  <a:lnTo>
                    <a:pt x="4844" y="1188"/>
                  </a:lnTo>
                  <a:lnTo>
                    <a:pt x="4641" y="1337"/>
                  </a:lnTo>
                  <a:lnTo>
                    <a:pt x="4452" y="1485"/>
                  </a:lnTo>
                  <a:lnTo>
                    <a:pt x="4277" y="1647"/>
                  </a:lnTo>
                  <a:lnTo>
                    <a:pt x="4115" y="1795"/>
                  </a:lnTo>
                  <a:lnTo>
                    <a:pt x="3967" y="1944"/>
                  </a:lnTo>
                  <a:lnTo>
                    <a:pt x="3697" y="2240"/>
                  </a:lnTo>
                  <a:lnTo>
                    <a:pt x="3481" y="2524"/>
                  </a:lnTo>
                  <a:lnTo>
                    <a:pt x="3306" y="2767"/>
                  </a:lnTo>
                  <a:lnTo>
                    <a:pt x="3171" y="2982"/>
                  </a:lnTo>
                  <a:lnTo>
                    <a:pt x="3076" y="3144"/>
                  </a:lnTo>
                  <a:lnTo>
                    <a:pt x="3009" y="3279"/>
                  </a:lnTo>
                  <a:lnTo>
                    <a:pt x="2941" y="3279"/>
                  </a:lnTo>
                  <a:lnTo>
                    <a:pt x="2968" y="3063"/>
                  </a:lnTo>
                  <a:lnTo>
                    <a:pt x="2995" y="2834"/>
                  </a:lnTo>
                  <a:lnTo>
                    <a:pt x="3009" y="2605"/>
                  </a:lnTo>
                  <a:lnTo>
                    <a:pt x="3009" y="2375"/>
                  </a:lnTo>
                  <a:lnTo>
                    <a:pt x="3009" y="1364"/>
                  </a:lnTo>
                  <a:lnTo>
                    <a:pt x="3009" y="1256"/>
                  </a:lnTo>
                  <a:lnTo>
                    <a:pt x="2995" y="1161"/>
                  </a:lnTo>
                  <a:lnTo>
                    <a:pt x="2968" y="1067"/>
                  </a:lnTo>
                  <a:lnTo>
                    <a:pt x="2941" y="972"/>
                  </a:lnTo>
                  <a:lnTo>
                    <a:pt x="2901" y="891"/>
                  </a:lnTo>
                  <a:lnTo>
                    <a:pt x="2847" y="810"/>
                  </a:lnTo>
                  <a:lnTo>
                    <a:pt x="2793" y="743"/>
                  </a:lnTo>
                  <a:lnTo>
                    <a:pt x="2725" y="676"/>
                  </a:lnTo>
                  <a:lnTo>
                    <a:pt x="2658" y="622"/>
                  </a:lnTo>
                  <a:lnTo>
                    <a:pt x="2577" y="568"/>
                  </a:lnTo>
                  <a:lnTo>
                    <a:pt x="2483" y="514"/>
                  </a:lnTo>
                  <a:lnTo>
                    <a:pt x="2388" y="487"/>
                  </a:lnTo>
                  <a:lnTo>
                    <a:pt x="2280" y="460"/>
                  </a:lnTo>
                  <a:lnTo>
                    <a:pt x="2159" y="433"/>
                  </a:lnTo>
                  <a:lnTo>
                    <a:pt x="2037" y="419"/>
                  </a:lnTo>
                  <a:lnTo>
                    <a:pt x="985" y="419"/>
                  </a:lnTo>
                  <a:lnTo>
                    <a:pt x="850" y="433"/>
                  </a:lnTo>
                  <a:lnTo>
                    <a:pt x="742" y="460"/>
                  </a:lnTo>
                  <a:lnTo>
                    <a:pt x="634" y="487"/>
                  </a:lnTo>
                  <a:lnTo>
                    <a:pt x="527" y="527"/>
                  </a:lnTo>
                  <a:lnTo>
                    <a:pt x="432" y="568"/>
                  </a:lnTo>
                  <a:lnTo>
                    <a:pt x="351" y="635"/>
                  </a:lnTo>
                  <a:lnTo>
                    <a:pt x="284" y="689"/>
                  </a:lnTo>
                  <a:lnTo>
                    <a:pt x="216" y="770"/>
                  </a:lnTo>
                  <a:lnTo>
                    <a:pt x="162" y="851"/>
                  </a:lnTo>
                  <a:lnTo>
                    <a:pt x="108" y="945"/>
                  </a:lnTo>
                  <a:lnTo>
                    <a:pt x="68" y="1040"/>
                  </a:lnTo>
                  <a:lnTo>
                    <a:pt x="41" y="1148"/>
                  </a:lnTo>
                  <a:lnTo>
                    <a:pt x="27" y="1269"/>
                  </a:lnTo>
                  <a:lnTo>
                    <a:pt x="14" y="1391"/>
                  </a:lnTo>
                  <a:lnTo>
                    <a:pt x="0" y="1525"/>
                  </a:lnTo>
                  <a:lnTo>
                    <a:pt x="14" y="23164"/>
                  </a:lnTo>
                  <a:lnTo>
                    <a:pt x="14" y="23299"/>
                  </a:lnTo>
                  <a:lnTo>
                    <a:pt x="27" y="23421"/>
                  </a:lnTo>
                  <a:lnTo>
                    <a:pt x="54" y="23542"/>
                  </a:lnTo>
                  <a:lnTo>
                    <a:pt x="81" y="23650"/>
                  </a:lnTo>
                  <a:lnTo>
                    <a:pt x="122" y="23758"/>
                  </a:lnTo>
                  <a:lnTo>
                    <a:pt x="162" y="23839"/>
                  </a:lnTo>
                  <a:lnTo>
                    <a:pt x="230" y="23920"/>
                  </a:lnTo>
                  <a:lnTo>
                    <a:pt x="297" y="24001"/>
                  </a:lnTo>
                  <a:lnTo>
                    <a:pt x="365" y="24068"/>
                  </a:lnTo>
                  <a:lnTo>
                    <a:pt x="446" y="24122"/>
                  </a:lnTo>
                  <a:lnTo>
                    <a:pt x="540" y="24176"/>
                  </a:lnTo>
                  <a:lnTo>
                    <a:pt x="634" y="24203"/>
                  </a:lnTo>
                  <a:lnTo>
                    <a:pt x="742" y="24244"/>
                  </a:lnTo>
                  <a:lnTo>
                    <a:pt x="864" y="24257"/>
                  </a:lnTo>
                  <a:lnTo>
                    <a:pt x="985" y="24271"/>
                  </a:lnTo>
                  <a:lnTo>
                    <a:pt x="1134" y="24284"/>
                  </a:lnTo>
                  <a:lnTo>
                    <a:pt x="2172" y="24284"/>
                  </a:lnTo>
                  <a:lnTo>
                    <a:pt x="2307" y="24271"/>
                  </a:lnTo>
                  <a:lnTo>
                    <a:pt x="2429" y="24257"/>
                  </a:lnTo>
                  <a:lnTo>
                    <a:pt x="2537" y="24244"/>
                  </a:lnTo>
                  <a:lnTo>
                    <a:pt x="2645" y="24203"/>
                  </a:lnTo>
                  <a:lnTo>
                    <a:pt x="2739" y="24176"/>
                  </a:lnTo>
                  <a:lnTo>
                    <a:pt x="2833" y="24122"/>
                  </a:lnTo>
                  <a:lnTo>
                    <a:pt x="2914" y="24068"/>
                  </a:lnTo>
                  <a:lnTo>
                    <a:pt x="2982" y="24001"/>
                  </a:lnTo>
                  <a:lnTo>
                    <a:pt x="3049" y="23920"/>
                  </a:lnTo>
                  <a:lnTo>
                    <a:pt x="3103" y="23839"/>
                  </a:lnTo>
                  <a:lnTo>
                    <a:pt x="3144" y="23758"/>
                  </a:lnTo>
                  <a:lnTo>
                    <a:pt x="3184" y="23650"/>
                  </a:lnTo>
                  <a:lnTo>
                    <a:pt x="3211" y="23542"/>
                  </a:lnTo>
                  <a:lnTo>
                    <a:pt x="3238" y="23421"/>
                  </a:lnTo>
                  <a:lnTo>
                    <a:pt x="3252" y="23299"/>
                  </a:lnTo>
                  <a:lnTo>
                    <a:pt x="3252" y="23164"/>
                  </a:lnTo>
                  <a:lnTo>
                    <a:pt x="3252" y="16379"/>
                  </a:lnTo>
                  <a:lnTo>
                    <a:pt x="3252" y="16001"/>
                  </a:lnTo>
                  <a:lnTo>
                    <a:pt x="3238" y="15623"/>
                  </a:lnTo>
                  <a:lnTo>
                    <a:pt x="3198" y="15259"/>
                  </a:lnTo>
                  <a:lnTo>
                    <a:pt x="3157" y="14881"/>
                  </a:lnTo>
                  <a:lnTo>
                    <a:pt x="3225" y="14881"/>
                  </a:lnTo>
                  <a:lnTo>
                    <a:pt x="3427" y="15232"/>
                  </a:lnTo>
                  <a:lnTo>
                    <a:pt x="3656" y="15569"/>
                  </a:lnTo>
                  <a:lnTo>
                    <a:pt x="3913" y="15879"/>
                  </a:lnTo>
                  <a:lnTo>
                    <a:pt x="4182" y="16176"/>
                  </a:lnTo>
                  <a:lnTo>
                    <a:pt x="4466" y="16446"/>
                  </a:lnTo>
                  <a:lnTo>
                    <a:pt x="4776" y="16702"/>
                  </a:lnTo>
                  <a:lnTo>
                    <a:pt x="5100" y="16932"/>
                  </a:lnTo>
                  <a:lnTo>
                    <a:pt x="5451" y="17148"/>
                  </a:lnTo>
                  <a:lnTo>
                    <a:pt x="5801" y="17336"/>
                  </a:lnTo>
                  <a:lnTo>
                    <a:pt x="6179" y="17498"/>
                  </a:lnTo>
                  <a:lnTo>
                    <a:pt x="6543" y="17633"/>
                  </a:lnTo>
                  <a:lnTo>
                    <a:pt x="6935" y="17741"/>
                  </a:lnTo>
                  <a:lnTo>
                    <a:pt x="7326" y="17822"/>
                  </a:lnTo>
                  <a:lnTo>
                    <a:pt x="7717" y="17890"/>
                  </a:lnTo>
                  <a:lnTo>
                    <a:pt x="8122" y="17917"/>
                  </a:lnTo>
                  <a:lnTo>
                    <a:pt x="8526" y="17917"/>
                  </a:lnTo>
                  <a:lnTo>
                    <a:pt x="8945" y="17903"/>
                  </a:lnTo>
                  <a:lnTo>
                    <a:pt x="9349" y="17876"/>
                  </a:lnTo>
                  <a:lnTo>
                    <a:pt x="9754" y="17822"/>
                  </a:lnTo>
                  <a:lnTo>
                    <a:pt x="10145" y="17755"/>
                  </a:lnTo>
                  <a:lnTo>
                    <a:pt x="10523" y="17660"/>
                  </a:lnTo>
                  <a:lnTo>
                    <a:pt x="10901" y="17552"/>
                  </a:lnTo>
                  <a:lnTo>
                    <a:pt x="11265" y="17431"/>
                  </a:lnTo>
                  <a:lnTo>
                    <a:pt x="11616" y="17282"/>
                  </a:lnTo>
                  <a:lnTo>
                    <a:pt x="11967" y="17121"/>
                  </a:lnTo>
                  <a:lnTo>
                    <a:pt x="12304" y="16932"/>
                  </a:lnTo>
                  <a:lnTo>
                    <a:pt x="12628" y="16729"/>
                  </a:lnTo>
                  <a:lnTo>
                    <a:pt x="12938" y="16514"/>
                  </a:lnTo>
                  <a:lnTo>
                    <a:pt x="13235" y="16284"/>
                  </a:lnTo>
                  <a:lnTo>
                    <a:pt x="13531" y="16028"/>
                  </a:lnTo>
                  <a:lnTo>
                    <a:pt x="13801" y="15772"/>
                  </a:lnTo>
                  <a:lnTo>
                    <a:pt x="14071" y="15475"/>
                  </a:lnTo>
                  <a:lnTo>
                    <a:pt x="14327" y="15178"/>
                  </a:lnTo>
                  <a:lnTo>
                    <a:pt x="14557" y="14868"/>
                  </a:lnTo>
                  <a:lnTo>
                    <a:pt x="14786" y="14530"/>
                  </a:lnTo>
                  <a:lnTo>
                    <a:pt x="15002" y="14193"/>
                  </a:lnTo>
                  <a:lnTo>
                    <a:pt x="15191" y="13829"/>
                  </a:lnTo>
                  <a:lnTo>
                    <a:pt x="15366" y="13451"/>
                  </a:lnTo>
                  <a:lnTo>
                    <a:pt x="15542" y="13060"/>
                  </a:lnTo>
                  <a:lnTo>
                    <a:pt x="15690" y="12655"/>
                  </a:lnTo>
                  <a:lnTo>
                    <a:pt x="15825" y="12237"/>
                  </a:lnTo>
                  <a:lnTo>
                    <a:pt x="15933" y="11805"/>
                  </a:lnTo>
                  <a:lnTo>
                    <a:pt x="16041" y="11374"/>
                  </a:lnTo>
                  <a:lnTo>
                    <a:pt x="16122" y="10915"/>
                  </a:lnTo>
                  <a:lnTo>
                    <a:pt x="16189" y="10443"/>
                  </a:lnTo>
                  <a:lnTo>
                    <a:pt x="16230" y="9957"/>
                  </a:lnTo>
                  <a:lnTo>
                    <a:pt x="16257" y="9471"/>
                  </a:lnTo>
                  <a:lnTo>
                    <a:pt x="16270" y="8959"/>
                  </a:lnTo>
                  <a:lnTo>
                    <a:pt x="16257" y="8473"/>
                  </a:lnTo>
                  <a:lnTo>
                    <a:pt x="16230" y="7987"/>
                  </a:lnTo>
                  <a:lnTo>
                    <a:pt x="16189" y="7515"/>
                  </a:lnTo>
                  <a:lnTo>
                    <a:pt x="16135" y="7057"/>
                  </a:lnTo>
                  <a:lnTo>
                    <a:pt x="16054" y="6598"/>
                  </a:lnTo>
                  <a:lnTo>
                    <a:pt x="15973" y="6166"/>
                  </a:lnTo>
                  <a:lnTo>
                    <a:pt x="15865" y="5734"/>
                  </a:lnTo>
                  <a:lnTo>
                    <a:pt x="15744" y="5316"/>
                  </a:lnTo>
                  <a:lnTo>
                    <a:pt x="15609" y="4925"/>
                  </a:lnTo>
                  <a:lnTo>
                    <a:pt x="15447" y="4534"/>
                  </a:lnTo>
                  <a:lnTo>
                    <a:pt x="15285" y="4156"/>
                  </a:lnTo>
                  <a:lnTo>
                    <a:pt x="15110" y="3792"/>
                  </a:lnTo>
                  <a:lnTo>
                    <a:pt x="14908" y="3441"/>
                  </a:lnTo>
                  <a:lnTo>
                    <a:pt x="14705" y="3117"/>
                  </a:lnTo>
                  <a:lnTo>
                    <a:pt x="14476" y="2794"/>
                  </a:lnTo>
                  <a:lnTo>
                    <a:pt x="14233" y="2497"/>
                  </a:lnTo>
                  <a:lnTo>
                    <a:pt x="13990" y="2200"/>
                  </a:lnTo>
                  <a:lnTo>
                    <a:pt x="13720" y="1930"/>
                  </a:lnTo>
                  <a:lnTo>
                    <a:pt x="13451" y="1674"/>
                  </a:lnTo>
                  <a:lnTo>
                    <a:pt x="13154" y="1444"/>
                  </a:lnTo>
                  <a:lnTo>
                    <a:pt x="12857" y="1215"/>
                  </a:lnTo>
                  <a:lnTo>
                    <a:pt x="12547" y="1013"/>
                  </a:lnTo>
                  <a:lnTo>
                    <a:pt x="12209" y="824"/>
                  </a:lnTo>
                  <a:lnTo>
                    <a:pt x="11872" y="662"/>
                  </a:lnTo>
                  <a:lnTo>
                    <a:pt x="11521" y="500"/>
                  </a:lnTo>
                  <a:lnTo>
                    <a:pt x="11157" y="379"/>
                  </a:lnTo>
                  <a:lnTo>
                    <a:pt x="10793" y="257"/>
                  </a:lnTo>
                  <a:lnTo>
                    <a:pt x="10402" y="176"/>
                  </a:lnTo>
                  <a:lnTo>
                    <a:pt x="10010" y="95"/>
                  </a:lnTo>
                  <a:lnTo>
                    <a:pt x="9606" y="41"/>
                  </a:lnTo>
                  <a:lnTo>
                    <a:pt x="9188" y="14"/>
                  </a:lnTo>
                  <a:lnTo>
                    <a:pt x="8769"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 name="Google Shape;27;p3"/>
            <p:cNvSpPr/>
            <p:nvPr/>
          </p:nvSpPr>
          <p:spPr>
            <a:xfrm>
              <a:off x="686229" y="563758"/>
              <a:ext cx="71326" cy="168129"/>
            </a:xfrm>
            <a:custGeom>
              <a:rect b="b" l="l" r="r" t="t"/>
              <a:pathLst>
                <a:path extrusionOk="0" h="24027" w="9903">
                  <a:moveTo>
                    <a:pt x="8378" y="0"/>
                  </a:moveTo>
                  <a:lnTo>
                    <a:pt x="8028" y="13"/>
                  </a:lnTo>
                  <a:lnTo>
                    <a:pt x="7609" y="54"/>
                  </a:lnTo>
                  <a:lnTo>
                    <a:pt x="7164" y="121"/>
                  </a:lnTo>
                  <a:lnTo>
                    <a:pt x="6921" y="162"/>
                  </a:lnTo>
                  <a:lnTo>
                    <a:pt x="6678" y="229"/>
                  </a:lnTo>
                  <a:lnTo>
                    <a:pt x="6422" y="297"/>
                  </a:lnTo>
                  <a:lnTo>
                    <a:pt x="6166" y="364"/>
                  </a:lnTo>
                  <a:lnTo>
                    <a:pt x="5910" y="459"/>
                  </a:lnTo>
                  <a:lnTo>
                    <a:pt x="5653" y="567"/>
                  </a:lnTo>
                  <a:lnTo>
                    <a:pt x="5397" y="688"/>
                  </a:lnTo>
                  <a:lnTo>
                    <a:pt x="5127" y="809"/>
                  </a:lnTo>
                  <a:lnTo>
                    <a:pt x="4884" y="958"/>
                  </a:lnTo>
                  <a:lnTo>
                    <a:pt x="4628" y="1120"/>
                  </a:lnTo>
                  <a:lnTo>
                    <a:pt x="4385" y="1295"/>
                  </a:lnTo>
                  <a:lnTo>
                    <a:pt x="4142" y="1484"/>
                  </a:lnTo>
                  <a:lnTo>
                    <a:pt x="3913" y="1700"/>
                  </a:lnTo>
                  <a:lnTo>
                    <a:pt x="3684" y="1929"/>
                  </a:lnTo>
                  <a:lnTo>
                    <a:pt x="3481" y="2172"/>
                  </a:lnTo>
                  <a:lnTo>
                    <a:pt x="3279" y="2428"/>
                  </a:lnTo>
                  <a:lnTo>
                    <a:pt x="3090" y="2725"/>
                  </a:lnTo>
                  <a:lnTo>
                    <a:pt x="2915" y="3022"/>
                  </a:lnTo>
                  <a:lnTo>
                    <a:pt x="2753" y="3346"/>
                  </a:lnTo>
                  <a:lnTo>
                    <a:pt x="2618" y="3696"/>
                  </a:lnTo>
                  <a:lnTo>
                    <a:pt x="2496" y="4074"/>
                  </a:lnTo>
                  <a:lnTo>
                    <a:pt x="2388" y="4465"/>
                  </a:lnTo>
                  <a:lnTo>
                    <a:pt x="2308" y="4884"/>
                  </a:lnTo>
                  <a:lnTo>
                    <a:pt x="2254" y="5329"/>
                  </a:lnTo>
                  <a:lnTo>
                    <a:pt x="2213" y="5801"/>
                  </a:lnTo>
                  <a:lnTo>
                    <a:pt x="2200" y="6287"/>
                  </a:lnTo>
                  <a:lnTo>
                    <a:pt x="2200" y="7096"/>
                  </a:lnTo>
                  <a:lnTo>
                    <a:pt x="891" y="7096"/>
                  </a:lnTo>
                  <a:lnTo>
                    <a:pt x="783" y="7123"/>
                  </a:lnTo>
                  <a:lnTo>
                    <a:pt x="675" y="7150"/>
                  </a:lnTo>
                  <a:lnTo>
                    <a:pt x="567" y="7191"/>
                  </a:lnTo>
                  <a:lnTo>
                    <a:pt x="473" y="7244"/>
                  </a:lnTo>
                  <a:lnTo>
                    <a:pt x="378" y="7312"/>
                  </a:lnTo>
                  <a:lnTo>
                    <a:pt x="297" y="7393"/>
                  </a:lnTo>
                  <a:lnTo>
                    <a:pt x="216" y="7474"/>
                  </a:lnTo>
                  <a:lnTo>
                    <a:pt x="149" y="7568"/>
                  </a:lnTo>
                  <a:lnTo>
                    <a:pt x="95" y="7663"/>
                  </a:lnTo>
                  <a:lnTo>
                    <a:pt x="55" y="7771"/>
                  </a:lnTo>
                  <a:lnTo>
                    <a:pt x="28" y="7879"/>
                  </a:lnTo>
                  <a:lnTo>
                    <a:pt x="1" y="7986"/>
                  </a:lnTo>
                  <a:lnTo>
                    <a:pt x="1" y="8108"/>
                  </a:lnTo>
                  <a:lnTo>
                    <a:pt x="1" y="8216"/>
                  </a:lnTo>
                  <a:lnTo>
                    <a:pt x="1" y="8647"/>
                  </a:lnTo>
                  <a:lnTo>
                    <a:pt x="1" y="8769"/>
                  </a:lnTo>
                  <a:lnTo>
                    <a:pt x="1" y="8877"/>
                  </a:lnTo>
                  <a:lnTo>
                    <a:pt x="14" y="8985"/>
                  </a:lnTo>
                  <a:lnTo>
                    <a:pt x="55" y="9093"/>
                  </a:lnTo>
                  <a:lnTo>
                    <a:pt x="95" y="9201"/>
                  </a:lnTo>
                  <a:lnTo>
                    <a:pt x="149" y="9309"/>
                  </a:lnTo>
                  <a:lnTo>
                    <a:pt x="216" y="9389"/>
                  </a:lnTo>
                  <a:lnTo>
                    <a:pt x="297" y="9484"/>
                  </a:lnTo>
                  <a:lnTo>
                    <a:pt x="378" y="9551"/>
                  </a:lnTo>
                  <a:lnTo>
                    <a:pt x="473" y="9619"/>
                  </a:lnTo>
                  <a:lnTo>
                    <a:pt x="567" y="9673"/>
                  </a:lnTo>
                  <a:lnTo>
                    <a:pt x="675" y="9713"/>
                  </a:lnTo>
                  <a:lnTo>
                    <a:pt x="783" y="9754"/>
                  </a:lnTo>
                  <a:lnTo>
                    <a:pt x="891" y="9767"/>
                  </a:lnTo>
                  <a:lnTo>
                    <a:pt x="999" y="9781"/>
                  </a:lnTo>
                  <a:lnTo>
                    <a:pt x="1120" y="9767"/>
                  </a:lnTo>
                  <a:lnTo>
                    <a:pt x="2186" y="9767"/>
                  </a:lnTo>
                  <a:lnTo>
                    <a:pt x="2200" y="22921"/>
                  </a:lnTo>
                  <a:lnTo>
                    <a:pt x="2200" y="23055"/>
                  </a:lnTo>
                  <a:lnTo>
                    <a:pt x="2213" y="23177"/>
                  </a:lnTo>
                  <a:lnTo>
                    <a:pt x="2240" y="23298"/>
                  </a:lnTo>
                  <a:lnTo>
                    <a:pt x="2267" y="23406"/>
                  </a:lnTo>
                  <a:lnTo>
                    <a:pt x="2308" y="23501"/>
                  </a:lnTo>
                  <a:lnTo>
                    <a:pt x="2361" y="23595"/>
                  </a:lnTo>
                  <a:lnTo>
                    <a:pt x="2415" y="23676"/>
                  </a:lnTo>
                  <a:lnTo>
                    <a:pt x="2483" y="23757"/>
                  </a:lnTo>
                  <a:lnTo>
                    <a:pt x="2564" y="23824"/>
                  </a:lnTo>
                  <a:lnTo>
                    <a:pt x="2645" y="23878"/>
                  </a:lnTo>
                  <a:lnTo>
                    <a:pt x="2739" y="23919"/>
                  </a:lnTo>
                  <a:lnTo>
                    <a:pt x="2834" y="23959"/>
                  </a:lnTo>
                  <a:lnTo>
                    <a:pt x="2942" y="24000"/>
                  </a:lnTo>
                  <a:lnTo>
                    <a:pt x="3063" y="24013"/>
                  </a:lnTo>
                  <a:lnTo>
                    <a:pt x="3184" y="24027"/>
                  </a:lnTo>
                  <a:lnTo>
                    <a:pt x="4493" y="24027"/>
                  </a:lnTo>
                  <a:lnTo>
                    <a:pt x="4614" y="24013"/>
                  </a:lnTo>
                  <a:lnTo>
                    <a:pt x="4736" y="24000"/>
                  </a:lnTo>
                  <a:lnTo>
                    <a:pt x="4844" y="23959"/>
                  </a:lnTo>
                  <a:lnTo>
                    <a:pt x="4952" y="23919"/>
                  </a:lnTo>
                  <a:lnTo>
                    <a:pt x="5033" y="23878"/>
                  </a:lnTo>
                  <a:lnTo>
                    <a:pt x="5114" y="23824"/>
                  </a:lnTo>
                  <a:lnTo>
                    <a:pt x="5194" y="23757"/>
                  </a:lnTo>
                  <a:lnTo>
                    <a:pt x="5262" y="23676"/>
                  </a:lnTo>
                  <a:lnTo>
                    <a:pt x="5316" y="23595"/>
                  </a:lnTo>
                  <a:lnTo>
                    <a:pt x="5370" y="23501"/>
                  </a:lnTo>
                  <a:lnTo>
                    <a:pt x="5397" y="23406"/>
                  </a:lnTo>
                  <a:lnTo>
                    <a:pt x="5437" y="23298"/>
                  </a:lnTo>
                  <a:lnTo>
                    <a:pt x="5451" y="23177"/>
                  </a:lnTo>
                  <a:lnTo>
                    <a:pt x="5464" y="23055"/>
                  </a:lnTo>
                  <a:lnTo>
                    <a:pt x="5478" y="22921"/>
                  </a:lnTo>
                  <a:lnTo>
                    <a:pt x="5478" y="9767"/>
                  </a:lnTo>
                  <a:lnTo>
                    <a:pt x="8419" y="9767"/>
                  </a:lnTo>
                  <a:lnTo>
                    <a:pt x="8527" y="9781"/>
                  </a:lnTo>
                  <a:lnTo>
                    <a:pt x="8635" y="9767"/>
                  </a:lnTo>
                  <a:lnTo>
                    <a:pt x="8756" y="9754"/>
                  </a:lnTo>
                  <a:lnTo>
                    <a:pt x="8864" y="9713"/>
                  </a:lnTo>
                  <a:lnTo>
                    <a:pt x="8958" y="9673"/>
                  </a:lnTo>
                  <a:lnTo>
                    <a:pt x="9066" y="9619"/>
                  </a:lnTo>
                  <a:lnTo>
                    <a:pt x="9147" y="9551"/>
                  </a:lnTo>
                  <a:lnTo>
                    <a:pt x="9242" y="9484"/>
                  </a:lnTo>
                  <a:lnTo>
                    <a:pt x="9309" y="9389"/>
                  </a:lnTo>
                  <a:lnTo>
                    <a:pt x="9377" y="9309"/>
                  </a:lnTo>
                  <a:lnTo>
                    <a:pt x="9431" y="9201"/>
                  </a:lnTo>
                  <a:lnTo>
                    <a:pt x="9485" y="9093"/>
                  </a:lnTo>
                  <a:lnTo>
                    <a:pt x="9511" y="8985"/>
                  </a:lnTo>
                  <a:lnTo>
                    <a:pt x="9525" y="8877"/>
                  </a:lnTo>
                  <a:lnTo>
                    <a:pt x="9538" y="8769"/>
                  </a:lnTo>
                  <a:lnTo>
                    <a:pt x="9525" y="8647"/>
                  </a:lnTo>
                  <a:lnTo>
                    <a:pt x="9525" y="8216"/>
                  </a:lnTo>
                  <a:lnTo>
                    <a:pt x="9538" y="8108"/>
                  </a:lnTo>
                  <a:lnTo>
                    <a:pt x="9525" y="7986"/>
                  </a:lnTo>
                  <a:lnTo>
                    <a:pt x="9511" y="7879"/>
                  </a:lnTo>
                  <a:lnTo>
                    <a:pt x="9471" y="7771"/>
                  </a:lnTo>
                  <a:lnTo>
                    <a:pt x="9431" y="7663"/>
                  </a:lnTo>
                  <a:lnTo>
                    <a:pt x="9377" y="7568"/>
                  </a:lnTo>
                  <a:lnTo>
                    <a:pt x="9309" y="7474"/>
                  </a:lnTo>
                  <a:lnTo>
                    <a:pt x="9242" y="7393"/>
                  </a:lnTo>
                  <a:lnTo>
                    <a:pt x="9147" y="7312"/>
                  </a:lnTo>
                  <a:lnTo>
                    <a:pt x="9066" y="7244"/>
                  </a:lnTo>
                  <a:lnTo>
                    <a:pt x="8958" y="7191"/>
                  </a:lnTo>
                  <a:lnTo>
                    <a:pt x="8864" y="7150"/>
                  </a:lnTo>
                  <a:lnTo>
                    <a:pt x="8743" y="7123"/>
                  </a:lnTo>
                  <a:lnTo>
                    <a:pt x="8635" y="7096"/>
                  </a:lnTo>
                  <a:lnTo>
                    <a:pt x="5478" y="7096"/>
                  </a:lnTo>
                  <a:lnTo>
                    <a:pt x="5478" y="6422"/>
                  </a:lnTo>
                  <a:lnTo>
                    <a:pt x="5478" y="6138"/>
                  </a:lnTo>
                  <a:lnTo>
                    <a:pt x="5491" y="5855"/>
                  </a:lnTo>
                  <a:lnTo>
                    <a:pt x="5518" y="5599"/>
                  </a:lnTo>
                  <a:lnTo>
                    <a:pt x="5559" y="5356"/>
                  </a:lnTo>
                  <a:lnTo>
                    <a:pt x="5613" y="5140"/>
                  </a:lnTo>
                  <a:lnTo>
                    <a:pt x="5667" y="4924"/>
                  </a:lnTo>
                  <a:lnTo>
                    <a:pt x="5734" y="4722"/>
                  </a:lnTo>
                  <a:lnTo>
                    <a:pt x="5802" y="4533"/>
                  </a:lnTo>
                  <a:lnTo>
                    <a:pt x="5883" y="4371"/>
                  </a:lnTo>
                  <a:lnTo>
                    <a:pt x="5977" y="4209"/>
                  </a:lnTo>
                  <a:lnTo>
                    <a:pt x="6071" y="4061"/>
                  </a:lnTo>
                  <a:lnTo>
                    <a:pt x="6166" y="3926"/>
                  </a:lnTo>
                  <a:lnTo>
                    <a:pt x="6274" y="3791"/>
                  </a:lnTo>
                  <a:lnTo>
                    <a:pt x="6382" y="3683"/>
                  </a:lnTo>
                  <a:lnTo>
                    <a:pt x="6503" y="3575"/>
                  </a:lnTo>
                  <a:lnTo>
                    <a:pt x="6625" y="3481"/>
                  </a:lnTo>
                  <a:lnTo>
                    <a:pt x="6746" y="3400"/>
                  </a:lnTo>
                  <a:lnTo>
                    <a:pt x="6881" y="3319"/>
                  </a:lnTo>
                  <a:lnTo>
                    <a:pt x="7137" y="3184"/>
                  </a:lnTo>
                  <a:lnTo>
                    <a:pt x="7407" y="3089"/>
                  </a:lnTo>
                  <a:lnTo>
                    <a:pt x="7677" y="3008"/>
                  </a:lnTo>
                  <a:lnTo>
                    <a:pt x="7960" y="2954"/>
                  </a:lnTo>
                  <a:lnTo>
                    <a:pt x="8216" y="2914"/>
                  </a:lnTo>
                  <a:lnTo>
                    <a:pt x="8473" y="2887"/>
                  </a:lnTo>
                  <a:lnTo>
                    <a:pt x="8716" y="2874"/>
                  </a:lnTo>
                  <a:lnTo>
                    <a:pt x="8999" y="2833"/>
                  </a:lnTo>
                  <a:lnTo>
                    <a:pt x="9120" y="2806"/>
                  </a:lnTo>
                  <a:lnTo>
                    <a:pt x="9228" y="2779"/>
                  </a:lnTo>
                  <a:lnTo>
                    <a:pt x="9336" y="2739"/>
                  </a:lnTo>
                  <a:lnTo>
                    <a:pt x="9431" y="2685"/>
                  </a:lnTo>
                  <a:lnTo>
                    <a:pt x="9525" y="2631"/>
                  </a:lnTo>
                  <a:lnTo>
                    <a:pt x="9606" y="2577"/>
                  </a:lnTo>
                  <a:lnTo>
                    <a:pt x="9673" y="2496"/>
                  </a:lnTo>
                  <a:lnTo>
                    <a:pt x="9727" y="2415"/>
                  </a:lnTo>
                  <a:lnTo>
                    <a:pt x="9781" y="2334"/>
                  </a:lnTo>
                  <a:lnTo>
                    <a:pt x="9822" y="2239"/>
                  </a:lnTo>
                  <a:lnTo>
                    <a:pt x="9862" y="2132"/>
                  </a:lnTo>
                  <a:lnTo>
                    <a:pt x="9876" y="2024"/>
                  </a:lnTo>
                  <a:lnTo>
                    <a:pt x="9889" y="1889"/>
                  </a:lnTo>
                  <a:lnTo>
                    <a:pt x="9903" y="1754"/>
                  </a:lnTo>
                  <a:lnTo>
                    <a:pt x="9903" y="1120"/>
                  </a:lnTo>
                  <a:lnTo>
                    <a:pt x="9889" y="985"/>
                  </a:lnTo>
                  <a:lnTo>
                    <a:pt x="9876" y="863"/>
                  </a:lnTo>
                  <a:lnTo>
                    <a:pt x="9862" y="755"/>
                  </a:lnTo>
                  <a:lnTo>
                    <a:pt x="9835" y="648"/>
                  </a:lnTo>
                  <a:lnTo>
                    <a:pt x="9795" y="540"/>
                  </a:lnTo>
                  <a:lnTo>
                    <a:pt x="9741" y="459"/>
                  </a:lnTo>
                  <a:lnTo>
                    <a:pt x="9687" y="364"/>
                  </a:lnTo>
                  <a:lnTo>
                    <a:pt x="9619" y="297"/>
                  </a:lnTo>
                  <a:lnTo>
                    <a:pt x="9552" y="229"/>
                  </a:lnTo>
                  <a:lnTo>
                    <a:pt x="9471" y="162"/>
                  </a:lnTo>
                  <a:lnTo>
                    <a:pt x="9377" y="121"/>
                  </a:lnTo>
                  <a:lnTo>
                    <a:pt x="9269" y="81"/>
                  </a:lnTo>
                  <a:lnTo>
                    <a:pt x="9161" y="40"/>
                  </a:lnTo>
                  <a:lnTo>
                    <a:pt x="9053" y="27"/>
                  </a:lnTo>
                  <a:lnTo>
                    <a:pt x="8918"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 name="Google Shape;28;p3"/>
            <p:cNvSpPr/>
            <p:nvPr/>
          </p:nvSpPr>
          <p:spPr>
            <a:xfrm>
              <a:off x="758521" y="609445"/>
              <a:ext cx="132641" cy="125276"/>
            </a:xfrm>
            <a:custGeom>
              <a:rect b="b" l="l" r="r" t="t"/>
              <a:pathLst>
                <a:path extrusionOk="0" h="17903" w="18416">
                  <a:moveTo>
                    <a:pt x="9201" y="2834"/>
                  </a:moveTo>
                  <a:lnTo>
                    <a:pt x="9498" y="2847"/>
                  </a:lnTo>
                  <a:lnTo>
                    <a:pt x="9795" y="2860"/>
                  </a:lnTo>
                  <a:lnTo>
                    <a:pt x="10092" y="2901"/>
                  </a:lnTo>
                  <a:lnTo>
                    <a:pt x="10375" y="2955"/>
                  </a:lnTo>
                  <a:lnTo>
                    <a:pt x="10658" y="3009"/>
                  </a:lnTo>
                  <a:lnTo>
                    <a:pt x="10942" y="3090"/>
                  </a:lnTo>
                  <a:lnTo>
                    <a:pt x="11211" y="3184"/>
                  </a:lnTo>
                  <a:lnTo>
                    <a:pt x="11481" y="3279"/>
                  </a:lnTo>
                  <a:lnTo>
                    <a:pt x="11737" y="3400"/>
                  </a:lnTo>
                  <a:lnTo>
                    <a:pt x="11994" y="3522"/>
                  </a:lnTo>
                  <a:lnTo>
                    <a:pt x="12237" y="3670"/>
                  </a:lnTo>
                  <a:lnTo>
                    <a:pt x="12479" y="3818"/>
                  </a:lnTo>
                  <a:lnTo>
                    <a:pt x="12709" y="3980"/>
                  </a:lnTo>
                  <a:lnTo>
                    <a:pt x="12938" y="4156"/>
                  </a:lnTo>
                  <a:lnTo>
                    <a:pt x="13154" y="4344"/>
                  </a:lnTo>
                  <a:lnTo>
                    <a:pt x="13356" y="4533"/>
                  </a:lnTo>
                  <a:lnTo>
                    <a:pt x="13545" y="4736"/>
                  </a:lnTo>
                  <a:lnTo>
                    <a:pt x="13734" y="4952"/>
                  </a:lnTo>
                  <a:lnTo>
                    <a:pt x="13909" y="5181"/>
                  </a:lnTo>
                  <a:lnTo>
                    <a:pt x="14071" y="5424"/>
                  </a:lnTo>
                  <a:lnTo>
                    <a:pt x="14220" y="5667"/>
                  </a:lnTo>
                  <a:lnTo>
                    <a:pt x="14368" y="5923"/>
                  </a:lnTo>
                  <a:lnTo>
                    <a:pt x="14490" y="6179"/>
                  </a:lnTo>
                  <a:lnTo>
                    <a:pt x="14611" y="6462"/>
                  </a:lnTo>
                  <a:lnTo>
                    <a:pt x="14719" y="6732"/>
                  </a:lnTo>
                  <a:lnTo>
                    <a:pt x="14813" y="7029"/>
                  </a:lnTo>
                  <a:lnTo>
                    <a:pt x="14894" y="7326"/>
                  </a:lnTo>
                  <a:lnTo>
                    <a:pt x="14962" y="7623"/>
                  </a:lnTo>
                  <a:lnTo>
                    <a:pt x="15002" y="7946"/>
                  </a:lnTo>
                  <a:lnTo>
                    <a:pt x="15043" y="8257"/>
                  </a:lnTo>
                  <a:lnTo>
                    <a:pt x="15070" y="8581"/>
                  </a:lnTo>
                  <a:lnTo>
                    <a:pt x="15070" y="8918"/>
                  </a:lnTo>
                  <a:lnTo>
                    <a:pt x="15070" y="9255"/>
                  </a:lnTo>
                  <a:lnTo>
                    <a:pt x="15043" y="9579"/>
                  </a:lnTo>
                  <a:lnTo>
                    <a:pt x="15002" y="9903"/>
                  </a:lnTo>
                  <a:lnTo>
                    <a:pt x="14962" y="10213"/>
                  </a:lnTo>
                  <a:lnTo>
                    <a:pt x="14894" y="10523"/>
                  </a:lnTo>
                  <a:lnTo>
                    <a:pt x="14813" y="10820"/>
                  </a:lnTo>
                  <a:lnTo>
                    <a:pt x="14719" y="11103"/>
                  </a:lnTo>
                  <a:lnTo>
                    <a:pt x="14611" y="11387"/>
                  </a:lnTo>
                  <a:lnTo>
                    <a:pt x="14490" y="11670"/>
                  </a:lnTo>
                  <a:lnTo>
                    <a:pt x="14368" y="11940"/>
                  </a:lnTo>
                  <a:lnTo>
                    <a:pt x="14220" y="12196"/>
                  </a:lnTo>
                  <a:lnTo>
                    <a:pt x="14071" y="12439"/>
                  </a:lnTo>
                  <a:lnTo>
                    <a:pt x="13909" y="12682"/>
                  </a:lnTo>
                  <a:lnTo>
                    <a:pt x="13734" y="12911"/>
                  </a:lnTo>
                  <a:lnTo>
                    <a:pt x="13545" y="13127"/>
                  </a:lnTo>
                  <a:lnTo>
                    <a:pt x="13356" y="13343"/>
                  </a:lnTo>
                  <a:lnTo>
                    <a:pt x="13154" y="13532"/>
                  </a:lnTo>
                  <a:lnTo>
                    <a:pt x="12938" y="13720"/>
                  </a:lnTo>
                  <a:lnTo>
                    <a:pt x="12709" y="13896"/>
                  </a:lnTo>
                  <a:lnTo>
                    <a:pt x="12479" y="14071"/>
                  </a:lnTo>
                  <a:lnTo>
                    <a:pt x="12237" y="14220"/>
                  </a:lnTo>
                  <a:lnTo>
                    <a:pt x="11994" y="14368"/>
                  </a:lnTo>
                  <a:lnTo>
                    <a:pt x="11737" y="14489"/>
                  </a:lnTo>
                  <a:lnTo>
                    <a:pt x="11481" y="14611"/>
                  </a:lnTo>
                  <a:lnTo>
                    <a:pt x="11211" y="14719"/>
                  </a:lnTo>
                  <a:lnTo>
                    <a:pt x="10942" y="14813"/>
                  </a:lnTo>
                  <a:lnTo>
                    <a:pt x="10658" y="14881"/>
                  </a:lnTo>
                  <a:lnTo>
                    <a:pt x="10375" y="14948"/>
                  </a:lnTo>
                  <a:lnTo>
                    <a:pt x="10092" y="15002"/>
                  </a:lnTo>
                  <a:lnTo>
                    <a:pt x="9795" y="15043"/>
                  </a:lnTo>
                  <a:lnTo>
                    <a:pt x="9498" y="15056"/>
                  </a:lnTo>
                  <a:lnTo>
                    <a:pt x="9201" y="15070"/>
                  </a:lnTo>
                  <a:lnTo>
                    <a:pt x="8891" y="15056"/>
                  </a:lnTo>
                  <a:lnTo>
                    <a:pt x="8594" y="15043"/>
                  </a:lnTo>
                  <a:lnTo>
                    <a:pt x="8311" y="15002"/>
                  </a:lnTo>
                  <a:lnTo>
                    <a:pt x="8014" y="14948"/>
                  </a:lnTo>
                  <a:lnTo>
                    <a:pt x="7744" y="14881"/>
                  </a:lnTo>
                  <a:lnTo>
                    <a:pt x="7461" y="14800"/>
                  </a:lnTo>
                  <a:lnTo>
                    <a:pt x="7191" y="14719"/>
                  </a:lnTo>
                  <a:lnTo>
                    <a:pt x="6921" y="14611"/>
                  </a:lnTo>
                  <a:lnTo>
                    <a:pt x="6665" y="14489"/>
                  </a:lnTo>
                  <a:lnTo>
                    <a:pt x="6409" y="14355"/>
                  </a:lnTo>
                  <a:lnTo>
                    <a:pt x="6166" y="14206"/>
                  </a:lnTo>
                  <a:lnTo>
                    <a:pt x="5923" y="14058"/>
                  </a:lnTo>
                  <a:lnTo>
                    <a:pt x="5694" y="13896"/>
                  </a:lnTo>
                  <a:lnTo>
                    <a:pt x="5464" y="13707"/>
                  </a:lnTo>
                  <a:lnTo>
                    <a:pt x="5262" y="13518"/>
                  </a:lnTo>
                  <a:lnTo>
                    <a:pt x="5046" y="13316"/>
                  </a:lnTo>
                  <a:lnTo>
                    <a:pt x="4857" y="13113"/>
                  </a:lnTo>
                  <a:lnTo>
                    <a:pt x="4668" y="12898"/>
                  </a:lnTo>
                  <a:lnTo>
                    <a:pt x="4493" y="12655"/>
                  </a:lnTo>
                  <a:lnTo>
                    <a:pt x="4331" y="12425"/>
                  </a:lnTo>
                  <a:lnTo>
                    <a:pt x="4169" y="12169"/>
                  </a:lnTo>
                  <a:lnTo>
                    <a:pt x="4034" y="11913"/>
                  </a:lnTo>
                  <a:lnTo>
                    <a:pt x="3899" y="11643"/>
                  </a:lnTo>
                  <a:lnTo>
                    <a:pt x="3778" y="11373"/>
                  </a:lnTo>
                  <a:lnTo>
                    <a:pt x="3670" y="11090"/>
                  </a:lnTo>
                  <a:lnTo>
                    <a:pt x="3576" y="10806"/>
                  </a:lnTo>
                  <a:lnTo>
                    <a:pt x="3508" y="10510"/>
                  </a:lnTo>
                  <a:lnTo>
                    <a:pt x="3441" y="10199"/>
                  </a:lnTo>
                  <a:lnTo>
                    <a:pt x="3387" y="9889"/>
                  </a:lnTo>
                  <a:lnTo>
                    <a:pt x="3346" y="9565"/>
                  </a:lnTo>
                  <a:lnTo>
                    <a:pt x="3319" y="9242"/>
                  </a:lnTo>
                  <a:lnTo>
                    <a:pt x="3319" y="8918"/>
                  </a:lnTo>
                  <a:lnTo>
                    <a:pt x="3319" y="8581"/>
                  </a:lnTo>
                  <a:lnTo>
                    <a:pt x="3346" y="8270"/>
                  </a:lnTo>
                  <a:lnTo>
                    <a:pt x="3387" y="7946"/>
                  </a:lnTo>
                  <a:lnTo>
                    <a:pt x="3427" y="7636"/>
                  </a:lnTo>
                  <a:lnTo>
                    <a:pt x="3495" y="7339"/>
                  </a:lnTo>
                  <a:lnTo>
                    <a:pt x="3576" y="7043"/>
                  </a:lnTo>
                  <a:lnTo>
                    <a:pt x="3670" y="6746"/>
                  </a:lnTo>
                  <a:lnTo>
                    <a:pt x="3778" y="6476"/>
                  </a:lnTo>
                  <a:lnTo>
                    <a:pt x="3899" y="6193"/>
                  </a:lnTo>
                  <a:lnTo>
                    <a:pt x="4021" y="5936"/>
                  </a:lnTo>
                  <a:lnTo>
                    <a:pt x="4169" y="5680"/>
                  </a:lnTo>
                  <a:lnTo>
                    <a:pt x="4318" y="5437"/>
                  </a:lnTo>
                  <a:lnTo>
                    <a:pt x="4480" y="5194"/>
                  </a:lnTo>
                  <a:lnTo>
                    <a:pt x="4655" y="4965"/>
                  </a:lnTo>
                  <a:lnTo>
                    <a:pt x="4844" y="4749"/>
                  </a:lnTo>
                  <a:lnTo>
                    <a:pt x="5033" y="4547"/>
                  </a:lnTo>
                  <a:lnTo>
                    <a:pt x="5235" y="4344"/>
                  </a:lnTo>
                  <a:lnTo>
                    <a:pt x="5451" y="4169"/>
                  </a:lnTo>
                  <a:lnTo>
                    <a:pt x="5680" y="3994"/>
                  </a:lnTo>
                  <a:lnTo>
                    <a:pt x="5910" y="3818"/>
                  </a:lnTo>
                  <a:lnTo>
                    <a:pt x="6152" y="3670"/>
                  </a:lnTo>
                  <a:lnTo>
                    <a:pt x="6395" y="3535"/>
                  </a:lnTo>
                  <a:lnTo>
                    <a:pt x="6652" y="3400"/>
                  </a:lnTo>
                  <a:lnTo>
                    <a:pt x="6908" y="3292"/>
                  </a:lnTo>
                  <a:lnTo>
                    <a:pt x="7178" y="3184"/>
                  </a:lnTo>
                  <a:lnTo>
                    <a:pt x="7447" y="3090"/>
                  </a:lnTo>
                  <a:lnTo>
                    <a:pt x="7731" y="3022"/>
                  </a:lnTo>
                  <a:lnTo>
                    <a:pt x="8014" y="2955"/>
                  </a:lnTo>
                  <a:lnTo>
                    <a:pt x="8297" y="2901"/>
                  </a:lnTo>
                  <a:lnTo>
                    <a:pt x="8594" y="2860"/>
                  </a:lnTo>
                  <a:lnTo>
                    <a:pt x="8891" y="2847"/>
                  </a:lnTo>
                  <a:lnTo>
                    <a:pt x="9201" y="2834"/>
                  </a:lnTo>
                  <a:close/>
                  <a:moveTo>
                    <a:pt x="8716" y="0"/>
                  </a:moveTo>
                  <a:lnTo>
                    <a:pt x="8257" y="41"/>
                  </a:lnTo>
                  <a:lnTo>
                    <a:pt x="7785" y="95"/>
                  </a:lnTo>
                  <a:lnTo>
                    <a:pt x="7340" y="162"/>
                  </a:lnTo>
                  <a:lnTo>
                    <a:pt x="6894" y="257"/>
                  </a:lnTo>
                  <a:lnTo>
                    <a:pt x="6449" y="378"/>
                  </a:lnTo>
                  <a:lnTo>
                    <a:pt x="6031" y="500"/>
                  </a:lnTo>
                  <a:lnTo>
                    <a:pt x="5613" y="662"/>
                  </a:lnTo>
                  <a:lnTo>
                    <a:pt x="5208" y="823"/>
                  </a:lnTo>
                  <a:lnTo>
                    <a:pt x="4803" y="1012"/>
                  </a:lnTo>
                  <a:lnTo>
                    <a:pt x="4426" y="1228"/>
                  </a:lnTo>
                  <a:lnTo>
                    <a:pt x="4048" y="1444"/>
                  </a:lnTo>
                  <a:lnTo>
                    <a:pt x="3684" y="1687"/>
                  </a:lnTo>
                  <a:lnTo>
                    <a:pt x="3346" y="1943"/>
                  </a:lnTo>
                  <a:lnTo>
                    <a:pt x="3009" y="2213"/>
                  </a:lnTo>
                  <a:lnTo>
                    <a:pt x="2685" y="2510"/>
                  </a:lnTo>
                  <a:lnTo>
                    <a:pt x="2388" y="2807"/>
                  </a:lnTo>
                  <a:lnTo>
                    <a:pt x="2092" y="3130"/>
                  </a:lnTo>
                  <a:lnTo>
                    <a:pt x="1822" y="3454"/>
                  </a:lnTo>
                  <a:lnTo>
                    <a:pt x="1566" y="3805"/>
                  </a:lnTo>
                  <a:lnTo>
                    <a:pt x="1336" y="4169"/>
                  </a:lnTo>
                  <a:lnTo>
                    <a:pt x="1107" y="4547"/>
                  </a:lnTo>
                  <a:lnTo>
                    <a:pt x="905" y="4925"/>
                  </a:lnTo>
                  <a:lnTo>
                    <a:pt x="729" y="5329"/>
                  </a:lnTo>
                  <a:lnTo>
                    <a:pt x="554" y="5734"/>
                  </a:lnTo>
                  <a:lnTo>
                    <a:pt x="419" y="6166"/>
                  </a:lnTo>
                  <a:lnTo>
                    <a:pt x="297" y="6597"/>
                  </a:lnTo>
                  <a:lnTo>
                    <a:pt x="189" y="7043"/>
                  </a:lnTo>
                  <a:lnTo>
                    <a:pt x="109" y="7488"/>
                  </a:lnTo>
                  <a:lnTo>
                    <a:pt x="55" y="7960"/>
                  </a:lnTo>
                  <a:lnTo>
                    <a:pt x="14" y="8432"/>
                  </a:lnTo>
                  <a:lnTo>
                    <a:pt x="1" y="8918"/>
                  </a:lnTo>
                  <a:lnTo>
                    <a:pt x="14" y="9403"/>
                  </a:lnTo>
                  <a:lnTo>
                    <a:pt x="55" y="9876"/>
                  </a:lnTo>
                  <a:lnTo>
                    <a:pt x="109" y="10334"/>
                  </a:lnTo>
                  <a:lnTo>
                    <a:pt x="189" y="10793"/>
                  </a:lnTo>
                  <a:lnTo>
                    <a:pt x="297" y="11238"/>
                  </a:lnTo>
                  <a:lnTo>
                    <a:pt x="419" y="11683"/>
                  </a:lnTo>
                  <a:lnTo>
                    <a:pt x="554" y="12102"/>
                  </a:lnTo>
                  <a:lnTo>
                    <a:pt x="729" y="12520"/>
                  </a:lnTo>
                  <a:lnTo>
                    <a:pt x="905" y="12924"/>
                  </a:lnTo>
                  <a:lnTo>
                    <a:pt x="1107" y="13302"/>
                  </a:lnTo>
                  <a:lnTo>
                    <a:pt x="1323" y="13680"/>
                  </a:lnTo>
                  <a:lnTo>
                    <a:pt x="1566" y="14044"/>
                  </a:lnTo>
                  <a:lnTo>
                    <a:pt x="1822" y="14395"/>
                  </a:lnTo>
                  <a:lnTo>
                    <a:pt x="2092" y="14732"/>
                  </a:lnTo>
                  <a:lnTo>
                    <a:pt x="2375" y="15056"/>
                  </a:lnTo>
                  <a:lnTo>
                    <a:pt x="2685" y="15366"/>
                  </a:lnTo>
                  <a:lnTo>
                    <a:pt x="3009" y="15650"/>
                  </a:lnTo>
                  <a:lnTo>
                    <a:pt x="3333" y="15933"/>
                  </a:lnTo>
                  <a:lnTo>
                    <a:pt x="3684" y="16189"/>
                  </a:lnTo>
                  <a:lnTo>
                    <a:pt x="4048" y="16432"/>
                  </a:lnTo>
                  <a:lnTo>
                    <a:pt x="4412" y="16661"/>
                  </a:lnTo>
                  <a:lnTo>
                    <a:pt x="4803" y="16864"/>
                  </a:lnTo>
                  <a:lnTo>
                    <a:pt x="5195" y="17066"/>
                  </a:lnTo>
                  <a:lnTo>
                    <a:pt x="5599" y="17228"/>
                  </a:lnTo>
                  <a:lnTo>
                    <a:pt x="6017" y="17390"/>
                  </a:lnTo>
                  <a:lnTo>
                    <a:pt x="6449" y="17525"/>
                  </a:lnTo>
                  <a:lnTo>
                    <a:pt x="6894" y="17633"/>
                  </a:lnTo>
                  <a:lnTo>
                    <a:pt x="7340" y="17727"/>
                  </a:lnTo>
                  <a:lnTo>
                    <a:pt x="7785" y="17808"/>
                  </a:lnTo>
                  <a:lnTo>
                    <a:pt x="8243" y="17862"/>
                  </a:lnTo>
                  <a:lnTo>
                    <a:pt x="8716" y="17889"/>
                  </a:lnTo>
                  <a:lnTo>
                    <a:pt x="9201" y="17903"/>
                  </a:lnTo>
                  <a:lnTo>
                    <a:pt x="9673" y="17889"/>
                  </a:lnTo>
                  <a:lnTo>
                    <a:pt x="10146" y="17862"/>
                  </a:lnTo>
                  <a:lnTo>
                    <a:pt x="10604" y="17808"/>
                  </a:lnTo>
                  <a:lnTo>
                    <a:pt x="11063" y="17727"/>
                  </a:lnTo>
                  <a:lnTo>
                    <a:pt x="11508" y="17633"/>
                  </a:lnTo>
                  <a:lnTo>
                    <a:pt x="11940" y="17525"/>
                  </a:lnTo>
                  <a:lnTo>
                    <a:pt x="12372" y="17390"/>
                  </a:lnTo>
                  <a:lnTo>
                    <a:pt x="12790" y="17228"/>
                  </a:lnTo>
                  <a:lnTo>
                    <a:pt x="13194" y="17053"/>
                  </a:lnTo>
                  <a:lnTo>
                    <a:pt x="13599" y="16864"/>
                  </a:lnTo>
                  <a:lnTo>
                    <a:pt x="13977" y="16648"/>
                  </a:lnTo>
                  <a:lnTo>
                    <a:pt x="14355" y="16432"/>
                  </a:lnTo>
                  <a:lnTo>
                    <a:pt x="14719" y="16176"/>
                  </a:lnTo>
                  <a:lnTo>
                    <a:pt x="15070" y="15919"/>
                  </a:lnTo>
                  <a:lnTo>
                    <a:pt x="15407" y="15650"/>
                  </a:lnTo>
                  <a:lnTo>
                    <a:pt x="15717" y="15353"/>
                  </a:lnTo>
                  <a:lnTo>
                    <a:pt x="16027" y="15043"/>
                  </a:lnTo>
                  <a:lnTo>
                    <a:pt x="16324" y="14719"/>
                  </a:lnTo>
                  <a:lnTo>
                    <a:pt x="16594" y="14381"/>
                  </a:lnTo>
                  <a:lnTo>
                    <a:pt x="16850" y="14031"/>
                  </a:lnTo>
                  <a:lnTo>
                    <a:pt x="17093" y="13666"/>
                  </a:lnTo>
                  <a:lnTo>
                    <a:pt x="17309" y="13302"/>
                  </a:lnTo>
                  <a:lnTo>
                    <a:pt x="17511" y="12911"/>
                  </a:lnTo>
                  <a:lnTo>
                    <a:pt x="17700" y="12506"/>
                  </a:lnTo>
                  <a:lnTo>
                    <a:pt x="17862" y="12088"/>
                  </a:lnTo>
                  <a:lnTo>
                    <a:pt x="18011" y="11670"/>
                  </a:lnTo>
                  <a:lnTo>
                    <a:pt x="18132" y="11238"/>
                  </a:lnTo>
                  <a:lnTo>
                    <a:pt x="18240" y="10793"/>
                  </a:lnTo>
                  <a:lnTo>
                    <a:pt x="18321" y="10334"/>
                  </a:lnTo>
                  <a:lnTo>
                    <a:pt x="18375" y="9876"/>
                  </a:lnTo>
                  <a:lnTo>
                    <a:pt x="18415" y="9403"/>
                  </a:lnTo>
                  <a:lnTo>
                    <a:pt x="18415" y="8918"/>
                  </a:lnTo>
                  <a:lnTo>
                    <a:pt x="18415" y="8432"/>
                  </a:lnTo>
                  <a:lnTo>
                    <a:pt x="18375" y="7973"/>
                  </a:lnTo>
                  <a:lnTo>
                    <a:pt x="18321" y="7501"/>
                  </a:lnTo>
                  <a:lnTo>
                    <a:pt x="18240" y="7056"/>
                  </a:lnTo>
                  <a:lnTo>
                    <a:pt x="18132" y="6611"/>
                  </a:lnTo>
                  <a:lnTo>
                    <a:pt x="18011" y="6179"/>
                  </a:lnTo>
                  <a:lnTo>
                    <a:pt x="17862" y="5747"/>
                  </a:lnTo>
                  <a:lnTo>
                    <a:pt x="17700" y="5343"/>
                  </a:lnTo>
                  <a:lnTo>
                    <a:pt x="17511" y="4938"/>
                  </a:lnTo>
                  <a:lnTo>
                    <a:pt x="17309" y="4560"/>
                  </a:lnTo>
                  <a:lnTo>
                    <a:pt x="17093" y="4183"/>
                  </a:lnTo>
                  <a:lnTo>
                    <a:pt x="16850" y="3818"/>
                  </a:lnTo>
                  <a:lnTo>
                    <a:pt x="16594" y="3481"/>
                  </a:lnTo>
                  <a:lnTo>
                    <a:pt x="16324" y="3144"/>
                  </a:lnTo>
                  <a:lnTo>
                    <a:pt x="16027" y="2820"/>
                  </a:lnTo>
                  <a:lnTo>
                    <a:pt x="15717" y="2523"/>
                  </a:lnTo>
                  <a:lnTo>
                    <a:pt x="15407" y="2226"/>
                  </a:lnTo>
                  <a:lnTo>
                    <a:pt x="15070" y="1957"/>
                  </a:lnTo>
                  <a:lnTo>
                    <a:pt x="14719" y="1700"/>
                  </a:lnTo>
                  <a:lnTo>
                    <a:pt x="14355" y="1457"/>
                  </a:lnTo>
                  <a:lnTo>
                    <a:pt x="13977" y="1228"/>
                  </a:lnTo>
                  <a:lnTo>
                    <a:pt x="13599" y="1026"/>
                  </a:lnTo>
                  <a:lnTo>
                    <a:pt x="13194" y="837"/>
                  </a:lnTo>
                  <a:lnTo>
                    <a:pt x="12790" y="662"/>
                  </a:lnTo>
                  <a:lnTo>
                    <a:pt x="12372" y="513"/>
                  </a:lnTo>
                  <a:lnTo>
                    <a:pt x="11940" y="378"/>
                  </a:lnTo>
                  <a:lnTo>
                    <a:pt x="11508" y="257"/>
                  </a:lnTo>
                  <a:lnTo>
                    <a:pt x="11063" y="162"/>
                  </a:lnTo>
                  <a:lnTo>
                    <a:pt x="10604" y="95"/>
                  </a:lnTo>
                  <a:lnTo>
                    <a:pt x="10146" y="41"/>
                  </a:lnTo>
                  <a:lnTo>
                    <a:pt x="9673"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 name="Google Shape;29;p3"/>
            <p:cNvSpPr/>
            <p:nvPr/>
          </p:nvSpPr>
          <p:spPr>
            <a:xfrm>
              <a:off x="911653" y="564983"/>
              <a:ext cx="41206" cy="167849"/>
            </a:xfrm>
            <a:custGeom>
              <a:rect b="b" l="l" r="r" t="t"/>
              <a:pathLst>
                <a:path extrusionOk="0" h="23987" w="5721">
                  <a:moveTo>
                    <a:pt x="986" y="0"/>
                  </a:moveTo>
                  <a:lnTo>
                    <a:pt x="864" y="14"/>
                  </a:lnTo>
                  <a:lnTo>
                    <a:pt x="743" y="41"/>
                  </a:lnTo>
                  <a:lnTo>
                    <a:pt x="635" y="68"/>
                  </a:lnTo>
                  <a:lnTo>
                    <a:pt x="540" y="108"/>
                  </a:lnTo>
                  <a:lnTo>
                    <a:pt x="446" y="149"/>
                  </a:lnTo>
                  <a:lnTo>
                    <a:pt x="365" y="216"/>
                  </a:lnTo>
                  <a:lnTo>
                    <a:pt x="284" y="270"/>
                  </a:lnTo>
                  <a:lnTo>
                    <a:pt x="217" y="351"/>
                  </a:lnTo>
                  <a:lnTo>
                    <a:pt x="163" y="432"/>
                  </a:lnTo>
                  <a:lnTo>
                    <a:pt x="122" y="527"/>
                  </a:lnTo>
                  <a:lnTo>
                    <a:pt x="82" y="621"/>
                  </a:lnTo>
                  <a:lnTo>
                    <a:pt x="41" y="729"/>
                  </a:lnTo>
                  <a:lnTo>
                    <a:pt x="28" y="850"/>
                  </a:lnTo>
                  <a:lnTo>
                    <a:pt x="14" y="972"/>
                  </a:lnTo>
                  <a:lnTo>
                    <a:pt x="1" y="1107"/>
                  </a:lnTo>
                  <a:lnTo>
                    <a:pt x="1" y="19184"/>
                  </a:lnTo>
                  <a:lnTo>
                    <a:pt x="14" y="19575"/>
                  </a:lnTo>
                  <a:lnTo>
                    <a:pt x="41" y="19953"/>
                  </a:lnTo>
                  <a:lnTo>
                    <a:pt x="82" y="20304"/>
                  </a:lnTo>
                  <a:lnTo>
                    <a:pt x="136" y="20628"/>
                  </a:lnTo>
                  <a:lnTo>
                    <a:pt x="190" y="20938"/>
                  </a:lnTo>
                  <a:lnTo>
                    <a:pt x="271" y="21221"/>
                  </a:lnTo>
                  <a:lnTo>
                    <a:pt x="365" y="21491"/>
                  </a:lnTo>
                  <a:lnTo>
                    <a:pt x="460" y="21747"/>
                  </a:lnTo>
                  <a:lnTo>
                    <a:pt x="581" y="21990"/>
                  </a:lnTo>
                  <a:lnTo>
                    <a:pt x="702" y="22206"/>
                  </a:lnTo>
                  <a:lnTo>
                    <a:pt x="837" y="22408"/>
                  </a:lnTo>
                  <a:lnTo>
                    <a:pt x="972" y="22597"/>
                  </a:lnTo>
                  <a:lnTo>
                    <a:pt x="1121" y="22773"/>
                  </a:lnTo>
                  <a:lnTo>
                    <a:pt x="1282" y="22921"/>
                  </a:lnTo>
                  <a:lnTo>
                    <a:pt x="1444" y="23069"/>
                  </a:lnTo>
                  <a:lnTo>
                    <a:pt x="1606" y="23204"/>
                  </a:lnTo>
                  <a:lnTo>
                    <a:pt x="1782" y="23312"/>
                  </a:lnTo>
                  <a:lnTo>
                    <a:pt x="1957" y="23420"/>
                  </a:lnTo>
                  <a:lnTo>
                    <a:pt x="2146" y="23515"/>
                  </a:lnTo>
                  <a:lnTo>
                    <a:pt x="2335" y="23595"/>
                  </a:lnTo>
                  <a:lnTo>
                    <a:pt x="2524" y="23676"/>
                  </a:lnTo>
                  <a:lnTo>
                    <a:pt x="2712" y="23744"/>
                  </a:lnTo>
                  <a:lnTo>
                    <a:pt x="2901" y="23798"/>
                  </a:lnTo>
                  <a:lnTo>
                    <a:pt x="3090" y="23838"/>
                  </a:lnTo>
                  <a:lnTo>
                    <a:pt x="3481" y="23919"/>
                  </a:lnTo>
                  <a:lnTo>
                    <a:pt x="3859" y="23960"/>
                  </a:lnTo>
                  <a:lnTo>
                    <a:pt x="4223" y="23987"/>
                  </a:lnTo>
                  <a:lnTo>
                    <a:pt x="4723" y="23987"/>
                  </a:lnTo>
                  <a:lnTo>
                    <a:pt x="4857" y="23973"/>
                  </a:lnTo>
                  <a:lnTo>
                    <a:pt x="4992" y="23946"/>
                  </a:lnTo>
                  <a:lnTo>
                    <a:pt x="5114" y="23906"/>
                  </a:lnTo>
                  <a:lnTo>
                    <a:pt x="5208" y="23865"/>
                  </a:lnTo>
                  <a:lnTo>
                    <a:pt x="5303" y="23811"/>
                  </a:lnTo>
                  <a:lnTo>
                    <a:pt x="5397" y="23744"/>
                  </a:lnTo>
                  <a:lnTo>
                    <a:pt x="5465" y="23676"/>
                  </a:lnTo>
                  <a:lnTo>
                    <a:pt x="5532" y="23595"/>
                  </a:lnTo>
                  <a:lnTo>
                    <a:pt x="5586" y="23515"/>
                  </a:lnTo>
                  <a:lnTo>
                    <a:pt x="5626" y="23420"/>
                  </a:lnTo>
                  <a:lnTo>
                    <a:pt x="5667" y="23312"/>
                  </a:lnTo>
                  <a:lnTo>
                    <a:pt x="5694" y="23204"/>
                  </a:lnTo>
                  <a:lnTo>
                    <a:pt x="5707" y="23096"/>
                  </a:lnTo>
                  <a:lnTo>
                    <a:pt x="5721" y="22840"/>
                  </a:lnTo>
                  <a:lnTo>
                    <a:pt x="5721" y="22031"/>
                  </a:lnTo>
                  <a:lnTo>
                    <a:pt x="5721" y="21936"/>
                  </a:lnTo>
                  <a:lnTo>
                    <a:pt x="5721" y="21842"/>
                  </a:lnTo>
                  <a:lnTo>
                    <a:pt x="5707" y="21761"/>
                  </a:lnTo>
                  <a:lnTo>
                    <a:pt x="5680" y="21666"/>
                  </a:lnTo>
                  <a:lnTo>
                    <a:pt x="5640" y="21585"/>
                  </a:lnTo>
                  <a:lnTo>
                    <a:pt x="5599" y="21504"/>
                  </a:lnTo>
                  <a:lnTo>
                    <a:pt x="5545" y="21424"/>
                  </a:lnTo>
                  <a:lnTo>
                    <a:pt x="5492" y="21356"/>
                  </a:lnTo>
                  <a:lnTo>
                    <a:pt x="5424" y="21289"/>
                  </a:lnTo>
                  <a:lnTo>
                    <a:pt x="5357" y="21235"/>
                  </a:lnTo>
                  <a:lnTo>
                    <a:pt x="5276" y="21181"/>
                  </a:lnTo>
                  <a:lnTo>
                    <a:pt x="5195" y="21140"/>
                  </a:lnTo>
                  <a:lnTo>
                    <a:pt x="5114" y="21100"/>
                  </a:lnTo>
                  <a:lnTo>
                    <a:pt x="5019" y="21073"/>
                  </a:lnTo>
                  <a:lnTo>
                    <a:pt x="4938" y="21059"/>
                  </a:lnTo>
                  <a:lnTo>
                    <a:pt x="4844" y="21046"/>
                  </a:lnTo>
                  <a:lnTo>
                    <a:pt x="4574" y="21019"/>
                  </a:lnTo>
                  <a:lnTo>
                    <a:pt x="4439" y="20978"/>
                  </a:lnTo>
                  <a:lnTo>
                    <a:pt x="4304" y="20938"/>
                  </a:lnTo>
                  <a:lnTo>
                    <a:pt x="4169" y="20884"/>
                  </a:lnTo>
                  <a:lnTo>
                    <a:pt x="4035" y="20816"/>
                  </a:lnTo>
                  <a:lnTo>
                    <a:pt x="3913" y="20722"/>
                  </a:lnTo>
                  <a:lnTo>
                    <a:pt x="3792" y="20614"/>
                  </a:lnTo>
                  <a:lnTo>
                    <a:pt x="3684" y="20493"/>
                  </a:lnTo>
                  <a:lnTo>
                    <a:pt x="3589" y="20331"/>
                  </a:lnTo>
                  <a:lnTo>
                    <a:pt x="3508" y="20155"/>
                  </a:lnTo>
                  <a:lnTo>
                    <a:pt x="3427" y="19940"/>
                  </a:lnTo>
                  <a:lnTo>
                    <a:pt x="3373" y="19710"/>
                  </a:lnTo>
                  <a:lnTo>
                    <a:pt x="3320" y="19440"/>
                  </a:lnTo>
                  <a:lnTo>
                    <a:pt x="3293" y="19130"/>
                  </a:lnTo>
                  <a:lnTo>
                    <a:pt x="3293" y="18779"/>
                  </a:lnTo>
                  <a:lnTo>
                    <a:pt x="3293" y="1107"/>
                  </a:lnTo>
                  <a:lnTo>
                    <a:pt x="3279" y="972"/>
                  </a:lnTo>
                  <a:lnTo>
                    <a:pt x="3266" y="850"/>
                  </a:lnTo>
                  <a:lnTo>
                    <a:pt x="3239" y="729"/>
                  </a:lnTo>
                  <a:lnTo>
                    <a:pt x="3212" y="621"/>
                  </a:lnTo>
                  <a:lnTo>
                    <a:pt x="3171" y="527"/>
                  </a:lnTo>
                  <a:lnTo>
                    <a:pt x="3117" y="432"/>
                  </a:lnTo>
                  <a:lnTo>
                    <a:pt x="3063" y="351"/>
                  </a:lnTo>
                  <a:lnTo>
                    <a:pt x="2996" y="270"/>
                  </a:lnTo>
                  <a:lnTo>
                    <a:pt x="2915" y="216"/>
                  </a:lnTo>
                  <a:lnTo>
                    <a:pt x="2834" y="149"/>
                  </a:lnTo>
                  <a:lnTo>
                    <a:pt x="2739" y="108"/>
                  </a:lnTo>
                  <a:lnTo>
                    <a:pt x="2645" y="68"/>
                  </a:lnTo>
                  <a:lnTo>
                    <a:pt x="2537" y="41"/>
                  </a:lnTo>
                  <a:lnTo>
                    <a:pt x="2429" y="14"/>
                  </a:lnTo>
                  <a:lnTo>
                    <a:pt x="2308"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 name="Google Shape;30;p3"/>
            <p:cNvSpPr/>
            <p:nvPr/>
          </p:nvSpPr>
          <p:spPr>
            <a:xfrm>
              <a:off x="974034" y="612279"/>
              <a:ext cx="23624" cy="119608"/>
            </a:xfrm>
            <a:custGeom>
              <a:rect b="b" l="l" r="r" t="t"/>
              <a:pathLst>
                <a:path extrusionOk="0" h="17093" w="3280">
                  <a:moveTo>
                    <a:pt x="986" y="0"/>
                  </a:moveTo>
                  <a:lnTo>
                    <a:pt x="864" y="14"/>
                  </a:lnTo>
                  <a:lnTo>
                    <a:pt x="756" y="41"/>
                  </a:lnTo>
                  <a:lnTo>
                    <a:pt x="648" y="68"/>
                  </a:lnTo>
                  <a:lnTo>
                    <a:pt x="554" y="108"/>
                  </a:lnTo>
                  <a:lnTo>
                    <a:pt x="460" y="149"/>
                  </a:lnTo>
                  <a:lnTo>
                    <a:pt x="379" y="216"/>
                  </a:lnTo>
                  <a:lnTo>
                    <a:pt x="298" y="270"/>
                  </a:lnTo>
                  <a:lnTo>
                    <a:pt x="230" y="351"/>
                  </a:lnTo>
                  <a:lnTo>
                    <a:pt x="176" y="432"/>
                  </a:lnTo>
                  <a:lnTo>
                    <a:pt x="122" y="526"/>
                  </a:lnTo>
                  <a:lnTo>
                    <a:pt x="82" y="621"/>
                  </a:lnTo>
                  <a:lnTo>
                    <a:pt x="55" y="729"/>
                  </a:lnTo>
                  <a:lnTo>
                    <a:pt x="28" y="850"/>
                  </a:lnTo>
                  <a:lnTo>
                    <a:pt x="14" y="972"/>
                  </a:lnTo>
                  <a:lnTo>
                    <a:pt x="1" y="1106"/>
                  </a:lnTo>
                  <a:lnTo>
                    <a:pt x="14" y="15987"/>
                  </a:lnTo>
                  <a:lnTo>
                    <a:pt x="14" y="16121"/>
                  </a:lnTo>
                  <a:lnTo>
                    <a:pt x="28" y="16243"/>
                  </a:lnTo>
                  <a:lnTo>
                    <a:pt x="55" y="16364"/>
                  </a:lnTo>
                  <a:lnTo>
                    <a:pt x="95" y="16472"/>
                  </a:lnTo>
                  <a:lnTo>
                    <a:pt x="136" y="16567"/>
                  </a:lnTo>
                  <a:lnTo>
                    <a:pt x="176" y="16661"/>
                  </a:lnTo>
                  <a:lnTo>
                    <a:pt x="244" y="16742"/>
                  </a:lnTo>
                  <a:lnTo>
                    <a:pt x="311" y="16823"/>
                  </a:lnTo>
                  <a:lnTo>
                    <a:pt x="379" y="16890"/>
                  </a:lnTo>
                  <a:lnTo>
                    <a:pt x="460" y="16944"/>
                  </a:lnTo>
                  <a:lnTo>
                    <a:pt x="554" y="16985"/>
                  </a:lnTo>
                  <a:lnTo>
                    <a:pt x="662" y="17025"/>
                  </a:lnTo>
                  <a:lnTo>
                    <a:pt x="770" y="17066"/>
                  </a:lnTo>
                  <a:lnTo>
                    <a:pt x="878" y="17079"/>
                  </a:lnTo>
                  <a:lnTo>
                    <a:pt x="999" y="17093"/>
                  </a:lnTo>
                  <a:lnTo>
                    <a:pt x="2308" y="17093"/>
                  </a:lnTo>
                  <a:lnTo>
                    <a:pt x="2429" y="17079"/>
                  </a:lnTo>
                  <a:lnTo>
                    <a:pt x="2551" y="17066"/>
                  </a:lnTo>
                  <a:lnTo>
                    <a:pt x="2658" y="17025"/>
                  </a:lnTo>
                  <a:lnTo>
                    <a:pt x="2753" y="16985"/>
                  </a:lnTo>
                  <a:lnTo>
                    <a:pt x="2847" y="16944"/>
                  </a:lnTo>
                  <a:lnTo>
                    <a:pt x="2928" y="16890"/>
                  </a:lnTo>
                  <a:lnTo>
                    <a:pt x="3009" y="16823"/>
                  </a:lnTo>
                  <a:lnTo>
                    <a:pt x="3077" y="16742"/>
                  </a:lnTo>
                  <a:lnTo>
                    <a:pt x="3131" y="16661"/>
                  </a:lnTo>
                  <a:lnTo>
                    <a:pt x="3171" y="16567"/>
                  </a:lnTo>
                  <a:lnTo>
                    <a:pt x="3212" y="16472"/>
                  </a:lnTo>
                  <a:lnTo>
                    <a:pt x="3239" y="16364"/>
                  </a:lnTo>
                  <a:lnTo>
                    <a:pt x="3266" y="16243"/>
                  </a:lnTo>
                  <a:lnTo>
                    <a:pt x="3279" y="16121"/>
                  </a:lnTo>
                  <a:lnTo>
                    <a:pt x="3279" y="15987"/>
                  </a:lnTo>
                  <a:lnTo>
                    <a:pt x="3279" y="1106"/>
                  </a:lnTo>
                  <a:lnTo>
                    <a:pt x="3279" y="972"/>
                  </a:lnTo>
                  <a:lnTo>
                    <a:pt x="3266" y="850"/>
                  </a:lnTo>
                  <a:lnTo>
                    <a:pt x="3239" y="729"/>
                  </a:lnTo>
                  <a:lnTo>
                    <a:pt x="3212" y="621"/>
                  </a:lnTo>
                  <a:lnTo>
                    <a:pt x="3171" y="526"/>
                  </a:lnTo>
                  <a:lnTo>
                    <a:pt x="3131" y="432"/>
                  </a:lnTo>
                  <a:lnTo>
                    <a:pt x="3077" y="351"/>
                  </a:lnTo>
                  <a:lnTo>
                    <a:pt x="3009" y="270"/>
                  </a:lnTo>
                  <a:lnTo>
                    <a:pt x="2928" y="216"/>
                  </a:lnTo>
                  <a:lnTo>
                    <a:pt x="2847" y="149"/>
                  </a:lnTo>
                  <a:lnTo>
                    <a:pt x="2753" y="108"/>
                  </a:lnTo>
                  <a:lnTo>
                    <a:pt x="2658" y="68"/>
                  </a:lnTo>
                  <a:lnTo>
                    <a:pt x="2551" y="41"/>
                  </a:lnTo>
                  <a:lnTo>
                    <a:pt x="2429" y="14"/>
                  </a:lnTo>
                  <a:lnTo>
                    <a:pt x="2308"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 name="Google Shape;31;p3"/>
            <p:cNvSpPr/>
            <p:nvPr/>
          </p:nvSpPr>
          <p:spPr>
            <a:xfrm>
              <a:off x="1018149" y="609445"/>
              <a:ext cx="132735" cy="125276"/>
            </a:xfrm>
            <a:custGeom>
              <a:rect b="b" l="l" r="r" t="t"/>
              <a:pathLst>
                <a:path extrusionOk="0" h="17903" w="18429">
                  <a:moveTo>
                    <a:pt x="9201" y="2834"/>
                  </a:moveTo>
                  <a:lnTo>
                    <a:pt x="9498" y="2847"/>
                  </a:lnTo>
                  <a:lnTo>
                    <a:pt x="9795" y="2860"/>
                  </a:lnTo>
                  <a:lnTo>
                    <a:pt x="10092" y="2901"/>
                  </a:lnTo>
                  <a:lnTo>
                    <a:pt x="10388" y="2955"/>
                  </a:lnTo>
                  <a:lnTo>
                    <a:pt x="10672" y="3009"/>
                  </a:lnTo>
                  <a:lnTo>
                    <a:pt x="10941" y="3090"/>
                  </a:lnTo>
                  <a:lnTo>
                    <a:pt x="11225" y="3184"/>
                  </a:lnTo>
                  <a:lnTo>
                    <a:pt x="11481" y="3279"/>
                  </a:lnTo>
                  <a:lnTo>
                    <a:pt x="11751" y="3400"/>
                  </a:lnTo>
                  <a:lnTo>
                    <a:pt x="11994" y="3522"/>
                  </a:lnTo>
                  <a:lnTo>
                    <a:pt x="12250" y="3670"/>
                  </a:lnTo>
                  <a:lnTo>
                    <a:pt x="12479" y="3818"/>
                  </a:lnTo>
                  <a:lnTo>
                    <a:pt x="12709" y="3980"/>
                  </a:lnTo>
                  <a:lnTo>
                    <a:pt x="12938" y="4156"/>
                  </a:lnTo>
                  <a:lnTo>
                    <a:pt x="13154" y="4344"/>
                  </a:lnTo>
                  <a:lnTo>
                    <a:pt x="13356" y="4533"/>
                  </a:lnTo>
                  <a:lnTo>
                    <a:pt x="13545" y="4736"/>
                  </a:lnTo>
                  <a:lnTo>
                    <a:pt x="13734" y="4952"/>
                  </a:lnTo>
                  <a:lnTo>
                    <a:pt x="13909" y="5181"/>
                  </a:lnTo>
                  <a:lnTo>
                    <a:pt x="14071" y="5424"/>
                  </a:lnTo>
                  <a:lnTo>
                    <a:pt x="14220" y="5667"/>
                  </a:lnTo>
                  <a:lnTo>
                    <a:pt x="14368" y="5923"/>
                  </a:lnTo>
                  <a:lnTo>
                    <a:pt x="14503" y="6179"/>
                  </a:lnTo>
                  <a:lnTo>
                    <a:pt x="14611" y="6462"/>
                  </a:lnTo>
                  <a:lnTo>
                    <a:pt x="14719" y="6732"/>
                  </a:lnTo>
                  <a:lnTo>
                    <a:pt x="14813" y="7029"/>
                  </a:lnTo>
                  <a:lnTo>
                    <a:pt x="14894" y="7326"/>
                  </a:lnTo>
                  <a:lnTo>
                    <a:pt x="14962" y="7623"/>
                  </a:lnTo>
                  <a:lnTo>
                    <a:pt x="15016" y="7946"/>
                  </a:lnTo>
                  <a:lnTo>
                    <a:pt x="15043" y="8257"/>
                  </a:lnTo>
                  <a:lnTo>
                    <a:pt x="15070" y="8581"/>
                  </a:lnTo>
                  <a:lnTo>
                    <a:pt x="15083" y="8918"/>
                  </a:lnTo>
                  <a:lnTo>
                    <a:pt x="15070" y="9255"/>
                  </a:lnTo>
                  <a:lnTo>
                    <a:pt x="15043" y="9579"/>
                  </a:lnTo>
                  <a:lnTo>
                    <a:pt x="15016" y="9903"/>
                  </a:lnTo>
                  <a:lnTo>
                    <a:pt x="14962" y="10213"/>
                  </a:lnTo>
                  <a:lnTo>
                    <a:pt x="14894" y="10523"/>
                  </a:lnTo>
                  <a:lnTo>
                    <a:pt x="14813" y="10820"/>
                  </a:lnTo>
                  <a:lnTo>
                    <a:pt x="14719" y="11103"/>
                  </a:lnTo>
                  <a:lnTo>
                    <a:pt x="14611" y="11387"/>
                  </a:lnTo>
                  <a:lnTo>
                    <a:pt x="14503" y="11670"/>
                  </a:lnTo>
                  <a:lnTo>
                    <a:pt x="14368" y="11940"/>
                  </a:lnTo>
                  <a:lnTo>
                    <a:pt x="14220" y="12196"/>
                  </a:lnTo>
                  <a:lnTo>
                    <a:pt x="14071" y="12439"/>
                  </a:lnTo>
                  <a:lnTo>
                    <a:pt x="13909" y="12682"/>
                  </a:lnTo>
                  <a:lnTo>
                    <a:pt x="13734" y="12911"/>
                  </a:lnTo>
                  <a:lnTo>
                    <a:pt x="13545" y="13127"/>
                  </a:lnTo>
                  <a:lnTo>
                    <a:pt x="13356" y="13343"/>
                  </a:lnTo>
                  <a:lnTo>
                    <a:pt x="13154" y="13532"/>
                  </a:lnTo>
                  <a:lnTo>
                    <a:pt x="12938" y="13720"/>
                  </a:lnTo>
                  <a:lnTo>
                    <a:pt x="12709" y="13896"/>
                  </a:lnTo>
                  <a:lnTo>
                    <a:pt x="12479" y="14071"/>
                  </a:lnTo>
                  <a:lnTo>
                    <a:pt x="12250" y="14220"/>
                  </a:lnTo>
                  <a:lnTo>
                    <a:pt x="11994" y="14368"/>
                  </a:lnTo>
                  <a:lnTo>
                    <a:pt x="11751" y="14489"/>
                  </a:lnTo>
                  <a:lnTo>
                    <a:pt x="11481" y="14611"/>
                  </a:lnTo>
                  <a:lnTo>
                    <a:pt x="11225" y="14719"/>
                  </a:lnTo>
                  <a:lnTo>
                    <a:pt x="10941" y="14813"/>
                  </a:lnTo>
                  <a:lnTo>
                    <a:pt x="10672" y="14881"/>
                  </a:lnTo>
                  <a:lnTo>
                    <a:pt x="10388" y="14948"/>
                  </a:lnTo>
                  <a:lnTo>
                    <a:pt x="10092" y="15002"/>
                  </a:lnTo>
                  <a:lnTo>
                    <a:pt x="9795" y="15043"/>
                  </a:lnTo>
                  <a:lnTo>
                    <a:pt x="9498" y="15056"/>
                  </a:lnTo>
                  <a:lnTo>
                    <a:pt x="9201" y="15070"/>
                  </a:lnTo>
                  <a:lnTo>
                    <a:pt x="8904" y="15056"/>
                  </a:lnTo>
                  <a:lnTo>
                    <a:pt x="8608" y="15043"/>
                  </a:lnTo>
                  <a:lnTo>
                    <a:pt x="8311" y="15002"/>
                  </a:lnTo>
                  <a:lnTo>
                    <a:pt x="8027" y="14948"/>
                  </a:lnTo>
                  <a:lnTo>
                    <a:pt x="7744" y="14881"/>
                  </a:lnTo>
                  <a:lnTo>
                    <a:pt x="7461" y="14800"/>
                  </a:lnTo>
                  <a:lnTo>
                    <a:pt x="7191" y="14719"/>
                  </a:lnTo>
                  <a:lnTo>
                    <a:pt x="6921" y="14611"/>
                  </a:lnTo>
                  <a:lnTo>
                    <a:pt x="6665" y="14489"/>
                  </a:lnTo>
                  <a:lnTo>
                    <a:pt x="6409" y="14355"/>
                  </a:lnTo>
                  <a:lnTo>
                    <a:pt x="6166" y="14206"/>
                  </a:lnTo>
                  <a:lnTo>
                    <a:pt x="5923" y="14058"/>
                  </a:lnTo>
                  <a:lnTo>
                    <a:pt x="5694" y="13896"/>
                  </a:lnTo>
                  <a:lnTo>
                    <a:pt x="5478" y="13707"/>
                  </a:lnTo>
                  <a:lnTo>
                    <a:pt x="5262" y="13518"/>
                  </a:lnTo>
                  <a:lnTo>
                    <a:pt x="5060" y="13316"/>
                  </a:lnTo>
                  <a:lnTo>
                    <a:pt x="4857" y="13113"/>
                  </a:lnTo>
                  <a:lnTo>
                    <a:pt x="4668" y="12898"/>
                  </a:lnTo>
                  <a:lnTo>
                    <a:pt x="4493" y="12655"/>
                  </a:lnTo>
                  <a:lnTo>
                    <a:pt x="4331" y="12425"/>
                  </a:lnTo>
                  <a:lnTo>
                    <a:pt x="4183" y="12169"/>
                  </a:lnTo>
                  <a:lnTo>
                    <a:pt x="4034" y="11913"/>
                  </a:lnTo>
                  <a:lnTo>
                    <a:pt x="3899" y="11643"/>
                  </a:lnTo>
                  <a:lnTo>
                    <a:pt x="3778" y="11373"/>
                  </a:lnTo>
                  <a:lnTo>
                    <a:pt x="3684" y="11090"/>
                  </a:lnTo>
                  <a:lnTo>
                    <a:pt x="3589" y="10806"/>
                  </a:lnTo>
                  <a:lnTo>
                    <a:pt x="3508" y="10510"/>
                  </a:lnTo>
                  <a:lnTo>
                    <a:pt x="3441" y="10199"/>
                  </a:lnTo>
                  <a:lnTo>
                    <a:pt x="3387" y="9889"/>
                  </a:lnTo>
                  <a:lnTo>
                    <a:pt x="3346" y="9565"/>
                  </a:lnTo>
                  <a:lnTo>
                    <a:pt x="3319" y="9242"/>
                  </a:lnTo>
                  <a:lnTo>
                    <a:pt x="3319" y="8918"/>
                  </a:lnTo>
                  <a:lnTo>
                    <a:pt x="3319" y="8581"/>
                  </a:lnTo>
                  <a:lnTo>
                    <a:pt x="3346" y="8270"/>
                  </a:lnTo>
                  <a:lnTo>
                    <a:pt x="3387" y="7946"/>
                  </a:lnTo>
                  <a:lnTo>
                    <a:pt x="3441" y="7636"/>
                  </a:lnTo>
                  <a:lnTo>
                    <a:pt x="3508" y="7339"/>
                  </a:lnTo>
                  <a:lnTo>
                    <a:pt x="3576" y="7043"/>
                  </a:lnTo>
                  <a:lnTo>
                    <a:pt x="3670" y="6746"/>
                  </a:lnTo>
                  <a:lnTo>
                    <a:pt x="3778" y="6476"/>
                  </a:lnTo>
                  <a:lnTo>
                    <a:pt x="3899" y="6193"/>
                  </a:lnTo>
                  <a:lnTo>
                    <a:pt x="4021" y="5936"/>
                  </a:lnTo>
                  <a:lnTo>
                    <a:pt x="4169" y="5680"/>
                  </a:lnTo>
                  <a:lnTo>
                    <a:pt x="4318" y="5437"/>
                  </a:lnTo>
                  <a:lnTo>
                    <a:pt x="4479" y="5194"/>
                  </a:lnTo>
                  <a:lnTo>
                    <a:pt x="4655" y="4965"/>
                  </a:lnTo>
                  <a:lnTo>
                    <a:pt x="4844" y="4749"/>
                  </a:lnTo>
                  <a:lnTo>
                    <a:pt x="5046" y="4547"/>
                  </a:lnTo>
                  <a:lnTo>
                    <a:pt x="5248" y="4344"/>
                  </a:lnTo>
                  <a:lnTo>
                    <a:pt x="5464" y="4169"/>
                  </a:lnTo>
                  <a:lnTo>
                    <a:pt x="5680" y="3994"/>
                  </a:lnTo>
                  <a:lnTo>
                    <a:pt x="5909" y="3818"/>
                  </a:lnTo>
                  <a:lnTo>
                    <a:pt x="6152" y="3670"/>
                  </a:lnTo>
                  <a:lnTo>
                    <a:pt x="6395" y="3535"/>
                  </a:lnTo>
                  <a:lnTo>
                    <a:pt x="6651" y="3400"/>
                  </a:lnTo>
                  <a:lnTo>
                    <a:pt x="6908" y="3292"/>
                  </a:lnTo>
                  <a:lnTo>
                    <a:pt x="7178" y="3184"/>
                  </a:lnTo>
                  <a:lnTo>
                    <a:pt x="7447" y="3090"/>
                  </a:lnTo>
                  <a:lnTo>
                    <a:pt x="7731" y="3022"/>
                  </a:lnTo>
                  <a:lnTo>
                    <a:pt x="8014" y="2955"/>
                  </a:lnTo>
                  <a:lnTo>
                    <a:pt x="8297" y="2901"/>
                  </a:lnTo>
                  <a:lnTo>
                    <a:pt x="8594" y="2860"/>
                  </a:lnTo>
                  <a:lnTo>
                    <a:pt x="8891" y="2847"/>
                  </a:lnTo>
                  <a:lnTo>
                    <a:pt x="9201" y="2834"/>
                  </a:lnTo>
                  <a:close/>
                  <a:moveTo>
                    <a:pt x="8716" y="0"/>
                  </a:moveTo>
                  <a:lnTo>
                    <a:pt x="8257" y="41"/>
                  </a:lnTo>
                  <a:lnTo>
                    <a:pt x="7785" y="95"/>
                  </a:lnTo>
                  <a:lnTo>
                    <a:pt x="7339" y="162"/>
                  </a:lnTo>
                  <a:lnTo>
                    <a:pt x="6894" y="257"/>
                  </a:lnTo>
                  <a:lnTo>
                    <a:pt x="6449" y="378"/>
                  </a:lnTo>
                  <a:lnTo>
                    <a:pt x="6017" y="500"/>
                  </a:lnTo>
                  <a:lnTo>
                    <a:pt x="5613" y="662"/>
                  </a:lnTo>
                  <a:lnTo>
                    <a:pt x="5194" y="823"/>
                  </a:lnTo>
                  <a:lnTo>
                    <a:pt x="4803" y="1012"/>
                  </a:lnTo>
                  <a:lnTo>
                    <a:pt x="4412" y="1228"/>
                  </a:lnTo>
                  <a:lnTo>
                    <a:pt x="4048" y="1444"/>
                  </a:lnTo>
                  <a:lnTo>
                    <a:pt x="3684" y="1687"/>
                  </a:lnTo>
                  <a:lnTo>
                    <a:pt x="3333" y="1943"/>
                  </a:lnTo>
                  <a:lnTo>
                    <a:pt x="3009" y="2213"/>
                  </a:lnTo>
                  <a:lnTo>
                    <a:pt x="2685" y="2510"/>
                  </a:lnTo>
                  <a:lnTo>
                    <a:pt x="2388" y="2807"/>
                  </a:lnTo>
                  <a:lnTo>
                    <a:pt x="2092" y="3130"/>
                  </a:lnTo>
                  <a:lnTo>
                    <a:pt x="1822" y="3454"/>
                  </a:lnTo>
                  <a:lnTo>
                    <a:pt x="1565" y="3805"/>
                  </a:lnTo>
                  <a:lnTo>
                    <a:pt x="1323" y="4169"/>
                  </a:lnTo>
                  <a:lnTo>
                    <a:pt x="1107" y="4547"/>
                  </a:lnTo>
                  <a:lnTo>
                    <a:pt x="904" y="4925"/>
                  </a:lnTo>
                  <a:lnTo>
                    <a:pt x="729" y="5329"/>
                  </a:lnTo>
                  <a:lnTo>
                    <a:pt x="554" y="5734"/>
                  </a:lnTo>
                  <a:lnTo>
                    <a:pt x="419" y="6166"/>
                  </a:lnTo>
                  <a:lnTo>
                    <a:pt x="297" y="6597"/>
                  </a:lnTo>
                  <a:lnTo>
                    <a:pt x="189" y="7043"/>
                  </a:lnTo>
                  <a:lnTo>
                    <a:pt x="108" y="7488"/>
                  </a:lnTo>
                  <a:lnTo>
                    <a:pt x="55" y="7960"/>
                  </a:lnTo>
                  <a:lnTo>
                    <a:pt x="14" y="8432"/>
                  </a:lnTo>
                  <a:lnTo>
                    <a:pt x="1" y="8918"/>
                  </a:lnTo>
                  <a:lnTo>
                    <a:pt x="14" y="9403"/>
                  </a:lnTo>
                  <a:lnTo>
                    <a:pt x="55" y="9876"/>
                  </a:lnTo>
                  <a:lnTo>
                    <a:pt x="108" y="10334"/>
                  </a:lnTo>
                  <a:lnTo>
                    <a:pt x="189" y="10793"/>
                  </a:lnTo>
                  <a:lnTo>
                    <a:pt x="297" y="11238"/>
                  </a:lnTo>
                  <a:lnTo>
                    <a:pt x="419" y="11683"/>
                  </a:lnTo>
                  <a:lnTo>
                    <a:pt x="554" y="12102"/>
                  </a:lnTo>
                  <a:lnTo>
                    <a:pt x="729" y="12520"/>
                  </a:lnTo>
                  <a:lnTo>
                    <a:pt x="904" y="12924"/>
                  </a:lnTo>
                  <a:lnTo>
                    <a:pt x="1107" y="13302"/>
                  </a:lnTo>
                  <a:lnTo>
                    <a:pt x="1323" y="13680"/>
                  </a:lnTo>
                  <a:lnTo>
                    <a:pt x="1565" y="14044"/>
                  </a:lnTo>
                  <a:lnTo>
                    <a:pt x="1822" y="14395"/>
                  </a:lnTo>
                  <a:lnTo>
                    <a:pt x="2092" y="14732"/>
                  </a:lnTo>
                  <a:lnTo>
                    <a:pt x="2388" y="15056"/>
                  </a:lnTo>
                  <a:lnTo>
                    <a:pt x="2685" y="15366"/>
                  </a:lnTo>
                  <a:lnTo>
                    <a:pt x="3009" y="15650"/>
                  </a:lnTo>
                  <a:lnTo>
                    <a:pt x="3333" y="15933"/>
                  </a:lnTo>
                  <a:lnTo>
                    <a:pt x="3684" y="16189"/>
                  </a:lnTo>
                  <a:lnTo>
                    <a:pt x="4048" y="16432"/>
                  </a:lnTo>
                  <a:lnTo>
                    <a:pt x="4412" y="16661"/>
                  </a:lnTo>
                  <a:lnTo>
                    <a:pt x="4803" y="16864"/>
                  </a:lnTo>
                  <a:lnTo>
                    <a:pt x="5194" y="17066"/>
                  </a:lnTo>
                  <a:lnTo>
                    <a:pt x="5613" y="17228"/>
                  </a:lnTo>
                  <a:lnTo>
                    <a:pt x="6031" y="17390"/>
                  </a:lnTo>
                  <a:lnTo>
                    <a:pt x="6449" y="17525"/>
                  </a:lnTo>
                  <a:lnTo>
                    <a:pt x="6894" y="17633"/>
                  </a:lnTo>
                  <a:lnTo>
                    <a:pt x="7339" y="17727"/>
                  </a:lnTo>
                  <a:lnTo>
                    <a:pt x="7785" y="17808"/>
                  </a:lnTo>
                  <a:lnTo>
                    <a:pt x="8257" y="17862"/>
                  </a:lnTo>
                  <a:lnTo>
                    <a:pt x="8716" y="17889"/>
                  </a:lnTo>
                  <a:lnTo>
                    <a:pt x="9201" y="17903"/>
                  </a:lnTo>
                  <a:lnTo>
                    <a:pt x="9673" y="17889"/>
                  </a:lnTo>
                  <a:lnTo>
                    <a:pt x="10146" y="17862"/>
                  </a:lnTo>
                  <a:lnTo>
                    <a:pt x="10604" y="17808"/>
                  </a:lnTo>
                  <a:lnTo>
                    <a:pt x="11063" y="17727"/>
                  </a:lnTo>
                  <a:lnTo>
                    <a:pt x="11508" y="17633"/>
                  </a:lnTo>
                  <a:lnTo>
                    <a:pt x="11940" y="17525"/>
                  </a:lnTo>
                  <a:lnTo>
                    <a:pt x="12371" y="17390"/>
                  </a:lnTo>
                  <a:lnTo>
                    <a:pt x="12790" y="17228"/>
                  </a:lnTo>
                  <a:lnTo>
                    <a:pt x="13208" y="17053"/>
                  </a:lnTo>
                  <a:lnTo>
                    <a:pt x="13599" y="16864"/>
                  </a:lnTo>
                  <a:lnTo>
                    <a:pt x="13990" y="16648"/>
                  </a:lnTo>
                  <a:lnTo>
                    <a:pt x="14355" y="16432"/>
                  </a:lnTo>
                  <a:lnTo>
                    <a:pt x="14719" y="16176"/>
                  </a:lnTo>
                  <a:lnTo>
                    <a:pt x="15070" y="15919"/>
                  </a:lnTo>
                  <a:lnTo>
                    <a:pt x="15407" y="15650"/>
                  </a:lnTo>
                  <a:lnTo>
                    <a:pt x="15731" y="15353"/>
                  </a:lnTo>
                  <a:lnTo>
                    <a:pt x="16027" y="15043"/>
                  </a:lnTo>
                  <a:lnTo>
                    <a:pt x="16324" y="14719"/>
                  </a:lnTo>
                  <a:lnTo>
                    <a:pt x="16594" y="14381"/>
                  </a:lnTo>
                  <a:lnTo>
                    <a:pt x="16850" y="14031"/>
                  </a:lnTo>
                  <a:lnTo>
                    <a:pt x="17093" y="13666"/>
                  </a:lnTo>
                  <a:lnTo>
                    <a:pt x="17309" y="13289"/>
                  </a:lnTo>
                  <a:lnTo>
                    <a:pt x="17511" y="12911"/>
                  </a:lnTo>
                  <a:lnTo>
                    <a:pt x="17700" y="12506"/>
                  </a:lnTo>
                  <a:lnTo>
                    <a:pt x="17862" y="12088"/>
                  </a:lnTo>
                  <a:lnTo>
                    <a:pt x="18011" y="11670"/>
                  </a:lnTo>
                  <a:lnTo>
                    <a:pt x="18132" y="11238"/>
                  </a:lnTo>
                  <a:lnTo>
                    <a:pt x="18240" y="10793"/>
                  </a:lnTo>
                  <a:lnTo>
                    <a:pt x="18321" y="10334"/>
                  </a:lnTo>
                  <a:lnTo>
                    <a:pt x="18375" y="9876"/>
                  </a:lnTo>
                  <a:lnTo>
                    <a:pt x="18415" y="9403"/>
                  </a:lnTo>
                  <a:lnTo>
                    <a:pt x="18429" y="8918"/>
                  </a:lnTo>
                  <a:lnTo>
                    <a:pt x="18415" y="8432"/>
                  </a:lnTo>
                  <a:lnTo>
                    <a:pt x="18375" y="7973"/>
                  </a:lnTo>
                  <a:lnTo>
                    <a:pt x="18321" y="7501"/>
                  </a:lnTo>
                  <a:lnTo>
                    <a:pt x="18240" y="7056"/>
                  </a:lnTo>
                  <a:lnTo>
                    <a:pt x="18132" y="6611"/>
                  </a:lnTo>
                  <a:lnTo>
                    <a:pt x="18011" y="6179"/>
                  </a:lnTo>
                  <a:lnTo>
                    <a:pt x="17862" y="5747"/>
                  </a:lnTo>
                  <a:lnTo>
                    <a:pt x="17700" y="5343"/>
                  </a:lnTo>
                  <a:lnTo>
                    <a:pt x="17511" y="4938"/>
                  </a:lnTo>
                  <a:lnTo>
                    <a:pt x="17309" y="4560"/>
                  </a:lnTo>
                  <a:lnTo>
                    <a:pt x="17093" y="4183"/>
                  </a:lnTo>
                  <a:lnTo>
                    <a:pt x="16850" y="3818"/>
                  </a:lnTo>
                  <a:lnTo>
                    <a:pt x="16594" y="3481"/>
                  </a:lnTo>
                  <a:lnTo>
                    <a:pt x="16324" y="3144"/>
                  </a:lnTo>
                  <a:lnTo>
                    <a:pt x="16027" y="2820"/>
                  </a:lnTo>
                  <a:lnTo>
                    <a:pt x="15731" y="2523"/>
                  </a:lnTo>
                  <a:lnTo>
                    <a:pt x="15407" y="2226"/>
                  </a:lnTo>
                  <a:lnTo>
                    <a:pt x="15070" y="1957"/>
                  </a:lnTo>
                  <a:lnTo>
                    <a:pt x="14719" y="1700"/>
                  </a:lnTo>
                  <a:lnTo>
                    <a:pt x="14355" y="1457"/>
                  </a:lnTo>
                  <a:lnTo>
                    <a:pt x="13990" y="1228"/>
                  </a:lnTo>
                  <a:lnTo>
                    <a:pt x="13599" y="1026"/>
                  </a:lnTo>
                  <a:lnTo>
                    <a:pt x="13208" y="837"/>
                  </a:lnTo>
                  <a:lnTo>
                    <a:pt x="12790" y="662"/>
                  </a:lnTo>
                  <a:lnTo>
                    <a:pt x="12371" y="513"/>
                  </a:lnTo>
                  <a:lnTo>
                    <a:pt x="11940" y="378"/>
                  </a:lnTo>
                  <a:lnTo>
                    <a:pt x="11508" y="257"/>
                  </a:lnTo>
                  <a:lnTo>
                    <a:pt x="11063" y="162"/>
                  </a:lnTo>
                  <a:lnTo>
                    <a:pt x="10604" y="95"/>
                  </a:lnTo>
                  <a:lnTo>
                    <a:pt x="10146" y="41"/>
                  </a:lnTo>
                  <a:lnTo>
                    <a:pt x="9673"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2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treet Dark, no footer">
  <p:cSld name="TITLE_3">
    <p:bg>
      <p:bgPr>
        <a:solidFill>
          <a:schemeClr val="dk1"/>
        </a:solidFill>
      </p:bgPr>
    </p:bg>
    <p:spTree>
      <p:nvGrpSpPr>
        <p:cNvPr id="173" name="Shape 173"/>
        <p:cNvGrpSpPr/>
        <p:nvPr/>
      </p:nvGrpSpPr>
      <p:grpSpPr>
        <a:xfrm>
          <a:off x="0" y="0"/>
          <a:ext cx="0" cy="0"/>
          <a:chOff x="0" y="0"/>
          <a:chExt cx="0" cy="0"/>
        </a:xfrm>
      </p:grpSpPr>
      <p:sp>
        <p:nvSpPr>
          <p:cNvPr id="174" name="Google Shape;174;p22"/>
          <p:cNvSpPr/>
          <p:nvPr/>
        </p:nvSpPr>
        <p:spPr>
          <a:xfrm>
            <a:off x="100" y="-75"/>
            <a:ext cx="9144000" cy="5143500"/>
          </a:xfrm>
          <a:prstGeom prst="rect">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2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Light Grey, no footer #FAFBFB ">
  <p:cSld name="TITLE_2_1">
    <p:bg>
      <p:bgPr>
        <a:solidFill>
          <a:schemeClr val="lt1"/>
        </a:solidFill>
      </p:bgPr>
    </p:bg>
    <p:spTree>
      <p:nvGrpSpPr>
        <p:cNvPr id="175" name="Shape 175"/>
        <p:cNvGrpSpPr/>
        <p:nvPr/>
      </p:nvGrpSpPr>
      <p:grpSpPr>
        <a:xfrm>
          <a:off x="0" y="0"/>
          <a:ext cx="0" cy="0"/>
          <a:chOff x="0" y="0"/>
          <a:chExt cx="0" cy="0"/>
        </a:xfrm>
      </p:grpSpPr>
      <p:sp>
        <p:nvSpPr>
          <p:cNvPr id="176" name="Google Shape;176;p23"/>
          <p:cNvSpPr/>
          <p:nvPr/>
        </p:nvSpPr>
        <p:spPr>
          <a:xfrm>
            <a:off x="100" y="-75"/>
            <a:ext cx="9144000" cy="51435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2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Key Light, no footer">
  <p:cSld name="TITLE_1_3">
    <p:bg>
      <p:bgPr>
        <a:solidFill>
          <a:schemeClr val="dk2"/>
        </a:solidFill>
      </p:bgPr>
    </p:bg>
    <p:spTree>
      <p:nvGrpSpPr>
        <p:cNvPr id="177" name="Shape 177"/>
        <p:cNvGrpSpPr/>
        <p:nvPr/>
      </p:nvGrpSpPr>
      <p:grpSpPr>
        <a:xfrm>
          <a:off x="0" y="0"/>
          <a:ext cx="0" cy="0"/>
          <a:chOff x="0" y="0"/>
          <a:chExt cx="0" cy="0"/>
        </a:xfrm>
      </p:grpSpPr>
      <p:sp>
        <p:nvSpPr>
          <p:cNvPr id="178" name="Google Shape;178;p24"/>
          <p:cNvSpPr/>
          <p:nvPr/>
        </p:nvSpPr>
        <p:spPr>
          <a:xfrm>
            <a:off x="100" y="-75"/>
            <a:ext cx="9144000" cy="5143500"/>
          </a:xfrm>
          <a:prstGeom prst="rect">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2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Power Medium Light, no footer">
  <p:cSld name="TITLE_1_2_2">
    <p:bg>
      <p:bgPr>
        <a:solidFill>
          <a:srgbClr val="C4C8FC"/>
        </a:solidFill>
      </p:bgPr>
    </p:bg>
    <p:spTree>
      <p:nvGrpSpPr>
        <p:cNvPr id="179" name="Shape 179"/>
        <p:cNvGrpSpPr/>
        <p:nvPr/>
      </p:nvGrpSpPr>
      <p:grpSpPr>
        <a:xfrm>
          <a:off x="0" y="0"/>
          <a:ext cx="0" cy="0"/>
          <a:chOff x="0" y="0"/>
          <a:chExt cx="0" cy="0"/>
        </a:xfrm>
      </p:grpSpPr>
    </p:spTree>
  </p:cSld>
  <p:clrMapOvr>
    <a:masterClrMapping/>
  </p:clrMapOvr>
</p:sldLayout>
</file>

<file path=ppt/slideLayouts/slideLayout2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Power Light, no footer">
  <p:cSld name="TITLE_1_2_1_1">
    <p:bg>
      <p:bgPr>
        <a:solidFill>
          <a:srgbClr val="7A85F1"/>
        </a:solidFill>
      </p:bgPr>
    </p:bg>
    <p:spTree>
      <p:nvGrpSpPr>
        <p:cNvPr id="180" name="Shape 180"/>
        <p:cNvGrpSpPr/>
        <p:nvPr/>
      </p:nvGrpSpPr>
      <p:grpSpPr>
        <a:xfrm>
          <a:off x="0" y="0"/>
          <a:ext cx="0" cy="0"/>
          <a:chOff x="0" y="0"/>
          <a:chExt cx="0" cy="0"/>
        </a:xfrm>
      </p:grpSpPr>
    </p:spTree>
  </p:cSld>
  <p:clrMapOvr>
    <a:masterClrMapping/>
  </p:clrMapOvr>
</p:sldLayout>
</file>

<file path=ppt/slideLayouts/slideLayout2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Mint Light, no footer">
  <p:cSld name="TITLE_1_1_2">
    <p:bg>
      <p:bgPr>
        <a:solidFill>
          <a:schemeClr val="lt2"/>
        </a:solidFill>
      </p:bgPr>
    </p:bg>
    <p:spTree>
      <p:nvGrpSpPr>
        <p:cNvPr id="181" name="Shape 181"/>
        <p:cNvGrpSpPr/>
        <p:nvPr/>
      </p:nvGrpSpPr>
      <p:grpSpPr>
        <a:xfrm>
          <a:off x="0" y="0"/>
          <a:ext cx="0" cy="0"/>
          <a:chOff x="0" y="0"/>
          <a:chExt cx="0" cy="0"/>
        </a:xfrm>
      </p:grpSpPr>
      <p:sp>
        <p:nvSpPr>
          <p:cNvPr id="182" name="Google Shape;182;p27"/>
          <p:cNvSpPr/>
          <p:nvPr/>
        </p:nvSpPr>
        <p:spPr>
          <a:xfrm>
            <a:off x="100" y="-75"/>
            <a:ext cx="9144000" cy="5143500"/>
          </a:xfrm>
          <a:prstGeom prst="rect">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2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Primary logo">
  <p:cSld name="DEFAULT_1">
    <p:bg>
      <p:bgPr>
        <a:solidFill>
          <a:schemeClr val="lt1"/>
        </a:solidFill>
      </p:bgPr>
    </p:bg>
    <p:spTree>
      <p:nvGrpSpPr>
        <p:cNvPr id="183" name="Shape 183"/>
        <p:cNvGrpSpPr/>
        <p:nvPr/>
      </p:nvGrpSpPr>
      <p:grpSpPr>
        <a:xfrm>
          <a:off x="0" y="0"/>
          <a:ext cx="0" cy="0"/>
          <a:chOff x="0" y="0"/>
          <a:chExt cx="0" cy="0"/>
        </a:xfrm>
      </p:grpSpPr>
      <p:grpSp>
        <p:nvGrpSpPr>
          <p:cNvPr id="184" name="Google Shape;184;p28"/>
          <p:cNvGrpSpPr/>
          <p:nvPr/>
        </p:nvGrpSpPr>
        <p:grpSpPr>
          <a:xfrm>
            <a:off x="290566" y="425986"/>
            <a:ext cx="869437" cy="223685"/>
            <a:chOff x="290566" y="425986"/>
            <a:chExt cx="869437" cy="223685"/>
          </a:xfrm>
        </p:grpSpPr>
        <p:sp>
          <p:nvSpPr>
            <p:cNvPr id="185" name="Google Shape;185;p28"/>
            <p:cNvSpPr/>
            <p:nvPr/>
          </p:nvSpPr>
          <p:spPr>
            <a:xfrm>
              <a:off x="290566" y="470854"/>
              <a:ext cx="111988" cy="137668"/>
            </a:xfrm>
            <a:custGeom>
              <a:rect b="b" l="l" r="r" t="t"/>
              <a:pathLst>
                <a:path extrusionOk="0" h="18956" w="15420">
                  <a:moveTo>
                    <a:pt x="12330" y="9444"/>
                  </a:moveTo>
                  <a:lnTo>
                    <a:pt x="12330" y="11171"/>
                  </a:lnTo>
                  <a:lnTo>
                    <a:pt x="12330" y="11508"/>
                  </a:lnTo>
                  <a:lnTo>
                    <a:pt x="12290" y="11845"/>
                  </a:lnTo>
                  <a:lnTo>
                    <a:pt x="12249" y="12156"/>
                  </a:lnTo>
                  <a:lnTo>
                    <a:pt x="12182" y="12453"/>
                  </a:lnTo>
                  <a:lnTo>
                    <a:pt x="12088" y="12736"/>
                  </a:lnTo>
                  <a:lnTo>
                    <a:pt x="11993" y="13006"/>
                  </a:lnTo>
                  <a:lnTo>
                    <a:pt x="11872" y="13262"/>
                  </a:lnTo>
                  <a:lnTo>
                    <a:pt x="11737" y="13491"/>
                  </a:lnTo>
                  <a:lnTo>
                    <a:pt x="11602" y="13721"/>
                  </a:lnTo>
                  <a:lnTo>
                    <a:pt x="11440" y="13923"/>
                  </a:lnTo>
                  <a:lnTo>
                    <a:pt x="11278" y="14125"/>
                  </a:lnTo>
                  <a:lnTo>
                    <a:pt x="11103" y="14301"/>
                  </a:lnTo>
                  <a:lnTo>
                    <a:pt x="10927" y="14476"/>
                  </a:lnTo>
                  <a:lnTo>
                    <a:pt x="10739" y="14625"/>
                  </a:lnTo>
                  <a:lnTo>
                    <a:pt x="10536" y="14773"/>
                  </a:lnTo>
                  <a:lnTo>
                    <a:pt x="10334" y="14908"/>
                  </a:lnTo>
                  <a:lnTo>
                    <a:pt x="10131" y="15029"/>
                  </a:lnTo>
                  <a:lnTo>
                    <a:pt x="9916" y="15151"/>
                  </a:lnTo>
                  <a:lnTo>
                    <a:pt x="9713" y="15245"/>
                  </a:lnTo>
                  <a:lnTo>
                    <a:pt x="9497" y="15340"/>
                  </a:lnTo>
                  <a:lnTo>
                    <a:pt x="9282" y="15421"/>
                  </a:lnTo>
                  <a:lnTo>
                    <a:pt x="9079" y="15488"/>
                  </a:lnTo>
                  <a:lnTo>
                    <a:pt x="8661" y="15609"/>
                  </a:lnTo>
                  <a:lnTo>
                    <a:pt x="8270" y="15704"/>
                  </a:lnTo>
                  <a:lnTo>
                    <a:pt x="7892" y="15758"/>
                  </a:lnTo>
                  <a:lnTo>
                    <a:pt x="7568" y="15785"/>
                  </a:lnTo>
                  <a:lnTo>
                    <a:pt x="7271" y="15798"/>
                  </a:lnTo>
                  <a:lnTo>
                    <a:pt x="6921" y="15785"/>
                  </a:lnTo>
                  <a:lnTo>
                    <a:pt x="6556" y="15758"/>
                  </a:lnTo>
                  <a:lnTo>
                    <a:pt x="6192" y="15690"/>
                  </a:lnTo>
                  <a:lnTo>
                    <a:pt x="5841" y="15623"/>
                  </a:lnTo>
                  <a:lnTo>
                    <a:pt x="5504" y="15515"/>
                  </a:lnTo>
                  <a:lnTo>
                    <a:pt x="5167" y="15394"/>
                  </a:lnTo>
                  <a:lnTo>
                    <a:pt x="4857" y="15245"/>
                  </a:lnTo>
                  <a:lnTo>
                    <a:pt x="4560" y="15083"/>
                  </a:lnTo>
                  <a:lnTo>
                    <a:pt x="4290" y="14908"/>
                  </a:lnTo>
                  <a:lnTo>
                    <a:pt x="4047" y="14706"/>
                  </a:lnTo>
                  <a:lnTo>
                    <a:pt x="3926" y="14598"/>
                  </a:lnTo>
                  <a:lnTo>
                    <a:pt x="3831" y="14476"/>
                  </a:lnTo>
                  <a:lnTo>
                    <a:pt x="3723" y="14368"/>
                  </a:lnTo>
                  <a:lnTo>
                    <a:pt x="3642" y="14247"/>
                  </a:lnTo>
                  <a:lnTo>
                    <a:pt x="3562" y="14112"/>
                  </a:lnTo>
                  <a:lnTo>
                    <a:pt x="3494" y="13990"/>
                  </a:lnTo>
                  <a:lnTo>
                    <a:pt x="3427" y="13856"/>
                  </a:lnTo>
                  <a:lnTo>
                    <a:pt x="3386" y="13721"/>
                  </a:lnTo>
                  <a:lnTo>
                    <a:pt x="3346" y="13572"/>
                  </a:lnTo>
                  <a:lnTo>
                    <a:pt x="3305" y="13424"/>
                  </a:lnTo>
                  <a:lnTo>
                    <a:pt x="3292" y="13275"/>
                  </a:lnTo>
                  <a:lnTo>
                    <a:pt x="3292" y="13127"/>
                  </a:lnTo>
                  <a:lnTo>
                    <a:pt x="3292" y="12965"/>
                  </a:lnTo>
                  <a:lnTo>
                    <a:pt x="3305" y="12803"/>
                  </a:lnTo>
                  <a:lnTo>
                    <a:pt x="3332" y="12655"/>
                  </a:lnTo>
                  <a:lnTo>
                    <a:pt x="3359" y="12520"/>
                  </a:lnTo>
                  <a:lnTo>
                    <a:pt x="3400" y="12372"/>
                  </a:lnTo>
                  <a:lnTo>
                    <a:pt x="3454" y="12250"/>
                  </a:lnTo>
                  <a:lnTo>
                    <a:pt x="3521" y="12129"/>
                  </a:lnTo>
                  <a:lnTo>
                    <a:pt x="3589" y="12007"/>
                  </a:lnTo>
                  <a:lnTo>
                    <a:pt x="3669" y="11886"/>
                  </a:lnTo>
                  <a:lnTo>
                    <a:pt x="3764" y="11778"/>
                  </a:lnTo>
                  <a:lnTo>
                    <a:pt x="3858" y="11670"/>
                  </a:lnTo>
                  <a:lnTo>
                    <a:pt x="3966" y="11576"/>
                  </a:lnTo>
                  <a:lnTo>
                    <a:pt x="4088" y="11481"/>
                  </a:lnTo>
                  <a:lnTo>
                    <a:pt x="4223" y="11387"/>
                  </a:lnTo>
                  <a:lnTo>
                    <a:pt x="4357" y="11306"/>
                  </a:lnTo>
                  <a:lnTo>
                    <a:pt x="4506" y="11225"/>
                  </a:lnTo>
                  <a:lnTo>
                    <a:pt x="4843" y="11077"/>
                  </a:lnTo>
                  <a:lnTo>
                    <a:pt x="5207" y="10928"/>
                  </a:lnTo>
                  <a:lnTo>
                    <a:pt x="5612" y="10807"/>
                  </a:lnTo>
                  <a:lnTo>
                    <a:pt x="6057" y="10685"/>
                  </a:lnTo>
                  <a:lnTo>
                    <a:pt x="6543" y="10577"/>
                  </a:lnTo>
                  <a:lnTo>
                    <a:pt x="7083" y="10469"/>
                  </a:lnTo>
                  <a:lnTo>
                    <a:pt x="7649" y="10375"/>
                  </a:lnTo>
                  <a:lnTo>
                    <a:pt x="8256" y="10267"/>
                  </a:lnTo>
                  <a:lnTo>
                    <a:pt x="8998" y="10159"/>
                  </a:lnTo>
                  <a:lnTo>
                    <a:pt x="9848" y="10011"/>
                  </a:lnTo>
                  <a:lnTo>
                    <a:pt x="11507" y="9700"/>
                  </a:lnTo>
                  <a:lnTo>
                    <a:pt x="11710" y="9660"/>
                  </a:lnTo>
                  <a:lnTo>
                    <a:pt x="11926" y="9593"/>
                  </a:lnTo>
                  <a:lnTo>
                    <a:pt x="12128" y="9525"/>
                  </a:lnTo>
                  <a:lnTo>
                    <a:pt x="12330" y="9444"/>
                  </a:lnTo>
                  <a:close/>
                  <a:moveTo>
                    <a:pt x="8728" y="1"/>
                  </a:moveTo>
                  <a:lnTo>
                    <a:pt x="8175" y="14"/>
                  </a:lnTo>
                  <a:lnTo>
                    <a:pt x="7649" y="41"/>
                  </a:lnTo>
                  <a:lnTo>
                    <a:pt x="7137" y="95"/>
                  </a:lnTo>
                  <a:lnTo>
                    <a:pt x="6637" y="163"/>
                  </a:lnTo>
                  <a:lnTo>
                    <a:pt x="6165" y="244"/>
                  </a:lnTo>
                  <a:lnTo>
                    <a:pt x="5707" y="351"/>
                  </a:lnTo>
                  <a:lnTo>
                    <a:pt x="5275" y="486"/>
                  </a:lnTo>
                  <a:lnTo>
                    <a:pt x="4857" y="635"/>
                  </a:lnTo>
                  <a:lnTo>
                    <a:pt x="4452" y="797"/>
                  </a:lnTo>
                  <a:lnTo>
                    <a:pt x="4074" y="986"/>
                  </a:lnTo>
                  <a:lnTo>
                    <a:pt x="3710" y="1188"/>
                  </a:lnTo>
                  <a:lnTo>
                    <a:pt x="3373" y="1404"/>
                  </a:lnTo>
                  <a:lnTo>
                    <a:pt x="3049" y="1647"/>
                  </a:lnTo>
                  <a:lnTo>
                    <a:pt x="2752" y="1916"/>
                  </a:lnTo>
                  <a:lnTo>
                    <a:pt x="2455" y="2200"/>
                  </a:lnTo>
                  <a:lnTo>
                    <a:pt x="2199" y="2496"/>
                  </a:lnTo>
                  <a:lnTo>
                    <a:pt x="2051" y="2685"/>
                  </a:lnTo>
                  <a:lnTo>
                    <a:pt x="1916" y="2874"/>
                  </a:lnTo>
                  <a:lnTo>
                    <a:pt x="1794" y="3063"/>
                  </a:lnTo>
                  <a:lnTo>
                    <a:pt x="1673" y="3265"/>
                  </a:lnTo>
                  <a:lnTo>
                    <a:pt x="1551" y="3468"/>
                  </a:lnTo>
                  <a:lnTo>
                    <a:pt x="1457" y="3670"/>
                  </a:lnTo>
                  <a:lnTo>
                    <a:pt x="1349" y="3886"/>
                  </a:lnTo>
                  <a:lnTo>
                    <a:pt x="1268" y="4102"/>
                  </a:lnTo>
                  <a:lnTo>
                    <a:pt x="1187" y="4318"/>
                  </a:lnTo>
                  <a:lnTo>
                    <a:pt x="1106" y="4534"/>
                  </a:lnTo>
                  <a:lnTo>
                    <a:pt x="1039" y="4763"/>
                  </a:lnTo>
                  <a:lnTo>
                    <a:pt x="985" y="4992"/>
                  </a:lnTo>
                  <a:lnTo>
                    <a:pt x="931" y="5208"/>
                  </a:lnTo>
                  <a:lnTo>
                    <a:pt x="890" y="5437"/>
                  </a:lnTo>
                  <a:lnTo>
                    <a:pt x="863" y="5680"/>
                  </a:lnTo>
                  <a:lnTo>
                    <a:pt x="836" y="5910"/>
                  </a:lnTo>
                  <a:lnTo>
                    <a:pt x="836" y="6004"/>
                  </a:lnTo>
                  <a:lnTo>
                    <a:pt x="863" y="6152"/>
                  </a:lnTo>
                  <a:lnTo>
                    <a:pt x="890" y="6301"/>
                  </a:lnTo>
                  <a:lnTo>
                    <a:pt x="944" y="6436"/>
                  </a:lnTo>
                  <a:lnTo>
                    <a:pt x="998" y="6571"/>
                  </a:lnTo>
                  <a:lnTo>
                    <a:pt x="1079" y="6706"/>
                  </a:lnTo>
                  <a:lnTo>
                    <a:pt x="1160" y="6827"/>
                  </a:lnTo>
                  <a:lnTo>
                    <a:pt x="1255" y="6935"/>
                  </a:lnTo>
                  <a:lnTo>
                    <a:pt x="1363" y="7043"/>
                  </a:lnTo>
                  <a:lnTo>
                    <a:pt x="1484" y="7137"/>
                  </a:lnTo>
                  <a:lnTo>
                    <a:pt x="1605" y="7218"/>
                  </a:lnTo>
                  <a:lnTo>
                    <a:pt x="1727" y="7286"/>
                  </a:lnTo>
                  <a:lnTo>
                    <a:pt x="1862" y="7353"/>
                  </a:lnTo>
                  <a:lnTo>
                    <a:pt x="2010" y="7394"/>
                  </a:lnTo>
                  <a:lnTo>
                    <a:pt x="2159" y="7421"/>
                  </a:lnTo>
                  <a:lnTo>
                    <a:pt x="2293" y="7448"/>
                  </a:lnTo>
                  <a:lnTo>
                    <a:pt x="2455" y="7448"/>
                  </a:lnTo>
                  <a:lnTo>
                    <a:pt x="2590" y="7461"/>
                  </a:lnTo>
                  <a:lnTo>
                    <a:pt x="2725" y="7448"/>
                  </a:lnTo>
                  <a:lnTo>
                    <a:pt x="2874" y="7434"/>
                  </a:lnTo>
                  <a:lnTo>
                    <a:pt x="3008" y="7407"/>
                  </a:lnTo>
                  <a:lnTo>
                    <a:pt x="3143" y="7353"/>
                  </a:lnTo>
                  <a:lnTo>
                    <a:pt x="3265" y="7299"/>
                  </a:lnTo>
                  <a:lnTo>
                    <a:pt x="3386" y="7232"/>
                  </a:lnTo>
                  <a:lnTo>
                    <a:pt x="3508" y="7151"/>
                  </a:lnTo>
                  <a:lnTo>
                    <a:pt x="3615" y="7056"/>
                  </a:lnTo>
                  <a:lnTo>
                    <a:pt x="3710" y="6948"/>
                  </a:lnTo>
                  <a:lnTo>
                    <a:pt x="3804" y="6840"/>
                  </a:lnTo>
                  <a:lnTo>
                    <a:pt x="3872" y="6733"/>
                  </a:lnTo>
                  <a:lnTo>
                    <a:pt x="3939" y="6598"/>
                  </a:lnTo>
                  <a:lnTo>
                    <a:pt x="3993" y="6476"/>
                  </a:lnTo>
                  <a:lnTo>
                    <a:pt x="4034" y="6341"/>
                  </a:lnTo>
                  <a:lnTo>
                    <a:pt x="4061" y="6206"/>
                  </a:lnTo>
                  <a:lnTo>
                    <a:pt x="4142" y="5896"/>
                  </a:lnTo>
                  <a:lnTo>
                    <a:pt x="4223" y="5613"/>
                  </a:lnTo>
                  <a:lnTo>
                    <a:pt x="4317" y="5316"/>
                  </a:lnTo>
                  <a:lnTo>
                    <a:pt x="4438" y="5046"/>
                  </a:lnTo>
                  <a:lnTo>
                    <a:pt x="4573" y="4776"/>
                  </a:lnTo>
                  <a:lnTo>
                    <a:pt x="4749" y="4520"/>
                  </a:lnTo>
                  <a:lnTo>
                    <a:pt x="4830" y="4399"/>
                  </a:lnTo>
                  <a:lnTo>
                    <a:pt x="4938" y="4277"/>
                  </a:lnTo>
                  <a:lnTo>
                    <a:pt x="5045" y="4156"/>
                  </a:lnTo>
                  <a:lnTo>
                    <a:pt x="5167" y="4048"/>
                  </a:lnTo>
                  <a:lnTo>
                    <a:pt x="5288" y="3953"/>
                  </a:lnTo>
                  <a:lnTo>
                    <a:pt x="5423" y="3846"/>
                  </a:lnTo>
                  <a:lnTo>
                    <a:pt x="5558" y="3751"/>
                  </a:lnTo>
                  <a:lnTo>
                    <a:pt x="5720" y="3657"/>
                  </a:lnTo>
                  <a:lnTo>
                    <a:pt x="5882" y="3576"/>
                  </a:lnTo>
                  <a:lnTo>
                    <a:pt x="6057" y="3508"/>
                  </a:lnTo>
                  <a:lnTo>
                    <a:pt x="6233" y="3427"/>
                  </a:lnTo>
                  <a:lnTo>
                    <a:pt x="6435" y="3360"/>
                  </a:lnTo>
                  <a:lnTo>
                    <a:pt x="6637" y="3306"/>
                  </a:lnTo>
                  <a:lnTo>
                    <a:pt x="6867" y="3252"/>
                  </a:lnTo>
                  <a:lnTo>
                    <a:pt x="7096" y="3211"/>
                  </a:lnTo>
                  <a:lnTo>
                    <a:pt x="7339" y="3171"/>
                  </a:lnTo>
                  <a:lnTo>
                    <a:pt x="7595" y="3144"/>
                  </a:lnTo>
                  <a:lnTo>
                    <a:pt x="7865" y="3131"/>
                  </a:lnTo>
                  <a:lnTo>
                    <a:pt x="8148" y="3117"/>
                  </a:lnTo>
                  <a:lnTo>
                    <a:pt x="8445" y="3104"/>
                  </a:lnTo>
                  <a:lnTo>
                    <a:pt x="8769" y="3117"/>
                  </a:lnTo>
                  <a:lnTo>
                    <a:pt x="9079" y="3131"/>
                  </a:lnTo>
                  <a:lnTo>
                    <a:pt x="9362" y="3144"/>
                  </a:lnTo>
                  <a:lnTo>
                    <a:pt x="9646" y="3171"/>
                  </a:lnTo>
                  <a:lnTo>
                    <a:pt x="9902" y="3211"/>
                  </a:lnTo>
                  <a:lnTo>
                    <a:pt x="10158" y="3265"/>
                  </a:lnTo>
                  <a:lnTo>
                    <a:pt x="10388" y="3319"/>
                  </a:lnTo>
                  <a:lnTo>
                    <a:pt x="10604" y="3373"/>
                  </a:lnTo>
                  <a:lnTo>
                    <a:pt x="10819" y="3454"/>
                  </a:lnTo>
                  <a:lnTo>
                    <a:pt x="11008" y="3535"/>
                  </a:lnTo>
                  <a:lnTo>
                    <a:pt x="11197" y="3616"/>
                  </a:lnTo>
                  <a:lnTo>
                    <a:pt x="11359" y="3724"/>
                  </a:lnTo>
                  <a:lnTo>
                    <a:pt x="11521" y="3832"/>
                  </a:lnTo>
                  <a:lnTo>
                    <a:pt x="11669" y="3940"/>
                  </a:lnTo>
                  <a:lnTo>
                    <a:pt x="11791" y="4061"/>
                  </a:lnTo>
                  <a:lnTo>
                    <a:pt x="11912" y="4196"/>
                  </a:lnTo>
                  <a:lnTo>
                    <a:pt x="12061" y="4372"/>
                  </a:lnTo>
                  <a:lnTo>
                    <a:pt x="12182" y="4561"/>
                  </a:lnTo>
                  <a:lnTo>
                    <a:pt x="12276" y="4763"/>
                  </a:lnTo>
                  <a:lnTo>
                    <a:pt x="12371" y="4965"/>
                  </a:lnTo>
                  <a:lnTo>
                    <a:pt x="12425" y="5181"/>
                  </a:lnTo>
                  <a:lnTo>
                    <a:pt x="12465" y="5397"/>
                  </a:lnTo>
                  <a:lnTo>
                    <a:pt x="12479" y="5626"/>
                  </a:lnTo>
                  <a:lnTo>
                    <a:pt x="12465" y="5842"/>
                  </a:lnTo>
                  <a:lnTo>
                    <a:pt x="12452" y="6058"/>
                  </a:lnTo>
                  <a:lnTo>
                    <a:pt x="12438" y="6166"/>
                  </a:lnTo>
                  <a:lnTo>
                    <a:pt x="12411" y="6274"/>
                  </a:lnTo>
                  <a:lnTo>
                    <a:pt x="12371" y="6382"/>
                  </a:lnTo>
                  <a:lnTo>
                    <a:pt x="12317" y="6490"/>
                  </a:lnTo>
                  <a:lnTo>
                    <a:pt x="12249" y="6598"/>
                  </a:lnTo>
                  <a:lnTo>
                    <a:pt x="12155" y="6706"/>
                  </a:lnTo>
                  <a:lnTo>
                    <a:pt x="12061" y="6800"/>
                  </a:lnTo>
                  <a:lnTo>
                    <a:pt x="11926" y="6908"/>
                  </a:lnTo>
                  <a:lnTo>
                    <a:pt x="11791" y="7002"/>
                  </a:lnTo>
                  <a:lnTo>
                    <a:pt x="11615" y="7097"/>
                  </a:lnTo>
                  <a:lnTo>
                    <a:pt x="11413" y="7191"/>
                  </a:lnTo>
                  <a:lnTo>
                    <a:pt x="11184" y="7272"/>
                  </a:lnTo>
                  <a:lnTo>
                    <a:pt x="10941" y="7340"/>
                  </a:lnTo>
                  <a:lnTo>
                    <a:pt x="10644" y="7421"/>
                  </a:lnTo>
                  <a:lnTo>
                    <a:pt x="10253" y="7488"/>
                  </a:lnTo>
                  <a:lnTo>
                    <a:pt x="9862" y="7569"/>
                  </a:lnTo>
                  <a:lnTo>
                    <a:pt x="9052" y="7690"/>
                  </a:lnTo>
                  <a:lnTo>
                    <a:pt x="8243" y="7798"/>
                  </a:lnTo>
                  <a:lnTo>
                    <a:pt x="7447" y="7893"/>
                  </a:lnTo>
                  <a:lnTo>
                    <a:pt x="6934" y="7947"/>
                  </a:lnTo>
                  <a:lnTo>
                    <a:pt x="6381" y="8028"/>
                  </a:lnTo>
                  <a:lnTo>
                    <a:pt x="5868" y="8109"/>
                  </a:lnTo>
                  <a:lnTo>
                    <a:pt x="5369" y="8217"/>
                  </a:lnTo>
                  <a:lnTo>
                    <a:pt x="4911" y="8324"/>
                  </a:lnTo>
                  <a:lnTo>
                    <a:pt x="4465" y="8446"/>
                  </a:lnTo>
                  <a:lnTo>
                    <a:pt x="4061" y="8581"/>
                  </a:lnTo>
                  <a:lnTo>
                    <a:pt x="3669" y="8729"/>
                  </a:lnTo>
                  <a:lnTo>
                    <a:pt x="3305" y="8891"/>
                  </a:lnTo>
                  <a:lnTo>
                    <a:pt x="2968" y="9053"/>
                  </a:lnTo>
                  <a:lnTo>
                    <a:pt x="2658" y="9228"/>
                  </a:lnTo>
                  <a:lnTo>
                    <a:pt x="2361" y="9404"/>
                  </a:lnTo>
                  <a:lnTo>
                    <a:pt x="2091" y="9593"/>
                  </a:lnTo>
                  <a:lnTo>
                    <a:pt x="1835" y="9781"/>
                  </a:lnTo>
                  <a:lnTo>
                    <a:pt x="1605" y="9984"/>
                  </a:lnTo>
                  <a:lnTo>
                    <a:pt x="1403" y="10186"/>
                  </a:lnTo>
                  <a:lnTo>
                    <a:pt x="1201" y="10388"/>
                  </a:lnTo>
                  <a:lnTo>
                    <a:pt x="1025" y="10604"/>
                  </a:lnTo>
                  <a:lnTo>
                    <a:pt x="877" y="10820"/>
                  </a:lnTo>
                  <a:lnTo>
                    <a:pt x="728" y="11023"/>
                  </a:lnTo>
                  <a:lnTo>
                    <a:pt x="607" y="11238"/>
                  </a:lnTo>
                  <a:lnTo>
                    <a:pt x="499" y="11454"/>
                  </a:lnTo>
                  <a:lnTo>
                    <a:pt x="391" y="11670"/>
                  </a:lnTo>
                  <a:lnTo>
                    <a:pt x="310" y="11886"/>
                  </a:lnTo>
                  <a:lnTo>
                    <a:pt x="229" y="12102"/>
                  </a:lnTo>
                  <a:lnTo>
                    <a:pt x="175" y="12318"/>
                  </a:lnTo>
                  <a:lnTo>
                    <a:pt x="121" y="12520"/>
                  </a:lnTo>
                  <a:lnTo>
                    <a:pt x="81" y="12722"/>
                  </a:lnTo>
                  <a:lnTo>
                    <a:pt x="54" y="12925"/>
                  </a:lnTo>
                  <a:lnTo>
                    <a:pt x="13" y="13316"/>
                  </a:lnTo>
                  <a:lnTo>
                    <a:pt x="0" y="13667"/>
                  </a:lnTo>
                  <a:lnTo>
                    <a:pt x="13" y="13977"/>
                  </a:lnTo>
                  <a:lnTo>
                    <a:pt x="40" y="14274"/>
                  </a:lnTo>
                  <a:lnTo>
                    <a:pt x="94" y="14571"/>
                  </a:lnTo>
                  <a:lnTo>
                    <a:pt x="175" y="14840"/>
                  </a:lnTo>
                  <a:lnTo>
                    <a:pt x="270" y="15124"/>
                  </a:lnTo>
                  <a:lnTo>
                    <a:pt x="391" y="15380"/>
                  </a:lnTo>
                  <a:lnTo>
                    <a:pt x="513" y="15636"/>
                  </a:lnTo>
                  <a:lnTo>
                    <a:pt x="675" y="15879"/>
                  </a:lnTo>
                  <a:lnTo>
                    <a:pt x="836" y="16122"/>
                  </a:lnTo>
                  <a:lnTo>
                    <a:pt x="1012" y="16351"/>
                  </a:lnTo>
                  <a:lnTo>
                    <a:pt x="1201" y="16567"/>
                  </a:lnTo>
                  <a:lnTo>
                    <a:pt x="1417" y="16783"/>
                  </a:lnTo>
                  <a:lnTo>
                    <a:pt x="1632" y="16972"/>
                  </a:lnTo>
                  <a:lnTo>
                    <a:pt x="1862" y="17174"/>
                  </a:lnTo>
                  <a:lnTo>
                    <a:pt x="2105" y="17350"/>
                  </a:lnTo>
                  <a:lnTo>
                    <a:pt x="2361" y="17525"/>
                  </a:lnTo>
                  <a:lnTo>
                    <a:pt x="2617" y="17687"/>
                  </a:lnTo>
                  <a:lnTo>
                    <a:pt x="2874" y="17835"/>
                  </a:lnTo>
                  <a:lnTo>
                    <a:pt x="3157" y="17984"/>
                  </a:lnTo>
                  <a:lnTo>
                    <a:pt x="3427" y="18119"/>
                  </a:lnTo>
                  <a:lnTo>
                    <a:pt x="3710" y="18240"/>
                  </a:lnTo>
                  <a:lnTo>
                    <a:pt x="4007" y="18361"/>
                  </a:lnTo>
                  <a:lnTo>
                    <a:pt x="4290" y="18469"/>
                  </a:lnTo>
                  <a:lnTo>
                    <a:pt x="4587" y="18564"/>
                  </a:lnTo>
                  <a:lnTo>
                    <a:pt x="4870" y="18645"/>
                  </a:lnTo>
                  <a:lnTo>
                    <a:pt x="5167" y="18726"/>
                  </a:lnTo>
                  <a:lnTo>
                    <a:pt x="5464" y="18780"/>
                  </a:lnTo>
                  <a:lnTo>
                    <a:pt x="5747" y="18834"/>
                  </a:lnTo>
                  <a:lnTo>
                    <a:pt x="6044" y="18888"/>
                  </a:lnTo>
                  <a:lnTo>
                    <a:pt x="6327" y="18915"/>
                  </a:lnTo>
                  <a:lnTo>
                    <a:pt x="6597" y="18942"/>
                  </a:lnTo>
                  <a:lnTo>
                    <a:pt x="6867" y="18955"/>
                  </a:lnTo>
                  <a:lnTo>
                    <a:pt x="7811" y="18955"/>
                  </a:lnTo>
                  <a:lnTo>
                    <a:pt x="8216" y="18942"/>
                  </a:lnTo>
                  <a:lnTo>
                    <a:pt x="8621" y="18888"/>
                  </a:lnTo>
                  <a:lnTo>
                    <a:pt x="9025" y="18834"/>
                  </a:lnTo>
                  <a:lnTo>
                    <a:pt x="9430" y="18753"/>
                  </a:lnTo>
                  <a:lnTo>
                    <a:pt x="9821" y="18658"/>
                  </a:lnTo>
                  <a:lnTo>
                    <a:pt x="10212" y="18537"/>
                  </a:lnTo>
                  <a:lnTo>
                    <a:pt x="10604" y="18402"/>
                  </a:lnTo>
                  <a:lnTo>
                    <a:pt x="10685" y="18361"/>
                  </a:lnTo>
                  <a:lnTo>
                    <a:pt x="11049" y="18213"/>
                  </a:lnTo>
                  <a:lnTo>
                    <a:pt x="11413" y="18038"/>
                  </a:lnTo>
                  <a:lnTo>
                    <a:pt x="11764" y="17849"/>
                  </a:lnTo>
                  <a:lnTo>
                    <a:pt x="12101" y="17633"/>
                  </a:lnTo>
                  <a:lnTo>
                    <a:pt x="12425" y="17417"/>
                  </a:lnTo>
                  <a:lnTo>
                    <a:pt x="12749" y="17161"/>
                  </a:lnTo>
                  <a:lnTo>
                    <a:pt x="13045" y="16904"/>
                  </a:lnTo>
                  <a:lnTo>
                    <a:pt x="13329" y="16635"/>
                  </a:lnTo>
                  <a:lnTo>
                    <a:pt x="13599" y="16338"/>
                  </a:lnTo>
                  <a:lnTo>
                    <a:pt x="13855" y="16028"/>
                  </a:lnTo>
                  <a:lnTo>
                    <a:pt x="14098" y="15717"/>
                  </a:lnTo>
                  <a:lnTo>
                    <a:pt x="14314" y="15380"/>
                  </a:lnTo>
                  <a:lnTo>
                    <a:pt x="14516" y="15043"/>
                  </a:lnTo>
                  <a:lnTo>
                    <a:pt x="14705" y="14692"/>
                  </a:lnTo>
                  <a:lnTo>
                    <a:pt x="14867" y="14328"/>
                  </a:lnTo>
                  <a:lnTo>
                    <a:pt x="15015" y="13950"/>
                  </a:lnTo>
                  <a:lnTo>
                    <a:pt x="15096" y="13694"/>
                  </a:lnTo>
                  <a:lnTo>
                    <a:pt x="15163" y="13424"/>
                  </a:lnTo>
                  <a:lnTo>
                    <a:pt x="15231" y="13114"/>
                  </a:lnTo>
                  <a:lnTo>
                    <a:pt x="15285" y="12776"/>
                  </a:lnTo>
                  <a:lnTo>
                    <a:pt x="15325" y="12426"/>
                  </a:lnTo>
                  <a:lnTo>
                    <a:pt x="15352" y="12048"/>
                  </a:lnTo>
                  <a:lnTo>
                    <a:pt x="15406" y="11252"/>
                  </a:lnTo>
                  <a:lnTo>
                    <a:pt x="15420" y="10415"/>
                  </a:lnTo>
                  <a:lnTo>
                    <a:pt x="15420" y="9539"/>
                  </a:lnTo>
                  <a:lnTo>
                    <a:pt x="15406" y="7785"/>
                  </a:lnTo>
                  <a:lnTo>
                    <a:pt x="15393" y="6962"/>
                  </a:lnTo>
                  <a:lnTo>
                    <a:pt x="15379" y="6220"/>
                  </a:lnTo>
                  <a:lnTo>
                    <a:pt x="15379" y="5937"/>
                  </a:lnTo>
                  <a:lnTo>
                    <a:pt x="15366" y="5680"/>
                  </a:lnTo>
                  <a:lnTo>
                    <a:pt x="15352" y="5410"/>
                  </a:lnTo>
                  <a:lnTo>
                    <a:pt x="15312" y="5168"/>
                  </a:lnTo>
                  <a:lnTo>
                    <a:pt x="15285" y="4925"/>
                  </a:lnTo>
                  <a:lnTo>
                    <a:pt x="15244" y="4695"/>
                  </a:lnTo>
                  <a:lnTo>
                    <a:pt x="15136" y="4250"/>
                  </a:lnTo>
                  <a:lnTo>
                    <a:pt x="15015" y="3832"/>
                  </a:lnTo>
                  <a:lnTo>
                    <a:pt x="14867" y="3454"/>
                  </a:lnTo>
                  <a:lnTo>
                    <a:pt x="14705" y="3090"/>
                  </a:lnTo>
                  <a:lnTo>
                    <a:pt x="14516" y="2766"/>
                  </a:lnTo>
                  <a:lnTo>
                    <a:pt x="14314" y="2469"/>
                  </a:lnTo>
                  <a:lnTo>
                    <a:pt x="14111" y="2186"/>
                  </a:lnTo>
                  <a:lnTo>
                    <a:pt x="13895" y="1943"/>
                  </a:lnTo>
                  <a:lnTo>
                    <a:pt x="13666" y="1714"/>
                  </a:lnTo>
                  <a:lnTo>
                    <a:pt x="13437" y="1512"/>
                  </a:lnTo>
                  <a:lnTo>
                    <a:pt x="13207" y="1323"/>
                  </a:lnTo>
                  <a:lnTo>
                    <a:pt x="12978" y="1161"/>
                  </a:lnTo>
                  <a:lnTo>
                    <a:pt x="12749" y="1013"/>
                  </a:lnTo>
                  <a:lnTo>
                    <a:pt x="12519" y="891"/>
                  </a:lnTo>
                  <a:lnTo>
                    <a:pt x="12276" y="770"/>
                  </a:lnTo>
                  <a:lnTo>
                    <a:pt x="12047" y="662"/>
                  </a:lnTo>
                  <a:lnTo>
                    <a:pt x="11804" y="567"/>
                  </a:lnTo>
                  <a:lnTo>
                    <a:pt x="11548" y="473"/>
                  </a:lnTo>
                  <a:lnTo>
                    <a:pt x="11305" y="392"/>
                  </a:lnTo>
                  <a:lnTo>
                    <a:pt x="11062" y="311"/>
                  </a:lnTo>
                  <a:lnTo>
                    <a:pt x="10806" y="244"/>
                  </a:lnTo>
                  <a:lnTo>
                    <a:pt x="10550" y="190"/>
                  </a:lnTo>
                  <a:lnTo>
                    <a:pt x="10293" y="136"/>
                  </a:lnTo>
                  <a:lnTo>
                    <a:pt x="10037" y="95"/>
                  </a:lnTo>
                  <a:lnTo>
                    <a:pt x="9781" y="55"/>
                  </a:lnTo>
                  <a:lnTo>
                    <a:pt x="9511" y="28"/>
                  </a:lnTo>
                  <a:lnTo>
                    <a:pt x="9255" y="14"/>
                  </a:lnTo>
                  <a:lnTo>
                    <a:pt x="8998" y="1"/>
                  </a:lnTo>
                  <a:close/>
                </a:path>
              </a:pathLst>
            </a:custGeom>
            <a:solidFill>
              <a:srgbClr val="1E24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 name="Google Shape;186;p28"/>
            <p:cNvSpPr/>
            <p:nvPr/>
          </p:nvSpPr>
          <p:spPr>
            <a:xfrm>
              <a:off x="423514" y="473301"/>
              <a:ext cx="118168" cy="176370"/>
            </a:xfrm>
            <a:custGeom>
              <a:rect b="b" l="l" r="r" t="t"/>
              <a:pathLst>
                <a:path extrusionOk="0" h="24285" w="16271">
                  <a:moveTo>
                    <a:pt x="8365" y="2888"/>
                  </a:moveTo>
                  <a:lnTo>
                    <a:pt x="8635" y="2915"/>
                  </a:lnTo>
                  <a:lnTo>
                    <a:pt x="8878" y="2942"/>
                  </a:lnTo>
                  <a:lnTo>
                    <a:pt x="9134" y="2996"/>
                  </a:lnTo>
                  <a:lnTo>
                    <a:pt x="9377" y="3050"/>
                  </a:lnTo>
                  <a:lnTo>
                    <a:pt x="9606" y="3131"/>
                  </a:lnTo>
                  <a:lnTo>
                    <a:pt x="9835" y="3212"/>
                  </a:lnTo>
                  <a:lnTo>
                    <a:pt x="10065" y="3320"/>
                  </a:lnTo>
                  <a:lnTo>
                    <a:pt x="10281" y="3428"/>
                  </a:lnTo>
                  <a:lnTo>
                    <a:pt x="10496" y="3549"/>
                  </a:lnTo>
                  <a:lnTo>
                    <a:pt x="10699" y="3684"/>
                  </a:lnTo>
                  <a:lnTo>
                    <a:pt x="10888" y="3832"/>
                  </a:lnTo>
                  <a:lnTo>
                    <a:pt x="11077" y="3994"/>
                  </a:lnTo>
                  <a:lnTo>
                    <a:pt x="11265" y="4170"/>
                  </a:lnTo>
                  <a:lnTo>
                    <a:pt x="11427" y="4358"/>
                  </a:lnTo>
                  <a:lnTo>
                    <a:pt x="11603" y="4547"/>
                  </a:lnTo>
                  <a:lnTo>
                    <a:pt x="11751" y="4750"/>
                  </a:lnTo>
                  <a:lnTo>
                    <a:pt x="11899" y="4966"/>
                  </a:lnTo>
                  <a:lnTo>
                    <a:pt x="12034" y="5195"/>
                  </a:lnTo>
                  <a:lnTo>
                    <a:pt x="12169" y="5424"/>
                  </a:lnTo>
                  <a:lnTo>
                    <a:pt x="12291" y="5681"/>
                  </a:lnTo>
                  <a:lnTo>
                    <a:pt x="12399" y="5937"/>
                  </a:lnTo>
                  <a:lnTo>
                    <a:pt x="12507" y="6193"/>
                  </a:lnTo>
                  <a:lnTo>
                    <a:pt x="12588" y="6476"/>
                  </a:lnTo>
                  <a:lnTo>
                    <a:pt x="12668" y="6760"/>
                  </a:lnTo>
                  <a:lnTo>
                    <a:pt x="12749" y="7057"/>
                  </a:lnTo>
                  <a:lnTo>
                    <a:pt x="12803" y="7353"/>
                  </a:lnTo>
                  <a:lnTo>
                    <a:pt x="12857" y="7664"/>
                  </a:lnTo>
                  <a:lnTo>
                    <a:pt x="12898" y="7987"/>
                  </a:lnTo>
                  <a:lnTo>
                    <a:pt x="12925" y="8325"/>
                  </a:lnTo>
                  <a:lnTo>
                    <a:pt x="12938" y="8648"/>
                  </a:lnTo>
                  <a:lnTo>
                    <a:pt x="12952" y="8999"/>
                  </a:lnTo>
                  <a:lnTo>
                    <a:pt x="12938" y="9363"/>
                  </a:lnTo>
                  <a:lnTo>
                    <a:pt x="12925" y="9714"/>
                  </a:lnTo>
                  <a:lnTo>
                    <a:pt x="12898" y="10051"/>
                  </a:lnTo>
                  <a:lnTo>
                    <a:pt x="12844" y="10375"/>
                  </a:lnTo>
                  <a:lnTo>
                    <a:pt x="12790" y="10699"/>
                  </a:lnTo>
                  <a:lnTo>
                    <a:pt x="12722" y="11009"/>
                  </a:lnTo>
                  <a:lnTo>
                    <a:pt x="12641" y="11306"/>
                  </a:lnTo>
                  <a:lnTo>
                    <a:pt x="12561" y="11589"/>
                  </a:lnTo>
                  <a:lnTo>
                    <a:pt x="12466" y="11873"/>
                  </a:lnTo>
                  <a:lnTo>
                    <a:pt x="12345" y="12129"/>
                  </a:lnTo>
                  <a:lnTo>
                    <a:pt x="12237" y="12385"/>
                  </a:lnTo>
                  <a:lnTo>
                    <a:pt x="12102" y="12628"/>
                  </a:lnTo>
                  <a:lnTo>
                    <a:pt x="11967" y="12871"/>
                  </a:lnTo>
                  <a:lnTo>
                    <a:pt x="11819" y="13087"/>
                  </a:lnTo>
                  <a:lnTo>
                    <a:pt x="11657" y="13303"/>
                  </a:lnTo>
                  <a:lnTo>
                    <a:pt x="11495" y="13505"/>
                  </a:lnTo>
                  <a:lnTo>
                    <a:pt x="11319" y="13680"/>
                  </a:lnTo>
                  <a:lnTo>
                    <a:pt x="11144" y="13869"/>
                  </a:lnTo>
                  <a:lnTo>
                    <a:pt x="10955" y="14031"/>
                  </a:lnTo>
                  <a:lnTo>
                    <a:pt x="10766" y="14180"/>
                  </a:lnTo>
                  <a:lnTo>
                    <a:pt x="10564" y="14328"/>
                  </a:lnTo>
                  <a:lnTo>
                    <a:pt x="10362" y="14449"/>
                  </a:lnTo>
                  <a:lnTo>
                    <a:pt x="10146" y="14571"/>
                  </a:lnTo>
                  <a:lnTo>
                    <a:pt x="9930" y="14679"/>
                  </a:lnTo>
                  <a:lnTo>
                    <a:pt x="9701" y="14773"/>
                  </a:lnTo>
                  <a:lnTo>
                    <a:pt x="9471" y="14854"/>
                  </a:lnTo>
                  <a:lnTo>
                    <a:pt x="9242" y="14922"/>
                  </a:lnTo>
                  <a:lnTo>
                    <a:pt x="8999" y="14976"/>
                  </a:lnTo>
                  <a:lnTo>
                    <a:pt x="8770" y="15030"/>
                  </a:lnTo>
                  <a:lnTo>
                    <a:pt x="8513" y="15057"/>
                  </a:lnTo>
                  <a:lnTo>
                    <a:pt x="8271" y="15084"/>
                  </a:lnTo>
                  <a:lnTo>
                    <a:pt x="8014" y="15084"/>
                  </a:lnTo>
                  <a:lnTo>
                    <a:pt x="7731" y="15070"/>
                  </a:lnTo>
                  <a:lnTo>
                    <a:pt x="7448" y="15043"/>
                  </a:lnTo>
                  <a:lnTo>
                    <a:pt x="7178" y="15003"/>
                  </a:lnTo>
                  <a:lnTo>
                    <a:pt x="6908" y="14949"/>
                  </a:lnTo>
                  <a:lnTo>
                    <a:pt x="6652" y="14868"/>
                  </a:lnTo>
                  <a:lnTo>
                    <a:pt x="6409" y="14787"/>
                  </a:lnTo>
                  <a:lnTo>
                    <a:pt x="6166" y="14679"/>
                  </a:lnTo>
                  <a:lnTo>
                    <a:pt x="5937" y="14571"/>
                  </a:lnTo>
                  <a:lnTo>
                    <a:pt x="5721" y="14436"/>
                  </a:lnTo>
                  <a:lnTo>
                    <a:pt x="5505" y="14288"/>
                  </a:lnTo>
                  <a:lnTo>
                    <a:pt x="5303" y="14139"/>
                  </a:lnTo>
                  <a:lnTo>
                    <a:pt x="5114" y="13977"/>
                  </a:lnTo>
                  <a:lnTo>
                    <a:pt x="4925" y="13788"/>
                  </a:lnTo>
                  <a:lnTo>
                    <a:pt x="4749" y="13600"/>
                  </a:lnTo>
                  <a:lnTo>
                    <a:pt x="4588" y="13411"/>
                  </a:lnTo>
                  <a:lnTo>
                    <a:pt x="4426" y="13195"/>
                  </a:lnTo>
                  <a:lnTo>
                    <a:pt x="4277" y="12979"/>
                  </a:lnTo>
                  <a:lnTo>
                    <a:pt x="4142" y="12763"/>
                  </a:lnTo>
                  <a:lnTo>
                    <a:pt x="4007" y="12520"/>
                  </a:lnTo>
                  <a:lnTo>
                    <a:pt x="3886" y="12291"/>
                  </a:lnTo>
                  <a:lnTo>
                    <a:pt x="3778" y="12035"/>
                  </a:lnTo>
                  <a:lnTo>
                    <a:pt x="3684" y="11778"/>
                  </a:lnTo>
                  <a:lnTo>
                    <a:pt x="3589" y="11522"/>
                  </a:lnTo>
                  <a:lnTo>
                    <a:pt x="3508" y="11266"/>
                  </a:lnTo>
                  <a:lnTo>
                    <a:pt x="3427" y="10996"/>
                  </a:lnTo>
                  <a:lnTo>
                    <a:pt x="3373" y="10726"/>
                  </a:lnTo>
                  <a:lnTo>
                    <a:pt x="3319" y="10443"/>
                  </a:lnTo>
                  <a:lnTo>
                    <a:pt x="3265" y="10173"/>
                  </a:lnTo>
                  <a:lnTo>
                    <a:pt x="3239" y="9890"/>
                  </a:lnTo>
                  <a:lnTo>
                    <a:pt x="3212" y="9606"/>
                  </a:lnTo>
                  <a:lnTo>
                    <a:pt x="3198" y="9323"/>
                  </a:lnTo>
                  <a:lnTo>
                    <a:pt x="3198" y="9040"/>
                  </a:lnTo>
                  <a:lnTo>
                    <a:pt x="3198" y="8635"/>
                  </a:lnTo>
                  <a:lnTo>
                    <a:pt x="3225" y="8244"/>
                  </a:lnTo>
                  <a:lnTo>
                    <a:pt x="3252" y="7880"/>
                  </a:lnTo>
                  <a:lnTo>
                    <a:pt x="3292" y="7515"/>
                  </a:lnTo>
                  <a:lnTo>
                    <a:pt x="3360" y="7178"/>
                  </a:lnTo>
                  <a:lnTo>
                    <a:pt x="3427" y="6841"/>
                  </a:lnTo>
                  <a:lnTo>
                    <a:pt x="3508" y="6530"/>
                  </a:lnTo>
                  <a:lnTo>
                    <a:pt x="3603" y="6234"/>
                  </a:lnTo>
                  <a:lnTo>
                    <a:pt x="3697" y="5950"/>
                  </a:lnTo>
                  <a:lnTo>
                    <a:pt x="3819" y="5667"/>
                  </a:lnTo>
                  <a:lnTo>
                    <a:pt x="3940" y="5411"/>
                  </a:lnTo>
                  <a:lnTo>
                    <a:pt x="4075" y="5168"/>
                  </a:lnTo>
                  <a:lnTo>
                    <a:pt x="4210" y="4939"/>
                  </a:lnTo>
                  <a:lnTo>
                    <a:pt x="4372" y="4723"/>
                  </a:lnTo>
                  <a:lnTo>
                    <a:pt x="4520" y="4507"/>
                  </a:lnTo>
                  <a:lnTo>
                    <a:pt x="4696" y="4318"/>
                  </a:lnTo>
                  <a:lnTo>
                    <a:pt x="4871" y="4143"/>
                  </a:lnTo>
                  <a:lnTo>
                    <a:pt x="5046" y="3967"/>
                  </a:lnTo>
                  <a:lnTo>
                    <a:pt x="5235" y="3819"/>
                  </a:lnTo>
                  <a:lnTo>
                    <a:pt x="5424" y="3670"/>
                  </a:lnTo>
                  <a:lnTo>
                    <a:pt x="5626" y="3549"/>
                  </a:lnTo>
                  <a:lnTo>
                    <a:pt x="5829" y="3428"/>
                  </a:lnTo>
                  <a:lnTo>
                    <a:pt x="6045" y="3320"/>
                  </a:lnTo>
                  <a:lnTo>
                    <a:pt x="6260" y="3225"/>
                  </a:lnTo>
                  <a:lnTo>
                    <a:pt x="6476" y="3144"/>
                  </a:lnTo>
                  <a:lnTo>
                    <a:pt x="6706" y="3077"/>
                  </a:lnTo>
                  <a:lnTo>
                    <a:pt x="6935" y="3009"/>
                  </a:lnTo>
                  <a:lnTo>
                    <a:pt x="7164" y="2969"/>
                  </a:lnTo>
                  <a:lnTo>
                    <a:pt x="7394" y="2928"/>
                  </a:lnTo>
                  <a:lnTo>
                    <a:pt x="7623" y="2901"/>
                  </a:lnTo>
                  <a:lnTo>
                    <a:pt x="7866" y="2888"/>
                  </a:lnTo>
                  <a:close/>
                  <a:moveTo>
                    <a:pt x="8770" y="1"/>
                  </a:moveTo>
                  <a:lnTo>
                    <a:pt x="8378" y="14"/>
                  </a:lnTo>
                  <a:lnTo>
                    <a:pt x="8001" y="41"/>
                  </a:lnTo>
                  <a:lnTo>
                    <a:pt x="7636" y="82"/>
                  </a:lnTo>
                  <a:lnTo>
                    <a:pt x="7286" y="149"/>
                  </a:lnTo>
                  <a:lnTo>
                    <a:pt x="6948" y="217"/>
                  </a:lnTo>
                  <a:lnTo>
                    <a:pt x="6638" y="311"/>
                  </a:lnTo>
                  <a:lnTo>
                    <a:pt x="6341" y="406"/>
                  </a:lnTo>
                  <a:lnTo>
                    <a:pt x="6058" y="514"/>
                  </a:lnTo>
                  <a:lnTo>
                    <a:pt x="5788" y="635"/>
                  </a:lnTo>
                  <a:lnTo>
                    <a:pt x="5532" y="770"/>
                  </a:lnTo>
                  <a:lnTo>
                    <a:pt x="5289" y="905"/>
                  </a:lnTo>
                  <a:lnTo>
                    <a:pt x="5060" y="1040"/>
                  </a:lnTo>
                  <a:lnTo>
                    <a:pt x="4844" y="1188"/>
                  </a:lnTo>
                  <a:lnTo>
                    <a:pt x="4642" y="1337"/>
                  </a:lnTo>
                  <a:lnTo>
                    <a:pt x="4453" y="1485"/>
                  </a:lnTo>
                  <a:lnTo>
                    <a:pt x="4277" y="1647"/>
                  </a:lnTo>
                  <a:lnTo>
                    <a:pt x="4115" y="1795"/>
                  </a:lnTo>
                  <a:lnTo>
                    <a:pt x="3967" y="1944"/>
                  </a:lnTo>
                  <a:lnTo>
                    <a:pt x="3697" y="2240"/>
                  </a:lnTo>
                  <a:lnTo>
                    <a:pt x="3481" y="2524"/>
                  </a:lnTo>
                  <a:lnTo>
                    <a:pt x="3306" y="2767"/>
                  </a:lnTo>
                  <a:lnTo>
                    <a:pt x="3171" y="2982"/>
                  </a:lnTo>
                  <a:lnTo>
                    <a:pt x="3090" y="3144"/>
                  </a:lnTo>
                  <a:lnTo>
                    <a:pt x="3009" y="3279"/>
                  </a:lnTo>
                  <a:lnTo>
                    <a:pt x="2942" y="3279"/>
                  </a:lnTo>
                  <a:lnTo>
                    <a:pt x="2982" y="3063"/>
                  </a:lnTo>
                  <a:lnTo>
                    <a:pt x="2996" y="2834"/>
                  </a:lnTo>
                  <a:lnTo>
                    <a:pt x="3009" y="2605"/>
                  </a:lnTo>
                  <a:lnTo>
                    <a:pt x="3009" y="2375"/>
                  </a:lnTo>
                  <a:lnTo>
                    <a:pt x="3009" y="1364"/>
                  </a:lnTo>
                  <a:lnTo>
                    <a:pt x="3009" y="1256"/>
                  </a:lnTo>
                  <a:lnTo>
                    <a:pt x="2996" y="1161"/>
                  </a:lnTo>
                  <a:lnTo>
                    <a:pt x="2969" y="1067"/>
                  </a:lnTo>
                  <a:lnTo>
                    <a:pt x="2942" y="972"/>
                  </a:lnTo>
                  <a:lnTo>
                    <a:pt x="2901" y="891"/>
                  </a:lnTo>
                  <a:lnTo>
                    <a:pt x="2861" y="810"/>
                  </a:lnTo>
                  <a:lnTo>
                    <a:pt x="2807" y="743"/>
                  </a:lnTo>
                  <a:lnTo>
                    <a:pt x="2739" y="676"/>
                  </a:lnTo>
                  <a:lnTo>
                    <a:pt x="2658" y="622"/>
                  </a:lnTo>
                  <a:lnTo>
                    <a:pt x="2577" y="568"/>
                  </a:lnTo>
                  <a:lnTo>
                    <a:pt x="2483" y="514"/>
                  </a:lnTo>
                  <a:lnTo>
                    <a:pt x="2389" y="487"/>
                  </a:lnTo>
                  <a:lnTo>
                    <a:pt x="2281" y="460"/>
                  </a:lnTo>
                  <a:lnTo>
                    <a:pt x="2159" y="433"/>
                  </a:lnTo>
                  <a:lnTo>
                    <a:pt x="2038" y="419"/>
                  </a:lnTo>
                  <a:lnTo>
                    <a:pt x="986" y="419"/>
                  </a:lnTo>
                  <a:lnTo>
                    <a:pt x="864" y="433"/>
                  </a:lnTo>
                  <a:lnTo>
                    <a:pt x="743" y="460"/>
                  </a:lnTo>
                  <a:lnTo>
                    <a:pt x="635" y="487"/>
                  </a:lnTo>
                  <a:lnTo>
                    <a:pt x="527" y="527"/>
                  </a:lnTo>
                  <a:lnTo>
                    <a:pt x="446" y="568"/>
                  </a:lnTo>
                  <a:lnTo>
                    <a:pt x="365" y="635"/>
                  </a:lnTo>
                  <a:lnTo>
                    <a:pt x="284" y="689"/>
                  </a:lnTo>
                  <a:lnTo>
                    <a:pt x="217" y="770"/>
                  </a:lnTo>
                  <a:lnTo>
                    <a:pt x="163" y="851"/>
                  </a:lnTo>
                  <a:lnTo>
                    <a:pt x="122" y="945"/>
                  </a:lnTo>
                  <a:lnTo>
                    <a:pt x="82" y="1040"/>
                  </a:lnTo>
                  <a:lnTo>
                    <a:pt x="41" y="1148"/>
                  </a:lnTo>
                  <a:lnTo>
                    <a:pt x="28" y="1269"/>
                  </a:lnTo>
                  <a:lnTo>
                    <a:pt x="14" y="1391"/>
                  </a:lnTo>
                  <a:lnTo>
                    <a:pt x="1" y="1525"/>
                  </a:lnTo>
                  <a:lnTo>
                    <a:pt x="1" y="23164"/>
                  </a:lnTo>
                  <a:lnTo>
                    <a:pt x="14" y="23299"/>
                  </a:lnTo>
                  <a:lnTo>
                    <a:pt x="28" y="23421"/>
                  </a:lnTo>
                  <a:lnTo>
                    <a:pt x="41" y="23542"/>
                  </a:lnTo>
                  <a:lnTo>
                    <a:pt x="82" y="23650"/>
                  </a:lnTo>
                  <a:lnTo>
                    <a:pt x="122" y="23758"/>
                  </a:lnTo>
                  <a:lnTo>
                    <a:pt x="163" y="23839"/>
                  </a:lnTo>
                  <a:lnTo>
                    <a:pt x="217" y="23920"/>
                  </a:lnTo>
                  <a:lnTo>
                    <a:pt x="284" y="24001"/>
                  </a:lnTo>
                  <a:lnTo>
                    <a:pt x="365" y="24068"/>
                  </a:lnTo>
                  <a:lnTo>
                    <a:pt x="446" y="24122"/>
                  </a:lnTo>
                  <a:lnTo>
                    <a:pt x="527" y="24176"/>
                  </a:lnTo>
                  <a:lnTo>
                    <a:pt x="635" y="24203"/>
                  </a:lnTo>
                  <a:lnTo>
                    <a:pt x="743" y="24244"/>
                  </a:lnTo>
                  <a:lnTo>
                    <a:pt x="864" y="24257"/>
                  </a:lnTo>
                  <a:lnTo>
                    <a:pt x="986" y="24271"/>
                  </a:lnTo>
                  <a:lnTo>
                    <a:pt x="1120" y="24284"/>
                  </a:lnTo>
                  <a:lnTo>
                    <a:pt x="2173" y="24284"/>
                  </a:lnTo>
                  <a:lnTo>
                    <a:pt x="2308" y="24271"/>
                  </a:lnTo>
                  <a:lnTo>
                    <a:pt x="2429" y="24257"/>
                  </a:lnTo>
                  <a:lnTo>
                    <a:pt x="2537" y="24244"/>
                  </a:lnTo>
                  <a:lnTo>
                    <a:pt x="2645" y="24203"/>
                  </a:lnTo>
                  <a:lnTo>
                    <a:pt x="2739" y="24176"/>
                  </a:lnTo>
                  <a:lnTo>
                    <a:pt x="2834" y="24122"/>
                  </a:lnTo>
                  <a:lnTo>
                    <a:pt x="2915" y="24068"/>
                  </a:lnTo>
                  <a:lnTo>
                    <a:pt x="2982" y="24001"/>
                  </a:lnTo>
                  <a:lnTo>
                    <a:pt x="3050" y="23920"/>
                  </a:lnTo>
                  <a:lnTo>
                    <a:pt x="3104" y="23839"/>
                  </a:lnTo>
                  <a:lnTo>
                    <a:pt x="3158" y="23758"/>
                  </a:lnTo>
                  <a:lnTo>
                    <a:pt x="3185" y="23650"/>
                  </a:lnTo>
                  <a:lnTo>
                    <a:pt x="3225" y="23542"/>
                  </a:lnTo>
                  <a:lnTo>
                    <a:pt x="3239" y="23421"/>
                  </a:lnTo>
                  <a:lnTo>
                    <a:pt x="3252" y="23299"/>
                  </a:lnTo>
                  <a:lnTo>
                    <a:pt x="3265" y="23164"/>
                  </a:lnTo>
                  <a:lnTo>
                    <a:pt x="3265" y="16379"/>
                  </a:lnTo>
                  <a:lnTo>
                    <a:pt x="3252" y="16001"/>
                  </a:lnTo>
                  <a:lnTo>
                    <a:pt x="3239" y="15623"/>
                  </a:lnTo>
                  <a:lnTo>
                    <a:pt x="3212" y="15259"/>
                  </a:lnTo>
                  <a:lnTo>
                    <a:pt x="3158" y="14881"/>
                  </a:lnTo>
                  <a:lnTo>
                    <a:pt x="3225" y="14881"/>
                  </a:lnTo>
                  <a:lnTo>
                    <a:pt x="3427" y="15232"/>
                  </a:lnTo>
                  <a:lnTo>
                    <a:pt x="3657" y="15569"/>
                  </a:lnTo>
                  <a:lnTo>
                    <a:pt x="3913" y="15879"/>
                  </a:lnTo>
                  <a:lnTo>
                    <a:pt x="4183" y="16176"/>
                  </a:lnTo>
                  <a:lnTo>
                    <a:pt x="4480" y="16446"/>
                  </a:lnTo>
                  <a:lnTo>
                    <a:pt x="4776" y="16702"/>
                  </a:lnTo>
                  <a:lnTo>
                    <a:pt x="5114" y="16932"/>
                  </a:lnTo>
                  <a:lnTo>
                    <a:pt x="5451" y="17148"/>
                  </a:lnTo>
                  <a:lnTo>
                    <a:pt x="5815" y="17336"/>
                  </a:lnTo>
                  <a:lnTo>
                    <a:pt x="6179" y="17498"/>
                  </a:lnTo>
                  <a:lnTo>
                    <a:pt x="6557" y="17633"/>
                  </a:lnTo>
                  <a:lnTo>
                    <a:pt x="6935" y="17741"/>
                  </a:lnTo>
                  <a:lnTo>
                    <a:pt x="7326" y="17822"/>
                  </a:lnTo>
                  <a:lnTo>
                    <a:pt x="7731" y="17890"/>
                  </a:lnTo>
                  <a:lnTo>
                    <a:pt x="8122" y="17917"/>
                  </a:lnTo>
                  <a:lnTo>
                    <a:pt x="8527" y="17917"/>
                  </a:lnTo>
                  <a:lnTo>
                    <a:pt x="8945" y="17903"/>
                  </a:lnTo>
                  <a:lnTo>
                    <a:pt x="9350" y="17876"/>
                  </a:lnTo>
                  <a:lnTo>
                    <a:pt x="9754" y="17822"/>
                  </a:lnTo>
                  <a:lnTo>
                    <a:pt x="10146" y="17755"/>
                  </a:lnTo>
                  <a:lnTo>
                    <a:pt x="10523" y="17660"/>
                  </a:lnTo>
                  <a:lnTo>
                    <a:pt x="10901" y="17552"/>
                  </a:lnTo>
                  <a:lnTo>
                    <a:pt x="11265" y="17431"/>
                  </a:lnTo>
                  <a:lnTo>
                    <a:pt x="11616" y="17282"/>
                  </a:lnTo>
                  <a:lnTo>
                    <a:pt x="11967" y="17121"/>
                  </a:lnTo>
                  <a:lnTo>
                    <a:pt x="12304" y="16932"/>
                  </a:lnTo>
                  <a:lnTo>
                    <a:pt x="12628" y="16729"/>
                  </a:lnTo>
                  <a:lnTo>
                    <a:pt x="12938" y="16514"/>
                  </a:lnTo>
                  <a:lnTo>
                    <a:pt x="13249" y="16284"/>
                  </a:lnTo>
                  <a:lnTo>
                    <a:pt x="13532" y="16028"/>
                  </a:lnTo>
                  <a:lnTo>
                    <a:pt x="13815" y="15772"/>
                  </a:lnTo>
                  <a:lnTo>
                    <a:pt x="14071" y="15475"/>
                  </a:lnTo>
                  <a:lnTo>
                    <a:pt x="14328" y="15178"/>
                  </a:lnTo>
                  <a:lnTo>
                    <a:pt x="14557" y="14868"/>
                  </a:lnTo>
                  <a:lnTo>
                    <a:pt x="14786" y="14530"/>
                  </a:lnTo>
                  <a:lnTo>
                    <a:pt x="15002" y="14193"/>
                  </a:lnTo>
                  <a:lnTo>
                    <a:pt x="15191" y="13829"/>
                  </a:lnTo>
                  <a:lnTo>
                    <a:pt x="15380" y="13451"/>
                  </a:lnTo>
                  <a:lnTo>
                    <a:pt x="15542" y="13060"/>
                  </a:lnTo>
                  <a:lnTo>
                    <a:pt x="15690" y="12655"/>
                  </a:lnTo>
                  <a:lnTo>
                    <a:pt x="15825" y="12237"/>
                  </a:lnTo>
                  <a:lnTo>
                    <a:pt x="15933" y="11805"/>
                  </a:lnTo>
                  <a:lnTo>
                    <a:pt x="16041" y="11374"/>
                  </a:lnTo>
                  <a:lnTo>
                    <a:pt x="16122" y="10915"/>
                  </a:lnTo>
                  <a:lnTo>
                    <a:pt x="16190" y="10443"/>
                  </a:lnTo>
                  <a:lnTo>
                    <a:pt x="16230" y="9957"/>
                  </a:lnTo>
                  <a:lnTo>
                    <a:pt x="16257" y="9471"/>
                  </a:lnTo>
                  <a:lnTo>
                    <a:pt x="16270" y="8959"/>
                  </a:lnTo>
                  <a:lnTo>
                    <a:pt x="16257" y="8473"/>
                  </a:lnTo>
                  <a:lnTo>
                    <a:pt x="16243" y="7987"/>
                  </a:lnTo>
                  <a:lnTo>
                    <a:pt x="16190" y="7515"/>
                  </a:lnTo>
                  <a:lnTo>
                    <a:pt x="16136" y="7057"/>
                  </a:lnTo>
                  <a:lnTo>
                    <a:pt x="16068" y="6598"/>
                  </a:lnTo>
                  <a:lnTo>
                    <a:pt x="15974" y="6166"/>
                  </a:lnTo>
                  <a:lnTo>
                    <a:pt x="15866" y="5734"/>
                  </a:lnTo>
                  <a:lnTo>
                    <a:pt x="15744" y="5316"/>
                  </a:lnTo>
                  <a:lnTo>
                    <a:pt x="15609" y="4925"/>
                  </a:lnTo>
                  <a:lnTo>
                    <a:pt x="15461" y="4534"/>
                  </a:lnTo>
                  <a:lnTo>
                    <a:pt x="15286" y="4156"/>
                  </a:lnTo>
                  <a:lnTo>
                    <a:pt x="15110" y="3792"/>
                  </a:lnTo>
                  <a:lnTo>
                    <a:pt x="14908" y="3441"/>
                  </a:lnTo>
                  <a:lnTo>
                    <a:pt x="14706" y="3117"/>
                  </a:lnTo>
                  <a:lnTo>
                    <a:pt x="14476" y="2794"/>
                  </a:lnTo>
                  <a:lnTo>
                    <a:pt x="14247" y="2497"/>
                  </a:lnTo>
                  <a:lnTo>
                    <a:pt x="13991" y="2200"/>
                  </a:lnTo>
                  <a:lnTo>
                    <a:pt x="13734" y="1930"/>
                  </a:lnTo>
                  <a:lnTo>
                    <a:pt x="13451" y="1674"/>
                  </a:lnTo>
                  <a:lnTo>
                    <a:pt x="13168" y="1444"/>
                  </a:lnTo>
                  <a:lnTo>
                    <a:pt x="12857" y="1215"/>
                  </a:lnTo>
                  <a:lnTo>
                    <a:pt x="12547" y="1013"/>
                  </a:lnTo>
                  <a:lnTo>
                    <a:pt x="12223" y="824"/>
                  </a:lnTo>
                  <a:lnTo>
                    <a:pt x="11873" y="662"/>
                  </a:lnTo>
                  <a:lnTo>
                    <a:pt x="11535" y="500"/>
                  </a:lnTo>
                  <a:lnTo>
                    <a:pt x="11171" y="379"/>
                  </a:lnTo>
                  <a:lnTo>
                    <a:pt x="10793" y="257"/>
                  </a:lnTo>
                  <a:lnTo>
                    <a:pt x="10416" y="176"/>
                  </a:lnTo>
                  <a:lnTo>
                    <a:pt x="10011" y="95"/>
                  </a:lnTo>
                  <a:lnTo>
                    <a:pt x="9606" y="41"/>
                  </a:lnTo>
                  <a:lnTo>
                    <a:pt x="9188" y="14"/>
                  </a:lnTo>
                  <a:lnTo>
                    <a:pt x="8770" y="1"/>
                  </a:lnTo>
                  <a:close/>
                </a:path>
              </a:pathLst>
            </a:custGeom>
            <a:solidFill>
              <a:srgbClr val="1E24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 name="Google Shape;187;p28"/>
            <p:cNvSpPr/>
            <p:nvPr/>
          </p:nvSpPr>
          <p:spPr>
            <a:xfrm>
              <a:off x="563230" y="473301"/>
              <a:ext cx="118168" cy="176370"/>
            </a:xfrm>
            <a:custGeom>
              <a:rect b="b" l="l" r="r" t="t"/>
              <a:pathLst>
                <a:path extrusionOk="0" h="24285" w="16271">
                  <a:moveTo>
                    <a:pt x="8365" y="2888"/>
                  </a:moveTo>
                  <a:lnTo>
                    <a:pt x="8621" y="2915"/>
                  </a:lnTo>
                  <a:lnTo>
                    <a:pt x="8877" y="2942"/>
                  </a:lnTo>
                  <a:lnTo>
                    <a:pt x="9134" y="2996"/>
                  </a:lnTo>
                  <a:lnTo>
                    <a:pt x="9376" y="3050"/>
                  </a:lnTo>
                  <a:lnTo>
                    <a:pt x="9606" y="3131"/>
                  </a:lnTo>
                  <a:lnTo>
                    <a:pt x="9835" y="3212"/>
                  </a:lnTo>
                  <a:lnTo>
                    <a:pt x="10064" y="3320"/>
                  </a:lnTo>
                  <a:lnTo>
                    <a:pt x="10280" y="3428"/>
                  </a:lnTo>
                  <a:lnTo>
                    <a:pt x="10483" y="3549"/>
                  </a:lnTo>
                  <a:lnTo>
                    <a:pt x="10685" y="3684"/>
                  </a:lnTo>
                  <a:lnTo>
                    <a:pt x="10887" y="3832"/>
                  </a:lnTo>
                  <a:lnTo>
                    <a:pt x="11076" y="3994"/>
                  </a:lnTo>
                  <a:lnTo>
                    <a:pt x="11252" y="4170"/>
                  </a:lnTo>
                  <a:lnTo>
                    <a:pt x="11427" y="4358"/>
                  </a:lnTo>
                  <a:lnTo>
                    <a:pt x="11589" y="4547"/>
                  </a:lnTo>
                  <a:lnTo>
                    <a:pt x="11751" y="4750"/>
                  </a:lnTo>
                  <a:lnTo>
                    <a:pt x="11899" y="4966"/>
                  </a:lnTo>
                  <a:lnTo>
                    <a:pt x="12034" y="5195"/>
                  </a:lnTo>
                  <a:lnTo>
                    <a:pt x="12169" y="5424"/>
                  </a:lnTo>
                  <a:lnTo>
                    <a:pt x="12290" y="5681"/>
                  </a:lnTo>
                  <a:lnTo>
                    <a:pt x="12398" y="5937"/>
                  </a:lnTo>
                  <a:lnTo>
                    <a:pt x="12493" y="6193"/>
                  </a:lnTo>
                  <a:lnTo>
                    <a:pt x="12587" y="6476"/>
                  </a:lnTo>
                  <a:lnTo>
                    <a:pt x="12668" y="6760"/>
                  </a:lnTo>
                  <a:lnTo>
                    <a:pt x="12749" y="7057"/>
                  </a:lnTo>
                  <a:lnTo>
                    <a:pt x="12803" y="7353"/>
                  </a:lnTo>
                  <a:lnTo>
                    <a:pt x="12857" y="7664"/>
                  </a:lnTo>
                  <a:lnTo>
                    <a:pt x="12897" y="7987"/>
                  </a:lnTo>
                  <a:lnTo>
                    <a:pt x="12924" y="8325"/>
                  </a:lnTo>
                  <a:lnTo>
                    <a:pt x="12938" y="8648"/>
                  </a:lnTo>
                  <a:lnTo>
                    <a:pt x="12951" y="8999"/>
                  </a:lnTo>
                  <a:lnTo>
                    <a:pt x="12938" y="9363"/>
                  </a:lnTo>
                  <a:lnTo>
                    <a:pt x="12924" y="9714"/>
                  </a:lnTo>
                  <a:lnTo>
                    <a:pt x="12884" y="10051"/>
                  </a:lnTo>
                  <a:lnTo>
                    <a:pt x="12843" y="10375"/>
                  </a:lnTo>
                  <a:lnTo>
                    <a:pt x="12789" y="10699"/>
                  </a:lnTo>
                  <a:lnTo>
                    <a:pt x="12722" y="11009"/>
                  </a:lnTo>
                  <a:lnTo>
                    <a:pt x="12641" y="11306"/>
                  </a:lnTo>
                  <a:lnTo>
                    <a:pt x="12560" y="11589"/>
                  </a:lnTo>
                  <a:lnTo>
                    <a:pt x="12452" y="11873"/>
                  </a:lnTo>
                  <a:lnTo>
                    <a:pt x="12344" y="12129"/>
                  </a:lnTo>
                  <a:lnTo>
                    <a:pt x="12223" y="12385"/>
                  </a:lnTo>
                  <a:lnTo>
                    <a:pt x="12101" y="12628"/>
                  </a:lnTo>
                  <a:lnTo>
                    <a:pt x="11953" y="12871"/>
                  </a:lnTo>
                  <a:lnTo>
                    <a:pt x="11818" y="13087"/>
                  </a:lnTo>
                  <a:lnTo>
                    <a:pt x="11656" y="13303"/>
                  </a:lnTo>
                  <a:lnTo>
                    <a:pt x="11494" y="13505"/>
                  </a:lnTo>
                  <a:lnTo>
                    <a:pt x="11319" y="13680"/>
                  </a:lnTo>
                  <a:lnTo>
                    <a:pt x="11144" y="13869"/>
                  </a:lnTo>
                  <a:lnTo>
                    <a:pt x="10955" y="14031"/>
                  </a:lnTo>
                  <a:lnTo>
                    <a:pt x="10766" y="14180"/>
                  </a:lnTo>
                  <a:lnTo>
                    <a:pt x="10564" y="14328"/>
                  </a:lnTo>
                  <a:lnTo>
                    <a:pt x="10361" y="14449"/>
                  </a:lnTo>
                  <a:lnTo>
                    <a:pt x="10145" y="14571"/>
                  </a:lnTo>
                  <a:lnTo>
                    <a:pt x="9929" y="14679"/>
                  </a:lnTo>
                  <a:lnTo>
                    <a:pt x="9700" y="14773"/>
                  </a:lnTo>
                  <a:lnTo>
                    <a:pt x="9471" y="14854"/>
                  </a:lnTo>
                  <a:lnTo>
                    <a:pt x="9241" y="14922"/>
                  </a:lnTo>
                  <a:lnTo>
                    <a:pt x="8999" y="14976"/>
                  </a:lnTo>
                  <a:lnTo>
                    <a:pt x="8756" y="15030"/>
                  </a:lnTo>
                  <a:lnTo>
                    <a:pt x="8513" y="15057"/>
                  </a:lnTo>
                  <a:lnTo>
                    <a:pt x="8270" y="15084"/>
                  </a:lnTo>
                  <a:lnTo>
                    <a:pt x="8014" y="15084"/>
                  </a:lnTo>
                  <a:lnTo>
                    <a:pt x="7731" y="15070"/>
                  </a:lnTo>
                  <a:lnTo>
                    <a:pt x="7447" y="15043"/>
                  </a:lnTo>
                  <a:lnTo>
                    <a:pt x="7164" y="15003"/>
                  </a:lnTo>
                  <a:lnTo>
                    <a:pt x="6908" y="14949"/>
                  </a:lnTo>
                  <a:lnTo>
                    <a:pt x="6651" y="14868"/>
                  </a:lnTo>
                  <a:lnTo>
                    <a:pt x="6408" y="14787"/>
                  </a:lnTo>
                  <a:lnTo>
                    <a:pt x="6166" y="14679"/>
                  </a:lnTo>
                  <a:lnTo>
                    <a:pt x="5936" y="14571"/>
                  </a:lnTo>
                  <a:lnTo>
                    <a:pt x="5707" y="14436"/>
                  </a:lnTo>
                  <a:lnTo>
                    <a:pt x="5505" y="14288"/>
                  </a:lnTo>
                  <a:lnTo>
                    <a:pt x="5302" y="14139"/>
                  </a:lnTo>
                  <a:lnTo>
                    <a:pt x="5100" y="13977"/>
                  </a:lnTo>
                  <a:lnTo>
                    <a:pt x="4924" y="13788"/>
                  </a:lnTo>
                  <a:lnTo>
                    <a:pt x="4749" y="13600"/>
                  </a:lnTo>
                  <a:lnTo>
                    <a:pt x="4574" y="13411"/>
                  </a:lnTo>
                  <a:lnTo>
                    <a:pt x="4425" y="13195"/>
                  </a:lnTo>
                  <a:lnTo>
                    <a:pt x="4263" y="12979"/>
                  </a:lnTo>
                  <a:lnTo>
                    <a:pt x="4129" y="12763"/>
                  </a:lnTo>
                  <a:lnTo>
                    <a:pt x="4007" y="12520"/>
                  </a:lnTo>
                  <a:lnTo>
                    <a:pt x="3886" y="12291"/>
                  </a:lnTo>
                  <a:lnTo>
                    <a:pt x="3764" y="12035"/>
                  </a:lnTo>
                  <a:lnTo>
                    <a:pt x="3670" y="11778"/>
                  </a:lnTo>
                  <a:lnTo>
                    <a:pt x="3575" y="11522"/>
                  </a:lnTo>
                  <a:lnTo>
                    <a:pt x="3494" y="11266"/>
                  </a:lnTo>
                  <a:lnTo>
                    <a:pt x="3414" y="10996"/>
                  </a:lnTo>
                  <a:lnTo>
                    <a:pt x="3346" y="10726"/>
                  </a:lnTo>
                  <a:lnTo>
                    <a:pt x="3292" y="10443"/>
                  </a:lnTo>
                  <a:lnTo>
                    <a:pt x="3252" y="10173"/>
                  </a:lnTo>
                  <a:lnTo>
                    <a:pt x="3211" y="9890"/>
                  </a:lnTo>
                  <a:lnTo>
                    <a:pt x="3184" y="9606"/>
                  </a:lnTo>
                  <a:lnTo>
                    <a:pt x="3171" y="9323"/>
                  </a:lnTo>
                  <a:lnTo>
                    <a:pt x="3171" y="9040"/>
                  </a:lnTo>
                  <a:lnTo>
                    <a:pt x="3171" y="8635"/>
                  </a:lnTo>
                  <a:lnTo>
                    <a:pt x="3198" y="8244"/>
                  </a:lnTo>
                  <a:lnTo>
                    <a:pt x="3225" y="7880"/>
                  </a:lnTo>
                  <a:lnTo>
                    <a:pt x="3279" y="7515"/>
                  </a:lnTo>
                  <a:lnTo>
                    <a:pt x="3333" y="7178"/>
                  </a:lnTo>
                  <a:lnTo>
                    <a:pt x="3400" y="6841"/>
                  </a:lnTo>
                  <a:lnTo>
                    <a:pt x="3481" y="6530"/>
                  </a:lnTo>
                  <a:lnTo>
                    <a:pt x="3575" y="6234"/>
                  </a:lnTo>
                  <a:lnTo>
                    <a:pt x="3683" y="5950"/>
                  </a:lnTo>
                  <a:lnTo>
                    <a:pt x="3791" y="5681"/>
                  </a:lnTo>
                  <a:lnTo>
                    <a:pt x="3913" y="5411"/>
                  </a:lnTo>
                  <a:lnTo>
                    <a:pt x="4048" y="5168"/>
                  </a:lnTo>
                  <a:lnTo>
                    <a:pt x="4196" y="4939"/>
                  </a:lnTo>
                  <a:lnTo>
                    <a:pt x="4344" y="4723"/>
                  </a:lnTo>
                  <a:lnTo>
                    <a:pt x="4506" y="4520"/>
                  </a:lnTo>
                  <a:lnTo>
                    <a:pt x="4668" y="4318"/>
                  </a:lnTo>
                  <a:lnTo>
                    <a:pt x="4844" y="4143"/>
                  </a:lnTo>
                  <a:lnTo>
                    <a:pt x="5032" y="3981"/>
                  </a:lnTo>
                  <a:lnTo>
                    <a:pt x="5221" y="3819"/>
                  </a:lnTo>
                  <a:lnTo>
                    <a:pt x="5410" y="3684"/>
                  </a:lnTo>
                  <a:lnTo>
                    <a:pt x="5612" y="3549"/>
                  </a:lnTo>
                  <a:lnTo>
                    <a:pt x="5815" y="3428"/>
                  </a:lnTo>
                  <a:lnTo>
                    <a:pt x="6031" y="3320"/>
                  </a:lnTo>
                  <a:lnTo>
                    <a:pt x="6247" y="3225"/>
                  </a:lnTo>
                  <a:lnTo>
                    <a:pt x="6462" y="3144"/>
                  </a:lnTo>
                  <a:lnTo>
                    <a:pt x="6692" y="3077"/>
                  </a:lnTo>
                  <a:lnTo>
                    <a:pt x="6921" y="3023"/>
                  </a:lnTo>
                  <a:lnTo>
                    <a:pt x="7150" y="2969"/>
                  </a:lnTo>
                  <a:lnTo>
                    <a:pt x="7380" y="2928"/>
                  </a:lnTo>
                  <a:lnTo>
                    <a:pt x="7623" y="2901"/>
                  </a:lnTo>
                  <a:lnTo>
                    <a:pt x="7865" y="2888"/>
                  </a:lnTo>
                  <a:close/>
                  <a:moveTo>
                    <a:pt x="8769" y="1"/>
                  </a:moveTo>
                  <a:lnTo>
                    <a:pt x="8365" y="14"/>
                  </a:lnTo>
                  <a:lnTo>
                    <a:pt x="7987" y="41"/>
                  </a:lnTo>
                  <a:lnTo>
                    <a:pt x="7623" y="82"/>
                  </a:lnTo>
                  <a:lnTo>
                    <a:pt x="7285" y="149"/>
                  </a:lnTo>
                  <a:lnTo>
                    <a:pt x="6948" y="217"/>
                  </a:lnTo>
                  <a:lnTo>
                    <a:pt x="6638" y="311"/>
                  </a:lnTo>
                  <a:lnTo>
                    <a:pt x="6341" y="406"/>
                  </a:lnTo>
                  <a:lnTo>
                    <a:pt x="6044" y="514"/>
                  </a:lnTo>
                  <a:lnTo>
                    <a:pt x="5774" y="635"/>
                  </a:lnTo>
                  <a:lnTo>
                    <a:pt x="5518" y="770"/>
                  </a:lnTo>
                  <a:lnTo>
                    <a:pt x="5289" y="905"/>
                  </a:lnTo>
                  <a:lnTo>
                    <a:pt x="5059" y="1040"/>
                  </a:lnTo>
                  <a:lnTo>
                    <a:pt x="4844" y="1188"/>
                  </a:lnTo>
                  <a:lnTo>
                    <a:pt x="4641" y="1337"/>
                  </a:lnTo>
                  <a:lnTo>
                    <a:pt x="4452" y="1485"/>
                  </a:lnTo>
                  <a:lnTo>
                    <a:pt x="4277" y="1647"/>
                  </a:lnTo>
                  <a:lnTo>
                    <a:pt x="4115" y="1795"/>
                  </a:lnTo>
                  <a:lnTo>
                    <a:pt x="3967" y="1944"/>
                  </a:lnTo>
                  <a:lnTo>
                    <a:pt x="3697" y="2240"/>
                  </a:lnTo>
                  <a:lnTo>
                    <a:pt x="3481" y="2524"/>
                  </a:lnTo>
                  <a:lnTo>
                    <a:pt x="3306" y="2767"/>
                  </a:lnTo>
                  <a:lnTo>
                    <a:pt x="3171" y="2982"/>
                  </a:lnTo>
                  <a:lnTo>
                    <a:pt x="3076" y="3144"/>
                  </a:lnTo>
                  <a:lnTo>
                    <a:pt x="3009" y="3279"/>
                  </a:lnTo>
                  <a:lnTo>
                    <a:pt x="2941" y="3279"/>
                  </a:lnTo>
                  <a:lnTo>
                    <a:pt x="2968" y="3063"/>
                  </a:lnTo>
                  <a:lnTo>
                    <a:pt x="2995" y="2834"/>
                  </a:lnTo>
                  <a:lnTo>
                    <a:pt x="3009" y="2605"/>
                  </a:lnTo>
                  <a:lnTo>
                    <a:pt x="3009" y="2375"/>
                  </a:lnTo>
                  <a:lnTo>
                    <a:pt x="3009" y="1364"/>
                  </a:lnTo>
                  <a:lnTo>
                    <a:pt x="3009" y="1256"/>
                  </a:lnTo>
                  <a:lnTo>
                    <a:pt x="2995" y="1161"/>
                  </a:lnTo>
                  <a:lnTo>
                    <a:pt x="2968" y="1067"/>
                  </a:lnTo>
                  <a:lnTo>
                    <a:pt x="2941" y="972"/>
                  </a:lnTo>
                  <a:lnTo>
                    <a:pt x="2901" y="891"/>
                  </a:lnTo>
                  <a:lnTo>
                    <a:pt x="2847" y="810"/>
                  </a:lnTo>
                  <a:lnTo>
                    <a:pt x="2793" y="743"/>
                  </a:lnTo>
                  <a:lnTo>
                    <a:pt x="2725" y="676"/>
                  </a:lnTo>
                  <a:lnTo>
                    <a:pt x="2658" y="622"/>
                  </a:lnTo>
                  <a:lnTo>
                    <a:pt x="2577" y="568"/>
                  </a:lnTo>
                  <a:lnTo>
                    <a:pt x="2483" y="514"/>
                  </a:lnTo>
                  <a:lnTo>
                    <a:pt x="2388" y="487"/>
                  </a:lnTo>
                  <a:lnTo>
                    <a:pt x="2280" y="460"/>
                  </a:lnTo>
                  <a:lnTo>
                    <a:pt x="2159" y="433"/>
                  </a:lnTo>
                  <a:lnTo>
                    <a:pt x="2037" y="419"/>
                  </a:lnTo>
                  <a:lnTo>
                    <a:pt x="985" y="419"/>
                  </a:lnTo>
                  <a:lnTo>
                    <a:pt x="850" y="433"/>
                  </a:lnTo>
                  <a:lnTo>
                    <a:pt x="742" y="460"/>
                  </a:lnTo>
                  <a:lnTo>
                    <a:pt x="634" y="487"/>
                  </a:lnTo>
                  <a:lnTo>
                    <a:pt x="527" y="527"/>
                  </a:lnTo>
                  <a:lnTo>
                    <a:pt x="432" y="568"/>
                  </a:lnTo>
                  <a:lnTo>
                    <a:pt x="351" y="635"/>
                  </a:lnTo>
                  <a:lnTo>
                    <a:pt x="284" y="689"/>
                  </a:lnTo>
                  <a:lnTo>
                    <a:pt x="216" y="770"/>
                  </a:lnTo>
                  <a:lnTo>
                    <a:pt x="162" y="851"/>
                  </a:lnTo>
                  <a:lnTo>
                    <a:pt x="108" y="945"/>
                  </a:lnTo>
                  <a:lnTo>
                    <a:pt x="68" y="1040"/>
                  </a:lnTo>
                  <a:lnTo>
                    <a:pt x="41" y="1148"/>
                  </a:lnTo>
                  <a:lnTo>
                    <a:pt x="27" y="1269"/>
                  </a:lnTo>
                  <a:lnTo>
                    <a:pt x="14" y="1391"/>
                  </a:lnTo>
                  <a:lnTo>
                    <a:pt x="0" y="1525"/>
                  </a:lnTo>
                  <a:lnTo>
                    <a:pt x="14" y="23164"/>
                  </a:lnTo>
                  <a:lnTo>
                    <a:pt x="14" y="23299"/>
                  </a:lnTo>
                  <a:lnTo>
                    <a:pt x="27" y="23421"/>
                  </a:lnTo>
                  <a:lnTo>
                    <a:pt x="54" y="23542"/>
                  </a:lnTo>
                  <a:lnTo>
                    <a:pt x="81" y="23650"/>
                  </a:lnTo>
                  <a:lnTo>
                    <a:pt x="122" y="23758"/>
                  </a:lnTo>
                  <a:lnTo>
                    <a:pt x="162" y="23839"/>
                  </a:lnTo>
                  <a:lnTo>
                    <a:pt x="230" y="23920"/>
                  </a:lnTo>
                  <a:lnTo>
                    <a:pt x="297" y="24001"/>
                  </a:lnTo>
                  <a:lnTo>
                    <a:pt x="365" y="24068"/>
                  </a:lnTo>
                  <a:lnTo>
                    <a:pt x="446" y="24122"/>
                  </a:lnTo>
                  <a:lnTo>
                    <a:pt x="540" y="24176"/>
                  </a:lnTo>
                  <a:lnTo>
                    <a:pt x="634" y="24203"/>
                  </a:lnTo>
                  <a:lnTo>
                    <a:pt x="742" y="24244"/>
                  </a:lnTo>
                  <a:lnTo>
                    <a:pt x="864" y="24257"/>
                  </a:lnTo>
                  <a:lnTo>
                    <a:pt x="985" y="24271"/>
                  </a:lnTo>
                  <a:lnTo>
                    <a:pt x="1134" y="24284"/>
                  </a:lnTo>
                  <a:lnTo>
                    <a:pt x="2172" y="24284"/>
                  </a:lnTo>
                  <a:lnTo>
                    <a:pt x="2307" y="24271"/>
                  </a:lnTo>
                  <a:lnTo>
                    <a:pt x="2429" y="24257"/>
                  </a:lnTo>
                  <a:lnTo>
                    <a:pt x="2537" y="24244"/>
                  </a:lnTo>
                  <a:lnTo>
                    <a:pt x="2645" y="24203"/>
                  </a:lnTo>
                  <a:lnTo>
                    <a:pt x="2739" y="24176"/>
                  </a:lnTo>
                  <a:lnTo>
                    <a:pt x="2833" y="24122"/>
                  </a:lnTo>
                  <a:lnTo>
                    <a:pt x="2914" y="24068"/>
                  </a:lnTo>
                  <a:lnTo>
                    <a:pt x="2982" y="24001"/>
                  </a:lnTo>
                  <a:lnTo>
                    <a:pt x="3049" y="23920"/>
                  </a:lnTo>
                  <a:lnTo>
                    <a:pt x="3103" y="23839"/>
                  </a:lnTo>
                  <a:lnTo>
                    <a:pt x="3144" y="23758"/>
                  </a:lnTo>
                  <a:lnTo>
                    <a:pt x="3184" y="23650"/>
                  </a:lnTo>
                  <a:lnTo>
                    <a:pt x="3211" y="23542"/>
                  </a:lnTo>
                  <a:lnTo>
                    <a:pt x="3238" y="23421"/>
                  </a:lnTo>
                  <a:lnTo>
                    <a:pt x="3252" y="23299"/>
                  </a:lnTo>
                  <a:lnTo>
                    <a:pt x="3252" y="23164"/>
                  </a:lnTo>
                  <a:lnTo>
                    <a:pt x="3252" y="16379"/>
                  </a:lnTo>
                  <a:lnTo>
                    <a:pt x="3252" y="16001"/>
                  </a:lnTo>
                  <a:lnTo>
                    <a:pt x="3238" y="15623"/>
                  </a:lnTo>
                  <a:lnTo>
                    <a:pt x="3198" y="15259"/>
                  </a:lnTo>
                  <a:lnTo>
                    <a:pt x="3157" y="14881"/>
                  </a:lnTo>
                  <a:lnTo>
                    <a:pt x="3225" y="14881"/>
                  </a:lnTo>
                  <a:lnTo>
                    <a:pt x="3427" y="15232"/>
                  </a:lnTo>
                  <a:lnTo>
                    <a:pt x="3656" y="15569"/>
                  </a:lnTo>
                  <a:lnTo>
                    <a:pt x="3913" y="15879"/>
                  </a:lnTo>
                  <a:lnTo>
                    <a:pt x="4182" y="16176"/>
                  </a:lnTo>
                  <a:lnTo>
                    <a:pt x="4466" y="16446"/>
                  </a:lnTo>
                  <a:lnTo>
                    <a:pt x="4776" y="16702"/>
                  </a:lnTo>
                  <a:lnTo>
                    <a:pt x="5100" y="16932"/>
                  </a:lnTo>
                  <a:lnTo>
                    <a:pt x="5451" y="17148"/>
                  </a:lnTo>
                  <a:lnTo>
                    <a:pt x="5801" y="17336"/>
                  </a:lnTo>
                  <a:lnTo>
                    <a:pt x="6179" y="17498"/>
                  </a:lnTo>
                  <a:lnTo>
                    <a:pt x="6543" y="17633"/>
                  </a:lnTo>
                  <a:lnTo>
                    <a:pt x="6935" y="17741"/>
                  </a:lnTo>
                  <a:lnTo>
                    <a:pt x="7326" y="17822"/>
                  </a:lnTo>
                  <a:lnTo>
                    <a:pt x="7717" y="17890"/>
                  </a:lnTo>
                  <a:lnTo>
                    <a:pt x="8122" y="17917"/>
                  </a:lnTo>
                  <a:lnTo>
                    <a:pt x="8526" y="17917"/>
                  </a:lnTo>
                  <a:lnTo>
                    <a:pt x="8945" y="17903"/>
                  </a:lnTo>
                  <a:lnTo>
                    <a:pt x="9349" y="17876"/>
                  </a:lnTo>
                  <a:lnTo>
                    <a:pt x="9754" y="17822"/>
                  </a:lnTo>
                  <a:lnTo>
                    <a:pt x="10145" y="17755"/>
                  </a:lnTo>
                  <a:lnTo>
                    <a:pt x="10523" y="17660"/>
                  </a:lnTo>
                  <a:lnTo>
                    <a:pt x="10901" y="17552"/>
                  </a:lnTo>
                  <a:lnTo>
                    <a:pt x="11265" y="17431"/>
                  </a:lnTo>
                  <a:lnTo>
                    <a:pt x="11616" y="17282"/>
                  </a:lnTo>
                  <a:lnTo>
                    <a:pt x="11967" y="17121"/>
                  </a:lnTo>
                  <a:lnTo>
                    <a:pt x="12304" y="16932"/>
                  </a:lnTo>
                  <a:lnTo>
                    <a:pt x="12628" y="16729"/>
                  </a:lnTo>
                  <a:lnTo>
                    <a:pt x="12938" y="16514"/>
                  </a:lnTo>
                  <a:lnTo>
                    <a:pt x="13235" y="16284"/>
                  </a:lnTo>
                  <a:lnTo>
                    <a:pt x="13531" y="16028"/>
                  </a:lnTo>
                  <a:lnTo>
                    <a:pt x="13801" y="15772"/>
                  </a:lnTo>
                  <a:lnTo>
                    <a:pt x="14071" y="15475"/>
                  </a:lnTo>
                  <a:lnTo>
                    <a:pt x="14327" y="15178"/>
                  </a:lnTo>
                  <a:lnTo>
                    <a:pt x="14557" y="14868"/>
                  </a:lnTo>
                  <a:lnTo>
                    <a:pt x="14786" y="14530"/>
                  </a:lnTo>
                  <a:lnTo>
                    <a:pt x="15002" y="14193"/>
                  </a:lnTo>
                  <a:lnTo>
                    <a:pt x="15191" y="13829"/>
                  </a:lnTo>
                  <a:lnTo>
                    <a:pt x="15366" y="13451"/>
                  </a:lnTo>
                  <a:lnTo>
                    <a:pt x="15542" y="13060"/>
                  </a:lnTo>
                  <a:lnTo>
                    <a:pt x="15690" y="12655"/>
                  </a:lnTo>
                  <a:lnTo>
                    <a:pt x="15825" y="12237"/>
                  </a:lnTo>
                  <a:lnTo>
                    <a:pt x="15933" y="11805"/>
                  </a:lnTo>
                  <a:lnTo>
                    <a:pt x="16041" y="11374"/>
                  </a:lnTo>
                  <a:lnTo>
                    <a:pt x="16122" y="10915"/>
                  </a:lnTo>
                  <a:lnTo>
                    <a:pt x="16189" y="10443"/>
                  </a:lnTo>
                  <a:lnTo>
                    <a:pt x="16230" y="9957"/>
                  </a:lnTo>
                  <a:lnTo>
                    <a:pt x="16257" y="9471"/>
                  </a:lnTo>
                  <a:lnTo>
                    <a:pt x="16270" y="8959"/>
                  </a:lnTo>
                  <a:lnTo>
                    <a:pt x="16257" y="8473"/>
                  </a:lnTo>
                  <a:lnTo>
                    <a:pt x="16230" y="7987"/>
                  </a:lnTo>
                  <a:lnTo>
                    <a:pt x="16189" y="7515"/>
                  </a:lnTo>
                  <a:lnTo>
                    <a:pt x="16135" y="7057"/>
                  </a:lnTo>
                  <a:lnTo>
                    <a:pt x="16054" y="6598"/>
                  </a:lnTo>
                  <a:lnTo>
                    <a:pt x="15973" y="6166"/>
                  </a:lnTo>
                  <a:lnTo>
                    <a:pt x="15865" y="5734"/>
                  </a:lnTo>
                  <a:lnTo>
                    <a:pt x="15744" y="5316"/>
                  </a:lnTo>
                  <a:lnTo>
                    <a:pt x="15609" y="4925"/>
                  </a:lnTo>
                  <a:lnTo>
                    <a:pt x="15447" y="4534"/>
                  </a:lnTo>
                  <a:lnTo>
                    <a:pt x="15285" y="4156"/>
                  </a:lnTo>
                  <a:lnTo>
                    <a:pt x="15110" y="3792"/>
                  </a:lnTo>
                  <a:lnTo>
                    <a:pt x="14908" y="3441"/>
                  </a:lnTo>
                  <a:lnTo>
                    <a:pt x="14705" y="3117"/>
                  </a:lnTo>
                  <a:lnTo>
                    <a:pt x="14476" y="2794"/>
                  </a:lnTo>
                  <a:lnTo>
                    <a:pt x="14233" y="2497"/>
                  </a:lnTo>
                  <a:lnTo>
                    <a:pt x="13990" y="2200"/>
                  </a:lnTo>
                  <a:lnTo>
                    <a:pt x="13720" y="1930"/>
                  </a:lnTo>
                  <a:lnTo>
                    <a:pt x="13451" y="1674"/>
                  </a:lnTo>
                  <a:lnTo>
                    <a:pt x="13154" y="1444"/>
                  </a:lnTo>
                  <a:lnTo>
                    <a:pt x="12857" y="1215"/>
                  </a:lnTo>
                  <a:lnTo>
                    <a:pt x="12547" y="1013"/>
                  </a:lnTo>
                  <a:lnTo>
                    <a:pt x="12209" y="824"/>
                  </a:lnTo>
                  <a:lnTo>
                    <a:pt x="11872" y="662"/>
                  </a:lnTo>
                  <a:lnTo>
                    <a:pt x="11521" y="500"/>
                  </a:lnTo>
                  <a:lnTo>
                    <a:pt x="11157" y="379"/>
                  </a:lnTo>
                  <a:lnTo>
                    <a:pt x="10793" y="257"/>
                  </a:lnTo>
                  <a:lnTo>
                    <a:pt x="10402" y="176"/>
                  </a:lnTo>
                  <a:lnTo>
                    <a:pt x="10010" y="95"/>
                  </a:lnTo>
                  <a:lnTo>
                    <a:pt x="9606" y="41"/>
                  </a:lnTo>
                  <a:lnTo>
                    <a:pt x="9188" y="14"/>
                  </a:lnTo>
                  <a:lnTo>
                    <a:pt x="8769" y="1"/>
                  </a:lnTo>
                  <a:close/>
                </a:path>
              </a:pathLst>
            </a:custGeom>
            <a:solidFill>
              <a:srgbClr val="1E24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 name="Google Shape;188;p28"/>
            <p:cNvSpPr/>
            <p:nvPr/>
          </p:nvSpPr>
          <p:spPr>
            <a:xfrm>
              <a:off x="691478" y="425986"/>
              <a:ext cx="71921" cy="174496"/>
            </a:xfrm>
            <a:custGeom>
              <a:rect b="b" l="l" r="r" t="t"/>
              <a:pathLst>
                <a:path extrusionOk="0" h="24027" w="9903">
                  <a:moveTo>
                    <a:pt x="8378" y="0"/>
                  </a:moveTo>
                  <a:lnTo>
                    <a:pt x="8028" y="13"/>
                  </a:lnTo>
                  <a:lnTo>
                    <a:pt x="7609" y="54"/>
                  </a:lnTo>
                  <a:lnTo>
                    <a:pt x="7164" y="121"/>
                  </a:lnTo>
                  <a:lnTo>
                    <a:pt x="6921" y="162"/>
                  </a:lnTo>
                  <a:lnTo>
                    <a:pt x="6678" y="229"/>
                  </a:lnTo>
                  <a:lnTo>
                    <a:pt x="6422" y="297"/>
                  </a:lnTo>
                  <a:lnTo>
                    <a:pt x="6166" y="364"/>
                  </a:lnTo>
                  <a:lnTo>
                    <a:pt x="5910" y="459"/>
                  </a:lnTo>
                  <a:lnTo>
                    <a:pt x="5653" y="567"/>
                  </a:lnTo>
                  <a:lnTo>
                    <a:pt x="5397" y="688"/>
                  </a:lnTo>
                  <a:lnTo>
                    <a:pt x="5127" y="809"/>
                  </a:lnTo>
                  <a:lnTo>
                    <a:pt x="4884" y="958"/>
                  </a:lnTo>
                  <a:lnTo>
                    <a:pt x="4628" y="1120"/>
                  </a:lnTo>
                  <a:lnTo>
                    <a:pt x="4385" y="1295"/>
                  </a:lnTo>
                  <a:lnTo>
                    <a:pt x="4142" y="1484"/>
                  </a:lnTo>
                  <a:lnTo>
                    <a:pt x="3913" y="1700"/>
                  </a:lnTo>
                  <a:lnTo>
                    <a:pt x="3684" y="1929"/>
                  </a:lnTo>
                  <a:lnTo>
                    <a:pt x="3481" y="2172"/>
                  </a:lnTo>
                  <a:lnTo>
                    <a:pt x="3279" y="2428"/>
                  </a:lnTo>
                  <a:lnTo>
                    <a:pt x="3090" y="2725"/>
                  </a:lnTo>
                  <a:lnTo>
                    <a:pt x="2915" y="3022"/>
                  </a:lnTo>
                  <a:lnTo>
                    <a:pt x="2753" y="3346"/>
                  </a:lnTo>
                  <a:lnTo>
                    <a:pt x="2618" y="3696"/>
                  </a:lnTo>
                  <a:lnTo>
                    <a:pt x="2496" y="4074"/>
                  </a:lnTo>
                  <a:lnTo>
                    <a:pt x="2388" y="4465"/>
                  </a:lnTo>
                  <a:lnTo>
                    <a:pt x="2308" y="4884"/>
                  </a:lnTo>
                  <a:lnTo>
                    <a:pt x="2254" y="5329"/>
                  </a:lnTo>
                  <a:lnTo>
                    <a:pt x="2213" y="5801"/>
                  </a:lnTo>
                  <a:lnTo>
                    <a:pt x="2200" y="6287"/>
                  </a:lnTo>
                  <a:lnTo>
                    <a:pt x="2200" y="7096"/>
                  </a:lnTo>
                  <a:lnTo>
                    <a:pt x="891" y="7096"/>
                  </a:lnTo>
                  <a:lnTo>
                    <a:pt x="783" y="7123"/>
                  </a:lnTo>
                  <a:lnTo>
                    <a:pt x="675" y="7150"/>
                  </a:lnTo>
                  <a:lnTo>
                    <a:pt x="567" y="7191"/>
                  </a:lnTo>
                  <a:lnTo>
                    <a:pt x="473" y="7244"/>
                  </a:lnTo>
                  <a:lnTo>
                    <a:pt x="378" y="7312"/>
                  </a:lnTo>
                  <a:lnTo>
                    <a:pt x="297" y="7393"/>
                  </a:lnTo>
                  <a:lnTo>
                    <a:pt x="216" y="7474"/>
                  </a:lnTo>
                  <a:lnTo>
                    <a:pt x="149" y="7568"/>
                  </a:lnTo>
                  <a:lnTo>
                    <a:pt x="95" y="7663"/>
                  </a:lnTo>
                  <a:lnTo>
                    <a:pt x="55" y="7771"/>
                  </a:lnTo>
                  <a:lnTo>
                    <a:pt x="28" y="7879"/>
                  </a:lnTo>
                  <a:lnTo>
                    <a:pt x="1" y="7986"/>
                  </a:lnTo>
                  <a:lnTo>
                    <a:pt x="1" y="8108"/>
                  </a:lnTo>
                  <a:lnTo>
                    <a:pt x="1" y="8216"/>
                  </a:lnTo>
                  <a:lnTo>
                    <a:pt x="1" y="8647"/>
                  </a:lnTo>
                  <a:lnTo>
                    <a:pt x="1" y="8769"/>
                  </a:lnTo>
                  <a:lnTo>
                    <a:pt x="1" y="8877"/>
                  </a:lnTo>
                  <a:lnTo>
                    <a:pt x="14" y="8985"/>
                  </a:lnTo>
                  <a:lnTo>
                    <a:pt x="55" y="9093"/>
                  </a:lnTo>
                  <a:lnTo>
                    <a:pt x="95" y="9201"/>
                  </a:lnTo>
                  <a:lnTo>
                    <a:pt x="149" y="9309"/>
                  </a:lnTo>
                  <a:lnTo>
                    <a:pt x="216" y="9389"/>
                  </a:lnTo>
                  <a:lnTo>
                    <a:pt x="297" y="9484"/>
                  </a:lnTo>
                  <a:lnTo>
                    <a:pt x="378" y="9551"/>
                  </a:lnTo>
                  <a:lnTo>
                    <a:pt x="473" y="9619"/>
                  </a:lnTo>
                  <a:lnTo>
                    <a:pt x="567" y="9673"/>
                  </a:lnTo>
                  <a:lnTo>
                    <a:pt x="675" y="9713"/>
                  </a:lnTo>
                  <a:lnTo>
                    <a:pt x="783" y="9754"/>
                  </a:lnTo>
                  <a:lnTo>
                    <a:pt x="891" y="9767"/>
                  </a:lnTo>
                  <a:lnTo>
                    <a:pt x="999" y="9781"/>
                  </a:lnTo>
                  <a:lnTo>
                    <a:pt x="1120" y="9767"/>
                  </a:lnTo>
                  <a:lnTo>
                    <a:pt x="2186" y="9767"/>
                  </a:lnTo>
                  <a:lnTo>
                    <a:pt x="2200" y="22921"/>
                  </a:lnTo>
                  <a:lnTo>
                    <a:pt x="2200" y="23055"/>
                  </a:lnTo>
                  <a:lnTo>
                    <a:pt x="2213" y="23177"/>
                  </a:lnTo>
                  <a:lnTo>
                    <a:pt x="2240" y="23298"/>
                  </a:lnTo>
                  <a:lnTo>
                    <a:pt x="2267" y="23406"/>
                  </a:lnTo>
                  <a:lnTo>
                    <a:pt x="2308" y="23501"/>
                  </a:lnTo>
                  <a:lnTo>
                    <a:pt x="2361" y="23595"/>
                  </a:lnTo>
                  <a:lnTo>
                    <a:pt x="2415" y="23676"/>
                  </a:lnTo>
                  <a:lnTo>
                    <a:pt x="2483" y="23757"/>
                  </a:lnTo>
                  <a:lnTo>
                    <a:pt x="2564" y="23824"/>
                  </a:lnTo>
                  <a:lnTo>
                    <a:pt x="2645" y="23878"/>
                  </a:lnTo>
                  <a:lnTo>
                    <a:pt x="2739" y="23919"/>
                  </a:lnTo>
                  <a:lnTo>
                    <a:pt x="2834" y="23959"/>
                  </a:lnTo>
                  <a:lnTo>
                    <a:pt x="2942" y="24000"/>
                  </a:lnTo>
                  <a:lnTo>
                    <a:pt x="3063" y="24013"/>
                  </a:lnTo>
                  <a:lnTo>
                    <a:pt x="3184" y="24027"/>
                  </a:lnTo>
                  <a:lnTo>
                    <a:pt x="4493" y="24027"/>
                  </a:lnTo>
                  <a:lnTo>
                    <a:pt x="4614" y="24013"/>
                  </a:lnTo>
                  <a:lnTo>
                    <a:pt x="4736" y="24000"/>
                  </a:lnTo>
                  <a:lnTo>
                    <a:pt x="4844" y="23959"/>
                  </a:lnTo>
                  <a:lnTo>
                    <a:pt x="4952" y="23919"/>
                  </a:lnTo>
                  <a:lnTo>
                    <a:pt x="5033" y="23878"/>
                  </a:lnTo>
                  <a:lnTo>
                    <a:pt x="5114" y="23824"/>
                  </a:lnTo>
                  <a:lnTo>
                    <a:pt x="5194" y="23757"/>
                  </a:lnTo>
                  <a:lnTo>
                    <a:pt x="5262" y="23676"/>
                  </a:lnTo>
                  <a:lnTo>
                    <a:pt x="5316" y="23595"/>
                  </a:lnTo>
                  <a:lnTo>
                    <a:pt x="5370" y="23501"/>
                  </a:lnTo>
                  <a:lnTo>
                    <a:pt x="5397" y="23406"/>
                  </a:lnTo>
                  <a:lnTo>
                    <a:pt x="5437" y="23298"/>
                  </a:lnTo>
                  <a:lnTo>
                    <a:pt x="5451" y="23177"/>
                  </a:lnTo>
                  <a:lnTo>
                    <a:pt x="5464" y="23055"/>
                  </a:lnTo>
                  <a:lnTo>
                    <a:pt x="5478" y="22921"/>
                  </a:lnTo>
                  <a:lnTo>
                    <a:pt x="5478" y="9767"/>
                  </a:lnTo>
                  <a:lnTo>
                    <a:pt x="8419" y="9767"/>
                  </a:lnTo>
                  <a:lnTo>
                    <a:pt x="8527" y="9781"/>
                  </a:lnTo>
                  <a:lnTo>
                    <a:pt x="8635" y="9767"/>
                  </a:lnTo>
                  <a:lnTo>
                    <a:pt x="8756" y="9754"/>
                  </a:lnTo>
                  <a:lnTo>
                    <a:pt x="8864" y="9713"/>
                  </a:lnTo>
                  <a:lnTo>
                    <a:pt x="8958" y="9673"/>
                  </a:lnTo>
                  <a:lnTo>
                    <a:pt x="9066" y="9619"/>
                  </a:lnTo>
                  <a:lnTo>
                    <a:pt x="9147" y="9551"/>
                  </a:lnTo>
                  <a:lnTo>
                    <a:pt x="9242" y="9484"/>
                  </a:lnTo>
                  <a:lnTo>
                    <a:pt x="9309" y="9389"/>
                  </a:lnTo>
                  <a:lnTo>
                    <a:pt x="9377" y="9309"/>
                  </a:lnTo>
                  <a:lnTo>
                    <a:pt x="9431" y="9201"/>
                  </a:lnTo>
                  <a:lnTo>
                    <a:pt x="9485" y="9093"/>
                  </a:lnTo>
                  <a:lnTo>
                    <a:pt x="9511" y="8985"/>
                  </a:lnTo>
                  <a:lnTo>
                    <a:pt x="9525" y="8877"/>
                  </a:lnTo>
                  <a:lnTo>
                    <a:pt x="9538" y="8769"/>
                  </a:lnTo>
                  <a:lnTo>
                    <a:pt x="9525" y="8647"/>
                  </a:lnTo>
                  <a:lnTo>
                    <a:pt x="9525" y="8216"/>
                  </a:lnTo>
                  <a:lnTo>
                    <a:pt x="9538" y="8108"/>
                  </a:lnTo>
                  <a:lnTo>
                    <a:pt x="9525" y="7986"/>
                  </a:lnTo>
                  <a:lnTo>
                    <a:pt x="9511" y="7879"/>
                  </a:lnTo>
                  <a:lnTo>
                    <a:pt x="9471" y="7771"/>
                  </a:lnTo>
                  <a:lnTo>
                    <a:pt x="9431" y="7663"/>
                  </a:lnTo>
                  <a:lnTo>
                    <a:pt x="9377" y="7568"/>
                  </a:lnTo>
                  <a:lnTo>
                    <a:pt x="9309" y="7474"/>
                  </a:lnTo>
                  <a:lnTo>
                    <a:pt x="9242" y="7393"/>
                  </a:lnTo>
                  <a:lnTo>
                    <a:pt x="9147" y="7312"/>
                  </a:lnTo>
                  <a:lnTo>
                    <a:pt x="9066" y="7244"/>
                  </a:lnTo>
                  <a:lnTo>
                    <a:pt x="8958" y="7191"/>
                  </a:lnTo>
                  <a:lnTo>
                    <a:pt x="8864" y="7150"/>
                  </a:lnTo>
                  <a:lnTo>
                    <a:pt x="8743" y="7123"/>
                  </a:lnTo>
                  <a:lnTo>
                    <a:pt x="8635" y="7096"/>
                  </a:lnTo>
                  <a:lnTo>
                    <a:pt x="5478" y="7096"/>
                  </a:lnTo>
                  <a:lnTo>
                    <a:pt x="5478" y="6422"/>
                  </a:lnTo>
                  <a:lnTo>
                    <a:pt x="5478" y="6138"/>
                  </a:lnTo>
                  <a:lnTo>
                    <a:pt x="5491" y="5855"/>
                  </a:lnTo>
                  <a:lnTo>
                    <a:pt x="5518" y="5599"/>
                  </a:lnTo>
                  <a:lnTo>
                    <a:pt x="5559" y="5356"/>
                  </a:lnTo>
                  <a:lnTo>
                    <a:pt x="5613" y="5140"/>
                  </a:lnTo>
                  <a:lnTo>
                    <a:pt x="5667" y="4924"/>
                  </a:lnTo>
                  <a:lnTo>
                    <a:pt x="5734" y="4722"/>
                  </a:lnTo>
                  <a:lnTo>
                    <a:pt x="5802" y="4533"/>
                  </a:lnTo>
                  <a:lnTo>
                    <a:pt x="5883" y="4371"/>
                  </a:lnTo>
                  <a:lnTo>
                    <a:pt x="5977" y="4209"/>
                  </a:lnTo>
                  <a:lnTo>
                    <a:pt x="6071" y="4061"/>
                  </a:lnTo>
                  <a:lnTo>
                    <a:pt x="6166" y="3926"/>
                  </a:lnTo>
                  <a:lnTo>
                    <a:pt x="6274" y="3791"/>
                  </a:lnTo>
                  <a:lnTo>
                    <a:pt x="6382" y="3683"/>
                  </a:lnTo>
                  <a:lnTo>
                    <a:pt x="6503" y="3575"/>
                  </a:lnTo>
                  <a:lnTo>
                    <a:pt x="6625" y="3481"/>
                  </a:lnTo>
                  <a:lnTo>
                    <a:pt x="6746" y="3400"/>
                  </a:lnTo>
                  <a:lnTo>
                    <a:pt x="6881" y="3319"/>
                  </a:lnTo>
                  <a:lnTo>
                    <a:pt x="7137" y="3184"/>
                  </a:lnTo>
                  <a:lnTo>
                    <a:pt x="7407" y="3089"/>
                  </a:lnTo>
                  <a:lnTo>
                    <a:pt x="7677" y="3008"/>
                  </a:lnTo>
                  <a:lnTo>
                    <a:pt x="7960" y="2954"/>
                  </a:lnTo>
                  <a:lnTo>
                    <a:pt x="8216" y="2914"/>
                  </a:lnTo>
                  <a:lnTo>
                    <a:pt x="8473" y="2887"/>
                  </a:lnTo>
                  <a:lnTo>
                    <a:pt x="8716" y="2874"/>
                  </a:lnTo>
                  <a:lnTo>
                    <a:pt x="8999" y="2833"/>
                  </a:lnTo>
                  <a:lnTo>
                    <a:pt x="9120" y="2806"/>
                  </a:lnTo>
                  <a:lnTo>
                    <a:pt x="9228" y="2779"/>
                  </a:lnTo>
                  <a:lnTo>
                    <a:pt x="9336" y="2739"/>
                  </a:lnTo>
                  <a:lnTo>
                    <a:pt x="9431" y="2685"/>
                  </a:lnTo>
                  <a:lnTo>
                    <a:pt x="9525" y="2631"/>
                  </a:lnTo>
                  <a:lnTo>
                    <a:pt x="9606" y="2577"/>
                  </a:lnTo>
                  <a:lnTo>
                    <a:pt x="9673" y="2496"/>
                  </a:lnTo>
                  <a:lnTo>
                    <a:pt x="9727" y="2415"/>
                  </a:lnTo>
                  <a:lnTo>
                    <a:pt x="9781" y="2334"/>
                  </a:lnTo>
                  <a:lnTo>
                    <a:pt x="9822" y="2239"/>
                  </a:lnTo>
                  <a:lnTo>
                    <a:pt x="9862" y="2132"/>
                  </a:lnTo>
                  <a:lnTo>
                    <a:pt x="9876" y="2024"/>
                  </a:lnTo>
                  <a:lnTo>
                    <a:pt x="9889" y="1889"/>
                  </a:lnTo>
                  <a:lnTo>
                    <a:pt x="9903" y="1754"/>
                  </a:lnTo>
                  <a:lnTo>
                    <a:pt x="9903" y="1120"/>
                  </a:lnTo>
                  <a:lnTo>
                    <a:pt x="9889" y="985"/>
                  </a:lnTo>
                  <a:lnTo>
                    <a:pt x="9876" y="863"/>
                  </a:lnTo>
                  <a:lnTo>
                    <a:pt x="9862" y="755"/>
                  </a:lnTo>
                  <a:lnTo>
                    <a:pt x="9835" y="648"/>
                  </a:lnTo>
                  <a:lnTo>
                    <a:pt x="9795" y="540"/>
                  </a:lnTo>
                  <a:lnTo>
                    <a:pt x="9741" y="459"/>
                  </a:lnTo>
                  <a:lnTo>
                    <a:pt x="9687" y="364"/>
                  </a:lnTo>
                  <a:lnTo>
                    <a:pt x="9619" y="297"/>
                  </a:lnTo>
                  <a:lnTo>
                    <a:pt x="9552" y="229"/>
                  </a:lnTo>
                  <a:lnTo>
                    <a:pt x="9471" y="162"/>
                  </a:lnTo>
                  <a:lnTo>
                    <a:pt x="9377" y="121"/>
                  </a:lnTo>
                  <a:lnTo>
                    <a:pt x="9269" y="81"/>
                  </a:lnTo>
                  <a:lnTo>
                    <a:pt x="9161" y="40"/>
                  </a:lnTo>
                  <a:lnTo>
                    <a:pt x="9053" y="27"/>
                  </a:lnTo>
                  <a:lnTo>
                    <a:pt x="8918" y="0"/>
                  </a:lnTo>
                  <a:close/>
                </a:path>
              </a:pathLst>
            </a:custGeom>
            <a:solidFill>
              <a:srgbClr val="1E24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 name="Google Shape;189;p28"/>
            <p:cNvSpPr/>
            <p:nvPr/>
          </p:nvSpPr>
          <p:spPr>
            <a:xfrm>
              <a:off x="764372" y="473403"/>
              <a:ext cx="133746" cy="130021"/>
            </a:xfrm>
            <a:custGeom>
              <a:rect b="b" l="l" r="r" t="t"/>
              <a:pathLst>
                <a:path extrusionOk="0" h="17903" w="18416">
                  <a:moveTo>
                    <a:pt x="9201" y="2834"/>
                  </a:moveTo>
                  <a:lnTo>
                    <a:pt x="9498" y="2847"/>
                  </a:lnTo>
                  <a:lnTo>
                    <a:pt x="9795" y="2860"/>
                  </a:lnTo>
                  <a:lnTo>
                    <a:pt x="10092" y="2901"/>
                  </a:lnTo>
                  <a:lnTo>
                    <a:pt x="10375" y="2955"/>
                  </a:lnTo>
                  <a:lnTo>
                    <a:pt x="10658" y="3009"/>
                  </a:lnTo>
                  <a:lnTo>
                    <a:pt x="10942" y="3090"/>
                  </a:lnTo>
                  <a:lnTo>
                    <a:pt x="11211" y="3184"/>
                  </a:lnTo>
                  <a:lnTo>
                    <a:pt x="11481" y="3279"/>
                  </a:lnTo>
                  <a:lnTo>
                    <a:pt x="11737" y="3400"/>
                  </a:lnTo>
                  <a:lnTo>
                    <a:pt x="11994" y="3522"/>
                  </a:lnTo>
                  <a:lnTo>
                    <a:pt x="12237" y="3670"/>
                  </a:lnTo>
                  <a:lnTo>
                    <a:pt x="12479" y="3818"/>
                  </a:lnTo>
                  <a:lnTo>
                    <a:pt x="12709" y="3980"/>
                  </a:lnTo>
                  <a:lnTo>
                    <a:pt x="12938" y="4156"/>
                  </a:lnTo>
                  <a:lnTo>
                    <a:pt x="13154" y="4344"/>
                  </a:lnTo>
                  <a:lnTo>
                    <a:pt x="13356" y="4533"/>
                  </a:lnTo>
                  <a:lnTo>
                    <a:pt x="13545" y="4736"/>
                  </a:lnTo>
                  <a:lnTo>
                    <a:pt x="13734" y="4952"/>
                  </a:lnTo>
                  <a:lnTo>
                    <a:pt x="13909" y="5181"/>
                  </a:lnTo>
                  <a:lnTo>
                    <a:pt x="14071" y="5424"/>
                  </a:lnTo>
                  <a:lnTo>
                    <a:pt x="14220" y="5667"/>
                  </a:lnTo>
                  <a:lnTo>
                    <a:pt x="14368" y="5923"/>
                  </a:lnTo>
                  <a:lnTo>
                    <a:pt x="14490" y="6179"/>
                  </a:lnTo>
                  <a:lnTo>
                    <a:pt x="14611" y="6462"/>
                  </a:lnTo>
                  <a:lnTo>
                    <a:pt x="14719" y="6732"/>
                  </a:lnTo>
                  <a:lnTo>
                    <a:pt x="14813" y="7029"/>
                  </a:lnTo>
                  <a:lnTo>
                    <a:pt x="14894" y="7326"/>
                  </a:lnTo>
                  <a:lnTo>
                    <a:pt x="14962" y="7623"/>
                  </a:lnTo>
                  <a:lnTo>
                    <a:pt x="15002" y="7946"/>
                  </a:lnTo>
                  <a:lnTo>
                    <a:pt x="15043" y="8257"/>
                  </a:lnTo>
                  <a:lnTo>
                    <a:pt x="15070" y="8581"/>
                  </a:lnTo>
                  <a:lnTo>
                    <a:pt x="15070" y="8918"/>
                  </a:lnTo>
                  <a:lnTo>
                    <a:pt x="15070" y="9255"/>
                  </a:lnTo>
                  <a:lnTo>
                    <a:pt x="15043" y="9579"/>
                  </a:lnTo>
                  <a:lnTo>
                    <a:pt x="15002" y="9903"/>
                  </a:lnTo>
                  <a:lnTo>
                    <a:pt x="14962" y="10213"/>
                  </a:lnTo>
                  <a:lnTo>
                    <a:pt x="14894" y="10523"/>
                  </a:lnTo>
                  <a:lnTo>
                    <a:pt x="14813" y="10820"/>
                  </a:lnTo>
                  <a:lnTo>
                    <a:pt x="14719" y="11103"/>
                  </a:lnTo>
                  <a:lnTo>
                    <a:pt x="14611" y="11387"/>
                  </a:lnTo>
                  <a:lnTo>
                    <a:pt x="14490" y="11670"/>
                  </a:lnTo>
                  <a:lnTo>
                    <a:pt x="14368" y="11940"/>
                  </a:lnTo>
                  <a:lnTo>
                    <a:pt x="14220" y="12196"/>
                  </a:lnTo>
                  <a:lnTo>
                    <a:pt x="14071" y="12439"/>
                  </a:lnTo>
                  <a:lnTo>
                    <a:pt x="13909" y="12682"/>
                  </a:lnTo>
                  <a:lnTo>
                    <a:pt x="13734" y="12911"/>
                  </a:lnTo>
                  <a:lnTo>
                    <a:pt x="13545" y="13127"/>
                  </a:lnTo>
                  <a:lnTo>
                    <a:pt x="13356" y="13343"/>
                  </a:lnTo>
                  <a:lnTo>
                    <a:pt x="13154" y="13532"/>
                  </a:lnTo>
                  <a:lnTo>
                    <a:pt x="12938" y="13720"/>
                  </a:lnTo>
                  <a:lnTo>
                    <a:pt x="12709" y="13896"/>
                  </a:lnTo>
                  <a:lnTo>
                    <a:pt x="12479" y="14071"/>
                  </a:lnTo>
                  <a:lnTo>
                    <a:pt x="12237" y="14220"/>
                  </a:lnTo>
                  <a:lnTo>
                    <a:pt x="11994" y="14368"/>
                  </a:lnTo>
                  <a:lnTo>
                    <a:pt x="11737" y="14489"/>
                  </a:lnTo>
                  <a:lnTo>
                    <a:pt x="11481" y="14611"/>
                  </a:lnTo>
                  <a:lnTo>
                    <a:pt x="11211" y="14719"/>
                  </a:lnTo>
                  <a:lnTo>
                    <a:pt x="10942" y="14813"/>
                  </a:lnTo>
                  <a:lnTo>
                    <a:pt x="10658" y="14881"/>
                  </a:lnTo>
                  <a:lnTo>
                    <a:pt x="10375" y="14948"/>
                  </a:lnTo>
                  <a:lnTo>
                    <a:pt x="10092" y="15002"/>
                  </a:lnTo>
                  <a:lnTo>
                    <a:pt x="9795" y="15043"/>
                  </a:lnTo>
                  <a:lnTo>
                    <a:pt x="9498" y="15056"/>
                  </a:lnTo>
                  <a:lnTo>
                    <a:pt x="9201" y="15070"/>
                  </a:lnTo>
                  <a:lnTo>
                    <a:pt x="8891" y="15056"/>
                  </a:lnTo>
                  <a:lnTo>
                    <a:pt x="8594" y="15043"/>
                  </a:lnTo>
                  <a:lnTo>
                    <a:pt x="8311" y="15002"/>
                  </a:lnTo>
                  <a:lnTo>
                    <a:pt x="8014" y="14948"/>
                  </a:lnTo>
                  <a:lnTo>
                    <a:pt x="7744" y="14881"/>
                  </a:lnTo>
                  <a:lnTo>
                    <a:pt x="7461" y="14800"/>
                  </a:lnTo>
                  <a:lnTo>
                    <a:pt x="7191" y="14719"/>
                  </a:lnTo>
                  <a:lnTo>
                    <a:pt x="6921" y="14611"/>
                  </a:lnTo>
                  <a:lnTo>
                    <a:pt x="6665" y="14489"/>
                  </a:lnTo>
                  <a:lnTo>
                    <a:pt x="6409" y="14355"/>
                  </a:lnTo>
                  <a:lnTo>
                    <a:pt x="6166" y="14206"/>
                  </a:lnTo>
                  <a:lnTo>
                    <a:pt x="5923" y="14058"/>
                  </a:lnTo>
                  <a:lnTo>
                    <a:pt x="5694" y="13896"/>
                  </a:lnTo>
                  <a:lnTo>
                    <a:pt x="5464" y="13707"/>
                  </a:lnTo>
                  <a:lnTo>
                    <a:pt x="5262" y="13518"/>
                  </a:lnTo>
                  <a:lnTo>
                    <a:pt x="5046" y="13316"/>
                  </a:lnTo>
                  <a:lnTo>
                    <a:pt x="4857" y="13113"/>
                  </a:lnTo>
                  <a:lnTo>
                    <a:pt x="4668" y="12898"/>
                  </a:lnTo>
                  <a:lnTo>
                    <a:pt x="4493" y="12655"/>
                  </a:lnTo>
                  <a:lnTo>
                    <a:pt x="4331" y="12425"/>
                  </a:lnTo>
                  <a:lnTo>
                    <a:pt x="4169" y="12169"/>
                  </a:lnTo>
                  <a:lnTo>
                    <a:pt x="4034" y="11913"/>
                  </a:lnTo>
                  <a:lnTo>
                    <a:pt x="3899" y="11643"/>
                  </a:lnTo>
                  <a:lnTo>
                    <a:pt x="3778" y="11373"/>
                  </a:lnTo>
                  <a:lnTo>
                    <a:pt x="3670" y="11090"/>
                  </a:lnTo>
                  <a:lnTo>
                    <a:pt x="3576" y="10806"/>
                  </a:lnTo>
                  <a:lnTo>
                    <a:pt x="3508" y="10510"/>
                  </a:lnTo>
                  <a:lnTo>
                    <a:pt x="3441" y="10199"/>
                  </a:lnTo>
                  <a:lnTo>
                    <a:pt x="3387" y="9889"/>
                  </a:lnTo>
                  <a:lnTo>
                    <a:pt x="3346" y="9565"/>
                  </a:lnTo>
                  <a:lnTo>
                    <a:pt x="3319" y="9242"/>
                  </a:lnTo>
                  <a:lnTo>
                    <a:pt x="3319" y="8918"/>
                  </a:lnTo>
                  <a:lnTo>
                    <a:pt x="3319" y="8581"/>
                  </a:lnTo>
                  <a:lnTo>
                    <a:pt x="3346" y="8270"/>
                  </a:lnTo>
                  <a:lnTo>
                    <a:pt x="3387" y="7946"/>
                  </a:lnTo>
                  <a:lnTo>
                    <a:pt x="3427" y="7636"/>
                  </a:lnTo>
                  <a:lnTo>
                    <a:pt x="3495" y="7339"/>
                  </a:lnTo>
                  <a:lnTo>
                    <a:pt x="3576" y="7043"/>
                  </a:lnTo>
                  <a:lnTo>
                    <a:pt x="3670" y="6746"/>
                  </a:lnTo>
                  <a:lnTo>
                    <a:pt x="3778" y="6476"/>
                  </a:lnTo>
                  <a:lnTo>
                    <a:pt x="3899" y="6193"/>
                  </a:lnTo>
                  <a:lnTo>
                    <a:pt x="4021" y="5936"/>
                  </a:lnTo>
                  <a:lnTo>
                    <a:pt x="4169" y="5680"/>
                  </a:lnTo>
                  <a:lnTo>
                    <a:pt x="4318" y="5437"/>
                  </a:lnTo>
                  <a:lnTo>
                    <a:pt x="4480" y="5194"/>
                  </a:lnTo>
                  <a:lnTo>
                    <a:pt x="4655" y="4965"/>
                  </a:lnTo>
                  <a:lnTo>
                    <a:pt x="4844" y="4749"/>
                  </a:lnTo>
                  <a:lnTo>
                    <a:pt x="5033" y="4547"/>
                  </a:lnTo>
                  <a:lnTo>
                    <a:pt x="5235" y="4344"/>
                  </a:lnTo>
                  <a:lnTo>
                    <a:pt x="5451" y="4169"/>
                  </a:lnTo>
                  <a:lnTo>
                    <a:pt x="5680" y="3994"/>
                  </a:lnTo>
                  <a:lnTo>
                    <a:pt x="5910" y="3818"/>
                  </a:lnTo>
                  <a:lnTo>
                    <a:pt x="6152" y="3670"/>
                  </a:lnTo>
                  <a:lnTo>
                    <a:pt x="6395" y="3535"/>
                  </a:lnTo>
                  <a:lnTo>
                    <a:pt x="6652" y="3400"/>
                  </a:lnTo>
                  <a:lnTo>
                    <a:pt x="6908" y="3292"/>
                  </a:lnTo>
                  <a:lnTo>
                    <a:pt x="7178" y="3184"/>
                  </a:lnTo>
                  <a:lnTo>
                    <a:pt x="7447" y="3090"/>
                  </a:lnTo>
                  <a:lnTo>
                    <a:pt x="7731" y="3022"/>
                  </a:lnTo>
                  <a:lnTo>
                    <a:pt x="8014" y="2955"/>
                  </a:lnTo>
                  <a:lnTo>
                    <a:pt x="8297" y="2901"/>
                  </a:lnTo>
                  <a:lnTo>
                    <a:pt x="8594" y="2860"/>
                  </a:lnTo>
                  <a:lnTo>
                    <a:pt x="8891" y="2847"/>
                  </a:lnTo>
                  <a:lnTo>
                    <a:pt x="9201" y="2834"/>
                  </a:lnTo>
                  <a:close/>
                  <a:moveTo>
                    <a:pt x="8716" y="0"/>
                  </a:moveTo>
                  <a:lnTo>
                    <a:pt x="8257" y="41"/>
                  </a:lnTo>
                  <a:lnTo>
                    <a:pt x="7785" y="95"/>
                  </a:lnTo>
                  <a:lnTo>
                    <a:pt x="7340" y="162"/>
                  </a:lnTo>
                  <a:lnTo>
                    <a:pt x="6894" y="257"/>
                  </a:lnTo>
                  <a:lnTo>
                    <a:pt x="6449" y="378"/>
                  </a:lnTo>
                  <a:lnTo>
                    <a:pt x="6031" y="500"/>
                  </a:lnTo>
                  <a:lnTo>
                    <a:pt x="5613" y="662"/>
                  </a:lnTo>
                  <a:lnTo>
                    <a:pt x="5208" y="823"/>
                  </a:lnTo>
                  <a:lnTo>
                    <a:pt x="4803" y="1012"/>
                  </a:lnTo>
                  <a:lnTo>
                    <a:pt x="4426" y="1228"/>
                  </a:lnTo>
                  <a:lnTo>
                    <a:pt x="4048" y="1444"/>
                  </a:lnTo>
                  <a:lnTo>
                    <a:pt x="3684" y="1687"/>
                  </a:lnTo>
                  <a:lnTo>
                    <a:pt x="3346" y="1943"/>
                  </a:lnTo>
                  <a:lnTo>
                    <a:pt x="3009" y="2213"/>
                  </a:lnTo>
                  <a:lnTo>
                    <a:pt x="2685" y="2510"/>
                  </a:lnTo>
                  <a:lnTo>
                    <a:pt x="2388" y="2807"/>
                  </a:lnTo>
                  <a:lnTo>
                    <a:pt x="2092" y="3130"/>
                  </a:lnTo>
                  <a:lnTo>
                    <a:pt x="1822" y="3454"/>
                  </a:lnTo>
                  <a:lnTo>
                    <a:pt x="1566" y="3805"/>
                  </a:lnTo>
                  <a:lnTo>
                    <a:pt x="1336" y="4169"/>
                  </a:lnTo>
                  <a:lnTo>
                    <a:pt x="1107" y="4547"/>
                  </a:lnTo>
                  <a:lnTo>
                    <a:pt x="905" y="4925"/>
                  </a:lnTo>
                  <a:lnTo>
                    <a:pt x="729" y="5329"/>
                  </a:lnTo>
                  <a:lnTo>
                    <a:pt x="554" y="5734"/>
                  </a:lnTo>
                  <a:lnTo>
                    <a:pt x="419" y="6166"/>
                  </a:lnTo>
                  <a:lnTo>
                    <a:pt x="297" y="6597"/>
                  </a:lnTo>
                  <a:lnTo>
                    <a:pt x="189" y="7043"/>
                  </a:lnTo>
                  <a:lnTo>
                    <a:pt x="109" y="7488"/>
                  </a:lnTo>
                  <a:lnTo>
                    <a:pt x="55" y="7960"/>
                  </a:lnTo>
                  <a:lnTo>
                    <a:pt x="14" y="8432"/>
                  </a:lnTo>
                  <a:lnTo>
                    <a:pt x="1" y="8918"/>
                  </a:lnTo>
                  <a:lnTo>
                    <a:pt x="14" y="9403"/>
                  </a:lnTo>
                  <a:lnTo>
                    <a:pt x="55" y="9876"/>
                  </a:lnTo>
                  <a:lnTo>
                    <a:pt x="109" y="10334"/>
                  </a:lnTo>
                  <a:lnTo>
                    <a:pt x="189" y="10793"/>
                  </a:lnTo>
                  <a:lnTo>
                    <a:pt x="297" y="11238"/>
                  </a:lnTo>
                  <a:lnTo>
                    <a:pt x="419" y="11683"/>
                  </a:lnTo>
                  <a:lnTo>
                    <a:pt x="554" y="12102"/>
                  </a:lnTo>
                  <a:lnTo>
                    <a:pt x="729" y="12520"/>
                  </a:lnTo>
                  <a:lnTo>
                    <a:pt x="905" y="12924"/>
                  </a:lnTo>
                  <a:lnTo>
                    <a:pt x="1107" y="13302"/>
                  </a:lnTo>
                  <a:lnTo>
                    <a:pt x="1323" y="13680"/>
                  </a:lnTo>
                  <a:lnTo>
                    <a:pt x="1566" y="14044"/>
                  </a:lnTo>
                  <a:lnTo>
                    <a:pt x="1822" y="14395"/>
                  </a:lnTo>
                  <a:lnTo>
                    <a:pt x="2092" y="14732"/>
                  </a:lnTo>
                  <a:lnTo>
                    <a:pt x="2375" y="15056"/>
                  </a:lnTo>
                  <a:lnTo>
                    <a:pt x="2685" y="15366"/>
                  </a:lnTo>
                  <a:lnTo>
                    <a:pt x="3009" y="15650"/>
                  </a:lnTo>
                  <a:lnTo>
                    <a:pt x="3333" y="15933"/>
                  </a:lnTo>
                  <a:lnTo>
                    <a:pt x="3684" y="16189"/>
                  </a:lnTo>
                  <a:lnTo>
                    <a:pt x="4048" y="16432"/>
                  </a:lnTo>
                  <a:lnTo>
                    <a:pt x="4412" y="16661"/>
                  </a:lnTo>
                  <a:lnTo>
                    <a:pt x="4803" y="16864"/>
                  </a:lnTo>
                  <a:lnTo>
                    <a:pt x="5195" y="17066"/>
                  </a:lnTo>
                  <a:lnTo>
                    <a:pt x="5599" y="17228"/>
                  </a:lnTo>
                  <a:lnTo>
                    <a:pt x="6017" y="17390"/>
                  </a:lnTo>
                  <a:lnTo>
                    <a:pt x="6449" y="17525"/>
                  </a:lnTo>
                  <a:lnTo>
                    <a:pt x="6894" y="17633"/>
                  </a:lnTo>
                  <a:lnTo>
                    <a:pt x="7340" y="17727"/>
                  </a:lnTo>
                  <a:lnTo>
                    <a:pt x="7785" y="17808"/>
                  </a:lnTo>
                  <a:lnTo>
                    <a:pt x="8243" y="17862"/>
                  </a:lnTo>
                  <a:lnTo>
                    <a:pt x="8716" y="17889"/>
                  </a:lnTo>
                  <a:lnTo>
                    <a:pt x="9201" y="17903"/>
                  </a:lnTo>
                  <a:lnTo>
                    <a:pt x="9673" y="17889"/>
                  </a:lnTo>
                  <a:lnTo>
                    <a:pt x="10146" y="17862"/>
                  </a:lnTo>
                  <a:lnTo>
                    <a:pt x="10604" y="17808"/>
                  </a:lnTo>
                  <a:lnTo>
                    <a:pt x="11063" y="17727"/>
                  </a:lnTo>
                  <a:lnTo>
                    <a:pt x="11508" y="17633"/>
                  </a:lnTo>
                  <a:lnTo>
                    <a:pt x="11940" y="17525"/>
                  </a:lnTo>
                  <a:lnTo>
                    <a:pt x="12372" y="17390"/>
                  </a:lnTo>
                  <a:lnTo>
                    <a:pt x="12790" y="17228"/>
                  </a:lnTo>
                  <a:lnTo>
                    <a:pt x="13194" y="17053"/>
                  </a:lnTo>
                  <a:lnTo>
                    <a:pt x="13599" y="16864"/>
                  </a:lnTo>
                  <a:lnTo>
                    <a:pt x="13977" y="16648"/>
                  </a:lnTo>
                  <a:lnTo>
                    <a:pt x="14355" y="16432"/>
                  </a:lnTo>
                  <a:lnTo>
                    <a:pt x="14719" y="16176"/>
                  </a:lnTo>
                  <a:lnTo>
                    <a:pt x="15070" y="15919"/>
                  </a:lnTo>
                  <a:lnTo>
                    <a:pt x="15407" y="15650"/>
                  </a:lnTo>
                  <a:lnTo>
                    <a:pt x="15717" y="15353"/>
                  </a:lnTo>
                  <a:lnTo>
                    <a:pt x="16027" y="15043"/>
                  </a:lnTo>
                  <a:lnTo>
                    <a:pt x="16324" y="14719"/>
                  </a:lnTo>
                  <a:lnTo>
                    <a:pt x="16594" y="14381"/>
                  </a:lnTo>
                  <a:lnTo>
                    <a:pt x="16850" y="14031"/>
                  </a:lnTo>
                  <a:lnTo>
                    <a:pt x="17093" y="13666"/>
                  </a:lnTo>
                  <a:lnTo>
                    <a:pt x="17309" y="13302"/>
                  </a:lnTo>
                  <a:lnTo>
                    <a:pt x="17511" y="12911"/>
                  </a:lnTo>
                  <a:lnTo>
                    <a:pt x="17700" y="12506"/>
                  </a:lnTo>
                  <a:lnTo>
                    <a:pt x="17862" y="12088"/>
                  </a:lnTo>
                  <a:lnTo>
                    <a:pt x="18011" y="11670"/>
                  </a:lnTo>
                  <a:lnTo>
                    <a:pt x="18132" y="11238"/>
                  </a:lnTo>
                  <a:lnTo>
                    <a:pt x="18240" y="10793"/>
                  </a:lnTo>
                  <a:lnTo>
                    <a:pt x="18321" y="10334"/>
                  </a:lnTo>
                  <a:lnTo>
                    <a:pt x="18375" y="9876"/>
                  </a:lnTo>
                  <a:lnTo>
                    <a:pt x="18415" y="9403"/>
                  </a:lnTo>
                  <a:lnTo>
                    <a:pt x="18415" y="8918"/>
                  </a:lnTo>
                  <a:lnTo>
                    <a:pt x="18415" y="8432"/>
                  </a:lnTo>
                  <a:lnTo>
                    <a:pt x="18375" y="7973"/>
                  </a:lnTo>
                  <a:lnTo>
                    <a:pt x="18321" y="7501"/>
                  </a:lnTo>
                  <a:lnTo>
                    <a:pt x="18240" y="7056"/>
                  </a:lnTo>
                  <a:lnTo>
                    <a:pt x="18132" y="6611"/>
                  </a:lnTo>
                  <a:lnTo>
                    <a:pt x="18011" y="6179"/>
                  </a:lnTo>
                  <a:lnTo>
                    <a:pt x="17862" y="5747"/>
                  </a:lnTo>
                  <a:lnTo>
                    <a:pt x="17700" y="5343"/>
                  </a:lnTo>
                  <a:lnTo>
                    <a:pt x="17511" y="4938"/>
                  </a:lnTo>
                  <a:lnTo>
                    <a:pt x="17309" y="4560"/>
                  </a:lnTo>
                  <a:lnTo>
                    <a:pt x="17093" y="4183"/>
                  </a:lnTo>
                  <a:lnTo>
                    <a:pt x="16850" y="3818"/>
                  </a:lnTo>
                  <a:lnTo>
                    <a:pt x="16594" y="3481"/>
                  </a:lnTo>
                  <a:lnTo>
                    <a:pt x="16324" y="3144"/>
                  </a:lnTo>
                  <a:lnTo>
                    <a:pt x="16027" y="2820"/>
                  </a:lnTo>
                  <a:lnTo>
                    <a:pt x="15717" y="2523"/>
                  </a:lnTo>
                  <a:lnTo>
                    <a:pt x="15407" y="2226"/>
                  </a:lnTo>
                  <a:lnTo>
                    <a:pt x="15070" y="1957"/>
                  </a:lnTo>
                  <a:lnTo>
                    <a:pt x="14719" y="1700"/>
                  </a:lnTo>
                  <a:lnTo>
                    <a:pt x="14355" y="1457"/>
                  </a:lnTo>
                  <a:lnTo>
                    <a:pt x="13977" y="1228"/>
                  </a:lnTo>
                  <a:lnTo>
                    <a:pt x="13599" y="1026"/>
                  </a:lnTo>
                  <a:lnTo>
                    <a:pt x="13194" y="837"/>
                  </a:lnTo>
                  <a:lnTo>
                    <a:pt x="12790" y="662"/>
                  </a:lnTo>
                  <a:lnTo>
                    <a:pt x="12372" y="513"/>
                  </a:lnTo>
                  <a:lnTo>
                    <a:pt x="11940" y="378"/>
                  </a:lnTo>
                  <a:lnTo>
                    <a:pt x="11508" y="257"/>
                  </a:lnTo>
                  <a:lnTo>
                    <a:pt x="11063" y="162"/>
                  </a:lnTo>
                  <a:lnTo>
                    <a:pt x="10604" y="95"/>
                  </a:lnTo>
                  <a:lnTo>
                    <a:pt x="10146" y="41"/>
                  </a:lnTo>
                  <a:lnTo>
                    <a:pt x="9673" y="0"/>
                  </a:lnTo>
                  <a:close/>
                </a:path>
              </a:pathLst>
            </a:custGeom>
            <a:solidFill>
              <a:srgbClr val="1E24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 name="Google Shape;190;p28"/>
            <p:cNvSpPr/>
            <p:nvPr/>
          </p:nvSpPr>
          <p:spPr>
            <a:xfrm>
              <a:off x="918780" y="427257"/>
              <a:ext cx="41549" cy="174206"/>
            </a:xfrm>
            <a:custGeom>
              <a:rect b="b" l="l" r="r" t="t"/>
              <a:pathLst>
                <a:path extrusionOk="0" h="23987" w="5721">
                  <a:moveTo>
                    <a:pt x="986" y="0"/>
                  </a:moveTo>
                  <a:lnTo>
                    <a:pt x="864" y="14"/>
                  </a:lnTo>
                  <a:lnTo>
                    <a:pt x="743" y="41"/>
                  </a:lnTo>
                  <a:lnTo>
                    <a:pt x="635" y="68"/>
                  </a:lnTo>
                  <a:lnTo>
                    <a:pt x="540" y="108"/>
                  </a:lnTo>
                  <a:lnTo>
                    <a:pt x="446" y="149"/>
                  </a:lnTo>
                  <a:lnTo>
                    <a:pt x="365" y="216"/>
                  </a:lnTo>
                  <a:lnTo>
                    <a:pt x="284" y="270"/>
                  </a:lnTo>
                  <a:lnTo>
                    <a:pt x="217" y="351"/>
                  </a:lnTo>
                  <a:lnTo>
                    <a:pt x="163" y="432"/>
                  </a:lnTo>
                  <a:lnTo>
                    <a:pt x="122" y="527"/>
                  </a:lnTo>
                  <a:lnTo>
                    <a:pt x="82" y="621"/>
                  </a:lnTo>
                  <a:lnTo>
                    <a:pt x="41" y="729"/>
                  </a:lnTo>
                  <a:lnTo>
                    <a:pt x="28" y="850"/>
                  </a:lnTo>
                  <a:lnTo>
                    <a:pt x="14" y="972"/>
                  </a:lnTo>
                  <a:lnTo>
                    <a:pt x="1" y="1107"/>
                  </a:lnTo>
                  <a:lnTo>
                    <a:pt x="1" y="19184"/>
                  </a:lnTo>
                  <a:lnTo>
                    <a:pt x="14" y="19575"/>
                  </a:lnTo>
                  <a:lnTo>
                    <a:pt x="41" y="19953"/>
                  </a:lnTo>
                  <a:lnTo>
                    <a:pt x="82" y="20304"/>
                  </a:lnTo>
                  <a:lnTo>
                    <a:pt x="136" y="20628"/>
                  </a:lnTo>
                  <a:lnTo>
                    <a:pt x="190" y="20938"/>
                  </a:lnTo>
                  <a:lnTo>
                    <a:pt x="271" y="21221"/>
                  </a:lnTo>
                  <a:lnTo>
                    <a:pt x="365" y="21491"/>
                  </a:lnTo>
                  <a:lnTo>
                    <a:pt x="460" y="21747"/>
                  </a:lnTo>
                  <a:lnTo>
                    <a:pt x="581" y="21990"/>
                  </a:lnTo>
                  <a:lnTo>
                    <a:pt x="702" y="22206"/>
                  </a:lnTo>
                  <a:lnTo>
                    <a:pt x="837" y="22408"/>
                  </a:lnTo>
                  <a:lnTo>
                    <a:pt x="972" y="22597"/>
                  </a:lnTo>
                  <a:lnTo>
                    <a:pt x="1121" y="22773"/>
                  </a:lnTo>
                  <a:lnTo>
                    <a:pt x="1282" y="22921"/>
                  </a:lnTo>
                  <a:lnTo>
                    <a:pt x="1444" y="23069"/>
                  </a:lnTo>
                  <a:lnTo>
                    <a:pt x="1606" y="23204"/>
                  </a:lnTo>
                  <a:lnTo>
                    <a:pt x="1782" y="23312"/>
                  </a:lnTo>
                  <a:lnTo>
                    <a:pt x="1957" y="23420"/>
                  </a:lnTo>
                  <a:lnTo>
                    <a:pt x="2146" y="23515"/>
                  </a:lnTo>
                  <a:lnTo>
                    <a:pt x="2335" y="23595"/>
                  </a:lnTo>
                  <a:lnTo>
                    <a:pt x="2524" y="23676"/>
                  </a:lnTo>
                  <a:lnTo>
                    <a:pt x="2712" y="23744"/>
                  </a:lnTo>
                  <a:lnTo>
                    <a:pt x="2901" y="23798"/>
                  </a:lnTo>
                  <a:lnTo>
                    <a:pt x="3090" y="23838"/>
                  </a:lnTo>
                  <a:lnTo>
                    <a:pt x="3481" y="23919"/>
                  </a:lnTo>
                  <a:lnTo>
                    <a:pt x="3859" y="23960"/>
                  </a:lnTo>
                  <a:lnTo>
                    <a:pt x="4223" y="23987"/>
                  </a:lnTo>
                  <a:lnTo>
                    <a:pt x="4723" y="23987"/>
                  </a:lnTo>
                  <a:lnTo>
                    <a:pt x="4857" y="23973"/>
                  </a:lnTo>
                  <a:lnTo>
                    <a:pt x="4992" y="23946"/>
                  </a:lnTo>
                  <a:lnTo>
                    <a:pt x="5114" y="23906"/>
                  </a:lnTo>
                  <a:lnTo>
                    <a:pt x="5208" y="23865"/>
                  </a:lnTo>
                  <a:lnTo>
                    <a:pt x="5303" y="23811"/>
                  </a:lnTo>
                  <a:lnTo>
                    <a:pt x="5397" y="23744"/>
                  </a:lnTo>
                  <a:lnTo>
                    <a:pt x="5465" y="23676"/>
                  </a:lnTo>
                  <a:lnTo>
                    <a:pt x="5532" y="23595"/>
                  </a:lnTo>
                  <a:lnTo>
                    <a:pt x="5586" y="23515"/>
                  </a:lnTo>
                  <a:lnTo>
                    <a:pt x="5626" y="23420"/>
                  </a:lnTo>
                  <a:lnTo>
                    <a:pt x="5667" y="23312"/>
                  </a:lnTo>
                  <a:lnTo>
                    <a:pt x="5694" y="23204"/>
                  </a:lnTo>
                  <a:lnTo>
                    <a:pt x="5707" y="23096"/>
                  </a:lnTo>
                  <a:lnTo>
                    <a:pt x="5721" y="22840"/>
                  </a:lnTo>
                  <a:lnTo>
                    <a:pt x="5721" y="22031"/>
                  </a:lnTo>
                  <a:lnTo>
                    <a:pt x="5721" y="21936"/>
                  </a:lnTo>
                  <a:lnTo>
                    <a:pt x="5721" y="21842"/>
                  </a:lnTo>
                  <a:lnTo>
                    <a:pt x="5707" y="21761"/>
                  </a:lnTo>
                  <a:lnTo>
                    <a:pt x="5680" y="21666"/>
                  </a:lnTo>
                  <a:lnTo>
                    <a:pt x="5640" y="21585"/>
                  </a:lnTo>
                  <a:lnTo>
                    <a:pt x="5599" y="21504"/>
                  </a:lnTo>
                  <a:lnTo>
                    <a:pt x="5545" y="21424"/>
                  </a:lnTo>
                  <a:lnTo>
                    <a:pt x="5492" y="21356"/>
                  </a:lnTo>
                  <a:lnTo>
                    <a:pt x="5424" y="21289"/>
                  </a:lnTo>
                  <a:lnTo>
                    <a:pt x="5357" y="21235"/>
                  </a:lnTo>
                  <a:lnTo>
                    <a:pt x="5276" y="21181"/>
                  </a:lnTo>
                  <a:lnTo>
                    <a:pt x="5195" y="21140"/>
                  </a:lnTo>
                  <a:lnTo>
                    <a:pt x="5114" y="21100"/>
                  </a:lnTo>
                  <a:lnTo>
                    <a:pt x="5019" y="21073"/>
                  </a:lnTo>
                  <a:lnTo>
                    <a:pt x="4938" y="21059"/>
                  </a:lnTo>
                  <a:lnTo>
                    <a:pt x="4844" y="21046"/>
                  </a:lnTo>
                  <a:lnTo>
                    <a:pt x="4574" y="21019"/>
                  </a:lnTo>
                  <a:lnTo>
                    <a:pt x="4439" y="20978"/>
                  </a:lnTo>
                  <a:lnTo>
                    <a:pt x="4304" y="20938"/>
                  </a:lnTo>
                  <a:lnTo>
                    <a:pt x="4169" y="20884"/>
                  </a:lnTo>
                  <a:lnTo>
                    <a:pt x="4035" y="20816"/>
                  </a:lnTo>
                  <a:lnTo>
                    <a:pt x="3913" y="20722"/>
                  </a:lnTo>
                  <a:lnTo>
                    <a:pt x="3792" y="20614"/>
                  </a:lnTo>
                  <a:lnTo>
                    <a:pt x="3684" y="20493"/>
                  </a:lnTo>
                  <a:lnTo>
                    <a:pt x="3589" y="20331"/>
                  </a:lnTo>
                  <a:lnTo>
                    <a:pt x="3508" y="20155"/>
                  </a:lnTo>
                  <a:lnTo>
                    <a:pt x="3427" y="19940"/>
                  </a:lnTo>
                  <a:lnTo>
                    <a:pt x="3373" y="19710"/>
                  </a:lnTo>
                  <a:lnTo>
                    <a:pt x="3320" y="19440"/>
                  </a:lnTo>
                  <a:lnTo>
                    <a:pt x="3293" y="19130"/>
                  </a:lnTo>
                  <a:lnTo>
                    <a:pt x="3293" y="18779"/>
                  </a:lnTo>
                  <a:lnTo>
                    <a:pt x="3293" y="1107"/>
                  </a:lnTo>
                  <a:lnTo>
                    <a:pt x="3279" y="972"/>
                  </a:lnTo>
                  <a:lnTo>
                    <a:pt x="3266" y="850"/>
                  </a:lnTo>
                  <a:lnTo>
                    <a:pt x="3239" y="729"/>
                  </a:lnTo>
                  <a:lnTo>
                    <a:pt x="3212" y="621"/>
                  </a:lnTo>
                  <a:lnTo>
                    <a:pt x="3171" y="527"/>
                  </a:lnTo>
                  <a:lnTo>
                    <a:pt x="3117" y="432"/>
                  </a:lnTo>
                  <a:lnTo>
                    <a:pt x="3063" y="351"/>
                  </a:lnTo>
                  <a:lnTo>
                    <a:pt x="2996" y="270"/>
                  </a:lnTo>
                  <a:lnTo>
                    <a:pt x="2915" y="216"/>
                  </a:lnTo>
                  <a:lnTo>
                    <a:pt x="2834" y="149"/>
                  </a:lnTo>
                  <a:lnTo>
                    <a:pt x="2739" y="108"/>
                  </a:lnTo>
                  <a:lnTo>
                    <a:pt x="2645" y="68"/>
                  </a:lnTo>
                  <a:lnTo>
                    <a:pt x="2537" y="41"/>
                  </a:lnTo>
                  <a:lnTo>
                    <a:pt x="2429" y="14"/>
                  </a:lnTo>
                  <a:lnTo>
                    <a:pt x="2308" y="0"/>
                  </a:lnTo>
                  <a:close/>
                </a:path>
              </a:pathLst>
            </a:custGeom>
            <a:solidFill>
              <a:srgbClr val="1E24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 name="Google Shape;191;p28"/>
            <p:cNvSpPr/>
            <p:nvPr/>
          </p:nvSpPr>
          <p:spPr>
            <a:xfrm>
              <a:off x="981680" y="476344"/>
              <a:ext cx="23821" cy="124138"/>
            </a:xfrm>
            <a:custGeom>
              <a:rect b="b" l="l" r="r" t="t"/>
              <a:pathLst>
                <a:path extrusionOk="0" h="17093" w="3280">
                  <a:moveTo>
                    <a:pt x="986" y="0"/>
                  </a:moveTo>
                  <a:lnTo>
                    <a:pt x="864" y="14"/>
                  </a:lnTo>
                  <a:lnTo>
                    <a:pt x="756" y="41"/>
                  </a:lnTo>
                  <a:lnTo>
                    <a:pt x="648" y="68"/>
                  </a:lnTo>
                  <a:lnTo>
                    <a:pt x="554" y="108"/>
                  </a:lnTo>
                  <a:lnTo>
                    <a:pt x="460" y="149"/>
                  </a:lnTo>
                  <a:lnTo>
                    <a:pt x="379" y="216"/>
                  </a:lnTo>
                  <a:lnTo>
                    <a:pt x="298" y="270"/>
                  </a:lnTo>
                  <a:lnTo>
                    <a:pt x="230" y="351"/>
                  </a:lnTo>
                  <a:lnTo>
                    <a:pt x="176" y="432"/>
                  </a:lnTo>
                  <a:lnTo>
                    <a:pt x="122" y="526"/>
                  </a:lnTo>
                  <a:lnTo>
                    <a:pt x="82" y="621"/>
                  </a:lnTo>
                  <a:lnTo>
                    <a:pt x="55" y="729"/>
                  </a:lnTo>
                  <a:lnTo>
                    <a:pt x="28" y="850"/>
                  </a:lnTo>
                  <a:lnTo>
                    <a:pt x="14" y="972"/>
                  </a:lnTo>
                  <a:lnTo>
                    <a:pt x="1" y="1106"/>
                  </a:lnTo>
                  <a:lnTo>
                    <a:pt x="14" y="15987"/>
                  </a:lnTo>
                  <a:lnTo>
                    <a:pt x="14" y="16121"/>
                  </a:lnTo>
                  <a:lnTo>
                    <a:pt x="28" y="16243"/>
                  </a:lnTo>
                  <a:lnTo>
                    <a:pt x="55" y="16364"/>
                  </a:lnTo>
                  <a:lnTo>
                    <a:pt x="95" y="16472"/>
                  </a:lnTo>
                  <a:lnTo>
                    <a:pt x="136" y="16567"/>
                  </a:lnTo>
                  <a:lnTo>
                    <a:pt x="176" y="16661"/>
                  </a:lnTo>
                  <a:lnTo>
                    <a:pt x="244" y="16742"/>
                  </a:lnTo>
                  <a:lnTo>
                    <a:pt x="311" y="16823"/>
                  </a:lnTo>
                  <a:lnTo>
                    <a:pt x="379" y="16890"/>
                  </a:lnTo>
                  <a:lnTo>
                    <a:pt x="460" y="16944"/>
                  </a:lnTo>
                  <a:lnTo>
                    <a:pt x="554" y="16985"/>
                  </a:lnTo>
                  <a:lnTo>
                    <a:pt x="662" y="17025"/>
                  </a:lnTo>
                  <a:lnTo>
                    <a:pt x="770" y="17066"/>
                  </a:lnTo>
                  <a:lnTo>
                    <a:pt x="878" y="17079"/>
                  </a:lnTo>
                  <a:lnTo>
                    <a:pt x="999" y="17093"/>
                  </a:lnTo>
                  <a:lnTo>
                    <a:pt x="2308" y="17093"/>
                  </a:lnTo>
                  <a:lnTo>
                    <a:pt x="2429" y="17079"/>
                  </a:lnTo>
                  <a:lnTo>
                    <a:pt x="2551" y="17066"/>
                  </a:lnTo>
                  <a:lnTo>
                    <a:pt x="2658" y="17025"/>
                  </a:lnTo>
                  <a:lnTo>
                    <a:pt x="2753" y="16985"/>
                  </a:lnTo>
                  <a:lnTo>
                    <a:pt x="2847" y="16944"/>
                  </a:lnTo>
                  <a:lnTo>
                    <a:pt x="2928" y="16890"/>
                  </a:lnTo>
                  <a:lnTo>
                    <a:pt x="3009" y="16823"/>
                  </a:lnTo>
                  <a:lnTo>
                    <a:pt x="3077" y="16742"/>
                  </a:lnTo>
                  <a:lnTo>
                    <a:pt x="3131" y="16661"/>
                  </a:lnTo>
                  <a:lnTo>
                    <a:pt x="3171" y="16567"/>
                  </a:lnTo>
                  <a:lnTo>
                    <a:pt x="3212" y="16472"/>
                  </a:lnTo>
                  <a:lnTo>
                    <a:pt x="3239" y="16364"/>
                  </a:lnTo>
                  <a:lnTo>
                    <a:pt x="3266" y="16243"/>
                  </a:lnTo>
                  <a:lnTo>
                    <a:pt x="3279" y="16121"/>
                  </a:lnTo>
                  <a:lnTo>
                    <a:pt x="3279" y="15987"/>
                  </a:lnTo>
                  <a:lnTo>
                    <a:pt x="3279" y="1106"/>
                  </a:lnTo>
                  <a:lnTo>
                    <a:pt x="3279" y="972"/>
                  </a:lnTo>
                  <a:lnTo>
                    <a:pt x="3266" y="850"/>
                  </a:lnTo>
                  <a:lnTo>
                    <a:pt x="3239" y="729"/>
                  </a:lnTo>
                  <a:lnTo>
                    <a:pt x="3212" y="621"/>
                  </a:lnTo>
                  <a:lnTo>
                    <a:pt x="3171" y="526"/>
                  </a:lnTo>
                  <a:lnTo>
                    <a:pt x="3131" y="432"/>
                  </a:lnTo>
                  <a:lnTo>
                    <a:pt x="3077" y="351"/>
                  </a:lnTo>
                  <a:lnTo>
                    <a:pt x="3009" y="270"/>
                  </a:lnTo>
                  <a:lnTo>
                    <a:pt x="2928" y="216"/>
                  </a:lnTo>
                  <a:lnTo>
                    <a:pt x="2847" y="149"/>
                  </a:lnTo>
                  <a:lnTo>
                    <a:pt x="2753" y="108"/>
                  </a:lnTo>
                  <a:lnTo>
                    <a:pt x="2658" y="68"/>
                  </a:lnTo>
                  <a:lnTo>
                    <a:pt x="2551" y="41"/>
                  </a:lnTo>
                  <a:lnTo>
                    <a:pt x="2429" y="14"/>
                  </a:lnTo>
                  <a:lnTo>
                    <a:pt x="2308" y="0"/>
                  </a:lnTo>
                  <a:close/>
                </a:path>
              </a:pathLst>
            </a:custGeom>
            <a:solidFill>
              <a:srgbClr val="1E24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 name="Google Shape;192;p28"/>
            <p:cNvSpPr/>
            <p:nvPr/>
          </p:nvSpPr>
          <p:spPr>
            <a:xfrm>
              <a:off x="1026163" y="473403"/>
              <a:ext cx="133841" cy="130021"/>
            </a:xfrm>
            <a:custGeom>
              <a:rect b="b" l="l" r="r" t="t"/>
              <a:pathLst>
                <a:path extrusionOk="0" h="17903" w="18429">
                  <a:moveTo>
                    <a:pt x="9201" y="2834"/>
                  </a:moveTo>
                  <a:lnTo>
                    <a:pt x="9498" y="2847"/>
                  </a:lnTo>
                  <a:lnTo>
                    <a:pt x="9795" y="2860"/>
                  </a:lnTo>
                  <a:lnTo>
                    <a:pt x="10092" y="2901"/>
                  </a:lnTo>
                  <a:lnTo>
                    <a:pt x="10388" y="2955"/>
                  </a:lnTo>
                  <a:lnTo>
                    <a:pt x="10672" y="3009"/>
                  </a:lnTo>
                  <a:lnTo>
                    <a:pt x="10941" y="3090"/>
                  </a:lnTo>
                  <a:lnTo>
                    <a:pt x="11225" y="3184"/>
                  </a:lnTo>
                  <a:lnTo>
                    <a:pt x="11481" y="3279"/>
                  </a:lnTo>
                  <a:lnTo>
                    <a:pt x="11751" y="3400"/>
                  </a:lnTo>
                  <a:lnTo>
                    <a:pt x="11994" y="3522"/>
                  </a:lnTo>
                  <a:lnTo>
                    <a:pt x="12250" y="3670"/>
                  </a:lnTo>
                  <a:lnTo>
                    <a:pt x="12479" y="3818"/>
                  </a:lnTo>
                  <a:lnTo>
                    <a:pt x="12709" y="3980"/>
                  </a:lnTo>
                  <a:lnTo>
                    <a:pt x="12938" y="4156"/>
                  </a:lnTo>
                  <a:lnTo>
                    <a:pt x="13154" y="4344"/>
                  </a:lnTo>
                  <a:lnTo>
                    <a:pt x="13356" y="4533"/>
                  </a:lnTo>
                  <a:lnTo>
                    <a:pt x="13545" y="4736"/>
                  </a:lnTo>
                  <a:lnTo>
                    <a:pt x="13734" y="4952"/>
                  </a:lnTo>
                  <a:lnTo>
                    <a:pt x="13909" y="5181"/>
                  </a:lnTo>
                  <a:lnTo>
                    <a:pt x="14071" y="5424"/>
                  </a:lnTo>
                  <a:lnTo>
                    <a:pt x="14220" y="5667"/>
                  </a:lnTo>
                  <a:lnTo>
                    <a:pt x="14368" y="5923"/>
                  </a:lnTo>
                  <a:lnTo>
                    <a:pt x="14503" y="6179"/>
                  </a:lnTo>
                  <a:lnTo>
                    <a:pt x="14611" y="6462"/>
                  </a:lnTo>
                  <a:lnTo>
                    <a:pt x="14719" y="6732"/>
                  </a:lnTo>
                  <a:lnTo>
                    <a:pt x="14813" y="7029"/>
                  </a:lnTo>
                  <a:lnTo>
                    <a:pt x="14894" y="7326"/>
                  </a:lnTo>
                  <a:lnTo>
                    <a:pt x="14962" y="7623"/>
                  </a:lnTo>
                  <a:lnTo>
                    <a:pt x="15016" y="7946"/>
                  </a:lnTo>
                  <a:lnTo>
                    <a:pt x="15043" y="8257"/>
                  </a:lnTo>
                  <a:lnTo>
                    <a:pt x="15070" y="8581"/>
                  </a:lnTo>
                  <a:lnTo>
                    <a:pt x="15083" y="8918"/>
                  </a:lnTo>
                  <a:lnTo>
                    <a:pt x="15070" y="9255"/>
                  </a:lnTo>
                  <a:lnTo>
                    <a:pt x="15043" y="9579"/>
                  </a:lnTo>
                  <a:lnTo>
                    <a:pt x="15016" y="9903"/>
                  </a:lnTo>
                  <a:lnTo>
                    <a:pt x="14962" y="10213"/>
                  </a:lnTo>
                  <a:lnTo>
                    <a:pt x="14894" y="10523"/>
                  </a:lnTo>
                  <a:lnTo>
                    <a:pt x="14813" y="10820"/>
                  </a:lnTo>
                  <a:lnTo>
                    <a:pt x="14719" y="11103"/>
                  </a:lnTo>
                  <a:lnTo>
                    <a:pt x="14611" y="11387"/>
                  </a:lnTo>
                  <a:lnTo>
                    <a:pt x="14503" y="11670"/>
                  </a:lnTo>
                  <a:lnTo>
                    <a:pt x="14368" y="11940"/>
                  </a:lnTo>
                  <a:lnTo>
                    <a:pt x="14220" y="12196"/>
                  </a:lnTo>
                  <a:lnTo>
                    <a:pt x="14071" y="12439"/>
                  </a:lnTo>
                  <a:lnTo>
                    <a:pt x="13909" y="12682"/>
                  </a:lnTo>
                  <a:lnTo>
                    <a:pt x="13734" y="12911"/>
                  </a:lnTo>
                  <a:lnTo>
                    <a:pt x="13545" y="13127"/>
                  </a:lnTo>
                  <a:lnTo>
                    <a:pt x="13356" y="13343"/>
                  </a:lnTo>
                  <a:lnTo>
                    <a:pt x="13154" y="13532"/>
                  </a:lnTo>
                  <a:lnTo>
                    <a:pt x="12938" y="13720"/>
                  </a:lnTo>
                  <a:lnTo>
                    <a:pt x="12709" y="13896"/>
                  </a:lnTo>
                  <a:lnTo>
                    <a:pt x="12479" y="14071"/>
                  </a:lnTo>
                  <a:lnTo>
                    <a:pt x="12250" y="14220"/>
                  </a:lnTo>
                  <a:lnTo>
                    <a:pt x="11994" y="14368"/>
                  </a:lnTo>
                  <a:lnTo>
                    <a:pt x="11751" y="14489"/>
                  </a:lnTo>
                  <a:lnTo>
                    <a:pt x="11481" y="14611"/>
                  </a:lnTo>
                  <a:lnTo>
                    <a:pt x="11225" y="14719"/>
                  </a:lnTo>
                  <a:lnTo>
                    <a:pt x="10941" y="14813"/>
                  </a:lnTo>
                  <a:lnTo>
                    <a:pt x="10672" y="14881"/>
                  </a:lnTo>
                  <a:lnTo>
                    <a:pt x="10388" y="14948"/>
                  </a:lnTo>
                  <a:lnTo>
                    <a:pt x="10092" y="15002"/>
                  </a:lnTo>
                  <a:lnTo>
                    <a:pt x="9795" y="15043"/>
                  </a:lnTo>
                  <a:lnTo>
                    <a:pt x="9498" y="15056"/>
                  </a:lnTo>
                  <a:lnTo>
                    <a:pt x="9201" y="15070"/>
                  </a:lnTo>
                  <a:lnTo>
                    <a:pt x="8904" y="15056"/>
                  </a:lnTo>
                  <a:lnTo>
                    <a:pt x="8608" y="15043"/>
                  </a:lnTo>
                  <a:lnTo>
                    <a:pt x="8311" y="15002"/>
                  </a:lnTo>
                  <a:lnTo>
                    <a:pt x="8027" y="14948"/>
                  </a:lnTo>
                  <a:lnTo>
                    <a:pt x="7744" y="14881"/>
                  </a:lnTo>
                  <a:lnTo>
                    <a:pt x="7461" y="14800"/>
                  </a:lnTo>
                  <a:lnTo>
                    <a:pt x="7191" y="14719"/>
                  </a:lnTo>
                  <a:lnTo>
                    <a:pt x="6921" y="14611"/>
                  </a:lnTo>
                  <a:lnTo>
                    <a:pt x="6665" y="14489"/>
                  </a:lnTo>
                  <a:lnTo>
                    <a:pt x="6409" y="14355"/>
                  </a:lnTo>
                  <a:lnTo>
                    <a:pt x="6166" y="14206"/>
                  </a:lnTo>
                  <a:lnTo>
                    <a:pt x="5923" y="14058"/>
                  </a:lnTo>
                  <a:lnTo>
                    <a:pt x="5694" y="13896"/>
                  </a:lnTo>
                  <a:lnTo>
                    <a:pt x="5478" y="13707"/>
                  </a:lnTo>
                  <a:lnTo>
                    <a:pt x="5262" y="13518"/>
                  </a:lnTo>
                  <a:lnTo>
                    <a:pt x="5060" y="13316"/>
                  </a:lnTo>
                  <a:lnTo>
                    <a:pt x="4857" y="13113"/>
                  </a:lnTo>
                  <a:lnTo>
                    <a:pt x="4668" y="12898"/>
                  </a:lnTo>
                  <a:lnTo>
                    <a:pt x="4493" y="12655"/>
                  </a:lnTo>
                  <a:lnTo>
                    <a:pt x="4331" y="12425"/>
                  </a:lnTo>
                  <a:lnTo>
                    <a:pt x="4183" y="12169"/>
                  </a:lnTo>
                  <a:lnTo>
                    <a:pt x="4034" y="11913"/>
                  </a:lnTo>
                  <a:lnTo>
                    <a:pt x="3899" y="11643"/>
                  </a:lnTo>
                  <a:lnTo>
                    <a:pt x="3778" y="11373"/>
                  </a:lnTo>
                  <a:lnTo>
                    <a:pt x="3684" y="11090"/>
                  </a:lnTo>
                  <a:lnTo>
                    <a:pt x="3589" y="10806"/>
                  </a:lnTo>
                  <a:lnTo>
                    <a:pt x="3508" y="10510"/>
                  </a:lnTo>
                  <a:lnTo>
                    <a:pt x="3441" y="10199"/>
                  </a:lnTo>
                  <a:lnTo>
                    <a:pt x="3387" y="9889"/>
                  </a:lnTo>
                  <a:lnTo>
                    <a:pt x="3346" y="9565"/>
                  </a:lnTo>
                  <a:lnTo>
                    <a:pt x="3319" y="9242"/>
                  </a:lnTo>
                  <a:lnTo>
                    <a:pt x="3319" y="8918"/>
                  </a:lnTo>
                  <a:lnTo>
                    <a:pt x="3319" y="8581"/>
                  </a:lnTo>
                  <a:lnTo>
                    <a:pt x="3346" y="8270"/>
                  </a:lnTo>
                  <a:lnTo>
                    <a:pt x="3387" y="7946"/>
                  </a:lnTo>
                  <a:lnTo>
                    <a:pt x="3441" y="7636"/>
                  </a:lnTo>
                  <a:lnTo>
                    <a:pt x="3508" y="7339"/>
                  </a:lnTo>
                  <a:lnTo>
                    <a:pt x="3576" y="7043"/>
                  </a:lnTo>
                  <a:lnTo>
                    <a:pt x="3670" y="6746"/>
                  </a:lnTo>
                  <a:lnTo>
                    <a:pt x="3778" y="6476"/>
                  </a:lnTo>
                  <a:lnTo>
                    <a:pt x="3899" y="6193"/>
                  </a:lnTo>
                  <a:lnTo>
                    <a:pt x="4021" y="5936"/>
                  </a:lnTo>
                  <a:lnTo>
                    <a:pt x="4169" y="5680"/>
                  </a:lnTo>
                  <a:lnTo>
                    <a:pt x="4318" y="5437"/>
                  </a:lnTo>
                  <a:lnTo>
                    <a:pt x="4479" y="5194"/>
                  </a:lnTo>
                  <a:lnTo>
                    <a:pt x="4655" y="4965"/>
                  </a:lnTo>
                  <a:lnTo>
                    <a:pt x="4844" y="4749"/>
                  </a:lnTo>
                  <a:lnTo>
                    <a:pt x="5046" y="4547"/>
                  </a:lnTo>
                  <a:lnTo>
                    <a:pt x="5248" y="4344"/>
                  </a:lnTo>
                  <a:lnTo>
                    <a:pt x="5464" y="4169"/>
                  </a:lnTo>
                  <a:lnTo>
                    <a:pt x="5680" y="3994"/>
                  </a:lnTo>
                  <a:lnTo>
                    <a:pt x="5909" y="3818"/>
                  </a:lnTo>
                  <a:lnTo>
                    <a:pt x="6152" y="3670"/>
                  </a:lnTo>
                  <a:lnTo>
                    <a:pt x="6395" y="3535"/>
                  </a:lnTo>
                  <a:lnTo>
                    <a:pt x="6651" y="3400"/>
                  </a:lnTo>
                  <a:lnTo>
                    <a:pt x="6908" y="3292"/>
                  </a:lnTo>
                  <a:lnTo>
                    <a:pt x="7178" y="3184"/>
                  </a:lnTo>
                  <a:lnTo>
                    <a:pt x="7447" y="3090"/>
                  </a:lnTo>
                  <a:lnTo>
                    <a:pt x="7731" y="3022"/>
                  </a:lnTo>
                  <a:lnTo>
                    <a:pt x="8014" y="2955"/>
                  </a:lnTo>
                  <a:lnTo>
                    <a:pt x="8297" y="2901"/>
                  </a:lnTo>
                  <a:lnTo>
                    <a:pt x="8594" y="2860"/>
                  </a:lnTo>
                  <a:lnTo>
                    <a:pt x="8891" y="2847"/>
                  </a:lnTo>
                  <a:lnTo>
                    <a:pt x="9201" y="2834"/>
                  </a:lnTo>
                  <a:close/>
                  <a:moveTo>
                    <a:pt x="8716" y="0"/>
                  </a:moveTo>
                  <a:lnTo>
                    <a:pt x="8257" y="41"/>
                  </a:lnTo>
                  <a:lnTo>
                    <a:pt x="7785" y="95"/>
                  </a:lnTo>
                  <a:lnTo>
                    <a:pt x="7339" y="162"/>
                  </a:lnTo>
                  <a:lnTo>
                    <a:pt x="6894" y="257"/>
                  </a:lnTo>
                  <a:lnTo>
                    <a:pt x="6449" y="378"/>
                  </a:lnTo>
                  <a:lnTo>
                    <a:pt x="6017" y="500"/>
                  </a:lnTo>
                  <a:lnTo>
                    <a:pt x="5613" y="662"/>
                  </a:lnTo>
                  <a:lnTo>
                    <a:pt x="5194" y="823"/>
                  </a:lnTo>
                  <a:lnTo>
                    <a:pt x="4803" y="1012"/>
                  </a:lnTo>
                  <a:lnTo>
                    <a:pt x="4412" y="1228"/>
                  </a:lnTo>
                  <a:lnTo>
                    <a:pt x="4048" y="1444"/>
                  </a:lnTo>
                  <a:lnTo>
                    <a:pt x="3684" y="1687"/>
                  </a:lnTo>
                  <a:lnTo>
                    <a:pt x="3333" y="1943"/>
                  </a:lnTo>
                  <a:lnTo>
                    <a:pt x="3009" y="2213"/>
                  </a:lnTo>
                  <a:lnTo>
                    <a:pt x="2685" y="2510"/>
                  </a:lnTo>
                  <a:lnTo>
                    <a:pt x="2388" y="2807"/>
                  </a:lnTo>
                  <a:lnTo>
                    <a:pt x="2092" y="3130"/>
                  </a:lnTo>
                  <a:lnTo>
                    <a:pt x="1822" y="3454"/>
                  </a:lnTo>
                  <a:lnTo>
                    <a:pt x="1565" y="3805"/>
                  </a:lnTo>
                  <a:lnTo>
                    <a:pt x="1323" y="4169"/>
                  </a:lnTo>
                  <a:lnTo>
                    <a:pt x="1107" y="4547"/>
                  </a:lnTo>
                  <a:lnTo>
                    <a:pt x="904" y="4925"/>
                  </a:lnTo>
                  <a:lnTo>
                    <a:pt x="729" y="5329"/>
                  </a:lnTo>
                  <a:lnTo>
                    <a:pt x="554" y="5734"/>
                  </a:lnTo>
                  <a:lnTo>
                    <a:pt x="419" y="6166"/>
                  </a:lnTo>
                  <a:lnTo>
                    <a:pt x="297" y="6597"/>
                  </a:lnTo>
                  <a:lnTo>
                    <a:pt x="189" y="7043"/>
                  </a:lnTo>
                  <a:lnTo>
                    <a:pt x="108" y="7488"/>
                  </a:lnTo>
                  <a:lnTo>
                    <a:pt x="55" y="7960"/>
                  </a:lnTo>
                  <a:lnTo>
                    <a:pt x="14" y="8432"/>
                  </a:lnTo>
                  <a:lnTo>
                    <a:pt x="1" y="8918"/>
                  </a:lnTo>
                  <a:lnTo>
                    <a:pt x="14" y="9403"/>
                  </a:lnTo>
                  <a:lnTo>
                    <a:pt x="55" y="9876"/>
                  </a:lnTo>
                  <a:lnTo>
                    <a:pt x="108" y="10334"/>
                  </a:lnTo>
                  <a:lnTo>
                    <a:pt x="189" y="10793"/>
                  </a:lnTo>
                  <a:lnTo>
                    <a:pt x="297" y="11238"/>
                  </a:lnTo>
                  <a:lnTo>
                    <a:pt x="419" y="11683"/>
                  </a:lnTo>
                  <a:lnTo>
                    <a:pt x="554" y="12102"/>
                  </a:lnTo>
                  <a:lnTo>
                    <a:pt x="729" y="12520"/>
                  </a:lnTo>
                  <a:lnTo>
                    <a:pt x="904" y="12924"/>
                  </a:lnTo>
                  <a:lnTo>
                    <a:pt x="1107" y="13302"/>
                  </a:lnTo>
                  <a:lnTo>
                    <a:pt x="1323" y="13680"/>
                  </a:lnTo>
                  <a:lnTo>
                    <a:pt x="1565" y="14044"/>
                  </a:lnTo>
                  <a:lnTo>
                    <a:pt x="1822" y="14395"/>
                  </a:lnTo>
                  <a:lnTo>
                    <a:pt x="2092" y="14732"/>
                  </a:lnTo>
                  <a:lnTo>
                    <a:pt x="2388" y="15056"/>
                  </a:lnTo>
                  <a:lnTo>
                    <a:pt x="2685" y="15366"/>
                  </a:lnTo>
                  <a:lnTo>
                    <a:pt x="3009" y="15650"/>
                  </a:lnTo>
                  <a:lnTo>
                    <a:pt x="3333" y="15933"/>
                  </a:lnTo>
                  <a:lnTo>
                    <a:pt x="3684" y="16189"/>
                  </a:lnTo>
                  <a:lnTo>
                    <a:pt x="4048" y="16432"/>
                  </a:lnTo>
                  <a:lnTo>
                    <a:pt x="4412" y="16661"/>
                  </a:lnTo>
                  <a:lnTo>
                    <a:pt x="4803" y="16864"/>
                  </a:lnTo>
                  <a:lnTo>
                    <a:pt x="5194" y="17066"/>
                  </a:lnTo>
                  <a:lnTo>
                    <a:pt x="5613" y="17228"/>
                  </a:lnTo>
                  <a:lnTo>
                    <a:pt x="6031" y="17390"/>
                  </a:lnTo>
                  <a:lnTo>
                    <a:pt x="6449" y="17525"/>
                  </a:lnTo>
                  <a:lnTo>
                    <a:pt x="6894" y="17633"/>
                  </a:lnTo>
                  <a:lnTo>
                    <a:pt x="7339" y="17727"/>
                  </a:lnTo>
                  <a:lnTo>
                    <a:pt x="7785" y="17808"/>
                  </a:lnTo>
                  <a:lnTo>
                    <a:pt x="8257" y="17862"/>
                  </a:lnTo>
                  <a:lnTo>
                    <a:pt x="8716" y="17889"/>
                  </a:lnTo>
                  <a:lnTo>
                    <a:pt x="9201" y="17903"/>
                  </a:lnTo>
                  <a:lnTo>
                    <a:pt x="9673" y="17889"/>
                  </a:lnTo>
                  <a:lnTo>
                    <a:pt x="10146" y="17862"/>
                  </a:lnTo>
                  <a:lnTo>
                    <a:pt x="10604" y="17808"/>
                  </a:lnTo>
                  <a:lnTo>
                    <a:pt x="11063" y="17727"/>
                  </a:lnTo>
                  <a:lnTo>
                    <a:pt x="11508" y="17633"/>
                  </a:lnTo>
                  <a:lnTo>
                    <a:pt x="11940" y="17525"/>
                  </a:lnTo>
                  <a:lnTo>
                    <a:pt x="12371" y="17390"/>
                  </a:lnTo>
                  <a:lnTo>
                    <a:pt x="12790" y="17228"/>
                  </a:lnTo>
                  <a:lnTo>
                    <a:pt x="13208" y="17053"/>
                  </a:lnTo>
                  <a:lnTo>
                    <a:pt x="13599" y="16864"/>
                  </a:lnTo>
                  <a:lnTo>
                    <a:pt x="13990" y="16648"/>
                  </a:lnTo>
                  <a:lnTo>
                    <a:pt x="14355" y="16432"/>
                  </a:lnTo>
                  <a:lnTo>
                    <a:pt x="14719" y="16176"/>
                  </a:lnTo>
                  <a:lnTo>
                    <a:pt x="15070" y="15919"/>
                  </a:lnTo>
                  <a:lnTo>
                    <a:pt x="15407" y="15650"/>
                  </a:lnTo>
                  <a:lnTo>
                    <a:pt x="15731" y="15353"/>
                  </a:lnTo>
                  <a:lnTo>
                    <a:pt x="16027" y="15043"/>
                  </a:lnTo>
                  <a:lnTo>
                    <a:pt x="16324" y="14719"/>
                  </a:lnTo>
                  <a:lnTo>
                    <a:pt x="16594" y="14381"/>
                  </a:lnTo>
                  <a:lnTo>
                    <a:pt x="16850" y="14031"/>
                  </a:lnTo>
                  <a:lnTo>
                    <a:pt x="17093" y="13666"/>
                  </a:lnTo>
                  <a:lnTo>
                    <a:pt x="17309" y="13289"/>
                  </a:lnTo>
                  <a:lnTo>
                    <a:pt x="17511" y="12911"/>
                  </a:lnTo>
                  <a:lnTo>
                    <a:pt x="17700" y="12506"/>
                  </a:lnTo>
                  <a:lnTo>
                    <a:pt x="17862" y="12088"/>
                  </a:lnTo>
                  <a:lnTo>
                    <a:pt x="18011" y="11670"/>
                  </a:lnTo>
                  <a:lnTo>
                    <a:pt x="18132" y="11238"/>
                  </a:lnTo>
                  <a:lnTo>
                    <a:pt x="18240" y="10793"/>
                  </a:lnTo>
                  <a:lnTo>
                    <a:pt x="18321" y="10334"/>
                  </a:lnTo>
                  <a:lnTo>
                    <a:pt x="18375" y="9876"/>
                  </a:lnTo>
                  <a:lnTo>
                    <a:pt x="18415" y="9403"/>
                  </a:lnTo>
                  <a:lnTo>
                    <a:pt x="18429" y="8918"/>
                  </a:lnTo>
                  <a:lnTo>
                    <a:pt x="18415" y="8432"/>
                  </a:lnTo>
                  <a:lnTo>
                    <a:pt x="18375" y="7973"/>
                  </a:lnTo>
                  <a:lnTo>
                    <a:pt x="18321" y="7501"/>
                  </a:lnTo>
                  <a:lnTo>
                    <a:pt x="18240" y="7056"/>
                  </a:lnTo>
                  <a:lnTo>
                    <a:pt x="18132" y="6611"/>
                  </a:lnTo>
                  <a:lnTo>
                    <a:pt x="18011" y="6179"/>
                  </a:lnTo>
                  <a:lnTo>
                    <a:pt x="17862" y="5747"/>
                  </a:lnTo>
                  <a:lnTo>
                    <a:pt x="17700" y="5343"/>
                  </a:lnTo>
                  <a:lnTo>
                    <a:pt x="17511" y="4938"/>
                  </a:lnTo>
                  <a:lnTo>
                    <a:pt x="17309" y="4560"/>
                  </a:lnTo>
                  <a:lnTo>
                    <a:pt x="17093" y="4183"/>
                  </a:lnTo>
                  <a:lnTo>
                    <a:pt x="16850" y="3818"/>
                  </a:lnTo>
                  <a:lnTo>
                    <a:pt x="16594" y="3481"/>
                  </a:lnTo>
                  <a:lnTo>
                    <a:pt x="16324" y="3144"/>
                  </a:lnTo>
                  <a:lnTo>
                    <a:pt x="16027" y="2820"/>
                  </a:lnTo>
                  <a:lnTo>
                    <a:pt x="15731" y="2523"/>
                  </a:lnTo>
                  <a:lnTo>
                    <a:pt x="15407" y="2226"/>
                  </a:lnTo>
                  <a:lnTo>
                    <a:pt x="15070" y="1957"/>
                  </a:lnTo>
                  <a:lnTo>
                    <a:pt x="14719" y="1700"/>
                  </a:lnTo>
                  <a:lnTo>
                    <a:pt x="14355" y="1457"/>
                  </a:lnTo>
                  <a:lnTo>
                    <a:pt x="13990" y="1228"/>
                  </a:lnTo>
                  <a:lnTo>
                    <a:pt x="13599" y="1026"/>
                  </a:lnTo>
                  <a:lnTo>
                    <a:pt x="13208" y="837"/>
                  </a:lnTo>
                  <a:lnTo>
                    <a:pt x="12790" y="662"/>
                  </a:lnTo>
                  <a:lnTo>
                    <a:pt x="12371" y="513"/>
                  </a:lnTo>
                  <a:lnTo>
                    <a:pt x="11940" y="378"/>
                  </a:lnTo>
                  <a:lnTo>
                    <a:pt x="11508" y="257"/>
                  </a:lnTo>
                  <a:lnTo>
                    <a:pt x="11063" y="162"/>
                  </a:lnTo>
                  <a:lnTo>
                    <a:pt x="10604" y="95"/>
                  </a:lnTo>
                  <a:lnTo>
                    <a:pt x="10146" y="41"/>
                  </a:lnTo>
                  <a:lnTo>
                    <a:pt x="9673" y="0"/>
                  </a:lnTo>
                  <a:close/>
                </a:path>
              </a:pathLst>
            </a:custGeom>
            <a:solidFill>
              <a:srgbClr val="1E24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2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DEFAULT - Light Grey #FAFBFB 1">
  <p:cSld name="TITLE_2_2">
    <p:bg>
      <p:bgPr>
        <a:solidFill>
          <a:schemeClr val="lt1"/>
        </a:solidFill>
      </p:bgPr>
    </p:bg>
    <p:spTree>
      <p:nvGrpSpPr>
        <p:cNvPr id="193" name="Shape 193"/>
        <p:cNvGrpSpPr/>
        <p:nvPr/>
      </p:nvGrpSpPr>
      <p:grpSpPr>
        <a:xfrm>
          <a:off x="0" y="0"/>
          <a:ext cx="0" cy="0"/>
          <a:chOff x="0" y="0"/>
          <a:chExt cx="0" cy="0"/>
        </a:xfrm>
      </p:grpSpPr>
      <p:grpSp>
        <p:nvGrpSpPr>
          <p:cNvPr id="194" name="Google Shape;194;p29"/>
          <p:cNvGrpSpPr/>
          <p:nvPr/>
        </p:nvGrpSpPr>
        <p:grpSpPr>
          <a:xfrm>
            <a:off x="8121965" y="4829046"/>
            <a:ext cx="731537" cy="190199"/>
            <a:chOff x="288629" y="563758"/>
            <a:chExt cx="862254" cy="215523"/>
          </a:xfrm>
        </p:grpSpPr>
        <p:sp>
          <p:nvSpPr>
            <p:cNvPr id="195" name="Google Shape;195;p29"/>
            <p:cNvSpPr/>
            <p:nvPr/>
          </p:nvSpPr>
          <p:spPr>
            <a:xfrm>
              <a:off x="288629" y="606989"/>
              <a:ext cx="111063" cy="132645"/>
            </a:xfrm>
            <a:custGeom>
              <a:rect b="b" l="l" r="r" t="t"/>
              <a:pathLst>
                <a:path extrusionOk="0" h="18956" w="15420">
                  <a:moveTo>
                    <a:pt x="12330" y="9444"/>
                  </a:moveTo>
                  <a:lnTo>
                    <a:pt x="12330" y="11171"/>
                  </a:lnTo>
                  <a:lnTo>
                    <a:pt x="12330" y="11508"/>
                  </a:lnTo>
                  <a:lnTo>
                    <a:pt x="12290" y="11845"/>
                  </a:lnTo>
                  <a:lnTo>
                    <a:pt x="12249" y="12156"/>
                  </a:lnTo>
                  <a:lnTo>
                    <a:pt x="12182" y="12453"/>
                  </a:lnTo>
                  <a:lnTo>
                    <a:pt x="12088" y="12736"/>
                  </a:lnTo>
                  <a:lnTo>
                    <a:pt x="11993" y="13006"/>
                  </a:lnTo>
                  <a:lnTo>
                    <a:pt x="11872" y="13262"/>
                  </a:lnTo>
                  <a:lnTo>
                    <a:pt x="11737" y="13491"/>
                  </a:lnTo>
                  <a:lnTo>
                    <a:pt x="11602" y="13721"/>
                  </a:lnTo>
                  <a:lnTo>
                    <a:pt x="11440" y="13923"/>
                  </a:lnTo>
                  <a:lnTo>
                    <a:pt x="11278" y="14125"/>
                  </a:lnTo>
                  <a:lnTo>
                    <a:pt x="11103" y="14301"/>
                  </a:lnTo>
                  <a:lnTo>
                    <a:pt x="10927" y="14476"/>
                  </a:lnTo>
                  <a:lnTo>
                    <a:pt x="10739" y="14625"/>
                  </a:lnTo>
                  <a:lnTo>
                    <a:pt x="10536" y="14773"/>
                  </a:lnTo>
                  <a:lnTo>
                    <a:pt x="10334" y="14908"/>
                  </a:lnTo>
                  <a:lnTo>
                    <a:pt x="10131" y="15029"/>
                  </a:lnTo>
                  <a:lnTo>
                    <a:pt x="9916" y="15151"/>
                  </a:lnTo>
                  <a:lnTo>
                    <a:pt x="9713" y="15245"/>
                  </a:lnTo>
                  <a:lnTo>
                    <a:pt x="9497" y="15340"/>
                  </a:lnTo>
                  <a:lnTo>
                    <a:pt x="9282" y="15421"/>
                  </a:lnTo>
                  <a:lnTo>
                    <a:pt x="9079" y="15488"/>
                  </a:lnTo>
                  <a:lnTo>
                    <a:pt x="8661" y="15609"/>
                  </a:lnTo>
                  <a:lnTo>
                    <a:pt x="8270" y="15704"/>
                  </a:lnTo>
                  <a:lnTo>
                    <a:pt x="7892" y="15758"/>
                  </a:lnTo>
                  <a:lnTo>
                    <a:pt x="7568" y="15785"/>
                  </a:lnTo>
                  <a:lnTo>
                    <a:pt x="7271" y="15798"/>
                  </a:lnTo>
                  <a:lnTo>
                    <a:pt x="6921" y="15785"/>
                  </a:lnTo>
                  <a:lnTo>
                    <a:pt x="6556" y="15758"/>
                  </a:lnTo>
                  <a:lnTo>
                    <a:pt x="6192" y="15690"/>
                  </a:lnTo>
                  <a:lnTo>
                    <a:pt x="5841" y="15623"/>
                  </a:lnTo>
                  <a:lnTo>
                    <a:pt x="5504" y="15515"/>
                  </a:lnTo>
                  <a:lnTo>
                    <a:pt x="5167" y="15394"/>
                  </a:lnTo>
                  <a:lnTo>
                    <a:pt x="4857" y="15245"/>
                  </a:lnTo>
                  <a:lnTo>
                    <a:pt x="4560" y="15083"/>
                  </a:lnTo>
                  <a:lnTo>
                    <a:pt x="4290" y="14908"/>
                  </a:lnTo>
                  <a:lnTo>
                    <a:pt x="4047" y="14706"/>
                  </a:lnTo>
                  <a:lnTo>
                    <a:pt x="3926" y="14598"/>
                  </a:lnTo>
                  <a:lnTo>
                    <a:pt x="3831" y="14476"/>
                  </a:lnTo>
                  <a:lnTo>
                    <a:pt x="3723" y="14368"/>
                  </a:lnTo>
                  <a:lnTo>
                    <a:pt x="3642" y="14247"/>
                  </a:lnTo>
                  <a:lnTo>
                    <a:pt x="3562" y="14112"/>
                  </a:lnTo>
                  <a:lnTo>
                    <a:pt x="3494" y="13990"/>
                  </a:lnTo>
                  <a:lnTo>
                    <a:pt x="3427" y="13856"/>
                  </a:lnTo>
                  <a:lnTo>
                    <a:pt x="3386" y="13721"/>
                  </a:lnTo>
                  <a:lnTo>
                    <a:pt x="3346" y="13572"/>
                  </a:lnTo>
                  <a:lnTo>
                    <a:pt x="3305" y="13424"/>
                  </a:lnTo>
                  <a:lnTo>
                    <a:pt x="3292" y="13275"/>
                  </a:lnTo>
                  <a:lnTo>
                    <a:pt x="3292" y="13127"/>
                  </a:lnTo>
                  <a:lnTo>
                    <a:pt x="3292" y="12965"/>
                  </a:lnTo>
                  <a:lnTo>
                    <a:pt x="3305" y="12803"/>
                  </a:lnTo>
                  <a:lnTo>
                    <a:pt x="3332" y="12655"/>
                  </a:lnTo>
                  <a:lnTo>
                    <a:pt x="3359" y="12520"/>
                  </a:lnTo>
                  <a:lnTo>
                    <a:pt x="3400" y="12372"/>
                  </a:lnTo>
                  <a:lnTo>
                    <a:pt x="3454" y="12250"/>
                  </a:lnTo>
                  <a:lnTo>
                    <a:pt x="3521" y="12129"/>
                  </a:lnTo>
                  <a:lnTo>
                    <a:pt x="3589" y="12007"/>
                  </a:lnTo>
                  <a:lnTo>
                    <a:pt x="3669" y="11886"/>
                  </a:lnTo>
                  <a:lnTo>
                    <a:pt x="3764" y="11778"/>
                  </a:lnTo>
                  <a:lnTo>
                    <a:pt x="3858" y="11670"/>
                  </a:lnTo>
                  <a:lnTo>
                    <a:pt x="3966" y="11576"/>
                  </a:lnTo>
                  <a:lnTo>
                    <a:pt x="4088" y="11481"/>
                  </a:lnTo>
                  <a:lnTo>
                    <a:pt x="4223" y="11387"/>
                  </a:lnTo>
                  <a:lnTo>
                    <a:pt x="4357" y="11306"/>
                  </a:lnTo>
                  <a:lnTo>
                    <a:pt x="4506" y="11225"/>
                  </a:lnTo>
                  <a:lnTo>
                    <a:pt x="4843" y="11077"/>
                  </a:lnTo>
                  <a:lnTo>
                    <a:pt x="5207" y="10928"/>
                  </a:lnTo>
                  <a:lnTo>
                    <a:pt x="5612" y="10807"/>
                  </a:lnTo>
                  <a:lnTo>
                    <a:pt x="6057" y="10685"/>
                  </a:lnTo>
                  <a:lnTo>
                    <a:pt x="6543" y="10577"/>
                  </a:lnTo>
                  <a:lnTo>
                    <a:pt x="7083" y="10469"/>
                  </a:lnTo>
                  <a:lnTo>
                    <a:pt x="7649" y="10375"/>
                  </a:lnTo>
                  <a:lnTo>
                    <a:pt x="8256" y="10267"/>
                  </a:lnTo>
                  <a:lnTo>
                    <a:pt x="8998" y="10159"/>
                  </a:lnTo>
                  <a:lnTo>
                    <a:pt x="9848" y="10011"/>
                  </a:lnTo>
                  <a:lnTo>
                    <a:pt x="11507" y="9700"/>
                  </a:lnTo>
                  <a:lnTo>
                    <a:pt x="11710" y="9660"/>
                  </a:lnTo>
                  <a:lnTo>
                    <a:pt x="11926" y="9593"/>
                  </a:lnTo>
                  <a:lnTo>
                    <a:pt x="12128" y="9525"/>
                  </a:lnTo>
                  <a:lnTo>
                    <a:pt x="12330" y="9444"/>
                  </a:lnTo>
                  <a:close/>
                  <a:moveTo>
                    <a:pt x="8728" y="1"/>
                  </a:moveTo>
                  <a:lnTo>
                    <a:pt x="8175" y="14"/>
                  </a:lnTo>
                  <a:lnTo>
                    <a:pt x="7649" y="41"/>
                  </a:lnTo>
                  <a:lnTo>
                    <a:pt x="7137" y="95"/>
                  </a:lnTo>
                  <a:lnTo>
                    <a:pt x="6637" y="163"/>
                  </a:lnTo>
                  <a:lnTo>
                    <a:pt x="6165" y="244"/>
                  </a:lnTo>
                  <a:lnTo>
                    <a:pt x="5707" y="351"/>
                  </a:lnTo>
                  <a:lnTo>
                    <a:pt x="5275" y="486"/>
                  </a:lnTo>
                  <a:lnTo>
                    <a:pt x="4857" y="635"/>
                  </a:lnTo>
                  <a:lnTo>
                    <a:pt x="4452" y="797"/>
                  </a:lnTo>
                  <a:lnTo>
                    <a:pt x="4074" y="986"/>
                  </a:lnTo>
                  <a:lnTo>
                    <a:pt x="3710" y="1188"/>
                  </a:lnTo>
                  <a:lnTo>
                    <a:pt x="3373" y="1404"/>
                  </a:lnTo>
                  <a:lnTo>
                    <a:pt x="3049" y="1647"/>
                  </a:lnTo>
                  <a:lnTo>
                    <a:pt x="2752" y="1916"/>
                  </a:lnTo>
                  <a:lnTo>
                    <a:pt x="2455" y="2200"/>
                  </a:lnTo>
                  <a:lnTo>
                    <a:pt x="2199" y="2496"/>
                  </a:lnTo>
                  <a:lnTo>
                    <a:pt x="2051" y="2685"/>
                  </a:lnTo>
                  <a:lnTo>
                    <a:pt x="1916" y="2874"/>
                  </a:lnTo>
                  <a:lnTo>
                    <a:pt x="1794" y="3063"/>
                  </a:lnTo>
                  <a:lnTo>
                    <a:pt x="1673" y="3265"/>
                  </a:lnTo>
                  <a:lnTo>
                    <a:pt x="1551" y="3468"/>
                  </a:lnTo>
                  <a:lnTo>
                    <a:pt x="1457" y="3670"/>
                  </a:lnTo>
                  <a:lnTo>
                    <a:pt x="1349" y="3886"/>
                  </a:lnTo>
                  <a:lnTo>
                    <a:pt x="1268" y="4102"/>
                  </a:lnTo>
                  <a:lnTo>
                    <a:pt x="1187" y="4318"/>
                  </a:lnTo>
                  <a:lnTo>
                    <a:pt x="1106" y="4534"/>
                  </a:lnTo>
                  <a:lnTo>
                    <a:pt x="1039" y="4763"/>
                  </a:lnTo>
                  <a:lnTo>
                    <a:pt x="985" y="4992"/>
                  </a:lnTo>
                  <a:lnTo>
                    <a:pt x="931" y="5208"/>
                  </a:lnTo>
                  <a:lnTo>
                    <a:pt x="890" y="5437"/>
                  </a:lnTo>
                  <a:lnTo>
                    <a:pt x="863" y="5680"/>
                  </a:lnTo>
                  <a:lnTo>
                    <a:pt x="836" y="5910"/>
                  </a:lnTo>
                  <a:lnTo>
                    <a:pt x="836" y="6004"/>
                  </a:lnTo>
                  <a:lnTo>
                    <a:pt x="863" y="6152"/>
                  </a:lnTo>
                  <a:lnTo>
                    <a:pt x="890" y="6301"/>
                  </a:lnTo>
                  <a:lnTo>
                    <a:pt x="944" y="6436"/>
                  </a:lnTo>
                  <a:lnTo>
                    <a:pt x="998" y="6571"/>
                  </a:lnTo>
                  <a:lnTo>
                    <a:pt x="1079" y="6706"/>
                  </a:lnTo>
                  <a:lnTo>
                    <a:pt x="1160" y="6827"/>
                  </a:lnTo>
                  <a:lnTo>
                    <a:pt x="1255" y="6935"/>
                  </a:lnTo>
                  <a:lnTo>
                    <a:pt x="1363" y="7043"/>
                  </a:lnTo>
                  <a:lnTo>
                    <a:pt x="1484" y="7137"/>
                  </a:lnTo>
                  <a:lnTo>
                    <a:pt x="1605" y="7218"/>
                  </a:lnTo>
                  <a:lnTo>
                    <a:pt x="1727" y="7286"/>
                  </a:lnTo>
                  <a:lnTo>
                    <a:pt x="1862" y="7353"/>
                  </a:lnTo>
                  <a:lnTo>
                    <a:pt x="2010" y="7394"/>
                  </a:lnTo>
                  <a:lnTo>
                    <a:pt x="2159" y="7421"/>
                  </a:lnTo>
                  <a:lnTo>
                    <a:pt x="2293" y="7448"/>
                  </a:lnTo>
                  <a:lnTo>
                    <a:pt x="2455" y="7448"/>
                  </a:lnTo>
                  <a:lnTo>
                    <a:pt x="2590" y="7461"/>
                  </a:lnTo>
                  <a:lnTo>
                    <a:pt x="2725" y="7448"/>
                  </a:lnTo>
                  <a:lnTo>
                    <a:pt x="2874" y="7434"/>
                  </a:lnTo>
                  <a:lnTo>
                    <a:pt x="3008" y="7407"/>
                  </a:lnTo>
                  <a:lnTo>
                    <a:pt x="3143" y="7353"/>
                  </a:lnTo>
                  <a:lnTo>
                    <a:pt x="3265" y="7299"/>
                  </a:lnTo>
                  <a:lnTo>
                    <a:pt x="3386" y="7232"/>
                  </a:lnTo>
                  <a:lnTo>
                    <a:pt x="3508" y="7151"/>
                  </a:lnTo>
                  <a:lnTo>
                    <a:pt x="3615" y="7056"/>
                  </a:lnTo>
                  <a:lnTo>
                    <a:pt x="3710" y="6948"/>
                  </a:lnTo>
                  <a:lnTo>
                    <a:pt x="3804" y="6840"/>
                  </a:lnTo>
                  <a:lnTo>
                    <a:pt x="3872" y="6733"/>
                  </a:lnTo>
                  <a:lnTo>
                    <a:pt x="3939" y="6598"/>
                  </a:lnTo>
                  <a:lnTo>
                    <a:pt x="3993" y="6476"/>
                  </a:lnTo>
                  <a:lnTo>
                    <a:pt x="4034" y="6341"/>
                  </a:lnTo>
                  <a:lnTo>
                    <a:pt x="4061" y="6206"/>
                  </a:lnTo>
                  <a:lnTo>
                    <a:pt x="4142" y="5896"/>
                  </a:lnTo>
                  <a:lnTo>
                    <a:pt x="4223" y="5613"/>
                  </a:lnTo>
                  <a:lnTo>
                    <a:pt x="4317" y="5316"/>
                  </a:lnTo>
                  <a:lnTo>
                    <a:pt x="4438" y="5046"/>
                  </a:lnTo>
                  <a:lnTo>
                    <a:pt x="4573" y="4776"/>
                  </a:lnTo>
                  <a:lnTo>
                    <a:pt x="4749" y="4520"/>
                  </a:lnTo>
                  <a:lnTo>
                    <a:pt x="4830" y="4399"/>
                  </a:lnTo>
                  <a:lnTo>
                    <a:pt x="4938" y="4277"/>
                  </a:lnTo>
                  <a:lnTo>
                    <a:pt x="5045" y="4156"/>
                  </a:lnTo>
                  <a:lnTo>
                    <a:pt x="5167" y="4048"/>
                  </a:lnTo>
                  <a:lnTo>
                    <a:pt x="5288" y="3953"/>
                  </a:lnTo>
                  <a:lnTo>
                    <a:pt x="5423" y="3846"/>
                  </a:lnTo>
                  <a:lnTo>
                    <a:pt x="5558" y="3751"/>
                  </a:lnTo>
                  <a:lnTo>
                    <a:pt x="5720" y="3657"/>
                  </a:lnTo>
                  <a:lnTo>
                    <a:pt x="5882" y="3576"/>
                  </a:lnTo>
                  <a:lnTo>
                    <a:pt x="6057" y="3508"/>
                  </a:lnTo>
                  <a:lnTo>
                    <a:pt x="6233" y="3427"/>
                  </a:lnTo>
                  <a:lnTo>
                    <a:pt x="6435" y="3360"/>
                  </a:lnTo>
                  <a:lnTo>
                    <a:pt x="6637" y="3306"/>
                  </a:lnTo>
                  <a:lnTo>
                    <a:pt x="6867" y="3252"/>
                  </a:lnTo>
                  <a:lnTo>
                    <a:pt x="7096" y="3211"/>
                  </a:lnTo>
                  <a:lnTo>
                    <a:pt x="7339" y="3171"/>
                  </a:lnTo>
                  <a:lnTo>
                    <a:pt x="7595" y="3144"/>
                  </a:lnTo>
                  <a:lnTo>
                    <a:pt x="7865" y="3131"/>
                  </a:lnTo>
                  <a:lnTo>
                    <a:pt x="8148" y="3117"/>
                  </a:lnTo>
                  <a:lnTo>
                    <a:pt x="8445" y="3104"/>
                  </a:lnTo>
                  <a:lnTo>
                    <a:pt x="8769" y="3117"/>
                  </a:lnTo>
                  <a:lnTo>
                    <a:pt x="9079" y="3131"/>
                  </a:lnTo>
                  <a:lnTo>
                    <a:pt x="9362" y="3144"/>
                  </a:lnTo>
                  <a:lnTo>
                    <a:pt x="9646" y="3171"/>
                  </a:lnTo>
                  <a:lnTo>
                    <a:pt x="9902" y="3211"/>
                  </a:lnTo>
                  <a:lnTo>
                    <a:pt x="10158" y="3265"/>
                  </a:lnTo>
                  <a:lnTo>
                    <a:pt x="10388" y="3319"/>
                  </a:lnTo>
                  <a:lnTo>
                    <a:pt x="10604" y="3373"/>
                  </a:lnTo>
                  <a:lnTo>
                    <a:pt x="10819" y="3454"/>
                  </a:lnTo>
                  <a:lnTo>
                    <a:pt x="11008" y="3535"/>
                  </a:lnTo>
                  <a:lnTo>
                    <a:pt x="11197" y="3616"/>
                  </a:lnTo>
                  <a:lnTo>
                    <a:pt x="11359" y="3724"/>
                  </a:lnTo>
                  <a:lnTo>
                    <a:pt x="11521" y="3832"/>
                  </a:lnTo>
                  <a:lnTo>
                    <a:pt x="11669" y="3940"/>
                  </a:lnTo>
                  <a:lnTo>
                    <a:pt x="11791" y="4061"/>
                  </a:lnTo>
                  <a:lnTo>
                    <a:pt x="11912" y="4196"/>
                  </a:lnTo>
                  <a:lnTo>
                    <a:pt x="12061" y="4372"/>
                  </a:lnTo>
                  <a:lnTo>
                    <a:pt x="12182" y="4561"/>
                  </a:lnTo>
                  <a:lnTo>
                    <a:pt x="12276" y="4763"/>
                  </a:lnTo>
                  <a:lnTo>
                    <a:pt x="12371" y="4965"/>
                  </a:lnTo>
                  <a:lnTo>
                    <a:pt x="12425" y="5181"/>
                  </a:lnTo>
                  <a:lnTo>
                    <a:pt x="12465" y="5397"/>
                  </a:lnTo>
                  <a:lnTo>
                    <a:pt x="12479" y="5626"/>
                  </a:lnTo>
                  <a:lnTo>
                    <a:pt x="12465" y="5842"/>
                  </a:lnTo>
                  <a:lnTo>
                    <a:pt x="12452" y="6058"/>
                  </a:lnTo>
                  <a:lnTo>
                    <a:pt x="12438" y="6166"/>
                  </a:lnTo>
                  <a:lnTo>
                    <a:pt x="12411" y="6274"/>
                  </a:lnTo>
                  <a:lnTo>
                    <a:pt x="12371" y="6382"/>
                  </a:lnTo>
                  <a:lnTo>
                    <a:pt x="12317" y="6490"/>
                  </a:lnTo>
                  <a:lnTo>
                    <a:pt x="12249" y="6598"/>
                  </a:lnTo>
                  <a:lnTo>
                    <a:pt x="12155" y="6706"/>
                  </a:lnTo>
                  <a:lnTo>
                    <a:pt x="12061" y="6800"/>
                  </a:lnTo>
                  <a:lnTo>
                    <a:pt x="11926" y="6908"/>
                  </a:lnTo>
                  <a:lnTo>
                    <a:pt x="11791" y="7002"/>
                  </a:lnTo>
                  <a:lnTo>
                    <a:pt x="11615" y="7097"/>
                  </a:lnTo>
                  <a:lnTo>
                    <a:pt x="11413" y="7191"/>
                  </a:lnTo>
                  <a:lnTo>
                    <a:pt x="11184" y="7272"/>
                  </a:lnTo>
                  <a:lnTo>
                    <a:pt x="10941" y="7340"/>
                  </a:lnTo>
                  <a:lnTo>
                    <a:pt x="10644" y="7421"/>
                  </a:lnTo>
                  <a:lnTo>
                    <a:pt x="10253" y="7488"/>
                  </a:lnTo>
                  <a:lnTo>
                    <a:pt x="9862" y="7569"/>
                  </a:lnTo>
                  <a:lnTo>
                    <a:pt x="9052" y="7690"/>
                  </a:lnTo>
                  <a:lnTo>
                    <a:pt x="8243" y="7798"/>
                  </a:lnTo>
                  <a:lnTo>
                    <a:pt x="7447" y="7893"/>
                  </a:lnTo>
                  <a:lnTo>
                    <a:pt x="6934" y="7947"/>
                  </a:lnTo>
                  <a:lnTo>
                    <a:pt x="6381" y="8028"/>
                  </a:lnTo>
                  <a:lnTo>
                    <a:pt x="5868" y="8109"/>
                  </a:lnTo>
                  <a:lnTo>
                    <a:pt x="5369" y="8217"/>
                  </a:lnTo>
                  <a:lnTo>
                    <a:pt x="4911" y="8324"/>
                  </a:lnTo>
                  <a:lnTo>
                    <a:pt x="4465" y="8446"/>
                  </a:lnTo>
                  <a:lnTo>
                    <a:pt x="4061" y="8581"/>
                  </a:lnTo>
                  <a:lnTo>
                    <a:pt x="3669" y="8729"/>
                  </a:lnTo>
                  <a:lnTo>
                    <a:pt x="3305" y="8891"/>
                  </a:lnTo>
                  <a:lnTo>
                    <a:pt x="2968" y="9053"/>
                  </a:lnTo>
                  <a:lnTo>
                    <a:pt x="2658" y="9228"/>
                  </a:lnTo>
                  <a:lnTo>
                    <a:pt x="2361" y="9404"/>
                  </a:lnTo>
                  <a:lnTo>
                    <a:pt x="2091" y="9593"/>
                  </a:lnTo>
                  <a:lnTo>
                    <a:pt x="1835" y="9781"/>
                  </a:lnTo>
                  <a:lnTo>
                    <a:pt x="1605" y="9984"/>
                  </a:lnTo>
                  <a:lnTo>
                    <a:pt x="1403" y="10186"/>
                  </a:lnTo>
                  <a:lnTo>
                    <a:pt x="1201" y="10388"/>
                  </a:lnTo>
                  <a:lnTo>
                    <a:pt x="1025" y="10604"/>
                  </a:lnTo>
                  <a:lnTo>
                    <a:pt x="877" y="10820"/>
                  </a:lnTo>
                  <a:lnTo>
                    <a:pt x="728" y="11023"/>
                  </a:lnTo>
                  <a:lnTo>
                    <a:pt x="607" y="11238"/>
                  </a:lnTo>
                  <a:lnTo>
                    <a:pt x="499" y="11454"/>
                  </a:lnTo>
                  <a:lnTo>
                    <a:pt x="391" y="11670"/>
                  </a:lnTo>
                  <a:lnTo>
                    <a:pt x="310" y="11886"/>
                  </a:lnTo>
                  <a:lnTo>
                    <a:pt x="229" y="12102"/>
                  </a:lnTo>
                  <a:lnTo>
                    <a:pt x="175" y="12318"/>
                  </a:lnTo>
                  <a:lnTo>
                    <a:pt x="121" y="12520"/>
                  </a:lnTo>
                  <a:lnTo>
                    <a:pt x="81" y="12722"/>
                  </a:lnTo>
                  <a:lnTo>
                    <a:pt x="54" y="12925"/>
                  </a:lnTo>
                  <a:lnTo>
                    <a:pt x="13" y="13316"/>
                  </a:lnTo>
                  <a:lnTo>
                    <a:pt x="0" y="13667"/>
                  </a:lnTo>
                  <a:lnTo>
                    <a:pt x="13" y="13977"/>
                  </a:lnTo>
                  <a:lnTo>
                    <a:pt x="40" y="14274"/>
                  </a:lnTo>
                  <a:lnTo>
                    <a:pt x="94" y="14571"/>
                  </a:lnTo>
                  <a:lnTo>
                    <a:pt x="175" y="14840"/>
                  </a:lnTo>
                  <a:lnTo>
                    <a:pt x="270" y="15124"/>
                  </a:lnTo>
                  <a:lnTo>
                    <a:pt x="391" y="15380"/>
                  </a:lnTo>
                  <a:lnTo>
                    <a:pt x="513" y="15636"/>
                  </a:lnTo>
                  <a:lnTo>
                    <a:pt x="675" y="15879"/>
                  </a:lnTo>
                  <a:lnTo>
                    <a:pt x="836" y="16122"/>
                  </a:lnTo>
                  <a:lnTo>
                    <a:pt x="1012" y="16351"/>
                  </a:lnTo>
                  <a:lnTo>
                    <a:pt x="1201" y="16567"/>
                  </a:lnTo>
                  <a:lnTo>
                    <a:pt x="1417" y="16783"/>
                  </a:lnTo>
                  <a:lnTo>
                    <a:pt x="1632" y="16972"/>
                  </a:lnTo>
                  <a:lnTo>
                    <a:pt x="1862" y="17174"/>
                  </a:lnTo>
                  <a:lnTo>
                    <a:pt x="2105" y="17350"/>
                  </a:lnTo>
                  <a:lnTo>
                    <a:pt x="2361" y="17525"/>
                  </a:lnTo>
                  <a:lnTo>
                    <a:pt x="2617" y="17687"/>
                  </a:lnTo>
                  <a:lnTo>
                    <a:pt x="2874" y="17835"/>
                  </a:lnTo>
                  <a:lnTo>
                    <a:pt x="3157" y="17984"/>
                  </a:lnTo>
                  <a:lnTo>
                    <a:pt x="3427" y="18119"/>
                  </a:lnTo>
                  <a:lnTo>
                    <a:pt x="3710" y="18240"/>
                  </a:lnTo>
                  <a:lnTo>
                    <a:pt x="4007" y="18361"/>
                  </a:lnTo>
                  <a:lnTo>
                    <a:pt x="4290" y="18469"/>
                  </a:lnTo>
                  <a:lnTo>
                    <a:pt x="4587" y="18564"/>
                  </a:lnTo>
                  <a:lnTo>
                    <a:pt x="4870" y="18645"/>
                  </a:lnTo>
                  <a:lnTo>
                    <a:pt x="5167" y="18726"/>
                  </a:lnTo>
                  <a:lnTo>
                    <a:pt x="5464" y="18780"/>
                  </a:lnTo>
                  <a:lnTo>
                    <a:pt x="5747" y="18834"/>
                  </a:lnTo>
                  <a:lnTo>
                    <a:pt x="6044" y="18888"/>
                  </a:lnTo>
                  <a:lnTo>
                    <a:pt x="6327" y="18915"/>
                  </a:lnTo>
                  <a:lnTo>
                    <a:pt x="6597" y="18942"/>
                  </a:lnTo>
                  <a:lnTo>
                    <a:pt x="6867" y="18955"/>
                  </a:lnTo>
                  <a:lnTo>
                    <a:pt x="7811" y="18955"/>
                  </a:lnTo>
                  <a:lnTo>
                    <a:pt x="8216" y="18942"/>
                  </a:lnTo>
                  <a:lnTo>
                    <a:pt x="8621" y="18888"/>
                  </a:lnTo>
                  <a:lnTo>
                    <a:pt x="9025" y="18834"/>
                  </a:lnTo>
                  <a:lnTo>
                    <a:pt x="9430" y="18753"/>
                  </a:lnTo>
                  <a:lnTo>
                    <a:pt x="9821" y="18658"/>
                  </a:lnTo>
                  <a:lnTo>
                    <a:pt x="10212" y="18537"/>
                  </a:lnTo>
                  <a:lnTo>
                    <a:pt x="10604" y="18402"/>
                  </a:lnTo>
                  <a:lnTo>
                    <a:pt x="10685" y="18361"/>
                  </a:lnTo>
                  <a:lnTo>
                    <a:pt x="11049" y="18213"/>
                  </a:lnTo>
                  <a:lnTo>
                    <a:pt x="11413" y="18038"/>
                  </a:lnTo>
                  <a:lnTo>
                    <a:pt x="11764" y="17849"/>
                  </a:lnTo>
                  <a:lnTo>
                    <a:pt x="12101" y="17633"/>
                  </a:lnTo>
                  <a:lnTo>
                    <a:pt x="12425" y="17417"/>
                  </a:lnTo>
                  <a:lnTo>
                    <a:pt x="12749" y="17161"/>
                  </a:lnTo>
                  <a:lnTo>
                    <a:pt x="13045" y="16904"/>
                  </a:lnTo>
                  <a:lnTo>
                    <a:pt x="13329" y="16635"/>
                  </a:lnTo>
                  <a:lnTo>
                    <a:pt x="13599" y="16338"/>
                  </a:lnTo>
                  <a:lnTo>
                    <a:pt x="13855" y="16028"/>
                  </a:lnTo>
                  <a:lnTo>
                    <a:pt x="14098" y="15717"/>
                  </a:lnTo>
                  <a:lnTo>
                    <a:pt x="14314" y="15380"/>
                  </a:lnTo>
                  <a:lnTo>
                    <a:pt x="14516" y="15043"/>
                  </a:lnTo>
                  <a:lnTo>
                    <a:pt x="14705" y="14692"/>
                  </a:lnTo>
                  <a:lnTo>
                    <a:pt x="14867" y="14328"/>
                  </a:lnTo>
                  <a:lnTo>
                    <a:pt x="15015" y="13950"/>
                  </a:lnTo>
                  <a:lnTo>
                    <a:pt x="15096" y="13694"/>
                  </a:lnTo>
                  <a:lnTo>
                    <a:pt x="15163" y="13424"/>
                  </a:lnTo>
                  <a:lnTo>
                    <a:pt x="15231" y="13114"/>
                  </a:lnTo>
                  <a:lnTo>
                    <a:pt x="15285" y="12776"/>
                  </a:lnTo>
                  <a:lnTo>
                    <a:pt x="15325" y="12426"/>
                  </a:lnTo>
                  <a:lnTo>
                    <a:pt x="15352" y="12048"/>
                  </a:lnTo>
                  <a:lnTo>
                    <a:pt x="15406" y="11252"/>
                  </a:lnTo>
                  <a:lnTo>
                    <a:pt x="15420" y="10415"/>
                  </a:lnTo>
                  <a:lnTo>
                    <a:pt x="15420" y="9539"/>
                  </a:lnTo>
                  <a:lnTo>
                    <a:pt x="15406" y="7785"/>
                  </a:lnTo>
                  <a:lnTo>
                    <a:pt x="15393" y="6962"/>
                  </a:lnTo>
                  <a:lnTo>
                    <a:pt x="15379" y="6220"/>
                  </a:lnTo>
                  <a:lnTo>
                    <a:pt x="15379" y="5937"/>
                  </a:lnTo>
                  <a:lnTo>
                    <a:pt x="15366" y="5680"/>
                  </a:lnTo>
                  <a:lnTo>
                    <a:pt x="15352" y="5410"/>
                  </a:lnTo>
                  <a:lnTo>
                    <a:pt x="15312" y="5168"/>
                  </a:lnTo>
                  <a:lnTo>
                    <a:pt x="15285" y="4925"/>
                  </a:lnTo>
                  <a:lnTo>
                    <a:pt x="15244" y="4695"/>
                  </a:lnTo>
                  <a:lnTo>
                    <a:pt x="15136" y="4250"/>
                  </a:lnTo>
                  <a:lnTo>
                    <a:pt x="15015" y="3832"/>
                  </a:lnTo>
                  <a:lnTo>
                    <a:pt x="14867" y="3454"/>
                  </a:lnTo>
                  <a:lnTo>
                    <a:pt x="14705" y="3090"/>
                  </a:lnTo>
                  <a:lnTo>
                    <a:pt x="14516" y="2766"/>
                  </a:lnTo>
                  <a:lnTo>
                    <a:pt x="14314" y="2469"/>
                  </a:lnTo>
                  <a:lnTo>
                    <a:pt x="14111" y="2186"/>
                  </a:lnTo>
                  <a:lnTo>
                    <a:pt x="13895" y="1943"/>
                  </a:lnTo>
                  <a:lnTo>
                    <a:pt x="13666" y="1714"/>
                  </a:lnTo>
                  <a:lnTo>
                    <a:pt x="13437" y="1512"/>
                  </a:lnTo>
                  <a:lnTo>
                    <a:pt x="13207" y="1323"/>
                  </a:lnTo>
                  <a:lnTo>
                    <a:pt x="12978" y="1161"/>
                  </a:lnTo>
                  <a:lnTo>
                    <a:pt x="12749" y="1013"/>
                  </a:lnTo>
                  <a:lnTo>
                    <a:pt x="12519" y="891"/>
                  </a:lnTo>
                  <a:lnTo>
                    <a:pt x="12276" y="770"/>
                  </a:lnTo>
                  <a:lnTo>
                    <a:pt x="12047" y="662"/>
                  </a:lnTo>
                  <a:lnTo>
                    <a:pt x="11804" y="567"/>
                  </a:lnTo>
                  <a:lnTo>
                    <a:pt x="11548" y="473"/>
                  </a:lnTo>
                  <a:lnTo>
                    <a:pt x="11305" y="392"/>
                  </a:lnTo>
                  <a:lnTo>
                    <a:pt x="11062" y="311"/>
                  </a:lnTo>
                  <a:lnTo>
                    <a:pt x="10806" y="244"/>
                  </a:lnTo>
                  <a:lnTo>
                    <a:pt x="10550" y="190"/>
                  </a:lnTo>
                  <a:lnTo>
                    <a:pt x="10293" y="136"/>
                  </a:lnTo>
                  <a:lnTo>
                    <a:pt x="10037" y="95"/>
                  </a:lnTo>
                  <a:lnTo>
                    <a:pt x="9781" y="55"/>
                  </a:lnTo>
                  <a:lnTo>
                    <a:pt x="9511" y="28"/>
                  </a:lnTo>
                  <a:lnTo>
                    <a:pt x="9255" y="14"/>
                  </a:lnTo>
                  <a:lnTo>
                    <a:pt x="8998" y="1"/>
                  </a:lnTo>
                  <a:close/>
                </a:path>
              </a:pathLst>
            </a:custGeom>
            <a:solidFill>
              <a:srgbClr val="1E24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 name="Google Shape;196;p29"/>
            <p:cNvSpPr/>
            <p:nvPr/>
          </p:nvSpPr>
          <p:spPr>
            <a:xfrm>
              <a:off x="420478" y="609347"/>
              <a:ext cx="117192" cy="169934"/>
            </a:xfrm>
            <a:custGeom>
              <a:rect b="b" l="l" r="r" t="t"/>
              <a:pathLst>
                <a:path extrusionOk="0" h="24285" w="16271">
                  <a:moveTo>
                    <a:pt x="8365" y="2888"/>
                  </a:moveTo>
                  <a:lnTo>
                    <a:pt x="8635" y="2915"/>
                  </a:lnTo>
                  <a:lnTo>
                    <a:pt x="8878" y="2942"/>
                  </a:lnTo>
                  <a:lnTo>
                    <a:pt x="9134" y="2996"/>
                  </a:lnTo>
                  <a:lnTo>
                    <a:pt x="9377" y="3050"/>
                  </a:lnTo>
                  <a:lnTo>
                    <a:pt x="9606" y="3131"/>
                  </a:lnTo>
                  <a:lnTo>
                    <a:pt x="9835" y="3212"/>
                  </a:lnTo>
                  <a:lnTo>
                    <a:pt x="10065" y="3320"/>
                  </a:lnTo>
                  <a:lnTo>
                    <a:pt x="10281" y="3428"/>
                  </a:lnTo>
                  <a:lnTo>
                    <a:pt x="10496" y="3549"/>
                  </a:lnTo>
                  <a:lnTo>
                    <a:pt x="10699" y="3684"/>
                  </a:lnTo>
                  <a:lnTo>
                    <a:pt x="10888" y="3832"/>
                  </a:lnTo>
                  <a:lnTo>
                    <a:pt x="11077" y="3994"/>
                  </a:lnTo>
                  <a:lnTo>
                    <a:pt x="11265" y="4170"/>
                  </a:lnTo>
                  <a:lnTo>
                    <a:pt x="11427" y="4358"/>
                  </a:lnTo>
                  <a:lnTo>
                    <a:pt x="11603" y="4547"/>
                  </a:lnTo>
                  <a:lnTo>
                    <a:pt x="11751" y="4750"/>
                  </a:lnTo>
                  <a:lnTo>
                    <a:pt x="11899" y="4966"/>
                  </a:lnTo>
                  <a:lnTo>
                    <a:pt x="12034" y="5195"/>
                  </a:lnTo>
                  <a:lnTo>
                    <a:pt x="12169" y="5424"/>
                  </a:lnTo>
                  <a:lnTo>
                    <a:pt x="12291" y="5681"/>
                  </a:lnTo>
                  <a:lnTo>
                    <a:pt x="12399" y="5937"/>
                  </a:lnTo>
                  <a:lnTo>
                    <a:pt x="12507" y="6193"/>
                  </a:lnTo>
                  <a:lnTo>
                    <a:pt x="12588" y="6476"/>
                  </a:lnTo>
                  <a:lnTo>
                    <a:pt x="12668" y="6760"/>
                  </a:lnTo>
                  <a:lnTo>
                    <a:pt x="12749" y="7057"/>
                  </a:lnTo>
                  <a:lnTo>
                    <a:pt x="12803" y="7353"/>
                  </a:lnTo>
                  <a:lnTo>
                    <a:pt x="12857" y="7664"/>
                  </a:lnTo>
                  <a:lnTo>
                    <a:pt x="12898" y="7987"/>
                  </a:lnTo>
                  <a:lnTo>
                    <a:pt x="12925" y="8325"/>
                  </a:lnTo>
                  <a:lnTo>
                    <a:pt x="12938" y="8648"/>
                  </a:lnTo>
                  <a:lnTo>
                    <a:pt x="12952" y="8999"/>
                  </a:lnTo>
                  <a:lnTo>
                    <a:pt x="12938" y="9363"/>
                  </a:lnTo>
                  <a:lnTo>
                    <a:pt x="12925" y="9714"/>
                  </a:lnTo>
                  <a:lnTo>
                    <a:pt x="12898" y="10051"/>
                  </a:lnTo>
                  <a:lnTo>
                    <a:pt x="12844" y="10375"/>
                  </a:lnTo>
                  <a:lnTo>
                    <a:pt x="12790" y="10699"/>
                  </a:lnTo>
                  <a:lnTo>
                    <a:pt x="12722" y="11009"/>
                  </a:lnTo>
                  <a:lnTo>
                    <a:pt x="12641" y="11306"/>
                  </a:lnTo>
                  <a:lnTo>
                    <a:pt x="12561" y="11589"/>
                  </a:lnTo>
                  <a:lnTo>
                    <a:pt x="12466" y="11873"/>
                  </a:lnTo>
                  <a:lnTo>
                    <a:pt x="12345" y="12129"/>
                  </a:lnTo>
                  <a:lnTo>
                    <a:pt x="12237" y="12385"/>
                  </a:lnTo>
                  <a:lnTo>
                    <a:pt x="12102" y="12628"/>
                  </a:lnTo>
                  <a:lnTo>
                    <a:pt x="11967" y="12871"/>
                  </a:lnTo>
                  <a:lnTo>
                    <a:pt x="11819" y="13087"/>
                  </a:lnTo>
                  <a:lnTo>
                    <a:pt x="11657" y="13303"/>
                  </a:lnTo>
                  <a:lnTo>
                    <a:pt x="11495" y="13505"/>
                  </a:lnTo>
                  <a:lnTo>
                    <a:pt x="11319" y="13680"/>
                  </a:lnTo>
                  <a:lnTo>
                    <a:pt x="11144" y="13869"/>
                  </a:lnTo>
                  <a:lnTo>
                    <a:pt x="10955" y="14031"/>
                  </a:lnTo>
                  <a:lnTo>
                    <a:pt x="10766" y="14180"/>
                  </a:lnTo>
                  <a:lnTo>
                    <a:pt x="10564" y="14328"/>
                  </a:lnTo>
                  <a:lnTo>
                    <a:pt x="10362" y="14449"/>
                  </a:lnTo>
                  <a:lnTo>
                    <a:pt x="10146" y="14571"/>
                  </a:lnTo>
                  <a:lnTo>
                    <a:pt x="9930" y="14679"/>
                  </a:lnTo>
                  <a:lnTo>
                    <a:pt x="9701" y="14773"/>
                  </a:lnTo>
                  <a:lnTo>
                    <a:pt x="9471" y="14854"/>
                  </a:lnTo>
                  <a:lnTo>
                    <a:pt x="9242" y="14922"/>
                  </a:lnTo>
                  <a:lnTo>
                    <a:pt x="8999" y="14976"/>
                  </a:lnTo>
                  <a:lnTo>
                    <a:pt x="8770" y="15030"/>
                  </a:lnTo>
                  <a:lnTo>
                    <a:pt x="8513" y="15057"/>
                  </a:lnTo>
                  <a:lnTo>
                    <a:pt x="8271" y="15084"/>
                  </a:lnTo>
                  <a:lnTo>
                    <a:pt x="8014" y="15084"/>
                  </a:lnTo>
                  <a:lnTo>
                    <a:pt x="7731" y="15070"/>
                  </a:lnTo>
                  <a:lnTo>
                    <a:pt x="7448" y="15043"/>
                  </a:lnTo>
                  <a:lnTo>
                    <a:pt x="7178" y="15003"/>
                  </a:lnTo>
                  <a:lnTo>
                    <a:pt x="6908" y="14949"/>
                  </a:lnTo>
                  <a:lnTo>
                    <a:pt x="6652" y="14868"/>
                  </a:lnTo>
                  <a:lnTo>
                    <a:pt x="6409" y="14787"/>
                  </a:lnTo>
                  <a:lnTo>
                    <a:pt x="6166" y="14679"/>
                  </a:lnTo>
                  <a:lnTo>
                    <a:pt x="5937" y="14571"/>
                  </a:lnTo>
                  <a:lnTo>
                    <a:pt x="5721" y="14436"/>
                  </a:lnTo>
                  <a:lnTo>
                    <a:pt x="5505" y="14288"/>
                  </a:lnTo>
                  <a:lnTo>
                    <a:pt x="5303" y="14139"/>
                  </a:lnTo>
                  <a:lnTo>
                    <a:pt x="5114" y="13977"/>
                  </a:lnTo>
                  <a:lnTo>
                    <a:pt x="4925" y="13788"/>
                  </a:lnTo>
                  <a:lnTo>
                    <a:pt x="4749" y="13600"/>
                  </a:lnTo>
                  <a:lnTo>
                    <a:pt x="4588" y="13411"/>
                  </a:lnTo>
                  <a:lnTo>
                    <a:pt x="4426" y="13195"/>
                  </a:lnTo>
                  <a:lnTo>
                    <a:pt x="4277" y="12979"/>
                  </a:lnTo>
                  <a:lnTo>
                    <a:pt x="4142" y="12763"/>
                  </a:lnTo>
                  <a:lnTo>
                    <a:pt x="4007" y="12520"/>
                  </a:lnTo>
                  <a:lnTo>
                    <a:pt x="3886" y="12291"/>
                  </a:lnTo>
                  <a:lnTo>
                    <a:pt x="3778" y="12035"/>
                  </a:lnTo>
                  <a:lnTo>
                    <a:pt x="3684" y="11778"/>
                  </a:lnTo>
                  <a:lnTo>
                    <a:pt x="3589" y="11522"/>
                  </a:lnTo>
                  <a:lnTo>
                    <a:pt x="3508" y="11266"/>
                  </a:lnTo>
                  <a:lnTo>
                    <a:pt x="3427" y="10996"/>
                  </a:lnTo>
                  <a:lnTo>
                    <a:pt x="3373" y="10726"/>
                  </a:lnTo>
                  <a:lnTo>
                    <a:pt x="3319" y="10443"/>
                  </a:lnTo>
                  <a:lnTo>
                    <a:pt x="3265" y="10173"/>
                  </a:lnTo>
                  <a:lnTo>
                    <a:pt x="3239" y="9890"/>
                  </a:lnTo>
                  <a:lnTo>
                    <a:pt x="3212" y="9606"/>
                  </a:lnTo>
                  <a:lnTo>
                    <a:pt x="3198" y="9323"/>
                  </a:lnTo>
                  <a:lnTo>
                    <a:pt x="3198" y="9040"/>
                  </a:lnTo>
                  <a:lnTo>
                    <a:pt x="3198" y="8635"/>
                  </a:lnTo>
                  <a:lnTo>
                    <a:pt x="3225" y="8244"/>
                  </a:lnTo>
                  <a:lnTo>
                    <a:pt x="3252" y="7880"/>
                  </a:lnTo>
                  <a:lnTo>
                    <a:pt x="3292" y="7515"/>
                  </a:lnTo>
                  <a:lnTo>
                    <a:pt x="3360" y="7178"/>
                  </a:lnTo>
                  <a:lnTo>
                    <a:pt x="3427" y="6841"/>
                  </a:lnTo>
                  <a:lnTo>
                    <a:pt x="3508" y="6530"/>
                  </a:lnTo>
                  <a:lnTo>
                    <a:pt x="3603" y="6234"/>
                  </a:lnTo>
                  <a:lnTo>
                    <a:pt x="3697" y="5950"/>
                  </a:lnTo>
                  <a:lnTo>
                    <a:pt x="3819" y="5667"/>
                  </a:lnTo>
                  <a:lnTo>
                    <a:pt x="3940" y="5411"/>
                  </a:lnTo>
                  <a:lnTo>
                    <a:pt x="4075" y="5168"/>
                  </a:lnTo>
                  <a:lnTo>
                    <a:pt x="4210" y="4939"/>
                  </a:lnTo>
                  <a:lnTo>
                    <a:pt x="4372" y="4723"/>
                  </a:lnTo>
                  <a:lnTo>
                    <a:pt x="4520" y="4507"/>
                  </a:lnTo>
                  <a:lnTo>
                    <a:pt x="4696" y="4318"/>
                  </a:lnTo>
                  <a:lnTo>
                    <a:pt x="4871" y="4143"/>
                  </a:lnTo>
                  <a:lnTo>
                    <a:pt x="5046" y="3967"/>
                  </a:lnTo>
                  <a:lnTo>
                    <a:pt x="5235" y="3819"/>
                  </a:lnTo>
                  <a:lnTo>
                    <a:pt x="5424" y="3670"/>
                  </a:lnTo>
                  <a:lnTo>
                    <a:pt x="5626" y="3549"/>
                  </a:lnTo>
                  <a:lnTo>
                    <a:pt x="5829" y="3428"/>
                  </a:lnTo>
                  <a:lnTo>
                    <a:pt x="6045" y="3320"/>
                  </a:lnTo>
                  <a:lnTo>
                    <a:pt x="6260" y="3225"/>
                  </a:lnTo>
                  <a:lnTo>
                    <a:pt x="6476" y="3144"/>
                  </a:lnTo>
                  <a:lnTo>
                    <a:pt x="6706" y="3077"/>
                  </a:lnTo>
                  <a:lnTo>
                    <a:pt x="6935" y="3009"/>
                  </a:lnTo>
                  <a:lnTo>
                    <a:pt x="7164" y="2969"/>
                  </a:lnTo>
                  <a:lnTo>
                    <a:pt x="7394" y="2928"/>
                  </a:lnTo>
                  <a:lnTo>
                    <a:pt x="7623" y="2901"/>
                  </a:lnTo>
                  <a:lnTo>
                    <a:pt x="7866" y="2888"/>
                  </a:lnTo>
                  <a:close/>
                  <a:moveTo>
                    <a:pt x="8770" y="1"/>
                  </a:moveTo>
                  <a:lnTo>
                    <a:pt x="8378" y="14"/>
                  </a:lnTo>
                  <a:lnTo>
                    <a:pt x="8001" y="41"/>
                  </a:lnTo>
                  <a:lnTo>
                    <a:pt x="7636" y="82"/>
                  </a:lnTo>
                  <a:lnTo>
                    <a:pt x="7286" y="149"/>
                  </a:lnTo>
                  <a:lnTo>
                    <a:pt x="6948" y="217"/>
                  </a:lnTo>
                  <a:lnTo>
                    <a:pt x="6638" y="311"/>
                  </a:lnTo>
                  <a:lnTo>
                    <a:pt x="6341" y="406"/>
                  </a:lnTo>
                  <a:lnTo>
                    <a:pt x="6058" y="514"/>
                  </a:lnTo>
                  <a:lnTo>
                    <a:pt x="5788" y="635"/>
                  </a:lnTo>
                  <a:lnTo>
                    <a:pt x="5532" y="770"/>
                  </a:lnTo>
                  <a:lnTo>
                    <a:pt x="5289" y="905"/>
                  </a:lnTo>
                  <a:lnTo>
                    <a:pt x="5060" y="1040"/>
                  </a:lnTo>
                  <a:lnTo>
                    <a:pt x="4844" y="1188"/>
                  </a:lnTo>
                  <a:lnTo>
                    <a:pt x="4642" y="1337"/>
                  </a:lnTo>
                  <a:lnTo>
                    <a:pt x="4453" y="1485"/>
                  </a:lnTo>
                  <a:lnTo>
                    <a:pt x="4277" y="1647"/>
                  </a:lnTo>
                  <a:lnTo>
                    <a:pt x="4115" y="1795"/>
                  </a:lnTo>
                  <a:lnTo>
                    <a:pt x="3967" y="1944"/>
                  </a:lnTo>
                  <a:lnTo>
                    <a:pt x="3697" y="2240"/>
                  </a:lnTo>
                  <a:lnTo>
                    <a:pt x="3481" y="2524"/>
                  </a:lnTo>
                  <a:lnTo>
                    <a:pt x="3306" y="2767"/>
                  </a:lnTo>
                  <a:lnTo>
                    <a:pt x="3171" y="2982"/>
                  </a:lnTo>
                  <a:lnTo>
                    <a:pt x="3090" y="3144"/>
                  </a:lnTo>
                  <a:lnTo>
                    <a:pt x="3009" y="3279"/>
                  </a:lnTo>
                  <a:lnTo>
                    <a:pt x="2942" y="3279"/>
                  </a:lnTo>
                  <a:lnTo>
                    <a:pt x="2982" y="3063"/>
                  </a:lnTo>
                  <a:lnTo>
                    <a:pt x="2996" y="2834"/>
                  </a:lnTo>
                  <a:lnTo>
                    <a:pt x="3009" y="2605"/>
                  </a:lnTo>
                  <a:lnTo>
                    <a:pt x="3009" y="2375"/>
                  </a:lnTo>
                  <a:lnTo>
                    <a:pt x="3009" y="1364"/>
                  </a:lnTo>
                  <a:lnTo>
                    <a:pt x="3009" y="1256"/>
                  </a:lnTo>
                  <a:lnTo>
                    <a:pt x="2996" y="1161"/>
                  </a:lnTo>
                  <a:lnTo>
                    <a:pt x="2969" y="1067"/>
                  </a:lnTo>
                  <a:lnTo>
                    <a:pt x="2942" y="972"/>
                  </a:lnTo>
                  <a:lnTo>
                    <a:pt x="2901" y="891"/>
                  </a:lnTo>
                  <a:lnTo>
                    <a:pt x="2861" y="810"/>
                  </a:lnTo>
                  <a:lnTo>
                    <a:pt x="2807" y="743"/>
                  </a:lnTo>
                  <a:lnTo>
                    <a:pt x="2739" y="676"/>
                  </a:lnTo>
                  <a:lnTo>
                    <a:pt x="2658" y="622"/>
                  </a:lnTo>
                  <a:lnTo>
                    <a:pt x="2577" y="568"/>
                  </a:lnTo>
                  <a:lnTo>
                    <a:pt x="2483" y="514"/>
                  </a:lnTo>
                  <a:lnTo>
                    <a:pt x="2389" y="487"/>
                  </a:lnTo>
                  <a:lnTo>
                    <a:pt x="2281" y="460"/>
                  </a:lnTo>
                  <a:lnTo>
                    <a:pt x="2159" y="433"/>
                  </a:lnTo>
                  <a:lnTo>
                    <a:pt x="2038" y="419"/>
                  </a:lnTo>
                  <a:lnTo>
                    <a:pt x="986" y="419"/>
                  </a:lnTo>
                  <a:lnTo>
                    <a:pt x="864" y="433"/>
                  </a:lnTo>
                  <a:lnTo>
                    <a:pt x="743" y="460"/>
                  </a:lnTo>
                  <a:lnTo>
                    <a:pt x="635" y="487"/>
                  </a:lnTo>
                  <a:lnTo>
                    <a:pt x="527" y="527"/>
                  </a:lnTo>
                  <a:lnTo>
                    <a:pt x="446" y="568"/>
                  </a:lnTo>
                  <a:lnTo>
                    <a:pt x="365" y="635"/>
                  </a:lnTo>
                  <a:lnTo>
                    <a:pt x="284" y="689"/>
                  </a:lnTo>
                  <a:lnTo>
                    <a:pt x="217" y="770"/>
                  </a:lnTo>
                  <a:lnTo>
                    <a:pt x="163" y="851"/>
                  </a:lnTo>
                  <a:lnTo>
                    <a:pt x="122" y="945"/>
                  </a:lnTo>
                  <a:lnTo>
                    <a:pt x="82" y="1040"/>
                  </a:lnTo>
                  <a:lnTo>
                    <a:pt x="41" y="1148"/>
                  </a:lnTo>
                  <a:lnTo>
                    <a:pt x="28" y="1269"/>
                  </a:lnTo>
                  <a:lnTo>
                    <a:pt x="14" y="1391"/>
                  </a:lnTo>
                  <a:lnTo>
                    <a:pt x="1" y="1525"/>
                  </a:lnTo>
                  <a:lnTo>
                    <a:pt x="1" y="23164"/>
                  </a:lnTo>
                  <a:lnTo>
                    <a:pt x="14" y="23299"/>
                  </a:lnTo>
                  <a:lnTo>
                    <a:pt x="28" y="23421"/>
                  </a:lnTo>
                  <a:lnTo>
                    <a:pt x="41" y="23542"/>
                  </a:lnTo>
                  <a:lnTo>
                    <a:pt x="82" y="23650"/>
                  </a:lnTo>
                  <a:lnTo>
                    <a:pt x="122" y="23758"/>
                  </a:lnTo>
                  <a:lnTo>
                    <a:pt x="163" y="23839"/>
                  </a:lnTo>
                  <a:lnTo>
                    <a:pt x="217" y="23920"/>
                  </a:lnTo>
                  <a:lnTo>
                    <a:pt x="284" y="24001"/>
                  </a:lnTo>
                  <a:lnTo>
                    <a:pt x="365" y="24068"/>
                  </a:lnTo>
                  <a:lnTo>
                    <a:pt x="446" y="24122"/>
                  </a:lnTo>
                  <a:lnTo>
                    <a:pt x="527" y="24176"/>
                  </a:lnTo>
                  <a:lnTo>
                    <a:pt x="635" y="24203"/>
                  </a:lnTo>
                  <a:lnTo>
                    <a:pt x="743" y="24244"/>
                  </a:lnTo>
                  <a:lnTo>
                    <a:pt x="864" y="24257"/>
                  </a:lnTo>
                  <a:lnTo>
                    <a:pt x="986" y="24271"/>
                  </a:lnTo>
                  <a:lnTo>
                    <a:pt x="1120" y="24284"/>
                  </a:lnTo>
                  <a:lnTo>
                    <a:pt x="2173" y="24284"/>
                  </a:lnTo>
                  <a:lnTo>
                    <a:pt x="2308" y="24271"/>
                  </a:lnTo>
                  <a:lnTo>
                    <a:pt x="2429" y="24257"/>
                  </a:lnTo>
                  <a:lnTo>
                    <a:pt x="2537" y="24244"/>
                  </a:lnTo>
                  <a:lnTo>
                    <a:pt x="2645" y="24203"/>
                  </a:lnTo>
                  <a:lnTo>
                    <a:pt x="2739" y="24176"/>
                  </a:lnTo>
                  <a:lnTo>
                    <a:pt x="2834" y="24122"/>
                  </a:lnTo>
                  <a:lnTo>
                    <a:pt x="2915" y="24068"/>
                  </a:lnTo>
                  <a:lnTo>
                    <a:pt x="2982" y="24001"/>
                  </a:lnTo>
                  <a:lnTo>
                    <a:pt x="3050" y="23920"/>
                  </a:lnTo>
                  <a:lnTo>
                    <a:pt x="3104" y="23839"/>
                  </a:lnTo>
                  <a:lnTo>
                    <a:pt x="3158" y="23758"/>
                  </a:lnTo>
                  <a:lnTo>
                    <a:pt x="3185" y="23650"/>
                  </a:lnTo>
                  <a:lnTo>
                    <a:pt x="3225" y="23542"/>
                  </a:lnTo>
                  <a:lnTo>
                    <a:pt x="3239" y="23421"/>
                  </a:lnTo>
                  <a:lnTo>
                    <a:pt x="3252" y="23299"/>
                  </a:lnTo>
                  <a:lnTo>
                    <a:pt x="3265" y="23164"/>
                  </a:lnTo>
                  <a:lnTo>
                    <a:pt x="3265" y="16379"/>
                  </a:lnTo>
                  <a:lnTo>
                    <a:pt x="3252" y="16001"/>
                  </a:lnTo>
                  <a:lnTo>
                    <a:pt x="3239" y="15623"/>
                  </a:lnTo>
                  <a:lnTo>
                    <a:pt x="3212" y="15259"/>
                  </a:lnTo>
                  <a:lnTo>
                    <a:pt x="3158" y="14881"/>
                  </a:lnTo>
                  <a:lnTo>
                    <a:pt x="3225" y="14881"/>
                  </a:lnTo>
                  <a:lnTo>
                    <a:pt x="3427" y="15232"/>
                  </a:lnTo>
                  <a:lnTo>
                    <a:pt x="3657" y="15569"/>
                  </a:lnTo>
                  <a:lnTo>
                    <a:pt x="3913" y="15879"/>
                  </a:lnTo>
                  <a:lnTo>
                    <a:pt x="4183" y="16176"/>
                  </a:lnTo>
                  <a:lnTo>
                    <a:pt x="4480" y="16446"/>
                  </a:lnTo>
                  <a:lnTo>
                    <a:pt x="4776" y="16702"/>
                  </a:lnTo>
                  <a:lnTo>
                    <a:pt x="5114" y="16932"/>
                  </a:lnTo>
                  <a:lnTo>
                    <a:pt x="5451" y="17148"/>
                  </a:lnTo>
                  <a:lnTo>
                    <a:pt x="5815" y="17336"/>
                  </a:lnTo>
                  <a:lnTo>
                    <a:pt x="6179" y="17498"/>
                  </a:lnTo>
                  <a:lnTo>
                    <a:pt x="6557" y="17633"/>
                  </a:lnTo>
                  <a:lnTo>
                    <a:pt x="6935" y="17741"/>
                  </a:lnTo>
                  <a:lnTo>
                    <a:pt x="7326" y="17822"/>
                  </a:lnTo>
                  <a:lnTo>
                    <a:pt x="7731" y="17890"/>
                  </a:lnTo>
                  <a:lnTo>
                    <a:pt x="8122" y="17917"/>
                  </a:lnTo>
                  <a:lnTo>
                    <a:pt x="8527" y="17917"/>
                  </a:lnTo>
                  <a:lnTo>
                    <a:pt x="8945" y="17903"/>
                  </a:lnTo>
                  <a:lnTo>
                    <a:pt x="9350" y="17876"/>
                  </a:lnTo>
                  <a:lnTo>
                    <a:pt x="9754" y="17822"/>
                  </a:lnTo>
                  <a:lnTo>
                    <a:pt x="10146" y="17755"/>
                  </a:lnTo>
                  <a:lnTo>
                    <a:pt x="10523" y="17660"/>
                  </a:lnTo>
                  <a:lnTo>
                    <a:pt x="10901" y="17552"/>
                  </a:lnTo>
                  <a:lnTo>
                    <a:pt x="11265" y="17431"/>
                  </a:lnTo>
                  <a:lnTo>
                    <a:pt x="11616" y="17282"/>
                  </a:lnTo>
                  <a:lnTo>
                    <a:pt x="11967" y="17121"/>
                  </a:lnTo>
                  <a:lnTo>
                    <a:pt x="12304" y="16932"/>
                  </a:lnTo>
                  <a:lnTo>
                    <a:pt x="12628" y="16729"/>
                  </a:lnTo>
                  <a:lnTo>
                    <a:pt x="12938" y="16514"/>
                  </a:lnTo>
                  <a:lnTo>
                    <a:pt x="13249" y="16284"/>
                  </a:lnTo>
                  <a:lnTo>
                    <a:pt x="13532" y="16028"/>
                  </a:lnTo>
                  <a:lnTo>
                    <a:pt x="13815" y="15772"/>
                  </a:lnTo>
                  <a:lnTo>
                    <a:pt x="14071" y="15475"/>
                  </a:lnTo>
                  <a:lnTo>
                    <a:pt x="14328" y="15178"/>
                  </a:lnTo>
                  <a:lnTo>
                    <a:pt x="14557" y="14868"/>
                  </a:lnTo>
                  <a:lnTo>
                    <a:pt x="14786" y="14530"/>
                  </a:lnTo>
                  <a:lnTo>
                    <a:pt x="15002" y="14193"/>
                  </a:lnTo>
                  <a:lnTo>
                    <a:pt x="15191" y="13829"/>
                  </a:lnTo>
                  <a:lnTo>
                    <a:pt x="15380" y="13451"/>
                  </a:lnTo>
                  <a:lnTo>
                    <a:pt x="15542" y="13060"/>
                  </a:lnTo>
                  <a:lnTo>
                    <a:pt x="15690" y="12655"/>
                  </a:lnTo>
                  <a:lnTo>
                    <a:pt x="15825" y="12237"/>
                  </a:lnTo>
                  <a:lnTo>
                    <a:pt x="15933" y="11805"/>
                  </a:lnTo>
                  <a:lnTo>
                    <a:pt x="16041" y="11374"/>
                  </a:lnTo>
                  <a:lnTo>
                    <a:pt x="16122" y="10915"/>
                  </a:lnTo>
                  <a:lnTo>
                    <a:pt x="16190" y="10443"/>
                  </a:lnTo>
                  <a:lnTo>
                    <a:pt x="16230" y="9957"/>
                  </a:lnTo>
                  <a:lnTo>
                    <a:pt x="16257" y="9471"/>
                  </a:lnTo>
                  <a:lnTo>
                    <a:pt x="16270" y="8959"/>
                  </a:lnTo>
                  <a:lnTo>
                    <a:pt x="16257" y="8473"/>
                  </a:lnTo>
                  <a:lnTo>
                    <a:pt x="16243" y="7987"/>
                  </a:lnTo>
                  <a:lnTo>
                    <a:pt x="16190" y="7515"/>
                  </a:lnTo>
                  <a:lnTo>
                    <a:pt x="16136" y="7057"/>
                  </a:lnTo>
                  <a:lnTo>
                    <a:pt x="16068" y="6598"/>
                  </a:lnTo>
                  <a:lnTo>
                    <a:pt x="15974" y="6166"/>
                  </a:lnTo>
                  <a:lnTo>
                    <a:pt x="15866" y="5734"/>
                  </a:lnTo>
                  <a:lnTo>
                    <a:pt x="15744" y="5316"/>
                  </a:lnTo>
                  <a:lnTo>
                    <a:pt x="15609" y="4925"/>
                  </a:lnTo>
                  <a:lnTo>
                    <a:pt x="15461" y="4534"/>
                  </a:lnTo>
                  <a:lnTo>
                    <a:pt x="15286" y="4156"/>
                  </a:lnTo>
                  <a:lnTo>
                    <a:pt x="15110" y="3792"/>
                  </a:lnTo>
                  <a:lnTo>
                    <a:pt x="14908" y="3441"/>
                  </a:lnTo>
                  <a:lnTo>
                    <a:pt x="14706" y="3117"/>
                  </a:lnTo>
                  <a:lnTo>
                    <a:pt x="14476" y="2794"/>
                  </a:lnTo>
                  <a:lnTo>
                    <a:pt x="14247" y="2497"/>
                  </a:lnTo>
                  <a:lnTo>
                    <a:pt x="13991" y="2200"/>
                  </a:lnTo>
                  <a:lnTo>
                    <a:pt x="13734" y="1930"/>
                  </a:lnTo>
                  <a:lnTo>
                    <a:pt x="13451" y="1674"/>
                  </a:lnTo>
                  <a:lnTo>
                    <a:pt x="13168" y="1444"/>
                  </a:lnTo>
                  <a:lnTo>
                    <a:pt x="12857" y="1215"/>
                  </a:lnTo>
                  <a:lnTo>
                    <a:pt x="12547" y="1013"/>
                  </a:lnTo>
                  <a:lnTo>
                    <a:pt x="12223" y="824"/>
                  </a:lnTo>
                  <a:lnTo>
                    <a:pt x="11873" y="662"/>
                  </a:lnTo>
                  <a:lnTo>
                    <a:pt x="11535" y="500"/>
                  </a:lnTo>
                  <a:lnTo>
                    <a:pt x="11171" y="379"/>
                  </a:lnTo>
                  <a:lnTo>
                    <a:pt x="10793" y="257"/>
                  </a:lnTo>
                  <a:lnTo>
                    <a:pt x="10416" y="176"/>
                  </a:lnTo>
                  <a:lnTo>
                    <a:pt x="10011" y="95"/>
                  </a:lnTo>
                  <a:lnTo>
                    <a:pt x="9606" y="41"/>
                  </a:lnTo>
                  <a:lnTo>
                    <a:pt x="9188" y="14"/>
                  </a:lnTo>
                  <a:lnTo>
                    <a:pt x="8770" y="1"/>
                  </a:lnTo>
                  <a:close/>
                </a:path>
              </a:pathLst>
            </a:custGeom>
            <a:solidFill>
              <a:srgbClr val="1E24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 name="Google Shape;197;p29"/>
            <p:cNvSpPr/>
            <p:nvPr/>
          </p:nvSpPr>
          <p:spPr>
            <a:xfrm>
              <a:off x="559040" y="609347"/>
              <a:ext cx="117192" cy="169934"/>
            </a:xfrm>
            <a:custGeom>
              <a:rect b="b" l="l" r="r" t="t"/>
              <a:pathLst>
                <a:path extrusionOk="0" h="24285" w="16271">
                  <a:moveTo>
                    <a:pt x="8365" y="2888"/>
                  </a:moveTo>
                  <a:lnTo>
                    <a:pt x="8621" y="2915"/>
                  </a:lnTo>
                  <a:lnTo>
                    <a:pt x="8877" y="2942"/>
                  </a:lnTo>
                  <a:lnTo>
                    <a:pt x="9134" y="2996"/>
                  </a:lnTo>
                  <a:lnTo>
                    <a:pt x="9376" y="3050"/>
                  </a:lnTo>
                  <a:lnTo>
                    <a:pt x="9606" y="3131"/>
                  </a:lnTo>
                  <a:lnTo>
                    <a:pt x="9835" y="3212"/>
                  </a:lnTo>
                  <a:lnTo>
                    <a:pt x="10064" y="3320"/>
                  </a:lnTo>
                  <a:lnTo>
                    <a:pt x="10280" y="3428"/>
                  </a:lnTo>
                  <a:lnTo>
                    <a:pt x="10483" y="3549"/>
                  </a:lnTo>
                  <a:lnTo>
                    <a:pt x="10685" y="3684"/>
                  </a:lnTo>
                  <a:lnTo>
                    <a:pt x="10887" y="3832"/>
                  </a:lnTo>
                  <a:lnTo>
                    <a:pt x="11076" y="3994"/>
                  </a:lnTo>
                  <a:lnTo>
                    <a:pt x="11252" y="4170"/>
                  </a:lnTo>
                  <a:lnTo>
                    <a:pt x="11427" y="4358"/>
                  </a:lnTo>
                  <a:lnTo>
                    <a:pt x="11589" y="4547"/>
                  </a:lnTo>
                  <a:lnTo>
                    <a:pt x="11751" y="4750"/>
                  </a:lnTo>
                  <a:lnTo>
                    <a:pt x="11899" y="4966"/>
                  </a:lnTo>
                  <a:lnTo>
                    <a:pt x="12034" y="5195"/>
                  </a:lnTo>
                  <a:lnTo>
                    <a:pt x="12169" y="5424"/>
                  </a:lnTo>
                  <a:lnTo>
                    <a:pt x="12290" y="5681"/>
                  </a:lnTo>
                  <a:lnTo>
                    <a:pt x="12398" y="5937"/>
                  </a:lnTo>
                  <a:lnTo>
                    <a:pt x="12493" y="6193"/>
                  </a:lnTo>
                  <a:lnTo>
                    <a:pt x="12587" y="6476"/>
                  </a:lnTo>
                  <a:lnTo>
                    <a:pt x="12668" y="6760"/>
                  </a:lnTo>
                  <a:lnTo>
                    <a:pt x="12749" y="7057"/>
                  </a:lnTo>
                  <a:lnTo>
                    <a:pt x="12803" y="7353"/>
                  </a:lnTo>
                  <a:lnTo>
                    <a:pt x="12857" y="7664"/>
                  </a:lnTo>
                  <a:lnTo>
                    <a:pt x="12897" y="7987"/>
                  </a:lnTo>
                  <a:lnTo>
                    <a:pt x="12924" y="8325"/>
                  </a:lnTo>
                  <a:lnTo>
                    <a:pt x="12938" y="8648"/>
                  </a:lnTo>
                  <a:lnTo>
                    <a:pt x="12951" y="8999"/>
                  </a:lnTo>
                  <a:lnTo>
                    <a:pt x="12938" y="9363"/>
                  </a:lnTo>
                  <a:lnTo>
                    <a:pt x="12924" y="9714"/>
                  </a:lnTo>
                  <a:lnTo>
                    <a:pt x="12884" y="10051"/>
                  </a:lnTo>
                  <a:lnTo>
                    <a:pt x="12843" y="10375"/>
                  </a:lnTo>
                  <a:lnTo>
                    <a:pt x="12789" y="10699"/>
                  </a:lnTo>
                  <a:lnTo>
                    <a:pt x="12722" y="11009"/>
                  </a:lnTo>
                  <a:lnTo>
                    <a:pt x="12641" y="11306"/>
                  </a:lnTo>
                  <a:lnTo>
                    <a:pt x="12560" y="11589"/>
                  </a:lnTo>
                  <a:lnTo>
                    <a:pt x="12452" y="11873"/>
                  </a:lnTo>
                  <a:lnTo>
                    <a:pt x="12344" y="12129"/>
                  </a:lnTo>
                  <a:lnTo>
                    <a:pt x="12223" y="12385"/>
                  </a:lnTo>
                  <a:lnTo>
                    <a:pt x="12101" y="12628"/>
                  </a:lnTo>
                  <a:lnTo>
                    <a:pt x="11953" y="12871"/>
                  </a:lnTo>
                  <a:lnTo>
                    <a:pt x="11818" y="13087"/>
                  </a:lnTo>
                  <a:lnTo>
                    <a:pt x="11656" y="13303"/>
                  </a:lnTo>
                  <a:lnTo>
                    <a:pt x="11494" y="13505"/>
                  </a:lnTo>
                  <a:lnTo>
                    <a:pt x="11319" y="13680"/>
                  </a:lnTo>
                  <a:lnTo>
                    <a:pt x="11144" y="13869"/>
                  </a:lnTo>
                  <a:lnTo>
                    <a:pt x="10955" y="14031"/>
                  </a:lnTo>
                  <a:lnTo>
                    <a:pt x="10766" y="14180"/>
                  </a:lnTo>
                  <a:lnTo>
                    <a:pt x="10564" y="14328"/>
                  </a:lnTo>
                  <a:lnTo>
                    <a:pt x="10361" y="14449"/>
                  </a:lnTo>
                  <a:lnTo>
                    <a:pt x="10145" y="14571"/>
                  </a:lnTo>
                  <a:lnTo>
                    <a:pt x="9929" y="14679"/>
                  </a:lnTo>
                  <a:lnTo>
                    <a:pt x="9700" y="14773"/>
                  </a:lnTo>
                  <a:lnTo>
                    <a:pt x="9471" y="14854"/>
                  </a:lnTo>
                  <a:lnTo>
                    <a:pt x="9241" y="14922"/>
                  </a:lnTo>
                  <a:lnTo>
                    <a:pt x="8999" y="14976"/>
                  </a:lnTo>
                  <a:lnTo>
                    <a:pt x="8756" y="15030"/>
                  </a:lnTo>
                  <a:lnTo>
                    <a:pt x="8513" y="15057"/>
                  </a:lnTo>
                  <a:lnTo>
                    <a:pt x="8270" y="15084"/>
                  </a:lnTo>
                  <a:lnTo>
                    <a:pt x="8014" y="15084"/>
                  </a:lnTo>
                  <a:lnTo>
                    <a:pt x="7731" y="15070"/>
                  </a:lnTo>
                  <a:lnTo>
                    <a:pt x="7447" y="15043"/>
                  </a:lnTo>
                  <a:lnTo>
                    <a:pt x="7164" y="15003"/>
                  </a:lnTo>
                  <a:lnTo>
                    <a:pt x="6908" y="14949"/>
                  </a:lnTo>
                  <a:lnTo>
                    <a:pt x="6651" y="14868"/>
                  </a:lnTo>
                  <a:lnTo>
                    <a:pt x="6408" y="14787"/>
                  </a:lnTo>
                  <a:lnTo>
                    <a:pt x="6166" y="14679"/>
                  </a:lnTo>
                  <a:lnTo>
                    <a:pt x="5936" y="14571"/>
                  </a:lnTo>
                  <a:lnTo>
                    <a:pt x="5707" y="14436"/>
                  </a:lnTo>
                  <a:lnTo>
                    <a:pt x="5505" y="14288"/>
                  </a:lnTo>
                  <a:lnTo>
                    <a:pt x="5302" y="14139"/>
                  </a:lnTo>
                  <a:lnTo>
                    <a:pt x="5100" y="13977"/>
                  </a:lnTo>
                  <a:lnTo>
                    <a:pt x="4924" y="13788"/>
                  </a:lnTo>
                  <a:lnTo>
                    <a:pt x="4749" y="13600"/>
                  </a:lnTo>
                  <a:lnTo>
                    <a:pt x="4574" y="13411"/>
                  </a:lnTo>
                  <a:lnTo>
                    <a:pt x="4425" y="13195"/>
                  </a:lnTo>
                  <a:lnTo>
                    <a:pt x="4263" y="12979"/>
                  </a:lnTo>
                  <a:lnTo>
                    <a:pt x="4129" y="12763"/>
                  </a:lnTo>
                  <a:lnTo>
                    <a:pt x="4007" y="12520"/>
                  </a:lnTo>
                  <a:lnTo>
                    <a:pt x="3886" y="12291"/>
                  </a:lnTo>
                  <a:lnTo>
                    <a:pt x="3764" y="12035"/>
                  </a:lnTo>
                  <a:lnTo>
                    <a:pt x="3670" y="11778"/>
                  </a:lnTo>
                  <a:lnTo>
                    <a:pt x="3575" y="11522"/>
                  </a:lnTo>
                  <a:lnTo>
                    <a:pt x="3494" y="11266"/>
                  </a:lnTo>
                  <a:lnTo>
                    <a:pt x="3414" y="10996"/>
                  </a:lnTo>
                  <a:lnTo>
                    <a:pt x="3346" y="10726"/>
                  </a:lnTo>
                  <a:lnTo>
                    <a:pt x="3292" y="10443"/>
                  </a:lnTo>
                  <a:lnTo>
                    <a:pt x="3252" y="10173"/>
                  </a:lnTo>
                  <a:lnTo>
                    <a:pt x="3211" y="9890"/>
                  </a:lnTo>
                  <a:lnTo>
                    <a:pt x="3184" y="9606"/>
                  </a:lnTo>
                  <a:lnTo>
                    <a:pt x="3171" y="9323"/>
                  </a:lnTo>
                  <a:lnTo>
                    <a:pt x="3171" y="9040"/>
                  </a:lnTo>
                  <a:lnTo>
                    <a:pt x="3171" y="8635"/>
                  </a:lnTo>
                  <a:lnTo>
                    <a:pt x="3198" y="8244"/>
                  </a:lnTo>
                  <a:lnTo>
                    <a:pt x="3225" y="7880"/>
                  </a:lnTo>
                  <a:lnTo>
                    <a:pt x="3279" y="7515"/>
                  </a:lnTo>
                  <a:lnTo>
                    <a:pt x="3333" y="7178"/>
                  </a:lnTo>
                  <a:lnTo>
                    <a:pt x="3400" y="6841"/>
                  </a:lnTo>
                  <a:lnTo>
                    <a:pt x="3481" y="6530"/>
                  </a:lnTo>
                  <a:lnTo>
                    <a:pt x="3575" y="6234"/>
                  </a:lnTo>
                  <a:lnTo>
                    <a:pt x="3683" y="5950"/>
                  </a:lnTo>
                  <a:lnTo>
                    <a:pt x="3791" y="5681"/>
                  </a:lnTo>
                  <a:lnTo>
                    <a:pt x="3913" y="5411"/>
                  </a:lnTo>
                  <a:lnTo>
                    <a:pt x="4048" y="5168"/>
                  </a:lnTo>
                  <a:lnTo>
                    <a:pt x="4196" y="4939"/>
                  </a:lnTo>
                  <a:lnTo>
                    <a:pt x="4344" y="4723"/>
                  </a:lnTo>
                  <a:lnTo>
                    <a:pt x="4506" y="4520"/>
                  </a:lnTo>
                  <a:lnTo>
                    <a:pt x="4668" y="4318"/>
                  </a:lnTo>
                  <a:lnTo>
                    <a:pt x="4844" y="4143"/>
                  </a:lnTo>
                  <a:lnTo>
                    <a:pt x="5032" y="3981"/>
                  </a:lnTo>
                  <a:lnTo>
                    <a:pt x="5221" y="3819"/>
                  </a:lnTo>
                  <a:lnTo>
                    <a:pt x="5410" y="3684"/>
                  </a:lnTo>
                  <a:lnTo>
                    <a:pt x="5612" y="3549"/>
                  </a:lnTo>
                  <a:lnTo>
                    <a:pt x="5815" y="3428"/>
                  </a:lnTo>
                  <a:lnTo>
                    <a:pt x="6031" y="3320"/>
                  </a:lnTo>
                  <a:lnTo>
                    <a:pt x="6247" y="3225"/>
                  </a:lnTo>
                  <a:lnTo>
                    <a:pt x="6462" y="3144"/>
                  </a:lnTo>
                  <a:lnTo>
                    <a:pt x="6692" y="3077"/>
                  </a:lnTo>
                  <a:lnTo>
                    <a:pt x="6921" y="3023"/>
                  </a:lnTo>
                  <a:lnTo>
                    <a:pt x="7150" y="2969"/>
                  </a:lnTo>
                  <a:lnTo>
                    <a:pt x="7380" y="2928"/>
                  </a:lnTo>
                  <a:lnTo>
                    <a:pt x="7623" y="2901"/>
                  </a:lnTo>
                  <a:lnTo>
                    <a:pt x="7865" y="2888"/>
                  </a:lnTo>
                  <a:close/>
                  <a:moveTo>
                    <a:pt x="8769" y="1"/>
                  </a:moveTo>
                  <a:lnTo>
                    <a:pt x="8365" y="14"/>
                  </a:lnTo>
                  <a:lnTo>
                    <a:pt x="7987" y="41"/>
                  </a:lnTo>
                  <a:lnTo>
                    <a:pt x="7623" y="82"/>
                  </a:lnTo>
                  <a:lnTo>
                    <a:pt x="7285" y="149"/>
                  </a:lnTo>
                  <a:lnTo>
                    <a:pt x="6948" y="217"/>
                  </a:lnTo>
                  <a:lnTo>
                    <a:pt x="6638" y="311"/>
                  </a:lnTo>
                  <a:lnTo>
                    <a:pt x="6341" y="406"/>
                  </a:lnTo>
                  <a:lnTo>
                    <a:pt x="6044" y="514"/>
                  </a:lnTo>
                  <a:lnTo>
                    <a:pt x="5774" y="635"/>
                  </a:lnTo>
                  <a:lnTo>
                    <a:pt x="5518" y="770"/>
                  </a:lnTo>
                  <a:lnTo>
                    <a:pt x="5289" y="905"/>
                  </a:lnTo>
                  <a:lnTo>
                    <a:pt x="5059" y="1040"/>
                  </a:lnTo>
                  <a:lnTo>
                    <a:pt x="4844" y="1188"/>
                  </a:lnTo>
                  <a:lnTo>
                    <a:pt x="4641" y="1337"/>
                  </a:lnTo>
                  <a:lnTo>
                    <a:pt x="4452" y="1485"/>
                  </a:lnTo>
                  <a:lnTo>
                    <a:pt x="4277" y="1647"/>
                  </a:lnTo>
                  <a:lnTo>
                    <a:pt x="4115" y="1795"/>
                  </a:lnTo>
                  <a:lnTo>
                    <a:pt x="3967" y="1944"/>
                  </a:lnTo>
                  <a:lnTo>
                    <a:pt x="3697" y="2240"/>
                  </a:lnTo>
                  <a:lnTo>
                    <a:pt x="3481" y="2524"/>
                  </a:lnTo>
                  <a:lnTo>
                    <a:pt x="3306" y="2767"/>
                  </a:lnTo>
                  <a:lnTo>
                    <a:pt x="3171" y="2982"/>
                  </a:lnTo>
                  <a:lnTo>
                    <a:pt x="3076" y="3144"/>
                  </a:lnTo>
                  <a:lnTo>
                    <a:pt x="3009" y="3279"/>
                  </a:lnTo>
                  <a:lnTo>
                    <a:pt x="2941" y="3279"/>
                  </a:lnTo>
                  <a:lnTo>
                    <a:pt x="2968" y="3063"/>
                  </a:lnTo>
                  <a:lnTo>
                    <a:pt x="2995" y="2834"/>
                  </a:lnTo>
                  <a:lnTo>
                    <a:pt x="3009" y="2605"/>
                  </a:lnTo>
                  <a:lnTo>
                    <a:pt x="3009" y="2375"/>
                  </a:lnTo>
                  <a:lnTo>
                    <a:pt x="3009" y="1364"/>
                  </a:lnTo>
                  <a:lnTo>
                    <a:pt x="3009" y="1256"/>
                  </a:lnTo>
                  <a:lnTo>
                    <a:pt x="2995" y="1161"/>
                  </a:lnTo>
                  <a:lnTo>
                    <a:pt x="2968" y="1067"/>
                  </a:lnTo>
                  <a:lnTo>
                    <a:pt x="2941" y="972"/>
                  </a:lnTo>
                  <a:lnTo>
                    <a:pt x="2901" y="891"/>
                  </a:lnTo>
                  <a:lnTo>
                    <a:pt x="2847" y="810"/>
                  </a:lnTo>
                  <a:lnTo>
                    <a:pt x="2793" y="743"/>
                  </a:lnTo>
                  <a:lnTo>
                    <a:pt x="2725" y="676"/>
                  </a:lnTo>
                  <a:lnTo>
                    <a:pt x="2658" y="622"/>
                  </a:lnTo>
                  <a:lnTo>
                    <a:pt x="2577" y="568"/>
                  </a:lnTo>
                  <a:lnTo>
                    <a:pt x="2483" y="514"/>
                  </a:lnTo>
                  <a:lnTo>
                    <a:pt x="2388" y="487"/>
                  </a:lnTo>
                  <a:lnTo>
                    <a:pt x="2280" y="460"/>
                  </a:lnTo>
                  <a:lnTo>
                    <a:pt x="2159" y="433"/>
                  </a:lnTo>
                  <a:lnTo>
                    <a:pt x="2037" y="419"/>
                  </a:lnTo>
                  <a:lnTo>
                    <a:pt x="985" y="419"/>
                  </a:lnTo>
                  <a:lnTo>
                    <a:pt x="850" y="433"/>
                  </a:lnTo>
                  <a:lnTo>
                    <a:pt x="742" y="460"/>
                  </a:lnTo>
                  <a:lnTo>
                    <a:pt x="634" y="487"/>
                  </a:lnTo>
                  <a:lnTo>
                    <a:pt x="527" y="527"/>
                  </a:lnTo>
                  <a:lnTo>
                    <a:pt x="432" y="568"/>
                  </a:lnTo>
                  <a:lnTo>
                    <a:pt x="351" y="635"/>
                  </a:lnTo>
                  <a:lnTo>
                    <a:pt x="284" y="689"/>
                  </a:lnTo>
                  <a:lnTo>
                    <a:pt x="216" y="770"/>
                  </a:lnTo>
                  <a:lnTo>
                    <a:pt x="162" y="851"/>
                  </a:lnTo>
                  <a:lnTo>
                    <a:pt x="108" y="945"/>
                  </a:lnTo>
                  <a:lnTo>
                    <a:pt x="68" y="1040"/>
                  </a:lnTo>
                  <a:lnTo>
                    <a:pt x="41" y="1148"/>
                  </a:lnTo>
                  <a:lnTo>
                    <a:pt x="27" y="1269"/>
                  </a:lnTo>
                  <a:lnTo>
                    <a:pt x="14" y="1391"/>
                  </a:lnTo>
                  <a:lnTo>
                    <a:pt x="0" y="1525"/>
                  </a:lnTo>
                  <a:lnTo>
                    <a:pt x="14" y="23164"/>
                  </a:lnTo>
                  <a:lnTo>
                    <a:pt x="14" y="23299"/>
                  </a:lnTo>
                  <a:lnTo>
                    <a:pt x="27" y="23421"/>
                  </a:lnTo>
                  <a:lnTo>
                    <a:pt x="54" y="23542"/>
                  </a:lnTo>
                  <a:lnTo>
                    <a:pt x="81" y="23650"/>
                  </a:lnTo>
                  <a:lnTo>
                    <a:pt x="122" y="23758"/>
                  </a:lnTo>
                  <a:lnTo>
                    <a:pt x="162" y="23839"/>
                  </a:lnTo>
                  <a:lnTo>
                    <a:pt x="230" y="23920"/>
                  </a:lnTo>
                  <a:lnTo>
                    <a:pt x="297" y="24001"/>
                  </a:lnTo>
                  <a:lnTo>
                    <a:pt x="365" y="24068"/>
                  </a:lnTo>
                  <a:lnTo>
                    <a:pt x="446" y="24122"/>
                  </a:lnTo>
                  <a:lnTo>
                    <a:pt x="540" y="24176"/>
                  </a:lnTo>
                  <a:lnTo>
                    <a:pt x="634" y="24203"/>
                  </a:lnTo>
                  <a:lnTo>
                    <a:pt x="742" y="24244"/>
                  </a:lnTo>
                  <a:lnTo>
                    <a:pt x="864" y="24257"/>
                  </a:lnTo>
                  <a:lnTo>
                    <a:pt x="985" y="24271"/>
                  </a:lnTo>
                  <a:lnTo>
                    <a:pt x="1134" y="24284"/>
                  </a:lnTo>
                  <a:lnTo>
                    <a:pt x="2172" y="24284"/>
                  </a:lnTo>
                  <a:lnTo>
                    <a:pt x="2307" y="24271"/>
                  </a:lnTo>
                  <a:lnTo>
                    <a:pt x="2429" y="24257"/>
                  </a:lnTo>
                  <a:lnTo>
                    <a:pt x="2537" y="24244"/>
                  </a:lnTo>
                  <a:lnTo>
                    <a:pt x="2645" y="24203"/>
                  </a:lnTo>
                  <a:lnTo>
                    <a:pt x="2739" y="24176"/>
                  </a:lnTo>
                  <a:lnTo>
                    <a:pt x="2833" y="24122"/>
                  </a:lnTo>
                  <a:lnTo>
                    <a:pt x="2914" y="24068"/>
                  </a:lnTo>
                  <a:lnTo>
                    <a:pt x="2982" y="24001"/>
                  </a:lnTo>
                  <a:lnTo>
                    <a:pt x="3049" y="23920"/>
                  </a:lnTo>
                  <a:lnTo>
                    <a:pt x="3103" y="23839"/>
                  </a:lnTo>
                  <a:lnTo>
                    <a:pt x="3144" y="23758"/>
                  </a:lnTo>
                  <a:lnTo>
                    <a:pt x="3184" y="23650"/>
                  </a:lnTo>
                  <a:lnTo>
                    <a:pt x="3211" y="23542"/>
                  </a:lnTo>
                  <a:lnTo>
                    <a:pt x="3238" y="23421"/>
                  </a:lnTo>
                  <a:lnTo>
                    <a:pt x="3252" y="23299"/>
                  </a:lnTo>
                  <a:lnTo>
                    <a:pt x="3252" y="23164"/>
                  </a:lnTo>
                  <a:lnTo>
                    <a:pt x="3252" y="16379"/>
                  </a:lnTo>
                  <a:lnTo>
                    <a:pt x="3252" y="16001"/>
                  </a:lnTo>
                  <a:lnTo>
                    <a:pt x="3238" y="15623"/>
                  </a:lnTo>
                  <a:lnTo>
                    <a:pt x="3198" y="15259"/>
                  </a:lnTo>
                  <a:lnTo>
                    <a:pt x="3157" y="14881"/>
                  </a:lnTo>
                  <a:lnTo>
                    <a:pt x="3225" y="14881"/>
                  </a:lnTo>
                  <a:lnTo>
                    <a:pt x="3427" y="15232"/>
                  </a:lnTo>
                  <a:lnTo>
                    <a:pt x="3656" y="15569"/>
                  </a:lnTo>
                  <a:lnTo>
                    <a:pt x="3913" y="15879"/>
                  </a:lnTo>
                  <a:lnTo>
                    <a:pt x="4182" y="16176"/>
                  </a:lnTo>
                  <a:lnTo>
                    <a:pt x="4466" y="16446"/>
                  </a:lnTo>
                  <a:lnTo>
                    <a:pt x="4776" y="16702"/>
                  </a:lnTo>
                  <a:lnTo>
                    <a:pt x="5100" y="16932"/>
                  </a:lnTo>
                  <a:lnTo>
                    <a:pt x="5451" y="17148"/>
                  </a:lnTo>
                  <a:lnTo>
                    <a:pt x="5801" y="17336"/>
                  </a:lnTo>
                  <a:lnTo>
                    <a:pt x="6179" y="17498"/>
                  </a:lnTo>
                  <a:lnTo>
                    <a:pt x="6543" y="17633"/>
                  </a:lnTo>
                  <a:lnTo>
                    <a:pt x="6935" y="17741"/>
                  </a:lnTo>
                  <a:lnTo>
                    <a:pt x="7326" y="17822"/>
                  </a:lnTo>
                  <a:lnTo>
                    <a:pt x="7717" y="17890"/>
                  </a:lnTo>
                  <a:lnTo>
                    <a:pt x="8122" y="17917"/>
                  </a:lnTo>
                  <a:lnTo>
                    <a:pt x="8526" y="17917"/>
                  </a:lnTo>
                  <a:lnTo>
                    <a:pt x="8945" y="17903"/>
                  </a:lnTo>
                  <a:lnTo>
                    <a:pt x="9349" y="17876"/>
                  </a:lnTo>
                  <a:lnTo>
                    <a:pt x="9754" y="17822"/>
                  </a:lnTo>
                  <a:lnTo>
                    <a:pt x="10145" y="17755"/>
                  </a:lnTo>
                  <a:lnTo>
                    <a:pt x="10523" y="17660"/>
                  </a:lnTo>
                  <a:lnTo>
                    <a:pt x="10901" y="17552"/>
                  </a:lnTo>
                  <a:lnTo>
                    <a:pt x="11265" y="17431"/>
                  </a:lnTo>
                  <a:lnTo>
                    <a:pt x="11616" y="17282"/>
                  </a:lnTo>
                  <a:lnTo>
                    <a:pt x="11967" y="17121"/>
                  </a:lnTo>
                  <a:lnTo>
                    <a:pt x="12304" y="16932"/>
                  </a:lnTo>
                  <a:lnTo>
                    <a:pt x="12628" y="16729"/>
                  </a:lnTo>
                  <a:lnTo>
                    <a:pt x="12938" y="16514"/>
                  </a:lnTo>
                  <a:lnTo>
                    <a:pt x="13235" y="16284"/>
                  </a:lnTo>
                  <a:lnTo>
                    <a:pt x="13531" y="16028"/>
                  </a:lnTo>
                  <a:lnTo>
                    <a:pt x="13801" y="15772"/>
                  </a:lnTo>
                  <a:lnTo>
                    <a:pt x="14071" y="15475"/>
                  </a:lnTo>
                  <a:lnTo>
                    <a:pt x="14327" y="15178"/>
                  </a:lnTo>
                  <a:lnTo>
                    <a:pt x="14557" y="14868"/>
                  </a:lnTo>
                  <a:lnTo>
                    <a:pt x="14786" y="14530"/>
                  </a:lnTo>
                  <a:lnTo>
                    <a:pt x="15002" y="14193"/>
                  </a:lnTo>
                  <a:lnTo>
                    <a:pt x="15191" y="13829"/>
                  </a:lnTo>
                  <a:lnTo>
                    <a:pt x="15366" y="13451"/>
                  </a:lnTo>
                  <a:lnTo>
                    <a:pt x="15542" y="13060"/>
                  </a:lnTo>
                  <a:lnTo>
                    <a:pt x="15690" y="12655"/>
                  </a:lnTo>
                  <a:lnTo>
                    <a:pt x="15825" y="12237"/>
                  </a:lnTo>
                  <a:lnTo>
                    <a:pt x="15933" y="11805"/>
                  </a:lnTo>
                  <a:lnTo>
                    <a:pt x="16041" y="11374"/>
                  </a:lnTo>
                  <a:lnTo>
                    <a:pt x="16122" y="10915"/>
                  </a:lnTo>
                  <a:lnTo>
                    <a:pt x="16189" y="10443"/>
                  </a:lnTo>
                  <a:lnTo>
                    <a:pt x="16230" y="9957"/>
                  </a:lnTo>
                  <a:lnTo>
                    <a:pt x="16257" y="9471"/>
                  </a:lnTo>
                  <a:lnTo>
                    <a:pt x="16270" y="8959"/>
                  </a:lnTo>
                  <a:lnTo>
                    <a:pt x="16257" y="8473"/>
                  </a:lnTo>
                  <a:lnTo>
                    <a:pt x="16230" y="7987"/>
                  </a:lnTo>
                  <a:lnTo>
                    <a:pt x="16189" y="7515"/>
                  </a:lnTo>
                  <a:lnTo>
                    <a:pt x="16135" y="7057"/>
                  </a:lnTo>
                  <a:lnTo>
                    <a:pt x="16054" y="6598"/>
                  </a:lnTo>
                  <a:lnTo>
                    <a:pt x="15973" y="6166"/>
                  </a:lnTo>
                  <a:lnTo>
                    <a:pt x="15865" y="5734"/>
                  </a:lnTo>
                  <a:lnTo>
                    <a:pt x="15744" y="5316"/>
                  </a:lnTo>
                  <a:lnTo>
                    <a:pt x="15609" y="4925"/>
                  </a:lnTo>
                  <a:lnTo>
                    <a:pt x="15447" y="4534"/>
                  </a:lnTo>
                  <a:lnTo>
                    <a:pt x="15285" y="4156"/>
                  </a:lnTo>
                  <a:lnTo>
                    <a:pt x="15110" y="3792"/>
                  </a:lnTo>
                  <a:lnTo>
                    <a:pt x="14908" y="3441"/>
                  </a:lnTo>
                  <a:lnTo>
                    <a:pt x="14705" y="3117"/>
                  </a:lnTo>
                  <a:lnTo>
                    <a:pt x="14476" y="2794"/>
                  </a:lnTo>
                  <a:lnTo>
                    <a:pt x="14233" y="2497"/>
                  </a:lnTo>
                  <a:lnTo>
                    <a:pt x="13990" y="2200"/>
                  </a:lnTo>
                  <a:lnTo>
                    <a:pt x="13720" y="1930"/>
                  </a:lnTo>
                  <a:lnTo>
                    <a:pt x="13451" y="1674"/>
                  </a:lnTo>
                  <a:lnTo>
                    <a:pt x="13154" y="1444"/>
                  </a:lnTo>
                  <a:lnTo>
                    <a:pt x="12857" y="1215"/>
                  </a:lnTo>
                  <a:lnTo>
                    <a:pt x="12547" y="1013"/>
                  </a:lnTo>
                  <a:lnTo>
                    <a:pt x="12209" y="824"/>
                  </a:lnTo>
                  <a:lnTo>
                    <a:pt x="11872" y="662"/>
                  </a:lnTo>
                  <a:lnTo>
                    <a:pt x="11521" y="500"/>
                  </a:lnTo>
                  <a:lnTo>
                    <a:pt x="11157" y="379"/>
                  </a:lnTo>
                  <a:lnTo>
                    <a:pt x="10793" y="257"/>
                  </a:lnTo>
                  <a:lnTo>
                    <a:pt x="10402" y="176"/>
                  </a:lnTo>
                  <a:lnTo>
                    <a:pt x="10010" y="95"/>
                  </a:lnTo>
                  <a:lnTo>
                    <a:pt x="9606" y="41"/>
                  </a:lnTo>
                  <a:lnTo>
                    <a:pt x="9188" y="14"/>
                  </a:lnTo>
                  <a:lnTo>
                    <a:pt x="8769" y="1"/>
                  </a:lnTo>
                  <a:close/>
                </a:path>
              </a:pathLst>
            </a:custGeom>
            <a:solidFill>
              <a:srgbClr val="1E24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 name="Google Shape;198;p29"/>
            <p:cNvSpPr/>
            <p:nvPr/>
          </p:nvSpPr>
          <p:spPr>
            <a:xfrm>
              <a:off x="686229" y="563758"/>
              <a:ext cx="71326" cy="168129"/>
            </a:xfrm>
            <a:custGeom>
              <a:rect b="b" l="l" r="r" t="t"/>
              <a:pathLst>
                <a:path extrusionOk="0" h="24027" w="9903">
                  <a:moveTo>
                    <a:pt x="8378" y="0"/>
                  </a:moveTo>
                  <a:lnTo>
                    <a:pt x="8028" y="13"/>
                  </a:lnTo>
                  <a:lnTo>
                    <a:pt x="7609" y="54"/>
                  </a:lnTo>
                  <a:lnTo>
                    <a:pt x="7164" y="121"/>
                  </a:lnTo>
                  <a:lnTo>
                    <a:pt x="6921" y="162"/>
                  </a:lnTo>
                  <a:lnTo>
                    <a:pt x="6678" y="229"/>
                  </a:lnTo>
                  <a:lnTo>
                    <a:pt x="6422" y="297"/>
                  </a:lnTo>
                  <a:lnTo>
                    <a:pt x="6166" y="364"/>
                  </a:lnTo>
                  <a:lnTo>
                    <a:pt x="5910" y="459"/>
                  </a:lnTo>
                  <a:lnTo>
                    <a:pt x="5653" y="567"/>
                  </a:lnTo>
                  <a:lnTo>
                    <a:pt x="5397" y="688"/>
                  </a:lnTo>
                  <a:lnTo>
                    <a:pt x="5127" y="809"/>
                  </a:lnTo>
                  <a:lnTo>
                    <a:pt x="4884" y="958"/>
                  </a:lnTo>
                  <a:lnTo>
                    <a:pt x="4628" y="1120"/>
                  </a:lnTo>
                  <a:lnTo>
                    <a:pt x="4385" y="1295"/>
                  </a:lnTo>
                  <a:lnTo>
                    <a:pt x="4142" y="1484"/>
                  </a:lnTo>
                  <a:lnTo>
                    <a:pt x="3913" y="1700"/>
                  </a:lnTo>
                  <a:lnTo>
                    <a:pt x="3684" y="1929"/>
                  </a:lnTo>
                  <a:lnTo>
                    <a:pt x="3481" y="2172"/>
                  </a:lnTo>
                  <a:lnTo>
                    <a:pt x="3279" y="2428"/>
                  </a:lnTo>
                  <a:lnTo>
                    <a:pt x="3090" y="2725"/>
                  </a:lnTo>
                  <a:lnTo>
                    <a:pt x="2915" y="3022"/>
                  </a:lnTo>
                  <a:lnTo>
                    <a:pt x="2753" y="3346"/>
                  </a:lnTo>
                  <a:lnTo>
                    <a:pt x="2618" y="3696"/>
                  </a:lnTo>
                  <a:lnTo>
                    <a:pt x="2496" y="4074"/>
                  </a:lnTo>
                  <a:lnTo>
                    <a:pt x="2388" y="4465"/>
                  </a:lnTo>
                  <a:lnTo>
                    <a:pt x="2308" y="4884"/>
                  </a:lnTo>
                  <a:lnTo>
                    <a:pt x="2254" y="5329"/>
                  </a:lnTo>
                  <a:lnTo>
                    <a:pt x="2213" y="5801"/>
                  </a:lnTo>
                  <a:lnTo>
                    <a:pt x="2200" y="6287"/>
                  </a:lnTo>
                  <a:lnTo>
                    <a:pt x="2200" y="7096"/>
                  </a:lnTo>
                  <a:lnTo>
                    <a:pt x="891" y="7096"/>
                  </a:lnTo>
                  <a:lnTo>
                    <a:pt x="783" y="7123"/>
                  </a:lnTo>
                  <a:lnTo>
                    <a:pt x="675" y="7150"/>
                  </a:lnTo>
                  <a:lnTo>
                    <a:pt x="567" y="7191"/>
                  </a:lnTo>
                  <a:lnTo>
                    <a:pt x="473" y="7244"/>
                  </a:lnTo>
                  <a:lnTo>
                    <a:pt x="378" y="7312"/>
                  </a:lnTo>
                  <a:lnTo>
                    <a:pt x="297" y="7393"/>
                  </a:lnTo>
                  <a:lnTo>
                    <a:pt x="216" y="7474"/>
                  </a:lnTo>
                  <a:lnTo>
                    <a:pt x="149" y="7568"/>
                  </a:lnTo>
                  <a:lnTo>
                    <a:pt x="95" y="7663"/>
                  </a:lnTo>
                  <a:lnTo>
                    <a:pt x="55" y="7771"/>
                  </a:lnTo>
                  <a:lnTo>
                    <a:pt x="28" y="7879"/>
                  </a:lnTo>
                  <a:lnTo>
                    <a:pt x="1" y="7986"/>
                  </a:lnTo>
                  <a:lnTo>
                    <a:pt x="1" y="8108"/>
                  </a:lnTo>
                  <a:lnTo>
                    <a:pt x="1" y="8216"/>
                  </a:lnTo>
                  <a:lnTo>
                    <a:pt x="1" y="8647"/>
                  </a:lnTo>
                  <a:lnTo>
                    <a:pt x="1" y="8769"/>
                  </a:lnTo>
                  <a:lnTo>
                    <a:pt x="1" y="8877"/>
                  </a:lnTo>
                  <a:lnTo>
                    <a:pt x="14" y="8985"/>
                  </a:lnTo>
                  <a:lnTo>
                    <a:pt x="55" y="9093"/>
                  </a:lnTo>
                  <a:lnTo>
                    <a:pt x="95" y="9201"/>
                  </a:lnTo>
                  <a:lnTo>
                    <a:pt x="149" y="9309"/>
                  </a:lnTo>
                  <a:lnTo>
                    <a:pt x="216" y="9389"/>
                  </a:lnTo>
                  <a:lnTo>
                    <a:pt x="297" y="9484"/>
                  </a:lnTo>
                  <a:lnTo>
                    <a:pt x="378" y="9551"/>
                  </a:lnTo>
                  <a:lnTo>
                    <a:pt x="473" y="9619"/>
                  </a:lnTo>
                  <a:lnTo>
                    <a:pt x="567" y="9673"/>
                  </a:lnTo>
                  <a:lnTo>
                    <a:pt x="675" y="9713"/>
                  </a:lnTo>
                  <a:lnTo>
                    <a:pt x="783" y="9754"/>
                  </a:lnTo>
                  <a:lnTo>
                    <a:pt x="891" y="9767"/>
                  </a:lnTo>
                  <a:lnTo>
                    <a:pt x="999" y="9781"/>
                  </a:lnTo>
                  <a:lnTo>
                    <a:pt x="1120" y="9767"/>
                  </a:lnTo>
                  <a:lnTo>
                    <a:pt x="2186" y="9767"/>
                  </a:lnTo>
                  <a:lnTo>
                    <a:pt x="2200" y="22921"/>
                  </a:lnTo>
                  <a:lnTo>
                    <a:pt x="2200" y="23055"/>
                  </a:lnTo>
                  <a:lnTo>
                    <a:pt x="2213" y="23177"/>
                  </a:lnTo>
                  <a:lnTo>
                    <a:pt x="2240" y="23298"/>
                  </a:lnTo>
                  <a:lnTo>
                    <a:pt x="2267" y="23406"/>
                  </a:lnTo>
                  <a:lnTo>
                    <a:pt x="2308" y="23501"/>
                  </a:lnTo>
                  <a:lnTo>
                    <a:pt x="2361" y="23595"/>
                  </a:lnTo>
                  <a:lnTo>
                    <a:pt x="2415" y="23676"/>
                  </a:lnTo>
                  <a:lnTo>
                    <a:pt x="2483" y="23757"/>
                  </a:lnTo>
                  <a:lnTo>
                    <a:pt x="2564" y="23824"/>
                  </a:lnTo>
                  <a:lnTo>
                    <a:pt x="2645" y="23878"/>
                  </a:lnTo>
                  <a:lnTo>
                    <a:pt x="2739" y="23919"/>
                  </a:lnTo>
                  <a:lnTo>
                    <a:pt x="2834" y="23959"/>
                  </a:lnTo>
                  <a:lnTo>
                    <a:pt x="2942" y="24000"/>
                  </a:lnTo>
                  <a:lnTo>
                    <a:pt x="3063" y="24013"/>
                  </a:lnTo>
                  <a:lnTo>
                    <a:pt x="3184" y="24027"/>
                  </a:lnTo>
                  <a:lnTo>
                    <a:pt x="4493" y="24027"/>
                  </a:lnTo>
                  <a:lnTo>
                    <a:pt x="4614" y="24013"/>
                  </a:lnTo>
                  <a:lnTo>
                    <a:pt x="4736" y="24000"/>
                  </a:lnTo>
                  <a:lnTo>
                    <a:pt x="4844" y="23959"/>
                  </a:lnTo>
                  <a:lnTo>
                    <a:pt x="4952" y="23919"/>
                  </a:lnTo>
                  <a:lnTo>
                    <a:pt x="5033" y="23878"/>
                  </a:lnTo>
                  <a:lnTo>
                    <a:pt x="5114" y="23824"/>
                  </a:lnTo>
                  <a:lnTo>
                    <a:pt x="5194" y="23757"/>
                  </a:lnTo>
                  <a:lnTo>
                    <a:pt x="5262" y="23676"/>
                  </a:lnTo>
                  <a:lnTo>
                    <a:pt x="5316" y="23595"/>
                  </a:lnTo>
                  <a:lnTo>
                    <a:pt x="5370" y="23501"/>
                  </a:lnTo>
                  <a:lnTo>
                    <a:pt x="5397" y="23406"/>
                  </a:lnTo>
                  <a:lnTo>
                    <a:pt x="5437" y="23298"/>
                  </a:lnTo>
                  <a:lnTo>
                    <a:pt x="5451" y="23177"/>
                  </a:lnTo>
                  <a:lnTo>
                    <a:pt x="5464" y="23055"/>
                  </a:lnTo>
                  <a:lnTo>
                    <a:pt x="5478" y="22921"/>
                  </a:lnTo>
                  <a:lnTo>
                    <a:pt x="5478" y="9767"/>
                  </a:lnTo>
                  <a:lnTo>
                    <a:pt x="8419" y="9767"/>
                  </a:lnTo>
                  <a:lnTo>
                    <a:pt x="8527" y="9781"/>
                  </a:lnTo>
                  <a:lnTo>
                    <a:pt x="8635" y="9767"/>
                  </a:lnTo>
                  <a:lnTo>
                    <a:pt x="8756" y="9754"/>
                  </a:lnTo>
                  <a:lnTo>
                    <a:pt x="8864" y="9713"/>
                  </a:lnTo>
                  <a:lnTo>
                    <a:pt x="8958" y="9673"/>
                  </a:lnTo>
                  <a:lnTo>
                    <a:pt x="9066" y="9619"/>
                  </a:lnTo>
                  <a:lnTo>
                    <a:pt x="9147" y="9551"/>
                  </a:lnTo>
                  <a:lnTo>
                    <a:pt x="9242" y="9484"/>
                  </a:lnTo>
                  <a:lnTo>
                    <a:pt x="9309" y="9389"/>
                  </a:lnTo>
                  <a:lnTo>
                    <a:pt x="9377" y="9309"/>
                  </a:lnTo>
                  <a:lnTo>
                    <a:pt x="9431" y="9201"/>
                  </a:lnTo>
                  <a:lnTo>
                    <a:pt x="9485" y="9093"/>
                  </a:lnTo>
                  <a:lnTo>
                    <a:pt x="9511" y="8985"/>
                  </a:lnTo>
                  <a:lnTo>
                    <a:pt x="9525" y="8877"/>
                  </a:lnTo>
                  <a:lnTo>
                    <a:pt x="9538" y="8769"/>
                  </a:lnTo>
                  <a:lnTo>
                    <a:pt x="9525" y="8647"/>
                  </a:lnTo>
                  <a:lnTo>
                    <a:pt x="9525" y="8216"/>
                  </a:lnTo>
                  <a:lnTo>
                    <a:pt x="9538" y="8108"/>
                  </a:lnTo>
                  <a:lnTo>
                    <a:pt x="9525" y="7986"/>
                  </a:lnTo>
                  <a:lnTo>
                    <a:pt x="9511" y="7879"/>
                  </a:lnTo>
                  <a:lnTo>
                    <a:pt x="9471" y="7771"/>
                  </a:lnTo>
                  <a:lnTo>
                    <a:pt x="9431" y="7663"/>
                  </a:lnTo>
                  <a:lnTo>
                    <a:pt x="9377" y="7568"/>
                  </a:lnTo>
                  <a:lnTo>
                    <a:pt x="9309" y="7474"/>
                  </a:lnTo>
                  <a:lnTo>
                    <a:pt x="9242" y="7393"/>
                  </a:lnTo>
                  <a:lnTo>
                    <a:pt x="9147" y="7312"/>
                  </a:lnTo>
                  <a:lnTo>
                    <a:pt x="9066" y="7244"/>
                  </a:lnTo>
                  <a:lnTo>
                    <a:pt x="8958" y="7191"/>
                  </a:lnTo>
                  <a:lnTo>
                    <a:pt x="8864" y="7150"/>
                  </a:lnTo>
                  <a:lnTo>
                    <a:pt x="8743" y="7123"/>
                  </a:lnTo>
                  <a:lnTo>
                    <a:pt x="8635" y="7096"/>
                  </a:lnTo>
                  <a:lnTo>
                    <a:pt x="5478" y="7096"/>
                  </a:lnTo>
                  <a:lnTo>
                    <a:pt x="5478" y="6422"/>
                  </a:lnTo>
                  <a:lnTo>
                    <a:pt x="5478" y="6138"/>
                  </a:lnTo>
                  <a:lnTo>
                    <a:pt x="5491" y="5855"/>
                  </a:lnTo>
                  <a:lnTo>
                    <a:pt x="5518" y="5599"/>
                  </a:lnTo>
                  <a:lnTo>
                    <a:pt x="5559" y="5356"/>
                  </a:lnTo>
                  <a:lnTo>
                    <a:pt x="5613" y="5140"/>
                  </a:lnTo>
                  <a:lnTo>
                    <a:pt x="5667" y="4924"/>
                  </a:lnTo>
                  <a:lnTo>
                    <a:pt x="5734" y="4722"/>
                  </a:lnTo>
                  <a:lnTo>
                    <a:pt x="5802" y="4533"/>
                  </a:lnTo>
                  <a:lnTo>
                    <a:pt x="5883" y="4371"/>
                  </a:lnTo>
                  <a:lnTo>
                    <a:pt x="5977" y="4209"/>
                  </a:lnTo>
                  <a:lnTo>
                    <a:pt x="6071" y="4061"/>
                  </a:lnTo>
                  <a:lnTo>
                    <a:pt x="6166" y="3926"/>
                  </a:lnTo>
                  <a:lnTo>
                    <a:pt x="6274" y="3791"/>
                  </a:lnTo>
                  <a:lnTo>
                    <a:pt x="6382" y="3683"/>
                  </a:lnTo>
                  <a:lnTo>
                    <a:pt x="6503" y="3575"/>
                  </a:lnTo>
                  <a:lnTo>
                    <a:pt x="6625" y="3481"/>
                  </a:lnTo>
                  <a:lnTo>
                    <a:pt x="6746" y="3400"/>
                  </a:lnTo>
                  <a:lnTo>
                    <a:pt x="6881" y="3319"/>
                  </a:lnTo>
                  <a:lnTo>
                    <a:pt x="7137" y="3184"/>
                  </a:lnTo>
                  <a:lnTo>
                    <a:pt x="7407" y="3089"/>
                  </a:lnTo>
                  <a:lnTo>
                    <a:pt x="7677" y="3008"/>
                  </a:lnTo>
                  <a:lnTo>
                    <a:pt x="7960" y="2954"/>
                  </a:lnTo>
                  <a:lnTo>
                    <a:pt x="8216" y="2914"/>
                  </a:lnTo>
                  <a:lnTo>
                    <a:pt x="8473" y="2887"/>
                  </a:lnTo>
                  <a:lnTo>
                    <a:pt x="8716" y="2874"/>
                  </a:lnTo>
                  <a:lnTo>
                    <a:pt x="8999" y="2833"/>
                  </a:lnTo>
                  <a:lnTo>
                    <a:pt x="9120" y="2806"/>
                  </a:lnTo>
                  <a:lnTo>
                    <a:pt x="9228" y="2779"/>
                  </a:lnTo>
                  <a:lnTo>
                    <a:pt x="9336" y="2739"/>
                  </a:lnTo>
                  <a:lnTo>
                    <a:pt x="9431" y="2685"/>
                  </a:lnTo>
                  <a:lnTo>
                    <a:pt x="9525" y="2631"/>
                  </a:lnTo>
                  <a:lnTo>
                    <a:pt x="9606" y="2577"/>
                  </a:lnTo>
                  <a:lnTo>
                    <a:pt x="9673" y="2496"/>
                  </a:lnTo>
                  <a:lnTo>
                    <a:pt x="9727" y="2415"/>
                  </a:lnTo>
                  <a:lnTo>
                    <a:pt x="9781" y="2334"/>
                  </a:lnTo>
                  <a:lnTo>
                    <a:pt x="9822" y="2239"/>
                  </a:lnTo>
                  <a:lnTo>
                    <a:pt x="9862" y="2132"/>
                  </a:lnTo>
                  <a:lnTo>
                    <a:pt x="9876" y="2024"/>
                  </a:lnTo>
                  <a:lnTo>
                    <a:pt x="9889" y="1889"/>
                  </a:lnTo>
                  <a:lnTo>
                    <a:pt x="9903" y="1754"/>
                  </a:lnTo>
                  <a:lnTo>
                    <a:pt x="9903" y="1120"/>
                  </a:lnTo>
                  <a:lnTo>
                    <a:pt x="9889" y="985"/>
                  </a:lnTo>
                  <a:lnTo>
                    <a:pt x="9876" y="863"/>
                  </a:lnTo>
                  <a:lnTo>
                    <a:pt x="9862" y="755"/>
                  </a:lnTo>
                  <a:lnTo>
                    <a:pt x="9835" y="648"/>
                  </a:lnTo>
                  <a:lnTo>
                    <a:pt x="9795" y="540"/>
                  </a:lnTo>
                  <a:lnTo>
                    <a:pt x="9741" y="459"/>
                  </a:lnTo>
                  <a:lnTo>
                    <a:pt x="9687" y="364"/>
                  </a:lnTo>
                  <a:lnTo>
                    <a:pt x="9619" y="297"/>
                  </a:lnTo>
                  <a:lnTo>
                    <a:pt x="9552" y="229"/>
                  </a:lnTo>
                  <a:lnTo>
                    <a:pt x="9471" y="162"/>
                  </a:lnTo>
                  <a:lnTo>
                    <a:pt x="9377" y="121"/>
                  </a:lnTo>
                  <a:lnTo>
                    <a:pt x="9269" y="81"/>
                  </a:lnTo>
                  <a:lnTo>
                    <a:pt x="9161" y="40"/>
                  </a:lnTo>
                  <a:lnTo>
                    <a:pt x="9053" y="27"/>
                  </a:lnTo>
                  <a:lnTo>
                    <a:pt x="8918" y="0"/>
                  </a:lnTo>
                  <a:close/>
                </a:path>
              </a:pathLst>
            </a:custGeom>
            <a:solidFill>
              <a:srgbClr val="1E24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 name="Google Shape;199;p29"/>
            <p:cNvSpPr/>
            <p:nvPr/>
          </p:nvSpPr>
          <p:spPr>
            <a:xfrm>
              <a:off x="758521" y="609445"/>
              <a:ext cx="132641" cy="125276"/>
            </a:xfrm>
            <a:custGeom>
              <a:rect b="b" l="l" r="r" t="t"/>
              <a:pathLst>
                <a:path extrusionOk="0" h="17903" w="18416">
                  <a:moveTo>
                    <a:pt x="9201" y="2834"/>
                  </a:moveTo>
                  <a:lnTo>
                    <a:pt x="9498" y="2847"/>
                  </a:lnTo>
                  <a:lnTo>
                    <a:pt x="9795" y="2860"/>
                  </a:lnTo>
                  <a:lnTo>
                    <a:pt x="10092" y="2901"/>
                  </a:lnTo>
                  <a:lnTo>
                    <a:pt x="10375" y="2955"/>
                  </a:lnTo>
                  <a:lnTo>
                    <a:pt x="10658" y="3009"/>
                  </a:lnTo>
                  <a:lnTo>
                    <a:pt x="10942" y="3090"/>
                  </a:lnTo>
                  <a:lnTo>
                    <a:pt x="11211" y="3184"/>
                  </a:lnTo>
                  <a:lnTo>
                    <a:pt x="11481" y="3279"/>
                  </a:lnTo>
                  <a:lnTo>
                    <a:pt x="11737" y="3400"/>
                  </a:lnTo>
                  <a:lnTo>
                    <a:pt x="11994" y="3522"/>
                  </a:lnTo>
                  <a:lnTo>
                    <a:pt x="12237" y="3670"/>
                  </a:lnTo>
                  <a:lnTo>
                    <a:pt x="12479" y="3818"/>
                  </a:lnTo>
                  <a:lnTo>
                    <a:pt x="12709" y="3980"/>
                  </a:lnTo>
                  <a:lnTo>
                    <a:pt x="12938" y="4156"/>
                  </a:lnTo>
                  <a:lnTo>
                    <a:pt x="13154" y="4344"/>
                  </a:lnTo>
                  <a:lnTo>
                    <a:pt x="13356" y="4533"/>
                  </a:lnTo>
                  <a:lnTo>
                    <a:pt x="13545" y="4736"/>
                  </a:lnTo>
                  <a:lnTo>
                    <a:pt x="13734" y="4952"/>
                  </a:lnTo>
                  <a:lnTo>
                    <a:pt x="13909" y="5181"/>
                  </a:lnTo>
                  <a:lnTo>
                    <a:pt x="14071" y="5424"/>
                  </a:lnTo>
                  <a:lnTo>
                    <a:pt x="14220" y="5667"/>
                  </a:lnTo>
                  <a:lnTo>
                    <a:pt x="14368" y="5923"/>
                  </a:lnTo>
                  <a:lnTo>
                    <a:pt x="14490" y="6179"/>
                  </a:lnTo>
                  <a:lnTo>
                    <a:pt x="14611" y="6462"/>
                  </a:lnTo>
                  <a:lnTo>
                    <a:pt x="14719" y="6732"/>
                  </a:lnTo>
                  <a:lnTo>
                    <a:pt x="14813" y="7029"/>
                  </a:lnTo>
                  <a:lnTo>
                    <a:pt x="14894" y="7326"/>
                  </a:lnTo>
                  <a:lnTo>
                    <a:pt x="14962" y="7623"/>
                  </a:lnTo>
                  <a:lnTo>
                    <a:pt x="15002" y="7946"/>
                  </a:lnTo>
                  <a:lnTo>
                    <a:pt x="15043" y="8257"/>
                  </a:lnTo>
                  <a:lnTo>
                    <a:pt x="15070" y="8581"/>
                  </a:lnTo>
                  <a:lnTo>
                    <a:pt x="15070" y="8918"/>
                  </a:lnTo>
                  <a:lnTo>
                    <a:pt x="15070" y="9255"/>
                  </a:lnTo>
                  <a:lnTo>
                    <a:pt x="15043" y="9579"/>
                  </a:lnTo>
                  <a:lnTo>
                    <a:pt x="15002" y="9903"/>
                  </a:lnTo>
                  <a:lnTo>
                    <a:pt x="14962" y="10213"/>
                  </a:lnTo>
                  <a:lnTo>
                    <a:pt x="14894" y="10523"/>
                  </a:lnTo>
                  <a:lnTo>
                    <a:pt x="14813" y="10820"/>
                  </a:lnTo>
                  <a:lnTo>
                    <a:pt x="14719" y="11103"/>
                  </a:lnTo>
                  <a:lnTo>
                    <a:pt x="14611" y="11387"/>
                  </a:lnTo>
                  <a:lnTo>
                    <a:pt x="14490" y="11670"/>
                  </a:lnTo>
                  <a:lnTo>
                    <a:pt x="14368" y="11940"/>
                  </a:lnTo>
                  <a:lnTo>
                    <a:pt x="14220" y="12196"/>
                  </a:lnTo>
                  <a:lnTo>
                    <a:pt x="14071" y="12439"/>
                  </a:lnTo>
                  <a:lnTo>
                    <a:pt x="13909" y="12682"/>
                  </a:lnTo>
                  <a:lnTo>
                    <a:pt x="13734" y="12911"/>
                  </a:lnTo>
                  <a:lnTo>
                    <a:pt x="13545" y="13127"/>
                  </a:lnTo>
                  <a:lnTo>
                    <a:pt x="13356" y="13343"/>
                  </a:lnTo>
                  <a:lnTo>
                    <a:pt x="13154" y="13532"/>
                  </a:lnTo>
                  <a:lnTo>
                    <a:pt x="12938" y="13720"/>
                  </a:lnTo>
                  <a:lnTo>
                    <a:pt x="12709" y="13896"/>
                  </a:lnTo>
                  <a:lnTo>
                    <a:pt x="12479" y="14071"/>
                  </a:lnTo>
                  <a:lnTo>
                    <a:pt x="12237" y="14220"/>
                  </a:lnTo>
                  <a:lnTo>
                    <a:pt x="11994" y="14368"/>
                  </a:lnTo>
                  <a:lnTo>
                    <a:pt x="11737" y="14489"/>
                  </a:lnTo>
                  <a:lnTo>
                    <a:pt x="11481" y="14611"/>
                  </a:lnTo>
                  <a:lnTo>
                    <a:pt x="11211" y="14719"/>
                  </a:lnTo>
                  <a:lnTo>
                    <a:pt x="10942" y="14813"/>
                  </a:lnTo>
                  <a:lnTo>
                    <a:pt x="10658" y="14881"/>
                  </a:lnTo>
                  <a:lnTo>
                    <a:pt x="10375" y="14948"/>
                  </a:lnTo>
                  <a:lnTo>
                    <a:pt x="10092" y="15002"/>
                  </a:lnTo>
                  <a:lnTo>
                    <a:pt x="9795" y="15043"/>
                  </a:lnTo>
                  <a:lnTo>
                    <a:pt x="9498" y="15056"/>
                  </a:lnTo>
                  <a:lnTo>
                    <a:pt x="9201" y="15070"/>
                  </a:lnTo>
                  <a:lnTo>
                    <a:pt x="8891" y="15056"/>
                  </a:lnTo>
                  <a:lnTo>
                    <a:pt x="8594" y="15043"/>
                  </a:lnTo>
                  <a:lnTo>
                    <a:pt x="8311" y="15002"/>
                  </a:lnTo>
                  <a:lnTo>
                    <a:pt x="8014" y="14948"/>
                  </a:lnTo>
                  <a:lnTo>
                    <a:pt x="7744" y="14881"/>
                  </a:lnTo>
                  <a:lnTo>
                    <a:pt x="7461" y="14800"/>
                  </a:lnTo>
                  <a:lnTo>
                    <a:pt x="7191" y="14719"/>
                  </a:lnTo>
                  <a:lnTo>
                    <a:pt x="6921" y="14611"/>
                  </a:lnTo>
                  <a:lnTo>
                    <a:pt x="6665" y="14489"/>
                  </a:lnTo>
                  <a:lnTo>
                    <a:pt x="6409" y="14355"/>
                  </a:lnTo>
                  <a:lnTo>
                    <a:pt x="6166" y="14206"/>
                  </a:lnTo>
                  <a:lnTo>
                    <a:pt x="5923" y="14058"/>
                  </a:lnTo>
                  <a:lnTo>
                    <a:pt x="5694" y="13896"/>
                  </a:lnTo>
                  <a:lnTo>
                    <a:pt x="5464" y="13707"/>
                  </a:lnTo>
                  <a:lnTo>
                    <a:pt x="5262" y="13518"/>
                  </a:lnTo>
                  <a:lnTo>
                    <a:pt x="5046" y="13316"/>
                  </a:lnTo>
                  <a:lnTo>
                    <a:pt x="4857" y="13113"/>
                  </a:lnTo>
                  <a:lnTo>
                    <a:pt x="4668" y="12898"/>
                  </a:lnTo>
                  <a:lnTo>
                    <a:pt x="4493" y="12655"/>
                  </a:lnTo>
                  <a:lnTo>
                    <a:pt x="4331" y="12425"/>
                  </a:lnTo>
                  <a:lnTo>
                    <a:pt x="4169" y="12169"/>
                  </a:lnTo>
                  <a:lnTo>
                    <a:pt x="4034" y="11913"/>
                  </a:lnTo>
                  <a:lnTo>
                    <a:pt x="3899" y="11643"/>
                  </a:lnTo>
                  <a:lnTo>
                    <a:pt x="3778" y="11373"/>
                  </a:lnTo>
                  <a:lnTo>
                    <a:pt x="3670" y="11090"/>
                  </a:lnTo>
                  <a:lnTo>
                    <a:pt x="3576" y="10806"/>
                  </a:lnTo>
                  <a:lnTo>
                    <a:pt x="3508" y="10510"/>
                  </a:lnTo>
                  <a:lnTo>
                    <a:pt x="3441" y="10199"/>
                  </a:lnTo>
                  <a:lnTo>
                    <a:pt x="3387" y="9889"/>
                  </a:lnTo>
                  <a:lnTo>
                    <a:pt x="3346" y="9565"/>
                  </a:lnTo>
                  <a:lnTo>
                    <a:pt x="3319" y="9242"/>
                  </a:lnTo>
                  <a:lnTo>
                    <a:pt x="3319" y="8918"/>
                  </a:lnTo>
                  <a:lnTo>
                    <a:pt x="3319" y="8581"/>
                  </a:lnTo>
                  <a:lnTo>
                    <a:pt x="3346" y="8270"/>
                  </a:lnTo>
                  <a:lnTo>
                    <a:pt x="3387" y="7946"/>
                  </a:lnTo>
                  <a:lnTo>
                    <a:pt x="3427" y="7636"/>
                  </a:lnTo>
                  <a:lnTo>
                    <a:pt x="3495" y="7339"/>
                  </a:lnTo>
                  <a:lnTo>
                    <a:pt x="3576" y="7043"/>
                  </a:lnTo>
                  <a:lnTo>
                    <a:pt x="3670" y="6746"/>
                  </a:lnTo>
                  <a:lnTo>
                    <a:pt x="3778" y="6476"/>
                  </a:lnTo>
                  <a:lnTo>
                    <a:pt x="3899" y="6193"/>
                  </a:lnTo>
                  <a:lnTo>
                    <a:pt x="4021" y="5936"/>
                  </a:lnTo>
                  <a:lnTo>
                    <a:pt x="4169" y="5680"/>
                  </a:lnTo>
                  <a:lnTo>
                    <a:pt x="4318" y="5437"/>
                  </a:lnTo>
                  <a:lnTo>
                    <a:pt x="4480" y="5194"/>
                  </a:lnTo>
                  <a:lnTo>
                    <a:pt x="4655" y="4965"/>
                  </a:lnTo>
                  <a:lnTo>
                    <a:pt x="4844" y="4749"/>
                  </a:lnTo>
                  <a:lnTo>
                    <a:pt x="5033" y="4547"/>
                  </a:lnTo>
                  <a:lnTo>
                    <a:pt x="5235" y="4344"/>
                  </a:lnTo>
                  <a:lnTo>
                    <a:pt x="5451" y="4169"/>
                  </a:lnTo>
                  <a:lnTo>
                    <a:pt x="5680" y="3994"/>
                  </a:lnTo>
                  <a:lnTo>
                    <a:pt x="5910" y="3818"/>
                  </a:lnTo>
                  <a:lnTo>
                    <a:pt x="6152" y="3670"/>
                  </a:lnTo>
                  <a:lnTo>
                    <a:pt x="6395" y="3535"/>
                  </a:lnTo>
                  <a:lnTo>
                    <a:pt x="6652" y="3400"/>
                  </a:lnTo>
                  <a:lnTo>
                    <a:pt x="6908" y="3292"/>
                  </a:lnTo>
                  <a:lnTo>
                    <a:pt x="7178" y="3184"/>
                  </a:lnTo>
                  <a:lnTo>
                    <a:pt x="7447" y="3090"/>
                  </a:lnTo>
                  <a:lnTo>
                    <a:pt x="7731" y="3022"/>
                  </a:lnTo>
                  <a:lnTo>
                    <a:pt x="8014" y="2955"/>
                  </a:lnTo>
                  <a:lnTo>
                    <a:pt x="8297" y="2901"/>
                  </a:lnTo>
                  <a:lnTo>
                    <a:pt x="8594" y="2860"/>
                  </a:lnTo>
                  <a:lnTo>
                    <a:pt x="8891" y="2847"/>
                  </a:lnTo>
                  <a:lnTo>
                    <a:pt x="9201" y="2834"/>
                  </a:lnTo>
                  <a:close/>
                  <a:moveTo>
                    <a:pt x="8716" y="0"/>
                  </a:moveTo>
                  <a:lnTo>
                    <a:pt x="8257" y="41"/>
                  </a:lnTo>
                  <a:lnTo>
                    <a:pt x="7785" y="95"/>
                  </a:lnTo>
                  <a:lnTo>
                    <a:pt x="7340" y="162"/>
                  </a:lnTo>
                  <a:lnTo>
                    <a:pt x="6894" y="257"/>
                  </a:lnTo>
                  <a:lnTo>
                    <a:pt x="6449" y="378"/>
                  </a:lnTo>
                  <a:lnTo>
                    <a:pt x="6031" y="500"/>
                  </a:lnTo>
                  <a:lnTo>
                    <a:pt x="5613" y="662"/>
                  </a:lnTo>
                  <a:lnTo>
                    <a:pt x="5208" y="823"/>
                  </a:lnTo>
                  <a:lnTo>
                    <a:pt x="4803" y="1012"/>
                  </a:lnTo>
                  <a:lnTo>
                    <a:pt x="4426" y="1228"/>
                  </a:lnTo>
                  <a:lnTo>
                    <a:pt x="4048" y="1444"/>
                  </a:lnTo>
                  <a:lnTo>
                    <a:pt x="3684" y="1687"/>
                  </a:lnTo>
                  <a:lnTo>
                    <a:pt x="3346" y="1943"/>
                  </a:lnTo>
                  <a:lnTo>
                    <a:pt x="3009" y="2213"/>
                  </a:lnTo>
                  <a:lnTo>
                    <a:pt x="2685" y="2510"/>
                  </a:lnTo>
                  <a:lnTo>
                    <a:pt x="2388" y="2807"/>
                  </a:lnTo>
                  <a:lnTo>
                    <a:pt x="2092" y="3130"/>
                  </a:lnTo>
                  <a:lnTo>
                    <a:pt x="1822" y="3454"/>
                  </a:lnTo>
                  <a:lnTo>
                    <a:pt x="1566" y="3805"/>
                  </a:lnTo>
                  <a:lnTo>
                    <a:pt x="1336" y="4169"/>
                  </a:lnTo>
                  <a:lnTo>
                    <a:pt x="1107" y="4547"/>
                  </a:lnTo>
                  <a:lnTo>
                    <a:pt x="905" y="4925"/>
                  </a:lnTo>
                  <a:lnTo>
                    <a:pt x="729" y="5329"/>
                  </a:lnTo>
                  <a:lnTo>
                    <a:pt x="554" y="5734"/>
                  </a:lnTo>
                  <a:lnTo>
                    <a:pt x="419" y="6166"/>
                  </a:lnTo>
                  <a:lnTo>
                    <a:pt x="297" y="6597"/>
                  </a:lnTo>
                  <a:lnTo>
                    <a:pt x="189" y="7043"/>
                  </a:lnTo>
                  <a:lnTo>
                    <a:pt x="109" y="7488"/>
                  </a:lnTo>
                  <a:lnTo>
                    <a:pt x="55" y="7960"/>
                  </a:lnTo>
                  <a:lnTo>
                    <a:pt x="14" y="8432"/>
                  </a:lnTo>
                  <a:lnTo>
                    <a:pt x="1" y="8918"/>
                  </a:lnTo>
                  <a:lnTo>
                    <a:pt x="14" y="9403"/>
                  </a:lnTo>
                  <a:lnTo>
                    <a:pt x="55" y="9876"/>
                  </a:lnTo>
                  <a:lnTo>
                    <a:pt x="109" y="10334"/>
                  </a:lnTo>
                  <a:lnTo>
                    <a:pt x="189" y="10793"/>
                  </a:lnTo>
                  <a:lnTo>
                    <a:pt x="297" y="11238"/>
                  </a:lnTo>
                  <a:lnTo>
                    <a:pt x="419" y="11683"/>
                  </a:lnTo>
                  <a:lnTo>
                    <a:pt x="554" y="12102"/>
                  </a:lnTo>
                  <a:lnTo>
                    <a:pt x="729" y="12520"/>
                  </a:lnTo>
                  <a:lnTo>
                    <a:pt x="905" y="12924"/>
                  </a:lnTo>
                  <a:lnTo>
                    <a:pt x="1107" y="13302"/>
                  </a:lnTo>
                  <a:lnTo>
                    <a:pt x="1323" y="13680"/>
                  </a:lnTo>
                  <a:lnTo>
                    <a:pt x="1566" y="14044"/>
                  </a:lnTo>
                  <a:lnTo>
                    <a:pt x="1822" y="14395"/>
                  </a:lnTo>
                  <a:lnTo>
                    <a:pt x="2092" y="14732"/>
                  </a:lnTo>
                  <a:lnTo>
                    <a:pt x="2375" y="15056"/>
                  </a:lnTo>
                  <a:lnTo>
                    <a:pt x="2685" y="15366"/>
                  </a:lnTo>
                  <a:lnTo>
                    <a:pt x="3009" y="15650"/>
                  </a:lnTo>
                  <a:lnTo>
                    <a:pt x="3333" y="15933"/>
                  </a:lnTo>
                  <a:lnTo>
                    <a:pt x="3684" y="16189"/>
                  </a:lnTo>
                  <a:lnTo>
                    <a:pt x="4048" y="16432"/>
                  </a:lnTo>
                  <a:lnTo>
                    <a:pt x="4412" y="16661"/>
                  </a:lnTo>
                  <a:lnTo>
                    <a:pt x="4803" y="16864"/>
                  </a:lnTo>
                  <a:lnTo>
                    <a:pt x="5195" y="17066"/>
                  </a:lnTo>
                  <a:lnTo>
                    <a:pt x="5599" y="17228"/>
                  </a:lnTo>
                  <a:lnTo>
                    <a:pt x="6017" y="17390"/>
                  </a:lnTo>
                  <a:lnTo>
                    <a:pt x="6449" y="17525"/>
                  </a:lnTo>
                  <a:lnTo>
                    <a:pt x="6894" y="17633"/>
                  </a:lnTo>
                  <a:lnTo>
                    <a:pt x="7340" y="17727"/>
                  </a:lnTo>
                  <a:lnTo>
                    <a:pt x="7785" y="17808"/>
                  </a:lnTo>
                  <a:lnTo>
                    <a:pt x="8243" y="17862"/>
                  </a:lnTo>
                  <a:lnTo>
                    <a:pt x="8716" y="17889"/>
                  </a:lnTo>
                  <a:lnTo>
                    <a:pt x="9201" y="17903"/>
                  </a:lnTo>
                  <a:lnTo>
                    <a:pt x="9673" y="17889"/>
                  </a:lnTo>
                  <a:lnTo>
                    <a:pt x="10146" y="17862"/>
                  </a:lnTo>
                  <a:lnTo>
                    <a:pt x="10604" y="17808"/>
                  </a:lnTo>
                  <a:lnTo>
                    <a:pt x="11063" y="17727"/>
                  </a:lnTo>
                  <a:lnTo>
                    <a:pt x="11508" y="17633"/>
                  </a:lnTo>
                  <a:lnTo>
                    <a:pt x="11940" y="17525"/>
                  </a:lnTo>
                  <a:lnTo>
                    <a:pt x="12372" y="17390"/>
                  </a:lnTo>
                  <a:lnTo>
                    <a:pt x="12790" y="17228"/>
                  </a:lnTo>
                  <a:lnTo>
                    <a:pt x="13194" y="17053"/>
                  </a:lnTo>
                  <a:lnTo>
                    <a:pt x="13599" y="16864"/>
                  </a:lnTo>
                  <a:lnTo>
                    <a:pt x="13977" y="16648"/>
                  </a:lnTo>
                  <a:lnTo>
                    <a:pt x="14355" y="16432"/>
                  </a:lnTo>
                  <a:lnTo>
                    <a:pt x="14719" y="16176"/>
                  </a:lnTo>
                  <a:lnTo>
                    <a:pt x="15070" y="15919"/>
                  </a:lnTo>
                  <a:lnTo>
                    <a:pt x="15407" y="15650"/>
                  </a:lnTo>
                  <a:lnTo>
                    <a:pt x="15717" y="15353"/>
                  </a:lnTo>
                  <a:lnTo>
                    <a:pt x="16027" y="15043"/>
                  </a:lnTo>
                  <a:lnTo>
                    <a:pt x="16324" y="14719"/>
                  </a:lnTo>
                  <a:lnTo>
                    <a:pt x="16594" y="14381"/>
                  </a:lnTo>
                  <a:lnTo>
                    <a:pt x="16850" y="14031"/>
                  </a:lnTo>
                  <a:lnTo>
                    <a:pt x="17093" y="13666"/>
                  </a:lnTo>
                  <a:lnTo>
                    <a:pt x="17309" y="13302"/>
                  </a:lnTo>
                  <a:lnTo>
                    <a:pt x="17511" y="12911"/>
                  </a:lnTo>
                  <a:lnTo>
                    <a:pt x="17700" y="12506"/>
                  </a:lnTo>
                  <a:lnTo>
                    <a:pt x="17862" y="12088"/>
                  </a:lnTo>
                  <a:lnTo>
                    <a:pt x="18011" y="11670"/>
                  </a:lnTo>
                  <a:lnTo>
                    <a:pt x="18132" y="11238"/>
                  </a:lnTo>
                  <a:lnTo>
                    <a:pt x="18240" y="10793"/>
                  </a:lnTo>
                  <a:lnTo>
                    <a:pt x="18321" y="10334"/>
                  </a:lnTo>
                  <a:lnTo>
                    <a:pt x="18375" y="9876"/>
                  </a:lnTo>
                  <a:lnTo>
                    <a:pt x="18415" y="9403"/>
                  </a:lnTo>
                  <a:lnTo>
                    <a:pt x="18415" y="8918"/>
                  </a:lnTo>
                  <a:lnTo>
                    <a:pt x="18415" y="8432"/>
                  </a:lnTo>
                  <a:lnTo>
                    <a:pt x="18375" y="7973"/>
                  </a:lnTo>
                  <a:lnTo>
                    <a:pt x="18321" y="7501"/>
                  </a:lnTo>
                  <a:lnTo>
                    <a:pt x="18240" y="7056"/>
                  </a:lnTo>
                  <a:lnTo>
                    <a:pt x="18132" y="6611"/>
                  </a:lnTo>
                  <a:lnTo>
                    <a:pt x="18011" y="6179"/>
                  </a:lnTo>
                  <a:lnTo>
                    <a:pt x="17862" y="5747"/>
                  </a:lnTo>
                  <a:lnTo>
                    <a:pt x="17700" y="5343"/>
                  </a:lnTo>
                  <a:lnTo>
                    <a:pt x="17511" y="4938"/>
                  </a:lnTo>
                  <a:lnTo>
                    <a:pt x="17309" y="4560"/>
                  </a:lnTo>
                  <a:lnTo>
                    <a:pt x="17093" y="4183"/>
                  </a:lnTo>
                  <a:lnTo>
                    <a:pt x="16850" y="3818"/>
                  </a:lnTo>
                  <a:lnTo>
                    <a:pt x="16594" y="3481"/>
                  </a:lnTo>
                  <a:lnTo>
                    <a:pt x="16324" y="3144"/>
                  </a:lnTo>
                  <a:lnTo>
                    <a:pt x="16027" y="2820"/>
                  </a:lnTo>
                  <a:lnTo>
                    <a:pt x="15717" y="2523"/>
                  </a:lnTo>
                  <a:lnTo>
                    <a:pt x="15407" y="2226"/>
                  </a:lnTo>
                  <a:lnTo>
                    <a:pt x="15070" y="1957"/>
                  </a:lnTo>
                  <a:lnTo>
                    <a:pt x="14719" y="1700"/>
                  </a:lnTo>
                  <a:lnTo>
                    <a:pt x="14355" y="1457"/>
                  </a:lnTo>
                  <a:lnTo>
                    <a:pt x="13977" y="1228"/>
                  </a:lnTo>
                  <a:lnTo>
                    <a:pt x="13599" y="1026"/>
                  </a:lnTo>
                  <a:lnTo>
                    <a:pt x="13194" y="837"/>
                  </a:lnTo>
                  <a:lnTo>
                    <a:pt x="12790" y="662"/>
                  </a:lnTo>
                  <a:lnTo>
                    <a:pt x="12372" y="513"/>
                  </a:lnTo>
                  <a:lnTo>
                    <a:pt x="11940" y="378"/>
                  </a:lnTo>
                  <a:lnTo>
                    <a:pt x="11508" y="257"/>
                  </a:lnTo>
                  <a:lnTo>
                    <a:pt x="11063" y="162"/>
                  </a:lnTo>
                  <a:lnTo>
                    <a:pt x="10604" y="95"/>
                  </a:lnTo>
                  <a:lnTo>
                    <a:pt x="10146" y="41"/>
                  </a:lnTo>
                  <a:lnTo>
                    <a:pt x="9673" y="0"/>
                  </a:lnTo>
                  <a:close/>
                </a:path>
              </a:pathLst>
            </a:custGeom>
            <a:solidFill>
              <a:srgbClr val="1E24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 name="Google Shape;200;p29"/>
            <p:cNvSpPr/>
            <p:nvPr/>
          </p:nvSpPr>
          <p:spPr>
            <a:xfrm>
              <a:off x="911653" y="564983"/>
              <a:ext cx="41206" cy="167849"/>
            </a:xfrm>
            <a:custGeom>
              <a:rect b="b" l="l" r="r" t="t"/>
              <a:pathLst>
                <a:path extrusionOk="0" h="23987" w="5721">
                  <a:moveTo>
                    <a:pt x="986" y="0"/>
                  </a:moveTo>
                  <a:lnTo>
                    <a:pt x="864" y="14"/>
                  </a:lnTo>
                  <a:lnTo>
                    <a:pt x="743" y="41"/>
                  </a:lnTo>
                  <a:lnTo>
                    <a:pt x="635" y="68"/>
                  </a:lnTo>
                  <a:lnTo>
                    <a:pt x="540" y="108"/>
                  </a:lnTo>
                  <a:lnTo>
                    <a:pt x="446" y="149"/>
                  </a:lnTo>
                  <a:lnTo>
                    <a:pt x="365" y="216"/>
                  </a:lnTo>
                  <a:lnTo>
                    <a:pt x="284" y="270"/>
                  </a:lnTo>
                  <a:lnTo>
                    <a:pt x="217" y="351"/>
                  </a:lnTo>
                  <a:lnTo>
                    <a:pt x="163" y="432"/>
                  </a:lnTo>
                  <a:lnTo>
                    <a:pt x="122" y="527"/>
                  </a:lnTo>
                  <a:lnTo>
                    <a:pt x="82" y="621"/>
                  </a:lnTo>
                  <a:lnTo>
                    <a:pt x="41" y="729"/>
                  </a:lnTo>
                  <a:lnTo>
                    <a:pt x="28" y="850"/>
                  </a:lnTo>
                  <a:lnTo>
                    <a:pt x="14" y="972"/>
                  </a:lnTo>
                  <a:lnTo>
                    <a:pt x="1" y="1107"/>
                  </a:lnTo>
                  <a:lnTo>
                    <a:pt x="1" y="19184"/>
                  </a:lnTo>
                  <a:lnTo>
                    <a:pt x="14" y="19575"/>
                  </a:lnTo>
                  <a:lnTo>
                    <a:pt x="41" y="19953"/>
                  </a:lnTo>
                  <a:lnTo>
                    <a:pt x="82" y="20304"/>
                  </a:lnTo>
                  <a:lnTo>
                    <a:pt x="136" y="20628"/>
                  </a:lnTo>
                  <a:lnTo>
                    <a:pt x="190" y="20938"/>
                  </a:lnTo>
                  <a:lnTo>
                    <a:pt x="271" y="21221"/>
                  </a:lnTo>
                  <a:lnTo>
                    <a:pt x="365" y="21491"/>
                  </a:lnTo>
                  <a:lnTo>
                    <a:pt x="460" y="21747"/>
                  </a:lnTo>
                  <a:lnTo>
                    <a:pt x="581" y="21990"/>
                  </a:lnTo>
                  <a:lnTo>
                    <a:pt x="702" y="22206"/>
                  </a:lnTo>
                  <a:lnTo>
                    <a:pt x="837" y="22408"/>
                  </a:lnTo>
                  <a:lnTo>
                    <a:pt x="972" y="22597"/>
                  </a:lnTo>
                  <a:lnTo>
                    <a:pt x="1121" y="22773"/>
                  </a:lnTo>
                  <a:lnTo>
                    <a:pt x="1282" y="22921"/>
                  </a:lnTo>
                  <a:lnTo>
                    <a:pt x="1444" y="23069"/>
                  </a:lnTo>
                  <a:lnTo>
                    <a:pt x="1606" y="23204"/>
                  </a:lnTo>
                  <a:lnTo>
                    <a:pt x="1782" y="23312"/>
                  </a:lnTo>
                  <a:lnTo>
                    <a:pt x="1957" y="23420"/>
                  </a:lnTo>
                  <a:lnTo>
                    <a:pt x="2146" y="23515"/>
                  </a:lnTo>
                  <a:lnTo>
                    <a:pt x="2335" y="23595"/>
                  </a:lnTo>
                  <a:lnTo>
                    <a:pt x="2524" y="23676"/>
                  </a:lnTo>
                  <a:lnTo>
                    <a:pt x="2712" y="23744"/>
                  </a:lnTo>
                  <a:lnTo>
                    <a:pt x="2901" y="23798"/>
                  </a:lnTo>
                  <a:lnTo>
                    <a:pt x="3090" y="23838"/>
                  </a:lnTo>
                  <a:lnTo>
                    <a:pt x="3481" y="23919"/>
                  </a:lnTo>
                  <a:lnTo>
                    <a:pt x="3859" y="23960"/>
                  </a:lnTo>
                  <a:lnTo>
                    <a:pt x="4223" y="23987"/>
                  </a:lnTo>
                  <a:lnTo>
                    <a:pt x="4723" y="23987"/>
                  </a:lnTo>
                  <a:lnTo>
                    <a:pt x="4857" y="23973"/>
                  </a:lnTo>
                  <a:lnTo>
                    <a:pt x="4992" y="23946"/>
                  </a:lnTo>
                  <a:lnTo>
                    <a:pt x="5114" y="23906"/>
                  </a:lnTo>
                  <a:lnTo>
                    <a:pt x="5208" y="23865"/>
                  </a:lnTo>
                  <a:lnTo>
                    <a:pt x="5303" y="23811"/>
                  </a:lnTo>
                  <a:lnTo>
                    <a:pt x="5397" y="23744"/>
                  </a:lnTo>
                  <a:lnTo>
                    <a:pt x="5465" y="23676"/>
                  </a:lnTo>
                  <a:lnTo>
                    <a:pt x="5532" y="23595"/>
                  </a:lnTo>
                  <a:lnTo>
                    <a:pt x="5586" y="23515"/>
                  </a:lnTo>
                  <a:lnTo>
                    <a:pt x="5626" y="23420"/>
                  </a:lnTo>
                  <a:lnTo>
                    <a:pt x="5667" y="23312"/>
                  </a:lnTo>
                  <a:lnTo>
                    <a:pt x="5694" y="23204"/>
                  </a:lnTo>
                  <a:lnTo>
                    <a:pt x="5707" y="23096"/>
                  </a:lnTo>
                  <a:lnTo>
                    <a:pt x="5721" y="22840"/>
                  </a:lnTo>
                  <a:lnTo>
                    <a:pt x="5721" y="22031"/>
                  </a:lnTo>
                  <a:lnTo>
                    <a:pt x="5721" y="21936"/>
                  </a:lnTo>
                  <a:lnTo>
                    <a:pt x="5721" y="21842"/>
                  </a:lnTo>
                  <a:lnTo>
                    <a:pt x="5707" y="21761"/>
                  </a:lnTo>
                  <a:lnTo>
                    <a:pt x="5680" y="21666"/>
                  </a:lnTo>
                  <a:lnTo>
                    <a:pt x="5640" y="21585"/>
                  </a:lnTo>
                  <a:lnTo>
                    <a:pt x="5599" y="21504"/>
                  </a:lnTo>
                  <a:lnTo>
                    <a:pt x="5545" y="21424"/>
                  </a:lnTo>
                  <a:lnTo>
                    <a:pt x="5492" y="21356"/>
                  </a:lnTo>
                  <a:lnTo>
                    <a:pt x="5424" y="21289"/>
                  </a:lnTo>
                  <a:lnTo>
                    <a:pt x="5357" y="21235"/>
                  </a:lnTo>
                  <a:lnTo>
                    <a:pt x="5276" y="21181"/>
                  </a:lnTo>
                  <a:lnTo>
                    <a:pt x="5195" y="21140"/>
                  </a:lnTo>
                  <a:lnTo>
                    <a:pt x="5114" y="21100"/>
                  </a:lnTo>
                  <a:lnTo>
                    <a:pt x="5019" y="21073"/>
                  </a:lnTo>
                  <a:lnTo>
                    <a:pt x="4938" y="21059"/>
                  </a:lnTo>
                  <a:lnTo>
                    <a:pt x="4844" y="21046"/>
                  </a:lnTo>
                  <a:lnTo>
                    <a:pt x="4574" y="21019"/>
                  </a:lnTo>
                  <a:lnTo>
                    <a:pt x="4439" y="20978"/>
                  </a:lnTo>
                  <a:lnTo>
                    <a:pt x="4304" y="20938"/>
                  </a:lnTo>
                  <a:lnTo>
                    <a:pt x="4169" y="20884"/>
                  </a:lnTo>
                  <a:lnTo>
                    <a:pt x="4035" y="20816"/>
                  </a:lnTo>
                  <a:lnTo>
                    <a:pt x="3913" y="20722"/>
                  </a:lnTo>
                  <a:lnTo>
                    <a:pt x="3792" y="20614"/>
                  </a:lnTo>
                  <a:lnTo>
                    <a:pt x="3684" y="20493"/>
                  </a:lnTo>
                  <a:lnTo>
                    <a:pt x="3589" y="20331"/>
                  </a:lnTo>
                  <a:lnTo>
                    <a:pt x="3508" y="20155"/>
                  </a:lnTo>
                  <a:lnTo>
                    <a:pt x="3427" y="19940"/>
                  </a:lnTo>
                  <a:lnTo>
                    <a:pt x="3373" y="19710"/>
                  </a:lnTo>
                  <a:lnTo>
                    <a:pt x="3320" y="19440"/>
                  </a:lnTo>
                  <a:lnTo>
                    <a:pt x="3293" y="19130"/>
                  </a:lnTo>
                  <a:lnTo>
                    <a:pt x="3293" y="18779"/>
                  </a:lnTo>
                  <a:lnTo>
                    <a:pt x="3293" y="1107"/>
                  </a:lnTo>
                  <a:lnTo>
                    <a:pt x="3279" y="972"/>
                  </a:lnTo>
                  <a:lnTo>
                    <a:pt x="3266" y="850"/>
                  </a:lnTo>
                  <a:lnTo>
                    <a:pt x="3239" y="729"/>
                  </a:lnTo>
                  <a:lnTo>
                    <a:pt x="3212" y="621"/>
                  </a:lnTo>
                  <a:lnTo>
                    <a:pt x="3171" y="527"/>
                  </a:lnTo>
                  <a:lnTo>
                    <a:pt x="3117" y="432"/>
                  </a:lnTo>
                  <a:lnTo>
                    <a:pt x="3063" y="351"/>
                  </a:lnTo>
                  <a:lnTo>
                    <a:pt x="2996" y="270"/>
                  </a:lnTo>
                  <a:lnTo>
                    <a:pt x="2915" y="216"/>
                  </a:lnTo>
                  <a:lnTo>
                    <a:pt x="2834" y="149"/>
                  </a:lnTo>
                  <a:lnTo>
                    <a:pt x="2739" y="108"/>
                  </a:lnTo>
                  <a:lnTo>
                    <a:pt x="2645" y="68"/>
                  </a:lnTo>
                  <a:lnTo>
                    <a:pt x="2537" y="41"/>
                  </a:lnTo>
                  <a:lnTo>
                    <a:pt x="2429" y="14"/>
                  </a:lnTo>
                  <a:lnTo>
                    <a:pt x="2308" y="0"/>
                  </a:lnTo>
                  <a:close/>
                </a:path>
              </a:pathLst>
            </a:custGeom>
            <a:solidFill>
              <a:srgbClr val="1E24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 name="Google Shape;201;p29"/>
            <p:cNvSpPr/>
            <p:nvPr/>
          </p:nvSpPr>
          <p:spPr>
            <a:xfrm>
              <a:off x="974034" y="612279"/>
              <a:ext cx="23624" cy="119608"/>
            </a:xfrm>
            <a:custGeom>
              <a:rect b="b" l="l" r="r" t="t"/>
              <a:pathLst>
                <a:path extrusionOk="0" h="17093" w="3280">
                  <a:moveTo>
                    <a:pt x="986" y="0"/>
                  </a:moveTo>
                  <a:lnTo>
                    <a:pt x="864" y="14"/>
                  </a:lnTo>
                  <a:lnTo>
                    <a:pt x="756" y="41"/>
                  </a:lnTo>
                  <a:lnTo>
                    <a:pt x="648" y="68"/>
                  </a:lnTo>
                  <a:lnTo>
                    <a:pt x="554" y="108"/>
                  </a:lnTo>
                  <a:lnTo>
                    <a:pt x="460" y="149"/>
                  </a:lnTo>
                  <a:lnTo>
                    <a:pt x="379" y="216"/>
                  </a:lnTo>
                  <a:lnTo>
                    <a:pt x="298" y="270"/>
                  </a:lnTo>
                  <a:lnTo>
                    <a:pt x="230" y="351"/>
                  </a:lnTo>
                  <a:lnTo>
                    <a:pt x="176" y="432"/>
                  </a:lnTo>
                  <a:lnTo>
                    <a:pt x="122" y="526"/>
                  </a:lnTo>
                  <a:lnTo>
                    <a:pt x="82" y="621"/>
                  </a:lnTo>
                  <a:lnTo>
                    <a:pt x="55" y="729"/>
                  </a:lnTo>
                  <a:lnTo>
                    <a:pt x="28" y="850"/>
                  </a:lnTo>
                  <a:lnTo>
                    <a:pt x="14" y="972"/>
                  </a:lnTo>
                  <a:lnTo>
                    <a:pt x="1" y="1106"/>
                  </a:lnTo>
                  <a:lnTo>
                    <a:pt x="14" y="15987"/>
                  </a:lnTo>
                  <a:lnTo>
                    <a:pt x="14" y="16121"/>
                  </a:lnTo>
                  <a:lnTo>
                    <a:pt x="28" y="16243"/>
                  </a:lnTo>
                  <a:lnTo>
                    <a:pt x="55" y="16364"/>
                  </a:lnTo>
                  <a:lnTo>
                    <a:pt x="95" y="16472"/>
                  </a:lnTo>
                  <a:lnTo>
                    <a:pt x="136" y="16567"/>
                  </a:lnTo>
                  <a:lnTo>
                    <a:pt x="176" y="16661"/>
                  </a:lnTo>
                  <a:lnTo>
                    <a:pt x="244" y="16742"/>
                  </a:lnTo>
                  <a:lnTo>
                    <a:pt x="311" y="16823"/>
                  </a:lnTo>
                  <a:lnTo>
                    <a:pt x="379" y="16890"/>
                  </a:lnTo>
                  <a:lnTo>
                    <a:pt x="460" y="16944"/>
                  </a:lnTo>
                  <a:lnTo>
                    <a:pt x="554" y="16985"/>
                  </a:lnTo>
                  <a:lnTo>
                    <a:pt x="662" y="17025"/>
                  </a:lnTo>
                  <a:lnTo>
                    <a:pt x="770" y="17066"/>
                  </a:lnTo>
                  <a:lnTo>
                    <a:pt x="878" y="17079"/>
                  </a:lnTo>
                  <a:lnTo>
                    <a:pt x="999" y="17093"/>
                  </a:lnTo>
                  <a:lnTo>
                    <a:pt x="2308" y="17093"/>
                  </a:lnTo>
                  <a:lnTo>
                    <a:pt x="2429" y="17079"/>
                  </a:lnTo>
                  <a:lnTo>
                    <a:pt x="2551" y="17066"/>
                  </a:lnTo>
                  <a:lnTo>
                    <a:pt x="2658" y="17025"/>
                  </a:lnTo>
                  <a:lnTo>
                    <a:pt x="2753" y="16985"/>
                  </a:lnTo>
                  <a:lnTo>
                    <a:pt x="2847" y="16944"/>
                  </a:lnTo>
                  <a:lnTo>
                    <a:pt x="2928" y="16890"/>
                  </a:lnTo>
                  <a:lnTo>
                    <a:pt x="3009" y="16823"/>
                  </a:lnTo>
                  <a:lnTo>
                    <a:pt x="3077" y="16742"/>
                  </a:lnTo>
                  <a:lnTo>
                    <a:pt x="3131" y="16661"/>
                  </a:lnTo>
                  <a:lnTo>
                    <a:pt x="3171" y="16567"/>
                  </a:lnTo>
                  <a:lnTo>
                    <a:pt x="3212" y="16472"/>
                  </a:lnTo>
                  <a:lnTo>
                    <a:pt x="3239" y="16364"/>
                  </a:lnTo>
                  <a:lnTo>
                    <a:pt x="3266" y="16243"/>
                  </a:lnTo>
                  <a:lnTo>
                    <a:pt x="3279" y="16121"/>
                  </a:lnTo>
                  <a:lnTo>
                    <a:pt x="3279" y="15987"/>
                  </a:lnTo>
                  <a:lnTo>
                    <a:pt x="3279" y="1106"/>
                  </a:lnTo>
                  <a:lnTo>
                    <a:pt x="3279" y="972"/>
                  </a:lnTo>
                  <a:lnTo>
                    <a:pt x="3266" y="850"/>
                  </a:lnTo>
                  <a:lnTo>
                    <a:pt x="3239" y="729"/>
                  </a:lnTo>
                  <a:lnTo>
                    <a:pt x="3212" y="621"/>
                  </a:lnTo>
                  <a:lnTo>
                    <a:pt x="3171" y="526"/>
                  </a:lnTo>
                  <a:lnTo>
                    <a:pt x="3131" y="432"/>
                  </a:lnTo>
                  <a:lnTo>
                    <a:pt x="3077" y="351"/>
                  </a:lnTo>
                  <a:lnTo>
                    <a:pt x="3009" y="270"/>
                  </a:lnTo>
                  <a:lnTo>
                    <a:pt x="2928" y="216"/>
                  </a:lnTo>
                  <a:lnTo>
                    <a:pt x="2847" y="149"/>
                  </a:lnTo>
                  <a:lnTo>
                    <a:pt x="2753" y="108"/>
                  </a:lnTo>
                  <a:lnTo>
                    <a:pt x="2658" y="68"/>
                  </a:lnTo>
                  <a:lnTo>
                    <a:pt x="2551" y="41"/>
                  </a:lnTo>
                  <a:lnTo>
                    <a:pt x="2429" y="14"/>
                  </a:lnTo>
                  <a:lnTo>
                    <a:pt x="2308" y="0"/>
                  </a:lnTo>
                  <a:close/>
                </a:path>
              </a:pathLst>
            </a:custGeom>
            <a:solidFill>
              <a:srgbClr val="1E24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 name="Google Shape;202;p29"/>
            <p:cNvSpPr/>
            <p:nvPr/>
          </p:nvSpPr>
          <p:spPr>
            <a:xfrm>
              <a:off x="1018149" y="609445"/>
              <a:ext cx="132735" cy="125276"/>
            </a:xfrm>
            <a:custGeom>
              <a:rect b="b" l="l" r="r" t="t"/>
              <a:pathLst>
                <a:path extrusionOk="0" h="17903" w="18429">
                  <a:moveTo>
                    <a:pt x="9201" y="2834"/>
                  </a:moveTo>
                  <a:lnTo>
                    <a:pt x="9498" y="2847"/>
                  </a:lnTo>
                  <a:lnTo>
                    <a:pt x="9795" y="2860"/>
                  </a:lnTo>
                  <a:lnTo>
                    <a:pt x="10092" y="2901"/>
                  </a:lnTo>
                  <a:lnTo>
                    <a:pt x="10388" y="2955"/>
                  </a:lnTo>
                  <a:lnTo>
                    <a:pt x="10672" y="3009"/>
                  </a:lnTo>
                  <a:lnTo>
                    <a:pt x="10941" y="3090"/>
                  </a:lnTo>
                  <a:lnTo>
                    <a:pt x="11225" y="3184"/>
                  </a:lnTo>
                  <a:lnTo>
                    <a:pt x="11481" y="3279"/>
                  </a:lnTo>
                  <a:lnTo>
                    <a:pt x="11751" y="3400"/>
                  </a:lnTo>
                  <a:lnTo>
                    <a:pt x="11994" y="3522"/>
                  </a:lnTo>
                  <a:lnTo>
                    <a:pt x="12250" y="3670"/>
                  </a:lnTo>
                  <a:lnTo>
                    <a:pt x="12479" y="3818"/>
                  </a:lnTo>
                  <a:lnTo>
                    <a:pt x="12709" y="3980"/>
                  </a:lnTo>
                  <a:lnTo>
                    <a:pt x="12938" y="4156"/>
                  </a:lnTo>
                  <a:lnTo>
                    <a:pt x="13154" y="4344"/>
                  </a:lnTo>
                  <a:lnTo>
                    <a:pt x="13356" y="4533"/>
                  </a:lnTo>
                  <a:lnTo>
                    <a:pt x="13545" y="4736"/>
                  </a:lnTo>
                  <a:lnTo>
                    <a:pt x="13734" y="4952"/>
                  </a:lnTo>
                  <a:lnTo>
                    <a:pt x="13909" y="5181"/>
                  </a:lnTo>
                  <a:lnTo>
                    <a:pt x="14071" y="5424"/>
                  </a:lnTo>
                  <a:lnTo>
                    <a:pt x="14220" y="5667"/>
                  </a:lnTo>
                  <a:lnTo>
                    <a:pt x="14368" y="5923"/>
                  </a:lnTo>
                  <a:lnTo>
                    <a:pt x="14503" y="6179"/>
                  </a:lnTo>
                  <a:lnTo>
                    <a:pt x="14611" y="6462"/>
                  </a:lnTo>
                  <a:lnTo>
                    <a:pt x="14719" y="6732"/>
                  </a:lnTo>
                  <a:lnTo>
                    <a:pt x="14813" y="7029"/>
                  </a:lnTo>
                  <a:lnTo>
                    <a:pt x="14894" y="7326"/>
                  </a:lnTo>
                  <a:lnTo>
                    <a:pt x="14962" y="7623"/>
                  </a:lnTo>
                  <a:lnTo>
                    <a:pt x="15016" y="7946"/>
                  </a:lnTo>
                  <a:lnTo>
                    <a:pt x="15043" y="8257"/>
                  </a:lnTo>
                  <a:lnTo>
                    <a:pt x="15070" y="8581"/>
                  </a:lnTo>
                  <a:lnTo>
                    <a:pt x="15083" y="8918"/>
                  </a:lnTo>
                  <a:lnTo>
                    <a:pt x="15070" y="9255"/>
                  </a:lnTo>
                  <a:lnTo>
                    <a:pt x="15043" y="9579"/>
                  </a:lnTo>
                  <a:lnTo>
                    <a:pt x="15016" y="9903"/>
                  </a:lnTo>
                  <a:lnTo>
                    <a:pt x="14962" y="10213"/>
                  </a:lnTo>
                  <a:lnTo>
                    <a:pt x="14894" y="10523"/>
                  </a:lnTo>
                  <a:lnTo>
                    <a:pt x="14813" y="10820"/>
                  </a:lnTo>
                  <a:lnTo>
                    <a:pt x="14719" y="11103"/>
                  </a:lnTo>
                  <a:lnTo>
                    <a:pt x="14611" y="11387"/>
                  </a:lnTo>
                  <a:lnTo>
                    <a:pt x="14503" y="11670"/>
                  </a:lnTo>
                  <a:lnTo>
                    <a:pt x="14368" y="11940"/>
                  </a:lnTo>
                  <a:lnTo>
                    <a:pt x="14220" y="12196"/>
                  </a:lnTo>
                  <a:lnTo>
                    <a:pt x="14071" y="12439"/>
                  </a:lnTo>
                  <a:lnTo>
                    <a:pt x="13909" y="12682"/>
                  </a:lnTo>
                  <a:lnTo>
                    <a:pt x="13734" y="12911"/>
                  </a:lnTo>
                  <a:lnTo>
                    <a:pt x="13545" y="13127"/>
                  </a:lnTo>
                  <a:lnTo>
                    <a:pt x="13356" y="13343"/>
                  </a:lnTo>
                  <a:lnTo>
                    <a:pt x="13154" y="13532"/>
                  </a:lnTo>
                  <a:lnTo>
                    <a:pt x="12938" y="13720"/>
                  </a:lnTo>
                  <a:lnTo>
                    <a:pt x="12709" y="13896"/>
                  </a:lnTo>
                  <a:lnTo>
                    <a:pt x="12479" y="14071"/>
                  </a:lnTo>
                  <a:lnTo>
                    <a:pt x="12250" y="14220"/>
                  </a:lnTo>
                  <a:lnTo>
                    <a:pt x="11994" y="14368"/>
                  </a:lnTo>
                  <a:lnTo>
                    <a:pt x="11751" y="14489"/>
                  </a:lnTo>
                  <a:lnTo>
                    <a:pt x="11481" y="14611"/>
                  </a:lnTo>
                  <a:lnTo>
                    <a:pt x="11225" y="14719"/>
                  </a:lnTo>
                  <a:lnTo>
                    <a:pt x="10941" y="14813"/>
                  </a:lnTo>
                  <a:lnTo>
                    <a:pt x="10672" y="14881"/>
                  </a:lnTo>
                  <a:lnTo>
                    <a:pt x="10388" y="14948"/>
                  </a:lnTo>
                  <a:lnTo>
                    <a:pt x="10092" y="15002"/>
                  </a:lnTo>
                  <a:lnTo>
                    <a:pt x="9795" y="15043"/>
                  </a:lnTo>
                  <a:lnTo>
                    <a:pt x="9498" y="15056"/>
                  </a:lnTo>
                  <a:lnTo>
                    <a:pt x="9201" y="15070"/>
                  </a:lnTo>
                  <a:lnTo>
                    <a:pt x="8904" y="15056"/>
                  </a:lnTo>
                  <a:lnTo>
                    <a:pt x="8608" y="15043"/>
                  </a:lnTo>
                  <a:lnTo>
                    <a:pt x="8311" y="15002"/>
                  </a:lnTo>
                  <a:lnTo>
                    <a:pt x="8027" y="14948"/>
                  </a:lnTo>
                  <a:lnTo>
                    <a:pt x="7744" y="14881"/>
                  </a:lnTo>
                  <a:lnTo>
                    <a:pt x="7461" y="14800"/>
                  </a:lnTo>
                  <a:lnTo>
                    <a:pt x="7191" y="14719"/>
                  </a:lnTo>
                  <a:lnTo>
                    <a:pt x="6921" y="14611"/>
                  </a:lnTo>
                  <a:lnTo>
                    <a:pt x="6665" y="14489"/>
                  </a:lnTo>
                  <a:lnTo>
                    <a:pt x="6409" y="14355"/>
                  </a:lnTo>
                  <a:lnTo>
                    <a:pt x="6166" y="14206"/>
                  </a:lnTo>
                  <a:lnTo>
                    <a:pt x="5923" y="14058"/>
                  </a:lnTo>
                  <a:lnTo>
                    <a:pt x="5694" y="13896"/>
                  </a:lnTo>
                  <a:lnTo>
                    <a:pt x="5478" y="13707"/>
                  </a:lnTo>
                  <a:lnTo>
                    <a:pt x="5262" y="13518"/>
                  </a:lnTo>
                  <a:lnTo>
                    <a:pt x="5060" y="13316"/>
                  </a:lnTo>
                  <a:lnTo>
                    <a:pt x="4857" y="13113"/>
                  </a:lnTo>
                  <a:lnTo>
                    <a:pt x="4668" y="12898"/>
                  </a:lnTo>
                  <a:lnTo>
                    <a:pt x="4493" y="12655"/>
                  </a:lnTo>
                  <a:lnTo>
                    <a:pt x="4331" y="12425"/>
                  </a:lnTo>
                  <a:lnTo>
                    <a:pt x="4183" y="12169"/>
                  </a:lnTo>
                  <a:lnTo>
                    <a:pt x="4034" y="11913"/>
                  </a:lnTo>
                  <a:lnTo>
                    <a:pt x="3899" y="11643"/>
                  </a:lnTo>
                  <a:lnTo>
                    <a:pt x="3778" y="11373"/>
                  </a:lnTo>
                  <a:lnTo>
                    <a:pt x="3684" y="11090"/>
                  </a:lnTo>
                  <a:lnTo>
                    <a:pt x="3589" y="10806"/>
                  </a:lnTo>
                  <a:lnTo>
                    <a:pt x="3508" y="10510"/>
                  </a:lnTo>
                  <a:lnTo>
                    <a:pt x="3441" y="10199"/>
                  </a:lnTo>
                  <a:lnTo>
                    <a:pt x="3387" y="9889"/>
                  </a:lnTo>
                  <a:lnTo>
                    <a:pt x="3346" y="9565"/>
                  </a:lnTo>
                  <a:lnTo>
                    <a:pt x="3319" y="9242"/>
                  </a:lnTo>
                  <a:lnTo>
                    <a:pt x="3319" y="8918"/>
                  </a:lnTo>
                  <a:lnTo>
                    <a:pt x="3319" y="8581"/>
                  </a:lnTo>
                  <a:lnTo>
                    <a:pt x="3346" y="8270"/>
                  </a:lnTo>
                  <a:lnTo>
                    <a:pt x="3387" y="7946"/>
                  </a:lnTo>
                  <a:lnTo>
                    <a:pt x="3441" y="7636"/>
                  </a:lnTo>
                  <a:lnTo>
                    <a:pt x="3508" y="7339"/>
                  </a:lnTo>
                  <a:lnTo>
                    <a:pt x="3576" y="7043"/>
                  </a:lnTo>
                  <a:lnTo>
                    <a:pt x="3670" y="6746"/>
                  </a:lnTo>
                  <a:lnTo>
                    <a:pt x="3778" y="6476"/>
                  </a:lnTo>
                  <a:lnTo>
                    <a:pt x="3899" y="6193"/>
                  </a:lnTo>
                  <a:lnTo>
                    <a:pt x="4021" y="5936"/>
                  </a:lnTo>
                  <a:lnTo>
                    <a:pt x="4169" y="5680"/>
                  </a:lnTo>
                  <a:lnTo>
                    <a:pt x="4318" y="5437"/>
                  </a:lnTo>
                  <a:lnTo>
                    <a:pt x="4479" y="5194"/>
                  </a:lnTo>
                  <a:lnTo>
                    <a:pt x="4655" y="4965"/>
                  </a:lnTo>
                  <a:lnTo>
                    <a:pt x="4844" y="4749"/>
                  </a:lnTo>
                  <a:lnTo>
                    <a:pt x="5046" y="4547"/>
                  </a:lnTo>
                  <a:lnTo>
                    <a:pt x="5248" y="4344"/>
                  </a:lnTo>
                  <a:lnTo>
                    <a:pt x="5464" y="4169"/>
                  </a:lnTo>
                  <a:lnTo>
                    <a:pt x="5680" y="3994"/>
                  </a:lnTo>
                  <a:lnTo>
                    <a:pt x="5909" y="3818"/>
                  </a:lnTo>
                  <a:lnTo>
                    <a:pt x="6152" y="3670"/>
                  </a:lnTo>
                  <a:lnTo>
                    <a:pt x="6395" y="3535"/>
                  </a:lnTo>
                  <a:lnTo>
                    <a:pt x="6651" y="3400"/>
                  </a:lnTo>
                  <a:lnTo>
                    <a:pt x="6908" y="3292"/>
                  </a:lnTo>
                  <a:lnTo>
                    <a:pt x="7178" y="3184"/>
                  </a:lnTo>
                  <a:lnTo>
                    <a:pt x="7447" y="3090"/>
                  </a:lnTo>
                  <a:lnTo>
                    <a:pt x="7731" y="3022"/>
                  </a:lnTo>
                  <a:lnTo>
                    <a:pt x="8014" y="2955"/>
                  </a:lnTo>
                  <a:lnTo>
                    <a:pt x="8297" y="2901"/>
                  </a:lnTo>
                  <a:lnTo>
                    <a:pt x="8594" y="2860"/>
                  </a:lnTo>
                  <a:lnTo>
                    <a:pt x="8891" y="2847"/>
                  </a:lnTo>
                  <a:lnTo>
                    <a:pt x="9201" y="2834"/>
                  </a:lnTo>
                  <a:close/>
                  <a:moveTo>
                    <a:pt x="8716" y="0"/>
                  </a:moveTo>
                  <a:lnTo>
                    <a:pt x="8257" y="41"/>
                  </a:lnTo>
                  <a:lnTo>
                    <a:pt x="7785" y="95"/>
                  </a:lnTo>
                  <a:lnTo>
                    <a:pt x="7339" y="162"/>
                  </a:lnTo>
                  <a:lnTo>
                    <a:pt x="6894" y="257"/>
                  </a:lnTo>
                  <a:lnTo>
                    <a:pt x="6449" y="378"/>
                  </a:lnTo>
                  <a:lnTo>
                    <a:pt x="6017" y="500"/>
                  </a:lnTo>
                  <a:lnTo>
                    <a:pt x="5613" y="662"/>
                  </a:lnTo>
                  <a:lnTo>
                    <a:pt x="5194" y="823"/>
                  </a:lnTo>
                  <a:lnTo>
                    <a:pt x="4803" y="1012"/>
                  </a:lnTo>
                  <a:lnTo>
                    <a:pt x="4412" y="1228"/>
                  </a:lnTo>
                  <a:lnTo>
                    <a:pt x="4048" y="1444"/>
                  </a:lnTo>
                  <a:lnTo>
                    <a:pt x="3684" y="1687"/>
                  </a:lnTo>
                  <a:lnTo>
                    <a:pt x="3333" y="1943"/>
                  </a:lnTo>
                  <a:lnTo>
                    <a:pt x="3009" y="2213"/>
                  </a:lnTo>
                  <a:lnTo>
                    <a:pt x="2685" y="2510"/>
                  </a:lnTo>
                  <a:lnTo>
                    <a:pt x="2388" y="2807"/>
                  </a:lnTo>
                  <a:lnTo>
                    <a:pt x="2092" y="3130"/>
                  </a:lnTo>
                  <a:lnTo>
                    <a:pt x="1822" y="3454"/>
                  </a:lnTo>
                  <a:lnTo>
                    <a:pt x="1565" y="3805"/>
                  </a:lnTo>
                  <a:lnTo>
                    <a:pt x="1323" y="4169"/>
                  </a:lnTo>
                  <a:lnTo>
                    <a:pt x="1107" y="4547"/>
                  </a:lnTo>
                  <a:lnTo>
                    <a:pt x="904" y="4925"/>
                  </a:lnTo>
                  <a:lnTo>
                    <a:pt x="729" y="5329"/>
                  </a:lnTo>
                  <a:lnTo>
                    <a:pt x="554" y="5734"/>
                  </a:lnTo>
                  <a:lnTo>
                    <a:pt x="419" y="6166"/>
                  </a:lnTo>
                  <a:lnTo>
                    <a:pt x="297" y="6597"/>
                  </a:lnTo>
                  <a:lnTo>
                    <a:pt x="189" y="7043"/>
                  </a:lnTo>
                  <a:lnTo>
                    <a:pt x="108" y="7488"/>
                  </a:lnTo>
                  <a:lnTo>
                    <a:pt x="55" y="7960"/>
                  </a:lnTo>
                  <a:lnTo>
                    <a:pt x="14" y="8432"/>
                  </a:lnTo>
                  <a:lnTo>
                    <a:pt x="1" y="8918"/>
                  </a:lnTo>
                  <a:lnTo>
                    <a:pt x="14" y="9403"/>
                  </a:lnTo>
                  <a:lnTo>
                    <a:pt x="55" y="9876"/>
                  </a:lnTo>
                  <a:lnTo>
                    <a:pt x="108" y="10334"/>
                  </a:lnTo>
                  <a:lnTo>
                    <a:pt x="189" y="10793"/>
                  </a:lnTo>
                  <a:lnTo>
                    <a:pt x="297" y="11238"/>
                  </a:lnTo>
                  <a:lnTo>
                    <a:pt x="419" y="11683"/>
                  </a:lnTo>
                  <a:lnTo>
                    <a:pt x="554" y="12102"/>
                  </a:lnTo>
                  <a:lnTo>
                    <a:pt x="729" y="12520"/>
                  </a:lnTo>
                  <a:lnTo>
                    <a:pt x="904" y="12924"/>
                  </a:lnTo>
                  <a:lnTo>
                    <a:pt x="1107" y="13302"/>
                  </a:lnTo>
                  <a:lnTo>
                    <a:pt x="1323" y="13680"/>
                  </a:lnTo>
                  <a:lnTo>
                    <a:pt x="1565" y="14044"/>
                  </a:lnTo>
                  <a:lnTo>
                    <a:pt x="1822" y="14395"/>
                  </a:lnTo>
                  <a:lnTo>
                    <a:pt x="2092" y="14732"/>
                  </a:lnTo>
                  <a:lnTo>
                    <a:pt x="2388" y="15056"/>
                  </a:lnTo>
                  <a:lnTo>
                    <a:pt x="2685" y="15366"/>
                  </a:lnTo>
                  <a:lnTo>
                    <a:pt x="3009" y="15650"/>
                  </a:lnTo>
                  <a:lnTo>
                    <a:pt x="3333" y="15933"/>
                  </a:lnTo>
                  <a:lnTo>
                    <a:pt x="3684" y="16189"/>
                  </a:lnTo>
                  <a:lnTo>
                    <a:pt x="4048" y="16432"/>
                  </a:lnTo>
                  <a:lnTo>
                    <a:pt x="4412" y="16661"/>
                  </a:lnTo>
                  <a:lnTo>
                    <a:pt x="4803" y="16864"/>
                  </a:lnTo>
                  <a:lnTo>
                    <a:pt x="5194" y="17066"/>
                  </a:lnTo>
                  <a:lnTo>
                    <a:pt x="5613" y="17228"/>
                  </a:lnTo>
                  <a:lnTo>
                    <a:pt x="6031" y="17390"/>
                  </a:lnTo>
                  <a:lnTo>
                    <a:pt x="6449" y="17525"/>
                  </a:lnTo>
                  <a:lnTo>
                    <a:pt x="6894" y="17633"/>
                  </a:lnTo>
                  <a:lnTo>
                    <a:pt x="7339" y="17727"/>
                  </a:lnTo>
                  <a:lnTo>
                    <a:pt x="7785" y="17808"/>
                  </a:lnTo>
                  <a:lnTo>
                    <a:pt x="8257" y="17862"/>
                  </a:lnTo>
                  <a:lnTo>
                    <a:pt x="8716" y="17889"/>
                  </a:lnTo>
                  <a:lnTo>
                    <a:pt x="9201" y="17903"/>
                  </a:lnTo>
                  <a:lnTo>
                    <a:pt x="9673" y="17889"/>
                  </a:lnTo>
                  <a:lnTo>
                    <a:pt x="10146" y="17862"/>
                  </a:lnTo>
                  <a:lnTo>
                    <a:pt x="10604" y="17808"/>
                  </a:lnTo>
                  <a:lnTo>
                    <a:pt x="11063" y="17727"/>
                  </a:lnTo>
                  <a:lnTo>
                    <a:pt x="11508" y="17633"/>
                  </a:lnTo>
                  <a:lnTo>
                    <a:pt x="11940" y="17525"/>
                  </a:lnTo>
                  <a:lnTo>
                    <a:pt x="12371" y="17390"/>
                  </a:lnTo>
                  <a:lnTo>
                    <a:pt x="12790" y="17228"/>
                  </a:lnTo>
                  <a:lnTo>
                    <a:pt x="13208" y="17053"/>
                  </a:lnTo>
                  <a:lnTo>
                    <a:pt x="13599" y="16864"/>
                  </a:lnTo>
                  <a:lnTo>
                    <a:pt x="13990" y="16648"/>
                  </a:lnTo>
                  <a:lnTo>
                    <a:pt x="14355" y="16432"/>
                  </a:lnTo>
                  <a:lnTo>
                    <a:pt x="14719" y="16176"/>
                  </a:lnTo>
                  <a:lnTo>
                    <a:pt x="15070" y="15919"/>
                  </a:lnTo>
                  <a:lnTo>
                    <a:pt x="15407" y="15650"/>
                  </a:lnTo>
                  <a:lnTo>
                    <a:pt x="15731" y="15353"/>
                  </a:lnTo>
                  <a:lnTo>
                    <a:pt x="16027" y="15043"/>
                  </a:lnTo>
                  <a:lnTo>
                    <a:pt x="16324" y="14719"/>
                  </a:lnTo>
                  <a:lnTo>
                    <a:pt x="16594" y="14381"/>
                  </a:lnTo>
                  <a:lnTo>
                    <a:pt x="16850" y="14031"/>
                  </a:lnTo>
                  <a:lnTo>
                    <a:pt x="17093" y="13666"/>
                  </a:lnTo>
                  <a:lnTo>
                    <a:pt x="17309" y="13289"/>
                  </a:lnTo>
                  <a:lnTo>
                    <a:pt x="17511" y="12911"/>
                  </a:lnTo>
                  <a:lnTo>
                    <a:pt x="17700" y="12506"/>
                  </a:lnTo>
                  <a:lnTo>
                    <a:pt x="17862" y="12088"/>
                  </a:lnTo>
                  <a:lnTo>
                    <a:pt x="18011" y="11670"/>
                  </a:lnTo>
                  <a:lnTo>
                    <a:pt x="18132" y="11238"/>
                  </a:lnTo>
                  <a:lnTo>
                    <a:pt x="18240" y="10793"/>
                  </a:lnTo>
                  <a:lnTo>
                    <a:pt x="18321" y="10334"/>
                  </a:lnTo>
                  <a:lnTo>
                    <a:pt x="18375" y="9876"/>
                  </a:lnTo>
                  <a:lnTo>
                    <a:pt x="18415" y="9403"/>
                  </a:lnTo>
                  <a:lnTo>
                    <a:pt x="18429" y="8918"/>
                  </a:lnTo>
                  <a:lnTo>
                    <a:pt x="18415" y="8432"/>
                  </a:lnTo>
                  <a:lnTo>
                    <a:pt x="18375" y="7973"/>
                  </a:lnTo>
                  <a:lnTo>
                    <a:pt x="18321" y="7501"/>
                  </a:lnTo>
                  <a:lnTo>
                    <a:pt x="18240" y="7056"/>
                  </a:lnTo>
                  <a:lnTo>
                    <a:pt x="18132" y="6611"/>
                  </a:lnTo>
                  <a:lnTo>
                    <a:pt x="18011" y="6179"/>
                  </a:lnTo>
                  <a:lnTo>
                    <a:pt x="17862" y="5747"/>
                  </a:lnTo>
                  <a:lnTo>
                    <a:pt x="17700" y="5343"/>
                  </a:lnTo>
                  <a:lnTo>
                    <a:pt x="17511" y="4938"/>
                  </a:lnTo>
                  <a:lnTo>
                    <a:pt x="17309" y="4560"/>
                  </a:lnTo>
                  <a:lnTo>
                    <a:pt x="17093" y="4183"/>
                  </a:lnTo>
                  <a:lnTo>
                    <a:pt x="16850" y="3818"/>
                  </a:lnTo>
                  <a:lnTo>
                    <a:pt x="16594" y="3481"/>
                  </a:lnTo>
                  <a:lnTo>
                    <a:pt x="16324" y="3144"/>
                  </a:lnTo>
                  <a:lnTo>
                    <a:pt x="16027" y="2820"/>
                  </a:lnTo>
                  <a:lnTo>
                    <a:pt x="15731" y="2523"/>
                  </a:lnTo>
                  <a:lnTo>
                    <a:pt x="15407" y="2226"/>
                  </a:lnTo>
                  <a:lnTo>
                    <a:pt x="15070" y="1957"/>
                  </a:lnTo>
                  <a:lnTo>
                    <a:pt x="14719" y="1700"/>
                  </a:lnTo>
                  <a:lnTo>
                    <a:pt x="14355" y="1457"/>
                  </a:lnTo>
                  <a:lnTo>
                    <a:pt x="13990" y="1228"/>
                  </a:lnTo>
                  <a:lnTo>
                    <a:pt x="13599" y="1026"/>
                  </a:lnTo>
                  <a:lnTo>
                    <a:pt x="13208" y="837"/>
                  </a:lnTo>
                  <a:lnTo>
                    <a:pt x="12790" y="662"/>
                  </a:lnTo>
                  <a:lnTo>
                    <a:pt x="12371" y="513"/>
                  </a:lnTo>
                  <a:lnTo>
                    <a:pt x="11940" y="378"/>
                  </a:lnTo>
                  <a:lnTo>
                    <a:pt x="11508" y="257"/>
                  </a:lnTo>
                  <a:lnTo>
                    <a:pt x="11063" y="162"/>
                  </a:lnTo>
                  <a:lnTo>
                    <a:pt x="10604" y="95"/>
                  </a:lnTo>
                  <a:lnTo>
                    <a:pt x="10146" y="41"/>
                  </a:lnTo>
                  <a:lnTo>
                    <a:pt x="9673" y="0"/>
                  </a:lnTo>
                  <a:close/>
                </a:path>
              </a:pathLst>
            </a:custGeom>
            <a:solidFill>
              <a:srgbClr val="1E24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2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Yellow_quote_1" type="tx">
  <p:cSld name="TITLE_AND_BODY">
    <p:bg>
      <p:bgPr>
        <a:solidFill>
          <a:srgbClr val="F5C670"/>
        </a:solidFill>
      </p:bgPr>
    </p:bg>
    <p:spTree>
      <p:nvGrpSpPr>
        <p:cNvPr id="203" name="Shape 203"/>
        <p:cNvGrpSpPr/>
        <p:nvPr/>
      </p:nvGrpSpPr>
      <p:grpSpPr>
        <a:xfrm>
          <a:off x="0" y="0"/>
          <a:ext cx="0" cy="0"/>
          <a:chOff x="0" y="0"/>
          <a:chExt cx="0" cy="0"/>
        </a:xfrm>
      </p:grpSpPr>
      <p:pic>
        <p:nvPicPr>
          <p:cNvPr id="204" name="Google Shape;204;p30"/>
          <p:cNvPicPr preferRelativeResize="0"/>
          <p:nvPr/>
        </p:nvPicPr>
        <p:blipFill>
          <a:blip r:embed="rId2">
            <a:alphaModFix/>
          </a:blip>
          <a:stretch>
            <a:fillRect/>
          </a:stretch>
        </p:blipFill>
        <p:spPr>
          <a:xfrm>
            <a:off x="0" y="5"/>
            <a:ext cx="9143997" cy="5143496"/>
          </a:xfrm>
          <a:prstGeom prst="rect">
            <a:avLst/>
          </a:prstGeom>
          <a:noFill/>
          <a:ln>
            <a:noFill/>
          </a:ln>
        </p:spPr>
      </p:pic>
      <p:sp>
        <p:nvSpPr>
          <p:cNvPr id="205" name="Google Shape;205;p30"/>
          <p:cNvSpPr/>
          <p:nvPr/>
        </p:nvSpPr>
        <p:spPr>
          <a:xfrm>
            <a:off x="1879350" y="1141406"/>
            <a:ext cx="5435100" cy="2808300"/>
          </a:xfrm>
          <a:prstGeom prst="rect">
            <a:avLst/>
          </a:prstGeom>
          <a:solidFill>
            <a:srgbClr val="F5C670"/>
          </a:solidFill>
          <a:ln>
            <a:noFill/>
          </a:ln>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206" name="Google Shape;206;p30"/>
          <p:cNvPicPr preferRelativeResize="0"/>
          <p:nvPr/>
        </p:nvPicPr>
        <p:blipFill rotWithShape="1">
          <a:blip r:embed="rId3">
            <a:alphaModFix amt="39000"/>
          </a:blip>
          <a:srcRect b="0" l="29428" r="0" t="0"/>
          <a:stretch/>
        </p:blipFill>
        <p:spPr>
          <a:xfrm>
            <a:off x="1879350" y="1129275"/>
            <a:ext cx="3553900" cy="2832575"/>
          </a:xfrm>
          <a:prstGeom prst="rect">
            <a:avLst/>
          </a:prstGeom>
          <a:noFill/>
          <a:ln>
            <a:noFill/>
          </a:ln>
        </p:spPr>
      </p:pic>
      <p:pic>
        <p:nvPicPr>
          <p:cNvPr id="207" name="Google Shape;207;p30"/>
          <p:cNvPicPr preferRelativeResize="0"/>
          <p:nvPr/>
        </p:nvPicPr>
        <p:blipFill rotWithShape="1">
          <a:blip r:embed="rId4">
            <a:alphaModFix/>
          </a:blip>
          <a:srcRect b="0" l="0" r="0" t="27499"/>
          <a:stretch/>
        </p:blipFill>
        <p:spPr>
          <a:xfrm>
            <a:off x="346300" y="4808050"/>
            <a:ext cx="1141724" cy="186725"/>
          </a:xfrm>
          <a:prstGeom prst="rect">
            <a:avLst/>
          </a:prstGeom>
          <a:noFill/>
          <a:ln>
            <a:noFill/>
          </a:ln>
        </p:spPr>
      </p:pic>
    </p:spTree>
  </p:cSld>
  <p:clrMapOvr>
    <a:masterClrMapping/>
  </p:clrMapOvr>
</p:sldLayout>
</file>

<file path=ppt/slideLayouts/slideLayout2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Mint_quote_1">
  <p:cSld name="TITLE_AND_BODY_1">
    <p:bg>
      <p:bgPr>
        <a:solidFill>
          <a:srgbClr val="2FC3B7"/>
        </a:solidFill>
      </p:bgPr>
    </p:bg>
    <p:spTree>
      <p:nvGrpSpPr>
        <p:cNvPr id="208" name="Shape 208"/>
        <p:cNvGrpSpPr/>
        <p:nvPr/>
      </p:nvGrpSpPr>
      <p:grpSpPr>
        <a:xfrm>
          <a:off x="0" y="0"/>
          <a:ext cx="0" cy="0"/>
          <a:chOff x="0" y="0"/>
          <a:chExt cx="0" cy="0"/>
        </a:xfrm>
      </p:grpSpPr>
      <p:pic>
        <p:nvPicPr>
          <p:cNvPr id="209" name="Google Shape;209;p31"/>
          <p:cNvPicPr preferRelativeResize="0"/>
          <p:nvPr/>
        </p:nvPicPr>
        <p:blipFill>
          <a:blip r:embed="rId2">
            <a:alphaModFix/>
          </a:blip>
          <a:stretch>
            <a:fillRect/>
          </a:stretch>
        </p:blipFill>
        <p:spPr>
          <a:xfrm>
            <a:off x="0" y="5"/>
            <a:ext cx="9143997" cy="5143496"/>
          </a:xfrm>
          <a:prstGeom prst="rect">
            <a:avLst/>
          </a:prstGeom>
          <a:noFill/>
          <a:ln>
            <a:noFill/>
          </a:ln>
        </p:spPr>
      </p:pic>
      <p:sp>
        <p:nvSpPr>
          <p:cNvPr id="210" name="Google Shape;210;p31"/>
          <p:cNvSpPr/>
          <p:nvPr/>
        </p:nvSpPr>
        <p:spPr>
          <a:xfrm>
            <a:off x="1879350" y="1141406"/>
            <a:ext cx="5435100" cy="2808300"/>
          </a:xfrm>
          <a:prstGeom prst="rect">
            <a:avLst/>
          </a:prstGeom>
          <a:solidFill>
            <a:srgbClr val="2FC3B7"/>
          </a:solidFill>
          <a:ln>
            <a:noFill/>
          </a:ln>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211" name="Google Shape;211;p31"/>
          <p:cNvPicPr preferRelativeResize="0"/>
          <p:nvPr/>
        </p:nvPicPr>
        <p:blipFill rotWithShape="1">
          <a:blip r:embed="rId3">
            <a:alphaModFix amt="39000"/>
          </a:blip>
          <a:srcRect b="0" l="29428" r="0" t="0"/>
          <a:stretch/>
        </p:blipFill>
        <p:spPr>
          <a:xfrm>
            <a:off x="1879350" y="1129275"/>
            <a:ext cx="3553900" cy="2832575"/>
          </a:xfrm>
          <a:prstGeom prst="rect">
            <a:avLst/>
          </a:prstGeom>
          <a:noFill/>
          <a:ln>
            <a:noFill/>
          </a:ln>
        </p:spPr>
      </p:pic>
      <p:pic>
        <p:nvPicPr>
          <p:cNvPr id="212" name="Google Shape;212;p31"/>
          <p:cNvPicPr preferRelativeResize="0"/>
          <p:nvPr/>
        </p:nvPicPr>
        <p:blipFill rotWithShape="1">
          <a:blip r:embed="rId4">
            <a:alphaModFix/>
          </a:blip>
          <a:srcRect b="0" l="0" r="0" t="27499"/>
          <a:stretch/>
        </p:blipFill>
        <p:spPr>
          <a:xfrm>
            <a:off x="346300" y="4808050"/>
            <a:ext cx="1141724" cy="186725"/>
          </a:xfrm>
          <a:prstGeom prst="rect">
            <a:avLst/>
          </a:prstGeom>
          <a:noFill/>
          <a:ln>
            <a:noFill/>
          </a:ln>
        </p:spPr>
      </p:pic>
    </p:spTree>
  </p:cSld>
  <p:clrMapOvr>
    <a:masterClrMapping/>
  </p:clrMapOvr>
</p:sldLayout>
</file>

<file path=ppt/slideLayouts/slideLayout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Power Light">
  <p:cSld name="TITLE_1_2">
    <p:bg>
      <p:bgPr>
        <a:solidFill>
          <a:schemeClr val="accent1"/>
        </a:solidFill>
      </p:bgPr>
    </p:bg>
    <p:spTree>
      <p:nvGrpSpPr>
        <p:cNvPr id="32" name="Shape 32"/>
        <p:cNvGrpSpPr/>
        <p:nvPr/>
      </p:nvGrpSpPr>
      <p:grpSpPr>
        <a:xfrm>
          <a:off x="0" y="0"/>
          <a:ext cx="0" cy="0"/>
          <a:chOff x="0" y="0"/>
          <a:chExt cx="0" cy="0"/>
        </a:xfrm>
      </p:grpSpPr>
      <p:sp>
        <p:nvSpPr>
          <p:cNvPr id="33" name="Google Shape;33;p4"/>
          <p:cNvSpPr txBox="1"/>
          <p:nvPr/>
        </p:nvSpPr>
        <p:spPr>
          <a:xfrm>
            <a:off x="290521" y="4874925"/>
            <a:ext cx="312300" cy="131700"/>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fld id="{00000000-1234-1234-1234-123412341234}" type="slidenum">
              <a:rPr lang="en" sz="600">
                <a:solidFill>
                  <a:srgbClr val="717D91"/>
                </a:solidFill>
                <a:latin typeface="Helvetica Neue"/>
                <a:ea typeface="Helvetica Neue"/>
                <a:cs typeface="Helvetica Neue"/>
                <a:sym typeface="Helvetica Neue"/>
              </a:rPr>
              <a:t>‹#›</a:t>
            </a:fld>
            <a:endParaRPr sz="600">
              <a:solidFill>
                <a:srgbClr val="717D91"/>
              </a:solidFill>
              <a:latin typeface="Helvetica Neue"/>
              <a:ea typeface="Helvetica Neue"/>
              <a:cs typeface="Helvetica Neue"/>
              <a:sym typeface="Helvetica Neue"/>
            </a:endParaRPr>
          </a:p>
        </p:txBody>
      </p:sp>
      <p:sp>
        <p:nvSpPr>
          <p:cNvPr id="34" name="Google Shape;34;p4"/>
          <p:cNvSpPr txBox="1"/>
          <p:nvPr/>
        </p:nvSpPr>
        <p:spPr>
          <a:xfrm>
            <a:off x="1206943" y="4874925"/>
            <a:ext cx="1577100" cy="131700"/>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Clr>
                <a:srgbClr val="000000"/>
              </a:buClr>
              <a:buSzPts val="600"/>
              <a:buFont typeface="Arial"/>
              <a:buNone/>
            </a:pPr>
            <a:r>
              <a:rPr lang="en" sz="600">
                <a:solidFill>
                  <a:srgbClr val="717D91"/>
                </a:solidFill>
                <a:latin typeface="Helvetica Neue"/>
                <a:ea typeface="Helvetica Neue"/>
                <a:cs typeface="Helvetica Neue"/>
                <a:sym typeface="Helvetica Neue"/>
              </a:rPr>
              <a:t>2023 © AppFolio, Inc. Confidential</a:t>
            </a:r>
            <a:endParaRPr sz="600">
              <a:solidFill>
                <a:srgbClr val="717D91"/>
              </a:solidFill>
              <a:latin typeface="Helvetica Neue"/>
              <a:ea typeface="Helvetica Neue"/>
              <a:cs typeface="Helvetica Neue"/>
              <a:sym typeface="Helvetica Neue"/>
            </a:endParaRPr>
          </a:p>
        </p:txBody>
      </p:sp>
      <p:grpSp>
        <p:nvGrpSpPr>
          <p:cNvPr id="35" name="Google Shape;35;p4"/>
          <p:cNvGrpSpPr/>
          <p:nvPr/>
        </p:nvGrpSpPr>
        <p:grpSpPr>
          <a:xfrm>
            <a:off x="8304849" y="4852132"/>
            <a:ext cx="548653" cy="144012"/>
            <a:chOff x="288629" y="563758"/>
            <a:chExt cx="862254" cy="215523"/>
          </a:xfrm>
        </p:grpSpPr>
        <p:sp>
          <p:nvSpPr>
            <p:cNvPr id="36" name="Google Shape;36;p4"/>
            <p:cNvSpPr/>
            <p:nvPr/>
          </p:nvSpPr>
          <p:spPr>
            <a:xfrm>
              <a:off x="288629" y="606989"/>
              <a:ext cx="111063" cy="132645"/>
            </a:xfrm>
            <a:custGeom>
              <a:rect b="b" l="l" r="r" t="t"/>
              <a:pathLst>
                <a:path extrusionOk="0" h="18956" w="15420">
                  <a:moveTo>
                    <a:pt x="12330" y="9444"/>
                  </a:moveTo>
                  <a:lnTo>
                    <a:pt x="12330" y="11171"/>
                  </a:lnTo>
                  <a:lnTo>
                    <a:pt x="12330" y="11508"/>
                  </a:lnTo>
                  <a:lnTo>
                    <a:pt x="12290" y="11845"/>
                  </a:lnTo>
                  <a:lnTo>
                    <a:pt x="12249" y="12156"/>
                  </a:lnTo>
                  <a:lnTo>
                    <a:pt x="12182" y="12453"/>
                  </a:lnTo>
                  <a:lnTo>
                    <a:pt x="12088" y="12736"/>
                  </a:lnTo>
                  <a:lnTo>
                    <a:pt x="11993" y="13006"/>
                  </a:lnTo>
                  <a:lnTo>
                    <a:pt x="11872" y="13262"/>
                  </a:lnTo>
                  <a:lnTo>
                    <a:pt x="11737" y="13491"/>
                  </a:lnTo>
                  <a:lnTo>
                    <a:pt x="11602" y="13721"/>
                  </a:lnTo>
                  <a:lnTo>
                    <a:pt x="11440" y="13923"/>
                  </a:lnTo>
                  <a:lnTo>
                    <a:pt x="11278" y="14125"/>
                  </a:lnTo>
                  <a:lnTo>
                    <a:pt x="11103" y="14301"/>
                  </a:lnTo>
                  <a:lnTo>
                    <a:pt x="10927" y="14476"/>
                  </a:lnTo>
                  <a:lnTo>
                    <a:pt x="10739" y="14625"/>
                  </a:lnTo>
                  <a:lnTo>
                    <a:pt x="10536" y="14773"/>
                  </a:lnTo>
                  <a:lnTo>
                    <a:pt x="10334" y="14908"/>
                  </a:lnTo>
                  <a:lnTo>
                    <a:pt x="10131" y="15029"/>
                  </a:lnTo>
                  <a:lnTo>
                    <a:pt x="9916" y="15151"/>
                  </a:lnTo>
                  <a:lnTo>
                    <a:pt x="9713" y="15245"/>
                  </a:lnTo>
                  <a:lnTo>
                    <a:pt x="9497" y="15340"/>
                  </a:lnTo>
                  <a:lnTo>
                    <a:pt x="9282" y="15421"/>
                  </a:lnTo>
                  <a:lnTo>
                    <a:pt x="9079" y="15488"/>
                  </a:lnTo>
                  <a:lnTo>
                    <a:pt x="8661" y="15609"/>
                  </a:lnTo>
                  <a:lnTo>
                    <a:pt x="8270" y="15704"/>
                  </a:lnTo>
                  <a:lnTo>
                    <a:pt x="7892" y="15758"/>
                  </a:lnTo>
                  <a:lnTo>
                    <a:pt x="7568" y="15785"/>
                  </a:lnTo>
                  <a:lnTo>
                    <a:pt x="7271" y="15798"/>
                  </a:lnTo>
                  <a:lnTo>
                    <a:pt x="6921" y="15785"/>
                  </a:lnTo>
                  <a:lnTo>
                    <a:pt x="6556" y="15758"/>
                  </a:lnTo>
                  <a:lnTo>
                    <a:pt x="6192" y="15690"/>
                  </a:lnTo>
                  <a:lnTo>
                    <a:pt x="5841" y="15623"/>
                  </a:lnTo>
                  <a:lnTo>
                    <a:pt x="5504" y="15515"/>
                  </a:lnTo>
                  <a:lnTo>
                    <a:pt x="5167" y="15394"/>
                  </a:lnTo>
                  <a:lnTo>
                    <a:pt x="4857" y="15245"/>
                  </a:lnTo>
                  <a:lnTo>
                    <a:pt x="4560" y="15083"/>
                  </a:lnTo>
                  <a:lnTo>
                    <a:pt x="4290" y="14908"/>
                  </a:lnTo>
                  <a:lnTo>
                    <a:pt x="4047" y="14706"/>
                  </a:lnTo>
                  <a:lnTo>
                    <a:pt x="3926" y="14598"/>
                  </a:lnTo>
                  <a:lnTo>
                    <a:pt x="3831" y="14476"/>
                  </a:lnTo>
                  <a:lnTo>
                    <a:pt x="3723" y="14368"/>
                  </a:lnTo>
                  <a:lnTo>
                    <a:pt x="3642" y="14247"/>
                  </a:lnTo>
                  <a:lnTo>
                    <a:pt x="3562" y="14112"/>
                  </a:lnTo>
                  <a:lnTo>
                    <a:pt x="3494" y="13990"/>
                  </a:lnTo>
                  <a:lnTo>
                    <a:pt x="3427" y="13856"/>
                  </a:lnTo>
                  <a:lnTo>
                    <a:pt x="3386" y="13721"/>
                  </a:lnTo>
                  <a:lnTo>
                    <a:pt x="3346" y="13572"/>
                  </a:lnTo>
                  <a:lnTo>
                    <a:pt x="3305" y="13424"/>
                  </a:lnTo>
                  <a:lnTo>
                    <a:pt x="3292" y="13275"/>
                  </a:lnTo>
                  <a:lnTo>
                    <a:pt x="3292" y="13127"/>
                  </a:lnTo>
                  <a:lnTo>
                    <a:pt x="3292" y="12965"/>
                  </a:lnTo>
                  <a:lnTo>
                    <a:pt x="3305" y="12803"/>
                  </a:lnTo>
                  <a:lnTo>
                    <a:pt x="3332" y="12655"/>
                  </a:lnTo>
                  <a:lnTo>
                    <a:pt x="3359" y="12520"/>
                  </a:lnTo>
                  <a:lnTo>
                    <a:pt x="3400" y="12372"/>
                  </a:lnTo>
                  <a:lnTo>
                    <a:pt x="3454" y="12250"/>
                  </a:lnTo>
                  <a:lnTo>
                    <a:pt x="3521" y="12129"/>
                  </a:lnTo>
                  <a:lnTo>
                    <a:pt x="3589" y="12007"/>
                  </a:lnTo>
                  <a:lnTo>
                    <a:pt x="3669" y="11886"/>
                  </a:lnTo>
                  <a:lnTo>
                    <a:pt x="3764" y="11778"/>
                  </a:lnTo>
                  <a:lnTo>
                    <a:pt x="3858" y="11670"/>
                  </a:lnTo>
                  <a:lnTo>
                    <a:pt x="3966" y="11576"/>
                  </a:lnTo>
                  <a:lnTo>
                    <a:pt x="4088" y="11481"/>
                  </a:lnTo>
                  <a:lnTo>
                    <a:pt x="4223" y="11387"/>
                  </a:lnTo>
                  <a:lnTo>
                    <a:pt x="4357" y="11306"/>
                  </a:lnTo>
                  <a:lnTo>
                    <a:pt x="4506" y="11225"/>
                  </a:lnTo>
                  <a:lnTo>
                    <a:pt x="4843" y="11077"/>
                  </a:lnTo>
                  <a:lnTo>
                    <a:pt x="5207" y="10928"/>
                  </a:lnTo>
                  <a:lnTo>
                    <a:pt x="5612" y="10807"/>
                  </a:lnTo>
                  <a:lnTo>
                    <a:pt x="6057" y="10685"/>
                  </a:lnTo>
                  <a:lnTo>
                    <a:pt x="6543" y="10577"/>
                  </a:lnTo>
                  <a:lnTo>
                    <a:pt x="7083" y="10469"/>
                  </a:lnTo>
                  <a:lnTo>
                    <a:pt x="7649" y="10375"/>
                  </a:lnTo>
                  <a:lnTo>
                    <a:pt x="8256" y="10267"/>
                  </a:lnTo>
                  <a:lnTo>
                    <a:pt x="8998" y="10159"/>
                  </a:lnTo>
                  <a:lnTo>
                    <a:pt x="9848" y="10011"/>
                  </a:lnTo>
                  <a:lnTo>
                    <a:pt x="11507" y="9700"/>
                  </a:lnTo>
                  <a:lnTo>
                    <a:pt x="11710" y="9660"/>
                  </a:lnTo>
                  <a:lnTo>
                    <a:pt x="11926" y="9593"/>
                  </a:lnTo>
                  <a:lnTo>
                    <a:pt x="12128" y="9525"/>
                  </a:lnTo>
                  <a:lnTo>
                    <a:pt x="12330" y="9444"/>
                  </a:lnTo>
                  <a:close/>
                  <a:moveTo>
                    <a:pt x="8728" y="1"/>
                  </a:moveTo>
                  <a:lnTo>
                    <a:pt x="8175" y="14"/>
                  </a:lnTo>
                  <a:lnTo>
                    <a:pt x="7649" y="41"/>
                  </a:lnTo>
                  <a:lnTo>
                    <a:pt x="7137" y="95"/>
                  </a:lnTo>
                  <a:lnTo>
                    <a:pt x="6637" y="163"/>
                  </a:lnTo>
                  <a:lnTo>
                    <a:pt x="6165" y="244"/>
                  </a:lnTo>
                  <a:lnTo>
                    <a:pt x="5707" y="351"/>
                  </a:lnTo>
                  <a:lnTo>
                    <a:pt x="5275" y="486"/>
                  </a:lnTo>
                  <a:lnTo>
                    <a:pt x="4857" y="635"/>
                  </a:lnTo>
                  <a:lnTo>
                    <a:pt x="4452" y="797"/>
                  </a:lnTo>
                  <a:lnTo>
                    <a:pt x="4074" y="986"/>
                  </a:lnTo>
                  <a:lnTo>
                    <a:pt x="3710" y="1188"/>
                  </a:lnTo>
                  <a:lnTo>
                    <a:pt x="3373" y="1404"/>
                  </a:lnTo>
                  <a:lnTo>
                    <a:pt x="3049" y="1647"/>
                  </a:lnTo>
                  <a:lnTo>
                    <a:pt x="2752" y="1916"/>
                  </a:lnTo>
                  <a:lnTo>
                    <a:pt x="2455" y="2200"/>
                  </a:lnTo>
                  <a:lnTo>
                    <a:pt x="2199" y="2496"/>
                  </a:lnTo>
                  <a:lnTo>
                    <a:pt x="2051" y="2685"/>
                  </a:lnTo>
                  <a:lnTo>
                    <a:pt x="1916" y="2874"/>
                  </a:lnTo>
                  <a:lnTo>
                    <a:pt x="1794" y="3063"/>
                  </a:lnTo>
                  <a:lnTo>
                    <a:pt x="1673" y="3265"/>
                  </a:lnTo>
                  <a:lnTo>
                    <a:pt x="1551" y="3468"/>
                  </a:lnTo>
                  <a:lnTo>
                    <a:pt x="1457" y="3670"/>
                  </a:lnTo>
                  <a:lnTo>
                    <a:pt x="1349" y="3886"/>
                  </a:lnTo>
                  <a:lnTo>
                    <a:pt x="1268" y="4102"/>
                  </a:lnTo>
                  <a:lnTo>
                    <a:pt x="1187" y="4318"/>
                  </a:lnTo>
                  <a:lnTo>
                    <a:pt x="1106" y="4534"/>
                  </a:lnTo>
                  <a:lnTo>
                    <a:pt x="1039" y="4763"/>
                  </a:lnTo>
                  <a:lnTo>
                    <a:pt x="985" y="4992"/>
                  </a:lnTo>
                  <a:lnTo>
                    <a:pt x="931" y="5208"/>
                  </a:lnTo>
                  <a:lnTo>
                    <a:pt x="890" y="5437"/>
                  </a:lnTo>
                  <a:lnTo>
                    <a:pt x="863" y="5680"/>
                  </a:lnTo>
                  <a:lnTo>
                    <a:pt x="836" y="5910"/>
                  </a:lnTo>
                  <a:lnTo>
                    <a:pt x="836" y="6004"/>
                  </a:lnTo>
                  <a:lnTo>
                    <a:pt x="863" y="6152"/>
                  </a:lnTo>
                  <a:lnTo>
                    <a:pt x="890" y="6301"/>
                  </a:lnTo>
                  <a:lnTo>
                    <a:pt x="944" y="6436"/>
                  </a:lnTo>
                  <a:lnTo>
                    <a:pt x="998" y="6571"/>
                  </a:lnTo>
                  <a:lnTo>
                    <a:pt x="1079" y="6706"/>
                  </a:lnTo>
                  <a:lnTo>
                    <a:pt x="1160" y="6827"/>
                  </a:lnTo>
                  <a:lnTo>
                    <a:pt x="1255" y="6935"/>
                  </a:lnTo>
                  <a:lnTo>
                    <a:pt x="1363" y="7043"/>
                  </a:lnTo>
                  <a:lnTo>
                    <a:pt x="1484" y="7137"/>
                  </a:lnTo>
                  <a:lnTo>
                    <a:pt x="1605" y="7218"/>
                  </a:lnTo>
                  <a:lnTo>
                    <a:pt x="1727" y="7286"/>
                  </a:lnTo>
                  <a:lnTo>
                    <a:pt x="1862" y="7353"/>
                  </a:lnTo>
                  <a:lnTo>
                    <a:pt x="2010" y="7394"/>
                  </a:lnTo>
                  <a:lnTo>
                    <a:pt x="2159" y="7421"/>
                  </a:lnTo>
                  <a:lnTo>
                    <a:pt x="2293" y="7448"/>
                  </a:lnTo>
                  <a:lnTo>
                    <a:pt x="2455" y="7448"/>
                  </a:lnTo>
                  <a:lnTo>
                    <a:pt x="2590" y="7461"/>
                  </a:lnTo>
                  <a:lnTo>
                    <a:pt x="2725" y="7448"/>
                  </a:lnTo>
                  <a:lnTo>
                    <a:pt x="2874" y="7434"/>
                  </a:lnTo>
                  <a:lnTo>
                    <a:pt x="3008" y="7407"/>
                  </a:lnTo>
                  <a:lnTo>
                    <a:pt x="3143" y="7353"/>
                  </a:lnTo>
                  <a:lnTo>
                    <a:pt x="3265" y="7299"/>
                  </a:lnTo>
                  <a:lnTo>
                    <a:pt x="3386" y="7232"/>
                  </a:lnTo>
                  <a:lnTo>
                    <a:pt x="3508" y="7151"/>
                  </a:lnTo>
                  <a:lnTo>
                    <a:pt x="3615" y="7056"/>
                  </a:lnTo>
                  <a:lnTo>
                    <a:pt x="3710" y="6948"/>
                  </a:lnTo>
                  <a:lnTo>
                    <a:pt x="3804" y="6840"/>
                  </a:lnTo>
                  <a:lnTo>
                    <a:pt x="3872" y="6733"/>
                  </a:lnTo>
                  <a:lnTo>
                    <a:pt x="3939" y="6598"/>
                  </a:lnTo>
                  <a:lnTo>
                    <a:pt x="3993" y="6476"/>
                  </a:lnTo>
                  <a:lnTo>
                    <a:pt x="4034" y="6341"/>
                  </a:lnTo>
                  <a:lnTo>
                    <a:pt x="4061" y="6206"/>
                  </a:lnTo>
                  <a:lnTo>
                    <a:pt x="4142" y="5896"/>
                  </a:lnTo>
                  <a:lnTo>
                    <a:pt x="4223" y="5613"/>
                  </a:lnTo>
                  <a:lnTo>
                    <a:pt x="4317" y="5316"/>
                  </a:lnTo>
                  <a:lnTo>
                    <a:pt x="4438" y="5046"/>
                  </a:lnTo>
                  <a:lnTo>
                    <a:pt x="4573" y="4776"/>
                  </a:lnTo>
                  <a:lnTo>
                    <a:pt x="4749" y="4520"/>
                  </a:lnTo>
                  <a:lnTo>
                    <a:pt x="4830" y="4399"/>
                  </a:lnTo>
                  <a:lnTo>
                    <a:pt x="4938" y="4277"/>
                  </a:lnTo>
                  <a:lnTo>
                    <a:pt x="5045" y="4156"/>
                  </a:lnTo>
                  <a:lnTo>
                    <a:pt x="5167" y="4048"/>
                  </a:lnTo>
                  <a:lnTo>
                    <a:pt x="5288" y="3953"/>
                  </a:lnTo>
                  <a:lnTo>
                    <a:pt x="5423" y="3846"/>
                  </a:lnTo>
                  <a:lnTo>
                    <a:pt x="5558" y="3751"/>
                  </a:lnTo>
                  <a:lnTo>
                    <a:pt x="5720" y="3657"/>
                  </a:lnTo>
                  <a:lnTo>
                    <a:pt x="5882" y="3576"/>
                  </a:lnTo>
                  <a:lnTo>
                    <a:pt x="6057" y="3508"/>
                  </a:lnTo>
                  <a:lnTo>
                    <a:pt x="6233" y="3427"/>
                  </a:lnTo>
                  <a:lnTo>
                    <a:pt x="6435" y="3360"/>
                  </a:lnTo>
                  <a:lnTo>
                    <a:pt x="6637" y="3306"/>
                  </a:lnTo>
                  <a:lnTo>
                    <a:pt x="6867" y="3252"/>
                  </a:lnTo>
                  <a:lnTo>
                    <a:pt x="7096" y="3211"/>
                  </a:lnTo>
                  <a:lnTo>
                    <a:pt x="7339" y="3171"/>
                  </a:lnTo>
                  <a:lnTo>
                    <a:pt x="7595" y="3144"/>
                  </a:lnTo>
                  <a:lnTo>
                    <a:pt x="7865" y="3131"/>
                  </a:lnTo>
                  <a:lnTo>
                    <a:pt x="8148" y="3117"/>
                  </a:lnTo>
                  <a:lnTo>
                    <a:pt x="8445" y="3104"/>
                  </a:lnTo>
                  <a:lnTo>
                    <a:pt x="8769" y="3117"/>
                  </a:lnTo>
                  <a:lnTo>
                    <a:pt x="9079" y="3131"/>
                  </a:lnTo>
                  <a:lnTo>
                    <a:pt x="9362" y="3144"/>
                  </a:lnTo>
                  <a:lnTo>
                    <a:pt x="9646" y="3171"/>
                  </a:lnTo>
                  <a:lnTo>
                    <a:pt x="9902" y="3211"/>
                  </a:lnTo>
                  <a:lnTo>
                    <a:pt x="10158" y="3265"/>
                  </a:lnTo>
                  <a:lnTo>
                    <a:pt x="10388" y="3319"/>
                  </a:lnTo>
                  <a:lnTo>
                    <a:pt x="10604" y="3373"/>
                  </a:lnTo>
                  <a:lnTo>
                    <a:pt x="10819" y="3454"/>
                  </a:lnTo>
                  <a:lnTo>
                    <a:pt x="11008" y="3535"/>
                  </a:lnTo>
                  <a:lnTo>
                    <a:pt x="11197" y="3616"/>
                  </a:lnTo>
                  <a:lnTo>
                    <a:pt x="11359" y="3724"/>
                  </a:lnTo>
                  <a:lnTo>
                    <a:pt x="11521" y="3832"/>
                  </a:lnTo>
                  <a:lnTo>
                    <a:pt x="11669" y="3940"/>
                  </a:lnTo>
                  <a:lnTo>
                    <a:pt x="11791" y="4061"/>
                  </a:lnTo>
                  <a:lnTo>
                    <a:pt x="11912" y="4196"/>
                  </a:lnTo>
                  <a:lnTo>
                    <a:pt x="12061" y="4372"/>
                  </a:lnTo>
                  <a:lnTo>
                    <a:pt x="12182" y="4561"/>
                  </a:lnTo>
                  <a:lnTo>
                    <a:pt x="12276" y="4763"/>
                  </a:lnTo>
                  <a:lnTo>
                    <a:pt x="12371" y="4965"/>
                  </a:lnTo>
                  <a:lnTo>
                    <a:pt x="12425" y="5181"/>
                  </a:lnTo>
                  <a:lnTo>
                    <a:pt x="12465" y="5397"/>
                  </a:lnTo>
                  <a:lnTo>
                    <a:pt x="12479" y="5626"/>
                  </a:lnTo>
                  <a:lnTo>
                    <a:pt x="12465" y="5842"/>
                  </a:lnTo>
                  <a:lnTo>
                    <a:pt x="12452" y="6058"/>
                  </a:lnTo>
                  <a:lnTo>
                    <a:pt x="12438" y="6166"/>
                  </a:lnTo>
                  <a:lnTo>
                    <a:pt x="12411" y="6274"/>
                  </a:lnTo>
                  <a:lnTo>
                    <a:pt x="12371" y="6382"/>
                  </a:lnTo>
                  <a:lnTo>
                    <a:pt x="12317" y="6490"/>
                  </a:lnTo>
                  <a:lnTo>
                    <a:pt x="12249" y="6598"/>
                  </a:lnTo>
                  <a:lnTo>
                    <a:pt x="12155" y="6706"/>
                  </a:lnTo>
                  <a:lnTo>
                    <a:pt x="12061" y="6800"/>
                  </a:lnTo>
                  <a:lnTo>
                    <a:pt x="11926" y="6908"/>
                  </a:lnTo>
                  <a:lnTo>
                    <a:pt x="11791" y="7002"/>
                  </a:lnTo>
                  <a:lnTo>
                    <a:pt x="11615" y="7097"/>
                  </a:lnTo>
                  <a:lnTo>
                    <a:pt x="11413" y="7191"/>
                  </a:lnTo>
                  <a:lnTo>
                    <a:pt x="11184" y="7272"/>
                  </a:lnTo>
                  <a:lnTo>
                    <a:pt x="10941" y="7340"/>
                  </a:lnTo>
                  <a:lnTo>
                    <a:pt x="10644" y="7421"/>
                  </a:lnTo>
                  <a:lnTo>
                    <a:pt x="10253" y="7488"/>
                  </a:lnTo>
                  <a:lnTo>
                    <a:pt x="9862" y="7569"/>
                  </a:lnTo>
                  <a:lnTo>
                    <a:pt x="9052" y="7690"/>
                  </a:lnTo>
                  <a:lnTo>
                    <a:pt x="8243" y="7798"/>
                  </a:lnTo>
                  <a:lnTo>
                    <a:pt x="7447" y="7893"/>
                  </a:lnTo>
                  <a:lnTo>
                    <a:pt x="6934" y="7947"/>
                  </a:lnTo>
                  <a:lnTo>
                    <a:pt x="6381" y="8028"/>
                  </a:lnTo>
                  <a:lnTo>
                    <a:pt x="5868" y="8109"/>
                  </a:lnTo>
                  <a:lnTo>
                    <a:pt x="5369" y="8217"/>
                  </a:lnTo>
                  <a:lnTo>
                    <a:pt x="4911" y="8324"/>
                  </a:lnTo>
                  <a:lnTo>
                    <a:pt x="4465" y="8446"/>
                  </a:lnTo>
                  <a:lnTo>
                    <a:pt x="4061" y="8581"/>
                  </a:lnTo>
                  <a:lnTo>
                    <a:pt x="3669" y="8729"/>
                  </a:lnTo>
                  <a:lnTo>
                    <a:pt x="3305" y="8891"/>
                  </a:lnTo>
                  <a:lnTo>
                    <a:pt x="2968" y="9053"/>
                  </a:lnTo>
                  <a:lnTo>
                    <a:pt x="2658" y="9228"/>
                  </a:lnTo>
                  <a:lnTo>
                    <a:pt x="2361" y="9404"/>
                  </a:lnTo>
                  <a:lnTo>
                    <a:pt x="2091" y="9593"/>
                  </a:lnTo>
                  <a:lnTo>
                    <a:pt x="1835" y="9781"/>
                  </a:lnTo>
                  <a:lnTo>
                    <a:pt x="1605" y="9984"/>
                  </a:lnTo>
                  <a:lnTo>
                    <a:pt x="1403" y="10186"/>
                  </a:lnTo>
                  <a:lnTo>
                    <a:pt x="1201" y="10388"/>
                  </a:lnTo>
                  <a:lnTo>
                    <a:pt x="1025" y="10604"/>
                  </a:lnTo>
                  <a:lnTo>
                    <a:pt x="877" y="10820"/>
                  </a:lnTo>
                  <a:lnTo>
                    <a:pt x="728" y="11023"/>
                  </a:lnTo>
                  <a:lnTo>
                    <a:pt x="607" y="11238"/>
                  </a:lnTo>
                  <a:lnTo>
                    <a:pt x="499" y="11454"/>
                  </a:lnTo>
                  <a:lnTo>
                    <a:pt x="391" y="11670"/>
                  </a:lnTo>
                  <a:lnTo>
                    <a:pt x="310" y="11886"/>
                  </a:lnTo>
                  <a:lnTo>
                    <a:pt x="229" y="12102"/>
                  </a:lnTo>
                  <a:lnTo>
                    <a:pt x="175" y="12318"/>
                  </a:lnTo>
                  <a:lnTo>
                    <a:pt x="121" y="12520"/>
                  </a:lnTo>
                  <a:lnTo>
                    <a:pt x="81" y="12722"/>
                  </a:lnTo>
                  <a:lnTo>
                    <a:pt x="54" y="12925"/>
                  </a:lnTo>
                  <a:lnTo>
                    <a:pt x="13" y="13316"/>
                  </a:lnTo>
                  <a:lnTo>
                    <a:pt x="0" y="13667"/>
                  </a:lnTo>
                  <a:lnTo>
                    <a:pt x="13" y="13977"/>
                  </a:lnTo>
                  <a:lnTo>
                    <a:pt x="40" y="14274"/>
                  </a:lnTo>
                  <a:lnTo>
                    <a:pt x="94" y="14571"/>
                  </a:lnTo>
                  <a:lnTo>
                    <a:pt x="175" y="14840"/>
                  </a:lnTo>
                  <a:lnTo>
                    <a:pt x="270" y="15124"/>
                  </a:lnTo>
                  <a:lnTo>
                    <a:pt x="391" y="15380"/>
                  </a:lnTo>
                  <a:lnTo>
                    <a:pt x="513" y="15636"/>
                  </a:lnTo>
                  <a:lnTo>
                    <a:pt x="675" y="15879"/>
                  </a:lnTo>
                  <a:lnTo>
                    <a:pt x="836" y="16122"/>
                  </a:lnTo>
                  <a:lnTo>
                    <a:pt x="1012" y="16351"/>
                  </a:lnTo>
                  <a:lnTo>
                    <a:pt x="1201" y="16567"/>
                  </a:lnTo>
                  <a:lnTo>
                    <a:pt x="1417" y="16783"/>
                  </a:lnTo>
                  <a:lnTo>
                    <a:pt x="1632" y="16972"/>
                  </a:lnTo>
                  <a:lnTo>
                    <a:pt x="1862" y="17174"/>
                  </a:lnTo>
                  <a:lnTo>
                    <a:pt x="2105" y="17350"/>
                  </a:lnTo>
                  <a:lnTo>
                    <a:pt x="2361" y="17525"/>
                  </a:lnTo>
                  <a:lnTo>
                    <a:pt x="2617" y="17687"/>
                  </a:lnTo>
                  <a:lnTo>
                    <a:pt x="2874" y="17835"/>
                  </a:lnTo>
                  <a:lnTo>
                    <a:pt x="3157" y="17984"/>
                  </a:lnTo>
                  <a:lnTo>
                    <a:pt x="3427" y="18119"/>
                  </a:lnTo>
                  <a:lnTo>
                    <a:pt x="3710" y="18240"/>
                  </a:lnTo>
                  <a:lnTo>
                    <a:pt x="4007" y="18361"/>
                  </a:lnTo>
                  <a:lnTo>
                    <a:pt x="4290" y="18469"/>
                  </a:lnTo>
                  <a:lnTo>
                    <a:pt x="4587" y="18564"/>
                  </a:lnTo>
                  <a:lnTo>
                    <a:pt x="4870" y="18645"/>
                  </a:lnTo>
                  <a:lnTo>
                    <a:pt x="5167" y="18726"/>
                  </a:lnTo>
                  <a:lnTo>
                    <a:pt x="5464" y="18780"/>
                  </a:lnTo>
                  <a:lnTo>
                    <a:pt x="5747" y="18834"/>
                  </a:lnTo>
                  <a:lnTo>
                    <a:pt x="6044" y="18888"/>
                  </a:lnTo>
                  <a:lnTo>
                    <a:pt x="6327" y="18915"/>
                  </a:lnTo>
                  <a:lnTo>
                    <a:pt x="6597" y="18942"/>
                  </a:lnTo>
                  <a:lnTo>
                    <a:pt x="6867" y="18955"/>
                  </a:lnTo>
                  <a:lnTo>
                    <a:pt x="7811" y="18955"/>
                  </a:lnTo>
                  <a:lnTo>
                    <a:pt x="8216" y="18942"/>
                  </a:lnTo>
                  <a:lnTo>
                    <a:pt x="8621" y="18888"/>
                  </a:lnTo>
                  <a:lnTo>
                    <a:pt x="9025" y="18834"/>
                  </a:lnTo>
                  <a:lnTo>
                    <a:pt x="9430" y="18753"/>
                  </a:lnTo>
                  <a:lnTo>
                    <a:pt x="9821" y="18658"/>
                  </a:lnTo>
                  <a:lnTo>
                    <a:pt x="10212" y="18537"/>
                  </a:lnTo>
                  <a:lnTo>
                    <a:pt x="10604" y="18402"/>
                  </a:lnTo>
                  <a:lnTo>
                    <a:pt x="10685" y="18361"/>
                  </a:lnTo>
                  <a:lnTo>
                    <a:pt x="11049" y="18213"/>
                  </a:lnTo>
                  <a:lnTo>
                    <a:pt x="11413" y="18038"/>
                  </a:lnTo>
                  <a:lnTo>
                    <a:pt x="11764" y="17849"/>
                  </a:lnTo>
                  <a:lnTo>
                    <a:pt x="12101" y="17633"/>
                  </a:lnTo>
                  <a:lnTo>
                    <a:pt x="12425" y="17417"/>
                  </a:lnTo>
                  <a:lnTo>
                    <a:pt x="12749" y="17161"/>
                  </a:lnTo>
                  <a:lnTo>
                    <a:pt x="13045" y="16904"/>
                  </a:lnTo>
                  <a:lnTo>
                    <a:pt x="13329" y="16635"/>
                  </a:lnTo>
                  <a:lnTo>
                    <a:pt x="13599" y="16338"/>
                  </a:lnTo>
                  <a:lnTo>
                    <a:pt x="13855" y="16028"/>
                  </a:lnTo>
                  <a:lnTo>
                    <a:pt x="14098" y="15717"/>
                  </a:lnTo>
                  <a:lnTo>
                    <a:pt x="14314" y="15380"/>
                  </a:lnTo>
                  <a:lnTo>
                    <a:pt x="14516" y="15043"/>
                  </a:lnTo>
                  <a:lnTo>
                    <a:pt x="14705" y="14692"/>
                  </a:lnTo>
                  <a:lnTo>
                    <a:pt x="14867" y="14328"/>
                  </a:lnTo>
                  <a:lnTo>
                    <a:pt x="15015" y="13950"/>
                  </a:lnTo>
                  <a:lnTo>
                    <a:pt x="15096" y="13694"/>
                  </a:lnTo>
                  <a:lnTo>
                    <a:pt x="15163" y="13424"/>
                  </a:lnTo>
                  <a:lnTo>
                    <a:pt x="15231" y="13114"/>
                  </a:lnTo>
                  <a:lnTo>
                    <a:pt x="15285" y="12776"/>
                  </a:lnTo>
                  <a:lnTo>
                    <a:pt x="15325" y="12426"/>
                  </a:lnTo>
                  <a:lnTo>
                    <a:pt x="15352" y="12048"/>
                  </a:lnTo>
                  <a:lnTo>
                    <a:pt x="15406" y="11252"/>
                  </a:lnTo>
                  <a:lnTo>
                    <a:pt x="15420" y="10415"/>
                  </a:lnTo>
                  <a:lnTo>
                    <a:pt x="15420" y="9539"/>
                  </a:lnTo>
                  <a:lnTo>
                    <a:pt x="15406" y="7785"/>
                  </a:lnTo>
                  <a:lnTo>
                    <a:pt x="15393" y="6962"/>
                  </a:lnTo>
                  <a:lnTo>
                    <a:pt x="15379" y="6220"/>
                  </a:lnTo>
                  <a:lnTo>
                    <a:pt x="15379" y="5937"/>
                  </a:lnTo>
                  <a:lnTo>
                    <a:pt x="15366" y="5680"/>
                  </a:lnTo>
                  <a:lnTo>
                    <a:pt x="15352" y="5410"/>
                  </a:lnTo>
                  <a:lnTo>
                    <a:pt x="15312" y="5168"/>
                  </a:lnTo>
                  <a:lnTo>
                    <a:pt x="15285" y="4925"/>
                  </a:lnTo>
                  <a:lnTo>
                    <a:pt x="15244" y="4695"/>
                  </a:lnTo>
                  <a:lnTo>
                    <a:pt x="15136" y="4250"/>
                  </a:lnTo>
                  <a:lnTo>
                    <a:pt x="15015" y="3832"/>
                  </a:lnTo>
                  <a:lnTo>
                    <a:pt x="14867" y="3454"/>
                  </a:lnTo>
                  <a:lnTo>
                    <a:pt x="14705" y="3090"/>
                  </a:lnTo>
                  <a:lnTo>
                    <a:pt x="14516" y="2766"/>
                  </a:lnTo>
                  <a:lnTo>
                    <a:pt x="14314" y="2469"/>
                  </a:lnTo>
                  <a:lnTo>
                    <a:pt x="14111" y="2186"/>
                  </a:lnTo>
                  <a:lnTo>
                    <a:pt x="13895" y="1943"/>
                  </a:lnTo>
                  <a:lnTo>
                    <a:pt x="13666" y="1714"/>
                  </a:lnTo>
                  <a:lnTo>
                    <a:pt x="13437" y="1512"/>
                  </a:lnTo>
                  <a:lnTo>
                    <a:pt x="13207" y="1323"/>
                  </a:lnTo>
                  <a:lnTo>
                    <a:pt x="12978" y="1161"/>
                  </a:lnTo>
                  <a:lnTo>
                    <a:pt x="12749" y="1013"/>
                  </a:lnTo>
                  <a:lnTo>
                    <a:pt x="12519" y="891"/>
                  </a:lnTo>
                  <a:lnTo>
                    <a:pt x="12276" y="770"/>
                  </a:lnTo>
                  <a:lnTo>
                    <a:pt x="12047" y="662"/>
                  </a:lnTo>
                  <a:lnTo>
                    <a:pt x="11804" y="567"/>
                  </a:lnTo>
                  <a:lnTo>
                    <a:pt x="11548" y="473"/>
                  </a:lnTo>
                  <a:lnTo>
                    <a:pt x="11305" y="392"/>
                  </a:lnTo>
                  <a:lnTo>
                    <a:pt x="11062" y="311"/>
                  </a:lnTo>
                  <a:lnTo>
                    <a:pt x="10806" y="244"/>
                  </a:lnTo>
                  <a:lnTo>
                    <a:pt x="10550" y="190"/>
                  </a:lnTo>
                  <a:lnTo>
                    <a:pt x="10293" y="136"/>
                  </a:lnTo>
                  <a:lnTo>
                    <a:pt x="10037" y="95"/>
                  </a:lnTo>
                  <a:lnTo>
                    <a:pt x="9781" y="55"/>
                  </a:lnTo>
                  <a:lnTo>
                    <a:pt x="9511" y="28"/>
                  </a:lnTo>
                  <a:lnTo>
                    <a:pt x="9255" y="14"/>
                  </a:lnTo>
                  <a:lnTo>
                    <a:pt x="8998"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 name="Google Shape;37;p4"/>
            <p:cNvSpPr/>
            <p:nvPr/>
          </p:nvSpPr>
          <p:spPr>
            <a:xfrm>
              <a:off x="420478" y="609347"/>
              <a:ext cx="117192" cy="169934"/>
            </a:xfrm>
            <a:custGeom>
              <a:rect b="b" l="l" r="r" t="t"/>
              <a:pathLst>
                <a:path extrusionOk="0" h="24285" w="16271">
                  <a:moveTo>
                    <a:pt x="8365" y="2888"/>
                  </a:moveTo>
                  <a:lnTo>
                    <a:pt x="8635" y="2915"/>
                  </a:lnTo>
                  <a:lnTo>
                    <a:pt x="8878" y="2942"/>
                  </a:lnTo>
                  <a:lnTo>
                    <a:pt x="9134" y="2996"/>
                  </a:lnTo>
                  <a:lnTo>
                    <a:pt x="9377" y="3050"/>
                  </a:lnTo>
                  <a:lnTo>
                    <a:pt x="9606" y="3131"/>
                  </a:lnTo>
                  <a:lnTo>
                    <a:pt x="9835" y="3212"/>
                  </a:lnTo>
                  <a:lnTo>
                    <a:pt x="10065" y="3320"/>
                  </a:lnTo>
                  <a:lnTo>
                    <a:pt x="10281" y="3428"/>
                  </a:lnTo>
                  <a:lnTo>
                    <a:pt x="10496" y="3549"/>
                  </a:lnTo>
                  <a:lnTo>
                    <a:pt x="10699" y="3684"/>
                  </a:lnTo>
                  <a:lnTo>
                    <a:pt x="10888" y="3832"/>
                  </a:lnTo>
                  <a:lnTo>
                    <a:pt x="11077" y="3994"/>
                  </a:lnTo>
                  <a:lnTo>
                    <a:pt x="11265" y="4170"/>
                  </a:lnTo>
                  <a:lnTo>
                    <a:pt x="11427" y="4358"/>
                  </a:lnTo>
                  <a:lnTo>
                    <a:pt x="11603" y="4547"/>
                  </a:lnTo>
                  <a:lnTo>
                    <a:pt x="11751" y="4750"/>
                  </a:lnTo>
                  <a:lnTo>
                    <a:pt x="11899" y="4966"/>
                  </a:lnTo>
                  <a:lnTo>
                    <a:pt x="12034" y="5195"/>
                  </a:lnTo>
                  <a:lnTo>
                    <a:pt x="12169" y="5424"/>
                  </a:lnTo>
                  <a:lnTo>
                    <a:pt x="12291" y="5681"/>
                  </a:lnTo>
                  <a:lnTo>
                    <a:pt x="12399" y="5937"/>
                  </a:lnTo>
                  <a:lnTo>
                    <a:pt x="12507" y="6193"/>
                  </a:lnTo>
                  <a:lnTo>
                    <a:pt x="12588" y="6476"/>
                  </a:lnTo>
                  <a:lnTo>
                    <a:pt x="12668" y="6760"/>
                  </a:lnTo>
                  <a:lnTo>
                    <a:pt x="12749" y="7057"/>
                  </a:lnTo>
                  <a:lnTo>
                    <a:pt x="12803" y="7353"/>
                  </a:lnTo>
                  <a:lnTo>
                    <a:pt x="12857" y="7664"/>
                  </a:lnTo>
                  <a:lnTo>
                    <a:pt x="12898" y="7987"/>
                  </a:lnTo>
                  <a:lnTo>
                    <a:pt x="12925" y="8325"/>
                  </a:lnTo>
                  <a:lnTo>
                    <a:pt x="12938" y="8648"/>
                  </a:lnTo>
                  <a:lnTo>
                    <a:pt x="12952" y="8999"/>
                  </a:lnTo>
                  <a:lnTo>
                    <a:pt x="12938" y="9363"/>
                  </a:lnTo>
                  <a:lnTo>
                    <a:pt x="12925" y="9714"/>
                  </a:lnTo>
                  <a:lnTo>
                    <a:pt x="12898" y="10051"/>
                  </a:lnTo>
                  <a:lnTo>
                    <a:pt x="12844" y="10375"/>
                  </a:lnTo>
                  <a:lnTo>
                    <a:pt x="12790" y="10699"/>
                  </a:lnTo>
                  <a:lnTo>
                    <a:pt x="12722" y="11009"/>
                  </a:lnTo>
                  <a:lnTo>
                    <a:pt x="12641" y="11306"/>
                  </a:lnTo>
                  <a:lnTo>
                    <a:pt x="12561" y="11589"/>
                  </a:lnTo>
                  <a:lnTo>
                    <a:pt x="12466" y="11873"/>
                  </a:lnTo>
                  <a:lnTo>
                    <a:pt x="12345" y="12129"/>
                  </a:lnTo>
                  <a:lnTo>
                    <a:pt x="12237" y="12385"/>
                  </a:lnTo>
                  <a:lnTo>
                    <a:pt x="12102" y="12628"/>
                  </a:lnTo>
                  <a:lnTo>
                    <a:pt x="11967" y="12871"/>
                  </a:lnTo>
                  <a:lnTo>
                    <a:pt x="11819" y="13087"/>
                  </a:lnTo>
                  <a:lnTo>
                    <a:pt x="11657" y="13303"/>
                  </a:lnTo>
                  <a:lnTo>
                    <a:pt x="11495" y="13505"/>
                  </a:lnTo>
                  <a:lnTo>
                    <a:pt x="11319" y="13680"/>
                  </a:lnTo>
                  <a:lnTo>
                    <a:pt x="11144" y="13869"/>
                  </a:lnTo>
                  <a:lnTo>
                    <a:pt x="10955" y="14031"/>
                  </a:lnTo>
                  <a:lnTo>
                    <a:pt x="10766" y="14180"/>
                  </a:lnTo>
                  <a:lnTo>
                    <a:pt x="10564" y="14328"/>
                  </a:lnTo>
                  <a:lnTo>
                    <a:pt x="10362" y="14449"/>
                  </a:lnTo>
                  <a:lnTo>
                    <a:pt x="10146" y="14571"/>
                  </a:lnTo>
                  <a:lnTo>
                    <a:pt x="9930" y="14679"/>
                  </a:lnTo>
                  <a:lnTo>
                    <a:pt x="9701" y="14773"/>
                  </a:lnTo>
                  <a:lnTo>
                    <a:pt x="9471" y="14854"/>
                  </a:lnTo>
                  <a:lnTo>
                    <a:pt x="9242" y="14922"/>
                  </a:lnTo>
                  <a:lnTo>
                    <a:pt x="8999" y="14976"/>
                  </a:lnTo>
                  <a:lnTo>
                    <a:pt x="8770" y="15030"/>
                  </a:lnTo>
                  <a:lnTo>
                    <a:pt x="8513" y="15057"/>
                  </a:lnTo>
                  <a:lnTo>
                    <a:pt x="8271" y="15084"/>
                  </a:lnTo>
                  <a:lnTo>
                    <a:pt x="8014" y="15084"/>
                  </a:lnTo>
                  <a:lnTo>
                    <a:pt x="7731" y="15070"/>
                  </a:lnTo>
                  <a:lnTo>
                    <a:pt x="7448" y="15043"/>
                  </a:lnTo>
                  <a:lnTo>
                    <a:pt x="7178" y="15003"/>
                  </a:lnTo>
                  <a:lnTo>
                    <a:pt x="6908" y="14949"/>
                  </a:lnTo>
                  <a:lnTo>
                    <a:pt x="6652" y="14868"/>
                  </a:lnTo>
                  <a:lnTo>
                    <a:pt x="6409" y="14787"/>
                  </a:lnTo>
                  <a:lnTo>
                    <a:pt x="6166" y="14679"/>
                  </a:lnTo>
                  <a:lnTo>
                    <a:pt x="5937" y="14571"/>
                  </a:lnTo>
                  <a:lnTo>
                    <a:pt x="5721" y="14436"/>
                  </a:lnTo>
                  <a:lnTo>
                    <a:pt x="5505" y="14288"/>
                  </a:lnTo>
                  <a:lnTo>
                    <a:pt x="5303" y="14139"/>
                  </a:lnTo>
                  <a:lnTo>
                    <a:pt x="5114" y="13977"/>
                  </a:lnTo>
                  <a:lnTo>
                    <a:pt x="4925" y="13788"/>
                  </a:lnTo>
                  <a:lnTo>
                    <a:pt x="4749" y="13600"/>
                  </a:lnTo>
                  <a:lnTo>
                    <a:pt x="4588" y="13411"/>
                  </a:lnTo>
                  <a:lnTo>
                    <a:pt x="4426" y="13195"/>
                  </a:lnTo>
                  <a:lnTo>
                    <a:pt x="4277" y="12979"/>
                  </a:lnTo>
                  <a:lnTo>
                    <a:pt x="4142" y="12763"/>
                  </a:lnTo>
                  <a:lnTo>
                    <a:pt x="4007" y="12520"/>
                  </a:lnTo>
                  <a:lnTo>
                    <a:pt x="3886" y="12291"/>
                  </a:lnTo>
                  <a:lnTo>
                    <a:pt x="3778" y="12035"/>
                  </a:lnTo>
                  <a:lnTo>
                    <a:pt x="3684" y="11778"/>
                  </a:lnTo>
                  <a:lnTo>
                    <a:pt x="3589" y="11522"/>
                  </a:lnTo>
                  <a:lnTo>
                    <a:pt x="3508" y="11266"/>
                  </a:lnTo>
                  <a:lnTo>
                    <a:pt x="3427" y="10996"/>
                  </a:lnTo>
                  <a:lnTo>
                    <a:pt x="3373" y="10726"/>
                  </a:lnTo>
                  <a:lnTo>
                    <a:pt x="3319" y="10443"/>
                  </a:lnTo>
                  <a:lnTo>
                    <a:pt x="3265" y="10173"/>
                  </a:lnTo>
                  <a:lnTo>
                    <a:pt x="3239" y="9890"/>
                  </a:lnTo>
                  <a:lnTo>
                    <a:pt x="3212" y="9606"/>
                  </a:lnTo>
                  <a:lnTo>
                    <a:pt x="3198" y="9323"/>
                  </a:lnTo>
                  <a:lnTo>
                    <a:pt x="3198" y="9040"/>
                  </a:lnTo>
                  <a:lnTo>
                    <a:pt x="3198" y="8635"/>
                  </a:lnTo>
                  <a:lnTo>
                    <a:pt x="3225" y="8244"/>
                  </a:lnTo>
                  <a:lnTo>
                    <a:pt x="3252" y="7880"/>
                  </a:lnTo>
                  <a:lnTo>
                    <a:pt x="3292" y="7515"/>
                  </a:lnTo>
                  <a:lnTo>
                    <a:pt x="3360" y="7178"/>
                  </a:lnTo>
                  <a:lnTo>
                    <a:pt x="3427" y="6841"/>
                  </a:lnTo>
                  <a:lnTo>
                    <a:pt x="3508" y="6530"/>
                  </a:lnTo>
                  <a:lnTo>
                    <a:pt x="3603" y="6234"/>
                  </a:lnTo>
                  <a:lnTo>
                    <a:pt x="3697" y="5950"/>
                  </a:lnTo>
                  <a:lnTo>
                    <a:pt x="3819" y="5667"/>
                  </a:lnTo>
                  <a:lnTo>
                    <a:pt x="3940" y="5411"/>
                  </a:lnTo>
                  <a:lnTo>
                    <a:pt x="4075" y="5168"/>
                  </a:lnTo>
                  <a:lnTo>
                    <a:pt x="4210" y="4939"/>
                  </a:lnTo>
                  <a:lnTo>
                    <a:pt x="4372" y="4723"/>
                  </a:lnTo>
                  <a:lnTo>
                    <a:pt x="4520" y="4507"/>
                  </a:lnTo>
                  <a:lnTo>
                    <a:pt x="4696" y="4318"/>
                  </a:lnTo>
                  <a:lnTo>
                    <a:pt x="4871" y="4143"/>
                  </a:lnTo>
                  <a:lnTo>
                    <a:pt x="5046" y="3967"/>
                  </a:lnTo>
                  <a:lnTo>
                    <a:pt x="5235" y="3819"/>
                  </a:lnTo>
                  <a:lnTo>
                    <a:pt x="5424" y="3670"/>
                  </a:lnTo>
                  <a:lnTo>
                    <a:pt x="5626" y="3549"/>
                  </a:lnTo>
                  <a:lnTo>
                    <a:pt x="5829" y="3428"/>
                  </a:lnTo>
                  <a:lnTo>
                    <a:pt x="6045" y="3320"/>
                  </a:lnTo>
                  <a:lnTo>
                    <a:pt x="6260" y="3225"/>
                  </a:lnTo>
                  <a:lnTo>
                    <a:pt x="6476" y="3144"/>
                  </a:lnTo>
                  <a:lnTo>
                    <a:pt x="6706" y="3077"/>
                  </a:lnTo>
                  <a:lnTo>
                    <a:pt x="6935" y="3009"/>
                  </a:lnTo>
                  <a:lnTo>
                    <a:pt x="7164" y="2969"/>
                  </a:lnTo>
                  <a:lnTo>
                    <a:pt x="7394" y="2928"/>
                  </a:lnTo>
                  <a:lnTo>
                    <a:pt x="7623" y="2901"/>
                  </a:lnTo>
                  <a:lnTo>
                    <a:pt x="7866" y="2888"/>
                  </a:lnTo>
                  <a:close/>
                  <a:moveTo>
                    <a:pt x="8770" y="1"/>
                  </a:moveTo>
                  <a:lnTo>
                    <a:pt x="8378" y="14"/>
                  </a:lnTo>
                  <a:lnTo>
                    <a:pt x="8001" y="41"/>
                  </a:lnTo>
                  <a:lnTo>
                    <a:pt x="7636" y="82"/>
                  </a:lnTo>
                  <a:lnTo>
                    <a:pt x="7286" y="149"/>
                  </a:lnTo>
                  <a:lnTo>
                    <a:pt x="6948" y="217"/>
                  </a:lnTo>
                  <a:lnTo>
                    <a:pt x="6638" y="311"/>
                  </a:lnTo>
                  <a:lnTo>
                    <a:pt x="6341" y="406"/>
                  </a:lnTo>
                  <a:lnTo>
                    <a:pt x="6058" y="514"/>
                  </a:lnTo>
                  <a:lnTo>
                    <a:pt x="5788" y="635"/>
                  </a:lnTo>
                  <a:lnTo>
                    <a:pt x="5532" y="770"/>
                  </a:lnTo>
                  <a:lnTo>
                    <a:pt x="5289" y="905"/>
                  </a:lnTo>
                  <a:lnTo>
                    <a:pt x="5060" y="1040"/>
                  </a:lnTo>
                  <a:lnTo>
                    <a:pt x="4844" y="1188"/>
                  </a:lnTo>
                  <a:lnTo>
                    <a:pt x="4642" y="1337"/>
                  </a:lnTo>
                  <a:lnTo>
                    <a:pt x="4453" y="1485"/>
                  </a:lnTo>
                  <a:lnTo>
                    <a:pt x="4277" y="1647"/>
                  </a:lnTo>
                  <a:lnTo>
                    <a:pt x="4115" y="1795"/>
                  </a:lnTo>
                  <a:lnTo>
                    <a:pt x="3967" y="1944"/>
                  </a:lnTo>
                  <a:lnTo>
                    <a:pt x="3697" y="2240"/>
                  </a:lnTo>
                  <a:lnTo>
                    <a:pt x="3481" y="2524"/>
                  </a:lnTo>
                  <a:lnTo>
                    <a:pt x="3306" y="2767"/>
                  </a:lnTo>
                  <a:lnTo>
                    <a:pt x="3171" y="2982"/>
                  </a:lnTo>
                  <a:lnTo>
                    <a:pt x="3090" y="3144"/>
                  </a:lnTo>
                  <a:lnTo>
                    <a:pt x="3009" y="3279"/>
                  </a:lnTo>
                  <a:lnTo>
                    <a:pt x="2942" y="3279"/>
                  </a:lnTo>
                  <a:lnTo>
                    <a:pt x="2982" y="3063"/>
                  </a:lnTo>
                  <a:lnTo>
                    <a:pt x="2996" y="2834"/>
                  </a:lnTo>
                  <a:lnTo>
                    <a:pt x="3009" y="2605"/>
                  </a:lnTo>
                  <a:lnTo>
                    <a:pt x="3009" y="2375"/>
                  </a:lnTo>
                  <a:lnTo>
                    <a:pt x="3009" y="1364"/>
                  </a:lnTo>
                  <a:lnTo>
                    <a:pt x="3009" y="1256"/>
                  </a:lnTo>
                  <a:lnTo>
                    <a:pt x="2996" y="1161"/>
                  </a:lnTo>
                  <a:lnTo>
                    <a:pt x="2969" y="1067"/>
                  </a:lnTo>
                  <a:lnTo>
                    <a:pt x="2942" y="972"/>
                  </a:lnTo>
                  <a:lnTo>
                    <a:pt x="2901" y="891"/>
                  </a:lnTo>
                  <a:lnTo>
                    <a:pt x="2861" y="810"/>
                  </a:lnTo>
                  <a:lnTo>
                    <a:pt x="2807" y="743"/>
                  </a:lnTo>
                  <a:lnTo>
                    <a:pt x="2739" y="676"/>
                  </a:lnTo>
                  <a:lnTo>
                    <a:pt x="2658" y="622"/>
                  </a:lnTo>
                  <a:lnTo>
                    <a:pt x="2577" y="568"/>
                  </a:lnTo>
                  <a:lnTo>
                    <a:pt x="2483" y="514"/>
                  </a:lnTo>
                  <a:lnTo>
                    <a:pt x="2389" y="487"/>
                  </a:lnTo>
                  <a:lnTo>
                    <a:pt x="2281" y="460"/>
                  </a:lnTo>
                  <a:lnTo>
                    <a:pt x="2159" y="433"/>
                  </a:lnTo>
                  <a:lnTo>
                    <a:pt x="2038" y="419"/>
                  </a:lnTo>
                  <a:lnTo>
                    <a:pt x="986" y="419"/>
                  </a:lnTo>
                  <a:lnTo>
                    <a:pt x="864" y="433"/>
                  </a:lnTo>
                  <a:lnTo>
                    <a:pt x="743" y="460"/>
                  </a:lnTo>
                  <a:lnTo>
                    <a:pt x="635" y="487"/>
                  </a:lnTo>
                  <a:lnTo>
                    <a:pt x="527" y="527"/>
                  </a:lnTo>
                  <a:lnTo>
                    <a:pt x="446" y="568"/>
                  </a:lnTo>
                  <a:lnTo>
                    <a:pt x="365" y="635"/>
                  </a:lnTo>
                  <a:lnTo>
                    <a:pt x="284" y="689"/>
                  </a:lnTo>
                  <a:lnTo>
                    <a:pt x="217" y="770"/>
                  </a:lnTo>
                  <a:lnTo>
                    <a:pt x="163" y="851"/>
                  </a:lnTo>
                  <a:lnTo>
                    <a:pt x="122" y="945"/>
                  </a:lnTo>
                  <a:lnTo>
                    <a:pt x="82" y="1040"/>
                  </a:lnTo>
                  <a:lnTo>
                    <a:pt x="41" y="1148"/>
                  </a:lnTo>
                  <a:lnTo>
                    <a:pt x="28" y="1269"/>
                  </a:lnTo>
                  <a:lnTo>
                    <a:pt x="14" y="1391"/>
                  </a:lnTo>
                  <a:lnTo>
                    <a:pt x="1" y="1525"/>
                  </a:lnTo>
                  <a:lnTo>
                    <a:pt x="1" y="23164"/>
                  </a:lnTo>
                  <a:lnTo>
                    <a:pt x="14" y="23299"/>
                  </a:lnTo>
                  <a:lnTo>
                    <a:pt x="28" y="23421"/>
                  </a:lnTo>
                  <a:lnTo>
                    <a:pt x="41" y="23542"/>
                  </a:lnTo>
                  <a:lnTo>
                    <a:pt x="82" y="23650"/>
                  </a:lnTo>
                  <a:lnTo>
                    <a:pt x="122" y="23758"/>
                  </a:lnTo>
                  <a:lnTo>
                    <a:pt x="163" y="23839"/>
                  </a:lnTo>
                  <a:lnTo>
                    <a:pt x="217" y="23920"/>
                  </a:lnTo>
                  <a:lnTo>
                    <a:pt x="284" y="24001"/>
                  </a:lnTo>
                  <a:lnTo>
                    <a:pt x="365" y="24068"/>
                  </a:lnTo>
                  <a:lnTo>
                    <a:pt x="446" y="24122"/>
                  </a:lnTo>
                  <a:lnTo>
                    <a:pt x="527" y="24176"/>
                  </a:lnTo>
                  <a:lnTo>
                    <a:pt x="635" y="24203"/>
                  </a:lnTo>
                  <a:lnTo>
                    <a:pt x="743" y="24244"/>
                  </a:lnTo>
                  <a:lnTo>
                    <a:pt x="864" y="24257"/>
                  </a:lnTo>
                  <a:lnTo>
                    <a:pt x="986" y="24271"/>
                  </a:lnTo>
                  <a:lnTo>
                    <a:pt x="1120" y="24284"/>
                  </a:lnTo>
                  <a:lnTo>
                    <a:pt x="2173" y="24284"/>
                  </a:lnTo>
                  <a:lnTo>
                    <a:pt x="2308" y="24271"/>
                  </a:lnTo>
                  <a:lnTo>
                    <a:pt x="2429" y="24257"/>
                  </a:lnTo>
                  <a:lnTo>
                    <a:pt x="2537" y="24244"/>
                  </a:lnTo>
                  <a:lnTo>
                    <a:pt x="2645" y="24203"/>
                  </a:lnTo>
                  <a:lnTo>
                    <a:pt x="2739" y="24176"/>
                  </a:lnTo>
                  <a:lnTo>
                    <a:pt x="2834" y="24122"/>
                  </a:lnTo>
                  <a:lnTo>
                    <a:pt x="2915" y="24068"/>
                  </a:lnTo>
                  <a:lnTo>
                    <a:pt x="2982" y="24001"/>
                  </a:lnTo>
                  <a:lnTo>
                    <a:pt x="3050" y="23920"/>
                  </a:lnTo>
                  <a:lnTo>
                    <a:pt x="3104" y="23839"/>
                  </a:lnTo>
                  <a:lnTo>
                    <a:pt x="3158" y="23758"/>
                  </a:lnTo>
                  <a:lnTo>
                    <a:pt x="3185" y="23650"/>
                  </a:lnTo>
                  <a:lnTo>
                    <a:pt x="3225" y="23542"/>
                  </a:lnTo>
                  <a:lnTo>
                    <a:pt x="3239" y="23421"/>
                  </a:lnTo>
                  <a:lnTo>
                    <a:pt x="3252" y="23299"/>
                  </a:lnTo>
                  <a:lnTo>
                    <a:pt x="3265" y="23164"/>
                  </a:lnTo>
                  <a:lnTo>
                    <a:pt x="3265" y="16379"/>
                  </a:lnTo>
                  <a:lnTo>
                    <a:pt x="3252" y="16001"/>
                  </a:lnTo>
                  <a:lnTo>
                    <a:pt x="3239" y="15623"/>
                  </a:lnTo>
                  <a:lnTo>
                    <a:pt x="3212" y="15259"/>
                  </a:lnTo>
                  <a:lnTo>
                    <a:pt x="3158" y="14881"/>
                  </a:lnTo>
                  <a:lnTo>
                    <a:pt x="3225" y="14881"/>
                  </a:lnTo>
                  <a:lnTo>
                    <a:pt x="3427" y="15232"/>
                  </a:lnTo>
                  <a:lnTo>
                    <a:pt x="3657" y="15569"/>
                  </a:lnTo>
                  <a:lnTo>
                    <a:pt x="3913" y="15879"/>
                  </a:lnTo>
                  <a:lnTo>
                    <a:pt x="4183" y="16176"/>
                  </a:lnTo>
                  <a:lnTo>
                    <a:pt x="4480" y="16446"/>
                  </a:lnTo>
                  <a:lnTo>
                    <a:pt x="4776" y="16702"/>
                  </a:lnTo>
                  <a:lnTo>
                    <a:pt x="5114" y="16932"/>
                  </a:lnTo>
                  <a:lnTo>
                    <a:pt x="5451" y="17148"/>
                  </a:lnTo>
                  <a:lnTo>
                    <a:pt x="5815" y="17336"/>
                  </a:lnTo>
                  <a:lnTo>
                    <a:pt x="6179" y="17498"/>
                  </a:lnTo>
                  <a:lnTo>
                    <a:pt x="6557" y="17633"/>
                  </a:lnTo>
                  <a:lnTo>
                    <a:pt x="6935" y="17741"/>
                  </a:lnTo>
                  <a:lnTo>
                    <a:pt x="7326" y="17822"/>
                  </a:lnTo>
                  <a:lnTo>
                    <a:pt x="7731" y="17890"/>
                  </a:lnTo>
                  <a:lnTo>
                    <a:pt x="8122" y="17917"/>
                  </a:lnTo>
                  <a:lnTo>
                    <a:pt x="8527" y="17917"/>
                  </a:lnTo>
                  <a:lnTo>
                    <a:pt x="8945" y="17903"/>
                  </a:lnTo>
                  <a:lnTo>
                    <a:pt x="9350" y="17876"/>
                  </a:lnTo>
                  <a:lnTo>
                    <a:pt x="9754" y="17822"/>
                  </a:lnTo>
                  <a:lnTo>
                    <a:pt x="10146" y="17755"/>
                  </a:lnTo>
                  <a:lnTo>
                    <a:pt x="10523" y="17660"/>
                  </a:lnTo>
                  <a:lnTo>
                    <a:pt x="10901" y="17552"/>
                  </a:lnTo>
                  <a:lnTo>
                    <a:pt x="11265" y="17431"/>
                  </a:lnTo>
                  <a:lnTo>
                    <a:pt x="11616" y="17282"/>
                  </a:lnTo>
                  <a:lnTo>
                    <a:pt x="11967" y="17121"/>
                  </a:lnTo>
                  <a:lnTo>
                    <a:pt x="12304" y="16932"/>
                  </a:lnTo>
                  <a:lnTo>
                    <a:pt x="12628" y="16729"/>
                  </a:lnTo>
                  <a:lnTo>
                    <a:pt x="12938" y="16514"/>
                  </a:lnTo>
                  <a:lnTo>
                    <a:pt x="13249" y="16284"/>
                  </a:lnTo>
                  <a:lnTo>
                    <a:pt x="13532" y="16028"/>
                  </a:lnTo>
                  <a:lnTo>
                    <a:pt x="13815" y="15772"/>
                  </a:lnTo>
                  <a:lnTo>
                    <a:pt x="14071" y="15475"/>
                  </a:lnTo>
                  <a:lnTo>
                    <a:pt x="14328" y="15178"/>
                  </a:lnTo>
                  <a:lnTo>
                    <a:pt x="14557" y="14868"/>
                  </a:lnTo>
                  <a:lnTo>
                    <a:pt x="14786" y="14530"/>
                  </a:lnTo>
                  <a:lnTo>
                    <a:pt x="15002" y="14193"/>
                  </a:lnTo>
                  <a:lnTo>
                    <a:pt x="15191" y="13829"/>
                  </a:lnTo>
                  <a:lnTo>
                    <a:pt x="15380" y="13451"/>
                  </a:lnTo>
                  <a:lnTo>
                    <a:pt x="15542" y="13060"/>
                  </a:lnTo>
                  <a:lnTo>
                    <a:pt x="15690" y="12655"/>
                  </a:lnTo>
                  <a:lnTo>
                    <a:pt x="15825" y="12237"/>
                  </a:lnTo>
                  <a:lnTo>
                    <a:pt x="15933" y="11805"/>
                  </a:lnTo>
                  <a:lnTo>
                    <a:pt x="16041" y="11374"/>
                  </a:lnTo>
                  <a:lnTo>
                    <a:pt x="16122" y="10915"/>
                  </a:lnTo>
                  <a:lnTo>
                    <a:pt x="16190" y="10443"/>
                  </a:lnTo>
                  <a:lnTo>
                    <a:pt x="16230" y="9957"/>
                  </a:lnTo>
                  <a:lnTo>
                    <a:pt x="16257" y="9471"/>
                  </a:lnTo>
                  <a:lnTo>
                    <a:pt x="16270" y="8959"/>
                  </a:lnTo>
                  <a:lnTo>
                    <a:pt x="16257" y="8473"/>
                  </a:lnTo>
                  <a:lnTo>
                    <a:pt x="16243" y="7987"/>
                  </a:lnTo>
                  <a:lnTo>
                    <a:pt x="16190" y="7515"/>
                  </a:lnTo>
                  <a:lnTo>
                    <a:pt x="16136" y="7057"/>
                  </a:lnTo>
                  <a:lnTo>
                    <a:pt x="16068" y="6598"/>
                  </a:lnTo>
                  <a:lnTo>
                    <a:pt x="15974" y="6166"/>
                  </a:lnTo>
                  <a:lnTo>
                    <a:pt x="15866" y="5734"/>
                  </a:lnTo>
                  <a:lnTo>
                    <a:pt x="15744" y="5316"/>
                  </a:lnTo>
                  <a:lnTo>
                    <a:pt x="15609" y="4925"/>
                  </a:lnTo>
                  <a:lnTo>
                    <a:pt x="15461" y="4534"/>
                  </a:lnTo>
                  <a:lnTo>
                    <a:pt x="15286" y="4156"/>
                  </a:lnTo>
                  <a:lnTo>
                    <a:pt x="15110" y="3792"/>
                  </a:lnTo>
                  <a:lnTo>
                    <a:pt x="14908" y="3441"/>
                  </a:lnTo>
                  <a:lnTo>
                    <a:pt x="14706" y="3117"/>
                  </a:lnTo>
                  <a:lnTo>
                    <a:pt x="14476" y="2794"/>
                  </a:lnTo>
                  <a:lnTo>
                    <a:pt x="14247" y="2497"/>
                  </a:lnTo>
                  <a:lnTo>
                    <a:pt x="13991" y="2200"/>
                  </a:lnTo>
                  <a:lnTo>
                    <a:pt x="13734" y="1930"/>
                  </a:lnTo>
                  <a:lnTo>
                    <a:pt x="13451" y="1674"/>
                  </a:lnTo>
                  <a:lnTo>
                    <a:pt x="13168" y="1444"/>
                  </a:lnTo>
                  <a:lnTo>
                    <a:pt x="12857" y="1215"/>
                  </a:lnTo>
                  <a:lnTo>
                    <a:pt x="12547" y="1013"/>
                  </a:lnTo>
                  <a:lnTo>
                    <a:pt x="12223" y="824"/>
                  </a:lnTo>
                  <a:lnTo>
                    <a:pt x="11873" y="662"/>
                  </a:lnTo>
                  <a:lnTo>
                    <a:pt x="11535" y="500"/>
                  </a:lnTo>
                  <a:lnTo>
                    <a:pt x="11171" y="379"/>
                  </a:lnTo>
                  <a:lnTo>
                    <a:pt x="10793" y="257"/>
                  </a:lnTo>
                  <a:lnTo>
                    <a:pt x="10416" y="176"/>
                  </a:lnTo>
                  <a:lnTo>
                    <a:pt x="10011" y="95"/>
                  </a:lnTo>
                  <a:lnTo>
                    <a:pt x="9606" y="41"/>
                  </a:lnTo>
                  <a:lnTo>
                    <a:pt x="9188" y="14"/>
                  </a:lnTo>
                  <a:lnTo>
                    <a:pt x="877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 name="Google Shape;38;p4"/>
            <p:cNvSpPr/>
            <p:nvPr/>
          </p:nvSpPr>
          <p:spPr>
            <a:xfrm>
              <a:off x="559040" y="609347"/>
              <a:ext cx="117192" cy="169934"/>
            </a:xfrm>
            <a:custGeom>
              <a:rect b="b" l="l" r="r" t="t"/>
              <a:pathLst>
                <a:path extrusionOk="0" h="24285" w="16271">
                  <a:moveTo>
                    <a:pt x="8365" y="2888"/>
                  </a:moveTo>
                  <a:lnTo>
                    <a:pt x="8621" y="2915"/>
                  </a:lnTo>
                  <a:lnTo>
                    <a:pt x="8877" y="2942"/>
                  </a:lnTo>
                  <a:lnTo>
                    <a:pt x="9134" y="2996"/>
                  </a:lnTo>
                  <a:lnTo>
                    <a:pt x="9376" y="3050"/>
                  </a:lnTo>
                  <a:lnTo>
                    <a:pt x="9606" y="3131"/>
                  </a:lnTo>
                  <a:lnTo>
                    <a:pt x="9835" y="3212"/>
                  </a:lnTo>
                  <a:lnTo>
                    <a:pt x="10064" y="3320"/>
                  </a:lnTo>
                  <a:lnTo>
                    <a:pt x="10280" y="3428"/>
                  </a:lnTo>
                  <a:lnTo>
                    <a:pt x="10483" y="3549"/>
                  </a:lnTo>
                  <a:lnTo>
                    <a:pt x="10685" y="3684"/>
                  </a:lnTo>
                  <a:lnTo>
                    <a:pt x="10887" y="3832"/>
                  </a:lnTo>
                  <a:lnTo>
                    <a:pt x="11076" y="3994"/>
                  </a:lnTo>
                  <a:lnTo>
                    <a:pt x="11252" y="4170"/>
                  </a:lnTo>
                  <a:lnTo>
                    <a:pt x="11427" y="4358"/>
                  </a:lnTo>
                  <a:lnTo>
                    <a:pt x="11589" y="4547"/>
                  </a:lnTo>
                  <a:lnTo>
                    <a:pt x="11751" y="4750"/>
                  </a:lnTo>
                  <a:lnTo>
                    <a:pt x="11899" y="4966"/>
                  </a:lnTo>
                  <a:lnTo>
                    <a:pt x="12034" y="5195"/>
                  </a:lnTo>
                  <a:lnTo>
                    <a:pt x="12169" y="5424"/>
                  </a:lnTo>
                  <a:lnTo>
                    <a:pt x="12290" y="5681"/>
                  </a:lnTo>
                  <a:lnTo>
                    <a:pt x="12398" y="5937"/>
                  </a:lnTo>
                  <a:lnTo>
                    <a:pt x="12493" y="6193"/>
                  </a:lnTo>
                  <a:lnTo>
                    <a:pt x="12587" y="6476"/>
                  </a:lnTo>
                  <a:lnTo>
                    <a:pt x="12668" y="6760"/>
                  </a:lnTo>
                  <a:lnTo>
                    <a:pt x="12749" y="7057"/>
                  </a:lnTo>
                  <a:lnTo>
                    <a:pt x="12803" y="7353"/>
                  </a:lnTo>
                  <a:lnTo>
                    <a:pt x="12857" y="7664"/>
                  </a:lnTo>
                  <a:lnTo>
                    <a:pt x="12897" y="7987"/>
                  </a:lnTo>
                  <a:lnTo>
                    <a:pt x="12924" y="8325"/>
                  </a:lnTo>
                  <a:lnTo>
                    <a:pt x="12938" y="8648"/>
                  </a:lnTo>
                  <a:lnTo>
                    <a:pt x="12951" y="8999"/>
                  </a:lnTo>
                  <a:lnTo>
                    <a:pt x="12938" y="9363"/>
                  </a:lnTo>
                  <a:lnTo>
                    <a:pt x="12924" y="9714"/>
                  </a:lnTo>
                  <a:lnTo>
                    <a:pt x="12884" y="10051"/>
                  </a:lnTo>
                  <a:lnTo>
                    <a:pt x="12843" y="10375"/>
                  </a:lnTo>
                  <a:lnTo>
                    <a:pt x="12789" y="10699"/>
                  </a:lnTo>
                  <a:lnTo>
                    <a:pt x="12722" y="11009"/>
                  </a:lnTo>
                  <a:lnTo>
                    <a:pt x="12641" y="11306"/>
                  </a:lnTo>
                  <a:lnTo>
                    <a:pt x="12560" y="11589"/>
                  </a:lnTo>
                  <a:lnTo>
                    <a:pt x="12452" y="11873"/>
                  </a:lnTo>
                  <a:lnTo>
                    <a:pt x="12344" y="12129"/>
                  </a:lnTo>
                  <a:lnTo>
                    <a:pt x="12223" y="12385"/>
                  </a:lnTo>
                  <a:lnTo>
                    <a:pt x="12101" y="12628"/>
                  </a:lnTo>
                  <a:lnTo>
                    <a:pt x="11953" y="12871"/>
                  </a:lnTo>
                  <a:lnTo>
                    <a:pt x="11818" y="13087"/>
                  </a:lnTo>
                  <a:lnTo>
                    <a:pt x="11656" y="13303"/>
                  </a:lnTo>
                  <a:lnTo>
                    <a:pt x="11494" y="13505"/>
                  </a:lnTo>
                  <a:lnTo>
                    <a:pt x="11319" y="13680"/>
                  </a:lnTo>
                  <a:lnTo>
                    <a:pt x="11144" y="13869"/>
                  </a:lnTo>
                  <a:lnTo>
                    <a:pt x="10955" y="14031"/>
                  </a:lnTo>
                  <a:lnTo>
                    <a:pt x="10766" y="14180"/>
                  </a:lnTo>
                  <a:lnTo>
                    <a:pt x="10564" y="14328"/>
                  </a:lnTo>
                  <a:lnTo>
                    <a:pt x="10361" y="14449"/>
                  </a:lnTo>
                  <a:lnTo>
                    <a:pt x="10145" y="14571"/>
                  </a:lnTo>
                  <a:lnTo>
                    <a:pt x="9929" y="14679"/>
                  </a:lnTo>
                  <a:lnTo>
                    <a:pt x="9700" y="14773"/>
                  </a:lnTo>
                  <a:lnTo>
                    <a:pt x="9471" y="14854"/>
                  </a:lnTo>
                  <a:lnTo>
                    <a:pt x="9241" y="14922"/>
                  </a:lnTo>
                  <a:lnTo>
                    <a:pt x="8999" y="14976"/>
                  </a:lnTo>
                  <a:lnTo>
                    <a:pt x="8756" y="15030"/>
                  </a:lnTo>
                  <a:lnTo>
                    <a:pt x="8513" y="15057"/>
                  </a:lnTo>
                  <a:lnTo>
                    <a:pt x="8270" y="15084"/>
                  </a:lnTo>
                  <a:lnTo>
                    <a:pt x="8014" y="15084"/>
                  </a:lnTo>
                  <a:lnTo>
                    <a:pt x="7731" y="15070"/>
                  </a:lnTo>
                  <a:lnTo>
                    <a:pt x="7447" y="15043"/>
                  </a:lnTo>
                  <a:lnTo>
                    <a:pt x="7164" y="15003"/>
                  </a:lnTo>
                  <a:lnTo>
                    <a:pt x="6908" y="14949"/>
                  </a:lnTo>
                  <a:lnTo>
                    <a:pt x="6651" y="14868"/>
                  </a:lnTo>
                  <a:lnTo>
                    <a:pt x="6408" y="14787"/>
                  </a:lnTo>
                  <a:lnTo>
                    <a:pt x="6166" y="14679"/>
                  </a:lnTo>
                  <a:lnTo>
                    <a:pt x="5936" y="14571"/>
                  </a:lnTo>
                  <a:lnTo>
                    <a:pt x="5707" y="14436"/>
                  </a:lnTo>
                  <a:lnTo>
                    <a:pt x="5505" y="14288"/>
                  </a:lnTo>
                  <a:lnTo>
                    <a:pt x="5302" y="14139"/>
                  </a:lnTo>
                  <a:lnTo>
                    <a:pt x="5100" y="13977"/>
                  </a:lnTo>
                  <a:lnTo>
                    <a:pt x="4924" y="13788"/>
                  </a:lnTo>
                  <a:lnTo>
                    <a:pt x="4749" y="13600"/>
                  </a:lnTo>
                  <a:lnTo>
                    <a:pt x="4574" y="13411"/>
                  </a:lnTo>
                  <a:lnTo>
                    <a:pt x="4425" y="13195"/>
                  </a:lnTo>
                  <a:lnTo>
                    <a:pt x="4263" y="12979"/>
                  </a:lnTo>
                  <a:lnTo>
                    <a:pt x="4129" y="12763"/>
                  </a:lnTo>
                  <a:lnTo>
                    <a:pt x="4007" y="12520"/>
                  </a:lnTo>
                  <a:lnTo>
                    <a:pt x="3886" y="12291"/>
                  </a:lnTo>
                  <a:lnTo>
                    <a:pt x="3764" y="12035"/>
                  </a:lnTo>
                  <a:lnTo>
                    <a:pt x="3670" y="11778"/>
                  </a:lnTo>
                  <a:lnTo>
                    <a:pt x="3575" y="11522"/>
                  </a:lnTo>
                  <a:lnTo>
                    <a:pt x="3494" y="11266"/>
                  </a:lnTo>
                  <a:lnTo>
                    <a:pt x="3414" y="10996"/>
                  </a:lnTo>
                  <a:lnTo>
                    <a:pt x="3346" y="10726"/>
                  </a:lnTo>
                  <a:lnTo>
                    <a:pt x="3292" y="10443"/>
                  </a:lnTo>
                  <a:lnTo>
                    <a:pt x="3252" y="10173"/>
                  </a:lnTo>
                  <a:lnTo>
                    <a:pt x="3211" y="9890"/>
                  </a:lnTo>
                  <a:lnTo>
                    <a:pt x="3184" y="9606"/>
                  </a:lnTo>
                  <a:lnTo>
                    <a:pt x="3171" y="9323"/>
                  </a:lnTo>
                  <a:lnTo>
                    <a:pt x="3171" y="9040"/>
                  </a:lnTo>
                  <a:lnTo>
                    <a:pt x="3171" y="8635"/>
                  </a:lnTo>
                  <a:lnTo>
                    <a:pt x="3198" y="8244"/>
                  </a:lnTo>
                  <a:lnTo>
                    <a:pt x="3225" y="7880"/>
                  </a:lnTo>
                  <a:lnTo>
                    <a:pt x="3279" y="7515"/>
                  </a:lnTo>
                  <a:lnTo>
                    <a:pt x="3333" y="7178"/>
                  </a:lnTo>
                  <a:lnTo>
                    <a:pt x="3400" y="6841"/>
                  </a:lnTo>
                  <a:lnTo>
                    <a:pt x="3481" y="6530"/>
                  </a:lnTo>
                  <a:lnTo>
                    <a:pt x="3575" y="6234"/>
                  </a:lnTo>
                  <a:lnTo>
                    <a:pt x="3683" y="5950"/>
                  </a:lnTo>
                  <a:lnTo>
                    <a:pt x="3791" y="5681"/>
                  </a:lnTo>
                  <a:lnTo>
                    <a:pt x="3913" y="5411"/>
                  </a:lnTo>
                  <a:lnTo>
                    <a:pt x="4048" y="5168"/>
                  </a:lnTo>
                  <a:lnTo>
                    <a:pt x="4196" y="4939"/>
                  </a:lnTo>
                  <a:lnTo>
                    <a:pt x="4344" y="4723"/>
                  </a:lnTo>
                  <a:lnTo>
                    <a:pt x="4506" y="4520"/>
                  </a:lnTo>
                  <a:lnTo>
                    <a:pt x="4668" y="4318"/>
                  </a:lnTo>
                  <a:lnTo>
                    <a:pt x="4844" y="4143"/>
                  </a:lnTo>
                  <a:lnTo>
                    <a:pt x="5032" y="3981"/>
                  </a:lnTo>
                  <a:lnTo>
                    <a:pt x="5221" y="3819"/>
                  </a:lnTo>
                  <a:lnTo>
                    <a:pt x="5410" y="3684"/>
                  </a:lnTo>
                  <a:lnTo>
                    <a:pt x="5612" y="3549"/>
                  </a:lnTo>
                  <a:lnTo>
                    <a:pt x="5815" y="3428"/>
                  </a:lnTo>
                  <a:lnTo>
                    <a:pt x="6031" y="3320"/>
                  </a:lnTo>
                  <a:lnTo>
                    <a:pt x="6247" y="3225"/>
                  </a:lnTo>
                  <a:lnTo>
                    <a:pt x="6462" y="3144"/>
                  </a:lnTo>
                  <a:lnTo>
                    <a:pt x="6692" y="3077"/>
                  </a:lnTo>
                  <a:lnTo>
                    <a:pt x="6921" y="3023"/>
                  </a:lnTo>
                  <a:lnTo>
                    <a:pt x="7150" y="2969"/>
                  </a:lnTo>
                  <a:lnTo>
                    <a:pt x="7380" y="2928"/>
                  </a:lnTo>
                  <a:lnTo>
                    <a:pt x="7623" y="2901"/>
                  </a:lnTo>
                  <a:lnTo>
                    <a:pt x="7865" y="2888"/>
                  </a:lnTo>
                  <a:close/>
                  <a:moveTo>
                    <a:pt x="8769" y="1"/>
                  </a:moveTo>
                  <a:lnTo>
                    <a:pt x="8365" y="14"/>
                  </a:lnTo>
                  <a:lnTo>
                    <a:pt x="7987" y="41"/>
                  </a:lnTo>
                  <a:lnTo>
                    <a:pt x="7623" y="82"/>
                  </a:lnTo>
                  <a:lnTo>
                    <a:pt x="7285" y="149"/>
                  </a:lnTo>
                  <a:lnTo>
                    <a:pt x="6948" y="217"/>
                  </a:lnTo>
                  <a:lnTo>
                    <a:pt x="6638" y="311"/>
                  </a:lnTo>
                  <a:lnTo>
                    <a:pt x="6341" y="406"/>
                  </a:lnTo>
                  <a:lnTo>
                    <a:pt x="6044" y="514"/>
                  </a:lnTo>
                  <a:lnTo>
                    <a:pt x="5774" y="635"/>
                  </a:lnTo>
                  <a:lnTo>
                    <a:pt x="5518" y="770"/>
                  </a:lnTo>
                  <a:lnTo>
                    <a:pt x="5289" y="905"/>
                  </a:lnTo>
                  <a:lnTo>
                    <a:pt x="5059" y="1040"/>
                  </a:lnTo>
                  <a:lnTo>
                    <a:pt x="4844" y="1188"/>
                  </a:lnTo>
                  <a:lnTo>
                    <a:pt x="4641" y="1337"/>
                  </a:lnTo>
                  <a:lnTo>
                    <a:pt x="4452" y="1485"/>
                  </a:lnTo>
                  <a:lnTo>
                    <a:pt x="4277" y="1647"/>
                  </a:lnTo>
                  <a:lnTo>
                    <a:pt x="4115" y="1795"/>
                  </a:lnTo>
                  <a:lnTo>
                    <a:pt x="3967" y="1944"/>
                  </a:lnTo>
                  <a:lnTo>
                    <a:pt x="3697" y="2240"/>
                  </a:lnTo>
                  <a:lnTo>
                    <a:pt x="3481" y="2524"/>
                  </a:lnTo>
                  <a:lnTo>
                    <a:pt x="3306" y="2767"/>
                  </a:lnTo>
                  <a:lnTo>
                    <a:pt x="3171" y="2982"/>
                  </a:lnTo>
                  <a:lnTo>
                    <a:pt x="3076" y="3144"/>
                  </a:lnTo>
                  <a:lnTo>
                    <a:pt x="3009" y="3279"/>
                  </a:lnTo>
                  <a:lnTo>
                    <a:pt x="2941" y="3279"/>
                  </a:lnTo>
                  <a:lnTo>
                    <a:pt x="2968" y="3063"/>
                  </a:lnTo>
                  <a:lnTo>
                    <a:pt x="2995" y="2834"/>
                  </a:lnTo>
                  <a:lnTo>
                    <a:pt x="3009" y="2605"/>
                  </a:lnTo>
                  <a:lnTo>
                    <a:pt x="3009" y="2375"/>
                  </a:lnTo>
                  <a:lnTo>
                    <a:pt x="3009" y="1364"/>
                  </a:lnTo>
                  <a:lnTo>
                    <a:pt x="3009" y="1256"/>
                  </a:lnTo>
                  <a:lnTo>
                    <a:pt x="2995" y="1161"/>
                  </a:lnTo>
                  <a:lnTo>
                    <a:pt x="2968" y="1067"/>
                  </a:lnTo>
                  <a:lnTo>
                    <a:pt x="2941" y="972"/>
                  </a:lnTo>
                  <a:lnTo>
                    <a:pt x="2901" y="891"/>
                  </a:lnTo>
                  <a:lnTo>
                    <a:pt x="2847" y="810"/>
                  </a:lnTo>
                  <a:lnTo>
                    <a:pt x="2793" y="743"/>
                  </a:lnTo>
                  <a:lnTo>
                    <a:pt x="2725" y="676"/>
                  </a:lnTo>
                  <a:lnTo>
                    <a:pt x="2658" y="622"/>
                  </a:lnTo>
                  <a:lnTo>
                    <a:pt x="2577" y="568"/>
                  </a:lnTo>
                  <a:lnTo>
                    <a:pt x="2483" y="514"/>
                  </a:lnTo>
                  <a:lnTo>
                    <a:pt x="2388" y="487"/>
                  </a:lnTo>
                  <a:lnTo>
                    <a:pt x="2280" y="460"/>
                  </a:lnTo>
                  <a:lnTo>
                    <a:pt x="2159" y="433"/>
                  </a:lnTo>
                  <a:lnTo>
                    <a:pt x="2037" y="419"/>
                  </a:lnTo>
                  <a:lnTo>
                    <a:pt x="985" y="419"/>
                  </a:lnTo>
                  <a:lnTo>
                    <a:pt x="850" y="433"/>
                  </a:lnTo>
                  <a:lnTo>
                    <a:pt x="742" y="460"/>
                  </a:lnTo>
                  <a:lnTo>
                    <a:pt x="634" y="487"/>
                  </a:lnTo>
                  <a:lnTo>
                    <a:pt x="527" y="527"/>
                  </a:lnTo>
                  <a:lnTo>
                    <a:pt x="432" y="568"/>
                  </a:lnTo>
                  <a:lnTo>
                    <a:pt x="351" y="635"/>
                  </a:lnTo>
                  <a:lnTo>
                    <a:pt x="284" y="689"/>
                  </a:lnTo>
                  <a:lnTo>
                    <a:pt x="216" y="770"/>
                  </a:lnTo>
                  <a:lnTo>
                    <a:pt x="162" y="851"/>
                  </a:lnTo>
                  <a:lnTo>
                    <a:pt x="108" y="945"/>
                  </a:lnTo>
                  <a:lnTo>
                    <a:pt x="68" y="1040"/>
                  </a:lnTo>
                  <a:lnTo>
                    <a:pt x="41" y="1148"/>
                  </a:lnTo>
                  <a:lnTo>
                    <a:pt x="27" y="1269"/>
                  </a:lnTo>
                  <a:lnTo>
                    <a:pt x="14" y="1391"/>
                  </a:lnTo>
                  <a:lnTo>
                    <a:pt x="0" y="1525"/>
                  </a:lnTo>
                  <a:lnTo>
                    <a:pt x="14" y="23164"/>
                  </a:lnTo>
                  <a:lnTo>
                    <a:pt x="14" y="23299"/>
                  </a:lnTo>
                  <a:lnTo>
                    <a:pt x="27" y="23421"/>
                  </a:lnTo>
                  <a:lnTo>
                    <a:pt x="54" y="23542"/>
                  </a:lnTo>
                  <a:lnTo>
                    <a:pt x="81" y="23650"/>
                  </a:lnTo>
                  <a:lnTo>
                    <a:pt x="122" y="23758"/>
                  </a:lnTo>
                  <a:lnTo>
                    <a:pt x="162" y="23839"/>
                  </a:lnTo>
                  <a:lnTo>
                    <a:pt x="230" y="23920"/>
                  </a:lnTo>
                  <a:lnTo>
                    <a:pt x="297" y="24001"/>
                  </a:lnTo>
                  <a:lnTo>
                    <a:pt x="365" y="24068"/>
                  </a:lnTo>
                  <a:lnTo>
                    <a:pt x="446" y="24122"/>
                  </a:lnTo>
                  <a:lnTo>
                    <a:pt x="540" y="24176"/>
                  </a:lnTo>
                  <a:lnTo>
                    <a:pt x="634" y="24203"/>
                  </a:lnTo>
                  <a:lnTo>
                    <a:pt x="742" y="24244"/>
                  </a:lnTo>
                  <a:lnTo>
                    <a:pt x="864" y="24257"/>
                  </a:lnTo>
                  <a:lnTo>
                    <a:pt x="985" y="24271"/>
                  </a:lnTo>
                  <a:lnTo>
                    <a:pt x="1134" y="24284"/>
                  </a:lnTo>
                  <a:lnTo>
                    <a:pt x="2172" y="24284"/>
                  </a:lnTo>
                  <a:lnTo>
                    <a:pt x="2307" y="24271"/>
                  </a:lnTo>
                  <a:lnTo>
                    <a:pt x="2429" y="24257"/>
                  </a:lnTo>
                  <a:lnTo>
                    <a:pt x="2537" y="24244"/>
                  </a:lnTo>
                  <a:lnTo>
                    <a:pt x="2645" y="24203"/>
                  </a:lnTo>
                  <a:lnTo>
                    <a:pt x="2739" y="24176"/>
                  </a:lnTo>
                  <a:lnTo>
                    <a:pt x="2833" y="24122"/>
                  </a:lnTo>
                  <a:lnTo>
                    <a:pt x="2914" y="24068"/>
                  </a:lnTo>
                  <a:lnTo>
                    <a:pt x="2982" y="24001"/>
                  </a:lnTo>
                  <a:lnTo>
                    <a:pt x="3049" y="23920"/>
                  </a:lnTo>
                  <a:lnTo>
                    <a:pt x="3103" y="23839"/>
                  </a:lnTo>
                  <a:lnTo>
                    <a:pt x="3144" y="23758"/>
                  </a:lnTo>
                  <a:lnTo>
                    <a:pt x="3184" y="23650"/>
                  </a:lnTo>
                  <a:lnTo>
                    <a:pt x="3211" y="23542"/>
                  </a:lnTo>
                  <a:lnTo>
                    <a:pt x="3238" y="23421"/>
                  </a:lnTo>
                  <a:lnTo>
                    <a:pt x="3252" y="23299"/>
                  </a:lnTo>
                  <a:lnTo>
                    <a:pt x="3252" y="23164"/>
                  </a:lnTo>
                  <a:lnTo>
                    <a:pt x="3252" y="16379"/>
                  </a:lnTo>
                  <a:lnTo>
                    <a:pt x="3252" y="16001"/>
                  </a:lnTo>
                  <a:lnTo>
                    <a:pt x="3238" y="15623"/>
                  </a:lnTo>
                  <a:lnTo>
                    <a:pt x="3198" y="15259"/>
                  </a:lnTo>
                  <a:lnTo>
                    <a:pt x="3157" y="14881"/>
                  </a:lnTo>
                  <a:lnTo>
                    <a:pt x="3225" y="14881"/>
                  </a:lnTo>
                  <a:lnTo>
                    <a:pt x="3427" y="15232"/>
                  </a:lnTo>
                  <a:lnTo>
                    <a:pt x="3656" y="15569"/>
                  </a:lnTo>
                  <a:lnTo>
                    <a:pt x="3913" y="15879"/>
                  </a:lnTo>
                  <a:lnTo>
                    <a:pt x="4182" y="16176"/>
                  </a:lnTo>
                  <a:lnTo>
                    <a:pt x="4466" y="16446"/>
                  </a:lnTo>
                  <a:lnTo>
                    <a:pt x="4776" y="16702"/>
                  </a:lnTo>
                  <a:lnTo>
                    <a:pt x="5100" y="16932"/>
                  </a:lnTo>
                  <a:lnTo>
                    <a:pt x="5451" y="17148"/>
                  </a:lnTo>
                  <a:lnTo>
                    <a:pt x="5801" y="17336"/>
                  </a:lnTo>
                  <a:lnTo>
                    <a:pt x="6179" y="17498"/>
                  </a:lnTo>
                  <a:lnTo>
                    <a:pt x="6543" y="17633"/>
                  </a:lnTo>
                  <a:lnTo>
                    <a:pt x="6935" y="17741"/>
                  </a:lnTo>
                  <a:lnTo>
                    <a:pt x="7326" y="17822"/>
                  </a:lnTo>
                  <a:lnTo>
                    <a:pt x="7717" y="17890"/>
                  </a:lnTo>
                  <a:lnTo>
                    <a:pt x="8122" y="17917"/>
                  </a:lnTo>
                  <a:lnTo>
                    <a:pt x="8526" y="17917"/>
                  </a:lnTo>
                  <a:lnTo>
                    <a:pt x="8945" y="17903"/>
                  </a:lnTo>
                  <a:lnTo>
                    <a:pt x="9349" y="17876"/>
                  </a:lnTo>
                  <a:lnTo>
                    <a:pt x="9754" y="17822"/>
                  </a:lnTo>
                  <a:lnTo>
                    <a:pt x="10145" y="17755"/>
                  </a:lnTo>
                  <a:lnTo>
                    <a:pt x="10523" y="17660"/>
                  </a:lnTo>
                  <a:lnTo>
                    <a:pt x="10901" y="17552"/>
                  </a:lnTo>
                  <a:lnTo>
                    <a:pt x="11265" y="17431"/>
                  </a:lnTo>
                  <a:lnTo>
                    <a:pt x="11616" y="17282"/>
                  </a:lnTo>
                  <a:lnTo>
                    <a:pt x="11967" y="17121"/>
                  </a:lnTo>
                  <a:lnTo>
                    <a:pt x="12304" y="16932"/>
                  </a:lnTo>
                  <a:lnTo>
                    <a:pt x="12628" y="16729"/>
                  </a:lnTo>
                  <a:lnTo>
                    <a:pt x="12938" y="16514"/>
                  </a:lnTo>
                  <a:lnTo>
                    <a:pt x="13235" y="16284"/>
                  </a:lnTo>
                  <a:lnTo>
                    <a:pt x="13531" y="16028"/>
                  </a:lnTo>
                  <a:lnTo>
                    <a:pt x="13801" y="15772"/>
                  </a:lnTo>
                  <a:lnTo>
                    <a:pt x="14071" y="15475"/>
                  </a:lnTo>
                  <a:lnTo>
                    <a:pt x="14327" y="15178"/>
                  </a:lnTo>
                  <a:lnTo>
                    <a:pt x="14557" y="14868"/>
                  </a:lnTo>
                  <a:lnTo>
                    <a:pt x="14786" y="14530"/>
                  </a:lnTo>
                  <a:lnTo>
                    <a:pt x="15002" y="14193"/>
                  </a:lnTo>
                  <a:lnTo>
                    <a:pt x="15191" y="13829"/>
                  </a:lnTo>
                  <a:lnTo>
                    <a:pt x="15366" y="13451"/>
                  </a:lnTo>
                  <a:lnTo>
                    <a:pt x="15542" y="13060"/>
                  </a:lnTo>
                  <a:lnTo>
                    <a:pt x="15690" y="12655"/>
                  </a:lnTo>
                  <a:lnTo>
                    <a:pt x="15825" y="12237"/>
                  </a:lnTo>
                  <a:lnTo>
                    <a:pt x="15933" y="11805"/>
                  </a:lnTo>
                  <a:lnTo>
                    <a:pt x="16041" y="11374"/>
                  </a:lnTo>
                  <a:lnTo>
                    <a:pt x="16122" y="10915"/>
                  </a:lnTo>
                  <a:lnTo>
                    <a:pt x="16189" y="10443"/>
                  </a:lnTo>
                  <a:lnTo>
                    <a:pt x="16230" y="9957"/>
                  </a:lnTo>
                  <a:lnTo>
                    <a:pt x="16257" y="9471"/>
                  </a:lnTo>
                  <a:lnTo>
                    <a:pt x="16270" y="8959"/>
                  </a:lnTo>
                  <a:lnTo>
                    <a:pt x="16257" y="8473"/>
                  </a:lnTo>
                  <a:lnTo>
                    <a:pt x="16230" y="7987"/>
                  </a:lnTo>
                  <a:lnTo>
                    <a:pt x="16189" y="7515"/>
                  </a:lnTo>
                  <a:lnTo>
                    <a:pt x="16135" y="7057"/>
                  </a:lnTo>
                  <a:lnTo>
                    <a:pt x="16054" y="6598"/>
                  </a:lnTo>
                  <a:lnTo>
                    <a:pt x="15973" y="6166"/>
                  </a:lnTo>
                  <a:lnTo>
                    <a:pt x="15865" y="5734"/>
                  </a:lnTo>
                  <a:lnTo>
                    <a:pt x="15744" y="5316"/>
                  </a:lnTo>
                  <a:lnTo>
                    <a:pt x="15609" y="4925"/>
                  </a:lnTo>
                  <a:lnTo>
                    <a:pt x="15447" y="4534"/>
                  </a:lnTo>
                  <a:lnTo>
                    <a:pt x="15285" y="4156"/>
                  </a:lnTo>
                  <a:lnTo>
                    <a:pt x="15110" y="3792"/>
                  </a:lnTo>
                  <a:lnTo>
                    <a:pt x="14908" y="3441"/>
                  </a:lnTo>
                  <a:lnTo>
                    <a:pt x="14705" y="3117"/>
                  </a:lnTo>
                  <a:lnTo>
                    <a:pt x="14476" y="2794"/>
                  </a:lnTo>
                  <a:lnTo>
                    <a:pt x="14233" y="2497"/>
                  </a:lnTo>
                  <a:lnTo>
                    <a:pt x="13990" y="2200"/>
                  </a:lnTo>
                  <a:lnTo>
                    <a:pt x="13720" y="1930"/>
                  </a:lnTo>
                  <a:lnTo>
                    <a:pt x="13451" y="1674"/>
                  </a:lnTo>
                  <a:lnTo>
                    <a:pt x="13154" y="1444"/>
                  </a:lnTo>
                  <a:lnTo>
                    <a:pt x="12857" y="1215"/>
                  </a:lnTo>
                  <a:lnTo>
                    <a:pt x="12547" y="1013"/>
                  </a:lnTo>
                  <a:lnTo>
                    <a:pt x="12209" y="824"/>
                  </a:lnTo>
                  <a:lnTo>
                    <a:pt x="11872" y="662"/>
                  </a:lnTo>
                  <a:lnTo>
                    <a:pt x="11521" y="500"/>
                  </a:lnTo>
                  <a:lnTo>
                    <a:pt x="11157" y="379"/>
                  </a:lnTo>
                  <a:lnTo>
                    <a:pt x="10793" y="257"/>
                  </a:lnTo>
                  <a:lnTo>
                    <a:pt x="10402" y="176"/>
                  </a:lnTo>
                  <a:lnTo>
                    <a:pt x="10010" y="95"/>
                  </a:lnTo>
                  <a:lnTo>
                    <a:pt x="9606" y="41"/>
                  </a:lnTo>
                  <a:lnTo>
                    <a:pt x="9188" y="14"/>
                  </a:lnTo>
                  <a:lnTo>
                    <a:pt x="8769"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 name="Google Shape;39;p4"/>
            <p:cNvSpPr/>
            <p:nvPr/>
          </p:nvSpPr>
          <p:spPr>
            <a:xfrm>
              <a:off x="686229" y="563758"/>
              <a:ext cx="71326" cy="168129"/>
            </a:xfrm>
            <a:custGeom>
              <a:rect b="b" l="l" r="r" t="t"/>
              <a:pathLst>
                <a:path extrusionOk="0" h="24027" w="9903">
                  <a:moveTo>
                    <a:pt x="8378" y="0"/>
                  </a:moveTo>
                  <a:lnTo>
                    <a:pt x="8028" y="13"/>
                  </a:lnTo>
                  <a:lnTo>
                    <a:pt x="7609" y="54"/>
                  </a:lnTo>
                  <a:lnTo>
                    <a:pt x="7164" y="121"/>
                  </a:lnTo>
                  <a:lnTo>
                    <a:pt x="6921" y="162"/>
                  </a:lnTo>
                  <a:lnTo>
                    <a:pt x="6678" y="229"/>
                  </a:lnTo>
                  <a:lnTo>
                    <a:pt x="6422" y="297"/>
                  </a:lnTo>
                  <a:lnTo>
                    <a:pt x="6166" y="364"/>
                  </a:lnTo>
                  <a:lnTo>
                    <a:pt x="5910" y="459"/>
                  </a:lnTo>
                  <a:lnTo>
                    <a:pt x="5653" y="567"/>
                  </a:lnTo>
                  <a:lnTo>
                    <a:pt x="5397" y="688"/>
                  </a:lnTo>
                  <a:lnTo>
                    <a:pt x="5127" y="809"/>
                  </a:lnTo>
                  <a:lnTo>
                    <a:pt x="4884" y="958"/>
                  </a:lnTo>
                  <a:lnTo>
                    <a:pt x="4628" y="1120"/>
                  </a:lnTo>
                  <a:lnTo>
                    <a:pt x="4385" y="1295"/>
                  </a:lnTo>
                  <a:lnTo>
                    <a:pt x="4142" y="1484"/>
                  </a:lnTo>
                  <a:lnTo>
                    <a:pt x="3913" y="1700"/>
                  </a:lnTo>
                  <a:lnTo>
                    <a:pt x="3684" y="1929"/>
                  </a:lnTo>
                  <a:lnTo>
                    <a:pt x="3481" y="2172"/>
                  </a:lnTo>
                  <a:lnTo>
                    <a:pt x="3279" y="2428"/>
                  </a:lnTo>
                  <a:lnTo>
                    <a:pt x="3090" y="2725"/>
                  </a:lnTo>
                  <a:lnTo>
                    <a:pt x="2915" y="3022"/>
                  </a:lnTo>
                  <a:lnTo>
                    <a:pt x="2753" y="3346"/>
                  </a:lnTo>
                  <a:lnTo>
                    <a:pt x="2618" y="3696"/>
                  </a:lnTo>
                  <a:lnTo>
                    <a:pt x="2496" y="4074"/>
                  </a:lnTo>
                  <a:lnTo>
                    <a:pt x="2388" y="4465"/>
                  </a:lnTo>
                  <a:lnTo>
                    <a:pt x="2308" y="4884"/>
                  </a:lnTo>
                  <a:lnTo>
                    <a:pt x="2254" y="5329"/>
                  </a:lnTo>
                  <a:lnTo>
                    <a:pt x="2213" y="5801"/>
                  </a:lnTo>
                  <a:lnTo>
                    <a:pt x="2200" y="6287"/>
                  </a:lnTo>
                  <a:lnTo>
                    <a:pt x="2200" y="7096"/>
                  </a:lnTo>
                  <a:lnTo>
                    <a:pt x="891" y="7096"/>
                  </a:lnTo>
                  <a:lnTo>
                    <a:pt x="783" y="7123"/>
                  </a:lnTo>
                  <a:lnTo>
                    <a:pt x="675" y="7150"/>
                  </a:lnTo>
                  <a:lnTo>
                    <a:pt x="567" y="7191"/>
                  </a:lnTo>
                  <a:lnTo>
                    <a:pt x="473" y="7244"/>
                  </a:lnTo>
                  <a:lnTo>
                    <a:pt x="378" y="7312"/>
                  </a:lnTo>
                  <a:lnTo>
                    <a:pt x="297" y="7393"/>
                  </a:lnTo>
                  <a:lnTo>
                    <a:pt x="216" y="7474"/>
                  </a:lnTo>
                  <a:lnTo>
                    <a:pt x="149" y="7568"/>
                  </a:lnTo>
                  <a:lnTo>
                    <a:pt x="95" y="7663"/>
                  </a:lnTo>
                  <a:lnTo>
                    <a:pt x="55" y="7771"/>
                  </a:lnTo>
                  <a:lnTo>
                    <a:pt x="28" y="7879"/>
                  </a:lnTo>
                  <a:lnTo>
                    <a:pt x="1" y="7986"/>
                  </a:lnTo>
                  <a:lnTo>
                    <a:pt x="1" y="8108"/>
                  </a:lnTo>
                  <a:lnTo>
                    <a:pt x="1" y="8216"/>
                  </a:lnTo>
                  <a:lnTo>
                    <a:pt x="1" y="8647"/>
                  </a:lnTo>
                  <a:lnTo>
                    <a:pt x="1" y="8769"/>
                  </a:lnTo>
                  <a:lnTo>
                    <a:pt x="1" y="8877"/>
                  </a:lnTo>
                  <a:lnTo>
                    <a:pt x="14" y="8985"/>
                  </a:lnTo>
                  <a:lnTo>
                    <a:pt x="55" y="9093"/>
                  </a:lnTo>
                  <a:lnTo>
                    <a:pt x="95" y="9201"/>
                  </a:lnTo>
                  <a:lnTo>
                    <a:pt x="149" y="9309"/>
                  </a:lnTo>
                  <a:lnTo>
                    <a:pt x="216" y="9389"/>
                  </a:lnTo>
                  <a:lnTo>
                    <a:pt x="297" y="9484"/>
                  </a:lnTo>
                  <a:lnTo>
                    <a:pt x="378" y="9551"/>
                  </a:lnTo>
                  <a:lnTo>
                    <a:pt x="473" y="9619"/>
                  </a:lnTo>
                  <a:lnTo>
                    <a:pt x="567" y="9673"/>
                  </a:lnTo>
                  <a:lnTo>
                    <a:pt x="675" y="9713"/>
                  </a:lnTo>
                  <a:lnTo>
                    <a:pt x="783" y="9754"/>
                  </a:lnTo>
                  <a:lnTo>
                    <a:pt x="891" y="9767"/>
                  </a:lnTo>
                  <a:lnTo>
                    <a:pt x="999" y="9781"/>
                  </a:lnTo>
                  <a:lnTo>
                    <a:pt x="1120" y="9767"/>
                  </a:lnTo>
                  <a:lnTo>
                    <a:pt x="2186" y="9767"/>
                  </a:lnTo>
                  <a:lnTo>
                    <a:pt x="2200" y="22921"/>
                  </a:lnTo>
                  <a:lnTo>
                    <a:pt x="2200" y="23055"/>
                  </a:lnTo>
                  <a:lnTo>
                    <a:pt x="2213" y="23177"/>
                  </a:lnTo>
                  <a:lnTo>
                    <a:pt x="2240" y="23298"/>
                  </a:lnTo>
                  <a:lnTo>
                    <a:pt x="2267" y="23406"/>
                  </a:lnTo>
                  <a:lnTo>
                    <a:pt x="2308" y="23501"/>
                  </a:lnTo>
                  <a:lnTo>
                    <a:pt x="2361" y="23595"/>
                  </a:lnTo>
                  <a:lnTo>
                    <a:pt x="2415" y="23676"/>
                  </a:lnTo>
                  <a:lnTo>
                    <a:pt x="2483" y="23757"/>
                  </a:lnTo>
                  <a:lnTo>
                    <a:pt x="2564" y="23824"/>
                  </a:lnTo>
                  <a:lnTo>
                    <a:pt x="2645" y="23878"/>
                  </a:lnTo>
                  <a:lnTo>
                    <a:pt x="2739" y="23919"/>
                  </a:lnTo>
                  <a:lnTo>
                    <a:pt x="2834" y="23959"/>
                  </a:lnTo>
                  <a:lnTo>
                    <a:pt x="2942" y="24000"/>
                  </a:lnTo>
                  <a:lnTo>
                    <a:pt x="3063" y="24013"/>
                  </a:lnTo>
                  <a:lnTo>
                    <a:pt x="3184" y="24027"/>
                  </a:lnTo>
                  <a:lnTo>
                    <a:pt x="4493" y="24027"/>
                  </a:lnTo>
                  <a:lnTo>
                    <a:pt x="4614" y="24013"/>
                  </a:lnTo>
                  <a:lnTo>
                    <a:pt x="4736" y="24000"/>
                  </a:lnTo>
                  <a:lnTo>
                    <a:pt x="4844" y="23959"/>
                  </a:lnTo>
                  <a:lnTo>
                    <a:pt x="4952" y="23919"/>
                  </a:lnTo>
                  <a:lnTo>
                    <a:pt x="5033" y="23878"/>
                  </a:lnTo>
                  <a:lnTo>
                    <a:pt x="5114" y="23824"/>
                  </a:lnTo>
                  <a:lnTo>
                    <a:pt x="5194" y="23757"/>
                  </a:lnTo>
                  <a:lnTo>
                    <a:pt x="5262" y="23676"/>
                  </a:lnTo>
                  <a:lnTo>
                    <a:pt x="5316" y="23595"/>
                  </a:lnTo>
                  <a:lnTo>
                    <a:pt x="5370" y="23501"/>
                  </a:lnTo>
                  <a:lnTo>
                    <a:pt x="5397" y="23406"/>
                  </a:lnTo>
                  <a:lnTo>
                    <a:pt x="5437" y="23298"/>
                  </a:lnTo>
                  <a:lnTo>
                    <a:pt x="5451" y="23177"/>
                  </a:lnTo>
                  <a:lnTo>
                    <a:pt x="5464" y="23055"/>
                  </a:lnTo>
                  <a:lnTo>
                    <a:pt x="5478" y="22921"/>
                  </a:lnTo>
                  <a:lnTo>
                    <a:pt x="5478" y="9767"/>
                  </a:lnTo>
                  <a:lnTo>
                    <a:pt x="8419" y="9767"/>
                  </a:lnTo>
                  <a:lnTo>
                    <a:pt x="8527" y="9781"/>
                  </a:lnTo>
                  <a:lnTo>
                    <a:pt x="8635" y="9767"/>
                  </a:lnTo>
                  <a:lnTo>
                    <a:pt x="8756" y="9754"/>
                  </a:lnTo>
                  <a:lnTo>
                    <a:pt x="8864" y="9713"/>
                  </a:lnTo>
                  <a:lnTo>
                    <a:pt x="8958" y="9673"/>
                  </a:lnTo>
                  <a:lnTo>
                    <a:pt x="9066" y="9619"/>
                  </a:lnTo>
                  <a:lnTo>
                    <a:pt x="9147" y="9551"/>
                  </a:lnTo>
                  <a:lnTo>
                    <a:pt x="9242" y="9484"/>
                  </a:lnTo>
                  <a:lnTo>
                    <a:pt x="9309" y="9389"/>
                  </a:lnTo>
                  <a:lnTo>
                    <a:pt x="9377" y="9309"/>
                  </a:lnTo>
                  <a:lnTo>
                    <a:pt x="9431" y="9201"/>
                  </a:lnTo>
                  <a:lnTo>
                    <a:pt x="9485" y="9093"/>
                  </a:lnTo>
                  <a:lnTo>
                    <a:pt x="9511" y="8985"/>
                  </a:lnTo>
                  <a:lnTo>
                    <a:pt x="9525" y="8877"/>
                  </a:lnTo>
                  <a:lnTo>
                    <a:pt x="9538" y="8769"/>
                  </a:lnTo>
                  <a:lnTo>
                    <a:pt x="9525" y="8647"/>
                  </a:lnTo>
                  <a:lnTo>
                    <a:pt x="9525" y="8216"/>
                  </a:lnTo>
                  <a:lnTo>
                    <a:pt x="9538" y="8108"/>
                  </a:lnTo>
                  <a:lnTo>
                    <a:pt x="9525" y="7986"/>
                  </a:lnTo>
                  <a:lnTo>
                    <a:pt x="9511" y="7879"/>
                  </a:lnTo>
                  <a:lnTo>
                    <a:pt x="9471" y="7771"/>
                  </a:lnTo>
                  <a:lnTo>
                    <a:pt x="9431" y="7663"/>
                  </a:lnTo>
                  <a:lnTo>
                    <a:pt x="9377" y="7568"/>
                  </a:lnTo>
                  <a:lnTo>
                    <a:pt x="9309" y="7474"/>
                  </a:lnTo>
                  <a:lnTo>
                    <a:pt x="9242" y="7393"/>
                  </a:lnTo>
                  <a:lnTo>
                    <a:pt x="9147" y="7312"/>
                  </a:lnTo>
                  <a:lnTo>
                    <a:pt x="9066" y="7244"/>
                  </a:lnTo>
                  <a:lnTo>
                    <a:pt x="8958" y="7191"/>
                  </a:lnTo>
                  <a:lnTo>
                    <a:pt x="8864" y="7150"/>
                  </a:lnTo>
                  <a:lnTo>
                    <a:pt x="8743" y="7123"/>
                  </a:lnTo>
                  <a:lnTo>
                    <a:pt x="8635" y="7096"/>
                  </a:lnTo>
                  <a:lnTo>
                    <a:pt x="5478" y="7096"/>
                  </a:lnTo>
                  <a:lnTo>
                    <a:pt x="5478" y="6422"/>
                  </a:lnTo>
                  <a:lnTo>
                    <a:pt x="5478" y="6138"/>
                  </a:lnTo>
                  <a:lnTo>
                    <a:pt x="5491" y="5855"/>
                  </a:lnTo>
                  <a:lnTo>
                    <a:pt x="5518" y="5599"/>
                  </a:lnTo>
                  <a:lnTo>
                    <a:pt x="5559" y="5356"/>
                  </a:lnTo>
                  <a:lnTo>
                    <a:pt x="5613" y="5140"/>
                  </a:lnTo>
                  <a:lnTo>
                    <a:pt x="5667" y="4924"/>
                  </a:lnTo>
                  <a:lnTo>
                    <a:pt x="5734" y="4722"/>
                  </a:lnTo>
                  <a:lnTo>
                    <a:pt x="5802" y="4533"/>
                  </a:lnTo>
                  <a:lnTo>
                    <a:pt x="5883" y="4371"/>
                  </a:lnTo>
                  <a:lnTo>
                    <a:pt x="5977" y="4209"/>
                  </a:lnTo>
                  <a:lnTo>
                    <a:pt x="6071" y="4061"/>
                  </a:lnTo>
                  <a:lnTo>
                    <a:pt x="6166" y="3926"/>
                  </a:lnTo>
                  <a:lnTo>
                    <a:pt x="6274" y="3791"/>
                  </a:lnTo>
                  <a:lnTo>
                    <a:pt x="6382" y="3683"/>
                  </a:lnTo>
                  <a:lnTo>
                    <a:pt x="6503" y="3575"/>
                  </a:lnTo>
                  <a:lnTo>
                    <a:pt x="6625" y="3481"/>
                  </a:lnTo>
                  <a:lnTo>
                    <a:pt x="6746" y="3400"/>
                  </a:lnTo>
                  <a:lnTo>
                    <a:pt x="6881" y="3319"/>
                  </a:lnTo>
                  <a:lnTo>
                    <a:pt x="7137" y="3184"/>
                  </a:lnTo>
                  <a:lnTo>
                    <a:pt x="7407" y="3089"/>
                  </a:lnTo>
                  <a:lnTo>
                    <a:pt x="7677" y="3008"/>
                  </a:lnTo>
                  <a:lnTo>
                    <a:pt x="7960" y="2954"/>
                  </a:lnTo>
                  <a:lnTo>
                    <a:pt x="8216" y="2914"/>
                  </a:lnTo>
                  <a:lnTo>
                    <a:pt x="8473" y="2887"/>
                  </a:lnTo>
                  <a:lnTo>
                    <a:pt x="8716" y="2874"/>
                  </a:lnTo>
                  <a:lnTo>
                    <a:pt x="8999" y="2833"/>
                  </a:lnTo>
                  <a:lnTo>
                    <a:pt x="9120" y="2806"/>
                  </a:lnTo>
                  <a:lnTo>
                    <a:pt x="9228" y="2779"/>
                  </a:lnTo>
                  <a:lnTo>
                    <a:pt x="9336" y="2739"/>
                  </a:lnTo>
                  <a:lnTo>
                    <a:pt x="9431" y="2685"/>
                  </a:lnTo>
                  <a:lnTo>
                    <a:pt x="9525" y="2631"/>
                  </a:lnTo>
                  <a:lnTo>
                    <a:pt x="9606" y="2577"/>
                  </a:lnTo>
                  <a:lnTo>
                    <a:pt x="9673" y="2496"/>
                  </a:lnTo>
                  <a:lnTo>
                    <a:pt x="9727" y="2415"/>
                  </a:lnTo>
                  <a:lnTo>
                    <a:pt x="9781" y="2334"/>
                  </a:lnTo>
                  <a:lnTo>
                    <a:pt x="9822" y="2239"/>
                  </a:lnTo>
                  <a:lnTo>
                    <a:pt x="9862" y="2132"/>
                  </a:lnTo>
                  <a:lnTo>
                    <a:pt x="9876" y="2024"/>
                  </a:lnTo>
                  <a:lnTo>
                    <a:pt x="9889" y="1889"/>
                  </a:lnTo>
                  <a:lnTo>
                    <a:pt x="9903" y="1754"/>
                  </a:lnTo>
                  <a:lnTo>
                    <a:pt x="9903" y="1120"/>
                  </a:lnTo>
                  <a:lnTo>
                    <a:pt x="9889" y="985"/>
                  </a:lnTo>
                  <a:lnTo>
                    <a:pt x="9876" y="863"/>
                  </a:lnTo>
                  <a:lnTo>
                    <a:pt x="9862" y="755"/>
                  </a:lnTo>
                  <a:lnTo>
                    <a:pt x="9835" y="648"/>
                  </a:lnTo>
                  <a:lnTo>
                    <a:pt x="9795" y="540"/>
                  </a:lnTo>
                  <a:lnTo>
                    <a:pt x="9741" y="459"/>
                  </a:lnTo>
                  <a:lnTo>
                    <a:pt x="9687" y="364"/>
                  </a:lnTo>
                  <a:lnTo>
                    <a:pt x="9619" y="297"/>
                  </a:lnTo>
                  <a:lnTo>
                    <a:pt x="9552" y="229"/>
                  </a:lnTo>
                  <a:lnTo>
                    <a:pt x="9471" y="162"/>
                  </a:lnTo>
                  <a:lnTo>
                    <a:pt x="9377" y="121"/>
                  </a:lnTo>
                  <a:lnTo>
                    <a:pt x="9269" y="81"/>
                  </a:lnTo>
                  <a:lnTo>
                    <a:pt x="9161" y="40"/>
                  </a:lnTo>
                  <a:lnTo>
                    <a:pt x="9053" y="27"/>
                  </a:lnTo>
                  <a:lnTo>
                    <a:pt x="8918"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 name="Google Shape;40;p4"/>
            <p:cNvSpPr/>
            <p:nvPr/>
          </p:nvSpPr>
          <p:spPr>
            <a:xfrm>
              <a:off x="758521" y="609445"/>
              <a:ext cx="132641" cy="125276"/>
            </a:xfrm>
            <a:custGeom>
              <a:rect b="b" l="l" r="r" t="t"/>
              <a:pathLst>
                <a:path extrusionOk="0" h="17903" w="18416">
                  <a:moveTo>
                    <a:pt x="9201" y="2834"/>
                  </a:moveTo>
                  <a:lnTo>
                    <a:pt x="9498" y="2847"/>
                  </a:lnTo>
                  <a:lnTo>
                    <a:pt x="9795" y="2860"/>
                  </a:lnTo>
                  <a:lnTo>
                    <a:pt x="10092" y="2901"/>
                  </a:lnTo>
                  <a:lnTo>
                    <a:pt x="10375" y="2955"/>
                  </a:lnTo>
                  <a:lnTo>
                    <a:pt x="10658" y="3009"/>
                  </a:lnTo>
                  <a:lnTo>
                    <a:pt x="10942" y="3090"/>
                  </a:lnTo>
                  <a:lnTo>
                    <a:pt x="11211" y="3184"/>
                  </a:lnTo>
                  <a:lnTo>
                    <a:pt x="11481" y="3279"/>
                  </a:lnTo>
                  <a:lnTo>
                    <a:pt x="11737" y="3400"/>
                  </a:lnTo>
                  <a:lnTo>
                    <a:pt x="11994" y="3522"/>
                  </a:lnTo>
                  <a:lnTo>
                    <a:pt x="12237" y="3670"/>
                  </a:lnTo>
                  <a:lnTo>
                    <a:pt x="12479" y="3818"/>
                  </a:lnTo>
                  <a:lnTo>
                    <a:pt x="12709" y="3980"/>
                  </a:lnTo>
                  <a:lnTo>
                    <a:pt x="12938" y="4156"/>
                  </a:lnTo>
                  <a:lnTo>
                    <a:pt x="13154" y="4344"/>
                  </a:lnTo>
                  <a:lnTo>
                    <a:pt x="13356" y="4533"/>
                  </a:lnTo>
                  <a:lnTo>
                    <a:pt x="13545" y="4736"/>
                  </a:lnTo>
                  <a:lnTo>
                    <a:pt x="13734" y="4952"/>
                  </a:lnTo>
                  <a:lnTo>
                    <a:pt x="13909" y="5181"/>
                  </a:lnTo>
                  <a:lnTo>
                    <a:pt x="14071" y="5424"/>
                  </a:lnTo>
                  <a:lnTo>
                    <a:pt x="14220" y="5667"/>
                  </a:lnTo>
                  <a:lnTo>
                    <a:pt x="14368" y="5923"/>
                  </a:lnTo>
                  <a:lnTo>
                    <a:pt x="14490" y="6179"/>
                  </a:lnTo>
                  <a:lnTo>
                    <a:pt x="14611" y="6462"/>
                  </a:lnTo>
                  <a:lnTo>
                    <a:pt x="14719" y="6732"/>
                  </a:lnTo>
                  <a:lnTo>
                    <a:pt x="14813" y="7029"/>
                  </a:lnTo>
                  <a:lnTo>
                    <a:pt x="14894" y="7326"/>
                  </a:lnTo>
                  <a:lnTo>
                    <a:pt x="14962" y="7623"/>
                  </a:lnTo>
                  <a:lnTo>
                    <a:pt x="15002" y="7946"/>
                  </a:lnTo>
                  <a:lnTo>
                    <a:pt x="15043" y="8257"/>
                  </a:lnTo>
                  <a:lnTo>
                    <a:pt x="15070" y="8581"/>
                  </a:lnTo>
                  <a:lnTo>
                    <a:pt x="15070" y="8918"/>
                  </a:lnTo>
                  <a:lnTo>
                    <a:pt x="15070" y="9255"/>
                  </a:lnTo>
                  <a:lnTo>
                    <a:pt x="15043" y="9579"/>
                  </a:lnTo>
                  <a:lnTo>
                    <a:pt x="15002" y="9903"/>
                  </a:lnTo>
                  <a:lnTo>
                    <a:pt x="14962" y="10213"/>
                  </a:lnTo>
                  <a:lnTo>
                    <a:pt x="14894" y="10523"/>
                  </a:lnTo>
                  <a:lnTo>
                    <a:pt x="14813" y="10820"/>
                  </a:lnTo>
                  <a:lnTo>
                    <a:pt x="14719" y="11103"/>
                  </a:lnTo>
                  <a:lnTo>
                    <a:pt x="14611" y="11387"/>
                  </a:lnTo>
                  <a:lnTo>
                    <a:pt x="14490" y="11670"/>
                  </a:lnTo>
                  <a:lnTo>
                    <a:pt x="14368" y="11940"/>
                  </a:lnTo>
                  <a:lnTo>
                    <a:pt x="14220" y="12196"/>
                  </a:lnTo>
                  <a:lnTo>
                    <a:pt x="14071" y="12439"/>
                  </a:lnTo>
                  <a:lnTo>
                    <a:pt x="13909" y="12682"/>
                  </a:lnTo>
                  <a:lnTo>
                    <a:pt x="13734" y="12911"/>
                  </a:lnTo>
                  <a:lnTo>
                    <a:pt x="13545" y="13127"/>
                  </a:lnTo>
                  <a:lnTo>
                    <a:pt x="13356" y="13343"/>
                  </a:lnTo>
                  <a:lnTo>
                    <a:pt x="13154" y="13532"/>
                  </a:lnTo>
                  <a:lnTo>
                    <a:pt x="12938" y="13720"/>
                  </a:lnTo>
                  <a:lnTo>
                    <a:pt x="12709" y="13896"/>
                  </a:lnTo>
                  <a:lnTo>
                    <a:pt x="12479" y="14071"/>
                  </a:lnTo>
                  <a:lnTo>
                    <a:pt x="12237" y="14220"/>
                  </a:lnTo>
                  <a:lnTo>
                    <a:pt x="11994" y="14368"/>
                  </a:lnTo>
                  <a:lnTo>
                    <a:pt x="11737" y="14489"/>
                  </a:lnTo>
                  <a:lnTo>
                    <a:pt x="11481" y="14611"/>
                  </a:lnTo>
                  <a:lnTo>
                    <a:pt x="11211" y="14719"/>
                  </a:lnTo>
                  <a:lnTo>
                    <a:pt x="10942" y="14813"/>
                  </a:lnTo>
                  <a:lnTo>
                    <a:pt x="10658" y="14881"/>
                  </a:lnTo>
                  <a:lnTo>
                    <a:pt x="10375" y="14948"/>
                  </a:lnTo>
                  <a:lnTo>
                    <a:pt x="10092" y="15002"/>
                  </a:lnTo>
                  <a:lnTo>
                    <a:pt x="9795" y="15043"/>
                  </a:lnTo>
                  <a:lnTo>
                    <a:pt x="9498" y="15056"/>
                  </a:lnTo>
                  <a:lnTo>
                    <a:pt x="9201" y="15070"/>
                  </a:lnTo>
                  <a:lnTo>
                    <a:pt x="8891" y="15056"/>
                  </a:lnTo>
                  <a:lnTo>
                    <a:pt x="8594" y="15043"/>
                  </a:lnTo>
                  <a:lnTo>
                    <a:pt x="8311" y="15002"/>
                  </a:lnTo>
                  <a:lnTo>
                    <a:pt x="8014" y="14948"/>
                  </a:lnTo>
                  <a:lnTo>
                    <a:pt x="7744" y="14881"/>
                  </a:lnTo>
                  <a:lnTo>
                    <a:pt x="7461" y="14800"/>
                  </a:lnTo>
                  <a:lnTo>
                    <a:pt x="7191" y="14719"/>
                  </a:lnTo>
                  <a:lnTo>
                    <a:pt x="6921" y="14611"/>
                  </a:lnTo>
                  <a:lnTo>
                    <a:pt x="6665" y="14489"/>
                  </a:lnTo>
                  <a:lnTo>
                    <a:pt x="6409" y="14355"/>
                  </a:lnTo>
                  <a:lnTo>
                    <a:pt x="6166" y="14206"/>
                  </a:lnTo>
                  <a:lnTo>
                    <a:pt x="5923" y="14058"/>
                  </a:lnTo>
                  <a:lnTo>
                    <a:pt x="5694" y="13896"/>
                  </a:lnTo>
                  <a:lnTo>
                    <a:pt x="5464" y="13707"/>
                  </a:lnTo>
                  <a:lnTo>
                    <a:pt x="5262" y="13518"/>
                  </a:lnTo>
                  <a:lnTo>
                    <a:pt x="5046" y="13316"/>
                  </a:lnTo>
                  <a:lnTo>
                    <a:pt x="4857" y="13113"/>
                  </a:lnTo>
                  <a:lnTo>
                    <a:pt x="4668" y="12898"/>
                  </a:lnTo>
                  <a:lnTo>
                    <a:pt x="4493" y="12655"/>
                  </a:lnTo>
                  <a:lnTo>
                    <a:pt x="4331" y="12425"/>
                  </a:lnTo>
                  <a:lnTo>
                    <a:pt x="4169" y="12169"/>
                  </a:lnTo>
                  <a:lnTo>
                    <a:pt x="4034" y="11913"/>
                  </a:lnTo>
                  <a:lnTo>
                    <a:pt x="3899" y="11643"/>
                  </a:lnTo>
                  <a:lnTo>
                    <a:pt x="3778" y="11373"/>
                  </a:lnTo>
                  <a:lnTo>
                    <a:pt x="3670" y="11090"/>
                  </a:lnTo>
                  <a:lnTo>
                    <a:pt x="3576" y="10806"/>
                  </a:lnTo>
                  <a:lnTo>
                    <a:pt x="3508" y="10510"/>
                  </a:lnTo>
                  <a:lnTo>
                    <a:pt x="3441" y="10199"/>
                  </a:lnTo>
                  <a:lnTo>
                    <a:pt x="3387" y="9889"/>
                  </a:lnTo>
                  <a:lnTo>
                    <a:pt x="3346" y="9565"/>
                  </a:lnTo>
                  <a:lnTo>
                    <a:pt x="3319" y="9242"/>
                  </a:lnTo>
                  <a:lnTo>
                    <a:pt x="3319" y="8918"/>
                  </a:lnTo>
                  <a:lnTo>
                    <a:pt x="3319" y="8581"/>
                  </a:lnTo>
                  <a:lnTo>
                    <a:pt x="3346" y="8270"/>
                  </a:lnTo>
                  <a:lnTo>
                    <a:pt x="3387" y="7946"/>
                  </a:lnTo>
                  <a:lnTo>
                    <a:pt x="3427" y="7636"/>
                  </a:lnTo>
                  <a:lnTo>
                    <a:pt x="3495" y="7339"/>
                  </a:lnTo>
                  <a:lnTo>
                    <a:pt x="3576" y="7043"/>
                  </a:lnTo>
                  <a:lnTo>
                    <a:pt x="3670" y="6746"/>
                  </a:lnTo>
                  <a:lnTo>
                    <a:pt x="3778" y="6476"/>
                  </a:lnTo>
                  <a:lnTo>
                    <a:pt x="3899" y="6193"/>
                  </a:lnTo>
                  <a:lnTo>
                    <a:pt x="4021" y="5936"/>
                  </a:lnTo>
                  <a:lnTo>
                    <a:pt x="4169" y="5680"/>
                  </a:lnTo>
                  <a:lnTo>
                    <a:pt x="4318" y="5437"/>
                  </a:lnTo>
                  <a:lnTo>
                    <a:pt x="4480" y="5194"/>
                  </a:lnTo>
                  <a:lnTo>
                    <a:pt x="4655" y="4965"/>
                  </a:lnTo>
                  <a:lnTo>
                    <a:pt x="4844" y="4749"/>
                  </a:lnTo>
                  <a:lnTo>
                    <a:pt x="5033" y="4547"/>
                  </a:lnTo>
                  <a:lnTo>
                    <a:pt x="5235" y="4344"/>
                  </a:lnTo>
                  <a:lnTo>
                    <a:pt x="5451" y="4169"/>
                  </a:lnTo>
                  <a:lnTo>
                    <a:pt x="5680" y="3994"/>
                  </a:lnTo>
                  <a:lnTo>
                    <a:pt x="5910" y="3818"/>
                  </a:lnTo>
                  <a:lnTo>
                    <a:pt x="6152" y="3670"/>
                  </a:lnTo>
                  <a:lnTo>
                    <a:pt x="6395" y="3535"/>
                  </a:lnTo>
                  <a:lnTo>
                    <a:pt x="6652" y="3400"/>
                  </a:lnTo>
                  <a:lnTo>
                    <a:pt x="6908" y="3292"/>
                  </a:lnTo>
                  <a:lnTo>
                    <a:pt x="7178" y="3184"/>
                  </a:lnTo>
                  <a:lnTo>
                    <a:pt x="7447" y="3090"/>
                  </a:lnTo>
                  <a:lnTo>
                    <a:pt x="7731" y="3022"/>
                  </a:lnTo>
                  <a:lnTo>
                    <a:pt x="8014" y="2955"/>
                  </a:lnTo>
                  <a:lnTo>
                    <a:pt x="8297" y="2901"/>
                  </a:lnTo>
                  <a:lnTo>
                    <a:pt x="8594" y="2860"/>
                  </a:lnTo>
                  <a:lnTo>
                    <a:pt x="8891" y="2847"/>
                  </a:lnTo>
                  <a:lnTo>
                    <a:pt x="9201" y="2834"/>
                  </a:lnTo>
                  <a:close/>
                  <a:moveTo>
                    <a:pt x="8716" y="0"/>
                  </a:moveTo>
                  <a:lnTo>
                    <a:pt x="8257" y="41"/>
                  </a:lnTo>
                  <a:lnTo>
                    <a:pt x="7785" y="95"/>
                  </a:lnTo>
                  <a:lnTo>
                    <a:pt x="7340" y="162"/>
                  </a:lnTo>
                  <a:lnTo>
                    <a:pt x="6894" y="257"/>
                  </a:lnTo>
                  <a:lnTo>
                    <a:pt x="6449" y="378"/>
                  </a:lnTo>
                  <a:lnTo>
                    <a:pt x="6031" y="500"/>
                  </a:lnTo>
                  <a:lnTo>
                    <a:pt x="5613" y="662"/>
                  </a:lnTo>
                  <a:lnTo>
                    <a:pt x="5208" y="823"/>
                  </a:lnTo>
                  <a:lnTo>
                    <a:pt x="4803" y="1012"/>
                  </a:lnTo>
                  <a:lnTo>
                    <a:pt x="4426" y="1228"/>
                  </a:lnTo>
                  <a:lnTo>
                    <a:pt x="4048" y="1444"/>
                  </a:lnTo>
                  <a:lnTo>
                    <a:pt x="3684" y="1687"/>
                  </a:lnTo>
                  <a:lnTo>
                    <a:pt x="3346" y="1943"/>
                  </a:lnTo>
                  <a:lnTo>
                    <a:pt x="3009" y="2213"/>
                  </a:lnTo>
                  <a:lnTo>
                    <a:pt x="2685" y="2510"/>
                  </a:lnTo>
                  <a:lnTo>
                    <a:pt x="2388" y="2807"/>
                  </a:lnTo>
                  <a:lnTo>
                    <a:pt x="2092" y="3130"/>
                  </a:lnTo>
                  <a:lnTo>
                    <a:pt x="1822" y="3454"/>
                  </a:lnTo>
                  <a:lnTo>
                    <a:pt x="1566" y="3805"/>
                  </a:lnTo>
                  <a:lnTo>
                    <a:pt x="1336" y="4169"/>
                  </a:lnTo>
                  <a:lnTo>
                    <a:pt x="1107" y="4547"/>
                  </a:lnTo>
                  <a:lnTo>
                    <a:pt x="905" y="4925"/>
                  </a:lnTo>
                  <a:lnTo>
                    <a:pt x="729" y="5329"/>
                  </a:lnTo>
                  <a:lnTo>
                    <a:pt x="554" y="5734"/>
                  </a:lnTo>
                  <a:lnTo>
                    <a:pt x="419" y="6166"/>
                  </a:lnTo>
                  <a:lnTo>
                    <a:pt x="297" y="6597"/>
                  </a:lnTo>
                  <a:lnTo>
                    <a:pt x="189" y="7043"/>
                  </a:lnTo>
                  <a:lnTo>
                    <a:pt x="109" y="7488"/>
                  </a:lnTo>
                  <a:lnTo>
                    <a:pt x="55" y="7960"/>
                  </a:lnTo>
                  <a:lnTo>
                    <a:pt x="14" y="8432"/>
                  </a:lnTo>
                  <a:lnTo>
                    <a:pt x="1" y="8918"/>
                  </a:lnTo>
                  <a:lnTo>
                    <a:pt x="14" y="9403"/>
                  </a:lnTo>
                  <a:lnTo>
                    <a:pt x="55" y="9876"/>
                  </a:lnTo>
                  <a:lnTo>
                    <a:pt x="109" y="10334"/>
                  </a:lnTo>
                  <a:lnTo>
                    <a:pt x="189" y="10793"/>
                  </a:lnTo>
                  <a:lnTo>
                    <a:pt x="297" y="11238"/>
                  </a:lnTo>
                  <a:lnTo>
                    <a:pt x="419" y="11683"/>
                  </a:lnTo>
                  <a:lnTo>
                    <a:pt x="554" y="12102"/>
                  </a:lnTo>
                  <a:lnTo>
                    <a:pt x="729" y="12520"/>
                  </a:lnTo>
                  <a:lnTo>
                    <a:pt x="905" y="12924"/>
                  </a:lnTo>
                  <a:lnTo>
                    <a:pt x="1107" y="13302"/>
                  </a:lnTo>
                  <a:lnTo>
                    <a:pt x="1323" y="13680"/>
                  </a:lnTo>
                  <a:lnTo>
                    <a:pt x="1566" y="14044"/>
                  </a:lnTo>
                  <a:lnTo>
                    <a:pt x="1822" y="14395"/>
                  </a:lnTo>
                  <a:lnTo>
                    <a:pt x="2092" y="14732"/>
                  </a:lnTo>
                  <a:lnTo>
                    <a:pt x="2375" y="15056"/>
                  </a:lnTo>
                  <a:lnTo>
                    <a:pt x="2685" y="15366"/>
                  </a:lnTo>
                  <a:lnTo>
                    <a:pt x="3009" y="15650"/>
                  </a:lnTo>
                  <a:lnTo>
                    <a:pt x="3333" y="15933"/>
                  </a:lnTo>
                  <a:lnTo>
                    <a:pt x="3684" y="16189"/>
                  </a:lnTo>
                  <a:lnTo>
                    <a:pt x="4048" y="16432"/>
                  </a:lnTo>
                  <a:lnTo>
                    <a:pt x="4412" y="16661"/>
                  </a:lnTo>
                  <a:lnTo>
                    <a:pt x="4803" y="16864"/>
                  </a:lnTo>
                  <a:lnTo>
                    <a:pt x="5195" y="17066"/>
                  </a:lnTo>
                  <a:lnTo>
                    <a:pt x="5599" y="17228"/>
                  </a:lnTo>
                  <a:lnTo>
                    <a:pt x="6017" y="17390"/>
                  </a:lnTo>
                  <a:lnTo>
                    <a:pt x="6449" y="17525"/>
                  </a:lnTo>
                  <a:lnTo>
                    <a:pt x="6894" y="17633"/>
                  </a:lnTo>
                  <a:lnTo>
                    <a:pt x="7340" y="17727"/>
                  </a:lnTo>
                  <a:lnTo>
                    <a:pt x="7785" y="17808"/>
                  </a:lnTo>
                  <a:lnTo>
                    <a:pt x="8243" y="17862"/>
                  </a:lnTo>
                  <a:lnTo>
                    <a:pt x="8716" y="17889"/>
                  </a:lnTo>
                  <a:lnTo>
                    <a:pt x="9201" y="17903"/>
                  </a:lnTo>
                  <a:lnTo>
                    <a:pt x="9673" y="17889"/>
                  </a:lnTo>
                  <a:lnTo>
                    <a:pt x="10146" y="17862"/>
                  </a:lnTo>
                  <a:lnTo>
                    <a:pt x="10604" y="17808"/>
                  </a:lnTo>
                  <a:lnTo>
                    <a:pt x="11063" y="17727"/>
                  </a:lnTo>
                  <a:lnTo>
                    <a:pt x="11508" y="17633"/>
                  </a:lnTo>
                  <a:lnTo>
                    <a:pt x="11940" y="17525"/>
                  </a:lnTo>
                  <a:lnTo>
                    <a:pt x="12372" y="17390"/>
                  </a:lnTo>
                  <a:lnTo>
                    <a:pt x="12790" y="17228"/>
                  </a:lnTo>
                  <a:lnTo>
                    <a:pt x="13194" y="17053"/>
                  </a:lnTo>
                  <a:lnTo>
                    <a:pt x="13599" y="16864"/>
                  </a:lnTo>
                  <a:lnTo>
                    <a:pt x="13977" y="16648"/>
                  </a:lnTo>
                  <a:lnTo>
                    <a:pt x="14355" y="16432"/>
                  </a:lnTo>
                  <a:lnTo>
                    <a:pt x="14719" y="16176"/>
                  </a:lnTo>
                  <a:lnTo>
                    <a:pt x="15070" y="15919"/>
                  </a:lnTo>
                  <a:lnTo>
                    <a:pt x="15407" y="15650"/>
                  </a:lnTo>
                  <a:lnTo>
                    <a:pt x="15717" y="15353"/>
                  </a:lnTo>
                  <a:lnTo>
                    <a:pt x="16027" y="15043"/>
                  </a:lnTo>
                  <a:lnTo>
                    <a:pt x="16324" y="14719"/>
                  </a:lnTo>
                  <a:lnTo>
                    <a:pt x="16594" y="14381"/>
                  </a:lnTo>
                  <a:lnTo>
                    <a:pt x="16850" y="14031"/>
                  </a:lnTo>
                  <a:lnTo>
                    <a:pt x="17093" y="13666"/>
                  </a:lnTo>
                  <a:lnTo>
                    <a:pt x="17309" y="13302"/>
                  </a:lnTo>
                  <a:lnTo>
                    <a:pt x="17511" y="12911"/>
                  </a:lnTo>
                  <a:lnTo>
                    <a:pt x="17700" y="12506"/>
                  </a:lnTo>
                  <a:lnTo>
                    <a:pt x="17862" y="12088"/>
                  </a:lnTo>
                  <a:lnTo>
                    <a:pt x="18011" y="11670"/>
                  </a:lnTo>
                  <a:lnTo>
                    <a:pt x="18132" y="11238"/>
                  </a:lnTo>
                  <a:lnTo>
                    <a:pt x="18240" y="10793"/>
                  </a:lnTo>
                  <a:lnTo>
                    <a:pt x="18321" y="10334"/>
                  </a:lnTo>
                  <a:lnTo>
                    <a:pt x="18375" y="9876"/>
                  </a:lnTo>
                  <a:lnTo>
                    <a:pt x="18415" y="9403"/>
                  </a:lnTo>
                  <a:lnTo>
                    <a:pt x="18415" y="8918"/>
                  </a:lnTo>
                  <a:lnTo>
                    <a:pt x="18415" y="8432"/>
                  </a:lnTo>
                  <a:lnTo>
                    <a:pt x="18375" y="7973"/>
                  </a:lnTo>
                  <a:lnTo>
                    <a:pt x="18321" y="7501"/>
                  </a:lnTo>
                  <a:lnTo>
                    <a:pt x="18240" y="7056"/>
                  </a:lnTo>
                  <a:lnTo>
                    <a:pt x="18132" y="6611"/>
                  </a:lnTo>
                  <a:lnTo>
                    <a:pt x="18011" y="6179"/>
                  </a:lnTo>
                  <a:lnTo>
                    <a:pt x="17862" y="5747"/>
                  </a:lnTo>
                  <a:lnTo>
                    <a:pt x="17700" y="5343"/>
                  </a:lnTo>
                  <a:lnTo>
                    <a:pt x="17511" y="4938"/>
                  </a:lnTo>
                  <a:lnTo>
                    <a:pt x="17309" y="4560"/>
                  </a:lnTo>
                  <a:lnTo>
                    <a:pt x="17093" y="4183"/>
                  </a:lnTo>
                  <a:lnTo>
                    <a:pt x="16850" y="3818"/>
                  </a:lnTo>
                  <a:lnTo>
                    <a:pt x="16594" y="3481"/>
                  </a:lnTo>
                  <a:lnTo>
                    <a:pt x="16324" y="3144"/>
                  </a:lnTo>
                  <a:lnTo>
                    <a:pt x="16027" y="2820"/>
                  </a:lnTo>
                  <a:lnTo>
                    <a:pt x="15717" y="2523"/>
                  </a:lnTo>
                  <a:lnTo>
                    <a:pt x="15407" y="2226"/>
                  </a:lnTo>
                  <a:lnTo>
                    <a:pt x="15070" y="1957"/>
                  </a:lnTo>
                  <a:lnTo>
                    <a:pt x="14719" y="1700"/>
                  </a:lnTo>
                  <a:lnTo>
                    <a:pt x="14355" y="1457"/>
                  </a:lnTo>
                  <a:lnTo>
                    <a:pt x="13977" y="1228"/>
                  </a:lnTo>
                  <a:lnTo>
                    <a:pt x="13599" y="1026"/>
                  </a:lnTo>
                  <a:lnTo>
                    <a:pt x="13194" y="837"/>
                  </a:lnTo>
                  <a:lnTo>
                    <a:pt x="12790" y="662"/>
                  </a:lnTo>
                  <a:lnTo>
                    <a:pt x="12372" y="513"/>
                  </a:lnTo>
                  <a:lnTo>
                    <a:pt x="11940" y="378"/>
                  </a:lnTo>
                  <a:lnTo>
                    <a:pt x="11508" y="257"/>
                  </a:lnTo>
                  <a:lnTo>
                    <a:pt x="11063" y="162"/>
                  </a:lnTo>
                  <a:lnTo>
                    <a:pt x="10604" y="95"/>
                  </a:lnTo>
                  <a:lnTo>
                    <a:pt x="10146" y="41"/>
                  </a:lnTo>
                  <a:lnTo>
                    <a:pt x="9673"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 name="Google Shape;41;p4"/>
            <p:cNvSpPr/>
            <p:nvPr/>
          </p:nvSpPr>
          <p:spPr>
            <a:xfrm>
              <a:off x="911653" y="564983"/>
              <a:ext cx="41206" cy="167849"/>
            </a:xfrm>
            <a:custGeom>
              <a:rect b="b" l="l" r="r" t="t"/>
              <a:pathLst>
                <a:path extrusionOk="0" h="23987" w="5721">
                  <a:moveTo>
                    <a:pt x="986" y="0"/>
                  </a:moveTo>
                  <a:lnTo>
                    <a:pt x="864" y="14"/>
                  </a:lnTo>
                  <a:lnTo>
                    <a:pt x="743" y="41"/>
                  </a:lnTo>
                  <a:lnTo>
                    <a:pt x="635" y="68"/>
                  </a:lnTo>
                  <a:lnTo>
                    <a:pt x="540" y="108"/>
                  </a:lnTo>
                  <a:lnTo>
                    <a:pt x="446" y="149"/>
                  </a:lnTo>
                  <a:lnTo>
                    <a:pt x="365" y="216"/>
                  </a:lnTo>
                  <a:lnTo>
                    <a:pt x="284" y="270"/>
                  </a:lnTo>
                  <a:lnTo>
                    <a:pt x="217" y="351"/>
                  </a:lnTo>
                  <a:lnTo>
                    <a:pt x="163" y="432"/>
                  </a:lnTo>
                  <a:lnTo>
                    <a:pt x="122" y="527"/>
                  </a:lnTo>
                  <a:lnTo>
                    <a:pt x="82" y="621"/>
                  </a:lnTo>
                  <a:lnTo>
                    <a:pt x="41" y="729"/>
                  </a:lnTo>
                  <a:lnTo>
                    <a:pt x="28" y="850"/>
                  </a:lnTo>
                  <a:lnTo>
                    <a:pt x="14" y="972"/>
                  </a:lnTo>
                  <a:lnTo>
                    <a:pt x="1" y="1107"/>
                  </a:lnTo>
                  <a:lnTo>
                    <a:pt x="1" y="19184"/>
                  </a:lnTo>
                  <a:lnTo>
                    <a:pt x="14" y="19575"/>
                  </a:lnTo>
                  <a:lnTo>
                    <a:pt x="41" y="19953"/>
                  </a:lnTo>
                  <a:lnTo>
                    <a:pt x="82" y="20304"/>
                  </a:lnTo>
                  <a:lnTo>
                    <a:pt x="136" y="20628"/>
                  </a:lnTo>
                  <a:lnTo>
                    <a:pt x="190" y="20938"/>
                  </a:lnTo>
                  <a:lnTo>
                    <a:pt x="271" y="21221"/>
                  </a:lnTo>
                  <a:lnTo>
                    <a:pt x="365" y="21491"/>
                  </a:lnTo>
                  <a:lnTo>
                    <a:pt x="460" y="21747"/>
                  </a:lnTo>
                  <a:lnTo>
                    <a:pt x="581" y="21990"/>
                  </a:lnTo>
                  <a:lnTo>
                    <a:pt x="702" y="22206"/>
                  </a:lnTo>
                  <a:lnTo>
                    <a:pt x="837" y="22408"/>
                  </a:lnTo>
                  <a:lnTo>
                    <a:pt x="972" y="22597"/>
                  </a:lnTo>
                  <a:lnTo>
                    <a:pt x="1121" y="22773"/>
                  </a:lnTo>
                  <a:lnTo>
                    <a:pt x="1282" y="22921"/>
                  </a:lnTo>
                  <a:lnTo>
                    <a:pt x="1444" y="23069"/>
                  </a:lnTo>
                  <a:lnTo>
                    <a:pt x="1606" y="23204"/>
                  </a:lnTo>
                  <a:lnTo>
                    <a:pt x="1782" y="23312"/>
                  </a:lnTo>
                  <a:lnTo>
                    <a:pt x="1957" y="23420"/>
                  </a:lnTo>
                  <a:lnTo>
                    <a:pt x="2146" y="23515"/>
                  </a:lnTo>
                  <a:lnTo>
                    <a:pt x="2335" y="23595"/>
                  </a:lnTo>
                  <a:lnTo>
                    <a:pt x="2524" y="23676"/>
                  </a:lnTo>
                  <a:lnTo>
                    <a:pt x="2712" y="23744"/>
                  </a:lnTo>
                  <a:lnTo>
                    <a:pt x="2901" y="23798"/>
                  </a:lnTo>
                  <a:lnTo>
                    <a:pt x="3090" y="23838"/>
                  </a:lnTo>
                  <a:lnTo>
                    <a:pt x="3481" y="23919"/>
                  </a:lnTo>
                  <a:lnTo>
                    <a:pt x="3859" y="23960"/>
                  </a:lnTo>
                  <a:lnTo>
                    <a:pt x="4223" y="23987"/>
                  </a:lnTo>
                  <a:lnTo>
                    <a:pt x="4723" y="23987"/>
                  </a:lnTo>
                  <a:lnTo>
                    <a:pt x="4857" y="23973"/>
                  </a:lnTo>
                  <a:lnTo>
                    <a:pt x="4992" y="23946"/>
                  </a:lnTo>
                  <a:lnTo>
                    <a:pt x="5114" y="23906"/>
                  </a:lnTo>
                  <a:lnTo>
                    <a:pt x="5208" y="23865"/>
                  </a:lnTo>
                  <a:lnTo>
                    <a:pt x="5303" y="23811"/>
                  </a:lnTo>
                  <a:lnTo>
                    <a:pt x="5397" y="23744"/>
                  </a:lnTo>
                  <a:lnTo>
                    <a:pt x="5465" y="23676"/>
                  </a:lnTo>
                  <a:lnTo>
                    <a:pt x="5532" y="23595"/>
                  </a:lnTo>
                  <a:lnTo>
                    <a:pt x="5586" y="23515"/>
                  </a:lnTo>
                  <a:lnTo>
                    <a:pt x="5626" y="23420"/>
                  </a:lnTo>
                  <a:lnTo>
                    <a:pt x="5667" y="23312"/>
                  </a:lnTo>
                  <a:lnTo>
                    <a:pt x="5694" y="23204"/>
                  </a:lnTo>
                  <a:lnTo>
                    <a:pt x="5707" y="23096"/>
                  </a:lnTo>
                  <a:lnTo>
                    <a:pt x="5721" y="22840"/>
                  </a:lnTo>
                  <a:lnTo>
                    <a:pt x="5721" y="22031"/>
                  </a:lnTo>
                  <a:lnTo>
                    <a:pt x="5721" y="21936"/>
                  </a:lnTo>
                  <a:lnTo>
                    <a:pt x="5721" y="21842"/>
                  </a:lnTo>
                  <a:lnTo>
                    <a:pt x="5707" y="21761"/>
                  </a:lnTo>
                  <a:lnTo>
                    <a:pt x="5680" y="21666"/>
                  </a:lnTo>
                  <a:lnTo>
                    <a:pt x="5640" y="21585"/>
                  </a:lnTo>
                  <a:lnTo>
                    <a:pt x="5599" y="21504"/>
                  </a:lnTo>
                  <a:lnTo>
                    <a:pt x="5545" y="21424"/>
                  </a:lnTo>
                  <a:lnTo>
                    <a:pt x="5492" y="21356"/>
                  </a:lnTo>
                  <a:lnTo>
                    <a:pt x="5424" y="21289"/>
                  </a:lnTo>
                  <a:lnTo>
                    <a:pt x="5357" y="21235"/>
                  </a:lnTo>
                  <a:lnTo>
                    <a:pt x="5276" y="21181"/>
                  </a:lnTo>
                  <a:lnTo>
                    <a:pt x="5195" y="21140"/>
                  </a:lnTo>
                  <a:lnTo>
                    <a:pt x="5114" y="21100"/>
                  </a:lnTo>
                  <a:lnTo>
                    <a:pt x="5019" y="21073"/>
                  </a:lnTo>
                  <a:lnTo>
                    <a:pt x="4938" y="21059"/>
                  </a:lnTo>
                  <a:lnTo>
                    <a:pt x="4844" y="21046"/>
                  </a:lnTo>
                  <a:lnTo>
                    <a:pt x="4574" y="21019"/>
                  </a:lnTo>
                  <a:lnTo>
                    <a:pt x="4439" y="20978"/>
                  </a:lnTo>
                  <a:lnTo>
                    <a:pt x="4304" y="20938"/>
                  </a:lnTo>
                  <a:lnTo>
                    <a:pt x="4169" y="20884"/>
                  </a:lnTo>
                  <a:lnTo>
                    <a:pt x="4035" y="20816"/>
                  </a:lnTo>
                  <a:lnTo>
                    <a:pt x="3913" y="20722"/>
                  </a:lnTo>
                  <a:lnTo>
                    <a:pt x="3792" y="20614"/>
                  </a:lnTo>
                  <a:lnTo>
                    <a:pt x="3684" y="20493"/>
                  </a:lnTo>
                  <a:lnTo>
                    <a:pt x="3589" y="20331"/>
                  </a:lnTo>
                  <a:lnTo>
                    <a:pt x="3508" y="20155"/>
                  </a:lnTo>
                  <a:lnTo>
                    <a:pt x="3427" y="19940"/>
                  </a:lnTo>
                  <a:lnTo>
                    <a:pt x="3373" y="19710"/>
                  </a:lnTo>
                  <a:lnTo>
                    <a:pt x="3320" y="19440"/>
                  </a:lnTo>
                  <a:lnTo>
                    <a:pt x="3293" y="19130"/>
                  </a:lnTo>
                  <a:lnTo>
                    <a:pt x="3293" y="18779"/>
                  </a:lnTo>
                  <a:lnTo>
                    <a:pt x="3293" y="1107"/>
                  </a:lnTo>
                  <a:lnTo>
                    <a:pt x="3279" y="972"/>
                  </a:lnTo>
                  <a:lnTo>
                    <a:pt x="3266" y="850"/>
                  </a:lnTo>
                  <a:lnTo>
                    <a:pt x="3239" y="729"/>
                  </a:lnTo>
                  <a:lnTo>
                    <a:pt x="3212" y="621"/>
                  </a:lnTo>
                  <a:lnTo>
                    <a:pt x="3171" y="527"/>
                  </a:lnTo>
                  <a:lnTo>
                    <a:pt x="3117" y="432"/>
                  </a:lnTo>
                  <a:lnTo>
                    <a:pt x="3063" y="351"/>
                  </a:lnTo>
                  <a:lnTo>
                    <a:pt x="2996" y="270"/>
                  </a:lnTo>
                  <a:lnTo>
                    <a:pt x="2915" y="216"/>
                  </a:lnTo>
                  <a:lnTo>
                    <a:pt x="2834" y="149"/>
                  </a:lnTo>
                  <a:lnTo>
                    <a:pt x="2739" y="108"/>
                  </a:lnTo>
                  <a:lnTo>
                    <a:pt x="2645" y="68"/>
                  </a:lnTo>
                  <a:lnTo>
                    <a:pt x="2537" y="41"/>
                  </a:lnTo>
                  <a:lnTo>
                    <a:pt x="2429" y="14"/>
                  </a:lnTo>
                  <a:lnTo>
                    <a:pt x="2308"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 name="Google Shape;42;p4"/>
            <p:cNvSpPr/>
            <p:nvPr/>
          </p:nvSpPr>
          <p:spPr>
            <a:xfrm>
              <a:off x="974034" y="612279"/>
              <a:ext cx="23624" cy="119608"/>
            </a:xfrm>
            <a:custGeom>
              <a:rect b="b" l="l" r="r" t="t"/>
              <a:pathLst>
                <a:path extrusionOk="0" h="17093" w="3280">
                  <a:moveTo>
                    <a:pt x="986" y="0"/>
                  </a:moveTo>
                  <a:lnTo>
                    <a:pt x="864" y="14"/>
                  </a:lnTo>
                  <a:lnTo>
                    <a:pt x="756" y="41"/>
                  </a:lnTo>
                  <a:lnTo>
                    <a:pt x="648" y="68"/>
                  </a:lnTo>
                  <a:lnTo>
                    <a:pt x="554" y="108"/>
                  </a:lnTo>
                  <a:lnTo>
                    <a:pt x="460" y="149"/>
                  </a:lnTo>
                  <a:lnTo>
                    <a:pt x="379" y="216"/>
                  </a:lnTo>
                  <a:lnTo>
                    <a:pt x="298" y="270"/>
                  </a:lnTo>
                  <a:lnTo>
                    <a:pt x="230" y="351"/>
                  </a:lnTo>
                  <a:lnTo>
                    <a:pt x="176" y="432"/>
                  </a:lnTo>
                  <a:lnTo>
                    <a:pt x="122" y="526"/>
                  </a:lnTo>
                  <a:lnTo>
                    <a:pt x="82" y="621"/>
                  </a:lnTo>
                  <a:lnTo>
                    <a:pt x="55" y="729"/>
                  </a:lnTo>
                  <a:lnTo>
                    <a:pt x="28" y="850"/>
                  </a:lnTo>
                  <a:lnTo>
                    <a:pt x="14" y="972"/>
                  </a:lnTo>
                  <a:lnTo>
                    <a:pt x="1" y="1106"/>
                  </a:lnTo>
                  <a:lnTo>
                    <a:pt x="14" y="15987"/>
                  </a:lnTo>
                  <a:lnTo>
                    <a:pt x="14" y="16121"/>
                  </a:lnTo>
                  <a:lnTo>
                    <a:pt x="28" y="16243"/>
                  </a:lnTo>
                  <a:lnTo>
                    <a:pt x="55" y="16364"/>
                  </a:lnTo>
                  <a:lnTo>
                    <a:pt x="95" y="16472"/>
                  </a:lnTo>
                  <a:lnTo>
                    <a:pt x="136" y="16567"/>
                  </a:lnTo>
                  <a:lnTo>
                    <a:pt x="176" y="16661"/>
                  </a:lnTo>
                  <a:lnTo>
                    <a:pt x="244" y="16742"/>
                  </a:lnTo>
                  <a:lnTo>
                    <a:pt x="311" y="16823"/>
                  </a:lnTo>
                  <a:lnTo>
                    <a:pt x="379" y="16890"/>
                  </a:lnTo>
                  <a:lnTo>
                    <a:pt x="460" y="16944"/>
                  </a:lnTo>
                  <a:lnTo>
                    <a:pt x="554" y="16985"/>
                  </a:lnTo>
                  <a:lnTo>
                    <a:pt x="662" y="17025"/>
                  </a:lnTo>
                  <a:lnTo>
                    <a:pt x="770" y="17066"/>
                  </a:lnTo>
                  <a:lnTo>
                    <a:pt x="878" y="17079"/>
                  </a:lnTo>
                  <a:lnTo>
                    <a:pt x="999" y="17093"/>
                  </a:lnTo>
                  <a:lnTo>
                    <a:pt x="2308" y="17093"/>
                  </a:lnTo>
                  <a:lnTo>
                    <a:pt x="2429" y="17079"/>
                  </a:lnTo>
                  <a:lnTo>
                    <a:pt x="2551" y="17066"/>
                  </a:lnTo>
                  <a:lnTo>
                    <a:pt x="2658" y="17025"/>
                  </a:lnTo>
                  <a:lnTo>
                    <a:pt x="2753" y="16985"/>
                  </a:lnTo>
                  <a:lnTo>
                    <a:pt x="2847" y="16944"/>
                  </a:lnTo>
                  <a:lnTo>
                    <a:pt x="2928" y="16890"/>
                  </a:lnTo>
                  <a:lnTo>
                    <a:pt x="3009" y="16823"/>
                  </a:lnTo>
                  <a:lnTo>
                    <a:pt x="3077" y="16742"/>
                  </a:lnTo>
                  <a:lnTo>
                    <a:pt x="3131" y="16661"/>
                  </a:lnTo>
                  <a:lnTo>
                    <a:pt x="3171" y="16567"/>
                  </a:lnTo>
                  <a:lnTo>
                    <a:pt x="3212" y="16472"/>
                  </a:lnTo>
                  <a:lnTo>
                    <a:pt x="3239" y="16364"/>
                  </a:lnTo>
                  <a:lnTo>
                    <a:pt x="3266" y="16243"/>
                  </a:lnTo>
                  <a:lnTo>
                    <a:pt x="3279" y="16121"/>
                  </a:lnTo>
                  <a:lnTo>
                    <a:pt x="3279" y="15987"/>
                  </a:lnTo>
                  <a:lnTo>
                    <a:pt x="3279" y="1106"/>
                  </a:lnTo>
                  <a:lnTo>
                    <a:pt x="3279" y="972"/>
                  </a:lnTo>
                  <a:lnTo>
                    <a:pt x="3266" y="850"/>
                  </a:lnTo>
                  <a:lnTo>
                    <a:pt x="3239" y="729"/>
                  </a:lnTo>
                  <a:lnTo>
                    <a:pt x="3212" y="621"/>
                  </a:lnTo>
                  <a:lnTo>
                    <a:pt x="3171" y="526"/>
                  </a:lnTo>
                  <a:lnTo>
                    <a:pt x="3131" y="432"/>
                  </a:lnTo>
                  <a:lnTo>
                    <a:pt x="3077" y="351"/>
                  </a:lnTo>
                  <a:lnTo>
                    <a:pt x="3009" y="270"/>
                  </a:lnTo>
                  <a:lnTo>
                    <a:pt x="2928" y="216"/>
                  </a:lnTo>
                  <a:lnTo>
                    <a:pt x="2847" y="149"/>
                  </a:lnTo>
                  <a:lnTo>
                    <a:pt x="2753" y="108"/>
                  </a:lnTo>
                  <a:lnTo>
                    <a:pt x="2658" y="68"/>
                  </a:lnTo>
                  <a:lnTo>
                    <a:pt x="2551" y="41"/>
                  </a:lnTo>
                  <a:lnTo>
                    <a:pt x="2429" y="14"/>
                  </a:lnTo>
                  <a:lnTo>
                    <a:pt x="2308"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 name="Google Shape;43;p4"/>
            <p:cNvSpPr/>
            <p:nvPr/>
          </p:nvSpPr>
          <p:spPr>
            <a:xfrm>
              <a:off x="1018149" y="609445"/>
              <a:ext cx="132735" cy="125276"/>
            </a:xfrm>
            <a:custGeom>
              <a:rect b="b" l="l" r="r" t="t"/>
              <a:pathLst>
                <a:path extrusionOk="0" h="17903" w="18429">
                  <a:moveTo>
                    <a:pt x="9201" y="2834"/>
                  </a:moveTo>
                  <a:lnTo>
                    <a:pt x="9498" y="2847"/>
                  </a:lnTo>
                  <a:lnTo>
                    <a:pt x="9795" y="2860"/>
                  </a:lnTo>
                  <a:lnTo>
                    <a:pt x="10092" y="2901"/>
                  </a:lnTo>
                  <a:lnTo>
                    <a:pt x="10388" y="2955"/>
                  </a:lnTo>
                  <a:lnTo>
                    <a:pt x="10672" y="3009"/>
                  </a:lnTo>
                  <a:lnTo>
                    <a:pt x="10941" y="3090"/>
                  </a:lnTo>
                  <a:lnTo>
                    <a:pt x="11225" y="3184"/>
                  </a:lnTo>
                  <a:lnTo>
                    <a:pt x="11481" y="3279"/>
                  </a:lnTo>
                  <a:lnTo>
                    <a:pt x="11751" y="3400"/>
                  </a:lnTo>
                  <a:lnTo>
                    <a:pt x="11994" y="3522"/>
                  </a:lnTo>
                  <a:lnTo>
                    <a:pt x="12250" y="3670"/>
                  </a:lnTo>
                  <a:lnTo>
                    <a:pt x="12479" y="3818"/>
                  </a:lnTo>
                  <a:lnTo>
                    <a:pt x="12709" y="3980"/>
                  </a:lnTo>
                  <a:lnTo>
                    <a:pt x="12938" y="4156"/>
                  </a:lnTo>
                  <a:lnTo>
                    <a:pt x="13154" y="4344"/>
                  </a:lnTo>
                  <a:lnTo>
                    <a:pt x="13356" y="4533"/>
                  </a:lnTo>
                  <a:lnTo>
                    <a:pt x="13545" y="4736"/>
                  </a:lnTo>
                  <a:lnTo>
                    <a:pt x="13734" y="4952"/>
                  </a:lnTo>
                  <a:lnTo>
                    <a:pt x="13909" y="5181"/>
                  </a:lnTo>
                  <a:lnTo>
                    <a:pt x="14071" y="5424"/>
                  </a:lnTo>
                  <a:lnTo>
                    <a:pt x="14220" y="5667"/>
                  </a:lnTo>
                  <a:lnTo>
                    <a:pt x="14368" y="5923"/>
                  </a:lnTo>
                  <a:lnTo>
                    <a:pt x="14503" y="6179"/>
                  </a:lnTo>
                  <a:lnTo>
                    <a:pt x="14611" y="6462"/>
                  </a:lnTo>
                  <a:lnTo>
                    <a:pt x="14719" y="6732"/>
                  </a:lnTo>
                  <a:lnTo>
                    <a:pt x="14813" y="7029"/>
                  </a:lnTo>
                  <a:lnTo>
                    <a:pt x="14894" y="7326"/>
                  </a:lnTo>
                  <a:lnTo>
                    <a:pt x="14962" y="7623"/>
                  </a:lnTo>
                  <a:lnTo>
                    <a:pt x="15016" y="7946"/>
                  </a:lnTo>
                  <a:lnTo>
                    <a:pt x="15043" y="8257"/>
                  </a:lnTo>
                  <a:lnTo>
                    <a:pt x="15070" y="8581"/>
                  </a:lnTo>
                  <a:lnTo>
                    <a:pt x="15083" y="8918"/>
                  </a:lnTo>
                  <a:lnTo>
                    <a:pt x="15070" y="9255"/>
                  </a:lnTo>
                  <a:lnTo>
                    <a:pt x="15043" y="9579"/>
                  </a:lnTo>
                  <a:lnTo>
                    <a:pt x="15016" y="9903"/>
                  </a:lnTo>
                  <a:lnTo>
                    <a:pt x="14962" y="10213"/>
                  </a:lnTo>
                  <a:lnTo>
                    <a:pt x="14894" y="10523"/>
                  </a:lnTo>
                  <a:lnTo>
                    <a:pt x="14813" y="10820"/>
                  </a:lnTo>
                  <a:lnTo>
                    <a:pt x="14719" y="11103"/>
                  </a:lnTo>
                  <a:lnTo>
                    <a:pt x="14611" y="11387"/>
                  </a:lnTo>
                  <a:lnTo>
                    <a:pt x="14503" y="11670"/>
                  </a:lnTo>
                  <a:lnTo>
                    <a:pt x="14368" y="11940"/>
                  </a:lnTo>
                  <a:lnTo>
                    <a:pt x="14220" y="12196"/>
                  </a:lnTo>
                  <a:lnTo>
                    <a:pt x="14071" y="12439"/>
                  </a:lnTo>
                  <a:lnTo>
                    <a:pt x="13909" y="12682"/>
                  </a:lnTo>
                  <a:lnTo>
                    <a:pt x="13734" y="12911"/>
                  </a:lnTo>
                  <a:lnTo>
                    <a:pt x="13545" y="13127"/>
                  </a:lnTo>
                  <a:lnTo>
                    <a:pt x="13356" y="13343"/>
                  </a:lnTo>
                  <a:lnTo>
                    <a:pt x="13154" y="13532"/>
                  </a:lnTo>
                  <a:lnTo>
                    <a:pt x="12938" y="13720"/>
                  </a:lnTo>
                  <a:lnTo>
                    <a:pt x="12709" y="13896"/>
                  </a:lnTo>
                  <a:lnTo>
                    <a:pt x="12479" y="14071"/>
                  </a:lnTo>
                  <a:lnTo>
                    <a:pt x="12250" y="14220"/>
                  </a:lnTo>
                  <a:lnTo>
                    <a:pt x="11994" y="14368"/>
                  </a:lnTo>
                  <a:lnTo>
                    <a:pt x="11751" y="14489"/>
                  </a:lnTo>
                  <a:lnTo>
                    <a:pt x="11481" y="14611"/>
                  </a:lnTo>
                  <a:lnTo>
                    <a:pt x="11225" y="14719"/>
                  </a:lnTo>
                  <a:lnTo>
                    <a:pt x="10941" y="14813"/>
                  </a:lnTo>
                  <a:lnTo>
                    <a:pt x="10672" y="14881"/>
                  </a:lnTo>
                  <a:lnTo>
                    <a:pt x="10388" y="14948"/>
                  </a:lnTo>
                  <a:lnTo>
                    <a:pt x="10092" y="15002"/>
                  </a:lnTo>
                  <a:lnTo>
                    <a:pt x="9795" y="15043"/>
                  </a:lnTo>
                  <a:lnTo>
                    <a:pt x="9498" y="15056"/>
                  </a:lnTo>
                  <a:lnTo>
                    <a:pt x="9201" y="15070"/>
                  </a:lnTo>
                  <a:lnTo>
                    <a:pt x="8904" y="15056"/>
                  </a:lnTo>
                  <a:lnTo>
                    <a:pt x="8608" y="15043"/>
                  </a:lnTo>
                  <a:lnTo>
                    <a:pt x="8311" y="15002"/>
                  </a:lnTo>
                  <a:lnTo>
                    <a:pt x="8027" y="14948"/>
                  </a:lnTo>
                  <a:lnTo>
                    <a:pt x="7744" y="14881"/>
                  </a:lnTo>
                  <a:lnTo>
                    <a:pt x="7461" y="14800"/>
                  </a:lnTo>
                  <a:lnTo>
                    <a:pt x="7191" y="14719"/>
                  </a:lnTo>
                  <a:lnTo>
                    <a:pt x="6921" y="14611"/>
                  </a:lnTo>
                  <a:lnTo>
                    <a:pt x="6665" y="14489"/>
                  </a:lnTo>
                  <a:lnTo>
                    <a:pt x="6409" y="14355"/>
                  </a:lnTo>
                  <a:lnTo>
                    <a:pt x="6166" y="14206"/>
                  </a:lnTo>
                  <a:lnTo>
                    <a:pt x="5923" y="14058"/>
                  </a:lnTo>
                  <a:lnTo>
                    <a:pt x="5694" y="13896"/>
                  </a:lnTo>
                  <a:lnTo>
                    <a:pt x="5478" y="13707"/>
                  </a:lnTo>
                  <a:lnTo>
                    <a:pt x="5262" y="13518"/>
                  </a:lnTo>
                  <a:lnTo>
                    <a:pt x="5060" y="13316"/>
                  </a:lnTo>
                  <a:lnTo>
                    <a:pt x="4857" y="13113"/>
                  </a:lnTo>
                  <a:lnTo>
                    <a:pt x="4668" y="12898"/>
                  </a:lnTo>
                  <a:lnTo>
                    <a:pt x="4493" y="12655"/>
                  </a:lnTo>
                  <a:lnTo>
                    <a:pt x="4331" y="12425"/>
                  </a:lnTo>
                  <a:lnTo>
                    <a:pt x="4183" y="12169"/>
                  </a:lnTo>
                  <a:lnTo>
                    <a:pt x="4034" y="11913"/>
                  </a:lnTo>
                  <a:lnTo>
                    <a:pt x="3899" y="11643"/>
                  </a:lnTo>
                  <a:lnTo>
                    <a:pt x="3778" y="11373"/>
                  </a:lnTo>
                  <a:lnTo>
                    <a:pt x="3684" y="11090"/>
                  </a:lnTo>
                  <a:lnTo>
                    <a:pt x="3589" y="10806"/>
                  </a:lnTo>
                  <a:lnTo>
                    <a:pt x="3508" y="10510"/>
                  </a:lnTo>
                  <a:lnTo>
                    <a:pt x="3441" y="10199"/>
                  </a:lnTo>
                  <a:lnTo>
                    <a:pt x="3387" y="9889"/>
                  </a:lnTo>
                  <a:lnTo>
                    <a:pt x="3346" y="9565"/>
                  </a:lnTo>
                  <a:lnTo>
                    <a:pt x="3319" y="9242"/>
                  </a:lnTo>
                  <a:lnTo>
                    <a:pt x="3319" y="8918"/>
                  </a:lnTo>
                  <a:lnTo>
                    <a:pt x="3319" y="8581"/>
                  </a:lnTo>
                  <a:lnTo>
                    <a:pt x="3346" y="8270"/>
                  </a:lnTo>
                  <a:lnTo>
                    <a:pt x="3387" y="7946"/>
                  </a:lnTo>
                  <a:lnTo>
                    <a:pt x="3441" y="7636"/>
                  </a:lnTo>
                  <a:lnTo>
                    <a:pt x="3508" y="7339"/>
                  </a:lnTo>
                  <a:lnTo>
                    <a:pt x="3576" y="7043"/>
                  </a:lnTo>
                  <a:lnTo>
                    <a:pt x="3670" y="6746"/>
                  </a:lnTo>
                  <a:lnTo>
                    <a:pt x="3778" y="6476"/>
                  </a:lnTo>
                  <a:lnTo>
                    <a:pt x="3899" y="6193"/>
                  </a:lnTo>
                  <a:lnTo>
                    <a:pt x="4021" y="5936"/>
                  </a:lnTo>
                  <a:lnTo>
                    <a:pt x="4169" y="5680"/>
                  </a:lnTo>
                  <a:lnTo>
                    <a:pt x="4318" y="5437"/>
                  </a:lnTo>
                  <a:lnTo>
                    <a:pt x="4479" y="5194"/>
                  </a:lnTo>
                  <a:lnTo>
                    <a:pt x="4655" y="4965"/>
                  </a:lnTo>
                  <a:lnTo>
                    <a:pt x="4844" y="4749"/>
                  </a:lnTo>
                  <a:lnTo>
                    <a:pt x="5046" y="4547"/>
                  </a:lnTo>
                  <a:lnTo>
                    <a:pt x="5248" y="4344"/>
                  </a:lnTo>
                  <a:lnTo>
                    <a:pt x="5464" y="4169"/>
                  </a:lnTo>
                  <a:lnTo>
                    <a:pt x="5680" y="3994"/>
                  </a:lnTo>
                  <a:lnTo>
                    <a:pt x="5909" y="3818"/>
                  </a:lnTo>
                  <a:lnTo>
                    <a:pt x="6152" y="3670"/>
                  </a:lnTo>
                  <a:lnTo>
                    <a:pt x="6395" y="3535"/>
                  </a:lnTo>
                  <a:lnTo>
                    <a:pt x="6651" y="3400"/>
                  </a:lnTo>
                  <a:lnTo>
                    <a:pt x="6908" y="3292"/>
                  </a:lnTo>
                  <a:lnTo>
                    <a:pt x="7178" y="3184"/>
                  </a:lnTo>
                  <a:lnTo>
                    <a:pt x="7447" y="3090"/>
                  </a:lnTo>
                  <a:lnTo>
                    <a:pt x="7731" y="3022"/>
                  </a:lnTo>
                  <a:lnTo>
                    <a:pt x="8014" y="2955"/>
                  </a:lnTo>
                  <a:lnTo>
                    <a:pt x="8297" y="2901"/>
                  </a:lnTo>
                  <a:lnTo>
                    <a:pt x="8594" y="2860"/>
                  </a:lnTo>
                  <a:lnTo>
                    <a:pt x="8891" y="2847"/>
                  </a:lnTo>
                  <a:lnTo>
                    <a:pt x="9201" y="2834"/>
                  </a:lnTo>
                  <a:close/>
                  <a:moveTo>
                    <a:pt x="8716" y="0"/>
                  </a:moveTo>
                  <a:lnTo>
                    <a:pt x="8257" y="41"/>
                  </a:lnTo>
                  <a:lnTo>
                    <a:pt x="7785" y="95"/>
                  </a:lnTo>
                  <a:lnTo>
                    <a:pt x="7339" y="162"/>
                  </a:lnTo>
                  <a:lnTo>
                    <a:pt x="6894" y="257"/>
                  </a:lnTo>
                  <a:lnTo>
                    <a:pt x="6449" y="378"/>
                  </a:lnTo>
                  <a:lnTo>
                    <a:pt x="6017" y="500"/>
                  </a:lnTo>
                  <a:lnTo>
                    <a:pt x="5613" y="662"/>
                  </a:lnTo>
                  <a:lnTo>
                    <a:pt x="5194" y="823"/>
                  </a:lnTo>
                  <a:lnTo>
                    <a:pt x="4803" y="1012"/>
                  </a:lnTo>
                  <a:lnTo>
                    <a:pt x="4412" y="1228"/>
                  </a:lnTo>
                  <a:lnTo>
                    <a:pt x="4048" y="1444"/>
                  </a:lnTo>
                  <a:lnTo>
                    <a:pt x="3684" y="1687"/>
                  </a:lnTo>
                  <a:lnTo>
                    <a:pt x="3333" y="1943"/>
                  </a:lnTo>
                  <a:lnTo>
                    <a:pt x="3009" y="2213"/>
                  </a:lnTo>
                  <a:lnTo>
                    <a:pt x="2685" y="2510"/>
                  </a:lnTo>
                  <a:lnTo>
                    <a:pt x="2388" y="2807"/>
                  </a:lnTo>
                  <a:lnTo>
                    <a:pt x="2092" y="3130"/>
                  </a:lnTo>
                  <a:lnTo>
                    <a:pt x="1822" y="3454"/>
                  </a:lnTo>
                  <a:lnTo>
                    <a:pt x="1565" y="3805"/>
                  </a:lnTo>
                  <a:lnTo>
                    <a:pt x="1323" y="4169"/>
                  </a:lnTo>
                  <a:lnTo>
                    <a:pt x="1107" y="4547"/>
                  </a:lnTo>
                  <a:lnTo>
                    <a:pt x="904" y="4925"/>
                  </a:lnTo>
                  <a:lnTo>
                    <a:pt x="729" y="5329"/>
                  </a:lnTo>
                  <a:lnTo>
                    <a:pt x="554" y="5734"/>
                  </a:lnTo>
                  <a:lnTo>
                    <a:pt x="419" y="6166"/>
                  </a:lnTo>
                  <a:lnTo>
                    <a:pt x="297" y="6597"/>
                  </a:lnTo>
                  <a:lnTo>
                    <a:pt x="189" y="7043"/>
                  </a:lnTo>
                  <a:lnTo>
                    <a:pt x="108" y="7488"/>
                  </a:lnTo>
                  <a:lnTo>
                    <a:pt x="55" y="7960"/>
                  </a:lnTo>
                  <a:lnTo>
                    <a:pt x="14" y="8432"/>
                  </a:lnTo>
                  <a:lnTo>
                    <a:pt x="1" y="8918"/>
                  </a:lnTo>
                  <a:lnTo>
                    <a:pt x="14" y="9403"/>
                  </a:lnTo>
                  <a:lnTo>
                    <a:pt x="55" y="9876"/>
                  </a:lnTo>
                  <a:lnTo>
                    <a:pt x="108" y="10334"/>
                  </a:lnTo>
                  <a:lnTo>
                    <a:pt x="189" y="10793"/>
                  </a:lnTo>
                  <a:lnTo>
                    <a:pt x="297" y="11238"/>
                  </a:lnTo>
                  <a:lnTo>
                    <a:pt x="419" y="11683"/>
                  </a:lnTo>
                  <a:lnTo>
                    <a:pt x="554" y="12102"/>
                  </a:lnTo>
                  <a:lnTo>
                    <a:pt x="729" y="12520"/>
                  </a:lnTo>
                  <a:lnTo>
                    <a:pt x="904" y="12924"/>
                  </a:lnTo>
                  <a:lnTo>
                    <a:pt x="1107" y="13302"/>
                  </a:lnTo>
                  <a:lnTo>
                    <a:pt x="1323" y="13680"/>
                  </a:lnTo>
                  <a:lnTo>
                    <a:pt x="1565" y="14044"/>
                  </a:lnTo>
                  <a:lnTo>
                    <a:pt x="1822" y="14395"/>
                  </a:lnTo>
                  <a:lnTo>
                    <a:pt x="2092" y="14732"/>
                  </a:lnTo>
                  <a:lnTo>
                    <a:pt x="2388" y="15056"/>
                  </a:lnTo>
                  <a:lnTo>
                    <a:pt x="2685" y="15366"/>
                  </a:lnTo>
                  <a:lnTo>
                    <a:pt x="3009" y="15650"/>
                  </a:lnTo>
                  <a:lnTo>
                    <a:pt x="3333" y="15933"/>
                  </a:lnTo>
                  <a:lnTo>
                    <a:pt x="3684" y="16189"/>
                  </a:lnTo>
                  <a:lnTo>
                    <a:pt x="4048" y="16432"/>
                  </a:lnTo>
                  <a:lnTo>
                    <a:pt x="4412" y="16661"/>
                  </a:lnTo>
                  <a:lnTo>
                    <a:pt x="4803" y="16864"/>
                  </a:lnTo>
                  <a:lnTo>
                    <a:pt x="5194" y="17066"/>
                  </a:lnTo>
                  <a:lnTo>
                    <a:pt x="5613" y="17228"/>
                  </a:lnTo>
                  <a:lnTo>
                    <a:pt x="6031" y="17390"/>
                  </a:lnTo>
                  <a:lnTo>
                    <a:pt x="6449" y="17525"/>
                  </a:lnTo>
                  <a:lnTo>
                    <a:pt x="6894" y="17633"/>
                  </a:lnTo>
                  <a:lnTo>
                    <a:pt x="7339" y="17727"/>
                  </a:lnTo>
                  <a:lnTo>
                    <a:pt x="7785" y="17808"/>
                  </a:lnTo>
                  <a:lnTo>
                    <a:pt x="8257" y="17862"/>
                  </a:lnTo>
                  <a:lnTo>
                    <a:pt x="8716" y="17889"/>
                  </a:lnTo>
                  <a:lnTo>
                    <a:pt x="9201" y="17903"/>
                  </a:lnTo>
                  <a:lnTo>
                    <a:pt x="9673" y="17889"/>
                  </a:lnTo>
                  <a:lnTo>
                    <a:pt x="10146" y="17862"/>
                  </a:lnTo>
                  <a:lnTo>
                    <a:pt x="10604" y="17808"/>
                  </a:lnTo>
                  <a:lnTo>
                    <a:pt x="11063" y="17727"/>
                  </a:lnTo>
                  <a:lnTo>
                    <a:pt x="11508" y="17633"/>
                  </a:lnTo>
                  <a:lnTo>
                    <a:pt x="11940" y="17525"/>
                  </a:lnTo>
                  <a:lnTo>
                    <a:pt x="12371" y="17390"/>
                  </a:lnTo>
                  <a:lnTo>
                    <a:pt x="12790" y="17228"/>
                  </a:lnTo>
                  <a:lnTo>
                    <a:pt x="13208" y="17053"/>
                  </a:lnTo>
                  <a:lnTo>
                    <a:pt x="13599" y="16864"/>
                  </a:lnTo>
                  <a:lnTo>
                    <a:pt x="13990" y="16648"/>
                  </a:lnTo>
                  <a:lnTo>
                    <a:pt x="14355" y="16432"/>
                  </a:lnTo>
                  <a:lnTo>
                    <a:pt x="14719" y="16176"/>
                  </a:lnTo>
                  <a:lnTo>
                    <a:pt x="15070" y="15919"/>
                  </a:lnTo>
                  <a:lnTo>
                    <a:pt x="15407" y="15650"/>
                  </a:lnTo>
                  <a:lnTo>
                    <a:pt x="15731" y="15353"/>
                  </a:lnTo>
                  <a:lnTo>
                    <a:pt x="16027" y="15043"/>
                  </a:lnTo>
                  <a:lnTo>
                    <a:pt x="16324" y="14719"/>
                  </a:lnTo>
                  <a:lnTo>
                    <a:pt x="16594" y="14381"/>
                  </a:lnTo>
                  <a:lnTo>
                    <a:pt x="16850" y="14031"/>
                  </a:lnTo>
                  <a:lnTo>
                    <a:pt x="17093" y="13666"/>
                  </a:lnTo>
                  <a:lnTo>
                    <a:pt x="17309" y="13289"/>
                  </a:lnTo>
                  <a:lnTo>
                    <a:pt x="17511" y="12911"/>
                  </a:lnTo>
                  <a:lnTo>
                    <a:pt x="17700" y="12506"/>
                  </a:lnTo>
                  <a:lnTo>
                    <a:pt x="17862" y="12088"/>
                  </a:lnTo>
                  <a:lnTo>
                    <a:pt x="18011" y="11670"/>
                  </a:lnTo>
                  <a:lnTo>
                    <a:pt x="18132" y="11238"/>
                  </a:lnTo>
                  <a:lnTo>
                    <a:pt x="18240" y="10793"/>
                  </a:lnTo>
                  <a:lnTo>
                    <a:pt x="18321" y="10334"/>
                  </a:lnTo>
                  <a:lnTo>
                    <a:pt x="18375" y="9876"/>
                  </a:lnTo>
                  <a:lnTo>
                    <a:pt x="18415" y="9403"/>
                  </a:lnTo>
                  <a:lnTo>
                    <a:pt x="18429" y="8918"/>
                  </a:lnTo>
                  <a:lnTo>
                    <a:pt x="18415" y="8432"/>
                  </a:lnTo>
                  <a:lnTo>
                    <a:pt x="18375" y="7973"/>
                  </a:lnTo>
                  <a:lnTo>
                    <a:pt x="18321" y="7501"/>
                  </a:lnTo>
                  <a:lnTo>
                    <a:pt x="18240" y="7056"/>
                  </a:lnTo>
                  <a:lnTo>
                    <a:pt x="18132" y="6611"/>
                  </a:lnTo>
                  <a:lnTo>
                    <a:pt x="18011" y="6179"/>
                  </a:lnTo>
                  <a:lnTo>
                    <a:pt x="17862" y="5747"/>
                  </a:lnTo>
                  <a:lnTo>
                    <a:pt x="17700" y="5343"/>
                  </a:lnTo>
                  <a:lnTo>
                    <a:pt x="17511" y="4938"/>
                  </a:lnTo>
                  <a:lnTo>
                    <a:pt x="17309" y="4560"/>
                  </a:lnTo>
                  <a:lnTo>
                    <a:pt x="17093" y="4183"/>
                  </a:lnTo>
                  <a:lnTo>
                    <a:pt x="16850" y="3818"/>
                  </a:lnTo>
                  <a:lnTo>
                    <a:pt x="16594" y="3481"/>
                  </a:lnTo>
                  <a:lnTo>
                    <a:pt x="16324" y="3144"/>
                  </a:lnTo>
                  <a:lnTo>
                    <a:pt x="16027" y="2820"/>
                  </a:lnTo>
                  <a:lnTo>
                    <a:pt x="15731" y="2523"/>
                  </a:lnTo>
                  <a:lnTo>
                    <a:pt x="15407" y="2226"/>
                  </a:lnTo>
                  <a:lnTo>
                    <a:pt x="15070" y="1957"/>
                  </a:lnTo>
                  <a:lnTo>
                    <a:pt x="14719" y="1700"/>
                  </a:lnTo>
                  <a:lnTo>
                    <a:pt x="14355" y="1457"/>
                  </a:lnTo>
                  <a:lnTo>
                    <a:pt x="13990" y="1228"/>
                  </a:lnTo>
                  <a:lnTo>
                    <a:pt x="13599" y="1026"/>
                  </a:lnTo>
                  <a:lnTo>
                    <a:pt x="13208" y="837"/>
                  </a:lnTo>
                  <a:lnTo>
                    <a:pt x="12790" y="662"/>
                  </a:lnTo>
                  <a:lnTo>
                    <a:pt x="12371" y="513"/>
                  </a:lnTo>
                  <a:lnTo>
                    <a:pt x="11940" y="378"/>
                  </a:lnTo>
                  <a:lnTo>
                    <a:pt x="11508" y="257"/>
                  </a:lnTo>
                  <a:lnTo>
                    <a:pt x="11063" y="162"/>
                  </a:lnTo>
                  <a:lnTo>
                    <a:pt x="10604" y="95"/>
                  </a:lnTo>
                  <a:lnTo>
                    <a:pt x="10146" y="41"/>
                  </a:lnTo>
                  <a:lnTo>
                    <a:pt x="9673"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3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Power_quote_1">
  <p:cSld name="TITLE_AND_BODY_1_1">
    <p:bg>
      <p:bgPr>
        <a:solidFill>
          <a:srgbClr val="4D5EEC"/>
        </a:solidFill>
      </p:bgPr>
    </p:bg>
    <p:spTree>
      <p:nvGrpSpPr>
        <p:cNvPr id="213" name="Shape 213"/>
        <p:cNvGrpSpPr/>
        <p:nvPr/>
      </p:nvGrpSpPr>
      <p:grpSpPr>
        <a:xfrm>
          <a:off x="0" y="0"/>
          <a:ext cx="0" cy="0"/>
          <a:chOff x="0" y="0"/>
          <a:chExt cx="0" cy="0"/>
        </a:xfrm>
      </p:grpSpPr>
      <p:pic>
        <p:nvPicPr>
          <p:cNvPr id="214" name="Google Shape;214;p32"/>
          <p:cNvPicPr preferRelativeResize="0"/>
          <p:nvPr/>
        </p:nvPicPr>
        <p:blipFill>
          <a:blip r:embed="rId2">
            <a:alphaModFix/>
          </a:blip>
          <a:stretch>
            <a:fillRect/>
          </a:stretch>
        </p:blipFill>
        <p:spPr>
          <a:xfrm>
            <a:off x="0" y="5"/>
            <a:ext cx="9143997" cy="5143496"/>
          </a:xfrm>
          <a:prstGeom prst="rect">
            <a:avLst/>
          </a:prstGeom>
          <a:noFill/>
          <a:ln>
            <a:noFill/>
          </a:ln>
        </p:spPr>
      </p:pic>
      <p:sp>
        <p:nvSpPr>
          <p:cNvPr id="215" name="Google Shape;215;p32"/>
          <p:cNvSpPr/>
          <p:nvPr/>
        </p:nvSpPr>
        <p:spPr>
          <a:xfrm>
            <a:off x="1879350" y="1141406"/>
            <a:ext cx="5435100" cy="2808300"/>
          </a:xfrm>
          <a:prstGeom prst="rect">
            <a:avLst/>
          </a:prstGeom>
          <a:solidFill>
            <a:srgbClr val="4D5EEC"/>
          </a:solidFill>
          <a:ln>
            <a:noFill/>
          </a:ln>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216" name="Google Shape;216;p32"/>
          <p:cNvPicPr preferRelativeResize="0"/>
          <p:nvPr/>
        </p:nvPicPr>
        <p:blipFill rotWithShape="1">
          <a:blip r:embed="rId3">
            <a:alphaModFix amt="39000"/>
          </a:blip>
          <a:srcRect b="0" l="29428" r="0" t="0"/>
          <a:stretch/>
        </p:blipFill>
        <p:spPr>
          <a:xfrm>
            <a:off x="1879350" y="1129275"/>
            <a:ext cx="3553900" cy="2832575"/>
          </a:xfrm>
          <a:prstGeom prst="rect">
            <a:avLst/>
          </a:prstGeom>
          <a:noFill/>
          <a:ln>
            <a:noFill/>
          </a:ln>
        </p:spPr>
      </p:pic>
      <p:pic>
        <p:nvPicPr>
          <p:cNvPr id="217" name="Google Shape;217;p32"/>
          <p:cNvPicPr preferRelativeResize="0"/>
          <p:nvPr/>
        </p:nvPicPr>
        <p:blipFill rotWithShape="1">
          <a:blip r:embed="rId4">
            <a:alphaModFix/>
          </a:blip>
          <a:srcRect b="0" l="0" r="0" t="27499"/>
          <a:stretch/>
        </p:blipFill>
        <p:spPr>
          <a:xfrm>
            <a:off x="346300" y="4808050"/>
            <a:ext cx="1141724" cy="186725"/>
          </a:xfrm>
          <a:prstGeom prst="rect">
            <a:avLst/>
          </a:prstGeom>
          <a:noFill/>
          <a:ln>
            <a:noFill/>
          </a:ln>
        </p:spPr>
      </p:pic>
    </p:spTree>
  </p:cSld>
  <p:clrMapOvr>
    <a:masterClrMapping/>
  </p:clrMapOvr>
</p:sldLayout>
</file>

<file path=ppt/slideLayouts/slideLayout3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Power Medium Light">
  <p:cSld name="TITLE_1_2_3">
    <p:bg>
      <p:bgPr>
        <a:solidFill>
          <a:schemeClr val="accent3"/>
        </a:solidFill>
      </p:bgPr>
    </p:bg>
    <p:spTree>
      <p:nvGrpSpPr>
        <p:cNvPr id="218" name="Shape 218"/>
        <p:cNvGrpSpPr/>
        <p:nvPr/>
      </p:nvGrpSpPr>
      <p:grpSpPr>
        <a:xfrm>
          <a:off x="0" y="0"/>
          <a:ext cx="0" cy="0"/>
          <a:chOff x="0" y="0"/>
          <a:chExt cx="0" cy="0"/>
        </a:xfrm>
      </p:grpSpPr>
      <p:grpSp>
        <p:nvGrpSpPr>
          <p:cNvPr id="219" name="Google Shape;219;p33"/>
          <p:cNvGrpSpPr/>
          <p:nvPr/>
        </p:nvGrpSpPr>
        <p:grpSpPr>
          <a:xfrm>
            <a:off x="8121965" y="4829046"/>
            <a:ext cx="731537" cy="190199"/>
            <a:chOff x="288629" y="563758"/>
            <a:chExt cx="862254" cy="215523"/>
          </a:xfrm>
        </p:grpSpPr>
        <p:sp>
          <p:nvSpPr>
            <p:cNvPr id="220" name="Google Shape;220;p33"/>
            <p:cNvSpPr/>
            <p:nvPr/>
          </p:nvSpPr>
          <p:spPr>
            <a:xfrm>
              <a:off x="288629" y="606989"/>
              <a:ext cx="111063" cy="132645"/>
            </a:xfrm>
            <a:custGeom>
              <a:rect b="b" l="l" r="r" t="t"/>
              <a:pathLst>
                <a:path extrusionOk="0" h="18956" w="15420">
                  <a:moveTo>
                    <a:pt x="12330" y="9444"/>
                  </a:moveTo>
                  <a:lnTo>
                    <a:pt x="12330" y="11171"/>
                  </a:lnTo>
                  <a:lnTo>
                    <a:pt x="12330" y="11508"/>
                  </a:lnTo>
                  <a:lnTo>
                    <a:pt x="12290" y="11845"/>
                  </a:lnTo>
                  <a:lnTo>
                    <a:pt x="12249" y="12156"/>
                  </a:lnTo>
                  <a:lnTo>
                    <a:pt x="12182" y="12453"/>
                  </a:lnTo>
                  <a:lnTo>
                    <a:pt x="12088" y="12736"/>
                  </a:lnTo>
                  <a:lnTo>
                    <a:pt x="11993" y="13006"/>
                  </a:lnTo>
                  <a:lnTo>
                    <a:pt x="11872" y="13262"/>
                  </a:lnTo>
                  <a:lnTo>
                    <a:pt x="11737" y="13491"/>
                  </a:lnTo>
                  <a:lnTo>
                    <a:pt x="11602" y="13721"/>
                  </a:lnTo>
                  <a:lnTo>
                    <a:pt x="11440" y="13923"/>
                  </a:lnTo>
                  <a:lnTo>
                    <a:pt x="11278" y="14125"/>
                  </a:lnTo>
                  <a:lnTo>
                    <a:pt x="11103" y="14301"/>
                  </a:lnTo>
                  <a:lnTo>
                    <a:pt x="10927" y="14476"/>
                  </a:lnTo>
                  <a:lnTo>
                    <a:pt x="10739" y="14625"/>
                  </a:lnTo>
                  <a:lnTo>
                    <a:pt x="10536" y="14773"/>
                  </a:lnTo>
                  <a:lnTo>
                    <a:pt x="10334" y="14908"/>
                  </a:lnTo>
                  <a:lnTo>
                    <a:pt x="10131" y="15029"/>
                  </a:lnTo>
                  <a:lnTo>
                    <a:pt x="9916" y="15151"/>
                  </a:lnTo>
                  <a:lnTo>
                    <a:pt x="9713" y="15245"/>
                  </a:lnTo>
                  <a:lnTo>
                    <a:pt x="9497" y="15340"/>
                  </a:lnTo>
                  <a:lnTo>
                    <a:pt x="9282" y="15421"/>
                  </a:lnTo>
                  <a:lnTo>
                    <a:pt x="9079" y="15488"/>
                  </a:lnTo>
                  <a:lnTo>
                    <a:pt x="8661" y="15609"/>
                  </a:lnTo>
                  <a:lnTo>
                    <a:pt x="8270" y="15704"/>
                  </a:lnTo>
                  <a:lnTo>
                    <a:pt x="7892" y="15758"/>
                  </a:lnTo>
                  <a:lnTo>
                    <a:pt x="7568" y="15785"/>
                  </a:lnTo>
                  <a:lnTo>
                    <a:pt x="7271" y="15798"/>
                  </a:lnTo>
                  <a:lnTo>
                    <a:pt x="6921" y="15785"/>
                  </a:lnTo>
                  <a:lnTo>
                    <a:pt x="6556" y="15758"/>
                  </a:lnTo>
                  <a:lnTo>
                    <a:pt x="6192" y="15690"/>
                  </a:lnTo>
                  <a:lnTo>
                    <a:pt x="5841" y="15623"/>
                  </a:lnTo>
                  <a:lnTo>
                    <a:pt x="5504" y="15515"/>
                  </a:lnTo>
                  <a:lnTo>
                    <a:pt x="5167" y="15394"/>
                  </a:lnTo>
                  <a:lnTo>
                    <a:pt x="4857" y="15245"/>
                  </a:lnTo>
                  <a:lnTo>
                    <a:pt x="4560" y="15083"/>
                  </a:lnTo>
                  <a:lnTo>
                    <a:pt x="4290" y="14908"/>
                  </a:lnTo>
                  <a:lnTo>
                    <a:pt x="4047" y="14706"/>
                  </a:lnTo>
                  <a:lnTo>
                    <a:pt x="3926" y="14598"/>
                  </a:lnTo>
                  <a:lnTo>
                    <a:pt x="3831" y="14476"/>
                  </a:lnTo>
                  <a:lnTo>
                    <a:pt x="3723" y="14368"/>
                  </a:lnTo>
                  <a:lnTo>
                    <a:pt x="3642" y="14247"/>
                  </a:lnTo>
                  <a:lnTo>
                    <a:pt x="3562" y="14112"/>
                  </a:lnTo>
                  <a:lnTo>
                    <a:pt x="3494" y="13990"/>
                  </a:lnTo>
                  <a:lnTo>
                    <a:pt x="3427" y="13856"/>
                  </a:lnTo>
                  <a:lnTo>
                    <a:pt x="3386" y="13721"/>
                  </a:lnTo>
                  <a:lnTo>
                    <a:pt x="3346" y="13572"/>
                  </a:lnTo>
                  <a:lnTo>
                    <a:pt x="3305" y="13424"/>
                  </a:lnTo>
                  <a:lnTo>
                    <a:pt x="3292" y="13275"/>
                  </a:lnTo>
                  <a:lnTo>
                    <a:pt x="3292" y="13127"/>
                  </a:lnTo>
                  <a:lnTo>
                    <a:pt x="3292" y="12965"/>
                  </a:lnTo>
                  <a:lnTo>
                    <a:pt x="3305" y="12803"/>
                  </a:lnTo>
                  <a:lnTo>
                    <a:pt x="3332" y="12655"/>
                  </a:lnTo>
                  <a:lnTo>
                    <a:pt x="3359" y="12520"/>
                  </a:lnTo>
                  <a:lnTo>
                    <a:pt x="3400" y="12372"/>
                  </a:lnTo>
                  <a:lnTo>
                    <a:pt x="3454" y="12250"/>
                  </a:lnTo>
                  <a:lnTo>
                    <a:pt x="3521" y="12129"/>
                  </a:lnTo>
                  <a:lnTo>
                    <a:pt x="3589" y="12007"/>
                  </a:lnTo>
                  <a:lnTo>
                    <a:pt x="3669" y="11886"/>
                  </a:lnTo>
                  <a:lnTo>
                    <a:pt x="3764" y="11778"/>
                  </a:lnTo>
                  <a:lnTo>
                    <a:pt x="3858" y="11670"/>
                  </a:lnTo>
                  <a:lnTo>
                    <a:pt x="3966" y="11576"/>
                  </a:lnTo>
                  <a:lnTo>
                    <a:pt x="4088" y="11481"/>
                  </a:lnTo>
                  <a:lnTo>
                    <a:pt x="4223" y="11387"/>
                  </a:lnTo>
                  <a:lnTo>
                    <a:pt x="4357" y="11306"/>
                  </a:lnTo>
                  <a:lnTo>
                    <a:pt x="4506" y="11225"/>
                  </a:lnTo>
                  <a:lnTo>
                    <a:pt x="4843" y="11077"/>
                  </a:lnTo>
                  <a:lnTo>
                    <a:pt x="5207" y="10928"/>
                  </a:lnTo>
                  <a:lnTo>
                    <a:pt x="5612" y="10807"/>
                  </a:lnTo>
                  <a:lnTo>
                    <a:pt x="6057" y="10685"/>
                  </a:lnTo>
                  <a:lnTo>
                    <a:pt x="6543" y="10577"/>
                  </a:lnTo>
                  <a:lnTo>
                    <a:pt x="7083" y="10469"/>
                  </a:lnTo>
                  <a:lnTo>
                    <a:pt x="7649" y="10375"/>
                  </a:lnTo>
                  <a:lnTo>
                    <a:pt x="8256" y="10267"/>
                  </a:lnTo>
                  <a:lnTo>
                    <a:pt x="8998" y="10159"/>
                  </a:lnTo>
                  <a:lnTo>
                    <a:pt x="9848" y="10011"/>
                  </a:lnTo>
                  <a:lnTo>
                    <a:pt x="11507" y="9700"/>
                  </a:lnTo>
                  <a:lnTo>
                    <a:pt x="11710" y="9660"/>
                  </a:lnTo>
                  <a:lnTo>
                    <a:pt x="11926" y="9593"/>
                  </a:lnTo>
                  <a:lnTo>
                    <a:pt x="12128" y="9525"/>
                  </a:lnTo>
                  <a:lnTo>
                    <a:pt x="12330" y="9444"/>
                  </a:lnTo>
                  <a:close/>
                  <a:moveTo>
                    <a:pt x="8728" y="1"/>
                  </a:moveTo>
                  <a:lnTo>
                    <a:pt x="8175" y="14"/>
                  </a:lnTo>
                  <a:lnTo>
                    <a:pt x="7649" y="41"/>
                  </a:lnTo>
                  <a:lnTo>
                    <a:pt x="7137" y="95"/>
                  </a:lnTo>
                  <a:lnTo>
                    <a:pt x="6637" y="163"/>
                  </a:lnTo>
                  <a:lnTo>
                    <a:pt x="6165" y="244"/>
                  </a:lnTo>
                  <a:lnTo>
                    <a:pt x="5707" y="351"/>
                  </a:lnTo>
                  <a:lnTo>
                    <a:pt x="5275" y="486"/>
                  </a:lnTo>
                  <a:lnTo>
                    <a:pt x="4857" y="635"/>
                  </a:lnTo>
                  <a:lnTo>
                    <a:pt x="4452" y="797"/>
                  </a:lnTo>
                  <a:lnTo>
                    <a:pt x="4074" y="986"/>
                  </a:lnTo>
                  <a:lnTo>
                    <a:pt x="3710" y="1188"/>
                  </a:lnTo>
                  <a:lnTo>
                    <a:pt x="3373" y="1404"/>
                  </a:lnTo>
                  <a:lnTo>
                    <a:pt x="3049" y="1647"/>
                  </a:lnTo>
                  <a:lnTo>
                    <a:pt x="2752" y="1916"/>
                  </a:lnTo>
                  <a:lnTo>
                    <a:pt x="2455" y="2200"/>
                  </a:lnTo>
                  <a:lnTo>
                    <a:pt x="2199" y="2496"/>
                  </a:lnTo>
                  <a:lnTo>
                    <a:pt x="2051" y="2685"/>
                  </a:lnTo>
                  <a:lnTo>
                    <a:pt x="1916" y="2874"/>
                  </a:lnTo>
                  <a:lnTo>
                    <a:pt x="1794" y="3063"/>
                  </a:lnTo>
                  <a:lnTo>
                    <a:pt x="1673" y="3265"/>
                  </a:lnTo>
                  <a:lnTo>
                    <a:pt x="1551" y="3468"/>
                  </a:lnTo>
                  <a:lnTo>
                    <a:pt x="1457" y="3670"/>
                  </a:lnTo>
                  <a:lnTo>
                    <a:pt x="1349" y="3886"/>
                  </a:lnTo>
                  <a:lnTo>
                    <a:pt x="1268" y="4102"/>
                  </a:lnTo>
                  <a:lnTo>
                    <a:pt x="1187" y="4318"/>
                  </a:lnTo>
                  <a:lnTo>
                    <a:pt x="1106" y="4534"/>
                  </a:lnTo>
                  <a:lnTo>
                    <a:pt x="1039" y="4763"/>
                  </a:lnTo>
                  <a:lnTo>
                    <a:pt x="985" y="4992"/>
                  </a:lnTo>
                  <a:lnTo>
                    <a:pt x="931" y="5208"/>
                  </a:lnTo>
                  <a:lnTo>
                    <a:pt x="890" y="5437"/>
                  </a:lnTo>
                  <a:lnTo>
                    <a:pt x="863" y="5680"/>
                  </a:lnTo>
                  <a:lnTo>
                    <a:pt x="836" y="5910"/>
                  </a:lnTo>
                  <a:lnTo>
                    <a:pt x="836" y="6004"/>
                  </a:lnTo>
                  <a:lnTo>
                    <a:pt x="863" y="6152"/>
                  </a:lnTo>
                  <a:lnTo>
                    <a:pt x="890" y="6301"/>
                  </a:lnTo>
                  <a:lnTo>
                    <a:pt x="944" y="6436"/>
                  </a:lnTo>
                  <a:lnTo>
                    <a:pt x="998" y="6571"/>
                  </a:lnTo>
                  <a:lnTo>
                    <a:pt x="1079" y="6706"/>
                  </a:lnTo>
                  <a:lnTo>
                    <a:pt x="1160" y="6827"/>
                  </a:lnTo>
                  <a:lnTo>
                    <a:pt x="1255" y="6935"/>
                  </a:lnTo>
                  <a:lnTo>
                    <a:pt x="1363" y="7043"/>
                  </a:lnTo>
                  <a:lnTo>
                    <a:pt x="1484" y="7137"/>
                  </a:lnTo>
                  <a:lnTo>
                    <a:pt x="1605" y="7218"/>
                  </a:lnTo>
                  <a:lnTo>
                    <a:pt x="1727" y="7286"/>
                  </a:lnTo>
                  <a:lnTo>
                    <a:pt x="1862" y="7353"/>
                  </a:lnTo>
                  <a:lnTo>
                    <a:pt x="2010" y="7394"/>
                  </a:lnTo>
                  <a:lnTo>
                    <a:pt x="2159" y="7421"/>
                  </a:lnTo>
                  <a:lnTo>
                    <a:pt x="2293" y="7448"/>
                  </a:lnTo>
                  <a:lnTo>
                    <a:pt x="2455" y="7448"/>
                  </a:lnTo>
                  <a:lnTo>
                    <a:pt x="2590" y="7461"/>
                  </a:lnTo>
                  <a:lnTo>
                    <a:pt x="2725" y="7448"/>
                  </a:lnTo>
                  <a:lnTo>
                    <a:pt x="2874" y="7434"/>
                  </a:lnTo>
                  <a:lnTo>
                    <a:pt x="3008" y="7407"/>
                  </a:lnTo>
                  <a:lnTo>
                    <a:pt x="3143" y="7353"/>
                  </a:lnTo>
                  <a:lnTo>
                    <a:pt x="3265" y="7299"/>
                  </a:lnTo>
                  <a:lnTo>
                    <a:pt x="3386" y="7232"/>
                  </a:lnTo>
                  <a:lnTo>
                    <a:pt x="3508" y="7151"/>
                  </a:lnTo>
                  <a:lnTo>
                    <a:pt x="3615" y="7056"/>
                  </a:lnTo>
                  <a:lnTo>
                    <a:pt x="3710" y="6948"/>
                  </a:lnTo>
                  <a:lnTo>
                    <a:pt x="3804" y="6840"/>
                  </a:lnTo>
                  <a:lnTo>
                    <a:pt x="3872" y="6733"/>
                  </a:lnTo>
                  <a:lnTo>
                    <a:pt x="3939" y="6598"/>
                  </a:lnTo>
                  <a:lnTo>
                    <a:pt x="3993" y="6476"/>
                  </a:lnTo>
                  <a:lnTo>
                    <a:pt x="4034" y="6341"/>
                  </a:lnTo>
                  <a:lnTo>
                    <a:pt x="4061" y="6206"/>
                  </a:lnTo>
                  <a:lnTo>
                    <a:pt x="4142" y="5896"/>
                  </a:lnTo>
                  <a:lnTo>
                    <a:pt x="4223" y="5613"/>
                  </a:lnTo>
                  <a:lnTo>
                    <a:pt x="4317" y="5316"/>
                  </a:lnTo>
                  <a:lnTo>
                    <a:pt x="4438" y="5046"/>
                  </a:lnTo>
                  <a:lnTo>
                    <a:pt x="4573" y="4776"/>
                  </a:lnTo>
                  <a:lnTo>
                    <a:pt x="4749" y="4520"/>
                  </a:lnTo>
                  <a:lnTo>
                    <a:pt x="4830" y="4399"/>
                  </a:lnTo>
                  <a:lnTo>
                    <a:pt x="4938" y="4277"/>
                  </a:lnTo>
                  <a:lnTo>
                    <a:pt x="5045" y="4156"/>
                  </a:lnTo>
                  <a:lnTo>
                    <a:pt x="5167" y="4048"/>
                  </a:lnTo>
                  <a:lnTo>
                    <a:pt x="5288" y="3953"/>
                  </a:lnTo>
                  <a:lnTo>
                    <a:pt x="5423" y="3846"/>
                  </a:lnTo>
                  <a:lnTo>
                    <a:pt x="5558" y="3751"/>
                  </a:lnTo>
                  <a:lnTo>
                    <a:pt x="5720" y="3657"/>
                  </a:lnTo>
                  <a:lnTo>
                    <a:pt x="5882" y="3576"/>
                  </a:lnTo>
                  <a:lnTo>
                    <a:pt x="6057" y="3508"/>
                  </a:lnTo>
                  <a:lnTo>
                    <a:pt x="6233" y="3427"/>
                  </a:lnTo>
                  <a:lnTo>
                    <a:pt x="6435" y="3360"/>
                  </a:lnTo>
                  <a:lnTo>
                    <a:pt x="6637" y="3306"/>
                  </a:lnTo>
                  <a:lnTo>
                    <a:pt x="6867" y="3252"/>
                  </a:lnTo>
                  <a:lnTo>
                    <a:pt x="7096" y="3211"/>
                  </a:lnTo>
                  <a:lnTo>
                    <a:pt x="7339" y="3171"/>
                  </a:lnTo>
                  <a:lnTo>
                    <a:pt x="7595" y="3144"/>
                  </a:lnTo>
                  <a:lnTo>
                    <a:pt x="7865" y="3131"/>
                  </a:lnTo>
                  <a:lnTo>
                    <a:pt x="8148" y="3117"/>
                  </a:lnTo>
                  <a:lnTo>
                    <a:pt x="8445" y="3104"/>
                  </a:lnTo>
                  <a:lnTo>
                    <a:pt x="8769" y="3117"/>
                  </a:lnTo>
                  <a:lnTo>
                    <a:pt x="9079" y="3131"/>
                  </a:lnTo>
                  <a:lnTo>
                    <a:pt x="9362" y="3144"/>
                  </a:lnTo>
                  <a:lnTo>
                    <a:pt x="9646" y="3171"/>
                  </a:lnTo>
                  <a:lnTo>
                    <a:pt x="9902" y="3211"/>
                  </a:lnTo>
                  <a:lnTo>
                    <a:pt x="10158" y="3265"/>
                  </a:lnTo>
                  <a:lnTo>
                    <a:pt x="10388" y="3319"/>
                  </a:lnTo>
                  <a:lnTo>
                    <a:pt x="10604" y="3373"/>
                  </a:lnTo>
                  <a:lnTo>
                    <a:pt x="10819" y="3454"/>
                  </a:lnTo>
                  <a:lnTo>
                    <a:pt x="11008" y="3535"/>
                  </a:lnTo>
                  <a:lnTo>
                    <a:pt x="11197" y="3616"/>
                  </a:lnTo>
                  <a:lnTo>
                    <a:pt x="11359" y="3724"/>
                  </a:lnTo>
                  <a:lnTo>
                    <a:pt x="11521" y="3832"/>
                  </a:lnTo>
                  <a:lnTo>
                    <a:pt x="11669" y="3940"/>
                  </a:lnTo>
                  <a:lnTo>
                    <a:pt x="11791" y="4061"/>
                  </a:lnTo>
                  <a:lnTo>
                    <a:pt x="11912" y="4196"/>
                  </a:lnTo>
                  <a:lnTo>
                    <a:pt x="12061" y="4372"/>
                  </a:lnTo>
                  <a:lnTo>
                    <a:pt x="12182" y="4561"/>
                  </a:lnTo>
                  <a:lnTo>
                    <a:pt x="12276" y="4763"/>
                  </a:lnTo>
                  <a:lnTo>
                    <a:pt x="12371" y="4965"/>
                  </a:lnTo>
                  <a:lnTo>
                    <a:pt x="12425" y="5181"/>
                  </a:lnTo>
                  <a:lnTo>
                    <a:pt x="12465" y="5397"/>
                  </a:lnTo>
                  <a:lnTo>
                    <a:pt x="12479" y="5626"/>
                  </a:lnTo>
                  <a:lnTo>
                    <a:pt x="12465" y="5842"/>
                  </a:lnTo>
                  <a:lnTo>
                    <a:pt x="12452" y="6058"/>
                  </a:lnTo>
                  <a:lnTo>
                    <a:pt x="12438" y="6166"/>
                  </a:lnTo>
                  <a:lnTo>
                    <a:pt x="12411" y="6274"/>
                  </a:lnTo>
                  <a:lnTo>
                    <a:pt x="12371" y="6382"/>
                  </a:lnTo>
                  <a:lnTo>
                    <a:pt x="12317" y="6490"/>
                  </a:lnTo>
                  <a:lnTo>
                    <a:pt x="12249" y="6598"/>
                  </a:lnTo>
                  <a:lnTo>
                    <a:pt x="12155" y="6706"/>
                  </a:lnTo>
                  <a:lnTo>
                    <a:pt x="12061" y="6800"/>
                  </a:lnTo>
                  <a:lnTo>
                    <a:pt x="11926" y="6908"/>
                  </a:lnTo>
                  <a:lnTo>
                    <a:pt x="11791" y="7002"/>
                  </a:lnTo>
                  <a:lnTo>
                    <a:pt x="11615" y="7097"/>
                  </a:lnTo>
                  <a:lnTo>
                    <a:pt x="11413" y="7191"/>
                  </a:lnTo>
                  <a:lnTo>
                    <a:pt x="11184" y="7272"/>
                  </a:lnTo>
                  <a:lnTo>
                    <a:pt x="10941" y="7340"/>
                  </a:lnTo>
                  <a:lnTo>
                    <a:pt x="10644" y="7421"/>
                  </a:lnTo>
                  <a:lnTo>
                    <a:pt x="10253" y="7488"/>
                  </a:lnTo>
                  <a:lnTo>
                    <a:pt x="9862" y="7569"/>
                  </a:lnTo>
                  <a:lnTo>
                    <a:pt x="9052" y="7690"/>
                  </a:lnTo>
                  <a:lnTo>
                    <a:pt x="8243" y="7798"/>
                  </a:lnTo>
                  <a:lnTo>
                    <a:pt x="7447" y="7893"/>
                  </a:lnTo>
                  <a:lnTo>
                    <a:pt x="6934" y="7947"/>
                  </a:lnTo>
                  <a:lnTo>
                    <a:pt x="6381" y="8028"/>
                  </a:lnTo>
                  <a:lnTo>
                    <a:pt x="5868" y="8109"/>
                  </a:lnTo>
                  <a:lnTo>
                    <a:pt x="5369" y="8217"/>
                  </a:lnTo>
                  <a:lnTo>
                    <a:pt x="4911" y="8324"/>
                  </a:lnTo>
                  <a:lnTo>
                    <a:pt x="4465" y="8446"/>
                  </a:lnTo>
                  <a:lnTo>
                    <a:pt x="4061" y="8581"/>
                  </a:lnTo>
                  <a:lnTo>
                    <a:pt x="3669" y="8729"/>
                  </a:lnTo>
                  <a:lnTo>
                    <a:pt x="3305" y="8891"/>
                  </a:lnTo>
                  <a:lnTo>
                    <a:pt x="2968" y="9053"/>
                  </a:lnTo>
                  <a:lnTo>
                    <a:pt x="2658" y="9228"/>
                  </a:lnTo>
                  <a:lnTo>
                    <a:pt x="2361" y="9404"/>
                  </a:lnTo>
                  <a:lnTo>
                    <a:pt x="2091" y="9593"/>
                  </a:lnTo>
                  <a:lnTo>
                    <a:pt x="1835" y="9781"/>
                  </a:lnTo>
                  <a:lnTo>
                    <a:pt x="1605" y="9984"/>
                  </a:lnTo>
                  <a:lnTo>
                    <a:pt x="1403" y="10186"/>
                  </a:lnTo>
                  <a:lnTo>
                    <a:pt x="1201" y="10388"/>
                  </a:lnTo>
                  <a:lnTo>
                    <a:pt x="1025" y="10604"/>
                  </a:lnTo>
                  <a:lnTo>
                    <a:pt x="877" y="10820"/>
                  </a:lnTo>
                  <a:lnTo>
                    <a:pt x="728" y="11023"/>
                  </a:lnTo>
                  <a:lnTo>
                    <a:pt x="607" y="11238"/>
                  </a:lnTo>
                  <a:lnTo>
                    <a:pt x="499" y="11454"/>
                  </a:lnTo>
                  <a:lnTo>
                    <a:pt x="391" y="11670"/>
                  </a:lnTo>
                  <a:lnTo>
                    <a:pt x="310" y="11886"/>
                  </a:lnTo>
                  <a:lnTo>
                    <a:pt x="229" y="12102"/>
                  </a:lnTo>
                  <a:lnTo>
                    <a:pt x="175" y="12318"/>
                  </a:lnTo>
                  <a:lnTo>
                    <a:pt x="121" y="12520"/>
                  </a:lnTo>
                  <a:lnTo>
                    <a:pt x="81" y="12722"/>
                  </a:lnTo>
                  <a:lnTo>
                    <a:pt x="54" y="12925"/>
                  </a:lnTo>
                  <a:lnTo>
                    <a:pt x="13" y="13316"/>
                  </a:lnTo>
                  <a:lnTo>
                    <a:pt x="0" y="13667"/>
                  </a:lnTo>
                  <a:lnTo>
                    <a:pt x="13" y="13977"/>
                  </a:lnTo>
                  <a:lnTo>
                    <a:pt x="40" y="14274"/>
                  </a:lnTo>
                  <a:lnTo>
                    <a:pt x="94" y="14571"/>
                  </a:lnTo>
                  <a:lnTo>
                    <a:pt x="175" y="14840"/>
                  </a:lnTo>
                  <a:lnTo>
                    <a:pt x="270" y="15124"/>
                  </a:lnTo>
                  <a:lnTo>
                    <a:pt x="391" y="15380"/>
                  </a:lnTo>
                  <a:lnTo>
                    <a:pt x="513" y="15636"/>
                  </a:lnTo>
                  <a:lnTo>
                    <a:pt x="675" y="15879"/>
                  </a:lnTo>
                  <a:lnTo>
                    <a:pt x="836" y="16122"/>
                  </a:lnTo>
                  <a:lnTo>
                    <a:pt x="1012" y="16351"/>
                  </a:lnTo>
                  <a:lnTo>
                    <a:pt x="1201" y="16567"/>
                  </a:lnTo>
                  <a:lnTo>
                    <a:pt x="1417" y="16783"/>
                  </a:lnTo>
                  <a:lnTo>
                    <a:pt x="1632" y="16972"/>
                  </a:lnTo>
                  <a:lnTo>
                    <a:pt x="1862" y="17174"/>
                  </a:lnTo>
                  <a:lnTo>
                    <a:pt x="2105" y="17350"/>
                  </a:lnTo>
                  <a:lnTo>
                    <a:pt x="2361" y="17525"/>
                  </a:lnTo>
                  <a:lnTo>
                    <a:pt x="2617" y="17687"/>
                  </a:lnTo>
                  <a:lnTo>
                    <a:pt x="2874" y="17835"/>
                  </a:lnTo>
                  <a:lnTo>
                    <a:pt x="3157" y="17984"/>
                  </a:lnTo>
                  <a:lnTo>
                    <a:pt x="3427" y="18119"/>
                  </a:lnTo>
                  <a:lnTo>
                    <a:pt x="3710" y="18240"/>
                  </a:lnTo>
                  <a:lnTo>
                    <a:pt x="4007" y="18361"/>
                  </a:lnTo>
                  <a:lnTo>
                    <a:pt x="4290" y="18469"/>
                  </a:lnTo>
                  <a:lnTo>
                    <a:pt x="4587" y="18564"/>
                  </a:lnTo>
                  <a:lnTo>
                    <a:pt x="4870" y="18645"/>
                  </a:lnTo>
                  <a:lnTo>
                    <a:pt x="5167" y="18726"/>
                  </a:lnTo>
                  <a:lnTo>
                    <a:pt x="5464" y="18780"/>
                  </a:lnTo>
                  <a:lnTo>
                    <a:pt x="5747" y="18834"/>
                  </a:lnTo>
                  <a:lnTo>
                    <a:pt x="6044" y="18888"/>
                  </a:lnTo>
                  <a:lnTo>
                    <a:pt x="6327" y="18915"/>
                  </a:lnTo>
                  <a:lnTo>
                    <a:pt x="6597" y="18942"/>
                  </a:lnTo>
                  <a:lnTo>
                    <a:pt x="6867" y="18955"/>
                  </a:lnTo>
                  <a:lnTo>
                    <a:pt x="7811" y="18955"/>
                  </a:lnTo>
                  <a:lnTo>
                    <a:pt x="8216" y="18942"/>
                  </a:lnTo>
                  <a:lnTo>
                    <a:pt x="8621" y="18888"/>
                  </a:lnTo>
                  <a:lnTo>
                    <a:pt x="9025" y="18834"/>
                  </a:lnTo>
                  <a:lnTo>
                    <a:pt x="9430" y="18753"/>
                  </a:lnTo>
                  <a:lnTo>
                    <a:pt x="9821" y="18658"/>
                  </a:lnTo>
                  <a:lnTo>
                    <a:pt x="10212" y="18537"/>
                  </a:lnTo>
                  <a:lnTo>
                    <a:pt x="10604" y="18402"/>
                  </a:lnTo>
                  <a:lnTo>
                    <a:pt x="10685" y="18361"/>
                  </a:lnTo>
                  <a:lnTo>
                    <a:pt x="11049" y="18213"/>
                  </a:lnTo>
                  <a:lnTo>
                    <a:pt x="11413" y="18038"/>
                  </a:lnTo>
                  <a:lnTo>
                    <a:pt x="11764" y="17849"/>
                  </a:lnTo>
                  <a:lnTo>
                    <a:pt x="12101" y="17633"/>
                  </a:lnTo>
                  <a:lnTo>
                    <a:pt x="12425" y="17417"/>
                  </a:lnTo>
                  <a:lnTo>
                    <a:pt x="12749" y="17161"/>
                  </a:lnTo>
                  <a:lnTo>
                    <a:pt x="13045" y="16904"/>
                  </a:lnTo>
                  <a:lnTo>
                    <a:pt x="13329" y="16635"/>
                  </a:lnTo>
                  <a:lnTo>
                    <a:pt x="13599" y="16338"/>
                  </a:lnTo>
                  <a:lnTo>
                    <a:pt x="13855" y="16028"/>
                  </a:lnTo>
                  <a:lnTo>
                    <a:pt x="14098" y="15717"/>
                  </a:lnTo>
                  <a:lnTo>
                    <a:pt x="14314" y="15380"/>
                  </a:lnTo>
                  <a:lnTo>
                    <a:pt x="14516" y="15043"/>
                  </a:lnTo>
                  <a:lnTo>
                    <a:pt x="14705" y="14692"/>
                  </a:lnTo>
                  <a:lnTo>
                    <a:pt x="14867" y="14328"/>
                  </a:lnTo>
                  <a:lnTo>
                    <a:pt x="15015" y="13950"/>
                  </a:lnTo>
                  <a:lnTo>
                    <a:pt x="15096" y="13694"/>
                  </a:lnTo>
                  <a:lnTo>
                    <a:pt x="15163" y="13424"/>
                  </a:lnTo>
                  <a:lnTo>
                    <a:pt x="15231" y="13114"/>
                  </a:lnTo>
                  <a:lnTo>
                    <a:pt x="15285" y="12776"/>
                  </a:lnTo>
                  <a:lnTo>
                    <a:pt x="15325" y="12426"/>
                  </a:lnTo>
                  <a:lnTo>
                    <a:pt x="15352" y="12048"/>
                  </a:lnTo>
                  <a:lnTo>
                    <a:pt x="15406" y="11252"/>
                  </a:lnTo>
                  <a:lnTo>
                    <a:pt x="15420" y="10415"/>
                  </a:lnTo>
                  <a:lnTo>
                    <a:pt x="15420" y="9539"/>
                  </a:lnTo>
                  <a:lnTo>
                    <a:pt x="15406" y="7785"/>
                  </a:lnTo>
                  <a:lnTo>
                    <a:pt x="15393" y="6962"/>
                  </a:lnTo>
                  <a:lnTo>
                    <a:pt x="15379" y="6220"/>
                  </a:lnTo>
                  <a:lnTo>
                    <a:pt x="15379" y="5937"/>
                  </a:lnTo>
                  <a:lnTo>
                    <a:pt x="15366" y="5680"/>
                  </a:lnTo>
                  <a:lnTo>
                    <a:pt x="15352" y="5410"/>
                  </a:lnTo>
                  <a:lnTo>
                    <a:pt x="15312" y="5168"/>
                  </a:lnTo>
                  <a:lnTo>
                    <a:pt x="15285" y="4925"/>
                  </a:lnTo>
                  <a:lnTo>
                    <a:pt x="15244" y="4695"/>
                  </a:lnTo>
                  <a:lnTo>
                    <a:pt x="15136" y="4250"/>
                  </a:lnTo>
                  <a:lnTo>
                    <a:pt x="15015" y="3832"/>
                  </a:lnTo>
                  <a:lnTo>
                    <a:pt x="14867" y="3454"/>
                  </a:lnTo>
                  <a:lnTo>
                    <a:pt x="14705" y="3090"/>
                  </a:lnTo>
                  <a:lnTo>
                    <a:pt x="14516" y="2766"/>
                  </a:lnTo>
                  <a:lnTo>
                    <a:pt x="14314" y="2469"/>
                  </a:lnTo>
                  <a:lnTo>
                    <a:pt x="14111" y="2186"/>
                  </a:lnTo>
                  <a:lnTo>
                    <a:pt x="13895" y="1943"/>
                  </a:lnTo>
                  <a:lnTo>
                    <a:pt x="13666" y="1714"/>
                  </a:lnTo>
                  <a:lnTo>
                    <a:pt x="13437" y="1512"/>
                  </a:lnTo>
                  <a:lnTo>
                    <a:pt x="13207" y="1323"/>
                  </a:lnTo>
                  <a:lnTo>
                    <a:pt x="12978" y="1161"/>
                  </a:lnTo>
                  <a:lnTo>
                    <a:pt x="12749" y="1013"/>
                  </a:lnTo>
                  <a:lnTo>
                    <a:pt x="12519" y="891"/>
                  </a:lnTo>
                  <a:lnTo>
                    <a:pt x="12276" y="770"/>
                  </a:lnTo>
                  <a:lnTo>
                    <a:pt x="12047" y="662"/>
                  </a:lnTo>
                  <a:lnTo>
                    <a:pt x="11804" y="567"/>
                  </a:lnTo>
                  <a:lnTo>
                    <a:pt x="11548" y="473"/>
                  </a:lnTo>
                  <a:lnTo>
                    <a:pt x="11305" y="392"/>
                  </a:lnTo>
                  <a:lnTo>
                    <a:pt x="11062" y="311"/>
                  </a:lnTo>
                  <a:lnTo>
                    <a:pt x="10806" y="244"/>
                  </a:lnTo>
                  <a:lnTo>
                    <a:pt x="10550" y="190"/>
                  </a:lnTo>
                  <a:lnTo>
                    <a:pt x="10293" y="136"/>
                  </a:lnTo>
                  <a:lnTo>
                    <a:pt x="10037" y="95"/>
                  </a:lnTo>
                  <a:lnTo>
                    <a:pt x="9781" y="55"/>
                  </a:lnTo>
                  <a:lnTo>
                    <a:pt x="9511" y="28"/>
                  </a:lnTo>
                  <a:lnTo>
                    <a:pt x="9255" y="14"/>
                  </a:lnTo>
                  <a:lnTo>
                    <a:pt x="8998"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 name="Google Shape;221;p33"/>
            <p:cNvSpPr/>
            <p:nvPr/>
          </p:nvSpPr>
          <p:spPr>
            <a:xfrm>
              <a:off x="420478" y="609347"/>
              <a:ext cx="117192" cy="169934"/>
            </a:xfrm>
            <a:custGeom>
              <a:rect b="b" l="l" r="r" t="t"/>
              <a:pathLst>
                <a:path extrusionOk="0" h="24285" w="16271">
                  <a:moveTo>
                    <a:pt x="8365" y="2888"/>
                  </a:moveTo>
                  <a:lnTo>
                    <a:pt x="8635" y="2915"/>
                  </a:lnTo>
                  <a:lnTo>
                    <a:pt x="8878" y="2942"/>
                  </a:lnTo>
                  <a:lnTo>
                    <a:pt x="9134" y="2996"/>
                  </a:lnTo>
                  <a:lnTo>
                    <a:pt x="9377" y="3050"/>
                  </a:lnTo>
                  <a:lnTo>
                    <a:pt x="9606" y="3131"/>
                  </a:lnTo>
                  <a:lnTo>
                    <a:pt x="9835" y="3212"/>
                  </a:lnTo>
                  <a:lnTo>
                    <a:pt x="10065" y="3320"/>
                  </a:lnTo>
                  <a:lnTo>
                    <a:pt x="10281" y="3428"/>
                  </a:lnTo>
                  <a:lnTo>
                    <a:pt x="10496" y="3549"/>
                  </a:lnTo>
                  <a:lnTo>
                    <a:pt x="10699" y="3684"/>
                  </a:lnTo>
                  <a:lnTo>
                    <a:pt x="10888" y="3832"/>
                  </a:lnTo>
                  <a:lnTo>
                    <a:pt x="11077" y="3994"/>
                  </a:lnTo>
                  <a:lnTo>
                    <a:pt x="11265" y="4170"/>
                  </a:lnTo>
                  <a:lnTo>
                    <a:pt x="11427" y="4358"/>
                  </a:lnTo>
                  <a:lnTo>
                    <a:pt x="11603" y="4547"/>
                  </a:lnTo>
                  <a:lnTo>
                    <a:pt x="11751" y="4750"/>
                  </a:lnTo>
                  <a:lnTo>
                    <a:pt x="11899" y="4966"/>
                  </a:lnTo>
                  <a:lnTo>
                    <a:pt x="12034" y="5195"/>
                  </a:lnTo>
                  <a:lnTo>
                    <a:pt x="12169" y="5424"/>
                  </a:lnTo>
                  <a:lnTo>
                    <a:pt x="12291" y="5681"/>
                  </a:lnTo>
                  <a:lnTo>
                    <a:pt x="12399" y="5937"/>
                  </a:lnTo>
                  <a:lnTo>
                    <a:pt x="12507" y="6193"/>
                  </a:lnTo>
                  <a:lnTo>
                    <a:pt x="12588" y="6476"/>
                  </a:lnTo>
                  <a:lnTo>
                    <a:pt x="12668" y="6760"/>
                  </a:lnTo>
                  <a:lnTo>
                    <a:pt x="12749" y="7057"/>
                  </a:lnTo>
                  <a:lnTo>
                    <a:pt x="12803" y="7353"/>
                  </a:lnTo>
                  <a:lnTo>
                    <a:pt x="12857" y="7664"/>
                  </a:lnTo>
                  <a:lnTo>
                    <a:pt x="12898" y="7987"/>
                  </a:lnTo>
                  <a:lnTo>
                    <a:pt x="12925" y="8325"/>
                  </a:lnTo>
                  <a:lnTo>
                    <a:pt x="12938" y="8648"/>
                  </a:lnTo>
                  <a:lnTo>
                    <a:pt x="12952" y="8999"/>
                  </a:lnTo>
                  <a:lnTo>
                    <a:pt x="12938" y="9363"/>
                  </a:lnTo>
                  <a:lnTo>
                    <a:pt x="12925" y="9714"/>
                  </a:lnTo>
                  <a:lnTo>
                    <a:pt x="12898" y="10051"/>
                  </a:lnTo>
                  <a:lnTo>
                    <a:pt x="12844" y="10375"/>
                  </a:lnTo>
                  <a:lnTo>
                    <a:pt x="12790" y="10699"/>
                  </a:lnTo>
                  <a:lnTo>
                    <a:pt x="12722" y="11009"/>
                  </a:lnTo>
                  <a:lnTo>
                    <a:pt x="12641" y="11306"/>
                  </a:lnTo>
                  <a:lnTo>
                    <a:pt x="12561" y="11589"/>
                  </a:lnTo>
                  <a:lnTo>
                    <a:pt x="12466" y="11873"/>
                  </a:lnTo>
                  <a:lnTo>
                    <a:pt x="12345" y="12129"/>
                  </a:lnTo>
                  <a:lnTo>
                    <a:pt x="12237" y="12385"/>
                  </a:lnTo>
                  <a:lnTo>
                    <a:pt x="12102" y="12628"/>
                  </a:lnTo>
                  <a:lnTo>
                    <a:pt x="11967" y="12871"/>
                  </a:lnTo>
                  <a:lnTo>
                    <a:pt x="11819" y="13087"/>
                  </a:lnTo>
                  <a:lnTo>
                    <a:pt x="11657" y="13303"/>
                  </a:lnTo>
                  <a:lnTo>
                    <a:pt x="11495" y="13505"/>
                  </a:lnTo>
                  <a:lnTo>
                    <a:pt x="11319" y="13680"/>
                  </a:lnTo>
                  <a:lnTo>
                    <a:pt x="11144" y="13869"/>
                  </a:lnTo>
                  <a:lnTo>
                    <a:pt x="10955" y="14031"/>
                  </a:lnTo>
                  <a:lnTo>
                    <a:pt x="10766" y="14180"/>
                  </a:lnTo>
                  <a:lnTo>
                    <a:pt x="10564" y="14328"/>
                  </a:lnTo>
                  <a:lnTo>
                    <a:pt x="10362" y="14449"/>
                  </a:lnTo>
                  <a:lnTo>
                    <a:pt x="10146" y="14571"/>
                  </a:lnTo>
                  <a:lnTo>
                    <a:pt x="9930" y="14679"/>
                  </a:lnTo>
                  <a:lnTo>
                    <a:pt x="9701" y="14773"/>
                  </a:lnTo>
                  <a:lnTo>
                    <a:pt x="9471" y="14854"/>
                  </a:lnTo>
                  <a:lnTo>
                    <a:pt x="9242" y="14922"/>
                  </a:lnTo>
                  <a:lnTo>
                    <a:pt x="8999" y="14976"/>
                  </a:lnTo>
                  <a:lnTo>
                    <a:pt x="8770" y="15030"/>
                  </a:lnTo>
                  <a:lnTo>
                    <a:pt x="8513" y="15057"/>
                  </a:lnTo>
                  <a:lnTo>
                    <a:pt x="8271" y="15084"/>
                  </a:lnTo>
                  <a:lnTo>
                    <a:pt x="8014" y="15084"/>
                  </a:lnTo>
                  <a:lnTo>
                    <a:pt x="7731" y="15070"/>
                  </a:lnTo>
                  <a:lnTo>
                    <a:pt x="7448" y="15043"/>
                  </a:lnTo>
                  <a:lnTo>
                    <a:pt x="7178" y="15003"/>
                  </a:lnTo>
                  <a:lnTo>
                    <a:pt x="6908" y="14949"/>
                  </a:lnTo>
                  <a:lnTo>
                    <a:pt x="6652" y="14868"/>
                  </a:lnTo>
                  <a:lnTo>
                    <a:pt x="6409" y="14787"/>
                  </a:lnTo>
                  <a:lnTo>
                    <a:pt x="6166" y="14679"/>
                  </a:lnTo>
                  <a:lnTo>
                    <a:pt x="5937" y="14571"/>
                  </a:lnTo>
                  <a:lnTo>
                    <a:pt x="5721" y="14436"/>
                  </a:lnTo>
                  <a:lnTo>
                    <a:pt x="5505" y="14288"/>
                  </a:lnTo>
                  <a:lnTo>
                    <a:pt x="5303" y="14139"/>
                  </a:lnTo>
                  <a:lnTo>
                    <a:pt x="5114" y="13977"/>
                  </a:lnTo>
                  <a:lnTo>
                    <a:pt x="4925" y="13788"/>
                  </a:lnTo>
                  <a:lnTo>
                    <a:pt x="4749" y="13600"/>
                  </a:lnTo>
                  <a:lnTo>
                    <a:pt x="4588" y="13411"/>
                  </a:lnTo>
                  <a:lnTo>
                    <a:pt x="4426" y="13195"/>
                  </a:lnTo>
                  <a:lnTo>
                    <a:pt x="4277" y="12979"/>
                  </a:lnTo>
                  <a:lnTo>
                    <a:pt x="4142" y="12763"/>
                  </a:lnTo>
                  <a:lnTo>
                    <a:pt x="4007" y="12520"/>
                  </a:lnTo>
                  <a:lnTo>
                    <a:pt x="3886" y="12291"/>
                  </a:lnTo>
                  <a:lnTo>
                    <a:pt x="3778" y="12035"/>
                  </a:lnTo>
                  <a:lnTo>
                    <a:pt x="3684" y="11778"/>
                  </a:lnTo>
                  <a:lnTo>
                    <a:pt x="3589" y="11522"/>
                  </a:lnTo>
                  <a:lnTo>
                    <a:pt x="3508" y="11266"/>
                  </a:lnTo>
                  <a:lnTo>
                    <a:pt x="3427" y="10996"/>
                  </a:lnTo>
                  <a:lnTo>
                    <a:pt x="3373" y="10726"/>
                  </a:lnTo>
                  <a:lnTo>
                    <a:pt x="3319" y="10443"/>
                  </a:lnTo>
                  <a:lnTo>
                    <a:pt x="3265" y="10173"/>
                  </a:lnTo>
                  <a:lnTo>
                    <a:pt x="3239" y="9890"/>
                  </a:lnTo>
                  <a:lnTo>
                    <a:pt x="3212" y="9606"/>
                  </a:lnTo>
                  <a:lnTo>
                    <a:pt x="3198" y="9323"/>
                  </a:lnTo>
                  <a:lnTo>
                    <a:pt x="3198" y="9040"/>
                  </a:lnTo>
                  <a:lnTo>
                    <a:pt x="3198" y="8635"/>
                  </a:lnTo>
                  <a:lnTo>
                    <a:pt x="3225" y="8244"/>
                  </a:lnTo>
                  <a:lnTo>
                    <a:pt x="3252" y="7880"/>
                  </a:lnTo>
                  <a:lnTo>
                    <a:pt x="3292" y="7515"/>
                  </a:lnTo>
                  <a:lnTo>
                    <a:pt x="3360" y="7178"/>
                  </a:lnTo>
                  <a:lnTo>
                    <a:pt x="3427" y="6841"/>
                  </a:lnTo>
                  <a:lnTo>
                    <a:pt x="3508" y="6530"/>
                  </a:lnTo>
                  <a:lnTo>
                    <a:pt x="3603" y="6234"/>
                  </a:lnTo>
                  <a:lnTo>
                    <a:pt x="3697" y="5950"/>
                  </a:lnTo>
                  <a:lnTo>
                    <a:pt x="3819" y="5667"/>
                  </a:lnTo>
                  <a:lnTo>
                    <a:pt x="3940" y="5411"/>
                  </a:lnTo>
                  <a:lnTo>
                    <a:pt x="4075" y="5168"/>
                  </a:lnTo>
                  <a:lnTo>
                    <a:pt x="4210" y="4939"/>
                  </a:lnTo>
                  <a:lnTo>
                    <a:pt x="4372" y="4723"/>
                  </a:lnTo>
                  <a:lnTo>
                    <a:pt x="4520" y="4507"/>
                  </a:lnTo>
                  <a:lnTo>
                    <a:pt x="4696" y="4318"/>
                  </a:lnTo>
                  <a:lnTo>
                    <a:pt x="4871" y="4143"/>
                  </a:lnTo>
                  <a:lnTo>
                    <a:pt x="5046" y="3967"/>
                  </a:lnTo>
                  <a:lnTo>
                    <a:pt x="5235" y="3819"/>
                  </a:lnTo>
                  <a:lnTo>
                    <a:pt x="5424" y="3670"/>
                  </a:lnTo>
                  <a:lnTo>
                    <a:pt x="5626" y="3549"/>
                  </a:lnTo>
                  <a:lnTo>
                    <a:pt x="5829" y="3428"/>
                  </a:lnTo>
                  <a:lnTo>
                    <a:pt x="6045" y="3320"/>
                  </a:lnTo>
                  <a:lnTo>
                    <a:pt x="6260" y="3225"/>
                  </a:lnTo>
                  <a:lnTo>
                    <a:pt x="6476" y="3144"/>
                  </a:lnTo>
                  <a:lnTo>
                    <a:pt x="6706" y="3077"/>
                  </a:lnTo>
                  <a:lnTo>
                    <a:pt x="6935" y="3009"/>
                  </a:lnTo>
                  <a:lnTo>
                    <a:pt x="7164" y="2969"/>
                  </a:lnTo>
                  <a:lnTo>
                    <a:pt x="7394" y="2928"/>
                  </a:lnTo>
                  <a:lnTo>
                    <a:pt x="7623" y="2901"/>
                  </a:lnTo>
                  <a:lnTo>
                    <a:pt x="7866" y="2888"/>
                  </a:lnTo>
                  <a:close/>
                  <a:moveTo>
                    <a:pt x="8770" y="1"/>
                  </a:moveTo>
                  <a:lnTo>
                    <a:pt x="8378" y="14"/>
                  </a:lnTo>
                  <a:lnTo>
                    <a:pt x="8001" y="41"/>
                  </a:lnTo>
                  <a:lnTo>
                    <a:pt x="7636" y="82"/>
                  </a:lnTo>
                  <a:lnTo>
                    <a:pt x="7286" y="149"/>
                  </a:lnTo>
                  <a:lnTo>
                    <a:pt x="6948" y="217"/>
                  </a:lnTo>
                  <a:lnTo>
                    <a:pt x="6638" y="311"/>
                  </a:lnTo>
                  <a:lnTo>
                    <a:pt x="6341" y="406"/>
                  </a:lnTo>
                  <a:lnTo>
                    <a:pt x="6058" y="514"/>
                  </a:lnTo>
                  <a:lnTo>
                    <a:pt x="5788" y="635"/>
                  </a:lnTo>
                  <a:lnTo>
                    <a:pt x="5532" y="770"/>
                  </a:lnTo>
                  <a:lnTo>
                    <a:pt x="5289" y="905"/>
                  </a:lnTo>
                  <a:lnTo>
                    <a:pt x="5060" y="1040"/>
                  </a:lnTo>
                  <a:lnTo>
                    <a:pt x="4844" y="1188"/>
                  </a:lnTo>
                  <a:lnTo>
                    <a:pt x="4642" y="1337"/>
                  </a:lnTo>
                  <a:lnTo>
                    <a:pt x="4453" y="1485"/>
                  </a:lnTo>
                  <a:lnTo>
                    <a:pt x="4277" y="1647"/>
                  </a:lnTo>
                  <a:lnTo>
                    <a:pt x="4115" y="1795"/>
                  </a:lnTo>
                  <a:lnTo>
                    <a:pt x="3967" y="1944"/>
                  </a:lnTo>
                  <a:lnTo>
                    <a:pt x="3697" y="2240"/>
                  </a:lnTo>
                  <a:lnTo>
                    <a:pt x="3481" y="2524"/>
                  </a:lnTo>
                  <a:lnTo>
                    <a:pt x="3306" y="2767"/>
                  </a:lnTo>
                  <a:lnTo>
                    <a:pt x="3171" y="2982"/>
                  </a:lnTo>
                  <a:lnTo>
                    <a:pt x="3090" y="3144"/>
                  </a:lnTo>
                  <a:lnTo>
                    <a:pt x="3009" y="3279"/>
                  </a:lnTo>
                  <a:lnTo>
                    <a:pt x="2942" y="3279"/>
                  </a:lnTo>
                  <a:lnTo>
                    <a:pt x="2982" y="3063"/>
                  </a:lnTo>
                  <a:lnTo>
                    <a:pt x="2996" y="2834"/>
                  </a:lnTo>
                  <a:lnTo>
                    <a:pt x="3009" y="2605"/>
                  </a:lnTo>
                  <a:lnTo>
                    <a:pt x="3009" y="2375"/>
                  </a:lnTo>
                  <a:lnTo>
                    <a:pt x="3009" y="1364"/>
                  </a:lnTo>
                  <a:lnTo>
                    <a:pt x="3009" y="1256"/>
                  </a:lnTo>
                  <a:lnTo>
                    <a:pt x="2996" y="1161"/>
                  </a:lnTo>
                  <a:lnTo>
                    <a:pt x="2969" y="1067"/>
                  </a:lnTo>
                  <a:lnTo>
                    <a:pt x="2942" y="972"/>
                  </a:lnTo>
                  <a:lnTo>
                    <a:pt x="2901" y="891"/>
                  </a:lnTo>
                  <a:lnTo>
                    <a:pt x="2861" y="810"/>
                  </a:lnTo>
                  <a:lnTo>
                    <a:pt x="2807" y="743"/>
                  </a:lnTo>
                  <a:lnTo>
                    <a:pt x="2739" y="676"/>
                  </a:lnTo>
                  <a:lnTo>
                    <a:pt x="2658" y="622"/>
                  </a:lnTo>
                  <a:lnTo>
                    <a:pt x="2577" y="568"/>
                  </a:lnTo>
                  <a:lnTo>
                    <a:pt x="2483" y="514"/>
                  </a:lnTo>
                  <a:lnTo>
                    <a:pt x="2389" y="487"/>
                  </a:lnTo>
                  <a:lnTo>
                    <a:pt x="2281" y="460"/>
                  </a:lnTo>
                  <a:lnTo>
                    <a:pt x="2159" y="433"/>
                  </a:lnTo>
                  <a:lnTo>
                    <a:pt x="2038" y="419"/>
                  </a:lnTo>
                  <a:lnTo>
                    <a:pt x="986" y="419"/>
                  </a:lnTo>
                  <a:lnTo>
                    <a:pt x="864" y="433"/>
                  </a:lnTo>
                  <a:lnTo>
                    <a:pt x="743" y="460"/>
                  </a:lnTo>
                  <a:lnTo>
                    <a:pt x="635" y="487"/>
                  </a:lnTo>
                  <a:lnTo>
                    <a:pt x="527" y="527"/>
                  </a:lnTo>
                  <a:lnTo>
                    <a:pt x="446" y="568"/>
                  </a:lnTo>
                  <a:lnTo>
                    <a:pt x="365" y="635"/>
                  </a:lnTo>
                  <a:lnTo>
                    <a:pt x="284" y="689"/>
                  </a:lnTo>
                  <a:lnTo>
                    <a:pt x="217" y="770"/>
                  </a:lnTo>
                  <a:lnTo>
                    <a:pt x="163" y="851"/>
                  </a:lnTo>
                  <a:lnTo>
                    <a:pt x="122" y="945"/>
                  </a:lnTo>
                  <a:lnTo>
                    <a:pt x="82" y="1040"/>
                  </a:lnTo>
                  <a:lnTo>
                    <a:pt x="41" y="1148"/>
                  </a:lnTo>
                  <a:lnTo>
                    <a:pt x="28" y="1269"/>
                  </a:lnTo>
                  <a:lnTo>
                    <a:pt x="14" y="1391"/>
                  </a:lnTo>
                  <a:lnTo>
                    <a:pt x="1" y="1525"/>
                  </a:lnTo>
                  <a:lnTo>
                    <a:pt x="1" y="23164"/>
                  </a:lnTo>
                  <a:lnTo>
                    <a:pt x="14" y="23299"/>
                  </a:lnTo>
                  <a:lnTo>
                    <a:pt x="28" y="23421"/>
                  </a:lnTo>
                  <a:lnTo>
                    <a:pt x="41" y="23542"/>
                  </a:lnTo>
                  <a:lnTo>
                    <a:pt x="82" y="23650"/>
                  </a:lnTo>
                  <a:lnTo>
                    <a:pt x="122" y="23758"/>
                  </a:lnTo>
                  <a:lnTo>
                    <a:pt x="163" y="23839"/>
                  </a:lnTo>
                  <a:lnTo>
                    <a:pt x="217" y="23920"/>
                  </a:lnTo>
                  <a:lnTo>
                    <a:pt x="284" y="24001"/>
                  </a:lnTo>
                  <a:lnTo>
                    <a:pt x="365" y="24068"/>
                  </a:lnTo>
                  <a:lnTo>
                    <a:pt x="446" y="24122"/>
                  </a:lnTo>
                  <a:lnTo>
                    <a:pt x="527" y="24176"/>
                  </a:lnTo>
                  <a:lnTo>
                    <a:pt x="635" y="24203"/>
                  </a:lnTo>
                  <a:lnTo>
                    <a:pt x="743" y="24244"/>
                  </a:lnTo>
                  <a:lnTo>
                    <a:pt x="864" y="24257"/>
                  </a:lnTo>
                  <a:lnTo>
                    <a:pt x="986" y="24271"/>
                  </a:lnTo>
                  <a:lnTo>
                    <a:pt x="1120" y="24284"/>
                  </a:lnTo>
                  <a:lnTo>
                    <a:pt x="2173" y="24284"/>
                  </a:lnTo>
                  <a:lnTo>
                    <a:pt x="2308" y="24271"/>
                  </a:lnTo>
                  <a:lnTo>
                    <a:pt x="2429" y="24257"/>
                  </a:lnTo>
                  <a:lnTo>
                    <a:pt x="2537" y="24244"/>
                  </a:lnTo>
                  <a:lnTo>
                    <a:pt x="2645" y="24203"/>
                  </a:lnTo>
                  <a:lnTo>
                    <a:pt x="2739" y="24176"/>
                  </a:lnTo>
                  <a:lnTo>
                    <a:pt x="2834" y="24122"/>
                  </a:lnTo>
                  <a:lnTo>
                    <a:pt x="2915" y="24068"/>
                  </a:lnTo>
                  <a:lnTo>
                    <a:pt x="2982" y="24001"/>
                  </a:lnTo>
                  <a:lnTo>
                    <a:pt x="3050" y="23920"/>
                  </a:lnTo>
                  <a:lnTo>
                    <a:pt x="3104" y="23839"/>
                  </a:lnTo>
                  <a:lnTo>
                    <a:pt x="3158" y="23758"/>
                  </a:lnTo>
                  <a:lnTo>
                    <a:pt x="3185" y="23650"/>
                  </a:lnTo>
                  <a:lnTo>
                    <a:pt x="3225" y="23542"/>
                  </a:lnTo>
                  <a:lnTo>
                    <a:pt x="3239" y="23421"/>
                  </a:lnTo>
                  <a:lnTo>
                    <a:pt x="3252" y="23299"/>
                  </a:lnTo>
                  <a:lnTo>
                    <a:pt x="3265" y="23164"/>
                  </a:lnTo>
                  <a:lnTo>
                    <a:pt x="3265" y="16379"/>
                  </a:lnTo>
                  <a:lnTo>
                    <a:pt x="3252" y="16001"/>
                  </a:lnTo>
                  <a:lnTo>
                    <a:pt x="3239" y="15623"/>
                  </a:lnTo>
                  <a:lnTo>
                    <a:pt x="3212" y="15259"/>
                  </a:lnTo>
                  <a:lnTo>
                    <a:pt x="3158" y="14881"/>
                  </a:lnTo>
                  <a:lnTo>
                    <a:pt x="3225" y="14881"/>
                  </a:lnTo>
                  <a:lnTo>
                    <a:pt x="3427" y="15232"/>
                  </a:lnTo>
                  <a:lnTo>
                    <a:pt x="3657" y="15569"/>
                  </a:lnTo>
                  <a:lnTo>
                    <a:pt x="3913" y="15879"/>
                  </a:lnTo>
                  <a:lnTo>
                    <a:pt x="4183" y="16176"/>
                  </a:lnTo>
                  <a:lnTo>
                    <a:pt x="4480" y="16446"/>
                  </a:lnTo>
                  <a:lnTo>
                    <a:pt x="4776" y="16702"/>
                  </a:lnTo>
                  <a:lnTo>
                    <a:pt x="5114" y="16932"/>
                  </a:lnTo>
                  <a:lnTo>
                    <a:pt x="5451" y="17148"/>
                  </a:lnTo>
                  <a:lnTo>
                    <a:pt x="5815" y="17336"/>
                  </a:lnTo>
                  <a:lnTo>
                    <a:pt x="6179" y="17498"/>
                  </a:lnTo>
                  <a:lnTo>
                    <a:pt x="6557" y="17633"/>
                  </a:lnTo>
                  <a:lnTo>
                    <a:pt x="6935" y="17741"/>
                  </a:lnTo>
                  <a:lnTo>
                    <a:pt x="7326" y="17822"/>
                  </a:lnTo>
                  <a:lnTo>
                    <a:pt x="7731" y="17890"/>
                  </a:lnTo>
                  <a:lnTo>
                    <a:pt x="8122" y="17917"/>
                  </a:lnTo>
                  <a:lnTo>
                    <a:pt x="8527" y="17917"/>
                  </a:lnTo>
                  <a:lnTo>
                    <a:pt x="8945" y="17903"/>
                  </a:lnTo>
                  <a:lnTo>
                    <a:pt x="9350" y="17876"/>
                  </a:lnTo>
                  <a:lnTo>
                    <a:pt x="9754" y="17822"/>
                  </a:lnTo>
                  <a:lnTo>
                    <a:pt x="10146" y="17755"/>
                  </a:lnTo>
                  <a:lnTo>
                    <a:pt x="10523" y="17660"/>
                  </a:lnTo>
                  <a:lnTo>
                    <a:pt x="10901" y="17552"/>
                  </a:lnTo>
                  <a:lnTo>
                    <a:pt x="11265" y="17431"/>
                  </a:lnTo>
                  <a:lnTo>
                    <a:pt x="11616" y="17282"/>
                  </a:lnTo>
                  <a:lnTo>
                    <a:pt x="11967" y="17121"/>
                  </a:lnTo>
                  <a:lnTo>
                    <a:pt x="12304" y="16932"/>
                  </a:lnTo>
                  <a:lnTo>
                    <a:pt x="12628" y="16729"/>
                  </a:lnTo>
                  <a:lnTo>
                    <a:pt x="12938" y="16514"/>
                  </a:lnTo>
                  <a:lnTo>
                    <a:pt x="13249" y="16284"/>
                  </a:lnTo>
                  <a:lnTo>
                    <a:pt x="13532" y="16028"/>
                  </a:lnTo>
                  <a:lnTo>
                    <a:pt x="13815" y="15772"/>
                  </a:lnTo>
                  <a:lnTo>
                    <a:pt x="14071" y="15475"/>
                  </a:lnTo>
                  <a:lnTo>
                    <a:pt x="14328" y="15178"/>
                  </a:lnTo>
                  <a:lnTo>
                    <a:pt x="14557" y="14868"/>
                  </a:lnTo>
                  <a:lnTo>
                    <a:pt x="14786" y="14530"/>
                  </a:lnTo>
                  <a:lnTo>
                    <a:pt x="15002" y="14193"/>
                  </a:lnTo>
                  <a:lnTo>
                    <a:pt x="15191" y="13829"/>
                  </a:lnTo>
                  <a:lnTo>
                    <a:pt x="15380" y="13451"/>
                  </a:lnTo>
                  <a:lnTo>
                    <a:pt x="15542" y="13060"/>
                  </a:lnTo>
                  <a:lnTo>
                    <a:pt x="15690" y="12655"/>
                  </a:lnTo>
                  <a:lnTo>
                    <a:pt x="15825" y="12237"/>
                  </a:lnTo>
                  <a:lnTo>
                    <a:pt x="15933" y="11805"/>
                  </a:lnTo>
                  <a:lnTo>
                    <a:pt x="16041" y="11374"/>
                  </a:lnTo>
                  <a:lnTo>
                    <a:pt x="16122" y="10915"/>
                  </a:lnTo>
                  <a:lnTo>
                    <a:pt x="16190" y="10443"/>
                  </a:lnTo>
                  <a:lnTo>
                    <a:pt x="16230" y="9957"/>
                  </a:lnTo>
                  <a:lnTo>
                    <a:pt x="16257" y="9471"/>
                  </a:lnTo>
                  <a:lnTo>
                    <a:pt x="16270" y="8959"/>
                  </a:lnTo>
                  <a:lnTo>
                    <a:pt x="16257" y="8473"/>
                  </a:lnTo>
                  <a:lnTo>
                    <a:pt x="16243" y="7987"/>
                  </a:lnTo>
                  <a:lnTo>
                    <a:pt x="16190" y="7515"/>
                  </a:lnTo>
                  <a:lnTo>
                    <a:pt x="16136" y="7057"/>
                  </a:lnTo>
                  <a:lnTo>
                    <a:pt x="16068" y="6598"/>
                  </a:lnTo>
                  <a:lnTo>
                    <a:pt x="15974" y="6166"/>
                  </a:lnTo>
                  <a:lnTo>
                    <a:pt x="15866" y="5734"/>
                  </a:lnTo>
                  <a:lnTo>
                    <a:pt x="15744" y="5316"/>
                  </a:lnTo>
                  <a:lnTo>
                    <a:pt x="15609" y="4925"/>
                  </a:lnTo>
                  <a:lnTo>
                    <a:pt x="15461" y="4534"/>
                  </a:lnTo>
                  <a:lnTo>
                    <a:pt x="15286" y="4156"/>
                  </a:lnTo>
                  <a:lnTo>
                    <a:pt x="15110" y="3792"/>
                  </a:lnTo>
                  <a:lnTo>
                    <a:pt x="14908" y="3441"/>
                  </a:lnTo>
                  <a:lnTo>
                    <a:pt x="14706" y="3117"/>
                  </a:lnTo>
                  <a:lnTo>
                    <a:pt x="14476" y="2794"/>
                  </a:lnTo>
                  <a:lnTo>
                    <a:pt x="14247" y="2497"/>
                  </a:lnTo>
                  <a:lnTo>
                    <a:pt x="13991" y="2200"/>
                  </a:lnTo>
                  <a:lnTo>
                    <a:pt x="13734" y="1930"/>
                  </a:lnTo>
                  <a:lnTo>
                    <a:pt x="13451" y="1674"/>
                  </a:lnTo>
                  <a:lnTo>
                    <a:pt x="13168" y="1444"/>
                  </a:lnTo>
                  <a:lnTo>
                    <a:pt x="12857" y="1215"/>
                  </a:lnTo>
                  <a:lnTo>
                    <a:pt x="12547" y="1013"/>
                  </a:lnTo>
                  <a:lnTo>
                    <a:pt x="12223" y="824"/>
                  </a:lnTo>
                  <a:lnTo>
                    <a:pt x="11873" y="662"/>
                  </a:lnTo>
                  <a:lnTo>
                    <a:pt x="11535" y="500"/>
                  </a:lnTo>
                  <a:lnTo>
                    <a:pt x="11171" y="379"/>
                  </a:lnTo>
                  <a:lnTo>
                    <a:pt x="10793" y="257"/>
                  </a:lnTo>
                  <a:lnTo>
                    <a:pt x="10416" y="176"/>
                  </a:lnTo>
                  <a:lnTo>
                    <a:pt x="10011" y="95"/>
                  </a:lnTo>
                  <a:lnTo>
                    <a:pt x="9606" y="41"/>
                  </a:lnTo>
                  <a:lnTo>
                    <a:pt x="9188" y="14"/>
                  </a:lnTo>
                  <a:lnTo>
                    <a:pt x="877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 name="Google Shape;222;p33"/>
            <p:cNvSpPr/>
            <p:nvPr/>
          </p:nvSpPr>
          <p:spPr>
            <a:xfrm>
              <a:off x="559040" y="609347"/>
              <a:ext cx="117192" cy="169934"/>
            </a:xfrm>
            <a:custGeom>
              <a:rect b="b" l="l" r="r" t="t"/>
              <a:pathLst>
                <a:path extrusionOk="0" h="24285" w="16271">
                  <a:moveTo>
                    <a:pt x="8365" y="2888"/>
                  </a:moveTo>
                  <a:lnTo>
                    <a:pt x="8621" y="2915"/>
                  </a:lnTo>
                  <a:lnTo>
                    <a:pt x="8877" y="2942"/>
                  </a:lnTo>
                  <a:lnTo>
                    <a:pt x="9134" y="2996"/>
                  </a:lnTo>
                  <a:lnTo>
                    <a:pt x="9376" y="3050"/>
                  </a:lnTo>
                  <a:lnTo>
                    <a:pt x="9606" y="3131"/>
                  </a:lnTo>
                  <a:lnTo>
                    <a:pt x="9835" y="3212"/>
                  </a:lnTo>
                  <a:lnTo>
                    <a:pt x="10064" y="3320"/>
                  </a:lnTo>
                  <a:lnTo>
                    <a:pt x="10280" y="3428"/>
                  </a:lnTo>
                  <a:lnTo>
                    <a:pt x="10483" y="3549"/>
                  </a:lnTo>
                  <a:lnTo>
                    <a:pt x="10685" y="3684"/>
                  </a:lnTo>
                  <a:lnTo>
                    <a:pt x="10887" y="3832"/>
                  </a:lnTo>
                  <a:lnTo>
                    <a:pt x="11076" y="3994"/>
                  </a:lnTo>
                  <a:lnTo>
                    <a:pt x="11252" y="4170"/>
                  </a:lnTo>
                  <a:lnTo>
                    <a:pt x="11427" y="4358"/>
                  </a:lnTo>
                  <a:lnTo>
                    <a:pt x="11589" y="4547"/>
                  </a:lnTo>
                  <a:lnTo>
                    <a:pt x="11751" y="4750"/>
                  </a:lnTo>
                  <a:lnTo>
                    <a:pt x="11899" y="4966"/>
                  </a:lnTo>
                  <a:lnTo>
                    <a:pt x="12034" y="5195"/>
                  </a:lnTo>
                  <a:lnTo>
                    <a:pt x="12169" y="5424"/>
                  </a:lnTo>
                  <a:lnTo>
                    <a:pt x="12290" y="5681"/>
                  </a:lnTo>
                  <a:lnTo>
                    <a:pt x="12398" y="5937"/>
                  </a:lnTo>
                  <a:lnTo>
                    <a:pt x="12493" y="6193"/>
                  </a:lnTo>
                  <a:lnTo>
                    <a:pt x="12587" y="6476"/>
                  </a:lnTo>
                  <a:lnTo>
                    <a:pt x="12668" y="6760"/>
                  </a:lnTo>
                  <a:lnTo>
                    <a:pt x="12749" y="7057"/>
                  </a:lnTo>
                  <a:lnTo>
                    <a:pt x="12803" y="7353"/>
                  </a:lnTo>
                  <a:lnTo>
                    <a:pt x="12857" y="7664"/>
                  </a:lnTo>
                  <a:lnTo>
                    <a:pt x="12897" y="7987"/>
                  </a:lnTo>
                  <a:lnTo>
                    <a:pt x="12924" y="8325"/>
                  </a:lnTo>
                  <a:lnTo>
                    <a:pt x="12938" y="8648"/>
                  </a:lnTo>
                  <a:lnTo>
                    <a:pt x="12951" y="8999"/>
                  </a:lnTo>
                  <a:lnTo>
                    <a:pt x="12938" y="9363"/>
                  </a:lnTo>
                  <a:lnTo>
                    <a:pt x="12924" y="9714"/>
                  </a:lnTo>
                  <a:lnTo>
                    <a:pt x="12884" y="10051"/>
                  </a:lnTo>
                  <a:lnTo>
                    <a:pt x="12843" y="10375"/>
                  </a:lnTo>
                  <a:lnTo>
                    <a:pt x="12789" y="10699"/>
                  </a:lnTo>
                  <a:lnTo>
                    <a:pt x="12722" y="11009"/>
                  </a:lnTo>
                  <a:lnTo>
                    <a:pt x="12641" y="11306"/>
                  </a:lnTo>
                  <a:lnTo>
                    <a:pt x="12560" y="11589"/>
                  </a:lnTo>
                  <a:lnTo>
                    <a:pt x="12452" y="11873"/>
                  </a:lnTo>
                  <a:lnTo>
                    <a:pt x="12344" y="12129"/>
                  </a:lnTo>
                  <a:lnTo>
                    <a:pt x="12223" y="12385"/>
                  </a:lnTo>
                  <a:lnTo>
                    <a:pt x="12101" y="12628"/>
                  </a:lnTo>
                  <a:lnTo>
                    <a:pt x="11953" y="12871"/>
                  </a:lnTo>
                  <a:lnTo>
                    <a:pt x="11818" y="13087"/>
                  </a:lnTo>
                  <a:lnTo>
                    <a:pt x="11656" y="13303"/>
                  </a:lnTo>
                  <a:lnTo>
                    <a:pt x="11494" y="13505"/>
                  </a:lnTo>
                  <a:lnTo>
                    <a:pt x="11319" y="13680"/>
                  </a:lnTo>
                  <a:lnTo>
                    <a:pt x="11144" y="13869"/>
                  </a:lnTo>
                  <a:lnTo>
                    <a:pt x="10955" y="14031"/>
                  </a:lnTo>
                  <a:lnTo>
                    <a:pt x="10766" y="14180"/>
                  </a:lnTo>
                  <a:lnTo>
                    <a:pt x="10564" y="14328"/>
                  </a:lnTo>
                  <a:lnTo>
                    <a:pt x="10361" y="14449"/>
                  </a:lnTo>
                  <a:lnTo>
                    <a:pt x="10145" y="14571"/>
                  </a:lnTo>
                  <a:lnTo>
                    <a:pt x="9929" y="14679"/>
                  </a:lnTo>
                  <a:lnTo>
                    <a:pt x="9700" y="14773"/>
                  </a:lnTo>
                  <a:lnTo>
                    <a:pt x="9471" y="14854"/>
                  </a:lnTo>
                  <a:lnTo>
                    <a:pt x="9241" y="14922"/>
                  </a:lnTo>
                  <a:lnTo>
                    <a:pt x="8999" y="14976"/>
                  </a:lnTo>
                  <a:lnTo>
                    <a:pt x="8756" y="15030"/>
                  </a:lnTo>
                  <a:lnTo>
                    <a:pt x="8513" y="15057"/>
                  </a:lnTo>
                  <a:lnTo>
                    <a:pt x="8270" y="15084"/>
                  </a:lnTo>
                  <a:lnTo>
                    <a:pt x="8014" y="15084"/>
                  </a:lnTo>
                  <a:lnTo>
                    <a:pt x="7731" y="15070"/>
                  </a:lnTo>
                  <a:lnTo>
                    <a:pt x="7447" y="15043"/>
                  </a:lnTo>
                  <a:lnTo>
                    <a:pt x="7164" y="15003"/>
                  </a:lnTo>
                  <a:lnTo>
                    <a:pt x="6908" y="14949"/>
                  </a:lnTo>
                  <a:lnTo>
                    <a:pt x="6651" y="14868"/>
                  </a:lnTo>
                  <a:lnTo>
                    <a:pt x="6408" y="14787"/>
                  </a:lnTo>
                  <a:lnTo>
                    <a:pt x="6166" y="14679"/>
                  </a:lnTo>
                  <a:lnTo>
                    <a:pt x="5936" y="14571"/>
                  </a:lnTo>
                  <a:lnTo>
                    <a:pt x="5707" y="14436"/>
                  </a:lnTo>
                  <a:lnTo>
                    <a:pt x="5505" y="14288"/>
                  </a:lnTo>
                  <a:lnTo>
                    <a:pt x="5302" y="14139"/>
                  </a:lnTo>
                  <a:lnTo>
                    <a:pt x="5100" y="13977"/>
                  </a:lnTo>
                  <a:lnTo>
                    <a:pt x="4924" y="13788"/>
                  </a:lnTo>
                  <a:lnTo>
                    <a:pt x="4749" y="13600"/>
                  </a:lnTo>
                  <a:lnTo>
                    <a:pt x="4574" y="13411"/>
                  </a:lnTo>
                  <a:lnTo>
                    <a:pt x="4425" y="13195"/>
                  </a:lnTo>
                  <a:lnTo>
                    <a:pt x="4263" y="12979"/>
                  </a:lnTo>
                  <a:lnTo>
                    <a:pt x="4129" y="12763"/>
                  </a:lnTo>
                  <a:lnTo>
                    <a:pt x="4007" y="12520"/>
                  </a:lnTo>
                  <a:lnTo>
                    <a:pt x="3886" y="12291"/>
                  </a:lnTo>
                  <a:lnTo>
                    <a:pt x="3764" y="12035"/>
                  </a:lnTo>
                  <a:lnTo>
                    <a:pt x="3670" y="11778"/>
                  </a:lnTo>
                  <a:lnTo>
                    <a:pt x="3575" y="11522"/>
                  </a:lnTo>
                  <a:lnTo>
                    <a:pt x="3494" y="11266"/>
                  </a:lnTo>
                  <a:lnTo>
                    <a:pt x="3414" y="10996"/>
                  </a:lnTo>
                  <a:lnTo>
                    <a:pt x="3346" y="10726"/>
                  </a:lnTo>
                  <a:lnTo>
                    <a:pt x="3292" y="10443"/>
                  </a:lnTo>
                  <a:lnTo>
                    <a:pt x="3252" y="10173"/>
                  </a:lnTo>
                  <a:lnTo>
                    <a:pt x="3211" y="9890"/>
                  </a:lnTo>
                  <a:lnTo>
                    <a:pt x="3184" y="9606"/>
                  </a:lnTo>
                  <a:lnTo>
                    <a:pt x="3171" y="9323"/>
                  </a:lnTo>
                  <a:lnTo>
                    <a:pt x="3171" y="9040"/>
                  </a:lnTo>
                  <a:lnTo>
                    <a:pt x="3171" y="8635"/>
                  </a:lnTo>
                  <a:lnTo>
                    <a:pt x="3198" y="8244"/>
                  </a:lnTo>
                  <a:lnTo>
                    <a:pt x="3225" y="7880"/>
                  </a:lnTo>
                  <a:lnTo>
                    <a:pt x="3279" y="7515"/>
                  </a:lnTo>
                  <a:lnTo>
                    <a:pt x="3333" y="7178"/>
                  </a:lnTo>
                  <a:lnTo>
                    <a:pt x="3400" y="6841"/>
                  </a:lnTo>
                  <a:lnTo>
                    <a:pt x="3481" y="6530"/>
                  </a:lnTo>
                  <a:lnTo>
                    <a:pt x="3575" y="6234"/>
                  </a:lnTo>
                  <a:lnTo>
                    <a:pt x="3683" y="5950"/>
                  </a:lnTo>
                  <a:lnTo>
                    <a:pt x="3791" y="5681"/>
                  </a:lnTo>
                  <a:lnTo>
                    <a:pt x="3913" y="5411"/>
                  </a:lnTo>
                  <a:lnTo>
                    <a:pt x="4048" y="5168"/>
                  </a:lnTo>
                  <a:lnTo>
                    <a:pt x="4196" y="4939"/>
                  </a:lnTo>
                  <a:lnTo>
                    <a:pt x="4344" y="4723"/>
                  </a:lnTo>
                  <a:lnTo>
                    <a:pt x="4506" y="4520"/>
                  </a:lnTo>
                  <a:lnTo>
                    <a:pt x="4668" y="4318"/>
                  </a:lnTo>
                  <a:lnTo>
                    <a:pt x="4844" y="4143"/>
                  </a:lnTo>
                  <a:lnTo>
                    <a:pt x="5032" y="3981"/>
                  </a:lnTo>
                  <a:lnTo>
                    <a:pt x="5221" y="3819"/>
                  </a:lnTo>
                  <a:lnTo>
                    <a:pt x="5410" y="3684"/>
                  </a:lnTo>
                  <a:lnTo>
                    <a:pt x="5612" y="3549"/>
                  </a:lnTo>
                  <a:lnTo>
                    <a:pt x="5815" y="3428"/>
                  </a:lnTo>
                  <a:lnTo>
                    <a:pt x="6031" y="3320"/>
                  </a:lnTo>
                  <a:lnTo>
                    <a:pt x="6247" y="3225"/>
                  </a:lnTo>
                  <a:lnTo>
                    <a:pt x="6462" y="3144"/>
                  </a:lnTo>
                  <a:lnTo>
                    <a:pt x="6692" y="3077"/>
                  </a:lnTo>
                  <a:lnTo>
                    <a:pt x="6921" y="3023"/>
                  </a:lnTo>
                  <a:lnTo>
                    <a:pt x="7150" y="2969"/>
                  </a:lnTo>
                  <a:lnTo>
                    <a:pt x="7380" y="2928"/>
                  </a:lnTo>
                  <a:lnTo>
                    <a:pt x="7623" y="2901"/>
                  </a:lnTo>
                  <a:lnTo>
                    <a:pt x="7865" y="2888"/>
                  </a:lnTo>
                  <a:close/>
                  <a:moveTo>
                    <a:pt x="8769" y="1"/>
                  </a:moveTo>
                  <a:lnTo>
                    <a:pt x="8365" y="14"/>
                  </a:lnTo>
                  <a:lnTo>
                    <a:pt x="7987" y="41"/>
                  </a:lnTo>
                  <a:lnTo>
                    <a:pt x="7623" y="82"/>
                  </a:lnTo>
                  <a:lnTo>
                    <a:pt x="7285" y="149"/>
                  </a:lnTo>
                  <a:lnTo>
                    <a:pt x="6948" y="217"/>
                  </a:lnTo>
                  <a:lnTo>
                    <a:pt x="6638" y="311"/>
                  </a:lnTo>
                  <a:lnTo>
                    <a:pt x="6341" y="406"/>
                  </a:lnTo>
                  <a:lnTo>
                    <a:pt x="6044" y="514"/>
                  </a:lnTo>
                  <a:lnTo>
                    <a:pt x="5774" y="635"/>
                  </a:lnTo>
                  <a:lnTo>
                    <a:pt x="5518" y="770"/>
                  </a:lnTo>
                  <a:lnTo>
                    <a:pt x="5289" y="905"/>
                  </a:lnTo>
                  <a:lnTo>
                    <a:pt x="5059" y="1040"/>
                  </a:lnTo>
                  <a:lnTo>
                    <a:pt x="4844" y="1188"/>
                  </a:lnTo>
                  <a:lnTo>
                    <a:pt x="4641" y="1337"/>
                  </a:lnTo>
                  <a:lnTo>
                    <a:pt x="4452" y="1485"/>
                  </a:lnTo>
                  <a:lnTo>
                    <a:pt x="4277" y="1647"/>
                  </a:lnTo>
                  <a:lnTo>
                    <a:pt x="4115" y="1795"/>
                  </a:lnTo>
                  <a:lnTo>
                    <a:pt x="3967" y="1944"/>
                  </a:lnTo>
                  <a:lnTo>
                    <a:pt x="3697" y="2240"/>
                  </a:lnTo>
                  <a:lnTo>
                    <a:pt x="3481" y="2524"/>
                  </a:lnTo>
                  <a:lnTo>
                    <a:pt x="3306" y="2767"/>
                  </a:lnTo>
                  <a:lnTo>
                    <a:pt x="3171" y="2982"/>
                  </a:lnTo>
                  <a:lnTo>
                    <a:pt x="3076" y="3144"/>
                  </a:lnTo>
                  <a:lnTo>
                    <a:pt x="3009" y="3279"/>
                  </a:lnTo>
                  <a:lnTo>
                    <a:pt x="2941" y="3279"/>
                  </a:lnTo>
                  <a:lnTo>
                    <a:pt x="2968" y="3063"/>
                  </a:lnTo>
                  <a:lnTo>
                    <a:pt x="2995" y="2834"/>
                  </a:lnTo>
                  <a:lnTo>
                    <a:pt x="3009" y="2605"/>
                  </a:lnTo>
                  <a:lnTo>
                    <a:pt x="3009" y="2375"/>
                  </a:lnTo>
                  <a:lnTo>
                    <a:pt x="3009" y="1364"/>
                  </a:lnTo>
                  <a:lnTo>
                    <a:pt x="3009" y="1256"/>
                  </a:lnTo>
                  <a:lnTo>
                    <a:pt x="2995" y="1161"/>
                  </a:lnTo>
                  <a:lnTo>
                    <a:pt x="2968" y="1067"/>
                  </a:lnTo>
                  <a:lnTo>
                    <a:pt x="2941" y="972"/>
                  </a:lnTo>
                  <a:lnTo>
                    <a:pt x="2901" y="891"/>
                  </a:lnTo>
                  <a:lnTo>
                    <a:pt x="2847" y="810"/>
                  </a:lnTo>
                  <a:lnTo>
                    <a:pt x="2793" y="743"/>
                  </a:lnTo>
                  <a:lnTo>
                    <a:pt x="2725" y="676"/>
                  </a:lnTo>
                  <a:lnTo>
                    <a:pt x="2658" y="622"/>
                  </a:lnTo>
                  <a:lnTo>
                    <a:pt x="2577" y="568"/>
                  </a:lnTo>
                  <a:lnTo>
                    <a:pt x="2483" y="514"/>
                  </a:lnTo>
                  <a:lnTo>
                    <a:pt x="2388" y="487"/>
                  </a:lnTo>
                  <a:lnTo>
                    <a:pt x="2280" y="460"/>
                  </a:lnTo>
                  <a:lnTo>
                    <a:pt x="2159" y="433"/>
                  </a:lnTo>
                  <a:lnTo>
                    <a:pt x="2037" y="419"/>
                  </a:lnTo>
                  <a:lnTo>
                    <a:pt x="985" y="419"/>
                  </a:lnTo>
                  <a:lnTo>
                    <a:pt x="850" y="433"/>
                  </a:lnTo>
                  <a:lnTo>
                    <a:pt x="742" y="460"/>
                  </a:lnTo>
                  <a:lnTo>
                    <a:pt x="634" y="487"/>
                  </a:lnTo>
                  <a:lnTo>
                    <a:pt x="527" y="527"/>
                  </a:lnTo>
                  <a:lnTo>
                    <a:pt x="432" y="568"/>
                  </a:lnTo>
                  <a:lnTo>
                    <a:pt x="351" y="635"/>
                  </a:lnTo>
                  <a:lnTo>
                    <a:pt x="284" y="689"/>
                  </a:lnTo>
                  <a:lnTo>
                    <a:pt x="216" y="770"/>
                  </a:lnTo>
                  <a:lnTo>
                    <a:pt x="162" y="851"/>
                  </a:lnTo>
                  <a:lnTo>
                    <a:pt x="108" y="945"/>
                  </a:lnTo>
                  <a:lnTo>
                    <a:pt x="68" y="1040"/>
                  </a:lnTo>
                  <a:lnTo>
                    <a:pt x="41" y="1148"/>
                  </a:lnTo>
                  <a:lnTo>
                    <a:pt x="27" y="1269"/>
                  </a:lnTo>
                  <a:lnTo>
                    <a:pt x="14" y="1391"/>
                  </a:lnTo>
                  <a:lnTo>
                    <a:pt x="0" y="1525"/>
                  </a:lnTo>
                  <a:lnTo>
                    <a:pt x="14" y="23164"/>
                  </a:lnTo>
                  <a:lnTo>
                    <a:pt x="14" y="23299"/>
                  </a:lnTo>
                  <a:lnTo>
                    <a:pt x="27" y="23421"/>
                  </a:lnTo>
                  <a:lnTo>
                    <a:pt x="54" y="23542"/>
                  </a:lnTo>
                  <a:lnTo>
                    <a:pt x="81" y="23650"/>
                  </a:lnTo>
                  <a:lnTo>
                    <a:pt x="122" y="23758"/>
                  </a:lnTo>
                  <a:lnTo>
                    <a:pt x="162" y="23839"/>
                  </a:lnTo>
                  <a:lnTo>
                    <a:pt x="230" y="23920"/>
                  </a:lnTo>
                  <a:lnTo>
                    <a:pt x="297" y="24001"/>
                  </a:lnTo>
                  <a:lnTo>
                    <a:pt x="365" y="24068"/>
                  </a:lnTo>
                  <a:lnTo>
                    <a:pt x="446" y="24122"/>
                  </a:lnTo>
                  <a:lnTo>
                    <a:pt x="540" y="24176"/>
                  </a:lnTo>
                  <a:lnTo>
                    <a:pt x="634" y="24203"/>
                  </a:lnTo>
                  <a:lnTo>
                    <a:pt x="742" y="24244"/>
                  </a:lnTo>
                  <a:lnTo>
                    <a:pt x="864" y="24257"/>
                  </a:lnTo>
                  <a:lnTo>
                    <a:pt x="985" y="24271"/>
                  </a:lnTo>
                  <a:lnTo>
                    <a:pt x="1134" y="24284"/>
                  </a:lnTo>
                  <a:lnTo>
                    <a:pt x="2172" y="24284"/>
                  </a:lnTo>
                  <a:lnTo>
                    <a:pt x="2307" y="24271"/>
                  </a:lnTo>
                  <a:lnTo>
                    <a:pt x="2429" y="24257"/>
                  </a:lnTo>
                  <a:lnTo>
                    <a:pt x="2537" y="24244"/>
                  </a:lnTo>
                  <a:lnTo>
                    <a:pt x="2645" y="24203"/>
                  </a:lnTo>
                  <a:lnTo>
                    <a:pt x="2739" y="24176"/>
                  </a:lnTo>
                  <a:lnTo>
                    <a:pt x="2833" y="24122"/>
                  </a:lnTo>
                  <a:lnTo>
                    <a:pt x="2914" y="24068"/>
                  </a:lnTo>
                  <a:lnTo>
                    <a:pt x="2982" y="24001"/>
                  </a:lnTo>
                  <a:lnTo>
                    <a:pt x="3049" y="23920"/>
                  </a:lnTo>
                  <a:lnTo>
                    <a:pt x="3103" y="23839"/>
                  </a:lnTo>
                  <a:lnTo>
                    <a:pt x="3144" y="23758"/>
                  </a:lnTo>
                  <a:lnTo>
                    <a:pt x="3184" y="23650"/>
                  </a:lnTo>
                  <a:lnTo>
                    <a:pt x="3211" y="23542"/>
                  </a:lnTo>
                  <a:lnTo>
                    <a:pt x="3238" y="23421"/>
                  </a:lnTo>
                  <a:lnTo>
                    <a:pt x="3252" y="23299"/>
                  </a:lnTo>
                  <a:lnTo>
                    <a:pt x="3252" y="23164"/>
                  </a:lnTo>
                  <a:lnTo>
                    <a:pt x="3252" y="16379"/>
                  </a:lnTo>
                  <a:lnTo>
                    <a:pt x="3252" y="16001"/>
                  </a:lnTo>
                  <a:lnTo>
                    <a:pt x="3238" y="15623"/>
                  </a:lnTo>
                  <a:lnTo>
                    <a:pt x="3198" y="15259"/>
                  </a:lnTo>
                  <a:lnTo>
                    <a:pt x="3157" y="14881"/>
                  </a:lnTo>
                  <a:lnTo>
                    <a:pt x="3225" y="14881"/>
                  </a:lnTo>
                  <a:lnTo>
                    <a:pt x="3427" y="15232"/>
                  </a:lnTo>
                  <a:lnTo>
                    <a:pt x="3656" y="15569"/>
                  </a:lnTo>
                  <a:lnTo>
                    <a:pt x="3913" y="15879"/>
                  </a:lnTo>
                  <a:lnTo>
                    <a:pt x="4182" y="16176"/>
                  </a:lnTo>
                  <a:lnTo>
                    <a:pt x="4466" y="16446"/>
                  </a:lnTo>
                  <a:lnTo>
                    <a:pt x="4776" y="16702"/>
                  </a:lnTo>
                  <a:lnTo>
                    <a:pt x="5100" y="16932"/>
                  </a:lnTo>
                  <a:lnTo>
                    <a:pt x="5451" y="17148"/>
                  </a:lnTo>
                  <a:lnTo>
                    <a:pt x="5801" y="17336"/>
                  </a:lnTo>
                  <a:lnTo>
                    <a:pt x="6179" y="17498"/>
                  </a:lnTo>
                  <a:lnTo>
                    <a:pt x="6543" y="17633"/>
                  </a:lnTo>
                  <a:lnTo>
                    <a:pt x="6935" y="17741"/>
                  </a:lnTo>
                  <a:lnTo>
                    <a:pt x="7326" y="17822"/>
                  </a:lnTo>
                  <a:lnTo>
                    <a:pt x="7717" y="17890"/>
                  </a:lnTo>
                  <a:lnTo>
                    <a:pt x="8122" y="17917"/>
                  </a:lnTo>
                  <a:lnTo>
                    <a:pt x="8526" y="17917"/>
                  </a:lnTo>
                  <a:lnTo>
                    <a:pt x="8945" y="17903"/>
                  </a:lnTo>
                  <a:lnTo>
                    <a:pt x="9349" y="17876"/>
                  </a:lnTo>
                  <a:lnTo>
                    <a:pt x="9754" y="17822"/>
                  </a:lnTo>
                  <a:lnTo>
                    <a:pt x="10145" y="17755"/>
                  </a:lnTo>
                  <a:lnTo>
                    <a:pt x="10523" y="17660"/>
                  </a:lnTo>
                  <a:lnTo>
                    <a:pt x="10901" y="17552"/>
                  </a:lnTo>
                  <a:lnTo>
                    <a:pt x="11265" y="17431"/>
                  </a:lnTo>
                  <a:lnTo>
                    <a:pt x="11616" y="17282"/>
                  </a:lnTo>
                  <a:lnTo>
                    <a:pt x="11967" y="17121"/>
                  </a:lnTo>
                  <a:lnTo>
                    <a:pt x="12304" y="16932"/>
                  </a:lnTo>
                  <a:lnTo>
                    <a:pt x="12628" y="16729"/>
                  </a:lnTo>
                  <a:lnTo>
                    <a:pt x="12938" y="16514"/>
                  </a:lnTo>
                  <a:lnTo>
                    <a:pt x="13235" y="16284"/>
                  </a:lnTo>
                  <a:lnTo>
                    <a:pt x="13531" y="16028"/>
                  </a:lnTo>
                  <a:lnTo>
                    <a:pt x="13801" y="15772"/>
                  </a:lnTo>
                  <a:lnTo>
                    <a:pt x="14071" y="15475"/>
                  </a:lnTo>
                  <a:lnTo>
                    <a:pt x="14327" y="15178"/>
                  </a:lnTo>
                  <a:lnTo>
                    <a:pt x="14557" y="14868"/>
                  </a:lnTo>
                  <a:lnTo>
                    <a:pt x="14786" y="14530"/>
                  </a:lnTo>
                  <a:lnTo>
                    <a:pt x="15002" y="14193"/>
                  </a:lnTo>
                  <a:lnTo>
                    <a:pt x="15191" y="13829"/>
                  </a:lnTo>
                  <a:lnTo>
                    <a:pt x="15366" y="13451"/>
                  </a:lnTo>
                  <a:lnTo>
                    <a:pt x="15542" y="13060"/>
                  </a:lnTo>
                  <a:lnTo>
                    <a:pt x="15690" y="12655"/>
                  </a:lnTo>
                  <a:lnTo>
                    <a:pt x="15825" y="12237"/>
                  </a:lnTo>
                  <a:lnTo>
                    <a:pt x="15933" y="11805"/>
                  </a:lnTo>
                  <a:lnTo>
                    <a:pt x="16041" y="11374"/>
                  </a:lnTo>
                  <a:lnTo>
                    <a:pt x="16122" y="10915"/>
                  </a:lnTo>
                  <a:lnTo>
                    <a:pt x="16189" y="10443"/>
                  </a:lnTo>
                  <a:lnTo>
                    <a:pt x="16230" y="9957"/>
                  </a:lnTo>
                  <a:lnTo>
                    <a:pt x="16257" y="9471"/>
                  </a:lnTo>
                  <a:lnTo>
                    <a:pt x="16270" y="8959"/>
                  </a:lnTo>
                  <a:lnTo>
                    <a:pt x="16257" y="8473"/>
                  </a:lnTo>
                  <a:lnTo>
                    <a:pt x="16230" y="7987"/>
                  </a:lnTo>
                  <a:lnTo>
                    <a:pt x="16189" y="7515"/>
                  </a:lnTo>
                  <a:lnTo>
                    <a:pt x="16135" y="7057"/>
                  </a:lnTo>
                  <a:lnTo>
                    <a:pt x="16054" y="6598"/>
                  </a:lnTo>
                  <a:lnTo>
                    <a:pt x="15973" y="6166"/>
                  </a:lnTo>
                  <a:lnTo>
                    <a:pt x="15865" y="5734"/>
                  </a:lnTo>
                  <a:lnTo>
                    <a:pt x="15744" y="5316"/>
                  </a:lnTo>
                  <a:lnTo>
                    <a:pt x="15609" y="4925"/>
                  </a:lnTo>
                  <a:lnTo>
                    <a:pt x="15447" y="4534"/>
                  </a:lnTo>
                  <a:lnTo>
                    <a:pt x="15285" y="4156"/>
                  </a:lnTo>
                  <a:lnTo>
                    <a:pt x="15110" y="3792"/>
                  </a:lnTo>
                  <a:lnTo>
                    <a:pt x="14908" y="3441"/>
                  </a:lnTo>
                  <a:lnTo>
                    <a:pt x="14705" y="3117"/>
                  </a:lnTo>
                  <a:lnTo>
                    <a:pt x="14476" y="2794"/>
                  </a:lnTo>
                  <a:lnTo>
                    <a:pt x="14233" y="2497"/>
                  </a:lnTo>
                  <a:lnTo>
                    <a:pt x="13990" y="2200"/>
                  </a:lnTo>
                  <a:lnTo>
                    <a:pt x="13720" y="1930"/>
                  </a:lnTo>
                  <a:lnTo>
                    <a:pt x="13451" y="1674"/>
                  </a:lnTo>
                  <a:lnTo>
                    <a:pt x="13154" y="1444"/>
                  </a:lnTo>
                  <a:lnTo>
                    <a:pt x="12857" y="1215"/>
                  </a:lnTo>
                  <a:lnTo>
                    <a:pt x="12547" y="1013"/>
                  </a:lnTo>
                  <a:lnTo>
                    <a:pt x="12209" y="824"/>
                  </a:lnTo>
                  <a:lnTo>
                    <a:pt x="11872" y="662"/>
                  </a:lnTo>
                  <a:lnTo>
                    <a:pt x="11521" y="500"/>
                  </a:lnTo>
                  <a:lnTo>
                    <a:pt x="11157" y="379"/>
                  </a:lnTo>
                  <a:lnTo>
                    <a:pt x="10793" y="257"/>
                  </a:lnTo>
                  <a:lnTo>
                    <a:pt x="10402" y="176"/>
                  </a:lnTo>
                  <a:lnTo>
                    <a:pt x="10010" y="95"/>
                  </a:lnTo>
                  <a:lnTo>
                    <a:pt x="9606" y="41"/>
                  </a:lnTo>
                  <a:lnTo>
                    <a:pt x="9188" y="14"/>
                  </a:lnTo>
                  <a:lnTo>
                    <a:pt x="8769"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 name="Google Shape;223;p33"/>
            <p:cNvSpPr/>
            <p:nvPr/>
          </p:nvSpPr>
          <p:spPr>
            <a:xfrm>
              <a:off x="686229" y="563758"/>
              <a:ext cx="71326" cy="168129"/>
            </a:xfrm>
            <a:custGeom>
              <a:rect b="b" l="l" r="r" t="t"/>
              <a:pathLst>
                <a:path extrusionOk="0" h="24027" w="9903">
                  <a:moveTo>
                    <a:pt x="8378" y="0"/>
                  </a:moveTo>
                  <a:lnTo>
                    <a:pt x="8028" y="13"/>
                  </a:lnTo>
                  <a:lnTo>
                    <a:pt x="7609" y="54"/>
                  </a:lnTo>
                  <a:lnTo>
                    <a:pt x="7164" y="121"/>
                  </a:lnTo>
                  <a:lnTo>
                    <a:pt x="6921" y="162"/>
                  </a:lnTo>
                  <a:lnTo>
                    <a:pt x="6678" y="229"/>
                  </a:lnTo>
                  <a:lnTo>
                    <a:pt x="6422" y="297"/>
                  </a:lnTo>
                  <a:lnTo>
                    <a:pt x="6166" y="364"/>
                  </a:lnTo>
                  <a:lnTo>
                    <a:pt x="5910" y="459"/>
                  </a:lnTo>
                  <a:lnTo>
                    <a:pt x="5653" y="567"/>
                  </a:lnTo>
                  <a:lnTo>
                    <a:pt x="5397" y="688"/>
                  </a:lnTo>
                  <a:lnTo>
                    <a:pt x="5127" y="809"/>
                  </a:lnTo>
                  <a:lnTo>
                    <a:pt x="4884" y="958"/>
                  </a:lnTo>
                  <a:lnTo>
                    <a:pt x="4628" y="1120"/>
                  </a:lnTo>
                  <a:lnTo>
                    <a:pt x="4385" y="1295"/>
                  </a:lnTo>
                  <a:lnTo>
                    <a:pt x="4142" y="1484"/>
                  </a:lnTo>
                  <a:lnTo>
                    <a:pt x="3913" y="1700"/>
                  </a:lnTo>
                  <a:lnTo>
                    <a:pt x="3684" y="1929"/>
                  </a:lnTo>
                  <a:lnTo>
                    <a:pt x="3481" y="2172"/>
                  </a:lnTo>
                  <a:lnTo>
                    <a:pt x="3279" y="2428"/>
                  </a:lnTo>
                  <a:lnTo>
                    <a:pt x="3090" y="2725"/>
                  </a:lnTo>
                  <a:lnTo>
                    <a:pt x="2915" y="3022"/>
                  </a:lnTo>
                  <a:lnTo>
                    <a:pt x="2753" y="3346"/>
                  </a:lnTo>
                  <a:lnTo>
                    <a:pt x="2618" y="3696"/>
                  </a:lnTo>
                  <a:lnTo>
                    <a:pt x="2496" y="4074"/>
                  </a:lnTo>
                  <a:lnTo>
                    <a:pt x="2388" y="4465"/>
                  </a:lnTo>
                  <a:lnTo>
                    <a:pt x="2308" y="4884"/>
                  </a:lnTo>
                  <a:lnTo>
                    <a:pt x="2254" y="5329"/>
                  </a:lnTo>
                  <a:lnTo>
                    <a:pt x="2213" y="5801"/>
                  </a:lnTo>
                  <a:lnTo>
                    <a:pt x="2200" y="6287"/>
                  </a:lnTo>
                  <a:lnTo>
                    <a:pt x="2200" y="7096"/>
                  </a:lnTo>
                  <a:lnTo>
                    <a:pt x="891" y="7096"/>
                  </a:lnTo>
                  <a:lnTo>
                    <a:pt x="783" y="7123"/>
                  </a:lnTo>
                  <a:lnTo>
                    <a:pt x="675" y="7150"/>
                  </a:lnTo>
                  <a:lnTo>
                    <a:pt x="567" y="7191"/>
                  </a:lnTo>
                  <a:lnTo>
                    <a:pt x="473" y="7244"/>
                  </a:lnTo>
                  <a:lnTo>
                    <a:pt x="378" y="7312"/>
                  </a:lnTo>
                  <a:lnTo>
                    <a:pt x="297" y="7393"/>
                  </a:lnTo>
                  <a:lnTo>
                    <a:pt x="216" y="7474"/>
                  </a:lnTo>
                  <a:lnTo>
                    <a:pt x="149" y="7568"/>
                  </a:lnTo>
                  <a:lnTo>
                    <a:pt x="95" y="7663"/>
                  </a:lnTo>
                  <a:lnTo>
                    <a:pt x="55" y="7771"/>
                  </a:lnTo>
                  <a:lnTo>
                    <a:pt x="28" y="7879"/>
                  </a:lnTo>
                  <a:lnTo>
                    <a:pt x="1" y="7986"/>
                  </a:lnTo>
                  <a:lnTo>
                    <a:pt x="1" y="8108"/>
                  </a:lnTo>
                  <a:lnTo>
                    <a:pt x="1" y="8216"/>
                  </a:lnTo>
                  <a:lnTo>
                    <a:pt x="1" y="8647"/>
                  </a:lnTo>
                  <a:lnTo>
                    <a:pt x="1" y="8769"/>
                  </a:lnTo>
                  <a:lnTo>
                    <a:pt x="1" y="8877"/>
                  </a:lnTo>
                  <a:lnTo>
                    <a:pt x="14" y="8985"/>
                  </a:lnTo>
                  <a:lnTo>
                    <a:pt x="55" y="9093"/>
                  </a:lnTo>
                  <a:lnTo>
                    <a:pt x="95" y="9201"/>
                  </a:lnTo>
                  <a:lnTo>
                    <a:pt x="149" y="9309"/>
                  </a:lnTo>
                  <a:lnTo>
                    <a:pt x="216" y="9389"/>
                  </a:lnTo>
                  <a:lnTo>
                    <a:pt x="297" y="9484"/>
                  </a:lnTo>
                  <a:lnTo>
                    <a:pt x="378" y="9551"/>
                  </a:lnTo>
                  <a:lnTo>
                    <a:pt x="473" y="9619"/>
                  </a:lnTo>
                  <a:lnTo>
                    <a:pt x="567" y="9673"/>
                  </a:lnTo>
                  <a:lnTo>
                    <a:pt x="675" y="9713"/>
                  </a:lnTo>
                  <a:lnTo>
                    <a:pt x="783" y="9754"/>
                  </a:lnTo>
                  <a:lnTo>
                    <a:pt x="891" y="9767"/>
                  </a:lnTo>
                  <a:lnTo>
                    <a:pt x="999" y="9781"/>
                  </a:lnTo>
                  <a:lnTo>
                    <a:pt x="1120" y="9767"/>
                  </a:lnTo>
                  <a:lnTo>
                    <a:pt x="2186" y="9767"/>
                  </a:lnTo>
                  <a:lnTo>
                    <a:pt x="2200" y="22921"/>
                  </a:lnTo>
                  <a:lnTo>
                    <a:pt x="2200" y="23055"/>
                  </a:lnTo>
                  <a:lnTo>
                    <a:pt x="2213" y="23177"/>
                  </a:lnTo>
                  <a:lnTo>
                    <a:pt x="2240" y="23298"/>
                  </a:lnTo>
                  <a:lnTo>
                    <a:pt x="2267" y="23406"/>
                  </a:lnTo>
                  <a:lnTo>
                    <a:pt x="2308" y="23501"/>
                  </a:lnTo>
                  <a:lnTo>
                    <a:pt x="2361" y="23595"/>
                  </a:lnTo>
                  <a:lnTo>
                    <a:pt x="2415" y="23676"/>
                  </a:lnTo>
                  <a:lnTo>
                    <a:pt x="2483" y="23757"/>
                  </a:lnTo>
                  <a:lnTo>
                    <a:pt x="2564" y="23824"/>
                  </a:lnTo>
                  <a:lnTo>
                    <a:pt x="2645" y="23878"/>
                  </a:lnTo>
                  <a:lnTo>
                    <a:pt x="2739" y="23919"/>
                  </a:lnTo>
                  <a:lnTo>
                    <a:pt x="2834" y="23959"/>
                  </a:lnTo>
                  <a:lnTo>
                    <a:pt x="2942" y="24000"/>
                  </a:lnTo>
                  <a:lnTo>
                    <a:pt x="3063" y="24013"/>
                  </a:lnTo>
                  <a:lnTo>
                    <a:pt x="3184" y="24027"/>
                  </a:lnTo>
                  <a:lnTo>
                    <a:pt x="4493" y="24027"/>
                  </a:lnTo>
                  <a:lnTo>
                    <a:pt x="4614" y="24013"/>
                  </a:lnTo>
                  <a:lnTo>
                    <a:pt x="4736" y="24000"/>
                  </a:lnTo>
                  <a:lnTo>
                    <a:pt x="4844" y="23959"/>
                  </a:lnTo>
                  <a:lnTo>
                    <a:pt x="4952" y="23919"/>
                  </a:lnTo>
                  <a:lnTo>
                    <a:pt x="5033" y="23878"/>
                  </a:lnTo>
                  <a:lnTo>
                    <a:pt x="5114" y="23824"/>
                  </a:lnTo>
                  <a:lnTo>
                    <a:pt x="5194" y="23757"/>
                  </a:lnTo>
                  <a:lnTo>
                    <a:pt x="5262" y="23676"/>
                  </a:lnTo>
                  <a:lnTo>
                    <a:pt x="5316" y="23595"/>
                  </a:lnTo>
                  <a:lnTo>
                    <a:pt x="5370" y="23501"/>
                  </a:lnTo>
                  <a:lnTo>
                    <a:pt x="5397" y="23406"/>
                  </a:lnTo>
                  <a:lnTo>
                    <a:pt x="5437" y="23298"/>
                  </a:lnTo>
                  <a:lnTo>
                    <a:pt x="5451" y="23177"/>
                  </a:lnTo>
                  <a:lnTo>
                    <a:pt x="5464" y="23055"/>
                  </a:lnTo>
                  <a:lnTo>
                    <a:pt x="5478" y="22921"/>
                  </a:lnTo>
                  <a:lnTo>
                    <a:pt x="5478" y="9767"/>
                  </a:lnTo>
                  <a:lnTo>
                    <a:pt x="8419" y="9767"/>
                  </a:lnTo>
                  <a:lnTo>
                    <a:pt x="8527" y="9781"/>
                  </a:lnTo>
                  <a:lnTo>
                    <a:pt x="8635" y="9767"/>
                  </a:lnTo>
                  <a:lnTo>
                    <a:pt x="8756" y="9754"/>
                  </a:lnTo>
                  <a:lnTo>
                    <a:pt x="8864" y="9713"/>
                  </a:lnTo>
                  <a:lnTo>
                    <a:pt x="8958" y="9673"/>
                  </a:lnTo>
                  <a:lnTo>
                    <a:pt x="9066" y="9619"/>
                  </a:lnTo>
                  <a:lnTo>
                    <a:pt x="9147" y="9551"/>
                  </a:lnTo>
                  <a:lnTo>
                    <a:pt x="9242" y="9484"/>
                  </a:lnTo>
                  <a:lnTo>
                    <a:pt x="9309" y="9389"/>
                  </a:lnTo>
                  <a:lnTo>
                    <a:pt x="9377" y="9309"/>
                  </a:lnTo>
                  <a:lnTo>
                    <a:pt x="9431" y="9201"/>
                  </a:lnTo>
                  <a:lnTo>
                    <a:pt x="9485" y="9093"/>
                  </a:lnTo>
                  <a:lnTo>
                    <a:pt x="9511" y="8985"/>
                  </a:lnTo>
                  <a:lnTo>
                    <a:pt x="9525" y="8877"/>
                  </a:lnTo>
                  <a:lnTo>
                    <a:pt x="9538" y="8769"/>
                  </a:lnTo>
                  <a:lnTo>
                    <a:pt x="9525" y="8647"/>
                  </a:lnTo>
                  <a:lnTo>
                    <a:pt x="9525" y="8216"/>
                  </a:lnTo>
                  <a:lnTo>
                    <a:pt x="9538" y="8108"/>
                  </a:lnTo>
                  <a:lnTo>
                    <a:pt x="9525" y="7986"/>
                  </a:lnTo>
                  <a:lnTo>
                    <a:pt x="9511" y="7879"/>
                  </a:lnTo>
                  <a:lnTo>
                    <a:pt x="9471" y="7771"/>
                  </a:lnTo>
                  <a:lnTo>
                    <a:pt x="9431" y="7663"/>
                  </a:lnTo>
                  <a:lnTo>
                    <a:pt x="9377" y="7568"/>
                  </a:lnTo>
                  <a:lnTo>
                    <a:pt x="9309" y="7474"/>
                  </a:lnTo>
                  <a:lnTo>
                    <a:pt x="9242" y="7393"/>
                  </a:lnTo>
                  <a:lnTo>
                    <a:pt x="9147" y="7312"/>
                  </a:lnTo>
                  <a:lnTo>
                    <a:pt x="9066" y="7244"/>
                  </a:lnTo>
                  <a:lnTo>
                    <a:pt x="8958" y="7191"/>
                  </a:lnTo>
                  <a:lnTo>
                    <a:pt x="8864" y="7150"/>
                  </a:lnTo>
                  <a:lnTo>
                    <a:pt x="8743" y="7123"/>
                  </a:lnTo>
                  <a:lnTo>
                    <a:pt x="8635" y="7096"/>
                  </a:lnTo>
                  <a:lnTo>
                    <a:pt x="5478" y="7096"/>
                  </a:lnTo>
                  <a:lnTo>
                    <a:pt x="5478" y="6422"/>
                  </a:lnTo>
                  <a:lnTo>
                    <a:pt x="5478" y="6138"/>
                  </a:lnTo>
                  <a:lnTo>
                    <a:pt x="5491" y="5855"/>
                  </a:lnTo>
                  <a:lnTo>
                    <a:pt x="5518" y="5599"/>
                  </a:lnTo>
                  <a:lnTo>
                    <a:pt x="5559" y="5356"/>
                  </a:lnTo>
                  <a:lnTo>
                    <a:pt x="5613" y="5140"/>
                  </a:lnTo>
                  <a:lnTo>
                    <a:pt x="5667" y="4924"/>
                  </a:lnTo>
                  <a:lnTo>
                    <a:pt x="5734" y="4722"/>
                  </a:lnTo>
                  <a:lnTo>
                    <a:pt x="5802" y="4533"/>
                  </a:lnTo>
                  <a:lnTo>
                    <a:pt x="5883" y="4371"/>
                  </a:lnTo>
                  <a:lnTo>
                    <a:pt x="5977" y="4209"/>
                  </a:lnTo>
                  <a:lnTo>
                    <a:pt x="6071" y="4061"/>
                  </a:lnTo>
                  <a:lnTo>
                    <a:pt x="6166" y="3926"/>
                  </a:lnTo>
                  <a:lnTo>
                    <a:pt x="6274" y="3791"/>
                  </a:lnTo>
                  <a:lnTo>
                    <a:pt x="6382" y="3683"/>
                  </a:lnTo>
                  <a:lnTo>
                    <a:pt x="6503" y="3575"/>
                  </a:lnTo>
                  <a:lnTo>
                    <a:pt x="6625" y="3481"/>
                  </a:lnTo>
                  <a:lnTo>
                    <a:pt x="6746" y="3400"/>
                  </a:lnTo>
                  <a:lnTo>
                    <a:pt x="6881" y="3319"/>
                  </a:lnTo>
                  <a:lnTo>
                    <a:pt x="7137" y="3184"/>
                  </a:lnTo>
                  <a:lnTo>
                    <a:pt x="7407" y="3089"/>
                  </a:lnTo>
                  <a:lnTo>
                    <a:pt x="7677" y="3008"/>
                  </a:lnTo>
                  <a:lnTo>
                    <a:pt x="7960" y="2954"/>
                  </a:lnTo>
                  <a:lnTo>
                    <a:pt x="8216" y="2914"/>
                  </a:lnTo>
                  <a:lnTo>
                    <a:pt x="8473" y="2887"/>
                  </a:lnTo>
                  <a:lnTo>
                    <a:pt x="8716" y="2874"/>
                  </a:lnTo>
                  <a:lnTo>
                    <a:pt x="8999" y="2833"/>
                  </a:lnTo>
                  <a:lnTo>
                    <a:pt x="9120" y="2806"/>
                  </a:lnTo>
                  <a:lnTo>
                    <a:pt x="9228" y="2779"/>
                  </a:lnTo>
                  <a:lnTo>
                    <a:pt x="9336" y="2739"/>
                  </a:lnTo>
                  <a:lnTo>
                    <a:pt x="9431" y="2685"/>
                  </a:lnTo>
                  <a:lnTo>
                    <a:pt x="9525" y="2631"/>
                  </a:lnTo>
                  <a:lnTo>
                    <a:pt x="9606" y="2577"/>
                  </a:lnTo>
                  <a:lnTo>
                    <a:pt x="9673" y="2496"/>
                  </a:lnTo>
                  <a:lnTo>
                    <a:pt x="9727" y="2415"/>
                  </a:lnTo>
                  <a:lnTo>
                    <a:pt x="9781" y="2334"/>
                  </a:lnTo>
                  <a:lnTo>
                    <a:pt x="9822" y="2239"/>
                  </a:lnTo>
                  <a:lnTo>
                    <a:pt x="9862" y="2132"/>
                  </a:lnTo>
                  <a:lnTo>
                    <a:pt x="9876" y="2024"/>
                  </a:lnTo>
                  <a:lnTo>
                    <a:pt x="9889" y="1889"/>
                  </a:lnTo>
                  <a:lnTo>
                    <a:pt x="9903" y="1754"/>
                  </a:lnTo>
                  <a:lnTo>
                    <a:pt x="9903" y="1120"/>
                  </a:lnTo>
                  <a:lnTo>
                    <a:pt x="9889" y="985"/>
                  </a:lnTo>
                  <a:lnTo>
                    <a:pt x="9876" y="863"/>
                  </a:lnTo>
                  <a:lnTo>
                    <a:pt x="9862" y="755"/>
                  </a:lnTo>
                  <a:lnTo>
                    <a:pt x="9835" y="648"/>
                  </a:lnTo>
                  <a:lnTo>
                    <a:pt x="9795" y="540"/>
                  </a:lnTo>
                  <a:lnTo>
                    <a:pt x="9741" y="459"/>
                  </a:lnTo>
                  <a:lnTo>
                    <a:pt x="9687" y="364"/>
                  </a:lnTo>
                  <a:lnTo>
                    <a:pt x="9619" y="297"/>
                  </a:lnTo>
                  <a:lnTo>
                    <a:pt x="9552" y="229"/>
                  </a:lnTo>
                  <a:lnTo>
                    <a:pt x="9471" y="162"/>
                  </a:lnTo>
                  <a:lnTo>
                    <a:pt x="9377" y="121"/>
                  </a:lnTo>
                  <a:lnTo>
                    <a:pt x="9269" y="81"/>
                  </a:lnTo>
                  <a:lnTo>
                    <a:pt x="9161" y="40"/>
                  </a:lnTo>
                  <a:lnTo>
                    <a:pt x="9053" y="27"/>
                  </a:lnTo>
                  <a:lnTo>
                    <a:pt x="8918"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 name="Google Shape;224;p33"/>
            <p:cNvSpPr/>
            <p:nvPr/>
          </p:nvSpPr>
          <p:spPr>
            <a:xfrm>
              <a:off x="758521" y="609445"/>
              <a:ext cx="132641" cy="125276"/>
            </a:xfrm>
            <a:custGeom>
              <a:rect b="b" l="l" r="r" t="t"/>
              <a:pathLst>
                <a:path extrusionOk="0" h="17903" w="18416">
                  <a:moveTo>
                    <a:pt x="9201" y="2834"/>
                  </a:moveTo>
                  <a:lnTo>
                    <a:pt x="9498" y="2847"/>
                  </a:lnTo>
                  <a:lnTo>
                    <a:pt x="9795" y="2860"/>
                  </a:lnTo>
                  <a:lnTo>
                    <a:pt x="10092" y="2901"/>
                  </a:lnTo>
                  <a:lnTo>
                    <a:pt x="10375" y="2955"/>
                  </a:lnTo>
                  <a:lnTo>
                    <a:pt x="10658" y="3009"/>
                  </a:lnTo>
                  <a:lnTo>
                    <a:pt x="10942" y="3090"/>
                  </a:lnTo>
                  <a:lnTo>
                    <a:pt x="11211" y="3184"/>
                  </a:lnTo>
                  <a:lnTo>
                    <a:pt x="11481" y="3279"/>
                  </a:lnTo>
                  <a:lnTo>
                    <a:pt x="11737" y="3400"/>
                  </a:lnTo>
                  <a:lnTo>
                    <a:pt x="11994" y="3522"/>
                  </a:lnTo>
                  <a:lnTo>
                    <a:pt x="12237" y="3670"/>
                  </a:lnTo>
                  <a:lnTo>
                    <a:pt x="12479" y="3818"/>
                  </a:lnTo>
                  <a:lnTo>
                    <a:pt x="12709" y="3980"/>
                  </a:lnTo>
                  <a:lnTo>
                    <a:pt x="12938" y="4156"/>
                  </a:lnTo>
                  <a:lnTo>
                    <a:pt x="13154" y="4344"/>
                  </a:lnTo>
                  <a:lnTo>
                    <a:pt x="13356" y="4533"/>
                  </a:lnTo>
                  <a:lnTo>
                    <a:pt x="13545" y="4736"/>
                  </a:lnTo>
                  <a:lnTo>
                    <a:pt x="13734" y="4952"/>
                  </a:lnTo>
                  <a:lnTo>
                    <a:pt x="13909" y="5181"/>
                  </a:lnTo>
                  <a:lnTo>
                    <a:pt x="14071" y="5424"/>
                  </a:lnTo>
                  <a:lnTo>
                    <a:pt x="14220" y="5667"/>
                  </a:lnTo>
                  <a:lnTo>
                    <a:pt x="14368" y="5923"/>
                  </a:lnTo>
                  <a:lnTo>
                    <a:pt x="14490" y="6179"/>
                  </a:lnTo>
                  <a:lnTo>
                    <a:pt x="14611" y="6462"/>
                  </a:lnTo>
                  <a:lnTo>
                    <a:pt x="14719" y="6732"/>
                  </a:lnTo>
                  <a:lnTo>
                    <a:pt x="14813" y="7029"/>
                  </a:lnTo>
                  <a:lnTo>
                    <a:pt x="14894" y="7326"/>
                  </a:lnTo>
                  <a:lnTo>
                    <a:pt x="14962" y="7623"/>
                  </a:lnTo>
                  <a:lnTo>
                    <a:pt x="15002" y="7946"/>
                  </a:lnTo>
                  <a:lnTo>
                    <a:pt x="15043" y="8257"/>
                  </a:lnTo>
                  <a:lnTo>
                    <a:pt x="15070" y="8581"/>
                  </a:lnTo>
                  <a:lnTo>
                    <a:pt x="15070" y="8918"/>
                  </a:lnTo>
                  <a:lnTo>
                    <a:pt x="15070" y="9255"/>
                  </a:lnTo>
                  <a:lnTo>
                    <a:pt x="15043" y="9579"/>
                  </a:lnTo>
                  <a:lnTo>
                    <a:pt x="15002" y="9903"/>
                  </a:lnTo>
                  <a:lnTo>
                    <a:pt x="14962" y="10213"/>
                  </a:lnTo>
                  <a:lnTo>
                    <a:pt x="14894" y="10523"/>
                  </a:lnTo>
                  <a:lnTo>
                    <a:pt x="14813" y="10820"/>
                  </a:lnTo>
                  <a:lnTo>
                    <a:pt x="14719" y="11103"/>
                  </a:lnTo>
                  <a:lnTo>
                    <a:pt x="14611" y="11387"/>
                  </a:lnTo>
                  <a:lnTo>
                    <a:pt x="14490" y="11670"/>
                  </a:lnTo>
                  <a:lnTo>
                    <a:pt x="14368" y="11940"/>
                  </a:lnTo>
                  <a:lnTo>
                    <a:pt x="14220" y="12196"/>
                  </a:lnTo>
                  <a:lnTo>
                    <a:pt x="14071" y="12439"/>
                  </a:lnTo>
                  <a:lnTo>
                    <a:pt x="13909" y="12682"/>
                  </a:lnTo>
                  <a:lnTo>
                    <a:pt x="13734" y="12911"/>
                  </a:lnTo>
                  <a:lnTo>
                    <a:pt x="13545" y="13127"/>
                  </a:lnTo>
                  <a:lnTo>
                    <a:pt x="13356" y="13343"/>
                  </a:lnTo>
                  <a:lnTo>
                    <a:pt x="13154" y="13532"/>
                  </a:lnTo>
                  <a:lnTo>
                    <a:pt x="12938" y="13720"/>
                  </a:lnTo>
                  <a:lnTo>
                    <a:pt x="12709" y="13896"/>
                  </a:lnTo>
                  <a:lnTo>
                    <a:pt x="12479" y="14071"/>
                  </a:lnTo>
                  <a:lnTo>
                    <a:pt x="12237" y="14220"/>
                  </a:lnTo>
                  <a:lnTo>
                    <a:pt x="11994" y="14368"/>
                  </a:lnTo>
                  <a:lnTo>
                    <a:pt x="11737" y="14489"/>
                  </a:lnTo>
                  <a:lnTo>
                    <a:pt x="11481" y="14611"/>
                  </a:lnTo>
                  <a:lnTo>
                    <a:pt x="11211" y="14719"/>
                  </a:lnTo>
                  <a:lnTo>
                    <a:pt x="10942" y="14813"/>
                  </a:lnTo>
                  <a:lnTo>
                    <a:pt x="10658" y="14881"/>
                  </a:lnTo>
                  <a:lnTo>
                    <a:pt x="10375" y="14948"/>
                  </a:lnTo>
                  <a:lnTo>
                    <a:pt x="10092" y="15002"/>
                  </a:lnTo>
                  <a:lnTo>
                    <a:pt x="9795" y="15043"/>
                  </a:lnTo>
                  <a:lnTo>
                    <a:pt x="9498" y="15056"/>
                  </a:lnTo>
                  <a:lnTo>
                    <a:pt x="9201" y="15070"/>
                  </a:lnTo>
                  <a:lnTo>
                    <a:pt x="8891" y="15056"/>
                  </a:lnTo>
                  <a:lnTo>
                    <a:pt x="8594" y="15043"/>
                  </a:lnTo>
                  <a:lnTo>
                    <a:pt x="8311" y="15002"/>
                  </a:lnTo>
                  <a:lnTo>
                    <a:pt x="8014" y="14948"/>
                  </a:lnTo>
                  <a:lnTo>
                    <a:pt x="7744" y="14881"/>
                  </a:lnTo>
                  <a:lnTo>
                    <a:pt x="7461" y="14800"/>
                  </a:lnTo>
                  <a:lnTo>
                    <a:pt x="7191" y="14719"/>
                  </a:lnTo>
                  <a:lnTo>
                    <a:pt x="6921" y="14611"/>
                  </a:lnTo>
                  <a:lnTo>
                    <a:pt x="6665" y="14489"/>
                  </a:lnTo>
                  <a:lnTo>
                    <a:pt x="6409" y="14355"/>
                  </a:lnTo>
                  <a:lnTo>
                    <a:pt x="6166" y="14206"/>
                  </a:lnTo>
                  <a:lnTo>
                    <a:pt x="5923" y="14058"/>
                  </a:lnTo>
                  <a:lnTo>
                    <a:pt x="5694" y="13896"/>
                  </a:lnTo>
                  <a:lnTo>
                    <a:pt x="5464" y="13707"/>
                  </a:lnTo>
                  <a:lnTo>
                    <a:pt x="5262" y="13518"/>
                  </a:lnTo>
                  <a:lnTo>
                    <a:pt x="5046" y="13316"/>
                  </a:lnTo>
                  <a:lnTo>
                    <a:pt x="4857" y="13113"/>
                  </a:lnTo>
                  <a:lnTo>
                    <a:pt x="4668" y="12898"/>
                  </a:lnTo>
                  <a:lnTo>
                    <a:pt x="4493" y="12655"/>
                  </a:lnTo>
                  <a:lnTo>
                    <a:pt x="4331" y="12425"/>
                  </a:lnTo>
                  <a:lnTo>
                    <a:pt x="4169" y="12169"/>
                  </a:lnTo>
                  <a:lnTo>
                    <a:pt x="4034" y="11913"/>
                  </a:lnTo>
                  <a:lnTo>
                    <a:pt x="3899" y="11643"/>
                  </a:lnTo>
                  <a:lnTo>
                    <a:pt x="3778" y="11373"/>
                  </a:lnTo>
                  <a:lnTo>
                    <a:pt x="3670" y="11090"/>
                  </a:lnTo>
                  <a:lnTo>
                    <a:pt x="3576" y="10806"/>
                  </a:lnTo>
                  <a:lnTo>
                    <a:pt x="3508" y="10510"/>
                  </a:lnTo>
                  <a:lnTo>
                    <a:pt x="3441" y="10199"/>
                  </a:lnTo>
                  <a:lnTo>
                    <a:pt x="3387" y="9889"/>
                  </a:lnTo>
                  <a:lnTo>
                    <a:pt x="3346" y="9565"/>
                  </a:lnTo>
                  <a:lnTo>
                    <a:pt x="3319" y="9242"/>
                  </a:lnTo>
                  <a:lnTo>
                    <a:pt x="3319" y="8918"/>
                  </a:lnTo>
                  <a:lnTo>
                    <a:pt x="3319" y="8581"/>
                  </a:lnTo>
                  <a:lnTo>
                    <a:pt x="3346" y="8270"/>
                  </a:lnTo>
                  <a:lnTo>
                    <a:pt x="3387" y="7946"/>
                  </a:lnTo>
                  <a:lnTo>
                    <a:pt x="3427" y="7636"/>
                  </a:lnTo>
                  <a:lnTo>
                    <a:pt x="3495" y="7339"/>
                  </a:lnTo>
                  <a:lnTo>
                    <a:pt x="3576" y="7043"/>
                  </a:lnTo>
                  <a:lnTo>
                    <a:pt x="3670" y="6746"/>
                  </a:lnTo>
                  <a:lnTo>
                    <a:pt x="3778" y="6476"/>
                  </a:lnTo>
                  <a:lnTo>
                    <a:pt x="3899" y="6193"/>
                  </a:lnTo>
                  <a:lnTo>
                    <a:pt x="4021" y="5936"/>
                  </a:lnTo>
                  <a:lnTo>
                    <a:pt x="4169" y="5680"/>
                  </a:lnTo>
                  <a:lnTo>
                    <a:pt x="4318" y="5437"/>
                  </a:lnTo>
                  <a:lnTo>
                    <a:pt x="4480" y="5194"/>
                  </a:lnTo>
                  <a:lnTo>
                    <a:pt x="4655" y="4965"/>
                  </a:lnTo>
                  <a:lnTo>
                    <a:pt x="4844" y="4749"/>
                  </a:lnTo>
                  <a:lnTo>
                    <a:pt x="5033" y="4547"/>
                  </a:lnTo>
                  <a:lnTo>
                    <a:pt x="5235" y="4344"/>
                  </a:lnTo>
                  <a:lnTo>
                    <a:pt x="5451" y="4169"/>
                  </a:lnTo>
                  <a:lnTo>
                    <a:pt x="5680" y="3994"/>
                  </a:lnTo>
                  <a:lnTo>
                    <a:pt x="5910" y="3818"/>
                  </a:lnTo>
                  <a:lnTo>
                    <a:pt x="6152" y="3670"/>
                  </a:lnTo>
                  <a:lnTo>
                    <a:pt x="6395" y="3535"/>
                  </a:lnTo>
                  <a:lnTo>
                    <a:pt x="6652" y="3400"/>
                  </a:lnTo>
                  <a:lnTo>
                    <a:pt x="6908" y="3292"/>
                  </a:lnTo>
                  <a:lnTo>
                    <a:pt x="7178" y="3184"/>
                  </a:lnTo>
                  <a:lnTo>
                    <a:pt x="7447" y="3090"/>
                  </a:lnTo>
                  <a:lnTo>
                    <a:pt x="7731" y="3022"/>
                  </a:lnTo>
                  <a:lnTo>
                    <a:pt x="8014" y="2955"/>
                  </a:lnTo>
                  <a:lnTo>
                    <a:pt x="8297" y="2901"/>
                  </a:lnTo>
                  <a:lnTo>
                    <a:pt x="8594" y="2860"/>
                  </a:lnTo>
                  <a:lnTo>
                    <a:pt x="8891" y="2847"/>
                  </a:lnTo>
                  <a:lnTo>
                    <a:pt x="9201" y="2834"/>
                  </a:lnTo>
                  <a:close/>
                  <a:moveTo>
                    <a:pt x="8716" y="0"/>
                  </a:moveTo>
                  <a:lnTo>
                    <a:pt x="8257" y="41"/>
                  </a:lnTo>
                  <a:lnTo>
                    <a:pt x="7785" y="95"/>
                  </a:lnTo>
                  <a:lnTo>
                    <a:pt x="7340" y="162"/>
                  </a:lnTo>
                  <a:lnTo>
                    <a:pt x="6894" y="257"/>
                  </a:lnTo>
                  <a:lnTo>
                    <a:pt x="6449" y="378"/>
                  </a:lnTo>
                  <a:lnTo>
                    <a:pt x="6031" y="500"/>
                  </a:lnTo>
                  <a:lnTo>
                    <a:pt x="5613" y="662"/>
                  </a:lnTo>
                  <a:lnTo>
                    <a:pt x="5208" y="823"/>
                  </a:lnTo>
                  <a:lnTo>
                    <a:pt x="4803" y="1012"/>
                  </a:lnTo>
                  <a:lnTo>
                    <a:pt x="4426" y="1228"/>
                  </a:lnTo>
                  <a:lnTo>
                    <a:pt x="4048" y="1444"/>
                  </a:lnTo>
                  <a:lnTo>
                    <a:pt x="3684" y="1687"/>
                  </a:lnTo>
                  <a:lnTo>
                    <a:pt x="3346" y="1943"/>
                  </a:lnTo>
                  <a:lnTo>
                    <a:pt x="3009" y="2213"/>
                  </a:lnTo>
                  <a:lnTo>
                    <a:pt x="2685" y="2510"/>
                  </a:lnTo>
                  <a:lnTo>
                    <a:pt x="2388" y="2807"/>
                  </a:lnTo>
                  <a:lnTo>
                    <a:pt x="2092" y="3130"/>
                  </a:lnTo>
                  <a:lnTo>
                    <a:pt x="1822" y="3454"/>
                  </a:lnTo>
                  <a:lnTo>
                    <a:pt x="1566" y="3805"/>
                  </a:lnTo>
                  <a:lnTo>
                    <a:pt x="1336" y="4169"/>
                  </a:lnTo>
                  <a:lnTo>
                    <a:pt x="1107" y="4547"/>
                  </a:lnTo>
                  <a:lnTo>
                    <a:pt x="905" y="4925"/>
                  </a:lnTo>
                  <a:lnTo>
                    <a:pt x="729" y="5329"/>
                  </a:lnTo>
                  <a:lnTo>
                    <a:pt x="554" y="5734"/>
                  </a:lnTo>
                  <a:lnTo>
                    <a:pt x="419" y="6166"/>
                  </a:lnTo>
                  <a:lnTo>
                    <a:pt x="297" y="6597"/>
                  </a:lnTo>
                  <a:lnTo>
                    <a:pt x="189" y="7043"/>
                  </a:lnTo>
                  <a:lnTo>
                    <a:pt x="109" y="7488"/>
                  </a:lnTo>
                  <a:lnTo>
                    <a:pt x="55" y="7960"/>
                  </a:lnTo>
                  <a:lnTo>
                    <a:pt x="14" y="8432"/>
                  </a:lnTo>
                  <a:lnTo>
                    <a:pt x="1" y="8918"/>
                  </a:lnTo>
                  <a:lnTo>
                    <a:pt x="14" y="9403"/>
                  </a:lnTo>
                  <a:lnTo>
                    <a:pt x="55" y="9876"/>
                  </a:lnTo>
                  <a:lnTo>
                    <a:pt x="109" y="10334"/>
                  </a:lnTo>
                  <a:lnTo>
                    <a:pt x="189" y="10793"/>
                  </a:lnTo>
                  <a:lnTo>
                    <a:pt x="297" y="11238"/>
                  </a:lnTo>
                  <a:lnTo>
                    <a:pt x="419" y="11683"/>
                  </a:lnTo>
                  <a:lnTo>
                    <a:pt x="554" y="12102"/>
                  </a:lnTo>
                  <a:lnTo>
                    <a:pt x="729" y="12520"/>
                  </a:lnTo>
                  <a:lnTo>
                    <a:pt x="905" y="12924"/>
                  </a:lnTo>
                  <a:lnTo>
                    <a:pt x="1107" y="13302"/>
                  </a:lnTo>
                  <a:lnTo>
                    <a:pt x="1323" y="13680"/>
                  </a:lnTo>
                  <a:lnTo>
                    <a:pt x="1566" y="14044"/>
                  </a:lnTo>
                  <a:lnTo>
                    <a:pt x="1822" y="14395"/>
                  </a:lnTo>
                  <a:lnTo>
                    <a:pt x="2092" y="14732"/>
                  </a:lnTo>
                  <a:lnTo>
                    <a:pt x="2375" y="15056"/>
                  </a:lnTo>
                  <a:lnTo>
                    <a:pt x="2685" y="15366"/>
                  </a:lnTo>
                  <a:lnTo>
                    <a:pt x="3009" y="15650"/>
                  </a:lnTo>
                  <a:lnTo>
                    <a:pt x="3333" y="15933"/>
                  </a:lnTo>
                  <a:lnTo>
                    <a:pt x="3684" y="16189"/>
                  </a:lnTo>
                  <a:lnTo>
                    <a:pt x="4048" y="16432"/>
                  </a:lnTo>
                  <a:lnTo>
                    <a:pt x="4412" y="16661"/>
                  </a:lnTo>
                  <a:lnTo>
                    <a:pt x="4803" y="16864"/>
                  </a:lnTo>
                  <a:lnTo>
                    <a:pt x="5195" y="17066"/>
                  </a:lnTo>
                  <a:lnTo>
                    <a:pt x="5599" y="17228"/>
                  </a:lnTo>
                  <a:lnTo>
                    <a:pt x="6017" y="17390"/>
                  </a:lnTo>
                  <a:lnTo>
                    <a:pt x="6449" y="17525"/>
                  </a:lnTo>
                  <a:lnTo>
                    <a:pt x="6894" y="17633"/>
                  </a:lnTo>
                  <a:lnTo>
                    <a:pt x="7340" y="17727"/>
                  </a:lnTo>
                  <a:lnTo>
                    <a:pt x="7785" y="17808"/>
                  </a:lnTo>
                  <a:lnTo>
                    <a:pt x="8243" y="17862"/>
                  </a:lnTo>
                  <a:lnTo>
                    <a:pt x="8716" y="17889"/>
                  </a:lnTo>
                  <a:lnTo>
                    <a:pt x="9201" y="17903"/>
                  </a:lnTo>
                  <a:lnTo>
                    <a:pt x="9673" y="17889"/>
                  </a:lnTo>
                  <a:lnTo>
                    <a:pt x="10146" y="17862"/>
                  </a:lnTo>
                  <a:lnTo>
                    <a:pt x="10604" y="17808"/>
                  </a:lnTo>
                  <a:lnTo>
                    <a:pt x="11063" y="17727"/>
                  </a:lnTo>
                  <a:lnTo>
                    <a:pt x="11508" y="17633"/>
                  </a:lnTo>
                  <a:lnTo>
                    <a:pt x="11940" y="17525"/>
                  </a:lnTo>
                  <a:lnTo>
                    <a:pt x="12372" y="17390"/>
                  </a:lnTo>
                  <a:lnTo>
                    <a:pt x="12790" y="17228"/>
                  </a:lnTo>
                  <a:lnTo>
                    <a:pt x="13194" y="17053"/>
                  </a:lnTo>
                  <a:lnTo>
                    <a:pt x="13599" y="16864"/>
                  </a:lnTo>
                  <a:lnTo>
                    <a:pt x="13977" y="16648"/>
                  </a:lnTo>
                  <a:lnTo>
                    <a:pt x="14355" y="16432"/>
                  </a:lnTo>
                  <a:lnTo>
                    <a:pt x="14719" y="16176"/>
                  </a:lnTo>
                  <a:lnTo>
                    <a:pt x="15070" y="15919"/>
                  </a:lnTo>
                  <a:lnTo>
                    <a:pt x="15407" y="15650"/>
                  </a:lnTo>
                  <a:lnTo>
                    <a:pt x="15717" y="15353"/>
                  </a:lnTo>
                  <a:lnTo>
                    <a:pt x="16027" y="15043"/>
                  </a:lnTo>
                  <a:lnTo>
                    <a:pt x="16324" y="14719"/>
                  </a:lnTo>
                  <a:lnTo>
                    <a:pt x="16594" y="14381"/>
                  </a:lnTo>
                  <a:lnTo>
                    <a:pt x="16850" y="14031"/>
                  </a:lnTo>
                  <a:lnTo>
                    <a:pt x="17093" y="13666"/>
                  </a:lnTo>
                  <a:lnTo>
                    <a:pt x="17309" y="13302"/>
                  </a:lnTo>
                  <a:lnTo>
                    <a:pt x="17511" y="12911"/>
                  </a:lnTo>
                  <a:lnTo>
                    <a:pt x="17700" y="12506"/>
                  </a:lnTo>
                  <a:lnTo>
                    <a:pt x="17862" y="12088"/>
                  </a:lnTo>
                  <a:lnTo>
                    <a:pt x="18011" y="11670"/>
                  </a:lnTo>
                  <a:lnTo>
                    <a:pt x="18132" y="11238"/>
                  </a:lnTo>
                  <a:lnTo>
                    <a:pt x="18240" y="10793"/>
                  </a:lnTo>
                  <a:lnTo>
                    <a:pt x="18321" y="10334"/>
                  </a:lnTo>
                  <a:lnTo>
                    <a:pt x="18375" y="9876"/>
                  </a:lnTo>
                  <a:lnTo>
                    <a:pt x="18415" y="9403"/>
                  </a:lnTo>
                  <a:lnTo>
                    <a:pt x="18415" y="8918"/>
                  </a:lnTo>
                  <a:lnTo>
                    <a:pt x="18415" y="8432"/>
                  </a:lnTo>
                  <a:lnTo>
                    <a:pt x="18375" y="7973"/>
                  </a:lnTo>
                  <a:lnTo>
                    <a:pt x="18321" y="7501"/>
                  </a:lnTo>
                  <a:lnTo>
                    <a:pt x="18240" y="7056"/>
                  </a:lnTo>
                  <a:lnTo>
                    <a:pt x="18132" y="6611"/>
                  </a:lnTo>
                  <a:lnTo>
                    <a:pt x="18011" y="6179"/>
                  </a:lnTo>
                  <a:lnTo>
                    <a:pt x="17862" y="5747"/>
                  </a:lnTo>
                  <a:lnTo>
                    <a:pt x="17700" y="5343"/>
                  </a:lnTo>
                  <a:lnTo>
                    <a:pt x="17511" y="4938"/>
                  </a:lnTo>
                  <a:lnTo>
                    <a:pt x="17309" y="4560"/>
                  </a:lnTo>
                  <a:lnTo>
                    <a:pt x="17093" y="4183"/>
                  </a:lnTo>
                  <a:lnTo>
                    <a:pt x="16850" y="3818"/>
                  </a:lnTo>
                  <a:lnTo>
                    <a:pt x="16594" y="3481"/>
                  </a:lnTo>
                  <a:lnTo>
                    <a:pt x="16324" y="3144"/>
                  </a:lnTo>
                  <a:lnTo>
                    <a:pt x="16027" y="2820"/>
                  </a:lnTo>
                  <a:lnTo>
                    <a:pt x="15717" y="2523"/>
                  </a:lnTo>
                  <a:lnTo>
                    <a:pt x="15407" y="2226"/>
                  </a:lnTo>
                  <a:lnTo>
                    <a:pt x="15070" y="1957"/>
                  </a:lnTo>
                  <a:lnTo>
                    <a:pt x="14719" y="1700"/>
                  </a:lnTo>
                  <a:lnTo>
                    <a:pt x="14355" y="1457"/>
                  </a:lnTo>
                  <a:lnTo>
                    <a:pt x="13977" y="1228"/>
                  </a:lnTo>
                  <a:lnTo>
                    <a:pt x="13599" y="1026"/>
                  </a:lnTo>
                  <a:lnTo>
                    <a:pt x="13194" y="837"/>
                  </a:lnTo>
                  <a:lnTo>
                    <a:pt x="12790" y="662"/>
                  </a:lnTo>
                  <a:lnTo>
                    <a:pt x="12372" y="513"/>
                  </a:lnTo>
                  <a:lnTo>
                    <a:pt x="11940" y="378"/>
                  </a:lnTo>
                  <a:lnTo>
                    <a:pt x="11508" y="257"/>
                  </a:lnTo>
                  <a:lnTo>
                    <a:pt x="11063" y="162"/>
                  </a:lnTo>
                  <a:lnTo>
                    <a:pt x="10604" y="95"/>
                  </a:lnTo>
                  <a:lnTo>
                    <a:pt x="10146" y="41"/>
                  </a:lnTo>
                  <a:lnTo>
                    <a:pt x="9673"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 name="Google Shape;225;p33"/>
            <p:cNvSpPr/>
            <p:nvPr/>
          </p:nvSpPr>
          <p:spPr>
            <a:xfrm>
              <a:off x="911653" y="564983"/>
              <a:ext cx="41206" cy="167849"/>
            </a:xfrm>
            <a:custGeom>
              <a:rect b="b" l="l" r="r" t="t"/>
              <a:pathLst>
                <a:path extrusionOk="0" h="23987" w="5721">
                  <a:moveTo>
                    <a:pt x="986" y="0"/>
                  </a:moveTo>
                  <a:lnTo>
                    <a:pt x="864" y="14"/>
                  </a:lnTo>
                  <a:lnTo>
                    <a:pt x="743" y="41"/>
                  </a:lnTo>
                  <a:lnTo>
                    <a:pt x="635" y="68"/>
                  </a:lnTo>
                  <a:lnTo>
                    <a:pt x="540" y="108"/>
                  </a:lnTo>
                  <a:lnTo>
                    <a:pt x="446" y="149"/>
                  </a:lnTo>
                  <a:lnTo>
                    <a:pt x="365" y="216"/>
                  </a:lnTo>
                  <a:lnTo>
                    <a:pt x="284" y="270"/>
                  </a:lnTo>
                  <a:lnTo>
                    <a:pt x="217" y="351"/>
                  </a:lnTo>
                  <a:lnTo>
                    <a:pt x="163" y="432"/>
                  </a:lnTo>
                  <a:lnTo>
                    <a:pt x="122" y="527"/>
                  </a:lnTo>
                  <a:lnTo>
                    <a:pt x="82" y="621"/>
                  </a:lnTo>
                  <a:lnTo>
                    <a:pt x="41" y="729"/>
                  </a:lnTo>
                  <a:lnTo>
                    <a:pt x="28" y="850"/>
                  </a:lnTo>
                  <a:lnTo>
                    <a:pt x="14" y="972"/>
                  </a:lnTo>
                  <a:lnTo>
                    <a:pt x="1" y="1107"/>
                  </a:lnTo>
                  <a:lnTo>
                    <a:pt x="1" y="19184"/>
                  </a:lnTo>
                  <a:lnTo>
                    <a:pt x="14" y="19575"/>
                  </a:lnTo>
                  <a:lnTo>
                    <a:pt x="41" y="19953"/>
                  </a:lnTo>
                  <a:lnTo>
                    <a:pt x="82" y="20304"/>
                  </a:lnTo>
                  <a:lnTo>
                    <a:pt x="136" y="20628"/>
                  </a:lnTo>
                  <a:lnTo>
                    <a:pt x="190" y="20938"/>
                  </a:lnTo>
                  <a:lnTo>
                    <a:pt x="271" y="21221"/>
                  </a:lnTo>
                  <a:lnTo>
                    <a:pt x="365" y="21491"/>
                  </a:lnTo>
                  <a:lnTo>
                    <a:pt x="460" y="21747"/>
                  </a:lnTo>
                  <a:lnTo>
                    <a:pt x="581" y="21990"/>
                  </a:lnTo>
                  <a:lnTo>
                    <a:pt x="702" y="22206"/>
                  </a:lnTo>
                  <a:lnTo>
                    <a:pt x="837" y="22408"/>
                  </a:lnTo>
                  <a:lnTo>
                    <a:pt x="972" y="22597"/>
                  </a:lnTo>
                  <a:lnTo>
                    <a:pt x="1121" y="22773"/>
                  </a:lnTo>
                  <a:lnTo>
                    <a:pt x="1282" y="22921"/>
                  </a:lnTo>
                  <a:lnTo>
                    <a:pt x="1444" y="23069"/>
                  </a:lnTo>
                  <a:lnTo>
                    <a:pt x="1606" y="23204"/>
                  </a:lnTo>
                  <a:lnTo>
                    <a:pt x="1782" y="23312"/>
                  </a:lnTo>
                  <a:lnTo>
                    <a:pt x="1957" y="23420"/>
                  </a:lnTo>
                  <a:lnTo>
                    <a:pt x="2146" y="23515"/>
                  </a:lnTo>
                  <a:lnTo>
                    <a:pt x="2335" y="23595"/>
                  </a:lnTo>
                  <a:lnTo>
                    <a:pt x="2524" y="23676"/>
                  </a:lnTo>
                  <a:lnTo>
                    <a:pt x="2712" y="23744"/>
                  </a:lnTo>
                  <a:lnTo>
                    <a:pt x="2901" y="23798"/>
                  </a:lnTo>
                  <a:lnTo>
                    <a:pt x="3090" y="23838"/>
                  </a:lnTo>
                  <a:lnTo>
                    <a:pt x="3481" y="23919"/>
                  </a:lnTo>
                  <a:lnTo>
                    <a:pt x="3859" y="23960"/>
                  </a:lnTo>
                  <a:lnTo>
                    <a:pt x="4223" y="23987"/>
                  </a:lnTo>
                  <a:lnTo>
                    <a:pt x="4723" y="23987"/>
                  </a:lnTo>
                  <a:lnTo>
                    <a:pt x="4857" y="23973"/>
                  </a:lnTo>
                  <a:lnTo>
                    <a:pt x="4992" y="23946"/>
                  </a:lnTo>
                  <a:lnTo>
                    <a:pt x="5114" y="23906"/>
                  </a:lnTo>
                  <a:lnTo>
                    <a:pt x="5208" y="23865"/>
                  </a:lnTo>
                  <a:lnTo>
                    <a:pt x="5303" y="23811"/>
                  </a:lnTo>
                  <a:lnTo>
                    <a:pt x="5397" y="23744"/>
                  </a:lnTo>
                  <a:lnTo>
                    <a:pt x="5465" y="23676"/>
                  </a:lnTo>
                  <a:lnTo>
                    <a:pt x="5532" y="23595"/>
                  </a:lnTo>
                  <a:lnTo>
                    <a:pt x="5586" y="23515"/>
                  </a:lnTo>
                  <a:lnTo>
                    <a:pt x="5626" y="23420"/>
                  </a:lnTo>
                  <a:lnTo>
                    <a:pt x="5667" y="23312"/>
                  </a:lnTo>
                  <a:lnTo>
                    <a:pt x="5694" y="23204"/>
                  </a:lnTo>
                  <a:lnTo>
                    <a:pt x="5707" y="23096"/>
                  </a:lnTo>
                  <a:lnTo>
                    <a:pt x="5721" y="22840"/>
                  </a:lnTo>
                  <a:lnTo>
                    <a:pt x="5721" y="22031"/>
                  </a:lnTo>
                  <a:lnTo>
                    <a:pt x="5721" y="21936"/>
                  </a:lnTo>
                  <a:lnTo>
                    <a:pt x="5721" y="21842"/>
                  </a:lnTo>
                  <a:lnTo>
                    <a:pt x="5707" y="21761"/>
                  </a:lnTo>
                  <a:lnTo>
                    <a:pt x="5680" y="21666"/>
                  </a:lnTo>
                  <a:lnTo>
                    <a:pt x="5640" y="21585"/>
                  </a:lnTo>
                  <a:lnTo>
                    <a:pt x="5599" y="21504"/>
                  </a:lnTo>
                  <a:lnTo>
                    <a:pt x="5545" y="21424"/>
                  </a:lnTo>
                  <a:lnTo>
                    <a:pt x="5492" y="21356"/>
                  </a:lnTo>
                  <a:lnTo>
                    <a:pt x="5424" y="21289"/>
                  </a:lnTo>
                  <a:lnTo>
                    <a:pt x="5357" y="21235"/>
                  </a:lnTo>
                  <a:lnTo>
                    <a:pt x="5276" y="21181"/>
                  </a:lnTo>
                  <a:lnTo>
                    <a:pt x="5195" y="21140"/>
                  </a:lnTo>
                  <a:lnTo>
                    <a:pt x="5114" y="21100"/>
                  </a:lnTo>
                  <a:lnTo>
                    <a:pt x="5019" y="21073"/>
                  </a:lnTo>
                  <a:lnTo>
                    <a:pt x="4938" y="21059"/>
                  </a:lnTo>
                  <a:lnTo>
                    <a:pt x="4844" y="21046"/>
                  </a:lnTo>
                  <a:lnTo>
                    <a:pt x="4574" y="21019"/>
                  </a:lnTo>
                  <a:lnTo>
                    <a:pt x="4439" y="20978"/>
                  </a:lnTo>
                  <a:lnTo>
                    <a:pt x="4304" y="20938"/>
                  </a:lnTo>
                  <a:lnTo>
                    <a:pt x="4169" y="20884"/>
                  </a:lnTo>
                  <a:lnTo>
                    <a:pt x="4035" y="20816"/>
                  </a:lnTo>
                  <a:lnTo>
                    <a:pt x="3913" y="20722"/>
                  </a:lnTo>
                  <a:lnTo>
                    <a:pt x="3792" y="20614"/>
                  </a:lnTo>
                  <a:lnTo>
                    <a:pt x="3684" y="20493"/>
                  </a:lnTo>
                  <a:lnTo>
                    <a:pt x="3589" y="20331"/>
                  </a:lnTo>
                  <a:lnTo>
                    <a:pt x="3508" y="20155"/>
                  </a:lnTo>
                  <a:lnTo>
                    <a:pt x="3427" y="19940"/>
                  </a:lnTo>
                  <a:lnTo>
                    <a:pt x="3373" y="19710"/>
                  </a:lnTo>
                  <a:lnTo>
                    <a:pt x="3320" y="19440"/>
                  </a:lnTo>
                  <a:lnTo>
                    <a:pt x="3293" y="19130"/>
                  </a:lnTo>
                  <a:lnTo>
                    <a:pt x="3293" y="18779"/>
                  </a:lnTo>
                  <a:lnTo>
                    <a:pt x="3293" y="1107"/>
                  </a:lnTo>
                  <a:lnTo>
                    <a:pt x="3279" y="972"/>
                  </a:lnTo>
                  <a:lnTo>
                    <a:pt x="3266" y="850"/>
                  </a:lnTo>
                  <a:lnTo>
                    <a:pt x="3239" y="729"/>
                  </a:lnTo>
                  <a:lnTo>
                    <a:pt x="3212" y="621"/>
                  </a:lnTo>
                  <a:lnTo>
                    <a:pt x="3171" y="527"/>
                  </a:lnTo>
                  <a:lnTo>
                    <a:pt x="3117" y="432"/>
                  </a:lnTo>
                  <a:lnTo>
                    <a:pt x="3063" y="351"/>
                  </a:lnTo>
                  <a:lnTo>
                    <a:pt x="2996" y="270"/>
                  </a:lnTo>
                  <a:lnTo>
                    <a:pt x="2915" y="216"/>
                  </a:lnTo>
                  <a:lnTo>
                    <a:pt x="2834" y="149"/>
                  </a:lnTo>
                  <a:lnTo>
                    <a:pt x="2739" y="108"/>
                  </a:lnTo>
                  <a:lnTo>
                    <a:pt x="2645" y="68"/>
                  </a:lnTo>
                  <a:lnTo>
                    <a:pt x="2537" y="41"/>
                  </a:lnTo>
                  <a:lnTo>
                    <a:pt x="2429" y="14"/>
                  </a:lnTo>
                  <a:lnTo>
                    <a:pt x="2308"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 name="Google Shape;226;p33"/>
            <p:cNvSpPr/>
            <p:nvPr/>
          </p:nvSpPr>
          <p:spPr>
            <a:xfrm>
              <a:off x="974034" y="612279"/>
              <a:ext cx="23624" cy="119608"/>
            </a:xfrm>
            <a:custGeom>
              <a:rect b="b" l="l" r="r" t="t"/>
              <a:pathLst>
                <a:path extrusionOk="0" h="17093" w="3280">
                  <a:moveTo>
                    <a:pt x="986" y="0"/>
                  </a:moveTo>
                  <a:lnTo>
                    <a:pt x="864" y="14"/>
                  </a:lnTo>
                  <a:lnTo>
                    <a:pt x="756" y="41"/>
                  </a:lnTo>
                  <a:lnTo>
                    <a:pt x="648" y="68"/>
                  </a:lnTo>
                  <a:lnTo>
                    <a:pt x="554" y="108"/>
                  </a:lnTo>
                  <a:lnTo>
                    <a:pt x="460" y="149"/>
                  </a:lnTo>
                  <a:lnTo>
                    <a:pt x="379" y="216"/>
                  </a:lnTo>
                  <a:lnTo>
                    <a:pt x="298" y="270"/>
                  </a:lnTo>
                  <a:lnTo>
                    <a:pt x="230" y="351"/>
                  </a:lnTo>
                  <a:lnTo>
                    <a:pt x="176" y="432"/>
                  </a:lnTo>
                  <a:lnTo>
                    <a:pt x="122" y="526"/>
                  </a:lnTo>
                  <a:lnTo>
                    <a:pt x="82" y="621"/>
                  </a:lnTo>
                  <a:lnTo>
                    <a:pt x="55" y="729"/>
                  </a:lnTo>
                  <a:lnTo>
                    <a:pt x="28" y="850"/>
                  </a:lnTo>
                  <a:lnTo>
                    <a:pt x="14" y="972"/>
                  </a:lnTo>
                  <a:lnTo>
                    <a:pt x="1" y="1106"/>
                  </a:lnTo>
                  <a:lnTo>
                    <a:pt x="14" y="15987"/>
                  </a:lnTo>
                  <a:lnTo>
                    <a:pt x="14" y="16121"/>
                  </a:lnTo>
                  <a:lnTo>
                    <a:pt x="28" y="16243"/>
                  </a:lnTo>
                  <a:lnTo>
                    <a:pt x="55" y="16364"/>
                  </a:lnTo>
                  <a:lnTo>
                    <a:pt x="95" y="16472"/>
                  </a:lnTo>
                  <a:lnTo>
                    <a:pt x="136" y="16567"/>
                  </a:lnTo>
                  <a:lnTo>
                    <a:pt x="176" y="16661"/>
                  </a:lnTo>
                  <a:lnTo>
                    <a:pt x="244" y="16742"/>
                  </a:lnTo>
                  <a:lnTo>
                    <a:pt x="311" y="16823"/>
                  </a:lnTo>
                  <a:lnTo>
                    <a:pt x="379" y="16890"/>
                  </a:lnTo>
                  <a:lnTo>
                    <a:pt x="460" y="16944"/>
                  </a:lnTo>
                  <a:lnTo>
                    <a:pt x="554" y="16985"/>
                  </a:lnTo>
                  <a:lnTo>
                    <a:pt x="662" y="17025"/>
                  </a:lnTo>
                  <a:lnTo>
                    <a:pt x="770" y="17066"/>
                  </a:lnTo>
                  <a:lnTo>
                    <a:pt x="878" y="17079"/>
                  </a:lnTo>
                  <a:lnTo>
                    <a:pt x="999" y="17093"/>
                  </a:lnTo>
                  <a:lnTo>
                    <a:pt x="2308" y="17093"/>
                  </a:lnTo>
                  <a:lnTo>
                    <a:pt x="2429" y="17079"/>
                  </a:lnTo>
                  <a:lnTo>
                    <a:pt x="2551" y="17066"/>
                  </a:lnTo>
                  <a:lnTo>
                    <a:pt x="2658" y="17025"/>
                  </a:lnTo>
                  <a:lnTo>
                    <a:pt x="2753" y="16985"/>
                  </a:lnTo>
                  <a:lnTo>
                    <a:pt x="2847" y="16944"/>
                  </a:lnTo>
                  <a:lnTo>
                    <a:pt x="2928" y="16890"/>
                  </a:lnTo>
                  <a:lnTo>
                    <a:pt x="3009" y="16823"/>
                  </a:lnTo>
                  <a:lnTo>
                    <a:pt x="3077" y="16742"/>
                  </a:lnTo>
                  <a:lnTo>
                    <a:pt x="3131" y="16661"/>
                  </a:lnTo>
                  <a:lnTo>
                    <a:pt x="3171" y="16567"/>
                  </a:lnTo>
                  <a:lnTo>
                    <a:pt x="3212" y="16472"/>
                  </a:lnTo>
                  <a:lnTo>
                    <a:pt x="3239" y="16364"/>
                  </a:lnTo>
                  <a:lnTo>
                    <a:pt x="3266" y="16243"/>
                  </a:lnTo>
                  <a:lnTo>
                    <a:pt x="3279" y="16121"/>
                  </a:lnTo>
                  <a:lnTo>
                    <a:pt x="3279" y="15987"/>
                  </a:lnTo>
                  <a:lnTo>
                    <a:pt x="3279" y="1106"/>
                  </a:lnTo>
                  <a:lnTo>
                    <a:pt x="3279" y="972"/>
                  </a:lnTo>
                  <a:lnTo>
                    <a:pt x="3266" y="850"/>
                  </a:lnTo>
                  <a:lnTo>
                    <a:pt x="3239" y="729"/>
                  </a:lnTo>
                  <a:lnTo>
                    <a:pt x="3212" y="621"/>
                  </a:lnTo>
                  <a:lnTo>
                    <a:pt x="3171" y="526"/>
                  </a:lnTo>
                  <a:lnTo>
                    <a:pt x="3131" y="432"/>
                  </a:lnTo>
                  <a:lnTo>
                    <a:pt x="3077" y="351"/>
                  </a:lnTo>
                  <a:lnTo>
                    <a:pt x="3009" y="270"/>
                  </a:lnTo>
                  <a:lnTo>
                    <a:pt x="2928" y="216"/>
                  </a:lnTo>
                  <a:lnTo>
                    <a:pt x="2847" y="149"/>
                  </a:lnTo>
                  <a:lnTo>
                    <a:pt x="2753" y="108"/>
                  </a:lnTo>
                  <a:lnTo>
                    <a:pt x="2658" y="68"/>
                  </a:lnTo>
                  <a:lnTo>
                    <a:pt x="2551" y="41"/>
                  </a:lnTo>
                  <a:lnTo>
                    <a:pt x="2429" y="14"/>
                  </a:lnTo>
                  <a:lnTo>
                    <a:pt x="2308"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 name="Google Shape;227;p33"/>
            <p:cNvSpPr/>
            <p:nvPr/>
          </p:nvSpPr>
          <p:spPr>
            <a:xfrm>
              <a:off x="1018149" y="609445"/>
              <a:ext cx="132735" cy="125276"/>
            </a:xfrm>
            <a:custGeom>
              <a:rect b="b" l="l" r="r" t="t"/>
              <a:pathLst>
                <a:path extrusionOk="0" h="17903" w="18429">
                  <a:moveTo>
                    <a:pt x="9201" y="2834"/>
                  </a:moveTo>
                  <a:lnTo>
                    <a:pt x="9498" y="2847"/>
                  </a:lnTo>
                  <a:lnTo>
                    <a:pt x="9795" y="2860"/>
                  </a:lnTo>
                  <a:lnTo>
                    <a:pt x="10092" y="2901"/>
                  </a:lnTo>
                  <a:lnTo>
                    <a:pt x="10388" y="2955"/>
                  </a:lnTo>
                  <a:lnTo>
                    <a:pt x="10672" y="3009"/>
                  </a:lnTo>
                  <a:lnTo>
                    <a:pt x="10941" y="3090"/>
                  </a:lnTo>
                  <a:lnTo>
                    <a:pt x="11225" y="3184"/>
                  </a:lnTo>
                  <a:lnTo>
                    <a:pt x="11481" y="3279"/>
                  </a:lnTo>
                  <a:lnTo>
                    <a:pt x="11751" y="3400"/>
                  </a:lnTo>
                  <a:lnTo>
                    <a:pt x="11994" y="3522"/>
                  </a:lnTo>
                  <a:lnTo>
                    <a:pt x="12250" y="3670"/>
                  </a:lnTo>
                  <a:lnTo>
                    <a:pt x="12479" y="3818"/>
                  </a:lnTo>
                  <a:lnTo>
                    <a:pt x="12709" y="3980"/>
                  </a:lnTo>
                  <a:lnTo>
                    <a:pt x="12938" y="4156"/>
                  </a:lnTo>
                  <a:lnTo>
                    <a:pt x="13154" y="4344"/>
                  </a:lnTo>
                  <a:lnTo>
                    <a:pt x="13356" y="4533"/>
                  </a:lnTo>
                  <a:lnTo>
                    <a:pt x="13545" y="4736"/>
                  </a:lnTo>
                  <a:lnTo>
                    <a:pt x="13734" y="4952"/>
                  </a:lnTo>
                  <a:lnTo>
                    <a:pt x="13909" y="5181"/>
                  </a:lnTo>
                  <a:lnTo>
                    <a:pt x="14071" y="5424"/>
                  </a:lnTo>
                  <a:lnTo>
                    <a:pt x="14220" y="5667"/>
                  </a:lnTo>
                  <a:lnTo>
                    <a:pt x="14368" y="5923"/>
                  </a:lnTo>
                  <a:lnTo>
                    <a:pt x="14503" y="6179"/>
                  </a:lnTo>
                  <a:lnTo>
                    <a:pt x="14611" y="6462"/>
                  </a:lnTo>
                  <a:lnTo>
                    <a:pt x="14719" y="6732"/>
                  </a:lnTo>
                  <a:lnTo>
                    <a:pt x="14813" y="7029"/>
                  </a:lnTo>
                  <a:lnTo>
                    <a:pt x="14894" y="7326"/>
                  </a:lnTo>
                  <a:lnTo>
                    <a:pt x="14962" y="7623"/>
                  </a:lnTo>
                  <a:lnTo>
                    <a:pt x="15016" y="7946"/>
                  </a:lnTo>
                  <a:lnTo>
                    <a:pt x="15043" y="8257"/>
                  </a:lnTo>
                  <a:lnTo>
                    <a:pt x="15070" y="8581"/>
                  </a:lnTo>
                  <a:lnTo>
                    <a:pt x="15083" y="8918"/>
                  </a:lnTo>
                  <a:lnTo>
                    <a:pt x="15070" y="9255"/>
                  </a:lnTo>
                  <a:lnTo>
                    <a:pt x="15043" y="9579"/>
                  </a:lnTo>
                  <a:lnTo>
                    <a:pt x="15016" y="9903"/>
                  </a:lnTo>
                  <a:lnTo>
                    <a:pt x="14962" y="10213"/>
                  </a:lnTo>
                  <a:lnTo>
                    <a:pt x="14894" y="10523"/>
                  </a:lnTo>
                  <a:lnTo>
                    <a:pt x="14813" y="10820"/>
                  </a:lnTo>
                  <a:lnTo>
                    <a:pt x="14719" y="11103"/>
                  </a:lnTo>
                  <a:lnTo>
                    <a:pt x="14611" y="11387"/>
                  </a:lnTo>
                  <a:lnTo>
                    <a:pt x="14503" y="11670"/>
                  </a:lnTo>
                  <a:lnTo>
                    <a:pt x="14368" y="11940"/>
                  </a:lnTo>
                  <a:lnTo>
                    <a:pt x="14220" y="12196"/>
                  </a:lnTo>
                  <a:lnTo>
                    <a:pt x="14071" y="12439"/>
                  </a:lnTo>
                  <a:lnTo>
                    <a:pt x="13909" y="12682"/>
                  </a:lnTo>
                  <a:lnTo>
                    <a:pt x="13734" y="12911"/>
                  </a:lnTo>
                  <a:lnTo>
                    <a:pt x="13545" y="13127"/>
                  </a:lnTo>
                  <a:lnTo>
                    <a:pt x="13356" y="13343"/>
                  </a:lnTo>
                  <a:lnTo>
                    <a:pt x="13154" y="13532"/>
                  </a:lnTo>
                  <a:lnTo>
                    <a:pt x="12938" y="13720"/>
                  </a:lnTo>
                  <a:lnTo>
                    <a:pt x="12709" y="13896"/>
                  </a:lnTo>
                  <a:lnTo>
                    <a:pt x="12479" y="14071"/>
                  </a:lnTo>
                  <a:lnTo>
                    <a:pt x="12250" y="14220"/>
                  </a:lnTo>
                  <a:lnTo>
                    <a:pt x="11994" y="14368"/>
                  </a:lnTo>
                  <a:lnTo>
                    <a:pt x="11751" y="14489"/>
                  </a:lnTo>
                  <a:lnTo>
                    <a:pt x="11481" y="14611"/>
                  </a:lnTo>
                  <a:lnTo>
                    <a:pt x="11225" y="14719"/>
                  </a:lnTo>
                  <a:lnTo>
                    <a:pt x="10941" y="14813"/>
                  </a:lnTo>
                  <a:lnTo>
                    <a:pt x="10672" y="14881"/>
                  </a:lnTo>
                  <a:lnTo>
                    <a:pt x="10388" y="14948"/>
                  </a:lnTo>
                  <a:lnTo>
                    <a:pt x="10092" y="15002"/>
                  </a:lnTo>
                  <a:lnTo>
                    <a:pt x="9795" y="15043"/>
                  </a:lnTo>
                  <a:lnTo>
                    <a:pt x="9498" y="15056"/>
                  </a:lnTo>
                  <a:lnTo>
                    <a:pt x="9201" y="15070"/>
                  </a:lnTo>
                  <a:lnTo>
                    <a:pt x="8904" y="15056"/>
                  </a:lnTo>
                  <a:lnTo>
                    <a:pt x="8608" y="15043"/>
                  </a:lnTo>
                  <a:lnTo>
                    <a:pt x="8311" y="15002"/>
                  </a:lnTo>
                  <a:lnTo>
                    <a:pt x="8027" y="14948"/>
                  </a:lnTo>
                  <a:lnTo>
                    <a:pt x="7744" y="14881"/>
                  </a:lnTo>
                  <a:lnTo>
                    <a:pt x="7461" y="14800"/>
                  </a:lnTo>
                  <a:lnTo>
                    <a:pt x="7191" y="14719"/>
                  </a:lnTo>
                  <a:lnTo>
                    <a:pt x="6921" y="14611"/>
                  </a:lnTo>
                  <a:lnTo>
                    <a:pt x="6665" y="14489"/>
                  </a:lnTo>
                  <a:lnTo>
                    <a:pt x="6409" y="14355"/>
                  </a:lnTo>
                  <a:lnTo>
                    <a:pt x="6166" y="14206"/>
                  </a:lnTo>
                  <a:lnTo>
                    <a:pt x="5923" y="14058"/>
                  </a:lnTo>
                  <a:lnTo>
                    <a:pt x="5694" y="13896"/>
                  </a:lnTo>
                  <a:lnTo>
                    <a:pt x="5478" y="13707"/>
                  </a:lnTo>
                  <a:lnTo>
                    <a:pt x="5262" y="13518"/>
                  </a:lnTo>
                  <a:lnTo>
                    <a:pt x="5060" y="13316"/>
                  </a:lnTo>
                  <a:lnTo>
                    <a:pt x="4857" y="13113"/>
                  </a:lnTo>
                  <a:lnTo>
                    <a:pt x="4668" y="12898"/>
                  </a:lnTo>
                  <a:lnTo>
                    <a:pt x="4493" y="12655"/>
                  </a:lnTo>
                  <a:lnTo>
                    <a:pt x="4331" y="12425"/>
                  </a:lnTo>
                  <a:lnTo>
                    <a:pt x="4183" y="12169"/>
                  </a:lnTo>
                  <a:lnTo>
                    <a:pt x="4034" y="11913"/>
                  </a:lnTo>
                  <a:lnTo>
                    <a:pt x="3899" y="11643"/>
                  </a:lnTo>
                  <a:lnTo>
                    <a:pt x="3778" y="11373"/>
                  </a:lnTo>
                  <a:lnTo>
                    <a:pt x="3684" y="11090"/>
                  </a:lnTo>
                  <a:lnTo>
                    <a:pt x="3589" y="10806"/>
                  </a:lnTo>
                  <a:lnTo>
                    <a:pt x="3508" y="10510"/>
                  </a:lnTo>
                  <a:lnTo>
                    <a:pt x="3441" y="10199"/>
                  </a:lnTo>
                  <a:lnTo>
                    <a:pt x="3387" y="9889"/>
                  </a:lnTo>
                  <a:lnTo>
                    <a:pt x="3346" y="9565"/>
                  </a:lnTo>
                  <a:lnTo>
                    <a:pt x="3319" y="9242"/>
                  </a:lnTo>
                  <a:lnTo>
                    <a:pt x="3319" y="8918"/>
                  </a:lnTo>
                  <a:lnTo>
                    <a:pt x="3319" y="8581"/>
                  </a:lnTo>
                  <a:lnTo>
                    <a:pt x="3346" y="8270"/>
                  </a:lnTo>
                  <a:lnTo>
                    <a:pt x="3387" y="7946"/>
                  </a:lnTo>
                  <a:lnTo>
                    <a:pt x="3441" y="7636"/>
                  </a:lnTo>
                  <a:lnTo>
                    <a:pt x="3508" y="7339"/>
                  </a:lnTo>
                  <a:lnTo>
                    <a:pt x="3576" y="7043"/>
                  </a:lnTo>
                  <a:lnTo>
                    <a:pt x="3670" y="6746"/>
                  </a:lnTo>
                  <a:lnTo>
                    <a:pt x="3778" y="6476"/>
                  </a:lnTo>
                  <a:lnTo>
                    <a:pt x="3899" y="6193"/>
                  </a:lnTo>
                  <a:lnTo>
                    <a:pt x="4021" y="5936"/>
                  </a:lnTo>
                  <a:lnTo>
                    <a:pt x="4169" y="5680"/>
                  </a:lnTo>
                  <a:lnTo>
                    <a:pt x="4318" y="5437"/>
                  </a:lnTo>
                  <a:lnTo>
                    <a:pt x="4479" y="5194"/>
                  </a:lnTo>
                  <a:lnTo>
                    <a:pt x="4655" y="4965"/>
                  </a:lnTo>
                  <a:lnTo>
                    <a:pt x="4844" y="4749"/>
                  </a:lnTo>
                  <a:lnTo>
                    <a:pt x="5046" y="4547"/>
                  </a:lnTo>
                  <a:lnTo>
                    <a:pt x="5248" y="4344"/>
                  </a:lnTo>
                  <a:lnTo>
                    <a:pt x="5464" y="4169"/>
                  </a:lnTo>
                  <a:lnTo>
                    <a:pt x="5680" y="3994"/>
                  </a:lnTo>
                  <a:lnTo>
                    <a:pt x="5909" y="3818"/>
                  </a:lnTo>
                  <a:lnTo>
                    <a:pt x="6152" y="3670"/>
                  </a:lnTo>
                  <a:lnTo>
                    <a:pt x="6395" y="3535"/>
                  </a:lnTo>
                  <a:lnTo>
                    <a:pt x="6651" y="3400"/>
                  </a:lnTo>
                  <a:lnTo>
                    <a:pt x="6908" y="3292"/>
                  </a:lnTo>
                  <a:lnTo>
                    <a:pt x="7178" y="3184"/>
                  </a:lnTo>
                  <a:lnTo>
                    <a:pt x="7447" y="3090"/>
                  </a:lnTo>
                  <a:lnTo>
                    <a:pt x="7731" y="3022"/>
                  </a:lnTo>
                  <a:lnTo>
                    <a:pt x="8014" y="2955"/>
                  </a:lnTo>
                  <a:lnTo>
                    <a:pt x="8297" y="2901"/>
                  </a:lnTo>
                  <a:lnTo>
                    <a:pt x="8594" y="2860"/>
                  </a:lnTo>
                  <a:lnTo>
                    <a:pt x="8891" y="2847"/>
                  </a:lnTo>
                  <a:lnTo>
                    <a:pt x="9201" y="2834"/>
                  </a:lnTo>
                  <a:close/>
                  <a:moveTo>
                    <a:pt x="8716" y="0"/>
                  </a:moveTo>
                  <a:lnTo>
                    <a:pt x="8257" y="41"/>
                  </a:lnTo>
                  <a:lnTo>
                    <a:pt x="7785" y="95"/>
                  </a:lnTo>
                  <a:lnTo>
                    <a:pt x="7339" y="162"/>
                  </a:lnTo>
                  <a:lnTo>
                    <a:pt x="6894" y="257"/>
                  </a:lnTo>
                  <a:lnTo>
                    <a:pt x="6449" y="378"/>
                  </a:lnTo>
                  <a:lnTo>
                    <a:pt x="6017" y="500"/>
                  </a:lnTo>
                  <a:lnTo>
                    <a:pt x="5613" y="662"/>
                  </a:lnTo>
                  <a:lnTo>
                    <a:pt x="5194" y="823"/>
                  </a:lnTo>
                  <a:lnTo>
                    <a:pt x="4803" y="1012"/>
                  </a:lnTo>
                  <a:lnTo>
                    <a:pt x="4412" y="1228"/>
                  </a:lnTo>
                  <a:lnTo>
                    <a:pt x="4048" y="1444"/>
                  </a:lnTo>
                  <a:lnTo>
                    <a:pt x="3684" y="1687"/>
                  </a:lnTo>
                  <a:lnTo>
                    <a:pt x="3333" y="1943"/>
                  </a:lnTo>
                  <a:lnTo>
                    <a:pt x="3009" y="2213"/>
                  </a:lnTo>
                  <a:lnTo>
                    <a:pt x="2685" y="2510"/>
                  </a:lnTo>
                  <a:lnTo>
                    <a:pt x="2388" y="2807"/>
                  </a:lnTo>
                  <a:lnTo>
                    <a:pt x="2092" y="3130"/>
                  </a:lnTo>
                  <a:lnTo>
                    <a:pt x="1822" y="3454"/>
                  </a:lnTo>
                  <a:lnTo>
                    <a:pt x="1565" y="3805"/>
                  </a:lnTo>
                  <a:lnTo>
                    <a:pt x="1323" y="4169"/>
                  </a:lnTo>
                  <a:lnTo>
                    <a:pt x="1107" y="4547"/>
                  </a:lnTo>
                  <a:lnTo>
                    <a:pt x="904" y="4925"/>
                  </a:lnTo>
                  <a:lnTo>
                    <a:pt x="729" y="5329"/>
                  </a:lnTo>
                  <a:lnTo>
                    <a:pt x="554" y="5734"/>
                  </a:lnTo>
                  <a:lnTo>
                    <a:pt x="419" y="6166"/>
                  </a:lnTo>
                  <a:lnTo>
                    <a:pt x="297" y="6597"/>
                  </a:lnTo>
                  <a:lnTo>
                    <a:pt x="189" y="7043"/>
                  </a:lnTo>
                  <a:lnTo>
                    <a:pt x="108" y="7488"/>
                  </a:lnTo>
                  <a:lnTo>
                    <a:pt x="55" y="7960"/>
                  </a:lnTo>
                  <a:lnTo>
                    <a:pt x="14" y="8432"/>
                  </a:lnTo>
                  <a:lnTo>
                    <a:pt x="1" y="8918"/>
                  </a:lnTo>
                  <a:lnTo>
                    <a:pt x="14" y="9403"/>
                  </a:lnTo>
                  <a:lnTo>
                    <a:pt x="55" y="9876"/>
                  </a:lnTo>
                  <a:lnTo>
                    <a:pt x="108" y="10334"/>
                  </a:lnTo>
                  <a:lnTo>
                    <a:pt x="189" y="10793"/>
                  </a:lnTo>
                  <a:lnTo>
                    <a:pt x="297" y="11238"/>
                  </a:lnTo>
                  <a:lnTo>
                    <a:pt x="419" y="11683"/>
                  </a:lnTo>
                  <a:lnTo>
                    <a:pt x="554" y="12102"/>
                  </a:lnTo>
                  <a:lnTo>
                    <a:pt x="729" y="12520"/>
                  </a:lnTo>
                  <a:lnTo>
                    <a:pt x="904" y="12924"/>
                  </a:lnTo>
                  <a:lnTo>
                    <a:pt x="1107" y="13302"/>
                  </a:lnTo>
                  <a:lnTo>
                    <a:pt x="1323" y="13680"/>
                  </a:lnTo>
                  <a:lnTo>
                    <a:pt x="1565" y="14044"/>
                  </a:lnTo>
                  <a:lnTo>
                    <a:pt x="1822" y="14395"/>
                  </a:lnTo>
                  <a:lnTo>
                    <a:pt x="2092" y="14732"/>
                  </a:lnTo>
                  <a:lnTo>
                    <a:pt x="2388" y="15056"/>
                  </a:lnTo>
                  <a:lnTo>
                    <a:pt x="2685" y="15366"/>
                  </a:lnTo>
                  <a:lnTo>
                    <a:pt x="3009" y="15650"/>
                  </a:lnTo>
                  <a:lnTo>
                    <a:pt x="3333" y="15933"/>
                  </a:lnTo>
                  <a:lnTo>
                    <a:pt x="3684" y="16189"/>
                  </a:lnTo>
                  <a:lnTo>
                    <a:pt x="4048" y="16432"/>
                  </a:lnTo>
                  <a:lnTo>
                    <a:pt x="4412" y="16661"/>
                  </a:lnTo>
                  <a:lnTo>
                    <a:pt x="4803" y="16864"/>
                  </a:lnTo>
                  <a:lnTo>
                    <a:pt x="5194" y="17066"/>
                  </a:lnTo>
                  <a:lnTo>
                    <a:pt x="5613" y="17228"/>
                  </a:lnTo>
                  <a:lnTo>
                    <a:pt x="6031" y="17390"/>
                  </a:lnTo>
                  <a:lnTo>
                    <a:pt x="6449" y="17525"/>
                  </a:lnTo>
                  <a:lnTo>
                    <a:pt x="6894" y="17633"/>
                  </a:lnTo>
                  <a:lnTo>
                    <a:pt x="7339" y="17727"/>
                  </a:lnTo>
                  <a:lnTo>
                    <a:pt x="7785" y="17808"/>
                  </a:lnTo>
                  <a:lnTo>
                    <a:pt x="8257" y="17862"/>
                  </a:lnTo>
                  <a:lnTo>
                    <a:pt x="8716" y="17889"/>
                  </a:lnTo>
                  <a:lnTo>
                    <a:pt x="9201" y="17903"/>
                  </a:lnTo>
                  <a:lnTo>
                    <a:pt x="9673" y="17889"/>
                  </a:lnTo>
                  <a:lnTo>
                    <a:pt x="10146" y="17862"/>
                  </a:lnTo>
                  <a:lnTo>
                    <a:pt x="10604" y="17808"/>
                  </a:lnTo>
                  <a:lnTo>
                    <a:pt x="11063" y="17727"/>
                  </a:lnTo>
                  <a:lnTo>
                    <a:pt x="11508" y="17633"/>
                  </a:lnTo>
                  <a:lnTo>
                    <a:pt x="11940" y="17525"/>
                  </a:lnTo>
                  <a:lnTo>
                    <a:pt x="12371" y="17390"/>
                  </a:lnTo>
                  <a:lnTo>
                    <a:pt x="12790" y="17228"/>
                  </a:lnTo>
                  <a:lnTo>
                    <a:pt x="13208" y="17053"/>
                  </a:lnTo>
                  <a:lnTo>
                    <a:pt x="13599" y="16864"/>
                  </a:lnTo>
                  <a:lnTo>
                    <a:pt x="13990" y="16648"/>
                  </a:lnTo>
                  <a:lnTo>
                    <a:pt x="14355" y="16432"/>
                  </a:lnTo>
                  <a:lnTo>
                    <a:pt x="14719" y="16176"/>
                  </a:lnTo>
                  <a:lnTo>
                    <a:pt x="15070" y="15919"/>
                  </a:lnTo>
                  <a:lnTo>
                    <a:pt x="15407" y="15650"/>
                  </a:lnTo>
                  <a:lnTo>
                    <a:pt x="15731" y="15353"/>
                  </a:lnTo>
                  <a:lnTo>
                    <a:pt x="16027" y="15043"/>
                  </a:lnTo>
                  <a:lnTo>
                    <a:pt x="16324" y="14719"/>
                  </a:lnTo>
                  <a:lnTo>
                    <a:pt x="16594" y="14381"/>
                  </a:lnTo>
                  <a:lnTo>
                    <a:pt x="16850" y="14031"/>
                  </a:lnTo>
                  <a:lnTo>
                    <a:pt x="17093" y="13666"/>
                  </a:lnTo>
                  <a:lnTo>
                    <a:pt x="17309" y="13289"/>
                  </a:lnTo>
                  <a:lnTo>
                    <a:pt x="17511" y="12911"/>
                  </a:lnTo>
                  <a:lnTo>
                    <a:pt x="17700" y="12506"/>
                  </a:lnTo>
                  <a:lnTo>
                    <a:pt x="17862" y="12088"/>
                  </a:lnTo>
                  <a:lnTo>
                    <a:pt x="18011" y="11670"/>
                  </a:lnTo>
                  <a:lnTo>
                    <a:pt x="18132" y="11238"/>
                  </a:lnTo>
                  <a:lnTo>
                    <a:pt x="18240" y="10793"/>
                  </a:lnTo>
                  <a:lnTo>
                    <a:pt x="18321" y="10334"/>
                  </a:lnTo>
                  <a:lnTo>
                    <a:pt x="18375" y="9876"/>
                  </a:lnTo>
                  <a:lnTo>
                    <a:pt x="18415" y="9403"/>
                  </a:lnTo>
                  <a:lnTo>
                    <a:pt x="18429" y="8918"/>
                  </a:lnTo>
                  <a:lnTo>
                    <a:pt x="18415" y="8432"/>
                  </a:lnTo>
                  <a:lnTo>
                    <a:pt x="18375" y="7973"/>
                  </a:lnTo>
                  <a:lnTo>
                    <a:pt x="18321" y="7501"/>
                  </a:lnTo>
                  <a:lnTo>
                    <a:pt x="18240" y="7056"/>
                  </a:lnTo>
                  <a:lnTo>
                    <a:pt x="18132" y="6611"/>
                  </a:lnTo>
                  <a:lnTo>
                    <a:pt x="18011" y="6179"/>
                  </a:lnTo>
                  <a:lnTo>
                    <a:pt x="17862" y="5747"/>
                  </a:lnTo>
                  <a:lnTo>
                    <a:pt x="17700" y="5343"/>
                  </a:lnTo>
                  <a:lnTo>
                    <a:pt x="17511" y="4938"/>
                  </a:lnTo>
                  <a:lnTo>
                    <a:pt x="17309" y="4560"/>
                  </a:lnTo>
                  <a:lnTo>
                    <a:pt x="17093" y="4183"/>
                  </a:lnTo>
                  <a:lnTo>
                    <a:pt x="16850" y="3818"/>
                  </a:lnTo>
                  <a:lnTo>
                    <a:pt x="16594" y="3481"/>
                  </a:lnTo>
                  <a:lnTo>
                    <a:pt x="16324" y="3144"/>
                  </a:lnTo>
                  <a:lnTo>
                    <a:pt x="16027" y="2820"/>
                  </a:lnTo>
                  <a:lnTo>
                    <a:pt x="15731" y="2523"/>
                  </a:lnTo>
                  <a:lnTo>
                    <a:pt x="15407" y="2226"/>
                  </a:lnTo>
                  <a:lnTo>
                    <a:pt x="15070" y="1957"/>
                  </a:lnTo>
                  <a:lnTo>
                    <a:pt x="14719" y="1700"/>
                  </a:lnTo>
                  <a:lnTo>
                    <a:pt x="14355" y="1457"/>
                  </a:lnTo>
                  <a:lnTo>
                    <a:pt x="13990" y="1228"/>
                  </a:lnTo>
                  <a:lnTo>
                    <a:pt x="13599" y="1026"/>
                  </a:lnTo>
                  <a:lnTo>
                    <a:pt x="13208" y="837"/>
                  </a:lnTo>
                  <a:lnTo>
                    <a:pt x="12790" y="662"/>
                  </a:lnTo>
                  <a:lnTo>
                    <a:pt x="12371" y="513"/>
                  </a:lnTo>
                  <a:lnTo>
                    <a:pt x="11940" y="378"/>
                  </a:lnTo>
                  <a:lnTo>
                    <a:pt x="11508" y="257"/>
                  </a:lnTo>
                  <a:lnTo>
                    <a:pt x="11063" y="162"/>
                  </a:lnTo>
                  <a:lnTo>
                    <a:pt x="10604" y="95"/>
                  </a:lnTo>
                  <a:lnTo>
                    <a:pt x="10146" y="41"/>
                  </a:lnTo>
                  <a:lnTo>
                    <a:pt x="9673"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3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treet Dark">
  <p:cSld name="TITLE_4">
    <p:bg>
      <p:bgPr>
        <a:solidFill>
          <a:schemeClr val="dk1"/>
        </a:solidFill>
      </p:bgPr>
    </p:bg>
    <p:spTree>
      <p:nvGrpSpPr>
        <p:cNvPr id="228" name="Shape 228"/>
        <p:cNvGrpSpPr/>
        <p:nvPr/>
      </p:nvGrpSpPr>
      <p:grpSpPr>
        <a:xfrm>
          <a:off x="0" y="0"/>
          <a:ext cx="0" cy="0"/>
          <a:chOff x="0" y="0"/>
          <a:chExt cx="0" cy="0"/>
        </a:xfrm>
      </p:grpSpPr>
      <p:grpSp>
        <p:nvGrpSpPr>
          <p:cNvPr id="229" name="Google Shape;229;p34"/>
          <p:cNvGrpSpPr/>
          <p:nvPr/>
        </p:nvGrpSpPr>
        <p:grpSpPr>
          <a:xfrm>
            <a:off x="8121965" y="4829046"/>
            <a:ext cx="731537" cy="190199"/>
            <a:chOff x="288629" y="563758"/>
            <a:chExt cx="862254" cy="215523"/>
          </a:xfrm>
        </p:grpSpPr>
        <p:sp>
          <p:nvSpPr>
            <p:cNvPr id="230" name="Google Shape;230;p34"/>
            <p:cNvSpPr/>
            <p:nvPr/>
          </p:nvSpPr>
          <p:spPr>
            <a:xfrm>
              <a:off x="288629" y="606989"/>
              <a:ext cx="111063" cy="132645"/>
            </a:xfrm>
            <a:custGeom>
              <a:rect b="b" l="l" r="r" t="t"/>
              <a:pathLst>
                <a:path extrusionOk="0" h="18956" w="15420">
                  <a:moveTo>
                    <a:pt x="12330" y="9444"/>
                  </a:moveTo>
                  <a:lnTo>
                    <a:pt x="12330" y="11171"/>
                  </a:lnTo>
                  <a:lnTo>
                    <a:pt x="12330" y="11508"/>
                  </a:lnTo>
                  <a:lnTo>
                    <a:pt x="12290" y="11845"/>
                  </a:lnTo>
                  <a:lnTo>
                    <a:pt x="12249" y="12156"/>
                  </a:lnTo>
                  <a:lnTo>
                    <a:pt x="12182" y="12453"/>
                  </a:lnTo>
                  <a:lnTo>
                    <a:pt x="12088" y="12736"/>
                  </a:lnTo>
                  <a:lnTo>
                    <a:pt x="11993" y="13006"/>
                  </a:lnTo>
                  <a:lnTo>
                    <a:pt x="11872" y="13262"/>
                  </a:lnTo>
                  <a:lnTo>
                    <a:pt x="11737" y="13491"/>
                  </a:lnTo>
                  <a:lnTo>
                    <a:pt x="11602" y="13721"/>
                  </a:lnTo>
                  <a:lnTo>
                    <a:pt x="11440" y="13923"/>
                  </a:lnTo>
                  <a:lnTo>
                    <a:pt x="11278" y="14125"/>
                  </a:lnTo>
                  <a:lnTo>
                    <a:pt x="11103" y="14301"/>
                  </a:lnTo>
                  <a:lnTo>
                    <a:pt x="10927" y="14476"/>
                  </a:lnTo>
                  <a:lnTo>
                    <a:pt x="10739" y="14625"/>
                  </a:lnTo>
                  <a:lnTo>
                    <a:pt x="10536" y="14773"/>
                  </a:lnTo>
                  <a:lnTo>
                    <a:pt x="10334" y="14908"/>
                  </a:lnTo>
                  <a:lnTo>
                    <a:pt x="10131" y="15029"/>
                  </a:lnTo>
                  <a:lnTo>
                    <a:pt x="9916" y="15151"/>
                  </a:lnTo>
                  <a:lnTo>
                    <a:pt x="9713" y="15245"/>
                  </a:lnTo>
                  <a:lnTo>
                    <a:pt x="9497" y="15340"/>
                  </a:lnTo>
                  <a:lnTo>
                    <a:pt x="9282" y="15421"/>
                  </a:lnTo>
                  <a:lnTo>
                    <a:pt x="9079" y="15488"/>
                  </a:lnTo>
                  <a:lnTo>
                    <a:pt x="8661" y="15609"/>
                  </a:lnTo>
                  <a:lnTo>
                    <a:pt x="8270" y="15704"/>
                  </a:lnTo>
                  <a:lnTo>
                    <a:pt x="7892" y="15758"/>
                  </a:lnTo>
                  <a:lnTo>
                    <a:pt x="7568" y="15785"/>
                  </a:lnTo>
                  <a:lnTo>
                    <a:pt x="7271" y="15798"/>
                  </a:lnTo>
                  <a:lnTo>
                    <a:pt x="6921" y="15785"/>
                  </a:lnTo>
                  <a:lnTo>
                    <a:pt x="6556" y="15758"/>
                  </a:lnTo>
                  <a:lnTo>
                    <a:pt x="6192" y="15690"/>
                  </a:lnTo>
                  <a:lnTo>
                    <a:pt x="5841" y="15623"/>
                  </a:lnTo>
                  <a:lnTo>
                    <a:pt x="5504" y="15515"/>
                  </a:lnTo>
                  <a:lnTo>
                    <a:pt x="5167" y="15394"/>
                  </a:lnTo>
                  <a:lnTo>
                    <a:pt x="4857" y="15245"/>
                  </a:lnTo>
                  <a:lnTo>
                    <a:pt x="4560" y="15083"/>
                  </a:lnTo>
                  <a:lnTo>
                    <a:pt x="4290" y="14908"/>
                  </a:lnTo>
                  <a:lnTo>
                    <a:pt x="4047" y="14706"/>
                  </a:lnTo>
                  <a:lnTo>
                    <a:pt x="3926" y="14598"/>
                  </a:lnTo>
                  <a:lnTo>
                    <a:pt x="3831" y="14476"/>
                  </a:lnTo>
                  <a:lnTo>
                    <a:pt x="3723" y="14368"/>
                  </a:lnTo>
                  <a:lnTo>
                    <a:pt x="3642" y="14247"/>
                  </a:lnTo>
                  <a:lnTo>
                    <a:pt x="3562" y="14112"/>
                  </a:lnTo>
                  <a:lnTo>
                    <a:pt x="3494" y="13990"/>
                  </a:lnTo>
                  <a:lnTo>
                    <a:pt x="3427" y="13856"/>
                  </a:lnTo>
                  <a:lnTo>
                    <a:pt x="3386" y="13721"/>
                  </a:lnTo>
                  <a:lnTo>
                    <a:pt x="3346" y="13572"/>
                  </a:lnTo>
                  <a:lnTo>
                    <a:pt x="3305" y="13424"/>
                  </a:lnTo>
                  <a:lnTo>
                    <a:pt x="3292" y="13275"/>
                  </a:lnTo>
                  <a:lnTo>
                    <a:pt x="3292" y="13127"/>
                  </a:lnTo>
                  <a:lnTo>
                    <a:pt x="3292" y="12965"/>
                  </a:lnTo>
                  <a:lnTo>
                    <a:pt x="3305" y="12803"/>
                  </a:lnTo>
                  <a:lnTo>
                    <a:pt x="3332" y="12655"/>
                  </a:lnTo>
                  <a:lnTo>
                    <a:pt x="3359" y="12520"/>
                  </a:lnTo>
                  <a:lnTo>
                    <a:pt x="3400" y="12372"/>
                  </a:lnTo>
                  <a:lnTo>
                    <a:pt x="3454" y="12250"/>
                  </a:lnTo>
                  <a:lnTo>
                    <a:pt x="3521" y="12129"/>
                  </a:lnTo>
                  <a:lnTo>
                    <a:pt x="3589" y="12007"/>
                  </a:lnTo>
                  <a:lnTo>
                    <a:pt x="3669" y="11886"/>
                  </a:lnTo>
                  <a:lnTo>
                    <a:pt x="3764" y="11778"/>
                  </a:lnTo>
                  <a:lnTo>
                    <a:pt x="3858" y="11670"/>
                  </a:lnTo>
                  <a:lnTo>
                    <a:pt x="3966" y="11576"/>
                  </a:lnTo>
                  <a:lnTo>
                    <a:pt x="4088" y="11481"/>
                  </a:lnTo>
                  <a:lnTo>
                    <a:pt x="4223" y="11387"/>
                  </a:lnTo>
                  <a:lnTo>
                    <a:pt x="4357" y="11306"/>
                  </a:lnTo>
                  <a:lnTo>
                    <a:pt x="4506" y="11225"/>
                  </a:lnTo>
                  <a:lnTo>
                    <a:pt x="4843" y="11077"/>
                  </a:lnTo>
                  <a:lnTo>
                    <a:pt x="5207" y="10928"/>
                  </a:lnTo>
                  <a:lnTo>
                    <a:pt x="5612" y="10807"/>
                  </a:lnTo>
                  <a:lnTo>
                    <a:pt x="6057" y="10685"/>
                  </a:lnTo>
                  <a:lnTo>
                    <a:pt x="6543" y="10577"/>
                  </a:lnTo>
                  <a:lnTo>
                    <a:pt x="7083" y="10469"/>
                  </a:lnTo>
                  <a:lnTo>
                    <a:pt x="7649" y="10375"/>
                  </a:lnTo>
                  <a:lnTo>
                    <a:pt x="8256" y="10267"/>
                  </a:lnTo>
                  <a:lnTo>
                    <a:pt x="8998" y="10159"/>
                  </a:lnTo>
                  <a:lnTo>
                    <a:pt x="9848" y="10011"/>
                  </a:lnTo>
                  <a:lnTo>
                    <a:pt x="11507" y="9700"/>
                  </a:lnTo>
                  <a:lnTo>
                    <a:pt x="11710" y="9660"/>
                  </a:lnTo>
                  <a:lnTo>
                    <a:pt x="11926" y="9593"/>
                  </a:lnTo>
                  <a:lnTo>
                    <a:pt x="12128" y="9525"/>
                  </a:lnTo>
                  <a:lnTo>
                    <a:pt x="12330" y="9444"/>
                  </a:lnTo>
                  <a:close/>
                  <a:moveTo>
                    <a:pt x="8728" y="1"/>
                  </a:moveTo>
                  <a:lnTo>
                    <a:pt x="8175" y="14"/>
                  </a:lnTo>
                  <a:lnTo>
                    <a:pt x="7649" y="41"/>
                  </a:lnTo>
                  <a:lnTo>
                    <a:pt x="7137" y="95"/>
                  </a:lnTo>
                  <a:lnTo>
                    <a:pt x="6637" y="163"/>
                  </a:lnTo>
                  <a:lnTo>
                    <a:pt x="6165" y="244"/>
                  </a:lnTo>
                  <a:lnTo>
                    <a:pt x="5707" y="351"/>
                  </a:lnTo>
                  <a:lnTo>
                    <a:pt x="5275" y="486"/>
                  </a:lnTo>
                  <a:lnTo>
                    <a:pt x="4857" y="635"/>
                  </a:lnTo>
                  <a:lnTo>
                    <a:pt x="4452" y="797"/>
                  </a:lnTo>
                  <a:lnTo>
                    <a:pt x="4074" y="986"/>
                  </a:lnTo>
                  <a:lnTo>
                    <a:pt x="3710" y="1188"/>
                  </a:lnTo>
                  <a:lnTo>
                    <a:pt x="3373" y="1404"/>
                  </a:lnTo>
                  <a:lnTo>
                    <a:pt x="3049" y="1647"/>
                  </a:lnTo>
                  <a:lnTo>
                    <a:pt x="2752" y="1916"/>
                  </a:lnTo>
                  <a:lnTo>
                    <a:pt x="2455" y="2200"/>
                  </a:lnTo>
                  <a:lnTo>
                    <a:pt x="2199" y="2496"/>
                  </a:lnTo>
                  <a:lnTo>
                    <a:pt x="2051" y="2685"/>
                  </a:lnTo>
                  <a:lnTo>
                    <a:pt x="1916" y="2874"/>
                  </a:lnTo>
                  <a:lnTo>
                    <a:pt x="1794" y="3063"/>
                  </a:lnTo>
                  <a:lnTo>
                    <a:pt x="1673" y="3265"/>
                  </a:lnTo>
                  <a:lnTo>
                    <a:pt x="1551" y="3468"/>
                  </a:lnTo>
                  <a:lnTo>
                    <a:pt x="1457" y="3670"/>
                  </a:lnTo>
                  <a:lnTo>
                    <a:pt x="1349" y="3886"/>
                  </a:lnTo>
                  <a:lnTo>
                    <a:pt x="1268" y="4102"/>
                  </a:lnTo>
                  <a:lnTo>
                    <a:pt x="1187" y="4318"/>
                  </a:lnTo>
                  <a:lnTo>
                    <a:pt x="1106" y="4534"/>
                  </a:lnTo>
                  <a:lnTo>
                    <a:pt x="1039" y="4763"/>
                  </a:lnTo>
                  <a:lnTo>
                    <a:pt x="985" y="4992"/>
                  </a:lnTo>
                  <a:lnTo>
                    <a:pt x="931" y="5208"/>
                  </a:lnTo>
                  <a:lnTo>
                    <a:pt x="890" y="5437"/>
                  </a:lnTo>
                  <a:lnTo>
                    <a:pt x="863" y="5680"/>
                  </a:lnTo>
                  <a:lnTo>
                    <a:pt x="836" y="5910"/>
                  </a:lnTo>
                  <a:lnTo>
                    <a:pt x="836" y="6004"/>
                  </a:lnTo>
                  <a:lnTo>
                    <a:pt x="863" y="6152"/>
                  </a:lnTo>
                  <a:lnTo>
                    <a:pt x="890" y="6301"/>
                  </a:lnTo>
                  <a:lnTo>
                    <a:pt x="944" y="6436"/>
                  </a:lnTo>
                  <a:lnTo>
                    <a:pt x="998" y="6571"/>
                  </a:lnTo>
                  <a:lnTo>
                    <a:pt x="1079" y="6706"/>
                  </a:lnTo>
                  <a:lnTo>
                    <a:pt x="1160" y="6827"/>
                  </a:lnTo>
                  <a:lnTo>
                    <a:pt x="1255" y="6935"/>
                  </a:lnTo>
                  <a:lnTo>
                    <a:pt x="1363" y="7043"/>
                  </a:lnTo>
                  <a:lnTo>
                    <a:pt x="1484" y="7137"/>
                  </a:lnTo>
                  <a:lnTo>
                    <a:pt x="1605" y="7218"/>
                  </a:lnTo>
                  <a:lnTo>
                    <a:pt x="1727" y="7286"/>
                  </a:lnTo>
                  <a:lnTo>
                    <a:pt x="1862" y="7353"/>
                  </a:lnTo>
                  <a:lnTo>
                    <a:pt x="2010" y="7394"/>
                  </a:lnTo>
                  <a:lnTo>
                    <a:pt x="2159" y="7421"/>
                  </a:lnTo>
                  <a:lnTo>
                    <a:pt x="2293" y="7448"/>
                  </a:lnTo>
                  <a:lnTo>
                    <a:pt x="2455" y="7448"/>
                  </a:lnTo>
                  <a:lnTo>
                    <a:pt x="2590" y="7461"/>
                  </a:lnTo>
                  <a:lnTo>
                    <a:pt x="2725" y="7448"/>
                  </a:lnTo>
                  <a:lnTo>
                    <a:pt x="2874" y="7434"/>
                  </a:lnTo>
                  <a:lnTo>
                    <a:pt x="3008" y="7407"/>
                  </a:lnTo>
                  <a:lnTo>
                    <a:pt x="3143" y="7353"/>
                  </a:lnTo>
                  <a:lnTo>
                    <a:pt x="3265" y="7299"/>
                  </a:lnTo>
                  <a:lnTo>
                    <a:pt x="3386" y="7232"/>
                  </a:lnTo>
                  <a:lnTo>
                    <a:pt x="3508" y="7151"/>
                  </a:lnTo>
                  <a:lnTo>
                    <a:pt x="3615" y="7056"/>
                  </a:lnTo>
                  <a:lnTo>
                    <a:pt x="3710" y="6948"/>
                  </a:lnTo>
                  <a:lnTo>
                    <a:pt x="3804" y="6840"/>
                  </a:lnTo>
                  <a:lnTo>
                    <a:pt x="3872" y="6733"/>
                  </a:lnTo>
                  <a:lnTo>
                    <a:pt x="3939" y="6598"/>
                  </a:lnTo>
                  <a:lnTo>
                    <a:pt x="3993" y="6476"/>
                  </a:lnTo>
                  <a:lnTo>
                    <a:pt x="4034" y="6341"/>
                  </a:lnTo>
                  <a:lnTo>
                    <a:pt x="4061" y="6206"/>
                  </a:lnTo>
                  <a:lnTo>
                    <a:pt x="4142" y="5896"/>
                  </a:lnTo>
                  <a:lnTo>
                    <a:pt x="4223" y="5613"/>
                  </a:lnTo>
                  <a:lnTo>
                    <a:pt x="4317" y="5316"/>
                  </a:lnTo>
                  <a:lnTo>
                    <a:pt x="4438" y="5046"/>
                  </a:lnTo>
                  <a:lnTo>
                    <a:pt x="4573" y="4776"/>
                  </a:lnTo>
                  <a:lnTo>
                    <a:pt x="4749" y="4520"/>
                  </a:lnTo>
                  <a:lnTo>
                    <a:pt x="4830" y="4399"/>
                  </a:lnTo>
                  <a:lnTo>
                    <a:pt x="4938" y="4277"/>
                  </a:lnTo>
                  <a:lnTo>
                    <a:pt x="5045" y="4156"/>
                  </a:lnTo>
                  <a:lnTo>
                    <a:pt x="5167" y="4048"/>
                  </a:lnTo>
                  <a:lnTo>
                    <a:pt x="5288" y="3953"/>
                  </a:lnTo>
                  <a:lnTo>
                    <a:pt x="5423" y="3846"/>
                  </a:lnTo>
                  <a:lnTo>
                    <a:pt x="5558" y="3751"/>
                  </a:lnTo>
                  <a:lnTo>
                    <a:pt x="5720" y="3657"/>
                  </a:lnTo>
                  <a:lnTo>
                    <a:pt x="5882" y="3576"/>
                  </a:lnTo>
                  <a:lnTo>
                    <a:pt x="6057" y="3508"/>
                  </a:lnTo>
                  <a:lnTo>
                    <a:pt x="6233" y="3427"/>
                  </a:lnTo>
                  <a:lnTo>
                    <a:pt x="6435" y="3360"/>
                  </a:lnTo>
                  <a:lnTo>
                    <a:pt x="6637" y="3306"/>
                  </a:lnTo>
                  <a:lnTo>
                    <a:pt x="6867" y="3252"/>
                  </a:lnTo>
                  <a:lnTo>
                    <a:pt x="7096" y="3211"/>
                  </a:lnTo>
                  <a:lnTo>
                    <a:pt x="7339" y="3171"/>
                  </a:lnTo>
                  <a:lnTo>
                    <a:pt x="7595" y="3144"/>
                  </a:lnTo>
                  <a:lnTo>
                    <a:pt x="7865" y="3131"/>
                  </a:lnTo>
                  <a:lnTo>
                    <a:pt x="8148" y="3117"/>
                  </a:lnTo>
                  <a:lnTo>
                    <a:pt x="8445" y="3104"/>
                  </a:lnTo>
                  <a:lnTo>
                    <a:pt x="8769" y="3117"/>
                  </a:lnTo>
                  <a:lnTo>
                    <a:pt x="9079" y="3131"/>
                  </a:lnTo>
                  <a:lnTo>
                    <a:pt x="9362" y="3144"/>
                  </a:lnTo>
                  <a:lnTo>
                    <a:pt x="9646" y="3171"/>
                  </a:lnTo>
                  <a:lnTo>
                    <a:pt x="9902" y="3211"/>
                  </a:lnTo>
                  <a:lnTo>
                    <a:pt x="10158" y="3265"/>
                  </a:lnTo>
                  <a:lnTo>
                    <a:pt x="10388" y="3319"/>
                  </a:lnTo>
                  <a:lnTo>
                    <a:pt x="10604" y="3373"/>
                  </a:lnTo>
                  <a:lnTo>
                    <a:pt x="10819" y="3454"/>
                  </a:lnTo>
                  <a:lnTo>
                    <a:pt x="11008" y="3535"/>
                  </a:lnTo>
                  <a:lnTo>
                    <a:pt x="11197" y="3616"/>
                  </a:lnTo>
                  <a:lnTo>
                    <a:pt x="11359" y="3724"/>
                  </a:lnTo>
                  <a:lnTo>
                    <a:pt x="11521" y="3832"/>
                  </a:lnTo>
                  <a:lnTo>
                    <a:pt x="11669" y="3940"/>
                  </a:lnTo>
                  <a:lnTo>
                    <a:pt x="11791" y="4061"/>
                  </a:lnTo>
                  <a:lnTo>
                    <a:pt x="11912" y="4196"/>
                  </a:lnTo>
                  <a:lnTo>
                    <a:pt x="12061" y="4372"/>
                  </a:lnTo>
                  <a:lnTo>
                    <a:pt x="12182" y="4561"/>
                  </a:lnTo>
                  <a:lnTo>
                    <a:pt x="12276" y="4763"/>
                  </a:lnTo>
                  <a:lnTo>
                    <a:pt x="12371" y="4965"/>
                  </a:lnTo>
                  <a:lnTo>
                    <a:pt x="12425" y="5181"/>
                  </a:lnTo>
                  <a:lnTo>
                    <a:pt x="12465" y="5397"/>
                  </a:lnTo>
                  <a:lnTo>
                    <a:pt x="12479" y="5626"/>
                  </a:lnTo>
                  <a:lnTo>
                    <a:pt x="12465" y="5842"/>
                  </a:lnTo>
                  <a:lnTo>
                    <a:pt x="12452" y="6058"/>
                  </a:lnTo>
                  <a:lnTo>
                    <a:pt x="12438" y="6166"/>
                  </a:lnTo>
                  <a:lnTo>
                    <a:pt x="12411" y="6274"/>
                  </a:lnTo>
                  <a:lnTo>
                    <a:pt x="12371" y="6382"/>
                  </a:lnTo>
                  <a:lnTo>
                    <a:pt x="12317" y="6490"/>
                  </a:lnTo>
                  <a:lnTo>
                    <a:pt x="12249" y="6598"/>
                  </a:lnTo>
                  <a:lnTo>
                    <a:pt x="12155" y="6706"/>
                  </a:lnTo>
                  <a:lnTo>
                    <a:pt x="12061" y="6800"/>
                  </a:lnTo>
                  <a:lnTo>
                    <a:pt x="11926" y="6908"/>
                  </a:lnTo>
                  <a:lnTo>
                    <a:pt x="11791" y="7002"/>
                  </a:lnTo>
                  <a:lnTo>
                    <a:pt x="11615" y="7097"/>
                  </a:lnTo>
                  <a:lnTo>
                    <a:pt x="11413" y="7191"/>
                  </a:lnTo>
                  <a:lnTo>
                    <a:pt x="11184" y="7272"/>
                  </a:lnTo>
                  <a:lnTo>
                    <a:pt x="10941" y="7340"/>
                  </a:lnTo>
                  <a:lnTo>
                    <a:pt x="10644" y="7421"/>
                  </a:lnTo>
                  <a:lnTo>
                    <a:pt x="10253" y="7488"/>
                  </a:lnTo>
                  <a:lnTo>
                    <a:pt x="9862" y="7569"/>
                  </a:lnTo>
                  <a:lnTo>
                    <a:pt x="9052" y="7690"/>
                  </a:lnTo>
                  <a:lnTo>
                    <a:pt x="8243" y="7798"/>
                  </a:lnTo>
                  <a:lnTo>
                    <a:pt x="7447" y="7893"/>
                  </a:lnTo>
                  <a:lnTo>
                    <a:pt x="6934" y="7947"/>
                  </a:lnTo>
                  <a:lnTo>
                    <a:pt x="6381" y="8028"/>
                  </a:lnTo>
                  <a:lnTo>
                    <a:pt x="5868" y="8109"/>
                  </a:lnTo>
                  <a:lnTo>
                    <a:pt x="5369" y="8217"/>
                  </a:lnTo>
                  <a:lnTo>
                    <a:pt x="4911" y="8324"/>
                  </a:lnTo>
                  <a:lnTo>
                    <a:pt x="4465" y="8446"/>
                  </a:lnTo>
                  <a:lnTo>
                    <a:pt x="4061" y="8581"/>
                  </a:lnTo>
                  <a:lnTo>
                    <a:pt x="3669" y="8729"/>
                  </a:lnTo>
                  <a:lnTo>
                    <a:pt x="3305" y="8891"/>
                  </a:lnTo>
                  <a:lnTo>
                    <a:pt x="2968" y="9053"/>
                  </a:lnTo>
                  <a:lnTo>
                    <a:pt x="2658" y="9228"/>
                  </a:lnTo>
                  <a:lnTo>
                    <a:pt x="2361" y="9404"/>
                  </a:lnTo>
                  <a:lnTo>
                    <a:pt x="2091" y="9593"/>
                  </a:lnTo>
                  <a:lnTo>
                    <a:pt x="1835" y="9781"/>
                  </a:lnTo>
                  <a:lnTo>
                    <a:pt x="1605" y="9984"/>
                  </a:lnTo>
                  <a:lnTo>
                    <a:pt x="1403" y="10186"/>
                  </a:lnTo>
                  <a:lnTo>
                    <a:pt x="1201" y="10388"/>
                  </a:lnTo>
                  <a:lnTo>
                    <a:pt x="1025" y="10604"/>
                  </a:lnTo>
                  <a:lnTo>
                    <a:pt x="877" y="10820"/>
                  </a:lnTo>
                  <a:lnTo>
                    <a:pt x="728" y="11023"/>
                  </a:lnTo>
                  <a:lnTo>
                    <a:pt x="607" y="11238"/>
                  </a:lnTo>
                  <a:lnTo>
                    <a:pt x="499" y="11454"/>
                  </a:lnTo>
                  <a:lnTo>
                    <a:pt x="391" y="11670"/>
                  </a:lnTo>
                  <a:lnTo>
                    <a:pt x="310" y="11886"/>
                  </a:lnTo>
                  <a:lnTo>
                    <a:pt x="229" y="12102"/>
                  </a:lnTo>
                  <a:lnTo>
                    <a:pt x="175" y="12318"/>
                  </a:lnTo>
                  <a:lnTo>
                    <a:pt x="121" y="12520"/>
                  </a:lnTo>
                  <a:lnTo>
                    <a:pt x="81" y="12722"/>
                  </a:lnTo>
                  <a:lnTo>
                    <a:pt x="54" y="12925"/>
                  </a:lnTo>
                  <a:lnTo>
                    <a:pt x="13" y="13316"/>
                  </a:lnTo>
                  <a:lnTo>
                    <a:pt x="0" y="13667"/>
                  </a:lnTo>
                  <a:lnTo>
                    <a:pt x="13" y="13977"/>
                  </a:lnTo>
                  <a:lnTo>
                    <a:pt x="40" y="14274"/>
                  </a:lnTo>
                  <a:lnTo>
                    <a:pt x="94" y="14571"/>
                  </a:lnTo>
                  <a:lnTo>
                    <a:pt x="175" y="14840"/>
                  </a:lnTo>
                  <a:lnTo>
                    <a:pt x="270" y="15124"/>
                  </a:lnTo>
                  <a:lnTo>
                    <a:pt x="391" y="15380"/>
                  </a:lnTo>
                  <a:lnTo>
                    <a:pt x="513" y="15636"/>
                  </a:lnTo>
                  <a:lnTo>
                    <a:pt x="675" y="15879"/>
                  </a:lnTo>
                  <a:lnTo>
                    <a:pt x="836" y="16122"/>
                  </a:lnTo>
                  <a:lnTo>
                    <a:pt x="1012" y="16351"/>
                  </a:lnTo>
                  <a:lnTo>
                    <a:pt x="1201" y="16567"/>
                  </a:lnTo>
                  <a:lnTo>
                    <a:pt x="1417" y="16783"/>
                  </a:lnTo>
                  <a:lnTo>
                    <a:pt x="1632" y="16972"/>
                  </a:lnTo>
                  <a:lnTo>
                    <a:pt x="1862" y="17174"/>
                  </a:lnTo>
                  <a:lnTo>
                    <a:pt x="2105" y="17350"/>
                  </a:lnTo>
                  <a:lnTo>
                    <a:pt x="2361" y="17525"/>
                  </a:lnTo>
                  <a:lnTo>
                    <a:pt x="2617" y="17687"/>
                  </a:lnTo>
                  <a:lnTo>
                    <a:pt x="2874" y="17835"/>
                  </a:lnTo>
                  <a:lnTo>
                    <a:pt x="3157" y="17984"/>
                  </a:lnTo>
                  <a:lnTo>
                    <a:pt x="3427" y="18119"/>
                  </a:lnTo>
                  <a:lnTo>
                    <a:pt x="3710" y="18240"/>
                  </a:lnTo>
                  <a:lnTo>
                    <a:pt x="4007" y="18361"/>
                  </a:lnTo>
                  <a:lnTo>
                    <a:pt x="4290" y="18469"/>
                  </a:lnTo>
                  <a:lnTo>
                    <a:pt x="4587" y="18564"/>
                  </a:lnTo>
                  <a:lnTo>
                    <a:pt x="4870" y="18645"/>
                  </a:lnTo>
                  <a:lnTo>
                    <a:pt x="5167" y="18726"/>
                  </a:lnTo>
                  <a:lnTo>
                    <a:pt x="5464" y="18780"/>
                  </a:lnTo>
                  <a:lnTo>
                    <a:pt x="5747" y="18834"/>
                  </a:lnTo>
                  <a:lnTo>
                    <a:pt x="6044" y="18888"/>
                  </a:lnTo>
                  <a:lnTo>
                    <a:pt x="6327" y="18915"/>
                  </a:lnTo>
                  <a:lnTo>
                    <a:pt x="6597" y="18942"/>
                  </a:lnTo>
                  <a:lnTo>
                    <a:pt x="6867" y="18955"/>
                  </a:lnTo>
                  <a:lnTo>
                    <a:pt x="7811" y="18955"/>
                  </a:lnTo>
                  <a:lnTo>
                    <a:pt x="8216" y="18942"/>
                  </a:lnTo>
                  <a:lnTo>
                    <a:pt x="8621" y="18888"/>
                  </a:lnTo>
                  <a:lnTo>
                    <a:pt x="9025" y="18834"/>
                  </a:lnTo>
                  <a:lnTo>
                    <a:pt x="9430" y="18753"/>
                  </a:lnTo>
                  <a:lnTo>
                    <a:pt x="9821" y="18658"/>
                  </a:lnTo>
                  <a:lnTo>
                    <a:pt x="10212" y="18537"/>
                  </a:lnTo>
                  <a:lnTo>
                    <a:pt x="10604" y="18402"/>
                  </a:lnTo>
                  <a:lnTo>
                    <a:pt x="10685" y="18361"/>
                  </a:lnTo>
                  <a:lnTo>
                    <a:pt x="11049" y="18213"/>
                  </a:lnTo>
                  <a:lnTo>
                    <a:pt x="11413" y="18038"/>
                  </a:lnTo>
                  <a:lnTo>
                    <a:pt x="11764" y="17849"/>
                  </a:lnTo>
                  <a:lnTo>
                    <a:pt x="12101" y="17633"/>
                  </a:lnTo>
                  <a:lnTo>
                    <a:pt x="12425" y="17417"/>
                  </a:lnTo>
                  <a:lnTo>
                    <a:pt x="12749" y="17161"/>
                  </a:lnTo>
                  <a:lnTo>
                    <a:pt x="13045" y="16904"/>
                  </a:lnTo>
                  <a:lnTo>
                    <a:pt x="13329" y="16635"/>
                  </a:lnTo>
                  <a:lnTo>
                    <a:pt x="13599" y="16338"/>
                  </a:lnTo>
                  <a:lnTo>
                    <a:pt x="13855" y="16028"/>
                  </a:lnTo>
                  <a:lnTo>
                    <a:pt x="14098" y="15717"/>
                  </a:lnTo>
                  <a:lnTo>
                    <a:pt x="14314" y="15380"/>
                  </a:lnTo>
                  <a:lnTo>
                    <a:pt x="14516" y="15043"/>
                  </a:lnTo>
                  <a:lnTo>
                    <a:pt x="14705" y="14692"/>
                  </a:lnTo>
                  <a:lnTo>
                    <a:pt x="14867" y="14328"/>
                  </a:lnTo>
                  <a:lnTo>
                    <a:pt x="15015" y="13950"/>
                  </a:lnTo>
                  <a:lnTo>
                    <a:pt x="15096" y="13694"/>
                  </a:lnTo>
                  <a:lnTo>
                    <a:pt x="15163" y="13424"/>
                  </a:lnTo>
                  <a:lnTo>
                    <a:pt x="15231" y="13114"/>
                  </a:lnTo>
                  <a:lnTo>
                    <a:pt x="15285" y="12776"/>
                  </a:lnTo>
                  <a:lnTo>
                    <a:pt x="15325" y="12426"/>
                  </a:lnTo>
                  <a:lnTo>
                    <a:pt x="15352" y="12048"/>
                  </a:lnTo>
                  <a:lnTo>
                    <a:pt x="15406" y="11252"/>
                  </a:lnTo>
                  <a:lnTo>
                    <a:pt x="15420" y="10415"/>
                  </a:lnTo>
                  <a:lnTo>
                    <a:pt x="15420" y="9539"/>
                  </a:lnTo>
                  <a:lnTo>
                    <a:pt x="15406" y="7785"/>
                  </a:lnTo>
                  <a:lnTo>
                    <a:pt x="15393" y="6962"/>
                  </a:lnTo>
                  <a:lnTo>
                    <a:pt x="15379" y="6220"/>
                  </a:lnTo>
                  <a:lnTo>
                    <a:pt x="15379" y="5937"/>
                  </a:lnTo>
                  <a:lnTo>
                    <a:pt x="15366" y="5680"/>
                  </a:lnTo>
                  <a:lnTo>
                    <a:pt x="15352" y="5410"/>
                  </a:lnTo>
                  <a:lnTo>
                    <a:pt x="15312" y="5168"/>
                  </a:lnTo>
                  <a:lnTo>
                    <a:pt x="15285" y="4925"/>
                  </a:lnTo>
                  <a:lnTo>
                    <a:pt x="15244" y="4695"/>
                  </a:lnTo>
                  <a:lnTo>
                    <a:pt x="15136" y="4250"/>
                  </a:lnTo>
                  <a:lnTo>
                    <a:pt x="15015" y="3832"/>
                  </a:lnTo>
                  <a:lnTo>
                    <a:pt x="14867" y="3454"/>
                  </a:lnTo>
                  <a:lnTo>
                    <a:pt x="14705" y="3090"/>
                  </a:lnTo>
                  <a:lnTo>
                    <a:pt x="14516" y="2766"/>
                  </a:lnTo>
                  <a:lnTo>
                    <a:pt x="14314" y="2469"/>
                  </a:lnTo>
                  <a:lnTo>
                    <a:pt x="14111" y="2186"/>
                  </a:lnTo>
                  <a:lnTo>
                    <a:pt x="13895" y="1943"/>
                  </a:lnTo>
                  <a:lnTo>
                    <a:pt x="13666" y="1714"/>
                  </a:lnTo>
                  <a:lnTo>
                    <a:pt x="13437" y="1512"/>
                  </a:lnTo>
                  <a:lnTo>
                    <a:pt x="13207" y="1323"/>
                  </a:lnTo>
                  <a:lnTo>
                    <a:pt x="12978" y="1161"/>
                  </a:lnTo>
                  <a:lnTo>
                    <a:pt x="12749" y="1013"/>
                  </a:lnTo>
                  <a:lnTo>
                    <a:pt x="12519" y="891"/>
                  </a:lnTo>
                  <a:lnTo>
                    <a:pt x="12276" y="770"/>
                  </a:lnTo>
                  <a:lnTo>
                    <a:pt x="12047" y="662"/>
                  </a:lnTo>
                  <a:lnTo>
                    <a:pt x="11804" y="567"/>
                  </a:lnTo>
                  <a:lnTo>
                    <a:pt x="11548" y="473"/>
                  </a:lnTo>
                  <a:lnTo>
                    <a:pt x="11305" y="392"/>
                  </a:lnTo>
                  <a:lnTo>
                    <a:pt x="11062" y="311"/>
                  </a:lnTo>
                  <a:lnTo>
                    <a:pt x="10806" y="244"/>
                  </a:lnTo>
                  <a:lnTo>
                    <a:pt x="10550" y="190"/>
                  </a:lnTo>
                  <a:lnTo>
                    <a:pt x="10293" y="136"/>
                  </a:lnTo>
                  <a:lnTo>
                    <a:pt x="10037" y="95"/>
                  </a:lnTo>
                  <a:lnTo>
                    <a:pt x="9781" y="55"/>
                  </a:lnTo>
                  <a:lnTo>
                    <a:pt x="9511" y="28"/>
                  </a:lnTo>
                  <a:lnTo>
                    <a:pt x="9255" y="14"/>
                  </a:lnTo>
                  <a:lnTo>
                    <a:pt x="8998"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 name="Google Shape;231;p34"/>
            <p:cNvSpPr/>
            <p:nvPr/>
          </p:nvSpPr>
          <p:spPr>
            <a:xfrm>
              <a:off x="420478" y="609347"/>
              <a:ext cx="117192" cy="169934"/>
            </a:xfrm>
            <a:custGeom>
              <a:rect b="b" l="l" r="r" t="t"/>
              <a:pathLst>
                <a:path extrusionOk="0" h="24285" w="16271">
                  <a:moveTo>
                    <a:pt x="8365" y="2888"/>
                  </a:moveTo>
                  <a:lnTo>
                    <a:pt x="8635" y="2915"/>
                  </a:lnTo>
                  <a:lnTo>
                    <a:pt x="8878" y="2942"/>
                  </a:lnTo>
                  <a:lnTo>
                    <a:pt x="9134" y="2996"/>
                  </a:lnTo>
                  <a:lnTo>
                    <a:pt x="9377" y="3050"/>
                  </a:lnTo>
                  <a:lnTo>
                    <a:pt x="9606" y="3131"/>
                  </a:lnTo>
                  <a:lnTo>
                    <a:pt x="9835" y="3212"/>
                  </a:lnTo>
                  <a:lnTo>
                    <a:pt x="10065" y="3320"/>
                  </a:lnTo>
                  <a:lnTo>
                    <a:pt x="10281" y="3428"/>
                  </a:lnTo>
                  <a:lnTo>
                    <a:pt x="10496" y="3549"/>
                  </a:lnTo>
                  <a:lnTo>
                    <a:pt x="10699" y="3684"/>
                  </a:lnTo>
                  <a:lnTo>
                    <a:pt x="10888" y="3832"/>
                  </a:lnTo>
                  <a:lnTo>
                    <a:pt x="11077" y="3994"/>
                  </a:lnTo>
                  <a:lnTo>
                    <a:pt x="11265" y="4170"/>
                  </a:lnTo>
                  <a:lnTo>
                    <a:pt x="11427" y="4358"/>
                  </a:lnTo>
                  <a:lnTo>
                    <a:pt x="11603" y="4547"/>
                  </a:lnTo>
                  <a:lnTo>
                    <a:pt x="11751" y="4750"/>
                  </a:lnTo>
                  <a:lnTo>
                    <a:pt x="11899" y="4966"/>
                  </a:lnTo>
                  <a:lnTo>
                    <a:pt x="12034" y="5195"/>
                  </a:lnTo>
                  <a:lnTo>
                    <a:pt x="12169" y="5424"/>
                  </a:lnTo>
                  <a:lnTo>
                    <a:pt x="12291" y="5681"/>
                  </a:lnTo>
                  <a:lnTo>
                    <a:pt x="12399" y="5937"/>
                  </a:lnTo>
                  <a:lnTo>
                    <a:pt x="12507" y="6193"/>
                  </a:lnTo>
                  <a:lnTo>
                    <a:pt x="12588" y="6476"/>
                  </a:lnTo>
                  <a:lnTo>
                    <a:pt x="12668" y="6760"/>
                  </a:lnTo>
                  <a:lnTo>
                    <a:pt x="12749" y="7057"/>
                  </a:lnTo>
                  <a:lnTo>
                    <a:pt x="12803" y="7353"/>
                  </a:lnTo>
                  <a:lnTo>
                    <a:pt x="12857" y="7664"/>
                  </a:lnTo>
                  <a:lnTo>
                    <a:pt x="12898" y="7987"/>
                  </a:lnTo>
                  <a:lnTo>
                    <a:pt x="12925" y="8325"/>
                  </a:lnTo>
                  <a:lnTo>
                    <a:pt x="12938" y="8648"/>
                  </a:lnTo>
                  <a:lnTo>
                    <a:pt x="12952" y="8999"/>
                  </a:lnTo>
                  <a:lnTo>
                    <a:pt x="12938" y="9363"/>
                  </a:lnTo>
                  <a:lnTo>
                    <a:pt x="12925" y="9714"/>
                  </a:lnTo>
                  <a:lnTo>
                    <a:pt x="12898" y="10051"/>
                  </a:lnTo>
                  <a:lnTo>
                    <a:pt x="12844" y="10375"/>
                  </a:lnTo>
                  <a:lnTo>
                    <a:pt x="12790" y="10699"/>
                  </a:lnTo>
                  <a:lnTo>
                    <a:pt x="12722" y="11009"/>
                  </a:lnTo>
                  <a:lnTo>
                    <a:pt x="12641" y="11306"/>
                  </a:lnTo>
                  <a:lnTo>
                    <a:pt x="12561" y="11589"/>
                  </a:lnTo>
                  <a:lnTo>
                    <a:pt x="12466" y="11873"/>
                  </a:lnTo>
                  <a:lnTo>
                    <a:pt x="12345" y="12129"/>
                  </a:lnTo>
                  <a:lnTo>
                    <a:pt x="12237" y="12385"/>
                  </a:lnTo>
                  <a:lnTo>
                    <a:pt x="12102" y="12628"/>
                  </a:lnTo>
                  <a:lnTo>
                    <a:pt x="11967" y="12871"/>
                  </a:lnTo>
                  <a:lnTo>
                    <a:pt x="11819" y="13087"/>
                  </a:lnTo>
                  <a:lnTo>
                    <a:pt x="11657" y="13303"/>
                  </a:lnTo>
                  <a:lnTo>
                    <a:pt x="11495" y="13505"/>
                  </a:lnTo>
                  <a:lnTo>
                    <a:pt x="11319" y="13680"/>
                  </a:lnTo>
                  <a:lnTo>
                    <a:pt x="11144" y="13869"/>
                  </a:lnTo>
                  <a:lnTo>
                    <a:pt x="10955" y="14031"/>
                  </a:lnTo>
                  <a:lnTo>
                    <a:pt x="10766" y="14180"/>
                  </a:lnTo>
                  <a:lnTo>
                    <a:pt x="10564" y="14328"/>
                  </a:lnTo>
                  <a:lnTo>
                    <a:pt x="10362" y="14449"/>
                  </a:lnTo>
                  <a:lnTo>
                    <a:pt x="10146" y="14571"/>
                  </a:lnTo>
                  <a:lnTo>
                    <a:pt x="9930" y="14679"/>
                  </a:lnTo>
                  <a:lnTo>
                    <a:pt x="9701" y="14773"/>
                  </a:lnTo>
                  <a:lnTo>
                    <a:pt x="9471" y="14854"/>
                  </a:lnTo>
                  <a:lnTo>
                    <a:pt x="9242" y="14922"/>
                  </a:lnTo>
                  <a:lnTo>
                    <a:pt x="8999" y="14976"/>
                  </a:lnTo>
                  <a:lnTo>
                    <a:pt x="8770" y="15030"/>
                  </a:lnTo>
                  <a:lnTo>
                    <a:pt x="8513" y="15057"/>
                  </a:lnTo>
                  <a:lnTo>
                    <a:pt x="8271" y="15084"/>
                  </a:lnTo>
                  <a:lnTo>
                    <a:pt x="8014" y="15084"/>
                  </a:lnTo>
                  <a:lnTo>
                    <a:pt x="7731" y="15070"/>
                  </a:lnTo>
                  <a:lnTo>
                    <a:pt x="7448" y="15043"/>
                  </a:lnTo>
                  <a:lnTo>
                    <a:pt x="7178" y="15003"/>
                  </a:lnTo>
                  <a:lnTo>
                    <a:pt x="6908" y="14949"/>
                  </a:lnTo>
                  <a:lnTo>
                    <a:pt x="6652" y="14868"/>
                  </a:lnTo>
                  <a:lnTo>
                    <a:pt x="6409" y="14787"/>
                  </a:lnTo>
                  <a:lnTo>
                    <a:pt x="6166" y="14679"/>
                  </a:lnTo>
                  <a:lnTo>
                    <a:pt x="5937" y="14571"/>
                  </a:lnTo>
                  <a:lnTo>
                    <a:pt x="5721" y="14436"/>
                  </a:lnTo>
                  <a:lnTo>
                    <a:pt x="5505" y="14288"/>
                  </a:lnTo>
                  <a:lnTo>
                    <a:pt x="5303" y="14139"/>
                  </a:lnTo>
                  <a:lnTo>
                    <a:pt x="5114" y="13977"/>
                  </a:lnTo>
                  <a:lnTo>
                    <a:pt x="4925" y="13788"/>
                  </a:lnTo>
                  <a:lnTo>
                    <a:pt x="4749" y="13600"/>
                  </a:lnTo>
                  <a:lnTo>
                    <a:pt x="4588" y="13411"/>
                  </a:lnTo>
                  <a:lnTo>
                    <a:pt x="4426" y="13195"/>
                  </a:lnTo>
                  <a:lnTo>
                    <a:pt x="4277" y="12979"/>
                  </a:lnTo>
                  <a:lnTo>
                    <a:pt x="4142" y="12763"/>
                  </a:lnTo>
                  <a:lnTo>
                    <a:pt x="4007" y="12520"/>
                  </a:lnTo>
                  <a:lnTo>
                    <a:pt x="3886" y="12291"/>
                  </a:lnTo>
                  <a:lnTo>
                    <a:pt x="3778" y="12035"/>
                  </a:lnTo>
                  <a:lnTo>
                    <a:pt x="3684" y="11778"/>
                  </a:lnTo>
                  <a:lnTo>
                    <a:pt x="3589" y="11522"/>
                  </a:lnTo>
                  <a:lnTo>
                    <a:pt x="3508" y="11266"/>
                  </a:lnTo>
                  <a:lnTo>
                    <a:pt x="3427" y="10996"/>
                  </a:lnTo>
                  <a:lnTo>
                    <a:pt x="3373" y="10726"/>
                  </a:lnTo>
                  <a:lnTo>
                    <a:pt x="3319" y="10443"/>
                  </a:lnTo>
                  <a:lnTo>
                    <a:pt x="3265" y="10173"/>
                  </a:lnTo>
                  <a:lnTo>
                    <a:pt x="3239" y="9890"/>
                  </a:lnTo>
                  <a:lnTo>
                    <a:pt x="3212" y="9606"/>
                  </a:lnTo>
                  <a:lnTo>
                    <a:pt x="3198" y="9323"/>
                  </a:lnTo>
                  <a:lnTo>
                    <a:pt x="3198" y="9040"/>
                  </a:lnTo>
                  <a:lnTo>
                    <a:pt x="3198" y="8635"/>
                  </a:lnTo>
                  <a:lnTo>
                    <a:pt x="3225" y="8244"/>
                  </a:lnTo>
                  <a:lnTo>
                    <a:pt x="3252" y="7880"/>
                  </a:lnTo>
                  <a:lnTo>
                    <a:pt x="3292" y="7515"/>
                  </a:lnTo>
                  <a:lnTo>
                    <a:pt x="3360" y="7178"/>
                  </a:lnTo>
                  <a:lnTo>
                    <a:pt x="3427" y="6841"/>
                  </a:lnTo>
                  <a:lnTo>
                    <a:pt x="3508" y="6530"/>
                  </a:lnTo>
                  <a:lnTo>
                    <a:pt x="3603" y="6234"/>
                  </a:lnTo>
                  <a:lnTo>
                    <a:pt x="3697" y="5950"/>
                  </a:lnTo>
                  <a:lnTo>
                    <a:pt x="3819" y="5667"/>
                  </a:lnTo>
                  <a:lnTo>
                    <a:pt x="3940" y="5411"/>
                  </a:lnTo>
                  <a:lnTo>
                    <a:pt x="4075" y="5168"/>
                  </a:lnTo>
                  <a:lnTo>
                    <a:pt x="4210" y="4939"/>
                  </a:lnTo>
                  <a:lnTo>
                    <a:pt x="4372" y="4723"/>
                  </a:lnTo>
                  <a:lnTo>
                    <a:pt x="4520" y="4507"/>
                  </a:lnTo>
                  <a:lnTo>
                    <a:pt x="4696" y="4318"/>
                  </a:lnTo>
                  <a:lnTo>
                    <a:pt x="4871" y="4143"/>
                  </a:lnTo>
                  <a:lnTo>
                    <a:pt x="5046" y="3967"/>
                  </a:lnTo>
                  <a:lnTo>
                    <a:pt x="5235" y="3819"/>
                  </a:lnTo>
                  <a:lnTo>
                    <a:pt x="5424" y="3670"/>
                  </a:lnTo>
                  <a:lnTo>
                    <a:pt x="5626" y="3549"/>
                  </a:lnTo>
                  <a:lnTo>
                    <a:pt x="5829" y="3428"/>
                  </a:lnTo>
                  <a:lnTo>
                    <a:pt x="6045" y="3320"/>
                  </a:lnTo>
                  <a:lnTo>
                    <a:pt x="6260" y="3225"/>
                  </a:lnTo>
                  <a:lnTo>
                    <a:pt x="6476" y="3144"/>
                  </a:lnTo>
                  <a:lnTo>
                    <a:pt x="6706" y="3077"/>
                  </a:lnTo>
                  <a:lnTo>
                    <a:pt x="6935" y="3009"/>
                  </a:lnTo>
                  <a:lnTo>
                    <a:pt x="7164" y="2969"/>
                  </a:lnTo>
                  <a:lnTo>
                    <a:pt x="7394" y="2928"/>
                  </a:lnTo>
                  <a:lnTo>
                    <a:pt x="7623" y="2901"/>
                  </a:lnTo>
                  <a:lnTo>
                    <a:pt x="7866" y="2888"/>
                  </a:lnTo>
                  <a:close/>
                  <a:moveTo>
                    <a:pt x="8770" y="1"/>
                  </a:moveTo>
                  <a:lnTo>
                    <a:pt x="8378" y="14"/>
                  </a:lnTo>
                  <a:lnTo>
                    <a:pt x="8001" y="41"/>
                  </a:lnTo>
                  <a:lnTo>
                    <a:pt x="7636" y="82"/>
                  </a:lnTo>
                  <a:lnTo>
                    <a:pt x="7286" y="149"/>
                  </a:lnTo>
                  <a:lnTo>
                    <a:pt x="6948" y="217"/>
                  </a:lnTo>
                  <a:lnTo>
                    <a:pt x="6638" y="311"/>
                  </a:lnTo>
                  <a:lnTo>
                    <a:pt x="6341" y="406"/>
                  </a:lnTo>
                  <a:lnTo>
                    <a:pt x="6058" y="514"/>
                  </a:lnTo>
                  <a:lnTo>
                    <a:pt x="5788" y="635"/>
                  </a:lnTo>
                  <a:lnTo>
                    <a:pt x="5532" y="770"/>
                  </a:lnTo>
                  <a:lnTo>
                    <a:pt x="5289" y="905"/>
                  </a:lnTo>
                  <a:lnTo>
                    <a:pt x="5060" y="1040"/>
                  </a:lnTo>
                  <a:lnTo>
                    <a:pt x="4844" y="1188"/>
                  </a:lnTo>
                  <a:lnTo>
                    <a:pt x="4642" y="1337"/>
                  </a:lnTo>
                  <a:lnTo>
                    <a:pt x="4453" y="1485"/>
                  </a:lnTo>
                  <a:lnTo>
                    <a:pt x="4277" y="1647"/>
                  </a:lnTo>
                  <a:lnTo>
                    <a:pt x="4115" y="1795"/>
                  </a:lnTo>
                  <a:lnTo>
                    <a:pt x="3967" y="1944"/>
                  </a:lnTo>
                  <a:lnTo>
                    <a:pt x="3697" y="2240"/>
                  </a:lnTo>
                  <a:lnTo>
                    <a:pt x="3481" y="2524"/>
                  </a:lnTo>
                  <a:lnTo>
                    <a:pt x="3306" y="2767"/>
                  </a:lnTo>
                  <a:lnTo>
                    <a:pt x="3171" y="2982"/>
                  </a:lnTo>
                  <a:lnTo>
                    <a:pt x="3090" y="3144"/>
                  </a:lnTo>
                  <a:lnTo>
                    <a:pt x="3009" y="3279"/>
                  </a:lnTo>
                  <a:lnTo>
                    <a:pt x="2942" y="3279"/>
                  </a:lnTo>
                  <a:lnTo>
                    <a:pt x="2982" y="3063"/>
                  </a:lnTo>
                  <a:lnTo>
                    <a:pt x="2996" y="2834"/>
                  </a:lnTo>
                  <a:lnTo>
                    <a:pt x="3009" y="2605"/>
                  </a:lnTo>
                  <a:lnTo>
                    <a:pt x="3009" y="2375"/>
                  </a:lnTo>
                  <a:lnTo>
                    <a:pt x="3009" y="1364"/>
                  </a:lnTo>
                  <a:lnTo>
                    <a:pt x="3009" y="1256"/>
                  </a:lnTo>
                  <a:lnTo>
                    <a:pt x="2996" y="1161"/>
                  </a:lnTo>
                  <a:lnTo>
                    <a:pt x="2969" y="1067"/>
                  </a:lnTo>
                  <a:lnTo>
                    <a:pt x="2942" y="972"/>
                  </a:lnTo>
                  <a:lnTo>
                    <a:pt x="2901" y="891"/>
                  </a:lnTo>
                  <a:lnTo>
                    <a:pt x="2861" y="810"/>
                  </a:lnTo>
                  <a:lnTo>
                    <a:pt x="2807" y="743"/>
                  </a:lnTo>
                  <a:lnTo>
                    <a:pt x="2739" y="676"/>
                  </a:lnTo>
                  <a:lnTo>
                    <a:pt x="2658" y="622"/>
                  </a:lnTo>
                  <a:lnTo>
                    <a:pt x="2577" y="568"/>
                  </a:lnTo>
                  <a:lnTo>
                    <a:pt x="2483" y="514"/>
                  </a:lnTo>
                  <a:lnTo>
                    <a:pt x="2389" y="487"/>
                  </a:lnTo>
                  <a:lnTo>
                    <a:pt x="2281" y="460"/>
                  </a:lnTo>
                  <a:lnTo>
                    <a:pt x="2159" y="433"/>
                  </a:lnTo>
                  <a:lnTo>
                    <a:pt x="2038" y="419"/>
                  </a:lnTo>
                  <a:lnTo>
                    <a:pt x="986" y="419"/>
                  </a:lnTo>
                  <a:lnTo>
                    <a:pt x="864" y="433"/>
                  </a:lnTo>
                  <a:lnTo>
                    <a:pt x="743" y="460"/>
                  </a:lnTo>
                  <a:lnTo>
                    <a:pt x="635" y="487"/>
                  </a:lnTo>
                  <a:lnTo>
                    <a:pt x="527" y="527"/>
                  </a:lnTo>
                  <a:lnTo>
                    <a:pt x="446" y="568"/>
                  </a:lnTo>
                  <a:lnTo>
                    <a:pt x="365" y="635"/>
                  </a:lnTo>
                  <a:lnTo>
                    <a:pt x="284" y="689"/>
                  </a:lnTo>
                  <a:lnTo>
                    <a:pt x="217" y="770"/>
                  </a:lnTo>
                  <a:lnTo>
                    <a:pt x="163" y="851"/>
                  </a:lnTo>
                  <a:lnTo>
                    <a:pt x="122" y="945"/>
                  </a:lnTo>
                  <a:lnTo>
                    <a:pt x="82" y="1040"/>
                  </a:lnTo>
                  <a:lnTo>
                    <a:pt x="41" y="1148"/>
                  </a:lnTo>
                  <a:lnTo>
                    <a:pt x="28" y="1269"/>
                  </a:lnTo>
                  <a:lnTo>
                    <a:pt x="14" y="1391"/>
                  </a:lnTo>
                  <a:lnTo>
                    <a:pt x="1" y="1525"/>
                  </a:lnTo>
                  <a:lnTo>
                    <a:pt x="1" y="23164"/>
                  </a:lnTo>
                  <a:lnTo>
                    <a:pt x="14" y="23299"/>
                  </a:lnTo>
                  <a:lnTo>
                    <a:pt x="28" y="23421"/>
                  </a:lnTo>
                  <a:lnTo>
                    <a:pt x="41" y="23542"/>
                  </a:lnTo>
                  <a:lnTo>
                    <a:pt x="82" y="23650"/>
                  </a:lnTo>
                  <a:lnTo>
                    <a:pt x="122" y="23758"/>
                  </a:lnTo>
                  <a:lnTo>
                    <a:pt x="163" y="23839"/>
                  </a:lnTo>
                  <a:lnTo>
                    <a:pt x="217" y="23920"/>
                  </a:lnTo>
                  <a:lnTo>
                    <a:pt x="284" y="24001"/>
                  </a:lnTo>
                  <a:lnTo>
                    <a:pt x="365" y="24068"/>
                  </a:lnTo>
                  <a:lnTo>
                    <a:pt x="446" y="24122"/>
                  </a:lnTo>
                  <a:lnTo>
                    <a:pt x="527" y="24176"/>
                  </a:lnTo>
                  <a:lnTo>
                    <a:pt x="635" y="24203"/>
                  </a:lnTo>
                  <a:lnTo>
                    <a:pt x="743" y="24244"/>
                  </a:lnTo>
                  <a:lnTo>
                    <a:pt x="864" y="24257"/>
                  </a:lnTo>
                  <a:lnTo>
                    <a:pt x="986" y="24271"/>
                  </a:lnTo>
                  <a:lnTo>
                    <a:pt x="1120" y="24284"/>
                  </a:lnTo>
                  <a:lnTo>
                    <a:pt x="2173" y="24284"/>
                  </a:lnTo>
                  <a:lnTo>
                    <a:pt x="2308" y="24271"/>
                  </a:lnTo>
                  <a:lnTo>
                    <a:pt x="2429" y="24257"/>
                  </a:lnTo>
                  <a:lnTo>
                    <a:pt x="2537" y="24244"/>
                  </a:lnTo>
                  <a:lnTo>
                    <a:pt x="2645" y="24203"/>
                  </a:lnTo>
                  <a:lnTo>
                    <a:pt x="2739" y="24176"/>
                  </a:lnTo>
                  <a:lnTo>
                    <a:pt x="2834" y="24122"/>
                  </a:lnTo>
                  <a:lnTo>
                    <a:pt x="2915" y="24068"/>
                  </a:lnTo>
                  <a:lnTo>
                    <a:pt x="2982" y="24001"/>
                  </a:lnTo>
                  <a:lnTo>
                    <a:pt x="3050" y="23920"/>
                  </a:lnTo>
                  <a:lnTo>
                    <a:pt x="3104" y="23839"/>
                  </a:lnTo>
                  <a:lnTo>
                    <a:pt x="3158" y="23758"/>
                  </a:lnTo>
                  <a:lnTo>
                    <a:pt x="3185" y="23650"/>
                  </a:lnTo>
                  <a:lnTo>
                    <a:pt x="3225" y="23542"/>
                  </a:lnTo>
                  <a:lnTo>
                    <a:pt x="3239" y="23421"/>
                  </a:lnTo>
                  <a:lnTo>
                    <a:pt x="3252" y="23299"/>
                  </a:lnTo>
                  <a:lnTo>
                    <a:pt x="3265" y="23164"/>
                  </a:lnTo>
                  <a:lnTo>
                    <a:pt x="3265" y="16379"/>
                  </a:lnTo>
                  <a:lnTo>
                    <a:pt x="3252" y="16001"/>
                  </a:lnTo>
                  <a:lnTo>
                    <a:pt x="3239" y="15623"/>
                  </a:lnTo>
                  <a:lnTo>
                    <a:pt x="3212" y="15259"/>
                  </a:lnTo>
                  <a:lnTo>
                    <a:pt x="3158" y="14881"/>
                  </a:lnTo>
                  <a:lnTo>
                    <a:pt x="3225" y="14881"/>
                  </a:lnTo>
                  <a:lnTo>
                    <a:pt x="3427" y="15232"/>
                  </a:lnTo>
                  <a:lnTo>
                    <a:pt x="3657" y="15569"/>
                  </a:lnTo>
                  <a:lnTo>
                    <a:pt x="3913" y="15879"/>
                  </a:lnTo>
                  <a:lnTo>
                    <a:pt x="4183" y="16176"/>
                  </a:lnTo>
                  <a:lnTo>
                    <a:pt x="4480" y="16446"/>
                  </a:lnTo>
                  <a:lnTo>
                    <a:pt x="4776" y="16702"/>
                  </a:lnTo>
                  <a:lnTo>
                    <a:pt x="5114" y="16932"/>
                  </a:lnTo>
                  <a:lnTo>
                    <a:pt x="5451" y="17148"/>
                  </a:lnTo>
                  <a:lnTo>
                    <a:pt x="5815" y="17336"/>
                  </a:lnTo>
                  <a:lnTo>
                    <a:pt x="6179" y="17498"/>
                  </a:lnTo>
                  <a:lnTo>
                    <a:pt x="6557" y="17633"/>
                  </a:lnTo>
                  <a:lnTo>
                    <a:pt x="6935" y="17741"/>
                  </a:lnTo>
                  <a:lnTo>
                    <a:pt x="7326" y="17822"/>
                  </a:lnTo>
                  <a:lnTo>
                    <a:pt x="7731" y="17890"/>
                  </a:lnTo>
                  <a:lnTo>
                    <a:pt x="8122" y="17917"/>
                  </a:lnTo>
                  <a:lnTo>
                    <a:pt x="8527" y="17917"/>
                  </a:lnTo>
                  <a:lnTo>
                    <a:pt x="8945" y="17903"/>
                  </a:lnTo>
                  <a:lnTo>
                    <a:pt x="9350" y="17876"/>
                  </a:lnTo>
                  <a:lnTo>
                    <a:pt x="9754" y="17822"/>
                  </a:lnTo>
                  <a:lnTo>
                    <a:pt x="10146" y="17755"/>
                  </a:lnTo>
                  <a:lnTo>
                    <a:pt x="10523" y="17660"/>
                  </a:lnTo>
                  <a:lnTo>
                    <a:pt x="10901" y="17552"/>
                  </a:lnTo>
                  <a:lnTo>
                    <a:pt x="11265" y="17431"/>
                  </a:lnTo>
                  <a:lnTo>
                    <a:pt x="11616" y="17282"/>
                  </a:lnTo>
                  <a:lnTo>
                    <a:pt x="11967" y="17121"/>
                  </a:lnTo>
                  <a:lnTo>
                    <a:pt x="12304" y="16932"/>
                  </a:lnTo>
                  <a:lnTo>
                    <a:pt x="12628" y="16729"/>
                  </a:lnTo>
                  <a:lnTo>
                    <a:pt x="12938" y="16514"/>
                  </a:lnTo>
                  <a:lnTo>
                    <a:pt x="13249" y="16284"/>
                  </a:lnTo>
                  <a:lnTo>
                    <a:pt x="13532" y="16028"/>
                  </a:lnTo>
                  <a:lnTo>
                    <a:pt x="13815" y="15772"/>
                  </a:lnTo>
                  <a:lnTo>
                    <a:pt x="14071" y="15475"/>
                  </a:lnTo>
                  <a:lnTo>
                    <a:pt x="14328" y="15178"/>
                  </a:lnTo>
                  <a:lnTo>
                    <a:pt x="14557" y="14868"/>
                  </a:lnTo>
                  <a:lnTo>
                    <a:pt x="14786" y="14530"/>
                  </a:lnTo>
                  <a:lnTo>
                    <a:pt x="15002" y="14193"/>
                  </a:lnTo>
                  <a:lnTo>
                    <a:pt x="15191" y="13829"/>
                  </a:lnTo>
                  <a:lnTo>
                    <a:pt x="15380" y="13451"/>
                  </a:lnTo>
                  <a:lnTo>
                    <a:pt x="15542" y="13060"/>
                  </a:lnTo>
                  <a:lnTo>
                    <a:pt x="15690" y="12655"/>
                  </a:lnTo>
                  <a:lnTo>
                    <a:pt x="15825" y="12237"/>
                  </a:lnTo>
                  <a:lnTo>
                    <a:pt x="15933" y="11805"/>
                  </a:lnTo>
                  <a:lnTo>
                    <a:pt x="16041" y="11374"/>
                  </a:lnTo>
                  <a:lnTo>
                    <a:pt x="16122" y="10915"/>
                  </a:lnTo>
                  <a:lnTo>
                    <a:pt x="16190" y="10443"/>
                  </a:lnTo>
                  <a:lnTo>
                    <a:pt x="16230" y="9957"/>
                  </a:lnTo>
                  <a:lnTo>
                    <a:pt x="16257" y="9471"/>
                  </a:lnTo>
                  <a:lnTo>
                    <a:pt x="16270" y="8959"/>
                  </a:lnTo>
                  <a:lnTo>
                    <a:pt x="16257" y="8473"/>
                  </a:lnTo>
                  <a:lnTo>
                    <a:pt x="16243" y="7987"/>
                  </a:lnTo>
                  <a:lnTo>
                    <a:pt x="16190" y="7515"/>
                  </a:lnTo>
                  <a:lnTo>
                    <a:pt x="16136" y="7057"/>
                  </a:lnTo>
                  <a:lnTo>
                    <a:pt x="16068" y="6598"/>
                  </a:lnTo>
                  <a:lnTo>
                    <a:pt x="15974" y="6166"/>
                  </a:lnTo>
                  <a:lnTo>
                    <a:pt x="15866" y="5734"/>
                  </a:lnTo>
                  <a:lnTo>
                    <a:pt x="15744" y="5316"/>
                  </a:lnTo>
                  <a:lnTo>
                    <a:pt x="15609" y="4925"/>
                  </a:lnTo>
                  <a:lnTo>
                    <a:pt x="15461" y="4534"/>
                  </a:lnTo>
                  <a:lnTo>
                    <a:pt x="15286" y="4156"/>
                  </a:lnTo>
                  <a:lnTo>
                    <a:pt x="15110" y="3792"/>
                  </a:lnTo>
                  <a:lnTo>
                    <a:pt x="14908" y="3441"/>
                  </a:lnTo>
                  <a:lnTo>
                    <a:pt x="14706" y="3117"/>
                  </a:lnTo>
                  <a:lnTo>
                    <a:pt x="14476" y="2794"/>
                  </a:lnTo>
                  <a:lnTo>
                    <a:pt x="14247" y="2497"/>
                  </a:lnTo>
                  <a:lnTo>
                    <a:pt x="13991" y="2200"/>
                  </a:lnTo>
                  <a:lnTo>
                    <a:pt x="13734" y="1930"/>
                  </a:lnTo>
                  <a:lnTo>
                    <a:pt x="13451" y="1674"/>
                  </a:lnTo>
                  <a:lnTo>
                    <a:pt x="13168" y="1444"/>
                  </a:lnTo>
                  <a:lnTo>
                    <a:pt x="12857" y="1215"/>
                  </a:lnTo>
                  <a:lnTo>
                    <a:pt x="12547" y="1013"/>
                  </a:lnTo>
                  <a:lnTo>
                    <a:pt x="12223" y="824"/>
                  </a:lnTo>
                  <a:lnTo>
                    <a:pt x="11873" y="662"/>
                  </a:lnTo>
                  <a:lnTo>
                    <a:pt x="11535" y="500"/>
                  </a:lnTo>
                  <a:lnTo>
                    <a:pt x="11171" y="379"/>
                  </a:lnTo>
                  <a:lnTo>
                    <a:pt x="10793" y="257"/>
                  </a:lnTo>
                  <a:lnTo>
                    <a:pt x="10416" y="176"/>
                  </a:lnTo>
                  <a:lnTo>
                    <a:pt x="10011" y="95"/>
                  </a:lnTo>
                  <a:lnTo>
                    <a:pt x="9606" y="41"/>
                  </a:lnTo>
                  <a:lnTo>
                    <a:pt x="9188" y="14"/>
                  </a:lnTo>
                  <a:lnTo>
                    <a:pt x="8770"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 name="Google Shape;232;p34"/>
            <p:cNvSpPr/>
            <p:nvPr/>
          </p:nvSpPr>
          <p:spPr>
            <a:xfrm>
              <a:off x="559040" y="609347"/>
              <a:ext cx="117192" cy="169934"/>
            </a:xfrm>
            <a:custGeom>
              <a:rect b="b" l="l" r="r" t="t"/>
              <a:pathLst>
                <a:path extrusionOk="0" h="24285" w="16271">
                  <a:moveTo>
                    <a:pt x="8365" y="2888"/>
                  </a:moveTo>
                  <a:lnTo>
                    <a:pt x="8621" y="2915"/>
                  </a:lnTo>
                  <a:lnTo>
                    <a:pt x="8877" y="2942"/>
                  </a:lnTo>
                  <a:lnTo>
                    <a:pt x="9134" y="2996"/>
                  </a:lnTo>
                  <a:lnTo>
                    <a:pt x="9376" y="3050"/>
                  </a:lnTo>
                  <a:lnTo>
                    <a:pt x="9606" y="3131"/>
                  </a:lnTo>
                  <a:lnTo>
                    <a:pt x="9835" y="3212"/>
                  </a:lnTo>
                  <a:lnTo>
                    <a:pt x="10064" y="3320"/>
                  </a:lnTo>
                  <a:lnTo>
                    <a:pt x="10280" y="3428"/>
                  </a:lnTo>
                  <a:lnTo>
                    <a:pt x="10483" y="3549"/>
                  </a:lnTo>
                  <a:lnTo>
                    <a:pt x="10685" y="3684"/>
                  </a:lnTo>
                  <a:lnTo>
                    <a:pt x="10887" y="3832"/>
                  </a:lnTo>
                  <a:lnTo>
                    <a:pt x="11076" y="3994"/>
                  </a:lnTo>
                  <a:lnTo>
                    <a:pt x="11252" y="4170"/>
                  </a:lnTo>
                  <a:lnTo>
                    <a:pt x="11427" y="4358"/>
                  </a:lnTo>
                  <a:lnTo>
                    <a:pt x="11589" y="4547"/>
                  </a:lnTo>
                  <a:lnTo>
                    <a:pt x="11751" y="4750"/>
                  </a:lnTo>
                  <a:lnTo>
                    <a:pt x="11899" y="4966"/>
                  </a:lnTo>
                  <a:lnTo>
                    <a:pt x="12034" y="5195"/>
                  </a:lnTo>
                  <a:lnTo>
                    <a:pt x="12169" y="5424"/>
                  </a:lnTo>
                  <a:lnTo>
                    <a:pt x="12290" y="5681"/>
                  </a:lnTo>
                  <a:lnTo>
                    <a:pt x="12398" y="5937"/>
                  </a:lnTo>
                  <a:lnTo>
                    <a:pt x="12493" y="6193"/>
                  </a:lnTo>
                  <a:lnTo>
                    <a:pt x="12587" y="6476"/>
                  </a:lnTo>
                  <a:lnTo>
                    <a:pt x="12668" y="6760"/>
                  </a:lnTo>
                  <a:lnTo>
                    <a:pt x="12749" y="7057"/>
                  </a:lnTo>
                  <a:lnTo>
                    <a:pt x="12803" y="7353"/>
                  </a:lnTo>
                  <a:lnTo>
                    <a:pt x="12857" y="7664"/>
                  </a:lnTo>
                  <a:lnTo>
                    <a:pt x="12897" y="7987"/>
                  </a:lnTo>
                  <a:lnTo>
                    <a:pt x="12924" y="8325"/>
                  </a:lnTo>
                  <a:lnTo>
                    <a:pt x="12938" y="8648"/>
                  </a:lnTo>
                  <a:lnTo>
                    <a:pt x="12951" y="8999"/>
                  </a:lnTo>
                  <a:lnTo>
                    <a:pt x="12938" y="9363"/>
                  </a:lnTo>
                  <a:lnTo>
                    <a:pt x="12924" y="9714"/>
                  </a:lnTo>
                  <a:lnTo>
                    <a:pt x="12884" y="10051"/>
                  </a:lnTo>
                  <a:lnTo>
                    <a:pt x="12843" y="10375"/>
                  </a:lnTo>
                  <a:lnTo>
                    <a:pt x="12789" y="10699"/>
                  </a:lnTo>
                  <a:lnTo>
                    <a:pt x="12722" y="11009"/>
                  </a:lnTo>
                  <a:lnTo>
                    <a:pt x="12641" y="11306"/>
                  </a:lnTo>
                  <a:lnTo>
                    <a:pt x="12560" y="11589"/>
                  </a:lnTo>
                  <a:lnTo>
                    <a:pt x="12452" y="11873"/>
                  </a:lnTo>
                  <a:lnTo>
                    <a:pt x="12344" y="12129"/>
                  </a:lnTo>
                  <a:lnTo>
                    <a:pt x="12223" y="12385"/>
                  </a:lnTo>
                  <a:lnTo>
                    <a:pt x="12101" y="12628"/>
                  </a:lnTo>
                  <a:lnTo>
                    <a:pt x="11953" y="12871"/>
                  </a:lnTo>
                  <a:lnTo>
                    <a:pt x="11818" y="13087"/>
                  </a:lnTo>
                  <a:lnTo>
                    <a:pt x="11656" y="13303"/>
                  </a:lnTo>
                  <a:lnTo>
                    <a:pt x="11494" y="13505"/>
                  </a:lnTo>
                  <a:lnTo>
                    <a:pt x="11319" y="13680"/>
                  </a:lnTo>
                  <a:lnTo>
                    <a:pt x="11144" y="13869"/>
                  </a:lnTo>
                  <a:lnTo>
                    <a:pt x="10955" y="14031"/>
                  </a:lnTo>
                  <a:lnTo>
                    <a:pt x="10766" y="14180"/>
                  </a:lnTo>
                  <a:lnTo>
                    <a:pt x="10564" y="14328"/>
                  </a:lnTo>
                  <a:lnTo>
                    <a:pt x="10361" y="14449"/>
                  </a:lnTo>
                  <a:lnTo>
                    <a:pt x="10145" y="14571"/>
                  </a:lnTo>
                  <a:lnTo>
                    <a:pt x="9929" y="14679"/>
                  </a:lnTo>
                  <a:lnTo>
                    <a:pt x="9700" y="14773"/>
                  </a:lnTo>
                  <a:lnTo>
                    <a:pt x="9471" y="14854"/>
                  </a:lnTo>
                  <a:lnTo>
                    <a:pt x="9241" y="14922"/>
                  </a:lnTo>
                  <a:lnTo>
                    <a:pt x="8999" y="14976"/>
                  </a:lnTo>
                  <a:lnTo>
                    <a:pt x="8756" y="15030"/>
                  </a:lnTo>
                  <a:lnTo>
                    <a:pt x="8513" y="15057"/>
                  </a:lnTo>
                  <a:lnTo>
                    <a:pt x="8270" y="15084"/>
                  </a:lnTo>
                  <a:lnTo>
                    <a:pt x="8014" y="15084"/>
                  </a:lnTo>
                  <a:lnTo>
                    <a:pt x="7731" y="15070"/>
                  </a:lnTo>
                  <a:lnTo>
                    <a:pt x="7447" y="15043"/>
                  </a:lnTo>
                  <a:lnTo>
                    <a:pt x="7164" y="15003"/>
                  </a:lnTo>
                  <a:lnTo>
                    <a:pt x="6908" y="14949"/>
                  </a:lnTo>
                  <a:lnTo>
                    <a:pt x="6651" y="14868"/>
                  </a:lnTo>
                  <a:lnTo>
                    <a:pt x="6408" y="14787"/>
                  </a:lnTo>
                  <a:lnTo>
                    <a:pt x="6166" y="14679"/>
                  </a:lnTo>
                  <a:lnTo>
                    <a:pt x="5936" y="14571"/>
                  </a:lnTo>
                  <a:lnTo>
                    <a:pt x="5707" y="14436"/>
                  </a:lnTo>
                  <a:lnTo>
                    <a:pt x="5505" y="14288"/>
                  </a:lnTo>
                  <a:lnTo>
                    <a:pt x="5302" y="14139"/>
                  </a:lnTo>
                  <a:lnTo>
                    <a:pt x="5100" y="13977"/>
                  </a:lnTo>
                  <a:lnTo>
                    <a:pt x="4924" y="13788"/>
                  </a:lnTo>
                  <a:lnTo>
                    <a:pt x="4749" y="13600"/>
                  </a:lnTo>
                  <a:lnTo>
                    <a:pt x="4574" y="13411"/>
                  </a:lnTo>
                  <a:lnTo>
                    <a:pt x="4425" y="13195"/>
                  </a:lnTo>
                  <a:lnTo>
                    <a:pt x="4263" y="12979"/>
                  </a:lnTo>
                  <a:lnTo>
                    <a:pt x="4129" y="12763"/>
                  </a:lnTo>
                  <a:lnTo>
                    <a:pt x="4007" y="12520"/>
                  </a:lnTo>
                  <a:lnTo>
                    <a:pt x="3886" y="12291"/>
                  </a:lnTo>
                  <a:lnTo>
                    <a:pt x="3764" y="12035"/>
                  </a:lnTo>
                  <a:lnTo>
                    <a:pt x="3670" y="11778"/>
                  </a:lnTo>
                  <a:lnTo>
                    <a:pt x="3575" y="11522"/>
                  </a:lnTo>
                  <a:lnTo>
                    <a:pt x="3494" y="11266"/>
                  </a:lnTo>
                  <a:lnTo>
                    <a:pt x="3414" y="10996"/>
                  </a:lnTo>
                  <a:lnTo>
                    <a:pt x="3346" y="10726"/>
                  </a:lnTo>
                  <a:lnTo>
                    <a:pt x="3292" y="10443"/>
                  </a:lnTo>
                  <a:lnTo>
                    <a:pt x="3252" y="10173"/>
                  </a:lnTo>
                  <a:lnTo>
                    <a:pt x="3211" y="9890"/>
                  </a:lnTo>
                  <a:lnTo>
                    <a:pt x="3184" y="9606"/>
                  </a:lnTo>
                  <a:lnTo>
                    <a:pt x="3171" y="9323"/>
                  </a:lnTo>
                  <a:lnTo>
                    <a:pt x="3171" y="9040"/>
                  </a:lnTo>
                  <a:lnTo>
                    <a:pt x="3171" y="8635"/>
                  </a:lnTo>
                  <a:lnTo>
                    <a:pt x="3198" y="8244"/>
                  </a:lnTo>
                  <a:lnTo>
                    <a:pt x="3225" y="7880"/>
                  </a:lnTo>
                  <a:lnTo>
                    <a:pt x="3279" y="7515"/>
                  </a:lnTo>
                  <a:lnTo>
                    <a:pt x="3333" y="7178"/>
                  </a:lnTo>
                  <a:lnTo>
                    <a:pt x="3400" y="6841"/>
                  </a:lnTo>
                  <a:lnTo>
                    <a:pt x="3481" y="6530"/>
                  </a:lnTo>
                  <a:lnTo>
                    <a:pt x="3575" y="6234"/>
                  </a:lnTo>
                  <a:lnTo>
                    <a:pt x="3683" y="5950"/>
                  </a:lnTo>
                  <a:lnTo>
                    <a:pt x="3791" y="5681"/>
                  </a:lnTo>
                  <a:lnTo>
                    <a:pt x="3913" y="5411"/>
                  </a:lnTo>
                  <a:lnTo>
                    <a:pt x="4048" y="5168"/>
                  </a:lnTo>
                  <a:lnTo>
                    <a:pt x="4196" y="4939"/>
                  </a:lnTo>
                  <a:lnTo>
                    <a:pt x="4344" y="4723"/>
                  </a:lnTo>
                  <a:lnTo>
                    <a:pt x="4506" y="4520"/>
                  </a:lnTo>
                  <a:lnTo>
                    <a:pt x="4668" y="4318"/>
                  </a:lnTo>
                  <a:lnTo>
                    <a:pt x="4844" y="4143"/>
                  </a:lnTo>
                  <a:lnTo>
                    <a:pt x="5032" y="3981"/>
                  </a:lnTo>
                  <a:lnTo>
                    <a:pt x="5221" y="3819"/>
                  </a:lnTo>
                  <a:lnTo>
                    <a:pt x="5410" y="3684"/>
                  </a:lnTo>
                  <a:lnTo>
                    <a:pt x="5612" y="3549"/>
                  </a:lnTo>
                  <a:lnTo>
                    <a:pt x="5815" y="3428"/>
                  </a:lnTo>
                  <a:lnTo>
                    <a:pt x="6031" y="3320"/>
                  </a:lnTo>
                  <a:lnTo>
                    <a:pt x="6247" y="3225"/>
                  </a:lnTo>
                  <a:lnTo>
                    <a:pt x="6462" y="3144"/>
                  </a:lnTo>
                  <a:lnTo>
                    <a:pt x="6692" y="3077"/>
                  </a:lnTo>
                  <a:lnTo>
                    <a:pt x="6921" y="3023"/>
                  </a:lnTo>
                  <a:lnTo>
                    <a:pt x="7150" y="2969"/>
                  </a:lnTo>
                  <a:lnTo>
                    <a:pt x="7380" y="2928"/>
                  </a:lnTo>
                  <a:lnTo>
                    <a:pt x="7623" y="2901"/>
                  </a:lnTo>
                  <a:lnTo>
                    <a:pt x="7865" y="2888"/>
                  </a:lnTo>
                  <a:close/>
                  <a:moveTo>
                    <a:pt x="8769" y="1"/>
                  </a:moveTo>
                  <a:lnTo>
                    <a:pt x="8365" y="14"/>
                  </a:lnTo>
                  <a:lnTo>
                    <a:pt x="7987" y="41"/>
                  </a:lnTo>
                  <a:lnTo>
                    <a:pt x="7623" y="82"/>
                  </a:lnTo>
                  <a:lnTo>
                    <a:pt x="7285" y="149"/>
                  </a:lnTo>
                  <a:lnTo>
                    <a:pt x="6948" y="217"/>
                  </a:lnTo>
                  <a:lnTo>
                    <a:pt x="6638" y="311"/>
                  </a:lnTo>
                  <a:lnTo>
                    <a:pt x="6341" y="406"/>
                  </a:lnTo>
                  <a:lnTo>
                    <a:pt x="6044" y="514"/>
                  </a:lnTo>
                  <a:lnTo>
                    <a:pt x="5774" y="635"/>
                  </a:lnTo>
                  <a:lnTo>
                    <a:pt x="5518" y="770"/>
                  </a:lnTo>
                  <a:lnTo>
                    <a:pt x="5289" y="905"/>
                  </a:lnTo>
                  <a:lnTo>
                    <a:pt x="5059" y="1040"/>
                  </a:lnTo>
                  <a:lnTo>
                    <a:pt x="4844" y="1188"/>
                  </a:lnTo>
                  <a:lnTo>
                    <a:pt x="4641" y="1337"/>
                  </a:lnTo>
                  <a:lnTo>
                    <a:pt x="4452" y="1485"/>
                  </a:lnTo>
                  <a:lnTo>
                    <a:pt x="4277" y="1647"/>
                  </a:lnTo>
                  <a:lnTo>
                    <a:pt x="4115" y="1795"/>
                  </a:lnTo>
                  <a:lnTo>
                    <a:pt x="3967" y="1944"/>
                  </a:lnTo>
                  <a:lnTo>
                    <a:pt x="3697" y="2240"/>
                  </a:lnTo>
                  <a:lnTo>
                    <a:pt x="3481" y="2524"/>
                  </a:lnTo>
                  <a:lnTo>
                    <a:pt x="3306" y="2767"/>
                  </a:lnTo>
                  <a:lnTo>
                    <a:pt x="3171" y="2982"/>
                  </a:lnTo>
                  <a:lnTo>
                    <a:pt x="3076" y="3144"/>
                  </a:lnTo>
                  <a:lnTo>
                    <a:pt x="3009" y="3279"/>
                  </a:lnTo>
                  <a:lnTo>
                    <a:pt x="2941" y="3279"/>
                  </a:lnTo>
                  <a:lnTo>
                    <a:pt x="2968" y="3063"/>
                  </a:lnTo>
                  <a:lnTo>
                    <a:pt x="2995" y="2834"/>
                  </a:lnTo>
                  <a:lnTo>
                    <a:pt x="3009" y="2605"/>
                  </a:lnTo>
                  <a:lnTo>
                    <a:pt x="3009" y="2375"/>
                  </a:lnTo>
                  <a:lnTo>
                    <a:pt x="3009" y="1364"/>
                  </a:lnTo>
                  <a:lnTo>
                    <a:pt x="3009" y="1256"/>
                  </a:lnTo>
                  <a:lnTo>
                    <a:pt x="2995" y="1161"/>
                  </a:lnTo>
                  <a:lnTo>
                    <a:pt x="2968" y="1067"/>
                  </a:lnTo>
                  <a:lnTo>
                    <a:pt x="2941" y="972"/>
                  </a:lnTo>
                  <a:lnTo>
                    <a:pt x="2901" y="891"/>
                  </a:lnTo>
                  <a:lnTo>
                    <a:pt x="2847" y="810"/>
                  </a:lnTo>
                  <a:lnTo>
                    <a:pt x="2793" y="743"/>
                  </a:lnTo>
                  <a:lnTo>
                    <a:pt x="2725" y="676"/>
                  </a:lnTo>
                  <a:lnTo>
                    <a:pt x="2658" y="622"/>
                  </a:lnTo>
                  <a:lnTo>
                    <a:pt x="2577" y="568"/>
                  </a:lnTo>
                  <a:lnTo>
                    <a:pt x="2483" y="514"/>
                  </a:lnTo>
                  <a:lnTo>
                    <a:pt x="2388" y="487"/>
                  </a:lnTo>
                  <a:lnTo>
                    <a:pt x="2280" y="460"/>
                  </a:lnTo>
                  <a:lnTo>
                    <a:pt x="2159" y="433"/>
                  </a:lnTo>
                  <a:lnTo>
                    <a:pt x="2037" y="419"/>
                  </a:lnTo>
                  <a:lnTo>
                    <a:pt x="985" y="419"/>
                  </a:lnTo>
                  <a:lnTo>
                    <a:pt x="850" y="433"/>
                  </a:lnTo>
                  <a:lnTo>
                    <a:pt x="742" y="460"/>
                  </a:lnTo>
                  <a:lnTo>
                    <a:pt x="634" y="487"/>
                  </a:lnTo>
                  <a:lnTo>
                    <a:pt x="527" y="527"/>
                  </a:lnTo>
                  <a:lnTo>
                    <a:pt x="432" y="568"/>
                  </a:lnTo>
                  <a:lnTo>
                    <a:pt x="351" y="635"/>
                  </a:lnTo>
                  <a:lnTo>
                    <a:pt x="284" y="689"/>
                  </a:lnTo>
                  <a:lnTo>
                    <a:pt x="216" y="770"/>
                  </a:lnTo>
                  <a:lnTo>
                    <a:pt x="162" y="851"/>
                  </a:lnTo>
                  <a:lnTo>
                    <a:pt x="108" y="945"/>
                  </a:lnTo>
                  <a:lnTo>
                    <a:pt x="68" y="1040"/>
                  </a:lnTo>
                  <a:lnTo>
                    <a:pt x="41" y="1148"/>
                  </a:lnTo>
                  <a:lnTo>
                    <a:pt x="27" y="1269"/>
                  </a:lnTo>
                  <a:lnTo>
                    <a:pt x="14" y="1391"/>
                  </a:lnTo>
                  <a:lnTo>
                    <a:pt x="0" y="1525"/>
                  </a:lnTo>
                  <a:lnTo>
                    <a:pt x="14" y="23164"/>
                  </a:lnTo>
                  <a:lnTo>
                    <a:pt x="14" y="23299"/>
                  </a:lnTo>
                  <a:lnTo>
                    <a:pt x="27" y="23421"/>
                  </a:lnTo>
                  <a:lnTo>
                    <a:pt x="54" y="23542"/>
                  </a:lnTo>
                  <a:lnTo>
                    <a:pt x="81" y="23650"/>
                  </a:lnTo>
                  <a:lnTo>
                    <a:pt x="122" y="23758"/>
                  </a:lnTo>
                  <a:lnTo>
                    <a:pt x="162" y="23839"/>
                  </a:lnTo>
                  <a:lnTo>
                    <a:pt x="230" y="23920"/>
                  </a:lnTo>
                  <a:lnTo>
                    <a:pt x="297" y="24001"/>
                  </a:lnTo>
                  <a:lnTo>
                    <a:pt x="365" y="24068"/>
                  </a:lnTo>
                  <a:lnTo>
                    <a:pt x="446" y="24122"/>
                  </a:lnTo>
                  <a:lnTo>
                    <a:pt x="540" y="24176"/>
                  </a:lnTo>
                  <a:lnTo>
                    <a:pt x="634" y="24203"/>
                  </a:lnTo>
                  <a:lnTo>
                    <a:pt x="742" y="24244"/>
                  </a:lnTo>
                  <a:lnTo>
                    <a:pt x="864" y="24257"/>
                  </a:lnTo>
                  <a:lnTo>
                    <a:pt x="985" y="24271"/>
                  </a:lnTo>
                  <a:lnTo>
                    <a:pt x="1134" y="24284"/>
                  </a:lnTo>
                  <a:lnTo>
                    <a:pt x="2172" y="24284"/>
                  </a:lnTo>
                  <a:lnTo>
                    <a:pt x="2307" y="24271"/>
                  </a:lnTo>
                  <a:lnTo>
                    <a:pt x="2429" y="24257"/>
                  </a:lnTo>
                  <a:lnTo>
                    <a:pt x="2537" y="24244"/>
                  </a:lnTo>
                  <a:lnTo>
                    <a:pt x="2645" y="24203"/>
                  </a:lnTo>
                  <a:lnTo>
                    <a:pt x="2739" y="24176"/>
                  </a:lnTo>
                  <a:lnTo>
                    <a:pt x="2833" y="24122"/>
                  </a:lnTo>
                  <a:lnTo>
                    <a:pt x="2914" y="24068"/>
                  </a:lnTo>
                  <a:lnTo>
                    <a:pt x="2982" y="24001"/>
                  </a:lnTo>
                  <a:lnTo>
                    <a:pt x="3049" y="23920"/>
                  </a:lnTo>
                  <a:lnTo>
                    <a:pt x="3103" y="23839"/>
                  </a:lnTo>
                  <a:lnTo>
                    <a:pt x="3144" y="23758"/>
                  </a:lnTo>
                  <a:lnTo>
                    <a:pt x="3184" y="23650"/>
                  </a:lnTo>
                  <a:lnTo>
                    <a:pt x="3211" y="23542"/>
                  </a:lnTo>
                  <a:lnTo>
                    <a:pt x="3238" y="23421"/>
                  </a:lnTo>
                  <a:lnTo>
                    <a:pt x="3252" y="23299"/>
                  </a:lnTo>
                  <a:lnTo>
                    <a:pt x="3252" y="23164"/>
                  </a:lnTo>
                  <a:lnTo>
                    <a:pt x="3252" y="16379"/>
                  </a:lnTo>
                  <a:lnTo>
                    <a:pt x="3252" y="16001"/>
                  </a:lnTo>
                  <a:lnTo>
                    <a:pt x="3238" y="15623"/>
                  </a:lnTo>
                  <a:lnTo>
                    <a:pt x="3198" y="15259"/>
                  </a:lnTo>
                  <a:lnTo>
                    <a:pt x="3157" y="14881"/>
                  </a:lnTo>
                  <a:lnTo>
                    <a:pt x="3225" y="14881"/>
                  </a:lnTo>
                  <a:lnTo>
                    <a:pt x="3427" y="15232"/>
                  </a:lnTo>
                  <a:lnTo>
                    <a:pt x="3656" y="15569"/>
                  </a:lnTo>
                  <a:lnTo>
                    <a:pt x="3913" y="15879"/>
                  </a:lnTo>
                  <a:lnTo>
                    <a:pt x="4182" y="16176"/>
                  </a:lnTo>
                  <a:lnTo>
                    <a:pt x="4466" y="16446"/>
                  </a:lnTo>
                  <a:lnTo>
                    <a:pt x="4776" y="16702"/>
                  </a:lnTo>
                  <a:lnTo>
                    <a:pt x="5100" y="16932"/>
                  </a:lnTo>
                  <a:lnTo>
                    <a:pt x="5451" y="17148"/>
                  </a:lnTo>
                  <a:lnTo>
                    <a:pt x="5801" y="17336"/>
                  </a:lnTo>
                  <a:lnTo>
                    <a:pt x="6179" y="17498"/>
                  </a:lnTo>
                  <a:lnTo>
                    <a:pt x="6543" y="17633"/>
                  </a:lnTo>
                  <a:lnTo>
                    <a:pt x="6935" y="17741"/>
                  </a:lnTo>
                  <a:lnTo>
                    <a:pt x="7326" y="17822"/>
                  </a:lnTo>
                  <a:lnTo>
                    <a:pt x="7717" y="17890"/>
                  </a:lnTo>
                  <a:lnTo>
                    <a:pt x="8122" y="17917"/>
                  </a:lnTo>
                  <a:lnTo>
                    <a:pt x="8526" y="17917"/>
                  </a:lnTo>
                  <a:lnTo>
                    <a:pt x="8945" y="17903"/>
                  </a:lnTo>
                  <a:lnTo>
                    <a:pt x="9349" y="17876"/>
                  </a:lnTo>
                  <a:lnTo>
                    <a:pt x="9754" y="17822"/>
                  </a:lnTo>
                  <a:lnTo>
                    <a:pt x="10145" y="17755"/>
                  </a:lnTo>
                  <a:lnTo>
                    <a:pt x="10523" y="17660"/>
                  </a:lnTo>
                  <a:lnTo>
                    <a:pt x="10901" y="17552"/>
                  </a:lnTo>
                  <a:lnTo>
                    <a:pt x="11265" y="17431"/>
                  </a:lnTo>
                  <a:lnTo>
                    <a:pt x="11616" y="17282"/>
                  </a:lnTo>
                  <a:lnTo>
                    <a:pt x="11967" y="17121"/>
                  </a:lnTo>
                  <a:lnTo>
                    <a:pt x="12304" y="16932"/>
                  </a:lnTo>
                  <a:lnTo>
                    <a:pt x="12628" y="16729"/>
                  </a:lnTo>
                  <a:lnTo>
                    <a:pt x="12938" y="16514"/>
                  </a:lnTo>
                  <a:lnTo>
                    <a:pt x="13235" y="16284"/>
                  </a:lnTo>
                  <a:lnTo>
                    <a:pt x="13531" y="16028"/>
                  </a:lnTo>
                  <a:lnTo>
                    <a:pt x="13801" y="15772"/>
                  </a:lnTo>
                  <a:lnTo>
                    <a:pt x="14071" y="15475"/>
                  </a:lnTo>
                  <a:lnTo>
                    <a:pt x="14327" y="15178"/>
                  </a:lnTo>
                  <a:lnTo>
                    <a:pt x="14557" y="14868"/>
                  </a:lnTo>
                  <a:lnTo>
                    <a:pt x="14786" y="14530"/>
                  </a:lnTo>
                  <a:lnTo>
                    <a:pt x="15002" y="14193"/>
                  </a:lnTo>
                  <a:lnTo>
                    <a:pt x="15191" y="13829"/>
                  </a:lnTo>
                  <a:lnTo>
                    <a:pt x="15366" y="13451"/>
                  </a:lnTo>
                  <a:lnTo>
                    <a:pt x="15542" y="13060"/>
                  </a:lnTo>
                  <a:lnTo>
                    <a:pt x="15690" y="12655"/>
                  </a:lnTo>
                  <a:lnTo>
                    <a:pt x="15825" y="12237"/>
                  </a:lnTo>
                  <a:lnTo>
                    <a:pt x="15933" y="11805"/>
                  </a:lnTo>
                  <a:lnTo>
                    <a:pt x="16041" y="11374"/>
                  </a:lnTo>
                  <a:lnTo>
                    <a:pt x="16122" y="10915"/>
                  </a:lnTo>
                  <a:lnTo>
                    <a:pt x="16189" y="10443"/>
                  </a:lnTo>
                  <a:lnTo>
                    <a:pt x="16230" y="9957"/>
                  </a:lnTo>
                  <a:lnTo>
                    <a:pt x="16257" y="9471"/>
                  </a:lnTo>
                  <a:lnTo>
                    <a:pt x="16270" y="8959"/>
                  </a:lnTo>
                  <a:lnTo>
                    <a:pt x="16257" y="8473"/>
                  </a:lnTo>
                  <a:lnTo>
                    <a:pt x="16230" y="7987"/>
                  </a:lnTo>
                  <a:lnTo>
                    <a:pt x="16189" y="7515"/>
                  </a:lnTo>
                  <a:lnTo>
                    <a:pt x="16135" y="7057"/>
                  </a:lnTo>
                  <a:lnTo>
                    <a:pt x="16054" y="6598"/>
                  </a:lnTo>
                  <a:lnTo>
                    <a:pt x="15973" y="6166"/>
                  </a:lnTo>
                  <a:lnTo>
                    <a:pt x="15865" y="5734"/>
                  </a:lnTo>
                  <a:lnTo>
                    <a:pt x="15744" y="5316"/>
                  </a:lnTo>
                  <a:lnTo>
                    <a:pt x="15609" y="4925"/>
                  </a:lnTo>
                  <a:lnTo>
                    <a:pt x="15447" y="4534"/>
                  </a:lnTo>
                  <a:lnTo>
                    <a:pt x="15285" y="4156"/>
                  </a:lnTo>
                  <a:lnTo>
                    <a:pt x="15110" y="3792"/>
                  </a:lnTo>
                  <a:lnTo>
                    <a:pt x="14908" y="3441"/>
                  </a:lnTo>
                  <a:lnTo>
                    <a:pt x="14705" y="3117"/>
                  </a:lnTo>
                  <a:lnTo>
                    <a:pt x="14476" y="2794"/>
                  </a:lnTo>
                  <a:lnTo>
                    <a:pt x="14233" y="2497"/>
                  </a:lnTo>
                  <a:lnTo>
                    <a:pt x="13990" y="2200"/>
                  </a:lnTo>
                  <a:lnTo>
                    <a:pt x="13720" y="1930"/>
                  </a:lnTo>
                  <a:lnTo>
                    <a:pt x="13451" y="1674"/>
                  </a:lnTo>
                  <a:lnTo>
                    <a:pt x="13154" y="1444"/>
                  </a:lnTo>
                  <a:lnTo>
                    <a:pt x="12857" y="1215"/>
                  </a:lnTo>
                  <a:lnTo>
                    <a:pt x="12547" y="1013"/>
                  </a:lnTo>
                  <a:lnTo>
                    <a:pt x="12209" y="824"/>
                  </a:lnTo>
                  <a:lnTo>
                    <a:pt x="11872" y="662"/>
                  </a:lnTo>
                  <a:lnTo>
                    <a:pt x="11521" y="500"/>
                  </a:lnTo>
                  <a:lnTo>
                    <a:pt x="11157" y="379"/>
                  </a:lnTo>
                  <a:lnTo>
                    <a:pt x="10793" y="257"/>
                  </a:lnTo>
                  <a:lnTo>
                    <a:pt x="10402" y="176"/>
                  </a:lnTo>
                  <a:lnTo>
                    <a:pt x="10010" y="95"/>
                  </a:lnTo>
                  <a:lnTo>
                    <a:pt x="9606" y="41"/>
                  </a:lnTo>
                  <a:lnTo>
                    <a:pt x="9188" y="14"/>
                  </a:lnTo>
                  <a:lnTo>
                    <a:pt x="8769"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 name="Google Shape;233;p34"/>
            <p:cNvSpPr/>
            <p:nvPr/>
          </p:nvSpPr>
          <p:spPr>
            <a:xfrm>
              <a:off x="686229" y="563758"/>
              <a:ext cx="71326" cy="168129"/>
            </a:xfrm>
            <a:custGeom>
              <a:rect b="b" l="l" r="r" t="t"/>
              <a:pathLst>
                <a:path extrusionOk="0" h="24027" w="9903">
                  <a:moveTo>
                    <a:pt x="8378" y="0"/>
                  </a:moveTo>
                  <a:lnTo>
                    <a:pt x="8028" y="13"/>
                  </a:lnTo>
                  <a:lnTo>
                    <a:pt x="7609" y="54"/>
                  </a:lnTo>
                  <a:lnTo>
                    <a:pt x="7164" y="121"/>
                  </a:lnTo>
                  <a:lnTo>
                    <a:pt x="6921" y="162"/>
                  </a:lnTo>
                  <a:lnTo>
                    <a:pt x="6678" y="229"/>
                  </a:lnTo>
                  <a:lnTo>
                    <a:pt x="6422" y="297"/>
                  </a:lnTo>
                  <a:lnTo>
                    <a:pt x="6166" y="364"/>
                  </a:lnTo>
                  <a:lnTo>
                    <a:pt x="5910" y="459"/>
                  </a:lnTo>
                  <a:lnTo>
                    <a:pt x="5653" y="567"/>
                  </a:lnTo>
                  <a:lnTo>
                    <a:pt x="5397" y="688"/>
                  </a:lnTo>
                  <a:lnTo>
                    <a:pt x="5127" y="809"/>
                  </a:lnTo>
                  <a:lnTo>
                    <a:pt x="4884" y="958"/>
                  </a:lnTo>
                  <a:lnTo>
                    <a:pt x="4628" y="1120"/>
                  </a:lnTo>
                  <a:lnTo>
                    <a:pt x="4385" y="1295"/>
                  </a:lnTo>
                  <a:lnTo>
                    <a:pt x="4142" y="1484"/>
                  </a:lnTo>
                  <a:lnTo>
                    <a:pt x="3913" y="1700"/>
                  </a:lnTo>
                  <a:lnTo>
                    <a:pt x="3684" y="1929"/>
                  </a:lnTo>
                  <a:lnTo>
                    <a:pt x="3481" y="2172"/>
                  </a:lnTo>
                  <a:lnTo>
                    <a:pt x="3279" y="2428"/>
                  </a:lnTo>
                  <a:lnTo>
                    <a:pt x="3090" y="2725"/>
                  </a:lnTo>
                  <a:lnTo>
                    <a:pt x="2915" y="3022"/>
                  </a:lnTo>
                  <a:lnTo>
                    <a:pt x="2753" y="3346"/>
                  </a:lnTo>
                  <a:lnTo>
                    <a:pt x="2618" y="3696"/>
                  </a:lnTo>
                  <a:lnTo>
                    <a:pt x="2496" y="4074"/>
                  </a:lnTo>
                  <a:lnTo>
                    <a:pt x="2388" y="4465"/>
                  </a:lnTo>
                  <a:lnTo>
                    <a:pt x="2308" y="4884"/>
                  </a:lnTo>
                  <a:lnTo>
                    <a:pt x="2254" y="5329"/>
                  </a:lnTo>
                  <a:lnTo>
                    <a:pt x="2213" y="5801"/>
                  </a:lnTo>
                  <a:lnTo>
                    <a:pt x="2200" y="6287"/>
                  </a:lnTo>
                  <a:lnTo>
                    <a:pt x="2200" y="7096"/>
                  </a:lnTo>
                  <a:lnTo>
                    <a:pt x="891" y="7096"/>
                  </a:lnTo>
                  <a:lnTo>
                    <a:pt x="783" y="7123"/>
                  </a:lnTo>
                  <a:lnTo>
                    <a:pt x="675" y="7150"/>
                  </a:lnTo>
                  <a:lnTo>
                    <a:pt x="567" y="7191"/>
                  </a:lnTo>
                  <a:lnTo>
                    <a:pt x="473" y="7244"/>
                  </a:lnTo>
                  <a:lnTo>
                    <a:pt x="378" y="7312"/>
                  </a:lnTo>
                  <a:lnTo>
                    <a:pt x="297" y="7393"/>
                  </a:lnTo>
                  <a:lnTo>
                    <a:pt x="216" y="7474"/>
                  </a:lnTo>
                  <a:lnTo>
                    <a:pt x="149" y="7568"/>
                  </a:lnTo>
                  <a:lnTo>
                    <a:pt x="95" y="7663"/>
                  </a:lnTo>
                  <a:lnTo>
                    <a:pt x="55" y="7771"/>
                  </a:lnTo>
                  <a:lnTo>
                    <a:pt x="28" y="7879"/>
                  </a:lnTo>
                  <a:lnTo>
                    <a:pt x="1" y="7986"/>
                  </a:lnTo>
                  <a:lnTo>
                    <a:pt x="1" y="8108"/>
                  </a:lnTo>
                  <a:lnTo>
                    <a:pt x="1" y="8216"/>
                  </a:lnTo>
                  <a:lnTo>
                    <a:pt x="1" y="8647"/>
                  </a:lnTo>
                  <a:lnTo>
                    <a:pt x="1" y="8769"/>
                  </a:lnTo>
                  <a:lnTo>
                    <a:pt x="1" y="8877"/>
                  </a:lnTo>
                  <a:lnTo>
                    <a:pt x="14" y="8985"/>
                  </a:lnTo>
                  <a:lnTo>
                    <a:pt x="55" y="9093"/>
                  </a:lnTo>
                  <a:lnTo>
                    <a:pt x="95" y="9201"/>
                  </a:lnTo>
                  <a:lnTo>
                    <a:pt x="149" y="9309"/>
                  </a:lnTo>
                  <a:lnTo>
                    <a:pt x="216" y="9389"/>
                  </a:lnTo>
                  <a:lnTo>
                    <a:pt x="297" y="9484"/>
                  </a:lnTo>
                  <a:lnTo>
                    <a:pt x="378" y="9551"/>
                  </a:lnTo>
                  <a:lnTo>
                    <a:pt x="473" y="9619"/>
                  </a:lnTo>
                  <a:lnTo>
                    <a:pt x="567" y="9673"/>
                  </a:lnTo>
                  <a:lnTo>
                    <a:pt x="675" y="9713"/>
                  </a:lnTo>
                  <a:lnTo>
                    <a:pt x="783" y="9754"/>
                  </a:lnTo>
                  <a:lnTo>
                    <a:pt x="891" y="9767"/>
                  </a:lnTo>
                  <a:lnTo>
                    <a:pt x="999" y="9781"/>
                  </a:lnTo>
                  <a:lnTo>
                    <a:pt x="1120" y="9767"/>
                  </a:lnTo>
                  <a:lnTo>
                    <a:pt x="2186" y="9767"/>
                  </a:lnTo>
                  <a:lnTo>
                    <a:pt x="2200" y="22921"/>
                  </a:lnTo>
                  <a:lnTo>
                    <a:pt x="2200" y="23055"/>
                  </a:lnTo>
                  <a:lnTo>
                    <a:pt x="2213" y="23177"/>
                  </a:lnTo>
                  <a:lnTo>
                    <a:pt x="2240" y="23298"/>
                  </a:lnTo>
                  <a:lnTo>
                    <a:pt x="2267" y="23406"/>
                  </a:lnTo>
                  <a:lnTo>
                    <a:pt x="2308" y="23501"/>
                  </a:lnTo>
                  <a:lnTo>
                    <a:pt x="2361" y="23595"/>
                  </a:lnTo>
                  <a:lnTo>
                    <a:pt x="2415" y="23676"/>
                  </a:lnTo>
                  <a:lnTo>
                    <a:pt x="2483" y="23757"/>
                  </a:lnTo>
                  <a:lnTo>
                    <a:pt x="2564" y="23824"/>
                  </a:lnTo>
                  <a:lnTo>
                    <a:pt x="2645" y="23878"/>
                  </a:lnTo>
                  <a:lnTo>
                    <a:pt x="2739" y="23919"/>
                  </a:lnTo>
                  <a:lnTo>
                    <a:pt x="2834" y="23959"/>
                  </a:lnTo>
                  <a:lnTo>
                    <a:pt x="2942" y="24000"/>
                  </a:lnTo>
                  <a:lnTo>
                    <a:pt x="3063" y="24013"/>
                  </a:lnTo>
                  <a:lnTo>
                    <a:pt x="3184" y="24027"/>
                  </a:lnTo>
                  <a:lnTo>
                    <a:pt x="4493" y="24027"/>
                  </a:lnTo>
                  <a:lnTo>
                    <a:pt x="4614" y="24013"/>
                  </a:lnTo>
                  <a:lnTo>
                    <a:pt x="4736" y="24000"/>
                  </a:lnTo>
                  <a:lnTo>
                    <a:pt x="4844" y="23959"/>
                  </a:lnTo>
                  <a:lnTo>
                    <a:pt x="4952" y="23919"/>
                  </a:lnTo>
                  <a:lnTo>
                    <a:pt x="5033" y="23878"/>
                  </a:lnTo>
                  <a:lnTo>
                    <a:pt x="5114" y="23824"/>
                  </a:lnTo>
                  <a:lnTo>
                    <a:pt x="5194" y="23757"/>
                  </a:lnTo>
                  <a:lnTo>
                    <a:pt x="5262" y="23676"/>
                  </a:lnTo>
                  <a:lnTo>
                    <a:pt x="5316" y="23595"/>
                  </a:lnTo>
                  <a:lnTo>
                    <a:pt x="5370" y="23501"/>
                  </a:lnTo>
                  <a:lnTo>
                    <a:pt x="5397" y="23406"/>
                  </a:lnTo>
                  <a:lnTo>
                    <a:pt x="5437" y="23298"/>
                  </a:lnTo>
                  <a:lnTo>
                    <a:pt x="5451" y="23177"/>
                  </a:lnTo>
                  <a:lnTo>
                    <a:pt x="5464" y="23055"/>
                  </a:lnTo>
                  <a:lnTo>
                    <a:pt x="5478" y="22921"/>
                  </a:lnTo>
                  <a:lnTo>
                    <a:pt x="5478" y="9767"/>
                  </a:lnTo>
                  <a:lnTo>
                    <a:pt x="8419" y="9767"/>
                  </a:lnTo>
                  <a:lnTo>
                    <a:pt x="8527" y="9781"/>
                  </a:lnTo>
                  <a:lnTo>
                    <a:pt x="8635" y="9767"/>
                  </a:lnTo>
                  <a:lnTo>
                    <a:pt x="8756" y="9754"/>
                  </a:lnTo>
                  <a:lnTo>
                    <a:pt x="8864" y="9713"/>
                  </a:lnTo>
                  <a:lnTo>
                    <a:pt x="8958" y="9673"/>
                  </a:lnTo>
                  <a:lnTo>
                    <a:pt x="9066" y="9619"/>
                  </a:lnTo>
                  <a:lnTo>
                    <a:pt x="9147" y="9551"/>
                  </a:lnTo>
                  <a:lnTo>
                    <a:pt x="9242" y="9484"/>
                  </a:lnTo>
                  <a:lnTo>
                    <a:pt x="9309" y="9389"/>
                  </a:lnTo>
                  <a:lnTo>
                    <a:pt x="9377" y="9309"/>
                  </a:lnTo>
                  <a:lnTo>
                    <a:pt x="9431" y="9201"/>
                  </a:lnTo>
                  <a:lnTo>
                    <a:pt x="9485" y="9093"/>
                  </a:lnTo>
                  <a:lnTo>
                    <a:pt x="9511" y="8985"/>
                  </a:lnTo>
                  <a:lnTo>
                    <a:pt x="9525" y="8877"/>
                  </a:lnTo>
                  <a:lnTo>
                    <a:pt x="9538" y="8769"/>
                  </a:lnTo>
                  <a:lnTo>
                    <a:pt x="9525" y="8647"/>
                  </a:lnTo>
                  <a:lnTo>
                    <a:pt x="9525" y="8216"/>
                  </a:lnTo>
                  <a:lnTo>
                    <a:pt x="9538" y="8108"/>
                  </a:lnTo>
                  <a:lnTo>
                    <a:pt x="9525" y="7986"/>
                  </a:lnTo>
                  <a:lnTo>
                    <a:pt x="9511" y="7879"/>
                  </a:lnTo>
                  <a:lnTo>
                    <a:pt x="9471" y="7771"/>
                  </a:lnTo>
                  <a:lnTo>
                    <a:pt x="9431" y="7663"/>
                  </a:lnTo>
                  <a:lnTo>
                    <a:pt x="9377" y="7568"/>
                  </a:lnTo>
                  <a:lnTo>
                    <a:pt x="9309" y="7474"/>
                  </a:lnTo>
                  <a:lnTo>
                    <a:pt x="9242" y="7393"/>
                  </a:lnTo>
                  <a:lnTo>
                    <a:pt x="9147" y="7312"/>
                  </a:lnTo>
                  <a:lnTo>
                    <a:pt x="9066" y="7244"/>
                  </a:lnTo>
                  <a:lnTo>
                    <a:pt x="8958" y="7191"/>
                  </a:lnTo>
                  <a:lnTo>
                    <a:pt x="8864" y="7150"/>
                  </a:lnTo>
                  <a:lnTo>
                    <a:pt x="8743" y="7123"/>
                  </a:lnTo>
                  <a:lnTo>
                    <a:pt x="8635" y="7096"/>
                  </a:lnTo>
                  <a:lnTo>
                    <a:pt x="5478" y="7096"/>
                  </a:lnTo>
                  <a:lnTo>
                    <a:pt x="5478" y="6422"/>
                  </a:lnTo>
                  <a:lnTo>
                    <a:pt x="5478" y="6138"/>
                  </a:lnTo>
                  <a:lnTo>
                    <a:pt x="5491" y="5855"/>
                  </a:lnTo>
                  <a:lnTo>
                    <a:pt x="5518" y="5599"/>
                  </a:lnTo>
                  <a:lnTo>
                    <a:pt x="5559" y="5356"/>
                  </a:lnTo>
                  <a:lnTo>
                    <a:pt x="5613" y="5140"/>
                  </a:lnTo>
                  <a:lnTo>
                    <a:pt x="5667" y="4924"/>
                  </a:lnTo>
                  <a:lnTo>
                    <a:pt x="5734" y="4722"/>
                  </a:lnTo>
                  <a:lnTo>
                    <a:pt x="5802" y="4533"/>
                  </a:lnTo>
                  <a:lnTo>
                    <a:pt x="5883" y="4371"/>
                  </a:lnTo>
                  <a:lnTo>
                    <a:pt x="5977" y="4209"/>
                  </a:lnTo>
                  <a:lnTo>
                    <a:pt x="6071" y="4061"/>
                  </a:lnTo>
                  <a:lnTo>
                    <a:pt x="6166" y="3926"/>
                  </a:lnTo>
                  <a:lnTo>
                    <a:pt x="6274" y="3791"/>
                  </a:lnTo>
                  <a:lnTo>
                    <a:pt x="6382" y="3683"/>
                  </a:lnTo>
                  <a:lnTo>
                    <a:pt x="6503" y="3575"/>
                  </a:lnTo>
                  <a:lnTo>
                    <a:pt x="6625" y="3481"/>
                  </a:lnTo>
                  <a:lnTo>
                    <a:pt x="6746" y="3400"/>
                  </a:lnTo>
                  <a:lnTo>
                    <a:pt x="6881" y="3319"/>
                  </a:lnTo>
                  <a:lnTo>
                    <a:pt x="7137" y="3184"/>
                  </a:lnTo>
                  <a:lnTo>
                    <a:pt x="7407" y="3089"/>
                  </a:lnTo>
                  <a:lnTo>
                    <a:pt x="7677" y="3008"/>
                  </a:lnTo>
                  <a:lnTo>
                    <a:pt x="7960" y="2954"/>
                  </a:lnTo>
                  <a:lnTo>
                    <a:pt x="8216" y="2914"/>
                  </a:lnTo>
                  <a:lnTo>
                    <a:pt x="8473" y="2887"/>
                  </a:lnTo>
                  <a:lnTo>
                    <a:pt x="8716" y="2874"/>
                  </a:lnTo>
                  <a:lnTo>
                    <a:pt x="8999" y="2833"/>
                  </a:lnTo>
                  <a:lnTo>
                    <a:pt x="9120" y="2806"/>
                  </a:lnTo>
                  <a:lnTo>
                    <a:pt x="9228" y="2779"/>
                  </a:lnTo>
                  <a:lnTo>
                    <a:pt x="9336" y="2739"/>
                  </a:lnTo>
                  <a:lnTo>
                    <a:pt x="9431" y="2685"/>
                  </a:lnTo>
                  <a:lnTo>
                    <a:pt x="9525" y="2631"/>
                  </a:lnTo>
                  <a:lnTo>
                    <a:pt x="9606" y="2577"/>
                  </a:lnTo>
                  <a:lnTo>
                    <a:pt x="9673" y="2496"/>
                  </a:lnTo>
                  <a:lnTo>
                    <a:pt x="9727" y="2415"/>
                  </a:lnTo>
                  <a:lnTo>
                    <a:pt x="9781" y="2334"/>
                  </a:lnTo>
                  <a:lnTo>
                    <a:pt x="9822" y="2239"/>
                  </a:lnTo>
                  <a:lnTo>
                    <a:pt x="9862" y="2132"/>
                  </a:lnTo>
                  <a:lnTo>
                    <a:pt x="9876" y="2024"/>
                  </a:lnTo>
                  <a:lnTo>
                    <a:pt x="9889" y="1889"/>
                  </a:lnTo>
                  <a:lnTo>
                    <a:pt x="9903" y="1754"/>
                  </a:lnTo>
                  <a:lnTo>
                    <a:pt x="9903" y="1120"/>
                  </a:lnTo>
                  <a:lnTo>
                    <a:pt x="9889" y="985"/>
                  </a:lnTo>
                  <a:lnTo>
                    <a:pt x="9876" y="863"/>
                  </a:lnTo>
                  <a:lnTo>
                    <a:pt x="9862" y="755"/>
                  </a:lnTo>
                  <a:lnTo>
                    <a:pt x="9835" y="648"/>
                  </a:lnTo>
                  <a:lnTo>
                    <a:pt x="9795" y="540"/>
                  </a:lnTo>
                  <a:lnTo>
                    <a:pt x="9741" y="459"/>
                  </a:lnTo>
                  <a:lnTo>
                    <a:pt x="9687" y="364"/>
                  </a:lnTo>
                  <a:lnTo>
                    <a:pt x="9619" y="297"/>
                  </a:lnTo>
                  <a:lnTo>
                    <a:pt x="9552" y="229"/>
                  </a:lnTo>
                  <a:lnTo>
                    <a:pt x="9471" y="162"/>
                  </a:lnTo>
                  <a:lnTo>
                    <a:pt x="9377" y="121"/>
                  </a:lnTo>
                  <a:lnTo>
                    <a:pt x="9269" y="81"/>
                  </a:lnTo>
                  <a:lnTo>
                    <a:pt x="9161" y="40"/>
                  </a:lnTo>
                  <a:lnTo>
                    <a:pt x="9053" y="27"/>
                  </a:lnTo>
                  <a:lnTo>
                    <a:pt x="8918"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 name="Google Shape;234;p34"/>
            <p:cNvSpPr/>
            <p:nvPr/>
          </p:nvSpPr>
          <p:spPr>
            <a:xfrm>
              <a:off x="758521" y="609445"/>
              <a:ext cx="132641" cy="125276"/>
            </a:xfrm>
            <a:custGeom>
              <a:rect b="b" l="l" r="r" t="t"/>
              <a:pathLst>
                <a:path extrusionOk="0" h="17903" w="18416">
                  <a:moveTo>
                    <a:pt x="9201" y="2834"/>
                  </a:moveTo>
                  <a:lnTo>
                    <a:pt x="9498" y="2847"/>
                  </a:lnTo>
                  <a:lnTo>
                    <a:pt x="9795" y="2860"/>
                  </a:lnTo>
                  <a:lnTo>
                    <a:pt x="10092" y="2901"/>
                  </a:lnTo>
                  <a:lnTo>
                    <a:pt x="10375" y="2955"/>
                  </a:lnTo>
                  <a:lnTo>
                    <a:pt x="10658" y="3009"/>
                  </a:lnTo>
                  <a:lnTo>
                    <a:pt x="10942" y="3090"/>
                  </a:lnTo>
                  <a:lnTo>
                    <a:pt x="11211" y="3184"/>
                  </a:lnTo>
                  <a:lnTo>
                    <a:pt x="11481" y="3279"/>
                  </a:lnTo>
                  <a:lnTo>
                    <a:pt x="11737" y="3400"/>
                  </a:lnTo>
                  <a:lnTo>
                    <a:pt x="11994" y="3522"/>
                  </a:lnTo>
                  <a:lnTo>
                    <a:pt x="12237" y="3670"/>
                  </a:lnTo>
                  <a:lnTo>
                    <a:pt x="12479" y="3818"/>
                  </a:lnTo>
                  <a:lnTo>
                    <a:pt x="12709" y="3980"/>
                  </a:lnTo>
                  <a:lnTo>
                    <a:pt x="12938" y="4156"/>
                  </a:lnTo>
                  <a:lnTo>
                    <a:pt x="13154" y="4344"/>
                  </a:lnTo>
                  <a:lnTo>
                    <a:pt x="13356" y="4533"/>
                  </a:lnTo>
                  <a:lnTo>
                    <a:pt x="13545" y="4736"/>
                  </a:lnTo>
                  <a:lnTo>
                    <a:pt x="13734" y="4952"/>
                  </a:lnTo>
                  <a:lnTo>
                    <a:pt x="13909" y="5181"/>
                  </a:lnTo>
                  <a:lnTo>
                    <a:pt x="14071" y="5424"/>
                  </a:lnTo>
                  <a:lnTo>
                    <a:pt x="14220" y="5667"/>
                  </a:lnTo>
                  <a:lnTo>
                    <a:pt x="14368" y="5923"/>
                  </a:lnTo>
                  <a:lnTo>
                    <a:pt x="14490" y="6179"/>
                  </a:lnTo>
                  <a:lnTo>
                    <a:pt x="14611" y="6462"/>
                  </a:lnTo>
                  <a:lnTo>
                    <a:pt x="14719" y="6732"/>
                  </a:lnTo>
                  <a:lnTo>
                    <a:pt x="14813" y="7029"/>
                  </a:lnTo>
                  <a:lnTo>
                    <a:pt x="14894" y="7326"/>
                  </a:lnTo>
                  <a:lnTo>
                    <a:pt x="14962" y="7623"/>
                  </a:lnTo>
                  <a:lnTo>
                    <a:pt x="15002" y="7946"/>
                  </a:lnTo>
                  <a:lnTo>
                    <a:pt x="15043" y="8257"/>
                  </a:lnTo>
                  <a:lnTo>
                    <a:pt x="15070" y="8581"/>
                  </a:lnTo>
                  <a:lnTo>
                    <a:pt x="15070" y="8918"/>
                  </a:lnTo>
                  <a:lnTo>
                    <a:pt x="15070" y="9255"/>
                  </a:lnTo>
                  <a:lnTo>
                    <a:pt x="15043" y="9579"/>
                  </a:lnTo>
                  <a:lnTo>
                    <a:pt x="15002" y="9903"/>
                  </a:lnTo>
                  <a:lnTo>
                    <a:pt x="14962" y="10213"/>
                  </a:lnTo>
                  <a:lnTo>
                    <a:pt x="14894" y="10523"/>
                  </a:lnTo>
                  <a:lnTo>
                    <a:pt x="14813" y="10820"/>
                  </a:lnTo>
                  <a:lnTo>
                    <a:pt x="14719" y="11103"/>
                  </a:lnTo>
                  <a:lnTo>
                    <a:pt x="14611" y="11387"/>
                  </a:lnTo>
                  <a:lnTo>
                    <a:pt x="14490" y="11670"/>
                  </a:lnTo>
                  <a:lnTo>
                    <a:pt x="14368" y="11940"/>
                  </a:lnTo>
                  <a:lnTo>
                    <a:pt x="14220" y="12196"/>
                  </a:lnTo>
                  <a:lnTo>
                    <a:pt x="14071" y="12439"/>
                  </a:lnTo>
                  <a:lnTo>
                    <a:pt x="13909" y="12682"/>
                  </a:lnTo>
                  <a:lnTo>
                    <a:pt x="13734" y="12911"/>
                  </a:lnTo>
                  <a:lnTo>
                    <a:pt x="13545" y="13127"/>
                  </a:lnTo>
                  <a:lnTo>
                    <a:pt x="13356" y="13343"/>
                  </a:lnTo>
                  <a:lnTo>
                    <a:pt x="13154" y="13532"/>
                  </a:lnTo>
                  <a:lnTo>
                    <a:pt x="12938" y="13720"/>
                  </a:lnTo>
                  <a:lnTo>
                    <a:pt x="12709" y="13896"/>
                  </a:lnTo>
                  <a:lnTo>
                    <a:pt x="12479" y="14071"/>
                  </a:lnTo>
                  <a:lnTo>
                    <a:pt x="12237" y="14220"/>
                  </a:lnTo>
                  <a:lnTo>
                    <a:pt x="11994" y="14368"/>
                  </a:lnTo>
                  <a:lnTo>
                    <a:pt x="11737" y="14489"/>
                  </a:lnTo>
                  <a:lnTo>
                    <a:pt x="11481" y="14611"/>
                  </a:lnTo>
                  <a:lnTo>
                    <a:pt x="11211" y="14719"/>
                  </a:lnTo>
                  <a:lnTo>
                    <a:pt x="10942" y="14813"/>
                  </a:lnTo>
                  <a:lnTo>
                    <a:pt x="10658" y="14881"/>
                  </a:lnTo>
                  <a:lnTo>
                    <a:pt x="10375" y="14948"/>
                  </a:lnTo>
                  <a:lnTo>
                    <a:pt x="10092" y="15002"/>
                  </a:lnTo>
                  <a:lnTo>
                    <a:pt x="9795" y="15043"/>
                  </a:lnTo>
                  <a:lnTo>
                    <a:pt x="9498" y="15056"/>
                  </a:lnTo>
                  <a:lnTo>
                    <a:pt x="9201" y="15070"/>
                  </a:lnTo>
                  <a:lnTo>
                    <a:pt x="8891" y="15056"/>
                  </a:lnTo>
                  <a:lnTo>
                    <a:pt x="8594" y="15043"/>
                  </a:lnTo>
                  <a:lnTo>
                    <a:pt x="8311" y="15002"/>
                  </a:lnTo>
                  <a:lnTo>
                    <a:pt x="8014" y="14948"/>
                  </a:lnTo>
                  <a:lnTo>
                    <a:pt x="7744" y="14881"/>
                  </a:lnTo>
                  <a:lnTo>
                    <a:pt x="7461" y="14800"/>
                  </a:lnTo>
                  <a:lnTo>
                    <a:pt x="7191" y="14719"/>
                  </a:lnTo>
                  <a:lnTo>
                    <a:pt x="6921" y="14611"/>
                  </a:lnTo>
                  <a:lnTo>
                    <a:pt x="6665" y="14489"/>
                  </a:lnTo>
                  <a:lnTo>
                    <a:pt x="6409" y="14355"/>
                  </a:lnTo>
                  <a:lnTo>
                    <a:pt x="6166" y="14206"/>
                  </a:lnTo>
                  <a:lnTo>
                    <a:pt x="5923" y="14058"/>
                  </a:lnTo>
                  <a:lnTo>
                    <a:pt x="5694" y="13896"/>
                  </a:lnTo>
                  <a:lnTo>
                    <a:pt x="5464" y="13707"/>
                  </a:lnTo>
                  <a:lnTo>
                    <a:pt x="5262" y="13518"/>
                  </a:lnTo>
                  <a:lnTo>
                    <a:pt x="5046" y="13316"/>
                  </a:lnTo>
                  <a:lnTo>
                    <a:pt x="4857" y="13113"/>
                  </a:lnTo>
                  <a:lnTo>
                    <a:pt x="4668" y="12898"/>
                  </a:lnTo>
                  <a:lnTo>
                    <a:pt x="4493" y="12655"/>
                  </a:lnTo>
                  <a:lnTo>
                    <a:pt x="4331" y="12425"/>
                  </a:lnTo>
                  <a:lnTo>
                    <a:pt x="4169" y="12169"/>
                  </a:lnTo>
                  <a:lnTo>
                    <a:pt x="4034" y="11913"/>
                  </a:lnTo>
                  <a:lnTo>
                    <a:pt x="3899" y="11643"/>
                  </a:lnTo>
                  <a:lnTo>
                    <a:pt x="3778" y="11373"/>
                  </a:lnTo>
                  <a:lnTo>
                    <a:pt x="3670" y="11090"/>
                  </a:lnTo>
                  <a:lnTo>
                    <a:pt x="3576" y="10806"/>
                  </a:lnTo>
                  <a:lnTo>
                    <a:pt x="3508" y="10510"/>
                  </a:lnTo>
                  <a:lnTo>
                    <a:pt x="3441" y="10199"/>
                  </a:lnTo>
                  <a:lnTo>
                    <a:pt x="3387" y="9889"/>
                  </a:lnTo>
                  <a:lnTo>
                    <a:pt x="3346" y="9565"/>
                  </a:lnTo>
                  <a:lnTo>
                    <a:pt x="3319" y="9242"/>
                  </a:lnTo>
                  <a:lnTo>
                    <a:pt x="3319" y="8918"/>
                  </a:lnTo>
                  <a:lnTo>
                    <a:pt x="3319" y="8581"/>
                  </a:lnTo>
                  <a:lnTo>
                    <a:pt x="3346" y="8270"/>
                  </a:lnTo>
                  <a:lnTo>
                    <a:pt x="3387" y="7946"/>
                  </a:lnTo>
                  <a:lnTo>
                    <a:pt x="3427" y="7636"/>
                  </a:lnTo>
                  <a:lnTo>
                    <a:pt x="3495" y="7339"/>
                  </a:lnTo>
                  <a:lnTo>
                    <a:pt x="3576" y="7043"/>
                  </a:lnTo>
                  <a:lnTo>
                    <a:pt x="3670" y="6746"/>
                  </a:lnTo>
                  <a:lnTo>
                    <a:pt x="3778" y="6476"/>
                  </a:lnTo>
                  <a:lnTo>
                    <a:pt x="3899" y="6193"/>
                  </a:lnTo>
                  <a:lnTo>
                    <a:pt x="4021" y="5936"/>
                  </a:lnTo>
                  <a:lnTo>
                    <a:pt x="4169" y="5680"/>
                  </a:lnTo>
                  <a:lnTo>
                    <a:pt x="4318" y="5437"/>
                  </a:lnTo>
                  <a:lnTo>
                    <a:pt x="4480" y="5194"/>
                  </a:lnTo>
                  <a:lnTo>
                    <a:pt x="4655" y="4965"/>
                  </a:lnTo>
                  <a:lnTo>
                    <a:pt x="4844" y="4749"/>
                  </a:lnTo>
                  <a:lnTo>
                    <a:pt x="5033" y="4547"/>
                  </a:lnTo>
                  <a:lnTo>
                    <a:pt x="5235" y="4344"/>
                  </a:lnTo>
                  <a:lnTo>
                    <a:pt x="5451" y="4169"/>
                  </a:lnTo>
                  <a:lnTo>
                    <a:pt x="5680" y="3994"/>
                  </a:lnTo>
                  <a:lnTo>
                    <a:pt x="5910" y="3818"/>
                  </a:lnTo>
                  <a:lnTo>
                    <a:pt x="6152" y="3670"/>
                  </a:lnTo>
                  <a:lnTo>
                    <a:pt x="6395" y="3535"/>
                  </a:lnTo>
                  <a:lnTo>
                    <a:pt x="6652" y="3400"/>
                  </a:lnTo>
                  <a:lnTo>
                    <a:pt x="6908" y="3292"/>
                  </a:lnTo>
                  <a:lnTo>
                    <a:pt x="7178" y="3184"/>
                  </a:lnTo>
                  <a:lnTo>
                    <a:pt x="7447" y="3090"/>
                  </a:lnTo>
                  <a:lnTo>
                    <a:pt x="7731" y="3022"/>
                  </a:lnTo>
                  <a:lnTo>
                    <a:pt x="8014" y="2955"/>
                  </a:lnTo>
                  <a:lnTo>
                    <a:pt x="8297" y="2901"/>
                  </a:lnTo>
                  <a:lnTo>
                    <a:pt x="8594" y="2860"/>
                  </a:lnTo>
                  <a:lnTo>
                    <a:pt x="8891" y="2847"/>
                  </a:lnTo>
                  <a:lnTo>
                    <a:pt x="9201" y="2834"/>
                  </a:lnTo>
                  <a:close/>
                  <a:moveTo>
                    <a:pt x="8716" y="0"/>
                  </a:moveTo>
                  <a:lnTo>
                    <a:pt x="8257" y="41"/>
                  </a:lnTo>
                  <a:lnTo>
                    <a:pt x="7785" y="95"/>
                  </a:lnTo>
                  <a:lnTo>
                    <a:pt x="7340" y="162"/>
                  </a:lnTo>
                  <a:lnTo>
                    <a:pt x="6894" y="257"/>
                  </a:lnTo>
                  <a:lnTo>
                    <a:pt x="6449" y="378"/>
                  </a:lnTo>
                  <a:lnTo>
                    <a:pt x="6031" y="500"/>
                  </a:lnTo>
                  <a:lnTo>
                    <a:pt x="5613" y="662"/>
                  </a:lnTo>
                  <a:lnTo>
                    <a:pt x="5208" y="823"/>
                  </a:lnTo>
                  <a:lnTo>
                    <a:pt x="4803" y="1012"/>
                  </a:lnTo>
                  <a:lnTo>
                    <a:pt x="4426" y="1228"/>
                  </a:lnTo>
                  <a:lnTo>
                    <a:pt x="4048" y="1444"/>
                  </a:lnTo>
                  <a:lnTo>
                    <a:pt x="3684" y="1687"/>
                  </a:lnTo>
                  <a:lnTo>
                    <a:pt x="3346" y="1943"/>
                  </a:lnTo>
                  <a:lnTo>
                    <a:pt x="3009" y="2213"/>
                  </a:lnTo>
                  <a:lnTo>
                    <a:pt x="2685" y="2510"/>
                  </a:lnTo>
                  <a:lnTo>
                    <a:pt x="2388" y="2807"/>
                  </a:lnTo>
                  <a:lnTo>
                    <a:pt x="2092" y="3130"/>
                  </a:lnTo>
                  <a:lnTo>
                    <a:pt x="1822" y="3454"/>
                  </a:lnTo>
                  <a:lnTo>
                    <a:pt x="1566" y="3805"/>
                  </a:lnTo>
                  <a:lnTo>
                    <a:pt x="1336" y="4169"/>
                  </a:lnTo>
                  <a:lnTo>
                    <a:pt x="1107" y="4547"/>
                  </a:lnTo>
                  <a:lnTo>
                    <a:pt x="905" y="4925"/>
                  </a:lnTo>
                  <a:lnTo>
                    <a:pt x="729" y="5329"/>
                  </a:lnTo>
                  <a:lnTo>
                    <a:pt x="554" y="5734"/>
                  </a:lnTo>
                  <a:lnTo>
                    <a:pt x="419" y="6166"/>
                  </a:lnTo>
                  <a:lnTo>
                    <a:pt x="297" y="6597"/>
                  </a:lnTo>
                  <a:lnTo>
                    <a:pt x="189" y="7043"/>
                  </a:lnTo>
                  <a:lnTo>
                    <a:pt x="109" y="7488"/>
                  </a:lnTo>
                  <a:lnTo>
                    <a:pt x="55" y="7960"/>
                  </a:lnTo>
                  <a:lnTo>
                    <a:pt x="14" y="8432"/>
                  </a:lnTo>
                  <a:lnTo>
                    <a:pt x="1" y="8918"/>
                  </a:lnTo>
                  <a:lnTo>
                    <a:pt x="14" y="9403"/>
                  </a:lnTo>
                  <a:lnTo>
                    <a:pt x="55" y="9876"/>
                  </a:lnTo>
                  <a:lnTo>
                    <a:pt x="109" y="10334"/>
                  </a:lnTo>
                  <a:lnTo>
                    <a:pt x="189" y="10793"/>
                  </a:lnTo>
                  <a:lnTo>
                    <a:pt x="297" y="11238"/>
                  </a:lnTo>
                  <a:lnTo>
                    <a:pt x="419" y="11683"/>
                  </a:lnTo>
                  <a:lnTo>
                    <a:pt x="554" y="12102"/>
                  </a:lnTo>
                  <a:lnTo>
                    <a:pt x="729" y="12520"/>
                  </a:lnTo>
                  <a:lnTo>
                    <a:pt x="905" y="12924"/>
                  </a:lnTo>
                  <a:lnTo>
                    <a:pt x="1107" y="13302"/>
                  </a:lnTo>
                  <a:lnTo>
                    <a:pt x="1323" y="13680"/>
                  </a:lnTo>
                  <a:lnTo>
                    <a:pt x="1566" y="14044"/>
                  </a:lnTo>
                  <a:lnTo>
                    <a:pt x="1822" y="14395"/>
                  </a:lnTo>
                  <a:lnTo>
                    <a:pt x="2092" y="14732"/>
                  </a:lnTo>
                  <a:lnTo>
                    <a:pt x="2375" y="15056"/>
                  </a:lnTo>
                  <a:lnTo>
                    <a:pt x="2685" y="15366"/>
                  </a:lnTo>
                  <a:lnTo>
                    <a:pt x="3009" y="15650"/>
                  </a:lnTo>
                  <a:lnTo>
                    <a:pt x="3333" y="15933"/>
                  </a:lnTo>
                  <a:lnTo>
                    <a:pt x="3684" y="16189"/>
                  </a:lnTo>
                  <a:lnTo>
                    <a:pt x="4048" y="16432"/>
                  </a:lnTo>
                  <a:lnTo>
                    <a:pt x="4412" y="16661"/>
                  </a:lnTo>
                  <a:lnTo>
                    <a:pt x="4803" y="16864"/>
                  </a:lnTo>
                  <a:lnTo>
                    <a:pt x="5195" y="17066"/>
                  </a:lnTo>
                  <a:lnTo>
                    <a:pt x="5599" y="17228"/>
                  </a:lnTo>
                  <a:lnTo>
                    <a:pt x="6017" y="17390"/>
                  </a:lnTo>
                  <a:lnTo>
                    <a:pt x="6449" y="17525"/>
                  </a:lnTo>
                  <a:lnTo>
                    <a:pt x="6894" y="17633"/>
                  </a:lnTo>
                  <a:lnTo>
                    <a:pt x="7340" y="17727"/>
                  </a:lnTo>
                  <a:lnTo>
                    <a:pt x="7785" y="17808"/>
                  </a:lnTo>
                  <a:lnTo>
                    <a:pt x="8243" y="17862"/>
                  </a:lnTo>
                  <a:lnTo>
                    <a:pt x="8716" y="17889"/>
                  </a:lnTo>
                  <a:lnTo>
                    <a:pt x="9201" y="17903"/>
                  </a:lnTo>
                  <a:lnTo>
                    <a:pt x="9673" y="17889"/>
                  </a:lnTo>
                  <a:lnTo>
                    <a:pt x="10146" y="17862"/>
                  </a:lnTo>
                  <a:lnTo>
                    <a:pt x="10604" y="17808"/>
                  </a:lnTo>
                  <a:lnTo>
                    <a:pt x="11063" y="17727"/>
                  </a:lnTo>
                  <a:lnTo>
                    <a:pt x="11508" y="17633"/>
                  </a:lnTo>
                  <a:lnTo>
                    <a:pt x="11940" y="17525"/>
                  </a:lnTo>
                  <a:lnTo>
                    <a:pt x="12372" y="17390"/>
                  </a:lnTo>
                  <a:lnTo>
                    <a:pt x="12790" y="17228"/>
                  </a:lnTo>
                  <a:lnTo>
                    <a:pt x="13194" y="17053"/>
                  </a:lnTo>
                  <a:lnTo>
                    <a:pt x="13599" y="16864"/>
                  </a:lnTo>
                  <a:lnTo>
                    <a:pt x="13977" y="16648"/>
                  </a:lnTo>
                  <a:lnTo>
                    <a:pt x="14355" y="16432"/>
                  </a:lnTo>
                  <a:lnTo>
                    <a:pt x="14719" y="16176"/>
                  </a:lnTo>
                  <a:lnTo>
                    <a:pt x="15070" y="15919"/>
                  </a:lnTo>
                  <a:lnTo>
                    <a:pt x="15407" y="15650"/>
                  </a:lnTo>
                  <a:lnTo>
                    <a:pt x="15717" y="15353"/>
                  </a:lnTo>
                  <a:lnTo>
                    <a:pt x="16027" y="15043"/>
                  </a:lnTo>
                  <a:lnTo>
                    <a:pt x="16324" y="14719"/>
                  </a:lnTo>
                  <a:lnTo>
                    <a:pt x="16594" y="14381"/>
                  </a:lnTo>
                  <a:lnTo>
                    <a:pt x="16850" y="14031"/>
                  </a:lnTo>
                  <a:lnTo>
                    <a:pt x="17093" y="13666"/>
                  </a:lnTo>
                  <a:lnTo>
                    <a:pt x="17309" y="13302"/>
                  </a:lnTo>
                  <a:lnTo>
                    <a:pt x="17511" y="12911"/>
                  </a:lnTo>
                  <a:lnTo>
                    <a:pt x="17700" y="12506"/>
                  </a:lnTo>
                  <a:lnTo>
                    <a:pt x="17862" y="12088"/>
                  </a:lnTo>
                  <a:lnTo>
                    <a:pt x="18011" y="11670"/>
                  </a:lnTo>
                  <a:lnTo>
                    <a:pt x="18132" y="11238"/>
                  </a:lnTo>
                  <a:lnTo>
                    <a:pt x="18240" y="10793"/>
                  </a:lnTo>
                  <a:lnTo>
                    <a:pt x="18321" y="10334"/>
                  </a:lnTo>
                  <a:lnTo>
                    <a:pt x="18375" y="9876"/>
                  </a:lnTo>
                  <a:lnTo>
                    <a:pt x="18415" y="9403"/>
                  </a:lnTo>
                  <a:lnTo>
                    <a:pt x="18415" y="8918"/>
                  </a:lnTo>
                  <a:lnTo>
                    <a:pt x="18415" y="8432"/>
                  </a:lnTo>
                  <a:lnTo>
                    <a:pt x="18375" y="7973"/>
                  </a:lnTo>
                  <a:lnTo>
                    <a:pt x="18321" y="7501"/>
                  </a:lnTo>
                  <a:lnTo>
                    <a:pt x="18240" y="7056"/>
                  </a:lnTo>
                  <a:lnTo>
                    <a:pt x="18132" y="6611"/>
                  </a:lnTo>
                  <a:lnTo>
                    <a:pt x="18011" y="6179"/>
                  </a:lnTo>
                  <a:lnTo>
                    <a:pt x="17862" y="5747"/>
                  </a:lnTo>
                  <a:lnTo>
                    <a:pt x="17700" y="5343"/>
                  </a:lnTo>
                  <a:lnTo>
                    <a:pt x="17511" y="4938"/>
                  </a:lnTo>
                  <a:lnTo>
                    <a:pt x="17309" y="4560"/>
                  </a:lnTo>
                  <a:lnTo>
                    <a:pt x="17093" y="4183"/>
                  </a:lnTo>
                  <a:lnTo>
                    <a:pt x="16850" y="3818"/>
                  </a:lnTo>
                  <a:lnTo>
                    <a:pt x="16594" y="3481"/>
                  </a:lnTo>
                  <a:lnTo>
                    <a:pt x="16324" y="3144"/>
                  </a:lnTo>
                  <a:lnTo>
                    <a:pt x="16027" y="2820"/>
                  </a:lnTo>
                  <a:lnTo>
                    <a:pt x="15717" y="2523"/>
                  </a:lnTo>
                  <a:lnTo>
                    <a:pt x="15407" y="2226"/>
                  </a:lnTo>
                  <a:lnTo>
                    <a:pt x="15070" y="1957"/>
                  </a:lnTo>
                  <a:lnTo>
                    <a:pt x="14719" y="1700"/>
                  </a:lnTo>
                  <a:lnTo>
                    <a:pt x="14355" y="1457"/>
                  </a:lnTo>
                  <a:lnTo>
                    <a:pt x="13977" y="1228"/>
                  </a:lnTo>
                  <a:lnTo>
                    <a:pt x="13599" y="1026"/>
                  </a:lnTo>
                  <a:lnTo>
                    <a:pt x="13194" y="837"/>
                  </a:lnTo>
                  <a:lnTo>
                    <a:pt x="12790" y="662"/>
                  </a:lnTo>
                  <a:lnTo>
                    <a:pt x="12372" y="513"/>
                  </a:lnTo>
                  <a:lnTo>
                    <a:pt x="11940" y="378"/>
                  </a:lnTo>
                  <a:lnTo>
                    <a:pt x="11508" y="257"/>
                  </a:lnTo>
                  <a:lnTo>
                    <a:pt x="11063" y="162"/>
                  </a:lnTo>
                  <a:lnTo>
                    <a:pt x="10604" y="95"/>
                  </a:lnTo>
                  <a:lnTo>
                    <a:pt x="10146" y="41"/>
                  </a:lnTo>
                  <a:lnTo>
                    <a:pt x="9673"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 name="Google Shape;235;p34"/>
            <p:cNvSpPr/>
            <p:nvPr/>
          </p:nvSpPr>
          <p:spPr>
            <a:xfrm>
              <a:off x="911653" y="564983"/>
              <a:ext cx="41206" cy="167849"/>
            </a:xfrm>
            <a:custGeom>
              <a:rect b="b" l="l" r="r" t="t"/>
              <a:pathLst>
                <a:path extrusionOk="0" h="23987" w="5721">
                  <a:moveTo>
                    <a:pt x="986" y="0"/>
                  </a:moveTo>
                  <a:lnTo>
                    <a:pt x="864" y="14"/>
                  </a:lnTo>
                  <a:lnTo>
                    <a:pt x="743" y="41"/>
                  </a:lnTo>
                  <a:lnTo>
                    <a:pt x="635" y="68"/>
                  </a:lnTo>
                  <a:lnTo>
                    <a:pt x="540" y="108"/>
                  </a:lnTo>
                  <a:lnTo>
                    <a:pt x="446" y="149"/>
                  </a:lnTo>
                  <a:lnTo>
                    <a:pt x="365" y="216"/>
                  </a:lnTo>
                  <a:lnTo>
                    <a:pt x="284" y="270"/>
                  </a:lnTo>
                  <a:lnTo>
                    <a:pt x="217" y="351"/>
                  </a:lnTo>
                  <a:lnTo>
                    <a:pt x="163" y="432"/>
                  </a:lnTo>
                  <a:lnTo>
                    <a:pt x="122" y="527"/>
                  </a:lnTo>
                  <a:lnTo>
                    <a:pt x="82" y="621"/>
                  </a:lnTo>
                  <a:lnTo>
                    <a:pt x="41" y="729"/>
                  </a:lnTo>
                  <a:lnTo>
                    <a:pt x="28" y="850"/>
                  </a:lnTo>
                  <a:lnTo>
                    <a:pt x="14" y="972"/>
                  </a:lnTo>
                  <a:lnTo>
                    <a:pt x="1" y="1107"/>
                  </a:lnTo>
                  <a:lnTo>
                    <a:pt x="1" y="19184"/>
                  </a:lnTo>
                  <a:lnTo>
                    <a:pt x="14" y="19575"/>
                  </a:lnTo>
                  <a:lnTo>
                    <a:pt x="41" y="19953"/>
                  </a:lnTo>
                  <a:lnTo>
                    <a:pt x="82" y="20304"/>
                  </a:lnTo>
                  <a:lnTo>
                    <a:pt x="136" y="20628"/>
                  </a:lnTo>
                  <a:lnTo>
                    <a:pt x="190" y="20938"/>
                  </a:lnTo>
                  <a:lnTo>
                    <a:pt x="271" y="21221"/>
                  </a:lnTo>
                  <a:lnTo>
                    <a:pt x="365" y="21491"/>
                  </a:lnTo>
                  <a:lnTo>
                    <a:pt x="460" y="21747"/>
                  </a:lnTo>
                  <a:lnTo>
                    <a:pt x="581" y="21990"/>
                  </a:lnTo>
                  <a:lnTo>
                    <a:pt x="702" y="22206"/>
                  </a:lnTo>
                  <a:lnTo>
                    <a:pt x="837" y="22408"/>
                  </a:lnTo>
                  <a:lnTo>
                    <a:pt x="972" y="22597"/>
                  </a:lnTo>
                  <a:lnTo>
                    <a:pt x="1121" y="22773"/>
                  </a:lnTo>
                  <a:lnTo>
                    <a:pt x="1282" y="22921"/>
                  </a:lnTo>
                  <a:lnTo>
                    <a:pt x="1444" y="23069"/>
                  </a:lnTo>
                  <a:lnTo>
                    <a:pt x="1606" y="23204"/>
                  </a:lnTo>
                  <a:lnTo>
                    <a:pt x="1782" y="23312"/>
                  </a:lnTo>
                  <a:lnTo>
                    <a:pt x="1957" y="23420"/>
                  </a:lnTo>
                  <a:lnTo>
                    <a:pt x="2146" y="23515"/>
                  </a:lnTo>
                  <a:lnTo>
                    <a:pt x="2335" y="23595"/>
                  </a:lnTo>
                  <a:lnTo>
                    <a:pt x="2524" y="23676"/>
                  </a:lnTo>
                  <a:lnTo>
                    <a:pt x="2712" y="23744"/>
                  </a:lnTo>
                  <a:lnTo>
                    <a:pt x="2901" y="23798"/>
                  </a:lnTo>
                  <a:lnTo>
                    <a:pt x="3090" y="23838"/>
                  </a:lnTo>
                  <a:lnTo>
                    <a:pt x="3481" y="23919"/>
                  </a:lnTo>
                  <a:lnTo>
                    <a:pt x="3859" y="23960"/>
                  </a:lnTo>
                  <a:lnTo>
                    <a:pt x="4223" y="23987"/>
                  </a:lnTo>
                  <a:lnTo>
                    <a:pt x="4723" y="23987"/>
                  </a:lnTo>
                  <a:lnTo>
                    <a:pt x="4857" y="23973"/>
                  </a:lnTo>
                  <a:lnTo>
                    <a:pt x="4992" y="23946"/>
                  </a:lnTo>
                  <a:lnTo>
                    <a:pt x="5114" y="23906"/>
                  </a:lnTo>
                  <a:lnTo>
                    <a:pt x="5208" y="23865"/>
                  </a:lnTo>
                  <a:lnTo>
                    <a:pt x="5303" y="23811"/>
                  </a:lnTo>
                  <a:lnTo>
                    <a:pt x="5397" y="23744"/>
                  </a:lnTo>
                  <a:lnTo>
                    <a:pt x="5465" y="23676"/>
                  </a:lnTo>
                  <a:lnTo>
                    <a:pt x="5532" y="23595"/>
                  </a:lnTo>
                  <a:lnTo>
                    <a:pt x="5586" y="23515"/>
                  </a:lnTo>
                  <a:lnTo>
                    <a:pt x="5626" y="23420"/>
                  </a:lnTo>
                  <a:lnTo>
                    <a:pt x="5667" y="23312"/>
                  </a:lnTo>
                  <a:lnTo>
                    <a:pt x="5694" y="23204"/>
                  </a:lnTo>
                  <a:lnTo>
                    <a:pt x="5707" y="23096"/>
                  </a:lnTo>
                  <a:lnTo>
                    <a:pt x="5721" y="22840"/>
                  </a:lnTo>
                  <a:lnTo>
                    <a:pt x="5721" y="22031"/>
                  </a:lnTo>
                  <a:lnTo>
                    <a:pt x="5721" y="21936"/>
                  </a:lnTo>
                  <a:lnTo>
                    <a:pt x="5721" y="21842"/>
                  </a:lnTo>
                  <a:lnTo>
                    <a:pt x="5707" y="21761"/>
                  </a:lnTo>
                  <a:lnTo>
                    <a:pt x="5680" y="21666"/>
                  </a:lnTo>
                  <a:lnTo>
                    <a:pt x="5640" y="21585"/>
                  </a:lnTo>
                  <a:lnTo>
                    <a:pt x="5599" y="21504"/>
                  </a:lnTo>
                  <a:lnTo>
                    <a:pt x="5545" y="21424"/>
                  </a:lnTo>
                  <a:lnTo>
                    <a:pt x="5492" y="21356"/>
                  </a:lnTo>
                  <a:lnTo>
                    <a:pt x="5424" y="21289"/>
                  </a:lnTo>
                  <a:lnTo>
                    <a:pt x="5357" y="21235"/>
                  </a:lnTo>
                  <a:lnTo>
                    <a:pt x="5276" y="21181"/>
                  </a:lnTo>
                  <a:lnTo>
                    <a:pt x="5195" y="21140"/>
                  </a:lnTo>
                  <a:lnTo>
                    <a:pt x="5114" y="21100"/>
                  </a:lnTo>
                  <a:lnTo>
                    <a:pt x="5019" y="21073"/>
                  </a:lnTo>
                  <a:lnTo>
                    <a:pt x="4938" y="21059"/>
                  </a:lnTo>
                  <a:lnTo>
                    <a:pt x="4844" y="21046"/>
                  </a:lnTo>
                  <a:lnTo>
                    <a:pt x="4574" y="21019"/>
                  </a:lnTo>
                  <a:lnTo>
                    <a:pt x="4439" y="20978"/>
                  </a:lnTo>
                  <a:lnTo>
                    <a:pt x="4304" y="20938"/>
                  </a:lnTo>
                  <a:lnTo>
                    <a:pt x="4169" y="20884"/>
                  </a:lnTo>
                  <a:lnTo>
                    <a:pt x="4035" y="20816"/>
                  </a:lnTo>
                  <a:lnTo>
                    <a:pt x="3913" y="20722"/>
                  </a:lnTo>
                  <a:lnTo>
                    <a:pt x="3792" y="20614"/>
                  </a:lnTo>
                  <a:lnTo>
                    <a:pt x="3684" y="20493"/>
                  </a:lnTo>
                  <a:lnTo>
                    <a:pt x="3589" y="20331"/>
                  </a:lnTo>
                  <a:lnTo>
                    <a:pt x="3508" y="20155"/>
                  </a:lnTo>
                  <a:lnTo>
                    <a:pt x="3427" y="19940"/>
                  </a:lnTo>
                  <a:lnTo>
                    <a:pt x="3373" y="19710"/>
                  </a:lnTo>
                  <a:lnTo>
                    <a:pt x="3320" y="19440"/>
                  </a:lnTo>
                  <a:lnTo>
                    <a:pt x="3293" y="19130"/>
                  </a:lnTo>
                  <a:lnTo>
                    <a:pt x="3293" y="18779"/>
                  </a:lnTo>
                  <a:lnTo>
                    <a:pt x="3293" y="1107"/>
                  </a:lnTo>
                  <a:lnTo>
                    <a:pt x="3279" y="972"/>
                  </a:lnTo>
                  <a:lnTo>
                    <a:pt x="3266" y="850"/>
                  </a:lnTo>
                  <a:lnTo>
                    <a:pt x="3239" y="729"/>
                  </a:lnTo>
                  <a:lnTo>
                    <a:pt x="3212" y="621"/>
                  </a:lnTo>
                  <a:lnTo>
                    <a:pt x="3171" y="527"/>
                  </a:lnTo>
                  <a:lnTo>
                    <a:pt x="3117" y="432"/>
                  </a:lnTo>
                  <a:lnTo>
                    <a:pt x="3063" y="351"/>
                  </a:lnTo>
                  <a:lnTo>
                    <a:pt x="2996" y="270"/>
                  </a:lnTo>
                  <a:lnTo>
                    <a:pt x="2915" y="216"/>
                  </a:lnTo>
                  <a:lnTo>
                    <a:pt x="2834" y="149"/>
                  </a:lnTo>
                  <a:lnTo>
                    <a:pt x="2739" y="108"/>
                  </a:lnTo>
                  <a:lnTo>
                    <a:pt x="2645" y="68"/>
                  </a:lnTo>
                  <a:lnTo>
                    <a:pt x="2537" y="41"/>
                  </a:lnTo>
                  <a:lnTo>
                    <a:pt x="2429" y="14"/>
                  </a:lnTo>
                  <a:lnTo>
                    <a:pt x="2308"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 name="Google Shape;236;p34"/>
            <p:cNvSpPr/>
            <p:nvPr/>
          </p:nvSpPr>
          <p:spPr>
            <a:xfrm>
              <a:off x="974034" y="612279"/>
              <a:ext cx="23624" cy="119608"/>
            </a:xfrm>
            <a:custGeom>
              <a:rect b="b" l="l" r="r" t="t"/>
              <a:pathLst>
                <a:path extrusionOk="0" h="17093" w="3280">
                  <a:moveTo>
                    <a:pt x="986" y="0"/>
                  </a:moveTo>
                  <a:lnTo>
                    <a:pt x="864" y="14"/>
                  </a:lnTo>
                  <a:lnTo>
                    <a:pt x="756" y="41"/>
                  </a:lnTo>
                  <a:lnTo>
                    <a:pt x="648" y="68"/>
                  </a:lnTo>
                  <a:lnTo>
                    <a:pt x="554" y="108"/>
                  </a:lnTo>
                  <a:lnTo>
                    <a:pt x="460" y="149"/>
                  </a:lnTo>
                  <a:lnTo>
                    <a:pt x="379" y="216"/>
                  </a:lnTo>
                  <a:lnTo>
                    <a:pt x="298" y="270"/>
                  </a:lnTo>
                  <a:lnTo>
                    <a:pt x="230" y="351"/>
                  </a:lnTo>
                  <a:lnTo>
                    <a:pt x="176" y="432"/>
                  </a:lnTo>
                  <a:lnTo>
                    <a:pt x="122" y="526"/>
                  </a:lnTo>
                  <a:lnTo>
                    <a:pt x="82" y="621"/>
                  </a:lnTo>
                  <a:lnTo>
                    <a:pt x="55" y="729"/>
                  </a:lnTo>
                  <a:lnTo>
                    <a:pt x="28" y="850"/>
                  </a:lnTo>
                  <a:lnTo>
                    <a:pt x="14" y="972"/>
                  </a:lnTo>
                  <a:lnTo>
                    <a:pt x="1" y="1106"/>
                  </a:lnTo>
                  <a:lnTo>
                    <a:pt x="14" y="15987"/>
                  </a:lnTo>
                  <a:lnTo>
                    <a:pt x="14" y="16121"/>
                  </a:lnTo>
                  <a:lnTo>
                    <a:pt x="28" y="16243"/>
                  </a:lnTo>
                  <a:lnTo>
                    <a:pt x="55" y="16364"/>
                  </a:lnTo>
                  <a:lnTo>
                    <a:pt x="95" y="16472"/>
                  </a:lnTo>
                  <a:lnTo>
                    <a:pt x="136" y="16567"/>
                  </a:lnTo>
                  <a:lnTo>
                    <a:pt x="176" y="16661"/>
                  </a:lnTo>
                  <a:lnTo>
                    <a:pt x="244" y="16742"/>
                  </a:lnTo>
                  <a:lnTo>
                    <a:pt x="311" y="16823"/>
                  </a:lnTo>
                  <a:lnTo>
                    <a:pt x="379" y="16890"/>
                  </a:lnTo>
                  <a:lnTo>
                    <a:pt x="460" y="16944"/>
                  </a:lnTo>
                  <a:lnTo>
                    <a:pt x="554" y="16985"/>
                  </a:lnTo>
                  <a:lnTo>
                    <a:pt x="662" y="17025"/>
                  </a:lnTo>
                  <a:lnTo>
                    <a:pt x="770" y="17066"/>
                  </a:lnTo>
                  <a:lnTo>
                    <a:pt x="878" y="17079"/>
                  </a:lnTo>
                  <a:lnTo>
                    <a:pt x="999" y="17093"/>
                  </a:lnTo>
                  <a:lnTo>
                    <a:pt x="2308" y="17093"/>
                  </a:lnTo>
                  <a:lnTo>
                    <a:pt x="2429" y="17079"/>
                  </a:lnTo>
                  <a:lnTo>
                    <a:pt x="2551" y="17066"/>
                  </a:lnTo>
                  <a:lnTo>
                    <a:pt x="2658" y="17025"/>
                  </a:lnTo>
                  <a:lnTo>
                    <a:pt x="2753" y="16985"/>
                  </a:lnTo>
                  <a:lnTo>
                    <a:pt x="2847" y="16944"/>
                  </a:lnTo>
                  <a:lnTo>
                    <a:pt x="2928" y="16890"/>
                  </a:lnTo>
                  <a:lnTo>
                    <a:pt x="3009" y="16823"/>
                  </a:lnTo>
                  <a:lnTo>
                    <a:pt x="3077" y="16742"/>
                  </a:lnTo>
                  <a:lnTo>
                    <a:pt x="3131" y="16661"/>
                  </a:lnTo>
                  <a:lnTo>
                    <a:pt x="3171" y="16567"/>
                  </a:lnTo>
                  <a:lnTo>
                    <a:pt x="3212" y="16472"/>
                  </a:lnTo>
                  <a:lnTo>
                    <a:pt x="3239" y="16364"/>
                  </a:lnTo>
                  <a:lnTo>
                    <a:pt x="3266" y="16243"/>
                  </a:lnTo>
                  <a:lnTo>
                    <a:pt x="3279" y="16121"/>
                  </a:lnTo>
                  <a:lnTo>
                    <a:pt x="3279" y="15987"/>
                  </a:lnTo>
                  <a:lnTo>
                    <a:pt x="3279" y="1106"/>
                  </a:lnTo>
                  <a:lnTo>
                    <a:pt x="3279" y="972"/>
                  </a:lnTo>
                  <a:lnTo>
                    <a:pt x="3266" y="850"/>
                  </a:lnTo>
                  <a:lnTo>
                    <a:pt x="3239" y="729"/>
                  </a:lnTo>
                  <a:lnTo>
                    <a:pt x="3212" y="621"/>
                  </a:lnTo>
                  <a:lnTo>
                    <a:pt x="3171" y="526"/>
                  </a:lnTo>
                  <a:lnTo>
                    <a:pt x="3131" y="432"/>
                  </a:lnTo>
                  <a:lnTo>
                    <a:pt x="3077" y="351"/>
                  </a:lnTo>
                  <a:lnTo>
                    <a:pt x="3009" y="270"/>
                  </a:lnTo>
                  <a:lnTo>
                    <a:pt x="2928" y="216"/>
                  </a:lnTo>
                  <a:lnTo>
                    <a:pt x="2847" y="149"/>
                  </a:lnTo>
                  <a:lnTo>
                    <a:pt x="2753" y="108"/>
                  </a:lnTo>
                  <a:lnTo>
                    <a:pt x="2658" y="68"/>
                  </a:lnTo>
                  <a:lnTo>
                    <a:pt x="2551" y="41"/>
                  </a:lnTo>
                  <a:lnTo>
                    <a:pt x="2429" y="14"/>
                  </a:lnTo>
                  <a:lnTo>
                    <a:pt x="2308"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 name="Google Shape;237;p34"/>
            <p:cNvSpPr/>
            <p:nvPr/>
          </p:nvSpPr>
          <p:spPr>
            <a:xfrm>
              <a:off x="1018149" y="609445"/>
              <a:ext cx="132735" cy="125276"/>
            </a:xfrm>
            <a:custGeom>
              <a:rect b="b" l="l" r="r" t="t"/>
              <a:pathLst>
                <a:path extrusionOk="0" h="17903" w="18429">
                  <a:moveTo>
                    <a:pt x="9201" y="2834"/>
                  </a:moveTo>
                  <a:lnTo>
                    <a:pt x="9498" y="2847"/>
                  </a:lnTo>
                  <a:lnTo>
                    <a:pt x="9795" y="2860"/>
                  </a:lnTo>
                  <a:lnTo>
                    <a:pt x="10092" y="2901"/>
                  </a:lnTo>
                  <a:lnTo>
                    <a:pt x="10388" y="2955"/>
                  </a:lnTo>
                  <a:lnTo>
                    <a:pt x="10672" y="3009"/>
                  </a:lnTo>
                  <a:lnTo>
                    <a:pt x="10941" y="3090"/>
                  </a:lnTo>
                  <a:lnTo>
                    <a:pt x="11225" y="3184"/>
                  </a:lnTo>
                  <a:lnTo>
                    <a:pt x="11481" y="3279"/>
                  </a:lnTo>
                  <a:lnTo>
                    <a:pt x="11751" y="3400"/>
                  </a:lnTo>
                  <a:lnTo>
                    <a:pt x="11994" y="3522"/>
                  </a:lnTo>
                  <a:lnTo>
                    <a:pt x="12250" y="3670"/>
                  </a:lnTo>
                  <a:lnTo>
                    <a:pt x="12479" y="3818"/>
                  </a:lnTo>
                  <a:lnTo>
                    <a:pt x="12709" y="3980"/>
                  </a:lnTo>
                  <a:lnTo>
                    <a:pt x="12938" y="4156"/>
                  </a:lnTo>
                  <a:lnTo>
                    <a:pt x="13154" y="4344"/>
                  </a:lnTo>
                  <a:lnTo>
                    <a:pt x="13356" y="4533"/>
                  </a:lnTo>
                  <a:lnTo>
                    <a:pt x="13545" y="4736"/>
                  </a:lnTo>
                  <a:lnTo>
                    <a:pt x="13734" y="4952"/>
                  </a:lnTo>
                  <a:lnTo>
                    <a:pt x="13909" y="5181"/>
                  </a:lnTo>
                  <a:lnTo>
                    <a:pt x="14071" y="5424"/>
                  </a:lnTo>
                  <a:lnTo>
                    <a:pt x="14220" y="5667"/>
                  </a:lnTo>
                  <a:lnTo>
                    <a:pt x="14368" y="5923"/>
                  </a:lnTo>
                  <a:lnTo>
                    <a:pt x="14503" y="6179"/>
                  </a:lnTo>
                  <a:lnTo>
                    <a:pt x="14611" y="6462"/>
                  </a:lnTo>
                  <a:lnTo>
                    <a:pt x="14719" y="6732"/>
                  </a:lnTo>
                  <a:lnTo>
                    <a:pt x="14813" y="7029"/>
                  </a:lnTo>
                  <a:lnTo>
                    <a:pt x="14894" y="7326"/>
                  </a:lnTo>
                  <a:lnTo>
                    <a:pt x="14962" y="7623"/>
                  </a:lnTo>
                  <a:lnTo>
                    <a:pt x="15016" y="7946"/>
                  </a:lnTo>
                  <a:lnTo>
                    <a:pt x="15043" y="8257"/>
                  </a:lnTo>
                  <a:lnTo>
                    <a:pt x="15070" y="8581"/>
                  </a:lnTo>
                  <a:lnTo>
                    <a:pt x="15083" y="8918"/>
                  </a:lnTo>
                  <a:lnTo>
                    <a:pt x="15070" y="9255"/>
                  </a:lnTo>
                  <a:lnTo>
                    <a:pt x="15043" y="9579"/>
                  </a:lnTo>
                  <a:lnTo>
                    <a:pt x="15016" y="9903"/>
                  </a:lnTo>
                  <a:lnTo>
                    <a:pt x="14962" y="10213"/>
                  </a:lnTo>
                  <a:lnTo>
                    <a:pt x="14894" y="10523"/>
                  </a:lnTo>
                  <a:lnTo>
                    <a:pt x="14813" y="10820"/>
                  </a:lnTo>
                  <a:lnTo>
                    <a:pt x="14719" y="11103"/>
                  </a:lnTo>
                  <a:lnTo>
                    <a:pt x="14611" y="11387"/>
                  </a:lnTo>
                  <a:lnTo>
                    <a:pt x="14503" y="11670"/>
                  </a:lnTo>
                  <a:lnTo>
                    <a:pt x="14368" y="11940"/>
                  </a:lnTo>
                  <a:lnTo>
                    <a:pt x="14220" y="12196"/>
                  </a:lnTo>
                  <a:lnTo>
                    <a:pt x="14071" y="12439"/>
                  </a:lnTo>
                  <a:lnTo>
                    <a:pt x="13909" y="12682"/>
                  </a:lnTo>
                  <a:lnTo>
                    <a:pt x="13734" y="12911"/>
                  </a:lnTo>
                  <a:lnTo>
                    <a:pt x="13545" y="13127"/>
                  </a:lnTo>
                  <a:lnTo>
                    <a:pt x="13356" y="13343"/>
                  </a:lnTo>
                  <a:lnTo>
                    <a:pt x="13154" y="13532"/>
                  </a:lnTo>
                  <a:lnTo>
                    <a:pt x="12938" y="13720"/>
                  </a:lnTo>
                  <a:lnTo>
                    <a:pt x="12709" y="13896"/>
                  </a:lnTo>
                  <a:lnTo>
                    <a:pt x="12479" y="14071"/>
                  </a:lnTo>
                  <a:lnTo>
                    <a:pt x="12250" y="14220"/>
                  </a:lnTo>
                  <a:lnTo>
                    <a:pt x="11994" y="14368"/>
                  </a:lnTo>
                  <a:lnTo>
                    <a:pt x="11751" y="14489"/>
                  </a:lnTo>
                  <a:lnTo>
                    <a:pt x="11481" y="14611"/>
                  </a:lnTo>
                  <a:lnTo>
                    <a:pt x="11225" y="14719"/>
                  </a:lnTo>
                  <a:lnTo>
                    <a:pt x="10941" y="14813"/>
                  </a:lnTo>
                  <a:lnTo>
                    <a:pt x="10672" y="14881"/>
                  </a:lnTo>
                  <a:lnTo>
                    <a:pt x="10388" y="14948"/>
                  </a:lnTo>
                  <a:lnTo>
                    <a:pt x="10092" y="15002"/>
                  </a:lnTo>
                  <a:lnTo>
                    <a:pt x="9795" y="15043"/>
                  </a:lnTo>
                  <a:lnTo>
                    <a:pt x="9498" y="15056"/>
                  </a:lnTo>
                  <a:lnTo>
                    <a:pt x="9201" y="15070"/>
                  </a:lnTo>
                  <a:lnTo>
                    <a:pt x="8904" y="15056"/>
                  </a:lnTo>
                  <a:lnTo>
                    <a:pt x="8608" y="15043"/>
                  </a:lnTo>
                  <a:lnTo>
                    <a:pt x="8311" y="15002"/>
                  </a:lnTo>
                  <a:lnTo>
                    <a:pt x="8027" y="14948"/>
                  </a:lnTo>
                  <a:lnTo>
                    <a:pt x="7744" y="14881"/>
                  </a:lnTo>
                  <a:lnTo>
                    <a:pt x="7461" y="14800"/>
                  </a:lnTo>
                  <a:lnTo>
                    <a:pt x="7191" y="14719"/>
                  </a:lnTo>
                  <a:lnTo>
                    <a:pt x="6921" y="14611"/>
                  </a:lnTo>
                  <a:lnTo>
                    <a:pt x="6665" y="14489"/>
                  </a:lnTo>
                  <a:lnTo>
                    <a:pt x="6409" y="14355"/>
                  </a:lnTo>
                  <a:lnTo>
                    <a:pt x="6166" y="14206"/>
                  </a:lnTo>
                  <a:lnTo>
                    <a:pt x="5923" y="14058"/>
                  </a:lnTo>
                  <a:lnTo>
                    <a:pt x="5694" y="13896"/>
                  </a:lnTo>
                  <a:lnTo>
                    <a:pt x="5478" y="13707"/>
                  </a:lnTo>
                  <a:lnTo>
                    <a:pt x="5262" y="13518"/>
                  </a:lnTo>
                  <a:lnTo>
                    <a:pt x="5060" y="13316"/>
                  </a:lnTo>
                  <a:lnTo>
                    <a:pt x="4857" y="13113"/>
                  </a:lnTo>
                  <a:lnTo>
                    <a:pt x="4668" y="12898"/>
                  </a:lnTo>
                  <a:lnTo>
                    <a:pt x="4493" y="12655"/>
                  </a:lnTo>
                  <a:lnTo>
                    <a:pt x="4331" y="12425"/>
                  </a:lnTo>
                  <a:lnTo>
                    <a:pt x="4183" y="12169"/>
                  </a:lnTo>
                  <a:lnTo>
                    <a:pt x="4034" y="11913"/>
                  </a:lnTo>
                  <a:lnTo>
                    <a:pt x="3899" y="11643"/>
                  </a:lnTo>
                  <a:lnTo>
                    <a:pt x="3778" y="11373"/>
                  </a:lnTo>
                  <a:lnTo>
                    <a:pt x="3684" y="11090"/>
                  </a:lnTo>
                  <a:lnTo>
                    <a:pt x="3589" y="10806"/>
                  </a:lnTo>
                  <a:lnTo>
                    <a:pt x="3508" y="10510"/>
                  </a:lnTo>
                  <a:lnTo>
                    <a:pt x="3441" y="10199"/>
                  </a:lnTo>
                  <a:lnTo>
                    <a:pt x="3387" y="9889"/>
                  </a:lnTo>
                  <a:lnTo>
                    <a:pt x="3346" y="9565"/>
                  </a:lnTo>
                  <a:lnTo>
                    <a:pt x="3319" y="9242"/>
                  </a:lnTo>
                  <a:lnTo>
                    <a:pt x="3319" y="8918"/>
                  </a:lnTo>
                  <a:lnTo>
                    <a:pt x="3319" y="8581"/>
                  </a:lnTo>
                  <a:lnTo>
                    <a:pt x="3346" y="8270"/>
                  </a:lnTo>
                  <a:lnTo>
                    <a:pt x="3387" y="7946"/>
                  </a:lnTo>
                  <a:lnTo>
                    <a:pt x="3441" y="7636"/>
                  </a:lnTo>
                  <a:lnTo>
                    <a:pt x="3508" y="7339"/>
                  </a:lnTo>
                  <a:lnTo>
                    <a:pt x="3576" y="7043"/>
                  </a:lnTo>
                  <a:lnTo>
                    <a:pt x="3670" y="6746"/>
                  </a:lnTo>
                  <a:lnTo>
                    <a:pt x="3778" y="6476"/>
                  </a:lnTo>
                  <a:lnTo>
                    <a:pt x="3899" y="6193"/>
                  </a:lnTo>
                  <a:lnTo>
                    <a:pt x="4021" y="5936"/>
                  </a:lnTo>
                  <a:lnTo>
                    <a:pt x="4169" y="5680"/>
                  </a:lnTo>
                  <a:lnTo>
                    <a:pt x="4318" y="5437"/>
                  </a:lnTo>
                  <a:lnTo>
                    <a:pt x="4479" y="5194"/>
                  </a:lnTo>
                  <a:lnTo>
                    <a:pt x="4655" y="4965"/>
                  </a:lnTo>
                  <a:lnTo>
                    <a:pt x="4844" y="4749"/>
                  </a:lnTo>
                  <a:lnTo>
                    <a:pt x="5046" y="4547"/>
                  </a:lnTo>
                  <a:lnTo>
                    <a:pt x="5248" y="4344"/>
                  </a:lnTo>
                  <a:lnTo>
                    <a:pt x="5464" y="4169"/>
                  </a:lnTo>
                  <a:lnTo>
                    <a:pt x="5680" y="3994"/>
                  </a:lnTo>
                  <a:lnTo>
                    <a:pt x="5909" y="3818"/>
                  </a:lnTo>
                  <a:lnTo>
                    <a:pt x="6152" y="3670"/>
                  </a:lnTo>
                  <a:lnTo>
                    <a:pt x="6395" y="3535"/>
                  </a:lnTo>
                  <a:lnTo>
                    <a:pt x="6651" y="3400"/>
                  </a:lnTo>
                  <a:lnTo>
                    <a:pt x="6908" y="3292"/>
                  </a:lnTo>
                  <a:lnTo>
                    <a:pt x="7178" y="3184"/>
                  </a:lnTo>
                  <a:lnTo>
                    <a:pt x="7447" y="3090"/>
                  </a:lnTo>
                  <a:lnTo>
                    <a:pt x="7731" y="3022"/>
                  </a:lnTo>
                  <a:lnTo>
                    <a:pt x="8014" y="2955"/>
                  </a:lnTo>
                  <a:lnTo>
                    <a:pt x="8297" y="2901"/>
                  </a:lnTo>
                  <a:lnTo>
                    <a:pt x="8594" y="2860"/>
                  </a:lnTo>
                  <a:lnTo>
                    <a:pt x="8891" y="2847"/>
                  </a:lnTo>
                  <a:lnTo>
                    <a:pt x="9201" y="2834"/>
                  </a:lnTo>
                  <a:close/>
                  <a:moveTo>
                    <a:pt x="8716" y="0"/>
                  </a:moveTo>
                  <a:lnTo>
                    <a:pt x="8257" y="41"/>
                  </a:lnTo>
                  <a:lnTo>
                    <a:pt x="7785" y="95"/>
                  </a:lnTo>
                  <a:lnTo>
                    <a:pt x="7339" y="162"/>
                  </a:lnTo>
                  <a:lnTo>
                    <a:pt x="6894" y="257"/>
                  </a:lnTo>
                  <a:lnTo>
                    <a:pt x="6449" y="378"/>
                  </a:lnTo>
                  <a:lnTo>
                    <a:pt x="6017" y="500"/>
                  </a:lnTo>
                  <a:lnTo>
                    <a:pt x="5613" y="662"/>
                  </a:lnTo>
                  <a:lnTo>
                    <a:pt x="5194" y="823"/>
                  </a:lnTo>
                  <a:lnTo>
                    <a:pt x="4803" y="1012"/>
                  </a:lnTo>
                  <a:lnTo>
                    <a:pt x="4412" y="1228"/>
                  </a:lnTo>
                  <a:lnTo>
                    <a:pt x="4048" y="1444"/>
                  </a:lnTo>
                  <a:lnTo>
                    <a:pt x="3684" y="1687"/>
                  </a:lnTo>
                  <a:lnTo>
                    <a:pt x="3333" y="1943"/>
                  </a:lnTo>
                  <a:lnTo>
                    <a:pt x="3009" y="2213"/>
                  </a:lnTo>
                  <a:lnTo>
                    <a:pt x="2685" y="2510"/>
                  </a:lnTo>
                  <a:lnTo>
                    <a:pt x="2388" y="2807"/>
                  </a:lnTo>
                  <a:lnTo>
                    <a:pt x="2092" y="3130"/>
                  </a:lnTo>
                  <a:lnTo>
                    <a:pt x="1822" y="3454"/>
                  </a:lnTo>
                  <a:lnTo>
                    <a:pt x="1565" y="3805"/>
                  </a:lnTo>
                  <a:lnTo>
                    <a:pt x="1323" y="4169"/>
                  </a:lnTo>
                  <a:lnTo>
                    <a:pt x="1107" y="4547"/>
                  </a:lnTo>
                  <a:lnTo>
                    <a:pt x="904" y="4925"/>
                  </a:lnTo>
                  <a:lnTo>
                    <a:pt x="729" y="5329"/>
                  </a:lnTo>
                  <a:lnTo>
                    <a:pt x="554" y="5734"/>
                  </a:lnTo>
                  <a:lnTo>
                    <a:pt x="419" y="6166"/>
                  </a:lnTo>
                  <a:lnTo>
                    <a:pt x="297" y="6597"/>
                  </a:lnTo>
                  <a:lnTo>
                    <a:pt x="189" y="7043"/>
                  </a:lnTo>
                  <a:lnTo>
                    <a:pt x="108" y="7488"/>
                  </a:lnTo>
                  <a:lnTo>
                    <a:pt x="55" y="7960"/>
                  </a:lnTo>
                  <a:lnTo>
                    <a:pt x="14" y="8432"/>
                  </a:lnTo>
                  <a:lnTo>
                    <a:pt x="1" y="8918"/>
                  </a:lnTo>
                  <a:lnTo>
                    <a:pt x="14" y="9403"/>
                  </a:lnTo>
                  <a:lnTo>
                    <a:pt x="55" y="9876"/>
                  </a:lnTo>
                  <a:lnTo>
                    <a:pt x="108" y="10334"/>
                  </a:lnTo>
                  <a:lnTo>
                    <a:pt x="189" y="10793"/>
                  </a:lnTo>
                  <a:lnTo>
                    <a:pt x="297" y="11238"/>
                  </a:lnTo>
                  <a:lnTo>
                    <a:pt x="419" y="11683"/>
                  </a:lnTo>
                  <a:lnTo>
                    <a:pt x="554" y="12102"/>
                  </a:lnTo>
                  <a:lnTo>
                    <a:pt x="729" y="12520"/>
                  </a:lnTo>
                  <a:lnTo>
                    <a:pt x="904" y="12924"/>
                  </a:lnTo>
                  <a:lnTo>
                    <a:pt x="1107" y="13302"/>
                  </a:lnTo>
                  <a:lnTo>
                    <a:pt x="1323" y="13680"/>
                  </a:lnTo>
                  <a:lnTo>
                    <a:pt x="1565" y="14044"/>
                  </a:lnTo>
                  <a:lnTo>
                    <a:pt x="1822" y="14395"/>
                  </a:lnTo>
                  <a:lnTo>
                    <a:pt x="2092" y="14732"/>
                  </a:lnTo>
                  <a:lnTo>
                    <a:pt x="2388" y="15056"/>
                  </a:lnTo>
                  <a:lnTo>
                    <a:pt x="2685" y="15366"/>
                  </a:lnTo>
                  <a:lnTo>
                    <a:pt x="3009" y="15650"/>
                  </a:lnTo>
                  <a:lnTo>
                    <a:pt x="3333" y="15933"/>
                  </a:lnTo>
                  <a:lnTo>
                    <a:pt x="3684" y="16189"/>
                  </a:lnTo>
                  <a:lnTo>
                    <a:pt x="4048" y="16432"/>
                  </a:lnTo>
                  <a:lnTo>
                    <a:pt x="4412" y="16661"/>
                  </a:lnTo>
                  <a:lnTo>
                    <a:pt x="4803" y="16864"/>
                  </a:lnTo>
                  <a:lnTo>
                    <a:pt x="5194" y="17066"/>
                  </a:lnTo>
                  <a:lnTo>
                    <a:pt x="5613" y="17228"/>
                  </a:lnTo>
                  <a:lnTo>
                    <a:pt x="6031" y="17390"/>
                  </a:lnTo>
                  <a:lnTo>
                    <a:pt x="6449" y="17525"/>
                  </a:lnTo>
                  <a:lnTo>
                    <a:pt x="6894" y="17633"/>
                  </a:lnTo>
                  <a:lnTo>
                    <a:pt x="7339" y="17727"/>
                  </a:lnTo>
                  <a:lnTo>
                    <a:pt x="7785" y="17808"/>
                  </a:lnTo>
                  <a:lnTo>
                    <a:pt x="8257" y="17862"/>
                  </a:lnTo>
                  <a:lnTo>
                    <a:pt x="8716" y="17889"/>
                  </a:lnTo>
                  <a:lnTo>
                    <a:pt x="9201" y="17903"/>
                  </a:lnTo>
                  <a:lnTo>
                    <a:pt x="9673" y="17889"/>
                  </a:lnTo>
                  <a:lnTo>
                    <a:pt x="10146" y="17862"/>
                  </a:lnTo>
                  <a:lnTo>
                    <a:pt x="10604" y="17808"/>
                  </a:lnTo>
                  <a:lnTo>
                    <a:pt x="11063" y="17727"/>
                  </a:lnTo>
                  <a:lnTo>
                    <a:pt x="11508" y="17633"/>
                  </a:lnTo>
                  <a:lnTo>
                    <a:pt x="11940" y="17525"/>
                  </a:lnTo>
                  <a:lnTo>
                    <a:pt x="12371" y="17390"/>
                  </a:lnTo>
                  <a:lnTo>
                    <a:pt x="12790" y="17228"/>
                  </a:lnTo>
                  <a:lnTo>
                    <a:pt x="13208" y="17053"/>
                  </a:lnTo>
                  <a:lnTo>
                    <a:pt x="13599" y="16864"/>
                  </a:lnTo>
                  <a:lnTo>
                    <a:pt x="13990" y="16648"/>
                  </a:lnTo>
                  <a:lnTo>
                    <a:pt x="14355" y="16432"/>
                  </a:lnTo>
                  <a:lnTo>
                    <a:pt x="14719" y="16176"/>
                  </a:lnTo>
                  <a:lnTo>
                    <a:pt x="15070" y="15919"/>
                  </a:lnTo>
                  <a:lnTo>
                    <a:pt x="15407" y="15650"/>
                  </a:lnTo>
                  <a:lnTo>
                    <a:pt x="15731" y="15353"/>
                  </a:lnTo>
                  <a:lnTo>
                    <a:pt x="16027" y="15043"/>
                  </a:lnTo>
                  <a:lnTo>
                    <a:pt x="16324" y="14719"/>
                  </a:lnTo>
                  <a:lnTo>
                    <a:pt x="16594" y="14381"/>
                  </a:lnTo>
                  <a:lnTo>
                    <a:pt x="16850" y="14031"/>
                  </a:lnTo>
                  <a:lnTo>
                    <a:pt x="17093" y="13666"/>
                  </a:lnTo>
                  <a:lnTo>
                    <a:pt x="17309" y="13289"/>
                  </a:lnTo>
                  <a:lnTo>
                    <a:pt x="17511" y="12911"/>
                  </a:lnTo>
                  <a:lnTo>
                    <a:pt x="17700" y="12506"/>
                  </a:lnTo>
                  <a:lnTo>
                    <a:pt x="17862" y="12088"/>
                  </a:lnTo>
                  <a:lnTo>
                    <a:pt x="18011" y="11670"/>
                  </a:lnTo>
                  <a:lnTo>
                    <a:pt x="18132" y="11238"/>
                  </a:lnTo>
                  <a:lnTo>
                    <a:pt x="18240" y="10793"/>
                  </a:lnTo>
                  <a:lnTo>
                    <a:pt x="18321" y="10334"/>
                  </a:lnTo>
                  <a:lnTo>
                    <a:pt x="18375" y="9876"/>
                  </a:lnTo>
                  <a:lnTo>
                    <a:pt x="18415" y="9403"/>
                  </a:lnTo>
                  <a:lnTo>
                    <a:pt x="18429" y="8918"/>
                  </a:lnTo>
                  <a:lnTo>
                    <a:pt x="18415" y="8432"/>
                  </a:lnTo>
                  <a:lnTo>
                    <a:pt x="18375" y="7973"/>
                  </a:lnTo>
                  <a:lnTo>
                    <a:pt x="18321" y="7501"/>
                  </a:lnTo>
                  <a:lnTo>
                    <a:pt x="18240" y="7056"/>
                  </a:lnTo>
                  <a:lnTo>
                    <a:pt x="18132" y="6611"/>
                  </a:lnTo>
                  <a:lnTo>
                    <a:pt x="18011" y="6179"/>
                  </a:lnTo>
                  <a:lnTo>
                    <a:pt x="17862" y="5747"/>
                  </a:lnTo>
                  <a:lnTo>
                    <a:pt x="17700" y="5343"/>
                  </a:lnTo>
                  <a:lnTo>
                    <a:pt x="17511" y="4938"/>
                  </a:lnTo>
                  <a:lnTo>
                    <a:pt x="17309" y="4560"/>
                  </a:lnTo>
                  <a:lnTo>
                    <a:pt x="17093" y="4183"/>
                  </a:lnTo>
                  <a:lnTo>
                    <a:pt x="16850" y="3818"/>
                  </a:lnTo>
                  <a:lnTo>
                    <a:pt x="16594" y="3481"/>
                  </a:lnTo>
                  <a:lnTo>
                    <a:pt x="16324" y="3144"/>
                  </a:lnTo>
                  <a:lnTo>
                    <a:pt x="16027" y="2820"/>
                  </a:lnTo>
                  <a:lnTo>
                    <a:pt x="15731" y="2523"/>
                  </a:lnTo>
                  <a:lnTo>
                    <a:pt x="15407" y="2226"/>
                  </a:lnTo>
                  <a:lnTo>
                    <a:pt x="15070" y="1957"/>
                  </a:lnTo>
                  <a:lnTo>
                    <a:pt x="14719" y="1700"/>
                  </a:lnTo>
                  <a:lnTo>
                    <a:pt x="14355" y="1457"/>
                  </a:lnTo>
                  <a:lnTo>
                    <a:pt x="13990" y="1228"/>
                  </a:lnTo>
                  <a:lnTo>
                    <a:pt x="13599" y="1026"/>
                  </a:lnTo>
                  <a:lnTo>
                    <a:pt x="13208" y="837"/>
                  </a:lnTo>
                  <a:lnTo>
                    <a:pt x="12790" y="662"/>
                  </a:lnTo>
                  <a:lnTo>
                    <a:pt x="12371" y="513"/>
                  </a:lnTo>
                  <a:lnTo>
                    <a:pt x="11940" y="378"/>
                  </a:lnTo>
                  <a:lnTo>
                    <a:pt x="11508" y="257"/>
                  </a:lnTo>
                  <a:lnTo>
                    <a:pt x="11063" y="162"/>
                  </a:lnTo>
                  <a:lnTo>
                    <a:pt x="10604" y="95"/>
                  </a:lnTo>
                  <a:lnTo>
                    <a:pt x="10146" y="41"/>
                  </a:lnTo>
                  <a:lnTo>
                    <a:pt x="9673"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3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White — H3">
  <p:cSld name="CUSTOM_3_1_1_1_1_1_2_1">
    <p:bg>
      <p:bgPr>
        <a:solidFill>
          <a:srgbClr val="FFFFFF"/>
        </a:solidFill>
      </p:bgPr>
    </p:bg>
    <p:spTree>
      <p:nvGrpSpPr>
        <p:cNvPr id="238" name="Shape 238"/>
        <p:cNvGrpSpPr/>
        <p:nvPr/>
      </p:nvGrpSpPr>
      <p:grpSpPr>
        <a:xfrm>
          <a:off x="0" y="0"/>
          <a:ext cx="0" cy="0"/>
          <a:chOff x="0" y="0"/>
          <a:chExt cx="0" cy="0"/>
        </a:xfrm>
      </p:grpSpPr>
      <p:sp>
        <p:nvSpPr>
          <p:cNvPr id="239" name="Google Shape;239;p35"/>
          <p:cNvSpPr txBox="1"/>
          <p:nvPr>
            <p:ph idx="12" type="sldNum"/>
          </p:nvPr>
        </p:nvSpPr>
        <p:spPr>
          <a:xfrm>
            <a:off x="281896" y="4874925"/>
            <a:ext cx="312300" cy="131700"/>
          </a:xfrm>
          <a:prstGeom prst="rect">
            <a:avLst/>
          </a:prstGeom>
          <a:noFill/>
          <a:ln>
            <a:noFill/>
          </a:ln>
        </p:spPr>
        <p:txBody>
          <a:bodyPr anchorCtr="0" anchor="ctr" bIns="0" lIns="0" spcFirstLastPara="1" rIns="0" wrap="square" tIns="0">
            <a:noAutofit/>
          </a:bodyPr>
          <a:lstStyle>
            <a:lvl1pPr indent="0" lvl="0"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1pPr>
            <a:lvl2pPr indent="0" lvl="1"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2pPr>
            <a:lvl3pPr indent="0" lvl="2"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3pPr>
            <a:lvl4pPr indent="0" lvl="3"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4pPr>
            <a:lvl5pPr indent="0" lvl="4"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5pPr>
            <a:lvl6pPr indent="0" lvl="5"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6pPr>
            <a:lvl7pPr indent="0" lvl="6"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7pPr>
            <a:lvl8pPr indent="0" lvl="7"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8pPr>
            <a:lvl9pPr indent="0" lvl="8"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9pPr>
          </a:lstStyle>
          <a:p>
            <a:pPr indent="0" lvl="0" marL="0" rtl="0" algn="l">
              <a:spcBef>
                <a:spcPts val="0"/>
              </a:spcBef>
              <a:spcAft>
                <a:spcPts val="0"/>
              </a:spcAft>
              <a:buNone/>
            </a:pPr>
            <a:fld id="{00000000-1234-1234-1234-123412341234}" type="slidenum">
              <a:rPr lang="en"/>
              <a:t>‹#›</a:t>
            </a:fld>
            <a:endParaRPr/>
          </a:p>
        </p:txBody>
      </p:sp>
      <p:sp>
        <p:nvSpPr>
          <p:cNvPr id="240" name="Google Shape;240;p35"/>
          <p:cNvSpPr txBox="1"/>
          <p:nvPr/>
        </p:nvSpPr>
        <p:spPr>
          <a:xfrm>
            <a:off x="1425268" y="4874925"/>
            <a:ext cx="1577100" cy="131700"/>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Clr>
                <a:srgbClr val="000000"/>
              </a:buClr>
              <a:buSzPts val="600"/>
              <a:buFont typeface="Arial"/>
              <a:buNone/>
            </a:pPr>
            <a:r>
              <a:rPr lang="en" sz="600">
                <a:solidFill>
                  <a:schemeClr val="dk2"/>
                </a:solidFill>
                <a:latin typeface="Helvetica Neue"/>
                <a:ea typeface="Helvetica Neue"/>
                <a:cs typeface="Helvetica Neue"/>
                <a:sym typeface="Helvetica Neue"/>
              </a:rPr>
              <a:t>2021 © AppFolio, Inc. Confidential</a:t>
            </a:r>
            <a:endParaRPr sz="600">
              <a:solidFill>
                <a:schemeClr val="dk2"/>
              </a:solidFill>
              <a:latin typeface="Helvetica Neue"/>
              <a:ea typeface="Helvetica Neue"/>
              <a:cs typeface="Helvetica Neue"/>
              <a:sym typeface="Helvetica Neue"/>
            </a:endParaRPr>
          </a:p>
        </p:txBody>
      </p:sp>
      <p:grpSp>
        <p:nvGrpSpPr>
          <p:cNvPr id="241" name="Google Shape;241;p35"/>
          <p:cNvGrpSpPr/>
          <p:nvPr/>
        </p:nvGrpSpPr>
        <p:grpSpPr>
          <a:xfrm>
            <a:off x="8121965" y="4829046"/>
            <a:ext cx="731537" cy="190199"/>
            <a:chOff x="288629" y="563758"/>
            <a:chExt cx="862254" cy="215523"/>
          </a:xfrm>
        </p:grpSpPr>
        <p:sp>
          <p:nvSpPr>
            <p:cNvPr id="242" name="Google Shape;242;p35"/>
            <p:cNvSpPr/>
            <p:nvPr/>
          </p:nvSpPr>
          <p:spPr>
            <a:xfrm>
              <a:off x="288629" y="606989"/>
              <a:ext cx="111063" cy="132645"/>
            </a:xfrm>
            <a:custGeom>
              <a:rect b="b" l="l" r="r" t="t"/>
              <a:pathLst>
                <a:path extrusionOk="0" h="18956" w="15420">
                  <a:moveTo>
                    <a:pt x="12330" y="9444"/>
                  </a:moveTo>
                  <a:lnTo>
                    <a:pt x="12330" y="11171"/>
                  </a:lnTo>
                  <a:lnTo>
                    <a:pt x="12330" y="11508"/>
                  </a:lnTo>
                  <a:lnTo>
                    <a:pt x="12290" y="11845"/>
                  </a:lnTo>
                  <a:lnTo>
                    <a:pt x="12249" y="12156"/>
                  </a:lnTo>
                  <a:lnTo>
                    <a:pt x="12182" y="12453"/>
                  </a:lnTo>
                  <a:lnTo>
                    <a:pt x="12088" y="12736"/>
                  </a:lnTo>
                  <a:lnTo>
                    <a:pt x="11993" y="13006"/>
                  </a:lnTo>
                  <a:lnTo>
                    <a:pt x="11872" y="13262"/>
                  </a:lnTo>
                  <a:lnTo>
                    <a:pt x="11737" y="13491"/>
                  </a:lnTo>
                  <a:lnTo>
                    <a:pt x="11602" y="13721"/>
                  </a:lnTo>
                  <a:lnTo>
                    <a:pt x="11440" y="13923"/>
                  </a:lnTo>
                  <a:lnTo>
                    <a:pt x="11278" y="14125"/>
                  </a:lnTo>
                  <a:lnTo>
                    <a:pt x="11103" y="14301"/>
                  </a:lnTo>
                  <a:lnTo>
                    <a:pt x="10927" y="14476"/>
                  </a:lnTo>
                  <a:lnTo>
                    <a:pt x="10739" y="14625"/>
                  </a:lnTo>
                  <a:lnTo>
                    <a:pt x="10536" y="14773"/>
                  </a:lnTo>
                  <a:lnTo>
                    <a:pt x="10334" y="14908"/>
                  </a:lnTo>
                  <a:lnTo>
                    <a:pt x="10131" y="15029"/>
                  </a:lnTo>
                  <a:lnTo>
                    <a:pt x="9916" y="15151"/>
                  </a:lnTo>
                  <a:lnTo>
                    <a:pt x="9713" y="15245"/>
                  </a:lnTo>
                  <a:lnTo>
                    <a:pt x="9497" y="15340"/>
                  </a:lnTo>
                  <a:lnTo>
                    <a:pt x="9282" y="15421"/>
                  </a:lnTo>
                  <a:lnTo>
                    <a:pt x="9079" y="15488"/>
                  </a:lnTo>
                  <a:lnTo>
                    <a:pt x="8661" y="15609"/>
                  </a:lnTo>
                  <a:lnTo>
                    <a:pt x="8270" y="15704"/>
                  </a:lnTo>
                  <a:lnTo>
                    <a:pt x="7892" y="15758"/>
                  </a:lnTo>
                  <a:lnTo>
                    <a:pt x="7568" y="15785"/>
                  </a:lnTo>
                  <a:lnTo>
                    <a:pt x="7271" y="15798"/>
                  </a:lnTo>
                  <a:lnTo>
                    <a:pt x="6921" y="15785"/>
                  </a:lnTo>
                  <a:lnTo>
                    <a:pt x="6556" y="15758"/>
                  </a:lnTo>
                  <a:lnTo>
                    <a:pt x="6192" y="15690"/>
                  </a:lnTo>
                  <a:lnTo>
                    <a:pt x="5841" y="15623"/>
                  </a:lnTo>
                  <a:lnTo>
                    <a:pt x="5504" y="15515"/>
                  </a:lnTo>
                  <a:lnTo>
                    <a:pt x="5167" y="15394"/>
                  </a:lnTo>
                  <a:lnTo>
                    <a:pt x="4857" y="15245"/>
                  </a:lnTo>
                  <a:lnTo>
                    <a:pt x="4560" y="15083"/>
                  </a:lnTo>
                  <a:lnTo>
                    <a:pt x="4290" y="14908"/>
                  </a:lnTo>
                  <a:lnTo>
                    <a:pt x="4047" y="14706"/>
                  </a:lnTo>
                  <a:lnTo>
                    <a:pt x="3926" y="14598"/>
                  </a:lnTo>
                  <a:lnTo>
                    <a:pt x="3831" y="14476"/>
                  </a:lnTo>
                  <a:lnTo>
                    <a:pt x="3723" y="14368"/>
                  </a:lnTo>
                  <a:lnTo>
                    <a:pt x="3642" y="14247"/>
                  </a:lnTo>
                  <a:lnTo>
                    <a:pt x="3562" y="14112"/>
                  </a:lnTo>
                  <a:lnTo>
                    <a:pt x="3494" y="13990"/>
                  </a:lnTo>
                  <a:lnTo>
                    <a:pt x="3427" y="13856"/>
                  </a:lnTo>
                  <a:lnTo>
                    <a:pt x="3386" y="13721"/>
                  </a:lnTo>
                  <a:lnTo>
                    <a:pt x="3346" y="13572"/>
                  </a:lnTo>
                  <a:lnTo>
                    <a:pt x="3305" y="13424"/>
                  </a:lnTo>
                  <a:lnTo>
                    <a:pt x="3292" y="13275"/>
                  </a:lnTo>
                  <a:lnTo>
                    <a:pt x="3292" y="13127"/>
                  </a:lnTo>
                  <a:lnTo>
                    <a:pt x="3292" y="12965"/>
                  </a:lnTo>
                  <a:lnTo>
                    <a:pt x="3305" y="12803"/>
                  </a:lnTo>
                  <a:lnTo>
                    <a:pt x="3332" y="12655"/>
                  </a:lnTo>
                  <a:lnTo>
                    <a:pt x="3359" y="12520"/>
                  </a:lnTo>
                  <a:lnTo>
                    <a:pt x="3400" y="12372"/>
                  </a:lnTo>
                  <a:lnTo>
                    <a:pt x="3454" y="12250"/>
                  </a:lnTo>
                  <a:lnTo>
                    <a:pt x="3521" y="12129"/>
                  </a:lnTo>
                  <a:lnTo>
                    <a:pt x="3589" y="12007"/>
                  </a:lnTo>
                  <a:lnTo>
                    <a:pt x="3669" y="11886"/>
                  </a:lnTo>
                  <a:lnTo>
                    <a:pt x="3764" y="11778"/>
                  </a:lnTo>
                  <a:lnTo>
                    <a:pt x="3858" y="11670"/>
                  </a:lnTo>
                  <a:lnTo>
                    <a:pt x="3966" y="11576"/>
                  </a:lnTo>
                  <a:lnTo>
                    <a:pt x="4088" y="11481"/>
                  </a:lnTo>
                  <a:lnTo>
                    <a:pt x="4223" y="11387"/>
                  </a:lnTo>
                  <a:lnTo>
                    <a:pt x="4357" y="11306"/>
                  </a:lnTo>
                  <a:lnTo>
                    <a:pt x="4506" y="11225"/>
                  </a:lnTo>
                  <a:lnTo>
                    <a:pt x="4843" y="11077"/>
                  </a:lnTo>
                  <a:lnTo>
                    <a:pt x="5207" y="10928"/>
                  </a:lnTo>
                  <a:lnTo>
                    <a:pt x="5612" y="10807"/>
                  </a:lnTo>
                  <a:lnTo>
                    <a:pt x="6057" y="10685"/>
                  </a:lnTo>
                  <a:lnTo>
                    <a:pt x="6543" y="10577"/>
                  </a:lnTo>
                  <a:lnTo>
                    <a:pt x="7083" y="10469"/>
                  </a:lnTo>
                  <a:lnTo>
                    <a:pt x="7649" y="10375"/>
                  </a:lnTo>
                  <a:lnTo>
                    <a:pt x="8256" y="10267"/>
                  </a:lnTo>
                  <a:lnTo>
                    <a:pt x="8998" y="10159"/>
                  </a:lnTo>
                  <a:lnTo>
                    <a:pt x="9848" y="10011"/>
                  </a:lnTo>
                  <a:lnTo>
                    <a:pt x="11507" y="9700"/>
                  </a:lnTo>
                  <a:lnTo>
                    <a:pt x="11710" y="9660"/>
                  </a:lnTo>
                  <a:lnTo>
                    <a:pt x="11926" y="9593"/>
                  </a:lnTo>
                  <a:lnTo>
                    <a:pt x="12128" y="9525"/>
                  </a:lnTo>
                  <a:lnTo>
                    <a:pt x="12330" y="9444"/>
                  </a:lnTo>
                  <a:close/>
                  <a:moveTo>
                    <a:pt x="8728" y="1"/>
                  </a:moveTo>
                  <a:lnTo>
                    <a:pt x="8175" y="14"/>
                  </a:lnTo>
                  <a:lnTo>
                    <a:pt x="7649" y="41"/>
                  </a:lnTo>
                  <a:lnTo>
                    <a:pt x="7137" y="95"/>
                  </a:lnTo>
                  <a:lnTo>
                    <a:pt x="6637" y="163"/>
                  </a:lnTo>
                  <a:lnTo>
                    <a:pt x="6165" y="244"/>
                  </a:lnTo>
                  <a:lnTo>
                    <a:pt x="5707" y="351"/>
                  </a:lnTo>
                  <a:lnTo>
                    <a:pt x="5275" y="486"/>
                  </a:lnTo>
                  <a:lnTo>
                    <a:pt x="4857" y="635"/>
                  </a:lnTo>
                  <a:lnTo>
                    <a:pt x="4452" y="797"/>
                  </a:lnTo>
                  <a:lnTo>
                    <a:pt x="4074" y="986"/>
                  </a:lnTo>
                  <a:lnTo>
                    <a:pt x="3710" y="1188"/>
                  </a:lnTo>
                  <a:lnTo>
                    <a:pt x="3373" y="1404"/>
                  </a:lnTo>
                  <a:lnTo>
                    <a:pt x="3049" y="1647"/>
                  </a:lnTo>
                  <a:lnTo>
                    <a:pt x="2752" y="1916"/>
                  </a:lnTo>
                  <a:lnTo>
                    <a:pt x="2455" y="2200"/>
                  </a:lnTo>
                  <a:lnTo>
                    <a:pt x="2199" y="2496"/>
                  </a:lnTo>
                  <a:lnTo>
                    <a:pt x="2051" y="2685"/>
                  </a:lnTo>
                  <a:lnTo>
                    <a:pt x="1916" y="2874"/>
                  </a:lnTo>
                  <a:lnTo>
                    <a:pt x="1794" y="3063"/>
                  </a:lnTo>
                  <a:lnTo>
                    <a:pt x="1673" y="3265"/>
                  </a:lnTo>
                  <a:lnTo>
                    <a:pt x="1551" y="3468"/>
                  </a:lnTo>
                  <a:lnTo>
                    <a:pt x="1457" y="3670"/>
                  </a:lnTo>
                  <a:lnTo>
                    <a:pt x="1349" y="3886"/>
                  </a:lnTo>
                  <a:lnTo>
                    <a:pt x="1268" y="4102"/>
                  </a:lnTo>
                  <a:lnTo>
                    <a:pt x="1187" y="4318"/>
                  </a:lnTo>
                  <a:lnTo>
                    <a:pt x="1106" y="4534"/>
                  </a:lnTo>
                  <a:lnTo>
                    <a:pt x="1039" y="4763"/>
                  </a:lnTo>
                  <a:lnTo>
                    <a:pt x="985" y="4992"/>
                  </a:lnTo>
                  <a:lnTo>
                    <a:pt x="931" y="5208"/>
                  </a:lnTo>
                  <a:lnTo>
                    <a:pt x="890" y="5437"/>
                  </a:lnTo>
                  <a:lnTo>
                    <a:pt x="863" y="5680"/>
                  </a:lnTo>
                  <a:lnTo>
                    <a:pt x="836" y="5910"/>
                  </a:lnTo>
                  <a:lnTo>
                    <a:pt x="836" y="6004"/>
                  </a:lnTo>
                  <a:lnTo>
                    <a:pt x="863" y="6152"/>
                  </a:lnTo>
                  <a:lnTo>
                    <a:pt x="890" y="6301"/>
                  </a:lnTo>
                  <a:lnTo>
                    <a:pt x="944" y="6436"/>
                  </a:lnTo>
                  <a:lnTo>
                    <a:pt x="998" y="6571"/>
                  </a:lnTo>
                  <a:lnTo>
                    <a:pt x="1079" y="6706"/>
                  </a:lnTo>
                  <a:lnTo>
                    <a:pt x="1160" y="6827"/>
                  </a:lnTo>
                  <a:lnTo>
                    <a:pt x="1255" y="6935"/>
                  </a:lnTo>
                  <a:lnTo>
                    <a:pt x="1363" y="7043"/>
                  </a:lnTo>
                  <a:lnTo>
                    <a:pt x="1484" y="7137"/>
                  </a:lnTo>
                  <a:lnTo>
                    <a:pt x="1605" y="7218"/>
                  </a:lnTo>
                  <a:lnTo>
                    <a:pt x="1727" y="7286"/>
                  </a:lnTo>
                  <a:lnTo>
                    <a:pt x="1862" y="7353"/>
                  </a:lnTo>
                  <a:lnTo>
                    <a:pt x="2010" y="7394"/>
                  </a:lnTo>
                  <a:lnTo>
                    <a:pt x="2159" y="7421"/>
                  </a:lnTo>
                  <a:lnTo>
                    <a:pt x="2293" y="7448"/>
                  </a:lnTo>
                  <a:lnTo>
                    <a:pt x="2455" y="7448"/>
                  </a:lnTo>
                  <a:lnTo>
                    <a:pt x="2590" y="7461"/>
                  </a:lnTo>
                  <a:lnTo>
                    <a:pt x="2725" y="7448"/>
                  </a:lnTo>
                  <a:lnTo>
                    <a:pt x="2874" y="7434"/>
                  </a:lnTo>
                  <a:lnTo>
                    <a:pt x="3008" y="7407"/>
                  </a:lnTo>
                  <a:lnTo>
                    <a:pt x="3143" y="7353"/>
                  </a:lnTo>
                  <a:lnTo>
                    <a:pt x="3265" y="7299"/>
                  </a:lnTo>
                  <a:lnTo>
                    <a:pt x="3386" y="7232"/>
                  </a:lnTo>
                  <a:lnTo>
                    <a:pt x="3508" y="7151"/>
                  </a:lnTo>
                  <a:lnTo>
                    <a:pt x="3615" y="7056"/>
                  </a:lnTo>
                  <a:lnTo>
                    <a:pt x="3710" y="6948"/>
                  </a:lnTo>
                  <a:lnTo>
                    <a:pt x="3804" y="6840"/>
                  </a:lnTo>
                  <a:lnTo>
                    <a:pt x="3872" y="6733"/>
                  </a:lnTo>
                  <a:lnTo>
                    <a:pt x="3939" y="6598"/>
                  </a:lnTo>
                  <a:lnTo>
                    <a:pt x="3993" y="6476"/>
                  </a:lnTo>
                  <a:lnTo>
                    <a:pt x="4034" y="6341"/>
                  </a:lnTo>
                  <a:lnTo>
                    <a:pt x="4061" y="6206"/>
                  </a:lnTo>
                  <a:lnTo>
                    <a:pt x="4142" y="5896"/>
                  </a:lnTo>
                  <a:lnTo>
                    <a:pt x="4223" y="5613"/>
                  </a:lnTo>
                  <a:lnTo>
                    <a:pt x="4317" y="5316"/>
                  </a:lnTo>
                  <a:lnTo>
                    <a:pt x="4438" y="5046"/>
                  </a:lnTo>
                  <a:lnTo>
                    <a:pt x="4573" y="4776"/>
                  </a:lnTo>
                  <a:lnTo>
                    <a:pt x="4749" y="4520"/>
                  </a:lnTo>
                  <a:lnTo>
                    <a:pt x="4830" y="4399"/>
                  </a:lnTo>
                  <a:lnTo>
                    <a:pt x="4938" y="4277"/>
                  </a:lnTo>
                  <a:lnTo>
                    <a:pt x="5045" y="4156"/>
                  </a:lnTo>
                  <a:lnTo>
                    <a:pt x="5167" y="4048"/>
                  </a:lnTo>
                  <a:lnTo>
                    <a:pt x="5288" y="3953"/>
                  </a:lnTo>
                  <a:lnTo>
                    <a:pt x="5423" y="3846"/>
                  </a:lnTo>
                  <a:lnTo>
                    <a:pt x="5558" y="3751"/>
                  </a:lnTo>
                  <a:lnTo>
                    <a:pt x="5720" y="3657"/>
                  </a:lnTo>
                  <a:lnTo>
                    <a:pt x="5882" y="3576"/>
                  </a:lnTo>
                  <a:lnTo>
                    <a:pt x="6057" y="3508"/>
                  </a:lnTo>
                  <a:lnTo>
                    <a:pt x="6233" y="3427"/>
                  </a:lnTo>
                  <a:lnTo>
                    <a:pt x="6435" y="3360"/>
                  </a:lnTo>
                  <a:lnTo>
                    <a:pt x="6637" y="3306"/>
                  </a:lnTo>
                  <a:lnTo>
                    <a:pt x="6867" y="3252"/>
                  </a:lnTo>
                  <a:lnTo>
                    <a:pt x="7096" y="3211"/>
                  </a:lnTo>
                  <a:lnTo>
                    <a:pt x="7339" y="3171"/>
                  </a:lnTo>
                  <a:lnTo>
                    <a:pt x="7595" y="3144"/>
                  </a:lnTo>
                  <a:lnTo>
                    <a:pt x="7865" y="3131"/>
                  </a:lnTo>
                  <a:lnTo>
                    <a:pt x="8148" y="3117"/>
                  </a:lnTo>
                  <a:lnTo>
                    <a:pt x="8445" y="3104"/>
                  </a:lnTo>
                  <a:lnTo>
                    <a:pt x="8769" y="3117"/>
                  </a:lnTo>
                  <a:lnTo>
                    <a:pt x="9079" y="3131"/>
                  </a:lnTo>
                  <a:lnTo>
                    <a:pt x="9362" y="3144"/>
                  </a:lnTo>
                  <a:lnTo>
                    <a:pt x="9646" y="3171"/>
                  </a:lnTo>
                  <a:lnTo>
                    <a:pt x="9902" y="3211"/>
                  </a:lnTo>
                  <a:lnTo>
                    <a:pt x="10158" y="3265"/>
                  </a:lnTo>
                  <a:lnTo>
                    <a:pt x="10388" y="3319"/>
                  </a:lnTo>
                  <a:lnTo>
                    <a:pt x="10604" y="3373"/>
                  </a:lnTo>
                  <a:lnTo>
                    <a:pt x="10819" y="3454"/>
                  </a:lnTo>
                  <a:lnTo>
                    <a:pt x="11008" y="3535"/>
                  </a:lnTo>
                  <a:lnTo>
                    <a:pt x="11197" y="3616"/>
                  </a:lnTo>
                  <a:lnTo>
                    <a:pt x="11359" y="3724"/>
                  </a:lnTo>
                  <a:lnTo>
                    <a:pt x="11521" y="3832"/>
                  </a:lnTo>
                  <a:lnTo>
                    <a:pt x="11669" y="3940"/>
                  </a:lnTo>
                  <a:lnTo>
                    <a:pt x="11791" y="4061"/>
                  </a:lnTo>
                  <a:lnTo>
                    <a:pt x="11912" y="4196"/>
                  </a:lnTo>
                  <a:lnTo>
                    <a:pt x="12061" y="4372"/>
                  </a:lnTo>
                  <a:lnTo>
                    <a:pt x="12182" y="4561"/>
                  </a:lnTo>
                  <a:lnTo>
                    <a:pt x="12276" y="4763"/>
                  </a:lnTo>
                  <a:lnTo>
                    <a:pt x="12371" y="4965"/>
                  </a:lnTo>
                  <a:lnTo>
                    <a:pt x="12425" y="5181"/>
                  </a:lnTo>
                  <a:lnTo>
                    <a:pt x="12465" y="5397"/>
                  </a:lnTo>
                  <a:lnTo>
                    <a:pt x="12479" y="5626"/>
                  </a:lnTo>
                  <a:lnTo>
                    <a:pt x="12465" y="5842"/>
                  </a:lnTo>
                  <a:lnTo>
                    <a:pt x="12452" y="6058"/>
                  </a:lnTo>
                  <a:lnTo>
                    <a:pt x="12438" y="6166"/>
                  </a:lnTo>
                  <a:lnTo>
                    <a:pt x="12411" y="6274"/>
                  </a:lnTo>
                  <a:lnTo>
                    <a:pt x="12371" y="6382"/>
                  </a:lnTo>
                  <a:lnTo>
                    <a:pt x="12317" y="6490"/>
                  </a:lnTo>
                  <a:lnTo>
                    <a:pt x="12249" y="6598"/>
                  </a:lnTo>
                  <a:lnTo>
                    <a:pt x="12155" y="6706"/>
                  </a:lnTo>
                  <a:lnTo>
                    <a:pt x="12061" y="6800"/>
                  </a:lnTo>
                  <a:lnTo>
                    <a:pt x="11926" y="6908"/>
                  </a:lnTo>
                  <a:lnTo>
                    <a:pt x="11791" y="7002"/>
                  </a:lnTo>
                  <a:lnTo>
                    <a:pt x="11615" y="7097"/>
                  </a:lnTo>
                  <a:lnTo>
                    <a:pt x="11413" y="7191"/>
                  </a:lnTo>
                  <a:lnTo>
                    <a:pt x="11184" y="7272"/>
                  </a:lnTo>
                  <a:lnTo>
                    <a:pt x="10941" y="7340"/>
                  </a:lnTo>
                  <a:lnTo>
                    <a:pt x="10644" y="7421"/>
                  </a:lnTo>
                  <a:lnTo>
                    <a:pt x="10253" y="7488"/>
                  </a:lnTo>
                  <a:lnTo>
                    <a:pt x="9862" y="7569"/>
                  </a:lnTo>
                  <a:lnTo>
                    <a:pt x="9052" y="7690"/>
                  </a:lnTo>
                  <a:lnTo>
                    <a:pt x="8243" y="7798"/>
                  </a:lnTo>
                  <a:lnTo>
                    <a:pt x="7447" y="7893"/>
                  </a:lnTo>
                  <a:lnTo>
                    <a:pt x="6934" y="7947"/>
                  </a:lnTo>
                  <a:lnTo>
                    <a:pt x="6381" y="8028"/>
                  </a:lnTo>
                  <a:lnTo>
                    <a:pt x="5868" y="8109"/>
                  </a:lnTo>
                  <a:lnTo>
                    <a:pt x="5369" y="8217"/>
                  </a:lnTo>
                  <a:lnTo>
                    <a:pt x="4911" y="8324"/>
                  </a:lnTo>
                  <a:lnTo>
                    <a:pt x="4465" y="8446"/>
                  </a:lnTo>
                  <a:lnTo>
                    <a:pt x="4061" y="8581"/>
                  </a:lnTo>
                  <a:lnTo>
                    <a:pt x="3669" y="8729"/>
                  </a:lnTo>
                  <a:lnTo>
                    <a:pt x="3305" y="8891"/>
                  </a:lnTo>
                  <a:lnTo>
                    <a:pt x="2968" y="9053"/>
                  </a:lnTo>
                  <a:lnTo>
                    <a:pt x="2658" y="9228"/>
                  </a:lnTo>
                  <a:lnTo>
                    <a:pt x="2361" y="9404"/>
                  </a:lnTo>
                  <a:lnTo>
                    <a:pt x="2091" y="9593"/>
                  </a:lnTo>
                  <a:lnTo>
                    <a:pt x="1835" y="9781"/>
                  </a:lnTo>
                  <a:lnTo>
                    <a:pt x="1605" y="9984"/>
                  </a:lnTo>
                  <a:lnTo>
                    <a:pt x="1403" y="10186"/>
                  </a:lnTo>
                  <a:lnTo>
                    <a:pt x="1201" y="10388"/>
                  </a:lnTo>
                  <a:lnTo>
                    <a:pt x="1025" y="10604"/>
                  </a:lnTo>
                  <a:lnTo>
                    <a:pt x="877" y="10820"/>
                  </a:lnTo>
                  <a:lnTo>
                    <a:pt x="728" y="11023"/>
                  </a:lnTo>
                  <a:lnTo>
                    <a:pt x="607" y="11238"/>
                  </a:lnTo>
                  <a:lnTo>
                    <a:pt x="499" y="11454"/>
                  </a:lnTo>
                  <a:lnTo>
                    <a:pt x="391" y="11670"/>
                  </a:lnTo>
                  <a:lnTo>
                    <a:pt x="310" y="11886"/>
                  </a:lnTo>
                  <a:lnTo>
                    <a:pt x="229" y="12102"/>
                  </a:lnTo>
                  <a:lnTo>
                    <a:pt x="175" y="12318"/>
                  </a:lnTo>
                  <a:lnTo>
                    <a:pt x="121" y="12520"/>
                  </a:lnTo>
                  <a:lnTo>
                    <a:pt x="81" y="12722"/>
                  </a:lnTo>
                  <a:lnTo>
                    <a:pt x="54" y="12925"/>
                  </a:lnTo>
                  <a:lnTo>
                    <a:pt x="13" y="13316"/>
                  </a:lnTo>
                  <a:lnTo>
                    <a:pt x="0" y="13667"/>
                  </a:lnTo>
                  <a:lnTo>
                    <a:pt x="13" y="13977"/>
                  </a:lnTo>
                  <a:lnTo>
                    <a:pt x="40" y="14274"/>
                  </a:lnTo>
                  <a:lnTo>
                    <a:pt x="94" y="14571"/>
                  </a:lnTo>
                  <a:lnTo>
                    <a:pt x="175" y="14840"/>
                  </a:lnTo>
                  <a:lnTo>
                    <a:pt x="270" y="15124"/>
                  </a:lnTo>
                  <a:lnTo>
                    <a:pt x="391" y="15380"/>
                  </a:lnTo>
                  <a:lnTo>
                    <a:pt x="513" y="15636"/>
                  </a:lnTo>
                  <a:lnTo>
                    <a:pt x="675" y="15879"/>
                  </a:lnTo>
                  <a:lnTo>
                    <a:pt x="836" y="16122"/>
                  </a:lnTo>
                  <a:lnTo>
                    <a:pt x="1012" y="16351"/>
                  </a:lnTo>
                  <a:lnTo>
                    <a:pt x="1201" y="16567"/>
                  </a:lnTo>
                  <a:lnTo>
                    <a:pt x="1417" y="16783"/>
                  </a:lnTo>
                  <a:lnTo>
                    <a:pt x="1632" y="16972"/>
                  </a:lnTo>
                  <a:lnTo>
                    <a:pt x="1862" y="17174"/>
                  </a:lnTo>
                  <a:lnTo>
                    <a:pt x="2105" y="17350"/>
                  </a:lnTo>
                  <a:lnTo>
                    <a:pt x="2361" y="17525"/>
                  </a:lnTo>
                  <a:lnTo>
                    <a:pt x="2617" y="17687"/>
                  </a:lnTo>
                  <a:lnTo>
                    <a:pt x="2874" y="17835"/>
                  </a:lnTo>
                  <a:lnTo>
                    <a:pt x="3157" y="17984"/>
                  </a:lnTo>
                  <a:lnTo>
                    <a:pt x="3427" y="18119"/>
                  </a:lnTo>
                  <a:lnTo>
                    <a:pt x="3710" y="18240"/>
                  </a:lnTo>
                  <a:lnTo>
                    <a:pt x="4007" y="18361"/>
                  </a:lnTo>
                  <a:lnTo>
                    <a:pt x="4290" y="18469"/>
                  </a:lnTo>
                  <a:lnTo>
                    <a:pt x="4587" y="18564"/>
                  </a:lnTo>
                  <a:lnTo>
                    <a:pt x="4870" y="18645"/>
                  </a:lnTo>
                  <a:lnTo>
                    <a:pt x="5167" y="18726"/>
                  </a:lnTo>
                  <a:lnTo>
                    <a:pt x="5464" y="18780"/>
                  </a:lnTo>
                  <a:lnTo>
                    <a:pt x="5747" y="18834"/>
                  </a:lnTo>
                  <a:lnTo>
                    <a:pt x="6044" y="18888"/>
                  </a:lnTo>
                  <a:lnTo>
                    <a:pt x="6327" y="18915"/>
                  </a:lnTo>
                  <a:lnTo>
                    <a:pt x="6597" y="18942"/>
                  </a:lnTo>
                  <a:lnTo>
                    <a:pt x="6867" y="18955"/>
                  </a:lnTo>
                  <a:lnTo>
                    <a:pt x="7811" y="18955"/>
                  </a:lnTo>
                  <a:lnTo>
                    <a:pt x="8216" y="18942"/>
                  </a:lnTo>
                  <a:lnTo>
                    <a:pt x="8621" y="18888"/>
                  </a:lnTo>
                  <a:lnTo>
                    <a:pt x="9025" y="18834"/>
                  </a:lnTo>
                  <a:lnTo>
                    <a:pt x="9430" y="18753"/>
                  </a:lnTo>
                  <a:lnTo>
                    <a:pt x="9821" y="18658"/>
                  </a:lnTo>
                  <a:lnTo>
                    <a:pt x="10212" y="18537"/>
                  </a:lnTo>
                  <a:lnTo>
                    <a:pt x="10604" y="18402"/>
                  </a:lnTo>
                  <a:lnTo>
                    <a:pt x="10685" y="18361"/>
                  </a:lnTo>
                  <a:lnTo>
                    <a:pt x="11049" y="18213"/>
                  </a:lnTo>
                  <a:lnTo>
                    <a:pt x="11413" y="18038"/>
                  </a:lnTo>
                  <a:lnTo>
                    <a:pt x="11764" y="17849"/>
                  </a:lnTo>
                  <a:lnTo>
                    <a:pt x="12101" y="17633"/>
                  </a:lnTo>
                  <a:lnTo>
                    <a:pt x="12425" y="17417"/>
                  </a:lnTo>
                  <a:lnTo>
                    <a:pt x="12749" y="17161"/>
                  </a:lnTo>
                  <a:lnTo>
                    <a:pt x="13045" y="16904"/>
                  </a:lnTo>
                  <a:lnTo>
                    <a:pt x="13329" y="16635"/>
                  </a:lnTo>
                  <a:lnTo>
                    <a:pt x="13599" y="16338"/>
                  </a:lnTo>
                  <a:lnTo>
                    <a:pt x="13855" y="16028"/>
                  </a:lnTo>
                  <a:lnTo>
                    <a:pt x="14098" y="15717"/>
                  </a:lnTo>
                  <a:lnTo>
                    <a:pt x="14314" y="15380"/>
                  </a:lnTo>
                  <a:lnTo>
                    <a:pt x="14516" y="15043"/>
                  </a:lnTo>
                  <a:lnTo>
                    <a:pt x="14705" y="14692"/>
                  </a:lnTo>
                  <a:lnTo>
                    <a:pt x="14867" y="14328"/>
                  </a:lnTo>
                  <a:lnTo>
                    <a:pt x="15015" y="13950"/>
                  </a:lnTo>
                  <a:lnTo>
                    <a:pt x="15096" y="13694"/>
                  </a:lnTo>
                  <a:lnTo>
                    <a:pt x="15163" y="13424"/>
                  </a:lnTo>
                  <a:lnTo>
                    <a:pt x="15231" y="13114"/>
                  </a:lnTo>
                  <a:lnTo>
                    <a:pt x="15285" y="12776"/>
                  </a:lnTo>
                  <a:lnTo>
                    <a:pt x="15325" y="12426"/>
                  </a:lnTo>
                  <a:lnTo>
                    <a:pt x="15352" y="12048"/>
                  </a:lnTo>
                  <a:lnTo>
                    <a:pt x="15406" y="11252"/>
                  </a:lnTo>
                  <a:lnTo>
                    <a:pt x="15420" y="10415"/>
                  </a:lnTo>
                  <a:lnTo>
                    <a:pt x="15420" y="9539"/>
                  </a:lnTo>
                  <a:lnTo>
                    <a:pt x="15406" y="7785"/>
                  </a:lnTo>
                  <a:lnTo>
                    <a:pt x="15393" y="6962"/>
                  </a:lnTo>
                  <a:lnTo>
                    <a:pt x="15379" y="6220"/>
                  </a:lnTo>
                  <a:lnTo>
                    <a:pt x="15379" y="5937"/>
                  </a:lnTo>
                  <a:lnTo>
                    <a:pt x="15366" y="5680"/>
                  </a:lnTo>
                  <a:lnTo>
                    <a:pt x="15352" y="5410"/>
                  </a:lnTo>
                  <a:lnTo>
                    <a:pt x="15312" y="5168"/>
                  </a:lnTo>
                  <a:lnTo>
                    <a:pt x="15285" y="4925"/>
                  </a:lnTo>
                  <a:lnTo>
                    <a:pt x="15244" y="4695"/>
                  </a:lnTo>
                  <a:lnTo>
                    <a:pt x="15136" y="4250"/>
                  </a:lnTo>
                  <a:lnTo>
                    <a:pt x="15015" y="3832"/>
                  </a:lnTo>
                  <a:lnTo>
                    <a:pt x="14867" y="3454"/>
                  </a:lnTo>
                  <a:lnTo>
                    <a:pt x="14705" y="3090"/>
                  </a:lnTo>
                  <a:lnTo>
                    <a:pt x="14516" y="2766"/>
                  </a:lnTo>
                  <a:lnTo>
                    <a:pt x="14314" y="2469"/>
                  </a:lnTo>
                  <a:lnTo>
                    <a:pt x="14111" y="2186"/>
                  </a:lnTo>
                  <a:lnTo>
                    <a:pt x="13895" y="1943"/>
                  </a:lnTo>
                  <a:lnTo>
                    <a:pt x="13666" y="1714"/>
                  </a:lnTo>
                  <a:lnTo>
                    <a:pt x="13437" y="1512"/>
                  </a:lnTo>
                  <a:lnTo>
                    <a:pt x="13207" y="1323"/>
                  </a:lnTo>
                  <a:lnTo>
                    <a:pt x="12978" y="1161"/>
                  </a:lnTo>
                  <a:lnTo>
                    <a:pt x="12749" y="1013"/>
                  </a:lnTo>
                  <a:lnTo>
                    <a:pt x="12519" y="891"/>
                  </a:lnTo>
                  <a:lnTo>
                    <a:pt x="12276" y="770"/>
                  </a:lnTo>
                  <a:lnTo>
                    <a:pt x="12047" y="662"/>
                  </a:lnTo>
                  <a:lnTo>
                    <a:pt x="11804" y="567"/>
                  </a:lnTo>
                  <a:lnTo>
                    <a:pt x="11548" y="473"/>
                  </a:lnTo>
                  <a:lnTo>
                    <a:pt x="11305" y="392"/>
                  </a:lnTo>
                  <a:lnTo>
                    <a:pt x="11062" y="311"/>
                  </a:lnTo>
                  <a:lnTo>
                    <a:pt x="10806" y="244"/>
                  </a:lnTo>
                  <a:lnTo>
                    <a:pt x="10550" y="190"/>
                  </a:lnTo>
                  <a:lnTo>
                    <a:pt x="10293" y="136"/>
                  </a:lnTo>
                  <a:lnTo>
                    <a:pt x="10037" y="95"/>
                  </a:lnTo>
                  <a:lnTo>
                    <a:pt x="9781" y="55"/>
                  </a:lnTo>
                  <a:lnTo>
                    <a:pt x="9511" y="28"/>
                  </a:lnTo>
                  <a:lnTo>
                    <a:pt x="9255" y="14"/>
                  </a:lnTo>
                  <a:lnTo>
                    <a:pt x="8998"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 name="Google Shape;243;p35"/>
            <p:cNvSpPr/>
            <p:nvPr/>
          </p:nvSpPr>
          <p:spPr>
            <a:xfrm>
              <a:off x="420478" y="609347"/>
              <a:ext cx="117192" cy="169934"/>
            </a:xfrm>
            <a:custGeom>
              <a:rect b="b" l="l" r="r" t="t"/>
              <a:pathLst>
                <a:path extrusionOk="0" h="24285" w="16271">
                  <a:moveTo>
                    <a:pt x="8365" y="2888"/>
                  </a:moveTo>
                  <a:lnTo>
                    <a:pt x="8635" y="2915"/>
                  </a:lnTo>
                  <a:lnTo>
                    <a:pt x="8878" y="2942"/>
                  </a:lnTo>
                  <a:lnTo>
                    <a:pt x="9134" y="2996"/>
                  </a:lnTo>
                  <a:lnTo>
                    <a:pt x="9377" y="3050"/>
                  </a:lnTo>
                  <a:lnTo>
                    <a:pt x="9606" y="3131"/>
                  </a:lnTo>
                  <a:lnTo>
                    <a:pt x="9835" y="3212"/>
                  </a:lnTo>
                  <a:lnTo>
                    <a:pt x="10065" y="3320"/>
                  </a:lnTo>
                  <a:lnTo>
                    <a:pt x="10281" y="3428"/>
                  </a:lnTo>
                  <a:lnTo>
                    <a:pt x="10496" y="3549"/>
                  </a:lnTo>
                  <a:lnTo>
                    <a:pt x="10699" y="3684"/>
                  </a:lnTo>
                  <a:lnTo>
                    <a:pt x="10888" y="3832"/>
                  </a:lnTo>
                  <a:lnTo>
                    <a:pt x="11077" y="3994"/>
                  </a:lnTo>
                  <a:lnTo>
                    <a:pt x="11265" y="4170"/>
                  </a:lnTo>
                  <a:lnTo>
                    <a:pt x="11427" y="4358"/>
                  </a:lnTo>
                  <a:lnTo>
                    <a:pt x="11603" y="4547"/>
                  </a:lnTo>
                  <a:lnTo>
                    <a:pt x="11751" y="4750"/>
                  </a:lnTo>
                  <a:lnTo>
                    <a:pt x="11899" y="4966"/>
                  </a:lnTo>
                  <a:lnTo>
                    <a:pt x="12034" y="5195"/>
                  </a:lnTo>
                  <a:lnTo>
                    <a:pt x="12169" y="5424"/>
                  </a:lnTo>
                  <a:lnTo>
                    <a:pt x="12291" y="5681"/>
                  </a:lnTo>
                  <a:lnTo>
                    <a:pt x="12399" y="5937"/>
                  </a:lnTo>
                  <a:lnTo>
                    <a:pt x="12507" y="6193"/>
                  </a:lnTo>
                  <a:lnTo>
                    <a:pt x="12588" y="6476"/>
                  </a:lnTo>
                  <a:lnTo>
                    <a:pt x="12668" y="6760"/>
                  </a:lnTo>
                  <a:lnTo>
                    <a:pt x="12749" y="7057"/>
                  </a:lnTo>
                  <a:lnTo>
                    <a:pt x="12803" y="7353"/>
                  </a:lnTo>
                  <a:lnTo>
                    <a:pt x="12857" y="7664"/>
                  </a:lnTo>
                  <a:lnTo>
                    <a:pt x="12898" y="7987"/>
                  </a:lnTo>
                  <a:lnTo>
                    <a:pt x="12925" y="8325"/>
                  </a:lnTo>
                  <a:lnTo>
                    <a:pt x="12938" y="8648"/>
                  </a:lnTo>
                  <a:lnTo>
                    <a:pt x="12952" y="8999"/>
                  </a:lnTo>
                  <a:lnTo>
                    <a:pt x="12938" y="9363"/>
                  </a:lnTo>
                  <a:lnTo>
                    <a:pt x="12925" y="9714"/>
                  </a:lnTo>
                  <a:lnTo>
                    <a:pt x="12898" y="10051"/>
                  </a:lnTo>
                  <a:lnTo>
                    <a:pt x="12844" y="10375"/>
                  </a:lnTo>
                  <a:lnTo>
                    <a:pt x="12790" y="10699"/>
                  </a:lnTo>
                  <a:lnTo>
                    <a:pt x="12722" y="11009"/>
                  </a:lnTo>
                  <a:lnTo>
                    <a:pt x="12641" y="11306"/>
                  </a:lnTo>
                  <a:lnTo>
                    <a:pt x="12561" y="11589"/>
                  </a:lnTo>
                  <a:lnTo>
                    <a:pt x="12466" y="11873"/>
                  </a:lnTo>
                  <a:lnTo>
                    <a:pt x="12345" y="12129"/>
                  </a:lnTo>
                  <a:lnTo>
                    <a:pt x="12237" y="12385"/>
                  </a:lnTo>
                  <a:lnTo>
                    <a:pt x="12102" y="12628"/>
                  </a:lnTo>
                  <a:lnTo>
                    <a:pt x="11967" y="12871"/>
                  </a:lnTo>
                  <a:lnTo>
                    <a:pt x="11819" y="13087"/>
                  </a:lnTo>
                  <a:lnTo>
                    <a:pt x="11657" y="13303"/>
                  </a:lnTo>
                  <a:lnTo>
                    <a:pt x="11495" y="13505"/>
                  </a:lnTo>
                  <a:lnTo>
                    <a:pt x="11319" y="13680"/>
                  </a:lnTo>
                  <a:lnTo>
                    <a:pt x="11144" y="13869"/>
                  </a:lnTo>
                  <a:lnTo>
                    <a:pt x="10955" y="14031"/>
                  </a:lnTo>
                  <a:lnTo>
                    <a:pt x="10766" y="14180"/>
                  </a:lnTo>
                  <a:lnTo>
                    <a:pt x="10564" y="14328"/>
                  </a:lnTo>
                  <a:lnTo>
                    <a:pt x="10362" y="14449"/>
                  </a:lnTo>
                  <a:lnTo>
                    <a:pt x="10146" y="14571"/>
                  </a:lnTo>
                  <a:lnTo>
                    <a:pt x="9930" y="14679"/>
                  </a:lnTo>
                  <a:lnTo>
                    <a:pt x="9701" y="14773"/>
                  </a:lnTo>
                  <a:lnTo>
                    <a:pt x="9471" y="14854"/>
                  </a:lnTo>
                  <a:lnTo>
                    <a:pt x="9242" y="14922"/>
                  </a:lnTo>
                  <a:lnTo>
                    <a:pt x="8999" y="14976"/>
                  </a:lnTo>
                  <a:lnTo>
                    <a:pt x="8770" y="15030"/>
                  </a:lnTo>
                  <a:lnTo>
                    <a:pt x="8513" y="15057"/>
                  </a:lnTo>
                  <a:lnTo>
                    <a:pt x="8271" y="15084"/>
                  </a:lnTo>
                  <a:lnTo>
                    <a:pt x="8014" y="15084"/>
                  </a:lnTo>
                  <a:lnTo>
                    <a:pt x="7731" y="15070"/>
                  </a:lnTo>
                  <a:lnTo>
                    <a:pt x="7448" y="15043"/>
                  </a:lnTo>
                  <a:lnTo>
                    <a:pt x="7178" y="15003"/>
                  </a:lnTo>
                  <a:lnTo>
                    <a:pt x="6908" y="14949"/>
                  </a:lnTo>
                  <a:lnTo>
                    <a:pt x="6652" y="14868"/>
                  </a:lnTo>
                  <a:lnTo>
                    <a:pt x="6409" y="14787"/>
                  </a:lnTo>
                  <a:lnTo>
                    <a:pt x="6166" y="14679"/>
                  </a:lnTo>
                  <a:lnTo>
                    <a:pt x="5937" y="14571"/>
                  </a:lnTo>
                  <a:lnTo>
                    <a:pt x="5721" y="14436"/>
                  </a:lnTo>
                  <a:lnTo>
                    <a:pt x="5505" y="14288"/>
                  </a:lnTo>
                  <a:lnTo>
                    <a:pt x="5303" y="14139"/>
                  </a:lnTo>
                  <a:lnTo>
                    <a:pt x="5114" y="13977"/>
                  </a:lnTo>
                  <a:lnTo>
                    <a:pt x="4925" y="13788"/>
                  </a:lnTo>
                  <a:lnTo>
                    <a:pt x="4749" y="13600"/>
                  </a:lnTo>
                  <a:lnTo>
                    <a:pt x="4588" y="13411"/>
                  </a:lnTo>
                  <a:lnTo>
                    <a:pt x="4426" y="13195"/>
                  </a:lnTo>
                  <a:lnTo>
                    <a:pt x="4277" y="12979"/>
                  </a:lnTo>
                  <a:lnTo>
                    <a:pt x="4142" y="12763"/>
                  </a:lnTo>
                  <a:lnTo>
                    <a:pt x="4007" y="12520"/>
                  </a:lnTo>
                  <a:lnTo>
                    <a:pt x="3886" y="12291"/>
                  </a:lnTo>
                  <a:lnTo>
                    <a:pt x="3778" y="12035"/>
                  </a:lnTo>
                  <a:lnTo>
                    <a:pt x="3684" y="11778"/>
                  </a:lnTo>
                  <a:lnTo>
                    <a:pt x="3589" y="11522"/>
                  </a:lnTo>
                  <a:lnTo>
                    <a:pt x="3508" y="11266"/>
                  </a:lnTo>
                  <a:lnTo>
                    <a:pt x="3427" y="10996"/>
                  </a:lnTo>
                  <a:lnTo>
                    <a:pt x="3373" y="10726"/>
                  </a:lnTo>
                  <a:lnTo>
                    <a:pt x="3319" y="10443"/>
                  </a:lnTo>
                  <a:lnTo>
                    <a:pt x="3265" y="10173"/>
                  </a:lnTo>
                  <a:lnTo>
                    <a:pt x="3239" y="9890"/>
                  </a:lnTo>
                  <a:lnTo>
                    <a:pt x="3212" y="9606"/>
                  </a:lnTo>
                  <a:lnTo>
                    <a:pt x="3198" y="9323"/>
                  </a:lnTo>
                  <a:lnTo>
                    <a:pt x="3198" y="9040"/>
                  </a:lnTo>
                  <a:lnTo>
                    <a:pt x="3198" y="8635"/>
                  </a:lnTo>
                  <a:lnTo>
                    <a:pt x="3225" y="8244"/>
                  </a:lnTo>
                  <a:lnTo>
                    <a:pt x="3252" y="7880"/>
                  </a:lnTo>
                  <a:lnTo>
                    <a:pt x="3292" y="7515"/>
                  </a:lnTo>
                  <a:lnTo>
                    <a:pt x="3360" y="7178"/>
                  </a:lnTo>
                  <a:lnTo>
                    <a:pt x="3427" y="6841"/>
                  </a:lnTo>
                  <a:lnTo>
                    <a:pt x="3508" y="6530"/>
                  </a:lnTo>
                  <a:lnTo>
                    <a:pt x="3603" y="6234"/>
                  </a:lnTo>
                  <a:lnTo>
                    <a:pt x="3697" y="5950"/>
                  </a:lnTo>
                  <a:lnTo>
                    <a:pt x="3819" y="5667"/>
                  </a:lnTo>
                  <a:lnTo>
                    <a:pt x="3940" y="5411"/>
                  </a:lnTo>
                  <a:lnTo>
                    <a:pt x="4075" y="5168"/>
                  </a:lnTo>
                  <a:lnTo>
                    <a:pt x="4210" y="4939"/>
                  </a:lnTo>
                  <a:lnTo>
                    <a:pt x="4372" y="4723"/>
                  </a:lnTo>
                  <a:lnTo>
                    <a:pt x="4520" y="4507"/>
                  </a:lnTo>
                  <a:lnTo>
                    <a:pt x="4696" y="4318"/>
                  </a:lnTo>
                  <a:lnTo>
                    <a:pt x="4871" y="4143"/>
                  </a:lnTo>
                  <a:lnTo>
                    <a:pt x="5046" y="3967"/>
                  </a:lnTo>
                  <a:lnTo>
                    <a:pt x="5235" y="3819"/>
                  </a:lnTo>
                  <a:lnTo>
                    <a:pt x="5424" y="3670"/>
                  </a:lnTo>
                  <a:lnTo>
                    <a:pt x="5626" y="3549"/>
                  </a:lnTo>
                  <a:lnTo>
                    <a:pt x="5829" y="3428"/>
                  </a:lnTo>
                  <a:lnTo>
                    <a:pt x="6045" y="3320"/>
                  </a:lnTo>
                  <a:lnTo>
                    <a:pt x="6260" y="3225"/>
                  </a:lnTo>
                  <a:lnTo>
                    <a:pt x="6476" y="3144"/>
                  </a:lnTo>
                  <a:lnTo>
                    <a:pt x="6706" y="3077"/>
                  </a:lnTo>
                  <a:lnTo>
                    <a:pt x="6935" y="3009"/>
                  </a:lnTo>
                  <a:lnTo>
                    <a:pt x="7164" y="2969"/>
                  </a:lnTo>
                  <a:lnTo>
                    <a:pt x="7394" y="2928"/>
                  </a:lnTo>
                  <a:lnTo>
                    <a:pt x="7623" y="2901"/>
                  </a:lnTo>
                  <a:lnTo>
                    <a:pt x="7866" y="2888"/>
                  </a:lnTo>
                  <a:close/>
                  <a:moveTo>
                    <a:pt x="8770" y="1"/>
                  </a:moveTo>
                  <a:lnTo>
                    <a:pt x="8378" y="14"/>
                  </a:lnTo>
                  <a:lnTo>
                    <a:pt x="8001" y="41"/>
                  </a:lnTo>
                  <a:lnTo>
                    <a:pt x="7636" y="82"/>
                  </a:lnTo>
                  <a:lnTo>
                    <a:pt x="7286" y="149"/>
                  </a:lnTo>
                  <a:lnTo>
                    <a:pt x="6948" y="217"/>
                  </a:lnTo>
                  <a:lnTo>
                    <a:pt x="6638" y="311"/>
                  </a:lnTo>
                  <a:lnTo>
                    <a:pt x="6341" y="406"/>
                  </a:lnTo>
                  <a:lnTo>
                    <a:pt x="6058" y="514"/>
                  </a:lnTo>
                  <a:lnTo>
                    <a:pt x="5788" y="635"/>
                  </a:lnTo>
                  <a:lnTo>
                    <a:pt x="5532" y="770"/>
                  </a:lnTo>
                  <a:lnTo>
                    <a:pt x="5289" y="905"/>
                  </a:lnTo>
                  <a:lnTo>
                    <a:pt x="5060" y="1040"/>
                  </a:lnTo>
                  <a:lnTo>
                    <a:pt x="4844" y="1188"/>
                  </a:lnTo>
                  <a:lnTo>
                    <a:pt x="4642" y="1337"/>
                  </a:lnTo>
                  <a:lnTo>
                    <a:pt x="4453" y="1485"/>
                  </a:lnTo>
                  <a:lnTo>
                    <a:pt x="4277" y="1647"/>
                  </a:lnTo>
                  <a:lnTo>
                    <a:pt x="4115" y="1795"/>
                  </a:lnTo>
                  <a:lnTo>
                    <a:pt x="3967" y="1944"/>
                  </a:lnTo>
                  <a:lnTo>
                    <a:pt x="3697" y="2240"/>
                  </a:lnTo>
                  <a:lnTo>
                    <a:pt x="3481" y="2524"/>
                  </a:lnTo>
                  <a:lnTo>
                    <a:pt x="3306" y="2767"/>
                  </a:lnTo>
                  <a:lnTo>
                    <a:pt x="3171" y="2982"/>
                  </a:lnTo>
                  <a:lnTo>
                    <a:pt x="3090" y="3144"/>
                  </a:lnTo>
                  <a:lnTo>
                    <a:pt x="3009" y="3279"/>
                  </a:lnTo>
                  <a:lnTo>
                    <a:pt x="2942" y="3279"/>
                  </a:lnTo>
                  <a:lnTo>
                    <a:pt x="2982" y="3063"/>
                  </a:lnTo>
                  <a:lnTo>
                    <a:pt x="2996" y="2834"/>
                  </a:lnTo>
                  <a:lnTo>
                    <a:pt x="3009" y="2605"/>
                  </a:lnTo>
                  <a:lnTo>
                    <a:pt x="3009" y="2375"/>
                  </a:lnTo>
                  <a:lnTo>
                    <a:pt x="3009" y="1364"/>
                  </a:lnTo>
                  <a:lnTo>
                    <a:pt x="3009" y="1256"/>
                  </a:lnTo>
                  <a:lnTo>
                    <a:pt x="2996" y="1161"/>
                  </a:lnTo>
                  <a:lnTo>
                    <a:pt x="2969" y="1067"/>
                  </a:lnTo>
                  <a:lnTo>
                    <a:pt x="2942" y="972"/>
                  </a:lnTo>
                  <a:lnTo>
                    <a:pt x="2901" y="891"/>
                  </a:lnTo>
                  <a:lnTo>
                    <a:pt x="2861" y="810"/>
                  </a:lnTo>
                  <a:lnTo>
                    <a:pt x="2807" y="743"/>
                  </a:lnTo>
                  <a:lnTo>
                    <a:pt x="2739" y="676"/>
                  </a:lnTo>
                  <a:lnTo>
                    <a:pt x="2658" y="622"/>
                  </a:lnTo>
                  <a:lnTo>
                    <a:pt x="2577" y="568"/>
                  </a:lnTo>
                  <a:lnTo>
                    <a:pt x="2483" y="514"/>
                  </a:lnTo>
                  <a:lnTo>
                    <a:pt x="2389" y="487"/>
                  </a:lnTo>
                  <a:lnTo>
                    <a:pt x="2281" y="460"/>
                  </a:lnTo>
                  <a:lnTo>
                    <a:pt x="2159" y="433"/>
                  </a:lnTo>
                  <a:lnTo>
                    <a:pt x="2038" y="419"/>
                  </a:lnTo>
                  <a:lnTo>
                    <a:pt x="986" y="419"/>
                  </a:lnTo>
                  <a:lnTo>
                    <a:pt x="864" y="433"/>
                  </a:lnTo>
                  <a:lnTo>
                    <a:pt x="743" y="460"/>
                  </a:lnTo>
                  <a:lnTo>
                    <a:pt x="635" y="487"/>
                  </a:lnTo>
                  <a:lnTo>
                    <a:pt x="527" y="527"/>
                  </a:lnTo>
                  <a:lnTo>
                    <a:pt x="446" y="568"/>
                  </a:lnTo>
                  <a:lnTo>
                    <a:pt x="365" y="635"/>
                  </a:lnTo>
                  <a:lnTo>
                    <a:pt x="284" y="689"/>
                  </a:lnTo>
                  <a:lnTo>
                    <a:pt x="217" y="770"/>
                  </a:lnTo>
                  <a:lnTo>
                    <a:pt x="163" y="851"/>
                  </a:lnTo>
                  <a:lnTo>
                    <a:pt x="122" y="945"/>
                  </a:lnTo>
                  <a:lnTo>
                    <a:pt x="82" y="1040"/>
                  </a:lnTo>
                  <a:lnTo>
                    <a:pt x="41" y="1148"/>
                  </a:lnTo>
                  <a:lnTo>
                    <a:pt x="28" y="1269"/>
                  </a:lnTo>
                  <a:lnTo>
                    <a:pt x="14" y="1391"/>
                  </a:lnTo>
                  <a:lnTo>
                    <a:pt x="1" y="1525"/>
                  </a:lnTo>
                  <a:lnTo>
                    <a:pt x="1" y="23164"/>
                  </a:lnTo>
                  <a:lnTo>
                    <a:pt x="14" y="23299"/>
                  </a:lnTo>
                  <a:lnTo>
                    <a:pt x="28" y="23421"/>
                  </a:lnTo>
                  <a:lnTo>
                    <a:pt x="41" y="23542"/>
                  </a:lnTo>
                  <a:lnTo>
                    <a:pt x="82" y="23650"/>
                  </a:lnTo>
                  <a:lnTo>
                    <a:pt x="122" y="23758"/>
                  </a:lnTo>
                  <a:lnTo>
                    <a:pt x="163" y="23839"/>
                  </a:lnTo>
                  <a:lnTo>
                    <a:pt x="217" y="23920"/>
                  </a:lnTo>
                  <a:lnTo>
                    <a:pt x="284" y="24001"/>
                  </a:lnTo>
                  <a:lnTo>
                    <a:pt x="365" y="24068"/>
                  </a:lnTo>
                  <a:lnTo>
                    <a:pt x="446" y="24122"/>
                  </a:lnTo>
                  <a:lnTo>
                    <a:pt x="527" y="24176"/>
                  </a:lnTo>
                  <a:lnTo>
                    <a:pt x="635" y="24203"/>
                  </a:lnTo>
                  <a:lnTo>
                    <a:pt x="743" y="24244"/>
                  </a:lnTo>
                  <a:lnTo>
                    <a:pt x="864" y="24257"/>
                  </a:lnTo>
                  <a:lnTo>
                    <a:pt x="986" y="24271"/>
                  </a:lnTo>
                  <a:lnTo>
                    <a:pt x="1120" y="24284"/>
                  </a:lnTo>
                  <a:lnTo>
                    <a:pt x="2173" y="24284"/>
                  </a:lnTo>
                  <a:lnTo>
                    <a:pt x="2308" y="24271"/>
                  </a:lnTo>
                  <a:lnTo>
                    <a:pt x="2429" y="24257"/>
                  </a:lnTo>
                  <a:lnTo>
                    <a:pt x="2537" y="24244"/>
                  </a:lnTo>
                  <a:lnTo>
                    <a:pt x="2645" y="24203"/>
                  </a:lnTo>
                  <a:lnTo>
                    <a:pt x="2739" y="24176"/>
                  </a:lnTo>
                  <a:lnTo>
                    <a:pt x="2834" y="24122"/>
                  </a:lnTo>
                  <a:lnTo>
                    <a:pt x="2915" y="24068"/>
                  </a:lnTo>
                  <a:lnTo>
                    <a:pt x="2982" y="24001"/>
                  </a:lnTo>
                  <a:lnTo>
                    <a:pt x="3050" y="23920"/>
                  </a:lnTo>
                  <a:lnTo>
                    <a:pt x="3104" y="23839"/>
                  </a:lnTo>
                  <a:lnTo>
                    <a:pt x="3158" y="23758"/>
                  </a:lnTo>
                  <a:lnTo>
                    <a:pt x="3185" y="23650"/>
                  </a:lnTo>
                  <a:lnTo>
                    <a:pt x="3225" y="23542"/>
                  </a:lnTo>
                  <a:lnTo>
                    <a:pt x="3239" y="23421"/>
                  </a:lnTo>
                  <a:lnTo>
                    <a:pt x="3252" y="23299"/>
                  </a:lnTo>
                  <a:lnTo>
                    <a:pt x="3265" y="23164"/>
                  </a:lnTo>
                  <a:lnTo>
                    <a:pt x="3265" y="16379"/>
                  </a:lnTo>
                  <a:lnTo>
                    <a:pt x="3252" y="16001"/>
                  </a:lnTo>
                  <a:lnTo>
                    <a:pt x="3239" y="15623"/>
                  </a:lnTo>
                  <a:lnTo>
                    <a:pt x="3212" y="15259"/>
                  </a:lnTo>
                  <a:lnTo>
                    <a:pt x="3158" y="14881"/>
                  </a:lnTo>
                  <a:lnTo>
                    <a:pt x="3225" y="14881"/>
                  </a:lnTo>
                  <a:lnTo>
                    <a:pt x="3427" y="15232"/>
                  </a:lnTo>
                  <a:lnTo>
                    <a:pt x="3657" y="15569"/>
                  </a:lnTo>
                  <a:lnTo>
                    <a:pt x="3913" y="15879"/>
                  </a:lnTo>
                  <a:lnTo>
                    <a:pt x="4183" y="16176"/>
                  </a:lnTo>
                  <a:lnTo>
                    <a:pt x="4480" y="16446"/>
                  </a:lnTo>
                  <a:lnTo>
                    <a:pt x="4776" y="16702"/>
                  </a:lnTo>
                  <a:lnTo>
                    <a:pt x="5114" y="16932"/>
                  </a:lnTo>
                  <a:lnTo>
                    <a:pt x="5451" y="17148"/>
                  </a:lnTo>
                  <a:lnTo>
                    <a:pt x="5815" y="17336"/>
                  </a:lnTo>
                  <a:lnTo>
                    <a:pt x="6179" y="17498"/>
                  </a:lnTo>
                  <a:lnTo>
                    <a:pt x="6557" y="17633"/>
                  </a:lnTo>
                  <a:lnTo>
                    <a:pt x="6935" y="17741"/>
                  </a:lnTo>
                  <a:lnTo>
                    <a:pt x="7326" y="17822"/>
                  </a:lnTo>
                  <a:lnTo>
                    <a:pt x="7731" y="17890"/>
                  </a:lnTo>
                  <a:lnTo>
                    <a:pt x="8122" y="17917"/>
                  </a:lnTo>
                  <a:lnTo>
                    <a:pt x="8527" y="17917"/>
                  </a:lnTo>
                  <a:lnTo>
                    <a:pt x="8945" y="17903"/>
                  </a:lnTo>
                  <a:lnTo>
                    <a:pt x="9350" y="17876"/>
                  </a:lnTo>
                  <a:lnTo>
                    <a:pt x="9754" y="17822"/>
                  </a:lnTo>
                  <a:lnTo>
                    <a:pt x="10146" y="17755"/>
                  </a:lnTo>
                  <a:lnTo>
                    <a:pt x="10523" y="17660"/>
                  </a:lnTo>
                  <a:lnTo>
                    <a:pt x="10901" y="17552"/>
                  </a:lnTo>
                  <a:lnTo>
                    <a:pt x="11265" y="17431"/>
                  </a:lnTo>
                  <a:lnTo>
                    <a:pt x="11616" y="17282"/>
                  </a:lnTo>
                  <a:lnTo>
                    <a:pt x="11967" y="17121"/>
                  </a:lnTo>
                  <a:lnTo>
                    <a:pt x="12304" y="16932"/>
                  </a:lnTo>
                  <a:lnTo>
                    <a:pt x="12628" y="16729"/>
                  </a:lnTo>
                  <a:lnTo>
                    <a:pt x="12938" y="16514"/>
                  </a:lnTo>
                  <a:lnTo>
                    <a:pt x="13249" y="16284"/>
                  </a:lnTo>
                  <a:lnTo>
                    <a:pt x="13532" y="16028"/>
                  </a:lnTo>
                  <a:lnTo>
                    <a:pt x="13815" y="15772"/>
                  </a:lnTo>
                  <a:lnTo>
                    <a:pt x="14071" y="15475"/>
                  </a:lnTo>
                  <a:lnTo>
                    <a:pt x="14328" y="15178"/>
                  </a:lnTo>
                  <a:lnTo>
                    <a:pt x="14557" y="14868"/>
                  </a:lnTo>
                  <a:lnTo>
                    <a:pt x="14786" y="14530"/>
                  </a:lnTo>
                  <a:lnTo>
                    <a:pt x="15002" y="14193"/>
                  </a:lnTo>
                  <a:lnTo>
                    <a:pt x="15191" y="13829"/>
                  </a:lnTo>
                  <a:lnTo>
                    <a:pt x="15380" y="13451"/>
                  </a:lnTo>
                  <a:lnTo>
                    <a:pt x="15542" y="13060"/>
                  </a:lnTo>
                  <a:lnTo>
                    <a:pt x="15690" y="12655"/>
                  </a:lnTo>
                  <a:lnTo>
                    <a:pt x="15825" y="12237"/>
                  </a:lnTo>
                  <a:lnTo>
                    <a:pt x="15933" y="11805"/>
                  </a:lnTo>
                  <a:lnTo>
                    <a:pt x="16041" y="11374"/>
                  </a:lnTo>
                  <a:lnTo>
                    <a:pt x="16122" y="10915"/>
                  </a:lnTo>
                  <a:lnTo>
                    <a:pt x="16190" y="10443"/>
                  </a:lnTo>
                  <a:lnTo>
                    <a:pt x="16230" y="9957"/>
                  </a:lnTo>
                  <a:lnTo>
                    <a:pt x="16257" y="9471"/>
                  </a:lnTo>
                  <a:lnTo>
                    <a:pt x="16270" y="8959"/>
                  </a:lnTo>
                  <a:lnTo>
                    <a:pt x="16257" y="8473"/>
                  </a:lnTo>
                  <a:lnTo>
                    <a:pt x="16243" y="7987"/>
                  </a:lnTo>
                  <a:lnTo>
                    <a:pt x="16190" y="7515"/>
                  </a:lnTo>
                  <a:lnTo>
                    <a:pt x="16136" y="7057"/>
                  </a:lnTo>
                  <a:lnTo>
                    <a:pt x="16068" y="6598"/>
                  </a:lnTo>
                  <a:lnTo>
                    <a:pt x="15974" y="6166"/>
                  </a:lnTo>
                  <a:lnTo>
                    <a:pt x="15866" y="5734"/>
                  </a:lnTo>
                  <a:lnTo>
                    <a:pt x="15744" y="5316"/>
                  </a:lnTo>
                  <a:lnTo>
                    <a:pt x="15609" y="4925"/>
                  </a:lnTo>
                  <a:lnTo>
                    <a:pt x="15461" y="4534"/>
                  </a:lnTo>
                  <a:lnTo>
                    <a:pt x="15286" y="4156"/>
                  </a:lnTo>
                  <a:lnTo>
                    <a:pt x="15110" y="3792"/>
                  </a:lnTo>
                  <a:lnTo>
                    <a:pt x="14908" y="3441"/>
                  </a:lnTo>
                  <a:lnTo>
                    <a:pt x="14706" y="3117"/>
                  </a:lnTo>
                  <a:lnTo>
                    <a:pt x="14476" y="2794"/>
                  </a:lnTo>
                  <a:lnTo>
                    <a:pt x="14247" y="2497"/>
                  </a:lnTo>
                  <a:lnTo>
                    <a:pt x="13991" y="2200"/>
                  </a:lnTo>
                  <a:lnTo>
                    <a:pt x="13734" y="1930"/>
                  </a:lnTo>
                  <a:lnTo>
                    <a:pt x="13451" y="1674"/>
                  </a:lnTo>
                  <a:lnTo>
                    <a:pt x="13168" y="1444"/>
                  </a:lnTo>
                  <a:lnTo>
                    <a:pt x="12857" y="1215"/>
                  </a:lnTo>
                  <a:lnTo>
                    <a:pt x="12547" y="1013"/>
                  </a:lnTo>
                  <a:lnTo>
                    <a:pt x="12223" y="824"/>
                  </a:lnTo>
                  <a:lnTo>
                    <a:pt x="11873" y="662"/>
                  </a:lnTo>
                  <a:lnTo>
                    <a:pt x="11535" y="500"/>
                  </a:lnTo>
                  <a:lnTo>
                    <a:pt x="11171" y="379"/>
                  </a:lnTo>
                  <a:lnTo>
                    <a:pt x="10793" y="257"/>
                  </a:lnTo>
                  <a:lnTo>
                    <a:pt x="10416" y="176"/>
                  </a:lnTo>
                  <a:lnTo>
                    <a:pt x="10011" y="95"/>
                  </a:lnTo>
                  <a:lnTo>
                    <a:pt x="9606" y="41"/>
                  </a:lnTo>
                  <a:lnTo>
                    <a:pt x="9188" y="14"/>
                  </a:lnTo>
                  <a:lnTo>
                    <a:pt x="877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 name="Google Shape;244;p35"/>
            <p:cNvSpPr/>
            <p:nvPr/>
          </p:nvSpPr>
          <p:spPr>
            <a:xfrm>
              <a:off x="559040" y="609347"/>
              <a:ext cx="117192" cy="169934"/>
            </a:xfrm>
            <a:custGeom>
              <a:rect b="b" l="l" r="r" t="t"/>
              <a:pathLst>
                <a:path extrusionOk="0" h="24285" w="16271">
                  <a:moveTo>
                    <a:pt x="8365" y="2888"/>
                  </a:moveTo>
                  <a:lnTo>
                    <a:pt x="8621" y="2915"/>
                  </a:lnTo>
                  <a:lnTo>
                    <a:pt x="8877" y="2942"/>
                  </a:lnTo>
                  <a:lnTo>
                    <a:pt x="9134" y="2996"/>
                  </a:lnTo>
                  <a:lnTo>
                    <a:pt x="9376" y="3050"/>
                  </a:lnTo>
                  <a:lnTo>
                    <a:pt x="9606" y="3131"/>
                  </a:lnTo>
                  <a:lnTo>
                    <a:pt x="9835" y="3212"/>
                  </a:lnTo>
                  <a:lnTo>
                    <a:pt x="10064" y="3320"/>
                  </a:lnTo>
                  <a:lnTo>
                    <a:pt x="10280" y="3428"/>
                  </a:lnTo>
                  <a:lnTo>
                    <a:pt x="10483" y="3549"/>
                  </a:lnTo>
                  <a:lnTo>
                    <a:pt x="10685" y="3684"/>
                  </a:lnTo>
                  <a:lnTo>
                    <a:pt x="10887" y="3832"/>
                  </a:lnTo>
                  <a:lnTo>
                    <a:pt x="11076" y="3994"/>
                  </a:lnTo>
                  <a:lnTo>
                    <a:pt x="11252" y="4170"/>
                  </a:lnTo>
                  <a:lnTo>
                    <a:pt x="11427" y="4358"/>
                  </a:lnTo>
                  <a:lnTo>
                    <a:pt x="11589" y="4547"/>
                  </a:lnTo>
                  <a:lnTo>
                    <a:pt x="11751" y="4750"/>
                  </a:lnTo>
                  <a:lnTo>
                    <a:pt x="11899" y="4966"/>
                  </a:lnTo>
                  <a:lnTo>
                    <a:pt x="12034" y="5195"/>
                  </a:lnTo>
                  <a:lnTo>
                    <a:pt x="12169" y="5424"/>
                  </a:lnTo>
                  <a:lnTo>
                    <a:pt x="12290" y="5681"/>
                  </a:lnTo>
                  <a:lnTo>
                    <a:pt x="12398" y="5937"/>
                  </a:lnTo>
                  <a:lnTo>
                    <a:pt x="12493" y="6193"/>
                  </a:lnTo>
                  <a:lnTo>
                    <a:pt x="12587" y="6476"/>
                  </a:lnTo>
                  <a:lnTo>
                    <a:pt x="12668" y="6760"/>
                  </a:lnTo>
                  <a:lnTo>
                    <a:pt x="12749" y="7057"/>
                  </a:lnTo>
                  <a:lnTo>
                    <a:pt x="12803" y="7353"/>
                  </a:lnTo>
                  <a:lnTo>
                    <a:pt x="12857" y="7664"/>
                  </a:lnTo>
                  <a:lnTo>
                    <a:pt x="12897" y="7987"/>
                  </a:lnTo>
                  <a:lnTo>
                    <a:pt x="12924" y="8325"/>
                  </a:lnTo>
                  <a:lnTo>
                    <a:pt x="12938" y="8648"/>
                  </a:lnTo>
                  <a:lnTo>
                    <a:pt x="12951" y="8999"/>
                  </a:lnTo>
                  <a:lnTo>
                    <a:pt x="12938" y="9363"/>
                  </a:lnTo>
                  <a:lnTo>
                    <a:pt x="12924" y="9714"/>
                  </a:lnTo>
                  <a:lnTo>
                    <a:pt x="12884" y="10051"/>
                  </a:lnTo>
                  <a:lnTo>
                    <a:pt x="12843" y="10375"/>
                  </a:lnTo>
                  <a:lnTo>
                    <a:pt x="12789" y="10699"/>
                  </a:lnTo>
                  <a:lnTo>
                    <a:pt x="12722" y="11009"/>
                  </a:lnTo>
                  <a:lnTo>
                    <a:pt x="12641" y="11306"/>
                  </a:lnTo>
                  <a:lnTo>
                    <a:pt x="12560" y="11589"/>
                  </a:lnTo>
                  <a:lnTo>
                    <a:pt x="12452" y="11873"/>
                  </a:lnTo>
                  <a:lnTo>
                    <a:pt x="12344" y="12129"/>
                  </a:lnTo>
                  <a:lnTo>
                    <a:pt x="12223" y="12385"/>
                  </a:lnTo>
                  <a:lnTo>
                    <a:pt x="12101" y="12628"/>
                  </a:lnTo>
                  <a:lnTo>
                    <a:pt x="11953" y="12871"/>
                  </a:lnTo>
                  <a:lnTo>
                    <a:pt x="11818" y="13087"/>
                  </a:lnTo>
                  <a:lnTo>
                    <a:pt x="11656" y="13303"/>
                  </a:lnTo>
                  <a:lnTo>
                    <a:pt x="11494" y="13505"/>
                  </a:lnTo>
                  <a:lnTo>
                    <a:pt x="11319" y="13680"/>
                  </a:lnTo>
                  <a:lnTo>
                    <a:pt x="11144" y="13869"/>
                  </a:lnTo>
                  <a:lnTo>
                    <a:pt x="10955" y="14031"/>
                  </a:lnTo>
                  <a:lnTo>
                    <a:pt x="10766" y="14180"/>
                  </a:lnTo>
                  <a:lnTo>
                    <a:pt x="10564" y="14328"/>
                  </a:lnTo>
                  <a:lnTo>
                    <a:pt x="10361" y="14449"/>
                  </a:lnTo>
                  <a:lnTo>
                    <a:pt x="10145" y="14571"/>
                  </a:lnTo>
                  <a:lnTo>
                    <a:pt x="9929" y="14679"/>
                  </a:lnTo>
                  <a:lnTo>
                    <a:pt x="9700" y="14773"/>
                  </a:lnTo>
                  <a:lnTo>
                    <a:pt x="9471" y="14854"/>
                  </a:lnTo>
                  <a:lnTo>
                    <a:pt x="9241" y="14922"/>
                  </a:lnTo>
                  <a:lnTo>
                    <a:pt x="8999" y="14976"/>
                  </a:lnTo>
                  <a:lnTo>
                    <a:pt x="8756" y="15030"/>
                  </a:lnTo>
                  <a:lnTo>
                    <a:pt x="8513" y="15057"/>
                  </a:lnTo>
                  <a:lnTo>
                    <a:pt x="8270" y="15084"/>
                  </a:lnTo>
                  <a:lnTo>
                    <a:pt x="8014" y="15084"/>
                  </a:lnTo>
                  <a:lnTo>
                    <a:pt x="7731" y="15070"/>
                  </a:lnTo>
                  <a:lnTo>
                    <a:pt x="7447" y="15043"/>
                  </a:lnTo>
                  <a:lnTo>
                    <a:pt x="7164" y="15003"/>
                  </a:lnTo>
                  <a:lnTo>
                    <a:pt x="6908" y="14949"/>
                  </a:lnTo>
                  <a:lnTo>
                    <a:pt x="6651" y="14868"/>
                  </a:lnTo>
                  <a:lnTo>
                    <a:pt x="6408" y="14787"/>
                  </a:lnTo>
                  <a:lnTo>
                    <a:pt x="6166" y="14679"/>
                  </a:lnTo>
                  <a:lnTo>
                    <a:pt x="5936" y="14571"/>
                  </a:lnTo>
                  <a:lnTo>
                    <a:pt x="5707" y="14436"/>
                  </a:lnTo>
                  <a:lnTo>
                    <a:pt x="5505" y="14288"/>
                  </a:lnTo>
                  <a:lnTo>
                    <a:pt x="5302" y="14139"/>
                  </a:lnTo>
                  <a:lnTo>
                    <a:pt x="5100" y="13977"/>
                  </a:lnTo>
                  <a:lnTo>
                    <a:pt x="4924" y="13788"/>
                  </a:lnTo>
                  <a:lnTo>
                    <a:pt x="4749" y="13600"/>
                  </a:lnTo>
                  <a:lnTo>
                    <a:pt x="4574" y="13411"/>
                  </a:lnTo>
                  <a:lnTo>
                    <a:pt x="4425" y="13195"/>
                  </a:lnTo>
                  <a:lnTo>
                    <a:pt x="4263" y="12979"/>
                  </a:lnTo>
                  <a:lnTo>
                    <a:pt x="4129" y="12763"/>
                  </a:lnTo>
                  <a:lnTo>
                    <a:pt x="4007" y="12520"/>
                  </a:lnTo>
                  <a:lnTo>
                    <a:pt x="3886" y="12291"/>
                  </a:lnTo>
                  <a:lnTo>
                    <a:pt x="3764" y="12035"/>
                  </a:lnTo>
                  <a:lnTo>
                    <a:pt x="3670" y="11778"/>
                  </a:lnTo>
                  <a:lnTo>
                    <a:pt x="3575" y="11522"/>
                  </a:lnTo>
                  <a:lnTo>
                    <a:pt x="3494" y="11266"/>
                  </a:lnTo>
                  <a:lnTo>
                    <a:pt x="3414" y="10996"/>
                  </a:lnTo>
                  <a:lnTo>
                    <a:pt x="3346" y="10726"/>
                  </a:lnTo>
                  <a:lnTo>
                    <a:pt x="3292" y="10443"/>
                  </a:lnTo>
                  <a:lnTo>
                    <a:pt x="3252" y="10173"/>
                  </a:lnTo>
                  <a:lnTo>
                    <a:pt x="3211" y="9890"/>
                  </a:lnTo>
                  <a:lnTo>
                    <a:pt x="3184" y="9606"/>
                  </a:lnTo>
                  <a:lnTo>
                    <a:pt x="3171" y="9323"/>
                  </a:lnTo>
                  <a:lnTo>
                    <a:pt x="3171" y="9040"/>
                  </a:lnTo>
                  <a:lnTo>
                    <a:pt x="3171" y="8635"/>
                  </a:lnTo>
                  <a:lnTo>
                    <a:pt x="3198" y="8244"/>
                  </a:lnTo>
                  <a:lnTo>
                    <a:pt x="3225" y="7880"/>
                  </a:lnTo>
                  <a:lnTo>
                    <a:pt x="3279" y="7515"/>
                  </a:lnTo>
                  <a:lnTo>
                    <a:pt x="3333" y="7178"/>
                  </a:lnTo>
                  <a:lnTo>
                    <a:pt x="3400" y="6841"/>
                  </a:lnTo>
                  <a:lnTo>
                    <a:pt x="3481" y="6530"/>
                  </a:lnTo>
                  <a:lnTo>
                    <a:pt x="3575" y="6234"/>
                  </a:lnTo>
                  <a:lnTo>
                    <a:pt x="3683" y="5950"/>
                  </a:lnTo>
                  <a:lnTo>
                    <a:pt x="3791" y="5681"/>
                  </a:lnTo>
                  <a:lnTo>
                    <a:pt x="3913" y="5411"/>
                  </a:lnTo>
                  <a:lnTo>
                    <a:pt x="4048" y="5168"/>
                  </a:lnTo>
                  <a:lnTo>
                    <a:pt x="4196" y="4939"/>
                  </a:lnTo>
                  <a:lnTo>
                    <a:pt x="4344" y="4723"/>
                  </a:lnTo>
                  <a:lnTo>
                    <a:pt x="4506" y="4520"/>
                  </a:lnTo>
                  <a:lnTo>
                    <a:pt x="4668" y="4318"/>
                  </a:lnTo>
                  <a:lnTo>
                    <a:pt x="4844" y="4143"/>
                  </a:lnTo>
                  <a:lnTo>
                    <a:pt x="5032" y="3981"/>
                  </a:lnTo>
                  <a:lnTo>
                    <a:pt x="5221" y="3819"/>
                  </a:lnTo>
                  <a:lnTo>
                    <a:pt x="5410" y="3684"/>
                  </a:lnTo>
                  <a:lnTo>
                    <a:pt x="5612" y="3549"/>
                  </a:lnTo>
                  <a:lnTo>
                    <a:pt x="5815" y="3428"/>
                  </a:lnTo>
                  <a:lnTo>
                    <a:pt x="6031" y="3320"/>
                  </a:lnTo>
                  <a:lnTo>
                    <a:pt x="6247" y="3225"/>
                  </a:lnTo>
                  <a:lnTo>
                    <a:pt x="6462" y="3144"/>
                  </a:lnTo>
                  <a:lnTo>
                    <a:pt x="6692" y="3077"/>
                  </a:lnTo>
                  <a:lnTo>
                    <a:pt x="6921" y="3023"/>
                  </a:lnTo>
                  <a:lnTo>
                    <a:pt x="7150" y="2969"/>
                  </a:lnTo>
                  <a:lnTo>
                    <a:pt x="7380" y="2928"/>
                  </a:lnTo>
                  <a:lnTo>
                    <a:pt x="7623" y="2901"/>
                  </a:lnTo>
                  <a:lnTo>
                    <a:pt x="7865" y="2888"/>
                  </a:lnTo>
                  <a:close/>
                  <a:moveTo>
                    <a:pt x="8769" y="1"/>
                  </a:moveTo>
                  <a:lnTo>
                    <a:pt x="8365" y="14"/>
                  </a:lnTo>
                  <a:lnTo>
                    <a:pt x="7987" y="41"/>
                  </a:lnTo>
                  <a:lnTo>
                    <a:pt x="7623" y="82"/>
                  </a:lnTo>
                  <a:lnTo>
                    <a:pt x="7285" y="149"/>
                  </a:lnTo>
                  <a:lnTo>
                    <a:pt x="6948" y="217"/>
                  </a:lnTo>
                  <a:lnTo>
                    <a:pt x="6638" y="311"/>
                  </a:lnTo>
                  <a:lnTo>
                    <a:pt x="6341" y="406"/>
                  </a:lnTo>
                  <a:lnTo>
                    <a:pt x="6044" y="514"/>
                  </a:lnTo>
                  <a:lnTo>
                    <a:pt x="5774" y="635"/>
                  </a:lnTo>
                  <a:lnTo>
                    <a:pt x="5518" y="770"/>
                  </a:lnTo>
                  <a:lnTo>
                    <a:pt x="5289" y="905"/>
                  </a:lnTo>
                  <a:lnTo>
                    <a:pt x="5059" y="1040"/>
                  </a:lnTo>
                  <a:lnTo>
                    <a:pt x="4844" y="1188"/>
                  </a:lnTo>
                  <a:lnTo>
                    <a:pt x="4641" y="1337"/>
                  </a:lnTo>
                  <a:lnTo>
                    <a:pt x="4452" y="1485"/>
                  </a:lnTo>
                  <a:lnTo>
                    <a:pt x="4277" y="1647"/>
                  </a:lnTo>
                  <a:lnTo>
                    <a:pt x="4115" y="1795"/>
                  </a:lnTo>
                  <a:lnTo>
                    <a:pt x="3967" y="1944"/>
                  </a:lnTo>
                  <a:lnTo>
                    <a:pt x="3697" y="2240"/>
                  </a:lnTo>
                  <a:lnTo>
                    <a:pt x="3481" y="2524"/>
                  </a:lnTo>
                  <a:lnTo>
                    <a:pt x="3306" y="2767"/>
                  </a:lnTo>
                  <a:lnTo>
                    <a:pt x="3171" y="2982"/>
                  </a:lnTo>
                  <a:lnTo>
                    <a:pt x="3076" y="3144"/>
                  </a:lnTo>
                  <a:lnTo>
                    <a:pt x="3009" y="3279"/>
                  </a:lnTo>
                  <a:lnTo>
                    <a:pt x="2941" y="3279"/>
                  </a:lnTo>
                  <a:lnTo>
                    <a:pt x="2968" y="3063"/>
                  </a:lnTo>
                  <a:lnTo>
                    <a:pt x="2995" y="2834"/>
                  </a:lnTo>
                  <a:lnTo>
                    <a:pt x="3009" y="2605"/>
                  </a:lnTo>
                  <a:lnTo>
                    <a:pt x="3009" y="2375"/>
                  </a:lnTo>
                  <a:lnTo>
                    <a:pt x="3009" y="1364"/>
                  </a:lnTo>
                  <a:lnTo>
                    <a:pt x="3009" y="1256"/>
                  </a:lnTo>
                  <a:lnTo>
                    <a:pt x="2995" y="1161"/>
                  </a:lnTo>
                  <a:lnTo>
                    <a:pt x="2968" y="1067"/>
                  </a:lnTo>
                  <a:lnTo>
                    <a:pt x="2941" y="972"/>
                  </a:lnTo>
                  <a:lnTo>
                    <a:pt x="2901" y="891"/>
                  </a:lnTo>
                  <a:lnTo>
                    <a:pt x="2847" y="810"/>
                  </a:lnTo>
                  <a:lnTo>
                    <a:pt x="2793" y="743"/>
                  </a:lnTo>
                  <a:lnTo>
                    <a:pt x="2725" y="676"/>
                  </a:lnTo>
                  <a:lnTo>
                    <a:pt x="2658" y="622"/>
                  </a:lnTo>
                  <a:lnTo>
                    <a:pt x="2577" y="568"/>
                  </a:lnTo>
                  <a:lnTo>
                    <a:pt x="2483" y="514"/>
                  </a:lnTo>
                  <a:lnTo>
                    <a:pt x="2388" y="487"/>
                  </a:lnTo>
                  <a:lnTo>
                    <a:pt x="2280" y="460"/>
                  </a:lnTo>
                  <a:lnTo>
                    <a:pt x="2159" y="433"/>
                  </a:lnTo>
                  <a:lnTo>
                    <a:pt x="2037" y="419"/>
                  </a:lnTo>
                  <a:lnTo>
                    <a:pt x="985" y="419"/>
                  </a:lnTo>
                  <a:lnTo>
                    <a:pt x="850" y="433"/>
                  </a:lnTo>
                  <a:lnTo>
                    <a:pt x="742" y="460"/>
                  </a:lnTo>
                  <a:lnTo>
                    <a:pt x="634" y="487"/>
                  </a:lnTo>
                  <a:lnTo>
                    <a:pt x="527" y="527"/>
                  </a:lnTo>
                  <a:lnTo>
                    <a:pt x="432" y="568"/>
                  </a:lnTo>
                  <a:lnTo>
                    <a:pt x="351" y="635"/>
                  </a:lnTo>
                  <a:lnTo>
                    <a:pt x="284" y="689"/>
                  </a:lnTo>
                  <a:lnTo>
                    <a:pt x="216" y="770"/>
                  </a:lnTo>
                  <a:lnTo>
                    <a:pt x="162" y="851"/>
                  </a:lnTo>
                  <a:lnTo>
                    <a:pt x="108" y="945"/>
                  </a:lnTo>
                  <a:lnTo>
                    <a:pt x="68" y="1040"/>
                  </a:lnTo>
                  <a:lnTo>
                    <a:pt x="41" y="1148"/>
                  </a:lnTo>
                  <a:lnTo>
                    <a:pt x="27" y="1269"/>
                  </a:lnTo>
                  <a:lnTo>
                    <a:pt x="14" y="1391"/>
                  </a:lnTo>
                  <a:lnTo>
                    <a:pt x="0" y="1525"/>
                  </a:lnTo>
                  <a:lnTo>
                    <a:pt x="14" y="23164"/>
                  </a:lnTo>
                  <a:lnTo>
                    <a:pt x="14" y="23299"/>
                  </a:lnTo>
                  <a:lnTo>
                    <a:pt x="27" y="23421"/>
                  </a:lnTo>
                  <a:lnTo>
                    <a:pt x="54" y="23542"/>
                  </a:lnTo>
                  <a:lnTo>
                    <a:pt x="81" y="23650"/>
                  </a:lnTo>
                  <a:lnTo>
                    <a:pt x="122" y="23758"/>
                  </a:lnTo>
                  <a:lnTo>
                    <a:pt x="162" y="23839"/>
                  </a:lnTo>
                  <a:lnTo>
                    <a:pt x="230" y="23920"/>
                  </a:lnTo>
                  <a:lnTo>
                    <a:pt x="297" y="24001"/>
                  </a:lnTo>
                  <a:lnTo>
                    <a:pt x="365" y="24068"/>
                  </a:lnTo>
                  <a:lnTo>
                    <a:pt x="446" y="24122"/>
                  </a:lnTo>
                  <a:lnTo>
                    <a:pt x="540" y="24176"/>
                  </a:lnTo>
                  <a:lnTo>
                    <a:pt x="634" y="24203"/>
                  </a:lnTo>
                  <a:lnTo>
                    <a:pt x="742" y="24244"/>
                  </a:lnTo>
                  <a:lnTo>
                    <a:pt x="864" y="24257"/>
                  </a:lnTo>
                  <a:lnTo>
                    <a:pt x="985" y="24271"/>
                  </a:lnTo>
                  <a:lnTo>
                    <a:pt x="1134" y="24284"/>
                  </a:lnTo>
                  <a:lnTo>
                    <a:pt x="2172" y="24284"/>
                  </a:lnTo>
                  <a:lnTo>
                    <a:pt x="2307" y="24271"/>
                  </a:lnTo>
                  <a:lnTo>
                    <a:pt x="2429" y="24257"/>
                  </a:lnTo>
                  <a:lnTo>
                    <a:pt x="2537" y="24244"/>
                  </a:lnTo>
                  <a:lnTo>
                    <a:pt x="2645" y="24203"/>
                  </a:lnTo>
                  <a:lnTo>
                    <a:pt x="2739" y="24176"/>
                  </a:lnTo>
                  <a:lnTo>
                    <a:pt x="2833" y="24122"/>
                  </a:lnTo>
                  <a:lnTo>
                    <a:pt x="2914" y="24068"/>
                  </a:lnTo>
                  <a:lnTo>
                    <a:pt x="2982" y="24001"/>
                  </a:lnTo>
                  <a:lnTo>
                    <a:pt x="3049" y="23920"/>
                  </a:lnTo>
                  <a:lnTo>
                    <a:pt x="3103" y="23839"/>
                  </a:lnTo>
                  <a:lnTo>
                    <a:pt x="3144" y="23758"/>
                  </a:lnTo>
                  <a:lnTo>
                    <a:pt x="3184" y="23650"/>
                  </a:lnTo>
                  <a:lnTo>
                    <a:pt x="3211" y="23542"/>
                  </a:lnTo>
                  <a:lnTo>
                    <a:pt x="3238" y="23421"/>
                  </a:lnTo>
                  <a:lnTo>
                    <a:pt x="3252" y="23299"/>
                  </a:lnTo>
                  <a:lnTo>
                    <a:pt x="3252" y="23164"/>
                  </a:lnTo>
                  <a:lnTo>
                    <a:pt x="3252" y="16379"/>
                  </a:lnTo>
                  <a:lnTo>
                    <a:pt x="3252" y="16001"/>
                  </a:lnTo>
                  <a:lnTo>
                    <a:pt x="3238" y="15623"/>
                  </a:lnTo>
                  <a:lnTo>
                    <a:pt x="3198" y="15259"/>
                  </a:lnTo>
                  <a:lnTo>
                    <a:pt x="3157" y="14881"/>
                  </a:lnTo>
                  <a:lnTo>
                    <a:pt x="3225" y="14881"/>
                  </a:lnTo>
                  <a:lnTo>
                    <a:pt x="3427" y="15232"/>
                  </a:lnTo>
                  <a:lnTo>
                    <a:pt x="3656" y="15569"/>
                  </a:lnTo>
                  <a:lnTo>
                    <a:pt x="3913" y="15879"/>
                  </a:lnTo>
                  <a:lnTo>
                    <a:pt x="4182" y="16176"/>
                  </a:lnTo>
                  <a:lnTo>
                    <a:pt x="4466" y="16446"/>
                  </a:lnTo>
                  <a:lnTo>
                    <a:pt x="4776" y="16702"/>
                  </a:lnTo>
                  <a:lnTo>
                    <a:pt x="5100" y="16932"/>
                  </a:lnTo>
                  <a:lnTo>
                    <a:pt x="5451" y="17148"/>
                  </a:lnTo>
                  <a:lnTo>
                    <a:pt x="5801" y="17336"/>
                  </a:lnTo>
                  <a:lnTo>
                    <a:pt x="6179" y="17498"/>
                  </a:lnTo>
                  <a:lnTo>
                    <a:pt x="6543" y="17633"/>
                  </a:lnTo>
                  <a:lnTo>
                    <a:pt x="6935" y="17741"/>
                  </a:lnTo>
                  <a:lnTo>
                    <a:pt x="7326" y="17822"/>
                  </a:lnTo>
                  <a:lnTo>
                    <a:pt x="7717" y="17890"/>
                  </a:lnTo>
                  <a:lnTo>
                    <a:pt x="8122" y="17917"/>
                  </a:lnTo>
                  <a:lnTo>
                    <a:pt x="8526" y="17917"/>
                  </a:lnTo>
                  <a:lnTo>
                    <a:pt x="8945" y="17903"/>
                  </a:lnTo>
                  <a:lnTo>
                    <a:pt x="9349" y="17876"/>
                  </a:lnTo>
                  <a:lnTo>
                    <a:pt x="9754" y="17822"/>
                  </a:lnTo>
                  <a:lnTo>
                    <a:pt x="10145" y="17755"/>
                  </a:lnTo>
                  <a:lnTo>
                    <a:pt x="10523" y="17660"/>
                  </a:lnTo>
                  <a:lnTo>
                    <a:pt x="10901" y="17552"/>
                  </a:lnTo>
                  <a:lnTo>
                    <a:pt x="11265" y="17431"/>
                  </a:lnTo>
                  <a:lnTo>
                    <a:pt x="11616" y="17282"/>
                  </a:lnTo>
                  <a:lnTo>
                    <a:pt x="11967" y="17121"/>
                  </a:lnTo>
                  <a:lnTo>
                    <a:pt x="12304" y="16932"/>
                  </a:lnTo>
                  <a:lnTo>
                    <a:pt x="12628" y="16729"/>
                  </a:lnTo>
                  <a:lnTo>
                    <a:pt x="12938" y="16514"/>
                  </a:lnTo>
                  <a:lnTo>
                    <a:pt x="13235" y="16284"/>
                  </a:lnTo>
                  <a:lnTo>
                    <a:pt x="13531" y="16028"/>
                  </a:lnTo>
                  <a:lnTo>
                    <a:pt x="13801" y="15772"/>
                  </a:lnTo>
                  <a:lnTo>
                    <a:pt x="14071" y="15475"/>
                  </a:lnTo>
                  <a:lnTo>
                    <a:pt x="14327" y="15178"/>
                  </a:lnTo>
                  <a:lnTo>
                    <a:pt x="14557" y="14868"/>
                  </a:lnTo>
                  <a:lnTo>
                    <a:pt x="14786" y="14530"/>
                  </a:lnTo>
                  <a:lnTo>
                    <a:pt x="15002" y="14193"/>
                  </a:lnTo>
                  <a:lnTo>
                    <a:pt x="15191" y="13829"/>
                  </a:lnTo>
                  <a:lnTo>
                    <a:pt x="15366" y="13451"/>
                  </a:lnTo>
                  <a:lnTo>
                    <a:pt x="15542" y="13060"/>
                  </a:lnTo>
                  <a:lnTo>
                    <a:pt x="15690" y="12655"/>
                  </a:lnTo>
                  <a:lnTo>
                    <a:pt x="15825" y="12237"/>
                  </a:lnTo>
                  <a:lnTo>
                    <a:pt x="15933" y="11805"/>
                  </a:lnTo>
                  <a:lnTo>
                    <a:pt x="16041" y="11374"/>
                  </a:lnTo>
                  <a:lnTo>
                    <a:pt x="16122" y="10915"/>
                  </a:lnTo>
                  <a:lnTo>
                    <a:pt x="16189" y="10443"/>
                  </a:lnTo>
                  <a:lnTo>
                    <a:pt x="16230" y="9957"/>
                  </a:lnTo>
                  <a:lnTo>
                    <a:pt x="16257" y="9471"/>
                  </a:lnTo>
                  <a:lnTo>
                    <a:pt x="16270" y="8959"/>
                  </a:lnTo>
                  <a:lnTo>
                    <a:pt x="16257" y="8473"/>
                  </a:lnTo>
                  <a:lnTo>
                    <a:pt x="16230" y="7987"/>
                  </a:lnTo>
                  <a:lnTo>
                    <a:pt x="16189" y="7515"/>
                  </a:lnTo>
                  <a:lnTo>
                    <a:pt x="16135" y="7057"/>
                  </a:lnTo>
                  <a:lnTo>
                    <a:pt x="16054" y="6598"/>
                  </a:lnTo>
                  <a:lnTo>
                    <a:pt x="15973" y="6166"/>
                  </a:lnTo>
                  <a:lnTo>
                    <a:pt x="15865" y="5734"/>
                  </a:lnTo>
                  <a:lnTo>
                    <a:pt x="15744" y="5316"/>
                  </a:lnTo>
                  <a:lnTo>
                    <a:pt x="15609" y="4925"/>
                  </a:lnTo>
                  <a:lnTo>
                    <a:pt x="15447" y="4534"/>
                  </a:lnTo>
                  <a:lnTo>
                    <a:pt x="15285" y="4156"/>
                  </a:lnTo>
                  <a:lnTo>
                    <a:pt x="15110" y="3792"/>
                  </a:lnTo>
                  <a:lnTo>
                    <a:pt x="14908" y="3441"/>
                  </a:lnTo>
                  <a:lnTo>
                    <a:pt x="14705" y="3117"/>
                  </a:lnTo>
                  <a:lnTo>
                    <a:pt x="14476" y="2794"/>
                  </a:lnTo>
                  <a:lnTo>
                    <a:pt x="14233" y="2497"/>
                  </a:lnTo>
                  <a:lnTo>
                    <a:pt x="13990" y="2200"/>
                  </a:lnTo>
                  <a:lnTo>
                    <a:pt x="13720" y="1930"/>
                  </a:lnTo>
                  <a:lnTo>
                    <a:pt x="13451" y="1674"/>
                  </a:lnTo>
                  <a:lnTo>
                    <a:pt x="13154" y="1444"/>
                  </a:lnTo>
                  <a:lnTo>
                    <a:pt x="12857" y="1215"/>
                  </a:lnTo>
                  <a:lnTo>
                    <a:pt x="12547" y="1013"/>
                  </a:lnTo>
                  <a:lnTo>
                    <a:pt x="12209" y="824"/>
                  </a:lnTo>
                  <a:lnTo>
                    <a:pt x="11872" y="662"/>
                  </a:lnTo>
                  <a:lnTo>
                    <a:pt x="11521" y="500"/>
                  </a:lnTo>
                  <a:lnTo>
                    <a:pt x="11157" y="379"/>
                  </a:lnTo>
                  <a:lnTo>
                    <a:pt x="10793" y="257"/>
                  </a:lnTo>
                  <a:lnTo>
                    <a:pt x="10402" y="176"/>
                  </a:lnTo>
                  <a:lnTo>
                    <a:pt x="10010" y="95"/>
                  </a:lnTo>
                  <a:lnTo>
                    <a:pt x="9606" y="41"/>
                  </a:lnTo>
                  <a:lnTo>
                    <a:pt x="9188" y="14"/>
                  </a:lnTo>
                  <a:lnTo>
                    <a:pt x="8769"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 name="Google Shape;245;p35"/>
            <p:cNvSpPr/>
            <p:nvPr/>
          </p:nvSpPr>
          <p:spPr>
            <a:xfrm>
              <a:off x="686229" y="563758"/>
              <a:ext cx="71326" cy="168129"/>
            </a:xfrm>
            <a:custGeom>
              <a:rect b="b" l="l" r="r" t="t"/>
              <a:pathLst>
                <a:path extrusionOk="0" h="24027" w="9903">
                  <a:moveTo>
                    <a:pt x="8378" y="0"/>
                  </a:moveTo>
                  <a:lnTo>
                    <a:pt x="8028" y="13"/>
                  </a:lnTo>
                  <a:lnTo>
                    <a:pt x="7609" y="54"/>
                  </a:lnTo>
                  <a:lnTo>
                    <a:pt x="7164" y="121"/>
                  </a:lnTo>
                  <a:lnTo>
                    <a:pt x="6921" y="162"/>
                  </a:lnTo>
                  <a:lnTo>
                    <a:pt x="6678" y="229"/>
                  </a:lnTo>
                  <a:lnTo>
                    <a:pt x="6422" y="297"/>
                  </a:lnTo>
                  <a:lnTo>
                    <a:pt x="6166" y="364"/>
                  </a:lnTo>
                  <a:lnTo>
                    <a:pt x="5910" y="459"/>
                  </a:lnTo>
                  <a:lnTo>
                    <a:pt x="5653" y="567"/>
                  </a:lnTo>
                  <a:lnTo>
                    <a:pt x="5397" y="688"/>
                  </a:lnTo>
                  <a:lnTo>
                    <a:pt x="5127" y="809"/>
                  </a:lnTo>
                  <a:lnTo>
                    <a:pt x="4884" y="958"/>
                  </a:lnTo>
                  <a:lnTo>
                    <a:pt x="4628" y="1120"/>
                  </a:lnTo>
                  <a:lnTo>
                    <a:pt x="4385" y="1295"/>
                  </a:lnTo>
                  <a:lnTo>
                    <a:pt x="4142" y="1484"/>
                  </a:lnTo>
                  <a:lnTo>
                    <a:pt x="3913" y="1700"/>
                  </a:lnTo>
                  <a:lnTo>
                    <a:pt x="3684" y="1929"/>
                  </a:lnTo>
                  <a:lnTo>
                    <a:pt x="3481" y="2172"/>
                  </a:lnTo>
                  <a:lnTo>
                    <a:pt x="3279" y="2428"/>
                  </a:lnTo>
                  <a:lnTo>
                    <a:pt x="3090" y="2725"/>
                  </a:lnTo>
                  <a:lnTo>
                    <a:pt x="2915" y="3022"/>
                  </a:lnTo>
                  <a:lnTo>
                    <a:pt x="2753" y="3346"/>
                  </a:lnTo>
                  <a:lnTo>
                    <a:pt x="2618" y="3696"/>
                  </a:lnTo>
                  <a:lnTo>
                    <a:pt x="2496" y="4074"/>
                  </a:lnTo>
                  <a:lnTo>
                    <a:pt x="2388" y="4465"/>
                  </a:lnTo>
                  <a:lnTo>
                    <a:pt x="2308" y="4884"/>
                  </a:lnTo>
                  <a:lnTo>
                    <a:pt x="2254" y="5329"/>
                  </a:lnTo>
                  <a:lnTo>
                    <a:pt x="2213" y="5801"/>
                  </a:lnTo>
                  <a:lnTo>
                    <a:pt x="2200" y="6287"/>
                  </a:lnTo>
                  <a:lnTo>
                    <a:pt x="2200" y="7096"/>
                  </a:lnTo>
                  <a:lnTo>
                    <a:pt x="891" y="7096"/>
                  </a:lnTo>
                  <a:lnTo>
                    <a:pt x="783" y="7123"/>
                  </a:lnTo>
                  <a:lnTo>
                    <a:pt x="675" y="7150"/>
                  </a:lnTo>
                  <a:lnTo>
                    <a:pt x="567" y="7191"/>
                  </a:lnTo>
                  <a:lnTo>
                    <a:pt x="473" y="7244"/>
                  </a:lnTo>
                  <a:lnTo>
                    <a:pt x="378" y="7312"/>
                  </a:lnTo>
                  <a:lnTo>
                    <a:pt x="297" y="7393"/>
                  </a:lnTo>
                  <a:lnTo>
                    <a:pt x="216" y="7474"/>
                  </a:lnTo>
                  <a:lnTo>
                    <a:pt x="149" y="7568"/>
                  </a:lnTo>
                  <a:lnTo>
                    <a:pt x="95" y="7663"/>
                  </a:lnTo>
                  <a:lnTo>
                    <a:pt x="55" y="7771"/>
                  </a:lnTo>
                  <a:lnTo>
                    <a:pt x="28" y="7879"/>
                  </a:lnTo>
                  <a:lnTo>
                    <a:pt x="1" y="7986"/>
                  </a:lnTo>
                  <a:lnTo>
                    <a:pt x="1" y="8108"/>
                  </a:lnTo>
                  <a:lnTo>
                    <a:pt x="1" y="8216"/>
                  </a:lnTo>
                  <a:lnTo>
                    <a:pt x="1" y="8647"/>
                  </a:lnTo>
                  <a:lnTo>
                    <a:pt x="1" y="8769"/>
                  </a:lnTo>
                  <a:lnTo>
                    <a:pt x="1" y="8877"/>
                  </a:lnTo>
                  <a:lnTo>
                    <a:pt x="14" y="8985"/>
                  </a:lnTo>
                  <a:lnTo>
                    <a:pt x="55" y="9093"/>
                  </a:lnTo>
                  <a:lnTo>
                    <a:pt x="95" y="9201"/>
                  </a:lnTo>
                  <a:lnTo>
                    <a:pt x="149" y="9309"/>
                  </a:lnTo>
                  <a:lnTo>
                    <a:pt x="216" y="9389"/>
                  </a:lnTo>
                  <a:lnTo>
                    <a:pt x="297" y="9484"/>
                  </a:lnTo>
                  <a:lnTo>
                    <a:pt x="378" y="9551"/>
                  </a:lnTo>
                  <a:lnTo>
                    <a:pt x="473" y="9619"/>
                  </a:lnTo>
                  <a:lnTo>
                    <a:pt x="567" y="9673"/>
                  </a:lnTo>
                  <a:lnTo>
                    <a:pt x="675" y="9713"/>
                  </a:lnTo>
                  <a:lnTo>
                    <a:pt x="783" y="9754"/>
                  </a:lnTo>
                  <a:lnTo>
                    <a:pt x="891" y="9767"/>
                  </a:lnTo>
                  <a:lnTo>
                    <a:pt x="999" y="9781"/>
                  </a:lnTo>
                  <a:lnTo>
                    <a:pt x="1120" y="9767"/>
                  </a:lnTo>
                  <a:lnTo>
                    <a:pt x="2186" y="9767"/>
                  </a:lnTo>
                  <a:lnTo>
                    <a:pt x="2200" y="22921"/>
                  </a:lnTo>
                  <a:lnTo>
                    <a:pt x="2200" y="23055"/>
                  </a:lnTo>
                  <a:lnTo>
                    <a:pt x="2213" y="23177"/>
                  </a:lnTo>
                  <a:lnTo>
                    <a:pt x="2240" y="23298"/>
                  </a:lnTo>
                  <a:lnTo>
                    <a:pt x="2267" y="23406"/>
                  </a:lnTo>
                  <a:lnTo>
                    <a:pt x="2308" y="23501"/>
                  </a:lnTo>
                  <a:lnTo>
                    <a:pt x="2361" y="23595"/>
                  </a:lnTo>
                  <a:lnTo>
                    <a:pt x="2415" y="23676"/>
                  </a:lnTo>
                  <a:lnTo>
                    <a:pt x="2483" y="23757"/>
                  </a:lnTo>
                  <a:lnTo>
                    <a:pt x="2564" y="23824"/>
                  </a:lnTo>
                  <a:lnTo>
                    <a:pt x="2645" y="23878"/>
                  </a:lnTo>
                  <a:lnTo>
                    <a:pt x="2739" y="23919"/>
                  </a:lnTo>
                  <a:lnTo>
                    <a:pt x="2834" y="23959"/>
                  </a:lnTo>
                  <a:lnTo>
                    <a:pt x="2942" y="24000"/>
                  </a:lnTo>
                  <a:lnTo>
                    <a:pt x="3063" y="24013"/>
                  </a:lnTo>
                  <a:lnTo>
                    <a:pt x="3184" y="24027"/>
                  </a:lnTo>
                  <a:lnTo>
                    <a:pt x="4493" y="24027"/>
                  </a:lnTo>
                  <a:lnTo>
                    <a:pt x="4614" y="24013"/>
                  </a:lnTo>
                  <a:lnTo>
                    <a:pt x="4736" y="24000"/>
                  </a:lnTo>
                  <a:lnTo>
                    <a:pt x="4844" y="23959"/>
                  </a:lnTo>
                  <a:lnTo>
                    <a:pt x="4952" y="23919"/>
                  </a:lnTo>
                  <a:lnTo>
                    <a:pt x="5033" y="23878"/>
                  </a:lnTo>
                  <a:lnTo>
                    <a:pt x="5114" y="23824"/>
                  </a:lnTo>
                  <a:lnTo>
                    <a:pt x="5194" y="23757"/>
                  </a:lnTo>
                  <a:lnTo>
                    <a:pt x="5262" y="23676"/>
                  </a:lnTo>
                  <a:lnTo>
                    <a:pt x="5316" y="23595"/>
                  </a:lnTo>
                  <a:lnTo>
                    <a:pt x="5370" y="23501"/>
                  </a:lnTo>
                  <a:lnTo>
                    <a:pt x="5397" y="23406"/>
                  </a:lnTo>
                  <a:lnTo>
                    <a:pt x="5437" y="23298"/>
                  </a:lnTo>
                  <a:lnTo>
                    <a:pt x="5451" y="23177"/>
                  </a:lnTo>
                  <a:lnTo>
                    <a:pt x="5464" y="23055"/>
                  </a:lnTo>
                  <a:lnTo>
                    <a:pt x="5478" y="22921"/>
                  </a:lnTo>
                  <a:lnTo>
                    <a:pt x="5478" y="9767"/>
                  </a:lnTo>
                  <a:lnTo>
                    <a:pt x="8419" y="9767"/>
                  </a:lnTo>
                  <a:lnTo>
                    <a:pt x="8527" y="9781"/>
                  </a:lnTo>
                  <a:lnTo>
                    <a:pt x="8635" y="9767"/>
                  </a:lnTo>
                  <a:lnTo>
                    <a:pt x="8756" y="9754"/>
                  </a:lnTo>
                  <a:lnTo>
                    <a:pt x="8864" y="9713"/>
                  </a:lnTo>
                  <a:lnTo>
                    <a:pt x="8958" y="9673"/>
                  </a:lnTo>
                  <a:lnTo>
                    <a:pt x="9066" y="9619"/>
                  </a:lnTo>
                  <a:lnTo>
                    <a:pt x="9147" y="9551"/>
                  </a:lnTo>
                  <a:lnTo>
                    <a:pt x="9242" y="9484"/>
                  </a:lnTo>
                  <a:lnTo>
                    <a:pt x="9309" y="9389"/>
                  </a:lnTo>
                  <a:lnTo>
                    <a:pt x="9377" y="9309"/>
                  </a:lnTo>
                  <a:lnTo>
                    <a:pt x="9431" y="9201"/>
                  </a:lnTo>
                  <a:lnTo>
                    <a:pt x="9485" y="9093"/>
                  </a:lnTo>
                  <a:lnTo>
                    <a:pt x="9511" y="8985"/>
                  </a:lnTo>
                  <a:lnTo>
                    <a:pt x="9525" y="8877"/>
                  </a:lnTo>
                  <a:lnTo>
                    <a:pt x="9538" y="8769"/>
                  </a:lnTo>
                  <a:lnTo>
                    <a:pt x="9525" y="8647"/>
                  </a:lnTo>
                  <a:lnTo>
                    <a:pt x="9525" y="8216"/>
                  </a:lnTo>
                  <a:lnTo>
                    <a:pt x="9538" y="8108"/>
                  </a:lnTo>
                  <a:lnTo>
                    <a:pt x="9525" y="7986"/>
                  </a:lnTo>
                  <a:lnTo>
                    <a:pt x="9511" y="7879"/>
                  </a:lnTo>
                  <a:lnTo>
                    <a:pt x="9471" y="7771"/>
                  </a:lnTo>
                  <a:lnTo>
                    <a:pt x="9431" y="7663"/>
                  </a:lnTo>
                  <a:lnTo>
                    <a:pt x="9377" y="7568"/>
                  </a:lnTo>
                  <a:lnTo>
                    <a:pt x="9309" y="7474"/>
                  </a:lnTo>
                  <a:lnTo>
                    <a:pt x="9242" y="7393"/>
                  </a:lnTo>
                  <a:lnTo>
                    <a:pt x="9147" y="7312"/>
                  </a:lnTo>
                  <a:lnTo>
                    <a:pt x="9066" y="7244"/>
                  </a:lnTo>
                  <a:lnTo>
                    <a:pt x="8958" y="7191"/>
                  </a:lnTo>
                  <a:lnTo>
                    <a:pt x="8864" y="7150"/>
                  </a:lnTo>
                  <a:lnTo>
                    <a:pt x="8743" y="7123"/>
                  </a:lnTo>
                  <a:lnTo>
                    <a:pt x="8635" y="7096"/>
                  </a:lnTo>
                  <a:lnTo>
                    <a:pt x="5478" y="7096"/>
                  </a:lnTo>
                  <a:lnTo>
                    <a:pt x="5478" y="6422"/>
                  </a:lnTo>
                  <a:lnTo>
                    <a:pt x="5478" y="6138"/>
                  </a:lnTo>
                  <a:lnTo>
                    <a:pt x="5491" y="5855"/>
                  </a:lnTo>
                  <a:lnTo>
                    <a:pt x="5518" y="5599"/>
                  </a:lnTo>
                  <a:lnTo>
                    <a:pt x="5559" y="5356"/>
                  </a:lnTo>
                  <a:lnTo>
                    <a:pt x="5613" y="5140"/>
                  </a:lnTo>
                  <a:lnTo>
                    <a:pt x="5667" y="4924"/>
                  </a:lnTo>
                  <a:lnTo>
                    <a:pt x="5734" y="4722"/>
                  </a:lnTo>
                  <a:lnTo>
                    <a:pt x="5802" y="4533"/>
                  </a:lnTo>
                  <a:lnTo>
                    <a:pt x="5883" y="4371"/>
                  </a:lnTo>
                  <a:lnTo>
                    <a:pt x="5977" y="4209"/>
                  </a:lnTo>
                  <a:lnTo>
                    <a:pt x="6071" y="4061"/>
                  </a:lnTo>
                  <a:lnTo>
                    <a:pt x="6166" y="3926"/>
                  </a:lnTo>
                  <a:lnTo>
                    <a:pt x="6274" y="3791"/>
                  </a:lnTo>
                  <a:lnTo>
                    <a:pt x="6382" y="3683"/>
                  </a:lnTo>
                  <a:lnTo>
                    <a:pt x="6503" y="3575"/>
                  </a:lnTo>
                  <a:lnTo>
                    <a:pt x="6625" y="3481"/>
                  </a:lnTo>
                  <a:lnTo>
                    <a:pt x="6746" y="3400"/>
                  </a:lnTo>
                  <a:lnTo>
                    <a:pt x="6881" y="3319"/>
                  </a:lnTo>
                  <a:lnTo>
                    <a:pt x="7137" y="3184"/>
                  </a:lnTo>
                  <a:lnTo>
                    <a:pt x="7407" y="3089"/>
                  </a:lnTo>
                  <a:lnTo>
                    <a:pt x="7677" y="3008"/>
                  </a:lnTo>
                  <a:lnTo>
                    <a:pt x="7960" y="2954"/>
                  </a:lnTo>
                  <a:lnTo>
                    <a:pt x="8216" y="2914"/>
                  </a:lnTo>
                  <a:lnTo>
                    <a:pt x="8473" y="2887"/>
                  </a:lnTo>
                  <a:lnTo>
                    <a:pt x="8716" y="2874"/>
                  </a:lnTo>
                  <a:lnTo>
                    <a:pt x="8999" y="2833"/>
                  </a:lnTo>
                  <a:lnTo>
                    <a:pt x="9120" y="2806"/>
                  </a:lnTo>
                  <a:lnTo>
                    <a:pt x="9228" y="2779"/>
                  </a:lnTo>
                  <a:lnTo>
                    <a:pt x="9336" y="2739"/>
                  </a:lnTo>
                  <a:lnTo>
                    <a:pt x="9431" y="2685"/>
                  </a:lnTo>
                  <a:lnTo>
                    <a:pt x="9525" y="2631"/>
                  </a:lnTo>
                  <a:lnTo>
                    <a:pt x="9606" y="2577"/>
                  </a:lnTo>
                  <a:lnTo>
                    <a:pt x="9673" y="2496"/>
                  </a:lnTo>
                  <a:lnTo>
                    <a:pt x="9727" y="2415"/>
                  </a:lnTo>
                  <a:lnTo>
                    <a:pt x="9781" y="2334"/>
                  </a:lnTo>
                  <a:lnTo>
                    <a:pt x="9822" y="2239"/>
                  </a:lnTo>
                  <a:lnTo>
                    <a:pt x="9862" y="2132"/>
                  </a:lnTo>
                  <a:lnTo>
                    <a:pt x="9876" y="2024"/>
                  </a:lnTo>
                  <a:lnTo>
                    <a:pt x="9889" y="1889"/>
                  </a:lnTo>
                  <a:lnTo>
                    <a:pt x="9903" y="1754"/>
                  </a:lnTo>
                  <a:lnTo>
                    <a:pt x="9903" y="1120"/>
                  </a:lnTo>
                  <a:lnTo>
                    <a:pt x="9889" y="985"/>
                  </a:lnTo>
                  <a:lnTo>
                    <a:pt x="9876" y="863"/>
                  </a:lnTo>
                  <a:lnTo>
                    <a:pt x="9862" y="755"/>
                  </a:lnTo>
                  <a:lnTo>
                    <a:pt x="9835" y="648"/>
                  </a:lnTo>
                  <a:lnTo>
                    <a:pt x="9795" y="540"/>
                  </a:lnTo>
                  <a:lnTo>
                    <a:pt x="9741" y="459"/>
                  </a:lnTo>
                  <a:lnTo>
                    <a:pt x="9687" y="364"/>
                  </a:lnTo>
                  <a:lnTo>
                    <a:pt x="9619" y="297"/>
                  </a:lnTo>
                  <a:lnTo>
                    <a:pt x="9552" y="229"/>
                  </a:lnTo>
                  <a:lnTo>
                    <a:pt x="9471" y="162"/>
                  </a:lnTo>
                  <a:lnTo>
                    <a:pt x="9377" y="121"/>
                  </a:lnTo>
                  <a:lnTo>
                    <a:pt x="9269" y="81"/>
                  </a:lnTo>
                  <a:lnTo>
                    <a:pt x="9161" y="40"/>
                  </a:lnTo>
                  <a:lnTo>
                    <a:pt x="9053" y="27"/>
                  </a:lnTo>
                  <a:lnTo>
                    <a:pt x="8918"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 name="Google Shape;246;p35"/>
            <p:cNvSpPr/>
            <p:nvPr/>
          </p:nvSpPr>
          <p:spPr>
            <a:xfrm>
              <a:off x="758521" y="609445"/>
              <a:ext cx="132641" cy="125276"/>
            </a:xfrm>
            <a:custGeom>
              <a:rect b="b" l="l" r="r" t="t"/>
              <a:pathLst>
                <a:path extrusionOk="0" h="17903" w="18416">
                  <a:moveTo>
                    <a:pt x="9201" y="2834"/>
                  </a:moveTo>
                  <a:lnTo>
                    <a:pt x="9498" y="2847"/>
                  </a:lnTo>
                  <a:lnTo>
                    <a:pt x="9795" y="2860"/>
                  </a:lnTo>
                  <a:lnTo>
                    <a:pt x="10092" y="2901"/>
                  </a:lnTo>
                  <a:lnTo>
                    <a:pt x="10375" y="2955"/>
                  </a:lnTo>
                  <a:lnTo>
                    <a:pt x="10658" y="3009"/>
                  </a:lnTo>
                  <a:lnTo>
                    <a:pt x="10942" y="3090"/>
                  </a:lnTo>
                  <a:lnTo>
                    <a:pt x="11211" y="3184"/>
                  </a:lnTo>
                  <a:lnTo>
                    <a:pt x="11481" y="3279"/>
                  </a:lnTo>
                  <a:lnTo>
                    <a:pt x="11737" y="3400"/>
                  </a:lnTo>
                  <a:lnTo>
                    <a:pt x="11994" y="3522"/>
                  </a:lnTo>
                  <a:lnTo>
                    <a:pt x="12237" y="3670"/>
                  </a:lnTo>
                  <a:lnTo>
                    <a:pt x="12479" y="3818"/>
                  </a:lnTo>
                  <a:lnTo>
                    <a:pt x="12709" y="3980"/>
                  </a:lnTo>
                  <a:lnTo>
                    <a:pt x="12938" y="4156"/>
                  </a:lnTo>
                  <a:lnTo>
                    <a:pt x="13154" y="4344"/>
                  </a:lnTo>
                  <a:lnTo>
                    <a:pt x="13356" y="4533"/>
                  </a:lnTo>
                  <a:lnTo>
                    <a:pt x="13545" y="4736"/>
                  </a:lnTo>
                  <a:lnTo>
                    <a:pt x="13734" y="4952"/>
                  </a:lnTo>
                  <a:lnTo>
                    <a:pt x="13909" y="5181"/>
                  </a:lnTo>
                  <a:lnTo>
                    <a:pt x="14071" y="5424"/>
                  </a:lnTo>
                  <a:lnTo>
                    <a:pt x="14220" y="5667"/>
                  </a:lnTo>
                  <a:lnTo>
                    <a:pt x="14368" y="5923"/>
                  </a:lnTo>
                  <a:lnTo>
                    <a:pt x="14490" y="6179"/>
                  </a:lnTo>
                  <a:lnTo>
                    <a:pt x="14611" y="6462"/>
                  </a:lnTo>
                  <a:lnTo>
                    <a:pt x="14719" y="6732"/>
                  </a:lnTo>
                  <a:lnTo>
                    <a:pt x="14813" y="7029"/>
                  </a:lnTo>
                  <a:lnTo>
                    <a:pt x="14894" y="7326"/>
                  </a:lnTo>
                  <a:lnTo>
                    <a:pt x="14962" y="7623"/>
                  </a:lnTo>
                  <a:lnTo>
                    <a:pt x="15002" y="7946"/>
                  </a:lnTo>
                  <a:lnTo>
                    <a:pt x="15043" y="8257"/>
                  </a:lnTo>
                  <a:lnTo>
                    <a:pt x="15070" y="8581"/>
                  </a:lnTo>
                  <a:lnTo>
                    <a:pt x="15070" y="8918"/>
                  </a:lnTo>
                  <a:lnTo>
                    <a:pt x="15070" y="9255"/>
                  </a:lnTo>
                  <a:lnTo>
                    <a:pt x="15043" y="9579"/>
                  </a:lnTo>
                  <a:lnTo>
                    <a:pt x="15002" y="9903"/>
                  </a:lnTo>
                  <a:lnTo>
                    <a:pt x="14962" y="10213"/>
                  </a:lnTo>
                  <a:lnTo>
                    <a:pt x="14894" y="10523"/>
                  </a:lnTo>
                  <a:lnTo>
                    <a:pt x="14813" y="10820"/>
                  </a:lnTo>
                  <a:lnTo>
                    <a:pt x="14719" y="11103"/>
                  </a:lnTo>
                  <a:lnTo>
                    <a:pt x="14611" y="11387"/>
                  </a:lnTo>
                  <a:lnTo>
                    <a:pt x="14490" y="11670"/>
                  </a:lnTo>
                  <a:lnTo>
                    <a:pt x="14368" y="11940"/>
                  </a:lnTo>
                  <a:lnTo>
                    <a:pt x="14220" y="12196"/>
                  </a:lnTo>
                  <a:lnTo>
                    <a:pt x="14071" y="12439"/>
                  </a:lnTo>
                  <a:lnTo>
                    <a:pt x="13909" y="12682"/>
                  </a:lnTo>
                  <a:lnTo>
                    <a:pt x="13734" y="12911"/>
                  </a:lnTo>
                  <a:lnTo>
                    <a:pt x="13545" y="13127"/>
                  </a:lnTo>
                  <a:lnTo>
                    <a:pt x="13356" y="13343"/>
                  </a:lnTo>
                  <a:lnTo>
                    <a:pt x="13154" y="13532"/>
                  </a:lnTo>
                  <a:lnTo>
                    <a:pt x="12938" y="13720"/>
                  </a:lnTo>
                  <a:lnTo>
                    <a:pt x="12709" y="13896"/>
                  </a:lnTo>
                  <a:lnTo>
                    <a:pt x="12479" y="14071"/>
                  </a:lnTo>
                  <a:lnTo>
                    <a:pt x="12237" y="14220"/>
                  </a:lnTo>
                  <a:lnTo>
                    <a:pt x="11994" y="14368"/>
                  </a:lnTo>
                  <a:lnTo>
                    <a:pt x="11737" y="14489"/>
                  </a:lnTo>
                  <a:lnTo>
                    <a:pt x="11481" y="14611"/>
                  </a:lnTo>
                  <a:lnTo>
                    <a:pt x="11211" y="14719"/>
                  </a:lnTo>
                  <a:lnTo>
                    <a:pt x="10942" y="14813"/>
                  </a:lnTo>
                  <a:lnTo>
                    <a:pt x="10658" y="14881"/>
                  </a:lnTo>
                  <a:lnTo>
                    <a:pt x="10375" y="14948"/>
                  </a:lnTo>
                  <a:lnTo>
                    <a:pt x="10092" y="15002"/>
                  </a:lnTo>
                  <a:lnTo>
                    <a:pt x="9795" y="15043"/>
                  </a:lnTo>
                  <a:lnTo>
                    <a:pt x="9498" y="15056"/>
                  </a:lnTo>
                  <a:lnTo>
                    <a:pt x="9201" y="15070"/>
                  </a:lnTo>
                  <a:lnTo>
                    <a:pt x="8891" y="15056"/>
                  </a:lnTo>
                  <a:lnTo>
                    <a:pt x="8594" y="15043"/>
                  </a:lnTo>
                  <a:lnTo>
                    <a:pt x="8311" y="15002"/>
                  </a:lnTo>
                  <a:lnTo>
                    <a:pt x="8014" y="14948"/>
                  </a:lnTo>
                  <a:lnTo>
                    <a:pt x="7744" y="14881"/>
                  </a:lnTo>
                  <a:lnTo>
                    <a:pt x="7461" y="14800"/>
                  </a:lnTo>
                  <a:lnTo>
                    <a:pt x="7191" y="14719"/>
                  </a:lnTo>
                  <a:lnTo>
                    <a:pt x="6921" y="14611"/>
                  </a:lnTo>
                  <a:lnTo>
                    <a:pt x="6665" y="14489"/>
                  </a:lnTo>
                  <a:lnTo>
                    <a:pt x="6409" y="14355"/>
                  </a:lnTo>
                  <a:lnTo>
                    <a:pt x="6166" y="14206"/>
                  </a:lnTo>
                  <a:lnTo>
                    <a:pt x="5923" y="14058"/>
                  </a:lnTo>
                  <a:lnTo>
                    <a:pt x="5694" y="13896"/>
                  </a:lnTo>
                  <a:lnTo>
                    <a:pt x="5464" y="13707"/>
                  </a:lnTo>
                  <a:lnTo>
                    <a:pt x="5262" y="13518"/>
                  </a:lnTo>
                  <a:lnTo>
                    <a:pt x="5046" y="13316"/>
                  </a:lnTo>
                  <a:lnTo>
                    <a:pt x="4857" y="13113"/>
                  </a:lnTo>
                  <a:lnTo>
                    <a:pt x="4668" y="12898"/>
                  </a:lnTo>
                  <a:lnTo>
                    <a:pt x="4493" y="12655"/>
                  </a:lnTo>
                  <a:lnTo>
                    <a:pt x="4331" y="12425"/>
                  </a:lnTo>
                  <a:lnTo>
                    <a:pt x="4169" y="12169"/>
                  </a:lnTo>
                  <a:lnTo>
                    <a:pt x="4034" y="11913"/>
                  </a:lnTo>
                  <a:lnTo>
                    <a:pt x="3899" y="11643"/>
                  </a:lnTo>
                  <a:lnTo>
                    <a:pt x="3778" y="11373"/>
                  </a:lnTo>
                  <a:lnTo>
                    <a:pt x="3670" y="11090"/>
                  </a:lnTo>
                  <a:lnTo>
                    <a:pt x="3576" y="10806"/>
                  </a:lnTo>
                  <a:lnTo>
                    <a:pt x="3508" y="10510"/>
                  </a:lnTo>
                  <a:lnTo>
                    <a:pt x="3441" y="10199"/>
                  </a:lnTo>
                  <a:lnTo>
                    <a:pt x="3387" y="9889"/>
                  </a:lnTo>
                  <a:lnTo>
                    <a:pt x="3346" y="9565"/>
                  </a:lnTo>
                  <a:lnTo>
                    <a:pt x="3319" y="9242"/>
                  </a:lnTo>
                  <a:lnTo>
                    <a:pt x="3319" y="8918"/>
                  </a:lnTo>
                  <a:lnTo>
                    <a:pt x="3319" y="8581"/>
                  </a:lnTo>
                  <a:lnTo>
                    <a:pt x="3346" y="8270"/>
                  </a:lnTo>
                  <a:lnTo>
                    <a:pt x="3387" y="7946"/>
                  </a:lnTo>
                  <a:lnTo>
                    <a:pt x="3427" y="7636"/>
                  </a:lnTo>
                  <a:lnTo>
                    <a:pt x="3495" y="7339"/>
                  </a:lnTo>
                  <a:lnTo>
                    <a:pt x="3576" y="7043"/>
                  </a:lnTo>
                  <a:lnTo>
                    <a:pt x="3670" y="6746"/>
                  </a:lnTo>
                  <a:lnTo>
                    <a:pt x="3778" y="6476"/>
                  </a:lnTo>
                  <a:lnTo>
                    <a:pt x="3899" y="6193"/>
                  </a:lnTo>
                  <a:lnTo>
                    <a:pt x="4021" y="5936"/>
                  </a:lnTo>
                  <a:lnTo>
                    <a:pt x="4169" y="5680"/>
                  </a:lnTo>
                  <a:lnTo>
                    <a:pt x="4318" y="5437"/>
                  </a:lnTo>
                  <a:lnTo>
                    <a:pt x="4480" y="5194"/>
                  </a:lnTo>
                  <a:lnTo>
                    <a:pt x="4655" y="4965"/>
                  </a:lnTo>
                  <a:lnTo>
                    <a:pt x="4844" y="4749"/>
                  </a:lnTo>
                  <a:lnTo>
                    <a:pt x="5033" y="4547"/>
                  </a:lnTo>
                  <a:lnTo>
                    <a:pt x="5235" y="4344"/>
                  </a:lnTo>
                  <a:lnTo>
                    <a:pt x="5451" y="4169"/>
                  </a:lnTo>
                  <a:lnTo>
                    <a:pt x="5680" y="3994"/>
                  </a:lnTo>
                  <a:lnTo>
                    <a:pt x="5910" y="3818"/>
                  </a:lnTo>
                  <a:lnTo>
                    <a:pt x="6152" y="3670"/>
                  </a:lnTo>
                  <a:lnTo>
                    <a:pt x="6395" y="3535"/>
                  </a:lnTo>
                  <a:lnTo>
                    <a:pt x="6652" y="3400"/>
                  </a:lnTo>
                  <a:lnTo>
                    <a:pt x="6908" y="3292"/>
                  </a:lnTo>
                  <a:lnTo>
                    <a:pt x="7178" y="3184"/>
                  </a:lnTo>
                  <a:lnTo>
                    <a:pt x="7447" y="3090"/>
                  </a:lnTo>
                  <a:lnTo>
                    <a:pt x="7731" y="3022"/>
                  </a:lnTo>
                  <a:lnTo>
                    <a:pt x="8014" y="2955"/>
                  </a:lnTo>
                  <a:lnTo>
                    <a:pt x="8297" y="2901"/>
                  </a:lnTo>
                  <a:lnTo>
                    <a:pt x="8594" y="2860"/>
                  </a:lnTo>
                  <a:lnTo>
                    <a:pt x="8891" y="2847"/>
                  </a:lnTo>
                  <a:lnTo>
                    <a:pt x="9201" y="2834"/>
                  </a:lnTo>
                  <a:close/>
                  <a:moveTo>
                    <a:pt x="8716" y="0"/>
                  </a:moveTo>
                  <a:lnTo>
                    <a:pt x="8257" y="41"/>
                  </a:lnTo>
                  <a:lnTo>
                    <a:pt x="7785" y="95"/>
                  </a:lnTo>
                  <a:lnTo>
                    <a:pt x="7340" y="162"/>
                  </a:lnTo>
                  <a:lnTo>
                    <a:pt x="6894" y="257"/>
                  </a:lnTo>
                  <a:lnTo>
                    <a:pt x="6449" y="378"/>
                  </a:lnTo>
                  <a:lnTo>
                    <a:pt x="6031" y="500"/>
                  </a:lnTo>
                  <a:lnTo>
                    <a:pt x="5613" y="662"/>
                  </a:lnTo>
                  <a:lnTo>
                    <a:pt x="5208" y="823"/>
                  </a:lnTo>
                  <a:lnTo>
                    <a:pt x="4803" y="1012"/>
                  </a:lnTo>
                  <a:lnTo>
                    <a:pt x="4426" y="1228"/>
                  </a:lnTo>
                  <a:lnTo>
                    <a:pt x="4048" y="1444"/>
                  </a:lnTo>
                  <a:lnTo>
                    <a:pt x="3684" y="1687"/>
                  </a:lnTo>
                  <a:lnTo>
                    <a:pt x="3346" y="1943"/>
                  </a:lnTo>
                  <a:lnTo>
                    <a:pt x="3009" y="2213"/>
                  </a:lnTo>
                  <a:lnTo>
                    <a:pt x="2685" y="2510"/>
                  </a:lnTo>
                  <a:lnTo>
                    <a:pt x="2388" y="2807"/>
                  </a:lnTo>
                  <a:lnTo>
                    <a:pt x="2092" y="3130"/>
                  </a:lnTo>
                  <a:lnTo>
                    <a:pt x="1822" y="3454"/>
                  </a:lnTo>
                  <a:lnTo>
                    <a:pt x="1566" y="3805"/>
                  </a:lnTo>
                  <a:lnTo>
                    <a:pt x="1336" y="4169"/>
                  </a:lnTo>
                  <a:lnTo>
                    <a:pt x="1107" y="4547"/>
                  </a:lnTo>
                  <a:lnTo>
                    <a:pt x="905" y="4925"/>
                  </a:lnTo>
                  <a:lnTo>
                    <a:pt x="729" y="5329"/>
                  </a:lnTo>
                  <a:lnTo>
                    <a:pt x="554" y="5734"/>
                  </a:lnTo>
                  <a:lnTo>
                    <a:pt x="419" y="6166"/>
                  </a:lnTo>
                  <a:lnTo>
                    <a:pt x="297" y="6597"/>
                  </a:lnTo>
                  <a:lnTo>
                    <a:pt x="189" y="7043"/>
                  </a:lnTo>
                  <a:lnTo>
                    <a:pt x="109" y="7488"/>
                  </a:lnTo>
                  <a:lnTo>
                    <a:pt x="55" y="7960"/>
                  </a:lnTo>
                  <a:lnTo>
                    <a:pt x="14" y="8432"/>
                  </a:lnTo>
                  <a:lnTo>
                    <a:pt x="1" y="8918"/>
                  </a:lnTo>
                  <a:lnTo>
                    <a:pt x="14" y="9403"/>
                  </a:lnTo>
                  <a:lnTo>
                    <a:pt x="55" y="9876"/>
                  </a:lnTo>
                  <a:lnTo>
                    <a:pt x="109" y="10334"/>
                  </a:lnTo>
                  <a:lnTo>
                    <a:pt x="189" y="10793"/>
                  </a:lnTo>
                  <a:lnTo>
                    <a:pt x="297" y="11238"/>
                  </a:lnTo>
                  <a:lnTo>
                    <a:pt x="419" y="11683"/>
                  </a:lnTo>
                  <a:lnTo>
                    <a:pt x="554" y="12102"/>
                  </a:lnTo>
                  <a:lnTo>
                    <a:pt x="729" y="12520"/>
                  </a:lnTo>
                  <a:lnTo>
                    <a:pt x="905" y="12924"/>
                  </a:lnTo>
                  <a:lnTo>
                    <a:pt x="1107" y="13302"/>
                  </a:lnTo>
                  <a:lnTo>
                    <a:pt x="1323" y="13680"/>
                  </a:lnTo>
                  <a:lnTo>
                    <a:pt x="1566" y="14044"/>
                  </a:lnTo>
                  <a:lnTo>
                    <a:pt x="1822" y="14395"/>
                  </a:lnTo>
                  <a:lnTo>
                    <a:pt x="2092" y="14732"/>
                  </a:lnTo>
                  <a:lnTo>
                    <a:pt x="2375" y="15056"/>
                  </a:lnTo>
                  <a:lnTo>
                    <a:pt x="2685" y="15366"/>
                  </a:lnTo>
                  <a:lnTo>
                    <a:pt x="3009" y="15650"/>
                  </a:lnTo>
                  <a:lnTo>
                    <a:pt x="3333" y="15933"/>
                  </a:lnTo>
                  <a:lnTo>
                    <a:pt x="3684" y="16189"/>
                  </a:lnTo>
                  <a:lnTo>
                    <a:pt x="4048" y="16432"/>
                  </a:lnTo>
                  <a:lnTo>
                    <a:pt x="4412" y="16661"/>
                  </a:lnTo>
                  <a:lnTo>
                    <a:pt x="4803" y="16864"/>
                  </a:lnTo>
                  <a:lnTo>
                    <a:pt x="5195" y="17066"/>
                  </a:lnTo>
                  <a:lnTo>
                    <a:pt x="5599" y="17228"/>
                  </a:lnTo>
                  <a:lnTo>
                    <a:pt x="6017" y="17390"/>
                  </a:lnTo>
                  <a:lnTo>
                    <a:pt x="6449" y="17525"/>
                  </a:lnTo>
                  <a:lnTo>
                    <a:pt x="6894" y="17633"/>
                  </a:lnTo>
                  <a:lnTo>
                    <a:pt x="7340" y="17727"/>
                  </a:lnTo>
                  <a:lnTo>
                    <a:pt x="7785" y="17808"/>
                  </a:lnTo>
                  <a:lnTo>
                    <a:pt x="8243" y="17862"/>
                  </a:lnTo>
                  <a:lnTo>
                    <a:pt x="8716" y="17889"/>
                  </a:lnTo>
                  <a:lnTo>
                    <a:pt x="9201" y="17903"/>
                  </a:lnTo>
                  <a:lnTo>
                    <a:pt x="9673" y="17889"/>
                  </a:lnTo>
                  <a:lnTo>
                    <a:pt x="10146" y="17862"/>
                  </a:lnTo>
                  <a:lnTo>
                    <a:pt x="10604" y="17808"/>
                  </a:lnTo>
                  <a:lnTo>
                    <a:pt x="11063" y="17727"/>
                  </a:lnTo>
                  <a:lnTo>
                    <a:pt x="11508" y="17633"/>
                  </a:lnTo>
                  <a:lnTo>
                    <a:pt x="11940" y="17525"/>
                  </a:lnTo>
                  <a:lnTo>
                    <a:pt x="12372" y="17390"/>
                  </a:lnTo>
                  <a:lnTo>
                    <a:pt x="12790" y="17228"/>
                  </a:lnTo>
                  <a:lnTo>
                    <a:pt x="13194" y="17053"/>
                  </a:lnTo>
                  <a:lnTo>
                    <a:pt x="13599" y="16864"/>
                  </a:lnTo>
                  <a:lnTo>
                    <a:pt x="13977" y="16648"/>
                  </a:lnTo>
                  <a:lnTo>
                    <a:pt x="14355" y="16432"/>
                  </a:lnTo>
                  <a:lnTo>
                    <a:pt x="14719" y="16176"/>
                  </a:lnTo>
                  <a:lnTo>
                    <a:pt x="15070" y="15919"/>
                  </a:lnTo>
                  <a:lnTo>
                    <a:pt x="15407" y="15650"/>
                  </a:lnTo>
                  <a:lnTo>
                    <a:pt x="15717" y="15353"/>
                  </a:lnTo>
                  <a:lnTo>
                    <a:pt x="16027" y="15043"/>
                  </a:lnTo>
                  <a:lnTo>
                    <a:pt x="16324" y="14719"/>
                  </a:lnTo>
                  <a:lnTo>
                    <a:pt x="16594" y="14381"/>
                  </a:lnTo>
                  <a:lnTo>
                    <a:pt x="16850" y="14031"/>
                  </a:lnTo>
                  <a:lnTo>
                    <a:pt x="17093" y="13666"/>
                  </a:lnTo>
                  <a:lnTo>
                    <a:pt x="17309" y="13302"/>
                  </a:lnTo>
                  <a:lnTo>
                    <a:pt x="17511" y="12911"/>
                  </a:lnTo>
                  <a:lnTo>
                    <a:pt x="17700" y="12506"/>
                  </a:lnTo>
                  <a:lnTo>
                    <a:pt x="17862" y="12088"/>
                  </a:lnTo>
                  <a:lnTo>
                    <a:pt x="18011" y="11670"/>
                  </a:lnTo>
                  <a:lnTo>
                    <a:pt x="18132" y="11238"/>
                  </a:lnTo>
                  <a:lnTo>
                    <a:pt x="18240" y="10793"/>
                  </a:lnTo>
                  <a:lnTo>
                    <a:pt x="18321" y="10334"/>
                  </a:lnTo>
                  <a:lnTo>
                    <a:pt x="18375" y="9876"/>
                  </a:lnTo>
                  <a:lnTo>
                    <a:pt x="18415" y="9403"/>
                  </a:lnTo>
                  <a:lnTo>
                    <a:pt x="18415" y="8918"/>
                  </a:lnTo>
                  <a:lnTo>
                    <a:pt x="18415" y="8432"/>
                  </a:lnTo>
                  <a:lnTo>
                    <a:pt x="18375" y="7973"/>
                  </a:lnTo>
                  <a:lnTo>
                    <a:pt x="18321" y="7501"/>
                  </a:lnTo>
                  <a:lnTo>
                    <a:pt x="18240" y="7056"/>
                  </a:lnTo>
                  <a:lnTo>
                    <a:pt x="18132" y="6611"/>
                  </a:lnTo>
                  <a:lnTo>
                    <a:pt x="18011" y="6179"/>
                  </a:lnTo>
                  <a:lnTo>
                    <a:pt x="17862" y="5747"/>
                  </a:lnTo>
                  <a:lnTo>
                    <a:pt x="17700" y="5343"/>
                  </a:lnTo>
                  <a:lnTo>
                    <a:pt x="17511" y="4938"/>
                  </a:lnTo>
                  <a:lnTo>
                    <a:pt x="17309" y="4560"/>
                  </a:lnTo>
                  <a:lnTo>
                    <a:pt x="17093" y="4183"/>
                  </a:lnTo>
                  <a:lnTo>
                    <a:pt x="16850" y="3818"/>
                  </a:lnTo>
                  <a:lnTo>
                    <a:pt x="16594" y="3481"/>
                  </a:lnTo>
                  <a:lnTo>
                    <a:pt x="16324" y="3144"/>
                  </a:lnTo>
                  <a:lnTo>
                    <a:pt x="16027" y="2820"/>
                  </a:lnTo>
                  <a:lnTo>
                    <a:pt x="15717" y="2523"/>
                  </a:lnTo>
                  <a:lnTo>
                    <a:pt x="15407" y="2226"/>
                  </a:lnTo>
                  <a:lnTo>
                    <a:pt x="15070" y="1957"/>
                  </a:lnTo>
                  <a:lnTo>
                    <a:pt x="14719" y="1700"/>
                  </a:lnTo>
                  <a:lnTo>
                    <a:pt x="14355" y="1457"/>
                  </a:lnTo>
                  <a:lnTo>
                    <a:pt x="13977" y="1228"/>
                  </a:lnTo>
                  <a:lnTo>
                    <a:pt x="13599" y="1026"/>
                  </a:lnTo>
                  <a:lnTo>
                    <a:pt x="13194" y="837"/>
                  </a:lnTo>
                  <a:lnTo>
                    <a:pt x="12790" y="662"/>
                  </a:lnTo>
                  <a:lnTo>
                    <a:pt x="12372" y="513"/>
                  </a:lnTo>
                  <a:lnTo>
                    <a:pt x="11940" y="378"/>
                  </a:lnTo>
                  <a:lnTo>
                    <a:pt x="11508" y="257"/>
                  </a:lnTo>
                  <a:lnTo>
                    <a:pt x="11063" y="162"/>
                  </a:lnTo>
                  <a:lnTo>
                    <a:pt x="10604" y="95"/>
                  </a:lnTo>
                  <a:lnTo>
                    <a:pt x="10146" y="41"/>
                  </a:lnTo>
                  <a:lnTo>
                    <a:pt x="9673"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 name="Google Shape;247;p35"/>
            <p:cNvSpPr/>
            <p:nvPr/>
          </p:nvSpPr>
          <p:spPr>
            <a:xfrm>
              <a:off x="911653" y="564983"/>
              <a:ext cx="41206" cy="167849"/>
            </a:xfrm>
            <a:custGeom>
              <a:rect b="b" l="l" r="r" t="t"/>
              <a:pathLst>
                <a:path extrusionOk="0" h="23987" w="5721">
                  <a:moveTo>
                    <a:pt x="986" y="0"/>
                  </a:moveTo>
                  <a:lnTo>
                    <a:pt x="864" y="14"/>
                  </a:lnTo>
                  <a:lnTo>
                    <a:pt x="743" y="41"/>
                  </a:lnTo>
                  <a:lnTo>
                    <a:pt x="635" y="68"/>
                  </a:lnTo>
                  <a:lnTo>
                    <a:pt x="540" y="108"/>
                  </a:lnTo>
                  <a:lnTo>
                    <a:pt x="446" y="149"/>
                  </a:lnTo>
                  <a:lnTo>
                    <a:pt x="365" y="216"/>
                  </a:lnTo>
                  <a:lnTo>
                    <a:pt x="284" y="270"/>
                  </a:lnTo>
                  <a:lnTo>
                    <a:pt x="217" y="351"/>
                  </a:lnTo>
                  <a:lnTo>
                    <a:pt x="163" y="432"/>
                  </a:lnTo>
                  <a:lnTo>
                    <a:pt x="122" y="527"/>
                  </a:lnTo>
                  <a:lnTo>
                    <a:pt x="82" y="621"/>
                  </a:lnTo>
                  <a:lnTo>
                    <a:pt x="41" y="729"/>
                  </a:lnTo>
                  <a:lnTo>
                    <a:pt x="28" y="850"/>
                  </a:lnTo>
                  <a:lnTo>
                    <a:pt x="14" y="972"/>
                  </a:lnTo>
                  <a:lnTo>
                    <a:pt x="1" y="1107"/>
                  </a:lnTo>
                  <a:lnTo>
                    <a:pt x="1" y="19184"/>
                  </a:lnTo>
                  <a:lnTo>
                    <a:pt x="14" y="19575"/>
                  </a:lnTo>
                  <a:lnTo>
                    <a:pt x="41" y="19953"/>
                  </a:lnTo>
                  <a:lnTo>
                    <a:pt x="82" y="20304"/>
                  </a:lnTo>
                  <a:lnTo>
                    <a:pt x="136" y="20628"/>
                  </a:lnTo>
                  <a:lnTo>
                    <a:pt x="190" y="20938"/>
                  </a:lnTo>
                  <a:lnTo>
                    <a:pt x="271" y="21221"/>
                  </a:lnTo>
                  <a:lnTo>
                    <a:pt x="365" y="21491"/>
                  </a:lnTo>
                  <a:lnTo>
                    <a:pt x="460" y="21747"/>
                  </a:lnTo>
                  <a:lnTo>
                    <a:pt x="581" y="21990"/>
                  </a:lnTo>
                  <a:lnTo>
                    <a:pt x="702" y="22206"/>
                  </a:lnTo>
                  <a:lnTo>
                    <a:pt x="837" y="22408"/>
                  </a:lnTo>
                  <a:lnTo>
                    <a:pt x="972" y="22597"/>
                  </a:lnTo>
                  <a:lnTo>
                    <a:pt x="1121" y="22773"/>
                  </a:lnTo>
                  <a:lnTo>
                    <a:pt x="1282" y="22921"/>
                  </a:lnTo>
                  <a:lnTo>
                    <a:pt x="1444" y="23069"/>
                  </a:lnTo>
                  <a:lnTo>
                    <a:pt x="1606" y="23204"/>
                  </a:lnTo>
                  <a:lnTo>
                    <a:pt x="1782" y="23312"/>
                  </a:lnTo>
                  <a:lnTo>
                    <a:pt x="1957" y="23420"/>
                  </a:lnTo>
                  <a:lnTo>
                    <a:pt x="2146" y="23515"/>
                  </a:lnTo>
                  <a:lnTo>
                    <a:pt x="2335" y="23595"/>
                  </a:lnTo>
                  <a:lnTo>
                    <a:pt x="2524" y="23676"/>
                  </a:lnTo>
                  <a:lnTo>
                    <a:pt x="2712" y="23744"/>
                  </a:lnTo>
                  <a:lnTo>
                    <a:pt x="2901" y="23798"/>
                  </a:lnTo>
                  <a:lnTo>
                    <a:pt x="3090" y="23838"/>
                  </a:lnTo>
                  <a:lnTo>
                    <a:pt x="3481" y="23919"/>
                  </a:lnTo>
                  <a:lnTo>
                    <a:pt x="3859" y="23960"/>
                  </a:lnTo>
                  <a:lnTo>
                    <a:pt x="4223" y="23987"/>
                  </a:lnTo>
                  <a:lnTo>
                    <a:pt x="4723" y="23987"/>
                  </a:lnTo>
                  <a:lnTo>
                    <a:pt x="4857" y="23973"/>
                  </a:lnTo>
                  <a:lnTo>
                    <a:pt x="4992" y="23946"/>
                  </a:lnTo>
                  <a:lnTo>
                    <a:pt x="5114" y="23906"/>
                  </a:lnTo>
                  <a:lnTo>
                    <a:pt x="5208" y="23865"/>
                  </a:lnTo>
                  <a:lnTo>
                    <a:pt x="5303" y="23811"/>
                  </a:lnTo>
                  <a:lnTo>
                    <a:pt x="5397" y="23744"/>
                  </a:lnTo>
                  <a:lnTo>
                    <a:pt x="5465" y="23676"/>
                  </a:lnTo>
                  <a:lnTo>
                    <a:pt x="5532" y="23595"/>
                  </a:lnTo>
                  <a:lnTo>
                    <a:pt x="5586" y="23515"/>
                  </a:lnTo>
                  <a:lnTo>
                    <a:pt x="5626" y="23420"/>
                  </a:lnTo>
                  <a:lnTo>
                    <a:pt x="5667" y="23312"/>
                  </a:lnTo>
                  <a:lnTo>
                    <a:pt x="5694" y="23204"/>
                  </a:lnTo>
                  <a:lnTo>
                    <a:pt x="5707" y="23096"/>
                  </a:lnTo>
                  <a:lnTo>
                    <a:pt x="5721" y="22840"/>
                  </a:lnTo>
                  <a:lnTo>
                    <a:pt x="5721" y="22031"/>
                  </a:lnTo>
                  <a:lnTo>
                    <a:pt x="5721" y="21936"/>
                  </a:lnTo>
                  <a:lnTo>
                    <a:pt x="5721" y="21842"/>
                  </a:lnTo>
                  <a:lnTo>
                    <a:pt x="5707" y="21761"/>
                  </a:lnTo>
                  <a:lnTo>
                    <a:pt x="5680" y="21666"/>
                  </a:lnTo>
                  <a:lnTo>
                    <a:pt x="5640" y="21585"/>
                  </a:lnTo>
                  <a:lnTo>
                    <a:pt x="5599" y="21504"/>
                  </a:lnTo>
                  <a:lnTo>
                    <a:pt x="5545" y="21424"/>
                  </a:lnTo>
                  <a:lnTo>
                    <a:pt x="5492" y="21356"/>
                  </a:lnTo>
                  <a:lnTo>
                    <a:pt x="5424" y="21289"/>
                  </a:lnTo>
                  <a:lnTo>
                    <a:pt x="5357" y="21235"/>
                  </a:lnTo>
                  <a:lnTo>
                    <a:pt x="5276" y="21181"/>
                  </a:lnTo>
                  <a:lnTo>
                    <a:pt x="5195" y="21140"/>
                  </a:lnTo>
                  <a:lnTo>
                    <a:pt x="5114" y="21100"/>
                  </a:lnTo>
                  <a:lnTo>
                    <a:pt x="5019" y="21073"/>
                  </a:lnTo>
                  <a:lnTo>
                    <a:pt x="4938" y="21059"/>
                  </a:lnTo>
                  <a:lnTo>
                    <a:pt x="4844" y="21046"/>
                  </a:lnTo>
                  <a:lnTo>
                    <a:pt x="4574" y="21019"/>
                  </a:lnTo>
                  <a:lnTo>
                    <a:pt x="4439" y="20978"/>
                  </a:lnTo>
                  <a:lnTo>
                    <a:pt x="4304" y="20938"/>
                  </a:lnTo>
                  <a:lnTo>
                    <a:pt x="4169" y="20884"/>
                  </a:lnTo>
                  <a:lnTo>
                    <a:pt x="4035" y="20816"/>
                  </a:lnTo>
                  <a:lnTo>
                    <a:pt x="3913" y="20722"/>
                  </a:lnTo>
                  <a:lnTo>
                    <a:pt x="3792" y="20614"/>
                  </a:lnTo>
                  <a:lnTo>
                    <a:pt x="3684" y="20493"/>
                  </a:lnTo>
                  <a:lnTo>
                    <a:pt x="3589" y="20331"/>
                  </a:lnTo>
                  <a:lnTo>
                    <a:pt x="3508" y="20155"/>
                  </a:lnTo>
                  <a:lnTo>
                    <a:pt x="3427" y="19940"/>
                  </a:lnTo>
                  <a:lnTo>
                    <a:pt x="3373" y="19710"/>
                  </a:lnTo>
                  <a:lnTo>
                    <a:pt x="3320" y="19440"/>
                  </a:lnTo>
                  <a:lnTo>
                    <a:pt x="3293" y="19130"/>
                  </a:lnTo>
                  <a:lnTo>
                    <a:pt x="3293" y="18779"/>
                  </a:lnTo>
                  <a:lnTo>
                    <a:pt x="3293" y="1107"/>
                  </a:lnTo>
                  <a:lnTo>
                    <a:pt x="3279" y="972"/>
                  </a:lnTo>
                  <a:lnTo>
                    <a:pt x="3266" y="850"/>
                  </a:lnTo>
                  <a:lnTo>
                    <a:pt x="3239" y="729"/>
                  </a:lnTo>
                  <a:lnTo>
                    <a:pt x="3212" y="621"/>
                  </a:lnTo>
                  <a:lnTo>
                    <a:pt x="3171" y="527"/>
                  </a:lnTo>
                  <a:lnTo>
                    <a:pt x="3117" y="432"/>
                  </a:lnTo>
                  <a:lnTo>
                    <a:pt x="3063" y="351"/>
                  </a:lnTo>
                  <a:lnTo>
                    <a:pt x="2996" y="270"/>
                  </a:lnTo>
                  <a:lnTo>
                    <a:pt x="2915" y="216"/>
                  </a:lnTo>
                  <a:lnTo>
                    <a:pt x="2834" y="149"/>
                  </a:lnTo>
                  <a:lnTo>
                    <a:pt x="2739" y="108"/>
                  </a:lnTo>
                  <a:lnTo>
                    <a:pt x="2645" y="68"/>
                  </a:lnTo>
                  <a:lnTo>
                    <a:pt x="2537" y="41"/>
                  </a:lnTo>
                  <a:lnTo>
                    <a:pt x="2429" y="14"/>
                  </a:lnTo>
                  <a:lnTo>
                    <a:pt x="2308"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 name="Google Shape;248;p35"/>
            <p:cNvSpPr/>
            <p:nvPr/>
          </p:nvSpPr>
          <p:spPr>
            <a:xfrm>
              <a:off x="974034" y="612279"/>
              <a:ext cx="23624" cy="119608"/>
            </a:xfrm>
            <a:custGeom>
              <a:rect b="b" l="l" r="r" t="t"/>
              <a:pathLst>
                <a:path extrusionOk="0" h="17093" w="3280">
                  <a:moveTo>
                    <a:pt x="986" y="0"/>
                  </a:moveTo>
                  <a:lnTo>
                    <a:pt x="864" y="14"/>
                  </a:lnTo>
                  <a:lnTo>
                    <a:pt x="756" y="41"/>
                  </a:lnTo>
                  <a:lnTo>
                    <a:pt x="648" y="68"/>
                  </a:lnTo>
                  <a:lnTo>
                    <a:pt x="554" y="108"/>
                  </a:lnTo>
                  <a:lnTo>
                    <a:pt x="460" y="149"/>
                  </a:lnTo>
                  <a:lnTo>
                    <a:pt x="379" y="216"/>
                  </a:lnTo>
                  <a:lnTo>
                    <a:pt x="298" y="270"/>
                  </a:lnTo>
                  <a:lnTo>
                    <a:pt x="230" y="351"/>
                  </a:lnTo>
                  <a:lnTo>
                    <a:pt x="176" y="432"/>
                  </a:lnTo>
                  <a:lnTo>
                    <a:pt x="122" y="526"/>
                  </a:lnTo>
                  <a:lnTo>
                    <a:pt x="82" y="621"/>
                  </a:lnTo>
                  <a:lnTo>
                    <a:pt x="55" y="729"/>
                  </a:lnTo>
                  <a:lnTo>
                    <a:pt x="28" y="850"/>
                  </a:lnTo>
                  <a:lnTo>
                    <a:pt x="14" y="972"/>
                  </a:lnTo>
                  <a:lnTo>
                    <a:pt x="1" y="1106"/>
                  </a:lnTo>
                  <a:lnTo>
                    <a:pt x="14" y="15987"/>
                  </a:lnTo>
                  <a:lnTo>
                    <a:pt x="14" y="16121"/>
                  </a:lnTo>
                  <a:lnTo>
                    <a:pt x="28" y="16243"/>
                  </a:lnTo>
                  <a:lnTo>
                    <a:pt x="55" y="16364"/>
                  </a:lnTo>
                  <a:lnTo>
                    <a:pt x="95" y="16472"/>
                  </a:lnTo>
                  <a:lnTo>
                    <a:pt x="136" y="16567"/>
                  </a:lnTo>
                  <a:lnTo>
                    <a:pt x="176" y="16661"/>
                  </a:lnTo>
                  <a:lnTo>
                    <a:pt x="244" y="16742"/>
                  </a:lnTo>
                  <a:lnTo>
                    <a:pt x="311" y="16823"/>
                  </a:lnTo>
                  <a:lnTo>
                    <a:pt x="379" y="16890"/>
                  </a:lnTo>
                  <a:lnTo>
                    <a:pt x="460" y="16944"/>
                  </a:lnTo>
                  <a:lnTo>
                    <a:pt x="554" y="16985"/>
                  </a:lnTo>
                  <a:lnTo>
                    <a:pt x="662" y="17025"/>
                  </a:lnTo>
                  <a:lnTo>
                    <a:pt x="770" y="17066"/>
                  </a:lnTo>
                  <a:lnTo>
                    <a:pt x="878" y="17079"/>
                  </a:lnTo>
                  <a:lnTo>
                    <a:pt x="999" y="17093"/>
                  </a:lnTo>
                  <a:lnTo>
                    <a:pt x="2308" y="17093"/>
                  </a:lnTo>
                  <a:lnTo>
                    <a:pt x="2429" y="17079"/>
                  </a:lnTo>
                  <a:lnTo>
                    <a:pt x="2551" y="17066"/>
                  </a:lnTo>
                  <a:lnTo>
                    <a:pt x="2658" y="17025"/>
                  </a:lnTo>
                  <a:lnTo>
                    <a:pt x="2753" y="16985"/>
                  </a:lnTo>
                  <a:lnTo>
                    <a:pt x="2847" y="16944"/>
                  </a:lnTo>
                  <a:lnTo>
                    <a:pt x="2928" y="16890"/>
                  </a:lnTo>
                  <a:lnTo>
                    <a:pt x="3009" y="16823"/>
                  </a:lnTo>
                  <a:lnTo>
                    <a:pt x="3077" y="16742"/>
                  </a:lnTo>
                  <a:lnTo>
                    <a:pt x="3131" y="16661"/>
                  </a:lnTo>
                  <a:lnTo>
                    <a:pt x="3171" y="16567"/>
                  </a:lnTo>
                  <a:lnTo>
                    <a:pt x="3212" y="16472"/>
                  </a:lnTo>
                  <a:lnTo>
                    <a:pt x="3239" y="16364"/>
                  </a:lnTo>
                  <a:lnTo>
                    <a:pt x="3266" y="16243"/>
                  </a:lnTo>
                  <a:lnTo>
                    <a:pt x="3279" y="16121"/>
                  </a:lnTo>
                  <a:lnTo>
                    <a:pt x="3279" y="15987"/>
                  </a:lnTo>
                  <a:lnTo>
                    <a:pt x="3279" y="1106"/>
                  </a:lnTo>
                  <a:lnTo>
                    <a:pt x="3279" y="972"/>
                  </a:lnTo>
                  <a:lnTo>
                    <a:pt x="3266" y="850"/>
                  </a:lnTo>
                  <a:lnTo>
                    <a:pt x="3239" y="729"/>
                  </a:lnTo>
                  <a:lnTo>
                    <a:pt x="3212" y="621"/>
                  </a:lnTo>
                  <a:lnTo>
                    <a:pt x="3171" y="526"/>
                  </a:lnTo>
                  <a:lnTo>
                    <a:pt x="3131" y="432"/>
                  </a:lnTo>
                  <a:lnTo>
                    <a:pt x="3077" y="351"/>
                  </a:lnTo>
                  <a:lnTo>
                    <a:pt x="3009" y="270"/>
                  </a:lnTo>
                  <a:lnTo>
                    <a:pt x="2928" y="216"/>
                  </a:lnTo>
                  <a:lnTo>
                    <a:pt x="2847" y="149"/>
                  </a:lnTo>
                  <a:lnTo>
                    <a:pt x="2753" y="108"/>
                  </a:lnTo>
                  <a:lnTo>
                    <a:pt x="2658" y="68"/>
                  </a:lnTo>
                  <a:lnTo>
                    <a:pt x="2551" y="41"/>
                  </a:lnTo>
                  <a:lnTo>
                    <a:pt x="2429" y="14"/>
                  </a:lnTo>
                  <a:lnTo>
                    <a:pt x="2308"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 name="Google Shape;249;p35"/>
            <p:cNvSpPr/>
            <p:nvPr/>
          </p:nvSpPr>
          <p:spPr>
            <a:xfrm>
              <a:off x="1018149" y="609445"/>
              <a:ext cx="132735" cy="125276"/>
            </a:xfrm>
            <a:custGeom>
              <a:rect b="b" l="l" r="r" t="t"/>
              <a:pathLst>
                <a:path extrusionOk="0" h="17903" w="18429">
                  <a:moveTo>
                    <a:pt x="9201" y="2834"/>
                  </a:moveTo>
                  <a:lnTo>
                    <a:pt x="9498" y="2847"/>
                  </a:lnTo>
                  <a:lnTo>
                    <a:pt x="9795" y="2860"/>
                  </a:lnTo>
                  <a:lnTo>
                    <a:pt x="10092" y="2901"/>
                  </a:lnTo>
                  <a:lnTo>
                    <a:pt x="10388" y="2955"/>
                  </a:lnTo>
                  <a:lnTo>
                    <a:pt x="10672" y="3009"/>
                  </a:lnTo>
                  <a:lnTo>
                    <a:pt x="10941" y="3090"/>
                  </a:lnTo>
                  <a:lnTo>
                    <a:pt x="11225" y="3184"/>
                  </a:lnTo>
                  <a:lnTo>
                    <a:pt x="11481" y="3279"/>
                  </a:lnTo>
                  <a:lnTo>
                    <a:pt x="11751" y="3400"/>
                  </a:lnTo>
                  <a:lnTo>
                    <a:pt x="11994" y="3522"/>
                  </a:lnTo>
                  <a:lnTo>
                    <a:pt x="12250" y="3670"/>
                  </a:lnTo>
                  <a:lnTo>
                    <a:pt x="12479" y="3818"/>
                  </a:lnTo>
                  <a:lnTo>
                    <a:pt x="12709" y="3980"/>
                  </a:lnTo>
                  <a:lnTo>
                    <a:pt x="12938" y="4156"/>
                  </a:lnTo>
                  <a:lnTo>
                    <a:pt x="13154" y="4344"/>
                  </a:lnTo>
                  <a:lnTo>
                    <a:pt x="13356" y="4533"/>
                  </a:lnTo>
                  <a:lnTo>
                    <a:pt x="13545" y="4736"/>
                  </a:lnTo>
                  <a:lnTo>
                    <a:pt x="13734" y="4952"/>
                  </a:lnTo>
                  <a:lnTo>
                    <a:pt x="13909" y="5181"/>
                  </a:lnTo>
                  <a:lnTo>
                    <a:pt x="14071" y="5424"/>
                  </a:lnTo>
                  <a:lnTo>
                    <a:pt x="14220" y="5667"/>
                  </a:lnTo>
                  <a:lnTo>
                    <a:pt x="14368" y="5923"/>
                  </a:lnTo>
                  <a:lnTo>
                    <a:pt x="14503" y="6179"/>
                  </a:lnTo>
                  <a:lnTo>
                    <a:pt x="14611" y="6462"/>
                  </a:lnTo>
                  <a:lnTo>
                    <a:pt x="14719" y="6732"/>
                  </a:lnTo>
                  <a:lnTo>
                    <a:pt x="14813" y="7029"/>
                  </a:lnTo>
                  <a:lnTo>
                    <a:pt x="14894" y="7326"/>
                  </a:lnTo>
                  <a:lnTo>
                    <a:pt x="14962" y="7623"/>
                  </a:lnTo>
                  <a:lnTo>
                    <a:pt x="15016" y="7946"/>
                  </a:lnTo>
                  <a:lnTo>
                    <a:pt x="15043" y="8257"/>
                  </a:lnTo>
                  <a:lnTo>
                    <a:pt x="15070" y="8581"/>
                  </a:lnTo>
                  <a:lnTo>
                    <a:pt x="15083" y="8918"/>
                  </a:lnTo>
                  <a:lnTo>
                    <a:pt x="15070" y="9255"/>
                  </a:lnTo>
                  <a:lnTo>
                    <a:pt x="15043" y="9579"/>
                  </a:lnTo>
                  <a:lnTo>
                    <a:pt x="15016" y="9903"/>
                  </a:lnTo>
                  <a:lnTo>
                    <a:pt x="14962" y="10213"/>
                  </a:lnTo>
                  <a:lnTo>
                    <a:pt x="14894" y="10523"/>
                  </a:lnTo>
                  <a:lnTo>
                    <a:pt x="14813" y="10820"/>
                  </a:lnTo>
                  <a:lnTo>
                    <a:pt x="14719" y="11103"/>
                  </a:lnTo>
                  <a:lnTo>
                    <a:pt x="14611" y="11387"/>
                  </a:lnTo>
                  <a:lnTo>
                    <a:pt x="14503" y="11670"/>
                  </a:lnTo>
                  <a:lnTo>
                    <a:pt x="14368" y="11940"/>
                  </a:lnTo>
                  <a:lnTo>
                    <a:pt x="14220" y="12196"/>
                  </a:lnTo>
                  <a:lnTo>
                    <a:pt x="14071" y="12439"/>
                  </a:lnTo>
                  <a:lnTo>
                    <a:pt x="13909" y="12682"/>
                  </a:lnTo>
                  <a:lnTo>
                    <a:pt x="13734" y="12911"/>
                  </a:lnTo>
                  <a:lnTo>
                    <a:pt x="13545" y="13127"/>
                  </a:lnTo>
                  <a:lnTo>
                    <a:pt x="13356" y="13343"/>
                  </a:lnTo>
                  <a:lnTo>
                    <a:pt x="13154" y="13532"/>
                  </a:lnTo>
                  <a:lnTo>
                    <a:pt x="12938" y="13720"/>
                  </a:lnTo>
                  <a:lnTo>
                    <a:pt x="12709" y="13896"/>
                  </a:lnTo>
                  <a:lnTo>
                    <a:pt x="12479" y="14071"/>
                  </a:lnTo>
                  <a:lnTo>
                    <a:pt x="12250" y="14220"/>
                  </a:lnTo>
                  <a:lnTo>
                    <a:pt x="11994" y="14368"/>
                  </a:lnTo>
                  <a:lnTo>
                    <a:pt x="11751" y="14489"/>
                  </a:lnTo>
                  <a:lnTo>
                    <a:pt x="11481" y="14611"/>
                  </a:lnTo>
                  <a:lnTo>
                    <a:pt x="11225" y="14719"/>
                  </a:lnTo>
                  <a:lnTo>
                    <a:pt x="10941" y="14813"/>
                  </a:lnTo>
                  <a:lnTo>
                    <a:pt x="10672" y="14881"/>
                  </a:lnTo>
                  <a:lnTo>
                    <a:pt x="10388" y="14948"/>
                  </a:lnTo>
                  <a:lnTo>
                    <a:pt x="10092" y="15002"/>
                  </a:lnTo>
                  <a:lnTo>
                    <a:pt x="9795" y="15043"/>
                  </a:lnTo>
                  <a:lnTo>
                    <a:pt x="9498" y="15056"/>
                  </a:lnTo>
                  <a:lnTo>
                    <a:pt x="9201" y="15070"/>
                  </a:lnTo>
                  <a:lnTo>
                    <a:pt x="8904" y="15056"/>
                  </a:lnTo>
                  <a:lnTo>
                    <a:pt x="8608" y="15043"/>
                  </a:lnTo>
                  <a:lnTo>
                    <a:pt x="8311" y="15002"/>
                  </a:lnTo>
                  <a:lnTo>
                    <a:pt x="8027" y="14948"/>
                  </a:lnTo>
                  <a:lnTo>
                    <a:pt x="7744" y="14881"/>
                  </a:lnTo>
                  <a:lnTo>
                    <a:pt x="7461" y="14800"/>
                  </a:lnTo>
                  <a:lnTo>
                    <a:pt x="7191" y="14719"/>
                  </a:lnTo>
                  <a:lnTo>
                    <a:pt x="6921" y="14611"/>
                  </a:lnTo>
                  <a:lnTo>
                    <a:pt x="6665" y="14489"/>
                  </a:lnTo>
                  <a:lnTo>
                    <a:pt x="6409" y="14355"/>
                  </a:lnTo>
                  <a:lnTo>
                    <a:pt x="6166" y="14206"/>
                  </a:lnTo>
                  <a:lnTo>
                    <a:pt x="5923" y="14058"/>
                  </a:lnTo>
                  <a:lnTo>
                    <a:pt x="5694" y="13896"/>
                  </a:lnTo>
                  <a:lnTo>
                    <a:pt x="5478" y="13707"/>
                  </a:lnTo>
                  <a:lnTo>
                    <a:pt x="5262" y="13518"/>
                  </a:lnTo>
                  <a:lnTo>
                    <a:pt x="5060" y="13316"/>
                  </a:lnTo>
                  <a:lnTo>
                    <a:pt x="4857" y="13113"/>
                  </a:lnTo>
                  <a:lnTo>
                    <a:pt x="4668" y="12898"/>
                  </a:lnTo>
                  <a:lnTo>
                    <a:pt x="4493" y="12655"/>
                  </a:lnTo>
                  <a:lnTo>
                    <a:pt x="4331" y="12425"/>
                  </a:lnTo>
                  <a:lnTo>
                    <a:pt x="4183" y="12169"/>
                  </a:lnTo>
                  <a:lnTo>
                    <a:pt x="4034" y="11913"/>
                  </a:lnTo>
                  <a:lnTo>
                    <a:pt x="3899" y="11643"/>
                  </a:lnTo>
                  <a:lnTo>
                    <a:pt x="3778" y="11373"/>
                  </a:lnTo>
                  <a:lnTo>
                    <a:pt x="3684" y="11090"/>
                  </a:lnTo>
                  <a:lnTo>
                    <a:pt x="3589" y="10806"/>
                  </a:lnTo>
                  <a:lnTo>
                    <a:pt x="3508" y="10510"/>
                  </a:lnTo>
                  <a:lnTo>
                    <a:pt x="3441" y="10199"/>
                  </a:lnTo>
                  <a:lnTo>
                    <a:pt x="3387" y="9889"/>
                  </a:lnTo>
                  <a:lnTo>
                    <a:pt x="3346" y="9565"/>
                  </a:lnTo>
                  <a:lnTo>
                    <a:pt x="3319" y="9242"/>
                  </a:lnTo>
                  <a:lnTo>
                    <a:pt x="3319" y="8918"/>
                  </a:lnTo>
                  <a:lnTo>
                    <a:pt x="3319" y="8581"/>
                  </a:lnTo>
                  <a:lnTo>
                    <a:pt x="3346" y="8270"/>
                  </a:lnTo>
                  <a:lnTo>
                    <a:pt x="3387" y="7946"/>
                  </a:lnTo>
                  <a:lnTo>
                    <a:pt x="3441" y="7636"/>
                  </a:lnTo>
                  <a:lnTo>
                    <a:pt x="3508" y="7339"/>
                  </a:lnTo>
                  <a:lnTo>
                    <a:pt x="3576" y="7043"/>
                  </a:lnTo>
                  <a:lnTo>
                    <a:pt x="3670" y="6746"/>
                  </a:lnTo>
                  <a:lnTo>
                    <a:pt x="3778" y="6476"/>
                  </a:lnTo>
                  <a:lnTo>
                    <a:pt x="3899" y="6193"/>
                  </a:lnTo>
                  <a:lnTo>
                    <a:pt x="4021" y="5936"/>
                  </a:lnTo>
                  <a:lnTo>
                    <a:pt x="4169" y="5680"/>
                  </a:lnTo>
                  <a:lnTo>
                    <a:pt x="4318" y="5437"/>
                  </a:lnTo>
                  <a:lnTo>
                    <a:pt x="4479" y="5194"/>
                  </a:lnTo>
                  <a:lnTo>
                    <a:pt x="4655" y="4965"/>
                  </a:lnTo>
                  <a:lnTo>
                    <a:pt x="4844" y="4749"/>
                  </a:lnTo>
                  <a:lnTo>
                    <a:pt x="5046" y="4547"/>
                  </a:lnTo>
                  <a:lnTo>
                    <a:pt x="5248" y="4344"/>
                  </a:lnTo>
                  <a:lnTo>
                    <a:pt x="5464" y="4169"/>
                  </a:lnTo>
                  <a:lnTo>
                    <a:pt x="5680" y="3994"/>
                  </a:lnTo>
                  <a:lnTo>
                    <a:pt x="5909" y="3818"/>
                  </a:lnTo>
                  <a:lnTo>
                    <a:pt x="6152" y="3670"/>
                  </a:lnTo>
                  <a:lnTo>
                    <a:pt x="6395" y="3535"/>
                  </a:lnTo>
                  <a:lnTo>
                    <a:pt x="6651" y="3400"/>
                  </a:lnTo>
                  <a:lnTo>
                    <a:pt x="6908" y="3292"/>
                  </a:lnTo>
                  <a:lnTo>
                    <a:pt x="7178" y="3184"/>
                  </a:lnTo>
                  <a:lnTo>
                    <a:pt x="7447" y="3090"/>
                  </a:lnTo>
                  <a:lnTo>
                    <a:pt x="7731" y="3022"/>
                  </a:lnTo>
                  <a:lnTo>
                    <a:pt x="8014" y="2955"/>
                  </a:lnTo>
                  <a:lnTo>
                    <a:pt x="8297" y="2901"/>
                  </a:lnTo>
                  <a:lnTo>
                    <a:pt x="8594" y="2860"/>
                  </a:lnTo>
                  <a:lnTo>
                    <a:pt x="8891" y="2847"/>
                  </a:lnTo>
                  <a:lnTo>
                    <a:pt x="9201" y="2834"/>
                  </a:lnTo>
                  <a:close/>
                  <a:moveTo>
                    <a:pt x="8716" y="0"/>
                  </a:moveTo>
                  <a:lnTo>
                    <a:pt x="8257" y="41"/>
                  </a:lnTo>
                  <a:lnTo>
                    <a:pt x="7785" y="95"/>
                  </a:lnTo>
                  <a:lnTo>
                    <a:pt x="7339" y="162"/>
                  </a:lnTo>
                  <a:lnTo>
                    <a:pt x="6894" y="257"/>
                  </a:lnTo>
                  <a:lnTo>
                    <a:pt x="6449" y="378"/>
                  </a:lnTo>
                  <a:lnTo>
                    <a:pt x="6017" y="500"/>
                  </a:lnTo>
                  <a:lnTo>
                    <a:pt x="5613" y="662"/>
                  </a:lnTo>
                  <a:lnTo>
                    <a:pt x="5194" y="823"/>
                  </a:lnTo>
                  <a:lnTo>
                    <a:pt x="4803" y="1012"/>
                  </a:lnTo>
                  <a:lnTo>
                    <a:pt x="4412" y="1228"/>
                  </a:lnTo>
                  <a:lnTo>
                    <a:pt x="4048" y="1444"/>
                  </a:lnTo>
                  <a:lnTo>
                    <a:pt x="3684" y="1687"/>
                  </a:lnTo>
                  <a:lnTo>
                    <a:pt x="3333" y="1943"/>
                  </a:lnTo>
                  <a:lnTo>
                    <a:pt x="3009" y="2213"/>
                  </a:lnTo>
                  <a:lnTo>
                    <a:pt x="2685" y="2510"/>
                  </a:lnTo>
                  <a:lnTo>
                    <a:pt x="2388" y="2807"/>
                  </a:lnTo>
                  <a:lnTo>
                    <a:pt x="2092" y="3130"/>
                  </a:lnTo>
                  <a:lnTo>
                    <a:pt x="1822" y="3454"/>
                  </a:lnTo>
                  <a:lnTo>
                    <a:pt x="1565" y="3805"/>
                  </a:lnTo>
                  <a:lnTo>
                    <a:pt x="1323" y="4169"/>
                  </a:lnTo>
                  <a:lnTo>
                    <a:pt x="1107" y="4547"/>
                  </a:lnTo>
                  <a:lnTo>
                    <a:pt x="904" y="4925"/>
                  </a:lnTo>
                  <a:lnTo>
                    <a:pt x="729" y="5329"/>
                  </a:lnTo>
                  <a:lnTo>
                    <a:pt x="554" y="5734"/>
                  </a:lnTo>
                  <a:lnTo>
                    <a:pt x="419" y="6166"/>
                  </a:lnTo>
                  <a:lnTo>
                    <a:pt x="297" y="6597"/>
                  </a:lnTo>
                  <a:lnTo>
                    <a:pt x="189" y="7043"/>
                  </a:lnTo>
                  <a:lnTo>
                    <a:pt x="108" y="7488"/>
                  </a:lnTo>
                  <a:lnTo>
                    <a:pt x="55" y="7960"/>
                  </a:lnTo>
                  <a:lnTo>
                    <a:pt x="14" y="8432"/>
                  </a:lnTo>
                  <a:lnTo>
                    <a:pt x="1" y="8918"/>
                  </a:lnTo>
                  <a:lnTo>
                    <a:pt x="14" y="9403"/>
                  </a:lnTo>
                  <a:lnTo>
                    <a:pt x="55" y="9876"/>
                  </a:lnTo>
                  <a:lnTo>
                    <a:pt x="108" y="10334"/>
                  </a:lnTo>
                  <a:lnTo>
                    <a:pt x="189" y="10793"/>
                  </a:lnTo>
                  <a:lnTo>
                    <a:pt x="297" y="11238"/>
                  </a:lnTo>
                  <a:lnTo>
                    <a:pt x="419" y="11683"/>
                  </a:lnTo>
                  <a:lnTo>
                    <a:pt x="554" y="12102"/>
                  </a:lnTo>
                  <a:lnTo>
                    <a:pt x="729" y="12520"/>
                  </a:lnTo>
                  <a:lnTo>
                    <a:pt x="904" y="12924"/>
                  </a:lnTo>
                  <a:lnTo>
                    <a:pt x="1107" y="13302"/>
                  </a:lnTo>
                  <a:lnTo>
                    <a:pt x="1323" y="13680"/>
                  </a:lnTo>
                  <a:lnTo>
                    <a:pt x="1565" y="14044"/>
                  </a:lnTo>
                  <a:lnTo>
                    <a:pt x="1822" y="14395"/>
                  </a:lnTo>
                  <a:lnTo>
                    <a:pt x="2092" y="14732"/>
                  </a:lnTo>
                  <a:lnTo>
                    <a:pt x="2388" y="15056"/>
                  </a:lnTo>
                  <a:lnTo>
                    <a:pt x="2685" y="15366"/>
                  </a:lnTo>
                  <a:lnTo>
                    <a:pt x="3009" y="15650"/>
                  </a:lnTo>
                  <a:lnTo>
                    <a:pt x="3333" y="15933"/>
                  </a:lnTo>
                  <a:lnTo>
                    <a:pt x="3684" y="16189"/>
                  </a:lnTo>
                  <a:lnTo>
                    <a:pt x="4048" y="16432"/>
                  </a:lnTo>
                  <a:lnTo>
                    <a:pt x="4412" y="16661"/>
                  </a:lnTo>
                  <a:lnTo>
                    <a:pt x="4803" y="16864"/>
                  </a:lnTo>
                  <a:lnTo>
                    <a:pt x="5194" y="17066"/>
                  </a:lnTo>
                  <a:lnTo>
                    <a:pt x="5613" y="17228"/>
                  </a:lnTo>
                  <a:lnTo>
                    <a:pt x="6031" y="17390"/>
                  </a:lnTo>
                  <a:lnTo>
                    <a:pt x="6449" y="17525"/>
                  </a:lnTo>
                  <a:lnTo>
                    <a:pt x="6894" y="17633"/>
                  </a:lnTo>
                  <a:lnTo>
                    <a:pt x="7339" y="17727"/>
                  </a:lnTo>
                  <a:lnTo>
                    <a:pt x="7785" y="17808"/>
                  </a:lnTo>
                  <a:lnTo>
                    <a:pt x="8257" y="17862"/>
                  </a:lnTo>
                  <a:lnTo>
                    <a:pt x="8716" y="17889"/>
                  </a:lnTo>
                  <a:lnTo>
                    <a:pt x="9201" y="17903"/>
                  </a:lnTo>
                  <a:lnTo>
                    <a:pt x="9673" y="17889"/>
                  </a:lnTo>
                  <a:lnTo>
                    <a:pt x="10146" y="17862"/>
                  </a:lnTo>
                  <a:lnTo>
                    <a:pt x="10604" y="17808"/>
                  </a:lnTo>
                  <a:lnTo>
                    <a:pt x="11063" y="17727"/>
                  </a:lnTo>
                  <a:lnTo>
                    <a:pt x="11508" y="17633"/>
                  </a:lnTo>
                  <a:lnTo>
                    <a:pt x="11940" y="17525"/>
                  </a:lnTo>
                  <a:lnTo>
                    <a:pt x="12371" y="17390"/>
                  </a:lnTo>
                  <a:lnTo>
                    <a:pt x="12790" y="17228"/>
                  </a:lnTo>
                  <a:lnTo>
                    <a:pt x="13208" y="17053"/>
                  </a:lnTo>
                  <a:lnTo>
                    <a:pt x="13599" y="16864"/>
                  </a:lnTo>
                  <a:lnTo>
                    <a:pt x="13990" y="16648"/>
                  </a:lnTo>
                  <a:lnTo>
                    <a:pt x="14355" y="16432"/>
                  </a:lnTo>
                  <a:lnTo>
                    <a:pt x="14719" y="16176"/>
                  </a:lnTo>
                  <a:lnTo>
                    <a:pt x="15070" y="15919"/>
                  </a:lnTo>
                  <a:lnTo>
                    <a:pt x="15407" y="15650"/>
                  </a:lnTo>
                  <a:lnTo>
                    <a:pt x="15731" y="15353"/>
                  </a:lnTo>
                  <a:lnTo>
                    <a:pt x="16027" y="15043"/>
                  </a:lnTo>
                  <a:lnTo>
                    <a:pt x="16324" y="14719"/>
                  </a:lnTo>
                  <a:lnTo>
                    <a:pt x="16594" y="14381"/>
                  </a:lnTo>
                  <a:lnTo>
                    <a:pt x="16850" y="14031"/>
                  </a:lnTo>
                  <a:lnTo>
                    <a:pt x="17093" y="13666"/>
                  </a:lnTo>
                  <a:lnTo>
                    <a:pt x="17309" y="13289"/>
                  </a:lnTo>
                  <a:lnTo>
                    <a:pt x="17511" y="12911"/>
                  </a:lnTo>
                  <a:lnTo>
                    <a:pt x="17700" y="12506"/>
                  </a:lnTo>
                  <a:lnTo>
                    <a:pt x="17862" y="12088"/>
                  </a:lnTo>
                  <a:lnTo>
                    <a:pt x="18011" y="11670"/>
                  </a:lnTo>
                  <a:lnTo>
                    <a:pt x="18132" y="11238"/>
                  </a:lnTo>
                  <a:lnTo>
                    <a:pt x="18240" y="10793"/>
                  </a:lnTo>
                  <a:lnTo>
                    <a:pt x="18321" y="10334"/>
                  </a:lnTo>
                  <a:lnTo>
                    <a:pt x="18375" y="9876"/>
                  </a:lnTo>
                  <a:lnTo>
                    <a:pt x="18415" y="9403"/>
                  </a:lnTo>
                  <a:lnTo>
                    <a:pt x="18429" y="8918"/>
                  </a:lnTo>
                  <a:lnTo>
                    <a:pt x="18415" y="8432"/>
                  </a:lnTo>
                  <a:lnTo>
                    <a:pt x="18375" y="7973"/>
                  </a:lnTo>
                  <a:lnTo>
                    <a:pt x="18321" y="7501"/>
                  </a:lnTo>
                  <a:lnTo>
                    <a:pt x="18240" y="7056"/>
                  </a:lnTo>
                  <a:lnTo>
                    <a:pt x="18132" y="6611"/>
                  </a:lnTo>
                  <a:lnTo>
                    <a:pt x="18011" y="6179"/>
                  </a:lnTo>
                  <a:lnTo>
                    <a:pt x="17862" y="5747"/>
                  </a:lnTo>
                  <a:lnTo>
                    <a:pt x="17700" y="5343"/>
                  </a:lnTo>
                  <a:lnTo>
                    <a:pt x="17511" y="4938"/>
                  </a:lnTo>
                  <a:lnTo>
                    <a:pt x="17309" y="4560"/>
                  </a:lnTo>
                  <a:lnTo>
                    <a:pt x="17093" y="4183"/>
                  </a:lnTo>
                  <a:lnTo>
                    <a:pt x="16850" y="3818"/>
                  </a:lnTo>
                  <a:lnTo>
                    <a:pt x="16594" y="3481"/>
                  </a:lnTo>
                  <a:lnTo>
                    <a:pt x="16324" y="3144"/>
                  </a:lnTo>
                  <a:lnTo>
                    <a:pt x="16027" y="2820"/>
                  </a:lnTo>
                  <a:lnTo>
                    <a:pt x="15731" y="2523"/>
                  </a:lnTo>
                  <a:lnTo>
                    <a:pt x="15407" y="2226"/>
                  </a:lnTo>
                  <a:lnTo>
                    <a:pt x="15070" y="1957"/>
                  </a:lnTo>
                  <a:lnTo>
                    <a:pt x="14719" y="1700"/>
                  </a:lnTo>
                  <a:lnTo>
                    <a:pt x="14355" y="1457"/>
                  </a:lnTo>
                  <a:lnTo>
                    <a:pt x="13990" y="1228"/>
                  </a:lnTo>
                  <a:lnTo>
                    <a:pt x="13599" y="1026"/>
                  </a:lnTo>
                  <a:lnTo>
                    <a:pt x="13208" y="837"/>
                  </a:lnTo>
                  <a:lnTo>
                    <a:pt x="12790" y="662"/>
                  </a:lnTo>
                  <a:lnTo>
                    <a:pt x="12371" y="513"/>
                  </a:lnTo>
                  <a:lnTo>
                    <a:pt x="11940" y="378"/>
                  </a:lnTo>
                  <a:lnTo>
                    <a:pt x="11508" y="257"/>
                  </a:lnTo>
                  <a:lnTo>
                    <a:pt x="11063" y="162"/>
                  </a:lnTo>
                  <a:lnTo>
                    <a:pt x="10604" y="95"/>
                  </a:lnTo>
                  <a:lnTo>
                    <a:pt x="10146" y="41"/>
                  </a:lnTo>
                  <a:lnTo>
                    <a:pt x="9673"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50" name="Google Shape;250;p35"/>
          <p:cNvSpPr txBox="1"/>
          <p:nvPr>
            <p:ph type="title"/>
          </p:nvPr>
        </p:nvSpPr>
        <p:spPr>
          <a:xfrm>
            <a:off x="290525" y="671750"/>
            <a:ext cx="2813700" cy="718800"/>
          </a:xfrm>
          <a:prstGeom prst="rect">
            <a:avLst/>
          </a:prstGeom>
        </p:spPr>
        <p:txBody>
          <a:bodyPr anchorCtr="0" anchor="b" bIns="0" lIns="0" spcFirstLastPara="1" rIns="0" wrap="square" tIns="0">
            <a:noAutofit/>
          </a:bodyPr>
          <a:lstStyle>
            <a:lvl1pPr lvl="0" rtl="0">
              <a:spcBef>
                <a:spcPts val="0"/>
              </a:spcBef>
              <a:spcAft>
                <a:spcPts val="0"/>
              </a:spcAft>
              <a:buClr>
                <a:schemeClr val="dk1"/>
              </a:buClr>
              <a:buSzPts val="2400"/>
              <a:buFont typeface="Helvetica Neue"/>
              <a:buNone/>
              <a:defRPr b="1" sz="2400">
                <a:solidFill>
                  <a:schemeClr val="dk1"/>
                </a:solidFill>
                <a:latin typeface="Helvetica Neue"/>
                <a:ea typeface="Helvetica Neue"/>
                <a:cs typeface="Helvetica Neue"/>
                <a:sym typeface="Helvetica Neue"/>
              </a:defRPr>
            </a:lvl1pPr>
            <a:lvl2pPr lvl="1" rtl="0">
              <a:spcBef>
                <a:spcPts val="0"/>
              </a:spcBef>
              <a:spcAft>
                <a:spcPts val="0"/>
              </a:spcAft>
              <a:buClr>
                <a:schemeClr val="dk1"/>
              </a:buClr>
              <a:buSzPts val="2400"/>
              <a:buFont typeface="Helvetica Neue"/>
              <a:buNone/>
              <a:defRPr b="1" sz="2400">
                <a:solidFill>
                  <a:schemeClr val="dk1"/>
                </a:solidFill>
                <a:latin typeface="Helvetica Neue"/>
                <a:ea typeface="Helvetica Neue"/>
                <a:cs typeface="Helvetica Neue"/>
                <a:sym typeface="Helvetica Neue"/>
              </a:defRPr>
            </a:lvl2pPr>
            <a:lvl3pPr lvl="2" rtl="0">
              <a:spcBef>
                <a:spcPts val="0"/>
              </a:spcBef>
              <a:spcAft>
                <a:spcPts val="0"/>
              </a:spcAft>
              <a:buClr>
                <a:schemeClr val="dk1"/>
              </a:buClr>
              <a:buSzPts val="2400"/>
              <a:buFont typeface="Helvetica Neue"/>
              <a:buNone/>
              <a:defRPr b="1" sz="2400">
                <a:solidFill>
                  <a:schemeClr val="dk1"/>
                </a:solidFill>
                <a:latin typeface="Helvetica Neue"/>
                <a:ea typeface="Helvetica Neue"/>
                <a:cs typeface="Helvetica Neue"/>
                <a:sym typeface="Helvetica Neue"/>
              </a:defRPr>
            </a:lvl3pPr>
            <a:lvl4pPr lvl="3" rtl="0">
              <a:spcBef>
                <a:spcPts val="0"/>
              </a:spcBef>
              <a:spcAft>
                <a:spcPts val="0"/>
              </a:spcAft>
              <a:buClr>
                <a:schemeClr val="dk1"/>
              </a:buClr>
              <a:buSzPts val="2400"/>
              <a:buFont typeface="Helvetica Neue"/>
              <a:buNone/>
              <a:defRPr b="1" sz="2400">
                <a:solidFill>
                  <a:schemeClr val="dk1"/>
                </a:solidFill>
                <a:latin typeface="Helvetica Neue"/>
                <a:ea typeface="Helvetica Neue"/>
                <a:cs typeface="Helvetica Neue"/>
                <a:sym typeface="Helvetica Neue"/>
              </a:defRPr>
            </a:lvl4pPr>
            <a:lvl5pPr lvl="4" rtl="0">
              <a:spcBef>
                <a:spcPts val="0"/>
              </a:spcBef>
              <a:spcAft>
                <a:spcPts val="0"/>
              </a:spcAft>
              <a:buClr>
                <a:schemeClr val="dk1"/>
              </a:buClr>
              <a:buSzPts val="2400"/>
              <a:buFont typeface="Helvetica Neue"/>
              <a:buNone/>
              <a:defRPr b="1" sz="2400">
                <a:solidFill>
                  <a:schemeClr val="dk1"/>
                </a:solidFill>
                <a:latin typeface="Helvetica Neue"/>
                <a:ea typeface="Helvetica Neue"/>
                <a:cs typeface="Helvetica Neue"/>
                <a:sym typeface="Helvetica Neue"/>
              </a:defRPr>
            </a:lvl5pPr>
            <a:lvl6pPr lvl="5" rtl="0">
              <a:spcBef>
                <a:spcPts val="0"/>
              </a:spcBef>
              <a:spcAft>
                <a:spcPts val="0"/>
              </a:spcAft>
              <a:buClr>
                <a:schemeClr val="dk1"/>
              </a:buClr>
              <a:buSzPts val="2400"/>
              <a:buFont typeface="Helvetica Neue"/>
              <a:buNone/>
              <a:defRPr b="1" sz="2400">
                <a:solidFill>
                  <a:schemeClr val="dk1"/>
                </a:solidFill>
                <a:latin typeface="Helvetica Neue"/>
                <a:ea typeface="Helvetica Neue"/>
                <a:cs typeface="Helvetica Neue"/>
                <a:sym typeface="Helvetica Neue"/>
              </a:defRPr>
            </a:lvl6pPr>
            <a:lvl7pPr lvl="6" rtl="0">
              <a:spcBef>
                <a:spcPts val="0"/>
              </a:spcBef>
              <a:spcAft>
                <a:spcPts val="0"/>
              </a:spcAft>
              <a:buClr>
                <a:schemeClr val="dk1"/>
              </a:buClr>
              <a:buSzPts val="2400"/>
              <a:buFont typeface="Helvetica Neue"/>
              <a:buNone/>
              <a:defRPr b="1" sz="2400">
                <a:solidFill>
                  <a:schemeClr val="dk1"/>
                </a:solidFill>
                <a:latin typeface="Helvetica Neue"/>
                <a:ea typeface="Helvetica Neue"/>
                <a:cs typeface="Helvetica Neue"/>
                <a:sym typeface="Helvetica Neue"/>
              </a:defRPr>
            </a:lvl7pPr>
            <a:lvl8pPr lvl="7" rtl="0">
              <a:spcBef>
                <a:spcPts val="0"/>
              </a:spcBef>
              <a:spcAft>
                <a:spcPts val="0"/>
              </a:spcAft>
              <a:buClr>
                <a:schemeClr val="dk1"/>
              </a:buClr>
              <a:buSzPts val="2400"/>
              <a:buFont typeface="Helvetica Neue"/>
              <a:buNone/>
              <a:defRPr b="1" sz="2400">
                <a:solidFill>
                  <a:schemeClr val="dk1"/>
                </a:solidFill>
                <a:latin typeface="Helvetica Neue"/>
                <a:ea typeface="Helvetica Neue"/>
                <a:cs typeface="Helvetica Neue"/>
                <a:sym typeface="Helvetica Neue"/>
              </a:defRPr>
            </a:lvl8pPr>
            <a:lvl9pPr lvl="8" rtl="0">
              <a:spcBef>
                <a:spcPts val="0"/>
              </a:spcBef>
              <a:spcAft>
                <a:spcPts val="0"/>
              </a:spcAft>
              <a:buClr>
                <a:schemeClr val="dk1"/>
              </a:buClr>
              <a:buSzPts val="2400"/>
              <a:buFont typeface="Helvetica Neue"/>
              <a:buNone/>
              <a:defRPr b="1" sz="2400">
                <a:solidFill>
                  <a:schemeClr val="dk1"/>
                </a:solidFill>
                <a:latin typeface="Helvetica Neue"/>
                <a:ea typeface="Helvetica Neue"/>
                <a:cs typeface="Helvetica Neue"/>
                <a:sym typeface="Helvetica Neue"/>
              </a:defRPr>
            </a:lvl9pPr>
          </a:lstStyle>
          <a:p/>
        </p:txBody>
      </p:sp>
    </p:spTree>
  </p:cSld>
  <p:clrMapOvr>
    <a:masterClrMapping/>
  </p:clrMapOvr>
</p:sldLayout>
</file>

<file path=ppt/slideLayouts/slideLayout3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type="secHead">
  <p:cSld name="SECTION_HEADER">
    <p:spTree>
      <p:nvGrpSpPr>
        <p:cNvPr id="251" name="Shape 251"/>
        <p:cNvGrpSpPr/>
        <p:nvPr/>
      </p:nvGrpSpPr>
      <p:grpSpPr>
        <a:xfrm>
          <a:off x="0" y="0"/>
          <a:ext cx="0" cy="0"/>
          <a:chOff x="0" y="0"/>
          <a:chExt cx="0" cy="0"/>
        </a:xfrm>
      </p:grpSpPr>
      <p:sp>
        <p:nvSpPr>
          <p:cNvPr id="252" name="Google Shape;252;p36"/>
          <p:cNvSpPr txBox="1"/>
          <p:nvPr>
            <p:ph type="title"/>
          </p:nvPr>
        </p:nvSpPr>
        <p:spPr>
          <a:xfrm>
            <a:off x="311700" y="2150850"/>
            <a:ext cx="8520600" cy="8418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3600"/>
              <a:buNone/>
              <a:defRPr sz="3600"/>
            </a:lvl1pPr>
            <a:lvl2pPr lvl="1" rtl="0" algn="ctr">
              <a:spcBef>
                <a:spcPts val="0"/>
              </a:spcBef>
              <a:spcAft>
                <a:spcPts val="0"/>
              </a:spcAft>
              <a:buSzPts val="3600"/>
              <a:buNone/>
              <a:defRPr sz="3600"/>
            </a:lvl2pPr>
            <a:lvl3pPr lvl="2" rtl="0" algn="ctr">
              <a:spcBef>
                <a:spcPts val="0"/>
              </a:spcBef>
              <a:spcAft>
                <a:spcPts val="0"/>
              </a:spcAft>
              <a:buSzPts val="3600"/>
              <a:buNone/>
              <a:defRPr sz="3600"/>
            </a:lvl3pPr>
            <a:lvl4pPr lvl="3" rtl="0" algn="ctr">
              <a:spcBef>
                <a:spcPts val="0"/>
              </a:spcBef>
              <a:spcAft>
                <a:spcPts val="0"/>
              </a:spcAft>
              <a:buSzPts val="3600"/>
              <a:buNone/>
              <a:defRPr sz="3600"/>
            </a:lvl4pPr>
            <a:lvl5pPr lvl="4" rtl="0" algn="ctr">
              <a:spcBef>
                <a:spcPts val="0"/>
              </a:spcBef>
              <a:spcAft>
                <a:spcPts val="0"/>
              </a:spcAft>
              <a:buSzPts val="3600"/>
              <a:buNone/>
              <a:defRPr sz="3600"/>
            </a:lvl5pPr>
            <a:lvl6pPr lvl="5" rtl="0" algn="ctr">
              <a:spcBef>
                <a:spcPts val="0"/>
              </a:spcBef>
              <a:spcAft>
                <a:spcPts val="0"/>
              </a:spcAft>
              <a:buSzPts val="3600"/>
              <a:buNone/>
              <a:defRPr sz="3600"/>
            </a:lvl6pPr>
            <a:lvl7pPr lvl="6" rtl="0" algn="ctr">
              <a:spcBef>
                <a:spcPts val="0"/>
              </a:spcBef>
              <a:spcAft>
                <a:spcPts val="0"/>
              </a:spcAft>
              <a:buSzPts val="3600"/>
              <a:buNone/>
              <a:defRPr sz="3600"/>
            </a:lvl7pPr>
            <a:lvl8pPr lvl="7" rtl="0" algn="ctr">
              <a:spcBef>
                <a:spcPts val="0"/>
              </a:spcBef>
              <a:spcAft>
                <a:spcPts val="0"/>
              </a:spcAft>
              <a:buSzPts val="3600"/>
              <a:buNone/>
              <a:defRPr sz="3600"/>
            </a:lvl8pPr>
            <a:lvl9pPr lvl="8" rtl="0" algn="ctr">
              <a:spcBef>
                <a:spcPts val="0"/>
              </a:spcBef>
              <a:spcAft>
                <a:spcPts val="0"/>
              </a:spcAft>
              <a:buSzPts val="3600"/>
              <a:buNone/>
              <a:defRPr sz="3600"/>
            </a:lvl9pPr>
          </a:lstStyle>
          <a:p/>
        </p:txBody>
      </p:sp>
      <p:sp>
        <p:nvSpPr>
          <p:cNvPr id="253" name="Google Shape;253;p36"/>
          <p:cNvSpPr txBox="1"/>
          <p:nvPr>
            <p:ph idx="12" type="sldNum"/>
          </p:nvPr>
        </p:nvSpPr>
        <p:spPr>
          <a:xfrm>
            <a:off x="8472458" y="4663217"/>
            <a:ext cx="548700" cy="393600"/>
          </a:xfrm>
          <a:prstGeom prst="rect">
            <a:avLst/>
          </a:prstGeom>
          <a:noFill/>
          <a:ln>
            <a:noFill/>
          </a:ln>
        </p:spPr>
        <p:txBody>
          <a:bodyPr anchorCtr="0" anchor="ctr" bIns="91425" lIns="91425" spcFirstLastPara="1" rIns="91425" wrap="square" tIns="91425">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indent="0" lvl="0" marL="0" rtl="0" algn="l">
              <a:spcBef>
                <a:spcPts val="0"/>
              </a:spcBef>
              <a:spcAft>
                <a:spcPts val="0"/>
              </a:spcAft>
              <a:buNone/>
            </a:pPr>
            <a:fld id="{00000000-1234-1234-1234-123412341234}" type="slidenum">
              <a:rPr lang="en"/>
              <a:t>‹#›</a:t>
            </a:fld>
            <a:endParaRPr/>
          </a:p>
        </p:txBody>
      </p:sp>
    </p:spTree>
  </p:cSld>
  <p:clrMapOvr>
    <a:masterClrMapping/>
  </p:clrMapOvr>
</p:sldLayout>
</file>

<file path=ppt/slideLayouts/slideLayout3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_5">
  <p:cSld name="TITLE_5">
    <p:spTree>
      <p:nvGrpSpPr>
        <p:cNvPr id="254" name="Shape 254"/>
        <p:cNvGrpSpPr/>
        <p:nvPr/>
      </p:nvGrpSpPr>
      <p:grpSpPr>
        <a:xfrm>
          <a:off x="0" y="0"/>
          <a:ext cx="0" cy="0"/>
          <a:chOff x="0" y="0"/>
          <a:chExt cx="0" cy="0"/>
        </a:xfrm>
      </p:grpSpPr>
      <p:sp>
        <p:nvSpPr>
          <p:cNvPr id="255" name="Google Shape;255;p37"/>
          <p:cNvSpPr txBox="1"/>
          <p:nvPr>
            <p:ph type="ctrTitle"/>
          </p:nvPr>
        </p:nvSpPr>
        <p:spPr>
          <a:xfrm>
            <a:off x="311708" y="744575"/>
            <a:ext cx="8520600" cy="2052600"/>
          </a:xfrm>
          <a:prstGeom prst="rect">
            <a:avLst/>
          </a:prstGeom>
        </p:spPr>
        <p:txBody>
          <a:bodyPr anchorCtr="0" anchor="b" bIns="91425" lIns="91425" spcFirstLastPara="1" rIns="91425" wrap="square" tIns="91425">
            <a:noAutofit/>
          </a:bodyPr>
          <a:lstStyle>
            <a:lvl1pPr lvl="0" rtl="0" algn="ctr">
              <a:spcBef>
                <a:spcPts val="0"/>
              </a:spcBef>
              <a:spcAft>
                <a:spcPts val="0"/>
              </a:spcAft>
              <a:buSzPts val="5200"/>
              <a:buNone/>
              <a:defRPr sz="5200"/>
            </a:lvl1pPr>
            <a:lvl2pPr lvl="1" rtl="0" algn="ctr">
              <a:spcBef>
                <a:spcPts val="0"/>
              </a:spcBef>
              <a:spcAft>
                <a:spcPts val="0"/>
              </a:spcAft>
              <a:buSzPts val="5200"/>
              <a:buNone/>
              <a:defRPr sz="5200"/>
            </a:lvl2pPr>
            <a:lvl3pPr lvl="2" rtl="0" algn="ctr">
              <a:spcBef>
                <a:spcPts val="0"/>
              </a:spcBef>
              <a:spcAft>
                <a:spcPts val="0"/>
              </a:spcAft>
              <a:buSzPts val="5200"/>
              <a:buNone/>
              <a:defRPr sz="5200"/>
            </a:lvl3pPr>
            <a:lvl4pPr lvl="3" rtl="0" algn="ctr">
              <a:spcBef>
                <a:spcPts val="0"/>
              </a:spcBef>
              <a:spcAft>
                <a:spcPts val="0"/>
              </a:spcAft>
              <a:buSzPts val="5200"/>
              <a:buNone/>
              <a:defRPr sz="5200"/>
            </a:lvl4pPr>
            <a:lvl5pPr lvl="4" rtl="0" algn="ctr">
              <a:spcBef>
                <a:spcPts val="0"/>
              </a:spcBef>
              <a:spcAft>
                <a:spcPts val="0"/>
              </a:spcAft>
              <a:buSzPts val="5200"/>
              <a:buNone/>
              <a:defRPr sz="5200"/>
            </a:lvl5pPr>
            <a:lvl6pPr lvl="5" rtl="0" algn="ctr">
              <a:spcBef>
                <a:spcPts val="0"/>
              </a:spcBef>
              <a:spcAft>
                <a:spcPts val="0"/>
              </a:spcAft>
              <a:buSzPts val="5200"/>
              <a:buNone/>
              <a:defRPr sz="5200"/>
            </a:lvl6pPr>
            <a:lvl7pPr lvl="6" rtl="0" algn="ctr">
              <a:spcBef>
                <a:spcPts val="0"/>
              </a:spcBef>
              <a:spcAft>
                <a:spcPts val="0"/>
              </a:spcAft>
              <a:buSzPts val="5200"/>
              <a:buNone/>
              <a:defRPr sz="5200"/>
            </a:lvl7pPr>
            <a:lvl8pPr lvl="7" rtl="0" algn="ctr">
              <a:spcBef>
                <a:spcPts val="0"/>
              </a:spcBef>
              <a:spcAft>
                <a:spcPts val="0"/>
              </a:spcAft>
              <a:buSzPts val="5200"/>
              <a:buNone/>
              <a:defRPr sz="5200"/>
            </a:lvl8pPr>
            <a:lvl9pPr lvl="8" rtl="0" algn="ctr">
              <a:spcBef>
                <a:spcPts val="0"/>
              </a:spcBef>
              <a:spcAft>
                <a:spcPts val="0"/>
              </a:spcAft>
              <a:buSzPts val="5200"/>
              <a:buNone/>
              <a:defRPr sz="5200"/>
            </a:lvl9pPr>
          </a:lstStyle>
          <a:p/>
        </p:txBody>
      </p:sp>
      <p:sp>
        <p:nvSpPr>
          <p:cNvPr id="256" name="Google Shape;256;p37"/>
          <p:cNvSpPr txBox="1"/>
          <p:nvPr>
            <p:ph idx="1" type="subTitle"/>
          </p:nvPr>
        </p:nvSpPr>
        <p:spPr>
          <a:xfrm>
            <a:off x="311700" y="2834125"/>
            <a:ext cx="8520600" cy="7926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2800"/>
              <a:buNone/>
              <a:defRPr sz="2800"/>
            </a:lvl1pPr>
            <a:lvl2pPr lvl="1" rtl="0" algn="ctr">
              <a:lnSpc>
                <a:spcPct val="100000"/>
              </a:lnSpc>
              <a:spcBef>
                <a:spcPts val="0"/>
              </a:spcBef>
              <a:spcAft>
                <a:spcPts val="0"/>
              </a:spcAft>
              <a:buSzPts val="2800"/>
              <a:buNone/>
              <a:defRPr sz="2800"/>
            </a:lvl2pPr>
            <a:lvl3pPr lvl="2" rtl="0" algn="ctr">
              <a:lnSpc>
                <a:spcPct val="100000"/>
              </a:lnSpc>
              <a:spcBef>
                <a:spcPts val="0"/>
              </a:spcBef>
              <a:spcAft>
                <a:spcPts val="0"/>
              </a:spcAft>
              <a:buSzPts val="2800"/>
              <a:buNone/>
              <a:defRPr sz="2800"/>
            </a:lvl3pPr>
            <a:lvl4pPr lvl="3" rtl="0" algn="ctr">
              <a:lnSpc>
                <a:spcPct val="100000"/>
              </a:lnSpc>
              <a:spcBef>
                <a:spcPts val="0"/>
              </a:spcBef>
              <a:spcAft>
                <a:spcPts val="0"/>
              </a:spcAft>
              <a:buSzPts val="2800"/>
              <a:buNone/>
              <a:defRPr sz="2800"/>
            </a:lvl4pPr>
            <a:lvl5pPr lvl="4" rtl="0" algn="ctr">
              <a:lnSpc>
                <a:spcPct val="100000"/>
              </a:lnSpc>
              <a:spcBef>
                <a:spcPts val="0"/>
              </a:spcBef>
              <a:spcAft>
                <a:spcPts val="0"/>
              </a:spcAft>
              <a:buSzPts val="2800"/>
              <a:buNone/>
              <a:defRPr sz="2800"/>
            </a:lvl5pPr>
            <a:lvl6pPr lvl="5" rtl="0" algn="ctr">
              <a:lnSpc>
                <a:spcPct val="100000"/>
              </a:lnSpc>
              <a:spcBef>
                <a:spcPts val="0"/>
              </a:spcBef>
              <a:spcAft>
                <a:spcPts val="0"/>
              </a:spcAft>
              <a:buSzPts val="2800"/>
              <a:buNone/>
              <a:defRPr sz="2800"/>
            </a:lvl6pPr>
            <a:lvl7pPr lvl="6" rtl="0" algn="ctr">
              <a:lnSpc>
                <a:spcPct val="100000"/>
              </a:lnSpc>
              <a:spcBef>
                <a:spcPts val="0"/>
              </a:spcBef>
              <a:spcAft>
                <a:spcPts val="0"/>
              </a:spcAft>
              <a:buSzPts val="2800"/>
              <a:buNone/>
              <a:defRPr sz="2800"/>
            </a:lvl7pPr>
            <a:lvl8pPr lvl="7" rtl="0" algn="ctr">
              <a:lnSpc>
                <a:spcPct val="100000"/>
              </a:lnSpc>
              <a:spcBef>
                <a:spcPts val="0"/>
              </a:spcBef>
              <a:spcAft>
                <a:spcPts val="0"/>
              </a:spcAft>
              <a:buSzPts val="2800"/>
              <a:buNone/>
              <a:defRPr sz="2800"/>
            </a:lvl8pPr>
            <a:lvl9pPr lvl="8" rtl="0" algn="ctr">
              <a:lnSpc>
                <a:spcPct val="100000"/>
              </a:lnSpc>
              <a:spcBef>
                <a:spcPts val="0"/>
              </a:spcBef>
              <a:spcAft>
                <a:spcPts val="0"/>
              </a:spcAft>
              <a:buSzPts val="2800"/>
              <a:buNone/>
              <a:defRPr sz="2800"/>
            </a:lvl9pPr>
          </a:lstStyle>
          <a:p/>
        </p:txBody>
      </p:sp>
      <p:sp>
        <p:nvSpPr>
          <p:cNvPr id="257" name="Google Shape;257;p37"/>
          <p:cNvSpPr txBox="1"/>
          <p:nvPr>
            <p:ph idx="12" type="sldNum"/>
          </p:nvPr>
        </p:nvSpPr>
        <p:spPr>
          <a:xfrm>
            <a:off x="8472458" y="4663217"/>
            <a:ext cx="548700" cy="393600"/>
          </a:xfrm>
          <a:prstGeom prst="rect">
            <a:avLst/>
          </a:prstGeom>
          <a:noFill/>
          <a:ln>
            <a:noFill/>
          </a:ln>
        </p:spPr>
        <p:txBody>
          <a:bodyPr anchorCtr="0" anchor="ctr" bIns="91425" lIns="91425" spcFirstLastPara="1" rIns="91425" wrap="square" tIns="91425">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indent="0" lvl="0" marL="0" rtl="0" algn="l">
              <a:spcBef>
                <a:spcPts val="0"/>
              </a:spcBef>
              <a:spcAft>
                <a:spcPts val="0"/>
              </a:spcAft>
              <a:buNone/>
            </a:pPr>
            <a:fld id="{00000000-1234-1234-1234-123412341234}" type="slidenum">
              <a:rPr lang="en"/>
              <a:t>‹#›</a:t>
            </a:fld>
            <a:endParaRPr/>
          </a:p>
        </p:txBody>
      </p:sp>
    </p:spTree>
  </p:cSld>
  <p:clrMapOvr>
    <a:masterClrMapping/>
  </p:clrMapOvr>
</p:sldLayout>
</file>

<file path=ppt/slideLayouts/slideLayout3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_6">
  <p:cSld name="TITLE_6">
    <p:spTree>
      <p:nvGrpSpPr>
        <p:cNvPr id="258" name="Shape 258"/>
        <p:cNvGrpSpPr/>
        <p:nvPr/>
      </p:nvGrpSpPr>
      <p:grpSpPr>
        <a:xfrm>
          <a:off x="0" y="0"/>
          <a:ext cx="0" cy="0"/>
          <a:chOff x="0" y="0"/>
          <a:chExt cx="0" cy="0"/>
        </a:xfrm>
      </p:grpSpPr>
      <p:sp>
        <p:nvSpPr>
          <p:cNvPr id="259" name="Google Shape;259;p38"/>
          <p:cNvSpPr txBox="1"/>
          <p:nvPr>
            <p:ph type="ctrTitle"/>
          </p:nvPr>
        </p:nvSpPr>
        <p:spPr>
          <a:xfrm>
            <a:off x="311708" y="744575"/>
            <a:ext cx="8520600" cy="2052600"/>
          </a:xfrm>
          <a:prstGeom prst="rect">
            <a:avLst/>
          </a:prstGeom>
        </p:spPr>
        <p:txBody>
          <a:bodyPr anchorCtr="0" anchor="b" bIns="91425" lIns="91425" spcFirstLastPara="1" rIns="91425" wrap="square" tIns="91425">
            <a:noAutofit/>
          </a:bodyPr>
          <a:lstStyle>
            <a:lvl1pPr lvl="0" rtl="0" algn="ctr">
              <a:spcBef>
                <a:spcPts val="0"/>
              </a:spcBef>
              <a:spcAft>
                <a:spcPts val="0"/>
              </a:spcAft>
              <a:buSzPts val="5200"/>
              <a:buNone/>
              <a:defRPr sz="5200"/>
            </a:lvl1pPr>
            <a:lvl2pPr lvl="1" rtl="0" algn="ctr">
              <a:spcBef>
                <a:spcPts val="0"/>
              </a:spcBef>
              <a:spcAft>
                <a:spcPts val="0"/>
              </a:spcAft>
              <a:buSzPts val="5200"/>
              <a:buNone/>
              <a:defRPr sz="5200"/>
            </a:lvl2pPr>
            <a:lvl3pPr lvl="2" rtl="0" algn="ctr">
              <a:spcBef>
                <a:spcPts val="0"/>
              </a:spcBef>
              <a:spcAft>
                <a:spcPts val="0"/>
              </a:spcAft>
              <a:buSzPts val="5200"/>
              <a:buNone/>
              <a:defRPr sz="5200"/>
            </a:lvl3pPr>
            <a:lvl4pPr lvl="3" rtl="0" algn="ctr">
              <a:spcBef>
                <a:spcPts val="0"/>
              </a:spcBef>
              <a:spcAft>
                <a:spcPts val="0"/>
              </a:spcAft>
              <a:buSzPts val="5200"/>
              <a:buNone/>
              <a:defRPr sz="5200"/>
            </a:lvl4pPr>
            <a:lvl5pPr lvl="4" rtl="0" algn="ctr">
              <a:spcBef>
                <a:spcPts val="0"/>
              </a:spcBef>
              <a:spcAft>
                <a:spcPts val="0"/>
              </a:spcAft>
              <a:buSzPts val="5200"/>
              <a:buNone/>
              <a:defRPr sz="5200"/>
            </a:lvl5pPr>
            <a:lvl6pPr lvl="5" rtl="0" algn="ctr">
              <a:spcBef>
                <a:spcPts val="0"/>
              </a:spcBef>
              <a:spcAft>
                <a:spcPts val="0"/>
              </a:spcAft>
              <a:buSzPts val="5200"/>
              <a:buNone/>
              <a:defRPr sz="5200"/>
            </a:lvl6pPr>
            <a:lvl7pPr lvl="6" rtl="0" algn="ctr">
              <a:spcBef>
                <a:spcPts val="0"/>
              </a:spcBef>
              <a:spcAft>
                <a:spcPts val="0"/>
              </a:spcAft>
              <a:buSzPts val="5200"/>
              <a:buNone/>
              <a:defRPr sz="5200"/>
            </a:lvl7pPr>
            <a:lvl8pPr lvl="7" rtl="0" algn="ctr">
              <a:spcBef>
                <a:spcPts val="0"/>
              </a:spcBef>
              <a:spcAft>
                <a:spcPts val="0"/>
              </a:spcAft>
              <a:buSzPts val="5200"/>
              <a:buNone/>
              <a:defRPr sz="5200"/>
            </a:lvl8pPr>
            <a:lvl9pPr lvl="8" rtl="0" algn="ctr">
              <a:spcBef>
                <a:spcPts val="0"/>
              </a:spcBef>
              <a:spcAft>
                <a:spcPts val="0"/>
              </a:spcAft>
              <a:buSzPts val="5200"/>
              <a:buNone/>
              <a:defRPr sz="5200"/>
            </a:lvl9pPr>
          </a:lstStyle>
          <a:p/>
        </p:txBody>
      </p:sp>
      <p:sp>
        <p:nvSpPr>
          <p:cNvPr id="260" name="Google Shape;260;p38"/>
          <p:cNvSpPr txBox="1"/>
          <p:nvPr>
            <p:ph idx="1" type="subTitle"/>
          </p:nvPr>
        </p:nvSpPr>
        <p:spPr>
          <a:xfrm>
            <a:off x="311700" y="2834125"/>
            <a:ext cx="8520600" cy="7926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2800"/>
              <a:buNone/>
              <a:defRPr sz="2800"/>
            </a:lvl1pPr>
            <a:lvl2pPr lvl="1" rtl="0" algn="ctr">
              <a:lnSpc>
                <a:spcPct val="100000"/>
              </a:lnSpc>
              <a:spcBef>
                <a:spcPts val="0"/>
              </a:spcBef>
              <a:spcAft>
                <a:spcPts val="0"/>
              </a:spcAft>
              <a:buSzPts val="2800"/>
              <a:buNone/>
              <a:defRPr sz="2800"/>
            </a:lvl2pPr>
            <a:lvl3pPr lvl="2" rtl="0" algn="ctr">
              <a:lnSpc>
                <a:spcPct val="100000"/>
              </a:lnSpc>
              <a:spcBef>
                <a:spcPts val="0"/>
              </a:spcBef>
              <a:spcAft>
                <a:spcPts val="0"/>
              </a:spcAft>
              <a:buSzPts val="2800"/>
              <a:buNone/>
              <a:defRPr sz="2800"/>
            </a:lvl3pPr>
            <a:lvl4pPr lvl="3" rtl="0" algn="ctr">
              <a:lnSpc>
                <a:spcPct val="100000"/>
              </a:lnSpc>
              <a:spcBef>
                <a:spcPts val="0"/>
              </a:spcBef>
              <a:spcAft>
                <a:spcPts val="0"/>
              </a:spcAft>
              <a:buSzPts val="2800"/>
              <a:buNone/>
              <a:defRPr sz="2800"/>
            </a:lvl4pPr>
            <a:lvl5pPr lvl="4" rtl="0" algn="ctr">
              <a:lnSpc>
                <a:spcPct val="100000"/>
              </a:lnSpc>
              <a:spcBef>
                <a:spcPts val="0"/>
              </a:spcBef>
              <a:spcAft>
                <a:spcPts val="0"/>
              </a:spcAft>
              <a:buSzPts val="2800"/>
              <a:buNone/>
              <a:defRPr sz="2800"/>
            </a:lvl5pPr>
            <a:lvl6pPr lvl="5" rtl="0" algn="ctr">
              <a:lnSpc>
                <a:spcPct val="100000"/>
              </a:lnSpc>
              <a:spcBef>
                <a:spcPts val="0"/>
              </a:spcBef>
              <a:spcAft>
                <a:spcPts val="0"/>
              </a:spcAft>
              <a:buSzPts val="2800"/>
              <a:buNone/>
              <a:defRPr sz="2800"/>
            </a:lvl6pPr>
            <a:lvl7pPr lvl="6" rtl="0" algn="ctr">
              <a:lnSpc>
                <a:spcPct val="100000"/>
              </a:lnSpc>
              <a:spcBef>
                <a:spcPts val="0"/>
              </a:spcBef>
              <a:spcAft>
                <a:spcPts val="0"/>
              </a:spcAft>
              <a:buSzPts val="2800"/>
              <a:buNone/>
              <a:defRPr sz="2800"/>
            </a:lvl7pPr>
            <a:lvl8pPr lvl="7" rtl="0" algn="ctr">
              <a:lnSpc>
                <a:spcPct val="100000"/>
              </a:lnSpc>
              <a:spcBef>
                <a:spcPts val="0"/>
              </a:spcBef>
              <a:spcAft>
                <a:spcPts val="0"/>
              </a:spcAft>
              <a:buSzPts val="2800"/>
              <a:buNone/>
              <a:defRPr sz="2800"/>
            </a:lvl8pPr>
            <a:lvl9pPr lvl="8" rtl="0" algn="ctr">
              <a:lnSpc>
                <a:spcPct val="100000"/>
              </a:lnSpc>
              <a:spcBef>
                <a:spcPts val="0"/>
              </a:spcBef>
              <a:spcAft>
                <a:spcPts val="0"/>
              </a:spcAft>
              <a:buSzPts val="2800"/>
              <a:buNone/>
              <a:defRPr sz="2800"/>
            </a:lvl9pPr>
          </a:lstStyle>
          <a:p/>
        </p:txBody>
      </p:sp>
      <p:sp>
        <p:nvSpPr>
          <p:cNvPr id="261" name="Google Shape;261;p38"/>
          <p:cNvSpPr txBox="1"/>
          <p:nvPr>
            <p:ph idx="12" type="sldNum"/>
          </p:nvPr>
        </p:nvSpPr>
        <p:spPr>
          <a:xfrm>
            <a:off x="8472458" y="4663217"/>
            <a:ext cx="548700" cy="393600"/>
          </a:xfrm>
          <a:prstGeom prst="rect">
            <a:avLst/>
          </a:prstGeom>
          <a:noFill/>
          <a:ln>
            <a:noFill/>
          </a:ln>
        </p:spPr>
        <p:txBody>
          <a:bodyPr anchorCtr="0" anchor="ctr" bIns="91425" lIns="91425" spcFirstLastPara="1" rIns="91425" wrap="square" tIns="91425">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indent="0" lvl="0" marL="0" rtl="0" algn="l">
              <a:spcBef>
                <a:spcPts val="0"/>
              </a:spcBef>
              <a:spcAft>
                <a:spcPts val="0"/>
              </a:spcAft>
              <a:buNone/>
            </a:pPr>
            <a:fld id="{00000000-1234-1234-1234-123412341234}" type="slidenum">
              <a:rPr lang="en"/>
              <a:t>‹#›</a:t>
            </a:fld>
            <a:endParaRPr/>
          </a:p>
        </p:txBody>
      </p:sp>
    </p:spTree>
  </p:cSld>
  <p:clrMapOvr>
    <a:masterClrMapping/>
  </p:clrMapOvr>
</p:sldLayout>
</file>

<file path=ppt/slideLayouts/slideLayout3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_7">
  <p:cSld name="TITLE_7">
    <p:spTree>
      <p:nvGrpSpPr>
        <p:cNvPr id="262" name="Shape 262"/>
        <p:cNvGrpSpPr/>
        <p:nvPr/>
      </p:nvGrpSpPr>
      <p:grpSpPr>
        <a:xfrm>
          <a:off x="0" y="0"/>
          <a:ext cx="0" cy="0"/>
          <a:chOff x="0" y="0"/>
          <a:chExt cx="0" cy="0"/>
        </a:xfrm>
      </p:grpSpPr>
      <p:sp>
        <p:nvSpPr>
          <p:cNvPr id="263" name="Google Shape;263;p39"/>
          <p:cNvSpPr txBox="1"/>
          <p:nvPr>
            <p:ph type="ctrTitle"/>
          </p:nvPr>
        </p:nvSpPr>
        <p:spPr>
          <a:xfrm>
            <a:off x="311708" y="744575"/>
            <a:ext cx="8520600" cy="2052600"/>
          </a:xfrm>
          <a:prstGeom prst="rect">
            <a:avLst/>
          </a:prstGeom>
        </p:spPr>
        <p:txBody>
          <a:bodyPr anchorCtr="0" anchor="b" bIns="91425" lIns="91425" spcFirstLastPara="1" rIns="91425" wrap="square" tIns="91425">
            <a:noAutofit/>
          </a:bodyPr>
          <a:lstStyle>
            <a:lvl1pPr lvl="0" rtl="0" algn="ctr">
              <a:spcBef>
                <a:spcPts val="0"/>
              </a:spcBef>
              <a:spcAft>
                <a:spcPts val="0"/>
              </a:spcAft>
              <a:buSzPts val="5200"/>
              <a:buNone/>
              <a:defRPr sz="5200"/>
            </a:lvl1pPr>
            <a:lvl2pPr lvl="1" rtl="0" algn="ctr">
              <a:spcBef>
                <a:spcPts val="0"/>
              </a:spcBef>
              <a:spcAft>
                <a:spcPts val="0"/>
              </a:spcAft>
              <a:buSzPts val="5200"/>
              <a:buNone/>
              <a:defRPr sz="5200"/>
            </a:lvl2pPr>
            <a:lvl3pPr lvl="2" rtl="0" algn="ctr">
              <a:spcBef>
                <a:spcPts val="0"/>
              </a:spcBef>
              <a:spcAft>
                <a:spcPts val="0"/>
              </a:spcAft>
              <a:buSzPts val="5200"/>
              <a:buNone/>
              <a:defRPr sz="5200"/>
            </a:lvl3pPr>
            <a:lvl4pPr lvl="3" rtl="0" algn="ctr">
              <a:spcBef>
                <a:spcPts val="0"/>
              </a:spcBef>
              <a:spcAft>
                <a:spcPts val="0"/>
              </a:spcAft>
              <a:buSzPts val="5200"/>
              <a:buNone/>
              <a:defRPr sz="5200"/>
            </a:lvl4pPr>
            <a:lvl5pPr lvl="4" rtl="0" algn="ctr">
              <a:spcBef>
                <a:spcPts val="0"/>
              </a:spcBef>
              <a:spcAft>
                <a:spcPts val="0"/>
              </a:spcAft>
              <a:buSzPts val="5200"/>
              <a:buNone/>
              <a:defRPr sz="5200"/>
            </a:lvl5pPr>
            <a:lvl6pPr lvl="5" rtl="0" algn="ctr">
              <a:spcBef>
                <a:spcPts val="0"/>
              </a:spcBef>
              <a:spcAft>
                <a:spcPts val="0"/>
              </a:spcAft>
              <a:buSzPts val="5200"/>
              <a:buNone/>
              <a:defRPr sz="5200"/>
            </a:lvl6pPr>
            <a:lvl7pPr lvl="6" rtl="0" algn="ctr">
              <a:spcBef>
                <a:spcPts val="0"/>
              </a:spcBef>
              <a:spcAft>
                <a:spcPts val="0"/>
              </a:spcAft>
              <a:buSzPts val="5200"/>
              <a:buNone/>
              <a:defRPr sz="5200"/>
            </a:lvl7pPr>
            <a:lvl8pPr lvl="7" rtl="0" algn="ctr">
              <a:spcBef>
                <a:spcPts val="0"/>
              </a:spcBef>
              <a:spcAft>
                <a:spcPts val="0"/>
              </a:spcAft>
              <a:buSzPts val="5200"/>
              <a:buNone/>
              <a:defRPr sz="5200"/>
            </a:lvl8pPr>
            <a:lvl9pPr lvl="8" rtl="0" algn="ctr">
              <a:spcBef>
                <a:spcPts val="0"/>
              </a:spcBef>
              <a:spcAft>
                <a:spcPts val="0"/>
              </a:spcAft>
              <a:buSzPts val="5200"/>
              <a:buNone/>
              <a:defRPr sz="5200"/>
            </a:lvl9pPr>
          </a:lstStyle>
          <a:p/>
        </p:txBody>
      </p:sp>
      <p:sp>
        <p:nvSpPr>
          <p:cNvPr id="264" name="Google Shape;264;p39"/>
          <p:cNvSpPr txBox="1"/>
          <p:nvPr>
            <p:ph idx="1" type="subTitle"/>
          </p:nvPr>
        </p:nvSpPr>
        <p:spPr>
          <a:xfrm>
            <a:off x="311700" y="2834125"/>
            <a:ext cx="8520600" cy="7926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2800"/>
              <a:buNone/>
              <a:defRPr sz="2800"/>
            </a:lvl1pPr>
            <a:lvl2pPr lvl="1" rtl="0" algn="ctr">
              <a:lnSpc>
                <a:spcPct val="100000"/>
              </a:lnSpc>
              <a:spcBef>
                <a:spcPts val="0"/>
              </a:spcBef>
              <a:spcAft>
                <a:spcPts val="0"/>
              </a:spcAft>
              <a:buSzPts val="2800"/>
              <a:buNone/>
              <a:defRPr sz="2800"/>
            </a:lvl2pPr>
            <a:lvl3pPr lvl="2" rtl="0" algn="ctr">
              <a:lnSpc>
                <a:spcPct val="100000"/>
              </a:lnSpc>
              <a:spcBef>
                <a:spcPts val="0"/>
              </a:spcBef>
              <a:spcAft>
                <a:spcPts val="0"/>
              </a:spcAft>
              <a:buSzPts val="2800"/>
              <a:buNone/>
              <a:defRPr sz="2800"/>
            </a:lvl3pPr>
            <a:lvl4pPr lvl="3" rtl="0" algn="ctr">
              <a:lnSpc>
                <a:spcPct val="100000"/>
              </a:lnSpc>
              <a:spcBef>
                <a:spcPts val="0"/>
              </a:spcBef>
              <a:spcAft>
                <a:spcPts val="0"/>
              </a:spcAft>
              <a:buSzPts val="2800"/>
              <a:buNone/>
              <a:defRPr sz="2800"/>
            </a:lvl4pPr>
            <a:lvl5pPr lvl="4" rtl="0" algn="ctr">
              <a:lnSpc>
                <a:spcPct val="100000"/>
              </a:lnSpc>
              <a:spcBef>
                <a:spcPts val="0"/>
              </a:spcBef>
              <a:spcAft>
                <a:spcPts val="0"/>
              </a:spcAft>
              <a:buSzPts val="2800"/>
              <a:buNone/>
              <a:defRPr sz="2800"/>
            </a:lvl5pPr>
            <a:lvl6pPr lvl="5" rtl="0" algn="ctr">
              <a:lnSpc>
                <a:spcPct val="100000"/>
              </a:lnSpc>
              <a:spcBef>
                <a:spcPts val="0"/>
              </a:spcBef>
              <a:spcAft>
                <a:spcPts val="0"/>
              </a:spcAft>
              <a:buSzPts val="2800"/>
              <a:buNone/>
              <a:defRPr sz="2800"/>
            </a:lvl6pPr>
            <a:lvl7pPr lvl="6" rtl="0" algn="ctr">
              <a:lnSpc>
                <a:spcPct val="100000"/>
              </a:lnSpc>
              <a:spcBef>
                <a:spcPts val="0"/>
              </a:spcBef>
              <a:spcAft>
                <a:spcPts val="0"/>
              </a:spcAft>
              <a:buSzPts val="2800"/>
              <a:buNone/>
              <a:defRPr sz="2800"/>
            </a:lvl7pPr>
            <a:lvl8pPr lvl="7" rtl="0" algn="ctr">
              <a:lnSpc>
                <a:spcPct val="100000"/>
              </a:lnSpc>
              <a:spcBef>
                <a:spcPts val="0"/>
              </a:spcBef>
              <a:spcAft>
                <a:spcPts val="0"/>
              </a:spcAft>
              <a:buSzPts val="2800"/>
              <a:buNone/>
              <a:defRPr sz="2800"/>
            </a:lvl8pPr>
            <a:lvl9pPr lvl="8" rtl="0" algn="ctr">
              <a:lnSpc>
                <a:spcPct val="100000"/>
              </a:lnSpc>
              <a:spcBef>
                <a:spcPts val="0"/>
              </a:spcBef>
              <a:spcAft>
                <a:spcPts val="0"/>
              </a:spcAft>
              <a:buSzPts val="2800"/>
              <a:buNone/>
              <a:defRPr sz="2800"/>
            </a:lvl9pPr>
          </a:lstStyle>
          <a:p/>
        </p:txBody>
      </p:sp>
      <p:sp>
        <p:nvSpPr>
          <p:cNvPr id="265" name="Google Shape;265;p39"/>
          <p:cNvSpPr txBox="1"/>
          <p:nvPr>
            <p:ph idx="12" type="sldNum"/>
          </p:nvPr>
        </p:nvSpPr>
        <p:spPr>
          <a:xfrm>
            <a:off x="8472458" y="4663217"/>
            <a:ext cx="548700" cy="393600"/>
          </a:xfrm>
          <a:prstGeom prst="rect">
            <a:avLst/>
          </a:prstGeom>
          <a:noFill/>
          <a:ln>
            <a:noFill/>
          </a:ln>
        </p:spPr>
        <p:txBody>
          <a:bodyPr anchorCtr="0" anchor="ctr" bIns="91425" lIns="91425" spcFirstLastPara="1" rIns="91425" wrap="square" tIns="91425">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indent="0" lvl="0" marL="0" rtl="0" algn="l">
              <a:spcBef>
                <a:spcPts val="0"/>
              </a:spcBef>
              <a:spcAft>
                <a:spcPts val="0"/>
              </a:spcAft>
              <a:buNone/>
            </a:pPr>
            <a:fld id="{00000000-1234-1234-1234-123412341234}" type="slidenum">
              <a:rPr lang="en"/>
              <a:t>‹#›</a:t>
            </a:fld>
            <a:endParaRPr/>
          </a:p>
        </p:txBody>
      </p:sp>
    </p:spTree>
  </p:cSld>
  <p:clrMapOvr>
    <a:masterClrMapping/>
  </p:clrMapOvr>
</p:sldLayout>
</file>

<file path=ppt/slideLayouts/slideLayout3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p:cSld name="CUSTOM_3">
    <p:bg>
      <p:bgPr>
        <a:solidFill>
          <a:srgbClr val="FFFFFF"/>
        </a:solidFill>
      </p:bgPr>
    </p:bg>
    <p:spTree>
      <p:nvGrpSpPr>
        <p:cNvPr id="267" name="Shape 267"/>
        <p:cNvGrpSpPr/>
        <p:nvPr/>
      </p:nvGrpSpPr>
      <p:grpSpPr>
        <a:xfrm>
          <a:off x="0" y="0"/>
          <a:ext cx="0" cy="0"/>
          <a:chOff x="0" y="0"/>
          <a:chExt cx="0" cy="0"/>
        </a:xfrm>
      </p:grpSpPr>
    </p:spTree>
  </p:cSld>
  <p:clrMapOvr>
    <a:masterClrMapping/>
  </p:clrMapOvr>
</p:sldLayout>
</file>

<file path=ppt/slideLayouts/slideLayout3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 logo">
  <p:cSld name="CUSTOM_3_5">
    <p:bg>
      <p:bgPr>
        <a:solidFill>
          <a:srgbClr val="FFFFFF"/>
        </a:solidFill>
      </p:bgPr>
    </p:bg>
    <p:spTree>
      <p:nvGrpSpPr>
        <p:cNvPr id="268" name="Shape 268"/>
        <p:cNvGrpSpPr/>
        <p:nvPr/>
      </p:nvGrpSpPr>
      <p:grpSpPr>
        <a:xfrm>
          <a:off x="0" y="0"/>
          <a:ext cx="0" cy="0"/>
          <a:chOff x="0" y="0"/>
          <a:chExt cx="0" cy="0"/>
        </a:xfrm>
      </p:grpSpPr>
      <p:grpSp>
        <p:nvGrpSpPr>
          <p:cNvPr id="269" name="Google Shape;269;p42"/>
          <p:cNvGrpSpPr/>
          <p:nvPr/>
        </p:nvGrpSpPr>
        <p:grpSpPr>
          <a:xfrm>
            <a:off x="8684368" y="4856161"/>
            <a:ext cx="164601" cy="164574"/>
            <a:chOff x="5701200" y="2981425"/>
            <a:chExt cx="927850" cy="905250"/>
          </a:xfrm>
        </p:grpSpPr>
        <p:sp>
          <p:nvSpPr>
            <p:cNvPr id="270" name="Google Shape;270;p42"/>
            <p:cNvSpPr/>
            <p:nvPr/>
          </p:nvSpPr>
          <p:spPr>
            <a:xfrm>
              <a:off x="5701200" y="2981425"/>
              <a:ext cx="927850" cy="905250"/>
            </a:xfrm>
            <a:custGeom>
              <a:rect b="b" l="l" r="r" t="t"/>
              <a:pathLst>
                <a:path extrusionOk="0" h="36210" w="37114">
                  <a:moveTo>
                    <a:pt x="20237" y="5748"/>
                  </a:moveTo>
                  <a:lnTo>
                    <a:pt x="20587" y="5761"/>
                  </a:lnTo>
                  <a:lnTo>
                    <a:pt x="20925" y="5788"/>
                  </a:lnTo>
                  <a:lnTo>
                    <a:pt x="21262" y="5815"/>
                  </a:lnTo>
                  <a:lnTo>
                    <a:pt x="21599" y="5869"/>
                  </a:lnTo>
                  <a:lnTo>
                    <a:pt x="21936" y="5923"/>
                  </a:lnTo>
                  <a:lnTo>
                    <a:pt x="22274" y="5991"/>
                  </a:lnTo>
                  <a:lnTo>
                    <a:pt x="22597" y="6072"/>
                  </a:lnTo>
                  <a:lnTo>
                    <a:pt x="22921" y="6166"/>
                  </a:lnTo>
                  <a:lnTo>
                    <a:pt x="23245" y="6260"/>
                  </a:lnTo>
                  <a:lnTo>
                    <a:pt x="23569" y="6368"/>
                  </a:lnTo>
                  <a:lnTo>
                    <a:pt x="23893" y="6503"/>
                  </a:lnTo>
                  <a:lnTo>
                    <a:pt x="24203" y="6625"/>
                  </a:lnTo>
                  <a:lnTo>
                    <a:pt x="24513" y="6773"/>
                  </a:lnTo>
                  <a:lnTo>
                    <a:pt x="24823" y="6922"/>
                  </a:lnTo>
                  <a:lnTo>
                    <a:pt x="25120" y="7083"/>
                  </a:lnTo>
                  <a:lnTo>
                    <a:pt x="25417" y="7272"/>
                  </a:lnTo>
                  <a:lnTo>
                    <a:pt x="25714" y="7488"/>
                  </a:lnTo>
                  <a:lnTo>
                    <a:pt x="26011" y="7731"/>
                  </a:lnTo>
                  <a:lnTo>
                    <a:pt x="26307" y="8001"/>
                  </a:lnTo>
                  <a:lnTo>
                    <a:pt x="26604" y="8298"/>
                  </a:lnTo>
                  <a:lnTo>
                    <a:pt x="26887" y="8621"/>
                  </a:lnTo>
                  <a:lnTo>
                    <a:pt x="27157" y="8972"/>
                  </a:lnTo>
                  <a:lnTo>
                    <a:pt x="27292" y="9174"/>
                  </a:lnTo>
                  <a:lnTo>
                    <a:pt x="27414" y="9363"/>
                  </a:lnTo>
                  <a:lnTo>
                    <a:pt x="27535" y="9579"/>
                  </a:lnTo>
                  <a:lnTo>
                    <a:pt x="27656" y="9795"/>
                  </a:lnTo>
                  <a:lnTo>
                    <a:pt x="27764" y="10024"/>
                  </a:lnTo>
                  <a:lnTo>
                    <a:pt x="27872" y="10254"/>
                  </a:lnTo>
                  <a:lnTo>
                    <a:pt x="27967" y="10497"/>
                  </a:lnTo>
                  <a:lnTo>
                    <a:pt x="28061" y="10753"/>
                  </a:lnTo>
                  <a:lnTo>
                    <a:pt x="28142" y="11023"/>
                  </a:lnTo>
                  <a:lnTo>
                    <a:pt x="28223" y="11292"/>
                  </a:lnTo>
                  <a:lnTo>
                    <a:pt x="28290" y="11576"/>
                  </a:lnTo>
                  <a:lnTo>
                    <a:pt x="28358" y="11873"/>
                  </a:lnTo>
                  <a:lnTo>
                    <a:pt x="28412" y="12169"/>
                  </a:lnTo>
                  <a:lnTo>
                    <a:pt x="28452" y="12493"/>
                  </a:lnTo>
                  <a:lnTo>
                    <a:pt x="28493" y="12817"/>
                  </a:lnTo>
                  <a:lnTo>
                    <a:pt x="28520" y="13154"/>
                  </a:lnTo>
                  <a:lnTo>
                    <a:pt x="28533" y="13491"/>
                  </a:lnTo>
                  <a:lnTo>
                    <a:pt x="28533" y="13856"/>
                  </a:lnTo>
                  <a:lnTo>
                    <a:pt x="28533" y="15893"/>
                  </a:lnTo>
                  <a:lnTo>
                    <a:pt x="28560" y="17039"/>
                  </a:lnTo>
                  <a:lnTo>
                    <a:pt x="28560" y="18186"/>
                  </a:lnTo>
                  <a:lnTo>
                    <a:pt x="28560" y="19319"/>
                  </a:lnTo>
                  <a:lnTo>
                    <a:pt x="28533" y="20412"/>
                  </a:lnTo>
                  <a:lnTo>
                    <a:pt x="28506" y="20938"/>
                  </a:lnTo>
                  <a:lnTo>
                    <a:pt x="28479" y="21451"/>
                  </a:lnTo>
                  <a:lnTo>
                    <a:pt x="28425" y="21937"/>
                  </a:lnTo>
                  <a:lnTo>
                    <a:pt x="28371" y="22395"/>
                  </a:lnTo>
                  <a:lnTo>
                    <a:pt x="28304" y="22827"/>
                  </a:lnTo>
                  <a:lnTo>
                    <a:pt x="28223" y="23218"/>
                  </a:lnTo>
                  <a:lnTo>
                    <a:pt x="28142" y="23582"/>
                  </a:lnTo>
                  <a:lnTo>
                    <a:pt x="28034" y="23906"/>
                  </a:lnTo>
                  <a:lnTo>
                    <a:pt x="27845" y="24392"/>
                  </a:lnTo>
                  <a:lnTo>
                    <a:pt x="27629" y="24864"/>
                  </a:lnTo>
                  <a:lnTo>
                    <a:pt x="27387" y="25323"/>
                  </a:lnTo>
                  <a:lnTo>
                    <a:pt x="27117" y="25768"/>
                  </a:lnTo>
                  <a:lnTo>
                    <a:pt x="26833" y="26200"/>
                  </a:lnTo>
                  <a:lnTo>
                    <a:pt x="26523" y="26618"/>
                  </a:lnTo>
                  <a:lnTo>
                    <a:pt x="26199" y="27009"/>
                  </a:lnTo>
                  <a:lnTo>
                    <a:pt x="25835" y="27400"/>
                  </a:lnTo>
                  <a:lnTo>
                    <a:pt x="25471" y="27751"/>
                  </a:lnTo>
                  <a:lnTo>
                    <a:pt x="25080" y="28088"/>
                  </a:lnTo>
                  <a:lnTo>
                    <a:pt x="24661" y="28412"/>
                  </a:lnTo>
                  <a:lnTo>
                    <a:pt x="24243" y="28709"/>
                  </a:lnTo>
                  <a:lnTo>
                    <a:pt x="23798" y="28979"/>
                  </a:lnTo>
                  <a:lnTo>
                    <a:pt x="23353" y="29222"/>
                  </a:lnTo>
                  <a:lnTo>
                    <a:pt x="22881" y="29451"/>
                  </a:lnTo>
                  <a:lnTo>
                    <a:pt x="22409" y="29640"/>
                  </a:lnTo>
                  <a:lnTo>
                    <a:pt x="22287" y="29694"/>
                  </a:lnTo>
                  <a:lnTo>
                    <a:pt x="21788" y="29869"/>
                  </a:lnTo>
                  <a:lnTo>
                    <a:pt x="21289" y="30031"/>
                  </a:lnTo>
                  <a:lnTo>
                    <a:pt x="20776" y="30152"/>
                  </a:lnTo>
                  <a:lnTo>
                    <a:pt x="20264" y="30260"/>
                  </a:lnTo>
                  <a:lnTo>
                    <a:pt x="19737" y="30341"/>
                  </a:lnTo>
                  <a:lnTo>
                    <a:pt x="19211" y="30395"/>
                  </a:lnTo>
                  <a:lnTo>
                    <a:pt x="18685" y="30422"/>
                  </a:lnTo>
                  <a:lnTo>
                    <a:pt x="17484" y="30422"/>
                  </a:lnTo>
                  <a:lnTo>
                    <a:pt x="17134" y="30395"/>
                  </a:lnTo>
                  <a:lnTo>
                    <a:pt x="16769" y="30368"/>
                  </a:lnTo>
                  <a:lnTo>
                    <a:pt x="16405" y="30328"/>
                  </a:lnTo>
                  <a:lnTo>
                    <a:pt x="16027" y="30274"/>
                  </a:lnTo>
                  <a:lnTo>
                    <a:pt x="15650" y="30193"/>
                  </a:lnTo>
                  <a:lnTo>
                    <a:pt x="15272" y="30112"/>
                  </a:lnTo>
                  <a:lnTo>
                    <a:pt x="14894" y="30017"/>
                  </a:lnTo>
                  <a:lnTo>
                    <a:pt x="14517" y="29910"/>
                  </a:lnTo>
                  <a:lnTo>
                    <a:pt x="14139" y="29788"/>
                  </a:lnTo>
                  <a:lnTo>
                    <a:pt x="13761" y="29653"/>
                  </a:lnTo>
                  <a:lnTo>
                    <a:pt x="13383" y="29505"/>
                  </a:lnTo>
                  <a:lnTo>
                    <a:pt x="13019" y="29343"/>
                  </a:lnTo>
                  <a:lnTo>
                    <a:pt x="12655" y="29168"/>
                  </a:lnTo>
                  <a:lnTo>
                    <a:pt x="12304" y="28979"/>
                  </a:lnTo>
                  <a:lnTo>
                    <a:pt x="11967" y="28776"/>
                  </a:lnTo>
                  <a:lnTo>
                    <a:pt x="11630" y="28560"/>
                  </a:lnTo>
                  <a:lnTo>
                    <a:pt x="11306" y="28345"/>
                  </a:lnTo>
                  <a:lnTo>
                    <a:pt x="10982" y="28102"/>
                  </a:lnTo>
                  <a:lnTo>
                    <a:pt x="10685" y="27859"/>
                  </a:lnTo>
                  <a:lnTo>
                    <a:pt x="10402" y="27603"/>
                  </a:lnTo>
                  <a:lnTo>
                    <a:pt x="10132" y="27319"/>
                  </a:lnTo>
                  <a:lnTo>
                    <a:pt x="9889" y="27036"/>
                  </a:lnTo>
                  <a:lnTo>
                    <a:pt x="9646" y="26739"/>
                  </a:lnTo>
                  <a:lnTo>
                    <a:pt x="9431" y="26429"/>
                  </a:lnTo>
                  <a:lnTo>
                    <a:pt x="9242" y="26119"/>
                  </a:lnTo>
                  <a:lnTo>
                    <a:pt x="9066" y="25781"/>
                  </a:lnTo>
                  <a:lnTo>
                    <a:pt x="8918" y="25444"/>
                  </a:lnTo>
                  <a:lnTo>
                    <a:pt x="8797" y="25080"/>
                  </a:lnTo>
                  <a:lnTo>
                    <a:pt x="8702" y="24716"/>
                  </a:lnTo>
                  <a:lnTo>
                    <a:pt x="8621" y="24338"/>
                  </a:lnTo>
                  <a:lnTo>
                    <a:pt x="8581" y="23960"/>
                  </a:lnTo>
                  <a:lnTo>
                    <a:pt x="8567" y="23555"/>
                  </a:lnTo>
                  <a:lnTo>
                    <a:pt x="8581" y="23097"/>
                  </a:lnTo>
                  <a:lnTo>
                    <a:pt x="8608" y="22840"/>
                  </a:lnTo>
                  <a:lnTo>
                    <a:pt x="8635" y="22598"/>
                  </a:lnTo>
                  <a:lnTo>
                    <a:pt x="8675" y="22328"/>
                  </a:lnTo>
                  <a:lnTo>
                    <a:pt x="8729" y="22071"/>
                  </a:lnTo>
                  <a:lnTo>
                    <a:pt x="8797" y="21802"/>
                  </a:lnTo>
                  <a:lnTo>
                    <a:pt x="8877" y="21518"/>
                  </a:lnTo>
                  <a:lnTo>
                    <a:pt x="8972" y="21249"/>
                  </a:lnTo>
                  <a:lnTo>
                    <a:pt x="9080" y="20965"/>
                  </a:lnTo>
                  <a:lnTo>
                    <a:pt x="9201" y="20682"/>
                  </a:lnTo>
                  <a:lnTo>
                    <a:pt x="9350" y="20399"/>
                  </a:lnTo>
                  <a:lnTo>
                    <a:pt x="9512" y="20129"/>
                  </a:lnTo>
                  <a:lnTo>
                    <a:pt x="9700" y="19846"/>
                  </a:lnTo>
                  <a:lnTo>
                    <a:pt x="9903" y="19562"/>
                  </a:lnTo>
                  <a:lnTo>
                    <a:pt x="10132" y="19292"/>
                  </a:lnTo>
                  <a:lnTo>
                    <a:pt x="10388" y="19023"/>
                  </a:lnTo>
                  <a:lnTo>
                    <a:pt x="10658" y="18766"/>
                  </a:lnTo>
                  <a:lnTo>
                    <a:pt x="10955" y="18510"/>
                  </a:lnTo>
                  <a:lnTo>
                    <a:pt x="11279" y="18254"/>
                  </a:lnTo>
                  <a:lnTo>
                    <a:pt x="11630" y="18011"/>
                  </a:lnTo>
                  <a:lnTo>
                    <a:pt x="12007" y="17781"/>
                  </a:lnTo>
                  <a:lnTo>
                    <a:pt x="12426" y="17552"/>
                  </a:lnTo>
                  <a:lnTo>
                    <a:pt x="12857" y="17350"/>
                  </a:lnTo>
                  <a:lnTo>
                    <a:pt x="13329" y="17147"/>
                  </a:lnTo>
                  <a:lnTo>
                    <a:pt x="13829" y="16959"/>
                  </a:lnTo>
                  <a:lnTo>
                    <a:pt x="14368" y="16770"/>
                  </a:lnTo>
                  <a:lnTo>
                    <a:pt x="14935" y="16621"/>
                  </a:lnTo>
                  <a:lnTo>
                    <a:pt x="15542" y="16473"/>
                  </a:lnTo>
                  <a:lnTo>
                    <a:pt x="16176" y="16338"/>
                  </a:lnTo>
                  <a:lnTo>
                    <a:pt x="16864" y="16230"/>
                  </a:lnTo>
                  <a:lnTo>
                    <a:pt x="17579" y="16122"/>
                  </a:lnTo>
                  <a:lnTo>
                    <a:pt x="18240" y="16041"/>
                  </a:lnTo>
                  <a:lnTo>
                    <a:pt x="19292" y="15933"/>
                  </a:lnTo>
                  <a:lnTo>
                    <a:pt x="20331" y="15785"/>
                  </a:lnTo>
                  <a:lnTo>
                    <a:pt x="21370" y="15623"/>
                  </a:lnTo>
                  <a:lnTo>
                    <a:pt x="22409" y="15434"/>
                  </a:lnTo>
                  <a:lnTo>
                    <a:pt x="22773" y="15340"/>
                  </a:lnTo>
                  <a:lnTo>
                    <a:pt x="23097" y="15245"/>
                  </a:lnTo>
                  <a:lnTo>
                    <a:pt x="23393" y="15151"/>
                  </a:lnTo>
                  <a:lnTo>
                    <a:pt x="23650" y="15043"/>
                  </a:lnTo>
                  <a:lnTo>
                    <a:pt x="23866" y="14921"/>
                  </a:lnTo>
                  <a:lnTo>
                    <a:pt x="24054" y="14800"/>
                  </a:lnTo>
                  <a:lnTo>
                    <a:pt x="24216" y="14665"/>
                  </a:lnTo>
                  <a:lnTo>
                    <a:pt x="24351" y="14530"/>
                  </a:lnTo>
                  <a:lnTo>
                    <a:pt x="24473" y="14395"/>
                  </a:lnTo>
                  <a:lnTo>
                    <a:pt x="24554" y="14260"/>
                  </a:lnTo>
                  <a:lnTo>
                    <a:pt x="24621" y="14112"/>
                  </a:lnTo>
                  <a:lnTo>
                    <a:pt x="24675" y="13977"/>
                  </a:lnTo>
                  <a:lnTo>
                    <a:pt x="24715" y="13829"/>
                  </a:lnTo>
                  <a:lnTo>
                    <a:pt x="24729" y="13694"/>
                  </a:lnTo>
                  <a:lnTo>
                    <a:pt x="24742" y="13559"/>
                  </a:lnTo>
                  <a:lnTo>
                    <a:pt x="24756" y="13424"/>
                  </a:lnTo>
                  <a:lnTo>
                    <a:pt x="24769" y="13276"/>
                  </a:lnTo>
                  <a:lnTo>
                    <a:pt x="24769" y="13127"/>
                  </a:lnTo>
                  <a:lnTo>
                    <a:pt x="24756" y="12817"/>
                  </a:lnTo>
                  <a:lnTo>
                    <a:pt x="24715" y="12534"/>
                  </a:lnTo>
                  <a:lnTo>
                    <a:pt x="24675" y="12385"/>
                  </a:lnTo>
                  <a:lnTo>
                    <a:pt x="24635" y="12237"/>
                  </a:lnTo>
                  <a:lnTo>
                    <a:pt x="24581" y="12102"/>
                  </a:lnTo>
                  <a:lnTo>
                    <a:pt x="24527" y="11967"/>
                  </a:lnTo>
                  <a:lnTo>
                    <a:pt x="24392" y="11697"/>
                  </a:lnTo>
                  <a:lnTo>
                    <a:pt x="24230" y="11454"/>
                  </a:lnTo>
                  <a:lnTo>
                    <a:pt x="24135" y="11333"/>
                  </a:lnTo>
                  <a:lnTo>
                    <a:pt x="24041" y="11225"/>
                  </a:lnTo>
                  <a:lnTo>
                    <a:pt x="23879" y="11050"/>
                  </a:lnTo>
                  <a:lnTo>
                    <a:pt x="23717" y="10888"/>
                  </a:lnTo>
                  <a:lnTo>
                    <a:pt x="23528" y="10726"/>
                  </a:lnTo>
                  <a:lnTo>
                    <a:pt x="23326" y="10591"/>
                  </a:lnTo>
                  <a:lnTo>
                    <a:pt x="23110" y="10470"/>
                  </a:lnTo>
                  <a:lnTo>
                    <a:pt x="22867" y="10348"/>
                  </a:lnTo>
                  <a:lnTo>
                    <a:pt x="22611" y="10240"/>
                  </a:lnTo>
                  <a:lnTo>
                    <a:pt x="22341" y="10146"/>
                  </a:lnTo>
                  <a:lnTo>
                    <a:pt x="22058" y="10065"/>
                  </a:lnTo>
                  <a:lnTo>
                    <a:pt x="21748" y="9997"/>
                  </a:lnTo>
                  <a:lnTo>
                    <a:pt x="21424" y="9930"/>
                  </a:lnTo>
                  <a:lnTo>
                    <a:pt x="21086" y="9889"/>
                  </a:lnTo>
                  <a:lnTo>
                    <a:pt x="20722" y="9849"/>
                  </a:lnTo>
                  <a:lnTo>
                    <a:pt x="20344" y="9822"/>
                  </a:lnTo>
                  <a:lnTo>
                    <a:pt x="19953" y="9809"/>
                  </a:lnTo>
                  <a:lnTo>
                    <a:pt x="19535" y="9795"/>
                  </a:lnTo>
                  <a:lnTo>
                    <a:pt x="19157" y="9809"/>
                  </a:lnTo>
                  <a:lnTo>
                    <a:pt x="18780" y="9822"/>
                  </a:lnTo>
                  <a:lnTo>
                    <a:pt x="18429" y="9849"/>
                  </a:lnTo>
                  <a:lnTo>
                    <a:pt x="18092" y="9889"/>
                  </a:lnTo>
                  <a:lnTo>
                    <a:pt x="17781" y="9930"/>
                  </a:lnTo>
                  <a:lnTo>
                    <a:pt x="17484" y="9984"/>
                  </a:lnTo>
                  <a:lnTo>
                    <a:pt x="17188" y="10051"/>
                  </a:lnTo>
                  <a:lnTo>
                    <a:pt x="16931" y="10132"/>
                  </a:lnTo>
                  <a:lnTo>
                    <a:pt x="16675" y="10213"/>
                  </a:lnTo>
                  <a:lnTo>
                    <a:pt x="16432" y="10308"/>
                  </a:lnTo>
                  <a:lnTo>
                    <a:pt x="16203" y="10416"/>
                  </a:lnTo>
                  <a:lnTo>
                    <a:pt x="16001" y="10524"/>
                  </a:lnTo>
                  <a:lnTo>
                    <a:pt x="15798" y="10631"/>
                  </a:lnTo>
                  <a:lnTo>
                    <a:pt x="15609" y="10753"/>
                  </a:lnTo>
                  <a:lnTo>
                    <a:pt x="15434" y="10888"/>
                  </a:lnTo>
                  <a:lnTo>
                    <a:pt x="15272" y="11023"/>
                  </a:lnTo>
                  <a:lnTo>
                    <a:pt x="15124" y="11171"/>
                  </a:lnTo>
                  <a:lnTo>
                    <a:pt x="14989" y="11319"/>
                  </a:lnTo>
                  <a:lnTo>
                    <a:pt x="14854" y="11468"/>
                  </a:lnTo>
                  <a:lnTo>
                    <a:pt x="14732" y="11630"/>
                  </a:lnTo>
                  <a:lnTo>
                    <a:pt x="14624" y="11792"/>
                  </a:lnTo>
                  <a:lnTo>
                    <a:pt x="14517" y="11954"/>
                  </a:lnTo>
                  <a:lnTo>
                    <a:pt x="14422" y="12129"/>
                  </a:lnTo>
                  <a:lnTo>
                    <a:pt x="14341" y="12304"/>
                  </a:lnTo>
                  <a:lnTo>
                    <a:pt x="14179" y="12669"/>
                  </a:lnTo>
                  <a:lnTo>
                    <a:pt x="14058" y="13046"/>
                  </a:lnTo>
                  <a:lnTo>
                    <a:pt x="13950" y="13424"/>
                  </a:lnTo>
                  <a:lnTo>
                    <a:pt x="13856" y="13815"/>
                  </a:lnTo>
                  <a:lnTo>
                    <a:pt x="13815" y="14004"/>
                  </a:lnTo>
                  <a:lnTo>
                    <a:pt x="13761" y="14179"/>
                  </a:lnTo>
                  <a:lnTo>
                    <a:pt x="13694" y="14341"/>
                  </a:lnTo>
                  <a:lnTo>
                    <a:pt x="13613" y="14503"/>
                  </a:lnTo>
                  <a:lnTo>
                    <a:pt x="13505" y="14652"/>
                  </a:lnTo>
                  <a:lnTo>
                    <a:pt x="13397" y="14800"/>
                  </a:lnTo>
                  <a:lnTo>
                    <a:pt x="13262" y="14935"/>
                  </a:lnTo>
                  <a:lnTo>
                    <a:pt x="13127" y="15043"/>
                  </a:lnTo>
                  <a:lnTo>
                    <a:pt x="12979" y="15151"/>
                  </a:lnTo>
                  <a:lnTo>
                    <a:pt x="12817" y="15245"/>
                  </a:lnTo>
                  <a:lnTo>
                    <a:pt x="12655" y="15313"/>
                  </a:lnTo>
                  <a:lnTo>
                    <a:pt x="12479" y="15380"/>
                  </a:lnTo>
                  <a:lnTo>
                    <a:pt x="12304" y="15421"/>
                  </a:lnTo>
                  <a:lnTo>
                    <a:pt x="12115" y="15448"/>
                  </a:lnTo>
                  <a:lnTo>
                    <a:pt x="11751" y="15448"/>
                  </a:lnTo>
                  <a:lnTo>
                    <a:pt x="11562" y="15434"/>
                  </a:lnTo>
                  <a:lnTo>
                    <a:pt x="11373" y="15407"/>
                  </a:lnTo>
                  <a:lnTo>
                    <a:pt x="11184" y="15367"/>
                  </a:lnTo>
                  <a:lnTo>
                    <a:pt x="10995" y="15313"/>
                  </a:lnTo>
                  <a:lnTo>
                    <a:pt x="10820" y="15232"/>
                  </a:lnTo>
                  <a:lnTo>
                    <a:pt x="10645" y="15137"/>
                  </a:lnTo>
                  <a:lnTo>
                    <a:pt x="10496" y="15029"/>
                  </a:lnTo>
                  <a:lnTo>
                    <a:pt x="10334" y="14908"/>
                  </a:lnTo>
                  <a:lnTo>
                    <a:pt x="10200" y="14773"/>
                  </a:lnTo>
                  <a:lnTo>
                    <a:pt x="10078" y="14625"/>
                  </a:lnTo>
                  <a:lnTo>
                    <a:pt x="9970" y="14463"/>
                  </a:lnTo>
                  <a:lnTo>
                    <a:pt x="9876" y="14287"/>
                  </a:lnTo>
                  <a:lnTo>
                    <a:pt x="9795" y="14112"/>
                  </a:lnTo>
                  <a:lnTo>
                    <a:pt x="9741" y="13937"/>
                  </a:lnTo>
                  <a:lnTo>
                    <a:pt x="9687" y="13748"/>
                  </a:lnTo>
                  <a:lnTo>
                    <a:pt x="9660" y="13545"/>
                  </a:lnTo>
                  <a:lnTo>
                    <a:pt x="9660" y="13424"/>
                  </a:lnTo>
                  <a:lnTo>
                    <a:pt x="9700" y="13127"/>
                  </a:lnTo>
                  <a:lnTo>
                    <a:pt x="9741" y="12817"/>
                  </a:lnTo>
                  <a:lnTo>
                    <a:pt x="9795" y="12520"/>
                  </a:lnTo>
                  <a:lnTo>
                    <a:pt x="9849" y="12223"/>
                  </a:lnTo>
                  <a:lnTo>
                    <a:pt x="9930" y="11927"/>
                  </a:lnTo>
                  <a:lnTo>
                    <a:pt x="10011" y="11643"/>
                  </a:lnTo>
                  <a:lnTo>
                    <a:pt x="10105" y="11360"/>
                  </a:lnTo>
                  <a:lnTo>
                    <a:pt x="10213" y="11077"/>
                  </a:lnTo>
                  <a:lnTo>
                    <a:pt x="10334" y="10793"/>
                  </a:lnTo>
                  <a:lnTo>
                    <a:pt x="10456" y="10524"/>
                  </a:lnTo>
                  <a:lnTo>
                    <a:pt x="10591" y="10254"/>
                  </a:lnTo>
                  <a:lnTo>
                    <a:pt x="10739" y="9984"/>
                  </a:lnTo>
                  <a:lnTo>
                    <a:pt x="10901" y="9728"/>
                  </a:lnTo>
                  <a:lnTo>
                    <a:pt x="11063" y="9471"/>
                  </a:lnTo>
                  <a:lnTo>
                    <a:pt x="11252" y="9228"/>
                  </a:lnTo>
                  <a:lnTo>
                    <a:pt x="11427" y="8986"/>
                  </a:lnTo>
                  <a:lnTo>
                    <a:pt x="11603" y="8783"/>
                  </a:lnTo>
                  <a:lnTo>
                    <a:pt x="11778" y="8594"/>
                  </a:lnTo>
                  <a:lnTo>
                    <a:pt x="11953" y="8405"/>
                  </a:lnTo>
                  <a:lnTo>
                    <a:pt x="12142" y="8230"/>
                  </a:lnTo>
                  <a:lnTo>
                    <a:pt x="12345" y="8055"/>
                  </a:lnTo>
                  <a:lnTo>
                    <a:pt x="12547" y="7893"/>
                  </a:lnTo>
                  <a:lnTo>
                    <a:pt x="12749" y="7731"/>
                  </a:lnTo>
                  <a:lnTo>
                    <a:pt x="12965" y="7569"/>
                  </a:lnTo>
                  <a:lnTo>
                    <a:pt x="13181" y="7421"/>
                  </a:lnTo>
                  <a:lnTo>
                    <a:pt x="13410" y="7286"/>
                  </a:lnTo>
                  <a:lnTo>
                    <a:pt x="13640" y="7151"/>
                  </a:lnTo>
                  <a:lnTo>
                    <a:pt x="13869" y="7016"/>
                  </a:lnTo>
                  <a:lnTo>
                    <a:pt x="14125" y="6895"/>
                  </a:lnTo>
                  <a:lnTo>
                    <a:pt x="14368" y="6773"/>
                  </a:lnTo>
                  <a:lnTo>
                    <a:pt x="14624" y="6665"/>
                  </a:lnTo>
                  <a:lnTo>
                    <a:pt x="14881" y="6557"/>
                  </a:lnTo>
                  <a:lnTo>
                    <a:pt x="15434" y="6368"/>
                  </a:lnTo>
                  <a:lnTo>
                    <a:pt x="16001" y="6207"/>
                  </a:lnTo>
                  <a:lnTo>
                    <a:pt x="16581" y="6058"/>
                  </a:lnTo>
                  <a:lnTo>
                    <a:pt x="17201" y="5950"/>
                  </a:lnTo>
                  <a:lnTo>
                    <a:pt x="17835" y="5856"/>
                  </a:lnTo>
                  <a:lnTo>
                    <a:pt x="18496" y="5802"/>
                  </a:lnTo>
                  <a:lnTo>
                    <a:pt x="19184" y="5761"/>
                  </a:lnTo>
                  <a:lnTo>
                    <a:pt x="19899" y="5748"/>
                  </a:lnTo>
                  <a:close/>
                  <a:moveTo>
                    <a:pt x="18523" y="1"/>
                  </a:moveTo>
                  <a:lnTo>
                    <a:pt x="18038" y="14"/>
                  </a:lnTo>
                  <a:lnTo>
                    <a:pt x="17565" y="28"/>
                  </a:lnTo>
                  <a:lnTo>
                    <a:pt x="17093" y="55"/>
                  </a:lnTo>
                  <a:lnTo>
                    <a:pt x="16621" y="95"/>
                  </a:lnTo>
                  <a:lnTo>
                    <a:pt x="16149" y="149"/>
                  </a:lnTo>
                  <a:lnTo>
                    <a:pt x="15690" y="203"/>
                  </a:lnTo>
                  <a:lnTo>
                    <a:pt x="15232" y="271"/>
                  </a:lnTo>
                  <a:lnTo>
                    <a:pt x="14773" y="352"/>
                  </a:lnTo>
                  <a:lnTo>
                    <a:pt x="14328" y="446"/>
                  </a:lnTo>
                  <a:lnTo>
                    <a:pt x="13882" y="540"/>
                  </a:lnTo>
                  <a:lnTo>
                    <a:pt x="13437" y="648"/>
                  </a:lnTo>
                  <a:lnTo>
                    <a:pt x="12992" y="770"/>
                  </a:lnTo>
                  <a:lnTo>
                    <a:pt x="12560" y="905"/>
                  </a:lnTo>
                  <a:lnTo>
                    <a:pt x="12129" y="1040"/>
                  </a:lnTo>
                  <a:lnTo>
                    <a:pt x="11711" y="1201"/>
                  </a:lnTo>
                  <a:lnTo>
                    <a:pt x="11292" y="1350"/>
                  </a:lnTo>
                  <a:lnTo>
                    <a:pt x="10874" y="1525"/>
                  </a:lnTo>
                  <a:lnTo>
                    <a:pt x="10469" y="1701"/>
                  </a:lnTo>
                  <a:lnTo>
                    <a:pt x="10065" y="1890"/>
                  </a:lnTo>
                  <a:lnTo>
                    <a:pt x="9673" y="2078"/>
                  </a:lnTo>
                  <a:lnTo>
                    <a:pt x="9282" y="2294"/>
                  </a:lnTo>
                  <a:lnTo>
                    <a:pt x="8891" y="2497"/>
                  </a:lnTo>
                  <a:lnTo>
                    <a:pt x="8513" y="2726"/>
                  </a:lnTo>
                  <a:lnTo>
                    <a:pt x="8149" y="2955"/>
                  </a:lnTo>
                  <a:lnTo>
                    <a:pt x="7771" y="3198"/>
                  </a:lnTo>
                  <a:lnTo>
                    <a:pt x="7420" y="3441"/>
                  </a:lnTo>
                  <a:lnTo>
                    <a:pt x="7070" y="3697"/>
                  </a:lnTo>
                  <a:lnTo>
                    <a:pt x="6719" y="3967"/>
                  </a:lnTo>
                  <a:lnTo>
                    <a:pt x="6382" y="4237"/>
                  </a:lnTo>
                  <a:lnTo>
                    <a:pt x="6044" y="4520"/>
                  </a:lnTo>
                  <a:lnTo>
                    <a:pt x="5721" y="4803"/>
                  </a:lnTo>
                  <a:lnTo>
                    <a:pt x="5410" y="5100"/>
                  </a:lnTo>
                  <a:lnTo>
                    <a:pt x="5100" y="5411"/>
                  </a:lnTo>
                  <a:lnTo>
                    <a:pt x="4790" y="5721"/>
                  </a:lnTo>
                  <a:lnTo>
                    <a:pt x="4493" y="6031"/>
                  </a:lnTo>
                  <a:lnTo>
                    <a:pt x="4210" y="6368"/>
                  </a:lnTo>
                  <a:lnTo>
                    <a:pt x="3940" y="6692"/>
                  </a:lnTo>
                  <a:lnTo>
                    <a:pt x="3670" y="7029"/>
                  </a:lnTo>
                  <a:lnTo>
                    <a:pt x="3400" y="7380"/>
                  </a:lnTo>
                  <a:lnTo>
                    <a:pt x="3144" y="7731"/>
                  </a:lnTo>
                  <a:lnTo>
                    <a:pt x="2901" y="8095"/>
                  </a:lnTo>
                  <a:lnTo>
                    <a:pt x="2672" y="8473"/>
                  </a:lnTo>
                  <a:lnTo>
                    <a:pt x="2442" y="8837"/>
                  </a:lnTo>
                  <a:lnTo>
                    <a:pt x="2227" y="9228"/>
                  </a:lnTo>
                  <a:lnTo>
                    <a:pt x="2011" y="9606"/>
                  </a:lnTo>
                  <a:lnTo>
                    <a:pt x="1822" y="9997"/>
                  </a:lnTo>
                  <a:lnTo>
                    <a:pt x="1633" y="10402"/>
                  </a:lnTo>
                  <a:lnTo>
                    <a:pt x="1444" y="10807"/>
                  </a:lnTo>
                  <a:lnTo>
                    <a:pt x="1282" y="11225"/>
                  </a:lnTo>
                  <a:lnTo>
                    <a:pt x="1120" y="11643"/>
                  </a:lnTo>
                  <a:lnTo>
                    <a:pt x="972" y="12061"/>
                  </a:lnTo>
                  <a:lnTo>
                    <a:pt x="824" y="12493"/>
                  </a:lnTo>
                  <a:lnTo>
                    <a:pt x="702" y="12925"/>
                  </a:lnTo>
                  <a:lnTo>
                    <a:pt x="581" y="13357"/>
                  </a:lnTo>
                  <a:lnTo>
                    <a:pt x="473" y="13802"/>
                  </a:lnTo>
                  <a:lnTo>
                    <a:pt x="378" y="14260"/>
                  </a:lnTo>
                  <a:lnTo>
                    <a:pt x="284" y="14719"/>
                  </a:lnTo>
                  <a:lnTo>
                    <a:pt x="216" y="15178"/>
                  </a:lnTo>
                  <a:lnTo>
                    <a:pt x="149" y="15636"/>
                  </a:lnTo>
                  <a:lnTo>
                    <a:pt x="95" y="16109"/>
                  </a:lnTo>
                  <a:lnTo>
                    <a:pt x="55" y="16581"/>
                  </a:lnTo>
                  <a:lnTo>
                    <a:pt x="28" y="17066"/>
                  </a:lnTo>
                  <a:lnTo>
                    <a:pt x="1" y="17539"/>
                  </a:lnTo>
                  <a:lnTo>
                    <a:pt x="1" y="18024"/>
                  </a:lnTo>
                  <a:lnTo>
                    <a:pt x="1" y="18523"/>
                  </a:lnTo>
                  <a:lnTo>
                    <a:pt x="28" y="18996"/>
                  </a:lnTo>
                  <a:lnTo>
                    <a:pt x="55" y="19481"/>
                  </a:lnTo>
                  <a:lnTo>
                    <a:pt x="95" y="19953"/>
                  </a:lnTo>
                  <a:lnTo>
                    <a:pt x="149" y="20426"/>
                  </a:lnTo>
                  <a:lnTo>
                    <a:pt x="216" y="20898"/>
                  </a:lnTo>
                  <a:lnTo>
                    <a:pt x="284" y="21356"/>
                  </a:lnTo>
                  <a:lnTo>
                    <a:pt x="378" y="21815"/>
                  </a:lnTo>
                  <a:lnTo>
                    <a:pt x="473" y="22260"/>
                  </a:lnTo>
                  <a:lnTo>
                    <a:pt x="581" y="22706"/>
                  </a:lnTo>
                  <a:lnTo>
                    <a:pt x="702" y="23151"/>
                  </a:lnTo>
                  <a:lnTo>
                    <a:pt x="824" y="23582"/>
                  </a:lnTo>
                  <a:lnTo>
                    <a:pt x="972" y="24014"/>
                  </a:lnTo>
                  <a:lnTo>
                    <a:pt x="1120" y="24446"/>
                  </a:lnTo>
                  <a:lnTo>
                    <a:pt x="1282" y="24864"/>
                  </a:lnTo>
                  <a:lnTo>
                    <a:pt x="1444" y="25282"/>
                  </a:lnTo>
                  <a:lnTo>
                    <a:pt x="1633" y="25687"/>
                  </a:lnTo>
                  <a:lnTo>
                    <a:pt x="1822" y="26092"/>
                  </a:lnTo>
                  <a:lnTo>
                    <a:pt x="2011" y="26483"/>
                  </a:lnTo>
                  <a:lnTo>
                    <a:pt x="2227" y="26874"/>
                  </a:lnTo>
                  <a:lnTo>
                    <a:pt x="2442" y="27265"/>
                  </a:lnTo>
                  <a:lnTo>
                    <a:pt x="2672" y="27643"/>
                  </a:lnTo>
                  <a:lnTo>
                    <a:pt x="2901" y="28007"/>
                  </a:lnTo>
                  <a:lnTo>
                    <a:pt x="3144" y="28372"/>
                  </a:lnTo>
                  <a:lnTo>
                    <a:pt x="3400" y="28736"/>
                  </a:lnTo>
                  <a:lnTo>
                    <a:pt x="3670" y="29087"/>
                  </a:lnTo>
                  <a:lnTo>
                    <a:pt x="3940" y="29424"/>
                  </a:lnTo>
                  <a:lnTo>
                    <a:pt x="4210" y="29761"/>
                  </a:lnTo>
                  <a:lnTo>
                    <a:pt x="4493" y="30098"/>
                  </a:lnTo>
                  <a:lnTo>
                    <a:pt x="4790" y="30422"/>
                  </a:lnTo>
                  <a:lnTo>
                    <a:pt x="5100" y="30732"/>
                  </a:lnTo>
                  <a:lnTo>
                    <a:pt x="5410" y="31043"/>
                  </a:lnTo>
                  <a:lnTo>
                    <a:pt x="5721" y="31340"/>
                  </a:lnTo>
                  <a:lnTo>
                    <a:pt x="6044" y="31636"/>
                  </a:lnTo>
                  <a:lnTo>
                    <a:pt x="6382" y="31920"/>
                  </a:lnTo>
                  <a:lnTo>
                    <a:pt x="6719" y="32189"/>
                  </a:lnTo>
                  <a:lnTo>
                    <a:pt x="7070" y="32459"/>
                  </a:lnTo>
                  <a:lnTo>
                    <a:pt x="7420" y="32716"/>
                  </a:lnTo>
                  <a:lnTo>
                    <a:pt x="7771" y="32972"/>
                  </a:lnTo>
                  <a:lnTo>
                    <a:pt x="8149" y="33215"/>
                  </a:lnTo>
                  <a:lnTo>
                    <a:pt x="8513" y="33458"/>
                  </a:lnTo>
                  <a:lnTo>
                    <a:pt x="8891" y="33673"/>
                  </a:lnTo>
                  <a:lnTo>
                    <a:pt x="9282" y="33889"/>
                  </a:lnTo>
                  <a:lnTo>
                    <a:pt x="9673" y="34105"/>
                  </a:lnTo>
                  <a:lnTo>
                    <a:pt x="10065" y="34307"/>
                  </a:lnTo>
                  <a:lnTo>
                    <a:pt x="10469" y="34496"/>
                  </a:lnTo>
                  <a:lnTo>
                    <a:pt x="10874" y="34672"/>
                  </a:lnTo>
                  <a:lnTo>
                    <a:pt x="11292" y="34847"/>
                  </a:lnTo>
                  <a:lnTo>
                    <a:pt x="11711" y="35009"/>
                  </a:lnTo>
                  <a:lnTo>
                    <a:pt x="12129" y="35157"/>
                  </a:lnTo>
                  <a:lnTo>
                    <a:pt x="12560" y="35306"/>
                  </a:lnTo>
                  <a:lnTo>
                    <a:pt x="12992" y="35427"/>
                  </a:lnTo>
                  <a:lnTo>
                    <a:pt x="13437" y="35562"/>
                  </a:lnTo>
                  <a:lnTo>
                    <a:pt x="13882" y="35670"/>
                  </a:lnTo>
                  <a:lnTo>
                    <a:pt x="14328" y="35764"/>
                  </a:lnTo>
                  <a:lnTo>
                    <a:pt x="14773" y="35859"/>
                  </a:lnTo>
                  <a:lnTo>
                    <a:pt x="15232" y="35940"/>
                  </a:lnTo>
                  <a:lnTo>
                    <a:pt x="15690" y="36021"/>
                  </a:lnTo>
                  <a:lnTo>
                    <a:pt x="16149" y="36075"/>
                  </a:lnTo>
                  <a:lnTo>
                    <a:pt x="16621" y="36129"/>
                  </a:lnTo>
                  <a:lnTo>
                    <a:pt x="17093" y="36169"/>
                  </a:lnTo>
                  <a:lnTo>
                    <a:pt x="17565" y="36196"/>
                  </a:lnTo>
                  <a:lnTo>
                    <a:pt x="18038" y="36210"/>
                  </a:lnTo>
                  <a:lnTo>
                    <a:pt x="19009" y="36210"/>
                  </a:lnTo>
                  <a:lnTo>
                    <a:pt x="19481" y="36196"/>
                  </a:lnTo>
                  <a:lnTo>
                    <a:pt x="19953" y="36169"/>
                  </a:lnTo>
                  <a:lnTo>
                    <a:pt x="20425" y="36129"/>
                  </a:lnTo>
                  <a:lnTo>
                    <a:pt x="20898" y="36075"/>
                  </a:lnTo>
                  <a:lnTo>
                    <a:pt x="21356" y="36021"/>
                  </a:lnTo>
                  <a:lnTo>
                    <a:pt x="21815" y="35953"/>
                  </a:lnTo>
                  <a:lnTo>
                    <a:pt x="22274" y="35872"/>
                  </a:lnTo>
                  <a:lnTo>
                    <a:pt x="22719" y="35778"/>
                  </a:lnTo>
                  <a:lnTo>
                    <a:pt x="23178" y="35670"/>
                  </a:lnTo>
                  <a:lnTo>
                    <a:pt x="23623" y="35562"/>
                  </a:lnTo>
                  <a:lnTo>
                    <a:pt x="24054" y="35441"/>
                  </a:lnTo>
                  <a:lnTo>
                    <a:pt x="24486" y="35306"/>
                  </a:lnTo>
                  <a:lnTo>
                    <a:pt x="24918" y="35171"/>
                  </a:lnTo>
                  <a:lnTo>
                    <a:pt x="25350" y="35022"/>
                  </a:lnTo>
                  <a:lnTo>
                    <a:pt x="25768" y="34861"/>
                  </a:lnTo>
                  <a:lnTo>
                    <a:pt x="26186" y="34685"/>
                  </a:lnTo>
                  <a:lnTo>
                    <a:pt x="26591" y="34510"/>
                  </a:lnTo>
                  <a:lnTo>
                    <a:pt x="26995" y="34321"/>
                  </a:lnTo>
                  <a:lnTo>
                    <a:pt x="27387" y="34119"/>
                  </a:lnTo>
                  <a:lnTo>
                    <a:pt x="27778" y="33916"/>
                  </a:lnTo>
                  <a:lnTo>
                    <a:pt x="28169" y="33700"/>
                  </a:lnTo>
                  <a:lnTo>
                    <a:pt x="28547" y="33471"/>
                  </a:lnTo>
                  <a:lnTo>
                    <a:pt x="28925" y="33242"/>
                  </a:lnTo>
                  <a:lnTo>
                    <a:pt x="29289" y="32999"/>
                  </a:lnTo>
                  <a:lnTo>
                    <a:pt x="29653" y="32756"/>
                  </a:lnTo>
                  <a:lnTo>
                    <a:pt x="30004" y="32500"/>
                  </a:lnTo>
                  <a:lnTo>
                    <a:pt x="30355" y="32230"/>
                  </a:lnTo>
                  <a:lnTo>
                    <a:pt x="30692" y="31947"/>
                  </a:lnTo>
                  <a:lnTo>
                    <a:pt x="31029" y="31663"/>
                  </a:lnTo>
                  <a:lnTo>
                    <a:pt x="31353" y="31380"/>
                  </a:lnTo>
                  <a:lnTo>
                    <a:pt x="31677" y="31083"/>
                  </a:lnTo>
                  <a:lnTo>
                    <a:pt x="31987" y="30773"/>
                  </a:lnTo>
                  <a:lnTo>
                    <a:pt x="32284" y="30463"/>
                  </a:lnTo>
                  <a:lnTo>
                    <a:pt x="32580" y="30139"/>
                  </a:lnTo>
                  <a:lnTo>
                    <a:pt x="32877" y="29815"/>
                  </a:lnTo>
                  <a:lnTo>
                    <a:pt x="33147" y="29478"/>
                  </a:lnTo>
                  <a:lnTo>
                    <a:pt x="33430" y="29127"/>
                  </a:lnTo>
                  <a:lnTo>
                    <a:pt x="33687" y="28776"/>
                  </a:lnTo>
                  <a:lnTo>
                    <a:pt x="33943" y="28426"/>
                  </a:lnTo>
                  <a:lnTo>
                    <a:pt x="34186" y="28061"/>
                  </a:lnTo>
                  <a:lnTo>
                    <a:pt x="34429" y="27697"/>
                  </a:lnTo>
                  <a:lnTo>
                    <a:pt x="34658" y="27319"/>
                  </a:lnTo>
                  <a:lnTo>
                    <a:pt x="34874" y="26928"/>
                  </a:lnTo>
                  <a:lnTo>
                    <a:pt x="35076" y="26537"/>
                  </a:lnTo>
                  <a:lnTo>
                    <a:pt x="35279" y="26146"/>
                  </a:lnTo>
                  <a:lnTo>
                    <a:pt x="35467" y="25741"/>
                  </a:lnTo>
                  <a:lnTo>
                    <a:pt x="35656" y="25336"/>
                  </a:lnTo>
                  <a:lnTo>
                    <a:pt x="35832" y="24918"/>
                  </a:lnTo>
                  <a:lnTo>
                    <a:pt x="35980" y="24500"/>
                  </a:lnTo>
                  <a:lnTo>
                    <a:pt x="36142" y="24068"/>
                  </a:lnTo>
                  <a:lnTo>
                    <a:pt x="36277" y="23636"/>
                  </a:lnTo>
                  <a:lnTo>
                    <a:pt x="36412" y="23205"/>
                  </a:lnTo>
                  <a:lnTo>
                    <a:pt x="36533" y="22760"/>
                  </a:lnTo>
                  <a:lnTo>
                    <a:pt x="36641" y="22314"/>
                  </a:lnTo>
                  <a:lnTo>
                    <a:pt x="36736" y="21856"/>
                  </a:lnTo>
                  <a:lnTo>
                    <a:pt x="36817" y="21397"/>
                  </a:lnTo>
                  <a:lnTo>
                    <a:pt x="36897" y="20938"/>
                  </a:lnTo>
                  <a:lnTo>
                    <a:pt x="36965" y="20466"/>
                  </a:lnTo>
                  <a:lnTo>
                    <a:pt x="37019" y="19994"/>
                  </a:lnTo>
                  <a:lnTo>
                    <a:pt x="37059" y="19522"/>
                  </a:lnTo>
                  <a:lnTo>
                    <a:pt x="37086" y="19036"/>
                  </a:lnTo>
                  <a:lnTo>
                    <a:pt x="37100" y="18550"/>
                  </a:lnTo>
                  <a:lnTo>
                    <a:pt x="37113" y="18065"/>
                  </a:lnTo>
                  <a:lnTo>
                    <a:pt x="37100" y="17579"/>
                  </a:lnTo>
                  <a:lnTo>
                    <a:pt x="37086" y="17093"/>
                  </a:lnTo>
                  <a:lnTo>
                    <a:pt x="37059" y="16608"/>
                  </a:lnTo>
                  <a:lnTo>
                    <a:pt x="37019" y="16136"/>
                  </a:lnTo>
                  <a:lnTo>
                    <a:pt x="36965" y="15663"/>
                  </a:lnTo>
                  <a:lnTo>
                    <a:pt x="36897" y="15191"/>
                  </a:lnTo>
                  <a:lnTo>
                    <a:pt x="36817" y="14733"/>
                  </a:lnTo>
                  <a:lnTo>
                    <a:pt x="36736" y="14274"/>
                  </a:lnTo>
                  <a:lnTo>
                    <a:pt x="36641" y="13815"/>
                  </a:lnTo>
                  <a:lnTo>
                    <a:pt x="36533" y="13370"/>
                  </a:lnTo>
                  <a:lnTo>
                    <a:pt x="36412" y="12938"/>
                  </a:lnTo>
                  <a:lnTo>
                    <a:pt x="36277" y="12493"/>
                  </a:lnTo>
                  <a:lnTo>
                    <a:pt x="36142" y="12061"/>
                  </a:lnTo>
                  <a:lnTo>
                    <a:pt x="35980" y="11643"/>
                  </a:lnTo>
                  <a:lnTo>
                    <a:pt x="35832" y="11225"/>
                  </a:lnTo>
                  <a:lnTo>
                    <a:pt x="35656" y="10807"/>
                  </a:lnTo>
                  <a:lnTo>
                    <a:pt x="35467" y="10402"/>
                  </a:lnTo>
                  <a:lnTo>
                    <a:pt x="35279" y="9997"/>
                  </a:lnTo>
                  <a:lnTo>
                    <a:pt x="35076" y="9606"/>
                  </a:lnTo>
                  <a:lnTo>
                    <a:pt x="34874" y="9215"/>
                  </a:lnTo>
                  <a:lnTo>
                    <a:pt x="34658" y="8837"/>
                  </a:lnTo>
                  <a:lnTo>
                    <a:pt x="34429" y="8459"/>
                  </a:lnTo>
                  <a:lnTo>
                    <a:pt x="34186" y="8095"/>
                  </a:lnTo>
                  <a:lnTo>
                    <a:pt x="33943" y="7731"/>
                  </a:lnTo>
                  <a:lnTo>
                    <a:pt x="33687" y="7380"/>
                  </a:lnTo>
                  <a:lnTo>
                    <a:pt x="33430" y="7029"/>
                  </a:lnTo>
                  <a:lnTo>
                    <a:pt x="33147" y="6692"/>
                  </a:lnTo>
                  <a:lnTo>
                    <a:pt x="32877" y="6355"/>
                  </a:lnTo>
                  <a:lnTo>
                    <a:pt x="32580" y="6031"/>
                  </a:lnTo>
                  <a:lnTo>
                    <a:pt x="32284" y="5707"/>
                  </a:lnTo>
                  <a:lnTo>
                    <a:pt x="31987" y="5397"/>
                  </a:lnTo>
                  <a:lnTo>
                    <a:pt x="31677" y="5100"/>
                  </a:lnTo>
                  <a:lnTo>
                    <a:pt x="31353" y="4803"/>
                  </a:lnTo>
                  <a:lnTo>
                    <a:pt x="31029" y="4507"/>
                  </a:lnTo>
                  <a:lnTo>
                    <a:pt x="30692" y="4237"/>
                  </a:lnTo>
                  <a:lnTo>
                    <a:pt x="30355" y="3954"/>
                  </a:lnTo>
                  <a:lnTo>
                    <a:pt x="30004" y="3697"/>
                  </a:lnTo>
                  <a:lnTo>
                    <a:pt x="29653" y="3441"/>
                  </a:lnTo>
                  <a:lnTo>
                    <a:pt x="29289" y="3185"/>
                  </a:lnTo>
                  <a:lnTo>
                    <a:pt x="28925" y="2955"/>
                  </a:lnTo>
                  <a:lnTo>
                    <a:pt x="28547" y="2726"/>
                  </a:lnTo>
                  <a:lnTo>
                    <a:pt x="28169" y="2497"/>
                  </a:lnTo>
                  <a:lnTo>
                    <a:pt x="27778" y="2281"/>
                  </a:lnTo>
                  <a:lnTo>
                    <a:pt x="27387" y="2078"/>
                  </a:lnTo>
                  <a:lnTo>
                    <a:pt x="26995" y="1890"/>
                  </a:lnTo>
                  <a:lnTo>
                    <a:pt x="26591" y="1701"/>
                  </a:lnTo>
                  <a:lnTo>
                    <a:pt x="26186" y="1525"/>
                  </a:lnTo>
                  <a:lnTo>
                    <a:pt x="25768" y="1350"/>
                  </a:lnTo>
                  <a:lnTo>
                    <a:pt x="25350" y="1188"/>
                  </a:lnTo>
                  <a:lnTo>
                    <a:pt x="24918" y="1040"/>
                  </a:lnTo>
                  <a:lnTo>
                    <a:pt x="24486" y="905"/>
                  </a:lnTo>
                  <a:lnTo>
                    <a:pt x="24054" y="770"/>
                  </a:lnTo>
                  <a:lnTo>
                    <a:pt x="23623" y="648"/>
                  </a:lnTo>
                  <a:lnTo>
                    <a:pt x="23178" y="540"/>
                  </a:lnTo>
                  <a:lnTo>
                    <a:pt x="22719" y="446"/>
                  </a:lnTo>
                  <a:lnTo>
                    <a:pt x="22274" y="352"/>
                  </a:lnTo>
                  <a:lnTo>
                    <a:pt x="21815" y="271"/>
                  </a:lnTo>
                  <a:lnTo>
                    <a:pt x="21356" y="203"/>
                  </a:lnTo>
                  <a:lnTo>
                    <a:pt x="20898" y="149"/>
                  </a:lnTo>
                  <a:lnTo>
                    <a:pt x="20425" y="95"/>
                  </a:lnTo>
                  <a:lnTo>
                    <a:pt x="19953" y="55"/>
                  </a:lnTo>
                  <a:lnTo>
                    <a:pt x="19481" y="28"/>
                  </a:lnTo>
                  <a:lnTo>
                    <a:pt x="19009" y="14"/>
                  </a:lnTo>
                  <a:lnTo>
                    <a:pt x="18523"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 name="Google Shape;271;p42"/>
            <p:cNvSpPr/>
            <p:nvPr/>
          </p:nvSpPr>
          <p:spPr>
            <a:xfrm>
              <a:off x="6021600" y="3432700"/>
              <a:ext cx="293450" cy="206775"/>
            </a:xfrm>
            <a:custGeom>
              <a:rect b="b" l="l" r="r" t="t"/>
              <a:pathLst>
                <a:path extrusionOk="0" h="8271" w="11738">
                  <a:moveTo>
                    <a:pt x="11738" y="0"/>
                  </a:moveTo>
                  <a:lnTo>
                    <a:pt x="11481" y="108"/>
                  </a:lnTo>
                  <a:lnTo>
                    <a:pt x="11211" y="203"/>
                  </a:lnTo>
                  <a:lnTo>
                    <a:pt x="10942" y="284"/>
                  </a:lnTo>
                  <a:lnTo>
                    <a:pt x="10658" y="338"/>
                  </a:lnTo>
                  <a:lnTo>
                    <a:pt x="9647" y="540"/>
                  </a:lnTo>
                  <a:lnTo>
                    <a:pt x="8513" y="742"/>
                  </a:lnTo>
                  <a:lnTo>
                    <a:pt x="7407" y="931"/>
                  </a:lnTo>
                  <a:lnTo>
                    <a:pt x="6449" y="1080"/>
                  </a:lnTo>
                  <a:lnTo>
                    <a:pt x="5653" y="1201"/>
                  </a:lnTo>
                  <a:lnTo>
                    <a:pt x="4911" y="1336"/>
                  </a:lnTo>
                  <a:lnTo>
                    <a:pt x="4223" y="1471"/>
                  </a:lnTo>
                  <a:lnTo>
                    <a:pt x="3589" y="1619"/>
                  </a:lnTo>
                  <a:lnTo>
                    <a:pt x="3009" y="1768"/>
                  </a:lnTo>
                  <a:lnTo>
                    <a:pt x="2483" y="1943"/>
                  </a:lnTo>
                  <a:lnTo>
                    <a:pt x="2240" y="2024"/>
                  </a:lnTo>
                  <a:lnTo>
                    <a:pt x="2011" y="2118"/>
                  </a:lnTo>
                  <a:lnTo>
                    <a:pt x="1795" y="2213"/>
                  </a:lnTo>
                  <a:lnTo>
                    <a:pt x="1579" y="2321"/>
                  </a:lnTo>
                  <a:lnTo>
                    <a:pt x="1390" y="2429"/>
                  </a:lnTo>
                  <a:lnTo>
                    <a:pt x="1215" y="2537"/>
                  </a:lnTo>
                  <a:lnTo>
                    <a:pt x="1040" y="2658"/>
                  </a:lnTo>
                  <a:lnTo>
                    <a:pt x="891" y="2779"/>
                  </a:lnTo>
                  <a:lnTo>
                    <a:pt x="743" y="2901"/>
                  </a:lnTo>
                  <a:lnTo>
                    <a:pt x="621" y="3036"/>
                  </a:lnTo>
                  <a:lnTo>
                    <a:pt x="500" y="3184"/>
                  </a:lnTo>
                  <a:lnTo>
                    <a:pt x="392" y="3332"/>
                  </a:lnTo>
                  <a:lnTo>
                    <a:pt x="298" y="3481"/>
                  </a:lnTo>
                  <a:lnTo>
                    <a:pt x="217" y="3643"/>
                  </a:lnTo>
                  <a:lnTo>
                    <a:pt x="149" y="3818"/>
                  </a:lnTo>
                  <a:lnTo>
                    <a:pt x="95" y="3994"/>
                  </a:lnTo>
                  <a:lnTo>
                    <a:pt x="55" y="4182"/>
                  </a:lnTo>
                  <a:lnTo>
                    <a:pt x="28" y="4385"/>
                  </a:lnTo>
                  <a:lnTo>
                    <a:pt x="1" y="4587"/>
                  </a:lnTo>
                  <a:lnTo>
                    <a:pt x="1" y="4789"/>
                  </a:lnTo>
                  <a:lnTo>
                    <a:pt x="14" y="4992"/>
                  </a:lnTo>
                  <a:lnTo>
                    <a:pt x="28" y="5181"/>
                  </a:lnTo>
                  <a:lnTo>
                    <a:pt x="68" y="5370"/>
                  </a:lnTo>
                  <a:lnTo>
                    <a:pt x="122" y="5558"/>
                  </a:lnTo>
                  <a:lnTo>
                    <a:pt x="190" y="5734"/>
                  </a:lnTo>
                  <a:lnTo>
                    <a:pt x="271" y="5909"/>
                  </a:lnTo>
                  <a:lnTo>
                    <a:pt x="351" y="6085"/>
                  </a:lnTo>
                  <a:lnTo>
                    <a:pt x="459" y="6246"/>
                  </a:lnTo>
                  <a:lnTo>
                    <a:pt x="567" y="6395"/>
                  </a:lnTo>
                  <a:lnTo>
                    <a:pt x="702" y="6543"/>
                  </a:lnTo>
                  <a:lnTo>
                    <a:pt x="837" y="6692"/>
                  </a:lnTo>
                  <a:lnTo>
                    <a:pt x="986" y="6840"/>
                  </a:lnTo>
                  <a:lnTo>
                    <a:pt x="1134" y="6975"/>
                  </a:lnTo>
                  <a:lnTo>
                    <a:pt x="1296" y="7096"/>
                  </a:lnTo>
                  <a:lnTo>
                    <a:pt x="1471" y="7218"/>
                  </a:lnTo>
                  <a:lnTo>
                    <a:pt x="1647" y="7339"/>
                  </a:lnTo>
                  <a:lnTo>
                    <a:pt x="1835" y="7447"/>
                  </a:lnTo>
                  <a:lnTo>
                    <a:pt x="2038" y="7555"/>
                  </a:lnTo>
                  <a:lnTo>
                    <a:pt x="2240" y="7649"/>
                  </a:lnTo>
                  <a:lnTo>
                    <a:pt x="2443" y="7744"/>
                  </a:lnTo>
                  <a:lnTo>
                    <a:pt x="2874" y="7892"/>
                  </a:lnTo>
                  <a:lnTo>
                    <a:pt x="3319" y="8027"/>
                  </a:lnTo>
                  <a:lnTo>
                    <a:pt x="3765" y="8135"/>
                  </a:lnTo>
                  <a:lnTo>
                    <a:pt x="4237" y="8216"/>
                  </a:lnTo>
                  <a:lnTo>
                    <a:pt x="4709" y="8257"/>
                  </a:lnTo>
                  <a:lnTo>
                    <a:pt x="5168" y="8270"/>
                  </a:lnTo>
                  <a:lnTo>
                    <a:pt x="5545" y="8257"/>
                  </a:lnTo>
                  <a:lnTo>
                    <a:pt x="5977" y="8216"/>
                  </a:lnTo>
                  <a:lnTo>
                    <a:pt x="6449" y="8135"/>
                  </a:lnTo>
                  <a:lnTo>
                    <a:pt x="6706" y="8095"/>
                  </a:lnTo>
                  <a:lnTo>
                    <a:pt x="6962" y="8027"/>
                  </a:lnTo>
                  <a:lnTo>
                    <a:pt x="7232" y="7960"/>
                  </a:lnTo>
                  <a:lnTo>
                    <a:pt x="7502" y="7865"/>
                  </a:lnTo>
                  <a:lnTo>
                    <a:pt x="7771" y="7771"/>
                  </a:lnTo>
                  <a:lnTo>
                    <a:pt x="8055" y="7676"/>
                  </a:lnTo>
                  <a:lnTo>
                    <a:pt x="8324" y="7555"/>
                  </a:lnTo>
                  <a:lnTo>
                    <a:pt x="8608" y="7420"/>
                  </a:lnTo>
                  <a:lnTo>
                    <a:pt x="8878" y="7272"/>
                  </a:lnTo>
                  <a:lnTo>
                    <a:pt x="9147" y="7110"/>
                  </a:lnTo>
                  <a:lnTo>
                    <a:pt x="9404" y="6934"/>
                  </a:lnTo>
                  <a:lnTo>
                    <a:pt x="9660" y="6746"/>
                  </a:lnTo>
                  <a:lnTo>
                    <a:pt x="9903" y="6543"/>
                  </a:lnTo>
                  <a:lnTo>
                    <a:pt x="10146" y="6327"/>
                  </a:lnTo>
                  <a:lnTo>
                    <a:pt x="10375" y="6085"/>
                  </a:lnTo>
                  <a:lnTo>
                    <a:pt x="10591" y="5828"/>
                  </a:lnTo>
                  <a:lnTo>
                    <a:pt x="10780" y="5558"/>
                  </a:lnTo>
                  <a:lnTo>
                    <a:pt x="10969" y="5275"/>
                  </a:lnTo>
                  <a:lnTo>
                    <a:pt x="11144" y="4965"/>
                  </a:lnTo>
                  <a:lnTo>
                    <a:pt x="11292" y="4641"/>
                  </a:lnTo>
                  <a:lnTo>
                    <a:pt x="11427" y="4290"/>
                  </a:lnTo>
                  <a:lnTo>
                    <a:pt x="11535" y="3926"/>
                  </a:lnTo>
                  <a:lnTo>
                    <a:pt x="11616" y="3535"/>
                  </a:lnTo>
                  <a:lnTo>
                    <a:pt x="11684" y="3117"/>
                  </a:lnTo>
                  <a:lnTo>
                    <a:pt x="11724" y="2698"/>
                  </a:lnTo>
                  <a:lnTo>
                    <a:pt x="11738" y="2240"/>
                  </a:lnTo>
                  <a:lnTo>
                    <a:pt x="11738"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Power Medium Light">
  <p:cSld name="TITLE_1_2_1">
    <p:bg>
      <p:bgPr>
        <a:solidFill>
          <a:schemeClr val="accent2"/>
        </a:solidFill>
      </p:bgPr>
    </p:bg>
    <p:spTree>
      <p:nvGrpSpPr>
        <p:cNvPr id="44" name="Shape 44"/>
        <p:cNvGrpSpPr/>
        <p:nvPr/>
      </p:nvGrpSpPr>
      <p:grpSpPr>
        <a:xfrm>
          <a:off x="0" y="0"/>
          <a:ext cx="0" cy="0"/>
          <a:chOff x="0" y="0"/>
          <a:chExt cx="0" cy="0"/>
        </a:xfrm>
      </p:grpSpPr>
      <p:sp>
        <p:nvSpPr>
          <p:cNvPr id="45" name="Google Shape;45;p5"/>
          <p:cNvSpPr txBox="1"/>
          <p:nvPr/>
        </p:nvSpPr>
        <p:spPr>
          <a:xfrm>
            <a:off x="290521" y="4874925"/>
            <a:ext cx="312300" cy="131700"/>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fld id="{00000000-1234-1234-1234-123412341234}" type="slidenum">
              <a:rPr lang="en" sz="600">
                <a:solidFill>
                  <a:srgbClr val="717D91"/>
                </a:solidFill>
                <a:latin typeface="Helvetica Neue"/>
                <a:ea typeface="Helvetica Neue"/>
                <a:cs typeface="Helvetica Neue"/>
                <a:sym typeface="Helvetica Neue"/>
              </a:rPr>
              <a:t>‹#›</a:t>
            </a:fld>
            <a:endParaRPr sz="600">
              <a:solidFill>
                <a:srgbClr val="717D91"/>
              </a:solidFill>
              <a:latin typeface="Helvetica Neue"/>
              <a:ea typeface="Helvetica Neue"/>
              <a:cs typeface="Helvetica Neue"/>
              <a:sym typeface="Helvetica Neue"/>
            </a:endParaRPr>
          </a:p>
        </p:txBody>
      </p:sp>
      <p:sp>
        <p:nvSpPr>
          <p:cNvPr id="46" name="Google Shape;46;p5"/>
          <p:cNvSpPr txBox="1"/>
          <p:nvPr/>
        </p:nvSpPr>
        <p:spPr>
          <a:xfrm>
            <a:off x="1206943" y="4874925"/>
            <a:ext cx="1577100" cy="131700"/>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Clr>
                <a:srgbClr val="000000"/>
              </a:buClr>
              <a:buSzPts val="600"/>
              <a:buFont typeface="Arial"/>
              <a:buNone/>
            </a:pPr>
            <a:r>
              <a:rPr lang="en" sz="600">
                <a:solidFill>
                  <a:srgbClr val="717D91"/>
                </a:solidFill>
                <a:latin typeface="Helvetica Neue"/>
                <a:ea typeface="Helvetica Neue"/>
                <a:cs typeface="Helvetica Neue"/>
                <a:sym typeface="Helvetica Neue"/>
              </a:rPr>
              <a:t>2023 © AppFolio, Inc. Confidential</a:t>
            </a:r>
            <a:endParaRPr sz="600">
              <a:solidFill>
                <a:srgbClr val="717D91"/>
              </a:solidFill>
              <a:latin typeface="Helvetica Neue"/>
              <a:ea typeface="Helvetica Neue"/>
              <a:cs typeface="Helvetica Neue"/>
              <a:sym typeface="Helvetica Neue"/>
            </a:endParaRPr>
          </a:p>
        </p:txBody>
      </p:sp>
      <p:grpSp>
        <p:nvGrpSpPr>
          <p:cNvPr id="47" name="Google Shape;47;p5"/>
          <p:cNvGrpSpPr/>
          <p:nvPr/>
        </p:nvGrpSpPr>
        <p:grpSpPr>
          <a:xfrm>
            <a:off x="8304849" y="4852132"/>
            <a:ext cx="548653" cy="144012"/>
            <a:chOff x="288629" y="563758"/>
            <a:chExt cx="862254" cy="215523"/>
          </a:xfrm>
        </p:grpSpPr>
        <p:sp>
          <p:nvSpPr>
            <p:cNvPr id="48" name="Google Shape;48;p5"/>
            <p:cNvSpPr/>
            <p:nvPr/>
          </p:nvSpPr>
          <p:spPr>
            <a:xfrm>
              <a:off x="288629" y="606989"/>
              <a:ext cx="111063" cy="132645"/>
            </a:xfrm>
            <a:custGeom>
              <a:rect b="b" l="l" r="r" t="t"/>
              <a:pathLst>
                <a:path extrusionOk="0" h="18956" w="15420">
                  <a:moveTo>
                    <a:pt x="12330" y="9444"/>
                  </a:moveTo>
                  <a:lnTo>
                    <a:pt x="12330" y="11171"/>
                  </a:lnTo>
                  <a:lnTo>
                    <a:pt x="12330" y="11508"/>
                  </a:lnTo>
                  <a:lnTo>
                    <a:pt x="12290" y="11845"/>
                  </a:lnTo>
                  <a:lnTo>
                    <a:pt x="12249" y="12156"/>
                  </a:lnTo>
                  <a:lnTo>
                    <a:pt x="12182" y="12453"/>
                  </a:lnTo>
                  <a:lnTo>
                    <a:pt x="12088" y="12736"/>
                  </a:lnTo>
                  <a:lnTo>
                    <a:pt x="11993" y="13006"/>
                  </a:lnTo>
                  <a:lnTo>
                    <a:pt x="11872" y="13262"/>
                  </a:lnTo>
                  <a:lnTo>
                    <a:pt x="11737" y="13491"/>
                  </a:lnTo>
                  <a:lnTo>
                    <a:pt x="11602" y="13721"/>
                  </a:lnTo>
                  <a:lnTo>
                    <a:pt x="11440" y="13923"/>
                  </a:lnTo>
                  <a:lnTo>
                    <a:pt x="11278" y="14125"/>
                  </a:lnTo>
                  <a:lnTo>
                    <a:pt x="11103" y="14301"/>
                  </a:lnTo>
                  <a:lnTo>
                    <a:pt x="10927" y="14476"/>
                  </a:lnTo>
                  <a:lnTo>
                    <a:pt x="10739" y="14625"/>
                  </a:lnTo>
                  <a:lnTo>
                    <a:pt x="10536" y="14773"/>
                  </a:lnTo>
                  <a:lnTo>
                    <a:pt x="10334" y="14908"/>
                  </a:lnTo>
                  <a:lnTo>
                    <a:pt x="10131" y="15029"/>
                  </a:lnTo>
                  <a:lnTo>
                    <a:pt x="9916" y="15151"/>
                  </a:lnTo>
                  <a:lnTo>
                    <a:pt x="9713" y="15245"/>
                  </a:lnTo>
                  <a:lnTo>
                    <a:pt x="9497" y="15340"/>
                  </a:lnTo>
                  <a:lnTo>
                    <a:pt x="9282" y="15421"/>
                  </a:lnTo>
                  <a:lnTo>
                    <a:pt x="9079" y="15488"/>
                  </a:lnTo>
                  <a:lnTo>
                    <a:pt x="8661" y="15609"/>
                  </a:lnTo>
                  <a:lnTo>
                    <a:pt x="8270" y="15704"/>
                  </a:lnTo>
                  <a:lnTo>
                    <a:pt x="7892" y="15758"/>
                  </a:lnTo>
                  <a:lnTo>
                    <a:pt x="7568" y="15785"/>
                  </a:lnTo>
                  <a:lnTo>
                    <a:pt x="7271" y="15798"/>
                  </a:lnTo>
                  <a:lnTo>
                    <a:pt x="6921" y="15785"/>
                  </a:lnTo>
                  <a:lnTo>
                    <a:pt x="6556" y="15758"/>
                  </a:lnTo>
                  <a:lnTo>
                    <a:pt x="6192" y="15690"/>
                  </a:lnTo>
                  <a:lnTo>
                    <a:pt x="5841" y="15623"/>
                  </a:lnTo>
                  <a:lnTo>
                    <a:pt x="5504" y="15515"/>
                  </a:lnTo>
                  <a:lnTo>
                    <a:pt x="5167" y="15394"/>
                  </a:lnTo>
                  <a:lnTo>
                    <a:pt x="4857" y="15245"/>
                  </a:lnTo>
                  <a:lnTo>
                    <a:pt x="4560" y="15083"/>
                  </a:lnTo>
                  <a:lnTo>
                    <a:pt x="4290" y="14908"/>
                  </a:lnTo>
                  <a:lnTo>
                    <a:pt x="4047" y="14706"/>
                  </a:lnTo>
                  <a:lnTo>
                    <a:pt x="3926" y="14598"/>
                  </a:lnTo>
                  <a:lnTo>
                    <a:pt x="3831" y="14476"/>
                  </a:lnTo>
                  <a:lnTo>
                    <a:pt x="3723" y="14368"/>
                  </a:lnTo>
                  <a:lnTo>
                    <a:pt x="3642" y="14247"/>
                  </a:lnTo>
                  <a:lnTo>
                    <a:pt x="3562" y="14112"/>
                  </a:lnTo>
                  <a:lnTo>
                    <a:pt x="3494" y="13990"/>
                  </a:lnTo>
                  <a:lnTo>
                    <a:pt x="3427" y="13856"/>
                  </a:lnTo>
                  <a:lnTo>
                    <a:pt x="3386" y="13721"/>
                  </a:lnTo>
                  <a:lnTo>
                    <a:pt x="3346" y="13572"/>
                  </a:lnTo>
                  <a:lnTo>
                    <a:pt x="3305" y="13424"/>
                  </a:lnTo>
                  <a:lnTo>
                    <a:pt x="3292" y="13275"/>
                  </a:lnTo>
                  <a:lnTo>
                    <a:pt x="3292" y="13127"/>
                  </a:lnTo>
                  <a:lnTo>
                    <a:pt x="3292" y="12965"/>
                  </a:lnTo>
                  <a:lnTo>
                    <a:pt x="3305" y="12803"/>
                  </a:lnTo>
                  <a:lnTo>
                    <a:pt x="3332" y="12655"/>
                  </a:lnTo>
                  <a:lnTo>
                    <a:pt x="3359" y="12520"/>
                  </a:lnTo>
                  <a:lnTo>
                    <a:pt x="3400" y="12372"/>
                  </a:lnTo>
                  <a:lnTo>
                    <a:pt x="3454" y="12250"/>
                  </a:lnTo>
                  <a:lnTo>
                    <a:pt x="3521" y="12129"/>
                  </a:lnTo>
                  <a:lnTo>
                    <a:pt x="3589" y="12007"/>
                  </a:lnTo>
                  <a:lnTo>
                    <a:pt x="3669" y="11886"/>
                  </a:lnTo>
                  <a:lnTo>
                    <a:pt x="3764" y="11778"/>
                  </a:lnTo>
                  <a:lnTo>
                    <a:pt x="3858" y="11670"/>
                  </a:lnTo>
                  <a:lnTo>
                    <a:pt x="3966" y="11576"/>
                  </a:lnTo>
                  <a:lnTo>
                    <a:pt x="4088" y="11481"/>
                  </a:lnTo>
                  <a:lnTo>
                    <a:pt x="4223" y="11387"/>
                  </a:lnTo>
                  <a:lnTo>
                    <a:pt x="4357" y="11306"/>
                  </a:lnTo>
                  <a:lnTo>
                    <a:pt x="4506" y="11225"/>
                  </a:lnTo>
                  <a:lnTo>
                    <a:pt x="4843" y="11077"/>
                  </a:lnTo>
                  <a:lnTo>
                    <a:pt x="5207" y="10928"/>
                  </a:lnTo>
                  <a:lnTo>
                    <a:pt x="5612" y="10807"/>
                  </a:lnTo>
                  <a:lnTo>
                    <a:pt x="6057" y="10685"/>
                  </a:lnTo>
                  <a:lnTo>
                    <a:pt x="6543" y="10577"/>
                  </a:lnTo>
                  <a:lnTo>
                    <a:pt x="7083" y="10469"/>
                  </a:lnTo>
                  <a:lnTo>
                    <a:pt x="7649" y="10375"/>
                  </a:lnTo>
                  <a:lnTo>
                    <a:pt x="8256" y="10267"/>
                  </a:lnTo>
                  <a:lnTo>
                    <a:pt x="8998" y="10159"/>
                  </a:lnTo>
                  <a:lnTo>
                    <a:pt x="9848" y="10011"/>
                  </a:lnTo>
                  <a:lnTo>
                    <a:pt x="11507" y="9700"/>
                  </a:lnTo>
                  <a:lnTo>
                    <a:pt x="11710" y="9660"/>
                  </a:lnTo>
                  <a:lnTo>
                    <a:pt x="11926" y="9593"/>
                  </a:lnTo>
                  <a:lnTo>
                    <a:pt x="12128" y="9525"/>
                  </a:lnTo>
                  <a:lnTo>
                    <a:pt x="12330" y="9444"/>
                  </a:lnTo>
                  <a:close/>
                  <a:moveTo>
                    <a:pt x="8728" y="1"/>
                  </a:moveTo>
                  <a:lnTo>
                    <a:pt x="8175" y="14"/>
                  </a:lnTo>
                  <a:lnTo>
                    <a:pt x="7649" y="41"/>
                  </a:lnTo>
                  <a:lnTo>
                    <a:pt x="7137" y="95"/>
                  </a:lnTo>
                  <a:lnTo>
                    <a:pt x="6637" y="163"/>
                  </a:lnTo>
                  <a:lnTo>
                    <a:pt x="6165" y="244"/>
                  </a:lnTo>
                  <a:lnTo>
                    <a:pt x="5707" y="351"/>
                  </a:lnTo>
                  <a:lnTo>
                    <a:pt x="5275" y="486"/>
                  </a:lnTo>
                  <a:lnTo>
                    <a:pt x="4857" y="635"/>
                  </a:lnTo>
                  <a:lnTo>
                    <a:pt x="4452" y="797"/>
                  </a:lnTo>
                  <a:lnTo>
                    <a:pt x="4074" y="986"/>
                  </a:lnTo>
                  <a:lnTo>
                    <a:pt x="3710" y="1188"/>
                  </a:lnTo>
                  <a:lnTo>
                    <a:pt x="3373" y="1404"/>
                  </a:lnTo>
                  <a:lnTo>
                    <a:pt x="3049" y="1647"/>
                  </a:lnTo>
                  <a:lnTo>
                    <a:pt x="2752" y="1916"/>
                  </a:lnTo>
                  <a:lnTo>
                    <a:pt x="2455" y="2200"/>
                  </a:lnTo>
                  <a:lnTo>
                    <a:pt x="2199" y="2496"/>
                  </a:lnTo>
                  <a:lnTo>
                    <a:pt x="2051" y="2685"/>
                  </a:lnTo>
                  <a:lnTo>
                    <a:pt x="1916" y="2874"/>
                  </a:lnTo>
                  <a:lnTo>
                    <a:pt x="1794" y="3063"/>
                  </a:lnTo>
                  <a:lnTo>
                    <a:pt x="1673" y="3265"/>
                  </a:lnTo>
                  <a:lnTo>
                    <a:pt x="1551" y="3468"/>
                  </a:lnTo>
                  <a:lnTo>
                    <a:pt x="1457" y="3670"/>
                  </a:lnTo>
                  <a:lnTo>
                    <a:pt x="1349" y="3886"/>
                  </a:lnTo>
                  <a:lnTo>
                    <a:pt x="1268" y="4102"/>
                  </a:lnTo>
                  <a:lnTo>
                    <a:pt x="1187" y="4318"/>
                  </a:lnTo>
                  <a:lnTo>
                    <a:pt x="1106" y="4534"/>
                  </a:lnTo>
                  <a:lnTo>
                    <a:pt x="1039" y="4763"/>
                  </a:lnTo>
                  <a:lnTo>
                    <a:pt x="985" y="4992"/>
                  </a:lnTo>
                  <a:lnTo>
                    <a:pt x="931" y="5208"/>
                  </a:lnTo>
                  <a:lnTo>
                    <a:pt x="890" y="5437"/>
                  </a:lnTo>
                  <a:lnTo>
                    <a:pt x="863" y="5680"/>
                  </a:lnTo>
                  <a:lnTo>
                    <a:pt x="836" y="5910"/>
                  </a:lnTo>
                  <a:lnTo>
                    <a:pt x="836" y="6004"/>
                  </a:lnTo>
                  <a:lnTo>
                    <a:pt x="863" y="6152"/>
                  </a:lnTo>
                  <a:lnTo>
                    <a:pt x="890" y="6301"/>
                  </a:lnTo>
                  <a:lnTo>
                    <a:pt x="944" y="6436"/>
                  </a:lnTo>
                  <a:lnTo>
                    <a:pt x="998" y="6571"/>
                  </a:lnTo>
                  <a:lnTo>
                    <a:pt x="1079" y="6706"/>
                  </a:lnTo>
                  <a:lnTo>
                    <a:pt x="1160" y="6827"/>
                  </a:lnTo>
                  <a:lnTo>
                    <a:pt x="1255" y="6935"/>
                  </a:lnTo>
                  <a:lnTo>
                    <a:pt x="1363" y="7043"/>
                  </a:lnTo>
                  <a:lnTo>
                    <a:pt x="1484" y="7137"/>
                  </a:lnTo>
                  <a:lnTo>
                    <a:pt x="1605" y="7218"/>
                  </a:lnTo>
                  <a:lnTo>
                    <a:pt x="1727" y="7286"/>
                  </a:lnTo>
                  <a:lnTo>
                    <a:pt x="1862" y="7353"/>
                  </a:lnTo>
                  <a:lnTo>
                    <a:pt x="2010" y="7394"/>
                  </a:lnTo>
                  <a:lnTo>
                    <a:pt x="2159" y="7421"/>
                  </a:lnTo>
                  <a:lnTo>
                    <a:pt x="2293" y="7448"/>
                  </a:lnTo>
                  <a:lnTo>
                    <a:pt x="2455" y="7448"/>
                  </a:lnTo>
                  <a:lnTo>
                    <a:pt x="2590" y="7461"/>
                  </a:lnTo>
                  <a:lnTo>
                    <a:pt x="2725" y="7448"/>
                  </a:lnTo>
                  <a:lnTo>
                    <a:pt x="2874" y="7434"/>
                  </a:lnTo>
                  <a:lnTo>
                    <a:pt x="3008" y="7407"/>
                  </a:lnTo>
                  <a:lnTo>
                    <a:pt x="3143" y="7353"/>
                  </a:lnTo>
                  <a:lnTo>
                    <a:pt x="3265" y="7299"/>
                  </a:lnTo>
                  <a:lnTo>
                    <a:pt x="3386" y="7232"/>
                  </a:lnTo>
                  <a:lnTo>
                    <a:pt x="3508" y="7151"/>
                  </a:lnTo>
                  <a:lnTo>
                    <a:pt x="3615" y="7056"/>
                  </a:lnTo>
                  <a:lnTo>
                    <a:pt x="3710" y="6948"/>
                  </a:lnTo>
                  <a:lnTo>
                    <a:pt x="3804" y="6840"/>
                  </a:lnTo>
                  <a:lnTo>
                    <a:pt x="3872" y="6733"/>
                  </a:lnTo>
                  <a:lnTo>
                    <a:pt x="3939" y="6598"/>
                  </a:lnTo>
                  <a:lnTo>
                    <a:pt x="3993" y="6476"/>
                  </a:lnTo>
                  <a:lnTo>
                    <a:pt x="4034" y="6341"/>
                  </a:lnTo>
                  <a:lnTo>
                    <a:pt x="4061" y="6206"/>
                  </a:lnTo>
                  <a:lnTo>
                    <a:pt x="4142" y="5896"/>
                  </a:lnTo>
                  <a:lnTo>
                    <a:pt x="4223" y="5613"/>
                  </a:lnTo>
                  <a:lnTo>
                    <a:pt x="4317" y="5316"/>
                  </a:lnTo>
                  <a:lnTo>
                    <a:pt x="4438" y="5046"/>
                  </a:lnTo>
                  <a:lnTo>
                    <a:pt x="4573" y="4776"/>
                  </a:lnTo>
                  <a:lnTo>
                    <a:pt x="4749" y="4520"/>
                  </a:lnTo>
                  <a:lnTo>
                    <a:pt x="4830" y="4399"/>
                  </a:lnTo>
                  <a:lnTo>
                    <a:pt x="4938" y="4277"/>
                  </a:lnTo>
                  <a:lnTo>
                    <a:pt x="5045" y="4156"/>
                  </a:lnTo>
                  <a:lnTo>
                    <a:pt x="5167" y="4048"/>
                  </a:lnTo>
                  <a:lnTo>
                    <a:pt x="5288" y="3953"/>
                  </a:lnTo>
                  <a:lnTo>
                    <a:pt x="5423" y="3846"/>
                  </a:lnTo>
                  <a:lnTo>
                    <a:pt x="5558" y="3751"/>
                  </a:lnTo>
                  <a:lnTo>
                    <a:pt x="5720" y="3657"/>
                  </a:lnTo>
                  <a:lnTo>
                    <a:pt x="5882" y="3576"/>
                  </a:lnTo>
                  <a:lnTo>
                    <a:pt x="6057" y="3508"/>
                  </a:lnTo>
                  <a:lnTo>
                    <a:pt x="6233" y="3427"/>
                  </a:lnTo>
                  <a:lnTo>
                    <a:pt x="6435" y="3360"/>
                  </a:lnTo>
                  <a:lnTo>
                    <a:pt x="6637" y="3306"/>
                  </a:lnTo>
                  <a:lnTo>
                    <a:pt x="6867" y="3252"/>
                  </a:lnTo>
                  <a:lnTo>
                    <a:pt x="7096" y="3211"/>
                  </a:lnTo>
                  <a:lnTo>
                    <a:pt x="7339" y="3171"/>
                  </a:lnTo>
                  <a:lnTo>
                    <a:pt x="7595" y="3144"/>
                  </a:lnTo>
                  <a:lnTo>
                    <a:pt x="7865" y="3131"/>
                  </a:lnTo>
                  <a:lnTo>
                    <a:pt x="8148" y="3117"/>
                  </a:lnTo>
                  <a:lnTo>
                    <a:pt x="8445" y="3104"/>
                  </a:lnTo>
                  <a:lnTo>
                    <a:pt x="8769" y="3117"/>
                  </a:lnTo>
                  <a:lnTo>
                    <a:pt x="9079" y="3131"/>
                  </a:lnTo>
                  <a:lnTo>
                    <a:pt x="9362" y="3144"/>
                  </a:lnTo>
                  <a:lnTo>
                    <a:pt x="9646" y="3171"/>
                  </a:lnTo>
                  <a:lnTo>
                    <a:pt x="9902" y="3211"/>
                  </a:lnTo>
                  <a:lnTo>
                    <a:pt x="10158" y="3265"/>
                  </a:lnTo>
                  <a:lnTo>
                    <a:pt x="10388" y="3319"/>
                  </a:lnTo>
                  <a:lnTo>
                    <a:pt x="10604" y="3373"/>
                  </a:lnTo>
                  <a:lnTo>
                    <a:pt x="10819" y="3454"/>
                  </a:lnTo>
                  <a:lnTo>
                    <a:pt x="11008" y="3535"/>
                  </a:lnTo>
                  <a:lnTo>
                    <a:pt x="11197" y="3616"/>
                  </a:lnTo>
                  <a:lnTo>
                    <a:pt x="11359" y="3724"/>
                  </a:lnTo>
                  <a:lnTo>
                    <a:pt x="11521" y="3832"/>
                  </a:lnTo>
                  <a:lnTo>
                    <a:pt x="11669" y="3940"/>
                  </a:lnTo>
                  <a:lnTo>
                    <a:pt x="11791" y="4061"/>
                  </a:lnTo>
                  <a:lnTo>
                    <a:pt x="11912" y="4196"/>
                  </a:lnTo>
                  <a:lnTo>
                    <a:pt x="12061" y="4372"/>
                  </a:lnTo>
                  <a:lnTo>
                    <a:pt x="12182" y="4561"/>
                  </a:lnTo>
                  <a:lnTo>
                    <a:pt x="12276" y="4763"/>
                  </a:lnTo>
                  <a:lnTo>
                    <a:pt x="12371" y="4965"/>
                  </a:lnTo>
                  <a:lnTo>
                    <a:pt x="12425" y="5181"/>
                  </a:lnTo>
                  <a:lnTo>
                    <a:pt x="12465" y="5397"/>
                  </a:lnTo>
                  <a:lnTo>
                    <a:pt x="12479" y="5626"/>
                  </a:lnTo>
                  <a:lnTo>
                    <a:pt x="12465" y="5842"/>
                  </a:lnTo>
                  <a:lnTo>
                    <a:pt x="12452" y="6058"/>
                  </a:lnTo>
                  <a:lnTo>
                    <a:pt x="12438" y="6166"/>
                  </a:lnTo>
                  <a:lnTo>
                    <a:pt x="12411" y="6274"/>
                  </a:lnTo>
                  <a:lnTo>
                    <a:pt x="12371" y="6382"/>
                  </a:lnTo>
                  <a:lnTo>
                    <a:pt x="12317" y="6490"/>
                  </a:lnTo>
                  <a:lnTo>
                    <a:pt x="12249" y="6598"/>
                  </a:lnTo>
                  <a:lnTo>
                    <a:pt x="12155" y="6706"/>
                  </a:lnTo>
                  <a:lnTo>
                    <a:pt x="12061" y="6800"/>
                  </a:lnTo>
                  <a:lnTo>
                    <a:pt x="11926" y="6908"/>
                  </a:lnTo>
                  <a:lnTo>
                    <a:pt x="11791" y="7002"/>
                  </a:lnTo>
                  <a:lnTo>
                    <a:pt x="11615" y="7097"/>
                  </a:lnTo>
                  <a:lnTo>
                    <a:pt x="11413" y="7191"/>
                  </a:lnTo>
                  <a:lnTo>
                    <a:pt x="11184" y="7272"/>
                  </a:lnTo>
                  <a:lnTo>
                    <a:pt x="10941" y="7340"/>
                  </a:lnTo>
                  <a:lnTo>
                    <a:pt x="10644" y="7421"/>
                  </a:lnTo>
                  <a:lnTo>
                    <a:pt x="10253" y="7488"/>
                  </a:lnTo>
                  <a:lnTo>
                    <a:pt x="9862" y="7569"/>
                  </a:lnTo>
                  <a:lnTo>
                    <a:pt x="9052" y="7690"/>
                  </a:lnTo>
                  <a:lnTo>
                    <a:pt x="8243" y="7798"/>
                  </a:lnTo>
                  <a:lnTo>
                    <a:pt x="7447" y="7893"/>
                  </a:lnTo>
                  <a:lnTo>
                    <a:pt x="6934" y="7947"/>
                  </a:lnTo>
                  <a:lnTo>
                    <a:pt x="6381" y="8028"/>
                  </a:lnTo>
                  <a:lnTo>
                    <a:pt x="5868" y="8109"/>
                  </a:lnTo>
                  <a:lnTo>
                    <a:pt x="5369" y="8217"/>
                  </a:lnTo>
                  <a:lnTo>
                    <a:pt x="4911" y="8324"/>
                  </a:lnTo>
                  <a:lnTo>
                    <a:pt x="4465" y="8446"/>
                  </a:lnTo>
                  <a:lnTo>
                    <a:pt x="4061" y="8581"/>
                  </a:lnTo>
                  <a:lnTo>
                    <a:pt x="3669" y="8729"/>
                  </a:lnTo>
                  <a:lnTo>
                    <a:pt x="3305" y="8891"/>
                  </a:lnTo>
                  <a:lnTo>
                    <a:pt x="2968" y="9053"/>
                  </a:lnTo>
                  <a:lnTo>
                    <a:pt x="2658" y="9228"/>
                  </a:lnTo>
                  <a:lnTo>
                    <a:pt x="2361" y="9404"/>
                  </a:lnTo>
                  <a:lnTo>
                    <a:pt x="2091" y="9593"/>
                  </a:lnTo>
                  <a:lnTo>
                    <a:pt x="1835" y="9781"/>
                  </a:lnTo>
                  <a:lnTo>
                    <a:pt x="1605" y="9984"/>
                  </a:lnTo>
                  <a:lnTo>
                    <a:pt x="1403" y="10186"/>
                  </a:lnTo>
                  <a:lnTo>
                    <a:pt x="1201" y="10388"/>
                  </a:lnTo>
                  <a:lnTo>
                    <a:pt x="1025" y="10604"/>
                  </a:lnTo>
                  <a:lnTo>
                    <a:pt x="877" y="10820"/>
                  </a:lnTo>
                  <a:lnTo>
                    <a:pt x="728" y="11023"/>
                  </a:lnTo>
                  <a:lnTo>
                    <a:pt x="607" y="11238"/>
                  </a:lnTo>
                  <a:lnTo>
                    <a:pt x="499" y="11454"/>
                  </a:lnTo>
                  <a:lnTo>
                    <a:pt x="391" y="11670"/>
                  </a:lnTo>
                  <a:lnTo>
                    <a:pt x="310" y="11886"/>
                  </a:lnTo>
                  <a:lnTo>
                    <a:pt x="229" y="12102"/>
                  </a:lnTo>
                  <a:lnTo>
                    <a:pt x="175" y="12318"/>
                  </a:lnTo>
                  <a:lnTo>
                    <a:pt x="121" y="12520"/>
                  </a:lnTo>
                  <a:lnTo>
                    <a:pt x="81" y="12722"/>
                  </a:lnTo>
                  <a:lnTo>
                    <a:pt x="54" y="12925"/>
                  </a:lnTo>
                  <a:lnTo>
                    <a:pt x="13" y="13316"/>
                  </a:lnTo>
                  <a:lnTo>
                    <a:pt x="0" y="13667"/>
                  </a:lnTo>
                  <a:lnTo>
                    <a:pt x="13" y="13977"/>
                  </a:lnTo>
                  <a:lnTo>
                    <a:pt x="40" y="14274"/>
                  </a:lnTo>
                  <a:lnTo>
                    <a:pt x="94" y="14571"/>
                  </a:lnTo>
                  <a:lnTo>
                    <a:pt x="175" y="14840"/>
                  </a:lnTo>
                  <a:lnTo>
                    <a:pt x="270" y="15124"/>
                  </a:lnTo>
                  <a:lnTo>
                    <a:pt x="391" y="15380"/>
                  </a:lnTo>
                  <a:lnTo>
                    <a:pt x="513" y="15636"/>
                  </a:lnTo>
                  <a:lnTo>
                    <a:pt x="675" y="15879"/>
                  </a:lnTo>
                  <a:lnTo>
                    <a:pt x="836" y="16122"/>
                  </a:lnTo>
                  <a:lnTo>
                    <a:pt x="1012" y="16351"/>
                  </a:lnTo>
                  <a:lnTo>
                    <a:pt x="1201" y="16567"/>
                  </a:lnTo>
                  <a:lnTo>
                    <a:pt x="1417" y="16783"/>
                  </a:lnTo>
                  <a:lnTo>
                    <a:pt x="1632" y="16972"/>
                  </a:lnTo>
                  <a:lnTo>
                    <a:pt x="1862" y="17174"/>
                  </a:lnTo>
                  <a:lnTo>
                    <a:pt x="2105" y="17350"/>
                  </a:lnTo>
                  <a:lnTo>
                    <a:pt x="2361" y="17525"/>
                  </a:lnTo>
                  <a:lnTo>
                    <a:pt x="2617" y="17687"/>
                  </a:lnTo>
                  <a:lnTo>
                    <a:pt x="2874" y="17835"/>
                  </a:lnTo>
                  <a:lnTo>
                    <a:pt x="3157" y="17984"/>
                  </a:lnTo>
                  <a:lnTo>
                    <a:pt x="3427" y="18119"/>
                  </a:lnTo>
                  <a:lnTo>
                    <a:pt x="3710" y="18240"/>
                  </a:lnTo>
                  <a:lnTo>
                    <a:pt x="4007" y="18361"/>
                  </a:lnTo>
                  <a:lnTo>
                    <a:pt x="4290" y="18469"/>
                  </a:lnTo>
                  <a:lnTo>
                    <a:pt x="4587" y="18564"/>
                  </a:lnTo>
                  <a:lnTo>
                    <a:pt x="4870" y="18645"/>
                  </a:lnTo>
                  <a:lnTo>
                    <a:pt x="5167" y="18726"/>
                  </a:lnTo>
                  <a:lnTo>
                    <a:pt x="5464" y="18780"/>
                  </a:lnTo>
                  <a:lnTo>
                    <a:pt x="5747" y="18834"/>
                  </a:lnTo>
                  <a:lnTo>
                    <a:pt x="6044" y="18888"/>
                  </a:lnTo>
                  <a:lnTo>
                    <a:pt x="6327" y="18915"/>
                  </a:lnTo>
                  <a:lnTo>
                    <a:pt x="6597" y="18942"/>
                  </a:lnTo>
                  <a:lnTo>
                    <a:pt x="6867" y="18955"/>
                  </a:lnTo>
                  <a:lnTo>
                    <a:pt x="7811" y="18955"/>
                  </a:lnTo>
                  <a:lnTo>
                    <a:pt x="8216" y="18942"/>
                  </a:lnTo>
                  <a:lnTo>
                    <a:pt x="8621" y="18888"/>
                  </a:lnTo>
                  <a:lnTo>
                    <a:pt x="9025" y="18834"/>
                  </a:lnTo>
                  <a:lnTo>
                    <a:pt x="9430" y="18753"/>
                  </a:lnTo>
                  <a:lnTo>
                    <a:pt x="9821" y="18658"/>
                  </a:lnTo>
                  <a:lnTo>
                    <a:pt x="10212" y="18537"/>
                  </a:lnTo>
                  <a:lnTo>
                    <a:pt x="10604" y="18402"/>
                  </a:lnTo>
                  <a:lnTo>
                    <a:pt x="10685" y="18361"/>
                  </a:lnTo>
                  <a:lnTo>
                    <a:pt x="11049" y="18213"/>
                  </a:lnTo>
                  <a:lnTo>
                    <a:pt x="11413" y="18038"/>
                  </a:lnTo>
                  <a:lnTo>
                    <a:pt x="11764" y="17849"/>
                  </a:lnTo>
                  <a:lnTo>
                    <a:pt x="12101" y="17633"/>
                  </a:lnTo>
                  <a:lnTo>
                    <a:pt x="12425" y="17417"/>
                  </a:lnTo>
                  <a:lnTo>
                    <a:pt x="12749" y="17161"/>
                  </a:lnTo>
                  <a:lnTo>
                    <a:pt x="13045" y="16904"/>
                  </a:lnTo>
                  <a:lnTo>
                    <a:pt x="13329" y="16635"/>
                  </a:lnTo>
                  <a:lnTo>
                    <a:pt x="13599" y="16338"/>
                  </a:lnTo>
                  <a:lnTo>
                    <a:pt x="13855" y="16028"/>
                  </a:lnTo>
                  <a:lnTo>
                    <a:pt x="14098" y="15717"/>
                  </a:lnTo>
                  <a:lnTo>
                    <a:pt x="14314" y="15380"/>
                  </a:lnTo>
                  <a:lnTo>
                    <a:pt x="14516" y="15043"/>
                  </a:lnTo>
                  <a:lnTo>
                    <a:pt x="14705" y="14692"/>
                  </a:lnTo>
                  <a:lnTo>
                    <a:pt x="14867" y="14328"/>
                  </a:lnTo>
                  <a:lnTo>
                    <a:pt x="15015" y="13950"/>
                  </a:lnTo>
                  <a:lnTo>
                    <a:pt x="15096" y="13694"/>
                  </a:lnTo>
                  <a:lnTo>
                    <a:pt x="15163" y="13424"/>
                  </a:lnTo>
                  <a:lnTo>
                    <a:pt x="15231" y="13114"/>
                  </a:lnTo>
                  <a:lnTo>
                    <a:pt x="15285" y="12776"/>
                  </a:lnTo>
                  <a:lnTo>
                    <a:pt x="15325" y="12426"/>
                  </a:lnTo>
                  <a:lnTo>
                    <a:pt x="15352" y="12048"/>
                  </a:lnTo>
                  <a:lnTo>
                    <a:pt x="15406" y="11252"/>
                  </a:lnTo>
                  <a:lnTo>
                    <a:pt x="15420" y="10415"/>
                  </a:lnTo>
                  <a:lnTo>
                    <a:pt x="15420" y="9539"/>
                  </a:lnTo>
                  <a:lnTo>
                    <a:pt x="15406" y="7785"/>
                  </a:lnTo>
                  <a:lnTo>
                    <a:pt x="15393" y="6962"/>
                  </a:lnTo>
                  <a:lnTo>
                    <a:pt x="15379" y="6220"/>
                  </a:lnTo>
                  <a:lnTo>
                    <a:pt x="15379" y="5937"/>
                  </a:lnTo>
                  <a:lnTo>
                    <a:pt x="15366" y="5680"/>
                  </a:lnTo>
                  <a:lnTo>
                    <a:pt x="15352" y="5410"/>
                  </a:lnTo>
                  <a:lnTo>
                    <a:pt x="15312" y="5168"/>
                  </a:lnTo>
                  <a:lnTo>
                    <a:pt x="15285" y="4925"/>
                  </a:lnTo>
                  <a:lnTo>
                    <a:pt x="15244" y="4695"/>
                  </a:lnTo>
                  <a:lnTo>
                    <a:pt x="15136" y="4250"/>
                  </a:lnTo>
                  <a:lnTo>
                    <a:pt x="15015" y="3832"/>
                  </a:lnTo>
                  <a:lnTo>
                    <a:pt x="14867" y="3454"/>
                  </a:lnTo>
                  <a:lnTo>
                    <a:pt x="14705" y="3090"/>
                  </a:lnTo>
                  <a:lnTo>
                    <a:pt x="14516" y="2766"/>
                  </a:lnTo>
                  <a:lnTo>
                    <a:pt x="14314" y="2469"/>
                  </a:lnTo>
                  <a:lnTo>
                    <a:pt x="14111" y="2186"/>
                  </a:lnTo>
                  <a:lnTo>
                    <a:pt x="13895" y="1943"/>
                  </a:lnTo>
                  <a:lnTo>
                    <a:pt x="13666" y="1714"/>
                  </a:lnTo>
                  <a:lnTo>
                    <a:pt x="13437" y="1512"/>
                  </a:lnTo>
                  <a:lnTo>
                    <a:pt x="13207" y="1323"/>
                  </a:lnTo>
                  <a:lnTo>
                    <a:pt x="12978" y="1161"/>
                  </a:lnTo>
                  <a:lnTo>
                    <a:pt x="12749" y="1013"/>
                  </a:lnTo>
                  <a:lnTo>
                    <a:pt x="12519" y="891"/>
                  </a:lnTo>
                  <a:lnTo>
                    <a:pt x="12276" y="770"/>
                  </a:lnTo>
                  <a:lnTo>
                    <a:pt x="12047" y="662"/>
                  </a:lnTo>
                  <a:lnTo>
                    <a:pt x="11804" y="567"/>
                  </a:lnTo>
                  <a:lnTo>
                    <a:pt x="11548" y="473"/>
                  </a:lnTo>
                  <a:lnTo>
                    <a:pt x="11305" y="392"/>
                  </a:lnTo>
                  <a:lnTo>
                    <a:pt x="11062" y="311"/>
                  </a:lnTo>
                  <a:lnTo>
                    <a:pt x="10806" y="244"/>
                  </a:lnTo>
                  <a:lnTo>
                    <a:pt x="10550" y="190"/>
                  </a:lnTo>
                  <a:lnTo>
                    <a:pt x="10293" y="136"/>
                  </a:lnTo>
                  <a:lnTo>
                    <a:pt x="10037" y="95"/>
                  </a:lnTo>
                  <a:lnTo>
                    <a:pt x="9781" y="55"/>
                  </a:lnTo>
                  <a:lnTo>
                    <a:pt x="9511" y="28"/>
                  </a:lnTo>
                  <a:lnTo>
                    <a:pt x="9255" y="14"/>
                  </a:lnTo>
                  <a:lnTo>
                    <a:pt x="8998"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 name="Google Shape;49;p5"/>
            <p:cNvSpPr/>
            <p:nvPr/>
          </p:nvSpPr>
          <p:spPr>
            <a:xfrm>
              <a:off x="420478" y="609347"/>
              <a:ext cx="117192" cy="169934"/>
            </a:xfrm>
            <a:custGeom>
              <a:rect b="b" l="l" r="r" t="t"/>
              <a:pathLst>
                <a:path extrusionOk="0" h="24285" w="16271">
                  <a:moveTo>
                    <a:pt x="8365" y="2888"/>
                  </a:moveTo>
                  <a:lnTo>
                    <a:pt x="8635" y="2915"/>
                  </a:lnTo>
                  <a:lnTo>
                    <a:pt x="8878" y="2942"/>
                  </a:lnTo>
                  <a:lnTo>
                    <a:pt x="9134" y="2996"/>
                  </a:lnTo>
                  <a:lnTo>
                    <a:pt x="9377" y="3050"/>
                  </a:lnTo>
                  <a:lnTo>
                    <a:pt x="9606" y="3131"/>
                  </a:lnTo>
                  <a:lnTo>
                    <a:pt x="9835" y="3212"/>
                  </a:lnTo>
                  <a:lnTo>
                    <a:pt x="10065" y="3320"/>
                  </a:lnTo>
                  <a:lnTo>
                    <a:pt x="10281" y="3428"/>
                  </a:lnTo>
                  <a:lnTo>
                    <a:pt x="10496" y="3549"/>
                  </a:lnTo>
                  <a:lnTo>
                    <a:pt x="10699" y="3684"/>
                  </a:lnTo>
                  <a:lnTo>
                    <a:pt x="10888" y="3832"/>
                  </a:lnTo>
                  <a:lnTo>
                    <a:pt x="11077" y="3994"/>
                  </a:lnTo>
                  <a:lnTo>
                    <a:pt x="11265" y="4170"/>
                  </a:lnTo>
                  <a:lnTo>
                    <a:pt x="11427" y="4358"/>
                  </a:lnTo>
                  <a:lnTo>
                    <a:pt x="11603" y="4547"/>
                  </a:lnTo>
                  <a:lnTo>
                    <a:pt x="11751" y="4750"/>
                  </a:lnTo>
                  <a:lnTo>
                    <a:pt x="11899" y="4966"/>
                  </a:lnTo>
                  <a:lnTo>
                    <a:pt x="12034" y="5195"/>
                  </a:lnTo>
                  <a:lnTo>
                    <a:pt x="12169" y="5424"/>
                  </a:lnTo>
                  <a:lnTo>
                    <a:pt x="12291" y="5681"/>
                  </a:lnTo>
                  <a:lnTo>
                    <a:pt x="12399" y="5937"/>
                  </a:lnTo>
                  <a:lnTo>
                    <a:pt x="12507" y="6193"/>
                  </a:lnTo>
                  <a:lnTo>
                    <a:pt x="12588" y="6476"/>
                  </a:lnTo>
                  <a:lnTo>
                    <a:pt x="12668" y="6760"/>
                  </a:lnTo>
                  <a:lnTo>
                    <a:pt x="12749" y="7057"/>
                  </a:lnTo>
                  <a:lnTo>
                    <a:pt x="12803" y="7353"/>
                  </a:lnTo>
                  <a:lnTo>
                    <a:pt x="12857" y="7664"/>
                  </a:lnTo>
                  <a:lnTo>
                    <a:pt x="12898" y="7987"/>
                  </a:lnTo>
                  <a:lnTo>
                    <a:pt x="12925" y="8325"/>
                  </a:lnTo>
                  <a:lnTo>
                    <a:pt x="12938" y="8648"/>
                  </a:lnTo>
                  <a:lnTo>
                    <a:pt x="12952" y="8999"/>
                  </a:lnTo>
                  <a:lnTo>
                    <a:pt x="12938" y="9363"/>
                  </a:lnTo>
                  <a:lnTo>
                    <a:pt x="12925" y="9714"/>
                  </a:lnTo>
                  <a:lnTo>
                    <a:pt x="12898" y="10051"/>
                  </a:lnTo>
                  <a:lnTo>
                    <a:pt x="12844" y="10375"/>
                  </a:lnTo>
                  <a:lnTo>
                    <a:pt x="12790" y="10699"/>
                  </a:lnTo>
                  <a:lnTo>
                    <a:pt x="12722" y="11009"/>
                  </a:lnTo>
                  <a:lnTo>
                    <a:pt x="12641" y="11306"/>
                  </a:lnTo>
                  <a:lnTo>
                    <a:pt x="12561" y="11589"/>
                  </a:lnTo>
                  <a:lnTo>
                    <a:pt x="12466" y="11873"/>
                  </a:lnTo>
                  <a:lnTo>
                    <a:pt x="12345" y="12129"/>
                  </a:lnTo>
                  <a:lnTo>
                    <a:pt x="12237" y="12385"/>
                  </a:lnTo>
                  <a:lnTo>
                    <a:pt x="12102" y="12628"/>
                  </a:lnTo>
                  <a:lnTo>
                    <a:pt x="11967" y="12871"/>
                  </a:lnTo>
                  <a:lnTo>
                    <a:pt x="11819" y="13087"/>
                  </a:lnTo>
                  <a:lnTo>
                    <a:pt x="11657" y="13303"/>
                  </a:lnTo>
                  <a:lnTo>
                    <a:pt x="11495" y="13505"/>
                  </a:lnTo>
                  <a:lnTo>
                    <a:pt x="11319" y="13680"/>
                  </a:lnTo>
                  <a:lnTo>
                    <a:pt x="11144" y="13869"/>
                  </a:lnTo>
                  <a:lnTo>
                    <a:pt x="10955" y="14031"/>
                  </a:lnTo>
                  <a:lnTo>
                    <a:pt x="10766" y="14180"/>
                  </a:lnTo>
                  <a:lnTo>
                    <a:pt x="10564" y="14328"/>
                  </a:lnTo>
                  <a:lnTo>
                    <a:pt x="10362" y="14449"/>
                  </a:lnTo>
                  <a:lnTo>
                    <a:pt x="10146" y="14571"/>
                  </a:lnTo>
                  <a:lnTo>
                    <a:pt x="9930" y="14679"/>
                  </a:lnTo>
                  <a:lnTo>
                    <a:pt x="9701" y="14773"/>
                  </a:lnTo>
                  <a:lnTo>
                    <a:pt x="9471" y="14854"/>
                  </a:lnTo>
                  <a:lnTo>
                    <a:pt x="9242" y="14922"/>
                  </a:lnTo>
                  <a:lnTo>
                    <a:pt x="8999" y="14976"/>
                  </a:lnTo>
                  <a:lnTo>
                    <a:pt x="8770" y="15030"/>
                  </a:lnTo>
                  <a:lnTo>
                    <a:pt x="8513" y="15057"/>
                  </a:lnTo>
                  <a:lnTo>
                    <a:pt x="8271" y="15084"/>
                  </a:lnTo>
                  <a:lnTo>
                    <a:pt x="8014" y="15084"/>
                  </a:lnTo>
                  <a:lnTo>
                    <a:pt x="7731" y="15070"/>
                  </a:lnTo>
                  <a:lnTo>
                    <a:pt x="7448" y="15043"/>
                  </a:lnTo>
                  <a:lnTo>
                    <a:pt x="7178" y="15003"/>
                  </a:lnTo>
                  <a:lnTo>
                    <a:pt x="6908" y="14949"/>
                  </a:lnTo>
                  <a:lnTo>
                    <a:pt x="6652" y="14868"/>
                  </a:lnTo>
                  <a:lnTo>
                    <a:pt x="6409" y="14787"/>
                  </a:lnTo>
                  <a:lnTo>
                    <a:pt x="6166" y="14679"/>
                  </a:lnTo>
                  <a:lnTo>
                    <a:pt x="5937" y="14571"/>
                  </a:lnTo>
                  <a:lnTo>
                    <a:pt x="5721" y="14436"/>
                  </a:lnTo>
                  <a:lnTo>
                    <a:pt x="5505" y="14288"/>
                  </a:lnTo>
                  <a:lnTo>
                    <a:pt x="5303" y="14139"/>
                  </a:lnTo>
                  <a:lnTo>
                    <a:pt x="5114" y="13977"/>
                  </a:lnTo>
                  <a:lnTo>
                    <a:pt x="4925" y="13788"/>
                  </a:lnTo>
                  <a:lnTo>
                    <a:pt x="4749" y="13600"/>
                  </a:lnTo>
                  <a:lnTo>
                    <a:pt x="4588" y="13411"/>
                  </a:lnTo>
                  <a:lnTo>
                    <a:pt x="4426" y="13195"/>
                  </a:lnTo>
                  <a:lnTo>
                    <a:pt x="4277" y="12979"/>
                  </a:lnTo>
                  <a:lnTo>
                    <a:pt x="4142" y="12763"/>
                  </a:lnTo>
                  <a:lnTo>
                    <a:pt x="4007" y="12520"/>
                  </a:lnTo>
                  <a:lnTo>
                    <a:pt x="3886" y="12291"/>
                  </a:lnTo>
                  <a:lnTo>
                    <a:pt x="3778" y="12035"/>
                  </a:lnTo>
                  <a:lnTo>
                    <a:pt x="3684" y="11778"/>
                  </a:lnTo>
                  <a:lnTo>
                    <a:pt x="3589" y="11522"/>
                  </a:lnTo>
                  <a:lnTo>
                    <a:pt x="3508" y="11266"/>
                  </a:lnTo>
                  <a:lnTo>
                    <a:pt x="3427" y="10996"/>
                  </a:lnTo>
                  <a:lnTo>
                    <a:pt x="3373" y="10726"/>
                  </a:lnTo>
                  <a:lnTo>
                    <a:pt x="3319" y="10443"/>
                  </a:lnTo>
                  <a:lnTo>
                    <a:pt x="3265" y="10173"/>
                  </a:lnTo>
                  <a:lnTo>
                    <a:pt x="3239" y="9890"/>
                  </a:lnTo>
                  <a:lnTo>
                    <a:pt x="3212" y="9606"/>
                  </a:lnTo>
                  <a:lnTo>
                    <a:pt x="3198" y="9323"/>
                  </a:lnTo>
                  <a:lnTo>
                    <a:pt x="3198" y="9040"/>
                  </a:lnTo>
                  <a:lnTo>
                    <a:pt x="3198" y="8635"/>
                  </a:lnTo>
                  <a:lnTo>
                    <a:pt x="3225" y="8244"/>
                  </a:lnTo>
                  <a:lnTo>
                    <a:pt x="3252" y="7880"/>
                  </a:lnTo>
                  <a:lnTo>
                    <a:pt x="3292" y="7515"/>
                  </a:lnTo>
                  <a:lnTo>
                    <a:pt x="3360" y="7178"/>
                  </a:lnTo>
                  <a:lnTo>
                    <a:pt x="3427" y="6841"/>
                  </a:lnTo>
                  <a:lnTo>
                    <a:pt x="3508" y="6530"/>
                  </a:lnTo>
                  <a:lnTo>
                    <a:pt x="3603" y="6234"/>
                  </a:lnTo>
                  <a:lnTo>
                    <a:pt x="3697" y="5950"/>
                  </a:lnTo>
                  <a:lnTo>
                    <a:pt x="3819" y="5667"/>
                  </a:lnTo>
                  <a:lnTo>
                    <a:pt x="3940" y="5411"/>
                  </a:lnTo>
                  <a:lnTo>
                    <a:pt x="4075" y="5168"/>
                  </a:lnTo>
                  <a:lnTo>
                    <a:pt x="4210" y="4939"/>
                  </a:lnTo>
                  <a:lnTo>
                    <a:pt x="4372" y="4723"/>
                  </a:lnTo>
                  <a:lnTo>
                    <a:pt x="4520" y="4507"/>
                  </a:lnTo>
                  <a:lnTo>
                    <a:pt x="4696" y="4318"/>
                  </a:lnTo>
                  <a:lnTo>
                    <a:pt x="4871" y="4143"/>
                  </a:lnTo>
                  <a:lnTo>
                    <a:pt x="5046" y="3967"/>
                  </a:lnTo>
                  <a:lnTo>
                    <a:pt x="5235" y="3819"/>
                  </a:lnTo>
                  <a:lnTo>
                    <a:pt x="5424" y="3670"/>
                  </a:lnTo>
                  <a:lnTo>
                    <a:pt x="5626" y="3549"/>
                  </a:lnTo>
                  <a:lnTo>
                    <a:pt x="5829" y="3428"/>
                  </a:lnTo>
                  <a:lnTo>
                    <a:pt x="6045" y="3320"/>
                  </a:lnTo>
                  <a:lnTo>
                    <a:pt x="6260" y="3225"/>
                  </a:lnTo>
                  <a:lnTo>
                    <a:pt x="6476" y="3144"/>
                  </a:lnTo>
                  <a:lnTo>
                    <a:pt x="6706" y="3077"/>
                  </a:lnTo>
                  <a:lnTo>
                    <a:pt x="6935" y="3009"/>
                  </a:lnTo>
                  <a:lnTo>
                    <a:pt x="7164" y="2969"/>
                  </a:lnTo>
                  <a:lnTo>
                    <a:pt x="7394" y="2928"/>
                  </a:lnTo>
                  <a:lnTo>
                    <a:pt x="7623" y="2901"/>
                  </a:lnTo>
                  <a:lnTo>
                    <a:pt x="7866" y="2888"/>
                  </a:lnTo>
                  <a:close/>
                  <a:moveTo>
                    <a:pt x="8770" y="1"/>
                  </a:moveTo>
                  <a:lnTo>
                    <a:pt x="8378" y="14"/>
                  </a:lnTo>
                  <a:lnTo>
                    <a:pt x="8001" y="41"/>
                  </a:lnTo>
                  <a:lnTo>
                    <a:pt x="7636" y="82"/>
                  </a:lnTo>
                  <a:lnTo>
                    <a:pt x="7286" y="149"/>
                  </a:lnTo>
                  <a:lnTo>
                    <a:pt x="6948" y="217"/>
                  </a:lnTo>
                  <a:lnTo>
                    <a:pt x="6638" y="311"/>
                  </a:lnTo>
                  <a:lnTo>
                    <a:pt x="6341" y="406"/>
                  </a:lnTo>
                  <a:lnTo>
                    <a:pt x="6058" y="514"/>
                  </a:lnTo>
                  <a:lnTo>
                    <a:pt x="5788" y="635"/>
                  </a:lnTo>
                  <a:lnTo>
                    <a:pt x="5532" y="770"/>
                  </a:lnTo>
                  <a:lnTo>
                    <a:pt x="5289" y="905"/>
                  </a:lnTo>
                  <a:lnTo>
                    <a:pt x="5060" y="1040"/>
                  </a:lnTo>
                  <a:lnTo>
                    <a:pt x="4844" y="1188"/>
                  </a:lnTo>
                  <a:lnTo>
                    <a:pt x="4642" y="1337"/>
                  </a:lnTo>
                  <a:lnTo>
                    <a:pt x="4453" y="1485"/>
                  </a:lnTo>
                  <a:lnTo>
                    <a:pt x="4277" y="1647"/>
                  </a:lnTo>
                  <a:lnTo>
                    <a:pt x="4115" y="1795"/>
                  </a:lnTo>
                  <a:lnTo>
                    <a:pt x="3967" y="1944"/>
                  </a:lnTo>
                  <a:lnTo>
                    <a:pt x="3697" y="2240"/>
                  </a:lnTo>
                  <a:lnTo>
                    <a:pt x="3481" y="2524"/>
                  </a:lnTo>
                  <a:lnTo>
                    <a:pt x="3306" y="2767"/>
                  </a:lnTo>
                  <a:lnTo>
                    <a:pt x="3171" y="2982"/>
                  </a:lnTo>
                  <a:lnTo>
                    <a:pt x="3090" y="3144"/>
                  </a:lnTo>
                  <a:lnTo>
                    <a:pt x="3009" y="3279"/>
                  </a:lnTo>
                  <a:lnTo>
                    <a:pt x="2942" y="3279"/>
                  </a:lnTo>
                  <a:lnTo>
                    <a:pt x="2982" y="3063"/>
                  </a:lnTo>
                  <a:lnTo>
                    <a:pt x="2996" y="2834"/>
                  </a:lnTo>
                  <a:lnTo>
                    <a:pt x="3009" y="2605"/>
                  </a:lnTo>
                  <a:lnTo>
                    <a:pt x="3009" y="2375"/>
                  </a:lnTo>
                  <a:lnTo>
                    <a:pt x="3009" y="1364"/>
                  </a:lnTo>
                  <a:lnTo>
                    <a:pt x="3009" y="1256"/>
                  </a:lnTo>
                  <a:lnTo>
                    <a:pt x="2996" y="1161"/>
                  </a:lnTo>
                  <a:lnTo>
                    <a:pt x="2969" y="1067"/>
                  </a:lnTo>
                  <a:lnTo>
                    <a:pt x="2942" y="972"/>
                  </a:lnTo>
                  <a:lnTo>
                    <a:pt x="2901" y="891"/>
                  </a:lnTo>
                  <a:lnTo>
                    <a:pt x="2861" y="810"/>
                  </a:lnTo>
                  <a:lnTo>
                    <a:pt x="2807" y="743"/>
                  </a:lnTo>
                  <a:lnTo>
                    <a:pt x="2739" y="676"/>
                  </a:lnTo>
                  <a:lnTo>
                    <a:pt x="2658" y="622"/>
                  </a:lnTo>
                  <a:lnTo>
                    <a:pt x="2577" y="568"/>
                  </a:lnTo>
                  <a:lnTo>
                    <a:pt x="2483" y="514"/>
                  </a:lnTo>
                  <a:lnTo>
                    <a:pt x="2389" y="487"/>
                  </a:lnTo>
                  <a:lnTo>
                    <a:pt x="2281" y="460"/>
                  </a:lnTo>
                  <a:lnTo>
                    <a:pt x="2159" y="433"/>
                  </a:lnTo>
                  <a:lnTo>
                    <a:pt x="2038" y="419"/>
                  </a:lnTo>
                  <a:lnTo>
                    <a:pt x="986" y="419"/>
                  </a:lnTo>
                  <a:lnTo>
                    <a:pt x="864" y="433"/>
                  </a:lnTo>
                  <a:lnTo>
                    <a:pt x="743" y="460"/>
                  </a:lnTo>
                  <a:lnTo>
                    <a:pt x="635" y="487"/>
                  </a:lnTo>
                  <a:lnTo>
                    <a:pt x="527" y="527"/>
                  </a:lnTo>
                  <a:lnTo>
                    <a:pt x="446" y="568"/>
                  </a:lnTo>
                  <a:lnTo>
                    <a:pt x="365" y="635"/>
                  </a:lnTo>
                  <a:lnTo>
                    <a:pt x="284" y="689"/>
                  </a:lnTo>
                  <a:lnTo>
                    <a:pt x="217" y="770"/>
                  </a:lnTo>
                  <a:lnTo>
                    <a:pt x="163" y="851"/>
                  </a:lnTo>
                  <a:lnTo>
                    <a:pt x="122" y="945"/>
                  </a:lnTo>
                  <a:lnTo>
                    <a:pt x="82" y="1040"/>
                  </a:lnTo>
                  <a:lnTo>
                    <a:pt x="41" y="1148"/>
                  </a:lnTo>
                  <a:lnTo>
                    <a:pt x="28" y="1269"/>
                  </a:lnTo>
                  <a:lnTo>
                    <a:pt x="14" y="1391"/>
                  </a:lnTo>
                  <a:lnTo>
                    <a:pt x="1" y="1525"/>
                  </a:lnTo>
                  <a:lnTo>
                    <a:pt x="1" y="23164"/>
                  </a:lnTo>
                  <a:lnTo>
                    <a:pt x="14" y="23299"/>
                  </a:lnTo>
                  <a:lnTo>
                    <a:pt x="28" y="23421"/>
                  </a:lnTo>
                  <a:lnTo>
                    <a:pt x="41" y="23542"/>
                  </a:lnTo>
                  <a:lnTo>
                    <a:pt x="82" y="23650"/>
                  </a:lnTo>
                  <a:lnTo>
                    <a:pt x="122" y="23758"/>
                  </a:lnTo>
                  <a:lnTo>
                    <a:pt x="163" y="23839"/>
                  </a:lnTo>
                  <a:lnTo>
                    <a:pt x="217" y="23920"/>
                  </a:lnTo>
                  <a:lnTo>
                    <a:pt x="284" y="24001"/>
                  </a:lnTo>
                  <a:lnTo>
                    <a:pt x="365" y="24068"/>
                  </a:lnTo>
                  <a:lnTo>
                    <a:pt x="446" y="24122"/>
                  </a:lnTo>
                  <a:lnTo>
                    <a:pt x="527" y="24176"/>
                  </a:lnTo>
                  <a:lnTo>
                    <a:pt x="635" y="24203"/>
                  </a:lnTo>
                  <a:lnTo>
                    <a:pt x="743" y="24244"/>
                  </a:lnTo>
                  <a:lnTo>
                    <a:pt x="864" y="24257"/>
                  </a:lnTo>
                  <a:lnTo>
                    <a:pt x="986" y="24271"/>
                  </a:lnTo>
                  <a:lnTo>
                    <a:pt x="1120" y="24284"/>
                  </a:lnTo>
                  <a:lnTo>
                    <a:pt x="2173" y="24284"/>
                  </a:lnTo>
                  <a:lnTo>
                    <a:pt x="2308" y="24271"/>
                  </a:lnTo>
                  <a:lnTo>
                    <a:pt x="2429" y="24257"/>
                  </a:lnTo>
                  <a:lnTo>
                    <a:pt x="2537" y="24244"/>
                  </a:lnTo>
                  <a:lnTo>
                    <a:pt x="2645" y="24203"/>
                  </a:lnTo>
                  <a:lnTo>
                    <a:pt x="2739" y="24176"/>
                  </a:lnTo>
                  <a:lnTo>
                    <a:pt x="2834" y="24122"/>
                  </a:lnTo>
                  <a:lnTo>
                    <a:pt x="2915" y="24068"/>
                  </a:lnTo>
                  <a:lnTo>
                    <a:pt x="2982" y="24001"/>
                  </a:lnTo>
                  <a:lnTo>
                    <a:pt x="3050" y="23920"/>
                  </a:lnTo>
                  <a:lnTo>
                    <a:pt x="3104" y="23839"/>
                  </a:lnTo>
                  <a:lnTo>
                    <a:pt x="3158" y="23758"/>
                  </a:lnTo>
                  <a:lnTo>
                    <a:pt x="3185" y="23650"/>
                  </a:lnTo>
                  <a:lnTo>
                    <a:pt x="3225" y="23542"/>
                  </a:lnTo>
                  <a:lnTo>
                    <a:pt x="3239" y="23421"/>
                  </a:lnTo>
                  <a:lnTo>
                    <a:pt x="3252" y="23299"/>
                  </a:lnTo>
                  <a:lnTo>
                    <a:pt x="3265" y="23164"/>
                  </a:lnTo>
                  <a:lnTo>
                    <a:pt x="3265" y="16379"/>
                  </a:lnTo>
                  <a:lnTo>
                    <a:pt x="3252" y="16001"/>
                  </a:lnTo>
                  <a:lnTo>
                    <a:pt x="3239" y="15623"/>
                  </a:lnTo>
                  <a:lnTo>
                    <a:pt x="3212" y="15259"/>
                  </a:lnTo>
                  <a:lnTo>
                    <a:pt x="3158" y="14881"/>
                  </a:lnTo>
                  <a:lnTo>
                    <a:pt x="3225" y="14881"/>
                  </a:lnTo>
                  <a:lnTo>
                    <a:pt x="3427" y="15232"/>
                  </a:lnTo>
                  <a:lnTo>
                    <a:pt x="3657" y="15569"/>
                  </a:lnTo>
                  <a:lnTo>
                    <a:pt x="3913" y="15879"/>
                  </a:lnTo>
                  <a:lnTo>
                    <a:pt x="4183" y="16176"/>
                  </a:lnTo>
                  <a:lnTo>
                    <a:pt x="4480" y="16446"/>
                  </a:lnTo>
                  <a:lnTo>
                    <a:pt x="4776" y="16702"/>
                  </a:lnTo>
                  <a:lnTo>
                    <a:pt x="5114" y="16932"/>
                  </a:lnTo>
                  <a:lnTo>
                    <a:pt x="5451" y="17148"/>
                  </a:lnTo>
                  <a:lnTo>
                    <a:pt x="5815" y="17336"/>
                  </a:lnTo>
                  <a:lnTo>
                    <a:pt x="6179" y="17498"/>
                  </a:lnTo>
                  <a:lnTo>
                    <a:pt x="6557" y="17633"/>
                  </a:lnTo>
                  <a:lnTo>
                    <a:pt x="6935" y="17741"/>
                  </a:lnTo>
                  <a:lnTo>
                    <a:pt x="7326" y="17822"/>
                  </a:lnTo>
                  <a:lnTo>
                    <a:pt x="7731" y="17890"/>
                  </a:lnTo>
                  <a:lnTo>
                    <a:pt x="8122" y="17917"/>
                  </a:lnTo>
                  <a:lnTo>
                    <a:pt x="8527" y="17917"/>
                  </a:lnTo>
                  <a:lnTo>
                    <a:pt x="8945" y="17903"/>
                  </a:lnTo>
                  <a:lnTo>
                    <a:pt x="9350" y="17876"/>
                  </a:lnTo>
                  <a:lnTo>
                    <a:pt x="9754" y="17822"/>
                  </a:lnTo>
                  <a:lnTo>
                    <a:pt x="10146" y="17755"/>
                  </a:lnTo>
                  <a:lnTo>
                    <a:pt x="10523" y="17660"/>
                  </a:lnTo>
                  <a:lnTo>
                    <a:pt x="10901" y="17552"/>
                  </a:lnTo>
                  <a:lnTo>
                    <a:pt x="11265" y="17431"/>
                  </a:lnTo>
                  <a:lnTo>
                    <a:pt x="11616" y="17282"/>
                  </a:lnTo>
                  <a:lnTo>
                    <a:pt x="11967" y="17121"/>
                  </a:lnTo>
                  <a:lnTo>
                    <a:pt x="12304" y="16932"/>
                  </a:lnTo>
                  <a:lnTo>
                    <a:pt x="12628" y="16729"/>
                  </a:lnTo>
                  <a:lnTo>
                    <a:pt x="12938" y="16514"/>
                  </a:lnTo>
                  <a:lnTo>
                    <a:pt x="13249" y="16284"/>
                  </a:lnTo>
                  <a:lnTo>
                    <a:pt x="13532" y="16028"/>
                  </a:lnTo>
                  <a:lnTo>
                    <a:pt x="13815" y="15772"/>
                  </a:lnTo>
                  <a:lnTo>
                    <a:pt x="14071" y="15475"/>
                  </a:lnTo>
                  <a:lnTo>
                    <a:pt x="14328" y="15178"/>
                  </a:lnTo>
                  <a:lnTo>
                    <a:pt x="14557" y="14868"/>
                  </a:lnTo>
                  <a:lnTo>
                    <a:pt x="14786" y="14530"/>
                  </a:lnTo>
                  <a:lnTo>
                    <a:pt x="15002" y="14193"/>
                  </a:lnTo>
                  <a:lnTo>
                    <a:pt x="15191" y="13829"/>
                  </a:lnTo>
                  <a:lnTo>
                    <a:pt x="15380" y="13451"/>
                  </a:lnTo>
                  <a:lnTo>
                    <a:pt x="15542" y="13060"/>
                  </a:lnTo>
                  <a:lnTo>
                    <a:pt x="15690" y="12655"/>
                  </a:lnTo>
                  <a:lnTo>
                    <a:pt x="15825" y="12237"/>
                  </a:lnTo>
                  <a:lnTo>
                    <a:pt x="15933" y="11805"/>
                  </a:lnTo>
                  <a:lnTo>
                    <a:pt x="16041" y="11374"/>
                  </a:lnTo>
                  <a:lnTo>
                    <a:pt x="16122" y="10915"/>
                  </a:lnTo>
                  <a:lnTo>
                    <a:pt x="16190" y="10443"/>
                  </a:lnTo>
                  <a:lnTo>
                    <a:pt x="16230" y="9957"/>
                  </a:lnTo>
                  <a:lnTo>
                    <a:pt x="16257" y="9471"/>
                  </a:lnTo>
                  <a:lnTo>
                    <a:pt x="16270" y="8959"/>
                  </a:lnTo>
                  <a:lnTo>
                    <a:pt x="16257" y="8473"/>
                  </a:lnTo>
                  <a:lnTo>
                    <a:pt x="16243" y="7987"/>
                  </a:lnTo>
                  <a:lnTo>
                    <a:pt x="16190" y="7515"/>
                  </a:lnTo>
                  <a:lnTo>
                    <a:pt x="16136" y="7057"/>
                  </a:lnTo>
                  <a:lnTo>
                    <a:pt x="16068" y="6598"/>
                  </a:lnTo>
                  <a:lnTo>
                    <a:pt x="15974" y="6166"/>
                  </a:lnTo>
                  <a:lnTo>
                    <a:pt x="15866" y="5734"/>
                  </a:lnTo>
                  <a:lnTo>
                    <a:pt x="15744" y="5316"/>
                  </a:lnTo>
                  <a:lnTo>
                    <a:pt x="15609" y="4925"/>
                  </a:lnTo>
                  <a:lnTo>
                    <a:pt x="15461" y="4534"/>
                  </a:lnTo>
                  <a:lnTo>
                    <a:pt x="15286" y="4156"/>
                  </a:lnTo>
                  <a:lnTo>
                    <a:pt x="15110" y="3792"/>
                  </a:lnTo>
                  <a:lnTo>
                    <a:pt x="14908" y="3441"/>
                  </a:lnTo>
                  <a:lnTo>
                    <a:pt x="14706" y="3117"/>
                  </a:lnTo>
                  <a:lnTo>
                    <a:pt x="14476" y="2794"/>
                  </a:lnTo>
                  <a:lnTo>
                    <a:pt x="14247" y="2497"/>
                  </a:lnTo>
                  <a:lnTo>
                    <a:pt x="13991" y="2200"/>
                  </a:lnTo>
                  <a:lnTo>
                    <a:pt x="13734" y="1930"/>
                  </a:lnTo>
                  <a:lnTo>
                    <a:pt x="13451" y="1674"/>
                  </a:lnTo>
                  <a:lnTo>
                    <a:pt x="13168" y="1444"/>
                  </a:lnTo>
                  <a:lnTo>
                    <a:pt x="12857" y="1215"/>
                  </a:lnTo>
                  <a:lnTo>
                    <a:pt x="12547" y="1013"/>
                  </a:lnTo>
                  <a:lnTo>
                    <a:pt x="12223" y="824"/>
                  </a:lnTo>
                  <a:lnTo>
                    <a:pt x="11873" y="662"/>
                  </a:lnTo>
                  <a:lnTo>
                    <a:pt x="11535" y="500"/>
                  </a:lnTo>
                  <a:lnTo>
                    <a:pt x="11171" y="379"/>
                  </a:lnTo>
                  <a:lnTo>
                    <a:pt x="10793" y="257"/>
                  </a:lnTo>
                  <a:lnTo>
                    <a:pt x="10416" y="176"/>
                  </a:lnTo>
                  <a:lnTo>
                    <a:pt x="10011" y="95"/>
                  </a:lnTo>
                  <a:lnTo>
                    <a:pt x="9606" y="41"/>
                  </a:lnTo>
                  <a:lnTo>
                    <a:pt x="9188" y="14"/>
                  </a:lnTo>
                  <a:lnTo>
                    <a:pt x="877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 name="Google Shape;50;p5"/>
            <p:cNvSpPr/>
            <p:nvPr/>
          </p:nvSpPr>
          <p:spPr>
            <a:xfrm>
              <a:off x="559040" y="609347"/>
              <a:ext cx="117192" cy="169934"/>
            </a:xfrm>
            <a:custGeom>
              <a:rect b="b" l="l" r="r" t="t"/>
              <a:pathLst>
                <a:path extrusionOk="0" h="24285" w="16271">
                  <a:moveTo>
                    <a:pt x="8365" y="2888"/>
                  </a:moveTo>
                  <a:lnTo>
                    <a:pt x="8621" y="2915"/>
                  </a:lnTo>
                  <a:lnTo>
                    <a:pt x="8877" y="2942"/>
                  </a:lnTo>
                  <a:lnTo>
                    <a:pt x="9134" y="2996"/>
                  </a:lnTo>
                  <a:lnTo>
                    <a:pt x="9376" y="3050"/>
                  </a:lnTo>
                  <a:lnTo>
                    <a:pt x="9606" y="3131"/>
                  </a:lnTo>
                  <a:lnTo>
                    <a:pt x="9835" y="3212"/>
                  </a:lnTo>
                  <a:lnTo>
                    <a:pt x="10064" y="3320"/>
                  </a:lnTo>
                  <a:lnTo>
                    <a:pt x="10280" y="3428"/>
                  </a:lnTo>
                  <a:lnTo>
                    <a:pt x="10483" y="3549"/>
                  </a:lnTo>
                  <a:lnTo>
                    <a:pt x="10685" y="3684"/>
                  </a:lnTo>
                  <a:lnTo>
                    <a:pt x="10887" y="3832"/>
                  </a:lnTo>
                  <a:lnTo>
                    <a:pt x="11076" y="3994"/>
                  </a:lnTo>
                  <a:lnTo>
                    <a:pt x="11252" y="4170"/>
                  </a:lnTo>
                  <a:lnTo>
                    <a:pt x="11427" y="4358"/>
                  </a:lnTo>
                  <a:lnTo>
                    <a:pt x="11589" y="4547"/>
                  </a:lnTo>
                  <a:lnTo>
                    <a:pt x="11751" y="4750"/>
                  </a:lnTo>
                  <a:lnTo>
                    <a:pt x="11899" y="4966"/>
                  </a:lnTo>
                  <a:lnTo>
                    <a:pt x="12034" y="5195"/>
                  </a:lnTo>
                  <a:lnTo>
                    <a:pt x="12169" y="5424"/>
                  </a:lnTo>
                  <a:lnTo>
                    <a:pt x="12290" y="5681"/>
                  </a:lnTo>
                  <a:lnTo>
                    <a:pt x="12398" y="5937"/>
                  </a:lnTo>
                  <a:lnTo>
                    <a:pt x="12493" y="6193"/>
                  </a:lnTo>
                  <a:lnTo>
                    <a:pt x="12587" y="6476"/>
                  </a:lnTo>
                  <a:lnTo>
                    <a:pt x="12668" y="6760"/>
                  </a:lnTo>
                  <a:lnTo>
                    <a:pt x="12749" y="7057"/>
                  </a:lnTo>
                  <a:lnTo>
                    <a:pt x="12803" y="7353"/>
                  </a:lnTo>
                  <a:lnTo>
                    <a:pt x="12857" y="7664"/>
                  </a:lnTo>
                  <a:lnTo>
                    <a:pt x="12897" y="7987"/>
                  </a:lnTo>
                  <a:lnTo>
                    <a:pt x="12924" y="8325"/>
                  </a:lnTo>
                  <a:lnTo>
                    <a:pt x="12938" y="8648"/>
                  </a:lnTo>
                  <a:lnTo>
                    <a:pt x="12951" y="8999"/>
                  </a:lnTo>
                  <a:lnTo>
                    <a:pt x="12938" y="9363"/>
                  </a:lnTo>
                  <a:lnTo>
                    <a:pt x="12924" y="9714"/>
                  </a:lnTo>
                  <a:lnTo>
                    <a:pt x="12884" y="10051"/>
                  </a:lnTo>
                  <a:lnTo>
                    <a:pt x="12843" y="10375"/>
                  </a:lnTo>
                  <a:lnTo>
                    <a:pt x="12789" y="10699"/>
                  </a:lnTo>
                  <a:lnTo>
                    <a:pt x="12722" y="11009"/>
                  </a:lnTo>
                  <a:lnTo>
                    <a:pt x="12641" y="11306"/>
                  </a:lnTo>
                  <a:lnTo>
                    <a:pt x="12560" y="11589"/>
                  </a:lnTo>
                  <a:lnTo>
                    <a:pt x="12452" y="11873"/>
                  </a:lnTo>
                  <a:lnTo>
                    <a:pt x="12344" y="12129"/>
                  </a:lnTo>
                  <a:lnTo>
                    <a:pt x="12223" y="12385"/>
                  </a:lnTo>
                  <a:lnTo>
                    <a:pt x="12101" y="12628"/>
                  </a:lnTo>
                  <a:lnTo>
                    <a:pt x="11953" y="12871"/>
                  </a:lnTo>
                  <a:lnTo>
                    <a:pt x="11818" y="13087"/>
                  </a:lnTo>
                  <a:lnTo>
                    <a:pt x="11656" y="13303"/>
                  </a:lnTo>
                  <a:lnTo>
                    <a:pt x="11494" y="13505"/>
                  </a:lnTo>
                  <a:lnTo>
                    <a:pt x="11319" y="13680"/>
                  </a:lnTo>
                  <a:lnTo>
                    <a:pt x="11144" y="13869"/>
                  </a:lnTo>
                  <a:lnTo>
                    <a:pt x="10955" y="14031"/>
                  </a:lnTo>
                  <a:lnTo>
                    <a:pt x="10766" y="14180"/>
                  </a:lnTo>
                  <a:lnTo>
                    <a:pt x="10564" y="14328"/>
                  </a:lnTo>
                  <a:lnTo>
                    <a:pt x="10361" y="14449"/>
                  </a:lnTo>
                  <a:lnTo>
                    <a:pt x="10145" y="14571"/>
                  </a:lnTo>
                  <a:lnTo>
                    <a:pt x="9929" y="14679"/>
                  </a:lnTo>
                  <a:lnTo>
                    <a:pt x="9700" y="14773"/>
                  </a:lnTo>
                  <a:lnTo>
                    <a:pt x="9471" y="14854"/>
                  </a:lnTo>
                  <a:lnTo>
                    <a:pt x="9241" y="14922"/>
                  </a:lnTo>
                  <a:lnTo>
                    <a:pt x="8999" y="14976"/>
                  </a:lnTo>
                  <a:lnTo>
                    <a:pt x="8756" y="15030"/>
                  </a:lnTo>
                  <a:lnTo>
                    <a:pt x="8513" y="15057"/>
                  </a:lnTo>
                  <a:lnTo>
                    <a:pt x="8270" y="15084"/>
                  </a:lnTo>
                  <a:lnTo>
                    <a:pt x="8014" y="15084"/>
                  </a:lnTo>
                  <a:lnTo>
                    <a:pt x="7731" y="15070"/>
                  </a:lnTo>
                  <a:lnTo>
                    <a:pt x="7447" y="15043"/>
                  </a:lnTo>
                  <a:lnTo>
                    <a:pt x="7164" y="15003"/>
                  </a:lnTo>
                  <a:lnTo>
                    <a:pt x="6908" y="14949"/>
                  </a:lnTo>
                  <a:lnTo>
                    <a:pt x="6651" y="14868"/>
                  </a:lnTo>
                  <a:lnTo>
                    <a:pt x="6408" y="14787"/>
                  </a:lnTo>
                  <a:lnTo>
                    <a:pt x="6166" y="14679"/>
                  </a:lnTo>
                  <a:lnTo>
                    <a:pt x="5936" y="14571"/>
                  </a:lnTo>
                  <a:lnTo>
                    <a:pt x="5707" y="14436"/>
                  </a:lnTo>
                  <a:lnTo>
                    <a:pt x="5505" y="14288"/>
                  </a:lnTo>
                  <a:lnTo>
                    <a:pt x="5302" y="14139"/>
                  </a:lnTo>
                  <a:lnTo>
                    <a:pt x="5100" y="13977"/>
                  </a:lnTo>
                  <a:lnTo>
                    <a:pt x="4924" y="13788"/>
                  </a:lnTo>
                  <a:lnTo>
                    <a:pt x="4749" y="13600"/>
                  </a:lnTo>
                  <a:lnTo>
                    <a:pt x="4574" y="13411"/>
                  </a:lnTo>
                  <a:lnTo>
                    <a:pt x="4425" y="13195"/>
                  </a:lnTo>
                  <a:lnTo>
                    <a:pt x="4263" y="12979"/>
                  </a:lnTo>
                  <a:lnTo>
                    <a:pt x="4129" y="12763"/>
                  </a:lnTo>
                  <a:lnTo>
                    <a:pt x="4007" y="12520"/>
                  </a:lnTo>
                  <a:lnTo>
                    <a:pt x="3886" y="12291"/>
                  </a:lnTo>
                  <a:lnTo>
                    <a:pt x="3764" y="12035"/>
                  </a:lnTo>
                  <a:lnTo>
                    <a:pt x="3670" y="11778"/>
                  </a:lnTo>
                  <a:lnTo>
                    <a:pt x="3575" y="11522"/>
                  </a:lnTo>
                  <a:lnTo>
                    <a:pt x="3494" y="11266"/>
                  </a:lnTo>
                  <a:lnTo>
                    <a:pt x="3414" y="10996"/>
                  </a:lnTo>
                  <a:lnTo>
                    <a:pt x="3346" y="10726"/>
                  </a:lnTo>
                  <a:lnTo>
                    <a:pt x="3292" y="10443"/>
                  </a:lnTo>
                  <a:lnTo>
                    <a:pt x="3252" y="10173"/>
                  </a:lnTo>
                  <a:lnTo>
                    <a:pt x="3211" y="9890"/>
                  </a:lnTo>
                  <a:lnTo>
                    <a:pt x="3184" y="9606"/>
                  </a:lnTo>
                  <a:lnTo>
                    <a:pt x="3171" y="9323"/>
                  </a:lnTo>
                  <a:lnTo>
                    <a:pt x="3171" y="9040"/>
                  </a:lnTo>
                  <a:lnTo>
                    <a:pt x="3171" y="8635"/>
                  </a:lnTo>
                  <a:lnTo>
                    <a:pt x="3198" y="8244"/>
                  </a:lnTo>
                  <a:lnTo>
                    <a:pt x="3225" y="7880"/>
                  </a:lnTo>
                  <a:lnTo>
                    <a:pt x="3279" y="7515"/>
                  </a:lnTo>
                  <a:lnTo>
                    <a:pt x="3333" y="7178"/>
                  </a:lnTo>
                  <a:lnTo>
                    <a:pt x="3400" y="6841"/>
                  </a:lnTo>
                  <a:lnTo>
                    <a:pt x="3481" y="6530"/>
                  </a:lnTo>
                  <a:lnTo>
                    <a:pt x="3575" y="6234"/>
                  </a:lnTo>
                  <a:lnTo>
                    <a:pt x="3683" y="5950"/>
                  </a:lnTo>
                  <a:lnTo>
                    <a:pt x="3791" y="5681"/>
                  </a:lnTo>
                  <a:lnTo>
                    <a:pt x="3913" y="5411"/>
                  </a:lnTo>
                  <a:lnTo>
                    <a:pt x="4048" y="5168"/>
                  </a:lnTo>
                  <a:lnTo>
                    <a:pt x="4196" y="4939"/>
                  </a:lnTo>
                  <a:lnTo>
                    <a:pt x="4344" y="4723"/>
                  </a:lnTo>
                  <a:lnTo>
                    <a:pt x="4506" y="4520"/>
                  </a:lnTo>
                  <a:lnTo>
                    <a:pt x="4668" y="4318"/>
                  </a:lnTo>
                  <a:lnTo>
                    <a:pt x="4844" y="4143"/>
                  </a:lnTo>
                  <a:lnTo>
                    <a:pt x="5032" y="3981"/>
                  </a:lnTo>
                  <a:lnTo>
                    <a:pt x="5221" y="3819"/>
                  </a:lnTo>
                  <a:lnTo>
                    <a:pt x="5410" y="3684"/>
                  </a:lnTo>
                  <a:lnTo>
                    <a:pt x="5612" y="3549"/>
                  </a:lnTo>
                  <a:lnTo>
                    <a:pt x="5815" y="3428"/>
                  </a:lnTo>
                  <a:lnTo>
                    <a:pt x="6031" y="3320"/>
                  </a:lnTo>
                  <a:lnTo>
                    <a:pt x="6247" y="3225"/>
                  </a:lnTo>
                  <a:lnTo>
                    <a:pt x="6462" y="3144"/>
                  </a:lnTo>
                  <a:lnTo>
                    <a:pt x="6692" y="3077"/>
                  </a:lnTo>
                  <a:lnTo>
                    <a:pt x="6921" y="3023"/>
                  </a:lnTo>
                  <a:lnTo>
                    <a:pt x="7150" y="2969"/>
                  </a:lnTo>
                  <a:lnTo>
                    <a:pt x="7380" y="2928"/>
                  </a:lnTo>
                  <a:lnTo>
                    <a:pt x="7623" y="2901"/>
                  </a:lnTo>
                  <a:lnTo>
                    <a:pt x="7865" y="2888"/>
                  </a:lnTo>
                  <a:close/>
                  <a:moveTo>
                    <a:pt x="8769" y="1"/>
                  </a:moveTo>
                  <a:lnTo>
                    <a:pt x="8365" y="14"/>
                  </a:lnTo>
                  <a:lnTo>
                    <a:pt x="7987" y="41"/>
                  </a:lnTo>
                  <a:lnTo>
                    <a:pt x="7623" y="82"/>
                  </a:lnTo>
                  <a:lnTo>
                    <a:pt x="7285" y="149"/>
                  </a:lnTo>
                  <a:lnTo>
                    <a:pt x="6948" y="217"/>
                  </a:lnTo>
                  <a:lnTo>
                    <a:pt x="6638" y="311"/>
                  </a:lnTo>
                  <a:lnTo>
                    <a:pt x="6341" y="406"/>
                  </a:lnTo>
                  <a:lnTo>
                    <a:pt x="6044" y="514"/>
                  </a:lnTo>
                  <a:lnTo>
                    <a:pt x="5774" y="635"/>
                  </a:lnTo>
                  <a:lnTo>
                    <a:pt x="5518" y="770"/>
                  </a:lnTo>
                  <a:lnTo>
                    <a:pt x="5289" y="905"/>
                  </a:lnTo>
                  <a:lnTo>
                    <a:pt x="5059" y="1040"/>
                  </a:lnTo>
                  <a:lnTo>
                    <a:pt x="4844" y="1188"/>
                  </a:lnTo>
                  <a:lnTo>
                    <a:pt x="4641" y="1337"/>
                  </a:lnTo>
                  <a:lnTo>
                    <a:pt x="4452" y="1485"/>
                  </a:lnTo>
                  <a:lnTo>
                    <a:pt x="4277" y="1647"/>
                  </a:lnTo>
                  <a:lnTo>
                    <a:pt x="4115" y="1795"/>
                  </a:lnTo>
                  <a:lnTo>
                    <a:pt x="3967" y="1944"/>
                  </a:lnTo>
                  <a:lnTo>
                    <a:pt x="3697" y="2240"/>
                  </a:lnTo>
                  <a:lnTo>
                    <a:pt x="3481" y="2524"/>
                  </a:lnTo>
                  <a:lnTo>
                    <a:pt x="3306" y="2767"/>
                  </a:lnTo>
                  <a:lnTo>
                    <a:pt x="3171" y="2982"/>
                  </a:lnTo>
                  <a:lnTo>
                    <a:pt x="3076" y="3144"/>
                  </a:lnTo>
                  <a:lnTo>
                    <a:pt x="3009" y="3279"/>
                  </a:lnTo>
                  <a:lnTo>
                    <a:pt x="2941" y="3279"/>
                  </a:lnTo>
                  <a:lnTo>
                    <a:pt x="2968" y="3063"/>
                  </a:lnTo>
                  <a:lnTo>
                    <a:pt x="2995" y="2834"/>
                  </a:lnTo>
                  <a:lnTo>
                    <a:pt x="3009" y="2605"/>
                  </a:lnTo>
                  <a:lnTo>
                    <a:pt x="3009" y="2375"/>
                  </a:lnTo>
                  <a:lnTo>
                    <a:pt x="3009" y="1364"/>
                  </a:lnTo>
                  <a:lnTo>
                    <a:pt x="3009" y="1256"/>
                  </a:lnTo>
                  <a:lnTo>
                    <a:pt x="2995" y="1161"/>
                  </a:lnTo>
                  <a:lnTo>
                    <a:pt x="2968" y="1067"/>
                  </a:lnTo>
                  <a:lnTo>
                    <a:pt x="2941" y="972"/>
                  </a:lnTo>
                  <a:lnTo>
                    <a:pt x="2901" y="891"/>
                  </a:lnTo>
                  <a:lnTo>
                    <a:pt x="2847" y="810"/>
                  </a:lnTo>
                  <a:lnTo>
                    <a:pt x="2793" y="743"/>
                  </a:lnTo>
                  <a:lnTo>
                    <a:pt x="2725" y="676"/>
                  </a:lnTo>
                  <a:lnTo>
                    <a:pt x="2658" y="622"/>
                  </a:lnTo>
                  <a:lnTo>
                    <a:pt x="2577" y="568"/>
                  </a:lnTo>
                  <a:lnTo>
                    <a:pt x="2483" y="514"/>
                  </a:lnTo>
                  <a:lnTo>
                    <a:pt x="2388" y="487"/>
                  </a:lnTo>
                  <a:lnTo>
                    <a:pt x="2280" y="460"/>
                  </a:lnTo>
                  <a:lnTo>
                    <a:pt x="2159" y="433"/>
                  </a:lnTo>
                  <a:lnTo>
                    <a:pt x="2037" y="419"/>
                  </a:lnTo>
                  <a:lnTo>
                    <a:pt x="985" y="419"/>
                  </a:lnTo>
                  <a:lnTo>
                    <a:pt x="850" y="433"/>
                  </a:lnTo>
                  <a:lnTo>
                    <a:pt x="742" y="460"/>
                  </a:lnTo>
                  <a:lnTo>
                    <a:pt x="634" y="487"/>
                  </a:lnTo>
                  <a:lnTo>
                    <a:pt x="527" y="527"/>
                  </a:lnTo>
                  <a:lnTo>
                    <a:pt x="432" y="568"/>
                  </a:lnTo>
                  <a:lnTo>
                    <a:pt x="351" y="635"/>
                  </a:lnTo>
                  <a:lnTo>
                    <a:pt x="284" y="689"/>
                  </a:lnTo>
                  <a:lnTo>
                    <a:pt x="216" y="770"/>
                  </a:lnTo>
                  <a:lnTo>
                    <a:pt x="162" y="851"/>
                  </a:lnTo>
                  <a:lnTo>
                    <a:pt x="108" y="945"/>
                  </a:lnTo>
                  <a:lnTo>
                    <a:pt x="68" y="1040"/>
                  </a:lnTo>
                  <a:lnTo>
                    <a:pt x="41" y="1148"/>
                  </a:lnTo>
                  <a:lnTo>
                    <a:pt x="27" y="1269"/>
                  </a:lnTo>
                  <a:lnTo>
                    <a:pt x="14" y="1391"/>
                  </a:lnTo>
                  <a:lnTo>
                    <a:pt x="0" y="1525"/>
                  </a:lnTo>
                  <a:lnTo>
                    <a:pt x="14" y="23164"/>
                  </a:lnTo>
                  <a:lnTo>
                    <a:pt x="14" y="23299"/>
                  </a:lnTo>
                  <a:lnTo>
                    <a:pt x="27" y="23421"/>
                  </a:lnTo>
                  <a:lnTo>
                    <a:pt x="54" y="23542"/>
                  </a:lnTo>
                  <a:lnTo>
                    <a:pt x="81" y="23650"/>
                  </a:lnTo>
                  <a:lnTo>
                    <a:pt x="122" y="23758"/>
                  </a:lnTo>
                  <a:lnTo>
                    <a:pt x="162" y="23839"/>
                  </a:lnTo>
                  <a:lnTo>
                    <a:pt x="230" y="23920"/>
                  </a:lnTo>
                  <a:lnTo>
                    <a:pt x="297" y="24001"/>
                  </a:lnTo>
                  <a:lnTo>
                    <a:pt x="365" y="24068"/>
                  </a:lnTo>
                  <a:lnTo>
                    <a:pt x="446" y="24122"/>
                  </a:lnTo>
                  <a:lnTo>
                    <a:pt x="540" y="24176"/>
                  </a:lnTo>
                  <a:lnTo>
                    <a:pt x="634" y="24203"/>
                  </a:lnTo>
                  <a:lnTo>
                    <a:pt x="742" y="24244"/>
                  </a:lnTo>
                  <a:lnTo>
                    <a:pt x="864" y="24257"/>
                  </a:lnTo>
                  <a:lnTo>
                    <a:pt x="985" y="24271"/>
                  </a:lnTo>
                  <a:lnTo>
                    <a:pt x="1134" y="24284"/>
                  </a:lnTo>
                  <a:lnTo>
                    <a:pt x="2172" y="24284"/>
                  </a:lnTo>
                  <a:lnTo>
                    <a:pt x="2307" y="24271"/>
                  </a:lnTo>
                  <a:lnTo>
                    <a:pt x="2429" y="24257"/>
                  </a:lnTo>
                  <a:lnTo>
                    <a:pt x="2537" y="24244"/>
                  </a:lnTo>
                  <a:lnTo>
                    <a:pt x="2645" y="24203"/>
                  </a:lnTo>
                  <a:lnTo>
                    <a:pt x="2739" y="24176"/>
                  </a:lnTo>
                  <a:lnTo>
                    <a:pt x="2833" y="24122"/>
                  </a:lnTo>
                  <a:lnTo>
                    <a:pt x="2914" y="24068"/>
                  </a:lnTo>
                  <a:lnTo>
                    <a:pt x="2982" y="24001"/>
                  </a:lnTo>
                  <a:lnTo>
                    <a:pt x="3049" y="23920"/>
                  </a:lnTo>
                  <a:lnTo>
                    <a:pt x="3103" y="23839"/>
                  </a:lnTo>
                  <a:lnTo>
                    <a:pt x="3144" y="23758"/>
                  </a:lnTo>
                  <a:lnTo>
                    <a:pt x="3184" y="23650"/>
                  </a:lnTo>
                  <a:lnTo>
                    <a:pt x="3211" y="23542"/>
                  </a:lnTo>
                  <a:lnTo>
                    <a:pt x="3238" y="23421"/>
                  </a:lnTo>
                  <a:lnTo>
                    <a:pt x="3252" y="23299"/>
                  </a:lnTo>
                  <a:lnTo>
                    <a:pt x="3252" y="23164"/>
                  </a:lnTo>
                  <a:lnTo>
                    <a:pt x="3252" y="16379"/>
                  </a:lnTo>
                  <a:lnTo>
                    <a:pt x="3252" y="16001"/>
                  </a:lnTo>
                  <a:lnTo>
                    <a:pt x="3238" y="15623"/>
                  </a:lnTo>
                  <a:lnTo>
                    <a:pt x="3198" y="15259"/>
                  </a:lnTo>
                  <a:lnTo>
                    <a:pt x="3157" y="14881"/>
                  </a:lnTo>
                  <a:lnTo>
                    <a:pt x="3225" y="14881"/>
                  </a:lnTo>
                  <a:lnTo>
                    <a:pt x="3427" y="15232"/>
                  </a:lnTo>
                  <a:lnTo>
                    <a:pt x="3656" y="15569"/>
                  </a:lnTo>
                  <a:lnTo>
                    <a:pt x="3913" y="15879"/>
                  </a:lnTo>
                  <a:lnTo>
                    <a:pt x="4182" y="16176"/>
                  </a:lnTo>
                  <a:lnTo>
                    <a:pt x="4466" y="16446"/>
                  </a:lnTo>
                  <a:lnTo>
                    <a:pt x="4776" y="16702"/>
                  </a:lnTo>
                  <a:lnTo>
                    <a:pt x="5100" y="16932"/>
                  </a:lnTo>
                  <a:lnTo>
                    <a:pt x="5451" y="17148"/>
                  </a:lnTo>
                  <a:lnTo>
                    <a:pt x="5801" y="17336"/>
                  </a:lnTo>
                  <a:lnTo>
                    <a:pt x="6179" y="17498"/>
                  </a:lnTo>
                  <a:lnTo>
                    <a:pt x="6543" y="17633"/>
                  </a:lnTo>
                  <a:lnTo>
                    <a:pt x="6935" y="17741"/>
                  </a:lnTo>
                  <a:lnTo>
                    <a:pt x="7326" y="17822"/>
                  </a:lnTo>
                  <a:lnTo>
                    <a:pt x="7717" y="17890"/>
                  </a:lnTo>
                  <a:lnTo>
                    <a:pt x="8122" y="17917"/>
                  </a:lnTo>
                  <a:lnTo>
                    <a:pt x="8526" y="17917"/>
                  </a:lnTo>
                  <a:lnTo>
                    <a:pt x="8945" y="17903"/>
                  </a:lnTo>
                  <a:lnTo>
                    <a:pt x="9349" y="17876"/>
                  </a:lnTo>
                  <a:lnTo>
                    <a:pt x="9754" y="17822"/>
                  </a:lnTo>
                  <a:lnTo>
                    <a:pt x="10145" y="17755"/>
                  </a:lnTo>
                  <a:lnTo>
                    <a:pt x="10523" y="17660"/>
                  </a:lnTo>
                  <a:lnTo>
                    <a:pt x="10901" y="17552"/>
                  </a:lnTo>
                  <a:lnTo>
                    <a:pt x="11265" y="17431"/>
                  </a:lnTo>
                  <a:lnTo>
                    <a:pt x="11616" y="17282"/>
                  </a:lnTo>
                  <a:lnTo>
                    <a:pt x="11967" y="17121"/>
                  </a:lnTo>
                  <a:lnTo>
                    <a:pt x="12304" y="16932"/>
                  </a:lnTo>
                  <a:lnTo>
                    <a:pt x="12628" y="16729"/>
                  </a:lnTo>
                  <a:lnTo>
                    <a:pt x="12938" y="16514"/>
                  </a:lnTo>
                  <a:lnTo>
                    <a:pt x="13235" y="16284"/>
                  </a:lnTo>
                  <a:lnTo>
                    <a:pt x="13531" y="16028"/>
                  </a:lnTo>
                  <a:lnTo>
                    <a:pt x="13801" y="15772"/>
                  </a:lnTo>
                  <a:lnTo>
                    <a:pt x="14071" y="15475"/>
                  </a:lnTo>
                  <a:lnTo>
                    <a:pt x="14327" y="15178"/>
                  </a:lnTo>
                  <a:lnTo>
                    <a:pt x="14557" y="14868"/>
                  </a:lnTo>
                  <a:lnTo>
                    <a:pt x="14786" y="14530"/>
                  </a:lnTo>
                  <a:lnTo>
                    <a:pt x="15002" y="14193"/>
                  </a:lnTo>
                  <a:lnTo>
                    <a:pt x="15191" y="13829"/>
                  </a:lnTo>
                  <a:lnTo>
                    <a:pt x="15366" y="13451"/>
                  </a:lnTo>
                  <a:lnTo>
                    <a:pt x="15542" y="13060"/>
                  </a:lnTo>
                  <a:lnTo>
                    <a:pt x="15690" y="12655"/>
                  </a:lnTo>
                  <a:lnTo>
                    <a:pt x="15825" y="12237"/>
                  </a:lnTo>
                  <a:lnTo>
                    <a:pt x="15933" y="11805"/>
                  </a:lnTo>
                  <a:lnTo>
                    <a:pt x="16041" y="11374"/>
                  </a:lnTo>
                  <a:lnTo>
                    <a:pt x="16122" y="10915"/>
                  </a:lnTo>
                  <a:lnTo>
                    <a:pt x="16189" y="10443"/>
                  </a:lnTo>
                  <a:lnTo>
                    <a:pt x="16230" y="9957"/>
                  </a:lnTo>
                  <a:lnTo>
                    <a:pt x="16257" y="9471"/>
                  </a:lnTo>
                  <a:lnTo>
                    <a:pt x="16270" y="8959"/>
                  </a:lnTo>
                  <a:lnTo>
                    <a:pt x="16257" y="8473"/>
                  </a:lnTo>
                  <a:lnTo>
                    <a:pt x="16230" y="7987"/>
                  </a:lnTo>
                  <a:lnTo>
                    <a:pt x="16189" y="7515"/>
                  </a:lnTo>
                  <a:lnTo>
                    <a:pt x="16135" y="7057"/>
                  </a:lnTo>
                  <a:lnTo>
                    <a:pt x="16054" y="6598"/>
                  </a:lnTo>
                  <a:lnTo>
                    <a:pt x="15973" y="6166"/>
                  </a:lnTo>
                  <a:lnTo>
                    <a:pt x="15865" y="5734"/>
                  </a:lnTo>
                  <a:lnTo>
                    <a:pt x="15744" y="5316"/>
                  </a:lnTo>
                  <a:lnTo>
                    <a:pt x="15609" y="4925"/>
                  </a:lnTo>
                  <a:lnTo>
                    <a:pt x="15447" y="4534"/>
                  </a:lnTo>
                  <a:lnTo>
                    <a:pt x="15285" y="4156"/>
                  </a:lnTo>
                  <a:lnTo>
                    <a:pt x="15110" y="3792"/>
                  </a:lnTo>
                  <a:lnTo>
                    <a:pt x="14908" y="3441"/>
                  </a:lnTo>
                  <a:lnTo>
                    <a:pt x="14705" y="3117"/>
                  </a:lnTo>
                  <a:lnTo>
                    <a:pt x="14476" y="2794"/>
                  </a:lnTo>
                  <a:lnTo>
                    <a:pt x="14233" y="2497"/>
                  </a:lnTo>
                  <a:lnTo>
                    <a:pt x="13990" y="2200"/>
                  </a:lnTo>
                  <a:lnTo>
                    <a:pt x="13720" y="1930"/>
                  </a:lnTo>
                  <a:lnTo>
                    <a:pt x="13451" y="1674"/>
                  </a:lnTo>
                  <a:lnTo>
                    <a:pt x="13154" y="1444"/>
                  </a:lnTo>
                  <a:lnTo>
                    <a:pt x="12857" y="1215"/>
                  </a:lnTo>
                  <a:lnTo>
                    <a:pt x="12547" y="1013"/>
                  </a:lnTo>
                  <a:lnTo>
                    <a:pt x="12209" y="824"/>
                  </a:lnTo>
                  <a:lnTo>
                    <a:pt x="11872" y="662"/>
                  </a:lnTo>
                  <a:lnTo>
                    <a:pt x="11521" y="500"/>
                  </a:lnTo>
                  <a:lnTo>
                    <a:pt x="11157" y="379"/>
                  </a:lnTo>
                  <a:lnTo>
                    <a:pt x="10793" y="257"/>
                  </a:lnTo>
                  <a:lnTo>
                    <a:pt x="10402" y="176"/>
                  </a:lnTo>
                  <a:lnTo>
                    <a:pt x="10010" y="95"/>
                  </a:lnTo>
                  <a:lnTo>
                    <a:pt x="9606" y="41"/>
                  </a:lnTo>
                  <a:lnTo>
                    <a:pt x="9188" y="14"/>
                  </a:lnTo>
                  <a:lnTo>
                    <a:pt x="8769"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 name="Google Shape;51;p5"/>
            <p:cNvSpPr/>
            <p:nvPr/>
          </p:nvSpPr>
          <p:spPr>
            <a:xfrm>
              <a:off x="686229" y="563758"/>
              <a:ext cx="71326" cy="168129"/>
            </a:xfrm>
            <a:custGeom>
              <a:rect b="b" l="l" r="r" t="t"/>
              <a:pathLst>
                <a:path extrusionOk="0" h="24027" w="9903">
                  <a:moveTo>
                    <a:pt x="8378" y="0"/>
                  </a:moveTo>
                  <a:lnTo>
                    <a:pt x="8028" y="13"/>
                  </a:lnTo>
                  <a:lnTo>
                    <a:pt x="7609" y="54"/>
                  </a:lnTo>
                  <a:lnTo>
                    <a:pt x="7164" y="121"/>
                  </a:lnTo>
                  <a:lnTo>
                    <a:pt x="6921" y="162"/>
                  </a:lnTo>
                  <a:lnTo>
                    <a:pt x="6678" y="229"/>
                  </a:lnTo>
                  <a:lnTo>
                    <a:pt x="6422" y="297"/>
                  </a:lnTo>
                  <a:lnTo>
                    <a:pt x="6166" y="364"/>
                  </a:lnTo>
                  <a:lnTo>
                    <a:pt x="5910" y="459"/>
                  </a:lnTo>
                  <a:lnTo>
                    <a:pt x="5653" y="567"/>
                  </a:lnTo>
                  <a:lnTo>
                    <a:pt x="5397" y="688"/>
                  </a:lnTo>
                  <a:lnTo>
                    <a:pt x="5127" y="809"/>
                  </a:lnTo>
                  <a:lnTo>
                    <a:pt x="4884" y="958"/>
                  </a:lnTo>
                  <a:lnTo>
                    <a:pt x="4628" y="1120"/>
                  </a:lnTo>
                  <a:lnTo>
                    <a:pt x="4385" y="1295"/>
                  </a:lnTo>
                  <a:lnTo>
                    <a:pt x="4142" y="1484"/>
                  </a:lnTo>
                  <a:lnTo>
                    <a:pt x="3913" y="1700"/>
                  </a:lnTo>
                  <a:lnTo>
                    <a:pt x="3684" y="1929"/>
                  </a:lnTo>
                  <a:lnTo>
                    <a:pt x="3481" y="2172"/>
                  </a:lnTo>
                  <a:lnTo>
                    <a:pt x="3279" y="2428"/>
                  </a:lnTo>
                  <a:lnTo>
                    <a:pt x="3090" y="2725"/>
                  </a:lnTo>
                  <a:lnTo>
                    <a:pt x="2915" y="3022"/>
                  </a:lnTo>
                  <a:lnTo>
                    <a:pt x="2753" y="3346"/>
                  </a:lnTo>
                  <a:lnTo>
                    <a:pt x="2618" y="3696"/>
                  </a:lnTo>
                  <a:lnTo>
                    <a:pt x="2496" y="4074"/>
                  </a:lnTo>
                  <a:lnTo>
                    <a:pt x="2388" y="4465"/>
                  </a:lnTo>
                  <a:lnTo>
                    <a:pt x="2308" y="4884"/>
                  </a:lnTo>
                  <a:lnTo>
                    <a:pt x="2254" y="5329"/>
                  </a:lnTo>
                  <a:lnTo>
                    <a:pt x="2213" y="5801"/>
                  </a:lnTo>
                  <a:lnTo>
                    <a:pt x="2200" y="6287"/>
                  </a:lnTo>
                  <a:lnTo>
                    <a:pt x="2200" y="7096"/>
                  </a:lnTo>
                  <a:lnTo>
                    <a:pt x="891" y="7096"/>
                  </a:lnTo>
                  <a:lnTo>
                    <a:pt x="783" y="7123"/>
                  </a:lnTo>
                  <a:lnTo>
                    <a:pt x="675" y="7150"/>
                  </a:lnTo>
                  <a:lnTo>
                    <a:pt x="567" y="7191"/>
                  </a:lnTo>
                  <a:lnTo>
                    <a:pt x="473" y="7244"/>
                  </a:lnTo>
                  <a:lnTo>
                    <a:pt x="378" y="7312"/>
                  </a:lnTo>
                  <a:lnTo>
                    <a:pt x="297" y="7393"/>
                  </a:lnTo>
                  <a:lnTo>
                    <a:pt x="216" y="7474"/>
                  </a:lnTo>
                  <a:lnTo>
                    <a:pt x="149" y="7568"/>
                  </a:lnTo>
                  <a:lnTo>
                    <a:pt x="95" y="7663"/>
                  </a:lnTo>
                  <a:lnTo>
                    <a:pt x="55" y="7771"/>
                  </a:lnTo>
                  <a:lnTo>
                    <a:pt x="28" y="7879"/>
                  </a:lnTo>
                  <a:lnTo>
                    <a:pt x="1" y="7986"/>
                  </a:lnTo>
                  <a:lnTo>
                    <a:pt x="1" y="8108"/>
                  </a:lnTo>
                  <a:lnTo>
                    <a:pt x="1" y="8216"/>
                  </a:lnTo>
                  <a:lnTo>
                    <a:pt x="1" y="8647"/>
                  </a:lnTo>
                  <a:lnTo>
                    <a:pt x="1" y="8769"/>
                  </a:lnTo>
                  <a:lnTo>
                    <a:pt x="1" y="8877"/>
                  </a:lnTo>
                  <a:lnTo>
                    <a:pt x="14" y="8985"/>
                  </a:lnTo>
                  <a:lnTo>
                    <a:pt x="55" y="9093"/>
                  </a:lnTo>
                  <a:lnTo>
                    <a:pt x="95" y="9201"/>
                  </a:lnTo>
                  <a:lnTo>
                    <a:pt x="149" y="9309"/>
                  </a:lnTo>
                  <a:lnTo>
                    <a:pt x="216" y="9389"/>
                  </a:lnTo>
                  <a:lnTo>
                    <a:pt x="297" y="9484"/>
                  </a:lnTo>
                  <a:lnTo>
                    <a:pt x="378" y="9551"/>
                  </a:lnTo>
                  <a:lnTo>
                    <a:pt x="473" y="9619"/>
                  </a:lnTo>
                  <a:lnTo>
                    <a:pt x="567" y="9673"/>
                  </a:lnTo>
                  <a:lnTo>
                    <a:pt x="675" y="9713"/>
                  </a:lnTo>
                  <a:lnTo>
                    <a:pt x="783" y="9754"/>
                  </a:lnTo>
                  <a:lnTo>
                    <a:pt x="891" y="9767"/>
                  </a:lnTo>
                  <a:lnTo>
                    <a:pt x="999" y="9781"/>
                  </a:lnTo>
                  <a:lnTo>
                    <a:pt x="1120" y="9767"/>
                  </a:lnTo>
                  <a:lnTo>
                    <a:pt x="2186" y="9767"/>
                  </a:lnTo>
                  <a:lnTo>
                    <a:pt x="2200" y="22921"/>
                  </a:lnTo>
                  <a:lnTo>
                    <a:pt x="2200" y="23055"/>
                  </a:lnTo>
                  <a:lnTo>
                    <a:pt x="2213" y="23177"/>
                  </a:lnTo>
                  <a:lnTo>
                    <a:pt x="2240" y="23298"/>
                  </a:lnTo>
                  <a:lnTo>
                    <a:pt x="2267" y="23406"/>
                  </a:lnTo>
                  <a:lnTo>
                    <a:pt x="2308" y="23501"/>
                  </a:lnTo>
                  <a:lnTo>
                    <a:pt x="2361" y="23595"/>
                  </a:lnTo>
                  <a:lnTo>
                    <a:pt x="2415" y="23676"/>
                  </a:lnTo>
                  <a:lnTo>
                    <a:pt x="2483" y="23757"/>
                  </a:lnTo>
                  <a:lnTo>
                    <a:pt x="2564" y="23824"/>
                  </a:lnTo>
                  <a:lnTo>
                    <a:pt x="2645" y="23878"/>
                  </a:lnTo>
                  <a:lnTo>
                    <a:pt x="2739" y="23919"/>
                  </a:lnTo>
                  <a:lnTo>
                    <a:pt x="2834" y="23959"/>
                  </a:lnTo>
                  <a:lnTo>
                    <a:pt x="2942" y="24000"/>
                  </a:lnTo>
                  <a:lnTo>
                    <a:pt x="3063" y="24013"/>
                  </a:lnTo>
                  <a:lnTo>
                    <a:pt x="3184" y="24027"/>
                  </a:lnTo>
                  <a:lnTo>
                    <a:pt x="4493" y="24027"/>
                  </a:lnTo>
                  <a:lnTo>
                    <a:pt x="4614" y="24013"/>
                  </a:lnTo>
                  <a:lnTo>
                    <a:pt x="4736" y="24000"/>
                  </a:lnTo>
                  <a:lnTo>
                    <a:pt x="4844" y="23959"/>
                  </a:lnTo>
                  <a:lnTo>
                    <a:pt x="4952" y="23919"/>
                  </a:lnTo>
                  <a:lnTo>
                    <a:pt x="5033" y="23878"/>
                  </a:lnTo>
                  <a:lnTo>
                    <a:pt x="5114" y="23824"/>
                  </a:lnTo>
                  <a:lnTo>
                    <a:pt x="5194" y="23757"/>
                  </a:lnTo>
                  <a:lnTo>
                    <a:pt x="5262" y="23676"/>
                  </a:lnTo>
                  <a:lnTo>
                    <a:pt x="5316" y="23595"/>
                  </a:lnTo>
                  <a:lnTo>
                    <a:pt x="5370" y="23501"/>
                  </a:lnTo>
                  <a:lnTo>
                    <a:pt x="5397" y="23406"/>
                  </a:lnTo>
                  <a:lnTo>
                    <a:pt x="5437" y="23298"/>
                  </a:lnTo>
                  <a:lnTo>
                    <a:pt x="5451" y="23177"/>
                  </a:lnTo>
                  <a:lnTo>
                    <a:pt x="5464" y="23055"/>
                  </a:lnTo>
                  <a:lnTo>
                    <a:pt x="5478" y="22921"/>
                  </a:lnTo>
                  <a:lnTo>
                    <a:pt x="5478" y="9767"/>
                  </a:lnTo>
                  <a:lnTo>
                    <a:pt x="8419" y="9767"/>
                  </a:lnTo>
                  <a:lnTo>
                    <a:pt x="8527" y="9781"/>
                  </a:lnTo>
                  <a:lnTo>
                    <a:pt x="8635" y="9767"/>
                  </a:lnTo>
                  <a:lnTo>
                    <a:pt x="8756" y="9754"/>
                  </a:lnTo>
                  <a:lnTo>
                    <a:pt x="8864" y="9713"/>
                  </a:lnTo>
                  <a:lnTo>
                    <a:pt x="8958" y="9673"/>
                  </a:lnTo>
                  <a:lnTo>
                    <a:pt x="9066" y="9619"/>
                  </a:lnTo>
                  <a:lnTo>
                    <a:pt x="9147" y="9551"/>
                  </a:lnTo>
                  <a:lnTo>
                    <a:pt x="9242" y="9484"/>
                  </a:lnTo>
                  <a:lnTo>
                    <a:pt x="9309" y="9389"/>
                  </a:lnTo>
                  <a:lnTo>
                    <a:pt x="9377" y="9309"/>
                  </a:lnTo>
                  <a:lnTo>
                    <a:pt x="9431" y="9201"/>
                  </a:lnTo>
                  <a:lnTo>
                    <a:pt x="9485" y="9093"/>
                  </a:lnTo>
                  <a:lnTo>
                    <a:pt x="9511" y="8985"/>
                  </a:lnTo>
                  <a:lnTo>
                    <a:pt x="9525" y="8877"/>
                  </a:lnTo>
                  <a:lnTo>
                    <a:pt x="9538" y="8769"/>
                  </a:lnTo>
                  <a:lnTo>
                    <a:pt x="9525" y="8647"/>
                  </a:lnTo>
                  <a:lnTo>
                    <a:pt x="9525" y="8216"/>
                  </a:lnTo>
                  <a:lnTo>
                    <a:pt x="9538" y="8108"/>
                  </a:lnTo>
                  <a:lnTo>
                    <a:pt x="9525" y="7986"/>
                  </a:lnTo>
                  <a:lnTo>
                    <a:pt x="9511" y="7879"/>
                  </a:lnTo>
                  <a:lnTo>
                    <a:pt x="9471" y="7771"/>
                  </a:lnTo>
                  <a:lnTo>
                    <a:pt x="9431" y="7663"/>
                  </a:lnTo>
                  <a:lnTo>
                    <a:pt x="9377" y="7568"/>
                  </a:lnTo>
                  <a:lnTo>
                    <a:pt x="9309" y="7474"/>
                  </a:lnTo>
                  <a:lnTo>
                    <a:pt x="9242" y="7393"/>
                  </a:lnTo>
                  <a:lnTo>
                    <a:pt x="9147" y="7312"/>
                  </a:lnTo>
                  <a:lnTo>
                    <a:pt x="9066" y="7244"/>
                  </a:lnTo>
                  <a:lnTo>
                    <a:pt x="8958" y="7191"/>
                  </a:lnTo>
                  <a:lnTo>
                    <a:pt x="8864" y="7150"/>
                  </a:lnTo>
                  <a:lnTo>
                    <a:pt x="8743" y="7123"/>
                  </a:lnTo>
                  <a:lnTo>
                    <a:pt x="8635" y="7096"/>
                  </a:lnTo>
                  <a:lnTo>
                    <a:pt x="5478" y="7096"/>
                  </a:lnTo>
                  <a:lnTo>
                    <a:pt x="5478" y="6422"/>
                  </a:lnTo>
                  <a:lnTo>
                    <a:pt x="5478" y="6138"/>
                  </a:lnTo>
                  <a:lnTo>
                    <a:pt x="5491" y="5855"/>
                  </a:lnTo>
                  <a:lnTo>
                    <a:pt x="5518" y="5599"/>
                  </a:lnTo>
                  <a:lnTo>
                    <a:pt x="5559" y="5356"/>
                  </a:lnTo>
                  <a:lnTo>
                    <a:pt x="5613" y="5140"/>
                  </a:lnTo>
                  <a:lnTo>
                    <a:pt x="5667" y="4924"/>
                  </a:lnTo>
                  <a:lnTo>
                    <a:pt x="5734" y="4722"/>
                  </a:lnTo>
                  <a:lnTo>
                    <a:pt x="5802" y="4533"/>
                  </a:lnTo>
                  <a:lnTo>
                    <a:pt x="5883" y="4371"/>
                  </a:lnTo>
                  <a:lnTo>
                    <a:pt x="5977" y="4209"/>
                  </a:lnTo>
                  <a:lnTo>
                    <a:pt x="6071" y="4061"/>
                  </a:lnTo>
                  <a:lnTo>
                    <a:pt x="6166" y="3926"/>
                  </a:lnTo>
                  <a:lnTo>
                    <a:pt x="6274" y="3791"/>
                  </a:lnTo>
                  <a:lnTo>
                    <a:pt x="6382" y="3683"/>
                  </a:lnTo>
                  <a:lnTo>
                    <a:pt x="6503" y="3575"/>
                  </a:lnTo>
                  <a:lnTo>
                    <a:pt x="6625" y="3481"/>
                  </a:lnTo>
                  <a:lnTo>
                    <a:pt x="6746" y="3400"/>
                  </a:lnTo>
                  <a:lnTo>
                    <a:pt x="6881" y="3319"/>
                  </a:lnTo>
                  <a:lnTo>
                    <a:pt x="7137" y="3184"/>
                  </a:lnTo>
                  <a:lnTo>
                    <a:pt x="7407" y="3089"/>
                  </a:lnTo>
                  <a:lnTo>
                    <a:pt x="7677" y="3008"/>
                  </a:lnTo>
                  <a:lnTo>
                    <a:pt x="7960" y="2954"/>
                  </a:lnTo>
                  <a:lnTo>
                    <a:pt x="8216" y="2914"/>
                  </a:lnTo>
                  <a:lnTo>
                    <a:pt x="8473" y="2887"/>
                  </a:lnTo>
                  <a:lnTo>
                    <a:pt x="8716" y="2874"/>
                  </a:lnTo>
                  <a:lnTo>
                    <a:pt x="8999" y="2833"/>
                  </a:lnTo>
                  <a:lnTo>
                    <a:pt x="9120" y="2806"/>
                  </a:lnTo>
                  <a:lnTo>
                    <a:pt x="9228" y="2779"/>
                  </a:lnTo>
                  <a:lnTo>
                    <a:pt x="9336" y="2739"/>
                  </a:lnTo>
                  <a:lnTo>
                    <a:pt x="9431" y="2685"/>
                  </a:lnTo>
                  <a:lnTo>
                    <a:pt x="9525" y="2631"/>
                  </a:lnTo>
                  <a:lnTo>
                    <a:pt x="9606" y="2577"/>
                  </a:lnTo>
                  <a:lnTo>
                    <a:pt x="9673" y="2496"/>
                  </a:lnTo>
                  <a:lnTo>
                    <a:pt x="9727" y="2415"/>
                  </a:lnTo>
                  <a:lnTo>
                    <a:pt x="9781" y="2334"/>
                  </a:lnTo>
                  <a:lnTo>
                    <a:pt x="9822" y="2239"/>
                  </a:lnTo>
                  <a:lnTo>
                    <a:pt x="9862" y="2132"/>
                  </a:lnTo>
                  <a:lnTo>
                    <a:pt x="9876" y="2024"/>
                  </a:lnTo>
                  <a:lnTo>
                    <a:pt x="9889" y="1889"/>
                  </a:lnTo>
                  <a:lnTo>
                    <a:pt x="9903" y="1754"/>
                  </a:lnTo>
                  <a:lnTo>
                    <a:pt x="9903" y="1120"/>
                  </a:lnTo>
                  <a:lnTo>
                    <a:pt x="9889" y="985"/>
                  </a:lnTo>
                  <a:lnTo>
                    <a:pt x="9876" y="863"/>
                  </a:lnTo>
                  <a:lnTo>
                    <a:pt x="9862" y="755"/>
                  </a:lnTo>
                  <a:lnTo>
                    <a:pt x="9835" y="648"/>
                  </a:lnTo>
                  <a:lnTo>
                    <a:pt x="9795" y="540"/>
                  </a:lnTo>
                  <a:lnTo>
                    <a:pt x="9741" y="459"/>
                  </a:lnTo>
                  <a:lnTo>
                    <a:pt x="9687" y="364"/>
                  </a:lnTo>
                  <a:lnTo>
                    <a:pt x="9619" y="297"/>
                  </a:lnTo>
                  <a:lnTo>
                    <a:pt x="9552" y="229"/>
                  </a:lnTo>
                  <a:lnTo>
                    <a:pt x="9471" y="162"/>
                  </a:lnTo>
                  <a:lnTo>
                    <a:pt x="9377" y="121"/>
                  </a:lnTo>
                  <a:lnTo>
                    <a:pt x="9269" y="81"/>
                  </a:lnTo>
                  <a:lnTo>
                    <a:pt x="9161" y="40"/>
                  </a:lnTo>
                  <a:lnTo>
                    <a:pt x="9053" y="27"/>
                  </a:lnTo>
                  <a:lnTo>
                    <a:pt x="8918"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 name="Google Shape;52;p5"/>
            <p:cNvSpPr/>
            <p:nvPr/>
          </p:nvSpPr>
          <p:spPr>
            <a:xfrm>
              <a:off x="758521" y="609445"/>
              <a:ext cx="132641" cy="125276"/>
            </a:xfrm>
            <a:custGeom>
              <a:rect b="b" l="l" r="r" t="t"/>
              <a:pathLst>
                <a:path extrusionOk="0" h="17903" w="18416">
                  <a:moveTo>
                    <a:pt x="9201" y="2834"/>
                  </a:moveTo>
                  <a:lnTo>
                    <a:pt x="9498" y="2847"/>
                  </a:lnTo>
                  <a:lnTo>
                    <a:pt x="9795" y="2860"/>
                  </a:lnTo>
                  <a:lnTo>
                    <a:pt x="10092" y="2901"/>
                  </a:lnTo>
                  <a:lnTo>
                    <a:pt x="10375" y="2955"/>
                  </a:lnTo>
                  <a:lnTo>
                    <a:pt x="10658" y="3009"/>
                  </a:lnTo>
                  <a:lnTo>
                    <a:pt x="10942" y="3090"/>
                  </a:lnTo>
                  <a:lnTo>
                    <a:pt x="11211" y="3184"/>
                  </a:lnTo>
                  <a:lnTo>
                    <a:pt x="11481" y="3279"/>
                  </a:lnTo>
                  <a:lnTo>
                    <a:pt x="11737" y="3400"/>
                  </a:lnTo>
                  <a:lnTo>
                    <a:pt x="11994" y="3522"/>
                  </a:lnTo>
                  <a:lnTo>
                    <a:pt x="12237" y="3670"/>
                  </a:lnTo>
                  <a:lnTo>
                    <a:pt x="12479" y="3818"/>
                  </a:lnTo>
                  <a:lnTo>
                    <a:pt x="12709" y="3980"/>
                  </a:lnTo>
                  <a:lnTo>
                    <a:pt x="12938" y="4156"/>
                  </a:lnTo>
                  <a:lnTo>
                    <a:pt x="13154" y="4344"/>
                  </a:lnTo>
                  <a:lnTo>
                    <a:pt x="13356" y="4533"/>
                  </a:lnTo>
                  <a:lnTo>
                    <a:pt x="13545" y="4736"/>
                  </a:lnTo>
                  <a:lnTo>
                    <a:pt x="13734" y="4952"/>
                  </a:lnTo>
                  <a:lnTo>
                    <a:pt x="13909" y="5181"/>
                  </a:lnTo>
                  <a:lnTo>
                    <a:pt x="14071" y="5424"/>
                  </a:lnTo>
                  <a:lnTo>
                    <a:pt x="14220" y="5667"/>
                  </a:lnTo>
                  <a:lnTo>
                    <a:pt x="14368" y="5923"/>
                  </a:lnTo>
                  <a:lnTo>
                    <a:pt x="14490" y="6179"/>
                  </a:lnTo>
                  <a:lnTo>
                    <a:pt x="14611" y="6462"/>
                  </a:lnTo>
                  <a:lnTo>
                    <a:pt x="14719" y="6732"/>
                  </a:lnTo>
                  <a:lnTo>
                    <a:pt x="14813" y="7029"/>
                  </a:lnTo>
                  <a:lnTo>
                    <a:pt x="14894" y="7326"/>
                  </a:lnTo>
                  <a:lnTo>
                    <a:pt x="14962" y="7623"/>
                  </a:lnTo>
                  <a:lnTo>
                    <a:pt x="15002" y="7946"/>
                  </a:lnTo>
                  <a:lnTo>
                    <a:pt x="15043" y="8257"/>
                  </a:lnTo>
                  <a:lnTo>
                    <a:pt x="15070" y="8581"/>
                  </a:lnTo>
                  <a:lnTo>
                    <a:pt x="15070" y="8918"/>
                  </a:lnTo>
                  <a:lnTo>
                    <a:pt x="15070" y="9255"/>
                  </a:lnTo>
                  <a:lnTo>
                    <a:pt x="15043" y="9579"/>
                  </a:lnTo>
                  <a:lnTo>
                    <a:pt x="15002" y="9903"/>
                  </a:lnTo>
                  <a:lnTo>
                    <a:pt x="14962" y="10213"/>
                  </a:lnTo>
                  <a:lnTo>
                    <a:pt x="14894" y="10523"/>
                  </a:lnTo>
                  <a:lnTo>
                    <a:pt x="14813" y="10820"/>
                  </a:lnTo>
                  <a:lnTo>
                    <a:pt x="14719" y="11103"/>
                  </a:lnTo>
                  <a:lnTo>
                    <a:pt x="14611" y="11387"/>
                  </a:lnTo>
                  <a:lnTo>
                    <a:pt x="14490" y="11670"/>
                  </a:lnTo>
                  <a:lnTo>
                    <a:pt x="14368" y="11940"/>
                  </a:lnTo>
                  <a:lnTo>
                    <a:pt x="14220" y="12196"/>
                  </a:lnTo>
                  <a:lnTo>
                    <a:pt x="14071" y="12439"/>
                  </a:lnTo>
                  <a:lnTo>
                    <a:pt x="13909" y="12682"/>
                  </a:lnTo>
                  <a:lnTo>
                    <a:pt x="13734" y="12911"/>
                  </a:lnTo>
                  <a:lnTo>
                    <a:pt x="13545" y="13127"/>
                  </a:lnTo>
                  <a:lnTo>
                    <a:pt x="13356" y="13343"/>
                  </a:lnTo>
                  <a:lnTo>
                    <a:pt x="13154" y="13532"/>
                  </a:lnTo>
                  <a:lnTo>
                    <a:pt x="12938" y="13720"/>
                  </a:lnTo>
                  <a:lnTo>
                    <a:pt x="12709" y="13896"/>
                  </a:lnTo>
                  <a:lnTo>
                    <a:pt x="12479" y="14071"/>
                  </a:lnTo>
                  <a:lnTo>
                    <a:pt x="12237" y="14220"/>
                  </a:lnTo>
                  <a:lnTo>
                    <a:pt x="11994" y="14368"/>
                  </a:lnTo>
                  <a:lnTo>
                    <a:pt x="11737" y="14489"/>
                  </a:lnTo>
                  <a:lnTo>
                    <a:pt x="11481" y="14611"/>
                  </a:lnTo>
                  <a:lnTo>
                    <a:pt x="11211" y="14719"/>
                  </a:lnTo>
                  <a:lnTo>
                    <a:pt x="10942" y="14813"/>
                  </a:lnTo>
                  <a:lnTo>
                    <a:pt x="10658" y="14881"/>
                  </a:lnTo>
                  <a:lnTo>
                    <a:pt x="10375" y="14948"/>
                  </a:lnTo>
                  <a:lnTo>
                    <a:pt x="10092" y="15002"/>
                  </a:lnTo>
                  <a:lnTo>
                    <a:pt x="9795" y="15043"/>
                  </a:lnTo>
                  <a:lnTo>
                    <a:pt x="9498" y="15056"/>
                  </a:lnTo>
                  <a:lnTo>
                    <a:pt x="9201" y="15070"/>
                  </a:lnTo>
                  <a:lnTo>
                    <a:pt x="8891" y="15056"/>
                  </a:lnTo>
                  <a:lnTo>
                    <a:pt x="8594" y="15043"/>
                  </a:lnTo>
                  <a:lnTo>
                    <a:pt x="8311" y="15002"/>
                  </a:lnTo>
                  <a:lnTo>
                    <a:pt x="8014" y="14948"/>
                  </a:lnTo>
                  <a:lnTo>
                    <a:pt x="7744" y="14881"/>
                  </a:lnTo>
                  <a:lnTo>
                    <a:pt x="7461" y="14800"/>
                  </a:lnTo>
                  <a:lnTo>
                    <a:pt x="7191" y="14719"/>
                  </a:lnTo>
                  <a:lnTo>
                    <a:pt x="6921" y="14611"/>
                  </a:lnTo>
                  <a:lnTo>
                    <a:pt x="6665" y="14489"/>
                  </a:lnTo>
                  <a:lnTo>
                    <a:pt x="6409" y="14355"/>
                  </a:lnTo>
                  <a:lnTo>
                    <a:pt x="6166" y="14206"/>
                  </a:lnTo>
                  <a:lnTo>
                    <a:pt x="5923" y="14058"/>
                  </a:lnTo>
                  <a:lnTo>
                    <a:pt x="5694" y="13896"/>
                  </a:lnTo>
                  <a:lnTo>
                    <a:pt x="5464" y="13707"/>
                  </a:lnTo>
                  <a:lnTo>
                    <a:pt x="5262" y="13518"/>
                  </a:lnTo>
                  <a:lnTo>
                    <a:pt x="5046" y="13316"/>
                  </a:lnTo>
                  <a:lnTo>
                    <a:pt x="4857" y="13113"/>
                  </a:lnTo>
                  <a:lnTo>
                    <a:pt x="4668" y="12898"/>
                  </a:lnTo>
                  <a:lnTo>
                    <a:pt x="4493" y="12655"/>
                  </a:lnTo>
                  <a:lnTo>
                    <a:pt x="4331" y="12425"/>
                  </a:lnTo>
                  <a:lnTo>
                    <a:pt x="4169" y="12169"/>
                  </a:lnTo>
                  <a:lnTo>
                    <a:pt x="4034" y="11913"/>
                  </a:lnTo>
                  <a:lnTo>
                    <a:pt x="3899" y="11643"/>
                  </a:lnTo>
                  <a:lnTo>
                    <a:pt x="3778" y="11373"/>
                  </a:lnTo>
                  <a:lnTo>
                    <a:pt x="3670" y="11090"/>
                  </a:lnTo>
                  <a:lnTo>
                    <a:pt x="3576" y="10806"/>
                  </a:lnTo>
                  <a:lnTo>
                    <a:pt x="3508" y="10510"/>
                  </a:lnTo>
                  <a:lnTo>
                    <a:pt x="3441" y="10199"/>
                  </a:lnTo>
                  <a:lnTo>
                    <a:pt x="3387" y="9889"/>
                  </a:lnTo>
                  <a:lnTo>
                    <a:pt x="3346" y="9565"/>
                  </a:lnTo>
                  <a:lnTo>
                    <a:pt x="3319" y="9242"/>
                  </a:lnTo>
                  <a:lnTo>
                    <a:pt x="3319" y="8918"/>
                  </a:lnTo>
                  <a:lnTo>
                    <a:pt x="3319" y="8581"/>
                  </a:lnTo>
                  <a:lnTo>
                    <a:pt x="3346" y="8270"/>
                  </a:lnTo>
                  <a:lnTo>
                    <a:pt x="3387" y="7946"/>
                  </a:lnTo>
                  <a:lnTo>
                    <a:pt x="3427" y="7636"/>
                  </a:lnTo>
                  <a:lnTo>
                    <a:pt x="3495" y="7339"/>
                  </a:lnTo>
                  <a:lnTo>
                    <a:pt x="3576" y="7043"/>
                  </a:lnTo>
                  <a:lnTo>
                    <a:pt x="3670" y="6746"/>
                  </a:lnTo>
                  <a:lnTo>
                    <a:pt x="3778" y="6476"/>
                  </a:lnTo>
                  <a:lnTo>
                    <a:pt x="3899" y="6193"/>
                  </a:lnTo>
                  <a:lnTo>
                    <a:pt x="4021" y="5936"/>
                  </a:lnTo>
                  <a:lnTo>
                    <a:pt x="4169" y="5680"/>
                  </a:lnTo>
                  <a:lnTo>
                    <a:pt x="4318" y="5437"/>
                  </a:lnTo>
                  <a:lnTo>
                    <a:pt x="4480" y="5194"/>
                  </a:lnTo>
                  <a:lnTo>
                    <a:pt x="4655" y="4965"/>
                  </a:lnTo>
                  <a:lnTo>
                    <a:pt x="4844" y="4749"/>
                  </a:lnTo>
                  <a:lnTo>
                    <a:pt x="5033" y="4547"/>
                  </a:lnTo>
                  <a:lnTo>
                    <a:pt x="5235" y="4344"/>
                  </a:lnTo>
                  <a:lnTo>
                    <a:pt x="5451" y="4169"/>
                  </a:lnTo>
                  <a:lnTo>
                    <a:pt x="5680" y="3994"/>
                  </a:lnTo>
                  <a:lnTo>
                    <a:pt x="5910" y="3818"/>
                  </a:lnTo>
                  <a:lnTo>
                    <a:pt x="6152" y="3670"/>
                  </a:lnTo>
                  <a:lnTo>
                    <a:pt x="6395" y="3535"/>
                  </a:lnTo>
                  <a:lnTo>
                    <a:pt x="6652" y="3400"/>
                  </a:lnTo>
                  <a:lnTo>
                    <a:pt x="6908" y="3292"/>
                  </a:lnTo>
                  <a:lnTo>
                    <a:pt x="7178" y="3184"/>
                  </a:lnTo>
                  <a:lnTo>
                    <a:pt x="7447" y="3090"/>
                  </a:lnTo>
                  <a:lnTo>
                    <a:pt x="7731" y="3022"/>
                  </a:lnTo>
                  <a:lnTo>
                    <a:pt x="8014" y="2955"/>
                  </a:lnTo>
                  <a:lnTo>
                    <a:pt x="8297" y="2901"/>
                  </a:lnTo>
                  <a:lnTo>
                    <a:pt x="8594" y="2860"/>
                  </a:lnTo>
                  <a:lnTo>
                    <a:pt x="8891" y="2847"/>
                  </a:lnTo>
                  <a:lnTo>
                    <a:pt x="9201" y="2834"/>
                  </a:lnTo>
                  <a:close/>
                  <a:moveTo>
                    <a:pt x="8716" y="0"/>
                  </a:moveTo>
                  <a:lnTo>
                    <a:pt x="8257" y="41"/>
                  </a:lnTo>
                  <a:lnTo>
                    <a:pt x="7785" y="95"/>
                  </a:lnTo>
                  <a:lnTo>
                    <a:pt x="7340" y="162"/>
                  </a:lnTo>
                  <a:lnTo>
                    <a:pt x="6894" y="257"/>
                  </a:lnTo>
                  <a:lnTo>
                    <a:pt x="6449" y="378"/>
                  </a:lnTo>
                  <a:lnTo>
                    <a:pt x="6031" y="500"/>
                  </a:lnTo>
                  <a:lnTo>
                    <a:pt x="5613" y="662"/>
                  </a:lnTo>
                  <a:lnTo>
                    <a:pt x="5208" y="823"/>
                  </a:lnTo>
                  <a:lnTo>
                    <a:pt x="4803" y="1012"/>
                  </a:lnTo>
                  <a:lnTo>
                    <a:pt x="4426" y="1228"/>
                  </a:lnTo>
                  <a:lnTo>
                    <a:pt x="4048" y="1444"/>
                  </a:lnTo>
                  <a:lnTo>
                    <a:pt x="3684" y="1687"/>
                  </a:lnTo>
                  <a:lnTo>
                    <a:pt x="3346" y="1943"/>
                  </a:lnTo>
                  <a:lnTo>
                    <a:pt x="3009" y="2213"/>
                  </a:lnTo>
                  <a:lnTo>
                    <a:pt x="2685" y="2510"/>
                  </a:lnTo>
                  <a:lnTo>
                    <a:pt x="2388" y="2807"/>
                  </a:lnTo>
                  <a:lnTo>
                    <a:pt x="2092" y="3130"/>
                  </a:lnTo>
                  <a:lnTo>
                    <a:pt x="1822" y="3454"/>
                  </a:lnTo>
                  <a:lnTo>
                    <a:pt x="1566" y="3805"/>
                  </a:lnTo>
                  <a:lnTo>
                    <a:pt x="1336" y="4169"/>
                  </a:lnTo>
                  <a:lnTo>
                    <a:pt x="1107" y="4547"/>
                  </a:lnTo>
                  <a:lnTo>
                    <a:pt x="905" y="4925"/>
                  </a:lnTo>
                  <a:lnTo>
                    <a:pt x="729" y="5329"/>
                  </a:lnTo>
                  <a:lnTo>
                    <a:pt x="554" y="5734"/>
                  </a:lnTo>
                  <a:lnTo>
                    <a:pt x="419" y="6166"/>
                  </a:lnTo>
                  <a:lnTo>
                    <a:pt x="297" y="6597"/>
                  </a:lnTo>
                  <a:lnTo>
                    <a:pt x="189" y="7043"/>
                  </a:lnTo>
                  <a:lnTo>
                    <a:pt x="109" y="7488"/>
                  </a:lnTo>
                  <a:lnTo>
                    <a:pt x="55" y="7960"/>
                  </a:lnTo>
                  <a:lnTo>
                    <a:pt x="14" y="8432"/>
                  </a:lnTo>
                  <a:lnTo>
                    <a:pt x="1" y="8918"/>
                  </a:lnTo>
                  <a:lnTo>
                    <a:pt x="14" y="9403"/>
                  </a:lnTo>
                  <a:lnTo>
                    <a:pt x="55" y="9876"/>
                  </a:lnTo>
                  <a:lnTo>
                    <a:pt x="109" y="10334"/>
                  </a:lnTo>
                  <a:lnTo>
                    <a:pt x="189" y="10793"/>
                  </a:lnTo>
                  <a:lnTo>
                    <a:pt x="297" y="11238"/>
                  </a:lnTo>
                  <a:lnTo>
                    <a:pt x="419" y="11683"/>
                  </a:lnTo>
                  <a:lnTo>
                    <a:pt x="554" y="12102"/>
                  </a:lnTo>
                  <a:lnTo>
                    <a:pt x="729" y="12520"/>
                  </a:lnTo>
                  <a:lnTo>
                    <a:pt x="905" y="12924"/>
                  </a:lnTo>
                  <a:lnTo>
                    <a:pt x="1107" y="13302"/>
                  </a:lnTo>
                  <a:lnTo>
                    <a:pt x="1323" y="13680"/>
                  </a:lnTo>
                  <a:lnTo>
                    <a:pt x="1566" y="14044"/>
                  </a:lnTo>
                  <a:lnTo>
                    <a:pt x="1822" y="14395"/>
                  </a:lnTo>
                  <a:lnTo>
                    <a:pt x="2092" y="14732"/>
                  </a:lnTo>
                  <a:lnTo>
                    <a:pt x="2375" y="15056"/>
                  </a:lnTo>
                  <a:lnTo>
                    <a:pt x="2685" y="15366"/>
                  </a:lnTo>
                  <a:lnTo>
                    <a:pt x="3009" y="15650"/>
                  </a:lnTo>
                  <a:lnTo>
                    <a:pt x="3333" y="15933"/>
                  </a:lnTo>
                  <a:lnTo>
                    <a:pt x="3684" y="16189"/>
                  </a:lnTo>
                  <a:lnTo>
                    <a:pt x="4048" y="16432"/>
                  </a:lnTo>
                  <a:lnTo>
                    <a:pt x="4412" y="16661"/>
                  </a:lnTo>
                  <a:lnTo>
                    <a:pt x="4803" y="16864"/>
                  </a:lnTo>
                  <a:lnTo>
                    <a:pt x="5195" y="17066"/>
                  </a:lnTo>
                  <a:lnTo>
                    <a:pt x="5599" y="17228"/>
                  </a:lnTo>
                  <a:lnTo>
                    <a:pt x="6017" y="17390"/>
                  </a:lnTo>
                  <a:lnTo>
                    <a:pt x="6449" y="17525"/>
                  </a:lnTo>
                  <a:lnTo>
                    <a:pt x="6894" y="17633"/>
                  </a:lnTo>
                  <a:lnTo>
                    <a:pt x="7340" y="17727"/>
                  </a:lnTo>
                  <a:lnTo>
                    <a:pt x="7785" y="17808"/>
                  </a:lnTo>
                  <a:lnTo>
                    <a:pt x="8243" y="17862"/>
                  </a:lnTo>
                  <a:lnTo>
                    <a:pt x="8716" y="17889"/>
                  </a:lnTo>
                  <a:lnTo>
                    <a:pt x="9201" y="17903"/>
                  </a:lnTo>
                  <a:lnTo>
                    <a:pt x="9673" y="17889"/>
                  </a:lnTo>
                  <a:lnTo>
                    <a:pt x="10146" y="17862"/>
                  </a:lnTo>
                  <a:lnTo>
                    <a:pt x="10604" y="17808"/>
                  </a:lnTo>
                  <a:lnTo>
                    <a:pt x="11063" y="17727"/>
                  </a:lnTo>
                  <a:lnTo>
                    <a:pt x="11508" y="17633"/>
                  </a:lnTo>
                  <a:lnTo>
                    <a:pt x="11940" y="17525"/>
                  </a:lnTo>
                  <a:lnTo>
                    <a:pt x="12372" y="17390"/>
                  </a:lnTo>
                  <a:lnTo>
                    <a:pt x="12790" y="17228"/>
                  </a:lnTo>
                  <a:lnTo>
                    <a:pt x="13194" y="17053"/>
                  </a:lnTo>
                  <a:lnTo>
                    <a:pt x="13599" y="16864"/>
                  </a:lnTo>
                  <a:lnTo>
                    <a:pt x="13977" y="16648"/>
                  </a:lnTo>
                  <a:lnTo>
                    <a:pt x="14355" y="16432"/>
                  </a:lnTo>
                  <a:lnTo>
                    <a:pt x="14719" y="16176"/>
                  </a:lnTo>
                  <a:lnTo>
                    <a:pt x="15070" y="15919"/>
                  </a:lnTo>
                  <a:lnTo>
                    <a:pt x="15407" y="15650"/>
                  </a:lnTo>
                  <a:lnTo>
                    <a:pt x="15717" y="15353"/>
                  </a:lnTo>
                  <a:lnTo>
                    <a:pt x="16027" y="15043"/>
                  </a:lnTo>
                  <a:lnTo>
                    <a:pt x="16324" y="14719"/>
                  </a:lnTo>
                  <a:lnTo>
                    <a:pt x="16594" y="14381"/>
                  </a:lnTo>
                  <a:lnTo>
                    <a:pt x="16850" y="14031"/>
                  </a:lnTo>
                  <a:lnTo>
                    <a:pt x="17093" y="13666"/>
                  </a:lnTo>
                  <a:lnTo>
                    <a:pt x="17309" y="13302"/>
                  </a:lnTo>
                  <a:lnTo>
                    <a:pt x="17511" y="12911"/>
                  </a:lnTo>
                  <a:lnTo>
                    <a:pt x="17700" y="12506"/>
                  </a:lnTo>
                  <a:lnTo>
                    <a:pt x="17862" y="12088"/>
                  </a:lnTo>
                  <a:lnTo>
                    <a:pt x="18011" y="11670"/>
                  </a:lnTo>
                  <a:lnTo>
                    <a:pt x="18132" y="11238"/>
                  </a:lnTo>
                  <a:lnTo>
                    <a:pt x="18240" y="10793"/>
                  </a:lnTo>
                  <a:lnTo>
                    <a:pt x="18321" y="10334"/>
                  </a:lnTo>
                  <a:lnTo>
                    <a:pt x="18375" y="9876"/>
                  </a:lnTo>
                  <a:lnTo>
                    <a:pt x="18415" y="9403"/>
                  </a:lnTo>
                  <a:lnTo>
                    <a:pt x="18415" y="8918"/>
                  </a:lnTo>
                  <a:lnTo>
                    <a:pt x="18415" y="8432"/>
                  </a:lnTo>
                  <a:lnTo>
                    <a:pt x="18375" y="7973"/>
                  </a:lnTo>
                  <a:lnTo>
                    <a:pt x="18321" y="7501"/>
                  </a:lnTo>
                  <a:lnTo>
                    <a:pt x="18240" y="7056"/>
                  </a:lnTo>
                  <a:lnTo>
                    <a:pt x="18132" y="6611"/>
                  </a:lnTo>
                  <a:lnTo>
                    <a:pt x="18011" y="6179"/>
                  </a:lnTo>
                  <a:lnTo>
                    <a:pt x="17862" y="5747"/>
                  </a:lnTo>
                  <a:lnTo>
                    <a:pt x="17700" y="5343"/>
                  </a:lnTo>
                  <a:lnTo>
                    <a:pt x="17511" y="4938"/>
                  </a:lnTo>
                  <a:lnTo>
                    <a:pt x="17309" y="4560"/>
                  </a:lnTo>
                  <a:lnTo>
                    <a:pt x="17093" y="4183"/>
                  </a:lnTo>
                  <a:lnTo>
                    <a:pt x="16850" y="3818"/>
                  </a:lnTo>
                  <a:lnTo>
                    <a:pt x="16594" y="3481"/>
                  </a:lnTo>
                  <a:lnTo>
                    <a:pt x="16324" y="3144"/>
                  </a:lnTo>
                  <a:lnTo>
                    <a:pt x="16027" y="2820"/>
                  </a:lnTo>
                  <a:lnTo>
                    <a:pt x="15717" y="2523"/>
                  </a:lnTo>
                  <a:lnTo>
                    <a:pt x="15407" y="2226"/>
                  </a:lnTo>
                  <a:lnTo>
                    <a:pt x="15070" y="1957"/>
                  </a:lnTo>
                  <a:lnTo>
                    <a:pt x="14719" y="1700"/>
                  </a:lnTo>
                  <a:lnTo>
                    <a:pt x="14355" y="1457"/>
                  </a:lnTo>
                  <a:lnTo>
                    <a:pt x="13977" y="1228"/>
                  </a:lnTo>
                  <a:lnTo>
                    <a:pt x="13599" y="1026"/>
                  </a:lnTo>
                  <a:lnTo>
                    <a:pt x="13194" y="837"/>
                  </a:lnTo>
                  <a:lnTo>
                    <a:pt x="12790" y="662"/>
                  </a:lnTo>
                  <a:lnTo>
                    <a:pt x="12372" y="513"/>
                  </a:lnTo>
                  <a:lnTo>
                    <a:pt x="11940" y="378"/>
                  </a:lnTo>
                  <a:lnTo>
                    <a:pt x="11508" y="257"/>
                  </a:lnTo>
                  <a:lnTo>
                    <a:pt x="11063" y="162"/>
                  </a:lnTo>
                  <a:lnTo>
                    <a:pt x="10604" y="95"/>
                  </a:lnTo>
                  <a:lnTo>
                    <a:pt x="10146" y="41"/>
                  </a:lnTo>
                  <a:lnTo>
                    <a:pt x="9673"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 name="Google Shape;53;p5"/>
            <p:cNvSpPr/>
            <p:nvPr/>
          </p:nvSpPr>
          <p:spPr>
            <a:xfrm>
              <a:off x="911653" y="564983"/>
              <a:ext cx="41206" cy="167849"/>
            </a:xfrm>
            <a:custGeom>
              <a:rect b="b" l="l" r="r" t="t"/>
              <a:pathLst>
                <a:path extrusionOk="0" h="23987" w="5721">
                  <a:moveTo>
                    <a:pt x="986" y="0"/>
                  </a:moveTo>
                  <a:lnTo>
                    <a:pt x="864" y="14"/>
                  </a:lnTo>
                  <a:lnTo>
                    <a:pt x="743" y="41"/>
                  </a:lnTo>
                  <a:lnTo>
                    <a:pt x="635" y="68"/>
                  </a:lnTo>
                  <a:lnTo>
                    <a:pt x="540" y="108"/>
                  </a:lnTo>
                  <a:lnTo>
                    <a:pt x="446" y="149"/>
                  </a:lnTo>
                  <a:lnTo>
                    <a:pt x="365" y="216"/>
                  </a:lnTo>
                  <a:lnTo>
                    <a:pt x="284" y="270"/>
                  </a:lnTo>
                  <a:lnTo>
                    <a:pt x="217" y="351"/>
                  </a:lnTo>
                  <a:lnTo>
                    <a:pt x="163" y="432"/>
                  </a:lnTo>
                  <a:lnTo>
                    <a:pt x="122" y="527"/>
                  </a:lnTo>
                  <a:lnTo>
                    <a:pt x="82" y="621"/>
                  </a:lnTo>
                  <a:lnTo>
                    <a:pt x="41" y="729"/>
                  </a:lnTo>
                  <a:lnTo>
                    <a:pt x="28" y="850"/>
                  </a:lnTo>
                  <a:lnTo>
                    <a:pt x="14" y="972"/>
                  </a:lnTo>
                  <a:lnTo>
                    <a:pt x="1" y="1107"/>
                  </a:lnTo>
                  <a:lnTo>
                    <a:pt x="1" y="19184"/>
                  </a:lnTo>
                  <a:lnTo>
                    <a:pt x="14" y="19575"/>
                  </a:lnTo>
                  <a:lnTo>
                    <a:pt x="41" y="19953"/>
                  </a:lnTo>
                  <a:lnTo>
                    <a:pt x="82" y="20304"/>
                  </a:lnTo>
                  <a:lnTo>
                    <a:pt x="136" y="20628"/>
                  </a:lnTo>
                  <a:lnTo>
                    <a:pt x="190" y="20938"/>
                  </a:lnTo>
                  <a:lnTo>
                    <a:pt x="271" y="21221"/>
                  </a:lnTo>
                  <a:lnTo>
                    <a:pt x="365" y="21491"/>
                  </a:lnTo>
                  <a:lnTo>
                    <a:pt x="460" y="21747"/>
                  </a:lnTo>
                  <a:lnTo>
                    <a:pt x="581" y="21990"/>
                  </a:lnTo>
                  <a:lnTo>
                    <a:pt x="702" y="22206"/>
                  </a:lnTo>
                  <a:lnTo>
                    <a:pt x="837" y="22408"/>
                  </a:lnTo>
                  <a:lnTo>
                    <a:pt x="972" y="22597"/>
                  </a:lnTo>
                  <a:lnTo>
                    <a:pt x="1121" y="22773"/>
                  </a:lnTo>
                  <a:lnTo>
                    <a:pt x="1282" y="22921"/>
                  </a:lnTo>
                  <a:lnTo>
                    <a:pt x="1444" y="23069"/>
                  </a:lnTo>
                  <a:lnTo>
                    <a:pt x="1606" y="23204"/>
                  </a:lnTo>
                  <a:lnTo>
                    <a:pt x="1782" y="23312"/>
                  </a:lnTo>
                  <a:lnTo>
                    <a:pt x="1957" y="23420"/>
                  </a:lnTo>
                  <a:lnTo>
                    <a:pt x="2146" y="23515"/>
                  </a:lnTo>
                  <a:lnTo>
                    <a:pt x="2335" y="23595"/>
                  </a:lnTo>
                  <a:lnTo>
                    <a:pt x="2524" y="23676"/>
                  </a:lnTo>
                  <a:lnTo>
                    <a:pt x="2712" y="23744"/>
                  </a:lnTo>
                  <a:lnTo>
                    <a:pt x="2901" y="23798"/>
                  </a:lnTo>
                  <a:lnTo>
                    <a:pt x="3090" y="23838"/>
                  </a:lnTo>
                  <a:lnTo>
                    <a:pt x="3481" y="23919"/>
                  </a:lnTo>
                  <a:lnTo>
                    <a:pt x="3859" y="23960"/>
                  </a:lnTo>
                  <a:lnTo>
                    <a:pt x="4223" y="23987"/>
                  </a:lnTo>
                  <a:lnTo>
                    <a:pt x="4723" y="23987"/>
                  </a:lnTo>
                  <a:lnTo>
                    <a:pt x="4857" y="23973"/>
                  </a:lnTo>
                  <a:lnTo>
                    <a:pt x="4992" y="23946"/>
                  </a:lnTo>
                  <a:lnTo>
                    <a:pt x="5114" y="23906"/>
                  </a:lnTo>
                  <a:lnTo>
                    <a:pt x="5208" y="23865"/>
                  </a:lnTo>
                  <a:lnTo>
                    <a:pt x="5303" y="23811"/>
                  </a:lnTo>
                  <a:lnTo>
                    <a:pt x="5397" y="23744"/>
                  </a:lnTo>
                  <a:lnTo>
                    <a:pt x="5465" y="23676"/>
                  </a:lnTo>
                  <a:lnTo>
                    <a:pt x="5532" y="23595"/>
                  </a:lnTo>
                  <a:lnTo>
                    <a:pt x="5586" y="23515"/>
                  </a:lnTo>
                  <a:lnTo>
                    <a:pt x="5626" y="23420"/>
                  </a:lnTo>
                  <a:lnTo>
                    <a:pt x="5667" y="23312"/>
                  </a:lnTo>
                  <a:lnTo>
                    <a:pt x="5694" y="23204"/>
                  </a:lnTo>
                  <a:lnTo>
                    <a:pt x="5707" y="23096"/>
                  </a:lnTo>
                  <a:lnTo>
                    <a:pt x="5721" y="22840"/>
                  </a:lnTo>
                  <a:lnTo>
                    <a:pt x="5721" y="22031"/>
                  </a:lnTo>
                  <a:lnTo>
                    <a:pt x="5721" y="21936"/>
                  </a:lnTo>
                  <a:lnTo>
                    <a:pt x="5721" y="21842"/>
                  </a:lnTo>
                  <a:lnTo>
                    <a:pt x="5707" y="21761"/>
                  </a:lnTo>
                  <a:lnTo>
                    <a:pt x="5680" y="21666"/>
                  </a:lnTo>
                  <a:lnTo>
                    <a:pt x="5640" y="21585"/>
                  </a:lnTo>
                  <a:lnTo>
                    <a:pt x="5599" y="21504"/>
                  </a:lnTo>
                  <a:lnTo>
                    <a:pt x="5545" y="21424"/>
                  </a:lnTo>
                  <a:lnTo>
                    <a:pt x="5492" y="21356"/>
                  </a:lnTo>
                  <a:lnTo>
                    <a:pt x="5424" y="21289"/>
                  </a:lnTo>
                  <a:lnTo>
                    <a:pt x="5357" y="21235"/>
                  </a:lnTo>
                  <a:lnTo>
                    <a:pt x="5276" y="21181"/>
                  </a:lnTo>
                  <a:lnTo>
                    <a:pt x="5195" y="21140"/>
                  </a:lnTo>
                  <a:lnTo>
                    <a:pt x="5114" y="21100"/>
                  </a:lnTo>
                  <a:lnTo>
                    <a:pt x="5019" y="21073"/>
                  </a:lnTo>
                  <a:lnTo>
                    <a:pt x="4938" y="21059"/>
                  </a:lnTo>
                  <a:lnTo>
                    <a:pt x="4844" y="21046"/>
                  </a:lnTo>
                  <a:lnTo>
                    <a:pt x="4574" y="21019"/>
                  </a:lnTo>
                  <a:lnTo>
                    <a:pt x="4439" y="20978"/>
                  </a:lnTo>
                  <a:lnTo>
                    <a:pt x="4304" y="20938"/>
                  </a:lnTo>
                  <a:lnTo>
                    <a:pt x="4169" y="20884"/>
                  </a:lnTo>
                  <a:lnTo>
                    <a:pt x="4035" y="20816"/>
                  </a:lnTo>
                  <a:lnTo>
                    <a:pt x="3913" y="20722"/>
                  </a:lnTo>
                  <a:lnTo>
                    <a:pt x="3792" y="20614"/>
                  </a:lnTo>
                  <a:lnTo>
                    <a:pt x="3684" y="20493"/>
                  </a:lnTo>
                  <a:lnTo>
                    <a:pt x="3589" y="20331"/>
                  </a:lnTo>
                  <a:lnTo>
                    <a:pt x="3508" y="20155"/>
                  </a:lnTo>
                  <a:lnTo>
                    <a:pt x="3427" y="19940"/>
                  </a:lnTo>
                  <a:lnTo>
                    <a:pt x="3373" y="19710"/>
                  </a:lnTo>
                  <a:lnTo>
                    <a:pt x="3320" y="19440"/>
                  </a:lnTo>
                  <a:lnTo>
                    <a:pt x="3293" y="19130"/>
                  </a:lnTo>
                  <a:lnTo>
                    <a:pt x="3293" y="18779"/>
                  </a:lnTo>
                  <a:lnTo>
                    <a:pt x="3293" y="1107"/>
                  </a:lnTo>
                  <a:lnTo>
                    <a:pt x="3279" y="972"/>
                  </a:lnTo>
                  <a:lnTo>
                    <a:pt x="3266" y="850"/>
                  </a:lnTo>
                  <a:lnTo>
                    <a:pt x="3239" y="729"/>
                  </a:lnTo>
                  <a:lnTo>
                    <a:pt x="3212" y="621"/>
                  </a:lnTo>
                  <a:lnTo>
                    <a:pt x="3171" y="527"/>
                  </a:lnTo>
                  <a:lnTo>
                    <a:pt x="3117" y="432"/>
                  </a:lnTo>
                  <a:lnTo>
                    <a:pt x="3063" y="351"/>
                  </a:lnTo>
                  <a:lnTo>
                    <a:pt x="2996" y="270"/>
                  </a:lnTo>
                  <a:lnTo>
                    <a:pt x="2915" y="216"/>
                  </a:lnTo>
                  <a:lnTo>
                    <a:pt x="2834" y="149"/>
                  </a:lnTo>
                  <a:lnTo>
                    <a:pt x="2739" y="108"/>
                  </a:lnTo>
                  <a:lnTo>
                    <a:pt x="2645" y="68"/>
                  </a:lnTo>
                  <a:lnTo>
                    <a:pt x="2537" y="41"/>
                  </a:lnTo>
                  <a:lnTo>
                    <a:pt x="2429" y="14"/>
                  </a:lnTo>
                  <a:lnTo>
                    <a:pt x="2308"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 name="Google Shape;54;p5"/>
            <p:cNvSpPr/>
            <p:nvPr/>
          </p:nvSpPr>
          <p:spPr>
            <a:xfrm>
              <a:off x="974034" y="612279"/>
              <a:ext cx="23624" cy="119608"/>
            </a:xfrm>
            <a:custGeom>
              <a:rect b="b" l="l" r="r" t="t"/>
              <a:pathLst>
                <a:path extrusionOk="0" h="17093" w="3280">
                  <a:moveTo>
                    <a:pt x="986" y="0"/>
                  </a:moveTo>
                  <a:lnTo>
                    <a:pt x="864" y="14"/>
                  </a:lnTo>
                  <a:lnTo>
                    <a:pt x="756" y="41"/>
                  </a:lnTo>
                  <a:lnTo>
                    <a:pt x="648" y="68"/>
                  </a:lnTo>
                  <a:lnTo>
                    <a:pt x="554" y="108"/>
                  </a:lnTo>
                  <a:lnTo>
                    <a:pt x="460" y="149"/>
                  </a:lnTo>
                  <a:lnTo>
                    <a:pt x="379" y="216"/>
                  </a:lnTo>
                  <a:lnTo>
                    <a:pt x="298" y="270"/>
                  </a:lnTo>
                  <a:lnTo>
                    <a:pt x="230" y="351"/>
                  </a:lnTo>
                  <a:lnTo>
                    <a:pt x="176" y="432"/>
                  </a:lnTo>
                  <a:lnTo>
                    <a:pt x="122" y="526"/>
                  </a:lnTo>
                  <a:lnTo>
                    <a:pt x="82" y="621"/>
                  </a:lnTo>
                  <a:lnTo>
                    <a:pt x="55" y="729"/>
                  </a:lnTo>
                  <a:lnTo>
                    <a:pt x="28" y="850"/>
                  </a:lnTo>
                  <a:lnTo>
                    <a:pt x="14" y="972"/>
                  </a:lnTo>
                  <a:lnTo>
                    <a:pt x="1" y="1106"/>
                  </a:lnTo>
                  <a:lnTo>
                    <a:pt x="14" y="15987"/>
                  </a:lnTo>
                  <a:lnTo>
                    <a:pt x="14" y="16121"/>
                  </a:lnTo>
                  <a:lnTo>
                    <a:pt x="28" y="16243"/>
                  </a:lnTo>
                  <a:lnTo>
                    <a:pt x="55" y="16364"/>
                  </a:lnTo>
                  <a:lnTo>
                    <a:pt x="95" y="16472"/>
                  </a:lnTo>
                  <a:lnTo>
                    <a:pt x="136" y="16567"/>
                  </a:lnTo>
                  <a:lnTo>
                    <a:pt x="176" y="16661"/>
                  </a:lnTo>
                  <a:lnTo>
                    <a:pt x="244" y="16742"/>
                  </a:lnTo>
                  <a:lnTo>
                    <a:pt x="311" y="16823"/>
                  </a:lnTo>
                  <a:lnTo>
                    <a:pt x="379" y="16890"/>
                  </a:lnTo>
                  <a:lnTo>
                    <a:pt x="460" y="16944"/>
                  </a:lnTo>
                  <a:lnTo>
                    <a:pt x="554" y="16985"/>
                  </a:lnTo>
                  <a:lnTo>
                    <a:pt x="662" y="17025"/>
                  </a:lnTo>
                  <a:lnTo>
                    <a:pt x="770" y="17066"/>
                  </a:lnTo>
                  <a:lnTo>
                    <a:pt x="878" y="17079"/>
                  </a:lnTo>
                  <a:lnTo>
                    <a:pt x="999" y="17093"/>
                  </a:lnTo>
                  <a:lnTo>
                    <a:pt x="2308" y="17093"/>
                  </a:lnTo>
                  <a:lnTo>
                    <a:pt x="2429" y="17079"/>
                  </a:lnTo>
                  <a:lnTo>
                    <a:pt x="2551" y="17066"/>
                  </a:lnTo>
                  <a:lnTo>
                    <a:pt x="2658" y="17025"/>
                  </a:lnTo>
                  <a:lnTo>
                    <a:pt x="2753" y="16985"/>
                  </a:lnTo>
                  <a:lnTo>
                    <a:pt x="2847" y="16944"/>
                  </a:lnTo>
                  <a:lnTo>
                    <a:pt x="2928" y="16890"/>
                  </a:lnTo>
                  <a:lnTo>
                    <a:pt x="3009" y="16823"/>
                  </a:lnTo>
                  <a:lnTo>
                    <a:pt x="3077" y="16742"/>
                  </a:lnTo>
                  <a:lnTo>
                    <a:pt x="3131" y="16661"/>
                  </a:lnTo>
                  <a:lnTo>
                    <a:pt x="3171" y="16567"/>
                  </a:lnTo>
                  <a:lnTo>
                    <a:pt x="3212" y="16472"/>
                  </a:lnTo>
                  <a:lnTo>
                    <a:pt x="3239" y="16364"/>
                  </a:lnTo>
                  <a:lnTo>
                    <a:pt x="3266" y="16243"/>
                  </a:lnTo>
                  <a:lnTo>
                    <a:pt x="3279" y="16121"/>
                  </a:lnTo>
                  <a:lnTo>
                    <a:pt x="3279" y="15987"/>
                  </a:lnTo>
                  <a:lnTo>
                    <a:pt x="3279" y="1106"/>
                  </a:lnTo>
                  <a:lnTo>
                    <a:pt x="3279" y="972"/>
                  </a:lnTo>
                  <a:lnTo>
                    <a:pt x="3266" y="850"/>
                  </a:lnTo>
                  <a:lnTo>
                    <a:pt x="3239" y="729"/>
                  </a:lnTo>
                  <a:lnTo>
                    <a:pt x="3212" y="621"/>
                  </a:lnTo>
                  <a:lnTo>
                    <a:pt x="3171" y="526"/>
                  </a:lnTo>
                  <a:lnTo>
                    <a:pt x="3131" y="432"/>
                  </a:lnTo>
                  <a:lnTo>
                    <a:pt x="3077" y="351"/>
                  </a:lnTo>
                  <a:lnTo>
                    <a:pt x="3009" y="270"/>
                  </a:lnTo>
                  <a:lnTo>
                    <a:pt x="2928" y="216"/>
                  </a:lnTo>
                  <a:lnTo>
                    <a:pt x="2847" y="149"/>
                  </a:lnTo>
                  <a:lnTo>
                    <a:pt x="2753" y="108"/>
                  </a:lnTo>
                  <a:lnTo>
                    <a:pt x="2658" y="68"/>
                  </a:lnTo>
                  <a:lnTo>
                    <a:pt x="2551" y="41"/>
                  </a:lnTo>
                  <a:lnTo>
                    <a:pt x="2429" y="14"/>
                  </a:lnTo>
                  <a:lnTo>
                    <a:pt x="2308"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 name="Google Shape;55;p5"/>
            <p:cNvSpPr/>
            <p:nvPr/>
          </p:nvSpPr>
          <p:spPr>
            <a:xfrm>
              <a:off x="1018149" y="609445"/>
              <a:ext cx="132735" cy="125276"/>
            </a:xfrm>
            <a:custGeom>
              <a:rect b="b" l="l" r="r" t="t"/>
              <a:pathLst>
                <a:path extrusionOk="0" h="17903" w="18429">
                  <a:moveTo>
                    <a:pt x="9201" y="2834"/>
                  </a:moveTo>
                  <a:lnTo>
                    <a:pt x="9498" y="2847"/>
                  </a:lnTo>
                  <a:lnTo>
                    <a:pt x="9795" y="2860"/>
                  </a:lnTo>
                  <a:lnTo>
                    <a:pt x="10092" y="2901"/>
                  </a:lnTo>
                  <a:lnTo>
                    <a:pt x="10388" y="2955"/>
                  </a:lnTo>
                  <a:lnTo>
                    <a:pt x="10672" y="3009"/>
                  </a:lnTo>
                  <a:lnTo>
                    <a:pt x="10941" y="3090"/>
                  </a:lnTo>
                  <a:lnTo>
                    <a:pt x="11225" y="3184"/>
                  </a:lnTo>
                  <a:lnTo>
                    <a:pt x="11481" y="3279"/>
                  </a:lnTo>
                  <a:lnTo>
                    <a:pt x="11751" y="3400"/>
                  </a:lnTo>
                  <a:lnTo>
                    <a:pt x="11994" y="3522"/>
                  </a:lnTo>
                  <a:lnTo>
                    <a:pt x="12250" y="3670"/>
                  </a:lnTo>
                  <a:lnTo>
                    <a:pt x="12479" y="3818"/>
                  </a:lnTo>
                  <a:lnTo>
                    <a:pt x="12709" y="3980"/>
                  </a:lnTo>
                  <a:lnTo>
                    <a:pt x="12938" y="4156"/>
                  </a:lnTo>
                  <a:lnTo>
                    <a:pt x="13154" y="4344"/>
                  </a:lnTo>
                  <a:lnTo>
                    <a:pt x="13356" y="4533"/>
                  </a:lnTo>
                  <a:lnTo>
                    <a:pt x="13545" y="4736"/>
                  </a:lnTo>
                  <a:lnTo>
                    <a:pt x="13734" y="4952"/>
                  </a:lnTo>
                  <a:lnTo>
                    <a:pt x="13909" y="5181"/>
                  </a:lnTo>
                  <a:lnTo>
                    <a:pt x="14071" y="5424"/>
                  </a:lnTo>
                  <a:lnTo>
                    <a:pt x="14220" y="5667"/>
                  </a:lnTo>
                  <a:lnTo>
                    <a:pt x="14368" y="5923"/>
                  </a:lnTo>
                  <a:lnTo>
                    <a:pt x="14503" y="6179"/>
                  </a:lnTo>
                  <a:lnTo>
                    <a:pt x="14611" y="6462"/>
                  </a:lnTo>
                  <a:lnTo>
                    <a:pt x="14719" y="6732"/>
                  </a:lnTo>
                  <a:lnTo>
                    <a:pt x="14813" y="7029"/>
                  </a:lnTo>
                  <a:lnTo>
                    <a:pt x="14894" y="7326"/>
                  </a:lnTo>
                  <a:lnTo>
                    <a:pt x="14962" y="7623"/>
                  </a:lnTo>
                  <a:lnTo>
                    <a:pt x="15016" y="7946"/>
                  </a:lnTo>
                  <a:lnTo>
                    <a:pt x="15043" y="8257"/>
                  </a:lnTo>
                  <a:lnTo>
                    <a:pt x="15070" y="8581"/>
                  </a:lnTo>
                  <a:lnTo>
                    <a:pt x="15083" y="8918"/>
                  </a:lnTo>
                  <a:lnTo>
                    <a:pt x="15070" y="9255"/>
                  </a:lnTo>
                  <a:lnTo>
                    <a:pt x="15043" y="9579"/>
                  </a:lnTo>
                  <a:lnTo>
                    <a:pt x="15016" y="9903"/>
                  </a:lnTo>
                  <a:lnTo>
                    <a:pt x="14962" y="10213"/>
                  </a:lnTo>
                  <a:lnTo>
                    <a:pt x="14894" y="10523"/>
                  </a:lnTo>
                  <a:lnTo>
                    <a:pt x="14813" y="10820"/>
                  </a:lnTo>
                  <a:lnTo>
                    <a:pt x="14719" y="11103"/>
                  </a:lnTo>
                  <a:lnTo>
                    <a:pt x="14611" y="11387"/>
                  </a:lnTo>
                  <a:lnTo>
                    <a:pt x="14503" y="11670"/>
                  </a:lnTo>
                  <a:lnTo>
                    <a:pt x="14368" y="11940"/>
                  </a:lnTo>
                  <a:lnTo>
                    <a:pt x="14220" y="12196"/>
                  </a:lnTo>
                  <a:lnTo>
                    <a:pt x="14071" y="12439"/>
                  </a:lnTo>
                  <a:lnTo>
                    <a:pt x="13909" y="12682"/>
                  </a:lnTo>
                  <a:lnTo>
                    <a:pt x="13734" y="12911"/>
                  </a:lnTo>
                  <a:lnTo>
                    <a:pt x="13545" y="13127"/>
                  </a:lnTo>
                  <a:lnTo>
                    <a:pt x="13356" y="13343"/>
                  </a:lnTo>
                  <a:lnTo>
                    <a:pt x="13154" y="13532"/>
                  </a:lnTo>
                  <a:lnTo>
                    <a:pt x="12938" y="13720"/>
                  </a:lnTo>
                  <a:lnTo>
                    <a:pt x="12709" y="13896"/>
                  </a:lnTo>
                  <a:lnTo>
                    <a:pt x="12479" y="14071"/>
                  </a:lnTo>
                  <a:lnTo>
                    <a:pt x="12250" y="14220"/>
                  </a:lnTo>
                  <a:lnTo>
                    <a:pt x="11994" y="14368"/>
                  </a:lnTo>
                  <a:lnTo>
                    <a:pt x="11751" y="14489"/>
                  </a:lnTo>
                  <a:lnTo>
                    <a:pt x="11481" y="14611"/>
                  </a:lnTo>
                  <a:lnTo>
                    <a:pt x="11225" y="14719"/>
                  </a:lnTo>
                  <a:lnTo>
                    <a:pt x="10941" y="14813"/>
                  </a:lnTo>
                  <a:lnTo>
                    <a:pt x="10672" y="14881"/>
                  </a:lnTo>
                  <a:lnTo>
                    <a:pt x="10388" y="14948"/>
                  </a:lnTo>
                  <a:lnTo>
                    <a:pt x="10092" y="15002"/>
                  </a:lnTo>
                  <a:lnTo>
                    <a:pt x="9795" y="15043"/>
                  </a:lnTo>
                  <a:lnTo>
                    <a:pt x="9498" y="15056"/>
                  </a:lnTo>
                  <a:lnTo>
                    <a:pt x="9201" y="15070"/>
                  </a:lnTo>
                  <a:lnTo>
                    <a:pt x="8904" y="15056"/>
                  </a:lnTo>
                  <a:lnTo>
                    <a:pt x="8608" y="15043"/>
                  </a:lnTo>
                  <a:lnTo>
                    <a:pt x="8311" y="15002"/>
                  </a:lnTo>
                  <a:lnTo>
                    <a:pt x="8027" y="14948"/>
                  </a:lnTo>
                  <a:lnTo>
                    <a:pt x="7744" y="14881"/>
                  </a:lnTo>
                  <a:lnTo>
                    <a:pt x="7461" y="14800"/>
                  </a:lnTo>
                  <a:lnTo>
                    <a:pt x="7191" y="14719"/>
                  </a:lnTo>
                  <a:lnTo>
                    <a:pt x="6921" y="14611"/>
                  </a:lnTo>
                  <a:lnTo>
                    <a:pt x="6665" y="14489"/>
                  </a:lnTo>
                  <a:lnTo>
                    <a:pt x="6409" y="14355"/>
                  </a:lnTo>
                  <a:lnTo>
                    <a:pt x="6166" y="14206"/>
                  </a:lnTo>
                  <a:lnTo>
                    <a:pt x="5923" y="14058"/>
                  </a:lnTo>
                  <a:lnTo>
                    <a:pt x="5694" y="13896"/>
                  </a:lnTo>
                  <a:lnTo>
                    <a:pt x="5478" y="13707"/>
                  </a:lnTo>
                  <a:lnTo>
                    <a:pt x="5262" y="13518"/>
                  </a:lnTo>
                  <a:lnTo>
                    <a:pt x="5060" y="13316"/>
                  </a:lnTo>
                  <a:lnTo>
                    <a:pt x="4857" y="13113"/>
                  </a:lnTo>
                  <a:lnTo>
                    <a:pt x="4668" y="12898"/>
                  </a:lnTo>
                  <a:lnTo>
                    <a:pt x="4493" y="12655"/>
                  </a:lnTo>
                  <a:lnTo>
                    <a:pt x="4331" y="12425"/>
                  </a:lnTo>
                  <a:lnTo>
                    <a:pt x="4183" y="12169"/>
                  </a:lnTo>
                  <a:lnTo>
                    <a:pt x="4034" y="11913"/>
                  </a:lnTo>
                  <a:lnTo>
                    <a:pt x="3899" y="11643"/>
                  </a:lnTo>
                  <a:lnTo>
                    <a:pt x="3778" y="11373"/>
                  </a:lnTo>
                  <a:lnTo>
                    <a:pt x="3684" y="11090"/>
                  </a:lnTo>
                  <a:lnTo>
                    <a:pt x="3589" y="10806"/>
                  </a:lnTo>
                  <a:lnTo>
                    <a:pt x="3508" y="10510"/>
                  </a:lnTo>
                  <a:lnTo>
                    <a:pt x="3441" y="10199"/>
                  </a:lnTo>
                  <a:lnTo>
                    <a:pt x="3387" y="9889"/>
                  </a:lnTo>
                  <a:lnTo>
                    <a:pt x="3346" y="9565"/>
                  </a:lnTo>
                  <a:lnTo>
                    <a:pt x="3319" y="9242"/>
                  </a:lnTo>
                  <a:lnTo>
                    <a:pt x="3319" y="8918"/>
                  </a:lnTo>
                  <a:lnTo>
                    <a:pt x="3319" y="8581"/>
                  </a:lnTo>
                  <a:lnTo>
                    <a:pt x="3346" y="8270"/>
                  </a:lnTo>
                  <a:lnTo>
                    <a:pt x="3387" y="7946"/>
                  </a:lnTo>
                  <a:lnTo>
                    <a:pt x="3441" y="7636"/>
                  </a:lnTo>
                  <a:lnTo>
                    <a:pt x="3508" y="7339"/>
                  </a:lnTo>
                  <a:lnTo>
                    <a:pt x="3576" y="7043"/>
                  </a:lnTo>
                  <a:lnTo>
                    <a:pt x="3670" y="6746"/>
                  </a:lnTo>
                  <a:lnTo>
                    <a:pt x="3778" y="6476"/>
                  </a:lnTo>
                  <a:lnTo>
                    <a:pt x="3899" y="6193"/>
                  </a:lnTo>
                  <a:lnTo>
                    <a:pt x="4021" y="5936"/>
                  </a:lnTo>
                  <a:lnTo>
                    <a:pt x="4169" y="5680"/>
                  </a:lnTo>
                  <a:lnTo>
                    <a:pt x="4318" y="5437"/>
                  </a:lnTo>
                  <a:lnTo>
                    <a:pt x="4479" y="5194"/>
                  </a:lnTo>
                  <a:lnTo>
                    <a:pt x="4655" y="4965"/>
                  </a:lnTo>
                  <a:lnTo>
                    <a:pt x="4844" y="4749"/>
                  </a:lnTo>
                  <a:lnTo>
                    <a:pt x="5046" y="4547"/>
                  </a:lnTo>
                  <a:lnTo>
                    <a:pt x="5248" y="4344"/>
                  </a:lnTo>
                  <a:lnTo>
                    <a:pt x="5464" y="4169"/>
                  </a:lnTo>
                  <a:lnTo>
                    <a:pt x="5680" y="3994"/>
                  </a:lnTo>
                  <a:lnTo>
                    <a:pt x="5909" y="3818"/>
                  </a:lnTo>
                  <a:lnTo>
                    <a:pt x="6152" y="3670"/>
                  </a:lnTo>
                  <a:lnTo>
                    <a:pt x="6395" y="3535"/>
                  </a:lnTo>
                  <a:lnTo>
                    <a:pt x="6651" y="3400"/>
                  </a:lnTo>
                  <a:lnTo>
                    <a:pt x="6908" y="3292"/>
                  </a:lnTo>
                  <a:lnTo>
                    <a:pt x="7178" y="3184"/>
                  </a:lnTo>
                  <a:lnTo>
                    <a:pt x="7447" y="3090"/>
                  </a:lnTo>
                  <a:lnTo>
                    <a:pt x="7731" y="3022"/>
                  </a:lnTo>
                  <a:lnTo>
                    <a:pt x="8014" y="2955"/>
                  </a:lnTo>
                  <a:lnTo>
                    <a:pt x="8297" y="2901"/>
                  </a:lnTo>
                  <a:lnTo>
                    <a:pt x="8594" y="2860"/>
                  </a:lnTo>
                  <a:lnTo>
                    <a:pt x="8891" y="2847"/>
                  </a:lnTo>
                  <a:lnTo>
                    <a:pt x="9201" y="2834"/>
                  </a:lnTo>
                  <a:close/>
                  <a:moveTo>
                    <a:pt x="8716" y="0"/>
                  </a:moveTo>
                  <a:lnTo>
                    <a:pt x="8257" y="41"/>
                  </a:lnTo>
                  <a:lnTo>
                    <a:pt x="7785" y="95"/>
                  </a:lnTo>
                  <a:lnTo>
                    <a:pt x="7339" y="162"/>
                  </a:lnTo>
                  <a:lnTo>
                    <a:pt x="6894" y="257"/>
                  </a:lnTo>
                  <a:lnTo>
                    <a:pt x="6449" y="378"/>
                  </a:lnTo>
                  <a:lnTo>
                    <a:pt x="6017" y="500"/>
                  </a:lnTo>
                  <a:lnTo>
                    <a:pt x="5613" y="662"/>
                  </a:lnTo>
                  <a:lnTo>
                    <a:pt x="5194" y="823"/>
                  </a:lnTo>
                  <a:lnTo>
                    <a:pt x="4803" y="1012"/>
                  </a:lnTo>
                  <a:lnTo>
                    <a:pt x="4412" y="1228"/>
                  </a:lnTo>
                  <a:lnTo>
                    <a:pt x="4048" y="1444"/>
                  </a:lnTo>
                  <a:lnTo>
                    <a:pt x="3684" y="1687"/>
                  </a:lnTo>
                  <a:lnTo>
                    <a:pt x="3333" y="1943"/>
                  </a:lnTo>
                  <a:lnTo>
                    <a:pt x="3009" y="2213"/>
                  </a:lnTo>
                  <a:lnTo>
                    <a:pt x="2685" y="2510"/>
                  </a:lnTo>
                  <a:lnTo>
                    <a:pt x="2388" y="2807"/>
                  </a:lnTo>
                  <a:lnTo>
                    <a:pt x="2092" y="3130"/>
                  </a:lnTo>
                  <a:lnTo>
                    <a:pt x="1822" y="3454"/>
                  </a:lnTo>
                  <a:lnTo>
                    <a:pt x="1565" y="3805"/>
                  </a:lnTo>
                  <a:lnTo>
                    <a:pt x="1323" y="4169"/>
                  </a:lnTo>
                  <a:lnTo>
                    <a:pt x="1107" y="4547"/>
                  </a:lnTo>
                  <a:lnTo>
                    <a:pt x="904" y="4925"/>
                  </a:lnTo>
                  <a:lnTo>
                    <a:pt x="729" y="5329"/>
                  </a:lnTo>
                  <a:lnTo>
                    <a:pt x="554" y="5734"/>
                  </a:lnTo>
                  <a:lnTo>
                    <a:pt x="419" y="6166"/>
                  </a:lnTo>
                  <a:lnTo>
                    <a:pt x="297" y="6597"/>
                  </a:lnTo>
                  <a:lnTo>
                    <a:pt x="189" y="7043"/>
                  </a:lnTo>
                  <a:lnTo>
                    <a:pt x="108" y="7488"/>
                  </a:lnTo>
                  <a:lnTo>
                    <a:pt x="55" y="7960"/>
                  </a:lnTo>
                  <a:lnTo>
                    <a:pt x="14" y="8432"/>
                  </a:lnTo>
                  <a:lnTo>
                    <a:pt x="1" y="8918"/>
                  </a:lnTo>
                  <a:lnTo>
                    <a:pt x="14" y="9403"/>
                  </a:lnTo>
                  <a:lnTo>
                    <a:pt x="55" y="9876"/>
                  </a:lnTo>
                  <a:lnTo>
                    <a:pt x="108" y="10334"/>
                  </a:lnTo>
                  <a:lnTo>
                    <a:pt x="189" y="10793"/>
                  </a:lnTo>
                  <a:lnTo>
                    <a:pt x="297" y="11238"/>
                  </a:lnTo>
                  <a:lnTo>
                    <a:pt x="419" y="11683"/>
                  </a:lnTo>
                  <a:lnTo>
                    <a:pt x="554" y="12102"/>
                  </a:lnTo>
                  <a:lnTo>
                    <a:pt x="729" y="12520"/>
                  </a:lnTo>
                  <a:lnTo>
                    <a:pt x="904" y="12924"/>
                  </a:lnTo>
                  <a:lnTo>
                    <a:pt x="1107" y="13302"/>
                  </a:lnTo>
                  <a:lnTo>
                    <a:pt x="1323" y="13680"/>
                  </a:lnTo>
                  <a:lnTo>
                    <a:pt x="1565" y="14044"/>
                  </a:lnTo>
                  <a:lnTo>
                    <a:pt x="1822" y="14395"/>
                  </a:lnTo>
                  <a:lnTo>
                    <a:pt x="2092" y="14732"/>
                  </a:lnTo>
                  <a:lnTo>
                    <a:pt x="2388" y="15056"/>
                  </a:lnTo>
                  <a:lnTo>
                    <a:pt x="2685" y="15366"/>
                  </a:lnTo>
                  <a:lnTo>
                    <a:pt x="3009" y="15650"/>
                  </a:lnTo>
                  <a:lnTo>
                    <a:pt x="3333" y="15933"/>
                  </a:lnTo>
                  <a:lnTo>
                    <a:pt x="3684" y="16189"/>
                  </a:lnTo>
                  <a:lnTo>
                    <a:pt x="4048" y="16432"/>
                  </a:lnTo>
                  <a:lnTo>
                    <a:pt x="4412" y="16661"/>
                  </a:lnTo>
                  <a:lnTo>
                    <a:pt x="4803" y="16864"/>
                  </a:lnTo>
                  <a:lnTo>
                    <a:pt x="5194" y="17066"/>
                  </a:lnTo>
                  <a:lnTo>
                    <a:pt x="5613" y="17228"/>
                  </a:lnTo>
                  <a:lnTo>
                    <a:pt x="6031" y="17390"/>
                  </a:lnTo>
                  <a:lnTo>
                    <a:pt x="6449" y="17525"/>
                  </a:lnTo>
                  <a:lnTo>
                    <a:pt x="6894" y="17633"/>
                  </a:lnTo>
                  <a:lnTo>
                    <a:pt x="7339" y="17727"/>
                  </a:lnTo>
                  <a:lnTo>
                    <a:pt x="7785" y="17808"/>
                  </a:lnTo>
                  <a:lnTo>
                    <a:pt x="8257" y="17862"/>
                  </a:lnTo>
                  <a:lnTo>
                    <a:pt x="8716" y="17889"/>
                  </a:lnTo>
                  <a:lnTo>
                    <a:pt x="9201" y="17903"/>
                  </a:lnTo>
                  <a:lnTo>
                    <a:pt x="9673" y="17889"/>
                  </a:lnTo>
                  <a:lnTo>
                    <a:pt x="10146" y="17862"/>
                  </a:lnTo>
                  <a:lnTo>
                    <a:pt x="10604" y="17808"/>
                  </a:lnTo>
                  <a:lnTo>
                    <a:pt x="11063" y="17727"/>
                  </a:lnTo>
                  <a:lnTo>
                    <a:pt x="11508" y="17633"/>
                  </a:lnTo>
                  <a:lnTo>
                    <a:pt x="11940" y="17525"/>
                  </a:lnTo>
                  <a:lnTo>
                    <a:pt x="12371" y="17390"/>
                  </a:lnTo>
                  <a:lnTo>
                    <a:pt x="12790" y="17228"/>
                  </a:lnTo>
                  <a:lnTo>
                    <a:pt x="13208" y="17053"/>
                  </a:lnTo>
                  <a:lnTo>
                    <a:pt x="13599" y="16864"/>
                  </a:lnTo>
                  <a:lnTo>
                    <a:pt x="13990" y="16648"/>
                  </a:lnTo>
                  <a:lnTo>
                    <a:pt x="14355" y="16432"/>
                  </a:lnTo>
                  <a:lnTo>
                    <a:pt x="14719" y="16176"/>
                  </a:lnTo>
                  <a:lnTo>
                    <a:pt x="15070" y="15919"/>
                  </a:lnTo>
                  <a:lnTo>
                    <a:pt x="15407" y="15650"/>
                  </a:lnTo>
                  <a:lnTo>
                    <a:pt x="15731" y="15353"/>
                  </a:lnTo>
                  <a:lnTo>
                    <a:pt x="16027" y="15043"/>
                  </a:lnTo>
                  <a:lnTo>
                    <a:pt x="16324" y="14719"/>
                  </a:lnTo>
                  <a:lnTo>
                    <a:pt x="16594" y="14381"/>
                  </a:lnTo>
                  <a:lnTo>
                    <a:pt x="16850" y="14031"/>
                  </a:lnTo>
                  <a:lnTo>
                    <a:pt x="17093" y="13666"/>
                  </a:lnTo>
                  <a:lnTo>
                    <a:pt x="17309" y="13289"/>
                  </a:lnTo>
                  <a:lnTo>
                    <a:pt x="17511" y="12911"/>
                  </a:lnTo>
                  <a:lnTo>
                    <a:pt x="17700" y="12506"/>
                  </a:lnTo>
                  <a:lnTo>
                    <a:pt x="17862" y="12088"/>
                  </a:lnTo>
                  <a:lnTo>
                    <a:pt x="18011" y="11670"/>
                  </a:lnTo>
                  <a:lnTo>
                    <a:pt x="18132" y="11238"/>
                  </a:lnTo>
                  <a:lnTo>
                    <a:pt x="18240" y="10793"/>
                  </a:lnTo>
                  <a:lnTo>
                    <a:pt x="18321" y="10334"/>
                  </a:lnTo>
                  <a:lnTo>
                    <a:pt x="18375" y="9876"/>
                  </a:lnTo>
                  <a:lnTo>
                    <a:pt x="18415" y="9403"/>
                  </a:lnTo>
                  <a:lnTo>
                    <a:pt x="18429" y="8918"/>
                  </a:lnTo>
                  <a:lnTo>
                    <a:pt x="18415" y="8432"/>
                  </a:lnTo>
                  <a:lnTo>
                    <a:pt x="18375" y="7973"/>
                  </a:lnTo>
                  <a:lnTo>
                    <a:pt x="18321" y="7501"/>
                  </a:lnTo>
                  <a:lnTo>
                    <a:pt x="18240" y="7056"/>
                  </a:lnTo>
                  <a:lnTo>
                    <a:pt x="18132" y="6611"/>
                  </a:lnTo>
                  <a:lnTo>
                    <a:pt x="18011" y="6179"/>
                  </a:lnTo>
                  <a:lnTo>
                    <a:pt x="17862" y="5747"/>
                  </a:lnTo>
                  <a:lnTo>
                    <a:pt x="17700" y="5343"/>
                  </a:lnTo>
                  <a:lnTo>
                    <a:pt x="17511" y="4938"/>
                  </a:lnTo>
                  <a:lnTo>
                    <a:pt x="17309" y="4560"/>
                  </a:lnTo>
                  <a:lnTo>
                    <a:pt x="17093" y="4183"/>
                  </a:lnTo>
                  <a:lnTo>
                    <a:pt x="16850" y="3818"/>
                  </a:lnTo>
                  <a:lnTo>
                    <a:pt x="16594" y="3481"/>
                  </a:lnTo>
                  <a:lnTo>
                    <a:pt x="16324" y="3144"/>
                  </a:lnTo>
                  <a:lnTo>
                    <a:pt x="16027" y="2820"/>
                  </a:lnTo>
                  <a:lnTo>
                    <a:pt x="15731" y="2523"/>
                  </a:lnTo>
                  <a:lnTo>
                    <a:pt x="15407" y="2226"/>
                  </a:lnTo>
                  <a:lnTo>
                    <a:pt x="15070" y="1957"/>
                  </a:lnTo>
                  <a:lnTo>
                    <a:pt x="14719" y="1700"/>
                  </a:lnTo>
                  <a:lnTo>
                    <a:pt x="14355" y="1457"/>
                  </a:lnTo>
                  <a:lnTo>
                    <a:pt x="13990" y="1228"/>
                  </a:lnTo>
                  <a:lnTo>
                    <a:pt x="13599" y="1026"/>
                  </a:lnTo>
                  <a:lnTo>
                    <a:pt x="13208" y="837"/>
                  </a:lnTo>
                  <a:lnTo>
                    <a:pt x="12790" y="662"/>
                  </a:lnTo>
                  <a:lnTo>
                    <a:pt x="12371" y="513"/>
                  </a:lnTo>
                  <a:lnTo>
                    <a:pt x="11940" y="378"/>
                  </a:lnTo>
                  <a:lnTo>
                    <a:pt x="11508" y="257"/>
                  </a:lnTo>
                  <a:lnTo>
                    <a:pt x="11063" y="162"/>
                  </a:lnTo>
                  <a:lnTo>
                    <a:pt x="10604" y="95"/>
                  </a:lnTo>
                  <a:lnTo>
                    <a:pt x="10146" y="41"/>
                  </a:lnTo>
                  <a:lnTo>
                    <a:pt x="9673"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4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 footer">
  <p:cSld name="CUSTOM_3_5_1">
    <p:bg>
      <p:bgPr>
        <a:solidFill>
          <a:srgbClr val="FFFFFF"/>
        </a:solidFill>
      </p:bgPr>
    </p:bg>
    <p:spTree>
      <p:nvGrpSpPr>
        <p:cNvPr id="272" name="Shape 272"/>
        <p:cNvGrpSpPr/>
        <p:nvPr/>
      </p:nvGrpSpPr>
      <p:grpSpPr>
        <a:xfrm>
          <a:off x="0" y="0"/>
          <a:ext cx="0" cy="0"/>
          <a:chOff x="0" y="0"/>
          <a:chExt cx="0" cy="0"/>
        </a:xfrm>
      </p:grpSpPr>
      <p:sp>
        <p:nvSpPr>
          <p:cNvPr id="273" name="Google Shape;273;p43"/>
          <p:cNvSpPr txBox="1"/>
          <p:nvPr>
            <p:ph idx="12" type="sldNum"/>
          </p:nvPr>
        </p:nvSpPr>
        <p:spPr>
          <a:xfrm>
            <a:off x="290521" y="4874925"/>
            <a:ext cx="312300" cy="131700"/>
          </a:xfrm>
          <a:prstGeom prst="rect">
            <a:avLst/>
          </a:prstGeom>
          <a:noFill/>
          <a:ln>
            <a:noFill/>
          </a:ln>
        </p:spPr>
        <p:txBody>
          <a:bodyPr anchorCtr="0" anchor="ctr" bIns="0" lIns="0" spcFirstLastPara="1" rIns="0" wrap="square" tIns="0">
            <a:noAutofit/>
          </a:bodyPr>
          <a:lstStyle>
            <a:lvl1pPr indent="0" lvl="0"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1pPr>
            <a:lvl2pPr indent="0" lvl="1"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2pPr>
            <a:lvl3pPr indent="0" lvl="2"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3pPr>
            <a:lvl4pPr indent="0" lvl="3"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4pPr>
            <a:lvl5pPr indent="0" lvl="4"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5pPr>
            <a:lvl6pPr indent="0" lvl="5"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6pPr>
            <a:lvl7pPr indent="0" lvl="6"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7pPr>
            <a:lvl8pPr indent="0" lvl="7"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8pPr>
            <a:lvl9pPr indent="0" lvl="8"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9pPr>
          </a:lstStyle>
          <a:p>
            <a:pPr indent="0" lvl="0" marL="0" rtl="0" algn="l">
              <a:spcBef>
                <a:spcPts val="0"/>
              </a:spcBef>
              <a:spcAft>
                <a:spcPts val="0"/>
              </a:spcAft>
              <a:buNone/>
            </a:pPr>
            <a:fld id="{00000000-1234-1234-1234-123412341234}" type="slidenum">
              <a:rPr lang="en"/>
              <a:t>‹#›</a:t>
            </a:fld>
            <a:endParaRPr/>
          </a:p>
        </p:txBody>
      </p:sp>
      <p:sp>
        <p:nvSpPr>
          <p:cNvPr id="274" name="Google Shape;274;p43"/>
          <p:cNvSpPr txBox="1"/>
          <p:nvPr/>
        </p:nvSpPr>
        <p:spPr>
          <a:xfrm>
            <a:off x="1206943" y="4874925"/>
            <a:ext cx="1577100" cy="131700"/>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Clr>
                <a:srgbClr val="000000"/>
              </a:buClr>
              <a:buSzPts val="600"/>
              <a:buFont typeface="Arial"/>
              <a:buNone/>
            </a:pPr>
            <a:r>
              <a:rPr lang="en" sz="600">
                <a:solidFill>
                  <a:schemeClr val="dk2"/>
                </a:solidFill>
                <a:latin typeface="Helvetica Neue"/>
                <a:ea typeface="Helvetica Neue"/>
                <a:cs typeface="Helvetica Neue"/>
                <a:sym typeface="Helvetica Neue"/>
              </a:rPr>
              <a:t>2023 © AppFolio, Inc. Confidential</a:t>
            </a:r>
            <a:endParaRPr sz="600">
              <a:solidFill>
                <a:schemeClr val="dk2"/>
              </a:solidFill>
              <a:latin typeface="Helvetica Neue"/>
              <a:ea typeface="Helvetica Neue"/>
              <a:cs typeface="Helvetica Neue"/>
              <a:sym typeface="Helvetica Neue"/>
            </a:endParaRPr>
          </a:p>
        </p:txBody>
      </p:sp>
      <p:grpSp>
        <p:nvGrpSpPr>
          <p:cNvPr id="275" name="Google Shape;275;p43"/>
          <p:cNvGrpSpPr/>
          <p:nvPr/>
        </p:nvGrpSpPr>
        <p:grpSpPr>
          <a:xfrm>
            <a:off x="8511895" y="4896954"/>
            <a:ext cx="337055" cy="87653"/>
            <a:chOff x="288629" y="563758"/>
            <a:chExt cx="862254" cy="215523"/>
          </a:xfrm>
        </p:grpSpPr>
        <p:sp>
          <p:nvSpPr>
            <p:cNvPr id="276" name="Google Shape;276;p43"/>
            <p:cNvSpPr/>
            <p:nvPr/>
          </p:nvSpPr>
          <p:spPr>
            <a:xfrm>
              <a:off x="288629" y="606989"/>
              <a:ext cx="111063" cy="132645"/>
            </a:xfrm>
            <a:custGeom>
              <a:rect b="b" l="l" r="r" t="t"/>
              <a:pathLst>
                <a:path extrusionOk="0" h="18956" w="15420">
                  <a:moveTo>
                    <a:pt x="12330" y="9444"/>
                  </a:moveTo>
                  <a:lnTo>
                    <a:pt x="12330" y="11171"/>
                  </a:lnTo>
                  <a:lnTo>
                    <a:pt x="12330" y="11508"/>
                  </a:lnTo>
                  <a:lnTo>
                    <a:pt x="12290" y="11845"/>
                  </a:lnTo>
                  <a:lnTo>
                    <a:pt x="12249" y="12156"/>
                  </a:lnTo>
                  <a:lnTo>
                    <a:pt x="12182" y="12453"/>
                  </a:lnTo>
                  <a:lnTo>
                    <a:pt x="12088" y="12736"/>
                  </a:lnTo>
                  <a:lnTo>
                    <a:pt x="11993" y="13006"/>
                  </a:lnTo>
                  <a:lnTo>
                    <a:pt x="11872" y="13262"/>
                  </a:lnTo>
                  <a:lnTo>
                    <a:pt x="11737" y="13491"/>
                  </a:lnTo>
                  <a:lnTo>
                    <a:pt x="11602" y="13721"/>
                  </a:lnTo>
                  <a:lnTo>
                    <a:pt x="11440" y="13923"/>
                  </a:lnTo>
                  <a:lnTo>
                    <a:pt x="11278" y="14125"/>
                  </a:lnTo>
                  <a:lnTo>
                    <a:pt x="11103" y="14301"/>
                  </a:lnTo>
                  <a:lnTo>
                    <a:pt x="10927" y="14476"/>
                  </a:lnTo>
                  <a:lnTo>
                    <a:pt x="10739" y="14625"/>
                  </a:lnTo>
                  <a:lnTo>
                    <a:pt x="10536" y="14773"/>
                  </a:lnTo>
                  <a:lnTo>
                    <a:pt x="10334" y="14908"/>
                  </a:lnTo>
                  <a:lnTo>
                    <a:pt x="10131" y="15029"/>
                  </a:lnTo>
                  <a:lnTo>
                    <a:pt x="9916" y="15151"/>
                  </a:lnTo>
                  <a:lnTo>
                    <a:pt x="9713" y="15245"/>
                  </a:lnTo>
                  <a:lnTo>
                    <a:pt x="9497" y="15340"/>
                  </a:lnTo>
                  <a:lnTo>
                    <a:pt x="9282" y="15421"/>
                  </a:lnTo>
                  <a:lnTo>
                    <a:pt x="9079" y="15488"/>
                  </a:lnTo>
                  <a:lnTo>
                    <a:pt x="8661" y="15609"/>
                  </a:lnTo>
                  <a:lnTo>
                    <a:pt x="8270" y="15704"/>
                  </a:lnTo>
                  <a:lnTo>
                    <a:pt x="7892" y="15758"/>
                  </a:lnTo>
                  <a:lnTo>
                    <a:pt x="7568" y="15785"/>
                  </a:lnTo>
                  <a:lnTo>
                    <a:pt x="7271" y="15798"/>
                  </a:lnTo>
                  <a:lnTo>
                    <a:pt x="6921" y="15785"/>
                  </a:lnTo>
                  <a:lnTo>
                    <a:pt x="6556" y="15758"/>
                  </a:lnTo>
                  <a:lnTo>
                    <a:pt x="6192" y="15690"/>
                  </a:lnTo>
                  <a:lnTo>
                    <a:pt x="5841" y="15623"/>
                  </a:lnTo>
                  <a:lnTo>
                    <a:pt x="5504" y="15515"/>
                  </a:lnTo>
                  <a:lnTo>
                    <a:pt x="5167" y="15394"/>
                  </a:lnTo>
                  <a:lnTo>
                    <a:pt x="4857" y="15245"/>
                  </a:lnTo>
                  <a:lnTo>
                    <a:pt x="4560" y="15083"/>
                  </a:lnTo>
                  <a:lnTo>
                    <a:pt x="4290" y="14908"/>
                  </a:lnTo>
                  <a:lnTo>
                    <a:pt x="4047" y="14706"/>
                  </a:lnTo>
                  <a:lnTo>
                    <a:pt x="3926" y="14598"/>
                  </a:lnTo>
                  <a:lnTo>
                    <a:pt x="3831" y="14476"/>
                  </a:lnTo>
                  <a:lnTo>
                    <a:pt x="3723" y="14368"/>
                  </a:lnTo>
                  <a:lnTo>
                    <a:pt x="3642" y="14247"/>
                  </a:lnTo>
                  <a:lnTo>
                    <a:pt x="3562" y="14112"/>
                  </a:lnTo>
                  <a:lnTo>
                    <a:pt x="3494" y="13990"/>
                  </a:lnTo>
                  <a:lnTo>
                    <a:pt x="3427" y="13856"/>
                  </a:lnTo>
                  <a:lnTo>
                    <a:pt x="3386" y="13721"/>
                  </a:lnTo>
                  <a:lnTo>
                    <a:pt x="3346" y="13572"/>
                  </a:lnTo>
                  <a:lnTo>
                    <a:pt x="3305" y="13424"/>
                  </a:lnTo>
                  <a:lnTo>
                    <a:pt x="3292" y="13275"/>
                  </a:lnTo>
                  <a:lnTo>
                    <a:pt x="3292" y="13127"/>
                  </a:lnTo>
                  <a:lnTo>
                    <a:pt x="3292" y="12965"/>
                  </a:lnTo>
                  <a:lnTo>
                    <a:pt x="3305" y="12803"/>
                  </a:lnTo>
                  <a:lnTo>
                    <a:pt x="3332" y="12655"/>
                  </a:lnTo>
                  <a:lnTo>
                    <a:pt x="3359" y="12520"/>
                  </a:lnTo>
                  <a:lnTo>
                    <a:pt x="3400" y="12372"/>
                  </a:lnTo>
                  <a:lnTo>
                    <a:pt x="3454" y="12250"/>
                  </a:lnTo>
                  <a:lnTo>
                    <a:pt x="3521" y="12129"/>
                  </a:lnTo>
                  <a:lnTo>
                    <a:pt x="3589" y="12007"/>
                  </a:lnTo>
                  <a:lnTo>
                    <a:pt x="3669" y="11886"/>
                  </a:lnTo>
                  <a:lnTo>
                    <a:pt x="3764" y="11778"/>
                  </a:lnTo>
                  <a:lnTo>
                    <a:pt x="3858" y="11670"/>
                  </a:lnTo>
                  <a:lnTo>
                    <a:pt x="3966" y="11576"/>
                  </a:lnTo>
                  <a:lnTo>
                    <a:pt x="4088" y="11481"/>
                  </a:lnTo>
                  <a:lnTo>
                    <a:pt x="4223" y="11387"/>
                  </a:lnTo>
                  <a:lnTo>
                    <a:pt x="4357" y="11306"/>
                  </a:lnTo>
                  <a:lnTo>
                    <a:pt x="4506" y="11225"/>
                  </a:lnTo>
                  <a:lnTo>
                    <a:pt x="4843" y="11077"/>
                  </a:lnTo>
                  <a:lnTo>
                    <a:pt x="5207" y="10928"/>
                  </a:lnTo>
                  <a:lnTo>
                    <a:pt x="5612" y="10807"/>
                  </a:lnTo>
                  <a:lnTo>
                    <a:pt x="6057" y="10685"/>
                  </a:lnTo>
                  <a:lnTo>
                    <a:pt x="6543" y="10577"/>
                  </a:lnTo>
                  <a:lnTo>
                    <a:pt x="7083" y="10469"/>
                  </a:lnTo>
                  <a:lnTo>
                    <a:pt x="7649" y="10375"/>
                  </a:lnTo>
                  <a:lnTo>
                    <a:pt x="8256" y="10267"/>
                  </a:lnTo>
                  <a:lnTo>
                    <a:pt x="8998" y="10159"/>
                  </a:lnTo>
                  <a:lnTo>
                    <a:pt x="9848" y="10011"/>
                  </a:lnTo>
                  <a:lnTo>
                    <a:pt x="11507" y="9700"/>
                  </a:lnTo>
                  <a:lnTo>
                    <a:pt x="11710" y="9660"/>
                  </a:lnTo>
                  <a:lnTo>
                    <a:pt x="11926" y="9593"/>
                  </a:lnTo>
                  <a:lnTo>
                    <a:pt x="12128" y="9525"/>
                  </a:lnTo>
                  <a:lnTo>
                    <a:pt x="12330" y="9444"/>
                  </a:lnTo>
                  <a:close/>
                  <a:moveTo>
                    <a:pt x="8728" y="1"/>
                  </a:moveTo>
                  <a:lnTo>
                    <a:pt x="8175" y="14"/>
                  </a:lnTo>
                  <a:lnTo>
                    <a:pt x="7649" y="41"/>
                  </a:lnTo>
                  <a:lnTo>
                    <a:pt x="7137" y="95"/>
                  </a:lnTo>
                  <a:lnTo>
                    <a:pt x="6637" y="163"/>
                  </a:lnTo>
                  <a:lnTo>
                    <a:pt x="6165" y="244"/>
                  </a:lnTo>
                  <a:lnTo>
                    <a:pt x="5707" y="351"/>
                  </a:lnTo>
                  <a:lnTo>
                    <a:pt x="5275" y="486"/>
                  </a:lnTo>
                  <a:lnTo>
                    <a:pt x="4857" y="635"/>
                  </a:lnTo>
                  <a:lnTo>
                    <a:pt x="4452" y="797"/>
                  </a:lnTo>
                  <a:lnTo>
                    <a:pt x="4074" y="986"/>
                  </a:lnTo>
                  <a:lnTo>
                    <a:pt x="3710" y="1188"/>
                  </a:lnTo>
                  <a:lnTo>
                    <a:pt x="3373" y="1404"/>
                  </a:lnTo>
                  <a:lnTo>
                    <a:pt x="3049" y="1647"/>
                  </a:lnTo>
                  <a:lnTo>
                    <a:pt x="2752" y="1916"/>
                  </a:lnTo>
                  <a:lnTo>
                    <a:pt x="2455" y="2200"/>
                  </a:lnTo>
                  <a:lnTo>
                    <a:pt x="2199" y="2496"/>
                  </a:lnTo>
                  <a:lnTo>
                    <a:pt x="2051" y="2685"/>
                  </a:lnTo>
                  <a:lnTo>
                    <a:pt x="1916" y="2874"/>
                  </a:lnTo>
                  <a:lnTo>
                    <a:pt x="1794" y="3063"/>
                  </a:lnTo>
                  <a:lnTo>
                    <a:pt x="1673" y="3265"/>
                  </a:lnTo>
                  <a:lnTo>
                    <a:pt x="1551" y="3468"/>
                  </a:lnTo>
                  <a:lnTo>
                    <a:pt x="1457" y="3670"/>
                  </a:lnTo>
                  <a:lnTo>
                    <a:pt x="1349" y="3886"/>
                  </a:lnTo>
                  <a:lnTo>
                    <a:pt x="1268" y="4102"/>
                  </a:lnTo>
                  <a:lnTo>
                    <a:pt x="1187" y="4318"/>
                  </a:lnTo>
                  <a:lnTo>
                    <a:pt x="1106" y="4534"/>
                  </a:lnTo>
                  <a:lnTo>
                    <a:pt x="1039" y="4763"/>
                  </a:lnTo>
                  <a:lnTo>
                    <a:pt x="985" y="4992"/>
                  </a:lnTo>
                  <a:lnTo>
                    <a:pt x="931" y="5208"/>
                  </a:lnTo>
                  <a:lnTo>
                    <a:pt x="890" y="5437"/>
                  </a:lnTo>
                  <a:lnTo>
                    <a:pt x="863" y="5680"/>
                  </a:lnTo>
                  <a:lnTo>
                    <a:pt x="836" y="5910"/>
                  </a:lnTo>
                  <a:lnTo>
                    <a:pt x="836" y="6004"/>
                  </a:lnTo>
                  <a:lnTo>
                    <a:pt x="863" y="6152"/>
                  </a:lnTo>
                  <a:lnTo>
                    <a:pt x="890" y="6301"/>
                  </a:lnTo>
                  <a:lnTo>
                    <a:pt x="944" y="6436"/>
                  </a:lnTo>
                  <a:lnTo>
                    <a:pt x="998" y="6571"/>
                  </a:lnTo>
                  <a:lnTo>
                    <a:pt x="1079" y="6706"/>
                  </a:lnTo>
                  <a:lnTo>
                    <a:pt x="1160" y="6827"/>
                  </a:lnTo>
                  <a:lnTo>
                    <a:pt x="1255" y="6935"/>
                  </a:lnTo>
                  <a:lnTo>
                    <a:pt x="1363" y="7043"/>
                  </a:lnTo>
                  <a:lnTo>
                    <a:pt x="1484" y="7137"/>
                  </a:lnTo>
                  <a:lnTo>
                    <a:pt x="1605" y="7218"/>
                  </a:lnTo>
                  <a:lnTo>
                    <a:pt x="1727" y="7286"/>
                  </a:lnTo>
                  <a:lnTo>
                    <a:pt x="1862" y="7353"/>
                  </a:lnTo>
                  <a:lnTo>
                    <a:pt x="2010" y="7394"/>
                  </a:lnTo>
                  <a:lnTo>
                    <a:pt x="2159" y="7421"/>
                  </a:lnTo>
                  <a:lnTo>
                    <a:pt x="2293" y="7448"/>
                  </a:lnTo>
                  <a:lnTo>
                    <a:pt x="2455" y="7448"/>
                  </a:lnTo>
                  <a:lnTo>
                    <a:pt x="2590" y="7461"/>
                  </a:lnTo>
                  <a:lnTo>
                    <a:pt x="2725" y="7448"/>
                  </a:lnTo>
                  <a:lnTo>
                    <a:pt x="2874" y="7434"/>
                  </a:lnTo>
                  <a:lnTo>
                    <a:pt x="3008" y="7407"/>
                  </a:lnTo>
                  <a:lnTo>
                    <a:pt x="3143" y="7353"/>
                  </a:lnTo>
                  <a:lnTo>
                    <a:pt x="3265" y="7299"/>
                  </a:lnTo>
                  <a:lnTo>
                    <a:pt x="3386" y="7232"/>
                  </a:lnTo>
                  <a:lnTo>
                    <a:pt x="3508" y="7151"/>
                  </a:lnTo>
                  <a:lnTo>
                    <a:pt x="3615" y="7056"/>
                  </a:lnTo>
                  <a:lnTo>
                    <a:pt x="3710" y="6948"/>
                  </a:lnTo>
                  <a:lnTo>
                    <a:pt x="3804" y="6840"/>
                  </a:lnTo>
                  <a:lnTo>
                    <a:pt x="3872" y="6733"/>
                  </a:lnTo>
                  <a:lnTo>
                    <a:pt x="3939" y="6598"/>
                  </a:lnTo>
                  <a:lnTo>
                    <a:pt x="3993" y="6476"/>
                  </a:lnTo>
                  <a:lnTo>
                    <a:pt x="4034" y="6341"/>
                  </a:lnTo>
                  <a:lnTo>
                    <a:pt x="4061" y="6206"/>
                  </a:lnTo>
                  <a:lnTo>
                    <a:pt x="4142" y="5896"/>
                  </a:lnTo>
                  <a:lnTo>
                    <a:pt x="4223" y="5613"/>
                  </a:lnTo>
                  <a:lnTo>
                    <a:pt x="4317" y="5316"/>
                  </a:lnTo>
                  <a:lnTo>
                    <a:pt x="4438" y="5046"/>
                  </a:lnTo>
                  <a:lnTo>
                    <a:pt x="4573" y="4776"/>
                  </a:lnTo>
                  <a:lnTo>
                    <a:pt x="4749" y="4520"/>
                  </a:lnTo>
                  <a:lnTo>
                    <a:pt x="4830" y="4399"/>
                  </a:lnTo>
                  <a:lnTo>
                    <a:pt x="4938" y="4277"/>
                  </a:lnTo>
                  <a:lnTo>
                    <a:pt x="5045" y="4156"/>
                  </a:lnTo>
                  <a:lnTo>
                    <a:pt x="5167" y="4048"/>
                  </a:lnTo>
                  <a:lnTo>
                    <a:pt x="5288" y="3953"/>
                  </a:lnTo>
                  <a:lnTo>
                    <a:pt x="5423" y="3846"/>
                  </a:lnTo>
                  <a:lnTo>
                    <a:pt x="5558" y="3751"/>
                  </a:lnTo>
                  <a:lnTo>
                    <a:pt x="5720" y="3657"/>
                  </a:lnTo>
                  <a:lnTo>
                    <a:pt x="5882" y="3576"/>
                  </a:lnTo>
                  <a:lnTo>
                    <a:pt x="6057" y="3508"/>
                  </a:lnTo>
                  <a:lnTo>
                    <a:pt x="6233" y="3427"/>
                  </a:lnTo>
                  <a:lnTo>
                    <a:pt x="6435" y="3360"/>
                  </a:lnTo>
                  <a:lnTo>
                    <a:pt x="6637" y="3306"/>
                  </a:lnTo>
                  <a:lnTo>
                    <a:pt x="6867" y="3252"/>
                  </a:lnTo>
                  <a:lnTo>
                    <a:pt x="7096" y="3211"/>
                  </a:lnTo>
                  <a:lnTo>
                    <a:pt x="7339" y="3171"/>
                  </a:lnTo>
                  <a:lnTo>
                    <a:pt x="7595" y="3144"/>
                  </a:lnTo>
                  <a:lnTo>
                    <a:pt x="7865" y="3131"/>
                  </a:lnTo>
                  <a:lnTo>
                    <a:pt x="8148" y="3117"/>
                  </a:lnTo>
                  <a:lnTo>
                    <a:pt x="8445" y="3104"/>
                  </a:lnTo>
                  <a:lnTo>
                    <a:pt x="8769" y="3117"/>
                  </a:lnTo>
                  <a:lnTo>
                    <a:pt x="9079" y="3131"/>
                  </a:lnTo>
                  <a:lnTo>
                    <a:pt x="9362" y="3144"/>
                  </a:lnTo>
                  <a:lnTo>
                    <a:pt x="9646" y="3171"/>
                  </a:lnTo>
                  <a:lnTo>
                    <a:pt x="9902" y="3211"/>
                  </a:lnTo>
                  <a:lnTo>
                    <a:pt x="10158" y="3265"/>
                  </a:lnTo>
                  <a:lnTo>
                    <a:pt x="10388" y="3319"/>
                  </a:lnTo>
                  <a:lnTo>
                    <a:pt x="10604" y="3373"/>
                  </a:lnTo>
                  <a:lnTo>
                    <a:pt x="10819" y="3454"/>
                  </a:lnTo>
                  <a:lnTo>
                    <a:pt x="11008" y="3535"/>
                  </a:lnTo>
                  <a:lnTo>
                    <a:pt x="11197" y="3616"/>
                  </a:lnTo>
                  <a:lnTo>
                    <a:pt x="11359" y="3724"/>
                  </a:lnTo>
                  <a:lnTo>
                    <a:pt x="11521" y="3832"/>
                  </a:lnTo>
                  <a:lnTo>
                    <a:pt x="11669" y="3940"/>
                  </a:lnTo>
                  <a:lnTo>
                    <a:pt x="11791" y="4061"/>
                  </a:lnTo>
                  <a:lnTo>
                    <a:pt x="11912" y="4196"/>
                  </a:lnTo>
                  <a:lnTo>
                    <a:pt x="12061" y="4372"/>
                  </a:lnTo>
                  <a:lnTo>
                    <a:pt x="12182" y="4561"/>
                  </a:lnTo>
                  <a:lnTo>
                    <a:pt x="12276" y="4763"/>
                  </a:lnTo>
                  <a:lnTo>
                    <a:pt x="12371" y="4965"/>
                  </a:lnTo>
                  <a:lnTo>
                    <a:pt x="12425" y="5181"/>
                  </a:lnTo>
                  <a:lnTo>
                    <a:pt x="12465" y="5397"/>
                  </a:lnTo>
                  <a:lnTo>
                    <a:pt x="12479" y="5626"/>
                  </a:lnTo>
                  <a:lnTo>
                    <a:pt x="12465" y="5842"/>
                  </a:lnTo>
                  <a:lnTo>
                    <a:pt x="12452" y="6058"/>
                  </a:lnTo>
                  <a:lnTo>
                    <a:pt x="12438" y="6166"/>
                  </a:lnTo>
                  <a:lnTo>
                    <a:pt x="12411" y="6274"/>
                  </a:lnTo>
                  <a:lnTo>
                    <a:pt x="12371" y="6382"/>
                  </a:lnTo>
                  <a:lnTo>
                    <a:pt x="12317" y="6490"/>
                  </a:lnTo>
                  <a:lnTo>
                    <a:pt x="12249" y="6598"/>
                  </a:lnTo>
                  <a:lnTo>
                    <a:pt x="12155" y="6706"/>
                  </a:lnTo>
                  <a:lnTo>
                    <a:pt x="12061" y="6800"/>
                  </a:lnTo>
                  <a:lnTo>
                    <a:pt x="11926" y="6908"/>
                  </a:lnTo>
                  <a:lnTo>
                    <a:pt x="11791" y="7002"/>
                  </a:lnTo>
                  <a:lnTo>
                    <a:pt x="11615" y="7097"/>
                  </a:lnTo>
                  <a:lnTo>
                    <a:pt x="11413" y="7191"/>
                  </a:lnTo>
                  <a:lnTo>
                    <a:pt x="11184" y="7272"/>
                  </a:lnTo>
                  <a:lnTo>
                    <a:pt x="10941" y="7340"/>
                  </a:lnTo>
                  <a:lnTo>
                    <a:pt x="10644" y="7421"/>
                  </a:lnTo>
                  <a:lnTo>
                    <a:pt x="10253" y="7488"/>
                  </a:lnTo>
                  <a:lnTo>
                    <a:pt x="9862" y="7569"/>
                  </a:lnTo>
                  <a:lnTo>
                    <a:pt x="9052" y="7690"/>
                  </a:lnTo>
                  <a:lnTo>
                    <a:pt x="8243" y="7798"/>
                  </a:lnTo>
                  <a:lnTo>
                    <a:pt x="7447" y="7893"/>
                  </a:lnTo>
                  <a:lnTo>
                    <a:pt x="6934" y="7947"/>
                  </a:lnTo>
                  <a:lnTo>
                    <a:pt x="6381" y="8028"/>
                  </a:lnTo>
                  <a:lnTo>
                    <a:pt x="5868" y="8109"/>
                  </a:lnTo>
                  <a:lnTo>
                    <a:pt x="5369" y="8217"/>
                  </a:lnTo>
                  <a:lnTo>
                    <a:pt x="4911" y="8324"/>
                  </a:lnTo>
                  <a:lnTo>
                    <a:pt x="4465" y="8446"/>
                  </a:lnTo>
                  <a:lnTo>
                    <a:pt x="4061" y="8581"/>
                  </a:lnTo>
                  <a:lnTo>
                    <a:pt x="3669" y="8729"/>
                  </a:lnTo>
                  <a:lnTo>
                    <a:pt x="3305" y="8891"/>
                  </a:lnTo>
                  <a:lnTo>
                    <a:pt x="2968" y="9053"/>
                  </a:lnTo>
                  <a:lnTo>
                    <a:pt x="2658" y="9228"/>
                  </a:lnTo>
                  <a:lnTo>
                    <a:pt x="2361" y="9404"/>
                  </a:lnTo>
                  <a:lnTo>
                    <a:pt x="2091" y="9593"/>
                  </a:lnTo>
                  <a:lnTo>
                    <a:pt x="1835" y="9781"/>
                  </a:lnTo>
                  <a:lnTo>
                    <a:pt x="1605" y="9984"/>
                  </a:lnTo>
                  <a:lnTo>
                    <a:pt x="1403" y="10186"/>
                  </a:lnTo>
                  <a:lnTo>
                    <a:pt x="1201" y="10388"/>
                  </a:lnTo>
                  <a:lnTo>
                    <a:pt x="1025" y="10604"/>
                  </a:lnTo>
                  <a:lnTo>
                    <a:pt x="877" y="10820"/>
                  </a:lnTo>
                  <a:lnTo>
                    <a:pt x="728" y="11023"/>
                  </a:lnTo>
                  <a:lnTo>
                    <a:pt x="607" y="11238"/>
                  </a:lnTo>
                  <a:lnTo>
                    <a:pt x="499" y="11454"/>
                  </a:lnTo>
                  <a:lnTo>
                    <a:pt x="391" y="11670"/>
                  </a:lnTo>
                  <a:lnTo>
                    <a:pt x="310" y="11886"/>
                  </a:lnTo>
                  <a:lnTo>
                    <a:pt x="229" y="12102"/>
                  </a:lnTo>
                  <a:lnTo>
                    <a:pt x="175" y="12318"/>
                  </a:lnTo>
                  <a:lnTo>
                    <a:pt x="121" y="12520"/>
                  </a:lnTo>
                  <a:lnTo>
                    <a:pt x="81" y="12722"/>
                  </a:lnTo>
                  <a:lnTo>
                    <a:pt x="54" y="12925"/>
                  </a:lnTo>
                  <a:lnTo>
                    <a:pt x="13" y="13316"/>
                  </a:lnTo>
                  <a:lnTo>
                    <a:pt x="0" y="13667"/>
                  </a:lnTo>
                  <a:lnTo>
                    <a:pt x="13" y="13977"/>
                  </a:lnTo>
                  <a:lnTo>
                    <a:pt x="40" y="14274"/>
                  </a:lnTo>
                  <a:lnTo>
                    <a:pt x="94" y="14571"/>
                  </a:lnTo>
                  <a:lnTo>
                    <a:pt x="175" y="14840"/>
                  </a:lnTo>
                  <a:lnTo>
                    <a:pt x="270" y="15124"/>
                  </a:lnTo>
                  <a:lnTo>
                    <a:pt x="391" y="15380"/>
                  </a:lnTo>
                  <a:lnTo>
                    <a:pt x="513" y="15636"/>
                  </a:lnTo>
                  <a:lnTo>
                    <a:pt x="675" y="15879"/>
                  </a:lnTo>
                  <a:lnTo>
                    <a:pt x="836" y="16122"/>
                  </a:lnTo>
                  <a:lnTo>
                    <a:pt x="1012" y="16351"/>
                  </a:lnTo>
                  <a:lnTo>
                    <a:pt x="1201" y="16567"/>
                  </a:lnTo>
                  <a:lnTo>
                    <a:pt x="1417" y="16783"/>
                  </a:lnTo>
                  <a:lnTo>
                    <a:pt x="1632" y="16972"/>
                  </a:lnTo>
                  <a:lnTo>
                    <a:pt x="1862" y="17174"/>
                  </a:lnTo>
                  <a:lnTo>
                    <a:pt x="2105" y="17350"/>
                  </a:lnTo>
                  <a:lnTo>
                    <a:pt x="2361" y="17525"/>
                  </a:lnTo>
                  <a:lnTo>
                    <a:pt x="2617" y="17687"/>
                  </a:lnTo>
                  <a:lnTo>
                    <a:pt x="2874" y="17835"/>
                  </a:lnTo>
                  <a:lnTo>
                    <a:pt x="3157" y="17984"/>
                  </a:lnTo>
                  <a:lnTo>
                    <a:pt x="3427" y="18119"/>
                  </a:lnTo>
                  <a:lnTo>
                    <a:pt x="3710" y="18240"/>
                  </a:lnTo>
                  <a:lnTo>
                    <a:pt x="4007" y="18361"/>
                  </a:lnTo>
                  <a:lnTo>
                    <a:pt x="4290" y="18469"/>
                  </a:lnTo>
                  <a:lnTo>
                    <a:pt x="4587" y="18564"/>
                  </a:lnTo>
                  <a:lnTo>
                    <a:pt x="4870" y="18645"/>
                  </a:lnTo>
                  <a:lnTo>
                    <a:pt x="5167" y="18726"/>
                  </a:lnTo>
                  <a:lnTo>
                    <a:pt x="5464" y="18780"/>
                  </a:lnTo>
                  <a:lnTo>
                    <a:pt x="5747" y="18834"/>
                  </a:lnTo>
                  <a:lnTo>
                    <a:pt x="6044" y="18888"/>
                  </a:lnTo>
                  <a:lnTo>
                    <a:pt x="6327" y="18915"/>
                  </a:lnTo>
                  <a:lnTo>
                    <a:pt x="6597" y="18942"/>
                  </a:lnTo>
                  <a:lnTo>
                    <a:pt x="6867" y="18955"/>
                  </a:lnTo>
                  <a:lnTo>
                    <a:pt x="7811" y="18955"/>
                  </a:lnTo>
                  <a:lnTo>
                    <a:pt x="8216" y="18942"/>
                  </a:lnTo>
                  <a:lnTo>
                    <a:pt x="8621" y="18888"/>
                  </a:lnTo>
                  <a:lnTo>
                    <a:pt x="9025" y="18834"/>
                  </a:lnTo>
                  <a:lnTo>
                    <a:pt x="9430" y="18753"/>
                  </a:lnTo>
                  <a:lnTo>
                    <a:pt x="9821" y="18658"/>
                  </a:lnTo>
                  <a:lnTo>
                    <a:pt x="10212" y="18537"/>
                  </a:lnTo>
                  <a:lnTo>
                    <a:pt x="10604" y="18402"/>
                  </a:lnTo>
                  <a:lnTo>
                    <a:pt x="10685" y="18361"/>
                  </a:lnTo>
                  <a:lnTo>
                    <a:pt x="11049" y="18213"/>
                  </a:lnTo>
                  <a:lnTo>
                    <a:pt x="11413" y="18038"/>
                  </a:lnTo>
                  <a:lnTo>
                    <a:pt x="11764" y="17849"/>
                  </a:lnTo>
                  <a:lnTo>
                    <a:pt x="12101" y="17633"/>
                  </a:lnTo>
                  <a:lnTo>
                    <a:pt x="12425" y="17417"/>
                  </a:lnTo>
                  <a:lnTo>
                    <a:pt x="12749" y="17161"/>
                  </a:lnTo>
                  <a:lnTo>
                    <a:pt x="13045" y="16904"/>
                  </a:lnTo>
                  <a:lnTo>
                    <a:pt x="13329" y="16635"/>
                  </a:lnTo>
                  <a:lnTo>
                    <a:pt x="13599" y="16338"/>
                  </a:lnTo>
                  <a:lnTo>
                    <a:pt x="13855" y="16028"/>
                  </a:lnTo>
                  <a:lnTo>
                    <a:pt x="14098" y="15717"/>
                  </a:lnTo>
                  <a:lnTo>
                    <a:pt x="14314" y="15380"/>
                  </a:lnTo>
                  <a:lnTo>
                    <a:pt x="14516" y="15043"/>
                  </a:lnTo>
                  <a:lnTo>
                    <a:pt x="14705" y="14692"/>
                  </a:lnTo>
                  <a:lnTo>
                    <a:pt x="14867" y="14328"/>
                  </a:lnTo>
                  <a:lnTo>
                    <a:pt x="15015" y="13950"/>
                  </a:lnTo>
                  <a:lnTo>
                    <a:pt x="15096" y="13694"/>
                  </a:lnTo>
                  <a:lnTo>
                    <a:pt x="15163" y="13424"/>
                  </a:lnTo>
                  <a:lnTo>
                    <a:pt x="15231" y="13114"/>
                  </a:lnTo>
                  <a:lnTo>
                    <a:pt x="15285" y="12776"/>
                  </a:lnTo>
                  <a:lnTo>
                    <a:pt x="15325" y="12426"/>
                  </a:lnTo>
                  <a:lnTo>
                    <a:pt x="15352" y="12048"/>
                  </a:lnTo>
                  <a:lnTo>
                    <a:pt x="15406" y="11252"/>
                  </a:lnTo>
                  <a:lnTo>
                    <a:pt x="15420" y="10415"/>
                  </a:lnTo>
                  <a:lnTo>
                    <a:pt x="15420" y="9539"/>
                  </a:lnTo>
                  <a:lnTo>
                    <a:pt x="15406" y="7785"/>
                  </a:lnTo>
                  <a:lnTo>
                    <a:pt x="15393" y="6962"/>
                  </a:lnTo>
                  <a:lnTo>
                    <a:pt x="15379" y="6220"/>
                  </a:lnTo>
                  <a:lnTo>
                    <a:pt x="15379" y="5937"/>
                  </a:lnTo>
                  <a:lnTo>
                    <a:pt x="15366" y="5680"/>
                  </a:lnTo>
                  <a:lnTo>
                    <a:pt x="15352" y="5410"/>
                  </a:lnTo>
                  <a:lnTo>
                    <a:pt x="15312" y="5168"/>
                  </a:lnTo>
                  <a:lnTo>
                    <a:pt x="15285" y="4925"/>
                  </a:lnTo>
                  <a:lnTo>
                    <a:pt x="15244" y="4695"/>
                  </a:lnTo>
                  <a:lnTo>
                    <a:pt x="15136" y="4250"/>
                  </a:lnTo>
                  <a:lnTo>
                    <a:pt x="15015" y="3832"/>
                  </a:lnTo>
                  <a:lnTo>
                    <a:pt x="14867" y="3454"/>
                  </a:lnTo>
                  <a:lnTo>
                    <a:pt x="14705" y="3090"/>
                  </a:lnTo>
                  <a:lnTo>
                    <a:pt x="14516" y="2766"/>
                  </a:lnTo>
                  <a:lnTo>
                    <a:pt x="14314" y="2469"/>
                  </a:lnTo>
                  <a:lnTo>
                    <a:pt x="14111" y="2186"/>
                  </a:lnTo>
                  <a:lnTo>
                    <a:pt x="13895" y="1943"/>
                  </a:lnTo>
                  <a:lnTo>
                    <a:pt x="13666" y="1714"/>
                  </a:lnTo>
                  <a:lnTo>
                    <a:pt x="13437" y="1512"/>
                  </a:lnTo>
                  <a:lnTo>
                    <a:pt x="13207" y="1323"/>
                  </a:lnTo>
                  <a:lnTo>
                    <a:pt x="12978" y="1161"/>
                  </a:lnTo>
                  <a:lnTo>
                    <a:pt x="12749" y="1013"/>
                  </a:lnTo>
                  <a:lnTo>
                    <a:pt x="12519" y="891"/>
                  </a:lnTo>
                  <a:lnTo>
                    <a:pt x="12276" y="770"/>
                  </a:lnTo>
                  <a:lnTo>
                    <a:pt x="12047" y="662"/>
                  </a:lnTo>
                  <a:lnTo>
                    <a:pt x="11804" y="567"/>
                  </a:lnTo>
                  <a:lnTo>
                    <a:pt x="11548" y="473"/>
                  </a:lnTo>
                  <a:lnTo>
                    <a:pt x="11305" y="392"/>
                  </a:lnTo>
                  <a:lnTo>
                    <a:pt x="11062" y="311"/>
                  </a:lnTo>
                  <a:lnTo>
                    <a:pt x="10806" y="244"/>
                  </a:lnTo>
                  <a:lnTo>
                    <a:pt x="10550" y="190"/>
                  </a:lnTo>
                  <a:lnTo>
                    <a:pt x="10293" y="136"/>
                  </a:lnTo>
                  <a:lnTo>
                    <a:pt x="10037" y="95"/>
                  </a:lnTo>
                  <a:lnTo>
                    <a:pt x="9781" y="55"/>
                  </a:lnTo>
                  <a:lnTo>
                    <a:pt x="9511" y="28"/>
                  </a:lnTo>
                  <a:lnTo>
                    <a:pt x="9255" y="14"/>
                  </a:lnTo>
                  <a:lnTo>
                    <a:pt x="8998" y="1"/>
                  </a:lnTo>
                  <a:close/>
                </a:path>
              </a:pathLst>
            </a:custGeom>
            <a:solidFill>
              <a:srgbClr val="1E2430"/>
            </a:solidFill>
            <a:ln>
              <a:noFill/>
            </a:ln>
          </p:spPr>
          <p:txBody>
            <a:bodyPr anchorCtr="0" anchor="ctr" bIns="182850" lIns="182850" spcFirstLastPara="1" rIns="182850" wrap="square" tIns="182850">
              <a:noAutofit/>
            </a:bodyPr>
            <a:lstStyle/>
            <a:p>
              <a:pPr indent="0" lvl="0" marL="0" rtl="0" algn="l">
                <a:spcBef>
                  <a:spcPts val="0"/>
                </a:spcBef>
                <a:spcAft>
                  <a:spcPts val="0"/>
                </a:spcAft>
                <a:buNone/>
              </a:pPr>
              <a:r>
                <a:t/>
              </a:r>
              <a:endParaRPr/>
            </a:p>
          </p:txBody>
        </p:sp>
        <p:sp>
          <p:nvSpPr>
            <p:cNvPr id="277" name="Google Shape;277;p43"/>
            <p:cNvSpPr/>
            <p:nvPr/>
          </p:nvSpPr>
          <p:spPr>
            <a:xfrm>
              <a:off x="420478" y="609347"/>
              <a:ext cx="117192" cy="169934"/>
            </a:xfrm>
            <a:custGeom>
              <a:rect b="b" l="l" r="r" t="t"/>
              <a:pathLst>
                <a:path extrusionOk="0" h="24285" w="16271">
                  <a:moveTo>
                    <a:pt x="8365" y="2888"/>
                  </a:moveTo>
                  <a:lnTo>
                    <a:pt x="8635" y="2915"/>
                  </a:lnTo>
                  <a:lnTo>
                    <a:pt x="8878" y="2942"/>
                  </a:lnTo>
                  <a:lnTo>
                    <a:pt x="9134" y="2996"/>
                  </a:lnTo>
                  <a:lnTo>
                    <a:pt x="9377" y="3050"/>
                  </a:lnTo>
                  <a:lnTo>
                    <a:pt x="9606" y="3131"/>
                  </a:lnTo>
                  <a:lnTo>
                    <a:pt x="9835" y="3212"/>
                  </a:lnTo>
                  <a:lnTo>
                    <a:pt x="10065" y="3320"/>
                  </a:lnTo>
                  <a:lnTo>
                    <a:pt x="10281" y="3428"/>
                  </a:lnTo>
                  <a:lnTo>
                    <a:pt x="10496" y="3549"/>
                  </a:lnTo>
                  <a:lnTo>
                    <a:pt x="10699" y="3684"/>
                  </a:lnTo>
                  <a:lnTo>
                    <a:pt x="10888" y="3832"/>
                  </a:lnTo>
                  <a:lnTo>
                    <a:pt x="11077" y="3994"/>
                  </a:lnTo>
                  <a:lnTo>
                    <a:pt x="11265" y="4170"/>
                  </a:lnTo>
                  <a:lnTo>
                    <a:pt x="11427" y="4358"/>
                  </a:lnTo>
                  <a:lnTo>
                    <a:pt x="11603" y="4547"/>
                  </a:lnTo>
                  <a:lnTo>
                    <a:pt x="11751" y="4750"/>
                  </a:lnTo>
                  <a:lnTo>
                    <a:pt x="11899" y="4966"/>
                  </a:lnTo>
                  <a:lnTo>
                    <a:pt x="12034" y="5195"/>
                  </a:lnTo>
                  <a:lnTo>
                    <a:pt x="12169" y="5424"/>
                  </a:lnTo>
                  <a:lnTo>
                    <a:pt x="12291" y="5681"/>
                  </a:lnTo>
                  <a:lnTo>
                    <a:pt x="12399" y="5937"/>
                  </a:lnTo>
                  <a:lnTo>
                    <a:pt x="12507" y="6193"/>
                  </a:lnTo>
                  <a:lnTo>
                    <a:pt x="12588" y="6476"/>
                  </a:lnTo>
                  <a:lnTo>
                    <a:pt x="12668" y="6760"/>
                  </a:lnTo>
                  <a:lnTo>
                    <a:pt x="12749" y="7057"/>
                  </a:lnTo>
                  <a:lnTo>
                    <a:pt x="12803" y="7353"/>
                  </a:lnTo>
                  <a:lnTo>
                    <a:pt x="12857" y="7664"/>
                  </a:lnTo>
                  <a:lnTo>
                    <a:pt x="12898" y="7987"/>
                  </a:lnTo>
                  <a:lnTo>
                    <a:pt x="12925" y="8325"/>
                  </a:lnTo>
                  <a:lnTo>
                    <a:pt x="12938" y="8648"/>
                  </a:lnTo>
                  <a:lnTo>
                    <a:pt x="12952" y="8999"/>
                  </a:lnTo>
                  <a:lnTo>
                    <a:pt x="12938" y="9363"/>
                  </a:lnTo>
                  <a:lnTo>
                    <a:pt x="12925" y="9714"/>
                  </a:lnTo>
                  <a:lnTo>
                    <a:pt x="12898" y="10051"/>
                  </a:lnTo>
                  <a:lnTo>
                    <a:pt x="12844" y="10375"/>
                  </a:lnTo>
                  <a:lnTo>
                    <a:pt x="12790" y="10699"/>
                  </a:lnTo>
                  <a:lnTo>
                    <a:pt x="12722" y="11009"/>
                  </a:lnTo>
                  <a:lnTo>
                    <a:pt x="12641" y="11306"/>
                  </a:lnTo>
                  <a:lnTo>
                    <a:pt x="12561" y="11589"/>
                  </a:lnTo>
                  <a:lnTo>
                    <a:pt x="12466" y="11873"/>
                  </a:lnTo>
                  <a:lnTo>
                    <a:pt x="12345" y="12129"/>
                  </a:lnTo>
                  <a:lnTo>
                    <a:pt x="12237" y="12385"/>
                  </a:lnTo>
                  <a:lnTo>
                    <a:pt x="12102" y="12628"/>
                  </a:lnTo>
                  <a:lnTo>
                    <a:pt x="11967" y="12871"/>
                  </a:lnTo>
                  <a:lnTo>
                    <a:pt x="11819" y="13087"/>
                  </a:lnTo>
                  <a:lnTo>
                    <a:pt x="11657" y="13303"/>
                  </a:lnTo>
                  <a:lnTo>
                    <a:pt x="11495" y="13505"/>
                  </a:lnTo>
                  <a:lnTo>
                    <a:pt x="11319" y="13680"/>
                  </a:lnTo>
                  <a:lnTo>
                    <a:pt x="11144" y="13869"/>
                  </a:lnTo>
                  <a:lnTo>
                    <a:pt x="10955" y="14031"/>
                  </a:lnTo>
                  <a:lnTo>
                    <a:pt x="10766" y="14180"/>
                  </a:lnTo>
                  <a:lnTo>
                    <a:pt x="10564" y="14328"/>
                  </a:lnTo>
                  <a:lnTo>
                    <a:pt x="10362" y="14449"/>
                  </a:lnTo>
                  <a:lnTo>
                    <a:pt x="10146" y="14571"/>
                  </a:lnTo>
                  <a:lnTo>
                    <a:pt x="9930" y="14679"/>
                  </a:lnTo>
                  <a:lnTo>
                    <a:pt x="9701" y="14773"/>
                  </a:lnTo>
                  <a:lnTo>
                    <a:pt x="9471" y="14854"/>
                  </a:lnTo>
                  <a:lnTo>
                    <a:pt x="9242" y="14922"/>
                  </a:lnTo>
                  <a:lnTo>
                    <a:pt x="8999" y="14976"/>
                  </a:lnTo>
                  <a:lnTo>
                    <a:pt x="8770" y="15030"/>
                  </a:lnTo>
                  <a:lnTo>
                    <a:pt x="8513" y="15057"/>
                  </a:lnTo>
                  <a:lnTo>
                    <a:pt x="8271" y="15084"/>
                  </a:lnTo>
                  <a:lnTo>
                    <a:pt x="8014" y="15084"/>
                  </a:lnTo>
                  <a:lnTo>
                    <a:pt x="7731" y="15070"/>
                  </a:lnTo>
                  <a:lnTo>
                    <a:pt x="7448" y="15043"/>
                  </a:lnTo>
                  <a:lnTo>
                    <a:pt x="7178" y="15003"/>
                  </a:lnTo>
                  <a:lnTo>
                    <a:pt x="6908" y="14949"/>
                  </a:lnTo>
                  <a:lnTo>
                    <a:pt x="6652" y="14868"/>
                  </a:lnTo>
                  <a:lnTo>
                    <a:pt x="6409" y="14787"/>
                  </a:lnTo>
                  <a:lnTo>
                    <a:pt x="6166" y="14679"/>
                  </a:lnTo>
                  <a:lnTo>
                    <a:pt x="5937" y="14571"/>
                  </a:lnTo>
                  <a:lnTo>
                    <a:pt x="5721" y="14436"/>
                  </a:lnTo>
                  <a:lnTo>
                    <a:pt x="5505" y="14288"/>
                  </a:lnTo>
                  <a:lnTo>
                    <a:pt x="5303" y="14139"/>
                  </a:lnTo>
                  <a:lnTo>
                    <a:pt x="5114" y="13977"/>
                  </a:lnTo>
                  <a:lnTo>
                    <a:pt x="4925" y="13788"/>
                  </a:lnTo>
                  <a:lnTo>
                    <a:pt x="4749" y="13600"/>
                  </a:lnTo>
                  <a:lnTo>
                    <a:pt x="4588" y="13411"/>
                  </a:lnTo>
                  <a:lnTo>
                    <a:pt x="4426" y="13195"/>
                  </a:lnTo>
                  <a:lnTo>
                    <a:pt x="4277" y="12979"/>
                  </a:lnTo>
                  <a:lnTo>
                    <a:pt x="4142" y="12763"/>
                  </a:lnTo>
                  <a:lnTo>
                    <a:pt x="4007" y="12520"/>
                  </a:lnTo>
                  <a:lnTo>
                    <a:pt x="3886" y="12291"/>
                  </a:lnTo>
                  <a:lnTo>
                    <a:pt x="3778" y="12035"/>
                  </a:lnTo>
                  <a:lnTo>
                    <a:pt x="3684" y="11778"/>
                  </a:lnTo>
                  <a:lnTo>
                    <a:pt x="3589" y="11522"/>
                  </a:lnTo>
                  <a:lnTo>
                    <a:pt x="3508" y="11266"/>
                  </a:lnTo>
                  <a:lnTo>
                    <a:pt x="3427" y="10996"/>
                  </a:lnTo>
                  <a:lnTo>
                    <a:pt x="3373" y="10726"/>
                  </a:lnTo>
                  <a:lnTo>
                    <a:pt x="3319" y="10443"/>
                  </a:lnTo>
                  <a:lnTo>
                    <a:pt x="3265" y="10173"/>
                  </a:lnTo>
                  <a:lnTo>
                    <a:pt x="3239" y="9890"/>
                  </a:lnTo>
                  <a:lnTo>
                    <a:pt x="3212" y="9606"/>
                  </a:lnTo>
                  <a:lnTo>
                    <a:pt x="3198" y="9323"/>
                  </a:lnTo>
                  <a:lnTo>
                    <a:pt x="3198" y="9040"/>
                  </a:lnTo>
                  <a:lnTo>
                    <a:pt x="3198" y="8635"/>
                  </a:lnTo>
                  <a:lnTo>
                    <a:pt x="3225" y="8244"/>
                  </a:lnTo>
                  <a:lnTo>
                    <a:pt x="3252" y="7880"/>
                  </a:lnTo>
                  <a:lnTo>
                    <a:pt x="3292" y="7515"/>
                  </a:lnTo>
                  <a:lnTo>
                    <a:pt x="3360" y="7178"/>
                  </a:lnTo>
                  <a:lnTo>
                    <a:pt x="3427" y="6841"/>
                  </a:lnTo>
                  <a:lnTo>
                    <a:pt x="3508" y="6530"/>
                  </a:lnTo>
                  <a:lnTo>
                    <a:pt x="3603" y="6234"/>
                  </a:lnTo>
                  <a:lnTo>
                    <a:pt x="3697" y="5950"/>
                  </a:lnTo>
                  <a:lnTo>
                    <a:pt x="3819" y="5667"/>
                  </a:lnTo>
                  <a:lnTo>
                    <a:pt x="3940" y="5411"/>
                  </a:lnTo>
                  <a:lnTo>
                    <a:pt x="4075" y="5168"/>
                  </a:lnTo>
                  <a:lnTo>
                    <a:pt x="4210" y="4939"/>
                  </a:lnTo>
                  <a:lnTo>
                    <a:pt x="4372" y="4723"/>
                  </a:lnTo>
                  <a:lnTo>
                    <a:pt x="4520" y="4507"/>
                  </a:lnTo>
                  <a:lnTo>
                    <a:pt x="4696" y="4318"/>
                  </a:lnTo>
                  <a:lnTo>
                    <a:pt x="4871" y="4143"/>
                  </a:lnTo>
                  <a:lnTo>
                    <a:pt x="5046" y="3967"/>
                  </a:lnTo>
                  <a:lnTo>
                    <a:pt x="5235" y="3819"/>
                  </a:lnTo>
                  <a:lnTo>
                    <a:pt x="5424" y="3670"/>
                  </a:lnTo>
                  <a:lnTo>
                    <a:pt x="5626" y="3549"/>
                  </a:lnTo>
                  <a:lnTo>
                    <a:pt x="5829" y="3428"/>
                  </a:lnTo>
                  <a:lnTo>
                    <a:pt x="6045" y="3320"/>
                  </a:lnTo>
                  <a:lnTo>
                    <a:pt x="6260" y="3225"/>
                  </a:lnTo>
                  <a:lnTo>
                    <a:pt x="6476" y="3144"/>
                  </a:lnTo>
                  <a:lnTo>
                    <a:pt x="6706" y="3077"/>
                  </a:lnTo>
                  <a:lnTo>
                    <a:pt x="6935" y="3009"/>
                  </a:lnTo>
                  <a:lnTo>
                    <a:pt x="7164" y="2969"/>
                  </a:lnTo>
                  <a:lnTo>
                    <a:pt x="7394" y="2928"/>
                  </a:lnTo>
                  <a:lnTo>
                    <a:pt x="7623" y="2901"/>
                  </a:lnTo>
                  <a:lnTo>
                    <a:pt x="7866" y="2888"/>
                  </a:lnTo>
                  <a:close/>
                  <a:moveTo>
                    <a:pt x="8770" y="1"/>
                  </a:moveTo>
                  <a:lnTo>
                    <a:pt x="8378" y="14"/>
                  </a:lnTo>
                  <a:lnTo>
                    <a:pt x="8001" y="41"/>
                  </a:lnTo>
                  <a:lnTo>
                    <a:pt x="7636" y="82"/>
                  </a:lnTo>
                  <a:lnTo>
                    <a:pt x="7286" y="149"/>
                  </a:lnTo>
                  <a:lnTo>
                    <a:pt x="6948" y="217"/>
                  </a:lnTo>
                  <a:lnTo>
                    <a:pt x="6638" y="311"/>
                  </a:lnTo>
                  <a:lnTo>
                    <a:pt x="6341" y="406"/>
                  </a:lnTo>
                  <a:lnTo>
                    <a:pt x="6058" y="514"/>
                  </a:lnTo>
                  <a:lnTo>
                    <a:pt x="5788" y="635"/>
                  </a:lnTo>
                  <a:lnTo>
                    <a:pt x="5532" y="770"/>
                  </a:lnTo>
                  <a:lnTo>
                    <a:pt x="5289" y="905"/>
                  </a:lnTo>
                  <a:lnTo>
                    <a:pt x="5060" y="1040"/>
                  </a:lnTo>
                  <a:lnTo>
                    <a:pt x="4844" y="1188"/>
                  </a:lnTo>
                  <a:lnTo>
                    <a:pt x="4642" y="1337"/>
                  </a:lnTo>
                  <a:lnTo>
                    <a:pt x="4453" y="1485"/>
                  </a:lnTo>
                  <a:lnTo>
                    <a:pt x="4277" y="1647"/>
                  </a:lnTo>
                  <a:lnTo>
                    <a:pt x="4115" y="1795"/>
                  </a:lnTo>
                  <a:lnTo>
                    <a:pt x="3967" y="1944"/>
                  </a:lnTo>
                  <a:lnTo>
                    <a:pt x="3697" y="2240"/>
                  </a:lnTo>
                  <a:lnTo>
                    <a:pt x="3481" y="2524"/>
                  </a:lnTo>
                  <a:lnTo>
                    <a:pt x="3306" y="2767"/>
                  </a:lnTo>
                  <a:lnTo>
                    <a:pt x="3171" y="2982"/>
                  </a:lnTo>
                  <a:lnTo>
                    <a:pt x="3090" y="3144"/>
                  </a:lnTo>
                  <a:lnTo>
                    <a:pt x="3009" y="3279"/>
                  </a:lnTo>
                  <a:lnTo>
                    <a:pt x="2942" y="3279"/>
                  </a:lnTo>
                  <a:lnTo>
                    <a:pt x="2982" y="3063"/>
                  </a:lnTo>
                  <a:lnTo>
                    <a:pt x="2996" y="2834"/>
                  </a:lnTo>
                  <a:lnTo>
                    <a:pt x="3009" y="2605"/>
                  </a:lnTo>
                  <a:lnTo>
                    <a:pt x="3009" y="2375"/>
                  </a:lnTo>
                  <a:lnTo>
                    <a:pt x="3009" y="1364"/>
                  </a:lnTo>
                  <a:lnTo>
                    <a:pt x="3009" y="1256"/>
                  </a:lnTo>
                  <a:lnTo>
                    <a:pt x="2996" y="1161"/>
                  </a:lnTo>
                  <a:lnTo>
                    <a:pt x="2969" y="1067"/>
                  </a:lnTo>
                  <a:lnTo>
                    <a:pt x="2942" y="972"/>
                  </a:lnTo>
                  <a:lnTo>
                    <a:pt x="2901" y="891"/>
                  </a:lnTo>
                  <a:lnTo>
                    <a:pt x="2861" y="810"/>
                  </a:lnTo>
                  <a:lnTo>
                    <a:pt x="2807" y="743"/>
                  </a:lnTo>
                  <a:lnTo>
                    <a:pt x="2739" y="676"/>
                  </a:lnTo>
                  <a:lnTo>
                    <a:pt x="2658" y="622"/>
                  </a:lnTo>
                  <a:lnTo>
                    <a:pt x="2577" y="568"/>
                  </a:lnTo>
                  <a:lnTo>
                    <a:pt x="2483" y="514"/>
                  </a:lnTo>
                  <a:lnTo>
                    <a:pt x="2389" y="487"/>
                  </a:lnTo>
                  <a:lnTo>
                    <a:pt x="2281" y="460"/>
                  </a:lnTo>
                  <a:lnTo>
                    <a:pt x="2159" y="433"/>
                  </a:lnTo>
                  <a:lnTo>
                    <a:pt x="2038" y="419"/>
                  </a:lnTo>
                  <a:lnTo>
                    <a:pt x="986" y="419"/>
                  </a:lnTo>
                  <a:lnTo>
                    <a:pt x="864" y="433"/>
                  </a:lnTo>
                  <a:lnTo>
                    <a:pt x="743" y="460"/>
                  </a:lnTo>
                  <a:lnTo>
                    <a:pt x="635" y="487"/>
                  </a:lnTo>
                  <a:lnTo>
                    <a:pt x="527" y="527"/>
                  </a:lnTo>
                  <a:lnTo>
                    <a:pt x="446" y="568"/>
                  </a:lnTo>
                  <a:lnTo>
                    <a:pt x="365" y="635"/>
                  </a:lnTo>
                  <a:lnTo>
                    <a:pt x="284" y="689"/>
                  </a:lnTo>
                  <a:lnTo>
                    <a:pt x="217" y="770"/>
                  </a:lnTo>
                  <a:lnTo>
                    <a:pt x="163" y="851"/>
                  </a:lnTo>
                  <a:lnTo>
                    <a:pt x="122" y="945"/>
                  </a:lnTo>
                  <a:lnTo>
                    <a:pt x="82" y="1040"/>
                  </a:lnTo>
                  <a:lnTo>
                    <a:pt x="41" y="1148"/>
                  </a:lnTo>
                  <a:lnTo>
                    <a:pt x="28" y="1269"/>
                  </a:lnTo>
                  <a:lnTo>
                    <a:pt x="14" y="1391"/>
                  </a:lnTo>
                  <a:lnTo>
                    <a:pt x="1" y="1525"/>
                  </a:lnTo>
                  <a:lnTo>
                    <a:pt x="1" y="23164"/>
                  </a:lnTo>
                  <a:lnTo>
                    <a:pt x="14" y="23299"/>
                  </a:lnTo>
                  <a:lnTo>
                    <a:pt x="28" y="23421"/>
                  </a:lnTo>
                  <a:lnTo>
                    <a:pt x="41" y="23542"/>
                  </a:lnTo>
                  <a:lnTo>
                    <a:pt x="82" y="23650"/>
                  </a:lnTo>
                  <a:lnTo>
                    <a:pt x="122" y="23758"/>
                  </a:lnTo>
                  <a:lnTo>
                    <a:pt x="163" y="23839"/>
                  </a:lnTo>
                  <a:lnTo>
                    <a:pt x="217" y="23920"/>
                  </a:lnTo>
                  <a:lnTo>
                    <a:pt x="284" y="24001"/>
                  </a:lnTo>
                  <a:lnTo>
                    <a:pt x="365" y="24068"/>
                  </a:lnTo>
                  <a:lnTo>
                    <a:pt x="446" y="24122"/>
                  </a:lnTo>
                  <a:lnTo>
                    <a:pt x="527" y="24176"/>
                  </a:lnTo>
                  <a:lnTo>
                    <a:pt x="635" y="24203"/>
                  </a:lnTo>
                  <a:lnTo>
                    <a:pt x="743" y="24244"/>
                  </a:lnTo>
                  <a:lnTo>
                    <a:pt x="864" y="24257"/>
                  </a:lnTo>
                  <a:lnTo>
                    <a:pt x="986" y="24271"/>
                  </a:lnTo>
                  <a:lnTo>
                    <a:pt x="1120" y="24284"/>
                  </a:lnTo>
                  <a:lnTo>
                    <a:pt x="2173" y="24284"/>
                  </a:lnTo>
                  <a:lnTo>
                    <a:pt x="2308" y="24271"/>
                  </a:lnTo>
                  <a:lnTo>
                    <a:pt x="2429" y="24257"/>
                  </a:lnTo>
                  <a:lnTo>
                    <a:pt x="2537" y="24244"/>
                  </a:lnTo>
                  <a:lnTo>
                    <a:pt x="2645" y="24203"/>
                  </a:lnTo>
                  <a:lnTo>
                    <a:pt x="2739" y="24176"/>
                  </a:lnTo>
                  <a:lnTo>
                    <a:pt x="2834" y="24122"/>
                  </a:lnTo>
                  <a:lnTo>
                    <a:pt x="2915" y="24068"/>
                  </a:lnTo>
                  <a:lnTo>
                    <a:pt x="2982" y="24001"/>
                  </a:lnTo>
                  <a:lnTo>
                    <a:pt x="3050" y="23920"/>
                  </a:lnTo>
                  <a:lnTo>
                    <a:pt x="3104" y="23839"/>
                  </a:lnTo>
                  <a:lnTo>
                    <a:pt x="3158" y="23758"/>
                  </a:lnTo>
                  <a:lnTo>
                    <a:pt x="3185" y="23650"/>
                  </a:lnTo>
                  <a:lnTo>
                    <a:pt x="3225" y="23542"/>
                  </a:lnTo>
                  <a:lnTo>
                    <a:pt x="3239" y="23421"/>
                  </a:lnTo>
                  <a:lnTo>
                    <a:pt x="3252" y="23299"/>
                  </a:lnTo>
                  <a:lnTo>
                    <a:pt x="3265" y="23164"/>
                  </a:lnTo>
                  <a:lnTo>
                    <a:pt x="3265" y="16379"/>
                  </a:lnTo>
                  <a:lnTo>
                    <a:pt x="3252" y="16001"/>
                  </a:lnTo>
                  <a:lnTo>
                    <a:pt x="3239" y="15623"/>
                  </a:lnTo>
                  <a:lnTo>
                    <a:pt x="3212" y="15259"/>
                  </a:lnTo>
                  <a:lnTo>
                    <a:pt x="3158" y="14881"/>
                  </a:lnTo>
                  <a:lnTo>
                    <a:pt x="3225" y="14881"/>
                  </a:lnTo>
                  <a:lnTo>
                    <a:pt x="3427" y="15232"/>
                  </a:lnTo>
                  <a:lnTo>
                    <a:pt x="3657" y="15569"/>
                  </a:lnTo>
                  <a:lnTo>
                    <a:pt x="3913" y="15879"/>
                  </a:lnTo>
                  <a:lnTo>
                    <a:pt x="4183" y="16176"/>
                  </a:lnTo>
                  <a:lnTo>
                    <a:pt x="4480" y="16446"/>
                  </a:lnTo>
                  <a:lnTo>
                    <a:pt x="4776" y="16702"/>
                  </a:lnTo>
                  <a:lnTo>
                    <a:pt x="5114" y="16932"/>
                  </a:lnTo>
                  <a:lnTo>
                    <a:pt x="5451" y="17148"/>
                  </a:lnTo>
                  <a:lnTo>
                    <a:pt x="5815" y="17336"/>
                  </a:lnTo>
                  <a:lnTo>
                    <a:pt x="6179" y="17498"/>
                  </a:lnTo>
                  <a:lnTo>
                    <a:pt x="6557" y="17633"/>
                  </a:lnTo>
                  <a:lnTo>
                    <a:pt x="6935" y="17741"/>
                  </a:lnTo>
                  <a:lnTo>
                    <a:pt x="7326" y="17822"/>
                  </a:lnTo>
                  <a:lnTo>
                    <a:pt x="7731" y="17890"/>
                  </a:lnTo>
                  <a:lnTo>
                    <a:pt x="8122" y="17917"/>
                  </a:lnTo>
                  <a:lnTo>
                    <a:pt x="8527" y="17917"/>
                  </a:lnTo>
                  <a:lnTo>
                    <a:pt x="8945" y="17903"/>
                  </a:lnTo>
                  <a:lnTo>
                    <a:pt x="9350" y="17876"/>
                  </a:lnTo>
                  <a:lnTo>
                    <a:pt x="9754" y="17822"/>
                  </a:lnTo>
                  <a:lnTo>
                    <a:pt x="10146" y="17755"/>
                  </a:lnTo>
                  <a:lnTo>
                    <a:pt x="10523" y="17660"/>
                  </a:lnTo>
                  <a:lnTo>
                    <a:pt x="10901" y="17552"/>
                  </a:lnTo>
                  <a:lnTo>
                    <a:pt x="11265" y="17431"/>
                  </a:lnTo>
                  <a:lnTo>
                    <a:pt x="11616" y="17282"/>
                  </a:lnTo>
                  <a:lnTo>
                    <a:pt x="11967" y="17121"/>
                  </a:lnTo>
                  <a:lnTo>
                    <a:pt x="12304" y="16932"/>
                  </a:lnTo>
                  <a:lnTo>
                    <a:pt x="12628" y="16729"/>
                  </a:lnTo>
                  <a:lnTo>
                    <a:pt x="12938" y="16514"/>
                  </a:lnTo>
                  <a:lnTo>
                    <a:pt x="13249" y="16284"/>
                  </a:lnTo>
                  <a:lnTo>
                    <a:pt x="13532" y="16028"/>
                  </a:lnTo>
                  <a:lnTo>
                    <a:pt x="13815" y="15772"/>
                  </a:lnTo>
                  <a:lnTo>
                    <a:pt x="14071" y="15475"/>
                  </a:lnTo>
                  <a:lnTo>
                    <a:pt x="14328" y="15178"/>
                  </a:lnTo>
                  <a:lnTo>
                    <a:pt x="14557" y="14868"/>
                  </a:lnTo>
                  <a:lnTo>
                    <a:pt x="14786" y="14530"/>
                  </a:lnTo>
                  <a:lnTo>
                    <a:pt x="15002" y="14193"/>
                  </a:lnTo>
                  <a:lnTo>
                    <a:pt x="15191" y="13829"/>
                  </a:lnTo>
                  <a:lnTo>
                    <a:pt x="15380" y="13451"/>
                  </a:lnTo>
                  <a:lnTo>
                    <a:pt x="15542" y="13060"/>
                  </a:lnTo>
                  <a:lnTo>
                    <a:pt x="15690" y="12655"/>
                  </a:lnTo>
                  <a:lnTo>
                    <a:pt x="15825" y="12237"/>
                  </a:lnTo>
                  <a:lnTo>
                    <a:pt x="15933" y="11805"/>
                  </a:lnTo>
                  <a:lnTo>
                    <a:pt x="16041" y="11374"/>
                  </a:lnTo>
                  <a:lnTo>
                    <a:pt x="16122" y="10915"/>
                  </a:lnTo>
                  <a:lnTo>
                    <a:pt x="16190" y="10443"/>
                  </a:lnTo>
                  <a:lnTo>
                    <a:pt x="16230" y="9957"/>
                  </a:lnTo>
                  <a:lnTo>
                    <a:pt x="16257" y="9471"/>
                  </a:lnTo>
                  <a:lnTo>
                    <a:pt x="16270" y="8959"/>
                  </a:lnTo>
                  <a:lnTo>
                    <a:pt x="16257" y="8473"/>
                  </a:lnTo>
                  <a:lnTo>
                    <a:pt x="16243" y="7987"/>
                  </a:lnTo>
                  <a:lnTo>
                    <a:pt x="16190" y="7515"/>
                  </a:lnTo>
                  <a:lnTo>
                    <a:pt x="16136" y="7057"/>
                  </a:lnTo>
                  <a:lnTo>
                    <a:pt x="16068" y="6598"/>
                  </a:lnTo>
                  <a:lnTo>
                    <a:pt x="15974" y="6166"/>
                  </a:lnTo>
                  <a:lnTo>
                    <a:pt x="15866" y="5734"/>
                  </a:lnTo>
                  <a:lnTo>
                    <a:pt x="15744" y="5316"/>
                  </a:lnTo>
                  <a:lnTo>
                    <a:pt x="15609" y="4925"/>
                  </a:lnTo>
                  <a:lnTo>
                    <a:pt x="15461" y="4534"/>
                  </a:lnTo>
                  <a:lnTo>
                    <a:pt x="15286" y="4156"/>
                  </a:lnTo>
                  <a:lnTo>
                    <a:pt x="15110" y="3792"/>
                  </a:lnTo>
                  <a:lnTo>
                    <a:pt x="14908" y="3441"/>
                  </a:lnTo>
                  <a:lnTo>
                    <a:pt x="14706" y="3117"/>
                  </a:lnTo>
                  <a:lnTo>
                    <a:pt x="14476" y="2794"/>
                  </a:lnTo>
                  <a:lnTo>
                    <a:pt x="14247" y="2497"/>
                  </a:lnTo>
                  <a:lnTo>
                    <a:pt x="13991" y="2200"/>
                  </a:lnTo>
                  <a:lnTo>
                    <a:pt x="13734" y="1930"/>
                  </a:lnTo>
                  <a:lnTo>
                    <a:pt x="13451" y="1674"/>
                  </a:lnTo>
                  <a:lnTo>
                    <a:pt x="13168" y="1444"/>
                  </a:lnTo>
                  <a:lnTo>
                    <a:pt x="12857" y="1215"/>
                  </a:lnTo>
                  <a:lnTo>
                    <a:pt x="12547" y="1013"/>
                  </a:lnTo>
                  <a:lnTo>
                    <a:pt x="12223" y="824"/>
                  </a:lnTo>
                  <a:lnTo>
                    <a:pt x="11873" y="662"/>
                  </a:lnTo>
                  <a:lnTo>
                    <a:pt x="11535" y="500"/>
                  </a:lnTo>
                  <a:lnTo>
                    <a:pt x="11171" y="379"/>
                  </a:lnTo>
                  <a:lnTo>
                    <a:pt x="10793" y="257"/>
                  </a:lnTo>
                  <a:lnTo>
                    <a:pt x="10416" y="176"/>
                  </a:lnTo>
                  <a:lnTo>
                    <a:pt x="10011" y="95"/>
                  </a:lnTo>
                  <a:lnTo>
                    <a:pt x="9606" y="41"/>
                  </a:lnTo>
                  <a:lnTo>
                    <a:pt x="9188" y="14"/>
                  </a:lnTo>
                  <a:lnTo>
                    <a:pt x="8770" y="1"/>
                  </a:lnTo>
                  <a:close/>
                </a:path>
              </a:pathLst>
            </a:custGeom>
            <a:solidFill>
              <a:srgbClr val="1E2430"/>
            </a:solidFill>
            <a:ln>
              <a:noFill/>
            </a:ln>
          </p:spPr>
          <p:txBody>
            <a:bodyPr anchorCtr="0" anchor="ctr" bIns="182850" lIns="182850" spcFirstLastPara="1" rIns="182850" wrap="square" tIns="182850">
              <a:noAutofit/>
            </a:bodyPr>
            <a:lstStyle/>
            <a:p>
              <a:pPr indent="0" lvl="0" marL="0" rtl="0" algn="l">
                <a:spcBef>
                  <a:spcPts val="0"/>
                </a:spcBef>
                <a:spcAft>
                  <a:spcPts val="0"/>
                </a:spcAft>
                <a:buNone/>
              </a:pPr>
              <a:r>
                <a:t/>
              </a:r>
              <a:endParaRPr/>
            </a:p>
          </p:txBody>
        </p:sp>
        <p:sp>
          <p:nvSpPr>
            <p:cNvPr id="278" name="Google Shape;278;p43"/>
            <p:cNvSpPr/>
            <p:nvPr/>
          </p:nvSpPr>
          <p:spPr>
            <a:xfrm>
              <a:off x="559040" y="609347"/>
              <a:ext cx="117192" cy="169934"/>
            </a:xfrm>
            <a:custGeom>
              <a:rect b="b" l="l" r="r" t="t"/>
              <a:pathLst>
                <a:path extrusionOk="0" h="24285" w="16271">
                  <a:moveTo>
                    <a:pt x="8365" y="2888"/>
                  </a:moveTo>
                  <a:lnTo>
                    <a:pt x="8621" y="2915"/>
                  </a:lnTo>
                  <a:lnTo>
                    <a:pt x="8877" y="2942"/>
                  </a:lnTo>
                  <a:lnTo>
                    <a:pt x="9134" y="2996"/>
                  </a:lnTo>
                  <a:lnTo>
                    <a:pt x="9376" y="3050"/>
                  </a:lnTo>
                  <a:lnTo>
                    <a:pt x="9606" y="3131"/>
                  </a:lnTo>
                  <a:lnTo>
                    <a:pt x="9835" y="3212"/>
                  </a:lnTo>
                  <a:lnTo>
                    <a:pt x="10064" y="3320"/>
                  </a:lnTo>
                  <a:lnTo>
                    <a:pt x="10280" y="3428"/>
                  </a:lnTo>
                  <a:lnTo>
                    <a:pt x="10483" y="3549"/>
                  </a:lnTo>
                  <a:lnTo>
                    <a:pt x="10685" y="3684"/>
                  </a:lnTo>
                  <a:lnTo>
                    <a:pt x="10887" y="3832"/>
                  </a:lnTo>
                  <a:lnTo>
                    <a:pt x="11076" y="3994"/>
                  </a:lnTo>
                  <a:lnTo>
                    <a:pt x="11252" y="4170"/>
                  </a:lnTo>
                  <a:lnTo>
                    <a:pt x="11427" y="4358"/>
                  </a:lnTo>
                  <a:lnTo>
                    <a:pt x="11589" y="4547"/>
                  </a:lnTo>
                  <a:lnTo>
                    <a:pt x="11751" y="4750"/>
                  </a:lnTo>
                  <a:lnTo>
                    <a:pt x="11899" y="4966"/>
                  </a:lnTo>
                  <a:lnTo>
                    <a:pt x="12034" y="5195"/>
                  </a:lnTo>
                  <a:lnTo>
                    <a:pt x="12169" y="5424"/>
                  </a:lnTo>
                  <a:lnTo>
                    <a:pt x="12290" y="5681"/>
                  </a:lnTo>
                  <a:lnTo>
                    <a:pt x="12398" y="5937"/>
                  </a:lnTo>
                  <a:lnTo>
                    <a:pt x="12493" y="6193"/>
                  </a:lnTo>
                  <a:lnTo>
                    <a:pt x="12587" y="6476"/>
                  </a:lnTo>
                  <a:lnTo>
                    <a:pt x="12668" y="6760"/>
                  </a:lnTo>
                  <a:lnTo>
                    <a:pt x="12749" y="7057"/>
                  </a:lnTo>
                  <a:lnTo>
                    <a:pt x="12803" y="7353"/>
                  </a:lnTo>
                  <a:lnTo>
                    <a:pt x="12857" y="7664"/>
                  </a:lnTo>
                  <a:lnTo>
                    <a:pt x="12897" y="7987"/>
                  </a:lnTo>
                  <a:lnTo>
                    <a:pt x="12924" y="8325"/>
                  </a:lnTo>
                  <a:lnTo>
                    <a:pt x="12938" y="8648"/>
                  </a:lnTo>
                  <a:lnTo>
                    <a:pt x="12951" y="8999"/>
                  </a:lnTo>
                  <a:lnTo>
                    <a:pt x="12938" y="9363"/>
                  </a:lnTo>
                  <a:lnTo>
                    <a:pt x="12924" y="9714"/>
                  </a:lnTo>
                  <a:lnTo>
                    <a:pt x="12884" y="10051"/>
                  </a:lnTo>
                  <a:lnTo>
                    <a:pt x="12843" y="10375"/>
                  </a:lnTo>
                  <a:lnTo>
                    <a:pt x="12789" y="10699"/>
                  </a:lnTo>
                  <a:lnTo>
                    <a:pt x="12722" y="11009"/>
                  </a:lnTo>
                  <a:lnTo>
                    <a:pt x="12641" y="11306"/>
                  </a:lnTo>
                  <a:lnTo>
                    <a:pt x="12560" y="11589"/>
                  </a:lnTo>
                  <a:lnTo>
                    <a:pt x="12452" y="11873"/>
                  </a:lnTo>
                  <a:lnTo>
                    <a:pt x="12344" y="12129"/>
                  </a:lnTo>
                  <a:lnTo>
                    <a:pt x="12223" y="12385"/>
                  </a:lnTo>
                  <a:lnTo>
                    <a:pt x="12101" y="12628"/>
                  </a:lnTo>
                  <a:lnTo>
                    <a:pt x="11953" y="12871"/>
                  </a:lnTo>
                  <a:lnTo>
                    <a:pt x="11818" y="13087"/>
                  </a:lnTo>
                  <a:lnTo>
                    <a:pt x="11656" y="13303"/>
                  </a:lnTo>
                  <a:lnTo>
                    <a:pt x="11494" y="13505"/>
                  </a:lnTo>
                  <a:lnTo>
                    <a:pt x="11319" y="13680"/>
                  </a:lnTo>
                  <a:lnTo>
                    <a:pt x="11144" y="13869"/>
                  </a:lnTo>
                  <a:lnTo>
                    <a:pt x="10955" y="14031"/>
                  </a:lnTo>
                  <a:lnTo>
                    <a:pt x="10766" y="14180"/>
                  </a:lnTo>
                  <a:lnTo>
                    <a:pt x="10564" y="14328"/>
                  </a:lnTo>
                  <a:lnTo>
                    <a:pt x="10361" y="14449"/>
                  </a:lnTo>
                  <a:lnTo>
                    <a:pt x="10145" y="14571"/>
                  </a:lnTo>
                  <a:lnTo>
                    <a:pt x="9929" y="14679"/>
                  </a:lnTo>
                  <a:lnTo>
                    <a:pt x="9700" y="14773"/>
                  </a:lnTo>
                  <a:lnTo>
                    <a:pt x="9471" y="14854"/>
                  </a:lnTo>
                  <a:lnTo>
                    <a:pt x="9241" y="14922"/>
                  </a:lnTo>
                  <a:lnTo>
                    <a:pt x="8999" y="14976"/>
                  </a:lnTo>
                  <a:lnTo>
                    <a:pt x="8756" y="15030"/>
                  </a:lnTo>
                  <a:lnTo>
                    <a:pt x="8513" y="15057"/>
                  </a:lnTo>
                  <a:lnTo>
                    <a:pt x="8270" y="15084"/>
                  </a:lnTo>
                  <a:lnTo>
                    <a:pt x="8014" y="15084"/>
                  </a:lnTo>
                  <a:lnTo>
                    <a:pt x="7731" y="15070"/>
                  </a:lnTo>
                  <a:lnTo>
                    <a:pt x="7447" y="15043"/>
                  </a:lnTo>
                  <a:lnTo>
                    <a:pt x="7164" y="15003"/>
                  </a:lnTo>
                  <a:lnTo>
                    <a:pt x="6908" y="14949"/>
                  </a:lnTo>
                  <a:lnTo>
                    <a:pt x="6651" y="14868"/>
                  </a:lnTo>
                  <a:lnTo>
                    <a:pt x="6408" y="14787"/>
                  </a:lnTo>
                  <a:lnTo>
                    <a:pt x="6166" y="14679"/>
                  </a:lnTo>
                  <a:lnTo>
                    <a:pt x="5936" y="14571"/>
                  </a:lnTo>
                  <a:lnTo>
                    <a:pt x="5707" y="14436"/>
                  </a:lnTo>
                  <a:lnTo>
                    <a:pt x="5505" y="14288"/>
                  </a:lnTo>
                  <a:lnTo>
                    <a:pt x="5302" y="14139"/>
                  </a:lnTo>
                  <a:lnTo>
                    <a:pt x="5100" y="13977"/>
                  </a:lnTo>
                  <a:lnTo>
                    <a:pt x="4924" y="13788"/>
                  </a:lnTo>
                  <a:lnTo>
                    <a:pt x="4749" y="13600"/>
                  </a:lnTo>
                  <a:lnTo>
                    <a:pt x="4574" y="13411"/>
                  </a:lnTo>
                  <a:lnTo>
                    <a:pt x="4425" y="13195"/>
                  </a:lnTo>
                  <a:lnTo>
                    <a:pt x="4263" y="12979"/>
                  </a:lnTo>
                  <a:lnTo>
                    <a:pt x="4129" y="12763"/>
                  </a:lnTo>
                  <a:lnTo>
                    <a:pt x="4007" y="12520"/>
                  </a:lnTo>
                  <a:lnTo>
                    <a:pt x="3886" y="12291"/>
                  </a:lnTo>
                  <a:lnTo>
                    <a:pt x="3764" y="12035"/>
                  </a:lnTo>
                  <a:lnTo>
                    <a:pt x="3670" y="11778"/>
                  </a:lnTo>
                  <a:lnTo>
                    <a:pt x="3575" y="11522"/>
                  </a:lnTo>
                  <a:lnTo>
                    <a:pt x="3494" y="11266"/>
                  </a:lnTo>
                  <a:lnTo>
                    <a:pt x="3414" y="10996"/>
                  </a:lnTo>
                  <a:lnTo>
                    <a:pt x="3346" y="10726"/>
                  </a:lnTo>
                  <a:lnTo>
                    <a:pt x="3292" y="10443"/>
                  </a:lnTo>
                  <a:lnTo>
                    <a:pt x="3252" y="10173"/>
                  </a:lnTo>
                  <a:lnTo>
                    <a:pt x="3211" y="9890"/>
                  </a:lnTo>
                  <a:lnTo>
                    <a:pt x="3184" y="9606"/>
                  </a:lnTo>
                  <a:lnTo>
                    <a:pt x="3171" y="9323"/>
                  </a:lnTo>
                  <a:lnTo>
                    <a:pt x="3171" y="9040"/>
                  </a:lnTo>
                  <a:lnTo>
                    <a:pt x="3171" y="8635"/>
                  </a:lnTo>
                  <a:lnTo>
                    <a:pt x="3198" y="8244"/>
                  </a:lnTo>
                  <a:lnTo>
                    <a:pt x="3225" y="7880"/>
                  </a:lnTo>
                  <a:lnTo>
                    <a:pt x="3279" y="7515"/>
                  </a:lnTo>
                  <a:lnTo>
                    <a:pt x="3333" y="7178"/>
                  </a:lnTo>
                  <a:lnTo>
                    <a:pt x="3400" y="6841"/>
                  </a:lnTo>
                  <a:lnTo>
                    <a:pt x="3481" y="6530"/>
                  </a:lnTo>
                  <a:lnTo>
                    <a:pt x="3575" y="6234"/>
                  </a:lnTo>
                  <a:lnTo>
                    <a:pt x="3683" y="5950"/>
                  </a:lnTo>
                  <a:lnTo>
                    <a:pt x="3791" y="5681"/>
                  </a:lnTo>
                  <a:lnTo>
                    <a:pt x="3913" y="5411"/>
                  </a:lnTo>
                  <a:lnTo>
                    <a:pt x="4048" y="5168"/>
                  </a:lnTo>
                  <a:lnTo>
                    <a:pt x="4196" y="4939"/>
                  </a:lnTo>
                  <a:lnTo>
                    <a:pt x="4344" y="4723"/>
                  </a:lnTo>
                  <a:lnTo>
                    <a:pt x="4506" y="4520"/>
                  </a:lnTo>
                  <a:lnTo>
                    <a:pt x="4668" y="4318"/>
                  </a:lnTo>
                  <a:lnTo>
                    <a:pt x="4844" y="4143"/>
                  </a:lnTo>
                  <a:lnTo>
                    <a:pt x="5032" y="3981"/>
                  </a:lnTo>
                  <a:lnTo>
                    <a:pt x="5221" y="3819"/>
                  </a:lnTo>
                  <a:lnTo>
                    <a:pt x="5410" y="3684"/>
                  </a:lnTo>
                  <a:lnTo>
                    <a:pt x="5612" y="3549"/>
                  </a:lnTo>
                  <a:lnTo>
                    <a:pt x="5815" y="3428"/>
                  </a:lnTo>
                  <a:lnTo>
                    <a:pt x="6031" y="3320"/>
                  </a:lnTo>
                  <a:lnTo>
                    <a:pt x="6247" y="3225"/>
                  </a:lnTo>
                  <a:lnTo>
                    <a:pt x="6462" y="3144"/>
                  </a:lnTo>
                  <a:lnTo>
                    <a:pt x="6692" y="3077"/>
                  </a:lnTo>
                  <a:lnTo>
                    <a:pt x="6921" y="3023"/>
                  </a:lnTo>
                  <a:lnTo>
                    <a:pt x="7150" y="2969"/>
                  </a:lnTo>
                  <a:lnTo>
                    <a:pt x="7380" y="2928"/>
                  </a:lnTo>
                  <a:lnTo>
                    <a:pt x="7623" y="2901"/>
                  </a:lnTo>
                  <a:lnTo>
                    <a:pt x="7865" y="2888"/>
                  </a:lnTo>
                  <a:close/>
                  <a:moveTo>
                    <a:pt x="8769" y="1"/>
                  </a:moveTo>
                  <a:lnTo>
                    <a:pt x="8365" y="14"/>
                  </a:lnTo>
                  <a:lnTo>
                    <a:pt x="7987" y="41"/>
                  </a:lnTo>
                  <a:lnTo>
                    <a:pt x="7623" y="82"/>
                  </a:lnTo>
                  <a:lnTo>
                    <a:pt x="7285" y="149"/>
                  </a:lnTo>
                  <a:lnTo>
                    <a:pt x="6948" y="217"/>
                  </a:lnTo>
                  <a:lnTo>
                    <a:pt x="6638" y="311"/>
                  </a:lnTo>
                  <a:lnTo>
                    <a:pt x="6341" y="406"/>
                  </a:lnTo>
                  <a:lnTo>
                    <a:pt x="6044" y="514"/>
                  </a:lnTo>
                  <a:lnTo>
                    <a:pt x="5774" y="635"/>
                  </a:lnTo>
                  <a:lnTo>
                    <a:pt x="5518" y="770"/>
                  </a:lnTo>
                  <a:lnTo>
                    <a:pt x="5289" y="905"/>
                  </a:lnTo>
                  <a:lnTo>
                    <a:pt x="5059" y="1040"/>
                  </a:lnTo>
                  <a:lnTo>
                    <a:pt x="4844" y="1188"/>
                  </a:lnTo>
                  <a:lnTo>
                    <a:pt x="4641" y="1337"/>
                  </a:lnTo>
                  <a:lnTo>
                    <a:pt x="4452" y="1485"/>
                  </a:lnTo>
                  <a:lnTo>
                    <a:pt x="4277" y="1647"/>
                  </a:lnTo>
                  <a:lnTo>
                    <a:pt x="4115" y="1795"/>
                  </a:lnTo>
                  <a:lnTo>
                    <a:pt x="3967" y="1944"/>
                  </a:lnTo>
                  <a:lnTo>
                    <a:pt x="3697" y="2240"/>
                  </a:lnTo>
                  <a:lnTo>
                    <a:pt x="3481" y="2524"/>
                  </a:lnTo>
                  <a:lnTo>
                    <a:pt x="3306" y="2767"/>
                  </a:lnTo>
                  <a:lnTo>
                    <a:pt x="3171" y="2982"/>
                  </a:lnTo>
                  <a:lnTo>
                    <a:pt x="3076" y="3144"/>
                  </a:lnTo>
                  <a:lnTo>
                    <a:pt x="3009" y="3279"/>
                  </a:lnTo>
                  <a:lnTo>
                    <a:pt x="2941" y="3279"/>
                  </a:lnTo>
                  <a:lnTo>
                    <a:pt x="2968" y="3063"/>
                  </a:lnTo>
                  <a:lnTo>
                    <a:pt x="2995" y="2834"/>
                  </a:lnTo>
                  <a:lnTo>
                    <a:pt x="3009" y="2605"/>
                  </a:lnTo>
                  <a:lnTo>
                    <a:pt x="3009" y="2375"/>
                  </a:lnTo>
                  <a:lnTo>
                    <a:pt x="3009" y="1364"/>
                  </a:lnTo>
                  <a:lnTo>
                    <a:pt x="3009" y="1256"/>
                  </a:lnTo>
                  <a:lnTo>
                    <a:pt x="2995" y="1161"/>
                  </a:lnTo>
                  <a:lnTo>
                    <a:pt x="2968" y="1067"/>
                  </a:lnTo>
                  <a:lnTo>
                    <a:pt x="2941" y="972"/>
                  </a:lnTo>
                  <a:lnTo>
                    <a:pt x="2901" y="891"/>
                  </a:lnTo>
                  <a:lnTo>
                    <a:pt x="2847" y="810"/>
                  </a:lnTo>
                  <a:lnTo>
                    <a:pt x="2793" y="743"/>
                  </a:lnTo>
                  <a:lnTo>
                    <a:pt x="2725" y="676"/>
                  </a:lnTo>
                  <a:lnTo>
                    <a:pt x="2658" y="622"/>
                  </a:lnTo>
                  <a:lnTo>
                    <a:pt x="2577" y="568"/>
                  </a:lnTo>
                  <a:lnTo>
                    <a:pt x="2483" y="514"/>
                  </a:lnTo>
                  <a:lnTo>
                    <a:pt x="2388" y="487"/>
                  </a:lnTo>
                  <a:lnTo>
                    <a:pt x="2280" y="460"/>
                  </a:lnTo>
                  <a:lnTo>
                    <a:pt x="2159" y="433"/>
                  </a:lnTo>
                  <a:lnTo>
                    <a:pt x="2037" y="419"/>
                  </a:lnTo>
                  <a:lnTo>
                    <a:pt x="985" y="419"/>
                  </a:lnTo>
                  <a:lnTo>
                    <a:pt x="850" y="433"/>
                  </a:lnTo>
                  <a:lnTo>
                    <a:pt x="742" y="460"/>
                  </a:lnTo>
                  <a:lnTo>
                    <a:pt x="634" y="487"/>
                  </a:lnTo>
                  <a:lnTo>
                    <a:pt x="527" y="527"/>
                  </a:lnTo>
                  <a:lnTo>
                    <a:pt x="432" y="568"/>
                  </a:lnTo>
                  <a:lnTo>
                    <a:pt x="351" y="635"/>
                  </a:lnTo>
                  <a:lnTo>
                    <a:pt x="284" y="689"/>
                  </a:lnTo>
                  <a:lnTo>
                    <a:pt x="216" y="770"/>
                  </a:lnTo>
                  <a:lnTo>
                    <a:pt x="162" y="851"/>
                  </a:lnTo>
                  <a:lnTo>
                    <a:pt x="108" y="945"/>
                  </a:lnTo>
                  <a:lnTo>
                    <a:pt x="68" y="1040"/>
                  </a:lnTo>
                  <a:lnTo>
                    <a:pt x="41" y="1148"/>
                  </a:lnTo>
                  <a:lnTo>
                    <a:pt x="27" y="1269"/>
                  </a:lnTo>
                  <a:lnTo>
                    <a:pt x="14" y="1391"/>
                  </a:lnTo>
                  <a:lnTo>
                    <a:pt x="0" y="1525"/>
                  </a:lnTo>
                  <a:lnTo>
                    <a:pt x="14" y="23164"/>
                  </a:lnTo>
                  <a:lnTo>
                    <a:pt x="14" y="23299"/>
                  </a:lnTo>
                  <a:lnTo>
                    <a:pt x="27" y="23421"/>
                  </a:lnTo>
                  <a:lnTo>
                    <a:pt x="54" y="23542"/>
                  </a:lnTo>
                  <a:lnTo>
                    <a:pt x="81" y="23650"/>
                  </a:lnTo>
                  <a:lnTo>
                    <a:pt x="122" y="23758"/>
                  </a:lnTo>
                  <a:lnTo>
                    <a:pt x="162" y="23839"/>
                  </a:lnTo>
                  <a:lnTo>
                    <a:pt x="230" y="23920"/>
                  </a:lnTo>
                  <a:lnTo>
                    <a:pt x="297" y="24001"/>
                  </a:lnTo>
                  <a:lnTo>
                    <a:pt x="365" y="24068"/>
                  </a:lnTo>
                  <a:lnTo>
                    <a:pt x="446" y="24122"/>
                  </a:lnTo>
                  <a:lnTo>
                    <a:pt x="540" y="24176"/>
                  </a:lnTo>
                  <a:lnTo>
                    <a:pt x="634" y="24203"/>
                  </a:lnTo>
                  <a:lnTo>
                    <a:pt x="742" y="24244"/>
                  </a:lnTo>
                  <a:lnTo>
                    <a:pt x="864" y="24257"/>
                  </a:lnTo>
                  <a:lnTo>
                    <a:pt x="985" y="24271"/>
                  </a:lnTo>
                  <a:lnTo>
                    <a:pt x="1134" y="24284"/>
                  </a:lnTo>
                  <a:lnTo>
                    <a:pt x="2172" y="24284"/>
                  </a:lnTo>
                  <a:lnTo>
                    <a:pt x="2307" y="24271"/>
                  </a:lnTo>
                  <a:lnTo>
                    <a:pt x="2429" y="24257"/>
                  </a:lnTo>
                  <a:lnTo>
                    <a:pt x="2537" y="24244"/>
                  </a:lnTo>
                  <a:lnTo>
                    <a:pt x="2645" y="24203"/>
                  </a:lnTo>
                  <a:lnTo>
                    <a:pt x="2739" y="24176"/>
                  </a:lnTo>
                  <a:lnTo>
                    <a:pt x="2833" y="24122"/>
                  </a:lnTo>
                  <a:lnTo>
                    <a:pt x="2914" y="24068"/>
                  </a:lnTo>
                  <a:lnTo>
                    <a:pt x="2982" y="24001"/>
                  </a:lnTo>
                  <a:lnTo>
                    <a:pt x="3049" y="23920"/>
                  </a:lnTo>
                  <a:lnTo>
                    <a:pt x="3103" y="23839"/>
                  </a:lnTo>
                  <a:lnTo>
                    <a:pt x="3144" y="23758"/>
                  </a:lnTo>
                  <a:lnTo>
                    <a:pt x="3184" y="23650"/>
                  </a:lnTo>
                  <a:lnTo>
                    <a:pt x="3211" y="23542"/>
                  </a:lnTo>
                  <a:lnTo>
                    <a:pt x="3238" y="23421"/>
                  </a:lnTo>
                  <a:lnTo>
                    <a:pt x="3252" y="23299"/>
                  </a:lnTo>
                  <a:lnTo>
                    <a:pt x="3252" y="23164"/>
                  </a:lnTo>
                  <a:lnTo>
                    <a:pt x="3252" y="16379"/>
                  </a:lnTo>
                  <a:lnTo>
                    <a:pt x="3252" y="16001"/>
                  </a:lnTo>
                  <a:lnTo>
                    <a:pt x="3238" y="15623"/>
                  </a:lnTo>
                  <a:lnTo>
                    <a:pt x="3198" y="15259"/>
                  </a:lnTo>
                  <a:lnTo>
                    <a:pt x="3157" y="14881"/>
                  </a:lnTo>
                  <a:lnTo>
                    <a:pt x="3225" y="14881"/>
                  </a:lnTo>
                  <a:lnTo>
                    <a:pt x="3427" y="15232"/>
                  </a:lnTo>
                  <a:lnTo>
                    <a:pt x="3656" y="15569"/>
                  </a:lnTo>
                  <a:lnTo>
                    <a:pt x="3913" y="15879"/>
                  </a:lnTo>
                  <a:lnTo>
                    <a:pt x="4182" y="16176"/>
                  </a:lnTo>
                  <a:lnTo>
                    <a:pt x="4466" y="16446"/>
                  </a:lnTo>
                  <a:lnTo>
                    <a:pt x="4776" y="16702"/>
                  </a:lnTo>
                  <a:lnTo>
                    <a:pt x="5100" y="16932"/>
                  </a:lnTo>
                  <a:lnTo>
                    <a:pt x="5451" y="17148"/>
                  </a:lnTo>
                  <a:lnTo>
                    <a:pt x="5801" y="17336"/>
                  </a:lnTo>
                  <a:lnTo>
                    <a:pt x="6179" y="17498"/>
                  </a:lnTo>
                  <a:lnTo>
                    <a:pt x="6543" y="17633"/>
                  </a:lnTo>
                  <a:lnTo>
                    <a:pt x="6935" y="17741"/>
                  </a:lnTo>
                  <a:lnTo>
                    <a:pt x="7326" y="17822"/>
                  </a:lnTo>
                  <a:lnTo>
                    <a:pt x="7717" y="17890"/>
                  </a:lnTo>
                  <a:lnTo>
                    <a:pt x="8122" y="17917"/>
                  </a:lnTo>
                  <a:lnTo>
                    <a:pt x="8526" y="17917"/>
                  </a:lnTo>
                  <a:lnTo>
                    <a:pt x="8945" y="17903"/>
                  </a:lnTo>
                  <a:lnTo>
                    <a:pt x="9349" y="17876"/>
                  </a:lnTo>
                  <a:lnTo>
                    <a:pt x="9754" y="17822"/>
                  </a:lnTo>
                  <a:lnTo>
                    <a:pt x="10145" y="17755"/>
                  </a:lnTo>
                  <a:lnTo>
                    <a:pt x="10523" y="17660"/>
                  </a:lnTo>
                  <a:lnTo>
                    <a:pt x="10901" y="17552"/>
                  </a:lnTo>
                  <a:lnTo>
                    <a:pt x="11265" y="17431"/>
                  </a:lnTo>
                  <a:lnTo>
                    <a:pt x="11616" y="17282"/>
                  </a:lnTo>
                  <a:lnTo>
                    <a:pt x="11967" y="17121"/>
                  </a:lnTo>
                  <a:lnTo>
                    <a:pt x="12304" y="16932"/>
                  </a:lnTo>
                  <a:lnTo>
                    <a:pt x="12628" y="16729"/>
                  </a:lnTo>
                  <a:lnTo>
                    <a:pt x="12938" y="16514"/>
                  </a:lnTo>
                  <a:lnTo>
                    <a:pt x="13235" y="16284"/>
                  </a:lnTo>
                  <a:lnTo>
                    <a:pt x="13531" y="16028"/>
                  </a:lnTo>
                  <a:lnTo>
                    <a:pt x="13801" y="15772"/>
                  </a:lnTo>
                  <a:lnTo>
                    <a:pt x="14071" y="15475"/>
                  </a:lnTo>
                  <a:lnTo>
                    <a:pt x="14327" y="15178"/>
                  </a:lnTo>
                  <a:lnTo>
                    <a:pt x="14557" y="14868"/>
                  </a:lnTo>
                  <a:lnTo>
                    <a:pt x="14786" y="14530"/>
                  </a:lnTo>
                  <a:lnTo>
                    <a:pt x="15002" y="14193"/>
                  </a:lnTo>
                  <a:lnTo>
                    <a:pt x="15191" y="13829"/>
                  </a:lnTo>
                  <a:lnTo>
                    <a:pt x="15366" y="13451"/>
                  </a:lnTo>
                  <a:lnTo>
                    <a:pt x="15542" y="13060"/>
                  </a:lnTo>
                  <a:lnTo>
                    <a:pt x="15690" y="12655"/>
                  </a:lnTo>
                  <a:lnTo>
                    <a:pt x="15825" y="12237"/>
                  </a:lnTo>
                  <a:lnTo>
                    <a:pt x="15933" y="11805"/>
                  </a:lnTo>
                  <a:lnTo>
                    <a:pt x="16041" y="11374"/>
                  </a:lnTo>
                  <a:lnTo>
                    <a:pt x="16122" y="10915"/>
                  </a:lnTo>
                  <a:lnTo>
                    <a:pt x="16189" y="10443"/>
                  </a:lnTo>
                  <a:lnTo>
                    <a:pt x="16230" y="9957"/>
                  </a:lnTo>
                  <a:lnTo>
                    <a:pt x="16257" y="9471"/>
                  </a:lnTo>
                  <a:lnTo>
                    <a:pt x="16270" y="8959"/>
                  </a:lnTo>
                  <a:lnTo>
                    <a:pt x="16257" y="8473"/>
                  </a:lnTo>
                  <a:lnTo>
                    <a:pt x="16230" y="7987"/>
                  </a:lnTo>
                  <a:lnTo>
                    <a:pt x="16189" y="7515"/>
                  </a:lnTo>
                  <a:lnTo>
                    <a:pt x="16135" y="7057"/>
                  </a:lnTo>
                  <a:lnTo>
                    <a:pt x="16054" y="6598"/>
                  </a:lnTo>
                  <a:lnTo>
                    <a:pt x="15973" y="6166"/>
                  </a:lnTo>
                  <a:lnTo>
                    <a:pt x="15865" y="5734"/>
                  </a:lnTo>
                  <a:lnTo>
                    <a:pt x="15744" y="5316"/>
                  </a:lnTo>
                  <a:lnTo>
                    <a:pt x="15609" y="4925"/>
                  </a:lnTo>
                  <a:lnTo>
                    <a:pt x="15447" y="4534"/>
                  </a:lnTo>
                  <a:lnTo>
                    <a:pt x="15285" y="4156"/>
                  </a:lnTo>
                  <a:lnTo>
                    <a:pt x="15110" y="3792"/>
                  </a:lnTo>
                  <a:lnTo>
                    <a:pt x="14908" y="3441"/>
                  </a:lnTo>
                  <a:lnTo>
                    <a:pt x="14705" y="3117"/>
                  </a:lnTo>
                  <a:lnTo>
                    <a:pt x="14476" y="2794"/>
                  </a:lnTo>
                  <a:lnTo>
                    <a:pt x="14233" y="2497"/>
                  </a:lnTo>
                  <a:lnTo>
                    <a:pt x="13990" y="2200"/>
                  </a:lnTo>
                  <a:lnTo>
                    <a:pt x="13720" y="1930"/>
                  </a:lnTo>
                  <a:lnTo>
                    <a:pt x="13451" y="1674"/>
                  </a:lnTo>
                  <a:lnTo>
                    <a:pt x="13154" y="1444"/>
                  </a:lnTo>
                  <a:lnTo>
                    <a:pt x="12857" y="1215"/>
                  </a:lnTo>
                  <a:lnTo>
                    <a:pt x="12547" y="1013"/>
                  </a:lnTo>
                  <a:lnTo>
                    <a:pt x="12209" y="824"/>
                  </a:lnTo>
                  <a:lnTo>
                    <a:pt x="11872" y="662"/>
                  </a:lnTo>
                  <a:lnTo>
                    <a:pt x="11521" y="500"/>
                  </a:lnTo>
                  <a:lnTo>
                    <a:pt x="11157" y="379"/>
                  </a:lnTo>
                  <a:lnTo>
                    <a:pt x="10793" y="257"/>
                  </a:lnTo>
                  <a:lnTo>
                    <a:pt x="10402" y="176"/>
                  </a:lnTo>
                  <a:lnTo>
                    <a:pt x="10010" y="95"/>
                  </a:lnTo>
                  <a:lnTo>
                    <a:pt x="9606" y="41"/>
                  </a:lnTo>
                  <a:lnTo>
                    <a:pt x="9188" y="14"/>
                  </a:lnTo>
                  <a:lnTo>
                    <a:pt x="8769" y="1"/>
                  </a:lnTo>
                  <a:close/>
                </a:path>
              </a:pathLst>
            </a:custGeom>
            <a:solidFill>
              <a:srgbClr val="1E2430"/>
            </a:solidFill>
            <a:ln>
              <a:noFill/>
            </a:ln>
          </p:spPr>
          <p:txBody>
            <a:bodyPr anchorCtr="0" anchor="ctr" bIns="182850" lIns="182850" spcFirstLastPara="1" rIns="182850" wrap="square" tIns="182850">
              <a:noAutofit/>
            </a:bodyPr>
            <a:lstStyle/>
            <a:p>
              <a:pPr indent="0" lvl="0" marL="0" rtl="0" algn="l">
                <a:spcBef>
                  <a:spcPts val="0"/>
                </a:spcBef>
                <a:spcAft>
                  <a:spcPts val="0"/>
                </a:spcAft>
                <a:buNone/>
              </a:pPr>
              <a:r>
                <a:t/>
              </a:r>
              <a:endParaRPr/>
            </a:p>
          </p:txBody>
        </p:sp>
        <p:sp>
          <p:nvSpPr>
            <p:cNvPr id="279" name="Google Shape;279;p43"/>
            <p:cNvSpPr/>
            <p:nvPr/>
          </p:nvSpPr>
          <p:spPr>
            <a:xfrm>
              <a:off x="686229" y="563758"/>
              <a:ext cx="71326" cy="168129"/>
            </a:xfrm>
            <a:custGeom>
              <a:rect b="b" l="l" r="r" t="t"/>
              <a:pathLst>
                <a:path extrusionOk="0" h="24027" w="9903">
                  <a:moveTo>
                    <a:pt x="8378" y="0"/>
                  </a:moveTo>
                  <a:lnTo>
                    <a:pt x="8028" y="13"/>
                  </a:lnTo>
                  <a:lnTo>
                    <a:pt x="7609" y="54"/>
                  </a:lnTo>
                  <a:lnTo>
                    <a:pt x="7164" y="121"/>
                  </a:lnTo>
                  <a:lnTo>
                    <a:pt x="6921" y="162"/>
                  </a:lnTo>
                  <a:lnTo>
                    <a:pt x="6678" y="229"/>
                  </a:lnTo>
                  <a:lnTo>
                    <a:pt x="6422" y="297"/>
                  </a:lnTo>
                  <a:lnTo>
                    <a:pt x="6166" y="364"/>
                  </a:lnTo>
                  <a:lnTo>
                    <a:pt x="5910" y="459"/>
                  </a:lnTo>
                  <a:lnTo>
                    <a:pt x="5653" y="567"/>
                  </a:lnTo>
                  <a:lnTo>
                    <a:pt x="5397" y="688"/>
                  </a:lnTo>
                  <a:lnTo>
                    <a:pt x="5127" y="809"/>
                  </a:lnTo>
                  <a:lnTo>
                    <a:pt x="4884" y="958"/>
                  </a:lnTo>
                  <a:lnTo>
                    <a:pt x="4628" y="1120"/>
                  </a:lnTo>
                  <a:lnTo>
                    <a:pt x="4385" y="1295"/>
                  </a:lnTo>
                  <a:lnTo>
                    <a:pt x="4142" y="1484"/>
                  </a:lnTo>
                  <a:lnTo>
                    <a:pt x="3913" y="1700"/>
                  </a:lnTo>
                  <a:lnTo>
                    <a:pt x="3684" y="1929"/>
                  </a:lnTo>
                  <a:lnTo>
                    <a:pt x="3481" y="2172"/>
                  </a:lnTo>
                  <a:lnTo>
                    <a:pt x="3279" y="2428"/>
                  </a:lnTo>
                  <a:lnTo>
                    <a:pt x="3090" y="2725"/>
                  </a:lnTo>
                  <a:lnTo>
                    <a:pt x="2915" y="3022"/>
                  </a:lnTo>
                  <a:lnTo>
                    <a:pt x="2753" y="3346"/>
                  </a:lnTo>
                  <a:lnTo>
                    <a:pt x="2618" y="3696"/>
                  </a:lnTo>
                  <a:lnTo>
                    <a:pt x="2496" y="4074"/>
                  </a:lnTo>
                  <a:lnTo>
                    <a:pt x="2388" y="4465"/>
                  </a:lnTo>
                  <a:lnTo>
                    <a:pt x="2308" y="4884"/>
                  </a:lnTo>
                  <a:lnTo>
                    <a:pt x="2254" y="5329"/>
                  </a:lnTo>
                  <a:lnTo>
                    <a:pt x="2213" y="5801"/>
                  </a:lnTo>
                  <a:lnTo>
                    <a:pt x="2200" y="6287"/>
                  </a:lnTo>
                  <a:lnTo>
                    <a:pt x="2200" y="7096"/>
                  </a:lnTo>
                  <a:lnTo>
                    <a:pt x="891" y="7096"/>
                  </a:lnTo>
                  <a:lnTo>
                    <a:pt x="783" y="7123"/>
                  </a:lnTo>
                  <a:lnTo>
                    <a:pt x="675" y="7150"/>
                  </a:lnTo>
                  <a:lnTo>
                    <a:pt x="567" y="7191"/>
                  </a:lnTo>
                  <a:lnTo>
                    <a:pt x="473" y="7244"/>
                  </a:lnTo>
                  <a:lnTo>
                    <a:pt x="378" y="7312"/>
                  </a:lnTo>
                  <a:lnTo>
                    <a:pt x="297" y="7393"/>
                  </a:lnTo>
                  <a:lnTo>
                    <a:pt x="216" y="7474"/>
                  </a:lnTo>
                  <a:lnTo>
                    <a:pt x="149" y="7568"/>
                  </a:lnTo>
                  <a:lnTo>
                    <a:pt x="95" y="7663"/>
                  </a:lnTo>
                  <a:lnTo>
                    <a:pt x="55" y="7771"/>
                  </a:lnTo>
                  <a:lnTo>
                    <a:pt x="28" y="7879"/>
                  </a:lnTo>
                  <a:lnTo>
                    <a:pt x="1" y="7986"/>
                  </a:lnTo>
                  <a:lnTo>
                    <a:pt x="1" y="8108"/>
                  </a:lnTo>
                  <a:lnTo>
                    <a:pt x="1" y="8216"/>
                  </a:lnTo>
                  <a:lnTo>
                    <a:pt x="1" y="8647"/>
                  </a:lnTo>
                  <a:lnTo>
                    <a:pt x="1" y="8769"/>
                  </a:lnTo>
                  <a:lnTo>
                    <a:pt x="1" y="8877"/>
                  </a:lnTo>
                  <a:lnTo>
                    <a:pt x="14" y="8985"/>
                  </a:lnTo>
                  <a:lnTo>
                    <a:pt x="55" y="9093"/>
                  </a:lnTo>
                  <a:lnTo>
                    <a:pt x="95" y="9201"/>
                  </a:lnTo>
                  <a:lnTo>
                    <a:pt x="149" y="9309"/>
                  </a:lnTo>
                  <a:lnTo>
                    <a:pt x="216" y="9389"/>
                  </a:lnTo>
                  <a:lnTo>
                    <a:pt x="297" y="9484"/>
                  </a:lnTo>
                  <a:lnTo>
                    <a:pt x="378" y="9551"/>
                  </a:lnTo>
                  <a:lnTo>
                    <a:pt x="473" y="9619"/>
                  </a:lnTo>
                  <a:lnTo>
                    <a:pt x="567" y="9673"/>
                  </a:lnTo>
                  <a:lnTo>
                    <a:pt x="675" y="9713"/>
                  </a:lnTo>
                  <a:lnTo>
                    <a:pt x="783" y="9754"/>
                  </a:lnTo>
                  <a:lnTo>
                    <a:pt x="891" y="9767"/>
                  </a:lnTo>
                  <a:lnTo>
                    <a:pt x="999" y="9781"/>
                  </a:lnTo>
                  <a:lnTo>
                    <a:pt x="1120" y="9767"/>
                  </a:lnTo>
                  <a:lnTo>
                    <a:pt x="2186" y="9767"/>
                  </a:lnTo>
                  <a:lnTo>
                    <a:pt x="2200" y="22921"/>
                  </a:lnTo>
                  <a:lnTo>
                    <a:pt x="2200" y="23055"/>
                  </a:lnTo>
                  <a:lnTo>
                    <a:pt x="2213" y="23177"/>
                  </a:lnTo>
                  <a:lnTo>
                    <a:pt x="2240" y="23298"/>
                  </a:lnTo>
                  <a:lnTo>
                    <a:pt x="2267" y="23406"/>
                  </a:lnTo>
                  <a:lnTo>
                    <a:pt x="2308" y="23501"/>
                  </a:lnTo>
                  <a:lnTo>
                    <a:pt x="2361" y="23595"/>
                  </a:lnTo>
                  <a:lnTo>
                    <a:pt x="2415" y="23676"/>
                  </a:lnTo>
                  <a:lnTo>
                    <a:pt x="2483" y="23757"/>
                  </a:lnTo>
                  <a:lnTo>
                    <a:pt x="2564" y="23824"/>
                  </a:lnTo>
                  <a:lnTo>
                    <a:pt x="2645" y="23878"/>
                  </a:lnTo>
                  <a:lnTo>
                    <a:pt x="2739" y="23919"/>
                  </a:lnTo>
                  <a:lnTo>
                    <a:pt x="2834" y="23959"/>
                  </a:lnTo>
                  <a:lnTo>
                    <a:pt x="2942" y="24000"/>
                  </a:lnTo>
                  <a:lnTo>
                    <a:pt x="3063" y="24013"/>
                  </a:lnTo>
                  <a:lnTo>
                    <a:pt x="3184" y="24027"/>
                  </a:lnTo>
                  <a:lnTo>
                    <a:pt x="4493" y="24027"/>
                  </a:lnTo>
                  <a:lnTo>
                    <a:pt x="4614" y="24013"/>
                  </a:lnTo>
                  <a:lnTo>
                    <a:pt x="4736" y="24000"/>
                  </a:lnTo>
                  <a:lnTo>
                    <a:pt x="4844" y="23959"/>
                  </a:lnTo>
                  <a:lnTo>
                    <a:pt x="4952" y="23919"/>
                  </a:lnTo>
                  <a:lnTo>
                    <a:pt x="5033" y="23878"/>
                  </a:lnTo>
                  <a:lnTo>
                    <a:pt x="5114" y="23824"/>
                  </a:lnTo>
                  <a:lnTo>
                    <a:pt x="5194" y="23757"/>
                  </a:lnTo>
                  <a:lnTo>
                    <a:pt x="5262" y="23676"/>
                  </a:lnTo>
                  <a:lnTo>
                    <a:pt x="5316" y="23595"/>
                  </a:lnTo>
                  <a:lnTo>
                    <a:pt x="5370" y="23501"/>
                  </a:lnTo>
                  <a:lnTo>
                    <a:pt x="5397" y="23406"/>
                  </a:lnTo>
                  <a:lnTo>
                    <a:pt x="5437" y="23298"/>
                  </a:lnTo>
                  <a:lnTo>
                    <a:pt x="5451" y="23177"/>
                  </a:lnTo>
                  <a:lnTo>
                    <a:pt x="5464" y="23055"/>
                  </a:lnTo>
                  <a:lnTo>
                    <a:pt x="5478" y="22921"/>
                  </a:lnTo>
                  <a:lnTo>
                    <a:pt x="5478" y="9767"/>
                  </a:lnTo>
                  <a:lnTo>
                    <a:pt x="8419" y="9767"/>
                  </a:lnTo>
                  <a:lnTo>
                    <a:pt x="8527" y="9781"/>
                  </a:lnTo>
                  <a:lnTo>
                    <a:pt x="8635" y="9767"/>
                  </a:lnTo>
                  <a:lnTo>
                    <a:pt x="8756" y="9754"/>
                  </a:lnTo>
                  <a:lnTo>
                    <a:pt x="8864" y="9713"/>
                  </a:lnTo>
                  <a:lnTo>
                    <a:pt x="8958" y="9673"/>
                  </a:lnTo>
                  <a:lnTo>
                    <a:pt x="9066" y="9619"/>
                  </a:lnTo>
                  <a:lnTo>
                    <a:pt x="9147" y="9551"/>
                  </a:lnTo>
                  <a:lnTo>
                    <a:pt x="9242" y="9484"/>
                  </a:lnTo>
                  <a:lnTo>
                    <a:pt x="9309" y="9389"/>
                  </a:lnTo>
                  <a:lnTo>
                    <a:pt x="9377" y="9309"/>
                  </a:lnTo>
                  <a:lnTo>
                    <a:pt x="9431" y="9201"/>
                  </a:lnTo>
                  <a:lnTo>
                    <a:pt x="9485" y="9093"/>
                  </a:lnTo>
                  <a:lnTo>
                    <a:pt x="9511" y="8985"/>
                  </a:lnTo>
                  <a:lnTo>
                    <a:pt x="9525" y="8877"/>
                  </a:lnTo>
                  <a:lnTo>
                    <a:pt x="9538" y="8769"/>
                  </a:lnTo>
                  <a:lnTo>
                    <a:pt x="9525" y="8647"/>
                  </a:lnTo>
                  <a:lnTo>
                    <a:pt x="9525" y="8216"/>
                  </a:lnTo>
                  <a:lnTo>
                    <a:pt x="9538" y="8108"/>
                  </a:lnTo>
                  <a:lnTo>
                    <a:pt x="9525" y="7986"/>
                  </a:lnTo>
                  <a:lnTo>
                    <a:pt x="9511" y="7879"/>
                  </a:lnTo>
                  <a:lnTo>
                    <a:pt x="9471" y="7771"/>
                  </a:lnTo>
                  <a:lnTo>
                    <a:pt x="9431" y="7663"/>
                  </a:lnTo>
                  <a:lnTo>
                    <a:pt x="9377" y="7568"/>
                  </a:lnTo>
                  <a:lnTo>
                    <a:pt x="9309" y="7474"/>
                  </a:lnTo>
                  <a:lnTo>
                    <a:pt x="9242" y="7393"/>
                  </a:lnTo>
                  <a:lnTo>
                    <a:pt x="9147" y="7312"/>
                  </a:lnTo>
                  <a:lnTo>
                    <a:pt x="9066" y="7244"/>
                  </a:lnTo>
                  <a:lnTo>
                    <a:pt x="8958" y="7191"/>
                  </a:lnTo>
                  <a:lnTo>
                    <a:pt x="8864" y="7150"/>
                  </a:lnTo>
                  <a:lnTo>
                    <a:pt x="8743" y="7123"/>
                  </a:lnTo>
                  <a:lnTo>
                    <a:pt x="8635" y="7096"/>
                  </a:lnTo>
                  <a:lnTo>
                    <a:pt x="5478" y="7096"/>
                  </a:lnTo>
                  <a:lnTo>
                    <a:pt x="5478" y="6422"/>
                  </a:lnTo>
                  <a:lnTo>
                    <a:pt x="5478" y="6138"/>
                  </a:lnTo>
                  <a:lnTo>
                    <a:pt x="5491" y="5855"/>
                  </a:lnTo>
                  <a:lnTo>
                    <a:pt x="5518" y="5599"/>
                  </a:lnTo>
                  <a:lnTo>
                    <a:pt x="5559" y="5356"/>
                  </a:lnTo>
                  <a:lnTo>
                    <a:pt x="5613" y="5140"/>
                  </a:lnTo>
                  <a:lnTo>
                    <a:pt x="5667" y="4924"/>
                  </a:lnTo>
                  <a:lnTo>
                    <a:pt x="5734" y="4722"/>
                  </a:lnTo>
                  <a:lnTo>
                    <a:pt x="5802" y="4533"/>
                  </a:lnTo>
                  <a:lnTo>
                    <a:pt x="5883" y="4371"/>
                  </a:lnTo>
                  <a:lnTo>
                    <a:pt x="5977" y="4209"/>
                  </a:lnTo>
                  <a:lnTo>
                    <a:pt x="6071" y="4061"/>
                  </a:lnTo>
                  <a:lnTo>
                    <a:pt x="6166" y="3926"/>
                  </a:lnTo>
                  <a:lnTo>
                    <a:pt x="6274" y="3791"/>
                  </a:lnTo>
                  <a:lnTo>
                    <a:pt x="6382" y="3683"/>
                  </a:lnTo>
                  <a:lnTo>
                    <a:pt x="6503" y="3575"/>
                  </a:lnTo>
                  <a:lnTo>
                    <a:pt x="6625" y="3481"/>
                  </a:lnTo>
                  <a:lnTo>
                    <a:pt x="6746" y="3400"/>
                  </a:lnTo>
                  <a:lnTo>
                    <a:pt x="6881" y="3319"/>
                  </a:lnTo>
                  <a:lnTo>
                    <a:pt x="7137" y="3184"/>
                  </a:lnTo>
                  <a:lnTo>
                    <a:pt x="7407" y="3089"/>
                  </a:lnTo>
                  <a:lnTo>
                    <a:pt x="7677" y="3008"/>
                  </a:lnTo>
                  <a:lnTo>
                    <a:pt x="7960" y="2954"/>
                  </a:lnTo>
                  <a:lnTo>
                    <a:pt x="8216" y="2914"/>
                  </a:lnTo>
                  <a:lnTo>
                    <a:pt x="8473" y="2887"/>
                  </a:lnTo>
                  <a:lnTo>
                    <a:pt x="8716" y="2874"/>
                  </a:lnTo>
                  <a:lnTo>
                    <a:pt x="8999" y="2833"/>
                  </a:lnTo>
                  <a:lnTo>
                    <a:pt x="9120" y="2806"/>
                  </a:lnTo>
                  <a:lnTo>
                    <a:pt x="9228" y="2779"/>
                  </a:lnTo>
                  <a:lnTo>
                    <a:pt x="9336" y="2739"/>
                  </a:lnTo>
                  <a:lnTo>
                    <a:pt x="9431" y="2685"/>
                  </a:lnTo>
                  <a:lnTo>
                    <a:pt x="9525" y="2631"/>
                  </a:lnTo>
                  <a:lnTo>
                    <a:pt x="9606" y="2577"/>
                  </a:lnTo>
                  <a:lnTo>
                    <a:pt x="9673" y="2496"/>
                  </a:lnTo>
                  <a:lnTo>
                    <a:pt x="9727" y="2415"/>
                  </a:lnTo>
                  <a:lnTo>
                    <a:pt x="9781" y="2334"/>
                  </a:lnTo>
                  <a:lnTo>
                    <a:pt x="9822" y="2239"/>
                  </a:lnTo>
                  <a:lnTo>
                    <a:pt x="9862" y="2132"/>
                  </a:lnTo>
                  <a:lnTo>
                    <a:pt x="9876" y="2024"/>
                  </a:lnTo>
                  <a:lnTo>
                    <a:pt x="9889" y="1889"/>
                  </a:lnTo>
                  <a:lnTo>
                    <a:pt x="9903" y="1754"/>
                  </a:lnTo>
                  <a:lnTo>
                    <a:pt x="9903" y="1120"/>
                  </a:lnTo>
                  <a:lnTo>
                    <a:pt x="9889" y="985"/>
                  </a:lnTo>
                  <a:lnTo>
                    <a:pt x="9876" y="863"/>
                  </a:lnTo>
                  <a:lnTo>
                    <a:pt x="9862" y="755"/>
                  </a:lnTo>
                  <a:lnTo>
                    <a:pt x="9835" y="648"/>
                  </a:lnTo>
                  <a:lnTo>
                    <a:pt x="9795" y="540"/>
                  </a:lnTo>
                  <a:lnTo>
                    <a:pt x="9741" y="459"/>
                  </a:lnTo>
                  <a:lnTo>
                    <a:pt x="9687" y="364"/>
                  </a:lnTo>
                  <a:lnTo>
                    <a:pt x="9619" y="297"/>
                  </a:lnTo>
                  <a:lnTo>
                    <a:pt x="9552" y="229"/>
                  </a:lnTo>
                  <a:lnTo>
                    <a:pt x="9471" y="162"/>
                  </a:lnTo>
                  <a:lnTo>
                    <a:pt x="9377" y="121"/>
                  </a:lnTo>
                  <a:lnTo>
                    <a:pt x="9269" y="81"/>
                  </a:lnTo>
                  <a:lnTo>
                    <a:pt x="9161" y="40"/>
                  </a:lnTo>
                  <a:lnTo>
                    <a:pt x="9053" y="27"/>
                  </a:lnTo>
                  <a:lnTo>
                    <a:pt x="8918" y="0"/>
                  </a:lnTo>
                  <a:close/>
                </a:path>
              </a:pathLst>
            </a:custGeom>
            <a:solidFill>
              <a:srgbClr val="1E2430"/>
            </a:solidFill>
            <a:ln>
              <a:noFill/>
            </a:ln>
          </p:spPr>
          <p:txBody>
            <a:bodyPr anchorCtr="0" anchor="ctr" bIns="182850" lIns="182850" spcFirstLastPara="1" rIns="182850" wrap="square" tIns="182850">
              <a:noAutofit/>
            </a:bodyPr>
            <a:lstStyle/>
            <a:p>
              <a:pPr indent="0" lvl="0" marL="0" rtl="0" algn="l">
                <a:spcBef>
                  <a:spcPts val="0"/>
                </a:spcBef>
                <a:spcAft>
                  <a:spcPts val="0"/>
                </a:spcAft>
                <a:buNone/>
              </a:pPr>
              <a:r>
                <a:t/>
              </a:r>
              <a:endParaRPr/>
            </a:p>
          </p:txBody>
        </p:sp>
        <p:sp>
          <p:nvSpPr>
            <p:cNvPr id="280" name="Google Shape;280;p43"/>
            <p:cNvSpPr/>
            <p:nvPr/>
          </p:nvSpPr>
          <p:spPr>
            <a:xfrm>
              <a:off x="758521" y="609445"/>
              <a:ext cx="132641" cy="125276"/>
            </a:xfrm>
            <a:custGeom>
              <a:rect b="b" l="l" r="r" t="t"/>
              <a:pathLst>
                <a:path extrusionOk="0" h="17903" w="18416">
                  <a:moveTo>
                    <a:pt x="9201" y="2834"/>
                  </a:moveTo>
                  <a:lnTo>
                    <a:pt x="9498" y="2847"/>
                  </a:lnTo>
                  <a:lnTo>
                    <a:pt x="9795" y="2860"/>
                  </a:lnTo>
                  <a:lnTo>
                    <a:pt x="10092" y="2901"/>
                  </a:lnTo>
                  <a:lnTo>
                    <a:pt x="10375" y="2955"/>
                  </a:lnTo>
                  <a:lnTo>
                    <a:pt x="10658" y="3009"/>
                  </a:lnTo>
                  <a:lnTo>
                    <a:pt x="10942" y="3090"/>
                  </a:lnTo>
                  <a:lnTo>
                    <a:pt x="11211" y="3184"/>
                  </a:lnTo>
                  <a:lnTo>
                    <a:pt x="11481" y="3279"/>
                  </a:lnTo>
                  <a:lnTo>
                    <a:pt x="11737" y="3400"/>
                  </a:lnTo>
                  <a:lnTo>
                    <a:pt x="11994" y="3522"/>
                  </a:lnTo>
                  <a:lnTo>
                    <a:pt x="12237" y="3670"/>
                  </a:lnTo>
                  <a:lnTo>
                    <a:pt x="12479" y="3818"/>
                  </a:lnTo>
                  <a:lnTo>
                    <a:pt x="12709" y="3980"/>
                  </a:lnTo>
                  <a:lnTo>
                    <a:pt x="12938" y="4156"/>
                  </a:lnTo>
                  <a:lnTo>
                    <a:pt x="13154" y="4344"/>
                  </a:lnTo>
                  <a:lnTo>
                    <a:pt x="13356" y="4533"/>
                  </a:lnTo>
                  <a:lnTo>
                    <a:pt x="13545" y="4736"/>
                  </a:lnTo>
                  <a:lnTo>
                    <a:pt x="13734" y="4952"/>
                  </a:lnTo>
                  <a:lnTo>
                    <a:pt x="13909" y="5181"/>
                  </a:lnTo>
                  <a:lnTo>
                    <a:pt x="14071" y="5424"/>
                  </a:lnTo>
                  <a:lnTo>
                    <a:pt x="14220" y="5667"/>
                  </a:lnTo>
                  <a:lnTo>
                    <a:pt x="14368" y="5923"/>
                  </a:lnTo>
                  <a:lnTo>
                    <a:pt x="14490" y="6179"/>
                  </a:lnTo>
                  <a:lnTo>
                    <a:pt x="14611" y="6462"/>
                  </a:lnTo>
                  <a:lnTo>
                    <a:pt x="14719" y="6732"/>
                  </a:lnTo>
                  <a:lnTo>
                    <a:pt x="14813" y="7029"/>
                  </a:lnTo>
                  <a:lnTo>
                    <a:pt x="14894" y="7326"/>
                  </a:lnTo>
                  <a:lnTo>
                    <a:pt x="14962" y="7623"/>
                  </a:lnTo>
                  <a:lnTo>
                    <a:pt x="15002" y="7946"/>
                  </a:lnTo>
                  <a:lnTo>
                    <a:pt x="15043" y="8257"/>
                  </a:lnTo>
                  <a:lnTo>
                    <a:pt x="15070" y="8581"/>
                  </a:lnTo>
                  <a:lnTo>
                    <a:pt x="15070" y="8918"/>
                  </a:lnTo>
                  <a:lnTo>
                    <a:pt x="15070" y="9255"/>
                  </a:lnTo>
                  <a:lnTo>
                    <a:pt x="15043" y="9579"/>
                  </a:lnTo>
                  <a:lnTo>
                    <a:pt x="15002" y="9903"/>
                  </a:lnTo>
                  <a:lnTo>
                    <a:pt x="14962" y="10213"/>
                  </a:lnTo>
                  <a:lnTo>
                    <a:pt x="14894" y="10523"/>
                  </a:lnTo>
                  <a:lnTo>
                    <a:pt x="14813" y="10820"/>
                  </a:lnTo>
                  <a:lnTo>
                    <a:pt x="14719" y="11103"/>
                  </a:lnTo>
                  <a:lnTo>
                    <a:pt x="14611" y="11387"/>
                  </a:lnTo>
                  <a:lnTo>
                    <a:pt x="14490" y="11670"/>
                  </a:lnTo>
                  <a:lnTo>
                    <a:pt x="14368" y="11940"/>
                  </a:lnTo>
                  <a:lnTo>
                    <a:pt x="14220" y="12196"/>
                  </a:lnTo>
                  <a:lnTo>
                    <a:pt x="14071" y="12439"/>
                  </a:lnTo>
                  <a:lnTo>
                    <a:pt x="13909" y="12682"/>
                  </a:lnTo>
                  <a:lnTo>
                    <a:pt x="13734" y="12911"/>
                  </a:lnTo>
                  <a:lnTo>
                    <a:pt x="13545" y="13127"/>
                  </a:lnTo>
                  <a:lnTo>
                    <a:pt x="13356" y="13343"/>
                  </a:lnTo>
                  <a:lnTo>
                    <a:pt x="13154" y="13532"/>
                  </a:lnTo>
                  <a:lnTo>
                    <a:pt x="12938" y="13720"/>
                  </a:lnTo>
                  <a:lnTo>
                    <a:pt x="12709" y="13896"/>
                  </a:lnTo>
                  <a:lnTo>
                    <a:pt x="12479" y="14071"/>
                  </a:lnTo>
                  <a:lnTo>
                    <a:pt x="12237" y="14220"/>
                  </a:lnTo>
                  <a:lnTo>
                    <a:pt x="11994" y="14368"/>
                  </a:lnTo>
                  <a:lnTo>
                    <a:pt x="11737" y="14489"/>
                  </a:lnTo>
                  <a:lnTo>
                    <a:pt x="11481" y="14611"/>
                  </a:lnTo>
                  <a:lnTo>
                    <a:pt x="11211" y="14719"/>
                  </a:lnTo>
                  <a:lnTo>
                    <a:pt x="10942" y="14813"/>
                  </a:lnTo>
                  <a:lnTo>
                    <a:pt x="10658" y="14881"/>
                  </a:lnTo>
                  <a:lnTo>
                    <a:pt x="10375" y="14948"/>
                  </a:lnTo>
                  <a:lnTo>
                    <a:pt x="10092" y="15002"/>
                  </a:lnTo>
                  <a:lnTo>
                    <a:pt x="9795" y="15043"/>
                  </a:lnTo>
                  <a:lnTo>
                    <a:pt x="9498" y="15056"/>
                  </a:lnTo>
                  <a:lnTo>
                    <a:pt x="9201" y="15070"/>
                  </a:lnTo>
                  <a:lnTo>
                    <a:pt x="8891" y="15056"/>
                  </a:lnTo>
                  <a:lnTo>
                    <a:pt x="8594" y="15043"/>
                  </a:lnTo>
                  <a:lnTo>
                    <a:pt x="8311" y="15002"/>
                  </a:lnTo>
                  <a:lnTo>
                    <a:pt x="8014" y="14948"/>
                  </a:lnTo>
                  <a:lnTo>
                    <a:pt x="7744" y="14881"/>
                  </a:lnTo>
                  <a:lnTo>
                    <a:pt x="7461" y="14800"/>
                  </a:lnTo>
                  <a:lnTo>
                    <a:pt x="7191" y="14719"/>
                  </a:lnTo>
                  <a:lnTo>
                    <a:pt x="6921" y="14611"/>
                  </a:lnTo>
                  <a:lnTo>
                    <a:pt x="6665" y="14489"/>
                  </a:lnTo>
                  <a:lnTo>
                    <a:pt x="6409" y="14355"/>
                  </a:lnTo>
                  <a:lnTo>
                    <a:pt x="6166" y="14206"/>
                  </a:lnTo>
                  <a:lnTo>
                    <a:pt x="5923" y="14058"/>
                  </a:lnTo>
                  <a:lnTo>
                    <a:pt x="5694" y="13896"/>
                  </a:lnTo>
                  <a:lnTo>
                    <a:pt x="5464" y="13707"/>
                  </a:lnTo>
                  <a:lnTo>
                    <a:pt x="5262" y="13518"/>
                  </a:lnTo>
                  <a:lnTo>
                    <a:pt x="5046" y="13316"/>
                  </a:lnTo>
                  <a:lnTo>
                    <a:pt x="4857" y="13113"/>
                  </a:lnTo>
                  <a:lnTo>
                    <a:pt x="4668" y="12898"/>
                  </a:lnTo>
                  <a:lnTo>
                    <a:pt x="4493" y="12655"/>
                  </a:lnTo>
                  <a:lnTo>
                    <a:pt x="4331" y="12425"/>
                  </a:lnTo>
                  <a:lnTo>
                    <a:pt x="4169" y="12169"/>
                  </a:lnTo>
                  <a:lnTo>
                    <a:pt x="4034" y="11913"/>
                  </a:lnTo>
                  <a:lnTo>
                    <a:pt x="3899" y="11643"/>
                  </a:lnTo>
                  <a:lnTo>
                    <a:pt x="3778" y="11373"/>
                  </a:lnTo>
                  <a:lnTo>
                    <a:pt x="3670" y="11090"/>
                  </a:lnTo>
                  <a:lnTo>
                    <a:pt x="3576" y="10806"/>
                  </a:lnTo>
                  <a:lnTo>
                    <a:pt x="3508" y="10510"/>
                  </a:lnTo>
                  <a:lnTo>
                    <a:pt x="3441" y="10199"/>
                  </a:lnTo>
                  <a:lnTo>
                    <a:pt x="3387" y="9889"/>
                  </a:lnTo>
                  <a:lnTo>
                    <a:pt x="3346" y="9565"/>
                  </a:lnTo>
                  <a:lnTo>
                    <a:pt x="3319" y="9242"/>
                  </a:lnTo>
                  <a:lnTo>
                    <a:pt x="3319" y="8918"/>
                  </a:lnTo>
                  <a:lnTo>
                    <a:pt x="3319" y="8581"/>
                  </a:lnTo>
                  <a:lnTo>
                    <a:pt x="3346" y="8270"/>
                  </a:lnTo>
                  <a:lnTo>
                    <a:pt x="3387" y="7946"/>
                  </a:lnTo>
                  <a:lnTo>
                    <a:pt x="3427" y="7636"/>
                  </a:lnTo>
                  <a:lnTo>
                    <a:pt x="3495" y="7339"/>
                  </a:lnTo>
                  <a:lnTo>
                    <a:pt x="3576" y="7043"/>
                  </a:lnTo>
                  <a:lnTo>
                    <a:pt x="3670" y="6746"/>
                  </a:lnTo>
                  <a:lnTo>
                    <a:pt x="3778" y="6476"/>
                  </a:lnTo>
                  <a:lnTo>
                    <a:pt x="3899" y="6193"/>
                  </a:lnTo>
                  <a:lnTo>
                    <a:pt x="4021" y="5936"/>
                  </a:lnTo>
                  <a:lnTo>
                    <a:pt x="4169" y="5680"/>
                  </a:lnTo>
                  <a:lnTo>
                    <a:pt x="4318" y="5437"/>
                  </a:lnTo>
                  <a:lnTo>
                    <a:pt x="4480" y="5194"/>
                  </a:lnTo>
                  <a:lnTo>
                    <a:pt x="4655" y="4965"/>
                  </a:lnTo>
                  <a:lnTo>
                    <a:pt x="4844" y="4749"/>
                  </a:lnTo>
                  <a:lnTo>
                    <a:pt x="5033" y="4547"/>
                  </a:lnTo>
                  <a:lnTo>
                    <a:pt x="5235" y="4344"/>
                  </a:lnTo>
                  <a:lnTo>
                    <a:pt x="5451" y="4169"/>
                  </a:lnTo>
                  <a:lnTo>
                    <a:pt x="5680" y="3994"/>
                  </a:lnTo>
                  <a:lnTo>
                    <a:pt x="5910" y="3818"/>
                  </a:lnTo>
                  <a:lnTo>
                    <a:pt x="6152" y="3670"/>
                  </a:lnTo>
                  <a:lnTo>
                    <a:pt x="6395" y="3535"/>
                  </a:lnTo>
                  <a:lnTo>
                    <a:pt x="6652" y="3400"/>
                  </a:lnTo>
                  <a:lnTo>
                    <a:pt x="6908" y="3292"/>
                  </a:lnTo>
                  <a:lnTo>
                    <a:pt x="7178" y="3184"/>
                  </a:lnTo>
                  <a:lnTo>
                    <a:pt x="7447" y="3090"/>
                  </a:lnTo>
                  <a:lnTo>
                    <a:pt x="7731" y="3022"/>
                  </a:lnTo>
                  <a:lnTo>
                    <a:pt x="8014" y="2955"/>
                  </a:lnTo>
                  <a:lnTo>
                    <a:pt x="8297" y="2901"/>
                  </a:lnTo>
                  <a:lnTo>
                    <a:pt x="8594" y="2860"/>
                  </a:lnTo>
                  <a:lnTo>
                    <a:pt x="8891" y="2847"/>
                  </a:lnTo>
                  <a:lnTo>
                    <a:pt x="9201" y="2834"/>
                  </a:lnTo>
                  <a:close/>
                  <a:moveTo>
                    <a:pt x="8716" y="0"/>
                  </a:moveTo>
                  <a:lnTo>
                    <a:pt x="8257" y="41"/>
                  </a:lnTo>
                  <a:lnTo>
                    <a:pt x="7785" y="95"/>
                  </a:lnTo>
                  <a:lnTo>
                    <a:pt x="7340" y="162"/>
                  </a:lnTo>
                  <a:lnTo>
                    <a:pt x="6894" y="257"/>
                  </a:lnTo>
                  <a:lnTo>
                    <a:pt x="6449" y="378"/>
                  </a:lnTo>
                  <a:lnTo>
                    <a:pt x="6031" y="500"/>
                  </a:lnTo>
                  <a:lnTo>
                    <a:pt x="5613" y="662"/>
                  </a:lnTo>
                  <a:lnTo>
                    <a:pt x="5208" y="823"/>
                  </a:lnTo>
                  <a:lnTo>
                    <a:pt x="4803" y="1012"/>
                  </a:lnTo>
                  <a:lnTo>
                    <a:pt x="4426" y="1228"/>
                  </a:lnTo>
                  <a:lnTo>
                    <a:pt x="4048" y="1444"/>
                  </a:lnTo>
                  <a:lnTo>
                    <a:pt x="3684" y="1687"/>
                  </a:lnTo>
                  <a:lnTo>
                    <a:pt x="3346" y="1943"/>
                  </a:lnTo>
                  <a:lnTo>
                    <a:pt x="3009" y="2213"/>
                  </a:lnTo>
                  <a:lnTo>
                    <a:pt x="2685" y="2510"/>
                  </a:lnTo>
                  <a:lnTo>
                    <a:pt x="2388" y="2807"/>
                  </a:lnTo>
                  <a:lnTo>
                    <a:pt x="2092" y="3130"/>
                  </a:lnTo>
                  <a:lnTo>
                    <a:pt x="1822" y="3454"/>
                  </a:lnTo>
                  <a:lnTo>
                    <a:pt x="1566" y="3805"/>
                  </a:lnTo>
                  <a:lnTo>
                    <a:pt x="1336" y="4169"/>
                  </a:lnTo>
                  <a:lnTo>
                    <a:pt x="1107" y="4547"/>
                  </a:lnTo>
                  <a:lnTo>
                    <a:pt x="905" y="4925"/>
                  </a:lnTo>
                  <a:lnTo>
                    <a:pt x="729" y="5329"/>
                  </a:lnTo>
                  <a:lnTo>
                    <a:pt x="554" y="5734"/>
                  </a:lnTo>
                  <a:lnTo>
                    <a:pt x="419" y="6166"/>
                  </a:lnTo>
                  <a:lnTo>
                    <a:pt x="297" y="6597"/>
                  </a:lnTo>
                  <a:lnTo>
                    <a:pt x="189" y="7043"/>
                  </a:lnTo>
                  <a:lnTo>
                    <a:pt x="109" y="7488"/>
                  </a:lnTo>
                  <a:lnTo>
                    <a:pt x="55" y="7960"/>
                  </a:lnTo>
                  <a:lnTo>
                    <a:pt x="14" y="8432"/>
                  </a:lnTo>
                  <a:lnTo>
                    <a:pt x="1" y="8918"/>
                  </a:lnTo>
                  <a:lnTo>
                    <a:pt x="14" y="9403"/>
                  </a:lnTo>
                  <a:lnTo>
                    <a:pt x="55" y="9876"/>
                  </a:lnTo>
                  <a:lnTo>
                    <a:pt x="109" y="10334"/>
                  </a:lnTo>
                  <a:lnTo>
                    <a:pt x="189" y="10793"/>
                  </a:lnTo>
                  <a:lnTo>
                    <a:pt x="297" y="11238"/>
                  </a:lnTo>
                  <a:lnTo>
                    <a:pt x="419" y="11683"/>
                  </a:lnTo>
                  <a:lnTo>
                    <a:pt x="554" y="12102"/>
                  </a:lnTo>
                  <a:lnTo>
                    <a:pt x="729" y="12520"/>
                  </a:lnTo>
                  <a:lnTo>
                    <a:pt x="905" y="12924"/>
                  </a:lnTo>
                  <a:lnTo>
                    <a:pt x="1107" y="13302"/>
                  </a:lnTo>
                  <a:lnTo>
                    <a:pt x="1323" y="13680"/>
                  </a:lnTo>
                  <a:lnTo>
                    <a:pt x="1566" y="14044"/>
                  </a:lnTo>
                  <a:lnTo>
                    <a:pt x="1822" y="14395"/>
                  </a:lnTo>
                  <a:lnTo>
                    <a:pt x="2092" y="14732"/>
                  </a:lnTo>
                  <a:lnTo>
                    <a:pt x="2375" y="15056"/>
                  </a:lnTo>
                  <a:lnTo>
                    <a:pt x="2685" y="15366"/>
                  </a:lnTo>
                  <a:lnTo>
                    <a:pt x="3009" y="15650"/>
                  </a:lnTo>
                  <a:lnTo>
                    <a:pt x="3333" y="15933"/>
                  </a:lnTo>
                  <a:lnTo>
                    <a:pt x="3684" y="16189"/>
                  </a:lnTo>
                  <a:lnTo>
                    <a:pt x="4048" y="16432"/>
                  </a:lnTo>
                  <a:lnTo>
                    <a:pt x="4412" y="16661"/>
                  </a:lnTo>
                  <a:lnTo>
                    <a:pt x="4803" y="16864"/>
                  </a:lnTo>
                  <a:lnTo>
                    <a:pt x="5195" y="17066"/>
                  </a:lnTo>
                  <a:lnTo>
                    <a:pt x="5599" y="17228"/>
                  </a:lnTo>
                  <a:lnTo>
                    <a:pt x="6017" y="17390"/>
                  </a:lnTo>
                  <a:lnTo>
                    <a:pt x="6449" y="17525"/>
                  </a:lnTo>
                  <a:lnTo>
                    <a:pt x="6894" y="17633"/>
                  </a:lnTo>
                  <a:lnTo>
                    <a:pt x="7340" y="17727"/>
                  </a:lnTo>
                  <a:lnTo>
                    <a:pt x="7785" y="17808"/>
                  </a:lnTo>
                  <a:lnTo>
                    <a:pt x="8243" y="17862"/>
                  </a:lnTo>
                  <a:lnTo>
                    <a:pt x="8716" y="17889"/>
                  </a:lnTo>
                  <a:lnTo>
                    <a:pt x="9201" y="17903"/>
                  </a:lnTo>
                  <a:lnTo>
                    <a:pt x="9673" y="17889"/>
                  </a:lnTo>
                  <a:lnTo>
                    <a:pt x="10146" y="17862"/>
                  </a:lnTo>
                  <a:lnTo>
                    <a:pt x="10604" y="17808"/>
                  </a:lnTo>
                  <a:lnTo>
                    <a:pt x="11063" y="17727"/>
                  </a:lnTo>
                  <a:lnTo>
                    <a:pt x="11508" y="17633"/>
                  </a:lnTo>
                  <a:lnTo>
                    <a:pt x="11940" y="17525"/>
                  </a:lnTo>
                  <a:lnTo>
                    <a:pt x="12372" y="17390"/>
                  </a:lnTo>
                  <a:lnTo>
                    <a:pt x="12790" y="17228"/>
                  </a:lnTo>
                  <a:lnTo>
                    <a:pt x="13194" y="17053"/>
                  </a:lnTo>
                  <a:lnTo>
                    <a:pt x="13599" y="16864"/>
                  </a:lnTo>
                  <a:lnTo>
                    <a:pt x="13977" y="16648"/>
                  </a:lnTo>
                  <a:lnTo>
                    <a:pt x="14355" y="16432"/>
                  </a:lnTo>
                  <a:lnTo>
                    <a:pt x="14719" y="16176"/>
                  </a:lnTo>
                  <a:lnTo>
                    <a:pt x="15070" y="15919"/>
                  </a:lnTo>
                  <a:lnTo>
                    <a:pt x="15407" y="15650"/>
                  </a:lnTo>
                  <a:lnTo>
                    <a:pt x="15717" y="15353"/>
                  </a:lnTo>
                  <a:lnTo>
                    <a:pt x="16027" y="15043"/>
                  </a:lnTo>
                  <a:lnTo>
                    <a:pt x="16324" y="14719"/>
                  </a:lnTo>
                  <a:lnTo>
                    <a:pt x="16594" y="14381"/>
                  </a:lnTo>
                  <a:lnTo>
                    <a:pt x="16850" y="14031"/>
                  </a:lnTo>
                  <a:lnTo>
                    <a:pt x="17093" y="13666"/>
                  </a:lnTo>
                  <a:lnTo>
                    <a:pt x="17309" y="13302"/>
                  </a:lnTo>
                  <a:lnTo>
                    <a:pt x="17511" y="12911"/>
                  </a:lnTo>
                  <a:lnTo>
                    <a:pt x="17700" y="12506"/>
                  </a:lnTo>
                  <a:lnTo>
                    <a:pt x="17862" y="12088"/>
                  </a:lnTo>
                  <a:lnTo>
                    <a:pt x="18011" y="11670"/>
                  </a:lnTo>
                  <a:lnTo>
                    <a:pt x="18132" y="11238"/>
                  </a:lnTo>
                  <a:lnTo>
                    <a:pt x="18240" y="10793"/>
                  </a:lnTo>
                  <a:lnTo>
                    <a:pt x="18321" y="10334"/>
                  </a:lnTo>
                  <a:lnTo>
                    <a:pt x="18375" y="9876"/>
                  </a:lnTo>
                  <a:lnTo>
                    <a:pt x="18415" y="9403"/>
                  </a:lnTo>
                  <a:lnTo>
                    <a:pt x="18415" y="8918"/>
                  </a:lnTo>
                  <a:lnTo>
                    <a:pt x="18415" y="8432"/>
                  </a:lnTo>
                  <a:lnTo>
                    <a:pt x="18375" y="7973"/>
                  </a:lnTo>
                  <a:lnTo>
                    <a:pt x="18321" y="7501"/>
                  </a:lnTo>
                  <a:lnTo>
                    <a:pt x="18240" y="7056"/>
                  </a:lnTo>
                  <a:lnTo>
                    <a:pt x="18132" y="6611"/>
                  </a:lnTo>
                  <a:lnTo>
                    <a:pt x="18011" y="6179"/>
                  </a:lnTo>
                  <a:lnTo>
                    <a:pt x="17862" y="5747"/>
                  </a:lnTo>
                  <a:lnTo>
                    <a:pt x="17700" y="5343"/>
                  </a:lnTo>
                  <a:lnTo>
                    <a:pt x="17511" y="4938"/>
                  </a:lnTo>
                  <a:lnTo>
                    <a:pt x="17309" y="4560"/>
                  </a:lnTo>
                  <a:lnTo>
                    <a:pt x="17093" y="4183"/>
                  </a:lnTo>
                  <a:lnTo>
                    <a:pt x="16850" y="3818"/>
                  </a:lnTo>
                  <a:lnTo>
                    <a:pt x="16594" y="3481"/>
                  </a:lnTo>
                  <a:lnTo>
                    <a:pt x="16324" y="3144"/>
                  </a:lnTo>
                  <a:lnTo>
                    <a:pt x="16027" y="2820"/>
                  </a:lnTo>
                  <a:lnTo>
                    <a:pt x="15717" y="2523"/>
                  </a:lnTo>
                  <a:lnTo>
                    <a:pt x="15407" y="2226"/>
                  </a:lnTo>
                  <a:lnTo>
                    <a:pt x="15070" y="1957"/>
                  </a:lnTo>
                  <a:lnTo>
                    <a:pt x="14719" y="1700"/>
                  </a:lnTo>
                  <a:lnTo>
                    <a:pt x="14355" y="1457"/>
                  </a:lnTo>
                  <a:lnTo>
                    <a:pt x="13977" y="1228"/>
                  </a:lnTo>
                  <a:lnTo>
                    <a:pt x="13599" y="1026"/>
                  </a:lnTo>
                  <a:lnTo>
                    <a:pt x="13194" y="837"/>
                  </a:lnTo>
                  <a:lnTo>
                    <a:pt x="12790" y="662"/>
                  </a:lnTo>
                  <a:lnTo>
                    <a:pt x="12372" y="513"/>
                  </a:lnTo>
                  <a:lnTo>
                    <a:pt x="11940" y="378"/>
                  </a:lnTo>
                  <a:lnTo>
                    <a:pt x="11508" y="257"/>
                  </a:lnTo>
                  <a:lnTo>
                    <a:pt x="11063" y="162"/>
                  </a:lnTo>
                  <a:lnTo>
                    <a:pt x="10604" y="95"/>
                  </a:lnTo>
                  <a:lnTo>
                    <a:pt x="10146" y="41"/>
                  </a:lnTo>
                  <a:lnTo>
                    <a:pt x="9673" y="0"/>
                  </a:lnTo>
                  <a:close/>
                </a:path>
              </a:pathLst>
            </a:custGeom>
            <a:solidFill>
              <a:srgbClr val="1E2430"/>
            </a:solidFill>
            <a:ln>
              <a:noFill/>
            </a:ln>
          </p:spPr>
          <p:txBody>
            <a:bodyPr anchorCtr="0" anchor="ctr" bIns="182850" lIns="182850" spcFirstLastPara="1" rIns="182850" wrap="square" tIns="182850">
              <a:noAutofit/>
            </a:bodyPr>
            <a:lstStyle/>
            <a:p>
              <a:pPr indent="0" lvl="0" marL="0" rtl="0" algn="l">
                <a:spcBef>
                  <a:spcPts val="0"/>
                </a:spcBef>
                <a:spcAft>
                  <a:spcPts val="0"/>
                </a:spcAft>
                <a:buNone/>
              </a:pPr>
              <a:r>
                <a:t/>
              </a:r>
              <a:endParaRPr/>
            </a:p>
          </p:txBody>
        </p:sp>
        <p:sp>
          <p:nvSpPr>
            <p:cNvPr id="281" name="Google Shape;281;p43"/>
            <p:cNvSpPr/>
            <p:nvPr/>
          </p:nvSpPr>
          <p:spPr>
            <a:xfrm>
              <a:off x="911653" y="564983"/>
              <a:ext cx="41206" cy="167849"/>
            </a:xfrm>
            <a:custGeom>
              <a:rect b="b" l="l" r="r" t="t"/>
              <a:pathLst>
                <a:path extrusionOk="0" h="23987" w="5721">
                  <a:moveTo>
                    <a:pt x="986" y="0"/>
                  </a:moveTo>
                  <a:lnTo>
                    <a:pt x="864" y="14"/>
                  </a:lnTo>
                  <a:lnTo>
                    <a:pt x="743" y="41"/>
                  </a:lnTo>
                  <a:lnTo>
                    <a:pt x="635" y="68"/>
                  </a:lnTo>
                  <a:lnTo>
                    <a:pt x="540" y="108"/>
                  </a:lnTo>
                  <a:lnTo>
                    <a:pt x="446" y="149"/>
                  </a:lnTo>
                  <a:lnTo>
                    <a:pt x="365" y="216"/>
                  </a:lnTo>
                  <a:lnTo>
                    <a:pt x="284" y="270"/>
                  </a:lnTo>
                  <a:lnTo>
                    <a:pt x="217" y="351"/>
                  </a:lnTo>
                  <a:lnTo>
                    <a:pt x="163" y="432"/>
                  </a:lnTo>
                  <a:lnTo>
                    <a:pt x="122" y="527"/>
                  </a:lnTo>
                  <a:lnTo>
                    <a:pt x="82" y="621"/>
                  </a:lnTo>
                  <a:lnTo>
                    <a:pt x="41" y="729"/>
                  </a:lnTo>
                  <a:lnTo>
                    <a:pt x="28" y="850"/>
                  </a:lnTo>
                  <a:lnTo>
                    <a:pt x="14" y="972"/>
                  </a:lnTo>
                  <a:lnTo>
                    <a:pt x="1" y="1107"/>
                  </a:lnTo>
                  <a:lnTo>
                    <a:pt x="1" y="19184"/>
                  </a:lnTo>
                  <a:lnTo>
                    <a:pt x="14" y="19575"/>
                  </a:lnTo>
                  <a:lnTo>
                    <a:pt x="41" y="19953"/>
                  </a:lnTo>
                  <a:lnTo>
                    <a:pt x="82" y="20304"/>
                  </a:lnTo>
                  <a:lnTo>
                    <a:pt x="136" y="20628"/>
                  </a:lnTo>
                  <a:lnTo>
                    <a:pt x="190" y="20938"/>
                  </a:lnTo>
                  <a:lnTo>
                    <a:pt x="271" y="21221"/>
                  </a:lnTo>
                  <a:lnTo>
                    <a:pt x="365" y="21491"/>
                  </a:lnTo>
                  <a:lnTo>
                    <a:pt x="460" y="21747"/>
                  </a:lnTo>
                  <a:lnTo>
                    <a:pt x="581" y="21990"/>
                  </a:lnTo>
                  <a:lnTo>
                    <a:pt x="702" y="22206"/>
                  </a:lnTo>
                  <a:lnTo>
                    <a:pt x="837" y="22408"/>
                  </a:lnTo>
                  <a:lnTo>
                    <a:pt x="972" y="22597"/>
                  </a:lnTo>
                  <a:lnTo>
                    <a:pt x="1121" y="22773"/>
                  </a:lnTo>
                  <a:lnTo>
                    <a:pt x="1282" y="22921"/>
                  </a:lnTo>
                  <a:lnTo>
                    <a:pt x="1444" y="23069"/>
                  </a:lnTo>
                  <a:lnTo>
                    <a:pt x="1606" y="23204"/>
                  </a:lnTo>
                  <a:lnTo>
                    <a:pt x="1782" y="23312"/>
                  </a:lnTo>
                  <a:lnTo>
                    <a:pt x="1957" y="23420"/>
                  </a:lnTo>
                  <a:lnTo>
                    <a:pt x="2146" y="23515"/>
                  </a:lnTo>
                  <a:lnTo>
                    <a:pt x="2335" y="23595"/>
                  </a:lnTo>
                  <a:lnTo>
                    <a:pt x="2524" y="23676"/>
                  </a:lnTo>
                  <a:lnTo>
                    <a:pt x="2712" y="23744"/>
                  </a:lnTo>
                  <a:lnTo>
                    <a:pt x="2901" y="23798"/>
                  </a:lnTo>
                  <a:lnTo>
                    <a:pt x="3090" y="23838"/>
                  </a:lnTo>
                  <a:lnTo>
                    <a:pt x="3481" y="23919"/>
                  </a:lnTo>
                  <a:lnTo>
                    <a:pt x="3859" y="23960"/>
                  </a:lnTo>
                  <a:lnTo>
                    <a:pt x="4223" y="23987"/>
                  </a:lnTo>
                  <a:lnTo>
                    <a:pt x="4723" y="23987"/>
                  </a:lnTo>
                  <a:lnTo>
                    <a:pt x="4857" y="23973"/>
                  </a:lnTo>
                  <a:lnTo>
                    <a:pt x="4992" y="23946"/>
                  </a:lnTo>
                  <a:lnTo>
                    <a:pt x="5114" y="23906"/>
                  </a:lnTo>
                  <a:lnTo>
                    <a:pt x="5208" y="23865"/>
                  </a:lnTo>
                  <a:lnTo>
                    <a:pt x="5303" y="23811"/>
                  </a:lnTo>
                  <a:lnTo>
                    <a:pt x="5397" y="23744"/>
                  </a:lnTo>
                  <a:lnTo>
                    <a:pt x="5465" y="23676"/>
                  </a:lnTo>
                  <a:lnTo>
                    <a:pt x="5532" y="23595"/>
                  </a:lnTo>
                  <a:lnTo>
                    <a:pt x="5586" y="23515"/>
                  </a:lnTo>
                  <a:lnTo>
                    <a:pt x="5626" y="23420"/>
                  </a:lnTo>
                  <a:lnTo>
                    <a:pt x="5667" y="23312"/>
                  </a:lnTo>
                  <a:lnTo>
                    <a:pt x="5694" y="23204"/>
                  </a:lnTo>
                  <a:lnTo>
                    <a:pt x="5707" y="23096"/>
                  </a:lnTo>
                  <a:lnTo>
                    <a:pt x="5721" y="22840"/>
                  </a:lnTo>
                  <a:lnTo>
                    <a:pt x="5721" y="22031"/>
                  </a:lnTo>
                  <a:lnTo>
                    <a:pt x="5721" y="21936"/>
                  </a:lnTo>
                  <a:lnTo>
                    <a:pt x="5721" y="21842"/>
                  </a:lnTo>
                  <a:lnTo>
                    <a:pt x="5707" y="21761"/>
                  </a:lnTo>
                  <a:lnTo>
                    <a:pt x="5680" y="21666"/>
                  </a:lnTo>
                  <a:lnTo>
                    <a:pt x="5640" y="21585"/>
                  </a:lnTo>
                  <a:lnTo>
                    <a:pt x="5599" y="21504"/>
                  </a:lnTo>
                  <a:lnTo>
                    <a:pt x="5545" y="21424"/>
                  </a:lnTo>
                  <a:lnTo>
                    <a:pt x="5492" y="21356"/>
                  </a:lnTo>
                  <a:lnTo>
                    <a:pt x="5424" y="21289"/>
                  </a:lnTo>
                  <a:lnTo>
                    <a:pt x="5357" y="21235"/>
                  </a:lnTo>
                  <a:lnTo>
                    <a:pt x="5276" y="21181"/>
                  </a:lnTo>
                  <a:lnTo>
                    <a:pt x="5195" y="21140"/>
                  </a:lnTo>
                  <a:lnTo>
                    <a:pt x="5114" y="21100"/>
                  </a:lnTo>
                  <a:lnTo>
                    <a:pt x="5019" y="21073"/>
                  </a:lnTo>
                  <a:lnTo>
                    <a:pt x="4938" y="21059"/>
                  </a:lnTo>
                  <a:lnTo>
                    <a:pt x="4844" y="21046"/>
                  </a:lnTo>
                  <a:lnTo>
                    <a:pt x="4574" y="21019"/>
                  </a:lnTo>
                  <a:lnTo>
                    <a:pt x="4439" y="20978"/>
                  </a:lnTo>
                  <a:lnTo>
                    <a:pt x="4304" y="20938"/>
                  </a:lnTo>
                  <a:lnTo>
                    <a:pt x="4169" y="20884"/>
                  </a:lnTo>
                  <a:lnTo>
                    <a:pt x="4035" y="20816"/>
                  </a:lnTo>
                  <a:lnTo>
                    <a:pt x="3913" y="20722"/>
                  </a:lnTo>
                  <a:lnTo>
                    <a:pt x="3792" y="20614"/>
                  </a:lnTo>
                  <a:lnTo>
                    <a:pt x="3684" y="20493"/>
                  </a:lnTo>
                  <a:lnTo>
                    <a:pt x="3589" y="20331"/>
                  </a:lnTo>
                  <a:lnTo>
                    <a:pt x="3508" y="20155"/>
                  </a:lnTo>
                  <a:lnTo>
                    <a:pt x="3427" y="19940"/>
                  </a:lnTo>
                  <a:lnTo>
                    <a:pt x="3373" y="19710"/>
                  </a:lnTo>
                  <a:lnTo>
                    <a:pt x="3320" y="19440"/>
                  </a:lnTo>
                  <a:lnTo>
                    <a:pt x="3293" y="19130"/>
                  </a:lnTo>
                  <a:lnTo>
                    <a:pt x="3293" y="18779"/>
                  </a:lnTo>
                  <a:lnTo>
                    <a:pt x="3293" y="1107"/>
                  </a:lnTo>
                  <a:lnTo>
                    <a:pt x="3279" y="972"/>
                  </a:lnTo>
                  <a:lnTo>
                    <a:pt x="3266" y="850"/>
                  </a:lnTo>
                  <a:lnTo>
                    <a:pt x="3239" y="729"/>
                  </a:lnTo>
                  <a:lnTo>
                    <a:pt x="3212" y="621"/>
                  </a:lnTo>
                  <a:lnTo>
                    <a:pt x="3171" y="527"/>
                  </a:lnTo>
                  <a:lnTo>
                    <a:pt x="3117" y="432"/>
                  </a:lnTo>
                  <a:lnTo>
                    <a:pt x="3063" y="351"/>
                  </a:lnTo>
                  <a:lnTo>
                    <a:pt x="2996" y="270"/>
                  </a:lnTo>
                  <a:lnTo>
                    <a:pt x="2915" y="216"/>
                  </a:lnTo>
                  <a:lnTo>
                    <a:pt x="2834" y="149"/>
                  </a:lnTo>
                  <a:lnTo>
                    <a:pt x="2739" y="108"/>
                  </a:lnTo>
                  <a:lnTo>
                    <a:pt x="2645" y="68"/>
                  </a:lnTo>
                  <a:lnTo>
                    <a:pt x="2537" y="41"/>
                  </a:lnTo>
                  <a:lnTo>
                    <a:pt x="2429" y="14"/>
                  </a:lnTo>
                  <a:lnTo>
                    <a:pt x="2308" y="0"/>
                  </a:lnTo>
                  <a:close/>
                </a:path>
              </a:pathLst>
            </a:custGeom>
            <a:solidFill>
              <a:srgbClr val="1E2430"/>
            </a:solidFill>
            <a:ln>
              <a:noFill/>
            </a:ln>
          </p:spPr>
          <p:txBody>
            <a:bodyPr anchorCtr="0" anchor="ctr" bIns="182850" lIns="182850" spcFirstLastPara="1" rIns="182850" wrap="square" tIns="182850">
              <a:noAutofit/>
            </a:bodyPr>
            <a:lstStyle/>
            <a:p>
              <a:pPr indent="0" lvl="0" marL="0" rtl="0" algn="l">
                <a:spcBef>
                  <a:spcPts val="0"/>
                </a:spcBef>
                <a:spcAft>
                  <a:spcPts val="0"/>
                </a:spcAft>
                <a:buNone/>
              </a:pPr>
              <a:r>
                <a:t/>
              </a:r>
              <a:endParaRPr/>
            </a:p>
          </p:txBody>
        </p:sp>
        <p:sp>
          <p:nvSpPr>
            <p:cNvPr id="282" name="Google Shape;282;p43"/>
            <p:cNvSpPr/>
            <p:nvPr/>
          </p:nvSpPr>
          <p:spPr>
            <a:xfrm>
              <a:off x="974034" y="612279"/>
              <a:ext cx="23624" cy="119608"/>
            </a:xfrm>
            <a:custGeom>
              <a:rect b="b" l="l" r="r" t="t"/>
              <a:pathLst>
                <a:path extrusionOk="0" h="17093" w="3280">
                  <a:moveTo>
                    <a:pt x="986" y="0"/>
                  </a:moveTo>
                  <a:lnTo>
                    <a:pt x="864" y="14"/>
                  </a:lnTo>
                  <a:lnTo>
                    <a:pt x="756" y="41"/>
                  </a:lnTo>
                  <a:lnTo>
                    <a:pt x="648" y="68"/>
                  </a:lnTo>
                  <a:lnTo>
                    <a:pt x="554" y="108"/>
                  </a:lnTo>
                  <a:lnTo>
                    <a:pt x="460" y="149"/>
                  </a:lnTo>
                  <a:lnTo>
                    <a:pt x="379" y="216"/>
                  </a:lnTo>
                  <a:lnTo>
                    <a:pt x="298" y="270"/>
                  </a:lnTo>
                  <a:lnTo>
                    <a:pt x="230" y="351"/>
                  </a:lnTo>
                  <a:lnTo>
                    <a:pt x="176" y="432"/>
                  </a:lnTo>
                  <a:lnTo>
                    <a:pt x="122" y="526"/>
                  </a:lnTo>
                  <a:lnTo>
                    <a:pt x="82" y="621"/>
                  </a:lnTo>
                  <a:lnTo>
                    <a:pt x="55" y="729"/>
                  </a:lnTo>
                  <a:lnTo>
                    <a:pt x="28" y="850"/>
                  </a:lnTo>
                  <a:lnTo>
                    <a:pt x="14" y="972"/>
                  </a:lnTo>
                  <a:lnTo>
                    <a:pt x="1" y="1106"/>
                  </a:lnTo>
                  <a:lnTo>
                    <a:pt x="14" y="15987"/>
                  </a:lnTo>
                  <a:lnTo>
                    <a:pt x="14" y="16121"/>
                  </a:lnTo>
                  <a:lnTo>
                    <a:pt x="28" y="16243"/>
                  </a:lnTo>
                  <a:lnTo>
                    <a:pt x="55" y="16364"/>
                  </a:lnTo>
                  <a:lnTo>
                    <a:pt x="95" y="16472"/>
                  </a:lnTo>
                  <a:lnTo>
                    <a:pt x="136" y="16567"/>
                  </a:lnTo>
                  <a:lnTo>
                    <a:pt x="176" y="16661"/>
                  </a:lnTo>
                  <a:lnTo>
                    <a:pt x="244" y="16742"/>
                  </a:lnTo>
                  <a:lnTo>
                    <a:pt x="311" y="16823"/>
                  </a:lnTo>
                  <a:lnTo>
                    <a:pt x="379" y="16890"/>
                  </a:lnTo>
                  <a:lnTo>
                    <a:pt x="460" y="16944"/>
                  </a:lnTo>
                  <a:lnTo>
                    <a:pt x="554" y="16985"/>
                  </a:lnTo>
                  <a:lnTo>
                    <a:pt x="662" y="17025"/>
                  </a:lnTo>
                  <a:lnTo>
                    <a:pt x="770" y="17066"/>
                  </a:lnTo>
                  <a:lnTo>
                    <a:pt x="878" y="17079"/>
                  </a:lnTo>
                  <a:lnTo>
                    <a:pt x="999" y="17093"/>
                  </a:lnTo>
                  <a:lnTo>
                    <a:pt x="2308" y="17093"/>
                  </a:lnTo>
                  <a:lnTo>
                    <a:pt x="2429" y="17079"/>
                  </a:lnTo>
                  <a:lnTo>
                    <a:pt x="2551" y="17066"/>
                  </a:lnTo>
                  <a:lnTo>
                    <a:pt x="2658" y="17025"/>
                  </a:lnTo>
                  <a:lnTo>
                    <a:pt x="2753" y="16985"/>
                  </a:lnTo>
                  <a:lnTo>
                    <a:pt x="2847" y="16944"/>
                  </a:lnTo>
                  <a:lnTo>
                    <a:pt x="2928" y="16890"/>
                  </a:lnTo>
                  <a:lnTo>
                    <a:pt x="3009" y="16823"/>
                  </a:lnTo>
                  <a:lnTo>
                    <a:pt x="3077" y="16742"/>
                  </a:lnTo>
                  <a:lnTo>
                    <a:pt x="3131" y="16661"/>
                  </a:lnTo>
                  <a:lnTo>
                    <a:pt x="3171" y="16567"/>
                  </a:lnTo>
                  <a:lnTo>
                    <a:pt x="3212" y="16472"/>
                  </a:lnTo>
                  <a:lnTo>
                    <a:pt x="3239" y="16364"/>
                  </a:lnTo>
                  <a:lnTo>
                    <a:pt x="3266" y="16243"/>
                  </a:lnTo>
                  <a:lnTo>
                    <a:pt x="3279" y="16121"/>
                  </a:lnTo>
                  <a:lnTo>
                    <a:pt x="3279" y="15987"/>
                  </a:lnTo>
                  <a:lnTo>
                    <a:pt x="3279" y="1106"/>
                  </a:lnTo>
                  <a:lnTo>
                    <a:pt x="3279" y="972"/>
                  </a:lnTo>
                  <a:lnTo>
                    <a:pt x="3266" y="850"/>
                  </a:lnTo>
                  <a:lnTo>
                    <a:pt x="3239" y="729"/>
                  </a:lnTo>
                  <a:lnTo>
                    <a:pt x="3212" y="621"/>
                  </a:lnTo>
                  <a:lnTo>
                    <a:pt x="3171" y="526"/>
                  </a:lnTo>
                  <a:lnTo>
                    <a:pt x="3131" y="432"/>
                  </a:lnTo>
                  <a:lnTo>
                    <a:pt x="3077" y="351"/>
                  </a:lnTo>
                  <a:lnTo>
                    <a:pt x="3009" y="270"/>
                  </a:lnTo>
                  <a:lnTo>
                    <a:pt x="2928" y="216"/>
                  </a:lnTo>
                  <a:lnTo>
                    <a:pt x="2847" y="149"/>
                  </a:lnTo>
                  <a:lnTo>
                    <a:pt x="2753" y="108"/>
                  </a:lnTo>
                  <a:lnTo>
                    <a:pt x="2658" y="68"/>
                  </a:lnTo>
                  <a:lnTo>
                    <a:pt x="2551" y="41"/>
                  </a:lnTo>
                  <a:lnTo>
                    <a:pt x="2429" y="14"/>
                  </a:lnTo>
                  <a:lnTo>
                    <a:pt x="2308" y="0"/>
                  </a:lnTo>
                  <a:close/>
                </a:path>
              </a:pathLst>
            </a:custGeom>
            <a:solidFill>
              <a:srgbClr val="1E2430"/>
            </a:solidFill>
            <a:ln>
              <a:noFill/>
            </a:ln>
          </p:spPr>
          <p:txBody>
            <a:bodyPr anchorCtr="0" anchor="ctr" bIns="182850" lIns="182850" spcFirstLastPara="1" rIns="182850" wrap="square" tIns="182850">
              <a:noAutofit/>
            </a:bodyPr>
            <a:lstStyle/>
            <a:p>
              <a:pPr indent="0" lvl="0" marL="0" rtl="0" algn="l">
                <a:spcBef>
                  <a:spcPts val="0"/>
                </a:spcBef>
                <a:spcAft>
                  <a:spcPts val="0"/>
                </a:spcAft>
                <a:buNone/>
              </a:pPr>
              <a:r>
                <a:t/>
              </a:r>
              <a:endParaRPr/>
            </a:p>
          </p:txBody>
        </p:sp>
        <p:sp>
          <p:nvSpPr>
            <p:cNvPr id="283" name="Google Shape;283;p43"/>
            <p:cNvSpPr/>
            <p:nvPr/>
          </p:nvSpPr>
          <p:spPr>
            <a:xfrm>
              <a:off x="1018149" y="609445"/>
              <a:ext cx="132735" cy="125276"/>
            </a:xfrm>
            <a:custGeom>
              <a:rect b="b" l="l" r="r" t="t"/>
              <a:pathLst>
                <a:path extrusionOk="0" h="17903" w="18429">
                  <a:moveTo>
                    <a:pt x="9201" y="2834"/>
                  </a:moveTo>
                  <a:lnTo>
                    <a:pt x="9498" y="2847"/>
                  </a:lnTo>
                  <a:lnTo>
                    <a:pt x="9795" y="2860"/>
                  </a:lnTo>
                  <a:lnTo>
                    <a:pt x="10092" y="2901"/>
                  </a:lnTo>
                  <a:lnTo>
                    <a:pt x="10388" y="2955"/>
                  </a:lnTo>
                  <a:lnTo>
                    <a:pt x="10672" y="3009"/>
                  </a:lnTo>
                  <a:lnTo>
                    <a:pt x="10941" y="3090"/>
                  </a:lnTo>
                  <a:lnTo>
                    <a:pt x="11225" y="3184"/>
                  </a:lnTo>
                  <a:lnTo>
                    <a:pt x="11481" y="3279"/>
                  </a:lnTo>
                  <a:lnTo>
                    <a:pt x="11751" y="3400"/>
                  </a:lnTo>
                  <a:lnTo>
                    <a:pt x="11994" y="3522"/>
                  </a:lnTo>
                  <a:lnTo>
                    <a:pt x="12250" y="3670"/>
                  </a:lnTo>
                  <a:lnTo>
                    <a:pt x="12479" y="3818"/>
                  </a:lnTo>
                  <a:lnTo>
                    <a:pt x="12709" y="3980"/>
                  </a:lnTo>
                  <a:lnTo>
                    <a:pt x="12938" y="4156"/>
                  </a:lnTo>
                  <a:lnTo>
                    <a:pt x="13154" y="4344"/>
                  </a:lnTo>
                  <a:lnTo>
                    <a:pt x="13356" y="4533"/>
                  </a:lnTo>
                  <a:lnTo>
                    <a:pt x="13545" y="4736"/>
                  </a:lnTo>
                  <a:lnTo>
                    <a:pt x="13734" y="4952"/>
                  </a:lnTo>
                  <a:lnTo>
                    <a:pt x="13909" y="5181"/>
                  </a:lnTo>
                  <a:lnTo>
                    <a:pt x="14071" y="5424"/>
                  </a:lnTo>
                  <a:lnTo>
                    <a:pt x="14220" y="5667"/>
                  </a:lnTo>
                  <a:lnTo>
                    <a:pt x="14368" y="5923"/>
                  </a:lnTo>
                  <a:lnTo>
                    <a:pt x="14503" y="6179"/>
                  </a:lnTo>
                  <a:lnTo>
                    <a:pt x="14611" y="6462"/>
                  </a:lnTo>
                  <a:lnTo>
                    <a:pt x="14719" y="6732"/>
                  </a:lnTo>
                  <a:lnTo>
                    <a:pt x="14813" y="7029"/>
                  </a:lnTo>
                  <a:lnTo>
                    <a:pt x="14894" y="7326"/>
                  </a:lnTo>
                  <a:lnTo>
                    <a:pt x="14962" y="7623"/>
                  </a:lnTo>
                  <a:lnTo>
                    <a:pt x="15016" y="7946"/>
                  </a:lnTo>
                  <a:lnTo>
                    <a:pt x="15043" y="8257"/>
                  </a:lnTo>
                  <a:lnTo>
                    <a:pt x="15070" y="8581"/>
                  </a:lnTo>
                  <a:lnTo>
                    <a:pt x="15083" y="8918"/>
                  </a:lnTo>
                  <a:lnTo>
                    <a:pt x="15070" y="9255"/>
                  </a:lnTo>
                  <a:lnTo>
                    <a:pt x="15043" y="9579"/>
                  </a:lnTo>
                  <a:lnTo>
                    <a:pt x="15016" y="9903"/>
                  </a:lnTo>
                  <a:lnTo>
                    <a:pt x="14962" y="10213"/>
                  </a:lnTo>
                  <a:lnTo>
                    <a:pt x="14894" y="10523"/>
                  </a:lnTo>
                  <a:lnTo>
                    <a:pt x="14813" y="10820"/>
                  </a:lnTo>
                  <a:lnTo>
                    <a:pt x="14719" y="11103"/>
                  </a:lnTo>
                  <a:lnTo>
                    <a:pt x="14611" y="11387"/>
                  </a:lnTo>
                  <a:lnTo>
                    <a:pt x="14503" y="11670"/>
                  </a:lnTo>
                  <a:lnTo>
                    <a:pt x="14368" y="11940"/>
                  </a:lnTo>
                  <a:lnTo>
                    <a:pt x="14220" y="12196"/>
                  </a:lnTo>
                  <a:lnTo>
                    <a:pt x="14071" y="12439"/>
                  </a:lnTo>
                  <a:lnTo>
                    <a:pt x="13909" y="12682"/>
                  </a:lnTo>
                  <a:lnTo>
                    <a:pt x="13734" y="12911"/>
                  </a:lnTo>
                  <a:lnTo>
                    <a:pt x="13545" y="13127"/>
                  </a:lnTo>
                  <a:lnTo>
                    <a:pt x="13356" y="13343"/>
                  </a:lnTo>
                  <a:lnTo>
                    <a:pt x="13154" y="13532"/>
                  </a:lnTo>
                  <a:lnTo>
                    <a:pt x="12938" y="13720"/>
                  </a:lnTo>
                  <a:lnTo>
                    <a:pt x="12709" y="13896"/>
                  </a:lnTo>
                  <a:lnTo>
                    <a:pt x="12479" y="14071"/>
                  </a:lnTo>
                  <a:lnTo>
                    <a:pt x="12250" y="14220"/>
                  </a:lnTo>
                  <a:lnTo>
                    <a:pt x="11994" y="14368"/>
                  </a:lnTo>
                  <a:lnTo>
                    <a:pt x="11751" y="14489"/>
                  </a:lnTo>
                  <a:lnTo>
                    <a:pt x="11481" y="14611"/>
                  </a:lnTo>
                  <a:lnTo>
                    <a:pt x="11225" y="14719"/>
                  </a:lnTo>
                  <a:lnTo>
                    <a:pt x="10941" y="14813"/>
                  </a:lnTo>
                  <a:lnTo>
                    <a:pt x="10672" y="14881"/>
                  </a:lnTo>
                  <a:lnTo>
                    <a:pt x="10388" y="14948"/>
                  </a:lnTo>
                  <a:lnTo>
                    <a:pt x="10092" y="15002"/>
                  </a:lnTo>
                  <a:lnTo>
                    <a:pt x="9795" y="15043"/>
                  </a:lnTo>
                  <a:lnTo>
                    <a:pt x="9498" y="15056"/>
                  </a:lnTo>
                  <a:lnTo>
                    <a:pt x="9201" y="15070"/>
                  </a:lnTo>
                  <a:lnTo>
                    <a:pt x="8904" y="15056"/>
                  </a:lnTo>
                  <a:lnTo>
                    <a:pt x="8608" y="15043"/>
                  </a:lnTo>
                  <a:lnTo>
                    <a:pt x="8311" y="15002"/>
                  </a:lnTo>
                  <a:lnTo>
                    <a:pt x="8027" y="14948"/>
                  </a:lnTo>
                  <a:lnTo>
                    <a:pt x="7744" y="14881"/>
                  </a:lnTo>
                  <a:lnTo>
                    <a:pt x="7461" y="14800"/>
                  </a:lnTo>
                  <a:lnTo>
                    <a:pt x="7191" y="14719"/>
                  </a:lnTo>
                  <a:lnTo>
                    <a:pt x="6921" y="14611"/>
                  </a:lnTo>
                  <a:lnTo>
                    <a:pt x="6665" y="14489"/>
                  </a:lnTo>
                  <a:lnTo>
                    <a:pt x="6409" y="14355"/>
                  </a:lnTo>
                  <a:lnTo>
                    <a:pt x="6166" y="14206"/>
                  </a:lnTo>
                  <a:lnTo>
                    <a:pt x="5923" y="14058"/>
                  </a:lnTo>
                  <a:lnTo>
                    <a:pt x="5694" y="13896"/>
                  </a:lnTo>
                  <a:lnTo>
                    <a:pt x="5478" y="13707"/>
                  </a:lnTo>
                  <a:lnTo>
                    <a:pt x="5262" y="13518"/>
                  </a:lnTo>
                  <a:lnTo>
                    <a:pt x="5060" y="13316"/>
                  </a:lnTo>
                  <a:lnTo>
                    <a:pt x="4857" y="13113"/>
                  </a:lnTo>
                  <a:lnTo>
                    <a:pt x="4668" y="12898"/>
                  </a:lnTo>
                  <a:lnTo>
                    <a:pt x="4493" y="12655"/>
                  </a:lnTo>
                  <a:lnTo>
                    <a:pt x="4331" y="12425"/>
                  </a:lnTo>
                  <a:lnTo>
                    <a:pt x="4183" y="12169"/>
                  </a:lnTo>
                  <a:lnTo>
                    <a:pt x="4034" y="11913"/>
                  </a:lnTo>
                  <a:lnTo>
                    <a:pt x="3899" y="11643"/>
                  </a:lnTo>
                  <a:lnTo>
                    <a:pt x="3778" y="11373"/>
                  </a:lnTo>
                  <a:lnTo>
                    <a:pt x="3684" y="11090"/>
                  </a:lnTo>
                  <a:lnTo>
                    <a:pt x="3589" y="10806"/>
                  </a:lnTo>
                  <a:lnTo>
                    <a:pt x="3508" y="10510"/>
                  </a:lnTo>
                  <a:lnTo>
                    <a:pt x="3441" y="10199"/>
                  </a:lnTo>
                  <a:lnTo>
                    <a:pt x="3387" y="9889"/>
                  </a:lnTo>
                  <a:lnTo>
                    <a:pt x="3346" y="9565"/>
                  </a:lnTo>
                  <a:lnTo>
                    <a:pt x="3319" y="9242"/>
                  </a:lnTo>
                  <a:lnTo>
                    <a:pt x="3319" y="8918"/>
                  </a:lnTo>
                  <a:lnTo>
                    <a:pt x="3319" y="8581"/>
                  </a:lnTo>
                  <a:lnTo>
                    <a:pt x="3346" y="8270"/>
                  </a:lnTo>
                  <a:lnTo>
                    <a:pt x="3387" y="7946"/>
                  </a:lnTo>
                  <a:lnTo>
                    <a:pt x="3441" y="7636"/>
                  </a:lnTo>
                  <a:lnTo>
                    <a:pt x="3508" y="7339"/>
                  </a:lnTo>
                  <a:lnTo>
                    <a:pt x="3576" y="7043"/>
                  </a:lnTo>
                  <a:lnTo>
                    <a:pt x="3670" y="6746"/>
                  </a:lnTo>
                  <a:lnTo>
                    <a:pt x="3778" y="6476"/>
                  </a:lnTo>
                  <a:lnTo>
                    <a:pt x="3899" y="6193"/>
                  </a:lnTo>
                  <a:lnTo>
                    <a:pt x="4021" y="5936"/>
                  </a:lnTo>
                  <a:lnTo>
                    <a:pt x="4169" y="5680"/>
                  </a:lnTo>
                  <a:lnTo>
                    <a:pt x="4318" y="5437"/>
                  </a:lnTo>
                  <a:lnTo>
                    <a:pt x="4479" y="5194"/>
                  </a:lnTo>
                  <a:lnTo>
                    <a:pt x="4655" y="4965"/>
                  </a:lnTo>
                  <a:lnTo>
                    <a:pt x="4844" y="4749"/>
                  </a:lnTo>
                  <a:lnTo>
                    <a:pt x="5046" y="4547"/>
                  </a:lnTo>
                  <a:lnTo>
                    <a:pt x="5248" y="4344"/>
                  </a:lnTo>
                  <a:lnTo>
                    <a:pt x="5464" y="4169"/>
                  </a:lnTo>
                  <a:lnTo>
                    <a:pt x="5680" y="3994"/>
                  </a:lnTo>
                  <a:lnTo>
                    <a:pt x="5909" y="3818"/>
                  </a:lnTo>
                  <a:lnTo>
                    <a:pt x="6152" y="3670"/>
                  </a:lnTo>
                  <a:lnTo>
                    <a:pt x="6395" y="3535"/>
                  </a:lnTo>
                  <a:lnTo>
                    <a:pt x="6651" y="3400"/>
                  </a:lnTo>
                  <a:lnTo>
                    <a:pt x="6908" y="3292"/>
                  </a:lnTo>
                  <a:lnTo>
                    <a:pt x="7178" y="3184"/>
                  </a:lnTo>
                  <a:lnTo>
                    <a:pt x="7447" y="3090"/>
                  </a:lnTo>
                  <a:lnTo>
                    <a:pt x="7731" y="3022"/>
                  </a:lnTo>
                  <a:lnTo>
                    <a:pt x="8014" y="2955"/>
                  </a:lnTo>
                  <a:lnTo>
                    <a:pt x="8297" y="2901"/>
                  </a:lnTo>
                  <a:lnTo>
                    <a:pt x="8594" y="2860"/>
                  </a:lnTo>
                  <a:lnTo>
                    <a:pt x="8891" y="2847"/>
                  </a:lnTo>
                  <a:lnTo>
                    <a:pt x="9201" y="2834"/>
                  </a:lnTo>
                  <a:close/>
                  <a:moveTo>
                    <a:pt x="8716" y="0"/>
                  </a:moveTo>
                  <a:lnTo>
                    <a:pt x="8257" y="41"/>
                  </a:lnTo>
                  <a:lnTo>
                    <a:pt x="7785" y="95"/>
                  </a:lnTo>
                  <a:lnTo>
                    <a:pt x="7339" y="162"/>
                  </a:lnTo>
                  <a:lnTo>
                    <a:pt x="6894" y="257"/>
                  </a:lnTo>
                  <a:lnTo>
                    <a:pt x="6449" y="378"/>
                  </a:lnTo>
                  <a:lnTo>
                    <a:pt x="6017" y="500"/>
                  </a:lnTo>
                  <a:lnTo>
                    <a:pt x="5613" y="662"/>
                  </a:lnTo>
                  <a:lnTo>
                    <a:pt x="5194" y="823"/>
                  </a:lnTo>
                  <a:lnTo>
                    <a:pt x="4803" y="1012"/>
                  </a:lnTo>
                  <a:lnTo>
                    <a:pt x="4412" y="1228"/>
                  </a:lnTo>
                  <a:lnTo>
                    <a:pt x="4048" y="1444"/>
                  </a:lnTo>
                  <a:lnTo>
                    <a:pt x="3684" y="1687"/>
                  </a:lnTo>
                  <a:lnTo>
                    <a:pt x="3333" y="1943"/>
                  </a:lnTo>
                  <a:lnTo>
                    <a:pt x="3009" y="2213"/>
                  </a:lnTo>
                  <a:lnTo>
                    <a:pt x="2685" y="2510"/>
                  </a:lnTo>
                  <a:lnTo>
                    <a:pt x="2388" y="2807"/>
                  </a:lnTo>
                  <a:lnTo>
                    <a:pt x="2092" y="3130"/>
                  </a:lnTo>
                  <a:lnTo>
                    <a:pt x="1822" y="3454"/>
                  </a:lnTo>
                  <a:lnTo>
                    <a:pt x="1565" y="3805"/>
                  </a:lnTo>
                  <a:lnTo>
                    <a:pt x="1323" y="4169"/>
                  </a:lnTo>
                  <a:lnTo>
                    <a:pt x="1107" y="4547"/>
                  </a:lnTo>
                  <a:lnTo>
                    <a:pt x="904" y="4925"/>
                  </a:lnTo>
                  <a:lnTo>
                    <a:pt x="729" y="5329"/>
                  </a:lnTo>
                  <a:lnTo>
                    <a:pt x="554" y="5734"/>
                  </a:lnTo>
                  <a:lnTo>
                    <a:pt x="419" y="6166"/>
                  </a:lnTo>
                  <a:lnTo>
                    <a:pt x="297" y="6597"/>
                  </a:lnTo>
                  <a:lnTo>
                    <a:pt x="189" y="7043"/>
                  </a:lnTo>
                  <a:lnTo>
                    <a:pt x="108" y="7488"/>
                  </a:lnTo>
                  <a:lnTo>
                    <a:pt x="55" y="7960"/>
                  </a:lnTo>
                  <a:lnTo>
                    <a:pt x="14" y="8432"/>
                  </a:lnTo>
                  <a:lnTo>
                    <a:pt x="1" y="8918"/>
                  </a:lnTo>
                  <a:lnTo>
                    <a:pt x="14" y="9403"/>
                  </a:lnTo>
                  <a:lnTo>
                    <a:pt x="55" y="9876"/>
                  </a:lnTo>
                  <a:lnTo>
                    <a:pt x="108" y="10334"/>
                  </a:lnTo>
                  <a:lnTo>
                    <a:pt x="189" y="10793"/>
                  </a:lnTo>
                  <a:lnTo>
                    <a:pt x="297" y="11238"/>
                  </a:lnTo>
                  <a:lnTo>
                    <a:pt x="419" y="11683"/>
                  </a:lnTo>
                  <a:lnTo>
                    <a:pt x="554" y="12102"/>
                  </a:lnTo>
                  <a:lnTo>
                    <a:pt x="729" y="12520"/>
                  </a:lnTo>
                  <a:lnTo>
                    <a:pt x="904" y="12924"/>
                  </a:lnTo>
                  <a:lnTo>
                    <a:pt x="1107" y="13302"/>
                  </a:lnTo>
                  <a:lnTo>
                    <a:pt x="1323" y="13680"/>
                  </a:lnTo>
                  <a:lnTo>
                    <a:pt x="1565" y="14044"/>
                  </a:lnTo>
                  <a:lnTo>
                    <a:pt x="1822" y="14395"/>
                  </a:lnTo>
                  <a:lnTo>
                    <a:pt x="2092" y="14732"/>
                  </a:lnTo>
                  <a:lnTo>
                    <a:pt x="2388" y="15056"/>
                  </a:lnTo>
                  <a:lnTo>
                    <a:pt x="2685" y="15366"/>
                  </a:lnTo>
                  <a:lnTo>
                    <a:pt x="3009" y="15650"/>
                  </a:lnTo>
                  <a:lnTo>
                    <a:pt x="3333" y="15933"/>
                  </a:lnTo>
                  <a:lnTo>
                    <a:pt x="3684" y="16189"/>
                  </a:lnTo>
                  <a:lnTo>
                    <a:pt x="4048" y="16432"/>
                  </a:lnTo>
                  <a:lnTo>
                    <a:pt x="4412" y="16661"/>
                  </a:lnTo>
                  <a:lnTo>
                    <a:pt x="4803" y="16864"/>
                  </a:lnTo>
                  <a:lnTo>
                    <a:pt x="5194" y="17066"/>
                  </a:lnTo>
                  <a:lnTo>
                    <a:pt x="5613" y="17228"/>
                  </a:lnTo>
                  <a:lnTo>
                    <a:pt x="6031" y="17390"/>
                  </a:lnTo>
                  <a:lnTo>
                    <a:pt x="6449" y="17525"/>
                  </a:lnTo>
                  <a:lnTo>
                    <a:pt x="6894" y="17633"/>
                  </a:lnTo>
                  <a:lnTo>
                    <a:pt x="7339" y="17727"/>
                  </a:lnTo>
                  <a:lnTo>
                    <a:pt x="7785" y="17808"/>
                  </a:lnTo>
                  <a:lnTo>
                    <a:pt x="8257" y="17862"/>
                  </a:lnTo>
                  <a:lnTo>
                    <a:pt x="8716" y="17889"/>
                  </a:lnTo>
                  <a:lnTo>
                    <a:pt x="9201" y="17903"/>
                  </a:lnTo>
                  <a:lnTo>
                    <a:pt x="9673" y="17889"/>
                  </a:lnTo>
                  <a:lnTo>
                    <a:pt x="10146" y="17862"/>
                  </a:lnTo>
                  <a:lnTo>
                    <a:pt x="10604" y="17808"/>
                  </a:lnTo>
                  <a:lnTo>
                    <a:pt x="11063" y="17727"/>
                  </a:lnTo>
                  <a:lnTo>
                    <a:pt x="11508" y="17633"/>
                  </a:lnTo>
                  <a:lnTo>
                    <a:pt x="11940" y="17525"/>
                  </a:lnTo>
                  <a:lnTo>
                    <a:pt x="12371" y="17390"/>
                  </a:lnTo>
                  <a:lnTo>
                    <a:pt x="12790" y="17228"/>
                  </a:lnTo>
                  <a:lnTo>
                    <a:pt x="13208" y="17053"/>
                  </a:lnTo>
                  <a:lnTo>
                    <a:pt x="13599" y="16864"/>
                  </a:lnTo>
                  <a:lnTo>
                    <a:pt x="13990" y="16648"/>
                  </a:lnTo>
                  <a:lnTo>
                    <a:pt x="14355" y="16432"/>
                  </a:lnTo>
                  <a:lnTo>
                    <a:pt x="14719" y="16176"/>
                  </a:lnTo>
                  <a:lnTo>
                    <a:pt x="15070" y="15919"/>
                  </a:lnTo>
                  <a:lnTo>
                    <a:pt x="15407" y="15650"/>
                  </a:lnTo>
                  <a:lnTo>
                    <a:pt x="15731" y="15353"/>
                  </a:lnTo>
                  <a:lnTo>
                    <a:pt x="16027" y="15043"/>
                  </a:lnTo>
                  <a:lnTo>
                    <a:pt x="16324" y="14719"/>
                  </a:lnTo>
                  <a:lnTo>
                    <a:pt x="16594" y="14381"/>
                  </a:lnTo>
                  <a:lnTo>
                    <a:pt x="16850" y="14031"/>
                  </a:lnTo>
                  <a:lnTo>
                    <a:pt x="17093" y="13666"/>
                  </a:lnTo>
                  <a:lnTo>
                    <a:pt x="17309" y="13289"/>
                  </a:lnTo>
                  <a:lnTo>
                    <a:pt x="17511" y="12911"/>
                  </a:lnTo>
                  <a:lnTo>
                    <a:pt x="17700" y="12506"/>
                  </a:lnTo>
                  <a:lnTo>
                    <a:pt x="17862" y="12088"/>
                  </a:lnTo>
                  <a:lnTo>
                    <a:pt x="18011" y="11670"/>
                  </a:lnTo>
                  <a:lnTo>
                    <a:pt x="18132" y="11238"/>
                  </a:lnTo>
                  <a:lnTo>
                    <a:pt x="18240" y="10793"/>
                  </a:lnTo>
                  <a:lnTo>
                    <a:pt x="18321" y="10334"/>
                  </a:lnTo>
                  <a:lnTo>
                    <a:pt x="18375" y="9876"/>
                  </a:lnTo>
                  <a:lnTo>
                    <a:pt x="18415" y="9403"/>
                  </a:lnTo>
                  <a:lnTo>
                    <a:pt x="18429" y="8918"/>
                  </a:lnTo>
                  <a:lnTo>
                    <a:pt x="18415" y="8432"/>
                  </a:lnTo>
                  <a:lnTo>
                    <a:pt x="18375" y="7973"/>
                  </a:lnTo>
                  <a:lnTo>
                    <a:pt x="18321" y="7501"/>
                  </a:lnTo>
                  <a:lnTo>
                    <a:pt x="18240" y="7056"/>
                  </a:lnTo>
                  <a:lnTo>
                    <a:pt x="18132" y="6611"/>
                  </a:lnTo>
                  <a:lnTo>
                    <a:pt x="18011" y="6179"/>
                  </a:lnTo>
                  <a:lnTo>
                    <a:pt x="17862" y="5747"/>
                  </a:lnTo>
                  <a:lnTo>
                    <a:pt x="17700" y="5343"/>
                  </a:lnTo>
                  <a:lnTo>
                    <a:pt x="17511" y="4938"/>
                  </a:lnTo>
                  <a:lnTo>
                    <a:pt x="17309" y="4560"/>
                  </a:lnTo>
                  <a:lnTo>
                    <a:pt x="17093" y="4183"/>
                  </a:lnTo>
                  <a:lnTo>
                    <a:pt x="16850" y="3818"/>
                  </a:lnTo>
                  <a:lnTo>
                    <a:pt x="16594" y="3481"/>
                  </a:lnTo>
                  <a:lnTo>
                    <a:pt x="16324" y="3144"/>
                  </a:lnTo>
                  <a:lnTo>
                    <a:pt x="16027" y="2820"/>
                  </a:lnTo>
                  <a:lnTo>
                    <a:pt x="15731" y="2523"/>
                  </a:lnTo>
                  <a:lnTo>
                    <a:pt x="15407" y="2226"/>
                  </a:lnTo>
                  <a:lnTo>
                    <a:pt x="15070" y="1957"/>
                  </a:lnTo>
                  <a:lnTo>
                    <a:pt x="14719" y="1700"/>
                  </a:lnTo>
                  <a:lnTo>
                    <a:pt x="14355" y="1457"/>
                  </a:lnTo>
                  <a:lnTo>
                    <a:pt x="13990" y="1228"/>
                  </a:lnTo>
                  <a:lnTo>
                    <a:pt x="13599" y="1026"/>
                  </a:lnTo>
                  <a:lnTo>
                    <a:pt x="13208" y="837"/>
                  </a:lnTo>
                  <a:lnTo>
                    <a:pt x="12790" y="662"/>
                  </a:lnTo>
                  <a:lnTo>
                    <a:pt x="12371" y="513"/>
                  </a:lnTo>
                  <a:lnTo>
                    <a:pt x="11940" y="378"/>
                  </a:lnTo>
                  <a:lnTo>
                    <a:pt x="11508" y="257"/>
                  </a:lnTo>
                  <a:lnTo>
                    <a:pt x="11063" y="162"/>
                  </a:lnTo>
                  <a:lnTo>
                    <a:pt x="10604" y="95"/>
                  </a:lnTo>
                  <a:lnTo>
                    <a:pt x="10146" y="41"/>
                  </a:lnTo>
                  <a:lnTo>
                    <a:pt x="9673" y="0"/>
                  </a:lnTo>
                  <a:close/>
                </a:path>
              </a:pathLst>
            </a:custGeom>
            <a:solidFill>
              <a:srgbClr val="1E2430"/>
            </a:solidFill>
            <a:ln>
              <a:noFill/>
            </a:ln>
          </p:spPr>
          <p:txBody>
            <a:bodyPr anchorCtr="0" anchor="ctr" bIns="182850" lIns="182850" spcFirstLastPara="1" rIns="182850" wrap="square" tIns="182850">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4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 footer 1">
  <p:cSld name="CUSTOM_3_5_1_1">
    <p:bg>
      <p:bgPr>
        <a:solidFill>
          <a:schemeClr val="accent4"/>
        </a:solidFill>
      </p:bgPr>
    </p:bg>
    <p:spTree>
      <p:nvGrpSpPr>
        <p:cNvPr id="284" name="Shape 284"/>
        <p:cNvGrpSpPr/>
        <p:nvPr/>
      </p:nvGrpSpPr>
      <p:grpSpPr>
        <a:xfrm>
          <a:off x="0" y="0"/>
          <a:ext cx="0" cy="0"/>
          <a:chOff x="0" y="0"/>
          <a:chExt cx="0" cy="0"/>
        </a:xfrm>
      </p:grpSpPr>
      <p:sp>
        <p:nvSpPr>
          <p:cNvPr id="285" name="Google Shape;285;p44"/>
          <p:cNvSpPr txBox="1"/>
          <p:nvPr>
            <p:ph type="title"/>
          </p:nvPr>
        </p:nvSpPr>
        <p:spPr>
          <a:xfrm>
            <a:off x="1169575" y="1707450"/>
            <a:ext cx="6804900" cy="1728600"/>
          </a:xfrm>
          <a:prstGeom prst="rect">
            <a:avLst/>
          </a:prstGeom>
          <a:noFill/>
          <a:ln>
            <a:noFill/>
          </a:ln>
        </p:spPr>
        <p:txBody>
          <a:bodyPr anchorCtr="0" anchor="ctr" bIns="0" lIns="0" spcFirstLastPara="1" rIns="0" wrap="square" tIns="0">
            <a:noAutofit/>
          </a:bodyPr>
          <a:lstStyle>
            <a:lvl1pPr lvl="0" rtl="0" algn="ctr">
              <a:lnSpc>
                <a:spcPct val="90000"/>
              </a:lnSpc>
              <a:spcBef>
                <a:spcPts val="0"/>
              </a:spcBef>
              <a:spcAft>
                <a:spcPts val="0"/>
              </a:spcAft>
              <a:buClr>
                <a:schemeClr val="dk1"/>
              </a:buClr>
              <a:buSzPts val="3400"/>
              <a:buFont typeface="Helvetica Neue"/>
              <a:buNone/>
              <a:defRPr b="1" sz="3400">
                <a:solidFill>
                  <a:schemeClr val="dk1"/>
                </a:solidFill>
                <a:latin typeface="Helvetica Neue"/>
                <a:ea typeface="Helvetica Neue"/>
                <a:cs typeface="Helvetica Neue"/>
                <a:sym typeface="Helvetica Neue"/>
              </a:defRPr>
            </a:lvl1pPr>
            <a:lvl2pPr lvl="1" rtl="0" algn="ctr">
              <a:lnSpc>
                <a:spcPct val="90000"/>
              </a:lnSpc>
              <a:spcBef>
                <a:spcPts val="0"/>
              </a:spcBef>
              <a:spcAft>
                <a:spcPts val="0"/>
              </a:spcAft>
              <a:buClr>
                <a:schemeClr val="dk1"/>
              </a:buClr>
              <a:buSzPts val="3400"/>
              <a:buFont typeface="Helvetica Neue"/>
              <a:buNone/>
              <a:defRPr b="1" sz="3400">
                <a:solidFill>
                  <a:schemeClr val="dk1"/>
                </a:solidFill>
                <a:latin typeface="Helvetica Neue"/>
                <a:ea typeface="Helvetica Neue"/>
                <a:cs typeface="Helvetica Neue"/>
                <a:sym typeface="Helvetica Neue"/>
              </a:defRPr>
            </a:lvl2pPr>
            <a:lvl3pPr lvl="2" rtl="0" algn="ctr">
              <a:lnSpc>
                <a:spcPct val="90000"/>
              </a:lnSpc>
              <a:spcBef>
                <a:spcPts val="0"/>
              </a:spcBef>
              <a:spcAft>
                <a:spcPts val="0"/>
              </a:spcAft>
              <a:buClr>
                <a:schemeClr val="dk1"/>
              </a:buClr>
              <a:buSzPts val="3400"/>
              <a:buFont typeface="Helvetica Neue"/>
              <a:buNone/>
              <a:defRPr b="1" sz="3400">
                <a:solidFill>
                  <a:schemeClr val="dk1"/>
                </a:solidFill>
                <a:latin typeface="Helvetica Neue"/>
                <a:ea typeface="Helvetica Neue"/>
                <a:cs typeface="Helvetica Neue"/>
                <a:sym typeface="Helvetica Neue"/>
              </a:defRPr>
            </a:lvl3pPr>
            <a:lvl4pPr lvl="3" rtl="0" algn="ctr">
              <a:lnSpc>
                <a:spcPct val="90000"/>
              </a:lnSpc>
              <a:spcBef>
                <a:spcPts val="0"/>
              </a:spcBef>
              <a:spcAft>
                <a:spcPts val="0"/>
              </a:spcAft>
              <a:buClr>
                <a:schemeClr val="dk1"/>
              </a:buClr>
              <a:buSzPts val="3400"/>
              <a:buFont typeface="Helvetica Neue"/>
              <a:buNone/>
              <a:defRPr b="1" sz="3400">
                <a:solidFill>
                  <a:schemeClr val="dk1"/>
                </a:solidFill>
                <a:latin typeface="Helvetica Neue"/>
                <a:ea typeface="Helvetica Neue"/>
                <a:cs typeface="Helvetica Neue"/>
                <a:sym typeface="Helvetica Neue"/>
              </a:defRPr>
            </a:lvl4pPr>
            <a:lvl5pPr lvl="4" rtl="0" algn="ctr">
              <a:lnSpc>
                <a:spcPct val="90000"/>
              </a:lnSpc>
              <a:spcBef>
                <a:spcPts val="0"/>
              </a:spcBef>
              <a:spcAft>
                <a:spcPts val="0"/>
              </a:spcAft>
              <a:buClr>
                <a:schemeClr val="dk1"/>
              </a:buClr>
              <a:buSzPts val="3400"/>
              <a:buFont typeface="Helvetica Neue"/>
              <a:buNone/>
              <a:defRPr b="1" sz="3400">
                <a:solidFill>
                  <a:schemeClr val="dk1"/>
                </a:solidFill>
                <a:latin typeface="Helvetica Neue"/>
                <a:ea typeface="Helvetica Neue"/>
                <a:cs typeface="Helvetica Neue"/>
                <a:sym typeface="Helvetica Neue"/>
              </a:defRPr>
            </a:lvl5pPr>
            <a:lvl6pPr lvl="5" rtl="0" algn="ctr">
              <a:lnSpc>
                <a:spcPct val="90000"/>
              </a:lnSpc>
              <a:spcBef>
                <a:spcPts val="0"/>
              </a:spcBef>
              <a:spcAft>
                <a:spcPts val="0"/>
              </a:spcAft>
              <a:buClr>
                <a:schemeClr val="dk1"/>
              </a:buClr>
              <a:buSzPts val="3400"/>
              <a:buFont typeface="Helvetica Neue"/>
              <a:buNone/>
              <a:defRPr b="1" sz="3400">
                <a:solidFill>
                  <a:schemeClr val="dk1"/>
                </a:solidFill>
                <a:latin typeface="Helvetica Neue"/>
                <a:ea typeface="Helvetica Neue"/>
                <a:cs typeface="Helvetica Neue"/>
                <a:sym typeface="Helvetica Neue"/>
              </a:defRPr>
            </a:lvl6pPr>
            <a:lvl7pPr lvl="6" rtl="0" algn="ctr">
              <a:lnSpc>
                <a:spcPct val="90000"/>
              </a:lnSpc>
              <a:spcBef>
                <a:spcPts val="0"/>
              </a:spcBef>
              <a:spcAft>
                <a:spcPts val="0"/>
              </a:spcAft>
              <a:buClr>
                <a:schemeClr val="dk1"/>
              </a:buClr>
              <a:buSzPts val="3400"/>
              <a:buFont typeface="Helvetica Neue"/>
              <a:buNone/>
              <a:defRPr b="1" sz="3400">
                <a:solidFill>
                  <a:schemeClr val="dk1"/>
                </a:solidFill>
                <a:latin typeface="Helvetica Neue"/>
                <a:ea typeface="Helvetica Neue"/>
                <a:cs typeface="Helvetica Neue"/>
                <a:sym typeface="Helvetica Neue"/>
              </a:defRPr>
            </a:lvl7pPr>
            <a:lvl8pPr lvl="7" rtl="0" algn="ctr">
              <a:lnSpc>
                <a:spcPct val="90000"/>
              </a:lnSpc>
              <a:spcBef>
                <a:spcPts val="0"/>
              </a:spcBef>
              <a:spcAft>
                <a:spcPts val="0"/>
              </a:spcAft>
              <a:buClr>
                <a:schemeClr val="dk1"/>
              </a:buClr>
              <a:buSzPts val="3400"/>
              <a:buFont typeface="Helvetica Neue"/>
              <a:buNone/>
              <a:defRPr b="1" sz="3400">
                <a:solidFill>
                  <a:schemeClr val="dk1"/>
                </a:solidFill>
                <a:latin typeface="Helvetica Neue"/>
                <a:ea typeface="Helvetica Neue"/>
                <a:cs typeface="Helvetica Neue"/>
                <a:sym typeface="Helvetica Neue"/>
              </a:defRPr>
            </a:lvl8pPr>
            <a:lvl9pPr lvl="8" rtl="0" algn="ctr">
              <a:lnSpc>
                <a:spcPct val="90000"/>
              </a:lnSpc>
              <a:spcBef>
                <a:spcPts val="0"/>
              </a:spcBef>
              <a:spcAft>
                <a:spcPts val="0"/>
              </a:spcAft>
              <a:buClr>
                <a:schemeClr val="dk1"/>
              </a:buClr>
              <a:buSzPts val="3400"/>
              <a:buFont typeface="Helvetica Neue"/>
              <a:buNone/>
              <a:defRPr b="1" sz="3400">
                <a:solidFill>
                  <a:schemeClr val="dk1"/>
                </a:solidFill>
                <a:latin typeface="Helvetica Neue"/>
                <a:ea typeface="Helvetica Neue"/>
                <a:cs typeface="Helvetica Neue"/>
                <a:sym typeface="Helvetica Neue"/>
              </a:defRPr>
            </a:lvl9pPr>
          </a:lstStyle>
          <a:p/>
        </p:txBody>
      </p:sp>
    </p:spTree>
  </p:cSld>
  <p:clrMapOvr>
    <a:masterClrMapping/>
  </p:clrMapOvr>
</p:sldLayout>
</file>

<file path=ppt/slideLayouts/slideLayout4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enter Text White 1">
  <p:cSld name="CUSTOM_3_3">
    <p:bg>
      <p:bgPr>
        <a:solidFill>
          <a:srgbClr val="FFFFFF"/>
        </a:solidFill>
      </p:bgPr>
    </p:bg>
    <p:spTree>
      <p:nvGrpSpPr>
        <p:cNvPr id="286" name="Shape 286"/>
        <p:cNvGrpSpPr/>
        <p:nvPr/>
      </p:nvGrpSpPr>
      <p:grpSpPr>
        <a:xfrm>
          <a:off x="0" y="0"/>
          <a:ext cx="0" cy="0"/>
          <a:chOff x="0" y="0"/>
          <a:chExt cx="0" cy="0"/>
        </a:xfrm>
      </p:grpSpPr>
      <p:sp>
        <p:nvSpPr>
          <p:cNvPr id="287" name="Google Shape;287;p45"/>
          <p:cNvSpPr txBox="1"/>
          <p:nvPr>
            <p:ph idx="1" type="subTitle"/>
          </p:nvPr>
        </p:nvSpPr>
        <p:spPr>
          <a:xfrm>
            <a:off x="2861250" y="3177050"/>
            <a:ext cx="3421500" cy="224700"/>
          </a:xfrm>
          <a:prstGeom prst="rect">
            <a:avLst/>
          </a:prstGeom>
          <a:noFill/>
          <a:ln>
            <a:noFill/>
          </a:ln>
        </p:spPr>
        <p:txBody>
          <a:bodyPr anchorCtr="0" anchor="t" bIns="0" lIns="0" spcFirstLastPara="1" rIns="0" wrap="square" tIns="0">
            <a:noAutofit/>
          </a:bodyPr>
          <a:lstStyle>
            <a:lvl1pPr lvl="0" rtl="0" algn="ctr">
              <a:spcBef>
                <a:spcPts val="0"/>
              </a:spcBef>
              <a:spcAft>
                <a:spcPts val="0"/>
              </a:spcAft>
              <a:buClr>
                <a:schemeClr val="dk1"/>
              </a:buClr>
              <a:buSzPts val="1400"/>
              <a:buNone/>
              <a:defRPr sz="1000">
                <a:solidFill>
                  <a:schemeClr val="dk1"/>
                </a:solidFill>
                <a:latin typeface="Helvetica Neue"/>
                <a:ea typeface="Helvetica Neue"/>
                <a:cs typeface="Helvetica Neue"/>
                <a:sym typeface="Helvetica Neue"/>
              </a:defRPr>
            </a:lvl1pPr>
            <a:lvl2pPr lvl="1" rtl="0" algn="ctr">
              <a:spcBef>
                <a:spcPts val="0"/>
              </a:spcBef>
              <a:spcAft>
                <a:spcPts val="0"/>
              </a:spcAft>
              <a:buClr>
                <a:schemeClr val="dk1"/>
              </a:buClr>
              <a:buSzPts val="1400"/>
              <a:buNone/>
              <a:defRPr>
                <a:solidFill>
                  <a:schemeClr val="dk1"/>
                </a:solidFill>
              </a:defRPr>
            </a:lvl2pPr>
            <a:lvl3pPr lvl="2" rtl="0" algn="ctr">
              <a:spcBef>
                <a:spcPts val="0"/>
              </a:spcBef>
              <a:spcAft>
                <a:spcPts val="0"/>
              </a:spcAft>
              <a:buClr>
                <a:schemeClr val="dk1"/>
              </a:buClr>
              <a:buSzPts val="1400"/>
              <a:buNone/>
              <a:defRPr>
                <a:solidFill>
                  <a:schemeClr val="dk1"/>
                </a:solidFill>
              </a:defRPr>
            </a:lvl3pPr>
            <a:lvl4pPr lvl="3" rtl="0" algn="ctr">
              <a:spcBef>
                <a:spcPts val="0"/>
              </a:spcBef>
              <a:spcAft>
                <a:spcPts val="0"/>
              </a:spcAft>
              <a:buClr>
                <a:schemeClr val="dk1"/>
              </a:buClr>
              <a:buSzPts val="1400"/>
              <a:buNone/>
              <a:defRPr>
                <a:solidFill>
                  <a:schemeClr val="dk1"/>
                </a:solidFill>
              </a:defRPr>
            </a:lvl4pPr>
            <a:lvl5pPr lvl="4" rtl="0" algn="ctr">
              <a:spcBef>
                <a:spcPts val="0"/>
              </a:spcBef>
              <a:spcAft>
                <a:spcPts val="0"/>
              </a:spcAft>
              <a:buClr>
                <a:schemeClr val="dk1"/>
              </a:buClr>
              <a:buSzPts val="1400"/>
              <a:buNone/>
              <a:defRPr>
                <a:solidFill>
                  <a:schemeClr val="dk1"/>
                </a:solidFill>
              </a:defRPr>
            </a:lvl5pPr>
            <a:lvl6pPr lvl="5" rtl="0" algn="ctr">
              <a:spcBef>
                <a:spcPts val="0"/>
              </a:spcBef>
              <a:spcAft>
                <a:spcPts val="0"/>
              </a:spcAft>
              <a:buClr>
                <a:schemeClr val="dk1"/>
              </a:buClr>
              <a:buSzPts val="1400"/>
              <a:buNone/>
              <a:defRPr>
                <a:solidFill>
                  <a:schemeClr val="dk1"/>
                </a:solidFill>
              </a:defRPr>
            </a:lvl6pPr>
            <a:lvl7pPr lvl="6" rtl="0" algn="ctr">
              <a:spcBef>
                <a:spcPts val="0"/>
              </a:spcBef>
              <a:spcAft>
                <a:spcPts val="0"/>
              </a:spcAft>
              <a:buClr>
                <a:schemeClr val="dk1"/>
              </a:buClr>
              <a:buSzPts val="1400"/>
              <a:buNone/>
              <a:defRPr>
                <a:solidFill>
                  <a:schemeClr val="dk1"/>
                </a:solidFill>
              </a:defRPr>
            </a:lvl7pPr>
            <a:lvl8pPr lvl="7" rtl="0" algn="ctr">
              <a:spcBef>
                <a:spcPts val="0"/>
              </a:spcBef>
              <a:spcAft>
                <a:spcPts val="0"/>
              </a:spcAft>
              <a:buClr>
                <a:schemeClr val="dk1"/>
              </a:buClr>
              <a:buSzPts val="1400"/>
              <a:buNone/>
              <a:defRPr>
                <a:solidFill>
                  <a:schemeClr val="dk1"/>
                </a:solidFill>
              </a:defRPr>
            </a:lvl8pPr>
            <a:lvl9pPr lvl="8" rtl="0" algn="ctr">
              <a:spcBef>
                <a:spcPts val="0"/>
              </a:spcBef>
              <a:spcAft>
                <a:spcPts val="0"/>
              </a:spcAft>
              <a:buClr>
                <a:schemeClr val="dk1"/>
              </a:buClr>
              <a:buSzPts val="1400"/>
              <a:buNone/>
              <a:defRPr>
                <a:solidFill>
                  <a:schemeClr val="dk1"/>
                </a:solidFill>
              </a:defRPr>
            </a:lvl9pPr>
          </a:lstStyle>
          <a:p/>
        </p:txBody>
      </p:sp>
      <p:sp>
        <p:nvSpPr>
          <p:cNvPr id="288" name="Google Shape;288;p45"/>
          <p:cNvSpPr txBox="1"/>
          <p:nvPr>
            <p:ph type="title"/>
          </p:nvPr>
        </p:nvSpPr>
        <p:spPr>
          <a:xfrm>
            <a:off x="1169575" y="1179550"/>
            <a:ext cx="6804900" cy="1728600"/>
          </a:xfrm>
          <a:prstGeom prst="rect">
            <a:avLst/>
          </a:prstGeom>
          <a:noFill/>
          <a:ln>
            <a:noFill/>
          </a:ln>
        </p:spPr>
        <p:txBody>
          <a:bodyPr anchorCtr="0" anchor="b" bIns="0" lIns="0" spcFirstLastPara="1" rIns="0" wrap="square" tIns="0">
            <a:noAutofit/>
          </a:bodyPr>
          <a:lstStyle>
            <a:lvl1pPr lvl="0" rtl="0" algn="ctr">
              <a:lnSpc>
                <a:spcPct val="90000"/>
              </a:lnSpc>
              <a:spcBef>
                <a:spcPts val="0"/>
              </a:spcBef>
              <a:spcAft>
                <a:spcPts val="0"/>
              </a:spcAft>
              <a:buClr>
                <a:schemeClr val="dk1"/>
              </a:buClr>
              <a:buSzPts val="3600"/>
              <a:buFont typeface="Helvetica Neue"/>
              <a:buNone/>
              <a:defRPr b="1" sz="3600">
                <a:solidFill>
                  <a:schemeClr val="dk1"/>
                </a:solidFill>
                <a:latin typeface="Helvetica Neue"/>
                <a:ea typeface="Helvetica Neue"/>
                <a:cs typeface="Helvetica Neue"/>
                <a:sym typeface="Helvetica Neue"/>
              </a:defRPr>
            </a:lvl1pPr>
            <a:lvl2pPr lvl="1" rtl="0" algn="ctr">
              <a:lnSpc>
                <a:spcPct val="90000"/>
              </a:lnSpc>
              <a:spcBef>
                <a:spcPts val="0"/>
              </a:spcBef>
              <a:spcAft>
                <a:spcPts val="0"/>
              </a:spcAft>
              <a:buClr>
                <a:schemeClr val="dk1"/>
              </a:buClr>
              <a:buSzPts val="3600"/>
              <a:buFont typeface="Helvetica Neue"/>
              <a:buNone/>
              <a:defRPr b="1" sz="3600">
                <a:solidFill>
                  <a:schemeClr val="dk1"/>
                </a:solidFill>
                <a:latin typeface="Helvetica Neue"/>
                <a:ea typeface="Helvetica Neue"/>
                <a:cs typeface="Helvetica Neue"/>
                <a:sym typeface="Helvetica Neue"/>
              </a:defRPr>
            </a:lvl2pPr>
            <a:lvl3pPr lvl="2" rtl="0" algn="ctr">
              <a:lnSpc>
                <a:spcPct val="90000"/>
              </a:lnSpc>
              <a:spcBef>
                <a:spcPts val="0"/>
              </a:spcBef>
              <a:spcAft>
                <a:spcPts val="0"/>
              </a:spcAft>
              <a:buClr>
                <a:schemeClr val="dk1"/>
              </a:buClr>
              <a:buSzPts val="3600"/>
              <a:buFont typeface="Helvetica Neue"/>
              <a:buNone/>
              <a:defRPr b="1" sz="3600">
                <a:solidFill>
                  <a:schemeClr val="dk1"/>
                </a:solidFill>
                <a:latin typeface="Helvetica Neue"/>
                <a:ea typeface="Helvetica Neue"/>
                <a:cs typeface="Helvetica Neue"/>
                <a:sym typeface="Helvetica Neue"/>
              </a:defRPr>
            </a:lvl3pPr>
            <a:lvl4pPr lvl="3" rtl="0" algn="ctr">
              <a:lnSpc>
                <a:spcPct val="90000"/>
              </a:lnSpc>
              <a:spcBef>
                <a:spcPts val="0"/>
              </a:spcBef>
              <a:spcAft>
                <a:spcPts val="0"/>
              </a:spcAft>
              <a:buClr>
                <a:schemeClr val="dk1"/>
              </a:buClr>
              <a:buSzPts val="3600"/>
              <a:buFont typeface="Helvetica Neue"/>
              <a:buNone/>
              <a:defRPr b="1" sz="3600">
                <a:solidFill>
                  <a:schemeClr val="dk1"/>
                </a:solidFill>
                <a:latin typeface="Helvetica Neue"/>
                <a:ea typeface="Helvetica Neue"/>
                <a:cs typeface="Helvetica Neue"/>
                <a:sym typeface="Helvetica Neue"/>
              </a:defRPr>
            </a:lvl4pPr>
            <a:lvl5pPr lvl="4" rtl="0" algn="ctr">
              <a:lnSpc>
                <a:spcPct val="90000"/>
              </a:lnSpc>
              <a:spcBef>
                <a:spcPts val="0"/>
              </a:spcBef>
              <a:spcAft>
                <a:spcPts val="0"/>
              </a:spcAft>
              <a:buClr>
                <a:schemeClr val="dk1"/>
              </a:buClr>
              <a:buSzPts val="3600"/>
              <a:buFont typeface="Helvetica Neue"/>
              <a:buNone/>
              <a:defRPr b="1" sz="3600">
                <a:solidFill>
                  <a:schemeClr val="dk1"/>
                </a:solidFill>
                <a:latin typeface="Helvetica Neue"/>
                <a:ea typeface="Helvetica Neue"/>
                <a:cs typeface="Helvetica Neue"/>
                <a:sym typeface="Helvetica Neue"/>
              </a:defRPr>
            </a:lvl5pPr>
            <a:lvl6pPr lvl="5" rtl="0" algn="ctr">
              <a:lnSpc>
                <a:spcPct val="90000"/>
              </a:lnSpc>
              <a:spcBef>
                <a:spcPts val="0"/>
              </a:spcBef>
              <a:spcAft>
                <a:spcPts val="0"/>
              </a:spcAft>
              <a:buClr>
                <a:schemeClr val="dk1"/>
              </a:buClr>
              <a:buSzPts val="3600"/>
              <a:buFont typeface="Helvetica Neue"/>
              <a:buNone/>
              <a:defRPr b="1" sz="3600">
                <a:solidFill>
                  <a:schemeClr val="dk1"/>
                </a:solidFill>
                <a:latin typeface="Helvetica Neue"/>
                <a:ea typeface="Helvetica Neue"/>
                <a:cs typeface="Helvetica Neue"/>
                <a:sym typeface="Helvetica Neue"/>
              </a:defRPr>
            </a:lvl6pPr>
            <a:lvl7pPr lvl="6" rtl="0" algn="ctr">
              <a:lnSpc>
                <a:spcPct val="90000"/>
              </a:lnSpc>
              <a:spcBef>
                <a:spcPts val="0"/>
              </a:spcBef>
              <a:spcAft>
                <a:spcPts val="0"/>
              </a:spcAft>
              <a:buClr>
                <a:schemeClr val="dk1"/>
              </a:buClr>
              <a:buSzPts val="3600"/>
              <a:buFont typeface="Helvetica Neue"/>
              <a:buNone/>
              <a:defRPr b="1" sz="3600">
                <a:solidFill>
                  <a:schemeClr val="dk1"/>
                </a:solidFill>
                <a:latin typeface="Helvetica Neue"/>
                <a:ea typeface="Helvetica Neue"/>
                <a:cs typeface="Helvetica Neue"/>
                <a:sym typeface="Helvetica Neue"/>
              </a:defRPr>
            </a:lvl7pPr>
            <a:lvl8pPr lvl="7" rtl="0" algn="ctr">
              <a:lnSpc>
                <a:spcPct val="90000"/>
              </a:lnSpc>
              <a:spcBef>
                <a:spcPts val="0"/>
              </a:spcBef>
              <a:spcAft>
                <a:spcPts val="0"/>
              </a:spcAft>
              <a:buClr>
                <a:schemeClr val="dk1"/>
              </a:buClr>
              <a:buSzPts val="3600"/>
              <a:buFont typeface="Helvetica Neue"/>
              <a:buNone/>
              <a:defRPr b="1" sz="3600">
                <a:solidFill>
                  <a:schemeClr val="dk1"/>
                </a:solidFill>
                <a:latin typeface="Helvetica Neue"/>
                <a:ea typeface="Helvetica Neue"/>
                <a:cs typeface="Helvetica Neue"/>
                <a:sym typeface="Helvetica Neue"/>
              </a:defRPr>
            </a:lvl8pPr>
            <a:lvl9pPr lvl="8" rtl="0" algn="ctr">
              <a:lnSpc>
                <a:spcPct val="90000"/>
              </a:lnSpc>
              <a:spcBef>
                <a:spcPts val="0"/>
              </a:spcBef>
              <a:spcAft>
                <a:spcPts val="0"/>
              </a:spcAft>
              <a:buClr>
                <a:schemeClr val="dk1"/>
              </a:buClr>
              <a:buSzPts val="3600"/>
              <a:buFont typeface="Helvetica Neue"/>
              <a:buNone/>
              <a:defRPr b="1" sz="3600">
                <a:solidFill>
                  <a:schemeClr val="dk1"/>
                </a:solidFill>
                <a:latin typeface="Helvetica Neue"/>
                <a:ea typeface="Helvetica Neue"/>
                <a:cs typeface="Helvetica Neue"/>
                <a:sym typeface="Helvetica Neue"/>
              </a:defRPr>
            </a:lvl9pPr>
          </a:lstStyle>
          <a:p/>
        </p:txBody>
      </p:sp>
      <p:sp>
        <p:nvSpPr>
          <p:cNvPr id="289" name="Google Shape;289;p45"/>
          <p:cNvSpPr txBox="1"/>
          <p:nvPr>
            <p:ph idx="12" type="sldNum"/>
          </p:nvPr>
        </p:nvSpPr>
        <p:spPr>
          <a:xfrm>
            <a:off x="290521" y="4874925"/>
            <a:ext cx="312300" cy="131700"/>
          </a:xfrm>
          <a:prstGeom prst="rect">
            <a:avLst/>
          </a:prstGeom>
          <a:noFill/>
          <a:ln>
            <a:noFill/>
          </a:ln>
        </p:spPr>
        <p:txBody>
          <a:bodyPr anchorCtr="0" anchor="ctr" bIns="0" lIns="0" spcFirstLastPara="1" rIns="0" wrap="square" tIns="0">
            <a:noAutofit/>
          </a:bodyPr>
          <a:lstStyle>
            <a:lvl1pPr indent="0" lvl="0"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1pPr>
            <a:lvl2pPr indent="0" lvl="1"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2pPr>
            <a:lvl3pPr indent="0" lvl="2"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3pPr>
            <a:lvl4pPr indent="0" lvl="3"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4pPr>
            <a:lvl5pPr indent="0" lvl="4"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5pPr>
            <a:lvl6pPr indent="0" lvl="5"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6pPr>
            <a:lvl7pPr indent="0" lvl="6"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7pPr>
            <a:lvl8pPr indent="0" lvl="7"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8pPr>
            <a:lvl9pPr indent="0" lvl="8"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9pPr>
          </a:lstStyle>
          <a:p>
            <a:pPr indent="0" lvl="0" marL="0" rtl="0" algn="l">
              <a:spcBef>
                <a:spcPts val="0"/>
              </a:spcBef>
              <a:spcAft>
                <a:spcPts val="0"/>
              </a:spcAft>
              <a:buNone/>
            </a:pPr>
            <a:fld id="{00000000-1234-1234-1234-123412341234}" type="slidenum">
              <a:rPr lang="en"/>
              <a:t>‹#›</a:t>
            </a:fld>
            <a:endParaRPr/>
          </a:p>
        </p:txBody>
      </p:sp>
      <p:sp>
        <p:nvSpPr>
          <p:cNvPr id="290" name="Google Shape;290;p45"/>
          <p:cNvSpPr txBox="1"/>
          <p:nvPr/>
        </p:nvSpPr>
        <p:spPr>
          <a:xfrm>
            <a:off x="1206943" y="4874925"/>
            <a:ext cx="1577100" cy="131700"/>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Clr>
                <a:srgbClr val="000000"/>
              </a:buClr>
              <a:buSzPts val="600"/>
              <a:buFont typeface="Arial"/>
              <a:buNone/>
            </a:pPr>
            <a:r>
              <a:rPr lang="en" sz="600">
                <a:solidFill>
                  <a:schemeClr val="dk2"/>
                </a:solidFill>
                <a:latin typeface="Helvetica Neue"/>
                <a:ea typeface="Helvetica Neue"/>
                <a:cs typeface="Helvetica Neue"/>
                <a:sym typeface="Helvetica Neue"/>
              </a:rPr>
              <a:t>2023 © AppFolio, Inc. Confidential</a:t>
            </a:r>
            <a:endParaRPr sz="600">
              <a:solidFill>
                <a:schemeClr val="dk2"/>
              </a:solidFill>
              <a:latin typeface="Helvetica Neue"/>
              <a:ea typeface="Helvetica Neue"/>
              <a:cs typeface="Helvetica Neue"/>
              <a:sym typeface="Helvetica Neue"/>
            </a:endParaRPr>
          </a:p>
        </p:txBody>
      </p:sp>
      <p:grpSp>
        <p:nvGrpSpPr>
          <p:cNvPr id="291" name="Google Shape;291;p45"/>
          <p:cNvGrpSpPr/>
          <p:nvPr/>
        </p:nvGrpSpPr>
        <p:grpSpPr>
          <a:xfrm>
            <a:off x="8215997" y="4856141"/>
            <a:ext cx="632981" cy="164573"/>
            <a:chOff x="288629" y="563758"/>
            <a:chExt cx="862254" cy="215523"/>
          </a:xfrm>
        </p:grpSpPr>
        <p:sp>
          <p:nvSpPr>
            <p:cNvPr id="292" name="Google Shape;292;p45"/>
            <p:cNvSpPr/>
            <p:nvPr/>
          </p:nvSpPr>
          <p:spPr>
            <a:xfrm>
              <a:off x="288629" y="606989"/>
              <a:ext cx="111063" cy="132645"/>
            </a:xfrm>
            <a:custGeom>
              <a:rect b="b" l="l" r="r" t="t"/>
              <a:pathLst>
                <a:path extrusionOk="0" h="18956" w="15420">
                  <a:moveTo>
                    <a:pt x="12330" y="9444"/>
                  </a:moveTo>
                  <a:lnTo>
                    <a:pt x="12330" y="11171"/>
                  </a:lnTo>
                  <a:lnTo>
                    <a:pt x="12330" y="11508"/>
                  </a:lnTo>
                  <a:lnTo>
                    <a:pt x="12290" y="11845"/>
                  </a:lnTo>
                  <a:lnTo>
                    <a:pt x="12249" y="12156"/>
                  </a:lnTo>
                  <a:lnTo>
                    <a:pt x="12182" y="12453"/>
                  </a:lnTo>
                  <a:lnTo>
                    <a:pt x="12088" y="12736"/>
                  </a:lnTo>
                  <a:lnTo>
                    <a:pt x="11993" y="13006"/>
                  </a:lnTo>
                  <a:lnTo>
                    <a:pt x="11872" y="13262"/>
                  </a:lnTo>
                  <a:lnTo>
                    <a:pt x="11737" y="13491"/>
                  </a:lnTo>
                  <a:lnTo>
                    <a:pt x="11602" y="13721"/>
                  </a:lnTo>
                  <a:lnTo>
                    <a:pt x="11440" y="13923"/>
                  </a:lnTo>
                  <a:lnTo>
                    <a:pt x="11278" y="14125"/>
                  </a:lnTo>
                  <a:lnTo>
                    <a:pt x="11103" y="14301"/>
                  </a:lnTo>
                  <a:lnTo>
                    <a:pt x="10927" y="14476"/>
                  </a:lnTo>
                  <a:lnTo>
                    <a:pt x="10739" y="14625"/>
                  </a:lnTo>
                  <a:lnTo>
                    <a:pt x="10536" y="14773"/>
                  </a:lnTo>
                  <a:lnTo>
                    <a:pt x="10334" y="14908"/>
                  </a:lnTo>
                  <a:lnTo>
                    <a:pt x="10131" y="15029"/>
                  </a:lnTo>
                  <a:lnTo>
                    <a:pt x="9916" y="15151"/>
                  </a:lnTo>
                  <a:lnTo>
                    <a:pt x="9713" y="15245"/>
                  </a:lnTo>
                  <a:lnTo>
                    <a:pt x="9497" y="15340"/>
                  </a:lnTo>
                  <a:lnTo>
                    <a:pt x="9282" y="15421"/>
                  </a:lnTo>
                  <a:lnTo>
                    <a:pt x="9079" y="15488"/>
                  </a:lnTo>
                  <a:lnTo>
                    <a:pt x="8661" y="15609"/>
                  </a:lnTo>
                  <a:lnTo>
                    <a:pt x="8270" y="15704"/>
                  </a:lnTo>
                  <a:lnTo>
                    <a:pt x="7892" y="15758"/>
                  </a:lnTo>
                  <a:lnTo>
                    <a:pt x="7568" y="15785"/>
                  </a:lnTo>
                  <a:lnTo>
                    <a:pt x="7271" y="15798"/>
                  </a:lnTo>
                  <a:lnTo>
                    <a:pt x="6921" y="15785"/>
                  </a:lnTo>
                  <a:lnTo>
                    <a:pt x="6556" y="15758"/>
                  </a:lnTo>
                  <a:lnTo>
                    <a:pt x="6192" y="15690"/>
                  </a:lnTo>
                  <a:lnTo>
                    <a:pt x="5841" y="15623"/>
                  </a:lnTo>
                  <a:lnTo>
                    <a:pt x="5504" y="15515"/>
                  </a:lnTo>
                  <a:lnTo>
                    <a:pt x="5167" y="15394"/>
                  </a:lnTo>
                  <a:lnTo>
                    <a:pt x="4857" y="15245"/>
                  </a:lnTo>
                  <a:lnTo>
                    <a:pt x="4560" y="15083"/>
                  </a:lnTo>
                  <a:lnTo>
                    <a:pt x="4290" y="14908"/>
                  </a:lnTo>
                  <a:lnTo>
                    <a:pt x="4047" y="14706"/>
                  </a:lnTo>
                  <a:lnTo>
                    <a:pt x="3926" y="14598"/>
                  </a:lnTo>
                  <a:lnTo>
                    <a:pt x="3831" y="14476"/>
                  </a:lnTo>
                  <a:lnTo>
                    <a:pt x="3723" y="14368"/>
                  </a:lnTo>
                  <a:lnTo>
                    <a:pt x="3642" y="14247"/>
                  </a:lnTo>
                  <a:lnTo>
                    <a:pt x="3562" y="14112"/>
                  </a:lnTo>
                  <a:lnTo>
                    <a:pt x="3494" y="13990"/>
                  </a:lnTo>
                  <a:lnTo>
                    <a:pt x="3427" y="13856"/>
                  </a:lnTo>
                  <a:lnTo>
                    <a:pt x="3386" y="13721"/>
                  </a:lnTo>
                  <a:lnTo>
                    <a:pt x="3346" y="13572"/>
                  </a:lnTo>
                  <a:lnTo>
                    <a:pt x="3305" y="13424"/>
                  </a:lnTo>
                  <a:lnTo>
                    <a:pt x="3292" y="13275"/>
                  </a:lnTo>
                  <a:lnTo>
                    <a:pt x="3292" y="13127"/>
                  </a:lnTo>
                  <a:lnTo>
                    <a:pt x="3292" y="12965"/>
                  </a:lnTo>
                  <a:lnTo>
                    <a:pt x="3305" y="12803"/>
                  </a:lnTo>
                  <a:lnTo>
                    <a:pt x="3332" y="12655"/>
                  </a:lnTo>
                  <a:lnTo>
                    <a:pt x="3359" y="12520"/>
                  </a:lnTo>
                  <a:lnTo>
                    <a:pt x="3400" y="12372"/>
                  </a:lnTo>
                  <a:lnTo>
                    <a:pt x="3454" y="12250"/>
                  </a:lnTo>
                  <a:lnTo>
                    <a:pt x="3521" y="12129"/>
                  </a:lnTo>
                  <a:lnTo>
                    <a:pt x="3589" y="12007"/>
                  </a:lnTo>
                  <a:lnTo>
                    <a:pt x="3669" y="11886"/>
                  </a:lnTo>
                  <a:lnTo>
                    <a:pt x="3764" y="11778"/>
                  </a:lnTo>
                  <a:lnTo>
                    <a:pt x="3858" y="11670"/>
                  </a:lnTo>
                  <a:lnTo>
                    <a:pt x="3966" y="11576"/>
                  </a:lnTo>
                  <a:lnTo>
                    <a:pt x="4088" y="11481"/>
                  </a:lnTo>
                  <a:lnTo>
                    <a:pt x="4223" y="11387"/>
                  </a:lnTo>
                  <a:lnTo>
                    <a:pt x="4357" y="11306"/>
                  </a:lnTo>
                  <a:lnTo>
                    <a:pt x="4506" y="11225"/>
                  </a:lnTo>
                  <a:lnTo>
                    <a:pt x="4843" y="11077"/>
                  </a:lnTo>
                  <a:lnTo>
                    <a:pt x="5207" y="10928"/>
                  </a:lnTo>
                  <a:lnTo>
                    <a:pt x="5612" y="10807"/>
                  </a:lnTo>
                  <a:lnTo>
                    <a:pt x="6057" y="10685"/>
                  </a:lnTo>
                  <a:lnTo>
                    <a:pt x="6543" y="10577"/>
                  </a:lnTo>
                  <a:lnTo>
                    <a:pt x="7083" y="10469"/>
                  </a:lnTo>
                  <a:lnTo>
                    <a:pt x="7649" y="10375"/>
                  </a:lnTo>
                  <a:lnTo>
                    <a:pt x="8256" y="10267"/>
                  </a:lnTo>
                  <a:lnTo>
                    <a:pt x="8998" y="10159"/>
                  </a:lnTo>
                  <a:lnTo>
                    <a:pt x="9848" y="10011"/>
                  </a:lnTo>
                  <a:lnTo>
                    <a:pt x="11507" y="9700"/>
                  </a:lnTo>
                  <a:lnTo>
                    <a:pt x="11710" y="9660"/>
                  </a:lnTo>
                  <a:lnTo>
                    <a:pt x="11926" y="9593"/>
                  </a:lnTo>
                  <a:lnTo>
                    <a:pt x="12128" y="9525"/>
                  </a:lnTo>
                  <a:lnTo>
                    <a:pt x="12330" y="9444"/>
                  </a:lnTo>
                  <a:close/>
                  <a:moveTo>
                    <a:pt x="8728" y="1"/>
                  </a:moveTo>
                  <a:lnTo>
                    <a:pt x="8175" y="14"/>
                  </a:lnTo>
                  <a:lnTo>
                    <a:pt x="7649" y="41"/>
                  </a:lnTo>
                  <a:lnTo>
                    <a:pt x="7137" y="95"/>
                  </a:lnTo>
                  <a:lnTo>
                    <a:pt x="6637" y="163"/>
                  </a:lnTo>
                  <a:lnTo>
                    <a:pt x="6165" y="244"/>
                  </a:lnTo>
                  <a:lnTo>
                    <a:pt x="5707" y="351"/>
                  </a:lnTo>
                  <a:lnTo>
                    <a:pt x="5275" y="486"/>
                  </a:lnTo>
                  <a:lnTo>
                    <a:pt x="4857" y="635"/>
                  </a:lnTo>
                  <a:lnTo>
                    <a:pt x="4452" y="797"/>
                  </a:lnTo>
                  <a:lnTo>
                    <a:pt x="4074" y="986"/>
                  </a:lnTo>
                  <a:lnTo>
                    <a:pt x="3710" y="1188"/>
                  </a:lnTo>
                  <a:lnTo>
                    <a:pt x="3373" y="1404"/>
                  </a:lnTo>
                  <a:lnTo>
                    <a:pt x="3049" y="1647"/>
                  </a:lnTo>
                  <a:lnTo>
                    <a:pt x="2752" y="1916"/>
                  </a:lnTo>
                  <a:lnTo>
                    <a:pt x="2455" y="2200"/>
                  </a:lnTo>
                  <a:lnTo>
                    <a:pt x="2199" y="2496"/>
                  </a:lnTo>
                  <a:lnTo>
                    <a:pt x="2051" y="2685"/>
                  </a:lnTo>
                  <a:lnTo>
                    <a:pt x="1916" y="2874"/>
                  </a:lnTo>
                  <a:lnTo>
                    <a:pt x="1794" y="3063"/>
                  </a:lnTo>
                  <a:lnTo>
                    <a:pt x="1673" y="3265"/>
                  </a:lnTo>
                  <a:lnTo>
                    <a:pt x="1551" y="3468"/>
                  </a:lnTo>
                  <a:lnTo>
                    <a:pt x="1457" y="3670"/>
                  </a:lnTo>
                  <a:lnTo>
                    <a:pt x="1349" y="3886"/>
                  </a:lnTo>
                  <a:lnTo>
                    <a:pt x="1268" y="4102"/>
                  </a:lnTo>
                  <a:lnTo>
                    <a:pt x="1187" y="4318"/>
                  </a:lnTo>
                  <a:lnTo>
                    <a:pt x="1106" y="4534"/>
                  </a:lnTo>
                  <a:lnTo>
                    <a:pt x="1039" y="4763"/>
                  </a:lnTo>
                  <a:lnTo>
                    <a:pt x="985" y="4992"/>
                  </a:lnTo>
                  <a:lnTo>
                    <a:pt x="931" y="5208"/>
                  </a:lnTo>
                  <a:lnTo>
                    <a:pt x="890" y="5437"/>
                  </a:lnTo>
                  <a:lnTo>
                    <a:pt x="863" y="5680"/>
                  </a:lnTo>
                  <a:lnTo>
                    <a:pt x="836" y="5910"/>
                  </a:lnTo>
                  <a:lnTo>
                    <a:pt x="836" y="6004"/>
                  </a:lnTo>
                  <a:lnTo>
                    <a:pt x="863" y="6152"/>
                  </a:lnTo>
                  <a:lnTo>
                    <a:pt x="890" y="6301"/>
                  </a:lnTo>
                  <a:lnTo>
                    <a:pt x="944" y="6436"/>
                  </a:lnTo>
                  <a:lnTo>
                    <a:pt x="998" y="6571"/>
                  </a:lnTo>
                  <a:lnTo>
                    <a:pt x="1079" y="6706"/>
                  </a:lnTo>
                  <a:lnTo>
                    <a:pt x="1160" y="6827"/>
                  </a:lnTo>
                  <a:lnTo>
                    <a:pt x="1255" y="6935"/>
                  </a:lnTo>
                  <a:lnTo>
                    <a:pt x="1363" y="7043"/>
                  </a:lnTo>
                  <a:lnTo>
                    <a:pt x="1484" y="7137"/>
                  </a:lnTo>
                  <a:lnTo>
                    <a:pt x="1605" y="7218"/>
                  </a:lnTo>
                  <a:lnTo>
                    <a:pt x="1727" y="7286"/>
                  </a:lnTo>
                  <a:lnTo>
                    <a:pt x="1862" y="7353"/>
                  </a:lnTo>
                  <a:lnTo>
                    <a:pt x="2010" y="7394"/>
                  </a:lnTo>
                  <a:lnTo>
                    <a:pt x="2159" y="7421"/>
                  </a:lnTo>
                  <a:lnTo>
                    <a:pt x="2293" y="7448"/>
                  </a:lnTo>
                  <a:lnTo>
                    <a:pt x="2455" y="7448"/>
                  </a:lnTo>
                  <a:lnTo>
                    <a:pt x="2590" y="7461"/>
                  </a:lnTo>
                  <a:lnTo>
                    <a:pt x="2725" y="7448"/>
                  </a:lnTo>
                  <a:lnTo>
                    <a:pt x="2874" y="7434"/>
                  </a:lnTo>
                  <a:lnTo>
                    <a:pt x="3008" y="7407"/>
                  </a:lnTo>
                  <a:lnTo>
                    <a:pt x="3143" y="7353"/>
                  </a:lnTo>
                  <a:lnTo>
                    <a:pt x="3265" y="7299"/>
                  </a:lnTo>
                  <a:lnTo>
                    <a:pt x="3386" y="7232"/>
                  </a:lnTo>
                  <a:lnTo>
                    <a:pt x="3508" y="7151"/>
                  </a:lnTo>
                  <a:lnTo>
                    <a:pt x="3615" y="7056"/>
                  </a:lnTo>
                  <a:lnTo>
                    <a:pt x="3710" y="6948"/>
                  </a:lnTo>
                  <a:lnTo>
                    <a:pt x="3804" y="6840"/>
                  </a:lnTo>
                  <a:lnTo>
                    <a:pt x="3872" y="6733"/>
                  </a:lnTo>
                  <a:lnTo>
                    <a:pt x="3939" y="6598"/>
                  </a:lnTo>
                  <a:lnTo>
                    <a:pt x="3993" y="6476"/>
                  </a:lnTo>
                  <a:lnTo>
                    <a:pt x="4034" y="6341"/>
                  </a:lnTo>
                  <a:lnTo>
                    <a:pt x="4061" y="6206"/>
                  </a:lnTo>
                  <a:lnTo>
                    <a:pt x="4142" y="5896"/>
                  </a:lnTo>
                  <a:lnTo>
                    <a:pt x="4223" y="5613"/>
                  </a:lnTo>
                  <a:lnTo>
                    <a:pt x="4317" y="5316"/>
                  </a:lnTo>
                  <a:lnTo>
                    <a:pt x="4438" y="5046"/>
                  </a:lnTo>
                  <a:lnTo>
                    <a:pt x="4573" y="4776"/>
                  </a:lnTo>
                  <a:lnTo>
                    <a:pt x="4749" y="4520"/>
                  </a:lnTo>
                  <a:lnTo>
                    <a:pt x="4830" y="4399"/>
                  </a:lnTo>
                  <a:lnTo>
                    <a:pt x="4938" y="4277"/>
                  </a:lnTo>
                  <a:lnTo>
                    <a:pt x="5045" y="4156"/>
                  </a:lnTo>
                  <a:lnTo>
                    <a:pt x="5167" y="4048"/>
                  </a:lnTo>
                  <a:lnTo>
                    <a:pt x="5288" y="3953"/>
                  </a:lnTo>
                  <a:lnTo>
                    <a:pt x="5423" y="3846"/>
                  </a:lnTo>
                  <a:lnTo>
                    <a:pt x="5558" y="3751"/>
                  </a:lnTo>
                  <a:lnTo>
                    <a:pt x="5720" y="3657"/>
                  </a:lnTo>
                  <a:lnTo>
                    <a:pt x="5882" y="3576"/>
                  </a:lnTo>
                  <a:lnTo>
                    <a:pt x="6057" y="3508"/>
                  </a:lnTo>
                  <a:lnTo>
                    <a:pt x="6233" y="3427"/>
                  </a:lnTo>
                  <a:lnTo>
                    <a:pt x="6435" y="3360"/>
                  </a:lnTo>
                  <a:lnTo>
                    <a:pt x="6637" y="3306"/>
                  </a:lnTo>
                  <a:lnTo>
                    <a:pt x="6867" y="3252"/>
                  </a:lnTo>
                  <a:lnTo>
                    <a:pt x="7096" y="3211"/>
                  </a:lnTo>
                  <a:lnTo>
                    <a:pt x="7339" y="3171"/>
                  </a:lnTo>
                  <a:lnTo>
                    <a:pt x="7595" y="3144"/>
                  </a:lnTo>
                  <a:lnTo>
                    <a:pt x="7865" y="3131"/>
                  </a:lnTo>
                  <a:lnTo>
                    <a:pt x="8148" y="3117"/>
                  </a:lnTo>
                  <a:lnTo>
                    <a:pt x="8445" y="3104"/>
                  </a:lnTo>
                  <a:lnTo>
                    <a:pt x="8769" y="3117"/>
                  </a:lnTo>
                  <a:lnTo>
                    <a:pt x="9079" y="3131"/>
                  </a:lnTo>
                  <a:lnTo>
                    <a:pt x="9362" y="3144"/>
                  </a:lnTo>
                  <a:lnTo>
                    <a:pt x="9646" y="3171"/>
                  </a:lnTo>
                  <a:lnTo>
                    <a:pt x="9902" y="3211"/>
                  </a:lnTo>
                  <a:lnTo>
                    <a:pt x="10158" y="3265"/>
                  </a:lnTo>
                  <a:lnTo>
                    <a:pt x="10388" y="3319"/>
                  </a:lnTo>
                  <a:lnTo>
                    <a:pt x="10604" y="3373"/>
                  </a:lnTo>
                  <a:lnTo>
                    <a:pt x="10819" y="3454"/>
                  </a:lnTo>
                  <a:lnTo>
                    <a:pt x="11008" y="3535"/>
                  </a:lnTo>
                  <a:lnTo>
                    <a:pt x="11197" y="3616"/>
                  </a:lnTo>
                  <a:lnTo>
                    <a:pt x="11359" y="3724"/>
                  </a:lnTo>
                  <a:lnTo>
                    <a:pt x="11521" y="3832"/>
                  </a:lnTo>
                  <a:lnTo>
                    <a:pt x="11669" y="3940"/>
                  </a:lnTo>
                  <a:lnTo>
                    <a:pt x="11791" y="4061"/>
                  </a:lnTo>
                  <a:lnTo>
                    <a:pt x="11912" y="4196"/>
                  </a:lnTo>
                  <a:lnTo>
                    <a:pt x="12061" y="4372"/>
                  </a:lnTo>
                  <a:lnTo>
                    <a:pt x="12182" y="4561"/>
                  </a:lnTo>
                  <a:lnTo>
                    <a:pt x="12276" y="4763"/>
                  </a:lnTo>
                  <a:lnTo>
                    <a:pt x="12371" y="4965"/>
                  </a:lnTo>
                  <a:lnTo>
                    <a:pt x="12425" y="5181"/>
                  </a:lnTo>
                  <a:lnTo>
                    <a:pt x="12465" y="5397"/>
                  </a:lnTo>
                  <a:lnTo>
                    <a:pt x="12479" y="5626"/>
                  </a:lnTo>
                  <a:lnTo>
                    <a:pt x="12465" y="5842"/>
                  </a:lnTo>
                  <a:lnTo>
                    <a:pt x="12452" y="6058"/>
                  </a:lnTo>
                  <a:lnTo>
                    <a:pt x="12438" y="6166"/>
                  </a:lnTo>
                  <a:lnTo>
                    <a:pt x="12411" y="6274"/>
                  </a:lnTo>
                  <a:lnTo>
                    <a:pt x="12371" y="6382"/>
                  </a:lnTo>
                  <a:lnTo>
                    <a:pt x="12317" y="6490"/>
                  </a:lnTo>
                  <a:lnTo>
                    <a:pt x="12249" y="6598"/>
                  </a:lnTo>
                  <a:lnTo>
                    <a:pt x="12155" y="6706"/>
                  </a:lnTo>
                  <a:lnTo>
                    <a:pt x="12061" y="6800"/>
                  </a:lnTo>
                  <a:lnTo>
                    <a:pt x="11926" y="6908"/>
                  </a:lnTo>
                  <a:lnTo>
                    <a:pt x="11791" y="7002"/>
                  </a:lnTo>
                  <a:lnTo>
                    <a:pt x="11615" y="7097"/>
                  </a:lnTo>
                  <a:lnTo>
                    <a:pt x="11413" y="7191"/>
                  </a:lnTo>
                  <a:lnTo>
                    <a:pt x="11184" y="7272"/>
                  </a:lnTo>
                  <a:lnTo>
                    <a:pt x="10941" y="7340"/>
                  </a:lnTo>
                  <a:lnTo>
                    <a:pt x="10644" y="7421"/>
                  </a:lnTo>
                  <a:lnTo>
                    <a:pt x="10253" y="7488"/>
                  </a:lnTo>
                  <a:lnTo>
                    <a:pt x="9862" y="7569"/>
                  </a:lnTo>
                  <a:lnTo>
                    <a:pt x="9052" y="7690"/>
                  </a:lnTo>
                  <a:lnTo>
                    <a:pt x="8243" y="7798"/>
                  </a:lnTo>
                  <a:lnTo>
                    <a:pt x="7447" y="7893"/>
                  </a:lnTo>
                  <a:lnTo>
                    <a:pt x="6934" y="7947"/>
                  </a:lnTo>
                  <a:lnTo>
                    <a:pt x="6381" y="8028"/>
                  </a:lnTo>
                  <a:lnTo>
                    <a:pt x="5868" y="8109"/>
                  </a:lnTo>
                  <a:lnTo>
                    <a:pt x="5369" y="8217"/>
                  </a:lnTo>
                  <a:lnTo>
                    <a:pt x="4911" y="8324"/>
                  </a:lnTo>
                  <a:lnTo>
                    <a:pt x="4465" y="8446"/>
                  </a:lnTo>
                  <a:lnTo>
                    <a:pt x="4061" y="8581"/>
                  </a:lnTo>
                  <a:lnTo>
                    <a:pt x="3669" y="8729"/>
                  </a:lnTo>
                  <a:lnTo>
                    <a:pt x="3305" y="8891"/>
                  </a:lnTo>
                  <a:lnTo>
                    <a:pt x="2968" y="9053"/>
                  </a:lnTo>
                  <a:lnTo>
                    <a:pt x="2658" y="9228"/>
                  </a:lnTo>
                  <a:lnTo>
                    <a:pt x="2361" y="9404"/>
                  </a:lnTo>
                  <a:lnTo>
                    <a:pt x="2091" y="9593"/>
                  </a:lnTo>
                  <a:lnTo>
                    <a:pt x="1835" y="9781"/>
                  </a:lnTo>
                  <a:lnTo>
                    <a:pt x="1605" y="9984"/>
                  </a:lnTo>
                  <a:lnTo>
                    <a:pt x="1403" y="10186"/>
                  </a:lnTo>
                  <a:lnTo>
                    <a:pt x="1201" y="10388"/>
                  </a:lnTo>
                  <a:lnTo>
                    <a:pt x="1025" y="10604"/>
                  </a:lnTo>
                  <a:lnTo>
                    <a:pt x="877" y="10820"/>
                  </a:lnTo>
                  <a:lnTo>
                    <a:pt x="728" y="11023"/>
                  </a:lnTo>
                  <a:lnTo>
                    <a:pt x="607" y="11238"/>
                  </a:lnTo>
                  <a:lnTo>
                    <a:pt x="499" y="11454"/>
                  </a:lnTo>
                  <a:lnTo>
                    <a:pt x="391" y="11670"/>
                  </a:lnTo>
                  <a:lnTo>
                    <a:pt x="310" y="11886"/>
                  </a:lnTo>
                  <a:lnTo>
                    <a:pt x="229" y="12102"/>
                  </a:lnTo>
                  <a:lnTo>
                    <a:pt x="175" y="12318"/>
                  </a:lnTo>
                  <a:lnTo>
                    <a:pt x="121" y="12520"/>
                  </a:lnTo>
                  <a:lnTo>
                    <a:pt x="81" y="12722"/>
                  </a:lnTo>
                  <a:lnTo>
                    <a:pt x="54" y="12925"/>
                  </a:lnTo>
                  <a:lnTo>
                    <a:pt x="13" y="13316"/>
                  </a:lnTo>
                  <a:lnTo>
                    <a:pt x="0" y="13667"/>
                  </a:lnTo>
                  <a:lnTo>
                    <a:pt x="13" y="13977"/>
                  </a:lnTo>
                  <a:lnTo>
                    <a:pt x="40" y="14274"/>
                  </a:lnTo>
                  <a:lnTo>
                    <a:pt x="94" y="14571"/>
                  </a:lnTo>
                  <a:lnTo>
                    <a:pt x="175" y="14840"/>
                  </a:lnTo>
                  <a:lnTo>
                    <a:pt x="270" y="15124"/>
                  </a:lnTo>
                  <a:lnTo>
                    <a:pt x="391" y="15380"/>
                  </a:lnTo>
                  <a:lnTo>
                    <a:pt x="513" y="15636"/>
                  </a:lnTo>
                  <a:lnTo>
                    <a:pt x="675" y="15879"/>
                  </a:lnTo>
                  <a:lnTo>
                    <a:pt x="836" y="16122"/>
                  </a:lnTo>
                  <a:lnTo>
                    <a:pt x="1012" y="16351"/>
                  </a:lnTo>
                  <a:lnTo>
                    <a:pt x="1201" y="16567"/>
                  </a:lnTo>
                  <a:lnTo>
                    <a:pt x="1417" y="16783"/>
                  </a:lnTo>
                  <a:lnTo>
                    <a:pt x="1632" y="16972"/>
                  </a:lnTo>
                  <a:lnTo>
                    <a:pt x="1862" y="17174"/>
                  </a:lnTo>
                  <a:lnTo>
                    <a:pt x="2105" y="17350"/>
                  </a:lnTo>
                  <a:lnTo>
                    <a:pt x="2361" y="17525"/>
                  </a:lnTo>
                  <a:lnTo>
                    <a:pt x="2617" y="17687"/>
                  </a:lnTo>
                  <a:lnTo>
                    <a:pt x="2874" y="17835"/>
                  </a:lnTo>
                  <a:lnTo>
                    <a:pt x="3157" y="17984"/>
                  </a:lnTo>
                  <a:lnTo>
                    <a:pt x="3427" y="18119"/>
                  </a:lnTo>
                  <a:lnTo>
                    <a:pt x="3710" y="18240"/>
                  </a:lnTo>
                  <a:lnTo>
                    <a:pt x="4007" y="18361"/>
                  </a:lnTo>
                  <a:lnTo>
                    <a:pt x="4290" y="18469"/>
                  </a:lnTo>
                  <a:lnTo>
                    <a:pt x="4587" y="18564"/>
                  </a:lnTo>
                  <a:lnTo>
                    <a:pt x="4870" y="18645"/>
                  </a:lnTo>
                  <a:lnTo>
                    <a:pt x="5167" y="18726"/>
                  </a:lnTo>
                  <a:lnTo>
                    <a:pt x="5464" y="18780"/>
                  </a:lnTo>
                  <a:lnTo>
                    <a:pt x="5747" y="18834"/>
                  </a:lnTo>
                  <a:lnTo>
                    <a:pt x="6044" y="18888"/>
                  </a:lnTo>
                  <a:lnTo>
                    <a:pt x="6327" y="18915"/>
                  </a:lnTo>
                  <a:lnTo>
                    <a:pt x="6597" y="18942"/>
                  </a:lnTo>
                  <a:lnTo>
                    <a:pt x="6867" y="18955"/>
                  </a:lnTo>
                  <a:lnTo>
                    <a:pt x="7811" y="18955"/>
                  </a:lnTo>
                  <a:lnTo>
                    <a:pt x="8216" y="18942"/>
                  </a:lnTo>
                  <a:lnTo>
                    <a:pt x="8621" y="18888"/>
                  </a:lnTo>
                  <a:lnTo>
                    <a:pt x="9025" y="18834"/>
                  </a:lnTo>
                  <a:lnTo>
                    <a:pt x="9430" y="18753"/>
                  </a:lnTo>
                  <a:lnTo>
                    <a:pt x="9821" y="18658"/>
                  </a:lnTo>
                  <a:lnTo>
                    <a:pt x="10212" y="18537"/>
                  </a:lnTo>
                  <a:lnTo>
                    <a:pt x="10604" y="18402"/>
                  </a:lnTo>
                  <a:lnTo>
                    <a:pt x="10685" y="18361"/>
                  </a:lnTo>
                  <a:lnTo>
                    <a:pt x="11049" y="18213"/>
                  </a:lnTo>
                  <a:lnTo>
                    <a:pt x="11413" y="18038"/>
                  </a:lnTo>
                  <a:lnTo>
                    <a:pt x="11764" y="17849"/>
                  </a:lnTo>
                  <a:lnTo>
                    <a:pt x="12101" y="17633"/>
                  </a:lnTo>
                  <a:lnTo>
                    <a:pt x="12425" y="17417"/>
                  </a:lnTo>
                  <a:lnTo>
                    <a:pt x="12749" y="17161"/>
                  </a:lnTo>
                  <a:lnTo>
                    <a:pt x="13045" y="16904"/>
                  </a:lnTo>
                  <a:lnTo>
                    <a:pt x="13329" y="16635"/>
                  </a:lnTo>
                  <a:lnTo>
                    <a:pt x="13599" y="16338"/>
                  </a:lnTo>
                  <a:lnTo>
                    <a:pt x="13855" y="16028"/>
                  </a:lnTo>
                  <a:lnTo>
                    <a:pt x="14098" y="15717"/>
                  </a:lnTo>
                  <a:lnTo>
                    <a:pt x="14314" y="15380"/>
                  </a:lnTo>
                  <a:lnTo>
                    <a:pt x="14516" y="15043"/>
                  </a:lnTo>
                  <a:lnTo>
                    <a:pt x="14705" y="14692"/>
                  </a:lnTo>
                  <a:lnTo>
                    <a:pt x="14867" y="14328"/>
                  </a:lnTo>
                  <a:lnTo>
                    <a:pt x="15015" y="13950"/>
                  </a:lnTo>
                  <a:lnTo>
                    <a:pt x="15096" y="13694"/>
                  </a:lnTo>
                  <a:lnTo>
                    <a:pt x="15163" y="13424"/>
                  </a:lnTo>
                  <a:lnTo>
                    <a:pt x="15231" y="13114"/>
                  </a:lnTo>
                  <a:lnTo>
                    <a:pt x="15285" y="12776"/>
                  </a:lnTo>
                  <a:lnTo>
                    <a:pt x="15325" y="12426"/>
                  </a:lnTo>
                  <a:lnTo>
                    <a:pt x="15352" y="12048"/>
                  </a:lnTo>
                  <a:lnTo>
                    <a:pt x="15406" y="11252"/>
                  </a:lnTo>
                  <a:lnTo>
                    <a:pt x="15420" y="10415"/>
                  </a:lnTo>
                  <a:lnTo>
                    <a:pt x="15420" y="9539"/>
                  </a:lnTo>
                  <a:lnTo>
                    <a:pt x="15406" y="7785"/>
                  </a:lnTo>
                  <a:lnTo>
                    <a:pt x="15393" y="6962"/>
                  </a:lnTo>
                  <a:lnTo>
                    <a:pt x="15379" y="6220"/>
                  </a:lnTo>
                  <a:lnTo>
                    <a:pt x="15379" y="5937"/>
                  </a:lnTo>
                  <a:lnTo>
                    <a:pt x="15366" y="5680"/>
                  </a:lnTo>
                  <a:lnTo>
                    <a:pt x="15352" y="5410"/>
                  </a:lnTo>
                  <a:lnTo>
                    <a:pt x="15312" y="5168"/>
                  </a:lnTo>
                  <a:lnTo>
                    <a:pt x="15285" y="4925"/>
                  </a:lnTo>
                  <a:lnTo>
                    <a:pt x="15244" y="4695"/>
                  </a:lnTo>
                  <a:lnTo>
                    <a:pt x="15136" y="4250"/>
                  </a:lnTo>
                  <a:lnTo>
                    <a:pt x="15015" y="3832"/>
                  </a:lnTo>
                  <a:lnTo>
                    <a:pt x="14867" y="3454"/>
                  </a:lnTo>
                  <a:lnTo>
                    <a:pt x="14705" y="3090"/>
                  </a:lnTo>
                  <a:lnTo>
                    <a:pt x="14516" y="2766"/>
                  </a:lnTo>
                  <a:lnTo>
                    <a:pt x="14314" y="2469"/>
                  </a:lnTo>
                  <a:lnTo>
                    <a:pt x="14111" y="2186"/>
                  </a:lnTo>
                  <a:lnTo>
                    <a:pt x="13895" y="1943"/>
                  </a:lnTo>
                  <a:lnTo>
                    <a:pt x="13666" y="1714"/>
                  </a:lnTo>
                  <a:lnTo>
                    <a:pt x="13437" y="1512"/>
                  </a:lnTo>
                  <a:lnTo>
                    <a:pt x="13207" y="1323"/>
                  </a:lnTo>
                  <a:lnTo>
                    <a:pt x="12978" y="1161"/>
                  </a:lnTo>
                  <a:lnTo>
                    <a:pt x="12749" y="1013"/>
                  </a:lnTo>
                  <a:lnTo>
                    <a:pt x="12519" y="891"/>
                  </a:lnTo>
                  <a:lnTo>
                    <a:pt x="12276" y="770"/>
                  </a:lnTo>
                  <a:lnTo>
                    <a:pt x="12047" y="662"/>
                  </a:lnTo>
                  <a:lnTo>
                    <a:pt x="11804" y="567"/>
                  </a:lnTo>
                  <a:lnTo>
                    <a:pt x="11548" y="473"/>
                  </a:lnTo>
                  <a:lnTo>
                    <a:pt x="11305" y="392"/>
                  </a:lnTo>
                  <a:lnTo>
                    <a:pt x="11062" y="311"/>
                  </a:lnTo>
                  <a:lnTo>
                    <a:pt x="10806" y="244"/>
                  </a:lnTo>
                  <a:lnTo>
                    <a:pt x="10550" y="190"/>
                  </a:lnTo>
                  <a:lnTo>
                    <a:pt x="10293" y="136"/>
                  </a:lnTo>
                  <a:lnTo>
                    <a:pt x="10037" y="95"/>
                  </a:lnTo>
                  <a:lnTo>
                    <a:pt x="9781" y="55"/>
                  </a:lnTo>
                  <a:lnTo>
                    <a:pt x="9511" y="28"/>
                  </a:lnTo>
                  <a:lnTo>
                    <a:pt x="9255" y="14"/>
                  </a:lnTo>
                  <a:lnTo>
                    <a:pt x="8998" y="1"/>
                  </a:lnTo>
                  <a:close/>
                </a:path>
              </a:pathLst>
            </a:custGeom>
            <a:solidFill>
              <a:srgbClr val="1E2430"/>
            </a:solidFill>
            <a:ln>
              <a:noFill/>
            </a:ln>
          </p:spPr>
          <p:txBody>
            <a:bodyPr anchorCtr="0" anchor="ctr" bIns="182850" lIns="182850" spcFirstLastPara="1" rIns="182850" wrap="square" tIns="182850">
              <a:noAutofit/>
            </a:bodyPr>
            <a:lstStyle/>
            <a:p>
              <a:pPr indent="0" lvl="0" marL="0" rtl="0" algn="l">
                <a:spcBef>
                  <a:spcPts val="0"/>
                </a:spcBef>
                <a:spcAft>
                  <a:spcPts val="0"/>
                </a:spcAft>
                <a:buNone/>
              </a:pPr>
              <a:r>
                <a:t/>
              </a:r>
              <a:endParaRPr/>
            </a:p>
          </p:txBody>
        </p:sp>
        <p:sp>
          <p:nvSpPr>
            <p:cNvPr id="293" name="Google Shape;293;p45"/>
            <p:cNvSpPr/>
            <p:nvPr/>
          </p:nvSpPr>
          <p:spPr>
            <a:xfrm>
              <a:off x="420478" y="609347"/>
              <a:ext cx="117192" cy="169934"/>
            </a:xfrm>
            <a:custGeom>
              <a:rect b="b" l="l" r="r" t="t"/>
              <a:pathLst>
                <a:path extrusionOk="0" h="24285" w="16271">
                  <a:moveTo>
                    <a:pt x="8365" y="2888"/>
                  </a:moveTo>
                  <a:lnTo>
                    <a:pt x="8635" y="2915"/>
                  </a:lnTo>
                  <a:lnTo>
                    <a:pt x="8878" y="2942"/>
                  </a:lnTo>
                  <a:lnTo>
                    <a:pt x="9134" y="2996"/>
                  </a:lnTo>
                  <a:lnTo>
                    <a:pt x="9377" y="3050"/>
                  </a:lnTo>
                  <a:lnTo>
                    <a:pt x="9606" y="3131"/>
                  </a:lnTo>
                  <a:lnTo>
                    <a:pt x="9835" y="3212"/>
                  </a:lnTo>
                  <a:lnTo>
                    <a:pt x="10065" y="3320"/>
                  </a:lnTo>
                  <a:lnTo>
                    <a:pt x="10281" y="3428"/>
                  </a:lnTo>
                  <a:lnTo>
                    <a:pt x="10496" y="3549"/>
                  </a:lnTo>
                  <a:lnTo>
                    <a:pt x="10699" y="3684"/>
                  </a:lnTo>
                  <a:lnTo>
                    <a:pt x="10888" y="3832"/>
                  </a:lnTo>
                  <a:lnTo>
                    <a:pt x="11077" y="3994"/>
                  </a:lnTo>
                  <a:lnTo>
                    <a:pt x="11265" y="4170"/>
                  </a:lnTo>
                  <a:lnTo>
                    <a:pt x="11427" y="4358"/>
                  </a:lnTo>
                  <a:lnTo>
                    <a:pt x="11603" y="4547"/>
                  </a:lnTo>
                  <a:lnTo>
                    <a:pt x="11751" y="4750"/>
                  </a:lnTo>
                  <a:lnTo>
                    <a:pt x="11899" y="4966"/>
                  </a:lnTo>
                  <a:lnTo>
                    <a:pt x="12034" y="5195"/>
                  </a:lnTo>
                  <a:lnTo>
                    <a:pt x="12169" y="5424"/>
                  </a:lnTo>
                  <a:lnTo>
                    <a:pt x="12291" y="5681"/>
                  </a:lnTo>
                  <a:lnTo>
                    <a:pt x="12399" y="5937"/>
                  </a:lnTo>
                  <a:lnTo>
                    <a:pt x="12507" y="6193"/>
                  </a:lnTo>
                  <a:lnTo>
                    <a:pt x="12588" y="6476"/>
                  </a:lnTo>
                  <a:lnTo>
                    <a:pt x="12668" y="6760"/>
                  </a:lnTo>
                  <a:lnTo>
                    <a:pt x="12749" y="7057"/>
                  </a:lnTo>
                  <a:lnTo>
                    <a:pt x="12803" y="7353"/>
                  </a:lnTo>
                  <a:lnTo>
                    <a:pt x="12857" y="7664"/>
                  </a:lnTo>
                  <a:lnTo>
                    <a:pt x="12898" y="7987"/>
                  </a:lnTo>
                  <a:lnTo>
                    <a:pt x="12925" y="8325"/>
                  </a:lnTo>
                  <a:lnTo>
                    <a:pt x="12938" y="8648"/>
                  </a:lnTo>
                  <a:lnTo>
                    <a:pt x="12952" y="8999"/>
                  </a:lnTo>
                  <a:lnTo>
                    <a:pt x="12938" y="9363"/>
                  </a:lnTo>
                  <a:lnTo>
                    <a:pt x="12925" y="9714"/>
                  </a:lnTo>
                  <a:lnTo>
                    <a:pt x="12898" y="10051"/>
                  </a:lnTo>
                  <a:lnTo>
                    <a:pt x="12844" y="10375"/>
                  </a:lnTo>
                  <a:lnTo>
                    <a:pt x="12790" y="10699"/>
                  </a:lnTo>
                  <a:lnTo>
                    <a:pt x="12722" y="11009"/>
                  </a:lnTo>
                  <a:lnTo>
                    <a:pt x="12641" y="11306"/>
                  </a:lnTo>
                  <a:lnTo>
                    <a:pt x="12561" y="11589"/>
                  </a:lnTo>
                  <a:lnTo>
                    <a:pt x="12466" y="11873"/>
                  </a:lnTo>
                  <a:lnTo>
                    <a:pt x="12345" y="12129"/>
                  </a:lnTo>
                  <a:lnTo>
                    <a:pt x="12237" y="12385"/>
                  </a:lnTo>
                  <a:lnTo>
                    <a:pt x="12102" y="12628"/>
                  </a:lnTo>
                  <a:lnTo>
                    <a:pt x="11967" y="12871"/>
                  </a:lnTo>
                  <a:lnTo>
                    <a:pt x="11819" y="13087"/>
                  </a:lnTo>
                  <a:lnTo>
                    <a:pt x="11657" y="13303"/>
                  </a:lnTo>
                  <a:lnTo>
                    <a:pt x="11495" y="13505"/>
                  </a:lnTo>
                  <a:lnTo>
                    <a:pt x="11319" y="13680"/>
                  </a:lnTo>
                  <a:lnTo>
                    <a:pt x="11144" y="13869"/>
                  </a:lnTo>
                  <a:lnTo>
                    <a:pt x="10955" y="14031"/>
                  </a:lnTo>
                  <a:lnTo>
                    <a:pt x="10766" y="14180"/>
                  </a:lnTo>
                  <a:lnTo>
                    <a:pt x="10564" y="14328"/>
                  </a:lnTo>
                  <a:lnTo>
                    <a:pt x="10362" y="14449"/>
                  </a:lnTo>
                  <a:lnTo>
                    <a:pt x="10146" y="14571"/>
                  </a:lnTo>
                  <a:lnTo>
                    <a:pt x="9930" y="14679"/>
                  </a:lnTo>
                  <a:lnTo>
                    <a:pt x="9701" y="14773"/>
                  </a:lnTo>
                  <a:lnTo>
                    <a:pt x="9471" y="14854"/>
                  </a:lnTo>
                  <a:lnTo>
                    <a:pt x="9242" y="14922"/>
                  </a:lnTo>
                  <a:lnTo>
                    <a:pt x="8999" y="14976"/>
                  </a:lnTo>
                  <a:lnTo>
                    <a:pt x="8770" y="15030"/>
                  </a:lnTo>
                  <a:lnTo>
                    <a:pt x="8513" y="15057"/>
                  </a:lnTo>
                  <a:lnTo>
                    <a:pt x="8271" y="15084"/>
                  </a:lnTo>
                  <a:lnTo>
                    <a:pt x="8014" y="15084"/>
                  </a:lnTo>
                  <a:lnTo>
                    <a:pt x="7731" y="15070"/>
                  </a:lnTo>
                  <a:lnTo>
                    <a:pt x="7448" y="15043"/>
                  </a:lnTo>
                  <a:lnTo>
                    <a:pt x="7178" y="15003"/>
                  </a:lnTo>
                  <a:lnTo>
                    <a:pt x="6908" y="14949"/>
                  </a:lnTo>
                  <a:lnTo>
                    <a:pt x="6652" y="14868"/>
                  </a:lnTo>
                  <a:lnTo>
                    <a:pt x="6409" y="14787"/>
                  </a:lnTo>
                  <a:lnTo>
                    <a:pt x="6166" y="14679"/>
                  </a:lnTo>
                  <a:lnTo>
                    <a:pt x="5937" y="14571"/>
                  </a:lnTo>
                  <a:lnTo>
                    <a:pt x="5721" y="14436"/>
                  </a:lnTo>
                  <a:lnTo>
                    <a:pt x="5505" y="14288"/>
                  </a:lnTo>
                  <a:lnTo>
                    <a:pt x="5303" y="14139"/>
                  </a:lnTo>
                  <a:lnTo>
                    <a:pt x="5114" y="13977"/>
                  </a:lnTo>
                  <a:lnTo>
                    <a:pt x="4925" y="13788"/>
                  </a:lnTo>
                  <a:lnTo>
                    <a:pt x="4749" y="13600"/>
                  </a:lnTo>
                  <a:lnTo>
                    <a:pt x="4588" y="13411"/>
                  </a:lnTo>
                  <a:lnTo>
                    <a:pt x="4426" y="13195"/>
                  </a:lnTo>
                  <a:lnTo>
                    <a:pt x="4277" y="12979"/>
                  </a:lnTo>
                  <a:lnTo>
                    <a:pt x="4142" y="12763"/>
                  </a:lnTo>
                  <a:lnTo>
                    <a:pt x="4007" y="12520"/>
                  </a:lnTo>
                  <a:lnTo>
                    <a:pt x="3886" y="12291"/>
                  </a:lnTo>
                  <a:lnTo>
                    <a:pt x="3778" y="12035"/>
                  </a:lnTo>
                  <a:lnTo>
                    <a:pt x="3684" y="11778"/>
                  </a:lnTo>
                  <a:lnTo>
                    <a:pt x="3589" y="11522"/>
                  </a:lnTo>
                  <a:lnTo>
                    <a:pt x="3508" y="11266"/>
                  </a:lnTo>
                  <a:lnTo>
                    <a:pt x="3427" y="10996"/>
                  </a:lnTo>
                  <a:lnTo>
                    <a:pt x="3373" y="10726"/>
                  </a:lnTo>
                  <a:lnTo>
                    <a:pt x="3319" y="10443"/>
                  </a:lnTo>
                  <a:lnTo>
                    <a:pt x="3265" y="10173"/>
                  </a:lnTo>
                  <a:lnTo>
                    <a:pt x="3239" y="9890"/>
                  </a:lnTo>
                  <a:lnTo>
                    <a:pt x="3212" y="9606"/>
                  </a:lnTo>
                  <a:lnTo>
                    <a:pt x="3198" y="9323"/>
                  </a:lnTo>
                  <a:lnTo>
                    <a:pt x="3198" y="9040"/>
                  </a:lnTo>
                  <a:lnTo>
                    <a:pt x="3198" y="8635"/>
                  </a:lnTo>
                  <a:lnTo>
                    <a:pt x="3225" y="8244"/>
                  </a:lnTo>
                  <a:lnTo>
                    <a:pt x="3252" y="7880"/>
                  </a:lnTo>
                  <a:lnTo>
                    <a:pt x="3292" y="7515"/>
                  </a:lnTo>
                  <a:lnTo>
                    <a:pt x="3360" y="7178"/>
                  </a:lnTo>
                  <a:lnTo>
                    <a:pt x="3427" y="6841"/>
                  </a:lnTo>
                  <a:lnTo>
                    <a:pt x="3508" y="6530"/>
                  </a:lnTo>
                  <a:lnTo>
                    <a:pt x="3603" y="6234"/>
                  </a:lnTo>
                  <a:lnTo>
                    <a:pt x="3697" y="5950"/>
                  </a:lnTo>
                  <a:lnTo>
                    <a:pt x="3819" y="5667"/>
                  </a:lnTo>
                  <a:lnTo>
                    <a:pt x="3940" y="5411"/>
                  </a:lnTo>
                  <a:lnTo>
                    <a:pt x="4075" y="5168"/>
                  </a:lnTo>
                  <a:lnTo>
                    <a:pt x="4210" y="4939"/>
                  </a:lnTo>
                  <a:lnTo>
                    <a:pt x="4372" y="4723"/>
                  </a:lnTo>
                  <a:lnTo>
                    <a:pt x="4520" y="4507"/>
                  </a:lnTo>
                  <a:lnTo>
                    <a:pt x="4696" y="4318"/>
                  </a:lnTo>
                  <a:lnTo>
                    <a:pt x="4871" y="4143"/>
                  </a:lnTo>
                  <a:lnTo>
                    <a:pt x="5046" y="3967"/>
                  </a:lnTo>
                  <a:lnTo>
                    <a:pt x="5235" y="3819"/>
                  </a:lnTo>
                  <a:lnTo>
                    <a:pt x="5424" y="3670"/>
                  </a:lnTo>
                  <a:lnTo>
                    <a:pt x="5626" y="3549"/>
                  </a:lnTo>
                  <a:lnTo>
                    <a:pt x="5829" y="3428"/>
                  </a:lnTo>
                  <a:lnTo>
                    <a:pt x="6045" y="3320"/>
                  </a:lnTo>
                  <a:lnTo>
                    <a:pt x="6260" y="3225"/>
                  </a:lnTo>
                  <a:lnTo>
                    <a:pt x="6476" y="3144"/>
                  </a:lnTo>
                  <a:lnTo>
                    <a:pt x="6706" y="3077"/>
                  </a:lnTo>
                  <a:lnTo>
                    <a:pt x="6935" y="3009"/>
                  </a:lnTo>
                  <a:lnTo>
                    <a:pt x="7164" y="2969"/>
                  </a:lnTo>
                  <a:lnTo>
                    <a:pt x="7394" y="2928"/>
                  </a:lnTo>
                  <a:lnTo>
                    <a:pt x="7623" y="2901"/>
                  </a:lnTo>
                  <a:lnTo>
                    <a:pt x="7866" y="2888"/>
                  </a:lnTo>
                  <a:close/>
                  <a:moveTo>
                    <a:pt x="8770" y="1"/>
                  </a:moveTo>
                  <a:lnTo>
                    <a:pt x="8378" y="14"/>
                  </a:lnTo>
                  <a:lnTo>
                    <a:pt x="8001" y="41"/>
                  </a:lnTo>
                  <a:lnTo>
                    <a:pt x="7636" y="82"/>
                  </a:lnTo>
                  <a:lnTo>
                    <a:pt x="7286" y="149"/>
                  </a:lnTo>
                  <a:lnTo>
                    <a:pt x="6948" y="217"/>
                  </a:lnTo>
                  <a:lnTo>
                    <a:pt x="6638" y="311"/>
                  </a:lnTo>
                  <a:lnTo>
                    <a:pt x="6341" y="406"/>
                  </a:lnTo>
                  <a:lnTo>
                    <a:pt x="6058" y="514"/>
                  </a:lnTo>
                  <a:lnTo>
                    <a:pt x="5788" y="635"/>
                  </a:lnTo>
                  <a:lnTo>
                    <a:pt x="5532" y="770"/>
                  </a:lnTo>
                  <a:lnTo>
                    <a:pt x="5289" y="905"/>
                  </a:lnTo>
                  <a:lnTo>
                    <a:pt x="5060" y="1040"/>
                  </a:lnTo>
                  <a:lnTo>
                    <a:pt x="4844" y="1188"/>
                  </a:lnTo>
                  <a:lnTo>
                    <a:pt x="4642" y="1337"/>
                  </a:lnTo>
                  <a:lnTo>
                    <a:pt x="4453" y="1485"/>
                  </a:lnTo>
                  <a:lnTo>
                    <a:pt x="4277" y="1647"/>
                  </a:lnTo>
                  <a:lnTo>
                    <a:pt x="4115" y="1795"/>
                  </a:lnTo>
                  <a:lnTo>
                    <a:pt x="3967" y="1944"/>
                  </a:lnTo>
                  <a:lnTo>
                    <a:pt x="3697" y="2240"/>
                  </a:lnTo>
                  <a:lnTo>
                    <a:pt x="3481" y="2524"/>
                  </a:lnTo>
                  <a:lnTo>
                    <a:pt x="3306" y="2767"/>
                  </a:lnTo>
                  <a:lnTo>
                    <a:pt x="3171" y="2982"/>
                  </a:lnTo>
                  <a:lnTo>
                    <a:pt x="3090" y="3144"/>
                  </a:lnTo>
                  <a:lnTo>
                    <a:pt x="3009" y="3279"/>
                  </a:lnTo>
                  <a:lnTo>
                    <a:pt x="2942" y="3279"/>
                  </a:lnTo>
                  <a:lnTo>
                    <a:pt x="2982" y="3063"/>
                  </a:lnTo>
                  <a:lnTo>
                    <a:pt x="2996" y="2834"/>
                  </a:lnTo>
                  <a:lnTo>
                    <a:pt x="3009" y="2605"/>
                  </a:lnTo>
                  <a:lnTo>
                    <a:pt x="3009" y="2375"/>
                  </a:lnTo>
                  <a:lnTo>
                    <a:pt x="3009" y="1364"/>
                  </a:lnTo>
                  <a:lnTo>
                    <a:pt x="3009" y="1256"/>
                  </a:lnTo>
                  <a:lnTo>
                    <a:pt x="2996" y="1161"/>
                  </a:lnTo>
                  <a:lnTo>
                    <a:pt x="2969" y="1067"/>
                  </a:lnTo>
                  <a:lnTo>
                    <a:pt x="2942" y="972"/>
                  </a:lnTo>
                  <a:lnTo>
                    <a:pt x="2901" y="891"/>
                  </a:lnTo>
                  <a:lnTo>
                    <a:pt x="2861" y="810"/>
                  </a:lnTo>
                  <a:lnTo>
                    <a:pt x="2807" y="743"/>
                  </a:lnTo>
                  <a:lnTo>
                    <a:pt x="2739" y="676"/>
                  </a:lnTo>
                  <a:lnTo>
                    <a:pt x="2658" y="622"/>
                  </a:lnTo>
                  <a:lnTo>
                    <a:pt x="2577" y="568"/>
                  </a:lnTo>
                  <a:lnTo>
                    <a:pt x="2483" y="514"/>
                  </a:lnTo>
                  <a:lnTo>
                    <a:pt x="2389" y="487"/>
                  </a:lnTo>
                  <a:lnTo>
                    <a:pt x="2281" y="460"/>
                  </a:lnTo>
                  <a:lnTo>
                    <a:pt x="2159" y="433"/>
                  </a:lnTo>
                  <a:lnTo>
                    <a:pt x="2038" y="419"/>
                  </a:lnTo>
                  <a:lnTo>
                    <a:pt x="986" y="419"/>
                  </a:lnTo>
                  <a:lnTo>
                    <a:pt x="864" y="433"/>
                  </a:lnTo>
                  <a:lnTo>
                    <a:pt x="743" y="460"/>
                  </a:lnTo>
                  <a:lnTo>
                    <a:pt x="635" y="487"/>
                  </a:lnTo>
                  <a:lnTo>
                    <a:pt x="527" y="527"/>
                  </a:lnTo>
                  <a:lnTo>
                    <a:pt x="446" y="568"/>
                  </a:lnTo>
                  <a:lnTo>
                    <a:pt x="365" y="635"/>
                  </a:lnTo>
                  <a:lnTo>
                    <a:pt x="284" y="689"/>
                  </a:lnTo>
                  <a:lnTo>
                    <a:pt x="217" y="770"/>
                  </a:lnTo>
                  <a:lnTo>
                    <a:pt x="163" y="851"/>
                  </a:lnTo>
                  <a:lnTo>
                    <a:pt x="122" y="945"/>
                  </a:lnTo>
                  <a:lnTo>
                    <a:pt x="82" y="1040"/>
                  </a:lnTo>
                  <a:lnTo>
                    <a:pt x="41" y="1148"/>
                  </a:lnTo>
                  <a:lnTo>
                    <a:pt x="28" y="1269"/>
                  </a:lnTo>
                  <a:lnTo>
                    <a:pt x="14" y="1391"/>
                  </a:lnTo>
                  <a:lnTo>
                    <a:pt x="1" y="1525"/>
                  </a:lnTo>
                  <a:lnTo>
                    <a:pt x="1" y="23164"/>
                  </a:lnTo>
                  <a:lnTo>
                    <a:pt x="14" y="23299"/>
                  </a:lnTo>
                  <a:lnTo>
                    <a:pt x="28" y="23421"/>
                  </a:lnTo>
                  <a:lnTo>
                    <a:pt x="41" y="23542"/>
                  </a:lnTo>
                  <a:lnTo>
                    <a:pt x="82" y="23650"/>
                  </a:lnTo>
                  <a:lnTo>
                    <a:pt x="122" y="23758"/>
                  </a:lnTo>
                  <a:lnTo>
                    <a:pt x="163" y="23839"/>
                  </a:lnTo>
                  <a:lnTo>
                    <a:pt x="217" y="23920"/>
                  </a:lnTo>
                  <a:lnTo>
                    <a:pt x="284" y="24001"/>
                  </a:lnTo>
                  <a:lnTo>
                    <a:pt x="365" y="24068"/>
                  </a:lnTo>
                  <a:lnTo>
                    <a:pt x="446" y="24122"/>
                  </a:lnTo>
                  <a:lnTo>
                    <a:pt x="527" y="24176"/>
                  </a:lnTo>
                  <a:lnTo>
                    <a:pt x="635" y="24203"/>
                  </a:lnTo>
                  <a:lnTo>
                    <a:pt x="743" y="24244"/>
                  </a:lnTo>
                  <a:lnTo>
                    <a:pt x="864" y="24257"/>
                  </a:lnTo>
                  <a:lnTo>
                    <a:pt x="986" y="24271"/>
                  </a:lnTo>
                  <a:lnTo>
                    <a:pt x="1120" y="24284"/>
                  </a:lnTo>
                  <a:lnTo>
                    <a:pt x="2173" y="24284"/>
                  </a:lnTo>
                  <a:lnTo>
                    <a:pt x="2308" y="24271"/>
                  </a:lnTo>
                  <a:lnTo>
                    <a:pt x="2429" y="24257"/>
                  </a:lnTo>
                  <a:lnTo>
                    <a:pt x="2537" y="24244"/>
                  </a:lnTo>
                  <a:lnTo>
                    <a:pt x="2645" y="24203"/>
                  </a:lnTo>
                  <a:lnTo>
                    <a:pt x="2739" y="24176"/>
                  </a:lnTo>
                  <a:lnTo>
                    <a:pt x="2834" y="24122"/>
                  </a:lnTo>
                  <a:lnTo>
                    <a:pt x="2915" y="24068"/>
                  </a:lnTo>
                  <a:lnTo>
                    <a:pt x="2982" y="24001"/>
                  </a:lnTo>
                  <a:lnTo>
                    <a:pt x="3050" y="23920"/>
                  </a:lnTo>
                  <a:lnTo>
                    <a:pt x="3104" y="23839"/>
                  </a:lnTo>
                  <a:lnTo>
                    <a:pt x="3158" y="23758"/>
                  </a:lnTo>
                  <a:lnTo>
                    <a:pt x="3185" y="23650"/>
                  </a:lnTo>
                  <a:lnTo>
                    <a:pt x="3225" y="23542"/>
                  </a:lnTo>
                  <a:lnTo>
                    <a:pt x="3239" y="23421"/>
                  </a:lnTo>
                  <a:lnTo>
                    <a:pt x="3252" y="23299"/>
                  </a:lnTo>
                  <a:lnTo>
                    <a:pt x="3265" y="23164"/>
                  </a:lnTo>
                  <a:lnTo>
                    <a:pt x="3265" y="16379"/>
                  </a:lnTo>
                  <a:lnTo>
                    <a:pt x="3252" y="16001"/>
                  </a:lnTo>
                  <a:lnTo>
                    <a:pt x="3239" y="15623"/>
                  </a:lnTo>
                  <a:lnTo>
                    <a:pt x="3212" y="15259"/>
                  </a:lnTo>
                  <a:lnTo>
                    <a:pt x="3158" y="14881"/>
                  </a:lnTo>
                  <a:lnTo>
                    <a:pt x="3225" y="14881"/>
                  </a:lnTo>
                  <a:lnTo>
                    <a:pt x="3427" y="15232"/>
                  </a:lnTo>
                  <a:lnTo>
                    <a:pt x="3657" y="15569"/>
                  </a:lnTo>
                  <a:lnTo>
                    <a:pt x="3913" y="15879"/>
                  </a:lnTo>
                  <a:lnTo>
                    <a:pt x="4183" y="16176"/>
                  </a:lnTo>
                  <a:lnTo>
                    <a:pt x="4480" y="16446"/>
                  </a:lnTo>
                  <a:lnTo>
                    <a:pt x="4776" y="16702"/>
                  </a:lnTo>
                  <a:lnTo>
                    <a:pt x="5114" y="16932"/>
                  </a:lnTo>
                  <a:lnTo>
                    <a:pt x="5451" y="17148"/>
                  </a:lnTo>
                  <a:lnTo>
                    <a:pt x="5815" y="17336"/>
                  </a:lnTo>
                  <a:lnTo>
                    <a:pt x="6179" y="17498"/>
                  </a:lnTo>
                  <a:lnTo>
                    <a:pt x="6557" y="17633"/>
                  </a:lnTo>
                  <a:lnTo>
                    <a:pt x="6935" y="17741"/>
                  </a:lnTo>
                  <a:lnTo>
                    <a:pt x="7326" y="17822"/>
                  </a:lnTo>
                  <a:lnTo>
                    <a:pt x="7731" y="17890"/>
                  </a:lnTo>
                  <a:lnTo>
                    <a:pt x="8122" y="17917"/>
                  </a:lnTo>
                  <a:lnTo>
                    <a:pt x="8527" y="17917"/>
                  </a:lnTo>
                  <a:lnTo>
                    <a:pt x="8945" y="17903"/>
                  </a:lnTo>
                  <a:lnTo>
                    <a:pt x="9350" y="17876"/>
                  </a:lnTo>
                  <a:lnTo>
                    <a:pt x="9754" y="17822"/>
                  </a:lnTo>
                  <a:lnTo>
                    <a:pt x="10146" y="17755"/>
                  </a:lnTo>
                  <a:lnTo>
                    <a:pt x="10523" y="17660"/>
                  </a:lnTo>
                  <a:lnTo>
                    <a:pt x="10901" y="17552"/>
                  </a:lnTo>
                  <a:lnTo>
                    <a:pt x="11265" y="17431"/>
                  </a:lnTo>
                  <a:lnTo>
                    <a:pt x="11616" y="17282"/>
                  </a:lnTo>
                  <a:lnTo>
                    <a:pt x="11967" y="17121"/>
                  </a:lnTo>
                  <a:lnTo>
                    <a:pt x="12304" y="16932"/>
                  </a:lnTo>
                  <a:lnTo>
                    <a:pt x="12628" y="16729"/>
                  </a:lnTo>
                  <a:lnTo>
                    <a:pt x="12938" y="16514"/>
                  </a:lnTo>
                  <a:lnTo>
                    <a:pt x="13249" y="16284"/>
                  </a:lnTo>
                  <a:lnTo>
                    <a:pt x="13532" y="16028"/>
                  </a:lnTo>
                  <a:lnTo>
                    <a:pt x="13815" y="15772"/>
                  </a:lnTo>
                  <a:lnTo>
                    <a:pt x="14071" y="15475"/>
                  </a:lnTo>
                  <a:lnTo>
                    <a:pt x="14328" y="15178"/>
                  </a:lnTo>
                  <a:lnTo>
                    <a:pt x="14557" y="14868"/>
                  </a:lnTo>
                  <a:lnTo>
                    <a:pt x="14786" y="14530"/>
                  </a:lnTo>
                  <a:lnTo>
                    <a:pt x="15002" y="14193"/>
                  </a:lnTo>
                  <a:lnTo>
                    <a:pt x="15191" y="13829"/>
                  </a:lnTo>
                  <a:lnTo>
                    <a:pt x="15380" y="13451"/>
                  </a:lnTo>
                  <a:lnTo>
                    <a:pt x="15542" y="13060"/>
                  </a:lnTo>
                  <a:lnTo>
                    <a:pt x="15690" y="12655"/>
                  </a:lnTo>
                  <a:lnTo>
                    <a:pt x="15825" y="12237"/>
                  </a:lnTo>
                  <a:lnTo>
                    <a:pt x="15933" y="11805"/>
                  </a:lnTo>
                  <a:lnTo>
                    <a:pt x="16041" y="11374"/>
                  </a:lnTo>
                  <a:lnTo>
                    <a:pt x="16122" y="10915"/>
                  </a:lnTo>
                  <a:lnTo>
                    <a:pt x="16190" y="10443"/>
                  </a:lnTo>
                  <a:lnTo>
                    <a:pt x="16230" y="9957"/>
                  </a:lnTo>
                  <a:lnTo>
                    <a:pt x="16257" y="9471"/>
                  </a:lnTo>
                  <a:lnTo>
                    <a:pt x="16270" y="8959"/>
                  </a:lnTo>
                  <a:lnTo>
                    <a:pt x="16257" y="8473"/>
                  </a:lnTo>
                  <a:lnTo>
                    <a:pt x="16243" y="7987"/>
                  </a:lnTo>
                  <a:lnTo>
                    <a:pt x="16190" y="7515"/>
                  </a:lnTo>
                  <a:lnTo>
                    <a:pt x="16136" y="7057"/>
                  </a:lnTo>
                  <a:lnTo>
                    <a:pt x="16068" y="6598"/>
                  </a:lnTo>
                  <a:lnTo>
                    <a:pt x="15974" y="6166"/>
                  </a:lnTo>
                  <a:lnTo>
                    <a:pt x="15866" y="5734"/>
                  </a:lnTo>
                  <a:lnTo>
                    <a:pt x="15744" y="5316"/>
                  </a:lnTo>
                  <a:lnTo>
                    <a:pt x="15609" y="4925"/>
                  </a:lnTo>
                  <a:lnTo>
                    <a:pt x="15461" y="4534"/>
                  </a:lnTo>
                  <a:lnTo>
                    <a:pt x="15286" y="4156"/>
                  </a:lnTo>
                  <a:lnTo>
                    <a:pt x="15110" y="3792"/>
                  </a:lnTo>
                  <a:lnTo>
                    <a:pt x="14908" y="3441"/>
                  </a:lnTo>
                  <a:lnTo>
                    <a:pt x="14706" y="3117"/>
                  </a:lnTo>
                  <a:lnTo>
                    <a:pt x="14476" y="2794"/>
                  </a:lnTo>
                  <a:lnTo>
                    <a:pt x="14247" y="2497"/>
                  </a:lnTo>
                  <a:lnTo>
                    <a:pt x="13991" y="2200"/>
                  </a:lnTo>
                  <a:lnTo>
                    <a:pt x="13734" y="1930"/>
                  </a:lnTo>
                  <a:lnTo>
                    <a:pt x="13451" y="1674"/>
                  </a:lnTo>
                  <a:lnTo>
                    <a:pt x="13168" y="1444"/>
                  </a:lnTo>
                  <a:lnTo>
                    <a:pt x="12857" y="1215"/>
                  </a:lnTo>
                  <a:lnTo>
                    <a:pt x="12547" y="1013"/>
                  </a:lnTo>
                  <a:lnTo>
                    <a:pt x="12223" y="824"/>
                  </a:lnTo>
                  <a:lnTo>
                    <a:pt x="11873" y="662"/>
                  </a:lnTo>
                  <a:lnTo>
                    <a:pt x="11535" y="500"/>
                  </a:lnTo>
                  <a:lnTo>
                    <a:pt x="11171" y="379"/>
                  </a:lnTo>
                  <a:lnTo>
                    <a:pt x="10793" y="257"/>
                  </a:lnTo>
                  <a:lnTo>
                    <a:pt x="10416" y="176"/>
                  </a:lnTo>
                  <a:lnTo>
                    <a:pt x="10011" y="95"/>
                  </a:lnTo>
                  <a:lnTo>
                    <a:pt x="9606" y="41"/>
                  </a:lnTo>
                  <a:lnTo>
                    <a:pt x="9188" y="14"/>
                  </a:lnTo>
                  <a:lnTo>
                    <a:pt x="8770" y="1"/>
                  </a:lnTo>
                  <a:close/>
                </a:path>
              </a:pathLst>
            </a:custGeom>
            <a:solidFill>
              <a:srgbClr val="1E2430"/>
            </a:solidFill>
            <a:ln>
              <a:noFill/>
            </a:ln>
          </p:spPr>
          <p:txBody>
            <a:bodyPr anchorCtr="0" anchor="ctr" bIns="182850" lIns="182850" spcFirstLastPara="1" rIns="182850" wrap="square" tIns="182850">
              <a:noAutofit/>
            </a:bodyPr>
            <a:lstStyle/>
            <a:p>
              <a:pPr indent="0" lvl="0" marL="0" rtl="0" algn="l">
                <a:spcBef>
                  <a:spcPts val="0"/>
                </a:spcBef>
                <a:spcAft>
                  <a:spcPts val="0"/>
                </a:spcAft>
                <a:buNone/>
              </a:pPr>
              <a:r>
                <a:t/>
              </a:r>
              <a:endParaRPr/>
            </a:p>
          </p:txBody>
        </p:sp>
        <p:sp>
          <p:nvSpPr>
            <p:cNvPr id="294" name="Google Shape;294;p45"/>
            <p:cNvSpPr/>
            <p:nvPr/>
          </p:nvSpPr>
          <p:spPr>
            <a:xfrm>
              <a:off x="559040" y="609347"/>
              <a:ext cx="117192" cy="169934"/>
            </a:xfrm>
            <a:custGeom>
              <a:rect b="b" l="l" r="r" t="t"/>
              <a:pathLst>
                <a:path extrusionOk="0" h="24285" w="16271">
                  <a:moveTo>
                    <a:pt x="8365" y="2888"/>
                  </a:moveTo>
                  <a:lnTo>
                    <a:pt x="8621" y="2915"/>
                  </a:lnTo>
                  <a:lnTo>
                    <a:pt x="8877" y="2942"/>
                  </a:lnTo>
                  <a:lnTo>
                    <a:pt x="9134" y="2996"/>
                  </a:lnTo>
                  <a:lnTo>
                    <a:pt x="9376" y="3050"/>
                  </a:lnTo>
                  <a:lnTo>
                    <a:pt x="9606" y="3131"/>
                  </a:lnTo>
                  <a:lnTo>
                    <a:pt x="9835" y="3212"/>
                  </a:lnTo>
                  <a:lnTo>
                    <a:pt x="10064" y="3320"/>
                  </a:lnTo>
                  <a:lnTo>
                    <a:pt x="10280" y="3428"/>
                  </a:lnTo>
                  <a:lnTo>
                    <a:pt x="10483" y="3549"/>
                  </a:lnTo>
                  <a:lnTo>
                    <a:pt x="10685" y="3684"/>
                  </a:lnTo>
                  <a:lnTo>
                    <a:pt x="10887" y="3832"/>
                  </a:lnTo>
                  <a:lnTo>
                    <a:pt x="11076" y="3994"/>
                  </a:lnTo>
                  <a:lnTo>
                    <a:pt x="11252" y="4170"/>
                  </a:lnTo>
                  <a:lnTo>
                    <a:pt x="11427" y="4358"/>
                  </a:lnTo>
                  <a:lnTo>
                    <a:pt x="11589" y="4547"/>
                  </a:lnTo>
                  <a:lnTo>
                    <a:pt x="11751" y="4750"/>
                  </a:lnTo>
                  <a:lnTo>
                    <a:pt x="11899" y="4966"/>
                  </a:lnTo>
                  <a:lnTo>
                    <a:pt x="12034" y="5195"/>
                  </a:lnTo>
                  <a:lnTo>
                    <a:pt x="12169" y="5424"/>
                  </a:lnTo>
                  <a:lnTo>
                    <a:pt x="12290" y="5681"/>
                  </a:lnTo>
                  <a:lnTo>
                    <a:pt x="12398" y="5937"/>
                  </a:lnTo>
                  <a:lnTo>
                    <a:pt x="12493" y="6193"/>
                  </a:lnTo>
                  <a:lnTo>
                    <a:pt x="12587" y="6476"/>
                  </a:lnTo>
                  <a:lnTo>
                    <a:pt x="12668" y="6760"/>
                  </a:lnTo>
                  <a:lnTo>
                    <a:pt x="12749" y="7057"/>
                  </a:lnTo>
                  <a:lnTo>
                    <a:pt x="12803" y="7353"/>
                  </a:lnTo>
                  <a:lnTo>
                    <a:pt x="12857" y="7664"/>
                  </a:lnTo>
                  <a:lnTo>
                    <a:pt x="12897" y="7987"/>
                  </a:lnTo>
                  <a:lnTo>
                    <a:pt x="12924" y="8325"/>
                  </a:lnTo>
                  <a:lnTo>
                    <a:pt x="12938" y="8648"/>
                  </a:lnTo>
                  <a:lnTo>
                    <a:pt x="12951" y="8999"/>
                  </a:lnTo>
                  <a:lnTo>
                    <a:pt x="12938" y="9363"/>
                  </a:lnTo>
                  <a:lnTo>
                    <a:pt x="12924" y="9714"/>
                  </a:lnTo>
                  <a:lnTo>
                    <a:pt x="12884" y="10051"/>
                  </a:lnTo>
                  <a:lnTo>
                    <a:pt x="12843" y="10375"/>
                  </a:lnTo>
                  <a:lnTo>
                    <a:pt x="12789" y="10699"/>
                  </a:lnTo>
                  <a:lnTo>
                    <a:pt x="12722" y="11009"/>
                  </a:lnTo>
                  <a:lnTo>
                    <a:pt x="12641" y="11306"/>
                  </a:lnTo>
                  <a:lnTo>
                    <a:pt x="12560" y="11589"/>
                  </a:lnTo>
                  <a:lnTo>
                    <a:pt x="12452" y="11873"/>
                  </a:lnTo>
                  <a:lnTo>
                    <a:pt x="12344" y="12129"/>
                  </a:lnTo>
                  <a:lnTo>
                    <a:pt x="12223" y="12385"/>
                  </a:lnTo>
                  <a:lnTo>
                    <a:pt x="12101" y="12628"/>
                  </a:lnTo>
                  <a:lnTo>
                    <a:pt x="11953" y="12871"/>
                  </a:lnTo>
                  <a:lnTo>
                    <a:pt x="11818" y="13087"/>
                  </a:lnTo>
                  <a:lnTo>
                    <a:pt x="11656" y="13303"/>
                  </a:lnTo>
                  <a:lnTo>
                    <a:pt x="11494" y="13505"/>
                  </a:lnTo>
                  <a:lnTo>
                    <a:pt x="11319" y="13680"/>
                  </a:lnTo>
                  <a:lnTo>
                    <a:pt x="11144" y="13869"/>
                  </a:lnTo>
                  <a:lnTo>
                    <a:pt x="10955" y="14031"/>
                  </a:lnTo>
                  <a:lnTo>
                    <a:pt x="10766" y="14180"/>
                  </a:lnTo>
                  <a:lnTo>
                    <a:pt x="10564" y="14328"/>
                  </a:lnTo>
                  <a:lnTo>
                    <a:pt x="10361" y="14449"/>
                  </a:lnTo>
                  <a:lnTo>
                    <a:pt x="10145" y="14571"/>
                  </a:lnTo>
                  <a:lnTo>
                    <a:pt x="9929" y="14679"/>
                  </a:lnTo>
                  <a:lnTo>
                    <a:pt x="9700" y="14773"/>
                  </a:lnTo>
                  <a:lnTo>
                    <a:pt x="9471" y="14854"/>
                  </a:lnTo>
                  <a:lnTo>
                    <a:pt x="9241" y="14922"/>
                  </a:lnTo>
                  <a:lnTo>
                    <a:pt x="8999" y="14976"/>
                  </a:lnTo>
                  <a:lnTo>
                    <a:pt x="8756" y="15030"/>
                  </a:lnTo>
                  <a:lnTo>
                    <a:pt x="8513" y="15057"/>
                  </a:lnTo>
                  <a:lnTo>
                    <a:pt x="8270" y="15084"/>
                  </a:lnTo>
                  <a:lnTo>
                    <a:pt x="8014" y="15084"/>
                  </a:lnTo>
                  <a:lnTo>
                    <a:pt x="7731" y="15070"/>
                  </a:lnTo>
                  <a:lnTo>
                    <a:pt x="7447" y="15043"/>
                  </a:lnTo>
                  <a:lnTo>
                    <a:pt x="7164" y="15003"/>
                  </a:lnTo>
                  <a:lnTo>
                    <a:pt x="6908" y="14949"/>
                  </a:lnTo>
                  <a:lnTo>
                    <a:pt x="6651" y="14868"/>
                  </a:lnTo>
                  <a:lnTo>
                    <a:pt x="6408" y="14787"/>
                  </a:lnTo>
                  <a:lnTo>
                    <a:pt x="6166" y="14679"/>
                  </a:lnTo>
                  <a:lnTo>
                    <a:pt x="5936" y="14571"/>
                  </a:lnTo>
                  <a:lnTo>
                    <a:pt x="5707" y="14436"/>
                  </a:lnTo>
                  <a:lnTo>
                    <a:pt x="5505" y="14288"/>
                  </a:lnTo>
                  <a:lnTo>
                    <a:pt x="5302" y="14139"/>
                  </a:lnTo>
                  <a:lnTo>
                    <a:pt x="5100" y="13977"/>
                  </a:lnTo>
                  <a:lnTo>
                    <a:pt x="4924" y="13788"/>
                  </a:lnTo>
                  <a:lnTo>
                    <a:pt x="4749" y="13600"/>
                  </a:lnTo>
                  <a:lnTo>
                    <a:pt x="4574" y="13411"/>
                  </a:lnTo>
                  <a:lnTo>
                    <a:pt x="4425" y="13195"/>
                  </a:lnTo>
                  <a:lnTo>
                    <a:pt x="4263" y="12979"/>
                  </a:lnTo>
                  <a:lnTo>
                    <a:pt x="4129" y="12763"/>
                  </a:lnTo>
                  <a:lnTo>
                    <a:pt x="4007" y="12520"/>
                  </a:lnTo>
                  <a:lnTo>
                    <a:pt x="3886" y="12291"/>
                  </a:lnTo>
                  <a:lnTo>
                    <a:pt x="3764" y="12035"/>
                  </a:lnTo>
                  <a:lnTo>
                    <a:pt x="3670" y="11778"/>
                  </a:lnTo>
                  <a:lnTo>
                    <a:pt x="3575" y="11522"/>
                  </a:lnTo>
                  <a:lnTo>
                    <a:pt x="3494" y="11266"/>
                  </a:lnTo>
                  <a:lnTo>
                    <a:pt x="3414" y="10996"/>
                  </a:lnTo>
                  <a:lnTo>
                    <a:pt x="3346" y="10726"/>
                  </a:lnTo>
                  <a:lnTo>
                    <a:pt x="3292" y="10443"/>
                  </a:lnTo>
                  <a:lnTo>
                    <a:pt x="3252" y="10173"/>
                  </a:lnTo>
                  <a:lnTo>
                    <a:pt x="3211" y="9890"/>
                  </a:lnTo>
                  <a:lnTo>
                    <a:pt x="3184" y="9606"/>
                  </a:lnTo>
                  <a:lnTo>
                    <a:pt x="3171" y="9323"/>
                  </a:lnTo>
                  <a:lnTo>
                    <a:pt x="3171" y="9040"/>
                  </a:lnTo>
                  <a:lnTo>
                    <a:pt x="3171" y="8635"/>
                  </a:lnTo>
                  <a:lnTo>
                    <a:pt x="3198" y="8244"/>
                  </a:lnTo>
                  <a:lnTo>
                    <a:pt x="3225" y="7880"/>
                  </a:lnTo>
                  <a:lnTo>
                    <a:pt x="3279" y="7515"/>
                  </a:lnTo>
                  <a:lnTo>
                    <a:pt x="3333" y="7178"/>
                  </a:lnTo>
                  <a:lnTo>
                    <a:pt x="3400" y="6841"/>
                  </a:lnTo>
                  <a:lnTo>
                    <a:pt x="3481" y="6530"/>
                  </a:lnTo>
                  <a:lnTo>
                    <a:pt x="3575" y="6234"/>
                  </a:lnTo>
                  <a:lnTo>
                    <a:pt x="3683" y="5950"/>
                  </a:lnTo>
                  <a:lnTo>
                    <a:pt x="3791" y="5681"/>
                  </a:lnTo>
                  <a:lnTo>
                    <a:pt x="3913" y="5411"/>
                  </a:lnTo>
                  <a:lnTo>
                    <a:pt x="4048" y="5168"/>
                  </a:lnTo>
                  <a:lnTo>
                    <a:pt x="4196" y="4939"/>
                  </a:lnTo>
                  <a:lnTo>
                    <a:pt x="4344" y="4723"/>
                  </a:lnTo>
                  <a:lnTo>
                    <a:pt x="4506" y="4520"/>
                  </a:lnTo>
                  <a:lnTo>
                    <a:pt x="4668" y="4318"/>
                  </a:lnTo>
                  <a:lnTo>
                    <a:pt x="4844" y="4143"/>
                  </a:lnTo>
                  <a:lnTo>
                    <a:pt x="5032" y="3981"/>
                  </a:lnTo>
                  <a:lnTo>
                    <a:pt x="5221" y="3819"/>
                  </a:lnTo>
                  <a:lnTo>
                    <a:pt x="5410" y="3684"/>
                  </a:lnTo>
                  <a:lnTo>
                    <a:pt x="5612" y="3549"/>
                  </a:lnTo>
                  <a:lnTo>
                    <a:pt x="5815" y="3428"/>
                  </a:lnTo>
                  <a:lnTo>
                    <a:pt x="6031" y="3320"/>
                  </a:lnTo>
                  <a:lnTo>
                    <a:pt x="6247" y="3225"/>
                  </a:lnTo>
                  <a:lnTo>
                    <a:pt x="6462" y="3144"/>
                  </a:lnTo>
                  <a:lnTo>
                    <a:pt x="6692" y="3077"/>
                  </a:lnTo>
                  <a:lnTo>
                    <a:pt x="6921" y="3023"/>
                  </a:lnTo>
                  <a:lnTo>
                    <a:pt x="7150" y="2969"/>
                  </a:lnTo>
                  <a:lnTo>
                    <a:pt x="7380" y="2928"/>
                  </a:lnTo>
                  <a:lnTo>
                    <a:pt x="7623" y="2901"/>
                  </a:lnTo>
                  <a:lnTo>
                    <a:pt x="7865" y="2888"/>
                  </a:lnTo>
                  <a:close/>
                  <a:moveTo>
                    <a:pt x="8769" y="1"/>
                  </a:moveTo>
                  <a:lnTo>
                    <a:pt x="8365" y="14"/>
                  </a:lnTo>
                  <a:lnTo>
                    <a:pt x="7987" y="41"/>
                  </a:lnTo>
                  <a:lnTo>
                    <a:pt x="7623" y="82"/>
                  </a:lnTo>
                  <a:lnTo>
                    <a:pt x="7285" y="149"/>
                  </a:lnTo>
                  <a:lnTo>
                    <a:pt x="6948" y="217"/>
                  </a:lnTo>
                  <a:lnTo>
                    <a:pt x="6638" y="311"/>
                  </a:lnTo>
                  <a:lnTo>
                    <a:pt x="6341" y="406"/>
                  </a:lnTo>
                  <a:lnTo>
                    <a:pt x="6044" y="514"/>
                  </a:lnTo>
                  <a:lnTo>
                    <a:pt x="5774" y="635"/>
                  </a:lnTo>
                  <a:lnTo>
                    <a:pt x="5518" y="770"/>
                  </a:lnTo>
                  <a:lnTo>
                    <a:pt x="5289" y="905"/>
                  </a:lnTo>
                  <a:lnTo>
                    <a:pt x="5059" y="1040"/>
                  </a:lnTo>
                  <a:lnTo>
                    <a:pt x="4844" y="1188"/>
                  </a:lnTo>
                  <a:lnTo>
                    <a:pt x="4641" y="1337"/>
                  </a:lnTo>
                  <a:lnTo>
                    <a:pt x="4452" y="1485"/>
                  </a:lnTo>
                  <a:lnTo>
                    <a:pt x="4277" y="1647"/>
                  </a:lnTo>
                  <a:lnTo>
                    <a:pt x="4115" y="1795"/>
                  </a:lnTo>
                  <a:lnTo>
                    <a:pt x="3967" y="1944"/>
                  </a:lnTo>
                  <a:lnTo>
                    <a:pt x="3697" y="2240"/>
                  </a:lnTo>
                  <a:lnTo>
                    <a:pt x="3481" y="2524"/>
                  </a:lnTo>
                  <a:lnTo>
                    <a:pt x="3306" y="2767"/>
                  </a:lnTo>
                  <a:lnTo>
                    <a:pt x="3171" y="2982"/>
                  </a:lnTo>
                  <a:lnTo>
                    <a:pt x="3076" y="3144"/>
                  </a:lnTo>
                  <a:lnTo>
                    <a:pt x="3009" y="3279"/>
                  </a:lnTo>
                  <a:lnTo>
                    <a:pt x="2941" y="3279"/>
                  </a:lnTo>
                  <a:lnTo>
                    <a:pt x="2968" y="3063"/>
                  </a:lnTo>
                  <a:lnTo>
                    <a:pt x="2995" y="2834"/>
                  </a:lnTo>
                  <a:lnTo>
                    <a:pt x="3009" y="2605"/>
                  </a:lnTo>
                  <a:lnTo>
                    <a:pt x="3009" y="2375"/>
                  </a:lnTo>
                  <a:lnTo>
                    <a:pt x="3009" y="1364"/>
                  </a:lnTo>
                  <a:lnTo>
                    <a:pt x="3009" y="1256"/>
                  </a:lnTo>
                  <a:lnTo>
                    <a:pt x="2995" y="1161"/>
                  </a:lnTo>
                  <a:lnTo>
                    <a:pt x="2968" y="1067"/>
                  </a:lnTo>
                  <a:lnTo>
                    <a:pt x="2941" y="972"/>
                  </a:lnTo>
                  <a:lnTo>
                    <a:pt x="2901" y="891"/>
                  </a:lnTo>
                  <a:lnTo>
                    <a:pt x="2847" y="810"/>
                  </a:lnTo>
                  <a:lnTo>
                    <a:pt x="2793" y="743"/>
                  </a:lnTo>
                  <a:lnTo>
                    <a:pt x="2725" y="676"/>
                  </a:lnTo>
                  <a:lnTo>
                    <a:pt x="2658" y="622"/>
                  </a:lnTo>
                  <a:lnTo>
                    <a:pt x="2577" y="568"/>
                  </a:lnTo>
                  <a:lnTo>
                    <a:pt x="2483" y="514"/>
                  </a:lnTo>
                  <a:lnTo>
                    <a:pt x="2388" y="487"/>
                  </a:lnTo>
                  <a:lnTo>
                    <a:pt x="2280" y="460"/>
                  </a:lnTo>
                  <a:lnTo>
                    <a:pt x="2159" y="433"/>
                  </a:lnTo>
                  <a:lnTo>
                    <a:pt x="2037" y="419"/>
                  </a:lnTo>
                  <a:lnTo>
                    <a:pt x="985" y="419"/>
                  </a:lnTo>
                  <a:lnTo>
                    <a:pt x="850" y="433"/>
                  </a:lnTo>
                  <a:lnTo>
                    <a:pt x="742" y="460"/>
                  </a:lnTo>
                  <a:lnTo>
                    <a:pt x="634" y="487"/>
                  </a:lnTo>
                  <a:lnTo>
                    <a:pt x="527" y="527"/>
                  </a:lnTo>
                  <a:lnTo>
                    <a:pt x="432" y="568"/>
                  </a:lnTo>
                  <a:lnTo>
                    <a:pt x="351" y="635"/>
                  </a:lnTo>
                  <a:lnTo>
                    <a:pt x="284" y="689"/>
                  </a:lnTo>
                  <a:lnTo>
                    <a:pt x="216" y="770"/>
                  </a:lnTo>
                  <a:lnTo>
                    <a:pt x="162" y="851"/>
                  </a:lnTo>
                  <a:lnTo>
                    <a:pt x="108" y="945"/>
                  </a:lnTo>
                  <a:lnTo>
                    <a:pt x="68" y="1040"/>
                  </a:lnTo>
                  <a:lnTo>
                    <a:pt x="41" y="1148"/>
                  </a:lnTo>
                  <a:lnTo>
                    <a:pt x="27" y="1269"/>
                  </a:lnTo>
                  <a:lnTo>
                    <a:pt x="14" y="1391"/>
                  </a:lnTo>
                  <a:lnTo>
                    <a:pt x="0" y="1525"/>
                  </a:lnTo>
                  <a:lnTo>
                    <a:pt x="14" y="23164"/>
                  </a:lnTo>
                  <a:lnTo>
                    <a:pt x="14" y="23299"/>
                  </a:lnTo>
                  <a:lnTo>
                    <a:pt x="27" y="23421"/>
                  </a:lnTo>
                  <a:lnTo>
                    <a:pt x="54" y="23542"/>
                  </a:lnTo>
                  <a:lnTo>
                    <a:pt x="81" y="23650"/>
                  </a:lnTo>
                  <a:lnTo>
                    <a:pt x="122" y="23758"/>
                  </a:lnTo>
                  <a:lnTo>
                    <a:pt x="162" y="23839"/>
                  </a:lnTo>
                  <a:lnTo>
                    <a:pt x="230" y="23920"/>
                  </a:lnTo>
                  <a:lnTo>
                    <a:pt x="297" y="24001"/>
                  </a:lnTo>
                  <a:lnTo>
                    <a:pt x="365" y="24068"/>
                  </a:lnTo>
                  <a:lnTo>
                    <a:pt x="446" y="24122"/>
                  </a:lnTo>
                  <a:lnTo>
                    <a:pt x="540" y="24176"/>
                  </a:lnTo>
                  <a:lnTo>
                    <a:pt x="634" y="24203"/>
                  </a:lnTo>
                  <a:lnTo>
                    <a:pt x="742" y="24244"/>
                  </a:lnTo>
                  <a:lnTo>
                    <a:pt x="864" y="24257"/>
                  </a:lnTo>
                  <a:lnTo>
                    <a:pt x="985" y="24271"/>
                  </a:lnTo>
                  <a:lnTo>
                    <a:pt x="1134" y="24284"/>
                  </a:lnTo>
                  <a:lnTo>
                    <a:pt x="2172" y="24284"/>
                  </a:lnTo>
                  <a:lnTo>
                    <a:pt x="2307" y="24271"/>
                  </a:lnTo>
                  <a:lnTo>
                    <a:pt x="2429" y="24257"/>
                  </a:lnTo>
                  <a:lnTo>
                    <a:pt x="2537" y="24244"/>
                  </a:lnTo>
                  <a:lnTo>
                    <a:pt x="2645" y="24203"/>
                  </a:lnTo>
                  <a:lnTo>
                    <a:pt x="2739" y="24176"/>
                  </a:lnTo>
                  <a:lnTo>
                    <a:pt x="2833" y="24122"/>
                  </a:lnTo>
                  <a:lnTo>
                    <a:pt x="2914" y="24068"/>
                  </a:lnTo>
                  <a:lnTo>
                    <a:pt x="2982" y="24001"/>
                  </a:lnTo>
                  <a:lnTo>
                    <a:pt x="3049" y="23920"/>
                  </a:lnTo>
                  <a:lnTo>
                    <a:pt x="3103" y="23839"/>
                  </a:lnTo>
                  <a:lnTo>
                    <a:pt x="3144" y="23758"/>
                  </a:lnTo>
                  <a:lnTo>
                    <a:pt x="3184" y="23650"/>
                  </a:lnTo>
                  <a:lnTo>
                    <a:pt x="3211" y="23542"/>
                  </a:lnTo>
                  <a:lnTo>
                    <a:pt x="3238" y="23421"/>
                  </a:lnTo>
                  <a:lnTo>
                    <a:pt x="3252" y="23299"/>
                  </a:lnTo>
                  <a:lnTo>
                    <a:pt x="3252" y="23164"/>
                  </a:lnTo>
                  <a:lnTo>
                    <a:pt x="3252" y="16379"/>
                  </a:lnTo>
                  <a:lnTo>
                    <a:pt x="3252" y="16001"/>
                  </a:lnTo>
                  <a:lnTo>
                    <a:pt x="3238" y="15623"/>
                  </a:lnTo>
                  <a:lnTo>
                    <a:pt x="3198" y="15259"/>
                  </a:lnTo>
                  <a:lnTo>
                    <a:pt x="3157" y="14881"/>
                  </a:lnTo>
                  <a:lnTo>
                    <a:pt x="3225" y="14881"/>
                  </a:lnTo>
                  <a:lnTo>
                    <a:pt x="3427" y="15232"/>
                  </a:lnTo>
                  <a:lnTo>
                    <a:pt x="3656" y="15569"/>
                  </a:lnTo>
                  <a:lnTo>
                    <a:pt x="3913" y="15879"/>
                  </a:lnTo>
                  <a:lnTo>
                    <a:pt x="4182" y="16176"/>
                  </a:lnTo>
                  <a:lnTo>
                    <a:pt x="4466" y="16446"/>
                  </a:lnTo>
                  <a:lnTo>
                    <a:pt x="4776" y="16702"/>
                  </a:lnTo>
                  <a:lnTo>
                    <a:pt x="5100" y="16932"/>
                  </a:lnTo>
                  <a:lnTo>
                    <a:pt x="5451" y="17148"/>
                  </a:lnTo>
                  <a:lnTo>
                    <a:pt x="5801" y="17336"/>
                  </a:lnTo>
                  <a:lnTo>
                    <a:pt x="6179" y="17498"/>
                  </a:lnTo>
                  <a:lnTo>
                    <a:pt x="6543" y="17633"/>
                  </a:lnTo>
                  <a:lnTo>
                    <a:pt x="6935" y="17741"/>
                  </a:lnTo>
                  <a:lnTo>
                    <a:pt x="7326" y="17822"/>
                  </a:lnTo>
                  <a:lnTo>
                    <a:pt x="7717" y="17890"/>
                  </a:lnTo>
                  <a:lnTo>
                    <a:pt x="8122" y="17917"/>
                  </a:lnTo>
                  <a:lnTo>
                    <a:pt x="8526" y="17917"/>
                  </a:lnTo>
                  <a:lnTo>
                    <a:pt x="8945" y="17903"/>
                  </a:lnTo>
                  <a:lnTo>
                    <a:pt x="9349" y="17876"/>
                  </a:lnTo>
                  <a:lnTo>
                    <a:pt x="9754" y="17822"/>
                  </a:lnTo>
                  <a:lnTo>
                    <a:pt x="10145" y="17755"/>
                  </a:lnTo>
                  <a:lnTo>
                    <a:pt x="10523" y="17660"/>
                  </a:lnTo>
                  <a:lnTo>
                    <a:pt x="10901" y="17552"/>
                  </a:lnTo>
                  <a:lnTo>
                    <a:pt x="11265" y="17431"/>
                  </a:lnTo>
                  <a:lnTo>
                    <a:pt x="11616" y="17282"/>
                  </a:lnTo>
                  <a:lnTo>
                    <a:pt x="11967" y="17121"/>
                  </a:lnTo>
                  <a:lnTo>
                    <a:pt x="12304" y="16932"/>
                  </a:lnTo>
                  <a:lnTo>
                    <a:pt x="12628" y="16729"/>
                  </a:lnTo>
                  <a:lnTo>
                    <a:pt x="12938" y="16514"/>
                  </a:lnTo>
                  <a:lnTo>
                    <a:pt x="13235" y="16284"/>
                  </a:lnTo>
                  <a:lnTo>
                    <a:pt x="13531" y="16028"/>
                  </a:lnTo>
                  <a:lnTo>
                    <a:pt x="13801" y="15772"/>
                  </a:lnTo>
                  <a:lnTo>
                    <a:pt x="14071" y="15475"/>
                  </a:lnTo>
                  <a:lnTo>
                    <a:pt x="14327" y="15178"/>
                  </a:lnTo>
                  <a:lnTo>
                    <a:pt x="14557" y="14868"/>
                  </a:lnTo>
                  <a:lnTo>
                    <a:pt x="14786" y="14530"/>
                  </a:lnTo>
                  <a:lnTo>
                    <a:pt x="15002" y="14193"/>
                  </a:lnTo>
                  <a:lnTo>
                    <a:pt x="15191" y="13829"/>
                  </a:lnTo>
                  <a:lnTo>
                    <a:pt x="15366" y="13451"/>
                  </a:lnTo>
                  <a:lnTo>
                    <a:pt x="15542" y="13060"/>
                  </a:lnTo>
                  <a:lnTo>
                    <a:pt x="15690" y="12655"/>
                  </a:lnTo>
                  <a:lnTo>
                    <a:pt x="15825" y="12237"/>
                  </a:lnTo>
                  <a:lnTo>
                    <a:pt x="15933" y="11805"/>
                  </a:lnTo>
                  <a:lnTo>
                    <a:pt x="16041" y="11374"/>
                  </a:lnTo>
                  <a:lnTo>
                    <a:pt x="16122" y="10915"/>
                  </a:lnTo>
                  <a:lnTo>
                    <a:pt x="16189" y="10443"/>
                  </a:lnTo>
                  <a:lnTo>
                    <a:pt x="16230" y="9957"/>
                  </a:lnTo>
                  <a:lnTo>
                    <a:pt x="16257" y="9471"/>
                  </a:lnTo>
                  <a:lnTo>
                    <a:pt x="16270" y="8959"/>
                  </a:lnTo>
                  <a:lnTo>
                    <a:pt x="16257" y="8473"/>
                  </a:lnTo>
                  <a:lnTo>
                    <a:pt x="16230" y="7987"/>
                  </a:lnTo>
                  <a:lnTo>
                    <a:pt x="16189" y="7515"/>
                  </a:lnTo>
                  <a:lnTo>
                    <a:pt x="16135" y="7057"/>
                  </a:lnTo>
                  <a:lnTo>
                    <a:pt x="16054" y="6598"/>
                  </a:lnTo>
                  <a:lnTo>
                    <a:pt x="15973" y="6166"/>
                  </a:lnTo>
                  <a:lnTo>
                    <a:pt x="15865" y="5734"/>
                  </a:lnTo>
                  <a:lnTo>
                    <a:pt x="15744" y="5316"/>
                  </a:lnTo>
                  <a:lnTo>
                    <a:pt x="15609" y="4925"/>
                  </a:lnTo>
                  <a:lnTo>
                    <a:pt x="15447" y="4534"/>
                  </a:lnTo>
                  <a:lnTo>
                    <a:pt x="15285" y="4156"/>
                  </a:lnTo>
                  <a:lnTo>
                    <a:pt x="15110" y="3792"/>
                  </a:lnTo>
                  <a:lnTo>
                    <a:pt x="14908" y="3441"/>
                  </a:lnTo>
                  <a:lnTo>
                    <a:pt x="14705" y="3117"/>
                  </a:lnTo>
                  <a:lnTo>
                    <a:pt x="14476" y="2794"/>
                  </a:lnTo>
                  <a:lnTo>
                    <a:pt x="14233" y="2497"/>
                  </a:lnTo>
                  <a:lnTo>
                    <a:pt x="13990" y="2200"/>
                  </a:lnTo>
                  <a:lnTo>
                    <a:pt x="13720" y="1930"/>
                  </a:lnTo>
                  <a:lnTo>
                    <a:pt x="13451" y="1674"/>
                  </a:lnTo>
                  <a:lnTo>
                    <a:pt x="13154" y="1444"/>
                  </a:lnTo>
                  <a:lnTo>
                    <a:pt x="12857" y="1215"/>
                  </a:lnTo>
                  <a:lnTo>
                    <a:pt x="12547" y="1013"/>
                  </a:lnTo>
                  <a:lnTo>
                    <a:pt x="12209" y="824"/>
                  </a:lnTo>
                  <a:lnTo>
                    <a:pt x="11872" y="662"/>
                  </a:lnTo>
                  <a:lnTo>
                    <a:pt x="11521" y="500"/>
                  </a:lnTo>
                  <a:lnTo>
                    <a:pt x="11157" y="379"/>
                  </a:lnTo>
                  <a:lnTo>
                    <a:pt x="10793" y="257"/>
                  </a:lnTo>
                  <a:lnTo>
                    <a:pt x="10402" y="176"/>
                  </a:lnTo>
                  <a:lnTo>
                    <a:pt x="10010" y="95"/>
                  </a:lnTo>
                  <a:lnTo>
                    <a:pt x="9606" y="41"/>
                  </a:lnTo>
                  <a:lnTo>
                    <a:pt x="9188" y="14"/>
                  </a:lnTo>
                  <a:lnTo>
                    <a:pt x="8769" y="1"/>
                  </a:lnTo>
                  <a:close/>
                </a:path>
              </a:pathLst>
            </a:custGeom>
            <a:solidFill>
              <a:srgbClr val="1E2430"/>
            </a:solidFill>
            <a:ln>
              <a:noFill/>
            </a:ln>
          </p:spPr>
          <p:txBody>
            <a:bodyPr anchorCtr="0" anchor="ctr" bIns="182850" lIns="182850" spcFirstLastPara="1" rIns="182850" wrap="square" tIns="182850">
              <a:noAutofit/>
            </a:bodyPr>
            <a:lstStyle/>
            <a:p>
              <a:pPr indent="0" lvl="0" marL="0" rtl="0" algn="l">
                <a:spcBef>
                  <a:spcPts val="0"/>
                </a:spcBef>
                <a:spcAft>
                  <a:spcPts val="0"/>
                </a:spcAft>
                <a:buNone/>
              </a:pPr>
              <a:r>
                <a:t/>
              </a:r>
              <a:endParaRPr/>
            </a:p>
          </p:txBody>
        </p:sp>
        <p:sp>
          <p:nvSpPr>
            <p:cNvPr id="295" name="Google Shape;295;p45"/>
            <p:cNvSpPr/>
            <p:nvPr/>
          </p:nvSpPr>
          <p:spPr>
            <a:xfrm>
              <a:off x="686229" y="563758"/>
              <a:ext cx="71326" cy="168129"/>
            </a:xfrm>
            <a:custGeom>
              <a:rect b="b" l="l" r="r" t="t"/>
              <a:pathLst>
                <a:path extrusionOk="0" h="24027" w="9903">
                  <a:moveTo>
                    <a:pt x="8378" y="0"/>
                  </a:moveTo>
                  <a:lnTo>
                    <a:pt x="8028" y="13"/>
                  </a:lnTo>
                  <a:lnTo>
                    <a:pt x="7609" y="54"/>
                  </a:lnTo>
                  <a:lnTo>
                    <a:pt x="7164" y="121"/>
                  </a:lnTo>
                  <a:lnTo>
                    <a:pt x="6921" y="162"/>
                  </a:lnTo>
                  <a:lnTo>
                    <a:pt x="6678" y="229"/>
                  </a:lnTo>
                  <a:lnTo>
                    <a:pt x="6422" y="297"/>
                  </a:lnTo>
                  <a:lnTo>
                    <a:pt x="6166" y="364"/>
                  </a:lnTo>
                  <a:lnTo>
                    <a:pt x="5910" y="459"/>
                  </a:lnTo>
                  <a:lnTo>
                    <a:pt x="5653" y="567"/>
                  </a:lnTo>
                  <a:lnTo>
                    <a:pt x="5397" y="688"/>
                  </a:lnTo>
                  <a:lnTo>
                    <a:pt x="5127" y="809"/>
                  </a:lnTo>
                  <a:lnTo>
                    <a:pt x="4884" y="958"/>
                  </a:lnTo>
                  <a:lnTo>
                    <a:pt x="4628" y="1120"/>
                  </a:lnTo>
                  <a:lnTo>
                    <a:pt x="4385" y="1295"/>
                  </a:lnTo>
                  <a:lnTo>
                    <a:pt x="4142" y="1484"/>
                  </a:lnTo>
                  <a:lnTo>
                    <a:pt x="3913" y="1700"/>
                  </a:lnTo>
                  <a:lnTo>
                    <a:pt x="3684" y="1929"/>
                  </a:lnTo>
                  <a:lnTo>
                    <a:pt x="3481" y="2172"/>
                  </a:lnTo>
                  <a:lnTo>
                    <a:pt x="3279" y="2428"/>
                  </a:lnTo>
                  <a:lnTo>
                    <a:pt x="3090" y="2725"/>
                  </a:lnTo>
                  <a:lnTo>
                    <a:pt x="2915" y="3022"/>
                  </a:lnTo>
                  <a:lnTo>
                    <a:pt x="2753" y="3346"/>
                  </a:lnTo>
                  <a:lnTo>
                    <a:pt x="2618" y="3696"/>
                  </a:lnTo>
                  <a:lnTo>
                    <a:pt x="2496" y="4074"/>
                  </a:lnTo>
                  <a:lnTo>
                    <a:pt x="2388" y="4465"/>
                  </a:lnTo>
                  <a:lnTo>
                    <a:pt x="2308" y="4884"/>
                  </a:lnTo>
                  <a:lnTo>
                    <a:pt x="2254" y="5329"/>
                  </a:lnTo>
                  <a:lnTo>
                    <a:pt x="2213" y="5801"/>
                  </a:lnTo>
                  <a:lnTo>
                    <a:pt x="2200" y="6287"/>
                  </a:lnTo>
                  <a:lnTo>
                    <a:pt x="2200" y="7096"/>
                  </a:lnTo>
                  <a:lnTo>
                    <a:pt x="891" y="7096"/>
                  </a:lnTo>
                  <a:lnTo>
                    <a:pt x="783" y="7123"/>
                  </a:lnTo>
                  <a:lnTo>
                    <a:pt x="675" y="7150"/>
                  </a:lnTo>
                  <a:lnTo>
                    <a:pt x="567" y="7191"/>
                  </a:lnTo>
                  <a:lnTo>
                    <a:pt x="473" y="7244"/>
                  </a:lnTo>
                  <a:lnTo>
                    <a:pt x="378" y="7312"/>
                  </a:lnTo>
                  <a:lnTo>
                    <a:pt x="297" y="7393"/>
                  </a:lnTo>
                  <a:lnTo>
                    <a:pt x="216" y="7474"/>
                  </a:lnTo>
                  <a:lnTo>
                    <a:pt x="149" y="7568"/>
                  </a:lnTo>
                  <a:lnTo>
                    <a:pt x="95" y="7663"/>
                  </a:lnTo>
                  <a:lnTo>
                    <a:pt x="55" y="7771"/>
                  </a:lnTo>
                  <a:lnTo>
                    <a:pt x="28" y="7879"/>
                  </a:lnTo>
                  <a:lnTo>
                    <a:pt x="1" y="7986"/>
                  </a:lnTo>
                  <a:lnTo>
                    <a:pt x="1" y="8108"/>
                  </a:lnTo>
                  <a:lnTo>
                    <a:pt x="1" y="8216"/>
                  </a:lnTo>
                  <a:lnTo>
                    <a:pt x="1" y="8647"/>
                  </a:lnTo>
                  <a:lnTo>
                    <a:pt x="1" y="8769"/>
                  </a:lnTo>
                  <a:lnTo>
                    <a:pt x="1" y="8877"/>
                  </a:lnTo>
                  <a:lnTo>
                    <a:pt x="14" y="8985"/>
                  </a:lnTo>
                  <a:lnTo>
                    <a:pt x="55" y="9093"/>
                  </a:lnTo>
                  <a:lnTo>
                    <a:pt x="95" y="9201"/>
                  </a:lnTo>
                  <a:lnTo>
                    <a:pt x="149" y="9309"/>
                  </a:lnTo>
                  <a:lnTo>
                    <a:pt x="216" y="9389"/>
                  </a:lnTo>
                  <a:lnTo>
                    <a:pt x="297" y="9484"/>
                  </a:lnTo>
                  <a:lnTo>
                    <a:pt x="378" y="9551"/>
                  </a:lnTo>
                  <a:lnTo>
                    <a:pt x="473" y="9619"/>
                  </a:lnTo>
                  <a:lnTo>
                    <a:pt x="567" y="9673"/>
                  </a:lnTo>
                  <a:lnTo>
                    <a:pt x="675" y="9713"/>
                  </a:lnTo>
                  <a:lnTo>
                    <a:pt x="783" y="9754"/>
                  </a:lnTo>
                  <a:lnTo>
                    <a:pt x="891" y="9767"/>
                  </a:lnTo>
                  <a:lnTo>
                    <a:pt x="999" y="9781"/>
                  </a:lnTo>
                  <a:lnTo>
                    <a:pt x="1120" y="9767"/>
                  </a:lnTo>
                  <a:lnTo>
                    <a:pt x="2186" y="9767"/>
                  </a:lnTo>
                  <a:lnTo>
                    <a:pt x="2200" y="22921"/>
                  </a:lnTo>
                  <a:lnTo>
                    <a:pt x="2200" y="23055"/>
                  </a:lnTo>
                  <a:lnTo>
                    <a:pt x="2213" y="23177"/>
                  </a:lnTo>
                  <a:lnTo>
                    <a:pt x="2240" y="23298"/>
                  </a:lnTo>
                  <a:lnTo>
                    <a:pt x="2267" y="23406"/>
                  </a:lnTo>
                  <a:lnTo>
                    <a:pt x="2308" y="23501"/>
                  </a:lnTo>
                  <a:lnTo>
                    <a:pt x="2361" y="23595"/>
                  </a:lnTo>
                  <a:lnTo>
                    <a:pt x="2415" y="23676"/>
                  </a:lnTo>
                  <a:lnTo>
                    <a:pt x="2483" y="23757"/>
                  </a:lnTo>
                  <a:lnTo>
                    <a:pt x="2564" y="23824"/>
                  </a:lnTo>
                  <a:lnTo>
                    <a:pt x="2645" y="23878"/>
                  </a:lnTo>
                  <a:lnTo>
                    <a:pt x="2739" y="23919"/>
                  </a:lnTo>
                  <a:lnTo>
                    <a:pt x="2834" y="23959"/>
                  </a:lnTo>
                  <a:lnTo>
                    <a:pt x="2942" y="24000"/>
                  </a:lnTo>
                  <a:lnTo>
                    <a:pt x="3063" y="24013"/>
                  </a:lnTo>
                  <a:lnTo>
                    <a:pt x="3184" y="24027"/>
                  </a:lnTo>
                  <a:lnTo>
                    <a:pt x="4493" y="24027"/>
                  </a:lnTo>
                  <a:lnTo>
                    <a:pt x="4614" y="24013"/>
                  </a:lnTo>
                  <a:lnTo>
                    <a:pt x="4736" y="24000"/>
                  </a:lnTo>
                  <a:lnTo>
                    <a:pt x="4844" y="23959"/>
                  </a:lnTo>
                  <a:lnTo>
                    <a:pt x="4952" y="23919"/>
                  </a:lnTo>
                  <a:lnTo>
                    <a:pt x="5033" y="23878"/>
                  </a:lnTo>
                  <a:lnTo>
                    <a:pt x="5114" y="23824"/>
                  </a:lnTo>
                  <a:lnTo>
                    <a:pt x="5194" y="23757"/>
                  </a:lnTo>
                  <a:lnTo>
                    <a:pt x="5262" y="23676"/>
                  </a:lnTo>
                  <a:lnTo>
                    <a:pt x="5316" y="23595"/>
                  </a:lnTo>
                  <a:lnTo>
                    <a:pt x="5370" y="23501"/>
                  </a:lnTo>
                  <a:lnTo>
                    <a:pt x="5397" y="23406"/>
                  </a:lnTo>
                  <a:lnTo>
                    <a:pt x="5437" y="23298"/>
                  </a:lnTo>
                  <a:lnTo>
                    <a:pt x="5451" y="23177"/>
                  </a:lnTo>
                  <a:lnTo>
                    <a:pt x="5464" y="23055"/>
                  </a:lnTo>
                  <a:lnTo>
                    <a:pt x="5478" y="22921"/>
                  </a:lnTo>
                  <a:lnTo>
                    <a:pt x="5478" y="9767"/>
                  </a:lnTo>
                  <a:lnTo>
                    <a:pt x="8419" y="9767"/>
                  </a:lnTo>
                  <a:lnTo>
                    <a:pt x="8527" y="9781"/>
                  </a:lnTo>
                  <a:lnTo>
                    <a:pt x="8635" y="9767"/>
                  </a:lnTo>
                  <a:lnTo>
                    <a:pt x="8756" y="9754"/>
                  </a:lnTo>
                  <a:lnTo>
                    <a:pt x="8864" y="9713"/>
                  </a:lnTo>
                  <a:lnTo>
                    <a:pt x="8958" y="9673"/>
                  </a:lnTo>
                  <a:lnTo>
                    <a:pt x="9066" y="9619"/>
                  </a:lnTo>
                  <a:lnTo>
                    <a:pt x="9147" y="9551"/>
                  </a:lnTo>
                  <a:lnTo>
                    <a:pt x="9242" y="9484"/>
                  </a:lnTo>
                  <a:lnTo>
                    <a:pt x="9309" y="9389"/>
                  </a:lnTo>
                  <a:lnTo>
                    <a:pt x="9377" y="9309"/>
                  </a:lnTo>
                  <a:lnTo>
                    <a:pt x="9431" y="9201"/>
                  </a:lnTo>
                  <a:lnTo>
                    <a:pt x="9485" y="9093"/>
                  </a:lnTo>
                  <a:lnTo>
                    <a:pt x="9511" y="8985"/>
                  </a:lnTo>
                  <a:lnTo>
                    <a:pt x="9525" y="8877"/>
                  </a:lnTo>
                  <a:lnTo>
                    <a:pt x="9538" y="8769"/>
                  </a:lnTo>
                  <a:lnTo>
                    <a:pt x="9525" y="8647"/>
                  </a:lnTo>
                  <a:lnTo>
                    <a:pt x="9525" y="8216"/>
                  </a:lnTo>
                  <a:lnTo>
                    <a:pt x="9538" y="8108"/>
                  </a:lnTo>
                  <a:lnTo>
                    <a:pt x="9525" y="7986"/>
                  </a:lnTo>
                  <a:lnTo>
                    <a:pt x="9511" y="7879"/>
                  </a:lnTo>
                  <a:lnTo>
                    <a:pt x="9471" y="7771"/>
                  </a:lnTo>
                  <a:lnTo>
                    <a:pt x="9431" y="7663"/>
                  </a:lnTo>
                  <a:lnTo>
                    <a:pt x="9377" y="7568"/>
                  </a:lnTo>
                  <a:lnTo>
                    <a:pt x="9309" y="7474"/>
                  </a:lnTo>
                  <a:lnTo>
                    <a:pt x="9242" y="7393"/>
                  </a:lnTo>
                  <a:lnTo>
                    <a:pt x="9147" y="7312"/>
                  </a:lnTo>
                  <a:lnTo>
                    <a:pt x="9066" y="7244"/>
                  </a:lnTo>
                  <a:lnTo>
                    <a:pt x="8958" y="7191"/>
                  </a:lnTo>
                  <a:lnTo>
                    <a:pt x="8864" y="7150"/>
                  </a:lnTo>
                  <a:lnTo>
                    <a:pt x="8743" y="7123"/>
                  </a:lnTo>
                  <a:lnTo>
                    <a:pt x="8635" y="7096"/>
                  </a:lnTo>
                  <a:lnTo>
                    <a:pt x="5478" y="7096"/>
                  </a:lnTo>
                  <a:lnTo>
                    <a:pt x="5478" y="6422"/>
                  </a:lnTo>
                  <a:lnTo>
                    <a:pt x="5478" y="6138"/>
                  </a:lnTo>
                  <a:lnTo>
                    <a:pt x="5491" y="5855"/>
                  </a:lnTo>
                  <a:lnTo>
                    <a:pt x="5518" y="5599"/>
                  </a:lnTo>
                  <a:lnTo>
                    <a:pt x="5559" y="5356"/>
                  </a:lnTo>
                  <a:lnTo>
                    <a:pt x="5613" y="5140"/>
                  </a:lnTo>
                  <a:lnTo>
                    <a:pt x="5667" y="4924"/>
                  </a:lnTo>
                  <a:lnTo>
                    <a:pt x="5734" y="4722"/>
                  </a:lnTo>
                  <a:lnTo>
                    <a:pt x="5802" y="4533"/>
                  </a:lnTo>
                  <a:lnTo>
                    <a:pt x="5883" y="4371"/>
                  </a:lnTo>
                  <a:lnTo>
                    <a:pt x="5977" y="4209"/>
                  </a:lnTo>
                  <a:lnTo>
                    <a:pt x="6071" y="4061"/>
                  </a:lnTo>
                  <a:lnTo>
                    <a:pt x="6166" y="3926"/>
                  </a:lnTo>
                  <a:lnTo>
                    <a:pt x="6274" y="3791"/>
                  </a:lnTo>
                  <a:lnTo>
                    <a:pt x="6382" y="3683"/>
                  </a:lnTo>
                  <a:lnTo>
                    <a:pt x="6503" y="3575"/>
                  </a:lnTo>
                  <a:lnTo>
                    <a:pt x="6625" y="3481"/>
                  </a:lnTo>
                  <a:lnTo>
                    <a:pt x="6746" y="3400"/>
                  </a:lnTo>
                  <a:lnTo>
                    <a:pt x="6881" y="3319"/>
                  </a:lnTo>
                  <a:lnTo>
                    <a:pt x="7137" y="3184"/>
                  </a:lnTo>
                  <a:lnTo>
                    <a:pt x="7407" y="3089"/>
                  </a:lnTo>
                  <a:lnTo>
                    <a:pt x="7677" y="3008"/>
                  </a:lnTo>
                  <a:lnTo>
                    <a:pt x="7960" y="2954"/>
                  </a:lnTo>
                  <a:lnTo>
                    <a:pt x="8216" y="2914"/>
                  </a:lnTo>
                  <a:lnTo>
                    <a:pt x="8473" y="2887"/>
                  </a:lnTo>
                  <a:lnTo>
                    <a:pt x="8716" y="2874"/>
                  </a:lnTo>
                  <a:lnTo>
                    <a:pt x="8999" y="2833"/>
                  </a:lnTo>
                  <a:lnTo>
                    <a:pt x="9120" y="2806"/>
                  </a:lnTo>
                  <a:lnTo>
                    <a:pt x="9228" y="2779"/>
                  </a:lnTo>
                  <a:lnTo>
                    <a:pt x="9336" y="2739"/>
                  </a:lnTo>
                  <a:lnTo>
                    <a:pt x="9431" y="2685"/>
                  </a:lnTo>
                  <a:lnTo>
                    <a:pt x="9525" y="2631"/>
                  </a:lnTo>
                  <a:lnTo>
                    <a:pt x="9606" y="2577"/>
                  </a:lnTo>
                  <a:lnTo>
                    <a:pt x="9673" y="2496"/>
                  </a:lnTo>
                  <a:lnTo>
                    <a:pt x="9727" y="2415"/>
                  </a:lnTo>
                  <a:lnTo>
                    <a:pt x="9781" y="2334"/>
                  </a:lnTo>
                  <a:lnTo>
                    <a:pt x="9822" y="2239"/>
                  </a:lnTo>
                  <a:lnTo>
                    <a:pt x="9862" y="2132"/>
                  </a:lnTo>
                  <a:lnTo>
                    <a:pt x="9876" y="2024"/>
                  </a:lnTo>
                  <a:lnTo>
                    <a:pt x="9889" y="1889"/>
                  </a:lnTo>
                  <a:lnTo>
                    <a:pt x="9903" y="1754"/>
                  </a:lnTo>
                  <a:lnTo>
                    <a:pt x="9903" y="1120"/>
                  </a:lnTo>
                  <a:lnTo>
                    <a:pt x="9889" y="985"/>
                  </a:lnTo>
                  <a:lnTo>
                    <a:pt x="9876" y="863"/>
                  </a:lnTo>
                  <a:lnTo>
                    <a:pt x="9862" y="755"/>
                  </a:lnTo>
                  <a:lnTo>
                    <a:pt x="9835" y="648"/>
                  </a:lnTo>
                  <a:lnTo>
                    <a:pt x="9795" y="540"/>
                  </a:lnTo>
                  <a:lnTo>
                    <a:pt x="9741" y="459"/>
                  </a:lnTo>
                  <a:lnTo>
                    <a:pt x="9687" y="364"/>
                  </a:lnTo>
                  <a:lnTo>
                    <a:pt x="9619" y="297"/>
                  </a:lnTo>
                  <a:lnTo>
                    <a:pt x="9552" y="229"/>
                  </a:lnTo>
                  <a:lnTo>
                    <a:pt x="9471" y="162"/>
                  </a:lnTo>
                  <a:lnTo>
                    <a:pt x="9377" y="121"/>
                  </a:lnTo>
                  <a:lnTo>
                    <a:pt x="9269" y="81"/>
                  </a:lnTo>
                  <a:lnTo>
                    <a:pt x="9161" y="40"/>
                  </a:lnTo>
                  <a:lnTo>
                    <a:pt x="9053" y="27"/>
                  </a:lnTo>
                  <a:lnTo>
                    <a:pt x="8918" y="0"/>
                  </a:lnTo>
                  <a:close/>
                </a:path>
              </a:pathLst>
            </a:custGeom>
            <a:solidFill>
              <a:srgbClr val="1E2430"/>
            </a:solidFill>
            <a:ln>
              <a:noFill/>
            </a:ln>
          </p:spPr>
          <p:txBody>
            <a:bodyPr anchorCtr="0" anchor="ctr" bIns="182850" lIns="182850" spcFirstLastPara="1" rIns="182850" wrap="square" tIns="182850">
              <a:noAutofit/>
            </a:bodyPr>
            <a:lstStyle/>
            <a:p>
              <a:pPr indent="0" lvl="0" marL="0" rtl="0" algn="l">
                <a:spcBef>
                  <a:spcPts val="0"/>
                </a:spcBef>
                <a:spcAft>
                  <a:spcPts val="0"/>
                </a:spcAft>
                <a:buNone/>
              </a:pPr>
              <a:r>
                <a:t/>
              </a:r>
              <a:endParaRPr/>
            </a:p>
          </p:txBody>
        </p:sp>
        <p:sp>
          <p:nvSpPr>
            <p:cNvPr id="296" name="Google Shape;296;p45"/>
            <p:cNvSpPr/>
            <p:nvPr/>
          </p:nvSpPr>
          <p:spPr>
            <a:xfrm>
              <a:off x="758521" y="609445"/>
              <a:ext cx="132641" cy="125276"/>
            </a:xfrm>
            <a:custGeom>
              <a:rect b="b" l="l" r="r" t="t"/>
              <a:pathLst>
                <a:path extrusionOk="0" h="17903" w="18416">
                  <a:moveTo>
                    <a:pt x="9201" y="2834"/>
                  </a:moveTo>
                  <a:lnTo>
                    <a:pt x="9498" y="2847"/>
                  </a:lnTo>
                  <a:lnTo>
                    <a:pt x="9795" y="2860"/>
                  </a:lnTo>
                  <a:lnTo>
                    <a:pt x="10092" y="2901"/>
                  </a:lnTo>
                  <a:lnTo>
                    <a:pt x="10375" y="2955"/>
                  </a:lnTo>
                  <a:lnTo>
                    <a:pt x="10658" y="3009"/>
                  </a:lnTo>
                  <a:lnTo>
                    <a:pt x="10942" y="3090"/>
                  </a:lnTo>
                  <a:lnTo>
                    <a:pt x="11211" y="3184"/>
                  </a:lnTo>
                  <a:lnTo>
                    <a:pt x="11481" y="3279"/>
                  </a:lnTo>
                  <a:lnTo>
                    <a:pt x="11737" y="3400"/>
                  </a:lnTo>
                  <a:lnTo>
                    <a:pt x="11994" y="3522"/>
                  </a:lnTo>
                  <a:lnTo>
                    <a:pt x="12237" y="3670"/>
                  </a:lnTo>
                  <a:lnTo>
                    <a:pt x="12479" y="3818"/>
                  </a:lnTo>
                  <a:lnTo>
                    <a:pt x="12709" y="3980"/>
                  </a:lnTo>
                  <a:lnTo>
                    <a:pt x="12938" y="4156"/>
                  </a:lnTo>
                  <a:lnTo>
                    <a:pt x="13154" y="4344"/>
                  </a:lnTo>
                  <a:lnTo>
                    <a:pt x="13356" y="4533"/>
                  </a:lnTo>
                  <a:lnTo>
                    <a:pt x="13545" y="4736"/>
                  </a:lnTo>
                  <a:lnTo>
                    <a:pt x="13734" y="4952"/>
                  </a:lnTo>
                  <a:lnTo>
                    <a:pt x="13909" y="5181"/>
                  </a:lnTo>
                  <a:lnTo>
                    <a:pt x="14071" y="5424"/>
                  </a:lnTo>
                  <a:lnTo>
                    <a:pt x="14220" y="5667"/>
                  </a:lnTo>
                  <a:lnTo>
                    <a:pt x="14368" y="5923"/>
                  </a:lnTo>
                  <a:lnTo>
                    <a:pt x="14490" y="6179"/>
                  </a:lnTo>
                  <a:lnTo>
                    <a:pt x="14611" y="6462"/>
                  </a:lnTo>
                  <a:lnTo>
                    <a:pt x="14719" y="6732"/>
                  </a:lnTo>
                  <a:lnTo>
                    <a:pt x="14813" y="7029"/>
                  </a:lnTo>
                  <a:lnTo>
                    <a:pt x="14894" y="7326"/>
                  </a:lnTo>
                  <a:lnTo>
                    <a:pt x="14962" y="7623"/>
                  </a:lnTo>
                  <a:lnTo>
                    <a:pt x="15002" y="7946"/>
                  </a:lnTo>
                  <a:lnTo>
                    <a:pt x="15043" y="8257"/>
                  </a:lnTo>
                  <a:lnTo>
                    <a:pt x="15070" y="8581"/>
                  </a:lnTo>
                  <a:lnTo>
                    <a:pt x="15070" y="8918"/>
                  </a:lnTo>
                  <a:lnTo>
                    <a:pt x="15070" y="9255"/>
                  </a:lnTo>
                  <a:lnTo>
                    <a:pt x="15043" y="9579"/>
                  </a:lnTo>
                  <a:lnTo>
                    <a:pt x="15002" y="9903"/>
                  </a:lnTo>
                  <a:lnTo>
                    <a:pt x="14962" y="10213"/>
                  </a:lnTo>
                  <a:lnTo>
                    <a:pt x="14894" y="10523"/>
                  </a:lnTo>
                  <a:lnTo>
                    <a:pt x="14813" y="10820"/>
                  </a:lnTo>
                  <a:lnTo>
                    <a:pt x="14719" y="11103"/>
                  </a:lnTo>
                  <a:lnTo>
                    <a:pt x="14611" y="11387"/>
                  </a:lnTo>
                  <a:lnTo>
                    <a:pt x="14490" y="11670"/>
                  </a:lnTo>
                  <a:lnTo>
                    <a:pt x="14368" y="11940"/>
                  </a:lnTo>
                  <a:lnTo>
                    <a:pt x="14220" y="12196"/>
                  </a:lnTo>
                  <a:lnTo>
                    <a:pt x="14071" y="12439"/>
                  </a:lnTo>
                  <a:lnTo>
                    <a:pt x="13909" y="12682"/>
                  </a:lnTo>
                  <a:lnTo>
                    <a:pt x="13734" y="12911"/>
                  </a:lnTo>
                  <a:lnTo>
                    <a:pt x="13545" y="13127"/>
                  </a:lnTo>
                  <a:lnTo>
                    <a:pt x="13356" y="13343"/>
                  </a:lnTo>
                  <a:lnTo>
                    <a:pt x="13154" y="13532"/>
                  </a:lnTo>
                  <a:lnTo>
                    <a:pt x="12938" y="13720"/>
                  </a:lnTo>
                  <a:lnTo>
                    <a:pt x="12709" y="13896"/>
                  </a:lnTo>
                  <a:lnTo>
                    <a:pt x="12479" y="14071"/>
                  </a:lnTo>
                  <a:lnTo>
                    <a:pt x="12237" y="14220"/>
                  </a:lnTo>
                  <a:lnTo>
                    <a:pt x="11994" y="14368"/>
                  </a:lnTo>
                  <a:lnTo>
                    <a:pt x="11737" y="14489"/>
                  </a:lnTo>
                  <a:lnTo>
                    <a:pt x="11481" y="14611"/>
                  </a:lnTo>
                  <a:lnTo>
                    <a:pt x="11211" y="14719"/>
                  </a:lnTo>
                  <a:lnTo>
                    <a:pt x="10942" y="14813"/>
                  </a:lnTo>
                  <a:lnTo>
                    <a:pt x="10658" y="14881"/>
                  </a:lnTo>
                  <a:lnTo>
                    <a:pt x="10375" y="14948"/>
                  </a:lnTo>
                  <a:lnTo>
                    <a:pt x="10092" y="15002"/>
                  </a:lnTo>
                  <a:lnTo>
                    <a:pt x="9795" y="15043"/>
                  </a:lnTo>
                  <a:lnTo>
                    <a:pt x="9498" y="15056"/>
                  </a:lnTo>
                  <a:lnTo>
                    <a:pt x="9201" y="15070"/>
                  </a:lnTo>
                  <a:lnTo>
                    <a:pt x="8891" y="15056"/>
                  </a:lnTo>
                  <a:lnTo>
                    <a:pt x="8594" y="15043"/>
                  </a:lnTo>
                  <a:lnTo>
                    <a:pt x="8311" y="15002"/>
                  </a:lnTo>
                  <a:lnTo>
                    <a:pt x="8014" y="14948"/>
                  </a:lnTo>
                  <a:lnTo>
                    <a:pt x="7744" y="14881"/>
                  </a:lnTo>
                  <a:lnTo>
                    <a:pt x="7461" y="14800"/>
                  </a:lnTo>
                  <a:lnTo>
                    <a:pt x="7191" y="14719"/>
                  </a:lnTo>
                  <a:lnTo>
                    <a:pt x="6921" y="14611"/>
                  </a:lnTo>
                  <a:lnTo>
                    <a:pt x="6665" y="14489"/>
                  </a:lnTo>
                  <a:lnTo>
                    <a:pt x="6409" y="14355"/>
                  </a:lnTo>
                  <a:lnTo>
                    <a:pt x="6166" y="14206"/>
                  </a:lnTo>
                  <a:lnTo>
                    <a:pt x="5923" y="14058"/>
                  </a:lnTo>
                  <a:lnTo>
                    <a:pt x="5694" y="13896"/>
                  </a:lnTo>
                  <a:lnTo>
                    <a:pt x="5464" y="13707"/>
                  </a:lnTo>
                  <a:lnTo>
                    <a:pt x="5262" y="13518"/>
                  </a:lnTo>
                  <a:lnTo>
                    <a:pt x="5046" y="13316"/>
                  </a:lnTo>
                  <a:lnTo>
                    <a:pt x="4857" y="13113"/>
                  </a:lnTo>
                  <a:lnTo>
                    <a:pt x="4668" y="12898"/>
                  </a:lnTo>
                  <a:lnTo>
                    <a:pt x="4493" y="12655"/>
                  </a:lnTo>
                  <a:lnTo>
                    <a:pt x="4331" y="12425"/>
                  </a:lnTo>
                  <a:lnTo>
                    <a:pt x="4169" y="12169"/>
                  </a:lnTo>
                  <a:lnTo>
                    <a:pt x="4034" y="11913"/>
                  </a:lnTo>
                  <a:lnTo>
                    <a:pt x="3899" y="11643"/>
                  </a:lnTo>
                  <a:lnTo>
                    <a:pt x="3778" y="11373"/>
                  </a:lnTo>
                  <a:lnTo>
                    <a:pt x="3670" y="11090"/>
                  </a:lnTo>
                  <a:lnTo>
                    <a:pt x="3576" y="10806"/>
                  </a:lnTo>
                  <a:lnTo>
                    <a:pt x="3508" y="10510"/>
                  </a:lnTo>
                  <a:lnTo>
                    <a:pt x="3441" y="10199"/>
                  </a:lnTo>
                  <a:lnTo>
                    <a:pt x="3387" y="9889"/>
                  </a:lnTo>
                  <a:lnTo>
                    <a:pt x="3346" y="9565"/>
                  </a:lnTo>
                  <a:lnTo>
                    <a:pt x="3319" y="9242"/>
                  </a:lnTo>
                  <a:lnTo>
                    <a:pt x="3319" y="8918"/>
                  </a:lnTo>
                  <a:lnTo>
                    <a:pt x="3319" y="8581"/>
                  </a:lnTo>
                  <a:lnTo>
                    <a:pt x="3346" y="8270"/>
                  </a:lnTo>
                  <a:lnTo>
                    <a:pt x="3387" y="7946"/>
                  </a:lnTo>
                  <a:lnTo>
                    <a:pt x="3427" y="7636"/>
                  </a:lnTo>
                  <a:lnTo>
                    <a:pt x="3495" y="7339"/>
                  </a:lnTo>
                  <a:lnTo>
                    <a:pt x="3576" y="7043"/>
                  </a:lnTo>
                  <a:lnTo>
                    <a:pt x="3670" y="6746"/>
                  </a:lnTo>
                  <a:lnTo>
                    <a:pt x="3778" y="6476"/>
                  </a:lnTo>
                  <a:lnTo>
                    <a:pt x="3899" y="6193"/>
                  </a:lnTo>
                  <a:lnTo>
                    <a:pt x="4021" y="5936"/>
                  </a:lnTo>
                  <a:lnTo>
                    <a:pt x="4169" y="5680"/>
                  </a:lnTo>
                  <a:lnTo>
                    <a:pt x="4318" y="5437"/>
                  </a:lnTo>
                  <a:lnTo>
                    <a:pt x="4480" y="5194"/>
                  </a:lnTo>
                  <a:lnTo>
                    <a:pt x="4655" y="4965"/>
                  </a:lnTo>
                  <a:lnTo>
                    <a:pt x="4844" y="4749"/>
                  </a:lnTo>
                  <a:lnTo>
                    <a:pt x="5033" y="4547"/>
                  </a:lnTo>
                  <a:lnTo>
                    <a:pt x="5235" y="4344"/>
                  </a:lnTo>
                  <a:lnTo>
                    <a:pt x="5451" y="4169"/>
                  </a:lnTo>
                  <a:lnTo>
                    <a:pt x="5680" y="3994"/>
                  </a:lnTo>
                  <a:lnTo>
                    <a:pt x="5910" y="3818"/>
                  </a:lnTo>
                  <a:lnTo>
                    <a:pt x="6152" y="3670"/>
                  </a:lnTo>
                  <a:lnTo>
                    <a:pt x="6395" y="3535"/>
                  </a:lnTo>
                  <a:lnTo>
                    <a:pt x="6652" y="3400"/>
                  </a:lnTo>
                  <a:lnTo>
                    <a:pt x="6908" y="3292"/>
                  </a:lnTo>
                  <a:lnTo>
                    <a:pt x="7178" y="3184"/>
                  </a:lnTo>
                  <a:lnTo>
                    <a:pt x="7447" y="3090"/>
                  </a:lnTo>
                  <a:lnTo>
                    <a:pt x="7731" y="3022"/>
                  </a:lnTo>
                  <a:lnTo>
                    <a:pt x="8014" y="2955"/>
                  </a:lnTo>
                  <a:lnTo>
                    <a:pt x="8297" y="2901"/>
                  </a:lnTo>
                  <a:lnTo>
                    <a:pt x="8594" y="2860"/>
                  </a:lnTo>
                  <a:lnTo>
                    <a:pt x="8891" y="2847"/>
                  </a:lnTo>
                  <a:lnTo>
                    <a:pt x="9201" y="2834"/>
                  </a:lnTo>
                  <a:close/>
                  <a:moveTo>
                    <a:pt x="8716" y="0"/>
                  </a:moveTo>
                  <a:lnTo>
                    <a:pt x="8257" y="41"/>
                  </a:lnTo>
                  <a:lnTo>
                    <a:pt x="7785" y="95"/>
                  </a:lnTo>
                  <a:lnTo>
                    <a:pt x="7340" y="162"/>
                  </a:lnTo>
                  <a:lnTo>
                    <a:pt x="6894" y="257"/>
                  </a:lnTo>
                  <a:lnTo>
                    <a:pt x="6449" y="378"/>
                  </a:lnTo>
                  <a:lnTo>
                    <a:pt x="6031" y="500"/>
                  </a:lnTo>
                  <a:lnTo>
                    <a:pt x="5613" y="662"/>
                  </a:lnTo>
                  <a:lnTo>
                    <a:pt x="5208" y="823"/>
                  </a:lnTo>
                  <a:lnTo>
                    <a:pt x="4803" y="1012"/>
                  </a:lnTo>
                  <a:lnTo>
                    <a:pt x="4426" y="1228"/>
                  </a:lnTo>
                  <a:lnTo>
                    <a:pt x="4048" y="1444"/>
                  </a:lnTo>
                  <a:lnTo>
                    <a:pt x="3684" y="1687"/>
                  </a:lnTo>
                  <a:lnTo>
                    <a:pt x="3346" y="1943"/>
                  </a:lnTo>
                  <a:lnTo>
                    <a:pt x="3009" y="2213"/>
                  </a:lnTo>
                  <a:lnTo>
                    <a:pt x="2685" y="2510"/>
                  </a:lnTo>
                  <a:lnTo>
                    <a:pt x="2388" y="2807"/>
                  </a:lnTo>
                  <a:lnTo>
                    <a:pt x="2092" y="3130"/>
                  </a:lnTo>
                  <a:lnTo>
                    <a:pt x="1822" y="3454"/>
                  </a:lnTo>
                  <a:lnTo>
                    <a:pt x="1566" y="3805"/>
                  </a:lnTo>
                  <a:lnTo>
                    <a:pt x="1336" y="4169"/>
                  </a:lnTo>
                  <a:lnTo>
                    <a:pt x="1107" y="4547"/>
                  </a:lnTo>
                  <a:lnTo>
                    <a:pt x="905" y="4925"/>
                  </a:lnTo>
                  <a:lnTo>
                    <a:pt x="729" y="5329"/>
                  </a:lnTo>
                  <a:lnTo>
                    <a:pt x="554" y="5734"/>
                  </a:lnTo>
                  <a:lnTo>
                    <a:pt x="419" y="6166"/>
                  </a:lnTo>
                  <a:lnTo>
                    <a:pt x="297" y="6597"/>
                  </a:lnTo>
                  <a:lnTo>
                    <a:pt x="189" y="7043"/>
                  </a:lnTo>
                  <a:lnTo>
                    <a:pt x="109" y="7488"/>
                  </a:lnTo>
                  <a:lnTo>
                    <a:pt x="55" y="7960"/>
                  </a:lnTo>
                  <a:lnTo>
                    <a:pt x="14" y="8432"/>
                  </a:lnTo>
                  <a:lnTo>
                    <a:pt x="1" y="8918"/>
                  </a:lnTo>
                  <a:lnTo>
                    <a:pt x="14" y="9403"/>
                  </a:lnTo>
                  <a:lnTo>
                    <a:pt x="55" y="9876"/>
                  </a:lnTo>
                  <a:lnTo>
                    <a:pt x="109" y="10334"/>
                  </a:lnTo>
                  <a:lnTo>
                    <a:pt x="189" y="10793"/>
                  </a:lnTo>
                  <a:lnTo>
                    <a:pt x="297" y="11238"/>
                  </a:lnTo>
                  <a:lnTo>
                    <a:pt x="419" y="11683"/>
                  </a:lnTo>
                  <a:lnTo>
                    <a:pt x="554" y="12102"/>
                  </a:lnTo>
                  <a:lnTo>
                    <a:pt x="729" y="12520"/>
                  </a:lnTo>
                  <a:lnTo>
                    <a:pt x="905" y="12924"/>
                  </a:lnTo>
                  <a:lnTo>
                    <a:pt x="1107" y="13302"/>
                  </a:lnTo>
                  <a:lnTo>
                    <a:pt x="1323" y="13680"/>
                  </a:lnTo>
                  <a:lnTo>
                    <a:pt x="1566" y="14044"/>
                  </a:lnTo>
                  <a:lnTo>
                    <a:pt x="1822" y="14395"/>
                  </a:lnTo>
                  <a:lnTo>
                    <a:pt x="2092" y="14732"/>
                  </a:lnTo>
                  <a:lnTo>
                    <a:pt x="2375" y="15056"/>
                  </a:lnTo>
                  <a:lnTo>
                    <a:pt x="2685" y="15366"/>
                  </a:lnTo>
                  <a:lnTo>
                    <a:pt x="3009" y="15650"/>
                  </a:lnTo>
                  <a:lnTo>
                    <a:pt x="3333" y="15933"/>
                  </a:lnTo>
                  <a:lnTo>
                    <a:pt x="3684" y="16189"/>
                  </a:lnTo>
                  <a:lnTo>
                    <a:pt x="4048" y="16432"/>
                  </a:lnTo>
                  <a:lnTo>
                    <a:pt x="4412" y="16661"/>
                  </a:lnTo>
                  <a:lnTo>
                    <a:pt x="4803" y="16864"/>
                  </a:lnTo>
                  <a:lnTo>
                    <a:pt x="5195" y="17066"/>
                  </a:lnTo>
                  <a:lnTo>
                    <a:pt x="5599" y="17228"/>
                  </a:lnTo>
                  <a:lnTo>
                    <a:pt x="6017" y="17390"/>
                  </a:lnTo>
                  <a:lnTo>
                    <a:pt x="6449" y="17525"/>
                  </a:lnTo>
                  <a:lnTo>
                    <a:pt x="6894" y="17633"/>
                  </a:lnTo>
                  <a:lnTo>
                    <a:pt x="7340" y="17727"/>
                  </a:lnTo>
                  <a:lnTo>
                    <a:pt x="7785" y="17808"/>
                  </a:lnTo>
                  <a:lnTo>
                    <a:pt x="8243" y="17862"/>
                  </a:lnTo>
                  <a:lnTo>
                    <a:pt x="8716" y="17889"/>
                  </a:lnTo>
                  <a:lnTo>
                    <a:pt x="9201" y="17903"/>
                  </a:lnTo>
                  <a:lnTo>
                    <a:pt x="9673" y="17889"/>
                  </a:lnTo>
                  <a:lnTo>
                    <a:pt x="10146" y="17862"/>
                  </a:lnTo>
                  <a:lnTo>
                    <a:pt x="10604" y="17808"/>
                  </a:lnTo>
                  <a:lnTo>
                    <a:pt x="11063" y="17727"/>
                  </a:lnTo>
                  <a:lnTo>
                    <a:pt x="11508" y="17633"/>
                  </a:lnTo>
                  <a:lnTo>
                    <a:pt x="11940" y="17525"/>
                  </a:lnTo>
                  <a:lnTo>
                    <a:pt x="12372" y="17390"/>
                  </a:lnTo>
                  <a:lnTo>
                    <a:pt x="12790" y="17228"/>
                  </a:lnTo>
                  <a:lnTo>
                    <a:pt x="13194" y="17053"/>
                  </a:lnTo>
                  <a:lnTo>
                    <a:pt x="13599" y="16864"/>
                  </a:lnTo>
                  <a:lnTo>
                    <a:pt x="13977" y="16648"/>
                  </a:lnTo>
                  <a:lnTo>
                    <a:pt x="14355" y="16432"/>
                  </a:lnTo>
                  <a:lnTo>
                    <a:pt x="14719" y="16176"/>
                  </a:lnTo>
                  <a:lnTo>
                    <a:pt x="15070" y="15919"/>
                  </a:lnTo>
                  <a:lnTo>
                    <a:pt x="15407" y="15650"/>
                  </a:lnTo>
                  <a:lnTo>
                    <a:pt x="15717" y="15353"/>
                  </a:lnTo>
                  <a:lnTo>
                    <a:pt x="16027" y="15043"/>
                  </a:lnTo>
                  <a:lnTo>
                    <a:pt x="16324" y="14719"/>
                  </a:lnTo>
                  <a:lnTo>
                    <a:pt x="16594" y="14381"/>
                  </a:lnTo>
                  <a:lnTo>
                    <a:pt x="16850" y="14031"/>
                  </a:lnTo>
                  <a:lnTo>
                    <a:pt x="17093" y="13666"/>
                  </a:lnTo>
                  <a:lnTo>
                    <a:pt x="17309" y="13302"/>
                  </a:lnTo>
                  <a:lnTo>
                    <a:pt x="17511" y="12911"/>
                  </a:lnTo>
                  <a:lnTo>
                    <a:pt x="17700" y="12506"/>
                  </a:lnTo>
                  <a:lnTo>
                    <a:pt x="17862" y="12088"/>
                  </a:lnTo>
                  <a:lnTo>
                    <a:pt x="18011" y="11670"/>
                  </a:lnTo>
                  <a:lnTo>
                    <a:pt x="18132" y="11238"/>
                  </a:lnTo>
                  <a:lnTo>
                    <a:pt x="18240" y="10793"/>
                  </a:lnTo>
                  <a:lnTo>
                    <a:pt x="18321" y="10334"/>
                  </a:lnTo>
                  <a:lnTo>
                    <a:pt x="18375" y="9876"/>
                  </a:lnTo>
                  <a:lnTo>
                    <a:pt x="18415" y="9403"/>
                  </a:lnTo>
                  <a:lnTo>
                    <a:pt x="18415" y="8918"/>
                  </a:lnTo>
                  <a:lnTo>
                    <a:pt x="18415" y="8432"/>
                  </a:lnTo>
                  <a:lnTo>
                    <a:pt x="18375" y="7973"/>
                  </a:lnTo>
                  <a:lnTo>
                    <a:pt x="18321" y="7501"/>
                  </a:lnTo>
                  <a:lnTo>
                    <a:pt x="18240" y="7056"/>
                  </a:lnTo>
                  <a:lnTo>
                    <a:pt x="18132" y="6611"/>
                  </a:lnTo>
                  <a:lnTo>
                    <a:pt x="18011" y="6179"/>
                  </a:lnTo>
                  <a:lnTo>
                    <a:pt x="17862" y="5747"/>
                  </a:lnTo>
                  <a:lnTo>
                    <a:pt x="17700" y="5343"/>
                  </a:lnTo>
                  <a:lnTo>
                    <a:pt x="17511" y="4938"/>
                  </a:lnTo>
                  <a:lnTo>
                    <a:pt x="17309" y="4560"/>
                  </a:lnTo>
                  <a:lnTo>
                    <a:pt x="17093" y="4183"/>
                  </a:lnTo>
                  <a:lnTo>
                    <a:pt x="16850" y="3818"/>
                  </a:lnTo>
                  <a:lnTo>
                    <a:pt x="16594" y="3481"/>
                  </a:lnTo>
                  <a:lnTo>
                    <a:pt x="16324" y="3144"/>
                  </a:lnTo>
                  <a:lnTo>
                    <a:pt x="16027" y="2820"/>
                  </a:lnTo>
                  <a:lnTo>
                    <a:pt x="15717" y="2523"/>
                  </a:lnTo>
                  <a:lnTo>
                    <a:pt x="15407" y="2226"/>
                  </a:lnTo>
                  <a:lnTo>
                    <a:pt x="15070" y="1957"/>
                  </a:lnTo>
                  <a:lnTo>
                    <a:pt x="14719" y="1700"/>
                  </a:lnTo>
                  <a:lnTo>
                    <a:pt x="14355" y="1457"/>
                  </a:lnTo>
                  <a:lnTo>
                    <a:pt x="13977" y="1228"/>
                  </a:lnTo>
                  <a:lnTo>
                    <a:pt x="13599" y="1026"/>
                  </a:lnTo>
                  <a:lnTo>
                    <a:pt x="13194" y="837"/>
                  </a:lnTo>
                  <a:lnTo>
                    <a:pt x="12790" y="662"/>
                  </a:lnTo>
                  <a:lnTo>
                    <a:pt x="12372" y="513"/>
                  </a:lnTo>
                  <a:lnTo>
                    <a:pt x="11940" y="378"/>
                  </a:lnTo>
                  <a:lnTo>
                    <a:pt x="11508" y="257"/>
                  </a:lnTo>
                  <a:lnTo>
                    <a:pt x="11063" y="162"/>
                  </a:lnTo>
                  <a:lnTo>
                    <a:pt x="10604" y="95"/>
                  </a:lnTo>
                  <a:lnTo>
                    <a:pt x="10146" y="41"/>
                  </a:lnTo>
                  <a:lnTo>
                    <a:pt x="9673" y="0"/>
                  </a:lnTo>
                  <a:close/>
                </a:path>
              </a:pathLst>
            </a:custGeom>
            <a:solidFill>
              <a:srgbClr val="1E2430"/>
            </a:solidFill>
            <a:ln>
              <a:noFill/>
            </a:ln>
          </p:spPr>
          <p:txBody>
            <a:bodyPr anchorCtr="0" anchor="ctr" bIns="182850" lIns="182850" spcFirstLastPara="1" rIns="182850" wrap="square" tIns="182850">
              <a:noAutofit/>
            </a:bodyPr>
            <a:lstStyle/>
            <a:p>
              <a:pPr indent="0" lvl="0" marL="0" rtl="0" algn="l">
                <a:spcBef>
                  <a:spcPts val="0"/>
                </a:spcBef>
                <a:spcAft>
                  <a:spcPts val="0"/>
                </a:spcAft>
                <a:buNone/>
              </a:pPr>
              <a:r>
                <a:t/>
              </a:r>
              <a:endParaRPr/>
            </a:p>
          </p:txBody>
        </p:sp>
        <p:sp>
          <p:nvSpPr>
            <p:cNvPr id="297" name="Google Shape;297;p45"/>
            <p:cNvSpPr/>
            <p:nvPr/>
          </p:nvSpPr>
          <p:spPr>
            <a:xfrm>
              <a:off x="911653" y="564983"/>
              <a:ext cx="41206" cy="167849"/>
            </a:xfrm>
            <a:custGeom>
              <a:rect b="b" l="l" r="r" t="t"/>
              <a:pathLst>
                <a:path extrusionOk="0" h="23987" w="5721">
                  <a:moveTo>
                    <a:pt x="986" y="0"/>
                  </a:moveTo>
                  <a:lnTo>
                    <a:pt x="864" y="14"/>
                  </a:lnTo>
                  <a:lnTo>
                    <a:pt x="743" y="41"/>
                  </a:lnTo>
                  <a:lnTo>
                    <a:pt x="635" y="68"/>
                  </a:lnTo>
                  <a:lnTo>
                    <a:pt x="540" y="108"/>
                  </a:lnTo>
                  <a:lnTo>
                    <a:pt x="446" y="149"/>
                  </a:lnTo>
                  <a:lnTo>
                    <a:pt x="365" y="216"/>
                  </a:lnTo>
                  <a:lnTo>
                    <a:pt x="284" y="270"/>
                  </a:lnTo>
                  <a:lnTo>
                    <a:pt x="217" y="351"/>
                  </a:lnTo>
                  <a:lnTo>
                    <a:pt x="163" y="432"/>
                  </a:lnTo>
                  <a:lnTo>
                    <a:pt x="122" y="527"/>
                  </a:lnTo>
                  <a:lnTo>
                    <a:pt x="82" y="621"/>
                  </a:lnTo>
                  <a:lnTo>
                    <a:pt x="41" y="729"/>
                  </a:lnTo>
                  <a:lnTo>
                    <a:pt x="28" y="850"/>
                  </a:lnTo>
                  <a:lnTo>
                    <a:pt x="14" y="972"/>
                  </a:lnTo>
                  <a:lnTo>
                    <a:pt x="1" y="1107"/>
                  </a:lnTo>
                  <a:lnTo>
                    <a:pt x="1" y="19184"/>
                  </a:lnTo>
                  <a:lnTo>
                    <a:pt x="14" y="19575"/>
                  </a:lnTo>
                  <a:lnTo>
                    <a:pt x="41" y="19953"/>
                  </a:lnTo>
                  <a:lnTo>
                    <a:pt x="82" y="20304"/>
                  </a:lnTo>
                  <a:lnTo>
                    <a:pt x="136" y="20628"/>
                  </a:lnTo>
                  <a:lnTo>
                    <a:pt x="190" y="20938"/>
                  </a:lnTo>
                  <a:lnTo>
                    <a:pt x="271" y="21221"/>
                  </a:lnTo>
                  <a:lnTo>
                    <a:pt x="365" y="21491"/>
                  </a:lnTo>
                  <a:lnTo>
                    <a:pt x="460" y="21747"/>
                  </a:lnTo>
                  <a:lnTo>
                    <a:pt x="581" y="21990"/>
                  </a:lnTo>
                  <a:lnTo>
                    <a:pt x="702" y="22206"/>
                  </a:lnTo>
                  <a:lnTo>
                    <a:pt x="837" y="22408"/>
                  </a:lnTo>
                  <a:lnTo>
                    <a:pt x="972" y="22597"/>
                  </a:lnTo>
                  <a:lnTo>
                    <a:pt x="1121" y="22773"/>
                  </a:lnTo>
                  <a:lnTo>
                    <a:pt x="1282" y="22921"/>
                  </a:lnTo>
                  <a:lnTo>
                    <a:pt x="1444" y="23069"/>
                  </a:lnTo>
                  <a:lnTo>
                    <a:pt x="1606" y="23204"/>
                  </a:lnTo>
                  <a:lnTo>
                    <a:pt x="1782" y="23312"/>
                  </a:lnTo>
                  <a:lnTo>
                    <a:pt x="1957" y="23420"/>
                  </a:lnTo>
                  <a:lnTo>
                    <a:pt x="2146" y="23515"/>
                  </a:lnTo>
                  <a:lnTo>
                    <a:pt x="2335" y="23595"/>
                  </a:lnTo>
                  <a:lnTo>
                    <a:pt x="2524" y="23676"/>
                  </a:lnTo>
                  <a:lnTo>
                    <a:pt x="2712" y="23744"/>
                  </a:lnTo>
                  <a:lnTo>
                    <a:pt x="2901" y="23798"/>
                  </a:lnTo>
                  <a:lnTo>
                    <a:pt x="3090" y="23838"/>
                  </a:lnTo>
                  <a:lnTo>
                    <a:pt x="3481" y="23919"/>
                  </a:lnTo>
                  <a:lnTo>
                    <a:pt x="3859" y="23960"/>
                  </a:lnTo>
                  <a:lnTo>
                    <a:pt x="4223" y="23987"/>
                  </a:lnTo>
                  <a:lnTo>
                    <a:pt x="4723" y="23987"/>
                  </a:lnTo>
                  <a:lnTo>
                    <a:pt x="4857" y="23973"/>
                  </a:lnTo>
                  <a:lnTo>
                    <a:pt x="4992" y="23946"/>
                  </a:lnTo>
                  <a:lnTo>
                    <a:pt x="5114" y="23906"/>
                  </a:lnTo>
                  <a:lnTo>
                    <a:pt x="5208" y="23865"/>
                  </a:lnTo>
                  <a:lnTo>
                    <a:pt x="5303" y="23811"/>
                  </a:lnTo>
                  <a:lnTo>
                    <a:pt x="5397" y="23744"/>
                  </a:lnTo>
                  <a:lnTo>
                    <a:pt x="5465" y="23676"/>
                  </a:lnTo>
                  <a:lnTo>
                    <a:pt x="5532" y="23595"/>
                  </a:lnTo>
                  <a:lnTo>
                    <a:pt x="5586" y="23515"/>
                  </a:lnTo>
                  <a:lnTo>
                    <a:pt x="5626" y="23420"/>
                  </a:lnTo>
                  <a:lnTo>
                    <a:pt x="5667" y="23312"/>
                  </a:lnTo>
                  <a:lnTo>
                    <a:pt x="5694" y="23204"/>
                  </a:lnTo>
                  <a:lnTo>
                    <a:pt x="5707" y="23096"/>
                  </a:lnTo>
                  <a:lnTo>
                    <a:pt x="5721" y="22840"/>
                  </a:lnTo>
                  <a:lnTo>
                    <a:pt x="5721" y="22031"/>
                  </a:lnTo>
                  <a:lnTo>
                    <a:pt x="5721" y="21936"/>
                  </a:lnTo>
                  <a:lnTo>
                    <a:pt x="5721" y="21842"/>
                  </a:lnTo>
                  <a:lnTo>
                    <a:pt x="5707" y="21761"/>
                  </a:lnTo>
                  <a:lnTo>
                    <a:pt x="5680" y="21666"/>
                  </a:lnTo>
                  <a:lnTo>
                    <a:pt x="5640" y="21585"/>
                  </a:lnTo>
                  <a:lnTo>
                    <a:pt x="5599" y="21504"/>
                  </a:lnTo>
                  <a:lnTo>
                    <a:pt x="5545" y="21424"/>
                  </a:lnTo>
                  <a:lnTo>
                    <a:pt x="5492" y="21356"/>
                  </a:lnTo>
                  <a:lnTo>
                    <a:pt x="5424" y="21289"/>
                  </a:lnTo>
                  <a:lnTo>
                    <a:pt x="5357" y="21235"/>
                  </a:lnTo>
                  <a:lnTo>
                    <a:pt x="5276" y="21181"/>
                  </a:lnTo>
                  <a:lnTo>
                    <a:pt x="5195" y="21140"/>
                  </a:lnTo>
                  <a:lnTo>
                    <a:pt x="5114" y="21100"/>
                  </a:lnTo>
                  <a:lnTo>
                    <a:pt x="5019" y="21073"/>
                  </a:lnTo>
                  <a:lnTo>
                    <a:pt x="4938" y="21059"/>
                  </a:lnTo>
                  <a:lnTo>
                    <a:pt x="4844" y="21046"/>
                  </a:lnTo>
                  <a:lnTo>
                    <a:pt x="4574" y="21019"/>
                  </a:lnTo>
                  <a:lnTo>
                    <a:pt x="4439" y="20978"/>
                  </a:lnTo>
                  <a:lnTo>
                    <a:pt x="4304" y="20938"/>
                  </a:lnTo>
                  <a:lnTo>
                    <a:pt x="4169" y="20884"/>
                  </a:lnTo>
                  <a:lnTo>
                    <a:pt x="4035" y="20816"/>
                  </a:lnTo>
                  <a:lnTo>
                    <a:pt x="3913" y="20722"/>
                  </a:lnTo>
                  <a:lnTo>
                    <a:pt x="3792" y="20614"/>
                  </a:lnTo>
                  <a:lnTo>
                    <a:pt x="3684" y="20493"/>
                  </a:lnTo>
                  <a:lnTo>
                    <a:pt x="3589" y="20331"/>
                  </a:lnTo>
                  <a:lnTo>
                    <a:pt x="3508" y="20155"/>
                  </a:lnTo>
                  <a:lnTo>
                    <a:pt x="3427" y="19940"/>
                  </a:lnTo>
                  <a:lnTo>
                    <a:pt x="3373" y="19710"/>
                  </a:lnTo>
                  <a:lnTo>
                    <a:pt x="3320" y="19440"/>
                  </a:lnTo>
                  <a:lnTo>
                    <a:pt x="3293" y="19130"/>
                  </a:lnTo>
                  <a:lnTo>
                    <a:pt x="3293" y="18779"/>
                  </a:lnTo>
                  <a:lnTo>
                    <a:pt x="3293" y="1107"/>
                  </a:lnTo>
                  <a:lnTo>
                    <a:pt x="3279" y="972"/>
                  </a:lnTo>
                  <a:lnTo>
                    <a:pt x="3266" y="850"/>
                  </a:lnTo>
                  <a:lnTo>
                    <a:pt x="3239" y="729"/>
                  </a:lnTo>
                  <a:lnTo>
                    <a:pt x="3212" y="621"/>
                  </a:lnTo>
                  <a:lnTo>
                    <a:pt x="3171" y="527"/>
                  </a:lnTo>
                  <a:lnTo>
                    <a:pt x="3117" y="432"/>
                  </a:lnTo>
                  <a:lnTo>
                    <a:pt x="3063" y="351"/>
                  </a:lnTo>
                  <a:lnTo>
                    <a:pt x="2996" y="270"/>
                  </a:lnTo>
                  <a:lnTo>
                    <a:pt x="2915" y="216"/>
                  </a:lnTo>
                  <a:lnTo>
                    <a:pt x="2834" y="149"/>
                  </a:lnTo>
                  <a:lnTo>
                    <a:pt x="2739" y="108"/>
                  </a:lnTo>
                  <a:lnTo>
                    <a:pt x="2645" y="68"/>
                  </a:lnTo>
                  <a:lnTo>
                    <a:pt x="2537" y="41"/>
                  </a:lnTo>
                  <a:lnTo>
                    <a:pt x="2429" y="14"/>
                  </a:lnTo>
                  <a:lnTo>
                    <a:pt x="2308" y="0"/>
                  </a:lnTo>
                  <a:close/>
                </a:path>
              </a:pathLst>
            </a:custGeom>
            <a:solidFill>
              <a:srgbClr val="1E2430"/>
            </a:solidFill>
            <a:ln>
              <a:noFill/>
            </a:ln>
          </p:spPr>
          <p:txBody>
            <a:bodyPr anchorCtr="0" anchor="ctr" bIns="182850" lIns="182850" spcFirstLastPara="1" rIns="182850" wrap="square" tIns="182850">
              <a:noAutofit/>
            </a:bodyPr>
            <a:lstStyle/>
            <a:p>
              <a:pPr indent="0" lvl="0" marL="0" rtl="0" algn="l">
                <a:spcBef>
                  <a:spcPts val="0"/>
                </a:spcBef>
                <a:spcAft>
                  <a:spcPts val="0"/>
                </a:spcAft>
                <a:buNone/>
              </a:pPr>
              <a:r>
                <a:t/>
              </a:r>
              <a:endParaRPr/>
            </a:p>
          </p:txBody>
        </p:sp>
        <p:sp>
          <p:nvSpPr>
            <p:cNvPr id="298" name="Google Shape;298;p45"/>
            <p:cNvSpPr/>
            <p:nvPr/>
          </p:nvSpPr>
          <p:spPr>
            <a:xfrm>
              <a:off x="974034" y="612279"/>
              <a:ext cx="23624" cy="119608"/>
            </a:xfrm>
            <a:custGeom>
              <a:rect b="b" l="l" r="r" t="t"/>
              <a:pathLst>
                <a:path extrusionOk="0" h="17093" w="3280">
                  <a:moveTo>
                    <a:pt x="986" y="0"/>
                  </a:moveTo>
                  <a:lnTo>
                    <a:pt x="864" y="14"/>
                  </a:lnTo>
                  <a:lnTo>
                    <a:pt x="756" y="41"/>
                  </a:lnTo>
                  <a:lnTo>
                    <a:pt x="648" y="68"/>
                  </a:lnTo>
                  <a:lnTo>
                    <a:pt x="554" y="108"/>
                  </a:lnTo>
                  <a:lnTo>
                    <a:pt x="460" y="149"/>
                  </a:lnTo>
                  <a:lnTo>
                    <a:pt x="379" y="216"/>
                  </a:lnTo>
                  <a:lnTo>
                    <a:pt x="298" y="270"/>
                  </a:lnTo>
                  <a:lnTo>
                    <a:pt x="230" y="351"/>
                  </a:lnTo>
                  <a:lnTo>
                    <a:pt x="176" y="432"/>
                  </a:lnTo>
                  <a:lnTo>
                    <a:pt x="122" y="526"/>
                  </a:lnTo>
                  <a:lnTo>
                    <a:pt x="82" y="621"/>
                  </a:lnTo>
                  <a:lnTo>
                    <a:pt x="55" y="729"/>
                  </a:lnTo>
                  <a:lnTo>
                    <a:pt x="28" y="850"/>
                  </a:lnTo>
                  <a:lnTo>
                    <a:pt x="14" y="972"/>
                  </a:lnTo>
                  <a:lnTo>
                    <a:pt x="1" y="1106"/>
                  </a:lnTo>
                  <a:lnTo>
                    <a:pt x="14" y="15987"/>
                  </a:lnTo>
                  <a:lnTo>
                    <a:pt x="14" y="16121"/>
                  </a:lnTo>
                  <a:lnTo>
                    <a:pt x="28" y="16243"/>
                  </a:lnTo>
                  <a:lnTo>
                    <a:pt x="55" y="16364"/>
                  </a:lnTo>
                  <a:lnTo>
                    <a:pt x="95" y="16472"/>
                  </a:lnTo>
                  <a:lnTo>
                    <a:pt x="136" y="16567"/>
                  </a:lnTo>
                  <a:lnTo>
                    <a:pt x="176" y="16661"/>
                  </a:lnTo>
                  <a:lnTo>
                    <a:pt x="244" y="16742"/>
                  </a:lnTo>
                  <a:lnTo>
                    <a:pt x="311" y="16823"/>
                  </a:lnTo>
                  <a:lnTo>
                    <a:pt x="379" y="16890"/>
                  </a:lnTo>
                  <a:lnTo>
                    <a:pt x="460" y="16944"/>
                  </a:lnTo>
                  <a:lnTo>
                    <a:pt x="554" y="16985"/>
                  </a:lnTo>
                  <a:lnTo>
                    <a:pt x="662" y="17025"/>
                  </a:lnTo>
                  <a:lnTo>
                    <a:pt x="770" y="17066"/>
                  </a:lnTo>
                  <a:lnTo>
                    <a:pt x="878" y="17079"/>
                  </a:lnTo>
                  <a:lnTo>
                    <a:pt x="999" y="17093"/>
                  </a:lnTo>
                  <a:lnTo>
                    <a:pt x="2308" y="17093"/>
                  </a:lnTo>
                  <a:lnTo>
                    <a:pt x="2429" y="17079"/>
                  </a:lnTo>
                  <a:lnTo>
                    <a:pt x="2551" y="17066"/>
                  </a:lnTo>
                  <a:lnTo>
                    <a:pt x="2658" y="17025"/>
                  </a:lnTo>
                  <a:lnTo>
                    <a:pt x="2753" y="16985"/>
                  </a:lnTo>
                  <a:lnTo>
                    <a:pt x="2847" y="16944"/>
                  </a:lnTo>
                  <a:lnTo>
                    <a:pt x="2928" y="16890"/>
                  </a:lnTo>
                  <a:lnTo>
                    <a:pt x="3009" y="16823"/>
                  </a:lnTo>
                  <a:lnTo>
                    <a:pt x="3077" y="16742"/>
                  </a:lnTo>
                  <a:lnTo>
                    <a:pt x="3131" y="16661"/>
                  </a:lnTo>
                  <a:lnTo>
                    <a:pt x="3171" y="16567"/>
                  </a:lnTo>
                  <a:lnTo>
                    <a:pt x="3212" y="16472"/>
                  </a:lnTo>
                  <a:lnTo>
                    <a:pt x="3239" y="16364"/>
                  </a:lnTo>
                  <a:lnTo>
                    <a:pt x="3266" y="16243"/>
                  </a:lnTo>
                  <a:lnTo>
                    <a:pt x="3279" y="16121"/>
                  </a:lnTo>
                  <a:lnTo>
                    <a:pt x="3279" y="15987"/>
                  </a:lnTo>
                  <a:lnTo>
                    <a:pt x="3279" y="1106"/>
                  </a:lnTo>
                  <a:lnTo>
                    <a:pt x="3279" y="972"/>
                  </a:lnTo>
                  <a:lnTo>
                    <a:pt x="3266" y="850"/>
                  </a:lnTo>
                  <a:lnTo>
                    <a:pt x="3239" y="729"/>
                  </a:lnTo>
                  <a:lnTo>
                    <a:pt x="3212" y="621"/>
                  </a:lnTo>
                  <a:lnTo>
                    <a:pt x="3171" y="526"/>
                  </a:lnTo>
                  <a:lnTo>
                    <a:pt x="3131" y="432"/>
                  </a:lnTo>
                  <a:lnTo>
                    <a:pt x="3077" y="351"/>
                  </a:lnTo>
                  <a:lnTo>
                    <a:pt x="3009" y="270"/>
                  </a:lnTo>
                  <a:lnTo>
                    <a:pt x="2928" y="216"/>
                  </a:lnTo>
                  <a:lnTo>
                    <a:pt x="2847" y="149"/>
                  </a:lnTo>
                  <a:lnTo>
                    <a:pt x="2753" y="108"/>
                  </a:lnTo>
                  <a:lnTo>
                    <a:pt x="2658" y="68"/>
                  </a:lnTo>
                  <a:lnTo>
                    <a:pt x="2551" y="41"/>
                  </a:lnTo>
                  <a:lnTo>
                    <a:pt x="2429" y="14"/>
                  </a:lnTo>
                  <a:lnTo>
                    <a:pt x="2308" y="0"/>
                  </a:lnTo>
                  <a:close/>
                </a:path>
              </a:pathLst>
            </a:custGeom>
            <a:solidFill>
              <a:srgbClr val="1E2430"/>
            </a:solidFill>
            <a:ln>
              <a:noFill/>
            </a:ln>
          </p:spPr>
          <p:txBody>
            <a:bodyPr anchorCtr="0" anchor="ctr" bIns="182850" lIns="182850" spcFirstLastPara="1" rIns="182850" wrap="square" tIns="182850">
              <a:noAutofit/>
            </a:bodyPr>
            <a:lstStyle/>
            <a:p>
              <a:pPr indent="0" lvl="0" marL="0" rtl="0" algn="l">
                <a:spcBef>
                  <a:spcPts val="0"/>
                </a:spcBef>
                <a:spcAft>
                  <a:spcPts val="0"/>
                </a:spcAft>
                <a:buNone/>
              </a:pPr>
              <a:r>
                <a:t/>
              </a:r>
              <a:endParaRPr/>
            </a:p>
          </p:txBody>
        </p:sp>
        <p:sp>
          <p:nvSpPr>
            <p:cNvPr id="299" name="Google Shape;299;p45"/>
            <p:cNvSpPr/>
            <p:nvPr/>
          </p:nvSpPr>
          <p:spPr>
            <a:xfrm>
              <a:off x="1018149" y="609445"/>
              <a:ext cx="132735" cy="125276"/>
            </a:xfrm>
            <a:custGeom>
              <a:rect b="b" l="l" r="r" t="t"/>
              <a:pathLst>
                <a:path extrusionOk="0" h="17903" w="18429">
                  <a:moveTo>
                    <a:pt x="9201" y="2834"/>
                  </a:moveTo>
                  <a:lnTo>
                    <a:pt x="9498" y="2847"/>
                  </a:lnTo>
                  <a:lnTo>
                    <a:pt x="9795" y="2860"/>
                  </a:lnTo>
                  <a:lnTo>
                    <a:pt x="10092" y="2901"/>
                  </a:lnTo>
                  <a:lnTo>
                    <a:pt x="10388" y="2955"/>
                  </a:lnTo>
                  <a:lnTo>
                    <a:pt x="10672" y="3009"/>
                  </a:lnTo>
                  <a:lnTo>
                    <a:pt x="10941" y="3090"/>
                  </a:lnTo>
                  <a:lnTo>
                    <a:pt x="11225" y="3184"/>
                  </a:lnTo>
                  <a:lnTo>
                    <a:pt x="11481" y="3279"/>
                  </a:lnTo>
                  <a:lnTo>
                    <a:pt x="11751" y="3400"/>
                  </a:lnTo>
                  <a:lnTo>
                    <a:pt x="11994" y="3522"/>
                  </a:lnTo>
                  <a:lnTo>
                    <a:pt x="12250" y="3670"/>
                  </a:lnTo>
                  <a:lnTo>
                    <a:pt x="12479" y="3818"/>
                  </a:lnTo>
                  <a:lnTo>
                    <a:pt x="12709" y="3980"/>
                  </a:lnTo>
                  <a:lnTo>
                    <a:pt x="12938" y="4156"/>
                  </a:lnTo>
                  <a:lnTo>
                    <a:pt x="13154" y="4344"/>
                  </a:lnTo>
                  <a:lnTo>
                    <a:pt x="13356" y="4533"/>
                  </a:lnTo>
                  <a:lnTo>
                    <a:pt x="13545" y="4736"/>
                  </a:lnTo>
                  <a:lnTo>
                    <a:pt x="13734" y="4952"/>
                  </a:lnTo>
                  <a:lnTo>
                    <a:pt x="13909" y="5181"/>
                  </a:lnTo>
                  <a:lnTo>
                    <a:pt x="14071" y="5424"/>
                  </a:lnTo>
                  <a:lnTo>
                    <a:pt x="14220" y="5667"/>
                  </a:lnTo>
                  <a:lnTo>
                    <a:pt x="14368" y="5923"/>
                  </a:lnTo>
                  <a:lnTo>
                    <a:pt x="14503" y="6179"/>
                  </a:lnTo>
                  <a:lnTo>
                    <a:pt x="14611" y="6462"/>
                  </a:lnTo>
                  <a:lnTo>
                    <a:pt x="14719" y="6732"/>
                  </a:lnTo>
                  <a:lnTo>
                    <a:pt x="14813" y="7029"/>
                  </a:lnTo>
                  <a:lnTo>
                    <a:pt x="14894" y="7326"/>
                  </a:lnTo>
                  <a:lnTo>
                    <a:pt x="14962" y="7623"/>
                  </a:lnTo>
                  <a:lnTo>
                    <a:pt x="15016" y="7946"/>
                  </a:lnTo>
                  <a:lnTo>
                    <a:pt x="15043" y="8257"/>
                  </a:lnTo>
                  <a:lnTo>
                    <a:pt x="15070" y="8581"/>
                  </a:lnTo>
                  <a:lnTo>
                    <a:pt x="15083" y="8918"/>
                  </a:lnTo>
                  <a:lnTo>
                    <a:pt x="15070" y="9255"/>
                  </a:lnTo>
                  <a:lnTo>
                    <a:pt x="15043" y="9579"/>
                  </a:lnTo>
                  <a:lnTo>
                    <a:pt x="15016" y="9903"/>
                  </a:lnTo>
                  <a:lnTo>
                    <a:pt x="14962" y="10213"/>
                  </a:lnTo>
                  <a:lnTo>
                    <a:pt x="14894" y="10523"/>
                  </a:lnTo>
                  <a:lnTo>
                    <a:pt x="14813" y="10820"/>
                  </a:lnTo>
                  <a:lnTo>
                    <a:pt x="14719" y="11103"/>
                  </a:lnTo>
                  <a:lnTo>
                    <a:pt x="14611" y="11387"/>
                  </a:lnTo>
                  <a:lnTo>
                    <a:pt x="14503" y="11670"/>
                  </a:lnTo>
                  <a:lnTo>
                    <a:pt x="14368" y="11940"/>
                  </a:lnTo>
                  <a:lnTo>
                    <a:pt x="14220" y="12196"/>
                  </a:lnTo>
                  <a:lnTo>
                    <a:pt x="14071" y="12439"/>
                  </a:lnTo>
                  <a:lnTo>
                    <a:pt x="13909" y="12682"/>
                  </a:lnTo>
                  <a:lnTo>
                    <a:pt x="13734" y="12911"/>
                  </a:lnTo>
                  <a:lnTo>
                    <a:pt x="13545" y="13127"/>
                  </a:lnTo>
                  <a:lnTo>
                    <a:pt x="13356" y="13343"/>
                  </a:lnTo>
                  <a:lnTo>
                    <a:pt x="13154" y="13532"/>
                  </a:lnTo>
                  <a:lnTo>
                    <a:pt x="12938" y="13720"/>
                  </a:lnTo>
                  <a:lnTo>
                    <a:pt x="12709" y="13896"/>
                  </a:lnTo>
                  <a:lnTo>
                    <a:pt x="12479" y="14071"/>
                  </a:lnTo>
                  <a:lnTo>
                    <a:pt x="12250" y="14220"/>
                  </a:lnTo>
                  <a:lnTo>
                    <a:pt x="11994" y="14368"/>
                  </a:lnTo>
                  <a:lnTo>
                    <a:pt x="11751" y="14489"/>
                  </a:lnTo>
                  <a:lnTo>
                    <a:pt x="11481" y="14611"/>
                  </a:lnTo>
                  <a:lnTo>
                    <a:pt x="11225" y="14719"/>
                  </a:lnTo>
                  <a:lnTo>
                    <a:pt x="10941" y="14813"/>
                  </a:lnTo>
                  <a:lnTo>
                    <a:pt x="10672" y="14881"/>
                  </a:lnTo>
                  <a:lnTo>
                    <a:pt x="10388" y="14948"/>
                  </a:lnTo>
                  <a:lnTo>
                    <a:pt x="10092" y="15002"/>
                  </a:lnTo>
                  <a:lnTo>
                    <a:pt x="9795" y="15043"/>
                  </a:lnTo>
                  <a:lnTo>
                    <a:pt x="9498" y="15056"/>
                  </a:lnTo>
                  <a:lnTo>
                    <a:pt x="9201" y="15070"/>
                  </a:lnTo>
                  <a:lnTo>
                    <a:pt x="8904" y="15056"/>
                  </a:lnTo>
                  <a:lnTo>
                    <a:pt x="8608" y="15043"/>
                  </a:lnTo>
                  <a:lnTo>
                    <a:pt x="8311" y="15002"/>
                  </a:lnTo>
                  <a:lnTo>
                    <a:pt x="8027" y="14948"/>
                  </a:lnTo>
                  <a:lnTo>
                    <a:pt x="7744" y="14881"/>
                  </a:lnTo>
                  <a:lnTo>
                    <a:pt x="7461" y="14800"/>
                  </a:lnTo>
                  <a:lnTo>
                    <a:pt x="7191" y="14719"/>
                  </a:lnTo>
                  <a:lnTo>
                    <a:pt x="6921" y="14611"/>
                  </a:lnTo>
                  <a:lnTo>
                    <a:pt x="6665" y="14489"/>
                  </a:lnTo>
                  <a:lnTo>
                    <a:pt x="6409" y="14355"/>
                  </a:lnTo>
                  <a:lnTo>
                    <a:pt x="6166" y="14206"/>
                  </a:lnTo>
                  <a:lnTo>
                    <a:pt x="5923" y="14058"/>
                  </a:lnTo>
                  <a:lnTo>
                    <a:pt x="5694" y="13896"/>
                  </a:lnTo>
                  <a:lnTo>
                    <a:pt x="5478" y="13707"/>
                  </a:lnTo>
                  <a:lnTo>
                    <a:pt x="5262" y="13518"/>
                  </a:lnTo>
                  <a:lnTo>
                    <a:pt x="5060" y="13316"/>
                  </a:lnTo>
                  <a:lnTo>
                    <a:pt x="4857" y="13113"/>
                  </a:lnTo>
                  <a:lnTo>
                    <a:pt x="4668" y="12898"/>
                  </a:lnTo>
                  <a:lnTo>
                    <a:pt x="4493" y="12655"/>
                  </a:lnTo>
                  <a:lnTo>
                    <a:pt x="4331" y="12425"/>
                  </a:lnTo>
                  <a:lnTo>
                    <a:pt x="4183" y="12169"/>
                  </a:lnTo>
                  <a:lnTo>
                    <a:pt x="4034" y="11913"/>
                  </a:lnTo>
                  <a:lnTo>
                    <a:pt x="3899" y="11643"/>
                  </a:lnTo>
                  <a:lnTo>
                    <a:pt x="3778" y="11373"/>
                  </a:lnTo>
                  <a:lnTo>
                    <a:pt x="3684" y="11090"/>
                  </a:lnTo>
                  <a:lnTo>
                    <a:pt x="3589" y="10806"/>
                  </a:lnTo>
                  <a:lnTo>
                    <a:pt x="3508" y="10510"/>
                  </a:lnTo>
                  <a:lnTo>
                    <a:pt x="3441" y="10199"/>
                  </a:lnTo>
                  <a:lnTo>
                    <a:pt x="3387" y="9889"/>
                  </a:lnTo>
                  <a:lnTo>
                    <a:pt x="3346" y="9565"/>
                  </a:lnTo>
                  <a:lnTo>
                    <a:pt x="3319" y="9242"/>
                  </a:lnTo>
                  <a:lnTo>
                    <a:pt x="3319" y="8918"/>
                  </a:lnTo>
                  <a:lnTo>
                    <a:pt x="3319" y="8581"/>
                  </a:lnTo>
                  <a:lnTo>
                    <a:pt x="3346" y="8270"/>
                  </a:lnTo>
                  <a:lnTo>
                    <a:pt x="3387" y="7946"/>
                  </a:lnTo>
                  <a:lnTo>
                    <a:pt x="3441" y="7636"/>
                  </a:lnTo>
                  <a:lnTo>
                    <a:pt x="3508" y="7339"/>
                  </a:lnTo>
                  <a:lnTo>
                    <a:pt x="3576" y="7043"/>
                  </a:lnTo>
                  <a:lnTo>
                    <a:pt x="3670" y="6746"/>
                  </a:lnTo>
                  <a:lnTo>
                    <a:pt x="3778" y="6476"/>
                  </a:lnTo>
                  <a:lnTo>
                    <a:pt x="3899" y="6193"/>
                  </a:lnTo>
                  <a:lnTo>
                    <a:pt x="4021" y="5936"/>
                  </a:lnTo>
                  <a:lnTo>
                    <a:pt x="4169" y="5680"/>
                  </a:lnTo>
                  <a:lnTo>
                    <a:pt x="4318" y="5437"/>
                  </a:lnTo>
                  <a:lnTo>
                    <a:pt x="4479" y="5194"/>
                  </a:lnTo>
                  <a:lnTo>
                    <a:pt x="4655" y="4965"/>
                  </a:lnTo>
                  <a:lnTo>
                    <a:pt x="4844" y="4749"/>
                  </a:lnTo>
                  <a:lnTo>
                    <a:pt x="5046" y="4547"/>
                  </a:lnTo>
                  <a:lnTo>
                    <a:pt x="5248" y="4344"/>
                  </a:lnTo>
                  <a:lnTo>
                    <a:pt x="5464" y="4169"/>
                  </a:lnTo>
                  <a:lnTo>
                    <a:pt x="5680" y="3994"/>
                  </a:lnTo>
                  <a:lnTo>
                    <a:pt x="5909" y="3818"/>
                  </a:lnTo>
                  <a:lnTo>
                    <a:pt x="6152" y="3670"/>
                  </a:lnTo>
                  <a:lnTo>
                    <a:pt x="6395" y="3535"/>
                  </a:lnTo>
                  <a:lnTo>
                    <a:pt x="6651" y="3400"/>
                  </a:lnTo>
                  <a:lnTo>
                    <a:pt x="6908" y="3292"/>
                  </a:lnTo>
                  <a:lnTo>
                    <a:pt x="7178" y="3184"/>
                  </a:lnTo>
                  <a:lnTo>
                    <a:pt x="7447" y="3090"/>
                  </a:lnTo>
                  <a:lnTo>
                    <a:pt x="7731" y="3022"/>
                  </a:lnTo>
                  <a:lnTo>
                    <a:pt x="8014" y="2955"/>
                  </a:lnTo>
                  <a:lnTo>
                    <a:pt x="8297" y="2901"/>
                  </a:lnTo>
                  <a:lnTo>
                    <a:pt x="8594" y="2860"/>
                  </a:lnTo>
                  <a:lnTo>
                    <a:pt x="8891" y="2847"/>
                  </a:lnTo>
                  <a:lnTo>
                    <a:pt x="9201" y="2834"/>
                  </a:lnTo>
                  <a:close/>
                  <a:moveTo>
                    <a:pt x="8716" y="0"/>
                  </a:moveTo>
                  <a:lnTo>
                    <a:pt x="8257" y="41"/>
                  </a:lnTo>
                  <a:lnTo>
                    <a:pt x="7785" y="95"/>
                  </a:lnTo>
                  <a:lnTo>
                    <a:pt x="7339" y="162"/>
                  </a:lnTo>
                  <a:lnTo>
                    <a:pt x="6894" y="257"/>
                  </a:lnTo>
                  <a:lnTo>
                    <a:pt x="6449" y="378"/>
                  </a:lnTo>
                  <a:lnTo>
                    <a:pt x="6017" y="500"/>
                  </a:lnTo>
                  <a:lnTo>
                    <a:pt x="5613" y="662"/>
                  </a:lnTo>
                  <a:lnTo>
                    <a:pt x="5194" y="823"/>
                  </a:lnTo>
                  <a:lnTo>
                    <a:pt x="4803" y="1012"/>
                  </a:lnTo>
                  <a:lnTo>
                    <a:pt x="4412" y="1228"/>
                  </a:lnTo>
                  <a:lnTo>
                    <a:pt x="4048" y="1444"/>
                  </a:lnTo>
                  <a:lnTo>
                    <a:pt x="3684" y="1687"/>
                  </a:lnTo>
                  <a:lnTo>
                    <a:pt x="3333" y="1943"/>
                  </a:lnTo>
                  <a:lnTo>
                    <a:pt x="3009" y="2213"/>
                  </a:lnTo>
                  <a:lnTo>
                    <a:pt x="2685" y="2510"/>
                  </a:lnTo>
                  <a:lnTo>
                    <a:pt x="2388" y="2807"/>
                  </a:lnTo>
                  <a:lnTo>
                    <a:pt x="2092" y="3130"/>
                  </a:lnTo>
                  <a:lnTo>
                    <a:pt x="1822" y="3454"/>
                  </a:lnTo>
                  <a:lnTo>
                    <a:pt x="1565" y="3805"/>
                  </a:lnTo>
                  <a:lnTo>
                    <a:pt x="1323" y="4169"/>
                  </a:lnTo>
                  <a:lnTo>
                    <a:pt x="1107" y="4547"/>
                  </a:lnTo>
                  <a:lnTo>
                    <a:pt x="904" y="4925"/>
                  </a:lnTo>
                  <a:lnTo>
                    <a:pt x="729" y="5329"/>
                  </a:lnTo>
                  <a:lnTo>
                    <a:pt x="554" y="5734"/>
                  </a:lnTo>
                  <a:lnTo>
                    <a:pt x="419" y="6166"/>
                  </a:lnTo>
                  <a:lnTo>
                    <a:pt x="297" y="6597"/>
                  </a:lnTo>
                  <a:lnTo>
                    <a:pt x="189" y="7043"/>
                  </a:lnTo>
                  <a:lnTo>
                    <a:pt x="108" y="7488"/>
                  </a:lnTo>
                  <a:lnTo>
                    <a:pt x="55" y="7960"/>
                  </a:lnTo>
                  <a:lnTo>
                    <a:pt x="14" y="8432"/>
                  </a:lnTo>
                  <a:lnTo>
                    <a:pt x="1" y="8918"/>
                  </a:lnTo>
                  <a:lnTo>
                    <a:pt x="14" y="9403"/>
                  </a:lnTo>
                  <a:lnTo>
                    <a:pt x="55" y="9876"/>
                  </a:lnTo>
                  <a:lnTo>
                    <a:pt x="108" y="10334"/>
                  </a:lnTo>
                  <a:lnTo>
                    <a:pt x="189" y="10793"/>
                  </a:lnTo>
                  <a:lnTo>
                    <a:pt x="297" y="11238"/>
                  </a:lnTo>
                  <a:lnTo>
                    <a:pt x="419" y="11683"/>
                  </a:lnTo>
                  <a:lnTo>
                    <a:pt x="554" y="12102"/>
                  </a:lnTo>
                  <a:lnTo>
                    <a:pt x="729" y="12520"/>
                  </a:lnTo>
                  <a:lnTo>
                    <a:pt x="904" y="12924"/>
                  </a:lnTo>
                  <a:lnTo>
                    <a:pt x="1107" y="13302"/>
                  </a:lnTo>
                  <a:lnTo>
                    <a:pt x="1323" y="13680"/>
                  </a:lnTo>
                  <a:lnTo>
                    <a:pt x="1565" y="14044"/>
                  </a:lnTo>
                  <a:lnTo>
                    <a:pt x="1822" y="14395"/>
                  </a:lnTo>
                  <a:lnTo>
                    <a:pt x="2092" y="14732"/>
                  </a:lnTo>
                  <a:lnTo>
                    <a:pt x="2388" y="15056"/>
                  </a:lnTo>
                  <a:lnTo>
                    <a:pt x="2685" y="15366"/>
                  </a:lnTo>
                  <a:lnTo>
                    <a:pt x="3009" y="15650"/>
                  </a:lnTo>
                  <a:lnTo>
                    <a:pt x="3333" y="15933"/>
                  </a:lnTo>
                  <a:lnTo>
                    <a:pt x="3684" y="16189"/>
                  </a:lnTo>
                  <a:lnTo>
                    <a:pt x="4048" y="16432"/>
                  </a:lnTo>
                  <a:lnTo>
                    <a:pt x="4412" y="16661"/>
                  </a:lnTo>
                  <a:lnTo>
                    <a:pt x="4803" y="16864"/>
                  </a:lnTo>
                  <a:lnTo>
                    <a:pt x="5194" y="17066"/>
                  </a:lnTo>
                  <a:lnTo>
                    <a:pt x="5613" y="17228"/>
                  </a:lnTo>
                  <a:lnTo>
                    <a:pt x="6031" y="17390"/>
                  </a:lnTo>
                  <a:lnTo>
                    <a:pt x="6449" y="17525"/>
                  </a:lnTo>
                  <a:lnTo>
                    <a:pt x="6894" y="17633"/>
                  </a:lnTo>
                  <a:lnTo>
                    <a:pt x="7339" y="17727"/>
                  </a:lnTo>
                  <a:lnTo>
                    <a:pt x="7785" y="17808"/>
                  </a:lnTo>
                  <a:lnTo>
                    <a:pt x="8257" y="17862"/>
                  </a:lnTo>
                  <a:lnTo>
                    <a:pt x="8716" y="17889"/>
                  </a:lnTo>
                  <a:lnTo>
                    <a:pt x="9201" y="17903"/>
                  </a:lnTo>
                  <a:lnTo>
                    <a:pt x="9673" y="17889"/>
                  </a:lnTo>
                  <a:lnTo>
                    <a:pt x="10146" y="17862"/>
                  </a:lnTo>
                  <a:lnTo>
                    <a:pt x="10604" y="17808"/>
                  </a:lnTo>
                  <a:lnTo>
                    <a:pt x="11063" y="17727"/>
                  </a:lnTo>
                  <a:lnTo>
                    <a:pt x="11508" y="17633"/>
                  </a:lnTo>
                  <a:lnTo>
                    <a:pt x="11940" y="17525"/>
                  </a:lnTo>
                  <a:lnTo>
                    <a:pt x="12371" y="17390"/>
                  </a:lnTo>
                  <a:lnTo>
                    <a:pt x="12790" y="17228"/>
                  </a:lnTo>
                  <a:lnTo>
                    <a:pt x="13208" y="17053"/>
                  </a:lnTo>
                  <a:lnTo>
                    <a:pt x="13599" y="16864"/>
                  </a:lnTo>
                  <a:lnTo>
                    <a:pt x="13990" y="16648"/>
                  </a:lnTo>
                  <a:lnTo>
                    <a:pt x="14355" y="16432"/>
                  </a:lnTo>
                  <a:lnTo>
                    <a:pt x="14719" y="16176"/>
                  </a:lnTo>
                  <a:lnTo>
                    <a:pt x="15070" y="15919"/>
                  </a:lnTo>
                  <a:lnTo>
                    <a:pt x="15407" y="15650"/>
                  </a:lnTo>
                  <a:lnTo>
                    <a:pt x="15731" y="15353"/>
                  </a:lnTo>
                  <a:lnTo>
                    <a:pt x="16027" y="15043"/>
                  </a:lnTo>
                  <a:lnTo>
                    <a:pt x="16324" y="14719"/>
                  </a:lnTo>
                  <a:lnTo>
                    <a:pt x="16594" y="14381"/>
                  </a:lnTo>
                  <a:lnTo>
                    <a:pt x="16850" y="14031"/>
                  </a:lnTo>
                  <a:lnTo>
                    <a:pt x="17093" y="13666"/>
                  </a:lnTo>
                  <a:lnTo>
                    <a:pt x="17309" y="13289"/>
                  </a:lnTo>
                  <a:lnTo>
                    <a:pt x="17511" y="12911"/>
                  </a:lnTo>
                  <a:lnTo>
                    <a:pt x="17700" y="12506"/>
                  </a:lnTo>
                  <a:lnTo>
                    <a:pt x="17862" y="12088"/>
                  </a:lnTo>
                  <a:lnTo>
                    <a:pt x="18011" y="11670"/>
                  </a:lnTo>
                  <a:lnTo>
                    <a:pt x="18132" y="11238"/>
                  </a:lnTo>
                  <a:lnTo>
                    <a:pt x="18240" y="10793"/>
                  </a:lnTo>
                  <a:lnTo>
                    <a:pt x="18321" y="10334"/>
                  </a:lnTo>
                  <a:lnTo>
                    <a:pt x="18375" y="9876"/>
                  </a:lnTo>
                  <a:lnTo>
                    <a:pt x="18415" y="9403"/>
                  </a:lnTo>
                  <a:lnTo>
                    <a:pt x="18429" y="8918"/>
                  </a:lnTo>
                  <a:lnTo>
                    <a:pt x="18415" y="8432"/>
                  </a:lnTo>
                  <a:lnTo>
                    <a:pt x="18375" y="7973"/>
                  </a:lnTo>
                  <a:lnTo>
                    <a:pt x="18321" y="7501"/>
                  </a:lnTo>
                  <a:lnTo>
                    <a:pt x="18240" y="7056"/>
                  </a:lnTo>
                  <a:lnTo>
                    <a:pt x="18132" y="6611"/>
                  </a:lnTo>
                  <a:lnTo>
                    <a:pt x="18011" y="6179"/>
                  </a:lnTo>
                  <a:lnTo>
                    <a:pt x="17862" y="5747"/>
                  </a:lnTo>
                  <a:lnTo>
                    <a:pt x="17700" y="5343"/>
                  </a:lnTo>
                  <a:lnTo>
                    <a:pt x="17511" y="4938"/>
                  </a:lnTo>
                  <a:lnTo>
                    <a:pt x="17309" y="4560"/>
                  </a:lnTo>
                  <a:lnTo>
                    <a:pt x="17093" y="4183"/>
                  </a:lnTo>
                  <a:lnTo>
                    <a:pt x="16850" y="3818"/>
                  </a:lnTo>
                  <a:lnTo>
                    <a:pt x="16594" y="3481"/>
                  </a:lnTo>
                  <a:lnTo>
                    <a:pt x="16324" y="3144"/>
                  </a:lnTo>
                  <a:lnTo>
                    <a:pt x="16027" y="2820"/>
                  </a:lnTo>
                  <a:lnTo>
                    <a:pt x="15731" y="2523"/>
                  </a:lnTo>
                  <a:lnTo>
                    <a:pt x="15407" y="2226"/>
                  </a:lnTo>
                  <a:lnTo>
                    <a:pt x="15070" y="1957"/>
                  </a:lnTo>
                  <a:lnTo>
                    <a:pt x="14719" y="1700"/>
                  </a:lnTo>
                  <a:lnTo>
                    <a:pt x="14355" y="1457"/>
                  </a:lnTo>
                  <a:lnTo>
                    <a:pt x="13990" y="1228"/>
                  </a:lnTo>
                  <a:lnTo>
                    <a:pt x="13599" y="1026"/>
                  </a:lnTo>
                  <a:lnTo>
                    <a:pt x="13208" y="837"/>
                  </a:lnTo>
                  <a:lnTo>
                    <a:pt x="12790" y="662"/>
                  </a:lnTo>
                  <a:lnTo>
                    <a:pt x="12371" y="513"/>
                  </a:lnTo>
                  <a:lnTo>
                    <a:pt x="11940" y="378"/>
                  </a:lnTo>
                  <a:lnTo>
                    <a:pt x="11508" y="257"/>
                  </a:lnTo>
                  <a:lnTo>
                    <a:pt x="11063" y="162"/>
                  </a:lnTo>
                  <a:lnTo>
                    <a:pt x="10604" y="95"/>
                  </a:lnTo>
                  <a:lnTo>
                    <a:pt x="10146" y="41"/>
                  </a:lnTo>
                  <a:lnTo>
                    <a:pt x="9673" y="0"/>
                  </a:lnTo>
                  <a:close/>
                </a:path>
              </a:pathLst>
            </a:custGeom>
            <a:solidFill>
              <a:srgbClr val="1E2430"/>
            </a:solidFill>
            <a:ln>
              <a:noFill/>
            </a:ln>
          </p:spPr>
          <p:txBody>
            <a:bodyPr anchorCtr="0" anchor="ctr" bIns="182850" lIns="182850" spcFirstLastPara="1" rIns="182850" wrap="square" tIns="182850">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4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Slide 1">
  <p:cSld name="CUSTOM_6">
    <p:bg>
      <p:bgPr>
        <a:solidFill>
          <a:schemeClr val="dk1"/>
        </a:solidFill>
      </p:bgPr>
    </p:bg>
    <p:spTree>
      <p:nvGrpSpPr>
        <p:cNvPr id="300" name="Shape 300"/>
        <p:cNvGrpSpPr/>
        <p:nvPr/>
      </p:nvGrpSpPr>
      <p:grpSpPr>
        <a:xfrm>
          <a:off x="0" y="0"/>
          <a:ext cx="0" cy="0"/>
          <a:chOff x="0" y="0"/>
          <a:chExt cx="0" cy="0"/>
        </a:xfrm>
      </p:grpSpPr>
      <p:sp>
        <p:nvSpPr>
          <p:cNvPr id="301" name="Google Shape;301;p46"/>
          <p:cNvSpPr txBox="1"/>
          <p:nvPr>
            <p:ph idx="1" type="subTitle"/>
          </p:nvPr>
        </p:nvSpPr>
        <p:spPr>
          <a:xfrm>
            <a:off x="296325" y="3253250"/>
            <a:ext cx="3421500" cy="224700"/>
          </a:xfrm>
          <a:prstGeom prst="rect">
            <a:avLst/>
          </a:prstGeom>
          <a:noFill/>
          <a:ln>
            <a:noFill/>
          </a:ln>
        </p:spPr>
        <p:txBody>
          <a:bodyPr anchorCtr="0" anchor="t" bIns="0" lIns="0" spcFirstLastPara="1" rIns="0" wrap="square" tIns="0">
            <a:noAutofit/>
          </a:bodyPr>
          <a:lstStyle>
            <a:lvl1pPr lvl="0" rtl="0">
              <a:spcBef>
                <a:spcPts val="0"/>
              </a:spcBef>
              <a:spcAft>
                <a:spcPts val="0"/>
              </a:spcAft>
              <a:buClr>
                <a:schemeClr val="accent1"/>
              </a:buClr>
              <a:buSzPts val="1400"/>
              <a:buNone/>
              <a:defRPr sz="1000">
                <a:solidFill>
                  <a:schemeClr val="accent1"/>
                </a:solidFill>
                <a:latin typeface="Helvetica Neue"/>
                <a:ea typeface="Helvetica Neue"/>
                <a:cs typeface="Helvetica Neue"/>
                <a:sym typeface="Helvetica Neue"/>
              </a:defRPr>
            </a:lvl1pPr>
            <a:lvl2pPr lvl="1" rtl="0">
              <a:spcBef>
                <a:spcPts val="0"/>
              </a:spcBef>
              <a:spcAft>
                <a:spcPts val="0"/>
              </a:spcAft>
              <a:buClr>
                <a:schemeClr val="accent1"/>
              </a:buClr>
              <a:buSzPts val="1400"/>
              <a:buNone/>
              <a:defRPr>
                <a:solidFill>
                  <a:schemeClr val="accent1"/>
                </a:solidFill>
              </a:defRPr>
            </a:lvl2pPr>
            <a:lvl3pPr lvl="2" rtl="0">
              <a:spcBef>
                <a:spcPts val="0"/>
              </a:spcBef>
              <a:spcAft>
                <a:spcPts val="0"/>
              </a:spcAft>
              <a:buClr>
                <a:schemeClr val="accent1"/>
              </a:buClr>
              <a:buSzPts val="1400"/>
              <a:buNone/>
              <a:defRPr>
                <a:solidFill>
                  <a:schemeClr val="accent1"/>
                </a:solidFill>
              </a:defRPr>
            </a:lvl3pPr>
            <a:lvl4pPr lvl="3" rtl="0">
              <a:spcBef>
                <a:spcPts val="0"/>
              </a:spcBef>
              <a:spcAft>
                <a:spcPts val="0"/>
              </a:spcAft>
              <a:buClr>
                <a:schemeClr val="accent1"/>
              </a:buClr>
              <a:buSzPts val="1400"/>
              <a:buNone/>
              <a:defRPr>
                <a:solidFill>
                  <a:schemeClr val="accent1"/>
                </a:solidFill>
              </a:defRPr>
            </a:lvl4pPr>
            <a:lvl5pPr lvl="4" rtl="0">
              <a:spcBef>
                <a:spcPts val="0"/>
              </a:spcBef>
              <a:spcAft>
                <a:spcPts val="0"/>
              </a:spcAft>
              <a:buClr>
                <a:schemeClr val="accent1"/>
              </a:buClr>
              <a:buSzPts val="1400"/>
              <a:buNone/>
              <a:defRPr>
                <a:solidFill>
                  <a:schemeClr val="accent1"/>
                </a:solidFill>
              </a:defRPr>
            </a:lvl5pPr>
            <a:lvl6pPr lvl="5" rtl="0">
              <a:spcBef>
                <a:spcPts val="0"/>
              </a:spcBef>
              <a:spcAft>
                <a:spcPts val="0"/>
              </a:spcAft>
              <a:buClr>
                <a:schemeClr val="accent1"/>
              </a:buClr>
              <a:buSzPts val="1400"/>
              <a:buNone/>
              <a:defRPr>
                <a:solidFill>
                  <a:schemeClr val="accent1"/>
                </a:solidFill>
              </a:defRPr>
            </a:lvl6pPr>
            <a:lvl7pPr lvl="6" rtl="0">
              <a:spcBef>
                <a:spcPts val="0"/>
              </a:spcBef>
              <a:spcAft>
                <a:spcPts val="0"/>
              </a:spcAft>
              <a:buClr>
                <a:schemeClr val="accent1"/>
              </a:buClr>
              <a:buSzPts val="1400"/>
              <a:buNone/>
              <a:defRPr>
                <a:solidFill>
                  <a:schemeClr val="accent1"/>
                </a:solidFill>
              </a:defRPr>
            </a:lvl7pPr>
            <a:lvl8pPr lvl="7" rtl="0">
              <a:spcBef>
                <a:spcPts val="0"/>
              </a:spcBef>
              <a:spcAft>
                <a:spcPts val="0"/>
              </a:spcAft>
              <a:buClr>
                <a:schemeClr val="accent1"/>
              </a:buClr>
              <a:buSzPts val="1400"/>
              <a:buNone/>
              <a:defRPr>
                <a:solidFill>
                  <a:schemeClr val="accent1"/>
                </a:solidFill>
              </a:defRPr>
            </a:lvl8pPr>
            <a:lvl9pPr lvl="8" rtl="0">
              <a:spcBef>
                <a:spcPts val="0"/>
              </a:spcBef>
              <a:spcAft>
                <a:spcPts val="0"/>
              </a:spcAft>
              <a:buClr>
                <a:schemeClr val="accent1"/>
              </a:buClr>
              <a:buSzPts val="1400"/>
              <a:buNone/>
              <a:defRPr>
                <a:solidFill>
                  <a:schemeClr val="accent1"/>
                </a:solidFill>
              </a:defRPr>
            </a:lvl9pPr>
          </a:lstStyle>
          <a:p/>
        </p:txBody>
      </p:sp>
      <p:sp>
        <p:nvSpPr>
          <p:cNvPr id="302" name="Google Shape;302;p46"/>
          <p:cNvSpPr txBox="1"/>
          <p:nvPr>
            <p:ph type="title"/>
          </p:nvPr>
        </p:nvSpPr>
        <p:spPr>
          <a:xfrm>
            <a:off x="249649" y="1408150"/>
            <a:ext cx="5654100" cy="1728600"/>
          </a:xfrm>
          <a:prstGeom prst="rect">
            <a:avLst/>
          </a:prstGeom>
          <a:noFill/>
          <a:ln>
            <a:noFill/>
          </a:ln>
        </p:spPr>
        <p:txBody>
          <a:bodyPr anchorCtr="0" anchor="b" bIns="0" lIns="0" spcFirstLastPara="1" rIns="0" wrap="square" tIns="0">
            <a:noAutofit/>
          </a:bodyPr>
          <a:lstStyle>
            <a:lvl1pPr lvl="0" rtl="0">
              <a:lnSpc>
                <a:spcPct val="90000"/>
              </a:lnSpc>
              <a:spcBef>
                <a:spcPts val="0"/>
              </a:spcBef>
              <a:spcAft>
                <a:spcPts val="0"/>
              </a:spcAft>
              <a:buClr>
                <a:srgbClr val="FFFFFF"/>
              </a:buClr>
              <a:buSzPts val="4800"/>
              <a:buFont typeface="Helvetica Neue"/>
              <a:buNone/>
              <a:defRPr b="1" sz="4800">
                <a:solidFill>
                  <a:srgbClr val="FFFFFF"/>
                </a:solidFill>
                <a:latin typeface="Helvetica Neue"/>
                <a:ea typeface="Helvetica Neue"/>
                <a:cs typeface="Helvetica Neue"/>
                <a:sym typeface="Helvetica Neue"/>
              </a:defRPr>
            </a:lvl1pPr>
            <a:lvl2pPr lvl="1" rtl="0">
              <a:lnSpc>
                <a:spcPct val="90000"/>
              </a:lnSpc>
              <a:spcBef>
                <a:spcPts val="0"/>
              </a:spcBef>
              <a:spcAft>
                <a:spcPts val="0"/>
              </a:spcAft>
              <a:buSzPts val="4800"/>
              <a:buFont typeface="Helvetica Neue"/>
              <a:buNone/>
              <a:defRPr b="1" sz="4800">
                <a:latin typeface="Helvetica Neue"/>
                <a:ea typeface="Helvetica Neue"/>
                <a:cs typeface="Helvetica Neue"/>
                <a:sym typeface="Helvetica Neue"/>
              </a:defRPr>
            </a:lvl2pPr>
            <a:lvl3pPr lvl="2" rtl="0">
              <a:lnSpc>
                <a:spcPct val="90000"/>
              </a:lnSpc>
              <a:spcBef>
                <a:spcPts val="0"/>
              </a:spcBef>
              <a:spcAft>
                <a:spcPts val="0"/>
              </a:spcAft>
              <a:buSzPts val="4800"/>
              <a:buFont typeface="Helvetica Neue"/>
              <a:buNone/>
              <a:defRPr b="1" sz="4800">
                <a:latin typeface="Helvetica Neue"/>
                <a:ea typeface="Helvetica Neue"/>
                <a:cs typeface="Helvetica Neue"/>
                <a:sym typeface="Helvetica Neue"/>
              </a:defRPr>
            </a:lvl3pPr>
            <a:lvl4pPr lvl="3" rtl="0">
              <a:lnSpc>
                <a:spcPct val="90000"/>
              </a:lnSpc>
              <a:spcBef>
                <a:spcPts val="0"/>
              </a:spcBef>
              <a:spcAft>
                <a:spcPts val="0"/>
              </a:spcAft>
              <a:buSzPts val="4800"/>
              <a:buFont typeface="Helvetica Neue"/>
              <a:buNone/>
              <a:defRPr b="1" sz="4800">
                <a:latin typeface="Helvetica Neue"/>
                <a:ea typeface="Helvetica Neue"/>
                <a:cs typeface="Helvetica Neue"/>
                <a:sym typeface="Helvetica Neue"/>
              </a:defRPr>
            </a:lvl4pPr>
            <a:lvl5pPr lvl="4" rtl="0">
              <a:lnSpc>
                <a:spcPct val="90000"/>
              </a:lnSpc>
              <a:spcBef>
                <a:spcPts val="0"/>
              </a:spcBef>
              <a:spcAft>
                <a:spcPts val="0"/>
              </a:spcAft>
              <a:buSzPts val="4800"/>
              <a:buFont typeface="Helvetica Neue"/>
              <a:buNone/>
              <a:defRPr b="1" sz="4800">
                <a:latin typeface="Helvetica Neue"/>
                <a:ea typeface="Helvetica Neue"/>
                <a:cs typeface="Helvetica Neue"/>
                <a:sym typeface="Helvetica Neue"/>
              </a:defRPr>
            </a:lvl5pPr>
            <a:lvl6pPr lvl="5" rtl="0">
              <a:lnSpc>
                <a:spcPct val="90000"/>
              </a:lnSpc>
              <a:spcBef>
                <a:spcPts val="0"/>
              </a:spcBef>
              <a:spcAft>
                <a:spcPts val="0"/>
              </a:spcAft>
              <a:buSzPts val="4800"/>
              <a:buFont typeface="Helvetica Neue"/>
              <a:buNone/>
              <a:defRPr b="1" sz="4800">
                <a:latin typeface="Helvetica Neue"/>
                <a:ea typeface="Helvetica Neue"/>
                <a:cs typeface="Helvetica Neue"/>
                <a:sym typeface="Helvetica Neue"/>
              </a:defRPr>
            </a:lvl6pPr>
            <a:lvl7pPr lvl="6" rtl="0">
              <a:lnSpc>
                <a:spcPct val="90000"/>
              </a:lnSpc>
              <a:spcBef>
                <a:spcPts val="0"/>
              </a:spcBef>
              <a:spcAft>
                <a:spcPts val="0"/>
              </a:spcAft>
              <a:buSzPts val="4800"/>
              <a:buFont typeface="Helvetica Neue"/>
              <a:buNone/>
              <a:defRPr b="1" sz="4800">
                <a:latin typeface="Helvetica Neue"/>
                <a:ea typeface="Helvetica Neue"/>
                <a:cs typeface="Helvetica Neue"/>
                <a:sym typeface="Helvetica Neue"/>
              </a:defRPr>
            </a:lvl7pPr>
            <a:lvl8pPr lvl="7" rtl="0">
              <a:lnSpc>
                <a:spcPct val="90000"/>
              </a:lnSpc>
              <a:spcBef>
                <a:spcPts val="0"/>
              </a:spcBef>
              <a:spcAft>
                <a:spcPts val="0"/>
              </a:spcAft>
              <a:buSzPts val="4800"/>
              <a:buFont typeface="Helvetica Neue"/>
              <a:buNone/>
              <a:defRPr b="1" sz="4800">
                <a:latin typeface="Helvetica Neue"/>
                <a:ea typeface="Helvetica Neue"/>
                <a:cs typeface="Helvetica Neue"/>
                <a:sym typeface="Helvetica Neue"/>
              </a:defRPr>
            </a:lvl8pPr>
            <a:lvl9pPr lvl="8" rtl="0">
              <a:lnSpc>
                <a:spcPct val="90000"/>
              </a:lnSpc>
              <a:spcBef>
                <a:spcPts val="0"/>
              </a:spcBef>
              <a:spcAft>
                <a:spcPts val="0"/>
              </a:spcAft>
              <a:buSzPts val="4800"/>
              <a:buFont typeface="Helvetica Neue"/>
              <a:buNone/>
              <a:defRPr b="1" sz="4800">
                <a:latin typeface="Helvetica Neue"/>
                <a:ea typeface="Helvetica Neue"/>
                <a:cs typeface="Helvetica Neue"/>
                <a:sym typeface="Helvetica Neue"/>
              </a:defRPr>
            </a:lvl9pPr>
          </a:lstStyle>
          <a:p/>
        </p:txBody>
      </p:sp>
      <p:sp>
        <p:nvSpPr>
          <p:cNvPr id="303" name="Google Shape;303;p46"/>
          <p:cNvSpPr txBox="1"/>
          <p:nvPr/>
        </p:nvSpPr>
        <p:spPr>
          <a:xfrm>
            <a:off x="281896" y="4874925"/>
            <a:ext cx="1577100" cy="131700"/>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Clr>
                <a:srgbClr val="000000"/>
              </a:buClr>
              <a:buSzPts val="600"/>
              <a:buFont typeface="Arial"/>
              <a:buNone/>
            </a:pPr>
            <a:r>
              <a:rPr lang="en" sz="600">
                <a:solidFill>
                  <a:schemeClr val="dk2"/>
                </a:solidFill>
                <a:latin typeface="Helvetica Neue"/>
                <a:ea typeface="Helvetica Neue"/>
                <a:cs typeface="Helvetica Neue"/>
                <a:sym typeface="Helvetica Neue"/>
              </a:rPr>
              <a:t>2023 © AppFolio, Inc. Confidential</a:t>
            </a:r>
            <a:endParaRPr sz="600">
              <a:solidFill>
                <a:schemeClr val="dk2"/>
              </a:solidFill>
              <a:latin typeface="Helvetica Neue"/>
              <a:ea typeface="Helvetica Neue"/>
              <a:cs typeface="Helvetica Neue"/>
              <a:sym typeface="Helvetica Neue"/>
            </a:endParaRPr>
          </a:p>
        </p:txBody>
      </p:sp>
      <p:pic>
        <p:nvPicPr>
          <p:cNvPr id="304" name="Google Shape;304;p46"/>
          <p:cNvPicPr preferRelativeResize="0"/>
          <p:nvPr/>
        </p:nvPicPr>
        <p:blipFill>
          <a:blip r:embed="rId2">
            <a:alphaModFix/>
          </a:blip>
          <a:stretch>
            <a:fillRect/>
          </a:stretch>
        </p:blipFill>
        <p:spPr>
          <a:xfrm>
            <a:off x="289625" y="273611"/>
            <a:ext cx="1243726" cy="223642"/>
          </a:xfrm>
          <a:prstGeom prst="rect">
            <a:avLst/>
          </a:prstGeom>
          <a:noFill/>
          <a:ln>
            <a:noFill/>
          </a:ln>
        </p:spPr>
      </p:pic>
    </p:spTree>
  </p:cSld>
  <p:clrMapOvr>
    <a:masterClrMapping/>
  </p:clrMapOvr>
</p:sldLayout>
</file>

<file path=ppt/slideLayouts/slideLayout4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mp; Partner">
  <p:cSld name="CUSTOM_6_2">
    <p:bg>
      <p:bgPr>
        <a:solidFill>
          <a:schemeClr val="dk1"/>
        </a:solidFill>
      </p:bgPr>
    </p:bg>
    <p:spTree>
      <p:nvGrpSpPr>
        <p:cNvPr id="305" name="Shape 305"/>
        <p:cNvGrpSpPr/>
        <p:nvPr/>
      </p:nvGrpSpPr>
      <p:grpSpPr>
        <a:xfrm>
          <a:off x="0" y="0"/>
          <a:ext cx="0" cy="0"/>
          <a:chOff x="0" y="0"/>
          <a:chExt cx="0" cy="0"/>
        </a:xfrm>
      </p:grpSpPr>
      <p:sp>
        <p:nvSpPr>
          <p:cNvPr id="306" name="Google Shape;306;p47"/>
          <p:cNvSpPr/>
          <p:nvPr/>
        </p:nvSpPr>
        <p:spPr>
          <a:xfrm>
            <a:off x="8698265" y="4870865"/>
            <a:ext cx="136800" cy="139800"/>
          </a:xfrm>
          <a:prstGeom prst="ellipse">
            <a:avLst/>
          </a:pr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 name="Google Shape;307;p47"/>
          <p:cNvSpPr txBox="1"/>
          <p:nvPr>
            <p:ph type="title"/>
          </p:nvPr>
        </p:nvSpPr>
        <p:spPr>
          <a:xfrm>
            <a:off x="304600" y="1956300"/>
            <a:ext cx="4521600" cy="1230900"/>
          </a:xfrm>
          <a:prstGeom prst="rect">
            <a:avLst/>
          </a:prstGeom>
          <a:noFill/>
          <a:ln>
            <a:noFill/>
          </a:ln>
        </p:spPr>
        <p:txBody>
          <a:bodyPr anchorCtr="0" anchor="t" bIns="0" lIns="0" spcFirstLastPara="1" rIns="0" wrap="square" tIns="0">
            <a:noAutofit/>
          </a:bodyPr>
          <a:lstStyle>
            <a:lvl1pPr lvl="0" rtl="0">
              <a:lnSpc>
                <a:spcPct val="90000"/>
              </a:lnSpc>
              <a:spcBef>
                <a:spcPts val="0"/>
              </a:spcBef>
              <a:spcAft>
                <a:spcPts val="0"/>
              </a:spcAft>
              <a:buClr>
                <a:srgbClr val="FFFFFF"/>
              </a:buClr>
              <a:buSzPts val="3200"/>
              <a:buFont typeface="Helvetica Neue"/>
              <a:buNone/>
              <a:defRPr b="1" sz="3200">
                <a:solidFill>
                  <a:srgbClr val="FFFFFF"/>
                </a:solidFill>
                <a:latin typeface="Helvetica Neue"/>
                <a:ea typeface="Helvetica Neue"/>
                <a:cs typeface="Helvetica Neue"/>
                <a:sym typeface="Helvetica Neue"/>
              </a:defRPr>
            </a:lvl1pPr>
            <a:lvl2pPr lvl="1" rtl="0">
              <a:lnSpc>
                <a:spcPct val="90000"/>
              </a:lnSpc>
              <a:spcBef>
                <a:spcPts val="0"/>
              </a:spcBef>
              <a:spcAft>
                <a:spcPts val="0"/>
              </a:spcAft>
              <a:buSzPts val="3200"/>
              <a:buFont typeface="Helvetica Neue"/>
              <a:buNone/>
              <a:defRPr b="1" sz="3200">
                <a:latin typeface="Helvetica Neue"/>
                <a:ea typeface="Helvetica Neue"/>
                <a:cs typeface="Helvetica Neue"/>
                <a:sym typeface="Helvetica Neue"/>
              </a:defRPr>
            </a:lvl2pPr>
            <a:lvl3pPr lvl="2" rtl="0">
              <a:lnSpc>
                <a:spcPct val="90000"/>
              </a:lnSpc>
              <a:spcBef>
                <a:spcPts val="0"/>
              </a:spcBef>
              <a:spcAft>
                <a:spcPts val="0"/>
              </a:spcAft>
              <a:buSzPts val="3200"/>
              <a:buFont typeface="Helvetica Neue"/>
              <a:buNone/>
              <a:defRPr b="1" sz="3200">
                <a:latin typeface="Helvetica Neue"/>
                <a:ea typeface="Helvetica Neue"/>
                <a:cs typeface="Helvetica Neue"/>
                <a:sym typeface="Helvetica Neue"/>
              </a:defRPr>
            </a:lvl3pPr>
            <a:lvl4pPr lvl="3" rtl="0">
              <a:lnSpc>
                <a:spcPct val="90000"/>
              </a:lnSpc>
              <a:spcBef>
                <a:spcPts val="0"/>
              </a:spcBef>
              <a:spcAft>
                <a:spcPts val="0"/>
              </a:spcAft>
              <a:buSzPts val="3200"/>
              <a:buFont typeface="Helvetica Neue"/>
              <a:buNone/>
              <a:defRPr b="1" sz="3200">
                <a:latin typeface="Helvetica Neue"/>
                <a:ea typeface="Helvetica Neue"/>
                <a:cs typeface="Helvetica Neue"/>
                <a:sym typeface="Helvetica Neue"/>
              </a:defRPr>
            </a:lvl4pPr>
            <a:lvl5pPr lvl="4" rtl="0">
              <a:lnSpc>
                <a:spcPct val="90000"/>
              </a:lnSpc>
              <a:spcBef>
                <a:spcPts val="0"/>
              </a:spcBef>
              <a:spcAft>
                <a:spcPts val="0"/>
              </a:spcAft>
              <a:buSzPts val="3200"/>
              <a:buFont typeface="Helvetica Neue"/>
              <a:buNone/>
              <a:defRPr b="1" sz="3200">
                <a:latin typeface="Helvetica Neue"/>
                <a:ea typeface="Helvetica Neue"/>
                <a:cs typeface="Helvetica Neue"/>
                <a:sym typeface="Helvetica Neue"/>
              </a:defRPr>
            </a:lvl5pPr>
            <a:lvl6pPr lvl="5" rtl="0">
              <a:lnSpc>
                <a:spcPct val="90000"/>
              </a:lnSpc>
              <a:spcBef>
                <a:spcPts val="0"/>
              </a:spcBef>
              <a:spcAft>
                <a:spcPts val="0"/>
              </a:spcAft>
              <a:buSzPts val="3200"/>
              <a:buFont typeface="Helvetica Neue"/>
              <a:buNone/>
              <a:defRPr b="1" sz="3200">
                <a:latin typeface="Helvetica Neue"/>
                <a:ea typeface="Helvetica Neue"/>
                <a:cs typeface="Helvetica Neue"/>
                <a:sym typeface="Helvetica Neue"/>
              </a:defRPr>
            </a:lvl6pPr>
            <a:lvl7pPr lvl="6" rtl="0">
              <a:lnSpc>
                <a:spcPct val="90000"/>
              </a:lnSpc>
              <a:spcBef>
                <a:spcPts val="0"/>
              </a:spcBef>
              <a:spcAft>
                <a:spcPts val="0"/>
              </a:spcAft>
              <a:buSzPts val="3200"/>
              <a:buFont typeface="Helvetica Neue"/>
              <a:buNone/>
              <a:defRPr b="1" sz="3200">
                <a:latin typeface="Helvetica Neue"/>
                <a:ea typeface="Helvetica Neue"/>
                <a:cs typeface="Helvetica Neue"/>
                <a:sym typeface="Helvetica Neue"/>
              </a:defRPr>
            </a:lvl7pPr>
            <a:lvl8pPr lvl="7" rtl="0">
              <a:lnSpc>
                <a:spcPct val="90000"/>
              </a:lnSpc>
              <a:spcBef>
                <a:spcPts val="0"/>
              </a:spcBef>
              <a:spcAft>
                <a:spcPts val="0"/>
              </a:spcAft>
              <a:buSzPts val="3200"/>
              <a:buFont typeface="Helvetica Neue"/>
              <a:buNone/>
              <a:defRPr b="1" sz="3200">
                <a:latin typeface="Helvetica Neue"/>
                <a:ea typeface="Helvetica Neue"/>
                <a:cs typeface="Helvetica Neue"/>
                <a:sym typeface="Helvetica Neue"/>
              </a:defRPr>
            </a:lvl8pPr>
            <a:lvl9pPr lvl="8" rtl="0">
              <a:lnSpc>
                <a:spcPct val="90000"/>
              </a:lnSpc>
              <a:spcBef>
                <a:spcPts val="0"/>
              </a:spcBef>
              <a:spcAft>
                <a:spcPts val="0"/>
              </a:spcAft>
              <a:buSzPts val="3200"/>
              <a:buFont typeface="Helvetica Neue"/>
              <a:buNone/>
              <a:defRPr b="1" sz="3200">
                <a:latin typeface="Helvetica Neue"/>
                <a:ea typeface="Helvetica Neue"/>
                <a:cs typeface="Helvetica Neue"/>
                <a:sym typeface="Helvetica Neue"/>
              </a:defRPr>
            </a:lvl9pPr>
          </a:lstStyle>
          <a:p/>
        </p:txBody>
      </p:sp>
      <p:pic>
        <p:nvPicPr>
          <p:cNvPr id="308" name="Google Shape;308;p47"/>
          <p:cNvPicPr preferRelativeResize="0"/>
          <p:nvPr/>
        </p:nvPicPr>
        <p:blipFill>
          <a:blip r:embed="rId2">
            <a:alphaModFix/>
          </a:blip>
          <a:stretch>
            <a:fillRect/>
          </a:stretch>
        </p:blipFill>
        <p:spPr>
          <a:xfrm>
            <a:off x="289625" y="273611"/>
            <a:ext cx="1243726" cy="223642"/>
          </a:xfrm>
          <a:prstGeom prst="rect">
            <a:avLst/>
          </a:prstGeom>
          <a:noFill/>
          <a:ln>
            <a:noFill/>
          </a:ln>
        </p:spPr>
      </p:pic>
      <p:sp>
        <p:nvSpPr>
          <p:cNvPr id="309" name="Google Shape;309;p47"/>
          <p:cNvSpPr txBox="1"/>
          <p:nvPr>
            <p:ph idx="12" type="sldNum"/>
          </p:nvPr>
        </p:nvSpPr>
        <p:spPr>
          <a:xfrm>
            <a:off x="290521" y="4874925"/>
            <a:ext cx="312300" cy="131700"/>
          </a:xfrm>
          <a:prstGeom prst="rect">
            <a:avLst/>
          </a:prstGeom>
          <a:noFill/>
          <a:ln>
            <a:noFill/>
          </a:ln>
        </p:spPr>
        <p:txBody>
          <a:bodyPr anchorCtr="0" anchor="ctr" bIns="0" lIns="0" spcFirstLastPara="1" rIns="0" wrap="square" tIns="0">
            <a:noAutofit/>
          </a:bodyPr>
          <a:lstStyle>
            <a:lvl1pPr indent="0" lvl="0"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1pPr>
            <a:lvl2pPr indent="0" lvl="1"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2pPr>
            <a:lvl3pPr indent="0" lvl="2"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3pPr>
            <a:lvl4pPr indent="0" lvl="3"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4pPr>
            <a:lvl5pPr indent="0" lvl="4"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5pPr>
            <a:lvl6pPr indent="0" lvl="5"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6pPr>
            <a:lvl7pPr indent="0" lvl="6"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7pPr>
            <a:lvl8pPr indent="0" lvl="7"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8pPr>
            <a:lvl9pPr indent="0" lvl="8"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9pPr>
          </a:lstStyle>
          <a:p>
            <a:pPr indent="0" lvl="0" marL="0" rtl="0" algn="l">
              <a:spcBef>
                <a:spcPts val="0"/>
              </a:spcBef>
              <a:spcAft>
                <a:spcPts val="0"/>
              </a:spcAft>
              <a:buNone/>
            </a:pPr>
            <a:fld id="{00000000-1234-1234-1234-123412341234}" type="slidenum">
              <a:rPr lang="en"/>
              <a:t>‹#›</a:t>
            </a:fld>
            <a:endParaRPr/>
          </a:p>
        </p:txBody>
      </p:sp>
      <p:sp>
        <p:nvSpPr>
          <p:cNvPr id="310" name="Google Shape;310;p47"/>
          <p:cNvSpPr txBox="1"/>
          <p:nvPr/>
        </p:nvSpPr>
        <p:spPr>
          <a:xfrm>
            <a:off x="1206943" y="4874925"/>
            <a:ext cx="1577100" cy="131700"/>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Clr>
                <a:srgbClr val="000000"/>
              </a:buClr>
              <a:buSzPts val="600"/>
              <a:buFont typeface="Arial"/>
              <a:buNone/>
            </a:pPr>
            <a:r>
              <a:rPr lang="en" sz="600">
                <a:solidFill>
                  <a:schemeClr val="dk2"/>
                </a:solidFill>
                <a:latin typeface="Helvetica Neue"/>
                <a:ea typeface="Helvetica Neue"/>
                <a:cs typeface="Helvetica Neue"/>
                <a:sym typeface="Helvetica Neue"/>
              </a:rPr>
              <a:t>2023 © AppFolio, Inc. Confidential</a:t>
            </a:r>
            <a:endParaRPr sz="600">
              <a:solidFill>
                <a:schemeClr val="dk2"/>
              </a:solidFill>
              <a:latin typeface="Helvetica Neue"/>
              <a:ea typeface="Helvetica Neue"/>
              <a:cs typeface="Helvetica Neue"/>
              <a:sym typeface="Helvetica Neue"/>
            </a:endParaRPr>
          </a:p>
        </p:txBody>
      </p:sp>
      <p:grpSp>
        <p:nvGrpSpPr>
          <p:cNvPr id="311" name="Google Shape;311;p47"/>
          <p:cNvGrpSpPr/>
          <p:nvPr/>
        </p:nvGrpSpPr>
        <p:grpSpPr>
          <a:xfrm>
            <a:off x="8684368" y="4856161"/>
            <a:ext cx="164601" cy="164574"/>
            <a:chOff x="5701200" y="2981425"/>
            <a:chExt cx="927850" cy="905250"/>
          </a:xfrm>
        </p:grpSpPr>
        <p:sp>
          <p:nvSpPr>
            <p:cNvPr id="312" name="Google Shape;312;p47"/>
            <p:cNvSpPr/>
            <p:nvPr/>
          </p:nvSpPr>
          <p:spPr>
            <a:xfrm>
              <a:off x="5701200" y="2981425"/>
              <a:ext cx="927850" cy="905250"/>
            </a:xfrm>
            <a:custGeom>
              <a:rect b="b" l="l" r="r" t="t"/>
              <a:pathLst>
                <a:path extrusionOk="0" h="36210" w="37114">
                  <a:moveTo>
                    <a:pt x="20237" y="5748"/>
                  </a:moveTo>
                  <a:lnTo>
                    <a:pt x="20587" y="5761"/>
                  </a:lnTo>
                  <a:lnTo>
                    <a:pt x="20925" y="5788"/>
                  </a:lnTo>
                  <a:lnTo>
                    <a:pt x="21262" y="5815"/>
                  </a:lnTo>
                  <a:lnTo>
                    <a:pt x="21599" y="5869"/>
                  </a:lnTo>
                  <a:lnTo>
                    <a:pt x="21936" y="5923"/>
                  </a:lnTo>
                  <a:lnTo>
                    <a:pt x="22274" y="5991"/>
                  </a:lnTo>
                  <a:lnTo>
                    <a:pt x="22597" y="6072"/>
                  </a:lnTo>
                  <a:lnTo>
                    <a:pt x="22921" y="6166"/>
                  </a:lnTo>
                  <a:lnTo>
                    <a:pt x="23245" y="6260"/>
                  </a:lnTo>
                  <a:lnTo>
                    <a:pt x="23569" y="6368"/>
                  </a:lnTo>
                  <a:lnTo>
                    <a:pt x="23893" y="6503"/>
                  </a:lnTo>
                  <a:lnTo>
                    <a:pt x="24203" y="6625"/>
                  </a:lnTo>
                  <a:lnTo>
                    <a:pt x="24513" y="6773"/>
                  </a:lnTo>
                  <a:lnTo>
                    <a:pt x="24823" y="6922"/>
                  </a:lnTo>
                  <a:lnTo>
                    <a:pt x="25120" y="7083"/>
                  </a:lnTo>
                  <a:lnTo>
                    <a:pt x="25417" y="7272"/>
                  </a:lnTo>
                  <a:lnTo>
                    <a:pt x="25714" y="7488"/>
                  </a:lnTo>
                  <a:lnTo>
                    <a:pt x="26011" y="7731"/>
                  </a:lnTo>
                  <a:lnTo>
                    <a:pt x="26307" y="8001"/>
                  </a:lnTo>
                  <a:lnTo>
                    <a:pt x="26604" y="8298"/>
                  </a:lnTo>
                  <a:lnTo>
                    <a:pt x="26887" y="8621"/>
                  </a:lnTo>
                  <a:lnTo>
                    <a:pt x="27157" y="8972"/>
                  </a:lnTo>
                  <a:lnTo>
                    <a:pt x="27292" y="9174"/>
                  </a:lnTo>
                  <a:lnTo>
                    <a:pt x="27414" y="9363"/>
                  </a:lnTo>
                  <a:lnTo>
                    <a:pt x="27535" y="9579"/>
                  </a:lnTo>
                  <a:lnTo>
                    <a:pt x="27656" y="9795"/>
                  </a:lnTo>
                  <a:lnTo>
                    <a:pt x="27764" y="10024"/>
                  </a:lnTo>
                  <a:lnTo>
                    <a:pt x="27872" y="10254"/>
                  </a:lnTo>
                  <a:lnTo>
                    <a:pt x="27967" y="10497"/>
                  </a:lnTo>
                  <a:lnTo>
                    <a:pt x="28061" y="10753"/>
                  </a:lnTo>
                  <a:lnTo>
                    <a:pt x="28142" y="11023"/>
                  </a:lnTo>
                  <a:lnTo>
                    <a:pt x="28223" y="11292"/>
                  </a:lnTo>
                  <a:lnTo>
                    <a:pt x="28290" y="11576"/>
                  </a:lnTo>
                  <a:lnTo>
                    <a:pt x="28358" y="11873"/>
                  </a:lnTo>
                  <a:lnTo>
                    <a:pt x="28412" y="12169"/>
                  </a:lnTo>
                  <a:lnTo>
                    <a:pt x="28452" y="12493"/>
                  </a:lnTo>
                  <a:lnTo>
                    <a:pt x="28493" y="12817"/>
                  </a:lnTo>
                  <a:lnTo>
                    <a:pt x="28520" y="13154"/>
                  </a:lnTo>
                  <a:lnTo>
                    <a:pt x="28533" y="13491"/>
                  </a:lnTo>
                  <a:lnTo>
                    <a:pt x="28533" y="13856"/>
                  </a:lnTo>
                  <a:lnTo>
                    <a:pt x="28533" y="15893"/>
                  </a:lnTo>
                  <a:lnTo>
                    <a:pt x="28560" y="17039"/>
                  </a:lnTo>
                  <a:lnTo>
                    <a:pt x="28560" y="18186"/>
                  </a:lnTo>
                  <a:lnTo>
                    <a:pt x="28560" y="19319"/>
                  </a:lnTo>
                  <a:lnTo>
                    <a:pt x="28533" y="20412"/>
                  </a:lnTo>
                  <a:lnTo>
                    <a:pt x="28506" y="20938"/>
                  </a:lnTo>
                  <a:lnTo>
                    <a:pt x="28479" y="21451"/>
                  </a:lnTo>
                  <a:lnTo>
                    <a:pt x="28425" y="21937"/>
                  </a:lnTo>
                  <a:lnTo>
                    <a:pt x="28371" y="22395"/>
                  </a:lnTo>
                  <a:lnTo>
                    <a:pt x="28304" y="22827"/>
                  </a:lnTo>
                  <a:lnTo>
                    <a:pt x="28223" y="23218"/>
                  </a:lnTo>
                  <a:lnTo>
                    <a:pt x="28142" y="23582"/>
                  </a:lnTo>
                  <a:lnTo>
                    <a:pt x="28034" y="23906"/>
                  </a:lnTo>
                  <a:lnTo>
                    <a:pt x="27845" y="24392"/>
                  </a:lnTo>
                  <a:lnTo>
                    <a:pt x="27629" y="24864"/>
                  </a:lnTo>
                  <a:lnTo>
                    <a:pt x="27387" y="25323"/>
                  </a:lnTo>
                  <a:lnTo>
                    <a:pt x="27117" y="25768"/>
                  </a:lnTo>
                  <a:lnTo>
                    <a:pt x="26833" y="26200"/>
                  </a:lnTo>
                  <a:lnTo>
                    <a:pt x="26523" y="26618"/>
                  </a:lnTo>
                  <a:lnTo>
                    <a:pt x="26199" y="27009"/>
                  </a:lnTo>
                  <a:lnTo>
                    <a:pt x="25835" y="27400"/>
                  </a:lnTo>
                  <a:lnTo>
                    <a:pt x="25471" y="27751"/>
                  </a:lnTo>
                  <a:lnTo>
                    <a:pt x="25080" y="28088"/>
                  </a:lnTo>
                  <a:lnTo>
                    <a:pt x="24661" y="28412"/>
                  </a:lnTo>
                  <a:lnTo>
                    <a:pt x="24243" y="28709"/>
                  </a:lnTo>
                  <a:lnTo>
                    <a:pt x="23798" y="28979"/>
                  </a:lnTo>
                  <a:lnTo>
                    <a:pt x="23353" y="29222"/>
                  </a:lnTo>
                  <a:lnTo>
                    <a:pt x="22881" y="29451"/>
                  </a:lnTo>
                  <a:lnTo>
                    <a:pt x="22409" y="29640"/>
                  </a:lnTo>
                  <a:lnTo>
                    <a:pt x="22287" y="29694"/>
                  </a:lnTo>
                  <a:lnTo>
                    <a:pt x="21788" y="29869"/>
                  </a:lnTo>
                  <a:lnTo>
                    <a:pt x="21289" y="30031"/>
                  </a:lnTo>
                  <a:lnTo>
                    <a:pt x="20776" y="30152"/>
                  </a:lnTo>
                  <a:lnTo>
                    <a:pt x="20264" y="30260"/>
                  </a:lnTo>
                  <a:lnTo>
                    <a:pt x="19737" y="30341"/>
                  </a:lnTo>
                  <a:lnTo>
                    <a:pt x="19211" y="30395"/>
                  </a:lnTo>
                  <a:lnTo>
                    <a:pt x="18685" y="30422"/>
                  </a:lnTo>
                  <a:lnTo>
                    <a:pt x="17484" y="30422"/>
                  </a:lnTo>
                  <a:lnTo>
                    <a:pt x="17134" y="30395"/>
                  </a:lnTo>
                  <a:lnTo>
                    <a:pt x="16769" y="30368"/>
                  </a:lnTo>
                  <a:lnTo>
                    <a:pt x="16405" y="30328"/>
                  </a:lnTo>
                  <a:lnTo>
                    <a:pt x="16027" y="30274"/>
                  </a:lnTo>
                  <a:lnTo>
                    <a:pt x="15650" y="30193"/>
                  </a:lnTo>
                  <a:lnTo>
                    <a:pt x="15272" y="30112"/>
                  </a:lnTo>
                  <a:lnTo>
                    <a:pt x="14894" y="30017"/>
                  </a:lnTo>
                  <a:lnTo>
                    <a:pt x="14517" y="29910"/>
                  </a:lnTo>
                  <a:lnTo>
                    <a:pt x="14139" y="29788"/>
                  </a:lnTo>
                  <a:lnTo>
                    <a:pt x="13761" y="29653"/>
                  </a:lnTo>
                  <a:lnTo>
                    <a:pt x="13383" y="29505"/>
                  </a:lnTo>
                  <a:lnTo>
                    <a:pt x="13019" y="29343"/>
                  </a:lnTo>
                  <a:lnTo>
                    <a:pt x="12655" y="29168"/>
                  </a:lnTo>
                  <a:lnTo>
                    <a:pt x="12304" y="28979"/>
                  </a:lnTo>
                  <a:lnTo>
                    <a:pt x="11967" y="28776"/>
                  </a:lnTo>
                  <a:lnTo>
                    <a:pt x="11630" y="28560"/>
                  </a:lnTo>
                  <a:lnTo>
                    <a:pt x="11306" y="28345"/>
                  </a:lnTo>
                  <a:lnTo>
                    <a:pt x="10982" y="28102"/>
                  </a:lnTo>
                  <a:lnTo>
                    <a:pt x="10685" y="27859"/>
                  </a:lnTo>
                  <a:lnTo>
                    <a:pt x="10402" y="27603"/>
                  </a:lnTo>
                  <a:lnTo>
                    <a:pt x="10132" y="27319"/>
                  </a:lnTo>
                  <a:lnTo>
                    <a:pt x="9889" y="27036"/>
                  </a:lnTo>
                  <a:lnTo>
                    <a:pt x="9646" y="26739"/>
                  </a:lnTo>
                  <a:lnTo>
                    <a:pt x="9431" y="26429"/>
                  </a:lnTo>
                  <a:lnTo>
                    <a:pt x="9242" y="26119"/>
                  </a:lnTo>
                  <a:lnTo>
                    <a:pt x="9066" y="25781"/>
                  </a:lnTo>
                  <a:lnTo>
                    <a:pt x="8918" y="25444"/>
                  </a:lnTo>
                  <a:lnTo>
                    <a:pt x="8797" y="25080"/>
                  </a:lnTo>
                  <a:lnTo>
                    <a:pt x="8702" y="24716"/>
                  </a:lnTo>
                  <a:lnTo>
                    <a:pt x="8621" y="24338"/>
                  </a:lnTo>
                  <a:lnTo>
                    <a:pt x="8581" y="23960"/>
                  </a:lnTo>
                  <a:lnTo>
                    <a:pt x="8567" y="23555"/>
                  </a:lnTo>
                  <a:lnTo>
                    <a:pt x="8581" y="23097"/>
                  </a:lnTo>
                  <a:lnTo>
                    <a:pt x="8608" y="22840"/>
                  </a:lnTo>
                  <a:lnTo>
                    <a:pt x="8635" y="22598"/>
                  </a:lnTo>
                  <a:lnTo>
                    <a:pt x="8675" y="22328"/>
                  </a:lnTo>
                  <a:lnTo>
                    <a:pt x="8729" y="22071"/>
                  </a:lnTo>
                  <a:lnTo>
                    <a:pt x="8797" y="21802"/>
                  </a:lnTo>
                  <a:lnTo>
                    <a:pt x="8877" y="21518"/>
                  </a:lnTo>
                  <a:lnTo>
                    <a:pt x="8972" y="21249"/>
                  </a:lnTo>
                  <a:lnTo>
                    <a:pt x="9080" y="20965"/>
                  </a:lnTo>
                  <a:lnTo>
                    <a:pt x="9201" y="20682"/>
                  </a:lnTo>
                  <a:lnTo>
                    <a:pt x="9350" y="20399"/>
                  </a:lnTo>
                  <a:lnTo>
                    <a:pt x="9512" y="20129"/>
                  </a:lnTo>
                  <a:lnTo>
                    <a:pt x="9700" y="19846"/>
                  </a:lnTo>
                  <a:lnTo>
                    <a:pt x="9903" y="19562"/>
                  </a:lnTo>
                  <a:lnTo>
                    <a:pt x="10132" y="19292"/>
                  </a:lnTo>
                  <a:lnTo>
                    <a:pt x="10388" y="19023"/>
                  </a:lnTo>
                  <a:lnTo>
                    <a:pt x="10658" y="18766"/>
                  </a:lnTo>
                  <a:lnTo>
                    <a:pt x="10955" y="18510"/>
                  </a:lnTo>
                  <a:lnTo>
                    <a:pt x="11279" y="18254"/>
                  </a:lnTo>
                  <a:lnTo>
                    <a:pt x="11630" y="18011"/>
                  </a:lnTo>
                  <a:lnTo>
                    <a:pt x="12007" y="17781"/>
                  </a:lnTo>
                  <a:lnTo>
                    <a:pt x="12426" y="17552"/>
                  </a:lnTo>
                  <a:lnTo>
                    <a:pt x="12857" y="17350"/>
                  </a:lnTo>
                  <a:lnTo>
                    <a:pt x="13329" y="17147"/>
                  </a:lnTo>
                  <a:lnTo>
                    <a:pt x="13829" y="16959"/>
                  </a:lnTo>
                  <a:lnTo>
                    <a:pt x="14368" y="16770"/>
                  </a:lnTo>
                  <a:lnTo>
                    <a:pt x="14935" y="16621"/>
                  </a:lnTo>
                  <a:lnTo>
                    <a:pt x="15542" y="16473"/>
                  </a:lnTo>
                  <a:lnTo>
                    <a:pt x="16176" y="16338"/>
                  </a:lnTo>
                  <a:lnTo>
                    <a:pt x="16864" y="16230"/>
                  </a:lnTo>
                  <a:lnTo>
                    <a:pt x="17579" y="16122"/>
                  </a:lnTo>
                  <a:lnTo>
                    <a:pt x="18240" y="16041"/>
                  </a:lnTo>
                  <a:lnTo>
                    <a:pt x="19292" y="15933"/>
                  </a:lnTo>
                  <a:lnTo>
                    <a:pt x="20331" y="15785"/>
                  </a:lnTo>
                  <a:lnTo>
                    <a:pt x="21370" y="15623"/>
                  </a:lnTo>
                  <a:lnTo>
                    <a:pt x="22409" y="15434"/>
                  </a:lnTo>
                  <a:lnTo>
                    <a:pt x="22773" y="15340"/>
                  </a:lnTo>
                  <a:lnTo>
                    <a:pt x="23097" y="15245"/>
                  </a:lnTo>
                  <a:lnTo>
                    <a:pt x="23393" y="15151"/>
                  </a:lnTo>
                  <a:lnTo>
                    <a:pt x="23650" y="15043"/>
                  </a:lnTo>
                  <a:lnTo>
                    <a:pt x="23866" y="14921"/>
                  </a:lnTo>
                  <a:lnTo>
                    <a:pt x="24054" y="14800"/>
                  </a:lnTo>
                  <a:lnTo>
                    <a:pt x="24216" y="14665"/>
                  </a:lnTo>
                  <a:lnTo>
                    <a:pt x="24351" y="14530"/>
                  </a:lnTo>
                  <a:lnTo>
                    <a:pt x="24473" y="14395"/>
                  </a:lnTo>
                  <a:lnTo>
                    <a:pt x="24554" y="14260"/>
                  </a:lnTo>
                  <a:lnTo>
                    <a:pt x="24621" y="14112"/>
                  </a:lnTo>
                  <a:lnTo>
                    <a:pt x="24675" y="13977"/>
                  </a:lnTo>
                  <a:lnTo>
                    <a:pt x="24715" y="13829"/>
                  </a:lnTo>
                  <a:lnTo>
                    <a:pt x="24729" y="13694"/>
                  </a:lnTo>
                  <a:lnTo>
                    <a:pt x="24742" y="13559"/>
                  </a:lnTo>
                  <a:lnTo>
                    <a:pt x="24756" y="13424"/>
                  </a:lnTo>
                  <a:lnTo>
                    <a:pt x="24769" y="13276"/>
                  </a:lnTo>
                  <a:lnTo>
                    <a:pt x="24769" y="13127"/>
                  </a:lnTo>
                  <a:lnTo>
                    <a:pt x="24756" y="12817"/>
                  </a:lnTo>
                  <a:lnTo>
                    <a:pt x="24715" y="12534"/>
                  </a:lnTo>
                  <a:lnTo>
                    <a:pt x="24675" y="12385"/>
                  </a:lnTo>
                  <a:lnTo>
                    <a:pt x="24635" y="12237"/>
                  </a:lnTo>
                  <a:lnTo>
                    <a:pt x="24581" y="12102"/>
                  </a:lnTo>
                  <a:lnTo>
                    <a:pt x="24527" y="11967"/>
                  </a:lnTo>
                  <a:lnTo>
                    <a:pt x="24392" y="11697"/>
                  </a:lnTo>
                  <a:lnTo>
                    <a:pt x="24230" y="11454"/>
                  </a:lnTo>
                  <a:lnTo>
                    <a:pt x="24135" y="11333"/>
                  </a:lnTo>
                  <a:lnTo>
                    <a:pt x="24041" y="11225"/>
                  </a:lnTo>
                  <a:lnTo>
                    <a:pt x="23879" y="11050"/>
                  </a:lnTo>
                  <a:lnTo>
                    <a:pt x="23717" y="10888"/>
                  </a:lnTo>
                  <a:lnTo>
                    <a:pt x="23528" y="10726"/>
                  </a:lnTo>
                  <a:lnTo>
                    <a:pt x="23326" y="10591"/>
                  </a:lnTo>
                  <a:lnTo>
                    <a:pt x="23110" y="10470"/>
                  </a:lnTo>
                  <a:lnTo>
                    <a:pt x="22867" y="10348"/>
                  </a:lnTo>
                  <a:lnTo>
                    <a:pt x="22611" y="10240"/>
                  </a:lnTo>
                  <a:lnTo>
                    <a:pt x="22341" y="10146"/>
                  </a:lnTo>
                  <a:lnTo>
                    <a:pt x="22058" y="10065"/>
                  </a:lnTo>
                  <a:lnTo>
                    <a:pt x="21748" y="9997"/>
                  </a:lnTo>
                  <a:lnTo>
                    <a:pt x="21424" y="9930"/>
                  </a:lnTo>
                  <a:lnTo>
                    <a:pt x="21086" y="9889"/>
                  </a:lnTo>
                  <a:lnTo>
                    <a:pt x="20722" y="9849"/>
                  </a:lnTo>
                  <a:lnTo>
                    <a:pt x="20344" y="9822"/>
                  </a:lnTo>
                  <a:lnTo>
                    <a:pt x="19953" y="9809"/>
                  </a:lnTo>
                  <a:lnTo>
                    <a:pt x="19535" y="9795"/>
                  </a:lnTo>
                  <a:lnTo>
                    <a:pt x="19157" y="9809"/>
                  </a:lnTo>
                  <a:lnTo>
                    <a:pt x="18780" y="9822"/>
                  </a:lnTo>
                  <a:lnTo>
                    <a:pt x="18429" y="9849"/>
                  </a:lnTo>
                  <a:lnTo>
                    <a:pt x="18092" y="9889"/>
                  </a:lnTo>
                  <a:lnTo>
                    <a:pt x="17781" y="9930"/>
                  </a:lnTo>
                  <a:lnTo>
                    <a:pt x="17484" y="9984"/>
                  </a:lnTo>
                  <a:lnTo>
                    <a:pt x="17188" y="10051"/>
                  </a:lnTo>
                  <a:lnTo>
                    <a:pt x="16931" y="10132"/>
                  </a:lnTo>
                  <a:lnTo>
                    <a:pt x="16675" y="10213"/>
                  </a:lnTo>
                  <a:lnTo>
                    <a:pt x="16432" y="10308"/>
                  </a:lnTo>
                  <a:lnTo>
                    <a:pt x="16203" y="10416"/>
                  </a:lnTo>
                  <a:lnTo>
                    <a:pt x="16001" y="10524"/>
                  </a:lnTo>
                  <a:lnTo>
                    <a:pt x="15798" y="10631"/>
                  </a:lnTo>
                  <a:lnTo>
                    <a:pt x="15609" y="10753"/>
                  </a:lnTo>
                  <a:lnTo>
                    <a:pt x="15434" y="10888"/>
                  </a:lnTo>
                  <a:lnTo>
                    <a:pt x="15272" y="11023"/>
                  </a:lnTo>
                  <a:lnTo>
                    <a:pt x="15124" y="11171"/>
                  </a:lnTo>
                  <a:lnTo>
                    <a:pt x="14989" y="11319"/>
                  </a:lnTo>
                  <a:lnTo>
                    <a:pt x="14854" y="11468"/>
                  </a:lnTo>
                  <a:lnTo>
                    <a:pt x="14732" y="11630"/>
                  </a:lnTo>
                  <a:lnTo>
                    <a:pt x="14624" y="11792"/>
                  </a:lnTo>
                  <a:lnTo>
                    <a:pt x="14517" y="11954"/>
                  </a:lnTo>
                  <a:lnTo>
                    <a:pt x="14422" y="12129"/>
                  </a:lnTo>
                  <a:lnTo>
                    <a:pt x="14341" y="12304"/>
                  </a:lnTo>
                  <a:lnTo>
                    <a:pt x="14179" y="12669"/>
                  </a:lnTo>
                  <a:lnTo>
                    <a:pt x="14058" y="13046"/>
                  </a:lnTo>
                  <a:lnTo>
                    <a:pt x="13950" y="13424"/>
                  </a:lnTo>
                  <a:lnTo>
                    <a:pt x="13856" y="13815"/>
                  </a:lnTo>
                  <a:lnTo>
                    <a:pt x="13815" y="14004"/>
                  </a:lnTo>
                  <a:lnTo>
                    <a:pt x="13761" y="14179"/>
                  </a:lnTo>
                  <a:lnTo>
                    <a:pt x="13694" y="14341"/>
                  </a:lnTo>
                  <a:lnTo>
                    <a:pt x="13613" y="14503"/>
                  </a:lnTo>
                  <a:lnTo>
                    <a:pt x="13505" y="14652"/>
                  </a:lnTo>
                  <a:lnTo>
                    <a:pt x="13397" y="14800"/>
                  </a:lnTo>
                  <a:lnTo>
                    <a:pt x="13262" y="14935"/>
                  </a:lnTo>
                  <a:lnTo>
                    <a:pt x="13127" y="15043"/>
                  </a:lnTo>
                  <a:lnTo>
                    <a:pt x="12979" y="15151"/>
                  </a:lnTo>
                  <a:lnTo>
                    <a:pt x="12817" y="15245"/>
                  </a:lnTo>
                  <a:lnTo>
                    <a:pt x="12655" y="15313"/>
                  </a:lnTo>
                  <a:lnTo>
                    <a:pt x="12479" y="15380"/>
                  </a:lnTo>
                  <a:lnTo>
                    <a:pt x="12304" y="15421"/>
                  </a:lnTo>
                  <a:lnTo>
                    <a:pt x="12115" y="15448"/>
                  </a:lnTo>
                  <a:lnTo>
                    <a:pt x="11751" y="15448"/>
                  </a:lnTo>
                  <a:lnTo>
                    <a:pt x="11562" y="15434"/>
                  </a:lnTo>
                  <a:lnTo>
                    <a:pt x="11373" y="15407"/>
                  </a:lnTo>
                  <a:lnTo>
                    <a:pt x="11184" y="15367"/>
                  </a:lnTo>
                  <a:lnTo>
                    <a:pt x="10995" y="15313"/>
                  </a:lnTo>
                  <a:lnTo>
                    <a:pt x="10820" y="15232"/>
                  </a:lnTo>
                  <a:lnTo>
                    <a:pt x="10645" y="15137"/>
                  </a:lnTo>
                  <a:lnTo>
                    <a:pt x="10496" y="15029"/>
                  </a:lnTo>
                  <a:lnTo>
                    <a:pt x="10334" y="14908"/>
                  </a:lnTo>
                  <a:lnTo>
                    <a:pt x="10200" y="14773"/>
                  </a:lnTo>
                  <a:lnTo>
                    <a:pt x="10078" y="14625"/>
                  </a:lnTo>
                  <a:lnTo>
                    <a:pt x="9970" y="14463"/>
                  </a:lnTo>
                  <a:lnTo>
                    <a:pt x="9876" y="14287"/>
                  </a:lnTo>
                  <a:lnTo>
                    <a:pt x="9795" y="14112"/>
                  </a:lnTo>
                  <a:lnTo>
                    <a:pt x="9741" y="13937"/>
                  </a:lnTo>
                  <a:lnTo>
                    <a:pt x="9687" y="13748"/>
                  </a:lnTo>
                  <a:lnTo>
                    <a:pt x="9660" y="13545"/>
                  </a:lnTo>
                  <a:lnTo>
                    <a:pt x="9660" y="13424"/>
                  </a:lnTo>
                  <a:lnTo>
                    <a:pt x="9700" y="13127"/>
                  </a:lnTo>
                  <a:lnTo>
                    <a:pt x="9741" y="12817"/>
                  </a:lnTo>
                  <a:lnTo>
                    <a:pt x="9795" y="12520"/>
                  </a:lnTo>
                  <a:lnTo>
                    <a:pt x="9849" y="12223"/>
                  </a:lnTo>
                  <a:lnTo>
                    <a:pt x="9930" y="11927"/>
                  </a:lnTo>
                  <a:lnTo>
                    <a:pt x="10011" y="11643"/>
                  </a:lnTo>
                  <a:lnTo>
                    <a:pt x="10105" y="11360"/>
                  </a:lnTo>
                  <a:lnTo>
                    <a:pt x="10213" y="11077"/>
                  </a:lnTo>
                  <a:lnTo>
                    <a:pt x="10334" y="10793"/>
                  </a:lnTo>
                  <a:lnTo>
                    <a:pt x="10456" y="10524"/>
                  </a:lnTo>
                  <a:lnTo>
                    <a:pt x="10591" y="10254"/>
                  </a:lnTo>
                  <a:lnTo>
                    <a:pt x="10739" y="9984"/>
                  </a:lnTo>
                  <a:lnTo>
                    <a:pt x="10901" y="9728"/>
                  </a:lnTo>
                  <a:lnTo>
                    <a:pt x="11063" y="9471"/>
                  </a:lnTo>
                  <a:lnTo>
                    <a:pt x="11252" y="9228"/>
                  </a:lnTo>
                  <a:lnTo>
                    <a:pt x="11427" y="8986"/>
                  </a:lnTo>
                  <a:lnTo>
                    <a:pt x="11603" y="8783"/>
                  </a:lnTo>
                  <a:lnTo>
                    <a:pt x="11778" y="8594"/>
                  </a:lnTo>
                  <a:lnTo>
                    <a:pt x="11953" y="8405"/>
                  </a:lnTo>
                  <a:lnTo>
                    <a:pt x="12142" y="8230"/>
                  </a:lnTo>
                  <a:lnTo>
                    <a:pt x="12345" y="8055"/>
                  </a:lnTo>
                  <a:lnTo>
                    <a:pt x="12547" y="7893"/>
                  </a:lnTo>
                  <a:lnTo>
                    <a:pt x="12749" y="7731"/>
                  </a:lnTo>
                  <a:lnTo>
                    <a:pt x="12965" y="7569"/>
                  </a:lnTo>
                  <a:lnTo>
                    <a:pt x="13181" y="7421"/>
                  </a:lnTo>
                  <a:lnTo>
                    <a:pt x="13410" y="7286"/>
                  </a:lnTo>
                  <a:lnTo>
                    <a:pt x="13640" y="7151"/>
                  </a:lnTo>
                  <a:lnTo>
                    <a:pt x="13869" y="7016"/>
                  </a:lnTo>
                  <a:lnTo>
                    <a:pt x="14125" y="6895"/>
                  </a:lnTo>
                  <a:lnTo>
                    <a:pt x="14368" y="6773"/>
                  </a:lnTo>
                  <a:lnTo>
                    <a:pt x="14624" y="6665"/>
                  </a:lnTo>
                  <a:lnTo>
                    <a:pt x="14881" y="6557"/>
                  </a:lnTo>
                  <a:lnTo>
                    <a:pt x="15434" y="6368"/>
                  </a:lnTo>
                  <a:lnTo>
                    <a:pt x="16001" y="6207"/>
                  </a:lnTo>
                  <a:lnTo>
                    <a:pt x="16581" y="6058"/>
                  </a:lnTo>
                  <a:lnTo>
                    <a:pt x="17201" y="5950"/>
                  </a:lnTo>
                  <a:lnTo>
                    <a:pt x="17835" y="5856"/>
                  </a:lnTo>
                  <a:lnTo>
                    <a:pt x="18496" y="5802"/>
                  </a:lnTo>
                  <a:lnTo>
                    <a:pt x="19184" y="5761"/>
                  </a:lnTo>
                  <a:lnTo>
                    <a:pt x="19899" y="5748"/>
                  </a:lnTo>
                  <a:close/>
                  <a:moveTo>
                    <a:pt x="18523" y="1"/>
                  </a:moveTo>
                  <a:lnTo>
                    <a:pt x="18038" y="14"/>
                  </a:lnTo>
                  <a:lnTo>
                    <a:pt x="17565" y="28"/>
                  </a:lnTo>
                  <a:lnTo>
                    <a:pt x="17093" y="55"/>
                  </a:lnTo>
                  <a:lnTo>
                    <a:pt x="16621" y="95"/>
                  </a:lnTo>
                  <a:lnTo>
                    <a:pt x="16149" y="149"/>
                  </a:lnTo>
                  <a:lnTo>
                    <a:pt x="15690" y="203"/>
                  </a:lnTo>
                  <a:lnTo>
                    <a:pt x="15232" y="271"/>
                  </a:lnTo>
                  <a:lnTo>
                    <a:pt x="14773" y="352"/>
                  </a:lnTo>
                  <a:lnTo>
                    <a:pt x="14328" y="446"/>
                  </a:lnTo>
                  <a:lnTo>
                    <a:pt x="13882" y="540"/>
                  </a:lnTo>
                  <a:lnTo>
                    <a:pt x="13437" y="648"/>
                  </a:lnTo>
                  <a:lnTo>
                    <a:pt x="12992" y="770"/>
                  </a:lnTo>
                  <a:lnTo>
                    <a:pt x="12560" y="905"/>
                  </a:lnTo>
                  <a:lnTo>
                    <a:pt x="12129" y="1040"/>
                  </a:lnTo>
                  <a:lnTo>
                    <a:pt x="11711" y="1201"/>
                  </a:lnTo>
                  <a:lnTo>
                    <a:pt x="11292" y="1350"/>
                  </a:lnTo>
                  <a:lnTo>
                    <a:pt x="10874" y="1525"/>
                  </a:lnTo>
                  <a:lnTo>
                    <a:pt x="10469" y="1701"/>
                  </a:lnTo>
                  <a:lnTo>
                    <a:pt x="10065" y="1890"/>
                  </a:lnTo>
                  <a:lnTo>
                    <a:pt x="9673" y="2078"/>
                  </a:lnTo>
                  <a:lnTo>
                    <a:pt x="9282" y="2294"/>
                  </a:lnTo>
                  <a:lnTo>
                    <a:pt x="8891" y="2497"/>
                  </a:lnTo>
                  <a:lnTo>
                    <a:pt x="8513" y="2726"/>
                  </a:lnTo>
                  <a:lnTo>
                    <a:pt x="8149" y="2955"/>
                  </a:lnTo>
                  <a:lnTo>
                    <a:pt x="7771" y="3198"/>
                  </a:lnTo>
                  <a:lnTo>
                    <a:pt x="7420" y="3441"/>
                  </a:lnTo>
                  <a:lnTo>
                    <a:pt x="7070" y="3697"/>
                  </a:lnTo>
                  <a:lnTo>
                    <a:pt x="6719" y="3967"/>
                  </a:lnTo>
                  <a:lnTo>
                    <a:pt x="6382" y="4237"/>
                  </a:lnTo>
                  <a:lnTo>
                    <a:pt x="6044" y="4520"/>
                  </a:lnTo>
                  <a:lnTo>
                    <a:pt x="5721" y="4803"/>
                  </a:lnTo>
                  <a:lnTo>
                    <a:pt x="5410" y="5100"/>
                  </a:lnTo>
                  <a:lnTo>
                    <a:pt x="5100" y="5411"/>
                  </a:lnTo>
                  <a:lnTo>
                    <a:pt x="4790" y="5721"/>
                  </a:lnTo>
                  <a:lnTo>
                    <a:pt x="4493" y="6031"/>
                  </a:lnTo>
                  <a:lnTo>
                    <a:pt x="4210" y="6368"/>
                  </a:lnTo>
                  <a:lnTo>
                    <a:pt x="3940" y="6692"/>
                  </a:lnTo>
                  <a:lnTo>
                    <a:pt x="3670" y="7029"/>
                  </a:lnTo>
                  <a:lnTo>
                    <a:pt x="3400" y="7380"/>
                  </a:lnTo>
                  <a:lnTo>
                    <a:pt x="3144" y="7731"/>
                  </a:lnTo>
                  <a:lnTo>
                    <a:pt x="2901" y="8095"/>
                  </a:lnTo>
                  <a:lnTo>
                    <a:pt x="2672" y="8473"/>
                  </a:lnTo>
                  <a:lnTo>
                    <a:pt x="2442" y="8837"/>
                  </a:lnTo>
                  <a:lnTo>
                    <a:pt x="2227" y="9228"/>
                  </a:lnTo>
                  <a:lnTo>
                    <a:pt x="2011" y="9606"/>
                  </a:lnTo>
                  <a:lnTo>
                    <a:pt x="1822" y="9997"/>
                  </a:lnTo>
                  <a:lnTo>
                    <a:pt x="1633" y="10402"/>
                  </a:lnTo>
                  <a:lnTo>
                    <a:pt x="1444" y="10807"/>
                  </a:lnTo>
                  <a:lnTo>
                    <a:pt x="1282" y="11225"/>
                  </a:lnTo>
                  <a:lnTo>
                    <a:pt x="1120" y="11643"/>
                  </a:lnTo>
                  <a:lnTo>
                    <a:pt x="972" y="12061"/>
                  </a:lnTo>
                  <a:lnTo>
                    <a:pt x="824" y="12493"/>
                  </a:lnTo>
                  <a:lnTo>
                    <a:pt x="702" y="12925"/>
                  </a:lnTo>
                  <a:lnTo>
                    <a:pt x="581" y="13357"/>
                  </a:lnTo>
                  <a:lnTo>
                    <a:pt x="473" y="13802"/>
                  </a:lnTo>
                  <a:lnTo>
                    <a:pt x="378" y="14260"/>
                  </a:lnTo>
                  <a:lnTo>
                    <a:pt x="284" y="14719"/>
                  </a:lnTo>
                  <a:lnTo>
                    <a:pt x="216" y="15178"/>
                  </a:lnTo>
                  <a:lnTo>
                    <a:pt x="149" y="15636"/>
                  </a:lnTo>
                  <a:lnTo>
                    <a:pt x="95" y="16109"/>
                  </a:lnTo>
                  <a:lnTo>
                    <a:pt x="55" y="16581"/>
                  </a:lnTo>
                  <a:lnTo>
                    <a:pt x="28" y="17066"/>
                  </a:lnTo>
                  <a:lnTo>
                    <a:pt x="1" y="17539"/>
                  </a:lnTo>
                  <a:lnTo>
                    <a:pt x="1" y="18024"/>
                  </a:lnTo>
                  <a:lnTo>
                    <a:pt x="1" y="18523"/>
                  </a:lnTo>
                  <a:lnTo>
                    <a:pt x="28" y="18996"/>
                  </a:lnTo>
                  <a:lnTo>
                    <a:pt x="55" y="19481"/>
                  </a:lnTo>
                  <a:lnTo>
                    <a:pt x="95" y="19953"/>
                  </a:lnTo>
                  <a:lnTo>
                    <a:pt x="149" y="20426"/>
                  </a:lnTo>
                  <a:lnTo>
                    <a:pt x="216" y="20898"/>
                  </a:lnTo>
                  <a:lnTo>
                    <a:pt x="284" y="21356"/>
                  </a:lnTo>
                  <a:lnTo>
                    <a:pt x="378" y="21815"/>
                  </a:lnTo>
                  <a:lnTo>
                    <a:pt x="473" y="22260"/>
                  </a:lnTo>
                  <a:lnTo>
                    <a:pt x="581" y="22706"/>
                  </a:lnTo>
                  <a:lnTo>
                    <a:pt x="702" y="23151"/>
                  </a:lnTo>
                  <a:lnTo>
                    <a:pt x="824" y="23582"/>
                  </a:lnTo>
                  <a:lnTo>
                    <a:pt x="972" y="24014"/>
                  </a:lnTo>
                  <a:lnTo>
                    <a:pt x="1120" y="24446"/>
                  </a:lnTo>
                  <a:lnTo>
                    <a:pt x="1282" y="24864"/>
                  </a:lnTo>
                  <a:lnTo>
                    <a:pt x="1444" y="25282"/>
                  </a:lnTo>
                  <a:lnTo>
                    <a:pt x="1633" y="25687"/>
                  </a:lnTo>
                  <a:lnTo>
                    <a:pt x="1822" y="26092"/>
                  </a:lnTo>
                  <a:lnTo>
                    <a:pt x="2011" y="26483"/>
                  </a:lnTo>
                  <a:lnTo>
                    <a:pt x="2227" y="26874"/>
                  </a:lnTo>
                  <a:lnTo>
                    <a:pt x="2442" y="27265"/>
                  </a:lnTo>
                  <a:lnTo>
                    <a:pt x="2672" y="27643"/>
                  </a:lnTo>
                  <a:lnTo>
                    <a:pt x="2901" y="28007"/>
                  </a:lnTo>
                  <a:lnTo>
                    <a:pt x="3144" y="28372"/>
                  </a:lnTo>
                  <a:lnTo>
                    <a:pt x="3400" y="28736"/>
                  </a:lnTo>
                  <a:lnTo>
                    <a:pt x="3670" y="29087"/>
                  </a:lnTo>
                  <a:lnTo>
                    <a:pt x="3940" y="29424"/>
                  </a:lnTo>
                  <a:lnTo>
                    <a:pt x="4210" y="29761"/>
                  </a:lnTo>
                  <a:lnTo>
                    <a:pt x="4493" y="30098"/>
                  </a:lnTo>
                  <a:lnTo>
                    <a:pt x="4790" y="30422"/>
                  </a:lnTo>
                  <a:lnTo>
                    <a:pt x="5100" y="30732"/>
                  </a:lnTo>
                  <a:lnTo>
                    <a:pt x="5410" y="31043"/>
                  </a:lnTo>
                  <a:lnTo>
                    <a:pt x="5721" y="31340"/>
                  </a:lnTo>
                  <a:lnTo>
                    <a:pt x="6044" y="31636"/>
                  </a:lnTo>
                  <a:lnTo>
                    <a:pt x="6382" y="31920"/>
                  </a:lnTo>
                  <a:lnTo>
                    <a:pt x="6719" y="32189"/>
                  </a:lnTo>
                  <a:lnTo>
                    <a:pt x="7070" y="32459"/>
                  </a:lnTo>
                  <a:lnTo>
                    <a:pt x="7420" y="32716"/>
                  </a:lnTo>
                  <a:lnTo>
                    <a:pt x="7771" y="32972"/>
                  </a:lnTo>
                  <a:lnTo>
                    <a:pt x="8149" y="33215"/>
                  </a:lnTo>
                  <a:lnTo>
                    <a:pt x="8513" y="33458"/>
                  </a:lnTo>
                  <a:lnTo>
                    <a:pt x="8891" y="33673"/>
                  </a:lnTo>
                  <a:lnTo>
                    <a:pt x="9282" y="33889"/>
                  </a:lnTo>
                  <a:lnTo>
                    <a:pt x="9673" y="34105"/>
                  </a:lnTo>
                  <a:lnTo>
                    <a:pt x="10065" y="34307"/>
                  </a:lnTo>
                  <a:lnTo>
                    <a:pt x="10469" y="34496"/>
                  </a:lnTo>
                  <a:lnTo>
                    <a:pt x="10874" y="34672"/>
                  </a:lnTo>
                  <a:lnTo>
                    <a:pt x="11292" y="34847"/>
                  </a:lnTo>
                  <a:lnTo>
                    <a:pt x="11711" y="35009"/>
                  </a:lnTo>
                  <a:lnTo>
                    <a:pt x="12129" y="35157"/>
                  </a:lnTo>
                  <a:lnTo>
                    <a:pt x="12560" y="35306"/>
                  </a:lnTo>
                  <a:lnTo>
                    <a:pt x="12992" y="35427"/>
                  </a:lnTo>
                  <a:lnTo>
                    <a:pt x="13437" y="35562"/>
                  </a:lnTo>
                  <a:lnTo>
                    <a:pt x="13882" y="35670"/>
                  </a:lnTo>
                  <a:lnTo>
                    <a:pt x="14328" y="35764"/>
                  </a:lnTo>
                  <a:lnTo>
                    <a:pt x="14773" y="35859"/>
                  </a:lnTo>
                  <a:lnTo>
                    <a:pt x="15232" y="35940"/>
                  </a:lnTo>
                  <a:lnTo>
                    <a:pt x="15690" y="36021"/>
                  </a:lnTo>
                  <a:lnTo>
                    <a:pt x="16149" y="36075"/>
                  </a:lnTo>
                  <a:lnTo>
                    <a:pt x="16621" y="36129"/>
                  </a:lnTo>
                  <a:lnTo>
                    <a:pt x="17093" y="36169"/>
                  </a:lnTo>
                  <a:lnTo>
                    <a:pt x="17565" y="36196"/>
                  </a:lnTo>
                  <a:lnTo>
                    <a:pt x="18038" y="36210"/>
                  </a:lnTo>
                  <a:lnTo>
                    <a:pt x="19009" y="36210"/>
                  </a:lnTo>
                  <a:lnTo>
                    <a:pt x="19481" y="36196"/>
                  </a:lnTo>
                  <a:lnTo>
                    <a:pt x="19953" y="36169"/>
                  </a:lnTo>
                  <a:lnTo>
                    <a:pt x="20425" y="36129"/>
                  </a:lnTo>
                  <a:lnTo>
                    <a:pt x="20898" y="36075"/>
                  </a:lnTo>
                  <a:lnTo>
                    <a:pt x="21356" y="36021"/>
                  </a:lnTo>
                  <a:lnTo>
                    <a:pt x="21815" y="35953"/>
                  </a:lnTo>
                  <a:lnTo>
                    <a:pt x="22274" y="35872"/>
                  </a:lnTo>
                  <a:lnTo>
                    <a:pt x="22719" y="35778"/>
                  </a:lnTo>
                  <a:lnTo>
                    <a:pt x="23178" y="35670"/>
                  </a:lnTo>
                  <a:lnTo>
                    <a:pt x="23623" y="35562"/>
                  </a:lnTo>
                  <a:lnTo>
                    <a:pt x="24054" y="35441"/>
                  </a:lnTo>
                  <a:lnTo>
                    <a:pt x="24486" y="35306"/>
                  </a:lnTo>
                  <a:lnTo>
                    <a:pt x="24918" y="35171"/>
                  </a:lnTo>
                  <a:lnTo>
                    <a:pt x="25350" y="35022"/>
                  </a:lnTo>
                  <a:lnTo>
                    <a:pt x="25768" y="34861"/>
                  </a:lnTo>
                  <a:lnTo>
                    <a:pt x="26186" y="34685"/>
                  </a:lnTo>
                  <a:lnTo>
                    <a:pt x="26591" y="34510"/>
                  </a:lnTo>
                  <a:lnTo>
                    <a:pt x="26995" y="34321"/>
                  </a:lnTo>
                  <a:lnTo>
                    <a:pt x="27387" y="34119"/>
                  </a:lnTo>
                  <a:lnTo>
                    <a:pt x="27778" y="33916"/>
                  </a:lnTo>
                  <a:lnTo>
                    <a:pt x="28169" y="33700"/>
                  </a:lnTo>
                  <a:lnTo>
                    <a:pt x="28547" y="33471"/>
                  </a:lnTo>
                  <a:lnTo>
                    <a:pt x="28925" y="33242"/>
                  </a:lnTo>
                  <a:lnTo>
                    <a:pt x="29289" y="32999"/>
                  </a:lnTo>
                  <a:lnTo>
                    <a:pt x="29653" y="32756"/>
                  </a:lnTo>
                  <a:lnTo>
                    <a:pt x="30004" y="32500"/>
                  </a:lnTo>
                  <a:lnTo>
                    <a:pt x="30355" y="32230"/>
                  </a:lnTo>
                  <a:lnTo>
                    <a:pt x="30692" y="31947"/>
                  </a:lnTo>
                  <a:lnTo>
                    <a:pt x="31029" y="31663"/>
                  </a:lnTo>
                  <a:lnTo>
                    <a:pt x="31353" y="31380"/>
                  </a:lnTo>
                  <a:lnTo>
                    <a:pt x="31677" y="31083"/>
                  </a:lnTo>
                  <a:lnTo>
                    <a:pt x="31987" y="30773"/>
                  </a:lnTo>
                  <a:lnTo>
                    <a:pt x="32284" y="30463"/>
                  </a:lnTo>
                  <a:lnTo>
                    <a:pt x="32580" y="30139"/>
                  </a:lnTo>
                  <a:lnTo>
                    <a:pt x="32877" y="29815"/>
                  </a:lnTo>
                  <a:lnTo>
                    <a:pt x="33147" y="29478"/>
                  </a:lnTo>
                  <a:lnTo>
                    <a:pt x="33430" y="29127"/>
                  </a:lnTo>
                  <a:lnTo>
                    <a:pt x="33687" y="28776"/>
                  </a:lnTo>
                  <a:lnTo>
                    <a:pt x="33943" y="28426"/>
                  </a:lnTo>
                  <a:lnTo>
                    <a:pt x="34186" y="28061"/>
                  </a:lnTo>
                  <a:lnTo>
                    <a:pt x="34429" y="27697"/>
                  </a:lnTo>
                  <a:lnTo>
                    <a:pt x="34658" y="27319"/>
                  </a:lnTo>
                  <a:lnTo>
                    <a:pt x="34874" y="26928"/>
                  </a:lnTo>
                  <a:lnTo>
                    <a:pt x="35076" y="26537"/>
                  </a:lnTo>
                  <a:lnTo>
                    <a:pt x="35279" y="26146"/>
                  </a:lnTo>
                  <a:lnTo>
                    <a:pt x="35467" y="25741"/>
                  </a:lnTo>
                  <a:lnTo>
                    <a:pt x="35656" y="25336"/>
                  </a:lnTo>
                  <a:lnTo>
                    <a:pt x="35832" y="24918"/>
                  </a:lnTo>
                  <a:lnTo>
                    <a:pt x="35980" y="24500"/>
                  </a:lnTo>
                  <a:lnTo>
                    <a:pt x="36142" y="24068"/>
                  </a:lnTo>
                  <a:lnTo>
                    <a:pt x="36277" y="23636"/>
                  </a:lnTo>
                  <a:lnTo>
                    <a:pt x="36412" y="23205"/>
                  </a:lnTo>
                  <a:lnTo>
                    <a:pt x="36533" y="22760"/>
                  </a:lnTo>
                  <a:lnTo>
                    <a:pt x="36641" y="22314"/>
                  </a:lnTo>
                  <a:lnTo>
                    <a:pt x="36736" y="21856"/>
                  </a:lnTo>
                  <a:lnTo>
                    <a:pt x="36817" y="21397"/>
                  </a:lnTo>
                  <a:lnTo>
                    <a:pt x="36897" y="20938"/>
                  </a:lnTo>
                  <a:lnTo>
                    <a:pt x="36965" y="20466"/>
                  </a:lnTo>
                  <a:lnTo>
                    <a:pt x="37019" y="19994"/>
                  </a:lnTo>
                  <a:lnTo>
                    <a:pt x="37059" y="19522"/>
                  </a:lnTo>
                  <a:lnTo>
                    <a:pt x="37086" y="19036"/>
                  </a:lnTo>
                  <a:lnTo>
                    <a:pt x="37100" y="18550"/>
                  </a:lnTo>
                  <a:lnTo>
                    <a:pt x="37113" y="18065"/>
                  </a:lnTo>
                  <a:lnTo>
                    <a:pt x="37100" y="17579"/>
                  </a:lnTo>
                  <a:lnTo>
                    <a:pt x="37086" y="17093"/>
                  </a:lnTo>
                  <a:lnTo>
                    <a:pt x="37059" y="16608"/>
                  </a:lnTo>
                  <a:lnTo>
                    <a:pt x="37019" y="16136"/>
                  </a:lnTo>
                  <a:lnTo>
                    <a:pt x="36965" y="15663"/>
                  </a:lnTo>
                  <a:lnTo>
                    <a:pt x="36897" y="15191"/>
                  </a:lnTo>
                  <a:lnTo>
                    <a:pt x="36817" y="14733"/>
                  </a:lnTo>
                  <a:lnTo>
                    <a:pt x="36736" y="14274"/>
                  </a:lnTo>
                  <a:lnTo>
                    <a:pt x="36641" y="13815"/>
                  </a:lnTo>
                  <a:lnTo>
                    <a:pt x="36533" y="13370"/>
                  </a:lnTo>
                  <a:lnTo>
                    <a:pt x="36412" y="12938"/>
                  </a:lnTo>
                  <a:lnTo>
                    <a:pt x="36277" y="12493"/>
                  </a:lnTo>
                  <a:lnTo>
                    <a:pt x="36142" y="12061"/>
                  </a:lnTo>
                  <a:lnTo>
                    <a:pt x="35980" y="11643"/>
                  </a:lnTo>
                  <a:lnTo>
                    <a:pt x="35832" y="11225"/>
                  </a:lnTo>
                  <a:lnTo>
                    <a:pt x="35656" y="10807"/>
                  </a:lnTo>
                  <a:lnTo>
                    <a:pt x="35467" y="10402"/>
                  </a:lnTo>
                  <a:lnTo>
                    <a:pt x="35279" y="9997"/>
                  </a:lnTo>
                  <a:lnTo>
                    <a:pt x="35076" y="9606"/>
                  </a:lnTo>
                  <a:lnTo>
                    <a:pt x="34874" y="9215"/>
                  </a:lnTo>
                  <a:lnTo>
                    <a:pt x="34658" y="8837"/>
                  </a:lnTo>
                  <a:lnTo>
                    <a:pt x="34429" y="8459"/>
                  </a:lnTo>
                  <a:lnTo>
                    <a:pt x="34186" y="8095"/>
                  </a:lnTo>
                  <a:lnTo>
                    <a:pt x="33943" y="7731"/>
                  </a:lnTo>
                  <a:lnTo>
                    <a:pt x="33687" y="7380"/>
                  </a:lnTo>
                  <a:lnTo>
                    <a:pt x="33430" y="7029"/>
                  </a:lnTo>
                  <a:lnTo>
                    <a:pt x="33147" y="6692"/>
                  </a:lnTo>
                  <a:lnTo>
                    <a:pt x="32877" y="6355"/>
                  </a:lnTo>
                  <a:lnTo>
                    <a:pt x="32580" y="6031"/>
                  </a:lnTo>
                  <a:lnTo>
                    <a:pt x="32284" y="5707"/>
                  </a:lnTo>
                  <a:lnTo>
                    <a:pt x="31987" y="5397"/>
                  </a:lnTo>
                  <a:lnTo>
                    <a:pt x="31677" y="5100"/>
                  </a:lnTo>
                  <a:lnTo>
                    <a:pt x="31353" y="4803"/>
                  </a:lnTo>
                  <a:lnTo>
                    <a:pt x="31029" y="4507"/>
                  </a:lnTo>
                  <a:lnTo>
                    <a:pt x="30692" y="4237"/>
                  </a:lnTo>
                  <a:lnTo>
                    <a:pt x="30355" y="3954"/>
                  </a:lnTo>
                  <a:lnTo>
                    <a:pt x="30004" y="3697"/>
                  </a:lnTo>
                  <a:lnTo>
                    <a:pt x="29653" y="3441"/>
                  </a:lnTo>
                  <a:lnTo>
                    <a:pt x="29289" y="3185"/>
                  </a:lnTo>
                  <a:lnTo>
                    <a:pt x="28925" y="2955"/>
                  </a:lnTo>
                  <a:lnTo>
                    <a:pt x="28547" y="2726"/>
                  </a:lnTo>
                  <a:lnTo>
                    <a:pt x="28169" y="2497"/>
                  </a:lnTo>
                  <a:lnTo>
                    <a:pt x="27778" y="2281"/>
                  </a:lnTo>
                  <a:lnTo>
                    <a:pt x="27387" y="2078"/>
                  </a:lnTo>
                  <a:lnTo>
                    <a:pt x="26995" y="1890"/>
                  </a:lnTo>
                  <a:lnTo>
                    <a:pt x="26591" y="1701"/>
                  </a:lnTo>
                  <a:lnTo>
                    <a:pt x="26186" y="1525"/>
                  </a:lnTo>
                  <a:lnTo>
                    <a:pt x="25768" y="1350"/>
                  </a:lnTo>
                  <a:lnTo>
                    <a:pt x="25350" y="1188"/>
                  </a:lnTo>
                  <a:lnTo>
                    <a:pt x="24918" y="1040"/>
                  </a:lnTo>
                  <a:lnTo>
                    <a:pt x="24486" y="905"/>
                  </a:lnTo>
                  <a:lnTo>
                    <a:pt x="24054" y="770"/>
                  </a:lnTo>
                  <a:lnTo>
                    <a:pt x="23623" y="648"/>
                  </a:lnTo>
                  <a:lnTo>
                    <a:pt x="23178" y="540"/>
                  </a:lnTo>
                  <a:lnTo>
                    <a:pt x="22719" y="446"/>
                  </a:lnTo>
                  <a:lnTo>
                    <a:pt x="22274" y="352"/>
                  </a:lnTo>
                  <a:lnTo>
                    <a:pt x="21815" y="271"/>
                  </a:lnTo>
                  <a:lnTo>
                    <a:pt x="21356" y="203"/>
                  </a:lnTo>
                  <a:lnTo>
                    <a:pt x="20898" y="149"/>
                  </a:lnTo>
                  <a:lnTo>
                    <a:pt x="20425" y="95"/>
                  </a:lnTo>
                  <a:lnTo>
                    <a:pt x="19953" y="55"/>
                  </a:lnTo>
                  <a:lnTo>
                    <a:pt x="19481" y="28"/>
                  </a:lnTo>
                  <a:lnTo>
                    <a:pt x="19009" y="14"/>
                  </a:lnTo>
                  <a:lnTo>
                    <a:pt x="18523"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 name="Google Shape;313;p47"/>
            <p:cNvSpPr/>
            <p:nvPr/>
          </p:nvSpPr>
          <p:spPr>
            <a:xfrm>
              <a:off x="6021600" y="3432700"/>
              <a:ext cx="293450" cy="206775"/>
            </a:xfrm>
            <a:custGeom>
              <a:rect b="b" l="l" r="r" t="t"/>
              <a:pathLst>
                <a:path extrusionOk="0" h="8271" w="11738">
                  <a:moveTo>
                    <a:pt x="11738" y="0"/>
                  </a:moveTo>
                  <a:lnTo>
                    <a:pt x="11481" y="108"/>
                  </a:lnTo>
                  <a:lnTo>
                    <a:pt x="11211" y="203"/>
                  </a:lnTo>
                  <a:lnTo>
                    <a:pt x="10942" y="284"/>
                  </a:lnTo>
                  <a:lnTo>
                    <a:pt x="10658" y="338"/>
                  </a:lnTo>
                  <a:lnTo>
                    <a:pt x="9647" y="540"/>
                  </a:lnTo>
                  <a:lnTo>
                    <a:pt x="8513" y="742"/>
                  </a:lnTo>
                  <a:lnTo>
                    <a:pt x="7407" y="931"/>
                  </a:lnTo>
                  <a:lnTo>
                    <a:pt x="6449" y="1080"/>
                  </a:lnTo>
                  <a:lnTo>
                    <a:pt x="5653" y="1201"/>
                  </a:lnTo>
                  <a:lnTo>
                    <a:pt x="4911" y="1336"/>
                  </a:lnTo>
                  <a:lnTo>
                    <a:pt x="4223" y="1471"/>
                  </a:lnTo>
                  <a:lnTo>
                    <a:pt x="3589" y="1619"/>
                  </a:lnTo>
                  <a:lnTo>
                    <a:pt x="3009" y="1768"/>
                  </a:lnTo>
                  <a:lnTo>
                    <a:pt x="2483" y="1943"/>
                  </a:lnTo>
                  <a:lnTo>
                    <a:pt x="2240" y="2024"/>
                  </a:lnTo>
                  <a:lnTo>
                    <a:pt x="2011" y="2118"/>
                  </a:lnTo>
                  <a:lnTo>
                    <a:pt x="1795" y="2213"/>
                  </a:lnTo>
                  <a:lnTo>
                    <a:pt x="1579" y="2321"/>
                  </a:lnTo>
                  <a:lnTo>
                    <a:pt x="1390" y="2429"/>
                  </a:lnTo>
                  <a:lnTo>
                    <a:pt x="1215" y="2537"/>
                  </a:lnTo>
                  <a:lnTo>
                    <a:pt x="1040" y="2658"/>
                  </a:lnTo>
                  <a:lnTo>
                    <a:pt x="891" y="2779"/>
                  </a:lnTo>
                  <a:lnTo>
                    <a:pt x="743" y="2901"/>
                  </a:lnTo>
                  <a:lnTo>
                    <a:pt x="621" y="3036"/>
                  </a:lnTo>
                  <a:lnTo>
                    <a:pt x="500" y="3184"/>
                  </a:lnTo>
                  <a:lnTo>
                    <a:pt x="392" y="3332"/>
                  </a:lnTo>
                  <a:lnTo>
                    <a:pt x="298" y="3481"/>
                  </a:lnTo>
                  <a:lnTo>
                    <a:pt x="217" y="3643"/>
                  </a:lnTo>
                  <a:lnTo>
                    <a:pt x="149" y="3818"/>
                  </a:lnTo>
                  <a:lnTo>
                    <a:pt x="95" y="3994"/>
                  </a:lnTo>
                  <a:lnTo>
                    <a:pt x="55" y="4182"/>
                  </a:lnTo>
                  <a:lnTo>
                    <a:pt x="28" y="4385"/>
                  </a:lnTo>
                  <a:lnTo>
                    <a:pt x="1" y="4587"/>
                  </a:lnTo>
                  <a:lnTo>
                    <a:pt x="1" y="4789"/>
                  </a:lnTo>
                  <a:lnTo>
                    <a:pt x="14" y="4992"/>
                  </a:lnTo>
                  <a:lnTo>
                    <a:pt x="28" y="5181"/>
                  </a:lnTo>
                  <a:lnTo>
                    <a:pt x="68" y="5370"/>
                  </a:lnTo>
                  <a:lnTo>
                    <a:pt x="122" y="5558"/>
                  </a:lnTo>
                  <a:lnTo>
                    <a:pt x="190" y="5734"/>
                  </a:lnTo>
                  <a:lnTo>
                    <a:pt x="271" y="5909"/>
                  </a:lnTo>
                  <a:lnTo>
                    <a:pt x="351" y="6085"/>
                  </a:lnTo>
                  <a:lnTo>
                    <a:pt x="459" y="6246"/>
                  </a:lnTo>
                  <a:lnTo>
                    <a:pt x="567" y="6395"/>
                  </a:lnTo>
                  <a:lnTo>
                    <a:pt x="702" y="6543"/>
                  </a:lnTo>
                  <a:lnTo>
                    <a:pt x="837" y="6692"/>
                  </a:lnTo>
                  <a:lnTo>
                    <a:pt x="986" y="6840"/>
                  </a:lnTo>
                  <a:lnTo>
                    <a:pt x="1134" y="6975"/>
                  </a:lnTo>
                  <a:lnTo>
                    <a:pt x="1296" y="7096"/>
                  </a:lnTo>
                  <a:lnTo>
                    <a:pt x="1471" y="7218"/>
                  </a:lnTo>
                  <a:lnTo>
                    <a:pt x="1647" y="7339"/>
                  </a:lnTo>
                  <a:lnTo>
                    <a:pt x="1835" y="7447"/>
                  </a:lnTo>
                  <a:lnTo>
                    <a:pt x="2038" y="7555"/>
                  </a:lnTo>
                  <a:lnTo>
                    <a:pt x="2240" y="7649"/>
                  </a:lnTo>
                  <a:lnTo>
                    <a:pt x="2443" y="7744"/>
                  </a:lnTo>
                  <a:lnTo>
                    <a:pt x="2874" y="7892"/>
                  </a:lnTo>
                  <a:lnTo>
                    <a:pt x="3319" y="8027"/>
                  </a:lnTo>
                  <a:lnTo>
                    <a:pt x="3765" y="8135"/>
                  </a:lnTo>
                  <a:lnTo>
                    <a:pt x="4237" y="8216"/>
                  </a:lnTo>
                  <a:lnTo>
                    <a:pt x="4709" y="8257"/>
                  </a:lnTo>
                  <a:lnTo>
                    <a:pt x="5168" y="8270"/>
                  </a:lnTo>
                  <a:lnTo>
                    <a:pt x="5545" y="8257"/>
                  </a:lnTo>
                  <a:lnTo>
                    <a:pt x="5977" y="8216"/>
                  </a:lnTo>
                  <a:lnTo>
                    <a:pt x="6449" y="8135"/>
                  </a:lnTo>
                  <a:lnTo>
                    <a:pt x="6706" y="8095"/>
                  </a:lnTo>
                  <a:lnTo>
                    <a:pt x="6962" y="8027"/>
                  </a:lnTo>
                  <a:lnTo>
                    <a:pt x="7232" y="7960"/>
                  </a:lnTo>
                  <a:lnTo>
                    <a:pt x="7502" y="7865"/>
                  </a:lnTo>
                  <a:lnTo>
                    <a:pt x="7771" y="7771"/>
                  </a:lnTo>
                  <a:lnTo>
                    <a:pt x="8055" y="7676"/>
                  </a:lnTo>
                  <a:lnTo>
                    <a:pt x="8324" y="7555"/>
                  </a:lnTo>
                  <a:lnTo>
                    <a:pt x="8608" y="7420"/>
                  </a:lnTo>
                  <a:lnTo>
                    <a:pt x="8878" y="7272"/>
                  </a:lnTo>
                  <a:lnTo>
                    <a:pt x="9147" y="7110"/>
                  </a:lnTo>
                  <a:lnTo>
                    <a:pt x="9404" y="6934"/>
                  </a:lnTo>
                  <a:lnTo>
                    <a:pt x="9660" y="6746"/>
                  </a:lnTo>
                  <a:lnTo>
                    <a:pt x="9903" y="6543"/>
                  </a:lnTo>
                  <a:lnTo>
                    <a:pt x="10146" y="6327"/>
                  </a:lnTo>
                  <a:lnTo>
                    <a:pt x="10375" y="6085"/>
                  </a:lnTo>
                  <a:lnTo>
                    <a:pt x="10591" y="5828"/>
                  </a:lnTo>
                  <a:lnTo>
                    <a:pt x="10780" y="5558"/>
                  </a:lnTo>
                  <a:lnTo>
                    <a:pt x="10969" y="5275"/>
                  </a:lnTo>
                  <a:lnTo>
                    <a:pt x="11144" y="4965"/>
                  </a:lnTo>
                  <a:lnTo>
                    <a:pt x="11292" y="4641"/>
                  </a:lnTo>
                  <a:lnTo>
                    <a:pt x="11427" y="4290"/>
                  </a:lnTo>
                  <a:lnTo>
                    <a:pt x="11535" y="3926"/>
                  </a:lnTo>
                  <a:lnTo>
                    <a:pt x="11616" y="3535"/>
                  </a:lnTo>
                  <a:lnTo>
                    <a:pt x="11684" y="3117"/>
                  </a:lnTo>
                  <a:lnTo>
                    <a:pt x="11724" y="2698"/>
                  </a:lnTo>
                  <a:lnTo>
                    <a:pt x="11738" y="2240"/>
                  </a:lnTo>
                  <a:lnTo>
                    <a:pt x="11738"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4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Intro 1">
  <p:cSld name="CUSTOM_6_2_1">
    <p:bg>
      <p:bgPr>
        <a:solidFill>
          <a:schemeClr val="dk1"/>
        </a:solidFill>
      </p:bgPr>
    </p:bg>
    <p:spTree>
      <p:nvGrpSpPr>
        <p:cNvPr id="314" name="Shape 314"/>
        <p:cNvGrpSpPr/>
        <p:nvPr/>
      </p:nvGrpSpPr>
      <p:grpSpPr>
        <a:xfrm>
          <a:off x="0" y="0"/>
          <a:ext cx="0" cy="0"/>
          <a:chOff x="0" y="0"/>
          <a:chExt cx="0" cy="0"/>
        </a:xfrm>
      </p:grpSpPr>
      <p:sp>
        <p:nvSpPr>
          <p:cNvPr id="315" name="Google Shape;315;p48"/>
          <p:cNvSpPr txBox="1"/>
          <p:nvPr>
            <p:ph idx="1" type="body"/>
          </p:nvPr>
        </p:nvSpPr>
        <p:spPr>
          <a:xfrm>
            <a:off x="3708125" y="2571750"/>
            <a:ext cx="2546100" cy="1181400"/>
          </a:xfrm>
          <a:prstGeom prst="rect">
            <a:avLst/>
          </a:prstGeom>
          <a:noFill/>
          <a:ln>
            <a:noFill/>
          </a:ln>
        </p:spPr>
        <p:txBody>
          <a:bodyPr anchorCtr="0" anchor="t" bIns="0" lIns="0" spcFirstLastPara="1" rIns="0" wrap="square" tIns="0">
            <a:noAutofit/>
          </a:bodyPr>
          <a:lstStyle>
            <a:lvl1pPr indent="-266700" lvl="0" marL="457200" rtl="0">
              <a:lnSpc>
                <a:spcPct val="115000"/>
              </a:lnSpc>
              <a:spcBef>
                <a:spcPts val="0"/>
              </a:spcBef>
              <a:spcAft>
                <a:spcPts val="0"/>
              </a:spcAft>
              <a:buClr>
                <a:srgbClr val="FFFFFF"/>
              </a:buClr>
              <a:buSzPts val="600"/>
              <a:buFont typeface="Helvetica Neue"/>
              <a:buChar char="●"/>
              <a:defRPr sz="1000">
                <a:solidFill>
                  <a:srgbClr val="FFFFFF"/>
                </a:solidFill>
                <a:latin typeface="Helvetica Neue"/>
                <a:ea typeface="Helvetica Neue"/>
                <a:cs typeface="Helvetica Neue"/>
                <a:sym typeface="Helvetica Neue"/>
              </a:defRPr>
            </a:lvl1pPr>
            <a:lvl2pPr indent="-279400" lvl="1" marL="914400" rtl="0">
              <a:lnSpc>
                <a:spcPct val="115000"/>
              </a:lnSpc>
              <a:spcBef>
                <a:spcPts val="1000"/>
              </a:spcBef>
              <a:spcAft>
                <a:spcPts val="0"/>
              </a:spcAft>
              <a:buClr>
                <a:srgbClr val="FFFFFF"/>
              </a:buClr>
              <a:buSzPts val="800"/>
              <a:buFont typeface="Helvetica Neue"/>
              <a:buChar char="○"/>
              <a:defRPr sz="800">
                <a:solidFill>
                  <a:srgbClr val="FFFFFF"/>
                </a:solidFill>
                <a:latin typeface="Helvetica Neue"/>
                <a:ea typeface="Helvetica Neue"/>
                <a:cs typeface="Helvetica Neue"/>
                <a:sym typeface="Helvetica Neue"/>
              </a:defRPr>
            </a:lvl2pPr>
            <a:lvl3pPr indent="-279400" lvl="2" marL="1371600" rtl="0">
              <a:lnSpc>
                <a:spcPct val="115000"/>
              </a:lnSpc>
              <a:spcBef>
                <a:spcPts val="1000"/>
              </a:spcBef>
              <a:spcAft>
                <a:spcPts val="0"/>
              </a:spcAft>
              <a:buClr>
                <a:srgbClr val="FFFFFF"/>
              </a:buClr>
              <a:buSzPts val="800"/>
              <a:buFont typeface="Helvetica Neue"/>
              <a:buChar char="■"/>
              <a:defRPr sz="800">
                <a:solidFill>
                  <a:srgbClr val="FFFFFF"/>
                </a:solidFill>
                <a:latin typeface="Helvetica Neue"/>
                <a:ea typeface="Helvetica Neue"/>
                <a:cs typeface="Helvetica Neue"/>
                <a:sym typeface="Helvetica Neue"/>
              </a:defRPr>
            </a:lvl3pPr>
            <a:lvl4pPr indent="-279400" lvl="3" marL="1828800" rtl="0">
              <a:lnSpc>
                <a:spcPct val="115000"/>
              </a:lnSpc>
              <a:spcBef>
                <a:spcPts val="1000"/>
              </a:spcBef>
              <a:spcAft>
                <a:spcPts val="0"/>
              </a:spcAft>
              <a:buClr>
                <a:srgbClr val="FFFFFF"/>
              </a:buClr>
              <a:buSzPts val="800"/>
              <a:buFont typeface="Helvetica Neue"/>
              <a:buChar char="●"/>
              <a:defRPr sz="800">
                <a:solidFill>
                  <a:srgbClr val="FFFFFF"/>
                </a:solidFill>
                <a:latin typeface="Helvetica Neue"/>
                <a:ea typeface="Helvetica Neue"/>
                <a:cs typeface="Helvetica Neue"/>
                <a:sym typeface="Helvetica Neue"/>
              </a:defRPr>
            </a:lvl4pPr>
            <a:lvl5pPr indent="-279400" lvl="4" marL="2286000" rtl="0">
              <a:lnSpc>
                <a:spcPct val="115000"/>
              </a:lnSpc>
              <a:spcBef>
                <a:spcPts val="1000"/>
              </a:spcBef>
              <a:spcAft>
                <a:spcPts val="0"/>
              </a:spcAft>
              <a:buClr>
                <a:srgbClr val="FFFFFF"/>
              </a:buClr>
              <a:buSzPts val="800"/>
              <a:buFont typeface="Helvetica Neue"/>
              <a:buChar char="○"/>
              <a:defRPr sz="800">
                <a:solidFill>
                  <a:srgbClr val="FFFFFF"/>
                </a:solidFill>
                <a:latin typeface="Helvetica Neue"/>
                <a:ea typeface="Helvetica Neue"/>
                <a:cs typeface="Helvetica Neue"/>
                <a:sym typeface="Helvetica Neue"/>
              </a:defRPr>
            </a:lvl5pPr>
            <a:lvl6pPr indent="-279400" lvl="5" marL="2743200" rtl="0">
              <a:lnSpc>
                <a:spcPct val="115000"/>
              </a:lnSpc>
              <a:spcBef>
                <a:spcPts val="1000"/>
              </a:spcBef>
              <a:spcAft>
                <a:spcPts val="0"/>
              </a:spcAft>
              <a:buClr>
                <a:srgbClr val="FFFFFF"/>
              </a:buClr>
              <a:buSzPts val="800"/>
              <a:buFont typeface="Helvetica Neue"/>
              <a:buChar char="■"/>
              <a:defRPr sz="800">
                <a:solidFill>
                  <a:srgbClr val="FFFFFF"/>
                </a:solidFill>
                <a:latin typeface="Helvetica Neue"/>
                <a:ea typeface="Helvetica Neue"/>
                <a:cs typeface="Helvetica Neue"/>
                <a:sym typeface="Helvetica Neue"/>
              </a:defRPr>
            </a:lvl6pPr>
            <a:lvl7pPr indent="-279400" lvl="6" marL="3200400" rtl="0">
              <a:lnSpc>
                <a:spcPct val="115000"/>
              </a:lnSpc>
              <a:spcBef>
                <a:spcPts val="1000"/>
              </a:spcBef>
              <a:spcAft>
                <a:spcPts val="0"/>
              </a:spcAft>
              <a:buClr>
                <a:srgbClr val="FFFFFF"/>
              </a:buClr>
              <a:buSzPts val="800"/>
              <a:buFont typeface="Helvetica Neue"/>
              <a:buChar char="●"/>
              <a:defRPr sz="800">
                <a:solidFill>
                  <a:srgbClr val="FFFFFF"/>
                </a:solidFill>
                <a:latin typeface="Helvetica Neue"/>
                <a:ea typeface="Helvetica Neue"/>
                <a:cs typeface="Helvetica Neue"/>
                <a:sym typeface="Helvetica Neue"/>
              </a:defRPr>
            </a:lvl7pPr>
            <a:lvl8pPr indent="-279400" lvl="7" marL="3657600" rtl="0">
              <a:lnSpc>
                <a:spcPct val="115000"/>
              </a:lnSpc>
              <a:spcBef>
                <a:spcPts val="1000"/>
              </a:spcBef>
              <a:spcAft>
                <a:spcPts val="0"/>
              </a:spcAft>
              <a:buClr>
                <a:srgbClr val="FFFFFF"/>
              </a:buClr>
              <a:buSzPts val="800"/>
              <a:buFont typeface="Helvetica Neue"/>
              <a:buChar char="○"/>
              <a:defRPr sz="800">
                <a:solidFill>
                  <a:srgbClr val="FFFFFF"/>
                </a:solidFill>
                <a:latin typeface="Helvetica Neue"/>
                <a:ea typeface="Helvetica Neue"/>
                <a:cs typeface="Helvetica Neue"/>
                <a:sym typeface="Helvetica Neue"/>
              </a:defRPr>
            </a:lvl8pPr>
            <a:lvl9pPr indent="-279400" lvl="8" marL="4114800" rtl="0">
              <a:lnSpc>
                <a:spcPct val="115000"/>
              </a:lnSpc>
              <a:spcBef>
                <a:spcPts val="1000"/>
              </a:spcBef>
              <a:spcAft>
                <a:spcPts val="1000"/>
              </a:spcAft>
              <a:buClr>
                <a:srgbClr val="FFFFFF"/>
              </a:buClr>
              <a:buSzPts val="800"/>
              <a:buFont typeface="Helvetica Neue"/>
              <a:buChar char="■"/>
              <a:defRPr sz="800">
                <a:solidFill>
                  <a:srgbClr val="FFFFFF"/>
                </a:solidFill>
                <a:latin typeface="Helvetica Neue"/>
                <a:ea typeface="Helvetica Neue"/>
                <a:cs typeface="Helvetica Neue"/>
                <a:sym typeface="Helvetica Neue"/>
              </a:defRPr>
            </a:lvl9pPr>
          </a:lstStyle>
          <a:p/>
        </p:txBody>
      </p:sp>
      <p:sp>
        <p:nvSpPr>
          <p:cNvPr id="316" name="Google Shape;316;p48"/>
          <p:cNvSpPr txBox="1"/>
          <p:nvPr>
            <p:ph idx="2" type="body"/>
          </p:nvPr>
        </p:nvSpPr>
        <p:spPr>
          <a:xfrm>
            <a:off x="6369175" y="2571750"/>
            <a:ext cx="2546100" cy="1181400"/>
          </a:xfrm>
          <a:prstGeom prst="rect">
            <a:avLst/>
          </a:prstGeom>
          <a:noFill/>
          <a:ln>
            <a:noFill/>
          </a:ln>
        </p:spPr>
        <p:txBody>
          <a:bodyPr anchorCtr="0" anchor="t" bIns="0" lIns="0" spcFirstLastPara="1" rIns="0" wrap="square" tIns="0">
            <a:noAutofit/>
          </a:bodyPr>
          <a:lstStyle>
            <a:lvl1pPr indent="-266700" lvl="0" marL="457200" rtl="0">
              <a:lnSpc>
                <a:spcPct val="115000"/>
              </a:lnSpc>
              <a:spcBef>
                <a:spcPts val="0"/>
              </a:spcBef>
              <a:spcAft>
                <a:spcPts val="0"/>
              </a:spcAft>
              <a:buClr>
                <a:srgbClr val="FFFFFF"/>
              </a:buClr>
              <a:buSzPts val="600"/>
              <a:buFont typeface="Helvetica Neue"/>
              <a:buChar char="●"/>
              <a:defRPr sz="1000">
                <a:solidFill>
                  <a:srgbClr val="FFFFFF"/>
                </a:solidFill>
                <a:latin typeface="Helvetica Neue"/>
                <a:ea typeface="Helvetica Neue"/>
                <a:cs typeface="Helvetica Neue"/>
                <a:sym typeface="Helvetica Neue"/>
              </a:defRPr>
            </a:lvl1pPr>
            <a:lvl2pPr indent="-279400" lvl="1" marL="914400" rtl="0">
              <a:lnSpc>
                <a:spcPct val="115000"/>
              </a:lnSpc>
              <a:spcBef>
                <a:spcPts val="1000"/>
              </a:spcBef>
              <a:spcAft>
                <a:spcPts val="0"/>
              </a:spcAft>
              <a:buClr>
                <a:srgbClr val="FFFFFF"/>
              </a:buClr>
              <a:buSzPts val="800"/>
              <a:buFont typeface="Helvetica Neue"/>
              <a:buChar char="○"/>
              <a:defRPr sz="800">
                <a:solidFill>
                  <a:srgbClr val="FFFFFF"/>
                </a:solidFill>
                <a:latin typeface="Helvetica Neue"/>
                <a:ea typeface="Helvetica Neue"/>
                <a:cs typeface="Helvetica Neue"/>
                <a:sym typeface="Helvetica Neue"/>
              </a:defRPr>
            </a:lvl2pPr>
            <a:lvl3pPr indent="-279400" lvl="2" marL="1371600" rtl="0">
              <a:lnSpc>
                <a:spcPct val="115000"/>
              </a:lnSpc>
              <a:spcBef>
                <a:spcPts val="1000"/>
              </a:spcBef>
              <a:spcAft>
                <a:spcPts val="0"/>
              </a:spcAft>
              <a:buClr>
                <a:srgbClr val="FFFFFF"/>
              </a:buClr>
              <a:buSzPts val="800"/>
              <a:buFont typeface="Helvetica Neue"/>
              <a:buChar char="■"/>
              <a:defRPr sz="800">
                <a:solidFill>
                  <a:srgbClr val="FFFFFF"/>
                </a:solidFill>
                <a:latin typeface="Helvetica Neue"/>
                <a:ea typeface="Helvetica Neue"/>
                <a:cs typeface="Helvetica Neue"/>
                <a:sym typeface="Helvetica Neue"/>
              </a:defRPr>
            </a:lvl3pPr>
            <a:lvl4pPr indent="-279400" lvl="3" marL="1828800" rtl="0">
              <a:lnSpc>
                <a:spcPct val="115000"/>
              </a:lnSpc>
              <a:spcBef>
                <a:spcPts val="1000"/>
              </a:spcBef>
              <a:spcAft>
                <a:spcPts val="0"/>
              </a:spcAft>
              <a:buClr>
                <a:srgbClr val="FFFFFF"/>
              </a:buClr>
              <a:buSzPts val="800"/>
              <a:buFont typeface="Helvetica Neue"/>
              <a:buChar char="●"/>
              <a:defRPr sz="800">
                <a:solidFill>
                  <a:srgbClr val="FFFFFF"/>
                </a:solidFill>
                <a:latin typeface="Helvetica Neue"/>
                <a:ea typeface="Helvetica Neue"/>
                <a:cs typeface="Helvetica Neue"/>
                <a:sym typeface="Helvetica Neue"/>
              </a:defRPr>
            </a:lvl4pPr>
            <a:lvl5pPr indent="-279400" lvl="4" marL="2286000" rtl="0">
              <a:lnSpc>
                <a:spcPct val="115000"/>
              </a:lnSpc>
              <a:spcBef>
                <a:spcPts val="1000"/>
              </a:spcBef>
              <a:spcAft>
                <a:spcPts val="0"/>
              </a:spcAft>
              <a:buClr>
                <a:srgbClr val="FFFFFF"/>
              </a:buClr>
              <a:buSzPts val="800"/>
              <a:buFont typeface="Helvetica Neue"/>
              <a:buChar char="○"/>
              <a:defRPr sz="800">
                <a:solidFill>
                  <a:srgbClr val="FFFFFF"/>
                </a:solidFill>
                <a:latin typeface="Helvetica Neue"/>
                <a:ea typeface="Helvetica Neue"/>
                <a:cs typeface="Helvetica Neue"/>
                <a:sym typeface="Helvetica Neue"/>
              </a:defRPr>
            </a:lvl5pPr>
            <a:lvl6pPr indent="-279400" lvl="5" marL="2743200" rtl="0">
              <a:lnSpc>
                <a:spcPct val="115000"/>
              </a:lnSpc>
              <a:spcBef>
                <a:spcPts val="1000"/>
              </a:spcBef>
              <a:spcAft>
                <a:spcPts val="0"/>
              </a:spcAft>
              <a:buClr>
                <a:srgbClr val="FFFFFF"/>
              </a:buClr>
              <a:buSzPts val="800"/>
              <a:buFont typeface="Helvetica Neue"/>
              <a:buChar char="■"/>
              <a:defRPr sz="800">
                <a:solidFill>
                  <a:srgbClr val="FFFFFF"/>
                </a:solidFill>
                <a:latin typeface="Helvetica Neue"/>
                <a:ea typeface="Helvetica Neue"/>
                <a:cs typeface="Helvetica Neue"/>
                <a:sym typeface="Helvetica Neue"/>
              </a:defRPr>
            </a:lvl6pPr>
            <a:lvl7pPr indent="-279400" lvl="6" marL="3200400" rtl="0">
              <a:lnSpc>
                <a:spcPct val="115000"/>
              </a:lnSpc>
              <a:spcBef>
                <a:spcPts val="1000"/>
              </a:spcBef>
              <a:spcAft>
                <a:spcPts val="0"/>
              </a:spcAft>
              <a:buClr>
                <a:srgbClr val="FFFFFF"/>
              </a:buClr>
              <a:buSzPts val="800"/>
              <a:buFont typeface="Helvetica Neue"/>
              <a:buChar char="●"/>
              <a:defRPr sz="800">
                <a:solidFill>
                  <a:srgbClr val="FFFFFF"/>
                </a:solidFill>
                <a:latin typeface="Helvetica Neue"/>
                <a:ea typeface="Helvetica Neue"/>
                <a:cs typeface="Helvetica Neue"/>
                <a:sym typeface="Helvetica Neue"/>
              </a:defRPr>
            </a:lvl7pPr>
            <a:lvl8pPr indent="-279400" lvl="7" marL="3657600" rtl="0">
              <a:lnSpc>
                <a:spcPct val="115000"/>
              </a:lnSpc>
              <a:spcBef>
                <a:spcPts val="1000"/>
              </a:spcBef>
              <a:spcAft>
                <a:spcPts val="0"/>
              </a:spcAft>
              <a:buClr>
                <a:srgbClr val="FFFFFF"/>
              </a:buClr>
              <a:buSzPts val="800"/>
              <a:buFont typeface="Helvetica Neue"/>
              <a:buChar char="○"/>
              <a:defRPr sz="800">
                <a:solidFill>
                  <a:srgbClr val="FFFFFF"/>
                </a:solidFill>
                <a:latin typeface="Helvetica Neue"/>
                <a:ea typeface="Helvetica Neue"/>
                <a:cs typeface="Helvetica Neue"/>
                <a:sym typeface="Helvetica Neue"/>
              </a:defRPr>
            </a:lvl8pPr>
            <a:lvl9pPr indent="-279400" lvl="8" marL="4114800" rtl="0">
              <a:lnSpc>
                <a:spcPct val="115000"/>
              </a:lnSpc>
              <a:spcBef>
                <a:spcPts val="1000"/>
              </a:spcBef>
              <a:spcAft>
                <a:spcPts val="1000"/>
              </a:spcAft>
              <a:buClr>
                <a:srgbClr val="FFFFFF"/>
              </a:buClr>
              <a:buSzPts val="800"/>
              <a:buFont typeface="Helvetica Neue"/>
              <a:buChar char="■"/>
              <a:defRPr sz="800">
                <a:solidFill>
                  <a:srgbClr val="FFFFFF"/>
                </a:solidFill>
                <a:latin typeface="Helvetica Neue"/>
                <a:ea typeface="Helvetica Neue"/>
                <a:cs typeface="Helvetica Neue"/>
                <a:sym typeface="Helvetica Neue"/>
              </a:defRPr>
            </a:lvl9pPr>
          </a:lstStyle>
          <a:p/>
        </p:txBody>
      </p:sp>
      <p:grpSp>
        <p:nvGrpSpPr>
          <p:cNvPr id="317" name="Google Shape;317;p48"/>
          <p:cNvGrpSpPr/>
          <p:nvPr/>
        </p:nvGrpSpPr>
        <p:grpSpPr>
          <a:xfrm>
            <a:off x="5949753" y="3906581"/>
            <a:ext cx="1059201" cy="1169945"/>
            <a:chOff x="5949753" y="3906581"/>
            <a:chExt cx="1059201" cy="1169945"/>
          </a:xfrm>
        </p:grpSpPr>
        <p:sp>
          <p:nvSpPr>
            <p:cNvPr id="318" name="Google Shape;318;p48"/>
            <p:cNvSpPr/>
            <p:nvPr/>
          </p:nvSpPr>
          <p:spPr>
            <a:xfrm>
              <a:off x="6122230" y="4720424"/>
              <a:ext cx="23375" cy="25189"/>
            </a:xfrm>
            <a:custGeom>
              <a:rect b="b" l="l" r="r" t="t"/>
              <a:pathLst>
                <a:path extrusionOk="0" h="626" w="581">
                  <a:moveTo>
                    <a:pt x="295" y="0"/>
                  </a:moveTo>
                  <a:lnTo>
                    <a:pt x="232" y="9"/>
                  </a:lnTo>
                  <a:lnTo>
                    <a:pt x="125" y="54"/>
                  </a:lnTo>
                  <a:lnTo>
                    <a:pt x="54" y="143"/>
                  </a:lnTo>
                  <a:lnTo>
                    <a:pt x="9" y="250"/>
                  </a:lnTo>
                  <a:lnTo>
                    <a:pt x="0" y="313"/>
                  </a:lnTo>
                  <a:lnTo>
                    <a:pt x="9" y="375"/>
                  </a:lnTo>
                  <a:lnTo>
                    <a:pt x="54" y="491"/>
                  </a:lnTo>
                  <a:lnTo>
                    <a:pt x="125" y="581"/>
                  </a:lnTo>
                  <a:lnTo>
                    <a:pt x="232" y="625"/>
                  </a:lnTo>
                  <a:lnTo>
                    <a:pt x="348" y="625"/>
                  </a:lnTo>
                  <a:lnTo>
                    <a:pt x="455" y="581"/>
                  </a:lnTo>
                  <a:lnTo>
                    <a:pt x="536" y="491"/>
                  </a:lnTo>
                  <a:lnTo>
                    <a:pt x="572" y="375"/>
                  </a:lnTo>
                  <a:lnTo>
                    <a:pt x="581" y="313"/>
                  </a:lnTo>
                  <a:lnTo>
                    <a:pt x="572" y="250"/>
                  </a:lnTo>
                  <a:lnTo>
                    <a:pt x="536" y="143"/>
                  </a:lnTo>
                  <a:lnTo>
                    <a:pt x="455" y="54"/>
                  </a:lnTo>
                  <a:lnTo>
                    <a:pt x="348" y="9"/>
                  </a:lnTo>
                  <a:lnTo>
                    <a:pt x="295" y="0"/>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9" name="Google Shape;319;p48"/>
            <p:cNvSpPr/>
            <p:nvPr/>
          </p:nvSpPr>
          <p:spPr>
            <a:xfrm>
              <a:off x="6122230" y="4885720"/>
              <a:ext cx="23375" cy="25551"/>
            </a:xfrm>
            <a:custGeom>
              <a:rect b="b" l="l" r="r" t="t"/>
              <a:pathLst>
                <a:path extrusionOk="0" h="635" w="581">
                  <a:moveTo>
                    <a:pt x="295" y="0"/>
                  </a:moveTo>
                  <a:lnTo>
                    <a:pt x="232" y="9"/>
                  </a:lnTo>
                  <a:lnTo>
                    <a:pt x="125" y="54"/>
                  </a:lnTo>
                  <a:lnTo>
                    <a:pt x="54" y="143"/>
                  </a:lnTo>
                  <a:lnTo>
                    <a:pt x="9" y="250"/>
                  </a:lnTo>
                  <a:lnTo>
                    <a:pt x="0" y="313"/>
                  </a:lnTo>
                  <a:lnTo>
                    <a:pt x="9" y="384"/>
                  </a:lnTo>
                  <a:lnTo>
                    <a:pt x="54" y="491"/>
                  </a:lnTo>
                  <a:lnTo>
                    <a:pt x="125" y="581"/>
                  </a:lnTo>
                  <a:lnTo>
                    <a:pt x="232" y="625"/>
                  </a:lnTo>
                  <a:lnTo>
                    <a:pt x="295" y="634"/>
                  </a:lnTo>
                  <a:lnTo>
                    <a:pt x="348" y="625"/>
                  </a:lnTo>
                  <a:lnTo>
                    <a:pt x="455" y="581"/>
                  </a:lnTo>
                  <a:lnTo>
                    <a:pt x="536" y="491"/>
                  </a:lnTo>
                  <a:lnTo>
                    <a:pt x="572" y="384"/>
                  </a:lnTo>
                  <a:lnTo>
                    <a:pt x="581" y="313"/>
                  </a:lnTo>
                  <a:lnTo>
                    <a:pt x="572" y="250"/>
                  </a:lnTo>
                  <a:lnTo>
                    <a:pt x="536" y="143"/>
                  </a:lnTo>
                  <a:lnTo>
                    <a:pt x="455" y="54"/>
                  </a:lnTo>
                  <a:lnTo>
                    <a:pt x="348" y="9"/>
                  </a:lnTo>
                  <a:lnTo>
                    <a:pt x="295" y="0"/>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0" name="Google Shape;320;p48"/>
            <p:cNvSpPr/>
            <p:nvPr/>
          </p:nvSpPr>
          <p:spPr>
            <a:xfrm>
              <a:off x="6122230" y="5051337"/>
              <a:ext cx="23375" cy="25189"/>
            </a:xfrm>
            <a:custGeom>
              <a:rect b="b" l="l" r="r" t="t"/>
              <a:pathLst>
                <a:path extrusionOk="0" h="626" w="581">
                  <a:moveTo>
                    <a:pt x="232" y="1"/>
                  </a:moveTo>
                  <a:lnTo>
                    <a:pt x="125" y="54"/>
                  </a:lnTo>
                  <a:lnTo>
                    <a:pt x="54" y="135"/>
                  </a:lnTo>
                  <a:lnTo>
                    <a:pt x="9" y="251"/>
                  </a:lnTo>
                  <a:lnTo>
                    <a:pt x="0" y="313"/>
                  </a:lnTo>
                  <a:lnTo>
                    <a:pt x="9" y="376"/>
                  </a:lnTo>
                  <a:lnTo>
                    <a:pt x="54" y="492"/>
                  </a:lnTo>
                  <a:lnTo>
                    <a:pt x="125" y="572"/>
                  </a:lnTo>
                  <a:lnTo>
                    <a:pt x="232" y="617"/>
                  </a:lnTo>
                  <a:lnTo>
                    <a:pt x="295" y="626"/>
                  </a:lnTo>
                  <a:lnTo>
                    <a:pt x="348" y="617"/>
                  </a:lnTo>
                  <a:lnTo>
                    <a:pt x="455" y="572"/>
                  </a:lnTo>
                  <a:lnTo>
                    <a:pt x="536" y="492"/>
                  </a:lnTo>
                  <a:lnTo>
                    <a:pt x="572" y="376"/>
                  </a:lnTo>
                  <a:lnTo>
                    <a:pt x="581" y="313"/>
                  </a:lnTo>
                  <a:lnTo>
                    <a:pt x="572" y="251"/>
                  </a:lnTo>
                  <a:lnTo>
                    <a:pt x="536" y="135"/>
                  </a:lnTo>
                  <a:lnTo>
                    <a:pt x="455" y="54"/>
                  </a:lnTo>
                  <a:lnTo>
                    <a:pt x="348" y="1"/>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1" name="Google Shape;321;p48"/>
            <p:cNvSpPr/>
            <p:nvPr/>
          </p:nvSpPr>
          <p:spPr>
            <a:xfrm>
              <a:off x="5949753" y="4720424"/>
              <a:ext cx="23053" cy="25189"/>
            </a:xfrm>
            <a:custGeom>
              <a:rect b="b" l="l" r="r" t="t"/>
              <a:pathLst>
                <a:path extrusionOk="0" h="626" w="573">
                  <a:moveTo>
                    <a:pt x="286" y="0"/>
                  </a:moveTo>
                  <a:lnTo>
                    <a:pt x="224" y="9"/>
                  </a:lnTo>
                  <a:lnTo>
                    <a:pt x="126" y="54"/>
                  </a:lnTo>
                  <a:lnTo>
                    <a:pt x="45" y="143"/>
                  </a:lnTo>
                  <a:lnTo>
                    <a:pt x="1" y="250"/>
                  </a:lnTo>
                  <a:lnTo>
                    <a:pt x="1" y="313"/>
                  </a:lnTo>
                  <a:lnTo>
                    <a:pt x="1" y="375"/>
                  </a:lnTo>
                  <a:lnTo>
                    <a:pt x="45" y="491"/>
                  </a:lnTo>
                  <a:lnTo>
                    <a:pt x="126" y="581"/>
                  </a:lnTo>
                  <a:lnTo>
                    <a:pt x="224" y="625"/>
                  </a:lnTo>
                  <a:lnTo>
                    <a:pt x="349" y="625"/>
                  </a:lnTo>
                  <a:lnTo>
                    <a:pt x="447" y="581"/>
                  </a:lnTo>
                  <a:lnTo>
                    <a:pt x="528" y="491"/>
                  </a:lnTo>
                  <a:lnTo>
                    <a:pt x="572" y="375"/>
                  </a:lnTo>
                  <a:lnTo>
                    <a:pt x="572" y="313"/>
                  </a:lnTo>
                  <a:lnTo>
                    <a:pt x="572" y="250"/>
                  </a:lnTo>
                  <a:lnTo>
                    <a:pt x="528" y="143"/>
                  </a:lnTo>
                  <a:lnTo>
                    <a:pt x="447" y="54"/>
                  </a:lnTo>
                  <a:lnTo>
                    <a:pt x="349" y="9"/>
                  </a:lnTo>
                  <a:lnTo>
                    <a:pt x="286" y="0"/>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2" name="Google Shape;322;p48"/>
            <p:cNvSpPr/>
            <p:nvPr/>
          </p:nvSpPr>
          <p:spPr>
            <a:xfrm>
              <a:off x="5949753" y="4885720"/>
              <a:ext cx="23053" cy="25551"/>
            </a:xfrm>
            <a:custGeom>
              <a:rect b="b" l="l" r="r" t="t"/>
              <a:pathLst>
                <a:path extrusionOk="0" h="635" w="573">
                  <a:moveTo>
                    <a:pt x="286" y="0"/>
                  </a:moveTo>
                  <a:lnTo>
                    <a:pt x="224" y="9"/>
                  </a:lnTo>
                  <a:lnTo>
                    <a:pt x="126" y="54"/>
                  </a:lnTo>
                  <a:lnTo>
                    <a:pt x="45" y="143"/>
                  </a:lnTo>
                  <a:lnTo>
                    <a:pt x="1" y="250"/>
                  </a:lnTo>
                  <a:lnTo>
                    <a:pt x="1" y="313"/>
                  </a:lnTo>
                  <a:lnTo>
                    <a:pt x="1" y="384"/>
                  </a:lnTo>
                  <a:lnTo>
                    <a:pt x="45" y="491"/>
                  </a:lnTo>
                  <a:lnTo>
                    <a:pt x="126" y="581"/>
                  </a:lnTo>
                  <a:lnTo>
                    <a:pt x="224" y="625"/>
                  </a:lnTo>
                  <a:lnTo>
                    <a:pt x="286" y="634"/>
                  </a:lnTo>
                  <a:lnTo>
                    <a:pt x="349" y="625"/>
                  </a:lnTo>
                  <a:lnTo>
                    <a:pt x="447" y="581"/>
                  </a:lnTo>
                  <a:lnTo>
                    <a:pt x="528" y="491"/>
                  </a:lnTo>
                  <a:lnTo>
                    <a:pt x="572" y="384"/>
                  </a:lnTo>
                  <a:lnTo>
                    <a:pt x="572" y="313"/>
                  </a:lnTo>
                  <a:lnTo>
                    <a:pt x="572" y="250"/>
                  </a:lnTo>
                  <a:lnTo>
                    <a:pt x="528" y="143"/>
                  </a:lnTo>
                  <a:lnTo>
                    <a:pt x="447" y="54"/>
                  </a:lnTo>
                  <a:lnTo>
                    <a:pt x="349" y="9"/>
                  </a:lnTo>
                  <a:lnTo>
                    <a:pt x="286" y="0"/>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3" name="Google Shape;323;p48"/>
            <p:cNvSpPr/>
            <p:nvPr/>
          </p:nvSpPr>
          <p:spPr>
            <a:xfrm>
              <a:off x="5949753" y="5051337"/>
              <a:ext cx="23053" cy="25189"/>
            </a:xfrm>
            <a:custGeom>
              <a:rect b="b" l="l" r="r" t="t"/>
              <a:pathLst>
                <a:path extrusionOk="0" h="626" w="573">
                  <a:moveTo>
                    <a:pt x="224" y="1"/>
                  </a:moveTo>
                  <a:lnTo>
                    <a:pt x="126" y="45"/>
                  </a:lnTo>
                  <a:lnTo>
                    <a:pt x="45" y="135"/>
                  </a:lnTo>
                  <a:lnTo>
                    <a:pt x="1" y="251"/>
                  </a:lnTo>
                  <a:lnTo>
                    <a:pt x="1" y="313"/>
                  </a:lnTo>
                  <a:lnTo>
                    <a:pt x="1" y="376"/>
                  </a:lnTo>
                  <a:lnTo>
                    <a:pt x="45" y="492"/>
                  </a:lnTo>
                  <a:lnTo>
                    <a:pt x="126" y="572"/>
                  </a:lnTo>
                  <a:lnTo>
                    <a:pt x="224" y="617"/>
                  </a:lnTo>
                  <a:lnTo>
                    <a:pt x="286" y="626"/>
                  </a:lnTo>
                  <a:lnTo>
                    <a:pt x="349" y="617"/>
                  </a:lnTo>
                  <a:lnTo>
                    <a:pt x="447" y="572"/>
                  </a:lnTo>
                  <a:lnTo>
                    <a:pt x="528" y="492"/>
                  </a:lnTo>
                  <a:lnTo>
                    <a:pt x="572" y="376"/>
                  </a:lnTo>
                  <a:lnTo>
                    <a:pt x="572" y="313"/>
                  </a:lnTo>
                  <a:lnTo>
                    <a:pt x="572" y="251"/>
                  </a:lnTo>
                  <a:lnTo>
                    <a:pt x="528" y="135"/>
                  </a:lnTo>
                  <a:lnTo>
                    <a:pt x="447" y="45"/>
                  </a:lnTo>
                  <a:lnTo>
                    <a:pt x="349" y="1"/>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4" name="Google Shape;324;p48"/>
            <p:cNvSpPr/>
            <p:nvPr/>
          </p:nvSpPr>
          <p:spPr>
            <a:xfrm>
              <a:off x="6295028" y="4720424"/>
              <a:ext cx="23013" cy="25189"/>
            </a:xfrm>
            <a:custGeom>
              <a:rect b="b" l="l" r="r" t="t"/>
              <a:pathLst>
                <a:path extrusionOk="0" h="626" w="572">
                  <a:moveTo>
                    <a:pt x="286" y="0"/>
                  </a:moveTo>
                  <a:lnTo>
                    <a:pt x="233" y="9"/>
                  </a:lnTo>
                  <a:lnTo>
                    <a:pt x="125" y="54"/>
                  </a:lnTo>
                  <a:lnTo>
                    <a:pt x="45" y="143"/>
                  </a:lnTo>
                  <a:lnTo>
                    <a:pt x="0" y="250"/>
                  </a:lnTo>
                  <a:lnTo>
                    <a:pt x="0" y="313"/>
                  </a:lnTo>
                  <a:lnTo>
                    <a:pt x="0" y="375"/>
                  </a:lnTo>
                  <a:lnTo>
                    <a:pt x="45" y="491"/>
                  </a:lnTo>
                  <a:lnTo>
                    <a:pt x="125" y="581"/>
                  </a:lnTo>
                  <a:lnTo>
                    <a:pt x="233" y="625"/>
                  </a:lnTo>
                  <a:lnTo>
                    <a:pt x="349" y="625"/>
                  </a:lnTo>
                  <a:lnTo>
                    <a:pt x="447" y="581"/>
                  </a:lnTo>
                  <a:lnTo>
                    <a:pt x="527" y="491"/>
                  </a:lnTo>
                  <a:lnTo>
                    <a:pt x="572" y="375"/>
                  </a:lnTo>
                  <a:lnTo>
                    <a:pt x="572" y="313"/>
                  </a:lnTo>
                  <a:lnTo>
                    <a:pt x="572" y="250"/>
                  </a:lnTo>
                  <a:lnTo>
                    <a:pt x="527" y="143"/>
                  </a:lnTo>
                  <a:lnTo>
                    <a:pt x="447" y="54"/>
                  </a:lnTo>
                  <a:lnTo>
                    <a:pt x="349" y="9"/>
                  </a:lnTo>
                  <a:lnTo>
                    <a:pt x="286" y="0"/>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5" name="Google Shape;325;p48"/>
            <p:cNvSpPr/>
            <p:nvPr/>
          </p:nvSpPr>
          <p:spPr>
            <a:xfrm>
              <a:off x="6295028" y="4885720"/>
              <a:ext cx="23013" cy="25551"/>
            </a:xfrm>
            <a:custGeom>
              <a:rect b="b" l="l" r="r" t="t"/>
              <a:pathLst>
                <a:path extrusionOk="0" h="635" w="572">
                  <a:moveTo>
                    <a:pt x="286" y="0"/>
                  </a:moveTo>
                  <a:lnTo>
                    <a:pt x="233" y="9"/>
                  </a:lnTo>
                  <a:lnTo>
                    <a:pt x="125" y="54"/>
                  </a:lnTo>
                  <a:lnTo>
                    <a:pt x="45" y="143"/>
                  </a:lnTo>
                  <a:lnTo>
                    <a:pt x="0" y="250"/>
                  </a:lnTo>
                  <a:lnTo>
                    <a:pt x="0" y="313"/>
                  </a:lnTo>
                  <a:lnTo>
                    <a:pt x="0" y="384"/>
                  </a:lnTo>
                  <a:lnTo>
                    <a:pt x="45" y="491"/>
                  </a:lnTo>
                  <a:lnTo>
                    <a:pt x="125" y="581"/>
                  </a:lnTo>
                  <a:lnTo>
                    <a:pt x="233" y="625"/>
                  </a:lnTo>
                  <a:lnTo>
                    <a:pt x="286" y="634"/>
                  </a:lnTo>
                  <a:lnTo>
                    <a:pt x="349" y="625"/>
                  </a:lnTo>
                  <a:lnTo>
                    <a:pt x="447" y="581"/>
                  </a:lnTo>
                  <a:lnTo>
                    <a:pt x="527" y="491"/>
                  </a:lnTo>
                  <a:lnTo>
                    <a:pt x="572" y="384"/>
                  </a:lnTo>
                  <a:lnTo>
                    <a:pt x="572" y="313"/>
                  </a:lnTo>
                  <a:lnTo>
                    <a:pt x="572" y="250"/>
                  </a:lnTo>
                  <a:lnTo>
                    <a:pt x="527" y="143"/>
                  </a:lnTo>
                  <a:lnTo>
                    <a:pt x="447" y="54"/>
                  </a:lnTo>
                  <a:lnTo>
                    <a:pt x="349" y="9"/>
                  </a:lnTo>
                  <a:lnTo>
                    <a:pt x="286" y="0"/>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6" name="Google Shape;326;p48"/>
            <p:cNvSpPr/>
            <p:nvPr/>
          </p:nvSpPr>
          <p:spPr>
            <a:xfrm>
              <a:off x="6295028" y="5051337"/>
              <a:ext cx="23013" cy="25189"/>
            </a:xfrm>
            <a:custGeom>
              <a:rect b="b" l="l" r="r" t="t"/>
              <a:pathLst>
                <a:path extrusionOk="0" h="626" w="572">
                  <a:moveTo>
                    <a:pt x="233" y="1"/>
                  </a:moveTo>
                  <a:lnTo>
                    <a:pt x="125" y="54"/>
                  </a:lnTo>
                  <a:lnTo>
                    <a:pt x="45" y="135"/>
                  </a:lnTo>
                  <a:lnTo>
                    <a:pt x="0" y="251"/>
                  </a:lnTo>
                  <a:lnTo>
                    <a:pt x="0" y="313"/>
                  </a:lnTo>
                  <a:lnTo>
                    <a:pt x="0" y="376"/>
                  </a:lnTo>
                  <a:lnTo>
                    <a:pt x="45" y="492"/>
                  </a:lnTo>
                  <a:lnTo>
                    <a:pt x="125" y="572"/>
                  </a:lnTo>
                  <a:lnTo>
                    <a:pt x="233" y="617"/>
                  </a:lnTo>
                  <a:lnTo>
                    <a:pt x="286" y="626"/>
                  </a:lnTo>
                  <a:lnTo>
                    <a:pt x="349" y="617"/>
                  </a:lnTo>
                  <a:lnTo>
                    <a:pt x="447" y="572"/>
                  </a:lnTo>
                  <a:lnTo>
                    <a:pt x="527" y="492"/>
                  </a:lnTo>
                  <a:lnTo>
                    <a:pt x="572" y="376"/>
                  </a:lnTo>
                  <a:lnTo>
                    <a:pt x="572" y="313"/>
                  </a:lnTo>
                  <a:lnTo>
                    <a:pt x="572" y="251"/>
                  </a:lnTo>
                  <a:lnTo>
                    <a:pt x="527" y="135"/>
                  </a:lnTo>
                  <a:lnTo>
                    <a:pt x="447" y="54"/>
                  </a:lnTo>
                  <a:lnTo>
                    <a:pt x="349" y="1"/>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7" name="Google Shape;327;p48"/>
            <p:cNvSpPr/>
            <p:nvPr/>
          </p:nvSpPr>
          <p:spPr>
            <a:xfrm>
              <a:off x="6467465" y="4720424"/>
              <a:ext cx="23415" cy="25189"/>
            </a:xfrm>
            <a:custGeom>
              <a:rect b="b" l="l" r="r" t="t"/>
              <a:pathLst>
                <a:path extrusionOk="0" h="626" w="582">
                  <a:moveTo>
                    <a:pt x="295" y="0"/>
                  </a:moveTo>
                  <a:lnTo>
                    <a:pt x="233" y="9"/>
                  </a:lnTo>
                  <a:lnTo>
                    <a:pt x="135" y="54"/>
                  </a:lnTo>
                  <a:lnTo>
                    <a:pt x="54" y="143"/>
                  </a:lnTo>
                  <a:lnTo>
                    <a:pt x="10" y="250"/>
                  </a:lnTo>
                  <a:lnTo>
                    <a:pt x="1" y="313"/>
                  </a:lnTo>
                  <a:lnTo>
                    <a:pt x="10" y="375"/>
                  </a:lnTo>
                  <a:lnTo>
                    <a:pt x="54" y="491"/>
                  </a:lnTo>
                  <a:lnTo>
                    <a:pt x="135" y="581"/>
                  </a:lnTo>
                  <a:lnTo>
                    <a:pt x="233" y="625"/>
                  </a:lnTo>
                  <a:lnTo>
                    <a:pt x="349" y="625"/>
                  </a:lnTo>
                  <a:lnTo>
                    <a:pt x="456" y="581"/>
                  </a:lnTo>
                  <a:lnTo>
                    <a:pt x="537" y="491"/>
                  </a:lnTo>
                  <a:lnTo>
                    <a:pt x="581" y="375"/>
                  </a:lnTo>
                  <a:lnTo>
                    <a:pt x="581" y="313"/>
                  </a:lnTo>
                  <a:lnTo>
                    <a:pt x="581" y="250"/>
                  </a:lnTo>
                  <a:lnTo>
                    <a:pt x="537" y="143"/>
                  </a:lnTo>
                  <a:lnTo>
                    <a:pt x="456" y="54"/>
                  </a:lnTo>
                  <a:lnTo>
                    <a:pt x="349" y="9"/>
                  </a:lnTo>
                  <a:lnTo>
                    <a:pt x="295" y="0"/>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8" name="Google Shape;328;p48"/>
            <p:cNvSpPr/>
            <p:nvPr/>
          </p:nvSpPr>
          <p:spPr>
            <a:xfrm>
              <a:off x="6467465" y="4885720"/>
              <a:ext cx="23415" cy="25551"/>
            </a:xfrm>
            <a:custGeom>
              <a:rect b="b" l="l" r="r" t="t"/>
              <a:pathLst>
                <a:path extrusionOk="0" h="635" w="582">
                  <a:moveTo>
                    <a:pt x="295" y="0"/>
                  </a:moveTo>
                  <a:lnTo>
                    <a:pt x="233" y="9"/>
                  </a:lnTo>
                  <a:lnTo>
                    <a:pt x="135" y="54"/>
                  </a:lnTo>
                  <a:lnTo>
                    <a:pt x="54" y="143"/>
                  </a:lnTo>
                  <a:lnTo>
                    <a:pt x="10" y="250"/>
                  </a:lnTo>
                  <a:lnTo>
                    <a:pt x="1" y="313"/>
                  </a:lnTo>
                  <a:lnTo>
                    <a:pt x="10" y="384"/>
                  </a:lnTo>
                  <a:lnTo>
                    <a:pt x="54" y="491"/>
                  </a:lnTo>
                  <a:lnTo>
                    <a:pt x="135" y="581"/>
                  </a:lnTo>
                  <a:lnTo>
                    <a:pt x="233" y="625"/>
                  </a:lnTo>
                  <a:lnTo>
                    <a:pt x="295" y="634"/>
                  </a:lnTo>
                  <a:lnTo>
                    <a:pt x="349" y="625"/>
                  </a:lnTo>
                  <a:lnTo>
                    <a:pt x="456" y="581"/>
                  </a:lnTo>
                  <a:lnTo>
                    <a:pt x="537" y="491"/>
                  </a:lnTo>
                  <a:lnTo>
                    <a:pt x="581" y="384"/>
                  </a:lnTo>
                  <a:lnTo>
                    <a:pt x="581" y="313"/>
                  </a:lnTo>
                  <a:lnTo>
                    <a:pt x="581" y="250"/>
                  </a:lnTo>
                  <a:lnTo>
                    <a:pt x="537" y="143"/>
                  </a:lnTo>
                  <a:lnTo>
                    <a:pt x="456" y="54"/>
                  </a:lnTo>
                  <a:lnTo>
                    <a:pt x="349" y="9"/>
                  </a:lnTo>
                  <a:lnTo>
                    <a:pt x="295" y="0"/>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9" name="Google Shape;329;p48"/>
            <p:cNvSpPr/>
            <p:nvPr/>
          </p:nvSpPr>
          <p:spPr>
            <a:xfrm>
              <a:off x="6467465" y="5051337"/>
              <a:ext cx="23415" cy="25189"/>
            </a:xfrm>
            <a:custGeom>
              <a:rect b="b" l="l" r="r" t="t"/>
              <a:pathLst>
                <a:path extrusionOk="0" h="626" w="582">
                  <a:moveTo>
                    <a:pt x="233" y="1"/>
                  </a:moveTo>
                  <a:lnTo>
                    <a:pt x="135" y="54"/>
                  </a:lnTo>
                  <a:lnTo>
                    <a:pt x="54" y="135"/>
                  </a:lnTo>
                  <a:lnTo>
                    <a:pt x="10" y="251"/>
                  </a:lnTo>
                  <a:lnTo>
                    <a:pt x="1" y="313"/>
                  </a:lnTo>
                  <a:lnTo>
                    <a:pt x="10" y="376"/>
                  </a:lnTo>
                  <a:lnTo>
                    <a:pt x="54" y="492"/>
                  </a:lnTo>
                  <a:lnTo>
                    <a:pt x="135" y="572"/>
                  </a:lnTo>
                  <a:lnTo>
                    <a:pt x="233" y="617"/>
                  </a:lnTo>
                  <a:lnTo>
                    <a:pt x="295" y="626"/>
                  </a:lnTo>
                  <a:lnTo>
                    <a:pt x="349" y="617"/>
                  </a:lnTo>
                  <a:lnTo>
                    <a:pt x="456" y="572"/>
                  </a:lnTo>
                  <a:lnTo>
                    <a:pt x="537" y="492"/>
                  </a:lnTo>
                  <a:lnTo>
                    <a:pt x="581" y="376"/>
                  </a:lnTo>
                  <a:lnTo>
                    <a:pt x="581" y="313"/>
                  </a:lnTo>
                  <a:lnTo>
                    <a:pt x="581" y="251"/>
                  </a:lnTo>
                  <a:lnTo>
                    <a:pt x="537" y="135"/>
                  </a:lnTo>
                  <a:lnTo>
                    <a:pt x="456" y="54"/>
                  </a:lnTo>
                  <a:lnTo>
                    <a:pt x="349" y="1"/>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0" name="Google Shape;330;p48"/>
            <p:cNvSpPr/>
            <p:nvPr/>
          </p:nvSpPr>
          <p:spPr>
            <a:xfrm>
              <a:off x="6640304" y="4720424"/>
              <a:ext cx="23375" cy="25189"/>
            </a:xfrm>
            <a:custGeom>
              <a:rect b="b" l="l" r="r" t="t"/>
              <a:pathLst>
                <a:path extrusionOk="0" h="626" w="581">
                  <a:moveTo>
                    <a:pt x="286" y="0"/>
                  </a:moveTo>
                  <a:lnTo>
                    <a:pt x="232" y="9"/>
                  </a:lnTo>
                  <a:lnTo>
                    <a:pt x="125" y="54"/>
                  </a:lnTo>
                  <a:lnTo>
                    <a:pt x="45" y="143"/>
                  </a:lnTo>
                  <a:lnTo>
                    <a:pt x="0" y="250"/>
                  </a:lnTo>
                  <a:lnTo>
                    <a:pt x="0" y="313"/>
                  </a:lnTo>
                  <a:lnTo>
                    <a:pt x="0" y="375"/>
                  </a:lnTo>
                  <a:lnTo>
                    <a:pt x="45" y="491"/>
                  </a:lnTo>
                  <a:lnTo>
                    <a:pt x="125" y="581"/>
                  </a:lnTo>
                  <a:lnTo>
                    <a:pt x="232" y="625"/>
                  </a:lnTo>
                  <a:lnTo>
                    <a:pt x="348" y="625"/>
                  </a:lnTo>
                  <a:lnTo>
                    <a:pt x="456" y="581"/>
                  </a:lnTo>
                  <a:lnTo>
                    <a:pt x="527" y="491"/>
                  </a:lnTo>
                  <a:lnTo>
                    <a:pt x="572" y="375"/>
                  </a:lnTo>
                  <a:lnTo>
                    <a:pt x="581" y="313"/>
                  </a:lnTo>
                  <a:lnTo>
                    <a:pt x="572" y="250"/>
                  </a:lnTo>
                  <a:lnTo>
                    <a:pt x="527" y="143"/>
                  </a:lnTo>
                  <a:lnTo>
                    <a:pt x="456" y="54"/>
                  </a:lnTo>
                  <a:lnTo>
                    <a:pt x="348" y="9"/>
                  </a:lnTo>
                  <a:lnTo>
                    <a:pt x="286" y="0"/>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1" name="Google Shape;331;p48"/>
            <p:cNvSpPr/>
            <p:nvPr/>
          </p:nvSpPr>
          <p:spPr>
            <a:xfrm>
              <a:off x="6640304" y="4885720"/>
              <a:ext cx="23375" cy="25551"/>
            </a:xfrm>
            <a:custGeom>
              <a:rect b="b" l="l" r="r" t="t"/>
              <a:pathLst>
                <a:path extrusionOk="0" h="635" w="581">
                  <a:moveTo>
                    <a:pt x="286" y="0"/>
                  </a:moveTo>
                  <a:lnTo>
                    <a:pt x="232" y="9"/>
                  </a:lnTo>
                  <a:lnTo>
                    <a:pt x="125" y="54"/>
                  </a:lnTo>
                  <a:lnTo>
                    <a:pt x="45" y="143"/>
                  </a:lnTo>
                  <a:lnTo>
                    <a:pt x="0" y="250"/>
                  </a:lnTo>
                  <a:lnTo>
                    <a:pt x="0" y="313"/>
                  </a:lnTo>
                  <a:lnTo>
                    <a:pt x="0" y="384"/>
                  </a:lnTo>
                  <a:lnTo>
                    <a:pt x="45" y="491"/>
                  </a:lnTo>
                  <a:lnTo>
                    <a:pt x="125" y="581"/>
                  </a:lnTo>
                  <a:lnTo>
                    <a:pt x="232" y="625"/>
                  </a:lnTo>
                  <a:lnTo>
                    <a:pt x="286" y="634"/>
                  </a:lnTo>
                  <a:lnTo>
                    <a:pt x="348" y="625"/>
                  </a:lnTo>
                  <a:lnTo>
                    <a:pt x="456" y="581"/>
                  </a:lnTo>
                  <a:lnTo>
                    <a:pt x="527" y="491"/>
                  </a:lnTo>
                  <a:lnTo>
                    <a:pt x="572" y="384"/>
                  </a:lnTo>
                  <a:lnTo>
                    <a:pt x="581" y="313"/>
                  </a:lnTo>
                  <a:lnTo>
                    <a:pt x="572" y="250"/>
                  </a:lnTo>
                  <a:lnTo>
                    <a:pt x="527" y="143"/>
                  </a:lnTo>
                  <a:lnTo>
                    <a:pt x="456" y="54"/>
                  </a:lnTo>
                  <a:lnTo>
                    <a:pt x="348" y="9"/>
                  </a:lnTo>
                  <a:lnTo>
                    <a:pt x="286" y="0"/>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2" name="Google Shape;332;p48"/>
            <p:cNvSpPr/>
            <p:nvPr/>
          </p:nvSpPr>
          <p:spPr>
            <a:xfrm>
              <a:off x="6640304" y="5051337"/>
              <a:ext cx="23375" cy="25189"/>
            </a:xfrm>
            <a:custGeom>
              <a:rect b="b" l="l" r="r" t="t"/>
              <a:pathLst>
                <a:path extrusionOk="0" h="626" w="581">
                  <a:moveTo>
                    <a:pt x="232" y="1"/>
                  </a:moveTo>
                  <a:lnTo>
                    <a:pt x="125" y="54"/>
                  </a:lnTo>
                  <a:lnTo>
                    <a:pt x="45" y="135"/>
                  </a:lnTo>
                  <a:lnTo>
                    <a:pt x="0" y="251"/>
                  </a:lnTo>
                  <a:lnTo>
                    <a:pt x="0" y="313"/>
                  </a:lnTo>
                  <a:lnTo>
                    <a:pt x="0" y="376"/>
                  </a:lnTo>
                  <a:lnTo>
                    <a:pt x="45" y="492"/>
                  </a:lnTo>
                  <a:lnTo>
                    <a:pt x="125" y="572"/>
                  </a:lnTo>
                  <a:lnTo>
                    <a:pt x="232" y="617"/>
                  </a:lnTo>
                  <a:lnTo>
                    <a:pt x="286" y="626"/>
                  </a:lnTo>
                  <a:lnTo>
                    <a:pt x="348" y="617"/>
                  </a:lnTo>
                  <a:lnTo>
                    <a:pt x="456" y="572"/>
                  </a:lnTo>
                  <a:lnTo>
                    <a:pt x="527" y="492"/>
                  </a:lnTo>
                  <a:lnTo>
                    <a:pt x="572" y="376"/>
                  </a:lnTo>
                  <a:lnTo>
                    <a:pt x="581" y="313"/>
                  </a:lnTo>
                  <a:lnTo>
                    <a:pt x="572" y="251"/>
                  </a:lnTo>
                  <a:lnTo>
                    <a:pt x="527" y="135"/>
                  </a:lnTo>
                  <a:lnTo>
                    <a:pt x="456" y="54"/>
                  </a:lnTo>
                  <a:lnTo>
                    <a:pt x="348" y="1"/>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3" name="Google Shape;333;p48"/>
            <p:cNvSpPr/>
            <p:nvPr/>
          </p:nvSpPr>
          <p:spPr>
            <a:xfrm>
              <a:off x="6812740" y="4720424"/>
              <a:ext cx="23375" cy="25189"/>
            </a:xfrm>
            <a:custGeom>
              <a:rect b="b" l="l" r="r" t="t"/>
              <a:pathLst>
                <a:path extrusionOk="0" h="626" w="581">
                  <a:moveTo>
                    <a:pt x="295" y="0"/>
                  </a:moveTo>
                  <a:lnTo>
                    <a:pt x="233" y="9"/>
                  </a:lnTo>
                  <a:lnTo>
                    <a:pt x="134" y="54"/>
                  </a:lnTo>
                  <a:lnTo>
                    <a:pt x="54" y="143"/>
                  </a:lnTo>
                  <a:lnTo>
                    <a:pt x="9" y="250"/>
                  </a:lnTo>
                  <a:lnTo>
                    <a:pt x="0" y="313"/>
                  </a:lnTo>
                  <a:lnTo>
                    <a:pt x="9" y="375"/>
                  </a:lnTo>
                  <a:lnTo>
                    <a:pt x="54" y="491"/>
                  </a:lnTo>
                  <a:lnTo>
                    <a:pt x="134" y="581"/>
                  </a:lnTo>
                  <a:lnTo>
                    <a:pt x="233" y="625"/>
                  </a:lnTo>
                  <a:lnTo>
                    <a:pt x="349" y="625"/>
                  </a:lnTo>
                  <a:lnTo>
                    <a:pt x="456" y="581"/>
                  </a:lnTo>
                  <a:lnTo>
                    <a:pt x="536" y="491"/>
                  </a:lnTo>
                  <a:lnTo>
                    <a:pt x="581" y="375"/>
                  </a:lnTo>
                  <a:lnTo>
                    <a:pt x="581" y="313"/>
                  </a:lnTo>
                  <a:lnTo>
                    <a:pt x="581" y="250"/>
                  </a:lnTo>
                  <a:lnTo>
                    <a:pt x="536" y="143"/>
                  </a:lnTo>
                  <a:lnTo>
                    <a:pt x="456" y="54"/>
                  </a:lnTo>
                  <a:lnTo>
                    <a:pt x="349" y="9"/>
                  </a:lnTo>
                  <a:lnTo>
                    <a:pt x="295" y="0"/>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4" name="Google Shape;334;p48"/>
            <p:cNvSpPr/>
            <p:nvPr/>
          </p:nvSpPr>
          <p:spPr>
            <a:xfrm>
              <a:off x="6812740" y="4885720"/>
              <a:ext cx="23375" cy="25551"/>
            </a:xfrm>
            <a:custGeom>
              <a:rect b="b" l="l" r="r" t="t"/>
              <a:pathLst>
                <a:path extrusionOk="0" h="635" w="581">
                  <a:moveTo>
                    <a:pt x="295" y="0"/>
                  </a:moveTo>
                  <a:lnTo>
                    <a:pt x="233" y="9"/>
                  </a:lnTo>
                  <a:lnTo>
                    <a:pt x="134" y="54"/>
                  </a:lnTo>
                  <a:lnTo>
                    <a:pt x="54" y="143"/>
                  </a:lnTo>
                  <a:lnTo>
                    <a:pt x="9" y="250"/>
                  </a:lnTo>
                  <a:lnTo>
                    <a:pt x="0" y="313"/>
                  </a:lnTo>
                  <a:lnTo>
                    <a:pt x="9" y="384"/>
                  </a:lnTo>
                  <a:lnTo>
                    <a:pt x="54" y="491"/>
                  </a:lnTo>
                  <a:lnTo>
                    <a:pt x="134" y="581"/>
                  </a:lnTo>
                  <a:lnTo>
                    <a:pt x="233" y="625"/>
                  </a:lnTo>
                  <a:lnTo>
                    <a:pt x="295" y="634"/>
                  </a:lnTo>
                  <a:lnTo>
                    <a:pt x="349" y="625"/>
                  </a:lnTo>
                  <a:lnTo>
                    <a:pt x="456" y="581"/>
                  </a:lnTo>
                  <a:lnTo>
                    <a:pt x="536" y="491"/>
                  </a:lnTo>
                  <a:lnTo>
                    <a:pt x="581" y="384"/>
                  </a:lnTo>
                  <a:lnTo>
                    <a:pt x="581" y="313"/>
                  </a:lnTo>
                  <a:lnTo>
                    <a:pt x="581" y="250"/>
                  </a:lnTo>
                  <a:lnTo>
                    <a:pt x="536" y="143"/>
                  </a:lnTo>
                  <a:lnTo>
                    <a:pt x="456" y="54"/>
                  </a:lnTo>
                  <a:lnTo>
                    <a:pt x="349" y="9"/>
                  </a:lnTo>
                  <a:lnTo>
                    <a:pt x="295" y="0"/>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5" name="Google Shape;335;p48"/>
            <p:cNvSpPr/>
            <p:nvPr/>
          </p:nvSpPr>
          <p:spPr>
            <a:xfrm>
              <a:off x="6812740" y="5051337"/>
              <a:ext cx="23375" cy="25189"/>
            </a:xfrm>
            <a:custGeom>
              <a:rect b="b" l="l" r="r" t="t"/>
              <a:pathLst>
                <a:path extrusionOk="0" h="626" w="581">
                  <a:moveTo>
                    <a:pt x="233" y="1"/>
                  </a:moveTo>
                  <a:lnTo>
                    <a:pt x="134" y="54"/>
                  </a:lnTo>
                  <a:lnTo>
                    <a:pt x="54" y="135"/>
                  </a:lnTo>
                  <a:lnTo>
                    <a:pt x="9" y="251"/>
                  </a:lnTo>
                  <a:lnTo>
                    <a:pt x="0" y="313"/>
                  </a:lnTo>
                  <a:lnTo>
                    <a:pt x="9" y="376"/>
                  </a:lnTo>
                  <a:lnTo>
                    <a:pt x="54" y="492"/>
                  </a:lnTo>
                  <a:lnTo>
                    <a:pt x="134" y="572"/>
                  </a:lnTo>
                  <a:lnTo>
                    <a:pt x="233" y="617"/>
                  </a:lnTo>
                  <a:lnTo>
                    <a:pt x="295" y="626"/>
                  </a:lnTo>
                  <a:lnTo>
                    <a:pt x="349" y="617"/>
                  </a:lnTo>
                  <a:lnTo>
                    <a:pt x="456" y="572"/>
                  </a:lnTo>
                  <a:lnTo>
                    <a:pt x="536" y="492"/>
                  </a:lnTo>
                  <a:lnTo>
                    <a:pt x="581" y="376"/>
                  </a:lnTo>
                  <a:lnTo>
                    <a:pt x="581" y="313"/>
                  </a:lnTo>
                  <a:lnTo>
                    <a:pt x="581" y="251"/>
                  </a:lnTo>
                  <a:lnTo>
                    <a:pt x="536" y="135"/>
                  </a:lnTo>
                  <a:lnTo>
                    <a:pt x="456" y="54"/>
                  </a:lnTo>
                  <a:lnTo>
                    <a:pt x="349" y="1"/>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6" name="Google Shape;336;p48"/>
            <p:cNvSpPr/>
            <p:nvPr/>
          </p:nvSpPr>
          <p:spPr>
            <a:xfrm>
              <a:off x="6985539" y="4720424"/>
              <a:ext cx="23415" cy="25189"/>
            </a:xfrm>
            <a:custGeom>
              <a:rect b="b" l="l" r="r" t="t"/>
              <a:pathLst>
                <a:path extrusionOk="0" h="626" w="582">
                  <a:moveTo>
                    <a:pt x="287" y="0"/>
                  </a:moveTo>
                  <a:lnTo>
                    <a:pt x="233" y="9"/>
                  </a:lnTo>
                  <a:lnTo>
                    <a:pt x="126" y="54"/>
                  </a:lnTo>
                  <a:lnTo>
                    <a:pt x="45" y="143"/>
                  </a:lnTo>
                  <a:lnTo>
                    <a:pt x="10" y="250"/>
                  </a:lnTo>
                  <a:lnTo>
                    <a:pt x="1" y="313"/>
                  </a:lnTo>
                  <a:lnTo>
                    <a:pt x="10" y="375"/>
                  </a:lnTo>
                  <a:lnTo>
                    <a:pt x="45" y="491"/>
                  </a:lnTo>
                  <a:lnTo>
                    <a:pt x="126" y="581"/>
                  </a:lnTo>
                  <a:lnTo>
                    <a:pt x="233" y="625"/>
                  </a:lnTo>
                  <a:lnTo>
                    <a:pt x="349" y="625"/>
                  </a:lnTo>
                  <a:lnTo>
                    <a:pt x="456" y="581"/>
                  </a:lnTo>
                  <a:lnTo>
                    <a:pt x="528" y="491"/>
                  </a:lnTo>
                  <a:lnTo>
                    <a:pt x="572" y="375"/>
                  </a:lnTo>
                  <a:lnTo>
                    <a:pt x="581" y="313"/>
                  </a:lnTo>
                  <a:lnTo>
                    <a:pt x="572" y="250"/>
                  </a:lnTo>
                  <a:lnTo>
                    <a:pt x="528" y="143"/>
                  </a:lnTo>
                  <a:lnTo>
                    <a:pt x="456" y="54"/>
                  </a:lnTo>
                  <a:lnTo>
                    <a:pt x="349" y="9"/>
                  </a:lnTo>
                  <a:lnTo>
                    <a:pt x="287" y="0"/>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7" name="Google Shape;337;p48"/>
            <p:cNvSpPr/>
            <p:nvPr/>
          </p:nvSpPr>
          <p:spPr>
            <a:xfrm>
              <a:off x="6985539" y="4885720"/>
              <a:ext cx="23415" cy="25551"/>
            </a:xfrm>
            <a:custGeom>
              <a:rect b="b" l="l" r="r" t="t"/>
              <a:pathLst>
                <a:path extrusionOk="0" h="635" w="582">
                  <a:moveTo>
                    <a:pt x="287" y="0"/>
                  </a:moveTo>
                  <a:lnTo>
                    <a:pt x="233" y="9"/>
                  </a:lnTo>
                  <a:lnTo>
                    <a:pt x="126" y="54"/>
                  </a:lnTo>
                  <a:lnTo>
                    <a:pt x="45" y="143"/>
                  </a:lnTo>
                  <a:lnTo>
                    <a:pt x="10" y="250"/>
                  </a:lnTo>
                  <a:lnTo>
                    <a:pt x="1" y="313"/>
                  </a:lnTo>
                  <a:lnTo>
                    <a:pt x="10" y="384"/>
                  </a:lnTo>
                  <a:lnTo>
                    <a:pt x="45" y="491"/>
                  </a:lnTo>
                  <a:lnTo>
                    <a:pt x="126" y="581"/>
                  </a:lnTo>
                  <a:lnTo>
                    <a:pt x="233" y="625"/>
                  </a:lnTo>
                  <a:lnTo>
                    <a:pt x="287" y="634"/>
                  </a:lnTo>
                  <a:lnTo>
                    <a:pt x="349" y="625"/>
                  </a:lnTo>
                  <a:lnTo>
                    <a:pt x="456" y="581"/>
                  </a:lnTo>
                  <a:lnTo>
                    <a:pt x="528" y="491"/>
                  </a:lnTo>
                  <a:lnTo>
                    <a:pt x="572" y="384"/>
                  </a:lnTo>
                  <a:lnTo>
                    <a:pt x="581" y="313"/>
                  </a:lnTo>
                  <a:lnTo>
                    <a:pt x="572" y="250"/>
                  </a:lnTo>
                  <a:lnTo>
                    <a:pt x="528" y="143"/>
                  </a:lnTo>
                  <a:lnTo>
                    <a:pt x="456" y="54"/>
                  </a:lnTo>
                  <a:lnTo>
                    <a:pt x="349" y="9"/>
                  </a:lnTo>
                  <a:lnTo>
                    <a:pt x="287" y="0"/>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8" name="Google Shape;338;p48"/>
            <p:cNvSpPr/>
            <p:nvPr/>
          </p:nvSpPr>
          <p:spPr>
            <a:xfrm>
              <a:off x="6985539" y="5051337"/>
              <a:ext cx="23415" cy="25189"/>
            </a:xfrm>
            <a:custGeom>
              <a:rect b="b" l="l" r="r" t="t"/>
              <a:pathLst>
                <a:path extrusionOk="0" h="626" w="582">
                  <a:moveTo>
                    <a:pt x="233" y="1"/>
                  </a:moveTo>
                  <a:lnTo>
                    <a:pt x="126" y="54"/>
                  </a:lnTo>
                  <a:lnTo>
                    <a:pt x="45" y="135"/>
                  </a:lnTo>
                  <a:lnTo>
                    <a:pt x="10" y="251"/>
                  </a:lnTo>
                  <a:lnTo>
                    <a:pt x="1" y="313"/>
                  </a:lnTo>
                  <a:lnTo>
                    <a:pt x="10" y="376"/>
                  </a:lnTo>
                  <a:lnTo>
                    <a:pt x="45" y="492"/>
                  </a:lnTo>
                  <a:lnTo>
                    <a:pt x="126" y="572"/>
                  </a:lnTo>
                  <a:lnTo>
                    <a:pt x="233" y="617"/>
                  </a:lnTo>
                  <a:lnTo>
                    <a:pt x="287" y="626"/>
                  </a:lnTo>
                  <a:lnTo>
                    <a:pt x="349" y="617"/>
                  </a:lnTo>
                  <a:lnTo>
                    <a:pt x="456" y="572"/>
                  </a:lnTo>
                  <a:lnTo>
                    <a:pt x="528" y="492"/>
                  </a:lnTo>
                  <a:lnTo>
                    <a:pt x="572" y="376"/>
                  </a:lnTo>
                  <a:lnTo>
                    <a:pt x="581" y="313"/>
                  </a:lnTo>
                  <a:lnTo>
                    <a:pt x="572" y="251"/>
                  </a:lnTo>
                  <a:lnTo>
                    <a:pt x="528" y="135"/>
                  </a:lnTo>
                  <a:lnTo>
                    <a:pt x="456" y="54"/>
                  </a:lnTo>
                  <a:lnTo>
                    <a:pt x="349" y="1"/>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9" name="Google Shape;339;p48"/>
            <p:cNvSpPr/>
            <p:nvPr/>
          </p:nvSpPr>
          <p:spPr>
            <a:xfrm>
              <a:off x="6122230" y="3906581"/>
              <a:ext cx="23375" cy="25189"/>
            </a:xfrm>
            <a:custGeom>
              <a:rect b="b" l="l" r="r" t="t"/>
              <a:pathLst>
                <a:path extrusionOk="0" h="626" w="581">
                  <a:moveTo>
                    <a:pt x="232" y="0"/>
                  </a:moveTo>
                  <a:lnTo>
                    <a:pt x="125" y="54"/>
                  </a:lnTo>
                  <a:lnTo>
                    <a:pt x="54" y="134"/>
                  </a:lnTo>
                  <a:lnTo>
                    <a:pt x="9" y="250"/>
                  </a:lnTo>
                  <a:lnTo>
                    <a:pt x="0" y="313"/>
                  </a:lnTo>
                  <a:lnTo>
                    <a:pt x="9" y="375"/>
                  </a:lnTo>
                  <a:lnTo>
                    <a:pt x="54" y="491"/>
                  </a:lnTo>
                  <a:lnTo>
                    <a:pt x="125" y="572"/>
                  </a:lnTo>
                  <a:lnTo>
                    <a:pt x="232" y="625"/>
                  </a:lnTo>
                  <a:lnTo>
                    <a:pt x="348" y="625"/>
                  </a:lnTo>
                  <a:lnTo>
                    <a:pt x="455" y="572"/>
                  </a:lnTo>
                  <a:lnTo>
                    <a:pt x="536" y="491"/>
                  </a:lnTo>
                  <a:lnTo>
                    <a:pt x="572" y="375"/>
                  </a:lnTo>
                  <a:lnTo>
                    <a:pt x="581" y="313"/>
                  </a:lnTo>
                  <a:lnTo>
                    <a:pt x="572" y="250"/>
                  </a:lnTo>
                  <a:lnTo>
                    <a:pt x="536" y="134"/>
                  </a:lnTo>
                  <a:lnTo>
                    <a:pt x="455" y="54"/>
                  </a:lnTo>
                  <a:lnTo>
                    <a:pt x="348" y="0"/>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0" name="Google Shape;340;p48"/>
            <p:cNvSpPr/>
            <p:nvPr/>
          </p:nvSpPr>
          <p:spPr>
            <a:xfrm>
              <a:off x="6122230" y="4071836"/>
              <a:ext cx="23375" cy="25189"/>
            </a:xfrm>
            <a:custGeom>
              <a:rect b="b" l="l" r="r" t="t"/>
              <a:pathLst>
                <a:path extrusionOk="0" h="626" w="581">
                  <a:moveTo>
                    <a:pt x="295" y="1"/>
                  </a:moveTo>
                  <a:lnTo>
                    <a:pt x="232" y="10"/>
                  </a:lnTo>
                  <a:lnTo>
                    <a:pt x="125" y="54"/>
                  </a:lnTo>
                  <a:lnTo>
                    <a:pt x="54" y="135"/>
                  </a:lnTo>
                  <a:lnTo>
                    <a:pt x="9" y="251"/>
                  </a:lnTo>
                  <a:lnTo>
                    <a:pt x="0" y="313"/>
                  </a:lnTo>
                  <a:lnTo>
                    <a:pt x="9" y="376"/>
                  </a:lnTo>
                  <a:lnTo>
                    <a:pt x="54" y="492"/>
                  </a:lnTo>
                  <a:lnTo>
                    <a:pt x="125" y="581"/>
                  </a:lnTo>
                  <a:lnTo>
                    <a:pt x="232" y="626"/>
                  </a:lnTo>
                  <a:lnTo>
                    <a:pt x="348" y="626"/>
                  </a:lnTo>
                  <a:lnTo>
                    <a:pt x="455" y="581"/>
                  </a:lnTo>
                  <a:lnTo>
                    <a:pt x="536" y="492"/>
                  </a:lnTo>
                  <a:lnTo>
                    <a:pt x="572" y="376"/>
                  </a:lnTo>
                  <a:lnTo>
                    <a:pt x="581" y="313"/>
                  </a:lnTo>
                  <a:lnTo>
                    <a:pt x="572" y="251"/>
                  </a:lnTo>
                  <a:lnTo>
                    <a:pt x="536" y="135"/>
                  </a:lnTo>
                  <a:lnTo>
                    <a:pt x="455" y="54"/>
                  </a:lnTo>
                  <a:lnTo>
                    <a:pt x="348" y="10"/>
                  </a:lnTo>
                  <a:lnTo>
                    <a:pt x="295" y="1"/>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1" name="Google Shape;341;p48"/>
            <p:cNvSpPr/>
            <p:nvPr/>
          </p:nvSpPr>
          <p:spPr>
            <a:xfrm>
              <a:off x="6122230" y="4237132"/>
              <a:ext cx="23375" cy="25551"/>
            </a:xfrm>
            <a:custGeom>
              <a:rect b="b" l="l" r="r" t="t"/>
              <a:pathLst>
                <a:path extrusionOk="0" h="635" w="581">
                  <a:moveTo>
                    <a:pt x="295" y="1"/>
                  </a:moveTo>
                  <a:lnTo>
                    <a:pt x="232" y="9"/>
                  </a:lnTo>
                  <a:lnTo>
                    <a:pt x="125" y="54"/>
                  </a:lnTo>
                  <a:lnTo>
                    <a:pt x="54" y="143"/>
                  </a:lnTo>
                  <a:lnTo>
                    <a:pt x="9" y="251"/>
                  </a:lnTo>
                  <a:lnTo>
                    <a:pt x="0" y="322"/>
                  </a:lnTo>
                  <a:lnTo>
                    <a:pt x="9" y="385"/>
                  </a:lnTo>
                  <a:lnTo>
                    <a:pt x="54" y="492"/>
                  </a:lnTo>
                  <a:lnTo>
                    <a:pt x="125" y="581"/>
                  </a:lnTo>
                  <a:lnTo>
                    <a:pt x="232" y="626"/>
                  </a:lnTo>
                  <a:lnTo>
                    <a:pt x="295" y="635"/>
                  </a:lnTo>
                  <a:lnTo>
                    <a:pt x="348" y="626"/>
                  </a:lnTo>
                  <a:lnTo>
                    <a:pt x="455" y="581"/>
                  </a:lnTo>
                  <a:lnTo>
                    <a:pt x="536" y="492"/>
                  </a:lnTo>
                  <a:lnTo>
                    <a:pt x="572" y="385"/>
                  </a:lnTo>
                  <a:lnTo>
                    <a:pt x="581" y="322"/>
                  </a:lnTo>
                  <a:lnTo>
                    <a:pt x="572" y="251"/>
                  </a:lnTo>
                  <a:lnTo>
                    <a:pt x="536" y="143"/>
                  </a:lnTo>
                  <a:lnTo>
                    <a:pt x="455" y="54"/>
                  </a:lnTo>
                  <a:lnTo>
                    <a:pt x="348" y="9"/>
                  </a:lnTo>
                  <a:lnTo>
                    <a:pt x="295" y="1"/>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2" name="Google Shape;342;p48"/>
            <p:cNvSpPr/>
            <p:nvPr/>
          </p:nvSpPr>
          <p:spPr>
            <a:xfrm>
              <a:off x="6122230" y="4402789"/>
              <a:ext cx="23375" cy="25189"/>
            </a:xfrm>
            <a:custGeom>
              <a:rect b="b" l="l" r="r" t="t"/>
              <a:pathLst>
                <a:path extrusionOk="0" h="626" w="581">
                  <a:moveTo>
                    <a:pt x="232" y="0"/>
                  </a:moveTo>
                  <a:lnTo>
                    <a:pt x="125" y="54"/>
                  </a:lnTo>
                  <a:lnTo>
                    <a:pt x="54" y="134"/>
                  </a:lnTo>
                  <a:lnTo>
                    <a:pt x="9" y="250"/>
                  </a:lnTo>
                  <a:lnTo>
                    <a:pt x="0" y="313"/>
                  </a:lnTo>
                  <a:lnTo>
                    <a:pt x="9" y="375"/>
                  </a:lnTo>
                  <a:lnTo>
                    <a:pt x="54" y="491"/>
                  </a:lnTo>
                  <a:lnTo>
                    <a:pt x="125" y="572"/>
                  </a:lnTo>
                  <a:lnTo>
                    <a:pt x="232" y="616"/>
                  </a:lnTo>
                  <a:lnTo>
                    <a:pt x="295" y="625"/>
                  </a:lnTo>
                  <a:lnTo>
                    <a:pt x="348" y="616"/>
                  </a:lnTo>
                  <a:lnTo>
                    <a:pt x="455" y="572"/>
                  </a:lnTo>
                  <a:lnTo>
                    <a:pt x="536" y="491"/>
                  </a:lnTo>
                  <a:lnTo>
                    <a:pt x="572" y="375"/>
                  </a:lnTo>
                  <a:lnTo>
                    <a:pt x="581" y="313"/>
                  </a:lnTo>
                  <a:lnTo>
                    <a:pt x="572" y="250"/>
                  </a:lnTo>
                  <a:lnTo>
                    <a:pt x="536" y="134"/>
                  </a:lnTo>
                  <a:lnTo>
                    <a:pt x="455" y="54"/>
                  </a:lnTo>
                  <a:lnTo>
                    <a:pt x="348" y="0"/>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3" name="Google Shape;343;p48"/>
            <p:cNvSpPr/>
            <p:nvPr/>
          </p:nvSpPr>
          <p:spPr>
            <a:xfrm>
              <a:off x="6122230" y="4568085"/>
              <a:ext cx="23375" cy="25189"/>
            </a:xfrm>
            <a:custGeom>
              <a:rect b="b" l="l" r="r" t="t"/>
              <a:pathLst>
                <a:path extrusionOk="0" h="626" w="581">
                  <a:moveTo>
                    <a:pt x="232" y="0"/>
                  </a:moveTo>
                  <a:lnTo>
                    <a:pt x="125" y="54"/>
                  </a:lnTo>
                  <a:lnTo>
                    <a:pt x="54" y="134"/>
                  </a:lnTo>
                  <a:lnTo>
                    <a:pt x="9" y="250"/>
                  </a:lnTo>
                  <a:lnTo>
                    <a:pt x="0" y="313"/>
                  </a:lnTo>
                  <a:lnTo>
                    <a:pt x="9" y="375"/>
                  </a:lnTo>
                  <a:lnTo>
                    <a:pt x="54" y="491"/>
                  </a:lnTo>
                  <a:lnTo>
                    <a:pt x="125" y="572"/>
                  </a:lnTo>
                  <a:lnTo>
                    <a:pt x="232" y="625"/>
                  </a:lnTo>
                  <a:lnTo>
                    <a:pt x="348" y="625"/>
                  </a:lnTo>
                  <a:lnTo>
                    <a:pt x="455" y="572"/>
                  </a:lnTo>
                  <a:lnTo>
                    <a:pt x="536" y="491"/>
                  </a:lnTo>
                  <a:lnTo>
                    <a:pt x="572" y="375"/>
                  </a:lnTo>
                  <a:lnTo>
                    <a:pt x="581" y="313"/>
                  </a:lnTo>
                  <a:lnTo>
                    <a:pt x="572" y="250"/>
                  </a:lnTo>
                  <a:lnTo>
                    <a:pt x="536" y="134"/>
                  </a:lnTo>
                  <a:lnTo>
                    <a:pt x="455" y="54"/>
                  </a:lnTo>
                  <a:lnTo>
                    <a:pt x="348" y="0"/>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4" name="Google Shape;344;p48"/>
            <p:cNvSpPr/>
            <p:nvPr/>
          </p:nvSpPr>
          <p:spPr>
            <a:xfrm>
              <a:off x="5949753" y="3906581"/>
              <a:ext cx="23053" cy="25189"/>
            </a:xfrm>
            <a:custGeom>
              <a:rect b="b" l="l" r="r" t="t"/>
              <a:pathLst>
                <a:path extrusionOk="0" h="626" w="573">
                  <a:moveTo>
                    <a:pt x="224" y="0"/>
                  </a:moveTo>
                  <a:lnTo>
                    <a:pt x="126" y="54"/>
                  </a:lnTo>
                  <a:lnTo>
                    <a:pt x="45" y="134"/>
                  </a:lnTo>
                  <a:lnTo>
                    <a:pt x="1" y="250"/>
                  </a:lnTo>
                  <a:lnTo>
                    <a:pt x="1" y="313"/>
                  </a:lnTo>
                  <a:lnTo>
                    <a:pt x="1" y="375"/>
                  </a:lnTo>
                  <a:lnTo>
                    <a:pt x="45" y="491"/>
                  </a:lnTo>
                  <a:lnTo>
                    <a:pt x="126" y="572"/>
                  </a:lnTo>
                  <a:lnTo>
                    <a:pt x="224" y="625"/>
                  </a:lnTo>
                  <a:lnTo>
                    <a:pt x="349" y="625"/>
                  </a:lnTo>
                  <a:lnTo>
                    <a:pt x="447" y="572"/>
                  </a:lnTo>
                  <a:lnTo>
                    <a:pt x="528" y="491"/>
                  </a:lnTo>
                  <a:lnTo>
                    <a:pt x="572" y="375"/>
                  </a:lnTo>
                  <a:lnTo>
                    <a:pt x="572" y="313"/>
                  </a:lnTo>
                  <a:lnTo>
                    <a:pt x="572" y="250"/>
                  </a:lnTo>
                  <a:lnTo>
                    <a:pt x="528" y="134"/>
                  </a:lnTo>
                  <a:lnTo>
                    <a:pt x="447" y="54"/>
                  </a:lnTo>
                  <a:lnTo>
                    <a:pt x="349" y="0"/>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5" name="Google Shape;345;p48"/>
            <p:cNvSpPr/>
            <p:nvPr/>
          </p:nvSpPr>
          <p:spPr>
            <a:xfrm>
              <a:off x="5949753" y="4071836"/>
              <a:ext cx="23053" cy="25189"/>
            </a:xfrm>
            <a:custGeom>
              <a:rect b="b" l="l" r="r" t="t"/>
              <a:pathLst>
                <a:path extrusionOk="0" h="626" w="573">
                  <a:moveTo>
                    <a:pt x="286" y="1"/>
                  </a:moveTo>
                  <a:lnTo>
                    <a:pt x="224" y="10"/>
                  </a:lnTo>
                  <a:lnTo>
                    <a:pt x="126" y="54"/>
                  </a:lnTo>
                  <a:lnTo>
                    <a:pt x="45" y="135"/>
                  </a:lnTo>
                  <a:lnTo>
                    <a:pt x="1" y="251"/>
                  </a:lnTo>
                  <a:lnTo>
                    <a:pt x="1" y="313"/>
                  </a:lnTo>
                  <a:lnTo>
                    <a:pt x="1" y="376"/>
                  </a:lnTo>
                  <a:lnTo>
                    <a:pt x="45" y="492"/>
                  </a:lnTo>
                  <a:lnTo>
                    <a:pt x="126" y="581"/>
                  </a:lnTo>
                  <a:lnTo>
                    <a:pt x="224" y="626"/>
                  </a:lnTo>
                  <a:lnTo>
                    <a:pt x="349" y="626"/>
                  </a:lnTo>
                  <a:lnTo>
                    <a:pt x="447" y="581"/>
                  </a:lnTo>
                  <a:lnTo>
                    <a:pt x="528" y="492"/>
                  </a:lnTo>
                  <a:lnTo>
                    <a:pt x="572" y="376"/>
                  </a:lnTo>
                  <a:lnTo>
                    <a:pt x="572" y="313"/>
                  </a:lnTo>
                  <a:lnTo>
                    <a:pt x="572" y="251"/>
                  </a:lnTo>
                  <a:lnTo>
                    <a:pt x="528" y="135"/>
                  </a:lnTo>
                  <a:lnTo>
                    <a:pt x="447" y="54"/>
                  </a:lnTo>
                  <a:lnTo>
                    <a:pt x="349" y="10"/>
                  </a:lnTo>
                  <a:lnTo>
                    <a:pt x="286" y="1"/>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6" name="Google Shape;346;p48"/>
            <p:cNvSpPr/>
            <p:nvPr/>
          </p:nvSpPr>
          <p:spPr>
            <a:xfrm>
              <a:off x="5949753" y="4237132"/>
              <a:ext cx="23053" cy="25551"/>
            </a:xfrm>
            <a:custGeom>
              <a:rect b="b" l="l" r="r" t="t"/>
              <a:pathLst>
                <a:path extrusionOk="0" h="635" w="573">
                  <a:moveTo>
                    <a:pt x="286" y="1"/>
                  </a:moveTo>
                  <a:lnTo>
                    <a:pt x="224" y="9"/>
                  </a:lnTo>
                  <a:lnTo>
                    <a:pt x="126" y="54"/>
                  </a:lnTo>
                  <a:lnTo>
                    <a:pt x="45" y="143"/>
                  </a:lnTo>
                  <a:lnTo>
                    <a:pt x="1" y="251"/>
                  </a:lnTo>
                  <a:lnTo>
                    <a:pt x="1" y="322"/>
                  </a:lnTo>
                  <a:lnTo>
                    <a:pt x="1" y="385"/>
                  </a:lnTo>
                  <a:lnTo>
                    <a:pt x="45" y="492"/>
                  </a:lnTo>
                  <a:lnTo>
                    <a:pt x="126" y="581"/>
                  </a:lnTo>
                  <a:lnTo>
                    <a:pt x="224" y="626"/>
                  </a:lnTo>
                  <a:lnTo>
                    <a:pt x="286" y="635"/>
                  </a:lnTo>
                  <a:lnTo>
                    <a:pt x="349" y="626"/>
                  </a:lnTo>
                  <a:lnTo>
                    <a:pt x="447" y="581"/>
                  </a:lnTo>
                  <a:lnTo>
                    <a:pt x="528" y="492"/>
                  </a:lnTo>
                  <a:lnTo>
                    <a:pt x="572" y="385"/>
                  </a:lnTo>
                  <a:lnTo>
                    <a:pt x="572" y="322"/>
                  </a:lnTo>
                  <a:lnTo>
                    <a:pt x="572" y="251"/>
                  </a:lnTo>
                  <a:lnTo>
                    <a:pt x="528" y="143"/>
                  </a:lnTo>
                  <a:lnTo>
                    <a:pt x="447" y="54"/>
                  </a:lnTo>
                  <a:lnTo>
                    <a:pt x="349" y="9"/>
                  </a:lnTo>
                  <a:lnTo>
                    <a:pt x="286" y="1"/>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7" name="Google Shape;347;p48"/>
            <p:cNvSpPr/>
            <p:nvPr/>
          </p:nvSpPr>
          <p:spPr>
            <a:xfrm>
              <a:off x="5949753" y="4402789"/>
              <a:ext cx="23053" cy="25189"/>
            </a:xfrm>
            <a:custGeom>
              <a:rect b="b" l="l" r="r" t="t"/>
              <a:pathLst>
                <a:path extrusionOk="0" h="626" w="573">
                  <a:moveTo>
                    <a:pt x="224" y="0"/>
                  </a:moveTo>
                  <a:lnTo>
                    <a:pt x="126" y="54"/>
                  </a:lnTo>
                  <a:lnTo>
                    <a:pt x="45" y="134"/>
                  </a:lnTo>
                  <a:lnTo>
                    <a:pt x="1" y="250"/>
                  </a:lnTo>
                  <a:lnTo>
                    <a:pt x="1" y="313"/>
                  </a:lnTo>
                  <a:lnTo>
                    <a:pt x="1" y="375"/>
                  </a:lnTo>
                  <a:lnTo>
                    <a:pt x="45" y="491"/>
                  </a:lnTo>
                  <a:lnTo>
                    <a:pt x="126" y="572"/>
                  </a:lnTo>
                  <a:lnTo>
                    <a:pt x="224" y="616"/>
                  </a:lnTo>
                  <a:lnTo>
                    <a:pt x="286" y="625"/>
                  </a:lnTo>
                  <a:lnTo>
                    <a:pt x="349" y="616"/>
                  </a:lnTo>
                  <a:lnTo>
                    <a:pt x="447" y="572"/>
                  </a:lnTo>
                  <a:lnTo>
                    <a:pt x="528" y="491"/>
                  </a:lnTo>
                  <a:lnTo>
                    <a:pt x="572" y="375"/>
                  </a:lnTo>
                  <a:lnTo>
                    <a:pt x="572" y="313"/>
                  </a:lnTo>
                  <a:lnTo>
                    <a:pt x="572" y="250"/>
                  </a:lnTo>
                  <a:lnTo>
                    <a:pt x="528" y="134"/>
                  </a:lnTo>
                  <a:lnTo>
                    <a:pt x="447" y="54"/>
                  </a:lnTo>
                  <a:lnTo>
                    <a:pt x="349" y="0"/>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8" name="Google Shape;348;p48"/>
            <p:cNvSpPr/>
            <p:nvPr/>
          </p:nvSpPr>
          <p:spPr>
            <a:xfrm>
              <a:off x="5949753" y="4568085"/>
              <a:ext cx="23053" cy="25189"/>
            </a:xfrm>
            <a:custGeom>
              <a:rect b="b" l="l" r="r" t="t"/>
              <a:pathLst>
                <a:path extrusionOk="0" h="626" w="573">
                  <a:moveTo>
                    <a:pt x="224" y="0"/>
                  </a:moveTo>
                  <a:lnTo>
                    <a:pt x="126" y="54"/>
                  </a:lnTo>
                  <a:lnTo>
                    <a:pt x="45" y="134"/>
                  </a:lnTo>
                  <a:lnTo>
                    <a:pt x="1" y="250"/>
                  </a:lnTo>
                  <a:lnTo>
                    <a:pt x="1" y="313"/>
                  </a:lnTo>
                  <a:lnTo>
                    <a:pt x="1" y="375"/>
                  </a:lnTo>
                  <a:lnTo>
                    <a:pt x="45" y="491"/>
                  </a:lnTo>
                  <a:lnTo>
                    <a:pt x="126" y="572"/>
                  </a:lnTo>
                  <a:lnTo>
                    <a:pt x="224" y="625"/>
                  </a:lnTo>
                  <a:lnTo>
                    <a:pt x="349" y="625"/>
                  </a:lnTo>
                  <a:lnTo>
                    <a:pt x="447" y="572"/>
                  </a:lnTo>
                  <a:lnTo>
                    <a:pt x="528" y="491"/>
                  </a:lnTo>
                  <a:lnTo>
                    <a:pt x="572" y="375"/>
                  </a:lnTo>
                  <a:lnTo>
                    <a:pt x="572" y="313"/>
                  </a:lnTo>
                  <a:lnTo>
                    <a:pt x="572" y="250"/>
                  </a:lnTo>
                  <a:lnTo>
                    <a:pt x="528" y="134"/>
                  </a:lnTo>
                  <a:lnTo>
                    <a:pt x="447" y="54"/>
                  </a:lnTo>
                  <a:lnTo>
                    <a:pt x="349" y="0"/>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9" name="Google Shape;349;p48"/>
            <p:cNvSpPr/>
            <p:nvPr/>
          </p:nvSpPr>
          <p:spPr>
            <a:xfrm>
              <a:off x="6295028" y="3906581"/>
              <a:ext cx="23013" cy="25189"/>
            </a:xfrm>
            <a:custGeom>
              <a:rect b="b" l="l" r="r" t="t"/>
              <a:pathLst>
                <a:path extrusionOk="0" h="626" w="572">
                  <a:moveTo>
                    <a:pt x="233" y="0"/>
                  </a:moveTo>
                  <a:lnTo>
                    <a:pt x="125" y="54"/>
                  </a:lnTo>
                  <a:lnTo>
                    <a:pt x="45" y="134"/>
                  </a:lnTo>
                  <a:lnTo>
                    <a:pt x="0" y="250"/>
                  </a:lnTo>
                  <a:lnTo>
                    <a:pt x="0" y="313"/>
                  </a:lnTo>
                  <a:lnTo>
                    <a:pt x="0" y="375"/>
                  </a:lnTo>
                  <a:lnTo>
                    <a:pt x="45" y="491"/>
                  </a:lnTo>
                  <a:lnTo>
                    <a:pt x="125" y="572"/>
                  </a:lnTo>
                  <a:lnTo>
                    <a:pt x="233" y="625"/>
                  </a:lnTo>
                  <a:lnTo>
                    <a:pt x="349" y="625"/>
                  </a:lnTo>
                  <a:lnTo>
                    <a:pt x="447" y="572"/>
                  </a:lnTo>
                  <a:lnTo>
                    <a:pt x="527" y="491"/>
                  </a:lnTo>
                  <a:lnTo>
                    <a:pt x="572" y="375"/>
                  </a:lnTo>
                  <a:lnTo>
                    <a:pt x="572" y="313"/>
                  </a:lnTo>
                  <a:lnTo>
                    <a:pt x="572" y="250"/>
                  </a:lnTo>
                  <a:lnTo>
                    <a:pt x="527" y="134"/>
                  </a:lnTo>
                  <a:lnTo>
                    <a:pt x="447" y="54"/>
                  </a:lnTo>
                  <a:lnTo>
                    <a:pt x="349" y="0"/>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0" name="Google Shape;350;p48"/>
            <p:cNvSpPr/>
            <p:nvPr/>
          </p:nvSpPr>
          <p:spPr>
            <a:xfrm>
              <a:off x="6295028" y="4071836"/>
              <a:ext cx="23013" cy="25189"/>
            </a:xfrm>
            <a:custGeom>
              <a:rect b="b" l="l" r="r" t="t"/>
              <a:pathLst>
                <a:path extrusionOk="0" h="626" w="572">
                  <a:moveTo>
                    <a:pt x="286" y="1"/>
                  </a:moveTo>
                  <a:lnTo>
                    <a:pt x="233" y="10"/>
                  </a:lnTo>
                  <a:lnTo>
                    <a:pt x="125" y="54"/>
                  </a:lnTo>
                  <a:lnTo>
                    <a:pt x="45" y="135"/>
                  </a:lnTo>
                  <a:lnTo>
                    <a:pt x="0" y="251"/>
                  </a:lnTo>
                  <a:lnTo>
                    <a:pt x="0" y="313"/>
                  </a:lnTo>
                  <a:lnTo>
                    <a:pt x="0" y="376"/>
                  </a:lnTo>
                  <a:lnTo>
                    <a:pt x="45" y="492"/>
                  </a:lnTo>
                  <a:lnTo>
                    <a:pt x="125" y="581"/>
                  </a:lnTo>
                  <a:lnTo>
                    <a:pt x="233" y="626"/>
                  </a:lnTo>
                  <a:lnTo>
                    <a:pt x="349" y="626"/>
                  </a:lnTo>
                  <a:lnTo>
                    <a:pt x="447" y="581"/>
                  </a:lnTo>
                  <a:lnTo>
                    <a:pt x="527" y="492"/>
                  </a:lnTo>
                  <a:lnTo>
                    <a:pt x="572" y="376"/>
                  </a:lnTo>
                  <a:lnTo>
                    <a:pt x="572" y="313"/>
                  </a:lnTo>
                  <a:lnTo>
                    <a:pt x="572" y="251"/>
                  </a:lnTo>
                  <a:lnTo>
                    <a:pt x="527" y="135"/>
                  </a:lnTo>
                  <a:lnTo>
                    <a:pt x="447" y="54"/>
                  </a:lnTo>
                  <a:lnTo>
                    <a:pt x="349" y="10"/>
                  </a:lnTo>
                  <a:lnTo>
                    <a:pt x="286" y="1"/>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1" name="Google Shape;351;p48"/>
            <p:cNvSpPr/>
            <p:nvPr/>
          </p:nvSpPr>
          <p:spPr>
            <a:xfrm>
              <a:off x="6295028" y="4237132"/>
              <a:ext cx="23013" cy="25551"/>
            </a:xfrm>
            <a:custGeom>
              <a:rect b="b" l="l" r="r" t="t"/>
              <a:pathLst>
                <a:path extrusionOk="0" h="635" w="572">
                  <a:moveTo>
                    <a:pt x="286" y="1"/>
                  </a:moveTo>
                  <a:lnTo>
                    <a:pt x="233" y="9"/>
                  </a:lnTo>
                  <a:lnTo>
                    <a:pt x="125" y="54"/>
                  </a:lnTo>
                  <a:lnTo>
                    <a:pt x="45" y="143"/>
                  </a:lnTo>
                  <a:lnTo>
                    <a:pt x="0" y="251"/>
                  </a:lnTo>
                  <a:lnTo>
                    <a:pt x="0" y="322"/>
                  </a:lnTo>
                  <a:lnTo>
                    <a:pt x="0" y="385"/>
                  </a:lnTo>
                  <a:lnTo>
                    <a:pt x="45" y="492"/>
                  </a:lnTo>
                  <a:lnTo>
                    <a:pt x="125" y="581"/>
                  </a:lnTo>
                  <a:lnTo>
                    <a:pt x="233" y="626"/>
                  </a:lnTo>
                  <a:lnTo>
                    <a:pt x="286" y="635"/>
                  </a:lnTo>
                  <a:lnTo>
                    <a:pt x="349" y="626"/>
                  </a:lnTo>
                  <a:lnTo>
                    <a:pt x="447" y="581"/>
                  </a:lnTo>
                  <a:lnTo>
                    <a:pt x="527" y="492"/>
                  </a:lnTo>
                  <a:lnTo>
                    <a:pt x="572" y="385"/>
                  </a:lnTo>
                  <a:lnTo>
                    <a:pt x="572" y="322"/>
                  </a:lnTo>
                  <a:lnTo>
                    <a:pt x="572" y="251"/>
                  </a:lnTo>
                  <a:lnTo>
                    <a:pt x="527" y="143"/>
                  </a:lnTo>
                  <a:lnTo>
                    <a:pt x="447" y="54"/>
                  </a:lnTo>
                  <a:lnTo>
                    <a:pt x="349" y="9"/>
                  </a:lnTo>
                  <a:lnTo>
                    <a:pt x="286" y="1"/>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2" name="Google Shape;352;p48"/>
            <p:cNvSpPr/>
            <p:nvPr/>
          </p:nvSpPr>
          <p:spPr>
            <a:xfrm>
              <a:off x="6295028" y="4402789"/>
              <a:ext cx="23013" cy="25189"/>
            </a:xfrm>
            <a:custGeom>
              <a:rect b="b" l="l" r="r" t="t"/>
              <a:pathLst>
                <a:path extrusionOk="0" h="626" w="572">
                  <a:moveTo>
                    <a:pt x="233" y="0"/>
                  </a:moveTo>
                  <a:lnTo>
                    <a:pt x="125" y="54"/>
                  </a:lnTo>
                  <a:lnTo>
                    <a:pt x="45" y="134"/>
                  </a:lnTo>
                  <a:lnTo>
                    <a:pt x="0" y="250"/>
                  </a:lnTo>
                  <a:lnTo>
                    <a:pt x="0" y="313"/>
                  </a:lnTo>
                  <a:lnTo>
                    <a:pt x="0" y="375"/>
                  </a:lnTo>
                  <a:lnTo>
                    <a:pt x="45" y="491"/>
                  </a:lnTo>
                  <a:lnTo>
                    <a:pt x="125" y="572"/>
                  </a:lnTo>
                  <a:lnTo>
                    <a:pt x="233" y="616"/>
                  </a:lnTo>
                  <a:lnTo>
                    <a:pt x="286" y="625"/>
                  </a:lnTo>
                  <a:lnTo>
                    <a:pt x="349" y="616"/>
                  </a:lnTo>
                  <a:lnTo>
                    <a:pt x="447" y="572"/>
                  </a:lnTo>
                  <a:lnTo>
                    <a:pt x="527" y="491"/>
                  </a:lnTo>
                  <a:lnTo>
                    <a:pt x="572" y="375"/>
                  </a:lnTo>
                  <a:lnTo>
                    <a:pt x="572" y="313"/>
                  </a:lnTo>
                  <a:lnTo>
                    <a:pt x="572" y="250"/>
                  </a:lnTo>
                  <a:lnTo>
                    <a:pt x="527" y="134"/>
                  </a:lnTo>
                  <a:lnTo>
                    <a:pt x="447" y="54"/>
                  </a:lnTo>
                  <a:lnTo>
                    <a:pt x="349" y="0"/>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3" name="Google Shape;353;p48"/>
            <p:cNvSpPr/>
            <p:nvPr/>
          </p:nvSpPr>
          <p:spPr>
            <a:xfrm>
              <a:off x="6295028" y="4568085"/>
              <a:ext cx="23013" cy="25189"/>
            </a:xfrm>
            <a:custGeom>
              <a:rect b="b" l="l" r="r" t="t"/>
              <a:pathLst>
                <a:path extrusionOk="0" h="626" w="572">
                  <a:moveTo>
                    <a:pt x="233" y="0"/>
                  </a:moveTo>
                  <a:lnTo>
                    <a:pt x="125" y="54"/>
                  </a:lnTo>
                  <a:lnTo>
                    <a:pt x="45" y="134"/>
                  </a:lnTo>
                  <a:lnTo>
                    <a:pt x="0" y="250"/>
                  </a:lnTo>
                  <a:lnTo>
                    <a:pt x="0" y="313"/>
                  </a:lnTo>
                  <a:lnTo>
                    <a:pt x="0" y="375"/>
                  </a:lnTo>
                  <a:lnTo>
                    <a:pt x="45" y="491"/>
                  </a:lnTo>
                  <a:lnTo>
                    <a:pt x="125" y="572"/>
                  </a:lnTo>
                  <a:lnTo>
                    <a:pt x="233" y="625"/>
                  </a:lnTo>
                  <a:lnTo>
                    <a:pt x="349" y="625"/>
                  </a:lnTo>
                  <a:lnTo>
                    <a:pt x="447" y="572"/>
                  </a:lnTo>
                  <a:lnTo>
                    <a:pt x="527" y="491"/>
                  </a:lnTo>
                  <a:lnTo>
                    <a:pt x="572" y="375"/>
                  </a:lnTo>
                  <a:lnTo>
                    <a:pt x="572" y="313"/>
                  </a:lnTo>
                  <a:lnTo>
                    <a:pt x="572" y="250"/>
                  </a:lnTo>
                  <a:lnTo>
                    <a:pt x="527" y="134"/>
                  </a:lnTo>
                  <a:lnTo>
                    <a:pt x="447" y="54"/>
                  </a:lnTo>
                  <a:lnTo>
                    <a:pt x="349" y="0"/>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4" name="Google Shape;354;p48"/>
            <p:cNvSpPr/>
            <p:nvPr/>
          </p:nvSpPr>
          <p:spPr>
            <a:xfrm>
              <a:off x="6467465" y="3906581"/>
              <a:ext cx="23415" cy="25189"/>
            </a:xfrm>
            <a:custGeom>
              <a:rect b="b" l="l" r="r" t="t"/>
              <a:pathLst>
                <a:path extrusionOk="0" h="626" w="582">
                  <a:moveTo>
                    <a:pt x="233" y="0"/>
                  </a:moveTo>
                  <a:lnTo>
                    <a:pt x="135" y="54"/>
                  </a:lnTo>
                  <a:lnTo>
                    <a:pt x="54" y="134"/>
                  </a:lnTo>
                  <a:lnTo>
                    <a:pt x="10" y="250"/>
                  </a:lnTo>
                  <a:lnTo>
                    <a:pt x="1" y="313"/>
                  </a:lnTo>
                  <a:lnTo>
                    <a:pt x="10" y="375"/>
                  </a:lnTo>
                  <a:lnTo>
                    <a:pt x="54" y="491"/>
                  </a:lnTo>
                  <a:lnTo>
                    <a:pt x="135" y="572"/>
                  </a:lnTo>
                  <a:lnTo>
                    <a:pt x="233" y="625"/>
                  </a:lnTo>
                  <a:lnTo>
                    <a:pt x="349" y="625"/>
                  </a:lnTo>
                  <a:lnTo>
                    <a:pt x="456" y="572"/>
                  </a:lnTo>
                  <a:lnTo>
                    <a:pt x="537" y="491"/>
                  </a:lnTo>
                  <a:lnTo>
                    <a:pt x="581" y="375"/>
                  </a:lnTo>
                  <a:lnTo>
                    <a:pt x="581" y="313"/>
                  </a:lnTo>
                  <a:lnTo>
                    <a:pt x="581" y="250"/>
                  </a:lnTo>
                  <a:lnTo>
                    <a:pt x="537" y="134"/>
                  </a:lnTo>
                  <a:lnTo>
                    <a:pt x="456" y="54"/>
                  </a:lnTo>
                  <a:lnTo>
                    <a:pt x="349" y="0"/>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5" name="Google Shape;355;p48"/>
            <p:cNvSpPr/>
            <p:nvPr/>
          </p:nvSpPr>
          <p:spPr>
            <a:xfrm>
              <a:off x="6467465" y="4071836"/>
              <a:ext cx="23415" cy="25189"/>
            </a:xfrm>
            <a:custGeom>
              <a:rect b="b" l="l" r="r" t="t"/>
              <a:pathLst>
                <a:path extrusionOk="0" h="626" w="582">
                  <a:moveTo>
                    <a:pt x="295" y="1"/>
                  </a:moveTo>
                  <a:lnTo>
                    <a:pt x="233" y="10"/>
                  </a:lnTo>
                  <a:lnTo>
                    <a:pt x="135" y="54"/>
                  </a:lnTo>
                  <a:lnTo>
                    <a:pt x="54" y="135"/>
                  </a:lnTo>
                  <a:lnTo>
                    <a:pt x="10" y="251"/>
                  </a:lnTo>
                  <a:lnTo>
                    <a:pt x="1" y="313"/>
                  </a:lnTo>
                  <a:lnTo>
                    <a:pt x="10" y="376"/>
                  </a:lnTo>
                  <a:lnTo>
                    <a:pt x="54" y="492"/>
                  </a:lnTo>
                  <a:lnTo>
                    <a:pt x="135" y="581"/>
                  </a:lnTo>
                  <a:lnTo>
                    <a:pt x="233" y="626"/>
                  </a:lnTo>
                  <a:lnTo>
                    <a:pt x="349" y="626"/>
                  </a:lnTo>
                  <a:lnTo>
                    <a:pt x="456" y="581"/>
                  </a:lnTo>
                  <a:lnTo>
                    <a:pt x="537" y="492"/>
                  </a:lnTo>
                  <a:lnTo>
                    <a:pt x="581" y="376"/>
                  </a:lnTo>
                  <a:lnTo>
                    <a:pt x="581" y="313"/>
                  </a:lnTo>
                  <a:lnTo>
                    <a:pt x="581" y="251"/>
                  </a:lnTo>
                  <a:lnTo>
                    <a:pt x="537" y="135"/>
                  </a:lnTo>
                  <a:lnTo>
                    <a:pt x="456" y="54"/>
                  </a:lnTo>
                  <a:lnTo>
                    <a:pt x="349" y="10"/>
                  </a:lnTo>
                  <a:lnTo>
                    <a:pt x="295" y="1"/>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6" name="Google Shape;356;p48"/>
            <p:cNvSpPr/>
            <p:nvPr/>
          </p:nvSpPr>
          <p:spPr>
            <a:xfrm>
              <a:off x="6467465" y="4237132"/>
              <a:ext cx="23415" cy="25551"/>
            </a:xfrm>
            <a:custGeom>
              <a:rect b="b" l="l" r="r" t="t"/>
              <a:pathLst>
                <a:path extrusionOk="0" h="635" w="582">
                  <a:moveTo>
                    <a:pt x="295" y="1"/>
                  </a:moveTo>
                  <a:lnTo>
                    <a:pt x="233" y="9"/>
                  </a:lnTo>
                  <a:lnTo>
                    <a:pt x="135" y="54"/>
                  </a:lnTo>
                  <a:lnTo>
                    <a:pt x="54" y="143"/>
                  </a:lnTo>
                  <a:lnTo>
                    <a:pt x="10" y="251"/>
                  </a:lnTo>
                  <a:lnTo>
                    <a:pt x="1" y="322"/>
                  </a:lnTo>
                  <a:lnTo>
                    <a:pt x="10" y="385"/>
                  </a:lnTo>
                  <a:lnTo>
                    <a:pt x="54" y="492"/>
                  </a:lnTo>
                  <a:lnTo>
                    <a:pt x="135" y="581"/>
                  </a:lnTo>
                  <a:lnTo>
                    <a:pt x="233" y="626"/>
                  </a:lnTo>
                  <a:lnTo>
                    <a:pt x="295" y="635"/>
                  </a:lnTo>
                  <a:lnTo>
                    <a:pt x="349" y="626"/>
                  </a:lnTo>
                  <a:lnTo>
                    <a:pt x="456" y="581"/>
                  </a:lnTo>
                  <a:lnTo>
                    <a:pt x="537" y="492"/>
                  </a:lnTo>
                  <a:lnTo>
                    <a:pt x="581" y="385"/>
                  </a:lnTo>
                  <a:lnTo>
                    <a:pt x="581" y="322"/>
                  </a:lnTo>
                  <a:lnTo>
                    <a:pt x="581" y="251"/>
                  </a:lnTo>
                  <a:lnTo>
                    <a:pt x="537" y="143"/>
                  </a:lnTo>
                  <a:lnTo>
                    <a:pt x="456" y="54"/>
                  </a:lnTo>
                  <a:lnTo>
                    <a:pt x="349" y="9"/>
                  </a:lnTo>
                  <a:lnTo>
                    <a:pt x="295" y="1"/>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7" name="Google Shape;357;p48"/>
            <p:cNvSpPr/>
            <p:nvPr/>
          </p:nvSpPr>
          <p:spPr>
            <a:xfrm>
              <a:off x="6467465" y="4402789"/>
              <a:ext cx="23415" cy="25189"/>
            </a:xfrm>
            <a:custGeom>
              <a:rect b="b" l="l" r="r" t="t"/>
              <a:pathLst>
                <a:path extrusionOk="0" h="626" w="582">
                  <a:moveTo>
                    <a:pt x="233" y="0"/>
                  </a:moveTo>
                  <a:lnTo>
                    <a:pt x="135" y="54"/>
                  </a:lnTo>
                  <a:lnTo>
                    <a:pt x="54" y="134"/>
                  </a:lnTo>
                  <a:lnTo>
                    <a:pt x="10" y="250"/>
                  </a:lnTo>
                  <a:lnTo>
                    <a:pt x="1" y="313"/>
                  </a:lnTo>
                  <a:lnTo>
                    <a:pt x="10" y="375"/>
                  </a:lnTo>
                  <a:lnTo>
                    <a:pt x="54" y="491"/>
                  </a:lnTo>
                  <a:lnTo>
                    <a:pt x="135" y="572"/>
                  </a:lnTo>
                  <a:lnTo>
                    <a:pt x="233" y="616"/>
                  </a:lnTo>
                  <a:lnTo>
                    <a:pt x="295" y="625"/>
                  </a:lnTo>
                  <a:lnTo>
                    <a:pt x="349" y="616"/>
                  </a:lnTo>
                  <a:lnTo>
                    <a:pt x="456" y="572"/>
                  </a:lnTo>
                  <a:lnTo>
                    <a:pt x="537" y="491"/>
                  </a:lnTo>
                  <a:lnTo>
                    <a:pt x="581" y="375"/>
                  </a:lnTo>
                  <a:lnTo>
                    <a:pt x="581" y="313"/>
                  </a:lnTo>
                  <a:lnTo>
                    <a:pt x="581" y="250"/>
                  </a:lnTo>
                  <a:lnTo>
                    <a:pt x="537" y="134"/>
                  </a:lnTo>
                  <a:lnTo>
                    <a:pt x="456" y="54"/>
                  </a:lnTo>
                  <a:lnTo>
                    <a:pt x="349" y="0"/>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8" name="Google Shape;358;p48"/>
            <p:cNvSpPr/>
            <p:nvPr/>
          </p:nvSpPr>
          <p:spPr>
            <a:xfrm>
              <a:off x="6467465" y="4568085"/>
              <a:ext cx="23415" cy="25189"/>
            </a:xfrm>
            <a:custGeom>
              <a:rect b="b" l="l" r="r" t="t"/>
              <a:pathLst>
                <a:path extrusionOk="0" h="626" w="582">
                  <a:moveTo>
                    <a:pt x="233" y="0"/>
                  </a:moveTo>
                  <a:lnTo>
                    <a:pt x="135" y="54"/>
                  </a:lnTo>
                  <a:lnTo>
                    <a:pt x="54" y="134"/>
                  </a:lnTo>
                  <a:lnTo>
                    <a:pt x="10" y="250"/>
                  </a:lnTo>
                  <a:lnTo>
                    <a:pt x="1" y="313"/>
                  </a:lnTo>
                  <a:lnTo>
                    <a:pt x="10" y="375"/>
                  </a:lnTo>
                  <a:lnTo>
                    <a:pt x="54" y="491"/>
                  </a:lnTo>
                  <a:lnTo>
                    <a:pt x="135" y="572"/>
                  </a:lnTo>
                  <a:lnTo>
                    <a:pt x="233" y="625"/>
                  </a:lnTo>
                  <a:lnTo>
                    <a:pt x="349" y="625"/>
                  </a:lnTo>
                  <a:lnTo>
                    <a:pt x="456" y="572"/>
                  </a:lnTo>
                  <a:lnTo>
                    <a:pt x="537" y="491"/>
                  </a:lnTo>
                  <a:lnTo>
                    <a:pt x="581" y="375"/>
                  </a:lnTo>
                  <a:lnTo>
                    <a:pt x="581" y="313"/>
                  </a:lnTo>
                  <a:lnTo>
                    <a:pt x="581" y="250"/>
                  </a:lnTo>
                  <a:lnTo>
                    <a:pt x="537" y="134"/>
                  </a:lnTo>
                  <a:lnTo>
                    <a:pt x="456" y="54"/>
                  </a:lnTo>
                  <a:lnTo>
                    <a:pt x="349" y="0"/>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9" name="Google Shape;359;p48"/>
            <p:cNvSpPr/>
            <p:nvPr/>
          </p:nvSpPr>
          <p:spPr>
            <a:xfrm>
              <a:off x="6640304" y="3906581"/>
              <a:ext cx="23375" cy="25189"/>
            </a:xfrm>
            <a:custGeom>
              <a:rect b="b" l="l" r="r" t="t"/>
              <a:pathLst>
                <a:path extrusionOk="0" h="626" w="581">
                  <a:moveTo>
                    <a:pt x="232" y="0"/>
                  </a:moveTo>
                  <a:lnTo>
                    <a:pt x="125" y="54"/>
                  </a:lnTo>
                  <a:lnTo>
                    <a:pt x="45" y="134"/>
                  </a:lnTo>
                  <a:lnTo>
                    <a:pt x="0" y="250"/>
                  </a:lnTo>
                  <a:lnTo>
                    <a:pt x="0" y="313"/>
                  </a:lnTo>
                  <a:lnTo>
                    <a:pt x="0" y="375"/>
                  </a:lnTo>
                  <a:lnTo>
                    <a:pt x="45" y="491"/>
                  </a:lnTo>
                  <a:lnTo>
                    <a:pt x="125" y="572"/>
                  </a:lnTo>
                  <a:lnTo>
                    <a:pt x="232" y="625"/>
                  </a:lnTo>
                  <a:lnTo>
                    <a:pt x="348" y="625"/>
                  </a:lnTo>
                  <a:lnTo>
                    <a:pt x="456" y="572"/>
                  </a:lnTo>
                  <a:lnTo>
                    <a:pt x="527" y="491"/>
                  </a:lnTo>
                  <a:lnTo>
                    <a:pt x="572" y="375"/>
                  </a:lnTo>
                  <a:lnTo>
                    <a:pt x="581" y="313"/>
                  </a:lnTo>
                  <a:lnTo>
                    <a:pt x="572" y="250"/>
                  </a:lnTo>
                  <a:lnTo>
                    <a:pt x="527" y="134"/>
                  </a:lnTo>
                  <a:lnTo>
                    <a:pt x="456" y="54"/>
                  </a:lnTo>
                  <a:lnTo>
                    <a:pt x="348" y="0"/>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0" name="Google Shape;360;p48"/>
            <p:cNvSpPr/>
            <p:nvPr/>
          </p:nvSpPr>
          <p:spPr>
            <a:xfrm>
              <a:off x="6640304" y="4071836"/>
              <a:ext cx="23375" cy="25189"/>
            </a:xfrm>
            <a:custGeom>
              <a:rect b="b" l="l" r="r" t="t"/>
              <a:pathLst>
                <a:path extrusionOk="0" h="626" w="581">
                  <a:moveTo>
                    <a:pt x="286" y="1"/>
                  </a:moveTo>
                  <a:lnTo>
                    <a:pt x="232" y="10"/>
                  </a:lnTo>
                  <a:lnTo>
                    <a:pt x="125" y="54"/>
                  </a:lnTo>
                  <a:lnTo>
                    <a:pt x="45" y="135"/>
                  </a:lnTo>
                  <a:lnTo>
                    <a:pt x="0" y="251"/>
                  </a:lnTo>
                  <a:lnTo>
                    <a:pt x="0" y="313"/>
                  </a:lnTo>
                  <a:lnTo>
                    <a:pt x="0" y="376"/>
                  </a:lnTo>
                  <a:lnTo>
                    <a:pt x="45" y="492"/>
                  </a:lnTo>
                  <a:lnTo>
                    <a:pt x="125" y="581"/>
                  </a:lnTo>
                  <a:lnTo>
                    <a:pt x="232" y="626"/>
                  </a:lnTo>
                  <a:lnTo>
                    <a:pt x="348" y="626"/>
                  </a:lnTo>
                  <a:lnTo>
                    <a:pt x="456" y="581"/>
                  </a:lnTo>
                  <a:lnTo>
                    <a:pt x="527" y="492"/>
                  </a:lnTo>
                  <a:lnTo>
                    <a:pt x="572" y="376"/>
                  </a:lnTo>
                  <a:lnTo>
                    <a:pt x="581" y="313"/>
                  </a:lnTo>
                  <a:lnTo>
                    <a:pt x="572" y="251"/>
                  </a:lnTo>
                  <a:lnTo>
                    <a:pt x="527" y="135"/>
                  </a:lnTo>
                  <a:lnTo>
                    <a:pt x="456" y="54"/>
                  </a:lnTo>
                  <a:lnTo>
                    <a:pt x="348" y="10"/>
                  </a:lnTo>
                  <a:lnTo>
                    <a:pt x="286" y="1"/>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1" name="Google Shape;361;p48"/>
            <p:cNvSpPr/>
            <p:nvPr/>
          </p:nvSpPr>
          <p:spPr>
            <a:xfrm>
              <a:off x="6640304" y="4237132"/>
              <a:ext cx="23375" cy="25551"/>
            </a:xfrm>
            <a:custGeom>
              <a:rect b="b" l="l" r="r" t="t"/>
              <a:pathLst>
                <a:path extrusionOk="0" h="635" w="581">
                  <a:moveTo>
                    <a:pt x="286" y="1"/>
                  </a:moveTo>
                  <a:lnTo>
                    <a:pt x="232" y="9"/>
                  </a:lnTo>
                  <a:lnTo>
                    <a:pt x="125" y="54"/>
                  </a:lnTo>
                  <a:lnTo>
                    <a:pt x="45" y="143"/>
                  </a:lnTo>
                  <a:lnTo>
                    <a:pt x="0" y="251"/>
                  </a:lnTo>
                  <a:lnTo>
                    <a:pt x="0" y="322"/>
                  </a:lnTo>
                  <a:lnTo>
                    <a:pt x="0" y="385"/>
                  </a:lnTo>
                  <a:lnTo>
                    <a:pt x="45" y="492"/>
                  </a:lnTo>
                  <a:lnTo>
                    <a:pt x="125" y="581"/>
                  </a:lnTo>
                  <a:lnTo>
                    <a:pt x="232" y="626"/>
                  </a:lnTo>
                  <a:lnTo>
                    <a:pt x="286" y="635"/>
                  </a:lnTo>
                  <a:lnTo>
                    <a:pt x="348" y="626"/>
                  </a:lnTo>
                  <a:lnTo>
                    <a:pt x="456" y="581"/>
                  </a:lnTo>
                  <a:lnTo>
                    <a:pt x="527" y="492"/>
                  </a:lnTo>
                  <a:lnTo>
                    <a:pt x="572" y="385"/>
                  </a:lnTo>
                  <a:lnTo>
                    <a:pt x="581" y="322"/>
                  </a:lnTo>
                  <a:lnTo>
                    <a:pt x="572" y="251"/>
                  </a:lnTo>
                  <a:lnTo>
                    <a:pt x="527" y="143"/>
                  </a:lnTo>
                  <a:lnTo>
                    <a:pt x="456" y="54"/>
                  </a:lnTo>
                  <a:lnTo>
                    <a:pt x="348" y="9"/>
                  </a:lnTo>
                  <a:lnTo>
                    <a:pt x="286" y="1"/>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2" name="Google Shape;362;p48"/>
            <p:cNvSpPr/>
            <p:nvPr/>
          </p:nvSpPr>
          <p:spPr>
            <a:xfrm>
              <a:off x="6640304" y="4402789"/>
              <a:ext cx="23375" cy="25189"/>
            </a:xfrm>
            <a:custGeom>
              <a:rect b="b" l="l" r="r" t="t"/>
              <a:pathLst>
                <a:path extrusionOk="0" h="626" w="581">
                  <a:moveTo>
                    <a:pt x="232" y="0"/>
                  </a:moveTo>
                  <a:lnTo>
                    <a:pt x="125" y="54"/>
                  </a:lnTo>
                  <a:lnTo>
                    <a:pt x="45" y="134"/>
                  </a:lnTo>
                  <a:lnTo>
                    <a:pt x="0" y="250"/>
                  </a:lnTo>
                  <a:lnTo>
                    <a:pt x="0" y="313"/>
                  </a:lnTo>
                  <a:lnTo>
                    <a:pt x="0" y="375"/>
                  </a:lnTo>
                  <a:lnTo>
                    <a:pt x="45" y="491"/>
                  </a:lnTo>
                  <a:lnTo>
                    <a:pt x="125" y="572"/>
                  </a:lnTo>
                  <a:lnTo>
                    <a:pt x="232" y="616"/>
                  </a:lnTo>
                  <a:lnTo>
                    <a:pt x="286" y="625"/>
                  </a:lnTo>
                  <a:lnTo>
                    <a:pt x="348" y="616"/>
                  </a:lnTo>
                  <a:lnTo>
                    <a:pt x="456" y="572"/>
                  </a:lnTo>
                  <a:lnTo>
                    <a:pt x="527" y="491"/>
                  </a:lnTo>
                  <a:lnTo>
                    <a:pt x="572" y="375"/>
                  </a:lnTo>
                  <a:lnTo>
                    <a:pt x="581" y="313"/>
                  </a:lnTo>
                  <a:lnTo>
                    <a:pt x="572" y="250"/>
                  </a:lnTo>
                  <a:lnTo>
                    <a:pt x="527" y="134"/>
                  </a:lnTo>
                  <a:lnTo>
                    <a:pt x="456" y="54"/>
                  </a:lnTo>
                  <a:lnTo>
                    <a:pt x="348" y="0"/>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3" name="Google Shape;363;p48"/>
            <p:cNvSpPr/>
            <p:nvPr/>
          </p:nvSpPr>
          <p:spPr>
            <a:xfrm>
              <a:off x="6640304" y="4568085"/>
              <a:ext cx="23375" cy="25189"/>
            </a:xfrm>
            <a:custGeom>
              <a:rect b="b" l="l" r="r" t="t"/>
              <a:pathLst>
                <a:path extrusionOk="0" h="626" w="581">
                  <a:moveTo>
                    <a:pt x="232" y="0"/>
                  </a:moveTo>
                  <a:lnTo>
                    <a:pt x="125" y="54"/>
                  </a:lnTo>
                  <a:lnTo>
                    <a:pt x="45" y="134"/>
                  </a:lnTo>
                  <a:lnTo>
                    <a:pt x="0" y="250"/>
                  </a:lnTo>
                  <a:lnTo>
                    <a:pt x="0" y="313"/>
                  </a:lnTo>
                  <a:lnTo>
                    <a:pt x="0" y="375"/>
                  </a:lnTo>
                  <a:lnTo>
                    <a:pt x="45" y="491"/>
                  </a:lnTo>
                  <a:lnTo>
                    <a:pt x="125" y="572"/>
                  </a:lnTo>
                  <a:lnTo>
                    <a:pt x="232" y="625"/>
                  </a:lnTo>
                  <a:lnTo>
                    <a:pt x="348" y="625"/>
                  </a:lnTo>
                  <a:lnTo>
                    <a:pt x="456" y="572"/>
                  </a:lnTo>
                  <a:lnTo>
                    <a:pt x="527" y="491"/>
                  </a:lnTo>
                  <a:lnTo>
                    <a:pt x="572" y="375"/>
                  </a:lnTo>
                  <a:lnTo>
                    <a:pt x="581" y="313"/>
                  </a:lnTo>
                  <a:lnTo>
                    <a:pt x="572" y="250"/>
                  </a:lnTo>
                  <a:lnTo>
                    <a:pt x="527" y="134"/>
                  </a:lnTo>
                  <a:lnTo>
                    <a:pt x="456" y="54"/>
                  </a:lnTo>
                  <a:lnTo>
                    <a:pt x="348" y="0"/>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4" name="Google Shape;364;p48"/>
            <p:cNvSpPr/>
            <p:nvPr/>
          </p:nvSpPr>
          <p:spPr>
            <a:xfrm>
              <a:off x="6812740" y="3906581"/>
              <a:ext cx="23375" cy="25189"/>
            </a:xfrm>
            <a:custGeom>
              <a:rect b="b" l="l" r="r" t="t"/>
              <a:pathLst>
                <a:path extrusionOk="0" h="626" w="581">
                  <a:moveTo>
                    <a:pt x="233" y="0"/>
                  </a:moveTo>
                  <a:lnTo>
                    <a:pt x="134" y="54"/>
                  </a:lnTo>
                  <a:lnTo>
                    <a:pt x="54" y="134"/>
                  </a:lnTo>
                  <a:lnTo>
                    <a:pt x="9" y="250"/>
                  </a:lnTo>
                  <a:lnTo>
                    <a:pt x="0" y="313"/>
                  </a:lnTo>
                  <a:lnTo>
                    <a:pt x="9" y="375"/>
                  </a:lnTo>
                  <a:lnTo>
                    <a:pt x="54" y="491"/>
                  </a:lnTo>
                  <a:lnTo>
                    <a:pt x="134" y="572"/>
                  </a:lnTo>
                  <a:lnTo>
                    <a:pt x="233" y="625"/>
                  </a:lnTo>
                  <a:lnTo>
                    <a:pt x="349" y="625"/>
                  </a:lnTo>
                  <a:lnTo>
                    <a:pt x="456" y="572"/>
                  </a:lnTo>
                  <a:lnTo>
                    <a:pt x="536" y="491"/>
                  </a:lnTo>
                  <a:lnTo>
                    <a:pt x="581" y="375"/>
                  </a:lnTo>
                  <a:lnTo>
                    <a:pt x="581" y="313"/>
                  </a:lnTo>
                  <a:lnTo>
                    <a:pt x="581" y="250"/>
                  </a:lnTo>
                  <a:lnTo>
                    <a:pt x="536" y="134"/>
                  </a:lnTo>
                  <a:lnTo>
                    <a:pt x="456" y="54"/>
                  </a:lnTo>
                  <a:lnTo>
                    <a:pt x="349" y="0"/>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5" name="Google Shape;365;p48"/>
            <p:cNvSpPr/>
            <p:nvPr/>
          </p:nvSpPr>
          <p:spPr>
            <a:xfrm>
              <a:off x="6812740" y="4071836"/>
              <a:ext cx="23375" cy="25189"/>
            </a:xfrm>
            <a:custGeom>
              <a:rect b="b" l="l" r="r" t="t"/>
              <a:pathLst>
                <a:path extrusionOk="0" h="626" w="581">
                  <a:moveTo>
                    <a:pt x="295" y="1"/>
                  </a:moveTo>
                  <a:lnTo>
                    <a:pt x="233" y="10"/>
                  </a:lnTo>
                  <a:lnTo>
                    <a:pt x="134" y="54"/>
                  </a:lnTo>
                  <a:lnTo>
                    <a:pt x="54" y="135"/>
                  </a:lnTo>
                  <a:lnTo>
                    <a:pt x="9" y="251"/>
                  </a:lnTo>
                  <a:lnTo>
                    <a:pt x="0" y="313"/>
                  </a:lnTo>
                  <a:lnTo>
                    <a:pt x="9" y="376"/>
                  </a:lnTo>
                  <a:lnTo>
                    <a:pt x="54" y="492"/>
                  </a:lnTo>
                  <a:lnTo>
                    <a:pt x="134" y="581"/>
                  </a:lnTo>
                  <a:lnTo>
                    <a:pt x="233" y="626"/>
                  </a:lnTo>
                  <a:lnTo>
                    <a:pt x="349" y="626"/>
                  </a:lnTo>
                  <a:lnTo>
                    <a:pt x="456" y="581"/>
                  </a:lnTo>
                  <a:lnTo>
                    <a:pt x="536" y="492"/>
                  </a:lnTo>
                  <a:lnTo>
                    <a:pt x="581" y="376"/>
                  </a:lnTo>
                  <a:lnTo>
                    <a:pt x="581" y="313"/>
                  </a:lnTo>
                  <a:lnTo>
                    <a:pt x="581" y="251"/>
                  </a:lnTo>
                  <a:lnTo>
                    <a:pt x="536" y="135"/>
                  </a:lnTo>
                  <a:lnTo>
                    <a:pt x="456" y="54"/>
                  </a:lnTo>
                  <a:lnTo>
                    <a:pt x="349" y="10"/>
                  </a:lnTo>
                  <a:lnTo>
                    <a:pt x="295" y="1"/>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6" name="Google Shape;366;p48"/>
            <p:cNvSpPr/>
            <p:nvPr/>
          </p:nvSpPr>
          <p:spPr>
            <a:xfrm>
              <a:off x="6812740" y="4237132"/>
              <a:ext cx="23375" cy="25551"/>
            </a:xfrm>
            <a:custGeom>
              <a:rect b="b" l="l" r="r" t="t"/>
              <a:pathLst>
                <a:path extrusionOk="0" h="635" w="581">
                  <a:moveTo>
                    <a:pt x="295" y="1"/>
                  </a:moveTo>
                  <a:lnTo>
                    <a:pt x="233" y="9"/>
                  </a:lnTo>
                  <a:lnTo>
                    <a:pt x="134" y="54"/>
                  </a:lnTo>
                  <a:lnTo>
                    <a:pt x="54" y="143"/>
                  </a:lnTo>
                  <a:lnTo>
                    <a:pt x="9" y="251"/>
                  </a:lnTo>
                  <a:lnTo>
                    <a:pt x="0" y="322"/>
                  </a:lnTo>
                  <a:lnTo>
                    <a:pt x="9" y="385"/>
                  </a:lnTo>
                  <a:lnTo>
                    <a:pt x="54" y="492"/>
                  </a:lnTo>
                  <a:lnTo>
                    <a:pt x="134" y="581"/>
                  </a:lnTo>
                  <a:lnTo>
                    <a:pt x="233" y="626"/>
                  </a:lnTo>
                  <a:lnTo>
                    <a:pt x="295" y="635"/>
                  </a:lnTo>
                  <a:lnTo>
                    <a:pt x="349" y="626"/>
                  </a:lnTo>
                  <a:lnTo>
                    <a:pt x="456" y="581"/>
                  </a:lnTo>
                  <a:lnTo>
                    <a:pt x="536" y="492"/>
                  </a:lnTo>
                  <a:lnTo>
                    <a:pt x="581" y="385"/>
                  </a:lnTo>
                  <a:lnTo>
                    <a:pt x="581" y="322"/>
                  </a:lnTo>
                  <a:lnTo>
                    <a:pt x="581" y="251"/>
                  </a:lnTo>
                  <a:lnTo>
                    <a:pt x="536" y="143"/>
                  </a:lnTo>
                  <a:lnTo>
                    <a:pt x="456" y="54"/>
                  </a:lnTo>
                  <a:lnTo>
                    <a:pt x="349" y="9"/>
                  </a:lnTo>
                  <a:lnTo>
                    <a:pt x="295" y="1"/>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7" name="Google Shape;367;p48"/>
            <p:cNvSpPr/>
            <p:nvPr/>
          </p:nvSpPr>
          <p:spPr>
            <a:xfrm>
              <a:off x="6812740" y="4402789"/>
              <a:ext cx="23375" cy="25189"/>
            </a:xfrm>
            <a:custGeom>
              <a:rect b="b" l="l" r="r" t="t"/>
              <a:pathLst>
                <a:path extrusionOk="0" h="626" w="581">
                  <a:moveTo>
                    <a:pt x="233" y="0"/>
                  </a:moveTo>
                  <a:lnTo>
                    <a:pt x="134" y="54"/>
                  </a:lnTo>
                  <a:lnTo>
                    <a:pt x="54" y="134"/>
                  </a:lnTo>
                  <a:lnTo>
                    <a:pt x="9" y="250"/>
                  </a:lnTo>
                  <a:lnTo>
                    <a:pt x="0" y="313"/>
                  </a:lnTo>
                  <a:lnTo>
                    <a:pt x="9" y="375"/>
                  </a:lnTo>
                  <a:lnTo>
                    <a:pt x="54" y="491"/>
                  </a:lnTo>
                  <a:lnTo>
                    <a:pt x="134" y="572"/>
                  </a:lnTo>
                  <a:lnTo>
                    <a:pt x="233" y="616"/>
                  </a:lnTo>
                  <a:lnTo>
                    <a:pt x="295" y="625"/>
                  </a:lnTo>
                  <a:lnTo>
                    <a:pt x="349" y="616"/>
                  </a:lnTo>
                  <a:lnTo>
                    <a:pt x="456" y="572"/>
                  </a:lnTo>
                  <a:lnTo>
                    <a:pt x="536" y="491"/>
                  </a:lnTo>
                  <a:lnTo>
                    <a:pt x="581" y="375"/>
                  </a:lnTo>
                  <a:lnTo>
                    <a:pt x="581" y="313"/>
                  </a:lnTo>
                  <a:lnTo>
                    <a:pt x="581" y="250"/>
                  </a:lnTo>
                  <a:lnTo>
                    <a:pt x="536" y="134"/>
                  </a:lnTo>
                  <a:lnTo>
                    <a:pt x="456" y="54"/>
                  </a:lnTo>
                  <a:lnTo>
                    <a:pt x="349" y="0"/>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8" name="Google Shape;368;p48"/>
            <p:cNvSpPr/>
            <p:nvPr/>
          </p:nvSpPr>
          <p:spPr>
            <a:xfrm>
              <a:off x="6812740" y="4568085"/>
              <a:ext cx="23375" cy="25189"/>
            </a:xfrm>
            <a:custGeom>
              <a:rect b="b" l="l" r="r" t="t"/>
              <a:pathLst>
                <a:path extrusionOk="0" h="626" w="581">
                  <a:moveTo>
                    <a:pt x="233" y="0"/>
                  </a:moveTo>
                  <a:lnTo>
                    <a:pt x="134" y="54"/>
                  </a:lnTo>
                  <a:lnTo>
                    <a:pt x="54" y="134"/>
                  </a:lnTo>
                  <a:lnTo>
                    <a:pt x="9" y="250"/>
                  </a:lnTo>
                  <a:lnTo>
                    <a:pt x="0" y="313"/>
                  </a:lnTo>
                  <a:lnTo>
                    <a:pt x="9" y="375"/>
                  </a:lnTo>
                  <a:lnTo>
                    <a:pt x="54" y="491"/>
                  </a:lnTo>
                  <a:lnTo>
                    <a:pt x="134" y="572"/>
                  </a:lnTo>
                  <a:lnTo>
                    <a:pt x="233" y="625"/>
                  </a:lnTo>
                  <a:lnTo>
                    <a:pt x="349" y="625"/>
                  </a:lnTo>
                  <a:lnTo>
                    <a:pt x="456" y="572"/>
                  </a:lnTo>
                  <a:lnTo>
                    <a:pt x="536" y="491"/>
                  </a:lnTo>
                  <a:lnTo>
                    <a:pt x="581" y="375"/>
                  </a:lnTo>
                  <a:lnTo>
                    <a:pt x="581" y="313"/>
                  </a:lnTo>
                  <a:lnTo>
                    <a:pt x="581" y="250"/>
                  </a:lnTo>
                  <a:lnTo>
                    <a:pt x="536" y="134"/>
                  </a:lnTo>
                  <a:lnTo>
                    <a:pt x="456" y="54"/>
                  </a:lnTo>
                  <a:lnTo>
                    <a:pt x="349" y="0"/>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9" name="Google Shape;369;p48"/>
            <p:cNvSpPr/>
            <p:nvPr/>
          </p:nvSpPr>
          <p:spPr>
            <a:xfrm>
              <a:off x="6985539" y="3906581"/>
              <a:ext cx="23415" cy="25189"/>
            </a:xfrm>
            <a:custGeom>
              <a:rect b="b" l="l" r="r" t="t"/>
              <a:pathLst>
                <a:path extrusionOk="0" h="626" w="582">
                  <a:moveTo>
                    <a:pt x="233" y="0"/>
                  </a:moveTo>
                  <a:lnTo>
                    <a:pt x="126" y="54"/>
                  </a:lnTo>
                  <a:lnTo>
                    <a:pt x="45" y="134"/>
                  </a:lnTo>
                  <a:lnTo>
                    <a:pt x="10" y="250"/>
                  </a:lnTo>
                  <a:lnTo>
                    <a:pt x="1" y="313"/>
                  </a:lnTo>
                  <a:lnTo>
                    <a:pt x="10" y="375"/>
                  </a:lnTo>
                  <a:lnTo>
                    <a:pt x="45" y="491"/>
                  </a:lnTo>
                  <a:lnTo>
                    <a:pt x="126" y="572"/>
                  </a:lnTo>
                  <a:lnTo>
                    <a:pt x="233" y="625"/>
                  </a:lnTo>
                  <a:lnTo>
                    <a:pt x="349" y="625"/>
                  </a:lnTo>
                  <a:lnTo>
                    <a:pt x="456" y="572"/>
                  </a:lnTo>
                  <a:lnTo>
                    <a:pt x="528" y="491"/>
                  </a:lnTo>
                  <a:lnTo>
                    <a:pt x="572" y="375"/>
                  </a:lnTo>
                  <a:lnTo>
                    <a:pt x="581" y="313"/>
                  </a:lnTo>
                  <a:lnTo>
                    <a:pt x="572" y="250"/>
                  </a:lnTo>
                  <a:lnTo>
                    <a:pt x="528" y="134"/>
                  </a:lnTo>
                  <a:lnTo>
                    <a:pt x="456" y="54"/>
                  </a:lnTo>
                  <a:lnTo>
                    <a:pt x="349" y="0"/>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0" name="Google Shape;370;p48"/>
            <p:cNvSpPr/>
            <p:nvPr/>
          </p:nvSpPr>
          <p:spPr>
            <a:xfrm>
              <a:off x="6985539" y="4071836"/>
              <a:ext cx="23415" cy="25189"/>
            </a:xfrm>
            <a:custGeom>
              <a:rect b="b" l="l" r="r" t="t"/>
              <a:pathLst>
                <a:path extrusionOk="0" h="626" w="582">
                  <a:moveTo>
                    <a:pt x="287" y="1"/>
                  </a:moveTo>
                  <a:lnTo>
                    <a:pt x="233" y="10"/>
                  </a:lnTo>
                  <a:lnTo>
                    <a:pt x="126" y="54"/>
                  </a:lnTo>
                  <a:lnTo>
                    <a:pt x="45" y="135"/>
                  </a:lnTo>
                  <a:lnTo>
                    <a:pt x="10" y="251"/>
                  </a:lnTo>
                  <a:lnTo>
                    <a:pt x="1" y="313"/>
                  </a:lnTo>
                  <a:lnTo>
                    <a:pt x="10" y="376"/>
                  </a:lnTo>
                  <a:lnTo>
                    <a:pt x="45" y="492"/>
                  </a:lnTo>
                  <a:lnTo>
                    <a:pt x="126" y="581"/>
                  </a:lnTo>
                  <a:lnTo>
                    <a:pt x="233" y="626"/>
                  </a:lnTo>
                  <a:lnTo>
                    <a:pt x="349" y="626"/>
                  </a:lnTo>
                  <a:lnTo>
                    <a:pt x="456" y="581"/>
                  </a:lnTo>
                  <a:lnTo>
                    <a:pt x="528" y="492"/>
                  </a:lnTo>
                  <a:lnTo>
                    <a:pt x="572" y="376"/>
                  </a:lnTo>
                  <a:lnTo>
                    <a:pt x="581" y="313"/>
                  </a:lnTo>
                  <a:lnTo>
                    <a:pt x="572" y="251"/>
                  </a:lnTo>
                  <a:lnTo>
                    <a:pt x="528" y="135"/>
                  </a:lnTo>
                  <a:lnTo>
                    <a:pt x="456" y="54"/>
                  </a:lnTo>
                  <a:lnTo>
                    <a:pt x="349" y="10"/>
                  </a:lnTo>
                  <a:lnTo>
                    <a:pt x="287" y="1"/>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1" name="Google Shape;371;p48"/>
            <p:cNvSpPr/>
            <p:nvPr/>
          </p:nvSpPr>
          <p:spPr>
            <a:xfrm>
              <a:off x="6985539" y="4237132"/>
              <a:ext cx="23415" cy="25551"/>
            </a:xfrm>
            <a:custGeom>
              <a:rect b="b" l="l" r="r" t="t"/>
              <a:pathLst>
                <a:path extrusionOk="0" h="635" w="582">
                  <a:moveTo>
                    <a:pt x="287" y="1"/>
                  </a:moveTo>
                  <a:lnTo>
                    <a:pt x="233" y="9"/>
                  </a:lnTo>
                  <a:lnTo>
                    <a:pt x="126" y="54"/>
                  </a:lnTo>
                  <a:lnTo>
                    <a:pt x="45" y="143"/>
                  </a:lnTo>
                  <a:lnTo>
                    <a:pt x="10" y="251"/>
                  </a:lnTo>
                  <a:lnTo>
                    <a:pt x="1" y="322"/>
                  </a:lnTo>
                  <a:lnTo>
                    <a:pt x="10" y="385"/>
                  </a:lnTo>
                  <a:lnTo>
                    <a:pt x="45" y="492"/>
                  </a:lnTo>
                  <a:lnTo>
                    <a:pt x="126" y="581"/>
                  </a:lnTo>
                  <a:lnTo>
                    <a:pt x="233" y="626"/>
                  </a:lnTo>
                  <a:lnTo>
                    <a:pt x="287" y="635"/>
                  </a:lnTo>
                  <a:lnTo>
                    <a:pt x="349" y="626"/>
                  </a:lnTo>
                  <a:lnTo>
                    <a:pt x="456" y="581"/>
                  </a:lnTo>
                  <a:lnTo>
                    <a:pt x="528" y="492"/>
                  </a:lnTo>
                  <a:lnTo>
                    <a:pt x="572" y="385"/>
                  </a:lnTo>
                  <a:lnTo>
                    <a:pt x="581" y="322"/>
                  </a:lnTo>
                  <a:lnTo>
                    <a:pt x="572" y="251"/>
                  </a:lnTo>
                  <a:lnTo>
                    <a:pt x="528" y="143"/>
                  </a:lnTo>
                  <a:lnTo>
                    <a:pt x="456" y="54"/>
                  </a:lnTo>
                  <a:lnTo>
                    <a:pt x="349" y="9"/>
                  </a:lnTo>
                  <a:lnTo>
                    <a:pt x="287" y="1"/>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2" name="Google Shape;372;p48"/>
            <p:cNvSpPr/>
            <p:nvPr/>
          </p:nvSpPr>
          <p:spPr>
            <a:xfrm>
              <a:off x="6985539" y="4402789"/>
              <a:ext cx="23415" cy="25189"/>
            </a:xfrm>
            <a:custGeom>
              <a:rect b="b" l="l" r="r" t="t"/>
              <a:pathLst>
                <a:path extrusionOk="0" h="626" w="582">
                  <a:moveTo>
                    <a:pt x="233" y="0"/>
                  </a:moveTo>
                  <a:lnTo>
                    <a:pt x="126" y="54"/>
                  </a:lnTo>
                  <a:lnTo>
                    <a:pt x="45" y="134"/>
                  </a:lnTo>
                  <a:lnTo>
                    <a:pt x="10" y="250"/>
                  </a:lnTo>
                  <a:lnTo>
                    <a:pt x="1" y="313"/>
                  </a:lnTo>
                  <a:lnTo>
                    <a:pt x="10" y="375"/>
                  </a:lnTo>
                  <a:lnTo>
                    <a:pt x="45" y="491"/>
                  </a:lnTo>
                  <a:lnTo>
                    <a:pt x="126" y="572"/>
                  </a:lnTo>
                  <a:lnTo>
                    <a:pt x="233" y="616"/>
                  </a:lnTo>
                  <a:lnTo>
                    <a:pt x="287" y="625"/>
                  </a:lnTo>
                  <a:lnTo>
                    <a:pt x="349" y="616"/>
                  </a:lnTo>
                  <a:lnTo>
                    <a:pt x="456" y="572"/>
                  </a:lnTo>
                  <a:lnTo>
                    <a:pt x="528" y="491"/>
                  </a:lnTo>
                  <a:lnTo>
                    <a:pt x="572" y="375"/>
                  </a:lnTo>
                  <a:lnTo>
                    <a:pt x="581" y="313"/>
                  </a:lnTo>
                  <a:lnTo>
                    <a:pt x="572" y="250"/>
                  </a:lnTo>
                  <a:lnTo>
                    <a:pt x="528" y="134"/>
                  </a:lnTo>
                  <a:lnTo>
                    <a:pt x="456" y="54"/>
                  </a:lnTo>
                  <a:lnTo>
                    <a:pt x="349" y="0"/>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3" name="Google Shape;373;p48"/>
            <p:cNvSpPr/>
            <p:nvPr/>
          </p:nvSpPr>
          <p:spPr>
            <a:xfrm>
              <a:off x="6985539" y="4568085"/>
              <a:ext cx="23415" cy="25189"/>
            </a:xfrm>
            <a:custGeom>
              <a:rect b="b" l="l" r="r" t="t"/>
              <a:pathLst>
                <a:path extrusionOk="0" h="626" w="582">
                  <a:moveTo>
                    <a:pt x="233" y="0"/>
                  </a:moveTo>
                  <a:lnTo>
                    <a:pt x="126" y="54"/>
                  </a:lnTo>
                  <a:lnTo>
                    <a:pt x="45" y="134"/>
                  </a:lnTo>
                  <a:lnTo>
                    <a:pt x="10" y="250"/>
                  </a:lnTo>
                  <a:lnTo>
                    <a:pt x="1" y="313"/>
                  </a:lnTo>
                  <a:lnTo>
                    <a:pt x="10" y="375"/>
                  </a:lnTo>
                  <a:lnTo>
                    <a:pt x="45" y="491"/>
                  </a:lnTo>
                  <a:lnTo>
                    <a:pt x="126" y="572"/>
                  </a:lnTo>
                  <a:lnTo>
                    <a:pt x="233" y="625"/>
                  </a:lnTo>
                  <a:lnTo>
                    <a:pt x="349" y="625"/>
                  </a:lnTo>
                  <a:lnTo>
                    <a:pt x="456" y="572"/>
                  </a:lnTo>
                  <a:lnTo>
                    <a:pt x="528" y="491"/>
                  </a:lnTo>
                  <a:lnTo>
                    <a:pt x="572" y="375"/>
                  </a:lnTo>
                  <a:lnTo>
                    <a:pt x="581" y="313"/>
                  </a:lnTo>
                  <a:lnTo>
                    <a:pt x="572" y="250"/>
                  </a:lnTo>
                  <a:lnTo>
                    <a:pt x="528" y="134"/>
                  </a:lnTo>
                  <a:lnTo>
                    <a:pt x="456" y="54"/>
                  </a:lnTo>
                  <a:lnTo>
                    <a:pt x="349" y="0"/>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374" name="Google Shape;374;p48"/>
          <p:cNvSpPr txBox="1"/>
          <p:nvPr>
            <p:ph type="title"/>
          </p:nvPr>
        </p:nvSpPr>
        <p:spPr>
          <a:xfrm>
            <a:off x="3708125" y="1560400"/>
            <a:ext cx="3378900" cy="457500"/>
          </a:xfrm>
          <a:prstGeom prst="rect">
            <a:avLst/>
          </a:prstGeom>
          <a:noFill/>
          <a:ln>
            <a:noFill/>
          </a:ln>
        </p:spPr>
        <p:txBody>
          <a:bodyPr anchorCtr="0" anchor="b" bIns="0" lIns="0" spcFirstLastPara="1" rIns="0" wrap="square" tIns="0">
            <a:noAutofit/>
          </a:bodyPr>
          <a:lstStyle>
            <a:lvl1pPr lvl="0" rtl="0">
              <a:spcBef>
                <a:spcPts val="0"/>
              </a:spcBef>
              <a:spcAft>
                <a:spcPts val="0"/>
              </a:spcAft>
              <a:buSzPts val="1400"/>
              <a:buNone/>
              <a:defRPr b="1" sz="1800">
                <a:solidFill>
                  <a:schemeClr val="lt1"/>
                </a:solidFill>
                <a:latin typeface="Helvetica Neue"/>
                <a:ea typeface="Helvetica Neue"/>
                <a:cs typeface="Helvetica Neue"/>
                <a:sym typeface="Helvetica Neue"/>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375" name="Google Shape;375;p48"/>
          <p:cNvSpPr txBox="1"/>
          <p:nvPr>
            <p:ph idx="3" type="subTitle"/>
          </p:nvPr>
        </p:nvSpPr>
        <p:spPr>
          <a:xfrm>
            <a:off x="3717418" y="2094100"/>
            <a:ext cx="2692800" cy="216300"/>
          </a:xfrm>
          <a:prstGeom prst="rect">
            <a:avLst/>
          </a:prstGeom>
          <a:noFill/>
          <a:ln>
            <a:noFill/>
          </a:ln>
        </p:spPr>
        <p:txBody>
          <a:bodyPr anchorCtr="0" anchor="t" bIns="0" lIns="0" spcFirstLastPara="1" rIns="0" wrap="square" tIns="0">
            <a:noAutofit/>
          </a:bodyPr>
          <a:lstStyle>
            <a:lvl1pPr lvl="0" rtl="0">
              <a:spcBef>
                <a:spcPts val="0"/>
              </a:spcBef>
              <a:spcAft>
                <a:spcPts val="0"/>
              </a:spcAft>
              <a:buClr>
                <a:schemeClr val="dk2"/>
              </a:buClr>
              <a:buSzPts val="1400"/>
              <a:buNone/>
              <a:defRPr sz="1000">
                <a:solidFill>
                  <a:schemeClr val="dk2"/>
                </a:solidFill>
                <a:latin typeface="Helvetica Neue"/>
                <a:ea typeface="Helvetica Neue"/>
                <a:cs typeface="Helvetica Neue"/>
                <a:sym typeface="Helvetica Neue"/>
              </a:defRPr>
            </a:lvl1pPr>
            <a:lvl2pPr lvl="1" rtl="0">
              <a:spcBef>
                <a:spcPts val="0"/>
              </a:spcBef>
              <a:spcAft>
                <a:spcPts val="0"/>
              </a:spcAft>
              <a:buClr>
                <a:schemeClr val="dk2"/>
              </a:buClr>
              <a:buSzPts val="1400"/>
              <a:buNone/>
              <a:defRPr>
                <a:solidFill>
                  <a:schemeClr val="dk2"/>
                </a:solidFill>
              </a:defRPr>
            </a:lvl2pPr>
            <a:lvl3pPr lvl="2" rtl="0">
              <a:spcBef>
                <a:spcPts val="0"/>
              </a:spcBef>
              <a:spcAft>
                <a:spcPts val="0"/>
              </a:spcAft>
              <a:buClr>
                <a:schemeClr val="dk2"/>
              </a:buClr>
              <a:buSzPts val="1400"/>
              <a:buNone/>
              <a:defRPr>
                <a:solidFill>
                  <a:schemeClr val="dk2"/>
                </a:solidFill>
              </a:defRPr>
            </a:lvl3pPr>
            <a:lvl4pPr lvl="3" rtl="0">
              <a:spcBef>
                <a:spcPts val="0"/>
              </a:spcBef>
              <a:spcAft>
                <a:spcPts val="0"/>
              </a:spcAft>
              <a:buClr>
                <a:schemeClr val="dk2"/>
              </a:buClr>
              <a:buSzPts val="1400"/>
              <a:buNone/>
              <a:defRPr>
                <a:solidFill>
                  <a:schemeClr val="dk2"/>
                </a:solidFill>
              </a:defRPr>
            </a:lvl4pPr>
            <a:lvl5pPr lvl="4" rtl="0">
              <a:spcBef>
                <a:spcPts val="0"/>
              </a:spcBef>
              <a:spcAft>
                <a:spcPts val="0"/>
              </a:spcAft>
              <a:buClr>
                <a:schemeClr val="dk2"/>
              </a:buClr>
              <a:buSzPts val="1400"/>
              <a:buNone/>
              <a:defRPr>
                <a:solidFill>
                  <a:schemeClr val="dk2"/>
                </a:solidFill>
              </a:defRPr>
            </a:lvl5pPr>
            <a:lvl6pPr lvl="5" rtl="0">
              <a:spcBef>
                <a:spcPts val="0"/>
              </a:spcBef>
              <a:spcAft>
                <a:spcPts val="0"/>
              </a:spcAft>
              <a:buClr>
                <a:schemeClr val="dk2"/>
              </a:buClr>
              <a:buSzPts val="1400"/>
              <a:buNone/>
              <a:defRPr>
                <a:solidFill>
                  <a:schemeClr val="dk2"/>
                </a:solidFill>
              </a:defRPr>
            </a:lvl6pPr>
            <a:lvl7pPr lvl="6" rtl="0">
              <a:spcBef>
                <a:spcPts val="0"/>
              </a:spcBef>
              <a:spcAft>
                <a:spcPts val="0"/>
              </a:spcAft>
              <a:buClr>
                <a:schemeClr val="dk2"/>
              </a:buClr>
              <a:buSzPts val="1400"/>
              <a:buNone/>
              <a:defRPr>
                <a:solidFill>
                  <a:schemeClr val="dk2"/>
                </a:solidFill>
              </a:defRPr>
            </a:lvl7pPr>
            <a:lvl8pPr lvl="7" rtl="0">
              <a:spcBef>
                <a:spcPts val="0"/>
              </a:spcBef>
              <a:spcAft>
                <a:spcPts val="0"/>
              </a:spcAft>
              <a:buClr>
                <a:schemeClr val="dk2"/>
              </a:buClr>
              <a:buSzPts val="1400"/>
              <a:buNone/>
              <a:defRPr>
                <a:solidFill>
                  <a:schemeClr val="dk2"/>
                </a:solidFill>
              </a:defRPr>
            </a:lvl8pPr>
            <a:lvl9pPr lvl="8" rtl="0">
              <a:spcBef>
                <a:spcPts val="0"/>
              </a:spcBef>
              <a:spcAft>
                <a:spcPts val="0"/>
              </a:spcAft>
              <a:buClr>
                <a:schemeClr val="dk2"/>
              </a:buClr>
              <a:buSzPts val="1400"/>
              <a:buNone/>
              <a:defRPr>
                <a:solidFill>
                  <a:schemeClr val="dk2"/>
                </a:solidFill>
              </a:defRPr>
            </a:lvl9pPr>
          </a:lstStyle>
          <a:p/>
        </p:txBody>
      </p:sp>
      <p:sp>
        <p:nvSpPr>
          <p:cNvPr id="376" name="Google Shape;376;p48"/>
          <p:cNvSpPr/>
          <p:nvPr/>
        </p:nvSpPr>
        <p:spPr>
          <a:xfrm>
            <a:off x="8698265" y="4870865"/>
            <a:ext cx="136800" cy="139800"/>
          </a:xfrm>
          <a:prstGeom prst="ellipse">
            <a:avLst/>
          </a:pr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 name="Google Shape;377;p48"/>
          <p:cNvSpPr txBox="1"/>
          <p:nvPr>
            <p:ph idx="12" type="sldNum"/>
          </p:nvPr>
        </p:nvSpPr>
        <p:spPr>
          <a:xfrm>
            <a:off x="290521" y="4874925"/>
            <a:ext cx="312300" cy="131700"/>
          </a:xfrm>
          <a:prstGeom prst="rect">
            <a:avLst/>
          </a:prstGeom>
          <a:noFill/>
          <a:ln>
            <a:noFill/>
          </a:ln>
        </p:spPr>
        <p:txBody>
          <a:bodyPr anchorCtr="0" anchor="ctr" bIns="0" lIns="0" spcFirstLastPara="1" rIns="0" wrap="square" tIns="0">
            <a:noAutofit/>
          </a:bodyPr>
          <a:lstStyle>
            <a:lvl1pPr indent="0" lvl="0"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1pPr>
            <a:lvl2pPr indent="0" lvl="1"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2pPr>
            <a:lvl3pPr indent="0" lvl="2"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3pPr>
            <a:lvl4pPr indent="0" lvl="3"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4pPr>
            <a:lvl5pPr indent="0" lvl="4"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5pPr>
            <a:lvl6pPr indent="0" lvl="5"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6pPr>
            <a:lvl7pPr indent="0" lvl="6"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7pPr>
            <a:lvl8pPr indent="0" lvl="7"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8pPr>
            <a:lvl9pPr indent="0" lvl="8"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9pPr>
          </a:lstStyle>
          <a:p>
            <a:pPr indent="0" lvl="0" marL="0" rtl="0" algn="l">
              <a:spcBef>
                <a:spcPts val="0"/>
              </a:spcBef>
              <a:spcAft>
                <a:spcPts val="0"/>
              </a:spcAft>
              <a:buNone/>
            </a:pPr>
            <a:fld id="{00000000-1234-1234-1234-123412341234}" type="slidenum">
              <a:rPr lang="en"/>
              <a:t>‹#›</a:t>
            </a:fld>
            <a:endParaRPr/>
          </a:p>
        </p:txBody>
      </p:sp>
      <p:sp>
        <p:nvSpPr>
          <p:cNvPr id="378" name="Google Shape;378;p48"/>
          <p:cNvSpPr txBox="1"/>
          <p:nvPr/>
        </p:nvSpPr>
        <p:spPr>
          <a:xfrm>
            <a:off x="1206943" y="4874925"/>
            <a:ext cx="1577100" cy="131700"/>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Clr>
                <a:srgbClr val="000000"/>
              </a:buClr>
              <a:buSzPts val="600"/>
              <a:buFont typeface="Arial"/>
              <a:buNone/>
            </a:pPr>
            <a:r>
              <a:rPr lang="en" sz="600">
                <a:solidFill>
                  <a:schemeClr val="dk2"/>
                </a:solidFill>
                <a:latin typeface="Helvetica Neue"/>
                <a:ea typeface="Helvetica Neue"/>
                <a:cs typeface="Helvetica Neue"/>
                <a:sym typeface="Helvetica Neue"/>
              </a:rPr>
              <a:t>2023 © AppFolio, Inc. Confidential</a:t>
            </a:r>
            <a:endParaRPr sz="600">
              <a:solidFill>
                <a:schemeClr val="dk2"/>
              </a:solidFill>
              <a:latin typeface="Helvetica Neue"/>
              <a:ea typeface="Helvetica Neue"/>
              <a:cs typeface="Helvetica Neue"/>
              <a:sym typeface="Helvetica Neue"/>
            </a:endParaRPr>
          </a:p>
        </p:txBody>
      </p:sp>
      <p:grpSp>
        <p:nvGrpSpPr>
          <p:cNvPr id="379" name="Google Shape;379;p48"/>
          <p:cNvGrpSpPr/>
          <p:nvPr/>
        </p:nvGrpSpPr>
        <p:grpSpPr>
          <a:xfrm>
            <a:off x="8684368" y="4856161"/>
            <a:ext cx="164601" cy="164574"/>
            <a:chOff x="5701200" y="2981425"/>
            <a:chExt cx="927850" cy="905250"/>
          </a:xfrm>
        </p:grpSpPr>
        <p:sp>
          <p:nvSpPr>
            <p:cNvPr id="380" name="Google Shape;380;p48"/>
            <p:cNvSpPr/>
            <p:nvPr/>
          </p:nvSpPr>
          <p:spPr>
            <a:xfrm>
              <a:off x="5701200" y="2981425"/>
              <a:ext cx="927850" cy="905250"/>
            </a:xfrm>
            <a:custGeom>
              <a:rect b="b" l="l" r="r" t="t"/>
              <a:pathLst>
                <a:path extrusionOk="0" h="36210" w="37114">
                  <a:moveTo>
                    <a:pt x="20237" y="5748"/>
                  </a:moveTo>
                  <a:lnTo>
                    <a:pt x="20587" y="5761"/>
                  </a:lnTo>
                  <a:lnTo>
                    <a:pt x="20925" y="5788"/>
                  </a:lnTo>
                  <a:lnTo>
                    <a:pt x="21262" y="5815"/>
                  </a:lnTo>
                  <a:lnTo>
                    <a:pt x="21599" y="5869"/>
                  </a:lnTo>
                  <a:lnTo>
                    <a:pt x="21936" y="5923"/>
                  </a:lnTo>
                  <a:lnTo>
                    <a:pt x="22274" y="5991"/>
                  </a:lnTo>
                  <a:lnTo>
                    <a:pt x="22597" y="6072"/>
                  </a:lnTo>
                  <a:lnTo>
                    <a:pt x="22921" y="6166"/>
                  </a:lnTo>
                  <a:lnTo>
                    <a:pt x="23245" y="6260"/>
                  </a:lnTo>
                  <a:lnTo>
                    <a:pt x="23569" y="6368"/>
                  </a:lnTo>
                  <a:lnTo>
                    <a:pt x="23893" y="6503"/>
                  </a:lnTo>
                  <a:lnTo>
                    <a:pt x="24203" y="6625"/>
                  </a:lnTo>
                  <a:lnTo>
                    <a:pt x="24513" y="6773"/>
                  </a:lnTo>
                  <a:lnTo>
                    <a:pt x="24823" y="6922"/>
                  </a:lnTo>
                  <a:lnTo>
                    <a:pt x="25120" y="7083"/>
                  </a:lnTo>
                  <a:lnTo>
                    <a:pt x="25417" y="7272"/>
                  </a:lnTo>
                  <a:lnTo>
                    <a:pt x="25714" y="7488"/>
                  </a:lnTo>
                  <a:lnTo>
                    <a:pt x="26011" y="7731"/>
                  </a:lnTo>
                  <a:lnTo>
                    <a:pt x="26307" y="8001"/>
                  </a:lnTo>
                  <a:lnTo>
                    <a:pt x="26604" y="8298"/>
                  </a:lnTo>
                  <a:lnTo>
                    <a:pt x="26887" y="8621"/>
                  </a:lnTo>
                  <a:lnTo>
                    <a:pt x="27157" y="8972"/>
                  </a:lnTo>
                  <a:lnTo>
                    <a:pt x="27292" y="9174"/>
                  </a:lnTo>
                  <a:lnTo>
                    <a:pt x="27414" y="9363"/>
                  </a:lnTo>
                  <a:lnTo>
                    <a:pt x="27535" y="9579"/>
                  </a:lnTo>
                  <a:lnTo>
                    <a:pt x="27656" y="9795"/>
                  </a:lnTo>
                  <a:lnTo>
                    <a:pt x="27764" y="10024"/>
                  </a:lnTo>
                  <a:lnTo>
                    <a:pt x="27872" y="10254"/>
                  </a:lnTo>
                  <a:lnTo>
                    <a:pt x="27967" y="10497"/>
                  </a:lnTo>
                  <a:lnTo>
                    <a:pt x="28061" y="10753"/>
                  </a:lnTo>
                  <a:lnTo>
                    <a:pt x="28142" y="11023"/>
                  </a:lnTo>
                  <a:lnTo>
                    <a:pt x="28223" y="11292"/>
                  </a:lnTo>
                  <a:lnTo>
                    <a:pt x="28290" y="11576"/>
                  </a:lnTo>
                  <a:lnTo>
                    <a:pt x="28358" y="11873"/>
                  </a:lnTo>
                  <a:lnTo>
                    <a:pt x="28412" y="12169"/>
                  </a:lnTo>
                  <a:lnTo>
                    <a:pt x="28452" y="12493"/>
                  </a:lnTo>
                  <a:lnTo>
                    <a:pt x="28493" y="12817"/>
                  </a:lnTo>
                  <a:lnTo>
                    <a:pt x="28520" y="13154"/>
                  </a:lnTo>
                  <a:lnTo>
                    <a:pt x="28533" y="13491"/>
                  </a:lnTo>
                  <a:lnTo>
                    <a:pt x="28533" y="13856"/>
                  </a:lnTo>
                  <a:lnTo>
                    <a:pt x="28533" y="15893"/>
                  </a:lnTo>
                  <a:lnTo>
                    <a:pt x="28560" y="17039"/>
                  </a:lnTo>
                  <a:lnTo>
                    <a:pt x="28560" y="18186"/>
                  </a:lnTo>
                  <a:lnTo>
                    <a:pt x="28560" y="19319"/>
                  </a:lnTo>
                  <a:lnTo>
                    <a:pt x="28533" y="20412"/>
                  </a:lnTo>
                  <a:lnTo>
                    <a:pt x="28506" y="20938"/>
                  </a:lnTo>
                  <a:lnTo>
                    <a:pt x="28479" y="21451"/>
                  </a:lnTo>
                  <a:lnTo>
                    <a:pt x="28425" y="21937"/>
                  </a:lnTo>
                  <a:lnTo>
                    <a:pt x="28371" y="22395"/>
                  </a:lnTo>
                  <a:lnTo>
                    <a:pt x="28304" y="22827"/>
                  </a:lnTo>
                  <a:lnTo>
                    <a:pt x="28223" y="23218"/>
                  </a:lnTo>
                  <a:lnTo>
                    <a:pt x="28142" y="23582"/>
                  </a:lnTo>
                  <a:lnTo>
                    <a:pt x="28034" y="23906"/>
                  </a:lnTo>
                  <a:lnTo>
                    <a:pt x="27845" y="24392"/>
                  </a:lnTo>
                  <a:lnTo>
                    <a:pt x="27629" y="24864"/>
                  </a:lnTo>
                  <a:lnTo>
                    <a:pt x="27387" y="25323"/>
                  </a:lnTo>
                  <a:lnTo>
                    <a:pt x="27117" y="25768"/>
                  </a:lnTo>
                  <a:lnTo>
                    <a:pt x="26833" y="26200"/>
                  </a:lnTo>
                  <a:lnTo>
                    <a:pt x="26523" y="26618"/>
                  </a:lnTo>
                  <a:lnTo>
                    <a:pt x="26199" y="27009"/>
                  </a:lnTo>
                  <a:lnTo>
                    <a:pt x="25835" y="27400"/>
                  </a:lnTo>
                  <a:lnTo>
                    <a:pt x="25471" y="27751"/>
                  </a:lnTo>
                  <a:lnTo>
                    <a:pt x="25080" y="28088"/>
                  </a:lnTo>
                  <a:lnTo>
                    <a:pt x="24661" y="28412"/>
                  </a:lnTo>
                  <a:lnTo>
                    <a:pt x="24243" y="28709"/>
                  </a:lnTo>
                  <a:lnTo>
                    <a:pt x="23798" y="28979"/>
                  </a:lnTo>
                  <a:lnTo>
                    <a:pt x="23353" y="29222"/>
                  </a:lnTo>
                  <a:lnTo>
                    <a:pt x="22881" y="29451"/>
                  </a:lnTo>
                  <a:lnTo>
                    <a:pt x="22409" y="29640"/>
                  </a:lnTo>
                  <a:lnTo>
                    <a:pt x="22287" y="29694"/>
                  </a:lnTo>
                  <a:lnTo>
                    <a:pt x="21788" y="29869"/>
                  </a:lnTo>
                  <a:lnTo>
                    <a:pt x="21289" y="30031"/>
                  </a:lnTo>
                  <a:lnTo>
                    <a:pt x="20776" y="30152"/>
                  </a:lnTo>
                  <a:lnTo>
                    <a:pt x="20264" y="30260"/>
                  </a:lnTo>
                  <a:lnTo>
                    <a:pt x="19737" y="30341"/>
                  </a:lnTo>
                  <a:lnTo>
                    <a:pt x="19211" y="30395"/>
                  </a:lnTo>
                  <a:lnTo>
                    <a:pt x="18685" y="30422"/>
                  </a:lnTo>
                  <a:lnTo>
                    <a:pt x="17484" y="30422"/>
                  </a:lnTo>
                  <a:lnTo>
                    <a:pt x="17134" y="30395"/>
                  </a:lnTo>
                  <a:lnTo>
                    <a:pt x="16769" y="30368"/>
                  </a:lnTo>
                  <a:lnTo>
                    <a:pt x="16405" y="30328"/>
                  </a:lnTo>
                  <a:lnTo>
                    <a:pt x="16027" y="30274"/>
                  </a:lnTo>
                  <a:lnTo>
                    <a:pt x="15650" y="30193"/>
                  </a:lnTo>
                  <a:lnTo>
                    <a:pt x="15272" y="30112"/>
                  </a:lnTo>
                  <a:lnTo>
                    <a:pt x="14894" y="30017"/>
                  </a:lnTo>
                  <a:lnTo>
                    <a:pt x="14517" y="29910"/>
                  </a:lnTo>
                  <a:lnTo>
                    <a:pt x="14139" y="29788"/>
                  </a:lnTo>
                  <a:lnTo>
                    <a:pt x="13761" y="29653"/>
                  </a:lnTo>
                  <a:lnTo>
                    <a:pt x="13383" y="29505"/>
                  </a:lnTo>
                  <a:lnTo>
                    <a:pt x="13019" y="29343"/>
                  </a:lnTo>
                  <a:lnTo>
                    <a:pt x="12655" y="29168"/>
                  </a:lnTo>
                  <a:lnTo>
                    <a:pt x="12304" y="28979"/>
                  </a:lnTo>
                  <a:lnTo>
                    <a:pt x="11967" y="28776"/>
                  </a:lnTo>
                  <a:lnTo>
                    <a:pt x="11630" y="28560"/>
                  </a:lnTo>
                  <a:lnTo>
                    <a:pt x="11306" y="28345"/>
                  </a:lnTo>
                  <a:lnTo>
                    <a:pt x="10982" y="28102"/>
                  </a:lnTo>
                  <a:lnTo>
                    <a:pt x="10685" y="27859"/>
                  </a:lnTo>
                  <a:lnTo>
                    <a:pt x="10402" y="27603"/>
                  </a:lnTo>
                  <a:lnTo>
                    <a:pt x="10132" y="27319"/>
                  </a:lnTo>
                  <a:lnTo>
                    <a:pt x="9889" y="27036"/>
                  </a:lnTo>
                  <a:lnTo>
                    <a:pt x="9646" y="26739"/>
                  </a:lnTo>
                  <a:lnTo>
                    <a:pt x="9431" y="26429"/>
                  </a:lnTo>
                  <a:lnTo>
                    <a:pt x="9242" y="26119"/>
                  </a:lnTo>
                  <a:lnTo>
                    <a:pt x="9066" y="25781"/>
                  </a:lnTo>
                  <a:lnTo>
                    <a:pt x="8918" y="25444"/>
                  </a:lnTo>
                  <a:lnTo>
                    <a:pt x="8797" y="25080"/>
                  </a:lnTo>
                  <a:lnTo>
                    <a:pt x="8702" y="24716"/>
                  </a:lnTo>
                  <a:lnTo>
                    <a:pt x="8621" y="24338"/>
                  </a:lnTo>
                  <a:lnTo>
                    <a:pt x="8581" y="23960"/>
                  </a:lnTo>
                  <a:lnTo>
                    <a:pt x="8567" y="23555"/>
                  </a:lnTo>
                  <a:lnTo>
                    <a:pt x="8581" y="23097"/>
                  </a:lnTo>
                  <a:lnTo>
                    <a:pt x="8608" y="22840"/>
                  </a:lnTo>
                  <a:lnTo>
                    <a:pt x="8635" y="22598"/>
                  </a:lnTo>
                  <a:lnTo>
                    <a:pt x="8675" y="22328"/>
                  </a:lnTo>
                  <a:lnTo>
                    <a:pt x="8729" y="22071"/>
                  </a:lnTo>
                  <a:lnTo>
                    <a:pt x="8797" y="21802"/>
                  </a:lnTo>
                  <a:lnTo>
                    <a:pt x="8877" y="21518"/>
                  </a:lnTo>
                  <a:lnTo>
                    <a:pt x="8972" y="21249"/>
                  </a:lnTo>
                  <a:lnTo>
                    <a:pt x="9080" y="20965"/>
                  </a:lnTo>
                  <a:lnTo>
                    <a:pt x="9201" y="20682"/>
                  </a:lnTo>
                  <a:lnTo>
                    <a:pt x="9350" y="20399"/>
                  </a:lnTo>
                  <a:lnTo>
                    <a:pt x="9512" y="20129"/>
                  </a:lnTo>
                  <a:lnTo>
                    <a:pt x="9700" y="19846"/>
                  </a:lnTo>
                  <a:lnTo>
                    <a:pt x="9903" y="19562"/>
                  </a:lnTo>
                  <a:lnTo>
                    <a:pt x="10132" y="19292"/>
                  </a:lnTo>
                  <a:lnTo>
                    <a:pt x="10388" y="19023"/>
                  </a:lnTo>
                  <a:lnTo>
                    <a:pt x="10658" y="18766"/>
                  </a:lnTo>
                  <a:lnTo>
                    <a:pt x="10955" y="18510"/>
                  </a:lnTo>
                  <a:lnTo>
                    <a:pt x="11279" y="18254"/>
                  </a:lnTo>
                  <a:lnTo>
                    <a:pt x="11630" y="18011"/>
                  </a:lnTo>
                  <a:lnTo>
                    <a:pt x="12007" y="17781"/>
                  </a:lnTo>
                  <a:lnTo>
                    <a:pt x="12426" y="17552"/>
                  </a:lnTo>
                  <a:lnTo>
                    <a:pt x="12857" y="17350"/>
                  </a:lnTo>
                  <a:lnTo>
                    <a:pt x="13329" y="17147"/>
                  </a:lnTo>
                  <a:lnTo>
                    <a:pt x="13829" y="16959"/>
                  </a:lnTo>
                  <a:lnTo>
                    <a:pt x="14368" y="16770"/>
                  </a:lnTo>
                  <a:lnTo>
                    <a:pt x="14935" y="16621"/>
                  </a:lnTo>
                  <a:lnTo>
                    <a:pt x="15542" y="16473"/>
                  </a:lnTo>
                  <a:lnTo>
                    <a:pt x="16176" y="16338"/>
                  </a:lnTo>
                  <a:lnTo>
                    <a:pt x="16864" y="16230"/>
                  </a:lnTo>
                  <a:lnTo>
                    <a:pt x="17579" y="16122"/>
                  </a:lnTo>
                  <a:lnTo>
                    <a:pt x="18240" y="16041"/>
                  </a:lnTo>
                  <a:lnTo>
                    <a:pt x="19292" y="15933"/>
                  </a:lnTo>
                  <a:lnTo>
                    <a:pt x="20331" y="15785"/>
                  </a:lnTo>
                  <a:lnTo>
                    <a:pt x="21370" y="15623"/>
                  </a:lnTo>
                  <a:lnTo>
                    <a:pt x="22409" y="15434"/>
                  </a:lnTo>
                  <a:lnTo>
                    <a:pt x="22773" y="15340"/>
                  </a:lnTo>
                  <a:lnTo>
                    <a:pt x="23097" y="15245"/>
                  </a:lnTo>
                  <a:lnTo>
                    <a:pt x="23393" y="15151"/>
                  </a:lnTo>
                  <a:lnTo>
                    <a:pt x="23650" y="15043"/>
                  </a:lnTo>
                  <a:lnTo>
                    <a:pt x="23866" y="14921"/>
                  </a:lnTo>
                  <a:lnTo>
                    <a:pt x="24054" y="14800"/>
                  </a:lnTo>
                  <a:lnTo>
                    <a:pt x="24216" y="14665"/>
                  </a:lnTo>
                  <a:lnTo>
                    <a:pt x="24351" y="14530"/>
                  </a:lnTo>
                  <a:lnTo>
                    <a:pt x="24473" y="14395"/>
                  </a:lnTo>
                  <a:lnTo>
                    <a:pt x="24554" y="14260"/>
                  </a:lnTo>
                  <a:lnTo>
                    <a:pt x="24621" y="14112"/>
                  </a:lnTo>
                  <a:lnTo>
                    <a:pt x="24675" y="13977"/>
                  </a:lnTo>
                  <a:lnTo>
                    <a:pt x="24715" y="13829"/>
                  </a:lnTo>
                  <a:lnTo>
                    <a:pt x="24729" y="13694"/>
                  </a:lnTo>
                  <a:lnTo>
                    <a:pt x="24742" y="13559"/>
                  </a:lnTo>
                  <a:lnTo>
                    <a:pt x="24756" y="13424"/>
                  </a:lnTo>
                  <a:lnTo>
                    <a:pt x="24769" y="13276"/>
                  </a:lnTo>
                  <a:lnTo>
                    <a:pt x="24769" y="13127"/>
                  </a:lnTo>
                  <a:lnTo>
                    <a:pt x="24756" y="12817"/>
                  </a:lnTo>
                  <a:lnTo>
                    <a:pt x="24715" y="12534"/>
                  </a:lnTo>
                  <a:lnTo>
                    <a:pt x="24675" y="12385"/>
                  </a:lnTo>
                  <a:lnTo>
                    <a:pt x="24635" y="12237"/>
                  </a:lnTo>
                  <a:lnTo>
                    <a:pt x="24581" y="12102"/>
                  </a:lnTo>
                  <a:lnTo>
                    <a:pt x="24527" y="11967"/>
                  </a:lnTo>
                  <a:lnTo>
                    <a:pt x="24392" y="11697"/>
                  </a:lnTo>
                  <a:lnTo>
                    <a:pt x="24230" y="11454"/>
                  </a:lnTo>
                  <a:lnTo>
                    <a:pt x="24135" y="11333"/>
                  </a:lnTo>
                  <a:lnTo>
                    <a:pt x="24041" y="11225"/>
                  </a:lnTo>
                  <a:lnTo>
                    <a:pt x="23879" y="11050"/>
                  </a:lnTo>
                  <a:lnTo>
                    <a:pt x="23717" y="10888"/>
                  </a:lnTo>
                  <a:lnTo>
                    <a:pt x="23528" y="10726"/>
                  </a:lnTo>
                  <a:lnTo>
                    <a:pt x="23326" y="10591"/>
                  </a:lnTo>
                  <a:lnTo>
                    <a:pt x="23110" y="10470"/>
                  </a:lnTo>
                  <a:lnTo>
                    <a:pt x="22867" y="10348"/>
                  </a:lnTo>
                  <a:lnTo>
                    <a:pt x="22611" y="10240"/>
                  </a:lnTo>
                  <a:lnTo>
                    <a:pt x="22341" y="10146"/>
                  </a:lnTo>
                  <a:lnTo>
                    <a:pt x="22058" y="10065"/>
                  </a:lnTo>
                  <a:lnTo>
                    <a:pt x="21748" y="9997"/>
                  </a:lnTo>
                  <a:lnTo>
                    <a:pt x="21424" y="9930"/>
                  </a:lnTo>
                  <a:lnTo>
                    <a:pt x="21086" y="9889"/>
                  </a:lnTo>
                  <a:lnTo>
                    <a:pt x="20722" y="9849"/>
                  </a:lnTo>
                  <a:lnTo>
                    <a:pt x="20344" y="9822"/>
                  </a:lnTo>
                  <a:lnTo>
                    <a:pt x="19953" y="9809"/>
                  </a:lnTo>
                  <a:lnTo>
                    <a:pt x="19535" y="9795"/>
                  </a:lnTo>
                  <a:lnTo>
                    <a:pt x="19157" y="9809"/>
                  </a:lnTo>
                  <a:lnTo>
                    <a:pt x="18780" y="9822"/>
                  </a:lnTo>
                  <a:lnTo>
                    <a:pt x="18429" y="9849"/>
                  </a:lnTo>
                  <a:lnTo>
                    <a:pt x="18092" y="9889"/>
                  </a:lnTo>
                  <a:lnTo>
                    <a:pt x="17781" y="9930"/>
                  </a:lnTo>
                  <a:lnTo>
                    <a:pt x="17484" y="9984"/>
                  </a:lnTo>
                  <a:lnTo>
                    <a:pt x="17188" y="10051"/>
                  </a:lnTo>
                  <a:lnTo>
                    <a:pt x="16931" y="10132"/>
                  </a:lnTo>
                  <a:lnTo>
                    <a:pt x="16675" y="10213"/>
                  </a:lnTo>
                  <a:lnTo>
                    <a:pt x="16432" y="10308"/>
                  </a:lnTo>
                  <a:lnTo>
                    <a:pt x="16203" y="10416"/>
                  </a:lnTo>
                  <a:lnTo>
                    <a:pt x="16001" y="10524"/>
                  </a:lnTo>
                  <a:lnTo>
                    <a:pt x="15798" y="10631"/>
                  </a:lnTo>
                  <a:lnTo>
                    <a:pt x="15609" y="10753"/>
                  </a:lnTo>
                  <a:lnTo>
                    <a:pt x="15434" y="10888"/>
                  </a:lnTo>
                  <a:lnTo>
                    <a:pt x="15272" y="11023"/>
                  </a:lnTo>
                  <a:lnTo>
                    <a:pt x="15124" y="11171"/>
                  </a:lnTo>
                  <a:lnTo>
                    <a:pt x="14989" y="11319"/>
                  </a:lnTo>
                  <a:lnTo>
                    <a:pt x="14854" y="11468"/>
                  </a:lnTo>
                  <a:lnTo>
                    <a:pt x="14732" y="11630"/>
                  </a:lnTo>
                  <a:lnTo>
                    <a:pt x="14624" y="11792"/>
                  </a:lnTo>
                  <a:lnTo>
                    <a:pt x="14517" y="11954"/>
                  </a:lnTo>
                  <a:lnTo>
                    <a:pt x="14422" y="12129"/>
                  </a:lnTo>
                  <a:lnTo>
                    <a:pt x="14341" y="12304"/>
                  </a:lnTo>
                  <a:lnTo>
                    <a:pt x="14179" y="12669"/>
                  </a:lnTo>
                  <a:lnTo>
                    <a:pt x="14058" y="13046"/>
                  </a:lnTo>
                  <a:lnTo>
                    <a:pt x="13950" y="13424"/>
                  </a:lnTo>
                  <a:lnTo>
                    <a:pt x="13856" y="13815"/>
                  </a:lnTo>
                  <a:lnTo>
                    <a:pt x="13815" y="14004"/>
                  </a:lnTo>
                  <a:lnTo>
                    <a:pt x="13761" y="14179"/>
                  </a:lnTo>
                  <a:lnTo>
                    <a:pt x="13694" y="14341"/>
                  </a:lnTo>
                  <a:lnTo>
                    <a:pt x="13613" y="14503"/>
                  </a:lnTo>
                  <a:lnTo>
                    <a:pt x="13505" y="14652"/>
                  </a:lnTo>
                  <a:lnTo>
                    <a:pt x="13397" y="14800"/>
                  </a:lnTo>
                  <a:lnTo>
                    <a:pt x="13262" y="14935"/>
                  </a:lnTo>
                  <a:lnTo>
                    <a:pt x="13127" y="15043"/>
                  </a:lnTo>
                  <a:lnTo>
                    <a:pt x="12979" y="15151"/>
                  </a:lnTo>
                  <a:lnTo>
                    <a:pt x="12817" y="15245"/>
                  </a:lnTo>
                  <a:lnTo>
                    <a:pt x="12655" y="15313"/>
                  </a:lnTo>
                  <a:lnTo>
                    <a:pt x="12479" y="15380"/>
                  </a:lnTo>
                  <a:lnTo>
                    <a:pt x="12304" y="15421"/>
                  </a:lnTo>
                  <a:lnTo>
                    <a:pt x="12115" y="15448"/>
                  </a:lnTo>
                  <a:lnTo>
                    <a:pt x="11751" y="15448"/>
                  </a:lnTo>
                  <a:lnTo>
                    <a:pt x="11562" y="15434"/>
                  </a:lnTo>
                  <a:lnTo>
                    <a:pt x="11373" y="15407"/>
                  </a:lnTo>
                  <a:lnTo>
                    <a:pt x="11184" y="15367"/>
                  </a:lnTo>
                  <a:lnTo>
                    <a:pt x="10995" y="15313"/>
                  </a:lnTo>
                  <a:lnTo>
                    <a:pt x="10820" y="15232"/>
                  </a:lnTo>
                  <a:lnTo>
                    <a:pt x="10645" y="15137"/>
                  </a:lnTo>
                  <a:lnTo>
                    <a:pt x="10496" y="15029"/>
                  </a:lnTo>
                  <a:lnTo>
                    <a:pt x="10334" y="14908"/>
                  </a:lnTo>
                  <a:lnTo>
                    <a:pt x="10200" y="14773"/>
                  </a:lnTo>
                  <a:lnTo>
                    <a:pt x="10078" y="14625"/>
                  </a:lnTo>
                  <a:lnTo>
                    <a:pt x="9970" y="14463"/>
                  </a:lnTo>
                  <a:lnTo>
                    <a:pt x="9876" y="14287"/>
                  </a:lnTo>
                  <a:lnTo>
                    <a:pt x="9795" y="14112"/>
                  </a:lnTo>
                  <a:lnTo>
                    <a:pt x="9741" y="13937"/>
                  </a:lnTo>
                  <a:lnTo>
                    <a:pt x="9687" y="13748"/>
                  </a:lnTo>
                  <a:lnTo>
                    <a:pt x="9660" y="13545"/>
                  </a:lnTo>
                  <a:lnTo>
                    <a:pt x="9660" y="13424"/>
                  </a:lnTo>
                  <a:lnTo>
                    <a:pt x="9700" y="13127"/>
                  </a:lnTo>
                  <a:lnTo>
                    <a:pt x="9741" y="12817"/>
                  </a:lnTo>
                  <a:lnTo>
                    <a:pt x="9795" y="12520"/>
                  </a:lnTo>
                  <a:lnTo>
                    <a:pt x="9849" y="12223"/>
                  </a:lnTo>
                  <a:lnTo>
                    <a:pt x="9930" y="11927"/>
                  </a:lnTo>
                  <a:lnTo>
                    <a:pt x="10011" y="11643"/>
                  </a:lnTo>
                  <a:lnTo>
                    <a:pt x="10105" y="11360"/>
                  </a:lnTo>
                  <a:lnTo>
                    <a:pt x="10213" y="11077"/>
                  </a:lnTo>
                  <a:lnTo>
                    <a:pt x="10334" y="10793"/>
                  </a:lnTo>
                  <a:lnTo>
                    <a:pt x="10456" y="10524"/>
                  </a:lnTo>
                  <a:lnTo>
                    <a:pt x="10591" y="10254"/>
                  </a:lnTo>
                  <a:lnTo>
                    <a:pt x="10739" y="9984"/>
                  </a:lnTo>
                  <a:lnTo>
                    <a:pt x="10901" y="9728"/>
                  </a:lnTo>
                  <a:lnTo>
                    <a:pt x="11063" y="9471"/>
                  </a:lnTo>
                  <a:lnTo>
                    <a:pt x="11252" y="9228"/>
                  </a:lnTo>
                  <a:lnTo>
                    <a:pt x="11427" y="8986"/>
                  </a:lnTo>
                  <a:lnTo>
                    <a:pt x="11603" y="8783"/>
                  </a:lnTo>
                  <a:lnTo>
                    <a:pt x="11778" y="8594"/>
                  </a:lnTo>
                  <a:lnTo>
                    <a:pt x="11953" y="8405"/>
                  </a:lnTo>
                  <a:lnTo>
                    <a:pt x="12142" y="8230"/>
                  </a:lnTo>
                  <a:lnTo>
                    <a:pt x="12345" y="8055"/>
                  </a:lnTo>
                  <a:lnTo>
                    <a:pt x="12547" y="7893"/>
                  </a:lnTo>
                  <a:lnTo>
                    <a:pt x="12749" y="7731"/>
                  </a:lnTo>
                  <a:lnTo>
                    <a:pt x="12965" y="7569"/>
                  </a:lnTo>
                  <a:lnTo>
                    <a:pt x="13181" y="7421"/>
                  </a:lnTo>
                  <a:lnTo>
                    <a:pt x="13410" y="7286"/>
                  </a:lnTo>
                  <a:lnTo>
                    <a:pt x="13640" y="7151"/>
                  </a:lnTo>
                  <a:lnTo>
                    <a:pt x="13869" y="7016"/>
                  </a:lnTo>
                  <a:lnTo>
                    <a:pt x="14125" y="6895"/>
                  </a:lnTo>
                  <a:lnTo>
                    <a:pt x="14368" y="6773"/>
                  </a:lnTo>
                  <a:lnTo>
                    <a:pt x="14624" y="6665"/>
                  </a:lnTo>
                  <a:lnTo>
                    <a:pt x="14881" y="6557"/>
                  </a:lnTo>
                  <a:lnTo>
                    <a:pt x="15434" y="6368"/>
                  </a:lnTo>
                  <a:lnTo>
                    <a:pt x="16001" y="6207"/>
                  </a:lnTo>
                  <a:lnTo>
                    <a:pt x="16581" y="6058"/>
                  </a:lnTo>
                  <a:lnTo>
                    <a:pt x="17201" y="5950"/>
                  </a:lnTo>
                  <a:lnTo>
                    <a:pt x="17835" y="5856"/>
                  </a:lnTo>
                  <a:lnTo>
                    <a:pt x="18496" y="5802"/>
                  </a:lnTo>
                  <a:lnTo>
                    <a:pt x="19184" y="5761"/>
                  </a:lnTo>
                  <a:lnTo>
                    <a:pt x="19899" y="5748"/>
                  </a:lnTo>
                  <a:close/>
                  <a:moveTo>
                    <a:pt x="18523" y="1"/>
                  </a:moveTo>
                  <a:lnTo>
                    <a:pt x="18038" y="14"/>
                  </a:lnTo>
                  <a:lnTo>
                    <a:pt x="17565" y="28"/>
                  </a:lnTo>
                  <a:lnTo>
                    <a:pt x="17093" y="55"/>
                  </a:lnTo>
                  <a:lnTo>
                    <a:pt x="16621" y="95"/>
                  </a:lnTo>
                  <a:lnTo>
                    <a:pt x="16149" y="149"/>
                  </a:lnTo>
                  <a:lnTo>
                    <a:pt x="15690" y="203"/>
                  </a:lnTo>
                  <a:lnTo>
                    <a:pt x="15232" y="271"/>
                  </a:lnTo>
                  <a:lnTo>
                    <a:pt x="14773" y="352"/>
                  </a:lnTo>
                  <a:lnTo>
                    <a:pt x="14328" y="446"/>
                  </a:lnTo>
                  <a:lnTo>
                    <a:pt x="13882" y="540"/>
                  </a:lnTo>
                  <a:lnTo>
                    <a:pt x="13437" y="648"/>
                  </a:lnTo>
                  <a:lnTo>
                    <a:pt x="12992" y="770"/>
                  </a:lnTo>
                  <a:lnTo>
                    <a:pt x="12560" y="905"/>
                  </a:lnTo>
                  <a:lnTo>
                    <a:pt x="12129" y="1040"/>
                  </a:lnTo>
                  <a:lnTo>
                    <a:pt x="11711" y="1201"/>
                  </a:lnTo>
                  <a:lnTo>
                    <a:pt x="11292" y="1350"/>
                  </a:lnTo>
                  <a:lnTo>
                    <a:pt x="10874" y="1525"/>
                  </a:lnTo>
                  <a:lnTo>
                    <a:pt x="10469" y="1701"/>
                  </a:lnTo>
                  <a:lnTo>
                    <a:pt x="10065" y="1890"/>
                  </a:lnTo>
                  <a:lnTo>
                    <a:pt x="9673" y="2078"/>
                  </a:lnTo>
                  <a:lnTo>
                    <a:pt x="9282" y="2294"/>
                  </a:lnTo>
                  <a:lnTo>
                    <a:pt x="8891" y="2497"/>
                  </a:lnTo>
                  <a:lnTo>
                    <a:pt x="8513" y="2726"/>
                  </a:lnTo>
                  <a:lnTo>
                    <a:pt x="8149" y="2955"/>
                  </a:lnTo>
                  <a:lnTo>
                    <a:pt x="7771" y="3198"/>
                  </a:lnTo>
                  <a:lnTo>
                    <a:pt x="7420" y="3441"/>
                  </a:lnTo>
                  <a:lnTo>
                    <a:pt x="7070" y="3697"/>
                  </a:lnTo>
                  <a:lnTo>
                    <a:pt x="6719" y="3967"/>
                  </a:lnTo>
                  <a:lnTo>
                    <a:pt x="6382" y="4237"/>
                  </a:lnTo>
                  <a:lnTo>
                    <a:pt x="6044" y="4520"/>
                  </a:lnTo>
                  <a:lnTo>
                    <a:pt x="5721" y="4803"/>
                  </a:lnTo>
                  <a:lnTo>
                    <a:pt x="5410" y="5100"/>
                  </a:lnTo>
                  <a:lnTo>
                    <a:pt x="5100" y="5411"/>
                  </a:lnTo>
                  <a:lnTo>
                    <a:pt x="4790" y="5721"/>
                  </a:lnTo>
                  <a:lnTo>
                    <a:pt x="4493" y="6031"/>
                  </a:lnTo>
                  <a:lnTo>
                    <a:pt x="4210" y="6368"/>
                  </a:lnTo>
                  <a:lnTo>
                    <a:pt x="3940" y="6692"/>
                  </a:lnTo>
                  <a:lnTo>
                    <a:pt x="3670" y="7029"/>
                  </a:lnTo>
                  <a:lnTo>
                    <a:pt x="3400" y="7380"/>
                  </a:lnTo>
                  <a:lnTo>
                    <a:pt x="3144" y="7731"/>
                  </a:lnTo>
                  <a:lnTo>
                    <a:pt x="2901" y="8095"/>
                  </a:lnTo>
                  <a:lnTo>
                    <a:pt x="2672" y="8473"/>
                  </a:lnTo>
                  <a:lnTo>
                    <a:pt x="2442" y="8837"/>
                  </a:lnTo>
                  <a:lnTo>
                    <a:pt x="2227" y="9228"/>
                  </a:lnTo>
                  <a:lnTo>
                    <a:pt x="2011" y="9606"/>
                  </a:lnTo>
                  <a:lnTo>
                    <a:pt x="1822" y="9997"/>
                  </a:lnTo>
                  <a:lnTo>
                    <a:pt x="1633" y="10402"/>
                  </a:lnTo>
                  <a:lnTo>
                    <a:pt x="1444" y="10807"/>
                  </a:lnTo>
                  <a:lnTo>
                    <a:pt x="1282" y="11225"/>
                  </a:lnTo>
                  <a:lnTo>
                    <a:pt x="1120" y="11643"/>
                  </a:lnTo>
                  <a:lnTo>
                    <a:pt x="972" y="12061"/>
                  </a:lnTo>
                  <a:lnTo>
                    <a:pt x="824" y="12493"/>
                  </a:lnTo>
                  <a:lnTo>
                    <a:pt x="702" y="12925"/>
                  </a:lnTo>
                  <a:lnTo>
                    <a:pt x="581" y="13357"/>
                  </a:lnTo>
                  <a:lnTo>
                    <a:pt x="473" y="13802"/>
                  </a:lnTo>
                  <a:lnTo>
                    <a:pt x="378" y="14260"/>
                  </a:lnTo>
                  <a:lnTo>
                    <a:pt x="284" y="14719"/>
                  </a:lnTo>
                  <a:lnTo>
                    <a:pt x="216" y="15178"/>
                  </a:lnTo>
                  <a:lnTo>
                    <a:pt x="149" y="15636"/>
                  </a:lnTo>
                  <a:lnTo>
                    <a:pt x="95" y="16109"/>
                  </a:lnTo>
                  <a:lnTo>
                    <a:pt x="55" y="16581"/>
                  </a:lnTo>
                  <a:lnTo>
                    <a:pt x="28" y="17066"/>
                  </a:lnTo>
                  <a:lnTo>
                    <a:pt x="1" y="17539"/>
                  </a:lnTo>
                  <a:lnTo>
                    <a:pt x="1" y="18024"/>
                  </a:lnTo>
                  <a:lnTo>
                    <a:pt x="1" y="18523"/>
                  </a:lnTo>
                  <a:lnTo>
                    <a:pt x="28" y="18996"/>
                  </a:lnTo>
                  <a:lnTo>
                    <a:pt x="55" y="19481"/>
                  </a:lnTo>
                  <a:lnTo>
                    <a:pt x="95" y="19953"/>
                  </a:lnTo>
                  <a:lnTo>
                    <a:pt x="149" y="20426"/>
                  </a:lnTo>
                  <a:lnTo>
                    <a:pt x="216" y="20898"/>
                  </a:lnTo>
                  <a:lnTo>
                    <a:pt x="284" y="21356"/>
                  </a:lnTo>
                  <a:lnTo>
                    <a:pt x="378" y="21815"/>
                  </a:lnTo>
                  <a:lnTo>
                    <a:pt x="473" y="22260"/>
                  </a:lnTo>
                  <a:lnTo>
                    <a:pt x="581" y="22706"/>
                  </a:lnTo>
                  <a:lnTo>
                    <a:pt x="702" y="23151"/>
                  </a:lnTo>
                  <a:lnTo>
                    <a:pt x="824" y="23582"/>
                  </a:lnTo>
                  <a:lnTo>
                    <a:pt x="972" y="24014"/>
                  </a:lnTo>
                  <a:lnTo>
                    <a:pt x="1120" y="24446"/>
                  </a:lnTo>
                  <a:lnTo>
                    <a:pt x="1282" y="24864"/>
                  </a:lnTo>
                  <a:lnTo>
                    <a:pt x="1444" y="25282"/>
                  </a:lnTo>
                  <a:lnTo>
                    <a:pt x="1633" y="25687"/>
                  </a:lnTo>
                  <a:lnTo>
                    <a:pt x="1822" y="26092"/>
                  </a:lnTo>
                  <a:lnTo>
                    <a:pt x="2011" y="26483"/>
                  </a:lnTo>
                  <a:lnTo>
                    <a:pt x="2227" y="26874"/>
                  </a:lnTo>
                  <a:lnTo>
                    <a:pt x="2442" y="27265"/>
                  </a:lnTo>
                  <a:lnTo>
                    <a:pt x="2672" y="27643"/>
                  </a:lnTo>
                  <a:lnTo>
                    <a:pt x="2901" y="28007"/>
                  </a:lnTo>
                  <a:lnTo>
                    <a:pt x="3144" y="28372"/>
                  </a:lnTo>
                  <a:lnTo>
                    <a:pt x="3400" y="28736"/>
                  </a:lnTo>
                  <a:lnTo>
                    <a:pt x="3670" y="29087"/>
                  </a:lnTo>
                  <a:lnTo>
                    <a:pt x="3940" y="29424"/>
                  </a:lnTo>
                  <a:lnTo>
                    <a:pt x="4210" y="29761"/>
                  </a:lnTo>
                  <a:lnTo>
                    <a:pt x="4493" y="30098"/>
                  </a:lnTo>
                  <a:lnTo>
                    <a:pt x="4790" y="30422"/>
                  </a:lnTo>
                  <a:lnTo>
                    <a:pt x="5100" y="30732"/>
                  </a:lnTo>
                  <a:lnTo>
                    <a:pt x="5410" y="31043"/>
                  </a:lnTo>
                  <a:lnTo>
                    <a:pt x="5721" y="31340"/>
                  </a:lnTo>
                  <a:lnTo>
                    <a:pt x="6044" y="31636"/>
                  </a:lnTo>
                  <a:lnTo>
                    <a:pt x="6382" y="31920"/>
                  </a:lnTo>
                  <a:lnTo>
                    <a:pt x="6719" y="32189"/>
                  </a:lnTo>
                  <a:lnTo>
                    <a:pt x="7070" y="32459"/>
                  </a:lnTo>
                  <a:lnTo>
                    <a:pt x="7420" y="32716"/>
                  </a:lnTo>
                  <a:lnTo>
                    <a:pt x="7771" y="32972"/>
                  </a:lnTo>
                  <a:lnTo>
                    <a:pt x="8149" y="33215"/>
                  </a:lnTo>
                  <a:lnTo>
                    <a:pt x="8513" y="33458"/>
                  </a:lnTo>
                  <a:lnTo>
                    <a:pt x="8891" y="33673"/>
                  </a:lnTo>
                  <a:lnTo>
                    <a:pt x="9282" y="33889"/>
                  </a:lnTo>
                  <a:lnTo>
                    <a:pt x="9673" y="34105"/>
                  </a:lnTo>
                  <a:lnTo>
                    <a:pt x="10065" y="34307"/>
                  </a:lnTo>
                  <a:lnTo>
                    <a:pt x="10469" y="34496"/>
                  </a:lnTo>
                  <a:lnTo>
                    <a:pt x="10874" y="34672"/>
                  </a:lnTo>
                  <a:lnTo>
                    <a:pt x="11292" y="34847"/>
                  </a:lnTo>
                  <a:lnTo>
                    <a:pt x="11711" y="35009"/>
                  </a:lnTo>
                  <a:lnTo>
                    <a:pt x="12129" y="35157"/>
                  </a:lnTo>
                  <a:lnTo>
                    <a:pt x="12560" y="35306"/>
                  </a:lnTo>
                  <a:lnTo>
                    <a:pt x="12992" y="35427"/>
                  </a:lnTo>
                  <a:lnTo>
                    <a:pt x="13437" y="35562"/>
                  </a:lnTo>
                  <a:lnTo>
                    <a:pt x="13882" y="35670"/>
                  </a:lnTo>
                  <a:lnTo>
                    <a:pt x="14328" y="35764"/>
                  </a:lnTo>
                  <a:lnTo>
                    <a:pt x="14773" y="35859"/>
                  </a:lnTo>
                  <a:lnTo>
                    <a:pt x="15232" y="35940"/>
                  </a:lnTo>
                  <a:lnTo>
                    <a:pt x="15690" y="36021"/>
                  </a:lnTo>
                  <a:lnTo>
                    <a:pt x="16149" y="36075"/>
                  </a:lnTo>
                  <a:lnTo>
                    <a:pt x="16621" y="36129"/>
                  </a:lnTo>
                  <a:lnTo>
                    <a:pt x="17093" y="36169"/>
                  </a:lnTo>
                  <a:lnTo>
                    <a:pt x="17565" y="36196"/>
                  </a:lnTo>
                  <a:lnTo>
                    <a:pt x="18038" y="36210"/>
                  </a:lnTo>
                  <a:lnTo>
                    <a:pt x="19009" y="36210"/>
                  </a:lnTo>
                  <a:lnTo>
                    <a:pt x="19481" y="36196"/>
                  </a:lnTo>
                  <a:lnTo>
                    <a:pt x="19953" y="36169"/>
                  </a:lnTo>
                  <a:lnTo>
                    <a:pt x="20425" y="36129"/>
                  </a:lnTo>
                  <a:lnTo>
                    <a:pt x="20898" y="36075"/>
                  </a:lnTo>
                  <a:lnTo>
                    <a:pt x="21356" y="36021"/>
                  </a:lnTo>
                  <a:lnTo>
                    <a:pt x="21815" y="35953"/>
                  </a:lnTo>
                  <a:lnTo>
                    <a:pt x="22274" y="35872"/>
                  </a:lnTo>
                  <a:lnTo>
                    <a:pt x="22719" y="35778"/>
                  </a:lnTo>
                  <a:lnTo>
                    <a:pt x="23178" y="35670"/>
                  </a:lnTo>
                  <a:lnTo>
                    <a:pt x="23623" y="35562"/>
                  </a:lnTo>
                  <a:lnTo>
                    <a:pt x="24054" y="35441"/>
                  </a:lnTo>
                  <a:lnTo>
                    <a:pt x="24486" y="35306"/>
                  </a:lnTo>
                  <a:lnTo>
                    <a:pt x="24918" y="35171"/>
                  </a:lnTo>
                  <a:lnTo>
                    <a:pt x="25350" y="35022"/>
                  </a:lnTo>
                  <a:lnTo>
                    <a:pt x="25768" y="34861"/>
                  </a:lnTo>
                  <a:lnTo>
                    <a:pt x="26186" y="34685"/>
                  </a:lnTo>
                  <a:lnTo>
                    <a:pt x="26591" y="34510"/>
                  </a:lnTo>
                  <a:lnTo>
                    <a:pt x="26995" y="34321"/>
                  </a:lnTo>
                  <a:lnTo>
                    <a:pt x="27387" y="34119"/>
                  </a:lnTo>
                  <a:lnTo>
                    <a:pt x="27778" y="33916"/>
                  </a:lnTo>
                  <a:lnTo>
                    <a:pt x="28169" y="33700"/>
                  </a:lnTo>
                  <a:lnTo>
                    <a:pt x="28547" y="33471"/>
                  </a:lnTo>
                  <a:lnTo>
                    <a:pt x="28925" y="33242"/>
                  </a:lnTo>
                  <a:lnTo>
                    <a:pt x="29289" y="32999"/>
                  </a:lnTo>
                  <a:lnTo>
                    <a:pt x="29653" y="32756"/>
                  </a:lnTo>
                  <a:lnTo>
                    <a:pt x="30004" y="32500"/>
                  </a:lnTo>
                  <a:lnTo>
                    <a:pt x="30355" y="32230"/>
                  </a:lnTo>
                  <a:lnTo>
                    <a:pt x="30692" y="31947"/>
                  </a:lnTo>
                  <a:lnTo>
                    <a:pt x="31029" y="31663"/>
                  </a:lnTo>
                  <a:lnTo>
                    <a:pt x="31353" y="31380"/>
                  </a:lnTo>
                  <a:lnTo>
                    <a:pt x="31677" y="31083"/>
                  </a:lnTo>
                  <a:lnTo>
                    <a:pt x="31987" y="30773"/>
                  </a:lnTo>
                  <a:lnTo>
                    <a:pt x="32284" y="30463"/>
                  </a:lnTo>
                  <a:lnTo>
                    <a:pt x="32580" y="30139"/>
                  </a:lnTo>
                  <a:lnTo>
                    <a:pt x="32877" y="29815"/>
                  </a:lnTo>
                  <a:lnTo>
                    <a:pt x="33147" y="29478"/>
                  </a:lnTo>
                  <a:lnTo>
                    <a:pt x="33430" y="29127"/>
                  </a:lnTo>
                  <a:lnTo>
                    <a:pt x="33687" y="28776"/>
                  </a:lnTo>
                  <a:lnTo>
                    <a:pt x="33943" y="28426"/>
                  </a:lnTo>
                  <a:lnTo>
                    <a:pt x="34186" y="28061"/>
                  </a:lnTo>
                  <a:lnTo>
                    <a:pt x="34429" y="27697"/>
                  </a:lnTo>
                  <a:lnTo>
                    <a:pt x="34658" y="27319"/>
                  </a:lnTo>
                  <a:lnTo>
                    <a:pt x="34874" y="26928"/>
                  </a:lnTo>
                  <a:lnTo>
                    <a:pt x="35076" y="26537"/>
                  </a:lnTo>
                  <a:lnTo>
                    <a:pt x="35279" y="26146"/>
                  </a:lnTo>
                  <a:lnTo>
                    <a:pt x="35467" y="25741"/>
                  </a:lnTo>
                  <a:lnTo>
                    <a:pt x="35656" y="25336"/>
                  </a:lnTo>
                  <a:lnTo>
                    <a:pt x="35832" y="24918"/>
                  </a:lnTo>
                  <a:lnTo>
                    <a:pt x="35980" y="24500"/>
                  </a:lnTo>
                  <a:lnTo>
                    <a:pt x="36142" y="24068"/>
                  </a:lnTo>
                  <a:lnTo>
                    <a:pt x="36277" y="23636"/>
                  </a:lnTo>
                  <a:lnTo>
                    <a:pt x="36412" y="23205"/>
                  </a:lnTo>
                  <a:lnTo>
                    <a:pt x="36533" y="22760"/>
                  </a:lnTo>
                  <a:lnTo>
                    <a:pt x="36641" y="22314"/>
                  </a:lnTo>
                  <a:lnTo>
                    <a:pt x="36736" y="21856"/>
                  </a:lnTo>
                  <a:lnTo>
                    <a:pt x="36817" y="21397"/>
                  </a:lnTo>
                  <a:lnTo>
                    <a:pt x="36897" y="20938"/>
                  </a:lnTo>
                  <a:lnTo>
                    <a:pt x="36965" y="20466"/>
                  </a:lnTo>
                  <a:lnTo>
                    <a:pt x="37019" y="19994"/>
                  </a:lnTo>
                  <a:lnTo>
                    <a:pt x="37059" y="19522"/>
                  </a:lnTo>
                  <a:lnTo>
                    <a:pt x="37086" y="19036"/>
                  </a:lnTo>
                  <a:lnTo>
                    <a:pt x="37100" y="18550"/>
                  </a:lnTo>
                  <a:lnTo>
                    <a:pt x="37113" y="18065"/>
                  </a:lnTo>
                  <a:lnTo>
                    <a:pt x="37100" y="17579"/>
                  </a:lnTo>
                  <a:lnTo>
                    <a:pt x="37086" y="17093"/>
                  </a:lnTo>
                  <a:lnTo>
                    <a:pt x="37059" y="16608"/>
                  </a:lnTo>
                  <a:lnTo>
                    <a:pt x="37019" y="16136"/>
                  </a:lnTo>
                  <a:lnTo>
                    <a:pt x="36965" y="15663"/>
                  </a:lnTo>
                  <a:lnTo>
                    <a:pt x="36897" y="15191"/>
                  </a:lnTo>
                  <a:lnTo>
                    <a:pt x="36817" y="14733"/>
                  </a:lnTo>
                  <a:lnTo>
                    <a:pt x="36736" y="14274"/>
                  </a:lnTo>
                  <a:lnTo>
                    <a:pt x="36641" y="13815"/>
                  </a:lnTo>
                  <a:lnTo>
                    <a:pt x="36533" y="13370"/>
                  </a:lnTo>
                  <a:lnTo>
                    <a:pt x="36412" y="12938"/>
                  </a:lnTo>
                  <a:lnTo>
                    <a:pt x="36277" y="12493"/>
                  </a:lnTo>
                  <a:lnTo>
                    <a:pt x="36142" y="12061"/>
                  </a:lnTo>
                  <a:lnTo>
                    <a:pt x="35980" y="11643"/>
                  </a:lnTo>
                  <a:lnTo>
                    <a:pt x="35832" y="11225"/>
                  </a:lnTo>
                  <a:lnTo>
                    <a:pt x="35656" y="10807"/>
                  </a:lnTo>
                  <a:lnTo>
                    <a:pt x="35467" y="10402"/>
                  </a:lnTo>
                  <a:lnTo>
                    <a:pt x="35279" y="9997"/>
                  </a:lnTo>
                  <a:lnTo>
                    <a:pt x="35076" y="9606"/>
                  </a:lnTo>
                  <a:lnTo>
                    <a:pt x="34874" y="9215"/>
                  </a:lnTo>
                  <a:lnTo>
                    <a:pt x="34658" y="8837"/>
                  </a:lnTo>
                  <a:lnTo>
                    <a:pt x="34429" y="8459"/>
                  </a:lnTo>
                  <a:lnTo>
                    <a:pt x="34186" y="8095"/>
                  </a:lnTo>
                  <a:lnTo>
                    <a:pt x="33943" y="7731"/>
                  </a:lnTo>
                  <a:lnTo>
                    <a:pt x="33687" y="7380"/>
                  </a:lnTo>
                  <a:lnTo>
                    <a:pt x="33430" y="7029"/>
                  </a:lnTo>
                  <a:lnTo>
                    <a:pt x="33147" y="6692"/>
                  </a:lnTo>
                  <a:lnTo>
                    <a:pt x="32877" y="6355"/>
                  </a:lnTo>
                  <a:lnTo>
                    <a:pt x="32580" y="6031"/>
                  </a:lnTo>
                  <a:lnTo>
                    <a:pt x="32284" y="5707"/>
                  </a:lnTo>
                  <a:lnTo>
                    <a:pt x="31987" y="5397"/>
                  </a:lnTo>
                  <a:lnTo>
                    <a:pt x="31677" y="5100"/>
                  </a:lnTo>
                  <a:lnTo>
                    <a:pt x="31353" y="4803"/>
                  </a:lnTo>
                  <a:lnTo>
                    <a:pt x="31029" y="4507"/>
                  </a:lnTo>
                  <a:lnTo>
                    <a:pt x="30692" y="4237"/>
                  </a:lnTo>
                  <a:lnTo>
                    <a:pt x="30355" y="3954"/>
                  </a:lnTo>
                  <a:lnTo>
                    <a:pt x="30004" y="3697"/>
                  </a:lnTo>
                  <a:lnTo>
                    <a:pt x="29653" y="3441"/>
                  </a:lnTo>
                  <a:lnTo>
                    <a:pt x="29289" y="3185"/>
                  </a:lnTo>
                  <a:lnTo>
                    <a:pt x="28925" y="2955"/>
                  </a:lnTo>
                  <a:lnTo>
                    <a:pt x="28547" y="2726"/>
                  </a:lnTo>
                  <a:lnTo>
                    <a:pt x="28169" y="2497"/>
                  </a:lnTo>
                  <a:lnTo>
                    <a:pt x="27778" y="2281"/>
                  </a:lnTo>
                  <a:lnTo>
                    <a:pt x="27387" y="2078"/>
                  </a:lnTo>
                  <a:lnTo>
                    <a:pt x="26995" y="1890"/>
                  </a:lnTo>
                  <a:lnTo>
                    <a:pt x="26591" y="1701"/>
                  </a:lnTo>
                  <a:lnTo>
                    <a:pt x="26186" y="1525"/>
                  </a:lnTo>
                  <a:lnTo>
                    <a:pt x="25768" y="1350"/>
                  </a:lnTo>
                  <a:lnTo>
                    <a:pt x="25350" y="1188"/>
                  </a:lnTo>
                  <a:lnTo>
                    <a:pt x="24918" y="1040"/>
                  </a:lnTo>
                  <a:lnTo>
                    <a:pt x="24486" y="905"/>
                  </a:lnTo>
                  <a:lnTo>
                    <a:pt x="24054" y="770"/>
                  </a:lnTo>
                  <a:lnTo>
                    <a:pt x="23623" y="648"/>
                  </a:lnTo>
                  <a:lnTo>
                    <a:pt x="23178" y="540"/>
                  </a:lnTo>
                  <a:lnTo>
                    <a:pt x="22719" y="446"/>
                  </a:lnTo>
                  <a:lnTo>
                    <a:pt x="22274" y="352"/>
                  </a:lnTo>
                  <a:lnTo>
                    <a:pt x="21815" y="271"/>
                  </a:lnTo>
                  <a:lnTo>
                    <a:pt x="21356" y="203"/>
                  </a:lnTo>
                  <a:lnTo>
                    <a:pt x="20898" y="149"/>
                  </a:lnTo>
                  <a:lnTo>
                    <a:pt x="20425" y="95"/>
                  </a:lnTo>
                  <a:lnTo>
                    <a:pt x="19953" y="55"/>
                  </a:lnTo>
                  <a:lnTo>
                    <a:pt x="19481" y="28"/>
                  </a:lnTo>
                  <a:lnTo>
                    <a:pt x="19009" y="14"/>
                  </a:lnTo>
                  <a:lnTo>
                    <a:pt x="18523"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 name="Google Shape;381;p48"/>
            <p:cNvSpPr/>
            <p:nvPr/>
          </p:nvSpPr>
          <p:spPr>
            <a:xfrm>
              <a:off x="6021600" y="3432700"/>
              <a:ext cx="293450" cy="206775"/>
            </a:xfrm>
            <a:custGeom>
              <a:rect b="b" l="l" r="r" t="t"/>
              <a:pathLst>
                <a:path extrusionOk="0" h="8271" w="11738">
                  <a:moveTo>
                    <a:pt x="11738" y="0"/>
                  </a:moveTo>
                  <a:lnTo>
                    <a:pt x="11481" y="108"/>
                  </a:lnTo>
                  <a:lnTo>
                    <a:pt x="11211" y="203"/>
                  </a:lnTo>
                  <a:lnTo>
                    <a:pt x="10942" y="284"/>
                  </a:lnTo>
                  <a:lnTo>
                    <a:pt x="10658" y="338"/>
                  </a:lnTo>
                  <a:lnTo>
                    <a:pt x="9647" y="540"/>
                  </a:lnTo>
                  <a:lnTo>
                    <a:pt x="8513" y="742"/>
                  </a:lnTo>
                  <a:lnTo>
                    <a:pt x="7407" y="931"/>
                  </a:lnTo>
                  <a:lnTo>
                    <a:pt x="6449" y="1080"/>
                  </a:lnTo>
                  <a:lnTo>
                    <a:pt x="5653" y="1201"/>
                  </a:lnTo>
                  <a:lnTo>
                    <a:pt x="4911" y="1336"/>
                  </a:lnTo>
                  <a:lnTo>
                    <a:pt x="4223" y="1471"/>
                  </a:lnTo>
                  <a:lnTo>
                    <a:pt x="3589" y="1619"/>
                  </a:lnTo>
                  <a:lnTo>
                    <a:pt x="3009" y="1768"/>
                  </a:lnTo>
                  <a:lnTo>
                    <a:pt x="2483" y="1943"/>
                  </a:lnTo>
                  <a:lnTo>
                    <a:pt x="2240" y="2024"/>
                  </a:lnTo>
                  <a:lnTo>
                    <a:pt x="2011" y="2118"/>
                  </a:lnTo>
                  <a:lnTo>
                    <a:pt x="1795" y="2213"/>
                  </a:lnTo>
                  <a:lnTo>
                    <a:pt x="1579" y="2321"/>
                  </a:lnTo>
                  <a:lnTo>
                    <a:pt x="1390" y="2429"/>
                  </a:lnTo>
                  <a:lnTo>
                    <a:pt x="1215" y="2537"/>
                  </a:lnTo>
                  <a:lnTo>
                    <a:pt x="1040" y="2658"/>
                  </a:lnTo>
                  <a:lnTo>
                    <a:pt x="891" y="2779"/>
                  </a:lnTo>
                  <a:lnTo>
                    <a:pt x="743" y="2901"/>
                  </a:lnTo>
                  <a:lnTo>
                    <a:pt x="621" y="3036"/>
                  </a:lnTo>
                  <a:lnTo>
                    <a:pt x="500" y="3184"/>
                  </a:lnTo>
                  <a:lnTo>
                    <a:pt x="392" y="3332"/>
                  </a:lnTo>
                  <a:lnTo>
                    <a:pt x="298" y="3481"/>
                  </a:lnTo>
                  <a:lnTo>
                    <a:pt x="217" y="3643"/>
                  </a:lnTo>
                  <a:lnTo>
                    <a:pt x="149" y="3818"/>
                  </a:lnTo>
                  <a:lnTo>
                    <a:pt x="95" y="3994"/>
                  </a:lnTo>
                  <a:lnTo>
                    <a:pt x="55" y="4182"/>
                  </a:lnTo>
                  <a:lnTo>
                    <a:pt x="28" y="4385"/>
                  </a:lnTo>
                  <a:lnTo>
                    <a:pt x="1" y="4587"/>
                  </a:lnTo>
                  <a:lnTo>
                    <a:pt x="1" y="4789"/>
                  </a:lnTo>
                  <a:lnTo>
                    <a:pt x="14" y="4992"/>
                  </a:lnTo>
                  <a:lnTo>
                    <a:pt x="28" y="5181"/>
                  </a:lnTo>
                  <a:lnTo>
                    <a:pt x="68" y="5370"/>
                  </a:lnTo>
                  <a:lnTo>
                    <a:pt x="122" y="5558"/>
                  </a:lnTo>
                  <a:lnTo>
                    <a:pt x="190" y="5734"/>
                  </a:lnTo>
                  <a:lnTo>
                    <a:pt x="271" y="5909"/>
                  </a:lnTo>
                  <a:lnTo>
                    <a:pt x="351" y="6085"/>
                  </a:lnTo>
                  <a:lnTo>
                    <a:pt x="459" y="6246"/>
                  </a:lnTo>
                  <a:lnTo>
                    <a:pt x="567" y="6395"/>
                  </a:lnTo>
                  <a:lnTo>
                    <a:pt x="702" y="6543"/>
                  </a:lnTo>
                  <a:lnTo>
                    <a:pt x="837" y="6692"/>
                  </a:lnTo>
                  <a:lnTo>
                    <a:pt x="986" y="6840"/>
                  </a:lnTo>
                  <a:lnTo>
                    <a:pt x="1134" y="6975"/>
                  </a:lnTo>
                  <a:lnTo>
                    <a:pt x="1296" y="7096"/>
                  </a:lnTo>
                  <a:lnTo>
                    <a:pt x="1471" y="7218"/>
                  </a:lnTo>
                  <a:lnTo>
                    <a:pt x="1647" y="7339"/>
                  </a:lnTo>
                  <a:lnTo>
                    <a:pt x="1835" y="7447"/>
                  </a:lnTo>
                  <a:lnTo>
                    <a:pt x="2038" y="7555"/>
                  </a:lnTo>
                  <a:lnTo>
                    <a:pt x="2240" y="7649"/>
                  </a:lnTo>
                  <a:lnTo>
                    <a:pt x="2443" y="7744"/>
                  </a:lnTo>
                  <a:lnTo>
                    <a:pt x="2874" y="7892"/>
                  </a:lnTo>
                  <a:lnTo>
                    <a:pt x="3319" y="8027"/>
                  </a:lnTo>
                  <a:lnTo>
                    <a:pt x="3765" y="8135"/>
                  </a:lnTo>
                  <a:lnTo>
                    <a:pt x="4237" y="8216"/>
                  </a:lnTo>
                  <a:lnTo>
                    <a:pt x="4709" y="8257"/>
                  </a:lnTo>
                  <a:lnTo>
                    <a:pt x="5168" y="8270"/>
                  </a:lnTo>
                  <a:lnTo>
                    <a:pt x="5545" y="8257"/>
                  </a:lnTo>
                  <a:lnTo>
                    <a:pt x="5977" y="8216"/>
                  </a:lnTo>
                  <a:lnTo>
                    <a:pt x="6449" y="8135"/>
                  </a:lnTo>
                  <a:lnTo>
                    <a:pt x="6706" y="8095"/>
                  </a:lnTo>
                  <a:lnTo>
                    <a:pt x="6962" y="8027"/>
                  </a:lnTo>
                  <a:lnTo>
                    <a:pt x="7232" y="7960"/>
                  </a:lnTo>
                  <a:lnTo>
                    <a:pt x="7502" y="7865"/>
                  </a:lnTo>
                  <a:lnTo>
                    <a:pt x="7771" y="7771"/>
                  </a:lnTo>
                  <a:lnTo>
                    <a:pt x="8055" y="7676"/>
                  </a:lnTo>
                  <a:lnTo>
                    <a:pt x="8324" y="7555"/>
                  </a:lnTo>
                  <a:lnTo>
                    <a:pt x="8608" y="7420"/>
                  </a:lnTo>
                  <a:lnTo>
                    <a:pt x="8878" y="7272"/>
                  </a:lnTo>
                  <a:lnTo>
                    <a:pt x="9147" y="7110"/>
                  </a:lnTo>
                  <a:lnTo>
                    <a:pt x="9404" y="6934"/>
                  </a:lnTo>
                  <a:lnTo>
                    <a:pt x="9660" y="6746"/>
                  </a:lnTo>
                  <a:lnTo>
                    <a:pt x="9903" y="6543"/>
                  </a:lnTo>
                  <a:lnTo>
                    <a:pt x="10146" y="6327"/>
                  </a:lnTo>
                  <a:lnTo>
                    <a:pt x="10375" y="6085"/>
                  </a:lnTo>
                  <a:lnTo>
                    <a:pt x="10591" y="5828"/>
                  </a:lnTo>
                  <a:lnTo>
                    <a:pt x="10780" y="5558"/>
                  </a:lnTo>
                  <a:lnTo>
                    <a:pt x="10969" y="5275"/>
                  </a:lnTo>
                  <a:lnTo>
                    <a:pt x="11144" y="4965"/>
                  </a:lnTo>
                  <a:lnTo>
                    <a:pt x="11292" y="4641"/>
                  </a:lnTo>
                  <a:lnTo>
                    <a:pt x="11427" y="4290"/>
                  </a:lnTo>
                  <a:lnTo>
                    <a:pt x="11535" y="3926"/>
                  </a:lnTo>
                  <a:lnTo>
                    <a:pt x="11616" y="3535"/>
                  </a:lnTo>
                  <a:lnTo>
                    <a:pt x="11684" y="3117"/>
                  </a:lnTo>
                  <a:lnTo>
                    <a:pt x="11724" y="2698"/>
                  </a:lnTo>
                  <a:lnTo>
                    <a:pt x="11738" y="2240"/>
                  </a:lnTo>
                  <a:lnTo>
                    <a:pt x="11738"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4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 Street Dark">
  <p:cSld name="CUSTOM_4">
    <p:bg>
      <p:bgPr>
        <a:solidFill>
          <a:schemeClr val="dk1"/>
        </a:solidFill>
      </p:bgPr>
    </p:bg>
    <p:spTree>
      <p:nvGrpSpPr>
        <p:cNvPr id="382" name="Shape 382"/>
        <p:cNvGrpSpPr/>
        <p:nvPr/>
      </p:nvGrpSpPr>
      <p:grpSpPr>
        <a:xfrm>
          <a:off x="0" y="0"/>
          <a:ext cx="0" cy="0"/>
          <a:chOff x="0" y="0"/>
          <a:chExt cx="0" cy="0"/>
        </a:xfrm>
      </p:grpSpPr>
      <p:sp>
        <p:nvSpPr>
          <p:cNvPr id="383" name="Google Shape;383;p49"/>
          <p:cNvSpPr/>
          <p:nvPr/>
        </p:nvSpPr>
        <p:spPr>
          <a:xfrm>
            <a:off x="8698265" y="4870865"/>
            <a:ext cx="136800" cy="139800"/>
          </a:xfrm>
          <a:prstGeom prst="ellipse">
            <a:avLst/>
          </a:pr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 name="Google Shape;384;p49"/>
          <p:cNvSpPr txBox="1"/>
          <p:nvPr>
            <p:ph idx="12" type="sldNum"/>
          </p:nvPr>
        </p:nvSpPr>
        <p:spPr>
          <a:xfrm>
            <a:off x="290521" y="4874925"/>
            <a:ext cx="312300" cy="131700"/>
          </a:xfrm>
          <a:prstGeom prst="rect">
            <a:avLst/>
          </a:prstGeom>
          <a:noFill/>
          <a:ln>
            <a:noFill/>
          </a:ln>
        </p:spPr>
        <p:txBody>
          <a:bodyPr anchorCtr="0" anchor="ctr" bIns="0" lIns="0" spcFirstLastPara="1" rIns="0" wrap="square" tIns="0">
            <a:noAutofit/>
          </a:bodyPr>
          <a:lstStyle>
            <a:lvl1pPr indent="0" lvl="0"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1pPr>
            <a:lvl2pPr indent="0" lvl="1"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2pPr>
            <a:lvl3pPr indent="0" lvl="2"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3pPr>
            <a:lvl4pPr indent="0" lvl="3"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4pPr>
            <a:lvl5pPr indent="0" lvl="4"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5pPr>
            <a:lvl6pPr indent="0" lvl="5"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6pPr>
            <a:lvl7pPr indent="0" lvl="6"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7pPr>
            <a:lvl8pPr indent="0" lvl="7"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8pPr>
            <a:lvl9pPr indent="0" lvl="8"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9pPr>
          </a:lstStyle>
          <a:p>
            <a:pPr indent="0" lvl="0" marL="0" rtl="0" algn="l">
              <a:spcBef>
                <a:spcPts val="0"/>
              </a:spcBef>
              <a:spcAft>
                <a:spcPts val="0"/>
              </a:spcAft>
              <a:buNone/>
            </a:pPr>
            <a:fld id="{00000000-1234-1234-1234-123412341234}" type="slidenum">
              <a:rPr lang="en"/>
              <a:t>‹#›</a:t>
            </a:fld>
            <a:endParaRPr/>
          </a:p>
        </p:txBody>
      </p:sp>
      <p:sp>
        <p:nvSpPr>
          <p:cNvPr id="385" name="Google Shape;385;p49"/>
          <p:cNvSpPr txBox="1"/>
          <p:nvPr/>
        </p:nvSpPr>
        <p:spPr>
          <a:xfrm>
            <a:off x="1206943" y="4874925"/>
            <a:ext cx="1577100" cy="131700"/>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Clr>
                <a:srgbClr val="000000"/>
              </a:buClr>
              <a:buSzPts val="600"/>
              <a:buFont typeface="Arial"/>
              <a:buNone/>
            </a:pPr>
            <a:r>
              <a:rPr lang="en" sz="600">
                <a:solidFill>
                  <a:schemeClr val="dk2"/>
                </a:solidFill>
                <a:latin typeface="Helvetica Neue"/>
                <a:ea typeface="Helvetica Neue"/>
                <a:cs typeface="Helvetica Neue"/>
                <a:sym typeface="Helvetica Neue"/>
              </a:rPr>
              <a:t>2023 © AppFolio, Inc. Confidential</a:t>
            </a:r>
            <a:endParaRPr sz="600">
              <a:solidFill>
                <a:schemeClr val="dk2"/>
              </a:solidFill>
              <a:latin typeface="Helvetica Neue"/>
              <a:ea typeface="Helvetica Neue"/>
              <a:cs typeface="Helvetica Neue"/>
              <a:sym typeface="Helvetica Neue"/>
            </a:endParaRPr>
          </a:p>
        </p:txBody>
      </p:sp>
      <p:grpSp>
        <p:nvGrpSpPr>
          <p:cNvPr id="386" name="Google Shape;386;p49"/>
          <p:cNvGrpSpPr/>
          <p:nvPr/>
        </p:nvGrpSpPr>
        <p:grpSpPr>
          <a:xfrm>
            <a:off x="8684368" y="4856161"/>
            <a:ext cx="164601" cy="164574"/>
            <a:chOff x="5701200" y="2981425"/>
            <a:chExt cx="927850" cy="905250"/>
          </a:xfrm>
        </p:grpSpPr>
        <p:sp>
          <p:nvSpPr>
            <p:cNvPr id="387" name="Google Shape;387;p49"/>
            <p:cNvSpPr/>
            <p:nvPr/>
          </p:nvSpPr>
          <p:spPr>
            <a:xfrm>
              <a:off x="5701200" y="2981425"/>
              <a:ext cx="927850" cy="905250"/>
            </a:xfrm>
            <a:custGeom>
              <a:rect b="b" l="l" r="r" t="t"/>
              <a:pathLst>
                <a:path extrusionOk="0" h="36210" w="37114">
                  <a:moveTo>
                    <a:pt x="20237" y="5748"/>
                  </a:moveTo>
                  <a:lnTo>
                    <a:pt x="20587" y="5761"/>
                  </a:lnTo>
                  <a:lnTo>
                    <a:pt x="20925" y="5788"/>
                  </a:lnTo>
                  <a:lnTo>
                    <a:pt x="21262" y="5815"/>
                  </a:lnTo>
                  <a:lnTo>
                    <a:pt x="21599" y="5869"/>
                  </a:lnTo>
                  <a:lnTo>
                    <a:pt x="21936" y="5923"/>
                  </a:lnTo>
                  <a:lnTo>
                    <a:pt x="22274" y="5991"/>
                  </a:lnTo>
                  <a:lnTo>
                    <a:pt x="22597" y="6072"/>
                  </a:lnTo>
                  <a:lnTo>
                    <a:pt x="22921" y="6166"/>
                  </a:lnTo>
                  <a:lnTo>
                    <a:pt x="23245" y="6260"/>
                  </a:lnTo>
                  <a:lnTo>
                    <a:pt x="23569" y="6368"/>
                  </a:lnTo>
                  <a:lnTo>
                    <a:pt x="23893" y="6503"/>
                  </a:lnTo>
                  <a:lnTo>
                    <a:pt x="24203" y="6625"/>
                  </a:lnTo>
                  <a:lnTo>
                    <a:pt x="24513" y="6773"/>
                  </a:lnTo>
                  <a:lnTo>
                    <a:pt x="24823" y="6922"/>
                  </a:lnTo>
                  <a:lnTo>
                    <a:pt x="25120" y="7083"/>
                  </a:lnTo>
                  <a:lnTo>
                    <a:pt x="25417" y="7272"/>
                  </a:lnTo>
                  <a:lnTo>
                    <a:pt x="25714" y="7488"/>
                  </a:lnTo>
                  <a:lnTo>
                    <a:pt x="26011" y="7731"/>
                  </a:lnTo>
                  <a:lnTo>
                    <a:pt x="26307" y="8001"/>
                  </a:lnTo>
                  <a:lnTo>
                    <a:pt x="26604" y="8298"/>
                  </a:lnTo>
                  <a:lnTo>
                    <a:pt x="26887" y="8621"/>
                  </a:lnTo>
                  <a:lnTo>
                    <a:pt x="27157" y="8972"/>
                  </a:lnTo>
                  <a:lnTo>
                    <a:pt x="27292" y="9174"/>
                  </a:lnTo>
                  <a:lnTo>
                    <a:pt x="27414" y="9363"/>
                  </a:lnTo>
                  <a:lnTo>
                    <a:pt x="27535" y="9579"/>
                  </a:lnTo>
                  <a:lnTo>
                    <a:pt x="27656" y="9795"/>
                  </a:lnTo>
                  <a:lnTo>
                    <a:pt x="27764" y="10024"/>
                  </a:lnTo>
                  <a:lnTo>
                    <a:pt x="27872" y="10254"/>
                  </a:lnTo>
                  <a:lnTo>
                    <a:pt x="27967" y="10497"/>
                  </a:lnTo>
                  <a:lnTo>
                    <a:pt x="28061" y="10753"/>
                  </a:lnTo>
                  <a:lnTo>
                    <a:pt x="28142" y="11023"/>
                  </a:lnTo>
                  <a:lnTo>
                    <a:pt x="28223" y="11292"/>
                  </a:lnTo>
                  <a:lnTo>
                    <a:pt x="28290" y="11576"/>
                  </a:lnTo>
                  <a:lnTo>
                    <a:pt x="28358" y="11873"/>
                  </a:lnTo>
                  <a:lnTo>
                    <a:pt x="28412" y="12169"/>
                  </a:lnTo>
                  <a:lnTo>
                    <a:pt x="28452" y="12493"/>
                  </a:lnTo>
                  <a:lnTo>
                    <a:pt x="28493" y="12817"/>
                  </a:lnTo>
                  <a:lnTo>
                    <a:pt x="28520" y="13154"/>
                  </a:lnTo>
                  <a:lnTo>
                    <a:pt x="28533" y="13491"/>
                  </a:lnTo>
                  <a:lnTo>
                    <a:pt x="28533" y="13856"/>
                  </a:lnTo>
                  <a:lnTo>
                    <a:pt x="28533" y="15893"/>
                  </a:lnTo>
                  <a:lnTo>
                    <a:pt x="28560" y="17039"/>
                  </a:lnTo>
                  <a:lnTo>
                    <a:pt x="28560" y="18186"/>
                  </a:lnTo>
                  <a:lnTo>
                    <a:pt x="28560" y="19319"/>
                  </a:lnTo>
                  <a:lnTo>
                    <a:pt x="28533" y="20412"/>
                  </a:lnTo>
                  <a:lnTo>
                    <a:pt x="28506" y="20938"/>
                  </a:lnTo>
                  <a:lnTo>
                    <a:pt x="28479" y="21451"/>
                  </a:lnTo>
                  <a:lnTo>
                    <a:pt x="28425" y="21937"/>
                  </a:lnTo>
                  <a:lnTo>
                    <a:pt x="28371" y="22395"/>
                  </a:lnTo>
                  <a:lnTo>
                    <a:pt x="28304" y="22827"/>
                  </a:lnTo>
                  <a:lnTo>
                    <a:pt x="28223" y="23218"/>
                  </a:lnTo>
                  <a:lnTo>
                    <a:pt x="28142" y="23582"/>
                  </a:lnTo>
                  <a:lnTo>
                    <a:pt x="28034" y="23906"/>
                  </a:lnTo>
                  <a:lnTo>
                    <a:pt x="27845" y="24392"/>
                  </a:lnTo>
                  <a:lnTo>
                    <a:pt x="27629" y="24864"/>
                  </a:lnTo>
                  <a:lnTo>
                    <a:pt x="27387" y="25323"/>
                  </a:lnTo>
                  <a:lnTo>
                    <a:pt x="27117" y="25768"/>
                  </a:lnTo>
                  <a:lnTo>
                    <a:pt x="26833" y="26200"/>
                  </a:lnTo>
                  <a:lnTo>
                    <a:pt x="26523" y="26618"/>
                  </a:lnTo>
                  <a:lnTo>
                    <a:pt x="26199" y="27009"/>
                  </a:lnTo>
                  <a:lnTo>
                    <a:pt x="25835" y="27400"/>
                  </a:lnTo>
                  <a:lnTo>
                    <a:pt x="25471" y="27751"/>
                  </a:lnTo>
                  <a:lnTo>
                    <a:pt x="25080" y="28088"/>
                  </a:lnTo>
                  <a:lnTo>
                    <a:pt x="24661" y="28412"/>
                  </a:lnTo>
                  <a:lnTo>
                    <a:pt x="24243" y="28709"/>
                  </a:lnTo>
                  <a:lnTo>
                    <a:pt x="23798" y="28979"/>
                  </a:lnTo>
                  <a:lnTo>
                    <a:pt x="23353" y="29222"/>
                  </a:lnTo>
                  <a:lnTo>
                    <a:pt x="22881" y="29451"/>
                  </a:lnTo>
                  <a:lnTo>
                    <a:pt x="22409" y="29640"/>
                  </a:lnTo>
                  <a:lnTo>
                    <a:pt x="22287" y="29694"/>
                  </a:lnTo>
                  <a:lnTo>
                    <a:pt x="21788" y="29869"/>
                  </a:lnTo>
                  <a:lnTo>
                    <a:pt x="21289" y="30031"/>
                  </a:lnTo>
                  <a:lnTo>
                    <a:pt x="20776" y="30152"/>
                  </a:lnTo>
                  <a:lnTo>
                    <a:pt x="20264" y="30260"/>
                  </a:lnTo>
                  <a:lnTo>
                    <a:pt x="19737" y="30341"/>
                  </a:lnTo>
                  <a:lnTo>
                    <a:pt x="19211" y="30395"/>
                  </a:lnTo>
                  <a:lnTo>
                    <a:pt x="18685" y="30422"/>
                  </a:lnTo>
                  <a:lnTo>
                    <a:pt x="17484" y="30422"/>
                  </a:lnTo>
                  <a:lnTo>
                    <a:pt x="17134" y="30395"/>
                  </a:lnTo>
                  <a:lnTo>
                    <a:pt x="16769" y="30368"/>
                  </a:lnTo>
                  <a:lnTo>
                    <a:pt x="16405" y="30328"/>
                  </a:lnTo>
                  <a:lnTo>
                    <a:pt x="16027" y="30274"/>
                  </a:lnTo>
                  <a:lnTo>
                    <a:pt x="15650" y="30193"/>
                  </a:lnTo>
                  <a:lnTo>
                    <a:pt x="15272" y="30112"/>
                  </a:lnTo>
                  <a:lnTo>
                    <a:pt x="14894" y="30017"/>
                  </a:lnTo>
                  <a:lnTo>
                    <a:pt x="14517" y="29910"/>
                  </a:lnTo>
                  <a:lnTo>
                    <a:pt x="14139" y="29788"/>
                  </a:lnTo>
                  <a:lnTo>
                    <a:pt x="13761" y="29653"/>
                  </a:lnTo>
                  <a:lnTo>
                    <a:pt x="13383" y="29505"/>
                  </a:lnTo>
                  <a:lnTo>
                    <a:pt x="13019" y="29343"/>
                  </a:lnTo>
                  <a:lnTo>
                    <a:pt x="12655" y="29168"/>
                  </a:lnTo>
                  <a:lnTo>
                    <a:pt x="12304" y="28979"/>
                  </a:lnTo>
                  <a:lnTo>
                    <a:pt x="11967" y="28776"/>
                  </a:lnTo>
                  <a:lnTo>
                    <a:pt x="11630" y="28560"/>
                  </a:lnTo>
                  <a:lnTo>
                    <a:pt x="11306" y="28345"/>
                  </a:lnTo>
                  <a:lnTo>
                    <a:pt x="10982" y="28102"/>
                  </a:lnTo>
                  <a:lnTo>
                    <a:pt x="10685" y="27859"/>
                  </a:lnTo>
                  <a:lnTo>
                    <a:pt x="10402" y="27603"/>
                  </a:lnTo>
                  <a:lnTo>
                    <a:pt x="10132" y="27319"/>
                  </a:lnTo>
                  <a:lnTo>
                    <a:pt x="9889" y="27036"/>
                  </a:lnTo>
                  <a:lnTo>
                    <a:pt x="9646" y="26739"/>
                  </a:lnTo>
                  <a:lnTo>
                    <a:pt x="9431" y="26429"/>
                  </a:lnTo>
                  <a:lnTo>
                    <a:pt x="9242" y="26119"/>
                  </a:lnTo>
                  <a:lnTo>
                    <a:pt x="9066" y="25781"/>
                  </a:lnTo>
                  <a:lnTo>
                    <a:pt x="8918" y="25444"/>
                  </a:lnTo>
                  <a:lnTo>
                    <a:pt x="8797" y="25080"/>
                  </a:lnTo>
                  <a:lnTo>
                    <a:pt x="8702" y="24716"/>
                  </a:lnTo>
                  <a:lnTo>
                    <a:pt x="8621" y="24338"/>
                  </a:lnTo>
                  <a:lnTo>
                    <a:pt x="8581" y="23960"/>
                  </a:lnTo>
                  <a:lnTo>
                    <a:pt x="8567" y="23555"/>
                  </a:lnTo>
                  <a:lnTo>
                    <a:pt x="8581" y="23097"/>
                  </a:lnTo>
                  <a:lnTo>
                    <a:pt x="8608" y="22840"/>
                  </a:lnTo>
                  <a:lnTo>
                    <a:pt x="8635" y="22598"/>
                  </a:lnTo>
                  <a:lnTo>
                    <a:pt x="8675" y="22328"/>
                  </a:lnTo>
                  <a:lnTo>
                    <a:pt x="8729" y="22071"/>
                  </a:lnTo>
                  <a:lnTo>
                    <a:pt x="8797" y="21802"/>
                  </a:lnTo>
                  <a:lnTo>
                    <a:pt x="8877" y="21518"/>
                  </a:lnTo>
                  <a:lnTo>
                    <a:pt x="8972" y="21249"/>
                  </a:lnTo>
                  <a:lnTo>
                    <a:pt x="9080" y="20965"/>
                  </a:lnTo>
                  <a:lnTo>
                    <a:pt x="9201" y="20682"/>
                  </a:lnTo>
                  <a:lnTo>
                    <a:pt x="9350" y="20399"/>
                  </a:lnTo>
                  <a:lnTo>
                    <a:pt x="9512" y="20129"/>
                  </a:lnTo>
                  <a:lnTo>
                    <a:pt x="9700" y="19846"/>
                  </a:lnTo>
                  <a:lnTo>
                    <a:pt x="9903" y="19562"/>
                  </a:lnTo>
                  <a:lnTo>
                    <a:pt x="10132" y="19292"/>
                  </a:lnTo>
                  <a:lnTo>
                    <a:pt x="10388" y="19023"/>
                  </a:lnTo>
                  <a:lnTo>
                    <a:pt x="10658" y="18766"/>
                  </a:lnTo>
                  <a:lnTo>
                    <a:pt x="10955" y="18510"/>
                  </a:lnTo>
                  <a:lnTo>
                    <a:pt x="11279" y="18254"/>
                  </a:lnTo>
                  <a:lnTo>
                    <a:pt x="11630" y="18011"/>
                  </a:lnTo>
                  <a:lnTo>
                    <a:pt x="12007" y="17781"/>
                  </a:lnTo>
                  <a:lnTo>
                    <a:pt x="12426" y="17552"/>
                  </a:lnTo>
                  <a:lnTo>
                    <a:pt x="12857" y="17350"/>
                  </a:lnTo>
                  <a:lnTo>
                    <a:pt x="13329" y="17147"/>
                  </a:lnTo>
                  <a:lnTo>
                    <a:pt x="13829" y="16959"/>
                  </a:lnTo>
                  <a:lnTo>
                    <a:pt x="14368" y="16770"/>
                  </a:lnTo>
                  <a:lnTo>
                    <a:pt x="14935" y="16621"/>
                  </a:lnTo>
                  <a:lnTo>
                    <a:pt x="15542" y="16473"/>
                  </a:lnTo>
                  <a:lnTo>
                    <a:pt x="16176" y="16338"/>
                  </a:lnTo>
                  <a:lnTo>
                    <a:pt x="16864" y="16230"/>
                  </a:lnTo>
                  <a:lnTo>
                    <a:pt x="17579" y="16122"/>
                  </a:lnTo>
                  <a:lnTo>
                    <a:pt x="18240" y="16041"/>
                  </a:lnTo>
                  <a:lnTo>
                    <a:pt x="19292" y="15933"/>
                  </a:lnTo>
                  <a:lnTo>
                    <a:pt x="20331" y="15785"/>
                  </a:lnTo>
                  <a:lnTo>
                    <a:pt x="21370" y="15623"/>
                  </a:lnTo>
                  <a:lnTo>
                    <a:pt x="22409" y="15434"/>
                  </a:lnTo>
                  <a:lnTo>
                    <a:pt x="22773" y="15340"/>
                  </a:lnTo>
                  <a:lnTo>
                    <a:pt x="23097" y="15245"/>
                  </a:lnTo>
                  <a:lnTo>
                    <a:pt x="23393" y="15151"/>
                  </a:lnTo>
                  <a:lnTo>
                    <a:pt x="23650" y="15043"/>
                  </a:lnTo>
                  <a:lnTo>
                    <a:pt x="23866" y="14921"/>
                  </a:lnTo>
                  <a:lnTo>
                    <a:pt x="24054" y="14800"/>
                  </a:lnTo>
                  <a:lnTo>
                    <a:pt x="24216" y="14665"/>
                  </a:lnTo>
                  <a:lnTo>
                    <a:pt x="24351" y="14530"/>
                  </a:lnTo>
                  <a:lnTo>
                    <a:pt x="24473" y="14395"/>
                  </a:lnTo>
                  <a:lnTo>
                    <a:pt x="24554" y="14260"/>
                  </a:lnTo>
                  <a:lnTo>
                    <a:pt x="24621" y="14112"/>
                  </a:lnTo>
                  <a:lnTo>
                    <a:pt x="24675" y="13977"/>
                  </a:lnTo>
                  <a:lnTo>
                    <a:pt x="24715" y="13829"/>
                  </a:lnTo>
                  <a:lnTo>
                    <a:pt x="24729" y="13694"/>
                  </a:lnTo>
                  <a:lnTo>
                    <a:pt x="24742" y="13559"/>
                  </a:lnTo>
                  <a:lnTo>
                    <a:pt x="24756" y="13424"/>
                  </a:lnTo>
                  <a:lnTo>
                    <a:pt x="24769" y="13276"/>
                  </a:lnTo>
                  <a:lnTo>
                    <a:pt x="24769" y="13127"/>
                  </a:lnTo>
                  <a:lnTo>
                    <a:pt x="24756" y="12817"/>
                  </a:lnTo>
                  <a:lnTo>
                    <a:pt x="24715" y="12534"/>
                  </a:lnTo>
                  <a:lnTo>
                    <a:pt x="24675" y="12385"/>
                  </a:lnTo>
                  <a:lnTo>
                    <a:pt x="24635" y="12237"/>
                  </a:lnTo>
                  <a:lnTo>
                    <a:pt x="24581" y="12102"/>
                  </a:lnTo>
                  <a:lnTo>
                    <a:pt x="24527" y="11967"/>
                  </a:lnTo>
                  <a:lnTo>
                    <a:pt x="24392" y="11697"/>
                  </a:lnTo>
                  <a:lnTo>
                    <a:pt x="24230" y="11454"/>
                  </a:lnTo>
                  <a:lnTo>
                    <a:pt x="24135" y="11333"/>
                  </a:lnTo>
                  <a:lnTo>
                    <a:pt x="24041" y="11225"/>
                  </a:lnTo>
                  <a:lnTo>
                    <a:pt x="23879" y="11050"/>
                  </a:lnTo>
                  <a:lnTo>
                    <a:pt x="23717" y="10888"/>
                  </a:lnTo>
                  <a:lnTo>
                    <a:pt x="23528" y="10726"/>
                  </a:lnTo>
                  <a:lnTo>
                    <a:pt x="23326" y="10591"/>
                  </a:lnTo>
                  <a:lnTo>
                    <a:pt x="23110" y="10470"/>
                  </a:lnTo>
                  <a:lnTo>
                    <a:pt x="22867" y="10348"/>
                  </a:lnTo>
                  <a:lnTo>
                    <a:pt x="22611" y="10240"/>
                  </a:lnTo>
                  <a:lnTo>
                    <a:pt x="22341" y="10146"/>
                  </a:lnTo>
                  <a:lnTo>
                    <a:pt x="22058" y="10065"/>
                  </a:lnTo>
                  <a:lnTo>
                    <a:pt x="21748" y="9997"/>
                  </a:lnTo>
                  <a:lnTo>
                    <a:pt x="21424" y="9930"/>
                  </a:lnTo>
                  <a:lnTo>
                    <a:pt x="21086" y="9889"/>
                  </a:lnTo>
                  <a:lnTo>
                    <a:pt x="20722" y="9849"/>
                  </a:lnTo>
                  <a:lnTo>
                    <a:pt x="20344" y="9822"/>
                  </a:lnTo>
                  <a:lnTo>
                    <a:pt x="19953" y="9809"/>
                  </a:lnTo>
                  <a:lnTo>
                    <a:pt x="19535" y="9795"/>
                  </a:lnTo>
                  <a:lnTo>
                    <a:pt x="19157" y="9809"/>
                  </a:lnTo>
                  <a:lnTo>
                    <a:pt x="18780" y="9822"/>
                  </a:lnTo>
                  <a:lnTo>
                    <a:pt x="18429" y="9849"/>
                  </a:lnTo>
                  <a:lnTo>
                    <a:pt x="18092" y="9889"/>
                  </a:lnTo>
                  <a:lnTo>
                    <a:pt x="17781" y="9930"/>
                  </a:lnTo>
                  <a:lnTo>
                    <a:pt x="17484" y="9984"/>
                  </a:lnTo>
                  <a:lnTo>
                    <a:pt x="17188" y="10051"/>
                  </a:lnTo>
                  <a:lnTo>
                    <a:pt x="16931" y="10132"/>
                  </a:lnTo>
                  <a:lnTo>
                    <a:pt x="16675" y="10213"/>
                  </a:lnTo>
                  <a:lnTo>
                    <a:pt x="16432" y="10308"/>
                  </a:lnTo>
                  <a:lnTo>
                    <a:pt x="16203" y="10416"/>
                  </a:lnTo>
                  <a:lnTo>
                    <a:pt x="16001" y="10524"/>
                  </a:lnTo>
                  <a:lnTo>
                    <a:pt x="15798" y="10631"/>
                  </a:lnTo>
                  <a:lnTo>
                    <a:pt x="15609" y="10753"/>
                  </a:lnTo>
                  <a:lnTo>
                    <a:pt x="15434" y="10888"/>
                  </a:lnTo>
                  <a:lnTo>
                    <a:pt x="15272" y="11023"/>
                  </a:lnTo>
                  <a:lnTo>
                    <a:pt x="15124" y="11171"/>
                  </a:lnTo>
                  <a:lnTo>
                    <a:pt x="14989" y="11319"/>
                  </a:lnTo>
                  <a:lnTo>
                    <a:pt x="14854" y="11468"/>
                  </a:lnTo>
                  <a:lnTo>
                    <a:pt x="14732" y="11630"/>
                  </a:lnTo>
                  <a:lnTo>
                    <a:pt x="14624" y="11792"/>
                  </a:lnTo>
                  <a:lnTo>
                    <a:pt x="14517" y="11954"/>
                  </a:lnTo>
                  <a:lnTo>
                    <a:pt x="14422" y="12129"/>
                  </a:lnTo>
                  <a:lnTo>
                    <a:pt x="14341" y="12304"/>
                  </a:lnTo>
                  <a:lnTo>
                    <a:pt x="14179" y="12669"/>
                  </a:lnTo>
                  <a:lnTo>
                    <a:pt x="14058" y="13046"/>
                  </a:lnTo>
                  <a:lnTo>
                    <a:pt x="13950" y="13424"/>
                  </a:lnTo>
                  <a:lnTo>
                    <a:pt x="13856" y="13815"/>
                  </a:lnTo>
                  <a:lnTo>
                    <a:pt x="13815" y="14004"/>
                  </a:lnTo>
                  <a:lnTo>
                    <a:pt x="13761" y="14179"/>
                  </a:lnTo>
                  <a:lnTo>
                    <a:pt x="13694" y="14341"/>
                  </a:lnTo>
                  <a:lnTo>
                    <a:pt x="13613" y="14503"/>
                  </a:lnTo>
                  <a:lnTo>
                    <a:pt x="13505" y="14652"/>
                  </a:lnTo>
                  <a:lnTo>
                    <a:pt x="13397" y="14800"/>
                  </a:lnTo>
                  <a:lnTo>
                    <a:pt x="13262" y="14935"/>
                  </a:lnTo>
                  <a:lnTo>
                    <a:pt x="13127" y="15043"/>
                  </a:lnTo>
                  <a:lnTo>
                    <a:pt x="12979" y="15151"/>
                  </a:lnTo>
                  <a:lnTo>
                    <a:pt x="12817" y="15245"/>
                  </a:lnTo>
                  <a:lnTo>
                    <a:pt x="12655" y="15313"/>
                  </a:lnTo>
                  <a:lnTo>
                    <a:pt x="12479" y="15380"/>
                  </a:lnTo>
                  <a:lnTo>
                    <a:pt x="12304" y="15421"/>
                  </a:lnTo>
                  <a:lnTo>
                    <a:pt x="12115" y="15448"/>
                  </a:lnTo>
                  <a:lnTo>
                    <a:pt x="11751" y="15448"/>
                  </a:lnTo>
                  <a:lnTo>
                    <a:pt x="11562" y="15434"/>
                  </a:lnTo>
                  <a:lnTo>
                    <a:pt x="11373" y="15407"/>
                  </a:lnTo>
                  <a:lnTo>
                    <a:pt x="11184" y="15367"/>
                  </a:lnTo>
                  <a:lnTo>
                    <a:pt x="10995" y="15313"/>
                  </a:lnTo>
                  <a:lnTo>
                    <a:pt x="10820" y="15232"/>
                  </a:lnTo>
                  <a:lnTo>
                    <a:pt x="10645" y="15137"/>
                  </a:lnTo>
                  <a:lnTo>
                    <a:pt x="10496" y="15029"/>
                  </a:lnTo>
                  <a:lnTo>
                    <a:pt x="10334" y="14908"/>
                  </a:lnTo>
                  <a:lnTo>
                    <a:pt x="10200" y="14773"/>
                  </a:lnTo>
                  <a:lnTo>
                    <a:pt x="10078" y="14625"/>
                  </a:lnTo>
                  <a:lnTo>
                    <a:pt x="9970" y="14463"/>
                  </a:lnTo>
                  <a:lnTo>
                    <a:pt x="9876" y="14287"/>
                  </a:lnTo>
                  <a:lnTo>
                    <a:pt x="9795" y="14112"/>
                  </a:lnTo>
                  <a:lnTo>
                    <a:pt x="9741" y="13937"/>
                  </a:lnTo>
                  <a:lnTo>
                    <a:pt x="9687" y="13748"/>
                  </a:lnTo>
                  <a:lnTo>
                    <a:pt x="9660" y="13545"/>
                  </a:lnTo>
                  <a:lnTo>
                    <a:pt x="9660" y="13424"/>
                  </a:lnTo>
                  <a:lnTo>
                    <a:pt x="9700" y="13127"/>
                  </a:lnTo>
                  <a:lnTo>
                    <a:pt x="9741" y="12817"/>
                  </a:lnTo>
                  <a:lnTo>
                    <a:pt x="9795" y="12520"/>
                  </a:lnTo>
                  <a:lnTo>
                    <a:pt x="9849" y="12223"/>
                  </a:lnTo>
                  <a:lnTo>
                    <a:pt x="9930" y="11927"/>
                  </a:lnTo>
                  <a:lnTo>
                    <a:pt x="10011" y="11643"/>
                  </a:lnTo>
                  <a:lnTo>
                    <a:pt x="10105" y="11360"/>
                  </a:lnTo>
                  <a:lnTo>
                    <a:pt x="10213" y="11077"/>
                  </a:lnTo>
                  <a:lnTo>
                    <a:pt x="10334" y="10793"/>
                  </a:lnTo>
                  <a:lnTo>
                    <a:pt x="10456" y="10524"/>
                  </a:lnTo>
                  <a:lnTo>
                    <a:pt x="10591" y="10254"/>
                  </a:lnTo>
                  <a:lnTo>
                    <a:pt x="10739" y="9984"/>
                  </a:lnTo>
                  <a:lnTo>
                    <a:pt x="10901" y="9728"/>
                  </a:lnTo>
                  <a:lnTo>
                    <a:pt x="11063" y="9471"/>
                  </a:lnTo>
                  <a:lnTo>
                    <a:pt x="11252" y="9228"/>
                  </a:lnTo>
                  <a:lnTo>
                    <a:pt x="11427" y="8986"/>
                  </a:lnTo>
                  <a:lnTo>
                    <a:pt x="11603" y="8783"/>
                  </a:lnTo>
                  <a:lnTo>
                    <a:pt x="11778" y="8594"/>
                  </a:lnTo>
                  <a:lnTo>
                    <a:pt x="11953" y="8405"/>
                  </a:lnTo>
                  <a:lnTo>
                    <a:pt x="12142" y="8230"/>
                  </a:lnTo>
                  <a:lnTo>
                    <a:pt x="12345" y="8055"/>
                  </a:lnTo>
                  <a:lnTo>
                    <a:pt x="12547" y="7893"/>
                  </a:lnTo>
                  <a:lnTo>
                    <a:pt x="12749" y="7731"/>
                  </a:lnTo>
                  <a:lnTo>
                    <a:pt x="12965" y="7569"/>
                  </a:lnTo>
                  <a:lnTo>
                    <a:pt x="13181" y="7421"/>
                  </a:lnTo>
                  <a:lnTo>
                    <a:pt x="13410" y="7286"/>
                  </a:lnTo>
                  <a:lnTo>
                    <a:pt x="13640" y="7151"/>
                  </a:lnTo>
                  <a:lnTo>
                    <a:pt x="13869" y="7016"/>
                  </a:lnTo>
                  <a:lnTo>
                    <a:pt x="14125" y="6895"/>
                  </a:lnTo>
                  <a:lnTo>
                    <a:pt x="14368" y="6773"/>
                  </a:lnTo>
                  <a:lnTo>
                    <a:pt x="14624" y="6665"/>
                  </a:lnTo>
                  <a:lnTo>
                    <a:pt x="14881" y="6557"/>
                  </a:lnTo>
                  <a:lnTo>
                    <a:pt x="15434" y="6368"/>
                  </a:lnTo>
                  <a:lnTo>
                    <a:pt x="16001" y="6207"/>
                  </a:lnTo>
                  <a:lnTo>
                    <a:pt x="16581" y="6058"/>
                  </a:lnTo>
                  <a:lnTo>
                    <a:pt x="17201" y="5950"/>
                  </a:lnTo>
                  <a:lnTo>
                    <a:pt x="17835" y="5856"/>
                  </a:lnTo>
                  <a:lnTo>
                    <a:pt x="18496" y="5802"/>
                  </a:lnTo>
                  <a:lnTo>
                    <a:pt x="19184" y="5761"/>
                  </a:lnTo>
                  <a:lnTo>
                    <a:pt x="19899" y="5748"/>
                  </a:lnTo>
                  <a:close/>
                  <a:moveTo>
                    <a:pt x="18523" y="1"/>
                  </a:moveTo>
                  <a:lnTo>
                    <a:pt x="18038" y="14"/>
                  </a:lnTo>
                  <a:lnTo>
                    <a:pt x="17565" y="28"/>
                  </a:lnTo>
                  <a:lnTo>
                    <a:pt x="17093" y="55"/>
                  </a:lnTo>
                  <a:lnTo>
                    <a:pt x="16621" y="95"/>
                  </a:lnTo>
                  <a:lnTo>
                    <a:pt x="16149" y="149"/>
                  </a:lnTo>
                  <a:lnTo>
                    <a:pt x="15690" y="203"/>
                  </a:lnTo>
                  <a:lnTo>
                    <a:pt x="15232" y="271"/>
                  </a:lnTo>
                  <a:lnTo>
                    <a:pt x="14773" y="352"/>
                  </a:lnTo>
                  <a:lnTo>
                    <a:pt x="14328" y="446"/>
                  </a:lnTo>
                  <a:lnTo>
                    <a:pt x="13882" y="540"/>
                  </a:lnTo>
                  <a:lnTo>
                    <a:pt x="13437" y="648"/>
                  </a:lnTo>
                  <a:lnTo>
                    <a:pt x="12992" y="770"/>
                  </a:lnTo>
                  <a:lnTo>
                    <a:pt x="12560" y="905"/>
                  </a:lnTo>
                  <a:lnTo>
                    <a:pt x="12129" y="1040"/>
                  </a:lnTo>
                  <a:lnTo>
                    <a:pt x="11711" y="1201"/>
                  </a:lnTo>
                  <a:lnTo>
                    <a:pt x="11292" y="1350"/>
                  </a:lnTo>
                  <a:lnTo>
                    <a:pt x="10874" y="1525"/>
                  </a:lnTo>
                  <a:lnTo>
                    <a:pt x="10469" y="1701"/>
                  </a:lnTo>
                  <a:lnTo>
                    <a:pt x="10065" y="1890"/>
                  </a:lnTo>
                  <a:lnTo>
                    <a:pt x="9673" y="2078"/>
                  </a:lnTo>
                  <a:lnTo>
                    <a:pt x="9282" y="2294"/>
                  </a:lnTo>
                  <a:lnTo>
                    <a:pt x="8891" y="2497"/>
                  </a:lnTo>
                  <a:lnTo>
                    <a:pt x="8513" y="2726"/>
                  </a:lnTo>
                  <a:lnTo>
                    <a:pt x="8149" y="2955"/>
                  </a:lnTo>
                  <a:lnTo>
                    <a:pt x="7771" y="3198"/>
                  </a:lnTo>
                  <a:lnTo>
                    <a:pt x="7420" y="3441"/>
                  </a:lnTo>
                  <a:lnTo>
                    <a:pt x="7070" y="3697"/>
                  </a:lnTo>
                  <a:lnTo>
                    <a:pt x="6719" y="3967"/>
                  </a:lnTo>
                  <a:lnTo>
                    <a:pt x="6382" y="4237"/>
                  </a:lnTo>
                  <a:lnTo>
                    <a:pt x="6044" y="4520"/>
                  </a:lnTo>
                  <a:lnTo>
                    <a:pt x="5721" y="4803"/>
                  </a:lnTo>
                  <a:lnTo>
                    <a:pt x="5410" y="5100"/>
                  </a:lnTo>
                  <a:lnTo>
                    <a:pt x="5100" y="5411"/>
                  </a:lnTo>
                  <a:lnTo>
                    <a:pt x="4790" y="5721"/>
                  </a:lnTo>
                  <a:lnTo>
                    <a:pt x="4493" y="6031"/>
                  </a:lnTo>
                  <a:lnTo>
                    <a:pt x="4210" y="6368"/>
                  </a:lnTo>
                  <a:lnTo>
                    <a:pt x="3940" y="6692"/>
                  </a:lnTo>
                  <a:lnTo>
                    <a:pt x="3670" y="7029"/>
                  </a:lnTo>
                  <a:lnTo>
                    <a:pt x="3400" y="7380"/>
                  </a:lnTo>
                  <a:lnTo>
                    <a:pt x="3144" y="7731"/>
                  </a:lnTo>
                  <a:lnTo>
                    <a:pt x="2901" y="8095"/>
                  </a:lnTo>
                  <a:lnTo>
                    <a:pt x="2672" y="8473"/>
                  </a:lnTo>
                  <a:lnTo>
                    <a:pt x="2442" y="8837"/>
                  </a:lnTo>
                  <a:lnTo>
                    <a:pt x="2227" y="9228"/>
                  </a:lnTo>
                  <a:lnTo>
                    <a:pt x="2011" y="9606"/>
                  </a:lnTo>
                  <a:lnTo>
                    <a:pt x="1822" y="9997"/>
                  </a:lnTo>
                  <a:lnTo>
                    <a:pt x="1633" y="10402"/>
                  </a:lnTo>
                  <a:lnTo>
                    <a:pt x="1444" y="10807"/>
                  </a:lnTo>
                  <a:lnTo>
                    <a:pt x="1282" y="11225"/>
                  </a:lnTo>
                  <a:lnTo>
                    <a:pt x="1120" y="11643"/>
                  </a:lnTo>
                  <a:lnTo>
                    <a:pt x="972" y="12061"/>
                  </a:lnTo>
                  <a:lnTo>
                    <a:pt x="824" y="12493"/>
                  </a:lnTo>
                  <a:lnTo>
                    <a:pt x="702" y="12925"/>
                  </a:lnTo>
                  <a:lnTo>
                    <a:pt x="581" y="13357"/>
                  </a:lnTo>
                  <a:lnTo>
                    <a:pt x="473" y="13802"/>
                  </a:lnTo>
                  <a:lnTo>
                    <a:pt x="378" y="14260"/>
                  </a:lnTo>
                  <a:lnTo>
                    <a:pt x="284" y="14719"/>
                  </a:lnTo>
                  <a:lnTo>
                    <a:pt x="216" y="15178"/>
                  </a:lnTo>
                  <a:lnTo>
                    <a:pt x="149" y="15636"/>
                  </a:lnTo>
                  <a:lnTo>
                    <a:pt x="95" y="16109"/>
                  </a:lnTo>
                  <a:lnTo>
                    <a:pt x="55" y="16581"/>
                  </a:lnTo>
                  <a:lnTo>
                    <a:pt x="28" y="17066"/>
                  </a:lnTo>
                  <a:lnTo>
                    <a:pt x="1" y="17539"/>
                  </a:lnTo>
                  <a:lnTo>
                    <a:pt x="1" y="18024"/>
                  </a:lnTo>
                  <a:lnTo>
                    <a:pt x="1" y="18523"/>
                  </a:lnTo>
                  <a:lnTo>
                    <a:pt x="28" y="18996"/>
                  </a:lnTo>
                  <a:lnTo>
                    <a:pt x="55" y="19481"/>
                  </a:lnTo>
                  <a:lnTo>
                    <a:pt x="95" y="19953"/>
                  </a:lnTo>
                  <a:lnTo>
                    <a:pt x="149" y="20426"/>
                  </a:lnTo>
                  <a:lnTo>
                    <a:pt x="216" y="20898"/>
                  </a:lnTo>
                  <a:lnTo>
                    <a:pt x="284" y="21356"/>
                  </a:lnTo>
                  <a:lnTo>
                    <a:pt x="378" y="21815"/>
                  </a:lnTo>
                  <a:lnTo>
                    <a:pt x="473" y="22260"/>
                  </a:lnTo>
                  <a:lnTo>
                    <a:pt x="581" y="22706"/>
                  </a:lnTo>
                  <a:lnTo>
                    <a:pt x="702" y="23151"/>
                  </a:lnTo>
                  <a:lnTo>
                    <a:pt x="824" y="23582"/>
                  </a:lnTo>
                  <a:lnTo>
                    <a:pt x="972" y="24014"/>
                  </a:lnTo>
                  <a:lnTo>
                    <a:pt x="1120" y="24446"/>
                  </a:lnTo>
                  <a:lnTo>
                    <a:pt x="1282" y="24864"/>
                  </a:lnTo>
                  <a:lnTo>
                    <a:pt x="1444" y="25282"/>
                  </a:lnTo>
                  <a:lnTo>
                    <a:pt x="1633" y="25687"/>
                  </a:lnTo>
                  <a:lnTo>
                    <a:pt x="1822" y="26092"/>
                  </a:lnTo>
                  <a:lnTo>
                    <a:pt x="2011" y="26483"/>
                  </a:lnTo>
                  <a:lnTo>
                    <a:pt x="2227" y="26874"/>
                  </a:lnTo>
                  <a:lnTo>
                    <a:pt x="2442" y="27265"/>
                  </a:lnTo>
                  <a:lnTo>
                    <a:pt x="2672" y="27643"/>
                  </a:lnTo>
                  <a:lnTo>
                    <a:pt x="2901" y="28007"/>
                  </a:lnTo>
                  <a:lnTo>
                    <a:pt x="3144" y="28372"/>
                  </a:lnTo>
                  <a:lnTo>
                    <a:pt x="3400" y="28736"/>
                  </a:lnTo>
                  <a:lnTo>
                    <a:pt x="3670" y="29087"/>
                  </a:lnTo>
                  <a:lnTo>
                    <a:pt x="3940" y="29424"/>
                  </a:lnTo>
                  <a:lnTo>
                    <a:pt x="4210" y="29761"/>
                  </a:lnTo>
                  <a:lnTo>
                    <a:pt x="4493" y="30098"/>
                  </a:lnTo>
                  <a:lnTo>
                    <a:pt x="4790" y="30422"/>
                  </a:lnTo>
                  <a:lnTo>
                    <a:pt x="5100" y="30732"/>
                  </a:lnTo>
                  <a:lnTo>
                    <a:pt x="5410" y="31043"/>
                  </a:lnTo>
                  <a:lnTo>
                    <a:pt x="5721" y="31340"/>
                  </a:lnTo>
                  <a:lnTo>
                    <a:pt x="6044" y="31636"/>
                  </a:lnTo>
                  <a:lnTo>
                    <a:pt x="6382" y="31920"/>
                  </a:lnTo>
                  <a:lnTo>
                    <a:pt x="6719" y="32189"/>
                  </a:lnTo>
                  <a:lnTo>
                    <a:pt x="7070" y="32459"/>
                  </a:lnTo>
                  <a:lnTo>
                    <a:pt x="7420" y="32716"/>
                  </a:lnTo>
                  <a:lnTo>
                    <a:pt x="7771" y="32972"/>
                  </a:lnTo>
                  <a:lnTo>
                    <a:pt x="8149" y="33215"/>
                  </a:lnTo>
                  <a:lnTo>
                    <a:pt x="8513" y="33458"/>
                  </a:lnTo>
                  <a:lnTo>
                    <a:pt x="8891" y="33673"/>
                  </a:lnTo>
                  <a:lnTo>
                    <a:pt x="9282" y="33889"/>
                  </a:lnTo>
                  <a:lnTo>
                    <a:pt x="9673" y="34105"/>
                  </a:lnTo>
                  <a:lnTo>
                    <a:pt x="10065" y="34307"/>
                  </a:lnTo>
                  <a:lnTo>
                    <a:pt x="10469" y="34496"/>
                  </a:lnTo>
                  <a:lnTo>
                    <a:pt x="10874" y="34672"/>
                  </a:lnTo>
                  <a:lnTo>
                    <a:pt x="11292" y="34847"/>
                  </a:lnTo>
                  <a:lnTo>
                    <a:pt x="11711" y="35009"/>
                  </a:lnTo>
                  <a:lnTo>
                    <a:pt x="12129" y="35157"/>
                  </a:lnTo>
                  <a:lnTo>
                    <a:pt x="12560" y="35306"/>
                  </a:lnTo>
                  <a:lnTo>
                    <a:pt x="12992" y="35427"/>
                  </a:lnTo>
                  <a:lnTo>
                    <a:pt x="13437" y="35562"/>
                  </a:lnTo>
                  <a:lnTo>
                    <a:pt x="13882" y="35670"/>
                  </a:lnTo>
                  <a:lnTo>
                    <a:pt x="14328" y="35764"/>
                  </a:lnTo>
                  <a:lnTo>
                    <a:pt x="14773" y="35859"/>
                  </a:lnTo>
                  <a:lnTo>
                    <a:pt x="15232" y="35940"/>
                  </a:lnTo>
                  <a:lnTo>
                    <a:pt x="15690" y="36021"/>
                  </a:lnTo>
                  <a:lnTo>
                    <a:pt x="16149" y="36075"/>
                  </a:lnTo>
                  <a:lnTo>
                    <a:pt x="16621" y="36129"/>
                  </a:lnTo>
                  <a:lnTo>
                    <a:pt x="17093" y="36169"/>
                  </a:lnTo>
                  <a:lnTo>
                    <a:pt x="17565" y="36196"/>
                  </a:lnTo>
                  <a:lnTo>
                    <a:pt x="18038" y="36210"/>
                  </a:lnTo>
                  <a:lnTo>
                    <a:pt x="19009" y="36210"/>
                  </a:lnTo>
                  <a:lnTo>
                    <a:pt x="19481" y="36196"/>
                  </a:lnTo>
                  <a:lnTo>
                    <a:pt x="19953" y="36169"/>
                  </a:lnTo>
                  <a:lnTo>
                    <a:pt x="20425" y="36129"/>
                  </a:lnTo>
                  <a:lnTo>
                    <a:pt x="20898" y="36075"/>
                  </a:lnTo>
                  <a:lnTo>
                    <a:pt x="21356" y="36021"/>
                  </a:lnTo>
                  <a:lnTo>
                    <a:pt x="21815" y="35953"/>
                  </a:lnTo>
                  <a:lnTo>
                    <a:pt x="22274" y="35872"/>
                  </a:lnTo>
                  <a:lnTo>
                    <a:pt x="22719" y="35778"/>
                  </a:lnTo>
                  <a:lnTo>
                    <a:pt x="23178" y="35670"/>
                  </a:lnTo>
                  <a:lnTo>
                    <a:pt x="23623" y="35562"/>
                  </a:lnTo>
                  <a:lnTo>
                    <a:pt x="24054" y="35441"/>
                  </a:lnTo>
                  <a:lnTo>
                    <a:pt x="24486" y="35306"/>
                  </a:lnTo>
                  <a:lnTo>
                    <a:pt x="24918" y="35171"/>
                  </a:lnTo>
                  <a:lnTo>
                    <a:pt x="25350" y="35022"/>
                  </a:lnTo>
                  <a:lnTo>
                    <a:pt x="25768" y="34861"/>
                  </a:lnTo>
                  <a:lnTo>
                    <a:pt x="26186" y="34685"/>
                  </a:lnTo>
                  <a:lnTo>
                    <a:pt x="26591" y="34510"/>
                  </a:lnTo>
                  <a:lnTo>
                    <a:pt x="26995" y="34321"/>
                  </a:lnTo>
                  <a:lnTo>
                    <a:pt x="27387" y="34119"/>
                  </a:lnTo>
                  <a:lnTo>
                    <a:pt x="27778" y="33916"/>
                  </a:lnTo>
                  <a:lnTo>
                    <a:pt x="28169" y="33700"/>
                  </a:lnTo>
                  <a:lnTo>
                    <a:pt x="28547" y="33471"/>
                  </a:lnTo>
                  <a:lnTo>
                    <a:pt x="28925" y="33242"/>
                  </a:lnTo>
                  <a:lnTo>
                    <a:pt x="29289" y="32999"/>
                  </a:lnTo>
                  <a:lnTo>
                    <a:pt x="29653" y="32756"/>
                  </a:lnTo>
                  <a:lnTo>
                    <a:pt x="30004" y="32500"/>
                  </a:lnTo>
                  <a:lnTo>
                    <a:pt x="30355" y="32230"/>
                  </a:lnTo>
                  <a:lnTo>
                    <a:pt x="30692" y="31947"/>
                  </a:lnTo>
                  <a:lnTo>
                    <a:pt x="31029" y="31663"/>
                  </a:lnTo>
                  <a:lnTo>
                    <a:pt x="31353" y="31380"/>
                  </a:lnTo>
                  <a:lnTo>
                    <a:pt x="31677" y="31083"/>
                  </a:lnTo>
                  <a:lnTo>
                    <a:pt x="31987" y="30773"/>
                  </a:lnTo>
                  <a:lnTo>
                    <a:pt x="32284" y="30463"/>
                  </a:lnTo>
                  <a:lnTo>
                    <a:pt x="32580" y="30139"/>
                  </a:lnTo>
                  <a:lnTo>
                    <a:pt x="32877" y="29815"/>
                  </a:lnTo>
                  <a:lnTo>
                    <a:pt x="33147" y="29478"/>
                  </a:lnTo>
                  <a:lnTo>
                    <a:pt x="33430" y="29127"/>
                  </a:lnTo>
                  <a:lnTo>
                    <a:pt x="33687" y="28776"/>
                  </a:lnTo>
                  <a:lnTo>
                    <a:pt x="33943" y="28426"/>
                  </a:lnTo>
                  <a:lnTo>
                    <a:pt x="34186" y="28061"/>
                  </a:lnTo>
                  <a:lnTo>
                    <a:pt x="34429" y="27697"/>
                  </a:lnTo>
                  <a:lnTo>
                    <a:pt x="34658" y="27319"/>
                  </a:lnTo>
                  <a:lnTo>
                    <a:pt x="34874" y="26928"/>
                  </a:lnTo>
                  <a:lnTo>
                    <a:pt x="35076" y="26537"/>
                  </a:lnTo>
                  <a:lnTo>
                    <a:pt x="35279" y="26146"/>
                  </a:lnTo>
                  <a:lnTo>
                    <a:pt x="35467" y="25741"/>
                  </a:lnTo>
                  <a:lnTo>
                    <a:pt x="35656" y="25336"/>
                  </a:lnTo>
                  <a:lnTo>
                    <a:pt x="35832" y="24918"/>
                  </a:lnTo>
                  <a:lnTo>
                    <a:pt x="35980" y="24500"/>
                  </a:lnTo>
                  <a:lnTo>
                    <a:pt x="36142" y="24068"/>
                  </a:lnTo>
                  <a:lnTo>
                    <a:pt x="36277" y="23636"/>
                  </a:lnTo>
                  <a:lnTo>
                    <a:pt x="36412" y="23205"/>
                  </a:lnTo>
                  <a:lnTo>
                    <a:pt x="36533" y="22760"/>
                  </a:lnTo>
                  <a:lnTo>
                    <a:pt x="36641" y="22314"/>
                  </a:lnTo>
                  <a:lnTo>
                    <a:pt x="36736" y="21856"/>
                  </a:lnTo>
                  <a:lnTo>
                    <a:pt x="36817" y="21397"/>
                  </a:lnTo>
                  <a:lnTo>
                    <a:pt x="36897" y="20938"/>
                  </a:lnTo>
                  <a:lnTo>
                    <a:pt x="36965" y="20466"/>
                  </a:lnTo>
                  <a:lnTo>
                    <a:pt x="37019" y="19994"/>
                  </a:lnTo>
                  <a:lnTo>
                    <a:pt x="37059" y="19522"/>
                  </a:lnTo>
                  <a:lnTo>
                    <a:pt x="37086" y="19036"/>
                  </a:lnTo>
                  <a:lnTo>
                    <a:pt x="37100" y="18550"/>
                  </a:lnTo>
                  <a:lnTo>
                    <a:pt x="37113" y="18065"/>
                  </a:lnTo>
                  <a:lnTo>
                    <a:pt x="37100" y="17579"/>
                  </a:lnTo>
                  <a:lnTo>
                    <a:pt x="37086" y="17093"/>
                  </a:lnTo>
                  <a:lnTo>
                    <a:pt x="37059" y="16608"/>
                  </a:lnTo>
                  <a:lnTo>
                    <a:pt x="37019" y="16136"/>
                  </a:lnTo>
                  <a:lnTo>
                    <a:pt x="36965" y="15663"/>
                  </a:lnTo>
                  <a:lnTo>
                    <a:pt x="36897" y="15191"/>
                  </a:lnTo>
                  <a:lnTo>
                    <a:pt x="36817" y="14733"/>
                  </a:lnTo>
                  <a:lnTo>
                    <a:pt x="36736" y="14274"/>
                  </a:lnTo>
                  <a:lnTo>
                    <a:pt x="36641" y="13815"/>
                  </a:lnTo>
                  <a:lnTo>
                    <a:pt x="36533" y="13370"/>
                  </a:lnTo>
                  <a:lnTo>
                    <a:pt x="36412" y="12938"/>
                  </a:lnTo>
                  <a:lnTo>
                    <a:pt x="36277" y="12493"/>
                  </a:lnTo>
                  <a:lnTo>
                    <a:pt x="36142" y="12061"/>
                  </a:lnTo>
                  <a:lnTo>
                    <a:pt x="35980" y="11643"/>
                  </a:lnTo>
                  <a:lnTo>
                    <a:pt x="35832" y="11225"/>
                  </a:lnTo>
                  <a:lnTo>
                    <a:pt x="35656" y="10807"/>
                  </a:lnTo>
                  <a:lnTo>
                    <a:pt x="35467" y="10402"/>
                  </a:lnTo>
                  <a:lnTo>
                    <a:pt x="35279" y="9997"/>
                  </a:lnTo>
                  <a:lnTo>
                    <a:pt x="35076" y="9606"/>
                  </a:lnTo>
                  <a:lnTo>
                    <a:pt x="34874" y="9215"/>
                  </a:lnTo>
                  <a:lnTo>
                    <a:pt x="34658" y="8837"/>
                  </a:lnTo>
                  <a:lnTo>
                    <a:pt x="34429" y="8459"/>
                  </a:lnTo>
                  <a:lnTo>
                    <a:pt x="34186" y="8095"/>
                  </a:lnTo>
                  <a:lnTo>
                    <a:pt x="33943" y="7731"/>
                  </a:lnTo>
                  <a:lnTo>
                    <a:pt x="33687" y="7380"/>
                  </a:lnTo>
                  <a:lnTo>
                    <a:pt x="33430" y="7029"/>
                  </a:lnTo>
                  <a:lnTo>
                    <a:pt x="33147" y="6692"/>
                  </a:lnTo>
                  <a:lnTo>
                    <a:pt x="32877" y="6355"/>
                  </a:lnTo>
                  <a:lnTo>
                    <a:pt x="32580" y="6031"/>
                  </a:lnTo>
                  <a:lnTo>
                    <a:pt x="32284" y="5707"/>
                  </a:lnTo>
                  <a:lnTo>
                    <a:pt x="31987" y="5397"/>
                  </a:lnTo>
                  <a:lnTo>
                    <a:pt x="31677" y="5100"/>
                  </a:lnTo>
                  <a:lnTo>
                    <a:pt x="31353" y="4803"/>
                  </a:lnTo>
                  <a:lnTo>
                    <a:pt x="31029" y="4507"/>
                  </a:lnTo>
                  <a:lnTo>
                    <a:pt x="30692" y="4237"/>
                  </a:lnTo>
                  <a:lnTo>
                    <a:pt x="30355" y="3954"/>
                  </a:lnTo>
                  <a:lnTo>
                    <a:pt x="30004" y="3697"/>
                  </a:lnTo>
                  <a:lnTo>
                    <a:pt x="29653" y="3441"/>
                  </a:lnTo>
                  <a:lnTo>
                    <a:pt x="29289" y="3185"/>
                  </a:lnTo>
                  <a:lnTo>
                    <a:pt x="28925" y="2955"/>
                  </a:lnTo>
                  <a:lnTo>
                    <a:pt x="28547" y="2726"/>
                  </a:lnTo>
                  <a:lnTo>
                    <a:pt x="28169" y="2497"/>
                  </a:lnTo>
                  <a:lnTo>
                    <a:pt x="27778" y="2281"/>
                  </a:lnTo>
                  <a:lnTo>
                    <a:pt x="27387" y="2078"/>
                  </a:lnTo>
                  <a:lnTo>
                    <a:pt x="26995" y="1890"/>
                  </a:lnTo>
                  <a:lnTo>
                    <a:pt x="26591" y="1701"/>
                  </a:lnTo>
                  <a:lnTo>
                    <a:pt x="26186" y="1525"/>
                  </a:lnTo>
                  <a:lnTo>
                    <a:pt x="25768" y="1350"/>
                  </a:lnTo>
                  <a:lnTo>
                    <a:pt x="25350" y="1188"/>
                  </a:lnTo>
                  <a:lnTo>
                    <a:pt x="24918" y="1040"/>
                  </a:lnTo>
                  <a:lnTo>
                    <a:pt x="24486" y="905"/>
                  </a:lnTo>
                  <a:lnTo>
                    <a:pt x="24054" y="770"/>
                  </a:lnTo>
                  <a:lnTo>
                    <a:pt x="23623" y="648"/>
                  </a:lnTo>
                  <a:lnTo>
                    <a:pt x="23178" y="540"/>
                  </a:lnTo>
                  <a:lnTo>
                    <a:pt x="22719" y="446"/>
                  </a:lnTo>
                  <a:lnTo>
                    <a:pt x="22274" y="352"/>
                  </a:lnTo>
                  <a:lnTo>
                    <a:pt x="21815" y="271"/>
                  </a:lnTo>
                  <a:lnTo>
                    <a:pt x="21356" y="203"/>
                  </a:lnTo>
                  <a:lnTo>
                    <a:pt x="20898" y="149"/>
                  </a:lnTo>
                  <a:lnTo>
                    <a:pt x="20425" y="95"/>
                  </a:lnTo>
                  <a:lnTo>
                    <a:pt x="19953" y="55"/>
                  </a:lnTo>
                  <a:lnTo>
                    <a:pt x="19481" y="28"/>
                  </a:lnTo>
                  <a:lnTo>
                    <a:pt x="19009" y="14"/>
                  </a:lnTo>
                  <a:lnTo>
                    <a:pt x="18523"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 name="Google Shape;388;p49"/>
            <p:cNvSpPr/>
            <p:nvPr/>
          </p:nvSpPr>
          <p:spPr>
            <a:xfrm>
              <a:off x="6021600" y="3432700"/>
              <a:ext cx="293450" cy="206775"/>
            </a:xfrm>
            <a:custGeom>
              <a:rect b="b" l="l" r="r" t="t"/>
              <a:pathLst>
                <a:path extrusionOk="0" h="8271" w="11738">
                  <a:moveTo>
                    <a:pt x="11738" y="0"/>
                  </a:moveTo>
                  <a:lnTo>
                    <a:pt x="11481" y="108"/>
                  </a:lnTo>
                  <a:lnTo>
                    <a:pt x="11211" y="203"/>
                  </a:lnTo>
                  <a:lnTo>
                    <a:pt x="10942" y="284"/>
                  </a:lnTo>
                  <a:lnTo>
                    <a:pt x="10658" y="338"/>
                  </a:lnTo>
                  <a:lnTo>
                    <a:pt x="9647" y="540"/>
                  </a:lnTo>
                  <a:lnTo>
                    <a:pt x="8513" y="742"/>
                  </a:lnTo>
                  <a:lnTo>
                    <a:pt x="7407" y="931"/>
                  </a:lnTo>
                  <a:lnTo>
                    <a:pt x="6449" y="1080"/>
                  </a:lnTo>
                  <a:lnTo>
                    <a:pt x="5653" y="1201"/>
                  </a:lnTo>
                  <a:lnTo>
                    <a:pt x="4911" y="1336"/>
                  </a:lnTo>
                  <a:lnTo>
                    <a:pt x="4223" y="1471"/>
                  </a:lnTo>
                  <a:lnTo>
                    <a:pt x="3589" y="1619"/>
                  </a:lnTo>
                  <a:lnTo>
                    <a:pt x="3009" y="1768"/>
                  </a:lnTo>
                  <a:lnTo>
                    <a:pt x="2483" y="1943"/>
                  </a:lnTo>
                  <a:lnTo>
                    <a:pt x="2240" y="2024"/>
                  </a:lnTo>
                  <a:lnTo>
                    <a:pt x="2011" y="2118"/>
                  </a:lnTo>
                  <a:lnTo>
                    <a:pt x="1795" y="2213"/>
                  </a:lnTo>
                  <a:lnTo>
                    <a:pt x="1579" y="2321"/>
                  </a:lnTo>
                  <a:lnTo>
                    <a:pt x="1390" y="2429"/>
                  </a:lnTo>
                  <a:lnTo>
                    <a:pt x="1215" y="2537"/>
                  </a:lnTo>
                  <a:lnTo>
                    <a:pt x="1040" y="2658"/>
                  </a:lnTo>
                  <a:lnTo>
                    <a:pt x="891" y="2779"/>
                  </a:lnTo>
                  <a:lnTo>
                    <a:pt x="743" y="2901"/>
                  </a:lnTo>
                  <a:lnTo>
                    <a:pt x="621" y="3036"/>
                  </a:lnTo>
                  <a:lnTo>
                    <a:pt x="500" y="3184"/>
                  </a:lnTo>
                  <a:lnTo>
                    <a:pt x="392" y="3332"/>
                  </a:lnTo>
                  <a:lnTo>
                    <a:pt x="298" y="3481"/>
                  </a:lnTo>
                  <a:lnTo>
                    <a:pt x="217" y="3643"/>
                  </a:lnTo>
                  <a:lnTo>
                    <a:pt x="149" y="3818"/>
                  </a:lnTo>
                  <a:lnTo>
                    <a:pt x="95" y="3994"/>
                  </a:lnTo>
                  <a:lnTo>
                    <a:pt x="55" y="4182"/>
                  </a:lnTo>
                  <a:lnTo>
                    <a:pt x="28" y="4385"/>
                  </a:lnTo>
                  <a:lnTo>
                    <a:pt x="1" y="4587"/>
                  </a:lnTo>
                  <a:lnTo>
                    <a:pt x="1" y="4789"/>
                  </a:lnTo>
                  <a:lnTo>
                    <a:pt x="14" y="4992"/>
                  </a:lnTo>
                  <a:lnTo>
                    <a:pt x="28" y="5181"/>
                  </a:lnTo>
                  <a:lnTo>
                    <a:pt x="68" y="5370"/>
                  </a:lnTo>
                  <a:lnTo>
                    <a:pt x="122" y="5558"/>
                  </a:lnTo>
                  <a:lnTo>
                    <a:pt x="190" y="5734"/>
                  </a:lnTo>
                  <a:lnTo>
                    <a:pt x="271" y="5909"/>
                  </a:lnTo>
                  <a:lnTo>
                    <a:pt x="351" y="6085"/>
                  </a:lnTo>
                  <a:lnTo>
                    <a:pt x="459" y="6246"/>
                  </a:lnTo>
                  <a:lnTo>
                    <a:pt x="567" y="6395"/>
                  </a:lnTo>
                  <a:lnTo>
                    <a:pt x="702" y="6543"/>
                  </a:lnTo>
                  <a:lnTo>
                    <a:pt x="837" y="6692"/>
                  </a:lnTo>
                  <a:lnTo>
                    <a:pt x="986" y="6840"/>
                  </a:lnTo>
                  <a:lnTo>
                    <a:pt x="1134" y="6975"/>
                  </a:lnTo>
                  <a:lnTo>
                    <a:pt x="1296" y="7096"/>
                  </a:lnTo>
                  <a:lnTo>
                    <a:pt x="1471" y="7218"/>
                  </a:lnTo>
                  <a:lnTo>
                    <a:pt x="1647" y="7339"/>
                  </a:lnTo>
                  <a:lnTo>
                    <a:pt x="1835" y="7447"/>
                  </a:lnTo>
                  <a:lnTo>
                    <a:pt x="2038" y="7555"/>
                  </a:lnTo>
                  <a:lnTo>
                    <a:pt x="2240" y="7649"/>
                  </a:lnTo>
                  <a:lnTo>
                    <a:pt x="2443" y="7744"/>
                  </a:lnTo>
                  <a:lnTo>
                    <a:pt x="2874" y="7892"/>
                  </a:lnTo>
                  <a:lnTo>
                    <a:pt x="3319" y="8027"/>
                  </a:lnTo>
                  <a:lnTo>
                    <a:pt x="3765" y="8135"/>
                  </a:lnTo>
                  <a:lnTo>
                    <a:pt x="4237" y="8216"/>
                  </a:lnTo>
                  <a:lnTo>
                    <a:pt x="4709" y="8257"/>
                  </a:lnTo>
                  <a:lnTo>
                    <a:pt x="5168" y="8270"/>
                  </a:lnTo>
                  <a:lnTo>
                    <a:pt x="5545" y="8257"/>
                  </a:lnTo>
                  <a:lnTo>
                    <a:pt x="5977" y="8216"/>
                  </a:lnTo>
                  <a:lnTo>
                    <a:pt x="6449" y="8135"/>
                  </a:lnTo>
                  <a:lnTo>
                    <a:pt x="6706" y="8095"/>
                  </a:lnTo>
                  <a:lnTo>
                    <a:pt x="6962" y="8027"/>
                  </a:lnTo>
                  <a:lnTo>
                    <a:pt x="7232" y="7960"/>
                  </a:lnTo>
                  <a:lnTo>
                    <a:pt x="7502" y="7865"/>
                  </a:lnTo>
                  <a:lnTo>
                    <a:pt x="7771" y="7771"/>
                  </a:lnTo>
                  <a:lnTo>
                    <a:pt x="8055" y="7676"/>
                  </a:lnTo>
                  <a:lnTo>
                    <a:pt x="8324" y="7555"/>
                  </a:lnTo>
                  <a:lnTo>
                    <a:pt x="8608" y="7420"/>
                  </a:lnTo>
                  <a:lnTo>
                    <a:pt x="8878" y="7272"/>
                  </a:lnTo>
                  <a:lnTo>
                    <a:pt x="9147" y="7110"/>
                  </a:lnTo>
                  <a:lnTo>
                    <a:pt x="9404" y="6934"/>
                  </a:lnTo>
                  <a:lnTo>
                    <a:pt x="9660" y="6746"/>
                  </a:lnTo>
                  <a:lnTo>
                    <a:pt x="9903" y="6543"/>
                  </a:lnTo>
                  <a:lnTo>
                    <a:pt x="10146" y="6327"/>
                  </a:lnTo>
                  <a:lnTo>
                    <a:pt x="10375" y="6085"/>
                  </a:lnTo>
                  <a:lnTo>
                    <a:pt x="10591" y="5828"/>
                  </a:lnTo>
                  <a:lnTo>
                    <a:pt x="10780" y="5558"/>
                  </a:lnTo>
                  <a:lnTo>
                    <a:pt x="10969" y="5275"/>
                  </a:lnTo>
                  <a:lnTo>
                    <a:pt x="11144" y="4965"/>
                  </a:lnTo>
                  <a:lnTo>
                    <a:pt x="11292" y="4641"/>
                  </a:lnTo>
                  <a:lnTo>
                    <a:pt x="11427" y="4290"/>
                  </a:lnTo>
                  <a:lnTo>
                    <a:pt x="11535" y="3926"/>
                  </a:lnTo>
                  <a:lnTo>
                    <a:pt x="11616" y="3535"/>
                  </a:lnTo>
                  <a:lnTo>
                    <a:pt x="11684" y="3117"/>
                  </a:lnTo>
                  <a:lnTo>
                    <a:pt x="11724" y="2698"/>
                  </a:lnTo>
                  <a:lnTo>
                    <a:pt x="11738" y="2240"/>
                  </a:lnTo>
                  <a:lnTo>
                    <a:pt x="11738"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4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H3 — Street Dark 1">
  <p:cSld name="CUSTOM_4_1">
    <p:bg>
      <p:bgPr>
        <a:solidFill>
          <a:schemeClr val="dk1"/>
        </a:solidFill>
      </p:bgPr>
    </p:bg>
    <p:spTree>
      <p:nvGrpSpPr>
        <p:cNvPr id="389" name="Shape 389"/>
        <p:cNvGrpSpPr/>
        <p:nvPr/>
      </p:nvGrpSpPr>
      <p:grpSpPr>
        <a:xfrm>
          <a:off x="0" y="0"/>
          <a:ext cx="0" cy="0"/>
          <a:chOff x="0" y="0"/>
          <a:chExt cx="0" cy="0"/>
        </a:xfrm>
      </p:grpSpPr>
      <p:sp>
        <p:nvSpPr>
          <p:cNvPr id="390" name="Google Shape;390;p50"/>
          <p:cNvSpPr txBox="1"/>
          <p:nvPr>
            <p:ph type="title"/>
          </p:nvPr>
        </p:nvSpPr>
        <p:spPr>
          <a:xfrm>
            <a:off x="290525" y="671750"/>
            <a:ext cx="2813700" cy="718800"/>
          </a:xfrm>
          <a:prstGeom prst="rect">
            <a:avLst/>
          </a:prstGeom>
          <a:noFill/>
          <a:ln>
            <a:noFill/>
          </a:ln>
        </p:spPr>
        <p:txBody>
          <a:bodyPr anchorCtr="0" anchor="b" bIns="0" lIns="0" spcFirstLastPara="1" rIns="0" wrap="square" tIns="0">
            <a:noAutofit/>
          </a:bodyPr>
          <a:lstStyle>
            <a:lvl1pPr lvl="0" rtl="0">
              <a:spcBef>
                <a:spcPts val="0"/>
              </a:spcBef>
              <a:spcAft>
                <a:spcPts val="0"/>
              </a:spcAft>
              <a:buSzPts val="2400"/>
              <a:buFont typeface="Helvetica Neue"/>
              <a:buNone/>
              <a:defRPr b="1" sz="2400">
                <a:solidFill>
                  <a:schemeClr val="lt1"/>
                </a:solidFill>
                <a:latin typeface="Helvetica Neue"/>
                <a:ea typeface="Helvetica Neue"/>
                <a:cs typeface="Helvetica Neue"/>
                <a:sym typeface="Helvetica Neue"/>
              </a:defRPr>
            </a:lvl1pPr>
            <a:lvl2pPr lvl="1" rtl="0">
              <a:spcBef>
                <a:spcPts val="0"/>
              </a:spcBef>
              <a:spcAft>
                <a:spcPts val="0"/>
              </a:spcAft>
              <a:buSzPts val="2400"/>
              <a:buFont typeface="Helvetica Neue"/>
              <a:buNone/>
              <a:defRPr b="1" sz="2400">
                <a:latin typeface="Helvetica Neue"/>
                <a:ea typeface="Helvetica Neue"/>
                <a:cs typeface="Helvetica Neue"/>
                <a:sym typeface="Helvetica Neue"/>
              </a:defRPr>
            </a:lvl2pPr>
            <a:lvl3pPr lvl="2" rtl="0">
              <a:spcBef>
                <a:spcPts val="0"/>
              </a:spcBef>
              <a:spcAft>
                <a:spcPts val="0"/>
              </a:spcAft>
              <a:buSzPts val="2400"/>
              <a:buFont typeface="Helvetica Neue"/>
              <a:buNone/>
              <a:defRPr b="1" sz="2400">
                <a:latin typeface="Helvetica Neue"/>
                <a:ea typeface="Helvetica Neue"/>
                <a:cs typeface="Helvetica Neue"/>
                <a:sym typeface="Helvetica Neue"/>
              </a:defRPr>
            </a:lvl3pPr>
            <a:lvl4pPr lvl="3" rtl="0">
              <a:spcBef>
                <a:spcPts val="0"/>
              </a:spcBef>
              <a:spcAft>
                <a:spcPts val="0"/>
              </a:spcAft>
              <a:buSzPts val="2400"/>
              <a:buFont typeface="Helvetica Neue"/>
              <a:buNone/>
              <a:defRPr b="1" sz="2400">
                <a:latin typeface="Helvetica Neue"/>
                <a:ea typeface="Helvetica Neue"/>
                <a:cs typeface="Helvetica Neue"/>
                <a:sym typeface="Helvetica Neue"/>
              </a:defRPr>
            </a:lvl4pPr>
            <a:lvl5pPr lvl="4" rtl="0">
              <a:spcBef>
                <a:spcPts val="0"/>
              </a:spcBef>
              <a:spcAft>
                <a:spcPts val="0"/>
              </a:spcAft>
              <a:buSzPts val="2400"/>
              <a:buFont typeface="Helvetica Neue"/>
              <a:buNone/>
              <a:defRPr b="1" sz="2400">
                <a:latin typeface="Helvetica Neue"/>
                <a:ea typeface="Helvetica Neue"/>
                <a:cs typeface="Helvetica Neue"/>
                <a:sym typeface="Helvetica Neue"/>
              </a:defRPr>
            </a:lvl5pPr>
            <a:lvl6pPr lvl="5" rtl="0">
              <a:spcBef>
                <a:spcPts val="0"/>
              </a:spcBef>
              <a:spcAft>
                <a:spcPts val="0"/>
              </a:spcAft>
              <a:buSzPts val="2400"/>
              <a:buFont typeface="Helvetica Neue"/>
              <a:buNone/>
              <a:defRPr b="1" sz="2400">
                <a:latin typeface="Helvetica Neue"/>
                <a:ea typeface="Helvetica Neue"/>
                <a:cs typeface="Helvetica Neue"/>
                <a:sym typeface="Helvetica Neue"/>
              </a:defRPr>
            </a:lvl6pPr>
            <a:lvl7pPr lvl="6" rtl="0">
              <a:spcBef>
                <a:spcPts val="0"/>
              </a:spcBef>
              <a:spcAft>
                <a:spcPts val="0"/>
              </a:spcAft>
              <a:buSzPts val="2400"/>
              <a:buFont typeface="Helvetica Neue"/>
              <a:buNone/>
              <a:defRPr b="1" sz="2400">
                <a:latin typeface="Helvetica Neue"/>
                <a:ea typeface="Helvetica Neue"/>
                <a:cs typeface="Helvetica Neue"/>
                <a:sym typeface="Helvetica Neue"/>
              </a:defRPr>
            </a:lvl7pPr>
            <a:lvl8pPr lvl="7" rtl="0">
              <a:spcBef>
                <a:spcPts val="0"/>
              </a:spcBef>
              <a:spcAft>
                <a:spcPts val="0"/>
              </a:spcAft>
              <a:buSzPts val="2400"/>
              <a:buFont typeface="Helvetica Neue"/>
              <a:buNone/>
              <a:defRPr b="1" sz="2400">
                <a:latin typeface="Helvetica Neue"/>
                <a:ea typeface="Helvetica Neue"/>
                <a:cs typeface="Helvetica Neue"/>
                <a:sym typeface="Helvetica Neue"/>
              </a:defRPr>
            </a:lvl8pPr>
            <a:lvl9pPr lvl="8" rtl="0">
              <a:spcBef>
                <a:spcPts val="0"/>
              </a:spcBef>
              <a:spcAft>
                <a:spcPts val="0"/>
              </a:spcAft>
              <a:buSzPts val="2400"/>
              <a:buFont typeface="Helvetica Neue"/>
              <a:buNone/>
              <a:defRPr b="1" sz="2400">
                <a:latin typeface="Helvetica Neue"/>
                <a:ea typeface="Helvetica Neue"/>
                <a:cs typeface="Helvetica Neue"/>
                <a:sym typeface="Helvetica Neue"/>
              </a:defRPr>
            </a:lvl9pPr>
          </a:lstStyle>
          <a:p/>
        </p:txBody>
      </p:sp>
      <p:sp>
        <p:nvSpPr>
          <p:cNvPr id="391" name="Google Shape;391;p50"/>
          <p:cNvSpPr/>
          <p:nvPr/>
        </p:nvSpPr>
        <p:spPr>
          <a:xfrm>
            <a:off x="8698265" y="4870865"/>
            <a:ext cx="136800" cy="139800"/>
          </a:xfrm>
          <a:prstGeom prst="ellipse">
            <a:avLst/>
          </a:pr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 name="Google Shape;392;p50"/>
          <p:cNvSpPr txBox="1"/>
          <p:nvPr>
            <p:ph idx="12" type="sldNum"/>
          </p:nvPr>
        </p:nvSpPr>
        <p:spPr>
          <a:xfrm>
            <a:off x="290521" y="4874925"/>
            <a:ext cx="312300" cy="131700"/>
          </a:xfrm>
          <a:prstGeom prst="rect">
            <a:avLst/>
          </a:prstGeom>
          <a:noFill/>
          <a:ln>
            <a:noFill/>
          </a:ln>
        </p:spPr>
        <p:txBody>
          <a:bodyPr anchorCtr="0" anchor="ctr" bIns="0" lIns="0" spcFirstLastPara="1" rIns="0" wrap="square" tIns="0">
            <a:noAutofit/>
          </a:bodyPr>
          <a:lstStyle>
            <a:lvl1pPr indent="0" lvl="0"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1pPr>
            <a:lvl2pPr indent="0" lvl="1"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2pPr>
            <a:lvl3pPr indent="0" lvl="2"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3pPr>
            <a:lvl4pPr indent="0" lvl="3"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4pPr>
            <a:lvl5pPr indent="0" lvl="4"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5pPr>
            <a:lvl6pPr indent="0" lvl="5"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6pPr>
            <a:lvl7pPr indent="0" lvl="6"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7pPr>
            <a:lvl8pPr indent="0" lvl="7"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8pPr>
            <a:lvl9pPr indent="0" lvl="8"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9pPr>
          </a:lstStyle>
          <a:p>
            <a:pPr indent="0" lvl="0" marL="0" rtl="0" algn="l">
              <a:spcBef>
                <a:spcPts val="0"/>
              </a:spcBef>
              <a:spcAft>
                <a:spcPts val="0"/>
              </a:spcAft>
              <a:buNone/>
            </a:pPr>
            <a:fld id="{00000000-1234-1234-1234-123412341234}" type="slidenum">
              <a:rPr lang="en"/>
              <a:t>‹#›</a:t>
            </a:fld>
            <a:endParaRPr/>
          </a:p>
        </p:txBody>
      </p:sp>
      <p:sp>
        <p:nvSpPr>
          <p:cNvPr id="393" name="Google Shape;393;p50"/>
          <p:cNvSpPr txBox="1"/>
          <p:nvPr/>
        </p:nvSpPr>
        <p:spPr>
          <a:xfrm>
            <a:off x="1206943" y="4874925"/>
            <a:ext cx="1577100" cy="131700"/>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Clr>
                <a:srgbClr val="000000"/>
              </a:buClr>
              <a:buSzPts val="600"/>
              <a:buFont typeface="Arial"/>
              <a:buNone/>
            </a:pPr>
            <a:r>
              <a:rPr lang="en" sz="600">
                <a:solidFill>
                  <a:schemeClr val="dk2"/>
                </a:solidFill>
                <a:latin typeface="Helvetica Neue"/>
                <a:ea typeface="Helvetica Neue"/>
                <a:cs typeface="Helvetica Neue"/>
                <a:sym typeface="Helvetica Neue"/>
              </a:rPr>
              <a:t>2023 © AppFolio, Inc. Confidential</a:t>
            </a:r>
            <a:endParaRPr sz="600">
              <a:solidFill>
                <a:schemeClr val="dk2"/>
              </a:solidFill>
              <a:latin typeface="Helvetica Neue"/>
              <a:ea typeface="Helvetica Neue"/>
              <a:cs typeface="Helvetica Neue"/>
              <a:sym typeface="Helvetica Neue"/>
            </a:endParaRPr>
          </a:p>
        </p:txBody>
      </p:sp>
      <p:grpSp>
        <p:nvGrpSpPr>
          <p:cNvPr id="394" name="Google Shape;394;p50"/>
          <p:cNvGrpSpPr/>
          <p:nvPr/>
        </p:nvGrpSpPr>
        <p:grpSpPr>
          <a:xfrm>
            <a:off x="8684368" y="4856161"/>
            <a:ext cx="164601" cy="164574"/>
            <a:chOff x="5701200" y="2981425"/>
            <a:chExt cx="927850" cy="905250"/>
          </a:xfrm>
        </p:grpSpPr>
        <p:sp>
          <p:nvSpPr>
            <p:cNvPr id="395" name="Google Shape;395;p50"/>
            <p:cNvSpPr/>
            <p:nvPr/>
          </p:nvSpPr>
          <p:spPr>
            <a:xfrm>
              <a:off x="5701200" y="2981425"/>
              <a:ext cx="927850" cy="905250"/>
            </a:xfrm>
            <a:custGeom>
              <a:rect b="b" l="l" r="r" t="t"/>
              <a:pathLst>
                <a:path extrusionOk="0" h="36210" w="37114">
                  <a:moveTo>
                    <a:pt x="20237" y="5748"/>
                  </a:moveTo>
                  <a:lnTo>
                    <a:pt x="20587" y="5761"/>
                  </a:lnTo>
                  <a:lnTo>
                    <a:pt x="20925" y="5788"/>
                  </a:lnTo>
                  <a:lnTo>
                    <a:pt x="21262" y="5815"/>
                  </a:lnTo>
                  <a:lnTo>
                    <a:pt x="21599" y="5869"/>
                  </a:lnTo>
                  <a:lnTo>
                    <a:pt x="21936" y="5923"/>
                  </a:lnTo>
                  <a:lnTo>
                    <a:pt x="22274" y="5991"/>
                  </a:lnTo>
                  <a:lnTo>
                    <a:pt x="22597" y="6072"/>
                  </a:lnTo>
                  <a:lnTo>
                    <a:pt x="22921" y="6166"/>
                  </a:lnTo>
                  <a:lnTo>
                    <a:pt x="23245" y="6260"/>
                  </a:lnTo>
                  <a:lnTo>
                    <a:pt x="23569" y="6368"/>
                  </a:lnTo>
                  <a:lnTo>
                    <a:pt x="23893" y="6503"/>
                  </a:lnTo>
                  <a:lnTo>
                    <a:pt x="24203" y="6625"/>
                  </a:lnTo>
                  <a:lnTo>
                    <a:pt x="24513" y="6773"/>
                  </a:lnTo>
                  <a:lnTo>
                    <a:pt x="24823" y="6922"/>
                  </a:lnTo>
                  <a:lnTo>
                    <a:pt x="25120" y="7083"/>
                  </a:lnTo>
                  <a:lnTo>
                    <a:pt x="25417" y="7272"/>
                  </a:lnTo>
                  <a:lnTo>
                    <a:pt x="25714" y="7488"/>
                  </a:lnTo>
                  <a:lnTo>
                    <a:pt x="26011" y="7731"/>
                  </a:lnTo>
                  <a:lnTo>
                    <a:pt x="26307" y="8001"/>
                  </a:lnTo>
                  <a:lnTo>
                    <a:pt x="26604" y="8298"/>
                  </a:lnTo>
                  <a:lnTo>
                    <a:pt x="26887" y="8621"/>
                  </a:lnTo>
                  <a:lnTo>
                    <a:pt x="27157" y="8972"/>
                  </a:lnTo>
                  <a:lnTo>
                    <a:pt x="27292" y="9174"/>
                  </a:lnTo>
                  <a:lnTo>
                    <a:pt x="27414" y="9363"/>
                  </a:lnTo>
                  <a:lnTo>
                    <a:pt x="27535" y="9579"/>
                  </a:lnTo>
                  <a:lnTo>
                    <a:pt x="27656" y="9795"/>
                  </a:lnTo>
                  <a:lnTo>
                    <a:pt x="27764" y="10024"/>
                  </a:lnTo>
                  <a:lnTo>
                    <a:pt x="27872" y="10254"/>
                  </a:lnTo>
                  <a:lnTo>
                    <a:pt x="27967" y="10497"/>
                  </a:lnTo>
                  <a:lnTo>
                    <a:pt x="28061" y="10753"/>
                  </a:lnTo>
                  <a:lnTo>
                    <a:pt x="28142" y="11023"/>
                  </a:lnTo>
                  <a:lnTo>
                    <a:pt x="28223" y="11292"/>
                  </a:lnTo>
                  <a:lnTo>
                    <a:pt x="28290" y="11576"/>
                  </a:lnTo>
                  <a:lnTo>
                    <a:pt x="28358" y="11873"/>
                  </a:lnTo>
                  <a:lnTo>
                    <a:pt x="28412" y="12169"/>
                  </a:lnTo>
                  <a:lnTo>
                    <a:pt x="28452" y="12493"/>
                  </a:lnTo>
                  <a:lnTo>
                    <a:pt x="28493" y="12817"/>
                  </a:lnTo>
                  <a:lnTo>
                    <a:pt x="28520" y="13154"/>
                  </a:lnTo>
                  <a:lnTo>
                    <a:pt x="28533" y="13491"/>
                  </a:lnTo>
                  <a:lnTo>
                    <a:pt x="28533" y="13856"/>
                  </a:lnTo>
                  <a:lnTo>
                    <a:pt x="28533" y="15893"/>
                  </a:lnTo>
                  <a:lnTo>
                    <a:pt x="28560" y="17039"/>
                  </a:lnTo>
                  <a:lnTo>
                    <a:pt x="28560" y="18186"/>
                  </a:lnTo>
                  <a:lnTo>
                    <a:pt x="28560" y="19319"/>
                  </a:lnTo>
                  <a:lnTo>
                    <a:pt x="28533" y="20412"/>
                  </a:lnTo>
                  <a:lnTo>
                    <a:pt x="28506" y="20938"/>
                  </a:lnTo>
                  <a:lnTo>
                    <a:pt x="28479" y="21451"/>
                  </a:lnTo>
                  <a:lnTo>
                    <a:pt x="28425" y="21937"/>
                  </a:lnTo>
                  <a:lnTo>
                    <a:pt x="28371" y="22395"/>
                  </a:lnTo>
                  <a:lnTo>
                    <a:pt x="28304" y="22827"/>
                  </a:lnTo>
                  <a:lnTo>
                    <a:pt x="28223" y="23218"/>
                  </a:lnTo>
                  <a:lnTo>
                    <a:pt x="28142" y="23582"/>
                  </a:lnTo>
                  <a:lnTo>
                    <a:pt x="28034" y="23906"/>
                  </a:lnTo>
                  <a:lnTo>
                    <a:pt x="27845" y="24392"/>
                  </a:lnTo>
                  <a:lnTo>
                    <a:pt x="27629" y="24864"/>
                  </a:lnTo>
                  <a:lnTo>
                    <a:pt x="27387" y="25323"/>
                  </a:lnTo>
                  <a:lnTo>
                    <a:pt x="27117" y="25768"/>
                  </a:lnTo>
                  <a:lnTo>
                    <a:pt x="26833" y="26200"/>
                  </a:lnTo>
                  <a:lnTo>
                    <a:pt x="26523" y="26618"/>
                  </a:lnTo>
                  <a:lnTo>
                    <a:pt x="26199" y="27009"/>
                  </a:lnTo>
                  <a:lnTo>
                    <a:pt x="25835" y="27400"/>
                  </a:lnTo>
                  <a:lnTo>
                    <a:pt x="25471" y="27751"/>
                  </a:lnTo>
                  <a:lnTo>
                    <a:pt x="25080" y="28088"/>
                  </a:lnTo>
                  <a:lnTo>
                    <a:pt x="24661" y="28412"/>
                  </a:lnTo>
                  <a:lnTo>
                    <a:pt x="24243" y="28709"/>
                  </a:lnTo>
                  <a:lnTo>
                    <a:pt x="23798" y="28979"/>
                  </a:lnTo>
                  <a:lnTo>
                    <a:pt x="23353" y="29222"/>
                  </a:lnTo>
                  <a:lnTo>
                    <a:pt x="22881" y="29451"/>
                  </a:lnTo>
                  <a:lnTo>
                    <a:pt x="22409" y="29640"/>
                  </a:lnTo>
                  <a:lnTo>
                    <a:pt x="22287" y="29694"/>
                  </a:lnTo>
                  <a:lnTo>
                    <a:pt x="21788" y="29869"/>
                  </a:lnTo>
                  <a:lnTo>
                    <a:pt x="21289" y="30031"/>
                  </a:lnTo>
                  <a:lnTo>
                    <a:pt x="20776" y="30152"/>
                  </a:lnTo>
                  <a:lnTo>
                    <a:pt x="20264" y="30260"/>
                  </a:lnTo>
                  <a:lnTo>
                    <a:pt x="19737" y="30341"/>
                  </a:lnTo>
                  <a:lnTo>
                    <a:pt x="19211" y="30395"/>
                  </a:lnTo>
                  <a:lnTo>
                    <a:pt x="18685" y="30422"/>
                  </a:lnTo>
                  <a:lnTo>
                    <a:pt x="17484" y="30422"/>
                  </a:lnTo>
                  <a:lnTo>
                    <a:pt x="17134" y="30395"/>
                  </a:lnTo>
                  <a:lnTo>
                    <a:pt x="16769" y="30368"/>
                  </a:lnTo>
                  <a:lnTo>
                    <a:pt x="16405" y="30328"/>
                  </a:lnTo>
                  <a:lnTo>
                    <a:pt x="16027" y="30274"/>
                  </a:lnTo>
                  <a:lnTo>
                    <a:pt x="15650" y="30193"/>
                  </a:lnTo>
                  <a:lnTo>
                    <a:pt x="15272" y="30112"/>
                  </a:lnTo>
                  <a:lnTo>
                    <a:pt x="14894" y="30017"/>
                  </a:lnTo>
                  <a:lnTo>
                    <a:pt x="14517" y="29910"/>
                  </a:lnTo>
                  <a:lnTo>
                    <a:pt x="14139" y="29788"/>
                  </a:lnTo>
                  <a:lnTo>
                    <a:pt x="13761" y="29653"/>
                  </a:lnTo>
                  <a:lnTo>
                    <a:pt x="13383" y="29505"/>
                  </a:lnTo>
                  <a:lnTo>
                    <a:pt x="13019" y="29343"/>
                  </a:lnTo>
                  <a:lnTo>
                    <a:pt x="12655" y="29168"/>
                  </a:lnTo>
                  <a:lnTo>
                    <a:pt x="12304" y="28979"/>
                  </a:lnTo>
                  <a:lnTo>
                    <a:pt x="11967" y="28776"/>
                  </a:lnTo>
                  <a:lnTo>
                    <a:pt x="11630" y="28560"/>
                  </a:lnTo>
                  <a:lnTo>
                    <a:pt x="11306" y="28345"/>
                  </a:lnTo>
                  <a:lnTo>
                    <a:pt x="10982" y="28102"/>
                  </a:lnTo>
                  <a:lnTo>
                    <a:pt x="10685" y="27859"/>
                  </a:lnTo>
                  <a:lnTo>
                    <a:pt x="10402" y="27603"/>
                  </a:lnTo>
                  <a:lnTo>
                    <a:pt x="10132" y="27319"/>
                  </a:lnTo>
                  <a:lnTo>
                    <a:pt x="9889" y="27036"/>
                  </a:lnTo>
                  <a:lnTo>
                    <a:pt x="9646" y="26739"/>
                  </a:lnTo>
                  <a:lnTo>
                    <a:pt x="9431" y="26429"/>
                  </a:lnTo>
                  <a:lnTo>
                    <a:pt x="9242" y="26119"/>
                  </a:lnTo>
                  <a:lnTo>
                    <a:pt x="9066" y="25781"/>
                  </a:lnTo>
                  <a:lnTo>
                    <a:pt x="8918" y="25444"/>
                  </a:lnTo>
                  <a:lnTo>
                    <a:pt x="8797" y="25080"/>
                  </a:lnTo>
                  <a:lnTo>
                    <a:pt x="8702" y="24716"/>
                  </a:lnTo>
                  <a:lnTo>
                    <a:pt x="8621" y="24338"/>
                  </a:lnTo>
                  <a:lnTo>
                    <a:pt x="8581" y="23960"/>
                  </a:lnTo>
                  <a:lnTo>
                    <a:pt x="8567" y="23555"/>
                  </a:lnTo>
                  <a:lnTo>
                    <a:pt x="8581" y="23097"/>
                  </a:lnTo>
                  <a:lnTo>
                    <a:pt x="8608" y="22840"/>
                  </a:lnTo>
                  <a:lnTo>
                    <a:pt x="8635" y="22598"/>
                  </a:lnTo>
                  <a:lnTo>
                    <a:pt x="8675" y="22328"/>
                  </a:lnTo>
                  <a:lnTo>
                    <a:pt x="8729" y="22071"/>
                  </a:lnTo>
                  <a:lnTo>
                    <a:pt x="8797" y="21802"/>
                  </a:lnTo>
                  <a:lnTo>
                    <a:pt x="8877" y="21518"/>
                  </a:lnTo>
                  <a:lnTo>
                    <a:pt x="8972" y="21249"/>
                  </a:lnTo>
                  <a:lnTo>
                    <a:pt x="9080" y="20965"/>
                  </a:lnTo>
                  <a:lnTo>
                    <a:pt x="9201" y="20682"/>
                  </a:lnTo>
                  <a:lnTo>
                    <a:pt x="9350" y="20399"/>
                  </a:lnTo>
                  <a:lnTo>
                    <a:pt x="9512" y="20129"/>
                  </a:lnTo>
                  <a:lnTo>
                    <a:pt x="9700" y="19846"/>
                  </a:lnTo>
                  <a:lnTo>
                    <a:pt x="9903" y="19562"/>
                  </a:lnTo>
                  <a:lnTo>
                    <a:pt x="10132" y="19292"/>
                  </a:lnTo>
                  <a:lnTo>
                    <a:pt x="10388" y="19023"/>
                  </a:lnTo>
                  <a:lnTo>
                    <a:pt x="10658" y="18766"/>
                  </a:lnTo>
                  <a:lnTo>
                    <a:pt x="10955" y="18510"/>
                  </a:lnTo>
                  <a:lnTo>
                    <a:pt x="11279" y="18254"/>
                  </a:lnTo>
                  <a:lnTo>
                    <a:pt x="11630" y="18011"/>
                  </a:lnTo>
                  <a:lnTo>
                    <a:pt x="12007" y="17781"/>
                  </a:lnTo>
                  <a:lnTo>
                    <a:pt x="12426" y="17552"/>
                  </a:lnTo>
                  <a:lnTo>
                    <a:pt x="12857" y="17350"/>
                  </a:lnTo>
                  <a:lnTo>
                    <a:pt x="13329" y="17147"/>
                  </a:lnTo>
                  <a:lnTo>
                    <a:pt x="13829" y="16959"/>
                  </a:lnTo>
                  <a:lnTo>
                    <a:pt x="14368" y="16770"/>
                  </a:lnTo>
                  <a:lnTo>
                    <a:pt x="14935" y="16621"/>
                  </a:lnTo>
                  <a:lnTo>
                    <a:pt x="15542" y="16473"/>
                  </a:lnTo>
                  <a:lnTo>
                    <a:pt x="16176" y="16338"/>
                  </a:lnTo>
                  <a:lnTo>
                    <a:pt x="16864" y="16230"/>
                  </a:lnTo>
                  <a:lnTo>
                    <a:pt x="17579" y="16122"/>
                  </a:lnTo>
                  <a:lnTo>
                    <a:pt x="18240" y="16041"/>
                  </a:lnTo>
                  <a:lnTo>
                    <a:pt x="19292" y="15933"/>
                  </a:lnTo>
                  <a:lnTo>
                    <a:pt x="20331" y="15785"/>
                  </a:lnTo>
                  <a:lnTo>
                    <a:pt x="21370" y="15623"/>
                  </a:lnTo>
                  <a:lnTo>
                    <a:pt x="22409" y="15434"/>
                  </a:lnTo>
                  <a:lnTo>
                    <a:pt x="22773" y="15340"/>
                  </a:lnTo>
                  <a:lnTo>
                    <a:pt x="23097" y="15245"/>
                  </a:lnTo>
                  <a:lnTo>
                    <a:pt x="23393" y="15151"/>
                  </a:lnTo>
                  <a:lnTo>
                    <a:pt x="23650" y="15043"/>
                  </a:lnTo>
                  <a:lnTo>
                    <a:pt x="23866" y="14921"/>
                  </a:lnTo>
                  <a:lnTo>
                    <a:pt x="24054" y="14800"/>
                  </a:lnTo>
                  <a:lnTo>
                    <a:pt x="24216" y="14665"/>
                  </a:lnTo>
                  <a:lnTo>
                    <a:pt x="24351" y="14530"/>
                  </a:lnTo>
                  <a:lnTo>
                    <a:pt x="24473" y="14395"/>
                  </a:lnTo>
                  <a:lnTo>
                    <a:pt x="24554" y="14260"/>
                  </a:lnTo>
                  <a:lnTo>
                    <a:pt x="24621" y="14112"/>
                  </a:lnTo>
                  <a:lnTo>
                    <a:pt x="24675" y="13977"/>
                  </a:lnTo>
                  <a:lnTo>
                    <a:pt x="24715" y="13829"/>
                  </a:lnTo>
                  <a:lnTo>
                    <a:pt x="24729" y="13694"/>
                  </a:lnTo>
                  <a:lnTo>
                    <a:pt x="24742" y="13559"/>
                  </a:lnTo>
                  <a:lnTo>
                    <a:pt x="24756" y="13424"/>
                  </a:lnTo>
                  <a:lnTo>
                    <a:pt x="24769" y="13276"/>
                  </a:lnTo>
                  <a:lnTo>
                    <a:pt x="24769" y="13127"/>
                  </a:lnTo>
                  <a:lnTo>
                    <a:pt x="24756" y="12817"/>
                  </a:lnTo>
                  <a:lnTo>
                    <a:pt x="24715" y="12534"/>
                  </a:lnTo>
                  <a:lnTo>
                    <a:pt x="24675" y="12385"/>
                  </a:lnTo>
                  <a:lnTo>
                    <a:pt x="24635" y="12237"/>
                  </a:lnTo>
                  <a:lnTo>
                    <a:pt x="24581" y="12102"/>
                  </a:lnTo>
                  <a:lnTo>
                    <a:pt x="24527" y="11967"/>
                  </a:lnTo>
                  <a:lnTo>
                    <a:pt x="24392" y="11697"/>
                  </a:lnTo>
                  <a:lnTo>
                    <a:pt x="24230" y="11454"/>
                  </a:lnTo>
                  <a:lnTo>
                    <a:pt x="24135" y="11333"/>
                  </a:lnTo>
                  <a:lnTo>
                    <a:pt x="24041" y="11225"/>
                  </a:lnTo>
                  <a:lnTo>
                    <a:pt x="23879" y="11050"/>
                  </a:lnTo>
                  <a:lnTo>
                    <a:pt x="23717" y="10888"/>
                  </a:lnTo>
                  <a:lnTo>
                    <a:pt x="23528" y="10726"/>
                  </a:lnTo>
                  <a:lnTo>
                    <a:pt x="23326" y="10591"/>
                  </a:lnTo>
                  <a:lnTo>
                    <a:pt x="23110" y="10470"/>
                  </a:lnTo>
                  <a:lnTo>
                    <a:pt x="22867" y="10348"/>
                  </a:lnTo>
                  <a:lnTo>
                    <a:pt x="22611" y="10240"/>
                  </a:lnTo>
                  <a:lnTo>
                    <a:pt x="22341" y="10146"/>
                  </a:lnTo>
                  <a:lnTo>
                    <a:pt x="22058" y="10065"/>
                  </a:lnTo>
                  <a:lnTo>
                    <a:pt x="21748" y="9997"/>
                  </a:lnTo>
                  <a:lnTo>
                    <a:pt x="21424" y="9930"/>
                  </a:lnTo>
                  <a:lnTo>
                    <a:pt x="21086" y="9889"/>
                  </a:lnTo>
                  <a:lnTo>
                    <a:pt x="20722" y="9849"/>
                  </a:lnTo>
                  <a:lnTo>
                    <a:pt x="20344" y="9822"/>
                  </a:lnTo>
                  <a:lnTo>
                    <a:pt x="19953" y="9809"/>
                  </a:lnTo>
                  <a:lnTo>
                    <a:pt x="19535" y="9795"/>
                  </a:lnTo>
                  <a:lnTo>
                    <a:pt x="19157" y="9809"/>
                  </a:lnTo>
                  <a:lnTo>
                    <a:pt x="18780" y="9822"/>
                  </a:lnTo>
                  <a:lnTo>
                    <a:pt x="18429" y="9849"/>
                  </a:lnTo>
                  <a:lnTo>
                    <a:pt x="18092" y="9889"/>
                  </a:lnTo>
                  <a:lnTo>
                    <a:pt x="17781" y="9930"/>
                  </a:lnTo>
                  <a:lnTo>
                    <a:pt x="17484" y="9984"/>
                  </a:lnTo>
                  <a:lnTo>
                    <a:pt x="17188" y="10051"/>
                  </a:lnTo>
                  <a:lnTo>
                    <a:pt x="16931" y="10132"/>
                  </a:lnTo>
                  <a:lnTo>
                    <a:pt x="16675" y="10213"/>
                  </a:lnTo>
                  <a:lnTo>
                    <a:pt x="16432" y="10308"/>
                  </a:lnTo>
                  <a:lnTo>
                    <a:pt x="16203" y="10416"/>
                  </a:lnTo>
                  <a:lnTo>
                    <a:pt x="16001" y="10524"/>
                  </a:lnTo>
                  <a:lnTo>
                    <a:pt x="15798" y="10631"/>
                  </a:lnTo>
                  <a:lnTo>
                    <a:pt x="15609" y="10753"/>
                  </a:lnTo>
                  <a:lnTo>
                    <a:pt x="15434" y="10888"/>
                  </a:lnTo>
                  <a:lnTo>
                    <a:pt x="15272" y="11023"/>
                  </a:lnTo>
                  <a:lnTo>
                    <a:pt x="15124" y="11171"/>
                  </a:lnTo>
                  <a:lnTo>
                    <a:pt x="14989" y="11319"/>
                  </a:lnTo>
                  <a:lnTo>
                    <a:pt x="14854" y="11468"/>
                  </a:lnTo>
                  <a:lnTo>
                    <a:pt x="14732" y="11630"/>
                  </a:lnTo>
                  <a:lnTo>
                    <a:pt x="14624" y="11792"/>
                  </a:lnTo>
                  <a:lnTo>
                    <a:pt x="14517" y="11954"/>
                  </a:lnTo>
                  <a:lnTo>
                    <a:pt x="14422" y="12129"/>
                  </a:lnTo>
                  <a:lnTo>
                    <a:pt x="14341" y="12304"/>
                  </a:lnTo>
                  <a:lnTo>
                    <a:pt x="14179" y="12669"/>
                  </a:lnTo>
                  <a:lnTo>
                    <a:pt x="14058" y="13046"/>
                  </a:lnTo>
                  <a:lnTo>
                    <a:pt x="13950" y="13424"/>
                  </a:lnTo>
                  <a:lnTo>
                    <a:pt x="13856" y="13815"/>
                  </a:lnTo>
                  <a:lnTo>
                    <a:pt x="13815" y="14004"/>
                  </a:lnTo>
                  <a:lnTo>
                    <a:pt x="13761" y="14179"/>
                  </a:lnTo>
                  <a:lnTo>
                    <a:pt x="13694" y="14341"/>
                  </a:lnTo>
                  <a:lnTo>
                    <a:pt x="13613" y="14503"/>
                  </a:lnTo>
                  <a:lnTo>
                    <a:pt x="13505" y="14652"/>
                  </a:lnTo>
                  <a:lnTo>
                    <a:pt x="13397" y="14800"/>
                  </a:lnTo>
                  <a:lnTo>
                    <a:pt x="13262" y="14935"/>
                  </a:lnTo>
                  <a:lnTo>
                    <a:pt x="13127" y="15043"/>
                  </a:lnTo>
                  <a:lnTo>
                    <a:pt x="12979" y="15151"/>
                  </a:lnTo>
                  <a:lnTo>
                    <a:pt x="12817" y="15245"/>
                  </a:lnTo>
                  <a:lnTo>
                    <a:pt x="12655" y="15313"/>
                  </a:lnTo>
                  <a:lnTo>
                    <a:pt x="12479" y="15380"/>
                  </a:lnTo>
                  <a:lnTo>
                    <a:pt x="12304" y="15421"/>
                  </a:lnTo>
                  <a:lnTo>
                    <a:pt x="12115" y="15448"/>
                  </a:lnTo>
                  <a:lnTo>
                    <a:pt x="11751" y="15448"/>
                  </a:lnTo>
                  <a:lnTo>
                    <a:pt x="11562" y="15434"/>
                  </a:lnTo>
                  <a:lnTo>
                    <a:pt x="11373" y="15407"/>
                  </a:lnTo>
                  <a:lnTo>
                    <a:pt x="11184" y="15367"/>
                  </a:lnTo>
                  <a:lnTo>
                    <a:pt x="10995" y="15313"/>
                  </a:lnTo>
                  <a:lnTo>
                    <a:pt x="10820" y="15232"/>
                  </a:lnTo>
                  <a:lnTo>
                    <a:pt x="10645" y="15137"/>
                  </a:lnTo>
                  <a:lnTo>
                    <a:pt x="10496" y="15029"/>
                  </a:lnTo>
                  <a:lnTo>
                    <a:pt x="10334" y="14908"/>
                  </a:lnTo>
                  <a:lnTo>
                    <a:pt x="10200" y="14773"/>
                  </a:lnTo>
                  <a:lnTo>
                    <a:pt x="10078" y="14625"/>
                  </a:lnTo>
                  <a:lnTo>
                    <a:pt x="9970" y="14463"/>
                  </a:lnTo>
                  <a:lnTo>
                    <a:pt x="9876" y="14287"/>
                  </a:lnTo>
                  <a:lnTo>
                    <a:pt x="9795" y="14112"/>
                  </a:lnTo>
                  <a:lnTo>
                    <a:pt x="9741" y="13937"/>
                  </a:lnTo>
                  <a:lnTo>
                    <a:pt x="9687" y="13748"/>
                  </a:lnTo>
                  <a:lnTo>
                    <a:pt x="9660" y="13545"/>
                  </a:lnTo>
                  <a:lnTo>
                    <a:pt x="9660" y="13424"/>
                  </a:lnTo>
                  <a:lnTo>
                    <a:pt x="9700" y="13127"/>
                  </a:lnTo>
                  <a:lnTo>
                    <a:pt x="9741" y="12817"/>
                  </a:lnTo>
                  <a:lnTo>
                    <a:pt x="9795" y="12520"/>
                  </a:lnTo>
                  <a:lnTo>
                    <a:pt x="9849" y="12223"/>
                  </a:lnTo>
                  <a:lnTo>
                    <a:pt x="9930" y="11927"/>
                  </a:lnTo>
                  <a:lnTo>
                    <a:pt x="10011" y="11643"/>
                  </a:lnTo>
                  <a:lnTo>
                    <a:pt x="10105" y="11360"/>
                  </a:lnTo>
                  <a:lnTo>
                    <a:pt x="10213" y="11077"/>
                  </a:lnTo>
                  <a:lnTo>
                    <a:pt x="10334" y="10793"/>
                  </a:lnTo>
                  <a:lnTo>
                    <a:pt x="10456" y="10524"/>
                  </a:lnTo>
                  <a:lnTo>
                    <a:pt x="10591" y="10254"/>
                  </a:lnTo>
                  <a:lnTo>
                    <a:pt x="10739" y="9984"/>
                  </a:lnTo>
                  <a:lnTo>
                    <a:pt x="10901" y="9728"/>
                  </a:lnTo>
                  <a:lnTo>
                    <a:pt x="11063" y="9471"/>
                  </a:lnTo>
                  <a:lnTo>
                    <a:pt x="11252" y="9228"/>
                  </a:lnTo>
                  <a:lnTo>
                    <a:pt x="11427" y="8986"/>
                  </a:lnTo>
                  <a:lnTo>
                    <a:pt x="11603" y="8783"/>
                  </a:lnTo>
                  <a:lnTo>
                    <a:pt x="11778" y="8594"/>
                  </a:lnTo>
                  <a:lnTo>
                    <a:pt x="11953" y="8405"/>
                  </a:lnTo>
                  <a:lnTo>
                    <a:pt x="12142" y="8230"/>
                  </a:lnTo>
                  <a:lnTo>
                    <a:pt x="12345" y="8055"/>
                  </a:lnTo>
                  <a:lnTo>
                    <a:pt x="12547" y="7893"/>
                  </a:lnTo>
                  <a:lnTo>
                    <a:pt x="12749" y="7731"/>
                  </a:lnTo>
                  <a:lnTo>
                    <a:pt x="12965" y="7569"/>
                  </a:lnTo>
                  <a:lnTo>
                    <a:pt x="13181" y="7421"/>
                  </a:lnTo>
                  <a:lnTo>
                    <a:pt x="13410" y="7286"/>
                  </a:lnTo>
                  <a:lnTo>
                    <a:pt x="13640" y="7151"/>
                  </a:lnTo>
                  <a:lnTo>
                    <a:pt x="13869" y="7016"/>
                  </a:lnTo>
                  <a:lnTo>
                    <a:pt x="14125" y="6895"/>
                  </a:lnTo>
                  <a:lnTo>
                    <a:pt x="14368" y="6773"/>
                  </a:lnTo>
                  <a:lnTo>
                    <a:pt x="14624" y="6665"/>
                  </a:lnTo>
                  <a:lnTo>
                    <a:pt x="14881" y="6557"/>
                  </a:lnTo>
                  <a:lnTo>
                    <a:pt x="15434" y="6368"/>
                  </a:lnTo>
                  <a:lnTo>
                    <a:pt x="16001" y="6207"/>
                  </a:lnTo>
                  <a:lnTo>
                    <a:pt x="16581" y="6058"/>
                  </a:lnTo>
                  <a:lnTo>
                    <a:pt x="17201" y="5950"/>
                  </a:lnTo>
                  <a:lnTo>
                    <a:pt x="17835" y="5856"/>
                  </a:lnTo>
                  <a:lnTo>
                    <a:pt x="18496" y="5802"/>
                  </a:lnTo>
                  <a:lnTo>
                    <a:pt x="19184" y="5761"/>
                  </a:lnTo>
                  <a:lnTo>
                    <a:pt x="19899" y="5748"/>
                  </a:lnTo>
                  <a:close/>
                  <a:moveTo>
                    <a:pt x="18523" y="1"/>
                  </a:moveTo>
                  <a:lnTo>
                    <a:pt x="18038" y="14"/>
                  </a:lnTo>
                  <a:lnTo>
                    <a:pt x="17565" y="28"/>
                  </a:lnTo>
                  <a:lnTo>
                    <a:pt x="17093" y="55"/>
                  </a:lnTo>
                  <a:lnTo>
                    <a:pt x="16621" y="95"/>
                  </a:lnTo>
                  <a:lnTo>
                    <a:pt x="16149" y="149"/>
                  </a:lnTo>
                  <a:lnTo>
                    <a:pt x="15690" y="203"/>
                  </a:lnTo>
                  <a:lnTo>
                    <a:pt x="15232" y="271"/>
                  </a:lnTo>
                  <a:lnTo>
                    <a:pt x="14773" y="352"/>
                  </a:lnTo>
                  <a:lnTo>
                    <a:pt x="14328" y="446"/>
                  </a:lnTo>
                  <a:lnTo>
                    <a:pt x="13882" y="540"/>
                  </a:lnTo>
                  <a:lnTo>
                    <a:pt x="13437" y="648"/>
                  </a:lnTo>
                  <a:lnTo>
                    <a:pt x="12992" y="770"/>
                  </a:lnTo>
                  <a:lnTo>
                    <a:pt x="12560" y="905"/>
                  </a:lnTo>
                  <a:lnTo>
                    <a:pt x="12129" y="1040"/>
                  </a:lnTo>
                  <a:lnTo>
                    <a:pt x="11711" y="1201"/>
                  </a:lnTo>
                  <a:lnTo>
                    <a:pt x="11292" y="1350"/>
                  </a:lnTo>
                  <a:lnTo>
                    <a:pt x="10874" y="1525"/>
                  </a:lnTo>
                  <a:lnTo>
                    <a:pt x="10469" y="1701"/>
                  </a:lnTo>
                  <a:lnTo>
                    <a:pt x="10065" y="1890"/>
                  </a:lnTo>
                  <a:lnTo>
                    <a:pt x="9673" y="2078"/>
                  </a:lnTo>
                  <a:lnTo>
                    <a:pt x="9282" y="2294"/>
                  </a:lnTo>
                  <a:lnTo>
                    <a:pt x="8891" y="2497"/>
                  </a:lnTo>
                  <a:lnTo>
                    <a:pt x="8513" y="2726"/>
                  </a:lnTo>
                  <a:lnTo>
                    <a:pt x="8149" y="2955"/>
                  </a:lnTo>
                  <a:lnTo>
                    <a:pt x="7771" y="3198"/>
                  </a:lnTo>
                  <a:lnTo>
                    <a:pt x="7420" y="3441"/>
                  </a:lnTo>
                  <a:lnTo>
                    <a:pt x="7070" y="3697"/>
                  </a:lnTo>
                  <a:lnTo>
                    <a:pt x="6719" y="3967"/>
                  </a:lnTo>
                  <a:lnTo>
                    <a:pt x="6382" y="4237"/>
                  </a:lnTo>
                  <a:lnTo>
                    <a:pt x="6044" y="4520"/>
                  </a:lnTo>
                  <a:lnTo>
                    <a:pt x="5721" y="4803"/>
                  </a:lnTo>
                  <a:lnTo>
                    <a:pt x="5410" y="5100"/>
                  </a:lnTo>
                  <a:lnTo>
                    <a:pt x="5100" y="5411"/>
                  </a:lnTo>
                  <a:lnTo>
                    <a:pt x="4790" y="5721"/>
                  </a:lnTo>
                  <a:lnTo>
                    <a:pt x="4493" y="6031"/>
                  </a:lnTo>
                  <a:lnTo>
                    <a:pt x="4210" y="6368"/>
                  </a:lnTo>
                  <a:lnTo>
                    <a:pt x="3940" y="6692"/>
                  </a:lnTo>
                  <a:lnTo>
                    <a:pt x="3670" y="7029"/>
                  </a:lnTo>
                  <a:lnTo>
                    <a:pt x="3400" y="7380"/>
                  </a:lnTo>
                  <a:lnTo>
                    <a:pt x="3144" y="7731"/>
                  </a:lnTo>
                  <a:lnTo>
                    <a:pt x="2901" y="8095"/>
                  </a:lnTo>
                  <a:lnTo>
                    <a:pt x="2672" y="8473"/>
                  </a:lnTo>
                  <a:lnTo>
                    <a:pt x="2442" y="8837"/>
                  </a:lnTo>
                  <a:lnTo>
                    <a:pt x="2227" y="9228"/>
                  </a:lnTo>
                  <a:lnTo>
                    <a:pt x="2011" y="9606"/>
                  </a:lnTo>
                  <a:lnTo>
                    <a:pt x="1822" y="9997"/>
                  </a:lnTo>
                  <a:lnTo>
                    <a:pt x="1633" y="10402"/>
                  </a:lnTo>
                  <a:lnTo>
                    <a:pt x="1444" y="10807"/>
                  </a:lnTo>
                  <a:lnTo>
                    <a:pt x="1282" y="11225"/>
                  </a:lnTo>
                  <a:lnTo>
                    <a:pt x="1120" y="11643"/>
                  </a:lnTo>
                  <a:lnTo>
                    <a:pt x="972" y="12061"/>
                  </a:lnTo>
                  <a:lnTo>
                    <a:pt x="824" y="12493"/>
                  </a:lnTo>
                  <a:lnTo>
                    <a:pt x="702" y="12925"/>
                  </a:lnTo>
                  <a:lnTo>
                    <a:pt x="581" y="13357"/>
                  </a:lnTo>
                  <a:lnTo>
                    <a:pt x="473" y="13802"/>
                  </a:lnTo>
                  <a:lnTo>
                    <a:pt x="378" y="14260"/>
                  </a:lnTo>
                  <a:lnTo>
                    <a:pt x="284" y="14719"/>
                  </a:lnTo>
                  <a:lnTo>
                    <a:pt x="216" y="15178"/>
                  </a:lnTo>
                  <a:lnTo>
                    <a:pt x="149" y="15636"/>
                  </a:lnTo>
                  <a:lnTo>
                    <a:pt x="95" y="16109"/>
                  </a:lnTo>
                  <a:lnTo>
                    <a:pt x="55" y="16581"/>
                  </a:lnTo>
                  <a:lnTo>
                    <a:pt x="28" y="17066"/>
                  </a:lnTo>
                  <a:lnTo>
                    <a:pt x="1" y="17539"/>
                  </a:lnTo>
                  <a:lnTo>
                    <a:pt x="1" y="18024"/>
                  </a:lnTo>
                  <a:lnTo>
                    <a:pt x="1" y="18523"/>
                  </a:lnTo>
                  <a:lnTo>
                    <a:pt x="28" y="18996"/>
                  </a:lnTo>
                  <a:lnTo>
                    <a:pt x="55" y="19481"/>
                  </a:lnTo>
                  <a:lnTo>
                    <a:pt x="95" y="19953"/>
                  </a:lnTo>
                  <a:lnTo>
                    <a:pt x="149" y="20426"/>
                  </a:lnTo>
                  <a:lnTo>
                    <a:pt x="216" y="20898"/>
                  </a:lnTo>
                  <a:lnTo>
                    <a:pt x="284" y="21356"/>
                  </a:lnTo>
                  <a:lnTo>
                    <a:pt x="378" y="21815"/>
                  </a:lnTo>
                  <a:lnTo>
                    <a:pt x="473" y="22260"/>
                  </a:lnTo>
                  <a:lnTo>
                    <a:pt x="581" y="22706"/>
                  </a:lnTo>
                  <a:lnTo>
                    <a:pt x="702" y="23151"/>
                  </a:lnTo>
                  <a:lnTo>
                    <a:pt x="824" y="23582"/>
                  </a:lnTo>
                  <a:lnTo>
                    <a:pt x="972" y="24014"/>
                  </a:lnTo>
                  <a:lnTo>
                    <a:pt x="1120" y="24446"/>
                  </a:lnTo>
                  <a:lnTo>
                    <a:pt x="1282" y="24864"/>
                  </a:lnTo>
                  <a:lnTo>
                    <a:pt x="1444" y="25282"/>
                  </a:lnTo>
                  <a:lnTo>
                    <a:pt x="1633" y="25687"/>
                  </a:lnTo>
                  <a:lnTo>
                    <a:pt x="1822" y="26092"/>
                  </a:lnTo>
                  <a:lnTo>
                    <a:pt x="2011" y="26483"/>
                  </a:lnTo>
                  <a:lnTo>
                    <a:pt x="2227" y="26874"/>
                  </a:lnTo>
                  <a:lnTo>
                    <a:pt x="2442" y="27265"/>
                  </a:lnTo>
                  <a:lnTo>
                    <a:pt x="2672" y="27643"/>
                  </a:lnTo>
                  <a:lnTo>
                    <a:pt x="2901" y="28007"/>
                  </a:lnTo>
                  <a:lnTo>
                    <a:pt x="3144" y="28372"/>
                  </a:lnTo>
                  <a:lnTo>
                    <a:pt x="3400" y="28736"/>
                  </a:lnTo>
                  <a:lnTo>
                    <a:pt x="3670" y="29087"/>
                  </a:lnTo>
                  <a:lnTo>
                    <a:pt x="3940" y="29424"/>
                  </a:lnTo>
                  <a:lnTo>
                    <a:pt x="4210" y="29761"/>
                  </a:lnTo>
                  <a:lnTo>
                    <a:pt x="4493" y="30098"/>
                  </a:lnTo>
                  <a:lnTo>
                    <a:pt x="4790" y="30422"/>
                  </a:lnTo>
                  <a:lnTo>
                    <a:pt x="5100" y="30732"/>
                  </a:lnTo>
                  <a:lnTo>
                    <a:pt x="5410" y="31043"/>
                  </a:lnTo>
                  <a:lnTo>
                    <a:pt x="5721" y="31340"/>
                  </a:lnTo>
                  <a:lnTo>
                    <a:pt x="6044" y="31636"/>
                  </a:lnTo>
                  <a:lnTo>
                    <a:pt x="6382" y="31920"/>
                  </a:lnTo>
                  <a:lnTo>
                    <a:pt x="6719" y="32189"/>
                  </a:lnTo>
                  <a:lnTo>
                    <a:pt x="7070" y="32459"/>
                  </a:lnTo>
                  <a:lnTo>
                    <a:pt x="7420" y="32716"/>
                  </a:lnTo>
                  <a:lnTo>
                    <a:pt x="7771" y="32972"/>
                  </a:lnTo>
                  <a:lnTo>
                    <a:pt x="8149" y="33215"/>
                  </a:lnTo>
                  <a:lnTo>
                    <a:pt x="8513" y="33458"/>
                  </a:lnTo>
                  <a:lnTo>
                    <a:pt x="8891" y="33673"/>
                  </a:lnTo>
                  <a:lnTo>
                    <a:pt x="9282" y="33889"/>
                  </a:lnTo>
                  <a:lnTo>
                    <a:pt x="9673" y="34105"/>
                  </a:lnTo>
                  <a:lnTo>
                    <a:pt x="10065" y="34307"/>
                  </a:lnTo>
                  <a:lnTo>
                    <a:pt x="10469" y="34496"/>
                  </a:lnTo>
                  <a:lnTo>
                    <a:pt x="10874" y="34672"/>
                  </a:lnTo>
                  <a:lnTo>
                    <a:pt x="11292" y="34847"/>
                  </a:lnTo>
                  <a:lnTo>
                    <a:pt x="11711" y="35009"/>
                  </a:lnTo>
                  <a:lnTo>
                    <a:pt x="12129" y="35157"/>
                  </a:lnTo>
                  <a:lnTo>
                    <a:pt x="12560" y="35306"/>
                  </a:lnTo>
                  <a:lnTo>
                    <a:pt x="12992" y="35427"/>
                  </a:lnTo>
                  <a:lnTo>
                    <a:pt x="13437" y="35562"/>
                  </a:lnTo>
                  <a:lnTo>
                    <a:pt x="13882" y="35670"/>
                  </a:lnTo>
                  <a:lnTo>
                    <a:pt x="14328" y="35764"/>
                  </a:lnTo>
                  <a:lnTo>
                    <a:pt x="14773" y="35859"/>
                  </a:lnTo>
                  <a:lnTo>
                    <a:pt x="15232" y="35940"/>
                  </a:lnTo>
                  <a:lnTo>
                    <a:pt x="15690" y="36021"/>
                  </a:lnTo>
                  <a:lnTo>
                    <a:pt x="16149" y="36075"/>
                  </a:lnTo>
                  <a:lnTo>
                    <a:pt x="16621" y="36129"/>
                  </a:lnTo>
                  <a:lnTo>
                    <a:pt x="17093" y="36169"/>
                  </a:lnTo>
                  <a:lnTo>
                    <a:pt x="17565" y="36196"/>
                  </a:lnTo>
                  <a:lnTo>
                    <a:pt x="18038" y="36210"/>
                  </a:lnTo>
                  <a:lnTo>
                    <a:pt x="19009" y="36210"/>
                  </a:lnTo>
                  <a:lnTo>
                    <a:pt x="19481" y="36196"/>
                  </a:lnTo>
                  <a:lnTo>
                    <a:pt x="19953" y="36169"/>
                  </a:lnTo>
                  <a:lnTo>
                    <a:pt x="20425" y="36129"/>
                  </a:lnTo>
                  <a:lnTo>
                    <a:pt x="20898" y="36075"/>
                  </a:lnTo>
                  <a:lnTo>
                    <a:pt x="21356" y="36021"/>
                  </a:lnTo>
                  <a:lnTo>
                    <a:pt x="21815" y="35953"/>
                  </a:lnTo>
                  <a:lnTo>
                    <a:pt x="22274" y="35872"/>
                  </a:lnTo>
                  <a:lnTo>
                    <a:pt x="22719" y="35778"/>
                  </a:lnTo>
                  <a:lnTo>
                    <a:pt x="23178" y="35670"/>
                  </a:lnTo>
                  <a:lnTo>
                    <a:pt x="23623" y="35562"/>
                  </a:lnTo>
                  <a:lnTo>
                    <a:pt x="24054" y="35441"/>
                  </a:lnTo>
                  <a:lnTo>
                    <a:pt x="24486" y="35306"/>
                  </a:lnTo>
                  <a:lnTo>
                    <a:pt x="24918" y="35171"/>
                  </a:lnTo>
                  <a:lnTo>
                    <a:pt x="25350" y="35022"/>
                  </a:lnTo>
                  <a:lnTo>
                    <a:pt x="25768" y="34861"/>
                  </a:lnTo>
                  <a:lnTo>
                    <a:pt x="26186" y="34685"/>
                  </a:lnTo>
                  <a:lnTo>
                    <a:pt x="26591" y="34510"/>
                  </a:lnTo>
                  <a:lnTo>
                    <a:pt x="26995" y="34321"/>
                  </a:lnTo>
                  <a:lnTo>
                    <a:pt x="27387" y="34119"/>
                  </a:lnTo>
                  <a:lnTo>
                    <a:pt x="27778" y="33916"/>
                  </a:lnTo>
                  <a:lnTo>
                    <a:pt x="28169" y="33700"/>
                  </a:lnTo>
                  <a:lnTo>
                    <a:pt x="28547" y="33471"/>
                  </a:lnTo>
                  <a:lnTo>
                    <a:pt x="28925" y="33242"/>
                  </a:lnTo>
                  <a:lnTo>
                    <a:pt x="29289" y="32999"/>
                  </a:lnTo>
                  <a:lnTo>
                    <a:pt x="29653" y="32756"/>
                  </a:lnTo>
                  <a:lnTo>
                    <a:pt x="30004" y="32500"/>
                  </a:lnTo>
                  <a:lnTo>
                    <a:pt x="30355" y="32230"/>
                  </a:lnTo>
                  <a:lnTo>
                    <a:pt x="30692" y="31947"/>
                  </a:lnTo>
                  <a:lnTo>
                    <a:pt x="31029" y="31663"/>
                  </a:lnTo>
                  <a:lnTo>
                    <a:pt x="31353" y="31380"/>
                  </a:lnTo>
                  <a:lnTo>
                    <a:pt x="31677" y="31083"/>
                  </a:lnTo>
                  <a:lnTo>
                    <a:pt x="31987" y="30773"/>
                  </a:lnTo>
                  <a:lnTo>
                    <a:pt x="32284" y="30463"/>
                  </a:lnTo>
                  <a:lnTo>
                    <a:pt x="32580" y="30139"/>
                  </a:lnTo>
                  <a:lnTo>
                    <a:pt x="32877" y="29815"/>
                  </a:lnTo>
                  <a:lnTo>
                    <a:pt x="33147" y="29478"/>
                  </a:lnTo>
                  <a:lnTo>
                    <a:pt x="33430" y="29127"/>
                  </a:lnTo>
                  <a:lnTo>
                    <a:pt x="33687" y="28776"/>
                  </a:lnTo>
                  <a:lnTo>
                    <a:pt x="33943" y="28426"/>
                  </a:lnTo>
                  <a:lnTo>
                    <a:pt x="34186" y="28061"/>
                  </a:lnTo>
                  <a:lnTo>
                    <a:pt x="34429" y="27697"/>
                  </a:lnTo>
                  <a:lnTo>
                    <a:pt x="34658" y="27319"/>
                  </a:lnTo>
                  <a:lnTo>
                    <a:pt x="34874" y="26928"/>
                  </a:lnTo>
                  <a:lnTo>
                    <a:pt x="35076" y="26537"/>
                  </a:lnTo>
                  <a:lnTo>
                    <a:pt x="35279" y="26146"/>
                  </a:lnTo>
                  <a:lnTo>
                    <a:pt x="35467" y="25741"/>
                  </a:lnTo>
                  <a:lnTo>
                    <a:pt x="35656" y="25336"/>
                  </a:lnTo>
                  <a:lnTo>
                    <a:pt x="35832" y="24918"/>
                  </a:lnTo>
                  <a:lnTo>
                    <a:pt x="35980" y="24500"/>
                  </a:lnTo>
                  <a:lnTo>
                    <a:pt x="36142" y="24068"/>
                  </a:lnTo>
                  <a:lnTo>
                    <a:pt x="36277" y="23636"/>
                  </a:lnTo>
                  <a:lnTo>
                    <a:pt x="36412" y="23205"/>
                  </a:lnTo>
                  <a:lnTo>
                    <a:pt x="36533" y="22760"/>
                  </a:lnTo>
                  <a:lnTo>
                    <a:pt x="36641" y="22314"/>
                  </a:lnTo>
                  <a:lnTo>
                    <a:pt x="36736" y="21856"/>
                  </a:lnTo>
                  <a:lnTo>
                    <a:pt x="36817" y="21397"/>
                  </a:lnTo>
                  <a:lnTo>
                    <a:pt x="36897" y="20938"/>
                  </a:lnTo>
                  <a:lnTo>
                    <a:pt x="36965" y="20466"/>
                  </a:lnTo>
                  <a:lnTo>
                    <a:pt x="37019" y="19994"/>
                  </a:lnTo>
                  <a:lnTo>
                    <a:pt x="37059" y="19522"/>
                  </a:lnTo>
                  <a:lnTo>
                    <a:pt x="37086" y="19036"/>
                  </a:lnTo>
                  <a:lnTo>
                    <a:pt x="37100" y="18550"/>
                  </a:lnTo>
                  <a:lnTo>
                    <a:pt x="37113" y="18065"/>
                  </a:lnTo>
                  <a:lnTo>
                    <a:pt x="37100" y="17579"/>
                  </a:lnTo>
                  <a:lnTo>
                    <a:pt x="37086" y="17093"/>
                  </a:lnTo>
                  <a:lnTo>
                    <a:pt x="37059" y="16608"/>
                  </a:lnTo>
                  <a:lnTo>
                    <a:pt x="37019" y="16136"/>
                  </a:lnTo>
                  <a:lnTo>
                    <a:pt x="36965" y="15663"/>
                  </a:lnTo>
                  <a:lnTo>
                    <a:pt x="36897" y="15191"/>
                  </a:lnTo>
                  <a:lnTo>
                    <a:pt x="36817" y="14733"/>
                  </a:lnTo>
                  <a:lnTo>
                    <a:pt x="36736" y="14274"/>
                  </a:lnTo>
                  <a:lnTo>
                    <a:pt x="36641" y="13815"/>
                  </a:lnTo>
                  <a:lnTo>
                    <a:pt x="36533" y="13370"/>
                  </a:lnTo>
                  <a:lnTo>
                    <a:pt x="36412" y="12938"/>
                  </a:lnTo>
                  <a:lnTo>
                    <a:pt x="36277" y="12493"/>
                  </a:lnTo>
                  <a:lnTo>
                    <a:pt x="36142" y="12061"/>
                  </a:lnTo>
                  <a:lnTo>
                    <a:pt x="35980" y="11643"/>
                  </a:lnTo>
                  <a:lnTo>
                    <a:pt x="35832" y="11225"/>
                  </a:lnTo>
                  <a:lnTo>
                    <a:pt x="35656" y="10807"/>
                  </a:lnTo>
                  <a:lnTo>
                    <a:pt x="35467" y="10402"/>
                  </a:lnTo>
                  <a:lnTo>
                    <a:pt x="35279" y="9997"/>
                  </a:lnTo>
                  <a:lnTo>
                    <a:pt x="35076" y="9606"/>
                  </a:lnTo>
                  <a:lnTo>
                    <a:pt x="34874" y="9215"/>
                  </a:lnTo>
                  <a:lnTo>
                    <a:pt x="34658" y="8837"/>
                  </a:lnTo>
                  <a:lnTo>
                    <a:pt x="34429" y="8459"/>
                  </a:lnTo>
                  <a:lnTo>
                    <a:pt x="34186" y="8095"/>
                  </a:lnTo>
                  <a:lnTo>
                    <a:pt x="33943" y="7731"/>
                  </a:lnTo>
                  <a:lnTo>
                    <a:pt x="33687" y="7380"/>
                  </a:lnTo>
                  <a:lnTo>
                    <a:pt x="33430" y="7029"/>
                  </a:lnTo>
                  <a:lnTo>
                    <a:pt x="33147" y="6692"/>
                  </a:lnTo>
                  <a:lnTo>
                    <a:pt x="32877" y="6355"/>
                  </a:lnTo>
                  <a:lnTo>
                    <a:pt x="32580" y="6031"/>
                  </a:lnTo>
                  <a:lnTo>
                    <a:pt x="32284" y="5707"/>
                  </a:lnTo>
                  <a:lnTo>
                    <a:pt x="31987" y="5397"/>
                  </a:lnTo>
                  <a:lnTo>
                    <a:pt x="31677" y="5100"/>
                  </a:lnTo>
                  <a:lnTo>
                    <a:pt x="31353" y="4803"/>
                  </a:lnTo>
                  <a:lnTo>
                    <a:pt x="31029" y="4507"/>
                  </a:lnTo>
                  <a:lnTo>
                    <a:pt x="30692" y="4237"/>
                  </a:lnTo>
                  <a:lnTo>
                    <a:pt x="30355" y="3954"/>
                  </a:lnTo>
                  <a:lnTo>
                    <a:pt x="30004" y="3697"/>
                  </a:lnTo>
                  <a:lnTo>
                    <a:pt x="29653" y="3441"/>
                  </a:lnTo>
                  <a:lnTo>
                    <a:pt x="29289" y="3185"/>
                  </a:lnTo>
                  <a:lnTo>
                    <a:pt x="28925" y="2955"/>
                  </a:lnTo>
                  <a:lnTo>
                    <a:pt x="28547" y="2726"/>
                  </a:lnTo>
                  <a:lnTo>
                    <a:pt x="28169" y="2497"/>
                  </a:lnTo>
                  <a:lnTo>
                    <a:pt x="27778" y="2281"/>
                  </a:lnTo>
                  <a:lnTo>
                    <a:pt x="27387" y="2078"/>
                  </a:lnTo>
                  <a:lnTo>
                    <a:pt x="26995" y="1890"/>
                  </a:lnTo>
                  <a:lnTo>
                    <a:pt x="26591" y="1701"/>
                  </a:lnTo>
                  <a:lnTo>
                    <a:pt x="26186" y="1525"/>
                  </a:lnTo>
                  <a:lnTo>
                    <a:pt x="25768" y="1350"/>
                  </a:lnTo>
                  <a:lnTo>
                    <a:pt x="25350" y="1188"/>
                  </a:lnTo>
                  <a:lnTo>
                    <a:pt x="24918" y="1040"/>
                  </a:lnTo>
                  <a:lnTo>
                    <a:pt x="24486" y="905"/>
                  </a:lnTo>
                  <a:lnTo>
                    <a:pt x="24054" y="770"/>
                  </a:lnTo>
                  <a:lnTo>
                    <a:pt x="23623" y="648"/>
                  </a:lnTo>
                  <a:lnTo>
                    <a:pt x="23178" y="540"/>
                  </a:lnTo>
                  <a:lnTo>
                    <a:pt x="22719" y="446"/>
                  </a:lnTo>
                  <a:lnTo>
                    <a:pt x="22274" y="352"/>
                  </a:lnTo>
                  <a:lnTo>
                    <a:pt x="21815" y="271"/>
                  </a:lnTo>
                  <a:lnTo>
                    <a:pt x="21356" y="203"/>
                  </a:lnTo>
                  <a:lnTo>
                    <a:pt x="20898" y="149"/>
                  </a:lnTo>
                  <a:lnTo>
                    <a:pt x="20425" y="95"/>
                  </a:lnTo>
                  <a:lnTo>
                    <a:pt x="19953" y="55"/>
                  </a:lnTo>
                  <a:lnTo>
                    <a:pt x="19481" y="28"/>
                  </a:lnTo>
                  <a:lnTo>
                    <a:pt x="19009" y="14"/>
                  </a:lnTo>
                  <a:lnTo>
                    <a:pt x="18523"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 name="Google Shape;396;p50"/>
            <p:cNvSpPr/>
            <p:nvPr/>
          </p:nvSpPr>
          <p:spPr>
            <a:xfrm>
              <a:off x="6021600" y="3432700"/>
              <a:ext cx="293450" cy="206775"/>
            </a:xfrm>
            <a:custGeom>
              <a:rect b="b" l="l" r="r" t="t"/>
              <a:pathLst>
                <a:path extrusionOk="0" h="8271" w="11738">
                  <a:moveTo>
                    <a:pt x="11738" y="0"/>
                  </a:moveTo>
                  <a:lnTo>
                    <a:pt x="11481" y="108"/>
                  </a:lnTo>
                  <a:lnTo>
                    <a:pt x="11211" y="203"/>
                  </a:lnTo>
                  <a:lnTo>
                    <a:pt x="10942" y="284"/>
                  </a:lnTo>
                  <a:lnTo>
                    <a:pt x="10658" y="338"/>
                  </a:lnTo>
                  <a:lnTo>
                    <a:pt x="9647" y="540"/>
                  </a:lnTo>
                  <a:lnTo>
                    <a:pt x="8513" y="742"/>
                  </a:lnTo>
                  <a:lnTo>
                    <a:pt x="7407" y="931"/>
                  </a:lnTo>
                  <a:lnTo>
                    <a:pt x="6449" y="1080"/>
                  </a:lnTo>
                  <a:lnTo>
                    <a:pt x="5653" y="1201"/>
                  </a:lnTo>
                  <a:lnTo>
                    <a:pt x="4911" y="1336"/>
                  </a:lnTo>
                  <a:lnTo>
                    <a:pt x="4223" y="1471"/>
                  </a:lnTo>
                  <a:lnTo>
                    <a:pt x="3589" y="1619"/>
                  </a:lnTo>
                  <a:lnTo>
                    <a:pt x="3009" y="1768"/>
                  </a:lnTo>
                  <a:lnTo>
                    <a:pt x="2483" y="1943"/>
                  </a:lnTo>
                  <a:lnTo>
                    <a:pt x="2240" y="2024"/>
                  </a:lnTo>
                  <a:lnTo>
                    <a:pt x="2011" y="2118"/>
                  </a:lnTo>
                  <a:lnTo>
                    <a:pt x="1795" y="2213"/>
                  </a:lnTo>
                  <a:lnTo>
                    <a:pt x="1579" y="2321"/>
                  </a:lnTo>
                  <a:lnTo>
                    <a:pt x="1390" y="2429"/>
                  </a:lnTo>
                  <a:lnTo>
                    <a:pt x="1215" y="2537"/>
                  </a:lnTo>
                  <a:lnTo>
                    <a:pt x="1040" y="2658"/>
                  </a:lnTo>
                  <a:lnTo>
                    <a:pt x="891" y="2779"/>
                  </a:lnTo>
                  <a:lnTo>
                    <a:pt x="743" y="2901"/>
                  </a:lnTo>
                  <a:lnTo>
                    <a:pt x="621" y="3036"/>
                  </a:lnTo>
                  <a:lnTo>
                    <a:pt x="500" y="3184"/>
                  </a:lnTo>
                  <a:lnTo>
                    <a:pt x="392" y="3332"/>
                  </a:lnTo>
                  <a:lnTo>
                    <a:pt x="298" y="3481"/>
                  </a:lnTo>
                  <a:lnTo>
                    <a:pt x="217" y="3643"/>
                  </a:lnTo>
                  <a:lnTo>
                    <a:pt x="149" y="3818"/>
                  </a:lnTo>
                  <a:lnTo>
                    <a:pt x="95" y="3994"/>
                  </a:lnTo>
                  <a:lnTo>
                    <a:pt x="55" y="4182"/>
                  </a:lnTo>
                  <a:lnTo>
                    <a:pt x="28" y="4385"/>
                  </a:lnTo>
                  <a:lnTo>
                    <a:pt x="1" y="4587"/>
                  </a:lnTo>
                  <a:lnTo>
                    <a:pt x="1" y="4789"/>
                  </a:lnTo>
                  <a:lnTo>
                    <a:pt x="14" y="4992"/>
                  </a:lnTo>
                  <a:lnTo>
                    <a:pt x="28" y="5181"/>
                  </a:lnTo>
                  <a:lnTo>
                    <a:pt x="68" y="5370"/>
                  </a:lnTo>
                  <a:lnTo>
                    <a:pt x="122" y="5558"/>
                  </a:lnTo>
                  <a:lnTo>
                    <a:pt x="190" y="5734"/>
                  </a:lnTo>
                  <a:lnTo>
                    <a:pt x="271" y="5909"/>
                  </a:lnTo>
                  <a:lnTo>
                    <a:pt x="351" y="6085"/>
                  </a:lnTo>
                  <a:lnTo>
                    <a:pt x="459" y="6246"/>
                  </a:lnTo>
                  <a:lnTo>
                    <a:pt x="567" y="6395"/>
                  </a:lnTo>
                  <a:lnTo>
                    <a:pt x="702" y="6543"/>
                  </a:lnTo>
                  <a:lnTo>
                    <a:pt x="837" y="6692"/>
                  </a:lnTo>
                  <a:lnTo>
                    <a:pt x="986" y="6840"/>
                  </a:lnTo>
                  <a:lnTo>
                    <a:pt x="1134" y="6975"/>
                  </a:lnTo>
                  <a:lnTo>
                    <a:pt x="1296" y="7096"/>
                  </a:lnTo>
                  <a:lnTo>
                    <a:pt x="1471" y="7218"/>
                  </a:lnTo>
                  <a:lnTo>
                    <a:pt x="1647" y="7339"/>
                  </a:lnTo>
                  <a:lnTo>
                    <a:pt x="1835" y="7447"/>
                  </a:lnTo>
                  <a:lnTo>
                    <a:pt x="2038" y="7555"/>
                  </a:lnTo>
                  <a:lnTo>
                    <a:pt x="2240" y="7649"/>
                  </a:lnTo>
                  <a:lnTo>
                    <a:pt x="2443" y="7744"/>
                  </a:lnTo>
                  <a:lnTo>
                    <a:pt x="2874" y="7892"/>
                  </a:lnTo>
                  <a:lnTo>
                    <a:pt x="3319" y="8027"/>
                  </a:lnTo>
                  <a:lnTo>
                    <a:pt x="3765" y="8135"/>
                  </a:lnTo>
                  <a:lnTo>
                    <a:pt x="4237" y="8216"/>
                  </a:lnTo>
                  <a:lnTo>
                    <a:pt x="4709" y="8257"/>
                  </a:lnTo>
                  <a:lnTo>
                    <a:pt x="5168" y="8270"/>
                  </a:lnTo>
                  <a:lnTo>
                    <a:pt x="5545" y="8257"/>
                  </a:lnTo>
                  <a:lnTo>
                    <a:pt x="5977" y="8216"/>
                  </a:lnTo>
                  <a:lnTo>
                    <a:pt x="6449" y="8135"/>
                  </a:lnTo>
                  <a:lnTo>
                    <a:pt x="6706" y="8095"/>
                  </a:lnTo>
                  <a:lnTo>
                    <a:pt x="6962" y="8027"/>
                  </a:lnTo>
                  <a:lnTo>
                    <a:pt x="7232" y="7960"/>
                  </a:lnTo>
                  <a:lnTo>
                    <a:pt x="7502" y="7865"/>
                  </a:lnTo>
                  <a:lnTo>
                    <a:pt x="7771" y="7771"/>
                  </a:lnTo>
                  <a:lnTo>
                    <a:pt x="8055" y="7676"/>
                  </a:lnTo>
                  <a:lnTo>
                    <a:pt x="8324" y="7555"/>
                  </a:lnTo>
                  <a:lnTo>
                    <a:pt x="8608" y="7420"/>
                  </a:lnTo>
                  <a:lnTo>
                    <a:pt x="8878" y="7272"/>
                  </a:lnTo>
                  <a:lnTo>
                    <a:pt x="9147" y="7110"/>
                  </a:lnTo>
                  <a:lnTo>
                    <a:pt x="9404" y="6934"/>
                  </a:lnTo>
                  <a:lnTo>
                    <a:pt x="9660" y="6746"/>
                  </a:lnTo>
                  <a:lnTo>
                    <a:pt x="9903" y="6543"/>
                  </a:lnTo>
                  <a:lnTo>
                    <a:pt x="10146" y="6327"/>
                  </a:lnTo>
                  <a:lnTo>
                    <a:pt x="10375" y="6085"/>
                  </a:lnTo>
                  <a:lnTo>
                    <a:pt x="10591" y="5828"/>
                  </a:lnTo>
                  <a:lnTo>
                    <a:pt x="10780" y="5558"/>
                  </a:lnTo>
                  <a:lnTo>
                    <a:pt x="10969" y="5275"/>
                  </a:lnTo>
                  <a:lnTo>
                    <a:pt x="11144" y="4965"/>
                  </a:lnTo>
                  <a:lnTo>
                    <a:pt x="11292" y="4641"/>
                  </a:lnTo>
                  <a:lnTo>
                    <a:pt x="11427" y="4290"/>
                  </a:lnTo>
                  <a:lnTo>
                    <a:pt x="11535" y="3926"/>
                  </a:lnTo>
                  <a:lnTo>
                    <a:pt x="11616" y="3535"/>
                  </a:lnTo>
                  <a:lnTo>
                    <a:pt x="11684" y="3117"/>
                  </a:lnTo>
                  <a:lnTo>
                    <a:pt x="11724" y="2698"/>
                  </a:lnTo>
                  <a:lnTo>
                    <a:pt x="11738" y="2240"/>
                  </a:lnTo>
                  <a:lnTo>
                    <a:pt x="11738"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4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H2 H5 — Power Light">
  <p:cSld name="CUSTOM_3_1_1_1_1">
    <p:bg>
      <p:bgPr>
        <a:solidFill>
          <a:schemeClr val="accent4"/>
        </a:solidFill>
      </p:bgPr>
    </p:bg>
    <p:spTree>
      <p:nvGrpSpPr>
        <p:cNvPr id="397" name="Shape 397"/>
        <p:cNvGrpSpPr/>
        <p:nvPr/>
      </p:nvGrpSpPr>
      <p:grpSpPr>
        <a:xfrm>
          <a:off x="0" y="0"/>
          <a:ext cx="0" cy="0"/>
          <a:chOff x="0" y="0"/>
          <a:chExt cx="0" cy="0"/>
        </a:xfrm>
      </p:grpSpPr>
      <p:sp>
        <p:nvSpPr>
          <p:cNvPr id="398" name="Google Shape;398;p51"/>
          <p:cNvSpPr txBox="1"/>
          <p:nvPr>
            <p:ph type="title"/>
          </p:nvPr>
        </p:nvSpPr>
        <p:spPr>
          <a:xfrm>
            <a:off x="302700" y="1374750"/>
            <a:ext cx="4467900" cy="982800"/>
          </a:xfrm>
          <a:prstGeom prst="rect">
            <a:avLst/>
          </a:prstGeom>
          <a:noFill/>
          <a:ln>
            <a:noFill/>
          </a:ln>
        </p:spPr>
        <p:txBody>
          <a:bodyPr anchorCtr="0" anchor="b" bIns="0" lIns="0" spcFirstLastPara="1" rIns="0" wrap="square" tIns="0">
            <a:noAutofit/>
          </a:bodyPr>
          <a:lstStyle>
            <a:lvl1pPr lvl="0" rtl="0">
              <a:lnSpc>
                <a:spcPct val="90000"/>
              </a:lnSpc>
              <a:spcBef>
                <a:spcPts val="0"/>
              </a:spcBef>
              <a:spcAft>
                <a:spcPts val="0"/>
              </a:spcAft>
              <a:buSzPts val="1400"/>
              <a:buNone/>
              <a:defRPr b="1" sz="3200">
                <a:solidFill>
                  <a:schemeClr val="dk1"/>
                </a:solidFill>
                <a:latin typeface="Helvetica Neue"/>
                <a:ea typeface="Helvetica Neue"/>
                <a:cs typeface="Helvetica Neue"/>
                <a:sym typeface="Helvetica Neue"/>
              </a:defRPr>
            </a:lvl1pPr>
            <a:lvl2pPr lvl="1" rtl="0">
              <a:lnSpc>
                <a:spcPct val="90000"/>
              </a:lnSpc>
              <a:spcBef>
                <a:spcPts val="0"/>
              </a:spcBef>
              <a:spcAft>
                <a:spcPts val="0"/>
              </a:spcAft>
              <a:buSzPts val="1400"/>
              <a:buNone/>
              <a:defRPr/>
            </a:lvl2pPr>
            <a:lvl3pPr lvl="2" rtl="0">
              <a:lnSpc>
                <a:spcPct val="90000"/>
              </a:lnSpc>
              <a:spcBef>
                <a:spcPts val="0"/>
              </a:spcBef>
              <a:spcAft>
                <a:spcPts val="0"/>
              </a:spcAft>
              <a:buSzPts val="1400"/>
              <a:buNone/>
              <a:defRPr/>
            </a:lvl3pPr>
            <a:lvl4pPr lvl="3" rtl="0">
              <a:lnSpc>
                <a:spcPct val="90000"/>
              </a:lnSpc>
              <a:spcBef>
                <a:spcPts val="0"/>
              </a:spcBef>
              <a:spcAft>
                <a:spcPts val="0"/>
              </a:spcAft>
              <a:buSzPts val="1400"/>
              <a:buNone/>
              <a:defRPr/>
            </a:lvl4pPr>
            <a:lvl5pPr lvl="4" rtl="0">
              <a:lnSpc>
                <a:spcPct val="90000"/>
              </a:lnSpc>
              <a:spcBef>
                <a:spcPts val="0"/>
              </a:spcBef>
              <a:spcAft>
                <a:spcPts val="0"/>
              </a:spcAft>
              <a:buSzPts val="1400"/>
              <a:buNone/>
              <a:defRPr/>
            </a:lvl5pPr>
            <a:lvl6pPr lvl="5" rtl="0">
              <a:lnSpc>
                <a:spcPct val="90000"/>
              </a:lnSpc>
              <a:spcBef>
                <a:spcPts val="0"/>
              </a:spcBef>
              <a:spcAft>
                <a:spcPts val="0"/>
              </a:spcAft>
              <a:buSzPts val="1400"/>
              <a:buNone/>
              <a:defRPr/>
            </a:lvl6pPr>
            <a:lvl7pPr lvl="6" rtl="0">
              <a:lnSpc>
                <a:spcPct val="90000"/>
              </a:lnSpc>
              <a:spcBef>
                <a:spcPts val="0"/>
              </a:spcBef>
              <a:spcAft>
                <a:spcPts val="0"/>
              </a:spcAft>
              <a:buSzPts val="1400"/>
              <a:buNone/>
              <a:defRPr/>
            </a:lvl7pPr>
            <a:lvl8pPr lvl="7" rtl="0">
              <a:lnSpc>
                <a:spcPct val="90000"/>
              </a:lnSpc>
              <a:spcBef>
                <a:spcPts val="0"/>
              </a:spcBef>
              <a:spcAft>
                <a:spcPts val="0"/>
              </a:spcAft>
              <a:buSzPts val="1400"/>
              <a:buNone/>
              <a:defRPr/>
            </a:lvl8pPr>
            <a:lvl9pPr lvl="8" rtl="0">
              <a:lnSpc>
                <a:spcPct val="90000"/>
              </a:lnSpc>
              <a:spcBef>
                <a:spcPts val="0"/>
              </a:spcBef>
              <a:spcAft>
                <a:spcPts val="0"/>
              </a:spcAft>
              <a:buSzPts val="1400"/>
              <a:buNone/>
              <a:defRPr/>
            </a:lvl9pPr>
          </a:lstStyle>
          <a:p/>
        </p:txBody>
      </p:sp>
      <p:sp>
        <p:nvSpPr>
          <p:cNvPr id="399" name="Google Shape;399;p51"/>
          <p:cNvSpPr txBox="1"/>
          <p:nvPr>
            <p:ph idx="2" type="title"/>
          </p:nvPr>
        </p:nvSpPr>
        <p:spPr>
          <a:xfrm>
            <a:off x="302700" y="2586150"/>
            <a:ext cx="4467900" cy="982800"/>
          </a:xfrm>
          <a:prstGeom prst="rect">
            <a:avLst/>
          </a:prstGeom>
          <a:noFill/>
          <a:ln>
            <a:noFill/>
          </a:ln>
        </p:spPr>
        <p:txBody>
          <a:bodyPr anchorCtr="0" anchor="t" bIns="0" lIns="0" spcFirstLastPara="1" rIns="0" wrap="square" tIns="0">
            <a:noAutofit/>
          </a:bodyPr>
          <a:lstStyle>
            <a:lvl1pPr lvl="0" rtl="0">
              <a:spcBef>
                <a:spcPts val="0"/>
              </a:spcBef>
              <a:spcAft>
                <a:spcPts val="0"/>
              </a:spcAft>
              <a:buSzPts val="1400"/>
              <a:buNone/>
              <a:defRPr>
                <a:solidFill>
                  <a:schemeClr val="dk1"/>
                </a:solidFill>
                <a:latin typeface="Helvetica Neue"/>
                <a:ea typeface="Helvetica Neue"/>
                <a:cs typeface="Helvetica Neue"/>
                <a:sym typeface="Helvetica Neue"/>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400" name="Google Shape;400;p51"/>
          <p:cNvSpPr/>
          <p:nvPr/>
        </p:nvSpPr>
        <p:spPr>
          <a:xfrm>
            <a:off x="8698265" y="4870865"/>
            <a:ext cx="136800" cy="139800"/>
          </a:xfrm>
          <a:prstGeom prst="ellipse">
            <a:avLst/>
          </a:pr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 name="Google Shape;401;p51"/>
          <p:cNvSpPr txBox="1"/>
          <p:nvPr>
            <p:ph idx="12" type="sldNum"/>
          </p:nvPr>
        </p:nvSpPr>
        <p:spPr>
          <a:xfrm>
            <a:off x="290521" y="4874925"/>
            <a:ext cx="312300" cy="131700"/>
          </a:xfrm>
          <a:prstGeom prst="rect">
            <a:avLst/>
          </a:prstGeom>
          <a:noFill/>
          <a:ln>
            <a:noFill/>
          </a:ln>
        </p:spPr>
        <p:txBody>
          <a:bodyPr anchorCtr="0" anchor="ctr" bIns="0" lIns="0" spcFirstLastPara="1" rIns="0" wrap="square" tIns="0">
            <a:noAutofit/>
          </a:bodyPr>
          <a:lstStyle>
            <a:lvl1pPr indent="0" lvl="0"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1pPr>
            <a:lvl2pPr indent="0" lvl="1"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2pPr>
            <a:lvl3pPr indent="0" lvl="2"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3pPr>
            <a:lvl4pPr indent="0" lvl="3"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4pPr>
            <a:lvl5pPr indent="0" lvl="4"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5pPr>
            <a:lvl6pPr indent="0" lvl="5"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6pPr>
            <a:lvl7pPr indent="0" lvl="6"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7pPr>
            <a:lvl8pPr indent="0" lvl="7"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8pPr>
            <a:lvl9pPr indent="0" lvl="8"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9pPr>
          </a:lstStyle>
          <a:p>
            <a:pPr indent="0" lvl="0" marL="0" rtl="0" algn="l">
              <a:spcBef>
                <a:spcPts val="0"/>
              </a:spcBef>
              <a:spcAft>
                <a:spcPts val="0"/>
              </a:spcAft>
              <a:buNone/>
            </a:pPr>
            <a:fld id="{00000000-1234-1234-1234-123412341234}" type="slidenum">
              <a:rPr lang="en"/>
              <a:t>‹#›</a:t>
            </a:fld>
            <a:endParaRPr/>
          </a:p>
        </p:txBody>
      </p:sp>
      <p:sp>
        <p:nvSpPr>
          <p:cNvPr id="402" name="Google Shape;402;p51"/>
          <p:cNvSpPr txBox="1"/>
          <p:nvPr/>
        </p:nvSpPr>
        <p:spPr>
          <a:xfrm>
            <a:off x="1206943" y="4874925"/>
            <a:ext cx="1577100" cy="131700"/>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Clr>
                <a:srgbClr val="000000"/>
              </a:buClr>
              <a:buSzPts val="600"/>
              <a:buFont typeface="Arial"/>
              <a:buNone/>
            </a:pPr>
            <a:r>
              <a:rPr lang="en" sz="600">
                <a:solidFill>
                  <a:schemeClr val="dk2"/>
                </a:solidFill>
                <a:latin typeface="Helvetica Neue"/>
                <a:ea typeface="Helvetica Neue"/>
                <a:cs typeface="Helvetica Neue"/>
                <a:sym typeface="Helvetica Neue"/>
              </a:rPr>
              <a:t>2022 © AppFolio, Inc. Confidential</a:t>
            </a:r>
            <a:endParaRPr sz="600">
              <a:solidFill>
                <a:schemeClr val="dk2"/>
              </a:solidFill>
              <a:latin typeface="Helvetica Neue"/>
              <a:ea typeface="Helvetica Neue"/>
              <a:cs typeface="Helvetica Neue"/>
              <a:sym typeface="Helvetica Neue"/>
            </a:endParaRPr>
          </a:p>
        </p:txBody>
      </p:sp>
      <p:grpSp>
        <p:nvGrpSpPr>
          <p:cNvPr id="403" name="Google Shape;403;p51"/>
          <p:cNvGrpSpPr/>
          <p:nvPr/>
        </p:nvGrpSpPr>
        <p:grpSpPr>
          <a:xfrm>
            <a:off x="8684368" y="4856161"/>
            <a:ext cx="164601" cy="164574"/>
            <a:chOff x="5701200" y="2981425"/>
            <a:chExt cx="927850" cy="905250"/>
          </a:xfrm>
        </p:grpSpPr>
        <p:sp>
          <p:nvSpPr>
            <p:cNvPr id="404" name="Google Shape;404;p51"/>
            <p:cNvSpPr/>
            <p:nvPr/>
          </p:nvSpPr>
          <p:spPr>
            <a:xfrm>
              <a:off x="5701200" y="2981425"/>
              <a:ext cx="927850" cy="905250"/>
            </a:xfrm>
            <a:custGeom>
              <a:rect b="b" l="l" r="r" t="t"/>
              <a:pathLst>
                <a:path extrusionOk="0" h="36210" w="37114">
                  <a:moveTo>
                    <a:pt x="20237" y="5748"/>
                  </a:moveTo>
                  <a:lnTo>
                    <a:pt x="20587" y="5761"/>
                  </a:lnTo>
                  <a:lnTo>
                    <a:pt x="20925" y="5788"/>
                  </a:lnTo>
                  <a:lnTo>
                    <a:pt x="21262" y="5815"/>
                  </a:lnTo>
                  <a:lnTo>
                    <a:pt x="21599" y="5869"/>
                  </a:lnTo>
                  <a:lnTo>
                    <a:pt x="21936" y="5923"/>
                  </a:lnTo>
                  <a:lnTo>
                    <a:pt x="22274" y="5991"/>
                  </a:lnTo>
                  <a:lnTo>
                    <a:pt x="22597" y="6072"/>
                  </a:lnTo>
                  <a:lnTo>
                    <a:pt x="22921" y="6166"/>
                  </a:lnTo>
                  <a:lnTo>
                    <a:pt x="23245" y="6260"/>
                  </a:lnTo>
                  <a:lnTo>
                    <a:pt x="23569" y="6368"/>
                  </a:lnTo>
                  <a:lnTo>
                    <a:pt x="23893" y="6503"/>
                  </a:lnTo>
                  <a:lnTo>
                    <a:pt x="24203" y="6625"/>
                  </a:lnTo>
                  <a:lnTo>
                    <a:pt x="24513" y="6773"/>
                  </a:lnTo>
                  <a:lnTo>
                    <a:pt x="24823" y="6922"/>
                  </a:lnTo>
                  <a:lnTo>
                    <a:pt x="25120" y="7083"/>
                  </a:lnTo>
                  <a:lnTo>
                    <a:pt x="25417" y="7272"/>
                  </a:lnTo>
                  <a:lnTo>
                    <a:pt x="25714" y="7488"/>
                  </a:lnTo>
                  <a:lnTo>
                    <a:pt x="26011" y="7731"/>
                  </a:lnTo>
                  <a:lnTo>
                    <a:pt x="26307" y="8001"/>
                  </a:lnTo>
                  <a:lnTo>
                    <a:pt x="26604" y="8298"/>
                  </a:lnTo>
                  <a:lnTo>
                    <a:pt x="26887" y="8621"/>
                  </a:lnTo>
                  <a:lnTo>
                    <a:pt x="27157" y="8972"/>
                  </a:lnTo>
                  <a:lnTo>
                    <a:pt x="27292" y="9174"/>
                  </a:lnTo>
                  <a:lnTo>
                    <a:pt x="27414" y="9363"/>
                  </a:lnTo>
                  <a:lnTo>
                    <a:pt x="27535" y="9579"/>
                  </a:lnTo>
                  <a:lnTo>
                    <a:pt x="27656" y="9795"/>
                  </a:lnTo>
                  <a:lnTo>
                    <a:pt x="27764" y="10024"/>
                  </a:lnTo>
                  <a:lnTo>
                    <a:pt x="27872" y="10254"/>
                  </a:lnTo>
                  <a:lnTo>
                    <a:pt x="27967" y="10497"/>
                  </a:lnTo>
                  <a:lnTo>
                    <a:pt x="28061" y="10753"/>
                  </a:lnTo>
                  <a:lnTo>
                    <a:pt x="28142" y="11023"/>
                  </a:lnTo>
                  <a:lnTo>
                    <a:pt x="28223" y="11292"/>
                  </a:lnTo>
                  <a:lnTo>
                    <a:pt x="28290" y="11576"/>
                  </a:lnTo>
                  <a:lnTo>
                    <a:pt x="28358" y="11873"/>
                  </a:lnTo>
                  <a:lnTo>
                    <a:pt x="28412" y="12169"/>
                  </a:lnTo>
                  <a:lnTo>
                    <a:pt x="28452" y="12493"/>
                  </a:lnTo>
                  <a:lnTo>
                    <a:pt x="28493" y="12817"/>
                  </a:lnTo>
                  <a:lnTo>
                    <a:pt x="28520" y="13154"/>
                  </a:lnTo>
                  <a:lnTo>
                    <a:pt x="28533" y="13491"/>
                  </a:lnTo>
                  <a:lnTo>
                    <a:pt x="28533" y="13856"/>
                  </a:lnTo>
                  <a:lnTo>
                    <a:pt x="28533" y="15893"/>
                  </a:lnTo>
                  <a:lnTo>
                    <a:pt x="28560" y="17039"/>
                  </a:lnTo>
                  <a:lnTo>
                    <a:pt x="28560" y="18186"/>
                  </a:lnTo>
                  <a:lnTo>
                    <a:pt x="28560" y="19319"/>
                  </a:lnTo>
                  <a:lnTo>
                    <a:pt x="28533" y="20412"/>
                  </a:lnTo>
                  <a:lnTo>
                    <a:pt x="28506" y="20938"/>
                  </a:lnTo>
                  <a:lnTo>
                    <a:pt x="28479" y="21451"/>
                  </a:lnTo>
                  <a:lnTo>
                    <a:pt x="28425" y="21937"/>
                  </a:lnTo>
                  <a:lnTo>
                    <a:pt x="28371" y="22395"/>
                  </a:lnTo>
                  <a:lnTo>
                    <a:pt x="28304" y="22827"/>
                  </a:lnTo>
                  <a:lnTo>
                    <a:pt x="28223" y="23218"/>
                  </a:lnTo>
                  <a:lnTo>
                    <a:pt x="28142" y="23582"/>
                  </a:lnTo>
                  <a:lnTo>
                    <a:pt x="28034" y="23906"/>
                  </a:lnTo>
                  <a:lnTo>
                    <a:pt x="27845" y="24392"/>
                  </a:lnTo>
                  <a:lnTo>
                    <a:pt x="27629" y="24864"/>
                  </a:lnTo>
                  <a:lnTo>
                    <a:pt x="27387" y="25323"/>
                  </a:lnTo>
                  <a:lnTo>
                    <a:pt x="27117" y="25768"/>
                  </a:lnTo>
                  <a:lnTo>
                    <a:pt x="26833" y="26200"/>
                  </a:lnTo>
                  <a:lnTo>
                    <a:pt x="26523" y="26618"/>
                  </a:lnTo>
                  <a:lnTo>
                    <a:pt x="26199" y="27009"/>
                  </a:lnTo>
                  <a:lnTo>
                    <a:pt x="25835" y="27400"/>
                  </a:lnTo>
                  <a:lnTo>
                    <a:pt x="25471" y="27751"/>
                  </a:lnTo>
                  <a:lnTo>
                    <a:pt x="25080" y="28088"/>
                  </a:lnTo>
                  <a:lnTo>
                    <a:pt x="24661" y="28412"/>
                  </a:lnTo>
                  <a:lnTo>
                    <a:pt x="24243" y="28709"/>
                  </a:lnTo>
                  <a:lnTo>
                    <a:pt x="23798" y="28979"/>
                  </a:lnTo>
                  <a:lnTo>
                    <a:pt x="23353" y="29222"/>
                  </a:lnTo>
                  <a:lnTo>
                    <a:pt x="22881" y="29451"/>
                  </a:lnTo>
                  <a:lnTo>
                    <a:pt x="22409" y="29640"/>
                  </a:lnTo>
                  <a:lnTo>
                    <a:pt x="22287" y="29694"/>
                  </a:lnTo>
                  <a:lnTo>
                    <a:pt x="21788" y="29869"/>
                  </a:lnTo>
                  <a:lnTo>
                    <a:pt x="21289" y="30031"/>
                  </a:lnTo>
                  <a:lnTo>
                    <a:pt x="20776" y="30152"/>
                  </a:lnTo>
                  <a:lnTo>
                    <a:pt x="20264" y="30260"/>
                  </a:lnTo>
                  <a:lnTo>
                    <a:pt x="19737" y="30341"/>
                  </a:lnTo>
                  <a:lnTo>
                    <a:pt x="19211" y="30395"/>
                  </a:lnTo>
                  <a:lnTo>
                    <a:pt x="18685" y="30422"/>
                  </a:lnTo>
                  <a:lnTo>
                    <a:pt x="17484" y="30422"/>
                  </a:lnTo>
                  <a:lnTo>
                    <a:pt x="17134" y="30395"/>
                  </a:lnTo>
                  <a:lnTo>
                    <a:pt x="16769" y="30368"/>
                  </a:lnTo>
                  <a:lnTo>
                    <a:pt x="16405" y="30328"/>
                  </a:lnTo>
                  <a:lnTo>
                    <a:pt x="16027" y="30274"/>
                  </a:lnTo>
                  <a:lnTo>
                    <a:pt x="15650" y="30193"/>
                  </a:lnTo>
                  <a:lnTo>
                    <a:pt x="15272" y="30112"/>
                  </a:lnTo>
                  <a:lnTo>
                    <a:pt x="14894" y="30017"/>
                  </a:lnTo>
                  <a:lnTo>
                    <a:pt x="14517" y="29910"/>
                  </a:lnTo>
                  <a:lnTo>
                    <a:pt x="14139" y="29788"/>
                  </a:lnTo>
                  <a:lnTo>
                    <a:pt x="13761" y="29653"/>
                  </a:lnTo>
                  <a:lnTo>
                    <a:pt x="13383" y="29505"/>
                  </a:lnTo>
                  <a:lnTo>
                    <a:pt x="13019" y="29343"/>
                  </a:lnTo>
                  <a:lnTo>
                    <a:pt x="12655" y="29168"/>
                  </a:lnTo>
                  <a:lnTo>
                    <a:pt x="12304" y="28979"/>
                  </a:lnTo>
                  <a:lnTo>
                    <a:pt x="11967" y="28776"/>
                  </a:lnTo>
                  <a:lnTo>
                    <a:pt x="11630" y="28560"/>
                  </a:lnTo>
                  <a:lnTo>
                    <a:pt x="11306" y="28345"/>
                  </a:lnTo>
                  <a:lnTo>
                    <a:pt x="10982" y="28102"/>
                  </a:lnTo>
                  <a:lnTo>
                    <a:pt x="10685" y="27859"/>
                  </a:lnTo>
                  <a:lnTo>
                    <a:pt x="10402" y="27603"/>
                  </a:lnTo>
                  <a:lnTo>
                    <a:pt x="10132" y="27319"/>
                  </a:lnTo>
                  <a:lnTo>
                    <a:pt x="9889" y="27036"/>
                  </a:lnTo>
                  <a:lnTo>
                    <a:pt x="9646" y="26739"/>
                  </a:lnTo>
                  <a:lnTo>
                    <a:pt x="9431" y="26429"/>
                  </a:lnTo>
                  <a:lnTo>
                    <a:pt x="9242" y="26119"/>
                  </a:lnTo>
                  <a:lnTo>
                    <a:pt x="9066" y="25781"/>
                  </a:lnTo>
                  <a:lnTo>
                    <a:pt x="8918" y="25444"/>
                  </a:lnTo>
                  <a:lnTo>
                    <a:pt x="8797" y="25080"/>
                  </a:lnTo>
                  <a:lnTo>
                    <a:pt x="8702" y="24716"/>
                  </a:lnTo>
                  <a:lnTo>
                    <a:pt x="8621" y="24338"/>
                  </a:lnTo>
                  <a:lnTo>
                    <a:pt x="8581" y="23960"/>
                  </a:lnTo>
                  <a:lnTo>
                    <a:pt x="8567" y="23555"/>
                  </a:lnTo>
                  <a:lnTo>
                    <a:pt x="8581" y="23097"/>
                  </a:lnTo>
                  <a:lnTo>
                    <a:pt x="8608" y="22840"/>
                  </a:lnTo>
                  <a:lnTo>
                    <a:pt x="8635" y="22598"/>
                  </a:lnTo>
                  <a:lnTo>
                    <a:pt x="8675" y="22328"/>
                  </a:lnTo>
                  <a:lnTo>
                    <a:pt x="8729" y="22071"/>
                  </a:lnTo>
                  <a:lnTo>
                    <a:pt x="8797" y="21802"/>
                  </a:lnTo>
                  <a:lnTo>
                    <a:pt x="8877" y="21518"/>
                  </a:lnTo>
                  <a:lnTo>
                    <a:pt x="8972" y="21249"/>
                  </a:lnTo>
                  <a:lnTo>
                    <a:pt x="9080" y="20965"/>
                  </a:lnTo>
                  <a:lnTo>
                    <a:pt x="9201" y="20682"/>
                  </a:lnTo>
                  <a:lnTo>
                    <a:pt x="9350" y="20399"/>
                  </a:lnTo>
                  <a:lnTo>
                    <a:pt x="9512" y="20129"/>
                  </a:lnTo>
                  <a:lnTo>
                    <a:pt x="9700" y="19846"/>
                  </a:lnTo>
                  <a:lnTo>
                    <a:pt x="9903" y="19562"/>
                  </a:lnTo>
                  <a:lnTo>
                    <a:pt x="10132" y="19292"/>
                  </a:lnTo>
                  <a:lnTo>
                    <a:pt x="10388" y="19023"/>
                  </a:lnTo>
                  <a:lnTo>
                    <a:pt x="10658" y="18766"/>
                  </a:lnTo>
                  <a:lnTo>
                    <a:pt x="10955" y="18510"/>
                  </a:lnTo>
                  <a:lnTo>
                    <a:pt x="11279" y="18254"/>
                  </a:lnTo>
                  <a:lnTo>
                    <a:pt x="11630" y="18011"/>
                  </a:lnTo>
                  <a:lnTo>
                    <a:pt x="12007" y="17781"/>
                  </a:lnTo>
                  <a:lnTo>
                    <a:pt x="12426" y="17552"/>
                  </a:lnTo>
                  <a:lnTo>
                    <a:pt x="12857" y="17350"/>
                  </a:lnTo>
                  <a:lnTo>
                    <a:pt x="13329" y="17147"/>
                  </a:lnTo>
                  <a:lnTo>
                    <a:pt x="13829" y="16959"/>
                  </a:lnTo>
                  <a:lnTo>
                    <a:pt x="14368" y="16770"/>
                  </a:lnTo>
                  <a:lnTo>
                    <a:pt x="14935" y="16621"/>
                  </a:lnTo>
                  <a:lnTo>
                    <a:pt x="15542" y="16473"/>
                  </a:lnTo>
                  <a:lnTo>
                    <a:pt x="16176" y="16338"/>
                  </a:lnTo>
                  <a:lnTo>
                    <a:pt x="16864" y="16230"/>
                  </a:lnTo>
                  <a:lnTo>
                    <a:pt x="17579" y="16122"/>
                  </a:lnTo>
                  <a:lnTo>
                    <a:pt x="18240" y="16041"/>
                  </a:lnTo>
                  <a:lnTo>
                    <a:pt x="19292" y="15933"/>
                  </a:lnTo>
                  <a:lnTo>
                    <a:pt x="20331" y="15785"/>
                  </a:lnTo>
                  <a:lnTo>
                    <a:pt x="21370" y="15623"/>
                  </a:lnTo>
                  <a:lnTo>
                    <a:pt x="22409" y="15434"/>
                  </a:lnTo>
                  <a:lnTo>
                    <a:pt x="22773" y="15340"/>
                  </a:lnTo>
                  <a:lnTo>
                    <a:pt x="23097" y="15245"/>
                  </a:lnTo>
                  <a:lnTo>
                    <a:pt x="23393" y="15151"/>
                  </a:lnTo>
                  <a:lnTo>
                    <a:pt x="23650" y="15043"/>
                  </a:lnTo>
                  <a:lnTo>
                    <a:pt x="23866" y="14921"/>
                  </a:lnTo>
                  <a:lnTo>
                    <a:pt x="24054" y="14800"/>
                  </a:lnTo>
                  <a:lnTo>
                    <a:pt x="24216" y="14665"/>
                  </a:lnTo>
                  <a:lnTo>
                    <a:pt x="24351" y="14530"/>
                  </a:lnTo>
                  <a:lnTo>
                    <a:pt x="24473" y="14395"/>
                  </a:lnTo>
                  <a:lnTo>
                    <a:pt x="24554" y="14260"/>
                  </a:lnTo>
                  <a:lnTo>
                    <a:pt x="24621" y="14112"/>
                  </a:lnTo>
                  <a:lnTo>
                    <a:pt x="24675" y="13977"/>
                  </a:lnTo>
                  <a:lnTo>
                    <a:pt x="24715" y="13829"/>
                  </a:lnTo>
                  <a:lnTo>
                    <a:pt x="24729" y="13694"/>
                  </a:lnTo>
                  <a:lnTo>
                    <a:pt x="24742" y="13559"/>
                  </a:lnTo>
                  <a:lnTo>
                    <a:pt x="24756" y="13424"/>
                  </a:lnTo>
                  <a:lnTo>
                    <a:pt x="24769" y="13276"/>
                  </a:lnTo>
                  <a:lnTo>
                    <a:pt x="24769" y="13127"/>
                  </a:lnTo>
                  <a:lnTo>
                    <a:pt x="24756" y="12817"/>
                  </a:lnTo>
                  <a:lnTo>
                    <a:pt x="24715" y="12534"/>
                  </a:lnTo>
                  <a:lnTo>
                    <a:pt x="24675" y="12385"/>
                  </a:lnTo>
                  <a:lnTo>
                    <a:pt x="24635" y="12237"/>
                  </a:lnTo>
                  <a:lnTo>
                    <a:pt x="24581" y="12102"/>
                  </a:lnTo>
                  <a:lnTo>
                    <a:pt x="24527" y="11967"/>
                  </a:lnTo>
                  <a:lnTo>
                    <a:pt x="24392" y="11697"/>
                  </a:lnTo>
                  <a:lnTo>
                    <a:pt x="24230" y="11454"/>
                  </a:lnTo>
                  <a:lnTo>
                    <a:pt x="24135" y="11333"/>
                  </a:lnTo>
                  <a:lnTo>
                    <a:pt x="24041" y="11225"/>
                  </a:lnTo>
                  <a:lnTo>
                    <a:pt x="23879" y="11050"/>
                  </a:lnTo>
                  <a:lnTo>
                    <a:pt x="23717" y="10888"/>
                  </a:lnTo>
                  <a:lnTo>
                    <a:pt x="23528" y="10726"/>
                  </a:lnTo>
                  <a:lnTo>
                    <a:pt x="23326" y="10591"/>
                  </a:lnTo>
                  <a:lnTo>
                    <a:pt x="23110" y="10470"/>
                  </a:lnTo>
                  <a:lnTo>
                    <a:pt x="22867" y="10348"/>
                  </a:lnTo>
                  <a:lnTo>
                    <a:pt x="22611" y="10240"/>
                  </a:lnTo>
                  <a:lnTo>
                    <a:pt x="22341" y="10146"/>
                  </a:lnTo>
                  <a:lnTo>
                    <a:pt x="22058" y="10065"/>
                  </a:lnTo>
                  <a:lnTo>
                    <a:pt x="21748" y="9997"/>
                  </a:lnTo>
                  <a:lnTo>
                    <a:pt x="21424" y="9930"/>
                  </a:lnTo>
                  <a:lnTo>
                    <a:pt x="21086" y="9889"/>
                  </a:lnTo>
                  <a:lnTo>
                    <a:pt x="20722" y="9849"/>
                  </a:lnTo>
                  <a:lnTo>
                    <a:pt x="20344" y="9822"/>
                  </a:lnTo>
                  <a:lnTo>
                    <a:pt x="19953" y="9809"/>
                  </a:lnTo>
                  <a:lnTo>
                    <a:pt x="19535" y="9795"/>
                  </a:lnTo>
                  <a:lnTo>
                    <a:pt x="19157" y="9809"/>
                  </a:lnTo>
                  <a:lnTo>
                    <a:pt x="18780" y="9822"/>
                  </a:lnTo>
                  <a:lnTo>
                    <a:pt x="18429" y="9849"/>
                  </a:lnTo>
                  <a:lnTo>
                    <a:pt x="18092" y="9889"/>
                  </a:lnTo>
                  <a:lnTo>
                    <a:pt x="17781" y="9930"/>
                  </a:lnTo>
                  <a:lnTo>
                    <a:pt x="17484" y="9984"/>
                  </a:lnTo>
                  <a:lnTo>
                    <a:pt x="17188" y="10051"/>
                  </a:lnTo>
                  <a:lnTo>
                    <a:pt x="16931" y="10132"/>
                  </a:lnTo>
                  <a:lnTo>
                    <a:pt x="16675" y="10213"/>
                  </a:lnTo>
                  <a:lnTo>
                    <a:pt x="16432" y="10308"/>
                  </a:lnTo>
                  <a:lnTo>
                    <a:pt x="16203" y="10416"/>
                  </a:lnTo>
                  <a:lnTo>
                    <a:pt x="16001" y="10524"/>
                  </a:lnTo>
                  <a:lnTo>
                    <a:pt x="15798" y="10631"/>
                  </a:lnTo>
                  <a:lnTo>
                    <a:pt x="15609" y="10753"/>
                  </a:lnTo>
                  <a:lnTo>
                    <a:pt x="15434" y="10888"/>
                  </a:lnTo>
                  <a:lnTo>
                    <a:pt x="15272" y="11023"/>
                  </a:lnTo>
                  <a:lnTo>
                    <a:pt x="15124" y="11171"/>
                  </a:lnTo>
                  <a:lnTo>
                    <a:pt x="14989" y="11319"/>
                  </a:lnTo>
                  <a:lnTo>
                    <a:pt x="14854" y="11468"/>
                  </a:lnTo>
                  <a:lnTo>
                    <a:pt x="14732" y="11630"/>
                  </a:lnTo>
                  <a:lnTo>
                    <a:pt x="14624" y="11792"/>
                  </a:lnTo>
                  <a:lnTo>
                    <a:pt x="14517" y="11954"/>
                  </a:lnTo>
                  <a:lnTo>
                    <a:pt x="14422" y="12129"/>
                  </a:lnTo>
                  <a:lnTo>
                    <a:pt x="14341" y="12304"/>
                  </a:lnTo>
                  <a:lnTo>
                    <a:pt x="14179" y="12669"/>
                  </a:lnTo>
                  <a:lnTo>
                    <a:pt x="14058" y="13046"/>
                  </a:lnTo>
                  <a:lnTo>
                    <a:pt x="13950" y="13424"/>
                  </a:lnTo>
                  <a:lnTo>
                    <a:pt x="13856" y="13815"/>
                  </a:lnTo>
                  <a:lnTo>
                    <a:pt x="13815" y="14004"/>
                  </a:lnTo>
                  <a:lnTo>
                    <a:pt x="13761" y="14179"/>
                  </a:lnTo>
                  <a:lnTo>
                    <a:pt x="13694" y="14341"/>
                  </a:lnTo>
                  <a:lnTo>
                    <a:pt x="13613" y="14503"/>
                  </a:lnTo>
                  <a:lnTo>
                    <a:pt x="13505" y="14652"/>
                  </a:lnTo>
                  <a:lnTo>
                    <a:pt x="13397" y="14800"/>
                  </a:lnTo>
                  <a:lnTo>
                    <a:pt x="13262" y="14935"/>
                  </a:lnTo>
                  <a:lnTo>
                    <a:pt x="13127" y="15043"/>
                  </a:lnTo>
                  <a:lnTo>
                    <a:pt x="12979" y="15151"/>
                  </a:lnTo>
                  <a:lnTo>
                    <a:pt x="12817" y="15245"/>
                  </a:lnTo>
                  <a:lnTo>
                    <a:pt x="12655" y="15313"/>
                  </a:lnTo>
                  <a:lnTo>
                    <a:pt x="12479" y="15380"/>
                  </a:lnTo>
                  <a:lnTo>
                    <a:pt x="12304" y="15421"/>
                  </a:lnTo>
                  <a:lnTo>
                    <a:pt x="12115" y="15448"/>
                  </a:lnTo>
                  <a:lnTo>
                    <a:pt x="11751" y="15448"/>
                  </a:lnTo>
                  <a:lnTo>
                    <a:pt x="11562" y="15434"/>
                  </a:lnTo>
                  <a:lnTo>
                    <a:pt x="11373" y="15407"/>
                  </a:lnTo>
                  <a:lnTo>
                    <a:pt x="11184" y="15367"/>
                  </a:lnTo>
                  <a:lnTo>
                    <a:pt x="10995" y="15313"/>
                  </a:lnTo>
                  <a:lnTo>
                    <a:pt x="10820" y="15232"/>
                  </a:lnTo>
                  <a:lnTo>
                    <a:pt x="10645" y="15137"/>
                  </a:lnTo>
                  <a:lnTo>
                    <a:pt x="10496" y="15029"/>
                  </a:lnTo>
                  <a:lnTo>
                    <a:pt x="10334" y="14908"/>
                  </a:lnTo>
                  <a:lnTo>
                    <a:pt x="10200" y="14773"/>
                  </a:lnTo>
                  <a:lnTo>
                    <a:pt x="10078" y="14625"/>
                  </a:lnTo>
                  <a:lnTo>
                    <a:pt x="9970" y="14463"/>
                  </a:lnTo>
                  <a:lnTo>
                    <a:pt x="9876" y="14287"/>
                  </a:lnTo>
                  <a:lnTo>
                    <a:pt x="9795" y="14112"/>
                  </a:lnTo>
                  <a:lnTo>
                    <a:pt x="9741" y="13937"/>
                  </a:lnTo>
                  <a:lnTo>
                    <a:pt x="9687" y="13748"/>
                  </a:lnTo>
                  <a:lnTo>
                    <a:pt x="9660" y="13545"/>
                  </a:lnTo>
                  <a:lnTo>
                    <a:pt x="9660" y="13424"/>
                  </a:lnTo>
                  <a:lnTo>
                    <a:pt x="9700" y="13127"/>
                  </a:lnTo>
                  <a:lnTo>
                    <a:pt x="9741" y="12817"/>
                  </a:lnTo>
                  <a:lnTo>
                    <a:pt x="9795" y="12520"/>
                  </a:lnTo>
                  <a:lnTo>
                    <a:pt x="9849" y="12223"/>
                  </a:lnTo>
                  <a:lnTo>
                    <a:pt x="9930" y="11927"/>
                  </a:lnTo>
                  <a:lnTo>
                    <a:pt x="10011" y="11643"/>
                  </a:lnTo>
                  <a:lnTo>
                    <a:pt x="10105" y="11360"/>
                  </a:lnTo>
                  <a:lnTo>
                    <a:pt x="10213" y="11077"/>
                  </a:lnTo>
                  <a:lnTo>
                    <a:pt x="10334" y="10793"/>
                  </a:lnTo>
                  <a:lnTo>
                    <a:pt x="10456" y="10524"/>
                  </a:lnTo>
                  <a:lnTo>
                    <a:pt x="10591" y="10254"/>
                  </a:lnTo>
                  <a:lnTo>
                    <a:pt x="10739" y="9984"/>
                  </a:lnTo>
                  <a:lnTo>
                    <a:pt x="10901" y="9728"/>
                  </a:lnTo>
                  <a:lnTo>
                    <a:pt x="11063" y="9471"/>
                  </a:lnTo>
                  <a:lnTo>
                    <a:pt x="11252" y="9228"/>
                  </a:lnTo>
                  <a:lnTo>
                    <a:pt x="11427" y="8986"/>
                  </a:lnTo>
                  <a:lnTo>
                    <a:pt x="11603" y="8783"/>
                  </a:lnTo>
                  <a:lnTo>
                    <a:pt x="11778" y="8594"/>
                  </a:lnTo>
                  <a:lnTo>
                    <a:pt x="11953" y="8405"/>
                  </a:lnTo>
                  <a:lnTo>
                    <a:pt x="12142" y="8230"/>
                  </a:lnTo>
                  <a:lnTo>
                    <a:pt x="12345" y="8055"/>
                  </a:lnTo>
                  <a:lnTo>
                    <a:pt x="12547" y="7893"/>
                  </a:lnTo>
                  <a:lnTo>
                    <a:pt x="12749" y="7731"/>
                  </a:lnTo>
                  <a:lnTo>
                    <a:pt x="12965" y="7569"/>
                  </a:lnTo>
                  <a:lnTo>
                    <a:pt x="13181" y="7421"/>
                  </a:lnTo>
                  <a:lnTo>
                    <a:pt x="13410" y="7286"/>
                  </a:lnTo>
                  <a:lnTo>
                    <a:pt x="13640" y="7151"/>
                  </a:lnTo>
                  <a:lnTo>
                    <a:pt x="13869" y="7016"/>
                  </a:lnTo>
                  <a:lnTo>
                    <a:pt x="14125" y="6895"/>
                  </a:lnTo>
                  <a:lnTo>
                    <a:pt x="14368" y="6773"/>
                  </a:lnTo>
                  <a:lnTo>
                    <a:pt x="14624" y="6665"/>
                  </a:lnTo>
                  <a:lnTo>
                    <a:pt x="14881" y="6557"/>
                  </a:lnTo>
                  <a:lnTo>
                    <a:pt x="15434" y="6368"/>
                  </a:lnTo>
                  <a:lnTo>
                    <a:pt x="16001" y="6207"/>
                  </a:lnTo>
                  <a:lnTo>
                    <a:pt x="16581" y="6058"/>
                  </a:lnTo>
                  <a:lnTo>
                    <a:pt x="17201" y="5950"/>
                  </a:lnTo>
                  <a:lnTo>
                    <a:pt x="17835" y="5856"/>
                  </a:lnTo>
                  <a:lnTo>
                    <a:pt x="18496" y="5802"/>
                  </a:lnTo>
                  <a:lnTo>
                    <a:pt x="19184" y="5761"/>
                  </a:lnTo>
                  <a:lnTo>
                    <a:pt x="19899" y="5748"/>
                  </a:lnTo>
                  <a:close/>
                  <a:moveTo>
                    <a:pt x="18523" y="1"/>
                  </a:moveTo>
                  <a:lnTo>
                    <a:pt x="18038" y="14"/>
                  </a:lnTo>
                  <a:lnTo>
                    <a:pt x="17565" y="28"/>
                  </a:lnTo>
                  <a:lnTo>
                    <a:pt x="17093" y="55"/>
                  </a:lnTo>
                  <a:lnTo>
                    <a:pt x="16621" y="95"/>
                  </a:lnTo>
                  <a:lnTo>
                    <a:pt x="16149" y="149"/>
                  </a:lnTo>
                  <a:lnTo>
                    <a:pt x="15690" y="203"/>
                  </a:lnTo>
                  <a:lnTo>
                    <a:pt x="15232" y="271"/>
                  </a:lnTo>
                  <a:lnTo>
                    <a:pt x="14773" y="352"/>
                  </a:lnTo>
                  <a:lnTo>
                    <a:pt x="14328" y="446"/>
                  </a:lnTo>
                  <a:lnTo>
                    <a:pt x="13882" y="540"/>
                  </a:lnTo>
                  <a:lnTo>
                    <a:pt x="13437" y="648"/>
                  </a:lnTo>
                  <a:lnTo>
                    <a:pt x="12992" y="770"/>
                  </a:lnTo>
                  <a:lnTo>
                    <a:pt x="12560" y="905"/>
                  </a:lnTo>
                  <a:lnTo>
                    <a:pt x="12129" y="1040"/>
                  </a:lnTo>
                  <a:lnTo>
                    <a:pt x="11711" y="1201"/>
                  </a:lnTo>
                  <a:lnTo>
                    <a:pt x="11292" y="1350"/>
                  </a:lnTo>
                  <a:lnTo>
                    <a:pt x="10874" y="1525"/>
                  </a:lnTo>
                  <a:lnTo>
                    <a:pt x="10469" y="1701"/>
                  </a:lnTo>
                  <a:lnTo>
                    <a:pt x="10065" y="1890"/>
                  </a:lnTo>
                  <a:lnTo>
                    <a:pt x="9673" y="2078"/>
                  </a:lnTo>
                  <a:lnTo>
                    <a:pt x="9282" y="2294"/>
                  </a:lnTo>
                  <a:lnTo>
                    <a:pt x="8891" y="2497"/>
                  </a:lnTo>
                  <a:lnTo>
                    <a:pt x="8513" y="2726"/>
                  </a:lnTo>
                  <a:lnTo>
                    <a:pt x="8149" y="2955"/>
                  </a:lnTo>
                  <a:lnTo>
                    <a:pt x="7771" y="3198"/>
                  </a:lnTo>
                  <a:lnTo>
                    <a:pt x="7420" y="3441"/>
                  </a:lnTo>
                  <a:lnTo>
                    <a:pt x="7070" y="3697"/>
                  </a:lnTo>
                  <a:lnTo>
                    <a:pt x="6719" y="3967"/>
                  </a:lnTo>
                  <a:lnTo>
                    <a:pt x="6382" y="4237"/>
                  </a:lnTo>
                  <a:lnTo>
                    <a:pt x="6044" y="4520"/>
                  </a:lnTo>
                  <a:lnTo>
                    <a:pt x="5721" y="4803"/>
                  </a:lnTo>
                  <a:lnTo>
                    <a:pt x="5410" y="5100"/>
                  </a:lnTo>
                  <a:lnTo>
                    <a:pt x="5100" y="5411"/>
                  </a:lnTo>
                  <a:lnTo>
                    <a:pt x="4790" y="5721"/>
                  </a:lnTo>
                  <a:lnTo>
                    <a:pt x="4493" y="6031"/>
                  </a:lnTo>
                  <a:lnTo>
                    <a:pt x="4210" y="6368"/>
                  </a:lnTo>
                  <a:lnTo>
                    <a:pt x="3940" y="6692"/>
                  </a:lnTo>
                  <a:lnTo>
                    <a:pt x="3670" y="7029"/>
                  </a:lnTo>
                  <a:lnTo>
                    <a:pt x="3400" y="7380"/>
                  </a:lnTo>
                  <a:lnTo>
                    <a:pt x="3144" y="7731"/>
                  </a:lnTo>
                  <a:lnTo>
                    <a:pt x="2901" y="8095"/>
                  </a:lnTo>
                  <a:lnTo>
                    <a:pt x="2672" y="8473"/>
                  </a:lnTo>
                  <a:lnTo>
                    <a:pt x="2442" y="8837"/>
                  </a:lnTo>
                  <a:lnTo>
                    <a:pt x="2227" y="9228"/>
                  </a:lnTo>
                  <a:lnTo>
                    <a:pt x="2011" y="9606"/>
                  </a:lnTo>
                  <a:lnTo>
                    <a:pt x="1822" y="9997"/>
                  </a:lnTo>
                  <a:lnTo>
                    <a:pt x="1633" y="10402"/>
                  </a:lnTo>
                  <a:lnTo>
                    <a:pt x="1444" y="10807"/>
                  </a:lnTo>
                  <a:lnTo>
                    <a:pt x="1282" y="11225"/>
                  </a:lnTo>
                  <a:lnTo>
                    <a:pt x="1120" y="11643"/>
                  </a:lnTo>
                  <a:lnTo>
                    <a:pt x="972" y="12061"/>
                  </a:lnTo>
                  <a:lnTo>
                    <a:pt x="824" y="12493"/>
                  </a:lnTo>
                  <a:lnTo>
                    <a:pt x="702" y="12925"/>
                  </a:lnTo>
                  <a:lnTo>
                    <a:pt x="581" y="13357"/>
                  </a:lnTo>
                  <a:lnTo>
                    <a:pt x="473" y="13802"/>
                  </a:lnTo>
                  <a:lnTo>
                    <a:pt x="378" y="14260"/>
                  </a:lnTo>
                  <a:lnTo>
                    <a:pt x="284" y="14719"/>
                  </a:lnTo>
                  <a:lnTo>
                    <a:pt x="216" y="15178"/>
                  </a:lnTo>
                  <a:lnTo>
                    <a:pt x="149" y="15636"/>
                  </a:lnTo>
                  <a:lnTo>
                    <a:pt x="95" y="16109"/>
                  </a:lnTo>
                  <a:lnTo>
                    <a:pt x="55" y="16581"/>
                  </a:lnTo>
                  <a:lnTo>
                    <a:pt x="28" y="17066"/>
                  </a:lnTo>
                  <a:lnTo>
                    <a:pt x="1" y="17539"/>
                  </a:lnTo>
                  <a:lnTo>
                    <a:pt x="1" y="18024"/>
                  </a:lnTo>
                  <a:lnTo>
                    <a:pt x="1" y="18523"/>
                  </a:lnTo>
                  <a:lnTo>
                    <a:pt x="28" y="18996"/>
                  </a:lnTo>
                  <a:lnTo>
                    <a:pt x="55" y="19481"/>
                  </a:lnTo>
                  <a:lnTo>
                    <a:pt x="95" y="19953"/>
                  </a:lnTo>
                  <a:lnTo>
                    <a:pt x="149" y="20426"/>
                  </a:lnTo>
                  <a:lnTo>
                    <a:pt x="216" y="20898"/>
                  </a:lnTo>
                  <a:lnTo>
                    <a:pt x="284" y="21356"/>
                  </a:lnTo>
                  <a:lnTo>
                    <a:pt x="378" y="21815"/>
                  </a:lnTo>
                  <a:lnTo>
                    <a:pt x="473" y="22260"/>
                  </a:lnTo>
                  <a:lnTo>
                    <a:pt x="581" y="22706"/>
                  </a:lnTo>
                  <a:lnTo>
                    <a:pt x="702" y="23151"/>
                  </a:lnTo>
                  <a:lnTo>
                    <a:pt x="824" y="23582"/>
                  </a:lnTo>
                  <a:lnTo>
                    <a:pt x="972" y="24014"/>
                  </a:lnTo>
                  <a:lnTo>
                    <a:pt x="1120" y="24446"/>
                  </a:lnTo>
                  <a:lnTo>
                    <a:pt x="1282" y="24864"/>
                  </a:lnTo>
                  <a:lnTo>
                    <a:pt x="1444" y="25282"/>
                  </a:lnTo>
                  <a:lnTo>
                    <a:pt x="1633" y="25687"/>
                  </a:lnTo>
                  <a:lnTo>
                    <a:pt x="1822" y="26092"/>
                  </a:lnTo>
                  <a:lnTo>
                    <a:pt x="2011" y="26483"/>
                  </a:lnTo>
                  <a:lnTo>
                    <a:pt x="2227" y="26874"/>
                  </a:lnTo>
                  <a:lnTo>
                    <a:pt x="2442" y="27265"/>
                  </a:lnTo>
                  <a:lnTo>
                    <a:pt x="2672" y="27643"/>
                  </a:lnTo>
                  <a:lnTo>
                    <a:pt x="2901" y="28007"/>
                  </a:lnTo>
                  <a:lnTo>
                    <a:pt x="3144" y="28372"/>
                  </a:lnTo>
                  <a:lnTo>
                    <a:pt x="3400" y="28736"/>
                  </a:lnTo>
                  <a:lnTo>
                    <a:pt x="3670" y="29087"/>
                  </a:lnTo>
                  <a:lnTo>
                    <a:pt x="3940" y="29424"/>
                  </a:lnTo>
                  <a:lnTo>
                    <a:pt x="4210" y="29761"/>
                  </a:lnTo>
                  <a:lnTo>
                    <a:pt x="4493" y="30098"/>
                  </a:lnTo>
                  <a:lnTo>
                    <a:pt x="4790" y="30422"/>
                  </a:lnTo>
                  <a:lnTo>
                    <a:pt x="5100" y="30732"/>
                  </a:lnTo>
                  <a:lnTo>
                    <a:pt x="5410" y="31043"/>
                  </a:lnTo>
                  <a:lnTo>
                    <a:pt x="5721" y="31340"/>
                  </a:lnTo>
                  <a:lnTo>
                    <a:pt x="6044" y="31636"/>
                  </a:lnTo>
                  <a:lnTo>
                    <a:pt x="6382" y="31920"/>
                  </a:lnTo>
                  <a:lnTo>
                    <a:pt x="6719" y="32189"/>
                  </a:lnTo>
                  <a:lnTo>
                    <a:pt x="7070" y="32459"/>
                  </a:lnTo>
                  <a:lnTo>
                    <a:pt x="7420" y="32716"/>
                  </a:lnTo>
                  <a:lnTo>
                    <a:pt x="7771" y="32972"/>
                  </a:lnTo>
                  <a:lnTo>
                    <a:pt x="8149" y="33215"/>
                  </a:lnTo>
                  <a:lnTo>
                    <a:pt x="8513" y="33458"/>
                  </a:lnTo>
                  <a:lnTo>
                    <a:pt x="8891" y="33673"/>
                  </a:lnTo>
                  <a:lnTo>
                    <a:pt x="9282" y="33889"/>
                  </a:lnTo>
                  <a:lnTo>
                    <a:pt x="9673" y="34105"/>
                  </a:lnTo>
                  <a:lnTo>
                    <a:pt x="10065" y="34307"/>
                  </a:lnTo>
                  <a:lnTo>
                    <a:pt x="10469" y="34496"/>
                  </a:lnTo>
                  <a:lnTo>
                    <a:pt x="10874" y="34672"/>
                  </a:lnTo>
                  <a:lnTo>
                    <a:pt x="11292" y="34847"/>
                  </a:lnTo>
                  <a:lnTo>
                    <a:pt x="11711" y="35009"/>
                  </a:lnTo>
                  <a:lnTo>
                    <a:pt x="12129" y="35157"/>
                  </a:lnTo>
                  <a:lnTo>
                    <a:pt x="12560" y="35306"/>
                  </a:lnTo>
                  <a:lnTo>
                    <a:pt x="12992" y="35427"/>
                  </a:lnTo>
                  <a:lnTo>
                    <a:pt x="13437" y="35562"/>
                  </a:lnTo>
                  <a:lnTo>
                    <a:pt x="13882" y="35670"/>
                  </a:lnTo>
                  <a:lnTo>
                    <a:pt x="14328" y="35764"/>
                  </a:lnTo>
                  <a:lnTo>
                    <a:pt x="14773" y="35859"/>
                  </a:lnTo>
                  <a:lnTo>
                    <a:pt x="15232" y="35940"/>
                  </a:lnTo>
                  <a:lnTo>
                    <a:pt x="15690" y="36021"/>
                  </a:lnTo>
                  <a:lnTo>
                    <a:pt x="16149" y="36075"/>
                  </a:lnTo>
                  <a:lnTo>
                    <a:pt x="16621" y="36129"/>
                  </a:lnTo>
                  <a:lnTo>
                    <a:pt x="17093" y="36169"/>
                  </a:lnTo>
                  <a:lnTo>
                    <a:pt x="17565" y="36196"/>
                  </a:lnTo>
                  <a:lnTo>
                    <a:pt x="18038" y="36210"/>
                  </a:lnTo>
                  <a:lnTo>
                    <a:pt x="19009" y="36210"/>
                  </a:lnTo>
                  <a:lnTo>
                    <a:pt x="19481" y="36196"/>
                  </a:lnTo>
                  <a:lnTo>
                    <a:pt x="19953" y="36169"/>
                  </a:lnTo>
                  <a:lnTo>
                    <a:pt x="20425" y="36129"/>
                  </a:lnTo>
                  <a:lnTo>
                    <a:pt x="20898" y="36075"/>
                  </a:lnTo>
                  <a:lnTo>
                    <a:pt x="21356" y="36021"/>
                  </a:lnTo>
                  <a:lnTo>
                    <a:pt x="21815" y="35953"/>
                  </a:lnTo>
                  <a:lnTo>
                    <a:pt x="22274" y="35872"/>
                  </a:lnTo>
                  <a:lnTo>
                    <a:pt x="22719" y="35778"/>
                  </a:lnTo>
                  <a:lnTo>
                    <a:pt x="23178" y="35670"/>
                  </a:lnTo>
                  <a:lnTo>
                    <a:pt x="23623" y="35562"/>
                  </a:lnTo>
                  <a:lnTo>
                    <a:pt x="24054" y="35441"/>
                  </a:lnTo>
                  <a:lnTo>
                    <a:pt x="24486" y="35306"/>
                  </a:lnTo>
                  <a:lnTo>
                    <a:pt x="24918" y="35171"/>
                  </a:lnTo>
                  <a:lnTo>
                    <a:pt x="25350" y="35022"/>
                  </a:lnTo>
                  <a:lnTo>
                    <a:pt x="25768" y="34861"/>
                  </a:lnTo>
                  <a:lnTo>
                    <a:pt x="26186" y="34685"/>
                  </a:lnTo>
                  <a:lnTo>
                    <a:pt x="26591" y="34510"/>
                  </a:lnTo>
                  <a:lnTo>
                    <a:pt x="26995" y="34321"/>
                  </a:lnTo>
                  <a:lnTo>
                    <a:pt x="27387" y="34119"/>
                  </a:lnTo>
                  <a:lnTo>
                    <a:pt x="27778" y="33916"/>
                  </a:lnTo>
                  <a:lnTo>
                    <a:pt x="28169" y="33700"/>
                  </a:lnTo>
                  <a:lnTo>
                    <a:pt x="28547" y="33471"/>
                  </a:lnTo>
                  <a:lnTo>
                    <a:pt x="28925" y="33242"/>
                  </a:lnTo>
                  <a:lnTo>
                    <a:pt x="29289" y="32999"/>
                  </a:lnTo>
                  <a:lnTo>
                    <a:pt x="29653" y="32756"/>
                  </a:lnTo>
                  <a:lnTo>
                    <a:pt x="30004" y="32500"/>
                  </a:lnTo>
                  <a:lnTo>
                    <a:pt x="30355" y="32230"/>
                  </a:lnTo>
                  <a:lnTo>
                    <a:pt x="30692" y="31947"/>
                  </a:lnTo>
                  <a:lnTo>
                    <a:pt x="31029" y="31663"/>
                  </a:lnTo>
                  <a:lnTo>
                    <a:pt x="31353" y="31380"/>
                  </a:lnTo>
                  <a:lnTo>
                    <a:pt x="31677" y="31083"/>
                  </a:lnTo>
                  <a:lnTo>
                    <a:pt x="31987" y="30773"/>
                  </a:lnTo>
                  <a:lnTo>
                    <a:pt x="32284" y="30463"/>
                  </a:lnTo>
                  <a:lnTo>
                    <a:pt x="32580" y="30139"/>
                  </a:lnTo>
                  <a:lnTo>
                    <a:pt x="32877" y="29815"/>
                  </a:lnTo>
                  <a:lnTo>
                    <a:pt x="33147" y="29478"/>
                  </a:lnTo>
                  <a:lnTo>
                    <a:pt x="33430" y="29127"/>
                  </a:lnTo>
                  <a:lnTo>
                    <a:pt x="33687" y="28776"/>
                  </a:lnTo>
                  <a:lnTo>
                    <a:pt x="33943" y="28426"/>
                  </a:lnTo>
                  <a:lnTo>
                    <a:pt x="34186" y="28061"/>
                  </a:lnTo>
                  <a:lnTo>
                    <a:pt x="34429" y="27697"/>
                  </a:lnTo>
                  <a:lnTo>
                    <a:pt x="34658" y="27319"/>
                  </a:lnTo>
                  <a:lnTo>
                    <a:pt x="34874" y="26928"/>
                  </a:lnTo>
                  <a:lnTo>
                    <a:pt x="35076" y="26537"/>
                  </a:lnTo>
                  <a:lnTo>
                    <a:pt x="35279" y="26146"/>
                  </a:lnTo>
                  <a:lnTo>
                    <a:pt x="35467" y="25741"/>
                  </a:lnTo>
                  <a:lnTo>
                    <a:pt x="35656" y="25336"/>
                  </a:lnTo>
                  <a:lnTo>
                    <a:pt x="35832" y="24918"/>
                  </a:lnTo>
                  <a:lnTo>
                    <a:pt x="35980" y="24500"/>
                  </a:lnTo>
                  <a:lnTo>
                    <a:pt x="36142" y="24068"/>
                  </a:lnTo>
                  <a:lnTo>
                    <a:pt x="36277" y="23636"/>
                  </a:lnTo>
                  <a:lnTo>
                    <a:pt x="36412" y="23205"/>
                  </a:lnTo>
                  <a:lnTo>
                    <a:pt x="36533" y="22760"/>
                  </a:lnTo>
                  <a:lnTo>
                    <a:pt x="36641" y="22314"/>
                  </a:lnTo>
                  <a:lnTo>
                    <a:pt x="36736" y="21856"/>
                  </a:lnTo>
                  <a:lnTo>
                    <a:pt x="36817" y="21397"/>
                  </a:lnTo>
                  <a:lnTo>
                    <a:pt x="36897" y="20938"/>
                  </a:lnTo>
                  <a:lnTo>
                    <a:pt x="36965" y="20466"/>
                  </a:lnTo>
                  <a:lnTo>
                    <a:pt x="37019" y="19994"/>
                  </a:lnTo>
                  <a:lnTo>
                    <a:pt x="37059" y="19522"/>
                  </a:lnTo>
                  <a:lnTo>
                    <a:pt x="37086" y="19036"/>
                  </a:lnTo>
                  <a:lnTo>
                    <a:pt x="37100" y="18550"/>
                  </a:lnTo>
                  <a:lnTo>
                    <a:pt x="37113" y="18065"/>
                  </a:lnTo>
                  <a:lnTo>
                    <a:pt x="37100" y="17579"/>
                  </a:lnTo>
                  <a:lnTo>
                    <a:pt x="37086" y="17093"/>
                  </a:lnTo>
                  <a:lnTo>
                    <a:pt x="37059" y="16608"/>
                  </a:lnTo>
                  <a:lnTo>
                    <a:pt x="37019" y="16136"/>
                  </a:lnTo>
                  <a:lnTo>
                    <a:pt x="36965" y="15663"/>
                  </a:lnTo>
                  <a:lnTo>
                    <a:pt x="36897" y="15191"/>
                  </a:lnTo>
                  <a:lnTo>
                    <a:pt x="36817" y="14733"/>
                  </a:lnTo>
                  <a:lnTo>
                    <a:pt x="36736" y="14274"/>
                  </a:lnTo>
                  <a:lnTo>
                    <a:pt x="36641" y="13815"/>
                  </a:lnTo>
                  <a:lnTo>
                    <a:pt x="36533" y="13370"/>
                  </a:lnTo>
                  <a:lnTo>
                    <a:pt x="36412" y="12938"/>
                  </a:lnTo>
                  <a:lnTo>
                    <a:pt x="36277" y="12493"/>
                  </a:lnTo>
                  <a:lnTo>
                    <a:pt x="36142" y="12061"/>
                  </a:lnTo>
                  <a:lnTo>
                    <a:pt x="35980" y="11643"/>
                  </a:lnTo>
                  <a:lnTo>
                    <a:pt x="35832" y="11225"/>
                  </a:lnTo>
                  <a:lnTo>
                    <a:pt x="35656" y="10807"/>
                  </a:lnTo>
                  <a:lnTo>
                    <a:pt x="35467" y="10402"/>
                  </a:lnTo>
                  <a:lnTo>
                    <a:pt x="35279" y="9997"/>
                  </a:lnTo>
                  <a:lnTo>
                    <a:pt x="35076" y="9606"/>
                  </a:lnTo>
                  <a:lnTo>
                    <a:pt x="34874" y="9215"/>
                  </a:lnTo>
                  <a:lnTo>
                    <a:pt x="34658" y="8837"/>
                  </a:lnTo>
                  <a:lnTo>
                    <a:pt x="34429" y="8459"/>
                  </a:lnTo>
                  <a:lnTo>
                    <a:pt x="34186" y="8095"/>
                  </a:lnTo>
                  <a:lnTo>
                    <a:pt x="33943" y="7731"/>
                  </a:lnTo>
                  <a:lnTo>
                    <a:pt x="33687" y="7380"/>
                  </a:lnTo>
                  <a:lnTo>
                    <a:pt x="33430" y="7029"/>
                  </a:lnTo>
                  <a:lnTo>
                    <a:pt x="33147" y="6692"/>
                  </a:lnTo>
                  <a:lnTo>
                    <a:pt x="32877" y="6355"/>
                  </a:lnTo>
                  <a:lnTo>
                    <a:pt x="32580" y="6031"/>
                  </a:lnTo>
                  <a:lnTo>
                    <a:pt x="32284" y="5707"/>
                  </a:lnTo>
                  <a:lnTo>
                    <a:pt x="31987" y="5397"/>
                  </a:lnTo>
                  <a:lnTo>
                    <a:pt x="31677" y="5100"/>
                  </a:lnTo>
                  <a:lnTo>
                    <a:pt x="31353" y="4803"/>
                  </a:lnTo>
                  <a:lnTo>
                    <a:pt x="31029" y="4507"/>
                  </a:lnTo>
                  <a:lnTo>
                    <a:pt x="30692" y="4237"/>
                  </a:lnTo>
                  <a:lnTo>
                    <a:pt x="30355" y="3954"/>
                  </a:lnTo>
                  <a:lnTo>
                    <a:pt x="30004" y="3697"/>
                  </a:lnTo>
                  <a:lnTo>
                    <a:pt x="29653" y="3441"/>
                  </a:lnTo>
                  <a:lnTo>
                    <a:pt x="29289" y="3185"/>
                  </a:lnTo>
                  <a:lnTo>
                    <a:pt x="28925" y="2955"/>
                  </a:lnTo>
                  <a:lnTo>
                    <a:pt x="28547" y="2726"/>
                  </a:lnTo>
                  <a:lnTo>
                    <a:pt x="28169" y="2497"/>
                  </a:lnTo>
                  <a:lnTo>
                    <a:pt x="27778" y="2281"/>
                  </a:lnTo>
                  <a:lnTo>
                    <a:pt x="27387" y="2078"/>
                  </a:lnTo>
                  <a:lnTo>
                    <a:pt x="26995" y="1890"/>
                  </a:lnTo>
                  <a:lnTo>
                    <a:pt x="26591" y="1701"/>
                  </a:lnTo>
                  <a:lnTo>
                    <a:pt x="26186" y="1525"/>
                  </a:lnTo>
                  <a:lnTo>
                    <a:pt x="25768" y="1350"/>
                  </a:lnTo>
                  <a:lnTo>
                    <a:pt x="25350" y="1188"/>
                  </a:lnTo>
                  <a:lnTo>
                    <a:pt x="24918" y="1040"/>
                  </a:lnTo>
                  <a:lnTo>
                    <a:pt x="24486" y="905"/>
                  </a:lnTo>
                  <a:lnTo>
                    <a:pt x="24054" y="770"/>
                  </a:lnTo>
                  <a:lnTo>
                    <a:pt x="23623" y="648"/>
                  </a:lnTo>
                  <a:lnTo>
                    <a:pt x="23178" y="540"/>
                  </a:lnTo>
                  <a:lnTo>
                    <a:pt x="22719" y="446"/>
                  </a:lnTo>
                  <a:lnTo>
                    <a:pt x="22274" y="352"/>
                  </a:lnTo>
                  <a:lnTo>
                    <a:pt x="21815" y="271"/>
                  </a:lnTo>
                  <a:lnTo>
                    <a:pt x="21356" y="203"/>
                  </a:lnTo>
                  <a:lnTo>
                    <a:pt x="20898" y="149"/>
                  </a:lnTo>
                  <a:lnTo>
                    <a:pt x="20425" y="95"/>
                  </a:lnTo>
                  <a:lnTo>
                    <a:pt x="19953" y="55"/>
                  </a:lnTo>
                  <a:lnTo>
                    <a:pt x="19481" y="28"/>
                  </a:lnTo>
                  <a:lnTo>
                    <a:pt x="19009" y="14"/>
                  </a:lnTo>
                  <a:lnTo>
                    <a:pt x="18523"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 name="Google Shape;405;p51"/>
            <p:cNvSpPr/>
            <p:nvPr/>
          </p:nvSpPr>
          <p:spPr>
            <a:xfrm>
              <a:off x="6021600" y="3432700"/>
              <a:ext cx="293450" cy="206775"/>
            </a:xfrm>
            <a:custGeom>
              <a:rect b="b" l="l" r="r" t="t"/>
              <a:pathLst>
                <a:path extrusionOk="0" h="8271" w="11738">
                  <a:moveTo>
                    <a:pt x="11738" y="0"/>
                  </a:moveTo>
                  <a:lnTo>
                    <a:pt x="11481" y="108"/>
                  </a:lnTo>
                  <a:lnTo>
                    <a:pt x="11211" y="203"/>
                  </a:lnTo>
                  <a:lnTo>
                    <a:pt x="10942" y="284"/>
                  </a:lnTo>
                  <a:lnTo>
                    <a:pt x="10658" y="338"/>
                  </a:lnTo>
                  <a:lnTo>
                    <a:pt x="9647" y="540"/>
                  </a:lnTo>
                  <a:lnTo>
                    <a:pt x="8513" y="742"/>
                  </a:lnTo>
                  <a:lnTo>
                    <a:pt x="7407" y="931"/>
                  </a:lnTo>
                  <a:lnTo>
                    <a:pt x="6449" y="1080"/>
                  </a:lnTo>
                  <a:lnTo>
                    <a:pt x="5653" y="1201"/>
                  </a:lnTo>
                  <a:lnTo>
                    <a:pt x="4911" y="1336"/>
                  </a:lnTo>
                  <a:lnTo>
                    <a:pt x="4223" y="1471"/>
                  </a:lnTo>
                  <a:lnTo>
                    <a:pt x="3589" y="1619"/>
                  </a:lnTo>
                  <a:lnTo>
                    <a:pt x="3009" y="1768"/>
                  </a:lnTo>
                  <a:lnTo>
                    <a:pt x="2483" y="1943"/>
                  </a:lnTo>
                  <a:lnTo>
                    <a:pt x="2240" y="2024"/>
                  </a:lnTo>
                  <a:lnTo>
                    <a:pt x="2011" y="2118"/>
                  </a:lnTo>
                  <a:lnTo>
                    <a:pt x="1795" y="2213"/>
                  </a:lnTo>
                  <a:lnTo>
                    <a:pt x="1579" y="2321"/>
                  </a:lnTo>
                  <a:lnTo>
                    <a:pt x="1390" y="2429"/>
                  </a:lnTo>
                  <a:lnTo>
                    <a:pt x="1215" y="2537"/>
                  </a:lnTo>
                  <a:lnTo>
                    <a:pt x="1040" y="2658"/>
                  </a:lnTo>
                  <a:lnTo>
                    <a:pt x="891" y="2779"/>
                  </a:lnTo>
                  <a:lnTo>
                    <a:pt x="743" y="2901"/>
                  </a:lnTo>
                  <a:lnTo>
                    <a:pt x="621" y="3036"/>
                  </a:lnTo>
                  <a:lnTo>
                    <a:pt x="500" y="3184"/>
                  </a:lnTo>
                  <a:lnTo>
                    <a:pt x="392" y="3332"/>
                  </a:lnTo>
                  <a:lnTo>
                    <a:pt x="298" y="3481"/>
                  </a:lnTo>
                  <a:lnTo>
                    <a:pt x="217" y="3643"/>
                  </a:lnTo>
                  <a:lnTo>
                    <a:pt x="149" y="3818"/>
                  </a:lnTo>
                  <a:lnTo>
                    <a:pt x="95" y="3994"/>
                  </a:lnTo>
                  <a:lnTo>
                    <a:pt x="55" y="4182"/>
                  </a:lnTo>
                  <a:lnTo>
                    <a:pt x="28" y="4385"/>
                  </a:lnTo>
                  <a:lnTo>
                    <a:pt x="1" y="4587"/>
                  </a:lnTo>
                  <a:lnTo>
                    <a:pt x="1" y="4789"/>
                  </a:lnTo>
                  <a:lnTo>
                    <a:pt x="14" y="4992"/>
                  </a:lnTo>
                  <a:lnTo>
                    <a:pt x="28" y="5181"/>
                  </a:lnTo>
                  <a:lnTo>
                    <a:pt x="68" y="5370"/>
                  </a:lnTo>
                  <a:lnTo>
                    <a:pt x="122" y="5558"/>
                  </a:lnTo>
                  <a:lnTo>
                    <a:pt x="190" y="5734"/>
                  </a:lnTo>
                  <a:lnTo>
                    <a:pt x="271" y="5909"/>
                  </a:lnTo>
                  <a:lnTo>
                    <a:pt x="351" y="6085"/>
                  </a:lnTo>
                  <a:lnTo>
                    <a:pt x="459" y="6246"/>
                  </a:lnTo>
                  <a:lnTo>
                    <a:pt x="567" y="6395"/>
                  </a:lnTo>
                  <a:lnTo>
                    <a:pt x="702" y="6543"/>
                  </a:lnTo>
                  <a:lnTo>
                    <a:pt x="837" y="6692"/>
                  </a:lnTo>
                  <a:lnTo>
                    <a:pt x="986" y="6840"/>
                  </a:lnTo>
                  <a:lnTo>
                    <a:pt x="1134" y="6975"/>
                  </a:lnTo>
                  <a:lnTo>
                    <a:pt x="1296" y="7096"/>
                  </a:lnTo>
                  <a:lnTo>
                    <a:pt x="1471" y="7218"/>
                  </a:lnTo>
                  <a:lnTo>
                    <a:pt x="1647" y="7339"/>
                  </a:lnTo>
                  <a:lnTo>
                    <a:pt x="1835" y="7447"/>
                  </a:lnTo>
                  <a:lnTo>
                    <a:pt x="2038" y="7555"/>
                  </a:lnTo>
                  <a:lnTo>
                    <a:pt x="2240" y="7649"/>
                  </a:lnTo>
                  <a:lnTo>
                    <a:pt x="2443" y="7744"/>
                  </a:lnTo>
                  <a:lnTo>
                    <a:pt x="2874" y="7892"/>
                  </a:lnTo>
                  <a:lnTo>
                    <a:pt x="3319" y="8027"/>
                  </a:lnTo>
                  <a:lnTo>
                    <a:pt x="3765" y="8135"/>
                  </a:lnTo>
                  <a:lnTo>
                    <a:pt x="4237" y="8216"/>
                  </a:lnTo>
                  <a:lnTo>
                    <a:pt x="4709" y="8257"/>
                  </a:lnTo>
                  <a:lnTo>
                    <a:pt x="5168" y="8270"/>
                  </a:lnTo>
                  <a:lnTo>
                    <a:pt x="5545" y="8257"/>
                  </a:lnTo>
                  <a:lnTo>
                    <a:pt x="5977" y="8216"/>
                  </a:lnTo>
                  <a:lnTo>
                    <a:pt x="6449" y="8135"/>
                  </a:lnTo>
                  <a:lnTo>
                    <a:pt x="6706" y="8095"/>
                  </a:lnTo>
                  <a:lnTo>
                    <a:pt x="6962" y="8027"/>
                  </a:lnTo>
                  <a:lnTo>
                    <a:pt x="7232" y="7960"/>
                  </a:lnTo>
                  <a:lnTo>
                    <a:pt x="7502" y="7865"/>
                  </a:lnTo>
                  <a:lnTo>
                    <a:pt x="7771" y="7771"/>
                  </a:lnTo>
                  <a:lnTo>
                    <a:pt x="8055" y="7676"/>
                  </a:lnTo>
                  <a:lnTo>
                    <a:pt x="8324" y="7555"/>
                  </a:lnTo>
                  <a:lnTo>
                    <a:pt x="8608" y="7420"/>
                  </a:lnTo>
                  <a:lnTo>
                    <a:pt x="8878" y="7272"/>
                  </a:lnTo>
                  <a:lnTo>
                    <a:pt x="9147" y="7110"/>
                  </a:lnTo>
                  <a:lnTo>
                    <a:pt x="9404" y="6934"/>
                  </a:lnTo>
                  <a:lnTo>
                    <a:pt x="9660" y="6746"/>
                  </a:lnTo>
                  <a:lnTo>
                    <a:pt x="9903" y="6543"/>
                  </a:lnTo>
                  <a:lnTo>
                    <a:pt x="10146" y="6327"/>
                  </a:lnTo>
                  <a:lnTo>
                    <a:pt x="10375" y="6085"/>
                  </a:lnTo>
                  <a:lnTo>
                    <a:pt x="10591" y="5828"/>
                  </a:lnTo>
                  <a:lnTo>
                    <a:pt x="10780" y="5558"/>
                  </a:lnTo>
                  <a:lnTo>
                    <a:pt x="10969" y="5275"/>
                  </a:lnTo>
                  <a:lnTo>
                    <a:pt x="11144" y="4965"/>
                  </a:lnTo>
                  <a:lnTo>
                    <a:pt x="11292" y="4641"/>
                  </a:lnTo>
                  <a:lnTo>
                    <a:pt x="11427" y="4290"/>
                  </a:lnTo>
                  <a:lnTo>
                    <a:pt x="11535" y="3926"/>
                  </a:lnTo>
                  <a:lnTo>
                    <a:pt x="11616" y="3535"/>
                  </a:lnTo>
                  <a:lnTo>
                    <a:pt x="11684" y="3117"/>
                  </a:lnTo>
                  <a:lnTo>
                    <a:pt x="11724" y="2698"/>
                  </a:lnTo>
                  <a:lnTo>
                    <a:pt x="11738" y="2240"/>
                  </a:lnTo>
                  <a:lnTo>
                    <a:pt x="11738"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4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H2 H5 — Power Light 1">
  <p:cSld name="CUSTOM_3_1_1_1_1_1">
    <p:bg>
      <p:bgPr>
        <a:solidFill>
          <a:schemeClr val="lt2"/>
        </a:solidFill>
      </p:bgPr>
    </p:bg>
    <p:spTree>
      <p:nvGrpSpPr>
        <p:cNvPr id="406" name="Shape 406"/>
        <p:cNvGrpSpPr/>
        <p:nvPr/>
      </p:nvGrpSpPr>
      <p:grpSpPr>
        <a:xfrm>
          <a:off x="0" y="0"/>
          <a:ext cx="0" cy="0"/>
          <a:chOff x="0" y="0"/>
          <a:chExt cx="0" cy="0"/>
        </a:xfrm>
      </p:grpSpPr>
      <p:sp>
        <p:nvSpPr>
          <p:cNvPr id="407" name="Google Shape;407;p52"/>
          <p:cNvSpPr txBox="1"/>
          <p:nvPr>
            <p:ph type="title"/>
          </p:nvPr>
        </p:nvSpPr>
        <p:spPr>
          <a:xfrm>
            <a:off x="302700" y="1374750"/>
            <a:ext cx="4467900" cy="982800"/>
          </a:xfrm>
          <a:prstGeom prst="rect">
            <a:avLst/>
          </a:prstGeom>
          <a:noFill/>
          <a:ln>
            <a:noFill/>
          </a:ln>
        </p:spPr>
        <p:txBody>
          <a:bodyPr anchorCtr="0" anchor="b" bIns="0" lIns="0" spcFirstLastPara="1" rIns="0" wrap="square" tIns="0">
            <a:noAutofit/>
          </a:bodyPr>
          <a:lstStyle>
            <a:lvl1pPr lvl="0" rtl="0">
              <a:lnSpc>
                <a:spcPct val="90000"/>
              </a:lnSpc>
              <a:spcBef>
                <a:spcPts val="0"/>
              </a:spcBef>
              <a:spcAft>
                <a:spcPts val="0"/>
              </a:spcAft>
              <a:buSzPts val="1400"/>
              <a:buNone/>
              <a:defRPr b="1" sz="3200">
                <a:solidFill>
                  <a:schemeClr val="dk1"/>
                </a:solidFill>
                <a:latin typeface="Helvetica Neue"/>
                <a:ea typeface="Helvetica Neue"/>
                <a:cs typeface="Helvetica Neue"/>
                <a:sym typeface="Helvetica Neue"/>
              </a:defRPr>
            </a:lvl1pPr>
            <a:lvl2pPr lvl="1" rtl="0">
              <a:lnSpc>
                <a:spcPct val="90000"/>
              </a:lnSpc>
              <a:spcBef>
                <a:spcPts val="0"/>
              </a:spcBef>
              <a:spcAft>
                <a:spcPts val="0"/>
              </a:spcAft>
              <a:buSzPts val="1400"/>
              <a:buNone/>
              <a:defRPr/>
            </a:lvl2pPr>
            <a:lvl3pPr lvl="2" rtl="0">
              <a:lnSpc>
                <a:spcPct val="90000"/>
              </a:lnSpc>
              <a:spcBef>
                <a:spcPts val="0"/>
              </a:spcBef>
              <a:spcAft>
                <a:spcPts val="0"/>
              </a:spcAft>
              <a:buSzPts val="1400"/>
              <a:buNone/>
              <a:defRPr/>
            </a:lvl3pPr>
            <a:lvl4pPr lvl="3" rtl="0">
              <a:lnSpc>
                <a:spcPct val="90000"/>
              </a:lnSpc>
              <a:spcBef>
                <a:spcPts val="0"/>
              </a:spcBef>
              <a:spcAft>
                <a:spcPts val="0"/>
              </a:spcAft>
              <a:buSzPts val="1400"/>
              <a:buNone/>
              <a:defRPr/>
            </a:lvl4pPr>
            <a:lvl5pPr lvl="4" rtl="0">
              <a:lnSpc>
                <a:spcPct val="90000"/>
              </a:lnSpc>
              <a:spcBef>
                <a:spcPts val="0"/>
              </a:spcBef>
              <a:spcAft>
                <a:spcPts val="0"/>
              </a:spcAft>
              <a:buSzPts val="1400"/>
              <a:buNone/>
              <a:defRPr/>
            </a:lvl5pPr>
            <a:lvl6pPr lvl="5" rtl="0">
              <a:lnSpc>
                <a:spcPct val="90000"/>
              </a:lnSpc>
              <a:spcBef>
                <a:spcPts val="0"/>
              </a:spcBef>
              <a:spcAft>
                <a:spcPts val="0"/>
              </a:spcAft>
              <a:buSzPts val="1400"/>
              <a:buNone/>
              <a:defRPr/>
            </a:lvl6pPr>
            <a:lvl7pPr lvl="6" rtl="0">
              <a:lnSpc>
                <a:spcPct val="90000"/>
              </a:lnSpc>
              <a:spcBef>
                <a:spcPts val="0"/>
              </a:spcBef>
              <a:spcAft>
                <a:spcPts val="0"/>
              </a:spcAft>
              <a:buSzPts val="1400"/>
              <a:buNone/>
              <a:defRPr/>
            </a:lvl7pPr>
            <a:lvl8pPr lvl="7" rtl="0">
              <a:lnSpc>
                <a:spcPct val="90000"/>
              </a:lnSpc>
              <a:spcBef>
                <a:spcPts val="0"/>
              </a:spcBef>
              <a:spcAft>
                <a:spcPts val="0"/>
              </a:spcAft>
              <a:buSzPts val="1400"/>
              <a:buNone/>
              <a:defRPr/>
            </a:lvl8pPr>
            <a:lvl9pPr lvl="8" rtl="0">
              <a:lnSpc>
                <a:spcPct val="90000"/>
              </a:lnSpc>
              <a:spcBef>
                <a:spcPts val="0"/>
              </a:spcBef>
              <a:spcAft>
                <a:spcPts val="0"/>
              </a:spcAft>
              <a:buSzPts val="1400"/>
              <a:buNone/>
              <a:defRPr/>
            </a:lvl9pPr>
          </a:lstStyle>
          <a:p/>
        </p:txBody>
      </p:sp>
      <p:sp>
        <p:nvSpPr>
          <p:cNvPr id="408" name="Google Shape;408;p52"/>
          <p:cNvSpPr txBox="1"/>
          <p:nvPr>
            <p:ph idx="2" type="title"/>
          </p:nvPr>
        </p:nvSpPr>
        <p:spPr>
          <a:xfrm>
            <a:off x="302700" y="2586150"/>
            <a:ext cx="4467900" cy="982800"/>
          </a:xfrm>
          <a:prstGeom prst="rect">
            <a:avLst/>
          </a:prstGeom>
          <a:noFill/>
          <a:ln>
            <a:noFill/>
          </a:ln>
        </p:spPr>
        <p:txBody>
          <a:bodyPr anchorCtr="0" anchor="t" bIns="0" lIns="0" spcFirstLastPara="1" rIns="0" wrap="square" tIns="0">
            <a:noAutofit/>
          </a:bodyPr>
          <a:lstStyle>
            <a:lvl1pPr lvl="0" rtl="0">
              <a:spcBef>
                <a:spcPts val="0"/>
              </a:spcBef>
              <a:spcAft>
                <a:spcPts val="0"/>
              </a:spcAft>
              <a:buSzPts val="1400"/>
              <a:buNone/>
              <a:defRPr>
                <a:solidFill>
                  <a:schemeClr val="dk1"/>
                </a:solidFill>
                <a:latin typeface="Helvetica Neue"/>
                <a:ea typeface="Helvetica Neue"/>
                <a:cs typeface="Helvetica Neue"/>
                <a:sym typeface="Helvetica Neue"/>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409" name="Google Shape;409;p52"/>
          <p:cNvSpPr/>
          <p:nvPr/>
        </p:nvSpPr>
        <p:spPr>
          <a:xfrm>
            <a:off x="8698265" y="4870865"/>
            <a:ext cx="136800" cy="139800"/>
          </a:xfrm>
          <a:prstGeom prst="ellipse">
            <a:avLst/>
          </a:pr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 name="Google Shape;410;p52"/>
          <p:cNvSpPr txBox="1"/>
          <p:nvPr>
            <p:ph idx="12" type="sldNum"/>
          </p:nvPr>
        </p:nvSpPr>
        <p:spPr>
          <a:xfrm>
            <a:off x="290521" y="4874925"/>
            <a:ext cx="312300" cy="131700"/>
          </a:xfrm>
          <a:prstGeom prst="rect">
            <a:avLst/>
          </a:prstGeom>
          <a:noFill/>
          <a:ln>
            <a:noFill/>
          </a:ln>
        </p:spPr>
        <p:txBody>
          <a:bodyPr anchorCtr="0" anchor="ctr" bIns="0" lIns="0" spcFirstLastPara="1" rIns="0" wrap="square" tIns="0">
            <a:noAutofit/>
          </a:bodyPr>
          <a:lstStyle>
            <a:lvl1pPr indent="0" lvl="0"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1pPr>
            <a:lvl2pPr indent="0" lvl="1"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2pPr>
            <a:lvl3pPr indent="0" lvl="2"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3pPr>
            <a:lvl4pPr indent="0" lvl="3"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4pPr>
            <a:lvl5pPr indent="0" lvl="4"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5pPr>
            <a:lvl6pPr indent="0" lvl="5"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6pPr>
            <a:lvl7pPr indent="0" lvl="6"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7pPr>
            <a:lvl8pPr indent="0" lvl="7"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8pPr>
            <a:lvl9pPr indent="0" lvl="8"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9pPr>
          </a:lstStyle>
          <a:p>
            <a:pPr indent="0" lvl="0" marL="0" rtl="0" algn="l">
              <a:spcBef>
                <a:spcPts val="0"/>
              </a:spcBef>
              <a:spcAft>
                <a:spcPts val="0"/>
              </a:spcAft>
              <a:buNone/>
            </a:pPr>
            <a:fld id="{00000000-1234-1234-1234-123412341234}" type="slidenum">
              <a:rPr lang="en"/>
              <a:t>‹#›</a:t>
            </a:fld>
            <a:endParaRPr/>
          </a:p>
        </p:txBody>
      </p:sp>
      <p:sp>
        <p:nvSpPr>
          <p:cNvPr id="411" name="Google Shape;411;p52"/>
          <p:cNvSpPr txBox="1"/>
          <p:nvPr/>
        </p:nvSpPr>
        <p:spPr>
          <a:xfrm>
            <a:off x="1206943" y="4874925"/>
            <a:ext cx="1577100" cy="131700"/>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Clr>
                <a:srgbClr val="000000"/>
              </a:buClr>
              <a:buSzPts val="600"/>
              <a:buFont typeface="Arial"/>
              <a:buNone/>
            </a:pPr>
            <a:r>
              <a:rPr lang="en" sz="600">
                <a:solidFill>
                  <a:schemeClr val="dk2"/>
                </a:solidFill>
                <a:latin typeface="Helvetica Neue"/>
                <a:ea typeface="Helvetica Neue"/>
                <a:cs typeface="Helvetica Neue"/>
                <a:sym typeface="Helvetica Neue"/>
              </a:rPr>
              <a:t>2022 © AppFolio, Inc. Confidential</a:t>
            </a:r>
            <a:endParaRPr sz="600">
              <a:solidFill>
                <a:schemeClr val="dk2"/>
              </a:solidFill>
              <a:latin typeface="Helvetica Neue"/>
              <a:ea typeface="Helvetica Neue"/>
              <a:cs typeface="Helvetica Neue"/>
              <a:sym typeface="Helvetica Neue"/>
            </a:endParaRPr>
          </a:p>
        </p:txBody>
      </p:sp>
      <p:grpSp>
        <p:nvGrpSpPr>
          <p:cNvPr id="412" name="Google Shape;412;p52"/>
          <p:cNvGrpSpPr/>
          <p:nvPr/>
        </p:nvGrpSpPr>
        <p:grpSpPr>
          <a:xfrm>
            <a:off x="8684368" y="4856161"/>
            <a:ext cx="164601" cy="164574"/>
            <a:chOff x="5701200" y="2981425"/>
            <a:chExt cx="927850" cy="905250"/>
          </a:xfrm>
        </p:grpSpPr>
        <p:sp>
          <p:nvSpPr>
            <p:cNvPr id="413" name="Google Shape;413;p52"/>
            <p:cNvSpPr/>
            <p:nvPr/>
          </p:nvSpPr>
          <p:spPr>
            <a:xfrm>
              <a:off x="5701200" y="2981425"/>
              <a:ext cx="927850" cy="905250"/>
            </a:xfrm>
            <a:custGeom>
              <a:rect b="b" l="l" r="r" t="t"/>
              <a:pathLst>
                <a:path extrusionOk="0" h="36210" w="37114">
                  <a:moveTo>
                    <a:pt x="20237" y="5748"/>
                  </a:moveTo>
                  <a:lnTo>
                    <a:pt x="20587" y="5761"/>
                  </a:lnTo>
                  <a:lnTo>
                    <a:pt x="20925" y="5788"/>
                  </a:lnTo>
                  <a:lnTo>
                    <a:pt x="21262" y="5815"/>
                  </a:lnTo>
                  <a:lnTo>
                    <a:pt x="21599" y="5869"/>
                  </a:lnTo>
                  <a:lnTo>
                    <a:pt x="21936" y="5923"/>
                  </a:lnTo>
                  <a:lnTo>
                    <a:pt x="22274" y="5991"/>
                  </a:lnTo>
                  <a:lnTo>
                    <a:pt x="22597" y="6072"/>
                  </a:lnTo>
                  <a:lnTo>
                    <a:pt x="22921" y="6166"/>
                  </a:lnTo>
                  <a:lnTo>
                    <a:pt x="23245" y="6260"/>
                  </a:lnTo>
                  <a:lnTo>
                    <a:pt x="23569" y="6368"/>
                  </a:lnTo>
                  <a:lnTo>
                    <a:pt x="23893" y="6503"/>
                  </a:lnTo>
                  <a:lnTo>
                    <a:pt x="24203" y="6625"/>
                  </a:lnTo>
                  <a:lnTo>
                    <a:pt x="24513" y="6773"/>
                  </a:lnTo>
                  <a:lnTo>
                    <a:pt x="24823" y="6922"/>
                  </a:lnTo>
                  <a:lnTo>
                    <a:pt x="25120" y="7083"/>
                  </a:lnTo>
                  <a:lnTo>
                    <a:pt x="25417" y="7272"/>
                  </a:lnTo>
                  <a:lnTo>
                    <a:pt x="25714" y="7488"/>
                  </a:lnTo>
                  <a:lnTo>
                    <a:pt x="26011" y="7731"/>
                  </a:lnTo>
                  <a:lnTo>
                    <a:pt x="26307" y="8001"/>
                  </a:lnTo>
                  <a:lnTo>
                    <a:pt x="26604" y="8298"/>
                  </a:lnTo>
                  <a:lnTo>
                    <a:pt x="26887" y="8621"/>
                  </a:lnTo>
                  <a:lnTo>
                    <a:pt x="27157" y="8972"/>
                  </a:lnTo>
                  <a:lnTo>
                    <a:pt x="27292" y="9174"/>
                  </a:lnTo>
                  <a:lnTo>
                    <a:pt x="27414" y="9363"/>
                  </a:lnTo>
                  <a:lnTo>
                    <a:pt x="27535" y="9579"/>
                  </a:lnTo>
                  <a:lnTo>
                    <a:pt x="27656" y="9795"/>
                  </a:lnTo>
                  <a:lnTo>
                    <a:pt x="27764" y="10024"/>
                  </a:lnTo>
                  <a:lnTo>
                    <a:pt x="27872" y="10254"/>
                  </a:lnTo>
                  <a:lnTo>
                    <a:pt x="27967" y="10497"/>
                  </a:lnTo>
                  <a:lnTo>
                    <a:pt x="28061" y="10753"/>
                  </a:lnTo>
                  <a:lnTo>
                    <a:pt x="28142" y="11023"/>
                  </a:lnTo>
                  <a:lnTo>
                    <a:pt x="28223" y="11292"/>
                  </a:lnTo>
                  <a:lnTo>
                    <a:pt x="28290" y="11576"/>
                  </a:lnTo>
                  <a:lnTo>
                    <a:pt x="28358" y="11873"/>
                  </a:lnTo>
                  <a:lnTo>
                    <a:pt x="28412" y="12169"/>
                  </a:lnTo>
                  <a:lnTo>
                    <a:pt x="28452" y="12493"/>
                  </a:lnTo>
                  <a:lnTo>
                    <a:pt x="28493" y="12817"/>
                  </a:lnTo>
                  <a:lnTo>
                    <a:pt x="28520" y="13154"/>
                  </a:lnTo>
                  <a:lnTo>
                    <a:pt x="28533" y="13491"/>
                  </a:lnTo>
                  <a:lnTo>
                    <a:pt x="28533" y="13856"/>
                  </a:lnTo>
                  <a:lnTo>
                    <a:pt x="28533" y="15893"/>
                  </a:lnTo>
                  <a:lnTo>
                    <a:pt x="28560" y="17039"/>
                  </a:lnTo>
                  <a:lnTo>
                    <a:pt x="28560" y="18186"/>
                  </a:lnTo>
                  <a:lnTo>
                    <a:pt x="28560" y="19319"/>
                  </a:lnTo>
                  <a:lnTo>
                    <a:pt x="28533" y="20412"/>
                  </a:lnTo>
                  <a:lnTo>
                    <a:pt x="28506" y="20938"/>
                  </a:lnTo>
                  <a:lnTo>
                    <a:pt x="28479" y="21451"/>
                  </a:lnTo>
                  <a:lnTo>
                    <a:pt x="28425" y="21937"/>
                  </a:lnTo>
                  <a:lnTo>
                    <a:pt x="28371" y="22395"/>
                  </a:lnTo>
                  <a:lnTo>
                    <a:pt x="28304" y="22827"/>
                  </a:lnTo>
                  <a:lnTo>
                    <a:pt x="28223" y="23218"/>
                  </a:lnTo>
                  <a:lnTo>
                    <a:pt x="28142" y="23582"/>
                  </a:lnTo>
                  <a:lnTo>
                    <a:pt x="28034" y="23906"/>
                  </a:lnTo>
                  <a:lnTo>
                    <a:pt x="27845" y="24392"/>
                  </a:lnTo>
                  <a:lnTo>
                    <a:pt x="27629" y="24864"/>
                  </a:lnTo>
                  <a:lnTo>
                    <a:pt x="27387" y="25323"/>
                  </a:lnTo>
                  <a:lnTo>
                    <a:pt x="27117" y="25768"/>
                  </a:lnTo>
                  <a:lnTo>
                    <a:pt x="26833" y="26200"/>
                  </a:lnTo>
                  <a:lnTo>
                    <a:pt x="26523" y="26618"/>
                  </a:lnTo>
                  <a:lnTo>
                    <a:pt x="26199" y="27009"/>
                  </a:lnTo>
                  <a:lnTo>
                    <a:pt x="25835" y="27400"/>
                  </a:lnTo>
                  <a:lnTo>
                    <a:pt x="25471" y="27751"/>
                  </a:lnTo>
                  <a:lnTo>
                    <a:pt x="25080" y="28088"/>
                  </a:lnTo>
                  <a:lnTo>
                    <a:pt x="24661" y="28412"/>
                  </a:lnTo>
                  <a:lnTo>
                    <a:pt x="24243" y="28709"/>
                  </a:lnTo>
                  <a:lnTo>
                    <a:pt x="23798" y="28979"/>
                  </a:lnTo>
                  <a:lnTo>
                    <a:pt x="23353" y="29222"/>
                  </a:lnTo>
                  <a:lnTo>
                    <a:pt x="22881" y="29451"/>
                  </a:lnTo>
                  <a:lnTo>
                    <a:pt x="22409" y="29640"/>
                  </a:lnTo>
                  <a:lnTo>
                    <a:pt x="22287" y="29694"/>
                  </a:lnTo>
                  <a:lnTo>
                    <a:pt x="21788" y="29869"/>
                  </a:lnTo>
                  <a:lnTo>
                    <a:pt x="21289" y="30031"/>
                  </a:lnTo>
                  <a:lnTo>
                    <a:pt x="20776" y="30152"/>
                  </a:lnTo>
                  <a:lnTo>
                    <a:pt x="20264" y="30260"/>
                  </a:lnTo>
                  <a:lnTo>
                    <a:pt x="19737" y="30341"/>
                  </a:lnTo>
                  <a:lnTo>
                    <a:pt x="19211" y="30395"/>
                  </a:lnTo>
                  <a:lnTo>
                    <a:pt x="18685" y="30422"/>
                  </a:lnTo>
                  <a:lnTo>
                    <a:pt x="17484" y="30422"/>
                  </a:lnTo>
                  <a:lnTo>
                    <a:pt x="17134" y="30395"/>
                  </a:lnTo>
                  <a:lnTo>
                    <a:pt x="16769" y="30368"/>
                  </a:lnTo>
                  <a:lnTo>
                    <a:pt x="16405" y="30328"/>
                  </a:lnTo>
                  <a:lnTo>
                    <a:pt x="16027" y="30274"/>
                  </a:lnTo>
                  <a:lnTo>
                    <a:pt x="15650" y="30193"/>
                  </a:lnTo>
                  <a:lnTo>
                    <a:pt x="15272" y="30112"/>
                  </a:lnTo>
                  <a:lnTo>
                    <a:pt x="14894" y="30017"/>
                  </a:lnTo>
                  <a:lnTo>
                    <a:pt x="14517" y="29910"/>
                  </a:lnTo>
                  <a:lnTo>
                    <a:pt x="14139" y="29788"/>
                  </a:lnTo>
                  <a:lnTo>
                    <a:pt x="13761" y="29653"/>
                  </a:lnTo>
                  <a:lnTo>
                    <a:pt x="13383" y="29505"/>
                  </a:lnTo>
                  <a:lnTo>
                    <a:pt x="13019" y="29343"/>
                  </a:lnTo>
                  <a:lnTo>
                    <a:pt x="12655" y="29168"/>
                  </a:lnTo>
                  <a:lnTo>
                    <a:pt x="12304" y="28979"/>
                  </a:lnTo>
                  <a:lnTo>
                    <a:pt x="11967" y="28776"/>
                  </a:lnTo>
                  <a:lnTo>
                    <a:pt x="11630" y="28560"/>
                  </a:lnTo>
                  <a:lnTo>
                    <a:pt x="11306" y="28345"/>
                  </a:lnTo>
                  <a:lnTo>
                    <a:pt x="10982" y="28102"/>
                  </a:lnTo>
                  <a:lnTo>
                    <a:pt x="10685" y="27859"/>
                  </a:lnTo>
                  <a:lnTo>
                    <a:pt x="10402" y="27603"/>
                  </a:lnTo>
                  <a:lnTo>
                    <a:pt x="10132" y="27319"/>
                  </a:lnTo>
                  <a:lnTo>
                    <a:pt x="9889" y="27036"/>
                  </a:lnTo>
                  <a:lnTo>
                    <a:pt x="9646" y="26739"/>
                  </a:lnTo>
                  <a:lnTo>
                    <a:pt x="9431" y="26429"/>
                  </a:lnTo>
                  <a:lnTo>
                    <a:pt x="9242" y="26119"/>
                  </a:lnTo>
                  <a:lnTo>
                    <a:pt x="9066" y="25781"/>
                  </a:lnTo>
                  <a:lnTo>
                    <a:pt x="8918" y="25444"/>
                  </a:lnTo>
                  <a:lnTo>
                    <a:pt x="8797" y="25080"/>
                  </a:lnTo>
                  <a:lnTo>
                    <a:pt x="8702" y="24716"/>
                  </a:lnTo>
                  <a:lnTo>
                    <a:pt x="8621" y="24338"/>
                  </a:lnTo>
                  <a:lnTo>
                    <a:pt x="8581" y="23960"/>
                  </a:lnTo>
                  <a:lnTo>
                    <a:pt x="8567" y="23555"/>
                  </a:lnTo>
                  <a:lnTo>
                    <a:pt x="8581" y="23097"/>
                  </a:lnTo>
                  <a:lnTo>
                    <a:pt x="8608" y="22840"/>
                  </a:lnTo>
                  <a:lnTo>
                    <a:pt x="8635" y="22598"/>
                  </a:lnTo>
                  <a:lnTo>
                    <a:pt x="8675" y="22328"/>
                  </a:lnTo>
                  <a:lnTo>
                    <a:pt x="8729" y="22071"/>
                  </a:lnTo>
                  <a:lnTo>
                    <a:pt x="8797" y="21802"/>
                  </a:lnTo>
                  <a:lnTo>
                    <a:pt x="8877" y="21518"/>
                  </a:lnTo>
                  <a:lnTo>
                    <a:pt x="8972" y="21249"/>
                  </a:lnTo>
                  <a:lnTo>
                    <a:pt x="9080" y="20965"/>
                  </a:lnTo>
                  <a:lnTo>
                    <a:pt x="9201" y="20682"/>
                  </a:lnTo>
                  <a:lnTo>
                    <a:pt x="9350" y="20399"/>
                  </a:lnTo>
                  <a:lnTo>
                    <a:pt x="9512" y="20129"/>
                  </a:lnTo>
                  <a:lnTo>
                    <a:pt x="9700" y="19846"/>
                  </a:lnTo>
                  <a:lnTo>
                    <a:pt x="9903" y="19562"/>
                  </a:lnTo>
                  <a:lnTo>
                    <a:pt x="10132" y="19292"/>
                  </a:lnTo>
                  <a:lnTo>
                    <a:pt x="10388" y="19023"/>
                  </a:lnTo>
                  <a:lnTo>
                    <a:pt x="10658" y="18766"/>
                  </a:lnTo>
                  <a:lnTo>
                    <a:pt x="10955" y="18510"/>
                  </a:lnTo>
                  <a:lnTo>
                    <a:pt x="11279" y="18254"/>
                  </a:lnTo>
                  <a:lnTo>
                    <a:pt x="11630" y="18011"/>
                  </a:lnTo>
                  <a:lnTo>
                    <a:pt x="12007" y="17781"/>
                  </a:lnTo>
                  <a:lnTo>
                    <a:pt x="12426" y="17552"/>
                  </a:lnTo>
                  <a:lnTo>
                    <a:pt x="12857" y="17350"/>
                  </a:lnTo>
                  <a:lnTo>
                    <a:pt x="13329" y="17147"/>
                  </a:lnTo>
                  <a:lnTo>
                    <a:pt x="13829" y="16959"/>
                  </a:lnTo>
                  <a:lnTo>
                    <a:pt x="14368" y="16770"/>
                  </a:lnTo>
                  <a:lnTo>
                    <a:pt x="14935" y="16621"/>
                  </a:lnTo>
                  <a:lnTo>
                    <a:pt x="15542" y="16473"/>
                  </a:lnTo>
                  <a:lnTo>
                    <a:pt x="16176" y="16338"/>
                  </a:lnTo>
                  <a:lnTo>
                    <a:pt x="16864" y="16230"/>
                  </a:lnTo>
                  <a:lnTo>
                    <a:pt x="17579" y="16122"/>
                  </a:lnTo>
                  <a:lnTo>
                    <a:pt x="18240" y="16041"/>
                  </a:lnTo>
                  <a:lnTo>
                    <a:pt x="19292" y="15933"/>
                  </a:lnTo>
                  <a:lnTo>
                    <a:pt x="20331" y="15785"/>
                  </a:lnTo>
                  <a:lnTo>
                    <a:pt x="21370" y="15623"/>
                  </a:lnTo>
                  <a:lnTo>
                    <a:pt x="22409" y="15434"/>
                  </a:lnTo>
                  <a:lnTo>
                    <a:pt x="22773" y="15340"/>
                  </a:lnTo>
                  <a:lnTo>
                    <a:pt x="23097" y="15245"/>
                  </a:lnTo>
                  <a:lnTo>
                    <a:pt x="23393" y="15151"/>
                  </a:lnTo>
                  <a:lnTo>
                    <a:pt x="23650" y="15043"/>
                  </a:lnTo>
                  <a:lnTo>
                    <a:pt x="23866" y="14921"/>
                  </a:lnTo>
                  <a:lnTo>
                    <a:pt x="24054" y="14800"/>
                  </a:lnTo>
                  <a:lnTo>
                    <a:pt x="24216" y="14665"/>
                  </a:lnTo>
                  <a:lnTo>
                    <a:pt x="24351" y="14530"/>
                  </a:lnTo>
                  <a:lnTo>
                    <a:pt x="24473" y="14395"/>
                  </a:lnTo>
                  <a:lnTo>
                    <a:pt x="24554" y="14260"/>
                  </a:lnTo>
                  <a:lnTo>
                    <a:pt x="24621" y="14112"/>
                  </a:lnTo>
                  <a:lnTo>
                    <a:pt x="24675" y="13977"/>
                  </a:lnTo>
                  <a:lnTo>
                    <a:pt x="24715" y="13829"/>
                  </a:lnTo>
                  <a:lnTo>
                    <a:pt x="24729" y="13694"/>
                  </a:lnTo>
                  <a:lnTo>
                    <a:pt x="24742" y="13559"/>
                  </a:lnTo>
                  <a:lnTo>
                    <a:pt x="24756" y="13424"/>
                  </a:lnTo>
                  <a:lnTo>
                    <a:pt x="24769" y="13276"/>
                  </a:lnTo>
                  <a:lnTo>
                    <a:pt x="24769" y="13127"/>
                  </a:lnTo>
                  <a:lnTo>
                    <a:pt x="24756" y="12817"/>
                  </a:lnTo>
                  <a:lnTo>
                    <a:pt x="24715" y="12534"/>
                  </a:lnTo>
                  <a:lnTo>
                    <a:pt x="24675" y="12385"/>
                  </a:lnTo>
                  <a:lnTo>
                    <a:pt x="24635" y="12237"/>
                  </a:lnTo>
                  <a:lnTo>
                    <a:pt x="24581" y="12102"/>
                  </a:lnTo>
                  <a:lnTo>
                    <a:pt x="24527" y="11967"/>
                  </a:lnTo>
                  <a:lnTo>
                    <a:pt x="24392" y="11697"/>
                  </a:lnTo>
                  <a:lnTo>
                    <a:pt x="24230" y="11454"/>
                  </a:lnTo>
                  <a:lnTo>
                    <a:pt x="24135" y="11333"/>
                  </a:lnTo>
                  <a:lnTo>
                    <a:pt x="24041" y="11225"/>
                  </a:lnTo>
                  <a:lnTo>
                    <a:pt x="23879" y="11050"/>
                  </a:lnTo>
                  <a:lnTo>
                    <a:pt x="23717" y="10888"/>
                  </a:lnTo>
                  <a:lnTo>
                    <a:pt x="23528" y="10726"/>
                  </a:lnTo>
                  <a:lnTo>
                    <a:pt x="23326" y="10591"/>
                  </a:lnTo>
                  <a:lnTo>
                    <a:pt x="23110" y="10470"/>
                  </a:lnTo>
                  <a:lnTo>
                    <a:pt x="22867" y="10348"/>
                  </a:lnTo>
                  <a:lnTo>
                    <a:pt x="22611" y="10240"/>
                  </a:lnTo>
                  <a:lnTo>
                    <a:pt x="22341" y="10146"/>
                  </a:lnTo>
                  <a:lnTo>
                    <a:pt x="22058" y="10065"/>
                  </a:lnTo>
                  <a:lnTo>
                    <a:pt x="21748" y="9997"/>
                  </a:lnTo>
                  <a:lnTo>
                    <a:pt x="21424" y="9930"/>
                  </a:lnTo>
                  <a:lnTo>
                    <a:pt x="21086" y="9889"/>
                  </a:lnTo>
                  <a:lnTo>
                    <a:pt x="20722" y="9849"/>
                  </a:lnTo>
                  <a:lnTo>
                    <a:pt x="20344" y="9822"/>
                  </a:lnTo>
                  <a:lnTo>
                    <a:pt x="19953" y="9809"/>
                  </a:lnTo>
                  <a:lnTo>
                    <a:pt x="19535" y="9795"/>
                  </a:lnTo>
                  <a:lnTo>
                    <a:pt x="19157" y="9809"/>
                  </a:lnTo>
                  <a:lnTo>
                    <a:pt x="18780" y="9822"/>
                  </a:lnTo>
                  <a:lnTo>
                    <a:pt x="18429" y="9849"/>
                  </a:lnTo>
                  <a:lnTo>
                    <a:pt x="18092" y="9889"/>
                  </a:lnTo>
                  <a:lnTo>
                    <a:pt x="17781" y="9930"/>
                  </a:lnTo>
                  <a:lnTo>
                    <a:pt x="17484" y="9984"/>
                  </a:lnTo>
                  <a:lnTo>
                    <a:pt x="17188" y="10051"/>
                  </a:lnTo>
                  <a:lnTo>
                    <a:pt x="16931" y="10132"/>
                  </a:lnTo>
                  <a:lnTo>
                    <a:pt x="16675" y="10213"/>
                  </a:lnTo>
                  <a:lnTo>
                    <a:pt x="16432" y="10308"/>
                  </a:lnTo>
                  <a:lnTo>
                    <a:pt x="16203" y="10416"/>
                  </a:lnTo>
                  <a:lnTo>
                    <a:pt x="16001" y="10524"/>
                  </a:lnTo>
                  <a:lnTo>
                    <a:pt x="15798" y="10631"/>
                  </a:lnTo>
                  <a:lnTo>
                    <a:pt x="15609" y="10753"/>
                  </a:lnTo>
                  <a:lnTo>
                    <a:pt x="15434" y="10888"/>
                  </a:lnTo>
                  <a:lnTo>
                    <a:pt x="15272" y="11023"/>
                  </a:lnTo>
                  <a:lnTo>
                    <a:pt x="15124" y="11171"/>
                  </a:lnTo>
                  <a:lnTo>
                    <a:pt x="14989" y="11319"/>
                  </a:lnTo>
                  <a:lnTo>
                    <a:pt x="14854" y="11468"/>
                  </a:lnTo>
                  <a:lnTo>
                    <a:pt x="14732" y="11630"/>
                  </a:lnTo>
                  <a:lnTo>
                    <a:pt x="14624" y="11792"/>
                  </a:lnTo>
                  <a:lnTo>
                    <a:pt x="14517" y="11954"/>
                  </a:lnTo>
                  <a:lnTo>
                    <a:pt x="14422" y="12129"/>
                  </a:lnTo>
                  <a:lnTo>
                    <a:pt x="14341" y="12304"/>
                  </a:lnTo>
                  <a:lnTo>
                    <a:pt x="14179" y="12669"/>
                  </a:lnTo>
                  <a:lnTo>
                    <a:pt x="14058" y="13046"/>
                  </a:lnTo>
                  <a:lnTo>
                    <a:pt x="13950" y="13424"/>
                  </a:lnTo>
                  <a:lnTo>
                    <a:pt x="13856" y="13815"/>
                  </a:lnTo>
                  <a:lnTo>
                    <a:pt x="13815" y="14004"/>
                  </a:lnTo>
                  <a:lnTo>
                    <a:pt x="13761" y="14179"/>
                  </a:lnTo>
                  <a:lnTo>
                    <a:pt x="13694" y="14341"/>
                  </a:lnTo>
                  <a:lnTo>
                    <a:pt x="13613" y="14503"/>
                  </a:lnTo>
                  <a:lnTo>
                    <a:pt x="13505" y="14652"/>
                  </a:lnTo>
                  <a:lnTo>
                    <a:pt x="13397" y="14800"/>
                  </a:lnTo>
                  <a:lnTo>
                    <a:pt x="13262" y="14935"/>
                  </a:lnTo>
                  <a:lnTo>
                    <a:pt x="13127" y="15043"/>
                  </a:lnTo>
                  <a:lnTo>
                    <a:pt x="12979" y="15151"/>
                  </a:lnTo>
                  <a:lnTo>
                    <a:pt x="12817" y="15245"/>
                  </a:lnTo>
                  <a:lnTo>
                    <a:pt x="12655" y="15313"/>
                  </a:lnTo>
                  <a:lnTo>
                    <a:pt x="12479" y="15380"/>
                  </a:lnTo>
                  <a:lnTo>
                    <a:pt x="12304" y="15421"/>
                  </a:lnTo>
                  <a:lnTo>
                    <a:pt x="12115" y="15448"/>
                  </a:lnTo>
                  <a:lnTo>
                    <a:pt x="11751" y="15448"/>
                  </a:lnTo>
                  <a:lnTo>
                    <a:pt x="11562" y="15434"/>
                  </a:lnTo>
                  <a:lnTo>
                    <a:pt x="11373" y="15407"/>
                  </a:lnTo>
                  <a:lnTo>
                    <a:pt x="11184" y="15367"/>
                  </a:lnTo>
                  <a:lnTo>
                    <a:pt x="10995" y="15313"/>
                  </a:lnTo>
                  <a:lnTo>
                    <a:pt x="10820" y="15232"/>
                  </a:lnTo>
                  <a:lnTo>
                    <a:pt x="10645" y="15137"/>
                  </a:lnTo>
                  <a:lnTo>
                    <a:pt x="10496" y="15029"/>
                  </a:lnTo>
                  <a:lnTo>
                    <a:pt x="10334" y="14908"/>
                  </a:lnTo>
                  <a:lnTo>
                    <a:pt x="10200" y="14773"/>
                  </a:lnTo>
                  <a:lnTo>
                    <a:pt x="10078" y="14625"/>
                  </a:lnTo>
                  <a:lnTo>
                    <a:pt x="9970" y="14463"/>
                  </a:lnTo>
                  <a:lnTo>
                    <a:pt x="9876" y="14287"/>
                  </a:lnTo>
                  <a:lnTo>
                    <a:pt x="9795" y="14112"/>
                  </a:lnTo>
                  <a:lnTo>
                    <a:pt x="9741" y="13937"/>
                  </a:lnTo>
                  <a:lnTo>
                    <a:pt x="9687" y="13748"/>
                  </a:lnTo>
                  <a:lnTo>
                    <a:pt x="9660" y="13545"/>
                  </a:lnTo>
                  <a:lnTo>
                    <a:pt x="9660" y="13424"/>
                  </a:lnTo>
                  <a:lnTo>
                    <a:pt x="9700" y="13127"/>
                  </a:lnTo>
                  <a:lnTo>
                    <a:pt x="9741" y="12817"/>
                  </a:lnTo>
                  <a:lnTo>
                    <a:pt x="9795" y="12520"/>
                  </a:lnTo>
                  <a:lnTo>
                    <a:pt x="9849" y="12223"/>
                  </a:lnTo>
                  <a:lnTo>
                    <a:pt x="9930" y="11927"/>
                  </a:lnTo>
                  <a:lnTo>
                    <a:pt x="10011" y="11643"/>
                  </a:lnTo>
                  <a:lnTo>
                    <a:pt x="10105" y="11360"/>
                  </a:lnTo>
                  <a:lnTo>
                    <a:pt x="10213" y="11077"/>
                  </a:lnTo>
                  <a:lnTo>
                    <a:pt x="10334" y="10793"/>
                  </a:lnTo>
                  <a:lnTo>
                    <a:pt x="10456" y="10524"/>
                  </a:lnTo>
                  <a:lnTo>
                    <a:pt x="10591" y="10254"/>
                  </a:lnTo>
                  <a:lnTo>
                    <a:pt x="10739" y="9984"/>
                  </a:lnTo>
                  <a:lnTo>
                    <a:pt x="10901" y="9728"/>
                  </a:lnTo>
                  <a:lnTo>
                    <a:pt x="11063" y="9471"/>
                  </a:lnTo>
                  <a:lnTo>
                    <a:pt x="11252" y="9228"/>
                  </a:lnTo>
                  <a:lnTo>
                    <a:pt x="11427" y="8986"/>
                  </a:lnTo>
                  <a:lnTo>
                    <a:pt x="11603" y="8783"/>
                  </a:lnTo>
                  <a:lnTo>
                    <a:pt x="11778" y="8594"/>
                  </a:lnTo>
                  <a:lnTo>
                    <a:pt x="11953" y="8405"/>
                  </a:lnTo>
                  <a:lnTo>
                    <a:pt x="12142" y="8230"/>
                  </a:lnTo>
                  <a:lnTo>
                    <a:pt x="12345" y="8055"/>
                  </a:lnTo>
                  <a:lnTo>
                    <a:pt x="12547" y="7893"/>
                  </a:lnTo>
                  <a:lnTo>
                    <a:pt x="12749" y="7731"/>
                  </a:lnTo>
                  <a:lnTo>
                    <a:pt x="12965" y="7569"/>
                  </a:lnTo>
                  <a:lnTo>
                    <a:pt x="13181" y="7421"/>
                  </a:lnTo>
                  <a:lnTo>
                    <a:pt x="13410" y="7286"/>
                  </a:lnTo>
                  <a:lnTo>
                    <a:pt x="13640" y="7151"/>
                  </a:lnTo>
                  <a:lnTo>
                    <a:pt x="13869" y="7016"/>
                  </a:lnTo>
                  <a:lnTo>
                    <a:pt x="14125" y="6895"/>
                  </a:lnTo>
                  <a:lnTo>
                    <a:pt x="14368" y="6773"/>
                  </a:lnTo>
                  <a:lnTo>
                    <a:pt x="14624" y="6665"/>
                  </a:lnTo>
                  <a:lnTo>
                    <a:pt x="14881" y="6557"/>
                  </a:lnTo>
                  <a:lnTo>
                    <a:pt x="15434" y="6368"/>
                  </a:lnTo>
                  <a:lnTo>
                    <a:pt x="16001" y="6207"/>
                  </a:lnTo>
                  <a:lnTo>
                    <a:pt x="16581" y="6058"/>
                  </a:lnTo>
                  <a:lnTo>
                    <a:pt x="17201" y="5950"/>
                  </a:lnTo>
                  <a:lnTo>
                    <a:pt x="17835" y="5856"/>
                  </a:lnTo>
                  <a:lnTo>
                    <a:pt x="18496" y="5802"/>
                  </a:lnTo>
                  <a:lnTo>
                    <a:pt x="19184" y="5761"/>
                  </a:lnTo>
                  <a:lnTo>
                    <a:pt x="19899" y="5748"/>
                  </a:lnTo>
                  <a:close/>
                  <a:moveTo>
                    <a:pt x="18523" y="1"/>
                  </a:moveTo>
                  <a:lnTo>
                    <a:pt x="18038" y="14"/>
                  </a:lnTo>
                  <a:lnTo>
                    <a:pt x="17565" y="28"/>
                  </a:lnTo>
                  <a:lnTo>
                    <a:pt x="17093" y="55"/>
                  </a:lnTo>
                  <a:lnTo>
                    <a:pt x="16621" y="95"/>
                  </a:lnTo>
                  <a:lnTo>
                    <a:pt x="16149" y="149"/>
                  </a:lnTo>
                  <a:lnTo>
                    <a:pt x="15690" y="203"/>
                  </a:lnTo>
                  <a:lnTo>
                    <a:pt x="15232" y="271"/>
                  </a:lnTo>
                  <a:lnTo>
                    <a:pt x="14773" y="352"/>
                  </a:lnTo>
                  <a:lnTo>
                    <a:pt x="14328" y="446"/>
                  </a:lnTo>
                  <a:lnTo>
                    <a:pt x="13882" y="540"/>
                  </a:lnTo>
                  <a:lnTo>
                    <a:pt x="13437" y="648"/>
                  </a:lnTo>
                  <a:lnTo>
                    <a:pt x="12992" y="770"/>
                  </a:lnTo>
                  <a:lnTo>
                    <a:pt x="12560" y="905"/>
                  </a:lnTo>
                  <a:lnTo>
                    <a:pt x="12129" y="1040"/>
                  </a:lnTo>
                  <a:lnTo>
                    <a:pt x="11711" y="1201"/>
                  </a:lnTo>
                  <a:lnTo>
                    <a:pt x="11292" y="1350"/>
                  </a:lnTo>
                  <a:lnTo>
                    <a:pt x="10874" y="1525"/>
                  </a:lnTo>
                  <a:lnTo>
                    <a:pt x="10469" y="1701"/>
                  </a:lnTo>
                  <a:lnTo>
                    <a:pt x="10065" y="1890"/>
                  </a:lnTo>
                  <a:lnTo>
                    <a:pt x="9673" y="2078"/>
                  </a:lnTo>
                  <a:lnTo>
                    <a:pt x="9282" y="2294"/>
                  </a:lnTo>
                  <a:lnTo>
                    <a:pt x="8891" y="2497"/>
                  </a:lnTo>
                  <a:lnTo>
                    <a:pt x="8513" y="2726"/>
                  </a:lnTo>
                  <a:lnTo>
                    <a:pt x="8149" y="2955"/>
                  </a:lnTo>
                  <a:lnTo>
                    <a:pt x="7771" y="3198"/>
                  </a:lnTo>
                  <a:lnTo>
                    <a:pt x="7420" y="3441"/>
                  </a:lnTo>
                  <a:lnTo>
                    <a:pt x="7070" y="3697"/>
                  </a:lnTo>
                  <a:lnTo>
                    <a:pt x="6719" y="3967"/>
                  </a:lnTo>
                  <a:lnTo>
                    <a:pt x="6382" y="4237"/>
                  </a:lnTo>
                  <a:lnTo>
                    <a:pt x="6044" y="4520"/>
                  </a:lnTo>
                  <a:lnTo>
                    <a:pt x="5721" y="4803"/>
                  </a:lnTo>
                  <a:lnTo>
                    <a:pt x="5410" y="5100"/>
                  </a:lnTo>
                  <a:lnTo>
                    <a:pt x="5100" y="5411"/>
                  </a:lnTo>
                  <a:lnTo>
                    <a:pt x="4790" y="5721"/>
                  </a:lnTo>
                  <a:lnTo>
                    <a:pt x="4493" y="6031"/>
                  </a:lnTo>
                  <a:lnTo>
                    <a:pt x="4210" y="6368"/>
                  </a:lnTo>
                  <a:lnTo>
                    <a:pt x="3940" y="6692"/>
                  </a:lnTo>
                  <a:lnTo>
                    <a:pt x="3670" y="7029"/>
                  </a:lnTo>
                  <a:lnTo>
                    <a:pt x="3400" y="7380"/>
                  </a:lnTo>
                  <a:lnTo>
                    <a:pt x="3144" y="7731"/>
                  </a:lnTo>
                  <a:lnTo>
                    <a:pt x="2901" y="8095"/>
                  </a:lnTo>
                  <a:lnTo>
                    <a:pt x="2672" y="8473"/>
                  </a:lnTo>
                  <a:lnTo>
                    <a:pt x="2442" y="8837"/>
                  </a:lnTo>
                  <a:lnTo>
                    <a:pt x="2227" y="9228"/>
                  </a:lnTo>
                  <a:lnTo>
                    <a:pt x="2011" y="9606"/>
                  </a:lnTo>
                  <a:lnTo>
                    <a:pt x="1822" y="9997"/>
                  </a:lnTo>
                  <a:lnTo>
                    <a:pt x="1633" y="10402"/>
                  </a:lnTo>
                  <a:lnTo>
                    <a:pt x="1444" y="10807"/>
                  </a:lnTo>
                  <a:lnTo>
                    <a:pt x="1282" y="11225"/>
                  </a:lnTo>
                  <a:lnTo>
                    <a:pt x="1120" y="11643"/>
                  </a:lnTo>
                  <a:lnTo>
                    <a:pt x="972" y="12061"/>
                  </a:lnTo>
                  <a:lnTo>
                    <a:pt x="824" y="12493"/>
                  </a:lnTo>
                  <a:lnTo>
                    <a:pt x="702" y="12925"/>
                  </a:lnTo>
                  <a:lnTo>
                    <a:pt x="581" y="13357"/>
                  </a:lnTo>
                  <a:lnTo>
                    <a:pt x="473" y="13802"/>
                  </a:lnTo>
                  <a:lnTo>
                    <a:pt x="378" y="14260"/>
                  </a:lnTo>
                  <a:lnTo>
                    <a:pt x="284" y="14719"/>
                  </a:lnTo>
                  <a:lnTo>
                    <a:pt x="216" y="15178"/>
                  </a:lnTo>
                  <a:lnTo>
                    <a:pt x="149" y="15636"/>
                  </a:lnTo>
                  <a:lnTo>
                    <a:pt x="95" y="16109"/>
                  </a:lnTo>
                  <a:lnTo>
                    <a:pt x="55" y="16581"/>
                  </a:lnTo>
                  <a:lnTo>
                    <a:pt x="28" y="17066"/>
                  </a:lnTo>
                  <a:lnTo>
                    <a:pt x="1" y="17539"/>
                  </a:lnTo>
                  <a:lnTo>
                    <a:pt x="1" y="18024"/>
                  </a:lnTo>
                  <a:lnTo>
                    <a:pt x="1" y="18523"/>
                  </a:lnTo>
                  <a:lnTo>
                    <a:pt x="28" y="18996"/>
                  </a:lnTo>
                  <a:lnTo>
                    <a:pt x="55" y="19481"/>
                  </a:lnTo>
                  <a:lnTo>
                    <a:pt x="95" y="19953"/>
                  </a:lnTo>
                  <a:lnTo>
                    <a:pt x="149" y="20426"/>
                  </a:lnTo>
                  <a:lnTo>
                    <a:pt x="216" y="20898"/>
                  </a:lnTo>
                  <a:lnTo>
                    <a:pt x="284" y="21356"/>
                  </a:lnTo>
                  <a:lnTo>
                    <a:pt x="378" y="21815"/>
                  </a:lnTo>
                  <a:lnTo>
                    <a:pt x="473" y="22260"/>
                  </a:lnTo>
                  <a:lnTo>
                    <a:pt x="581" y="22706"/>
                  </a:lnTo>
                  <a:lnTo>
                    <a:pt x="702" y="23151"/>
                  </a:lnTo>
                  <a:lnTo>
                    <a:pt x="824" y="23582"/>
                  </a:lnTo>
                  <a:lnTo>
                    <a:pt x="972" y="24014"/>
                  </a:lnTo>
                  <a:lnTo>
                    <a:pt x="1120" y="24446"/>
                  </a:lnTo>
                  <a:lnTo>
                    <a:pt x="1282" y="24864"/>
                  </a:lnTo>
                  <a:lnTo>
                    <a:pt x="1444" y="25282"/>
                  </a:lnTo>
                  <a:lnTo>
                    <a:pt x="1633" y="25687"/>
                  </a:lnTo>
                  <a:lnTo>
                    <a:pt x="1822" y="26092"/>
                  </a:lnTo>
                  <a:lnTo>
                    <a:pt x="2011" y="26483"/>
                  </a:lnTo>
                  <a:lnTo>
                    <a:pt x="2227" y="26874"/>
                  </a:lnTo>
                  <a:lnTo>
                    <a:pt x="2442" y="27265"/>
                  </a:lnTo>
                  <a:lnTo>
                    <a:pt x="2672" y="27643"/>
                  </a:lnTo>
                  <a:lnTo>
                    <a:pt x="2901" y="28007"/>
                  </a:lnTo>
                  <a:lnTo>
                    <a:pt x="3144" y="28372"/>
                  </a:lnTo>
                  <a:lnTo>
                    <a:pt x="3400" y="28736"/>
                  </a:lnTo>
                  <a:lnTo>
                    <a:pt x="3670" y="29087"/>
                  </a:lnTo>
                  <a:lnTo>
                    <a:pt x="3940" y="29424"/>
                  </a:lnTo>
                  <a:lnTo>
                    <a:pt x="4210" y="29761"/>
                  </a:lnTo>
                  <a:lnTo>
                    <a:pt x="4493" y="30098"/>
                  </a:lnTo>
                  <a:lnTo>
                    <a:pt x="4790" y="30422"/>
                  </a:lnTo>
                  <a:lnTo>
                    <a:pt x="5100" y="30732"/>
                  </a:lnTo>
                  <a:lnTo>
                    <a:pt x="5410" y="31043"/>
                  </a:lnTo>
                  <a:lnTo>
                    <a:pt x="5721" y="31340"/>
                  </a:lnTo>
                  <a:lnTo>
                    <a:pt x="6044" y="31636"/>
                  </a:lnTo>
                  <a:lnTo>
                    <a:pt x="6382" y="31920"/>
                  </a:lnTo>
                  <a:lnTo>
                    <a:pt x="6719" y="32189"/>
                  </a:lnTo>
                  <a:lnTo>
                    <a:pt x="7070" y="32459"/>
                  </a:lnTo>
                  <a:lnTo>
                    <a:pt x="7420" y="32716"/>
                  </a:lnTo>
                  <a:lnTo>
                    <a:pt x="7771" y="32972"/>
                  </a:lnTo>
                  <a:lnTo>
                    <a:pt x="8149" y="33215"/>
                  </a:lnTo>
                  <a:lnTo>
                    <a:pt x="8513" y="33458"/>
                  </a:lnTo>
                  <a:lnTo>
                    <a:pt x="8891" y="33673"/>
                  </a:lnTo>
                  <a:lnTo>
                    <a:pt x="9282" y="33889"/>
                  </a:lnTo>
                  <a:lnTo>
                    <a:pt x="9673" y="34105"/>
                  </a:lnTo>
                  <a:lnTo>
                    <a:pt x="10065" y="34307"/>
                  </a:lnTo>
                  <a:lnTo>
                    <a:pt x="10469" y="34496"/>
                  </a:lnTo>
                  <a:lnTo>
                    <a:pt x="10874" y="34672"/>
                  </a:lnTo>
                  <a:lnTo>
                    <a:pt x="11292" y="34847"/>
                  </a:lnTo>
                  <a:lnTo>
                    <a:pt x="11711" y="35009"/>
                  </a:lnTo>
                  <a:lnTo>
                    <a:pt x="12129" y="35157"/>
                  </a:lnTo>
                  <a:lnTo>
                    <a:pt x="12560" y="35306"/>
                  </a:lnTo>
                  <a:lnTo>
                    <a:pt x="12992" y="35427"/>
                  </a:lnTo>
                  <a:lnTo>
                    <a:pt x="13437" y="35562"/>
                  </a:lnTo>
                  <a:lnTo>
                    <a:pt x="13882" y="35670"/>
                  </a:lnTo>
                  <a:lnTo>
                    <a:pt x="14328" y="35764"/>
                  </a:lnTo>
                  <a:lnTo>
                    <a:pt x="14773" y="35859"/>
                  </a:lnTo>
                  <a:lnTo>
                    <a:pt x="15232" y="35940"/>
                  </a:lnTo>
                  <a:lnTo>
                    <a:pt x="15690" y="36021"/>
                  </a:lnTo>
                  <a:lnTo>
                    <a:pt x="16149" y="36075"/>
                  </a:lnTo>
                  <a:lnTo>
                    <a:pt x="16621" y="36129"/>
                  </a:lnTo>
                  <a:lnTo>
                    <a:pt x="17093" y="36169"/>
                  </a:lnTo>
                  <a:lnTo>
                    <a:pt x="17565" y="36196"/>
                  </a:lnTo>
                  <a:lnTo>
                    <a:pt x="18038" y="36210"/>
                  </a:lnTo>
                  <a:lnTo>
                    <a:pt x="19009" y="36210"/>
                  </a:lnTo>
                  <a:lnTo>
                    <a:pt x="19481" y="36196"/>
                  </a:lnTo>
                  <a:lnTo>
                    <a:pt x="19953" y="36169"/>
                  </a:lnTo>
                  <a:lnTo>
                    <a:pt x="20425" y="36129"/>
                  </a:lnTo>
                  <a:lnTo>
                    <a:pt x="20898" y="36075"/>
                  </a:lnTo>
                  <a:lnTo>
                    <a:pt x="21356" y="36021"/>
                  </a:lnTo>
                  <a:lnTo>
                    <a:pt x="21815" y="35953"/>
                  </a:lnTo>
                  <a:lnTo>
                    <a:pt x="22274" y="35872"/>
                  </a:lnTo>
                  <a:lnTo>
                    <a:pt x="22719" y="35778"/>
                  </a:lnTo>
                  <a:lnTo>
                    <a:pt x="23178" y="35670"/>
                  </a:lnTo>
                  <a:lnTo>
                    <a:pt x="23623" y="35562"/>
                  </a:lnTo>
                  <a:lnTo>
                    <a:pt x="24054" y="35441"/>
                  </a:lnTo>
                  <a:lnTo>
                    <a:pt x="24486" y="35306"/>
                  </a:lnTo>
                  <a:lnTo>
                    <a:pt x="24918" y="35171"/>
                  </a:lnTo>
                  <a:lnTo>
                    <a:pt x="25350" y="35022"/>
                  </a:lnTo>
                  <a:lnTo>
                    <a:pt x="25768" y="34861"/>
                  </a:lnTo>
                  <a:lnTo>
                    <a:pt x="26186" y="34685"/>
                  </a:lnTo>
                  <a:lnTo>
                    <a:pt x="26591" y="34510"/>
                  </a:lnTo>
                  <a:lnTo>
                    <a:pt x="26995" y="34321"/>
                  </a:lnTo>
                  <a:lnTo>
                    <a:pt x="27387" y="34119"/>
                  </a:lnTo>
                  <a:lnTo>
                    <a:pt x="27778" y="33916"/>
                  </a:lnTo>
                  <a:lnTo>
                    <a:pt x="28169" y="33700"/>
                  </a:lnTo>
                  <a:lnTo>
                    <a:pt x="28547" y="33471"/>
                  </a:lnTo>
                  <a:lnTo>
                    <a:pt x="28925" y="33242"/>
                  </a:lnTo>
                  <a:lnTo>
                    <a:pt x="29289" y="32999"/>
                  </a:lnTo>
                  <a:lnTo>
                    <a:pt x="29653" y="32756"/>
                  </a:lnTo>
                  <a:lnTo>
                    <a:pt x="30004" y="32500"/>
                  </a:lnTo>
                  <a:lnTo>
                    <a:pt x="30355" y="32230"/>
                  </a:lnTo>
                  <a:lnTo>
                    <a:pt x="30692" y="31947"/>
                  </a:lnTo>
                  <a:lnTo>
                    <a:pt x="31029" y="31663"/>
                  </a:lnTo>
                  <a:lnTo>
                    <a:pt x="31353" y="31380"/>
                  </a:lnTo>
                  <a:lnTo>
                    <a:pt x="31677" y="31083"/>
                  </a:lnTo>
                  <a:lnTo>
                    <a:pt x="31987" y="30773"/>
                  </a:lnTo>
                  <a:lnTo>
                    <a:pt x="32284" y="30463"/>
                  </a:lnTo>
                  <a:lnTo>
                    <a:pt x="32580" y="30139"/>
                  </a:lnTo>
                  <a:lnTo>
                    <a:pt x="32877" y="29815"/>
                  </a:lnTo>
                  <a:lnTo>
                    <a:pt x="33147" y="29478"/>
                  </a:lnTo>
                  <a:lnTo>
                    <a:pt x="33430" y="29127"/>
                  </a:lnTo>
                  <a:lnTo>
                    <a:pt x="33687" y="28776"/>
                  </a:lnTo>
                  <a:lnTo>
                    <a:pt x="33943" y="28426"/>
                  </a:lnTo>
                  <a:lnTo>
                    <a:pt x="34186" y="28061"/>
                  </a:lnTo>
                  <a:lnTo>
                    <a:pt x="34429" y="27697"/>
                  </a:lnTo>
                  <a:lnTo>
                    <a:pt x="34658" y="27319"/>
                  </a:lnTo>
                  <a:lnTo>
                    <a:pt x="34874" y="26928"/>
                  </a:lnTo>
                  <a:lnTo>
                    <a:pt x="35076" y="26537"/>
                  </a:lnTo>
                  <a:lnTo>
                    <a:pt x="35279" y="26146"/>
                  </a:lnTo>
                  <a:lnTo>
                    <a:pt x="35467" y="25741"/>
                  </a:lnTo>
                  <a:lnTo>
                    <a:pt x="35656" y="25336"/>
                  </a:lnTo>
                  <a:lnTo>
                    <a:pt x="35832" y="24918"/>
                  </a:lnTo>
                  <a:lnTo>
                    <a:pt x="35980" y="24500"/>
                  </a:lnTo>
                  <a:lnTo>
                    <a:pt x="36142" y="24068"/>
                  </a:lnTo>
                  <a:lnTo>
                    <a:pt x="36277" y="23636"/>
                  </a:lnTo>
                  <a:lnTo>
                    <a:pt x="36412" y="23205"/>
                  </a:lnTo>
                  <a:lnTo>
                    <a:pt x="36533" y="22760"/>
                  </a:lnTo>
                  <a:lnTo>
                    <a:pt x="36641" y="22314"/>
                  </a:lnTo>
                  <a:lnTo>
                    <a:pt x="36736" y="21856"/>
                  </a:lnTo>
                  <a:lnTo>
                    <a:pt x="36817" y="21397"/>
                  </a:lnTo>
                  <a:lnTo>
                    <a:pt x="36897" y="20938"/>
                  </a:lnTo>
                  <a:lnTo>
                    <a:pt x="36965" y="20466"/>
                  </a:lnTo>
                  <a:lnTo>
                    <a:pt x="37019" y="19994"/>
                  </a:lnTo>
                  <a:lnTo>
                    <a:pt x="37059" y="19522"/>
                  </a:lnTo>
                  <a:lnTo>
                    <a:pt x="37086" y="19036"/>
                  </a:lnTo>
                  <a:lnTo>
                    <a:pt x="37100" y="18550"/>
                  </a:lnTo>
                  <a:lnTo>
                    <a:pt x="37113" y="18065"/>
                  </a:lnTo>
                  <a:lnTo>
                    <a:pt x="37100" y="17579"/>
                  </a:lnTo>
                  <a:lnTo>
                    <a:pt x="37086" y="17093"/>
                  </a:lnTo>
                  <a:lnTo>
                    <a:pt x="37059" y="16608"/>
                  </a:lnTo>
                  <a:lnTo>
                    <a:pt x="37019" y="16136"/>
                  </a:lnTo>
                  <a:lnTo>
                    <a:pt x="36965" y="15663"/>
                  </a:lnTo>
                  <a:lnTo>
                    <a:pt x="36897" y="15191"/>
                  </a:lnTo>
                  <a:lnTo>
                    <a:pt x="36817" y="14733"/>
                  </a:lnTo>
                  <a:lnTo>
                    <a:pt x="36736" y="14274"/>
                  </a:lnTo>
                  <a:lnTo>
                    <a:pt x="36641" y="13815"/>
                  </a:lnTo>
                  <a:lnTo>
                    <a:pt x="36533" y="13370"/>
                  </a:lnTo>
                  <a:lnTo>
                    <a:pt x="36412" y="12938"/>
                  </a:lnTo>
                  <a:lnTo>
                    <a:pt x="36277" y="12493"/>
                  </a:lnTo>
                  <a:lnTo>
                    <a:pt x="36142" y="12061"/>
                  </a:lnTo>
                  <a:lnTo>
                    <a:pt x="35980" y="11643"/>
                  </a:lnTo>
                  <a:lnTo>
                    <a:pt x="35832" y="11225"/>
                  </a:lnTo>
                  <a:lnTo>
                    <a:pt x="35656" y="10807"/>
                  </a:lnTo>
                  <a:lnTo>
                    <a:pt x="35467" y="10402"/>
                  </a:lnTo>
                  <a:lnTo>
                    <a:pt x="35279" y="9997"/>
                  </a:lnTo>
                  <a:lnTo>
                    <a:pt x="35076" y="9606"/>
                  </a:lnTo>
                  <a:lnTo>
                    <a:pt x="34874" y="9215"/>
                  </a:lnTo>
                  <a:lnTo>
                    <a:pt x="34658" y="8837"/>
                  </a:lnTo>
                  <a:lnTo>
                    <a:pt x="34429" y="8459"/>
                  </a:lnTo>
                  <a:lnTo>
                    <a:pt x="34186" y="8095"/>
                  </a:lnTo>
                  <a:lnTo>
                    <a:pt x="33943" y="7731"/>
                  </a:lnTo>
                  <a:lnTo>
                    <a:pt x="33687" y="7380"/>
                  </a:lnTo>
                  <a:lnTo>
                    <a:pt x="33430" y="7029"/>
                  </a:lnTo>
                  <a:lnTo>
                    <a:pt x="33147" y="6692"/>
                  </a:lnTo>
                  <a:lnTo>
                    <a:pt x="32877" y="6355"/>
                  </a:lnTo>
                  <a:lnTo>
                    <a:pt x="32580" y="6031"/>
                  </a:lnTo>
                  <a:lnTo>
                    <a:pt x="32284" y="5707"/>
                  </a:lnTo>
                  <a:lnTo>
                    <a:pt x="31987" y="5397"/>
                  </a:lnTo>
                  <a:lnTo>
                    <a:pt x="31677" y="5100"/>
                  </a:lnTo>
                  <a:lnTo>
                    <a:pt x="31353" y="4803"/>
                  </a:lnTo>
                  <a:lnTo>
                    <a:pt x="31029" y="4507"/>
                  </a:lnTo>
                  <a:lnTo>
                    <a:pt x="30692" y="4237"/>
                  </a:lnTo>
                  <a:lnTo>
                    <a:pt x="30355" y="3954"/>
                  </a:lnTo>
                  <a:lnTo>
                    <a:pt x="30004" y="3697"/>
                  </a:lnTo>
                  <a:lnTo>
                    <a:pt x="29653" y="3441"/>
                  </a:lnTo>
                  <a:lnTo>
                    <a:pt x="29289" y="3185"/>
                  </a:lnTo>
                  <a:lnTo>
                    <a:pt x="28925" y="2955"/>
                  </a:lnTo>
                  <a:lnTo>
                    <a:pt x="28547" y="2726"/>
                  </a:lnTo>
                  <a:lnTo>
                    <a:pt x="28169" y="2497"/>
                  </a:lnTo>
                  <a:lnTo>
                    <a:pt x="27778" y="2281"/>
                  </a:lnTo>
                  <a:lnTo>
                    <a:pt x="27387" y="2078"/>
                  </a:lnTo>
                  <a:lnTo>
                    <a:pt x="26995" y="1890"/>
                  </a:lnTo>
                  <a:lnTo>
                    <a:pt x="26591" y="1701"/>
                  </a:lnTo>
                  <a:lnTo>
                    <a:pt x="26186" y="1525"/>
                  </a:lnTo>
                  <a:lnTo>
                    <a:pt x="25768" y="1350"/>
                  </a:lnTo>
                  <a:lnTo>
                    <a:pt x="25350" y="1188"/>
                  </a:lnTo>
                  <a:lnTo>
                    <a:pt x="24918" y="1040"/>
                  </a:lnTo>
                  <a:lnTo>
                    <a:pt x="24486" y="905"/>
                  </a:lnTo>
                  <a:lnTo>
                    <a:pt x="24054" y="770"/>
                  </a:lnTo>
                  <a:lnTo>
                    <a:pt x="23623" y="648"/>
                  </a:lnTo>
                  <a:lnTo>
                    <a:pt x="23178" y="540"/>
                  </a:lnTo>
                  <a:lnTo>
                    <a:pt x="22719" y="446"/>
                  </a:lnTo>
                  <a:lnTo>
                    <a:pt x="22274" y="352"/>
                  </a:lnTo>
                  <a:lnTo>
                    <a:pt x="21815" y="271"/>
                  </a:lnTo>
                  <a:lnTo>
                    <a:pt x="21356" y="203"/>
                  </a:lnTo>
                  <a:lnTo>
                    <a:pt x="20898" y="149"/>
                  </a:lnTo>
                  <a:lnTo>
                    <a:pt x="20425" y="95"/>
                  </a:lnTo>
                  <a:lnTo>
                    <a:pt x="19953" y="55"/>
                  </a:lnTo>
                  <a:lnTo>
                    <a:pt x="19481" y="28"/>
                  </a:lnTo>
                  <a:lnTo>
                    <a:pt x="19009" y="14"/>
                  </a:lnTo>
                  <a:lnTo>
                    <a:pt x="18523"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 name="Google Shape;414;p52"/>
            <p:cNvSpPr/>
            <p:nvPr/>
          </p:nvSpPr>
          <p:spPr>
            <a:xfrm>
              <a:off x="6021600" y="3432700"/>
              <a:ext cx="293450" cy="206775"/>
            </a:xfrm>
            <a:custGeom>
              <a:rect b="b" l="l" r="r" t="t"/>
              <a:pathLst>
                <a:path extrusionOk="0" h="8271" w="11738">
                  <a:moveTo>
                    <a:pt x="11738" y="0"/>
                  </a:moveTo>
                  <a:lnTo>
                    <a:pt x="11481" y="108"/>
                  </a:lnTo>
                  <a:lnTo>
                    <a:pt x="11211" y="203"/>
                  </a:lnTo>
                  <a:lnTo>
                    <a:pt x="10942" y="284"/>
                  </a:lnTo>
                  <a:lnTo>
                    <a:pt x="10658" y="338"/>
                  </a:lnTo>
                  <a:lnTo>
                    <a:pt x="9647" y="540"/>
                  </a:lnTo>
                  <a:lnTo>
                    <a:pt x="8513" y="742"/>
                  </a:lnTo>
                  <a:lnTo>
                    <a:pt x="7407" y="931"/>
                  </a:lnTo>
                  <a:lnTo>
                    <a:pt x="6449" y="1080"/>
                  </a:lnTo>
                  <a:lnTo>
                    <a:pt x="5653" y="1201"/>
                  </a:lnTo>
                  <a:lnTo>
                    <a:pt x="4911" y="1336"/>
                  </a:lnTo>
                  <a:lnTo>
                    <a:pt x="4223" y="1471"/>
                  </a:lnTo>
                  <a:lnTo>
                    <a:pt x="3589" y="1619"/>
                  </a:lnTo>
                  <a:lnTo>
                    <a:pt x="3009" y="1768"/>
                  </a:lnTo>
                  <a:lnTo>
                    <a:pt x="2483" y="1943"/>
                  </a:lnTo>
                  <a:lnTo>
                    <a:pt x="2240" y="2024"/>
                  </a:lnTo>
                  <a:lnTo>
                    <a:pt x="2011" y="2118"/>
                  </a:lnTo>
                  <a:lnTo>
                    <a:pt x="1795" y="2213"/>
                  </a:lnTo>
                  <a:lnTo>
                    <a:pt x="1579" y="2321"/>
                  </a:lnTo>
                  <a:lnTo>
                    <a:pt x="1390" y="2429"/>
                  </a:lnTo>
                  <a:lnTo>
                    <a:pt x="1215" y="2537"/>
                  </a:lnTo>
                  <a:lnTo>
                    <a:pt x="1040" y="2658"/>
                  </a:lnTo>
                  <a:lnTo>
                    <a:pt x="891" y="2779"/>
                  </a:lnTo>
                  <a:lnTo>
                    <a:pt x="743" y="2901"/>
                  </a:lnTo>
                  <a:lnTo>
                    <a:pt x="621" y="3036"/>
                  </a:lnTo>
                  <a:lnTo>
                    <a:pt x="500" y="3184"/>
                  </a:lnTo>
                  <a:lnTo>
                    <a:pt x="392" y="3332"/>
                  </a:lnTo>
                  <a:lnTo>
                    <a:pt x="298" y="3481"/>
                  </a:lnTo>
                  <a:lnTo>
                    <a:pt x="217" y="3643"/>
                  </a:lnTo>
                  <a:lnTo>
                    <a:pt x="149" y="3818"/>
                  </a:lnTo>
                  <a:lnTo>
                    <a:pt x="95" y="3994"/>
                  </a:lnTo>
                  <a:lnTo>
                    <a:pt x="55" y="4182"/>
                  </a:lnTo>
                  <a:lnTo>
                    <a:pt x="28" y="4385"/>
                  </a:lnTo>
                  <a:lnTo>
                    <a:pt x="1" y="4587"/>
                  </a:lnTo>
                  <a:lnTo>
                    <a:pt x="1" y="4789"/>
                  </a:lnTo>
                  <a:lnTo>
                    <a:pt x="14" y="4992"/>
                  </a:lnTo>
                  <a:lnTo>
                    <a:pt x="28" y="5181"/>
                  </a:lnTo>
                  <a:lnTo>
                    <a:pt x="68" y="5370"/>
                  </a:lnTo>
                  <a:lnTo>
                    <a:pt x="122" y="5558"/>
                  </a:lnTo>
                  <a:lnTo>
                    <a:pt x="190" y="5734"/>
                  </a:lnTo>
                  <a:lnTo>
                    <a:pt x="271" y="5909"/>
                  </a:lnTo>
                  <a:lnTo>
                    <a:pt x="351" y="6085"/>
                  </a:lnTo>
                  <a:lnTo>
                    <a:pt x="459" y="6246"/>
                  </a:lnTo>
                  <a:lnTo>
                    <a:pt x="567" y="6395"/>
                  </a:lnTo>
                  <a:lnTo>
                    <a:pt x="702" y="6543"/>
                  </a:lnTo>
                  <a:lnTo>
                    <a:pt x="837" y="6692"/>
                  </a:lnTo>
                  <a:lnTo>
                    <a:pt x="986" y="6840"/>
                  </a:lnTo>
                  <a:lnTo>
                    <a:pt x="1134" y="6975"/>
                  </a:lnTo>
                  <a:lnTo>
                    <a:pt x="1296" y="7096"/>
                  </a:lnTo>
                  <a:lnTo>
                    <a:pt x="1471" y="7218"/>
                  </a:lnTo>
                  <a:lnTo>
                    <a:pt x="1647" y="7339"/>
                  </a:lnTo>
                  <a:lnTo>
                    <a:pt x="1835" y="7447"/>
                  </a:lnTo>
                  <a:lnTo>
                    <a:pt x="2038" y="7555"/>
                  </a:lnTo>
                  <a:lnTo>
                    <a:pt x="2240" y="7649"/>
                  </a:lnTo>
                  <a:lnTo>
                    <a:pt x="2443" y="7744"/>
                  </a:lnTo>
                  <a:lnTo>
                    <a:pt x="2874" y="7892"/>
                  </a:lnTo>
                  <a:lnTo>
                    <a:pt x="3319" y="8027"/>
                  </a:lnTo>
                  <a:lnTo>
                    <a:pt x="3765" y="8135"/>
                  </a:lnTo>
                  <a:lnTo>
                    <a:pt x="4237" y="8216"/>
                  </a:lnTo>
                  <a:lnTo>
                    <a:pt x="4709" y="8257"/>
                  </a:lnTo>
                  <a:lnTo>
                    <a:pt x="5168" y="8270"/>
                  </a:lnTo>
                  <a:lnTo>
                    <a:pt x="5545" y="8257"/>
                  </a:lnTo>
                  <a:lnTo>
                    <a:pt x="5977" y="8216"/>
                  </a:lnTo>
                  <a:lnTo>
                    <a:pt x="6449" y="8135"/>
                  </a:lnTo>
                  <a:lnTo>
                    <a:pt x="6706" y="8095"/>
                  </a:lnTo>
                  <a:lnTo>
                    <a:pt x="6962" y="8027"/>
                  </a:lnTo>
                  <a:lnTo>
                    <a:pt x="7232" y="7960"/>
                  </a:lnTo>
                  <a:lnTo>
                    <a:pt x="7502" y="7865"/>
                  </a:lnTo>
                  <a:lnTo>
                    <a:pt x="7771" y="7771"/>
                  </a:lnTo>
                  <a:lnTo>
                    <a:pt x="8055" y="7676"/>
                  </a:lnTo>
                  <a:lnTo>
                    <a:pt x="8324" y="7555"/>
                  </a:lnTo>
                  <a:lnTo>
                    <a:pt x="8608" y="7420"/>
                  </a:lnTo>
                  <a:lnTo>
                    <a:pt x="8878" y="7272"/>
                  </a:lnTo>
                  <a:lnTo>
                    <a:pt x="9147" y="7110"/>
                  </a:lnTo>
                  <a:lnTo>
                    <a:pt x="9404" y="6934"/>
                  </a:lnTo>
                  <a:lnTo>
                    <a:pt x="9660" y="6746"/>
                  </a:lnTo>
                  <a:lnTo>
                    <a:pt x="9903" y="6543"/>
                  </a:lnTo>
                  <a:lnTo>
                    <a:pt x="10146" y="6327"/>
                  </a:lnTo>
                  <a:lnTo>
                    <a:pt x="10375" y="6085"/>
                  </a:lnTo>
                  <a:lnTo>
                    <a:pt x="10591" y="5828"/>
                  </a:lnTo>
                  <a:lnTo>
                    <a:pt x="10780" y="5558"/>
                  </a:lnTo>
                  <a:lnTo>
                    <a:pt x="10969" y="5275"/>
                  </a:lnTo>
                  <a:lnTo>
                    <a:pt x="11144" y="4965"/>
                  </a:lnTo>
                  <a:lnTo>
                    <a:pt x="11292" y="4641"/>
                  </a:lnTo>
                  <a:lnTo>
                    <a:pt x="11427" y="4290"/>
                  </a:lnTo>
                  <a:lnTo>
                    <a:pt x="11535" y="3926"/>
                  </a:lnTo>
                  <a:lnTo>
                    <a:pt x="11616" y="3535"/>
                  </a:lnTo>
                  <a:lnTo>
                    <a:pt x="11684" y="3117"/>
                  </a:lnTo>
                  <a:lnTo>
                    <a:pt x="11724" y="2698"/>
                  </a:lnTo>
                  <a:lnTo>
                    <a:pt x="11738" y="2240"/>
                  </a:lnTo>
                  <a:lnTo>
                    <a:pt x="11738"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Gray Light">
  <p:cSld name="TITLE_1_1">
    <p:bg>
      <p:bgPr>
        <a:solidFill>
          <a:srgbClr val="E5E5E5"/>
        </a:solidFill>
      </p:bgPr>
    </p:bg>
    <p:spTree>
      <p:nvGrpSpPr>
        <p:cNvPr id="56" name="Shape 56"/>
        <p:cNvGrpSpPr/>
        <p:nvPr/>
      </p:nvGrpSpPr>
      <p:grpSpPr>
        <a:xfrm>
          <a:off x="0" y="0"/>
          <a:ext cx="0" cy="0"/>
          <a:chOff x="0" y="0"/>
          <a:chExt cx="0" cy="0"/>
        </a:xfrm>
      </p:grpSpPr>
      <p:sp>
        <p:nvSpPr>
          <p:cNvPr id="57" name="Google Shape;57;p6"/>
          <p:cNvSpPr txBox="1"/>
          <p:nvPr/>
        </p:nvSpPr>
        <p:spPr>
          <a:xfrm>
            <a:off x="290521" y="4874925"/>
            <a:ext cx="312300" cy="131700"/>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fld id="{00000000-1234-1234-1234-123412341234}" type="slidenum">
              <a:rPr lang="en" sz="600">
                <a:solidFill>
                  <a:srgbClr val="717D91"/>
                </a:solidFill>
                <a:latin typeface="Helvetica Neue"/>
                <a:ea typeface="Helvetica Neue"/>
                <a:cs typeface="Helvetica Neue"/>
                <a:sym typeface="Helvetica Neue"/>
              </a:rPr>
              <a:t>‹#›</a:t>
            </a:fld>
            <a:endParaRPr sz="600">
              <a:solidFill>
                <a:srgbClr val="717D91"/>
              </a:solidFill>
              <a:latin typeface="Helvetica Neue"/>
              <a:ea typeface="Helvetica Neue"/>
              <a:cs typeface="Helvetica Neue"/>
              <a:sym typeface="Helvetica Neue"/>
            </a:endParaRPr>
          </a:p>
        </p:txBody>
      </p:sp>
      <p:sp>
        <p:nvSpPr>
          <p:cNvPr id="58" name="Google Shape;58;p6"/>
          <p:cNvSpPr txBox="1"/>
          <p:nvPr/>
        </p:nvSpPr>
        <p:spPr>
          <a:xfrm>
            <a:off x="1206943" y="4874925"/>
            <a:ext cx="1577100" cy="131700"/>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Clr>
                <a:srgbClr val="000000"/>
              </a:buClr>
              <a:buSzPts val="600"/>
              <a:buFont typeface="Arial"/>
              <a:buNone/>
            </a:pPr>
            <a:r>
              <a:rPr lang="en" sz="600">
                <a:solidFill>
                  <a:srgbClr val="717D91"/>
                </a:solidFill>
                <a:latin typeface="Helvetica Neue"/>
                <a:ea typeface="Helvetica Neue"/>
                <a:cs typeface="Helvetica Neue"/>
                <a:sym typeface="Helvetica Neue"/>
              </a:rPr>
              <a:t>2023 © AppFolio, Inc. Confidential</a:t>
            </a:r>
            <a:endParaRPr sz="600">
              <a:solidFill>
                <a:srgbClr val="717D91"/>
              </a:solidFill>
              <a:latin typeface="Helvetica Neue"/>
              <a:ea typeface="Helvetica Neue"/>
              <a:cs typeface="Helvetica Neue"/>
              <a:sym typeface="Helvetica Neue"/>
            </a:endParaRPr>
          </a:p>
        </p:txBody>
      </p:sp>
      <p:grpSp>
        <p:nvGrpSpPr>
          <p:cNvPr id="59" name="Google Shape;59;p6"/>
          <p:cNvGrpSpPr/>
          <p:nvPr/>
        </p:nvGrpSpPr>
        <p:grpSpPr>
          <a:xfrm>
            <a:off x="8304849" y="4852132"/>
            <a:ext cx="548653" cy="144012"/>
            <a:chOff x="288629" y="563758"/>
            <a:chExt cx="862254" cy="215523"/>
          </a:xfrm>
        </p:grpSpPr>
        <p:sp>
          <p:nvSpPr>
            <p:cNvPr id="60" name="Google Shape;60;p6"/>
            <p:cNvSpPr/>
            <p:nvPr/>
          </p:nvSpPr>
          <p:spPr>
            <a:xfrm>
              <a:off x="288629" y="606989"/>
              <a:ext cx="111063" cy="132645"/>
            </a:xfrm>
            <a:custGeom>
              <a:rect b="b" l="l" r="r" t="t"/>
              <a:pathLst>
                <a:path extrusionOk="0" h="18956" w="15420">
                  <a:moveTo>
                    <a:pt x="12330" y="9444"/>
                  </a:moveTo>
                  <a:lnTo>
                    <a:pt x="12330" y="11171"/>
                  </a:lnTo>
                  <a:lnTo>
                    <a:pt x="12330" y="11508"/>
                  </a:lnTo>
                  <a:lnTo>
                    <a:pt x="12290" y="11845"/>
                  </a:lnTo>
                  <a:lnTo>
                    <a:pt x="12249" y="12156"/>
                  </a:lnTo>
                  <a:lnTo>
                    <a:pt x="12182" y="12453"/>
                  </a:lnTo>
                  <a:lnTo>
                    <a:pt x="12088" y="12736"/>
                  </a:lnTo>
                  <a:lnTo>
                    <a:pt x="11993" y="13006"/>
                  </a:lnTo>
                  <a:lnTo>
                    <a:pt x="11872" y="13262"/>
                  </a:lnTo>
                  <a:lnTo>
                    <a:pt x="11737" y="13491"/>
                  </a:lnTo>
                  <a:lnTo>
                    <a:pt x="11602" y="13721"/>
                  </a:lnTo>
                  <a:lnTo>
                    <a:pt x="11440" y="13923"/>
                  </a:lnTo>
                  <a:lnTo>
                    <a:pt x="11278" y="14125"/>
                  </a:lnTo>
                  <a:lnTo>
                    <a:pt x="11103" y="14301"/>
                  </a:lnTo>
                  <a:lnTo>
                    <a:pt x="10927" y="14476"/>
                  </a:lnTo>
                  <a:lnTo>
                    <a:pt x="10739" y="14625"/>
                  </a:lnTo>
                  <a:lnTo>
                    <a:pt x="10536" y="14773"/>
                  </a:lnTo>
                  <a:lnTo>
                    <a:pt x="10334" y="14908"/>
                  </a:lnTo>
                  <a:lnTo>
                    <a:pt x="10131" y="15029"/>
                  </a:lnTo>
                  <a:lnTo>
                    <a:pt x="9916" y="15151"/>
                  </a:lnTo>
                  <a:lnTo>
                    <a:pt x="9713" y="15245"/>
                  </a:lnTo>
                  <a:lnTo>
                    <a:pt x="9497" y="15340"/>
                  </a:lnTo>
                  <a:lnTo>
                    <a:pt x="9282" y="15421"/>
                  </a:lnTo>
                  <a:lnTo>
                    <a:pt x="9079" y="15488"/>
                  </a:lnTo>
                  <a:lnTo>
                    <a:pt x="8661" y="15609"/>
                  </a:lnTo>
                  <a:lnTo>
                    <a:pt x="8270" y="15704"/>
                  </a:lnTo>
                  <a:lnTo>
                    <a:pt x="7892" y="15758"/>
                  </a:lnTo>
                  <a:lnTo>
                    <a:pt x="7568" y="15785"/>
                  </a:lnTo>
                  <a:lnTo>
                    <a:pt x="7271" y="15798"/>
                  </a:lnTo>
                  <a:lnTo>
                    <a:pt x="6921" y="15785"/>
                  </a:lnTo>
                  <a:lnTo>
                    <a:pt x="6556" y="15758"/>
                  </a:lnTo>
                  <a:lnTo>
                    <a:pt x="6192" y="15690"/>
                  </a:lnTo>
                  <a:lnTo>
                    <a:pt x="5841" y="15623"/>
                  </a:lnTo>
                  <a:lnTo>
                    <a:pt x="5504" y="15515"/>
                  </a:lnTo>
                  <a:lnTo>
                    <a:pt x="5167" y="15394"/>
                  </a:lnTo>
                  <a:lnTo>
                    <a:pt x="4857" y="15245"/>
                  </a:lnTo>
                  <a:lnTo>
                    <a:pt x="4560" y="15083"/>
                  </a:lnTo>
                  <a:lnTo>
                    <a:pt x="4290" y="14908"/>
                  </a:lnTo>
                  <a:lnTo>
                    <a:pt x="4047" y="14706"/>
                  </a:lnTo>
                  <a:lnTo>
                    <a:pt x="3926" y="14598"/>
                  </a:lnTo>
                  <a:lnTo>
                    <a:pt x="3831" y="14476"/>
                  </a:lnTo>
                  <a:lnTo>
                    <a:pt x="3723" y="14368"/>
                  </a:lnTo>
                  <a:lnTo>
                    <a:pt x="3642" y="14247"/>
                  </a:lnTo>
                  <a:lnTo>
                    <a:pt x="3562" y="14112"/>
                  </a:lnTo>
                  <a:lnTo>
                    <a:pt x="3494" y="13990"/>
                  </a:lnTo>
                  <a:lnTo>
                    <a:pt x="3427" y="13856"/>
                  </a:lnTo>
                  <a:lnTo>
                    <a:pt x="3386" y="13721"/>
                  </a:lnTo>
                  <a:lnTo>
                    <a:pt x="3346" y="13572"/>
                  </a:lnTo>
                  <a:lnTo>
                    <a:pt x="3305" y="13424"/>
                  </a:lnTo>
                  <a:lnTo>
                    <a:pt x="3292" y="13275"/>
                  </a:lnTo>
                  <a:lnTo>
                    <a:pt x="3292" y="13127"/>
                  </a:lnTo>
                  <a:lnTo>
                    <a:pt x="3292" y="12965"/>
                  </a:lnTo>
                  <a:lnTo>
                    <a:pt x="3305" y="12803"/>
                  </a:lnTo>
                  <a:lnTo>
                    <a:pt x="3332" y="12655"/>
                  </a:lnTo>
                  <a:lnTo>
                    <a:pt x="3359" y="12520"/>
                  </a:lnTo>
                  <a:lnTo>
                    <a:pt x="3400" y="12372"/>
                  </a:lnTo>
                  <a:lnTo>
                    <a:pt x="3454" y="12250"/>
                  </a:lnTo>
                  <a:lnTo>
                    <a:pt x="3521" y="12129"/>
                  </a:lnTo>
                  <a:lnTo>
                    <a:pt x="3589" y="12007"/>
                  </a:lnTo>
                  <a:lnTo>
                    <a:pt x="3669" y="11886"/>
                  </a:lnTo>
                  <a:lnTo>
                    <a:pt x="3764" y="11778"/>
                  </a:lnTo>
                  <a:lnTo>
                    <a:pt x="3858" y="11670"/>
                  </a:lnTo>
                  <a:lnTo>
                    <a:pt x="3966" y="11576"/>
                  </a:lnTo>
                  <a:lnTo>
                    <a:pt x="4088" y="11481"/>
                  </a:lnTo>
                  <a:lnTo>
                    <a:pt x="4223" y="11387"/>
                  </a:lnTo>
                  <a:lnTo>
                    <a:pt x="4357" y="11306"/>
                  </a:lnTo>
                  <a:lnTo>
                    <a:pt x="4506" y="11225"/>
                  </a:lnTo>
                  <a:lnTo>
                    <a:pt x="4843" y="11077"/>
                  </a:lnTo>
                  <a:lnTo>
                    <a:pt x="5207" y="10928"/>
                  </a:lnTo>
                  <a:lnTo>
                    <a:pt x="5612" y="10807"/>
                  </a:lnTo>
                  <a:lnTo>
                    <a:pt x="6057" y="10685"/>
                  </a:lnTo>
                  <a:lnTo>
                    <a:pt x="6543" y="10577"/>
                  </a:lnTo>
                  <a:lnTo>
                    <a:pt x="7083" y="10469"/>
                  </a:lnTo>
                  <a:lnTo>
                    <a:pt x="7649" y="10375"/>
                  </a:lnTo>
                  <a:lnTo>
                    <a:pt x="8256" y="10267"/>
                  </a:lnTo>
                  <a:lnTo>
                    <a:pt x="8998" y="10159"/>
                  </a:lnTo>
                  <a:lnTo>
                    <a:pt x="9848" y="10011"/>
                  </a:lnTo>
                  <a:lnTo>
                    <a:pt x="11507" y="9700"/>
                  </a:lnTo>
                  <a:lnTo>
                    <a:pt x="11710" y="9660"/>
                  </a:lnTo>
                  <a:lnTo>
                    <a:pt x="11926" y="9593"/>
                  </a:lnTo>
                  <a:lnTo>
                    <a:pt x="12128" y="9525"/>
                  </a:lnTo>
                  <a:lnTo>
                    <a:pt x="12330" y="9444"/>
                  </a:lnTo>
                  <a:close/>
                  <a:moveTo>
                    <a:pt x="8728" y="1"/>
                  </a:moveTo>
                  <a:lnTo>
                    <a:pt x="8175" y="14"/>
                  </a:lnTo>
                  <a:lnTo>
                    <a:pt x="7649" y="41"/>
                  </a:lnTo>
                  <a:lnTo>
                    <a:pt x="7137" y="95"/>
                  </a:lnTo>
                  <a:lnTo>
                    <a:pt x="6637" y="163"/>
                  </a:lnTo>
                  <a:lnTo>
                    <a:pt x="6165" y="244"/>
                  </a:lnTo>
                  <a:lnTo>
                    <a:pt x="5707" y="351"/>
                  </a:lnTo>
                  <a:lnTo>
                    <a:pt x="5275" y="486"/>
                  </a:lnTo>
                  <a:lnTo>
                    <a:pt x="4857" y="635"/>
                  </a:lnTo>
                  <a:lnTo>
                    <a:pt x="4452" y="797"/>
                  </a:lnTo>
                  <a:lnTo>
                    <a:pt x="4074" y="986"/>
                  </a:lnTo>
                  <a:lnTo>
                    <a:pt x="3710" y="1188"/>
                  </a:lnTo>
                  <a:lnTo>
                    <a:pt x="3373" y="1404"/>
                  </a:lnTo>
                  <a:lnTo>
                    <a:pt x="3049" y="1647"/>
                  </a:lnTo>
                  <a:lnTo>
                    <a:pt x="2752" y="1916"/>
                  </a:lnTo>
                  <a:lnTo>
                    <a:pt x="2455" y="2200"/>
                  </a:lnTo>
                  <a:lnTo>
                    <a:pt x="2199" y="2496"/>
                  </a:lnTo>
                  <a:lnTo>
                    <a:pt x="2051" y="2685"/>
                  </a:lnTo>
                  <a:lnTo>
                    <a:pt x="1916" y="2874"/>
                  </a:lnTo>
                  <a:lnTo>
                    <a:pt x="1794" y="3063"/>
                  </a:lnTo>
                  <a:lnTo>
                    <a:pt x="1673" y="3265"/>
                  </a:lnTo>
                  <a:lnTo>
                    <a:pt x="1551" y="3468"/>
                  </a:lnTo>
                  <a:lnTo>
                    <a:pt x="1457" y="3670"/>
                  </a:lnTo>
                  <a:lnTo>
                    <a:pt x="1349" y="3886"/>
                  </a:lnTo>
                  <a:lnTo>
                    <a:pt x="1268" y="4102"/>
                  </a:lnTo>
                  <a:lnTo>
                    <a:pt x="1187" y="4318"/>
                  </a:lnTo>
                  <a:lnTo>
                    <a:pt x="1106" y="4534"/>
                  </a:lnTo>
                  <a:lnTo>
                    <a:pt x="1039" y="4763"/>
                  </a:lnTo>
                  <a:lnTo>
                    <a:pt x="985" y="4992"/>
                  </a:lnTo>
                  <a:lnTo>
                    <a:pt x="931" y="5208"/>
                  </a:lnTo>
                  <a:lnTo>
                    <a:pt x="890" y="5437"/>
                  </a:lnTo>
                  <a:lnTo>
                    <a:pt x="863" y="5680"/>
                  </a:lnTo>
                  <a:lnTo>
                    <a:pt x="836" y="5910"/>
                  </a:lnTo>
                  <a:lnTo>
                    <a:pt x="836" y="6004"/>
                  </a:lnTo>
                  <a:lnTo>
                    <a:pt x="863" y="6152"/>
                  </a:lnTo>
                  <a:lnTo>
                    <a:pt x="890" y="6301"/>
                  </a:lnTo>
                  <a:lnTo>
                    <a:pt x="944" y="6436"/>
                  </a:lnTo>
                  <a:lnTo>
                    <a:pt x="998" y="6571"/>
                  </a:lnTo>
                  <a:lnTo>
                    <a:pt x="1079" y="6706"/>
                  </a:lnTo>
                  <a:lnTo>
                    <a:pt x="1160" y="6827"/>
                  </a:lnTo>
                  <a:lnTo>
                    <a:pt x="1255" y="6935"/>
                  </a:lnTo>
                  <a:lnTo>
                    <a:pt x="1363" y="7043"/>
                  </a:lnTo>
                  <a:lnTo>
                    <a:pt x="1484" y="7137"/>
                  </a:lnTo>
                  <a:lnTo>
                    <a:pt x="1605" y="7218"/>
                  </a:lnTo>
                  <a:lnTo>
                    <a:pt x="1727" y="7286"/>
                  </a:lnTo>
                  <a:lnTo>
                    <a:pt x="1862" y="7353"/>
                  </a:lnTo>
                  <a:lnTo>
                    <a:pt x="2010" y="7394"/>
                  </a:lnTo>
                  <a:lnTo>
                    <a:pt x="2159" y="7421"/>
                  </a:lnTo>
                  <a:lnTo>
                    <a:pt x="2293" y="7448"/>
                  </a:lnTo>
                  <a:lnTo>
                    <a:pt x="2455" y="7448"/>
                  </a:lnTo>
                  <a:lnTo>
                    <a:pt x="2590" y="7461"/>
                  </a:lnTo>
                  <a:lnTo>
                    <a:pt x="2725" y="7448"/>
                  </a:lnTo>
                  <a:lnTo>
                    <a:pt x="2874" y="7434"/>
                  </a:lnTo>
                  <a:lnTo>
                    <a:pt x="3008" y="7407"/>
                  </a:lnTo>
                  <a:lnTo>
                    <a:pt x="3143" y="7353"/>
                  </a:lnTo>
                  <a:lnTo>
                    <a:pt x="3265" y="7299"/>
                  </a:lnTo>
                  <a:lnTo>
                    <a:pt x="3386" y="7232"/>
                  </a:lnTo>
                  <a:lnTo>
                    <a:pt x="3508" y="7151"/>
                  </a:lnTo>
                  <a:lnTo>
                    <a:pt x="3615" y="7056"/>
                  </a:lnTo>
                  <a:lnTo>
                    <a:pt x="3710" y="6948"/>
                  </a:lnTo>
                  <a:lnTo>
                    <a:pt x="3804" y="6840"/>
                  </a:lnTo>
                  <a:lnTo>
                    <a:pt x="3872" y="6733"/>
                  </a:lnTo>
                  <a:lnTo>
                    <a:pt x="3939" y="6598"/>
                  </a:lnTo>
                  <a:lnTo>
                    <a:pt x="3993" y="6476"/>
                  </a:lnTo>
                  <a:lnTo>
                    <a:pt x="4034" y="6341"/>
                  </a:lnTo>
                  <a:lnTo>
                    <a:pt x="4061" y="6206"/>
                  </a:lnTo>
                  <a:lnTo>
                    <a:pt x="4142" y="5896"/>
                  </a:lnTo>
                  <a:lnTo>
                    <a:pt x="4223" y="5613"/>
                  </a:lnTo>
                  <a:lnTo>
                    <a:pt x="4317" y="5316"/>
                  </a:lnTo>
                  <a:lnTo>
                    <a:pt x="4438" y="5046"/>
                  </a:lnTo>
                  <a:lnTo>
                    <a:pt x="4573" y="4776"/>
                  </a:lnTo>
                  <a:lnTo>
                    <a:pt x="4749" y="4520"/>
                  </a:lnTo>
                  <a:lnTo>
                    <a:pt x="4830" y="4399"/>
                  </a:lnTo>
                  <a:lnTo>
                    <a:pt x="4938" y="4277"/>
                  </a:lnTo>
                  <a:lnTo>
                    <a:pt x="5045" y="4156"/>
                  </a:lnTo>
                  <a:lnTo>
                    <a:pt x="5167" y="4048"/>
                  </a:lnTo>
                  <a:lnTo>
                    <a:pt x="5288" y="3953"/>
                  </a:lnTo>
                  <a:lnTo>
                    <a:pt x="5423" y="3846"/>
                  </a:lnTo>
                  <a:lnTo>
                    <a:pt x="5558" y="3751"/>
                  </a:lnTo>
                  <a:lnTo>
                    <a:pt x="5720" y="3657"/>
                  </a:lnTo>
                  <a:lnTo>
                    <a:pt x="5882" y="3576"/>
                  </a:lnTo>
                  <a:lnTo>
                    <a:pt x="6057" y="3508"/>
                  </a:lnTo>
                  <a:lnTo>
                    <a:pt x="6233" y="3427"/>
                  </a:lnTo>
                  <a:lnTo>
                    <a:pt x="6435" y="3360"/>
                  </a:lnTo>
                  <a:lnTo>
                    <a:pt x="6637" y="3306"/>
                  </a:lnTo>
                  <a:lnTo>
                    <a:pt x="6867" y="3252"/>
                  </a:lnTo>
                  <a:lnTo>
                    <a:pt x="7096" y="3211"/>
                  </a:lnTo>
                  <a:lnTo>
                    <a:pt x="7339" y="3171"/>
                  </a:lnTo>
                  <a:lnTo>
                    <a:pt x="7595" y="3144"/>
                  </a:lnTo>
                  <a:lnTo>
                    <a:pt x="7865" y="3131"/>
                  </a:lnTo>
                  <a:lnTo>
                    <a:pt x="8148" y="3117"/>
                  </a:lnTo>
                  <a:lnTo>
                    <a:pt x="8445" y="3104"/>
                  </a:lnTo>
                  <a:lnTo>
                    <a:pt x="8769" y="3117"/>
                  </a:lnTo>
                  <a:lnTo>
                    <a:pt x="9079" y="3131"/>
                  </a:lnTo>
                  <a:lnTo>
                    <a:pt x="9362" y="3144"/>
                  </a:lnTo>
                  <a:lnTo>
                    <a:pt x="9646" y="3171"/>
                  </a:lnTo>
                  <a:lnTo>
                    <a:pt x="9902" y="3211"/>
                  </a:lnTo>
                  <a:lnTo>
                    <a:pt x="10158" y="3265"/>
                  </a:lnTo>
                  <a:lnTo>
                    <a:pt x="10388" y="3319"/>
                  </a:lnTo>
                  <a:lnTo>
                    <a:pt x="10604" y="3373"/>
                  </a:lnTo>
                  <a:lnTo>
                    <a:pt x="10819" y="3454"/>
                  </a:lnTo>
                  <a:lnTo>
                    <a:pt x="11008" y="3535"/>
                  </a:lnTo>
                  <a:lnTo>
                    <a:pt x="11197" y="3616"/>
                  </a:lnTo>
                  <a:lnTo>
                    <a:pt x="11359" y="3724"/>
                  </a:lnTo>
                  <a:lnTo>
                    <a:pt x="11521" y="3832"/>
                  </a:lnTo>
                  <a:lnTo>
                    <a:pt x="11669" y="3940"/>
                  </a:lnTo>
                  <a:lnTo>
                    <a:pt x="11791" y="4061"/>
                  </a:lnTo>
                  <a:lnTo>
                    <a:pt x="11912" y="4196"/>
                  </a:lnTo>
                  <a:lnTo>
                    <a:pt x="12061" y="4372"/>
                  </a:lnTo>
                  <a:lnTo>
                    <a:pt x="12182" y="4561"/>
                  </a:lnTo>
                  <a:lnTo>
                    <a:pt x="12276" y="4763"/>
                  </a:lnTo>
                  <a:lnTo>
                    <a:pt x="12371" y="4965"/>
                  </a:lnTo>
                  <a:lnTo>
                    <a:pt x="12425" y="5181"/>
                  </a:lnTo>
                  <a:lnTo>
                    <a:pt x="12465" y="5397"/>
                  </a:lnTo>
                  <a:lnTo>
                    <a:pt x="12479" y="5626"/>
                  </a:lnTo>
                  <a:lnTo>
                    <a:pt x="12465" y="5842"/>
                  </a:lnTo>
                  <a:lnTo>
                    <a:pt x="12452" y="6058"/>
                  </a:lnTo>
                  <a:lnTo>
                    <a:pt x="12438" y="6166"/>
                  </a:lnTo>
                  <a:lnTo>
                    <a:pt x="12411" y="6274"/>
                  </a:lnTo>
                  <a:lnTo>
                    <a:pt x="12371" y="6382"/>
                  </a:lnTo>
                  <a:lnTo>
                    <a:pt x="12317" y="6490"/>
                  </a:lnTo>
                  <a:lnTo>
                    <a:pt x="12249" y="6598"/>
                  </a:lnTo>
                  <a:lnTo>
                    <a:pt x="12155" y="6706"/>
                  </a:lnTo>
                  <a:lnTo>
                    <a:pt x="12061" y="6800"/>
                  </a:lnTo>
                  <a:lnTo>
                    <a:pt x="11926" y="6908"/>
                  </a:lnTo>
                  <a:lnTo>
                    <a:pt x="11791" y="7002"/>
                  </a:lnTo>
                  <a:lnTo>
                    <a:pt x="11615" y="7097"/>
                  </a:lnTo>
                  <a:lnTo>
                    <a:pt x="11413" y="7191"/>
                  </a:lnTo>
                  <a:lnTo>
                    <a:pt x="11184" y="7272"/>
                  </a:lnTo>
                  <a:lnTo>
                    <a:pt x="10941" y="7340"/>
                  </a:lnTo>
                  <a:lnTo>
                    <a:pt x="10644" y="7421"/>
                  </a:lnTo>
                  <a:lnTo>
                    <a:pt x="10253" y="7488"/>
                  </a:lnTo>
                  <a:lnTo>
                    <a:pt x="9862" y="7569"/>
                  </a:lnTo>
                  <a:lnTo>
                    <a:pt x="9052" y="7690"/>
                  </a:lnTo>
                  <a:lnTo>
                    <a:pt x="8243" y="7798"/>
                  </a:lnTo>
                  <a:lnTo>
                    <a:pt x="7447" y="7893"/>
                  </a:lnTo>
                  <a:lnTo>
                    <a:pt x="6934" y="7947"/>
                  </a:lnTo>
                  <a:lnTo>
                    <a:pt x="6381" y="8028"/>
                  </a:lnTo>
                  <a:lnTo>
                    <a:pt x="5868" y="8109"/>
                  </a:lnTo>
                  <a:lnTo>
                    <a:pt x="5369" y="8217"/>
                  </a:lnTo>
                  <a:lnTo>
                    <a:pt x="4911" y="8324"/>
                  </a:lnTo>
                  <a:lnTo>
                    <a:pt x="4465" y="8446"/>
                  </a:lnTo>
                  <a:lnTo>
                    <a:pt x="4061" y="8581"/>
                  </a:lnTo>
                  <a:lnTo>
                    <a:pt x="3669" y="8729"/>
                  </a:lnTo>
                  <a:lnTo>
                    <a:pt x="3305" y="8891"/>
                  </a:lnTo>
                  <a:lnTo>
                    <a:pt x="2968" y="9053"/>
                  </a:lnTo>
                  <a:lnTo>
                    <a:pt x="2658" y="9228"/>
                  </a:lnTo>
                  <a:lnTo>
                    <a:pt x="2361" y="9404"/>
                  </a:lnTo>
                  <a:lnTo>
                    <a:pt x="2091" y="9593"/>
                  </a:lnTo>
                  <a:lnTo>
                    <a:pt x="1835" y="9781"/>
                  </a:lnTo>
                  <a:lnTo>
                    <a:pt x="1605" y="9984"/>
                  </a:lnTo>
                  <a:lnTo>
                    <a:pt x="1403" y="10186"/>
                  </a:lnTo>
                  <a:lnTo>
                    <a:pt x="1201" y="10388"/>
                  </a:lnTo>
                  <a:lnTo>
                    <a:pt x="1025" y="10604"/>
                  </a:lnTo>
                  <a:lnTo>
                    <a:pt x="877" y="10820"/>
                  </a:lnTo>
                  <a:lnTo>
                    <a:pt x="728" y="11023"/>
                  </a:lnTo>
                  <a:lnTo>
                    <a:pt x="607" y="11238"/>
                  </a:lnTo>
                  <a:lnTo>
                    <a:pt x="499" y="11454"/>
                  </a:lnTo>
                  <a:lnTo>
                    <a:pt x="391" y="11670"/>
                  </a:lnTo>
                  <a:lnTo>
                    <a:pt x="310" y="11886"/>
                  </a:lnTo>
                  <a:lnTo>
                    <a:pt x="229" y="12102"/>
                  </a:lnTo>
                  <a:lnTo>
                    <a:pt x="175" y="12318"/>
                  </a:lnTo>
                  <a:lnTo>
                    <a:pt x="121" y="12520"/>
                  </a:lnTo>
                  <a:lnTo>
                    <a:pt x="81" y="12722"/>
                  </a:lnTo>
                  <a:lnTo>
                    <a:pt x="54" y="12925"/>
                  </a:lnTo>
                  <a:lnTo>
                    <a:pt x="13" y="13316"/>
                  </a:lnTo>
                  <a:lnTo>
                    <a:pt x="0" y="13667"/>
                  </a:lnTo>
                  <a:lnTo>
                    <a:pt x="13" y="13977"/>
                  </a:lnTo>
                  <a:lnTo>
                    <a:pt x="40" y="14274"/>
                  </a:lnTo>
                  <a:lnTo>
                    <a:pt x="94" y="14571"/>
                  </a:lnTo>
                  <a:lnTo>
                    <a:pt x="175" y="14840"/>
                  </a:lnTo>
                  <a:lnTo>
                    <a:pt x="270" y="15124"/>
                  </a:lnTo>
                  <a:lnTo>
                    <a:pt x="391" y="15380"/>
                  </a:lnTo>
                  <a:lnTo>
                    <a:pt x="513" y="15636"/>
                  </a:lnTo>
                  <a:lnTo>
                    <a:pt x="675" y="15879"/>
                  </a:lnTo>
                  <a:lnTo>
                    <a:pt x="836" y="16122"/>
                  </a:lnTo>
                  <a:lnTo>
                    <a:pt x="1012" y="16351"/>
                  </a:lnTo>
                  <a:lnTo>
                    <a:pt x="1201" y="16567"/>
                  </a:lnTo>
                  <a:lnTo>
                    <a:pt x="1417" y="16783"/>
                  </a:lnTo>
                  <a:lnTo>
                    <a:pt x="1632" y="16972"/>
                  </a:lnTo>
                  <a:lnTo>
                    <a:pt x="1862" y="17174"/>
                  </a:lnTo>
                  <a:lnTo>
                    <a:pt x="2105" y="17350"/>
                  </a:lnTo>
                  <a:lnTo>
                    <a:pt x="2361" y="17525"/>
                  </a:lnTo>
                  <a:lnTo>
                    <a:pt x="2617" y="17687"/>
                  </a:lnTo>
                  <a:lnTo>
                    <a:pt x="2874" y="17835"/>
                  </a:lnTo>
                  <a:lnTo>
                    <a:pt x="3157" y="17984"/>
                  </a:lnTo>
                  <a:lnTo>
                    <a:pt x="3427" y="18119"/>
                  </a:lnTo>
                  <a:lnTo>
                    <a:pt x="3710" y="18240"/>
                  </a:lnTo>
                  <a:lnTo>
                    <a:pt x="4007" y="18361"/>
                  </a:lnTo>
                  <a:lnTo>
                    <a:pt x="4290" y="18469"/>
                  </a:lnTo>
                  <a:lnTo>
                    <a:pt x="4587" y="18564"/>
                  </a:lnTo>
                  <a:lnTo>
                    <a:pt x="4870" y="18645"/>
                  </a:lnTo>
                  <a:lnTo>
                    <a:pt x="5167" y="18726"/>
                  </a:lnTo>
                  <a:lnTo>
                    <a:pt x="5464" y="18780"/>
                  </a:lnTo>
                  <a:lnTo>
                    <a:pt x="5747" y="18834"/>
                  </a:lnTo>
                  <a:lnTo>
                    <a:pt x="6044" y="18888"/>
                  </a:lnTo>
                  <a:lnTo>
                    <a:pt x="6327" y="18915"/>
                  </a:lnTo>
                  <a:lnTo>
                    <a:pt x="6597" y="18942"/>
                  </a:lnTo>
                  <a:lnTo>
                    <a:pt x="6867" y="18955"/>
                  </a:lnTo>
                  <a:lnTo>
                    <a:pt x="7811" y="18955"/>
                  </a:lnTo>
                  <a:lnTo>
                    <a:pt x="8216" y="18942"/>
                  </a:lnTo>
                  <a:lnTo>
                    <a:pt x="8621" y="18888"/>
                  </a:lnTo>
                  <a:lnTo>
                    <a:pt x="9025" y="18834"/>
                  </a:lnTo>
                  <a:lnTo>
                    <a:pt x="9430" y="18753"/>
                  </a:lnTo>
                  <a:lnTo>
                    <a:pt x="9821" y="18658"/>
                  </a:lnTo>
                  <a:lnTo>
                    <a:pt x="10212" y="18537"/>
                  </a:lnTo>
                  <a:lnTo>
                    <a:pt x="10604" y="18402"/>
                  </a:lnTo>
                  <a:lnTo>
                    <a:pt x="10685" y="18361"/>
                  </a:lnTo>
                  <a:lnTo>
                    <a:pt x="11049" y="18213"/>
                  </a:lnTo>
                  <a:lnTo>
                    <a:pt x="11413" y="18038"/>
                  </a:lnTo>
                  <a:lnTo>
                    <a:pt x="11764" y="17849"/>
                  </a:lnTo>
                  <a:lnTo>
                    <a:pt x="12101" y="17633"/>
                  </a:lnTo>
                  <a:lnTo>
                    <a:pt x="12425" y="17417"/>
                  </a:lnTo>
                  <a:lnTo>
                    <a:pt x="12749" y="17161"/>
                  </a:lnTo>
                  <a:lnTo>
                    <a:pt x="13045" y="16904"/>
                  </a:lnTo>
                  <a:lnTo>
                    <a:pt x="13329" y="16635"/>
                  </a:lnTo>
                  <a:lnTo>
                    <a:pt x="13599" y="16338"/>
                  </a:lnTo>
                  <a:lnTo>
                    <a:pt x="13855" y="16028"/>
                  </a:lnTo>
                  <a:lnTo>
                    <a:pt x="14098" y="15717"/>
                  </a:lnTo>
                  <a:lnTo>
                    <a:pt x="14314" y="15380"/>
                  </a:lnTo>
                  <a:lnTo>
                    <a:pt x="14516" y="15043"/>
                  </a:lnTo>
                  <a:lnTo>
                    <a:pt x="14705" y="14692"/>
                  </a:lnTo>
                  <a:lnTo>
                    <a:pt x="14867" y="14328"/>
                  </a:lnTo>
                  <a:lnTo>
                    <a:pt x="15015" y="13950"/>
                  </a:lnTo>
                  <a:lnTo>
                    <a:pt x="15096" y="13694"/>
                  </a:lnTo>
                  <a:lnTo>
                    <a:pt x="15163" y="13424"/>
                  </a:lnTo>
                  <a:lnTo>
                    <a:pt x="15231" y="13114"/>
                  </a:lnTo>
                  <a:lnTo>
                    <a:pt x="15285" y="12776"/>
                  </a:lnTo>
                  <a:lnTo>
                    <a:pt x="15325" y="12426"/>
                  </a:lnTo>
                  <a:lnTo>
                    <a:pt x="15352" y="12048"/>
                  </a:lnTo>
                  <a:lnTo>
                    <a:pt x="15406" y="11252"/>
                  </a:lnTo>
                  <a:lnTo>
                    <a:pt x="15420" y="10415"/>
                  </a:lnTo>
                  <a:lnTo>
                    <a:pt x="15420" y="9539"/>
                  </a:lnTo>
                  <a:lnTo>
                    <a:pt x="15406" y="7785"/>
                  </a:lnTo>
                  <a:lnTo>
                    <a:pt x="15393" y="6962"/>
                  </a:lnTo>
                  <a:lnTo>
                    <a:pt x="15379" y="6220"/>
                  </a:lnTo>
                  <a:lnTo>
                    <a:pt x="15379" y="5937"/>
                  </a:lnTo>
                  <a:lnTo>
                    <a:pt x="15366" y="5680"/>
                  </a:lnTo>
                  <a:lnTo>
                    <a:pt x="15352" y="5410"/>
                  </a:lnTo>
                  <a:lnTo>
                    <a:pt x="15312" y="5168"/>
                  </a:lnTo>
                  <a:lnTo>
                    <a:pt x="15285" y="4925"/>
                  </a:lnTo>
                  <a:lnTo>
                    <a:pt x="15244" y="4695"/>
                  </a:lnTo>
                  <a:lnTo>
                    <a:pt x="15136" y="4250"/>
                  </a:lnTo>
                  <a:lnTo>
                    <a:pt x="15015" y="3832"/>
                  </a:lnTo>
                  <a:lnTo>
                    <a:pt x="14867" y="3454"/>
                  </a:lnTo>
                  <a:lnTo>
                    <a:pt x="14705" y="3090"/>
                  </a:lnTo>
                  <a:lnTo>
                    <a:pt x="14516" y="2766"/>
                  </a:lnTo>
                  <a:lnTo>
                    <a:pt x="14314" y="2469"/>
                  </a:lnTo>
                  <a:lnTo>
                    <a:pt x="14111" y="2186"/>
                  </a:lnTo>
                  <a:lnTo>
                    <a:pt x="13895" y="1943"/>
                  </a:lnTo>
                  <a:lnTo>
                    <a:pt x="13666" y="1714"/>
                  </a:lnTo>
                  <a:lnTo>
                    <a:pt x="13437" y="1512"/>
                  </a:lnTo>
                  <a:lnTo>
                    <a:pt x="13207" y="1323"/>
                  </a:lnTo>
                  <a:lnTo>
                    <a:pt x="12978" y="1161"/>
                  </a:lnTo>
                  <a:lnTo>
                    <a:pt x="12749" y="1013"/>
                  </a:lnTo>
                  <a:lnTo>
                    <a:pt x="12519" y="891"/>
                  </a:lnTo>
                  <a:lnTo>
                    <a:pt x="12276" y="770"/>
                  </a:lnTo>
                  <a:lnTo>
                    <a:pt x="12047" y="662"/>
                  </a:lnTo>
                  <a:lnTo>
                    <a:pt x="11804" y="567"/>
                  </a:lnTo>
                  <a:lnTo>
                    <a:pt x="11548" y="473"/>
                  </a:lnTo>
                  <a:lnTo>
                    <a:pt x="11305" y="392"/>
                  </a:lnTo>
                  <a:lnTo>
                    <a:pt x="11062" y="311"/>
                  </a:lnTo>
                  <a:lnTo>
                    <a:pt x="10806" y="244"/>
                  </a:lnTo>
                  <a:lnTo>
                    <a:pt x="10550" y="190"/>
                  </a:lnTo>
                  <a:lnTo>
                    <a:pt x="10293" y="136"/>
                  </a:lnTo>
                  <a:lnTo>
                    <a:pt x="10037" y="95"/>
                  </a:lnTo>
                  <a:lnTo>
                    <a:pt x="9781" y="55"/>
                  </a:lnTo>
                  <a:lnTo>
                    <a:pt x="9511" y="28"/>
                  </a:lnTo>
                  <a:lnTo>
                    <a:pt x="9255" y="14"/>
                  </a:lnTo>
                  <a:lnTo>
                    <a:pt x="8998"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 name="Google Shape;61;p6"/>
            <p:cNvSpPr/>
            <p:nvPr/>
          </p:nvSpPr>
          <p:spPr>
            <a:xfrm>
              <a:off x="420478" y="609347"/>
              <a:ext cx="117192" cy="169934"/>
            </a:xfrm>
            <a:custGeom>
              <a:rect b="b" l="l" r="r" t="t"/>
              <a:pathLst>
                <a:path extrusionOk="0" h="24285" w="16271">
                  <a:moveTo>
                    <a:pt x="8365" y="2888"/>
                  </a:moveTo>
                  <a:lnTo>
                    <a:pt x="8635" y="2915"/>
                  </a:lnTo>
                  <a:lnTo>
                    <a:pt x="8878" y="2942"/>
                  </a:lnTo>
                  <a:lnTo>
                    <a:pt x="9134" y="2996"/>
                  </a:lnTo>
                  <a:lnTo>
                    <a:pt x="9377" y="3050"/>
                  </a:lnTo>
                  <a:lnTo>
                    <a:pt x="9606" y="3131"/>
                  </a:lnTo>
                  <a:lnTo>
                    <a:pt x="9835" y="3212"/>
                  </a:lnTo>
                  <a:lnTo>
                    <a:pt x="10065" y="3320"/>
                  </a:lnTo>
                  <a:lnTo>
                    <a:pt x="10281" y="3428"/>
                  </a:lnTo>
                  <a:lnTo>
                    <a:pt x="10496" y="3549"/>
                  </a:lnTo>
                  <a:lnTo>
                    <a:pt x="10699" y="3684"/>
                  </a:lnTo>
                  <a:lnTo>
                    <a:pt x="10888" y="3832"/>
                  </a:lnTo>
                  <a:lnTo>
                    <a:pt x="11077" y="3994"/>
                  </a:lnTo>
                  <a:lnTo>
                    <a:pt x="11265" y="4170"/>
                  </a:lnTo>
                  <a:lnTo>
                    <a:pt x="11427" y="4358"/>
                  </a:lnTo>
                  <a:lnTo>
                    <a:pt x="11603" y="4547"/>
                  </a:lnTo>
                  <a:lnTo>
                    <a:pt x="11751" y="4750"/>
                  </a:lnTo>
                  <a:lnTo>
                    <a:pt x="11899" y="4966"/>
                  </a:lnTo>
                  <a:lnTo>
                    <a:pt x="12034" y="5195"/>
                  </a:lnTo>
                  <a:lnTo>
                    <a:pt x="12169" y="5424"/>
                  </a:lnTo>
                  <a:lnTo>
                    <a:pt x="12291" y="5681"/>
                  </a:lnTo>
                  <a:lnTo>
                    <a:pt x="12399" y="5937"/>
                  </a:lnTo>
                  <a:lnTo>
                    <a:pt x="12507" y="6193"/>
                  </a:lnTo>
                  <a:lnTo>
                    <a:pt x="12588" y="6476"/>
                  </a:lnTo>
                  <a:lnTo>
                    <a:pt x="12668" y="6760"/>
                  </a:lnTo>
                  <a:lnTo>
                    <a:pt x="12749" y="7057"/>
                  </a:lnTo>
                  <a:lnTo>
                    <a:pt x="12803" y="7353"/>
                  </a:lnTo>
                  <a:lnTo>
                    <a:pt x="12857" y="7664"/>
                  </a:lnTo>
                  <a:lnTo>
                    <a:pt x="12898" y="7987"/>
                  </a:lnTo>
                  <a:lnTo>
                    <a:pt x="12925" y="8325"/>
                  </a:lnTo>
                  <a:lnTo>
                    <a:pt x="12938" y="8648"/>
                  </a:lnTo>
                  <a:lnTo>
                    <a:pt x="12952" y="8999"/>
                  </a:lnTo>
                  <a:lnTo>
                    <a:pt x="12938" y="9363"/>
                  </a:lnTo>
                  <a:lnTo>
                    <a:pt x="12925" y="9714"/>
                  </a:lnTo>
                  <a:lnTo>
                    <a:pt x="12898" y="10051"/>
                  </a:lnTo>
                  <a:lnTo>
                    <a:pt x="12844" y="10375"/>
                  </a:lnTo>
                  <a:lnTo>
                    <a:pt x="12790" y="10699"/>
                  </a:lnTo>
                  <a:lnTo>
                    <a:pt x="12722" y="11009"/>
                  </a:lnTo>
                  <a:lnTo>
                    <a:pt x="12641" y="11306"/>
                  </a:lnTo>
                  <a:lnTo>
                    <a:pt x="12561" y="11589"/>
                  </a:lnTo>
                  <a:lnTo>
                    <a:pt x="12466" y="11873"/>
                  </a:lnTo>
                  <a:lnTo>
                    <a:pt x="12345" y="12129"/>
                  </a:lnTo>
                  <a:lnTo>
                    <a:pt x="12237" y="12385"/>
                  </a:lnTo>
                  <a:lnTo>
                    <a:pt x="12102" y="12628"/>
                  </a:lnTo>
                  <a:lnTo>
                    <a:pt x="11967" y="12871"/>
                  </a:lnTo>
                  <a:lnTo>
                    <a:pt x="11819" y="13087"/>
                  </a:lnTo>
                  <a:lnTo>
                    <a:pt x="11657" y="13303"/>
                  </a:lnTo>
                  <a:lnTo>
                    <a:pt x="11495" y="13505"/>
                  </a:lnTo>
                  <a:lnTo>
                    <a:pt x="11319" y="13680"/>
                  </a:lnTo>
                  <a:lnTo>
                    <a:pt x="11144" y="13869"/>
                  </a:lnTo>
                  <a:lnTo>
                    <a:pt x="10955" y="14031"/>
                  </a:lnTo>
                  <a:lnTo>
                    <a:pt x="10766" y="14180"/>
                  </a:lnTo>
                  <a:lnTo>
                    <a:pt x="10564" y="14328"/>
                  </a:lnTo>
                  <a:lnTo>
                    <a:pt x="10362" y="14449"/>
                  </a:lnTo>
                  <a:lnTo>
                    <a:pt x="10146" y="14571"/>
                  </a:lnTo>
                  <a:lnTo>
                    <a:pt x="9930" y="14679"/>
                  </a:lnTo>
                  <a:lnTo>
                    <a:pt x="9701" y="14773"/>
                  </a:lnTo>
                  <a:lnTo>
                    <a:pt x="9471" y="14854"/>
                  </a:lnTo>
                  <a:lnTo>
                    <a:pt x="9242" y="14922"/>
                  </a:lnTo>
                  <a:lnTo>
                    <a:pt x="8999" y="14976"/>
                  </a:lnTo>
                  <a:lnTo>
                    <a:pt x="8770" y="15030"/>
                  </a:lnTo>
                  <a:lnTo>
                    <a:pt x="8513" y="15057"/>
                  </a:lnTo>
                  <a:lnTo>
                    <a:pt x="8271" y="15084"/>
                  </a:lnTo>
                  <a:lnTo>
                    <a:pt x="8014" y="15084"/>
                  </a:lnTo>
                  <a:lnTo>
                    <a:pt x="7731" y="15070"/>
                  </a:lnTo>
                  <a:lnTo>
                    <a:pt x="7448" y="15043"/>
                  </a:lnTo>
                  <a:lnTo>
                    <a:pt x="7178" y="15003"/>
                  </a:lnTo>
                  <a:lnTo>
                    <a:pt x="6908" y="14949"/>
                  </a:lnTo>
                  <a:lnTo>
                    <a:pt x="6652" y="14868"/>
                  </a:lnTo>
                  <a:lnTo>
                    <a:pt x="6409" y="14787"/>
                  </a:lnTo>
                  <a:lnTo>
                    <a:pt x="6166" y="14679"/>
                  </a:lnTo>
                  <a:lnTo>
                    <a:pt x="5937" y="14571"/>
                  </a:lnTo>
                  <a:lnTo>
                    <a:pt x="5721" y="14436"/>
                  </a:lnTo>
                  <a:lnTo>
                    <a:pt x="5505" y="14288"/>
                  </a:lnTo>
                  <a:lnTo>
                    <a:pt x="5303" y="14139"/>
                  </a:lnTo>
                  <a:lnTo>
                    <a:pt x="5114" y="13977"/>
                  </a:lnTo>
                  <a:lnTo>
                    <a:pt x="4925" y="13788"/>
                  </a:lnTo>
                  <a:lnTo>
                    <a:pt x="4749" y="13600"/>
                  </a:lnTo>
                  <a:lnTo>
                    <a:pt x="4588" y="13411"/>
                  </a:lnTo>
                  <a:lnTo>
                    <a:pt x="4426" y="13195"/>
                  </a:lnTo>
                  <a:lnTo>
                    <a:pt x="4277" y="12979"/>
                  </a:lnTo>
                  <a:lnTo>
                    <a:pt x="4142" y="12763"/>
                  </a:lnTo>
                  <a:lnTo>
                    <a:pt x="4007" y="12520"/>
                  </a:lnTo>
                  <a:lnTo>
                    <a:pt x="3886" y="12291"/>
                  </a:lnTo>
                  <a:lnTo>
                    <a:pt x="3778" y="12035"/>
                  </a:lnTo>
                  <a:lnTo>
                    <a:pt x="3684" y="11778"/>
                  </a:lnTo>
                  <a:lnTo>
                    <a:pt x="3589" y="11522"/>
                  </a:lnTo>
                  <a:lnTo>
                    <a:pt x="3508" y="11266"/>
                  </a:lnTo>
                  <a:lnTo>
                    <a:pt x="3427" y="10996"/>
                  </a:lnTo>
                  <a:lnTo>
                    <a:pt x="3373" y="10726"/>
                  </a:lnTo>
                  <a:lnTo>
                    <a:pt x="3319" y="10443"/>
                  </a:lnTo>
                  <a:lnTo>
                    <a:pt x="3265" y="10173"/>
                  </a:lnTo>
                  <a:lnTo>
                    <a:pt x="3239" y="9890"/>
                  </a:lnTo>
                  <a:lnTo>
                    <a:pt x="3212" y="9606"/>
                  </a:lnTo>
                  <a:lnTo>
                    <a:pt x="3198" y="9323"/>
                  </a:lnTo>
                  <a:lnTo>
                    <a:pt x="3198" y="9040"/>
                  </a:lnTo>
                  <a:lnTo>
                    <a:pt x="3198" y="8635"/>
                  </a:lnTo>
                  <a:lnTo>
                    <a:pt x="3225" y="8244"/>
                  </a:lnTo>
                  <a:lnTo>
                    <a:pt x="3252" y="7880"/>
                  </a:lnTo>
                  <a:lnTo>
                    <a:pt x="3292" y="7515"/>
                  </a:lnTo>
                  <a:lnTo>
                    <a:pt x="3360" y="7178"/>
                  </a:lnTo>
                  <a:lnTo>
                    <a:pt x="3427" y="6841"/>
                  </a:lnTo>
                  <a:lnTo>
                    <a:pt x="3508" y="6530"/>
                  </a:lnTo>
                  <a:lnTo>
                    <a:pt x="3603" y="6234"/>
                  </a:lnTo>
                  <a:lnTo>
                    <a:pt x="3697" y="5950"/>
                  </a:lnTo>
                  <a:lnTo>
                    <a:pt x="3819" y="5667"/>
                  </a:lnTo>
                  <a:lnTo>
                    <a:pt x="3940" y="5411"/>
                  </a:lnTo>
                  <a:lnTo>
                    <a:pt x="4075" y="5168"/>
                  </a:lnTo>
                  <a:lnTo>
                    <a:pt x="4210" y="4939"/>
                  </a:lnTo>
                  <a:lnTo>
                    <a:pt x="4372" y="4723"/>
                  </a:lnTo>
                  <a:lnTo>
                    <a:pt x="4520" y="4507"/>
                  </a:lnTo>
                  <a:lnTo>
                    <a:pt x="4696" y="4318"/>
                  </a:lnTo>
                  <a:lnTo>
                    <a:pt x="4871" y="4143"/>
                  </a:lnTo>
                  <a:lnTo>
                    <a:pt x="5046" y="3967"/>
                  </a:lnTo>
                  <a:lnTo>
                    <a:pt x="5235" y="3819"/>
                  </a:lnTo>
                  <a:lnTo>
                    <a:pt x="5424" y="3670"/>
                  </a:lnTo>
                  <a:lnTo>
                    <a:pt x="5626" y="3549"/>
                  </a:lnTo>
                  <a:lnTo>
                    <a:pt x="5829" y="3428"/>
                  </a:lnTo>
                  <a:lnTo>
                    <a:pt x="6045" y="3320"/>
                  </a:lnTo>
                  <a:lnTo>
                    <a:pt x="6260" y="3225"/>
                  </a:lnTo>
                  <a:lnTo>
                    <a:pt x="6476" y="3144"/>
                  </a:lnTo>
                  <a:lnTo>
                    <a:pt x="6706" y="3077"/>
                  </a:lnTo>
                  <a:lnTo>
                    <a:pt x="6935" y="3009"/>
                  </a:lnTo>
                  <a:lnTo>
                    <a:pt x="7164" y="2969"/>
                  </a:lnTo>
                  <a:lnTo>
                    <a:pt x="7394" y="2928"/>
                  </a:lnTo>
                  <a:lnTo>
                    <a:pt x="7623" y="2901"/>
                  </a:lnTo>
                  <a:lnTo>
                    <a:pt x="7866" y="2888"/>
                  </a:lnTo>
                  <a:close/>
                  <a:moveTo>
                    <a:pt x="8770" y="1"/>
                  </a:moveTo>
                  <a:lnTo>
                    <a:pt x="8378" y="14"/>
                  </a:lnTo>
                  <a:lnTo>
                    <a:pt x="8001" y="41"/>
                  </a:lnTo>
                  <a:lnTo>
                    <a:pt x="7636" y="82"/>
                  </a:lnTo>
                  <a:lnTo>
                    <a:pt x="7286" y="149"/>
                  </a:lnTo>
                  <a:lnTo>
                    <a:pt x="6948" y="217"/>
                  </a:lnTo>
                  <a:lnTo>
                    <a:pt x="6638" y="311"/>
                  </a:lnTo>
                  <a:lnTo>
                    <a:pt x="6341" y="406"/>
                  </a:lnTo>
                  <a:lnTo>
                    <a:pt x="6058" y="514"/>
                  </a:lnTo>
                  <a:lnTo>
                    <a:pt x="5788" y="635"/>
                  </a:lnTo>
                  <a:lnTo>
                    <a:pt x="5532" y="770"/>
                  </a:lnTo>
                  <a:lnTo>
                    <a:pt x="5289" y="905"/>
                  </a:lnTo>
                  <a:lnTo>
                    <a:pt x="5060" y="1040"/>
                  </a:lnTo>
                  <a:lnTo>
                    <a:pt x="4844" y="1188"/>
                  </a:lnTo>
                  <a:lnTo>
                    <a:pt x="4642" y="1337"/>
                  </a:lnTo>
                  <a:lnTo>
                    <a:pt x="4453" y="1485"/>
                  </a:lnTo>
                  <a:lnTo>
                    <a:pt x="4277" y="1647"/>
                  </a:lnTo>
                  <a:lnTo>
                    <a:pt x="4115" y="1795"/>
                  </a:lnTo>
                  <a:lnTo>
                    <a:pt x="3967" y="1944"/>
                  </a:lnTo>
                  <a:lnTo>
                    <a:pt x="3697" y="2240"/>
                  </a:lnTo>
                  <a:lnTo>
                    <a:pt x="3481" y="2524"/>
                  </a:lnTo>
                  <a:lnTo>
                    <a:pt x="3306" y="2767"/>
                  </a:lnTo>
                  <a:lnTo>
                    <a:pt x="3171" y="2982"/>
                  </a:lnTo>
                  <a:lnTo>
                    <a:pt x="3090" y="3144"/>
                  </a:lnTo>
                  <a:lnTo>
                    <a:pt x="3009" y="3279"/>
                  </a:lnTo>
                  <a:lnTo>
                    <a:pt x="2942" y="3279"/>
                  </a:lnTo>
                  <a:lnTo>
                    <a:pt x="2982" y="3063"/>
                  </a:lnTo>
                  <a:lnTo>
                    <a:pt x="2996" y="2834"/>
                  </a:lnTo>
                  <a:lnTo>
                    <a:pt x="3009" y="2605"/>
                  </a:lnTo>
                  <a:lnTo>
                    <a:pt x="3009" y="2375"/>
                  </a:lnTo>
                  <a:lnTo>
                    <a:pt x="3009" y="1364"/>
                  </a:lnTo>
                  <a:lnTo>
                    <a:pt x="3009" y="1256"/>
                  </a:lnTo>
                  <a:lnTo>
                    <a:pt x="2996" y="1161"/>
                  </a:lnTo>
                  <a:lnTo>
                    <a:pt x="2969" y="1067"/>
                  </a:lnTo>
                  <a:lnTo>
                    <a:pt x="2942" y="972"/>
                  </a:lnTo>
                  <a:lnTo>
                    <a:pt x="2901" y="891"/>
                  </a:lnTo>
                  <a:lnTo>
                    <a:pt x="2861" y="810"/>
                  </a:lnTo>
                  <a:lnTo>
                    <a:pt x="2807" y="743"/>
                  </a:lnTo>
                  <a:lnTo>
                    <a:pt x="2739" y="676"/>
                  </a:lnTo>
                  <a:lnTo>
                    <a:pt x="2658" y="622"/>
                  </a:lnTo>
                  <a:lnTo>
                    <a:pt x="2577" y="568"/>
                  </a:lnTo>
                  <a:lnTo>
                    <a:pt x="2483" y="514"/>
                  </a:lnTo>
                  <a:lnTo>
                    <a:pt x="2389" y="487"/>
                  </a:lnTo>
                  <a:lnTo>
                    <a:pt x="2281" y="460"/>
                  </a:lnTo>
                  <a:lnTo>
                    <a:pt x="2159" y="433"/>
                  </a:lnTo>
                  <a:lnTo>
                    <a:pt x="2038" y="419"/>
                  </a:lnTo>
                  <a:lnTo>
                    <a:pt x="986" y="419"/>
                  </a:lnTo>
                  <a:lnTo>
                    <a:pt x="864" y="433"/>
                  </a:lnTo>
                  <a:lnTo>
                    <a:pt x="743" y="460"/>
                  </a:lnTo>
                  <a:lnTo>
                    <a:pt x="635" y="487"/>
                  </a:lnTo>
                  <a:lnTo>
                    <a:pt x="527" y="527"/>
                  </a:lnTo>
                  <a:lnTo>
                    <a:pt x="446" y="568"/>
                  </a:lnTo>
                  <a:lnTo>
                    <a:pt x="365" y="635"/>
                  </a:lnTo>
                  <a:lnTo>
                    <a:pt x="284" y="689"/>
                  </a:lnTo>
                  <a:lnTo>
                    <a:pt x="217" y="770"/>
                  </a:lnTo>
                  <a:lnTo>
                    <a:pt x="163" y="851"/>
                  </a:lnTo>
                  <a:lnTo>
                    <a:pt x="122" y="945"/>
                  </a:lnTo>
                  <a:lnTo>
                    <a:pt x="82" y="1040"/>
                  </a:lnTo>
                  <a:lnTo>
                    <a:pt x="41" y="1148"/>
                  </a:lnTo>
                  <a:lnTo>
                    <a:pt x="28" y="1269"/>
                  </a:lnTo>
                  <a:lnTo>
                    <a:pt x="14" y="1391"/>
                  </a:lnTo>
                  <a:lnTo>
                    <a:pt x="1" y="1525"/>
                  </a:lnTo>
                  <a:lnTo>
                    <a:pt x="1" y="23164"/>
                  </a:lnTo>
                  <a:lnTo>
                    <a:pt x="14" y="23299"/>
                  </a:lnTo>
                  <a:lnTo>
                    <a:pt x="28" y="23421"/>
                  </a:lnTo>
                  <a:lnTo>
                    <a:pt x="41" y="23542"/>
                  </a:lnTo>
                  <a:lnTo>
                    <a:pt x="82" y="23650"/>
                  </a:lnTo>
                  <a:lnTo>
                    <a:pt x="122" y="23758"/>
                  </a:lnTo>
                  <a:lnTo>
                    <a:pt x="163" y="23839"/>
                  </a:lnTo>
                  <a:lnTo>
                    <a:pt x="217" y="23920"/>
                  </a:lnTo>
                  <a:lnTo>
                    <a:pt x="284" y="24001"/>
                  </a:lnTo>
                  <a:lnTo>
                    <a:pt x="365" y="24068"/>
                  </a:lnTo>
                  <a:lnTo>
                    <a:pt x="446" y="24122"/>
                  </a:lnTo>
                  <a:lnTo>
                    <a:pt x="527" y="24176"/>
                  </a:lnTo>
                  <a:lnTo>
                    <a:pt x="635" y="24203"/>
                  </a:lnTo>
                  <a:lnTo>
                    <a:pt x="743" y="24244"/>
                  </a:lnTo>
                  <a:lnTo>
                    <a:pt x="864" y="24257"/>
                  </a:lnTo>
                  <a:lnTo>
                    <a:pt x="986" y="24271"/>
                  </a:lnTo>
                  <a:lnTo>
                    <a:pt x="1120" y="24284"/>
                  </a:lnTo>
                  <a:lnTo>
                    <a:pt x="2173" y="24284"/>
                  </a:lnTo>
                  <a:lnTo>
                    <a:pt x="2308" y="24271"/>
                  </a:lnTo>
                  <a:lnTo>
                    <a:pt x="2429" y="24257"/>
                  </a:lnTo>
                  <a:lnTo>
                    <a:pt x="2537" y="24244"/>
                  </a:lnTo>
                  <a:lnTo>
                    <a:pt x="2645" y="24203"/>
                  </a:lnTo>
                  <a:lnTo>
                    <a:pt x="2739" y="24176"/>
                  </a:lnTo>
                  <a:lnTo>
                    <a:pt x="2834" y="24122"/>
                  </a:lnTo>
                  <a:lnTo>
                    <a:pt x="2915" y="24068"/>
                  </a:lnTo>
                  <a:lnTo>
                    <a:pt x="2982" y="24001"/>
                  </a:lnTo>
                  <a:lnTo>
                    <a:pt x="3050" y="23920"/>
                  </a:lnTo>
                  <a:lnTo>
                    <a:pt x="3104" y="23839"/>
                  </a:lnTo>
                  <a:lnTo>
                    <a:pt x="3158" y="23758"/>
                  </a:lnTo>
                  <a:lnTo>
                    <a:pt x="3185" y="23650"/>
                  </a:lnTo>
                  <a:lnTo>
                    <a:pt x="3225" y="23542"/>
                  </a:lnTo>
                  <a:lnTo>
                    <a:pt x="3239" y="23421"/>
                  </a:lnTo>
                  <a:lnTo>
                    <a:pt x="3252" y="23299"/>
                  </a:lnTo>
                  <a:lnTo>
                    <a:pt x="3265" y="23164"/>
                  </a:lnTo>
                  <a:lnTo>
                    <a:pt x="3265" y="16379"/>
                  </a:lnTo>
                  <a:lnTo>
                    <a:pt x="3252" y="16001"/>
                  </a:lnTo>
                  <a:lnTo>
                    <a:pt x="3239" y="15623"/>
                  </a:lnTo>
                  <a:lnTo>
                    <a:pt x="3212" y="15259"/>
                  </a:lnTo>
                  <a:lnTo>
                    <a:pt x="3158" y="14881"/>
                  </a:lnTo>
                  <a:lnTo>
                    <a:pt x="3225" y="14881"/>
                  </a:lnTo>
                  <a:lnTo>
                    <a:pt x="3427" y="15232"/>
                  </a:lnTo>
                  <a:lnTo>
                    <a:pt x="3657" y="15569"/>
                  </a:lnTo>
                  <a:lnTo>
                    <a:pt x="3913" y="15879"/>
                  </a:lnTo>
                  <a:lnTo>
                    <a:pt x="4183" y="16176"/>
                  </a:lnTo>
                  <a:lnTo>
                    <a:pt x="4480" y="16446"/>
                  </a:lnTo>
                  <a:lnTo>
                    <a:pt x="4776" y="16702"/>
                  </a:lnTo>
                  <a:lnTo>
                    <a:pt x="5114" y="16932"/>
                  </a:lnTo>
                  <a:lnTo>
                    <a:pt x="5451" y="17148"/>
                  </a:lnTo>
                  <a:lnTo>
                    <a:pt x="5815" y="17336"/>
                  </a:lnTo>
                  <a:lnTo>
                    <a:pt x="6179" y="17498"/>
                  </a:lnTo>
                  <a:lnTo>
                    <a:pt x="6557" y="17633"/>
                  </a:lnTo>
                  <a:lnTo>
                    <a:pt x="6935" y="17741"/>
                  </a:lnTo>
                  <a:lnTo>
                    <a:pt x="7326" y="17822"/>
                  </a:lnTo>
                  <a:lnTo>
                    <a:pt x="7731" y="17890"/>
                  </a:lnTo>
                  <a:lnTo>
                    <a:pt x="8122" y="17917"/>
                  </a:lnTo>
                  <a:lnTo>
                    <a:pt x="8527" y="17917"/>
                  </a:lnTo>
                  <a:lnTo>
                    <a:pt x="8945" y="17903"/>
                  </a:lnTo>
                  <a:lnTo>
                    <a:pt x="9350" y="17876"/>
                  </a:lnTo>
                  <a:lnTo>
                    <a:pt x="9754" y="17822"/>
                  </a:lnTo>
                  <a:lnTo>
                    <a:pt x="10146" y="17755"/>
                  </a:lnTo>
                  <a:lnTo>
                    <a:pt x="10523" y="17660"/>
                  </a:lnTo>
                  <a:lnTo>
                    <a:pt x="10901" y="17552"/>
                  </a:lnTo>
                  <a:lnTo>
                    <a:pt x="11265" y="17431"/>
                  </a:lnTo>
                  <a:lnTo>
                    <a:pt x="11616" y="17282"/>
                  </a:lnTo>
                  <a:lnTo>
                    <a:pt x="11967" y="17121"/>
                  </a:lnTo>
                  <a:lnTo>
                    <a:pt x="12304" y="16932"/>
                  </a:lnTo>
                  <a:lnTo>
                    <a:pt x="12628" y="16729"/>
                  </a:lnTo>
                  <a:lnTo>
                    <a:pt x="12938" y="16514"/>
                  </a:lnTo>
                  <a:lnTo>
                    <a:pt x="13249" y="16284"/>
                  </a:lnTo>
                  <a:lnTo>
                    <a:pt x="13532" y="16028"/>
                  </a:lnTo>
                  <a:lnTo>
                    <a:pt x="13815" y="15772"/>
                  </a:lnTo>
                  <a:lnTo>
                    <a:pt x="14071" y="15475"/>
                  </a:lnTo>
                  <a:lnTo>
                    <a:pt x="14328" y="15178"/>
                  </a:lnTo>
                  <a:lnTo>
                    <a:pt x="14557" y="14868"/>
                  </a:lnTo>
                  <a:lnTo>
                    <a:pt x="14786" y="14530"/>
                  </a:lnTo>
                  <a:lnTo>
                    <a:pt x="15002" y="14193"/>
                  </a:lnTo>
                  <a:lnTo>
                    <a:pt x="15191" y="13829"/>
                  </a:lnTo>
                  <a:lnTo>
                    <a:pt x="15380" y="13451"/>
                  </a:lnTo>
                  <a:lnTo>
                    <a:pt x="15542" y="13060"/>
                  </a:lnTo>
                  <a:lnTo>
                    <a:pt x="15690" y="12655"/>
                  </a:lnTo>
                  <a:lnTo>
                    <a:pt x="15825" y="12237"/>
                  </a:lnTo>
                  <a:lnTo>
                    <a:pt x="15933" y="11805"/>
                  </a:lnTo>
                  <a:lnTo>
                    <a:pt x="16041" y="11374"/>
                  </a:lnTo>
                  <a:lnTo>
                    <a:pt x="16122" y="10915"/>
                  </a:lnTo>
                  <a:lnTo>
                    <a:pt x="16190" y="10443"/>
                  </a:lnTo>
                  <a:lnTo>
                    <a:pt x="16230" y="9957"/>
                  </a:lnTo>
                  <a:lnTo>
                    <a:pt x="16257" y="9471"/>
                  </a:lnTo>
                  <a:lnTo>
                    <a:pt x="16270" y="8959"/>
                  </a:lnTo>
                  <a:lnTo>
                    <a:pt x="16257" y="8473"/>
                  </a:lnTo>
                  <a:lnTo>
                    <a:pt x="16243" y="7987"/>
                  </a:lnTo>
                  <a:lnTo>
                    <a:pt x="16190" y="7515"/>
                  </a:lnTo>
                  <a:lnTo>
                    <a:pt x="16136" y="7057"/>
                  </a:lnTo>
                  <a:lnTo>
                    <a:pt x="16068" y="6598"/>
                  </a:lnTo>
                  <a:lnTo>
                    <a:pt x="15974" y="6166"/>
                  </a:lnTo>
                  <a:lnTo>
                    <a:pt x="15866" y="5734"/>
                  </a:lnTo>
                  <a:lnTo>
                    <a:pt x="15744" y="5316"/>
                  </a:lnTo>
                  <a:lnTo>
                    <a:pt x="15609" y="4925"/>
                  </a:lnTo>
                  <a:lnTo>
                    <a:pt x="15461" y="4534"/>
                  </a:lnTo>
                  <a:lnTo>
                    <a:pt x="15286" y="4156"/>
                  </a:lnTo>
                  <a:lnTo>
                    <a:pt x="15110" y="3792"/>
                  </a:lnTo>
                  <a:lnTo>
                    <a:pt x="14908" y="3441"/>
                  </a:lnTo>
                  <a:lnTo>
                    <a:pt x="14706" y="3117"/>
                  </a:lnTo>
                  <a:lnTo>
                    <a:pt x="14476" y="2794"/>
                  </a:lnTo>
                  <a:lnTo>
                    <a:pt x="14247" y="2497"/>
                  </a:lnTo>
                  <a:lnTo>
                    <a:pt x="13991" y="2200"/>
                  </a:lnTo>
                  <a:lnTo>
                    <a:pt x="13734" y="1930"/>
                  </a:lnTo>
                  <a:lnTo>
                    <a:pt x="13451" y="1674"/>
                  </a:lnTo>
                  <a:lnTo>
                    <a:pt x="13168" y="1444"/>
                  </a:lnTo>
                  <a:lnTo>
                    <a:pt x="12857" y="1215"/>
                  </a:lnTo>
                  <a:lnTo>
                    <a:pt x="12547" y="1013"/>
                  </a:lnTo>
                  <a:lnTo>
                    <a:pt x="12223" y="824"/>
                  </a:lnTo>
                  <a:lnTo>
                    <a:pt x="11873" y="662"/>
                  </a:lnTo>
                  <a:lnTo>
                    <a:pt x="11535" y="500"/>
                  </a:lnTo>
                  <a:lnTo>
                    <a:pt x="11171" y="379"/>
                  </a:lnTo>
                  <a:lnTo>
                    <a:pt x="10793" y="257"/>
                  </a:lnTo>
                  <a:lnTo>
                    <a:pt x="10416" y="176"/>
                  </a:lnTo>
                  <a:lnTo>
                    <a:pt x="10011" y="95"/>
                  </a:lnTo>
                  <a:lnTo>
                    <a:pt x="9606" y="41"/>
                  </a:lnTo>
                  <a:lnTo>
                    <a:pt x="9188" y="14"/>
                  </a:lnTo>
                  <a:lnTo>
                    <a:pt x="877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 name="Google Shape;62;p6"/>
            <p:cNvSpPr/>
            <p:nvPr/>
          </p:nvSpPr>
          <p:spPr>
            <a:xfrm>
              <a:off x="559040" y="609347"/>
              <a:ext cx="117192" cy="169934"/>
            </a:xfrm>
            <a:custGeom>
              <a:rect b="b" l="l" r="r" t="t"/>
              <a:pathLst>
                <a:path extrusionOk="0" h="24285" w="16271">
                  <a:moveTo>
                    <a:pt x="8365" y="2888"/>
                  </a:moveTo>
                  <a:lnTo>
                    <a:pt x="8621" y="2915"/>
                  </a:lnTo>
                  <a:lnTo>
                    <a:pt x="8877" y="2942"/>
                  </a:lnTo>
                  <a:lnTo>
                    <a:pt x="9134" y="2996"/>
                  </a:lnTo>
                  <a:lnTo>
                    <a:pt x="9376" y="3050"/>
                  </a:lnTo>
                  <a:lnTo>
                    <a:pt x="9606" y="3131"/>
                  </a:lnTo>
                  <a:lnTo>
                    <a:pt x="9835" y="3212"/>
                  </a:lnTo>
                  <a:lnTo>
                    <a:pt x="10064" y="3320"/>
                  </a:lnTo>
                  <a:lnTo>
                    <a:pt x="10280" y="3428"/>
                  </a:lnTo>
                  <a:lnTo>
                    <a:pt x="10483" y="3549"/>
                  </a:lnTo>
                  <a:lnTo>
                    <a:pt x="10685" y="3684"/>
                  </a:lnTo>
                  <a:lnTo>
                    <a:pt x="10887" y="3832"/>
                  </a:lnTo>
                  <a:lnTo>
                    <a:pt x="11076" y="3994"/>
                  </a:lnTo>
                  <a:lnTo>
                    <a:pt x="11252" y="4170"/>
                  </a:lnTo>
                  <a:lnTo>
                    <a:pt x="11427" y="4358"/>
                  </a:lnTo>
                  <a:lnTo>
                    <a:pt x="11589" y="4547"/>
                  </a:lnTo>
                  <a:lnTo>
                    <a:pt x="11751" y="4750"/>
                  </a:lnTo>
                  <a:lnTo>
                    <a:pt x="11899" y="4966"/>
                  </a:lnTo>
                  <a:lnTo>
                    <a:pt x="12034" y="5195"/>
                  </a:lnTo>
                  <a:lnTo>
                    <a:pt x="12169" y="5424"/>
                  </a:lnTo>
                  <a:lnTo>
                    <a:pt x="12290" y="5681"/>
                  </a:lnTo>
                  <a:lnTo>
                    <a:pt x="12398" y="5937"/>
                  </a:lnTo>
                  <a:lnTo>
                    <a:pt x="12493" y="6193"/>
                  </a:lnTo>
                  <a:lnTo>
                    <a:pt x="12587" y="6476"/>
                  </a:lnTo>
                  <a:lnTo>
                    <a:pt x="12668" y="6760"/>
                  </a:lnTo>
                  <a:lnTo>
                    <a:pt x="12749" y="7057"/>
                  </a:lnTo>
                  <a:lnTo>
                    <a:pt x="12803" y="7353"/>
                  </a:lnTo>
                  <a:lnTo>
                    <a:pt x="12857" y="7664"/>
                  </a:lnTo>
                  <a:lnTo>
                    <a:pt x="12897" y="7987"/>
                  </a:lnTo>
                  <a:lnTo>
                    <a:pt x="12924" y="8325"/>
                  </a:lnTo>
                  <a:lnTo>
                    <a:pt x="12938" y="8648"/>
                  </a:lnTo>
                  <a:lnTo>
                    <a:pt x="12951" y="8999"/>
                  </a:lnTo>
                  <a:lnTo>
                    <a:pt x="12938" y="9363"/>
                  </a:lnTo>
                  <a:lnTo>
                    <a:pt x="12924" y="9714"/>
                  </a:lnTo>
                  <a:lnTo>
                    <a:pt x="12884" y="10051"/>
                  </a:lnTo>
                  <a:lnTo>
                    <a:pt x="12843" y="10375"/>
                  </a:lnTo>
                  <a:lnTo>
                    <a:pt x="12789" y="10699"/>
                  </a:lnTo>
                  <a:lnTo>
                    <a:pt x="12722" y="11009"/>
                  </a:lnTo>
                  <a:lnTo>
                    <a:pt x="12641" y="11306"/>
                  </a:lnTo>
                  <a:lnTo>
                    <a:pt x="12560" y="11589"/>
                  </a:lnTo>
                  <a:lnTo>
                    <a:pt x="12452" y="11873"/>
                  </a:lnTo>
                  <a:lnTo>
                    <a:pt x="12344" y="12129"/>
                  </a:lnTo>
                  <a:lnTo>
                    <a:pt x="12223" y="12385"/>
                  </a:lnTo>
                  <a:lnTo>
                    <a:pt x="12101" y="12628"/>
                  </a:lnTo>
                  <a:lnTo>
                    <a:pt x="11953" y="12871"/>
                  </a:lnTo>
                  <a:lnTo>
                    <a:pt x="11818" y="13087"/>
                  </a:lnTo>
                  <a:lnTo>
                    <a:pt x="11656" y="13303"/>
                  </a:lnTo>
                  <a:lnTo>
                    <a:pt x="11494" y="13505"/>
                  </a:lnTo>
                  <a:lnTo>
                    <a:pt x="11319" y="13680"/>
                  </a:lnTo>
                  <a:lnTo>
                    <a:pt x="11144" y="13869"/>
                  </a:lnTo>
                  <a:lnTo>
                    <a:pt x="10955" y="14031"/>
                  </a:lnTo>
                  <a:lnTo>
                    <a:pt x="10766" y="14180"/>
                  </a:lnTo>
                  <a:lnTo>
                    <a:pt x="10564" y="14328"/>
                  </a:lnTo>
                  <a:lnTo>
                    <a:pt x="10361" y="14449"/>
                  </a:lnTo>
                  <a:lnTo>
                    <a:pt x="10145" y="14571"/>
                  </a:lnTo>
                  <a:lnTo>
                    <a:pt x="9929" y="14679"/>
                  </a:lnTo>
                  <a:lnTo>
                    <a:pt x="9700" y="14773"/>
                  </a:lnTo>
                  <a:lnTo>
                    <a:pt x="9471" y="14854"/>
                  </a:lnTo>
                  <a:lnTo>
                    <a:pt x="9241" y="14922"/>
                  </a:lnTo>
                  <a:lnTo>
                    <a:pt x="8999" y="14976"/>
                  </a:lnTo>
                  <a:lnTo>
                    <a:pt x="8756" y="15030"/>
                  </a:lnTo>
                  <a:lnTo>
                    <a:pt x="8513" y="15057"/>
                  </a:lnTo>
                  <a:lnTo>
                    <a:pt x="8270" y="15084"/>
                  </a:lnTo>
                  <a:lnTo>
                    <a:pt x="8014" y="15084"/>
                  </a:lnTo>
                  <a:lnTo>
                    <a:pt x="7731" y="15070"/>
                  </a:lnTo>
                  <a:lnTo>
                    <a:pt x="7447" y="15043"/>
                  </a:lnTo>
                  <a:lnTo>
                    <a:pt x="7164" y="15003"/>
                  </a:lnTo>
                  <a:lnTo>
                    <a:pt x="6908" y="14949"/>
                  </a:lnTo>
                  <a:lnTo>
                    <a:pt x="6651" y="14868"/>
                  </a:lnTo>
                  <a:lnTo>
                    <a:pt x="6408" y="14787"/>
                  </a:lnTo>
                  <a:lnTo>
                    <a:pt x="6166" y="14679"/>
                  </a:lnTo>
                  <a:lnTo>
                    <a:pt x="5936" y="14571"/>
                  </a:lnTo>
                  <a:lnTo>
                    <a:pt x="5707" y="14436"/>
                  </a:lnTo>
                  <a:lnTo>
                    <a:pt x="5505" y="14288"/>
                  </a:lnTo>
                  <a:lnTo>
                    <a:pt x="5302" y="14139"/>
                  </a:lnTo>
                  <a:lnTo>
                    <a:pt x="5100" y="13977"/>
                  </a:lnTo>
                  <a:lnTo>
                    <a:pt x="4924" y="13788"/>
                  </a:lnTo>
                  <a:lnTo>
                    <a:pt x="4749" y="13600"/>
                  </a:lnTo>
                  <a:lnTo>
                    <a:pt x="4574" y="13411"/>
                  </a:lnTo>
                  <a:lnTo>
                    <a:pt x="4425" y="13195"/>
                  </a:lnTo>
                  <a:lnTo>
                    <a:pt x="4263" y="12979"/>
                  </a:lnTo>
                  <a:lnTo>
                    <a:pt x="4129" y="12763"/>
                  </a:lnTo>
                  <a:lnTo>
                    <a:pt x="4007" y="12520"/>
                  </a:lnTo>
                  <a:lnTo>
                    <a:pt x="3886" y="12291"/>
                  </a:lnTo>
                  <a:lnTo>
                    <a:pt x="3764" y="12035"/>
                  </a:lnTo>
                  <a:lnTo>
                    <a:pt x="3670" y="11778"/>
                  </a:lnTo>
                  <a:lnTo>
                    <a:pt x="3575" y="11522"/>
                  </a:lnTo>
                  <a:lnTo>
                    <a:pt x="3494" y="11266"/>
                  </a:lnTo>
                  <a:lnTo>
                    <a:pt x="3414" y="10996"/>
                  </a:lnTo>
                  <a:lnTo>
                    <a:pt x="3346" y="10726"/>
                  </a:lnTo>
                  <a:lnTo>
                    <a:pt x="3292" y="10443"/>
                  </a:lnTo>
                  <a:lnTo>
                    <a:pt x="3252" y="10173"/>
                  </a:lnTo>
                  <a:lnTo>
                    <a:pt x="3211" y="9890"/>
                  </a:lnTo>
                  <a:lnTo>
                    <a:pt x="3184" y="9606"/>
                  </a:lnTo>
                  <a:lnTo>
                    <a:pt x="3171" y="9323"/>
                  </a:lnTo>
                  <a:lnTo>
                    <a:pt x="3171" y="9040"/>
                  </a:lnTo>
                  <a:lnTo>
                    <a:pt x="3171" y="8635"/>
                  </a:lnTo>
                  <a:lnTo>
                    <a:pt x="3198" y="8244"/>
                  </a:lnTo>
                  <a:lnTo>
                    <a:pt x="3225" y="7880"/>
                  </a:lnTo>
                  <a:lnTo>
                    <a:pt x="3279" y="7515"/>
                  </a:lnTo>
                  <a:lnTo>
                    <a:pt x="3333" y="7178"/>
                  </a:lnTo>
                  <a:lnTo>
                    <a:pt x="3400" y="6841"/>
                  </a:lnTo>
                  <a:lnTo>
                    <a:pt x="3481" y="6530"/>
                  </a:lnTo>
                  <a:lnTo>
                    <a:pt x="3575" y="6234"/>
                  </a:lnTo>
                  <a:lnTo>
                    <a:pt x="3683" y="5950"/>
                  </a:lnTo>
                  <a:lnTo>
                    <a:pt x="3791" y="5681"/>
                  </a:lnTo>
                  <a:lnTo>
                    <a:pt x="3913" y="5411"/>
                  </a:lnTo>
                  <a:lnTo>
                    <a:pt x="4048" y="5168"/>
                  </a:lnTo>
                  <a:lnTo>
                    <a:pt x="4196" y="4939"/>
                  </a:lnTo>
                  <a:lnTo>
                    <a:pt x="4344" y="4723"/>
                  </a:lnTo>
                  <a:lnTo>
                    <a:pt x="4506" y="4520"/>
                  </a:lnTo>
                  <a:lnTo>
                    <a:pt x="4668" y="4318"/>
                  </a:lnTo>
                  <a:lnTo>
                    <a:pt x="4844" y="4143"/>
                  </a:lnTo>
                  <a:lnTo>
                    <a:pt x="5032" y="3981"/>
                  </a:lnTo>
                  <a:lnTo>
                    <a:pt x="5221" y="3819"/>
                  </a:lnTo>
                  <a:lnTo>
                    <a:pt x="5410" y="3684"/>
                  </a:lnTo>
                  <a:lnTo>
                    <a:pt x="5612" y="3549"/>
                  </a:lnTo>
                  <a:lnTo>
                    <a:pt x="5815" y="3428"/>
                  </a:lnTo>
                  <a:lnTo>
                    <a:pt x="6031" y="3320"/>
                  </a:lnTo>
                  <a:lnTo>
                    <a:pt x="6247" y="3225"/>
                  </a:lnTo>
                  <a:lnTo>
                    <a:pt x="6462" y="3144"/>
                  </a:lnTo>
                  <a:lnTo>
                    <a:pt x="6692" y="3077"/>
                  </a:lnTo>
                  <a:lnTo>
                    <a:pt x="6921" y="3023"/>
                  </a:lnTo>
                  <a:lnTo>
                    <a:pt x="7150" y="2969"/>
                  </a:lnTo>
                  <a:lnTo>
                    <a:pt x="7380" y="2928"/>
                  </a:lnTo>
                  <a:lnTo>
                    <a:pt x="7623" y="2901"/>
                  </a:lnTo>
                  <a:lnTo>
                    <a:pt x="7865" y="2888"/>
                  </a:lnTo>
                  <a:close/>
                  <a:moveTo>
                    <a:pt x="8769" y="1"/>
                  </a:moveTo>
                  <a:lnTo>
                    <a:pt x="8365" y="14"/>
                  </a:lnTo>
                  <a:lnTo>
                    <a:pt x="7987" y="41"/>
                  </a:lnTo>
                  <a:lnTo>
                    <a:pt x="7623" y="82"/>
                  </a:lnTo>
                  <a:lnTo>
                    <a:pt x="7285" y="149"/>
                  </a:lnTo>
                  <a:lnTo>
                    <a:pt x="6948" y="217"/>
                  </a:lnTo>
                  <a:lnTo>
                    <a:pt x="6638" y="311"/>
                  </a:lnTo>
                  <a:lnTo>
                    <a:pt x="6341" y="406"/>
                  </a:lnTo>
                  <a:lnTo>
                    <a:pt x="6044" y="514"/>
                  </a:lnTo>
                  <a:lnTo>
                    <a:pt x="5774" y="635"/>
                  </a:lnTo>
                  <a:lnTo>
                    <a:pt x="5518" y="770"/>
                  </a:lnTo>
                  <a:lnTo>
                    <a:pt x="5289" y="905"/>
                  </a:lnTo>
                  <a:lnTo>
                    <a:pt x="5059" y="1040"/>
                  </a:lnTo>
                  <a:lnTo>
                    <a:pt x="4844" y="1188"/>
                  </a:lnTo>
                  <a:lnTo>
                    <a:pt x="4641" y="1337"/>
                  </a:lnTo>
                  <a:lnTo>
                    <a:pt x="4452" y="1485"/>
                  </a:lnTo>
                  <a:lnTo>
                    <a:pt x="4277" y="1647"/>
                  </a:lnTo>
                  <a:lnTo>
                    <a:pt x="4115" y="1795"/>
                  </a:lnTo>
                  <a:lnTo>
                    <a:pt x="3967" y="1944"/>
                  </a:lnTo>
                  <a:lnTo>
                    <a:pt x="3697" y="2240"/>
                  </a:lnTo>
                  <a:lnTo>
                    <a:pt x="3481" y="2524"/>
                  </a:lnTo>
                  <a:lnTo>
                    <a:pt x="3306" y="2767"/>
                  </a:lnTo>
                  <a:lnTo>
                    <a:pt x="3171" y="2982"/>
                  </a:lnTo>
                  <a:lnTo>
                    <a:pt x="3076" y="3144"/>
                  </a:lnTo>
                  <a:lnTo>
                    <a:pt x="3009" y="3279"/>
                  </a:lnTo>
                  <a:lnTo>
                    <a:pt x="2941" y="3279"/>
                  </a:lnTo>
                  <a:lnTo>
                    <a:pt x="2968" y="3063"/>
                  </a:lnTo>
                  <a:lnTo>
                    <a:pt x="2995" y="2834"/>
                  </a:lnTo>
                  <a:lnTo>
                    <a:pt x="3009" y="2605"/>
                  </a:lnTo>
                  <a:lnTo>
                    <a:pt x="3009" y="2375"/>
                  </a:lnTo>
                  <a:lnTo>
                    <a:pt x="3009" y="1364"/>
                  </a:lnTo>
                  <a:lnTo>
                    <a:pt x="3009" y="1256"/>
                  </a:lnTo>
                  <a:lnTo>
                    <a:pt x="2995" y="1161"/>
                  </a:lnTo>
                  <a:lnTo>
                    <a:pt x="2968" y="1067"/>
                  </a:lnTo>
                  <a:lnTo>
                    <a:pt x="2941" y="972"/>
                  </a:lnTo>
                  <a:lnTo>
                    <a:pt x="2901" y="891"/>
                  </a:lnTo>
                  <a:lnTo>
                    <a:pt x="2847" y="810"/>
                  </a:lnTo>
                  <a:lnTo>
                    <a:pt x="2793" y="743"/>
                  </a:lnTo>
                  <a:lnTo>
                    <a:pt x="2725" y="676"/>
                  </a:lnTo>
                  <a:lnTo>
                    <a:pt x="2658" y="622"/>
                  </a:lnTo>
                  <a:lnTo>
                    <a:pt x="2577" y="568"/>
                  </a:lnTo>
                  <a:lnTo>
                    <a:pt x="2483" y="514"/>
                  </a:lnTo>
                  <a:lnTo>
                    <a:pt x="2388" y="487"/>
                  </a:lnTo>
                  <a:lnTo>
                    <a:pt x="2280" y="460"/>
                  </a:lnTo>
                  <a:lnTo>
                    <a:pt x="2159" y="433"/>
                  </a:lnTo>
                  <a:lnTo>
                    <a:pt x="2037" y="419"/>
                  </a:lnTo>
                  <a:lnTo>
                    <a:pt x="985" y="419"/>
                  </a:lnTo>
                  <a:lnTo>
                    <a:pt x="850" y="433"/>
                  </a:lnTo>
                  <a:lnTo>
                    <a:pt x="742" y="460"/>
                  </a:lnTo>
                  <a:lnTo>
                    <a:pt x="634" y="487"/>
                  </a:lnTo>
                  <a:lnTo>
                    <a:pt x="527" y="527"/>
                  </a:lnTo>
                  <a:lnTo>
                    <a:pt x="432" y="568"/>
                  </a:lnTo>
                  <a:lnTo>
                    <a:pt x="351" y="635"/>
                  </a:lnTo>
                  <a:lnTo>
                    <a:pt x="284" y="689"/>
                  </a:lnTo>
                  <a:lnTo>
                    <a:pt x="216" y="770"/>
                  </a:lnTo>
                  <a:lnTo>
                    <a:pt x="162" y="851"/>
                  </a:lnTo>
                  <a:lnTo>
                    <a:pt x="108" y="945"/>
                  </a:lnTo>
                  <a:lnTo>
                    <a:pt x="68" y="1040"/>
                  </a:lnTo>
                  <a:lnTo>
                    <a:pt x="41" y="1148"/>
                  </a:lnTo>
                  <a:lnTo>
                    <a:pt x="27" y="1269"/>
                  </a:lnTo>
                  <a:lnTo>
                    <a:pt x="14" y="1391"/>
                  </a:lnTo>
                  <a:lnTo>
                    <a:pt x="0" y="1525"/>
                  </a:lnTo>
                  <a:lnTo>
                    <a:pt x="14" y="23164"/>
                  </a:lnTo>
                  <a:lnTo>
                    <a:pt x="14" y="23299"/>
                  </a:lnTo>
                  <a:lnTo>
                    <a:pt x="27" y="23421"/>
                  </a:lnTo>
                  <a:lnTo>
                    <a:pt x="54" y="23542"/>
                  </a:lnTo>
                  <a:lnTo>
                    <a:pt x="81" y="23650"/>
                  </a:lnTo>
                  <a:lnTo>
                    <a:pt x="122" y="23758"/>
                  </a:lnTo>
                  <a:lnTo>
                    <a:pt x="162" y="23839"/>
                  </a:lnTo>
                  <a:lnTo>
                    <a:pt x="230" y="23920"/>
                  </a:lnTo>
                  <a:lnTo>
                    <a:pt x="297" y="24001"/>
                  </a:lnTo>
                  <a:lnTo>
                    <a:pt x="365" y="24068"/>
                  </a:lnTo>
                  <a:lnTo>
                    <a:pt x="446" y="24122"/>
                  </a:lnTo>
                  <a:lnTo>
                    <a:pt x="540" y="24176"/>
                  </a:lnTo>
                  <a:lnTo>
                    <a:pt x="634" y="24203"/>
                  </a:lnTo>
                  <a:lnTo>
                    <a:pt x="742" y="24244"/>
                  </a:lnTo>
                  <a:lnTo>
                    <a:pt x="864" y="24257"/>
                  </a:lnTo>
                  <a:lnTo>
                    <a:pt x="985" y="24271"/>
                  </a:lnTo>
                  <a:lnTo>
                    <a:pt x="1134" y="24284"/>
                  </a:lnTo>
                  <a:lnTo>
                    <a:pt x="2172" y="24284"/>
                  </a:lnTo>
                  <a:lnTo>
                    <a:pt x="2307" y="24271"/>
                  </a:lnTo>
                  <a:lnTo>
                    <a:pt x="2429" y="24257"/>
                  </a:lnTo>
                  <a:lnTo>
                    <a:pt x="2537" y="24244"/>
                  </a:lnTo>
                  <a:lnTo>
                    <a:pt x="2645" y="24203"/>
                  </a:lnTo>
                  <a:lnTo>
                    <a:pt x="2739" y="24176"/>
                  </a:lnTo>
                  <a:lnTo>
                    <a:pt x="2833" y="24122"/>
                  </a:lnTo>
                  <a:lnTo>
                    <a:pt x="2914" y="24068"/>
                  </a:lnTo>
                  <a:lnTo>
                    <a:pt x="2982" y="24001"/>
                  </a:lnTo>
                  <a:lnTo>
                    <a:pt x="3049" y="23920"/>
                  </a:lnTo>
                  <a:lnTo>
                    <a:pt x="3103" y="23839"/>
                  </a:lnTo>
                  <a:lnTo>
                    <a:pt x="3144" y="23758"/>
                  </a:lnTo>
                  <a:lnTo>
                    <a:pt x="3184" y="23650"/>
                  </a:lnTo>
                  <a:lnTo>
                    <a:pt x="3211" y="23542"/>
                  </a:lnTo>
                  <a:lnTo>
                    <a:pt x="3238" y="23421"/>
                  </a:lnTo>
                  <a:lnTo>
                    <a:pt x="3252" y="23299"/>
                  </a:lnTo>
                  <a:lnTo>
                    <a:pt x="3252" y="23164"/>
                  </a:lnTo>
                  <a:lnTo>
                    <a:pt x="3252" y="16379"/>
                  </a:lnTo>
                  <a:lnTo>
                    <a:pt x="3252" y="16001"/>
                  </a:lnTo>
                  <a:lnTo>
                    <a:pt x="3238" y="15623"/>
                  </a:lnTo>
                  <a:lnTo>
                    <a:pt x="3198" y="15259"/>
                  </a:lnTo>
                  <a:lnTo>
                    <a:pt x="3157" y="14881"/>
                  </a:lnTo>
                  <a:lnTo>
                    <a:pt x="3225" y="14881"/>
                  </a:lnTo>
                  <a:lnTo>
                    <a:pt x="3427" y="15232"/>
                  </a:lnTo>
                  <a:lnTo>
                    <a:pt x="3656" y="15569"/>
                  </a:lnTo>
                  <a:lnTo>
                    <a:pt x="3913" y="15879"/>
                  </a:lnTo>
                  <a:lnTo>
                    <a:pt x="4182" y="16176"/>
                  </a:lnTo>
                  <a:lnTo>
                    <a:pt x="4466" y="16446"/>
                  </a:lnTo>
                  <a:lnTo>
                    <a:pt x="4776" y="16702"/>
                  </a:lnTo>
                  <a:lnTo>
                    <a:pt x="5100" y="16932"/>
                  </a:lnTo>
                  <a:lnTo>
                    <a:pt x="5451" y="17148"/>
                  </a:lnTo>
                  <a:lnTo>
                    <a:pt x="5801" y="17336"/>
                  </a:lnTo>
                  <a:lnTo>
                    <a:pt x="6179" y="17498"/>
                  </a:lnTo>
                  <a:lnTo>
                    <a:pt x="6543" y="17633"/>
                  </a:lnTo>
                  <a:lnTo>
                    <a:pt x="6935" y="17741"/>
                  </a:lnTo>
                  <a:lnTo>
                    <a:pt x="7326" y="17822"/>
                  </a:lnTo>
                  <a:lnTo>
                    <a:pt x="7717" y="17890"/>
                  </a:lnTo>
                  <a:lnTo>
                    <a:pt x="8122" y="17917"/>
                  </a:lnTo>
                  <a:lnTo>
                    <a:pt x="8526" y="17917"/>
                  </a:lnTo>
                  <a:lnTo>
                    <a:pt x="8945" y="17903"/>
                  </a:lnTo>
                  <a:lnTo>
                    <a:pt x="9349" y="17876"/>
                  </a:lnTo>
                  <a:lnTo>
                    <a:pt x="9754" y="17822"/>
                  </a:lnTo>
                  <a:lnTo>
                    <a:pt x="10145" y="17755"/>
                  </a:lnTo>
                  <a:lnTo>
                    <a:pt x="10523" y="17660"/>
                  </a:lnTo>
                  <a:lnTo>
                    <a:pt x="10901" y="17552"/>
                  </a:lnTo>
                  <a:lnTo>
                    <a:pt x="11265" y="17431"/>
                  </a:lnTo>
                  <a:lnTo>
                    <a:pt x="11616" y="17282"/>
                  </a:lnTo>
                  <a:lnTo>
                    <a:pt x="11967" y="17121"/>
                  </a:lnTo>
                  <a:lnTo>
                    <a:pt x="12304" y="16932"/>
                  </a:lnTo>
                  <a:lnTo>
                    <a:pt x="12628" y="16729"/>
                  </a:lnTo>
                  <a:lnTo>
                    <a:pt x="12938" y="16514"/>
                  </a:lnTo>
                  <a:lnTo>
                    <a:pt x="13235" y="16284"/>
                  </a:lnTo>
                  <a:lnTo>
                    <a:pt x="13531" y="16028"/>
                  </a:lnTo>
                  <a:lnTo>
                    <a:pt x="13801" y="15772"/>
                  </a:lnTo>
                  <a:lnTo>
                    <a:pt x="14071" y="15475"/>
                  </a:lnTo>
                  <a:lnTo>
                    <a:pt x="14327" y="15178"/>
                  </a:lnTo>
                  <a:lnTo>
                    <a:pt x="14557" y="14868"/>
                  </a:lnTo>
                  <a:lnTo>
                    <a:pt x="14786" y="14530"/>
                  </a:lnTo>
                  <a:lnTo>
                    <a:pt x="15002" y="14193"/>
                  </a:lnTo>
                  <a:lnTo>
                    <a:pt x="15191" y="13829"/>
                  </a:lnTo>
                  <a:lnTo>
                    <a:pt x="15366" y="13451"/>
                  </a:lnTo>
                  <a:lnTo>
                    <a:pt x="15542" y="13060"/>
                  </a:lnTo>
                  <a:lnTo>
                    <a:pt x="15690" y="12655"/>
                  </a:lnTo>
                  <a:lnTo>
                    <a:pt x="15825" y="12237"/>
                  </a:lnTo>
                  <a:lnTo>
                    <a:pt x="15933" y="11805"/>
                  </a:lnTo>
                  <a:lnTo>
                    <a:pt x="16041" y="11374"/>
                  </a:lnTo>
                  <a:lnTo>
                    <a:pt x="16122" y="10915"/>
                  </a:lnTo>
                  <a:lnTo>
                    <a:pt x="16189" y="10443"/>
                  </a:lnTo>
                  <a:lnTo>
                    <a:pt x="16230" y="9957"/>
                  </a:lnTo>
                  <a:lnTo>
                    <a:pt x="16257" y="9471"/>
                  </a:lnTo>
                  <a:lnTo>
                    <a:pt x="16270" y="8959"/>
                  </a:lnTo>
                  <a:lnTo>
                    <a:pt x="16257" y="8473"/>
                  </a:lnTo>
                  <a:lnTo>
                    <a:pt x="16230" y="7987"/>
                  </a:lnTo>
                  <a:lnTo>
                    <a:pt x="16189" y="7515"/>
                  </a:lnTo>
                  <a:lnTo>
                    <a:pt x="16135" y="7057"/>
                  </a:lnTo>
                  <a:lnTo>
                    <a:pt x="16054" y="6598"/>
                  </a:lnTo>
                  <a:lnTo>
                    <a:pt x="15973" y="6166"/>
                  </a:lnTo>
                  <a:lnTo>
                    <a:pt x="15865" y="5734"/>
                  </a:lnTo>
                  <a:lnTo>
                    <a:pt x="15744" y="5316"/>
                  </a:lnTo>
                  <a:lnTo>
                    <a:pt x="15609" y="4925"/>
                  </a:lnTo>
                  <a:lnTo>
                    <a:pt x="15447" y="4534"/>
                  </a:lnTo>
                  <a:lnTo>
                    <a:pt x="15285" y="4156"/>
                  </a:lnTo>
                  <a:lnTo>
                    <a:pt x="15110" y="3792"/>
                  </a:lnTo>
                  <a:lnTo>
                    <a:pt x="14908" y="3441"/>
                  </a:lnTo>
                  <a:lnTo>
                    <a:pt x="14705" y="3117"/>
                  </a:lnTo>
                  <a:lnTo>
                    <a:pt x="14476" y="2794"/>
                  </a:lnTo>
                  <a:lnTo>
                    <a:pt x="14233" y="2497"/>
                  </a:lnTo>
                  <a:lnTo>
                    <a:pt x="13990" y="2200"/>
                  </a:lnTo>
                  <a:lnTo>
                    <a:pt x="13720" y="1930"/>
                  </a:lnTo>
                  <a:lnTo>
                    <a:pt x="13451" y="1674"/>
                  </a:lnTo>
                  <a:lnTo>
                    <a:pt x="13154" y="1444"/>
                  </a:lnTo>
                  <a:lnTo>
                    <a:pt x="12857" y="1215"/>
                  </a:lnTo>
                  <a:lnTo>
                    <a:pt x="12547" y="1013"/>
                  </a:lnTo>
                  <a:lnTo>
                    <a:pt x="12209" y="824"/>
                  </a:lnTo>
                  <a:lnTo>
                    <a:pt x="11872" y="662"/>
                  </a:lnTo>
                  <a:lnTo>
                    <a:pt x="11521" y="500"/>
                  </a:lnTo>
                  <a:lnTo>
                    <a:pt x="11157" y="379"/>
                  </a:lnTo>
                  <a:lnTo>
                    <a:pt x="10793" y="257"/>
                  </a:lnTo>
                  <a:lnTo>
                    <a:pt x="10402" y="176"/>
                  </a:lnTo>
                  <a:lnTo>
                    <a:pt x="10010" y="95"/>
                  </a:lnTo>
                  <a:lnTo>
                    <a:pt x="9606" y="41"/>
                  </a:lnTo>
                  <a:lnTo>
                    <a:pt x="9188" y="14"/>
                  </a:lnTo>
                  <a:lnTo>
                    <a:pt x="8769"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 name="Google Shape;63;p6"/>
            <p:cNvSpPr/>
            <p:nvPr/>
          </p:nvSpPr>
          <p:spPr>
            <a:xfrm>
              <a:off x="686229" y="563758"/>
              <a:ext cx="71326" cy="168129"/>
            </a:xfrm>
            <a:custGeom>
              <a:rect b="b" l="l" r="r" t="t"/>
              <a:pathLst>
                <a:path extrusionOk="0" h="24027" w="9903">
                  <a:moveTo>
                    <a:pt x="8378" y="0"/>
                  </a:moveTo>
                  <a:lnTo>
                    <a:pt x="8028" y="13"/>
                  </a:lnTo>
                  <a:lnTo>
                    <a:pt x="7609" y="54"/>
                  </a:lnTo>
                  <a:lnTo>
                    <a:pt x="7164" y="121"/>
                  </a:lnTo>
                  <a:lnTo>
                    <a:pt x="6921" y="162"/>
                  </a:lnTo>
                  <a:lnTo>
                    <a:pt x="6678" y="229"/>
                  </a:lnTo>
                  <a:lnTo>
                    <a:pt x="6422" y="297"/>
                  </a:lnTo>
                  <a:lnTo>
                    <a:pt x="6166" y="364"/>
                  </a:lnTo>
                  <a:lnTo>
                    <a:pt x="5910" y="459"/>
                  </a:lnTo>
                  <a:lnTo>
                    <a:pt x="5653" y="567"/>
                  </a:lnTo>
                  <a:lnTo>
                    <a:pt x="5397" y="688"/>
                  </a:lnTo>
                  <a:lnTo>
                    <a:pt x="5127" y="809"/>
                  </a:lnTo>
                  <a:lnTo>
                    <a:pt x="4884" y="958"/>
                  </a:lnTo>
                  <a:lnTo>
                    <a:pt x="4628" y="1120"/>
                  </a:lnTo>
                  <a:lnTo>
                    <a:pt x="4385" y="1295"/>
                  </a:lnTo>
                  <a:lnTo>
                    <a:pt x="4142" y="1484"/>
                  </a:lnTo>
                  <a:lnTo>
                    <a:pt x="3913" y="1700"/>
                  </a:lnTo>
                  <a:lnTo>
                    <a:pt x="3684" y="1929"/>
                  </a:lnTo>
                  <a:lnTo>
                    <a:pt x="3481" y="2172"/>
                  </a:lnTo>
                  <a:lnTo>
                    <a:pt x="3279" y="2428"/>
                  </a:lnTo>
                  <a:lnTo>
                    <a:pt x="3090" y="2725"/>
                  </a:lnTo>
                  <a:lnTo>
                    <a:pt x="2915" y="3022"/>
                  </a:lnTo>
                  <a:lnTo>
                    <a:pt x="2753" y="3346"/>
                  </a:lnTo>
                  <a:lnTo>
                    <a:pt x="2618" y="3696"/>
                  </a:lnTo>
                  <a:lnTo>
                    <a:pt x="2496" y="4074"/>
                  </a:lnTo>
                  <a:lnTo>
                    <a:pt x="2388" y="4465"/>
                  </a:lnTo>
                  <a:lnTo>
                    <a:pt x="2308" y="4884"/>
                  </a:lnTo>
                  <a:lnTo>
                    <a:pt x="2254" y="5329"/>
                  </a:lnTo>
                  <a:lnTo>
                    <a:pt x="2213" y="5801"/>
                  </a:lnTo>
                  <a:lnTo>
                    <a:pt x="2200" y="6287"/>
                  </a:lnTo>
                  <a:lnTo>
                    <a:pt x="2200" y="7096"/>
                  </a:lnTo>
                  <a:lnTo>
                    <a:pt x="891" y="7096"/>
                  </a:lnTo>
                  <a:lnTo>
                    <a:pt x="783" y="7123"/>
                  </a:lnTo>
                  <a:lnTo>
                    <a:pt x="675" y="7150"/>
                  </a:lnTo>
                  <a:lnTo>
                    <a:pt x="567" y="7191"/>
                  </a:lnTo>
                  <a:lnTo>
                    <a:pt x="473" y="7244"/>
                  </a:lnTo>
                  <a:lnTo>
                    <a:pt x="378" y="7312"/>
                  </a:lnTo>
                  <a:lnTo>
                    <a:pt x="297" y="7393"/>
                  </a:lnTo>
                  <a:lnTo>
                    <a:pt x="216" y="7474"/>
                  </a:lnTo>
                  <a:lnTo>
                    <a:pt x="149" y="7568"/>
                  </a:lnTo>
                  <a:lnTo>
                    <a:pt x="95" y="7663"/>
                  </a:lnTo>
                  <a:lnTo>
                    <a:pt x="55" y="7771"/>
                  </a:lnTo>
                  <a:lnTo>
                    <a:pt x="28" y="7879"/>
                  </a:lnTo>
                  <a:lnTo>
                    <a:pt x="1" y="7986"/>
                  </a:lnTo>
                  <a:lnTo>
                    <a:pt x="1" y="8108"/>
                  </a:lnTo>
                  <a:lnTo>
                    <a:pt x="1" y="8216"/>
                  </a:lnTo>
                  <a:lnTo>
                    <a:pt x="1" y="8647"/>
                  </a:lnTo>
                  <a:lnTo>
                    <a:pt x="1" y="8769"/>
                  </a:lnTo>
                  <a:lnTo>
                    <a:pt x="1" y="8877"/>
                  </a:lnTo>
                  <a:lnTo>
                    <a:pt x="14" y="8985"/>
                  </a:lnTo>
                  <a:lnTo>
                    <a:pt x="55" y="9093"/>
                  </a:lnTo>
                  <a:lnTo>
                    <a:pt x="95" y="9201"/>
                  </a:lnTo>
                  <a:lnTo>
                    <a:pt x="149" y="9309"/>
                  </a:lnTo>
                  <a:lnTo>
                    <a:pt x="216" y="9389"/>
                  </a:lnTo>
                  <a:lnTo>
                    <a:pt x="297" y="9484"/>
                  </a:lnTo>
                  <a:lnTo>
                    <a:pt x="378" y="9551"/>
                  </a:lnTo>
                  <a:lnTo>
                    <a:pt x="473" y="9619"/>
                  </a:lnTo>
                  <a:lnTo>
                    <a:pt x="567" y="9673"/>
                  </a:lnTo>
                  <a:lnTo>
                    <a:pt x="675" y="9713"/>
                  </a:lnTo>
                  <a:lnTo>
                    <a:pt x="783" y="9754"/>
                  </a:lnTo>
                  <a:lnTo>
                    <a:pt x="891" y="9767"/>
                  </a:lnTo>
                  <a:lnTo>
                    <a:pt x="999" y="9781"/>
                  </a:lnTo>
                  <a:lnTo>
                    <a:pt x="1120" y="9767"/>
                  </a:lnTo>
                  <a:lnTo>
                    <a:pt x="2186" y="9767"/>
                  </a:lnTo>
                  <a:lnTo>
                    <a:pt x="2200" y="22921"/>
                  </a:lnTo>
                  <a:lnTo>
                    <a:pt x="2200" y="23055"/>
                  </a:lnTo>
                  <a:lnTo>
                    <a:pt x="2213" y="23177"/>
                  </a:lnTo>
                  <a:lnTo>
                    <a:pt x="2240" y="23298"/>
                  </a:lnTo>
                  <a:lnTo>
                    <a:pt x="2267" y="23406"/>
                  </a:lnTo>
                  <a:lnTo>
                    <a:pt x="2308" y="23501"/>
                  </a:lnTo>
                  <a:lnTo>
                    <a:pt x="2361" y="23595"/>
                  </a:lnTo>
                  <a:lnTo>
                    <a:pt x="2415" y="23676"/>
                  </a:lnTo>
                  <a:lnTo>
                    <a:pt x="2483" y="23757"/>
                  </a:lnTo>
                  <a:lnTo>
                    <a:pt x="2564" y="23824"/>
                  </a:lnTo>
                  <a:lnTo>
                    <a:pt x="2645" y="23878"/>
                  </a:lnTo>
                  <a:lnTo>
                    <a:pt x="2739" y="23919"/>
                  </a:lnTo>
                  <a:lnTo>
                    <a:pt x="2834" y="23959"/>
                  </a:lnTo>
                  <a:lnTo>
                    <a:pt x="2942" y="24000"/>
                  </a:lnTo>
                  <a:lnTo>
                    <a:pt x="3063" y="24013"/>
                  </a:lnTo>
                  <a:lnTo>
                    <a:pt x="3184" y="24027"/>
                  </a:lnTo>
                  <a:lnTo>
                    <a:pt x="4493" y="24027"/>
                  </a:lnTo>
                  <a:lnTo>
                    <a:pt x="4614" y="24013"/>
                  </a:lnTo>
                  <a:lnTo>
                    <a:pt x="4736" y="24000"/>
                  </a:lnTo>
                  <a:lnTo>
                    <a:pt x="4844" y="23959"/>
                  </a:lnTo>
                  <a:lnTo>
                    <a:pt x="4952" y="23919"/>
                  </a:lnTo>
                  <a:lnTo>
                    <a:pt x="5033" y="23878"/>
                  </a:lnTo>
                  <a:lnTo>
                    <a:pt x="5114" y="23824"/>
                  </a:lnTo>
                  <a:lnTo>
                    <a:pt x="5194" y="23757"/>
                  </a:lnTo>
                  <a:lnTo>
                    <a:pt x="5262" y="23676"/>
                  </a:lnTo>
                  <a:lnTo>
                    <a:pt x="5316" y="23595"/>
                  </a:lnTo>
                  <a:lnTo>
                    <a:pt x="5370" y="23501"/>
                  </a:lnTo>
                  <a:lnTo>
                    <a:pt x="5397" y="23406"/>
                  </a:lnTo>
                  <a:lnTo>
                    <a:pt x="5437" y="23298"/>
                  </a:lnTo>
                  <a:lnTo>
                    <a:pt x="5451" y="23177"/>
                  </a:lnTo>
                  <a:lnTo>
                    <a:pt x="5464" y="23055"/>
                  </a:lnTo>
                  <a:lnTo>
                    <a:pt x="5478" y="22921"/>
                  </a:lnTo>
                  <a:lnTo>
                    <a:pt x="5478" y="9767"/>
                  </a:lnTo>
                  <a:lnTo>
                    <a:pt x="8419" y="9767"/>
                  </a:lnTo>
                  <a:lnTo>
                    <a:pt x="8527" y="9781"/>
                  </a:lnTo>
                  <a:lnTo>
                    <a:pt x="8635" y="9767"/>
                  </a:lnTo>
                  <a:lnTo>
                    <a:pt x="8756" y="9754"/>
                  </a:lnTo>
                  <a:lnTo>
                    <a:pt x="8864" y="9713"/>
                  </a:lnTo>
                  <a:lnTo>
                    <a:pt x="8958" y="9673"/>
                  </a:lnTo>
                  <a:lnTo>
                    <a:pt x="9066" y="9619"/>
                  </a:lnTo>
                  <a:lnTo>
                    <a:pt x="9147" y="9551"/>
                  </a:lnTo>
                  <a:lnTo>
                    <a:pt x="9242" y="9484"/>
                  </a:lnTo>
                  <a:lnTo>
                    <a:pt x="9309" y="9389"/>
                  </a:lnTo>
                  <a:lnTo>
                    <a:pt x="9377" y="9309"/>
                  </a:lnTo>
                  <a:lnTo>
                    <a:pt x="9431" y="9201"/>
                  </a:lnTo>
                  <a:lnTo>
                    <a:pt x="9485" y="9093"/>
                  </a:lnTo>
                  <a:lnTo>
                    <a:pt x="9511" y="8985"/>
                  </a:lnTo>
                  <a:lnTo>
                    <a:pt x="9525" y="8877"/>
                  </a:lnTo>
                  <a:lnTo>
                    <a:pt x="9538" y="8769"/>
                  </a:lnTo>
                  <a:lnTo>
                    <a:pt x="9525" y="8647"/>
                  </a:lnTo>
                  <a:lnTo>
                    <a:pt x="9525" y="8216"/>
                  </a:lnTo>
                  <a:lnTo>
                    <a:pt x="9538" y="8108"/>
                  </a:lnTo>
                  <a:lnTo>
                    <a:pt x="9525" y="7986"/>
                  </a:lnTo>
                  <a:lnTo>
                    <a:pt x="9511" y="7879"/>
                  </a:lnTo>
                  <a:lnTo>
                    <a:pt x="9471" y="7771"/>
                  </a:lnTo>
                  <a:lnTo>
                    <a:pt x="9431" y="7663"/>
                  </a:lnTo>
                  <a:lnTo>
                    <a:pt x="9377" y="7568"/>
                  </a:lnTo>
                  <a:lnTo>
                    <a:pt x="9309" y="7474"/>
                  </a:lnTo>
                  <a:lnTo>
                    <a:pt x="9242" y="7393"/>
                  </a:lnTo>
                  <a:lnTo>
                    <a:pt x="9147" y="7312"/>
                  </a:lnTo>
                  <a:lnTo>
                    <a:pt x="9066" y="7244"/>
                  </a:lnTo>
                  <a:lnTo>
                    <a:pt x="8958" y="7191"/>
                  </a:lnTo>
                  <a:lnTo>
                    <a:pt x="8864" y="7150"/>
                  </a:lnTo>
                  <a:lnTo>
                    <a:pt x="8743" y="7123"/>
                  </a:lnTo>
                  <a:lnTo>
                    <a:pt x="8635" y="7096"/>
                  </a:lnTo>
                  <a:lnTo>
                    <a:pt x="5478" y="7096"/>
                  </a:lnTo>
                  <a:lnTo>
                    <a:pt x="5478" y="6422"/>
                  </a:lnTo>
                  <a:lnTo>
                    <a:pt x="5478" y="6138"/>
                  </a:lnTo>
                  <a:lnTo>
                    <a:pt x="5491" y="5855"/>
                  </a:lnTo>
                  <a:lnTo>
                    <a:pt x="5518" y="5599"/>
                  </a:lnTo>
                  <a:lnTo>
                    <a:pt x="5559" y="5356"/>
                  </a:lnTo>
                  <a:lnTo>
                    <a:pt x="5613" y="5140"/>
                  </a:lnTo>
                  <a:lnTo>
                    <a:pt x="5667" y="4924"/>
                  </a:lnTo>
                  <a:lnTo>
                    <a:pt x="5734" y="4722"/>
                  </a:lnTo>
                  <a:lnTo>
                    <a:pt x="5802" y="4533"/>
                  </a:lnTo>
                  <a:lnTo>
                    <a:pt x="5883" y="4371"/>
                  </a:lnTo>
                  <a:lnTo>
                    <a:pt x="5977" y="4209"/>
                  </a:lnTo>
                  <a:lnTo>
                    <a:pt x="6071" y="4061"/>
                  </a:lnTo>
                  <a:lnTo>
                    <a:pt x="6166" y="3926"/>
                  </a:lnTo>
                  <a:lnTo>
                    <a:pt x="6274" y="3791"/>
                  </a:lnTo>
                  <a:lnTo>
                    <a:pt x="6382" y="3683"/>
                  </a:lnTo>
                  <a:lnTo>
                    <a:pt x="6503" y="3575"/>
                  </a:lnTo>
                  <a:lnTo>
                    <a:pt x="6625" y="3481"/>
                  </a:lnTo>
                  <a:lnTo>
                    <a:pt x="6746" y="3400"/>
                  </a:lnTo>
                  <a:lnTo>
                    <a:pt x="6881" y="3319"/>
                  </a:lnTo>
                  <a:lnTo>
                    <a:pt x="7137" y="3184"/>
                  </a:lnTo>
                  <a:lnTo>
                    <a:pt x="7407" y="3089"/>
                  </a:lnTo>
                  <a:lnTo>
                    <a:pt x="7677" y="3008"/>
                  </a:lnTo>
                  <a:lnTo>
                    <a:pt x="7960" y="2954"/>
                  </a:lnTo>
                  <a:lnTo>
                    <a:pt x="8216" y="2914"/>
                  </a:lnTo>
                  <a:lnTo>
                    <a:pt x="8473" y="2887"/>
                  </a:lnTo>
                  <a:lnTo>
                    <a:pt x="8716" y="2874"/>
                  </a:lnTo>
                  <a:lnTo>
                    <a:pt x="8999" y="2833"/>
                  </a:lnTo>
                  <a:lnTo>
                    <a:pt x="9120" y="2806"/>
                  </a:lnTo>
                  <a:lnTo>
                    <a:pt x="9228" y="2779"/>
                  </a:lnTo>
                  <a:lnTo>
                    <a:pt x="9336" y="2739"/>
                  </a:lnTo>
                  <a:lnTo>
                    <a:pt x="9431" y="2685"/>
                  </a:lnTo>
                  <a:lnTo>
                    <a:pt x="9525" y="2631"/>
                  </a:lnTo>
                  <a:lnTo>
                    <a:pt x="9606" y="2577"/>
                  </a:lnTo>
                  <a:lnTo>
                    <a:pt x="9673" y="2496"/>
                  </a:lnTo>
                  <a:lnTo>
                    <a:pt x="9727" y="2415"/>
                  </a:lnTo>
                  <a:lnTo>
                    <a:pt x="9781" y="2334"/>
                  </a:lnTo>
                  <a:lnTo>
                    <a:pt x="9822" y="2239"/>
                  </a:lnTo>
                  <a:lnTo>
                    <a:pt x="9862" y="2132"/>
                  </a:lnTo>
                  <a:lnTo>
                    <a:pt x="9876" y="2024"/>
                  </a:lnTo>
                  <a:lnTo>
                    <a:pt x="9889" y="1889"/>
                  </a:lnTo>
                  <a:lnTo>
                    <a:pt x="9903" y="1754"/>
                  </a:lnTo>
                  <a:lnTo>
                    <a:pt x="9903" y="1120"/>
                  </a:lnTo>
                  <a:lnTo>
                    <a:pt x="9889" y="985"/>
                  </a:lnTo>
                  <a:lnTo>
                    <a:pt x="9876" y="863"/>
                  </a:lnTo>
                  <a:lnTo>
                    <a:pt x="9862" y="755"/>
                  </a:lnTo>
                  <a:lnTo>
                    <a:pt x="9835" y="648"/>
                  </a:lnTo>
                  <a:lnTo>
                    <a:pt x="9795" y="540"/>
                  </a:lnTo>
                  <a:lnTo>
                    <a:pt x="9741" y="459"/>
                  </a:lnTo>
                  <a:lnTo>
                    <a:pt x="9687" y="364"/>
                  </a:lnTo>
                  <a:lnTo>
                    <a:pt x="9619" y="297"/>
                  </a:lnTo>
                  <a:lnTo>
                    <a:pt x="9552" y="229"/>
                  </a:lnTo>
                  <a:lnTo>
                    <a:pt x="9471" y="162"/>
                  </a:lnTo>
                  <a:lnTo>
                    <a:pt x="9377" y="121"/>
                  </a:lnTo>
                  <a:lnTo>
                    <a:pt x="9269" y="81"/>
                  </a:lnTo>
                  <a:lnTo>
                    <a:pt x="9161" y="40"/>
                  </a:lnTo>
                  <a:lnTo>
                    <a:pt x="9053" y="27"/>
                  </a:lnTo>
                  <a:lnTo>
                    <a:pt x="8918"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 name="Google Shape;64;p6"/>
            <p:cNvSpPr/>
            <p:nvPr/>
          </p:nvSpPr>
          <p:spPr>
            <a:xfrm>
              <a:off x="758521" y="609445"/>
              <a:ext cx="132641" cy="125276"/>
            </a:xfrm>
            <a:custGeom>
              <a:rect b="b" l="l" r="r" t="t"/>
              <a:pathLst>
                <a:path extrusionOk="0" h="17903" w="18416">
                  <a:moveTo>
                    <a:pt x="9201" y="2834"/>
                  </a:moveTo>
                  <a:lnTo>
                    <a:pt x="9498" y="2847"/>
                  </a:lnTo>
                  <a:lnTo>
                    <a:pt x="9795" y="2860"/>
                  </a:lnTo>
                  <a:lnTo>
                    <a:pt x="10092" y="2901"/>
                  </a:lnTo>
                  <a:lnTo>
                    <a:pt x="10375" y="2955"/>
                  </a:lnTo>
                  <a:lnTo>
                    <a:pt x="10658" y="3009"/>
                  </a:lnTo>
                  <a:lnTo>
                    <a:pt x="10942" y="3090"/>
                  </a:lnTo>
                  <a:lnTo>
                    <a:pt x="11211" y="3184"/>
                  </a:lnTo>
                  <a:lnTo>
                    <a:pt x="11481" y="3279"/>
                  </a:lnTo>
                  <a:lnTo>
                    <a:pt x="11737" y="3400"/>
                  </a:lnTo>
                  <a:lnTo>
                    <a:pt x="11994" y="3522"/>
                  </a:lnTo>
                  <a:lnTo>
                    <a:pt x="12237" y="3670"/>
                  </a:lnTo>
                  <a:lnTo>
                    <a:pt x="12479" y="3818"/>
                  </a:lnTo>
                  <a:lnTo>
                    <a:pt x="12709" y="3980"/>
                  </a:lnTo>
                  <a:lnTo>
                    <a:pt x="12938" y="4156"/>
                  </a:lnTo>
                  <a:lnTo>
                    <a:pt x="13154" y="4344"/>
                  </a:lnTo>
                  <a:lnTo>
                    <a:pt x="13356" y="4533"/>
                  </a:lnTo>
                  <a:lnTo>
                    <a:pt x="13545" y="4736"/>
                  </a:lnTo>
                  <a:lnTo>
                    <a:pt x="13734" y="4952"/>
                  </a:lnTo>
                  <a:lnTo>
                    <a:pt x="13909" y="5181"/>
                  </a:lnTo>
                  <a:lnTo>
                    <a:pt x="14071" y="5424"/>
                  </a:lnTo>
                  <a:lnTo>
                    <a:pt x="14220" y="5667"/>
                  </a:lnTo>
                  <a:lnTo>
                    <a:pt x="14368" y="5923"/>
                  </a:lnTo>
                  <a:lnTo>
                    <a:pt x="14490" y="6179"/>
                  </a:lnTo>
                  <a:lnTo>
                    <a:pt x="14611" y="6462"/>
                  </a:lnTo>
                  <a:lnTo>
                    <a:pt x="14719" y="6732"/>
                  </a:lnTo>
                  <a:lnTo>
                    <a:pt x="14813" y="7029"/>
                  </a:lnTo>
                  <a:lnTo>
                    <a:pt x="14894" y="7326"/>
                  </a:lnTo>
                  <a:lnTo>
                    <a:pt x="14962" y="7623"/>
                  </a:lnTo>
                  <a:lnTo>
                    <a:pt x="15002" y="7946"/>
                  </a:lnTo>
                  <a:lnTo>
                    <a:pt x="15043" y="8257"/>
                  </a:lnTo>
                  <a:lnTo>
                    <a:pt x="15070" y="8581"/>
                  </a:lnTo>
                  <a:lnTo>
                    <a:pt x="15070" y="8918"/>
                  </a:lnTo>
                  <a:lnTo>
                    <a:pt x="15070" y="9255"/>
                  </a:lnTo>
                  <a:lnTo>
                    <a:pt x="15043" y="9579"/>
                  </a:lnTo>
                  <a:lnTo>
                    <a:pt x="15002" y="9903"/>
                  </a:lnTo>
                  <a:lnTo>
                    <a:pt x="14962" y="10213"/>
                  </a:lnTo>
                  <a:lnTo>
                    <a:pt x="14894" y="10523"/>
                  </a:lnTo>
                  <a:lnTo>
                    <a:pt x="14813" y="10820"/>
                  </a:lnTo>
                  <a:lnTo>
                    <a:pt x="14719" y="11103"/>
                  </a:lnTo>
                  <a:lnTo>
                    <a:pt x="14611" y="11387"/>
                  </a:lnTo>
                  <a:lnTo>
                    <a:pt x="14490" y="11670"/>
                  </a:lnTo>
                  <a:lnTo>
                    <a:pt x="14368" y="11940"/>
                  </a:lnTo>
                  <a:lnTo>
                    <a:pt x="14220" y="12196"/>
                  </a:lnTo>
                  <a:lnTo>
                    <a:pt x="14071" y="12439"/>
                  </a:lnTo>
                  <a:lnTo>
                    <a:pt x="13909" y="12682"/>
                  </a:lnTo>
                  <a:lnTo>
                    <a:pt x="13734" y="12911"/>
                  </a:lnTo>
                  <a:lnTo>
                    <a:pt x="13545" y="13127"/>
                  </a:lnTo>
                  <a:lnTo>
                    <a:pt x="13356" y="13343"/>
                  </a:lnTo>
                  <a:lnTo>
                    <a:pt x="13154" y="13532"/>
                  </a:lnTo>
                  <a:lnTo>
                    <a:pt x="12938" y="13720"/>
                  </a:lnTo>
                  <a:lnTo>
                    <a:pt x="12709" y="13896"/>
                  </a:lnTo>
                  <a:lnTo>
                    <a:pt x="12479" y="14071"/>
                  </a:lnTo>
                  <a:lnTo>
                    <a:pt x="12237" y="14220"/>
                  </a:lnTo>
                  <a:lnTo>
                    <a:pt x="11994" y="14368"/>
                  </a:lnTo>
                  <a:lnTo>
                    <a:pt x="11737" y="14489"/>
                  </a:lnTo>
                  <a:lnTo>
                    <a:pt x="11481" y="14611"/>
                  </a:lnTo>
                  <a:lnTo>
                    <a:pt x="11211" y="14719"/>
                  </a:lnTo>
                  <a:lnTo>
                    <a:pt x="10942" y="14813"/>
                  </a:lnTo>
                  <a:lnTo>
                    <a:pt x="10658" y="14881"/>
                  </a:lnTo>
                  <a:lnTo>
                    <a:pt x="10375" y="14948"/>
                  </a:lnTo>
                  <a:lnTo>
                    <a:pt x="10092" y="15002"/>
                  </a:lnTo>
                  <a:lnTo>
                    <a:pt x="9795" y="15043"/>
                  </a:lnTo>
                  <a:lnTo>
                    <a:pt x="9498" y="15056"/>
                  </a:lnTo>
                  <a:lnTo>
                    <a:pt x="9201" y="15070"/>
                  </a:lnTo>
                  <a:lnTo>
                    <a:pt x="8891" y="15056"/>
                  </a:lnTo>
                  <a:lnTo>
                    <a:pt x="8594" y="15043"/>
                  </a:lnTo>
                  <a:lnTo>
                    <a:pt x="8311" y="15002"/>
                  </a:lnTo>
                  <a:lnTo>
                    <a:pt x="8014" y="14948"/>
                  </a:lnTo>
                  <a:lnTo>
                    <a:pt x="7744" y="14881"/>
                  </a:lnTo>
                  <a:lnTo>
                    <a:pt x="7461" y="14800"/>
                  </a:lnTo>
                  <a:lnTo>
                    <a:pt x="7191" y="14719"/>
                  </a:lnTo>
                  <a:lnTo>
                    <a:pt x="6921" y="14611"/>
                  </a:lnTo>
                  <a:lnTo>
                    <a:pt x="6665" y="14489"/>
                  </a:lnTo>
                  <a:lnTo>
                    <a:pt x="6409" y="14355"/>
                  </a:lnTo>
                  <a:lnTo>
                    <a:pt x="6166" y="14206"/>
                  </a:lnTo>
                  <a:lnTo>
                    <a:pt x="5923" y="14058"/>
                  </a:lnTo>
                  <a:lnTo>
                    <a:pt x="5694" y="13896"/>
                  </a:lnTo>
                  <a:lnTo>
                    <a:pt x="5464" y="13707"/>
                  </a:lnTo>
                  <a:lnTo>
                    <a:pt x="5262" y="13518"/>
                  </a:lnTo>
                  <a:lnTo>
                    <a:pt x="5046" y="13316"/>
                  </a:lnTo>
                  <a:lnTo>
                    <a:pt x="4857" y="13113"/>
                  </a:lnTo>
                  <a:lnTo>
                    <a:pt x="4668" y="12898"/>
                  </a:lnTo>
                  <a:lnTo>
                    <a:pt x="4493" y="12655"/>
                  </a:lnTo>
                  <a:lnTo>
                    <a:pt x="4331" y="12425"/>
                  </a:lnTo>
                  <a:lnTo>
                    <a:pt x="4169" y="12169"/>
                  </a:lnTo>
                  <a:lnTo>
                    <a:pt x="4034" y="11913"/>
                  </a:lnTo>
                  <a:lnTo>
                    <a:pt x="3899" y="11643"/>
                  </a:lnTo>
                  <a:lnTo>
                    <a:pt x="3778" y="11373"/>
                  </a:lnTo>
                  <a:lnTo>
                    <a:pt x="3670" y="11090"/>
                  </a:lnTo>
                  <a:lnTo>
                    <a:pt x="3576" y="10806"/>
                  </a:lnTo>
                  <a:lnTo>
                    <a:pt x="3508" y="10510"/>
                  </a:lnTo>
                  <a:lnTo>
                    <a:pt x="3441" y="10199"/>
                  </a:lnTo>
                  <a:lnTo>
                    <a:pt x="3387" y="9889"/>
                  </a:lnTo>
                  <a:lnTo>
                    <a:pt x="3346" y="9565"/>
                  </a:lnTo>
                  <a:lnTo>
                    <a:pt x="3319" y="9242"/>
                  </a:lnTo>
                  <a:lnTo>
                    <a:pt x="3319" y="8918"/>
                  </a:lnTo>
                  <a:lnTo>
                    <a:pt x="3319" y="8581"/>
                  </a:lnTo>
                  <a:lnTo>
                    <a:pt x="3346" y="8270"/>
                  </a:lnTo>
                  <a:lnTo>
                    <a:pt x="3387" y="7946"/>
                  </a:lnTo>
                  <a:lnTo>
                    <a:pt x="3427" y="7636"/>
                  </a:lnTo>
                  <a:lnTo>
                    <a:pt x="3495" y="7339"/>
                  </a:lnTo>
                  <a:lnTo>
                    <a:pt x="3576" y="7043"/>
                  </a:lnTo>
                  <a:lnTo>
                    <a:pt x="3670" y="6746"/>
                  </a:lnTo>
                  <a:lnTo>
                    <a:pt x="3778" y="6476"/>
                  </a:lnTo>
                  <a:lnTo>
                    <a:pt x="3899" y="6193"/>
                  </a:lnTo>
                  <a:lnTo>
                    <a:pt x="4021" y="5936"/>
                  </a:lnTo>
                  <a:lnTo>
                    <a:pt x="4169" y="5680"/>
                  </a:lnTo>
                  <a:lnTo>
                    <a:pt x="4318" y="5437"/>
                  </a:lnTo>
                  <a:lnTo>
                    <a:pt x="4480" y="5194"/>
                  </a:lnTo>
                  <a:lnTo>
                    <a:pt x="4655" y="4965"/>
                  </a:lnTo>
                  <a:lnTo>
                    <a:pt x="4844" y="4749"/>
                  </a:lnTo>
                  <a:lnTo>
                    <a:pt x="5033" y="4547"/>
                  </a:lnTo>
                  <a:lnTo>
                    <a:pt x="5235" y="4344"/>
                  </a:lnTo>
                  <a:lnTo>
                    <a:pt x="5451" y="4169"/>
                  </a:lnTo>
                  <a:lnTo>
                    <a:pt x="5680" y="3994"/>
                  </a:lnTo>
                  <a:lnTo>
                    <a:pt x="5910" y="3818"/>
                  </a:lnTo>
                  <a:lnTo>
                    <a:pt x="6152" y="3670"/>
                  </a:lnTo>
                  <a:lnTo>
                    <a:pt x="6395" y="3535"/>
                  </a:lnTo>
                  <a:lnTo>
                    <a:pt x="6652" y="3400"/>
                  </a:lnTo>
                  <a:lnTo>
                    <a:pt x="6908" y="3292"/>
                  </a:lnTo>
                  <a:lnTo>
                    <a:pt x="7178" y="3184"/>
                  </a:lnTo>
                  <a:lnTo>
                    <a:pt x="7447" y="3090"/>
                  </a:lnTo>
                  <a:lnTo>
                    <a:pt x="7731" y="3022"/>
                  </a:lnTo>
                  <a:lnTo>
                    <a:pt x="8014" y="2955"/>
                  </a:lnTo>
                  <a:lnTo>
                    <a:pt x="8297" y="2901"/>
                  </a:lnTo>
                  <a:lnTo>
                    <a:pt x="8594" y="2860"/>
                  </a:lnTo>
                  <a:lnTo>
                    <a:pt x="8891" y="2847"/>
                  </a:lnTo>
                  <a:lnTo>
                    <a:pt x="9201" y="2834"/>
                  </a:lnTo>
                  <a:close/>
                  <a:moveTo>
                    <a:pt x="8716" y="0"/>
                  </a:moveTo>
                  <a:lnTo>
                    <a:pt x="8257" y="41"/>
                  </a:lnTo>
                  <a:lnTo>
                    <a:pt x="7785" y="95"/>
                  </a:lnTo>
                  <a:lnTo>
                    <a:pt x="7340" y="162"/>
                  </a:lnTo>
                  <a:lnTo>
                    <a:pt x="6894" y="257"/>
                  </a:lnTo>
                  <a:lnTo>
                    <a:pt x="6449" y="378"/>
                  </a:lnTo>
                  <a:lnTo>
                    <a:pt x="6031" y="500"/>
                  </a:lnTo>
                  <a:lnTo>
                    <a:pt x="5613" y="662"/>
                  </a:lnTo>
                  <a:lnTo>
                    <a:pt x="5208" y="823"/>
                  </a:lnTo>
                  <a:lnTo>
                    <a:pt x="4803" y="1012"/>
                  </a:lnTo>
                  <a:lnTo>
                    <a:pt x="4426" y="1228"/>
                  </a:lnTo>
                  <a:lnTo>
                    <a:pt x="4048" y="1444"/>
                  </a:lnTo>
                  <a:lnTo>
                    <a:pt x="3684" y="1687"/>
                  </a:lnTo>
                  <a:lnTo>
                    <a:pt x="3346" y="1943"/>
                  </a:lnTo>
                  <a:lnTo>
                    <a:pt x="3009" y="2213"/>
                  </a:lnTo>
                  <a:lnTo>
                    <a:pt x="2685" y="2510"/>
                  </a:lnTo>
                  <a:lnTo>
                    <a:pt x="2388" y="2807"/>
                  </a:lnTo>
                  <a:lnTo>
                    <a:pt x="2092" y="3130"/>
                  </a:lnTo>
                  <a:lnTo>
                    <a:pt x="1822" y="3454"/>
                  </a:lnTo>
                  <a:lnTo>
                    <a:pt x="1566" y="3805"/>
                  </a:lnTo>
                  <a:lnTo>
                    <a:pt x="1336" y="4169"/>
                  </a:lnTo>
                  <a:lnTo>
                    <a:pt x="1107" y="4547"/>
                  </a:lnTo>
                  <a:lnTo>
                    <a:pt x="905" y="4925"/>
                  </a:lnTo>
                  <a:lnTo>
                    <a:pt x="729" y="5329"/>
                  </a:lnTo>
                  <a:lnTo>
                    <a:pt x="554" y="5734"/>
                  </a:lnTo>
                  <a:lnTo>
                    <a:pt x="419" y="6166"/>
                  </a:lnTo>
                  <a:lnTo>
                    <a:pt x="297" y="6597"/>
                  </a:lnTo>
                  <a:lnTo>
                    <a:pt x="189" y="7043"/>
                  </a:lnTo>
                  <a:lnTo>
                    <a:pt x="109" y="7488"/>
                  </a:lnTo>
                  <a:lnTo>
                    <a:pt x="55" y="7960"/>
                  </a:lnTo>
                  <a:lnTo>
                    <a:pt x="14" y="8432"/>
                  </a:lnTo>
                  <a:lnTo>
                    <a:pt x="1" y="8918"/>
                  </a:lnTo>
                  <a:lnTo>
                    <a:pt x="14" y="9403"/>
                  </a:lnTo>
                  <a:lnTo>
                    <a:pt x="55" y="9876"/>
                  </a:lnTo>
                  <a:lnTo>
                    <a:pt x="109" y="10334"/>
                  </a:lnTo>
                  <a:lnTo>
                    <a:pt x="189" y="10793"/>
                  </a:lnTo>
                  <a:lnTo>
                    <a:pt x="297" y="11238"/>
                  </a:lnTo>
                  <a:lnTo>
                    <a:pt x="419" y="11683"/>
                  </a:lnTo>
                  <a:lnTo>
                    <a:pt x="554" y="12102"/>
                  </a:lnTo>
                  <a:lnTo>
                    <a:pt x="729" y="12520"/>
                  </a:lnTo>
                  <a:lnTo>
                    <a:pt x="905" y="12924"/>
                  </a:lnTo>
                  <a:lnTo>
                    <a:pt x="1107" y="13302"/>
                  </a:lnTo>
                  <a:lnTo>
                    <a:pt x="1323" y="13680"/>
                  </a:lnTo>
                  <a:lnTo>
                    <a:pt x="1566" y="14044"/>
                  </a:lnTo>
                  <a:lnTo>
                    <a:pt x="1822" y="14395"/>
                  </a:lnTo>
                  <a:lnTo>
                    <a:pt x="2092" y="14732"/>
                  </a:lnTo>
                  <a:lnTo>
                    <a:pt x="2375" y="15056"/>
                  </a:lnTo>
                  <a:lnTo>
                    <a:pt x="2685" y="15366"/>
                  </a:lnTo>
                  <a:lnTo>
                    <a:pt x="3009" y="15650"/>
                  </a:lnTo>
                  <a:lnTo>
                    <a:pt x="3333" y="15933"/>
                  </a:lnTo>
                  <a:lnTo>
                    <a:pt x="3684" y="16189"/>
                  </a:lnTo>
                  <a:lnTo>
                    <a:pt x="4048" y="16432"/>
                  </a:lnTo>
                  <a:lnTo>
                    <a:pt x="4412" y="16661"/>
                  </a:lnTo>
                  <a:lnTo>
                    <a:pt x="4803" y="16864"/>
                  </a:lnTo>
                  <a:lnTo>
                    <a:pt x="5195" y="17066"/>
                  </a:lnTo>
                  <a:lnTo>
                    <a:pt x="5599" y="17228"/>
                  </a:lnTo>
                  <a:lnTo>
                    <a:pt x="6017" y="17390"/>
                  </a:lnTo>
                  <a:lnTo>
                    <a:pt x="6449" y="17525"/>
                  </a:lnTo>
                  <a:lnTo>
                    <a:pt x="6894" y="17633"/>
                  </a:lnTo>
                  <a:lnTo>
                    <a:pt x="7340" y="17727"/>
                  </a:lnTo>
                  <a:lnTo>
                    <a:pt x="7785" y="17808"/>
                  </a:lnTo>
                  <a:lnTo>
                    <a:pt x="8243" y="17862"/>
                  </a:lnTo>
                  <a:lnTo>
                    <a:pt x="8716" y="17889"/>
                  </a:lnTo>
                  <a:lnTo>
                    <a:pt x="9201" y="17903"/>
                  </a:lnTo>
                  <a:lnTo>
                    <a:pt x="9673" y="17889"/>
                  </a:lnTo>
                  <a:lnTo>
                    <a:pt x="10146" y="17862"/>
                  </a:lnTo>
                  <a:lnTo>
                    <a:pt x="10604" y="17808"/>
                  </a:lnTo>
                  <a:lnTo>
                    <a:pt x="11063" y="17727"/>
                  </a:lnTo>
                  <a:lnTo>
                    <a:pt x="11508" y="17633"/>
                  </a:lnTo>
                  <a:lnTo>
                    <a:pt x="11940" y="17525"/>
                  </a:lnTo>
                  <a:lnTo>
                    <a:pt x="12372" y="17390"/>
                  </a:lnTo>
                  <a:lnTo>
                    <a:pt x="12790" y="17228"/>
                  </a:lnTo>
                  <a:lnTo>
                    <a:pt x="13194" y="17053"/>
                  </a:lnTo>
                  <a:lnTo>
                    <a:pt x="13599" y="16864"/>
                  </a:lnTo>
                  <a:lnTo>
                    <a:pt x="13977" y="16648"/>
                  </a:lnTo>
                  <a:lnTo>
                    <a:pt x="14355" y="16432"/>
                  </a:lnTo>
                  <a:lnTo>
                    <a:pt x="14719" y="16176"/>
                  </a:lnTo>
                  <a:lnTo>
                    <a:pt x="15070" y="15919"/>
                  </a:lnTo>
                  <a:lnTo>
                    <a:pt x="15407" y="15650"/>
                  </a:lnTo>
                  <a:lnTo>
                    <a:pt x="15717" y="15353"/>
                  </a:lnTo>
                  <a:lnTo>
                    <a:pt x="16027" y="15043"/>
                  </a:lnTo>
                  <a:lnTo>
                    <a:pt x="16324" y="14719"/>
                  </a:lnTo>
                  <a:lnTo>
                    <a:pt x="16594" y="14381"/>
                  </a:lnTo>
                  <a:lnTo>
                    <a:pt x="16850" y="14031"/>
                  </a:lnTo>
                  <a:lnTo>
                    <a:pt x="17093" y="13666"/>
                  </a:lnTo>
                  <a:lnTo>
                    <a:pt x="17309" y="13302"/>
                  </a:lnTo>
                  <a:lnTo>
                    <a:pt x="17511" y="12911"/>
                  </a:lnTo>
                  <a:lnTo>
                    <a:pt x="17700" y="12506"/>
                  </a:lnTo>
                  <a:lnTo>
                    <a:pt x="17862" y="12088"/>
                  </a:lnTo>
                  <a:lnTo>
                    <a:pt x="18011" y="11670"/>
                  </a:lnTo>
                  <a:lnTo>
                    <a:pt x="18132" y="11238"/>
                  </a:lnTo>
                  <a:lnTo>
                    <a:pt x="18240" y="10793"/>
                  </a:lnTo>
                  <a:lnTo>
                    <a:pt x="18321" y="10334"/>
                  </a:lnTo>
                  <a:lnTo>
                    <a:pt x="18375" y="9876"/>
                  </a:lnTo>
                  <a:lnTo>
                    <a:pt x="18415" y="9403"/>
                  </a:lnTo>
                  <a:lnTo>
                    <a:pt x="18415" y="8918"/>
                  </a:lnTo>
                  <a:lnTo>
                    <a:pt x="18415" y="8432"/>
                  </a:lnTo>
                  <a:lnTo>
                    <a:pt x="18375" y="7973"/>
                  </a:lnTo>
                  <a:lnTo>
                    <a:pt x="18321" y="7501"/>
                  </a:lnTo>
                  <a:lnTo>
                    <a:pt x="18240" y="7056"/>
                  </a:lnTo>
                  <a:lnTo>
                    <a:pt x="18132" y="6611"/>
                  </a:lnTo>
                  <a:lnTo>
                    <a:pt x="18011" y="6179"/>
                  </a:lnTo>
                  <a:lnTo>
                    <a:pt x="17862" y="5747"/>
                  </a:lnTo>
                  <a:lnTo>
                    <a:pt x="17700" y="5343"/>
                  </a:lnTo>
                  <a:lnTo>
                    <a:pt x="17511" y="4938"/>
                  </a:lnTo>
                  <a:lnTo>
                    <a:pt x="17309" y="4560"/>
                  </a:lnTo>
                  <a:lnTo>
                    <a:pt x="17093" y="4183"/>
                  </a:lnTo>
                  <a:lnTo>
                    <a:pt x="16850" y="3818"/>
                  </a:lnTo>
                  <a:lnTo>
                    <a:pt x="16594" y="3481"/>
                  </a:lnTo>
                  <a:lnTo>
                    <a:pt x="16324" y="3144"/>
                  </a:lnTo>
                  <a:lnTo>
                    <a:pt x="16027" y="2820"/>
                  </a:lnTo>
                  <a:lnTo>
                    <a:pt x="15717" y="2523"/>
                  </a:lnTo>
                  <a:lnTo>
                    <a:pt x="15407" y="2226"/>
                  </a:lnTo>
                  <a:lnTo>
                    <a:pt x="15070" y="1957"/>
                  </a:lnTo>
                  <a:lnTo>
                    <a:pt x="14719" y="1700"/>
                  </a:lnTo>
                  <a:lnTo>
                    <a:pt x="14355" y="1457"/>
                  </a:lnTo>
                  <a:lnTo>
                    <a:pt x="13977" y="1228"/>
                  </a:lnTo>
                  <a:lnTo>
                    <a:pt x="13599" y="1026"/>
                  </a:lnTo>
                  <a:lnTo>
                    <a:pt x="13194" y="837"/>
                  </a:lnTo>
                  <a:lnTo>
                    <a:pt x="12790" y="662"/>
                  </a:lnTo>
                  <a:lnTo>
                    <a:pt x="12372" y="513"/>
                  </a:lnTo>
                  <a:lnTo>
                    <a:pt x="11940" y="378"/>
                  </a:lnTo>
                  <a:lnTo>
                    <a:pt x="11508" y="257"/>
                  </a:lnTo>
                  <a:lnTo>
                    <a:pt x="11063" y="162"/>
                  </a:lnTo>
                  <a:lnTo>
                    <a:pt x="10604" y="95"/>
                  </a:lnTo>
                  <a:lnTo>
                    <a:pt x="10146" y="41"/>
                  </a:lnTo>
                  <a:lnTo>
                    <a:pt x="9673"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 name="Google Shape;65;p6"/>
            <p:cNvSpPr/>
            <p:nvPr/>
          </p:nvSpPr>
          <p:spPr>
            <a:xfrm>
              <a:off x="911653" y="564983"/>
              <a:ext cx="41206" cy="167849"/>
            </a:xfrm>
            <a:custGeom>
              <a:rect b="b" l="l" r="r" t="t"/>
              <a:pathLst>
                <a:path extrusionOk="0" h="23987" w="5721">
                  <a:moveTo>
                    <a:pt x="986" y="0"/>
                  </a:moveTo>
                  <a:lnTo>
                    <a:pt x="864" y="14"/>
                  </a:lnTo>
                  <a:lnTo>
                    <a:pt x="743" y="41"/>
                  </a:lnTo>
                  <a:lnTo>
                    <a:pt x="635" y="68"/>
                  </a:lnTo>
                  <a:lnTo>
                    <a:pt x="540" y="108"/>
                  </a:lnTo>
                  <a:lnTo>
                    <a:pt x="446" y="149"/>
                  </a:lnTo>
                  <a:lnTo>
                    <a:pt x="365" y="216"/>
                  </a:lnTo>
                  <a:lnTo>
                    <a:pt x="284" y="270"/>
                  </a:lnTo>
                  <a:lnTo>
                    <a:pt x="217" y="351"/>
                  </a:lnTo>
                  <a:lnTo>
                    <a:pt x="163" y="432"/>
                  </a:lnTo>
                  <a:lnTo>
                    <a:pt x="122" y="527"/>
                  </a:lnTo>
                  <a:lnTo>
                    <a:pt x="82" y="621"/>
                  </a:lnTo>
                  <a:lnTo>
                    <a:pt x="41" y="729"/>
                  </a:lnTo>
                  <a:lnTo>
                    <a:pt x="28" y="850"/>
                  </a:lnTo>
                  <a:lnTo>
                    <a:pt x="14" y="972"/>
                  </a:lnTo>
                  <a:lnTo>
                    <a:pt x="1" y="1107"/>
                  </a:lnTo>
                  <a:lnTo>
                    <a:pt x="1" y="19184"/>
                  </a:lnTo>
                  <a:lnTo>
                    <a:pt x="14" y="19575"/>
                  </a:lnTo>
                  <a:lnTo>
                    <a:pt x="41" y="19953"/>
                  </a:lnTo>
                  <a:lnTo>
                    <a:pt x="82" y="20304"/>
                  </a:lnTo>
                  <a:lnTo>
                    <a:pt x="136" y="20628"/>
                  </a:lnTo>
                  <a:lnTo>
                    <a:pt x="190" y="20938"/>
                  </a:lnTo>
                  <a:lnTo>
                    <a:pt x="271" y="21221"/>
                  </a:lnTo>
                  <a:lnTo>
                    <a:pt x="365" y="21491"/>
                  </a:lnTo>
                  <a:lnTo>
                    <a:pt x="460" y="21747"/>
                  </a:lnTo>
                  <a:lnTo>
                    <a:pt x="581" y="21990"/>
                  </a:lnTo>
                  <a:lnTo>
                    <a:pt x="702" y="22206"/>
                  </a:lnTo>
                  <a:lnTo>
                    <a:pt x="837" y="22408"/>
                  </a:lnTo>
                  <a:lnTo>
                    <a:pt x="972" y="22597"/>
                  </a:lnTo>
                  <a:lnTo>
                    <a:pt x="1121" y="22773"/>
                  </a:lnTo>
                  <a:lnTo>
                    <a:pt x="1282" y="22921"/>
                  </a:lnTo>
                  <a:lnTo>
                    <a:pt x="1444" y="23069"/>
                  </a:lnTo>
                  <a:lnTo>
                    <a:pt x="1606" y="23204"/>
                  </a:lnTo>
                  <a:lnTo>
                    <a:pt x="1782" y="23312"/>
                  </a:lnTo>
                  <a:lnTo>
                    <a:pt x="1957" y="23420"/>
                  </a:lnTo>
                  <a:lnTo>
                    <a:pt x="2146" y="23515"/>
                  </a:lnTo>
                  <a:lnTo>
                    <a:pt x="2335" y="23595"/>
                  </a:lnTo>
                  <a:lnTo>
                    <a:pt x="2524" y="23676"/>
                  </a:lnTo>
                  <a:lnTo>
                    <a:pt x="2712" y="23744"/>
                  </a:lnTo>
                  <a:lnTo>
                    <a:pt x="2901" y="23798"/>
                  </a:lnTo>
                  <a:lnTo>
                    <a:pt x="3090" y="23838"/>
                  </a:lnTo>
                  <a:lnTo>
                    <a:pt x="3481" y="23919"/>
                  </a:lnTo>
                  <a:lnTo>
                    <a:pt x="3859" y="23960"/>
                  </a:lnTo>
                  <a:lnTo>
                    <a:pt x="4223" y="23987"/>
                  </a:lnTo>
                  <a:lnTo>
                    <a:pt x="4723" y="23987"/>
                  </a:lnTo>
                  <a:lnTo>
                    <a:pt x="4857" y="23973"/>
                  </a:lnTo>
                  <a:lnTo>
                    <a:pt x="4992" y="23946"/>
                  </a:lnTo>
                  <a:lnTo>
                    <a:pt x="5114" y="23906"/>
                  </a:lnTo>
                  <a:lnTo>
                    <a:pt x="5208" y="23865"/>
                  </a:lnTo>
                  <a:lnTo>
                    <a:pt x="5303" y="23811"/>
                  </a:lnTo>
                  <a:lnTo>
                    <a:pt x="5397" y="23744"/>
                  </a:lnTo>
                  <a:lnTo>
                    <a:pt x="5465" y="23676"/>
                  </a:lnTo>
                  <a:lnTo>
                    <a:pt x="5532" y="23595"/>
                  </a:lnTo>
                  <a:lnTo>
                    <a:pt x="5586" y="23515"/>
                  </a:lnTo>
                  <a:lnTo>
                    <a:pt x="5626" y="23420"/>
                  </a:lnTo>
                  <a:lnTo>
                    <a:pt x="5667" y="23312"/>
                  </a:lnTo>
                  <a:lnTo>
                    <a:pt x="5694" y="23204"/>
                  </a:lnTo>
                  <a:lnTo>
                    <a:pt x="5707" y="23096"/>
                  </a:lnTo>
                  <a:lnTo>
                    <a:pt x="5721" y="22840"/>
                  </a:lnTo>
                  <a:lnTo>
                    <a:pt x="5721" y="22031"/>
                  </a:lnTo>
                  <a:lnTo>
                    <a:pt x="5721" y="21936"/>
                  </a:lnTo>
                  <a:lnTo>
                    <a:pt x="5721" y="21842"/>
                  </a:lnTo>
                  <a:lnTo>
                    <a:pt x="5707" y="21761"/>
                  </a:lnTo>
                  <a:lnTo>
                    <a:pt x="5680" y="21666"/>
                  </a:lnTo>
                  <a:lnTo>
                    <a:pt x="5640" y="21585"/>
                  </a:lnTo>
                  <a:lnTo>
                    <a:pt x="5599" y="21504"/>
                  </a:lnTo>
                  <a:lnTo>
                    <a:pt x="5545" y="21424"/>
                  </a:lnTo>
                  <a:lnTo>
                    <a:pt x="5492" y="21356"/>
                  </a:lnTo>
                  <a:lnTo>
                    <a:pt x="5424" y="21289"/>
                  </a:lnTo>
                  <a:lnTo>
                    <a:pt x="5357" y="21235"/>
                  </a:lnTo>
                  <a:lnTo>
                    <a:pt x="5276" y="21181"/>
                  </a:lnTo>
                  <a:lnTo>
                    <a:pt x="5195" y="21140"/>
                  </a:lnTo>
                  <a:lnTo>
                    <a:pt x="5114" y="21100"/>
                  </a:lnTo>
                  <a:lnTo>
                    <a:pt x="5019" y="21073"/>
                  </a:lnTo>
                  <a:lnTo>
                    <a:pt x="4938" y="21059"/>
                  </a:lnTo>
                  <a:lnTo>
                    <a:pt x="4844" y="21046"/>
                  </a:lnTo>
                  <a:lnTo>
                    <a:pt x="4574" y="21019"/>
                  </a:lnTo>
                  <a:lnTo>
                    <a:pt x="4439" y="20978"/>
                  </a:lnTo>
                  <a:lnTo>
                    <a:pt x="4304" y="20938"/>
                  </a:lnTo>
                  <a:lnTo>
                    <a:pt x="4169" y="20884"/>
                  </a:lnTo>
                  <a:lnTo>
                    <a:pt x="4035" y="20816"/>
                  </a:lnTo>
                  <a:lnTo>
                    <a:pt x="3913" y="20722"/>
                  </a:lnTo>
                  <a:lnTo>
                    <a:pt x="3792" y="20614"/>
                  </a:lnTo>
                  <a:lnTo>
                    <a:pt x="3684" y="20493"/>
                  </a:lnTo>
                  <a:lnTo>
                    <a:pt x="3589" y="20331"/>
                  </a:lnTo>
                  <a:lnTo>
                    <a:pt x="3508" y="20155"/>
                  </a:lnTo>
                  <a:lnTo>
                    <a:pt x="3427" y="19940"/>
                  </a:lnTo>
                  <a:lnTo>
                    <a:pt x="3373" y="19710"/>
                  </a:lnTo>
                  <a:lnTo>
                    <a:pt x="3320" y="19440"/>
                  </a:lnTo>
                  <a:lnTo>
                    <a:pt x="3293" y="19130"/>
                  </a:lnTo>
                  <a:lnTo>
                    <a:pt x="3293" y="18779"/>
                  </a:lnTo>
                  <a:lnTo>
                    <a:pt x="3293" y="1107"/>
                  </a:lnTo>
                  <a:lnTo>
                    <a:pt x="3279" y="972"/>
                  </a:lnTo>
                  <a:lnTo>
                    <a:pt x="3266" y="850"/>
                  </a:lnTo>
                  <a:lnTo>
                    <a:pt x="3239" y="729"/>
                  </a:lnTo>
                  <a:lnTo>
                    <a:pt x="3212" y="621"/>
                  </a:lnTo>
                  <a:lnTo>
                    <a:pt x="3171" y="527"/>
                  </a:lnTo>
                  <a:lnTo>
                    <a:pt x="3117" y="432"/>
                  </a:lnTo>
                  <a:lnTo>
                    <a:pt x="3063" y="351"/>
                  </a:lnTo>
                  <a:lnTo>
                    <a:pt x="2996" y="270"/>
                  </a:lnTo>
                  <a:lnTo>
                    <a:pt x="2915" y="216"/>
                  </a:lnTo>
                  <a:lnTo>
                    <a:pt x="2834" y="149"/>
                  </a:lnTo>
                  <a:lnTo>
                    <a:pt x="2739" y="108"/>
                  </a:lnTo>
                  <a:lnTo>
                    <a:pt x="2645" y="68"/>
                  </a:lnTo>
                  <a:lnTo>
                    <a:pt x="2537" y="41"/>
                  </a:lnTo>
                  <a:lnTo>
                    <a:pt x="2429" y="14"/>
                  </a:lnTo>
                  <a:lnTo>
                    <a:pt x="2308"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 name="Google Shape;66;p6"/>
            <p:cNvSpPr/>
            <p:nvPr/>
          </p:nvSpPr>
          <p:spPr>
            <a:xfrm>
              <a:off x="974034" y="612279"/>
              <a:ext cx="23624" cy="119608"/>
            </a:xfrm>
            <a:custGeom>
              <a:rect b="b" l="l" r="r" t="t"/>
              <a:pathLst>
                <a:path extrusionOk="0" h="17093" w="3280">
                  <a:moveTo>
                    <a:pt x="986" y="0"/>
                  </a:moveTo>
                  <a:lnTo>
                    <a:pt x="864" y="14"/>
                  </a:lnTo>
                  <a:lnTo>
                    <a:pt x="756" y="41"/>
                  </a:lnTo>
                  <a:lnTo>
                    <a:pt x="648" y="68"/>
                  </a:lnTo>
                  <a:lnTo>
                    <a:pt x="554" y="108"/>
                  </a:lnTo>
                  <a:lnTo>
                    <a:pt x="460" y="149"/>
                  </a:lnTo>
                  <a:lnTo>
                    <a:pt x="379" y="216"/>
                  </a:lnTo>
                  <a:lnTo>
                    <a:pt x="298" y="270"/>
                  </a:lnTo>
                  <a:lnTo>
                    <a:pt x="230" y="351"/>
                  </a:lnTo>
                  <a:lnTo>
                    <a:pt x="176" y="432"/>
                  </a:lnTo>
                  <a:lnTo>
                    <a:pt x="122" y="526"/>
                  </a:lnTo>
                  <a:lnTo>
                    <a:pt x="82" y="621"/>
                  </a:lnTo>
                  <a:lnTo>
                    <a:pt x="55" y="729"/>
                  </a:lnTo>
                  <a:lnTo>
                    <a:pt x="28" y="850"/>
                  </a:lnTo>
                  <a:lnTo>
                    <a:pt x="14" y="972"/>
                  </a:lnTo>
                  <a:lnTo>
                    <a:pt x="1" y="1106"/>
                  </a:lnTo>
                  <a:lnTo>
                    <a:pt x="14" y="15987"/>
                  </a:lnTo>
                  <a:lnTo>
                    <a:pt x="14" y="16121"/>
                  </a:lnTo>
                  <a:lnTo>
                    <a:pt x="28" y="16243"/>
                  </a:lnTo>
                  <a:lnTo>
                    <a:pt x="55" y="16364"/>
                  </a:lnTo>
                  <a:lnTo>
                    <a:pt x="95" y="16472"/>
                  </a:lnTo>
                  <a:lnTo>
                    <a:pt x="136" y="16567"/>
                  </a:lnTo>
                  <a:lnTo>
                    <a:pt x="176" y="16661"/>
                  </a:lnTo>
                  <a:lnTo>
                    <a:pt x="244" y="16742"/>
                  </a:lnTo>
                  <a:lnTo>
                    <a:pt x="311" y="16823"/>
                  </a:lnTo>
                  <a:lnTo>
                    <a:pt x="379" y="16890"/>
                  </a:lnTo>
                  <a:lnTo>
                    <a:pt x="460" y="16944"/>
                  </a:lnTo>
                  <a:lnTo>
                    <a:pt x="554" y="16985"/>
                  </a:lnTo>
                  <a:lnTo>
                    <a:pt x="662" y="17025"/>
                  </a:lnTo>
                  <a:lnTo>
                    <a:pt x="770" y="17066"/>
                  </a:lnTo>
                  <a:lnTo>
                    <a:pt x="878" y="17079"/>
                  </a:lnTo>
                  <a:lnTo>
                    <a:pt x="999" y="17093"/>
                  </a:lnTo>
                  <a:lnTo>
                    <a:pt x="2308" y="17093"/>
                  </a:lnTo>
                  <a:lnTo>
                    <a:pt x="2429" y="17079"/>
                  </a:lnTo>
                  <a:lnTo>
                    <a:pt x="2551" y="17066"/>
                  </a:lnTo>
                  <a:lnTo>
                    <a:pt x="2658" y="17025"/>
                  </a:lnTo>
                  <a:lnTo>
                    <a:pt x="2753" y="16985"/>
                  </a:lnTo>
                  <a:lnTo>
                    <a:pt x="2847" y="16944"/>
                  </a:lnTo>
                  <a:lnTo>
                    <a:pt x="2928" y="16890"/>
                  </a:lnTo>
                  <a:lnTo>
                    <a:pt x="3009" y="16823"/>
                  </a:lnTo>
                  <a:lnTo>
                    <a:pt x="3077" y="16742"/>
                  </a:lnTo>
                  <a:lnTo>
                    <a:pt x="3131" y="16661"/>
                  </a:lnTo>
                  <a:lnTo>
                    <a:pt x="3171" y="16567"/>
                  </a:lnTo>
                  <a:lnTo>
                    <a:pt x="3212" y="16472"/>
                  </a:lnTo>
                  <a:lnTo>
                    <a:pt x="3239" y="16364"/>
                  </a:lnTo>
                  <a:lnTo>
                    <a:pt x="3266" y="16243"/>
                  </a:lnTo>
                  <a:lnTo>
                    <a:pt x="3279" y="16121"/>
                  </a:lnTo>
                  <a:lnTo>
                    <a:pt x="3279" y="15987"/>
                  </a:lnTo>
                  <a:lnTo>
                    <a:pt x="3279" y="1106"/>
                  </a:lnTo>
                  <a:lnTo>
                    <a:pt x="3279" y="972"/>
                  </a:lnTo>
                  <a:lnTo>
                    <a:pt x="3266" y="850"/>
                  </a:lnTo>
                  <a:lnTo>
                    <a:pt x="3239" y="729"/>
                  </a:lnTo>
                  <a:lnTo>
                    <a:pt x="3212" y="621"/>
                  </a:lnTo>
                  <a:lnTo>
                    <a:pt x="3171" y="526"/>
                  </a:lnTo>
                  <a:lnTo>
                    <a:pt x="3131" y="432"/>
                  </a:lnTo>
                  <a:lnTo>
                    <a:pt x="3077" y="351"/>
                  </a:lnTo>
                  <a:lnTo>
                    <a:pt x="3009" y="270"/>
                  </a:lnTo>
                  <a:lnTo>
                    <a:pt x="2928" y="216"/>
                  </a:lnTo>
                  <a:lnTo>
                    <a:pt x="2847" y="149"/>
                  </a:lnTo>
                  <a:lnTo>
                    <a:pt x="2753" y="108"/>
                  </a:lnTo>
                  <a:lnTo>
                    <a:pt x="2658" y="68"/>
                  </a:lnTo>
                  <a:lnTo>
                    <a:pt x="2551" y="41"/>
                  </a:lnTo>
                  <a:lnTo>
                    <a:pt x="2429" y="14"/>
                  </a:lnTo>
                  <a:lnTo>
                    <a:pt x="2308"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 name="Google Shape;67;p6"/>
            <p:cNvSpPr/>
            <p:nvPr/>
          </p:nvSpPr>
          <p:spPr>
            <a:xfrm>
              <a:off x="1018149" y="609445"/>
              <a:ext cx="132735" cy="125276"/>
            </a:xfrm>
            <a:custGeom>
              <a:rect b="b" l="l" r="r" t="t"/>
              <a:pathLst>
                <a:path extrusionOk="0" h="17903" w="18429">
                  <a:moveTo>
                    <a:pt x="9201" y="2834"/>
                  </a:moveTo>
                  <a:lnTo>
                    <a:pt x="9498" y="2847"/>
                  </a:lnTo>
                  <a:lnTo>
                    <a:pt x="9795" y="2860"/>
                  </a:lnTo>
                  <a:lnTo>
                    <a:pt x="10092" y="2901"/>
                  </a:lnTo>
                  <a:lnTo>
                    <a:pt x="10388" y="2955"/>
                  </a:lnTo>
                  <a:lnTo>
                    <a:pt x="10672" y="3009"/>
                  </a:lnTo>
                  <a:lnTo>
                    <a:pt x="10941" y="3090"/>
                  </a:lnTo>
                  <a:lnTo>
                    <a:pt x="11225" y="3184"/>
                  </a:lnTo>
                  <a:lnTo>
                    <a:pt x="11481" y="3279"/>
                  </a:lnTo>
                  <a:lnTo>
                    <a:pt x="11751" y="3400"/>
                  </a:lnTo>
                  <a:lnTo>
                    <a:pt x="11994" y="3522"/>
                  </a:lnTo>
                  <a:lnTo>
                    <a:pt x="12250" y="3670"/>
                  </a:lnTo>
                  <a:lnTo>
                    <a:pt x="12479" y="3818"/>
                  </a:lnTo>
                  <a:lnTo>
                    <a:pt x="12709" y="3980"/>
                  </a:lnTo>
                  <a:lnTo>
                    <a:pt x="12938" y="4156"/>
                  </a:lnTo>
                  <a:lnTo>
                    <a:pt x="13154" y="4344"/>
                  </a:lnTo>
                  <a:lnTo>
                    <a:pt x="13356" y="4533"/>
                  </a:lnTo>
                  <a:lnTo>
                    <a:pt x="13545" y="4736"/>
                  </a:lnTo>
                  <a:lnTo>
                    <a:pt x="13734" y="4952"/>
                  </a:lnTo>
                  <a:lnTo>
                    <a:pt x="13909" y="5181"/>
                  </a:lnTo>
                  <a:lnTo>
                    <a:pt x="14071" y="5424"/>
                  </a:lnTo>
                  <a:lnTo>
                    <a:pt x="14220" y="5667"/>
                  </a:lnTo>
                  <a:lnTo>
                    <a:pt x="14368" y="5923"/>
                  </a:lnTo>
                  <a:lnTo>
                    <a:pt x="14503" y="6179"/>
                  </a:lnTo>
                  <a:lnTo>
                    <a:pt x="14611" y="6462"/>
                  </a:lnTo>
                  <a:lnTo>
                    <a:pt x="14719" y="6732"/>
                  </a:lnTo>
                  <a:lnTo>
                    <a:pt x="14813" y="7029"/>
                  </a:lnTo>
                  <a:lnTo>
                    <a:pt x="14894" y="7326"/>
                  </a:lnTo>
                  <a:lnTo>
                    <a:pt x="14962" y="7623"/>
                  </a:lnTo>
                  <a:lnTo>
                    <a:pt x="15016" y="7946"/>
                  </a:lnTo>
                  <a:lnTo>
                    <a:pt x="15043" y="8257"/>
                  </a:lnTo>
                  <a:lnTo>
                    <a:pt x="15070" y="8581"/>
                  </a:lnTo>
                  <a:lnTo>
                    <a:pt x="15083" y="8918"/>
                  </a:lnTo>
                  <a:lnTo>
                    <a:pt x="15070" y="9255"/>
                  </a:lnTo>
                  <a:lnTo>
                    <a:pt x="15043" y="9579"/>
                  </a:lnTo>
                  <a:lnTo>
                    <a:pt x="15016" y="9903"/>
                  </a:lnTo>
                  <a:lnTo>
                    <a:pt x="14962" y="10213"/>
                  </a:lnTo>
                  <a:lnTo>
                    <a:pt x="14894" y="10523"/>
                  </a:lnTo>
                  <a:lnTo>
                    <a:pt x="14813" y="10820"/>
                  </a:lnTo>
                  <a:lnTo>
                    <a:pt x="14719" y="11103"/>
                  </a:lnTo>
                  <a:lnTo>
                    <a:pt x="14611" y="11387"/>
                  </a:lnTo>
                  <a:lnTo>
                    <a:pt x="14503" y="11670"/>
                  </a:lnTo>
                  <a:lnTo>
                    <a:pt x="14368" y="11940"/>
                  </a:lnTo>
                  <a:lnTo>
                    <a:pt x="14220" y="12196"/>
                  </a:lnTo>
                  <a:lnTo>
                    <a:pt x="14071" y="12439"/>
                  </a:lnTo>
                  <a:lnTo>
                    <a:pt x="13909" y="12682"/>
                  </a:lnTo>
                  <a:lnTo>
                    <a:pt x="13734" y="12911"/>
                  </a:lnTo>
                  <a:lnTo>
                    <a:pt x="13545" y="13127"/>
                  </a:lnTo>
                  <a:lnTo>
                    <a:pt x="13356" y="13343"/>
                  </a:lnTo>
                  <a:lnTo>
                    <a:pt x="13154" y="13532"/>
                  </a:lnTo>
                  <a:lnTo>
                    <a:pt x="12938" y="13720"/>
                  </a:lnTo>
                  <a:lnTo>
                    <a:pt x="12709" y="13896"/>
                  </a:lnTo>
                  <a:lnTo>
                    <a:pt x="12479" y="14071"/>
                  </a:lnTo>
                  <a:lnTo>
                    <a:pt x="12250" y="14220"/>
                  </a:lnTo>
                  <a:lnTo>
                    <a:pt x="11994" y="14368"/>
                  </a:lnTo>
                  <a:lnTo>
                    <a:pt x="11751" y="14489"/>
                  </a:lnTo>
                  <a:lnTo>
                    <a:pt x="11481" y="14611"/>
                  </a:lnTo>
                  <a:lnTo>
                    <a:pt x="11225" y="14719"/>
                  </a:lnTo>
                  <a:lnTo>
                    <a:pt x="10941" y="14813"/>
                  </a:lnTo>
                  <a:lnTo>
                    <a:pt x="10672" y="14881"/>
                  </a:lnTo>
                  <a:lnTo>
                    <a:pt x="10388" y="14948"/>
                  </a:lnTo>
                  <a:lnTo>
                    <a:pt x="10092" y="15002"/>
                  </a:lnTo>
                  <a:lnTo>
                    <a:pt x="9795" y="15043"/>
                  </a:lnTo>
                  <a:lnTo>
                    <a:pt x="9498" y="15056"/>
                  </a:lnTo>
                  <a:lnTo>
                    <a:pt x="9201" y="15070"/>
                  </a:lnTo>
                  <a:lnTo>
                    <a:pt x="8904" y="15056"/>
                  </a:lnTo>
                  <a:lnTo>
                    <a:pt x="8608" y="15043"/>
                  </a:lnTo>
                  <a:lnTo>
                    <a:pt x="8311" y="15002"/>
                  </a:lnTo>
                  <a:lnTo>
                    <a:pt x="8027" y="14948"/>
                  </a:lnTo>
                  <a:lnTo>
                    <a:pt x="7744" y="14881"/>
                  </a:lnTo>
                  <a:lnTo>
                    <a:pt x="7461" y="14800"/>
                  </a:lnTo>
                  <a:lnTo>
                    <a:pt x="7191" y="14719"/>
                  </a:lnTo>
                  <a:lnTo>
                    <a:pt x="6921" y="14611"/>
                  </a:lnTo>
                  <a:lnTo>
                    <a:pt x="6665" y="14489"/>
                  </a:lnTo>
                  <a:lnTo>
                    <a:pt x="6409" y="14355"/>
                  </a:lnTo>
                  <a:lnTo>
                    <a:pt x="6166" y="14206"/>
                  </a:lnTo>
                  <a:lnTo>
                    <a:pt x="5923" y="14058"/>
                  </a:lnTo>
                  <a:lnTo>
                    <a:pt x="5694" y="13896"/>
                  </a:lnTo>
                  <a:lnTo>
                    <a:pt x="5478" y="13707"/>
                  </a:lnTo>
                  <a:lnTo>
                    <a:pt x="5262" y="13518"/>
                  </a:lnTo>
                  <a:lnTo>
                    <a:pt x="5060" y="13316"/>
                  </a:lnTo>
                  <a:lnTo>
                    <a:pt x="4857" y="13113"/>
                  </a:lnTo>
                  <a:lnTo>
                    <a:pt x="4668" y="12898"/>
                  </a:lnTo>
                  <a:lnTo>
                    <a:pt x="4493" y="12655"/>
                  </a:lnTo>
                  <a:lnTo>
                    <a:pt x="4331" y="12425"/>
                  </a:lnTo>
                  <a:lnTo>
                    <a:pt x="4183" y="12169"/>
                  </a:lnTo>
                  <a:lnTo>
                    <a:pt x="4034" y="11913"/>
                  </a:lnTo>
                  <a:lnTo>
                    <a:pt x="3899" y="11643"/>
                  </a:lnTo>
                  <a:lnTo>
                    <a:pt x="3778" y="11373"/>
                  </a:lnTo>
                  <a:lnTo>
                    <a:pt x="3684" y="11090"/>
                  </a:lnTo>
                  <a:lnTo>
                    <a:pt x="3589" y="10806"/>
                  </a:lnTo>
                  <a:lnTo>
                    <a:pt x="3508" y="10510"/>
                  </a:lnTo>
                  <a:lnTo>
                    <a:pt x="3441" y="10199"/>
                  </a:lnTo>
                  <a:lnTo>
                    <a:pt x="3387" y="9889"/>
                  </a:lnTo>
                  <a:lnTo>
                    <a:pt x="3346" y="9565"/>
                  </a:lnTo>
                  <a:lnTo>
                    <a:pt x="3319" y="9242"/>
                  </a:lnTo>
                  <a:lnTo>
                    <a:pt x="3319" y="8918"/>
                  </a:lnTo>
                  <a:lnTo>
                    <a:pt x="3319" y="8581"/>
                  </a:lnTo>
                  <a:lnTo>
                    <a:pt x="3346" y="8270"/>
                  </a:lnTo>
                  <a:lnTo>
                    <a:pt x="3387" y="7946"/>
                  </a:lnTo>
                  <a:lnTo>
                    <a:pt x="3441" y="7636"/>
                  </a:lnTo>
                  <a:lnTo>
                    <a:pt x="3508" y="7339"/>
                  </a:lnTo>
                  <a:lnTo>
                    <a:pt x="3576" y="7043"/>
                  </a:lnTo>
                  <a:lnTo>
                    <a:pt x="3670" y="6746"/>
                  </a:lnTo>
                  <a:lnTo>
                    <a:pt x="3778" y="6476"/>
                  </a:lnTo>
                  <a:lnTo>
                    <a:pt x="3899" y="6193"/>
                  </a:lnTo>
                  <a:lnTo>
                    <a:pt x="4021" y="5936"/>
                  </a:lnTo>
                  <a:lnTo>
                    <a:pt x="4169" y="5680"/>
                  </a:lnTo>
                  <a:lnTo>
                    <a:pt x="4318" y="5437"/>
                  </a:lnTo>
                  <a:lnTo>
                    <a:pt x="4479" y="5194"/>
                  </a:lnTo>
                  <a:lnTo>
                    <a:pt x="4655" y="4965"/>
                  </a:lnTo>
                  <a:lnTo>
                    <a:pt x="4844" y="4749"/>
                  </a:lnTo>
                  <a:lnTo>
                    <a:pt x="5046" y="4547"/>
                  </a:lnTo>
                  <a:lnTo>
                    <a:pt x="5248" y="4344"/>
                  </a:lnTo>
                  <a:lnTo>
                    <a:pt x="5464" y="4169"/>
                  </a:lnTo>
                  <a:lnTo>
                    <a:pt x="5680" y="3994"/>
                  </a:lnTo>
                  <a:lnTo>
                    <a:pt x="5909" y="3818"/>
                  </a:lnTo>
                  <a:lnTo>
                    <a:pt x="6152" y="3670"/>
                  </a:lnTo>
                  <a:lnTo>
                    <a:pt x="6395" y="3535"/>
                  </a:lnTo>
                  <a:lnTo>
                    <a:pt x="6651" y="3400"/>
                  </a:lnTo>
                  <a:lnTo>
                    <a:pt x="6908" y="3292"/>
                  </a:lnTo>
                  <a:lnTo>
                    <a:pt x="7178" y="3184"/>
                  </a:lnTo>
                  <a:lnTo>
                    <a:pt x="7447" y="3090"/>
                  </a:lnTo>
                  <a:lnTo>
                    <a:pt x="7731" y="3022"/>
                  </a:lnTo>
                  <a:lnTo>
                    <a:pt x="8014" y="2955"/>
                  </a:lnTo>
                  <a:lnTo>
                    <a:pt x="8297" y="2901"/>
                  </a:lnTo>
                  <a:lnTo>
                    <a:pt x="8594" y="2860"/>
                  </a:lnTo>
                  <a:lnTo>
                    <a:pt x="8891" y="2847"/>
                  </a:lnTo>
                  <a:lnTo>
                    <a:pt x="9201" y="2834"/>
                  </a:lnTo>
                  <a:close/>
                  <a:moveTo>
                    <a:pt x="8716" y="0"/>
                  </a:moveTo>
                  <a:lnTo>
                    <a:pt x="8257" y="41"/>
                  </a:lnTo>
                  <a:lnTo>
                    <a:pt x="7785" y="95"/>
                  </a:lnTo>
                  <a:lnTo>
                    <a:pt x="7339" y="162"/>
                  </a:lnTo>
                  <a:lnTo>
                    <a:pt x="6894" y="257"/>
                  </a:lnTo>
                  <a:lnTo>
                    <a:pt x="6449" y="378"/>
                  </a:lnTo>
                  <a:lnTo>
                    <a:pt x="6017" y="500"/>
                  </a:lnTo>
                  <a:lnTo>
                    <a:pt x="5613" y="662"/>
                  </a:lnTo>
                  <a:lnTo>
                    <a:pt x="5194" y="823"/>
                  </a:lnTo>
                  <a:lnTo>
                    <a:pt x="4803" y="1012"/>
                  </a:lnTo>
                  <a:lnTo>
                    <a:pt x="4412" y="1228"/>
                  </a:lnTo>
                  <a:lnTo>
                    <a:pt x="4048" y="1444"/>
                  </a:lnTo>
                  <a:lnTo>
                    <a:pt x="3684" y="1687"/>
                  </a:lnTo>
                  <a:lnTo>
                    <a:pt x="3333" y="1943"/>
                  </a:lnTo>
                  <a:lnTo>
                    <a:pt x="3009" y="2213"/>
                  </a:lnTo>
                  <a:lnTo>
                    <a:pt x="2685" y="2510"/>
                  </a:lnTo>
                  <a:lnTo>
                    <a:pt x="2388" y="2807"/>
                  </a:lnTo>
                  <a:lnTo>
                    <a:pt x="2092" y="3130"/>
                  </a:lnTo>
                  <a:lnTo>
                    <a:pt x="1822" y="3454"/>
                  </a:lnTo>
                  <a:lnTo>
                    <a:pt x="1565" y="3805"/>
                  </a:lnTo>
                  <a:lnTo>
                    <a:pt x="1323" y="4169"/>
                  </a:lnTo>
                  <a:lnTo>
                    <a:pt x="1107" y="4547"/>
                  </a:lnTo>
                  <a:lnTo>
                    <a:pt x="904" y="4925"/>
                  </a:lnTo>
                  <a:lnTo>
                    <a:pt x="729" y="5329"/>
                  </a:lnTo>
                  <a:lnTo>
                    <a:pt x="554" y="5734"/>
                  </a:lnTo>
                  <a:lnTo>
                    <a:pt x="419" y="6166"/>
                  </a:lnTo>
                  <a:lnTo>
                    <a:pt x="297" y="6597"/>
                  </a:lnTo>
                  <a:lnTo>
                    <a:pt x="189" y="7043"/>
                  </a:lnTo>
                  <a:lnTo>
                    <a:pt x="108" y="7488"/>
                  </a:lnTo>
                  <a:lnTo>
                    <a:pt x="55" y="7960"/>
                  </a:lnTo>
                  <a:lnTo>
                    <a:pt x="14" y="8432"/>
                  </a:lnTo>
                  <a:lnTo>
                    <a:pt x="1" y="8918"/>
                  </a:lnTo>
                  <a:lnTo>
                    <a:pt x="14" y="9403"/>
                  </a:lnTo>
                  <a:lnTo>
                    <a:pt x="55" y="9876"/>
                  </a:lnTo>
                  <a:lnTo>
                    <a:pt x="108" y="10334"/>
                  </a:lnTo>
                  <a:lnTo>
                    <a:pt x="189" y="10793"/>
                  </a:lnTo>
                  <a:lnTo>
                    <a:pt x="297" y="11238"/>
                  </a:lnTo>
                  <a:lnTo>
                    <a:pt x="419" y="11683"/>
                  </a:lnTo>
                  <a:lnTo>
                    <a:pt x="554" y="12102"/>
                  </a:lnTo>
                  <a:lnTo>
                    <a:pt x="729" y="12520"/>
                  </a:lnTo>
                  <a:lnTo>
                    <a:pt x="904" y="12924"/>
                  </a:lnTo>
                  <a:lnTo>
                    <a:pt x="1107" y="13302"/>
                  </a:lnTo>
                  <a:lnTo>
                    <a:pt x="1323" y="13680"/>
                  </a:lnTo>
                  <a:lnTo>
                    <a:pt x="1565" y="14044"/>
                  </a:lnTo>
                  <a:lnTo>
                    <a:pt x="1822" y="14395"/>
                  </a:lnTo>
                  <a:lnTo>
                    <a:pt x="2092" y="14732"/>
                  </a:lnTo>
                  <a:lnTo>
                    <a:pt x="2388" y="15056"/>
                  </a:lnTo>
                  <a:lnTo>
                    <a:pt x="2685" y="15366"/>
                  </a:lnTo>
                  <a:lnTo>
                    <a:pt x="3009" y="15650"/>
                  </a:lnTo>
                  <a:lnTo>
                    <a:pt x="3333" y="15933"/>
                  </a:lnTo>
                  <a:lnTo>
                    <a:pt x="3684" y="16189"/>
                  </a:lnTo>
                  <a:lnTo>
                    <a:pt x="4048" y="16432"/>
                  </a:lnTo>
                  <a:lnTo>
                    <a:pt x="4412" y="16661"/>
                  </a:lnTo>
                  <a:lnTo>
                    <a:pt x="4803" y="16864"/>
                  </a:lnTo>
                  <a:lnTo>
                    <a:pt x="5194" y="17066"/>
                  </a:lnTo>
                  <a:lnTo>
                    <a:pt x="5613" y="17228"/>
                  </a:lnTo>
                  <a:lnTo>
                    <a:pt x="6031" y="17390"/>
                  </a:lnTo>
                  <a:lnTo>
                    <a:pt x="6449" y="17525"/>
                  </a:lnTo>
                  <a:lnTo>
                    <a:pt x="6894" y="17633"/>
                  </a:lnTo>
                  <a:lnTo>
                    <a:pt x="7339" y="17727"/>
                  </a:lnTo>
                  <a:lnTo>
                    <a:pt x="7785" y="17808"/>
                  </a:lnTo>
                  <a:lnTo>
                    <a:pt x="8257" y="17862"/>
                  </a:lnTo>
                  <a:lnTo>
                    <a:pt x="8716" y="17889"/>
                  </a:lnTo>
                  <a:lnTo>
                    <a:pt x="9201" y="17903"/>
                  </a:lnTo>
                  <a:lnTo>
                    <a:pt x="9673" y="17889"/>
                  </a:lnTo>
                  <a:lnTo>
                    <a:pt x="10146" y="17862"/>
                  </a:lnTo>
                  <a:lnTo>
                    <a:pt x="10604" y="17808"/>
                  </a:lnTo>
                  <a:lnTo>
                    <a:pt x="11063" y="17727"/>
                  </a:lnTo>
                  <a:lnTo>
                    <a:pt x="11508" y="17633"/>
                  </a:lnTo>
                  <a:lnTo>
                    <a:pt x="11940" y="17525"/>
                  </a:lnTo>
                  <a:lnTo>
                    <a:pt x="12371" y="17390"/>
                  </a:lnTo>
                  <a:lnTo>
                    <a:pt x="12790" y="17228"/>
                  </a:lnTo>
                  <a:lnTo>
                    <a:pt x="13208" y="17053"/>
                  </a:lnTo>
                  <a:lnTo>
                    <a:pt x="13599" y="16864"/>
                  </a:lnTo>
                  <a:lnTo>
                    <a:pt x="13990" y="16648"/>
                  </a:lnTo>
                  <a:lnTo>
                    <a:pt x="14355" y="16432"/>
                  </a:lnTo>
                  <a:lnTo>
                    <a:pt x="14719" y="16176"/>
                  </a:lnTo>
                  <a:lnTo>
                    <a:pt x="15070" y="15919"/>
                  </a:lnTo>
                  <a:lnTo>
                    <a:pt x="15407" y="15650"/>
                  </a:lnTo>
                  <a:lnTo>
                    <a:pt x="15731" y="15353"/>
                  </a:lnTo>
                  <a:lnTo>
                    <a:pt x="16027" y="15043"/>
                  </a:lnTo>
                  <a:lnTo>
                    <a:pt x="16324" y="14719"/>
                  </a:lnTo>
                  <a:lnTo>
                    <a:pt x="16594" y="14381"/>
                  </a:lnTo>
                  <a:lnTo>
                    <a:pt x="16850" y="14031"/>
                  </a:lnTo>
                  <a:lnTo>
                    <a:pt x="17093" y="13666"/>
                  </a:lnTo>
                  <a:lnTo>
                    <a:pt x="17309" y="13289"/>
                  </a:lnTo>
                  <a:lnTo>
                    <a:pt x="17511" y="12911"/>
                  </a:lnTo>
                  <a:lnTo>
                    <a:pt x="17700" y="12506"/>
                  </a:lnTo>
                  <a:lnTo>
                    <a:pt x="17862" y="12088"/>
                  </a:lnTo>
                  <a:lnTo>
                    <a:pt x="18011" y="11670"/>
                  </a:lnTo>
                  <a:lnTo>
                    <a:pt x="18132" y="11238"/>
                  </a:lnTo>
                  <a:lnTo>
                    <a:pt x="18240" y="10793"/>
                  </a:lnTo>
                  <a:lnTo>
                    <a:pt x="18321" y="10334"/>
                  </a:lnTo>
                  <a:lnTo>
                    <a:pt x="18375" y="9876"/>
                  </a:lnTo>
                  <a:lnTo>
                    <a:pt x="18415" y="9403"/>
                  </a:lnTo>
                  <a:lnTo>
                    <a:pt x="18429" y="8918"/>
                  </a:lnTo>
                  <a:lnTo>
                    <a:pt x="18415" y="8432"/>
                  </a:lnTo>
                  <a:lnTo>
                    <a:pt x="18375" y="7973"/>
                  </a:lnTo>
                  <a:lnTo>
                    <a:pt x="18321" y="7501"/>
                  </a:lnTo>
                  <a:lnTo>
                    <a:pt x="18240" y="7056"/>
                  </a:lnTo>
                  <a:lnTo>
                    <a:pt x="18132" y="6611"/>
                  </a:lnTo>
                  <a:lnTo>
                    <a:pt x="18011" y="6179"/>
                  </a:lnTo>
                  <a:lnTo>
                    <a:pt x="17862" y="5747"/>
                  </a:lnTo>
                  <a:lnTo>
                    <a:pt x="17700" y="5343"/>
                  </a:lnTo>
                  <a:lnTo>
                    <a:pt x="17511" y="4938"/>
                  </a:lnTo>
                  <a:lnTo>
                    <a:pt x="17309" y="4560"/>
                  </a:lnTo>
                  <a:lnTo>
                    <a:pt x="17093" y="4183"/>
                  </a:lnTo>
                  <a:lnTo>
                    <a:pt x="16850" y="3818"/>
                  </a:lnTo>
                  <a:lnTo>
                    <a:pt x="16594" y="3481"/>
                  </a:lnTo>
                  <a:lnTo>
                    <a:pt x="16324" y="3144"/>
                  </a:lnTo>
                  <a:lnTo>
                    <a:pt x="16027" y="2820"/>
                  </a:lnTo>
                  <a:lnTo>
                    <a:pt x="15731" y="2523"/>
                  </a:lnTo>
                  <a:lnTo>
                    <a:pt x="15407" y="2226"/>
                  </a:lnTo>
                  <a:lnTo>
                    <a:pt x="15070" y="1957"/>
                  </a:lnTo>
                  <a:lnTo>
                    <a:pt x="14719" y="1700"/>
                  </a:lnTo>
                  <a:lnTo>
                    <a:pt x="14355" y="1457"/>
                  </a:lnTo>
                  <a:lnTo>
                    <a:pt x="13990" y="1228"/>
                  </a:lnTo>
                  <a:lnTo>
                    <a:pt x="13599" y="1026"/>
                  </a:lnTo>
                  <a:lnTo>
                    <a:pt x="13208" y="837"/>
                  </a:lnTo>
                  <a:lnTo>
                    <a:pt x="12790" y="662"/>
                  </a:lnTo>
                  <a:lnTo>
                    <a:pt x="12371" y="513"/>
                  </a:lnTo>
                  <a:lnTo>
                    <a:pt x="11940" y="378"/>
                  </a:lnTo>
                  <a:lnTo>
                    <a:pt x="11508" y="257"/>
                  </a:lnTo>
                  <a:lnTo>
                    <a:pt x="11063" y="162"/>
                  </a:lnTo>
                  <a:lnTo>
                    <a:pt x="10604" y="95"/>
                  </a:lnTo>
                  <a:lnTo>
                    <a:pt x="10146" y="41"/>
                  </a:lnTo>
                  <a:lnTo>
                    <a:pt x="9673"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5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H2 H5 — Brick Light">
  <p:cSld name="CUSTOM_5">
    <p:bg>
      <p:bgPr>
        <a:solidFill>
          <a:srgbClr val="F2F5F7"/>
        </a:solidFill>
      </p:bgPr>
    </p:bg>
    <p:spTree>
      <p:nvGrpSpPr>
        <p:cNvPr id="415" name="Shape 415"/>
        <p:cNvGrpSpPr/>
        <p:nvPr/>
      </p:nvGrpSpPr>
      <p:grpSpPr>
        <a:xfrm>
          <a:off x="0" y="0"/>
          <a:ext cx="0" cy="0"/>
          <a:chOff x="0" y="0"/>
          <a:chExt cx="0" cy="0"/>
        </a:xfrm>
      </p:grpSpPr>
      <p:sp>
        <p:nvSpPr>
          <p:cNvPr id="416" name="Google Shape;416;p53"/>
          <p:cNvSpPr txBox="1"/>
          <p:nvPr>
            <p:ph type="title"/>
          </p:nvPr>
        </p:nvSpPr>
        <p:spPr>
          <a:xfrm>
            <a:off x="302700" y="1374750"/>
            <a:ext cx="4467900" cy="982800"/>
          </a:xfrm>
          <a:prstGeom prst="rect">
            <a:avLst/>
          </a:prstGeom>
          <a:noFill/>
          <a:ln>
            <a:noFill/>
          </a:ln>
        </p:spPr>
        <p:txBody>
          <a:bodyPr anchorCtr="0" anchor="b" bIns="0" lIns="0" spcFirstLastPara="1" rIns="0" wrap="square" tIns="0">
            <a:noAutofit/>
          </a:bodyPr>
          <a:lstStyle>
            <a:lvl1pPr lvl="0" rtl="0">
              <a:lnSpc>
                <a:spcPct val="90000"/>
              </a:lnSpc>
              <a:spcBef>
                <a:spcPts val="0"/>
              </a:spcBef>
              <a:spcAft>
                <a:spcPts val="0"/>
              </a:spcAft>
              <a:buSzPts val="1400"/>
              <a:buNone/>
              <a:defRPr b="1" sz="3200">
                <a:solidFill>
                  <a:schemeClr val="dk1"/>
                </a:solidFill>
                <a:latin typeface="Helvetica Neue"/>
                <a:ea typeface="Helvetica Neue"/>
                <a:cs typeface="Helvetica Neue"/>
                <a:sym typeface="Helvetica Neue"/>
              </a:defRPr>
            </a:lvl1pPr>
            <a:lvl2pPr lvl="1" rtl="0">
              <a:lnSpc>
                <a:spcPct val="90000"/>
              </a:lnSpc>
              <a:spcBef>
                <a:spcPts val="0"/>
              </a:spcBef>
              <a:spcAft>
                <a:spcPts val="0"/>
              </a:spcAft>
              <a:buSzPts val="1400"/>
              <a:buNone/>
              <a:defRPr/>
            </a:lvl2pPr>
            <a:lvl3pPr lvl="2" rtl="0">
              <a:lnSpc>
                <a:spcPct val="90000"/>
              </a:lnSpc>
              <a:spcBef>
                <a:spcPts val="0"/>
              </a:spcBef>
              <a:spcAft>
                <a:spcPts val="0"/>
              </a:spcAft>
              <a:buSzPts val="1400"/>
              <a:buNone/>
              <a:defRPr/>
            </a:lvl3pPr>
            <a:lvl4pPr lvl="3" rtl="0">
              <a:lnSpc>
                <a:spcPct val="90000"/>
              </a:lnSpc>
              <a:spcBef>
                <a:spcPts val="0"/>
              </a:spcBef>
              <a:spcAft>
                <a:spcPts val="0"/>
              </a:spcAft>
              <a:buSzPts val="1400"/>
              <a:buNone/>
              <a:defRPr/>
            </a:lvl4pPr>
            <a:lvl5pPr lvl="4" rtl="0">
              <a:lnSpc>
                <a:spcPct val="90000"/>
              </a:lnSpc>
              <a:spcBef>
                <a:spcPts val="0"/>
              </a:spcBef>
              <a:spcAft>
                <a:spcPts val="0"/>
              </a:spcAft>
              <a:buSzPts val="1400"/>
              <a:buNone/>
              <a:defRPr/>
            </a:lvl5pPr>
            <a:lvl6pPr lvl="5" rtl="0">
              <a:lnSpc>
                <a:spcPct val="90000"/>
              </a:lnSpc>
              <a:spcBef>
                <a:spcPts val="0"/>
              </a:spcBef>
              <a:spcAft>
                <a:spcPts val="0"/>
              </a:spcAft>
              <a:buSzPts val="1400"/>
              <a:buNone/>
              <a:defRPr/>
            </a:lvl6pPr>
            <a:lvl7pPr lvl="6" rtl="0">
              <a:lnSpc>
                <a:spcPct val="90000"/>
              </a:lnSpc>
              <a:spcBef>
                <a:spcPts val="0"/>
              </a:spcBef>
              <a:spcAft>
                <a:spcPts val="0"/>
              </a:spcAft>
              <a:buSzPts val="1400"/>
              <a:buNone/>
              <a:defRPr/>
            </a:lvl7pPr>
            <a:lvl8pPr lvl="7" rtl="0">
              <a:lnSpc>
                <a:spcPct val="90000"/>
              </a:lnSpc>
              <a:spcBef>
                <a:spcPts val="0"/>
              </a:spcBef>
              <a:spcAft>
                <a:spcPts val="0"/>
              </a:spcAft>
              <a:buSzPts val="1400"/>
              <a:buNone/>
              <a:defRPr/>
            </a:lvl8pPr>
            <a:lvl9pPr lvl="8" rtl="0">
              <a:lnSpc>
                <a:spcPct val="90000"/>
              </a:lnSpc>
              <a:spcBef>
                <a:spcPts val="0"/>
              </a:spcBef>
              <a:spcAft>
                <a:spcPts val="0"/>
              </a:spcAft>
              <a:buSzPts val="1400"/>
              <a:buNone/>
              <a:defRPr/>
            </a:lvl9pPr>
          </a:lstStyle>
          <a:p/>
        </p:txBody>
      </p:sp>
      <p:sp>
        <p:nvSpPr>
          <p:cNvPr id="417" name="Google Shape;417;p53"/>
          <p:cNvSpPr txBox="1"/>
          <p:nvPr>
            <p:ph idx="2" type="title"/>
          </p:nvPr>
        </p:nvSpPr>
        <p:spPr>
          <a:xfrm>
            <a:off x="302700" y="2586150"/>
            <a:ext cx="4467900" cy="982800"/>
          </a:xfrm>
          <a:prstGeom prst="rect">
            <a:avLst/>
          </a:prstGeom>
          <a:noFill/>
          <a:ln>
            <a:noFill/>
          </a:ln>
        </p:spPr>
        <p:txBody>
          <a:bodyPr anchorCtr="0" anchor="t" bIns="0" lIns="0" spcFirstLastPara="1" rIns="0" wrap="square" tIns="0">
            <a:noAutofit/>
          </a:bodyPr>
          <a:lstStyle>
            <a:lvl1pPr lvl="0" rtl="0">
              <a:spcBef>
                <a:spcPts val="0"/>
              </a:spcBef>
              <a:spcAft>
                <a:spcPts val="0"/>
              </a:spcAft>
              <a:buSzPts val="1400"/>
              <a:buNone/>
              <a:defRPr>
                <a:solidFill>
                  <a:schemeClr val="dk1"/>
                </a:solidFill>
                <a:latin typeface="Helvetica Neue"/>
                <a:ea typeface="Helvetica Neue"/>
                <a:cs typeface="Helvetica Neue"/>
                <a:sym typeface="Helvetica Neue"/>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418" name="Google Shape;418;p53"/>
          <p:cNvSpPr/>
          <p:nvPr/>
        </p:nvSpPr>
        <p:spPr>
          <a:xfrm>
            <a:off x="8698265" y="4870865"/>
            <a:ext cx="136800" cy="139800"/>
          </a:xfrm>
          <a:prstGeom prst="ellipse">
            <a:avLst/>
          </a:pr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 name="Google Shape;419;p53"/>
          <p:cNvSpPr txBox="1"/>
          <p:nvPr>
            <p:ph idx="12" type="sldNum"/>
          </p:nvPr>
        </p:nvSpPr>
        <p:spPr>
          <a:xfrm>
            <a:off x="290521" y="4874925"/>
            <a:ext cx="312300" cy="131700"/>
          </a:xfrm>
          <a:prstGeom prst="rect">
            <a:avLst/>
          </a:prstGeom>
          <a:noFill/>
          <a:ln>
            <a:noFill/>
          </a:ln>
        </p:spPr>
        <p:txBody>
          <a:bodyPr anchorCtr="0" anchor="ctr" bIns="0" lIns="0" spcFirstLastPara="1" rIns="0" wrap="square" tIns="0">
            <a:noAutofit/>
          </a:bodyPr>
          <a:lstStyle>
            <a:lvl1pPr indent="0" lvl="0"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1pPr>
            <a:lvl2pPr indent="0" lvl="1"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2pPr>
            <a:lvl3pPr indent="0" lvl="2"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3pPr>
            <a:lvl4pPr indent="0" lvl="3"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4pPr>
            <a:lvl5pPr indent="0" lvl="4"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5pPr>
            <a:lvl6pPr indent="0" lvl="5"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6pPr>
            <a:lvl7pPr indent="0" lvl="6"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7pPr>
            <a:lvl8pPr indent="0" lvl="7"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8pPr>
            <a:lvl9pPr indent="0" lvl="8"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9pPr>
          </a:lstStyle>
          <a:p>
            <a:pPr indent="0" lvl="0" marL="0" rtl="0" algn="l">
              <a:spcBef>
                <a:spcPts val="0"/>
              </a:spcBef>
              <a:spcAft>
                <a:spcPts val="0"/>
              </a:spcAft>
              <a:buNone/>
            </a:pPr>
            <a:fld id="{00000000-1234-1234-1234-123412341234}" type="slidenum">
              <a:rPr lang="en"/>
              <a:t>‹#›</a:t>
            </a:fld>
            <a:endParaRPr/>
          </a:p>
        </p:txBody>
      </p:sp>
      <p:sp>
        <p:nvSpPr>
          <p:cNvPr id="420" name="Google Shape;420;p53"/>
          <p:cNvSpPr txBox="1"/>
          <p:nvPr/>
        </p:nvSpPr>
        <p:spPr>
          <a:xfrm>
            <a:off x="1206943" y="4874925"/>
            <a:ext cx="1577100" cy="131700"/>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Clr>
                <a:srgbClr val="000000"/>
              </a:buClr>
              <a:buSzPts val="600"/>
              <a:buFont typeface="Arial"/>
              <a:buNone/>
            </a:pPr>
            <a:r>
              <a:rPr lang="en" sz="600">
                <a:solidFill>
                  <a:schemeClr val="dk2"/>
                </a:solidFill>
                <a:latin typeface="Helvetica Neue"/>
                <a:ea typeface="Helvetica Neue"/>
                <a:cs typeface="Helvetica Neue"/>
                <a:sym typeface="Helvetica Neue"/>
              </a:rPr>
              <a:t>2022 © AppFolio, Inc. Confidential</a:t>
            </a:r>
            <a:endParaRPr sz="600">
              <a:solidFill>
                <a:schemeClr val="dk2"/>
              </a:solidFill>
              <a:latin typeface="Helvetica Neue"/>
              <a:ea typeface="Helvetica Neue"/>
              <a:cs typeface="Helvetica Neue"/>
              <a:sym typeface="Helvetica Neue"/>
            </a:endParaRPr>
          </a:p>
        </p:txBody>
      </p:sp>
      <p:grpSp>
        <p:nvGrpSpPr>
          <p:cNvPr id="421" name="Google Shape;421;p53"/>
          <p:cNvGrpSpPr/>
          <p:nvPr/>
        </p:nvGrpSpPr>
        <p:grpSpPr>
          <a:xfrm>
            <a:off x="8684368" y="4856161"/>
            <a:ext cx="164601" cy="164574"/>
            <a:chOff x="5701200" y="2981425"/>
            <a:chExt cx="927850" cy="905250"/>
          </a:xfrm>
        </p:grpSpPr>
        <p:sp>
          <p:nvSpPr>
            <p:cNvPr id="422" name="Google Shape;422;p53"/>
            <p:cNvSpPr/>
            <p:nvPr/>
          </p:nvSpPr>
          <p:spPr>
            <a:xfrm>
              <a:off x="5701200" y="2981425"/>
              <a:ext cx="927850" cy="905250"/>
            </a:xfrm>
            <a:custGeom>
              <a:rect b="b" l="l" r="r" t="t"/>
              <a:pathLst>
                <a:path extrusionOk="0" h="36210" w="37114">
                  <a:moveTo>
                    <a:pt x="20237" y="5748"/>
                  </a:moveTo>
                  <a:lnTo>
                    <a:pt x="20587" y="5761"/>
                  </a:lnTo>
                  <a:lnTo>
                    <a:pt x="20925" y="5788"/>
                  </a:lnTo>
                  <a:lnTo>
                    <a:pt x="21262" y="5815"/>
                  </a:lnTo>
                  <a:lnTo>
                    <a:pt x="21599" y="5869"/>
                  </a:lnTo>
                  <a:lnTo>
                    <a:pt x="21936" y="5923"/>
                  </a:lnTo>
                  <a:lnTo>
                    <a:pt x="22274" y="5991"/>
                  </a:lnTo>
                  <a:lnTo>
                    <a:pt x="22597" y="6072"/>
                  </a:lnTo>
                  <a:lnTo>
                    <a:pt x="22921" y="6166"/>
                  </a:lnTo>
                  <a:lnTo>
                    <a:pt x="23245" y="6260"/>
                  </a:lnTo>
                  <a:lnTo>
                    <a:pt x="23569" y="6368"/>
                  </a:lnTo>
                  <a:lnTo>
                    <a:pt x="23893" y="6503"/>
                  </a:lnTo>
                  <a:lnTo>
                    <a:pt x="24203" y="6625"/>
                  </a:lnTo>
                  <a:lnTo>
                    <a:pt x="24513" y="6773"/>
                  </a:lnTo>
                  <a:lnTo>
                    <a:pt x="24823" y="6922"/>
                  </a:lnTo>
                  <a:lnTo>
                    <a:pt x="25120" y="7083"/>
                  </a:lnTo>
                  <a:lnTo>
                    <a:pt x="25417" y="7272"/>
                  </a:lnTo>
                  <a:lnTo>
                    <a:pt x="25714" y="7488"/>
                  </a:lnTo>
                  <a:lnTo>
                    <a:pt x="26011" y="7731"/>
                  </a:lnTo>
                  <a:lnTo>
                    <a:pt x="26307" y="8001"/>
                  </a:lnTo>
                  <a:lnTo>
                    <a:pt x="26604" y="8298"/>
                  </a:lnTo>
                  <a:lnTo>
                    <a:pt x="26887" y="8621"/>
                  </a:lnTo>
                  <a:lnTo>
                    <a:pt x="27157" y="8972"/>
                  </a:lnTo>
                  <a:lnTo>
                    <a:pt x="27292" y="9174"/>
                  </a:lnTo>
                  <a:lnTo>
                    <a:pt x="27414" y="9363"/>
                  </a:lnTo>
                  <a:lnTo>
                    <a:pt x="27535" y="9579"/>
                  </a:lnTo>
                  <a:lnTo>
                    <a:pt x="27656" y="9795"/>
                  </a:lnTo>
                  <a:lnTo>
                    <a:pt x="27764" y="10024"/>
                  </a:lnTo>
                  <a:lnTo>
                    <a:pt x="27872" y="10254"/>
                  </a:lnTo>
                  <a:lnTo>
                    <a:pt x="27967" y="10497"/>
                  </a:lnTo>
                  <a:lnTo>
                    <a:pt x="28061" y="10753"/>
                  </a:lnTo>
                  <a:lnTo>
                    <a:pt x="28142" y="11023"/>
                  </a:lnTo>
                  <a:lnTo>
                    <a:pt x="28223" y="11292"/>
                  </a:lnTo>
                  <a:lnTo>
                    <a:pt x="28290" y="11576"/>
                  </a:lnTo>
                  <a:lnTo>
                    <a:pt x="28358" y="11873"/>
                  </a:lnTo>
                  <a:lnTo>
                    <a:pt x="28412" y="12169"/>
                  </a:lnTo>
                  <a:lnTo>
                    <a:pt x="28452" y="12493"/>
                  </a:lnTo>
                  <a:lnTo>
                    <a:pt x="28493" y="12817"/>
                  </a:lnTo>
                  <a:lnTo>
                    <a:pt x="28520" y="13154"/>
                  </a:lnTo>
                  <a:lnTo>
                    <a:pt x="28533" y="13491"/>
                  </a:lnTo>
                  <a:lnTo>
                    <a:pt x="28533" y="13856"/>
                  </a:lnTo>
                  <a:lnTo>
                    <a:pt x="28533" y="15893"/>
                  </a:lnTo>
                  <a:lnTo>
                    <a:pt x="28560" y="17039"/>
                  </a:lnTo>
                  <a:lnTo>
                    <a:pt x="28560" y="18186"/>
                  </a:lnTo>
                  <a:lnTo>
                    <a:pt x="28560" y="19319"/>
                  </a:lnTo>
                  <a:lnTo>
                    <a:pt x="28533" y="20412"/>
                  </a:lnTo>
                  <a:lnTo>
                    <a:pt x="28506" y="20938"/>
                  </a:lnTo>
                  <a:lnTo>
                    <a:pt x="28479" y="21451"/>
                  </a:lnTo>
                  <a:lnTo>
                    <a:pt x="28425" y="21937"/>
                  </a:lnTo>
                  <a:lnTo>
                    <a:pt x="28371" y="22395"/>
                  </a:lnTo>
                  <a:lnTo>
                    <a:pt x="28304" y="22827"/>
                  </a:lnTo>
                  <a:lnTo>
                    <a:pt x="28223" y="23218"/>
                  </a:lnTo>
                  <a:lnTo>
                    <a:pt x="28142" y="23582"/>
                  </a:lnTo>
                  <a:lnTo>
                    <a:pt x="28034" y="23906"/>
                  </a:lnTo>
                  <a:lnTo>
                    <a:pt x="27845" y="24392"/>
                  </a:lnTo>
                  <a:lnTo>
                    <a:pt x="27629" y="24864"/>
                  </a:lnTo>
                  <a:lnTo>
                    <a:pt x="27387" y="25323"/>
                  </a:lnTo>
                  <a:lnTo>
                    <a:pt x="27117" y="25768"/>
                  </a:lnTo>
                  <a:lnTo>
                    <a:pt x="26833" y="26200"/>
                  </a:lnTo>
                  <a:lnTo>
                    <a:pt x="26523" y="26618"/>
                  </a:lnTo>
                  <a:lnTo>
                    <a:pt x="26199" y="27009"/>
                  </a:lnTo>
                  <a:lnTo>
                    <a:pt x="25835" y="27400"/>
                  </a:lnTo>
                  <a:lnTo>
                    <a:pt x="25471" y="27751"/>
                  </a:lnTo>
                  <a:lnTo>
                    <a:pt x="25080" y="28088"/>
                  </a:lnTo>
                  <a:lnTo>
                    <a:pt x="24661" y="28412"/>
                  </a:lnTo>
                  <a:lnTo>
                    <a:pt x="24243" y="28709"/>
                  </a:lnTo>
                  <a:lnTo>
                    <a:pt x="23798" y="28979"/>
                  </a:lnTo>
                  <a:lnTo>
                    <a:pt x="23353" y="29222"/>
                  </a:lnTo>
                  <a:lnTo>
                    <a:pt x="22881" y="29451"/>
                  </a:lnTo>
                  <a:lnTo>
                    <a:pt x="22409" y="29640"/>
                  </a:lnTo>
                  <a:lnTo>
                    <a:pt x="22287" y="29694"/>
                  </a:lnTo>
                  <a:lnTo>
                    <a:pt x="21788" y="29869"/>
                  </a:lnTo>
                  <a:lnTo>
                    <a:pt x="21289" y="30031"/>
                  </a:lnTo>
                  <a:lnTo>
                    <a:pt x="20776" y="30152"/>
                  </a:lnTo>
                  <a:lnTo>
                    <a:pt x="20264" y="30260"/>
                  </a:lnTo>
                  <a:lnTo>
                    <a:pt x="19737" y="30341"/>
                  </a:lnTo>
                  <a:lnTo>
                    <a:pt x="19211" y="30395"/>
                  </a:lnTo>
                  <a:lnTo>
                    <a:pt x="18685" y="30422"/>
                  </a:lnTo>
                  <a:lnTo>
                    <a:pt x="17484" y="30422"/>
                  </a:lnTo>
                  <a:lnTo>
                    <a:pt x="17134" y="30395"/>
                  </a:lnTo>
                  <a:lnTo>
                    <a:pt x="16769" y="30368"/>
                  </a:lnTo>
                  <a:lnTo>
                    <a:pt x="16405" y="30328"/>
                  </a:lnTo>
                  <a:lnTo>
                    <a:pt x="16027" y="30274"/>
                  </a:lnTo>
                  <a:lnTo>
                    <a:pt x="15650" y="30193"/>
                  </a:lnTo>
                  <a:lnTo>
                    <a:pt x="15272" y="30112"/>
                  </a:lnTo>
                  <a:lnTo>
                    <a:pt x="14894" y="30017"/>
                  </a:lnTo>
                  <a:lnTo>
                    <a:pt x="14517" y="29910"/>
                  </a:lnTo>
                  <a:lnTo>
                    <a:pt x="14139" y="29788"/>
                  </a:lnTo>
                  <a:lnTo>
                    <a:pt x="13761" y="29653"/>
                  </a:lnTo>
                  <a:lnTo>
                    <a:pt x="13383" y="29505"/>
                  </a:lnTo>
                  <a:lnTo>
                    <a:pt x="13019" y="29343"/>
                  </a:lnTo>
                  <a:lnTo>
                    <a:pt x="12655" y="29168"/>
                  </a:lnTo>
                  <a:lnTo>
                    <a:pt x="12304" y="28979"/>
                  </a:lnTo>
                  <a:lnTo>
                    <a:pt x="11967" y="28776"/>
                  </a:lnTo>
                  <a:lnTo>
                    <a:pt x="11630" y="28560"/>
                  </a:lnTo>
                  <a:lnTo>
                    <a:pt x="11306" y="28345"/>
                  </a:lnTo>
                  <a:lnTo>
                    <a:pt x="10982" y="28102"/>
                  </a:lnTo>
                  <a:lnTo>
                    <a:pt x="10685" y="27859"/>
                  </a:lnTo>
                  <a:lnTo>
                    <a:pt x="10402" y="27603"/>
                  </a:lnTo>
                  <a:lnTo>
                    <a:pt x="10132" y="27319"/>
                  </a:lnTo>
                  <a:lnTo>
                    <a:pt x="9889" y="27036"/>
                  </a:lnTo>
                  <a:lnTo>
                    <a:pt x="9646" y="26739"/>
                  </a:lnTo>
                  <a:lnTo>
                    <a:pt x="9431" y="26429"/>
                  </a:lnTo>
                  <a:lnTo>
                    <a:pt x="9242" y="26119"/>
                  </a:lnTo>
                  <a:lnTo>
                    <a:pt x="9066" y="25781"/>
                  </a:lnTo>
                  <a:lnTo>
                    <a:pt x="8918" y="25444"/>
                  </a:lnTo>
                  <a:lnTo>
                    <a:pt x="8797" y="25080"/>
                  </a:lnTo>
                  <a:lnTo>
                    <a:pt x="8702" y="24716"/>
                  </a:lnTo>
                  <a:lnTo>
                    <a:pt x="8621" y="24338"/>
                  </a:lnTo>
                  <a:lnTo>
                    <a:pt x="8581" y="23960"/>
                  </a:lnTo>
                  <a:lnTo>
                    <a:pt x="8567" y="23555"/>
                  </a:lnTo>
                  <a:lnTo>
                    <a:pt x="8581" y="23097"/>
                  </a:lnTo>
                  <a:lnTo>
                    <a:pt x="8608" y="22840"/>
                  </a:lnTo>
                  <a:lnTo>
                    <a:pt x="8635" y="22598"/>
                  </a:lnTo>
                  <a:lnTo>
                    <a:pt x="8675" y="22328"/>
                  </a:lnTo>
                  <a:lnTo>
                    <a:pt x="8729" y="22071"/>
                  </a:lnTo>
                  <a:lnTo>
                    <a:pt x="8797" y="21802"/>
                  </a:lnTo>
                  <a:lnTo>
                    <a:pt x="8877" y="21518"/>
                  </a:lnTo>
                  <a:lnTo>
                    <a:pt x="8972" y="21249"/>
                  </a:lnTo>
                  <a:lnTo>
                    <a:pt x="9080" y="20965"/>
                  </a:lnTo>
                  <a:lnTo>
                    <a:pt x="9201" y="20682"/>
                  </a:lnTo>
                  <a:lnTo>
                    <a:pt x="9350" y="20399"/>
                  </a:lnTo>
                  <a:lnTo>
                    <a:pt x="9512" y="20129"/>
                  </a:lnTo>
                  <a:lnTo>
                    <a:pt x="9700" y="19846"/>
                  </a:lnTo>
                  <a:lnTo>
                    <a:pt x="9903" y="19562"/>
                  </a:lnTo>
                  <a:lnTo>
                    <a:pt x="10132" y="19292"/>
                  </a:lnTo>
                  <a:lnTo>
                    <a:pt x="10388" y="19023"/>
                  </a:lnTo>
                  <a:lnTo>
                    <a:pt x="10658" y="18766"/>
                  </a:lnTo>
                  <a:lnTo>
                    <a:pt x="10955" y="18510"/>
                  </a:lnTo>
                  <a:lnTo>
                    <a:pt x="11279" y="18254"/>
                  </a:lnTo>
                  <a:lnTo>
                    <a:pt x="11630" y="18011"/>
                  </a:lnTo>
                  <a:lnTo>
                    <a:pt x="12007" y="17781"/>
                  </a:lnTo>
                  <a:lnTo>
                    <a:pt x="12426" y="17552"/>
                  </a:lnTo>
                  <a:lnTo>
                    <a:pt x="12857" y="17350"/>
                  </a:lnTo>
                  <a:lnTo>
                    <a:pt x="13329" y="17147"/>
                  </a:lnTo>
                  <a:lnTo>
                    <a:pt x="13829" y="16959"/>
                  </a:lnTo>
                  <a:lnTo>
                    <a:pt x="14368" y="16770"/>
                  </a:lnTo>
                  <a:lnTo>
                    <a:pt x="14935" y="16621"/>
                  </a:lnTo>
                  <a:lnTo>
                    <a:pt x="15542" y="16473"/>
                  </a:lnTo>
                  <a:lnTo>
                    <a:pt x="16176" y="16338"/>
                  </a:lnTo>
                  <a:lnTo>
                    <a:pt x="16864" y="16230"/>
                  </a:lnTo>
                  <a:lnTo>
                    <a:pt x="17579" y="16122"/>
                  </a:lnTo>
                  <a:lnTo>
                    <a:pt x="18240" y="16041"/>
                  </a:lnTo>
                  <a:lnTo>
                    <a:pt x="19292" y="15933"/>
                  </a:lnTo>
                  <a:lnTo>
                    <a:pt x="20331" y="15785"/>
                  </a:lnTo>
                  <a:lnTo>
                    <a:pt x="21370" y="15623"/>
                  </a:lnTo>
                  <a:lnTo>
                    <a:pt x="22409" y="15434"/>
                  </a:lnTo>
                  <a:lnTo>
                    <a:pt x="22773" y="15340"/>
                  </a:lnTo>
                  <a:lnTo>
                    <a:pt x="23097" y="15245"/>
                  </a:lnTo>
                  <a:lnTo>
                    <a:pt x="23393" y="15151"/>
                  </a:lnTo>
                  <a:lnTo>
                    <a:pt x="23650" y="15043"/>
                  </a:lnTo>
                  <a:lnTo>
                    <a:pt x="23866" y="14921"/>
                  </a:lnTo>
                  <a:lnTo>
                    <a:pt x="24054" y="14800"/>
                  </a:lnTo>
                  <a:lnTo>
                    <a:pt x="24216" y="14665"/>
                  </a:lnTo>
                  <a:lnTo>
                    <a:pt x="24351" y="14530"/>
                  </a:lnTo>
                  <a:lnTo>
                    <a:pt x="24473" y="14395"/>
                  </a:lnTo>
                  <a:lnTo>
                    <a:pt x="24554" y="14260"/>
                  </a:lnTo>
                  <a:lnTo>
                    <a:pt x="24621" y="14112"/>
                  </a:lnTo>
                  <a:lnTo>
                    <a:pt x="24675" y="13977"/>
                  </a:lnTo>
                  <a:lnTo>
                    <a:pt x="24715" y="13829"/>
                  </a:lnTo>
                  <a:lnTo>
                    <a:pt x="24729" y="13694"/>
                  </a:lnTo>
                  <a:lnTo>
                    <a:pt x="24742" y="13559"/>
                  </a:lnTo>
                  <a:lnTo>
                    <a:pt x="24756" y="13424"/>
                  </a:lnTo>
                  <a:lnTo>
                    <a:pt x="24769" y="13276"/>
                  </a:lnTo>
                  <a:lnTo>
                    <a:pt x="24769" y="13127"/>
                  </a:lnTo>
                  <a:lnTo>
                    <a:pt x="24756" y="12817"/>
                  </a:lnTo>
                  <a:lnTo>
                    <a:pt x="24715" y="12534"/>
                  </a:lnTo>
                  <a:lnTo>
                    <a:pt x="24675" y="12385"/>
                  </a:lnTo>
                  <a:lnTo>
                    <a:pt x="24635" y="12237"/>
                  </a:lnTo>
                  <a:lnTo>
                    <a:pt x="24581" y="12102"/>
                  </a:lnTo>
                  <a:lnTo>
                    <a:pt x="24527" y="11967"/>
                  </a:lnTo>
                  <a:lnTo>
                    <a:pt x="24392" y="11697"/>
                  </a:lnTo>
                  <a:lnTo>
                    <a:pt x="24230" y="11454"/>
                  </a:lnTo>
                  <a:lnTo>
                    <a:pt x="24135" y="11333"/>
                  </a:lnTo>
                  <a:lnTo>
                    <a:pt x="24041" y="11225"/>
                  </a:lnTo>
                  <a:lnTo>
                    <a:pt x="23879" y="11050"/>
                  </a:lnTo>
                  <a:lnTo>
                    <a:pt x="23717" y="10888"/>
                  </a:lnTo>
                  <a:lnTo>
                    <a:pt x="23528" y="10726"/>
                  </a:lnTo>
                  <a:lnTo>
                    <a:pt x="23326" y="10591"/>
                  </a:lnTo>
                  <a:lnTo>
                    <a:pt x="23110" y="10470"/>
                  </a:lnTo>
                  <a:lnTo>
                    <a:pt x="22867" y="10348"/>
                  </a:lnTo>
                  <a:lnTo>
                    <a:pt x="22611" y="10240"/>
                  </a:lnTo>
                  <a:lnTo>
                    <a:pt x="22341" y="10146"/>
                  </a:lnTo>
                  <a:lnTo>
                    <a:pt x="22058" y="10065"/>
                  </a:lnTo>
                  <a:lnTo>
                    <a:pt x="21748" y="9997"/>
                  </a:lnTo>
                  <a:lnTo>
                    <a:pt x="21424" y="9930"/>
                  </a:lnTo>
                  <a:lnTo>
                    <a:pt x="21086" y="9889"/>
                  </a:lnTo>
                  <a:lnTo>
                    <a:pt x="20722" y="9849"/>
                  </a:lnTo>
                  <a:lnTo>
                    <a:pt x="20344" y="9822"/>
                  </a:lnTo>
                  <a:lnTo>
                    <a:pt x="19953" y="9809"/>
                  </a:lnTo>
                  <a:lnTo>
                    <a:pt x="19535" y="9795"/>
                  </a:lnTo>
                  <a:lnTo>
                    <a:pt x="19157" y="9809"/>
                  </a:lnTo>
                  <a:lnTo>
                    <a:pt x="18780" y="9822"/>
                  </a:lnTo>
                  <a:lnTo>
                    <a:pt x="18429" y="9849"/>
                  </a:lnTo>
                  <a:lnTo>
                    <a:pt x="18092" y="9889"/>
                  </a:lnTo>
                  <a:lnTo>
                    <a:pt x="17781" y="9930"/>
                  </a:lnTo>
                  <a:lnTo>
                    <a:pt x="17484" y="9984"/>
                  </a:lnTo>
                  <a:lnTo>
                    <a:pt x="17188" y="10051"/>
                  </a:lnTo>
                  <a:lnTo>
                    <a:pt x="16931" y="10132"/>
                  </a:lnTo>
                  <a:lnTo>
                    <a:pt x="16675" y="10213"/>
                  </a:lnTo>
                  <a:lnTo>
                    <a:pt x="16432" y="10308"/>
                  </a:lnTo>
                  <a:lnTo>
                    <a:pt x="16203" y="10416"/>
                  </a:lnTo>
                  <a:lnTo>
                    <a:pt x="16001" y="10524"/>
                  </a:lnTo>
                  <a:lnTo>
                    <a:pt x="15798" y="10631"/>
                  </a:lnTo>
                  <a:lnTo>
                    <a:pt x="15609" y="10753"/>
                  </a:lnTo>
                  <a:lnTo>
                    <a:pt x="15434" y="10888"/>
                  </a:lnTo>
                  <a:lnTo>
                    <a:pt x="15272" y="11023"/>
                  </a:lnTo>
                  <a:lnTo>
                    <a:pt x="15124" y="11171"/>
                  </a:lnTo>
                  <a:lnTo>
                    <a:pt x="14989" y="11319"/>
                  </a:lnTo>
                  <a:lnTo>
                    <a:pt x="14854" y="11468"/>
                  </a:lnTo>
                  <a:lnTo>
                    <a:pt x="14732" y="11630"/>
                  </a:lnTo>
                  <a:lnTo>
                    <a:pt x="14624" y="11792"/>
                  </a:lnTo>
                  <a:lnTo>
                    <a:pt x="14517" y="11954"/>
                  </a:lnTo>
                  <a:lnTo>
                    <a:pt x="14422" y="12129"/>
                  </a:lnTo>
                  <a:lnTo>
                    <a:pt x="14341" y="12304"/>
                  </a:lnTo>
                  <a:lnTo>
                    <a:pt x="14179" y="12669"/>
                  </a:lnTo>
                  <a:lnTo>
                    <a:pt x="14058" y="13046"/>
                  </a:lnTo>
                  <a:lnTo>
                    <a:pt x="13950" y="13424"/>
                  </a:lnTo>
                  <a:lnTo>
                    <a:pt x="13856" y="13815"/>
                  </a:lnTo>
                  <a:lnTo>
                    <a:pt x="13815" y="14004"/>
                  </a:lnTo>
                  <a:lnTo>
                    <a:pt x="13761" y="14179"/>
                  </a:lnTo>
                  <a:lnTo>
                    <a:pt x="13694" y="14341"/>
                  </a:lnTo>
                  <a:lnTo>
                    <a:pt x="13613" y="14503"/>
                  </a:lnTo>
                  <a:lnTo>
                    <a:pt x="13505" y="14652"/>
                  </a:lnTo>
                  <a:lnTo>
                    <a:pt x="13397" y="14800"/>
                  </a:lnTo>
                  <a:lnTo>
                    <a:pt x="13262" y="14935"/>
                  </a:lnTo>
                  <a:lnTo>
                    <a:pt x="13127" y="15043"/>
                  </a:lnTo>
                  <a:lnTo>
                    <a:pt x="12979" y="15151"/>
                  </a:lnTo>
                  <a:lnTo>
                    <a:pt x="12817" y="15245"/>
                  </a:lnTo>
                  <a:lnTo>
                    <a:pt x="12655" y="15313"/>
                  </a:lnTo>
                  <a:lnTo>
                    <a:pt x="12479" y="15380"/>
                  </a:lnTo>
                  <a:lnTo>
                    <a:pt x="12304" y="15421"/>
                  </a:lnTo>
                  <a:lnTo>
                    <a:pt x="12115" y="15448"/>
                  </a:lnTo>
                  <a:lnTo>
                    <a:pt x="11751" y="15448"/>
                  </a:lnTo>
                  <a:lnTo>
                    <a:pt x="11562" y="15434"/>
                  </a:lnTo>
                  <a:lnTo>
                    <a:pt x="11373" y="15407"/>
                  </a:lnTo>
                  <a:lnTo>
                    <a:pt x="11184" y="15367"/>
                  </a:lnTo>
                  <a:lnTo>
                    <a:pt x="10995" y="15313"/>
                  </a:lnTo>
                  <a:lnTo>
                    <a:pt x="10820" y="15232"/>
                  </a:lnTo>
                  <a:lnTo>
                    <a:pt x="10645" y="15137"/>
                  </a:lnTo>
                  <a:lnTo>
                    <a:pt x="10496" y="15029"/>
                  </a:lnTo>
                  <a:lnTo>
                    <a:pt x="10334" y="14908"/>
                  </a:lnTo>
                  <a:lnTo>
                    <a:pt x="10200" y="14773"/>
                  </a:lnTo>
                  <a:lnTo>
                    <a:pt x="10078" y="14625"/>
                  </a:lnTo>
                  <a:lnTo>
                    <a:pt x="9970" y="14463"/>
                  </a:lnTo>
                  <a:lnTo>
                    <a:pt x="9876" y="14287"/>
                  </a:lnTo>
                  <a:lnTo>
                    <a:pt x="9795" y="14112"/>
                  </a:lnTo>
                  <a:lnTo>
                    <a:pt x="9741" y="13937"/>
                  </a:lnTo>
                  <a:lnTo>
                    <a:pt x="9687" y="13748"/>
                  </a:lnTo>
                  <a:lnTo>
                    <a:pt x="9660" y="13545"/>
                  </a:lnTo>
                  <a:lnTo>
                    <a:pt x="9660" y="13424"/>
                  </a:lnTo>
                  <a:lnTo>
                    <a:pt x="9700" y="13127"/>
                  </a:lnTo>
                  <a:lnTo>
                    <a:pt x="9741" y="12817"/>
                  </a:lnTo>
                  <a:lnTo>
                    <a:pt x="9795" y="12520"/>
                  </a:lnTo>
                  <a:lnTo>
                    <a:pt x="9849" y="12223"/>
                  </a:lnTo>
                  <a:lnTo>
                    <a:pt x="9930" y="11927"/>
                  </a:lnTo>
                  <a:lnTo>
                    <a:pt x="10011" y="11643"/>
                  </a:lnTo>
                  <a:lnTo>
                    <a:pt x="10105" y="11360"/>
                  </a:lnTo>
                  <a:lnTo>
                    <a:pt x="10213" y="11077"/>
                  </a:lnTo>
                  <a:lnTo>
                    <a:pt x="10334" y="10793"/>
                  </a:lnTo>
                  <a:lnTo>
                    <a:pt x="10456" y="10524"/>
                  </a:lnTo>
                  <a:lnTo>
                    <a:pt x="10591" y="10254"/>
                  </a:lnTo>
                  <a:lnTo>
                    <a:pt x="10739" y="9984"/>
                  </a:lnTo>
                  <a:lnTo>
                    <a:pt x="10901" y="9728"/>
                  </a:lnTo>
                  <a:lnTo>
                    <a:pt x="11063" y="9471"/>
                  </a:lnTo>
                  <a:lnTo>
                    <a:pt x="11252" y="9228"/>
                  </a:lnTo>
                  <a:lnTo>
                    <a:pt x="11427" y="8986"/>
                  </a:lnTo>
                  <a:lnTo>
                    <a:pt x="11603" y="8783"/>
                  </a:lnTo>
                  <a:lnTo>
                    <a:pt x="11778" y="8594"/>
                  </a:lnTo>
                  <a:lnTo>
                    <a:pt x="11953" y="8405"/>
                  </a:lnTo>
                  <a:lnTo>
                    <a:pt x="12142" y="8230"/>
                  </a:lnTo>
                  <a:lnTo>
                    <a:pt x="12345" y="8055"/>
                  </a:lnTo>
                  <a:lnTo>
                    <a:pt x="12547" y="7893"/>
                  </a:lnTo>
                  <a:lnTo>
                    <a:pt x="12749" y="7731"/>
                  </a:lnTo>
                  <a:lnTo>
                    <a:pt x="12965" y="7569"/>
                  </a:lnTo>
                  <a:lnTo>
                    <a:pt x="13181" y="7421"/>
                  </a:lnTo>
                  <a:lnTo>
                    <a:pt x="13410" y="7286"/>
                  </a:lnTo>
                  <a:lnTo>
                    <a:pt x="13640" y="7151"/>
                  </a:lnTo>
                  <a:lnTo>
                    <a:pt x="13869" y="7016"/>
                  </a:lnTo>
                  <a:lnTo>
                    <a:pt x="14125" y="6895"/>
                  </a:lnTo>
                  <a:lnTo>
                    <a:pt x="14368" y="6773"/>
                  </a:lnTo>
                  <a:lnTo>
                    <a:pt x="14624" y="6665"/>
                  </a:lnTo>
                  <a:lnTo>
                    <a:pt x="14881" y="6557"/>
                  </a:lnTo>
                  <a:lnTo>
                    <a:pt x="15434" y="6368"/>
                  </a:lnTo>
                  <a:lnTo>
                    <a:pt x="16001" y="6207"/>
                  </a:lnTo>
                  <a:lnTo>
                    <a:pt x="16581" y="6058"/>
                  </a:lnTo>
                  <a:lnTo>
                    <a:pt x="17201" y="5950"/>
                  </a:lnTo>
                  <a:lnTo>
                    <a:pt x="17835" y="5856"/>
                  </a:lnTo>
                  <a:lnTo>
                    <a:pt x="18496" y="5802"/>
                  </a:lnTo>
                  <a:lnTo>
                    <a:pt x="19184" y="5761"/>
                  </a:lnTo>
                  <a:lnTo>
                    <a:pt x="19899" y="5748"/>
                  </a:lnTo>
                  <a:close/>
                  <a:moveTo>
                    <a:pt x="18523" y="1"/>
                  </a:moveTo>
                  <a:lnTo>
                    <a:pt x="18038" y="14"/>
                  </a:lnTo>
                  <a:lnTo>
                    <a:pt x="17565" y="28"/>
                  </a:lnTo>
                  <a:lnTo>
                    <a:pt x="17093" y="55"/>
                  </a:lnTo>
                  <a:lnTo>
                    <a:pt x="16621" y="95"/>
                  </a:lnTo>
                  <a:lnTo>
                    <a:pt x="16149" y="149"/>
                  </a:lnTo>
                  <a:lnTo>
                    <a:pt x="15690" y="203"/>
                  </a:lnTo>
                  <a:lnTo>
                    <a:pt x="15232" y="271"/>
                  </a:lnTo>
                  <a:lnTo>
                    <a:pt x="14773" y="352"/>
                  </a:lnTo>
                  <a:lnTo>
                    <a:pt x="14328" y="446"/>
                  </a:lnTo>
                  <a:lnTo>
                    <a:pt x="13882" y="540"/>
                  </a:lnTo>
                  <a:lnTo>
                    <a:pt x="13437" y="648"/>
                  </a:lnTo>
                  <a:lnTo>
                    <a:pt x="12992" y="770"/>
                  </a:lnTo>
                  <a:lnTo>
                    <a:pt x="12560" y="905"/>
                  </a:lnTo>
                  <a:lnTo>
                    <a:pt x="12129" y="1040"/>
                  </a:lnTo>
                  <a:lnTo>
                    <a:pt x="11711" y="1201"/>
                  </a:lnTo>
                  <a:lnTo>
                    <a:pt x="11292" y="1350"/>
                  </a:lnTo>
                  <a:lnTo>
                    <a:pt x="10874" y="1525"/>
                  </a:lnTo>
                  <a:lnTo>
                    <a:pt x="10469" y="1701"/>
                  </a:lnTo>
                  <a:lnTo>
                    <a:pt x="10065" y="1890"/>
                  </a:lnTo>
                  <a:lnTo>
                    <a:pt x="9673" y="2078"/>
                  </a:lnTo>
                  <a:lnTo>
                    <a:pt x="9282" y="2294"/>
                  </a:lnTo>
                  <a:lnTo>
                    <a:pt x="8891" y="2497"/>
                  </a:lnTo>
                  <a:lnTo>
                    <a:pt x="8513" y="2726"/>
                  </a:lnTo>
                  <a:lnTo>
                    <a:pt x="8149" y="2955"/>
                  </a:lnTo>
                  <a:lnTo>
                    <a:pt x="7771" y="3198"/>
                  </a:lnTo>
                  <a:lnTo>
                    <a:pt x="7420" y="3441"/>
                  </a:lnTo>
                  <a:lnTo>
                    <a:pt x="7070" y="3697"/>
                  </a:lnTo>
                  <a:lnTo>
                    <a:pt x="6719" y="3967"/>
                  </a:lnTo>
                  <a:lnTo>
                    <a:pt x="6382" y="4237"/>
                  </a:lnTo>
                  <a:lnTo>
                    <a:pt x="6044" y="4520"/>
                  </a:lnTo>
                  <a:lnTo>
                    <a:pt x="5721" y="4803"/>
                  </a:lnTo>
                  <a:lnTo>
                    <a:pt x="5410" y="5100"/>
                  </a:lnTo>
                  <a:lnTo>
                    <a:pt x="5100" y="5411"/>
                  </a:lnTo>
                  <a:lnTo>
                    <a:pt x="4790" y="5721"/>
                  </a:lnTo>
                  <a:lnTo>
                    <a:pt x="4493" y="6031"/>
                  </a:lnTo>
                  <a:lnTo>
                    <a:pt x="4210" y="6368"/>
                  </a:lnTo>
                  <a:lnTo>
                    <a:pt x="3940" y="6692"/>
                  </a:lnTo>
                  <a:lnTo>
                    <a:pt x="3670" y="7029"/>
                  </a:lnTo>
                  <a:lnTo>
                    <a:pt x="3400" y="7380"/>
                  </a:lnTo>
                  <a:lnTo>
                    <a:pt x="3144" y="7731"/>
                  </a:lnTo>
                  <a:lnTo>
                    <a:pt x="2901" y="8095"/>
                  </a:lnTo>
                  <a:lnTo>
                    <a:pt x="2672" y="8473"/>
                  </a:lnTo>
                  <a:lnTo>
                    <a:pt x="2442" y="8837"/>
                  </a:lnTo>
                  <a:lnTo>
                    <a:pt x="2227" y="9228"/>
                  </a:lnTo>
                  <a:lnTo>
                    <a:pt x="2011" y="9606"/>
                  </a:lnTo>
                  <a:lnTo>
                    <a:pt x="1822" y="9997"/>
                  </a:lnTo>
                  <a:lnTo>
                    <a:pt x="1633" y="10402"/>
                  </a:lnTo>
                  <a:lnTo>
                    <a:pt x="1444" y="10807"/>
                  </a:lnTo>
                  <a:lnTo>
                    <a:pt x="1282" y="11225"/>
                  </a:lnTo>
                  <a:lnTo>
                    <a:pt x="1120" y="11643"/>
                  </a:lnTo>
                  <a:lnTo>
                    <a:pt x="972" y="12061"/>
                  </a:lnTo>
                  <a:lnTo>
                    <a:pt x="824" y="12493"/>
                  </a:lnTo>
                  <a:lnTo>
                    <a:pt x="702" y="12925"/>
                  </a:lnTo>
                  <a:lnTo>
                    <a:pt x="581" y="13357"/>
                  </a:lnTo>
                  <a:lnTo>
                    <a:pt x="473" y="13802"/>
                  </a:lnTo>
                  <a:lnTo>
                    <a:pt x="378" y="14260"/>
                  </a:lnTo>
                  <a:lnTo>
                    <a:pt x="284" y="14719"/>
                  </a:lnTo>
                  <a:lnTo>
                    <a:pt x="216" y="15178"/>
                  </a:lnTo>
                  <a:lnTo>
                    <a:pt x="149" y="15636"/>
                  </a:lnTo>
                  <a:lnTo>
                    <a:pt x="95" y="16109"/>
                  </a:lnTo>
                  <a:lnTo>
                    <a:pt x="55" y="16581"/>
                  </a:lnTo>
                  <a:lnTo>
                    <a:pt x="28" y="17066"/>
                  </a:lnTo>
                  <a:lnTo>
                    <a:pt x="1" y="17539"/>
                  </a:lnTo>
                  <a:lnTo>
                    <a:pt x="1" y="18024"/>
                  </a:lnTo>
                  <a:lnTo>
                    <a:pt x="1" y="18523"/>
                  </a:lnTo>
                  <a:lnTo>
                    <a:pt x="28" y="18996"/>
                  </a:lnTo>
                  <a:lnTo>
                    <a:pt x="55" y="19481"/>
                  </a:lnTo>
                  <a:lnTo>
                    <a:pt x="95" y="19953"/>
                  </a:lnTo>
                  <a:lnTo>
                    <a:pt x="149" y="20426"/>
                  </a:lnTo>
                  <a:lnTo>
                    <a:pt x="216" y="20898"/>
                  </a:lnTo>
                  <a:lnTo>
                    <a:pt x="284" y="21356"/>
                  </a:lnTo>
                  <a:lnTo>
                    <a:pt x="378" y="21815"/>
                  </a:lnTo>
                  <a:lnTo>
                    <a:pt x="473" y="22260"/>
                  </a:lnTo>
                  <a:lnTo>
                    <a:pt x="581" y="22706"/>
                  </a:lnTo>
                  <a:lnTo>
                    <a:pt x="702" y="23151"/>
                  </a:lnTo>
                  <a:lnTo>
                    <a:pt x="824" y="23582"/>
                  </a:lnTo>
                  <a:lnTo>
                    <a:pt x="972" y="24014"/>
                  </a:lnTo>
                  <a:lnTo>
                    <a:pt x="1120" y="24446"/>
                  </a:lnTo>
                  <a:lnTo>
                    <a:pt x="1282" y="24864"/>
                  </a:lnTo>
                  <a:lnTo>
                    <a:pt x="1444" y="25282"/>
                  </a:lnTo>
                  <a:lnTo>
                    <a:pt x="1633" y="25687"/>
                  </a:lnTo>
                  <a:lnTo>
                    <a:pt x="1822" y="26092"/>
                  </a:lnTo>
                  <a:lnTo>
                    <a:pt x="2011" y="26483"/>
                  </a:lnTo>
                  <a:lnTo>
                    <a:pt x="2227" y="26874"/>
                  </a:lnTo>
                  <a:lnTo>
                    <a:pt x="2442" y="27265"/>
                  </a:lnTo>
                  <a:lnTo>
                    <a:pt x="2672" y="27643"/>
                  </a:lnTo>
                  <a:lnTo>
                    <a:pt x="2901" y="28007"/>
                  </a:lnTo>
                  <a:lnTo>
                    <a:pt x="3144" y="28372"/>
                  </a:lnTo>
                  <a:lnTo>
                    <a:pt x="3400" y="28736"/>
                  </a:lnTo>
                  <a:lnTo>
                    <a:pt x="3670" y="29087"/>
                  </a:lnTo>
                  <a:lnTo>
                    <a:pt x="3940" y="29424"/>
                  </a:lnTo>
                  <a:lnTo>
                    <a:pt x="4210" y="29761"/>
                  </a:lnTo>
                  <a:lnTo>
                    <a:pt x="4493" y="30098"/>
                  </a:lnTo>
                  <a:lnTo>
                    <a:pt x="4790" y="30422"/>
                  </a:lnTo>
                  <a:lnTo>
                    <a:pt x="5100" y="30732"/>
                  </a:lnTo>
                  <a:lnTo>
                    <a:pt x="5410" y="31043"/>
                  </a:lnTo>
                  <a:lnTo>
                    <a:pt x="5721" y="31340"/>
                  </a:lnTo>
                  <a:lnTo>
                    <a:pt x="6044" y="31636"/>
                  </a:lnTo>
                  <a:lnTo>
                    <a:pt x="6382" y="31920"/>
                  </a:lnTo>
                  <a:lnTo>
                    <a:pt x="6719" y="32189"/>
                  </a:lnTo>
                  <a:lnTo>
                    <a:pt x="7070" y="32459"/>
                  </a:lnTo>
                  <a:lnTo>
                    <a:pt x="7420" y="32716"/>
                  </a:lnTo>
                  <a:lnTo>
                    <a:pt x="7771" y="32972"/>
                  </a:lnTo>
                  <a:lnTo>
                    <a:pt x="8149" y="33215"/>
                  </a:lnTo>
                  <a:lnTo>
                    <a:pt x="8513" y="33458"/>
                  </a:lnTo>
                  <a:lnTo>
                    <a:pt x="8891" y="33673"/>
                  </a:lnTo>
                  <a:lnTo>
                    <a:pt x="9282" y="33889"/>
                  </a:lnTo>
                  <a:lnTo>
                    <a:pt x="9673" y="34105"/>
                  </a:lnTo>
                  <a:lnTo>
                    <a:pt x="10065" y="34307"/>
                  </a:lnTo>
                  <a:lnTo>
                    <a:pt x="10469" y="34496"/>
                  </a:lnTo>
                  <a:lnTo>
                    <a:pt x="10874" y="34672"/>
                  </a:lnTo>
                  <a:lnTo>
                    <a:pt x="11292" y="34847"/>
                  </a:lnTo>
                  <a:lnTo>
                    <a:pt x="11711" y="35009"/>
                  </a:lnTo>
                  <a:lnTo>
                    <a:pt x="12129" y="35157"/>
                  </a:lnTo>
                  <a:lnTo>
                    <a:pt x="12560" y="35306"/>
                  </a:lnTo>
                  <a:lnTo>
                    <a:pt x="12992" y="35427"/>
                  </a:lnTo>
                  <a:lnTo>
                    <a:pt x="13437" y="35562"/>
                  </a:lnTo>
                  <a:lnTo>
                    <a:pt x="13882" y="35670"/>
                  </a:lnTo>
                  <a:lnTo>
                    <a:pt x="14328" y="35764"/>
                  </a:lnTo>
                  <a:lnTo>
                    <a:pt x="14773" y="35859"/>
                  </a:lnTo>
                  <a:lnTo>
                    <a:pt x="15232" y="35940"/>
                  </a:lnTo>
                  <a:lnTo>
                    <a:pt x="15690" y="36021"/>
                  </a:lnTo>
                  <a:lnTo>
                    <a:pt x="16149" y="36075"/>
                  </a:lnTo>
                  <a:lnTo>
                    <a:pt x="16621" y="36129"/>
                  </a:lnTo>
                  <a:lnTo>
                    <a:pt x="17093" y="36169"/>
                  </a:lnTo>
                  <a:lnTo>
                    <a:pt x="17565" y="36196"/>
                  </a:lnTo>
                  <a:lnTo>
                    <a:pt x="18038" y="36210"/>
                  </a:lnTo>
                  <a:lnTo>
                    <a:pt x="19009" y="36210"/>
                  </a:lnTo>
                  <a:lnTo>
                    <a:pt x="19481" y="36196"/>
                  </a:lnTo>
                  <a:lnTo>
                    <a:pt x="19953" y="36169"/>
                  </a:lnTo>
                  <a:lnTo>
                    <a:pt x="20425" y="36129"/>
                  </a:lnTo>
                  <a:lnTo>
                    <a:pt x="20898" y="36075"/>
                  </a:lnTo>
                  <a:lnTo>
                    <a:pt x="21356" y="36021"/>
                  </a:lnTo>
                  <a:lnTo>
                    <a:pt x="21815" y="35953"/>
                  </a:lnTo>
                  <a:lnTo>
                    <a:pt x="22274" y="35872"/>
                  </a:lnTo>
                  <a:lnTo>
                    <a:pt x="22719" y="35778"/>
                  </a:lnTo>
                  <a:lnTo>
                    <a:pt x="23178" y="35670"/>
                  </a:lnTo>
                  <a:lnTo>
                    <a:pt x="23623" y="35562"/>
                  </a:lnTo>
                  <a:lnTo>
                    <a:pt x="24054" y="35441"/>
                  </a:lnTo>
                  <a:lnTo>
                    <a:pt x="24486" y="35306"/>
                  </a:lnTo>
                  <a:lnTo>
                    <a:pt x="24918" y="35171"/>
                  </a:lnTo>
                  <a:lnTo>
                    <a:pt x="25350" y="35022"/>
                  </a:lnTo>
                  <a:lnTo>
                    <a:pt x="25768" y="34861"/>
                  </a:lnTo>
                  <a:lnTo>
                    <a:pt x="26186" y="34685"/>
                  </a:lnTo>
                  <a:lnTo>
                    <a:pt x="26591" y="34510"/>
                  </a:lnTo>
                  <a:lnTo>
                    <a:pt x="26995" y="34321"/>
                  </a:lnTo>
                  <a:lnTo>
                    <a:pt x="27387" y="34119"/>
                  </a:lnTo>
                  <a:lnTo>
                    <a:pt x="27778" y="33916"/>
                  </a:lnTo>
                  <a:lnTo>
                    <a:pt x="28169" y="33700"/>
                  </a:lnTo>
                  <a:lnTo>
                    <a:pt x="28547" y="33471"/>
                  </a:lnTo>
                  <a:lnTo>
                    <a:pt x="28925" y="33242"/>
                  </a:lnTo>
                  <a:lnTo>
                    <a:pt x="29289" y="32999"/>
                  </a:lnTo>
                  <a:lnTo>
                    <a:pt x="29653" y="32756"/>
                  </a:lnTo>
                  <a:lnTo>
                    <a:pt x="30004" y="32500"/>
                  </a:lnTo>
                  <a:lnTo>
                    <a:pt x="30355" y="32230"/>
                  </a:lnTo>
                  <a:lnTo>
                    <a:pt x="30692" y="31947"/>
                  </a:lnTo>
                  <a:lnTo>
                    <a:pt x="31029" y="31663"/>
                  </a:lnTo>
                  <a:lnTo>
                    <a:pt x="31353" y="31380"/>
                  </a:lnTo>
                  <a:lnTo>
                    <a:pt x="31677" y="31083"/>
                  </a:lnTo>
                  <a:lnTo>
                    <a:pt x="31987" y="30773"/>
                  </a:lnTo>
                  <a:lnTo>
                    <a:pt x="32284" y="30463"/>
                  </a:lnTo>
                  <a:lnTo>
                    <a:pt x="32580" y="30139"/>
                  </a:lnTo>
                  <a:lnTo>
                    <a:pt x="32877" y="29815"/>
                  </a:lnTo>
                  <a:lnTo>
                    <a:pt x="33147" y="29478"/>
                  </a:lnTo>
                  <a:lnTo>
                    <a:pt x="33430" y="29127"/>
                  </a:lnTo>
                  <a:lnTo>
                    <a:pt x="33687" y="28776"/>
                  </a:lnTo>
                  <a:lnTo>
                    <a:pt x="33943" y="28426"/>
                  </a:lnTo>
                  <a:lnTo>
                    <a:pt x="34186" y="28061"/>
                  </a:lnTo>
                  <a:lnTo>
                    <a:pt x="34429" y="27697"/>
                  </a:lnTo>
                  <a:lnTo>
                    <a:pt x="34658" y="27319"/>
                  </a:lnTo>
                  <a:lnTo>
                    <a:pt x="34874" y="26928"/>
                  </a:lnTo>
                  <a:lnTo>
                    <a:pt x="35076" y="26537"/>
                  </a:lnTo>
                  <a:lnTo>
                    <a:pt x="35279" y="26146"/>
                  </a:lnTo>
                  <a:lnTo>
                    <a:pt x="35467" y="25741"/>
                  </a:lnTo>
                  <a:lnTo>
                    <a:pt x="35656" y="25336"/>
                  </a:lnTo>
                  <a:lnTo>
                    <a:pt x="35832" y="24918"/>
                  </a:lnTo>
                  <a:lnTo>
                    <a:pt x="35980" y="24500"/>
                  </a:lnTo>
                  <a:lnTo>
                    <a:pt x="36142" y="24068"/>
                  </a:lnTo>
                  <a:lnTo>
                    <a:pt x="36277" y="23636"/>
                  </a:lnTo>
                  <a:lnTo>
                    <a:pt x="36412" y="23205"/>
                  </a:lnTo>
                  <a:lnTo>
                    <a:pt x="36533" y="22760"/>
                  </a:lnTo>
                  <a:lnTo>
                    <a:pt x="36641" y="22314"/>
                  </a:lnTo>
                  <a:lnTo>
                    <a:pt x="36736" y="21856"/>
                  </a:lnTo>
                  <a:lnTo>
                    <a:pt x="36817" y="21397"/>
                  </a:lnTo>
                  <a:lnTo>
                    <a:pt x="36897" y="20938"/>
                  </a:lnTo>
                  <a:lnTo>
                    <a:pt x="36965" y="20466"/>
                  </a:lnTo>
                  <a:lnTo>
                    <a:pt x="37019" y="19994"/>
                  </a:lnTo>
                  <a:lnTo>
                    <a:pt x="37059" y="19522"/>
                  </a:lnTo>
                  <a:lnTo>
                    <a:pt x="37086" y="19036"/>
                  </a:lnTo>
                  <a:lnTo>
                    <a:pt x="37100" y="18550"/>
                  </a:lnTo>
                  <a:lnTo>
                    <a:pt x="37113" y="18065"/>
                  </a:lnTo>
                  <a:lnTo>
                    <a:pt x="37100" y="17579"/>
                  </a:lnTo>
                  <a:lnTo>
                    <a:pt x="37086" y="17093"/>
                  </a:lnTo>
                  <a:lnTo>
                    <a:pt x="37059" y="16608"/>
                  </a:lnTo>
                  <a:lnTo>
                    <a:pt x="37019" y="16136"/>
                  </a:lnTo>
                  <a:lnTo>
                    <a:pt x="36965" y="15663"/>
                  </a:lnTo>
                  <a:lnTo>
                    <a:pt x="36897" y="15191"/>
                  </a:lnTo>
                  <a:lnTo>
                    <a:pt x="36817" y="14733"/>
                  </a:lnTo>
                  <a:lnTo>
                    <a:pt x="36736" y="14274"/>
                  </a:lnTo>
                  <a:lnTo>
                    <a:pt x="36641" y="13815"/>
                  </a:lnTo>
                  <a:lnTo>
                    <a:pt x="36533" y="13370"/>
                  </a:lnTo>
                  <a:lnTo>
                    <a:pt x="36412" y="12938"/>
                  </a:lnTo>
                  <a:lnTo>
                    <a:pt x="36277" y="12493"/>
                  </a:lnTo>
                  <a:lnTo>
                    <a:pt x="36142" y="12061"/>
                  </a:lnTo>
                  <a:lnTo>
                    <a:pt x="35980" y="11643"/>
                  </a:lnTo>
                  <a:lnTo>
                    <a:pt x="35832" y="11225"/>
                  </a:lnTo>
                  <a:lnTo>
                    <a:pt x="35656" y="10807"/>
                  </a:lnTo>
                  <a:lnTo>
                    <a:pt x="35467" y="10402"/>
                  </a:lnTo>
                  <a:lnTo>
                    <a:pt x="35279" y="9997"/>
                  </a:lnTo>
                  <a:lnTo>
                    <a:pt x="35076" y="9606"/>
                  </a:lnTo>
                  <a:lnTo>
                    <a:pt x="34874" y="9215"/>
                  </a:lnTo>
                  <a:lnTo>
                    <a:pt x="34658" y="8837"/>
                  </a:lnTo>
                  <a:lnTo>
                    <a:pt x="34429" y="8459"/>
                  </a:lnTo>
                  <a:lnTo>
                    <a:pt x="34186" y="8095"/>
                  </a:lnTo>
                  <a:lnTo>
                    <a:pt x="33943" y="7731"/>
                  </a:lnTo>
                  <a:lnTo>
                    <a:pt x="33687" y="7380"/>
                  </a:lnTo>
                  <a:lnTo>
                    <a:pt x="33430" y="7029"/>
                  </a:lnTo>
                  <a:lnTo>
                    <a:pt x="33147" y="6692"/>
                  </a:lnTo>
                  <a:lnTo>
                    <a:pt x="32877" y="6355"/>
                  </a:lnTo>
                  <a:lnTo>
                    <a:pt x="32580" y="6031"/>
                  </a:lnTo>
                  <a:lnTo>
                    <a:pt x="32284" y="5707"/>
                  </a:lnTo>
                  <a:lnTo>
                    <a:pt x="31987" y="5397"/>
                  </a:lnTo>
                  <a:lnTo>
                    <a:pt x="31677" y="5100"/>
                  </a:lnTo>
                  <a:lnTo>
                    <a:pt x="31353" y="4803"/>
                  </a:lnTo>
                  <a:lnTo>
                    <a:pt x="31029" y="4507"/>
                  </a:lnTo>
                  <a:lnTo>
                    <a:pt x="30692" y="4237"/>
                  </a:lnTo>
                  <a:lnTo>
                    <a:pt x="30355" y="3954"/>
                  </a:lnTo>
                  <a:lnTo>
                    <a:pt x="30004" y="3697"/>
                  </a:lnTo>
                  <a:lnTo>
                    <a:pt x="29653" y="3441"/>
                  </a:lnTo>
                  <a:lnTo>
                    <a:pt x="29289" y="3185"/>
                  </a:lnTo>
                  <a:lnTo>
                    <a:pt x="28925" y="2955"/>
                  </a:lnTo>
                  <a:lnTo>
                    <a:pt x="28547" y="2726"/>
                  </a:lnTo>
                  <a:lnTo>
                    <a:pt x="28169" y="2497"/>
                  </a:lnTo>
                  <a:lnTo>
                    <a:pt x="27778" y="2281"/>
                  </a:lnTo>
                  <a:lnTo>
                    <a:pt x="27387" y="2078"/>
                  </a:lnTo>
                  <a:lnTo>
                    <a:pt x="26995" y="1890"/>
                  </a:lnTo>
                  <a:lnTo>
                    <a:pt x="26591" y="1701"/>
                  </a:lnTo>
                  <a:lnTo>
                    <a:pt x="26186" y="1525"/>
                  </a:lnTo>
                  <a:lnTo>
                    <a:pt x="25768" y="1350"/>
                  </a:lnTo>
                  <a:lnTo>
                    <a:pt x="25350" y="1188"/>
                  </a:lnTo>
                  <a:lnTo>
                    <a:pt x="24918" y="1040"/>
                  </a:lnTo>
                  <a:lnTo>
                    <a:pt x="24486" y="905"/>
                  </a:lnTo>
                  <a:lnTo>
                    <a:pt x="24054" y="770"/>
                  </a:lnTo>
                  <a:lnTo>
                    <a:pt x="23623" y="648"/>
                  </a:lnTo>
                  <a:lnTo>
                    <a:pt x="23178" y="540"/>
                  </a:lnTo>
                  <a:lnTo>
                    <a:pt x="22719" y="446"/>
                  </a:lnTo>
                  <a:lnTo>
                    <a:pt x="22274" y="352"/>
                  </a:lnTo>
                  <a:lnTo>
                    <a:pt x="21815" y="271"/>
                  </a:lnTo>
                  <a:lnTo>
                    <a:pt x="21356" y="203"/>
                  </a:lnTo>
                  <a:lnTo>
                    <a:pt x="20898" y="149"/>
                  </a:lnTo>
                  <a:lnTo>
                    <a:pt x="20425" y="95"/>
                  </a:lnTo>
                  <a:lnTo>
                    <a:pt x="19953" y="55"/>
                  </a:lnTo>
                  <a:lnTo>
                    <a:pt x="19481" y="28"/>
                  </a:lnTo>
                  <a:lnTo>
                    <a:pt x="19009" y="14"/>
                  </a:lnTo>
                  <a:lnTo>
                    <a:pt x="18523"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 name="Google Shape;423;p53"/>
            <p:cNvSpPr/>
            <p:nvPr/>
          </p:nvSpPr>
          <p:spPr>
            <a:xfrm>
              <a:off x="6021600" y="3432700"/>
              <a:ext cx="293450" cy="206775"/>
            </a:xfrm>
            <a:custGeom>
              <a:rect b="b" l="l" r="r" t="t"/>
              <a:pathLst>
                <a:path extrusionOk="0" h="8271" w="11738">
                  <a:moveTo>
                    <a:pt x="11738" y="0"/>
                  </a:moveTo>
                  <a:lnTo>
                    <a:pt x="11481" y="108"/>
                  </a:lnTo>
                  <a:lnTo>
                    <a:pt x="11211" y="203"/>
                  </a:lnTo>
                  <a:lnTo>
                    <a:pt x="10942" y="284"/>
                  </a:lnTo>
                  <a:lnTo>
                    <a:pt x="10658" y="338"/>
                  </a:lnTo>
                  <a:lnTo>
                    <a:pt x="9647" y="540"/>
                  </a:lnTo>
                  <a:lnTo>
                    <a:pt x="8513" y="742"/>
                  </a:lnTo>
                  <a:lnTo>
                    <a:pt x="7407" y="931"/>
                  </a:lnTo>
                  <a:lnTo>
                    <a:pt x="6449" y="1080"/>
                  </a:lnTo>
                  <a:lnTo>
                    <a:pt x="5653" y="1201"/>
                  </a:lnTo>
                  <a:lnTo>
                    <a:pt x="4911" y="1336"/>
                  </a:lnTo>
                  <a:lnTo>
                    <a:pt x="4223" y="1471"/>
                  </a:lnTo>
                  <a:lnTo>
                    <a:pt x="3589" y="1619"/>
                  </a:lnTo>
                  <a:lnTo>
                    <a:pt x="3009" y="1768"/>
                  </a:lnTo>
                  <a:lnTo>
                    <a:pt x="2483" y="1943"/>
                  </a:lnTo>
                  <a:lnTo>
                    <a:pt x="2240" y="2024"/>
                  </a:lnTo>
                  <a:lnTo>
                    <a:pt x="2011" y="2118"/>
                  </a:lnTo>
                  <a:lnTo>
                    <a:pt x="1795" y="2213"/>
                  </a:lnTo>
                  <a:lnTo>
                    <a:pt x="1579" y="2321"/>
                  </a:lnTo>
                  <a:lnTo>
                    <a:pt x="1390" y="2429"/>
                  </a:lnTo>
                  <a:lnTo>
                    <a:pt x="1215" y="2537"/>
                  </a:lnTo>
                  <a:lnTo>
                    <a:pt x="1040" y="2658"/>
                  </a:lnTo>
                  <a:lnTo>
                    <a:pt x="891" y="2779"/>
                  </a:lnTo>
                  <a:lnTo>
                    <a:pt x="743" y="2901"/>
                  </a:lnTo>
                  <a:lnTo>
                    <a:pt x="621" y="3036"/>
                  </a:lnTo>
                  <a:lnTo>
                    <a:pt x="500" y="3184"/>
                  </a:lnTo>
                  <a:lnTo>
                    <a:pt x="392" y="3332"/>
                  </a:lnTo>
                  <a:lnTo>
                    <a:pt x="298" y="3481"/>
                  </a:lnTo>
                  <a:lnTo>
                    <a:pt x="217" y="3643"/>
                  </a:lnTo>
                  <a:lnTo>
                    <a:pt x="149" y="3818"/>
                  </a:lnTo>
                  <a:lnTo>
                    <a:pt x="95" y="3994"/>
                  </a:lnTo>
                  <a:lnTo>
                    <a:pt x="55" y="4182"/>
                  </a:lnTo>
                  <a:lnTo>
                    <a:pt x="28" y="4385"/>
                  </a:lnTo>
                  <a:lnTo>
                    <a:pt x="1" y="4587"/>
                  </a:lnTo>
                  <a:lnTo>
                    <a:pt x="1" y="4789"/>
                  </a:lnTo>
                  <a:lnTo>
                    <a:pt x="14" y="4992"/>
                  </a:lnTo>
                  <a:lnTo>
                    <a:pt x="28" y="5181"/>
                  </a:lnTo>
                  <a:lnTo>
                    <a:pt x="68" y="5370"/>
                  </a:lnTo>
                  <a:lnTo>
                    <a:pt x="122" y="5558"/>
                  </a:lnTo>
                  <a:lnTo>
                    <a:pt x="190" y="5734"/>
                  </a:lnTo>
                  <a:lnTo>
                    <a:pt x="271" y="5909"/>
                  </a:lnTo>
                  <a:lnTo>
                    <a:pt x="351" y="6085"/>
                  </a:lnTo>
                  <a:lnTo>
                    <a:pt x="459" y="6246"/>
                  </a:lnTo>
                  <a:lnTo>
                    <a:pt x="567" y="6395"/>
                  </a:lnTo>
                  <a:lnTo>
                    <a:pt x="702" y="6543"/>
                  </a:lnTo>
                  <a:lnTo>
                    <a:pt x="837" y="6692"/>
                  </a:lnTo>
                  <a:lnTo>
                    <a:pt x="986" y="6840"/>
                  </a:lnTo>
                  <a:lnTo>
                    <a:pt x="1134" y="6975"/>
                  </a:lnTo>
                  <a:lnTo>
                    <a:pt x="1296" y="7096"/>
                  </a:lnTo>
                  <a:lnTo>
                    <a:pt x="1471" y="7218"/>
                  </a:lnTo>
                  <a:lnTo>
                    <a:pt x="1647" y="7339"/>
                  </a:lnTo>
                  <a:lnTo>
                    <a:pt x="1835" y="7447"/>
                  </a:lnTo>
                  <a:lnTo>
                    <a:pt x="2038" y="7555"/>
                  </a:lnTo>
                  <a:lnTo>
                    <a:pt x="2240" y="7649"/>
                  </a:lnTo>
                  <a:lnTo>
                    <a:pt x="2443" y="7744"/>
                  </a:lnTo>
                  <a:lnTo>
                    <a:pt x="2874" y="7892"/>
                  </a:lnTo>
                  <a:lnTo>
                    <a:pt x="3319" y="8027"/>
                  </a:lnTo>
                  <a:lnTo>
                    <a:pt x="3765" y="8135"/>
                  </a:lnTo>
                  <a:lnTo>
                    <a:pt x="4237" y="8216"/>
                  </a:lnTo>
                  <a:lnTo>
                    <a:pt x="4709" y="8257"/>
                  </a:lnTo>
                  <a:lnTo>
                    <a:pt x="5168" y="8270"/>
                  </a:lnTo>
                  <a:lnTo>
                    <a:pt x="5545" y="8257"/>
                  </a:lnTo>
                  <a:lnTo>
                    <a:pt x="5977" y="8216"/>
                  </a:lnTo>
                  <a:lnTo>
                    <a:pt x="6449" y="8135"/>
                  </a:lnTo>
                  <a:lnTo>
                    <a:pt x="6706" y="8095"/>
                  </a:lnTo>
                  <a:lnTo>
                    <a:pt x="6962" y="8027"/>
                  </a:lnTo>
                  <a:lnTo>
                    <a:pt x="7232" y="7960"/>
                  </a:lnTo>
                  <a:lnTo>
                    <a:pt x="7502" y="7865"/>
                  </a:lnTo>
                  <a:lnTo>
                    <a:pt x="7771" y="7771"/>
                  </a:lnTo>
                  <a:lnTo>
                    <a:pt x="8055" y="7676"/>
                  </a:lnTo>
                  <a:lnTo>
                    <a:pt x="8324" y="7555"/>
                  </a:lnTo>
                  <a:lnTo>
                    <a:pt x="8608" y="7420"/>
                  </a:lnTo>
                  <a:lnTo>
                    <a:pt x="8878" y="7272"/>
                  </a:lnTo>
                  <a:lnTo>
                    <a:pt x="9147" y="7110"/>
                  </a:lnTo>
                  <a:lnTo>
                    <a:pt x="9404" y="6934"/>
                  </a:lnTo>
                  <a:lnTo>
                    <a:pt x="9660" y="6746"/>
                  </a:lnTo>
                  <a:lnTo>
                    <a:pt x="9903" y="6543"/>
                  </a:lnTo>
                  <a:lnTo>
                    <a:pt x="10146" y="6327"/>
                  </a:lnTo>
                  <a:lnTo>
                    <a:pt x="10375" y="6085"/>
                  </a:lnTo>
                  <a:lnTo>
                    <a:pt x="10591" y="5828"/>
                  </a:lnTo>
                  <a:lnTo>
                    <a:pt x="10780" y="5558"/>
                  </a:lnTo>
                  <a:lnTo>
                    <a:pt x="10969" y="5275"/>
                  </a:lnTo>
                  <a:lnTo>
                    <a:pt x="11144" y="4965"/>
                  </a:lnTo>
                  <a:lnTo>
                    <a:pt x="11292" y="4641"/>
                  </a:lnTo>
                  <a:lnTo>
                    <a:pt x="11427" y="4290"/>
                  </a:lnTo>
                  <a:lnTo>
                    <a:pt x="11535" y="3926"/>
                  </a:lnTo>
                  <a:lnTo>
                    <a:pt x="11616" y="3535"/>
                  </a:lnTo>
                  <a:lnTo>
                    <a:pt x="11684" y="3117"/>
                  </a:lnTo>
                  <a:lnTo>
                    <a:pt x="11724" y="2698"/>
                  </a:lnTo>
                  <a:lnTo>
                    <a:pt x="11738" y="2240"/>
                  </a:lnTo>
                  <a:lnTo>
                    <a:pt x="11738"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5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Moss Light_Quote">
  <p:cSld name="CUSTOM_3_1">
    <p:bg>
      <p:bgPr>
        <a:solidFill>
          <a:srgbClr val="CDDFD7"/>
        </a:solidFill>
      </p:bgPr>
    </p:bg>
    <p:spTree>
      <p:nvGrpSpPr>
        <p:cNvPr id="424" name="Shape 424"/>
        <p:cNvGrpSpPr/>
        <p:nvPr/>
      </p:nvGrpSpPr>
      <p:grpSpPr>
        <a:xfrm>
          <a:off x="0" y="0"/>
          <a:ext cx="0" cy="0"/>
          <a:chOff x="0" y="0"/>
          <a:chExt cx="0" cy="0"/>
        </a:xfrm>
      </p:grpSpPr>
      <p:sp>
        <p:nvSpPr>
          <p:cNvPr id="425" name="Google Shape;425;p54"/>
          <p:cNvSpPr txBox="1"/>
          <p:nvPr>
            <p:ph type="title"/>
          </p:nvPr>
        </p:nvSpPr>
        <p:spPr>
          <a:xfrm>
            <a:off x="1443450" y="1374750"/>
            <a:ext cx="6257100" cy="982800"/>
          </a:xfrm>
          <a:prstGeom prst="rect">
            <a:avLst/>
          </a:prstGeom>
          <a:noFill/>
          <a:ln>
            <a:noFill/>
          </a:ln>
        </p:spPr>
        <p:txBody>
          <a:bodyPr anchorCtr="0" anchor="b" bIns="0" lIns="0" spcFirstLastPara="1" rIns="0" wrap="square" tIns="0">
            <a:noAutofit/>
          </a:bodyPr>
          <a:lstStyle>
            <a:lvl1pPr lvl="0" rtl="0" algn="ctr">
              <a:lnSpc>
                <a:spcPct val="90000"/>
              </a:lnSpc>
              <a:spcBef>
                <a:spcPts val="0"/>
              </a:spcBef>
              <a:spcAft>
                <a:spcPts val="0"/>
              </a:spcAft>
              <a:buSzPts val="1400"/>
              <a:buNone/>
              <a:defRPr b="1" sz="3200">
                <a:solidFill>
                  <a:schemeClr val="dk1"/>
                </a:solidFill>
                <a:latin typeface="Helvetica Neue"/>
                <a:ea typeface="Helvetica Neue"/>
                <a:cs typeface="Helvetica Neue"/>
                <a:sym typeface="Helvetica Neue"/>
              </a:defRPr>
            </a:lvl1pPr>
            <a:lvl2pPr lvl="1" rtl="0">
              <a:lnSpc>
                <a:spcPct val="90000"/>
              </a:lnSpc>
              <a:spcBef>
                <a:spcPts val="0"/>
              </a:spcBef>
              <a:spcAft>
                <a:spcPts val="0"/>
              </a:spcAft>
              <a:buSzPts val="1400"/>
              <a:buNone/>
              <a:defRPr/>
            </a:lvl2pPr>
            <a:lvl3pPr lvl="2" rtl="0">
              <a:lnSpc>
                <a:spcPct val="90000"/>
              </a:lnSpc>
              <a:spcBef>
                <a:spcPts val="0"/>
              </a:spcBef>
              <a:spcAft>
                <a:spcPts val="0"/>
              </a:spcAft>
              <a:buSzPts val="1400"/>
              <a:buNone/>
              <a:defRPr/>
            </a:lvl3pPr>
            <a:lvl4pPr lvl="3" rtl="0">
              <a:lnSpc>
                <a:spcPct val="90000"/>
              </a:lnSpc>
              <a:spcBef>
                <a:spcPts val="0"/>
              </a:spcBef>
              <a:spcAft>
                <a:spcPts val="0"/>
              </a:spcAft>
              <a:buSzPts val="1400"/>
              <a:buNone/>
              <a:defRPr/>
            </a:lvl4pPr>
            <a:lvl5pPr lvl="4" rtl="0">
              <a:lnSpc>
                <a:spcPct val="90000"/>
              </a:lnSpc>
              <a:spcBef>
                <a:spcPts val="0"/>
              </a:spcBef>
              <a:spcAft>
                <a:spcPts val="0"/>
              </a:spcAft>
              <a:buSzPts val="1400"/>
              <a:buNone/>
              <a:defRPr/>
            </a:lvl5pPr>
            <a:lvl6pPr lvl="5" rtl="0">
              <a:lnSpc>
                <a:spcPct val="90000"/>
              </a:lnSpc>
              <a:spcBef>
                <a:spcPts val="0"/>
              </a:spcBef>
              <a:spcAft>
                <a:spcPts val="0"/>
              </a:spcAft>
              <a:buSzPts val="1400"/>
              <a:buNone/>
              <a:defRPr/>
            </a:lvl6pPr>
            <a:lvl7pPr lvl="6" rtl="0">
              <a:lnSpc>
                <a:spcPct val="90000"/>
              </a:lnSpc>
              <a:spcBef>
                <a:spcPts val="0"/>
              </a:spcBef>
              <a:spcAft>
                <a:spcPts val="0"/>
              </a:spcAft>
              <a:buSzPts val="1400"/>
              <a:buNone/>
              <a:defRPr/>
            </a:lvl7pPr>
            <a:lvl8pPr lvl="7" rtl="0">
              <a:lnSpc>
                <a:spcPct val="90000"/>
              </a:lnSpc>
              <a:spcBef>
                <a:spcPts val="0"/>
              </a:spcBef>
              <a:spcAft>
                <a:spcPts val="0"/>
              </a:spcAft>
              <a:buSzPts val="1400"/>
              <a:buNone/>
              <a:defRPr/>
            </a:lvl8pPr>
            <a:lvl9pPr lvl="8" rtl="0">
              <a:lnSpc>
                <a:spcPct val="90000"/>
              </a:lnSpc>
              <a:spcBef>
                <a:spcPts val="0"/>
              </a:spcBef>
              <a:spcAft>
                <a:spcPts val="0"/>
              </a:spcAft>
              <a:buSzPts val="1400"/>
              <a:buNone/>
              <a:defRPr/>
            </a:lvl9pPr>
          </a:lstStyle>
          <a:p/>
        </p:txBody>
      </p:sp>
      <p:sp>
        <p:nvSpPr>
          <p:cNvPr id="426" name="Google Shape;426;p54"/>
          <p:cNvSpPr txBox="1"/>
          <p:nvPr>
            <p:ph idx="2" type="title"/>
          </p:nvPr>
        </p:nvSpPr>
        <p:spPr>
          <a:xfrm>
            <a:off x="2338050" y="3780675"/>
            <a:ext cx="4467900" cy="982800"/>
          </a:xfrm>
          <a:prstGeom prst="rect">
            <a:avLst/>
          </a:prstGeom>
          <a:noFill/>
          <a:ln>
            <a:noFill/>
          </a:ln>
        </p:spPr>
        <p:txBody>
          <a:bodyPr anchorCtr="0" anchor="t" bIns="0" lIns="0" spcFirstLastPara="1" rIns="0" wrap="square" tIns="0">
            <a:noAutofit/>
          </a:bodyPr>
          <a:lstStyle>
            <a:lvl1pPr lvl="0" rtl="0" algn="ctr">
              <a:spcBef>
                <a:spcPts val="0"/>
              </a:spcBef>
              <a:spcAft>
                <a:spcPts val="0"/>
              </a:spcAft>
              <a:buClr>
                <a:schemeClr val="accent5"/>
              </a:buClr>
              <a:buSzPts val="1400"/>
              <a:buNone/>
              <a:defRPr>
                <a:solidFill>
                  <a:schemeClr val="accent5"/>
                </a:solidFill>
                <a:latin typeface="Helvetica Neue"/>
                <a:ea typeface="Helvetica Neue"/>
                <a:cs typeface="Helvetica Neue"/>
                <a:sym typeface="Helvetica Neue"/>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427" name="Google Shape;427;p54"/>
          <p:cNvSpPr/>
          <p:nvPr/>
        </p:nvSpPr>
        <p:spPr>
          <a:xfrm>
            <a:off x="412140" y="4868890"/>
            <a:ext cx="136800" cy="139800"/>
          </a:xfrm>
          <a:prstGeom prst="ellipse">
            <a:avLst/>
          </a:pr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 name="Google Shape;428;p54"/>
          <p:cNvSpPr/>
          <p:nvPr/>
        </p:nvSpPr>
        <p:spPr>
          <a:xfrm>
            <a:off x="8698265" y="4870865"/>
            <a:ext cx="136800" cy="139800"/>
          </a:xfrm>
          <a:prstGeom prst="ellipse">
            <a:avLst/>
          </a:pr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 name="Google Shape;429;p54"/>
          <p:cNvSpPr txBox="1"/>
          <p:nvPr>
            <p:ph idx="12" type="sldNum"/>
          </p:nvPr>
        </p:nvSpPr>
        <p:spPr>
          <a:xfrm>
            <a:off x="290521" y="4874925"/>
            <a:ext cx="312300" cy="131700"/>
          </a:xfrm>
          <a:prstGeom prst="rect">
            <a:avLst/>
          </a:prstGeom>
          <a:noFill/>
          <a:ln>
            <a:noFill/>
          </a:ln>
        </p:spPr>
        <p:txBody>
          <a:bodyPr anchorCtr="0" anchor="ctr" bIns="0" lIns="0" spcFirstLastPara="1" rIns="0" wrap="square" tIns="0">
            <a:noAutofit/>
          </a:bodyPr>
          <a:lstStyle>
            <a:lvl1pPr indent="0" lvl="0"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1pPr>
            <a:lvl2pPr indent="0" lvl="1"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2pPr>
            <a:lvl3pPr indent="0" lvl="2"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3pPr>
            <a:lvl4pPr indent="0" lvl="3"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4pPr>
            <a:lvl5pPr indent="0" lvl="4"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5pPr>
            <a:lvl6pPr indent="0" lvl="5"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6pPr>
            <a:lvl7pPr indent="0" lvl="6"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7pPr>
            <a:lvl8pPr indent="0" lvl="7"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8pPr>
            <a:lvl9pPr indent="0" lvl="8"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9pPr>
          </a:lstStyle>
          <a:p>
            <a:pPr indent="0" lvl="0" marL="0" rtl="0" algn="l">
              <a:spcBef>
                <a:spcPts val="0"/>
              </a:spcBef>
              <a:spcAft>
                <a:spcPts val="0"/>
              </a:spcAft>
              <a:buNone/>
            </a:pPr>
            <a:fld id="{00000000-1234-1234-1234-123412341234}" type="slidenum">
              <a:rPr lang="en"/>
              <a:t>‹#›</a:t>
            </a:fld>
            <a:endParaRPr/>
          </a:p>
        </p:txBody>
      </p:sp>
      <p:sp>
        <p:nvSpPr>
          <p:cNvPr id="430" name="Google Shape;430;p54"/>
          <p:cNvSpPr txBox="1"/>
          <p:nvPr/>
        </p:nvSpPr>
        <p:spPr>
          <a:xfrm>
            <a:off x="1206943" y="4874925"/>
            <a:ext cx="1577100" cy="131700"/>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Clr>
                <a:srgbClr val="000000"/>
              </a:buClr>
              <a:buSzPts val="600"/>
              <a:buFont typeface="Arial"/>
              <a:buNone/>
            </a:pPr>
            <a:r>
              <a:rPr lang="en" sz="600">
                <a:solidFill>
                  <a:schemeClr val="dk2"/>
                </a:solidFill>
                <a:latin typeface="Helvetica Neue"/>
                <a:ea typeface="Helvetica Neue"/>
                <a:cs typeface="Helvetica Neue"/>
                <a:sym typeface="Helvetica Neue"/>
              </a:rPr>
              <a:t>2022 © AppFolio, Inc. Confidential</a:t>
            </a:r>
            <a:endParaRPr sz="600">
              <a:solidFill>
                <a:schemeClr val="dk2"/>
              </a:solidFill>
              <a:latin typeface="Helvetica Neue"/>
              <a:ea typeface="Helvetica Neue"/>
              <a:cs typeface="Helvetica Neue"/>
              <a:sym typeface="Helvetica Neue"/>
            </a:endParaRPr>
          </a:p>
        </p:txBody>
      </p:sp>
      <p:grpSp>
        <p:nvGrpSpPr>
          <p:cNvPr id="431" name="Google Shape;431;p54"/>
          <p:cNvGrpSpPr/>
          <p:nvPr/>
        </p:nvGrpSpPr>
        <p:grpSpPr>
          <a:xfrm>
            <a:off x="8684368" y="4856161"/>
            <a:ext cx="164601" cy="164574"/>
            <a:chOff x="5701200" y="2981425"/>
            <a:chExt cx="927850" cy="905250"/>
          </a:xfrm>
        </p:grpSpPr>
        <p:sp>
          <p:nvSpPr>
            <p:cNvPr id="432" name="Google Shape;432;p54"/>
            <p:cNvSpPr/>
            <p:nvPr/>
          </p:nvSpPr>
          <p:spPr>
            <a:xfrm>
              <a:off x="5701200" y="2981425"/>
              <a:ext cx="927850" cy="905250"/>
            </a:xfrm>
            <a:custGeom>
              <a:rect b="b" l="l" r="r" t="t"/>
              <a:pathLst>
                <a:path extrusionOk="0" h="36210" w="37114">
                  <a:moveTo>
                    <a:pt x="20237" y="5748"/>
                  </a:moveTo>
                  <a:lnTo>
                    <a:pt x="20587" y="5761"/>
                  </a:lnTo>
                  <a:lnTo>
                    <a:pt x="20925" y="5788"/>
                  </a:lnTo>
                  <a:lnTo>
                    <a:pt x="21262" y="5815"/>
                  </a:lnTo>
                  <a:lnTo>
                    <a:pt x="21599" y="5869"/>
                  </a:lnTo>
                  <a:lnTo>
                    <a:pt x="21936" y="5923"/>
                  </a:lnTo>
                  <a:lnTo>
                    <a:pt x="22274" y="5991"/>
                  </a:lnTo>
                  <a:lnTo>
                    <a:pt x="22597" y="6072"/>
                  </a:lnTo>
                  <a:lnTo>
                    <a:pt x="22921" y="6166"/>
                  </a:lnTo>
                  <a:lnTo>
                    <a:pt x="23245" y="6260"/>
                  </a:lnTo>
                  <a:lnTo>
                    <a:pt x="23569" y="6368"/>
                  </a:lnTo>
                  <a:lnTo>
                    <a:pt x="23893" y="6503"/>
                  </a:lnTo>
                  <a:lnTo>
                    <a:pt x="24203" y="6625"/>
                  </a:lnTo>
                  <a:lnTo>
                    <a:pt x="24513" y="6773"/>
                  </a:lnTo>
                  <a:lnTo>
                    <a:pt x="24823" y="6922"/>
                  </a:lnTo>
                  <a:lnTo>
                    <a:pt x="25120" y="7083"/>
                  </a:lnTo>
                  <a:lnTo>
                    <a:pt x="25417" y="7272"/>
                  </a:lnTo>
                  <a:lnTo>
                    <a:pt x="25714" y="7488"/>
                  </a:lnTo>
                  <a:lnTo>
                    <a:pt x="26011" y="7731"/>
                  </a:lnTo>
                  <a:lnTo>
                    <a:pt x="26307" y="8001"/>
                  </a:lnTo>
                  <a:lnTo>
                    <a:pt x="26604" y="8298"/>
                  </a:lnTo>
                  <a:lnTo>
                    <a:pt x="26887" y="8621"/>
                  </a:lnTo>
                  <a:lnTo>
                    <a:pt x="27157" y="8972"/>
                  </a:lnTo>
                  <a:lnTo>
                    <a:pt x="27292" y="9174"/>
                  </a:lnTo>
                  <a:lnTo>
                    <a:pt x="27414" y="9363"/>
                  </a:lnTo>
                  <a:lnTo>
                    <a:pt x="27535" y="9579"/>
                  </a:lnTo>
                  <a:lnTo>
                    <a:pt x="27656" y="9795"/>
                  </a:lnTo>
                  <a:lnTo>
                    <a:pt x="27764" y="10024"/>
                  </a:lnTo>
                  <a:lnTo>
                    <a:pt x="27872" y="10254"/>
                  </a:lnTo>
                  <a:lnTo>
                    <a:pt x="27967" y="10497"/>
                  </a:lnTo>
                  <a:lnTo>
                    <a:pt x="28061" y="10753"/>
                  </a:lnTo>
                  <a:lnTo>
                    <a:pt x="28142" y="11023"/>
                  </a:lnTo>
                  <a:lnTo>
                    <a:pt x="28223" y="11292"/>
                  </a:lnTo>
                  <a:lnTo>
                    <a:pt x="28290" y="11576"/>
                  </a:lnTo>
                  <a:lnTo>
                    <a:pt x="28358" y="11873"/>
                  </a:lnTo>
                  <a:lnTo>
                    <a:pt x="28412" y="12169"/>
                  </a:lnTo>
                  <a:lnTo>
                    <a:pt x="28452" y="12493"/>
                  </a:lnTo>
                  <a:lnTo>
                    <a:pt x="28493" y="12817"/>
                  </a:lnTo>
                  <a:lnTo>
                    <a:pt x="28520" y="13154"/>
                  </a:lnTo>
                  <a:lnTo>
                    <a:pt x="28533" y="13491"/>
                  </a:lnTo>
                  <a:lnTo>
                    <a:pt x="28533" y="13856"/>
                  </a:lnTo>
                  <a:lnTo>
                    <a:pt x="28533" y="15893"/>
                  </a:lnTo>
                  <a:lnTo>
                    <a:pt x="28560" y="17039"/>
                  </a:lnTo>
                  <a:lnTo>
                    <a:pt x="28560" y="18186"/>
                  </a:lnTo>
                  <a:lnTo>
                    <a:pt x="28560" y="19319"/>
                  </a:lnTo>
                  <a:lnTo>
                    <a:pt x="28533" y="20412"/>
                  </a:lnTo>
                  <a:lnTo>
                    <a:pt x="28506" y="20938"/>
                  </a:lnTo>
                  <a:lnTo>
                    <a:pt x="28479" y="21451"/>
                  </a:lnTo>
                  <a:lnTo>
                    <a:pt x="28425" y="21937"/>
                  </a:lnTo>
                  <a:lnTo>
                    <a:pt x="28371" y="22395"/>
                  </a:lnTo>
                  <a:lnTo>
                    <a:pt x="28304" y="22827"/>
                  </a:lnTo>
                  <a:lnTo>
                    <a:pt x="28223" y="23218"/>
                  </a:lnTo>
                  <a:lnTo>
                    <a:pt x="28142" y="23582"/>
                  </a:lnTo>
                  <a:lnTo>
                    <a:pt x="28034" y="23906"/>
                  </a:lnTo>
                  <a:lnTo>
                    <a:pt x="27845" y="24392"/>
                  </a:lnTo>
                  <a:lnTo>
                    <a:pt x="27629" y="24864"/>
                  </a:lnTo>
                  <a:lnTo>
                    <a:pt x="27387" y="25323"/>
                  </a:lnTo>
                  <a:lnTo>
                    <a:pt x="27117" y="25768"/>
                  </a:lnTo>
                  <a:lnTo>
                    <a:pt x="26833" y="26200"/>
                  </a:lnTo>
                  <a:lnTo>
                    <a:pt x="26523" y="26618"/>
                  </a:lnTo>
                  <a:lnTo>
                    <a:pt x="26199" y="27009"/>
                  </a:lnTo>
                  <a:lnTo>
                    <a:pt x="25835" y="27400"/>
                  </a:lnTo>
                  <a:lnTo>
                    <a:pt x="25471" y="27751"/>
                  </a:lnTo>
                  <a:lnTo>
                    <a:pt x="25080" y="28088"/>
                  </a:lnTo>
                  <a:lnTo>
                    <a:pt x="24661" y="28412"/>
                  </a:lnTo>
                  <a:lnTo>
                    <a:pt x="24243" y="28709"/>
                  </a:lnTo>
                  <a:lnTo>
                    <a:pt x="23798" y="28979"/>
                  </a:lnTo>
                  <a:lnTo>
                    <a:pt x="23353" y="29222"/>
                  </a:lnTo>
                  <a:lnTo>
                    <a:pt x="22881" y="29451"/>
                  </a:lnTo>
                  <a:lnTo>
                    <a:pt x="22409" y="29640"/>
                  </a:lnTo>
                  <a:lnTo>
                    <a:pt x="22287" y="29694"/>
                  </a:lnTo>
                  <a:lnTo>
                    <a:pt x="21788" y="29869"/>
                  </a:lnTo>
                  <a:lnTo>
                    <a:pt x="21289" y="30031"/>
                  </a:lnTo>
                  <a:lnTo>
                    <a:pt x="20776" y="30152"/>
                  </a:lnTo>
                  <a:lnTo>
                    <a:pt x="20264" y="30260"/>
                  </a:lnTo>
                  <a:lnTo>
                    <a:pt x="19737" y="30341"/>
                  </a:lnTo>
                  <a:lnTo>
                    <a:pt x="19211" y="30395"/>
                  </a:lnTo>
                  <a:lnTo>
                    <a:pt x="18685" y="30422"/>
                  </a:lnTo>
                  <a:lnTo>
                    <a:pt x="17484" y="30422"/>
                  </a:lnTo>
                  <a:lnTo>
                    <a:pt x="17134" y="30395"/>
                  </a:lnTo>
                  <a:lnTo>
                    <a:pt x="16769" y="30368"/>
                  </a:lnTo>
                  <a:lnTo>
                    <a:pt x="16405" y="30328"/>
                  </a:lnTo>
                  <a:lnTo>
                    <a:pt x="16027" y="30274"/>
                  </a:lnTo>
                  <a:lnTo>
                    <a:pt x="15650" y="30193"/>
                  </a:lnTo>
                  <a:lnTo>
                    <a:pt x="15272" y="30112"/>
                  </a:lnTo>
                  <a:lnTo>
                    <a:pt x="14894" y="30017"/>
                  </a:lnTo>
                  <a:lnTo>
                    <a:pt x="14517" y="29910"/>
                  </a:lnTo>
                  <a:lnTo>
                    <a:pt x="14139" y="29788"/>
                  </a:lnTo>
                  <a:lnTo>
                    <a:pt x="13761" y="29653"/>
                  </a:lnTo>
                  <a:lnTo>
                    <a:pt x="13383" y="29505"/>
                  </a:lnTo>
                  <a:lnTo>
                    <a:pt x="13019" y="29343"/>
                  </a:lnTo>
                  <a:lnTo>
                    <a:pt x="12655" y="29168"/>
                  </a:lnTo>
                  <a:lnTo>
                    <a:pt x="12304" y="28979"/>
                  </a:lnTo>
                  <a:lnTo>
                    <a:pt x="11967" y="28776"/>
                  </a:lnTo>
                  <a:lnTo>
                    <a:pt x="11630" y="28560"/>
                  </a:lnTo>
                  <a:lnTo>
                    <a:pt x="11306" y="28345"/>
                  </a:lnTo>
                  <a:lnTo>
                    <a:pt x="10982" y="28102"/>
                  </a:lnTo>
                  <a:lnTo>
                    <a:pt x="10685" y="27859"/>
                  </a:lnTo>
                  <a:lnTo>
                    <a:pt x="10402" y="27603"/>
                  </a:lnTo>
                  <a:lnTo>
                    <a:pt x="10132" y="27319"/>
                  </a:lnTo>
                  <a:lnTo>
                    <a:pt x="9889" y="27036"/>
                  </a:lnTo>
                  <a:lnTo>
                    <a:pt x="9646" y="26739"/>
                  </a:lnTo>
                  <a:lnTo>
                    <a:pt x="9431" y="26429"/>
                  </a:lnTo>
                  <a:lnTo>
                    <a:pt x="9242" y="26119"/>
                  </a:lnTo>
                  <a:lnTo>
                    <a:pt x="9066" y="25781"/>
                  </a:lnTo>
                  <a:lnTo>
                    <a:pt x="8918" y="25444"/>
                  </a:lnTo>
                  <a:lnTo>
                    <a:pt x="8797" y="25080"/>
                  </a:lnTo>
                  <a:lnTo>
                    <a:pt x="8702" y="24716"/>
                  </a:lnTo>
                  <a:lnTo>
                    <a:pt x="8621" y="24338"/>
                  </a:lnTo>
                  <a:lnTo>
                    <a:pt x="8581" y="23960"/>
                  </a:lnTo>
                  <a:lnTo>
                    <a:pt x="8567" y="23555"/>
                  </a:lnTo>
                  <a:lnTo>
                    <a:pt x="8581" y="23097"/>
                  </a:lnTo>
                  <a:lnTo>
                    <a:pt x="8608" y="22840"/>
                  </a:lnTo>
                  <a:lnTo>
                    <a:pt x="8635" y="22598"/>
                  </a:lnTo>
                  <a:lnTo>
                    <a:pt x="8675" y="22328"/>
                  </a:lnTo>
                  <a:lnTo>
                    <a:pt x="8729" y="22071"/>
                  </a:lnTo>
                  <a:lnTo>
                    <a:pt x="8797" y="21802"/>
                  </a:lnTo>
                  <a:lnTo>
                    <a:pt x="8877" y="21518"/>
                  </a:lnTo>
                  <a:lnTo>
                    <a:pt x="8972" y="21249"/>
                  </a:lnTo>
                  <a:lnTo>
                    <a:pt x="9080" y="20965"/>
                  </a:lnTo>
                  <a:lnTo>
                    <a:pt x="9201" y="20682"/>
                  </a:lnTo>
                  <a:lnTo>
                    <a:pt x="9350" y="20399"/>
                  </a:lnTo>
                  <a:lnTo>
                    <a:pt x="9512" y="20129"/>
                  </a:lnTo>
                  <a:lnTo>
                    <a:pt x="9700" y="19846"/>
                  </a:lnTo>
                  <a:lnTo>
                    <a:pt x="9903" y="19562"/>
                  </a:lnTo>
                  <a:lnTo>
                    <a:pt x="10132" y="19292"/>
                  </a:lnTo>
                  <a:lnTo>
                    <a:pt x="10388" y="19023"/>
                  </a:lnTo>
                  <a:lnTo>
                    <a:pt x="10658" y="18766"/>
                  </a:lnTo>
                  <a:lnTo>
                    <a:pt x="10955" y="18510"/>
                  </a:lnTo>
                  <a:lnTo>
                    <a:pt x="11279" y="18254"/>
                  </a:lnTo>
                  <a:lnTo>
                    <a:pt x="11630" y="18011"/>
                  </a:lnTo>
                  <a:lnTo>
                    <a:pt x="12007" y="17781"/>
                  </a:lnTo>
                  <a:lnTo>
                    <a:pt x="12426" y="17552"/>
                  </a:lnTo>
                  <a:lnTo>
                    <a:pt x="12857" y="17350"/>
                  </a:lnTo>
                  <a:lnTo>
                    <a:pt x="13329" y="17147"/>
                  </a:lnTo>
                  <a:lnTo>
                    <a:pt x="13829" y="16959"/>
                  </a:lnTo>
                  <a:lnTo>
                    <a:pt x="14368" y="16770"/>
                  </a:lnTo>
                  <a:lnTo>
                    <a:pt x="14935" y="16621"/>
                  </a:lnTo>
                  <a:lnTo>
                    <a:pt x="15542" y="16473"/>
                  </a:lnTo>
                  <a:lnTo>
                    <a:pt x="16176" y="16338"/>
                  </a:lnTo>
                  <a:lnTo>
                    <a:pt x="16864" y="16230"/>
                  </a:lnTo>
                  <a:lnTo>
                    <a:pt x="17579" y="16122"/>
                  </a:lnTo>
                  <a:lnTo>
                    <a:pt x="18240" y="16041"/>
                  </a:lnTo>
                  <a:lnTo>
                    <a:pt x="19292" y="15933"/>
                  </a:lnTo>
                  <a:lnTo>
                    <a:pt x="20331" y="15785"/>
                  </a:lnTo>
                  <a:lnTo>
                    <a:pt x="21370" y="15623"/>
                  </a:lnTo>
                  <a:lnTo>
                    <a:pt x="22409" y="15434"/>
                  </a:lnTo>
                  <a:lnTo>
                    <a:pt x="22773" y="15340"/>
                  </a:lnTo>
                  <a:lnTo>
                    <a:pt x="23097" y="15245"/>
                  </a:lnTo>
                  <a:lnTo>
                    <a:pt x="23393" y="15151"/>
                  </a:lnTo>
                  <a:lnTo>
                    <a:pt x="23650" y="15043"/>
                  </a:lnTo>
                  <a:lnTo>
                    <a:pt x="23866" y="14921"/>
                  </a:lnTo>
                  <a:lnTo>
                    <a:pt x="24054" y="14800"/>
                  </a:lnTo>
                  <a:lnTo>
                    <a:pt x="24216" y="14665"/>
                  </a:lnTo>
                  <a:lnTo>
                    <a:pt x="24351" y="14530"/>
                  </a:lnTo>
                  <a:lnTo>
                    <a:pt x="24473" y="14395"/>
                  </a:lnTo>
                  <a:lnTo>
                    <a:pt x="24554" y="14260"/>
                  </a:lnTo>
                  <a:lnTo>
                    <a:pt x="24621" y="14112"/>
                  </a:lnTo>
                  <a:lnTo>
                    <a:pt x="24675" y="13977"/>
                  </a:lnTo>
                  <a:lnTo>
                    <a:pt x="24715" y="13829"/>
                  </a:lnTo>
                  <a:lnTo>
                    <a:pt x="24729" y="13694"/>
                  </a:lnTo>
                  <a:lnTo>
                    <a:pt x="24742" y="13559"/>
                  </a:lnTo>
                  <a:lnTo>
                    <a:pt x="24756" y="13424"/>
                  </a:lnTo>
                  <a:lnTo>
                    <a:pt x="24769" y="13276"/>
                  </a:lnTo>
                  <a:lnTo>
                    <a:pt x="24769" y="13127"/>
                  </a:lnTo>
                  <a:lnTo>
                    <a:pt x="24756" y="12817"/>
                  </a:lnTo>
                  <a:lnTo>
                    <a:pt x="24715" y="12534"/>
                  </a:lnTo>
                  <a:lnTo>
                    <a:pt x="24675" y="12385"/>
                  </a:lnTo>
                  <a:lnTo>
                    <a:pt x="24635" y="12237"/>
                  </a:lnTo>
                  <a:lnTo>
                    <a:pt x="24581" y="12102"/>
                  </a:lnTo>
                  <a:lnTo>
                    <a:pt x="24527" y="11967"/>
                  </a:lnTo>
                  <a:lnTo>
                    <a:pt x="24392" y="11697"/>
                  </a:lnTo>
                  <a:lnTo>
                    <a:pt x="24230" y="11454"/>
                  </a:lnTo>
                  <a:lnTo>
                    <a:pt x="24135" y="11333"/>
                  </a:lnTo>
                  <a:lnTo>
                    <a:pt x="24041" y="11225"/>
                  </a:lnTo>
                  <a:lnTo>
                    <a:pt x="23879" y="11050"/>
                  </a:lnTo>
                  <a:lnTo>
                    <a:pt x="23717" y="10888"/>
                  </a:lnTo>
                  <a:lnTo>
                    <a:pt x="23528" y="10726"/>
                  </a:lnTo>
                  <a:lnTo>
                    <a:pt x="23326" y="10591"/>
                  </a:lnTo>
                  <a:lnTo>
                    <a:pt x="23110" y="10470"/>
                  </a:lnTo>
                  <a:lnTo>
                    <a:pt x="22867" y="10348"/>
                  </a:lnTo>
                  <a:lnTo>
                    <a:pt x="22611" y="10240"/>
                  </a:lnTo>
                  <a:lnTo>
                    <a:pt x="22341" y="10146"/>
                  </a:lnTo>
                  <a:lnTo>
                    <a:pt x="22058" y="10065"/>
                  </a:lnTo>
                  <a:lnTo>
                    <a:pt x="21748" y="9997"/>
                  </a:lnTo>
                  <a:lnTo>
                    <a:pt x="21424" y="9930"/>
                  </a:lnTo>
                  <a:lnTo>
                    <a:pt x="21086" y="9889"/>
                  </a:lnTo>
                  <a:lnTo>
                    <a:pt x="20722" y="9849"/>
                  </a:lnTo>
                  <a:lnTo>
                    <a:pt x="20344" y="9822"/>
                  </a:lnTo>
                  <a:lnTo>
                    <a:pt x="19953" y="9809"/>
                  </a:lnTo>
                  <a:lnTo>
                    <a:pt x="19535" y="9795"/>
                  </a:lnTo>
                  <a:lnTo>
                    <a:pt x="19157" y="9809"/>
                  </a:lnTo>
                  <a:lnTo>
                    <a:pt x="18780" y="9822"/>
                  </a:lnTo>
                  <a:lnTo>
                    <a:pt x="18429" y="9849"/>
                  </a:lnTo>
                  <a:lnTo>
                    <a:pt x="18092" y="9889"/>
                  </a:lnTo>
                  <a:lnTo>
                    <a:pt x="17781" y="9930"/>
                  </a:lnTo>
                  <a:lnTo>
                    <a:pt x="17484" y="9984"/>
                  </a:lnTo>
                  <a:lnTo>
                    <a:pt x="17188" y="10051"/>
                  </a:lnTo>
                  <a:lnTo>
                    <a:pt x="16931" y="10132"/>
                  </a:lnTo>
                  <a:lnTo>
                    <a:pt x="16675" y="10213"/>
                  </a:lnTo>
                  <a:lnTo>
                    <a:pt x="16432" y="10308"/>
                  </a:lnTo>
                  <a:lnTo>
                    <a:pt x="16203" y="10416"/>
                  </a:lnTo>
                  <a:lnTo>
                    <a:pt x="16001" y="10524"/>
                  </a:lnTo>
                  <a:lnTo>
                    <a:pt x="15798" y="10631"/>
                  </a:lnTo>
                  <a:lnTo>
                    <a:pt x="15609" y="10753"/>
                  </a:lnTo>
                  <a:lnTo>
                    <a:pt x="15434" y="10888"/>
                  </a:lnTo>
                  <a:lnTo>
                    <a:pt x="15272" y="11023"/>
                  </a:lnTo>
                  <a:lnTo>
                    <a:pt x="15124" y="11171"/>
                  </a:lnTo>
                  <a:lnTo>
                    <a:pt x="14989" y="11319"/>
                  </a:lnTo>
                  <a:lnTo>
                    <a:pt x="14854" y="11468"/>
                  </a:lnTo>
                  <a:lnTo>
                    <a:pt x="14732" y="11630"/>
                  </a:lnTo>
                  <a:lnTo>
                    <a:pt x="14624" y="11792"/>
                  </a:lnTo>
                  <a:lnTo>
                    <a:pt x="14517" y="11954"/>
                  </a:lnTo>
                  <a:lnTo>
                    <a:pt x="14422" y="12129"/>
                  </a:lnTo>
                  <a:lnTo>
                    <a:pt x="14341" y="12304"/>
                  </a:lnTo>
                  <a:lnTo>
                    <a:pt x="14179" y="12669"/>
                  </a:lnTo>
                  <a:lnTo>
                    <a:pt x="14058" y="13046"/>
                  </a:lnTo>
                  <a:lnTo>
                    <a:pt x="13950" y="13424"/>
                  </a:lnTo>
                  <a:lnTo>
                    <a:pt x="13856" y="13815"/>
                  </a:lnTo>
                  <a:lnTo>
                    <a:pt x="13815" y="14004"/>
                  </a:lnTo>
                  <a:lnTo>
                    <a:pt x="13761" y="14179"/>
                  </a:lnTo>
                  <a:lnTo>
                    <a:pt x="13694" y="14341"/>
                  </a:lnTo>
                  <a:lnTo>
                    <a:pt x="13613" y="14503"/>
                  </a:lnTo>
                  <a:lnTo>
                    <a:pt x="13505" y="14652"/>
                  </a:lnTo>
                  <a:lnTo>
                    <a:pt x="13397" y="14800"/>
                  </a:lnTo>
                  <a:lnTo>
                    <a:pt x="13262" y="14935"/>
                  </a:lnTo>
                  <a:lnTo>
                    <a:pt x="13127" y="15043"/>
                  </a:lnTo>
                  <a:lnTo>
                    <a:pt x="12979" y="15151"/>
                  </a:lnTo>
                  <a:lnTo>
                    <a:pt x="12817" y="15245"/>
                  </a:lnTo>
                  <a:lnTo>
                    <a:pt x="12655" y="15313"/>
                  </a:lnTo>
                  <a:lnTo>
                    <a:pt x="12479" y="15380"/>
                  </a:lnTo>
                  <a:lnTo>
                    <a:pt x="12304" y="15421"/>
                  </a:lnTo>
                  <a:lnTo>
                    <a:pt x="12115" y="15448"/>
                  </a:lnTo>
                  <a:lnTo>
                    <a:pt x="11751" y="15448"/>
                  </a:lnTo>
                  <a:lnTo>
                    <a:pt x="11562" y="15434"/>
                  </a:lnTo>
                  <a:lnTo>
                    <a:pt x="11373" y="15407"/>
                  </a:lnTo>
                  <a:lnTo>
                    <a:pt x="11184" y="15367"/>
                  </a:lnTo>
                  <a:lnTo>
                    <a:pt x="10995" y="15313"/>
                  </a:lnTo>
                  <a:lnTo>
                    <a:pt x="10820" y="15232"/>
                  </a:lnTo>
                  <a:lnTo>
                    <a:pt x="10645" y="15137"/>
                  </a:lnTo>
                  <a:lnTo>
                    <a:pt x="10496" y="15029"/>
                  </a:lnTo>
                  <a:lnTo>
                    <a:pt x="10334" y="14908"/>
                  </a:lnTo>
                  <a:lnTo>
                    <a:pt x="10200" y="14773"/>
                  </a:lnTo>
                  <a:lnTo>
                    <a:pt x="10078" y="14625"/>
                  </a:lnTo>
                  <a:lnTo>
                    <a:pt x="9970" y="14463"/>
                  </a:lnTo>
                  <a:lnTo>
                    <a:pt x="9876" y="14287"/>
                  </a:lnTo>
                  <a:lnTo>
                    <a:pt x="9795" y="14112"/>
                  </a:lnTo>
                  <a:lnTo>
                    <a:pt x="9741" y="13937"/>
                  </a:lnTo>
                  <a:lnTo>
                    <a:pt x="9687" y="13748"/>
                  </a:lnTo>
                  <a:lnTo>
                    <a:pt x="9660" y="13545"/>
                  </a:lnTo>
                  <a:lnTo>
                    <a:pt x="9660" y="13424"/>
                  </a:lnTo>
                  <a:lnTo>
                    <a:pt x="9700" y="13127"/>
                  </a:lnTo>
                  <a:lnTo>
                    <a:pt x="9741" y="12817"/>
                  </a:lnTo>
                  <a:lnTo>
                    <a:pt x="9795" y="12520"/>
                  </a:lnTo>
                  <a:lnTo>
                    <a:pt x="9849" y="12223"/>
                  </a:lnTo>
                  <a:lnTo>
                    <a:pt x="9930" y="11927"/>
                  </a:lnTo>
                  <a:lnTo>
                    <a:pt x="10011" y="11643"/>
                  </a:lnTo>
                  <a:lnTo>
                    <a:pt x="10105" y="11360"/>
                  </a:lnTo>
                  <a:lnTo>
                    <a:pt x="10213" y="11077"/>
                  </a:lnTo>
                  <a:lnTo>
                    <a:pt x="10334" y="10793"/>
                  </a:lnTo>
                  <a:lnTo>
                    <a:pt x="10456" y="10524"/>
                  </a:lnTo>
                  <a:lnTo>
                    <a:pt x="10591" y="10254"/>
                  </a:lnTo>
                  <a:lnTo>
                    <a:pt x="10739" y="9984"/>
                  </a:lnTo>
                  <a:lnTo>
                    <a:pt x="10901" y="9728"/>
                  </a:lnTo>
                  <a:lnTo>
                    <a:pt x="11063" y="9471"/>
                  </a:lnTo>
                  <a:lnTo>
                    <a:pt x="11252" y="9228"/>
                  </a:lnTo>
                  <a:lnTo>
                    <a:pt x="11427" y="8986"/>
                  </a:lnTo>
                  <a:lnTo>
                    <a:pt x="11603" y="8783"/>
                  </a:lnTo>
                  <a:lnTo>
                    <a:pt x="11778" y="8594"/>
                  </a:lnTo>
                  <a:lnTo>
                    <a:pt x="11953" y="8405"/>
                  </a:lnTo>
                  <a:lnTo>
                    <a:pt x="12142" y="8230"/>
                  </a:lnTo>
                  <a:lnTo>
                    <a:pt x="12345" y="8055"/>
                  </a:lnTo>
                  <a:lnTo>
                    <a:pt x="12547" y="7893"/>
                  </a:lnTo>
                  <a:lnTo>
                    <a:pt x="12749" y="7731"/>
                  </a:lnTo>
                  <a:lnTo>
                    <a:pt x="12965" y="7569"/>
                  </a:lnTo>
                  <a:lnTo>
                    <a:pt x="13181" y="7421"/>
                  </a:lnTo>
                  <a:lnTo>
                    <a:pt x="13410" y="7286"/>
                  </a:lnTo>
                  <a:lnTo>
                    <a:pt x="13640" y="7151"/>
                  </a:lnTo>
                  <a:lnTo>
                    <a:pt x="13869" y="7016"/>
                  </a:lnTo>
                  <a:lnTo>
                    <a:pt x="14125" y="6895"/>
                  </a:lnTo>
                  <a:lnTo>
                    <a:pt x="14368" y="6773"/>
                  </a:lnTo>
                  <a:lnTo>
                    <a:pt x="14624" y="6665"/>
                  </a:lnTo>
                  <a:lnTo>
                    <a:pt x="14881" y="6557"/>
                  </a:lnTo>
                  <a:lnTo>
                    <a:pt x="15434" y="6368"/>
                  </a:lnTo>
                  <a:lnTo>
                    <a:pt x="16001" y="6207"/>
                  </a:lnTo>
                  <a:lnTo>
                    <a:pt x="16581" y="6058"/>
                  </a:lnTo>
                  <a:lnTo>
                    <a:pt x="17201" y="5950"/>
                  </a:lnTo>
                  <a:lnTo>
                    <a:pt x="17835" y="5856"/>
                  </a:lnTo>
                  <a:lnTo>
                    <a:pt x="18496" y="5802"/>
                  </a:lnTo>
                  <a:lnTo>
                    <a:pt x="19184" y="5761"/>
                  </a:lnTo>
                  <a:lnTo>
                    <a:pt x="19899" y="5748"/>
                  </a:lnTo>
                  <a:close/>
                  <a:moveTo>
                    <a:pt x="18523" y="1"/>
                  </a:moveTo>
                  <a:lnTo>
                    <a:pt x="18038" y="14"/>
                  </a:lnTo>
                  <a:lnTo>
                    <a:pt x="17565" y="28"/>
                  </a:lnTo>
                  <a:lnTo>
                    <a:pt x="17093" y="55"/>
                  </a:lnTo>
                  <a:lnTo>
                    <a:pt x="16621" y="95"/>
                  </a:lnTo>
                  <a:lnTo>
                    <a:pt x="16149" y="149"/>
                  </a:lnTo>
                  <a:lnTo>
                    <a:pt x="15690" y="203"/>
                  </a:lnTo>
                  <a:lnTo>
                    <a:pt x="15232" y="271"/>
                  </a:lnTo>
                  <a:lnTo>
                    <a:pt x="14773" y="352"/>
                  </a:lnTo>
                  <a:lnTo>
                    <a:pt x="14328" y="446"/>
                  </a:lnTo>
                  <a:lnTo>
                    <a:pt x="13882" y="540"/>
                  </a:lnTo>
                  <a:lnTo>
                    <a:pt x="13437" y="648"/>
                  </a:lnTo>
                  <a:lnTo>
                    <a:pt x="12992" y="770"/>
                  </a:lnTo>
                  <a:lnTo>
                    <a:pt x="12560" y="905"/>
                  </a:lnTo>
                  <a:lnTo>
                    <a:pt x="12129" y="1040"/>
                  </a:lnTo>
                  <a:lnTo>
                    <a:pt x="11711" y="1201"/>
                  </a:lnTo>
                  <a:lnTo>
                    <a:pt x="11292" y="1350"/>
                  </a:lnTo>
                  <a:lnTo>
                    <a:pt x="10874" y="1525"/>
                  </a:lnTo>
                  <a:lnTo>
                    <a:pt x="10469" y="1701"/>
                  </a:lnTo>
                  <a:lnTo>
                    <a:pt x="10065" y="1890"/>
                  </a:lnTo>
                  <a:lnTo>
                    <a:pt x="9673" y="2078"/>
                  </a:lnTo>
                  <a:lnTo>
                    <a:pt x="9282" y="2294"/>
                  </a:lnTo>
                  <a:lnTo>
                    <a:pt x="8891" y="2497"/>
                  </a:lnTo>
                  <a:lnTo>
                    <a:pt x="8513" y="2726"/>
                  </a:lnTo>
                  <a:lnTo>
                    <a:pt x="8149" y="2955"/>
                  </a:lnTo>
                  <a:lnTo>
                    <a:pt x="7771" y="3198"/>
                  </a:lnTo>
                  <a:lnTo>
                    <a:pt x="7420" y="3441"/>
                  </a:lnTo>
                  <a:lnTo>
                    <a:pt x="7070" y="3697"/>
                  </a:lnTo>
                  <a:lnTo>
                    <a:pt x="6719" y="3967"/>
                  </a:lnTo>
                  <a:lnTo>
                    <a:pt x="6382" y="4237"/>
                  </a:lnTo>
                  <a:lnTo>
                    <a:pt x="6044" y="4520"/>
                  </a:lnTo>
                  <a:lnTo>
                    <a:pt x="5721" y="4803"/>
                  </a:lnTo>
                  <a:lnTo>
                    <a:pt x="5410" y="5100"/>
                  </a:lnTo>
                  <a:lnTo>
                    <a:pt x="5100" y="5411"/>
                  </a:lnTo>
                  <a:lnTo>
                    <a:pt x="4790" y="5721"/>
                  </a:lnTo>
                  <a:lnTo>
                    <a:pt x="4493" y="6031"/>
                  </a:lnTo>
                  <a:lnTo>
                    <a:pt x="4210" y="6368"/>
                  </a:lnTo>
                  <a:lnTo>
                    <a:pt x="3940" y="6692"/>
                  </a:lnTo>
                  <a:lnTo>
                    <a:pt x="3670" y="7029"/>
                  </a:lnTo>
                  <a:lnTo>
                    <a:pt x="3400" y="7380"/>
                  </a:lnTo>
                  <a:lnTo>
                    <a:pt x="3144" y="7731"/>
                  </a:lnTo>
                  <a:lnTo>
                    <a:pt x="2901" y="8095"/>
                  </a:lnTo>
                  <a:lnTo>
                    <a:pt x="2672" y="8473"/>
                  </a:lnTo>
                  <a:lnTo>
                    <a:pt x="2442" y="8837"/>
                  </a:lnTo>
                  <a:lnTo>
                    <a:pt x="2227" y="9228"/>
                  </a:lnTo>
                  <a:lnTo>
                    <a:pt x="2011" y="9606"/>
                  </a:lnTo>
                  <a:lnTo>
                    <a:pt x="1822" y="9997"/>
                  </a:lnTo>
                  <a:lnTo>
                    <a:pt x="1633" y="10402"/>
                  </a:lnTo>
                  <a:lnTo>
                    <a:pt x="1444" y="10807"/>
                  </a:lnTo>
                  <a:lnTo>
                    <a:pt x="1282" y="11225"/>
                  </a:lnTo>
                  <a:lnTo>
                    <a:pt x="1120" y="11643"/>
                  </a:lnTo>
                  <a:lnTo>
                    <a:pt x="972" y="12061"/>
                  </a:lnTo>
                  <a:lnTo>
                    <a:pt x="824" y="12493"/>
                  </a:lnTo>
                  <a:lnTo>
                    <a:pt x="702" y="12925"/>
                  </a:lnTo>
                  <a:lnTo>
                    <a:pt x="581" y="13357"/>
                  </a:lnTo>
                  <a:lnTo>
                    <a:pt x="473" y="13802"/>
                  </a:lnTo>
                  <a:lnTo>
                    <a:pt x="378" y="14260"/>
                  </a:lnTo>
                  <a:lnTo>
                    <a:pt x="284" y="14719"/>
                  </a:lnTo>
                  <a:lnTo>
                    <a:pt x="216" y="15178"/>
                  </a:lnTo>
                  <a:lnTo>
                    <a:pt x="149" y="15636"/>
                  </a:lnTo>
                  <a:lnTo>
                    <a:pt x="95" y="16109"/>
                  </a:lnTo>
                  <a:lnTo>
                    <a:pt x="55" y="16581"/>
                  </a:lnTo>
                  <a:lnTo>
                    <a:pt x="28" y="17066"/>
                  </a:lnTo>
                  <a:lnTo>
                    <a:pt x="1" y="17539"/>
                  </a:lnTo>
                  <a:lnTo>
                    <a:pt x="1" y="18024"/>
                  </a:lnTo>
                  <a:lnTo>
                    <a:pt x="1" y="18523"/>
                  </a:lnTo>
                  <a:lnTo>
                    <a:pt x="28" y="18996"/>
                  </a:lnTo>
                  <a:lnTo>
                    <a:pt x="55" y="19481"/>
                  </a:lnTo>
                  <a:lnTo>
                    <a:pt x="95" y="19953"/>
                  </a:lnTo>
                  <a:lnTo>
                    <a:pt x="149" y="20426"/>
                  </a:lnTo>
                  <a:lnTo>
                    <a:pt x="216" y="20898"/>
                  </a:lnTo>
                  <a:lnTo>
                    <a:pt x="284" y="21356"/>
                  </a:lnTo>
                  <a:lnTo>
                    <a:pt x="378" y="21815"/>
                  </a:lnTo>
                  <a:lnTo>
                    <a:pt x="473" y="22260"/>
                  </a:lnTo>
                  <a:lnTo>
                    <a:pt x="581" y="22706"/>
                  </a:lnTo>
                  <a:lnTo>
                    <a:pt x="702" y="23151"/>
                  </a:lnTo>
                  <a:lnTo>
                    <a:pt x="824" y="23582"/>
                  </a:lnTo>
                  <a:lnTo>
                    <a:pt x="972" y="24014"/>
                  </a:lnTo>
                  <a:lnTo>
                    <a:pt x="1120" y="24446"/>
                  </a:lnTo>
                  <a:lnTo>
                    <a:pt x="1282" y="24864"/>
                  </a:lnTo>
                  <a:lnTo>
                    <a:pt x="1444" y="25282"/>
                  </a:lnTo>
                  <a:lnTo>
                    <a:pt x="1633" y="25687"/>
                  </a:lnTo>
                  <a:lnTo>
                    <a:pt x="1822" y="26092"/>
                  </a:lnTo>
                  <a:lnTo>
                    <a:pt x="2011" y="26483"/>
                  </a:lnTo>
                  <a:lnTo>
                    <a:pt x="2227" y="26874"/>
                  </a:lnTo>
                  <a:lnTo>
                    <a:pt x="2442" y="27265"/>
                  </a:lnTo>
                  <a:lnTo>
                    <a:pt x="2672" y="27643"/>
                  </a:lnTo>
                  <a:lnTo>
                    <a:pt x="2901" y="28007"/>
                  </a:lnTo>
                  <a:lnTo>
                    <a:pt x="3144" y="28372"/>
                  </a:lnTo>
                  <a:lnTo>
                    <a:pt x="3400" y="28736"/>
                  </a:lnTo>
                  <a:lnTo>
                    <a:pt x="3670" y="29087"/>
                  </a:lnTo>
                  <a:lnTo>
                    <a:pt x="3940" y="29424"/>
                  </a:lnTo>
                  <a:lnTo>
                    <a:pt x="4210" y="29761"/>
                  </a:lnTo>
                  <a:lnTo>
                    <a:pt x="4493" y="30098"/>
                  </a:lnTo>
                  <a:lnTo>
                    <a:pt x="4790" y="30422"/>
                  </a:lnTo>
                  <a:lnTo>
                    <a:pt x="5100" y="30732"/>
                  </a:lnTo>
                  <a:lnTo>
                    <a:pt x="5410" y="31043"/>
                  </a:lnTo>
                  <a:lnTo>
                    <a:pt x="5721" y="31340"/>
                  </a:lnTo>
                  <a:lnTo>
                    <a:pt x="6044" y="31636"/>
                  </a:lnTo>
                  <a:lnTo>
                    <a:pt x="6382" y="31920"/>
                  </a:lnTo>
                  <a:lnTo>
                    <a:pt x="6719" y="32189"/>
                  </a:lnTo>
                  <a:lnTo>
                    <a:pt x="7070" y="32459"/>
                  </a:lnTo>
                  <a:lnTo>
                    <a:pt x="7420" y="32716"/>
                  </a:lnTo>
                  <a:lnTo>
                    <a:pt x="7771" y="32972"/>
                  </a:lnTo>
                  <a:lnTo>
                    <a:pt x="8149" y="33215"/>
                  </a:lnTo>
                  <a:lnTo>
                    <a:pt x="8513" y="33458"/>
                  </a:lnTo>
                  <a:lnTo>
                    <a:pt x="8891" y="33673"/>
                  </a:lnTo>
                  <a:lnTo>
                    <a:pt x="9282" y="33889"/>
                  </a:lnTo>
                  <a:lnTo>
                    <a:pt x="9673" y="34105"/>
                  </a:lnTo>
                  <a:lnTo>
                    <a:pt x="10065" y="34307"/>
                  </a:lnTo>
                  <a:lnTo>
                    <a:pt x="10469" y="34496"/>
                  </a:lnTo>
                  <a:lnTo>
                    <a:pt x="10874" y="34672"/>
                  </a:lnTo>
                  <a:lnTo>
                    <a:pt x="11292" y="34847"/>
                  </a:lnTo>
                  <a:lnTo>
                    <a:pt x="11711" y="35009"/>
                  </a:lnTo>
                  <a:lnTo>
                    <a:pt x="12129" y="35157"/>
                  </a:lnTo>
                  <a:lnTo>
                    <a:pt x="12560" y="35306"/>
                  </a:lnTo>
                  <a:lnTo>
                    <a:pt x="12992" y="35427"/>
                  </a:lnTo>
                  <a:lnTo>
                    <a:pt x="13437" y="35562"/>
                  </a:lnTo>
                  <a:lnTo>
                    <a:pt x="13882" y="35670"/>
                  </a:lnTo>
                  <a:lnTo>
                    <a:pt x="14328" y="35764"/>
                  </a:lnTo>
                  <a:lnTo>
                    <a:pt x="14773" y="35859"/>
                  </a:lnTo>
                  <a:lnTo>
                    <a:pt x="15232" y="35940"/>
                  </a:lnTo>
                  <a:lnTo>
                    <a:pt x="15690" y="36021"/>
                  </a:lnTo>
                  <a:lnTo>
                    <a:pt x="16149" y="36075"/>
                  </a:lnTo>
                  <a:lnTo>
                    <a:pt x="16621" y="36129"/>
                  </a:lnTo>
                  <a:lnTo>
                    <a:pt x="17093" y="36169"/>
                  </a:lnTo>
                  <a:lnTo>
                    <a:pt x="17565" y="36196"/>
                  </a:lnTo>
                  <a:lnTo>
                    <a:pt x="18038" y="36210"/>
                  </a:lnTo>
                  <a:lnTo>
                    <a:pt x="19009" y="36210"/>
                  </a:lnTo>
                  <a:lnTo>
                    <a:pt x="19481" y="36196"/>
                  </a:lnTo>
                  <a:lnTo>
                    <a:pt x="19953" y="36169"/>
                  </a:lnTo>
                  <a:lnTo>
                    <a:pt x="20425" y="36129"/>
                  </a:lnTo>
                  <a:lnTo>
                    <a:pt x="20898" y="36075"/>
                  </a:lnTo>
                  <a:lnTo>
                    <a:pt x="21356" y="36021"/>
                  </a:lnTo>
                  <a:lnTo>
                    <a:pt x="21815" y="35953"/>
                  </a:lnTo>
                  <a:lnTo>
                    <a:pt x="22274" y="35872"/>
                  </a:lnTo>
                  <a:lnTo>
                    <a:pt x="22719" y="35778"/>
                  </a:lnTo>
                  <a:lnTo>
                    <a:pt x="23178" y="35670"/>
                  </a:lnTo>
                  <a:lnTo>
                    <a:pt x="23623" y="35562"/>
                  </a:lnTo>
                  <a:lnTo>
                    <a:pt x="24054" y="35441"/>
                  </a:lnTo>
                  <a:lnTo>
                    <a:pt x="24486" y="35306"/>
                  </a:lnTo>
                  <a:lnTo>
                    <a:pt x="24918" y="35171"/>
                  </a:lnTo>
                  <a:lnTo>
                    <a:pt x="25350" y="35022"/>
                  </a:lnTo>
                  <a:lnTo>
                    <a:pt x="25768" y="34861"/>
                  </a:lnTo>
                  <a:lnTo>
                    <a:pt x="26186" y="34685"/>
                  </a:lnTo>
                  <a:lnTo>
                    <a:pt x="26591" y="34510"/>
                  </a:lnTo>
                  <a:lnTo>
                    <a:pt x="26995" y="34321"/>
                  </a:lnTo>
                  <a:lnTo>
                    <a:pt x="27387" y="34119"/>
                  </a:lnTo>
                  <a:lnTo>
                    <a:pt x="27778" y="33916"/>
                  </a:lnTo>
                  <a:lnTo>
                    <a:pt x="28169" y="33700"/>
                  </a:lnTo>
                  <a:lnTo>
                    <a:pt x="28547" y="33471"/>
                  </a:lnTo>
                  <a:lnTo>
                    <a:pt x="28925" y="33242"/>
                  </a:lnTo>
                  <a:lnTo>
                    <a:pt x="29289" y="32999"/>
                  </a:lnTo>
                  <a:lnTo>
                    <a:pt x="29653" y="32756"/>
                  </a:lnTo>
                  <a:lnTo>
                    <a:pt x="30004" y="32500"/>
                  </a:lnTo>
                  <a:lnTo>
                    <a:pt x="30355" y="32230"/>
                  </a:lnTo>
                  <a:lnTo>
                    <a:pt x="30692" y="31947"/>
                  </a:lnTo>
                  <a:lnTo>
                    <a:pt x="31029" y="31663"/>
                  </a:lnTo>
                  <a:lnTo>
                    <a:pt x="31353" y="31380"/>
                  </a:lnTo>
                  <a:lnTo>
                    <a:pt x="31677" y="31083"/>
                  </a:lnTo>
                  <a:lnTo>
                    <a:pt x="31987" y="30773"/>
                  </a:lnTo>
                  <a:lnTo>
                    <a:pt x="32284" y="30463"/>
                  </a:lnTo>
                  <a:lnTo>
                    <a:pt x="32580" y="30139"/>
                  </a:lnTo>
                  <a:lnTo>
                    <a:pt x="32877" y="29815"/>
                  </a:lnTo>
                  <a:lnTo>
                    <a:pt x="33147" y="29478"/>
                  </a:lnTo>
                  <a:lnTo>
                    <a:pt x="33430" y="29127"/>
                  </a:lnTo>
                  <a:lnTo>
                    <a:pt x="33687" y="28776"/>
                  </a:lnTo>
                  <a:lnTo>
                    <a:pt x="33943" y="28426"/>
                  </a:lnTo>
                  <a:lnTo>
                    <a:pt x="34186" y="28061"/>
                  </a:lnTo>
                  <a:lnTo>
                    <a:pt x="34429" y="27697"/>
                  </a:lnTo>
                  <a:lnTo>
                    <a:pt x="34658" y="27319"/>
                  </a:lnTo>
                  <a:lnTo>
                    <a:pt x="34874" y="26928"/>
                  </a:lnTo>
                  <a:lnTo>
                    <a:pt x="35076" y="26537"/>
                  </a:lnTo>
                  <a:lnTo>
                    <a:pt x="35279" y="26146"/>
                  </a:lnTo>
                  <a:lnTo>
                    <a:pt x="35467" y="25741"/>
                  </a:lnTo>
                  <a:lnTo>
                    <a:pt x="35656" y="25336"/>
                  </a:lnTo>
                  <a:lnTo>
                    <a:pt x="35832" y="24918"/>
                  </a:lnTo>
                  <a:lnTo>
                    <a:pt x="35980" y="24500"/>
                  </a:lnTo>
                  <a:lnTo>
                    <a:pt x="36142" y="24068"/>
                  </a:lnTo>
                  <a:lnTo>
                    <a:pt x="36277" y="23636"/>
                  </a:lnTo>
                  <a:lnTo>
                    <a:pt x="36412" y="23205"/>
                  </a:lnTo>
                  <a:lnTo>
                    <a:pt x="36533" y="22760"/>
                  </a:lnTo>
                  <a:lnTo>
                    <a:pt x="36641" y="22314"/>
                  </a:lnTo>
                  <a:lnTo>
                    <a:pt x="36736" y="21856"/>
                  </a:lnTo>
                  <a:lnTo>
                    <a:pt x="36817" y="21397"/>
                  </a:lnTo>
                  <a:lnTo>
                    <a:pt x="36897" y="20938"/>
                  </a:lnTo>
                  <a:lnTo>
                    <a:pt x="36965" y="20466"/>
                  </a:lnTo>
                  <a:lnTo>
                    <a:pt x="37019" y="19994"/>
                  </a:lnTo>
                  <a:lnTo>
                    <a:pt x="37059" y="19522"/>
                  </a:lnTo>
                  <a:lnTo>
                    <a:pt x="37086" y="19036"/>
                  </a:lnTo>
                  <a:lnTo>
                    <a:pt x="37100" y="18550"/>
                  </a:lnTo>
                  <a:lnTo>
                    <a:pt x="37113" y="18065"/>
                  </a:lnTo>
                  <a:lnTo>
                    <a:pt x="37100" y="17579"/>
                  </a:lnTo>
                  <a:lnTo>
                    <a:pt x="37086" y="17093"/>
                  </a:lnTo>
                  <a:lnTo>
                    <a:pt x="37059" y="16608"/>
                  </a:lnTo>
                  <a:lnTo>
                    <a:pt x="37019" y="16136"/>
                  </a:lnTo>
                  <a:lnTo>
                    <a:pt x="36965" y="15663"/>
                  </a:lnTo>
                  <a:lnTo>
                    <a:pt x="36897" y="15191"/>
                  </a:lnTo>
                  <a:lnTo>
                    <a:pt x="36817" y="14733"/>
                  </a:lnTo>
                  <a:lnTo>
                    <a:pt x="36736" y="14274"/>
                  </a:lnTo>
                  <a:lnTo>
                    <a:pt x="36641" y="13815"/>
                  </a:lnTo>
                  <a:lnTo>
                    <a:pt x="36533" y="13370"/>
                  </a:lnTo>
                  <a:lnTo>
                    <a:pt x="36412" y="12938"/>
                  </a:lnTo>
                  <a:lnTo>
                    <a:pt x="36277" y="12493"/>
                  </a:lnTo>
                  <a:lnTo>
                    <a:pt x="36142" y="12061"/>
                  </a:lnTo>
                  <a:lnTo>
                    <a:pt x="35980" y="11643"/>
                  </a:lnTo>
                  <a:lnTo>
                    <a:pt x="35832" y="11225"/>
                  </a:lnTo>
                  <a:lnTo>
                    <a:pt x="35656" y="10807"/>
                  </a:lnTo>
                  <a:lnTo>
                    <a:pt x="35467" y="10402"/>
                  </a:lnTo>
                  <a:lnTo>
                    <a:pt x="35279" y="9997"/>
                  </a:lnTo>
                  <a:lnTo>
                    <a:pt x="35076" y="9606"/>
                  </a:lnTo>
                  <a:lnTo>
                    <a:pt x="34874" y="9215"/>
                  </a:lnTo>
                  <a:lnTo>
                    <a:pt x="34658" y="8837"/>
                  </a:lnTo>
                  <a:lnTo>
                    <a:pt x="34429" y="8459"/>
                  </a:lnTo>
                  <a:lnTo>
                    <a:pt x="34186" y="8095"/>
                  </a:lnTo>
                  <a:lnTo>
                    <a:pt x="33943" y="7731"/>
                  </a:lnTo>
                  <a:lnTo>
                    <a:pt x="33687" y="7380"/>
                  </a:lnTo>
                  <a:lnTo>
                    <a:pt x="33430" y="7029"/>
                  </a:lnTo>
                  <a:lnTo>
                    <a:pt x="33147" y="6692"/>
                  </a:lnTo>
                  <a:lnTo>
                    <a:pt x="32877" y="6355"/>
                  </a:lnTo>
                  <a:lnTo>
                    <a:pt x="32580" y="6031"/>
                  </a:lnTo>
                  <a:lnTo>
                    <a:pt x="32284" y="5707"/>
                  </a:lnTo>
                  <a:lnTo>
                    <a:pt x="31987" y="5397"/>
                  </a:lnTo>
                  <a:lnTo>
                    <a:pt x="31677" y="5100"/>
                  </a:lnTo>
                  <a:lnTo>
                    <a:pt x="31353" y="4803"/>
                  </a:lnTo>
                  <a:lnTo>
                    <a:pt x="31029" y="4507"/>
                  </a:lnTo>
                  <a:lnTo>
                    <a:pt x="30692" y="4237"/>
                  </a:lnTo>
                  <a:lnTo>
                    <a:pt x="30355" y="3954"/>
                  </a:lnTo>
                  <a:lnTo>
                    <a:pt x="30004" y="3697"/>
                  </a:lnTo>
                  <a:lnTo>
                    <a:pt x="29653" y="3441"/>
                  </a:lnTo>
                  <a:lnTo>
                    <a:pt x="29289" y="3185"/>
                  </a:lnTo>
                  <a:lnTo>
                    <a:pt x="28925" y="2955"/>
                  </a:lnTo>
                  <a:lnTo>
                    <a:pt x="28547" y="2726"/>
                  </a:lnTo>
                  <a:lnTo>
                    <a:pt x="28169" y="2497"/>
                  </a:lnTo>
                  <a:lnTo>
                    <a:pt x="27778" y="2281"/>
                  </a:lnTo>
                  <a:lnTo>
                    <a:pt x="27387" y="2078"/>
                  </a:lnTo>
                  <a:lnTo>
                    <a:pt x="26995" y="1890"/>
                  </a:lnTo>
                  <a:lnTo>
                    <a:pt x="26591" y="1701"/>
                  </a:lnTo>
                  <a:lnTo>
                    <a:pt x="26186" y="1525"/>
                  </a:lnTo>
                  <a:lnTo>
                    <a:pt x="25768" y="1350"/>
                  </a:lnTo>
                  <a:lnTo>
                    <a:pt x="25350" y="1188"/>
                  </a:lnTo>
                  <a:lnTo>
                    <a:pt x="24918" y="1040"/>
                  </a:lnTo>
                  <a:lnTo>
                    <a:pt x="24486" y="905"/>
                  </a:lnTo>
                  <a:lnTo>
                    <a:pt x="24054" y="770"/>
                  </a:lnTo>
                  <a:lnTo>
                    <a:pt x="23623" y="648"/>
                  </a:lnTo>
                  <a:lnTo>
                    <a:pt x="23178" y="540"/>
                  </a:lnTo>
                  <a:lnTo>
                    <a:pt x="22719" y="446"/>
                  </a:lnTo>
                  <a:lnTo>
                    <a:pt x="22274" y="352"/>
                  </a:lnTo>
                  <a:lnTo>
                    <a:pt x="21815" y="271"/>
                  </a:lnTo>
                  <a:lnTo>
                    <a:pt x="21356" y="203"/>
                  </a:lnTo>
                  <a:lnTo>
                    <a:pt x="20898" y="149"/>
                  </a:lnTo>
                  <a:lnTo>
                    <a:pt x="20425" y="95"/>
                  </a:lnTo>
                  <a:lnTo>
                    <a:pt x="19953" y="55"/>
                  </a:lnTo>
                  <a:lnTo>
                    <a:pt x="19481" y="28"/>
                  </a:lnTo>
                  <a:lnTo>
                    <a:pt x="19009" y="14"/>
                  </a:lnTo>
                  <a:lnTo>
                    <a:pt x="18523"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 name="Google Shape;433;p54"/>
            <p:cNvSpPr/>
            <p:nvPr/>
          </p:nvSpPr>
          <p:spPr>
            <a:xfrm>
              <a:off x="6021600" y="3432700"/>
              <a:ext cx="293450" cy="206775"/>
            </a:xfrm>
            <a:custGeom>
              <a:rect b="b" l="l" r="r" t="t"/>
              <a:pathLst>
                <a:path extrusionOk="0" h="8271" w="11738">
                  <a:moveTo>
                    <a:pt x="11738" y="0"/>
                  </a:moveTo>
                  <a:lnTo>
                    <a:pt x="11481" y="108"/>
                  </a:lnTo>
                  <a:lnTo>
                    <a:pt x="11211" y="203"/>
                  </a:lnTo>
                  <a:lnTo>
                    <a:pt x="10942" y="284"/>
                  </a:lnTo>
                  <a:lnTo>
                    <a:pt x="10658" y="338"/>
                  </a:lnTo>
                  <a:lnTo>
                    <a:pt x="9647" y="540"/>
                  </a:lnTo>
                  <a:lnTo>
                    <a:pt x="8513" y="742"/>
                  </a:lnTo>
                  <a:lnTo>
                    <a:pt x="7407" y="931"/>
                  </a:lnTo>
                  <a:lnTo>
                    <a:pt x="6449" y="1080"/>
                  </a:lnTo>
                  <a:lnTo>
                    <a:pt x="5653" y="1201"/>
                  </a:lnTo>
                  <a:lnTo>
                    <a:pt x="4911" y="1336"/>
                  </a:lnTo>
                  <a:lnTo>
                    <a:pt x="4223" y="1471"/>
                  </a:lnTo>
                  <a:lnTo>
                    <a:pt x="3589" y="1619"/>
                  </a:lnTo>
                  <a:lnTo>
                    <a:pt x="3009" y="1768"/>
                  </a:lnTo>
                  <a:lnTo>
                    <a:pt x="2483" y="1943"/>
                  </a:lnTo>
                  <a:lnTo>
                    <a:pt x="2240" y="2024"/>
                  </a:lnTo>
                  <a:lnTo>
                    <a:pt x="2011" y="2118"/>
                  </a:lnTo>
                  <a:lnTo>
                    <a:pt x="1795" y="2213"/>
                  </a:lnTo>
                  <a:lnTo>
                    <a:pt x="1579" y="2321"/>
                  </a:lnTo>
                  <a:lnTo>
                    <a:pt x="1390" y="2429"/>
                  </a:lnTo>
                  <a:lnTo>
                    <a:pt x="1215" y="2537"/>
                  </a:lnTo>
                  <a:lnTo>
                    <a:pt x="1040" y="2658"/>
                  </a:lnTo>
                  <a:lnTo>
                    <a:pt x="891" y="2779"/>
                  </a:lnTo>
                  <a:lnTo>
                    <a:pt x="743" y="2901"/>
                  </a:lnTo>
                  <a:lnTo>
                    <a:pt x="621" y="3036"/>
                  </a:lnTo>
                  <a:lnTo>
                    <a:pt x="500" y="3184"/>
                  </a:lnTo>
                  <a:lnTo>
                    <a:pt x="392" y="3332"/>
                  </a:lnTo>
                  <a:lnTo>
                    <a:pt x="298" y="3481"/>
                  </a:lnTo>
                  <a:lnTo>
                    <a:pt x="217" y="3643"/>
                  </a:lnTo>
                  <a:lnTo>
                    <a:pt x="149" y="3818"/>
                  </a:lnTo>
                  <a:lnTo>
                    <a:pt x="95" y="3994"/>
                  </a:lnTo>
                  <a:lnTo>
                    <a:pt x="55" y="4182"/>
                  </a:lnTo>
                  <a:lnTo>
                    <a:pt x="28" y="4385"/>
                  </a:lnTo>
                  <a:lnTo>
                    <a:pt x="1" y="4587"/>
                  </a:lnTo>
                  <a:lnTo>
                    <a:pt x="1" y="4789"/>
                  </a:lnTo>
                  <a:lnTo>
                    <a:pt x="14" y="4992"/>
                  </a:lnTo>
                  <a:lnTo>
                    <a:pt x="28" y="5181"/>
                  </a:lnTo>
                  <a:lnTo>
                    <a:pt x="68" y="5370"/>
                  </a:lnTo>
                  <a:lnTo>
                    <a:pt x="122" y="5558"/>
                  </a:lnTo>
                  <a:lnTo>
                    <a:pt x="190" y="5734"/>
                  </a:lnTo>
                  <a:lnTo>
                    <a:pt x="271" y="5909"/>
                  </a:lnTo>
                  <a:lnTo>
                    <a:pt x="351" y="6085"/>
                  </a:lnTo>
                  <a:lnTo>
                    <a:pt x="459" y="6246"/>
                  </a:lnTo>
                  <a:lnTo>
                    <a:pt x="567" y="6395"/>
                  </a:lnTo>
                  <a:lnTo>
                    <a:pt x="702" y="6543"/>
                  </a:lnTo>
                  <a:lnTo>
                    <a:pt x="837" y="6692"/>
                  </a:lnTo>
                  <a:lnTo>
                    <a:pt x="986" y="6840"/>
                  </a:lnTo>
                  <a:lnTo>
                    <a:pt x="1134" y="6975"/>
                  </a:lnTo>
                  <a:lnTo>
                    <a:pt x="1296" y="7096"/>
                  </a:lnTo>
                  <a:lnTo>
                    <a:pt x="1471" y="7218"/>
                  </a:lnTo>
                  <a:lnTo>
                    <a:pt x="1647" y="7339"/>
                  </a:lnTo>
                  <a:lnTo>
                    <a:pt x="1835" y="7447"/>
                  </a:lnTo>
                  <a:lnTo>
                    <a:pt x="2038" y="7555"/>
                  </a:lnTo>
                  <a:lnTo>
                    <a:pt x="2240" y="7649"/>
                  </a:lnTo>
                  <a:lnTo>
                    <a:pt x="2443" y="7744"/>
                  </a:lnTo>
                  <a:lnTo>
                    <a:pt x="2874" y="7892"/>
                  </a:lnTo>
                  <a:lnTo>
                    <a:pt x="3319" y="8027"/>
                  </a:lnTo>
                  <a:lnTo>
                    <a:pt x="3765" y="8135"/>
                  </a:lnTo>
                  <a:lnTo>
                    <a:pt x="4237" y="8216"/>
                  </a:lnTo>
                  <a:lnTo>
                    <a:pt x="4709" y="8257"/>
                  </a:lnTo>
                  <a:lnTo>
                    <a:pt x="5168" y="8270"/>
                  </a:lnTo>
                  <a:lnTo>
                    <a:pt x="5545" y="8257"/>
                  </a:lnTo>
                  <a:lnTo>
                    <a:pt x="5977" y="8216"/>
                  </a:lnTo>
                  <a:lnTo>
                    <a:pt x="6449" y="8135"/>
                  </a:lnTo>
                  <a:lnTo>
                    <a:pt x="6706" y="8095"/>
                  </a:lnTo>
                  <a:lnTo>
                    <a:pt x="6962" y="8027"/>
                  </a:lnTo>
                  <a:lnTo>
                    <a:pt x="7232" y="7960"/>
                  </a:lnTo>
                  <a:lnTo>
                    <a:pt x="7502" y="7865"/>
                  </a:lnTo>
                  <a:lnTo>
                    <a:pt x="7771" y="7771"/>
                  </a:lnTo>
                  <a:lnTo>
                    <a:pt x="8055" y="7676"/>
                  </a:lnTo>
                  <a:lnTo>
                    <a:pt x="8324" y="7555"/>
                  </a:lnTo>
                  <a:lnTo>
                    <a:pt x="8608" y="7420"/>
                  </a:lnTo>
                  <a:lnTo>
                    <a:pt x="8878" y="7272"/>
                  </a:lnTo>
                  <a:lnTo>
                    <a:pt x="9147" y="7110"/>
                  </a:lnTo>
                  <a:lnTo>
                    <a:pt x="9404" y="6934"/>
                  </a:lnTo>
                  <a:lnTo>
                    <a:pt x="9660" y="6746"/>
                  </a:lnTo>
                  <a:lnTo>
                    <a:pt x="9903" y="6543"/>
                  </a:lnTo>
                  <a:lnTo>
                    <a:pt x="10146" y="6327"/>
                  </a:lnTo>
                  <a:lnTo>
                    <a:pt x="10375" y="6085"/>
                  </a:lnTo>
                  <a:lnTo>
                    <a:pt x="10591" y="5828"/>
                  </a:lnTo>
                  <a:lnTo>
                    <a:pt x="10780" y="5558"/>
                  </a:lnTo>
                  <a:lnTo>
                    <a:pt x="10969" y="5275"/>
                  </a:lnTo>
                  <a:lnTo>
                    <a:pt x="11144" y="4965"/>
                  </a:lnTo>
                  <a:lnTo>
                    <a:pt x="11292" y="4641"/>
                  </a:lnTo>
                  <a:lnTo>
                    <a:pt x="11427" y="4290"/>
                  </a:lnTo>
                  <a:lnTo>
                    <a:pt x="11535" y="3926"/>
                  </a:lnTo>
                  <a:lnTo>
                    <a:pt x="11616" y="3535"/>
                  </a:lnTo>
                  <a:lnTo>
                    <a:pt x="11684" y="3117"/>
                  </a:lnTo>
                  <a:lnTo>
                    <a:pt x="11724" y="2698"/>
                  </a:lnTo>
                  <a:lnTo>
                    <a:pt x="11738" y="2240"/>
                  </a:lnTo>
                  <a:lnTo>
                    <a:pt x="11738"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5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f Chapter">
  <p:cSld name="CUSTOM_3_2_1">
    <p:bg>
      <p:bgPr>
        <a:solidFill>
          <a:srgbClr val="9DBEB0"/>
        </a:solidFill>
      </p:bgPr>
    </p:bg>
    <p:spTree>
      <p:nvGrpSpPr>
        <p:cNvPr id="434" name="Shape 434"/>
        <p:cNvGrpSpPr/>
        <p:nvPr/>
      </p:nvGrpSpPr>
      <p:grpSpPr>
        <a:xfrm>
          <a:off x="0" y="0"/>
          <a:ext cx="0" cy="0"/>
          <a:chOff x="0" y="0"/>
          <a:chExt cx="0" cy="0"/>
        </a:xfrm>
      </p:grpSpPr>
      <p:sp>
        <p:nvSpPr>
          <p:cNvPr id="435" name="Google Shape;435;p55"/>
          <p:cNvSpPr txBox="1"/>
          <p:nvPr>
            <p:ph type="title"/>
          </p:nvPr>
        </p:nvSpPr>
        <p:spPr>
          <a:xfrm>
            <a:off x="1609200" y="1017025"/>
            <a:ext cx="5925600" cy="3109500"/>
          </a:xfrm>
          <a:prstGeom prst="rect">
            <a:avLst/>
          </a:prstGeom>
          <a:noFill/>
          <a:ln>
            <a:noFill/>
          </a:ln>
        </p:spPr>
        <p:txBody>
          <a:bodyPr anchorCtr="0" anchor="ctr" bIns="0" lIns="0" spcFirstLastPara="1" rIns="0" wrap="square" tIns="0">
            <a:noAutofit/>
          </a:bodyPr>
          <a:lstStyle>
            <a:lvl1pPr lvl="0" rtl="0" algn="ctr">
              <a:lnSpc>
                <a:spcPct val="90000"/>
              </a:lnSpc>
              <a:spcBef>
                <a:spcPts val="0"/>
              </a:spcBef>
              <a:spcAft>
                <a:spcPts val="0"/>
              </a:spcAft>
              <a:buSzPts val="4800"/>
              <a:buNone/>
              <a:defRPr b="1" sz="4800">
                <a:solidFill>
                  <a:schemeClr val="dk1"/>
                </a:solidFill>
                <a:latin typeface="Helvetica Neue"/>
                <a:ea typeface="Helvetica Neue"/>
                <a:cs typeface="Helvetica Neue"/>
                <a:sym typeface="Helvetica Neue"/>
              </a:defRPr>
            </a:lvl1pPr>
            <a:lvl2pPr lvl="1" rtl="0" algn="ctr">
              <a:lnSpc>
                <a:spcPct val="90000"/>
              </a:lnSpc>
              <a:spcBef>
                <a:spcPts val="0"/>
              </a:spcBef>
              <a:spcAft>
                <a:spcPts val="0"/>
              </a:spcAft>
              <a:buSzPts val="4800"/>
              <a:buNone/>
              <a:defRPr sz="4800"/>
            </a:lvl2pPr>
            <a:lvl3pPr lvl="2" rtl="0" algn="ctr">
              <a:lnSpc>
                <a:spcPct val="90000"/>
              </a:lnSpc>
              <a:spcBef>
                <a:spcPts val="0"/>
              </a:spcBef>
              <a:spcAft>
                <a:spcPts val="0"/>
              </a:spcAft>
              <a:buSzPts val="4800"/>
              <a:buNone/>
              <a:defRPr sz="4800"/>
            </a:lvl3pPr>
            <a:lvl4pPr lvl="3" rtl="0" algn="ctr">
              <a:lnSpc>
                <a:spcPct val="90000"/>
              </a:lnSpc>
              <a:spcBef>
                <a:spcPts val="0"/>
              </a:spcBef>
              <a:spcAft>
                <a:spcPts val="0"/>
              </a:spcAft>
              <a:buSzPts val="4800"/>
              <a:buNone/>
              <a:defRPr sz="4800"/>
            </a:lvl4pPr>
            <a:lvl5pPr lvl="4" rtl="0" algn="ctr">
              <a:lnSpc>
                <a:spcPct val="90000"/>
              </a:lnSpc>
              <a:spcBef>
                <a:spcPts val="0"/>
              </a:spcBef>
              <a:spcAft>
                <a:spcPts val="0"/>
              </a:spcAft>
              <a:buSzPts val="4800"/>
              <a:buNone/>
              <a:defRPr sz="4800"/>
            </a:lvl5pPr>
            <a:lvl6pPr lvl="5" rtl="0" algn="ctr">
              <a:lnSpc>
                <a:spcPct val="90000"/>
              </a:lnSpc>
              <a:spcBef>
                <a:spcPts val="0"/>
              </a:spcBef>
              <a:spcAft>
                <a:spcPts val="0"/>
              </a:spcAft>
              <a:buSzPts val="4800"/>
              <a:buNone/>
              <a:defRPr sz="4800"/>
            </a:lvl6pPr>
            <a:lvl7pPr lvl="6" rtl="0" algn="ctr">
              <a:lnSpc>
                <a:spcPct val="90000"/>
              </a:lnSpc>
              <a:spcBef>
                <a:spcPts val="0"/>
              </a:spcBef>
              <a:spcAft>
                <a:spcPts val="0"/>
              </a:spcAft>
              <a:buSzPts val="4800"/>
              <a:buNone/>
              <a:defRPr sz="4800"/>
            </a:lvl7pPr>
            <a:lvl8pPr lvl="7" rtl="0" algn="ctr">
              <a:lnSpc>
                <a:spcPct val="90000"/>
              </a:lnSpc>
              <a:spcBef>
                <a:spcPts val="0"/>
              </a:spcBef>
              <a:spcAft>
                <a:spcPts val="0"/>
              </a:spcAft>
              <a:buSzPts val="4800"/>
              <a:buNone/>
              <a:defRPr sz="4800"/>
            </a:lvl8pPr>
            <a:lvl9pPr lvl="8" rtl="0" algn="ctr">
              <a:lnSpc>
                <a:spcPct val="90000"/>
              </a:lnSpc>
              <a:spcBef>
                <a:spcPts val="0"/>
              </a:spcBef>
              <a:spcAft>
                <a:spcPts val="0"/>
              </a:spcAft>
              <a:buSzPts val="4800"/>
              <a:buNone/>
              <a:defRPr sz="4800"/>
            </a:lvl9pPr>
          </a:lstStyle>
          <a:p/>
        </p:txBody>
      </p:sp>
      <p:sp>
        <p:nvSpPr>
          <p:cNvPr id="436" name="Google Shape;436;p55"/>
          <p:cNvSpPr/>
          <p:nvPr/>
        </p:nvSpPr>
        <p:spPr>
          <a:xfrm>
            <a:off x="8698265" y="4870865"/>
            <a:ext cx="136800" cy="139800"/>
          </a:xfrm>
          <a:prstGeom prst="ellipse">
            <a:avLst/>
          </a:pr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 name="Google Shape;437;p55"/>
          <p:cNvSpPr txBox="1"/>
          <p:nvPr>
            <p:ph idx="12" type="sldNum"/>
          </p:nvPr>
        </p:nvSpPr>
        <p:spPr>
          <a:xfrm>
            <a:off x="290521" y="4874925"/>
            <a:ext cx="312300" cy="131700"/>
          </a:xfrm>
          <a:prstGeom prst="rect">
            <a:avLst/>
          </a:prstGeom>
          <a:noFill/>
          <a:ln>
            <a:noFill/>
          </a:ln>
        </p:spPr>
        <p:txBody>
          <a:bodyPr anchorCtr="0" anchor="ctr" bIns="0" lIns="0" spcFirstLastPara="1" rIns="0" wrap="square" tIns="0">
            <a:noAutofit/>
          </a:bodyPr>
          <a:lstStyle>
            <a:lvl1pPr indent="0" lvl="0" marL="0" marR="0" rtl="0" algn="l">
              <a:lnSpc>
                <a:spcPct val="100000"/>
              </a:lnSpc>
              <a:spcBef>
                <a:spcPts val="0"/>
              </a:spcBef>
              <a:spcAft>
                <a:spcPts val="0"/>
              </a:spcAft>
              <a:buClr>
                <a:srgbClr val="000000"/>
              </a:buClr>
              <a:buSzPts val="600"/>
              <a:buFont typeface="Arial"/>
              <a:buNone/>
              <a:defRPr b="0" i="0" sz="600" u="none" cap="none" strike="noStrike">
                <a:solidFill>
                  <a:srgbClr val="FFFFFF"/>
                </a:solidFill>
                <a:latin typeface="Helvetica Neue"/>
                <a:ea typeface="Helvetica Neue"/>
                <a:cs typeface="Helvetica Neue"/>
                <a:sym typeface="Helvetica Neue"/>
              </a:defRPr>
            </a:lvl1pPr>
            <a:lvl2pPr indent="0" lvl="1" marL="0" marR="0" rtl="0" algn="l">
              <a:lnSpc>
                <a:spcPct val="100000"/>
              </a:lnSpc>
              <a:spcBef>
                <a:spcPts val="0"/>
              </a:spcBef>
              <a:spcAft>
                <a:spcPts val="0"/>
              </a:spcAft>
              <a:buClr>
                <a:srgbClr val="000000"/>
              </a:buClr>
              <a:buSzPts val="600"/>
              <a:buFont typeface="Arial"/>
              <a:buNone/>
              <a:defRPr b="0" i="0" sz="600" u="none" cap="none" strike="noStrike">
                <a:solidFill>
                  <a:srgbClr val="FFFFFF"/>
                </a:solidFill>
                <a:latin typeface="Helvetica Neue"/>
                <a:ea typeface="Helvetica Neue"/>
                <a:cs typeface="Helvetica Neue"/>
                <a:sym typeface="Helvetica Neue"/>
              </a:defRPr>
            </a:lvl2pPr>
            <a:lvl3pPr indent="0" lvl="2" marL="0" marR="0" rtl="0" algn="l">
              <a:lnSpc>
                <a:spcPct val="100000"/>
              </a:lnSpc>
              <a:spcBef>
                <a:spcPts val="0"/>
              </a:spcBef>
              <a:spcAft>
                <a:spcPts val="0"/>
              </a:spcAft>
              <a:buClr>
                <a:srgbClr val="000000"/>
              </a:buClr>
              <a:buSzPts val="600"/>
              <a:buFont typeface="Arial"/>
              <a:buNone/>
              <a:defRPr b="0" i="0" sz="600" u="none" cap="none" strike="noStrike">
                <a:solidFill>
                  <a:srgbClr val="FFFFFF"/>
                </a:solidFill>
                <a:latin typeface="Helvetica Neue"/>
                <a:ea typeface="Helvetica Neue"/>
                <a:cs typeface="Helvetica Neue"/>
                <a:sym typeface="Helvetica Neue"/>
              </a:defRPr>
            </a:lvl3pPr>
            <a:lvl4pPr indent="0" lvl="3" marL="0" marR="0" rtl="0" algn="l">
              <a:lnSpc>
                <a:spcPct val="100000"/>
              </a:lnSpc>
              <a:spcBef>
                <a:spcPts val="0"/>
              </a:spcBef>
              <a:spcAft>
                <a:spcPts val="0"/>
              </a:spcAft>
              <a:buClr>
                <a:srgbClr val="000000"/>
              </a:buClr>
              <a:buSzPts val="600"/>
              <a:buFont typeface="Arial"/>
              <a:buNone/>
              <a:defRPr b="0" i="0" sz="600" u="none" cap="none" strike="noStrike">
                <a:solidFill>
                  <a:srgbClr val="FFFFFF"/>
                </a:solidFill>
                <a:latin typeface="Helvetica Neue"/>
                <a:ea typeface="Helvetica Neue"/>
                <a:cs typeface="Helvetica Neue"/>
                <a:sym typeface="Helvetica Neue"/>
              </a:defRPr>
            </a:lvl4pPr>
            <a:lvl5pPr indent="0" lvl="4" marL="0" marR="0" rtl="0" algn="l">
              <a:lnSpc>
                <a:spcPct val="100000"/>
              </a:lnSpc>
              <a:spcBef>
                <a:spcPts val="0"/>
              </a:spcBef>
              <a:spcAft>
                <a:spcPts val="0"/>
              </a:spcAft>
              <a:buClr>
                <a:srgbClr val="000000"/>
              </a:buClr>
              <a:buSzPts val="600"/>
              <a:buFont typeface="Arial"/>
              <a:buNone/>
              <a:defRPr b="0" i="0" sz="600" u="none" cap="none" strike="noStrike">
                <a:solidFill>
                  <a:srgbClr val="FFFFFF"/>
                </a:solidFill>
                <a:latin typeface="Helvetica Neue"/>
                <a:ea typeface="Helvetica Neue"/>
                <a:cs typeface="Helvetica Neue"/>
                <a:sym typeface="Helvetica Neue"/>
              </a:defRPr>
            </a:lvl5pPr>
            <a:lvl6pPr indent="0" lvl="5" marL="0" marR="0" rtl="0" algn="l">
              <a:lnSpc>
                <a:spcPct val="100000"/>
              </a:lnSpc>
              <a:spcBef>
                <a:spcPts val="0"/>
              </a:spcBef>
              <a:spcAft>
                <a:spcPts val="0"/>
              </a:spcAft>
              <a:buClr>
                <a:srgbClr val="000000"/>
              </a:buClr>
              <a:buSzPts val="600"/>
              <a:buFont typeface="Arial"/>
              <a:buNone/>
              <a:defRPr b="0" i="0" sz="600" u="none" cap="none" strike="noStrike">
                <a:solidFill>
                  <a:srgbClr val="FFFFFF"/>
                </a:solidFill>
                <a:latin typeface="Helvetica Neue"/>
                <a:ea typeface="Helvetica Neue"/>
                <a:cs typeface="Helvetica Neue"/>
                <a:sym typeface="Helvetica Neue"/>
              </a:defRPr>
            </a:lvl6pPr>
            <a:lvl7pPr indent="0" lvl="6" marL="0" marR="0" rtl="0" algn="l">
              <a:lnSpc>
                <a:spcPct val="100000"/>
              </a:lnSpc>
              <a:spcBef>
                <a:spcPts val="0"/>
              </a:spcBef>
              <a:spcAft>
                <a:spcPts val="0"/>
              </a:spcAft>
              <a:buClr>
                <a:srgbClr val="000000"/>
              </a:buClr>
              <a:buSzPts val="600"/>
              <a:buFont typeface="Arial"/>
              <a:buNone/>
              <a:defRPr b="0" i="0" sz="600" u="none" cap="none" strike="noStrike">
                <a:solidFill>
                  <a:srgbClr val="FFFFFF"/>
                </a:solidFill>
                <a:latin typeface="Helvetica Neue"/>
                <a:ea typeface="Helvetica Neue"/>
                <a:cs typeface="Helvetica Neue"/>
                <a:sym typeface="Helvetica Neue"/>
              </a:defRPr>
            </a:lvl7pPr>
            <a:lvl8pPr indent="0" lvl="7" marL="0" marR="0" rtl="0" algn="l">
              <a:lnSpc>
                <a:spcPct val="100000"/>
              </a:lnSpc>
              <a:spcBef>
                <a:spcPts val="0"/>
              </a:spcBef>
              <a:spcAft>
                <a:spcPts val="0"/>
              </a:spcAft>
              <a:buClr>
                <a:srgbClr val="000000"/>
              </a:buClr>
              <a:buSzPts val="600"/>
              <a:buFont typeface="Arial"/>
              <a:buNone/>
              <a:defRPr b="0" i="0" sz="600" u="none" cap="none" strike="noStrike">
                <a:solidFill>
                  <a:srgbClr val="FFFFFF"/>
                </a:solidFill>
                <a:latin typeface="Helvetica Neue"/>
                <a:ea typeface="Helvetica Neue"/>
                <a:cs typeface="Helvetica Neue"/>
                <a:sym typeface="Helvetica Neue"/>
              </a:defRPr>
            </a:lvl8pPr>
            <a:lvl9pPr indent="0" lvl="8" marL="0" marR="0" rtl="0" algn="l">
              <a:lnSpc>
                <a:spcPct val="100000"/>
              </a:lnSpc>
              <a:spcBef>
                <a:spcPts val="0"/>
              </a:spcBef>
              <a:spcAft>
                <a:spcPts val="0"/>
              </a:spcAft>
              <a:buClr>
                <a:srgbClr val="000000"/>
              </a:buClr>
              <a:buSzPts val="600"/>
              <a:buFont typeface="Arial"/>
              <a:buNone/>
              <a:defRPr b="0" i="0" sz="600" u="none" cap="none" strike="noStrike">
                <a:solidFill>
                  <a:srgbClr val="FFFFFF"/>
                </a:solidFill>
                <a:latin typeface="Helvetica Neue"/>
                <a:ea typeface="Helvetica Neue"/>
                <a:cs typeface="Helvetica Neue"/>
                <a:sym typeface="Helvetica Neue"/>
              </a:defRPr>
            </a:lvl9pPr>
          </a:lstStyle>
          <a:p>
            <a:pPr indent="0" lvl="0" marL="0" rtl="0" algn="l">
              <a:spcBef>
                <a:spcPts val="0"/>
              </a:spcBef>
              <a:spcAft>
                <a:spcPts val="0"/>
              </a:spcAft>
              <a:buNone/>
            </a:pPr>
            <a:fld id="{00000000-1234-1234-1234-123412341234}" type="slidenum">
              <a:rPr lang="en"/>
              <a:t>‹#›</a:t>
            </a:fld>
            <a:endParaRPr/>
          </a:p>
        </p:txBody>
      </p:sp>
      <p:sp>
        <p:nvSpPr>
          <p:cNvPr id="438" name="Google Shape;438;p55"/>
          <p:cNvSpPr txBox="1"/>
          <p:nvPr/>
        </p:nvSpPr>
        <p:spPr>
          <a:xfrm>
            <a:off x="1206943" y="4874925"/>
            <a:ext cx="1577100" cy="131700"/>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Clr>
                <a:srgbClr val="000000"/>
              </a:buClr>
              <a:buSzPts val="600"/>
              <a:buFont typeface="Arial"/>
              <a:buNone/>
            </a:pPr>
            <a:r>
              <a:rPr lang="en" sz="600">
                <a:solidFill>
                  <a:srgbClr val="FFFFFF"/>
                </a:solidFill>
                <a:latin typeface="Helvetica Neue"/>
                <a:ea typeface="Helvetica Neue"/>
                <a:cs typeface="Helvetica Neue"/>
                <a:sym typeface="Helvetica Neue"/>
              </a:rPr>
              <a:t>2022 © AppFolio, Inc. Confidential</a:t>
            </a:r>
            <a:endParaRPr sz="600">
              <a:solidFill>
                <a:srgbClr val="FFFFFF"/>
              </a:solidFill>
              <a:latin typeface="Helvetica Neue"/>
              <a:ea typeface="Helvetica Neue"/>
              <a:cs typeface="Helvetica Neue"/>
              <a:sym typeface="Helvetica Neue"/>
            </a:endParaRPr>
          </a:p>
        </p:txBody>
      </p:sp>
      <p:grpSp>
        <p:nvGrpSpPr>
          <p:cNvPr id="439" name="Google Shape;439;p55"/>
          <p:cNvGrpSpPr/>
          <p:nvPr/>
        </p:nvGrpSpPr>
        <p:grpSpPr>
          <a:xfrm>
            <a:off x="8684368" y="4856161"/>
            <a:ext cx="164601" cy="164574"/>
            <a:chOff x="5701200" y="2981425"/>
            <a:chExt cx="927850" cy="905250"/>
          </a:xfrm>
        </p:grpSpPr>
        <p:sp>
          <p:nvSpPr>
            <p:cNvPr id="440" name="Google Shape;440;p55"/>
            <p:cNvSpPr/>
            <p:nvPr/>
          </p:nvSpPr>
          <p:spPr>
            <a:xfrm>
              <a:off x="5701200" y="2981425"/>
              <a:ext cx="927850" cy="905250"/>
            </a:xfrm>
            <a:custGeom>
              <a:rect b="b" l="l" r="r" t="t"/>
              <a:pathLst>
                <a:path extrusionOk="0" h="36210" w="37114">
                  <a:moveTo>
                    <a:pt x="20237" y="5748"/>
                  </a:moveTo>
                  <a:lnTo>
                    <a:pt x="20587" y="5761"/>
                  </a:lnTo>
                  <a:lnTo>
                    <a:pt x="20925" y="5788"/>
                  </a:lnTo>
                  <a:lnTo>
                    <a:pt x="21262" y="5815"/>
                  </a:lnTo>
                  <a:lnTo>
                    <a:pt x="21599" y="5869"/>
                  </a:lnTo>
                  <a:lnTo>
                    <a:pt x="21936" y="5923"/>
                  </a:lnTo>
                  <a:lnTo>
                    <a:pt x="22274" y="5991"/>
                  </a:lnTo>
                  <a:lnTo>
                    <a:pt x="22597" y="6072"/>
                  </a:lnTo>
                  <a:lnTo>
                    <a:pt x="22921" y="6166"/>
                  </a:lnTo>
                  <a:lnTo>
                    <a:pt x="23245" y="6260"/>
                  </a:lnTo>
                  <a:lnTo>
                    <a:pt x="23569" y="6368"/>
                  </a:lnTo>
                  <a:lnTo>
                    <a:pt x="23893" y="6503"/>
                  </a:lnTo>
                  <a:lnTo>
                    <a:pt x="24203" y="6625"/>
                  </a:lnTo>
                  <a:lnTo>
                    <a:pt x="24513" y="6773"/>
                  </a:lnTo>
                  <a:lnTo>
                    <a:pt x="24823" y="6922"/>
                  </a:lnTo>
                  <a:lnTo>
                    <a:pt x="25120" y="7083"/>
                  </a:lnTo>
                  <a:lnTo>
                    <a:pt x="25417" y="7272"/>
                  </a:lnTo>
                  <a:lnTo>
                    <a:pt x="25714" y="7488"/>
                  </a:lnTo>
                  <a:lnTo>
                    <a:pt x="26011" y="7731"/>
                  </a:lnTo>
                  <a:lnTo>
                    <a:pt x="26307" y="8001"/>
                  </a:lnTo>
                  <a:lnTo>
                    <a:pt x="26604" y="8298"/>
                  </a:lnTo>
                  <a:lnTo>
                    <a:pt x="26887" y="8621"/>
                  </a:lnTo>
                  <a:lnTo>
                    <a:pt x="27157" y="8972"/>
                  </a:lnTo>
                  <a:lnTo>
                    <a:pt x="27292" y="9174"/>
                  </a:lnTo>
                  <a:lnTo>
                    <a:pt x="27414" y="9363"/>
                  </a:lnTo>
                  <a:lnTo>
                    <a:pt x="27535" y="9579"/>
                  </a:lnTo>
                  <a:lnTo>
                    <a:pt x="27656" y="9795"/>
                  </a:lnTo>
                  <a:lnTo>
                    <a:pt x="27764" y="10024"/>
                  </a:lnTo>
                  <a:lnTo>
                    <a:pt x="27872" y="10254"/>
                  </a:lnTo>
                  <a:lnTo>
                    <a:pt x="27967" y="10497"/>
                  </a:lnTo>
                  <a:lnTo>
                    <a:pt x="28061" y="10753"/>
                  </a:lnTo>
                  <a:lnTo>
                    <a:pt x="28142" y="11023"/>
                  </a:lnTo>
                  <a:lnTo>
                    <a:pt x="28223" y="11292"/>
                  </a:lnTo>
                  <a:lnTo>
                    <a:pt x="28290" y="11576"/>
                  </a:lnTo>
                  <a:lnTo>
                    <a:pt x="28358" y="11873"/>
                  </a:lnTo>
                  <a:lnTo>
                    <a:pt x="28412" y="12169"/>
                  </a:lnTo>
                  <a:lnTo>
                    <a:pt x="28452" y="12493"/>
                  </a:lnTo>
                  <a:lnTo>
                    <a:pt x="28493" y="12817"/>
                  </a:lnTo>
                  <a:lnTo>
                    <a:pt x="28520" y="13154"/>
                  </a:lnTo>
                  <a:lnTo>
                    <a:pt x="28533" y="13491"/>
                  </a:lnTo>
                  <a:lnTo>
                    <a:pt x="28533" y="13856"/>
                  </a:lnTo>
                  <a:lnTo>
                    <a:pt x="28533" y="15893"/>
                  </a:lnTo>
                  <a:lnTo>
                    <a:pt x="28560" y="17039"/>
                  </a:lnTo>
                  <a:lnTo>
                    <a:pt x="28560" y="18186"/>
                  </a:lnTo>
                  <a:lnTo>
                    <a:pt x="28560" y="19319"/>
                  </a:lnTo>
                  <a:lnTo>
                    <a:pt x="28533" y="20412"/>
                  </a:lnTo>
                  <a:lnTo>
                    <a:pt x="28506" y="20938"/>
                  </a:lnTo>
                  <a:lnTo>
                    <a:pt x="28479" y="21451"/>
                  </a:lnTo>
                  <a:lnTo>
                    <a:pt x="28425" y="21937"/>
                  </a:lnTo>
                  <a:lnTo>
                    <a:pt x="28371" y="22395"/>
                  </a:lnTo>
                  <a:lnTo>
                    <a:pt x="28304" y="22827"/>
                  </a:lnTo>
                  <a:lnTo>
                    <a:pt x="28223" y="23218"/>
                  </a:lnTo>
                  <a:lnTo>
                    <a:pt x="28142" y="23582"/>
                  </a:lnTo>
                  <a:lnTo>
                    <a:pt x="28034" y="23906"/>
                  </a:lnTo>
                  <a:lnTo>
                    <a:pt x="27845" y="24392"/>
                  </a:lnTo>
                  <a:lnTo>
                    <a:pt x="27629" y="24864"/>
                  </a:lnTo>
                  <a:lnTo>
                    <a:pt x="27387" y="25323"/>
                  </a:lnTo>
                  <a:lnTo>
                    <a:pt x="27117" y="25768"/>
                  </a:lnTo>
                  <a:lnTo>
                    <a:pt x="26833" y="26200"/>
                  </a:lnTo>
                  <a:lnTo>
                    <a:pt x="26523" y="26618"/>
                  </a:lnTo>
                  <a:lnTo>
                    <a:pt x="26199" y="27009"/>
                  </a:lnTo>
                  <a:lnTo>
                    <a:pt x="25835" y="27400"/>
                  </a:lnTo>
                  <a:lnTo>
                    <a:pt x="25471" y="27751"/>
                  </a:lnTo>
                  <a:lnTo>
                    <a:pt x="25080" y="28088"/>
                  </a:lnTo>
                  <a:lnTo>
                    <a:pt x="24661" y="28412"/>
                  </a:lnTo>
                  <a:lnTo>
                    <a:pt x="24243" y="28709"/>
                  </a:lnTo>
                  <a:lnTo>
                    <a:pt x="23798" y="28979"/>
                  </a:lnTo>
                  <a:lnTo>
                    <a:pt x="23353" y="29222"/>
                  </a:lnTo>
                  <a:lnTo>
                    <a:pt x="22881" y="29451"/>
                  </a:lnTo>
                  <a:lnTo>
                    <a:pt x="22409" y="29640"/>
                  </a:lnTo>
                  <a:lnTo>
                    <a:pt x="22287" y="29694"/>
                  </a:lnTo>
                  <a:lnTo>
                    <a:pt x="21788" y="29869"/>
                  </a:lnTo>
                  <a:lnTo>
                    <a:pt x="21289" y="30031"/>
                  </a:lnTo>
                  <a:lnTo>
                    <a:pt x="20776" y="30152"/>
                  </a:lnTo>
                  <a:lnTo>
                    <a:pt x="20264" y="30260"/>
                  </a:lnTo>
                  <a:lnTo>
                    <a:pt x="19737" y="30341"/>
                  </a:lnTo>
                  <a:lnTo>
                    <a:pt x="19211" y="30395"/>
                  </a:lnTo>
                  <a:lnTo>
                    <a:pt x="18685" y="30422"/>
                  </a:lnTo>
                  <a:lnTo>
                    <a:pt x="17484" y="30422"/>
                  </a:lnTo>
                  <a:lnTo>
                    <a:pt x="17134" y="30395"/>
                  </a:lnTo>
                  <a:lnTo>
                    <a:pt x="16769" y="30368"/>
                  </a:lnTo>
                  <a:lnTo>
                    <a:pt x="16405" y="30328"/>
                  </a:lnTo>
                  <a:lnTo>
                    <a:pt x="16027" y="30274"/>
                  </a:lnTo>
                  <a:lnTo>
                    <a:pt x="15650" y="30193"/>
                  </a:lnTo>
                  <a:lnTo>
                    <a:pt x="15272" y="30112"/>
                  </a:lnTo>
                  <a:lnTo>
                    <a:pt x="14894" y="30017"/>
                  </a:lnTo>
                  <a:lnTo>
                    <a:pt x="14517" y="29910"/>
                  </a:lnTo>
                  <a:lnTo>
                    <a:pt x="14139" y="29788"/>
                  </a:lnTo>
                  <a:lnTo>
                    <a:pt x="13761" y="29653"/>
                  </a:lnTo>
                  <a:lnTo>
                    <a:pt x="13383" y="29505"/>
                  </a:lnTo>
                  <a:lnTo>
                    <a:pt x="13019" y="29343"/>
                  </a:lnTo>
                  <a:lnTo>
                    <a:pt x="12655" y="29168"/>
                  </a:lnTo>
                  <a:lnTo>
                    <a:pt x="12304" y="28979"/>
                  </a:lnTo>
                  <a:lnTo>
                    <a:pt x="11967" y="28776"/>
                  </a:lnTo>
                  <a:lnTo>
                    <a:pt x="11630" y="28560"/>
                  </a:lnTo>
                  <a:lnTo>
                    <a:pt x="11306" y="28345"/>
                  </a:lnTo>
                  <a:lnTo>
                    <a:pt x="10982" y="28102"/>
                  </a:lnTo>
                  <a:lnTo>
                    <a:pt x="10685" y="27859"/>
                  </a:lnTo>
                  <a:lnTo>
                    <a:pt x="10402" y="27603"/>
                  </a:lnTo>
                  <a:lnTo>
                    <a:pt x="10132" y="27319"/>
                  </a:lnTo>
                  <a:lnTo>
                    <a:pt x="9889" y="27036"/>
                  </a:lnTo>
                  <a:lnTo>
                    <a:pt x="9646" y="26739"/>
                  </a:lnTo>
                  <a:lnTo>
                    <a:pt x="9431" y="26429"/>
                  </a:lnTo>
                  <a:lnTo>
                    <a:pt x="9242" y="26119"/>
                  </a:lnTo>
                  <a:lnTo>
                    <a:pt x="9066" y="25781"/>
                  </a:lnTo>
                  <a:lnTo>
                    <a:pt x="8918" y="25444"/>
                  </a:lnTo>
                  <a:lnTo>
                    <a:pt x="8797" y="25080"/>
                  </a:lnTo>
                  <a:lnTo>
                    <a:pt x="8702" y="24716"/>
                  </a:lnTo>
                  <a:lnTo>
                    <a:pt x="8621" y="24338"/>
                  </a:lnTo>
                  <a:lnTo>
                    <a:pt x="8581" y="23960"/>
                  </a:lnTo>
                  <a:lnTo>
                    <a:pt x="8567" y="23555"/>
                  </a:lnTo>
                  <a:lnTo>
                    <a:pt x="8581" y="23097"/>
                  </a:lnTo>
                  <a:lnTo>
                    <a:pt x="8608" y="22840"/>
                  </a:lnTo>
                  <a:lnTo>
                    <a:pt x="8635" y="22598"/>
                  </a:lnTo>
                  <a:lnTo>
                    <a:pt x="8675" y="22328"/>
                  </a:lnTo>
                  <a:lnTo>
                    <a:pt x="8729" y="22071"/>
                  </a:lnTo>
                  <a:lnTo>
                    <a:pt x="8797" y="21802"/>
                  </a:lnTo>
                  <a:lnTo>
                    <a:pt x="8877" y="21518"/>
                  </a:lnTo>
                  <a:lnTo>
                    <a:pt x="8972" y="21249"/>
                  </a:lnTo>
                  <a:lnTo>
                    <a:pt x="9080" y="20965"/>
                  </a:lnTo>
                  <a:lnTo>
                    <a:pt x="9201" y="20682"/>
                  </a:lnTo>
                  <a:lnTo>
                    <a:pt x="9350" y="20399"/>
                  </a:lnTo>
                  <a:lnTo>
                    <a:pt x="9512" y="20129"/>
                  </a:lnTo>
                  <a:lnTo>
                    <a:pt x="9700" y="19846"/>
                  </a:lnTo>
                  <a:lnTo>
                    <a:pt x="9903" y="19562"/>
                  </a:lnTo>
                  <a:lnTo>
                    <a:pt x="10132" y="19292"/>
                  </a:lnTo>
                  <a:lnTo>
                    <a:pt x="10388" y="19023"/>
                  </a:lnTo>
                  <a:lnTo>
                    <a:pt x="10658" y="18766"/>
                  </a:lnTo>
                  <a:lnTo>
                    <a:pt x="10955" y="18510"/>
                  </a:lnTo>
                  <a:lnTo>
                    <a:pt x="11279" y="18254"/>
                  </a:lnTo>
                  <a:lnTo>
                    <a:pt x="11630" y="18011"/>
                  </a:lnTo>
                  <a:lnTo>
                    <a:pt x="12007" y="17781"/>
                  </a:lnTo>
                  <a:lnTo>
                    <a:pt x="12426" y="17552"/>
                  </a:lnTo>
                  <a:lnTo>
                    <a:pt x="12857" y="17350"/>
                  </a:lnTo>
                  <a:lnTo>
                    <a:pt x="13329" y="17147"/>
                  </a:lnTo>
                  <a:lnTo>
                    <a:pt x="13829" y="16959"/>
                  </a:lnTo>
                  <a:lnTo>
                    <a:pt x="14368" y="16770"/>
                  </a:lnTo>
                  <a:lnTo>
                    <a:pt x="14935" y="16621"/>
                  </a:lnTo>
                  <a:lnTo>
                    <a:pt x="15542" y="16473"/>
                  </a:lnTo>
                  <a:lnTo>
                    <a:pt x="16176" y="16338"/>
                  </a:lnTo>
                  <a:lnTo>
                    <a:pt x="16864" y="16230"/>
                  </a:lnTo>
                  <a:lnTo>
                    <a:pt x="17579" y="16122"/>
                  </a:lnTo>
                  <a:lnTo>
                    <a:pt x="18240" y="16041"/>
                  </a:lnTo>
                  <a:lnTo>
                    <a:pt x="19292" y="15933"/>
                  </a:lnTo>
                  <a:lnTo>
                    <a:pt x="20331" y="15785"/>
                  </a:lnTo>
                  <a:lnTo>
                    <a:pt x="21370" y="15623"/>
                  </a:lnTo>
                  <a:lnTo>
                    <a:pt x="22409" y="15434"/>
                  </a:lnTo>
                  <a:lnTo>
                    <a:pt x="22773" y="15340"/>
                  </a:lnTo>
                  <a:lnTo>
                    <a:pt x="23097" y="15245"/>
                  </a:lnTo>
                  <a:lnTo>
                    <a:pt x="23393" y="15151"/>
                  </a:lnTo>
                  <a:lnTo>
                    <a:pt x="23650" y="15043"/>
                  </a:lnTo>
                  <a:lnTo>
                    <a:pt x="23866" y="14921"/>
                  </a:lnTo>
                  <a:lnTo>
                    <a:pt x="24054" y="14800"/>
                  </a:lnTo>
                  <a:lnTo>
                    <a:pt x="24216" y="14665"/>
                  </a:lnTo>
                  <a:lnTo>
                    <a:pt x="24351" y="14530"/>
                  </a:lnTo>
                  <a:lnTo>
                    <a:pt x="24473" y="14395"/>
                  </a:lnTo>
                  <a:lnTo>
                    <a:pt x="24554" y="14260"/>
                  </a:lnTo>
                  <a:lnTo>
                    <a:pt x="24621" y="14112"/>
                  </a:lnTo>
                  <a:lnTo>
                    <a:pt x="24675" y="13977"/>
                  </a:lnTo>
                  <a:lnTo>
                    <a:pt x="24715" y="13829"/>
                  </a:lnTo>
                  <a:lnTo>
                    <a:pt x="24729" y="13694"/>
                  </a:lnTo>
                  <a:lnTo>
                    <a:pt x="24742" y="13559"/>
                  </a:lnTo>
                  <a:lnTo>
                    <a:pt x="24756" y="13424"/>
                  </a:lnTo>
                  <a:lnTo>
                    <a:pt x="24769" y="13276"/>
                  </a:lnTo>
                  <a:lnTo>
                    <a:pt x="24769" y="13127"/>
                  </a:lnTo>
                  <a:lnTo>
                    <a:pt x="24756" y="12817"/>
                  </a:lnTo>
                  <a:lnTo>
                    <a:pt x="24715" y="12534"/>
                  </a:lnTo>
                  <a:lnTo>
                    <a:pt x="24675" y="12385"/>
                  </a:lnTo>
                  <a:lnTo>
                    <a:pt x="24635" y="12237"/>
                  </a:lnTo>
                  <a:lnTo>
                    <a:pt x="24581" y="12102"/>
                  </a:lnTo>
                  <a:lnTo>
                    <a:pt x="24527" y="11967"/>
                  </a:lnTo>
                  <a:lnTo>
                    <a:pt x="24392" y="11697"/>
                  </a:lnTo>
                  <a:lnTo>
                    <a:pt x="24230" y="11454"/>
                  </a:lnTo>
                  <a:lnTo>
                    <a:pt x="24135" y="11333"/>
                  </a:lnTo>
                  <a:lnTo>
                    <a:pt x="24041" y="11225"/>
                  </a:lnTo>
                  <a:lnTo>
                    <a:pt x="23879" y="11050"/>
                  </a:lnTo>
                  <a:lnTo>
                    <a:pt x="23717" y="10888"/>
                  </a:lnTo>
                  <a:lnTo>
                    <a:pt x="23528" y="10726"/>
                  </a:lnTo>
                  <a:lnTo>
                    <a:pt x="23326" y="10591"/>
                  </a:lnTo>
                  <a:lnTo>
                    <a:pt x="23110" y="10470"/>
                  </a:lnTo>
                  <a:lnTo>
                    <a:pt x="22867" y="10348"/>
                  </a:lnTo>
                  <a:lnTo>
                    <a:pt x="22611" y="10240"/>
                  </a:lnTo>
                  <a:lnTo>
                    <a:pt x="22341" y="10146"/>
                  </a:lnTo>
                  <a:lnTo>
                    <a:pt x="22058" y="10065"/>
                  </a:lnTo>
                  <a:lnTo>
                    <a:pt x="21748" y="9997"/>
                  </a:lnTo>
                  <a:lnTo>
                    <a:pt x="21424" y="9930"/>
                  </a:lnTo>
                  <a:lnTo>
                    <a:pt x="21086" y="9889"/>
                  </a:lnTo>
                  <a:lnTo>
                    <a:pt x="20722" y="9849"/>
                  </a:lnTo>
                  <a:lnTo>
                    <a:pt x="20344" y="9822"/>
                  </a:lnTo>
                  <a:lnTo>
                    <a:pt x="19953" y="9809"/>
                  </a:lnTo>
                  <a:lnTo>
                    <a:pt x="19535" y="9795"/>
                  </a:lnTo>
                  <a:lnTo>
                    <a:pt x="19157" y="9809"/>
                  </a:lnTo>
                  <a:lnTo>
                    <a:pt x="18780" y="9822"/>
                  </a:lnTo>
                  <a:lnTo>
                    <a:pt x="18429" y="9849"/>
                  </a:lnTo>
                  <a:lnTo>
                    <a:pt x="18092" y="9889"/>
                  </a:lnTo>
                  <a:lnTo>
                    <a:pt x="17781" y="9930"/>
                  </a:lnTo>
                  <a:lnTo>
                    <a:pt x="17484" y="9984"/>
                  </a:lnTo>
                  <a:lnTo>
                    <a:pt x="17188" y="10051"/>
                  </a:lnTo>
                  <a:lnTo>
                    <a:pt x="16931" y="10132"/>
                  </a:lnTo>
                  <a:lnTo>
                    <a:pt x="16675" y="10213"/>
                  </a:lnTo>
                  <a:lnTo>
                    <a:pt x="16432" y="10308"/>
                  </a:lnTo>
                  <a:lnTo>
                    <a:pt x="16203" y="10416"/>
                  </a:lnTo>
                  <a:lnTo>
                    <a:pt x="16001" y="10524"/>
                  </a:lnTo>
                  <a:lnTo>
                    <a:pt x="15798" y="10631"/>
                  </a:lnTo>
                  <a:lnTo>
                    <a:pt x="15609" y="10753"/>
                  </a:lnTo>
                  <a:lnTo>
                    <a:pt x="15434" y="10888"/>
                  </a:lnTo>
                  <a:lnTo>
                    <a:pt x="15272" y="11023"/>
                  </a:lnTo>
                  <a:lnTo>
                    <a:pt x="15124" y="11171"/>
                  </a:lnTo>
                  <a:lnTo>
                    <a:pt x="14989" y="11319"/>
                  </a:lnTo>
                  <a:lnTo>
                    <a:pt x="14854" y="11468"/>
                  </a:lnTo>
                  <a:lnTo>
                    <a:pt x="14732" y="11630"/>
                  </a:lnTo>
                  <a:lnTo>
                    <a:pt x="14624" y="11792"/>
                  </a:lnTo>
                  <a:lnTo>
                    <a:pt x="14517" y="11954"/>
                  </a:lnTo>
                  <a:lnTo>
                    <a:pt x="14422" y="12129"/>
                  </a:lnTo>
                  <a:lnTo>
                    <a:pt x="14341" y="12304"/>
                  </a:lnTo>
                  <a:lnTo>
                    <a:pt x="14179" y="12669"/>
                  </a:lnTo>
                  <a:lnTo>
                    <a:pt x="14058" y="13046"/>
                  </a:lnTo>
                  <a:lnTo>
                    <a:pt x="13950" y="13424"/>
                  </a:lnTo>
                  <a:lnTo>
                    <a:pt x="13856" y="13815"/>
                  </a:lnTo>
                  <a:lnTo>
                    <a:pt x="13815" y="14004"/>
                  </a:lnTo>
                  <a:lnTo>
                    <a:pt x="13761" y="14179"/>
                  </a:lnTo>
                  <a:lnTo>
                    <a:pt x="13694" y="14341"/>
                  </a:lnTo>
                  <a:lnTo>
                    <a:pt x="13613" y="14503"/>
                  </a:lnTo>
                  <a:lnTo>
                    <a:pt x="13505" y="14652"/>
                  </a:lnTo>
                  <a:lnTo>
                    <a:pt x="13397" y="14800"/>
                  </a:lnTo>
                  <a:lnTo>
                    <a:pt x="13262" y="14935"/>
                  </a:lnTo>
                  <a:lnTo>
                    <a:pt x="13127" y="15043"/>
                  </a:lnTo>
                  <a:lnTo>
                    <a:pt x="12979" y="15151"/>
                  </a:lnTo>
                  <a:lnTo>
                    <a:pt x="12817" y="15245"/>
                  </a:lnTo>
                  <a:lnTo>
                    <a:pt x="12655" y="15313"/>
                  </a:lnTo>
                  <a:lnTo>
                    <a:pt x="12479" y="15380"/>
                  </a:lnTo>
                  <a:lnTo>
                    <a:pt x="12304" y="15421"/>
                  </a:lnTo>
                  <a:lnTo>
                    <a:pt x="12115" y="15448"/>
                  </a:lnTo>
                  <a:lnTo>
                    <a:pt x="11751" y="15448"/>
                  </a:lnTo>
                  <a:lnTo>
                    <a:pt x="11562" y="15434"/>
                  </a:lnTo>
                  <a:lnTo>
                    <a:pt x="11373" y="15407"/>
                  </a:lnTo>
                  <a:lnTo>
                    <a:pt x="11184" y="15367"/>
                  </a:lnTo>
                  <a:lnTo>
                    <a:pt x="10995" y="15313"/>
                  </a:lnTo>
                  <a:lnTo>
                    <a:pt x="10820" y="15232"/>
                  </a:lnTo>
                  <a:lnTo>
                    <a:pt x="10645" y="15137"/>
                  </a:lnTo>
                  <a:lnTo>
                    <a:pt x="10496" y="15029"/>
                  </a:lnTo>
                  <a:lnTo>
                    <a:pt x="10334" y="14908"/>
                  </a:lnTo>
                  <a:lnTo>
                    <a:pt x="10200" y="14773"/>
                  </a:lnTo>
                  <a:lnTo>
                    <a:pt x="10078" y="14625"/>
                  </a:lnTo>
                  <a:lnTo>
                    <a:pt x="9970" y="14463"/>
                  </a:lnTo>
                  <a:lnTo>
                    <a:pt x="9876" y="14287"/>
                  </a:lnTo>
                  <a:lnTo>
                    <a:pt x="9795" y="14112"/>
                  </a:lnTo>
                  <a:lnTo>
                    <a:pt x="9741" y="13937"/>
                  </a:lnTo>
                  <a:lnTo>
                    <a:pt x="9687" y="13748"/>
                  </a:lnTo>
                  <a:lnTo>
                    <a:pt x="9660" y="13545"/>
                  </a:lnTo>
                  <a:lnTo>
                    <a:pt x="9660" y="13424"/>
                  </a:lnTo>
                  <a:lnTo>
                    <a:pt x="9700" y="13127"/>
                  </a:lnTo>
                  <a:lnTo>
                    <a:pt x="9741" y="12817"/>
                  </a:lnTo>
                  <a:lnTo>
                    <a:pt x="9795" y="12520"/>
                  </a:lnTo>
                  <a:lnTo>
                    <a:pt x="9849" y="12223"/>
                  </a:lnTo>
                  <a:lnTo>
                    <a:pt x="9930" y="11927"/>
                  </a:lnTo>
                  <a:lnTo>
                    <a:pt x="10011" y="11643"/>
                  </a:lnTo>
                  <a:lnTo>
                    <a:pt x="10105" y="11360"/>
                  </a:lnTo>
                  <a:lnTo>
                    <a:pt x="10213" y="11077"/>
                  </a:lnTo>
                  <a:lnTo>
                    <a:pt x="10334" y="10793"/>
                  </a:lnTo>
                  <a:lnTo>
                    <a:pt x="10456" y="10524"/>
                  </a:lnTo>
                  <a:lnTo>
                    <a:pt x="10591" y="10254"/>
                  </a:lnTo>
                  <a:lnTo>
                    <a:pt x="10739" y="9984"/>
                  </a:lnTo>
                  <a:lnTo>
                    <a:pt x="10901" y="9728"/>
                  </a:lnTo>
                  <a:lnTo>
                    <a:pt x="11063" y="9471"/>
                  </a:lnTo>
                  <a:lnTo>
                    <a:pt x="11252" y="9228"/>
                  </a:lnTo>
                  <a:lnTo>
                    <a:pt x="11427" y="8986"/>
                  </a:lnTo>
                  <a:lnTo>
                    <a:pt x="11603" y="8783"/>
                  </a:lnTo>
                  <a:lnTo>
                    <a:pt x="11778" y="8594"/>
                  </a:lnTo>
                  <a:lnTo>
                    <a:pt x="11953" y="8405"/>
                  </a:lnTo>
                  <a:lnTo>
                    <a:pt x="12142" y="8230"/>
                  </a:lnTo>
                  <a:lnTo>
                    <a:pt x="12345" y="8055"/>
                  </a:lnTo>
                  <a:lnTo>
                    <a:pt x="12547" y="7893"/>
                  </a:lnTo>
                  <a:lnTo>
                    <a:pt x="12749" y="7731"/>
                  </a:lnTo>
                  <a:lnTo>
                    <a:pt x="12965" y="7569"/>
                  </a:lnTo>
                  <a:lnTo>
                    <a:pt x="13181" y="7421"/>
                  </a:lnTo>
                  <a:lnTo>
                    <a:pt x="13410" y="7286"/>
                  </a:lnTo>
                  <a:lnTo>
                    <a:pt x="13640" y="7151"/>
                  </a:lnTo>
                  <a:lnTo>
                    <a:pt x="13869" y="7016"/>
                  </a:lnTo>
                  <a:lnTo>
                    <a:pt x="14125" y="6895"/>
                  </a:lnTo>
                  <a:lnTo>
                    <a:pt x="14368" y="6773"/>
                  </a:lnTo>
                  <a:lnTo>
                    <a:pt x="14624" y="6665"/>
                  </a:lnTo>
                  <a:lnTo>
                    <a:pt x="14881" y="6557"/>
                  </a:lnTo>
                  <a:lnTo>
                    <a:pt x="15434" y="6368"/>
                  </a:lnTo>
                  <a:lnTo>
                    <a:pt x="16001" y="6207"/>
                  </a:lnTo>
                  <a:lnTo>
                    <a:pt x="16581" y="6058"/>
                  </a:lnTo>
                  <a:lnTo>
                    <a:pt x="17201" y="5950"/>
                  </a:lnTo>
                  <a:lnTo>
                    <a:pt x="17835" y="5856"/>
                  </a:lnTo>
                  <a:lnTo>
                    <a:pt x="18496" y="5802"/>
                  </a:lnTo>
                  <a:lnTo>
                    <a:pt x="19184" y="5761"/>
                  </a:lnTo>
                  <a:lnTo>
                    <a:pt x="19899" y="5748"/>
                  </a:lnTo>
                  <a:close/>
                  <a:moveTo>
                    <a:pt x="18523" y="1"/>
                  </a:moveTo>
                  <a:lnTo>
                    <a:pt x="18038" y="14"/>
                  </a:lnTo>
                  <a:lnTo>
                    <a:pt x="17565" y="28"/>
                  </a:lnTo>
                  <a:lnTo>
                    <a:pt x="17093" y="55"/>
                  </a:lnTo>
                  <a:lnTo>
                    <a:pt x="16621" y="95"/>
                  </a:lnTo>
                  <a:lnTo>
                    <a:pt x="16149" y="149"/>
                  </a:lnTo>
                  <a:lnTo>
                    <a:pt x="15690" y="203"/>
                  </a:lnTo>
                  <a:lnTo>
                    <a:pt x="15232" y="271"/>
                  </a:lnTo>
                  <a:lnTo>
                    <a:pt x="14773" y="352"/>
                  </a:lnTo>
                  <a:lnTo>
                    <a:pt x="14328" y="446"/>
                  </a:lnTo>
                  <a:lnTo>
                    <a:pt x="13882" y="540"/>
                  </a:lnTo>
                  <a:lnTo>
                    <a:pt x="13437" y="648"/>
                  </a:lnTo>
                  <a:lnTo>
                    <a:pt x="12992" y="770"/>
                  </a:lnTo>
                  <a:lnTo>
                    <a:pt x="12560" y="905"/>
                  </a:lnTo>
                  <a:lnTo>
                    <a:pt x="12129" y="1040"/>
                  </a:lnTo>
                  <a:lnTo>
                    <a:pt x="11711" y="1201"/>
                  </a:lnTo>
                  <a:lnTo>
                    <a:pt x="11292" y="1350"/>
                  </a:lnTo>
                  <a:lnTo>
                    <a:pt x="10874" y="1525"/>
                  </a:lnTo>
                  <a:lnTo>
                    <a:pt x="10469" y="1701"/>
                  </a:lnTo>
                  <a:lnTo>
                    <a:pt x="10065" y="1890"/>
                  </a:lnTo>
                  <a:lnTo>
                    <a:pt x="9673" y="2078"/>
                  </a:lnTo>
                  <a:lnTo>
                    <a:pt x="9282" y="2294"/>
                  </a:lnTo>
                  <a:lnTo>
                    <a:pt x="8891" y="2497"/>
                  </a:lnTo>
                  <a:lnTo>
                    <a:pt x="8513" y="2726"/>
                  </a:lnTo>
                  <a:lnTo>
                    <a:pt x="8149" y="2955"/>
                  </a:lnTo>
                  <a:lnTo>
                    <a:pt x="7771" y="3198"/>
                  </a:lnTo>
                  <a:lnTo>
                    <a:pt x="7420" y="3441"/>
                  </a:lnTo>
                  <a:lnTo>
                    <a:pt x="7070" y="3697"/>
                  </a:lnTo>
                  <a:lnTo>
                    <a:pt x="6719" y="3967"/>
                  </a:lnTo>
                  <a:lnTo>
                    <a:pt x="6382" y="4237"/>
                  </a:lnTo>
                  <a:lnTo>
                    <a:pt x="6044" y="4520"/>
                  </a:lnTo>
                  <a:lnTo>
                    <a:pt x="5721" y="4803"/>
                  </a:lnTo>
                  <a:lnTo>
                    <a:pt x="5410" y="5100"/>
                  </a:lnTo>
                  <a:lnTo>
                    <a:pt x="5100" y="5411"/>
                  </a:lnTo>
                  <a:lnTo>
                    <a:pt x="4790" y="5721"/>
                  </a:lnTo>
                  <a:lnTo>
                    <a:pt x="4493" y="6031"/>
                  </a:lnTo>
                  <a:lnTo>
                    <a:pt x="4210" y="6368"/>
                  </a:lnTo>
                  <a:lnTo>
                    <a:pt x="3940" y="6692"/>
                  </a:lnTo>
                  <a:lnTo>
                    <a:pt x="3670" y="7029"/>
                  </a:lnTo>
                  <a:lnTo>
                    <a:pt x="3400" y="7380"/>
                  </a:lnTo>
                  <a:lnTo>
                    <a:pt x="3144" y="7731"/>
                  </a:lnTo>
                  <a:lnTo>
                    <a:pt x="2901" y="8095"/>
                  </a:lnTo>
                  <a:lnTo>
                    <a:pt x="2672" y="8473"/>
                  </a:lnTo>
                  <a:lnTo>
                    <a:pt x="2442" y="8837"/>
                  </a:lnTo>
                  <a:lnTo>
                    <a:pt x="2227" y="9228"/>
                  </a:lnTo>
                  <a:lnTo>
                    <a:pt x="2011" y="9606"/>
                  </a:lnTo>
                  <a:lnTo>
                    <a:pt x="1822" y="9997"/>
                  </a:lnTo>
                  <a:lnTo>
                    <a:pt x="1633" y="10402"/>
                  </a:lnTo>
                  <a:lnTo>
                    <a:pt x="1444" y="10807"/>
                  </a:lnTo>
                  <a:lnTo>
                    <a:pt x="1282" y="11225"/>
                  </a:lnTo>
                  <a:lnTo>
                    <a:pt x="1120" y="11643"/>
                  </a:lnTo>
                  <a:lnTo>
                    <a:pt x="972" y="12061"/>
                  </a:lnTo>
                  <a:lnTo>
                    <a:pt x="824" y="12493"/>
                  </a:lnTo>
                  <a:lnTo>
                    <a:pt x="702" y="12925"/>
                  </a:lnTo>
                  <a:lnTo>
                    <a:pt x="581" y="13357"/>
                  </a:lnTo>
                  <a:lnTo>
                    <a:pt x="473" y="13802"/>
                  </a:lnTo>
                  <a:lnTo>
                    <a:pt x="378" y="14260"/>
                  </a:lnTo>
                  <a:lnTo>
                    <a:pt x="284" y="14719"/>
                  </a:lnTo>
                  <a:lnTo>
                    <a:pt x="216" y="15178"/>
                  </a:lnTo>
                  <a:lnTo>
                    <a:pt x="149" y="15636"/>
                  </a:lnTo>
                  <a:lnTo>
                    <a:pt x="95" y="16109"/>
                  </a:lnTo>
                  <a:lnTo>
                    <a:pt x="55" y="16581"/>
                  </a:lnTo>
                  <a:lnTo>
                    <a:pt x="28" y="17066"/>
                  </a:lnTo>
                  <a:lnTo>
                    <a:pt x="1" y="17539"/>
                  </a:lnTo>
                  <a:lnTo>
                    <a:pt x="1" y="18024"/>
                  </a:lnTo>
                  <a:lnTo>
                    <a:pt x="1" y="18523"/>
                  </a:lnTo>
                  <a:lnTo>
                    <a:pt x="28" y="18996"/>
                  </a:lnTo>
                  <a:lnTo>
                    <a:pt x="55" y="19481"/>
                  </a:lnTo>
                  <a:lnTo>
                    <a:pt x="95" y="19953"/>
                  </a:lnTo>
                  <a:lnTo>
                    <a:pt x="149" y="20426"/>
                  </a:lnTo>
                  <a:lnTo>
                    <a:pt x="216" y="20898"/>
                  </a:lnTo>
                  <a:lnTo>
                    <a:pt x="284" y="21356"/>
                  </a:lnTo>
                  <a:lnTo>
                    <a:pt x="378" y="21815"/>
                  </a:lnTo>
                  <a:lnTo>
                    <a:pt x="473" y="22260"/>
                  </a:lnTo>
                  <a:lnTo>
                    <a:pt x="581" y="22706"/>
                  </a:lnTo>
                  <a:lnTo>
                    <a:pt x="702" y="23151"/>
                  </a:lnTo>
                  <a:lnTo>
                    <a:pt x="824" y="23582"/>
                  </a:lnTo>
                  <a:lnTo>
                    <a:pt x="972" y="24014"/>
                  </a:lnTo>
                  <a:lnTo>
                    <a:pt x="1120" y="24446"/>
                  </a:lnTo>
                  <a:lnTo>
                    <a:pt x="1282" y="24864"/>
                  </a:lnTo>
                  <a:lnTo>
                    <a:pt x="1444" y="25282"/>
                  </a:lnTo>
                  <a:lnTo>
                    <a:pt x="1633" y="25687"/>
                  </a:lnTo>
                  <a:lnTo>
                    <a:pt x="1822" y="26092"/>
                  </a:lnTo>
                  <a:lnTo>
                    <a:pt x="2011" y="26483"/>
                  </a:lnTo>
                  <a:lnTo>
                    <a:pt x="2227" y="26874"/>
                  </a:lnTo>
                  <a:lnTo>
                    <a:pt x="2442" y="27265"/>
                  </a:lnTo>
                  <a:lnTo>
                    <a:pt x="2672" y="27643"/>
                  </a:lnTo>
                  <a:lnTo>
                    <a:pt x="2901" y="28007"/>
                  </a:lnTo>
                  <a:lnTo>
                    <a:pt x="3144" y="28372"/>
                  </a:lnTo>
                  <a:lnTo>
                    <a:pt x="3400" y="28736"/>
                  </a:lnTo>
                  <a:lnTo>
                    <a:pt x="3670" y="29087"/>
                  </a:lnTo>
                  <a:lnTo>
                    <a:pt x="3940" y="29424"/>
                  </a:lnTo>
                  <a:lnTo>
                    <a:pt x="4210" y="29761"/>
                  </a:lnTo>
                  <a:lnTo>
                    <a:pt x="4493" y="30098"/>
                  </a:lnTo>
                  <a:lnTo>
                    <a:pt x="4790" y="30422"/>
                  </a:lnTo>
                  <a:lnTo>
                    <a:pt x="5100" y="30732"/>
                  </a:lnTo>
                  <a:lnTo>
                    <a:pt x="5410" y="31043"/>
                  </a:lnTo>
                  <a:lnTo>
                    <a:pt x="5721" y="31340"/>
                  </a:lnTo>
                  <a:lnTo>
                    <a:pt x="6044" y="31636"/>
                  </a:lnTo>
                  <a:lnTo>
                    <a:pt x="6382" y="31920"/>
                  </a:lnTo>
                  <a:lnTo>
                    <a:pt x="6719" y="32189"/>
                  </a:lnTo>
                  <a:lnTo>
                    <a:pt x="7070" y="32459"/>
                  </a:lnTo>
                  <a:lnTo>
                    <a:pt x="7420" y="32716"/>
                  </a:lnTo>
                  <a:lnTo>
                    <a:pt x="7771" y="32972"/>
                  </a:lnTo>
                  <a:lnTo>
                    <a:pt x="8149" y="33215"/>
                  </a:lnTo>
                  <a:lnTo>
                    <a:pt x="8513" y="33458"/>
                  </a:lnTo>
                  <a:lnTo>
                    <a:pt x="8891" y="33673"/>
                  </a:lnTo>
                  <a:lnTo>
                    <a:pt x="9282" y="33889"/>
                  </a:lnTo>
                  <a:lnTo>
                    <a:pt x="9673" y="34105"/>
                  </a:lnTo>
                  <a:lnTo>
                    <a:pt x="10065" y="34307"/>
                  </a:lnTo>
                  <a:lnTo>
                    <a:pt x="10469" y="34496"/>
                  </a:lnTo>
                  <a:lnTo>
                    <a:pt x="10874" y="34672"/>
                  </a:lnTo>
                  <a:lnTo>
                    <a:pt x="11292" y="34847"/>
                  </a:lnTo>
                  <a:lnTo>
                    <a:pt x="11711" y="35009"/>
                  </a:lnTo>
                  <a:lnTo>
                    <a:pt x="12129" y="35157"/>
                  </a:lnTo>
                  <a:lnTo>
                    <a:pt x="12560" y="35306"/>
                  </a:lnTo>
                  <a:lnTo>
                    <a:pt x="12992" y="35427"/>
                  </a:lnTo>
                  <a:lnTo>
                    <a:pt x="13437" y="35562"/>
                  </a:lnTo>
                  <a:lnTo>
                    <a:pt x="13882" y="35670"/>
                  </a:lnTo>
                  <a:lnTo>
                    <a:pt x="14328" y="35764"/>
                  </a:lnTo>
                  <a:lnTo>
                    <a:pt x="14773" y="35859"/>
                  </a:lnTo>
                  <a:lnTo>
                    <a:pt x="15232" y="35940"/>
                  </a:lnTo>
                  <a:lnTo>
                    <a:pt x="15690" y="36021"/>
                  </a:lnTo>
                  <a:lnTo>
                    <a:pt x="16149" y="36075"/>
                  </a:lnTo>
                  <a:lnTo>
                    <a:pt x="16621" y="36129"/>
                  </a:lnTo>
                  <a:lnTo>
                    <a:pt x="17093" y="36169"/>
                  </a:lnTo>
                  <a:lnTo>
                    <a:pt x="17565" y="36196"/>
                  </a:lnTo>
                  <a:lnTo>
                    <a:pt x="18038" y="36210"/>
                  </a:lnTo>
                  <a:lnTo>
                    <a:pt x="19009" y="36210"/>
                  </a:lnTo>
                  <a:lnTo>
                    <a:pt x="19481" y="36196"/>
                  </a:lnTo>
                  <a:lnTo>
                    <a:pt x="19953" y="36169"/>
                  </a:lnTo>
                  <a:lnTo>
                    <a:pt x="20425" y="36129"/>
                  </a:lnTo>
                  <a:lnTo>
                    <a:pt x="20898" y="36075"/>
                  </a:lnTo>
                  <a:lnTo>
                    <a:pt x="21356" y="36021"/>
                  </a:lnTo>
                  <a:lnTo>
                    <a:pt x="21815" y="35953"/>
                  </a:lnTo>
                  <a:lnTo>
                    <a:pt x="22274" y="35872"/>
                  </a:lnTo>
                  <a:lnTo>
                    <a:pt x="22719" y="35778"/>
                  </a:lnTo>
                  <a:lnTo>
                    <a:pt x="23178" y="35670"/>
                  </a:lnTo>
                  <a:lnTo>
                    <a:pt x="23623" y="35562"/>
                  </a:lnTo>
                  <a:lnTo>
                    <a:pt x="24054" y="35441"/>
                  </a:lnTo>
                  <a:lnTo>
                    <a:pt x="24486" y="35306"/>
                  </a:lnTo>
                  <a:lnTo>
                    <a:pt x="24918" y="35171"/>
                  </a:lnTo>
                  <a:lnTo>
                    <a:pt x="25350" y="35022"/>
                  </a:lnTo>
                  <a:lnTo>
                    <a:pt x="25768" y="34861"/>
                  </a:lnTo>
                  <a:lnTo>
                    <a:pt x="26186" y="34685"/>
                  </a:lnTo>
                  <a:lnTo>
                    <a:pt x="26591" y="34510"/>
                  </a:lnTo>
                  <a:lnTo>
                    <a:pt x="26995" y="34321"/>
                  </a:lnTo>
                  <a:lnTo>
                    <a:pt x="27387" y="34119"/>
                  </a:lnTo>
                  <a:lnTo>
                    <a:pt x="27778" y="33916"/>
                  </a:lnTo>
                  <a:lnTo>
                    <a:pt x="28169" y="33700"/>
                  </a:lnTo>
                  <a:lnTo>
                    <a:pt x="28547" y="33471"/>
                  </a:lnTo>
                  <a:lnTo>
                    <a:pt x="28925" y="33242"/>
                  </a:lnTo>
                  <a:lnTo>
                    <a:pt x="29289" y="32999"/>
                  </a:lnTo>
                  <a:lnTo>
                    <a:pt x="29653" y="32756"/>
                  </a:lnTo>
                  <a:lnTo>
                    <a:pt x="30004" y="32500"/>
                  </a:lnTo>
                  <a:lnTo>
                    <a:pt x="30355" y="32230"/>
                  </a:lnTo>
                  <a:lnTo>
                    <a:pt x="30692" y="31947"/>
                  </a:lnTo>
                  <a:lnTo>
                    <a:pt x="31029" y="31663"/>
                  </a:lnTo>
                  <a:lnTo>
                    <a:pt x="31353" y="31380"/>
                  </a:lnTo>
                  <a:lnTo>
                    <a:pt x="31677" y="31083"/>
                  </a:lnTo>
                  <a:lnTo>
                    <a:pt x="31987" y="30773"/>
                  </a:lnTo>
                  <a:lnTo>
                    <a:pt x="32284" y="30463"/>
                  </a:lnTo>
                  <a:lnTo>
                    <a:pt x="32580" y="30139"/>
                  </a:lnTo>
                  <a:lnTo>
                    <a:pt x="32877" y="29815"/>
                  </a:lnTo>
                  <a:lnTo>
                    <a:pt x="33147" y="29478"/>
                  </a:lnTo>
                  <a:lnTo>
                    <a:pt x="33430" y="29127"/>
                  </a:lnTo>
                  <a:lnTo>
                    <a:pt x="33687" y="28776"/>
                  </a:lnTo>
                  <a:lnTo>
                    <a:pt x="33943" y="28426"/>
                  </a:lnTo>
                  <a:lnTo>
                    <a:pt x="34186" y="28061"/>
                  </a:lnTo>
                  <a:lnTo>
                    <a:pt x="34429" y="27697"/>
                  </a:lnTo>
                  <a:lnTo>
                    <a:pt x="34658" y="27319"/>
                  </a:lnTo>
                  <a:lnTo>
                    <a:pt x="34874" y="26928"/>
                  </a:lnTo>
                  <a:lnTo>
                    <a:pt x="35076" y="26537"/>
                  </a:lnTo>
                  <a:lnTo>
                    <a:pt x="35279" y="26146"/>
                  </a:lnTo>
                  <a:lnTo>
                    <a:pt x="35467" y="25741"/>
                  </a:lnTo>
                  <a:lnTo>
                    <a:pt x="35656" y="25336"/>
                  </a:lnTo>
                  <a:lnTo>
                    <a:pt x="35832" y="24918"/>
                  </a:lnTo>
                  <a:lnTo>
                    <a:pt x="35980" y="24500"/>
                  </a:lnTo>
                  <a:lnTo>
                    <a:pt x="36142" y="24068"/>
                  </a:lnTo>
                  <a:lnTo>
                    <a:pt x="36277" y="23636"/>
                  </a:lnTo>
                  <a:lnTo>
                    <a:pt x="36412" y="23205"/>
                  </a:lnTo>
                  <a:lnTo>
                    <a:pt x="36533" y="22760"/>
                  </a:lnTo>
                  <a:lnTo>
                    <a:pt x="36641" y="22314"/>
                  </a:lnTo>
                  <a:lnTo>
                    <a:pt x="36736" y="21856"/>
                  </a:lnTo>
                  <a:lnTo>
                    <a:pt x="36817" y="21397"/>
                  </a:lnTo>
                  <a:lnTo>
                    <a:pt x="36897" y="20938"/>
                  </a:lnTo>
                  <a:lnTo>
                    <a:pt x="36965" y="20466"/>
                  </a:lnTo>
                  <a:lnTo>
                    <a:pt x="37019" y="19994"/>
                  </a:lnTo>
                  <a:lnTo>
                    <a:pt x="37059" y="19522"/>
                  </a:lnTo>
                  <a:lnTo>
                    <a:pt x="37086" y="19036"/>
                  </a:lnTo>
                  <a:lnTo>
                    <a:pt x="37100" y="18550"/>
                  </a:lnTo>
                  <a:lnTo>
                    <a:pt x="37113" y="18065"/>
                  </a:lnTo>
                  <a:lnTo>
                    <a:pt x="37100" y="17579"/>
                  </a:lnTo>
                  <a:lnTo>
                    <a:pt x="37086" y="17093"/>
                  </a:lnTo>
                  <a:lnTo>
                    <a:pt x="37059" y="16608"/>
                  </a:lnTo>
                  <a:lnTo>
                    <a:pt x="37019" y="16136"/>
                  </a:lnTo>
                  <a:lnTo>
                    <a:pt x="36965" y="15663"/>
                  </a:lnTo>
                  <a:lnTo>
                    <a:pt x="36897" y="15191"/>
                  </a:lnTo>
                  <a:lnTo>
                    <a:pt x="36817" y="14733"/>
                  </a:lnTo>
                  <a:lnTo>
                    <a:pt x="36736" y="14274"/>
                  </a:lnTo>
                  <a:lnTo>
                    <a:pt x="36641" y="13815"/>
                  </a:lnTo>
                  <a:lnTo>
                    <a:pt x="36533" y="13370"/>
                  </a:lnTo>
                  <a:lnTo>
                    <a:pt x="36412" y="12938"/>
                  </a:lnTo>
                  <a:lnTo>
                    <a:pt x="36277" y="12493"/>
                  </a:lnTo>
                  <a:lnTo>
                    <a:pt x="36142" y="12061"/>
                  </a:lnTo>
                  <a:lnTo>
                    <a:pt x="35980" y="11643"/>
                  </a:lnTo>
                  <a:lnTo>
                    <a:pt x="35832" y="11225"/>
                  </a:lnTo>
                  <a:lnTo>
                    <a:pt x="35656" y="10807"/>
                  </a:lnTo>
                  <a:lnTo>
                    <a:pt x="35467" y="10402"/>
                  </a:lnTo>
                  <a:lnTo>
                    <a:pt x="35279" y="9997"/>
                  </a:lnTo>
                  <a:lnTo>
                    <a:pt x="35076" y="9606"/>
                  </a:lnTo>
                  <a:lnTo>
                    <a:pt x="34874" y="9215"/>
                  </a:lnTo>
                  <a:lnTo>
                    <a:pt x="34658" y="8837"/>
                  </a:lnTo>
                  <a:lnTo>
                    <a:pt x="34429" y="8459"/>
                  </a:lnTo>
                  <a:lnTo>
                    <a:pt x="34186" y="8095"/>
                  </a:lnTo>
                  <a:lnTo>
                    <a:pt x="33943" y="7731"/>
                  </a:lnTo>
                  <a:lnTo>
                    <a:pt x="33687" y="7380"/>
                  </a:lnTo>
                  <a:lnTo>
                    <a:pt x="33430" y="7029"/>
                  </a:lnTo>
                  <a:lnTo>
                    <a:pt x="33147" y="6692"/>
                  </a:lnTo>
                  <a:lnTo>
                    <a:pt x="32877" y="6355"/>
                  </a:lnTo>
                  <a:lnTo>
                    <a:pt x="32580" y="6031"/>
                  </a:lnTo>
                  <a:lnTo>
                    <a:pt x="32284" y="5707"/>
                  </a:lnTo>
                  <a:lnTo>
                    <a:pt x="31987" y="5397"/>
                  </a:lnTo>
                  <a:lnTo>
                    <a:pt x="31677" y="5100"/>
                  </a:lnTo>
                  <a:lnTo>
                    <a:pt x="31353" y="4803"/>
                  </a:lnTo>
                  <a:lnTo>
                    <a:pt x="31029" y="4507"/>
                  </a:lnTo>
                  <a:lnTo>
                    <a:pt x="30692" y="4237"/>
                  </a:lnTo>
                  <a:lnTo>
                    <a:pt x="30355" y="3954"/>
                  </a:lnTo>
                  <a:lnTo>
                    <a:pt x="30004" y="3697"/>
                  </a:lnTo>
                  <a:lnTo>
                    <a:pt x="29653" y="3441"/>
                  </a:lnTo>
                  <a:lnTo>
                    <a:pt x="29289" y="3185"/>
                  </a:lnTo>
                  <a:lnTo>
                    <a:pt x="28925" y="2955"/>
                  </a:lnTo>
                  <a:lnTo>
                    <a:pt x="28547" y="2726"/>
                  </a:lnTo>
                  <a:lnTo>
                    <a:pt x="28169" y="2497"/>
                  </a:lnTo>
                  <a:lnTo>
                    <a:pt x="27778" y="2281"/>
                  </a:lnTo>
                  <a:lnTo>
                    <a:pt x="27387" y="2078"/>
                  </a:lnTo>
                  <a:lnTo>
                    <a:pt x="26995" y="1890"/>
                  </a:lnTo>
                  <a:lnTo>
                    <a:pt x="26591" y="1701"/>
                  </a:lnTo>
                  <a:lnTo>
                    <a:pt x="26186" y="1525"/>
                  </a:lnTo>
                  <a:lnTo>
                    <a:pt x="25768" y="1350"/>
                  </a:lnTo>
                  <a:lnTo>
                    <a:pt x="25350" y="1188"/>
                  </a:lnTo>
                  <a:lnTo>
                    <a:pt x="24918" y="1040"/>
                  </a:lnTo>
                  <a:lnTo>
                    <a:pt x="24486" y="905"/>
                  </a:lnTo>
                  <a:lnTo>
                    <a:pt x="24054" y="770"/>
                  </a:lnTo>
                  <a:lnTo>
                    <a:pt x="23623" y="648"/>
                  </a:lnTo>
                  <a:lnTo>
                    <a:pt x="23178" y="540"/>
                  </a:lnTo>
                  <a:lnTo>
                    <a:pt x="22719" y="446"/>
                  </a:lnTo>
                  <a:lnTo>
                    <a:pt x="22274" y="352"/>
                  </a:lnTo>
                  <a:lnTo>
                    <a:pt x="21815" y="271"/>
                  </a:lnTo>
                  <a:lnTo>
                    <a:pt x="21356" y="203"/>
                  </a:lnTo>
                  <a:lnTo>
                    <a:pt x="20898" y="149"/>
                  </a:lnTo>
                  <a:lnTo>
                    <a:pt x="20425" y="95"/>
                  </a:lnTo>
                  <a:lnTo>
                    <a:pt x="19953" y="55"/>
                  </a:lnTo>
                  <a:lnTo>
                    <a:pt x="19481" y="28"/>
                  </a:lnTo>
                  <a:lnTo>
                    <a:pt x="19009" y="14"/>
                  </a:lnTo>
                  <a:lnTo>
                    <a:pt x="18523"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 name="Google Shape;441;p55"/>
            <p:cNvSpPr/>
            <p:nvPr/>
          </p:nvSpPr>
          <p:spPr>
            <a:xfrm>
              <a:off x="6021600" y="3432700"/>
              <a:ext cx="293450" cy="206775"/>
            </a:xfrm>
            <a:custGeom>
              <a:rect b="b" l="l" r="r" t="t"/>
              <a:pathLst>
                <a:path extrusionOk="0" h="8271" w="11738">
                  <a:moveTo>
                    <a:pt x="11738" y="0"/>
                  </a:moveTo>
                  <a:lnTo>
                    <a:pt x="11481" y="108"/>
                  </a:lnTo>
                  <a:lnTo>
                    <a:pt x="11211" y="203"/>
                  </a:lnTo>
                  <a:lnTo>
                    <a:pt x="10942" y="284"/>
                  </a:lnTo>
                  <a:lnTo>
                    <a:pt x="10658" y="338"/>
                  </a:lnTo>
                  <a:lnTo>
                    <a:pt x="9647" y="540"/>
                  </a:lnTo>
                  <a:lnTo>
                    <a:pt x="8513" y="742"/>
                  </a:lnTo>
                  <a:lnTo>
                    <a:pt x="7407" y="931"/>
                  </a:lnTo>
                  <a:lnTo>
                    <a:pt x="6449" y="1080"/>
                  </a:lnTo>
                  <a:lnTo>
                    <a:pt x="5653" y="1201"/>
                  </a:lnTo>
                  <a:lnTo>
                    <a:pt x="4911" y="1336"/>
                  </a:lnTo>
                  <a:lnTo>
                    <a:pt x="4223" y="1471"/>
                  </a:lnTo>
                  <a:lnTo>
                    <a:pt x="3589" y="1619"/>
                  </a:lnTo>
                  <a:lnTo>
                    <a:pt x="3009" y="1768"/>
                  </a:lnTo>
                  <a:lnTo>
                    <a:pt x="2483" y="1943"/>
                  </a:lnTo>
                  <a:lnTo>
                    <a:pt x="2240" y="2024"/>
                  </a:lnTo>
                  <a:lnTo>
                    <a:pt x="2011" y="2118"/>
                  </a:lnTo>
                  <a:lnTo>
                    <a:pt x="1795" y="2213"/>
                  </a:lnTo>
                  <a:lnTo>
                    <a:pt x="1579" y="2321"/>
                  </a:lnTo>
                  <a:lnTo>
                    <a:pt x="1390" y="2429"/>
                  </a:lnTo>
                  <a:lnTo>
                    <a:pt x="1215" y="2537"/>
                  </a:lnTo>
                  <a:lnTo>
                    <a:pt x="1040" y="2658"/>
                  </a:lnTo>
                  <a:lnTo>
                    <a:pt x="891" y="2779"/>
                  </a:lnTo>
                  <a:lnTo>
                    <a:pt x="743" y="2901"/>
                  </a:lnTo>
                  <a:lnTo>
                    <a:pt x="621" y="3036"/>
                  </a:lnTo>
                  <a:lnTo>
                    <a:pt x="500" y="3184"/>
                  </a:lnTo>
                  <a:lnTo>
                    <a:pt x="392" y="3332"/>
                  </a:lnTo>
                  <a:lnTo>
                    <a:pt x="298" y="3481"/>
                  </a:lnTo>
                  <a:lnTo>
                    <a:pt x="217" y="3643"/>
                  </a:lnTo>
                  <a:lnTo>
                    <a:pt x="149" y="3818"/>
                  </a:lnTo>
                  <a:lnTo>
                    <a:pt x="95" y="3994"/>
                  </a:lnTo>
                  <a:lnTo>
                    <a:pt x="55" y="4182"/>
                  </a:lnTo>
                  <a:lnTo>
                    <a:pt x="28" y="4385"/>
                  </a:lnTo>
                  <a:lnTo>
                    <a:pt x="1" y="4587"/>
                  </a:lnTo>
                  <a:lnTo>
                    <a:pt x="1" y="4789"/>
                  </a:lnTo>
                  <a:lnTo>
                    <a:pt x="14" y="4992"/>
                  </a:lnTo>
                  <a:lnTo>
                    <a:pt x="28" y="5181"/>
                  </a:lnTo>
                  <a:lnTo>
                    <a:pt x="68" y="5370"/>
                  </a:lnTo>
                  <a:lnTo>
                    <a:pt x="122" y="5558"/>
                  </a:lnTo>
                  <a:lnTo>
                    <a:pt x="190" y="5734"/>
                  </a:lnTo>
                  <a:lnTo>
                    <a:pt x="271" y="5909"/>
                  </a:lnTo>
                  <a:lnTo>
                    <a:pt x="351" y="6085"/>
                  </a:lnTo>
                  <a:lnTo>
                    <a:pt x="459" y="6246"/>
                  </a:lnTo>
                  <a:lnTo>
                    <a:pt x="567" y="6395"/>
                  </a:lnTo>
                  <a:lnTo>
                    <a:pt x="702" y="6543"/>
                  </a:lnTo>
                  <a:lnTo>
                    <a:pt x="837" y="6692"/>
                  </a:lnTo>
                  <a:lnTo>
                    <a:pt x="986" y="6840"/>
                  </a:lnTo>
                  <a:lnTo>
                    <a:pt x="1134" y="6975"/>
                  </a:lnTo>
                  <a:lnTo>
                    <a:pt x="1296" y="7096"/>
                  </a:lnTo>
                  <a:lnTo>
                    <a:pt x="1471" y="7218"/>
                  </a:lnTo>
                  <a:lnTo>
                    <a:pt x="1647" y="7339"/>
                  </a:lnTo>
                  <a:lnTo>
                    <a:pt x="1835" y="7447"/>
                  </a:lnTo>
                  <a:lnTo>
                    <a:pt x="2038" y="7555"/>
                  </a:lnTo>
                  <a:lnTo>
                    <a:pt x="2240" y="7649"/>
                  </a:lnTo>
                  <a:lnTo>
                    <a:pt x="2443" y="7744"/>
                  </a:lnTo>
                  <a:lnTo>
                    <a:pt x="2874" y="7892"/>
                  </a:lnTo>
                  <a:lnTo>
                    <a:pt x="3319" y="8027"/>
                  </a:lnTo>
                  <a:lnTo>
                    <a:pt x="3765" y="8135"/>
                  </a:lnTo>
                  <a:lnTo>
                    <a:pt x="4237" y="8216"/>
                  </a:lnTo>
                  <a:lnTo>
                    <a:pt x="4709" y="8257"/>
                  </a:lnTo>
                  <a:lnTo>
                    <a:pt x="5168" y="8270"/>
                  </a:lnTo>
                  <a:lnTo>
                    <a:pt x="5545" y="8257"/>
                  </a:lnTo>
                  <a:lnTo>
                    <a:pt x="5977" y="8216"/>
                  </a:lnTo>
                  <a:lnTo>
                    <a:pt x="6449" y="8135"/>
                  </a:lnTo>
                  <a:lnTo>
                    <a:pt x="6706" y="8095"/>
                  </a:lnTo>
                  <a:lnTo>
                    <a:pt x="6962" y="8027"/>
                  </a:lnTo>
                  <a:lnTo>
                    <a:pt x="7232" y="7960"/>
                  </a:lnTo>
                  <a:lnTo>
                    <a:pt x="7502" y="7865"/>
                  </a:lnTo>
                  <a:lnTo>
                    <a:pt x="7771" y="7771"/>
                  </a:lnTo>
                  <a:lnTo>
                    <a:pt x="8055" y="7676"/>
                  </a:lnTo>
                  <a:lnTo>
                    <a:pt x="8324" y="7555"/>
                  </a:lnTo>
                  <a:lnTo>
                    <a:pt x="8608" y="7420"/>
                  </a:lnTo>
                  <a:lnTo>
                    <a:pt x="8878" y="7272"/>
                  </a:lnTo>
                  <a:lnTo>
                    <a:pt x="9147" y="7110"/>
                  </a:lnTo>
                  <a:lnTo>
                    <a:pt x="9404" y="6934"/>
                  </a:lnTo>
                  <a:lnTo>
                    <a:pt x="9660" y="6746"/>
                  </a:lnTo>
                  <a:lnTo>
                    <a:pt x="9903" y="6543"/>
                  </a:lnTo>
                  <a:lnTo>
                    <a:pt x="10146" y="6327"/>
                  </a:lnTo>
                  <a:lnTo>
                    <a:pt x="10375" y="6085"/>
                  </a:lnTo>
                  <a:lnTo>
                    <a:pt x="10591" y="5828"/>
                  </a:lnTo>
                  <a:lnTo>
                    <a:pt x="10780" y="5558"/>
                  </a:lnTo>
                  <a:lnTo>
                    <a:pt x="10969" y="5275"/>
                  </a:lnTo>
                  <a:lnTo>
                    <a:pt x="11144" y="4965"/>
                  </a:lnTo>
                  <a:lnTo>
                    <a:pt x="11292" y="4641"/>
                  </a:lnTo>
                  <a:lnTo>
                    <a:pt x="11427" y="4290"/>
                  </a:lnTo>
                  <a:lnTo>
                    <a:pt x="11535" y="3926"/>
                  </a:lnTo>
                  <a:lnTo>
                    <a:pt x="11616" y="3535"/>
                  </a:lnTo>
                  <a:lnTo>
                    <a:pt x="11684" y="3117"/>
                  </a:lnTo>
                  <a:lnTo>
                    <a:pt x="11724" y="2698"/>
                  </a:lnTo>
                  <a:lnTo>
                    <a:pt x="11738" y="2240"/>
                  </a:lnTo>
                  <a:lnTo>
                    <a:pt x="11738"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5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H2 H5 - White">
  <p:cSld name="CUSTOM_3_1_1_1">
    <p:bg>
      <p:bgPr>
        <a:solidFill>
          <a:srgbClr val="FFFFFF"/>
        </a:solidFill>
      </p:bgPr>
    </p:bg>
    <p:spTree>
      <p:nvGrpSpPr>
        <p:cNvPr id="442" name="Shape 442"/>
        <p:cNvGrpSpPr/>
        <p:nvPr/>
      </p:nvGrpSpPr>
      <p:grpSpPr>
        <a:xfrm>
          <a:off x="0" y="0"/>
          <a:ext cx="0" cy="0"/>
          <a:chOff x="0" y="0"/>
          <a:chExt cx="0" cy="0"/>
        </a:xfrm>
      </p:grpSpPr>
      <p:sp>
        <p:nvSpPr>
          <p:cNvPr id="443" name="Google Shape;443;p56"/>
          <p:cNvSpPr txBox="1"/>
          <p:nvPr>
            <p:ph type="title"/>
          </p:nvPr>
        </p:nvSpPr>
        <p:spPr>
          <a:xfrm>
            <a:off x="302700" y="1374750"/>
            <a:ext cx="4467900" cy="982800"/>
          </a:xfrm>
          <a:prstGeom prst="rect">
            <a:avLst/>
          </a:prstGeom>
          <a:noFill/>
          <a:ln>
            <a:noFill/>
          </a:ln>
        </p:spPr>
        <p:txBody>
          <a:bodyPr anchorCtr="0" anchor="b" bIns="0" lIns="0" spcFirstLastPara="1" rIns="0" wrap="square" tIns="0">
            <a:noAutofit/>
          </a:bodyPr>
          <a:lstStyle>
            <a:lvl1pPr lvl="0" rtl="0">
              <a:lnSpc>
                <a:spcPct val="90000"/>
              </a:lnSpc>
              <a:spcBef>
                <a:spcPts val="0"/>
              </a:spcBef>
              <a:spcAft>
                <a:spcPts val="0"/>
              </a:spcAft>
              <a:buSzPts val="1400"/>
              <a:buNone/>
              <a:defRPr b="1" sz="3200">
                <a:solidFill>
                  <a:schemeClr val="dk1"/>
                </a:solidFill>
                <a:latin typeface="Helvetica Neue"/>
                <a:ea typeface="Helvetica Neue"/>
                <a:cs typeface="Helvetica Neue"/>
                <a:sym typeface="Helvetica Neue"/>
              </a:defRPr>
            </a:lvl1pPr>
            <a:lvl2pPr lvl="1" rtl="0">
              <a:lnSpc>
                <a:spcPct val="90000"/>
              </a:lnSpc>
              <a:spcBef>
                <a:spcPts val="0"/>
              </a:spcBef>
              <a:spcAft>
                <a:spcPts val="0"/>
              </a:spcAft>
              <a:buSzPts val="1400"/>
              <a:buNone/>
              <a:defRPr/>
            </a:lvl2pPr>
            <a:lvl3pPr lvl="2" rtl="0">
              <a:lnSpc>
                <a:spcPct val="90000"/>
              </a:lnSpc>
              <a:spcBef>
                <a:spcPts val="0"/>
              </a:spcBef>
              <a:spcAft>
                <a:spcPts val="0"/>
              </a:spcAft>
              <a:buSzPts val="1400"/>
              <a:buNone/>
              <a:defRPr/>
            </a:lvl3pPr>
            <a:lvl4pPr lvl="3" rtl="0">
              <a:lnSpc>
                <a:spcPct val="90000"/>
              </a:lnSpc>
              <a:spcBef>
                <a:spcPts val="0"/>
              </a:spcBef>
              <a:spcAft>
                <a:spcPts val="0"/>
              </a:spcAft>
              <a:buSzPts val="1400"/>
              <a:buNone/>
              <a:defRPr/>
            </a:lvl4pPr>
            <a:lvl5pPr lvl="4" rtl="0">
              <a:lnSpc>
                <a:spcPct val="90000"/>
              </a:lnSpc>
              <a:spcBef>
                <a:spcPts val="0"/>
              </a:spcBef>
              <a:spcAft>
                <a:spcPts val="0"/>
              </a:spcAft>
              <a:buSzPts val="1400"/>
              <a:buNone/>
              <a:defRPr/>
            </a:lvl5pPr>
            <a:lvl6pPr lvl="5" rtl="0">
              <a:lnSpc>
                <a:spcPct val="90000"/>
              </a:lnSpc>
              <a:spcBef>
                <a:spcPts val="0"/>
              </a:spcBef>
              <a:spcAft>
                <a:spcPts val="0"/>
              </a:spcAft>
              <a:buSzPts val="1400"/>
              <a:buNone/>
              <a:defRPr/>
            </a:lvl6pPr>
            <a:lvl7pPr lvl="6" rtl="0">
              <a:lnSpc>
                <a:spcPct val="90000"/>
              </a:lnSpc>
              <a:spcBef>
                <a:spcPts val="0"/>
              </a:spcBef>
              <a:spcAft>
                <a:spcPts val="0"/>
              </a:spcAft>
              <a:buSzPts val="1400"/>
              <a:buNone/>
              <a:defRPr/>
            </a:lvl7pPr>
            <a:lvl8pPr lvl="7" rtl="0">
              <a:lnSpc>
                <a:spcPct val="90000"/>
              </a:lnSpc>
              <a:spcBef>
                <a:spcPts val="0"/>
              </a:spcBef>
              <a:spcAft>
                <a:spcPts val="0"/>
              </a:spcAft>
              <a:buSzPts val="1400"/>
              <a:buNone/>
              <a:defRPr/>
            </a:lvl8pPr>
            <a:lvl9pPr lvl="8" rtl="0">
              <a:lnSpc>
                <a:spcPct val="90000"/>
              </a:lnSpc>
              <a:spcBef>
                <a:spcPts val="0"/>
              </a:spcBef>
              <a:spcAft>
                <a:spcPts val="0"/>
              </a:spcAft>
              <a:buSzPts val="1400"/>
              <a:buNone/>
              <a:defRPr/>
            </a:lvl9pPr>
          </a:lstStyle>
          <a:p/>
        </p:txBody>
      </p:sp>
      <p:sp>
        <p:nvSpPr>
          <p:cNvPr id="444" name="Google Shape;444;p56"/>
          <p:cNvSpPr txBox="1"/>
          <p:nvPr>
            <p:ph idx="2" type="title"/>
          </p:nvPr>
        </p:nvSpPr>
        <p:spPr>
          <a:xfrm>
            <a:off x="302700" y="2586150"/>
            <a:ext cx="4467900" cy="982800"/>
          </a:xfrm>
          <a:prstGeom prst="rect">
            <a:avLst/>
          </a:prstGeom>
          <a:noFill/>
          <a:ln>
            <a:noFill/>
          </a:ln>
        </p:spPr>
        <p:txBody>
          <a:bodyPr anchorCtr="0" anchor="t" bIns="0" lIns="0" spcFirstLastPara="1" rIns="0" wrap="square" tIns="0">
            <a:noAutofit/>
          </a:bodyPr>
          <a:lstStyle>
            <a:lvl1pPr lvl="0" rtl="0">
              <a:spcBef>
                <a:spcPts val="0"/>
              </a:spcBef>
              <a:spcAft>
                <a:spcPts val="0"/>
              </a:spcAft>
              <a:buSzPts val="1400"/>
              <a:buNone/>
              <a:defRPr>
                <a:solidFill>
                  <a:schemeClr val="dk1"/>
                </a:solidFill>
                <a:latin typeface="Helvetica Neue"/>
                <a:ea typeface="Helvetica Neue"/>
                <a:cs typeface="Helvetica Neue"/>
                <a:sym typeface="Helvetica Neue"/>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445" name="Google Shape;445;p56"/>
          <p:cNvSpPr/>
          <p:nvPr/>
        </p:nvSpPr>
        <p:spPr>
          <a:xfrm>
            <a:off x="8698265" y="4870865"/>
            <a:ext cx="136800" cy="139800"/>
          </a:xfrm>
          <a:prstGeom prst="ellipse">
            <a:avLst/>
          </a:pr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 name="Google Shape;446;p56"/>
          <p:cNvSpPr txBox="1"/>
          <p:nvPr>
            <p:ph idx="12" type="sldNum"/>
          </p:nvPr>
        </p:nvSpPr>
        <p:spPr>
          <a:xfrm>
            <a:off x="290521" y="4874925"/>
            <a:ext cx="312300" cy="131700"/>
          </a:xfrm>
          <a:prstGeom prst="rect">
            <a:avLst/>
          </a:prstGeom>
          <a:noFill/>
          <a:ln>
            <a:noFill/>
          </a:ln>
        </p:spPr>
        <p:txBody>
          <a:bodyPr anchorCtr="0" anchor="ctr" bIns="0" lIns="0" spcFirstLastPara="1" rIns="0" wrap="square" tIns="0">
            <a:noAutofit/>
          </a:bodyPr>
          <a:lstStyle>
            <a:lvl1pPr indent="0" lvl="0"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1pPr>
            <a:lvl2pPr indent="0" lvl="1"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2pPr>
            <a:lvl3pPr indent="0" lvl="2"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3pPr>
            <a:lvl4pPr indent="0" lvl="3"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4pPr>
            <a:lvl5pPr indent="0" lvl="4"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5pPr>
            <a:lvl6pPr indent="0" lvl="5"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6pPr>
            <a:lvl7pPr indent="0" lvl="6"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7pPr>
            <a:lvl8pPr indent="0" lvl="7"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8pPr>
            <a:lvl9pPr indent="0" lvl="8"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9pPr>
          </a:lstStyle>
          <a:p>
            <a:pPr indent="0" lvl="0" marL="0" rtl="0" algn="l">
              <a:spcBef>
                <a:spcPts val="0"/>
              </a:spcBef>
              <a:spcAft>
                <a:spcPts val="0"/>
              </a:spcAft>
              <a:buNone/>
            </a:pPr>
            <a:fld id="{00000000-1234-1234-1234-123412341234}" type="slidenum">
              <a:rPr lang="en"/>
              <a:t>‹#›</a:t>
            </a:fld>
            <a:endParaRPr/>
          </a:p>
        </p:txBody>
      </p:sp>
      <p:sp>
        <p:nvSpPr>
          <p:cNvPr id="447" name="Google Shape;447;p56"/>
          <p:cNvSpPr txBox="1"/>
          <p:nvPr/>
        </p:nvSpPr>
        <p:spPr>
          <a:xfrm>
            <a:off x="1206943" y="4874925"/>
            <a:ext cx="1577100" cy="131700"/>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Clr>
                <a:srgbClr val="000000"/>
              </a:buClr>
              <a:buSzPts val="600"/>
              <a:buFont typeface="Arial"/>
              <a:buNone/>
            </a:pPr>
            <a:r>
              <a:rPr lang="en" sz="600">
                <a:solidFill>
                  <a:schemeClr val="dk2"/>
                </a:solidFill>
                <a:latin typeface="Helvetica Neue"/>
                <a:ea typeface="Helvetica Neue"/>
                <a:cs typeface="Helvetica Neue"/>
                <a:sym typeface="Helvetica Neue"/>
              </a:rPr>
              <a:t>2022 © AppFolio, Inc. Confidential</a:t>
            </a:r>
            <a:endParaRPr sz="600">
              <a:solidFill>
                <a:schemeClr val="dk2"/>
              </a:solidFill>
              <a:latin typeface="Helvetica Neue"/>
              <a:ea typeface="Helvetica Neue"/>
              <a:cs typeface="Helvetica Neue"/>
              <a:sym typeface="Helvetica Neue"/>
            </a:endParaRPr>
          </a:p>
        </p:txBody>
      </p:sp>
      <p:grpSp>
        <p:nvGrpSpPr>
          <p:cNvPr id="448" name="Google Shape;448;p56"/>
          <p:cNvGrpSpPr/>
          <p:nvPr/>
        </p:nvGrpSpPr>
        <p:grpSpPr>
          <a:xfrm>
            <a:off x="8684368" y="4856161"/>
            <a:ext cx="164601" cy="164574"/>
            <a:chOff x="5701200" y="2981425"/>
            <a:chExt cx="927850" cy="905250"/>
          </a:xfrm>
        </p:grpSpPr>
        <p:sp>
          <p:nvSpPr>
            <p:cNvPr id="449" name="Google Shape;449;p56"/>
            <p:cNvSpPr/>
            <p:nvPr/>
          </p:nvSpPr>
          <p:spPr>
            <a:xfrm>
              <a:off x="5701200" y="2981425"/>
              <a:ext cx="927850" cy="905250"/>
            </a:xfrm>
            <a:custGeom>
              <a:rect b="b" l="l" r="r" t="t"/>
              <a:pathLst>
                <a:path extrusionOk="0" h="36210" w="37114">
                  <a:moveTo>
                    <a:pt x="20237" y="5748"/>
                  </a:moveTo>
                  <a:lnTo>
                    <a:pt x="20587" y="5761"/>
                  </a:lnTo>
                  <a:lnTo>
                    <a:pt x="20925" y="5788"/>
                  </a:lnTo>
                  <a:lnTo>
                    <a:pt x="21262" y="5815"/>
                  </a:lnTo>
                  <a:lnTo>
                    <a:pt x="21599" y="5869"/>
                  </a:lnTo>
                  <a:lnTo>
                    <a:pt x="21936" y="5923"/>
                  </a:lnTo>
                  <a:lnTo>
                    <a:pt x="22274" y="5991"/>
                  </a:lnTo>
                  <a:lnTo>
                    <a:pt x="22597" y="6072"/>
                  </a:lnTo>
                  <a:lnTo>
                    <a:pt x="22921" y="6166"/>
                  </a:lnTo>
                  <a:lnTo>
                    <a:pt x="23245" y="6260"/>
                  </a:lnTo>
                  <a:lnTo>
                    <a:pt x="23569" y="6368"/>
                  </a:lnTo>
                  <a:lnTo>
                    <a:pt x="23893" y="6503"/>
                  </a:lnTo>
                  <a:lnTo>
                    <a:pt x="24203" y="6625"/>
                  </a:lnTo>
                  <a:lnTo>
                    <a:pt x="24513" y="6773"/>
                  </a:lnTo>
                  <a:lnTo>
                    <a:pt x="24823" y="6922"/>
                  </a:lnTo>
                  <a:lnTo>
                    <a:pt x="25120" y="7083"/>
                  </a:lnTo>
                  <a:lnTo>
                    <a:pt x="25417" y="7272"/>
                  </a:lnTo>
                  <a:lnTo>
                    <a:pt x="25714" y="7488"/>
                  </a:lnTo>
                  <a:lnTo>
                    <a:pt x="26011" y="7731"/>
                  </a:lnTo>
                  <a:lnTo>
                    <a:pt x="26307" y="8001"/>
                  </a:lnTo>
                  <a:lnTo>
                    <a:pt x="26604" y="8298"/>
                  </a:lnTo>
                  <a:lnTo>
                    <a:pt x="26887" y="8621"/>
                  </a:lnTo>
                  <a:lnTo>
                    <a:pt x="27157" y="8972"/>
                  </a:lnTo>
                  <a:lnTo>
                    <a:pt x="27292" y="9174"/>
                  </a:lnTo>
                  <a:lnTo>
                    <a:pt x="27414" y="9363"/>
                  </a:lnTo>
                  <a:lnTo>
                    <a:pt x="27535" y="9579"/>
                  </a:lnTo>
                  <a:lnTo>
                    <a:pt x="27656" y="9795"/>
                  </a:lnTo>
                  <a:lnTo>
                    <a:pt x="27764" y="10024"/>
                  </a:lnTo>
                  <a:lnTo>
                    <a:pt x="27872" y="10254"/>
                  </a:lnTo>
                  <a:lnTo>
                    <a:pt x="27967" y="10497"/>
                  </a:lnTo>
                  <a:lnTo>
                    <a:pt x="28061" y="10753"/>
                  </a:lnTo>
                  <a:lnTo>
                    <a:pt x="28142" y="11023"/>
                  </a:lnTo>
                  <a:lnTo>
                    <a:pt x="28223" y="11292"/>
                  </a:lnTo>
                  <a:lnTo>
                    <a:pt x="28290" y="11576"/>
                  </a:lnTo>
                  <a:lnTo>
                    <a:pt x="28358" y="11873"/>
                  </a:lnTo>
                  <a:lnTo>
                    <a:pt x="28412" y="12169"/>
                  </a:lnTo>
                  <a:lnTo>
                    <a:pt x="28452" y="12493"/>
                  </a:lnTo>
                  <a:lnTo>
                    <a:pt x="28493" y="12817"/>
                  </a:lnTo>
                  <a:lnTo>
                    <a:pt x="28520" y="13154"/>
                  </a:lnTo>
                  <a:lnTo>
                    <a:pt x="28533" y="13491"/>
                  </a:lnTo>
                  <a:lnTo>
                    <a:pt x="28533" y="13856"/>
                  </a:lnTo>
                  <a:lnTo>
                    <a:pt x="28533" y="15893"/>
                  </a:lnTo>
                  <a:lnTo>
                    <a:pt x="28560" y="17039"/>
                  </a:lnTo>
                  <a:lnTo>
                    <a:pt x="28560" y="18186"/>
                  </a:lnTo>
                  <a:lnTo>
                    <a:pt x="28560" y="19319"/>
                  </a:lnTo>
                  <a:lnTo>
                    <a:pt x="28533" y="20412"/>
                  </a:lnTo>
                  <a:lnTo>
                    <a:pt x="28506" y="20938"/>
                  </a:lnTo>
                  <a:lnTo>
                    <a:pt x="28479" y="21451"/>
                  </a:lnTo>
                  <a:lnTo>
                    <a:pt x="28425" y="21937"/>
                  </a:lnTo>
                  <a:lnTo>
                    <a:pt x="28371" y="22395"/>
                  </a:lnTo>
                  <a:lnTo>
                    <a:pt x="28304" y="22827"/>
                  </a:lnTo>
                  <a:lnTo>
                    <a:pt x="28223" y="23218"/>
                  </a:lnTo>
                  <a:lnTo>
                    <a:pt x="28142" y="23582"/>
                  </a:lnTo>
                  <a:lnTo>
                    <a:pt x="28034" y="23906"/>
                  </a:lnTo>
                  <a:lnTo>
                    <a:pt x="27845" y="24392"/>
                  </a:lnTo>
                  <a:lnTo>
                    <a:pt x="27629" y="24864"/>
                  </a:lnTo>
                  <a:lnTo>
                    <a:pt x="27387" y="25323"/>
                  </a:lnTo>
                  <a:lnTo>
                    <a:pt x="27117" y="25768"/>
                  </a:lnTo>
                  <a:lnTo>
                    <a:pt x="26833" y="26200"/>
                  </a:lnTo>
                  <a:lnTo>
                    <a:pt x="26523" y="26618"/>
                  </a:lnTo>
                  <a:lnTo>
                    <a:pt x="26199" y="27009"/>
                  </a:lnTo>
                  <a:lnTo>
                    <a:pt x="25835" y="27400"/>
                  </a:lnTo>
                  <a:lnTo>
                    <a:pt x="25471" y="27751"/>
                  </a:lnTo>
                  <a:lnTo>
                    <a:pt x="25080" y="28088"/>
                  </a:lnTo>
                  <a:lnTo>
                    <a:pt x="24661" y="28412"/>
                  </a:lnTo>
                  <a:lnTo>
                    <a:pt x="24243" y="28709"/>
                  </a:lnTo>
                  <a:lnTo>
                    <a:pt x="23798" y="28979"/>
                  </a:lnTo>
                  <a:lnTo>
                    <a:pt x="23353" y="29222"/>
                  </a:lnTo>
                  <a:lnTo>
                    <a:pt x="22881" y="29451"/>
                  </a:lnTo>
                  <a:lnTo>
                    <a:pt x="22409" y="29640"/>
                  </a:lnTo>
                  <a:lnTo>
                    <a:pt x="22287" y="29694"/>
                  </a:lnTo>
                  <a:lnTo>
                    <a:pt x="21788" y="29869"/>
                  </a:lnTo>
                  <a:lnTo>
                    <a:pt x="21289" y="30031"/>
                  </a:lnTo>
                  <a:lnTo>
                    <a:pt x="20776" y="30152"/>
                  </a:lnTo>
                  <a:lnTo>
                    <a:pt x="20264" y="30260"/>
                  </a:lnTo>
                  <a:lnTo>
                    <a:pt x="19737" y="30341"/>
                  </a:lnTo>
                  <a:lnTo>
                    <a:pt x="19211" y="30395"/>
                  </a:lnTo>
                  <a:lnTo>
                    <a:pt x="18685" y="30422"/>
                  </a:lnTo>
                  <a:lnTo>
                    <a:pt x="17484" y="30422"/>
                  </a:lnTo>
                  <a:lnTo>
                    <a:pt x="17134" y="30395"/>
                  </a:lnTo>
                  <a:lnTo>
                    <a:pt x="16769" y="30368"/>
                  </a:lnTo>
                  <a:lnTo>
                    <a:pt x="16405" y="30328"/>
                  </a:lnTo>
                  <a:lnTo>
                    <a:pt x="16027" y="30274"/>
                  </a:lnTo>
                  <a:lnTo>
                    <a:pt x="15650" y="30193"/>
                  </a:lnTo>
                  <a:lnTo>
                    <a:pt x="15272" y="30112"/>
                  </a:lnTo>
                  <a:lnTo>
                    <a:pt x="14894" y="30017"/>
                  </a:lnTo>
                  <a:lnTo>
                    <a:pt x="14517" y="29910"/>
                  </a:lnTo>
                  <a:lnTo>
                    <a:pt x="14139" y="29788"/>
                  </a:lnTo>
                  <a:lnTo>
                    <a:pt x="13761" y="29653"/>
                  </a:lnTo>
                  <a:lnTo>
                    <a:pt x="13383" y="29505"/>
                  </a:lnTo>
                  <a:lnTo>
                    <a:pt x="13019" y="29343"/>
                  </a:lnTo>
                  <a:lnTo>
                    <a:pt x="12655" y="29168"/>
                  </a:lnTo>
                  <a:lnTo>
                    <a:pt x="12304" y="28979"/>
                  </a:lnTo>
                  <a:lnTo>
                    <a:pt x="11967" y="28776"/>
                  </a:lnTo>
                  <a:lnTo>
                    <a:pt x="11630" y="28560"/>
                  </a:lnTo>
                  <a:lnTo>
                    <a:pt x="11306" y="28345"/>
                  </a:lnTo>
                  <a:lnTo>
                    <a:pt x="10982" y="28102"/>
                  </a:lnTo>
                  <a:lnTo>
                    <a:pt x="10685" y="27859"/>
                  </a:lnTo>
                  <a:lnTo>
                    <a:pt x="10402" y="27603"/>
                  </a:lnTo>
                  <a:lnTo>
                    <a:pt x="10132" y="27319"/>
                  </a:lnTo>
                  <a:lnTo>
                    <a:pt x="9889" y="27036"/>
                  </a:lnTo>
                  <a:lnTo>
                    <a:pt x="9646" y="26739"/>
                  </a:lnTo>
                  <a:lnTo>
                    <a:pt x="9431" y="26429"/>
                  </a:lnTo>
                  <a:lnTo>
                    <a:pt x="9242" y="26119"/>
                  </a:lnTo>
                  <a:lnTo>
                    <a:pt x="9066" y="25781"/>
                  </a:lnTo>
                  <a:lnTo>
                    <a:pt x="8918" y="25444"/>
                  </a:lnTo>
                  <a:lnTo>
                    <a:pt x="8797" y="25080"/>
                  </a:lnTo>
                  <a:lnTo>
                    <a:pt x="8702" y="24716"/>
                  </a:lnTo>
                  <a:lnTo>
                    <a:pt x="8621" y="24338"/>
                  </a:lnTo>
                  <a:lnTo>
                    <a:pt x="8581" y="23960"/>
                  </a:lnTo>
                  <a:lnTo>
                    <a:pt x="8567" y="23555"/>
                  </a:lnTo>
                  <a:lnTo>
                    <a:pt x="8581" y="23097"/>
                  </a:lnTo>
                  <a:lnTo>
                    <a:pt x="8608" y="22840"/>
                  </a:lnTo>
                  <a:lnTo>
                    <a:pt x="8635" y="22598"/>
                  </a:lnTo>
                  <a:lnTo>
                    <a:pt x="8675" y="22328"/>
                  </a:lnTo>
                  <a:lnTo>
                    <a:pt x="8729" y="22071"/>
                  </a:lnTo>
                  <a:lnTo>
                    <a:pt x="8797" y="21802"/>
                  </a:lnTo>
                  <a:lnTo>
                    <a:pt x="8877" y="21518"/>
                  </a:lnTo>
                  <a:lnTo>
                    <a:pt x="8972" y="21249"/>
                  </a:lnTo>
                  <a:lnTo>
                    <a:pt x="9080" y="20965"/>
                  </a:lnTo>
                  <a:lnTo>
                    <a:pt x="9201" y="20682"/>
                  </a:lnTo>
                  <a:lnTo>
                    <a:pt x="9350" y="20399"/>
                  </a:lnTo>
                  <a:lnTo>
                    <a:pt x="9512" y="20129"/>
                  </a:lnTo>
                  <a:lnTo>
                    <a:pt x="9700" y="19846"/>
                  </a:lnTo>
                  <a:lnTo>
                    <a:pt x="9903" y="19562"/>
                  </a:lnTo>
                  <a:lnTo>
                    <a:pt x="10132" y="19292"/>
                  </a:lnTo>
                  <a:lnTo>
                    <a:pt x="10388" y="19023"/>
                  </a:lnTo>
                  <a:lnTo>
                    <a:pt x="10658" y="18766"/>
                  </a:lnTo>
                  <a:lnTo>
                    <a:pt x="10955" y="18510"/>
                  </a:lnTo>
                  <a:lnTo>
                    <a:pt x="11279" y="18254"/>
                  </a:lnTo>
                  <a:lnTo>
                    <a:pt x="11630" y="18011"/>
                  </a:lnTo>
                  <a:lnTo>
                    <a:pt x="12007" y="17781"/>
                  </a:lnTo>
                  <a:lnTo>
                    <a:pt x="12426" y="17552"/>
                  </a:lnTo>
                  <a:lnTo>
                    <a:pt x="12857" y="17350"/>
                  </a:lnTo>
                  <a:lnTo>
                    <a:pt x="13329" y="17147"/>
                  </a:lnTo>
                  <a:lnTo>
                    <a:pt x="13829" y="16959"/>
                  </a:lnTo>
                  <a:lnTo>
                    <a:pt x="14368" y="16770"/>
                  </a:lnTo>
                  <a:lnTo>
                    <a:pt x="14935" y="16621"/>
                  </a:lnTo>
                  <a:lnTo>
                    <a:pt x="15542" y="16473"/>
                  </a:lnTo>
                  <a:lnTo>
                    <a:pt x="16176" y="16338"/>
                  </a:lnTo>
                  <a:lnTo>
                    <a:pt x="16864" y="16230"/>
                  </a:lnTo>
                  <a:lnTo>
                    <a:pt x="17579" y="16122"/>
                  </a:lnTo>
                  <a:lnTo>
                    <a:pt x="18240" y="16041"/>
                  </a:lnTo>
                  <a:lnTo>
                    <a:pt x="19292" y="15933"/>
                  </a:lnTo>
                  <a:lnTo>
                    <a:pt x="20331" y="15785"/>
                  </a:lnTo>
                  <a:lnTo>
                    <a:pt x="21370" y="15623"/>
                  </a:lnTo>
                  <a:lnTo>
                    <a:pt x="22409" y="15434"/>
                  </a:lnTo>
                  <a:lnTo>
                    <a:pt x="22773" y="15340"/>
                  </a:lnTo>
                  <a:lnTo>
                    <a:pt x="23097" y="15245"/>
                  </a:lnTo>
                  <a:lnTo>
                    <a:pt x="23393" y="15151"/>
                  </a:lnTo>
                  <a:lnTo>
                    <a:pt x="23650" y="15043"/>
                  </a:lnTo>
                  <a:lnTo>
                    <a:pt x="23866" y="14921"/>
                  </a:lnTo>
                  <a:lnTo>
                    <a:pt x="24054" y="14800"/>
                  </a:lnTo>
                  <a:lnTo>
                    <a:pt x="24216" y="14665"/>
                  </a:lnTo>
                  <a:lnTo>
                    <a:pt x="24351" y="14530"/>
                  </a:lnTo>
                  <a:lnTo>
                    <a:pt x="24473" y="14395"/>
                  </a:lnTo>
                  <a:lnTo>
                    <a:pt x="24554" y="14260"/>
                  </a:lnTo>
                  <a:lnTo>
                    <a:pt x="24621" y="14112"/>
                  </a:lnTo>
                  <a:lnTo>
                    <a:pt x="24675" y="13977"/>
                  </a:lnTo>
                  <a:lnTo>
                    <a:pt x="24715" y="13829"/>
                  </a:lnTo>
                  <a:lnTo>
                    <a:pt x="24729" y="13694"/>
                  </a:lnTo>
                  <a:lnTo>
                    <a:pt x="24742" y="13559"/>
                  </a:lnTo>
                  <a:lnTo>
                    <a:pt x="24756" y="13424"/>
                  </a:lnTo>
                  <a:lnTo>
                    <a:pt x="24769" y="13276"/>
                  </a:lnTo>
                  <a:lnTo>
                    <a:pt x="24769" y="13127"/>
                  </a:lnTo>
                  <a:lnTo>
                    <a:pt x="24756" y="12817"/>
                  </a:lnTo>
                  <a:lnTo>
                    <a:pt x="24715" y="12534"/>
                  </a:lnTo>
                  <a:lnTo>
                    <a:pt x="24675" y="12385"/>
                  </a:lnTo>
                  <a:lnTo>
                    <a:pt x="24635" y="12237"/>
                  </a:lnTo>
                  <a:lnTo>
                    <a:pt x="24581" y="12102"/>
                  </a:lnTo>
                  <a:lnTo>
                    <a:pt x="24527" y="11967"/>
                  </a:lnTo>
                  <a:lnTo>
                    <a:pt x="24392" y="11697"/>
                  </a:lnTo>
                  <a:lnTo>
                    <a:pt x="24230" y="11454"/>
                  </a:lnTo>
                  <a:lnTo>
                    <a:pt x="24135" y="11333"/>
                  </a:lnTo>
                  <a:lnTo>
                    <a:pt x="24041" y="11225"/>
                  </a:lnTo>
                  <a:lnTo>
                    <a:pt x="23879" y="11050"/>
                  </a:lnTo>
                  <a:lnTo>
                    <a:pt x="23717" y="10888"/>
                  </a:lnTo>
                  <a:lnTo>
                    <a:pt x="23528" y="10726"/>
                  </a:lnTo>
                  <a:lnTo>
                    <a:pt x="23326" y="10591"/>
                  </a:lnTo>
                  <a:lnTo>
                    <a:pt x="23110" y="10470"/>
                  </a:lnTo>
                  <a:lnTo>
                    <a:pt x="22867" y="10348"/>
                  </a:lnTo>
                  <a:lnTo>
                    <a:pt x="22611" y="10240"/>
                  </a:lnTo>
                  <a:lnTo>
                    <a:pt x="22341" y="10146"/>
                  </a:lnTo>
                  <a:lnTo>
                    <a:pt x="22058" y="10065"/>
                  </a:lnTo>
                  <a:lnTo>
                    <a:pt x="21748" y="9997"/>
                  </a:lnTo>
                  <a:lnTo>
                    <a:pt x="21424" y="9930"/>
                  </a:lnTo>
                  <a:lnTo>
                    <a:pt x="21086" y="9889"/>
                  </a:lnTo>
                  <a:lnTo>
                    <a:pt x="20722" y="9849"/>
                  </a:lnTo>
                  <a:lnTo>
                    <a:pt x="20344" y="9822"/>
                  </a:lnTo>
                  <a:lnTo>
                    <a:pt x="19953" y="9809"/>
                  </a:lnTo>
                  <a:lnTo>
                    <a:pt x="19535" y="9795"/>
                  </a:lnTo>
                  <a:lnTo>
                    <a:pt x="19157" y="9809"/>
                  </a:lnTo>
                  <a:lnTo>
                    <a:pt x="18780" y="9822"/>
                  </a:lnTo>
                  <a:lnTo>
                    <a:pt x="18429" y="9849"/>
                  </a:lnTo>
                  <a:lnTo>
                    <a:pt x="18092" y="9889"/>
                  </a:lnTo>
                  <a:lnTo>
                    <a:pt x="17781" y="9930"/>
                  </a:lnTo>
                  <a:lnTo>
                    <a:pt x="17484" y="9984"/>
                  </a:lnTo>
                  <a:lnTo>
                    <a:pt x="17188" y="10051"/>
                  </a:lnTo>
                  <a:lnTo>
                    <a:pt x="16931" y="10132"/>
                  </a:lnTo>
                  <a:lnTo>
                    <a:pt x="16675" y="10213"/>
                  </a:lnTo>
                  <a:lnTo>
                    <a:pt x="16432" y="10308"/>
                  </a:lnTo>
                  <a:lnTo>
                    <a:pt x="16203" y="10416"/>
                  </a:lnTo>
                  <a:lnTo>
                    <a:pt x="16001" y="10524"/>
                  </a:lnTo>
                  <a:lnTo>
                    <a:pt x="15798" y="10631"/>
                  </a:lnTo>
                  <a:lnTo>
                    <a:pt x="15609" y="10753"/>
                  </a:lnTo>
                  <a:lnTo>
                    <a:pt x="15434" y="10888"/>
                  </a:lnTo>
                  <a:lnTo>
                    <a:pt x="15272" y="11023"/>
                  </a:lnTo>
                  <a:lnTo>
                    <a:pt x="15124" y="11171"/>
                  </a:lnTo>
                  <a:lnTo>
                    <a:pt x="14989" y="11319"/>
                  </a:lnTo>
                  <a:lnTo>
                    <a:pt x="14854" y="11468"/>
                  </a:lnTo>
                  <a:lnTo>
                    <a:pt x="14732" y="11630"/>
                  </a:lnTo>
                  <a:lnTo>
                    <a:pt x="14624" y="11792"/>
                  </a:lnTo>
                  <a:lnTo>
                    <a:pt x="14517" y="11954"/>
                  </a:lnTo>
                  <a:lnTo>
                    <a:pt x="14422" y="12129"/>
                  </a:lnTo>
                  <a:lnTo>
                    <a:pt x="14341" y="12304"/>
                  </a:lnTo>
                  <a:lnTo>
                    <a:pt x="14179" y="12669"/>
                  </a:lnTo>
                  <a:lnTo>
                    <a:pt x="14058" y="13046"/>
                  </a:lnTo>
                  <a:lnTo>
                    <a:pt x="13950" y="13424"/>
                  </a:lnTo>
                  <a:lnTo>
                    <a:pt x="13856" y="13815"/>
                  </a:lnTo>
                  <a:lnTo>
                    <a:pt x="13815" y="14004"/>
                  </a:lnTo>
                  <a:lnTo>
                    <a:pt x="13761" y="14179"/>
                  </a:lnTo>
                  <a:lnTo>
                    <a:pt x="13694" y="14341"/>
                  </a:lnTo>
                  <a:lnTo>
                    <a:pt x="13613" y="14503"/>
                  </a:lnTo>
                  <a:lnTo>
                    <a:pt x="13505" y="14652"/>
                  </a:lnTo>
                  <a:lnTo>
                    <a:pt x="13397" y="14800"/>
                  </a:lnTo>
                  <a:lnTo>
                    <a:pt x="13262" y="14935"/>
                  </a:lnTo>
                  <a:lnTo>
                    <a:pt x="13127" y="15043"/>
                  </a:lnTo>
                  <a:lnTo>
                    <a:pt x="12979" y="15151"/>
                  </a:lnTo>
                  <a:lnTo>
                    <a:pt x="12817" y="15245"/>
                  </a:lnTo>
                  <a:lnTo>
                    <a:pt x="12655" y="15313"/>
                  </a:lnTo>
                  <a:lnTo>
                    <a:pt x="12479" y="15380"/>
                  </a:lnTo>
                  <a:lnTo>
                    <a:pt x="12304" y="15421"/>
                  </a:lnTo>
                  <a:lnTo>
                    <a:pt x="12115" y="15448"/>
                  </a:lnTo>
                  <a:lnTo>
                    <a:pt x="11751" y="15448"/>
                  </a:lnTo>
                  <a:lnTo>
                    <a:pt x="11562" y="15434"/>
                  </a:lnTo>
                  <a:lnTo>
                    <a:pt x="11373" y="15407"/>
                  </a:lnTo>
                  <a:lnTo>
                    <a:pt x="11184" y="15367"/>
                  </a:lnTo>
                  <a:lnTo>
                    <a:pt x="10995" y="15313"/>
                  </a:lnTo>
                  <a:lnTo>
                    <a:pt x="10820" y="15232"/>
                  </a:lnTo>
                  <a:lnTo>
                    <a:pt x="10645" y="15137"/>
                  </a:lnTo>
                  <a:lnTo>
                    <a:pt x="10496" y="15029"/>
                  </a:lnTo>
                  <a:lnTo>
                    <a:pt x="10334" y="14908"/>
                  </a:lnTo>
                  <a:lnTo>
                    <a:pt x="10200" y="14773"/>
                  </a:lnTo>
                  <a:lnTo>
                    <a:pt x="10078" y="14625"/>
                  </a:lnTo>
                  <a:lnTo>
                    <a:pt x="9970" y="14463"/>
                  </a:lnTo>
                  <a:lnTo>
                    <a:pt x="9876" y="14287"/>
                  </a:lnTo>
                  <a:lnTo>
                    <a:pt x="9795" y="14112"/>
                  </a:lnTo>
                  <a:lnTo>
                    <a:pt x="9741" y="13937"/>
                  </a:lnTo>
                  <a:lnTo>
                    <a:pt x="9687" y="13748"/>
                  </a:lnTo>
                  <a:lnTo>
                    <a:pt x="9660" y="13545"/>
                  </a:lnTo>
                  <a:lnTo>
                    <a:pt x="9660" y="13424"/>
                  </a:lnTo>
                  <a:lnTo>
                    <a:pt x="9700" y="13127"/>
                  </a:lnTo>
                  <a:lnTo>
                    <a:pt x="9741" y="12817"/>
                  </a:lnTo>
                  <a:lnTo>
                    <a:pt x="9795" y="12520"/>
                  </a:lnTo>
                  <a:lnTo>
                    <a:pt x="9849" y="12223"/>
                  </a:lnTo>
                  <a:lnTo>
                    <a:pt x="9930" y="11927"/>
                  </a:lnTo>
                  <a:lnTo>
                    <a:pt x="10011" y="11643"/>
                  </a:lnTo>
                  <a:lnTo>
                    <a:pt x="10105" y="11360"/>
                  </a:lnTo>
                  <a:lnTo>
                    <a:pt x="10213" y="11077"/>
                  </a:lnTo>
                  <a:lnTo>
                    <a:pt x="10334" y="10793"/>
                  </a:lnTo>
                  <a:lnTo>
                    <a:pt x="10456" y="10524"/>
                  </a:lnTo>
                  <a:lnTo>
                    <a:pt x="10591" y="10254"/>
                  </a:lnTo>
                  <a:lnTo>
                    <a:pt x="10739" y="9984"/>
                  </a:lnTo>
                  <a:lnTo>
                    <a:pt x="10901" y="9728"/>
                  </a:lnTo>
                  <a:lnTo>
                    <a:pt x="11063" y="9471"/>
                  </a:lnTo>
                  <a:lnTo>
                    <a:pt x="11252" y="9228"/>
                  </a:lnTo>
                  <a:lnTo>
                    <a:pt x="11427" y="8986"/>
                  </a:lnTo>
                  <a:lnTo>
                    <a:pt x="11603" y="8783"/>
                  </a:lnTo>
                  <a:lnTo>
                    <a:pt x="11778" y="8594"/>
                  </a:lnTo>
                  <a:lnTo>
                    <a:pt x="11953" y="8405"/>
                  </a:lnTo>
                  <a:lnTo>
                    <a:pt x="12142" y="8230"/>
                  </a:lnTo>
                  <a:lnTo>
                    <a:pt x="12345" y="8055"/>
                  </a:lnTo>
                  <a:lnTo>
                    <a:pt x="12547" y="7893"/>
                  </a:lnTo>
                  <a:lnTo>
                    <a:pt x="12749" y="7731"/>
                  </a:lnTo>
                  <a:lnTo>
                    <a:pt x="12965" y="7569"/>
                  </a:lnTo>
                  <a:lnTo>
                    <a:pt x="13181" y="7421"/>
                  </a:lnTo>
                  <a:lnTo>
                    <a:pt x="13410" y="7286"/>
                  </a:lnTo>
                  <a:lnTo>
                    <a:pt x="13640" y="7151"/>
                  </a:lnTo>
                  <a:lnTo>
                    <a:pt x="13869" y="7016"/>
                  </a:lnTo>
                  <a:lnTo>
                    <a:pt x="14125" y="6895"/>
                  </a:lnTo>
                  <a:lnTo>
                    <a:pt x="14368" y="6773"/>
                  </a:lnTo>
                  <a:lnTo>
                    <a:pt x="14624" y="6665"/>
                  </a:lnTo>
                  <a:lnTo>
                    <a:pt x="14881" y="6557"/>
                  </a:lnTo>
                  <a:lnTo>
                    <a:pt x="15434" y="6368"/>
                  </a:lnTo>
                  <a:lnTo>
                    <a:pt x="16001" y="6207"/>
                  </a:lnTo>
                  <a:lnTo>
                    <a:pt x="16581" y="6058"/>
                  </a:lnTo>
                  <a:lnTo>
                    <a:pt x="17201" y="5950"/>
                  </a:lnTo>
                  <a:lnTo>
                    <a:pt x="17835" y="5856"/>
                  </a:lnTo>
                  <a:lnTo>
                    <a:pt x="18496" y="5802"/>
                  </a:lnTo>
                  <a:lnTo>
                    <a:pt x="19184" y="5761"/>
                  </a:lnTo>
                  <a:lnTo>
                    <a:pt x="19899" y="5748"/>
                  </a:lnTo>
                  <a:close/>
                  <a:moveTo>
                    <a:pt x="18523" y="1"/>
                  </a:moveTo>
                  <a:lnTo>
                    <a:pt x="18038" y="14"/>
                  </a:lnTo>
                  <a:lnTo>
                    <a:pt x="17565" y="28"/>
                  </a:lnTo>
                  <a:lnTo>
                    <a:pt x="17093" y="55"/>
                  </a:lnTo>
                  <a:lnTo>
                    <a:pt x="16621" y="95"/>
                  </a:lnTo>
                  <a:lnTo>
                    <a:pt x="16149" y="149"/>
                  </a:lnTo>
                  <a:lnTo>
                    <a:pt x="15690" y="203"/>
                  </a:lnTo>
                  <a:lnTo>
                    <a:pt x="15232" y="271"/>
                  </a:lnTo>
                  <a:lnTo>
                    <a:pt x="14773" y="352"/>
                  </a:lnTo>
                  <a:lnTo>
                    <a:pt x="14328" y="446"/>
                  </a:lnTo>
                  <a:lnTo>
                    <a:pt x="13882" y="540"/>
                  </a:lnTo>
                  <a:lnTo>
                    <a:pt x="13437" y="648"/>
                  </a:lnTo>
                  <a:lnTo>
                    <a:pt x="12992" y="770"/>
                  </a:lnTo>
                  <a:lnTo>
                    <a:pt x="12560" y="905"/>
                  </a:lnTo>
                  <a:lnTo>
                    <a:pt x="12129" y="1040"/>
                  </a:lnTo>
                  <a:lnTo>
                    <a:pt x="11711" y="1201"/>
                  </a:lnTo>
                  <a:lnTo>
                    <a:pt x="11292" y="1350"/>
                  </a:lnTo>
                  <a:lnTo>
                    <a:pt x="10874" y="1525"/>
                  </a:lnTo>
                  <a:lnTo>
                    <a:pt x="10469" y="1701"/>
                  </a:lnTo>
                  <a:lnTo>
                    <a:pt x="10065" y="1890"/>
                  </a:lnTo>
                  <a:lnTo>
                    <a:pt x="9673" y="2078"/>
                  </a:lnTo>
                  <a:lnTo>
                    <a:pt x="9282" y="2294"/>
                  </a:lnTo>
                  <a:lnTo>
                    <a:pt x="8891" y="2497"/>
                  </a:lnTo>
                  <a:lnTo>
                    <a:pt x="8513" y="2726"/>
                  </a:lnTo>
                  <a:lnTo>
                    <a:pt x="8149" y="2955"/>
                  </a:lnTo>
                  <a:lnTo>
                    <a:pt x="7771" y="3198"/>
                  </a:lnTo>
                  <a:lnTo>
                    <a:pt x="7420" y="3441"/>
                  </a:lnTo>
                  <a:lnTo>
                    <a:pt x="7070" y="3697"/>
                  </a:lnTo>
                  <a:lnTo>
                    <a:pt x="6719" y="3967"/>
                  </a:lnTo>
                  <a:lnTo>
                    <a:pt x="6382" y="4237"/>
                  </a:lnTo>
                  <a:lnTo>
                    <a:pt x="6044" y="4520"/>
                  </a:lnTo>
                  <a:lnTo>
                    <a:pt x="5721" y="4803"/>
                  </a:lnTo>
                  <a:lnTo>
                    <a:pt x="5410" y="5100"/>
                  </a:lnTo>
                  <a:lnTo>
                    <a:pt x="5100" y="5411"/>
                  </a:lnTo>
                  <a:lnTo>
                    <a:pt x="4790" y="5721"/>
                  </a:lnTo>
                  <a:lnTo>
                    <a:pt x="4493" y="6031"/>
                  </a:lnTo>
                  <a:lnTo>
                    <a:pt x="4210" y="6368"/>
                  </a:lnTo>
                  <a:lnTo>
                    <a:pt x="3940" y="6692"/>
                  </a:lnTo>
                  <a:lnTo>
                    <a:pt x="3670" y="7029"/>
                  </a:lnTo>
                  <a:lnTo>
                    <a:pt x="3400" y="7380"/>
                  </a:lnTo>
                  <a:lnTo>
                    <a:pt x="3144" y="7731"/>
                  </a:lnTo>
                  <a:lnTo>
                    <a:pt x="2901" y="8095"/>
                  </a:lnTo>
                  <a:lnTo>
                    <a:pt x="2672" y="8473"/>
                  </a:lnTo>
                  <a:lnTo>
                    <a:pt x="2442" y="8837"/>
                  </a:lnTo>
                  <a:lnTo>
                    <a:pt x="2227" y="9228"/>
                  </a:lnTo>
                  <a:lnTo>
                    <a:pt x="2011" y="9606"/>
                  </a:lnTo>
                  <a:lnTo>
                    <a:pt x="1822" y="9997"/>
                  </a:lnTo>
                  <a:lnTo>
                    <a:pt x="1633" y="10402"/>
                  </a:lnTo>
                  <a:lnTo>
                    <a:pt x="1444" y="10807"/>
                  </a:lnTo>
                  <a:lnTo>
                    <a:pt x="1282" y="11225"/>
                  </a:lnTo>
                  <a:lnTo>
                    <a:pt x="1120" y="11643"/>
                  </a:lnTo>
                  <a:lnTo>
                    <a:pt x="972" y="12061"/>
                  </a:lnTo>
                  <a:lnTo>
                    <a:pt x="824" y="12493"/>
                  </a:lnTo>
                  <a:lnTo>
                    <a:pt x="702" y="12925"/>
                  </a:lnTo>
                  <a:lnTo>
                    <a:pt x="581" y="13357"/>
                  </a:lnTo>
                  <a:lnTo>
                    <a:pt x="473" y="13802"/>
                  </a:lnTo>
                  <a:lnTo>
                    <a:pt x="378" y="14260"/>
                  </a:lnTo>
                  <a:lnTo>
                    <a:pt x="284" y="14719"/>
                  </a:lnTo>
                  <a:lnTo>
                    <a:pt x="216" y="15178"/>
                  </a:lnTo>
                  <a:lnTo>
                    <a:pt x="149" y="15636"/>
                  </a:lnTo>
                  <a:lnTo>
                    <a:pt x="95" y="16109"/>
                  </a:lnTo>
                  <a:lnTo>
                    <a:pt x="55" y="16581"/>
                  </a:lnTo>
                  <a:lnTo>
                    <a:pt x="28" y="17066"/>
                  </a:lnTo>
                  <a:lnTo>
                    <a:pt x="1" y="17539"/>
                  </a:lnTo>
                  <a:lnTo>
                    <a:pt x="1" y="18024"/>
                  </a:lnTo>
                  <a:lnTo>
                    <a:pt x="1" y="18523"/>
                  </a:lnTo>
                  <a:lnTo>
                    <a:pt x="28" y="18996"/>
                  </a:lnTo>
                  <a:lnTo>
                    <a:pt x="55" y="19481"/>
                  </a:lnTo>
                  <a:lnTo>
                    <a:pt x="95" y="19953"/>
                  </a:lnTo>
                  <a:lnTo>
                    <a:pt x="149" y="20426"/>
                  </a:lnTo>
                  <a:lnTo>
                    <a:pt x="216" y="20898"/>
                  </a:lnTo>
                  <a:lnTo>
                    <a:pt x="284" y="21356"/>
                  </a:lnTo>
                  <a:lnTo>
                    <a:pt x="378" y="21815"/>
                  </a:lnTo>
                  <a:lnTo>
                    <a:pt x="473" y="22260"/>
                  </a:lnTo>
                  <a:lnTo>
                    <a:pt x="581" y="22706"/>
                  </a:lnTo>
                  <a:lnTo>
                    <a:pt x="702" y="23151"/>
                  </a:lnTo>
                  <a:lnTo>
                    <a:pt x="824" y="23582"/>
                  </a:lnTo>
                  <a:lnTo>
                    <a:pt x="972" y="24014"/>
                  </a:lnTo>
                  <a:lnTo>
                    <a:pt x="1120" y="24446"/>
                  </a:lnTo>
                  <a:lnTo>
                    <a:pt x="1282" y="24864"/>
                  </a:lnTo>
                  <a:lnTo>
                    <a:pt x="1444" y="25282"/>
                  </a:lnTo>
                  <a:lnTo>
                    <a:pt x="1633" y="25687"/>
                  </a:lnTo>
                  <a:lnTo>
                    <a:pt x="1822" y="26092"/>
                  </a:lnTo>
                  <a:lnTo>
                    <a:pt x="2011" y="26483"/>
                  </a:lnTo>
                  <a:lnTo>
                    <a:pt x="2227" y="26874"/>
                  </a:lnTo>
                  <a:lnTo>
                    <a:pt x="2442" y="27265"/>
                  </a:lnTo>
                  <a:lnTo>
                    <a:pt x="2672" y="27643"/>
                  </a:lnTo>
                  <a:lnTo>
                    <a:pt x="2901" y="28007"/>
                  </a:lnTo>
                  <a:lnTo>
                    <a:pt x="3144" y="28372"/>
                  </a:lnTo>
                  <a:lnTo>
                    <a:pt x="3400" y="28736"/>
                  </a:lnTo>
                  <a:lnTo>
                    <a:pt x="3670" y="29087"/>
                  </a:lnTo>
                  <a:lnTo>
                    <a:pt x="3940" y="29424"/>
                  </a:lnTo>
                  <a:lnTo>
                    <a:pt x="4210" y="29761"/>
                  </a:lnTo>
                  <a:lnTo>
                    <a:pt x="4493" y="30098"/>
                  </a:lnTo>
                  <a:lnTo>
                    <a:pt x="4790" y="30422"/>
                  </a:lnTo>
                  <a:lnTo>
                    <a:pt x="5100" y="30732"/>
                  </a:lnTo>
                  <a:lnTo>
                    <a:pt x="5410" y="31043"/>
                  </a:lnTo>
                  <a:lnTo>
                    <a:pt x="5721" y="31340"/>
                  </a:lnTo>
                  <a:lnTo>
                    <a:pt x="6044" y="31636"/>
                  </a:lnTo>
                  <a:lnTo>
                    <a:pt x="6382" y="31920"/>
                  </a:lnTo>
                  <a:lnTo>
                    <a:pt x="6719" y="32189"/>
                  </a:lnTo>
                  <a:lnTo>
                    <a:pt x="7070" y="32459"/>
                  </a:lnTo>
                  <a:lnTo>
                    <a:pt x="7420" y="32716"/>
                  </a:lnTo>
                  <a:lnTo>
                    <a:pt x="7771" y="32972"/>
                  </a:lnTo>
                  <a:lnTo>
                    <a:pt x="8149" y="33215"/>
                  </a:lnTo>
                  <a:lnTo>
                    <a:pt x="8513" y="33458"/>
                  </a:lnTo>
                  <a:lnTo>
                    <a:pt x="8891" y="33673"/>
                  </a:lnTo>
                  <a:lnTo>
                    <a:pt x="9282" y="33889"/>
                  </a:lnTo>
                  <a:lnTo>
                    <a:pt x="9673" y="34105"/>
                  </a:lnTo>
                  <a:lnTo>
                    <a:pt x="10065" y="34307"/>
                  </a:lnTo>
                  <a:lnTo>
                    <a:pt x="10469" y="34496"/>
                  </a:lnTo>
                  <a:lnTo>
                    <a:pt x="10874" y="34672"/>
                  </a:lnTo>
                  <a:lnTo>
                    <a:pt x="11292" y="34847"/>
                  </a:lnTo>
                  <a:lnTo>
                    <a:pt x="11711" y="35009"/>
                  </a:lnTo>
                  <a:lnTo>
                    <a:pt x="12129" y="35157"/>
                  </a:lnTo>
                  <a:lnTo>
                    <a:pt x="12560" y="35306"/>
                  </a:lnTo>
                  <a:lnTo>
                    <a:pt x="12992" y="35427"/>
                  </a:lnTo>
                  <a:lnTo>
                    <a:pt x="13437" y="35562"/>
                  </a:lnTo>
                  <a:lnTo>
                    <a:pt x="13882" y="35670"/>
                  </a:lnTo>
                  <a:lnTo>
                    <a:pt x="14328" y="35764"/>
                  </a:lnTo>
                  <a:lnTo>
                    <a:pt x="14773" y="35859"/>
                  </a:lnTo>
                  <a:lnTo>
                    <a:pt x="15232" y="35940"/>
                  </a:lnTo>
                  <a:lnTo>
                    <a:pt x="15690" y="36021"/>
                  </a:lnTo>
                  <a:lnTo>
                    <a:pt x="16149" y="36075"/>
                  </a:lnTo>
                  <a:lnTo>
                    <a:pt x="16621" y="36129"/>
                  </a:lnTo>
                  <a:lnTo>
                    <a:pt x="17093" y="36169"/>
                  </a:lnTo>
                  <a:lnTo>
                    <a:pt x="17565" y="36196"/>
                  </a:lnTo>
                  <a:lnTo>
                    <a:pt x="18038" y="36210"/>
                  </a:lnTo>
                  <a:lnTo>
                    <a:pt x="19009" y="36210"/>
                  </a:lnTo>
                  <a:lnTo>
                    <a:pt x="19481" y="36196"/>
                  </a:lnTo>
                  <a:lnTo>
                    <a:pt x="19953" y="36169"/>
                  </a:lnTo>
                  <a:lnTo>
                    <a:pt x="20425" y="36129"/>
                  </a:lnTo>
                  <a:lnTo>
                    <a:pt x="20898" y="36075"/>
                  </a:lnTo>
                  <a:lnTo>
                    <a:pt x="21356" y="36021"/>
                  </a:lnTo>
                  <a:lnTo>
                    <a:pt x="21815" y="35953"/>
                  </a:lnTo>
                  <a:lnTo>
                    <a:pt x="22274" y="35872"/>
                  </a:lnTo>
                  <a:lnTo>
                    <a:pt x="22719" y="35778"/>
                  </a:lnTo>
                  <a:lnTo>
                    <a:pt x="23178" y="35670"/>
                  </a:lnTo>
                  <a:lnTo>
                    <a:pt x="23623" y="35562"/>
                  </a:lnTo>
                  <a:lnTo>
                    <a:pt x="24054" y="35441"/>
                  </a:lnTo>
                  <a:lnTo>
                    <a:pt x="24486" y="35306"/>
                  </a:lnTo>
                  <a:lnTo>
                    <a:pt x="24918" y="35171"/>
                  </a:lnTo>
                  <a:lnTo>
                    <a:pt x="25350" y="35022"/>
                  </a:lnTo>
                  <a:lnTo>
                    <a:pt x="25768" y="34861"/>
                  </a:lnTo>
                  <a:lnTo>
                    <a:pt x="26186" y="34685"/>
                  </a:lnTo>
                  <a:lnTo>
                    <a:pt x="26591" y="34510"/>
                  </a:lnTo>
                  <a:lnTo>
                    <a:pt x="26995" y="34321"/>
                  </a:lnTo>
                  <a:lnTo>
                    <a:pt x="27387" y="34119"/>
                  </a:lnTo>
                  <a:lnTo>
                    <a:pt x="27778" y="33916"/>
                  </a:lnTo>
                  <a:lnTo>
                    <a:pt x="28169" y="33700"/>
                  </a:lnTo>
                  <a:lnTo>
                    <a:pt x="28547" y="33471"/>
                  </a:lnTo>
                  <a:lnTo>
                    <a:pt x="28925" y="33242"/>
                  </a:lnTo>
                  <a:lnTo>
                    <a:pt x="29289" y="32999"/>
                  </a:lnTo>
                  <a:lnTo>
                    <a:pt x="29653" y="32756"/>
                  </a:lnTo>
                  <a:lnTo>
                    <a:pt x="30004" y="32500"/>
                  </a:lnTo>
                  <a:lnTo>
                    <a:pt x="30355" y="32230"/>
                  </a:lnTo>
                  <a:lnTo>
                    <a:pt x="30692" y="31947"/>
                  </a:lnTo>
                  <a:lnTo>
                    <a:pt x="31029" y="31663"/>
                  </a:lnTo>
                  <a:lnTo>
                    <a:pt x="31353" y="31380"/>
                  </a:lnTo>
                  <a:lnTo>
                    <a:pt x="31677" y="31083"/>
                  </a:lnTo>
                  <a:lnTo>
                    <a:pt x="31987" y="30773"/>
                  </a:lnTo>
                  <a:lnTo>
                    <a:pt x="32284" y="30463"/>
                  </a:lnTo>
                  <a:lnTo>
                    <a:pt x="32580" y="30139"/>
                  </a:lnTo>
                  <a:lnTo>
                    <a:pt x="32877" y="29815"/>
                  </a:lnTo>
                  <a:lnTo>
                    <a:pt x="33147" y="29478"/>
                  </a:lnTo>
                  <a:lnTo>
                    <a:pt x="33430" y="29127"/>
                  </a:lnTo>
                  <a:lnTo>
                    <a:pt x="33687" y="28776"/>
                  </a:lnTo>
                  <a:lnTo>
                    <a:pt x="33943" y="28426"/>
                  </a:lnTo>
                  <a:lnTo>
                    <a:pt x="34186" y="28061"/>
                  </a:lnTo>
                  <a:lnTo>
                    <a:pt x="34429" y="27697"/>
                  </a:lnTo>
                  <a:lnTo>
                    <a:pt x="34658" y="27319"/>
                  </a:lnTo>
                  <a:lnTo>
                    <a:pt x="34874" y="26928"/>
                  </a:lnTo>
                  <a:lnTo>
                    <a:pt x="35076" y="26537"/>
                  </a:lnTo>
                  <a:lnTo>
                    <a:pt x="35279" y="26146"/>
                  </a:lnTo>
                  <a:lnTo>
                    <a:pt x="35467" y="25741"/>
                  </a:lnTo>
                  <a:lnTo>
                    <a:pt x="35656" y="25336"/>
                  </a:lnTo>
                  <a:lnTo>
                    <a:pt x="35832" y="24918"/>
                  </a:lnTo>
                  <a:lnTo>
                    <a:pt x="35980" y="24500"/>
                  </a:lnTo>
                  <a:lnTo>
                    <a:pt x="36142" y="24068"/>
                  </a:lnTo>
                  <a:lnTo>
                    <a:pt x="36277" y="23636"/>
                  </a:lnTo>
                  <a:lnTo>
                    <a:pt x="36412" y="23205"/>
                  </a:lnTo>
                  <a:lnTo>
                    <a:pt x="36533" y="22760"/>
                  </a:lnTo>
                  <a:lnTo>
                    <a:pt x="36641" y="22314"/>
                  </a:lnTo>
                  <a:lnTo>
                    <a:pt x="36736" y="21856"/>
                  </a:lnTo>
                  <a:lnTo>
                    <a:pt x="36817" y="21397"/>
                  </a:lnTo>
                  <a:lnTo>
                    <a:pt x="36897" y="20938"/>
                  </a:lnTo>
                  <a:lnTo>
                    <a:pt x="36965" y="20466"/>
                  </a:lnTo>
                  <a:lnTo>
                    <a:pt x="37019" y="19994"/>
                  </a:lnTo>
                  <a:lnTo>
                    <a:pt x="37059" y="19522"/>
                  </a:lnTo>
                  <a:lnTo>
                    <a:pt x="37086" y="19036"/>
                  </a:lnTo>
                  <a:lnTo>
                    <a:pt x="37100" y="18550"/>
                  </a:lnTo>
                  <a:lnTo>
                    <a:pt x="37113" y="18065"/>
                  </a:lnTo>
                  <a:lnTo>
                    <a:pt x="37100" y="17579"/>
                  </a:lnTo>
                  <a:lnTo>
                    <a:pt x="37086" y="17093"/>
                  </a:lnTo>
                  <a:lnTo>
                    <a:pt x="37059" y="16608"/>
                  </a:lnTo>
                  <a:lnTo>
                    <a:pt x="37019" y="16136"/>
                  </a:lnTo>
                  <a:lnTo>
                    <a:pt x="36965" y="15663"/>
                  </a:lnTo>
                  <a:lnTo>
                    <a:pt x="36897" y="15191"/>
                  </a:lnTo>
                  <a:lnTo>
                    <a:pt x="36817" y="14733"/>
                  </a:lnTo>
                  <a:lnTo>
                    <a:pt x="36736" y="14274"/>
                  </a:lnTo>
                  <a:lnTo>
                    <a:pt x="36641" y="13815"/>
                  </a:lnTo>
                  <a:lnTo>
                    <a:pt x="36533" y="13370"/>
                  </a:lnTo>
                  <a:lnTo>
                    <a:pt x="36412" y="12938"/>
                  </a:lnTo>
                  <a:lnTo>
                    <a:pt x="36277" y="12493"/>
                  </a:lnTo>
                  <a:lnTo>
                    <a:pt x="36142" y="12061"/>
                  </a:lnTo>
                  <a:lnTo>
                    <a:pt x="35980" y="11643"/>
                  </a:lnTo>
                  <a:lnTo>
                    <a:pt x="35832" y="11225"/>
                  </a:lnTo>
                  <a:lnTo>
                    <a:pt x="35656" y="10807"/>
                  </a:lnTo>
                  <a:lnTo>
                    <a:pt x="35467" y="10402"/>
                  </a:lnTo>
                  <a:lnTo>
                    <a:pt x="35279" y="9997"/>
                  </a:lnTo>
                  <a:lnTo>
                    <a:pt x="35076" y="9606"/>
                  </a:lnTo>
                  <a:lnTo>
                    <a:pt x="34874" y="9215"/>
                  </a:lnTo>
                  <a:lnTo>
                    <a:pt x="34658" y="8837"/>
                  </a:lnTo>
                  <a:lnTo>
                    <a:pt x="34429" y="8459"/>
                  </a:lnTo>
                  <a:lnTo>
                    <a:pt x="34186" y="8095"/>
                  </a:lnTo>
                  <a:lnTo>
                    <a:pt x="33943" y="7731"/>
                  </a:lnTo>
                  <a:lnTo>
                    <a:pt x="33687" y="7380"/>
                  </a:lnTo>
                  <a:lnTo>
                    <a:pt x="33430" y="7029"/>
                  </a:lnTo>
                  <a:lnTo>
                    <a:pt x="33147" y="6692"/>
                  </a:lnTo>
                  <a:lnTo>
                    <a:pt x="32877" y="6355"/>
                  </a:lnTo>
                  <a:lnTo>
                    <a:pt x="32580" y="6031"/>
                  </a:lnTo>
                  <a:lnTo>
                    <a:pt x="32284" y="5707"/>
                  </a:lnTo>
                  <a:lnTo>
                    <a:pt x="31987" y="5397"/>
                  </a:lnTo>
                  <a:lnTo>
                    <a:pt x="31677" y="5100"/>
                  </a:lnTo>
                  <a:lnTo>
                    <a:pt x="31353" y="4803"/>
                  </a:lnTo>
                  <a:lnTo>
                    <a:pt x="31029" y="4507"/>
                  </a:lnTo>
                  <a:lnTo>
                    <a:pt x="30692" y="4237"/>
                  </a:lnTo>
                  <a:lnTo>
                    <a:pt x="30355" y="3954"/>
                  </a:lnTo>
                  <a:lnTo>
                    <a:pt x="30004" y="3697"/>
                  </a:lnTo>
                  <a:lnTo>
                    <a:pt x="29653" y="3441"/>
                  </a:lnTo>
                  <a:lnTo>
                    <a:pt x="29289" y="3185"/>
                  </a:lnTo>
                  <a:lnTo>
                    <a:pt x="28925" y="2955"/>
                  </a:lnTo>
                  <a:lnTo>
                    <a:pt x="28547" y="2726"/>
                  </a:lnTo>
                  <a:lnTo>
                    <a:pt x="28169" y="2497"/>
                  </a:lnTo>
                  <a:lnTo>
                    <a:pt x="27778" y="2281"/>
                  </a:lnTo>
                  <a:lnTo>
                    <a:pt x="27387" y="2078"/>
                  </a:lnTo>
                  <a:lnTo>
                    <a:pt x="26995" y="1890"/>
                  </a:lnTo>
                  <a:lnTo>
                    <a:pt x="26591" y="1701"/>
                  </a:lnTo>
                  <a:lnTo>
                    <a:pt x="26186" y="1525"/>
                  </a:lnTo>
                  <a:lnTo>
                    <a:pt x="25768" y="1350"/>
                  </a:lnTo>
                  <a:lnTo>
                    <a:pt x="25350" y="1188"/>
                  </a:lnTo>
                  <a:lnTo>
                    <a:pt x="24918" y="1040"/>
                  </a:lnTo>
                  <a:lnTo>
                    <a:pt x="24486" y="905"/>
                  </a:lnTo>
                  <a:lnTo>
                    <a:pt x="24054" y="770"/>
                  </a:lnTo>
                  <a:lnTo>
                    <a:pt x="23623" y="648"/>
                  </a:lnTo>
                  <a:lnTo>
                    <a:pt x="23178" y="540"/>
                  </a:lnTo>
                  <a:lnTo>
                    <a:pt x="22719" y="446"/>
                  </a:lnTo>
                  <a:lnTo>
                    <a:pt x="22274" y="352"/>
                  </a:lnTo>
                  <a:lnTo>
                    <a:pt x="21815" y="271"/>
                  </a:lnTo>
                  <a:lnTo>
                    <a:pt x="21356" y="203"/>
                  </a:lnTo>
                  <a:lnTo>
                    <a:pt x="20898" y="149"/>
                  </a:lnTo>
                  <a:lnTo>
                    <a:pt x="20425" y="95"/>
                  </a:lnTo>
                  <a:lnTo>
                    <a:pt x="19953" y="55"/>
                  </a:lnTo>
                  <a:lnTo>
                    <a:pt x="19481" y="28"/>
                  </a:lnTo>
                  <a:lnTo>
                    <a:pt x="19009" y="14"/>
                  </a:lnTo>
                  <a:lnTo>
                    <a:pt x="18523"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 name="Google Shape;450;p56"/>
            <p:cNvSpPr/>
            <p:nvPr/>
          </p:nvSpPr>
          <p:spPr>
            <a:xfrm>
              <a:off x="6021600" y="3432700"/>
              <a:ext cx="293450" cy="206775"/>
            </a:xfrm>
            <a:custGeom>
              <a:rect b="b" l="l" r="r" t="t"/>
              <a:pathLst>
                <a:path extrusionOk="0" h="8271" w="11738">
                  <a:moveTo>
                    <a:pt x="11738" y="0"/>
                  </a:moveTo>
                  <a:lnTo>
                    <a:pt x="11481" y="108"/>
                  </a:lnTo>
                  <a:lnTo>
                    <a:pt x="11211" y="203"/>
                  </a:lnTo>
                  <a:lnTo>
                    <a:pt x="10942" y="284"/>
                  </a:lnTo>
                  <a:lnTo>
                    <a:pt x="10658" y="338"/>
                  </a:lnTo>
                  <a:lnTo>
                    <a:pt x="9647" y="540"/>
                  </a:lnTo>
                  <a:lnTo>
                    <a:pt x="8513" y="742"/>
                  </a:lnTo>
                  <a:lnTo>
                    <a:pt x="7407" y="931"/>
                  </a:lnTo>
                  <a:lnTo>
                    <a:pt x="6449" y="1080"/>
                  </a:lnTo>
                  <a:lnTo>
                    <a:pt x="5653" y="1201"/>
                  </a:lnTo>
                  <a:lnTo>
                    <a:pt x="4911" y="1336"/>
                  </a:lnTo>
                  <a:lnTo>
                    <a:pt x="4223" y="1471"/>
                  </a:lnTo>
                  <a:lnTo>
                    <a:pt x="3589" y="1619"/>
                  </a:lnTo>
                  <a:lnTo>
                    <a:pt x="3009" y="1768"/>
                  </a:lnTo>
                  <a:lnTo>
                    <a:pt x="2483" y="1943"/>
                  </a:lnTo>
                  <a:lnTo>
                    <a:pt x="2240" y="2024"/>
                  </a:lnTo>
                  <a:lnTo>
                    <a:pt x="2011" y="2118"/>
                  </a:lnTo>
                  <a:lnTo>
                    <a:pt x="1795" y="2213"/>
                  </a:lnTo>
                  <a:lnTo>
                    <a:pt x="1579" y="2321"/>
                  </a:lnTo>
                  <a:lnTo>
                    <a:pt x="1390" y="2429"/>
                  </a:lnTo>
                  <a:lnTo>
                    <a:pt x="1215" y="2537"/>
                  </a:lnTo>
                  <a:lnTo>
                    <a:pt x="1040" y="2658"/>
                  </a:lnTo>
                  <a:lnTo>
                    <a:pt x="891" y="2779"/>
                  </a:lnTo>
                  <a:lnTo>
                    <a:pt x="743" y="2901"/>
                  </a:lnTo>
                  <a:lnTo>
                    <a:pt x="621" y="3036"/>
                  </a:lnTo>
                  <a:lnTo>
                    <a:pt x="500" y="3184"/>
                  </a:lnTo>
                  <a:lnTo>
                    <a:pt x="392" y="3332"/>
                  </a:lnTo>
                  <a:lnTo>
                    <a:pt x="298" y="3481"/>
                  </a:lnTo>
                  <a:lnTo>
                    <a:pt x="217" y="3643"/>
                  </a:lnTo>
                  <a:lnTo>
                    <a:pt x="149" y="3818"/>
                  </a:lnTo>
                  <a:lnTo>
                    <a:pt x="95" y="3994"/>
                  </a:lnTo>
                  <a:lnTo>
                    <a:pt x="55" y="4182"/>
                  </a:lnTo>
                  <a:lnTo>
                    <a:pt x="28" y="4385"/>
                  </a:lnTo>
                  <a:lnTo>
                    <a:pt x="1" y="4587"/>
                  </a:lnTo>
                  <a:lnTo>
                    <a:pt x="1" y="4789"/>
                  </a:lnTo>
                  <a:lnTo>
                    <a:pt x="14" y="4992"/>
                  </a:lnTo>
                  <a:lnTo>
                    <a:pt x="28" y="5181"/>
                  </a:lnTo>
                  <a:lnTo>
                    <a:pt x="68" y="5370"/>
                  </a:lnTo>
                  <a:lnTo>
                    <a:pt x="122" y="5558"/>
                  </a:lnTo>
                  <a:lnTo>
                    <a:pt x="190" y="5734"/>
                  </a:lnTo>
                  <a:lnTo>
                    <a:pt x="271" y="5909"/>
                  </a:lnTo>
                  <a:lnTo>
                    <a:pt x="351" y="6085"/>
                  </a:lnTo>
                  <a:lnTo>
                    <a:pt x="459" y="6246"/>
                  </a:lnTo>
                  <a:lnTo>
                    <a:pt x="567" y="6395"/>
                  </a:lnTo>
                  <a:lnTo>
                    <a:pt x="702" y="6543"/>
                  </a:lnTo>
                  <a:lnTo>
                    <a:pt x="837" y="6692"/>
                  </a:lnTo>
                  <a:lnTo>
                    <a:pt x="986" y="6840"/>
                  </a:lnTo>
                  <a:lnTo>
                    <a:pt x="1134" y="6975"/>
                  </a:lnTo>
                  <a:lnTo>
                    <a:pt x="1296" y="7096"/>
                  </a:lnTo>
                  <a:lnTo>
                    <a:pt x="1471" y="7218"/>
                  </a:lnTo>
                  <a:lnTo>
                    <a:pt x="1647" y="7339"/>
                  </a:lnTo>
                  <a:lnTo>
                    <a:pt x="1835" y="7447"/>
                  </a:lnTo>
                  <a:lnTo>
                    <a:pt x="2038" y="7555"/>
                  </a:lnTo>
                  <a:lnTo>
                    <a:pt x="2240" y="7649"/>
                  </a:lnTo>
                  <a:lnTo>
                    <a:pt x="2443" y="7744"/>
                  </a:lnTo>
                  <a:lnTo>
                    <a:pt x="2874" y="7892"/>
                  </a:lnTo>
                  <a:lnTo>
                    <a:pt x="3319" y="8027"/>
                  </a:lnTo>
                  <a:lnTo>
                    <a:pt x="3765" y="8135"/>
                  </a:lnTo>
                  <a:lnTo>
                    <a:pt x="4237" y="8216"/>
                  </a:lnTo>
                  <a:lnTo>
                    <a:pt x="4709" y="8257"/>
                  </a:lnTo>
                  <a:lnTo>
                    <a:pt x="5168" y="8270"/>
                  </a:lnTo>
                  <a:lnTo>
                    <a:pt x="5545" y="8257"/>
                  </a:lnTo>
                  <a:lnTo>
                    <a:pt x="5977" y="8216"/>
                  </a:lnTo>
                  <a:lnTo>
                    <a:pt x="6449" y="8135"/>
                  </a:lnTo>
                  <a:lnTo>
                    <a:pt x="6706" y="8095"/>
                  </a:lnTo>
                  <a:lnTo>
                    <a:pt x="6962" y="8027"/>
                  </a:lnTo>
                  <a:lnTo>
                    <a:pt x="7232" y="7960"/>
                  </a:lnTo>
                  <a:lnTo>
                    <a:pt x="7502" y="7865"/>
                  </a:lnTo>
                  <a:lnTo>
                    <a:pt x="7771" y="7771"/>
                  </a:lnTo>
                  <a:lnTo>
                    <a:pt x="8055" y="7676"/>
                  </a:lnTo>
                  <a:lnTo>
                    <a:pt x="8324" y="7555"/>
                  </a:lnTo>
                  <a:lnTo>
                    <a:pt x="8608" y="7420"/>
                  </a:lnTo>
                  <a:lnTo>
                    <a:pt x="8878" y="7272"/>
                  </a:lnTo>
                  <a:lnTo>
                    <a:pt x="9147" y="7110"/>
                  </a:lnTo>
                  <a:lnTo>
                    <a:pt x="9404" y="6934"/>
                  </a:lnTo>
                  <a:lnTo>
                    <a:pt x="9660" y="6746"/>
                  </a:lnTo>
                  <a:lnTo>
                    <a:pt x="9903" y="6543"/>
                  </a:lnTo>
                  <a:lnTo>
                    <a:pt x="10146" y="6327"/>
                  </a:lnTo>
                  <a:lnTo>
                    <a:pt x="10375" y="6085"/>
                  </a:lnTo>
                  <a:lnTo>
                    <a:pt x="10591" y="5828"/>
                  </a:lnTo>
                  <a:lnTo>
                    <a:pt x="10780" y="5558"/>
                  </a:lnTo>
                  <a:lnTo>
                    <a:pt x="10969" y="5275"/>
                  </a:lnTo>
                  <a:lnTo>
                    <a:pt x="11144" y="4965"/>
                  </a:lnTo>
                  <a:lnTo>
                    <a:pt x="11292" y="4641"/>
                  </a:lnTo>
                  <a:lnTo>
                    <a:pt x="11427" y="4290"/>
                  </a:lnTo>
                  <a:lnTo>
                    <a:pt x="11535" y="3926"/>
                  </a:lnTo>
                  <a:lnTo>
                    <a:pt x="11616" y="3535"/>
                  </a:lnTo>
                  <a:lnTo>
                    <a:pt x="11684" y="3117"/>
                  </a:lnTo>
                  <a:lnTo>
                    <a:pt x="11724" y="2698"/>
                  </a:lnTo>
                  <a:lnTo>
                    <a:pt x="11738" y="2240"/>
                  </a:lnTo>
                  <a:lnTo>
                    <a:pt x="11738"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5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white - H2 2 column">
  <p:cSld name="CUSTOM_3_1_1_1_1_1_2">
    <p:bg>
      <p:bgPr>
        <a:solidFill>
          <a:srgbClr val="FFFFFF"/>
        </a:solidFill>
      </p:bgPr>
    </p:bg>
    <p:spTree>
      <p:nvGrpSpPr>
        <p:cNvPr id="451" name="Shape 451"/>
        <p:cNvGrpSpPr/>
        <p:nvPr/>
      </p:nvGrpSpPr>
      <p:grpSpPr>
        <a:xfrm>
          <a:off x="0" y="0"/>
          <a:ext cx="0" cy="0"/>
          <a:chOff x="0" y="0"/>
          <a:chExt cx="0" cy="0"/>
        </a:xfrm>
      </p:grpSpPr>
      <p:sp>
        <p:nvSpPr>
          <p:cNvPr id="452" name="Google Shape;452;p57"/>
          <p:cNvSpPr txBox="1"/>
          <p:nvPr>
            <p:ph type="title"/>
          </p:nvPr>
        </p:nvSpPr>
        <p:spPr>
          <a:xfrm>
            <a:off x="302700" y="246590"/>
            <a:ext cx="4467900" cy="982800"/>
          </a:xfrm>
          <a:prstGeom prst="rect">
            <a:avLst/>
          </a:prstGeom>
          <a:noFill/>
          <a:ln>
            <a:noFill/>
          </a:ln>
        </p:spPr>
        <p:txBody>
          <a:bodyPr anchorCtr="0" anchor="b" bIns="0" lIns="0" spcFirstLastPara="1" rIns="0" wrap="square" tIns="0">
            <a:noAutofit/>
          </a:bodyPr>
          <a:lstStyle>
            <a:lvl1pPr lvl="0" rtl="0">
              <a:lnSpc>
                <a:spcPct val="90000"/>
              </a:lnSpc>
              <a:spcBef>
                <a:spcPts val="0"/>
              </a:spcBef>
              <a:spcAft>
                <a:spcPts val="0"/>
              </a:spcAft>
              <a:buSzPts val="1400"/>
              <a:buNone/>
              <a:defRPr b="1" sz="3200">
                <a:solidFill>
                  <a:schemeClr val="dk1"/>
                </a:solidFill>
                <a:latin typeface="Helvetica Neue"/>
                <a:ea typeface="Helvetica Neue"/>
                <a:cs typeface="Helvetica Neue"/>
                <a:sym typeface="Helvetica Neue"/>
              </a:defRPr>
            </a:lvl1pPr>
            <a:lvl2pPr lvl="1" rtl="0">
              <a:lnSpc>
                <a:spcPct val="90000"/>
              </a:lnSpc>
              <a:spcBef>
                <a:spcPts val="0"/>
              </a:spcBef>
              <a:spcAft>
                <a:spcPts val="0"/>
              </a:spcAft>
              <a:buSzPts val="1400"/>
              <a:buNone/>
              <a:defRPr/>
            </a:lvl2pPr>
            <a:lvl3pPr lvl="2" rtl="0">
              <a:lnSpc>
                <a:spcPct val="90000"/>
              </a:lnSpc>
              <a:spcBef>
                <a:spcPts val="0"/>
              </a:spcBef>
              <a:spcAft>
                <a:spcPts val="0"/>
              </a:spcAft>
              <a:buSzPts val="1400"/>
              <a:buNone/>
              <a:defRPr/>
            </a:lvl3pPr>
            <a:lvl4pPr lvl="3" rtl="0">
              <a:lnSpc>
                <a:spcPct val="90000"/>
              </a:lnSpc>
              <a:spcBef>
                <a:spcPts val="0"/>
              </a:spcBef>
              <a:spcAft>
                <a:spcPts val="0"/>
              </a:spcAft>
              <a:buSzPts val="1400"/>
              <a:buNone/>
              <a:defRPr/>
            </a:lvl4pPr>
            <a:lvl5pPr lvl="4" rtl="0">
              <a:lnSpc>
                <a:spcPct val="90000"/>
              </a:lnSpc>
              <a:spcBef>
                <a:spcPts val="0"/>
              </a:spcBef>
              <a:spcAft>
                <a:spcPts val="0"/>
              </a:spcAft>
              <a:buSzPts val="1400"/>
              <a:buNone/>
              <a:defRPr/>
            </a:lvl5pPr>
            <a:lvl6pPr lvl="5" rtl="0">
              <a:lnSpc>
                <a:spcPct val="90000"/>
              </a:lnSpc>
              <a:spcBef>
                <a:spcPts val="0"/>
              </a:spcBef>
              <a:spcAft>
                <a:spcPts val="0"/>
              </a:spcAft>
              <a:buSzPts val="1400"/>
              <a:buNone/>
              <a:defRPr/>
            </a:lvl6pPr>
            <a:lvl7pPr lvl="6" rtl="0">
              <a:lnSpc>
                <a:spcPct val="90000"/>
              </a:lnSpc>
              <a:spcBef>
                <a:spcPts val="0"/>
              </a:spcBef>
              <a:spcAft>
                <a:spcPts val="0"/>
              </a:spcAft>
              <a:buSzPts val="1400"/>
              <a:buNone/>
              <a:defRPr/>
            </a:lvl7pPr>
            <a:lvl8pPr lvl="7" rtl="0">
              <a:lnSpc>
                <a:spcPct val="90000"/>
              </a:lnSpc>
              <a:spcBef>
                <a:spcPts val="0"/>
              </a:spcBef>
              <a:spcAft>
                <a:spcPts val="0"/>
              </a:spcAft>
              <a:buSzPts val="1400"/>
              <a:buNone/>
              <a:defRPr/>
            </a:lvl8pPr>
            <a:lvl9pPr lvl="8" rtl="0">
              <a:lnSpc>
                <a:spcPct val="90000"/>
              </a:lnSpc>
              <a:spcBef>
                <a:spcPts val="0"/>
              </a:spcBef>
              <a:spcAft>
                <a:spcPts val="0"/>
              </a:spcAft>
              <a:buSzPts val="1400"/>
              <a:buNone/>
              <a:defRPr/>
            </a:lvl9pPr>
          </a:lstStyle>
          <a:p/>
        </p:txBody>
      </p:sp>
      <p:sp>
        <p:nvSpPr>
          <p:cNvPr id="453" name="Google Shape;453;p57"/>
          <p:cNvSpPr txBox="1"/>
          <p:nvPr>
            <p:ph idx="1" type="body"/>
          </p:nvPr>
        </p:nvSpPr>
        <p:spPr>
          <a:xfrm>
            <a:off x="302700" y="1572290"/>
            <a:ext cx="4028400" cy="1181400"/>
          </a:xfrm>
          <a:prstGeom prst="rect">
            <a:avLst/>
          </a:prstGeom>
          <a:noFill/>
          <a:ln>
            <a:noFill/>
          </a:ln>
        </p:spPr>
        <p:txBody>
          <a:bodyPr anchorCtr="0" anchor="t" bIns="0" lIns="0" spcFirstLastPara="1" rIns="0" wrap="square" tIns="0">
            <a:noAutofit/>
          </a:bodyPr>
          <a:lstStyle>
            <a:lvl1pPr indent="-298450" lvl="0" marL="457200" rtl="0">
              <a:lnSpc>
                <a:spcPct val="115000"/>
              </a:lnSpc>
              <a:spcBef>
                <a:spcPts val="0"/>
              </a:spcBef>
              <a:spcAft>
                <a:spcPts val="0"/>
              </a:spcAft>
              <a:buClr>
                <a:schemeClr val="dk1"/>
              </a:buClr>
              <a:buSzPts val="1100"/>
              <a:buFont typeface="Helvetica Neue"/>
              <a:buChar char="●"/>
              <a:defRPr sz="1500">
                <a:solidFill>
                  <a:schemeClr val="dk1"/>
                </a:solidFill>
                <a:latin typeface="Helvetica Neue"/>
                <a:ea typeface="Helvetica Neue"/>
                <a:cs typeface="Helvetica Neue"/>
                <a:sym typeface="Helvetica Neue"/>
              </a:defRPr>
            </a:lvl1pPr>
            <a:lvl2pPr indent="-311150" lvl="1" marL="914400" rtl="0">
              <a:lnSpc>
                <a:spcPct val="115000"/>
              </a:lnSpc>
              <a:spcBef>
                <a:spcPts val="1000"/>
              </a:spcBef>
              <a:spcAft>
                <a:spcPts val="0"/>
              </a:spcAft>
              <a:buClr>
                <a:schemeClr val="dk1"/>
              </a:buClr>
              <a:buSzPts val="1300"/>
              <a:buFont typeface="Helvetica Neue"/>
              <a:buChar char="○"/>
              <a:defRPr sz="1300">
                <a:solidFill>
                  <a:schemeClr val="dk1"/>
                </a:solidFill>
                <a:latin typeface="Helvetica Neue"/>
                <a:ea typeface="Helvetica Neue"/>
                <a:cs typeface="Helvetica Neue"/>
                <a:sym typeface="Helvetica Neue"/>
              </a:defRPr>
            </a:lvl2pPr>
            <a:lvl3pPr indent="-311150" lvl="2" marL="1371600" rtl="0">
              <a:lnSpc>
                <a:spcPct val="115000"/>
              </a:lnSpc>
              <a:spcBef>
                <a:spcPts val="1000"/>
              </a:spcBef>
              <a:spcAft>
                <a:spcPts val="0"/>
              </a:spcAft>
              <a:buClr>
                <a:schemeClr val="dk1"/>
              </a:buClr>
              <a:buSzPts val="1300"/>
              <a:buFont typeface="Helvetica Neue"/>
              <a:buChar char="■"/>
              <a:defRPr sz="1300">
                <a:solidFill>
                  <a:schemeClr val="dk1"/>
                </a:solidFill>
                <a:latin typeface="Helvetica Neue"/>
                <a:ea typeface="Helvetica Neue"/>
                <a:cs typeface="Helvetica Neue"/>
                <a:sym typeface="Helvetica Neue"/>
              </a:defRPr>
            </a:lvl3pPr>
            <a:lvl4pPr indent="-311150" lvl="3" marL="1828800" rtl="0">
              <a:lnSpc>
                <a:spcPct val="115000"/>
              </a:lnSpc>
              <a:spcBef>
                <a:spcPts val="1000"/>
              </a:spcBef>
              <a:spcAft>
                <a:spcPts val="0"/>
              </a:spcAft>
              <a:buClr>
                <a:schemeClr val="dk1"/>
              </a:buClr>
              <a:buSzPts val="1300"/>
              <a:buFont typeface="Helvetica Neue"/>
              <a:buChar char="●"/>
              <a:defRPr sz="1300">
                <a:solidFill>
                  <a:schemeClr val="dk1"/>
                </a:solidFill>
                <a:latin typeface="Helvetica Neue"/>
                <a:ea typeface="Helvetica Neue"/>
                <a:cs typeface="Helvetica Neue"/>
                <a:sym typeface="Helvetica Neue"/>
              </a:defRPr>
            </a:lvl4pPr>
            <a:lvl5pPr indent="-311150" lvl="4" marL="2286000" rtl="0">
              <a:lnSpc>
                <a:spcPct val="115000"/>
              </a:lnSpc>
              <a:spcBef>
                <a:spcPts val="1000"/>
              </a:spcBef>
              <a:spcAft>
                <a:spcPts val="0"/>
              </a:spcAft>
              <a:buClr>
                <a:schemeClr val="dk1"/>
              </a:buClr>
              <a:buSzPts val="1300"/>
              <a:buFont typeface="Helvetica Neue"/>
              <a:buChar char="○"/>
              <a:defRPr sz="1300">
                <a:solidFill>
                  <a:schemeClr val="dk1"/>
                </a:solidFill>
                <a:latin typeface="Helvetica Neue"/>
                <a:ea typeface="Helvetica Neue"/>
                <a:cs typeface="Helvetica Neue"/>
                <a:sym typeface="Helvetica Neue"/>
              </a:defRPr>
            </a:lvl5pPr>
            <a:lvl6pPr indent="-311150" lvl="5" marL="2743200" rtl="0">
              <a:lnSpc>
                <a:spcPct val="115000"/>
              </a:lnSpc>
              <a:spcBef>
                <a:spcPts val="1000"/>
              </a:spcBef>
              <a:spcAft>
                <a:spcPts val="0"/>
              </a:spcAft>
              <a:buClr>
                <a:schemeClr val="dk1"/>
              </a:buClr>
              <a:buSzPts val="1300"/>
              <a:buFont typeface="Helvetica Neue"/>
              <a:buChar char="■"/>
              <a:defRPr sz="1300">
                <a:solidFill>
                  <a:schemeClr val="dk1"/>
                </a:solidFill>
                <a:latin typeface="Helvetica Neue"/>
                <a:ea typeface="Helvetica Neue"/>
                <a:cs typeface="Helvetica Neue"/>
                <a:sym typeface="Helvetica Neue"/>
              </a:defRPr>
            </a:lvl6pPr>
            <a:lvl7pPr indent="-311150" lvl="6" marL="3200400" rtl="0">
              <a:lnSpc>
                <a:spcPct val="115000"/>
              </a:lnSpc>
              <a:spcBef>
                <a:spcPts val="1000"/>
              </a:spcBef>
              <a:spcAft>
                <a:spcPts val="0"/>
              </a:spcAft>
              <a:buClr>
                <a:schemeClr val="dk1"/>
              </a:buClr>
              <a:buSzPts val="1300"/>
              <a:buFont typeface="Helvetica Neue"/>
              <a:buChar char="●"/>
              <a:defRPr sz="1300">
                <a:solidFill>
                  <a:schemeClr val="dk1"/>
                </a:solidFill>
                <a:latin typeface="Helvetica Neue"/>
                <a:ea typeface="Helvetica Neue"/>
                <a:cs typeface="Helvetica Neue"/>
                <a:sym typeface="Helvetica Neue"/>
              </a:defRPr>
            </a:lvl7pPr>
            <a:lvl8pPr indent="-311150" lvl="7" marL="3657600" rtl="0">
              <a:lnSpc>
                <a:spcPct val="115000"/>
              </a:lnSpc>
              <a:spcBef>
                <a:spcPts val="1000"/>
              </a:spcBef>
              <a:spcAft>
                <a:spcPts val="0"/>
              </a:spcAft>
              <a:buClr>
                <a:schemeClr val="dk1"/>
              </a:buClr>
              <a:buSzPts val="1300"/>
              <a:buFont typeface="Helvetica Neue"/>
              <a:buChar char="○"/>
              <a:defRPr sz="1300">
                <a:solidFill>
                  <a:schemeClr val="dk1"/>
                </a:solidFill>
                <a:latin typeface="Helvetica Neue"/>
                <a:ea typeface="Helvetica Neue"/>
                <a:cs typeface="Helvetica Neue"/>
                <a:sym typeface="Helvetica Neue"/>
              </a:defRPr>
            </a:lvl8pPr>
            <a:lvl9pPr indent="-311150" lvl="8" marL="4114800" rtl="0">
              <a:lnSpc>
                <a:spcPct val="115000"/>
              </a:lnSpc>
              <a:spcBef>
                <a:spcPts val="1000"/>
              </a:spcBef>
              <a:spcAft>
                <a:spcPts val="1000"/>
              </a:spcAft>
              <a:buClr>
                <a:schemeClr val="dk1"/>
              </a:buClr>
              <a:buSzPts val="1300"/>
              <a:buFont typeface="Helvetica Neue"/>
              <a:buChar char="■"/>
              <a:defRPr sz="1300">
                <a:solidFill>
                  <a:schemeClr val="dk1"/>
                </a:solidFill>
                <a:latin typeface="Helvetica Neue"/>
                <a:ea typeface="Helvetica Neue"/>
                <a:cs typeface="Helvetica Neue"/>
                <a:sym typeface="Helvetica Neue"/>
              </a:defRPr>
            </a:lvl9pPr>
          </a:lstStyle>
          <a:p/>
        </p:txBody>
      </p:sp>
      <p:sp>
        <p:nvSpPr>
          <p:cNvPr id="454" name="Google Shape;454;p57"/>
          <p:cNvSpPr txBox="1"/>
          <p:nvPr>
            <p:ph idx="2" type="body"/>
          </p:nvPr>
        </p:nvSpPr>
        <p:spPr>
          <a:xfrm>
            <a:off x="4513037" y="1572290"/>
            <a:ext cx="4028400" cy="1181400"/>
          </a:xfrm>
          <a:prstGeom prst="rect">
            <a:avLst/>
          </a:prstGeom>
          <a:noFill/>
          <a:ln>
            <a:noFill/>
          </a:ln>
        </p:spPr>
        <p:txBody>
          <a:bodyPr anchorCtr="0" anchor="t" bIns="0" lIns="0" spcFirstLastPara="1" rIns="0" wrap="square" tIns="0">
            <a:noAutofit/>
          </a:bodyPr>
          <a:lstStyle>
            <a:lvl1pPr indent="-298450" lvl="0" marL="457200" rtl="0">
              <a:lnSpc>
                <a:spcPct val="115000"/>
              </a:lnSpc>
              <a:spcBef>
                <a:spcPts val="0"/>
              </a:spcBef>
              <a:spcAft>
                <a:spcPts val="0"/>
              </a:spcAft>
              <a:buClr>
                <a:schemeClr val="dk1"/>
              </a:buClr>
              <a:buSzPts val="1100"/>
              <a:buFont typeface="Helvetica Neue"/>
              <a:buChar char="●"/>
              <a:defRPr sz="1500">
                <a:solidFill>
                  <a:schemeClr val="dk1"/>
                </a:solidFill>
                <a:latin typeface="Helvetica Neue"/>
                <a:ea typeface="Helvetica Neue"/>
                <a:cs typeface="Helvetica Neue"/>
                <a:sym typeface="Helvetica Neue"/>
              </a:defRPr>
            </a:lvl1pPr>
            <a:lvl2pPr indent="-311150" lvl="1" marL="914400" rtl="0">
              <a:lnSpc>
                <a:spcPct val="115000"/>
              </a:lnSpc>
              <a:spcBef>
                <a:spcPts val="1000"/>
              </a:spcBef>
              <a:spcAft>
                <a:spcPts val="0"/>
              </a:spcAft>
              <a:buClr>
                <a:schemeClr val="dk1"/>
              </a:buClr>
              <a:buSzPts val="1300"/>
              <a:buFont typeface="Helvetica Neue"/>
              <a:buChar char="○"/>
              <a:defRPr sz="1300">
                <a:solidFill>
                  <a:schemeClr val="dk1"/>
                </a:solidFill>
                <a:latin typeface="Helvetica Neue"/>
                <a:ea typeface="Helvetica Neue"/>
                <a:cs typeface="Helvetica Neue"/>
                <a:sym typeface="Helvetica Neue"/>
              </a:defRPr>
            </a:lvl2pPr>
            <a:lvl3pPr indent="-311150" lvl="2" marL="1371600" rtl="0">
              <a:lnSpc>
                <a:spcPct val="115000"/>
              </a:lnSpc>
              <a:spcBef>
                <a:spcPts val="1000"/>
              </a:spcBef>
              <a:spcAft>
                <a:spcPts val="0"/>
              </a:spcAft>
              <a:buClr>
                <a:schemeClr val="dk1"/>
              </a:buClr>
              <a:buSzPts val="1300"/>
              <a:buFont typeface="Helvetica Neue"/>
              <a:buChar char="■"/>
              <a:defRPr sz="1300">
                <a:solidFill>
                  <a:schemeClr val="dk1"/>
                </a:solidFill>
                <a:latin typeface="Helvetica Neue"/>
                <a:ea typeface="Helvetica Neue"/>
                <a:cs typeface="Helvetica Neue"/>
                <a:sym typeface="Helvetica Neue"/>
              </a:defRPr>
            </a:lvl3pPr>
            <a:lvl4pPr indent="-311150" lvl="3" marL="1828800" rtl="0">
              <a:lnSpc>
                <a:spcPct val="115000"/>
              </a:lnSpc>
              <a:spcBef>
                <a:spcPts val="1000"/>
              </a:spcBef>
              <a:spcAft>
                <a:spcPts val="0"/>
              </a:spcAft>
              <a:buClr>
                <a:schemeClr val="dk1"/>
              </a:buClr>
              <a:buSzPts val="1300"/>
              <a:buFont typeface="Helvetica Neue"/>
              <a:buChar char="●"/>
              <a:defRPr sz="1300">
                <a:solidFill>
                  <a:schemeClr val="dk1"/>
                </a:solidFill>
                <a:latin typeface="Helvetica Neue"/>
                <a:ea typeface="Helvetica Neue"/>
                <a:cs typeface="Helvetica Neue"/>
                <a:sym typeface="Helvetica Neue"/>
              </a:defRPr>
            </a:lvl4pPr>
            <a:lvl5pPr indent="-311150" lvl="4" marL="2286000" rtl="0">
              <a:lnSpc>
                <a:spcPct val="115000"/>
              </a:lnSpc>
              <a:spcBef>
                <a:spcPts val="1000"/>
              </a:spcBef>
              <a:spcAft>
                <a:spcPts val="0"/>
              </a:spcAft>
              <a:buClr>
                <a:schemeClr val="dk1"/>
              </a:buClr>
              <a:buSzPts val="1300"/>
              <a:buFont typeface="Helvetica Neue"/>
              <a:buChar char="○"/>
              <a:defRPr sz="1300">
                <a:solidFill>
                  <a:schemeClr val="dk1"/>
                </a:solidFill>
                <a:latin typeface="Helvetica Neue"/>
                <a:ea typeface="Helvetica Neue"/>
                <a:cs typeface="Helvetica Neue"/>
                <a:sym typeface="Helvetica Neue"/>
              </a:defRPr>
            </a:lvl5pPr>
            <a:lvl6pPr indent="-311150" lvl="5" marL="2743200" rtl="0">
              <a:lnSpc>
                <a:spcPct val="115000"/>
              </a:lnSpc>
              <a:spcBef>
                <a:spcPts val="1000"/>
              </a:spcBef>
              <a:spcAft>
                <a:spcPts val="0"/>
              </a:spcAft>
              <a:buClr>
                <a:schemeClr val="dk1"/>
              </a:buClr>
              <a:buSzPts val="1300"/>
              <a:buFont typeface="Helvetica Neue"/>
              <a:buChar char="■"/>
              <a:defRPr sz="1300">
                <a:solidFill>
                  <a:schemeClr val="dk1"/>
                </a:solidFill>
                <a:latin typeface="Helvetica Neue"/>
                <a:ea typeface="Helvetica Neue"/>
                <a:cs typeface="Helvetica Neue"/>
                <a:sym typeface="Helvetica Neue"/>
              </a:defRPr>
            </a:lvl6pPr>
            <a:lvl7pPr indent="-311150" lvl="6" marL="3200400" rtl="0">
              <a:lnSpc>
                <a:spcPct val="115000"/>
              </a:lnSpc>
              <a:spcBef>
                <a:spcPts val="1000"/>
              </a:spcBef>
              <a:spcAft>
                <a:spcPts val="0"/>
              </a:spcAft>
              <a:buClr>
                <a:schemeClr val="dk1"/>
              </a:buClr>
              <a:buSzPts val="1300"/>
              <a:buFont typeface="Helvetica Neue"/>
              <a:buChar char="●"/>
              <a:defRPr sz="1300">
                <a:solidFill>
                  <a:schemeClr val="dk1"/>
                </a:solidFill>
                <a:latin typeface="Helvetica Neue"/>
                <a:ea typeface="Helvetica Neue"/>
                <a:cs typeface="Helvetica Neue"/>
                <a:sym typeface="Helvetica Neue"/>
              </a:defRPr>
            </a:lvl7pPr>
            <a:lvl8pPr indent="-311150" lvl="7" marL="3657600" rtl="0">
              <a:lnSpc>
                <a:spcPct val="115000"/>
              </a:lnSpc>
              <a:spcBef>
                <a:spcPts val="1000"/>
              </a:spcBef>
              <a:spcAft>
                <a:spcPts val="0"/>
              </a:spcAft>
              <a:buClr>
                <a:schemeClr val="dk1"/>
              </a:buClr>
              <a:buSzPts val="1300"/>
              <a:buFont typeface="Helvetica Neue"/>
              <a:buChar char="○"/>
              <a:defRPr sz="1300">
                <a:solidFill>
                  <a:schemeClr val="dk1"/>
                </a:solidFill>
                <a:latin typeface="Helvetica Neue"/>
                <a:ea typeface="Helvetica Neue"/>
                <a:cs typeface="Helvetica Neue"/>
                <a:sym typeface="Helvetica Neue"/>
              </a:defRPr>
            </a:lvl8pPr>
            <a:lvl9pPr indent="-311150" lvl="8" marL="4114800" rtl="0">
              <a:lnSpc>
                <a:spcPct val="115000"/>
              </a:lnSpc>
              <a:spcBef>
                <a:spcPts val="1000"/>
              </a:spcBef>
              <a:spcAft>
                <a:spcPts val="1000"/>
              </a:spcAft>
              <a:buClr>
                <a:schemeClr val="dk1"/>
              </a:buClr>
              <a:buSzPts val="1300"/>
              <a:buFont typeface="Helvetica Neue"/>
              <a:buChar char="■"/>
              <a:defRPr sz="1300">
                <a:solidFill>
                  <a:schemeClr val="dk1"/>
                </a:solidFill>
                <a:latin typeface="Helvetica Neue"/>
                <a:ea typeface="Helvetica Neue"/>
                <a:cs typeface="Helvetica Neue"/>
                <a:sym typeface="Helvetica Neue"/>
              </a:defRPr>
            </a:lvl9pPr>
          </a:lstStyle>
          <a:p/>
        </p:txBody>
      </p:sp>
      <p:grpSp>
        <p:nvGrpSpPr>
          <p:cNvPr id="455" name="Google Shape;455;p57"/>
          <p:cNvGrpSpPr/>
          <p:nvPr/>
        </p:nvGrpSpPr>
        <p:grpSpPr>
          <a:xfrm rot="-5400000">
            <a:off x="8055095" y="-4376"/>
            <a:ext cx="1059201" cy="1169945"/>
            <a:chOff x="5949753" y="3906581"/>
            <a:chExt cx="1059201" cy="1169945"/>
          </a:xfrm>
        </p:grpSpPr>
        <p:sp>
          <p:nvSpPr>
            <p:cNvPr id="456" name="Google Shape;456;p57"/>
            <p:cNvSpPr/>
            <p:nvPr/>
          </p:nvSpPr>
          <p:spPr>
            <a:xfrm>
              <a:off x="6122230" y="4720424"/>
              <a:ext cx="23375" cy="25189"/>
            </a:xfrm>
            <a:custGeom>
              <a:rect b="b" l="l" r="r" t="t"/>
              <a:pathLst>
                <a:path extrusionOk="0" h="626" w="581">
                  <a:moveTo>
                    <a:pt x="295" y="0"/>
                  </a:moveTo>
                  <a:lnTo>
                    <a:pt x="232" y="9"/>
                  </a:lnTo>
                  <a:lnTo>
                    <a:pt x="125" y="54"/>
                  </a:lnTo>
                  <a:lnTo>
                    <a:pt x="54" y="143"/>
                  </a:lnTo>
                  <a:lnTo>
                    <a:pt x="9" y="250"/>
                  </a:lnTo>
                  <a:lnTo>
                    <a:pt x="0" y="313"/>
                  </a:lnTo>
                  <a:lnTo>
                    <a:pt x="9" y="375"/>
                  </a:lnTo>
                  <a:lnTo>
                    <a:pt x="54" y="491"/>
                  </a:lnTo>
                  <a:lnTo>
                    <a:pt x="125" y="581"/>
                  </a:lnTo>
                  <a:lnTo>
                    <a:pt x="232" y="625"/>
                  </a:lnTo>
                  <a:lnTo>
                    <a:pt x="348" y="625"/>
                  </a:lnTo>
                  <a:lnTo>
                    <a:pt x="455" y="581"/>
                  </a:lnTo>
                  <a:lnTo>
                    <a:pt x="536" y="491"/>
                  </a:lnTo>
                  <a:lnTo>
                    <a:pt x="572" y="375"/>
                  </a:lnTo>
                  <a:lnTo>
                    <a:pt x="581" y="313"/>
                  </a:lnTo>
                  <a:lnTo>
                    <a:pt x="572" y="250"/>
                  </a:lnTo>
                  <a:lnTo>
                    <a:pt x="536" y="143"/>
                  </a:lnTo>
                  <a:lnTo>
                    <a:pt x="455" y="54"/>
                  </a:lnTo>
                  <a:lnTo>
                    <a:pt x="348" y="9"/>
                  </a:lnTo>
                  <a:lnTo>
                    <a:pt x="295"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7" name="Google Shape;457;p57"/>
            <p:cNvSpPr/>
            <p:nvPr/>
          </p:nvSpPr>
          <p:spPr>
            <a:xfrm>
              <a:off x="6122230" y="4885720"/>
              <a:ext cx="23375" cy="25551"/>
            </a:xfrm>
            <a:custGeom>
              <a:rect b="b" l="l" r="r" t="t"/>
              <a:pathLst>
                <a:path extrusionOk="0" h="635" w="581">
                  <a:moveTo>
                    <a:pt x="295" y="0"/>
                  </a:moveTo>
                  <a:lnTo>
                    <a:pt x="232" y="9"/>
                  </a:lnTo>
                  <a:lnTo>
                    <a:pt x="125" y="54"/>
                  </a:lnTo>
                  <a:lnTo>
                    <a:pt x="54" y="143"/>
                  </a:lnTo>
                  <a:lnTo>
                    <a:pt x="9" y="250"/>
                  </a:lnTo>
                  <a:lnTo>
                    <a:pt x="0" y="313"/>
                  </a:lnTo>
                  <a:lnTo>
                    <a:pt x="9" y="384"/>
                  </a:lnTo>
                  <a:lnTo>
                    <a:pt x="54" y="491"/>
                  </a:lnTo>
                  <a:lnTo>
                    <a:pt x="125" y="581"/>
                  </a:lnTo>
                  <a:lnTo>
                    <a:pt x="232" y="625"/>
                  </a:lnTo>
                  <a:lnTo>
                    <a:pt x="295" y="634"/>
                  </a:lnTo>
                  <a:lnTo>
                    <a:pt x="348" y="625"/>
                  </a:lnTo>
                  <a:lnTo>
                    <a:pt x="455" y="581"/>
                  </a:lnTo>
                  <a:lnTo>
                    <a:pt x="536" y="491"/>
                  </a:lnTo>
                  <a:lnTo>
                    <a:pt x="572" y="384"/>
                  </a:lnTo>
                  <a:lnTo>
                    <a:pt x="581" y="313"/>
                  </a:lnTo>
                  <a:lnTo>
                    <a:pt x="572" y="250"/>
                  </a:lnTo>
                  <a:lnTo>
                    <a:pt x="536" y="143"/>
                  </a:lnTo>
                  <a:lnTo>
                    <a:pt x="455" y="54"/>
                  </a:lnTo>
                  <a:lnTo>
                    <a:pt x="348" y="9"/>
                  </a:lnTo>
                  <a:lnTo>
                    <a:pt x="295"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8" name="Google Shape;458;p57"/>
            <p:cNvSpPr/>
            <p:nvPr/>
          </p:nvSpPr>
          <p:spPr>
            <a:xfrm>
              <a:off x="6122230" y="5051337"/>
              <a:ext cx="23375" cy="25189"/>
            </a:xfrm>
            <a:custGeom>
              <a:rect b="b" l="l" r="r" t="t"/>
              <a:pathLst>
                <a:path extrusionOk="0" h="626" w="581">
                  <a:moveTo>
                    <a:pt x="232" y="1"/>
                  </a:moveTo>
                  <a:lnTo>
                    <a:pt x="125" y="54"/>
                  </a:lnTo>
                  <a:lnTo>
                    <a:pt x="54" y="135"/>
                  </a:lnTo>
                  <a:lnTo>
                    <a:pt x="9" y="251"/>
                  </a:lnTo>
                  <a:lnTo>
                    <a:pt x="0" y="313"/>
                  </a:lnTo>
                  <a:lnTo>
                    <a:pt x="9" y="376"/>
                  </a:lnTo>
                  <a:lnTo>
                    <a:pt x="54" y="492"/>
                  </a:lnTo>
                  <a:lnTo>
                    <a:pt x="125" y="572"/>
                  </a:lnTo>
                  <a:lnTo>
                    <a:pt x="232" y="617"/>
                  </a:lnTo>
                  <a:lnTo>
                    <a:pt x="295" y="626"/>
                  </a:lnTo>
                  <a:lnTo>
                    <a:pt x="348" y="617"/>
                  </a:lnTo>
                  <a:lnTo>
                    <a:pt x="455" y="572"/>
                  </a:lnTo>
                  <a:lnTo>
                    <a:pt x="536" y="492"/>
                  </a:lnTo>
                  <a:lnTo>
                    <a:pt x="572" y="376"/>
                  </a:lnTo>
                  <a:lnTo>
                    <a:pt x="581" y="313"/>
                  </a:lnTo>
                  <a:lnTo>
                    <a:pt x="572" y="251"/>
                  </a:lnTo>
                  <a:lnTo>
                    <a:pt x="536" y="135"/>
                  </a:lnTo>
                  <a:lnTo>
                    <a:pt x="455" y="54"/>
                  </a:lnTo>
                  <a:lnTo>
                    <a:pt x="348"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9" name="Google Shape;459;p57"/>
            <p:cNvSpPr/>
            <p:nvPr/>
          </p:nvSpPr>
          <p:spPr>
            <a:xfrm>
              <a:off x="5949753" y="4720424"/>
              <a:ext cx="23053" cy="25189"/>
            </a:xfrm>
            <a:custGeom>
              <a:rect b="b" l="l" r="r" t="t"/>
              <a:pathLst>
                <a:path extrusionOk="0" h="626" w="573">
                  <a:moveTo>
                    <a:pt x="286" y="0"/>
                  </a:moveTo>
                  <a:lnTo>
                    <a:pt x="224" y="9"/>
                  </a:lnTo>
                  <a:lnTo>
                    <a:pt x="126" y="54"/>
                  </a:lnTo>
                  <a:lnTo>
                    <a:pt x="45" y="143"/>
                  </a:lnTo>
                  <a:lnTo>
                    <a:pt x="1" y="250"/>
                  </a:lnTo>
                  <a:lnTo>
                    <a:pt x="1" y="313"/>
                  </a:lnTo>
                  <a:lnTo>
                    <a:pt x="1" y="375"/>
                  </a:lnTo>
                  <a:lnTo>
                    <a:pt x="45" y="491"/>
                  </a:lnTo>
                  <a:lnTo>
                    <a:pt x="126" y="581"/>
                  </a:lnTo>
                  <a:lnTo>
                    <a:pt x="224" y="625"/>
                  </a:lnTo>
                  <a:lnTo>
                    <a:pt x="349" y="625"/>
                  </a:lnTo>
                  <a:lnTo>
                    <a:pt x="447" y="581"/>
                  </a:lnTo>
                  <a:lnTo>
                    <a:pt x="528" y="491"/>
                  </a:lnTo>
                  <a:lnTo>
                    <a:pt x="572" y="375"/>
                  </a:lnTo>
                  <a:lnTo>
                    <a:pt x="572" y="313"/>
                  </a:lnTo>
                  <a:lnTo>
                    <a:pt x="572" y="250"/>
                  </a:lnTo>
                  <a:lnTo>
                    <a:pt x="528" y="143"/>
                  </a:lnTo>
                  <a:lnTo>
                    <a:pt x="447" y="54"/>
                  </a:lnTo>
                  <a:lnTo>
                    <a:pt x="349" y="9"/>
                  </a:lnTo>
                  <a:lnTo>
                    <a:pt x="286"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0" name="Google Shape;460;p57"/>
            <p:cNvSpPr/>
            <p:nvPr/>
          </p:nvSpPr>
          <p:spPr>
            <a:xfrm>
              <a:off x="5949753" y="4885720"/>
              <a:ext cx="23053" cy="25551"/>
            </a:xfrm>
            <a:custGeom>
              <a:rect b="b" l="l" r="r" t="t"/>
              <a:pathLst>
                <a:path extrusionOk="0" h="635" w="573">
                  <a:moveTo>
                    <a:pt x="286" y="0"/>
                  </a:moveTo>
                  <a:lnTo>
                    <a:pt x="224" y="9"/>
                  </a:lnTo>
                  <a:lnTo>
                    <a:pt x="126" y="54"/>
                  </a:lnTo>
                  <a:lnTo>
                    <a:pt x="45" y="143"/>
                  </a:lnTo>
                  <a:lnTo>
                    <a:pt x="1" y="250"/>
                  </a:lnTo>
                  <a:lnTo>
                    <a:pt x="1" y="313"/>
                  </a:lnTo>
                  <a:lnTo>
                    <a:pt x="1" y="384"/>
                  </a:lnTo>
                  <a:lnTo>
                    <a:pt x="45" y="491"/>
                  </a:lnTo>
                  <a:lnTo>
                    <a:pt x="126" y="581"/>
                  </a:lnTo>
                  <a:lnTo>
                    <a:pt x="224" y="625"/>
                  </a:lnTo>
                  <a:lnTo>
                    <a:pt x="286" y="634"/>
                  </a:lnTo>
                  <a:lnTo>
                    <a:pt x="349" y="625"/>
                  </a:lnTo>
                  <a:lnTo>
                    <a:pt x="447" y="581"/>
                  </a:lnTo>
                  <a:lnTo>
                    <a:pt x="528" y="491"/>
                  </a:lnTo>
                  <a:lnTo>
                    <a:pt x="572" y="384"/>
                  </a:lnTo>
                  <a:lnTo>
                    <a:pt x="572" y="313"/>
                  </a:lnTo>
                  <a:lnTo>
                    <a:pt x="572" y="250"/>
                  </a:lnTo>
                  <a:lnTo>
                    <a:pt x="528" y="143"/>
                  </a:lnTo>
                  <a:lnTo>
                    <a:pt x="447" y="54"/>
                  </a:lnTo>
                  <a:lnTo>
                    <a:pt x="349" y="9"/>
                  </a:lnTo>
                  <a:lnTo>
                    <a:pt x="286"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1" name="Google Shape;461;p57"/>
            <p:cNvSpPr/>
            <p:nvPr/>
          </p:nvSpPr>
          <p:spPr>
            <a:xfrm>
              <a:off x="5949753" y="5051337"/>
              <a:ext cx="23053" cy="25189"/>
            </a:xfrm>
            <a:custGeom>
              <a:rect b="b" l="l" r="r" t="t"/>
              <a:pathLst>
                <a:path extrusionOk="0" h="626" w="573">
                  <a:moveTo>
                    <a:pt x="224" y="1"/>
                  </a:moveTo>
                  <a:lnTo>
                    <a:pt x="126" y="45"/>
                  </a:lnTo>
                  <a:lnTo>
                    <a:pt x="45" y="135"/>
                  </a:lnTo>
                  <a:lnTo>
                    <a:pt x="1" y="251"/>
                  </a:lnTo>
                  <a:lnTo>
                    <a:pt x="1" y="313"/>
                  </a:lnTo>
                  <a:lnTo>
                    <a:pt x="1" y="376"/>
                  </a:lnTo>
                  <a:lnTo>
                    <a:pt x="45" y="492"/>
                  </a:lnTo>
                  <a:lnTo>
                    <a:pt x="126" y="572"/>
                  </a:lnTo>
                  <a:lnTo>
                    <a:pt x="224" y="617"/>
                  </a:lnTo>
                  <a:lnTo>
                    <a:pt x="286" y="626"/>
                  </a:lnTo>
                  <a:lnTo>
                    <a:pt x="349" y="617"/>
                  </a:lnTo>
                  <a:lnTo>
                    <a:pt x="447" y="572"/>
                  </a:lnTo>
                  <a:lnTo>
                    <a:pt x="528" y="492"/>
                  </a:lnTo>
                  <a:lnTo>
                    <a:pt x="572" y="376"/>
                  </a:lnTo>
                  <a:lnTo>
                    <a:pt x="572" y="313"/>
                  </a:lnTo>
                  <a:lnTo>
                    <a:pt x="572" y="251"/>
                  </a:lnTo>
                  <a:lnTo>
                    <a:pt x="528" y="135"/>
                  </a:lnTo>
                  <a:lnTo>
                    <a:pt x="447" y="45"/>
                  </a:lnTo>
                  <a:lnTo>
                    <a:pt x="34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2" name="Google Shape;462;p57"/>
            <p:cNvSpPr/>
            <p:nvPr/>
          </p:nvSpPr>
          <p:spPr>
            <a:xfrm>
              <a:off x="6295028" y="4720424"/>
              <a:ext cx="23013" cy="25189"/>
            </a:xfrm>
            <a:custGeom>
              <a:rect b="b" l="l" r="r" t="t"/>
              <a:pathLst>
                <a:path extrusionOk="0" h="626" w="572">
                  <a:moveTo>
                    <a:pt x="286" y="0"/>
                  </a:moveTo>
                  <a:lnTo>
                    <a:pt x="233" y="9"/>
                  </a:lnTo>
                  <a:lnTo>
                    <a:pt x="125" y="54"/>
                  </a:lnTo>
                  <a:lnTo>
                    <a:pt x="45" y="143"/>
                  </a:lnTo>
                  <a:lnTo>
                    <a:pt x="0" y="250"/>
                  </a:lnTo>
                  <a:lnTo>
                    <a:pt x="0" y="313"/>
                  </a:lnTo>
                  <a:lnTo>
                    <a:pt x="0" y="375"/>
                  </a:lnTo>
                  <a:lnTo>
                    <a:pt x="45" y="491"/>
                  </a:lnTo>
                  <a:lnTo>
                    <a:pt x="125" y="581"/>
                  </a:lnTo>
                  <a:lnTo>
                    <a:pt x="233" y="625"/>
                  </a:lnTo>
                  <a:lnTo>
                    <a:pt x="349" y="625"/>
                  </a:lnTo>
                  <a:lnTo>
                    <a:pt x="447" y="581"/>
                  </a:lnTo>
                  <a:lnTo>
                    <a:pt x="527" y="491"/>
                  </a:lnTo>
                  <a:lnTo>
                    <a:pt x="572" y="375"/>
                  </a:lnTo>
                  <a:lnTo>
                    <a:pt x="572" y="313"/>
                  </a:lnTo>
                  <a:lnTo>
                    <a:pt x="572" y="250"/>
                  </a:lnTo>
                  <a:lnTo>
                    <a:pt x="527" y="143"/>
                  </a:lnTo>
                  <a:lnTo>
                    <a:pt x="447" y="54"/>
                  </a:lnTo>
                  <a:lnTo>
                    <a:pt x="349" y="9"/>
                  </a:lnTo>
                  <a:lnTo>
                    <a:pt x="286"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3" name="Google Shape;463;p57"/>
            <p:cNvSpPr/>
            <p:nvPr/>
          </p:nvSpPr>
          <p:spPr>
            <a:xfrm>
              <a:off x="6295028" y="4885720"/>
              <a:ext cx="23013" cy="25551"/>
            </a:xfrm>
            <a:custGeom>
              <a:rect b="b" l="l" r="r" t="t"/>
              <a:pathLst>
                <a:path extrusionOk="0" h="635" w="572">
                  <a:moveTo>
                    <a:pt x="286" y="0"/>
                  </a:moveTo>
                  <a:lnTo>
                    <a:pt x="233" y="9"/>
                  </a:lnTo>
                  <a:lnTo>
                    <a:pt x="125" y="54"/>
                  </a:lnTo>
                  <a:lnTo>
                    <a:pt x="45" y="143"/>
                  </a:lnTo>
                  <a:lnTo>
                    <a:pt x="0" y="250"/>
                  </a:lnTo>
                  <a:lnTo>
                    <a:pt x="0" y="313"/>
                  </a:lnTo>
                  <a:lnTo>
                    <a:pt x="0" y="384"/>
                  </a:lnTo>
                  <a:lnTo>
                    <a:pt x="45" y="491"/>
                  </a:lnTo>
                  <a:lnTo>
                    <a:pt x="125" y="581"/>
                  </a:lnTo>
                  <a:lnTo>
                    <a:pt x="233" y="625"/>
                  </a:lnTo>
                  <a:lnTo>
                    <a:pt x="286" y="634"/>
                  </a:lnTo>
                  <a:lnTo>
                    <a:pt x="349" y="625"/>
                  </a:lnTo>
                  <a:lnTo>
                    <a:pt x="447" y="581"/>
                  </a:lnTo>
                  <a:lnTo>
                    <a:pt x="527" y="491"/>
                  </a:lnTo>
                  <a:lnTo>
                    <a:pt x="572" y="384"/>
                  </a:lnTo>
                  <a:lnTo>
                    <a:pt x="572" y="313"/>
                  </a:lnTo>
                  <a:lnTo>
                    <a:pt x="572" y="250"/>
                  </a:lnTo>
                  <a:lnTo>
                    <a:pt x="527" y="143"/>
                  </a:lnTo>
                  <a:lnTo>
                    <a:pt x="447" y="54"/>
                  </a:lnTo>
                  <a:lnTo>
                    <a:pt x="349" y="9"/>
                  </a:lnTo>
                  <a:lnTo>
                    <a:pt x="286"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4" name="Google Shape;464;p57"/>
            <p:cNvSpPr/>
            <p:nvPr/>
          </p:nvSpPr>
          <p:spPr>
            <a:xfrm>
              <a:off x="6295028" y="5051337"/>
              <a:ext cx="23013" cy="25189"/>
            </a:xfrm>
            <a:custGeom>
              <a:rect b="b" l="l" r="r" t="t"/>
              <a:pathLst>
                <a:path extrusionOk="0" h="626" w="572">
                  <a:moveTo>
                    <a:pt x="233" y="1"/>
                  </a:moveTo>
                  <a:lnTo>
                    <a:pt x="125" y="54"/>
                  </a:lnTo>
                  <a:lnTo>
                    <a:pt x="45" y="135"/>
                  </a:lnTo>
                  <a:lnTo>
                    <a:pt x="0" y="251"/>
                  </a:lnTo>
                  <a:lnTo>
                    <a:pt x="0" y="313"/>
                  </a:lnTo>
                  <a:lnTo>
                    <a:pt x="0" y="376"/>
                  </a:lnTo>
                  <a:lnTo>
                    <a:pt x="45" y="492"/>
                  </a:lnTo>
                  <a:lnTo>
                    <a:pt x="125" y="572"/>
                  </a:lnTo>
                  <a:lnTo>
                    <a:pt x="233" y="617"/>
                  </a:lnTo>
                  <a:lnTo>
                    <a:pt x="286" y="626"/>
                  </a:lnTo>
                  <a:lnTo>
                    <a:pt x="349" y="617"/>
                  </a:lnTo>
                  <a:lnTo>
                    <a:pt x="447" y="572"/>
                  </a:lnTo>
                  <a:lnTo>
                    <a:pt x="527" y="492"/>
                  </a:lnTo>
                  <a:lnTo>
                    <a:pt x="572" y="376"/>
                  </a:lnTo>
                  <a:lnTo>
                    <a:pt x="572" y="313"/>
                  </a:lnTo>
                  <a:lnTo>
                    <a:pt x="572" y="251"/>
                  </a:lnTo>
                  <a:lnTo>
                    <a:pt x="527" y="135"/>
                  </a:lnTo>
                  <a:lnTo>
                    <a:pt x="447" y="54"/>
                  </a:lnTo>
                  <a:lnTo>
                    <a:pt x="34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5" name="Google Shape;465;p57"/>
            <p:cNvSpPr/>
            <p:nvPr/>
          </p:nvSpPr>
          <p:spPr>
            <a:xfrm>
              <a:off x="6467465" y="4720424"/>
              <a:ext cx="23415" cy="25189"/>
            </a:xfrm>
            <a:custGeom>
              <a:rect b="b" l="l" r="r" t="t"/>
              <a:pathLst>
                <a:path extrusionOk="0" h="626" w="582">
                  <a:moveTo>
                    <a:pt x="295" y="0"/>
                  </a:moveTo>
                  <a:lnTo>
                    <a:pt x="233" y="9"/>
                  </a:lnTo>
                  <a:lnTo>
                    <a:pt x="135" y="54"/>
                  </a:lnTo>
                  <a:lnTo>
                    <a:pt x="54" y="143"/>
                  </a:lnTo>
                  <a:lnTo>
                    <a:pt x="10" y="250"/>
                  </a:lnTo>
                  <a:lnTo>
                    <a:pt x="1" y="313"/>
                  </a:lnTo>
                  <a:lnTo>
                    <a:pt x="10" y="375"/>
                  </a:lnTo>
                  <a:lnTo>
                    <a:pt x="54" y="491"/>
                  </a:lnTo>
                  <a:lnTo>
                    <a:pt x="135" y="581"/>
                  </a:lnTo>
                  <a:lnTo>
                    <a:pt x="233" y="625"/>
                  </a:lnTo>
                  <a:lnTo>
                    <a:pt x="349" y="625"/>
                  </a:lnTo>
                  <a:lnTo>
                    <a:pt x="456" y="581"/>
                  </a:lnTo>
                  <a:lnTo>
                    <a:pt x="537" y="491"/>
                  </a:lnTo>
                  <a:lnTo>
                    <a:pt x="581" y="375"/>
                  </a:lnTo>
                  <a:lnTo>
                    <a:pt x="581" y="313"/>
                  </a:lnTo>
                  <a:lnTo>
                    <a:pt x="581" y="250"/>
                  </a:lnTo>
                  <a:lnTo>
                    <a:pt x="537" y="143"/>
                  </a:lnTo>
                  <a:lnTo>
                    <a:pt x="456" y="54"/>
                  </a:lnTo>
                  <a:lnTo>
                    <a:pt x="349" y="9"/>
                  </a:lnTo>
                  <a:lnTo>
                    <a:pt x="295"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6" name="Google Shape;466;p57"/>
            <p:cNvSpPr/>
            <p:nvPr/>
          </p:nvSpPr>
          <p:spPr>
            <a:xfrm>
              <a:off x="6467465" y="4885720"/>
              <a:ext cx="23415" cy="25551"/>
            </a:xfrm>
            <a:custGeom>
              <a:rect b="b" l="l" r="r" t="t"/>
              <a:pathLst>
                <a:path extrusionOk="0" h="635" w="582">
                  <a:moveTo>
                    <a:pt x="295" y="0"/>
                  </a:moveTo>
                  <a:lnTo>
                    <a:pt x="233" y="9"/>
                  </a:lnTo>
                  <a:lnTo>
                    <a:pt x="135" y="54"/>
                  </a:lnTo>
                  <a:lnTo>
                    <a:pt x="54" y="143"/>
                  </a:lnTo>
                  <a:lnTo>
                    <a:pt x="10" y="250"/>
                  </a:lnTo>
                  <a:lnTo>
                    <a:pt x="1" y="313"/>
                  </a:lnTo>
                  <a:lnTo>
                    <a:pt x="10" y="384"/>
                  </a:lnTo>
                  <a:lnTo>
                    <a:pt x="54" y="491"/>
                  </a:lnTo>
                  <a:lnTo>
                    <a:pt x="135" y="581"/>
                  </a:lnTo>
                  <a:lnTo>
                    <a:pt x="233" y="625"/>
                  </a:lnTo>
                  <a:lnTo>
                    <a:pt x="295" y="634"/>
                  </a:lnTo>
                  <a:lnTo>
                    <a:pt x="349" y="625"/>
                  </a:lnTo>
                  <a:lnTo>
                    <a:pt x="456" y="581"/>
                  </a:lnTo>
                  <a:lnTo>
                    <a:pt x="537" y="491"/>
                  </a:lnTo>
                  <a:lnTo>
                    <a:pt x="581" y="384"/>
                  </a:lnTo>
                  <a:lnTo>
                    <a:pt x="581" y="313"/>
                  </a:lnTo>
                  <a:lnTo>
                    <a:pt x="581" y="250"/>
                  </a:lnTo>
                  <a:lnTo>
                    <a:pt x="537" y="143"/>
                  </a:lnTo>
                  <a:lnTo>
                    <a:pt x="456" y="54"/>
                  </a:lnTo>
                  <a:lnTo>
                    <a:pt x="349" y="9"/>
                  </a:lnTo>
                  <a:lnTo>
                    <a:pt x="295"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7" name="Google Shape;467;p57"/>
            <p:cNvSpPr/>
            <p:nvPr/>
          </p:nvSpPr>
          <p:spPr>
            <a:xfrm>
              <a:off x="6467465" y="5051337"/>
              <a:ext cx="23415" cy="25189"/>
            </a:xfrm>
            <a:custGeom>
              <a:rect b="b" l="l" r="r" t="t"/>
              <a:pathLst>
                <a:path extrusionOk="0" h="626" w="582">
                  <a:moveTo>
                    <a:pt x="233" y="1"/>
                  </a:moveTo>
                  <a:lnTo>
                    <a:pt x="135" y="54"/>
                  </a:lnTo>
                  <a:lnTo>
                    <a:pt x="54" y="135"/>
                  </a:lnTo>
                  <a:lnTo>
                    <a:pt x="10" y="251"/>
                  </a:lnTo>
                  <a:lnTo>
                    <a:pt x="1" y="313"/>
                  </a:lnTo>
                  <a:lnTo>
                    <a:pt x="10" y="376"/>
                  </a:lnTo>
                  <a:lnTo>
                    <a:pt x="54" y="492"/>
                  </a:lnTo>
                  <a:lnTo>
                    <a:pt x="135" y="572"/>
                  </a:lnTo>
                  <a:lnTo>
                    <a:pt x="233" y="617"/>
                  </a:lnTo>
                  <a:lnTo>
                    <a:pt x="295" y="626"/>
                  </a:lnTo>
                  <a:lnTo>
                    <a:pt x="349" y="617"/>
                  </a:lnTo>
                  <a:lnTo>
                    <a:pt x="456" y="572"/>
                  </a:lnTo>
                  <a:lnTo>
                    <a:pt x="537" y="492"/>
                  </a:lnTo>
                  <a:lnTo>
                    <a:pt x="581" y="376"/>
                  </a:lnTo>
                  <a:lnTo>
                    <a:pt x="581" y="313"/>
                  </a:lnTo>
                  <a:lnTo>
                    <a:pt x="581" y="251"/>
                  </a:lnTo>
                  <a:lnTo>
                    <a:pt x="537" y="135"/>
                  </a:lnTo>
                  <a:lnTo>
                    <a:pt x="456" y="54"/>
                  </a:lnTo>
                  <a:lnTo>
                    <a:pt x="34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8" name="Google Shape;468;p57"/>
            <p:cNvSpPr/>
            <p:nvPr/>
          </p:nvSpPr>
          <p:spPr>
            <a:xfrm>
              <a:off x="6640304" y="4720424"/>
              <a:ext cx="23375" cy="25189"/>
            </a:xfrm>
            <a:custGeom>
              <a:rect b="b" l="l" r="r" t="t"/>
              <a:pathLst>
                <a:path extrusionOk="0" h="626" w="581">
                  <a:moveTo>
                    <a:pt x="286" y="0"/>
                  </a:moveTo>
                  <a:lnTo>
                    <a:pt x="232" y="9"/>
                  </a:lnTo>
                  <a:lnTo>
                    <a:pt x="125" y="54"/>
                  </a:lnTo>
                  <a:lnTo>
                    <a:pt x="45" y="143"/>
                  </a:lnTo>
                  <a:lnTo>
                    <a:pt x="0" y="250"/>
                  </a:lnTo>
                  <a:lnTo>
                    <a:pt x="0" y="313"/>
                  </a:lnTo>
                  <a:lnTo>
                    <a:pt x="0" y="375"/>
                  </a:lnTo>
                  <a:lnTo>
                    <a:pt x="45" y="491"/>
                  </a:lnTo>
                  <a:lnTo>
                    <a:pt x="125" y="581"/>
                  </a:lnTo>
                  <a:lnTo>
                    <a:pt x="232" y="625"/>
                  </a:lnTo>
                  <a:lnTo>
                    <a:pt x="348" y="625"/>
                  </a:lnTo>
                  <a:lnTo>
                    <a:pt x="456" y="581"/>
                  </a:lnTo>
                  <a:lnTo>
                    <a:pt x="527" y="491"/>
                  </a:lnTo>
                  <a:lnTo>
                    <a:pt x="572" y="375"/>
                  </a:lnTo>
                  <a:lnTo>
                    <a:pt x="581" y="313"/>
                  </a:lnTo>
                  <a:lnTo>
                    <a:pt x="572" y="250"/>
                  </a:lnTo>
                  <a:lnTo>
                    <a:pt x="527" y="143"/>
                  </a:lnTo>
                  <a:lnTo>
                    <a:pt x="456" y="54"/>
                  </a:lnTo>
                  <a:lnTo>
                    <a:pt x="348" y="9"/>
                  </a:lnTo>
                  <a:lnTo>
                    <a:pt x="286"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9" name="Google Shape;469;p57"/>
            <p:cNvSpPr/>
            <p:nvPr/>
          </p:nvSpPr>
          <p:spPr>
            <a:xfrm>
              <a:off x="6640304" y="4885720"/>
              <a:ext cx="23375" cy="25551"/>
            </a:xfrm>
            <a:custGeom>
              <a:rect b="b" l="l" r="r" t="t"/>
              <a:pathLst>
                <a:path extrusionOk="0" h="635" w="581">
                  <a:moveTo>
                    <a:pt x="286" y="0"/>
                  </a:moveTo>
                  <a:lnTo>
                    <a:pt x="232" y="9"/>
                  </a:lnTo>
                  <a:lnTo>
                    <a:pt x="125" y="54"/>
                  </a:lnTo>
                  <a:lnTo>
                    <a:pt x="45" y="143"/>
                  </a:lnTo>
                  <a:lnTo>
                    <a:pt x="0" y="250"/>
                  </a:lnTo>
                  <a:lnTo>
                    <a:pt x="0" y="313"/>
                  </a:lnTo>
                  <a:lnTo>
                    <a:pt x="0" y="384"/>
                  </a:lnTo>
                  <a:lnTo>
                    <a:pt x="45" y="491"/>
                  </a:lnTo>
                  <a:lnTo>
                    <a:pt x="125" y="581"/>
                  </a:lnTo>
                  <a:lnTo>
                    <a:pt x="232" y="625"/>
                  </a:lnTo>
                  <a:lnTo>
                    <a:pt x="286" y="634"/>
                  </a:lnTo>
                  <a:lnTo>
                    <a:pt x="348" y="625"/>
                  </a:lnTo>
                  <a:lnTo>
                    <a:pt x="456" y="581"/>
                  </a:lnTo>
                  <a:lnTo>
                    <a:pt x="527" y="491"/>
                  </a:lnTo>
                  <a:lnTo>
                    <a:pt x="572" y="384"/>
                  </a:lnTo>
                  <a:lnTo>
                    <a:pt x="581" y="313"/>
                  </a:lnTo>
                  <a:lnTo>
                    <a:pt x="572" y="250"/>
                  </a:lnTo>
                  <a:lnTo>
                    <a:pt x="527" y="143"/>
                  </a:lnTo>
                  <a:lnTo>
                    <a:pt x="456" y="54"/>
                  </a:lnTo>
                  <a:lnTo>
                    <a:pt x="348" y="9"/>
                  </a:lnTo>
                  <a:lnTo>
                    <a:pt x="286"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0" name="Google Shape;470;p57"/>
            <p:cNvSpPr/>
            <p:nvPr/>
          </p:nvSpPr>
          <p:spPr>
            <a:xfrm>
              <a:off x="6640304" y="5051337"/>
              <a:ext cx="23375" cy="25189"/>
            </a:xfrm>
            <a:custGeom>
              <a:rect b="b" l="l" r="r" t="t"/>
              <a:pathLst>
                <a:path extrusionOk="0" h="626" w="581">
                  <a:moveTo>
                    <a:pt x="232" y="1"/>
                  </a:moveTo>
                  <a:lnTo>
                    <a:pt x="125" y="54"/>
                  </a:lnTo>
                  <a:lnTo>
                    <a:pt x="45" y="135"/>
                  </a:lnTo>
                  <a:lnTo>
                    <a:pt x="0" y="251"/>
                  </a:lnTo>
                  <a:lnTo>
                    <a:pt x="0" y="313"/>
                  </a:lnTo>
                  <a:lnTo>
                    <a:pt x="0" y="376"/>
                  </a:lnTo>
                  <a:lnTo>
                    <a:pt x="45" y="492"/>
                  </a:lnTo>
                  <a:lnTo>
                    <a:pt x="125" y="572"/>
                  </a:lnTo>
                  <a:lnTo>
                    <a:pt x="232" y="617"/>
                  </a:lnTo>
                  <a:lnTo>
                    <a:pt x="286" y="626"/>
                  </a:lnTo>
                  <a:lnTo>
                    <a:pt x="348" y="617"/>
                  </a:lnTo>
                  <a:lnTo>
                    <a:pt x="456" y="572"/>
                  </a:lnTo>
                  <a:lnTo>
                    <a:pt x="527" y="492"/>
                  </a:lnTo>
                  <a:lnTo>
                    <a:pt x="572" y="376"/>
                  </a:lnTo>
                  <a:lnTo>
                    <a:pt x="581" y="313"/>
                  </a:lnTo>
                  <a:lnTo>
                    <a:pt x="572" y="251"/>
                  </a:lnTo>
                  <a:lnTo>
                    <a:pt x="527" y="135"/>
                  </a:lnTo>
                  <a:lnTo>
                    <a:pt x="456" y="54"/>
                  </a:lnTo>
                  <a:lnTo>
                    <a:pt x="348"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1" name="Google Shape;471;p57"/>
            <p:cNvSpPr/>
            <p:nvPr/>
          </p:nvSpPr>
          <p:spPr>
            <a:xfrm>
              <a:off x="6812740" y="4720424"/>
              <a:ext cx="23375" cy="25189"/>
            </a:xfrm>
            <a:custGeom>
              <a:rect b="b" l="l" r="r" t="t"/>
              <a:pathLst>
                <a:path extrusionOk="0" h="626" w="581">
                  <a:moveTo>
                    <a:pt x="295" y="0"/>
                  </a:moveTo>
                  <a:lnTo>
                    <a:pt x="233" y="9"/>
                  </a:lnTo>
                  <a:lnTo>
                    <a:pt x="134" y="54"/>
                  </a:lnTo>
                  <a:lnTo>
                    <a:pt x="54" y="143"/>
                  </a:lnTo>
                  <a:lnTo>
                    <a:pt x="9" y="250"/>
                  </a:lnTo>
                  <a:lnTo>
                    <a:pt x="0" y="313"/>
                  </a:lnTo>
                  <a:lnTo>
                    <a:pt x="9" y="375"/>
                  </a:lnTo>
                  <a:lnTo>
                    <a:pt x="54" y="491"/>
                  </a:lnTo>
                  <a:lnTo>
                    <a:pt x="134" y="581"/>
                  </a:lnTo>
                  <a:lnTo>
                    <a:pt x="233" y="625"/>
                  </a:lnTo>
                  <a:lnTo>
                    <a:pt x="349" y="625"/>
                  </a:lnTo>
                  <a:lnTo>
                    <a:pt x="456" y="581"/>
                  </a:lnTo>
                  <a:lnTo>
                    <a:pt x="536" y="491"/>
                  </a:lnTo>
                  <a:lnTo>
                    <a:pt x="581" y="375"/>
                  </a:lnTo>
                  <a:lnTo>
                    <a:pt x="581" y="313"/>
                  </a:lnTo>
                  <a:lnTo>
                    <a:pt x="581" y="250"/>
                  </a:lnTo>
                  <a:lnTo>
                    <a:pt x="536" y="143"/>
                  </a:lnTo>
                  <a:lnTo>
                    <a:pt x="456" y="54"/>
                  </a:lnTo>
                  <a:lnTo>
                    <a:pt x="349" y="9"/>
                  </a:lnTo>
                  <a:lnTo>
                    <a:pt x="295"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2" name="Google Shape;472;p57"/>
            <p:cNvSpPr/>
            <p:nvPr/>
          </p:nvSpPr>
          <p:spPr>
            <a:xfrm>
              <a:off x="6812740" y="4885720"/>
              <a:ext cx="23375" cy="25551"/>
            </a:xfrm>
            <a:custGeom>
              <a:rect b="b" l="l" r="r" t="t"/>
              <a:pathLst>
                <a:path extrusionOk="0" h="635" w="581">
                  <a:moveTo>
                    <a:pt x="295" y="0"/>
                  </a:moveTo>
                  <a:lnTo>
                    <a:pt x="233" y="9"/>
                  </a:lnTo>
                  <a:lnTo>
                    <a:pt x="134" y="54"/>
                  </a:lnTo>
                  <a:lnTo>
                    <a:pt x="54" y="143"/>
                  </a:lnTo>
                  <a:lnTo>
                    <a:pt x="9" y="250"/>
                  </a:lnTo>
                  <a:lnTo>
                    <a:pt x="0" y="313"/>
                  </a:lnTo>
                  <a:lnTo>
                    <a:pt x="9" y="384"/>
                  </a:lnTo>
                  <a:lnTo>
                    <a:pt x="54" y="491"/>
                  </a:lnTo>
                  <a:lnTo>
                    <a:pt x="134" y="581"/>
                  </a:lnTo>
                  <a:lnTo>
                    <a:pt x="233" y="625"/>
                  </a:lnTo>
                  <a:lnTo>
                    <a:pt x="295" y="634"/>
                  </a:lnTo>
                  <a:lnTo>
                    <a:pt x="349" y="625"/>
                  </a:lnTo>
                  <a:lnTo>
                    <a:pt x="456" y="581"/>
                  </a:lnTo>
                  <a:lnTo>
                    <a:pt x="536" y="491"/>
                  </a:lnTo>
                  <a:lnTo>
                    <a:pt x="581" y="384"/>
                  </a:lnTo>
                  <a:lnTo>
                    <a:pt x="581" y="313"/>
                  </a:lnTo>
                  <a:lnTo>
                    <a:pt x="581" y="250"/>
                  </a:lnTo>
                  <a:lnTo>
                    <a:pt x="536" y="143"/>
                  </a:lnTo>
                  <a:lnTo>
                    <a:pt x="456" y="54"/>
                  </a:lnTo>
                  <a:lnTo>
                    <a:pt x="349" y="9"/>
                  </a:lnTo>
                  <a:lnTo>
                    <a:pt x="295"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3" name="Google Shape;473;p57"/>
            <p:cNvSpPr/>
            <p:nvPr/>
          </p:nvSpPr>
          <p:spPr>
            <a:xfrm>
              <a:off x="6812740" y="5051337"/>
              <a:ext cx="23375" cy="25189"/>
            </a:xfrm>
            <a:custGeom>
              <a:rect b="b" l="l" r="r" t="t"/>
              <a:pathLst>
                <a:path extrusionOk="0" h="626" w="581">
                  <a:moveTo>
                    <a:pt x="233" y="1"/>
                  </a:moveTo>
                  <a:lnTo>
                    <a:pt x="134" y="54"/>
                  </a:lnTo>
                  <a:lnTo>
                    <a:pt x="54" y="135"/>
                  </a:lnTo>
                  <a:lnTo>
                    <a:pt x="9" y="251"/>
                  </a:lnTo>
                  <a:lnTo>
                    <a:pt x="0" y="313"/>
                  </a:lnTo>
                  <a:lnTo>
                    <a:pt x="9" y="376"/>
                  </a:lnTo>
                  <a:lnTo>
                    <a:pt x="54" y="492"/>
                  </a:lnTo>
                  <a:lnTo>
                    <a:pt x="134" y="572"/>
                  </a:lnTo>
                  <a:lnTo>
                    <a:pt x="233" y="617"/>
                  </a:lnTo>
                  <a:lnTo>
                    <a:pt x="295" y="626"/>
                  </a:lnTo>
                  <a:lnTo>
                    <a:pt x="349" y="617"/>
                  </a:lnTo>
                  <a:lnTo>
                    <a:pt x="456" y="572"/>
                  </a:lnTo>
                  <a:lnTo>
                    <a:pt x="536" y="492"/>
                  </a:lnTo>
                  <a:lnTo>
                    <a:pt x="581" y="376"/>
                  </a:lnTo>
                  <a:lnTo>
                    <a:pt x="581" y="313"/>
                  </a:lnTo>
                  <a:lnTo>
                    <a:pt x="581" y="251"/>
                  </a:lnTo>
                  <a:lnTo>
                    <a:pt x="536" y="135"/>
                  </a:lnTo>
                  <a:lnTo>
                    <a:pt x="456" y="54"/>
                  </a:lnTo>
                  <a:lnTo>
                    <a:pt x="34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4" name="Google Shape;474;p57"/>
            <p:cNvSpPr/>
            <p:nvPr/>
          </p:nvSpPr>
          <p:spPr>
            <a:xfrm>
              <a:off x="6985539" y="4720424"/>
              <a:ext cx="23415" cy="25189"/>
            </a:xfrm>
            <a:custGeom>
              <a:rect b="b" l="l" r="r" t="t"/>
              <a:pathLst>
                <a:path extrusionOk="0" h="626" w="582">
                  <a:moveTo>
                    <a:pt x="287" y="0"/>
                  </a:moveTo>
                  <a:lnTo>
                    <a:pt x="233" y="9"/>
                  </a:lnTo>
                  <a:lnTo>
                    <a:pt x="126" y="54"/>
                  </a:lnTo>
                  <a:lnTo>
                    <a:pt x="45" y="143"/>
                  </a:lnTo>
                  <a:lnTo>
                    <a:pt x="10" y="250"/>
                  </a:lnTo>
                  <a:lnTo>
                    <a:pt x="1" y="313"/>
                  </a:lnTo>
                  <a:lnTo>
                    <a:pt x="10" y="375"/>
                  </a:lnTo>
                  <a:lnTo>
                    <a:pt x="45" y="491"/>
                  </a:lnTo>
                  <a:lnTo>
                    <a:pt x="126" y="581"/>
                  </a:lnTo>
                  <a:lnTo>
                    <a:pt x="233" y="625"/>
                  </a:lnTo>
                  <a:lnTo>
                    <a:pt x="349" y="625"/>
                  </a:lnTo>
                  <a:lnTo>
                    <a:pt x="456" y="581"/>
                  </a:lnTo>
                  <a:lnTo>
                    <a:pt x="528" y="491"/>
                  </a:lnTo>
                  <a:lnTo>
                    <a:pt x="572" y="375"/>
                  </a:lnTo>
                  <a:lnTo>
                    <a:pt x="581" y="313"/>
                  </a:lnTo>
                  <a:lnTo>
                    <a:pt x="572" y="250"/>
                  </a:lnTo>
                  <a:lnTo>
                    <a:pt x="528" y="143"/>
                  </a:lnTo>
                  <a:lnTo>
                    <a:pt x="456" y="54"/>
                  </a:lnTo>
                  <a:lnTo>
                    <a:pt x="349" y="9"/>
                  </a:lnTo>
                  <a:lnTo>
                    <a:pt x="28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5" name="Google Shape;475;p57"/>
            <p:cNvSpPr/>
            <p:nvPr/>
          </p:nvSpPr>
          <p:spPr>
            <a:xfrm>
              <a:off x="6985539" y="4885720"/>
              <a:ext cx="23415" cy="25551"/>
            </a:xfrm>
            <a:custGeom>
              <a:rect b="b" l="l" r="r" t="t"/>
              <a:pathLst>
                <a:path extrusionOk="0" h="635" w="582">
                  <a:moveTo>
                    <a:pt x="287" y="0"/>
                  </a:moveTo>
                  <a:lnTo>
                    <a:pt x="233" y="9"/>
                  </a:lnTo>
                  <a:lnTo>
                    <a:pt x="126" y="54"/>
                  </a:lnTo>
                  <a:lnTo>
                    <a:pt x="45" y="143"/>
                  </a:lnTo>
                  <a:lnTo>
                    <a:pt x="10" y="250"/>
                  </a:lnTo>
                  <a:lnTo>
                    <a:pt x="1" y="313"/>
                  </a:lnTo>
                  <a:lnTo>
                    <a:pt x="10" y="384"/>
                  </a:lnTo>
                  <a:lnTo>
                    <a:pt x="45" y="491"/>
                  </a:lnTo>
                  <a:lnTo>
                    <a:pt x="126" y="581"/>
                  </a:lnTo>
                  <a:lnTo>
                    <a:pt x="233" y="625"/>
                  </a:lnTo>
                  <a:lnTo>
                    <a:pt x="287" y="634"/>
                  </a:lnTo>
                  <a:lnTo>
                    <a:pt x="349" y="625"/>
                  </a:lnTo>
                  <a:lnTo>
                    <a:pt x="456" y="581"/>
                  </a:lnTo>
                  <a:lnTo>
                    <a:pt x="528" y="491"/>
                  </a:lnTo>
                  <a:lnTo>
                    <a:pt x="572" y="384"/>
                  </a:lnTo>
                  <a:lnTo>
                    <a:pt x="581" y="313"/>
                  </a:lnTo>
                  <a:lnTo>
                    <a:pt x="572" y="250"/>
                  </a:lnTo>
                  <a:lnTo>
                    <a:pt x="528" y="143"/>
                  </a:lnTo>
                  <a:lnTo>
                    <a:pt x="456" y="54"/>
                  </a:lnTo>
                  <a:lnTo>
                    <a:pt x="349" y="9"/>
                  </a:lnTo>
                  <a:lnTo>
                    <a:pt x="28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6" name="Google Shape;476;p57"/>
            <p:cNvSpPr/>
            <p:nvPr/>
          </p:nvSpPr>
          <p:spPr>
            <a:xfrm>
              <a:off x="6985539" y="5051337"/>
              <a:ext cx="23415" cy="25189"/>
            </a:xfrm>
            <a:custGeom>
              <a:rect b="b" l="l" r="r" t="t"/>
              <a:pathLst>
                <a:path extrusionOk="0" h="626" w="582">
                  <a:moveTo>
                    <a:pt x="233" y="1"/>
                  </a:moveTo>
                  <a:lnTo>
                    <a:pt x="126" y="54"/>
                  </a:lnTo>
                  <a:lnTo>
                    <a:pt x="45" y="135"/>
                  </a:lnTo>
                  <a:lnTo>
                    <a:pt x="10" y="251"/>
                  </a:lnTo>
                  <a:lnTo>
                    <a:pt x="1" y="313"/>
                  </a:lnTo>
                  <a:lnTo>
                    <a:pt x="10" y="376"/>
                  </a:lnTo>
                  <a:lnTo>
                    <a:pt x="45" y="492"/>
                  </a:lnTo>
                  <a:lnTo>
                    <a:pt x="126" y="572"/>
                  </a:lnTo>
                  <a:lnTo>
                    <a:pt x="233" y="617"/>
                  </a:lnTo>
                  <a:lnTo>
                    <a:pt x="287" y="626"/>
                  </a:lnTo>
                  <a:lnTo>
                    <a:pt x="349" y="617"/>
                  </a:lnTo>
                  <a:lnTo>
                    <a:pt x="456" y="572"/>
                  </a:lnTo>
                  <a:lnTo>
                    <a:pt x="528" y="492"/>
                  </a:lnTo>
                  <a:lnTo>
                    <a:pt x="572" y="376"/>
                  </a:lnTo>
                  <a:lnTo>
                    <a:pt x="581" y="313"/>
                  </a:lnTo>
                  <a:lnTo>
                    <a:pt x="572" y="251"/>
                  </a:lnTo>
                  <a:lnTo>
                    <a:pt x="528" y="135"/>
                  </a:lnTo>
                  <a:lnTo>
                    <a:pt x="456" y="54"/>
                  </a:lnTo>
                  <a:lnTo>
                    <a:pt x="34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7" name="Google Shape;477;p57"/>
            <p:cNvSpPr/>
            <p:nvPr/>
          </p:nvSpPr>
          <p:spPr>
            <a:xfrm>
              <a:off x="6122230" y="3906581"/>
              <a:ext cx="23375" cy="25189"/>
            </a:xfrm>
            <a:custGeom>
              <a:rect b="b" l="l" r="r" t="t"/>
              <a:pathLst>
                <a:path extrusionOk="0" h="626" w="581">
                  <a:moveTo>
                    <a:pt x="232" y="0"/>
                  </a:moveTo>
                  <a:lnTo>
                    <a:pt x="125" y="54"/>
                  </a:lnTo>
                  <a:lnTo>
                    <a:pt x="54" y="134"/>
                  </a:lnTo>
                  <a:lnTo>
                    <a:pt x="9" y="250"/>
                  </a:lnTo>
                  <a:lnTo>
                    <a:pt x="0" y="313"/>
                  </a:lnTo>
                  <a:lnTo>
                    <a:pt x="9" y="375"/>
                  </a:lnTo>
                  <a:lnTo>
                    <a:pt x="54" y="491"/>
                  </a:lnTo>
                  <a:lnTo>
                    <a:pt x="125" y="572"/>
                  </a:lnTo>
                  <a:lnTo>
                    <a:pt x="232" y="625"/>
                  </a:lnTo>
                  <a:lnTo>
                    <a:pt x="348" y="625"/>
                  </a:lnTo>
                  <a:lnTo>
                    <a:pt x="455" y="572"/>
                  </a:lnTo>
                  <a:lnTo>
                    <a:pt x="536" y="491"/>
                  </a:lnTo>
                  <a:lnTo>
                    <a:pt x="572" y="375"/>
                  </a:lnTo>
                  <a:lnTo>
                    <a:pt x="581" y="313"/>
                  </a:lnTo>
                  <a:lnTo>
                    <a:pt x="572" y="250"/>
                  </a:lnTo>
                  <a:lnTo>
                    <a:pt x="536" y="134"/>
                  </a:lnTo>
                  <a:lnTo>
                    <a:pt x="455" y="54"/>
                  </a:lnTo>
                  <a:lnTo>
                    <a:pt x="34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8" name="Google Shape;478;p57"/>
            <p:cNvSpPr/>
            <p:nvPr/>
          </p:nvSpPr>
          <p:spPr>
            <a:xfrm>
              <a:off x="6122230" y="4071836"/>
              <a:ext cx="23375" cy="25189"/>
            </a:xfrm>
            <a:custGeom>
              <a:rect b="b" l="l" r="r" t="t"/>
              <a:pathLst>
                <a:path extrusionOk="0" h="626" w="581">
                  <a:moveTo>
                    <a:pt x="295" y="1"/>
                  </a:moveTo>
                  <a:lnTo>
                    <a:pt x="232" y="10"/>
                  </a:lnTo>
                  <a:lnTo>
                    <a:pt x="125" y="54"/>
                  </a:lnTo>
                  <a:lnTo>
                    <a:pt x="54" y="135"/>
                  </a:lnTo>
                  <a:lnTo>
                    <a:pt x="9" y="251"/>
                  </a:lnTo>
                  <a:lnTo>
                    <a:pt x="0" y="313"/>
                  </a:lnTo>
                  <a:lnTo>
                    <a:pt x="9" y="376"/>
                  </a:lnTo>
                  <a:lnTo>
                    <a:pt x="54" y="492"/>
                  </a:lnTo>
                  <a:lnTo>
                    <a:pt x="125" y="581"/>
                  </a:lnTo>
                  <a:lnTo>
                    <a:pt x="232" y="626"/>
                  </a:lnTo>
                  <a:lnTo>
                    <a:pt x="348" y="626"/>
                  </a:lnTo>
                  <a:lnTo>
                    <a:pt x="455" y="581"/>
                  </a:lnTo>
                  <a:lnTo>
                    <a:pt x="536" y="492"/>
                  </a:lnTo>
                  <a:lnTo>
                    <a:pt x="572" y="376"/>
                  </a:lnTo>
                  <a:lnTo>
                    <a:pt x="581" y="313"/>
                  </a:lnTo>
                  <a:lnTo>
                    <a:pt x="572" y="251"/>
                  </a:lnTo>
                  <a:lnTo>
                    <a:pt x="536" y="135"/>
                  </a:lnTo>
                  <a:lnTo>
                    <a:pt x="455" y="54"/>
                  </a:lnTo>
                  <a:lnTo>
                    <a:pt x="348" y="10"/>
                  </a:lnTo>
                  <a:lnTo>
                    <a:pt x="295"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9" name="Google Shape;479;p57"/>
            <p:cNvSpPr/>
            <p:nvPr/>
          </p:nvSpPr>
          <p:spPr>
            <a:xfrm>
              <a:off x="6122230" y="4237132"/>
              <a:ext cx="23375" cy="25551"/>
            </a:xfrm>
            <a:custGeom>
              <a:rect b="b" l="l" r="r" t="t"/>
              <a:pathLst>
                <a:path extrusionOk="0" h="635" w="581">
                  <a:moveTo>
                    <a:pt x="295" y="1"/>
                  </a:moveTo>
                  <a:lnTo>
                    <a:pt x="232" y="9"/>
                  </a:lnTo>
                  <a:lnTo>
                    <a:pt x="125" y="54"/>
                  </a:lnTo>
                  <a:lnTo>
                    <a:pt x="54" y="143"/>
                  </a:lnTo>
                  <a:lnTo>
                    <a:pt x="9" y="251"/>
                  </a:lnTo>
                  <a:lnTo>
                    <a:pt x="0" y="322"/>
                  </a:lnTo>
                  <a:lnTo>
                    <a:pt x="9" y="385"/>
                  </a:lnTo>
                  <a:lnTo>
                    <a:pt x="54" y="492"/>
                  </a:lnTo>
                  <a:lnTo>
                    <a:pt x="125" y="581"/>
                  </a:lnTo>
                  <a:lnTo>
                    <a:pt x="232" y="626"/>
                  </a:lnTo>
                  <a:lnTo>
                    <a:pt x="295" y="635"/>
                  </a:lnTo>
                  <a:lnTo>
                    <a:pt x="348" y="626"/>
                  </a:lnTo>
                  <a:lnTo>
                    <a:pt x="455" y="581"/>
                  </a:lnTo>
                  <a:lnTo>
                    <a:pt x="536" y="492"/>
                  </a:lnTo>
                  <a:lnTo>
                    <a:pt x="572" y="385"/>
                  </a:lnTo>
                  <a:lnTo>
                    <a:pt x="581" y="322"/>
                  </a:lnTo>
                  <a:lnTo>
                    <a:pt x="572" y="251"/>
                  </a:lnTo>
                  <a:lnTo>
                    <a:pt x="536" y="143"/>
                  </a:lnTo>
                  <a:lnTo>
                    <a:pt x="455" y="54"/>
                  </a:lnTo>
                  <a:lnTo>
                    <a:pt x="348" y="9"/>
                  </a:lnTo>
                  <a:lnTo>
                    <a:pt x="295"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0" name="Google Shape;480;p57"/>
            <p:cNvSpPr/>
            <p:nvPr/>
          </p:nvSpPr>
          <p:spPr>
            <a:xfrm>
              <a:off x="6122230" y="4402789"/>
              <a:ext cx="23375" cy="25189"/>
            </a:xfrm>
            <a:custGeom>
              <a:rect b="b" l="l" r="r" t="t"/>
              <a:pathLst>
                <a:path extrusionOk="0" h="626" w="581">
                  <a:moveTo>
                    <a:pt x="232" y="0"/>
                  </a:moveTo>
                  <a:lnTo>
                    <a:pt x="125" y="54"/>
                  </a:lnTo>
                  <a:lnTo>
                    <a:pt x="54" y="134"/>
                  </a:lnTo>
                  <a:lnTo>
                    <a:pt x="9" y="250"/>
                  </a:lnTo>
                  <a:lnTo>
                    <a:pt x="0" y="313"/>
                  </a:lnTo>
                  <a:lnTo>
                    <a:pt x="9" y="375"/>
                  </a:lnTo>
                  <a:lnTo>
                    <a:pt x="54" y="491"/>
                  </a:lnTo>
                  <a:lnTo>
                    <a:pt x="125" y="572"/>
                  </a:lnTo>
                  <a:lnTo>
                    <a:pt x="232" y="616"/>
                  </a:lnTo>
                  <a:lnTo>
                    <a:pt x="295" y="625"/>
                  </a:lnTo>
                  <a:lnTo>
                    <a:pt x="348" y="616"/>
                  </a:lnTo>
                  <a:lnTo>
                    <a:pt x="455" y="572"/>
                  </a:lnTo>
                  <a:lnTo>
                    <a:pt x="536" y="491"/>
                  </a:lnTo>
                  <a:lnTo>
                    <a:pt x="572" y="375"/>
                  </a:lnTo>
                  <a:lnTo>
                    <a:pt x="581" y="313"/>
                  </a:lnTo>
                  <a:lnTo>
                    <a:pt x="572" y="250"/>
                  </a:lnTo>
                  <a:lnTo>
                    <a:pt x="536" y="134"/>
                  </a:lnTo>
                  <a:lnTo>
                    <a:pt x="455" y="54"/>
                  </a:lnTo>
                  <a:lnTo>
                    <a:pt x="34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1" name="Google Shape;481;p57"/>
            <p:cNvSpPr/>
            <p:nvPr/>
          </p:nvSpPr>
          <p:spPr>
            <a:xfrm>
              <a:off x="6122230" y="4568085"/>
              <a:ext cx="23375" cy="25189"/>
            </a:xfrm>
            <a:custGeom>
              <a:rect b="b" l="l" r="r" t="t"/>
              <a:pathLst>
                <a:path extrusionOk="0" h="626" w="581">
                  <a:moveTo>
                    <a:pt x="232" y="0"/>
                  </a:moveTo>
                  <a:lnTo>
                    <a:pt x="125" y="54"/>
                  </a:lnTo>
                  <a:lnTo>
                    <a:pt x="54" y="134"/>
                  </a:lnTo>
                  <a:lnTo>
                    <a:pt x="9" y="250"/>
                  </a:lnTo>
                  <a:lnTo>
                    <a:pt x="0" y="313"/>
                  </a:lnTo>
                  <a:lnTo>
                    <a:pt x="9" y="375"/>
                  </a:lnTo>
                  <a:lnTo>
                    <a:pt x="54" y="491"/>
                  </a:lnTo>
                  <a:lnTo>
                    <a:pt x="125" y="572"/>
                  </a:lnTo>
                  <a:lnTo>
                    <a:pt x="232" y="625"/>
                  </a:lnTo>
                  <a:lnTo>
                    <a:pt x="348" y="625"/>
                  </a:lnTo>
                  <a:lnTo>
                    <a:pt x="455" y="572"/>
                  </a:lnTo>
                  <a:lnTo>
                    <a:pt x="536" y="491"/>
                  </a:lnTo>
                  <a:lnTo>
                    <a:pt x="572" y="375"/>
                  </a:lnTo>
                  <a:lnTo>
                    <a:pt x="581" y="313"/>
                  </a:lnTo>
                  <a:lnTo>
                    <a:pt x="572" y="250"/>
                  </a:lnTo>
                  <a:lnTo>
                    <a:pt x="536" y="134"/>
                  </a:lnTo>
                  <a:lnTo>
                    <a:pt x="455" y="54"/>
                  </a:lnTo>
                  <a:lnTo>
                    <a:pt x="34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2" name="Google Shape;482;p57"/>
            <p:cNvSpPr/>
            <p:nvPr/>
          </p:nvSpPr>
          <p:spPr>
            <a:xfrm>
              <a:off x="5949753" y="3906581"/>
              <a:ext cx="23053" cy="25189"/>
            </a:xfrm>
            <a:custGeom>
              <a:rect b="b" l="l" r="r" t="t"/>
              <a:pathLst>
                <a:path extrusionOk="0" h="626" w="573">
                  <a:moveTo>
                    <a:pt x="224" y="0"/>
                  </a:moveTo>
                  <a:lnTo>
                    <a:pt x="126" y="54"/>
                  </a:lnTo>
                  <a:lnTo>
                    <a:pt x="45" y="134"/>
                  </a:lnTo>
                  <a:lnTo>
                    <a:pt x="1" y="250"/>
                  </a:lnTo>
                  <a:lnTo>
                    <a:pt x="1" y="313"/>
                  </a:lnTo>
                  <a:lnTo>
                    <a:pt x="1" y="375"/>
                  </a:lnTo>
                  <a:lnTo>
                    <a:pt x="45" y="491"/>
                  </a:lnTo>
                  <a:lnTo>
                    <a:pt x="126" y="572"/>
                  </a:lnTo>
                  <a:lnTo>
                    <a:pt x="224" y="625"/>
                  </a:lnTo>
                  <a:lnTo>
                    <a:pt x="349" y="625"/>
                  </a:lnTo>
                  <a:lnTo>
                    <a:pt x="447" y="572"/>
                  </a:lnTo>
                  <a:lnTo>
                    <a:pt x="528" y="491"/>
                  </a:lnTo>
                  <a:lnTo>
                    <a:pt x="572" y="375"/>
                  </a:lnTo>
                  <a:lnTo>
                    <a:pt x="572" y="313"/>
                  </a:lnTo>
                  <a:lnTo>
                    <a:pt x="572" y="250"/>
                  </a:lnTo>
                  <a:lnTo>
                    <a:pt x="528" y="134"/>
                  </a:lnTo>
                  <a:lnTo>
                    <a:pt x="447" y="54"/>
                  </a:lnTo>
                  <a:lnTo>
                    <a:pt x="34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3" name="Google Shape;483;p57"/>
            <p:cNvSpPr/>
            <p:nvPr/>
          </p:nvSpPr>
          <p:spPr>
            <a:xfrm>
              <a:off x="5949753" y="4071836"/>
              <a:ext cx="23053" cy="25189"/>
            </a:xfrm>
            <a:custGeom>
              <a:rect b="b" l="l" r="r" t="t"/>
              <a:pathLst>
                <a:path extrusionOk="0" h="626" w="573">
                  <a:moveTo>
                    <a:pt x="286" y="1"/>
                  </a:moveTo>
                  <a:lnTo>
                    <a:pt x="224" y="10"/>
                  </a:lnTo>
                  <a:lnTo>
                    <a:pt x="126" y="54"/>
                  </a:lnTo>
                  <a:lnTo>
                    <a:pt x="45" y="135"/>
                  </a:lnTo>
                  <a:lnTo>
                    <a:pt x="1" y="251"/>
                  </a:lnTo>
                  <a:lnTo>
                    <a:pt x="1" y="313"/>
                  </a:lnTo>
                  <a:lnTo>
                    <a:pt x="1" y="376"/>
                  </a:lnTo>
                  <a:lnTo>
                    <a:pt x="45" y="492"/>
                  </a:lnTo>
                  <a:lnTo>
                    <a:pt x="126" y="581"/>
                  </a:lnTo>
                  <a:lnTo>
                    <a:pt x="224" y="626"/>
                  </a:lnTo>
                  <a:lnTo>
                    <a:pt x="349" y="626"/>
                  </a:lnTo>
                  <a:lnTo>
                    <a:pt x="447" y="581"/>
                  </a:lnTo>
                  <a:lnTo>
                    <a:pt x="528" y="492"/>
                  </a:lnTo>
                  <a:lnTo>
                    <a:pt x="572" y="376"/>
                  </a:lnTo>
                  <a:lnTo>
                    <a:pt x="572" y="313"/>
                  </a:lnTo>
                  <a:lnTo>
                    <a:pt x="572" y="251"/>
                  </a:lnTo>
                  <a:lnTo>
                    <a:pt x="528" y="135"/>
                  </a:lnTo>
                  <a:lnTo>
                    <a:pt x="447" y="54"/>
                  </a:lnTo>
                  <a:lnTo>
                    <a:pt x="349" y="10"/>
                  </a:lnTo>
                  <a:lnTo>
                    <a:pt x="286"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4" name="Google Shape;484;p57"/>
            <p:cNvSpPr/>
            <p:nvPr/>
          </p:nvSpPr>
          <p:spPr>
            <a:xfrm>
              <a:off x="5949753" y="4237132"/>
              <a:ext cx="23053" cy="25551"/>
            </a:xfrm>
            <a:custGeom>
              <a:rect b="b" l="l" r="r" t="t"/>
              <a:pathLst>
                <a:path extrusionOk="0" h="635" w="573">
                  <a:moveTo>
                    <a:pt x="286" y="1"/>
                  </a:moveTo>
                  <a:lnTo>
                    <a:pt x="224" y="9"/>
                  </a:lnTo>
                  <a:lnTo>
                    <a:pt x="126" y="54"/>
                  </a:lnTo>
                  <a:lnTo>
                    <a:pt x="45" y="143"/>
                  </a:lnTo>
                  <a:lnTo>
                    <a:pt x="1" y="251"/>
                  </a:lnTo>
                  <a:lnTo>
                    <a:pt x="1" y="322"/>
                  </a:lnTo>
                  <a:lnTo>
                    <a:pt x="1" y="385"/>
                  </a:lnTo>
                  <a:lnTo>
                    <a:pt x="45" y="492"/>
                  </a:lnTo>
                  <a:lnTo>
                    <a:pt x="126" y="581"/>
                  </a:lnTo>
                  <a:lnTo>
                    <a:pt x="224" y="626"/>
                  </a:lnTo>
                  <a:lnTo>
                    <a:pt x="286" y="635"/>
                  </a:lnTo>
                  <a:lnTo>
                    <a:pt x="349" y="626"/>
                  </a:lnTo>
                  <a:lnTo>
                    <a:pt x="447" y="581"/>
                  </a:lnTo>
                  <a:lnTo>
                    <a:pt x="528" y="492"/>
                  </a:lnTo>
                  <a:lnTo>
                    <a:pt x="572" y="385"/>
                  </a:lnTo>
                  <a:lnTo>
                    <a:pt x="572" y="322"/>
                  </a:lnTo>
                  <a:lnTo>
                    <a:pt x="572" y="251"/>
                  </a:lnTo>
                  <a:lnTo>
                    <a:pt x="528" y="143"/>
                  </a:lnTo>
                  <a:lnTo>
                    <a:pt x="447" y="54"/>
                  </a:lnTo>
                  <a:lnTo>
                    <a:pt x="349" y="9"/>
                  </a:lnTo>
                  <a:lnTo>
                    <a:pt x="286"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5" name="Google Shape;485;p57"/>
            <p:cNvSpPr/>
            <p:nvPr/>
          </p:nvSpPr>
          <p:spPr>
            <a:xfrm>
              <a:off x="5949753" y="4402789"/>
              <a:ext cx="23053" cy="25189"/>
            </a:xfrm>
            <a:custGeom>
              <a:rect b="b" l="l" r="r" t="t"/>
              <a:pathLst>
                <a:path extrusionOk="0" h="626" w="573">
                  <a:moveTo>
                    <a:pt x="224" y="0"/>
                  </a:moveTo>
                  <a:lnTo>
                    <a:pt x="126" y="54"/>
                  </a:lnTo>
                  <a:lnTo>
                    <a:pt x="45" y="134"/>
                  </a:lnTo>
                  <a:lnTo>
                    <a:pt x="1" y="250"/>
                  </a:lnTo>
                  <a:lnTo>
                    <a:pt x="1" y="313"/>
                  </a:lnTo>
                  <a:lnTo>
                    <a:pt x="1" y="375"/>
                  </a:lnTo>
                  <a:lnTo>
                    <a:pt x="45" y="491"/>
                  </a:lnTo>
                  <a:lnTo>
                    <a:pt x="126" y="572"/>
                  </a:lnTo>
                  <a:lnTo>
                    <a:pt x="224" y="616"/>
                  </a:lnTo>
                  <a:lnTo>
                    <a:pt x="286" y="625"/>
                  </a:lnTo>
                  <a:lnTo>
                    <a:pt x="349" y="616"/>
                  </a:lnTo>
                  <a:lnTo>
                    <a:pt x="447" y="572"/>
                  </a:lnTo>
                  <a:lnTo>
                    <a:pt x="528" y="491"/>
                  </a:lnTo>
                  <a:lnTo>
                    <a:pt x="572" y="375"/>
                  </a:lnTo>
                  <a:lnTo>
                    <a:pt x="572" y="313"/>
                  </a:lnTo>
                  <a:lnTo>
                    <a:pt x="572" y="250"/>
                  </a:lnTo>
                  <a:lnTo>
                    <a:pt x="528" y="134"/>
                  </a:lnTo>
                  <a:lnTo>
                    <a:pt x="447" y="54"/>
                  </a:lnTo>
                  <a:lnTo>
                    <a:pt x="34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6" name="Google Shape;486;p57"/>
            <p:cNvSpPr/>
            <p:nvPr/>
          </p:nvSpPr>
          <p:spPr>
            <a:xfrm>
              <a:off x="5949753" y="4568085"/>
              <a:ext cx="23053" cy="25189"/>
            </a:xfrm>
            <a:custGeom>
              <a:rect b="b" l="l" r="r" t="t"/>
              <a:pathLst>
                <a:path extrusionOk="0" h="626" w="573">
                  <a:moveTo>
                    <a:pt x="224" y="0"/>
                  </a:moveTo>
                  <a:lnTo>
                    <a:pt x="126" y="54"/>
                  </a:lnTo>
                  <a:lnTo>
                    <a:pt x="45" y="134"/>
                  </a:lnTo>
                  <a:lnTo>
                    <a:pt x="1" y="250"/>
                  </a:lnTo>
                  <a:lnTo>
                    <a:pt x="1" y="313"/>
                  </a:lnTo>
                  <a:lnTo>
                    <a:pt x="1" y="375"/>
                  </a:lnTo>
                  <a:lnTo>
                    <a:pt x="45" y="491"/>
                  </a:lnTo>
                  <a:lnTo>
                    <a:pt x="126" y="572"/>
                  </a:lnTo>
                  <a:lnTo>
                    <a:pt x="224" y="625"/>
                  </a:lnTo>
                  <a:lnTo>
                    <a:pt x="349" y="625"/>
                  </a:lnTo>
                  <a:lnTo>
                    <a:pt x="447" y="572"/>
                  </a:lnTo>
                  <a:lnTo>
                    <a:pt x="528" y="491"/>
                  </a:lnTo>
                  <a:lnTo>
                    <a:pt x="572" y="375"/>
                  </a:lnTo>
                  <a:lnTo>
                    <a:pt x="572" y="313"/>
                  </a:lnTo>
                  <a:lnTo>
                    <a:pt x="572" y="250"/>
                  </a:lnTo>
                  <a:lnTo>
                    <a:pt x="528" y="134"/>
                  </a:lnTo>
                  <a:lnTo>
                    <a:pt x="447" y="54"/>
                  </a:lnTo>
                  <a:lnTo>
                    <a:pt x="34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7" name="Google Shape;487;p57"/>
            <p:cNvSpPr/>
            <p:nvPr/>
          </p:nvSpPr>
          <p:spPr>
            <a:xfrm>
              <a:off x="6295028" y="3906581"/>
              <a:ext cx="23013" cy="25189"/>
            </a:xfrm>
            <a:custGeom>
              <a:rect b="b" l="l" r="r" t="t"/>
              <a:pathLst>
                <a:path extrusionOk="0" h="626" w="572">
                  <a:moveTo>
                    <a:pt x="233" y="0"/>
                  </a:moveTo>
                  <a:lnTo>
                    <a:pt x="125" y="54"/>
                  </a:lnTo>
                  <a:lnTo>
                    <a:pt x="45" y="134"/>
                  </a:lnTo>
                  <a:lnTo>
                    <a:pt x="0" y="250"/>
                  </a:lnTo>
                  <a:lnTo>
                    <a:pt x="0" y="313"/>
                  </a:lnTo>
                  <a:lnTo>
                    <a:pt x="0" y="375"/>
                  </a:lnTo>
                  <a:lnTo>
                    <a:pt x="45" y="491"/>
                  </a:lnTo>
                  <a:lnTo>
                    <a:pt x="125" y="572"/>
                  </a:lnTo>
                  <a:lnTo>
                    <a:pt x="233" y="625"/>
                  </a:lnTo>
                  <a:lnTo>
                    <a:pt x="349" y="625"/>
                  </a:lnTo>
                  <a:lnTo>
                    <a:pt x="447" y="572"/>
                  </a:lnTo>
                  <a:lnTo>
                    <a:pt x="527" y="491"/>
                  </a:lnTo>
                  <a:lnTo>
                    <a:pt x="572" y="375"/>
                  </a:lnTo>
                  <a:lnTo>
                    <a:pt x="572" y="313"/>
                  </a:lnTo>
                  <a:lnTo>
                    <a:pt x="572" y="250"/>
                  </a:lnTo>
                  <a:lnTo>
                    <a:pt x="527" y="134"/>
                  </a:lnTo>
                  <a:lnTo>
                    <a:pt x="447" y="54"/>
                  </a:lnTo>
                  <a:lnTo>
                    <a:pt x="34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8" name="Google Shape;488;p57"/>
            <p:cNvSpPr/>
            <p:nvPr/>
          </p:nvSpPr>
          <p:spPr>
            <a:xfrm>
              <a:off x="6295028" y="4071836"/>
              <a:ext cx="23013" cy="25189"/>
            </a:xfrm>
            <a:custGeom>
              <a:rect b="b" l="l" r="r" t="t"/>
              <a:pathLst>
                <a:path extrusionOk="0" h="626" w="572">
                  <a:moveTo>
                    <a:pt x="286" y="1"/>
                  </a:moveTo>
                  <a:lnTo>
                    <a:pt x="233" y="10"/>
                  </a:lnTo>
                  <a:lnTo>
                    <a:pt x="125" y="54"/>
                  </a:lnTo>
                  <a:lnTo>
                    <a:pt x="45" y="135"/>
                  </a:lnTo>
                  <a:lnTo>
                    <a:pt x="0" y="251"/>
                  </a:lnTo>
                  <a:lnTo>
                    <a:pt x="0" y="313"/>
                  </a:lnTo>
                  <a:lnTo>
                    <a:pt x="0" y="376"/>
                  </a:lnTo>
                  <a:lnTo>
                    <a:pt x="45" y="492"/>
                  </a:lnTo>
                  <a:lnTo>
                    <a:pt x="125" y="581"/>
                  </a:lnTo>
                  <a:lnTo>
                    <a:pt x="233" y="626"/>
                  </a:lnTo>
                  <a:lnTo>
                    <a:pt x="349" y="626"/>
                  </a:lnTo>
                  <a:lnTo>
                    <a:pt x="447" y="581"/>
                  </a:lnTo>
                  <a:lnTo>
                    <a:pt x="527" y="492"/>
                  </a:lnTo>
                  <a:lnTo>
                    <a:pt x="572" y="376"/>
                  </a:lnTo>
                  <a:lnTo>
                    <a:pt x="572" y="313"/>
                  </a:lnTo>
                  <a:lnTo>
                    <a:pt x="572" y="251"/>
                  </a:lnTo>
                  <a:lnTo>
                    <a:pt x="527" y="135"/>
                  </a:lnTo>
                  <a:lnTo>
                    <a:pt x="447" y="54"/>
                  </a:lnTo>
                  <a:lnTo>
                    <a:pt x="349" y="10"/>
                  </a:lnTo>
                  <a:lnTo>
                    <a:pt x="286"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9" name="Google Shape;489;p57"/>
            <p:cNvSpPr/>
            <p:nvPr/>
          </p:nvSpPr>
          <p:spPr>
            <a:xfrm>
              <a:off x="6295028" y="4237132"/>
              <a:ext cx="23013" cy="25551"/>
            </a:xfrm>
            <a:custGeom>
              <a:rect b="b" l="l" r="r" t="t"/>
              <a:pathLst>
                <a:path extrusionOk="0" h="635" w="572">
                  <a:moveTo>
                    <a:pt x="286" y="1"/>
                  </a:moveTo>
                  <a:lnTo>
                    <a:pt x="233" y="9"/>
                  </a:lnTo>
                  <a:lnTo>
                    <a:pt x="125" y="54"/>
                  </a:lnTo>
                  <a:lnTo>
                    <a:pt x="45" y="143"/>
                  </a:lnTo>
                  <a:lnTo>
                    <a:pt x="0" y="251"/>
                  </a:lnTo>
                  <a:lnTo>
                    <a:pt x="0" y="322"/>
                  </a:lnTo>
                  <a:lnTo>
                    <a:pt x="0" y="385"/>
                  </a:lnTo>
                  <a:lnTo>
                    <a:pt x="45" y="492"/>
                  </a:lnTo>
                  <a:lnTo>
                    <a:pt x="125" y="581"/>
                  </a:lnTo>
                  <a:lnTo>
                    <a:pt x="233" y="626"/>
                  </a:lnTo>
                  <a:lnTo>
                    <a:pt x="286" y="635"/>
                  </a:lnTo>
                  <a:lnTo>
                    <a:pt x="349" y="626"/>
                  </a:lnTo>
                  <a:lnTo>
                    <a:pt x="447" y="581"/>
                  </a:lnTo>
                  <a:lnTo>
                    <a:pt x="527" y="492"/>
                  </a:lnTo>
                  <a:lnTo>
                    <a:pt x="572" y="385"/>
                  </a:lnTo>
                  <a:lnTo>
                    <a:pt x="572" y="322"/>
                  </a:lnTo>
                  <a:lnTo>
                    <a:pt x="572" y="251"/>
                  </a:lnTo>
                  <a:lnTo>
                    <a:pt x="527" y="143"/>
                  </a:lnTo>
                  <a:lnTo>
                    <a:pt x="447" y="54"/>
                  </a:lnTo>
                  <a:lnTo>
                    <a:pt x="349" y="9"/>
                  </a:lnTo>
                  <a:lnTo>
                    <a:pt x="286"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0" name="Google Shape;490;p57"/>
            <p:cNvSpPr/>
            <p:nvPr/>
          </p:nvSpPr>
          <p:spPr>
            <a:xfrm>
              <a:off x="6295028" y="4402789"/>
              <a:ext cx="23013" cy="25189"/>
            </a:xfrm>
            <a:custGeom>
              <a:rect b="b" l="l" r="r" t="t"/>
              <a:pathLst>
                <a:path extrusionOk="0" h="626" w="572">
                  <a:moveTo>
                    <a:pt x="233" y="0"/>
                  </a:moveTo>
                  <a:lnTo>
                    <a:pt x="125" y="54"/>
                  </a:lnTo>
                  <a:lnTo>
                    <a:pt x="45" y="134"/>
                  </a:lnTo>
                  <a:lnTo>
                    <a:pt x="0" y="250"/>
                  </a:lnTo>
                  <a:lnTo>
                    <a:pt x="0" y="313"/>
                  </a:lnTo>
                  <a:lnTo>
                    <a:pt x="0" y="375"/>
                  </a:lnTo>
                  <a:lnTo>
                    <a:pt x="45" y="491"/>
                  </a:lnTo>
                  <a:lnTo>
                    <a:pt x="125" y="572"/>
                  </a:lnTo>
                  <a:lnTo>
                    <a:pt x="233" y="616"/>
                  </a:lnTo>
                  <a:lnTo>
                    <a:pt x="286" y="625"/>
                  </a:lnTo>
                  <a:lnTo>
                    <a:pt x="349" y="616"/>
                  </a:lnTo>
                  <a:lnTo>
                    <a:pt x="447" y="572"/>
                  </a:lnTo>
                  <a:lnTo>
                    <a:pt x="527" y="491"/>
                  </a:lnTo>
                  <a:lnTo>
                    <a:pt x="572" y="375"/>
                  </a:lnTo>
                  <a:lnTo>
                    <a:pt x="572" y="313"/>
                  </a:lnTo>
                  <a:lnTo>
                    <a:pt x="572" y="250"/>
                  </a:lnTo>
                  <a:lnTo>
                    <a:pt x="527" y="134"/>
                  </a:lnTo>
                  <a:lnTo>
                    <a:pt x="447" y="54"/>
                  </a:lnTo>
                  <a:lnTo>
                    <a:pt x="34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1" name="Google Shape;491;p57"/>
            <p:cNvSpPr/>
            <p:nvPr/>
          </p:nvSpPr>
          <p:spPr>
            <a:xfrm>
              <a:off x="6295028" y="4568085"/>
              <a:ext cx="23013" cy="25189"/>
            </a:xfrm>
            <a:custGeom>
              <a:rect b="b" l="l" r="r" t="t"/>
              <a:pathLst>
                <a:path extrusionOk="0" h="626" w="572">
                  <a:moveTo>
                    <a:pt x="233" y="0"/>
                  </a:moveTo>
                  <a:lnTo>
                    <a:pt x="125" y="54"/>
                  </a:lnTo>
                  <a:lnTo>
                    <a:pt x="45" y="134"/>
                  </a:lnTo>
                  <a:lnTo>
                    <a:pt x="0" y="250"/>
                  </a:lnTo>
                  <a:lnTo>
                    <a:pt x="0" y="313"/>
                  </a:lnTo>
                  <a:lnTo>
                    <a:pt x="0" y="375"/>
                  </a:lnTo>
                  <a:lnTo>
                    <a:pt x="45" y="491"/>
                  </a:lnTo>
                  <a:lnTo>
                    <a:pt x="125" y="572"/>
                  </a:lnTo>
                  <a:lnTo>
                    <a:pt x="233" y="625"/>
                  </a:lnTo>
                  <a:lnTo>
                    <a:pt x="349" y="625"/>
                  </a:lnTo>
                  <a:lnTo>
                    <a:pt x="447" y="572"/>
                  </a:lnTo>
                  <a:lnTo>
                    <a:pt x="527" y="491"/>
                  </a:lnTo>
                  <a:lnTo>
                    <a:pt x="572" y="375"/>
                  </a:lnTo>
                  <a:lnTo>
                    <a:pt x="572" y="313"/>
                  </a:lnTo>
                  <a:lnTo>
                    <a:pt x="572" y="250"/>
                  </a:lnTo>
                  <a:lnTo>
                    <a:pt x="527" y="134"/>
                  </a:lnTo>
                  <a:lnTo>
                    <a:pt x="447" y="54"/>
                  </a:lnTo>
                  <a:lnTo>
                    <a:pt x="34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2" name="Google Shape;492;p57"/>
            <p:cNvSpPr/>
            <p:nvPr/>
          </p:nvSpPr>
          <p:spPr>
            <a:xfrm>
              <a:off x="6467465" y="3906581"/>
              <a:ext cx="23415" cy="25189"/>
            </a:xfrm>
            <a:custGeom>
              <a:rect b="b" l="l" r="r" t="t"/>
              <a:pathLst>
                <a:path extrusionOk="0" h="626" w="582">
                  <a:moveTo>
                    <a:pt x="233" y="0"/>
                  </a:moveTo>
                  <a:lnTo>
                    <a:pt x="135" y="54"/>
                  </a:lnTo>
                  <a:lnTo>
                    <a:pt x="54" y="134"/>
                  </a:lnTo>
                  <a:lnTo>
                    <a:pt x="10" y="250"/>
                  </a:lnTo>
                  <a:lnTo>
                    <a:pt x="1" y="313"/>
                  </a:lnTo>
                  <a:lnTo>
                    <a:pt x="10" y="375"/>
                  </a:lnTo>
                  <a:lnTo>
                    <a:pt x="54" y="491"/>
                  </a:lnTo>
                  <a:lnTo>
                    <a:pt x="135" y="572"/>
                  </a:lnTo>
                  <a:lnTo>
                    <a:pt x="233" y="625"/>
                  </a:lnTo>
                  <a:lnTo>
                    <a:pt x="349" y="625"/>
                  </a:lnTo>
                  <a:lnTo>
                    <a:pt x="456" y="572"/>
                  </a:lnTo>
                  <a:lnTo>
                    <a:pt x="537" y="491"/>
                  </a:lnTo>
                  <a:lnTo>
                    <a:pt x="581" y="375"/>
                  </a:lnTo>
                  <a:lnTo>
                    <a:pt x="581" y="313"/>
                  </a:lnTo>
                  <a:lnTo>
                    <a:pt x="581" y="250"/>
                  </a:lnTo>
                  <a:lnTo>
                    <a:pt x="537" y="134"/>
                  </a:lnTo>
                  <a:lnTo>
                    <a:pt x="456" y="54"/>
                  </a:lnTo>
                  <a:lnTo>
                    <a:pt x="34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3" name="Google Shape;493;p57"/>
            <p:cNvSpPr/>
            <p:nvPr/>
          </p:nvSpPr>
          <p:spPr>
            <a:xfrm>
              <a:off x="6467465" y="4071836"/>
              <a:ext cx="23415" cy="25189"/>
            </a:xfrm>
            <a:custGeom>
              <a:rect b="b" l="l" r="r" t="t"/>
              <a:pathLst>
                <a:path extrusionOk="0" h="626" w="582">
                  <a:moveTo>
                    <a:pt x="295" y="1"/>
                  </a:moveTo>
                  <a:lnTo>
                    <a:pt x="233" y="10"/>
                  </a:lnTo>
                  <a:lnTo>
                    <a:pt x="135" y="54"/>
                  </a:lnTo>
                  <a:lnTo>
                    <a:pt x="54" y="135"/>
                  </a:lnTo>
                  <a:lnTo>
                    <a:pt x="10" y="251"/>
                  </a:lnTo>
                  <a:lnTo>
                    <a:pt x="1" y="313"/>
                  </a:lnTo>
                  <a:lnTo>
                    <a:pt x="10" y="376"/>
                  </a:lnTo>
                  <a:lnTo>
                    <a:pt x="54" y="492"/>
                  </a:lnTo>
                  <a:lnTo>
                    <a:pt x="135" y="581"/>
                  </a:lnTo>
                  <a:lnTo>
                    <a:pt x="233" y="626"/>
                  </a:lnTo>
                  <a:lnTo>
                    <a:pt x="349" y="626"/>
                  </a:lnTo>
                  <a:lnTo>
                    <a:pt x="456" y="581"/>
                  </a:lnTo>
                  <a:lnTo>
                    <a:pt x="537" y="492"/>
                  </a:lnTo>
                  <a:lnTo>
                    <a:pt x="581" y="376"/>
                  </a:lnTo>
                  <a:lnTo>
                    <a:pt x="581" y="313"/>
                  </a:lnTo>
                  <a:lnTo>
                    <a:pt x="581" y="251"/>
                  </a:lnTo>
                  <a:lnTo>
                    <a:pt x="537" y="135"/>
                  </a:lnTo>
                  <a:lnTo>
                    <a:pt x="456" y="54"/>
                  </a:lnTo>
                  <a:lnTo>
                    <a:pt x="349" y="10"/>
                  </a:lnTo>
                  <a:lnTo>
                    <a:pt x="295"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4" name="Google Shape;494;p57"/>
            <p:cNvSpPr/>
            <p:nvPr/>
          </p:nvSpPr>
          <p:spPr>
            <a:xfrm>
              <a:off x="6467465" y="4237132"/>
              <a:ext cx="23415" cy="25551"/>
            </a:xfrm>
            <a:custGeom>
              <a:rect b="b" l="l" r="r" t="t"/>
              <a:pathLst>
                <a:path extrusionOk="0" h="635" w="582">
                  <a:moveTo>
                    <a:pt x="295" y="1"/>
                  </a:moveTo>
                  <a:lnTo>
                    <a:pt x="233" y="9"/>
                  </a:lnTo>
                  <a:lnTo>
                    <a:pt x="135" y="54"/>
                  </a:lnTo>
                  <a:lnTo>
                    <a:pt x="54" y="143"/>
                  </a:lnTo>
                  <a:lnTo>
                    <a:pt x="10" y="251"/>
                  </a:lnTo>
                  <a:lnTo>
                    <a:pt x="1" y="322"/>
                  </a:lnTo>
                  <a:lnTo>
                    <a:pt x="10" y="385"/>
                  </a:lnTo>
                  <a:lnTo>
                    <a:pt x="54" y="492"/>
                  </a:lnTo>
                  <a:lnTo>
                    <a:pt x="135" y="581"/>
                  </a:lnTo>
                  <a:lnTo>
                    <a:pt x="233" y="626"/>
                  </a:lnTo>
                  <a:lnTo>
                    <a:pt x="295" y="635"/>
                  </a:lnTo>
                  <a:lnTo>
                    <a:pt x="349" y="626"/>
                  </a:lnTo>
                  <a:lnTo>
                    <a:pt x="456" y="581"/>
                  </a:lnTo>
                  <a:lnTo>
                    <a:pt x="537" y="492"/>
                  </a:lnTo>
                  <a:lnTo>
                    <a:pt x="581" y="385"/>
                  </a:lnTo>
                  <a:lnTo>
                    <a:pt x="581" y="322"/>
                  </a:lnTo>
                  <a:lnTo>
                    <a:pt x="581" y="251"/>
                  </a:lnTo>
                  <a:lnTo>
                    <a:pt x="537" y="143"/>
                  </a:lnTo>
                  <a:lnTo>
                    <a:pt x="456" y="54"/>
                  </a:lnTo>
                  <a:lnTo>
                    <a:pt x="349" y="9"/>
                  </a:lnTo>
                  <a:lnTo>
                    <a:pt x="295"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5" name="Google Shape;495;p57"/>
            <p:cNvSpPr/>
            <p:nvPr/>
          </p:nvSpPr>
          <p:spPr>
            <a:xfrm>
              <a:off x="6467465" y="4402789"/>
              <a:ext cx="23415" cy="25189"/>
            </a:xfrm>
            <a:custGeom>
              <a:rect b="b" l="l" r="r" t="t"/>
              <a:pathLst>
                <a:path extrusionOk="0" h="626" w="582">
                  <a:moveTo>
                    <a:pt x="233" y="0"/>
                  </a:moveTo>
                  <a:lnTo>
                    <a:pt x="135" y="54"/>
                  </a:lnTo>
                  <a:lnTo>
                    <a:pt x="54" y="134"/>
                  </a:lnTo>
                  <a:lnTo>
                    <a:pt x="10" y="250"/>
                  </a:lnTo>
                  <a:lnTo>
                    <a:pt x="1" y="313"/>
                  </a:lnTo>
                  <a:lnTo>
                    <a:pt x="10" y="375"/>
                  </a:lnTo>
                  <a:lnTo>
                    <a:pt x="54" y="491"/>
                  </a:lnTo>
                  <a:lnTo>
                    <a:pt x="135" y="572"/>
                  </a:lnTo>
                  <a:lnTo>
                    <a:pt x="233" y="616"/>
                  </a:lnTo>
                  <a:lnTo>
                    <a:pt x="295" y="625"/>
                  </a:lnTo>
                  <a:lnTo>
                    <a:pt x="349" y="616"/>
                  </a:lnTo>
                  <a:lnTo>
                    <a:pt x="456" y="572"/>
                  </a:lnTo>
                  <a:lnTo>
                    <a:pt x="537" y="491"/>
                  </a:lnTo>
                  <a:lnTo>
                    <a:pt x="581" y="375"/>
                  </a:lnTo>
                  <a:lnTo>
                    <a:pt x="581" y="313"/>
                  </a:lnTo>
                  <a:lnTo>
                    <a:pt x="581" y="250"/>
                  </a:lnTo>
                  <a:lnTo>
                    <a:pt x="537" y="134"/>
                  </a:lnTo>
                  <a:lnTo>
                    <a:pt x="456" y="54"/>
                  </a:lnTo>
                  <a:lnTo>
                    <a:pt x="34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6" name="Google Shape;496;p57"/>
            <p:cNvSpPr/>
            <p:nvPr/>
          </p:nvSpPr>
          <p:spPr>
            <a:xfrm>
              <a:off x="6467465" y="4568085"/>
              <a:ext cx="23415" cy="25189"/>
            </a:xfrm>
            <a:custGeom>
              <a:rect b="b" l="l" r="r" t="t"/>
              <a:pathLst>
                <a:path extrusionOk="0" h="626" w="582">
                  <a:moveTo>
                    <a:pt x="233" y="0"/>
                  </a:moveTo>
                  <a:lnTo>
                    <a:pt x="135" y="54"/>
                  </a:lnTo>
                  <a:lnTo>
                    <a:pt x="54" y="134"/>
                  </a:lnTo>
                  <a:lnTo>
                    <a:pt x="10" y="250"/>
                  </a:lnTo>
                  <a:lnTo>
                    <a:pt x="1" y="313"/>
                  </a:lnTo>
                  <a:lnTo>
                    <a:pt x="10" y="375"/>
                  </a:lnTo>
                  <a:lnTo>
                    <a:pt x="54" y="491"/>
                  </a:lnTo>
                  <a:lnTo>
                    <a:pt x="135" y="572"/>
                  </a:lnTo>
                  <a:lnTo>
                    <a:pt x="233" y="625"/>
                  </a:lnTo>
                  <a:lnTo>
                    <a:pt x="349" y="625"/>
                  </a:lnTo>
                  <a:lnTo>
                    <a:pt x="456" y="572"/>
                  </a:lnTo>
                  <a:lnTo>
                    <a:pt x="537" y="491"/>
                  </a:lnTo>
                  <a:lnTo>
                    <a:pt x="581" y="375"/>
                  </a:lnTo>
                  <a:lnTo>
                    <a:pt x="581" y="313"/>
                  </a:lnTo>
                  <a:lnTo>
                    <a:pt x="581" y="250"/>
                  </a:lnTo>
                  <a:lnTo>
                    <a:pt x="537" y="134"/>
                  </a:lnTo>
                  <a:lnTo>
                    <a:pt x="456" y="54"/>
                  </a:lnTo>
                  <a:lnTo>
                    <a:pt x="34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7" name="Google Shape;497;p57"/>
            <p:cNvSpPr/>
            <p:nvPr/>
          </p:nvSpPr>
          <p:spPr>
            <a:xfrm>
              <a:off x="6640304" y="3906581"/>
              <a:ext cx="23375" cy="25189"/>
            </a:xfrm>
            <a:custGeom>
              <a:rect b="b" l="l" r="r" t="t"/>
              <a:pathLst>
                <a:path extrusionOk="0" h="626" w="581">
                  <a:moveTo>
                    <a:pt x="232" y="0"/>
                  </a:moveTo>
                  <a:lnTo>
                    <a:pt x="125" y="54"/>
                  </a:lnTo>
                  <a:lnTo>
                    <a:pt x="45" y="134"/>
                  </a:lnTo>
                  <a:lnTo>
                    <a:pt x="0" y="250"/>
                  </a:lnTo>
                  <a:lnTo>
                    <a:pt x="0" y="313"/>
                  </a:lnTo>
                  <a:lnTo>
                    <a:pt x="0" y="375"/>
                  </a:lnTo>
                  <a:lnTo>
                    <a:pt x="45" y="491"/>
                  </a:lnTo>
                  <a:lnTo>
                    <a:pt x="125" y="572"/>
                  </a:lnTo>
                  <a:lnTo>
                    <a:pt x="232" y="625"/>
                  </a:lnTo>
                  <a:lnTo>
                    <a:pt x="348" y="625"/>
                  </a:lnTo>
                  <a:lnTo>
                    <a:pt x="456" y="572"/>
                  </a:lnTo>
                  <a:lnTo>
                    <a:pt x="527" y="491"/>
                  </a:lnTo>
                  <a:lnTo>
                    <a:pt x="572" y="375"/>
                  </a:lnTo>
                  <a:lnTo>
                    <a:pt x="581" y="313"/>
                  </a:lnTo>
                  <a:lnTo>
                    <a:pt x="572" y="250"/>
                  </a:lnTo>
                  <a:lnTo>
                    <a:pt x="527" y="134"/>
                  </a:lnTo>
                  <a:lnTo>
                    <a:pt x="456" y="54"/>
                  </a:lnTo>
                  <a:lnTo>
                    <a:pt x="34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8" name="Google Shape;498;p57"/>
            <p:cNvSpPr/>
            <p:nvPr/>
          </p:nvSpPr>
          <p:spPr>
            <a:xfrm>
              <a:off x="6640304" y="4071836"/>
              <a:ext cx="23375" cy="25189"/>
            </a:xfrm>
            <a:custGeom>
              <a:rect b="b" l="l" r="r" t="t"/>
              <a:pathLst>
                <a:path extrusionOk="0" h="626" w="581">
                  <a:moveTo>
                    <a:pt x="286" y="1"/>
                  </a:moveTo>
                  <a:lnTo>
                    <a:pt x="232" y="10"/>
                  </a:lnTo>
                  <a:lnTo>
                    <a:pt x="125" y="54"/>
                  </a:lnTo>
                  <a:lnTo>
                    <a:pt x="45" y="135"/>
                  </a:lnTo>
                  <a:lnTo>
                    <a:pt x="0" y="251"/>
                  </a:lnTo>
                  <a:lnTo>
                    <a:pt x="0" y="313"/>
                  </a:lnTo>
                  <a:lnTo>
                    <a:pt x="0" y="376"/>
                  </a:lnTo>
                  <a:lnTo>
                    <a:pt x="45" y="492"/>
                  </a:lnTo>
                  <a:lnTo>
                    <a:pt x="125" y="581"/>
                  </a:lnTo>
                  <a:lnTo>
                    <a:pt x="232" y="626"/>
                  </a:lnTo>
                  <a:lnTo>
                    <a:pt x="348" y="626"/>
                  </a:lnTo>
                  <a:lnTo>
                    <a:pt x="456" y="581"/>
                  </a:lnTo>
                  <a:lnTo>
                    <a:pt x="527" y="492"/>
                  </a:lnTo>
                  <a:lnTo>
                    <a:pt x="572" y="376"/>
                  </a:lnTo>
                  <a:lnTo>
                    <a:pt x="581" y="313"/>
                  </a:lnTo>
                  <a:lnTo>
                    <a:pt x="572" y="251"/>
                  </a:lnTo>
                  <a:lnTo>
                    <a:pt x="527" y="135"/>
                  </a:lnTo>
                  <a:lnTo>
                    <a:pt x="456" y="54"/>
                  </a:lnTo>
                  <a:lnTo>
                    <a:pt x="348" y="10"/>
                  </a:lnTo>
                  <a:lnTo>
                    <a:pt x="286"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9" name="Google Shape;499;p57"/>
            <p:cNvSpPr/>
            <p:nvPr/>
          </p:nvSpPr>
          <p:spPr>
            <a:xfrm>
              <a:off x="6640304" y="4237132"/>
              <a:ext cx="23375" cy="25551"/>
            </a:xfrm>
            <a:custGeom>
              <a:rect b="b" l="l" r="r" t="t"/>
              <a:pathLst>
                <a:path extrusionOk="0" h="635" w="581">
                  <a:moveTo>
                    <a:pt x="286" y="1"/>
                  </a:moveTo>
                  <a:lnTo>
                    <a:pt x="232" y="9"/>
                  </a:lnTo>
                  <a:lnTo>
                    <a:pt x="125" y="54"/>
                  </a:lnTo>
                  <a:lnTo>
                    <a:pt x="45" y="143"/>
                  </a:lnTo>
                  <a:lnTo>
                    <a:pt x="0" y="251"/>
                  </a:lnTo>
                  <a:lnTo>
                    <a:pt x="0" y="322"/>
                  </a:lnTo>
                  <a:lnTo>
                    <a:pt x="0" y="385"/>
                  </a:lnTo>
                  <a:lnTo>
                    <a:pt x="45" y="492"/>
                  </a:lnTo>
                  <a:lnTo>
                    <a:pt x="125" y="581"/>
                  </a:lnTo>
                  <a:lnTo>
                    <a:pt x="232" y="626"/>
                  </a:lnTo>
                  <a:lnTo>
                    <a:pt x="286" y="635"/>
                  </a:lnTo>
                  <a:lnTo>
                    <a:pt x="348" y="626"/>
                  </a:lnTo>
                  <a:lnTo>
                    <a:pt x="456" y="581"/>
                  </a:lnTo>
                  <a:lnTo>
                    <a:pt x="527" y="492"/>
                  </a:lnTo>
                  <a:lnTo>
                    <a:pt x="572" y="385"/>
                  </a:lnTo>
                  <a:lnTo>
                    <a:pt x="581" y="322"/>
                  </a:lnTo>
                  <a:lnTo>
                    <a:pt x="572" y="251"/>
                  </a:lnTo>
                  <a:lnTo>
                    <a:pt x="527" y="143"/>
                  </a:lnTo>
                  <a:lnTo>
                    <a:pt x="456" y="54"/>
                  </a:lnTo>
                  <a:lnTo>
                    <a:pt x="348" y="9"/>
                  </a:lnTo>
                  <a:lnTo>
                    <a:pt x="286"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0" name="Google Shape;500;p57"/>
            <p:cNvSpPr/>
            <p:nvPr/>
          </p:nvSpPr>
          <p:spPr>
            <a:xfrm>
              <a:off x="6640304" y="4402789"/>
              <a:ext cx="23375" cy="25189"/>
            </a:xfrm>
            <a:custGeom>
              <a:rect b="b" l="l" r="r" t="t"/>
              <a:pathLst>
                <a:path extrusionOk="0" h="626" w="581">
                  <a:moveTo>
                    <a:pt x="232" y="0"/>
                  </a:moveTo>
                  <a:lnTo>
                    <a:pt x="125" y="54"/>
                  </a:lnTo>
                  <a:lnTo>
                    <a:pt x="45" y="134"/>
                  </a:lnTo>
                  <a:lnTo>
                    <a:pt x="0" y="250"/>
                  </a:lnTo>
                  <a:lnTo>
                    <a:pt x="0" y="313"/>
                  </a:lnTo>
                  <a:lnTo>
                    <a:pt x="0" y="375"/>
                  </a:lnTo>
                  <a:lnTo>
                    <a:pt x="45" y="491"/>
                  </a:lnTo>
                  <a:lnTo>
                    <a:pt x="125" y="572"/>
                  </a:lnTo>
                  <a:lnTo>
                    <a:pt x="232" y="616"/>
                  </a:lnTo>
                  <a:lnTo>
                    <a:pt x="286" y="625"/>
                  </a:lnTo>
                  <a:lnTo>
                    <a:pt x="348" y="616"/>
                  </a:lnTo>
                  <a:lnTo>
                    <a:pt x="456" y="572"/>
                  </a:lnTo>
                  <a:lnTo>
                    <a:pt x="527" y="491"/>
                  </a:lnTo>
                  <a:lnTo>
                    <a:pt x="572" y="375"/>
                  </a:lnTo>
                  <a:lnTo>
                    <a:pt x="581" y="313"/>
                  </a:lnTo>
                  <a:lnTo>
                    <a:pt x="572" y="250"/>
                  </a:lnTo>
                  <a:lnTo>
                    <a:pt x="527" y="134"/>
                  </a:lnTo>
                  <a:lnTo>
                    <a:pt x="456" y="54"/>
                  </a:lnTo>
                  <a:lnTo>
                    <a:pt x="34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1" name="Google Shape;501;p57"/>
            <p:cNvSpPr/>
            <p:nvPr/>
          </p:nvSpPr>
          <p:spPr>
            <a:xfrm>
              <a:off x="6640304" y="4568085"/>
              <a:ext cx="23375" cy="25189"/>
            </a:xfrm>
            <a:custGeom>
              <a:rect b="b" l="l" r="r" t="t"/>
              <a:pathLst>
                <a:path extrusionOk="0" h="626" w="581">
                  <a:moveTo>
                    <a:pt x="232" y="0"/>
                  </a:moveTo>
                  <a:lnTo>
                    <a:pt x="125" y="54"/>
                  </a:lnTo>
                  <a:lnTo>
                    <a:pt x="45" y="134"/>
                  </a:lnTo>
                  <a:lnTo>
                    <a:pt x="0" y="250"/>
                  </a:lnTo>
                  <a:lnTo>
                    <a:pt x="0" y="313"/>
                  </a:lnTo>
                  <a:lnTo>
                    <a:pt x="0" y="375"/>
                  </a:lnTo>
                  <a:lnTo>
                    <a:pt x="45" y="491"/>
                  </a:lnTo>
                  <a:lnTo>
                    <a:pt x="125" y="572"/>
                  </a:lnTo>
                  <a:lnTo>
                    <a:pt x="232" y="625"/>
                  </a:lnTo>
                  <a:lnTo>
                    <a:pt x="348" y="625"/>
                  </a:lnTo>
                  <a:lnTo>
                    <a:pt x="456" y="572"/>
                  </a:lnTo>
                  <a:lnTo>
                    <a:pt x="527" y="491"/>
                  </a:lnTo>
                  <a:lnTo>
                    <a:pt x="572" y="375"/>
                  </a:lnTo>
                  <a:lnTo>
                    <a:pt x="581" y="313"/>
                  </a:lnTo>
                  <a:lnTo>
                    <a:pt x="572" y="250"/>
                  </a:lnTo>
                  <a:lnTo>
                    <a:pt x="527" y="134"/>
                  </a:lnTo>
                  <a:lnTo>
                    <a:pt x="456" y="54"/>
                  </a:lnTo>
                  <a:lnTo>
                    <a:pt x="34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2" name="Google Shape;502;p57"/>
            <p:cNvSpPr/>
            <p:nvPr/>
          </p:nvSpPr>
          <p:spPr>
            <a:xfrm>
              <a:off x="6812740" y="3906581"/>
              <a:ext cx="23375" cy="25189"/>
            </a:xfrm>
            <a:custGeom>
              <a:rect b="b" l="l" r="r" t="t"/>
              <a:pathLst>
                <a:path extrusionOk="0" h="626" w="581">
                  <a:moveTo>
                    <a:pt x="233" y="0"/>
                  </a:moveTo>
                  <a:lnTo>
                    <a:pt x="134" y="54"/>
                  </a:lnTo>
                  <a:lnTo>
                    <a:pt x="54" y="134"/>
                  </a:lnTo>
                  <a:lnTo>
                    <a:pt x="9" y="250"/>
                  </a:lnTo>
                  <a:lnTo>
                    <a:pt x="0" y="313"/>
                  </a:lnTo>
                  <a:lnTo>
                    <a:pt x="9" y="375"/>
                  </a:lnTo>
                  <a:lnTo>
                    <a:pt x="54" y="491"/>
                  </a:lnTo>
                  <a:lnTo>
                    <a:pt x="134" y="572"/>
                  </a:lnTo>
                  <a:lnTo>
                    <a:pt x="233" y="625"/>
                  </a:lnTo>
                  <a:lnTo>
                    <a:pt x="349" y="625"/>
                  </a:lnTo>
                  <a:lnTo>
                    <a:pt x="456" y="572"/>
                  </a:lnTo>
                  <a:lnTo>
                    <a:pt x="536" y="491"/>
                  </a:lnTo>
                  <a:lnTo>
                    <a:pt x="581" y="375"/>
                  </a:lnTo>
                  <a:lnTo>
                    <a:pt x="581" y="313"/>
                  </a:lnTo>
                  <a:lnTo>
                    <a:pt x="581" y="250"/>
                  </a:lnTo>
                  <a:lnTo>
                    <a:pt x="536" y="134"/>
                  </a:lnTo>
                  <a:lnTo>
                    <a:pt x="456" y="54"/>
                  </a:lnTo>
                  <a:lnTo>
                    <a:pt x="34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3" name="Google Shape;503;p57"/>
            <p:cNvSpPr/>
            <p:nvPr/>
          </p:nvSpPr>
          <p:spPr>
            <a:xfrm>
              <a:off x="6812740" y="4071836"/>
              <a:ext cx="23375" cy="25189"/>
            </a:xfrm>
            <a:custGeom>
              <a:rect b="b" l="l" r="r" t="t"/>
              <a:pathLst>
                <a:path extrusionOk="0" h="626" w="581">
                  <a:moveTo>
                    <a:pt x="295" y="1"/>
                  </a:moveTo>
                  <a:lnTo>
                    <a:pt x="233" y="10"/>
                  </a:lnTo>
                  <a:lnTo>
                    <a:pt x="134" y="54"/>
                  </a:lnTo>
                  <a:lnTo>
                    <a:pt x="54" y="135"/>
                  </a:lnTo>
                  <a:lnTo>
                    <a:pt x="9" y="251"/>
                  </a:lnTo>
                  <a:lnTo>
                    <a:pt x="0" y="313"/>
                  </a:lnTo>
                  <a:lnTo>
                    <a:pt x="9" y="376"/>
                  </a:lnTo>
                  <a:lnTo>
                    <a:pt x="54" y="492"/>
                  </a:lnTo>
                  <a:lnTo>
                    <a:pt x="134" y="581"/>
                  </a:lnTo>
                  <a:lnTo>
                    <a:pt x="233" y="626"/>
                  </a:lnTo>
                  <a:lnTo>
                    <a:pt x="349" y="626"/>
                  </a:lnTo>
                  <a:lnTo>
                    <a:pt x="456" y="581"/>
                  </a:lnTo>
                  <a:lnTo>
                    <a:pt x="536" y="492"/>
                  </a:lnTo>
                  <a:lnTo>
                    <a:pt x="581" y="376"/>
                  </a:lnTo>
                  <a:lnTo>
                    <a:pt x="581" y="313"/>
                  </a:lnTo>
                  <a:lnTo>
                    <a:pt x="581" y="251"/>
                  </a:lnTo>
                  <a:lnTo>
                    <a:pt x="536" y="135"/>
                  </a:lnTo>
                  <a:lnTo>
                    <a:pt x="456" y="54"/>
                  </a:lnTo>
                  <a:lnTo>
                    <a:pt x="349" y="10"/>
                  </a:lnTo>
                  <a:lnTo>
                    <a:pt x="295"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4" name="Google Shape;504;p57"/>
            <p:cNvSpPr/>
            <p:nvPr/>
          </p:nvSpPr>
          <p:spPr>
            <a:xfrm>
              <a:off x="6812740" y="4237132"/>
              <a:ext cx="23375" cy="25551"/>
            </a:xfrm>
            <a:custGeom>
              <a:rect b="b" l="l" r="r" t="t"/>
              <a:pathLst>
                <a:path extrusionOk="0" h="635" w="581">
                  <a:moveTo>
                    <a:pt x="295" y="1"/>
                  </a:moveTo>
                  <a:lnTo>
                    <a:pt x="233" y="9"/>
                  </a:lnTo>
                  <a:lnTo>
                    <a:pt x="134" y="54"/>
                  </a:lnTo>
                  <a:lnTo>
                    <a:pt x="54" y="143"/>
                  </a:lnTo>
                  <a:lnTo>
                    <a:pt x="9" y="251"/>
                  </a:lnTo>
                  <a:lnTo>
                    <a:pt x="0" y="322"/>
                  </a:lnTo>
                  <a:lnTo>
                    <a:pt x="9" y="385"/>
                  </a:lnTo>
                  <a:lnTo>
                    <a:pt x="54" y="492"/>
                  </a:lnTo>
                  <a:lnTo>
                    <a:pt x="134" y="581"/>
                  </a:lnTo>
                  <a:lnTo>
                    <a:pt x="233" y="626"/>
                  </a:lnTo>
                  <a:lnTo>
                    <a:pt x="295" y="635"/>
                  </a:lnTo>
                  <a:lnTo>
                    <a:pt x="349" y="626"/>
                  </a:lnTo>
                  <a:lnTo>
                    <a:pt x="456" y="581"/>
                  </a:lnTo>
                  <a:lnTo>
                    <a:pt x="536" y="492"/>
                  </a:lnTo>
                  <a:lnTo>
                    <a:pt x="581" y="385"/>
                  </a:lnTo>
                  <a:lnTo>
                    <a:pt x="581" y="322"/>
                  </a:lnTo>
                  <a:lnTo>
                    <a:pt x="581" y="251"/>
                  </a:lnTo>
                  <a:lnTo>
                    <a:pt x="536" y="143"/>
                  </a:lnTo>
                  <a:lnTo>
                    <a:pt x="456" y="54"/>
                  </a:lnTo>
                  <a:lnTo>
                    <a:pt x="349" y="9"/>
                  </a:lnTo>
                  <a:lnTo>
                    <a:pt x="295"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5" name="Google Shape;505;p57"/>
            <p:cNvSpPr/>
            <p:nvPr/>
          </p:nvSpPr>
          <p:spPr>
            <a:xfrm>
              <a:off x="6812740" y="4402789"/>
              <a:ext cx="23375" cy="25189"/>
            </a:xfrm>
            <a:custGeom>
              <a:rect b="b" l="l" r="r" t="t"/>
              <a:pathLst>
                <a:path extrusionOk="0" h="626" w="581">
                  <a:moveTo>
                    <a:pt x="233" y="0"/>
                  </a:moveTo>
                  <a:lnTo>
                    <a:pt x="134" y="54"/>
                  </a:lnTo>
                  <a:lnTo>
                    <a:pt x="54" y="134"/>
                  </a:lnTo>
                  <a:lnTo>
                    <a:pt x="9" y="250"/>
                  </a:lnTo>
                  <a:lnTo>
                    <a:pt x="0" y="313"/>
                  </a:lnTo>
                  <a:lnTo>
                    <a:pt x="9" y="375"/>
                  </a:lnTo>
                  <a:lnTo>
                    <a:pt x="54" y="491"/>
                  </a:lnTo>
                  <a:lnTo>
                    <a:pt x="134" y="572"/>
                  </a:lnTo>
                  <a:lnTo>
                    <a:pt x="233" y="616"/>
                  </a:lnTo>
                  <a:lnTo>
                    <a:pt x="295" y="625"/>
                  </a:lnTo>
                  <a:lnTo>
                    <a:pt x="349" y="616"/>
                  </a:lnTo>
                  <a:lnTo>
                    <a:pt x="456" y="572"/>
                  </a:lnTo>
                  <a:lnTo>
                    <a:pt x="536" y="491"/>
                  </a:lnTo>
                  <a:lnTo>
                    <a:pt x="581" y="375"/>
                  </a:lnTo>
                  <a:lnTo>
                    <a:pt x="581" y="313"/>
                  </a:lnTo>
                  <a:lnTo>
                    <a:pt x="581" y="250"/>
                  </a:lnTo>
                  <a:lnTo>
                    <a:pt x="536" y="134"/>
                  </a:lnTo>
                  <a:lnTo>
                    <a:pt x="456" y="54"/>
                  </a:lnTo>
                  <a:lnTo>
                    <a:pt x="34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6" name="Google Shape;506;p57"/>
            <p:cNvSpPr/>
            <p:nvPr/>
          </p:nvSpPr>
          <p:spPr>
            <a:xfrm>
              <a:off x="6812740" y="4568085"/>
              <a:ext cx="23375" cy="25189"/>
            </a:xfrm>
            <a:custGeom>
              <a:rect b="b" l="l" r="r" t="t"/>
              <a:pathLst>
                <a:path extrusionOk="0" h="626" w="581">
                  <a:moveTo>
                    <a:pt x="233" y="0"/>
                  </a:moveTo>
                  <a:lnTo>
                    <a:pt x="134" y="54"/>
                  </a:lnTo>
                  <a:lnTo>
                    <a:pt x="54" y="134"/>
                  </a:lnTo>
                  <a:lnTo>
                    <a:pt x="9" y="250"/>
                  </a:lnTo>
                  <a:lnTo>
                    <a:pt x="0" y="313"/>
                  </a:lnTo>
                  <a:lnTo>
                    <a:pt x="9" y="375"/>
                  </a:lnTo>
                  <a:lnTo>
                    <a:pt x="54" y="491"/>
                  </a:lnTo>
                  <a:lnTo>
                    <a:pt x="134" y="572"/>
                  </a:lnTo>
                  <a:lnTo>
                    <a:pt x="233" y="625"/>
                  </a:lnTo>
                  <a:lnTo>
                    <a:pt x="349" y="625"/>
                  </a:lnTo>
                  <a:lnTo>
                    <a:pt x="456" y="572"/>
                  </a:lnTo>
                  <a:lnTo>
                    <a:pt x="536" y="491"/>
                  </a:lnTo>
                  <a:lnTo>
                    <a:pt x="581" y="375"/>
                  </a:lnTo>
                  <a:lnTo>
                    <a:pt x="581" y="313"/>
                  </a:lnTo>
                  <a:lnTo>
                    <a:pt x="581" y="250"/>
                  </a:lnTo>
                  <a:lnTo>
                    <a:pt x="536" y="134"/>
                  </a:lnTo>
                  <a:lnTo>
                    <a:pt x="456" y="54"/>
                  </a:lnTo>
                  <a:lnTo>
                    <a:pt x="34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7" name="Google Shape;507;p57"/>
            <p:cNvSpPr/>
            <p:nvPr/>
          </p:nvSpPr>
          <p:spPr>
            <a:xfrm>
              <a:off x="6985539" y="3906581"/>
              <a:ext cx="23415" cy="25189"/>
            </a:xfrm>
            <a:custGeom>
              <a:rect b="b" l="l" r="r" t="t"/>
              <a:pathLst>
                <a:path extrusionOk="0" h="626" w="582">
                  <a:moveTo>
                    <a:pt x="233" y="0"/>
                  </a:moveTo>
                  <a:lnTo>
                    <a:pt x="126" y="54"/>
                  </a:lnTo>
                  <a:lnTo>
                    <a:pt x="45" y="134"/>
                  </a:lnTo>
                  <a:lnTo>
                    <a:pt x="10" y="250"/>
                  </a:lnTo>
                  <a:lnTo>
                    <a:pt x="1" y="313"/>
                  </a:lnTo>
                  <a:lnTo>
                    <a:pt x="10" y="375"/>
                  </a:lnTo>
                  <a:lnTo>
                    <a:pt x="45" y="491"/>
                  </a:lnTo>
                  <a:lnTo>
                    <a:pt x="126" y="572"/>
                  </a:lnTo>
                  <a:lnTo>
                    <a:pt x="233" y="625"/>
                  </a:lnTo>
                  <a:lnTo>
                    <a:pt x="349" y="625"/>
                  </a:lnTo>
                  <a:lnTo>
                    <a:pt x="456" y="572"/>
                  </a:lnTo>
                  <a:lnTo>
                    <a:pt x="528" y="491"/>
                  </a:lnTo>
                  <a:lnTo>
                    <a:pt x="572" y="375"/>
                  </a:lnTo>
                  <a:lnTo>
                    <a:pt x="581" y="313"/>
                  </a:lnTo>
                  <a:lnTo>
                    <a:pt x="572" y="250"/>
                  </a:lnTo>
                  <a:lnTo>
                    <a:pt x="528" y="134"/>
                  </a:lnTo>
                  <a:lnTo>
                    <a:pt x="456" y="54"/>
                  </a:lnTo>
                  <a:lnTo>
                    <a:pt x="34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8" name="Google Shape;508;p57"/>
            <p:cNvSpPr/>
            <p:nvPr/>
          </p:nvSpPr>
          <p:spPr>
            <a:xfrm>
              <a:off x="6985539" y="4071836"/>
              <a:ext cx="23415" cy="25189"/>
            </a:xfrm>
            <a:custGeom>
              <a:rect b="b" l="l" r="r" t="t"/>
              <a:pathLst>
                <a:path extrusionOk="0" h="626" w="582">
                  <a:moveTo>
                    <a:pt x="287" y="1"/>
                  </a:moveTo>
                  <a:lnTo>
                    <a:pt x="233" y="10"/>
                  </a:lnTo>
                  <a:lnTo>
                    <a:pt x="126" y="54"/>
                  </a:lnTo>
                  <a:lnTo>
                    <a:pt x="45" y="135"/>
                  </a:lnTo>
                  <a:lnTo>
                    <a:pt x="10" y="251"/>
                  </a:lnTo>
                  <a:lnTo>
                    <a:pt x="1" y="313"/>
                  </a:lnTo>
                  <a:lnTo>
                    <a:pt x="10" y="376"/>
                  </a:lnTo>
                  <a:lnTo>
                    <a:pt x="45" y="492"/>
                  </a:lnTo>
                  <a:lnTo>
                    <a:pt x="126" y="581"/>
                  </a:lnTo>
                  <a:lnTo>
                    <a:pt x="233" y="626"/>
                  </a:lnTo>
                  <a:lnTo>
                    <a:pt x="349" y="626"/>
                  </a:lnTo>
                  <a:lnTo>
                    <a:pt x="456" y="581"/>
                  </a:lnTo>
                  <a:lnTo>
                    <a:pt x="528" y="492"/>
                  </a:lnTo>
                  <a:lnTo>
                    <a:pt x="572" y="376"/>
                  </a:lnTo>
                  <a:lnTo>
                    <a:pt x="581" y="313"/>
                  </a:lnTo>
                  <a:lnTo>
                    <a:pt x="572" y="251"/>
                  </a:lnTo>
                  <a:lnTo>
                    <a:pt x="528" y="135"/>
                  </a:lnTo>
                  <a:lnTo>
                    <a:pt x="456" y="54"/>
                  </a:lnTo>
                  <a:lnTo>
                    <a:pt x="349" y="10"/>
                  </a:lnTo>
                  <a:lnTo>
                    <a:pt x="287"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9" name="Google Shape;509;p57"/>
            <p:cNvSpPr/>
            <p:nvPr/>
          </p:nvSpPr>
          <p:spPr>
            <a:xfrm>
              <a:off x="6985539" y="4237132"/>
              <a:ext cx="23415" cy="25551"/>
            </a:xfrm>
            <a:custGeom>
              <a:rect b="b" l="l" r="r" t="t"/>
              <a:pathLst>
                <a:path extrusionOk="0" h="635" w="582">
                  <a:moveTo>
                    <a:pt x="287" y="1"/>
                  </a:moveTo>
                  <a:lnTo>
                    <a:pt x="233" y="9"/>
                  </a:lnTo>
                  <a:lnTo>
                    <a:pt x="126" y="54"/>
                  </a:lnTo>
                  <a:lnTo>
                    <a:pt x="45" y="143"/>
                  </a:lnTo>
                  <a:lnTo>
                    <a:pt x="10" y="251"/>
                  </a:lnTo>
                  <a:lnTo>
                    <a:pt x="1" y="322"/>
                  </a:lnTo>
                  <a:lnTo>
                    <a:pt x="10" y="385"/>
                  </a:lnTo>
                  <a:lnTo>
                    <a:pt x="45" y="492"/>
                  </a:lnTo>
                  <a:lnTo>
                    <a:pt x="126" y="581"/>
                  </a:lnTo>
                  <a:lnTo>
                    <a:pt x="233" y="626"/>
                  </a:lnTo>
                  <a:lnTo>
                    <a:pt x="287" y="635"/>
                  </a:lnTo>
                  <a:lnTo>
                    <a:pt x="349" y="626"/>
                  </a:lnTo>
                  <a:lnTo>
                    <a:pt x="456" y="581"/>
                  </a:lnTo>
                  <a:lnTo>
                    <a:pt x="528" y="492"/>
                  </a:lnTo>
                  <a:lnTo>
                    <a:pt x="572" y="385"/>
                  </a:lnTo>
                  <a:lnTo>
                    <a:pt x="581" y="322"/>
                  </a:lnTo>
                  <a:lnTo>
                    <a:pt x="572" y="251"/>
                  </a:lnTo>
                  <a:lnTo>
                    <a:pt x="528" y="143"/>
                  </a:lnTo>
                  <a:lnTo>
                    <a:pt x="456" y="54"/>
                  </a:lnTo>
                  <a:lnTo>
                    <a:pt x="349" y="9"/>
                  </a:lnTo>
                  <a:lnTo>
                    <a:pt x="287"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0" name="Google Shape;510;p57"/>
            <p:cNvSpPr/>
            <p:nvPr/>
          </p:nvSpPr>
          <p:spPr>
            <a:xfrm>
              <a:off x="6985539" y="4402789"/>
              <a:ext cx="23415" cy="25189"/>
            </a:xfrm>
            <a:custGeom>
              <a:rect b="b" l="l" r="r" t="t"/>
              <a:pathLst>
                <a:path extrusionOk="0" h="626" w="582">
                  <a:moveTo>
                    <a:pt x="233" y="0"/>
                  </a:moveTo>
                  <a:lnTo>
                    <a:pt x="126" y="54"/>
                  </a:lnTo>
                  <a:lnTo>
                    <a:pt x="45" y="134"/>
                  </a:lnTo>
                  <a:lnTo>
                    <a:pt x="10" y="250"/>
                  </a:lnTo>
                  <a:lnTo>
                    <a:pt x="1" y="313"/>
                  </a:lnTo>
                  <a:lnTo>
                    <a:pt x="10" y="375"/>
                  </a:lnTo>
                  <a:lnTo>
                    <a:pt x="45" y="491"/>
                  </a:lnTo>
                  <a:lnTo>
                    <a:pt x="126" y="572"/>
                  </a:lnTo>
                  <a:lnTo>
                    <a:pt x="233" y="616"/>
                  </a:lnTo>
                  <a:lnTo>
                    <a:pt x="287" y="625"/>
                  </a:lnTo>
                  <a:lnTo>
                    <a:pt x="349" y="616"/>
                  </a:lnTo>
                  <a:lnTo>
                    <a:pt x="456" y="572"/>
                  </a:lnTo>
                  <a:lnTo>
                    <a:pt x="528" y="491"/>
                  </a:lnTo>
                  <a:lnTo>
                    <a:pt x="572" y="375"/>
                  </a:lnTo>
                  <a:lnTo>
                    <a:pt x="581" y="313"/>
                  </a:lnTo>
                  <a:lnTo>
                    <a:pt x="572" y="250"/>
                  </a:lnTo>
                  <a:lnTo>
                    <a:pt x="528" y="134"/>
                  </a:lnTo>
                  <a:lnTo>
                    <a:pt x="456" y="54"/>
                  </a:lnTo>
                  <a:lnTo>
                    <a:pt x="34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1" name="Google Shape;511;p57"/>
            <p:cNvSpPr/>
            <p:nvPr/>
          </p:nvSpPr>
          <p:spPr>
            <a:xfrm>
              <a:off x="6985539" y="4568085"/>
              <a:ext cx="23415" cy="25189"/>
            </a:xfrm>
            <a:custGeom>
              <a:rect b="b" l="l" r="r" t="t"/>
              <a:pathLst>
                <a:path extrusionOk="0" h="626" w="582">
                  <a:moveTo>
                    <a:pt x="233" y="0"/>
                  </a:moveTo>
                  <a:lnTo>
                    <a:pt x="126" y="54"/>
                  </a:lnTo>
                  <a:lnTo>
                    <a:pt x="45" y="134"/>
                  </a:lnTo>
                  <a:lnTo>
                    <a:pt x="10" y="250"/>
                  </a:lnTo>
                  <a:lnTo>
                    <a:pt x="1" y="313"/>
                  </a:lnTo>
                  <a:lnTo>
                    <a:pt x="10" y="375"/>
                  </a:lnTo>
                  <a:lnTo>
                    <a:pt x="45" y="491"/>
                  </a:lnTo>
                  <a:lnTo>
                    <a:pt x="126" y="572"/>
                  </a:lnTo>
                  <a:lnTo>
                    <a:pt x="233" y="625"/>
                  </a:lnTo>
                  <a:lnTo>
                    <a:pt x="349" y="625"/>
                  </a:lnTo>
                  <a:lnTo>
                    <a:pt x="456" y="572"/>
                  </a:lnTo>
                  <a:lnTo>
                    <a:pt x="528" y="491"/>
                  </a:lnTo>
                  <a:lnTo>
                    <a:pt x="572" y="375"/>
                  </a:lnTo>
                  <a:lnTo>
                    <a:pt x="581" y="313"/>
                  </a:lnTo>
                  <a:lnTo>
                    <a:pt x="572" y="250"/>
                  </a:lnTo>
                  <a:lnTo>
                    <a:pt x="528" y="134"/>
                  </a:lnTo>
                  <a:lnTo>
                    <a:pt x="456" y="54"/>
                  </a:lnTo>
                  <a:lnTo>
                    <a:pt x="34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512" name="Google Shape;512;p57"/>
          <p:cNvSpPr/>
          <p:nvPr/>
        </p:nvSpPr>
        <p:spPr>
          <a:xfrm>
            <a:off x="8698265" y="4870865"/>
            <a:ext cx="136800" cy="139800"/>
          </a:xfrm>
          <a:prstGeom prst="ellipse">
            <a:avLst/>
          </a:pr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 name="Google Shape;513;p57"/>
          <p:cNvSpPr txBox="1"/>
          <p:nvPr>
            <p:ph idx="12" type="sldNum"/>
          </p:nvPr>
        </p:nvSpPr>
        <p:spPr>
          <a:xfrm>
            <a:off x="290521" y="4874925"/>
            <a:ext cx="312300" cy="131700"/>
          </a:xfrm>
          <a:prstGeom prst="rect">
            <a:avLst/>
          </a:prstGeom>
          <a:noFill/>
          <a:ln>
            <a:noFill/>
          </a:ln>
        </p:spPr>
        <p:txBody>
          <a:bodyPr anchorCtr="0" anchor="ctr" bIns="0" lIns="0" spcFirstLastPara="1" rIns="0" wrap="square" tIns="0">
            <a:noAutofit/>
          </a:bodyPr>
          <a:lstStyle>
            <a:lvl1pPr indent="0" lvl="0"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1pPr>
            <a:lvl2pPr indent="0" lvl="1"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2pPr>
            <a:lvl3pPr indent="0" lvl="2"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3pPr>
            <a:lvl4pPr indent="0" lvl="3"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4pPr>
            <a:lvl5pPr indent="0" lvl="4"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5pPr>
            <a:lvl6pPr indent="0" lvl="5"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6pPr>
            <a:lvl7pPr indent="0" lvl="6"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7pPr>
            <a:lvl8pPr indent="0" lvl="7"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8pPr>
            <a:lvl9pPr indent="0" lvl="8"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9pPr>
          </a:lstStyle>
          <a:p>
            <a:pPr indent="0" lvl="0" marL="0" rtl="0" algn="l">
              <a:spcBef>
                <a:spcPts val="0"/>
              </a:spcBef>
              <a:spcAft>
                <a:spcPts val="0"/>
              </a:spcAft>
              <a:buNone/>
            </a:pPr>
            <a:fld id="{00000000-1234-1234-1234-123412341234}" type="slidenum">
              <a:rPr lang="en"/>
              <a:t>‹#›</a:t>
            </a:fld>
            <a:endParaRPr/>
          </a:p>
        </p:txBody>
      </p:sp>
      <p:sp>
        <p:nvSpPr>
          <p:cNvPr id="514" name="Google Shape;514;p57"/>
          <p:cNvSpPr txBox="1"/>
          <p:nvPr/>
        </p:nvSpPr>
        <p:spPr>
          <a:xfrm>
            <a:off x="1206943" y="4874925"/>
            <a:ext cx="1577100" cy="131700"/>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Clr>
                <a:srgbClr val="000000"/>
              </a:buClr>
              <a:buSzPts val="600"/>
              <a:buFont typeface="Arial"/>
              <a:buNone/>
            </a:pPr>
            <a:r>
              <a:rPr lang="en" sz="600">
                <a:solidFill>
                  <a:schemeClr val="dk2"/>
                </a:solidFill>
                <a:latin typeface="Helvetica Neue"/>
                <a:ea typeface="Helvetica Neue"/>
                <a:cs typeface="Helvetica Neue"/>
                <a:sym typeface="Helvetica Neue"/>
              </a:rPr>
              <a:t>2022 © AppFolio, Inc. Confidential</a:t>
            </a:r>
            <a:endParaRPr sz="600">
              <a:solidFill>
                <a:schemeClr val="dk2"/>
              </a:solidFill>
              <a:latin typeface="Helvetica Neue"/>
              <a:ea typeface="Helvetica Neue"/>
              <a:cs typeface="Helvetica Neue"/>
              <a:sym typeface="Helvetica Neue"/>
            </a:endParaRPr>
          </a:p>
        </p:txBody>
      </p:sp>
      <p:grpSp>
        <p:nvGrpSpPr>
          <p:cNvPr id="515" name="Google Shape;515;p57"/>
          <p:cNvGrpSpPr/>
          <p:nvPr/>
        </p:nvGrpSpPr>
        <p:grpSpPr>
          <a:xfrm>
            <a:off x="8684368" y="4856161"/>
            <a:ext cx="164601" cy="164574"/>
            <a:chOff x="5701200" y="2981425"/>
            <a:chExt cx="927850" cy="905250"/>
          </a:xfrm>
        </p:grpSpPr>
        <p:sp>
          <p:nvSpPr>
            <p:cNvPr id="516" name="Google Shape;516;p57"/>
            <p:cNvSpPr/>
            <p:nvPr/>
          </p:nvSpPr>
          <p:spPr>
            <a:xfrm>
              <a:off x="5701200" y="2981425"/>
              <a:ext cx="927850" cy="905250"/>
            </a:xfrm>
            <a:custGeom>
              <a:rect b="b" l="l" r="r" t="t"/>
              <a:pathLst>
                <a:path extrusionOk="0" h="36210" w="37114">
                  <a:moveTo>
                    <a:pt x="20237" y="5748"/>
                  </a:moveTo>
                  <a:lnTo>
                    <a:pt x="20587" y="5761"/>
                  </a:lnTo>
                  <a:lnTo>
                    <a:pt x="20925" y="5788"/>
                  </a:lnTo>
                  <a:lnTo>
                    <a:pt x="21262" y="5815"/>
                  </a:lnTo>
                  <a:lnTo>
                    <a:pt x="21599" y="5869"/>
                  </a:lnTo>
                  <a:lnTo>
                    <a:pt x="21936" y="5923"/>
                  </a:lnTo>
                  <a:lnTo>
                    <a:pt x="22274" y="5991"/>
                  </a:lnTo>
                  <a:lnTo>
                    <a:pt x="22597" y="6072"/>
                  </a:lnTo>
                  <a:lnTo>
                    <a:pt x="22921" y="6166"/>
                  </a:lnTo>
                  <a:lnTo>
                    <a:pt x="23245" y="6260"/>
                  </a:lnTo>
                  <a:lnTo>
                    <a:pt x="23569" y="6368"/>
                  </a:lnTo>
                  <a:lnTo>
                    <a:pt x="23893" y="6503"/>
                  </a:lnTo>
                  <a:lnTo>
                    <a:pt x="24203" y="6625"/>
                  </a:lnTo>
                  <a:lnTo>
                    <a:pt x="24513" y="6773"/>
                  </a:lnTo>
                  <a:lnTo>
                    <a:pt x="24823" y="6922"/>
                  </a:lnTo>
                  <a:lnTo>
                    <a:pt x="25120" y="7083"/>
                  </a:lnTo>
                  <a:lnTo>
                    <a:pt x="25417" y="7272"/>
                  </a:lnTo>
                  <a:lnTo>
                    <a:pt x="25714" y="7488"/>
                  </a:lnTo>
                  <a:lnTo>
                    <a:pt x="26011" y="7731"/>
                  </a:lnTo>
                  <a:lnTo>
                    <a:pt x="26307" y="8001"/>
                  </a:lnTo>
                  <a:lnTo>
                    <a:pt x="26604" y="8298"/>
                  </a:lnTo>
                  <a:lnTo>
                    <a:pt x="26887" y="8621"/>
                  </a:lnTo>
                  <a:lnTo>
                    <a:pt x="27157" y="8972"/>
                  </a:lnTo>
                  <a:lnTo>
                    <a:pt x="27292" y="9174"/>
                  </a:lnTo>
                  <a:lnTo>
                    <a:pt x="27414" y="9363"/>
                  </a:lnTo>
                  <a:lnTo>
                    <a:pt x="27535" y="9579"/>
                  </a:lnTo>
                  <a:lnTo>
                    <a:pt x="27656" y="9795"/>
                  </a:lnTo>
                  <a:lnTo>
                    <a:pt x="27764" y="10024"/>
                  </a:lnTo>
                  <a:lnTo>
                    <a:pt x="27872" y="10254"/>
                  </a:lnTo>
                  <a:lnTo>
                    <a:pt x="27967" y="10497"/>
                  </a:lnTo>
                  <a:lnTo>
                    <a:pt x="28061" y="10753"/>
                  </a:lnTo>
                  <a:lnTo>
                    <a:pt x="28142" y="11023"/>
                  </a:lnTo>
                  <a:lnTo>
                    <a:pt x="28223" y="11292"/>
                  </a:lnTo>
                  <a:lnTo>
                    <a:pt x="28290" y="11576"/>
                  </a:lnTo>
                  <a:lnTo>
                    <a:pt x="28358" y="11873"/>
                  </a:lnTo>
                  <a:lnTo>
                    <a:pt x="28412" y="12169"/>
                  </a:lnTo>
                  <a:lnTo>
                    <a:pt x="28452" y="12493"/>
                  </a:lnTo>
                  <a:lnTo>
                    <a:pt x="28493" y="12817"/>
                  </a:lnTo>
                  <a:lnTo>
                    <a:pt x="28520" y="13154"/>
                  </a:lnTo>
                  <a:lnTo>
                    <a:pt x="28533" y="13491"/>
                  </a:lnTo>
                  <a:lnTo>
                    <a:pt x="28533" y="13856"/>
                  </a:lnTo>
                  <a:lnTo>
                    <a:pt x="28533" y="15893"/>
                  </a:lnTo>
                  <a:lnTo>
                    <a:pt x="28560" y="17039"/>
                  </a:lnTo>
                  <a:lnTo>
                    <a:pt x="28560" y="18186"/>
                  </a:lnTo>
                  <a:lnTo>
                    <a:pt x="28560" y="19319"/>
                  </a:lnTo>
                  <a:lnTo>
                    <a:pt x="28533" y="20412"/>
                  </a:lnTo>
                  <a:lnTo>
                    <a:pt x="28506" y="20938"/>
                  </a:lnTo>
                  <a:lnTo>
                    <a:pt x="28479" y="21451"/>
                  </a:lnTo>
                  <a:lnTo>
                    <a:pt x="28425" y="21937"/>
                  </a:lnTo>
                  <a:lnTo>
                    <a:pt x="28371" y="22395"/>
                  </a:lnTo>
                  <a:lnTo>
                    <a:pt x="28304" y="22827"/>
                  </a:lnTo>
                  <a:lnTo>
                    <a:pt x="28223" y="23218"/>
                  </a:lnTo>
                  <a:lnTo>
                    <a:pt x="28142" y="23582"/>
                  </a:lnTo>
                  <a:lnTo>
                    <a:pt x="28034" y="23906"/>
                  </a:lnTo>
                  <a:lnTo>
                    <a:pt x="27845" y="24392"/>
                  </a:lnTo>
                  <a:lnTo>
                    <a:pt x="27629" y="24864"/>
                  </a:lnTo>
                  <a:lnTo>
                    <a:pt x="27387" y="25323"/>
                  </a:lnTo>
                  <a:lnTo>
                    <a:pt x="27117" y="25768"/>
                  </a:lnTo>
                  <a:lnTo>
                    <a:pt x="26833" y="26200"/>
                  </a:lnTo>
                  <a:lnTo>
                    <a:pt x="26523" y="26618"/>
                  </a:lnTo>
                  <a:lnTo>
                    <a:pt x="26199" y="27009"/>
                  </a:lnTo>
                  <a:lnTo>
                    <a:pt x="25835" y="27400"/>
                  </a:lnTo>
                  <a:lnTo>
                    <a:pt x="25471" y="27751"/>
                  </a:lnTo>
                  <a:lnTo>
                    <a:pt x="25080" y="28088"/>
                  </a:lnTo>
                  <a:lnTo>
                    <a:pt x="24661" y="28412"/>
                  </a:lnTo>
                  <a:lnTo>
                    <a:pt x="24243" y="28709"/>
                  </a:lnTo>
                  <a:lnTo>
                    <a:pt x="23798" y="28979"/>
                  </a:lnTo>
                  <a:lnTo>
                    <a:pt x="23353" y="29222"/>
                  </a:lnTo>
                  <a:lnTo>
                    <a:pt x="22881" y="29451"/>
                  </a:lnTo>
                  <a:lnTo>
                    <a:pt x="22409" y="29640"/>
                  </a:lnTo>
                  <a:lnTo>
                    <a:pt x="22287" y="29694"/>
                  </a:lnTo>
                  <a:lnTo>
                    <a:pt x="21788" y="29869"/>
                  </a:lnTo>
                  <a:lnTo>
                    <a:pt x="21289" y="30031"/>
                  </a:lnTo>
                  <a:lnTo>
                    <a:pt x="20776" y="30152"/>
                  </a:lnTo>
                  <a:lnTo>
                    <a:pt x="20264" y="30260"/>
                  </a:lnTo>
                  <a:lnTo>
                    <a:pt x="19737" y="30341"/>
                  </a:lnTo>
                  <a:lnTo>
                    <a:pt x="19211" y="30395"/>
                  </a:lnTo>
                  <a:lnTo>
                    <a:pt x="18685" y="30422"/>
                  </a:lnTo>
                  <a:lnTo>
                    <a:pt x="17484" y="30422"/>
                  </a:lnTo>
                  <a:lnTo>
                    <a:pt x="17134" y="30395"/>
                  </a:lnTo>
                  <a:lnTo>
                    <a:pt x="16769" y="30368"/>
                  </a:lnTo>
                  <a:lnTo>
                    <a:pt x="16405" y="30328"/>
                  </a:lnTo>
                  <a:lnTo>
                    <a:pt x="16027" y="30274"/>
                  </a:lnTo>
                  <a:lnTo>
                    <a:pt x="15650" y="30193"/>
                  </a:lnTo>
                  <a:lnTo>
                    <a:pt x="15272" y="30112"/>
                  </a:lnTo>
                  <a:lnTo>
                    <a:pt x="14894" y="30017"/>
                  </a:lnTo>
                  <a:lnTo>
                    <a:pt x="14517" y="29910"/>
                  </a:lnTo>
                  <a:lnTo>
                    <a:pt x="14139" y="29788"/>
                  </a:lnTo>
                  <a:lnTo>
                    <a:pt x="13761" y="29653"/>
                  </a:lnTo>
                  <a:lnTo>
                    <a:pt x="13383" y="29505"/>
                  </a:lnTo>
                  <a:lnTo>
                    <a:pt x="13019" y="29343"/>
                  </a:lnTo>
                  <a:lnTo>
                    <a:pt x="12655" y="29168"/>
                  </a:lnTo>
                  <a:lnTo>
                    <a:pt x="12304" y="28979"/>
                  </a:lnTo>
                  <a:lnTo>
                    <a:pt x="11967" y="28776"/>
                  </a:lnTo>
                  <a:lnTo>
                    <a:pt x="11630" y="28560"/>
                  </a:lnTo>
                  <a:lnTo>
                    <a:pt x="11306" y="28345"/>
                  </a:lnTo>
                  <a:lnTo>
                    <a:pt x="10982" y="28102"/>
                  </a:lnTo>
                  <a:lnTo>
                    <a:pt x="10685" y="27859"/>
                  </a:lnTo>
                  <a:lnTo>
                    <a:pt x="10402" y="27603"/>
                  </a:lnTo>
                  <a:lnTo>
                    <a:pt x="10132" y="27319"/>
                  </a:lnTo>
                  <a:lnTo>
                    <a:pt x="9889" y="27036"/>
                  </a:lnTo>
                  <a:lnTo>
                    <a:pt x="9646" y="26739"/>
                  </a:lnTo>
                  <a:lnTo>
                    <a:pt x="9431" y="26429"/>
                  </a:lnTo>
                  <a:lnTo>
                    <a:pt x="9242" y="26119"/>
                  </a:lnTo>
                  <a:lnTo>
                    <a:pt x="9066" y="25781"/>
                  </a:lnTo>
                  <a:lnTo>
                    <a:pt x="8918" y="25444"/>
                  </a:lnTo>
                  <a:lnTo>
                    <a:pt x="8797" y="25080"/>
                  </a:lnTo>
                  <a:lnTo>
                    <a:pt x="8702" y="24716"/>
                  </a:lnTo>
                  <a:lnTo>
                    <a:pt x="8621" y="24338"/>
                  </a:lnTo>
                  <a:lnTo>
                    <a:pt x="8581" y="23960"/>
                  </a:lnTo>
                  <a:lnTo>
                    <a:pt x="8567" y="23555"/>
                  </a:lnTo>
                  <a:lnTo>
                    <a:pt x="8581" y="23097"/>
                  </a:lnTo>
                  <a:lnTo>
                    <a:pt x="8608" y="22840"/>
                  </a:lnTo>
                  <a:lnTo>
                    <a:pt x="8635" y="22598"/>
                  </a:lnTo>
                  <a:lnTo>
                    <a:pt x="8675" y="22328"/>
                  </a:lnTo>
                  <a:lnTo>
                    <a:pt x="8729" y="22071"/>
                  </a:lnTo>
                  <a:lnTo>
                    <a:pt x="8797" y="21802"/>
                  </a:lnTo>
                  <a:lnTo>
                    <a:pt x="8877" y="21518"/>
                  </a:lnTo>
                  <a:lnTo>
                    <a:pt x="8972" y="21249"/>
                  </a:lnTo>
                  <a:lnTo>
                    <a:pt x="9080" y="20965"/>
                  </a:lnTo>
                  <a:lnTo>
                    <a:pt x="9201" y="20682"/>
                  </a:lnTo>
                  <a:lnTo>
                    <a:pt x="9350" y="20399"/>
                  </a:lnTo>
                  <a:lnTo>
                    <a:pt x="9512" y="20129"/>
                  </a:lnTo>
                  <a:lnTo>
                    <a:pt x="9700" y="19846"/>
                  </a:lnTo>
                  <a:lnTo>
                    <a:pt x="9903" y="19562"/>
                  </a:lnTo>
                  <a:lnTo>
                    <a:pt x="10132" y="19292"/>
                  </a:lnTo>
                  <a:lnTo>
                    <a:pt x="10388" y="19023"/>
                  </a:lnTo>
                  <a:lnTo>
                    <a:pt x="10658" y="18766"/>
                  </a:lnTo>
                  <a:lnTo>
                    <a:pt x="10955" y="18510"/>
                  </a:lnTo>
                  <a:lnTo>
                    <a:pt x="11279" y="18254"/>
                  </a:lnTo>
                  <a:lnTo>
                    <a:pt x="11630" y="18011"/>
                  </a:lnTo>
                  <a:lnTo>
                    <a:pt x="12007" y="17781"/>
                  </a:lnTo>
                  <a:lnTo>
                    <a:pt x="12426" y="17552"/>
                  </a:lnTo>
                  <a:lnTo>
                    <a:pt x="12857" y="17350"/>
                  </a:lnTo>
                  <a:lnTo>
                    <a:pt x="13329" y="17147"/>
                  </a:lnTo>
                  <a:lnTo>
                    <a:pt x="13829" y="16959"/>
                  </a:lnTo>
                  <a:lnTo>
                    <a:pt x="14368" y="16770"/>
                  </a:lnTo>
                  <a:lnTo>
                    <a:pt x="14935" y="16621"/>
                  </a:lnTo>
                  <a:lnTo>
                    <a:pt x="15542" y="16473"/>
                  </a:lnTo>
                  <a:lnTo>
                    <a:pt x="16176" y="16338"/>
                  </a:lnTo>
                  <a:lnTo>
                    <a:pt x="16864" y="16230"/>
                  </a:lnTo>
                  <a:lnTo>
                    <a:pt x="17579" y="16122"/>
                  </a:lnTo>
                  <a:lnTo>
                    <a:pt x="18240" y="16041"/>
                  </a:lnTo>
                  <a:lnTo>
                    <a:pt x="19292" y="15933"/>
                  </a:lnTo>
                  <a:lnTo>
                    <a:pt x="20331" y="15785"/>
                  </a:lnTo>
                  <a:lnTo>
                    <a:pt x="21370" y="15623"/>
                  </a:lnTo>
                  <a:lnTo>
                    <a:pt x="22409" y="15434"/>
                  </a:lnTo>
                  <a:lnTo>
                    <a:pt x="22773" y="15340"/>
                  </a:lnTo>
                  <a:lnTo>
                    <a:pt x="23097" y="15245"/>
                  </a:lnTo>
                  <a:lnTo>
                    <a:pt x="23393" y="15151"/>
                  </a:lnTo>
                  <a:lnTo>
                    <a:pt x="23650" y="15043"/>
                  </a:lnTo>
                  <a:lnTo>
                    <a:pt x="23866" y="14921"/>
                  </a:lnTo>
                  <a:lnTo>
                    <a:pt x="24054" y="14800"/>
                  </a:lnTo>
                  <a:lnTo>
                    <a:pt x="24216" y="14665"/>
                  </a:lnTo>
                  <a:lnTo>
                    <a:pt x="24351" y="14530"/>
                  </a:lnTo>
                  <a:lnTo>
                    <a:pt x="24473" y="14395"/>
                  </a:lnTo>
                  <a:lnTo>
                    <a:pt x="24554" y="14260"/>
                  </a:lnTo>
                  <a:lnTo>
                    <a:pt x="24621" y="14112"/>
                  </a:lnTo>
                  <a:lnTo>
                    <a:pt x="24675" y="13977"/>
                  </a:lnTo>
                  <a:lnTo>
                    <a:pt x="24715" y="13829"/>
                  </a:lnTo>
                  <a:lnTo>
                    <a:pt x="24729" y="13694"/>
                  </a:lnTo>
                  <a:lnTo>
                    <a:pt x="24742" y="13559"/>
                  </a:lnTo>
                  <a:lnTo>
                    <a:pt x="24756" y="13424"/>
                  </a:lnTo>
                  <a:lnTo>
                    <a:pt x="24769" y="13276"/>
                  </a:lnTo>
                  <a:lnTo>
                    <a:pt x="24769" y="13127"/>
                  </a:lnTo>
                  <a:lnTo>
                    <a:pt x="24756" y="12817"/>
                  </a:lnTo>
                  <a:lnTo>
                    <a:pt x="24715" y="12534"/>
                  </a:lnTo>
                  <a:lnTo>
                    <a:pt x="24675" y="12385"/>
                  </a:lnTo>
                  <a:lnTo>
                    <a:pt x="24635" y="12237"/>
                  </a:lnTo>
                  <a:lnTo>
                    <a:pt x="24581" y="12102"/>
                  </a:lnTo>
                  <a:lnTo>
                    <a:pt x="24527" y="11967"/>
                  </a:lnTo>
                  <a:lnTo>
                    <a:pt x="24392" y="11697"/>
                  </a:lnTo>
                  <a:lnTo>
                    <a:pt x="24230" y="11454"/>
                  </a:lnTo>
                  <a:lnTo>
                    <a:pt x="24135" y="11333"/>
                  </a:lnTo>
                  <a:lnTo>
                    <a:pt x="24041" y="11225"/>
                  </a:lnTo>
                  <a:lnTo>
                    <a:pt x="23879" y="11050"/>
                  </a:lnTo>
                  <a:lnTo>
                    <a:pt x="23717" y="10888"/>
                  </a:lnTo>
                  <a:lnTo>
                    <a:pt x="23528" y="10726"/>
                  </a:lnTo>
                  <a:lnTo>
                    <a:pt x="23326" y="10591"/>
                  </a:lnTo>
                  <a:lnTo>
                    <a:pt x="23110" y="10470"/>
                  </a:lnTo>
                  <a:lnTo>
                    <a:pt x="22867" y="10348"/>
                  </a:lnTo>
                  <a:lnTo>
                    <a:pt x="22611" y="10240"/>
                  </a:lnTo>
                  <a:lnTo>
                    <a:pt x="22341" y="10146"/>
                  </a:lnTo>
                  <a:lnTo>
                    <a:pt x="22058" y="10065"/>
                  </a:lnTo>
                  <a:lnTo>
                    <a:pt x="21748" y="9997"/>
                  </a:lnTo>
                  <a:lnTo>
                    <a:pt x="21424" y="9930"/>
                  </a:lnTo>
                  <a:lnTo>
                    <a:pt x="21086" y="9889"/>
                  </a:lnTo>
                  <a:lnTo>
                    <a:pt x="20722" y="9849"/>
                  </a:lnTo>
                  <a:lnTo>
                    <a:pt x="20344" y="9822"/>
                  </a:lnTo>
                  <a:lnTo>
                    <a:pt x="19953" y="9809"/>
                  </a:lnTo>
                  <a:lnTo>
                    <a:pt x="19535" y="9795"/>
                  </a:lnTo>
                  <a:lnTo>
                    <a:pt x="19157" y="9809"/>
                  </a:lnTo>
                  <a:lnTo>
                    <a:pt x="18780" y="9822"/>
                  </a:lnTo>
                  <a:lnTo>
                    <a:pt x="18429" y="9849"/>
                  </a:lnTo>
                  <a:lnTo>
                    <a:pt x="18092" y="9889"/>
                  </a:lnTo>
                  <a:lnTo>
                    <a:pt x="17781" y="9930"/>
                  </a:lnTo>
                  <a:lnTo>
                    <a:pt x="17484" y="9984"/>
                  </a:lnTo>
                  <a:lnTo>
                    <a:pt x="17188" y="10051"/>
                  </a:lnTo>
                  <a:lnTo>
                    <a:pt x="16931" y="10132"/>
                  </a:lnTo>
                  <a:lnTo>
                    <a:pt x="16675" y="10213"/>
                  </a:lnTo>
                  <a:lnTo>
                    <a:pt x="16432" y="10308"/>
                  </a:lnTo>
                  <a:lnTo>
                    <a:pt x="16203" y="10416"/>
                  </a:lnTo>
                  <a:lnTo>
                    <a:pt x="16001" y="10524"/>
                  </a:lnTo>
                  <a:lnTo>
                    <a:pt x="15798" y="10631"/>
                  </a:lnTo>
                  <a:lnTo>
                    <a:pt x="15609" y="10753"/>
                  </a:lnTo>
                  <a:lnTo>
                    <a:pt x="15434" y="10888"/>
                  </a:lnTo>
                  <a:lnTo>
                    <a:pt x="15272" y="11023"/>
                  </a:lnTo>
                  <a:lnTo>
                    <a:pt x="15124" y="11171"/>
                  </a:lnTo>
                  <a:lnTo>
                    <a:pt x="14989" y="11319"/>
                  </a:lnTo>
                  <a:lnTo>
                    <a:pt x="14854" y="11468"/>
                  </a:lnTo>
                  <a:lnTo>
                    <a:pt x="14732" y="11630"/>
                  </a:lnTo>
                  <a:lnTo>
                    <a:pt x="14624" y="11792"/>
                  </a:lnTo>
                  <a:lnTo>
                    <a:pt x="14517" y="11954"/>
                  </a:lnTo>
                  <a:lnTo>
                    <a:pt x="14422" y="12129"/>
                  </a:lnTo>
                  <a:lnTo>
                    <a:pt x="14341" y="12304"/>
                  </a:lnTo>
                  <a:lnTo>
                    <a:pt x="14179" y="12669"/>
                  </a:lnTo>
                  <a:lnTo>
                    <a:pt x="14058" y="13046"/>
                  </a:lnTo>
                  <a:lnTo>
                    <a:pt x="13950" y="13424"/>
                  </a:lnTo>
                  <a:lnTo>
                    <a:pt x="13856" y="13815"/>
                  </a:lnTo>
                  <a:lnTo>
                    <a:pt x="13815" y="14004"/>
                  </a:lnTo>
                  <a:lnTo>
                    <a:pt x="13761" y="14179"/>
                  </a:lnTo>
                  <a:lnTo>
                    <a:pt x="13694" y="14341"/>
                  </a:lnTo>
                  <a:lnTo>
                    <a:pt x="13613" y="14503"/>
                  </a:lnTo>
                  <a:lnTo>
                    <a:pt x="13505" y="14652"/>
                  </a:lnTo>
                  <a:lnTo>
                    <a:pt x="13397" y="14800"/>
                  </a:lnTo>
                  <a:lnTo>
                    <a:pt x="13262" y="14935"/>
                  </a:lnTo>
                  <a:lnTo>
                    <a:pt x="13127" y="15043"/>
                  </a:lnTo>
                  <a:lnTo>
                    <a:pt x="12979" y="15151"/>
                  </a:lnTo>
                  <a:lnTo>
                    <a:pt x="12817" y="15245"/>
                  </a:lnTo>
                  <a:lnTo>
                    <a:pt x="12655" y="15313"/>
                  </a:lnTo>
                  <a:lnTo>
                    <a:pt x="12479" y="15380"/>
                  </a:lnTo>
                  <a:lnTo>
                    <a:pt x="12304" y="15421"/>
                  </a:lnTo>
                  <a:lnTo>
                    <a:pt x="12115" y="15448"/>
                  </a:lnTo>
                  <a:lnTo>
                    <a:pt x="11751" y="15448"/>
                  </a:lnTo>
                  <a:lnTo>
                    <a:pt x="11562" y="15434"/>
                  </a:lnTo>
                  <a:lnTo>
                    <a:pt x="11373" y="15407"/>
                  </a:lnTo>
                  <a:lnTo>
                    <a:pt x="11184" y="15367"/>
                  </a:lnTo>
                  <a:lnTo>
                    <a:pt x="10995" y="15313"/>
                  </a:lnTo>
                  <a:lnTo>
                    <a:pt x="10820" y="15232"/>
                  </a:lnTo>
                  <a:lnTo>
                    <a:pt x="10645" y="15137"/>
                  </a:lnTo>
                  <a:lnTo>
                    <a:pt x="10496" y="15029"/>
                  </a:lnTo>
                  <a:lnTo>
                    <a:pt x="10334" y="14908"/>
                  </a:lnTo>
                  <a:lnTo>
                    <a:pt x="10200" y="14773"/>
                  </a:lnTo>
                  <a:lnTo>
                    <a:pt x="10078" y="14625"/>
                  </a:lnTo>
                  <a:lnTo>
                    <a:pt x="9970" y="14463"/>
                  </a:lnTo>
                  <a:lnTo>
                    <a:pt x="9876" y="14287"/>
                  </a:lnTo>
                  <a:lnTo>
                    <a:pt x="9795" y="14112"/>
                  </a:lnTo>
                  <a:lnTo>
                    <a:pt x="9741" y="13937"/>
                  </a:lnTo>
                  <a:lnTo>
                    <a:pt x="9687" y="13748"/>
                  </a:lnTo>
                  <a:lnTo>
                    <a:pt x="9660" y="13545"/>
                  </a:lnTo>
                  <a:lnTo>
                    <a:pt x="9660" y="13424"/>
                  </a:lnTo>
                  <a:lnTo>
                    <a:pt x="9700" y="13127"/>
                  </a:lnTo>
                  <a:lnTo>
                    <a:pt x="9741" y="12817"/>
                  </a:lnTo>
                  <a:lnTo>
                    <a:pt x="9795" y="12520"/>
                  </a:lnTo>
                  <a:lnTo>
                    <a:pt x="9849" y="12223"/>
                  </a:lnTo>
                  <a:lnTo>
                    <a:pt x="9930" y="11927"/>
                  </a:lnTo>
                  <a:lnTo>
                    <a:pt x="10011" y="11643"/>
                  </a:lnTo>
                  <a:lnTo>
                    <a:pt x="10105" y="11360"/>
                  </a:lnTo>
                  <a:lnTo>
                    <a:pt x="10213" y="11077"/>
                  </a:lnTo>
                  <a:lnTo>
                    <a:pt x="10334" y="10793"/>
                  </a:lnTo>
                  <a:lnTo>
                    <a:pt x="10456" y="10524"/>
                  </a:lnTo>
                  <a:lnTo>
                    <a:pt x="10591" y="10254"/>
                  </a:lnTo>
                  <a:lnTo>
                    <a:pt x="10739" y="9984"/>
                  </a:lnTo>
                  <a:lnTo>
                    <a:pt x="10901" y="9728"/>
                  </a:lnTo>
                  <a:lnTo>
                    <a:pt x="11063" y="9471"/>
                  </a:lnTo>
                  <a:lnTo>
                    <a:pt x="11252" y="9228"/>
                  </a:lnTo>
                  <a:lnTo>
                    <a:pt x="11427" y="8986"/>
                  </a:lnTo>
                  <a:lnTo>
                    <a:pt x="11603" y="8783"/>
                  </a:lnTo>
                  <a:lnTo>
                    <a:pt x="11778" y="8594"/>
                  </a:lnTo>
                  <a:lnTo>
                    <a:pt x="11953" y="8405"/>
                  </a:lnTo>
                  <a:lnTo>
                    <a:pt x="12142" y="8230"/>
                  </a:lnTo>
                  <a:lnTo>
                    <a:pt x="12345" y="8055"/>
                  </a:lnTo>
                  <a:lnTo>
                    <a:pt x="12547" y="7893"/>
                  </a:lnTo>
                  <a:lnTo>
                    <a:pt x="12749" y="7731"/>
                  </a:lnTo>
                  <a:lnTo>
                    <a:pt x="12965" y="7569"/>
                  </a:lnTo>
                  <a:lnTo>
                    <a:pt x="13181" y="7421"/>
                  </a:lnTo>
                  <a:lnTo>
                    <a:pt x="13410" y="7286"/>
                  </a:lnTo>
                  <a:lnTo>
                    <a:pt x="13640" y="7151"/>
                  </a:lnTo>
                  <a:lnTo>
                    <a:pt x="13869" y="7016"/>
                  </a:lnTo>
                  <a:lnTo>
                    <a:pt x="14125" y="6895"/>
                  </a:lnTo>
                  <a:lnTo>
                    <a:pt x="14368" y="6773"/>
                  </a:lnTo>
                  <a:lnTo>
                    <a:pt x="14624" y="6665"/>
                  </a:lnTo>
                  <a:lnTo>
                    <a:pt x="14881" y="6557"/>
                  </a:lnTo>
                  <a:lnTo>
                    <a:pt x="15434" y="6368"/>
                  </a:lnTo>
                  <a:lnTo>
                    <a:pt x="16001" y="6207"/>
                  </a:lnTo>
                  <a:lnTo>
                    <a:pt x="16581" y="6058"/>
                  </a:lnTo>
                  <a:lnTo>
                    <a:pt x="17201" y="5950"/>
                  </a:lnTo>
                  <a:lnTo>
                    <a:pt x="17835" y="5856"/>
                  </a:lnTo>
                  <a:lnTo>
                    <a:pt x="18496" y="5802"/>
                  </a:lnTo>
                  <a:lnTo>
                    <a:pt x="19184" y="5761"/>
                  </a:lnTo>
                  <a:lnTo>
                    <a:pt x="19899" y="5748"/>
                  </a:lnTo>
                  <a:close/>
                  <a:moveTo>
                    <a:pt x="18523" y="1"/>
                  </a:moveTo>
                  <a:lnTo>
                    <a:pt x="18038" y="14"/>
                  </a:lnTo>
                  <a:lnTo>
                    <a:pt x="17565" y="28"/>
                  </a:lnTo>
                  <a:lnTo>
                    <a:pt x="17093" y="55"/>
                  </a:lnTo>
                  <a:lnTo>
                    <a:pt x="16621" y="95"/>
                  </a:lnTo>
                  <a:lnTo>
                    <a:pt x="16149" y="149"/>
                  </a:lnTo>
                  <a:lnTo>
                    <a:pt x="15690" y="203"/>
                  </a:lnTo>
                  <a:lnTo>
                    <a:pt x="15232" y="271"/>
                  </a:lnTo>
                  <a:lnTo>
                    <a:pt x="14773" y="352"/>
                  </a:lnTo>
                  <a:lnTo>
                    <a:pt x="14328" y="446"/>
                  </a:lnTo>
                  <a:lnTo>
                    <a:pt x="13882" y="540"/>
                  </a:lnTo>
                  <a:lnTo>
                    <a:pt x="13437" y="648"/>
                  </a:lnTo>
                  <a:lnTo>
                    <a:pt x="12992" y="770"/>
                  </a:lnTo>
                  <a:lnTo>
                    <a:pt x="12560" y="905"/>
                  </a:lnTo>
                  <a:lnTo>
                    <a:pt x="12129" y="1040"/>
                  </a:lnTo>
                  <a:lnTo>
                    <a:pt x="11711" y="1201"/>
                  </a:lnTo>
                  <a:lnTo>
                    <a:pt x="11292" y="1350"/>
                  </a:lnTo>
                  <a:lnTo>
                    <a:pt x="10874" y="1525"/>
                  </a:lnTo>
                  <a:lnTo>
                    <a:pt x="10469" y="1701"/>
                  </a:lnTo>
                  <a:lnTo>
                    <a:pt x="10065" y="1890"/>
                  </a:lnTo>
                  <a:lnTo>
                    <a:pt x="9673" y="2078"/>
                  </a:lnTo>
                  <a:lnTo>
                    <a:pt x="9282" y="2294"/>
                  </a:lnTo>
                  <a:lnTo>
                    <a:pt x="8891" y="2497"/>
                  </a:lnTo>
                  <a:lnTo>
                    <a:pt x="8513" y="2726"/>
                  </a:lnTo>
                  <a:lnTo>
                    <a:pt x="8149" y="2955"/>
                  </a:lnTo>
                  <a:lnTo>
                    <a:pt x="7771" y="3198"/>
                  </a:lnTo>
                  <a:lnTo>
                    <a:pt x="7420" y="3441"/>
                  </a:lnTo>
                  <a:lnTo>
                    <a:pt x="7070" y="3697"/>
                  </a:lnTo>
                  <a:lnTo>
                    <a:pt x="6719" y="3967"/>
                  </a:lnTo>
                  <a:lnTo>
                    <a:pt x="6382" y="4237"/>
                  </a:lnTo>
                  <a:lnTo>
                    <a:pt x="6044" y="4520"/>
                  </a:lnTo>
                  <a:lnTo>
                    <a:pt x="5721" y="4803"/>
                  </a:lnTo>
                  <a:lnTo>
                    <a:pt x="5410" y="5100"/>
                  </a:lnTo>
                  <a:lnTo>
                    <a:pt x="5100" y="5411"/>
                  </a:lnTo>
                  <a:lnTo>
                    <a:pt x="4790" y="5721"/>
                  </a:lnTo>
                  <a:lnTo>
                    <a:pt x="4493" y="6031"/>
                  </a:lnTo>
                  <a:lnTo>
                    <a:pt x="4210" y="6368"/>
                  </a:lnTo>
                  <a:lnTo>
                    <a:pt x="3940" y="6692"/>
                  </a:lnTo>
                  <a:lnTo>
                    <a:pt x="3670" y="7029"/>
                  </a:lnTo>
                  <a:lnTo>
                    <a:pt x="3400" y="7380"/>
                  </a:lnTo>
                  <a:lnTo>
                    <a:pt x="3144" y="7731"/>
                  </a:lnTo>
                  <a:lnTo>
                    <a:pt x="2901" y="8095"/>
                  </a:lnTo>
                  <a:lnTo>
                    <a:pt x="2672" y="8473"/>
                  </a:lnTo>
                  <a:lnTo>
                    <a:pt x="2442" y="8837"/>
                  </a:lnTo>
                  <a:lnTo>
                    <a:pt x="2227" y="9228"/>
                  </a:lnTo>
                  <a:lnTo>
                    <a:pt x="2011" y="9606"/>
                  </a:lnTo>
                  <a:lnTo>
                    <a:pt x="1822" y="9997"/>
                  </a:lnTo>
                  <a:lnTo>
                    <a:pt x="1633" y="10402"/>
                  </a:lnTo>
                  <a:lnTo>
                    <a:pt x="1444" y="10807"/>
                  </a:lnTo>
                  <a:lnTo>
                    <a:pt x="1282" y="11225"/>
                  </a:lnTo>
                  <a:lnTo>
                    <a:pt x="1120" y="11643"/>
                  </a:lnTo>
                  <a:lnTo>
                    <a:pt x="972" y="12061"/>
                  </a:lnTo>
                  <a:lnTo>
                    <a:pt x="824" y="12493"/>
                  </a:lnTo>
                  <a:lnTo>
                    <a:pt x="702" y="12925"/>
                  </a:lnTo>
                  <a:lnTo>
                    <a:pt x="581" y="13357"/>
                  </a:lnTo>
                  <a:lnTo>
                    <a:pt x="473" y="13802"/>
                  </a:lnTo>
                  <a:lnTo>
                    <a:pt x="378" y="14260"/>
                  </a:lnTo>
                  <a:lnTo>
                    <a:pt x="284" y="14719"/>
                  </a:lnTo>
                  <a:lnTo>
                    <a:pt x="216" y="15178"/>
                  </a:lnTo>
                  <a:lnTo>
                    <a:pt x="149" y="15636"/>
                  </a:lnTo>
                  <a:lnTo>
                    <a:pt x="95" y="16109"/>
                  </a:lnTo>
                  <a:lnTo>
                    <a:pt x="55" y="16581"/>
                  </a:lnTo>
                  <a:lnTo>
                    <a:pt x="28" y="17066"/>
                  </a:lnTo>
                  <a:lnTo>
                    <a:pt x="1" y="17539"/>
                  </a:lnTo>
                  <a:lnTo>
                    <a:pt x="1" y="18024"/>
                  </a:lnTo>
                  <a:lnTo>
                    <a:pt x="1" y="18523"/>
                  </a:lnTo>
                  <a:lnTo>
                    <a:pt x="28" y="18996"/>
                  </a:lnTo>
                  <a:lnTo>
                    <a:pt x="55" y="19481"/>
                  </a:lnTo>
                  <a:lnTo>
                    <a:pt x="95" y="19953"/>
                  </a:lnTo>
                  <a:lnTo>
                    <a:pt x="149" y="20426"/>
                  </a:lnTo>
                  <a:lnTo>
                    <a:pt x="216" y="20898"/>
                  </a:lnTo>
                  <a:lnTo>
                    <a:pt x="284" y="21356"/>
                  </a:lnTo>
                  <a:lnTo>
                    <a:pt x="378" y="21815"/>
                  </a:lnTo>
                  <a:lnTo>
                    <a:pt x="473" y="22260"/>
                  </a:lnTo>
                  <a:lnTo>
                    <a:pt x="581" y="22706"/>
                  </a:lnTo>
                  <a:lnTo>
                    <a:pt x="702" y="23151"/>
                  </a:lnTo>
                  <a:lnTo>
                    <a:pt x="824" y="23582"/>
                  </a:lnTo>
                  <a:lnTo>
                    <a:pt x="972" y="24014"/>
                  </a:lnTo>
                  <a:lnTo>
                    <a:pt x="1120" y="24446"/>
                  </a:lnTo>
                  <a:lnTo>
                    <a:pt x="1282" y="24864"/>
                  </a:lnTo>
                  <a:lnTo>
                    <a:pt x="1444" y="25282"/>
                  </a:lnTo>
                  <a:lnTo>
                    <a:pt x="1633" y="25687"/>
                  </a:lnTo>
                  <a:lnTo>
                    <a:pt x="1822" y="26092"/>
                  </a:lnTo>
                  <a:lnTo>
                    <a:pt x="2011" y="26483"/>
                  </a:lnTo>
                  <a:lnTo>
                    <a:pt x="2227" y="26874"/>
                  </a:lnTo>
                  <a:lnTo>
                    <a:pt x="2442" y="27265"/>
                  </a:lnTo>
                  <a:lnTo>
                    <a:pt x="2672" y="27643"/>
                  </a:lnTo>
                  <a:lnTo>
                    <a:pt x="2901" y="28007"/>
                  </a:lnTo>
                  <a:lnTo>
                    <a:pt x="3144" y="28372"/>
                  </a:lnTo>
                  <a:lnTo>
                    <a:pt x="3400" y="28736"/>
                  </a:lnTo>
                  <a:lnTo>
                    <a:pt x="3670" y="29087"/>
                  </a:lnTo>
                  <a:lnTo>
                    <a:pt x="3940" y="29424"/>
                  </a:lnTo>
                  <a:lnTo>
                    <a:pt x="4210" y="29761"/>
                  </a:lnTo>
                  <a:lnTo>
                    <a:pt x="4493" y="30098"/>
                  </a:lnTo>
                  <a:lnTo>
                    <a:pt x="4790" y="30422"/>
                  </a:lnTo>
                  <a:lnTo>
                    <a:pt x="5100" y="30732"/>
                  </a:lnTo>
                  <a:lnTo>
                    <a:pt x="5410" y="31043"/>
                  </a:lnTo>
                  <a:lnTo>
                    <a:pt x="5721" y="31340"/>
                  </a:lnTo>
                  <a:lnTo>
                    <a:pt x="6044" y="31636"/>
                  </a:lnTo>
                  <a:lnTo>
                    <a:pt x="6382" y="31920"/>
                  </a:lnTo>
                  <a:lnTo>
                    <a:pt x="6719" y="32189"/>
                  </a:lnTo>
                  <a:lnTo>
                    <a:pt x="7070" y="32459"/>
                  </a:lnTo>
                  <a:lnTo>
                    <a:pt x="7420" y="32716"/>
                  </a:lnTo>
                  <a:lnTo>
                    <a:pt x="7771" y="32972"/>
                  </a:lnTo>
                  <a:lnTo>
                    <a:pt x="8149" y="33215"/>
                  </a:lnTo>
                  <a:lnTo>
                    <a:pt x="8513" y="33458"/>
                  </a:lnTo>
                  <a:lnTo>
                    <a:pt x="8891" y="33673"/>
                  </a:lnTo>
                  <a:lnTo>
                    <a:pt x="9282" y="33889"/>
                  </a:lnTo>
                  <a:lnTo>
                    <a:pt x="9673" y="34105"/>
                  </a:lnTo>
                  <a:lnTo>
                    <a:pt x="10065" y="34307"/>
                  </a:lnTo>
                  <a:lnTo>
                    <a:pt x="10469" y="34496"/>
                  </a:lnTo>
                  <a:lnTo>
                    <a:pt x="10874" y="34672"/>
                  </a:lnTo>
                  <a:lnTo>
                    <a:pt x="11292" y="34847"/>
                  </a:lnTo>
                  <a:lnTo>
                    <a:pt x="11711" y="35009"/>
                  </a:lnTo>
                  <a:lnTo>
                    <a:pt x="12129" y="35157"/>
                  </a:lnTo>
                  <a:lnTo>
                    <a:pt x="12560" y="35306"/>
                  </a:lnTo>
                  <a:lnTo>
                    <a:pt x="12992" y="35427"/>
                  </a:lnTo>
                  <a:lnTo>
                    <a:pt x="13437" y="35562"/>
                  </a:lnTo>
                  <a:lnTo>
                    <a:pt x="13882" y="35670"/>
                  </a:lnTo>
                  <a:lnTo>
                    <a:pt x="14328" y="35764"/>
                  </a:lnTo>
                  <a:lnTo>
                    <a:pt x="14773" y="35859"/>
                  </a:lnTo>
                  <a:lnTo>
                    <a:pt x="15232" y="35940"/>
                  </a:lnTo>
                  <a:lnTo>
                    <a:pt x="15690" y="36021"/>
                  </a:lnTo>
                  <a:lnTo>
                    <a:pt x="16149" y="36075"/>
                  </a:lnTo>
                  <a:lnTo>
                    <a:pt x="16621" y="36129"/>
                  </a:lnTo>
                  <a:lnTo>
                    <a:pt x="17093" y="36169"/>
                  </a:lnTo>
                  <a:lnTo>
                    <a:pt x="17565" y="36196"/>
                  </a:lnTo>
                  <a:lnTo>
                    <a:pt x="18038" y="36210"/>
                  </a:lnTo>
                  <a:lnTo>
                    <a:pt x="19009" y="36210"/>
                  </a:lnTo>
                  <a:lnTo>
                    <a:pt x="19481" y="36196"/>
                  </a:lnTo>
                  <a:lnTo>
                    <a:pt x="19953" y="36169"/>
                  </a:lnTo>
                  <a:lnTo>
                    <a:pt x="20425" y="36129"/>
                  </a:lnTo>
                  <a:lnTo>
                    <a:pt x="20898" y="36075"/>
                  </a:lnTo>
                  <a:lnTo>
                    <a:pt x="21356" y="36021"/>
                  </a:lnTo>
                  <a:lnTo>
                    <a:pt x="21815" y="35953"/>
                  </a:lnTo>
                  <a:lnTo>
                    <a:pt x="22274" y="35872"/>
                  </a:lnTo>
                  <a:lnTo>
                    <a:pt x="22719" y="35778"/>
                  </a:lnTo>
                  <a:lnTo>
                    <a:pt x="23178" y="35670"/>
                  </a:lnTo>
                  <a:lnTo>
                    <a:pt x="23623" y="35562"/>
                  </a:lnTo>
                  <a:lnTo>
                    <a:pt x="24054" y="35441"/>
                  </a:lnTo>
                  <a:lnTo>
                    <a:pt x="24486" y="35306"/>
                  </a:lnTo>
                  <a:lnTo>
                    <a:pt x="24918" y="35171"/>
                  </a:lnTo>
                  <a:lnTo>
                    <a:pt x="25350" y="35022"/>
                  </a:lnTo>
                  <a:lnTo>
                    <a:pt x="25768" y="34861"/>
                  </a:lnTo>
                  <a:lnTo>
                    <a:pt x="26186" y="34685"/>
                  </a:lnTo>
                  <a:lnTo>
                    <a:pt x="26591" y="34510"/>
                  </a:lnTo>
                  <a:lnTo>
                    <a:pt x="26995" y="34321"/>
                  </a:lnTo>
                  <a:lnTo>
                    <a:pt x="27387" y="34119"/>
                  </a:lnTo>
                  <a:lnTo>
                    <a:pt x="27778" y="33916"/>
                  </a:lnTo>
                  <a:lnTo>
                    <a:pt x="28169" y="33700"/>
                  </a:lnTo>
                  <a:lnTo>
                    <a:pt x="28547" y="33471"/>
                  </a:lnTo>
                  <a:lnTo>
                    <a:pt x="28925" y="33242"/>
                  </a:lnTo>
                  <a:lnTo>
                    <a:pt x="29289" y="32999"/>
                  </a:lnTo>
                  <a:lnTo>
                    <a:pt x="29653" y="32756"/>
                  </a:lnTo>
                  <a:lnTo>
                    <a:pt x="30004" y="32500"/>
                  </a:lnTo>
                  <a:lnTo>
                    <a:pt x="30355" y="32230"/>
                  </a:lnTo>
                  <a:lnTo>
                    <a:pt x="30692" y="31947"/>
                  </a:lnTo>
                  <a:lnTo>
                    <a:pt x="31029" y="31663"/>
                  </a:lnTo>
                  <a:lnTo>
                    <a:pt x="31353" y="31380"/>
                  </a:lnTo>
                  <a:lnTo>
                    <a:pt x="31677" y="31083"/>
                  </a:lnTo>
                  <a:lnTo>
                    <a:pt x="31987" y="30773"/>
                  </a:lnTo>
                  <a:lnTo>
                    <a:pt x="32284" y="30463"/>
                  </a:lnTo>
                  <a:lnTo>
                    <a:pt x="32580" y="30139"/>
                  </a:lnTo>
                  <a:lnTo>
                    <a:pt x="32877" y="29815"/>
                  </a:lnTo>
                  <a:lnTo>
                    <a:pt x="33147" y="29478"/>
                  </a:lnTo>
                  <a:lnTo>
                    <a:pt x="33430" y="29127"/>
                  </a:lnTo>
                  <a:lnTo>
                    <a:pt x="33687" y="28776"/>
                  </a:lnTo>
                  <a:lnTo>
                    <a:pt x="33943" y="28426"/>
                  </a:lnTo>
                  <a:lnTo>
                    <a:pt x="34186" y="28061"/>
                  </a:lnTo>
                  <a:lnTo>
                    <a:pt x="34429" y="27697"/>
                  </a:lnTo>
                  <a:lnTo>
                    <a:pt x="34658" y="27319"/>
                  </a:lnTo>
                  <a:lnTo>
                    <a:pt x="34874" y="26928"/>
                  </a:lnTo>
                  <a:lnTo>
                    <a:pt x="35076" y="26537"/>
                  </a:lnTo>
                  <a:lnTo>
                    <a:pt x="35279" y="26146"/>
                  </a:lnTo>
                  <a:lnTo>
                    <a:pt x="35467" y="25741"/>
                  </a:lnTo>
                  <a:lnTo>
                    <a:pt x="35656" y="25336"/>
                  </a:lnTo>
                  <a:lnTo>
                    <a:pt x="35832" y="24918"/>
                  </a:lnTo>
                  <a:lnTo>
                    <a:pt x="35980" y="24500"/>
                  </a:lnTo>
                  <a:lnTo>
                    <a:pt x="36142" y="24068"/>
                  </a:lnTo>
                  <a:lnTo>
                    <a:pt x="36277" y="23636"/>
                  </a:lnTo>
                  <a:lnTo>
                    <a:pt x="36412" y="23205"/>
                  </a:lnTo>
                  <a:lnTo>
                    <a:pt x="36533" y="22760"/>
                  </a:lnTo>
                  <a:lnTo>
                    <a:pt x="36641" y="22314"/>
                  </a:lnTo>
                  <a:lnTo>
                    <a:pt x="36736" y="21856"/>
                  </a:lnTo>
                  <a:lnTo>
                    <a:pt x="36817" y="21397"/>
                  </a:lnTo>
                  <a:lnTo>
                    <a:pt x="36897" y="20938"/>
                  </a:lnTo>
                  <a:lnTo>
                    <a:pt x="36965" y="20466"/>
                  </a:lnTo>
                  <a:lnTo>
                    <a:pt x="37019" y="19994"/>
                  </a:lnTo>
                  <a:lnTo>
                    <a:pt x="37059" y="19522"/>
                  </a:lnTo>
                  <a:lnTo>
                    <a:pt x="37086" y="19036"/>
                  </a:lnTo>
                  <a:lnTo>
                    <a:pt x="37100" y="18550"/>
                  </a:lnTo>
                  <a:lnTo>
                    <a:pt x="37113" y="18065"/>
                  </a:lnTo>
                  <a:lnTo>
                    <a:pt x="37100" y="17579"/>
                  </a:lnTo>
                  <a:lnTo>
                    <a:pt x="37086" y="17093"/>
                  </a:lnTo>
                  <a:lnTo>
                    <a:pt x="37059" y="16608"/>
                  </a:lnTo>
                  <a:lnTo>
                    <a:pt x="37019" y="16136"/>
                  </a:lnTo>
                  <a:lnTo>
                    <a:pt x="36965" y="15663"/>
                  </a:lnTo>
                  <a:lnTo>
                    <a:pt x="36897" y="15191"/>
                  </a:lnTo>
                  <a:lnTo>
                    <a:pt x="36817" y="14733"/>
                  </a:lnTo>
                  <a:lnTo>
                    <a:pt x="36736" y="14274"/>
                  </a:lnTo>
                  <a:lnTo>
                    <a:pt x="36641" y="13815"/>
                  </a:lnTo>
                  <a:lnTo>
                    <a:pt x="36533" y="13370"/>
                  </a:lnTo>
                  <a:lnTo>
                    <a:pt x="36412" y="12938"/>
                  </a:lnTo>
                  <a:lnTo>
                    <a:pt x="36277" y="12493"/>
                  </a:lnTo>
                  <a:lnTo>
                    <a:pt x="36142" y="12061"/>
                  </a:lnTo>
                  <a:lnTo>
                    <a:pt x="35980" y="11643"/>
                  </a:lnTo>
                  <a:lnTo>
                    <a:pt x="35832" y="11225"/>
                  </a:lnTo>
                  <a:lnTo>
                    <a:pt x="35656" y="10807"/>
                  </a:lnTo>
                  <a:lnTo>
                    <a:pt x="35467" y="10402"/>
                  </a:lnTo>
                  <a:lnTo>
                    <a:pt x="35279" y="9997"/>
                  </a:lnTo>
                  <a:lnTo>
                    <a:pt x="35076" y="9606"/>
                  </a:lnTo>
                  <a:lnTo>
                    <a:pt x="34874" y="9215"/>
                  </a:lnTo>
                  <a:lnTo>
                    <a:pt x="34658" y="8837"/>
                  </a:lnTo>
                  <a:lnTo>
                    <a:pt x="34429" y="8459"/>
                  </a:lnTo>
                  <a:lnTo>
                    <a:pt x="34186" y="8095"/>
                  </a:lnTo>
                  <a:lnTo>
                    <a:pt x="33943" y="7731"/>
                  </a:lnTo>
                  <a:lnTo>
                    <a:pt x="33687" y="7380"/>
                  </a:lnTo>
                  <a:lnTo>
                    <a:pt x="33430" y="7029"/>
                  </a:lnTo>
                  <a:lnTo>
                    <a:pt x="33147" y="6692"/>
                  </a:lnTo>
                  <a:lnTo>
                    <a:pt x="32877" y="6355"/>
                  </a:lnTo>
                  <a:lnTo>
                    <a:pt x="32580" y="6031"/>
                  </a:lnTo>
                  <a:lnTo>
                    <a:pt x="32284" y="5707"/>
                  </a:lnTo>
                  <a:lnTo>
                    <a:pt x="31987" y="5397"/>
                  </a:lnTo>
                  <a:lnTo>
                    <a:pt x="31677" y="5100"/>
                  </a:lnTo>
                  <a:lnTo>
                    <a:pt x="31353" y="4803"/>
                  </a:lnTo>
                  <a:lnTo>
                    <a:pt x="31029" y="4507"/>
                  </a:lnTo>
                  <a:lnTo>
                    <a:pt x="30692" y="4237"/>
                  </a:lnTo>
                  <a:lnTo>
                    <a:pt x="30355" y="3954"/>
                  </a:lnTo>
                  <a:lnTo>
                    <a:pt x="30004" y="3697"/>
                  </a:lnTo>
                  <a:lnTo>
                    <a:pt x="29653" y="3441"/>
                  </a:lnTo>
                  <a:lnTo>
                    <a:pt x="29289" y="3185"/>
                  </a:lnTo>
                  <a:lnTo>
                    <a:pt x="28925" y="2955"/>
                  </a:lnTo>
                  <a:lnTo>
                    <a:pt x="28547" y="2726"/>
                  </a:lnTo>
                  <a:lnTo>
                    <a:pt x="28169" y="2497"/>
                  </a:lnTo>
                  <a:lnTo>
                    <a:pt x="27778" y="2281"/>
                  </a:lnTo>
                  <a:lnTo>
                    <a:pt x="27387" y="2078"/>
                  </a:lnTo>
                  <a:lnTo>
                    <a:pt x="26995" y="1890"/>
                  </a:lnTo>
                  <a:lnTo>
                    <a:pt x="26591" y="1701"/>
                  </a:lnTo>
                  <a:lnTo>
                    <a:pt x="26186" y="1525"/>
                  </a:lnTo>
                  <a:lnTo>
                    <a:pt x="25768" y="1350"/>
                  </a:lnTo>
                  <a:lnTo>
                    <a:pt x="25350" y="1188"/>
                  </a:lnTo>
                  <a:lnTo>
                    <a:pt x="24918" y="1040"/>
                  </a:lnTo>
                  <a:lnTo>
                    <a:pt x="24486" y="905"/>
                  </a:lnTo>
                  <a:lnTo>
                    <a:pt x="24054" y="770"/>
                  </a:lnTo>
                  <a:lnTo>
                    <a:pt x="23623" y="648"/>
                  </a:lnTo>
                  <a:lnTo>
                    <a:pt x="23178" y="540"/>
                  </a:lnTo>
                  <a:lnTo>
                    <a:pt x="22719" y="446"/>
                  </a:lnTo>
                  <a:lnTo>
                    <a:pt x="22274" y="352"/>
                  </a:lnTo>
                  <a:lnTo>
                    <a:pt x="21815" y="271"/>
                  </a:lnTo>
                  <a:lnTo>
                    <a:pt x="21356" y="203"/>
                  </a:lnTo>
                  <a:lnTo>
                    <a:pt x="20898" y="149"/>
                  </a:lnTo>
                  <a:lnTo>
                    <a:pt x="20425" y="95"/>
                  </a:lnTo>
                  <a:lnTo>
                    <a:pt x="19953" y="55"/>
                  </a:lnTo>
                  <a:lnTo>
                    <a:pt x="19481" y="28"/>
                  </a:lnTo>
                  <a:lnTo>
                    <a:pt x="19009" y="14"/>
                  </a:lnTo>
                  <a:lnTo>
                    <a:pt x="18523"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 name="Google Shape;517;p57"/>
            <p:cNvSpPr/>
            <p:nvPr/>
          </p:nvSpPr>
          <p:spPr>
            <a:xfrm>
              <a:off x="6021600" y="3432700"/>
              <a:ext cx="293450" cy="206775"/>
            </a:xfrm>
            <a:custGeom>
              <a:rect b="b" l="l" r="r" t="t"/>
              <a:pathLst>
                <a:path extrusionOk="0" h="8271" w="11738">
                  <a:moveTo>
                    <a:pt x="11738" y="0"/>
                  </a:moveTo>
                  <a:lnTo>
                    <a:pt x="11481" y="108"/>
                  </a:lnTo>
                  <a:lnTo>
                    <a:pt x="11211" y="203"/>
                  </a:lnTo>
                  <a:lnTo>
                    <a:pt x="10942" y="284"/>
                  </a:lnTo>
                  <a:lnTo>
                    <a:pt x="10658" y="338"/>
                  </a:lnTo>
                  <a:lnTo>
                    <a:pt x="9647" y="540"/>
                  </a:lnTo>
                  <a:lnTo>
                    <a:pt x="8513" y="742"/>
                  </a:lnTo>
                  <a:lnTo>
                    <a:pt x="7407" y="931"/>
                  </a:lnTo>
                  <a:lnTo>
                    <a:pt x="6449" y="1080"/>
                  </a:lnTo>
                  <a:lnTo>
                    <a:pt x="5653" y="1201"/>
                  </a:lnTo>
                  <a:lnTo>
                    <a:pt x="4911" y="1336"/>
                  </a:lnTo>
                  <a:lnTo>
                    <a:pt x="4223" y="1471"/>
                  </a:lnTo>
                  <a:lnTo>
                    <a:pt x="3589" y="1619"/>
                  </a:lnTo>
                  <a:lnTo>
                    <a:pt x="3009" y="1768"/>
                  </a:lnTo>
                  <a:lnTo>
                    <a:pt x="2483" y="1943"/>
                  </a:lnTo>
                  <a:lnTo>
                    <a:pt x="2240" y="2024"/>
                  </a:lnTo>
                  <a:lnTo>
                    <a:pt x="2011" y="2118"/>
                  </a:lnTo>
                  <a:lnTo>
                    <a:pt x="1795" y="2213"/>
                  </a:lnTo>
                  <a:lnTo>
                    <a:pt x="1579" y="2321"/>
                  </a:lnTo>
                  <a:lnTo>
                    <a:pt x="1390" y="2429"/>
                  </a:lnTo>
                  <a:lnTo>
                    <a:pt x="1215" y="2537"/>
                  </a:lnTo>
                  <a:lnTo>
                    <a:pt x="1040" y="2658"/>
                  </a:lnTo>
                  <a:lnTo>
                    <a:pt x="891" y="2779"/>
                  </a:lnTo>
                  <a:lnTo>
                    <a:pt x="743" y="2901"/>
                  </a:lnTo>
                  <a:lnTo>
                    <a:pt x="621" y="3036"/>
                  </a:lnTo>
                  <a:lnTo>
                    <a:pt x="500" y="3184"/>
                  </a:lnTo>
                  <a:lnTo>
                    <a:pt x="392" y="3332"/>
                  </a:lnTo>
                  <a:lnTo>
                    <a:pt x="298" y="3481"/>
                  </a:lnTo>
                  <a:lnTo>
                    <a:pt x="217" y="3643"/>
                  </a:lnTo>
                  <a:lnTo>
                    <a:pt x="149" y="3818"/>
                  </a:lnTo>
                  <a:lnTo>
                    <a:pt x="95" y="3994"/>
                  </a:lnTo>
                  <a:lnTo>
                    <a:pt x="55" y="4182"/>
                  </a:lnTo>
                  <a:lnTo>
                    <a:pt x="28" y="4385"/>
                  </a:lnTo>
                  <a:lnTo>
                    <a:pt x="1" y="4587"/>
                  </a:lnTo>
                  <a:lnTo>
                    <a:pt x="1" y="4789"/>
                  </a:lnTo>
                  <a:lnTo>
                    <a:pt x="14" y="4992"/>
                  </a:lnTo>
                  <a:lnTo>
                    <a:pt x="28" y="5181"/>
                  </a:lnTo>
                  <a:lnTo>
                    <a:pt x="68" y="5370"/>
                  </a:lnTo>
                  <a:lnTo>
                    <a:pt x="122" y="5558"/>
                  </a:lnTo>
                  <a:lnTo>
                    <a:pt x="190" y="5734"/>
                  </a:lnTo>
                  <a:lnTo>
                    <a:pt x="271" y="5909"/>
                  </a:lnTo>
                  <a:lnTo>
                    <a:pt x="351" y="6085"/>
                  </a:lnTo>
                  <a:lnTo>
                    <a:pt x="459" y="6246"/>
                  </a:lnTo>
                  <a:lnTo>
                    <a:pt x="567" y="6395"/>
                  </a:lnTo>
                  <a:lnTo>
                    <a:pt x="702" y="6543"/>
                  </a:lnTo>
                  <a:lnTo>
                    <a:pt x="837" y="6692"/>
                  </a:lnTo>
                  <a:lnTo>
                    <a:pt x="986" y="6840"/>
                  </a:lnTo>
                  <a:lnTo>
                    <a:pt x="1134" y="6975"/>
                  </a:lnTo>
                  <a:lnTo>
                    <a:pt x="1296" y="7096"/>
                  </a:lnTo>
                  <a:lnTo>
                    <a:pt x="1471" y="7218"/>
                  </a:lnTo>
                  <a:lnTo>
                    <a:pt x="1647" y="7339"/>
                  </a:lnTo>
                  <a:lnTo>
                    <a:pt x="1835" y="7447"/>
                  </a:lnTo>
                  <a:lnTo>
                    <a:pt x="2038" y="7555"/>
                  </a:lnTo>
                  <a:lnTo>
                    <a:pt x="2240" y="7649"/>
                  </a:lnTo>
                  <a:lnTo>
                    <a:pt x="2443" y="7744"/>
                  </a:lnTo>
                  <a:lnTo>
                    <a:pt x="2874" y="7892"/>
                  </a:lnTo>
                  <a:lnTo>
                    <a:pt x="3319" y="8027"/>
                  </a:lnTo>
                  <a:lnTo>
                    <a:pt x="3765" y="8135"/>
                  </a:lnTo>
                  <a:lnTo>
                    <a:pt x="4237" y="8216"/>
                  </a:lnTo>
                  <a:lnTo>
                    <a:pt x="4709" y="8257"/>
                  </a:lnTo>
                  <a:lnTo>
                    <a:pt x="5168" y="8270"/>
                  </a:lnTo>
                  <a:lnTo>
                    <a:pt x="5545" y="8257"/>
                  </a:lnTo>
                  <a:lnTo>
                    <a:pt x="5977" y="8216"/>
                  </a:lnTo>
                  <a:lnTo>
                    <a:pt x="6449" y="8135"/>
                  </a:lnTo>
                  <a:lnTo>
                    <a:pt x="6706" y="8095"/>
                  </a:lnTo>
                  <a:lnTo>
                    <a:pt x="6962" y="8027"/>
                  </a:lnTo>
                  <a:lnTo>
                    <a:pt x="7232" y="7960"/>
                  </a:lnTo>
                  <a:lnTo>
                    <a:pt x="7502" y="7865"/>
                  </a:lnTo>
                  <a:lnTo>
                    <a:pt x="7771" y="7771"/>
                  </a:lnTo>
                  <a:lnTo>
                    <a:pt x="8055" y="7676"/>
                  </a:lnTo>
                  <a:lnTo>
                    <a:pt x="8324" y="7555"/>
                  </a:lnTo>
                  <a:lnTo>
                    <a:pt x="8608" y="7420"/>
                  </a:lnTo>
                  <a:lnTo>
                    <a:pt x="8878" y="7272"/>
                  </a:lnTo>
                  <a:lnTo>
                    <a:pt x="9147" y="7110"/>
                  </a:lnTo>
                  <a:lnTo>
                    <a:pt x="9404" y="6934"/>
                  </a:lnTo>
                  <a:lnTo>
                    <a:pt x="9660" y="6746"/>
                  </a:lnTo>
                  <a:lnTo>
                    <a:pt x="9903" y="6543"/>
                  </a:lnTo>
                  <a:lnTo>
                    <a:pt x="10146" y="6327"/>
                  </a:lnTo>
                  <a:lnTo>
                    <a:pt x="10375" y="6085"/>
                  </a:lnTo>
                  <a:lnTo>
                    <a:pt x="10591" y="5828"/>
                  </a:lnTo>
                  <a:lnTo>
                    <a:pt x="10780" y="5558"/>
                  </a:lnTo>
                  <a:lnTo>
                    <a:pt x="10969" y="5275"/>
                  </a:lnTo>
                  <a:lnTo>
                    <a:pt x="11144" y="4965"/>
                  </a:lnTo>
                  <a:lnTo>
                    <a:pt x="11292" y="4641"/>
                  </a:lnTo>
                  <a:lnTo>
                    <a:pt x="11427" y="4290"/>
                  </a:lnTo>
                  <a:lnTo>
                    <a:pt x="11535" y="3926"/>
                  </a:lnTo>
                  <a:lnTo>
                    <a:pt x="11616" y="3535"/>
                  </a:lnTo>
                  <a:lnTo>
                    <a:pt x="11684" y="3117"/>
                  </a:lnTo>
                  <a:lnTo>
                    <a:pt x="11724" y="2698"/>
                  </a:lnTo>
                  <a:lnTo>
                    <a:pt x="11738" y="2240"/>
                  </a:lnTo>
                  <a:lnTo>
                    <a:pt x="11738"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5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White — H3">
  <p:cSld name="CUSTOM_3_1_1_1_1_1_2_1">
    <p:bg>
      <p:bgPr>
        <a:solidFill>
          <a:srgbClr val="FFFFFF"/>
        </a:solidFill>
      </p:bgPr>
    </p:bg>
    <p:spTree>
      <p:nvGrpSpPr>
        <p:cNvPr id="518" name="Shape 518"/>
        <p:cNvGrpSpPr/>
        <p:nvPr/>
      </p:nvGrpSpPr>
      <p:grpSpPr>
        <a:xfrm>
          <a:off x="0" y="0"/>
          <a:ext cx="0" cy="0"/>
          <a:chOff x="0" y="0"/>
          <a:chExt cx="0" cy="0"/>
        </a:xfrm>
      </p:grpSpPr>
      <p:sp>
        <p:nvSpPr>
          <p:cNvPr id="519" name="Google Shape;519;p58"/>
          <p:cNvSpPr txBox="1"/>
          <p:nvPr>
            <p:ph type="title"/>
          </p:nvPr>
        </p:nvSpPr>
        <p:spPr>
          <a:xfrm>
            <a:off x="290525" y="671750"/>
            <a:ext cx="2813700" cy="718800"/>
          </a:xfrm>
          <a:prstGeom prst="rect">
            <a:avLst/>
          </a:prstGeom>
          <a:noFill/>
          <a:ln>
            <a:noFill/>
          </a:ln>
        </p:spPr>
        <p:txBody>
          <a:bodyPr anchorCtr="0" anchor="b" bIns="0" lIns="0" spcFirstLastPara="1" rIns="0" wrap="square" tIns="0">
            <a:noAutofit/>
          </a:bodyPr>
          <a:lstStyle>
            <a:lvl1pPr lvl="0" rtl="0">
              <a:spcBef>
                <a:spcPts val="0"/>
              </a:spcBef>
              <a:spcAft>
                <a:spcPts val="0"/>
              </a:spcAft>
              <a:buClr>
                <a:schemeClr val="dk1"/>
              </a:buClr>
              <a:buSzPts val="2400"/>
              <a:buFont typeface="Helvetica Neue"/>
              <a:buNone/>
              <a:defRPr b="1" sz="2400">
                <a:solidFill>
                  <a:schemeClr val="dk1"/>
                </a:solidFill>
                <a:latin typeface="Helvetica Neue"/>
                <a:ea typeface="Helvetica Neue"/>
                <a:cs typeface="Helvetica Neue"/>
                <a:sym typeface="Helvetica Neue"/>
              </a:defRPr>
            </a:lvl1pPr>
            <a:lvl2pPr lvl="1" rtl="0">
              <a:spcBef>
                <a:spcPts val="0"/>
              </a:spcBef>
              <a:spcAft>
                <a:spcPts val="0"/>
              </a:spcAft>
              <a:buClr>
                <a:schemeClr val="dk1"/>
              </a:buClr>
              <a:buSzPts val="2400"/>
              <a:buFont typeface="Helvetica Neue"/>
              <a:buNone/>
              <a:defRPr b="1" sz="2400">
                <a:solidFill>
                  <a:schemeClr val="dk1"/>
                </a:solidFill>
                <a:latin typeface="Helvetica Neue"/>
                <a:ea typeface="Helvetica Neue"/>
                <a:cs typeface="Helvetica Neue"/>
                <a:sym typeface="Helvetica Neue"/>
              </a:defRPr>
            </a:lvl2pPr>
            <a:lvl3pPr lvl="2" rtl="0">
              <a:spcBef>
                <a:spcPts val="0"/>
              </a:spcBef>
              <a:spcAft>
                <a:spcPts val="0"/>
              </a:spcAft>
              <a:buClr>
                <a:schemeClr val="dk1"/>
              </a:buClr>
              <a:buSzPts val="2400"/>
              <a:buFont typeface="Helvetica Neue"/>
              <a:buNone/>
              <a:defRPr b="1" sz="2400">
                <a:solidFill>
                  <a:schemeClr val="dk1"/>
                </a:solidFill>
                <a:latin typeface="Helvetica Neue"/>
                <a:ea typeface="Helvetica Neue"/>
                <a:cs typeface="Helvetica Neue"/>
                <a:sym typeface="Helvetica Neue"/>
              </a:defRPr>
            </a:lvl3pPr>
            <a:lvl4pPr lvl="3" rtl="0">
              <a:spcBef>
                <a:spcPts val="0"/>
              </a:spcBef>
              <a:spcAft>
                <a:spcPts val="0"/>
              </a:spcAft>
              <a:buClr>
                <a:schemeClr val="dk1"/>
              </a:buClr>
              <a:buSzPts val="2400"/>
              <a:buFont typeface="Helvetica Neue"/>
              <a:buNone/>
              <a:defRPr b="1" sz="2400">
                <a:solidFill>
                  <a:schemeClr val="dk1"/>
                </a:solidFill>
                <a:latin typeface="Helvetica Neue"/>
                <a:ea typeface="Helvetica Neue"/>
                <a:cs typeface="Helvetica Neue"/>
                <a:sym typeface="Helvetica Neue"/>
              </a:defRPr>
            </a:lvl4pPr>
            <a:lvl5pPr lvl="4" rtl="0">
              <a:spcBef>
                <a:spcPts val="0"/>
              </a:spcBef>
              <a:spcAft>
                <a:spcPts val="0"/>
              </a:spcAft>
              <a:buClr>
                <a:schemeClr val="dk1"/>
              </a:buClr>
              <a:buSzPts val="2400"/>
              <a:buFont typeface="Helvetica Neue"/>
              <a:buNone/>
              <a:defRPr b="1" sz="2400">
                <a:solidFill>
                  <a:schemeClr val="dk1"/>
                </a:solidFill>
                <a:latin typeface="Helvetica Neue"/>
                <a:ea typeface="Helvetica Neue"/>
                <a:cs typeface="Helvetica Neue"/>
                <a:sym typeface="Helvetica Neue"/>
              </a:defRPr>
            </a:lvl5pPr>
            <a:lvl6pPr lvl="5" rtl="0">
              <a:spcBef>
                <a:spcPts val="0"/>
              </a:spcBef>
              <a:spcAft>
                <a:spcPts val="0"/>
              </a:spcAft>
              <a:buClr>
                <a:schemeClr val="dk1"/>
              </a:buClr>
              <a:buSzPts val="2400"/>
              <a:buFont typeface="Helvetica Neue"/>
              <a:buNone/>
              <a:defRPr b="1" sz="2400">
                <a:solidFill>
                  <a:schemeClr val="dk1"/>
                </a:solidFill>
                <a:latin typeface="Helvetica Neue"/>
                <a:ea typeface="Helvetica Neue"/>
                <a:cs typeface="Helvetica Neue"/>
                <a:sym typeface="Helvetica Neue"/>
              </a:defRPr>
            </a:lvl6pPr>
            <a:lvl7pPr lvl="6" rtl="0">
              <a:spcBef>
                <a:spcPts val="0"/>
              </a:spcBef>
              <a:spcAft>
                <a:spcPts val="0"/>
              </a:spcAft>
              <a:buClr>
                <a:schemeClr val="dk1"/>
              </a:buClr>
              <a:buSzPts val="2400"/>
              <a:buFont typeface="Helvetica Neue"/>
              <a:buNone/>
              <a:defRPr b="1" sz="2400">
                <a:solidFill>
                  <a:schemeClr val="dk1"/>
                </a:solidFill>
                <a:latin typeface="Helvetica Neue"/>
                <a:ea typeface="Helvetica Neue"/>
                <a:cs typeface="Helvetica Neue"/>
                <a:sym typeface="Helvetica Neue"/>
              </a:defRPr>
            </a:lvl7pPr>
            <a:lvl8pPr lvl="7" rtl="0">
              <a:spcBef>
                <a:spcPts val="0"/>
              </a:spcBef>
              <a:spcAft>
                <a:spcPts val="0"/>
              </a:spcAft>
              <a:buClr>
                <a:schemeClr val="dk1"/>
              </a:buClr>
              <a:buSzPts val="2400"/>
              <a:buFont typeface="Helvetica Neue"/>
              <a:buNone/>
              <a:defRPr b="1" sz="2400">
                <a:solidFill>
                  <a:schemeClr val="dk1"/>
                </a:solidFill>
                <a:latin typeface="Helvetica Neue"/>
                <a:ea typeface="Helvetica Neue"/>
                <a:cs typeface="Helvetica Neue"/>
                <a:sym typeface="Helvetica Neue"/>
              </a:defRPr>
            </a:lvl8pPr>
            <a:lvl9pPr lvl="8" rtl="0">
              <a:spcBef>
                <a:spcPts val="0"/>
              </a:spcBef>
              <a:spcAft>
                <a:spcPts val="0"/>
              </a:spcAft>
              <a:buClr>
                <a:schemeClr val="dk1"/>
              </a:buClr>
              <a:buSzPts val="2400"/>
              <a:buFont typeface="Helvetica Neue"/>
              <a:buNone/>
              <a:defRPr b="1" sz="2400">
                <a:solidFill>
                  <a:schemeClr val="dk1"/>
                </a:solidFill>
                <a:latin typeface="Helvetica Neue"/>
                <a:ea typeface="Helvetica Neue"/>
                <a:cs typeface="Helvetica Neue"/>
                <a:sym typeface="Helvetica Neue"/>
              </a:defRPr>
            </a:lvl9pPr>
          </a:lstStyle>
          <a:p/>
        </p:txBody>
      </p:sp>
      <p:sp>
        <p:nvSpPr>
          <p:cNvPr id="520" name="Google Shape;520;p58"/>
          <p:cNvSpPr/>
          <p:nvPr/>
        </p:nvSpPr>
        <p:spPr>
          <a:xfrm>
            <a:off x="8698265" y="4870865"/>
            <a:ext cx="136800" cy="139800"/>
          </a:xfrm>
          <a:prstGeom prst="ellipse">
            <a:avLst/>
          </a:pr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 name="Google Shape;521;p58"/>
          <p:cNvSpPr txBox="1"/>
          <p:nvPr>
            <p:ph idx="12" type="sldNum"/>
          </p:nvPr>
        </p:nvSpPr>
        <p:spPr>
          <a:xfrm>
            <a:off x="290521" y="4874925"/>
            <a:ext cx="312300" cy="131700"/>
          </a:xfrm>
          <a:prstGeom prst="rect">
            <a:avLst/>
          </a:prstGeom>
          <a:noFill/>
          <a:ln>
            <a:noFill/>
          </a:ln>
        </p:spPr>
        <p:txBody>
          <a:bodyPr anchorCtr="0" anchor="ctr" bIns="0" lIns="0" spcFirstLastPara="1" rIns="0" wrap="square" tIns="0">
            <a:noAutofit/>
          </a:bodyPr>
          <a:lstStyle>
            <a:lvl1pPr indent="0" lvl="0"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1pPr>
            <a:lvl2pPr indent="0" lvl="1"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2pPr>
            <a:lvl3pPr indent="0" lvl="2"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3pPr>
            <a:lvl4pPr indent="0" lvl="3"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4pPr>
            <a:lvl5pPr indent="0" lvl="4"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5pPr>
            <a:lvl6pPr indent="0" lvl="5"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6pPr>
            <a:lvl7pPr indent="0" lvl="6"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7pPr>
            <a:lvl8pPr indent="0" lvl="7"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8pPr>
            <a:lvl9pPr indent="0" lvl="8"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9pPr>
          </a:lstStyle>
          <a:p>
            <a:pPr indent="0" lvl="0" marL="0" rtl="0" algn="l">
              <a:spcBef>
                <a:spcPts val="0"/>
              </a:spcBef>
              <a:spcAft>
                <a:spcPts val="0"/>
              </a:spcAft>
              <a:buNone/>
            </a:pPr>
            <a:fld id="{00000000-1234-1234-1234-123412341234}" type="slidenum">
              <a:rPr lang="en"/>
              <a:t>‹#›</a:t>
            </a:fld>
            <a:endParaRPr/>
          </a:p>
        </p:txBody>
      </p:sp>
      <p:sp>
        <p:nvSpPr>
          <p:cNvPr id="522" name="Google Shape;522;p58"/>
          <p:cNvSpPr txBox="1"/>
          <p:nvPr/>
        </p:nvSpPr>
        <p:spPr>
          <a:xfrm>
            <a:off x="1206943" y="4874925"/>
            <a:ext cx="1577100" cy="131700"/>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Clr>
                <a:srgbClr val="000000"/>
              </a:buClr>
              <a:buSzPts val="600"/>
              <a:buFont typeface="Arial"/>
              <a:buNone/>
            </a:pPr>
            <a:r>
              <a:rPr lang="en" sz="600">
                <a:solidFill>
                  <a:schemeClr val="dk2"/>
                </a:solidFill>
                <a:latin typeface="Helvetica Neue"/>
                <a:ea typeface="Helvetica Neue"/>
                <a:cs typeface="Helvetica Neue"/>
                <a:sym typeface="Helvetica Neue"/>
              </a:rPr>
              <a:t>2022 © AppFolio, Inc. Confidential</a:t>
            </a:r>
            <a:endParaRPr sz="600">
              <a:solidFill>
                <a:schemeClr val="dk2"/>
              </a:solidFill>
              <a:latin typeface="Helvetica Neue"/>
              <a:ea typeface="Helvetica Neue"/>
              <a:cs typeface="Helvetica Neue"/>
              <a:sym typeface="Helvetica Neue"/>
            </a:endParaRPr>
          </a:p>
        </p:txBody>
      </p:sp>
      <p:grpSp>
        <p:nvGrpSpPr>
          <p:cNvPr id="523" name="Google Shape;523;p58"/>
          <p:cNvGrpSpPr/>
          <p:nvPr/>
        </p:nvGrpSpPr>
        <p:grpSpPr>
          <a:xfrm>
            <a:off x="8684368" y="4856161"/>
            <a:ext cx="164601" cy="164574"/>
            <a:chOff x="5701200" y="2981425"/>
            <a:chExt cx="927850" cy="905250"/>
          </a:xfrm>
        </p:grpSpPr>
        <p:sp>
          <p:nvSpPr>
            <p:cNvPr id="524" name="Google Shape;524;p58"/>
            <p:cNvSpPr/>
            <p:nvPr/>
          </p:nvSpPr>
          <p:spPr>
            <a:xfrm>
              <a:off x="5701200" y="2981425"/>
              <a:ext cx="927850" cy="905250"/>
            </a:xfrm>
            <a:custGeom>
              <a:rect b="b" l="l" r="r" t="t"/>
              <a:pathLst>
                <a:path extrusionOk="0" h="36210" w="37114">
                  <a:moveTo>
                    <a:pt x="20237" y="5748"/>
                  </a:moveTo>
                  <a:lnTo>
                    <a:pt x="20587" y="5761"/>
                  </a:lnTo>
                  <a:lnTo>
                    <a:pt x="20925" y="5788"/>
                  </a:lnTo>
                  <a:lnTo>
                    <a:pt x="21262" y="5815"/>
                  </a:lnTo>
                  <a:lnTo>
                    <a:pt x="21599" y="5869"/>
                  </a:lnTo>
                  <a:lnTo>
                    <a:pt x="21936" y="5923"/>
                  </a:lnTo>
                  <a:lnTo>
                    <a:pt x="22274" y="5991"/>
                  </a:lnTo>
                  <a:lnTo>
                    <a:pt x="22597" y="6072"/>
                  </a:lnTo>
                  <a:lnTo>
                    <a:pt x="22921" y="6166"/>
                  </a:lnTo>
                  <a:lnTo>
                    <a:pt x="23245" y="6260"/>
                  </a:lnTo>
                  <a:lnTo>
                    <a:pt x="23569" y="6368"/>
                  </a:lnTo>
                  <a:lnTo>
                    <a:pt x="23893" y="6503"/>
                  </a:lnTo>
                  <a:lnTo>
                    <a:pt x="24203" y="6625"/>
                  </a:lnTo>
                  <a:lnTo>
                    <a:pt x="24513" y="6773"/>
                  </a:lnTo>
                  <a:lnTo>
                    <a:pt x="24823" y="6922"/>
                  </a:lnTo>
                  <a:lnTo>
                    <a:pt x="25120" y="7083"/>
                  </a:lnTo>
                  <a:lnTo>
                    <a:pt x="25417" y="7272"/>
                  </a:lnTo>
                  <a:lnTo>
                    <a:pt x="25714" y="7488"/>
                  </a:lnTo>
                  <a:lnTo>
                    <a:pt x="26011" y="7731"/>
                  </a:lnTo>
                  <a:lnTo>
                    <a:pt x="26307" y="8001"/>
                  </a:lnTo>
                  <a:lnTo>
                    <a:pt x="26604" y="8298"/>
                  </a:lnTo>
                  <a:lnTo>
                    <a:pt x="26887" y="8621"/>
                  </a:lnTo>
                  <a:lnTo>
                    <a:pt x="27157" y="8972"/>
                  </a:lnTo>
                  <a:lnTo>
                    <a:pt x="27292" y="9174"/>
                  </a:lnTo>
                  <a:lnTo>
                    <a:pt x="27414" y="9363"/>
                  </a:lnTo>
                  <a:lnTo>
                    <a:pt x="27535" y="9579"/>
                  </a:lnTo>
                  <a:lnTo>
                    <a:pt x="27656" y="9795"/>
                  </a:lnTo>
                  <a:lnTo>
                    <a:pt x="27764" y="10024"/>
                  </a:lnTo>
                  <a:lnTo>
                    <a:pt x="27872" y="10254"/>
                  </a:lnTo>
                  <a:lnTo>
                    <a:pt x="27967" y="10497"/>
                  </a:lnTo>
                  <a:lnTo>
                    <a:pt x="28061" y="10753"/>
                  </a:lnTo>
                  <a:lnTo>
                    <a:pt x="28142" y="11023"/>
                  </a:lnTo>
                  <a:lnTo>
                    <a:pt x="28223" y="11292"/>
                  </a:lnTo>
                  <a:lnTo>
                    <a:pt x="28290" y="11576"/>
                  </a:lnTo>
                  <a:lnTo>
                    <a:pt x="28358" y="11873"/>
                  </a:lnTo>
                  <a:lnTo>
                    <a:pt x="28412" y="12169"/>
                  </a:lnTo>
                  <a:lnTo>
                    <a:pt x="28452" y="12493"/>
                  </a:lnTo>
                  <a:lnTo>
                    <a:pt x="28493" y="12817"/>
                  </a:lnTo>
                  <a:lnTo>
                    <a:pt x="28520" y="13154"/>
                  </a:lnTo>
                  <a:lnTo>
                    <a:pt x="28533" y="13491"/>
                  </a:lnTo>
                  <a:lnTo>
                    <a:pt x="28533" y="13856"/>
                  </a:lnTo>
                  <a:lnTo>
                    <a:pt x="28533" y="15893"/>
                  </a:lnTo>
                  <a:lnTo>
                    <a:pt x="28560" y="17039"/>
                  </a:lnTo>
                  <a:lnTo>
                    <a:pt x="28560" y="18186"/>
                  </a:lnTo>
                  <a:lnTo>
                    <a:pt x="28560" y="19319"/>
                  </a:lnTo>
                  <a:lnTo>
                    <a:pt x="28533" y="20412"/>
                  </a:lnTo>
                  <a:lnTo>
                    <a:pt x="28506" y="20938"/>
                  </a:lnTo>
                  <a:lnTo>
                    <a:pt x="28479" y="21451"/>
                  </a:lnTo>
                  <a:lnTo>
                    <a:pt x="28425" y="21937"/>
                  </a:lnTo>
                  <a:lnTo>
                    <a:pt x="28371" y="22395"/>
                  </a:lnTo>
                  <a:lnTo>
                    <a:pt x="28304" y="22827"/>
                  </a:lnTo>
                  <a:lnTo>
                    <a:pt x="28223" y="23218"/>
                  </a:lnTo>
                  <a:lnTo>
                    <a:pt x="28142" y="23582"/>
                  </a:lnTo>
                  <a:lnTo>
                    <a:pt x="28034" y="23906"/>
                  </a:lnTo>
                  <a:lnTo>
                    <a:pt x="27845" y="24392"/>
                  </a:lnTo>
                  <a:lnTo>
                    <a:pt x="27629" y="24864"/>
                  </a:lnTo>
                  <a:lnTo>
                    <a:pt x="27387" y="25323"/>
                  </a:lnTo>
                  <a:lnTo>
                    <a:pt x="27117" y="25768"/>
                  </a:lnTo>
                  <a:lnTo>
                    <a:pt x="26833" y="26200"/>
                  </a:lnTo>
                  <a:lnTo>
                    <a:pt x="26523" y="26618"/>
                  </a:lnTo>
                  <a:lnTo>
                    <a:pt x="26199" y="27009"/>
                  </a:lnTo>
                  <a:lnTo>
                    <a:pt x="25835" y="27400"/>
                  </a:lnTo>
                  <a:lnTo>
                    <a:pt x="25471" y="27751"/>
                  </a:lnTo>
                  <a:lnTo>
                    <a:pt x="25080" y="28088"/>
                  </a:lnTo>
                  <a:lnTo>
                    <a:pt x="24661" y="28412"/>
                  </a:lnTo>
                  <a:lnTo>
                    <a:pt x="24243" y="28709"/>
                  </a:lnTo>
                  <a:lnTo>
                    <a:pt x="23798" y="28979"/>
                  </a:lnTo>
                  <a:lnTo>
                    <a:pt x="23353" y="29222"/>
                  </a:lnTo>
                  <a:lnTo>
                    <a:pt x="22881" y="29451"/>
                  </a:lnTo>
                  <a:lnTo>
                    <a:pt x="22409" y="29640"/>
                  </a:lnTo>
                  <a:lnTo>
                    <a:pt x="22287" y="29694"/>
                  </a:lnTo>
                  <a:lnTo>
                    <a:pt x="21788" y="29869"/>
                  </a:lnTo>
                  <a:lnTo>
                    <a:pt x="21289" y="30031"/>
                  </a:lnTo>
                  <a:lnTo>
                    <a:pt x="20776" y="30152"/>
                  </a:lnTo>
                  <a:lnTo>
                    <a:pt x="20264" y="30260"/>
                  </a:lnTo>
                  <a:lnTo>
                    <a:pt x="19737" y="30341"/>
                  </a:lnTo>
                  <a:lnTo>
                    <a:pt x="19211" y="30395"/>
                  </a:lnTo>
                  <a:lnTo>
                    <a:pt x="18685" y="30422"/>
                  </a:lnTo>
                  <a:lnTo>
                    <a:pt x="17484" y="30422"/>
                  </a:lnTo>
                  <a:lnTo>
                    <a:pt x="17134" y="30395"/>
                  </a:lnTo>
                  <a:lnTo>
                    <a:pt x="16769" y="30368"/>
                  </a:lnTo>
                  <a:lnTo>
                    <a:pt x="16405" y="30328"/>
                  </a:lnTo>
                  <a:lnTo>
                    <a:pt x="16027" y="30274"/>
                  </a:lnTo>
                  <a:lnTo>
                    <a:pt x="15650" y="30193"/>
                  </a:lnTo>
                  <a:lnTo>
                    <a:pt x="15272" y="30112"/>
                  </a:lnTo>
                  <a:lnTo>
                    <a:pt x="14894" y="30017"/>
                  </a:lnTo>
                  <a:lnTo>
                    <a:pt x="14517" y="29910"/>
                  </a:lnTo>
                  <a:lnTo>
                    <a:pt x="14139" y="29788"/>
                  </a:lnTo>
                  <a:lnTo>
                    <a:pt x="13761" y="29653"/>
                  </a:lnTo>
                  <a:lnTo>
                    <a:pt x="13383" y="29505"/>
                  </a:lnTo>
                  <a:lnTo>
                    <a:pt x="13019" y="29343"/>
                  </a:lnTo>
                  <a:lnTo>
                    <a:pt x="12655" y="29168"/>
                  </a:lnTo>
                  <a:lnTo>
                    <a:pt x="12304" y="28979"/>
                  </a:lnTo>
                  <a:lnTo>
                    <a:pt x="11967" y="28776"/>
                  </a:lnTo>
                  <a:lnTo>
                    <a:pt x="11630" y="28560"/>
                  </a:lnTo>
                  <a:lnTo>
                    <a:pt x="11306" y="28345"/>
                  </a:lnTo>
                  <a:lnTo>
                    <a:pt x="10982" y="28102"/>
                  </a:lnTo>
                  <a:lnTo>
                    <a:pt x="10685" y="27859"/>
                  </a:lnTo>
                  <a:lnTo>
                    <a:pt x="10402" y="27603"/>
                  </a:lnTo>
                  <a:lnTo>
                    <a:pt x="10132" y="27319"/>
                  </a:lnTo>
                  <a:lnTo>
                    <a:pt x="9889" y="27036"/>
                  </a:lnTo>
                  <a:lnTo>
                    <a:pt x="9646" y="26739"/>
                  </a:lnTo>
                  <a:lnTo>
                    <a:pt x="9431" y="26429"/>
                  </a:lnTo>
                  <a:lnTo>
                    <a:pt x="9242" y="26119"/>
                  </a:lnTo>
                  <a:lnTo>
                    <a:pt x="9066" y="25781"/>
                  </a:lnTo>
                  <a:lnTo>
                    <a:pt x="8918" y="25444"/>
                  </a:lnTo>
                  <a:lnTo>
                    <a:pt x="8797" y="25080"/>
                  </a:lnTo>
                  <a:lnTo>
                    <a:pt x="8702" y="24716"/>
                  </a:lnTo>
                  <a:lnTo>
                    <a:pt x="8621" y="24338"/>
                  </a:lnTo>
                  <a:lnTo>
                    <a:pt x="8581" y="23960"/>
                  </a:lnTo>
                  <a:lnTo>
                    <a:pt x="8567" y="23555"/>
                  </a:lnTo>
                  <a:lnTo>
                    <a:pt x="8581" y="23097"/>
                  </a:lnTo>
                  <a:lnTo>
                    <a:pt x="8608" y="22840"/>
                  </a:lnTo>
                  <a:lnTo>
                    <a:pt x="8635" y="22598"/>
                  </a:lnTo>
                  <a:lnTo>
                    <a:pt x="8675" y="22328"/>
                  </a:lnTo>
                  <a:lnTo>
                    <a:pt x="8729" y="22071"/>
                  </a:lnTo>
                  <a:lnTo>
                    <a:pt x="8797" y="21802"/>
                  </a:lnTo>
                  <a:lnTo>
                    <a:pt x="8877" y="21518"/>
                  </a:lnTo>
                  <a:lnTo>
                    <a:pt x="8972" y="21249"/>
                  </a:lnTo>
                  <a:lnTo>
                    <a:pt x="9080" y="20965"/>
                  </a:lnTo>
                  <a:lnTo>
                    <a:pt x="9201" y="20682"/>
                  </a:lnTo>
                  <a:lnTo>
                    <a:pt x="9350" y="20399"/>
                  </a:lnTo>
                  <a:lnTo>
                    <a:pt x="9512" y="20129"/>
                  </a:lnTo>
                  <a:lnTo>
                    <a:pt x="9700" y="19846"/>
                  </a:lnTo>
                  <a:lnTo>
                    <a:pt x="9903" y="19562"/>
                  </a:lnTo>
                  <a:lnTo>
                    <a:pt x="10132" y="19292"/>
                  </a:lnTo>
                  <a:lnTo>
                    <a:pt x="10388" y="19023"/>
                  </a:lnTo>
                  <a:lnTo>
                    <a:pt x="10658" y="18766"/>
                  </a:lnTo>
                  <a:lnTo>
                    <a:pt x="10955" y="18510"/>
                  </a:lnTo>
                  <a:lnTo>
                    <a:pt x="11279" y="18254"/>
                  </a:lnTo>
                  <a:lnTo>
                    <a:pt x="11630" y="18011"/>
                  </a:lnTo>
                  <a:lnTo>
                    <a:pt x="12007" y="17781"/>
                  </a:lnTo>
                  <a:lnTo>
                    <a:pt x="12426" y="17552"/>
                  </a:lnTo>
                  <a:lnTo>
                    <a:pt x="12857" y="17350"/>
                  </a:lnTo>
                  <a:lnTo>
                    <a:pt x="13329" y="17147"/>
                  </a:lnTo>
                  <a:lnTo>
                    <a:pt x="13829" y="16959"/>
                  </a:lnTo>
                  <a:lnTo>
                    <a:pt x="14368" y="16770"/>
                  </a:lnTo>
                  <a:lnTo>
                    <a:pt x="14935" y="16621"/>
                  </a:lnTo>
                  <a:lnTo>
                    <a:pt x="15542" y="16473"/>
                  </a:lnTo>
                  <a:lnTo>
                    <a:pt x="16176" y="16338"/>
                  </a:lnTo>
                  <a:lnTo>
                    <a:pt x="16864" y="16230"/>
                  </a:lnTo>
                  <a:lnTo>
                    <a:pt x="17579" y="16122"/>
                  </a:lnTo>
                  <a:lnTo>
                    <a:pt x="18240" y="16041"/>
                  </a:lnTo>
                  <a:lnTo>
                    <a:pt x="19292" y="15933"/>
                  </a:lnTo>
                  <a:lnTo>
                    <a:pt x="20331" y="15785"/>
                  </a:lnTo>
                  <a:lnTo>
                    <a:pt x="21370" y="15623"/>
                  </a:lnTo>
                  <a:lnTo>
                    <a:pt x="22409" y="15434"/>
                  </a:lnTo>
                  <a:lnTo>
                    <a:pt x="22773" y="15340"/>
                  </a:lnTo>
                  <a:lnTo>
                    <a:pt x="23097" y="15245"/>
                  </a:lnTo>
                  <a:lnTo>
                    <a:pt x="23393" y="15151"/>
                  </a:lnTo>
                  <a:lnTo>
                    <a:pt x="23650" y="15043"/>
                  </a:lnTo>
                  <a:lnTo>
                    <a:pt x="23866" y="14921"/>
                  </a:lnTo>
                  <a:lnTo>
                    <a:pt x="24054" y="14800"/>
                  </a:lnTo>
                  <a:lnTo>
                    <a:pt x="24216" y="14665"/>
                  </a:lnTo>
                  <a:lnTo>
                    <a:pt x="24351" y="14530"/>
                  </a:lnTo>
                  <a:lnTo>
                    <a:pt x="24473" y="14395"/>
                  </a:lnTo>
                  <a:lnTo>
                    <a:pt x="24554" y="14260"/>
                  </a:lnTo>
                  <a:lnTo>
                    <a:pt x="24621" y="14112"/>
                  </a:lnTo>
                  <a:lnTo>
                    <a:pt x="24675" y="13977"/>
                  </a:lnTo>
                  <a:lnTo>
                    <a:pt x="24715" y="13829"/>
                  </a:lnTo>
                  <a:lnTo>
                    <a:pt x="24729" y="13694"/>
                  </a:lnTo>
                  <a:lnTo>
                    <a:pt x="24742" y="13559"/>
                  </a:lnTo>
                  <a:lnTo>
                    <a:pt x="24756" y="13424"/>
                  </a:lnTo>
                  <a:lnTo>
                    <a:pt x="24769" y="13276"/>
                  </a:lnTo>
                  <a:lnTo>
                    <a:pt x="24769" y="13127"/>
                  </a:lnTo>
                  <a:lnTo>
                    <a:pt x="24756" y="12817"/>
                  </a:lnTo>
                  <a:lnTo>
                    <a:pt x="24715" y="12534"/>
                  </a:lnTo>
                  <a:lnTo>
                    <a:pt x="24675" y="12385"/>
                  </a:lnTo>
                  <a:lnTo>
                    <a:pt x="24635" y="12237"/>
                  </a:lnTo>
                  <a:lnTo>
                    <a:pt x="24581" y="12102"/>
                  </a:lnTo>
                  <a:lnTo>
                    <a:pt x="24527" y="11967"/>
                  </a:lnTo>
                  <a:lnTo>
                    <a:pt x="24392" y="11697"/>
                  </a:lnTo>
                  <a:lnTo>
                    <a:pt x="24230" y="11454"/>
                  </a:lnTo>
                  <a:lnTo>
                    <a:pt x="24135" y="11333"/>
                  </a:lnTo>
                  <a:lnTo>
                    <a:pt x="24041" y="11225"/>
                  </a:lnTo>
                  <a:lnTo>
                    <a:pt x="23879" y="11050"/>
                  </a:lnTo>
                  <a:lnTo>
                    <a:pt x="23717" y="10888"/>
                  </a:lnTo>
                  <a:lnTo>
                    <a:pt x="23528" y="10726"/>
                  </a:lnTo>
                  <a:lnTo>
                    <a:pt x="23326" y="10591"/>
                  </a:lnTo>
                  <a:lnTo>
                    <a:pt x="23110" y="10470"/>
                  </a:lnTo>
                  <a:lnTo>
                    <a:pt x="22867" y="10348"/>
                  </a:lnTo>
                  <a:lnTo>
                    <a:pt x="22611" y="10240"/>
                  </a:lnTo>
                  <a:lnTo>
                    <a:pt x="22341" y="10146"/>
                  </a:lnTo>
                  <a:lnTo>
                    <a:pt x="22058" y="10065"/>
                  </a:lnTo>
                  <a:lnTo>
                    <a:pt x="21748" y="9997"/>
                  </a:lnTo>
                  <a:lnTo>
                    <a:pt x="21424" y="9930"/>
                  </a:lnTo>
                  <a:lnTo>
                    <a:pt x="21086" y="9889"/>
                  </a:lnTo>
                  <a:lnTo>
                    <a:pt x="20722" y="9849"/>
                  </a:lnTo>
                  <a:lnTo>
                    <a:pt x="20344" y="9822"/>
                  </a:lnTo>
                  <a:lnTo>
                    <a:pt x="19953" y="9809"/>
                  </a:lnTo>
                  <a:lnTo>
                    <a:pt x="19535" y="9795"/>
                  </a:lnTo>
                  <a:lnTo>
                    <a:pt x="19157" y="9809"/>
                  </a:lnTo>
                  <a:lnTo>
                    <a:pt x="18780" y="9822"/>
                  </a:lnTo>
                  <a:lnTo>
                    <a:pt x="18429" y="9849"/>
                  </a:lnTo>
                  <a:lnTo>
                    <a:pt x="18092" y="9889"/>
                  </a:lnTo>
                  <a:lnTo>
                    <a:pt x="17781" y="9930"/>
                  </a:lnTo>
                  <a:lnTo>
                    <a:pt x="17484" y="9984"/>
                  </a:lnTo>
                  <a:lnTo>
                    <a:pt x="17188" y="10051"/>
                  </a:lnTo>
                  <a:lnTo>
                    <a:pt x="16931" y="10132"/>
                  </a:lnTo>
                  <a:lnTo>
                    <a:pt x="16675" y="10213"/>
                  </a:lnTo>
                  <a:lnTo>
                    <a:pt x="16432" y="10308"/>
                  </a:lnTo>
                  <a:lnTo>
                    <a:pt x="16203" y="10416"/>
                  </a:lnTo>
                  <a:lnTo>
                    <a:pt x="16001" y="10524"/>
                  </a:lnTo>
                  <a:lnTo>
                    <a:pt x="15798" y="10631"/>
                  </a:lnTo>
                  <a:lnTo>
                    <a:pt x="15609" y="10753"/>
                  </a:lnTo>
                  <a:lnTo>
                    <a:pt x="15434" y="10888"/>
                  </a:lnTo>
                  <a:lnTo>
                    <a:pt x="15272" y="11023"/>
                  </a:lnTo>
                  <a:lnTo>
                    <a:pt x="15124" y="11171"/>
                  </a:lnTo>
                  <a:lnTo>
                    <a:pt x="14989" y="11319"/>
                  </a:lnTo>
                  <a:lnTo>
                    <a:pt x="14854" y="11468"/>
                  </a:lnTo>
                  <a:lnTo>
                    <a:pt x="14732" y="11630"/>
                  </a:lnTo>
                  <a:lnTo>
                    <a:pt x="14624" y="11792"/>
                  </a:lnTo>
                  <a:lnTo>
                    <a:pt x="14517" y="11954"/>
                  </a:lnTo>
                  <a:lnTo>
                    <a:pt x="14422" y="12129"/>
                  </a:lnTo>
                  <a:lnTo>
                    <a:pt x="14341" y="12304"/>
                  </a:lnTo>
                  <a:lnTo>
                    <a:pt x="14179" y="12669"/>
                  </a:lnTo>
                  <a:lnTo>
                    <a:pt x="14058" y="13046"/>
                  </a:lnTo>
                  <a:lnTo>
                    <a:pt x="13950" y="13424"/>
                  </a:lnTo>
                  <a:lnTo>
                    <a:pt x="13856" y="13815"/>
                  </a:lnTo>
                  <a:lnTo>
                    <a:pt x="13815" y="14004"/>
                  </a:lnTo>
                  <a:lnTo>
                    <a:pt x="13761" y="14179"/>
                  </a:lnTo>
                  <a:lnTo>
                    <a:pt x="13694" y="14341"/>
                  </a:lnTo>
                  <a:lnTo>
                    <a:pt x="13613" y="14503"/>
                  </a:lnTo>
                  <a:lnTo>
                    <a:pt x="13505" y="14652"/>
                  </a:lnTo>
                  <a:lnTo>
                    <a:pt x="13397" y="14800"/>
                  </a:lnTo>
                  <a:lnTo>
                    <a:pt x="13262" y="14935"/>
                  </a:lnTo>
                  <a:lnTo>
                    <a:pt x="13127" y="15043"/>
                  </a:lnTo>
                  <a:lnTo>
                    <a:pt x="12979" y="15151"/>
                  </a:lnTo>
                  <a:lnTo>
                    <a:pt x="12817" y="15245"/>
                  </a:lnTo>
                  <a:lnTo>
                    <a:pt x="12655" y="15313"/>
                  </a:lnTo>
                  <a:lnTo>
                    <a:pt x="12479" y="15380"/>
                  </a:lnTo>
                  <a:lnTo>
                    <a:pt x="12304" y="15421"/>
                  </a:lnTo>
                  <a:lnTo>
                    <a:pt x="12115" y="15448"/>
                  </a:lnTo>
                  <a:lnTo>
                    <a:pt x="11751" y="15448"/>
                  </a:lnTo>
                  <a:lnTo>
                    <a:pt x="11562" y="15434"/>
                  </a:lnTo>
                  <a:lnTo>
                    <a:pt x="11373" y="15407"/>
                  </a:lnTo>
                  <a:lnTo>
                    <a:pt x="11184" y="15367"/>
                  </a:lnTo>
                  <a:lnTo>
                    <a:pt x="10995" y="15313"/>
                  </a:lnTo>
                  <a:lnTo>
                    <a:pt x="10820" y="15232"/>
                  </a:lnTo>
                  <a:lnTo>
                    <a:pt x="10645" y="15137"/>
                  </a:lnTo>
                  <a:lnTo>
                    <a:pt x="10496" y="15029"/>
                  </a:lnTo>
                  <a:lnTo>
                    <a:pt x="10334" y="14908"/>
                  </a:lnTo>
                  <a:lnTo>
                    <a:pt x="10200" y="14773"/>
                  </a:lnTo>
                  <a:lnTo>
                    <a:pt x="10078" y="14625"/>
                  </a:lnTo>
                  <a:lnTo>
                    <a:pt x="9970" y="14463"/>
                  </a:lnTo>
                  <a:lnTo>
                    <a:pt x="9876" y="14287"/>
                  </a:lnTo>
                  <a:lnTo>
                    <a:pt x="9795" y="14112"/>
                  </a:lnTo>
                  <a:lnTo>
                    <a:pt x="9741" y="13937"/>
                  </a:lnTo>
                  <a:lnTo>
                    <a:pt x="9687" y="13748"/>
                  </a:lnTo>
                  <a:lnTo>
                    <a:pt x="9660" y="13545"/>
                  </a:lnTo>
                  <a:lnTo>
                    <a:pt x="9660" y="13424"/>
                  </a:lnTo>
                  <a:lnTo>
                    <a:pt x="9700" y="13127"/>
                  </a:lnTo>
                  <a:lnTo>
                    <a:pt x="9741" y="12817"/>
                  </a:lnTo>
                  <a:lnTo>
                    <a:pt x="9795" y="12520"/>
                  </a:lnTo>
                  <a:lnTo>
                    <a:pt x="9849" y="12223"/>
                  </a:lnTo>
                  <a:lnTo>
                    <a:pt x="9930" y="11927"/>
                  </a:lnTo>
                  <a:lnTo>
                    <a:pt x="10011" y="11643"/>
                  </a:lnTo>
                  <a:lnTo>
                    <a:pt x="10105" y="11360"/>
                  </a:lnTo>
                  <a:lnTo>
                    <a:pt x="10213" y="11077"/>
                  </a:lnTo>
                  <a:lnTo>
                    <a:pt x="10334" y="10793"/>
                  </a:lnTo>
                  <a:lnTo>
                    <a:pt x="10456" y="10524"/>
                  </a:lnTo>
                  <a:lnTo>
                    <a:pt x="10591" y="10254"/>
                  </a:lnTo>
                  <a:lnTo>
                    <a:pt x="10739" y="9984"/>
                  </a:lnTo>
                  <a:lnTo>
                    <a:pt x="10901" y="9728"/>
                  </a:lnTo>
                  <a:lnTo>
                    <a:pt x="11063" y="9471"/>
                  </a:lnTo>
                  <a:lnTo>
                    <a:pt x="11252" y="9228"/>
                  </a:lnTo>
                  <a:lnTo>
                    <a:pt x="11427" y="8986"/>
                  </a:lnTo>
                  <a:lnTo>
                    <a:pt x="11603" y="8783"/>
                  </a:lnTo>
                  <a:lnTo>
                    <a:pt x="11778" y="8594"/>
                  </a:lnTo>
                  <a:lnTo>
                    <a:pt x="11953" y="8405"/>
                  </a:lnTo>
                  <a:lnTo>
                    <a:pt x="12142" y="8230"/>
                  </a:lnTo>
                  <a:lnTo>
                    <a:pt x="12345" y="8055"/>
                  </a:lnTo>
                  <a:lnTo>
                    <a:pt x="12547" y="7893"/>
                  </a:lnTo>
                  <a:lnTo>
                    <a:pt x="12749" y="7731"/>
                  </a:lnTo>
                  <a:lnTo>
                    <a:pt x="12965" y="7569"/>
                  </a:lnTo>
                  <a:lnTo>
                    <a:pt x="13181" y="7421"/>
                  </a:lnTo>
                  <a:lnTo>
                    <a:pt x="13410" y="7286"/>
                  </a:lnTo>
                  <a:lnTo>
                    <a:pt x="13640" y="7151"/>
                  </a:lnTo>
                  <a:lnTo>
                    <a:pt x="13869" y="7016"/>
                  </a:lnTo>
                  <a:lnTo>
                    <a:pt x="14125" y="6895"/>
                  </a:lnTo>
                  <a:lnTo>
                    <a:pt x="14368" y="6773"/>
                  </a:lnTo>
                  <a:lnTo>
                    <a:pt x="14624" y="6665"/>
                  </a:lnTo>
                  <a:lnTo>
                    <a:pt x="14881" y="6557"/>
                  </a:lnTo>
                  <a:lnTo>
                    <a:pt x="15434" y="6368"/>
                  </a:lnTo>
                  <a:lnTo>
                    <a:pt x="16001" y="6207"/>
                  </a:lnTo>
                  <a:lnTo>
                    <a:pt x="16581" y="6058"/>
                  </a:lnTo>
                  <a:lnTo>
                    <a:pt x="17201" y="5950"/>
                  </a:lnTo>
                  <a:lnTo>
                    <a:pt x="17835" y="5856"/>
                  </a:lnTo>
                  <a:lnTo>
                    <a:pt x="18496" y="5802"/>
                  </a:lnTo>
                  <a:lnTo>
                    <a:pt x="19184" y="5761"/>
                  </a:lnTo>
                  <a:lnTo>
                    <a:pt x="19899" y="5748"/>
                  </a:lnTo>
                  <a:close/>
                  <a:moveTo>
                    <a:pt x="18523" y="1"/>
                  </a:moveTo>
                  <a:lnTo>
                    <a:pt x="18038" y="14"/>
                  </a:lnTo>
                  <a:lnTo>
                    <a:pt x="17565" y="28"/>
                  </a:lnTo>
                  <a:lnTo>
                    <a:pt x="17093" y="55"/>
                  </a:lnTo>
                  <a:lnTo>
                    <a:pt x="16621" y="95"/>
                  </a:lnTo>
                  <a:lnTo>
                    <a:pt x="16149" y="149"/>
                  </a:lnTo>
                  <a:lnTo>
                    <a:pt x="15690" y="203"/>
                  </a:lnTo>
                  <a:lnTo>
                    <a:pt x="15232" y="271"/>
                  </a:lnTo>
                  <a:lnTo>
                    <a:pt x="14773" y="352"/>
                  </a:lnTo>
                  <a:lnTo>
                    <a:pt x="14328" y="446"/>
                  </a:lnTo>
                  <a:lnTo>
                    <a:pt x="13882" y="540"/>
                  </a:lnTo>
                  <a:lnTo>
                    <a:pt x="13437" y="648"/>
                  </a:lnTo>
                  <a:lnTo>
                    <a:pt x="12992" y="770"/>
                  </a:lnTo>
                  <a:lnTo>
                    <a:pt x="12560" y="905"/>
                  </a:lnTo>
                  <a:lnTo>
                    <a:pt x="12129" y="1040"/>
                  </a:lnTo>
                  <a:lnTo>
                    <a:pt x="11711" y="1201"/>
                  </a:lnTo>
                  <a:lnTo>
                    <a:pt x="11292" y="1350"/>
                  </a:lnTo>
                  <a:lnTo>
                    <a:pt x="10874" y="1525"/>
                  </a:lnTo>
                  <a:lnTo>
                    <a:pt x="10469" y="1701"/>
                  </a:lnTo>
                  <a:lnTo>
                    <a:pt x="10065" y="1890"/>
                  </a:lnTo>
                  <a:lnTo>
                    <a:pt x="9673" y="2078"/>
                  </a:lnTo>
                  <a:lnTo>
                    <a:pt x="9282" y="2294"/>
                  </a:lnTo>
                  <a:lnTo>
                    <a:pt x="8891" y="2497"/>
                  </a:lnTo>
                  <a:lnTo>
                    <a:pt x="8513" y="2726"/>
                  </a:lnTo>
                  <a:lnTo>
                    <a:pt x="8149" y="2955"/>
                  </a:lnTo>
                  <a:lnTo>
                    <a:pt x="7771" y="3198"/>
                  </a:lnTo>
                  <a:lnTo>
                    <a:pt x="7420" y="3441"/>
                  </a:lnTo>
                  <a:lnTo>
                    <a:pt x="7070" y="3697"/>
                  </a:lnTo>
                  <a:lnTo>
                    <a:pt x="6719" y="3967"/>
                  </a:lnTo>
                  <a:lnTo>
                    <a:pt x="6382" y="4237"/>
                  </a:lnTo>
                  <a:lnTo>
                    <a:pt x="6044" y="4520"/>
                  </a:lnTo>
                  <a:lnTo>
                    <a:pt x="5721" y="4803"/>
                  </a:lnTo>
                  <a:lnTo>
                    <a:pt x="5410" y="5100"/>
                  </a:lnTo>
                  <a:lnTo>
                    <a:pt x="5100" y="5411"/>
                  </a:lnTo>
                  <a:lnTo>
                    <a:pt x="4790" y="5721"/>
                  </a:lnTo>
                  <a:lnTo>
                    <a:pt x="4493" y="6031"/>
                  </a:lnTo>
                  <a:lnTo>
                    <a:pt x="4210" y="6368"/>
                  </a:lnTo>
                  <a:lnTo>
                    <a:pt x="3940" y="6692"/>
                  </a:lnTo>
                  <a:lnTo>
                    <a:pt x="3670" y="7029"/>
                  </a:lnTo>
                  <a:lnTo>
                    <a:pt x="3400" y="7380"/>
                  </a:lnTo>
                  <a:lnTo>
                    <a:pt x="3144" y="7731"/>
                  </a:lnTo>
                  <a:lnTo>
                    <a:pt x="2901" y="8095"/>
                  </a:lnTo>
                  <a:lnTo>
                    <a:pt x="2672" y="8473"/>
                  </a:lnTo>
                  <a:lnTo>
                    <a:pt x="2442" y="8837"/>
                  </a:lnTo>
                  <a:lnTo>
                    <a:pt x="2227" y="9228"/>
                  </a:lnTo>
                  <a:lnTo>
                    <a:pt x="2011" y="9606"/>
                  </a:lnTo>
                  <a:lnTo>
                    <a:pt x="1822" y="9997"/>
                  </a:lnTo>
                  <a:lnTo>
                    <a:pt x="1633" y="10402"/>
                  </a:lnTo>
                  <a:lnTo>
                    <a:pt x="1444" y="10807"/>
                  </a:lnTo>
                  <a:lnTo>
                    <a:pt x="1282" y="11225"/>
                  </a:lnTo>
                  <a:lnTo>
                    <a:pt x="1120" y="11643"/>
                  </a:lnTo>
                  <a:lnTo>
                    <a:pt x="972" y="12061"/>
                  </a:lnTo>
                  <a:lnTo>
                    <a:pt x="824" y="12493"/>
                  </a:lnTo>
                  <a:lnTo>
                    <a:pt x="702" y="12925"/>
                  </a:lnTo>
                  <a:lnTo>
                    <a:pt x="581" y="13357"/>
                  </a:lnTo>
                  <a:lnTo>
                    <a:pt x="473" y="13802"/>
                  </a:lnTo>
                  <a:lnTo>
                    <a:pt x="378" y="14260"/>
                  </a:lnTo>
                  <a:lnTo>
                    <a:pt x="284" y="14719"/>
                  </a:lnTo>
                  <a:lnTo>
                    <a:pt x="216" y="15178"/>
                  </a:lnTo>
                  <a:lnTo>
                    <a:pt x="149" y="15636"/>
                  </a:lnTo>
                  <a:lnTo>
                    <a:pt x="95" y="16109"/>
                  </a:lnTo>
                  <a:lnTo>
                    <a:pt x="55" y="16581"/>
                  </a:lnTo>
                  <a:lnTo>
                    <a:pt x="28" y="17066"/>
                  </a:lnTo>
                  <a:lnTo>
                    <a:pt x="1" y="17539"/>
                  </a:lnTo>
                  <a:lnTo>
                    <a:pt x="1" y="18024"/>
                  </a:lnTo>
                  <a:lnTo>
                    <a:pt x="1" y="18523"/>
                  </a:lnTo>
                  <a:lnTo>
                    <a:pt x="28" y="18996"/>
                  </a:lnTo>
                  <a:lnTo>
                    <a:pt x="55" y="19481"/>
                  </a:lnTo>
                  <a:lnTo>
                    <a:pt x="95" y="19953"/>
                  </a:lnTo>
                  <a:lnTo>
                    <a:pt x="149" y="20426"/>
                  </a:lnTo>
                  <a:lnTo>
                    <a:pt x="216" y="20898"/>
                  </a:lnTo>
                  <a:lnTo>
                    <a:pt x="284" y="21356"/>
                  </a:lnTo>
                  <a:lnTo>
                    <a:pt x="378" y="21815"/>
                  </a:lnTo>
                  <a:lnTo>
                    <a:pt x="473" y="22260"/>
                  </a:lnTo>
                  <a:lnTo>
                    <a:pt x="581" y="22706"/>
                  </a:lnTo>
                  <a:lnTo>
                    <a:pt x="702" y="23151"/>
                  </a:lnTo>
                  <a:lnTo>
                    <a:pt x="824" y="23582"/>
                  </a:lnTo>
                  <a:lnTo>
                    <a:pt x="972" y="24014"/>
                  </a:lnTo>
                  <a:lnTo>
                    <a:pt x="1120" y="24446"/>
                  </a:lnTo>
                  <a:lnTo>
                    <a:pt x="1282" y="24864"/>
                  </a:lnTo>
                  <a:lnTo>
                    <a:pt x="1444" y="25282"/>
                  </a:lnTo>
                  <a:lnTo>
                    <a:pt x="1633" y="25687"/>
                  </a:lnTo>
                  <a:lnTo>
                    <a:pt x="1822" y="26092"/>
                  </a:lnTo>
                  <a:lnTo>
                    <a:pt x="2011" y="26483"/>
                  </a:lnTo>
                  <a:lnTo>
                    <a:pt x="2227" y="26874"/>
                  </a:lnTo>
                  <a:lnTo>
                    <a:pt x="2442" y="27265"/>
                  </a:lnTo>
                  <a:lnTo>
                    <a:pt x="2672" y="27643"/>
                  </a:lnTo>
                  <a:lnTo>
                    <a:pt x="2901" y="28007"/>
                  </a:lnTo>
                  <a:lnTo>
                    <a:pt x="3144" y="28372"/>
                  </a:lnTo>
                  <a:lnTo>
                    <a:pt x="3400" y="28736"/>
                  </a:lnTo>
                  <a:lnTo>
                    <a:pt x="3670" y="29087"/>
                  </a:lnTo>
                  <a:lnTo>
                    <a:pt x="3940" y="29424"/>
                  </a:lnTo>
                  <a:lnTo>
                    <a:pt x="4210" y="29761"/>
                  </a:lnTo>
                  <a:lnTo>
                    <a:pt x="4493" y="30098"/>
                  </a:lnTo>
                  <a:lnTo>
                    <a:pt x="4790" y="30422"/>
                  </a:lnTo>
                  <a:lnTo>
                    <a:pt x="5100" y="30732"/>
                  </a:lnTo>
                  <a:lnTo>
                    <a:pt x="5410" y="31043"/>
                  </a:lnTo>
                  <a:lnTo>
                    <a:pt x="5721" y="31340"/>
                  </a:lnTo>
                  <a:lnTo>
                    <a:pt x="6044" y="31636"/>
                  </a:lnTo>
                  <a:lnTo>
                    <a:pt x="6382" y="31920"/>
                  </a:lnTo>
                  <a:lnTo>
                    <a:pt x="6719" y="32189"/>
                  </a:lnTo>
                  <a:lnTo>
                    <a:pt x="7070" y="32459"/>
                  </a:lnTo>
                  <a:lnTo>
                    <a:pt x="7420" y="32716"/>
                  </a:lnTo>
                  <a:lnTo>
                    <a:pt x="7771" y="32972"/>
                  </a:lnTo>
                  <a:lnTo>
                    <a:pt x="8149" y="33215"/>
                  </a:lnTo>
                  <a:lnTo>
                    <a:pt x="8513" y="33458"/>
                  </a:lnTo>
                  <a:lnTo>
                    <a:pt x="8891" y="33673"/>
                  </a:lnTo>
                  <a:lnTo>
                    <a:pt x="9282" y="33889"/>
                  </a:lnTo>
                  <a:lnTo>
                    <a:pt x="9673" y="34105"/>
                  </a:lnTo>
                  <a:lnTo>
                    <a:pt x="10065" y="34307"/>
                  </a:lnTo>
                  <a:lnTo>
                    <a:pt x="10469" y="34496"/>
                  </a:lnTo>
                  <a:lnTo>
                    <a:pt x="10874" y="34672"/>
                  </a:lnTo>
                  <a:lnTo>
                    <a:pt x="11292" y="34847"/>
                  </a:lnTo>
                  <a:lnTo>
                    <a:pt x="11711" y="35009"/>
                  </a:lnTo>
                  <a:lnTo>
                    <a:pt x="12129" y="35157"/>
                  </a:lnTo>
                  <a:lnTo>
                    <a:pt x="12560" y="35306"/>
                  </a:lnTo>
                  <a:lnTo>
                    <a:pt x="12992" y="35427"/>
                  </a:lnTo>
                  <a:lnTo>
                    <a:pt x="13437" y="35562"/>
                  </a:lnTo>
                  <a:lnTo>
                    <a:pt x="13882" y="35670"/>
                  </a:lnTo>
                  <a:lnTo>
                    <a:pt x="14328" y="35764"/>
                  </a:lnTo>
                  <a:lnTo>
                    <a:pt x="14773" y="35859"/>
                  </a:lnTo>
                  <a:lnTo>
                    <a:pt x="15232" y="35940"/>
                  </a:lnTo>
                  <a:lnTo>
                    <a:pt x="15690" y="36021"/>
                  </a:lnTo>
                  <a:lnTo>
                    <a:pt x="16149" y="36075"/>
                  </a:lnTo>
                  <a:lnTo>
                    <a:pt x="16621" y="36129"/>
                  </a:lnTo>
                  <a:lnTo>
                    <a:pt x="17093" y="36169"/>
                  </a:lnTo>
                  <a:lnTo>
                    <a:pt x="17565" y="36196"/>
                  </a:lnTo>
                  <a:lnTo>
                    <a:pt x="18038" y="36210"/>
                  </a:lnTo>
                  <a:lnTo>
                    <a:pt x="19009" y="36210"/>
                  </a:lnTo>
                  <a:lnTo>
                    <a:pt x="19481" y="36196"/>
                  </a:lnTo>
                  <a:lnTo>
                    <a:pt x="19953" y="36169"/>
                  </a:lnTo>
                  <a:lnTo>
                    <a:pt x="20425" y="36129"/>
                  </a:lnTo>
                  <a:lnTo>
                    <a:pt x="20898" y="36075"/>
                  </a:lnTo>
                  <a:lnTo>
                    <a:pt x="21356" y="36021"/>
                  </a:lnTo>
                  <a:lnTo>
                    <a:pt x="21815" y="35953"/>
                  </a:lnTo>
                  <a:lnTo>
                    <a:pt x="22274" y="35872"/>
                  </a:lnTo>
                  <a:lnTo>
                    <a:pt x="22719" y="35778"/>
                  </a:lnTo>
                  <a:lnTo>
                    <a:pt x="23178" y="35670"/>
                  </a:lnTo>
                  <a:lnTo>
                    <a:pt x="23623" y="35562"/>
                  </a:lnTo>
                  <a:lnTo>
                    <a:pt x="24054" y="35441"/>
                  </a:lnTo>
                  <a:lnTo>
                    <a:pt x="24486" y="35306"/>
                  </a:lnTo>
                  <a:lnTo>
                    <a:pt x="24918" y="35171"/>
                  </a:lnTo>
                  <a:lnTo>
                    <a:pt x="25350" y="35022"/>
                  </a:lnTo>
                  <a:lnTo>
                    <a:pt x="25768" y="34861"/>
                  </a:lnTo>
                  <a:lnTo>
                    <a:pt x="26186" y="34685"/>
                  </a:lnTo>
                  <a:lnTo>
                    <a:pt x="26591" y="34510"/>
                  </a:lnTo>
                  <a:lnTo>
                    <a:pt x="26995" y="34321"/>
                  </a:lnTo>
                  <a:lnTo>
                    <a:pt x="27387" y="34119"/>
                  </a:lnTo>
                  <a:lnTo>
                    <a:pt x="27778" y="33916"/>
                  </a:lnTo>
                  <a:lnTo>
                    <a:pt x="28169" y="33700"/>
                  </a:lnTo>
                  <a:lnTo>
                    <a:pt x="28547" y="33471"/>
                  </a:lnTo>
                  <a:lnTo>
                    <a:pt x="28925" y="33242"/>
                  </a:lnTo>
                  <a:lnTo>
                    <a:pt x="29289" y="32999"/>
                  </a:lnTo>
                  <a:lnTo>
                    <a:pt x="29653" y="32756"/>
                  </a:lnTo>
                  <a:lnTo>
                    <a:pt x="30004" y="32500"/>
                  </a:lnTo>
                  <a:lnTo>
                    <a:pt x="30355" y="32230"/>
                  </a:lnTo>
                  <a:lnTo>
                    <a:pt x="30692" y="31947"/>
                  </a:lnTo>
                  <a:lnTo>
                    <a:pt x="31029" y="31663"/>
                  </a:lnTo>
                  <a:lnTo>
                    <a:pt x="31353" y="31380"/>
                  </a:lnTo>
                  <a:lnTo>
                    <a:pt x="31677" y="31083"/>
                  </a:lnTo>
                  <a:lnTo>
                    <a:pt x="31987" y="30773"/>
                  </a:lnTo>
                  <a:lnTo>
                    <a:pt x="32284" y="30463"/>
                  </a:lnTo>
                  <a:lnTo>
                    <a:pt x="32580" y="30139"/>
                  </a:lnTo>
                  <a:lnTo>
                    <a:pt x="32877" y="29815"/>
                  </a:lnTo>
                  <a:lnTo>
                    <a:pt x="33147" y="29478"/>
                  </a:lnTo>
                  <a:lnTo>
                    <a:pt x="33430" y="29127"/>
                  </a:lnTo>
                  <a:lnTo>
                    <a:pt x="33687" y="28776"/>
                  </a:lnTo>
                  <a:lnTo>
                    <a:pt x="33943" y="28426"/>
                  </a:lnTo>
                  <a:lnTo>
                    <a:pt x="34186" y="28061"/>
                  </a:lnTo>
                  <a:lnTo>
                    <a:pt x="34429" y="27697"/>
                  </a:lnTo>
                  <a:lnTo>
                    <a:pt x="34658" y="27319"/>
                  </a:lnTo>
                  <a:lnTo>
                    <a:pt x="34874" y="26928"/>
                  </a:lnTo>
                  <a:lnTo>
                    <a:pt x="35076" y="26537"/>
                  </a:lnTo>
                  <a:lnTo>
                    <a:pt x="35279" y="26146"/>
                  </a:lnTo>
                  <a:lnTo>
                    <a:pt x="35467" y="25741"/>
                  </a:lnTo>
                  <a:lnTo>
                    <a:pt x="35656" y="25336"/>
                  </a:lnTo>
                  <a:lnTo>
                    <a:pt x="35832" y="24918"/>
                  </a:lnTo>
                  <a:lnTo>
                    <a:pt x="35980" y="24500"/>
                  </a:lnTo>
                  <a:lnTo>
                    <a:pt x="36142" y="24068"/>
                  </a:lnTo>
                  <a:lnTo>
                    <a:pt x="36277" y="23636"/>
                  </a:lnTo>
                  <a:lnTo>
                    <a:pt x="36412" y="23205"/>
                  </a:lnTo>
                  <a:lnTo>
                    <a:pt x="36533" y="22760"/>
                  </a:lnTo>
                  <a:lnTo>
                    <a:pt x="36641" y="22314"/>
                  </a:lnTo>
                  <a:lnTo>
                    <a:pt x="36736" y="21856"/>
                  </a:lnTo>
                  <a:lnTo>
                    <a:pt x="36817" y="21397"/>
                  </a:lnTo>
                  <a:lnTo>
                    <a:pt x="36897" y="20938"/>
                  </a:lnTo>
                  <a:lnTo>
                    <a:pt x="36965" y="20466"/>
                  </a:lnTo>
                  <a:lnTo>
                    <a:pt x="37019" y="19994"/>
                  </a:lnTo>
                  <a:lnTo>
                    <a:pt x="37059" y="19522"/>
                  </a:lnTo>
                  <a:lnTo>
                    <a:pt x="37086" y="19036"/>
                  </a:lnTo>
                  <a:lnTo>
                    <a:pt x="37100" y="18550"/>
                  </a:lnTo>
                  <a:lnTo>
                    <a:pt x="37113" y="18065"/>
                  </a:lnTo>
                  <a:lnTo>
                    <a:pt x="37100" y="17579"/>
                  </a:lnTo>
                  <a:lnTo>
                    <a:pt x="37086" y="17093"/>
                  </a:lnTo>
                  <a:lnTo>
                    <a:pt x="37059" y="16608"/>
                  </a:lnTo>
                  <a:lnTo>
                    <a:pt x="37019" y="16136"/>
                  </a:lnTo>
                  <a:lnTo>
                    <a:pt x="36965" y="15663"/>
                  </a:lnTo>
                  <a:lnTo>
                    <a:pt x="36897" y="15191"/>
                  </a:lnTo>
                  <a:lnTo>
                    <a:pt x="36817" y="14733"/>
                  </a:lnTo>
                  <a:lnTo>
                    <a:pt x="36736" y="14274"/>
                  </a:lnTo>
                  <a:lnTo>
                    <a:pt x="36641" y="13815"/>
                  </a:lnTo>
                  <a:lnTo>
                    <a:pt x="36533" y="13370"/>
                  </a:lnTo>
                  <a:lnTo>
                    <a:pt x="36412" y="12938"/>
                  </a:lnTo>
                  <a:lnTo>
                    <a:pt x="36277" y="12493"/>
                  </a:lnTo>
                  <a:lnTo>
                    <a:pt x="36142" y="12061"/>
                  </a:lnTo>
                  <a:lnTo>
                    <a:pt x="35980" y="11643"/>
                  </a:lnTo>
                  <a:lnTo>
                    <a:pt x="35832" y="11225"/>
                  </a:lnTo>
                  <a:lnTo>
                    <a:pt x="35656" y="10807"/>
                  </a:lnTo>
                  <a:lnTo>
                    <a:pt x="35467" y="10402"/>
                  </a:lnTo>
                  <a:lnTo>
                    <a:pt x="35279" y="9997"/>
                  </a:lnTo>
                  <a:lnTo>
                    <a:pt x="35076" y="9606"/>
                  </a:lnTo>
                  <a:lnTo>
                    <a:pt x="34874" y="9215"/>
                  </a:lnTo>
                  <a:lnTo>
                    <a:pt x="34658" y="8837"/>
                  </a:lnTo>
                  <a:lnTo>
                    <a:pt x="34429" y="8459"/>
                  </a:lnTo>
                  <a:lnTo>
                    <a:pt x="34186" y="8095"/>
                  </a:lnTo>
                  <a:lnTo>
                    <a:pt x="33943" y="7731"/>
                  </a:lnTo>
                  <a:lnTo>
                    <a:pt x="33687" y="7380"/>
                  </a:lnTo>
                  <a:lnTo>
                    <a:pt x="33430" y="7029"/>
                  </a:lnTo>
                  <a:lnTo>
                    <a:pt x="33147" y="6692"/>
                  </a:lnTo>
                  <a:lnTo>
                    <a:pt x="32877" y="6355"/>
                  </a:lnTo>
                  <a:lnTo>
                    <a:pt x="32580" y="6031"/>
                  </a:lnTo>
                  <a:lnTo>
                    <a:pt x="32284" y="5707"/>
                  </a:lnTo>
                  <a:lnTo>
                    <a:pt x="31987" y="5397"/>
                  </a:lnTo>
                  <a:lnTo>
                    <a:pt x="31677" y="5100"/>
                  </a:lnTo>
                  <a:lnTo>
                    <a:pt x="31353" y="4803"/>
                  </a:lnTo>
                  <a:lnTo>
                    <a:pt x="31029" y="4507"/>
                  </a:lnTo>
                  <a:lnTo>
                    <a:pt x="30692" y="4237"/>
                  </a:lnTo>
                  <a:lnTo>
                    <a:pt x="30355" y="3954"/>
                  </a:lnTo>
                  <a:lnTo>
                    <a:pt x="30004" y="3697"/>
                  </a:lnTo>
                  <a:lnTo>
                    <a:pt x="29653" y="3441"/>
                  </a:lnTo>
                  <a:lnTo>
                    <a:pt x="29289" y="3185"/>
                  </a:lnTo>
                  <a:lnTo>
                    <a:pt x="28925" y="2955"/>
                  </a:lnTo>
                  <a:lnTo>
                    <a:pt x="28547" y="2726"/>
                  </a:lnTo>
                  <a:lnTo>
                    <a:pt x="28169" y="2497"/>
                  </a:lnTo>
                  <a:lnTo>
                    <a:pt x="27778" y="2281"/>
                  </a:lnTo>
                  <a:lnTo>
                    <a:pt x="27387" y="2078"/>
                  </a:lnTo>
                  <a:lnTo>
                    <a:pt x="26995" y="1890"/>
                  </a:lnTo>
                  <a:lnTo>
                    <a:pt x="26591" y="1701"/>
                  </a:lnTo>
                  <a:lnTo>
                    <a:pt x="26186" y="1525"/>
                  </a:lnTo>
                  <a:lnTo>
                    <a:pt x="25768" y="1350"/>
                  </a:lnTo>
                  <a:lnTo>
                    <a:pt x="25350" y="1188"/>
                  </a:lnTo>
                  <a:lnTo>
                    <a:pt x="24918" y="1040"/>
                  </a:lnTo>
                  <a:lnTo>
                    <a:pt x="24486" y="905"/>
                  </a:lnTo>
                  <a:lnTo>
                    <a:pt x="24054" y="770"/>
                  </a:lnTo>
                  <a:lnTo>
                    <a:pt x="23623" y="648"/>
                  </a:lnTo>
                  <a:lnTo>
                    <a:pt x="23178" y="540"/>
                  </a:lnTo>
                  <a:lnTo>
                    <a:pt x="22719" y="446"/>
                  </a:lnTo>
                  <a:lnTo>
                    <a:pt x="22274" y="352"/>
                  </a:lnTo>
                  <a:lnTo>
                    <a:pt x="21815" y="271"/>
                  </a:lnTo>
                  <a:lnTo>
                    <a:pt x="21356" y="203"/>
                  </a:lnTo>
                  <a:lnTo>
                    <a:pt x="20898" y="149"/>
                  </a:lnTo>
                  <a:lnTo>
                    <a:pt x="20425" y="95"/>
                  </a:lnTo>
                  <a:lnTo>
                    <a:pt x="19953" y="55"/>
                  </a:lnTo>
                  <a:lnTo>
                    <a:pt x="19481" y="28"/>
                  </a:lnTo>
                  <a:lnTo>
                    <a:pt x="19009" y="14"/>
                  </a:lnTo>
                  <a:lnTo>
                    <a:pt x="18523"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 name="Google Shape;525;p58"/>
            <p:cNvSpPr/>
            <p:nvPr/>
          </p:nvSpPr>
          <p:spPr>
            <a:xfrm>
              <a:off x="6021600" y="3432700"/>
              <a:ext cx="293450" cy="206775"/>
            </a:xfrm>
            <a:custGeom>
              <a:rect b="b" l="l" r="r" t="t"/>
              <a:pathLst>
                <a:path extrusionOk="0" h="8271" w="11738">
                  <a:moveTo>
                    <a:pt x="11738" y="0"/>
                  </a:moveTo>
                  <a:lnTo>
                    <a:pt x="11481" y="108"/>
                  </a:lnTo>
                  <a:lnTo>
                    <a:pt x="11211" y="203"/>
                  </a:lnTo>
                  <a:lnTo>
                    <a:pt x="10942" y="284"/>
                  </a:lnTo>
                  <a:lnTo>
                    <a:pt x="10658" y="338"/>
                  </a:lnTo>
                  <a:lnTo>
                    <a:pt x="9647" y="540"/>
                  </a:lnTo>
                  <a:lnTo>
                    <a:pt x="8513" y="742"/>
                  </a:lnTo>
                  <a:lnTo>
                    <a:pt x="7407" y="931"/>
                  </a:lnTo>
                  <a:lnTo>
                    <a:pt x="6449" y="1080"/>
                  </a:lnTo>
                  <a:lnTo>
                    <a:pt x="5653" y="1201"/>
                  </a:lnTo>
                  <a:lnTo>
                    <a:pt x="4911" y="1336"/>
                  </a:lnTo>
                  <a:lnTo>
                    <a:pt x="4223" y="1471"/>
                  </a:lnTo>
                  <a:lnTo>
                    <a:pt x="3589" y="1619"/>
                  </a:lnTo>
                  <a:lnTo>
                    <a:pt x="3009" y="1768"/>
                  </a:lnTo>
                  <a:lnTo>
                    <a:pt x="2483" y="1943"/>
                  </a:lnTo>
                  <a:lnTo>
                    <a:pt x="2240" y="2024"/>
                  </a:lnTo>
                  <a:lnTo>
                    <a:pt x="2011" y="2118"/>
                  </a:lnTo>
                  <a:lnTo>
                    <a:pt x="1795" y="2213"/>
                  </a:lnTo>
                  <a:lnTo>
                    <a:pt x="1579" y="2321"/>
                  </a:lnTo>
                  <a:lnTo>
                    <a:pt x="1390" y="2429"/>
                  </a:lnTo>
                  <a:lnTo>
                    <a:pt x="1215" y="2537"/>
                  </a:lnTo>
                  <a:lnTo>
                    <a:pt x="1040" y="2658"/>
                  </a:lnTo>
                  <a:lnTo>
                    <a:pt x="891" y="2779"/>
                  </a:lnTo>
                  <a:lnTo>
                    <a:pt x="743" y="2901"/>
                  </a:lnTo>
                  <a:lnTo>
                    <a:pt x="621" y="3036"/>
                  </a:lnTo>
                  <a:lnTo>
                    <a:pt x="500" y="3184"/>
                  </a:lnTo>
                  <a:lnTo>
                    <a:pt x="392" y="3332"/>
                  </a:lnTo>
                  <a:lnTo>
                    <a:pt x="298" y="3481"/>
                  </a:lnTo>
                  <a:lnTo>
                    <a:pt x="217" y="3643"/>
                  </a:lnTo>
                  <a:lnTo>
                    <a:pt x="149" y="3818"/>
                  </a:lnTo>
                  <a:lnTo>
                    <a:pt x="95" y="3994"/>
                  </a:lnTo>
                  <a:lnTo>
                    <a:pt x="55" y="4182"/>
                  </a:lnTo>
                  <a:lnTo>
                    <a:pt x="28" y="4385"/>
                  </a:lnTo>
                  <a:lnTo>
                    <a:pt x="1" y="4587"/>
                  </a:lnTo>
                  <a:lnTo>
                    <a:pt x="1" y="4789"/>
                  </a:lnTo>
                  <a:lnTo>
                    <a:pt x="14" y="4992"/>
                  </a:lnTo>
                  <a:lnTo>
                    <a:pt x="28" y="5181"/>
                  </a:lnTo>
                  <a:lnTo>
                    <a:pt x="68" y="5370"/>
                  </a:lnTo>
                  <a:lnTo>
                    <a:pt x="122" y="5558"/>
                  </a:lnTo>
                  <a:lnTo>
                    <a:pt x="190" y="5734"/>
                  </a:lnTo>
                  <a:lnTo>
                    <a:pt x="271" y="5909"/>
                  </a:lnTo>
                  <a:lnTo>
                    <a:pt x="351" y="6085"/>
                  </a:lnTo>
                  <a:lnTo>
                    <a:pt x="459" y="6246"/>
                  </a:lnTo>
                  <a:lnTo>
                    <a:pt x="567" y="6395"/>
                  </a:lnTo>
                  <a:lnTo>
                    <a:pt x="702" y="6543"/>
                  </a:lnTo>
                  <a:lnTo>
                    <a:pt x="837" y="6692"/>
                  </a:lnTo>
                  <a:lnTo>
                    <a:pt x="986" y="6840"/>
                  </a:lnTo>
                  <a:lnTo>
                    <a:pt x="1134" y="6975"/>
                  </a:lnTo>
                  <a:lnTo>
                    <a:pt x="1296" y="7096"/>
                  </a:lnTo>
                  <a:lnTo>
                    <a:pt x="1471" y="7218"/>
                  </a:lnTo>
                  <a:lnTo>
                    <a:pt x="1647" y="7339"/>
                  </a:lnTo>
                  <a:lnTo>
                    <a:pt x="1835" y="7447"/>
                  </a:lnTo>
                  <a:lnTo>
                    <a:pt x="2038" y="7555"/>
                  </a:lnTo>
                  <a:lnTo>
                    <a:pt x="2240" y="7649"/>
                  </a:lnTo>
                  <a:lnTo>
                    <a:pt x="2443" y="7744"/>
                  </a:lnTo>
                  <a:lnTo>
                    <a:pt x="2874" y="7892"/>
                  </a:lnTo>
                  <a:lnTo>
                    <a:pt x="3319" y="8027"/>
                  </a:lnTo>
                  <a:lnTo>
                    <a:pt x="3765" y="8135"/>
                  </a:lnTo>
                  <a:lnTo>
                    <a:pt x="4237" y="8216"/>
                  </a:lnTo>
                  <a:lnTo>
                    <a:pt x="4709" y="8257"/>
                  </a:lnTo>
                  <a:lnTo>
                    <a:pt x="5168" y="8270"/>
                  </a:lnTo>
                  <a:lnTo>
                    <a:pt x="5545" y="8257"/>
                  </a:lnTo>
                  <a:lnTo>
                    <a:pt x="5977" y="8216"/>
                  </a:lnTo>
                  <a:lnTo>
                    <a:pt x="6449" y="8135"/>
                  </a:lnTo>
                  <a:lnTo>
                    <a:pt x="6706" y="8095"/>
                  </a:lnTo>
                  <a:lnTo>
                    <a:pt x="6962" y="8027"/>
                  </a:lnTo>
                  <a:lnTo>
                    <a:pt x="7232" y="7960"/>
                  </a:lnTo>
                  <a:lnTo>
                    <a:pt x="7502" y="7865"/>
                  </a:lnTo>
                  <a:lnTo>
                    <a:pt x="7771" y="7771"/>
                  </a:lnTo>
                  <a:lnTo>
                    <a:pt x="8055" y="7676"/>
                  </a:lnTo>
                  <a:lnTo>
                    <a:pt x="8324" y="7555"/>
                  </a:lnTo>
                  <a:lnTo>
                    <a:pt x="8608" y="7420"/>
                  </a:lnTo>
                  <a:lnTo>
                    <a:pt x="8878" y="7272"/>
                  </a:lnTo>
                  <a:lnTo>
                    <a:pt x="9147" y="7110"/>
                  </a:lnTo>
                  <a:lnTo>
                    <a:pt x="9404" y="6934"/>
                  </a:lnTo>
                  <a:lnTo>
                    <a:pt x="9660" y="6746"/>
                  </a:lnTo>
                  <a:lnTo>
                    <a:pt x="9903" y="6543"/>
                  </a:lnTo>
                  <a:lnTo>
                    <a:pt x="10146" y="6327"/>
                  </a:lnTo>
                  <a:lnTo>
                    <a:pt x="10375" y="6085"/>
                  </a:lnTo>
                  <a:lnTo>
                    <a:pt x="10591" y="5828"/>
                  </a:lnTo>
                  <a:lnTo>
                    <a:pt x="10780" y="5558"/>
                  </a:lnTo>
                  <a:lnTo>
                    <a:pt x="10969" y="5275"/>
                  </a:lnTo>
                  <a:lnTo>
                    <a:pt x="11144" y="4965"/>
                  </a:lnTo>
                  <a:lnTo>
                    <a:pt x="11292" y="4641"/>
                  </a:lnTo>
                  <a:lnTo>
                    <a:pt x="11427" y="4290"/>
                  </a:lnTo>
                  <a:lnTo>
                    <a:pt x="11535" y="3926"/>
                  </a:lnTo>
                  <a:lnTo>
                    <a:pt x="11616" y="3535"/>
                  </a:lnTo>
                  <a:lnTo>
                    <a:pt x="11684" y="3117"/>
                  </a:lnTo>
                  <a:lnTo>
                    <a:pt x="11724" y="2698"/>
                  </a:lnTo>
                  <a:lnTo>
                    <a:pt x="11738" y="2240"/>
                  </a:lnTo>
                  <a:lnTo>
                    <a:pt x="11738"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5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Quote — White">
  <p:cSld name="CUSTOM_3_1_1_1_1_1_1">
    <p:bg>
      <p:bgPr>
        <a:solidFill>
          <a:srgbClr val="FFFFFF"/>
        </a:solidFill>
      </p:bgPr>
    </p:bg>
    <p:spTree>
      <p:nvGrpSpPr>
        <p:cNvPr id="526" name="Shape 526"/>
        <p:cNvGrpSpPr/>
        <p:nvPr/>
      </p:nvGrpSpPr>
      <p:grpSpPr>
        <a:xfrm>
          <a:off x="0" y="0"/>
          <a:ext cx="0" cy="0"/>
          <a:chOff x="0" y="0"/>
          <a:chExt cx="0" cy="0"/>
        </a:xfrm>
      </p:grpSpPr>
      <p:sp>
        <p:nvSpPr>
          <p:cNvPr id="527" name="Google Shape;527;p59"/>
          <p:cNvSpPr txBox="1"/>
          <p:nvPr>
            <p:ph type="title"/>
          </p:nvPr>
        </p:nvSpPr>
        <p:spPr>
          <a:xfrm>
            <a:off x="4287350" y="682200"/>
            <a:ext cx="4431300" cy="2188500"/>
          </a:xfrm>
          <a:prstGeom prst="rect">
            <a:avLst/>
          </a:prstGeom>
          <a:noFill/>
          <a:ln>
            <a:noFill/>
          </a:ln>
        </p:spPr>
        <p:txBody>
          <a:bodyPr anchorCtr="0" anchor="t" bIns="0" lIns="0" spcFirstLastPara="1" rIns="0" wrap="square" tIns="0">
            <a:noAutofit/>
          </a:bodyPr>
          <a:lstStyle>
            <a:lvl1pPr lvl="0" rtl="0">
              <a:spcBef>
                <a:spcPts val="0"/>
              </a:spcBef>
              <a:spcAft>
                <a:spcPts val="0"/>
              </a:spcAft>
              <a:buSzPts val="1400"/>
              <a:buFont typeface="Helvetica Neue"/>
              <a:buNone/>
              <a:defRPr b="1" sz="2400">
                <a:solidFill>
                  <a:schemeClr val="dk1"/>
                </a:solidFill>
                <a:latin typeface="Helvetica Neue"/>
                <a:ea typeface="Helvetica Neue"/>
                <a:cs typeface="Helvetica Neue"/>
                <a:sym typeface="Helvetica Neue"/>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528" name="Google Shape;528;p59"/>
          <p:cNvSpPr txBox="1"/>
          <p:nvPr>
            <p:ph idx="1" type="subTitle"/>
          </p:nvPr>
        </p:nvSpPr>
        <p:spPr>
          <a:xfrm>
            <a:off x="4287350" y="2959104"/>
            <a:ext cx="2819100" cy="339600"/>
          </a:xfrm>
          <a:prstGeom prst="rect">
            <a:avLst/>
          </a:prstGeom>
          <a:noFill/>
          <a:ln>
            <a:noFill/>
          </a:ln>
        </p:spPr>
        <p:txBody>
          <a:bodyPr anchorCtr="0" anchor="b" bIns="0" lIns="0" spcFirstLastPara="1" rIns="91425" wrap="square" tIns="0">
            <a:noAutofit/>
          </a:bodyPr>
          <a:lstStyle>
            <a:lvl1pPr lvl="0" rtl="0">
              <a:spcBef>
                <a:spcPts val="0"/>
              </a:spcBef>
              <a:spcAft>
                <a:spcPts val="0"/>
              </a:spcAft>
              <a:buSzPts val="1200"/>
              <a:buFont typeface="Helvetica Neue"/>
              <a:buNone/>
              <a:defRPr sz="1200">
                <a:latin typeface="Helvetica Neue"/>
                <a:ea typeface="Helvetica Neue"/>
                <a:cs typeface="Helvetica Neue"/>
                <a:sym typeface="Helvetica Neue"/>
              </a:defRPr>
            </a:lvl1pPr>
            <a:lvl2pPr lvl="1" rtl="0">
              <a:spcBef>
                <a:spcPts val="0"/>
              </a:spcBef>
              <a:spcAft>
                <a:spcPts val="0"/>
              </a:spcAft>
              <a:buSzPts val="1200"/>
              <a:buFont typeface="Helvetica Neue"/>
              <a:buNone/>
              <a:defRPr sz="1200">
                <a:latin typeface="Helvetica Neue"/>
                <a:ea typeface="Helvetica Neue"/>
                <a:cs typeface="Helvetica Neue"/>
                <a:sym typeface="Helvetica Neue"/>
              </a:defRPr>
            </a:lvl2pPr>
            <a:lvl3pPr lvl="2" rtl="0">
              <a:spcBef>
                <a:spcPts val="0"/>
              </a:spcBef>
              <a:spcAft>
                <a:spcPts val="0"/>
              </a:spcAft>
              <a:buSzPts val="1200"/>
              <a:buFont typeface="Helvetica Neue"/>
              <a:buNone/>
              <a:defRPr sz="1200">
                <a:latin typeface="Helvetica Neue"/>
                <a:ea typeface="Helvetica Neue"/>
                <a:cs typeface="Helvetica Neue"/>
                <a:sym typeface="Helvetica Neue"/>
              </a:defRPr>
            </a:lvl3pPr>
            <a:lvl4pPr lvl="3" rtl="0">
              <a:spcBef>
                <a:spcPts val="0"/>
              </a:spcBef>
              <a:spcAft>
                <a:spcPts val="0"/>
              </a:spcAft>
              <a:buSzPts val="1200"/>
              <a:buFont typeface="Helvetica Neue"/>
              <a:buNone/>
              <a:defRPr sz="1200">
                <a:latin typeface="Helvetica Neue"/>
                <a:ea typeface="Helvetica Neue"/>
                <a:cs typeface="Helvetica Neue"/>
                <a:sym typeface="Helvetica Neue"/>
              </a:defRPr>
            </a:lvl4pPr>
            <a:lvl5pPr lvl="4" rtl="0">
              <a:spcBef>
                <a:spcPts val="0"/>
              </a:spcBef>
              <a:spcAft>
                <a:spcPts val="0"/>
              </a:spcAft>
              <a:buSzPts val="1200"/>
              <a:buFont typeface="Helvetica Neue"/>
              <a:buNone/>
              <a:defRPr sz="1200">
                <a:latin typeface="Helvetica Neue"/>
                <a:ea typeface="Helvetica Neue"/>
                <a:cs typeface="Helvetica Neue"/>
                <a:sym typeface="Helvetica Neue"/>
              </a:defRPr>
            </a:lvl5pPr>
            <a:lvl6pPr lvl="5" rtl="0">
              <a:spcBef>
                <a:spcPts val="0"/>
              </a:spcBef>
              <a:spcAft>
                <a:spcPts val="0"/>
              </a:spcAft>
              <a:buSzPts val="1200"/>
              <a:buFont typeface="Helvetica Neue"/>
              <a:buNone/>
              <a:defRPr sz="1200">
                <a:latin typeface="Helvetica Neue"/>
                <a:ea typeface="Helvetica Neue"/>
                <a:cs typeface="Helvetica Neue"/>
                <a:sym typeface="Helvetica Neue"/>
              </a:defRPr>
            </a:lvl6pPr>
            <a:lvl7pPr lvl="6" rtl="0">
              <a:spcBef>
                <a:spcPts val="0"/>
              </a:spcBef>
              <a:spcAft>
                <a:spcPts val="0"/>
              </a:spcAft>
              <a:buSzPts val="1200"/>
              <a:buFont typeface="Helvetica Neue"/>
              <a:buNone/>
              <a:defRPr sz="1200">
                <a:latin typeface="Helvetica Neue"/>
                <a:ea typeface="Helvetica Neue"/>
                <a:cs typeface="Helvetica Neue"/>
                <a:sym typeface="Helvetica Neue"/>
              </a:defRPr>
            </a:lvl7pPr>
            <a:lvl8pPr lvl="7" rtl="0">
              <a:spcBef>
                <a:spcPts val="0"/>
              </a:spcBef>
              <a:spcAft>
                <a:spcPts val="0"/>
              </a:spcAft>
              <a:buSzPts val="1200"/>
              <a:buFont typeface="Helvetica Neue"/>
              <a:buNone/>
              <a:defRPr sz="1200">
                <a:latin typeface="Helvetica Neue"/>
                <a:ea typeface="Helvetica Neue"/>
                <a:cs typeface="Helvetica Neue"/>
                <a:sym typeface="Helvetica Neue"/>
              </a:defRPr>
            </a:lvl8pPr>
            <a:lvl9pPr lvl="8" rtl="0">
              <a:spcBef>
                <a:spcPts val="0"/>
              </a:spcBef>
              <a:spcAft>
                <a:spcPts val="0"/>
              </a:spcAft>
              <a:buSzPts val="1200"/>
              <a:buFont typeface="Helvetica Neue"/>
              <a:buNone/>
              <a:defRPr sz="1200">
                <a:latin typeface="Helvetica Neue"/>
                <a:ea typeface="Helvetica Neue"/>
                <a:cs typeface="Helvetica Neue"/>
                <a:sym typeface="Helvetica Neue"/>
              </a:defRPr>
            </a:lvl9pPr>
          </a:lstStyle>
          <a:p/>
        </p:txBody>
      </p:sp>
      <p:sp>
        <p:nvSpPr>
          <p:cNvPr id="529" name="Google Shape;529;p59"/>
          <p:cNvSpPr txBox="1"/>
          <p:nvPr>
            <p:ph idx="2" type="subTitle"/>
          </p:nvPr>
        </p:nvSpPr>
        <p:spPr>
          <a:xfrm>
            <a:off x="4287350" y="3316425"/>
            <a:ext cx="2819100" cy="339600"/>
          </a:xfrm>
          <a:prstGeom prst="rect">
            <a:avLst/>
          </a:prstGeom>
          <a:noFill/>
          <a:ln>
            <a:noFill/>
          </a:ln>
        </p:spPr>
        <p:txBody>
          <a:bodyPr anchorCtr="0" anchor="t" bIns="0" lIns="0" spcFirstLastPara="1" rIns="91425" wrap="square" tIns="0">
            <a:noAutofit/>
          </a:bodyPr>
          <a:lstStyle>
            <a:lvl1pPr lvl="0" rtl="0">
              <a:spcBef>
                <a:spcPts val="0"/>
              </a:spcBef>
              <a:spcAft>
                <a:spcPts val="0"/>
              </a:spcAft>
              <a:buSzPts val="1200"/>
              <a:buFont typeface="Helvetica Neue"/>
              <a:buNone/>
              <a:defRPr sz="1200">
                <a:solidFill>
                  <a:schemeClr val="dk2"/>
                </a:solidFill>
                <a:latin typeface="Helvetica Neue"/>
                <a:ea typeface="Helvetica Neue"/>
                <a:cs typeface="Helvetica Neue"/>
                <a:sym typeface="Helvetica Neue"/>
              </a:defRPr>
            </a:lvl1pPr>
            <a:lvl2pPr lvl="1" rtl="0">
              <a:spcBef>
                <a:spcPts val="0"/>
              </a:spcBef>
              <a:spcAft>
                <a:spcPts val="0"/>
              </a:spcAft>
              <a:buSzPts val="1200"/>
              <a:buFont typeface="Helvetica Neue"/>
              <a:buNone/>
              <a:defRPr sz="1200">
                <a:latin typeface="Helvetica Neue"/>
                <a:ea typeface="Helvetica Neue"/>
                <a:cs typeface="Helvetica Neue"/>
                <a:sym typeface="Helvetica Neue"/>
              </a:defRPr>
            </a:lvl2pPr>
            <a:lvl3pPr lvl="2" rtl="0">
              <a:spcBef>
                <a:spcPts val="0"/>
              </a:spcBef>
              <a:spcAft>
                <a:spcPts val="0"/>
              </a:spcAft>
              <a:buSzPts val="1200"/>
              <a:buFont typeface="Helvetica Neue"/>
              <a:buNone/>
              <a:defRPr sz="1200">
                <a:latin typeface="Helvetica Neue"/>
                <a:ea typeface="Helvetica Neue"/>
                <a:cs typeface="Helvetica Neue"/>
                <a:sym typeface="Helvetica Neue"/>
              </a:defRPr>
            </a:lvl3pPr>
            <a:lvl4pPr lvl="3" rtl="0">
              <a:spcBef>
                <a:spcPts val="0"/>
              </a:spcBef>
              <a:spcAft>
                <a:spcPts val="0"/>
              </a:spcAft>
              <a:buSzPts val="1200"/>
              <a:buFont typeface="Helvetica Neue"/>
              <a:buNone/>
              <a:defRPr sz="1200">
                <a:latin typeface="Helvetica Neue"/>
                <a:ea typeface="Helvetica Neue"/>
                <a:cs typeface="Helvetica Neue"/>
                <a:sym typeface="Helvetica Neue"/>
              </a:defRPr>
            </a:lvl4pPr>
            <a:lvl5pPr lvl="4" rtl="0">
              <a:spcBef>
                <a:spcPts val="0"/>
              </a:spcBef>
              <a:spcAft>
                <a:spcPts val="0"/>
              </a:spcAft>
              <a:buSzPts val="1200"/>
              <a:buFont typeface="Helvetica Neue"/>
              <a:buNone/>
              <a:defRPr sz="1200">
                <a:latin typeface="Helvetica Neue"/>
                <a:ea typeface="Helvetica Neue"/>
                <a:cs typeface="Helvetica Neue"/>
                <a:sym typeface="Helvetica Neue"/>
              </a:defRPr>
            </a:lvl5pPr>
            <a:lvl6pPr lvl="5" rtl="0">
              <a:spcBef>
                <a:spcPts val="0"/>
              </a:spcBef>
              <a:spcAft>
                <a:spcPts val="0"/>
              </a:spcAft>
              <a:buSzPts val="1200"/>
              <a:buFont typeface="Helvetica Neue"/>
              <a:buNone/>
              <a:defRPr sz="1200">
                <a:latin typeface="Helvetica Neue"/>
                <a:ea typeface="Helvetica Neue"/>
                <a:cs typeface="Helvetica Neue"/>
                <a:sym typeface="Helvetica Neue"/>
              </a:defRPr>
            </a:lvl6pPr>
            <a:lvl7pPr lvl="6" rtl="0">
              <a:spcBef>
                <a:spcPts val="0"/>
              </a:spcBef>
              <a:spcAft>
                <a:spcPts val="0"/>
              </a:spcAft>
              <a:buSzPts val="1200"/>
              <a:buFont typeface="Helvetica Neue"/>
              <a:buNone/>
              <a:defRPr sz="1200">
                <a:latin typeface="Helvetica Neue"/>
                <a:ea typeface="Helvetica Neue"/>
                <a:cs typeface="Helvetica Neue"/>
                <a:sym typeface="Helvetica Neue"/>
              </a:defRPr>
            </a:lvl7pPr>
            <a:lvl8pPr lvl="7" rtl="0">
              <a:spcBef>
                <a:spcPts val="0"/>
              </a:spcBef>
              <a:spcAft>
                <a:spcPts val="0"/>
              </a:spcAft>
              <a:buSzPts val="1200"/>
              <a:buFont typeface="Helvetica Neue"/>
              <a:buNone/>
              <a:defRPr sz="1200">
                <a:latin typeface="Helvetica Neue"/>
                <a:ea typeface="Helvetica Neue"/>
                <a:cs typeface="Helvetica Neue"/>
                <a:sym typeface="Helvetica Neue"/>
              </a:defRPr>
            </a:lvl8pPr>
            <a:lvl9pPr lvl="8" rtl="0">
              <a:spcBef>
                <a:spcPts val="0"/>
              </a:spcBef>
              <a:spcAft>
                <a:spcPts val="0"/>
              </a:spcAft>
              <a:buSzPts val="1200"/>
              <a:buFont typeface="Helvetica Neue"/>
              <a:buNone/>
              <a:defRPr sz="1200">
                <a:latin typeface="Helvetica Neue"/>
                <a:ea typeface="Helvetica Neue"/>
                <a:cs typeface="Helvetica Neue"/>
                <a:sym typeface="Helvetica Neue"/>
              </a:defRPr>
            </a:lvl9pPr>
          </a:lstStyle>
          <a:p/>
        </p:txBody>
      </p:sp>
      <p:sp>
        <p:nvSpPr>
          <p:cNvPr id="530" name="Google Shape;530;p59"/>
          <p:cNvSpPr/>
          <p:nvPr/>
        </p:nvSpPr>
        <p:spPr>
          <a:xfrm>
            <a:off x="8698265" y="4870865"/>
            <a:ext cx="136800" cy="139800"/>
          </a:xfrm>
          <a:prstGeom prst="ellipse">
            <a:avLst/>
          </a:pr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 name="Google Shape;531;p59"/>
          <p:cNvSpPr txBox="1"/>
          <p:nvPr>
            <p:ph idx="12" type="sldNum"/>
          </p:nvPr>
        </p:nvSpPr>
        <p:spPr>
          <a:xfrm>
            <a:off x="290521" y="4874925"/>
            <a:ext cx="312300" cy="131700"/>
          </a:xfrm>
          <a:prstGeom prst="rect">
            <a:avLst/>
          </a:prstGeom>
          <a:noFill/>
          <a:ln>
            <a:noFill/>
          </a:ln>
        </p:spPr>
        <p:txBody>
          <a:bodyPr anchorCtr="0" anchor="ctr" bIns="0" lIns="0" spcFirstLastPara="1" rIns="0" wrap="square" tIns="0">
            <a:noAutofit/>
          </a:bodyPr>
          <a:lstStyle>
            <a:lvl1pPr indent="0" lvl="0"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1pPr>
            <a:lvl2pPr indent="0" lvl="1"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2pPr>
            <a:lvl3pPr indent="0" lvl="2"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3pPr>
            <a:lvl4pPr indent="0" lvl="3"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4pPr>
            <a:lvl5pPr indent="0" lvl="4"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5pPr>
            <a:lvl6pPr indent="0" lvl="5"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6pPr>
            <a:lvl7pPr indent="0" lvl="6"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7pPr>
            <a:lvl8pPr indent="0" lvl="7"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8pPr>
            <a:lvl9pPr indent="0" lvl="8"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9pPr>
          </a:lstStyle>
          <a:p>
            <a:pPr indent="0" lvl="0" marL="0" rtl="0" algn="l">
              <a:spcBef>
                <a:spcPts val="0"/>
              </a:spcBef>
              <a:spcAft>
                <a:spcPts val="0"/>
              </a:spcAft>
              <a:buNone/>
            </a:pPr>
            <a:fld id="{00000000-1234-1234-1234-123412341234}" type="slidenum">
              <a:rPr lang="en"/>
              <a:t>‹#›</a:t>
            </a:fld>
            <a:endParaRPr/>
          </a:p>
        </p:txBody>
      </p:sp>
      <p:sp>
        <p:nvSpPr>
          <p:cNvPr id="532" name="Google Shape;532;p59"/>
          <p:cNvSpPr txBox="1"/>
          <p:nvPr/>
        </p:nvSpPr>
        <p:spPr>
          <a:xfrm>
            <a:off x="1206943" y="4874925"/>
            <a:ext cx="1577100" cy="131700"/>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Clr>
                <a:srgbClr val="000000"/>
              </a:buClr>
              <a:buSzPts val="600"/>
              <a:buFont typeface="Arial"/>
              <a:buNone/>
            </a:pPr>
            <a:r>
              <a:rPr lang="en" sz="600">
                <a:solidFill>
                  <a:schemeClr val="dk2"/>
                </a:solidFill>
                <a:latin typeface="Helvetica Neue"/>
                <a:ea typeface="Helvetica Neue"/>
                <a:cs typeface="Helvetica Neue"/>
                <a:sym typeface="Helvetica Neue"/>
              </a:rPr>
              <a:t>2022 © AppFolio, Inc. Confidential</a:t>
            </a:r>
            <a:endParaRPr sz="600">
              <a:solidFill>
                <a:schemeClr val="dk2"/>
              </a:solidFill>
              <a:latin typeface="Helvetica Neue"/>
              <a:ea typeface="Helvetica Neue"/>
              <a:cs typeface="Helvetica Neue"/>
              <a:sym typeface="Helvetica Neue"/>
            </a:endParaRPr>
          </a:p>
        </p:txBody>
      </p:sp>
      <p:grpSp>
        <p:nvGrpSpPr>
          <p:cNvPr id="533" name="Google Shape;533;p59"/>
          <p:cNvGrpSpPr/>
          <p:nvPr/>
        </p:nvGrpSpPr>
        <p:grpSpPr>
          <a:xfrm>
            <a:off x="8684368" y="4856161"/>
            <a:ext cx="164601" cy="164574"/>
            <a:chOff x="5701200" y="2981425"/>
            <a:chExt cx="927850" cy="905250"/>
          </a:xfrm>
        </p:grpSpPr>
        <p:sp>
          <p:nvSpPr>
            <p:cNvPr id="534" name="Google Shape;534;p59"/>
            <p:cNvSpPr/>
            <p:nvPr/>
          </p:nvSpPr>
          <p:spPr>
            <a:xfrm>
              <a:off x="5701200" y="2981425"/>
              <a:ext cx="927850" cy="905250"/>
            </a:xfrm>
            <a:custGeom>
              <a:rect b="b" l="l" r="r" t="t"/>
              <a:pathLst>
                <a:path extrusionOk="0" h="36210" w="37114">
                  <a:moveTo>
                    <a:pt x="20237" y="5748"/>
                  </a:moveTo>
                  <a:lnTo>
                    <a:pt x="20587" y="5761"/>
                  </a:lnTo>
                  <a:lnTo>
                    <a:pt x="20925" y="5788"/>
                  </a:lnTo>
                  <a:lnTo>
                    <a:pt x="21262" y="5815"/>
                  </a:lnTo>
                  <a:lnTo>
                    <a:pt x="21599" y="5869"/>
                  </a:lnTo>
                  <a:lnTo>
                    <a:pt x="21936" y="5923"/>
                  </a:lnTo>
                  <a:lnTo>
                    <a:pt x="22274" y="5991"/>
                  </a:lnTo>
                  <a:lnTo>
                    <a:pt x="22597" y="6072"/>
                  </a:lnTo>
                  <a:lnTo>
                    <a:pt x="22921" y="6166"/>
                  </a:lnTo>
                  <a:lnTo>
                    <a:pt x="23245" y="6260"/>
                  </a:lnTo>
                  <a:lnTo>
                    <a:pt x="23569" y="6368"/>
                  </a:lnTo>
                  <a:lnTo>
                    <a:pt x="23893" y="6503"/>
                  </a:lnTo>
                  <a:lnTo>
                    <a:pt x="24203" y="6625"/>
                  </a:lnTo>
                  <a:lnTo>
                    <a:pt x="24513" y="6773"/>
                  </a:lnTo>
                  <a:lnTo>
                    <a:pt x="24823" y="6922"/>
                  </a:lnTo>
                  <a:lnTo>
                    <a:pt x="25120" y="7083"/>
                  </a:lnTo>
                  <a:lnTo>
                    <a:pt x="25417" y="7272"/>
                  </a:lnTo>
                  <a:lnTo>
                    <a:pt x="25714" y="7488"/>
                  </a:lnTo>
                  <a:lnTo>
                    <a:pt x="26011" y="7731"/>
                  </a:lnTo>
                  <a:lnTo>
                    <a:pt x="26307" y="8001"/>
                  </a:lnTo>
                  <a:lnTo>
                    <a:pt x="26604" y="8298"/>
                  </a:lnTo>
                  <a:lnTo>
                    <a:pt x="26887" y="8621"/>
                  </a:lnTo>
                  <a:lnTo>
                    <a:pt x="27157" y="8972"/>
                  </a:lnTo>
                  <a:lnTo>
                    <a:pt x="27292" y="9174"/>
                  </a:lnTo>
                  <a:lnTo>
                    <a:pt x="27414" y="9363"/>
                  </a:lnTo>
                  <a:lnTo>
                    <a:pt x="27535" y="9579"/>
                  </a:lnTo>
                  <a:lnTo>
                    <a:pt x="27656" y="9795"/>
                  </a:lnTo>
                  <a:lnTo>
                    <a:pt x="27764" y="10024"/>
                  </a:lnTo>
                  <a:lnTo>
                    <a:pt x="27872" y="10254"/>
                  </a:lnTo>
                  <a:lnTo>
                    <a:pt x="27967" y="10497"/>
                  </a:lnTo>
                  <a:lnTo>
                    <a:pt x="28061" y="10753"/>
                  </a:lnTo>
                  <a:lnTo>
                    <a:pt x="28142" y="11023"/>
                  </a:lnTo>
                  <a:lnTo>
                    <a:pt x="28223" y="11292"/>
                  </a:lnTo>
                  <a:lnTo>
                    <a:pt x="28290" y="11576"/>
                  </a:lnTo>
                  <a:lnTo>
                    <a:pt x="28358" y="11873"/>
                  </a:lnTo>
                  <a:lnTo>
                    <a:pt x="28412" y="12169"/>
                  </a:lnTo>
                  <a:lnTo>
                    <a:pt x="28452" y="12493"/>
                  </a:lnTo>
                  <a:lnTo>
                    <a:pt x="28493" y="12817"/>
                  </a:lnTo>
                  <a:lnTo>
                    <a:pt x="28520" y="13154"/>
                  </a:lnTo>
                  <a:lnTo>
                    <a:pt x="28533" y="13491"/>
                  </a:lnTo>
                  <a:lnTo>
                    <a:pt x="28533" y="13856"/>
                  </a:lnTo>
                  <a:lnTo>
                    <a:pt x="28533" y="15893"/>
                  </a:lnTo>
                  <a:lnTo>
                    <a:pt x="28560" y="17039"/>
                  </a:lnTo>
                  <a:lnTo>
                    <a:pt x="28560" y="18186"/>
                  </a:lnTo>
                  <a:lnTo>
                    <a:pt x="28560" y="19319"/>
                  </a:lnTo>
                  <a:lnTo>
                    <a:pt x="28533" y="20412"/>
                  </a:lnTo>
                  <a:lnTo>
                    <a:pt x="28506" y="20938"/>
                  </a:lnTo>
                  <a:lnTo>
                    <a:pt x="28479" y="21451"/>
                  </a:lnTo>
                  <a:lnTo>
                    <a:pt x="28425" y="21937"/>
                  </a:lnTo>
                  <a:lnTo>
                    <a:pt x="28371" y="22395"/>
                  </a:lnTo>
                  <a:lnTo>
                    <a:pt x="28304" y="22827"/>
                  </a:lnTo>
                  <a:lnTo>
                    <a:pt x="28223" y="23218"/>
                  </a:lnTo>
                  <a:lnTo>
                    <a:pt x="28142" y="23582"/>
                  </a:lnTo>
                  <a:lnTo>
                    <a:pt x="28034" y="23906"/>
                  </a:lnTo>
                  <a:lnTo>
                    <a:pt x="27845" y="24392"/>
                  </a:lnTo>
                  <a:lnTo>
                    <a:pt x="27629" y="24864"/>
                  </a:lnTo>
                  <a:lnTo>
                    <a:pt x="27387" y="25323"/>
                  </a:lnTo>
                  <a:lnTo>
                    <a:pt x="27117" y="25768"/>
                  </a:lnTo>
                  <a:lnTo>
                    <a:pt x="26833" y="26200"/>
                  </a:lnTo>
                  <a:lnTo>
                    <a:pt x="26523" y="26618"/>
                  </a:lnTo>
                  <a:lnTo>
                    <a:pt x="26199" y="27009"/>
                  </a:lnTo>
                  <a:lnTo>
                    <a:pt x="25835" y="27400"/>
                  </a:lnTo>
                  <a:lnTo>
                    <a:pt x="25471" y="27751"/>
                  </a:lnTo>
                  <a:lnTo>
                    <a:pt x="25080" y="28088"/>
                  </a:lnTo>
                  <a:lnTo>
                    <a:pt x="24661" y="28412"/>
                  </a:lnTo>
                  <a:lnTo>
                    <a:pt x="24243" y="28709"/>
                  </a:lnTo>
                  <a:lnTo>
                    <a:pt x="23798" y="28979"/>
                  </a:lnTo>
                  <a:lnTo>
                    <a:pt x="23353" y="29222"/>
                  </a:lnTo>
                  <a:lnTo>
                    <a:pt x="22881" y="29451"/>
                  </a:lnTo>
                  <a:lnTo>
                    <a:pt x="22409" y="29640"/>
                  </a:lnTo>
                  <a:lnTo>
                    <a:pt x="22287" y="29694"/>
                  </a:lnTo>
                  <a:lnTo>
                    <a:pt x="21788" y="29869"/>
                  </a:lnTo>
                  <a:lnTo>
                    <a:pt x="21289" y="30031"/>
                  </a:lnTo>
                  <a:lnTo>
                    <a:pt x="20776" y="30152"/>
                  </a:lnTo>
                  <a:lnTo>
                    <a:pt x="20264" y="30260"/>
                  </a:lnTo>
                  <a:lnTo>
                    <a:pt x="19737" y="30341"/>
                  </a:lnTo>
                  <a:lnTo>
                    <a:pt x="19211" y="30395"/>
                  </a:lnTo>
                  <a:lnTo>
                    <a:pt x="18685" y="30422"/>
                  </a:lnTo>
                  <a:lnTo>
                    <a:pt x="17484" y="30422"/>
                  </a:lnTo>
                  <a:lnTo>
                    <a:pt x="17134" y="30395"/>
                  </a:lnTo>
                  <a:lnTo>
                    <a:pt x="16769" y="30368"/>
                  </a:lnTo>
                  <a:lnTo>
                    <a:pt x="16405" y="30328"/>
                  </a:lnTo>
                  <a:lnTo>
                    <a:pt x="16027" y="30274"/>
                  </a:lnTo>
                  <a:lnTo>
                    <a:pt x="15650" y="30193"/>
                  </a:lnTo>
                  <a:lnTo>
                    <a:pt x="15272" y="30112"/>
                  </a:lnTo>
                  <a:lnTo>
                    <a:pt x="14894" y="30017"/>
                  </a:lnTo>
                  <a:lnTo>
                    <a:pt x="14517" y="29910"/>
                  </a:lnTo>
                  <a:lnTo>
                    <a:pt x="14139" y="29788"/>
                  </a:lnTo>
                  <a:lnTo>
                    <a:pt x="13761" y="29653"/>
                  </a:lnTo>
                  <a:lnTo>
                    <a:pt x="13383" y="29505"/>
                  </a:lnTo>
                  <a:lnTo>
                    <a:pt x="13019" y="29343"/>
                  </a:lnTo>
                  <a:lnTo>
                    <a:pt x="12655" y="29168"/>
                  </a:lnTo>
                  <a:lnTo>
                    <a:pt x="12304" y="28979"/>
                  </a:lnTo>
                  <a:lnTo>
                    <a:pt x="11967" y="28776"/>
                  </a:lnTo>
                  <a:lnTo>
                    <a:pt x="11630" y="28560"/>
                  </a:lnTo>
                  <a:lnTo>
                    <a:pt x="11306" y="28345"/>
                  </a:lnTo>
                  <a:lnTo>
                    <a:pt x="10982" y="28102"/>
                  </a:lnTo>
                  <a:lnTo>
                    <a:pt x="10685" y="27859"/>
                  </a:lnTo>
                  <a:lnTo>
                    <a:pt x="10402" y="27603"/>
                  </a:lnTo>
                  <a:lnTo>
                    <a:pt x="10132" y="27319"/>
                  </a:lnTo>
                  <a:lnTo>
                    <a:pt x="9889" y="27036"/>
                  </a:lnTo>
                  <a:lnTo>
                    <a:pt x="9646" y="26739"/>
                  </a:lnTo>
                  <a:lnTo>
                    <a:pt x="9431" y="26429"/>
                  </a:lnTo>
                  <a:lnTo>
                    <a:pt x="9242" y="26119"/>
                  </a:lnTo>
                  <a:lnTo>
                    <a:pt x="9066" y="25781"/>
                  </a:lnTo>
                  <a:lnTo>
                    <a:pt x="8918" y="25444"/>
                  </a:lnTo>
                  <a:lnTo>
                    <a:pt x="8797" y="25080"/>
                  </a:lnTo>
                  <a:lnTo>
                    <a:pt x="8702" y="24716"/>
                  </a:lnTo>
                  <a:lnTo>
                    <a:pt x="8621" y="24338"/>
                  </a:lnTo>
                  <a:lnTo>
                    <a:pt x="8581" y="23960"/>
                  </a:lnTo>
                  <a:lnTo>
                    <a:pt x="8567" y="23555"/>
                  </a:lnTo>
                  <a:lnTo>
                    <a:pt x="8581" y="23097"/>
                  </a:lnTo>
                  <a:lnTo>
                    <a:pt x="8608" y="22840"/>
                  </a:lnTo>
                  <a:lnTo>
                    <a:pt x="8635" y="22598"/>
                  </a:lnTo>
                  <a:lnTo>
                    <a:pt x="8675" y="22328"/>
                  </a:lnTo>
                  <a:lnTo>
                    <a:pt x="8729" y="22071"/>
                  </a:lnTo>
                  <a:lnTo>
                    <a:pt x="8797" y="21802"/>
                  </a:lnTo>
                  <a:lnTo>
                    <a:pt x="8877" y="21518"/>
                  </a:lnTo>
                  <a:lnTo>
                    <a:pt x="8972" y="21249"/>
                  </a:lnTo>
                  <a:lnTo>
                    <a:pt x="9080" y="20965"/>
                  </a:lnTo>
                  <a:lnTo>
                    <a:pt x="9201" y="20682"/>
                  </a:lnTo>
                  <a:lnTo>
                    <a:pt x="9350" y="20399"/>
                  </a:lnTo>
                  <a:lnTo>
                    <a:pt x="9512" y="20129"/>
                  </a:lnTo>
                  <a:lnTo>
                    <a:pt x="9700" y="19846"/>
                  </a:lnTo>
                  <a:lnTo>
                    <a:pt x="9903" y="19562"/>
                  </a:lnTo>
                  <a:lnTo>
                    <a:pt x="10132" y="19292"/>
                  </a:lnTo>
                  <a:lnTo>
                    <a:pt x="10388" y="19023"/>
                  </a:lnTo>
                  <a:lnTo>
                    <a:pt x="10658" y="18766"/>
                  </a:lnTo>
                  <a:lnTo>
                    <a:pt x="10955" y="18510"/>
                  </a:lnTo>
                  <a:lnTo>
                    <a:pt x="11279" y="18254"/>
                  </a:lnTo>
                  <a:lnTo>
                    <a:pt x="11630" y="18011"/>
                  </a:lnTo>
                  <a:lnTo>
                    <a:pt x="12007" y="17781"/>
                  </a:lnTo>
                  <a:lnTo>
                    <a:pt x="12426" y="17552"/>
                  </a:lnTo>
                  <a:lnTo>
                    <a:pt x="12857" y="17350"/>
                  </a:lnTo>
                  <a:lnTo>
                    <a:pt x="13329" y="17147"/>
                  </a:lnTo>
                  <a:lnTo>
                    <a:pt x="13829" y="16959"/>
                  </a:lnTo>
                  <a:lnTo>
                    <a:pt x="14368" y="16770"/>
                  </a:lnTo>
                  <a:lnTo>
                    <a:pt x="14935" y="16621"/>
                  </a:lnTo>
                  <a:lnTo>
                    <a:pt x="15542" y="16473"/>
                  </a:lnTo>
                  <a:lnTo>
                    <a:pt x="16176" y="16338"/>
                  </a:lnTo>
                  <a:lnTo>
                    <a:pt x="16864" y="16230"/>
                  </a:lnTo>
                  <a:lnTo>
                    <a:pt x="17579" y="16122"/>
                  </a:lnTo>
                  <a:lnTo>
                    <a:pt x="18240" y="16041"/>
                  </a:lnTo>
                  <a:lnTo>
                    <a:pt x="19292" y="15933"/>
                  </a:lnTo>
                  <a:lnTo>
                    <a:pt x="20331" y="15785"/>
                  </a:lnTo>
                  <a:lnTo>
                    <a:pt x="21370" y="15623"/>
                  </a:lnTo>
                  <a:lnTo>
                    <a:pt x="22409" y="15434"/>
                  </a:lnTo>
                  <a:lnTo>
                    <a:pt x="22773" y="15340"/>
                  </a:lnTo>
                  <a:lnTo>
                    <a:pt x="23097" y="15245"/>
                  </a:lnTo>
                  <a:lnTo>
                    <a:pt x="23393" y="15151"/>
                  </a:lnTo>
                  <a:lnTo>
                    <a:pt x="23650" y="15043"/>
                  </a:lnTo>
                  <a:lnTo>
                    <a:pt x="23866" y="14921"/>
                  </a:lnTo>
                  <a:lnTo>
                    <a:pt x="24054" y="14800"/>
                  </a:lnTo>
                  <a:lnTo>
                    <a:pt x="24216" y="14665"/>
                  </a:lnTo>
                  <a:lnTo>
                    <a:pt x="24351" y="14530"/>
                  </a:lnTo>
                  <a:lnTo>
                    <a:pt x="24473" y="14395"/>
                  </a:lnTo>
                  <a:lnTo>
                    <a:pt x="24554" y="14260"/>
                  </a:lnTo>
                  <a:lnTo>
                    <a:pt x="24621" y="14112"/>
                  </a:lnTo>
                  <a:lnTo>
                    <a:pt x="24675" y="13977"/>
                  </a:lnTo>
                  <a:lnTo>
                    <a:pt x="24715" y="13829"/>
                  </a:lnTo>
                  <a:lnTo>
                    <a:pt x="24729" y="13694"/>
                  </a:lnTo>
                  <a:lnTo>
                    <a:pt x="24742" y="13559"/>
                  </a:lnTo>
                  <a:lnTo>
                    <a:pt x="24756" y="13424"/>
                  </a:lnTo>
                  <a:lnTo>
                    <a:pt x="24769" y="13276"/>
                  </a:lnTo>
                  <a:lnTo>
                    <a:pt x="24769" y="13127"/>
                  </a:lnTo>
                  <a:lnTo>
                    <a:pt x="24756" y="12817"/>
                  </a:lnTo>
                  <a:lnTo>
                    <a:pt x="24715" y="12534"/>
                  </a:lnTo>
                  <a:lnTo>
                    <a:pt x="24675" y="12385"/>
                  </a:lnTo>
                  <a:lnTo>
                    <a:pt x="24635" y="12237"/>
                  </a:lnTo>
                  <a:lnTo>
                    <a:pt x="24581" y="12102"/>
                  </a:lnTo>
                  <a:lnTo>
                    <a:pt x="24527" y="11967"/>
                  </a:lnTo>
                  <a:lnTo>
                    <a:pt x="24392" y="11697"/>
                  </a:lnTo>
                  <a:lnTo>
                    <a:pt x="24230" y="11454"/>
                  </a:lnTo>
                  <a:lnTo>
                    <a:pt x="24135" y="11333"/>
                  </a:lnTo>
                  <a:lnTo>
                    <a:pt x="24041" y="11225"/>
                  </a:lnTo>
                  <a:lnTo>
                    <a:pt x="23879" y="11050"/>
                  </a:lnTo>
                  <a:lnTo>
                    <a:pt x="23717" y="10888"/>
                  </a:lnTo>
                  <a:lnTo>
                    <a:pt x="23528" y="10726"/>
                  </a:lnTo>
                  <a:lnTo>
                    <a:pt x="23326" y="10591"/>
                  </a:lnTo>
                  <a:lnTo>
                    <a:pt x="23110" y="10470"/>
                  </a:lnTo>
                  <a:lnTo>
                    <a:pt x="22867" y="10348"/>
                  </a:lnTo>
                  <a:lnTo>
                    <a:pt x="22611" y="10240"/>
                  </a:lnTo>
                  <a:lnTo>
                    <a:pt x="22341" y="10146"/>
                  </a:lnTo>
                  <a:lnTo>
                    <a:pt x="22058" y="10065"/>
                  </a:lnTo>
                  <a:lnTo>
                    <a:pt x="21748" y="9997"/>
                  </a:lnTo>
                  <a:lnTo>
                    <a:pt x="21424" y="9930"/>
                  </a:lnTo>
                  <a:lnTo>
                    <a:pt x="21086" y="9889"/>
                  </a:lnTo>
                  <a:lnTo>
                    <a:pt x="20722" y="9849"/>
                  </a:lnTo>
                  <a:lnTo>
                    <a:pt x="20344" y="9822"/>
                  </a:lnTo>
                  <a:lnTo>
                    <a:pt x="19953" y="9809"/>
                  </a:lnTo>
                  <a:lnTo>
                    <a:pt x="19535" y="9795"/>
                  </a:lnTo>
                  <a:lnTo>
                    <a:pt x="19157" y="9809"/>
                  </a:lnTo>
                  <a:lnTo>
                    <a:pt x="18780" y="9822"/>
                  </a:lnTo>
                  <a:lnTo>
                    <a:pt x="18429" y="9849"/>
                  </a:lnTo>
                  <a:lnTo>
                    <a:pt x="18092" y="9889"/>
                  </a:lnTo>
                  <a:lnTo>
                    <a:pt x="17781" y="9930"/>
                  </a:lnTo>
                  <a:lnTo>
                    <a:pt x="17484" y="9984"/>
                  </a:lnTo>
                  <a:lnTo>
                    <a:pt x="17188" y="10051"/>
                  </a:lnTo>
                  <a:lnTo>
                    <a:pt x="16931" y="10132"/>
                  </a:lnTo>
                  <a:lnTo>
                    <a:pt x="16675" y="10213"/>
                  </a:lnTo>
                  <a:lnTo>
                    <a:pt x="16432" y="10308"/>
                  </a:lnTo>
                  <a:lnTo>
                    <a:pt x="16203" y="10416"/>
                  </a:lnTo>
                  <a:lnTo>
                    <a:pt x="16001" y="10524"/>
                  </a:lnTo>
                  <a:lnTo>
                    <a:pt x="15798" y="10631"/>
                  </a:lnTo>
                  <a:lnTo>
                    <a:pt x="15609" y="10753"/>
                  </a:lnTo>
                  <a:lnTo>
                    <a:pt x="15434" y="10888"/>
                  </a:lnTo>
                  <a:lnTo>
                    <a:pt x="15272" y="11023"/>
                  </a:lnTo>
                  <a:lnTo>
                    <a:pt x="15124" y="11171"/>
                  </a:lnTo>
                  <a:lnTo>
                    <a:pt x="14989" y="11319"/>
                  </a:lnTo>
                  <a:lnTo>
                    <a:pt x="14854" y="11468"/>
                  </a:lnTo>
                  <a:lnTo>
                    <a:pt x="14732" y="11630"/>
                  </a:lnTo>
                  <a:lnTo>
                    <a:pt x="14624" y="11792"/>
                  </a:lnTo>
                  <a:lnTo>
                    <a:pt x="14517" y="11954"/>
                  </a:lnTo>
                  <a:lnTo>
                    <a:pt x="14422" y="12129"/>
                  </a:lnTo>
                  <a:lnTo>
                    <a:pt x="14341" y="12304"/>
                  </a:lnTo>
                  <a:lnTo>
                    <a:pt x="14179" y="12669"/>
                  </a:lnTo>
                  <a:lnTo>
                    <a:pt x="14058" y="13046"/>
                  </a:lnTo>
                  <a:lnTo>
                    <a:pt x="13950" y="13424"/>
                  </a:lnTo>
                  <a:lnTo>
                    <a:pt x="13856" y="13815"/>
                  </a:lnTo>
                  <a:lnTo>
                    <a:pt x="13815" y="14004"/>
                  </a:lnTo>
                  <a:lnTo>
                    <a:pt x="13761" y="14179"/>
                  </a:lnTo>
                  <a:lnTo>
                    <a:pt x="13694" y="14341"/>
                  </a:lnTo>
                  <a:lnTo>
                    <a:pt x="13613" y="14503"/>
                  </a:lnTo>
                  <a:lnTo>
                    <a:pt x="13505" y="14652"/>
                  </a:lnTo>
                  <a:lnTo>
                    <a:pt x="13397" y="14800"/>
                  </a:lnTo>
                  <a:lnTo>
                    <a:pt x="13262" y="14935"/>
                  </a:lnTo>
                  <a:lnTo>
                    <a:pt x="13127" y="15043"/>
                  </a:lnTo>
                  <a:lnTo>
                    <a:pt x="12979" y="15151"/>
                  </a:lnTo>
                  <a:lnTo>
                    <a:pt x="12817" y="15245"/>
                  </a:lnTo>
                  <a:lnTo>
                    <a:pt x="12655" y="15313"/>
                  </a:lnTo>
                  <a:lnTo>
                    <a:pt x="12479" y="15380"/>
                  </a:lnTo>
                  <a:lnTo>
                    <a:pt x="12304" y="15421"/>
                  </a:lnTo>
                  <a:lnTo>
                    <a:pt x="12115" y="15448"/>
                  </a:lnTo>
                  <a:lnTo>
                    <a:pt x="11751" y="15448"/>
                  </a:lnTo>
                  <a:lnTo>
                    <a:pt x="11562" y="15434"/>
                  </a:lnTo>
                  <a:lnTo>
                    <a:pt x="11373" y="15407"/>
                  </a:lnTo>
                  <a:lnTo>
                    <a:pt x="11184" y="15367"/>
                  </a:lnTo>
                  <a:lnTo>
                    <a:pt x="10995" y="15313"/>
                  </a:lnTo>
                  <a:lnTo>
                    <a:pt x="10820" y="15232"/>
                  </a:lnTo>
                  <a:lnTo>
                    <a:pt x="10645" y="15137"/>
                  </a:lnTo>
                  <a:lnTo>
                    <a:pt x="10496" y="15029"/>
                  </a:lnTo>
                  <a:lnTo>
                    <a:pt x="10334" y="14908"/>
                  </a:lnTo>
                  <a:lnTo>
                    <a:pt x="10200" y="14773"/>
                  </a:lnTo>
                  <a:lnTo>
                    <a:pt x="10078" y="14625"/>
                  </a:lnTo>
                  <a:lnTo>
                    <a:pt x="9970" y="14463"/>
                  </a:lnTo>
                  <a:lnTo>
                    <a:pt x="9876" y="14287"/>
                  </a:lnTo>
                  <a:lnTo>
                    <a:pt x="9795" y="14112"/>
                  </a:lnTo>
                  <a:lnTo>
                    <a:pt x="9741" y="13937"/>
                  </a:lnTo>
                  <a:lnTo>
                    <a:pt x="9687" y="13748"/>
                  </a:lnTo>
                  <a:lnTo>
                    <a:pt x="9660" y="13545"/>
                  </a:lnTo>
                  <a:lnTo>
                    <a:pt x="9660" y="13424"/>
                  </a:lnTo>
                  <a:lnTo>
                    <a:pt x="9700" y="13127"/>
                  </a:lnTo>
                  <a:lnTo>
                    <a:pt x="9741" y="12817"/>
                  </a:lnTo>
                  <a:lnTo>
                    <a:pt x="9795" y="12520"/>
                  </a:lnTo>
                  <a:lnTo>
                    <a:pt x="9849" y="12223"/>
                  </a:lnTo>
                  <a:lnTo>
                    <a:pt x="9930" y="11927"/>
                  </a:lnTo>
                  <a:lnTo>
                    <a:pt x="10011" y="11643"/>
                  </a:lnTo>
                  <a:lnTo>
                    <a:pt x="10105" y="11360"/>
                  </a:lnTo>
                  <a:lnTo>
                    <a:pt x="10213" y="11077"/>
                  </a:lnTo>
                  <a:lnTo>
                    <a:pt x="10334" y="10793"/>
                  </a:lnTo>
                  <a:lnTo>
                    <a:pt x="10456" y="10524"/>
                  </a:lnTo>
                  <a:lnTo>
                    <a:pt x="10591" y="10254"/>
                  </a:lnTo>
                  <a:lnTo>
                    <a:pt x="10739" y="9984"/>
                  </a:lnTo>
                  <a:lnTo>
                    <a:pt x="10901" y="9728"/>
                  </a:lnTo>
                  <a:lnTo>
                    <a:pt x="11063" y="9471"/>
                  </a:lnTo>
                  <a:lnTo>
                    <a:pt x="11252" y="9228"/>
                  </a:lnTo>
                  <a:lnTo>
                    <a:pt x="11427" y="8986"/>
                  </a:lnTo>
                  <a:lnTo>
                    <a:pt x="11603" y="8783"/>
                  </a:lnTo>
                  <a:lnTo>
                    <a:pt x="11778" y="8594"/>
                  </a:lnTo>
                  <a:lnTo>
                    <a:pt x="11953" y="8405"/>
                  </a:lnTo>
                  <a:lnTo>
                    <a:pt x="12142" y="8230"/>
                  </a:lnTo>
                  <a:lnTo>
                    <a:pt x="12345" y="8055"/>
                  </a:lnTo>
                  <a:lnTo>
                    <a:pt x="12547" y="7893"/>
                  </a:lnTo>
                  <a:lnTo>
                    <a:pt x="12749" y="7731"/>
                  </a:lnTo>
                  <a:lnTo>
                    <a:pt x="12965" y="7569"/>
                  </a:lnTo>
                  <a:lnTo>
                    <a:pt x="13181" y="7421"/>
                  </a:lnTo>
                  <a:lnTo>
                    <a:pt x="13410" y="7286"/>
                  </a:lnTo>
                  <a:lnTo>
                    <a:pt x="13640" y="7151"/>
                  </a:lnTo>
                  <a:lnTo>
                    <a:pt x="13869" y="7016"/>
                  </a:lnTo>
                  <a:lnTo>
                    <a:pt x="14125" y="6895"/>
                  </a:lnTo>
                  <a:lnTo>
                    <a:pt x="14368" y="6773"/>
                  </a:lnTo>
                  <a:lnTo>
                    <a:pt x="14624" y="6665"/>
                  </a:lnTo>
                  <a:lnTo>
                    <a:pt x="14881" y="6557"/>
                  </a:lnTo>
                  <a:lnTo>
                    <a:pt x="15434" y="6368"/>
                  </a:lnTo>
                  <a:lnTo>
                    <a:pt x="16001" y="6207"/>
                  </a:lnTo>
                  <a:lnTo>
                    <a:pt x="16581" y="6058"/>
                  </a:lnTo>
                  <a:lnTo>
                    <a:pt x="17201" y="5950"/>
                  </a:lnTo>
                  <a:lnTo>
                    <a:pt x="17835" y="5856"/>
                  </a:lnTo>
                  <a:lnTo>
                    <a:pt x="18496" y="5802"/>
                  </a:lnTo>
                  <a:lnTo>
                    <a:pt x="19184" y="5761"/>
                  </a:lnTo>
                  <a:lnTo>
                    <a:pt x="19899" y="5748"/>
                  </a:lnTo>
                  <a:close/>
                  <a:moveTo>
                    <a:pt x="18523" y="1"/>
                  </a:moveTo>
                  <a:lnTo>
                    <a:pt x="18038" y="14"/>
                  </a:lnTo>
                  <a:lnTo>
                    <a:pt x="17565" y="28"/>
                  </a:lnTo>
                  <a:lnTo>
                    <a:pt x="17093" y="55"/>
                  </a:lnTo>
                  <a:lnTo>
                    <a:pt x="16621" y="95"/>
                  </a:lnTo>
                  <a:lnTo>
                    <a:pt x="16149" y="149"/>
                  </a:lnTo>
                  <a:lnTo>
                    <a:pt x="15690" y="203"/>
                  </a:lnTo>
                  <a:lnTo>
                    <a:pt x="15232" y="271"/>
                  </a:lnTo>
                  <a:lnTo>
                    <a:pt x="14773" y="352"/>
                  </a:lnTo>
                  <a:lnTo>
                    <a:pt x="14328" y="446"/>
                  </a:lnTo>
                  <a:lnTo>
                    <a:pt x="13882" y="540"/>
                  </a:lnTo>
                  <a:lnTo>
                    <a:pt x="13437" y="648"/>
                  </a:lnTo>
                  <a:lnTo>
                    <a:pt x="12992" y="770"/>
                  </a:lnTo>
                  <a:lnTo>
                    <a:pt x="12560" y="905"/>
                  </a:lnTo>
                  <a:lnTo>
                    <a:pt x="12129" y="1040"/>
                  </a:lnTo>
                  <a:lnTo>
                    <a:pt x="11711" y="1201"/>
                  </a:lnTo>
                  <a:lnTo>
                    <a:pt x="11292" y="1350"/>
                  </a:lnTo>
                  <a:lnTo>
                    <a:pt x="10874" y="1525"/>
                  </a:lnTo>
                  <a:lnTo>
                    <a:pt x="10469" y="1701"/>
                  </a:lnTo>
                  <a:lnTo>
                    <a:pt x="10065" y="1890"/>
                  </a:lnTo>
                  <a:lnTo>
                    <a:pt x="9673" y="2078"/>
                  </a:lnTo>
                  <a:lnTo>
                    <a:pt x="9282" y="2294"/>
                  </a:lnTo>
                  <a:lnTo>
                    <a:pt x="8891" y="2497"/>
                  </a:lnTo>
                  <a:lnTo>
                    <a:pt x="8513" y="2726"/>
                  </a:lnTo>
                  <a:lnTo>
                    <a:pt x="8149" y="2955"/>
                  </a:lnTo>
                  <a:lnTo>
                    <a:pt x="7771" y="3198"/>
                  </a:lnTo>
                  <a:lnTo>
                    <a:pt x="7420" y="3441"/>
                  </a:lnTo>
                  <a:lnTo>
                    <a:pt x="7070" y="3697"/>
                  </a:lnTo>
                  <a:lnTo>
                    <a:pt x="6719" y="3967"/>
                  </a:lnTo>
                  <a:lnTo>
                    <a:pt x="6382" y="4237"/>
                  </a:lnTo>
                  <a:lnTo>
                    <a:pt x="6044" y="4520"/>
                  </a:lnTo>
                  <a:lnTo>
                    <a:pt x="5721" y="4803"/>
                  </a:lnTo>
                  <a:lnTo>
                    <a:pt x="5410" y="5100"/>
                  </a:lnTo>
                  <a:lnTo>
                    <a:pt x="5100" y="5411"/>
                  </a:lnTo>
                  <a:lnTo>
                    <a:pt x="4790" y="5721"/>
                  </a:lnTo>
                  <a:lnTo>
                    <a:pt x="4493" y="6031"/>
                  </a:lnTo>
                  <a:lnTo>
                    <a:pt x="4210" y="6368"/>
                  </a:lnTo>
                  <a:lnTo>
                    <a:pt x="3940" y="6692"/>
                  </a:lnTo>
                  <a:lnTo>
                    <a:pt x="3670" y="7029"/>
                  </a:lnTo>
                  <a:lnTo>
                    <a:pt x="3400" y="7380"/>
                  </a:lnTo>
                  <a:lnTo>
                    <a:pt x="3144" y="7731"/>
                  </a:lnTo>
                  <a:lnTo>
                    <a:pt x="2901" y="8095"/>
                  </a:lnTo>
                  <a:lnTo>
                    <a:pt x="2672" y="8473"/>
                  </a:lnTo>
                  <a:lnTo>
                    <a:pt x="2442" y="8837"/>
                  </a:lnTo>
                  <a:lnTo>
                    <a:pt x="2227" y="9228"/>
                  </a:lnTo>
                  <a:lnTo>
                    <a:pt x="2011" y="9606"/>
                  </a:lnTo>
                  <a:lnTo>
                    <a:pt x="1822" y="9997"/>
                  </a:lnTo>
                  <a:lnTo>
                    <a:pt x="1633" y="10402"/>
                  </a:lnTo>
                  <a:lnTo>
                    <a:pt x="1444" y="10807"/>
                  </a:lnTo>
                  <a:lnTo>
                    <a:pt x="1282" y="11225"/>
                  </a:lnTo>
                  <a:lnTo>
                    <a:pt x="1120" y="11643"/>
                  </a:lnTo>
                  <a:lnTo>
                    <a:pt x="972" y="12061"/>
                  </a:lnTo>
                  <a:lnTo>
                    <a:pt x="824" y="12493"/>
                  </a:lnTo>
                  <a:lnTo>
                    <a:pt x="702" y="12925"/>
                  </a:lnTo>
                  <a:lnTo>
                    <a:pt x="581" y="13357"/>
                  </a:lnTo>
                  <a:lnTo>
                    <a:pt x="473" y="13802"/>
                  </a:lnTo>
                  <a:lnTo>
                    <a:pt x="378" y="14260"/>
                  </a:lnTo>
                  <a:lnTo>
                    <a:pt x="284" y="14719"/>
                  </a:lnTo>
                  <a:lnTo>
                    <a:pt x="216" y="15178"/>
                  </a:lnTo>
                  <a:lnTo>
                    <a:pt x="149" y="15636"/>
                  </a:lnTo>
                  <a:lnTo>
                    <a:pt x="95" y="16109"/>
                  </a:lnTo>
                  <a:lnTo>
                    <a:pt x="55" y="16581"/>
                  </a:lnTo>
                  <a:lnTo>
                    <a:pt x="28" y="17066"/>
                  </a:lnTo>
                  <a:lnTo>
                    <a:pt x="1" y="17539"/>
                  </a:lnTo>
                  <a:lnTo>
                    <a:pt x="1" y="18024"/>
                  </a:lnTo>
                  <a:lnTo>
                    <a:pt x="1" y="18523"/>
                  </a:lnTo>
                  <a:lnTo>
                    <a:pt x="28" y="18996"/>
                  </a:lnTo>
                  <a:lnTo>
                    <a:pt x="55" y="19481"/>
                  </a:lnTo>
                  <a:lnTo>
                    <a:pt x="95" y="19953"/>
                  </a:lnTo>
                  <a:lnTo>
                    <a:pt x="149" y="20426"/>
                  </a:lnTo>
                  <a:lnTo>
                    <a:pt x="216" y="20898"/>
                  </a:lnTo>
                  <a:lnTo>
                    <a:pt x="284" y="21356"/>
                  </a:lnTo>
                  <a:lnTo>
                    <a:pt x="378" y="21815"/>
                  </a:lnTo>
                  <a:lnTo>
                    <a:pt x="473" y="22260"/>
                  </a:lnTo>
                  <a:lnTo>
                    <a:pt x="581" y="22706"/>
                  </a:lnTo>
                  <a:lnTo>
                    <a:pt x="702" y="23151"/>
                  </a:lnTo>
                  <a:lnTo>
                    <a:pt x="824" y="23582"/>
                  </a:lnTo>
                  <a:lnTo>
                    <a:pt x="972" y="24014"/>
                  </a:lnTo>
                  <a:lnTo>
                    <a:pt x="1120" y="24446"/>
                  </a:lnTo>
                  <a:lnTo>
                    <a:pt x="1282" y="24864"/>
                  </a:lnTo>
                  <a:lnTo>
                    <a:pt x="1444" y="25282"/>
                  </a:lnTo>
                  <a:lnTo>
                    <a:pt x="1633" y="25687"/>
                  </a:lnTo>
                  <a:lnTo>
                    <a:pt x="1822" y="26092"/>
                  </a:lnTo>
                  <a:lnTo>
                    <a:pt x="2011" y="26483"/>
                  </a:lnTo>
                  <a:lnTo>
                    <a:pt x="2227" y="26874"/>
                  </a:lnTo>
                  <a:lnTo>
                    <a:pt x="2442" y="27265"/>
                  </a:lnTo>
                  <a:lnTo>
                    <a:pt x="2672" y="27643"/>
                  </a:lnTo>
                  <a:lnTo>
                    <a:pt x="2901" y="28007"/>
                  </a:lnTo>
                  <a:lnTo>
                    <a:pt x="3144" y="28372"/>
                  </a:lnTo>
                  <a:lnTo>
                    <a:pt x="3400" y="28736"/>
                  </a:lnTo>
                  <a:lnTo>
                    <a:pt x="3670" y="29087"/>
                  </a:lnTo>
                  <a:lnTo>
                    <a:pt x="3940" y="29424"/>
                  </a:lnTo>
                  <a:lnTo>
                    <a:pt x="4210" y="29761"/>
                  </a:lnTo>
                  <a:lnTo>
                    <a:pt x="4493" y="30098"/>
                  </a:lnTo>
                  <a:lnTo>
                    <a:pt x="4790" y="30422"/>
                  </a:lnTo>
                  <a:lnTo>
                    <a:pt x="5100" y="30732"/>
                  </a:lnTo>
                  <a:lnTo>
                    <a:pt x="5410" y="31043"/>
                  </a:lnTo>
                  <a:lnTo>
                    <a:pt x="5721" y="31340"/>
                  </a:lnTo>
                  <a:lnTo>
                    <a:pt x="6044" y="31636"/>
                  </a:lnTo>
                  <a:lnTo>
                    <a:pt x="6382" y="31920"/>
                  </a:lnTo>
                  <a:lnTo>
                    <a:pt x="6719" y="32189"/>
                  </a:lnTo>
                  <a:lnTo>
                    <a:pt x="7070" y="32459"/>
                  </a:lnTo>
                  <a:lnTo>
                    <a:pt x="7420" y="32716"/>
                  </a:lnTo>
                  <a:lnTo>
                    <a:pt x="7771" y="32972"/>
                  </a:lnTo>
                  <a:lnTo>
                    <a:pt x="8149" y="33215"/>
                  </a:lnTo>
                  <a:lnTo>
                    <a:pt x="8513" y="33458"/>
                  </a:lnTo>
                  <a:lnTo>
                    <a:pt x="8891" y="33673"/>
                  </a:lnTo>
                  <a:lnTo>
                    <a:pt x="9282" y="33889"/>
                  </a:lnTo>
                  <a:lnTo>
                    <a:pt x="9673" y="34105"/>
                  </a:lnTo>
                  <a:lnTo>
                    <a:pt x="10065" y="34307"/>
                  </a:lnTo>
                  <a:lnTo>
                    <a:pt x="10469" y="34496"/>
                  </a:lnTo>
                  <a:lnTo>
                    <a:pt x="10874" y="34672"/>
                  </a:lnTo>
                  <a:lnTo>
                    <a:pt x="11292" y="34847"/>
                  </a:lnTo>
                  <a:lnTo>
                    <a:pt x="11711" y="35009"/>
                  </a:lnTo>
                  <a:lnTo>
                    <a:pt x="12129" y="35157"/>
                  </a:lnTo>
                  <a:lnTo>
                    <a:pt x="12560" y="35306"/>
                  </a:lnTo>
                  <a:lnTo>
                    <a:pt x="12992" y="35427"/>
                  </a:lnTo>
                  <a:lnTo>
                    <a:pt x="13437" y="35562"/>
                  </a:lnTo>
                  <a:lnTo>
                    <a:pt x="13882" y="35670"/>
                  </a:lnTo>
                  <a:lnTo>
                    <a:pt x="14328" y="35764"/>
                  </a:lnTo>
                  <a:lnTo>
                    <a:pt x="14773" y="35859"/>
                  </a:lnTo>
                  <a:lnTo>
                    <a:pt x="15232" y="35940"/>
                  </a:lnTo>
                  <a:lnTo>
                    <a:pt x="15690" y="36021"/>
                  </a:lnTo>
                  <a:lnTo>
                    <a:pt x="16149" y="36075"/>
                  </a:lnTo>
                  <a:lnTo>
                    <a:pt x="16621" y="36129"/>
                  </a:lnTo>
                  <a:lnTo>
                    <a:pt x="17093" y="36169"/>
                  </a:lnTo>
                  <a:lnTo>
                    <a:pt x="17565" y="36196"/>
                  </a:lnTo>
                  <a:lnTo>
                    <a:pt x="18038" y="36210"/>
                  </a:lnTo>
                  <a:lnTo>
                    <a:pt x="19009" y="36210"/>
                  </a:lnTo>
                  <a:lnTo>
                    <a:pt x="19481" y="36196"/>
                  </a:lnTo>
                  <a:lnTo>
                    <a:pt x="19953" y="36169"/>
                  </a:lnTo>
                  <a:lnTo>
                    <a:pt x="20425" y="36129"/>
                  </a:lnTo>
                  <a:lnTo>
                    <a:pt x="20898" y="36075"/>
                  </a:lnTo>
                  <a:lnTo>
                    <a:pt x="21356" y="36021"/>
                  </a:lnTo>
                  <a:lnTo>
                    <a:pt x="21815" y="35953"/>
                  </a:lnTo>
                  <a:lnTo>
                    <a:pt x="22274" y="35872"/>
                  </a:lnTo>
                  <a:lnTo>
                    <a:pt x="22719" y="35778"/>
                  </a:lnTo>
                  <a:lnTo>
                    <a:pt x="23178" y="35670"/>
                  </a:lnTo>
                  <a:lnTo>
                    <a:pt x="23623" y="35562"/>
                  </a:lnTo>
                  <a:lnTo>
                    <a:pt x="24054" y="35441"/>
                  </a:lnTo>
                  <a:lnTo>
                    <a:pt x="24486" y="35306"/>
                  </a:lnTo>
                  <a:lnTo>
                    <a:pt x="24918" y="35171"/>
                  </a:lnTo>
                  <a:lnTo>
                    <a:pt x="25350" y="35022"/>
                  </a:lnTo>
                  <a:lnTo>
                    <a:pt x="25768" y="34861"/>
                  </a:lnTo>
                  <a:lnTo>
                    <a:pt x="26186" y="34685"/>
                  </a:lnTo>
                  <a:lnTo>
                    <a:pt x="26591" y="34510"/>
                  </a:lnTo>
                  <a:lnTo>
                    <a:pt x="26995" y="34321"/>
                  </a:lnTo>
                  <a:lnTo>
                    <a:pt x="27387" y="34119"/>
                  </a:lnTo>
                  <a:lnTo>
                    <a:pt x="27778" y="33916"/>
                  </a:lnTo>
                  <a:lnTo>
                    <a:pt x="28169" y="33700"/>
                  </a:lnTo>
                  <a:lnTo>
                    <a:pt x="28547" y="33471"/>
                  </a:lnTo>
                  <a:lnTo>
                    <a:pt x="28925" y="33242"/>
                  </a:lnTo>
                  <a:lnTo>
                    <a:pt x="29289" y="32999"/>
                  </a:lnTo>
                  <a:lnTo>
                    <a:pt x="29653" y="32756"/>
                  </a:lnTo>
                  <a:lnTo>
                    <a:pt x="30004" y="32500"/>
                  </a:lnTo>
                  <a:lnTo>
                    <a:pt x="30355" y="32230"/>
                  </a:lnTo>
                  <a:lnTo>
                    <a:pt x="30692" y="31947"/>
                  </a:lnTo>
                  <a:lnTo>
                    <a:pt x="31029" y="31663"/>
                  </a:lnTo>
                  <a:lnTo>
                    <a:pt x="31353" y="31380"/>
                  </a:lnTo>
                  <a:lnTo>
                    <a:pt x="31677" y="31083"/>
                  </a:lnTo>
                  <a:lnTo>
                    <a:pt x="31987" y="30773"/>
                  </a:lnTo>
                  <a:lnTo>
                    <a:pt x="32284" y="30463"/>
                  </a:lnTo>
                  <a:lnTo>
                    <a:pt x="32580" y="30139"/>
                  </a:lnTo>
                  <a:lnTo>
                    <a:pt x="32877" y="29815"/>
                  </a:lnTo>
                  <a:lnTo>
                    <a:pt x="33147" y="29478"/>
                  </a:lnTo>
                  <a:lnTo>
                    <a:pt x="33430" y="29127"/>
                  </a:lnTo>
                  <a:lnTo>
                    <a:pt x="33687" y="28776"/>
                  </a:lnTo>
                  <a:lnTo>
                    <a:pt x="33943" y="28426"/>
                  </a:lnTo>
                  <a:lnTo>
                    <a:pt x="34186" y="28061"/>
                  </a:lnTo>
                  <a:lnTo>
                    <a:pt x="34429" y="27697"/>
                  </a:lnTo>
                  <a:lnTo>
                    <a:pt x="34658" y="27319"/>
                  </a:lnTo>
                  <a:lnTo>
                    <a:pt x="34874" y="26928"/>
                  </a:lnTo>
                  <a:lnTo>
                    <a:pt x="35076" y="26537"/>
                  </a:lnTo>
                  <a:lnTo>
                    <a:pt x="35279" y="26146"/>
                  </a:lnTo>
                  <a:lnTo>
                    <a:pt x="35467" y="25741"/>
                  </a:lnTo>
                  <a:lnTo>
                    <a:pt x="35656" y="25336"/>
                  </a:lnTo>
                  <a:lnTo>
                    <a:pt x="35832" y="24918"/>
                  </a:lnTo>
                  <a:lnTo>
                    <a:pt x="35980" y="24500"/>
                  </a:lnTo>
                  <a:lnTo>
                    <a:pt x="36142" y="24068"/>
                  </a:lnTo>
                  <a:lnTo>
                    <a:pt x="36277" y="23636"/>
                  </a:lnTo>
                  <a:lnTo>
                    <a:pt x="36412" y="23205"/>
                  </a:lnTo>
                  <a:lnTo>
                    <a:pt x="36533" y="22760"/>
                  </a:lnTo>
                  <a:lnTo>
                    <a:pt x="36641" y="22314"/>
                  </a:lnTo>
                  <a:lnTo>
                    <a:pt x="36736" y="21856"/>
                  </a:lnTo>
                  <a:lnTo>
                    <a:pt x="36817" y="21397"/>
                  </a:lnTo>
                  <a:lnTo>
                    <a:pt x="36897" y="20938"/>
                  </a:lnTo>
                  <a:lnTo>
                    <a:pt x="36965" y="20466"/>
                  </a:lnTo>
                  <a:lnTo>
                    <a:pt x="37019" y="19994"/>
                  </a:lnTo>
                  <a:lnTo>
                    <a:pt x="37059" y="19522"/>
                  </a:lnTo>
                  <a:lnTo>
                    <a:pt x="37086" y="19036"/>
                  </a:lnTo>
                  <a:lnTo>
                    <a:pt x="37100" y="18550"/>
                  </a:lnTo>
                  <a:lnTo>
                    <a:pt x="37113" y="18065"/>
                  </a:lnTo>
                  <a:lnTo>
                    <a:pt x="37100" y="17579"/>
                  </a:lnTo>
                  <a:lnTo>
                    <a:pt x="37086" y="17093"/>
                  </a:lnTo>
                  <a:lnTo>
                    <a:pt x="37059" y="16608"/>
                  </a:lnTo>
                  <a:lnTo>
                    <a:pt x="37019" y="16136"/>
                  </a:lnTo>
                  <a:lnTo>
                    <a:pt x="36965" y="15663"/>
                  </a:lnTo>
                  <a:lnTo>
                    <a:pt x="36897" y="15191"/>
                  </a:lnTo>
                  <a:lnTo>
                    <a:pt x="36817" y="14733"/>
                  </a:lnTo>
                  <a:lnTo>
                    <a:pt x="36736" y="14274"/>
                  </a:lnTo>
                  <a:lnTo>
                    <a:pt x="36641" y="13815"/>
                  </a:lnTo>
                  <a:lnTo>
                    <a:pt x="36533" y="13370"/>
                  </a:lnTo>
                  <a:lnTo>
                    <a:pt x="36412" y="12938"/>
                  </a:lnTo>
                  <a:lnTo>
                    <a:pt x="36277" y="12493"/>
                  </a:lnTo>
                  <a:lnTo>
                    <a:pt x="36142" y="12061"/>
                  </a:lnTo>
                  <a:lnTo>
                    <a:pt x="35980" y="11643"/>
                  </a:lnTo>
                  <a:lnTo>
                    <a:pt x="35832" y="11225"/>
                  </a:lnTo>
                  <a:lnTo>
                    <a:pt x="35656" y="10807"/>
                  </a:lnTo>
                  <a:lnTo>
                    <a:pt x="35467" y="10402"/>
                  </a:lnTo>
                  <a:lnTo>
                    <a:pt x="35279" y="9997"/>
                  </a:lnTo>
                  <a:lnTo>
                    <a:pt x="35076" y="9606"/>
                  </a:lnTo>
                  <a:lnTo>
                    <a:pt x="34874" y="9215"/>
                  </a:lnTo>
                  <a:lnTo>
                    <a:pt x="34658" y="8837"/>
                  </a:lnTo>
                  <a:lnTo>
                    <a:pt x="34429" y="8459"/>
                  </a:lnTo>
                  <a:lnTo>
                    <a:pt x="34186" y="8095"/>
                  </a:lnTo>
                  <a:lnTo>
                    <a:pt x="33943" y="7731"/>
                  </a:lnTo>
                  <a:lnTo>
                    <a:pt x="33687" y="7380"/>
                  </a:lnTo>
                  <a:lnTo>
                    <a:pt x="33430" y="7029"/>
                  </a:lnTo>
                  <a:lnTo>
                    <a:pt x="33147" y="6692"/>
                  </a:lnTo>
                  <a:lnTo>
                    <a:pt x="32877" y="6355"/>
                  </a:lnTo>
                  <a:lnTo>
                    <a:pt x="32580" y="6031"/>
                  </a:lnTo>
                  <a:lnTo>
                    <a:pt x="32284" y="5707"/>
                  </a:lnTo>
                  <a:lnTo>
                    <a:pt x="31987" y="5397"/>
                  </a:lnTo>
                  <a:lnTo>
                    <a:pt x="31677" y="5100"/>
                  </a:lnTo>
                  <a:lnTo>
                    <a:pt x="31353" y="4803"/>
                  </a:lnTo>
                  <a:lnTo>
                    <a:pt x="31029" y="4507"/>
                  </a:lnTo>
                  <a:lnTo>
                    <a:pt x="30692" y="4237"/>
                  </a:lnTo>
                  <a:lnTo>
                    <a:pt x="30355" y="3954"/>
                  </a:lnTo>
                  <a:lnTo>
                    <a:pt x="30004" y="3697"/>
                  </a:lnTo>
                  <a:lnTo>
                    <a:pt x="29653" y="3441"/>
                  </a:lnTo>
                  <a:lnTo>
                    <a:pt x="29289" y="3185"/>
                  </a:lnTo>
                  <a:lnTo>
                    <a:pt x="28925" y="2955"/>
                  </a:lnTo>
                  <a:lnTo>
                    <a:pt x="28547" y="2726"/>
                  </a:lnTo>
                  <a:lnTo>
                    <a:pt x="28169" y="2497"/>
                  </a:lnTo>
                  <a:lnTo>
                    <a:pt x="27778" y="2281"/>
                  </a:lnTo>
                  <a:lnTo>
                    <a:pt x="27387" y="2078"/>
                  </a:lnTo>
                  <a:lnTo>
                    <a:pt x="26995" y="1890"/>
                  </a:lnTo>
                  <a:lnTo>
                    <a:pt x="26591" y="1701"/>
                  </a:lnTo>
                  <a:lnTo>
                    <a:pt x="26186" y="1525"/>
                  </a:lnTo>
                  <a:lnTo>
                    <a:pt x="25768" y="1350"/>
                  </a:lnTo>
                  <a:lnTo>
                    <a:pt x="25350" y="1188"/>
                  </a:lnTo>
                  <a:lnTo>
                    <a:pt x="24918" y="1040"/>
                  </a:lnTo>
                  <a:lnTo>
                    <a:pt x="24486" y="905"/>
                  </a:lnTo>
                  <a:lnTo>
                    <a:pt x="24054" y="770"/>
                  </a:lnTo>
                  <a:lnTo>
                    <a:pt x="23623" y="648"/>
                  </a:lnTo>
                  <a:lnTo>
                    <a:pt x="23178" y="540"/>
                  </a:lnTo>
                  <a:lnTo>
                    <a:pt x="22719" y="446"/>
                  </a:lnTo>
                  <a:lnTo>
                    <a:pt x="22274" y="352"/>
                  </a:lnTo>
                  <a:lnTo>
                    <a:pt x="21815" y="271"/>
                  </a:lnTo>
                  <a:lnTo>
                    <a:pt x="21356" y="203"/>
                  </a:lnTo>
                  <a:lnTo>
                    <a:pt x="20898" y="149"/>
                  </a:lnTo>
                  <a:lnTo>
                    <a:pt x="20425" y="95"/>
                  </a:lnTo>
                  <a:lnTo>
                    <a:pt x="19953" y="55"/>
                  </a:lnTo>
                  <a:lnTo>
                    <a:pt x="19481" y="28"/>
                  </a:lnTo>
                  <a:lnTo>
                    <a:pt x="19009" y="14"/>
                  </a:lnTo>
                  <a:lnTo>
                    <a:pt x="18523"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 name="Google Shape;535;p59"/>
            <p:cNvSpPr/>
            <p:nvPr/>
          </p:nvSpPr>
          <p:spPr>
            <a:xfrm>
              <a:off x="6021600" y="3432700"/>
              <a:ext cx="293450" cy="206775"/>
            </a:xfrm>
            <a:custGeom>
              <a:rect b="b" l="l" r="r" t="t"/>
              <a:pathLst>
                <a:path extrusionOk="0" h="8271" w="11738">
                  <a:moveTo>
                    <a:pt x="11738" y="0"/>
                  </a:moveTo>
                  <a:lnTo>
                    <a:pt x="11481" y="108"/>
                  </a:lnTo>
                  <a:lnTo>
                    <a:pt x="11211" y="203"/>
                  </a:lnTo>
                  <a:lnTo>
                    <a:pt x="10942" y="284"/>
                  </a:lnTo>
                  <a:lnTo>
                    <a:pt x="10658" y="338"/>
                  </a:lnTo>
                  <a:lnTo>
                    <a:pt x="9647" y="540"/>
                  </a:lnTo>
                  <a:lnTo>
                    <a:pt x="8513" y="742"/>
                  </a:lnTo>
                  <a:lnTo>
                    <a:pt x="7407" y="931"/>
                  </a:lnTo>
                  <a:lnTo>
                    <a:pt x="6449" y="1080"/>
                  </a:lnTo>
                  <a:lnTo>
                    <a:pt x="5653" y="1201"/>
                  </a:lnTo>
                  <a:lnTo>
                    <a:pt x="4911" y="1336"/>
                  </a:lnTo>
                  <a:lnTo>
                    <a:pt x="4223" y="1471"/>
                  </a:lnTo>
                  <a:lnTo>
                    <a:pt x="3589" y="1619"/>
                  </a:lnTo>
                  <a:lnTo>
                    <a:pt x="3009" y="1768"/>
                  </a:lnTo>
                  <a:lnTo>
                    <a:pt x="2483" y="1943"/>
                  </a:lnTo>
                  <a:lnTo>
                    <a:pt x="2240" y="2024"/>
                  </a:lnTo>
                  <a:lnTo>
                    <a:pt x="2011" y="2118"/>
                  </a:lnTo>
                  <a:lnTo>
                    <a:pt x="1795" y="2213"/>
                  </a:lnTo>
                  <a:lnTo>
                    <a:pt x="1579" y="2321"/>
                  </a:lnTo>
                  <a:lnTo>
                    <a:pt x="1390" y="2429"/>
                  </a:lnTo>
                  <a:lnTo>
                    <a:pt x="1215" y="2537"/>
                  </a:lnTo>
                  <a:lnTo>
                    <a:pt x="1040" y="2658"/>
                  </a:lnTo>
                  <a:lnTo>
                    <a:pt x="891" y="2779"/>
                  </a:lnTo>
                  <a:lnTo>
                    <a:pt x="743" y="2901"/>
                  </a:lnTo>
                  <a:lnTo>
                    <a:pt x="621" y="3036"/>
                  </a:lnTo>
                  <a:lnTo>
                    <a:pt x="500" y="3184"/>
                  </a:lnTo>
                  <a:lnTo>
                    <a:pt x="392" y="3332"/>
                  </a:lnTo>
                  <a:lnTo>
                    <a:pt x="298" y="3481"/>
                  </a:lnTo>
                  <a:lnTo>
                    <a:pt x="217" y="3643"/>
                  </a:lnTo>
                  <a:lnTo>
                    <a:pt x="149" y="3818"/>
                  </a:lnTo>
                  <a:lnTo>
                    <a:pt x="95" y="3994"/>
                  </a:lnTo>
                  <a:lnTo>
                    <a:pt x="55" y="4182"/>
                  </a:lnTo>
                  <a:lnTo>
                    <a:pt x="28" y="4385"/>
                  </a:lnTo>
                  <a:lnTo>
                    <a:pt x="1" y="4587"/>
                  </a:lnTo>
                  <a:lnTo>
                    <a:pt x="1" y="4789"/>
                  </a:lnTo>
                  <a:lnTo>
                    <a:pt x="14" y="4992"/>
                  </a:lnTo>
                  <a:lnTo>
                    <a:pt x="28" y="5181"/>
                  </a:lnTo>
                  <a:lnTo>
                    <a:pt x="68" y="5370"/>
                  </a:lnTo>
                  <a:lnTo>
                    <a:pt x="122" y="5558"/>
                  </a:lnTo>
                  <a:lnTo>
                    <a:pt x="190" y="5734"/>
                  </a:lnTo>
                  <a:lnTo>
                    <a:pt x="271" y="5909"/>
                  </a:lnTo>
                  <a:lnTo>
                    <a:pt x="351" y="6085"/>
                  </a:lnTo>
                  <a:lnTo>
                    <a:pt x="459" y="6246"/>
                  </a:lnTo>
                  <a:lnTo>
                    <a:pt x="567" y="6395"/>
                  </a:lnTo>
                  <a:lnTo>
                    <a:pt x="702" y="6543"/>
                  </a:lnTo>
                  <a:lnTo>
                    <a:pt x="837" y="6692"/>
                  </a:lnTo>
                  <a:lnTo>
                    <a:pt x="986" y="6840"/>
                  </a:lnTo>
                  <a:lnTo>
                    <a:pt x="1134" y="6975"/>
                  </a:lnTo>
                  <a:lnTo>
                    <a:pt x="1296" y="7096"/>
                  </a:lnTo>
                  <a:lnTo>
                    <a:pt x="1471" y="7218"/>
                  </a:lnTo>
                  <a:lnTo>
                    <a:pt x="1647" y="7339"/>
                  </a:lnTo>
                  <a:lnTo>
                    <a:pt x="1835" y="7447"/>
                  </a:lnTo>
                  <a:lnTo>
                    <a:pt x="2038" y="7555"/>
                  </a:lnTo>
                  <a:lnTo>
                    <a:pt x="2240" y="7649"/>
                  </a:lnTo>
                  <a:lnTo>
                    <a:pt x="2443" y="7744"/>
                  </a:lnTo>
                  <a:lnTo>
                    <a:pt x="2874" y="7892"/>
                  </a:lnTo>
                  <a:lnTo>
                    <a:pt x="3319" y="8027"/>
                  </a:lnTo>
                  <a:lnTo>
                    <a:pt x="3765" y="8135"/>
                  </a:lnTo>
                  <a:lnTo>
                    <a:pt x="4237" y="8216"/>
                  </a:lnTo>
                  <a:lnTo>
                    <a:pt x="4709" y="8257"/>
                  </a:lnTo>
                  <a:lnTo>
                    <a:pt x="5168" y="8270"/>
                  </a:lnTo>
                  <a:lnTo>
                    <a:pt x="5545" y="8257"/>
                  </a:lnTo>
                  <a:lnTo>
                    <a:pt x="5977" y="8216"/>
                  </a:lnTo>
                  <a:lnTo>
                    <a:pt x="6449" y="8135"/>
                  </a:lnTo>
                  <a:lnTo>
                    <a:pt x="6706" y="8095"/>
                  </a:lnTo>
                  <a:lnTo>
                    <a:pt x="6962" y="8027"/>
                  </a:lnTo>
                  <a:lnTo>
                    <a:pt x="7232" y="7960"/>
                  </a:lnTo>
                  <a:lnTo>
                    <a:pt x="7502" y="7865"/>
                  </a:lnTo>
                  <a:lnTo>
                    <a:pt x="7771" y="7771"/>
                  </a:lnTo>
                  <a:lnTo>
                    <a:pt x="8055" y="7676"/>
                  </a:lnTo>
                  <a:lnTo>
                    <a:pt x="8324" y="7555"/>
                  </a:lnTo>
                  <a:lnTo>
                    <a:pt x="8608" y="7420"/>
                  </a:lnTo>
                  <a:lnTo>
                    <a:pt x="8878" y="7272"/>
                  </a:lnTo>
                  <a:lnTo>
                    <a:pt x="9147" y="7110"/>
                  </a:lnTo>
                  <a:lnTo>
                    <a:pt x="9404" y="6934"/>
                  </a:lnTo>
                  <a:lnTo>
                    <a:pt x="9660" y="6746"/>
                  </a:lnTo>
                  <a:lnTo>
                    <a:pt x="9903" y="6543"/>
                  </a:lnTo>
                  <a:lnTo>
                    <a:pt x="10146" y="6327"/>
                  </a:lnTo>
                  <a:lnTo>
                    <a:pt x="10375" y="6085"/>
                  </a:lnTo>
                  <a:lnTo>
                    <a:pt x="10591" y="5828"/>
                  </a:lnTo>
                  <a:lnTo>
                    <a:pt x="10780" y="5558"/>
                  </a:lnTo>
                  <a:lnTo>
                    <a:pt x="10969" y="5275"/>
                  </a:lnTo>
                  <a:lnTo>
                    <a:pt x="11144" y="4965"/>
                  </a:lnTo>
                  <a:lnTo>
                    <a:pt x="11292" y="4641"/>
                  </a:lnTo>
                  <a:lnTo>
                    <a:pt x="11427" y="4290"/>
                  </a:lnTo>
                  <a:lnTo>
                    <a:pt x="11535" y="3926"/>
                  </a:lnTo>
                  <a:lnTo>
                    <a:pt x="11616" y="3535"/>
                  </a:lnTo>
                  <a:lnTo>
                    <a:pt x="11684" y="3117"/>
                  </a:lnTo>
                  <a:lnTo>
                    <a:pt x="11724" y="2698"/>
                  </a:lnTo>
                  <a:lnTo>
                    <a:pt x="11738" y="2240"/>
                  </a:lnTo>
                  <a:lnTo>
                    <a:pt x="11738"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5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Quote Alternative v1 — White">
  <p:cSld name="CUSTOM_3_1_1_1_1_1_1_1">
    <p:bg>
      <p:bgPr>
        <a:solidFill>
          <a:srgbClr val="FFFFFF"/>
        </a:solidFill>
      </p:bgPr>
    </p:bg>
    <p:spTree>
      <p:nvGrpSpPr>
        <p:cNvPr id="536" name="Shape 536"/>
        <p:cNvGrpSpPr/>
        <p:nvPr/>
      </p:nvGrpSpPr>
      <p:grpSpPr>
        <a:xfrm>
          <a:off x="0" y="0"/>
          <a:ext cx="0" cy="0"/>
          <a:chOff x="0" y="0"/>
          <a:chExt cx="0" cy="0"/>
        </a:xfrm>
      </p:grpSpPr>
      <p:sp>
        <p:nvSpPr>
          <p:cNvPr id="537" name="Google Shape;537;p60"/>
          <p:cNvSpPr txBox="1"/>
          <p:nvPr>
            <p:ph type="title"/>
          </p:nvPr>
        </p:nvSpPr>
        <p:spPr>
          <a:xfrm>
            <a:off x="968250" y="1640800"/>
            <a:ext cx="7207500" cy="2680800"/>
          </a:xfrm>
          <a:prstGeom prst="rect">
            <a:avLst/>
          </a:prstGeom>
          <a:noFill/>
          <a:ln>
            <a:noFill/>
          </a:ln>
        </p:spPr>
        <p:txBody>
          <a:bodyPr anchorCtr="0" anchor="ctr" bIns="0" lIns="0" spcFirstLastPara="1" rIns="0" wrap="square" tIns="0">
            <a:noAutofit/>
          </a:bodyPr>
          <a:lstStyle>
            <a:lvl1pPr lvl="0" rtl="0" algn="ctr">
              <a:spcBef>
                <a:spcPts val="0"/>
              </a:spcBef>
              <a:spcAft>
                <a:spcPts val="0"/>
              </a:spcAft>
              <a:buSzPts val="3200"/>
              <a:buFont typeface="Helvetica Neue"/>
              <a:buNone/>
              <a:defRPr b="1" sz="3200">
                <a:solidFill>
                  <a:schemeClr val="dk1"/>
                </a:solidFill>
                <a:latin typeface="Helvetica Neue"/>
                <a:ea typeface="Helvetica Neue"/>
                <a:cs typeface="Helvetica Neue"/>
                <a:sym typeface="Helvetica Neue"/>
              </a:defRPr>
            </a:lvl1pPr>
            <a:lvl2pPr lvl="1" rtl="0" algn="ctr">
              <a:spcBef>
                <a:spcPts val="0"/>
              </a:spcBef>
              <a:spcAft>
                <a:spcPts val="0"/>
              </a:spcAft>
              <a:buSzPts val="3200"/>
              <a:buNone/>
              <a:defRPr sz="3200"/>
            </a:lvl2pPr>
            <a:lvl3pPr lvl="2" rtl="0" algn="ctr">
              <a:spcBef>
                <a:spcPts val="0"/>
              </a:spcBef>
              <a:spcAft>
                <a:spcPts val="0"/>
              </a:spcAft>
              <a:buSzPts val="3200"/>
              <a:buNone/>
              <a:defRPr sz="3200"/>
            </a:lvl3pPr>
            <a:lvl4pPr lvl="3" rtl="0" algn="ctr">
              <a:spcBef>
                <a:spcPts val="0"/>
              </a:spcBef>
              <a:spcAft>
                <a:spcPts val="0"/>
              </a:spcAft>
              <a:buSzPts val="3200"/>
              <a:buNone/>
              <a:defRPr sz="3200"/>
            </a:lvl4pPr>
            <a:lvl5pPr lvl="4" rtl="0" algn="ctr">
              <a:spcBef>
                <a:spcPts val="0"/>
              </a:spcBef>
              <a:spcAft>
                <a:spcPts val="0"/>
              </a:spcAft>
              <a:buSzPts val="3200"/>
              <a:buNone/>
              <a:defRPr sz="3200"/>
            </a:lvl5pPr>
            <a:lvl6pPr lvl="5" rtl="0" algn="ctr">
              <a:spcBef>
                <a:spcPts val="0"/>
              </a:spcBef>
              <a:spcAft>
                <a:spcPts val="0"/>
              </a:spcAft>
              <a:buSzPts val="3200"/>
              <a:buNone/>
              <a:defRPr sz="3200"/>
            </a:lvl6pPr>
            <a:lvl7pPr lvl="6" rtl="0" algn="ctr">
              <a:spcBef>
                <a:spcPts val="0"/>
              </a:spcBef>
              <a:spcAft>
                <a:spcPts val="0"/>
              </a:spcAft>
              <a:buSzPts val="3200"/>
              <a:buNone/>
              <a:defRPr sz="3200"/>
            </a:lvl7pPr>
            <a:lvl8pPr lvl="7" rtl="0" algn="ctr">
              <a:spcBef>
                <a:spcPts val="0"/>
              </a:spcBef>
              <a:spcAft>
                <a:spcPts val="0"/>
              </a:spcAft>
              <a:buSzPts val="3200"/>
              <a:buNone/>
              <a:defRPr sz="3200"/>
            </a:lvl8pPr>
            <a:lvl9pPr lvl="8" rtl="0" algn="ctr">
              <a:spcBef>
                <a:spcPts val="0"/>
              </a:spcBef>
              <a:spcAft>
                <a:spcPts val="0"/>
              </a:spcAft>
              <a:buSzPts val="3200"/>
              <a:buNone/>
              <a:defRPr sz="3200"/>
            </a:lvl9pPr>
          </a:lstStyle>
          <a:p/>
        </p:txBody>
      </p:sp>
      <p:sp>
        <p:nvSpPr>
          <p:cNvPr id="538" name="Google Shape;538;p60"/>
          <p:cNvSpPr txBox="1"/>
          <p:nvPr>
            <p:ph idx="1" type="subTitle"/>
          </p:nvPr>
        </p:nvSpPr>
        <p:spPr>
          <a:xfrm>
            <a:off x="2845200" y="943900"/>
            <a:ext cx="3453600" cy="339600"/>
          </a:xfrm>
          <a:prstGeom prst="rect">
            <a:avLst/>
          </a:prstGeom>
          <a:noFill/>
          <a:ln>
            <a:noFill/>
          </a:ln>
        </p:spPr>
        <p:txBody>
          <a:bodyPr anchorCtr="0" anchor="b" bIns="0" lIns="0" spcFirstLastPara="1" rIns="91425" wrap="square" tIns="0">
            <a:noAutofit/>
          </a:bodyPr>
          <a:lstStyle>
            <a:lvl1pPr lvl="0" rtl="0" algn="ctr">
              <a:spcBef>
                <a:spcPts val="0"/>
              </a:spcBef>
              <a:spcAft>
                <a:spcPts val="0"/>
              </a:spcAft>
              <a:buSzPts val="1000"/>
              <a:buFont typeface="Helvetica Neue"/>
              <a:buNone/>
              <a:defRPr sz="1000">
                <a:latin typeface="Helvetica Neue"/>
                <a:ea typeface="Helvetica Neue"/>
                <a:cs typeface="Helvetica Neue"/>
                <a:sym typeface="Helvetica Neue"/>
              </a:defRPr>
            </a:lvl1pPr>
            <a:lvl2pPr lvl="1" rtl="0" algn="ctr">
              <a:spcBef>
                <a:spcPts val="0"/>
              </a:spcBef>
              <a:spcAft>
                <a:spcPts val="0"/>
              </a:spcAft>
              <a:buSzPts val="1200"/>
              <a:buFont typeface="Helvetica Neue"/>
              <a:buNone/>
              <a:defRPr sz="1200">
                <a:latin typeface="Helvetica Neue"/>
                <a:ea typeface="Helvetica Neue"/>
                <a:cs typeface="Helvetica Neue"/>
                <a:sym typeface="Helvetica Neue"/>
              </a:defRPr>
            </a:lvl2pPr>
            <a:lvl3pPr lvl="2" rtl="0" algn="ctr">
              <a:spcBef>
                <a:spcPts val="0"/>
              </a:spcBef>
              <a:spcAft>
                <a:spcPts val="0"/>
              </a:spcAft>
              <a:buSzPts val="1200"/>
              <a:buFont typeface="Helvetica Neue"/>
              <a:buNone/>
              <a:defRPr sz="1200">
                <a:latin typeface="Helvetica Neue"/>
                <a:ea typeface="Helvetica Neue"/>
                <a:cs typeface="Helvetica Neue"/>
                <a:sym typeface="Helvetica Neue"/>
              </a:defRPr>
            </a:lvl3pPr>
            <a:lvl4pPr lvl="3" rtl="0" algn="ctr">
              <a:spcBef>
                <a:spcPts val="0"/>
              </a:spcBef>
              <a:spcAft>
                <a:spcPts val="0"/>
              </a:spcAft>
              <a:buSzPts val="1200"/>
              <a:buFont typeface="Helvetica Neue"/>
              <a:buNone/>
              <a:defRPr sz="1200">
                <a:latin typeface="Helvetica Neue"/>
                <a:ea typeface="Helvetica Neue"/>
                <a:cs typeface="Helvetica Neue"/>
                <a:sym typeface="Helvetica Neue"/>
              </a:defRPr>
            </a:lvl4pPr>
            <a:lvl5pPr lvl="4" rtl="0" algn="ctr">
              <a:spcBef>
                <a:spcPts val="0"/>
              </a:spcBef>
              <a:spcAft>
                <a:spcPts val="0"/>
              </a:spcAft>
              <a:buSzPts val="1200"/>
              <a:buFont typeface="Helvetica Neue"/>
              <a:buNone/>
              <a:defRPr sz="1200">
                <a:latin typeface="Helvetica Neue"/>
                <a:ea typeface="Helvetica Neue"/>
                <a:cs typeface="Helvetica Neue"/>
                <a:sym typeface="Helvetica Neue"/>
              </a:defRPr>
            </a:lvl5pPr>
            <a:lvl6pPr lvl="5" rtl="0" algn="ctr">
              <a:spcBef>
                <a:spcPts val="0"/>
              </a:spcBef>
              <a:spcAft>
                <a:spcPts val="0"/>
              </a:spcAft>
              <a:buSzPts val="1200"/>
              <a:buFont typeface="Helvetica Neue"/>
              <a:buNone/>
              <a:defRPr sz="1200">
                <a:latin typeface="Helvetica Neue"/>
                <a:ea typeface="Helvetica Neue"/>
                <a:cs typeface="Helvetica Neue"/>
                <a:sym typeface="Helvetica Neue"/>
              </a:defRPr>
            </a:lvl6pPr>
            <a:lvl7pPr lvl="6" rtl="0" algn="ctr">
              <a:spcBef>
                <a:spcPts val="0"/>
              </a:spcBef>
              <a:spcAft>
                <a:spcPts val="0"/>
              </a:spcAft>
              <a:buSzPts val="1200"/>
              <a:buFont typeface="Helvetica Neue"/>
              <a:buNone/>
              <a:defRPr sz="1200">
                <a:latin typeface="Helvetica Neue"/>
                <a:ea typeface="Helvetica Neue"/>
                <a:cs typeface="Helvetica Neue"/>
                <a:sym typeface="Helvetica Neue"/>
              </a:defRPr>
            </a:lvl7pPr>
            <a:lvl8pPr lvl="7" rtl="0" algn="ctr">
              <a:spcBef>
                <a:spcPts val="0"/>
              </a:spcBef>
              <a:spcAft>
                <a:spcPts val="0"/>
              </a:spcAft>
              <a:buSzPts val="1200"/>
              <a:buFont typeface="Helvetica Neue"/>
              <a:buNone/>
              <a:defRPr sz="1200">
                <a:latin typeface="Helvetica Neue"/>
                <a:ea typeface="Helvetica Neue"/>
                <a:cs typeface="Helvetica Neue"/>
                <a:sym typeface="Helvetica Neue"/>
              </a:defRPr>
            </a:lvl8pPr>
            <a:lvl9pPr lvl="8" rtl="0" algn="ctr">
              <a:spcBef>
                <a:spcPts val="0"/>
              </a:spcBef>
              <a:spcAft>
                <a:spcPts val="0"/>
              </a:spcAft>
              <a:buSzPts val="1200"/>
              <a:buFont typeface="Helvetica Neue"/>
              <a:buNone/>
              <a:defRPr sz="1200">
                <a:latin typeface="Helvetica Neue"/>
                <a:ea typeface="Helvetica Neue"/>
                <a:cs typeface="Helvetica Neue"/>
                <a:sym typeface="Helvetica Neue"/>
              </a:defRPr>
            </a:lvl9pPr>
          </a:lstStyle>
          <a:p/>
        </p:txBody>
      </p:sp>
      <p:sp>
        <p:nvSpPr>
          <p:cNvPr id="539" name="Google Shape;539;p60"/>
          <p:cNvSpPr txBox="1"/>
          <p:nvPr>
            <p:ph idx="2" type="subTitle"/>
          </p:nvPr>
        </p:nvSpPr>
        <p:spPr>
          <a:xfrm>
            <a:off x="2845200" y="1301200"/>
            <a:ext cx="3453600" cy="339600"/>
          </a:xfrm>
          <a:prstGeom prst="rect">
            <a:avLst/>
          </a:prstGeom>
          <a:noFill/>
          <a:ln>
            <a:noFill/>
          </a:ln>
        </p:spPr>
        <p:txBody>
          <a:bodyPr anchorCtr="0" anchor="t" bIns="0" lIns="0" spcFirstLastPara="1" rIns="91425" wrap="square" tIns="0">
            <a:noAutofit/>
          </a:bodyPr>
          <a:lstStyle>
            <a:lvl1pPr lvl="0" rtl="0" algn="ctr">
              <a:spcBef>
                <a:spcPts val="0"/>
              </a:spcBef>
              <a:spcAft>
                <a:spcPts val="0"/>
              </a:spcAft>
              <a:buSzPts val="1000"/>
              <a:buFont typeface="Helvetica Neue"/>
              <a:buNone/>
              <a:defRPr sz="1000">
                <a:solidFill>
                  <a:schemeClr val="dk2"/>
                </a:solidFill>
                <a:latin typeface="Helvetica Neue"/>
                <a:ea typeface="Helvetica Neue"/>
                <a:cs typeface="Helvetica Neue"/>
                <a:sym typeface="Helvetica Neue"/>
              </a:defRPr>
            </a:lvl1pPr>
            <a:lvl2pPr lvl="1" rtl="0" algn="ctr">
              <a:spcBef>
                <a:spcPts val="0"/>
              </a:spcBef>
              <a:spcAft>
                <a:spcPts val="0"/>
              </a:spcAft>
              <a:buSzPts val="1000"/>
              <a:buFont typeface="Helvetica Neue"/>
              <a:buNone/>
              <a:defRPr sz="1000">
                <a:latin typeface="Helvetica Neue"/>
                <a:ea typeface="Helvetica Neue"/>
                <a:cs typeface="Helvetica Neue"/>
                <a:sym typeface="Helvetica Neue"/>
              </a:defRPr>
            </a:lvl2pPr>
            <a:lvl3pPr lvl="2" rtl="0" algn="ctr">
              <a:spcBef>
                <a:spcPts val="0"/>
              </a:spcBef>
              <a:spcAft>
                <a:spcPts val="0"/>
              </a:spcAft>
              <a:buSzPts val="1000"/>
              <a:buFont typeface="Helvetica Neue"/>
              <a:buNone/>
              <a:defRPr sz="1000">
                <a:latin typeface="Helvetica Neue"/>
                <a:ea typeface="Helvetica Neue"/>
                <a:cs typeface="Helvetica Neue"/>
                <a:sym typeface="Helvetica Neue"/>
              </a:defRPr>
            </a:lvl3pPr>
            <a:lvl4pPr lvl="3" rtl="0" algn="ctr">
              <a:spcBef>
                <a:spcPts val="0"/>
              </a:spcBef>
              <a:spcAft>
                <a:spcPts val="0"/>
              </a:spcAft>
              <a:buSzPts val="1000"/>
              <a:buFont typeface="Helvetica Neue"/>
              <a:buNone/>
              <a:defRPr sz="1000">
                <a:latin typeface="Helvetica Neue"/>
                <a:ea typeface="Helvetica Neue"/>
                <a:cs typeface="Helvetica Neue"/>
                <a:sym typeface="Helvetica Neue"/>
              </a:defRPr>
            </a:lvl4pPr>
            <a:lvl5pPr lvl="4" rtl="0" algn="ctr">
              <a:spcBef>
                <a:spcPts val="0"/>
              </a:spcBef>
              <a:spcAft>
                <a:spcPts val="0"/>
              </a:spcAft>
              <a:buSzPts val="1000"/>
              <a:buFont typeface="Helvetica Neue"/>
              <a:buNone/>
              <a:defRPr sz="1000">
                <a:latin typeface="Helvetica Neue"/>
                <a:ea typeface="Helvetica Neue"/>
                <a:cs typeface="Helvetica Neue"/>
                <a:sym typeface="Helvetica Neue"/>
              </a:defRPr>
            </a:lvl5pPr>
            <a:lvl6pPr lvl="5" rtl="0" algn="ctr">
              <a:spcBef>
                <a:spcPts val="0"/>
              </a:spcBef>
              <a:spcAft>
                <a:spcPts val="0"/>
              </a:spcAft>
              <a:buSzPts val="1000"/>
              <a:buFont typeface="Helvetica Neue"/>
              <a:buNone/>
              <a:defRPr sz="1000">
                <a:latin typeface="Helvetica Neue"/>
                <a:ea typeface="Helvetica Neue"/>
                <a:cs typeface="Helvetica Neue"/>
                <a:sym typeface="Helvetica Neue"/>
              </a:defRPr>
            </a:lvl6pPr>
            <a:lvl7pPr lvl="6" rtl="0" algn="ctr">
              <a:spcBef>
                <a:spcPts val="0"/>
              </a:spcBef>
              <a:spcAft>
                <a:spcPts val="0"/>
              </a:spcAft>
              <a:buSzPts val="1000"/>
              <a:buFont typeface="Helvetica Neue"/>
              <a:buNone/>
              <a:defRPr sz="1000">
                <a:latin typeface="Helvetica Neue"/>
                <a:ea typeface="Helvetica Neue"/>
                <a:cs typeface="Helvetica Neue"/>
                <a:sym typeface="Helvetica Neue"/>
              </a:defRPr>
            </a:lvl7pPr>
            <a:lvl8pPr lvl="7" rtl="0" algn="ctr">
              <a:spcBef>
                <a:spcPts val="0"/>
              </a:spcBef>
              <a:spcAft>
                <a:spcPts val="0"/>
              </a:spcAft>
              <a:buSzPts val="1000"/>
              <a:buFont typeface="Helvetica Neue"/>
              <a:buNone/>
              <a:defRPr sz="1000">
                <a:latin typeface="Helvetica Neue"/>
                <a:ea typeface="Helvetica Neue"/>
                <a:cs typeface="Helvetica Neue"/>
                <a:sym typeface="Helvetica Neue"/>
              </a:defRPr>
            </a:lvl8pPr>
            <a:lvl9pPr lvl="8" rtl="0" algn="ctr">
              <a:spcBef>
                <a:spcPts val="0"/>
              </a:spcBef>
              <a:spcAft>
                <a:spcPts val="0"/>
              </a:spcAft>
              <a:buSzPts val="1000"/>
              <a:buFont typeface="Helvetica Neue"/>
              <a:buNone/>
              <a:defRPr sz="1000">
                <a:latin typeface="Helvetica Neue"/>
                <a:ea typeface="Helvetica Neue"/>
                <a:cs typeface="Helvetica Neue"/>
                <a:sym typeface="Helvetica Neue"/>
              </a:defRPr>
            </a:lvl9pPr>
          </a:lstStyle>
          <a:p/>
        </p:txBody>
      </p:sp>
      <p:grpSp>
        <p:nvGrpSpPr>
          <p:cNvPr id="540" name="Google Shape;540;p60"/>
          <p:cNvGrpSpPr/>
          <p:nvPr/>
        </p:nvGrpSpPr>
        <p:grpSpPr>
          <a:xfrm>
            <a:off x="319728" y="6"/>
            <a:ext cx="1059201" cy="1500537"/>
            <a:chOff x="5472978" y="3632956"/>
            <a:chExt cx="1059201" cy="1500537"/>
          </a:xfrm>
        </p:grpSpPr>
        <p:sp>
          <p:nvSpPr>
            <p:cNvPr id="541" name="Google Shape;541;p60"/>
            <p:cNvSpPr/>
            <p:nvPr/>
          </p:nvSpPr>
          <p:spPr>
            <a:xfrm>
              <a:off x="5645455" y="4446799"/>
              <a:ext cx="23375" cy="25189"/>
            </a:xfrm>
            <a:custGeom>
              <a:rect b="b" l="l" r="r" t="t"/>
              <a:pathLst>
                <a:path extrusionOk="0" h="626" w="581">
                  <a:moveTo>
                    <a:pt x="295" y="0"/>
                  </a:moveTo>
                  <a:lnTo>
                    <a:pt x="232" y="9"/>
                  </a:lnTo>
                  <a:lnTo>
                    <a:pt x="125" y="54"/>
                  </a:lnTo>
                  <a:lnTo>
                    <a:pt x="54" y="143"/>
                  </a:lnTo>
                  <a:lnTo>
                    <a:pt x="9" y="250"/>
                  </a:lnTo>
                  <a:lnTo>
                    <a:pt x="0" y="313"/>
                  </a:lnTo>
                  <a:lnTo>
                    <a:pt x="9" y="375"/>
                  </a:lnTo>
                  <a:lnTo>
                    <a:pt x="54" y="491"/>
                  </a:lnTo>
                  <a:lnTo>
                    <a:pt x="125" y="581"/>
                  </a:lnTo>
                  <a:lnTo>
                    <a:pt x="232" y="625"/>
                  </a:lnTo>
                  <a:lnTo>
                    <a:pt x="348" y="625"/>
                  </a:lnTo>
                  <a:lnTo>
                    <a:pt x="455" y="581"/>
                  </a:lnTo>
                  <a:lnTo>
                    <a:pt x="536" y="491"/>
                  </a:lnTo>
                  <a:lnTo>
                    <a:pt x="572" y="375"/>
                  </a:lnTo>
                  <a:lnTo>
                    <a:pt x="581" y="313"/>
                  </a:lnTo>
                  <a:lnTo>
                    <a:pt x="572" y="250"/>
                  </a:lnTo>
                  <a:lnTo>
                    <a:pt x="536" y="143"/>
                  </a:lnTo>
                  <a:lnTo>
                    <a:pt x="455" y="54"/>
                  </a:lnTo>
                  <a:lnTo>
                    <a:pt x="348" y="9"/>
                  </a:lnTo>
                  <a:lnTo>
                    <a:pt x="295" y="0"/>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2" name="Google Shape;542;p60"/>
            <p:cNvSpPr/>
            <p:nvPr/>
          </p:nvSpPr>
          <p:spPr>
            <a:xfrm>
              <a:off x="5645455" y="4612095"/>
              <a:ext cx="23375" cy="25551"/>
            </a:xfrm>
            <a:custGeom>
              <a:rect b="b" l="l" r="r" t="t"/>
              <a:pathLst>
                <a:path extrusionOk="0" h="635" w="581">
                  <a:moveTo>
                    <a:pt x="295" y="0"/>
                  </a:moveTo>
                  <a:lnTo>
                    <a:pt x="232" y="9"/>
                  </a:lnTo>
                  <a:lnTo>
                    <a:pt x="125" y="54"/>
                  </a:lnTo>
                  <a:lnTo>
                    <a:pt x="54" y="143"/>
                  </a:lnTo>
                  <a:lnTo>
                    <a:pt x="9" y="250"/>
                  </a:lnTo>
                  <a:lnTo>
                    <a:pt x="0" y="313"/>
                  </a:lnTo>
                  <a:lnTo>
                    <a:pt x="9" y="384"/>
                  </a:lnTo>
                  <a:lnTo>
                    <a:pt x="54" y="491"/>
                  </a:lnTo>
                  <a:lnTo>
                    <a:pt x="125" y="581"/>
                  </a:lnTo>
                  <a:lnTo>
                    <a:pt x="232" y="625"/>
                  </a:lnTo>
                  <a:lnTo>
                    <a:pt x="295" y="634"/>
                  </a:lnTo>
                  <a:lnTo>
                    <a:pt x="348" y="625"/>
                  </a:lnTo>
                  <a:lnTo>
                    <a:pt x="455" y="581"/>
                  </a:lnTo>
                  <a:lnTo>
                    <a:pt x="536" y="491"/>
                  </a:lnTo>
                  <a:lnTo>
                    <a:pt x="572" y="384"/>
                  </a:lnTo>
                  <a:lnTo>
                    <a:pt x="581" y="313"/>
                  </a:lnTo>
                  <a:lnTo>
                    <a:pt x="572" y="250"/>
                  </a:lnTo>
                  <a:lnTo>
                    <a:pt x="536" y="143"/>
                  </a:lnTo>
                  <a:lnTo>
                    <a:pt x="455" y="54"/>
                  </a:lnTo>
                  <a:lnTo>
                    <a:pt x="348" y="9"/>
                  </a:lnTo>
                  <a:lnTo>
                    <a:pt x="295" y="0"/>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3" name="Google Shape;543;p60"/>
            <p:cNvSpPr/>
            <p:nvPr/>
          </p:nvSpPr>
          <p:spPr>
            <a:xfrm>
              <a:off x="5645455" y="4777713"/>
              <a:ext cx="23375" cy="25189"/>
            </a:xfrm>
            <a:custGeom>
              <a:rect b="b" l="l" r="r" t="t"/>
              <a:pathLst>
                <a:path extrusionOk="0" h="626" w="581">
                  <a:moveTo>
                    <a:pt x="232" y="1"/>
                  </a:moveTo>
                  <a:lnTo>
                    <a:pt x="125" y="54"/>
                  </a:lnTo>
                  <a:lnTo>
                    <a:pt x="54" y="135"/>
                  </a:lnTo>
                  <a:lnTo>
                    <a:pt x="9" y="251"/>
                  </a:lnTo>
                  <a:lnTo>
                    <a:pt x="0" y="313"/>
                  </a:lnTo>
                  <a:lnTo>
                    <a:pt x="9" y="376"/>
                  </a:lnTo>
                  <a:lnTo>
                    <a:pt x="54" y="492"/>
                  </a:lnTo>
                  <a:lnTo>
                    <a:pt x="125" y="572"/>
                  </a:lnTo>
                  <a:lnTo>
                    <a:pt x="232" y="617"/>
                  </a:lnTo>
                  <a:lnTo>
                    <a:pt x="295" y="626"/>
                  </a:lnTo>
                  <a:lnTo>
                    <a:pt x="348" y="617"/>
                  </a:lnTo>
                  <a:lnTo>
                    <a:pt x="455" y="572"/>
                  </a:lnTo>
                  <a:lnTo>
                    <a:pt x="536" y="492"/>
                  </a:lnTo>
                  <a:lnTo>
                    <a:pt x="572" y="376"/>
                  </a:lnTo>
                  <a:lnTo>
                    <a:pt x="581" y="313"/>
                  </a:lnTo>
                  <a:lnTo>
                    <a:pt x="572" y="251"/>
                  </a:lnTo>
                  <a:lnTo>
                    <a:pt x="536" y="135"/>
                  </a:lnTo>
                  <a:lnTo>
                    <a:pt x="455" y="54"/>
                  </a:lnTo>
                  <a:lnTo>
                    <a:pt x="348" y="1"/>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4" name="Google Shape;544;p60"/>
            <p:cNvSpPr/>
            <p:nvPr/>
          </p:nvSpPr>
          <p:spPr>
            <a:xfrm>
              <a:off x="5645455" y="4943008"/>
              <a:ext cx="23375" cy="25189"/>
            </a:xfrm>
            <a:custGeom>
              <a:rect b="b" l="l" r="r" t="t"/>
              <a:pathLst>
                <a:path extrusionOk="0" h="626" w="581">
                  <a:moveTo>
                    <a:pt x="232" y="1"/>
                  </a:moveTo>
                  <a:lnTo>
                    <a:pt x="125" y="54"/>
                  </a:lnTo>
                  <a:lnTo>
                    <a:pt x="54" y="135"/>
                  </a:lnTo>
                  <a:lnTo>
                    <a:pt x="9" y="251"/>
                  </a:lnTo>
                  <a:lnTo>
                    <a:pt x="0" y="313"/>
                  </a:lnTo>
                  <a:lnTo>
                    <a:pt x="9" y="376"/>
                  </a:lnTo>
                  <a:lnTo>
                    <a:pt x="54" y="492"/>
                  </a:lnTo>
                  <a:lnTo>
                    <a:pt x="125" y="572"/>
                  </a:lnTo>
                  <a:lnTo>
                    <a:pt x="232" y="626"/>
                  </a:lnTo>
                  <a:lnTo>
                    <a:pt x="348" y="626"/>
                  </a:lnTo>
                  <a:lnTo>
                    <a:pt x="455" y="572"/>
                  </a:lnTo>
                  <a:lnTo>
                    <a:pt x="536" y="492"/>
                  </a:lnTo>
                  <a:lnTo>
                    <a:pt x="572" y="376"/>
                  </a:lnTo>
                  <a:lnTo>
                    <a:pt x="581" y="313"/>
                  </a:lnTo>
                  <a:lnTo>
                    <a:pt x="572" y="251"/>
                  </a:lnTo>
                  <a:lnTo>
                    <a:pt x="536" y="135"/>
                  </a:lnTo>
                  <a:lnTo>
                    <a:pt x="455" y="54"/>
                  </a:lnTo>
                  <a:lnTo>
                    <a:pt x="348" y="1"/>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5" name="Google Shape;545;p60"/>
            <p:cNvSpPr/>
            <p:nvPr/>
          </p:nvSpPr>
          <p:spPr>
            <a:xfrm>
              <a:off x="5645455" y="5108304"/>
              <a:ext cx="23375" cy="25189"/>
            </a:xfrm>
            <a:custGeom>
              <a:rect b="b" l="l" r="r" t="t"/>
              <a:pathLst>
                <a:path extrusionOk="0" h="626" w="581">
                  <a:moveTo>
                    <a:pt x="295" y="0"/>
                  </a:moveTo>
                  <a:lnTo>
                    <a:pt x="232" y="9"/>
                  </a:lnTo>
                  <a:lnTo>
                    <a:pt x="125" y="54"/>
                  </a:lnTo>
                  <a:lnTo>
                    <a:pt x="54" y="143"/>
                  </a:lnTo>
                  <a:lnTo>
                    <a:pt x="9" y="250"/>
                  </a:lnTo>
                  <a:lnTo>
                    <a:pt x="0" y="313"/>
                  </a:lnTo>
                  <a:lnTo>
                    <a:pt x="9" y="375"/>
                  </a:lnTo>
                  <a:lnTo>
                    <a:pt x="54" y="492"/>
                  </a:lnTo>
                  <a:lnTo>
                    <a:pt x="125" y="581"/>
                  </a:lnTo>
                  <a:lnTo>
                    <a:pt x="232" y="625"/>
                  </a:lnTo>
                  <a:lnTo>
                    <a:pt x="348" y="625"/>
                  </a:lnTo>
                  <a:lnTo>
                    <a:pt x="455" y="581"/>
                  </a:lnTo>
                  <a:lnTo>
                    <a:pt x="536" y="492"/>
                  </a:lnTo>
                  <a:lnTo>
                    <a:pt x="572" y="375"/>
                  </a:lnTo>
                  <a:lnTo>
                    <a:pt x="581" y="313"/>
                  </a:lnTo>
                  <a:lnTo>
                    <a:pt x="572" y="250"/>
                  </a:lnTo>
                  <a:lnTo>
                    <a:pt x="536" y="143"/>
                  </a:lnTo>
                  <a:lnTo>
                    <a:pt x="455" y="54"/>
                  </a:lnTo>
                  <a:lnTo>
                    <a:pt x="348" y="9"/>
                  </a:lnTo>
                  <a:lnTo>
                    <a:pt x="295" y="0"/>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6" name="Google Shape;546;p60"/>
            <p:cNvSpPr/>
            <p:nvPr/>
          </p:nvSpPr>
          <p:spPr>
            <a:xfrm>
              <a:off x="5472978" y="4446799"/>
              <a:ext cx="23053" cy="25189"/>
            </a:xfrm>
            <a:custGeom>
              <a:rect b="b" l="l" r="r" t="t"/>
              <a:pathLst>
                <a:path extrusionOk="0" h="626" w="573">
                  <a:moveTo>
                    <a:pt x="286" y="0"/>
                  </a:moveTo>
                  <a:lnTo>
                    <a:pt x="224" y="9"/>
                  </a:lnTo>
                  <a:lnTo>
                    <a:pt x="126" y="54"/>
                  </a:lnTo>
                  <a:lnTo>
                    <a:pt x="45" y="143"/>
                  </a:lnTo>
                  <a:lnTo>
                    <a:pt x="1" y="250"/>
                  </a:lnTo>
                  <a:lnTo>
                    <a:pt x="1" y="313"/>
                  </a:lnTo>
                  <a:lnTo>
                    <a:pt x="1" y="375"/>
                  </a:lnTo>
                  <a:lnTo>
                    <a:pt x="45" y="491"/>
                  </a:lnTo>
                  <a:lnTo>
                    <a:pt x="126" y="581"/>
                  </a:lnTo>
                  <a:lnTo>
                    <a:pt x="224" y="625"/>
                  </a:lnTo>
                  <a:lnTo>
                    <a:pt x="349" y="625"/>
                  </a:lnTo>
                  <a:lnTo>
                    <a:pt x="447" y="581"/>
                  </a:lnTo>
                  <a:lnTo>
                    <a:pt x="528" y="491"/>
                  </a:lnTo>
                  <a:lnTo>
                    <a:pt x="572" y="375"/>
                  </a:lnTo>
                  <a:lnTo>
                    <a:pt x="572" y="313"/>
                  </a:lnTo>
                  <a:lnTo>
                    <a:pt x="572" y="250"/>
                  </a:lnTo>
                  <a:lnTo>
                    <a:pt x="528" y="143"/>
                  </a:lnTo>
                  <a:lnTo>
                    <a:pt x="447" y="54"/>
                  </a:lnTo>
                  <a:lnTo>
                    <a:pt x="349" y="9"/>
                  </a:lnTo>
                  <a:lnTo>
                    <a:pt x="286" y="0"/>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7" name="Google Shape;547;p60"/>
            <p:cNvSpPr/>
            <p:nvPr/>
          </p:nvSpPr>
          <p:spPr>
            <a:xfrm>
              <a:off x="5472978" y="4612095"/>
              <a:ext cx="23053" cy="25551"/>
            </a:xfrm>
            <a:custGeom>
              <a:rect b="b" l="l" r="r" t="t"/>
              <a:pathLst>
                <a:path extrusionOk="0" h="635" w="573">
                  <a:moveTo>
                    <a:pt x="286" y="0"/>
                  </a:moveTo>
                  <a:lnTo>
                    <a:pt x="224" y="9"/>
                  </a:lnTo>
                  <a:lnTo>
                    <a:pt x="126" y="54"/>
                  </a:lnTo>
                  <a:lnTo>
                    <a:pt x="45" y="143"/>
                  </a:lnTo>
                  <a:lnTo>
                    <a:pt x="1" y="250"/>
                  </a:lnTo>
                  <a:lnTo>
                    <a:pt x="1" y="313"/>
                  </a:lnTo>
                  <a:lnTo>
                    <a:pt x="1" y="384"/>
                  </a:lnTo>
                  <a:lnTo>
                    <a:pt x="45" y="491"/>
                  </a:lnTo>
                  <a:lnTo>
                    <a:pt x="126" y="581"/>
                  </a:lnTo>
                  <a:lnTo>
                    <a:pt x="224" y="625"/>
                  </a:lnTo>
                  <a:lnTo>
                    <a:pt x="286" y="634"/>
                  </a:lnTo>
                  <a:lnTo>
                    <a:pt x="349" y="625"/>
                  </a:lnTo>
                  <a:lnTo>
                    <a:pt x="447" y="581"/>
                  </a:lnTo>
                  <a:lnTo>
                    <a:pt x="528" y="491"/>
                  </a:lnTo>
                  <a:lnTo>
                    <a:pt x="572" y="384"/>
                  </a:lnTo>
                  <a:lnTo>
                    <a:pt x="572" y="313"/>
                  </a:lnTo>
                  <a:lnTo>
                    <a:pt x="572" y="250"/>
                  </a:lnTo>
                  <a:lnTo>
                    <a:pt x="528" y="143"/>
                  </a:lnTo>
                  <a:lnTo>
                    <a:pt x="447" y="54"/>
                  </a:lnTo>
                  <a:lnTo>
                    <a:pt x="349" y="9"/>
                  </a:lnTo>
                  <a:lnTo>
                    <a:pt x="286" y="0"/>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8" name="Google Shape;548;p60"/>
            <p:cNvSpPr/>
            <p:nvPr/>
          </p:nvSpPr>
          <p:spPr>
            <a:xfrm>
              <a:off x="5472978" y="4777713"/>
              <a:ext cx="23053" cy="25189"/>
            </a:xfrm>
            <a:custGeom>
              <a:rect b="b" l="l" r="r" t="t"/>
              <a:pathLst>
                <a:path extrusionOk="0" h="626" w="573">
                  <a:moveTo>
                    <a:pt x="224" y="1"/>
                  </a:moveTo>
                  <a:lnTo>
                    <a:pt x="126" y="45"/>
                  </a:lnTo>
                  <a:lnTo>
                    <a:pt x="45" y="135"/>
                  </a:lnTo>
                  <a:lnTo>
                    <a:pt x="1" y="251"/>
                  </a:lnTo>
                  <a:lnTo>
                    <a:pt x="1" y="313"/>
                  </a:lnTo>
                  <a:lnTo>
                    <a:pt x="1" y="376"/>
                  </a:lnTo>
                  <a:lnTo>
                    <a:pt x="45" y="492"/>
                  </a:lnTo>
                  <a:lnTo>
                    <a:pt x="126" y="572"/>
                  </a:lnTo>
                  <a:lnTo>
                    <a:pt x="224" y="617"/>
                  </a:lnTo>
                  <a:lnTo>
                    <a:pt x="286" y="626"/>
                  </a:lnTo>
                  <a:lnTo>
                    <a:pt x="349" y="617"/>
                  </a:lnTo>
                  <a:lnTo>
                    <a:pt x="447" y="572"/>
                  </a:lnTo>
                  <a:lnTo>
                    <a:pt x="528" y="492"/>
                  </a:lnTo>
                  <a:lnTo>
                    <a:pt x="572" y="376"/>
                  </a:lnTo>
                  <a:lnTo>
                    <a:pt x="572" y="313"/>
                  </a:lnTo>
                  <a:lnTo>
                    <a:pt x="572" y="251"/>
                  </a:lnTo>
                  <a:lnTo>
                    <a:pt x="528" y="135"/>
                  </a:lnTo>
                  <a:lnTo>
                    <a:pt x="447" y="45"/>
                  </a:lnTo>
                  <a:lnTo>
                    <a:pt x="349" y="1"/>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9" name="Google Shape;549;p60"/>
            <p:cNvSpPr/>
            <p:nvPr/>
          </p:nvSpPr>
          <p:spPr>
            <a:xfrm>
              <a:off x="5472978" y="4943008"/>
              <a:ext cx="23053" cy="25189"/>
            </a:xfrm>
            <a:custGeom>
              <a:rect b="b" l="l" r="r" t="t"/>
              <a:pathLst>
                <a:path extrusionOk="0" h="626" w="573">
                  <a:moveTo>
                    <a:pt x="224" y="1"/>
                  </a:moveTo>
                  <a:lnTo>
                    <a:pt x="126" y="54"/>
                  </a:lnTo>
                  <a:lnTo>
                    <a:pt x="45" y="135"/>
                  </a:lnTo>
                  <a:lnTo>
                    <a:pt x="1" y="251"/>
                  </a:lnTo>
                  <a:lnTo>
                    <a:pt x="1" y="313"/>
                  </a:lnTo>
                  <a:lnTo>
                    <a:pt x="1" y="376"/>
                  </a:lnTo>
                  <a:lnTo>
                    <a:pt x="45" y="492"/>
                  </a:lnTo>
                  <a:lnTo>
                    <a:pt x="126" y="572"/>
                  </a:lnTo>
                  <a:lnTo>
                    <a:pt x="224" y="626"/>
                  </a:lnTo>
                  <a:lnTo>
                    <a:pt x="349" y="626"/>
                  </a:lnTo>
                  <a:lnTo>
                    <a:pt x="447" y="572"/>
                  </a:lnTo>
                  <a:lnTo>
                    <a:pt x="528" y="492"/>
                  </a:lnTo>
                  <a:lnTo>
                    <a:pt x="572" y="376"/>
                  </a:lnTo>
                  <a:lnTo>
                    <a:pt x="572" y="313"/>
                  </a:lnTo>
                  <a:lnTo>
                    <a:pt x="572" y="251"/>
                  </a:lnTo>
                  <a:lnTo>
                    <a:pt x="528" y="135"/>
                  </a:lnTo>
                  <a:lnTo>
                    <a:pt x="447" y="54"/>
                  </a:lnTo>
                  <a:lnTo>
                    <a:pt x="349" y="1"/>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0" name="Google Shape;550;p60"/>
            <p:cNvSpPr/>
            <p:nvPr/>
          </p:nvSpPr>
          <p:spPr>
            <a:xfrm>
              <a:off x="5472978" y="5108304"/>
              <a:ext cx="23053" cy="25189"/>
            </a:xfrm>
            <a:custGeom>
              <a:rect b="b" l="l" r="r" t="t"/>
              <a:pathLst>
                <a:path extrusionOk="0" h="626" w="573">
                  <a:moveTo>
                    <a:pt x="286" y="0"/>
                  </a:moveTo>
                  <a:lnTo>
                    <a:pt x="224" y="9"/>
                  </a:lnTo>
                  <a:lnTo>
                    <a:pt x="126" y="54"/>
                  </a:lnTo>
                  <a:lnTo>
                    <a:pt x="45" y="143"/>
                  </a:lnTo>
                  <a:lnTo>
                    <a:pt x="1" y="250"/>
                  </a:lnTo>
                  <a:lnTo>
                    <a:pt x="1" y="313"/>
                  </a:lnTo>
                  <a:lnTo>
                    <a:pt x="1" y="375"/>
                  </a:lnTo>
                  <a:lnTo>
                    <a:pt x="45" y="492"/>
                  </a:lnTo>
                  <a:lnTo>
                    <a:pt x="126" y="581"/>
                  </a:lnTo>
                  <a:lnTo>
                    <a:pt x="224" y="625"/>
                  </a:lnTo>
                  <a:lnTo>
                    <a:pt x="349" y="625"/>
                  </a:lnTo>
                  <a:lnTo>
                    <a:pt x="447" y="581"/>
                  </a:lnTo>
                  <a:lnTo>
                    <a:pt x="528" y="492"/>
                  </a:lnTo>
                  <a:lnTo>
                    <a:pt x="572" y="375"/>
                  </a:lnTo>
                  <a:lnTo>
                    <a:pt x="572" y="313"/>
                  </a:lnTo>
                  <a:lnTo>
                    <a:pt x="572" y="250"/>
                  </a:lnTo>
                  <a:lnTo>
                    <a:pt x="528" y="143"/>
                  </a:lnTo>
                  <a:lnTo>
                    <a:pt x="447" y="54"/>
                  </a:lnTo>
                  <a:lnTo>
                    <a:pt x="349" y="9"/>
                  </a:lnTo>
                  <a:lnTo>
                    <a:pt x="286" y="0"/>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1" name="Google Shape;551;p60"/>
            <p:cNvSpPr/>
            <p:nvPr/>
          </p:nvSpPr>
          <p:spPr>
            <a:xfrm>
              <a:off x="5818253" y="4446799"/>
              <a:ext cx="23013" cy="25189"/>
            </a:xfrm>
            <a:custGeom>
              <a:rect b="b" l="l" r="r" t="t"/>
              <a:pathLst>
                <a:path extrusionOk="0" h="626" w="572">
                  <a:moveTo>
                    <a:pt x="286" y="0"/>
                  </a:moveTo>
                  <a:lnTo>
                    <a:pt x="233" y="9"/>
                  </a:lnTo>
                  <a:lnTo>
                    <a:pt x="125" y="54"/>
                  </a:lnTo>
                  <a:lnTo>
                    <a:pt x="45" y="143"/>
                  </a:lnTo>
                  <a:lnTo>
                    <a:pt x="0" y="250"/>
                  </a:lnTo>
                  <a:lnTo>
                    <a:pt x="0" y="313"/>
                  </a:lnTo>
                  <a:lnTo>
                    <a:pt x="0" y="375"/>
                  </a:lnTo>
                  <a:lnTo>
                    <a:pt x="45" y="491"/>
                  </a:lnTo>
                  <a:lnTo>
                    <a:pt x="125" y="581"/>
                  </a:lnTo>
                  <a:lnTo>
                    <a:pt x="233" y="625"/>
                  </a:lnTo>
                  <a:lnTo>
                    <a:pt x="349" y="625"/>
                  </a:lnTo>
                  <a:lnTo>
                    <a:pt x="447" y="581"/>
                  </a:lnTo>
                  <a:lnTo>
                    <a:pt x="527" y="491"/>
                  </a:lnTo>
                  <a:lnTo>
                    <a:pt x="572" y="375"/>
                  </a:lnTo>
                  <a:lnTo>
                    <a:pt x="572" y="313"/>
                  </a:lnTo>
                  <a:lnTo>
                    <a:pt x="572" y="250"/>
                  </a:lnTo>
                  <a:lnTo>
                    <a:pt x="527" y="143"/>
                  </a:lnTo>
                  <a:lnTo>
                    <a:pt x="447" y="54"/>
                  </a:lnTo>
                  <a:lnTo>
                    <a:pt x="349" y="9"/>
                  </a:lnTo>
                  <a:lnTo>
                    <a:pt x="286" y="0"/>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2" name="Google Shape;552;p60"/>
            <p:cNvSpPr/>
            <p:nvPr/>
          </p:nvSpPr>
          <p:spPr>
            <a:xfrm>
              <a:off x="5818253" y="4612095"/>
              <a:ext cx="23013" cy="25551"/>
            </a:xfrm>
            <a:custGeom>
              <a:rect b="b" l="l" r="r" t="t"/>
              <a:pathLst>
                <a:path extrusionOk="0" h="635" w="572">
                  <a:moveTo>
                    <a:pt x="286" y="0"/>
                  </a:moveTo>
                  <a:lnTo>
                    <a:pt x="233" y="9"/>
                  </a:lnTo>
                  <a:lnTo>
                    <a:pt x="125" y="54"/>
                  </a:lnTo>
                  <a:lnTo>
                    <a:pt x="45" y="143"/>
                  </a:lnTo>
                  <a:lnTo>
                    <a:pt x="0" y="250"/>
                  </a:lnTo>
                  <a:lnTo>
                    <a:pt x="0" y="313"/>
                  </a:lnTo>
                  <a:lnTo>
                    <a:pt x="0" y="384"/>
                  </a:lnTo>
                  <a:lnTo>
                    <a:pt x="45" y="491"/>
                  </a:lnTo>
                  <a:lnTo>
                    <a:pt x="125" y="581"/>
                  </a:lnTo>
                  <a:lnTo>
                    <a:pt x="233" y="625"/>
                  </a:lnTo>
                  <a:lnTo>
                    <a:pt x="286" y="634"/>
                  </a:lnTo>
                  <a:lnTo>
                    <a:pt x="349" y="625"/>
                  </a:lnTo>
                  <a:lnTo>
                    <a:pt x="447" y="581"/>
                  </a:lnTo>
                  <a:lnTo>
                    <a:pt x="527" y="491"/>
                  </a:lnTo>
                  <a:lnTo>
                    <a:pt x="572" y="384"/>
                  </a:lnTo>
                  <a:lnTo>
                    <a:pt x="572" y="313"/>
                  </a:lnTo>
                  <a:lnTo>
                    <a:pt x="572" y="250"/>
                  </a:lnTo>
                  <a:lnTo>
                    <a:pt x="527" y="143"/>
                  </a:lnTo>
                  <a:lnTo>
                    <a:pt x="447" y="54"/>
                  </a:lnTo>
                  <a:lnTo>
                    <a:pt x="349" y="9"/>
                  </a:lnTo>
                  <a:lnTo>
                    <a:pt x="286" y="0"/>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3" name="Google Shape;553;p60"/>
            <p:cNvSpPr/>
            <p:nvPr/>
          </p:nvSpPr>
          <p:spPr>
            <a:xfrm>
              <a:off x="5818253" y="4777713"/>
              <a:ext cx="23013" cy="25189"/>
            </a:xfrm>
            <a:custGeom>
              <a:rect b="b" l="l" r="r" t="t"/>
              <a:pathLst>
                <a:path extrusionOk="0" h="626" w="572">
                  <a:moveTo>
                    <a:pt x="233" y="1"/>
                  </a:moveTo>
                  <a:lnTo>
                    <a:pt x="125" y="54"/>
                  </a:lnTo>
                  <a:lnTo>
                    <a:pt x="45" y="135"/>
                  </a:lnTo>
                  <a:lnTo>
                    <a:pt x="0" y="251"/>
                  </a:lnTo>
                  <a:lnTo>
                    <a:pt x="0" y="313"/>
                  </a:lnTo>
                  <a:lnTo>
                    <a:pt x="0" y="376"/>
                  </a:lnTo>
                  <a:lnTo>
                    <a:pt x="45" y="492"/>
                  </a:lnTo>
                  <a:lnTo>
                    <a:pt x="125" y="572"/>
                  </a:lnTo>
                  <a:lnTo>
                    <a:pt x="233" y="617"/>
                  </a:lnTo>
                  <a:lnTo>
                    <a:pt x="286" y="626"/>
                  </a:lnTo>
                  <a:lnTo>
                    <a:pt x="349" y="617"/>
                  </a:lnTo>
                  <a:lnTo>
                    <a:pt x="447" y="572"/>
                  </a:lnTo>
                  <a:lnTo>
                    <a:pt x="527" y="492"/>
                  </a:lnTo>
                  <a:lnTo>
                    <a:pt x="572" y="376"/>
                  </a:lnTo>
                  <a:lnTo>
                    <a:pt x="572" y="313"/>
                  </a:lnTo>
                  <a:lnTo>
                    <a:pt x="572" y="251"/>
                  </a:lnTo>
                  <a:lnTo>
                    <a:pt x="527" y="135"/>
                  </a:lnTo>
                  <a:lnTo>
                    <a:pt x="447" y="54"/>
                  </a:lnTo>
                  <a:lnTo>
                    <a:pt x="349" y="1"/>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4" name="Google Shape;554;p60"/>
            <p:cNvSpPr/>
            <p:nvPr/>
          </p:nvSpPr>
          <p:spPr>
            <a:xfrm>
              <a:off x="5818253" y="4943008"/>
              <a:ext cx="23013" cy="25189"/>
            </a:xfrm>
            <a:custGeom>
              <a:rect b="b" l="l" r="r" t="t"/>
              <a:pathLst>
                <a:path extrusionOk="0" h="626" w="572">
                  <a:moveTo>
                    <a:pt x="233" y="1"/>
                  </a:moveTo>
                  <a:lnTo>
                    <a:pt x="125" y="54"/>
                  </a:lnTo>
                  <a:lnTo>
                    <a:pt x="45" y="135"/>
                  </a:lnTo>
                  <a:lnTo>
                    <a:pt x="0" y="251"/>
                  </a:lnTo>
                  <a:lnTo>
                    <a:pt x="0" y="313"/>
                  </a:lnTo>
                  <a:lnTo>
                    <a:pt x="0" y="376"/>
                  </a:lnTo>
                  <a:lnTo>
                    <a:pt x="45" y="492"/>
                  </a:lnTo>
                  <a:lnTo>
                    <a:pt x="125" y="572"/>
                  </a:lnTo>
                  <a:lnTo>
                    <a:pt x="233" y="626"/>
                  </a:lnTo>
                  <a:lnTo>
                    <a:pt x="349" y="626"/>
                  </a:lnTo>
                  <a:lnTo>
                    <a:pt x="447" y="572"/>
                  </a:lnTo>
                  <a:lnTo>
                    <a:pt x="527" y="492"/>
                  </a:lnTo>
                  <a:lnTo>
                    <a:pt x="572" y="376"/>
                  </a:lnTo>
                  <a:lnTo>
                    <a:pt x="572" y="313"/>
                  </a:lnTo>
                  <a:lnTo>
                    <a:pt x="572" y="251"/>
                  </a:lnTo>
                  <a:lnTo>
                    <a:pt x="527" y="135"/>
                  </a:lnTo>
                  <a:lnTo>
                    <a:pt x="447" y="54"/>
                  </a:lnTo>
                  <a:lnTo>
                    <a:pt x="349" y="1"/>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5" name="Google Shape;555;p60"/>
            <p:cNvSpPr/>
            <p:nvPr/>
          </p:nvSpPr>
          <p:spPr>
            <a:xfrm>
              <a:off x="5818253" y="5108304"/>
              <a:ext cx="23013" cy="25189"/>
            </a:xfrm>
            <a:custGeom>
              <a:rect b="b" l="l" r="r" t="t"/>
              <a:pathLst>
                <a:path extrusionOk="0" h="626" w="572">
                  <a:moveTo>
                    <a:pt x="286" y="0"/>
                  </a:moveTo>
                  <a:lnTo>
                    <a:pt x="233" y="9"/>
                  </a:lnTo>
                  <a:lnTo>
                    <a:pt x="125" y="54"/>
                  </a:lnTo>
                  <a:lnTo>
                    <a:pt x="45" y="143"/>
                  </a:lnTo>
                  <a:lnTo>
                    <a:pt x="0" y="250"/>
                  </a:lnTo>
                  <a:lnTo>
                    <a:pt x="0" y="313"/>
                  </a:lnTo>
                  <a:lnTo>
                    <a:pt x="0" y="375"/>
                  </a:lnTo>
                  <a:lnTo>
                    <a:pt x="45" y="492"/>
                  </a:lnTo>
                  <a:lnTo>
                    <a:pt x="125" y="581"/>
                  </a:lnTo>
                  <a:lnTo>
                    <a:pt x="233" y="625"/>
                  </a:lnTo>
                  <a:lnTo>
                    <a:pt x="349" y="625"/>
                  </a:lnTo>
                  <a:lnTo>
                    <a:pt x="447" y="581"/>
                  </a:lnTo>
                  <a:lnTo>
                    <a:pt x="527" y="492"/>
                  </a:lnTo>
                  <a:lnTo>
                    <a:pt x="572" y="375"/>
                  </a:lnTo>
                  <a:lnTo>
                    <a:pt x="572" y="313"/>
                  </a:lnTo>
                  <a:lnTo>
                    <a:pt x="572" y="250"/>
                  </a:lnTo>
                  <a:lnTo>
                    <a:pt x="527" y="143"/>
                  </a:lnTo>
                  <a:lnTo>
                    <a:pt x="447" y="54"/>
                  </a:lnTo>
                  <a:lnTo>
                    <a:pt x="349" y="9"/>
                  </a:lnTo>
                  <a:lnTo>
                    <a:pt x="286" y="0"/>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6" name="Google Shape;556;p60"/>
            <p:cNvSpPr/>
            <p:nvPr/>
          </p:nvSpPr>
          <p:spPr>
            <a:xfrm>
              <a:off x="5990690" y="4446799"/>
              <a:ext cx="23415" cy="25189"/>
            </a:xfrm>
            <a:custGeom>
              <a:rect b="b" l="l" r="r" t="t"/>
              <a:pathLst>
                <a:path extrusionOk="0" h="626" w="582">
                  <a:moveTo>
                    <a:pt x="295" y="0"/>
                  </a:moveTo>
                  <a:lnTo>
                    <a:pt x="233" y="9"/>
                  </a:lnTo>
                  <a:lnTo>
                    <a:pt x="135" y="54"/>
                  </a:lnTo>
                  <a:lnTo>
                    <a:pt x="54" y="143"/>
                  </a:lnTo>
                  <a:lnTo>
                    <a:pt x="10" y="250"/>
                  </a:lnTo>
                  <a:lnTo>
                    <a:pt x="1" y="313"/>
                  </a:lnTo>
                  <a:lnTo>
                    <a:pt x="10" y="375"/>
                  </a:lnTo>
                  <a:lnTo>
                    <a:pt x="54" y="491"/>
                  </a:lnTo>
                  <a:lnTo>
                    <a:pt x="135" y="581"/>
                  </a:lnTo>
                  <a:lnTo>
                    <a:pt x="233" y="625"/>
                  </a:lnTo>
                  <a:lnTo>
                    <a:pt x="349" y="625"/>
                  </a:lnTo>
                  <a:lnTo>
                    <a:pt x="456" y="581"/>
                  </a:lnTo>
                  <a:lnTo>
                    <a:pt x="537" y="491"/>
                  </a:lnTo>
                  <a:lnTo>
                    <a:pt x="581" y="375"/>
                  </a:lnTo>
                  <a:lnTo>
                    <a:pt x="581" y="313"/>
                  </a:lnTo>
                  <a:lnTo>
                    <a:pt x="581" y="250"/>
                  </a:lnTo>
                  <a:lnTo>
                    <a:pt x="537" y="143"/>
                  </a:lnTo>
                  <a:lnTo>
                    <a:pt x="456" y="54"/>
                  </a:lnTo>
                  <a:lnTo>
                    <a:pt x="349" y="9"/>
                  </a:lnTo>
                  <a:lnTo>
                    <a:pt x="295" y="0"/>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7" name="Google Shape;557;p60"/>
            <p:cNvSpPr/>
            <p:nvPr/>
          </p:nvSpPr>
          <p:spPr>
            <a:xfrm>
              <a:off x="5990690" y="4612095"/>
              <a:ext cx="23415" cy="25551"/>
            </a:xfrm>
            <a:custGeom>
              <a:rect b="b" l="l" r="r" t="t"/>
              <a:pathLst>
                <a:path extrusionOk="0" h="635" w="582">
                  <a:moveTo>
                    <a:pt x="295" y="0"/>
                  </a:moveTo>
                  <a:lnTo>
                    <a:pt x="233" y="9"/>
                  </a:lnTo>
                  <a:lnTo>
                    <a:pt x="135" y="54"/>
                  </a:lnTo>
                  <a:lnTo>
                    <a:pt x="54" y="143"/>
                  </a:lnTo>
                  <a:lnTo>
                    <a:pt x="10" y="250"/>
                  </a:lnTo>
                  <a:lnTo>
                    <a:pt x="1" y="313"/>
                  </a:lnTo>
                  <a:lnTo>
                    <a:pt x="10" y="384"/>
                  </a:lnTo>
                  <a:lnTo>
                    <a:pt x="54" y="491"/>
                  </a:lnTo>
                  <a:lnTo>
                    <a:pt x="135" y="581"/>
                  </a:lnTo>
                  <a:lnTo>
                    <a:pt x="233" y="625"/>
                  </a:lnTo>
                  <a:lnTo>
                    <a:pt x="295" y="634"/>
                  </a:lnTo>
                  <a:lnTo>
                    <a:pt x="349" y="625"/>
                  </a:lnTo>
                  <a:lnTo>
                    <a:pt x="456" y="581"/>
                  </a:lnTo>
                  <a:lnTo>
                    <a:pt x="537" y="491"/>
                  </a:lnTo>
                  <a:lnTo>
                    <a:pt x="581" y="384"/>
                  </a:lnTo>
                  <a:lnTo>
                    <a:pt x="581" y="313"/>
                  </a:lnTo>
                  <a:lnTo>
                    <a:pt x="581" y="250"/>
                  </a:lnTo>
                  <a:lnTo>
                    <a:pt x="537" y="143"/>
                  </a:lnTo>
                  <a:lnTo>
                    <a:pt x="456" y="54"/>
                  </a:lnTo>
                  <a:lnTo>
                    <a:pt x="349" y="9"/>
                  </a:lnTo>
                  <a:lnTo>
                    <a:pt x="295" y="0"/>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8" name="Google Shape;558;p60"/>
            <p:cNvSpPr/>
            <p:nvPr/>
          </p:nvSpPr>
          <p:spPr>
            <a:xfrm>
              <a:off x="5990690" y="4777713"/>
              <a:ext cx="23415" cy="25189"/>
            </a:xfrm>
            <a:custGeom>
              <a:rect b="b" l="l" r="r" t="t"/>
              <a:pathLst>
                <a:path extrusionOk="0" h="626" w="582">
                  <a:moveTo>
                    <a:pt x="233" y="1"/>
                  </a:moveTo>
                  <a:lnTo>
                    <a:pt x="135" y="54"/>
                  </a:lnTo>
                  <a:lnTo>
                    <a:pt x="54" y="135"/>
                  </a:lnTo>
                  <a:lnTo>
                    <a:pt x="10" y="251"/>
                  </a:lnTo>
                  <a:lnTo>
                    <a:pt x="1" y="313"/>
                  </a:lnTo>
                  <a:lnTo>
                    <a:pt x="10" y="376"/>
                  </a:lnTo>
                  <a:lnTo>
                    <a:pt x="54" y="492"/>
                  </a:lnTo>
                  <a:lnTo>
                    <a:pt x="135" y="572"/>
                  </a:lnTo>
                  <a:lnTo>
                    <a:pt x="233" y="617"/>
                  </a:lnTo>
                  <a:lnTo>
                    <a:pt x="295" y="626"/>
                  </a:lnTo>
                  <a:lnTo>
                    <a:pt x="349" y="617"/>
                  </a:lnTo>
                  <a:lnTo>
                    <a:pt x="456" y="572"/>
                  </a:lnTo>
                  <a:lnTo>
                    <a:pt x="537" y="492"/>
                  </a:lnTo>
                  <a:lnTo>
                    <a:pt x="581" y="376"/>
                  </a:lnTo>
                  <a:lnTo>
                    <a:pt x="581" y="313"/>
                  </a:lnTo>
                  <a:lnTo>
                    <a:pt x="581" y="251"/>
                  </a:lnTo>
                  <a:lnTo>
                    <a:pt x="537" y="135"/>
                  </a:lnTo>
                  <a:lnTo>
                    <a:pt x="456" y="54"/>
                  </a:lnTo>
                  <a:lnTo>
                    <a:pt x="349" y="1"/>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9" name="Google Shape;559;p60"/>
            <p:cNvSpPr/>
            <p:nvPr/>
          </p:nvSpPr>
          <p:spPr>
            <a:xfrm>
              <a:off x="5990690" y="4943008"/>
              <a:ext cx="23415" cy="25189"/>
            </a:xfrm>
            <a:custGeom>
              <a:rect b="b" l="l" r="r" t="t"/>
              <a:pathLst>
                <a:path extrusionOk="0" h="626" w="582">
                  <a:moveTo>
                    <a:pt x="233" y="1"/>
                  </a:moveTo>
                  <a:lnTo>
                    <a:pt x="135" y="54"/>
                  </a:lnTo>
                  <a:lnTo>
                    <a:pt x="54" y="135"/>
                  </a:lnTo>
                  <a:lnTo>
                    <a:pt x="10" y="251"/>
                  </a:lnTo>
                  <a:lnTo>
                    <a:pt x="1" y="313"/>
                  </a:lnTo>
                  <a:lnTo>
                    <a:pt x="10" y="376"/>
                  </a:lnTo>
                  <a:lnTo>
                    <a:pt x="54" y="492"/>
                  </a:lnTo>
                  <a:lnTo>
                    <a:pt x="135" y="572"/>
                  </a:lnTo>
                  <a:lnTo>
                    <a:pt x="233" y="626"/>
                  </a:lnTo>
                  <a:lnTo>
                    <a:pt x="349" y="626"/>
                  </a:lnTo>
                  <a:lnTo>
                    <a:pt x="456" y="572"/>
                  </a:lnTo>
                  <a:lnTo>
                    <a:pt x="537" y="492"/>
                  </a:lnTo>
                  <a:lnTo>
                    <a:pt x="581" y="376"/>
                  </a:lnTo>
                  <a:lnTo>
                    <a:pt x="581" y="313"/>
                  </a:lnTo>
                  <a:lnTo>
                    <a:pt x="581" y="251"/>
                  </a:lnTo>
                  <a:lnTo>
                    <a:pt x="537" y="135"/>
                  </a:lnTo>
                  <a:lnTo>
                    <a:pt x="456" y="54"/>
                  </a:lnTo>
                  <a:lnTo>
                    <a:pt x="349" y="1"/>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0" name="Google Shape;560;p60"/>
            <p:cNvSpPr/>
            <p:nvPr/>
          </p:nvSpPr>
          <p:spPr>
            <a:xfrm>
              <a:off x="5990690" y="5108304"/>
              <a:ext cx="23415" cy="25189"/>
            </a:xfrm>
            <a:custGeom>
              <a:rect b="b" l="l" r="r" t="t"/>
              <a:pathLst>
                <a:path extrusionOk="0" h="626" w="582">
                  <a:moveTo>
                    <a:pt x="295" y="0"/>
                  </a:moveTo>
                  <a:lnTo>
                    <a:pt x="233" y="9"/>
                  </a:lnTo>
                  <a:lnTo>
                    <a:pt x="135" y="54"/>
                  </a:lnTo>
                  <a:lnTo>
                    <a:pt x="54" y="143"/>
                  </a:lnTo>
                  <a:lnTo>
                    <a:pt x="10" y="250"/>
                  </a:lnTo>
                  <a:lnTo>
                    <a:pt x="1" y="313"/>
                  </a:lnTo>
                  <a:lnTo>
                    <a:pt x="10" y="375"/>
                  </a:lnTo>
                  <a:lnTo>
                    <a:pt x="54" y="492"/>
                  </a:lnTo>
                  <a:lnTo>
                    <a:pt x="135" y="581"/>
                  </a:lnTo>
                  <a:lnTo>
                    <a:pt x="233" y="625"/>
                  </a:lnTo>
                  <a:lnTo>
                    <a:pt x="349" y="625"/>
                  </a:lnTo>
                  <a:lnTo>
                    <a:pt x="456" y="581"/>
                  </a:lnTo>
                  <a:lnTo>
                    <a:pt x="537" y="492"/>
                  </a:lnTo>
                  <a:lnTo>
                    <a:pt x="581" y="375"/>
                  </a:lnTo>
                  <a:lnTo>
                    <a:pt x="581" y="313"/>
                  </a:lnTo>
                  <a:lnTo>
                    <a:pt x="581" y="250"/>
                  </a:lnTo>
                  <a:lnTo>
                    <a:pt x="537" y="143"/>
                  </a:lnTo>
                  <a:lnTo>
                    <a:pt x="456" y="54"/>
                  </a:lnTo>
                  <a:lnTo>
                    <a:pt x="349" y="9"/>
                  </a:lnTo>
                  <a:lnTo>
                    <a:pt x="295" y="0"/>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1" name="Google Shape;561;p60"/>
            <p:cNvSpPr/>
            <p:nvPr/>
          </p:nvSpPr>
          <p:spPr>
            <a:xfrm>
              <a:off x="6163529" y="4446799"/>
              <a:ext cx="23375" cy="25189"/>
            </a:xfrm>
            <a:custGeom>
              <a:rect b="b" l="l" r="r" t="t"/>
              <a:pathLst>
                <a:path extrusionOk="0" h="626" w="581">
                  <a:moveTo>
                    <a:pt x="286" y="0"/>
                  </a:moveTo>
                  <a:lnTo>
                    <a:pt x="232" y="9"/>
                  </a:lnTo>
                  <a:lnTo>
                    <a:pt x="125" y="54"/>
                  </a:lnTo>
                  <a:lnTo>
                    <a:pt x="45" y="143"/>
                  </a:lnTo>
                  <a:lnTo>
                    <a:pt x="0" y="250"/>
                  </a:lnTo>
                  <a:lnTo>
                    <a:pt x="0" y="313"/>
                  </a:lnTo>
                  <a:lnTo>
                    <a:pt x="0" y="375"/>
                  </a:lnTo>
                  <a:lnTo>
                    <a:pt x="45" y="491"/>
                  </a:lnTo>
                  <a:lnTo>
                    <a:pt x="125" y="581"/>
                  </a:lnTo>
                  <a:lnTo>
                    <a:pt x="232" y="625"/>
                  </a:lnTo>
                  <a:lnTo>
                    <a:pt x="348" y="625"/>
                  </a:lnTo>
                  <a:lnTo>
                    <a:pt x="456" y="581"/>
                  </a:lnTo>
                  <a:lnTo>
                    <a:pt x="527" y="491"/>
                  </a:lnTo>
                  <a:lnTo>
                    <a:pt x="572" y="375"/>
                  </a:lnTo>
                  <a:lnTo>
                    <a:pt x="581" y="313"/>
                  </a:lnTo>
                  <a:lnTo>
                    <a:pt x="572" y="250"/>
                  </a:lnTo>
                  <a:lnTo>
                    <a:pt x="527" y="143"/>
                  </a:lnTo>
                  <a:lnTo>
                    <a:pt x="456" y="54"/>
                  </a:lnTo>
                  <a:lnTo>
                    <a:pt x="348" y="9"/>
                  </a:lnTo>
                  <a:lnTo>
                    <a:pt x="286" y="0"/>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2" name="Google Shape;562;p60"/>
            <p:cNvSpPr/>
            <p:nvPr/>
          </p:nvSpPr>
          <p:spPr>
            <a:xfrm>
              <a:off x="6163529" y="4612095"/>
              <a:ext cx="23375" cy="25551"/>
            </a:xfrm>
            <a:custGeom>
              <a:rect b="b" l="l" r="r" t="t"/>
              <a:pathLst>
                <a:path extrusionOk="0" h="635" w="581">
                  <a:moveTo>
                    <a:pt x="286" y="0"/>
                  </a:moveTo>
                  <a:lnTo>
                    <a:pt x="232" y="9"/>
                  </a:lnTo>
                  <a:lnTo>
                    <a:pt x="125" y="54"/>
                  </a:lnTo>
                  <a:lnTo>
                    <a:pt x="45" y="143"/>
                  </a:lnTo>
                  <a:lnTo>
                    <a:pt x="0" y="250"/>
                  </a:lnTo>
                  <a:lnTo>
                    <a:pt x="0" y="313"/>
                  </a:lnTo>
                  <a:lnTo>
                    <a:pt x="0" y="384"/>
                  </a:lnTo>
                  <a:lnTo>
                    <a:pt x="45" y="491"/>
                  </a:lnTo>
                  <a:lnTo>
                    <a:pt x="125" y="581"/>
                  </a:lnTo>
                  <a:lnTo>
                    <a:pt x="232" y="625"/>
                  </a:lnTo>
                  <a:lnTo>
                    <a:pt x="286" y="634"/>
                  </a:lnTo>
                  <a:lnTo>
                    <a:pt x="348" y="625"/>
                  </a:lnTo>
                  <a:lnTo>
                    <a:pt x="456" y="581"/>
                  </a:lnTo>
                  <a:lnTo>
                    <a:pt x="527" y="491"/>
                  </a:lnTo>
                  <a:lnTo>
                    <a:pt x="572" y="384"/>
                  </a:lnTo>
                  <a:lnTo>
                    <a:pt x="581" y="313"/>
                  </a:lnTo>
                  <a:lnTo>
                    <a:pt x="572" y="250"/>
                  </a:lnTo>
                  <a:lnTo>
                    <a:pt x="527" y="143"/>
                  </a:lnTo>
                  <a:lnTo>
                    <a:pt x="456" y="54"/>
                  </a:lnTo>
                  <a:lnTo>
                    <a:pt x="348" y="9"/>
                  </a:lnTo>
                  <a:lnTo>
                    <a:pt x="286" y="0"/>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3" name="Google Shape;563;p60"/>
            <p:cNvSpPr/>
            <p:nvPr/>
          </p:nvSpPr>
          <p:spPr>
            <a:xfrm>
              <a:off x="6163529" y="4777713"/>
              <a:ext cx="23375" cy="25189"/>
            </a:xfrm>
            <a:custGeom>
              <a:rect b="b" l="l" r="r" t="t"/>
              <a:pathLst>
                <a:path extrusionOk="0" h="626" w="581">
                  <a:moveTo>
                    <a:pt x="232" y="1"/>
                  </a:moveTo>
                  <a:lnTo>
                    <a:pt x="125" y="54"/>
                  </a:lnTo>
                  <a:lnTo>
                    <a:pt x="45" y="135"/>
                  </a:lnTo>
                  <a:lnTo>
                    <a:pt x="0" y="251"/>
                  </a:lnTo>
                  <a:lnTo>
                    <a:pt x="0" y="313"/>
                  </a:lnTo>
                  <a:lnTo>
                    <a:pt x="0" y="376"/>
                  </a:lnTo>
                  <a:lnTo>
                    <a:pt x="45" y="492"/>
                  </a:lnTo>
                  <a:lnTo>
                    <a:pt x="125" y="572"/>
                  </a:lnTo>
                  <a:lnTo>
                    <a:pt x="232" y="617"/>
                  </a:lnTo>
                  <a:lnTo>
                    <a:pt x="286" y="626"/>
                  </a:lnTo>
                  <a:lnTo>
                    <a:pt x="348" y="617"/>
                  </a:lnTo>
                  <a:lnTo>
                    <a:pt x="456" y="572"/>
                  </a:lnTo>
                  <a:lnTo>
                    <a:pt x="527" y="492"/>
                  </a:lnTo>
                  <a:lnTo>
                    <a:pt x="572" y="376"/>
                  </a:lnTo>
                  <a:lnTo>
                    <a:pt x="581" y="313"/>
                  </a:lnTo>
                  <a:lnTo>
                    <a:pt x="572" y="251"/>
                  </a:lnTo>
                  <a:lnTo>
                    <a:pt x="527" y="135"/>
                  </a:lnTo>
                  <a:lnTo>
                    <a:pt x="456" y="54"/>
                  </a:lnTo>
                  <a:lnTo>
                    <a:pt x="348" y="1"/>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4" name="Google Shape;564;p60"/>
            <p:cNvSpPr/>
            <p:nvPr/>
          </p:nvSpPr>
          <p:spPr>
            <a:xfrm>
              <a:off x="6163529" y="4943008"/>
              <a:ext cx="23375" cy="25189"/>
            </a:xfrm>
            <a:custGeom>
              <a:rect b="b" l="l" r="r" t="t"/>
              <a:pathLst>
                <a:path extrusionOk="0" h="626" w="581">
                  <a:moveTo>
                    <a:pt x="232" y="1"/>
                  </a:moveTo>
                  <a:lnTo>
                    <a:pt x="125" y="54"/>
                  </a:lnTo>
                  <a:lnTo>
                    <a:pt x="45" y="135"/>
                  </a:lnTo>
                  <a:lnTo>
                    <a:pt x="0" y="251"/>
                  </a:lnTo>
                  <a:lnTo>
                    <a:pt x="0" y="313"/>
                  </a:lnTo>
                  <a:lnTo>
                    <a:pt x="0" y="376"/>
                  </a:lnTo>
                  <a:lnTo>
                    <a:pt x="45" y="492"/>
                  </a:lnTo>
                  <a:lnTo>
                    <a:pt x="125" y="572"/>
                  </a:lnTo>
                  <a:lnTo>
                    <a:pt x="232" y="626"/>
                  </a:lnTo>
                  <a:lnTo>
                    <a:pt x="348" y="626"/>
                  </a:lnTo>
                  <a:lnTo>
                    <a:pt x="456" y="572"/>
                  </a:lnTo>
                  <a:lnTo>
                    <a:pt x="527" y="492"/>
                  </a:lnTo>
                  <a:lnTo>
                    <a:pt x="572" y="376"/>
                  </a:lnTo>
                  <a:lnTo>
                    <a:pt x="581" y="313"/>
                  </a:lnTo>
                  <a:lnTo>
                    <a:pt x="572" y="251"/>
                  </a:lnTo>
                  <a:lnTo>
                    <a:pt x="527" y="135"/>
                  </a:lnTo>
                  <a:lnTo>
                    <a:pt x="456" y="54"/>
                  </a:lnTo>
                  <a:lnTo>
                    <a:pt x="348" y="1"/>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5" name="Google Shape;565;p60"/>
            <p:cNvSpPr/>
            <p:nvPr/>
          </p:nvSpPr>
          <p:spPr>
            <a:xfrm>
              <a:off x="6163529" y="5108304"/>
              <a:ext cx="23375" cy="25189"/>
            </a:xfrm>
            <a:custGeom>
              <a:rect b="b" l="l" r="r" t="t"/>
              <a:pathLst>
                <a:path extrusionOk="0" h="626" w="581">
                  <a:moveTo>
                    <a:pt x="286" y="0"/>
                  </a:moveTo>
                  <a:lnTo>
                    <a:pt x="232" y="9"/>
                  </a:lnTo>
                  <a:lnTo>
                    <a:pt x="125" y="54"/>
                  </a:lnTo>
                  <a:lnTo>
                    <a:pt x="45" y="143"/>
                  </a:lnTo>
                  <a:lnTo>
                    <a:pt x="0" y="250"/>
                  </a:lnTo>
                  <a:lnTo>
                    <a:pt x="0" y="313"/>
                  </a:lnTo>
                  <a:lnTo>
                    <a:pt x="0" y="375"/>
                  </a:lnTo>
                  <a:lnTo>
                    <a:pt x="45" y="492"/>
                  </a:lnTo>
                  <a:lnTo>
                    <a:pt x="125" y="581"/>
                  </a:lnTo>
                  <a:lnTo>
                    <a:pt x="232" y="625"/>
                  </a:lnTo>
                  <a:lnTo>
                    <a:pt x="348" y="625"/>
                  </a:lnTo>
                  <a:lnTo>
                    <a:pt x="456" y="581"/>
                  </a:lnTo>
                  <a:lnTo>
                    <a:pt x="527" y="492"/>
                  </a:lnTo>
                  <a:lnTo>
                    <a:pt x="572" y="375"/>
                  </a:lnTo>
                  <a:lnTo>
                    <a:pt x="581" y="313"/>
                  </a:lnTo>
                  <a:lnTo>
                    <a:pt x="572" y="250"/>
                  </a:lnTo>
                  <a:lnTo>
                    <a:pt x="527" y="143"/>
                  </a:lnTo>
                  <a:lnTo>
                    <a:pt x="456" y="54"/>
                  </a:lnTo>
                  <a:lnTo>
                    <a:pt x="348" y="9"/>
                  </a:lnTo>
                  <a:lnTo>
                    <a:pt x="286" y="0"/>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6" name="Google Shape;566;p60"/>
            <p:cNvSpPr/>
            <p:nvPr/>
          </p:nvSpPr>
          <p:spPr>
            <a:xfrm>
              <a:off x="6335965" y="4446799"/>
              <a:ext cx="23375" cy="25189"/>
            </a:xfrm>
            <a:custGeom>
              <a:rect b="b" l="l" r="r" t="t"/>
              <a:pathLst>
                <a:path extrusionOk="0" h="626" w="581">
                  <a:moveTo>
                    <a:pt x="295" y="0"/>
                  </a:moveTo>
                  <a:lnTo>
                    <a:pt x="233" y="9"/>
                  </a:lnTo>
                  <a:lnTo>
                    <a:pt x="134" y="54"/>
                  </a:lnTo>
                  <a:lnTo>
                    <a:pt x="54" y="143"/>
                  </a:lnTo>
                  <a:lnTo>
                    <a:pt x="9" y="250"/>
                  </a:lnTo>
                  <a:lnTo>
                    <a:pt x="0" y="313"/>
                  </a:lnTo>
                  <a:lnTo>
                    <a:pt x="9" y="375"/>
                  </a:lnTo>
                  <a:lnTo>
                    <a:pt x="54" y="491"/>
                  </a:lnTo>
                  <a:lnTo>
                    <a:pt x="134" y="581"/>
                  </a:lnTo>
                  <a:lnTo>
                    <a:pt x="233" y="625"/>
                  </a:lnTo>
                  <a:lnTo>
                    <a:pt x="349" y="625"/>
                  </a:lnTo>
                  <a:lnTo>
                    <a:pt x="456" y="581"/>
                  </a:lnTo>
                  <a:lnTo>
                    <a:pt x="536" y="491"/>
                  </a:lnTo>
                  <a:lnTo>
                    <a:pt x="581" y="375"/>
                  </a:lnTo>
                  <a:lnTo>
                    <a:pt x="581" y="313"/>
                  </a:lnTo>
                  <a:lnTo>
                    <a:pt x="581" y="250"/>
                  </a:lnTo>
                  <a:lnTo>
                    <a:pt x="536" y="143"/>
                  </a:lnTo>
                  <a:lnTo>
                    <a:pt x="456" y="54"/>
                  </a:lnTo>
                  <a:lnTo>
                    <a:pt x="349" y="9"/>
                  </a:lnTo>
                  <a:lnTo>
                    <a:pt x="295" y="0"/>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7" name="Google Shape;567;p60"/>
            <p:cNvSpPr/>
            <p:nvPr/>
          </p:nvSpPr>
          <p:spPr>
            <a:xfrm>
              <a:off x="6335965" y="4612095"/>
              <a:ext cx="23375" cy="25551"/>
            </a:xfrm>
            <a:custGeom>
              <a:rect b="b" l="l" r="r" t="t"/>
              <a:pathLst>
                <a:path extrusionOk="0" h="635" w="581">
                  <a:moveTo>
                    <a:pt x="295" y="0"/>
                  </a:moveTo>
                  <a:lnTo>
                    <a:pt x="233" y="9"/>
                  </a:lnTo>
                  <a:lnTo>
                    <a:pt x="134" y="54"/>
                  </a:lnTo>
                  <a:lnTo>
                    <a:pt x="54" y="143"/>
                  </a:lnTo>
                  <a:lnTo>
                    <a:pt x="9" y="250"/>
                  </a:lnTo>
                  <a:lnTo>
                    <a:pt x="0" y="313"/>
                  </a:lnTo>
                  <a:lnTo>
                    <a:pt x="9" y="384"/>
                  </a:lnTo>
                  <a:lnTo>
                    <a:pt x="54" y="491"/>
                  </a:lnTo>
                  <a:lnTo>
                    <a:pt x="134" y="581"/>
                  </a:lnTo>
                  <a:lnTo>
                    <a:pt x="233" y="625"/>
                  </a:lnTo>
                  <a:lnTo>
                    <a:pt x="295" y="634"/>
                  </a:lnTo>
                  <a:lnTo>
                    <a:pt x="349" y="625"/>
                  </a:lnTo>
                  <a:lnTo>
                    <a:pt x="456" y="581"/>
                  </a:lnTo>
                  <a:lnTo>
                    <a:pt x="536" y="491"/>
                  </a:lnTo>
                  <a:lnTo>
                    <a:pt x="581" y="384"/>
                  </a:lnTo>
                  <a:lnTo>
                    <a:pt x="581" y="313"/>
                  </a:lnTo>
                  <a:lnTo>
                    <a:pt x="581" y="250"/>
                  </a:lnTo>
                  <a:lnTo>
                    <a:pt x="536" y="143"/>
                  </a:lnTo>
                  <a:lnTo>
                    <a:pt x="456" y="54"/>
                  </a:lnTo>
                  <a:lnTo>
                    <a:pt x="349" y="9"/>
                  </a:lnTo>
                  <a:lnTo>
                    <a:pt x="295" y="0"/>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8" name="Google Shape;568;p60"/>
            <p:cNvSpPr/>
            <p:nvPr/>
          </p:nvSpPr>
          <p:spPr>
            <a:xfrm>
              <a:off x="6335965" y="4777713"/>
              <a:ext cx="23375" cy="25189"/>
            </a:xfrm>
            <a:custGeom>
              <a:rect b="b" l="l" r="r" t="t"/>
              <a:pathLst>
                <a:path extrusionOk="0" h="626" w="581">
                  <a:moveTo>
                    <a:pt x="233" y="1"/>
                  </a:moveTo>
                  <a:lnTo>
                    <a:pt x="134" y="54"/>
                  </a:lnTo>
                  <a:lnTo>
                    <a:pt x="54" y="135"/>
                  </a:lnTo>
                  <a:lnTo>
                    <a:pt x="9" y="251"/>
                  </a:lnTo>
                  <a:lnTo>
                    <a:pt x="0" y="313"/>
                  </a:lnTo>
                  <a:lnTo>
                    <a:pt x="9" y="376"/>
                  </a:lnTo>
                  <a:lnTo>
                    <a:pt x="54" y="492"/>
                  </a:lnTo>
                  <a:lnTo>
                    <a:pt x="134" y="572"/>
                  </a:lnTo>
                  <a:lnTo>
                    <a:pt x="233" y="617"/>
                  </a:lnTo>
                  <a:lnTo>
                    <a:pt x="295" y="626"/>
                  </a:lnTo>
                  <a:lnTo>
                    <a:pt x="349" y="617"/>
                  </a:lnTo>
                  <a:lnTo>
                    <a:pt x="456" y="572"/>
                  </a:lnTo>
                  <a:lnTo>
                    <a:pt x="536" y="492"/>
                  </a:lnTo>
                  <a:lnTo>
                    <a:pt x="581" y="376"/>
                  </a:lnTo>
                  <a:lnTo>
                    <a:pt x="581" y="313"/>
                  </a:lnTo>
                  <a:lnTo>
                    <a:pt x="581" y="251"/>
                  </a:lnTo>
                  <a:lnTo>
                    <a:pt x="536" y="135"/>
                  </a:lnTo>
                  <a:lnTo>
                    <a:pt x="456" y="54"/>
                  </a:lnTo>
                  <a:lnTo>
                    <a:pt x="349" y="1"/>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9" name="Google Shape;569;p60"/>
            <p:cNvSpPr/>
            <p:nvPr/>
          </p:nvSpPr>
          <p:spPr>
            <a:xfrm>
              <a:off x="6335965" y="4943008"/>
              <a:ext cx="23375" cy="25189"/>
            </a:xfrm>
            <a:custGeom>
              <a:rect b="b" l="l" r="r" t="t"/>
              <a:pathLst>
                <a:path extrusionOk="0" h="626" w="581">
                  <a:moveTo>
                    <a:pt x="233" y="1"/>
                  </a:moveTo>
                  <a:lnTo>
                    <a:pt x="134" y="54"/>
                  </a:lnTo>
                  <a:lnTo>
                    <a:pt x="54" y="135"/>
                  </a:lnTo>
                  <a:lnTo>
                    <a:pt x="9" y="251"/>
                  </a:lnTo>
                  <a:lnTo>
                    <a:pt x="0" y="313"/>
                  </a:lnTo>
                  <a:lnTo>
                    <a:pt x="9" y="376"/>
                  </a:lnTo>
                  <a:lnTo>
                    <a:pt x="54" y="492"/>
                  </a:lnTo>
                  <a:lnTo>
                    <a:pt x="134" y="572"/>
                  </a:lnTo>
                  <a:lnTo>
                    <a:pt x="233" y="626"/>
                  </a:lnTo>
                  <a:lnTo>
                    <a:pt x="349" y="626"/>
                  </a:lnTo>
                  <a:lnTo>
                    <a:pt x="456" y="572"/>
                  </a:lnTo>
                  <a:lnTo>
                    <a:pt x="536" y="492"/>
                  </a:lnTo>
                  <a:lnTo>
                    <a:pt x="581" y="376"/>
                  </a:lnTo>
                  <a:lnTo>
                    <a:pt x="581" y="313"/>
                  </a:lnTo>
                  <a:lnTo>
                    <a:pt x="581" y="251"/>
                  </a:lnTo>
                  <a:lnTo>
                    <a:pt x="536" y="135"/>
                  </a:lnTo>
                  <a:lnTo>
                    <a:pt x="456" y="54"/>
                  </a:lnTo>
                  <a:lnTo>
                    <a:pt x="349" y="1"/>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0" name="Google Shape;570;p60"/>
            <p:cNvSpPr/>
            <p:nvPr/>
          </p:nvSpPr>
          <p:spPr>
            <a:xfrm>
              <a:off x="6335965" y="5108304"/>
              <a:ext cx="23375" cy="25189"/>
            </a:xfrm>
            <a:custGeom>
              <a:rect b="b" l="l" r="r" t="t"/>
              <a:pathLst>
                <a:path extrusionOk="0" h="626" w="581">
                  <a:moveTo>
                    <a:pt x="295" y="0"/>
                  </a:moveTo>
                  <a:lnTo>
                    <a:pt x="233" y="9"/>
                  </a:lnTo>
                  <a:lnTo>
                    <a:pt x="134" y="54"/>
                  </a:lnTo>
                  <a:lnTo>
                    <a:pt x="54" y="143"/>
                  </a:lnTo>
                  <a:lnTo>
                    <a:pt x="9" y="250"/>
                  </a:lnTo>
                  <a:lnTo>
                    <a:pt x="0" y="313"/>
                  </a:lnTo>
                  <a:lnTo>
                    <a:pt x="9" y="375"/>
                  </a:lnTo>
                  <a:lnTo>
                    <a:pt x="54" y="492"/>
                  </a:lnTo>
                  <a:lnTo>
                    <a:pt x="134" y="581"/>
                  </a:lnTo>
                  <a:lnTo>
                    <a:pt x="233" y="625"/>
                  </a:lnTo>
                  <a:lnTo>
                    <a:pt x="349" y="625"/>
                  </a:lnTo>
                  <a:lnTo>
                    <a:pt x="456" y="581"/>
                  </a:lnTo>
                  <a:lnTo>
                    <a:pt x="536" y="492"/>
                  </a:lnTo>
                  <a:lnTo>
                    <a:pt x="581" y="375"/>
                  </a:lnTo>
                  <a:lnTo>
                    <a:pt x="581" y="313"/>
                  </a:lnTo>
                  <a:lnTo>
                    <a:pt x="581" y="250"/>
                  </a:lnTo>
                  <a:lnTo>
                    <a:pt x="536" y="143"/>
                  </a:lnTo>
                  <a:lnTo>
                    <a:pt x="456" y="54"/>
                  </a:lnTo>
                  <a:lnTo>
                    <a:pt x="349" y="9"/>
                  </a:lnTo>
                  <a:lnTo>
                    <a:pt x="295" y="0"/>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1" name="Google Shape;571;p60"/>
            <p:cNvSpPr/>
            <p:nvPr/>
          </p:nvSpPr>
          <p:spPr>
            <a:xfrm>
              <a:off x="6508764" y="4446799"/>
              <a:ext cx="23415" cy="25189"/>
            </a:xfrm>
            <a:custGeom>
              <a:rect b="b" l="l" r="r" t="t"/>
              <a:pathLst>
                <a:path extrusionOk="0" h="626" w="582">
                  <a:moveTo>
                    <a:pt x="287" y="0"/>
                  </a:moveTo>
                  <a:lnTo>
                    <a:pt x="233" y="9"/>
                  </a:lnTo>
                  <a:lnTo>
                    <a:pt x="126" y="54"/>
                  </a:lnTo>
                  <a:lnTo>
                    <a:pt x="45" y="143"/>
                  </a:lnTo>
                  <a:lnTo>
                    <a:pt x="10" y="250"/>
                  </a:lnTo>
                  <a:lnTo>
                    <a:pt x="1" y="313"/>
                  </a:lnTo>
                  <a:lnTo>
                    <a:pt x="10" y="375"/>
                  </a:lnTo>
                  <a:lnTo>
                    <a:pt x="45" y="491"/>
                  </a:lnTo>
                  <a:lnTo>
                    <a:pt x="126" y="581"/>
                  </a:lnTo>
                  <a:lnTo>
                    <a:pt x="233" y="625"/>
                  </a:lnTo>
                  <a:lnTo>
                    <a:pt x="349" y="625"/>
                  </a:lnTo>
                  <a:lnTo>
                    <a:pt x="456" y="581"/>
                  </a:lnTo>
                  <a:lnTo>
                    <a:pt x="528" y="491"/>
                  </a:lnTo>
                  <a:lnTo>
                    <a:pt x="572" y="375"/>
                  </a:lnTo>
                  <a:lnTo>
                    <a:pt x="581" y="313"/>
                  </a:lnTo>
                  <a:lnTo>
                    <a:pt x="572" y="250"/>
                  </a:lnTo>
                  <a:lnTo>
                    <a:pt x="528" y="143"/>
                  </a:lnTo>
                  <a:lnTo>
                    <a:pt x="456" y="54"/>
                  </a:lnTo>
                  <a:lnTo>
                    <a:pt x="349" y="9"/>
                  </a:lnTo>
                  <a:lnTo>
                    <a:pt x="287" y="0"/>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2" name="Google Shape;572;p60"/>
            <p:cNvSpPr/>
            <p:nvPr/>
          </p:nvSpPr>
          <p:spPr>
            <a:xfrm>
              <a:off x="6508764" y="4612095"/>
              <a:ext cx="23415" cy="25551"/>
            </a:xfrm>
            <a:custGeom>
              <a:rect b="b" l="l" r="r" t="t"/>
              <a:pathLst>
                <a:path extrusionOk="0" h="635" w="582">
                  <a:moveTo>
                    <a:pt x="287" y="0"/>
                  </a:moveTo>
                  <a:lnTo>
                    <a:pt x="233" y="9"/>
                  </a:lnTo>
                  <a:lnTo>
                    <a:pt x="126" y="54"/>
                  </a:lnTo>
                  <a:lnTo>
                    <a:pt x="45" y="143"/>
                  </a:lnTo>
                  <a:lnTo>
                    <a:pt x="10" y="250"/>
                  </a:lnTo>
                  <a:lnTo>
                    <a:pt x="1" y="313"/>
                  </a:lnTo>
                  <a:lnTo>
                    <a:pt x="10" y="384"/>
                  </a:lnTo>
                  <a:lnTo>
                    <a:pt x="45" y="491"/>
                  </a:lnTo>
                  <a:lnTo>
                    <a:pt x="126" y="581"/>
                  </a:lnTo>
                  <a:lnTo>
                    <a:pt x="233" y="625"/>
                  </a:lnTo>
                  <a:lnTo>
                    <a:pt x="287" y="634"/>
                  </a:lnTo>
                  <a:lnTo>
                    <a:pt x="349" y="625"/>
                  </a:lnTo>
                  <a:lnTo>
                    <a:pt x="456" y="581"/>
                  </a:lnTo>
                  <a:lnTo>
                    <a:pt x="528" y="491"/>
                  </a:lnTo>
                  <a:lnTo>
                    <a:pt x="572" y="384"/>
                  </a:lnTo>
                  <a:lnTo>
                    <a:pt x="581" y="313"/>
                  </a:lnTo>
                  <a:lnTo>
                    <a:pt x="572" y="250"/>
                  </a:lnTo>
                  <a:lnTo>
                    <a:pt x="528" y="143"/>
                  </a:lnTo>
                  <a:lnTo>
                    <a:pt x="456" y="54"/>
                  </a:lnTo>
                  <a:lnTo>
                    <a:pt x="349" y="9"/>
                  </a:lnTo>
                  <a:lnTo>
                    <a:pt x="287" y="0"/>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3" name="Google Shape;573;p60"/>
            <p:cNvSpPr/>
            <p:nvPr/>
          </p:nvSpPr>
          <p:spPr>
            <a:xfrm>
              <a:off x="6508764" y="4777713"/>
              <a:ext cx="23415" cy="25189"/>
            </a:xfrm>
            <a:custGeom>
              <a:rect b="b" l="l" r="r" t="t"/>
              <a:pathLst>
                <a:path extrusionOk="0" h="626" w="582">
                  <a:moveTo>
                    <a:pt x="233" y="1"/>
                  </a:moveTo>
                  <a:lnTo>
                    <a:pt x="126" y="54"/>
                  </a:lnTo>
                  <a:lnTo>
                    <a:pt x="45" y="135"/>
                  </a:lnTo>
                  <a:lnTo>
                    <a:pt x="10" y="251"/>
                  </a:lnTo>
                  <a:lnTo>
                    <a:pt x="1" y="313"/>
                  </a:lnTo>
                  <a:lnTo>
                    <a:pt x="10" y="376"/>
                  </a:lnTo>
                  <a:lnTo>
                    <a:pt x="45" y="492"/>
                  </a:lnTo>
                  <a:lnTo>
                    <a:pt x="126" y="572"/>
                  </a:lnTo>
                  <a:lnTo>
                    <a:pt x="233" y="617"/>
                  </a:lnTo>
                  <a:lnTo>
                    <a:pt x="287" y="626"/>
                  </a:lnTo>
                  <a:lnTo>
                    <a:pt x="349" y="617"/>
                  </a:lnTo>
                  <a:lnTo>
                    <a:pt x="456" y="572"/>
                  </a:lnTo>
                  <a:lnTo>
                    <a:pt x="528" y="492"/>
                  </a:lnTo>
                  <a:lnTo>
                    <a:pt x="572" y="376"/>
                  </a:lnTo>
                  <a:lnTo>
                    <a:pt x="581" y="313"/>
                  </a:lnTo>
                  <a:lnTo>
                    <a:pt x="572" y="251"/>
                  </a:lnTo>
                  <a:lnTo>
                    <a:pt x="528" y="135"/>
                  </a:lnTo>
                  <a:lnTo>
                    <a:pt x="456" y="54"/>
                  </a:lnTo>
                  <a:lnTo>
                    <a:pt x="349" y="1"/>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4" name="Google Shape;574;p60"/>
            <p:cNvSpPr/>
            <p:nvPr/>
          </p:nvSpPr>
          <p:spPr>
            <a:xfrm>
              <a:off x="6508764" y="4943008"/>
              <a:ext cx="23415" cy="25189"/>
            </a:xfrm>
            <a:custGeom>
              <a:rect b="b" l="l" r="r" t="t"/>
              <a:pathLst>
                <a:path extrusionOk="0" h="626" w="582">
                  <a:moveTo>
                    <a:pt x="233" y="1"/>
                  </a:moveTo>
                  <a:lnTo>
                    <a:pt x="126" y="54"/>
                  </a:lnTo>
                  <a:lnTo>
                    <a:pt x="45" y="135"/>
                  </a:lnTo>
                  <a:lnTo>
                    <a:pt x="10" y="251"/>
                  </a:lnTo>
                  <a:lnTo>
                    <a:pt x="1" y="313"/>
                  </a:lnTo>
                  <a:lnTo>
                    <a:pt x="10" y="376"/>
                  </a:lnTo>
                  <a:lnTo>
                    <a:pt x="45" y="492"/>
                  </a:lnTo>
                  <a:lnTo>
                    <a:pt x="126" y="572"/>
                  </a:lnTo>
                  <a:lnTo>
                    <a:pt x="233" y="626"/>
                  </a:lnTo>
                  <a:lnTo>
                    <a:pt x="349" y="626"/>
                  </a:lnTo>
                  <a:lnTo>
                    <a:pt x="456" y="572"/>
                  </a:lnTo>
                  <a:lnTo>
                    <a:pt x="528" y="492"/>
                  </a:lnTo>
                  <a:lnTo>
                    <a:pt x="572" y="376"/>
                  </a:lnTo>
                  <a:lnTo>
                    <a:pt x="581" y="313"/>
                  </a:lnTo>
                  <a:lnTo>
                    <a:pt x="572" y="251"/>
                  </a:lnTo>
                  <a:lnTo>
                    <a:pt x="528" y="135"/>
                  </a:lnTo>
                  <a:lnTo>
                    <a:pt x="456" y="54"/>
                  </a:lnTo>
                  <a:lnTo>
                    <a:pt x="349" y="1"/>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5" name="Google Shape;575;p60"/>
            <p:cNvSpPr/>
            <p:nvPr/>
          </p:nvSpPr>
          <p:spPr>
            <a:xfrm>
              <a:off x="6508764" y="5108304"/>
              <a:ext cx="23415" cy="25189"/>
            </a:xfrm>
            <a:custGeom>
              <a:rect b="b" l="l" r="r" t="t"/>
              <a:pathLst>
                <a:path extrusionOk="0" h="626" w="582">
                  <a:moveTo>
                    <a:pt x="287" y="0"/>
                  </a:moveTo>
                  <a:lnTo>
                    <a:pt x="233" y="9"/>
                  </a:lnTo>
                  <a:lnTo>
                    <a:pt x="126" y="54"/>
                  </a:lnTo>
                  <a:lnTo>
                    <a:pt x="45" y="143"/>
                  </a:lnTo>
                  <a:lnTo>
                    <a:pt x="10" y="250"/>
                  </a:lnTo>
                  <a:lnTo>
                    <a:pt x="1" y="313"/>
                  </a:lnTo>
                  <a:lnTo>
                    <a:pt x="10" y="375"/>
                  </a:lnTo>
                  <a:lnTo>
                    <a:pt x="45" y="492"/>
                  </a:lnTo>
                  <a:lnTo>
                    <a:pt x="126" y="581"/>
                  </a:lnTo>
                  <a:lnTo>
                    <a:pt x="233" y="625"/>
                  </a:lnTo>
                  <a:lnTo>
                    <a:pt x="349" y="625"/>
                  </a:lnTo>
                  <a:lnTo>
                    <a:pt x="456" y="581"/>
                  </a:lnTo>
                  <a:lnTo>
                    <a:pt x="528" y="492"/>
                  </a:lnTo>
                  <a:lnTo>
                    <a:pt x="572" y="375"/>
                  </a:lnTo>
                  <a:lnTo>
                    <a:pt x="581" y="313"/>
                  </a:lnTo>
                  <a:lnTo>
                    <a:pt x="572" y="250"/>
                  </a:lnTo>
                  <a:lnTo>
                    <a:pt x="528" y="143"/>
                  </a:lnTo>
                  <a:lnTo>
                    <a:pt x="456" y="54"/>
                  </a:lnTo>
                  <a:lnTo>
                    <a:pt x="349" y="9"/>
                  </a:lnTo>
                  <a:lnTo>
                    <a:pt x="287" y="0"/>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6" name="Google Shape;576;p60"/>
            <p:cNvSpPr/>
            <p:nvPr/>
          </p:nvSpPr>
          <p:spPr>
            <a:xfrm>
              <a:off x="5645455" y="3632956"/>
              <a:ext cx="23375" cy="25189"/>
            </a:xfrm>
            <a:custGeom>
              <a:rect b="b" l="l" r="r" t="t"/>
              <a:pathLst>
                <a:path extrusionOk="0" h="626" w="581">
                  <a:moveTo>
                    <a:pt x="232" y="0"/>
                  </a:moveTo>
                  <a:lnTo>
                    <a:pt x="125" y="54"/>
                  </a:lnTo>
                  <a:lnTo>
                    <a:pt x="54" y="134"/>
                  </a:lnTo>
                  <a:lnTo>
                    <a:pt x="9" y="250"/>
                  </a:lnTo>
                  <a:lnTo>
                    <a:pt x="0" y="313"/>
                  </a:lnTo>
                  <a:lnTo>
                    <a:pt x="9" y="375"/>
                  </a:lnTo>
                  <a:lnTo>
                    <a:pt x="54" y="491"/>
                  </a:lnTo>
                  <a:lnTo>
                    <a:pt x="125" y="572"/>
                  </a:lnTo>
                  <a:lnTo>
                    <a:pt x="232" y="625"/>
                  </a:lnTo>
                  <a:lnTo>
                    <a:pt x="348" y="625"/>
                  </a:lnTo>
                  <a:lnTo>
                    <a:pt x="455" y="572"/>
                  </a:lnTo>
                  <a:lnTo>
                    <a:pt x="536" y="491"/>
                  </a:lnTo>
                  <a:lnTo>
                    <a:pt x="572" y="375"/>
                  </a:lnTo>
                  <a:lnTo>
                    <a:pt x="581" y="313"/>
                  </a:lnTo>
                  <a:lnTo>
                    <a:pt x="572" y="250"/>
                  </a:lnTo>
                  <a:lnTo>
                    <a:pt x="536" y="134"/>
                  </a:lnTo>
                  <a:lnTo>
                    <a:pt x="455" y="54"/>
                  </a:lnTo>
                  <a:lnTo>
                    <a:pt x="348" y="0"/>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7" name="Google Shape;577;p60"/>
            <p:cNvSpPr/>
            <p:nvPr/>
          </p:nvSpPr>
          <p:spPr>
            <a:xfrm>
              <a:off x="5645455" y="3798211"/>
              <a:ext cx="23375" cy="25189"/>
            </a:xfrm>
            <a:custGeom>
              <a:rect b="b" l="l" r="r" t="t"/>
              <a:pathLst>
                <a:path extrusionOk="0" h="626" w="581">
                  <a:moveTo>
                    <a:pt x="295" y="1"/>
                  </a:moveTo>
                  <a:lnTo>
                    <a:pt x="232" y="10"/>
                  </a:lnTo>
                  <a:lnTo>
                    <a:pt x="125" y="54"/>
                  </a:lnTo>
                  <a:lnTo>
                    <a:pt x="54" y="135"/>
                  </a:lnTo>
                  <a:lnTo>
                    <a:pt x="9" y="251"/>
                  </a:lnTo>
                  <a:lnTo>
                    <a:pt x="0" y="313"/>
                  </a:lnTo>
                  <a:lnTo>
                    <a:pt x="9" y="376"/>
                  </a:lnTo>
                  <a:lnTo>
                    <a:pt x="54" y="492"/>
                  </a:lnTo>
                  <a:lnTo>
                    <a:pt x="125" y="581"/>
                  </a:lnTo>
                  <a:lnTo>
                    <a:pt x="232" y="626"/>
                  </a:lnTo>
                  <a:lnTo>
                    <a:pt x="348" y="626"/>
                  </a:lnTo>
                  <a:lnTo>
                    <a:pt x="455" y="581"/>
                  </a:lnTo>
                  <a:lnTo>
                    <a:pt x="536" y="492"/>
                  </a:lnTo>
                  <a:lnTo>
                    <a:pt x="572" y="376"/>
                  </a:lnTo>
                  <a:lnTo>
                    <a:pt x="581" y="313"/>
                  </a:lnTo>
                  <a:lnTo>
                    <a:pt x="572" y="251"/>
                  </a:lnTo>
                  <a:lnTo>
                    <a:pt x="536" y="135"/>
                  </a:lnTo>
                  <a:lnTo>
                    <a:pt x="455" y="54"/>
                  </a:lnTo>
                  <a:lnTo>
                    <a:pt x="348" y="10"/>
                  </a:lnTo>
                  <a:lnTo>
                    <a:pt x="295" y="1"/>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8" name="Google Shape;578;p60"/>
            <p:cNvSpPr/>
            <p:nvPr/>
          </p:nvSpPr>
          <p:spPr>
            <a:xfrm>
              <a:off x="5645455" y="3963507"/>
              <a:ext cx="23375" cy="25551"/>
            </a:xfrm>
            <a:custGeom>
              <a:rect b="b" l="l" r="r" t="t"/>
              <a:pathLst>
                <a:path extrusionOk="0" h="635" w="581">
                  <a:moveTo>
                    <a:pt x="295" y="1"/>
                  </a:moveTo>
                  <a:lnTo>
                    <a:pt x="232" y="9"/>
                  </a:lnTo>
                  <a:lnTo>
                    <a:pt x="125" y="54"/>
                  </a:lnTo>
                  <a:lnTo>
                    <a:pt x="54" y="143"/>
                  </a:lnTo>
                  <a:lnTo>
                    <a:pt x="9" y="251"/>
                  </a:lnTo>
                  <a:lnTo>
                    <a:pt x="0" y="322"/>
                  </a:lnTo>
                  <a:lnTo>
                    <a:pt x="9" y="385"/>
                  </a:lnTo>
                  <a:lnTo>
                    <a:pt x="54" y="492"/>
                  </a:lnTo>
                  <a:lnTo>
                    <a:pt x="125" y="581"/>
                  </a:lnTo>
                  <a:lnTo>
                    <a:pt x="232" y="626"/>
                  </a:lnTo>
                  <a:lnTo>
                    <a:pt x="295" y="635"/>
                  </a:lnTo>
                  <a:lnTo>
                    <a:pt x="348" y="626"/>
                  </a:lnTo>
                  <a:lnTo>
                    <a:pt x="455" y="581"/>
                  </a:lnTo>
                  <a:lnTo>
                    <a:pt x="536" y="492"/>
                  </a:lnTo>
                  <a:lnTo>
                    <a:pt x="572" y="385"/>
                  </a:lnTo>
                  <a:lnTo>
                    <a:pt x="581" y="322"/>
                  </a:lnTo>
                  <a:lnTo>
                    <a:pt x="572" y="251"/>
                  </a:lnTo>
                  <a:lnTo>
                    <a:pt x="536" y="143"/>
                  </a:lnTo>
                  <a:lnTo>
                    <a:pt x="455" y="54"/>
                  </a:lnTo>
                  <a:lnTo>
                    <a:pt x="348" y="9"/>
                  </a:lnTo>
                  <a:lnTo>
                    <a:pt x="295" y="1"/>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9" name="Google Shape;579;p60"/>
            <p:cNvSpPr/>
            <p:nvPr/>
          </p:nvSpPr>
          <p:spPr>
            <a:xfrm>
              <a:off x="5645455" y="4129165"/>
              <a:ext cx="23375" cy="25189"/>
            </a:xfrm>
            <a:custGeom>
              <a:rect b="b" l="l" r="r" t="t"/>
              <a:pathLst>
                <a:path extrusionOk="0" h="626" w="581">
                  <a:moveTo>
                    <a:pt x="232" y="0"/>
                  </a:moveTo>
                  <a:lnTo>
                    <a:pt x="125" y="54"/>
                  </a:lnTo>
                  <a:lnTo>
                    <a:pt x="54" y="134"/>
                  </a:lnTo>
                  <a:lnTo>
                    <a:pt x="9" y="250"/>
                  </a:lnTo>
                  <a:lnTo>
                    <a:pt x="0" y="313"/>
                  </a:lnTo>
                  <a:lnTo>
                    <a:pt x="9" y="375"/>
                  </a:lnTo>
                  <a:lnTo>
                    <a:pt x="54" y="491"/>
                  </a:lnTo>
                  <a:lnTo>
                    <a:pt x="125" y="572"/>
                  </a:lnTo>
                  <a:lnTo>
                    <a:pt x="232" y="616"/>
                  </a:lnTo>
                  <a:lnTo>
                    <a:pt x="295" y="625"/>
                  </a:lnTo>
                  <a:lnTo>
                    <a:pt x="348" y="616"/>
                  </a:lnTo>
                  <a:lnTo>
                    <a:pt x="455" y="572"/>
                  </a:lnTo>
                  <a:lnTo>
                    <a:pt x="536" y="491"/>
                  </a:lnTo>
                  <a:lnTo>
                    <a:pt x="572" y="375"/>
                  </a:lnTo>
                  <a:lnTo>
                    <a:pt x="581" y="313"/>
                  </a:lnTo>
                  <a:lnTo>
                    <a:pt x="572" y="250"/>
                  </a:lnTo>
                  <a:lnTo>
                    <a:pt x="536" y="134"/>
                  </a:lnTo>
                  <a:lnTo>
                    <a:pt x="455" y="54"/>
                  </a:lnTo>
                  <a:lnTo>
                    <a:pt x="348" y="0"/>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0" name="Google Shape;580;p60"/>
            <p:cNvSpPr/>
            <p:nvPr/>
          </p:nvSpPr>
          <p:spPr>
            <a:xfrm>
              <a:off x="5645455" y="4294460"/>
              <a:ext cx="23375" cy="25189"/>
            </a:xfrm>
            <a:custGeom>
              <a:rect b="b" l="l" r="r" t="t"/>
              <a:pathLst>
                <a:path extrusionOk="0" h="626" w="581">
                  <a:moveTo>
                    <a:pt x="232" y="0"/>
                  </a:moveTo>
                  <a:lnTo>
                    <a:pt x="125" y="54"/>
                  </a:lnTo>
                  <a:lnTo>
                    <a:pt x="54" y="134"/>
                  </a:lnTo>
                  <a:lnTo>
                    <a:pt x="9" y="250"/>
                  </a:lnTo>
                  <a:lnTo>
                    <a:pt x="0" y="313"/>
                  </a:lnTo>
                  <a:lnTo>
                    <a:pt x="9" y="375"/>
                  </a:lnTo>
                  <a:lnTo>
                    <a:pt x="54" y="491"/>
                  </a:lnTo>
                  <a:lnTo>
                    <a:pt x="125" y="572"/>
                  </a:lnTo>
                  <a:lnTo>
                    <a:pt x="232" y="625"/>
                  </a:lnTo>
                  <a:lnTo>
                    <a:pt x="348" y="625"/>
                  </a:lnTo>
                  <a:lnTo>
                    <a:pt x="455" y="572"/>
                  </a:lnTo>
                  <a:lnTo>
                    <a:pt x="536" y="491"/>
                  </a:lnTo>
                  <a:lnTo>
                    <a:pt x="572" y="375"/>
                  </a:lnTo>
                  <a:lnTo>
                    <a:pt x="581" y="313"/>
                  </a:lnTo>
                  <a:lnTo>
                    <a:pt x="572" y="250"/>
                  </a:lnTo>
                  <a:lnTo>
                    <a:pt x="536" y="134"/>
                  </a:lnTo>
                  <a:lnTo>
                    <a:pt x="455" y="54"/>
                  </a:lnTo>
                  <a:lnTo>
                    <a:pt x="348" y="0"/>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1" name="Google Shape;581;p60"/>
            <p:cNvSpPr/>
            <p:nvPr/>
          </p:nvSpPr>
          <p:spPr>
            <a:xfrm>
              <a:off x="5472978" y="3632956"/>
              <a:ext cx="23053" cy="25189"/>
            </a:xfrm>
            <a:custGeom>
              <a:rect b="b" l="l" r="r" t="t"/>
              <a:pathLst>
                <a:path extrusionOk="0" h="626" w="573">
                  <a:moveTo>
                    <a:pt x="224" y="0"/>
                  </a:moveTo>
                  <a:lnTo>
                    <a:pt x="126" y="54"/>
                  </a:lnTo>
                  <a:lnTo>
                    <a:pt x="45" y="134"/>
                  </a:lnTo>
                  <a:lnTo>
                    <a:pt x="1" y="250"/>
                  </a:lnTo>
                  <a:lnTo>
                    <a:pt x="1" y="313"/>
                  </a:lnTo>
                  <a:lnTo>
                    <a:pt x="1" y="375"/>
                  </a:lnTo>
                  <a:lnTo>
                    <a:pt x="45" y="491"/>
                  </a:lnTo>
                  <a:lnTo>
                    <a:pt x="126" y="572"/>
                  </a:lnTo>
                  <a:lnTo>
                    <a:pt x="224" y="625"/>
                  </a:lnTo>
                  <a:lnTo>
                    <a:pt x="349" y="625"/>
                  </a:lnTo>
                  <a:lnTo>
                    <a:pt x="447" y="572"/>
                  </a:lnTo>
                  <a:lnTo>
                    <a:pt x="528" y="491"/>
                  </a:lnTo>
                  <a:lnTo>
                    <a:pt x="572" y="375"/>
                  </a:lnTo>
                  <a:lnTo>
                    <a:pt x="572" y="313"/>
                  </a:lnTo>
                  <a:lnTo>
                    <a:pt x="572" y="250"/>
                  </a:lnTo>
                  <a:lnTo>
                    <a:pt x="528" y="134"/>
                  </a:lnTo>
                  <a:lnTo>
                    <a:pt x="447" y="54"/>
                  </a:lnTo>
                  <a:lnTo>
                    <a:pt x="349" y="0"/>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2" name="Google Shape;582;p60"/>
            <p:cNvSpPr/>
            <p:nvPr/>
          </p:nvSpPr>
          <p:spPr>
            <a:xfrm>
              <a:off x="5472978" y="3798211"/>
              <a:ext cx="23053" cy="25189"/>
            </a:xfrm>
            <a:custGeom>
              <a:rect b="b" l="l" r="r" t="t"/>
              <a:pathLst>
                <a:path extrusionOk="0" h="626" w="573">
                  <a:moveTo>
                    <a:pt x="286" y="1"/>
                  </a:moveTo>
                  <a:lnTo>
                    <a:pt x="224" y="10"/>
                  </a:lnTo>
                  <a:lnTo>
                    <a:pt x="126" y="54"/>
                  </a:lnTo>
                  <a:lnTo>
                    <a:pt x="45" y="135"/>
                  </a:lnTo>
                  <a:lnTo>
                    <a:pt x="1" y="251"/>
                  </a:lnTo>
                  <a:lnTo>
                    <a:pt x="1" y="313"/>
                  </a:lnTo>
                  <a:lnTo>
                    <a:pt x="1" y="376"/>
                  </a:lnTo>
                  <a:lnTo>
                    <a:pt x="45" y="492"/>
                  </a:lnTo>
                  <a:lnTo>
                    <a:pt x="126" y="581"/>
                  </a:lnTo>
                  <a:lnTo>
                    <a:pt x="224" y="626"/>
                  </a:lnTo>
                  <a:lnTo>
                    <a:pt x="349" y="626"/>
                  </a:lnTo>
                  <a:lnTo>
                    <a:pt x="447" y="581"/>
                  </a:lnTo>
                  <a:lnTo>
                    <a:pt x="528" y="492"/>
                  </a:lnTo>
                  <a:lnTo>
                    <a:pt x="572" y="376"/>
                  </a:lnTo>
                  <a:lnTo>
                    <a:pt x="572" y="313"/>
                  </a:lnTo>
                  <a:lnTo>
                    <a:pt x="572" y="251"/>
                  </a:lnTo>
                  <a:lnTo>
                    <a:pt x="528" y="135"/>
                  </a:lnTo>
                  <a:lnTo>
                    <a:pt x="447" y="54"/>
                  </a:lnTo>
                  <a:lnTo>
                    <a:pt x="349" y="10"/>
                  </a:lnTo>
                  <a:lnTo>
                    <a:pt x="286" y="1"/>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3" name="Google Shape;583;p60"/>
            <p:cNvSpPr/>
            <p:nvPr/>
          </p:nvSpPr>
          <p:spPr>
            <a:xfrm>
              <a:off x="5472978" y="3963507"/>
              <a:ext cx="23053" cy="25551"/>
            </a:xfrm>
            <a:custGeom>
              <a:rect b="b" l="l" r="r" t="t"/>
              <a:pathLst>
                <a:path extrusionOk="0" h="635" w="573">
                  <a:moveTo>
                    <a:pt x="286" y="1"/>
                  </a:moveTo>
                  <a:lnTo>
                    <a:pt x="224" y="9"/>
                  </a:lnTo>
                  <a:lnTo>
                    <a:pt x="126" y="54"/>
                  </a:lnTo>
                  <a:lnTo>
                    <a:pt x="45" y="143"/>
                  </a:lnTo>
                  <a:lnTo>
                    <a:pt x="1" y="251"/>
                  </a:lnTo>
                  <a:lnTo>
                    <a:pt x="1" y="322"/>
                  </a:lnTo>
                  <a:lnTo>
                    <a:pt x="1" y="385"/>
                  </a:lnTo>
                  <a:lnTo>
                    <a:pt x="45" y="492"/>
                  </a:lnTo>
                  <a:lnTo>
                    <a:pt x="126" y="581"/>
                  </a:lnTo>
                  <a:lnTo>
                    <a:pt x="224" y="626"/>
                  </a:lnTo>
                  <a:lnTo>
                    <a:pt x="286" y="635"/>
                  </a:lnTo>
                  <a:lnTo>
                    <a:pt x="349" y="626"/>
                  </a:lnTo>
                  <a:lnTo>
                    <a:pt x="447" y="581"/>
                  </a:lnTo>
                  <a:lnTo>
                    <a:pt x="528" y="492"/>
                  </a:lnTo>
                  <a:lnTo>
                    <a:pt x="572" y="385"/>
                  </a:lnTo>
                  <a:lnTo>
                    <a:pt x="572" y="322"/>
                  </a:lnTo>
                  <a:lnTo>
                    <a:pt x="572" y="251"/>
                  </a:lnTo>
                  <a:lnTo>
                    <a:pt x="528" y="143"/>
                  </a:lnTo>
                  <a:lnTo>
                    <a:pt x="447" y="54"/>
                  </a:lnTo>
                  <a:lnTo>
                    <a:pt x="349" y="9"/>
                  </a:lnTo>
                  <a:lnTo>
                    <a:pt x="286" y="1"/>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4" name="Google Shape;584;p60"/>
            <p:cNvSpPr/>
            <p:nvPr/>
          </p:nvSpPr>
          <p:spPr>
            <a:xfrm>
              <a:off x="5472978" y="4129165"/>
              <a:ext cx="23053" cy="25189"/>
            </a:xfrm>
            <a:custGeom>
              <a:rect b="b" l="l" r="r" t="t"/>
              <a:pathLst>
                <a:path extrusionOk="0" h="626" w="573">
                  <a:moveTo>
                    <a:pt x="224" y="0"/>
                  </a:moveTo>
                  <a:lnTo>
                    <a:pt x="126" y="54"/>
                  </a:lnTo>
                  <a:lnTo>
                    <a:pt x="45" y="134"/>
                  </a:lnTo>
                  <a:lnTo>
                    <a:pt x="1" y="250"/>
                  </a:lnTo>
                  <a:lnTo>
                    <a:pt x="1" y="313"/>
                  </a:lnTo>
                  <a:lnTo>
                    <a:pt x="1" y="375"/>
                  </a:lnTo>
                  <a:lnTo>
                    <a:pt x="45" y="491"/>
                  </a:lnTo>
                  <a:lnTo>
                    <a:pt x="126" y="572"/>
                  </a:lnTo>
                  <a:lnTo>
                    <a:pt x="224" y="616"/>
                  </a:lnTo>
                  <a:lnTo>
                    <a:pt x="286" y="625"/>
                  </a:lnTo>
                  <a:lnTo>
                    <a:pt x="349" y="616"/>
                  </a:lnTo>
                  <a:lnTo>
                    <a:pt x="447" y="572"/>
                  </a:lnTo>
                  <a:lnTo>
                    <a:pt x="528" y="491"/>
                  </a:lnTo>
                  <a:lnTo>
                    <a:pt x="572" y="375"/>
                  </a:lnTo>
                  <a:lnTo>
                    <a:pt x="572" y="313"/>
                  </a:lnTo>
                  <a:lnTo>
                    <a:pt x="572" y="250"/>
                  </a:lnTo>
                  <a:lnTo>
                    <a:pt x="528" y="134"/>
                  </a:lnTo>
                  <a:lnTo>
                    <a:pt x="447" y="54"/>
                  </a:lnTo>
                  <a:lnTo>
                    <a:pt x="349" y="0"/>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5" name="Google Shape;585;p60"/>
            <p:cNvSpPr/>
            <p:nvPr/>
          </p:nvSpPr>
          <p:spPr>
            <a:xfrm>
              <a:off x="5472978" y="4294460"/>
              <a:ext cx="23053" cy="25189"/>
            </a:xfrm>
            <a:custGeom>
              <a:rect b="b" l="l" r="r" t="t"/>
              <a:pathLst>
                <a:path extrusionOk="0" h="626" w="573">
                  <a:moveTo>
                    <a:pt x="224" y="0"/>
                  </a:moveTo>
                  <a:lnTo>
                    <a:pt x="126" y="54"/>
                  </a:lnTo>
                  <a:lnTo>
                    <a:pt x="45" y="134"/>
                  </a:lnTo>
                  <a:lnTo>
                    <a:pt x="1" y="250"/>
                  </a:lnTo>
                  <a:lnTo>
                    <a:pt x="1" y="313"/>
                  </a:lnTo>
                  <a:lnTo>
                    <a:pt x="1" y="375"/>
                  </a:lnTo>
                  <a:lnTo>
                    <a:pt x="45" y="491"/>
                  </a:lnTo>
                  <a:lnTo>
                    <a:pt x="126" y="572"/>
                  </a:lnTo>
                  <a:lnTo>
                    <a:pt x="224" y="625"/>
                  </a:lnTo>
                  <a:lnTo>
                    <a:pt x="349" y="625"/>
                  </a:lnTo>
                  <a:lnTo>
                    <a:pt x="447" y="572"/>
                  </a:lnTo>
                  <a:lnTo>
                    <a:pt x="528" y="491"/>
                  </a:lnTo>
                  <a:lnTo>
                    <a:pt x="572" y="375"/>
                  </a:lnTo>
                  <a:lnTo>
                    <a:pt x="572" y="313"/>
                  </a:lnTo>
                  <a:lnTo>
                    <a:pt x="572" y="250"/>
                  </a:lnTo>
                  <a:lnTo>
                    <a:pt x="528" y="134"/>
                  </a:lnTo>
                  <a:lnTo>
                    <a:pt x="447" y="54"/>
                  </a:lnTo>
                  <a:lnTo>
                    <a:pt x="349" y="0"/>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6" name="Google Shape;586;p60"/>
            <p:cNvSpPr/>
            <p:nvPr/>
          </p:nvSpPr>
          <p:spPr>
            <a:xfrm>
              <a:off x="5818253" y="3632956"/>
              <a:ext cx="23013" cy="25189"/>
            </a:xfrm>
            <a:custGeom>
              <a:rect b="b" l="l" r="r" t="t"/>
              <a:pathLst>
                <a:path extrusionOk="0" h="626" w="572">
                  <a:moveTo>
                    <a:pt x="233" y="0"/>
                  </a:moveTo>
                  <a:lnTo>
                    <a:pt x="125" y="54"/>
                  </a:lnTo>
                  <a:lnTo>
                    <a:pt x="45" y="134"/>
                  </a:lnTo>
                  <a:lnTo>
                    <a:pt x="0" y="250"/>
                  </a:lnTo>
                  <a:lnTo>
                    <a:pt x="0" y="313"/>
                  </a:lnTo>
                  <a:lnTo>
                    <a:pt x="0" y="375"/>
                  </a:lnTo>
                  <a:lnTo>
                    <a:pt x="45" y="491"/>
                  </a:lnTo>
                  <a:lnTo>
                    <a:pt x="125" y="572"/>
                  </a:lnTo>
                  <a:lnTo>
                    <a:pt x="233" y="625"/>
                  </a:lnTo>
                  <a:lnTo>
                    <a:pt x="349" y="625"/>
                  </a:lnTo>
                  <a:lnTo>
                    <a:pt x="447" y="572"/>
                  </a:lnTo>
                  <a:lnTo>
                    <a:pt x="527" y="491"/>
                  </a:lnTo>
                  <a:lnTo>
                    <a:pt x="572" y="375"/>
                  </a:lnTo>
                  <a:lnTo>
                    <a:pt x="572" y="313"/>
                  </a:lnTo>
                  <a:lnTo>
                    <a:pt x="572" y="250"/>
                  </a:lnTo>
                  <a:lnTo>
                    <a:pt x="527" y="134"/>
                  </a:lnTo>
                  <a:lnTo>
                    <a:pt x="447" y="54"/>
                  </a:lnTo>
                  <a:lnTo>
                    <a:pt x="349" y="0"/>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7" name="Google Shape;587;p60"/>
            <p:cNvSpPr/>
            <p:nvPr/>
          </p:nvSpPr>
          <p:spPr>
            <a:xfrm>
              <a:off x="5818253" y="3798211"/>
              <a:ext cx="23013" cy="25189"/>
            </a:xfrm>
            <a:custGeom>
              <a:rect b="b" l="l" r="r" t="t"/>
              <a:pathLst>
                <a:path extrusionOk="0" h="626" w="572">
                  <a:moveTo>
                    <a:pt x="286" y="1"/>
                  </a:moveTo>
                  <a:lnTo>
                    <a:pt x="233" y="10"/>
                  </a:lnTo>
                  <a:lnTo>
                    <a:pt x="125" y="54"/>
                  </a:lnTo>
                  <a:lnTo>
                    <a:pt x="45" y="135"/>
                  </a:lnTo>
                  <a:lnTo>
                    <a:pt x="0" y="251"/>
                  </a:lnTo>
                  <a:lnTo>
                    <a:pt x="0" y="313"/>
                  </a:lnTo>
                  <a:lnTo>
                    <a:pt x="0" y="376"/>
                  </a:lnTo>
                  <a:lnTo>
                    <a:pt x="45" y="492"/>
                  </a:lnTo>
                  <a:lnTo>
                    <a:pt x="125" y="581"/>
                  </a:lnTo>
                  <a:lnTo>
                    <a:pt x="233" y="626"/>
                  </a:lnTo>
                  <a:lnTo>
                    <a:pt x="349" y="626"/>
                  </a:lnTo>
                  <a:lnTo>
                    <a:pt x="447" y="581"/>
                  </a:lnTo>
                  <a:lnTo>
                    <a:pt x="527" y="492"/>
                  </a:lnTo>
                  <a:lnTo>
                    <a:pt x="572" y="376"/>
                  </a:lnTo>
                  <a:lnTo>
                    <a:pt x="572" y="313"/>
                  </a:lnTo>
                  <a:lnTo>
                    <a:pt x="572" y="251"/>
                  </a:lnTo>
                  <a:lnTo>
                    <a:pt x="527" y="135"/>
                  </a:lnTo>
                  <a:lnTo>
                    <a:pt x="447" y="54"/>
                  </a:lnTo>
                  <a:lnTo>
                    <a:pt x="349" y="10"/>
                  </a:lnTo>
                  <a:lnTo>
                    <a:pt x="286" y="1"/>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8" name="Google Shape;588;p60"/>
            <p:cNvSpPr/>
            <p:nvPr/>
          </p:nvSpPr>
          <p:spPr>
            <a:xfrm>
              <a:off x="5818253" y="3963507"/>
              <a:ext cx="23013" cy="25551"/>
            </a:xfrm>
            <a:custGeom>
              <a:rect b="b" l="l" r="r" t="t"/>
              <a:pathLst>
                <a:path extrusionOk="0" h="635" w="572">
                  <a:moveTo>
                    <a:pt x="286" y="1"/>
                  </a:moveTo>
                  <a:lnTo>
                    <a:pt x="233" y="9"/>
                  </a:lnTo>
                  <a:lnTo>
                    <a:pt x="125" y="54"/>
                  </a:lnTo>
                  <a:lnTo>
                    <a:pt x="45" y="143"/>
                  </a:lnTo>
                  <a:lnTo>
                    <a:pt x="0" y="251"/>
                  </a:lnTo>
                  <a:lnTo>
                    <a:pt x="0" y="322"/>
                  </a:lnTo>
                  <a:lnTo>
                    <a:pt x="0" y="385"/>
                  </a:lnTo>
                  <a:lnTo>
                    <a:pt x="45" y="492"/>
                  </a:lnTo>
                  <a:lnTo>
                    <a:pt x="125" y="581"/>
                  </a:lnTo>
                  <a:lnTo>
                    <a:pt x="233" y="626"/>
                  </a:lnTo>
                  <a:lnTo>
                    <a:pt x="286" y="635"/>
                  </a:lnTo>
                  <a:lnTo>
                    <a:pt x="349" y="626"/>
                  </a:lnTo>
                  <a:lnTo>
                    <a:pt x="447" y="581"/>
                  </a:lnTo>
                  <a:lnTo>
                    <a:pt x="527" y="492"/>
                  </a:lnTo>
                  <a:lnTo>
                    <a:pt x="572" y="385"/>
                  </a:lnTo>
                  <a:lnTo>
                    <a:pt x="572" y="322"/>
                  </a:lnTo>
                  <a:lnTo>
                    <a:pt x="572" y="251"/>
                  </a:lnTo>
                  <a:lnTo>
                    <a:pt x="527" y="143"/>
                  </a:lnTo>
                  <a:lnTo>
                    <a:pt x="447" y="54"/>
                  </a:lnTo>
                  <a:lnTo>
                    <a:pt x="349" y="9"/>
                  </a:lnTo>
                  <a:lnTo>
                    <a:pt x="286" y="1"/>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9" name="Google Shape;589;p60"/>
            <p:cNvSpPr/>
            <p:nvPr/>
          </p:nvSpPr>
          <p:spPr>
            <a:xfrm>
              <a:off x="5818253" y="4129165"/>
              <a:ext cx="23013" cy="25189"/>
            </a:xfrm>
            <a:custGeom>
              <a:rect b="b" l="l" r="r" t="t"/>
              <a:pathLst>
                <a:path extrusionOk="0" h="626" w="572">
                  <a:moveTo>
                    <a:pt x="233" y="0"/>
                  </a:moveTo>
                  <a:lnTo>
                    <a:pt x="125" y="54"/>
                  </a:lnTo>
                  <a:lnTo>
                    <a:pt x="45" y="134"/>
                  </a:lnTo>
                  <a:lnTo>
                    <a:pt x="0" y="250"/>
                  </a:lnTo>
                  <a:lnTo>
                    <a:pt x="0" y="313"/>
                  </a:lnTo>
                  <a:lnTo>
                    <a:pt x="0" y="375"/>
                  </a:lnTo>
                  <a:lnTo>
                    <a:pt x="45" y="491"/>
                  </a:lnTo>
                  <a:lnTo>
                    <a:pt x="125" y="572"/>
                  </a:lnTo>
                  <a:lnTo>
                    <a:pt x="233" y="616"/>
                  </a:lnTo>
                  <a:lnTo>
                    <a:pt x="286" y="625"/>
                  </a:lnTo>
                  <a:lnTo>
                    <a:pt x="349" y="616"/>
                  </a:lnTo>
                  <a:lnTo>
                    <a:pt x="447" y="572"/>
                  </a:lnTo>
                  <a:lnTo>
                    <a:pt x="527" y="491"/>
                  </a:lnTo>
                  <a:lnTo>
                    <a:pt x="572" y="375"/>
                  </a:lnTo>
                  <a:lnTo>
                    <a:pt x="572" y="313"/>
                  </a:lnTo>
                  <a:lnTo>
                    <a:pt x="572" y="250"/>
                  </a:lnTo>
                  <a:lnTo>
                    <a:pt x="527" y="134"/>
                  </a:lnTo>
                  <a:lnTo>
                    <a:pt x="447" y="54"/>
                  </a:lnTo>
                  <a:lnTo>
                    <a:pt x="349" y="0"/>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0" name="Google Shape;590;p60"/>
            <p:cNvSpPr/>
            <p:nvPr/>
          </p:nvSpPr>
          <p:spPr>
            <a:xfrm>
              <a:off x="5818253" y="4294460"/>
              <a:ext cx="23013" cy="25189"/>
            </a:xfrm>
            <a:custGeom>
              <a:rect b="b" l="l" r="r" t="t"/>
              <a:pathLst>
                <a:path extrusionOk="0" h="626" w="572">
                  <a:moveTo>
                    <a:pt x="233" y="0"/>
                  </a:moveTo>
                  <a:lnTo>
                    <a:pt x="125" y="54"/>
                  </a:lnTo>
                  <a:lnTo>
                    <a:pt x="45" y="134"/>
                  </a:lnTo>
                  <a:lnTo>
                    <a:pt x="0" y="250"/>
                  </a:lnTo>
                  <a:lnTo>
                    <a:pt x="0" y="313"/>
                  </a:lnTo>
                  <a:lnTo>
                    <a:pt x="0" y="375"/>
                  </a:lnTo>
                  <a:lnTo>
                    <a:pt x="45" y="491"/>
                  </a:lnTo>
                  <a:lnTo>
                    <a:pt x="125" y="572"/>
                  </a:lnTo>
                  <a:lnTo>
                    <a:pt x="233" y="625"/>
                  </a:lnTo>
                  <a:lnTo>
                    <a:pt x="349" y="625"/>
                  </a:lnTo>
                  <a:lnTo>
                    <a:pt x="447" y="572"/>
                  </a:lnTo>
                  <a:lnTo>
                    <a:pt x="527" y="491"/>
                  </a:lnTo>
                  <a:lnTo>
                    <a:pt x="572" y="375"/>
                  </a:lnTo>
                  <a:lnTo>
                    <a:pt x="572" y="313"/>
                  </a:lnTo>
                  <a:lnTo>
                    <a:pt x="572" y="250"/>
                  </a:lnTo>
                  <a:lnTo>
                    <a:pt x="527" y="134"/>
                  </a:lnTo>
                  <a:lnTo>
                    <a:pt x="447" y="54"/>
                  </a:lnTo>
                  <a:lnTo>
                    <a:pt x="349" y="0"/>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1" name="Google Shape;591;p60"/>
            <p:cNvSpPr/>
            <p:nvPr/>
          </p:nvSpPr>
          <p:spPr>
            <a:xfrm>
              <a:off x="5990690" y="3632956"/>
              <a:ext cx="23415" cy="25189"/>
            </a:xfrm>
            <a:custGeom>
              <a:rect b="b" l="l" r="r" t="t"/>
              <a:pathLst>
                <a:path extrusionOk="0" h="626" w="582">
                  <a:moveTo>
                    <a:pt x="233" y="0"/>
                  </a:moveTo>
                  <a:lnTo>
                    <a:pt x="135" y="54"/>
                  </a:lnTo>
                  <a:lnTo>
                    <a:pt x="54" y="134"/>
                  </a:lnTo>
                  <a:lnTo>
                    <a:pt x="10" y="250"/>
                  </a:lnTo>
                  <a:lnTo>
                    <a:pt x="1" y="313"/>
                  </a:lnTo>
                  <a:lnTo>
                    <a:pt x="10" y="375"/>
                  </a:lnTo>
                  <a:lnTo>
                    <a:pt x="54" y="491"/>
                  </a:lnTo>
                  <a:lnTo>
                    <a:pt x="135" y="572"/>
                  </a:lnTo>
                  <a:lnTo>
                    <a:pt x="233" y="625"/>
                  </a:lnTo>
                  <a:lnTo>
                    <a:pt x="349" y="625"/>
                  </a:lnTo>
                  <a:lnTo>
                    <a:pt x="456" y="572"/>
                  </a:lnTo>
                  <a:lnTo>
                    <a:pt x="537" y="491"/>
                  </a:lnTo>
                  <a:lnTo>
                    <a:pt x="581" y="375"/>
                  </a:lnTo>
                  <a:lnTo>
                    <a:pt x="581" y="313"/>
                  </a:lnTo>
                  <a:lnTo>
                    <a:pt x="581" y="250"/>
                  </a:lnTo>
                  <a:lnTo>
                    <a:pt x="537" y="134"/>
                  </a:lnTo>
                  <a:lnTo>
                    <a:pt x="456" y="54"/>
                  </a:lnTo>
                  <a:lnTo>
                    <a:pt x="349" y="0"/>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2" name="Google Shape;592;p60"/>
            <p:cNvSpPr/>
            <p:nvPr/>
          </p:nvSpPr>
          <p:spPr>
            <a:xfrm>
              <a:off x="5990690" y="3798211"/>
              <a:ext cx="23415" cy="25189"/>
            </a:xfrm>
            <a:custGeom>
              <a:rect b="b" l="l" r="r" t="t"/>
              <a:pathLst>
                <a:path extrusionOk="0" h="626" w="582">
                  <a:moveTo>
                    <a:pt x="295" y="1"/>
                  </a:moveTo>
                  <a:lnTo>
                    <a:pt x="233" y="10"/>
                  </a:lnTo>
                  <a:lnTo>
                    <a:pt x="135" y="54"/>
                  </a:lnTo>
                  <a:lnTo>
                    <a:pt x="54" y="135"/>
                  </a:lnTo>
                  <a:lnTo>
                    <a:pt x="10" y="251"/>
                  </a:lnTo>
                  <a:lnTo>
                    <a:pt x="1" y="313"/>
                  </a:lnTo>
                  <a:lnTo>
                    <a:pt x="10" y="376"/>
                  </a:lnTo>
                  <a:lnTo>
                    <a:pt x="54" y="492"/>
                  </a:lnTo>
                  <a:lnTo>
                    <a:pt x="135" y="581"/>
                  </a:lnTo>
                  <a:lnTo>
                    <a:pt x="233" y="626"/>
                  </a:lnTo>
                  <a:lnTo>
                    <a:pt x="349" y="626"/>
                  </a:lnTo>
                  <a:lnTo>
                    <a:pt x="456" y="581"/>
                  </a:lnTo>
                  <a:lnTo>
                    <a:pt x="537" y="492"/>
                  </a:lnTo>
                  <a:lnTo>
                    <a:pt x="581" y="376"/>
                  </a:lnTo>
                  <a:lnTo>
                    <a:pt x="581" y="313"/>
                  </a:lnTo>
                  <a:lnTo>
                    <a:pt x="581" y="251"/>
                  </a:lnTo>
                  <a:lnTo>
                    <a:pt x="537" y="135"/>
                  </a:lnTo>
                  <a:lnTo>
                    <a:pt x="456" y="54"/>
                  </a:lnTo>
                  <a:lnTo>
                    <a:pt x="349" y="10"/>
                  </a:lnTo>
                  <a:lnTo>
                    <a:pt x="295" y="1"/>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3" name="Google Shape;593;p60"/>
            <p:cNvSpPr/>
            <p:nvPr/>
          </p:nvSpPr>
          <p:spPr>
            <a:xfrm>
              <a:off x="5990690" y="3963507"/>
              <a:ext cx="23415" cy="25551"/>
            </a:xfrm>
            <a:custGeom>
              <a:rect b="b" l="l" r="r" t="t"/>
              <a:pathLst>
                <a:path extrusionOk="0" h="635" w="582">
                  <a:moveTo>
                    <a:pt x="295" y="1"/>
                  </a:moveTo>
                  <a:lnTo>
                    <a:pt x="233" y="9"/>
                  </a:lnTo>
                  <a:lnTo>
                    <a:pt x="135" y="54"/>
                  </a:lnTo>
                  <a:lnTo>
                    <a:pt x="54" y="143"/>
                  </a:lnTo>
                  <a:lnTo>
                    <a:pt x="10" y="251"/>
                  </a:lnTo>
                  <a:lnTo>
                    <a:pt x="1" y="322"/>
                  </a:lnTo>
                  <a:lnTo>
                    <a:pt x="10" y="385"/>
                  </a:lnTo>
                  <a:lnTo>
                    <a:pt x="54" y="492"/>
                  </a:lnTo>
                  <a:lnTo>
                    <a:pt x="135" y="581"/>
                  </a:lnTo>
                  <a:lnTo>
                    <a:pt x="233" y="626"/>
                  </a:lnTo>
                  <a:lnTo>
                    <a:pt x="295" y="635"/>
                  </a:lnTo>
                  <a:lnTo>
                    <a:pt x="349" y="626"/>
                  </a:lnTo>
                  <a:lnTo>
                    <a:pt x="456" y="581"/>
                  </a:lnTo>
                  <a:lnTo>
                    <a:pt x="537" y="492"/>
                  </a:lnTo>
                  <a:lnTo>
                    <a:pt x="581" y="385"/>
                  </a:lnTo>
                  <a:lnTo>
                    <a:pt x="581" y="322"/>
                  </a:lnTo>
                  <a:lnTo>
                    <a:pt x="581" y="251"/>
                  </a:lnTo>
                  <a:lnTo>
                    <a:pt x="537" y="143"/>
                  </a:lnTo>
                  <a:lnTo>
                    <a:pt x="456" y="54"/>
                  </a:lnTo>
                  <a:lnTo>
                    <a:pt x="349" y="9"/>
                  </a:lnTo>
                  <a:lnTo>
                    <a:pt x="295" y="1"/>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4" name="Google Shape;594;p60"/>
            <p:cNvSpPr/>
            <p:nvPr/>
          </p:nvSpPr>
          <p:spPr>
            <a:xfrm>
              <a:off x="5990690" y="4129165"/>
              <a:ext cx="23415" cy="25189"/>
            </a:xfrm>
            <a:custGeom>
              <a:rect b="b" l="l" r="r" t="t"/>
              <a:pathLst>
                <a:path extrusionOk="0" h="626" w="582">
                  <a:moveTo>
                    <a:pt x="233" y="0"/>
                  </a:moveTo>
                  <a:lnTo>
                    <a:pt x="135" y="54"/>
                  </a:lnTo>
                  <a:lnTo>
                    <a:pt x="54" y="134"/>
                  </a:lnTo>
                  <a:lnTo>
                    <a:pt x="10" y="250"/>
                  </a:lnTo>
                  <a:lnTo>
                    <a:pt x="1" y="313"/>
                  </a:lnTo>
                  <a:lnTo>
                    <a:pt x="10" y="375"/>
                  </a:lnTo>
                  <a:lnTo>
                    <a:pt x="54" y="491"/>
                  </a:lnTo>
                  <a:lnTo>
                    <a:pt x="135" y="572"/>
                  </a:lnTo>
                  <a:lnTo>
                    <a:pt x="233" y="616"/>
                  </a:lnTo>
                  <a:lnTo>
                    <a:pt x="295" y="625"/>
                  </a:lnTo>
                  <a:lnTo>
                    <a:pt x="349" y="616"/>
                  </a:lnTo>
                  <a:lnTo>
                    <a:pt x="456" y="572"/>
                  </a:lnTo>
                  <a:lnTo>
                    <a:pt x="537" y="491"/>
                  </a:lnTo>
                  <a:lnTo>
                    <a:pt x="581" y="375"/>
                  </a:lnTo>
                  <a:lnTo>
                    <a:pt x="581" y="313"/>
                  </a:lnTo>
                  <a:lnTo>
                    <a:pt x="581" y="250"/>
                  </a:lnTo>
                  <a:lnTo>
                    <a:pt x="537" y="134"/>
                  </a:lnTo>
                  <a:lnTo>
                    <a:pt x="456" y="54"/>
                  </a:lnTo>
                  <a:lnTo>
                    <a:pt x="349" y="0"/>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5" name="Google Shape;595;p60"/>
            <p:cNvSpPr/>
            <p:nvPr/>
          </p:nvSpPr>
          <p:spPr>
            <a:xfrm>
              <a:off x="5990690" y="4294460"/>
              <a:ext cx="23415" cy="25189"/>
            </a:xfrm>
            <a:custGeom>
              <a:rect b="b" l="l" r="r" t="t"/>
              <a:pathLst>
                <a:path extrusionOk="0" h="626" w="582">
                  <a:moveTo>
                    <a:pt x="233" y="0"/>
                  </a:moveTo>
                  <a:lnTo>
                    <a:pt x="135" y="54"/>
                  </a:lnTo>
                  <a:lnTo>
                    <a:pt x="54" y="134"/>
                  </a:lnTo>
                  <a:lnTo>
                    <a:pt x="10" y="250"/>
                  </a:lnTo>
                  <a:lnTo>
                    <a:pt x="1" y="313"/>
                  </a:lnTo>
                  <a:lnTo>
                    <a:pt x="10" y="375"/>
                  </a:lnTo>
                  <a:lnTo>
                    <a:pt x="54" y="491"/>
                  </a:lnTo>
                  <a:lnTo>
                    <a:pt x="135" y="572"/>
                  </a:lnTo>
                  <a:lnTo>
                    <a:pt x="233" y="625"/>
                  </a:lnTo>
                  <a:lnTo>
                    <a:pt x="349" y="625"/>
                  </a:lnTo>
                  <a:lnTo>
                    <a:pt x="456" y="572"/>
                  </a:lnTo>
                  <a:lnTo>
                    <a:pt x="537" y="491"/>
                  </a:lnTo>
                  <a:lnTo>
                    <a:pt x="581" y="375"/>
                  </a:lnTo>
                  <a:lnTo>
                    <a:pt x="581" y="313"/>
                  </a:lnTo>
                  <a:lnTo>
                    <a:pt x="581" y="250"/>
                  </a:lnTo>
                  <a:lnTo>
                    <a:pt x="537" y="134"/>
                  </a:lnTo>
                  <a:lnTo>
                    <a:pt x="456" y="54"/>
                  </a:lnTo>
                  <a:lnTo>
                    <a:pt x="349" y="0"/>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6" name="Google Shape;596;p60"/>
            <p:cNvSpPr/>
            <p:nvPr/>
          </p:nvSpPr>
          <p:spPr>
            <a:xfrm>
              <a:off x="6163529" y="3632956"/>
              <a:ext cx="23375" cy="25189"/>
            </a:xfrm>
            <a:custGeom>
              <a:rect b="b" l="l" r="r" t="t"/>
              <a:pathLst>
                <a:path extrusionOk="0" h="626" w="581">
                  <a:moveTo>
                    <a:pt x="232" y="0"/>
                  </a:moveTo>
                  <a:lnTo>
                    <a:pt x="125" y="54"/>
                  </a:lnTo>
                  <a:lnTo>
                    <a:pt x="45" y="134"/>
                  </a:lnTo>
                  <a:lnTo>
                    <a:pt x="0" y="250"/>
                  </a:lnTo>
                  <a:lnTo>
                    <a:pt x="0" y="313"/>
                  </a:lnTo>
                  <a:lnTo>
                    <a:pt x="0" y="375"/>
                  </a:lnTo>
                  <a:lnTo>
                    <a:pt x="45" y="491"/>
                  </a:lnTo>
                  <a:lnTo>
                    <a:pt x="125" y="572"/>
                  </a:lnTo>
                  <a:lnTo>
                    <a:pt x="232" y="625"/>
                  </a:lnTo>
                  <a:lnTo>
                    <a:pt x="348" y="625"/>
                  </a:lnTo>
                  <a:lnTo>
                    <a:pt x="456" y="572"/>
                  </a:lnTo>
                  <a:lnTo>
                    <a:pt x="527" y="491"/>
                  </a:lnTo>
                  <a:lnTo>
                    <a:pt x="572" y="375"/>
                  </a:lnTo>
                  <a:lnTo>
                    <a:pt x="581" y="313"/>
                  </a:lnTo>
                  <a:lnTo>
                    <a:pt x="572" y="250"/>
                  </a:lnTo>
                  <a:lnTo>
                    <a:pt x="527" y="134"/>
                  </a:lnTo>
                  <a:lnTo>
                    <a:pt x="456" y="54"/>
                  </a:lnTo>
                  <a:lnTo>
                    <a:pt x="348" y="0"/>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7" name="Google Shape;597;p60"/>
            <p:cNvSpPr/>
            <p:nvPr/>
          </p:nvSpPr>
          <p:spPr>
            <a:xfrm>
              <a:off x="6163529" y="3798211"/>
              <a:ext cx="23375" cy="25189"/>
            </a:xfrm>
            <a:custGeom>
              <a:rect b="b" l="l" r="r" t="t"/>
              <a:pathLst>
                <a:path extrusionOk="0" h="626" w="581">
                  <a:moveTo>
                    <a:pt x="286" y="1"/>
                  </a:moveTo>
                  <a:lnTo>
                    <a:pt x="232" y="10"/>
                  </a:lnTo>
                  <a:lnTo>
                    <a:pt x="125" y="54"/>
                  </a:lnTo>
                  <a:lnTo>
                    <a:pt x="45" y="135"/>
                  </a:lnTo>
                  <a:lnTo>
                    <a:pt x="0" y="251"/>
                  </a:lnTo>
                  <a:lnTo>
                    <a:pt x="0" y="313"/>
                  </a:lnTo>
                  <a:lnTo>
                    <a:pt x="0" y="376"/>
                  </a:lnTo>
                  <a:lnTo>
                    <a:pt x="45" y="492"/>
                  </a:lnTo>
                  <a:lnTo>
                    <a:pt x="125" y="581"/>
                  </a:lnTo>
                  <a:lnTo>
                    <a:pt x="232" y="626"/>
                  </a:lnTo>
                  <a:lnTo>
                    <a:pt x="348" y="626"/>
                  </a:lnTo>
                  <a:lnTo>
                    <a:pt x="456" y="581"/>
                  </a:lnTo>
                  <a:lnTo>
                    <a:pt x="527" y="492"/>
                  </a:lnTo>
                  <a:lnTo>
                    <a:pt x="572" y="376"/>
                  </a:lnTo>
                  <a:lnTo>
                    <a:pt x="581" y="313"/>
                  </a:lnTo>
                  <a:lnTo>
                    <a:pt x="572" y="251"/>
                  </a:lnTo>
                  <a:lnTo>
                    <a:pt x="527" y="135"/>
                  </a:lnTo>
                  <a:lnTo>
                    <a:pt x="456" y="54"/>
                  </a:lnTo>
                  <a:lnTo>
                    <a:pt x="348" y="10"/>
                  </a:lnTo>
                  <a:lnTo>
                    <a:pt x="286" y="1"/>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8" name="Google Shape;598;p60"/>
            <p:cNvSpPr/>
            <p:nvPr/>
          </p:nvSpPr>
          <p:spPr>
            <a:xfrm>
              <a:off x="6163529" y="3963507"/>
              <a:ext cx="23375" cy="25551"/>
            </a:xfrm>
            <a:custGeom>
              <a:rect b="b" l="l" r="r" t="t"/>
              <a:pathLst>
                <a:path extrusionOk="0" h="635" w="581">
                  <a:moveTo>
                    <a:pt x="286" y="1"/>
                  </a:moveTo>
                  <a:lnTo>
                    <a:pt x="232" y="9"/>
                  </a:lnTo>
                  <a:lnTo>
                    <a:pt x="125" y="54"/>
                  </a:lnTo>
                  <a:lnTo>
                    <a:pt x="45" y="143"/>
                  </a:lnTo>
                  <a:lnTo>
                    <a:pt x="0" y="251"/>
                  </a:lnTo>
                  <a:lnTo>
                    <a:pt x="0" y="322"/>
                  </a:lnTo>
                  <a:lnTo>
                    <a:pt x="0" y="385"/>
                  </a:lnTo>
                  <a:lnTo>
                    <a:pt x="45" y="492"/>
                  </a:lnTo>
                  <a:lnTo>
                    <a:pt x="125" y="581"/>
                  </a:lnTo>
                  <a:lnTo>
                    <a:pt x="232" y="626"/>
                  </a:lnTo>
                  <a:lnTo>
                    <a:pt x="286" y="635"/>
                  </a:lnTo>
                  <a:lnTo>
                    <a:pt x="348" y="626"/>
                  </a:lnTo>
                  <a:lnTo>
                    <a:pt x="456" y="581"/>
                  </a:lnTo>
                  <a:lnTo>
                    <a:pt x="527" y="492"/>
                  </a:lnTo>
                  <a:lnTo>
                    <a:pt x="572" y="385"/>
                  </a:lnTo>
                  <a:lnTo>
                    <a:pt x="581" y="322"/>
                  </a:lnTo>
                  <a:lnTo>
                    <a:pt x="572" y="251"/>
                  </a:lnTo>
                  <a:lnTo>
                    <a:pt x="527" y="143"/>
                  </a:lnTo>
                  <a:lnTo>
                    <a:pt x="456" y="54"/>
                  </a:lnTo>
                  <a:lnTo>
                    <a:pt x="348" y="9"/>
                  </a:lnTo>
                  <a:lnTo>
                    <a:pt x="286" y="1"/>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9" name="Google Shape;599;p60"/>
            <p:cNvSpPr/>
            <p:nvPr/>
          </p:nvSpPr>
          <p:spPr>
            <a:xfrm>
              <a:off x="6163529" y="4129165"/>
              <a:ext cx="23375" cy="25189"/>
            </a:xfrm>
            <a:custGeom>
              <a:rect b="b" l="l" r="r" t="t"/>
              <a:pathLst>
                <a:path extrusionOk="0" h="626" w="581">
                  <a:moveTo>
                    <a:pt x="232" y="0"/>
                  </a:moveTo>
                  <a:lnTo>
                    <a:pt x="125" y="54"/>
                  </a:lnTo>
                  <a:lnTo>
                    <a:pt x="45" y="134"/>
                  </a:lnTo>
                  <a:lnTo>
                    <a:pt x="0" y="250"/>
                  </a:lnTo>
                  <a:lnTo>
                    <a:pt x="0" y="313"/>
                  </a:lnTo>
                  <a:lnTo>
                    <a:pt x="0" y="375"/>
                  </a:lnTo>
                  <a:lnTo>
                    <a:pt x="45" y="491"/>
                  </a:lnTo>
                  <a:lnTo>
                    <a:pt x="125" y="572"/>
                  </a:lnTo>
                  <a:lnTo>
                    <a:pt x="232" y="616"/>
                  </a:lnTo>
                  <a:lnTo>
                    <a:pt x="286" y="625"/>
                  </a:lnTo>
                  <a:lnTo>
                    <a:pt x="348" y="616"/>
                  </a:lnTo>
                  <a:lnTo>
                    <a:pt x="456" y="572"/>
                  </a:lnTo>
                  <a:lnTo>
                    <a:pt x="527" y="491"/>
                  </a:lnTo>
                  <a:lnTo>
                    <a:pt x="572" y="375"/>
                  </a:lnTo>
                  <a:lnTo>
                    <a:pt x="581" y="313"/>
                  </a:lnTo>
                  <a:lnTo>
                    <a:pt x="572" y="250"/>
                  </a:lnTo>
                  <a:lnTo>
                    <a:pt x="527" y="134"/>
                  </a:lnTo>
                  <a:lnTo>
                    <a:pt x="456" y="54"/>
                  </a:lnTo>
                  <a:lnTo>
                    <a:pt x="348" y="0"/>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0" name="Google Shape;600;p60"/>
            <p:cNvSpPr/>
            <p:nvPr/>
          </p:nvSpPr>
          <p:spPr>
            <a:xfrm>
              <a:off x="6163529" y="4294460"/>
              <a:ext cx="23375" cy="25189"/>
            </a:xfrm>
            <a:custGeom>
              <a:rect b="b" l="l" r="r" t="t"/>
              <a:pathLst>
                <a:path extrusionOk="0" h="626" w="581">
                  <a:moveTo>
                    <a:pt x="232" y="0"/>
                  </a:moveTo>
                  <a:lnTo>
                    <a:pt x="125" y="54"/>
                  </a:lnTo>
                  <a:lnTo>
                    <a:pt x="45" y="134"/>
                  </a:lnTo>
                  <a:lnTo>
                    <a:pt x="0" y="250"/>
                  </a:lnTo>
                  <a:lnTo>
                    <a:pt x="0" y="313"/>
                  </a:lnTo>
                  <a:lnTo>
                    <a:pt x="0" y="375"/>
                  </a:lnTo>
                  <a:lnTo>
                    <a:pt x="45" y="491"/>
                  </a:lnTo>
                  <a:lnTo>
                    <a:pt x="125" y="572"/>
                  </a:lnTo>
                  <a:lnTo>
                    <a:pt x="232" y="625"/>
                  </a:lnTo>
                  <a:lnTo>
                    <a:pt x="348" y="625"/>
                  </a:lnTo>
                  <a:lnTo>
                    <a:pt x="456" y="572"/>
                  </a:lnTo>
                  <a:lnTo>
                    <a:pt x="527" y="491"/>
                  </a:lnTo>
                  <a:lnTo>
                    <a:pt x="572" y="375"/>
                  </a:lnTo>
                  <a:lnTo>
                    <a:pt x="581" y="313"/>
                  </a:lnTo>
                  <a:lnTo>
                    <a:pt x="572" y="250"/>
                  </a:lnTo>
                  <a:lnTo>
                    <a:pt x="527" y="134"/>
                  </a:lnTo>
                  <a:lnTo>
                    <a:pt x="456" y="54"/>
                  </a:lnTo>
                  <a:lnTo>
                    <a:pt x="348" y="0"/>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1" name="Google Shape;601;p60"/>
            <p:cNvSpPr/>
            <p:nvPr/>
          </p:nvSpPr>
          <p:spPr>
            <a:xfrm>
              <a:off x="6335965" y="3632956"/>
              <a:ext cx="23375" cy="25189"/>
            </a:xfrm>
            <a:custGeom>
              <a:rect b="b" l="l" r="r" t="t"/>
              <a:pathLst>
                <a:path extrusionOk="0" h="626" w="581">
                  <a:moveTo>
                    <a:pt x="233" y="0"/>
                  </a:moveTo>
                  <a:lnTo>
                    <a:pt x="134" y="54"/>
                  </a:lnTo>
                  <a:lnTo>
                    <a:pt x="54" y="134"/>
                  </a:lnTo>
                  <a:lnTo>
                    <a:pt x="9" y="250"/>
                  </a:lnTo>
                  <a:lnTo>
                    <a:pt x="0" y="313"/>
                  </a:lnTo>
                  <a:lnTo>
                    <a:pt x="9" y="375"/>
                  </a:lnTo>
                  <a:lnTo>
                    <a:pt x="54" y="491"/>
                  </a:lnTo>
                  <a:lnTo>
                    <a:pt x="134" y="572"/>
                  </a:lnTo>
                  <a:lnTo>
                    <a:pt x="233" y="625"/>
                  </a:lnTo>
                  <a:lnTo>
                    <a:pt x="349" y="625"/>
                  </a:lnTo>
                  <a:lnTo>
                    <a:pt x="456" y="572"/>
                  </a:lnTo>
                  <a:lnTo>
                    <a:pt x="536" y="491"/>
                  </a:lnTo>
                  <a:lnTo>
                    <a:pt x="581" y="375"/>
                  </a:lnTo>
                  <a:lnTo>
                    <a:pt x="581" y="313"/>
                  </a:lnTo>
                  <a:lnTo>
                    <a:pt x="581" y="250"/>
                  </a:lnTo>
                  <a:lnTo>
                    <a:pt x="536" y="134"/>
                  </a:lnTo>
                  <a:lnTo>
                    <a:pt x="456" y="54"/>
                  </a:lnTo>
                  <a:lnTo>
                    <a:pt x="349" y="0"/>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2" name="Google Shape;602;p60"/>
            <p:cNvSpPr/>
            <p:nvPr/>
          </p:nvSpPr>
          <p:spPr>
            <a:xfrm>
              <a:off x="6335965" y="3798211"/>
              <a:ext cx="23375" cy="25189"/>
            </a:xfrm>
            <a:custGeom>
              <a:rect b="b" l="l" r="r" t="t"/>
              <a:pathLst>
                <a:path extrusionOk="0" h="626" w="581">
                  <a:moveTo>
                    <a:pt x="295" y="1"/>
                  </a:moveTo>
                  <a:lnTo>
                    <a:pt x="233" y="10"/>
                  </a:lnTo>
                  <a:lnTo>
                    <a:pt x="134" y="54"/>
                  </a:lnTo>
                  <a:lnTo>
                    <a:pt x="54" y="135"/>
                  </a:lnTo>
                  <a:lnTo>
                    <a:pt x="9" y="251"/>
                  </a:lnTo>
                  <a:lnTo>
                    <a:pt x="0" y="313"/>
                  </a:lnTo>
                  <a:lnTo>
                    <a:pt x="9" y="376"/>
                  </a:lnTo>
                  <a:lnTo>
                    <a:pt x="54" y="492"/>
                  </a:lnTo>
                  <a:lnTo>
                    <a:pt x="134" y="581"/>
                  </a:lnTo>
                  <a:lnTo>
                    <a:pt x="233" y="626"/>
                  </a:lnTo>
                  <a:lnTo>
                    <a:pt x="349" y="626"/>
                  </a:lnTo>
                  <a:lnTo>
                    <a:pt x="456" y="581"/>
                  </a:lnTo>
                  <a:lnTo>
                    <a:pt x="536" y="492"/>
                  </a:lnTo>
                  <a:lnTo>
                    <a:pt x="581" y="376"/>
                  </a:lnTo>
                  <a:lnTo>
                    <a:pt x="581" y="313"/>
                  </a:lnTo>
                  <a:lnTo>
                    <a:pt x="581" y="251"/>
                  </a:lnTo>
                  <a:lnTo>
                    <a:pt x="536" y="135"/>
                  </a:lnTo>
                  <a:lnTo>
                    <a:pt x="456" y="54"/>
                  </a:lnTo>
                  <a:lnTo>
                    <a:pt x="349" y="10"/>
                  </a:lnTo>
                  <a:lnTo>
                    <a:pt x="295" y="1"/>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3" name="Google Shape;603;p60"/>
            <p:cNvSpPr/>
            <p:nvPr/>
          </p:nvSpPr>
          <p:spPr>
            <a:xfrm>
              <a:off x="6335965" y="3963507"/>
              <a:ext cx="23375" cy="25551"/>
            </a:xfrm>
            <a:custGeom>
              <a:rect b="b" l="l" r="r" t="t"/>
              <a:pathLst>
                <a:path extrusionOk="0" h="635" w="581">
                  <a:moveTo>
                    <a:pt x="295" y="1"/>
                  </a:moveTo>
                  <a:lnTo>
                    <a:pt x="233" y="9"/>
                  </a:lnTo>
                  <a:lnTo>
                    <a:pt x="134" y="54"/>
                  </a:lnTo>
                  <a:lnTo>
                    <a:pt x="54" y="143"/>
                  </a:lnTo>
                  <a:lnTo>
                    <a:pt x="9" y="251"/>
                  </a:lnTo>
                  <a:lnTo>
                    <a:pt x="0" y="322"/>
                  </a:lnTo>
                  <a:lnTo>
                    <a:pt x="9" y="385"/>
                  </a:lnTo>
                  <a:lnTo>
                    <a:pt x="54" y="492"/>
                  </a:lnTo>
                  <a:lnTo>
                    <a:pt x="134" y="581"/>
                  </a:lnTo>
                  <a:lnTo>
                    <a:pt x="233" y="626"/>
                  </a:lnTo>
                  <a:lnTo>
                    <a:pt x="295" y="635"/>
                  </a:lnTo>
                  <a:lnTo>
                    <a:pt x="349" y="626"/>
                  </a:lnTo>
                  <a:lnTo>
                    <a:pt x="456" y="581"/>
                  </a:lnTo>
                  <a:lnTo>
                    <a:pt x="536" y="492"/>
                  </a:lnTo>
                  <a:lnTo>
                    <a:pt x="581" y="385"/>
                  </a:lnTo>
                  <a:lnTo>
                    <a:pt x="581" y="322"/>
                  </a:lnTo>
                  <a:lnTo>
                    <a:pt x="581" y="251"/>
                  </a:lnTo>
                  <a:lnTo>
                    <a:pt x="536" y="143"/>
                  </a:lnTo>
                  <a:lnTo>
                    <a:pt x="456" y="54"/>
                  </a:lnTo>
                  <a:lnTo>
                    <a:pt x="349" y="9"/>
                  </a:lnTo>
                  <a:lnTo>
                    <a:pt x="295" y="1"/>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4" name="Google Shape;604;p60"/>
            <p:cNvSpPr/>
            <p:nvPr/>
          </p:nvSpPr>
          <p:spPr>
            <a:xfrm>
              <a:off x="6335965" y="4129165"/>
              <a:ext cx="23375" cy="25189"/>
            </a:xfrm>
            <a:custGeom>
              <a:rect b="b" l="l" r="r" t="t"/>
              <a:pathLst>
                <a:path extrusionOk="0" h="626" w="581">
                  <a:moveTo>
                    <a:pt x="233" y="0"/>
                  </a:moveTo>
                  <a:lnTo>
                    <a:pt x="134" y="54"/>
                  </a:lnTo>
                  <a:lnTo>
                    <a:pt x="54" y="134"/>
                  </a:lnTo>
                  <a:lnTo>
                    <a:pt x="9" y="250"/>
                  </a:lnTo>
                  <a:lnTo>
                    <a:pt x="0" y="313"/>
                  </a:lnTo>
                  <a:lnTo>
                    <a:pt x="9" y="375"/>
                  </a:lnTo>
                  <a:lnTo>
                    <a:pt x="54" y="491"/>
                  </a:lnTo>
                  <a:lnTo>
                    <a:pt x="134" y="572"/>
                  </a:lnTo>
                  <a:lnTo>
                    <a:pt x="233" y="616"/>
                  </a:lnTo>
                  <a:lnTo>
                    <a:pt x="295" y="625"/>
                  </a:lnTo>
                  <a:lnTo>
                    <a:pt x="349" y="616"/>
                  </a:lnTo>
                  <a:lnTo>
                    <a:pt x="456" y="572"/>
                  </a:lnTo>
                  <a:lnTo>
                    <a:pt x="536" y="491"/>
                  </a:lnTo>
                  <a:lnTo>
                    <a:pt x="581" y="375"/>
                  </a:lnTo>
                  <a:lnTo>
                    <a:pt x="581" y="313"/>
                  </a:lnTo>
                  <a:lnTo>
                    <a:pt x="581" y="250"/>
                  </a:lnTo>
                  <a:lnTo>
                    <a:pt x="536" y="134"/>
                  </a:lnTo>
                  <a:lnTo>
                    <a:pt x="456" y="54"/>
                  </a:lnTo>
                  <a:lnTo>
                    <a:pt x="349" y="0"/>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5" name="Google Shape;605;p60"/>
            <p:cNvSpPr/>
            <p:nvPr/>
          </p:nvSpPr>
          <p:spPr>
            <a:xfrm>
              <a:off x="6335965" y="4294460"/>
              <a:ext cx="23375" cy="25189"/>
            </a:xfrm>
            <a:custGeom>
              <a:rect b="b" l="l" r="r" t="t"/>
              <a:pathLst>
                <a:path extrusionOk="0" h="626" w="581">
                  <a:moveTo>
                    <a:pt x="233" y="0"/>
                  </a:moveTo>
                  <a:lnTo>
                    <a:pt x="134" y="54"/>
                  </a:lnTo>
                  <a:lnTo>
                    <a:pt x="54" y="134"/>
                  </a:lnTo>
                  <a:lnTo>
                    <a:pt x="9" y="250"/>
                  </a:lnTo>
                  <a:lnTo>
                    <a:pt x="0" y="313"/>
                  </a:lnTo>
                  <a:lnTo>
                    <a:pt x="9" y="375"/>
                  </a:lnTo>
                  <a:lnTo>
                    <a:pt x="54" y="491"/>
                  </a:lnTo>
                  <a:lnTo>
                    <a:pt x="134" y="572"/>
                  </a:lnTo>
                  <a:lnTo>
                    <a:pt x="233" y="625"/>
                  </a:lnTo>
                  <a:lnTo>
                    <a:pt x="349" y="625"/>
                  </a:lnTo>
                  <a:lnTo>
                    <a:pt x="456" y="572"/>
                  </a:lnTo>
                  <a:lnTo>
                    <a:pt x="536" y="491"/>
                  </a:lnTo>
                  <a:lnTo>
                    <a:pt x="581" y="375"/>
                  </a:lnTo>
                  <a:lnTo>
                    <a:pt x="581" y="313"/>
                  </a:lnTo>
                  <a:lnTo>
                    <a:pt x="581" y="250"/>
                  </a:lnTo>
                  <a:lnTo>
                    <a:pt x="536" y="134"/>
                  </a:lnTo>
                  <a:lnTo>
                    <a:pt x="456" y="54"/>
                  </a:lnTo>
                  <a:lnTo>
                    <a:pt x="349" y="0"/>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6" name="Google Shape;606;p60"/>
            <p:cNvSpPr/>
            <p:nvPr/>
          </p:nvSpPr>
          <p:spPr>
            <a:xfrm>
              <a:off x="6508764" y="3632956"/>
              <a:ext cx="23415" cy="25189"/>
            </a:xfrm>
            <a:custGeom>
              <a:rect b="b" l="l" r="r" t="t"/>
              <a:pathLst>
                <a:path extrusionOk="0" h="626" w="582">
                  <a:moveTo>
                    <a:pt x="233" y="0"/>
                  </a:moveTo>
                  <a:lnTo>
                    <a:pt x="126" y="54"/>
                  </a:lnTo>
                  <a:lnTo>
                    <a:pt x="45" y="134"/>
                  </a:lnTo>
                  <a:lnTo>
                    <a:pt x="10" y="250"/>
                  </a:lnTo>
                  <a:lnTo>
                    <a:pt x="1" y="313"/>
                  </a:lnTo>
                  <a:lnTo>
                    <a:pt x="10" y="375"/>
                  </a:lnTo>
                  <a:lnTo>
                    <a:pt x="45" y="491"/>
                  </a:lnTo>
                  <a:lnTo>
                    <a:pt x="126" y="572"/>
                  </a:lnTo>
                  <a:lnTo>
                    <a:pt x="233" y="625"/>
                  </a:lnTo>
                  <a:lnTo>
                    <a:pt x="349" y="625"/>
                  </a:lnTo>
                  <a:lnTo>
                    <a:pt x="456" y="572"/>
                  </a:lnTo>
                  <a:lnTo>
                    <a:pt x="528" y="491"/>
                  </a:lnTo>
                  <a:lnTo>
                    <a:pt x="572" y="375"/>
                  </a:lnTo>
                  <a:lnTo>
                    <a:pt x="581" y="313"/>
                  </a:lnTo>
                  <a:lnTo>
                    <a:pt x="572" y="250"/>
                  </a:lnTo>
                  <a:lnTo>
                    <a:pt x="528" y="134"/>
                  </a:lnTo>
                  <a:lnTo>
                    <a:pt x="456" y="54"/>
                  </a:lnTo>
                  <a:lnTo>
                    <a:pt x="349" y="0"/>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7" name="Google Shape;607;p60"/>
            <p:cNvSpPr/>
            <p:nvPr/>
          </p:nvSpPr>
          <p:spPr>
            <a:xfrm>
              <a:off x="6508764" y="3798211"/>
              <a:ext cx="23415" cy="25189"/>
            </a:xfrm>
            <a:custGeom>
              <a:rect b="b" l="l" r="r" t="t"/>
              <a:pathLst>
                <a:path extrusionOk="0" h="626" w="582">
                  <a:moveTo>
                    <a:pt x="287" y="1"/>
                  </a:moveTo>
                  <a:lnTo>
                    <a:pt x="233" y="10"/>
                  </a:lnTo>
                  <a:lnTo>
                    <a:pt x="126" y="54"/>
                  </a:lnTo>
                  <a:lnTo>
                    <a:pt x="45" y="135"/>
                  </a:lnTo>
                  <a:lnTo>
                    <a:pt x="10" y="251"/>
                  </a:lnTo>
                  <a:lnTo>
                    <a:pt x="1" y="313"/>
                  </a:lnTo>
                  <a:lnTo>
                    <a:pt x="10" y="376"/>
                  </a:lnTo>
                  <a:lnTo>
                    <a:pt x="45" y="492"/>
                  </a:lnTo>
                  <a:lnTo>
                    <a:pt x="126" y="581"/>
                  </a:lnTo>
                  <a:lnTo>
                    <a:pt x="233" y="626"/>
                  </a:lnTo>
                  <a:lnTo>
                    <a:pt x="349" y="626"/>
                  </a:lnTo>
                  <a:lnTo>
                    <a:pt x="456" y="581"/>
                  </a:lnTo>
                  <a:lnTo>
                    <a:pt x="528" y="492"/>
                  </a:lnTo>
                  <a:lnTo>
                    <a:pt x="572" y="376"/>
                  </a:lnTo>
                  <a:lnTo>
                    <a:pt x="581" y="313"/>
                  </a:lnTo>
                  <a:lnTo>
                    <a:pt x="572" y="251"/>
                  </a:lnTo>
                  <a:lnTo>
                    <a:pt x="528" y="135"/>
                  </a:lnTo>
                  <a:lnTo>
                    <a:pt x="456" y="54"/>
                  </a:lnTo>
                  <a:lnTo>
                    <a:pt x="349" y="10"/>
                  </a:lnTo>
                  <a:lnTo>
                    <a:pt x="287" y="1"/>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8" name="Google Shape;608;p60"/>
            <p:cNvSpPr/>
            <p:nvPr/>
          </p:nvSpPr>
          <p:spPr>
            <a:xfrm>
              <a:off x="6508764" y="3963507"/>
              <a:ext cx="23415" cy="25551"/>
            </a:xfrm>
            <a:custGeom>
              <a:rect b="b" l="l" r="r" t="t"/>
              <a:pathLst>
                <a:path extrusionOk="0" h="635" w="582">
                  <a:moveTo>
                    <a:pt x="287" y="1"/>
                  </a:moveTo>
                  <a:lnTo>
                    <a:pt x="233" y="9"/>
                  </a:lnTo>
                  <a:lnTo>
                    <a:pt x="126" y="54"/>
                  </a:lnTo>
                  <a:lnTo>
                    <a:pt x="45" y="143"/>
                  </a:lnTo>
                  <a:lnTo>
                    <a:pt x="10" y="251"/>
                  </a:lnTo>
                  <a:lnTo>
                    <a:pt x="1" y="322"/>
                  </a:lnTo>
                  <a:lnTo>
                    <a:pt x="10" y="385"/>
                  </a:lnTo>
                  <a:lnTo>
                    <a:pt x="45" y="492"/>
                  </a:lnTo>
                  <a:lnTo>
                    <a:pt x="126" y="581"/>
                  </a:lnTo>
                  <a:lnTo>
                    <a:pt x="233" y="626"/>
                  </a:lnTo>
                  <a:lnTo>
                    <a:pt x="287" y="635"/>
                  </a:lnTo>
                  <a:lnTo>
                    <a:pt x="349" y="626"/>
                  </a:lnTo>
                  <a:lnTo>
                    <a:pt x="456" y="581"/>
                  </a:lnTo>
                  <a:lnTo>
                    <a:pt x="528" y="492"/>
                  </a:lnTo>
                  <a:lnTo>
                    <a:pt x="572" y="385"/>
                  </a:lnTo>
                  <a:lnTo>
                    <a:pt x="581" y="322"/>
                  </a:lnTo>
                  <a:lnTo>
                    <a:pt x="572" y="251"/>
                  </a:lnTo>
                  <a:lnTo>
                    <a:pt x="528" y="143"/>
                  </a:lnTo>
                  <a:lnTo>
                    <a:pt x="456" y="54"/>
                  </a:lnTo>
                  <a:lnTo>
                    <a:pt x="349" y="9"/>
                  </a:lnTo>
                  <a:lnTo>
                    <a:pt x="287" y="1"/>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9" name="Google Shape;609;p60"/>
            <p:cNvSpPr/>
            <p:nvPr/>
          </p:nvSpPr>
          <p:spPr>
            <a:xfrm>
              <a:off x="6508764" y="4129165"/>
              <a:ext cx="23415" cy="25189"/>
            </a:xfrm>
            <a:custGeom>
              <a:rect b="b" l="l" r="r" t="t"/>
              <a:pathLst>
                <a:path extrusionOk="0" h="626" w="582">
                  <a:moveTo>
                    <a:pt x="233" y="0"/>
                  </a:moveTo>
                  <a:lnTo>
                    <a:pt x="126" y="54"/>
                  </a:lnTo>
                  <a:lnTo>
                    <a:pt x="45" y="134"/>
                  </a:lnTo>
                  <a:lnTo>
                    <a:pt x="10" y="250"/>
                  </a:lnTo>
                  <a:lnTo>
                    <a:pt x="1" y="313"/>
                  </a:lnTo>
                  <a:lnTo>
                    <a:pt x="10" y="375"/>
                  </a:lnTo>
                  <a:lnTo>
                    <a:pt x="45" y="491"/>
                  </a:lnTo>
                  <a:lnTo>
                    <a:pt x="126" y="572"/>
                  </a:lnTo>
                  <a:lnTo>
                    <a:pt x="233" y="616"/>
                  </a:lnTo>
                  <a:lnTo>
                    <a:pt x="287" y="625"/>
                  </a:lnTo>
                  <a:lnTo>
                    <a:pt x="349" y="616"/>
                  </a:lnTo>
                  <a:lnTo>
                    <a:pt x="456" y="572"/>
                  </a:lnTo>
                  <a:lnTo>
                    <a:pt x="528" y="491"/>
                  </a:lnTo>
                  <a:lnTo>
                    <a:pt x="572" y="375"/>
                  </a:lnTo>
                  <a:lnTo>
                    <a:pt x="581" y="313"/>
                  </a:lnTo>
                  <a:lnTo>
                    <a:pt x="572" y="250"/>
                  </a:lnTo>
                  <a:lnTo>
                    <a:pt x="528" y="134"/>
                  </a:lnTo>
                  <a:lnTo>
                    <a:pt x="456" y="54"/>
                  </a:lnTo>
                  <a:lnTo>
                    <a:pt x="349" y="0"/>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0" name="Google Shape;610;p60"/>
            <p:cNvSpPr/>
            <p:nvPr/>
          </p:nvSpPr>
          <p:spPr>
            <a:xfrm>
              <a:off x="6508764" y="4294460"/>
              <a:ext cx="23415" cy="25189"/>
            </a:xfrm>
            <a:custGeom>
              <a:rect b="b" l="l" r="r" t="t"/>
              <a:pathLst>
                <a:path extrusionOk="0" h="626" w="582">
                  <a:moveTo>
                    <a:pt x="233" y="0"/>
                  </a:moveTo>
                  <a:lnTo>
                    <a:pt x="126" y="54"/>
                  </a:lnTo>
                  <a:lnTo>
                    <a:pt x="45" y="134"/>
                  </a:lnTo>
                  <a:lnTo>
                    <a:pt x="10" y="250"/>
                  </a:lnTo>
                  <a:lnTo>
                    <a:pt x="1" y="313"/>
                  </a:lnTo>
                  <a:lnTo>
                    <a:pt x="10" y="375"/>
                  </a:lnTo>
                  <a:lnTo>
                    <a:pt x="45" y="491"/>
                  </a:lnTo>
                  <a:lnTo>
                    <a:pt x="126" y="572"/>
                  </a:lnTo>
                  <a:lnTo>
                    <a:pt x="233" y="625"/>
                  </a:lnTo>
                  <a:lnTo>
                    <a:pt x="349" y="625"/>
                  </a:lnTo>
                  <a:lnTo>
                    <a:pt x="456" y="572"/>
                  </a:lnTo>
                  <a:lnTo>
                    <a:pt x="528" y="491"/>
                  </a:lnTo>
                  <a:lnTo>
                    <a:pt x="572" y="375"/>
                  </a:lnTo>
                  <a:lnTo>
                    <a:pt x="581" y="313"/>
                  </a:lnTo>
                  <a:lnTo>
                    <a:pt x="572" y="250"/>
                  </a:lnTo>
                  <a:lnTo>
                    <a:pt x="528" y="134"/>
                  </a:lnTo>
                  <a:lnTo>
                    <a:pt x="456" y="54"/>
                  </a:lnTo>
                  <a:lnTo>
                    <a:pt x="349" y="0"/>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611" name="Google Shape;611;p60"/>
          <p:cNvSpPr/>
          <p:nvPr/>
        </p:nvSpPr>
        <p:spPr>
          <a:xfrm>
            <a:off x="8698265" y="4870865"/>
            <a:ext cx="136800" cy="139800"/>
          </a:xfrm>
          <a:prstGeom prst="ellipse">
            <a:avLst/>
          </a:pr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 name="Google Shape;612;p60"/>
          <p:cNvSpPr txBox="1"/>
          <p:nvPr>
            <p:ph idx="12" type="sldNum"/>
          </p:nvPr>
        </p:nvSpPr>
        <p:spPr>
          <a:xfrm>
            <a:off x="290521" y="4874925"/>
            <a:ext cx="312300" cy="131700"/>
          </a:xfrm>
          <a:prstGeom prst="rect">
            <a:avLst/>
          </a:prstGeom>
          <a:noFill/>
          <a:ln>
            <a:noFill/>
          </a:ln>
        </p:spPr>
        <p:txBody>
          <a:bodyPr anchorCtr="0" anchor="ctr" bIns="0" lIns="0" spcFirstLastPara="1" rIns="0" wrap="square" tIns="0">
            <a:noAutofit/>
          </a:bodyPr>
          <a:lstStyle>
            <a:lvl1pPr indent="0" lvl="0"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1pPr>
            <a:lvl2pPr indent="0" lvl="1"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2pPr>
            <a:lvl3pPr indent="0" lvl="2"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3pPr>
            <a:lvl4pPr indent="0" lvl="3"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4pPr>
            <a:lvl5pPr indent="0" lvl="4"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5pPr>
            <a:lvl6pPr indent="0" lvl="5"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6pPr>
            <a:lvl7pPr indent="0" lvl="6"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7pPr>
            <a:lvl8pPr indent="0" lvl="7"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8pPr>
            <a:lvl9pPr indent="0" lvl="8"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9pPr>
          </a:lstStyle>
          <a:p>
            <a:pPr indent="0" lvl="0" marL="0" rtl="0" algn="l">
              <a:spcBef>
                <a:spcPts val="0"/>
              </a:spcBef>
              <a:spcAft>
                <a:spcPts val="0"/>
              </a:spcAft>
              <a:buNone/>
            </a:pPr>
            <a:fld id="{00000000-1234-1234-1234-123412341234}" type="slidenum">
              <a:rPr lang="en"/>
              <a:t>‹#›</a:t>
            </a:fld>
            <a:endParaRPr/>
          </a:p>
        </p:txBody>
      </p:sp>
      <p:sp>
        <p:nvSpPr>
          <p:cNvPr id="613" name="Google Shape;613;p60"/>
          <p:cNvSpPr txBox="1"/>
          <p:nvPr/>
        </p:nvSpPr>
        <p:spPr>
          <a:xfrm>
            <a:off x="1206943" y="4874925"/>
            <a:ext cx="1577100" cy="131700"/>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Clr>
                <a:srgbClr val="000000"/>
              </a:buClr>
              <a:buSzPts val="600"/>
              <a:buFont typeface="Arial"/>
              <a:buNone/>
            </a:pPr>
            <a:r>
              <a:rPr lang="en" sz="600">
                <a:solidFill>
                  <a:schemeClr val="dk2"/>
                </a:solidFill>
                <a:latin typeface="Helvetica Neue"/>
                <a:ea typeface="Helvetica Neue"/>
                <a:cs typeface="Helvetica Neue"/>
                <a:sym typeface="Helvetica Neue"/>
              </a:rPr>
              <a:t>2022 © AppFolio, Inc. Confidential</a:t>
            </a:r>
            <a:endParaRPr sz="600">
              <a:solidFill>
                <a:schemeClr val="dk2"/>
              </a:solidFill>
              <a:latin typeface="Helvetica Neue"/>
              <a:ea typeface="Helvetica Neue"/>
              <a:cs typeface="Helvetica Neue"/>
              <a:sym typeface="Helvetica Neue"/>
            </a:endParaRPr>
          </a:p>
        </p:txBody>
      </p:sp>
      <p:grpSp>
        <p:nvGrpSpPr>
          <p:cNvPr id="614" name="Google Shape;614;p60"/>
          <p:cNvGrpSpPr/>
          <p:nvPr/>
        </p:nvGrpSpPr>
        <p:grpSpPr>
          <a:xfrm>
            <a:off x="8684368" y="4856161"/>
            <a:ext cx="164601" cy="164574"/>
            <a:chOff x="5701200" y="2981425"/>
            <a:chExt cx="927850" cy="905250"/>
          </a:xfrm>
        </p:grpSpPr>
        <p:sp>
          <p:nvSpPr>
            <p:cNvPr id="615" name="Google Shape;615;p60"/>
            <p:cNvSpPr/>
            <p:nvPr/>
          </p:nvSpPr>
          <p:spPr>
            <a:xfrm>
              <a:off x="5701200" y="2981425"/>
              <a:ext cx="927850" cy="905250"/>
            </a:xfrm>
            <a:custGeom>
              <a:rect b="b" l="l" r="r" t="t"/>
              <a:pathLst>
                <a:path extrusionOk="0" h="36210" w="37114">
                  <a:moveTo>
                    <a:pt x="20237" y="5748"/>
                  </a:moveTo>
                  <a:lnTo>
                    <a:pt x="20587" y="5761"/>
                  </a:lnTo>
                  <a:lnTo>
                    <a:pt x="20925" y="5788"/>
                  </a:lnTo>
                  <a:lnTo>
                    <a:pt x="21262" y="5815"/>
                  </a:lnTo>
                  <a:lnTo>
                    <a:pt x="21599" y="5869"/>
                  </a:lnTo>
                  <a:lnTo>
                    <a:pt x="21936" y="5923"/>
                  </a:lnTo>
                  <a:lnTo>
                    <a:pt x="22274" y="5991"/>
                  </a:lnTo>
                  <a:lnTo>
                    <a:pt x="22597" y="6072"/>
                  </a:lnTo>
                  <a:lnTo>
                    <a:pt x="22921" y="6166"/>
                  </a:lnTo>
                  <a:lnTo>
                    <a:pt x="23245" y="6260"/>
                  </a:lnTo>
                  <a:lnTo>
                    <a:pt x="23569" y="6368"/>
                  </a:lnTo>
                  <a:lnTo>
                    <a:pt x="23893" y="6503"/>
                  </a:lnTo>
                  <a:lnTo>
                    <a:pt x="24203" y="6625"/>
                  </a:lnTo>
                  <a:lnTo>
                    <a:pt x="24513" y="6773"/>
                  </a:lnTo>
                  <a:lnTo>
                    <a:pt x="24823" y="6922"/>
                  </a:lnTo>
                  <a:lnTo>
                    <a:pt x="25120" y="7083"/>
                  </a:lnTo>
                  <a:lnTo>
                    <a:pt x="25417" y="7272"/>
                  </a:lnTo>
                  <a:lnTo>
                    <a:pt x="25714" y="7488"/>
                  </a:lnTo>
                  <a:lnTo>
                    <a:pt x="26011" y="7731"/>
                  </a:lnTo>
                  <a:lnTo>
                    <a:pt x="26307" y="8001"/>
                  </a:lnTo>
                  <a:lnTo>
                    <a:pt x="26604" y="8298"/>
                  </a:lnTo>
                  <a:lnTo>
                    <a:pt x="26887" y="8621"/>
                  </a:lnTo>
                  <a:lnTo>
                    <a:pt x="27157" y="8972"/>
                  </a:lnTo>
                  <a:lnTo>
                    <a:pt x="27292" y="9174"/>
                  </a:lnTo>
                  <a:lnTo>
                    <a:pt x="27414" y="9363"/>
                  </a:lnTo>
                  <a:lnTo>
                    <a:pt x="27535" y="9579"/>
                  </a:lnTo>
                  <a:lnTo>
                    <a:pt x="27656" y="9795"/>
                  </a:lnTo>
                  <a:lnTo>
                    <a:pt x="27764" y="10024"/>
                  </a:lnTo>
                  <a:lnTo>
                    <a:pt x="27872" y="10254"/>
                  </a:lnTo>
                  <a:lnTo>
                    <a:pt x="27967" y="10497"/>
                  </a:lnTo>
                  <a:lnTo>
                    <a:pt x="28061" y="10753"/>
                  </a:lnTo>
                  <a:lnTo>
                    <a:pt x="28142" y="11023"/>
                  </a:lnTo>
                  <a:lnTo>
                    <a:pt x="28223" y="11292"/>
                  </a:lnTo>
                  <a:lnTo>
                    <a:pt x="28290" y="11576"/>
                  </a:lnTo>
                  <a:lnTo>
                    <a:pt x="28358" y="11873"/>
                  </a:lnTo>
                  <a:lnTo>
                    <a:pt x="28412" y="12169"/>
                  </a:lnTo>
                  <a:lnTo>
                    <a:pt x="28452" y="12493"/>
                  </a:lnTo>
                  <a:lnTo>
                    <a:pt x="28493" y="12817"/>
                  </a:lnTo>
                  <a:lnTo>
                    <a:pt x="28520" y="13154"/>
                  </a:lnTo>
                  <a:lnTo>
                    <a:pt x="28533" y="13491"/>
                  </a:lnTo>
                  <a:lnTo>
                    <a:pt x="28533" y="13856"/>
                  </a:lnTo>
                  <a:lnTo>
                    <a:pt x="28533" y="15893"/>
                  </a:lnTo>
                  <a:lnTo>
                    <a:pt x="28560" y="17039"/>
                  </a:lnTo>
                  <a:lnTo>
                    <a:pt x="28560" y="18186"/>
                  </a:lnTo>
                  <a:lnTo>
                    <a:pt x="28560" y="19319"/>
                  </a:lnTo>
                  <a:lnTo>
                    <a:pt x="28533" y="20412"/>
                  </a:lnTo>
                  <a:lnTo>
                    <a:pt x="28506" y="20938"/>
                  </a:lnTo>
                  <a:lnTo>
                    <a:pt x="28479" y="21451"/>
                  </a:lnTo>
                  <a:lnTo>
                    <a:pt x="28425" y="21937"/>
                  </a:lnTo>
                  <a:lnTo>
                    <a:pt x="28371" y="22395"/>
                  </a:lnTo>
                  <a:lnTo>
                    <a:pt x="28304" y="22827"/>
                  </a:lnTo>
                  <a:lnTo>
                    <a:pt x="28223" y="23218"/>
                  </a:lnTo>
                  <a:lnTo>
                    <a:pt x="28142" y="23582"/>
                  </a:lnTo>
                  <a:lnTo>
                    <a:pt x="28034" y="23906"/>
                  </a:lnTo>
                  <a:lnTo>
                    <a:pt x="27845" y="24392"/>
                  </a:lnTo>
                  <a:lnTo>
                    <a:pt x="27629" y="24864"/>
                  </a:lnTo>
                  <a:lnTo>
                    <a:pt x="27387" y="25323"/>
                  </a:lnTo>
                  <a:lnTo>
                    <a:pt x="27117" y="25768"/>
                  </a:lnTo>
                  <a:lnTo>
                    <a:pt x="26833" y="26200"/>
                  </a:lnTo>
                  <a:lnTo>
                    <a:pt x="26523" y="26618"/>
                  </a:lnTo>
                  <a:lnTo>
                    <a:pt x="26199" y="27009"/>
                  </a:lnTo>
                  <a:lnTo>
                    <a:pt x="25835" y="27400"/>
                  </a:lnTo>
                  <a:lnTo>
                    <a:pt x="25471" y="27751"/>
                  </a:lnTo>
                  <a:lnTo>
                    <a:pt x="25080" y="28088"/>
                  </a:lnTo>
                  <a:lnTo>
                    <a:pt x="24661" y="28412"/>
                  </a:lnTo>
                  <a:lnTo>
                    <a:pt x="24243" y="28709"/>
                  </a:lnTo>
                  <a:lnTo>
                    <a:pt x="23798" y="28979"/>
                  </a:lnTo>
                  <a:lnTo>
                    <a:pt x="23353" y="29222"/>
                  </a:lnTo>
                  <a:lnTo>
                    <a:pt x="22881" y="29451"/>
                  </a:lnTo>
                  <a:lnTo>
                    <a:pt x="22409" y="29640"/>
                  </a:lnTo>
                  <a:lnTo>
                    <a:pt x="22287" y="29694"/>
                  </a:lnTo>
                  <a:lnTo>
                    <a:pt x="21788" y="29869"/>
                  </a:lnTo>
                  <a:lnTo>
                    <a:pt x="21289" y="30031"/>
                  </a:lnTo>
                  <a:lnTo>
                    <a:pt x="20776" y="30152"/>
                  </a:lnTo>
                  <a:lnTo>
                    <a:pt x="20264" y="30260"/>
                  </a:lnTo>
                  <a:lnTo>
                    <a:pt x="19737" y="30341"/>
                  </a:lnTo>
                  <a:lnTo>
                    <a:pt x="19211" y="30395"/>
                  </a:lnTo>
                  <a:lnTo>
                    <a:pt x="18685" y="30422"/>
                  </a:lnTo>
                  <a:lnTo>
                    <a:pt x="17484" y="30422"/>
                  </a:lnTo>
                  <a:lnTo>
                    <a:pt x="17134" y="30395"/>
                  </a:lnTo>
                  <a:lnTo>
                    <a:pt x="16769" y="30368"/>
                  </a:lnTo>
                  <a:lnTo>
                    <a:pt x="16405" y="30328"/>
                  </a:lnTo>
                  <a:lnTo>
                    <a:pt x="16027" y="30274"/>
                  </a:lnTo>
                  <a:lnTo>
                    <a:pt x="15650" y="30193"/>
                  </a:lnTo>
                  <a:lnTo>
                    <a:pt x="15272" y="30112"/>
                  </a:lnTo>
                  <a:lnTo>
                    <a:pt x="14894" y="30017"/>
                  </a:lnTo>
                  <a:lnTo>
                    <a:pt x="14517" y="29910"/>
                  </a:lnTo>
                  <a:lnTo>
                    <a:pt x="14139" y="29788"/>
                  </a:lnTo>
                  <a:lnTo>
                    <a:pt x="13761" y="29653"/>
                  </a:lnTo>
                  <a:lnTo>
                    <a:pt x="13383" y="29505"/>
                  </a:lnTo>
                  <a:lnTo>
                    <a:pt x="13019" y="29343"/>
                  </a:lnTo>
                  <a:lnTo>
                    <a:pt x="12655" y="29168"/>
                  </a:lnTo>
                  <a:lnTo>
                    <a:pt x="12304" y="28979"/>
                  </a:lnTo>
                  <a:lnTo>
                    <a:pt x="11967" y="28776"/>
                  </a:lnTo>
                  <a:lnTo>
                    <a:pt x="11630" y="28560"/>
                  </a:lnTo>
                  <a:lnTo>
                    <a:pt x="11306" y="28345"/>
                  </a:lnTo>
                  <a:lnTo>
                    <a:pt x="10982" y="28102"/>
                  </a:lnTo>
                  <a:lnTo>
                    <a:pt x="10685" y="27859"/>
                  </a:lnTo>
                  <a:lnTo>
                    <a:pt x="10402" y="27603"/>
                  </a:lnTo>
                  <a:lnTo>
                    <a:pt x="10132" y="27319"/>
                  </a:lnTo>
                  <a:lnTo>
                    <a:pt x="9889" y="27036"/>
                  </a:lnTo>
                  <a:lnTo>
                    <a:pt x="9646" y="26739"/>
                  </a:lnTo>
                  <a:lnTo>
                    <a:pt x="9431" y="26429"/>
                  </a:lnTo>
                  <a:lnTo>
                    <a:pt x="9242" y="26119"/>
                  </a:lnTo>
                  <a:lnTo>
                    <a:pt x="9066" y="25781"/>
                  </a:lnTo>
                  <a:lnTo>
                    <a:pt x="8918" y="25444"/>
                  </a:lnTo>
                  <a:lnTo>
                    <a:pt x="8797" y="25080"/>
                  </a:lnTo>
                  <a:lnTo>
                    <a:pt x="8702" y="24716"/>
                  </a:lnTo>
                  <a:lnTo>
                    <a:pt x="8621" y="24338"/>
                  </a:lnTo>
                  <a:lnTo>
                    <a:pt x="8581" y="23960"/>
                  </a:lnTo>
                  <a:lnTo>
                    <a:pt x="8567" y="23555"/>
                  </a:lnTo>
                  <a:lnTo>
                    <a:pt x="8581" y="23097"/>
                  </a:lnTo>
                  <a:lnTo>
                    <a:pt x="8608" y="22840"/>
                  </a:lnTo>
                  <a:lnTo>
                    <a:pt x="8635" y="22598"/>
                  </a:lnTo>
                  <a:lnTo>
                    <a:pt x="8675" y="22328"/>
                  </a:lnTo>
                  <a:lnTo>
                    <a:pt x="8729" y="22071"/>
                  </a:lnTo>
                  <a:lnTo>
                    <a:pt x="8797" y="21802"/>
                  </a:lnTo>
                  <a:lnTo>
                    <a:pt x="8877" y="21518"/>
                  </a:lnTo>
                  <a:lnTo>
                    <a:pt x="8972" y="21249"/>
                  </a:lnTo>
                  <a:lnTo>
                    <a:pt x="9080" y="20965"/>
                  </a:lnTo>
                  <a:lnTo>
                    <a:pt x="9201" y="20682"/>
                  </a:lnTo>
                  <a:lnTo>
                    <a:pt x="9350" y="20399"/>
                  </a:lnTo>
                  <a:lnTo>
                    <a:pt x="9512" y="20129"/>
                  </a:lnTo>
                  <a:lnTo>
                    <a:pt x="9700" y="19846"/>
                  </a:lnTo>
                  <a:lnTo>
                    <a:pt x="9903" y="19562"/>
                  </a:lnTo>
                  <a:lnTo>
                    <a:pt x="10132" y="19292"/>
                  </a:lnTo>
                  <a:lnTo>
                    <a:pt x="10388" y="19023"/>
                  </a:lnTo>
                  <a:lnTo>
                    <a:pt x="10658" y="18766"/>
                  </a:lnTo>
                  <a:lnTo>
                    <a:pt x="10955" y="18510"/>
                  </a:lnTo>
                  <a:lnTo>
                    <a:pt x="11279" y="18254"/>
                  </a:lnTo>
                  <a:lnTo>
                    <a:pt x="11630" y="18011"/>
                  </a:lnTo>
                  <a:lnTo>
                    <a:pt x="12007" y="17781"/>
                  </a:lnTo>
                  <a:lnTo>
                    <a:pt x="12426" y="17552"/>
                  </a:lnTo>
                  <a:lnTo>
                    <a:pt x="12857" y="17350"/>
                  </a:lnTo>
                  <a:lnTo>
                    <a:pt x="13329" y="17147"/>
                  </a:lnTo>
                  <a:lnTo>
                    <a:pt x="13829" y="16959"/>
                  </a:lnTo>
                  <a:lnTo>
                    <a:pt x="14368" y="16770"/>
                  </a:lnTo>
                  <a:lnTo>
                    <a:pt x="14935" y="16621"/>
                  </a:lnTo>
                  <a:lnTo>
                    <a:pt x="15542" y="16473"/>
                  </a:lnTo>
                  <a:lnTo>
                    <a:pt x="16176" y="16338"/>
                  </a:lnTo>
                  <a:lnTo>
                    <a:pt x="16864" y="16230"/>
                  </a:lnTo>
                  <a:lnTo>
                    <a:pt x="17579" y="16122"/>
                  </a:lnTo>
                  <a:lnTo>
                    <a:pt x="18240" y="16041"/>
                  </a:lnTo>
                  <a:lnTo>
                    <a:pt x="19292" y="15933"/>
                  </a:lnTo>
                  <a:lnTo>
                    <a:pt x="20331" y="15785"/>
                  </a:lnTo>
                  <a:lnTo>
                    <a:pt x="21370" y="15623"/>
                  </a:lnTo>
                  <a:lnTo>
                    <a:pt x="22409" y="15434"/>
                  </a:lnTo>
                  <a:lnTo>
                    <a:pt x="22773" y="15340"/>
                  </a:lnTo>
                  <a:lnTo>
                    <a:pt x="23097" y="15245"/>
                  </a:lnTo>
                  <a:lnTo>
                    <a:pt x="23393" y="15151"/>
                  </a:lnTo>
                  <a:lnTo>
                    <a:pt x="23650" y="15043"/>
                  </a:lnTo>
                  <a:lnTo>
                    <a:pt x="23866" y="14921"/>
                  </a:lnTo>
                  <a:lnTo>
                    <a:pt x="24054" y="14800"/>
                  </a:lnTo>
                  <a:lnTo>
                    <a:pt x="24216" y="14665"/>
                  </a:lnTo>
                  <a:lnTo>
                    <a:pt x="24351" y="14530"/>
                  </a:lnTo>
                  <a:lnTo>
                    <a:pt x="24473" y="14395"/>
                  </a:lnTo>
                  <a:lnTo>
                    <a:pt x="24554" y="14260"/>
                  </a:lnTo>
                  <a:lnTo>
                    <a:pt x="24621" y="14112"/>
                  </a:lnTo>
                  <a:lnTo>
                    <a:pt x="24675" y="13977"/>
                  </a:lnTo>
                  <a:lnTo>
                    <a:pt x="24715" y="13829"/>
                  </a:lnTo>
                  <a:lnTo>
                    <a:pt x="24729" y="13694"/>
                  </a:lnTo>
                  <a:lnTo>
                    <a:pt x="24742" y="13559"/>
                  </a:lnTo>
                  <a:lnTo>
                    <a:pt x="24756" y="13424"/>
                  </a:lnTo>
                  <a:lnTo>
                    <a:pt x="24769" y="13276"/>
                  </a:lnTo>
                  <a:lnTo>
                    <a:pt x="24769" y="13127"/>
                  </a:lnTo>
                  <a:lnTo>
                    <a:pt x="24756" y="12817"/>
                  </a:lnTo>
                  <a:lnTo>
                    <a:pt x="24715" y="12534"/>
                  </a:lnTo>
                  <a:lnTo>
                    <a:pt x="24675" y="12385"/>
                  </a:lnTo>
                  <a:lnTo>
                    <a:pt x="24635" y="12237"/>
                  </a:lnTo>
                  <a:lnTo>
                    <a:pt x="24581" y="12102"/>
                  </a:lnTo>
                  <a:lnTo>
                    <a:pt x="24527" y="11967"/>
                  </a:lnTo>
                  <a:lnTo>
                    <a:pt x="24392" y="11697"/>
                  </a:lnTo>
                  <a:lnTo>
                    <a:pt x="24230" y="11454"/>
                  </a:lnTo>
                  <a:lnTo>
                    <a:pt x="24135" y="11333"/>
                  </a:lnTo>
                  <a:lnTo>
                    <a:pt x="24041" y="11225"/>
                  </a:lnTo>
                  <a:lnTo>
                    <a:pt x="23879" y="11050"/>
                  </a:lnTo>
                  <a:lnTo>
                    <a:pt x="23717" y="10888"/>
                  </a:lnTo>
                  <a:lnTo>
                    <a:pt x="23528" y="10726"/>
                  </a:lnTo>
                  <a:lnTo>
                    <a:pt x="23326" y="10591"/>
                  </a:lnTo>
                  <a:lnTo>
                    <a:pt x="23110" y="10470"/>
                  </a:lnTo>
                  <a:lnTo>
                    <a:pt x="22867" y="10348"/>
                  </a:lnTo>
                  <a:lnTo>
                    <a:pt x="22611" y="10240"/>
                  </a:lnTo>
                  <a:lnTo>
                    <a:pt x="22341" y="10146"/>
                  </a:lnTo>
                  <a:lnTo>
                    <a:pt x="22058" y="10065"/>
                  </a:lnTo>
                  <a:lnTo>
                    <a:pt x="21748" y="9997"/>
                  </a:lnTo>
                  <a:lnTo>
                    <a:pt x="21424" y="9930"/>
                  </a:lnTo>
                  <a:lnTo>
                    <a:pt x="21086" y="9889"/>
                  </a:lnTo>
                  <a:lnTo>
                    <a:pt x="20722" y="9849"/>
                  </a:lnTo>
                  <a:lnTo>
                    <a:pt x="20344" y="9822"/>
                  </a:lnTo>
                  <a:lnTo>
                    <a:pt x="19953" y="9809"/>
                  </a:lnTo>
                  <a:lnTo>
                    <a:pt x="19535" y="9795"/>
                  </a:lnTo>
                  <a:lnTo>
                    <a:pt x="19157" y="9809"/>
                  </a:lnTo>
                  <a:lnTo>
                    <a:pt x="18780" y="9822"/>
                  </a:lnTo>
                  <a:lnTo>
                    <a:pt x="18429" y="9849"/>
                  </a:lnTo>
                  <a:lnTo>
                    <a:pt x="18092" y="9889"/>
                  </a:lnTo>
                  <a:lnTo>
                    <a:pt x="17781" y="9930"/>
                  </a:lnTo>
                  <a:lnTo>
                    <a:pt x="17484" y="9984"/>
                  </a:lnTo>
                  <a:lnTo>
                    <a:pt x="17188" y="10051"/>
                  </a:lnTo>
                  <a:lnTo>
                    <a:pt x="16931" y="10132"/>
                  </a:lnTo>
                  <a:lnTo>
                    <a:pt x="16675" y="10213"/>
                  </a:lnTo>
                  <a:lnTo>
                    <a:pt x="16432" y="10308"/>
                  </a:lnTo>
                  <a:lnTo>
                    <a:pt x="16203" y="10416"/>
                  </a:lnTo>
                  <a:lnTo>
                    <a:pt x="16001" y="10524"/>
                  </a:lnTo>
                  <a:lnTo>
                    <a:pt x="15798" y="10631"/>
                  </a:lnTo>
                  <a:lnTo>
                    <a:pt x="15609" y="10753"/>
                  </a:lnTo>
                  <a:lnTo>
                    <a:pt x="15434" y="10888"/>
                  </a:lnTo>
                  <a:lnTo>
                    <a:pt x="15272" y="11023"/>
                  </a:lnTo>
                  <a:lnTo>
                    <a:pt x="15124" y="11171"/>
                  </a:lnTo>
                  <a:lnTo>
                    <a:pt x="14989" y="11319"/>
                  </a:lnTo>
                  <a:lnTo>
                    <a:pt x="14854" y="11468"/>
                  </a:lnTo>
                  <a:lnTo>
                    <a:pt x="14732" y="11630"/>
                  </a:lnTo>
                  <a:lnTo>
                    <a:pt x="14624" y="11792"/>
                  </a:lnTo>
                  <a:lnTo>
                    <a:pt x="14517" y="11954"/>
                  </a:lnTo>
                  <a:lnTo>
                    <a:pt x="14422" y="12129"/>
                  </a:lnTo>
                  <a:lnTo>
                    <a:pt x="14341" y="12304"/>
                  </a:lnTo>
                  <a:lnTo>
                    <a:pt x="14179" y="12669"/>
                  </a:lnTo>
                  <a:lnTo>
                    <a:pt x="14058" y="13046"/>
                  </a:lnTo>
                  <a:lnTo>
                    <a:pt x="13950" y="13424"/>
                  </a:lnTo>
                  <a:lnTo>
                    <a:pt x="13856" y="13815"/>
                  </a:lnTo>
                  <a:lnTo>
                    <a:pt x="13815" y="14004"/>
                  </a:lnTo>
                  <a:lnTo>
                    <a:pt x="13761" y="14179"/>
                  </a:lnTo>
                  <a:lnTo>
                    <a:pt x="13694" y="14341"/>
                  </a:lnTo>
                  <a:lnTo>
                    <a:pt x="13613" y="14503"/>
                  </a:lnTo>
                  <a:lnTo>
                    <a:pt x="13505" y="14652"/>
                  </a:lnTo>
                  <a:lnTo>
                    <a:pt x="13397" y="14800"/>
                  </a:lnTo>
                  <a:lnTo>
                    <a:pt x="13262" y="14935"/>
                  </a:lnTo>
                  <a:lnTo>
                    <a:pt x="13127" y="15043"/>
                  </a:lnTo>
                  <a:lnTo>
                    <a:pt x="12979" y="15151"/>
                  </a:lnTo>
                  <a:lnTo>
                    <a:pt x="12817" y="15245"/>
                  </a:lnTo>
                  <a:lnTo>
                    <a:pt x="12655" y="15313"/>
                  </a:lnTo>
                  <a:lnTo>
                    <a:pt x="12479" y="15380"/>
                  </a:lnTo>
                  <a:lnTo>
                    <a:pt x="12304" y="15421"/>
                  </a:lnTo>
                  <a:lnTo>
                    <a:pt x="12115" y="15448"/>
                  </a:lnTo>
                  <a:lnTo>
                    <a:pt x="11751" y="15448"/>
                  </a:lnTo>
                  <a:lnTo>
                    <a:pt x="11562" y="15434"/>
                  </a:lnTo>
                  <a:lnTo>
                    <a:pt x="11373" y="15407"/>
                  </a:lnTo>
                  <a:lnTo>
                    <a:pt x="11184" y="15367"/>
                  </a:lnTo>
                  <a:lnTo>
                    <a:pt x="10995" y="15313"/>
                  </a:lnTo>
                  <a:lnTo>
                    <a:pt x="10820" y="15232"/>
                  </a:lnTo>
                  <a:lnTo>
                    <a:pt x="10645" y="15137"/>
                  </a:lnTo>
                  <a:lnTo>
                    <a:pt x="10496" y="15029"/>
                  </a:lnTo>
                  <a:lnTo>
                    <a:pt x="10334" y="14908"/>
                  </a:lnTo>
                  <a:lnTo>
                    <a:pt x="10200" y="14773"/>
                  </a:lnTo>
                  <a:lnTo>
                    <a:pt x="10078" y="14625"/>
                  </a:lnTo>
                  <a:lnTo>
                    <a:pt x="9970" y="14463"/>
                  </a:lnTo>
                  <a:lnTo>
                    <a:pt x="9876" y="14287"/>
                  </a:lnTo>
                  <a:lnTo>
                    <a:pt x="9795" y="14112"/>
                  </a:lnTo>
                  <a:lnTo>
                    <a:pt x="9741" y="13937"/>
                  </a:lnTo>
                  <a:lnTo>
                    <a:pt x="9687" y="13748"/>
                  </a:lnTo>
                  <a:lnTo>
                    <a:pt x="9660" y="13545"/>
                  </a:lnTo>
                  <a:lnTo>
                    <a:pt x="9660" y="13424"/>
                  </a:lnTo>
                  <a:lnTo>
                    <a:pt x="9700" y="13127"/>
                  </a:lnTo>
                  <a:lnTo>
                    <a:pt x="9741" y="12817"/>
                  </a:lnTo>
                  <a:lnTo>
                    <a:pt x="9795" y="12520"/>
                  </a:lnTo>
                  <a:lnTo>
                    <a:pt x="9849" y="12223"/>
                  </a:lnTo>
                  <a:lnTo>
                    <a:pt x="9930" y="11927"/>
                  </a:lnTo>
                  <a:lnTo>
                    <a:pt x="10011" y="11643"/>
                  </a:lnTo>
                  <a:lnTo>
                    <a:pt x="10105" y="11360"/>
                  </a:lnTo>
                  <a:lnTo>
                    <a:pt x="10213" y="11077"/>
                  </a:lnTo>
                  <a:lnTo>
                    <a:pt x="10334" y="10793"/>
                  </a:lnTo>
                  <a:lnTo>
                    <a:pt x="10456" y="10524"/>
                  </a:lnTo>
                  <a:lnTo>
                    <a:pt x="10591" y="10254"/>
                  </a:lnTo>
                  <a:lnTo>
                    <a:pt x="10739" y="9984"/>
                  </a:lnTo>
                  <a:lnTo>
                    <a:pt x="10901" y="9728"/>
                  </a:lnTo>
                  <a:lnTo>
                    <a:pt x="11063" y="9471"/>
                  </a:lnTo>
                  <a:lnTo>
                    <a:pt x="11252" y="9228"/>
                  </a:lnTo>
                  <a:lnTo>
                    <a:pt x="11427" y="8986"/>
                  </a:lnTo>
                  <a:lnTo>
                    <a:pt x="11603" y="8783"/>
                  </a:lnTo>
                  <a:lnTo>
                    <a:pt x="11778" y="8594"/>
                  </a:lnTo>
                  <a:lnTo>
                    <a:pt x="11953" y="8405"/>
                  </a:lnTo>
                  <a:lnTo>
                    <a:pt x="12142" y="8230"/>
                  </a:lnTo>
                  <a:lnTo>
                    <a:pt x="12345" y="8055"/>
                  </a:lnTo>
                  <a:lnTo>
                    <a:pt x="12547" y="7893"/>
                  </a:lnTo>
                  <a:lnTo>
                    <a:pt x="12749" y="7731"/>
                  </a:lnTo>
                  <a:lnTo>
                    <a:pt x="12965" y="7569"/>
                  </a:lnTo>
                  <a:lnTo>
                    <a:pt x="13181" y="7421"/>
                  </a:lnTo>
                  <a:lnTo>
                    <a:pt x="13410" y="7286"/>
                  </a:lnTo>
                  <a:lnTo>
                    <a:pt x="13640" y="7151"/>
                  </a:lnTo>
                  <a:lnTo>
                    <a:pt x="13869" y="7016"/>
                  </a:lnTo>
                  <a:lnTo>
                    <a:pt x="14125" y="6895"/>
                  </a:lnTo>
                  <a:lnTo>
                    <a:pt x="14368" y="6773"/>
                  </a:lnTo>
                  <a:lnTo>
                    <a:pt x="14624" y="6665"/>
                  </a:lnTo>
                  <a:lnTo>
                    <a:pt x="14881" y="6557"/>
                  </a:lnTo>
                  <a:lnTo>
                    <a:pt x="15434" y="6368"/>
                  </a:lnTo>
                  <a:lnTo>
                    <a:pt x="16001" y="6207"/>
                  </a:lnTo>
                  <a:lnTo>
                    <a:pt x="16581" y="6058"/>
                  </a:lnTo>
                  <a:lnTo>
                    <a:pt x="17201" y="5950"/>
                  </a:lnTo>
                  <a:lnTo>
                    <a:pt x="17835" y="5856"/>
                  </a:lnTo>
                  <a:lnTo>
                    <a:pt x="18496" y="5802"/>
                  </a:lnTo>
                  <a:lnTo>
                    <a:pt x="19184" y="5761"/>
                  </a:lnTo>
                  <a:lnTo>
                    <a:pt x="19899" y="5748"/>
                  </a:lnTo>
                  <a:close/>
                  <a:moveTo>
                    <a:pt x="18523" y="1"/>
                  </a:moveTo>
                  <a:lnTo>
                    <a:pt x="18038" y="14"/>
                  </a:lnTo>
                  <a:lnTo>
                    <a:pt x="17565" y="28"/>
                  </a:lnTo>
                  <a:lnTo>
                    <a:pt x="17093" y="55"/>
                  </a:lnTo>
                  <a:lnTo>
                    <a:pt x="16621" y="95"/>
                  </a:lnTo>
                  <a:lnTo>
                    <a:pt x="16149" y="149"/>
                  </a:lnTo>
                  <a:lnTo>
                    <a:pt x="15690" y="203"/>
                  </a:lnTo>
                  <a:lnTo>
                    <a:pt x="15232" y="271"/>
                  </a:lnTo>
                  <a:lnTo>
                    <a:pt x="14773" y="352"/>
                  </a:lnTo>
                  <a:lnTo>
                    <a:pt x="14328" y="446"/>
                  </a:lnTo>
                  <a:lnTo>
                    <a:pt x="13882" y="540"/>
                  </a:lnTo>
                  <a:lnTo>
                    <a:pt x="13437" y="648"/>
                  </a:lnTo>
                  <a:lnTo>
                    <a:pt x="12992" y="770"/>
                  </a:lnTo>
                  <a:lnTo>
                    <a:pt x="12560" y="905"/>
                  </a:lnTo>
                  <a:lnTo>
                    <a:pt x="12129" y="1040"/>
                  </a:lnTo>
                  <a:lnTo>
                    <a:pt x="11711" y="1201"/>
                  </a:lnTo>
                  <a:lnTo>
                    <a:pt x="11292" y="1350"/>
                  </a:lnTo>
                  <a:lnTo>
                    <a:pt x="10874" y="1525"/>
                  </a:lnTo>
                  <a:lnTo>
                    <a:pt x="10469" y="1701"/>
                  </a:lnTo>
                  <a:lnTo>
                    <a:pt x="10065" y="1890"/>
                  </a:lnTo>
                  <a:lnTo>
                    <a:pt x="9673" y="2078"/>
                  </a:lnTo>
                  <a:lnTo>
                    <a:pt x="9282" y="2294"/>
                  </a:lnTo>
                  <a:lnTo>
                    <a:pt x="8891" y="2497"/>
                  </a:lnTo>
                  <a:lnTo>
                    <a:pt x="8513" y="2726"/>
                  </a:lnTo>
                  <a:lnTo>
                    <a:pt x="8149" y="2955"/>
                  </a:lnTo>
                  <a:lnTo>
                    <a:pt x="7771" y="3198"/>
                  </a:lnTo>
                  <a:lnTo>
                    <a:pt x="7420" y="3441"/>
                  </a:lnTo>
                  <a:lnTo>
                    <a:pt x="7070" y="3697"/>
                  </a:lnTo>
                  <a:lnTo>
                    <a:pt x="6719" y="3967"/>
                  </a:lnTo>
                  <a:lnTo>
                    <a:pt x="6382" y="4237"/>
                  </a:lnTo>
                  <a:lnTo>
                    <a:pt x="6044" y="4520"/>
                  </a:lnTo>
                  <a:lnTo>
                    <a:pt x="5721" y="4803"/>
                  </a:lnTo>
                  <a:lnTo>
                    <a:pt x="5410" y="5100"/>
                  </a:lnTo>
                  <a:lnTo>
                    <a:pt x="5100" y="5411"/>
                  </a:lnTo>
                  <a:lnTo>
                    <a:pt x="4790" y="5721"/>
                  </a:lnTo>
                  <a:lnTo>
                    <a:pt x="4493" y="6031"/>
                  </a:lnTo>
                  <a:lnTo>
                    <a:pt x="4210" y="6368"/>
                  </a:lnTo>
                  <a:lnTo>
                    <a:pt x="3940" y="6692"/>
                  </a:lnTo>
                  <a:lnTo>
                    <a:pt x="3670" y="7029"/>
                  </a:lnTo>
                  <a:lnTo>
                    <a:pt x="3400" y="7380"/>
                  </a:lnTo>
                  <a:lnTo>
                    <a:pt x="3144" y="7731"/>
                  </a:lnTo>
                  <a:lnTo>
                    <a:pt x="2901" y="8095"/>
                  </a:lnTo>
                  <a:lnTo>
                    <a:pt x="2672" y="8473"/>
                  </a:lnTo>
                  <a:lnTo>
                    <a:pt x="2442" y="8837"/>
                  </a:lnTo>
                  <a:lnTo>
                    <a:pt x="2227" y="9228"/>
                  </a:lnTo>
                  <a:lnTo>
                    <a:pt x="2011" y="9606"/>
                  </a:lnTo>
                  <a:lnTo>
                    <a:pt x="1822" y="9997"/>
                  </a:lnTo>
                  <a:lnTo>
                    <a:pt x="1633" y="10402"/>
                  </a:lnTo>
                  <a:lnTo>
                    <a:pt x="1444" y="10807"/>
                  </a:lnTo>
                  <a:lnTo>
                    <a:pt x="1282" y="11225"/>
                  </a:lnTo>
                  <a:lnTo>
                    <a:pt x="1120" y="11643"/>
                  </a:lnTo>
                  <a:lnTo>
                    <a:pt x="972" y="12061"/>
                  </a:lnTo>
                  <a:lnTo>
                    <a:pt x="824" y="12493"/>
                  </a:lnTo>
                  <a:lnTo>
                    <a:pt x="702" y="12925"/>
                  </a:lnTo>
                  <a:lnTo>
                    <a:pt x="581" y="13357"/>
                  </a:lnTo>
                  <a:lnTo>
                    <a:pt x="473" y="13802"/>
                  </a:lnTo>
                  <a:lnTo>
                    <a:pt x="378" y="14260"/>
                  </a:lnTo>
                  <a:lnTo>
                    <a:pt x="284" y="14719"/>
                  </a:lnTo>
                  <a:lnTo>
                    <a:pt x="216" y="15178"/>
                  </a:lnTo>
                  <a:lnTo>
                    <a:pt x="149" y="15636"/>
                  </a:lnTo>
                  <a:lnTo>
                    <a:pt x="95" y="16109"/>
                  </a:lnTo>
                  <a:lnTo>
                    <a:pt x="55" y="16581"/>
                  </a:lnTo>
                  <a:lnTo>
                    <a:pt x="28" y="17066"/>
                  </a:lnTo>
                  <a:lnTo>
                    <a:pt x="1" y="17539"/>
                  </a:lnTo>
                  <a:lnTo>
                    <a:pt x="1" y="18024"/>
                  </a:lnTo>
                  <a:lnTo>
                    <a:pt x="1" y="18523"/>
                  </a:lnTo>
                  <a:lnTo>
                    <a:pt x="28" y="18996"/>
                  </a:lnTo>
                  <a:lnTo>
                    <a:pt x="55" y="19481"/>
                  </a:lnTo>
                  <a:lnTo>
                    <a:pt x="95" y="19953"/>
                  </a:lnTo>
                  <a:lnTo>
                    <a:pt x="149" y="20426"/>
                  </a:lnTo>
                  <a:lnTo>
                    <a:pt x="216" y="20898"/>
                  </a:lnTo>
                  <a:lnTo>
                    <a:pt x="284" y="21356"/>
                  </a:lnTo>
                  <a:lnTo>
                    <a:pt x="378" y="21815"/>
                  </a:lnTo>
                  <a:lnTo>
                    <a:pt x="473" y="22260"/>
                  </a:lnTo>
                  <a:lnTo>
                    <a:pt x="581" y="22706"/>
                  </a:lnTo>
                  <a:lnTo>
                    <a:pt x="702" y="23151"/>
                  </a:lnTo>
                  <a:lnTo>
                    <a:pt x="824" y="23582"/>
                  </a:lnTo>
                  <a:lnTo>
                    <a:pt x="972" y="24014"/>
                  </a:lnTo>
                  <a:lnTo>
                    <a:pt x="1120" y="24446"/>
                  </a:lnTo>
                  <a:lnTo>
                    <a:pt x="1282" y="24864"/>
                  </a:lnTo>
                  <a:lnTo>
                    <a:pt x="1444" y="25282"/>
                  </a:lnTo>
                  <a:lnTo>
                    <a:pt x="1633" y="25687"/>
                  </a:lnTo>
                  <a:lnTo>
                    <a:pt x="1822" y="26092"/>
                  </a:lnTo>
                  <a:lnTo>
                    <a:pt x="2011" y="26483"/>
                  </a:lnTo>
                  <a:lnTo>
                    <a:pt x="2227" y="26874"/>
                  </a:lnTo>
                  <a:lnTo>
                    <a:pt x="2442" y="27265"/>
                  </a:lnTo>
                  <a:lnTo>
                    <a:pt x="2672" y="27643"/>
                  </a:lnTo>
                  <a:lnTo>
                    <a:pt x="2901" y="28007"/>
                  </a:lnTo>
                  <a:lnTo>
                    <a:pt x="3144" y="28372"/>
                  </a:lnTo>
                  <a:lnTo>
                    <a:pt x="3400" y="28736"/>
                  </a:lnTo>
                  <a:lnTo>
                    <a:pt x="3670" y="29087"/>
                  </a:lnTo>
                  <a:lnTo>
                    <a:pt x="3940" y="29424"/>
                  </a:lnTo>
                  <a:lnTo>
                    <a:pt x="4210" y="29761"/>
                  </a:lnTo>
                  <a:lnTo>
                    <a:pt x="4493" y="30098"/>
                  </a:lnTo>
                  <a:lnTo>
                    <a:pt x="4790" y="30422"/>
                  </a:lnTo>
                  <a:lnTo>
                    <a:pt x="5100" y="30732"/>
                  </a:lnTo>
                  <a:lnTo>
                    <a:pt x="5410" y="31043"/>
                  </a:lnTo>
                  <a:lnTo>
                    <a:pt x="5721" y="31340"/>
                  </a:lnTo>
                  <a:lnTo>
                    <a:pt x="6044" y="31636"/>
                  </a:lnTo>
                  <a:lnTo>
                    <a:pt x="6382" y="31920"/>
                  </a:lnTo>
                  <a:lnTo>
                    <a:pt x="6719" y="32189"/>
                  </a:lnTo>
                  <a:lnTo>
                    <a:pt x="7070" y="32459"/>
                  </a:lnTo>
                  <a:lnTo>
                    <a:pt x="7420" y="32716"/>
                  </a:lnTo>
                  <a:lnTo>
                    <a:pt x="7771" y="32972"/>
                  </a:lnTo>
                  <a:lnTo>
                    <a:pt x="8149" y="33215"/>
                  </a:lnTo>
                  <a:lnTo>
                    <a:pt x="8513" y="33458"/>
                  </a:lnTo>
                  <a:lnTo>
                    <a:pt x="8891" y="33673"/>
                  </a:lnTo>
                  <a:lnTo>
                    <a:pt x="9282" y="33889"/>
                  </a:lnTo>
                  <a:lnTo>
                    <a:pt x="9673" y="34105"/>
                  </a:lnTo>
                  <a:lnTo>
                    <a:pt x="10065" y="34307"/>
                  </a:lnTo>
                  <a:lnTo>
                    <a:pt x="10469" y="34496"/>
                  </a:lnTo>
                  <a:lnTo>
                    <a:pt x="10874" y="34672"/>
                  </a:lnTo>
                  <a:lnTo>
                    <a:pt x="11292" y="34847"/>
                  </a:lnTo>
                  <a:lnTo>
                    <a:pt x="11711" y="35009"/>
                  </a:lnTo>
                  <a:lnTo>
                    <a:pt x="12129" y="35157"/>
                  </a:lnTo>
                  <a:lnTo>
                    <a:pt x="12560" y="35306"/>
                  </a:lnTo>
                  <a:lnTo>
                    <a:pt x="12992" y="35427"/>
                  </a:lnTo>
                  <a:lnTo>
                    <a:pt x="13437" y="35562"/>
                  </a:lnTo>
                  <a:lnTo>
                    <a:pt x="13882" y="35670"/>
                  </a:lnTo>
                  <a:lnTo>
                    <a:pt x="14328" y="35764"/>
                  </a:lnTo>
                  <a:lnTo>
                    <a:pt x="14773" y="35859"/>
                  </a:lnTo>
                  <a:lnTo>
                    <a:pt x="15232" y="35940"/>
                  </a:lnTo>
                  <a:lnTo>
                    <a:pt x="15690" y="36021"/>
                  </a:lnTo>
                  <a:lnTo>
                    <a:pt x="16149" y="36075"/>
                  </a:lnTo>
                  <a:lnTo>
                    <a:pt x="16621" y="36129"/>
                  </a:lnTo>
                  <a:lnTo>
                    <a:pt x="17093" y="36169"/>
                  </a:lnTo>
                  <a:lnTo>
                    <a:pt x="17565" y="36196"/>
                  </a:lnTo>
                  <a:lnTo>
                    <a:pt x="18038" y="36210"/>
                  </a:lnTo>
                  <a:lnTo>
                    <a:pt x="19009" y="36210"/>
                  </a:lnTo>
                  <a:lnTo>
                    <a:pt x="19481" y="36196"/>
                  </a:lnTo>
                  <a:lnTo>
                    <a:pt x="19953" y="36169"/>
                  </a:lnTo>
                  <a:lnTo>
                    <a:pt x="20425" y="36129"/>
                  </a:lnTo>
                  <a:lnTo>
                    <a:pt x="20898" y="36075"/>
                  </a:lnTo>
                  <a:lnTo>
                    <a:pt x="21356" y="36021"/>
                  </a:lnTo>
                  <a:lnTo>
                    <a:pt x="21815" y="35953"/>
                  </a:lnTo>
                  <a:lnTo>
                    <a:pt x="22274" y="35872"/>
                  </a:lnTo>
                  <a:lnTo>
                    <a:pt x="22719" y="35778"/>
                  </a:lnTo>
                  <a:lnTo>
                    <a:pt x="23178" y="35670"/>
                  </a:lnTo>
                  <a:lnTo>
                    <a:pt x="23623" y="35562"/>
                  </a:lnTo>
                  <a:lnTo>
                    <a:pt x="24054" y="35441"/>
                  </a:lnTo>
                  <a:lnTo>
                    <a:pt x="24486" y="35306"/>
                  </a:lnTo>
                  <a:lnTo>
                    <a:pt x="24918" y="35171"/>
                  </a:lnTo>
                  <a:lnTo>
                    <a:pt x="25350" y="35022"/>
                  </a:lnTo>
                  <a:lnTo>
                    <a:pt x="25768" y="34861"/>
                  </a:lnTo>
                  <a:lnTo>
                    <a:pt x="26186" y="34685"/>
                  </a:lnTo>
                  <a:lnTo>
                    <a:pt x="26591" y="34510"/>
                  </a:lnTo>
                  <a:lnTo>
                    <a:pt x="26995" y="34321"/>
                  </a:lnTo>
                  <a:lnTo>
                    <a:pt x="27387" y="34119"/>
                  </a:lnTo>
                  <a:lnTo>
                    <a:pt x="27778" y="33916"/>
                  </a:lnTo>
                  <a:lnTo>
                    <a:pt x="28169" y="33700"/>
                  </a:lnTo>
                  <a:lnTo>
                    <a:pt x="28547" y="33471"/>
                  </a:lnTo>
                  <a:lnTo>
                    <a:pt x="28925" y="33242"/>
                  </a:lnTo>
                  <a:lnTo>
                    <a:pt x="29289" y="32999"/>
                  </a:lnTo>
                  <a:lnTo>
                    <a:pt x="29653" y="32756"/>
                  </a:lnTo>
                  <a:lnTo>
                    <a:pt x="30004" y="32500"/>
                  </a:lnTo>
                  <a:lnTo>
                    <a:pt x="30355" y="32230"/>
                  </a:lnTo>
                  <a:lnTo>
                    <a:pt x="30692" y="31947"/>
                  </a:lnTo>
                  <a:lnTo>
                    <a:pt x="31029" y="31663"/>
                  </a:lnTo>
                  <a:lnTo>
                    <a:pt x="31353" y="31380"/>
                  </a:lnTo>
                  <a:lnTo>
                    <a:pt x="31677" y="31083"/>
                  </a:lnTo>
                  <a:lnTo>
                    <a:pt x="31987" y="30773"/>
                  </a:lnTo>
                  <a:lnTo>
                    <a:pt x="32284" y="30463"/>
                  </a:lnTo>
                  <a:lnTo>
                    <a:pt x="32580" y="30139"/>
                  </a:lnTo>
                  <a:lnTo>
                    <a:pt x="32877" y="29815"/>
                  </a:lnTo>
                  <a:lnTo>
                    <a:pt x="33147" y="29478"/>
                  </a:lnTo>
                  <a:lnTo>
                    <a:pt x="33430" y="29127"/>
                  </a:lnTo>
                  <a:lnTo>
                    <a:pt x="33687" y="28776"/>
                  </a:lnTo>
                  <a:lnTo>
                    <a:pt x="33943" y="28426"/>
                  </a:lnTo>
                  <a:lnTo>
                    <a:pt x="34186" y="28061"/>
                  </a:lnTo>
                  <a:lnTo>
                    <a:pt x="34429" y="27697"/>
                  </a:lnTo>
                  <a:lnTo>
                    <a:pt x="34658" y="27319"/>
                  </a:lnTo>
                  <a:lnTo>
                    <a:pt x="34874" y="26928"/>
                  </a:lnTo>
                  <a:lnTo>
                    <a:pt x="35076" y="26537"/>
                  </a:lnTo>
                  <a:lnTo>
                    <a:pt x="35279" y="26146"/>
                  </a:lnTo>
                  <a:lnTo>
                    <a:pt x="35467" y="25741"/>
                  </a:lnTo>
                  <a:lnTo>
                    <a:pt x="35656" y="25336"/>
                  </a:lnTo>
                  <a:lnTo>
                    <a:pt x="35832" y="24918"/>
                  </a:lnTo>
                  <a:lnTo>
                    <a:pt x="35980" y="24500"/>
                  </a:lnTo>
                  <a:lnTo>
                    <a:pt x="36142" y="24068"/>
                  </a:lnTo>
                  <a:lnTo>
                    <a:pt x="36277" y="23636"/>
                  </a:lnTo>
                  <a:lnTo>
                    <a:pt x="36412" y="23205"/>
                  </a:lnTo>
                  <a:lnTo>
                    <a:pt x="36533" y="22760"/>
                  </a:lnTo>
                  <a:lnTo>
                    <a:pt x="36641" y="22314"/>
                  </a:lnTo>
                  <a:lnTo>
                    <a:pt x="36736" y="21856"/>
                  </a:lnTo>
                  <a:lnTo>
                    <a:pt x="36817" y="21397"/>
                  </a:lnTo>
                  <a:lnTo>
                    <a:pt x="36897" y="20938"/>
                  </a:lnTo>
                  <a:lnTo>
                    <a:pt x="36965" y="20466"/>
                  </a:lnTo>
                  <a:lnTo>
                    <a:pt x="37019" y="19994"/>
                  </a:lnTo>
                  <a:lnTo>
                    <a:pt x="37059" y="19522"/>
                  </a:lnTo>
                  <a:lnTo>
                    <a:pt x="37086" y="19036"/>
                  </a:lnTo>
                  <a:lnTo>
                    <a:pt x="37100" y="18550"/>
                  </a:lnTo>
                  <a:lnTo>
                    <a:pt x="37113" y="18065"/>
                  </a:lnTo>
                  <a:lnTo>
                    <a:pt x="37100" y="17579"/>
                  </a:lnTo>
                  <a:lnTo>
                    <a:pt x="37086" y="17093"/>
                  </a:lnTo>
                  <a:lnTo>
                    <a:pt x="37059" y="16608"/>
                  </a:lnTo>
                  <a:lnTo>
                    <a:pt x="37019" y="16136"/>
                  </a:lnTo>
                  <a:lnTo>
                    <a:pt x="36965" y="15663"/>
                  </a:lnTo>
                  <a:lnTo>
                    <a:pt x="36897" y="15191"/>
                  </a:lnTo>
                  <a:lnTo>
                    <a:pt x="36817" y="14733"/>
                  </a:lnTo>
                  <a:lnTo>
                    <a:pt x="36736" y="14274"/>
                  </a:lnTo>
                  <a:lnTo>
                    <a:pt x="36641" y="13815"/>
                  </a:lnTo>
                  <a:lnTo>
                    <a:pt x="36533" y="13370"/>
                  </a:lnTo>
                  <a:lnTo>
                    <a:pt x="36412" y="12938"/>
                  </a:lnTo>
                  <a:lnTo>
                    <a:pt x="36277" y="12493"/>
                  </a:lnTo>
                  <a:lnTo>
                    <a:pt x="36142" y="12061"/>
                  </a:lnTo>
                  <a:lnTo>
                    <a:pt x="35980" y="11643"/>
                  </a:lnTo>
                  <a:lnTo>
                    <a:pt x="35832" y="11225"/>
                  </a:lnTo>
                  <a:lnTo>
                    <a:pt x="35656" y="10807"/>
                  </a:lnTo>
                  <a:lnTo>
                    <a:pt x="35467" y="10402"/>
                  </a:lnTo>
                  <a:lnTo>
                    <a:pt x="35279" y="9997"/>
                  </a:lnTo>
                  <a:lnTo>
                    <a:pt x="35076" y="9606"/>
                  </a:lnTo>
                  <a:lnTo>
                    <a:pt x="34874" y="9215"/>
                  </a:lnTo>
                  <a:lnTo>
                    <a:pt x="34658" y="8837"/>
                  </a:lnTo>
                  <a:lnTo>
                    <a:pt x="34429" y="8459"/>
                  </a:lnTo>
                  <a:lnTo>
                    <a:pt x="34186" y="8095"/>
                  </a:lnTo>
                  <a:lnTo>
                    <a:pt x="33943" y="7731"/>
                  </a:lnTo>
                  <a:lnTo>
                    <a:pt x="33687" y="7380"/>
                  </a:lnTo>
                  <a:lnTo>
                    <a:pt x="33430" y="7029"/>
                  </a:lnTo>
                  <a:lnTo>
                    <a:pt x="33147" y="6692"/>
                  </a:lnTo>
                  <a:lnTo>
                    <a:pt x="32877" y="6355"/>
                  </a:lnTo>
                  <a:lnTo>
                    <a:pt x="32580" y="6031"/>
                  </a:lnTo>
                  <a:lnTo>
                    <a:pt x="32284" y="5707"/>
                  </a:lnTo>
                  <a:lnTo>
                    <a:pt x="31987" y="5397"/>
                  </a:lnTo>
                  <a:lnTo>
                    <a:pt x="31677" y="5100"/>
                  </a:lnTo>
                  <a:lnTo>
                    <a:pt x="31353" y="4803"/>
                  </a:lnTo>
                  <a:lnTo>
                    <a:pt x="31029" y="4507"/>
                  </a:lnTo>
                  <a:lnTo>
                    <a:pt x="30692" y="4237"/>
                  </a:lnTo>
                  <a:lnTo>
                    <a:pt x="30355" y="3954"/>
                  </a:lnTo>
                  <a:lnTo>
                    <a:pt x="30004" y="3697"/>
                  </a:lnTo>
                  <a:lnTo>
                    <a:pt x="29653" y="3441"/>
                  </a:lnTo>
                  <a:lnTo>
                    <a:pt x="29289" y="3185"/>
                  </a:lnTo>
                  <a:lnTo>
                    <a:pt x="28925" y="2955"/>
                  </a:lnTo>
                  <a:lnTo>
                    <a:pt x="28547" y="2726"/>
                  </a:lnTo>
                  <a:lnTo>
                    <a:pt x="28169" y="2497"/>
                  </a:lnTo>
                  <a:lnTo>
                    <a:pt x="27778" y="2281"/>
                  </a:lnTo>
                  <a:lnTo>
                    <a:pt x="27387" y="2078"/>
                  </a:lnTo>
                  <a:lnTo>
                    <a:pt x="26995" y="1890"/>
                  </a:lnTo>
                  <a:lnTo>
                    <a:pt x="26591" y="1701"/>
                  </a:lnTo>
                  <a:lnTo>
                    <a:pt x="26186" y="1525"/>
                  </a:lnTo>
                  <a:lnTo>
                    <a:pt x="25768" y="1350"/>
                  </a:lnTo>
                  <a:lnTo>
                    <a:pt x="25350" y="1188"/>
                  </a:lnTo>
                  <a:lnTo>
                    <a:pt x="24918" y="1040"/>
                  </a:lnTo>
                  <a:lnTo>
                    <a:pt x="24486" y="905"/>
                  </a:lnTo>
                  <a:lnTo>
                    <a:pt x="24054" y="770"/>
                  </a:lnTo>
                  <a:lnTo>
                    <a:pt x="23623" y="648"/>
                  </a:lnTo>
                  <a:lnTo>
                    <a:pt x="23178" y="540"/>
                  </a:lnTo>
                  <a:lnTo>
                    <a:pt x="22719" y="446"/>
                  </a:lnTo>
                  <a:lnTo>
                    <a:pt x="22274" y="352"/>
                  </a:lnTo>
                  <a:lnTo>
                    <a:pt x="21815" y="271"/>
                  </a:lnTo>
                  <a:lnTo>
                    <a:pt x="21356" y="203"/>
                  </a:lnTo>
                  <a:lnTo>
                    <a:pt x="20898" y="149"/>
                  </a:lnTo>
                  <a:lnTo>
                    <a:pt x="20425" y="95"/>
                  </a:lnTo>
                  <a:lnTo>
                    <a:pt x="19953" y="55"/>
                  </a:lnTo>
                  <a:lnTo>
                    <a:pt x="19481" y="28"/>
                  </a:lnTo>
                  <a:lnTo>
                    <a:pt x="19009" y="14"/>
                  </a:lnTo>
                  <a:lnTo>
                    <a:pt x="18523"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 name="Google Shape;616;p60"/>
            <p:cNvSpPr/>
            <p:nvPr/>
          </p:nvSpPr>
          <p:spPr>
            <a:xfrm>
              <a:off x="6021600" y="3432700"/>
              <a:ext cx="293450" cy="206775"/>
            </a:xfrm>
            <a:custGeom>
              <a:rect b="b" l="l" r="r" t="t"/>
              <a:pathLst>
                <a:path extrusionOk="0" h="8271" w="11738">
                  <a:moveTo>
                    <a:pt x="11738" y="0"/>
                  </a:moveTo>
                  <a:lnTo>
                    <a:pt x="11481" y="108"/>
                  </a:lnTo>
                  <a:lnTo>
                    <a:pt x="11211" y="203"/>
                  </a:lnTo>
                  <a:lnTo>
                    <a:pt x="10942" y="284"/>
                  </a:lnTo>
                  <a:lnTo>
                    <a:pt x="10658" y="338"/>
                  </a:lnTo>
                  <a:lnTo>
                    <a:pt x="9647" y="540"/>
                  </a:lnTo>
                  <a:lnTo>
                    <a:pt x="8513" y="742"/>
                  </a:lnTo>
                  <a:lnTo>
                    <a:pt x="7407" y="931"/>
                  </a:lnTo>
                  <a:lnTo>
                    <a:pt x="6449" y="1080"/>
                  </a:lnTo>
                  <a:lnTo>
                    <a:pt x="5653" y="1201"/>
                  </a:lnTo>
                  <a:lnTo>
                    <a:pt x="4911" y="1336"/>
                  </a:lnTo>
                  <a:lnTo>
                    <a:pt x="4223" y="1471"/>
                  </a:lnTo>
                  <a:lnTo>
                    <a:pt x="3589" y="1619"/>
                  </a:lnTo>
                  <a:lnTo>
                    <a:pt x="3009" y="1768"/>
                  </a:lnTo>
                  <a:lnTo>
                    <a:pt x="2483" y="1943"/>
                  </a:lnTo>
                  <a:lnTo>
                    <a:pt x="2240" y="2024"/>
                  </a:lnTo>
                  <a:lnTo>
                    <a:pt x="2011" y="2118"/>
                  </a:lnTo>
                  <a:lnTo>
                    <a:pt x="1795" y="2213"/>
                  </a:lnTo>
                  <a:lnTo>
                    <a:pt x="1579" y="2321"/>
                  </a:lnTo>
                  <a:lnTo>
                    <a:pt x="1390" y="2429"/>
                  </a:lnTo>
                  <a:lnTo>
                    <a:pt x="1215" y="2537"/>
                  </a:lnTo>
                  <a:lnTo>
                    <a:pt x="1040" y="2658"/>
                  </a:lnTo>
                  <a:lnTo>
                    <a:pt x="891" y="2779"/>
                  </a:lnTo>
                  <a:lnTo>
                    <a:pt x="743" y="2901"/>
                  </a:lnTo>
                  <a:lnTo>
                    <a:pt x="621" y="3036"/>
                  </a:lnTo>
                  <a:lnTo>
                    <a:pt x="500" y="3184"/>
                  </a:lnTo>
                  <a:lnTo>
                    <a:pt x="392" y="3332"/>
                  </a:lnTo>
                  <a:lnTo>
                    <a:pt x="298" y="3481"/>
                  </a:lnTo>
                  <a:lnTo>
                    <a:pt x="217" y="3643"/>
                  </a:lnTo>
                  <a:lnTo>
                    <a:pt x="149" y="3818"/>
                  </a:lnTo>
                  <a:lnTo>
                    <a:pt x="95" y="3994"/>
                  </a:lnTo>
                  <a:lnTo>
                    <a:pt x="55" y="4182"/>
                  </a:lnTo>
                  <a:lnTo>
                    <a:pt x="28" y="4385"/>
                  </a:lnTo>
                  <a:lnTo>
                    <a:pt x="1" y="4587"/>
                  </a:lnTo>
                  <a:lnTo>
                    <a:pt x="1" y="4789"/>
                  </a:lnTo>
                  <a:lnTo>
                    <a:pt x="14" y="4992"/>
                  </a:lnTo>
                  <a:lnTo>
                    <a:pt x="28" y="5181"/>
                  </a:lnTo>
                  <a:lnTo>
                    <a:pt x="68" y="5370"/>
                  </a:lnTo>
                  <a:lnTo>
                    <a:pt x="122" y="5558"/>
                  </a:lnTo>
                  <a:lnTo>
                    <a:pt x="190" y="5734"/>
                  </a:lnTo>
                  <a:lnTo>
                    <a:pt x="271" y="5909"/>
                  </a:lnTo>
                  <a:lnTo>
                    <a:pt x="351" y="6085"/>
                  </a:lnTo>
                  <a:lnTo>
                    <a:pt x="459" y="6246"/>
                  </a:lnTo>
                  <a:lnTo>
                    <a:pt x="567" y="6395"/>
                  </a:lnTo>
                  <a:lnTo>
                    <a:pt x="702" y="6543"/>
                  </a:lnTo>
                  <a:lnTo>
                    <a:pt x="837" y="6692"/>
                  </a:lnTo>
                  <a:lnTo>
                    <a:pt x="986" y="6840"/>
                  </a:lnTo>
                  <a:lnTo>
                    <a:pt x="1134" y="6975"/>
                  </a:lnTo>
                  <a:lnTo>
                    <a:pt x="1296" y="7096"/>
                  </a:lnTo>
                  <a:lnTo>
                    <a:pt x="1471" y="7218"/>
                  </a:lnTo>
                  <a:lnTo>
                    <a:pt x="1647" y="7339"/>
                  </a:lnTo>
                  <a:lnTo>
                    <a:pt x="1835" y="7447"/>
                  </a:lnTo>
                  <a:lnTo>
                    <a:pt x="2038" y="7555"/>
                  </a:lnTo>
                  <a:lnTo>
                    <a:pt x="2240" y="7649"/>
                  </a:lnTo>
                  <a:lnTo>
                    <a:pt x="2443" y="7744"/>
                  </a:lnTo>
                  <a:lnTo>
                    <a:pt x="2874" y="7892"/>
                  </a:lnTo>
                  <a:lnTo>
                    <a:pt x="3319" y="8027"/>
                  </a:lnTo>
                  <a:lnTo>
                    <a:pt x="3765" y="8135"/>
                  </a:lnTo>
                  <a:lnTo>
                    <a:pt x="4237" y="8216"/>
                  </a:lnTo>
                  <a:lnTo>
                    <a:pt x="4709" y="8257"/>
                  </a:lnTo>
                  <a:lnTo>
                    <a:pt x="5168" y="8270"/>
                  </a:lnTo>
                  <a:lnTo>
                    <a:pt x="5545" y="8257"/>
                  </a:lnTo>
                  <a:lnTo>
                    <a:pt x="5977" y="8216"/>
                  </a:lnTo>
                  <a:lnTo>
                    <a:pt x="6449" y="8135"/>
                  </a:lnTo>
                  <a:lnTo>
                    <a:pt x="6706" y="8095"/>
                  </a:lnTo>
                  <a:lnTo>
                    <a:pt x="6962" y="8027"/>
                  </a:lnTo>
                  <a:lnTo>
                    <a:pt x="7232" y="7960"/>
                  </a:lnTo>
                  <a:lnTo>
                    <a:pt x="7502" y="7865"/>
                  </a:lnTo>
                  <a:lnTo>
                    <a:pt x="7771" y="7771"/>
                  </a:lnTo>
                  <a:lnTo>
                    <a:pt x="8055" y="7676"/>
                  </a:lnTo>
                  <a:lnTo>
                    <a:pt x="8324" y="7555"/>
                  </a:lnTo>
                  <a:lnTo>
                    <a:pt x="8608" y="7420"/>
                  </a:lnTo>
                  <a:lnTo>
                    <a:pt x="8878" y="7272"/>
                  </a:lnTo>
                  <a:lnTo>
                    <a:pt x="9147" y="7110"/>
                  </a:lnTo>
                  <a:lnTo>
                    <a:pt x="9404" y="6934"/>
                  </a:lnTo>
                  <a:lnTo>
                    <a:pt x="9660" y="6746"/>
                  </a:lnTo>
                  <a:lnTo>
                    <a:pt x="9903" y="6543"/>
                  </a:lnTo>
                  <a:lnTo>
                    <a:pt x="10146" y="6327"/>
                  </a:lnTo>
                  <a:lnTo>
                    <a:pt x="10375" y="6085"/>
                  </a:lnTo>
                  <a:lnTo>
                    <a:pt x="10591" y="5828"/>
                  </a:lnTo>
                  <a:lnTo>
                    <a:pt x="10780" y="5558"/>
                  </a:lnTo>
                  <a:lnTo>
                    <a:pt x="10969" y="5275"/>
                  </a:lnTo>
                  <a:lnTo>
                    <a:pt x="11144" y="4965"/>
                  </a:lnTo>
                  <a:lnTo>
                    <a:pt x="11292" y="4641"/>
                  </a:lnTo>
                  <a:lnTo>
                    <a:pt x="11427" y="4290"/>
                  </a:lnTo>
                  <a:lnTo>
                    <a:pt x="11535" y="3926"/>
                  </a:lnTo>
                  <a:lnTo>
                    <a:pt x="11616" y="3535"/>
                  </a:lnTo>
                  <a:lnTo>
                    <a:pt x="11684" y="3117"/>
                  </a:lnTo>
                  <a:lnTo>
                    <a:pt x="11724" y="2698"/>
                  </a:lnTo>
                  <a:lnTo>
                    <a:pt x="11738" y="2240"/>
                  </a:lnTo>
                  <a:lnTo>
                    <a:pt x="11738"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5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Quote Alternative, v2 — Blue">
  <p:cSld name="CUSTOM_3_1_1_1_1_1_1_1_1">
    <p:bg>
      <p:bgPr>
        <a:solidFill>
          <a:schemeClr val="lt2"/>
        </a:solidFill>
      </p:bgPr>
    </p:bg>
    <p:spTree>
      <p:nvGrpSpPr>
        <p:cNvPr id="617" name="Shape 617"/>
        <p:cNvGrpSpPr/>
        <p:nvPr/>
      </p:nvGrpSpPr>
      <p:grpSpPr>
        <a:xfrm>
          <a:off x="0" y="0"/>
          <a:ext cx="0" cy="0"/>
          <a:chOff x="0" y="0"/>
          <a:chExt cx="0" cy="0"/>
        </a:xfrm>
      </p:grpSpPr>
      <p:sp>
        <p:nvSpPr>
          <p:cNvPr id="618" name="Google Shape;618;p61"/>
          <p:cNvSpPr txBox="1"/>
          <p:nvPr>
            <p:ph idx="1" type="subTitle"/>
          </p:nvPr>
        </p:nvSpPr>
        <p:spPr>
          <a:xfrm>
            <a:off x="2845200" y="3882425"/>
            <a:ext cx="3453600" cy="339600"/>
          </a:xfrm>
          <a:prstGeom prst="rect">
            <a:avLst/>
          </a:prstGeom>
          <a:noFill/>
          <a:ln>
            <a:noFill/>
          </a:ln>
        </p:spPr>
        <p:txBody>
          <a:bodyPr anchorCtr="0" anchor="b" bIns="0" lIns="0" spcFirstLastPara="1" rIns="91425" wrap="square" tIns="0">
            <a:noAutofit/>
          </a:bodyPr>
          <a:lstStyle>
            <a:lvl1pPr lvl="0" rtl="0" algn="ctr">
              <a:spcBef>
                <a:spcPts val="0"/>
              </a:spcBef>
              <a:spcAft>
                <a:spcPts val="0"/>
              </a:spcAft>
              <a:buClr>
                <a:schemeClr val="dk1"/>
              </a:buClr>
              <a:buSzPts val="1000"/>
              <a:buFont typeface="Helvetica Neue"/>
              <a:buNone/>
              <a:defRPr b="1" sz="1000">
                <a:solidFill>
                  <a:schemeClr val="dk1"/>
                </a:solidFill>
                <a:latin typeface="Helvetica Neue"/>
                <a:ea typeface="Helvetica Neue"/>
                <a:cs typeface="Helvetica Neue"/>
                <a:sym typeface="Helvetica Neue"/>
              </a:defRPr>
            </a:lvl1pPr>
            <a:lvl2pPr lvl="1" rtl="0" algn="ctr">
              <a:spcBef>
                <a:spcPts val="0"/>
              </a:spcBef>
              <a:spcAft>
                <a:spcPts val="0"/>
              </a:spcAft>
              <a:buSzPts val="1200"/>
              <a:buFont typeface="Helvetica Neue"/>
              <a:buNone/>
              <a:defRPr sz="1200">
                <a:latin typeface="Helvetica Neue"/>
                <a:ea typeface="Helvetica Neue"/>
                <a:cs typeface="Helvetica Neue"/>
                <a:sym typeface="Helvetica Neue"/>
              </a:defRPr>
            </a:lvl2pPr>
            <a:lvl3pPr lvl="2" rtl="0" algn="ctr">
              <a:spcBef>
                <a:spcPts val="0"/>
              </a:spcBef>
              <a:spcAft>
                <a:spcPts val="0"/>
              </a:spcAft>
              <a:buSzPts val="1200"/>
              <a:buFont typeface="Helvetica Neue"/>
              <a:buNone/>
              <a:defRPr sz="1200">
                <a:latin typeface="Helvetica Neue"/>
                <a:ea typeface="Helvetica Neue"/>
                <a:cs typeface="Helvetica Neue"/>
                <a:sym typeface="Helvetica Neue"/>
              </a:defRPr>
            </a:lvl3pPr>
            <a:lvl4pPr lvl="3" rtl="0" algn="ctr">
              <a:spcBef>
                <a:spcPts val="0"/>
              </a:spcBef>
              <a:spcAft>
                <a:spcPts val="0"/>
              </a:spcAft>
              <a:buSzPts val="1200"/>
              <a:buFont typeface="Helvetica Neue"/>
              <a:buNone/>
              <a:defRPr sz="1200">
                <a:latin typeface="Helvetica Neue"/>
                <a:ea typeface="Helvetica Neue"/>
                <a:cs typeface="Helvetica Neue"/>
                <a:sym typeface="Helvetica Neue"/>
              </a:defRPr>
            </a:lvl4pPr>
            <a:lvl5pPr lvl="4" rtl="0" algn="ctr">
              <a:spcBef>
                <a:spcPts val="0"/>
              </a:spcBef>
              <a:spcAft>
                <a:spcPts val="0"/>
              </a:spcAft>
              <a:buSzPts val="1200"/>
              <a:buFont typeface="Helvetica Neue"/>
              <a:buNone/>
              <a:defRPr sz="1200">
                <a:latin typeface="Helvetica Neue"/>
                <a:ea typeface="Helvetica Neue"/>
                <a:cs typeface="Helvetica Neue"/>
                <a:sym typeface="Helvetica Neue"/>
              </a:defRPr>
            </a:lvl5pPr>
            <a:lvl6pPr lvl="5" rtl="0" algn="ctr">
              <a:spcBef>
                <a:spcPts val="0"/>
              </a:spcBef>
              <a:spcAft>
                <a:spcPts val="0"/>
              </a:spcAft>
              <a:buSzPts val="1200"/>
              <a:buFont typeface="Helvetica Neue"/>
              <a:buNone/>
              <a:defRPr sz="1200">
                <a:latin typeface="Helvetica Neue"/>
                <a:ea typeface="Helvetica Neue"/>
                <a:cs typeface="Helvetica Neue"/>
                <a:sym typeface="Helvetica Neue"/>
              </a:defRPr>
            </a:lvl6pPr>
            <a:lvl7pPr lvl="6" rtl="0" algn="ctr">
              <a:spcBef>
                <a:spcPts val="0"/>
              </a:spcBef>
              <a:spcAft>
                <a:spcPts val="0"/>
              </a:spcAft>
              <a:buSzPts val="1200"/>
              <a:buFont typeface="Helvetica Neue"/>
              <a:buNone/>
              <a:defRPr sz="1200">
                <a:latin typeface="Helvetica Neue"/>
                <a:ea typeface="Helvetica Neue"/>
                <a:cs typeface="Helvetica Neue"/>
                <a:sym typeface="Helvetica Neue"/>
              </a:defRPr>
            </a:lvl7pPr>
            <a:lvl8pPr lvl="7" rtl="0" algn="ctr">
              <a:spcBef>
                <a:spcPts val="0"/>
              </a:spcBef>
              <a:spcAft>
                <a:spcPts val="0"/>
              </a:spcAft>
              <a:buSzPts val="1200"/>
              <a:buFont typeface="Helvetica Neue"/>
              <a:buNone/>
              <a:defRPr sz="1200">
                <a:latin typeface="Helvetica Neue"/>
                <a:ea typeface="Helvetica Neue"/>
                <a:cs typeface="Helvetica Neue"/>
                <a:sym typeface="Helvetica Neue"/>
              </a:defRPr>
            </a:lvl8pPr>
            <a:lvl9pPr lvl="8" rtl="0" algn="ctr">
              <a:spcBef>
                <a:spcPts val="0"/>
              </a:spcBef>
              <a:spcAft>
                <a:spcPts val="0"/>
              </a:spcAft>
              <a:buSzPts val="1200"/>
              <a:buFont typeface="Helvetica Neue"/>
              <a:buNone/>
              <a:defRPr sz="1200">
                <a:latin typeface="Helvetica Neue"/>
                <a:ea typeface="Helvetica Neue"/>
                <a:cs typeface="Helvetica Neue"/>
                <a:sym typeface="Helvetica Neue"/>
              </a:defRPr>
            </a:lvl9pPr>
          </a:lstStyle>
          <a:p/>
        </p:txBody>
      </p:sp>
      <p:sp>
        <p:nvSpPr>
          <p:cNvPr id="619" name="Google Shape;619;p61"/>
          <p:cNvSpPr txBox="1"/>
          <p:nvPr>
            <p:ph idx="2" type="subTitle"/>
          </p:nvPr>
        </p:nvSpPr>
        <p:spPr>
          <a:xfrm>
            <a:off x="2845200" y="4239725"/>
            <a:ext cx="3453600" cy="339600"/>
          </a:xfrm>
          <a:prstGeom prst="rect">
            <a:avLst/>
          </a:prstGeom>
          <a:noFill/>
          <a:ln>
            <a:noFill/>
          </a:ln>
        </p:spPr>
        <p:txBody>
          <a:bodyPr anchorCtr="0" anchor="t" bIns="0" lIns="0" spcFirstLastPara="1" rIns="91425" wrap="square" tIns="0">
            <a:noAutofit/>
          </a:bodyPr>
          <a:lstStyle>
            <a:lvl1pPr lvl="0" rtl="0" algn="ctr">
              <a:spcBef>
                <a:spcPts val="0"/>
              </a:spcBef>
              <a:spcAft>
                <a:spcPts val="0"/>
              </a:spcAft>
              <a:buClr>
                <a:schemeClr val="dk1"/>
              </a:buClr>
              <a:buSzPts val="1000"/>
              <a:buFont typeface="Helvetica Neue"/>
              <a:buNone/>
              <a:defRPr sz="1000">
                <a:solidFill>
                  <a:schemeClr val="dk1"/>
                </a:solidFill>
                <a:latin typeface="Helvetica Neue"/>
                <a:ea typeface="Helvetica Neue"/>
                <a:cs typeface="Helvetica Neue"/>
                <a:sym typeface="Helvetica Neue"/>
              </a:defRPr>
            </a:lvl1pPr>
            <a:lvl2pPr lvl="1" rtl="0" algn="ctr">
              <a:spcBef>
                <a:spcPts val="0"/>
              </a:spcBef>
              <a:spcAft>
                <a:spcPts val="0"/>
              </a:spcAft>
              <a:buClr>
                <a:schemeClr val="dk1"/>
              </a:buClr>
              <a:buSzPts val="1000"/>
              <a:buFont typeface="Helvetica Neue"/>
              <a:buNone/>
              <a:defRPr sz="1000">
                <a:solidFill>
                  <a:schemeClr val="dk1"/>
                </a:solidFill>
                <a:latin typeface="Helvetica Neue"/>
                <a:ea typeface="Helvetica Neue"/>
                <a:cs typeface="Helvetica Neue"/>
                <a:sym typeface="Helvetica Neue"/>
              </a:defRPr>
            </a:lvl2pPr>
            <a:lvl3pPr lvl="2" rtl="0" algn="ctr">
              <a:spcBef>
                <a:spcPts val="0"/>
              </a:spcBef>
              <a:spcAft>
                <a:spcPts val="0"/>
              </a:spcAft>
              <a:buClr>
                <a:schemeClr val="dk1"/>
              </a:buClr>
              <a:buSzPts val="1000"/>
              <a:buFont typeface="Helvetica Neue"/>
              <a:buNone/>
              <a:defRPr sz="1000">
                <a:solidFill>
                  <a:schemeClr val="dk1"/>
                </a:solidFill>
                <a:latin typeface="Helvetica Neue"/>
                <a:ea typeface="Helvetica Neue"/>
                <a:cs typeface="Helvetica Neue"/>
                <a:sym typeface="Helvetica Neue"/>
              </a:defRPr>
            </a:lvl3pPr>
            <a:lvl4pPr lvl="3" rtl="0" algn="ctr">
              <a:spcBef>
                <a:spcPts val="0"/>
              </a:spcBef>
              <a:spcAft>
                <a:spcPts val="0"/>
              </a:spcAft>
              <a:buClr>
                <a:schemeClr val="dk1"/>
              </a:buClr>
              <a:buSzPts val="1000"/>
              <a:buFont typeface="Helvetica Neue"/>
              <a:buNone/>
              <a:defRPr sz="1000">
                <a:solidFill>
                  <a:schemeClr val="dk1"/>
                </a:solidFill>
                <a:latin typeface="Helvetica Neue"/>
                <a:ea typeface="Helvetica Neue"/>
                <a:cs typeface="Helvetica Neue"/>
                <a:sym typeface="Helvetica Neue"/>
              </a:defRPr>
            </a:lvl4pPr>
            <a:lvl5pPr lvl="4" rtl="0" algn="ctr">
              <a:spcBef>
                <a:spcPts val="0"/>
              </a:spcBef>
              <a:spcAft>
                <a:spcPts val="0"/>
              </a:spcAft>
              <a:buClr>
                <a:schemeClr val="dk1"/>
              </a:buClr>
              <a:buSzPts val="1000"/>
              <a:buFont typeface="Helvetica Neue"/>
              <a:buNone/>
              <a:defRPr sz="1000">
                <a:solidFill>
                  <a:schemeClr val="dk1"/>
                </a:solidFill>
                <a:latin typeface="Helvetica Neue"/>
                <a:ea typeface="Helvetica Neue"/>
                <a:cs typeface="Helvetica Neue"/>
                <a:sym typeface="Helvetica Neue"/>
              </a:defRPr>
            </a:lvl5pPr>
            <a:lvl6pPr lvl="5" rtl="0" algn="ctr">
              <a:spcBef>
                <a:spcPts val="0"/>
              </a:spcBef>
              <a:spcAft>
                <a:spcPts val="0"/>
              </a:spcAft>
              <a:buClr>
                <a:schemeClr val="dk1"/>
              </a:buClr>
              <a:buSzPts val="1000"/>
              <a:buFont typeface="Helvetica Neue"/>
              <a:buNone/>
              <a:defRPr sz="1000">
                <a:solidFill>
                  <a:schemeClr val="dk1"/>
                </a:solidFill>
                <a:latin typeface="Helvetica Neue"/>
                <a:ea typeface="Helvetica Neue"/>
                <a:cs typeface="Helvetica Neue"/>
                <a:sym typeface="Helvetica Neue"/>
              </a:defRPr>
            </a:lvl6pPr>
            <a:lvl7pPr lvl="6" rtl="0" algn="ctr">
              <a:spcBef>
                <a:spcPts val="0"/>
              </a:spcBef>
              <a:spcAft>
                <a:spcPts val="0"/>
              </a:spcAft>
              <a:buClr>
                <a:schemeClr val="dk1"/>
              </a:buClr>
              <a:buSzPts val="1000"/>
              <a:buFont typeface="Helvetica Neue"/>
              <a:buNone/>
              <a:defRPr sz="1000">
                <a:solidFill>
                  <a:schemeClr val="dk1"/>
                </a:solidFill>
                <a:latin typeface="Helvetica Neue"/>
                <a:ea typeface="Helvetica Neue"/>
                <a:cs typeface="Helvetica Neue"/>
                <a:sym typeface="Helvetica Neue"/>
              </a:defRPr>
            </a:lvl7pPr>
            <a:lvl8pPr lvl="7" rtl="0" algn="ctr">
              <a:spcBef>
                <a:spcPts val="0"/>
              </a:spcBef>
              <a:spcAft>
                <a:spcPts val="0"/>
              </a:spcAft>
              <a:buClr>
                <a:schemeClr val="dk1"/>
              </a:buClr>
              <a:buSzPts val="1000"/>
              <a:buFont typeface="Helvetica Neue"/>
              <a:buNone/>
              <a:defRPr sz="1000">
                <a:solidFill>
                  <a:schemeClr val="dk1"/>
                </a:solidFill>
                <a:latin typeface="Helvetica Neue"/>
                <a:ea typeface="Helvetica Neue"/>
                <a:cs typeface="Helvetica Neue"/>
                <a:sym typeface="Helvetica Neue"/>
              </a:defRPr>
            </a:lvl8pPr>
            <a:lvl9pPr lvl="8" rtl="0" algn="ctr">
              <a:spcBef>
                <a:spcPts val="0"/>
              </a:spcBef>
              <a:spcAft>
                <a:spcPts val="0"/>
              </a:spcAft>
              <a:buClr>
                <a:schemeClr val="dk1"/>
              </a:buClr>
              <a:buSzPts val="1000"/>
              <a:buFont typeface="Helvetica Neue"/>
              <a:buNone/>
              <a:defRPr sz="1000">
                <a:solidFill>
                  <a:schemeClr val="dk1"/>
                </a:solidFill>
                <a:latin typeface="Helvetica Neue"/>
                <a:ea typeface="Helvetica Neue"/>
                <a:cs typeface="Helvetica Neue"/>
                <a:sym typeface="Helvetica Neue"/>
              </a:defRPr>
            </a:lvl9pPr>
          </a:lstStyle>
          <a:p/>
        </p:txBody>
      </p:sp>
      <p:grpSp>
        <p:nvGrpSpPr>
          <p:cNvPr id="620" name="Google Shape;620;p61"/>
          <p:cNvGrpSpPr/>
          <p:nvPr/>
        </p:nvGrpSpPr>
        <p:grpSpPr>
          <a:xfrm>
            <a:off x="319728" y="6"/>
            <a:ext cx="1059201" cy="1500537"/>
            <a:chOff x="5472978" y="3632956"/>
            <a:chExt cx="1059201" cy="1500537"/>
          </a:xfrm>
        </p:grpSpPr>
        <p:sp>
          <p:nvSpPr>
            <p:cNvPr id="621" name="Google Shape;621;p61"/>
            <p:cNvSpPr/>
            <p:nvPr/>
          </p:nvSpPr>
          <p:spPr>
            <a:xfrm>
              <a:off x="5645455" y="4446799"/>
              <a:ext cx="23375" cy="25189"/>
            </a:xfrm>
            <a:custGeom>
              <a:rect b="b" l="l" r="r" t="t"/>
              <a:pathLst>
                <a:path extrusionOk="0" h="626" w="581">
                  <a:moveTo>
                    <a:pt x="295" y="0"/>
                  </a:moveTo>
                  <a:lnTo>
                    <a:pt x="232" y="9"/>
                  </a:lnTo>
                  <a:lnTo>
                    <a:pt x="125" y="54"/>
                  </a:lnTo>
                  <a:lnTo>
                    <a:pt x="54" y="143"/>
                  </a:lnTo>
                  <a:lnTo>
                    <a:pt x="9" y="250"/>
                  </a:lnTo>
                  <a:lnTo>
                    <a:pt x="0" y="313"/>
                  </a:lnTo>
                  <a:lnTo>
                    <a:pt x="9" y="375"/>
                  </a:lnTo>
                  <a:lnTo>
                    <a:pt x="54" y="491"/>
                  </a:lnTo>
                  <a:lnTo>
                    <a:pt x="125" y="581"/>
                  </a:lnTo>
                  <a:lnTo>
                    <a:pt x="232" y="625"/>
                  </a:lnTo>
                  <a:lnTo>
                    <a:pt x="348" y="625"/>
                  </a:lnTo>
                  <a:lnTo>
                    <a:pt x="455" y="581"/>
                  </a:lnTo>
                  <a:lnTo>
                    <a:pt x="536" y="491"/>
                  </a:lnTo>
                  <a:lnTo>
                    <a:pt x="572" y="375"/>
                  </a:lnTo>
                  <a:lnTo>
                    <a:pt x="581" y="313"/>
                  </a:lnTo>
                  <a:lnTo>
                    <a:pt x="572" y="250"/>
                  </a:lnTo>
                  <a:lnTo>
                    <a:pt x="536" y="143"/>
                  </a:lnTo>
                  <a:lnTo>
                    <a:pt x="455" y="54"/>
                  </a:lnTo>
                  <a:lnTo>
                    <a:pt x="348" y="9"/>
                  </a:lnTo>
                  <a:lnTo>
                    <a:pt x="295" y="0"/>
                  </a:lnTo>
                  <a:close/>
                </a:path>
              </a:pathLst>
            </a:custGeom>
            <a:solidFill>
              <a:srgbClr val="007BC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2" name="Google Shape;622;p61"/>
            <p:cNvSpPr/>
            <p:nvPr/>
          </p:nvSpPr>
          <p:spPr>
            <a:xfrm>
              <a:off x="5645455" y="4612095"/>
              <a:ext cx="23375" cy="25551"/>
            </a:xfrm>
            <a:custGeom>
              <a:rect b="b" l="l" r="r" t="t"/>
              <a:pathLst>
                <a:path extrusionOk="0" h="635" w="581">
                  <a:moveTo>
                    <a:pt x="295" y="0"/>
                  </a:moveTo>
                  <a:lnTo>
                    <a:pt x="232" y="9"/>
                  </a:lnTo>
                  <a:lnTo>
                    <a:pt x="125" y="54"/>
                  </a:lnTo>
                  <a:lnTo>
                    <a:pt x="54" y="143"/>
                  </a:lnTo>
                  <a:lnTo>
                    <a:pt x="9" y="250"/>
                  </a:lnTo>
                  <a:lnTo>
                    <a:pt x="0" y="313"/>
                  </a:lnTo>
                  <a:lnTo>
                    <a:pt x="9" y="384"/>
                  </a:lnTo>
                  <a:lnTo>
                    <a:pt x="54" y="491"/>
                  </a:lnTo>
                  <a:lnTo>
                    <a:pt x="125" y="581"/>
                  </a:lnTo>
                  <a:lnTo>
                    <a:pt x="232" y="625"/>
                  </a:lnTo>
                  <a:lnTo>
                    <a:pt x="295" y="634"/>
                  </a:lnTo>
                  <a:lnTo>
                    <a:pt x="348" y="625"/>
                  </a:lnTo>
                  <a:lnTo>
                    <a:pt x="455" y="581"/>
                  </a:lnTo>
                  <a:lnTo>
                    <a:pt x="536" y="491"/>
                  </a:lnTo>
                  <a:lnTo>
                    <a:pt x="572" y="384"/>
                  </a:lnTo>
                  <a:lnTo>
                    <a:pt x="581" y="313"/>
                  </a:lnTo>
                  <a:lnTo>
                    <a:pt x="572" y="250"/>
                  </a:lnTo>
                  <a:lnTo>
                    <a:pt x="536" y="143"/>
                  </a:lnTo>
                  <a:lnTo>
                    <a:pt x="455" y="54"/>
                  </a:lnTo>
                  <a:lnTo>
                    <a:pt x="348" y="9"/>
                  </a:lnTo>
                  <a:lnTo>
                    <a:pt x="295" y="0"/>
                  </a:lnTo>
                  <a:close/>
                </a:path>
              </a:pathLst>
            </a:custGeom>
            <a:solidFill>
              <a:srgbClr val="007BC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3" name="Google Shape;623;p61"/>
            <p:cNvSpPr/>
            <p:nvPr/>
          </p:nvSpPr>
          <p:spPr>
            <a:xfrm>
              <a:off x="5645455" y="4777713"/>
              <a:ext cx="23375" cy="25189"/>
            </a:xfrm>
            <a:custGeom>
              <a:rect b="b" l="l" r="r" t="t"/>
              <a:pathLst>
                <a:path extrusionOk="0" h="626" w="581">
                  <a:moveTo>
                    <a:pt x="232" y="1"/>
                  </a:moveTo>
                  <a:lnTo>
                    <a:pt x="125" y="54"/>
                  </a:lnTo>
                  <a:lnTo>
                    <a:pt x="54" y="135"/>
                  </a:lnTo>
                  <a:lnTo>
                    <a:pt x="9" y="251"/>
                  </a:lnTo>
                  <a:lnTo>
                    <a:pt x="0" y="313"/>
                  </a:lnTo>
                  <a:lnTo>
                    <a:pt x="9" y="376"/>
                  </a:lnTo>
                  <a:lnTo>
                    <a:pt x="54" y="492"/>
                  </a:lnTo>
                  <a:lnTo>
                    <a:pt x="125" y="572"/>
                  </a:lnTo>
                  <a:lnTo>
                    <a:pt x="232" y="617"/>
                  </a:lnTo>
                  <a:lnTo>
                    <a:pt x="295" y="626"/>
                  </a:lnTo>
                  <a:lnTo>
                    <a:pt x="348" y="617"/>
                  </a:lnTo>
                  <a:lnTo>
                    <a:pt x="455" y="572"/>
                  </a:lnTo>
                  <a:lnTo>
                    <a:pt x="536" y="492"/>
                  </a:lnTo>
                  <a:lnTo>
                    <a:pt x="572" y="376"/>
                  </a:lnTo>
                  <a:lnTo>
                    <a:pt x="581" y="313"/>
                  </a:lnTo>
                  <a:lnTo>
                    <a:pt x="572" y="251"/>
                  </a:lnTo>
                  <a:lnTo>
                    <a:pt x="536" y="135"/>
                  </a:lnTo>
                  <a:lnTo>
                    <a:pt x="455" y="54"/>
                  </a:lnTo>
                  <a:lnTo>
                    <a:pt x="348" y="1"/>
                  </a:lnTo>
                  <a:close/>
                </a:path>
              </a:pathLst>
            </a:custGeom>
            <a:solidFill>
              <a:srgbClr val="007BC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4" name="Google Shape;624;p61"/>
            <p:cNvSpPr/>
            <p:nvPr/>
          </p:nvSpPr>
          <p:spPr>
            <a:xfrm>
              <a:off x="5645455" y="4943008"/>
              <a:ext cx="23375" cy="25189"/>
            </a:xfrm>
            <a:custGeom>
              <a:rect b="b" l="l" r="r" t="t"/>
              <a:pathLst>
                <a:path extrusionOk="0" h="626" w="581">
                  <a:moveTo>
                    <a:pt x="232" y="1"/>
                  </a:moveTo>
                  <a:lnTo>
                    <a:pt x="125" y="54"/>
                  </a:lnTo>
                  <a:lnTo>
                    <a:pt x="54" y="135"/>
                  </a:lnTo>
                  <a:lnTo>
                    <a:pt x="9" y="251"/>
                  </a:lnTo>
                  <a:lnTo>
                    <a:pt x="0" y="313"/>
                  </a:lnTo>
                  <a:lnTo>
                    <a:pt x="9" y="376"/>
                  </a:lnTo>
                  <a:lnTo>
                    <a:pt x="54" y="492"/>
                  </a:lnTo>
                  <a:lnTo>
                    <a:pt x="125" y="572"/>
                  </a:lnTo>
                  <a:lnTo>
                    <a:pt x="232" y="626"/>
                  </a:lnTo>
                  <a:lnTo>
                    <a:pt x="348" y="626"/>
                  </a:lnTo>
                  <a:lnTo>
                    <a:pt x="455" y="572"/>
                  </a:lnTo>
                  <a:lnTo>
                    <a:pt x="536" y="492"/>
                  </a:lnTo>
                  <a:lnTo>
                    <a:pt x="572" y="376"/>
                  </a:lnTo>
                  <a:lnTo>
                    <a:pt x="581" y="313"/>
                  </a:lnTo>
                  <a:lnTo>
                    <a:pt x="572" y="251"/>
                  </a:lnTo>
                  <a:lnTo>
                    <a:pt x="536" y="135"/>
                  </a:lnTo>
                  <a:lnTo>
                    <a:pt x="455" y="54"/>
                  </a:lnTo>
                  <a:lnTo>
                    <a:pt x="348" y="1"/>
                  </a:lnTo>
                  <a:close/>
                </a:path>
              </a:pathLst>
            </a:custGeom>
            <a:solidFill>
              <a:srgbClr val="007BC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5" name="Google Shape;625;p61"/>
            <p:cNvSpPr/>
            <p:nvPr/>
          </p:nvSpPr>
          <p:spPr>
            <a:xfrm>
              <a:off x="5645455" y="5108304"/>
              <a:ext cx="23375" cy="25189"/>
            </a:xfrm>
            <a:custGeom>
              <a:rect b="b" l="l" r="r" t="t"/>
              <a:pathLst>
                <a:path extrusionOk="0" h="626" w="581">
                  <a:moveTo>
                    <a:pt x="295" y="0"/>
                  </a:moveTo>
                  <a:lnTo>
                    <a:pt x="232" y="9"/>
                  </a:lnTo>
                  <a:lnTo>
                    <a:pt x="125" y="54"/>
                  </a:lnTo>
                  <a:lnTo>
                    <a:pt x="54" y="143"/>
                  </a:lnTo>
                  <a:lnTo>
                    <a:pt x="9" y="250"/>
                  </a:lnTo>
                  <a:lnTo>
                    <a:pt x="0" y="313"/>
                  </a:lnTo>
                  <a:lnTo>
                    <a:pt x="9" y="375"/>
                  </a:lnTo>
                  <a:lnTo>
                    <a:pt x="54" y="492"/>
                  </a:lnTo>
                  <a:lnTo>
                    <a:pt x="125" y="581"/>
                  </a:lnTo>
                  <a:lnTo>
                    <a:pt x="232" y="625"/>
                  </a:lnTo>
                  <a:lnTo>
                    <a:pt x="348" y="625"/>
                  </a:lnTo>
                  <a:lnTo>
                    <a:pt x="455" y="581"/>
                  </a:lnTo>
                  <a:lnTo>
                    <a:pt x="536" y="492"/>
                  </a:lnTo>
                  <a:lnTo>
                    <a:pt x="572" y="375"/>
                  </a:lnTo>
                  <a:lnTo>
                    <a:pt x="581" y="313"/>
                  </a:lnTo>
                  <a:lnTo>
                    <a:pt x="572" y="250"/>
                  </a:lnTo>
                  <a:lnTo>
                    <a:pt x="536" y="143"/>
                  </a:lnTo>
                  <a:lnTo>
                    <a:pt x="455" y="54"/>
                  </a:lnTo>
                  <a:lnTo>
                    <a:pt x="348" y="9"/>
                  </a:lnTo>
                  <a:lnTo>
                    <a:pt x="295" y="0"/>
                  </a:lnTo>
                  <a:close/>
                </a:path>
              </a:pathLst>
            </a:custGeom>
            <a:solidFill>
              <a:srgbClr val="007BC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6" name="Google Shape;626;p61"/>
            <p:cNvSpPr/>
            <p:nvPr/>
          </p:nvSpPr>
          <p:spPr>
            <a:xfrm>
              <a:off x="5472978" y="4446799"/>
              <a:ext cx="23053" cy="25189"/>
            </a:xfrm>
            <a:custGeom>
              <a:rect b="b" l="l" r="r" t="t"/>
              <a:pathLst>
                <a:path extrusionOk="0" h="626" w="573">
                  <a:moveTo>
                    <a:pt x="286" y="0"/>
                  </a:moveTo>
                  <a:lnTo>
                    <a:pt x="224" y="9"/>
                  </a:lnTo>
                  <a:lnTo>
                    <a:pt x="126" y="54"/>
                  </a:lnTo>
                  <a:lnTo>
                    <a:pt x="45" y="143"/>
                  </a:lnTo>
                  <a:lnTo>
                    <a:pt x="1" y="250"/>
                  </a:lnTo>
                  <a:lnTo>
                    <a:pt x="1" y="313"/>
                  </a:lnTo>
                  <a:lnTo>
                    <a:pt x="1" y="375"/>
                  </a:lnTo>
                  <a:lnTo>
                    <a:pt x="45" y="491"/>
                  </a:lnTo>
                  <a:lnTo>
                    <a:pt x="126" y="581"/>
                  </a:lnTo>
                  <a:lnTo>
                    <a:pt x="224" y="625"/>
                  </a:lnTo>
                  <a:lnTo>
                    <a:pt x="349" y="625"/>
                  </a:lnTo>
                  <a:lnTo>
                    <a:pt x="447" y="581"/>
                  </a:lnTo>
                  <a:lnTo>
                    <a:pt x="528" y="491"/>
                  </a:lnTo>
                  <a:lnTo>
                    <a:pt x="572" y="375"/>
                  </a:lnTo>
                  <a:lnTo>
                    <a:pt x="572" y="313"/>
                  </a:lnTo>
                  <a:lnTo>
                    <a:pt x="572" y="250"/>
                  </a:lnTo>
                  <a:lnTo>
                    <a:pt x="528" y="143"/>
                  </a:lnTo>
                  <a:lnTo>
                    <a:pt x="447" y="54"/>
                  </a:lnTo>
                  <a:lnTo>
                    <a:pt x="349" y="9"/>
                  </a:lnTo>
                  <a:lnTo>
                    <a:pt x="286" y="0"/>
                  </a:lnTo>
                  <a:close/>
                </a:path>
              </a:pathLst>
            </a:custGeom>
            <a:solidFill>
              <a:srgbClr val="007BC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7" name="Google Shape;627;p61"/>
            <p:cNvSpPr/>
            <p:nvPr/>
          </p:nvSpPr>
          <p:spPr>
            <a:xfrm>
              <a:off x="5472978" y="4612095"/>
              <a:ext cx="23053" cy="25551"/>
            </a:xfrm>
            <a:custGeom>
              <a:rect b="b" l="l" r="r" t="t"/>
              <a:pathLst>
                <a:path extrusionOk="0" h="635" w="573">
                  <a:moveTo>
                    <a:pt x="286" y="0"/>
                  </a:moveTo>
                  <a:lnTo>
                    <a:pt x="224" y="9"/>
                  </a:lnTo>
                  <a:lnTo>
                    <a:pt x="126" y="54"/>
                  </a:lnTo>
                  <a:lnTo>
                    <a:pt x="45" y="143"/>
                  </a:lnTo>
                  <a:lnTo>
                    <a:pt x="1" y="250"/>
                  </a:lnTo>
                  <a:lnTo>
                    <a:pt x="1" y="313"/>
                  </a:lnTo>
                  <a:lnTo>
                    <a:pt x="1" y="384"/>
                  </a:lnTo>
                  <a:lnTo>
                    <a:pt x="45" y="491"/>
                  </a:lnTo>
                  <a:lnTo>
                    <a:pt x="126" y="581"/>
                  </a:lnTo>
                  <a:lnTo>
                    <a:pt x="224" y="625"/>
                  </a:lnTo>
                  <a:lnTo>
                    <a:pt x="286" y="634"/>
                  </a:lnTo>
                  <a:lnTo>
                    <a:pt x="349" y="625"/>
                  </a:lnTo>
                  <a:lnTo>
                    <a:pt x="447" y="581"/>
                  </a:lnTo>
                  <a:lnTo>
                    <a:pt x="528" y="491"/>
                  </a:lnTo>
                  <a:lnTo>
                    <a:pt x="572" y="384"/>
                  </a:lnTo>
                  <a:lnTo>
                    <a:pt x="572" y="313"/>
                  </a:lnTo>
                  <a:lnTo>
                    <a:pt x="572" y="250"/>
                  </a:lnTo>
                  <a:lnTo>
                    <a:pt x="528" y="143"/>
                  </a:lnTo>
                  <a:lnTo>
                    <a:pt x="447" y="54"/>
                  </a:lnTo>
                  <a:lnTo>
                    <a:pt x="349" y="9"/>
                  </a:lnTo>
                  <a:lnTo>
                    <a:pt x="286" y="0"/>
                  </a:lnTo>
                  <a:close/>
                </a:path>
              </a:pathLst>
            </a:custGeom>
            <a:solidFill>
              <a:srgbClr val="007BC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8" name="Google Shape;628;p61"/>
            <p:cNvSpPr/>
            <p:nvPr/>
          </p:nvSpPr>
          <p:spPr>
            <a:xfrm>
              <a:off x="5472978" y="4777713"/>
              <a:ext cx="23053" cy="25189"/>
            </a:xfrm>
            <a:custGeom>
              <a:rect b="b" l="l" r="r" t="t"/>
              <a:pathLst>
                <a:path extrusionOk="0" h="626" w="573">
                  <a:moveTo>
                    <a:pt x="224" y="1"/>
                  </a:moveTo>
                  <a:lnTo>
                    <a:pt x="126" y="45"/>
                  </a:lnTo>
                  <a:lnTo>
                    <a:pt x="45" y="135"/>
                  </a:lnTo>
                  <a:lnTo>
                    <a:pt x="1" y="251"/>
                  </a:lnTo>
                  <a:lnTo>
                    <a:pt x="1" y="313"/>
                  </a:lnTo>
                  <a:lnTo>
                    <a:pt x="1" y="376"/>
                  </a:lnTo>
                  <a:lnTo>
                    <a:pt x="45" y="492"/>
                  </a:lnTo>
                  <a:lnTo>
                    <a:pt x="126" y="572"/>
                  </a:lnTo>
                  <a:lnTo>
                    <a:pt x="224" y="617"/>
                  </a:lnTo>
                  <a:lnTo>
                    <a:pt x="286" y="626"/>
                  </a:lnTo>
                  <a:lnTo>
                    <a:pt x="349" y="617"/>
                  </a:lnTo>
                  <a:lnTo>
                    <a:pt x="447" y="572"/>
                  </a:lnTo>
                  <a:lnTo>
                    <a:pt x="528" y="492"/>
                  </a:lnTo>
                  <a:lnTo>
                    <a:pt x="572" y="376"/>
                  </a:lnTo>
                  <a:lnTo>
                    <a:pt x="572" y="313"/>
                  </a:lnTo>
                  <a:lnTo>
                    <a:pt x="572" y="251"/>
                  </a:lnTo>
                  <a:lnTo>
                    <a:pt x="528" y="135"/>
                  </a:lnTo>
                  <a:lnTo>
                    <a:pt x="447" y="45"/>
                  </a:lnTo>
                  <a:lnTo>
                    <a:pt x="349" y="1"/>
                  </a:lnTo>
                  <a:close/>
                </a:path>
              </a:pathLst>
            </a:custGeom>
            <a:solidFill>
              <a:srgbClr val="007BC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9" name="Google Shape;629;p61"/>
            <p:cNvSpPr/>
            <p:nvPr/>
          </p:nvSpPr>
          <p:spPr>
            <a:xfrm>
              <a:off x="5472978" y="4943008"/>
              <a:ext cx="23053" cy="25189"/>
            </a:xfrm>
            <a:custGeom>
              <a:rect b="b" l="l" r="r" t="t"/>
              <a:pathLst>
                <a:path extrusionOk="0" h="626" w="573">
                  <a:moveTo>
                    <a:pt x="224" y="1"/>
                  </a:moveTo>
                  <a:lnTo>
                    <a:pt x="126" y="54"/>
                  </a:lnTo>
                  <a:lnTo>
                    <a:pt x="45" y="135"/>
                  </a:lnTo>
                  <a:lnTo>
                    <a:pt x="1" y="251"/>
                  </a:lnTo>
                  <a:lnTo>
                    <a:pt x="1" y="313"/>
                  </a:lnTo>
                  <a:lnTo>
                    <a:pt x="1" y="376"/>
                  </a:lnTo>
                  <a:lnTo>
                    <a:pt x="45" y="492"/>
                  </a:lnTo>
                  <a:lnTo>
                    <a:pt x="126" y="572"/>
                  </a:lnTo>
                  <a:lnTo>
                    <a:pt x="224" y="626"/>
                  </a:lnTo>
                  <a:lnTo>
                    <a:pt x="349" y="626"/>
                  </a:lnTo>
                  <a:lnTo>
                    <a:pt x="447" y="572"/>
                  </a:lnTo>
                  <a:lnTo>
                    <a:pt x="528" y="492"/>
                  </a:lnTo>
                  <a:lnTo>
                    <a:pt x="572" y="376"/>
                  </a:lnTo>
                  <a:lnTo>
                    <a:pt x="572" y="313"/>
                  </a:lnTo>
                  <a:lnTo>
                    <a:pt x="572" y="251"/>
                  </a:lnTo>
                  <a:lnTo>
                    <a:pt x="528" y="135"/>
                  </a:lnTo>
                  <a:lnTo>
                    <a:pt x="447" y="54"/>
                  </a:lnTo>
                  <a:lnTo>
                    <a:pt x="349" y="1"/>
                  </a:lnTo>
                  <a:close/>
                </a:path>
              </a:pathLst>
            </a:custGeom>
            <a:solidFill>
              <a:srgbClr val="007BC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0" name="Google Shape;630;p61"/>
            <p:cNvSpPr/>
            <p:nvPr/>
          </p:nvSpPr>
          <p:spPr>
            <a:xfrm>
              <a:off x="5472978" y="5108304"/>
              <a:ext cx="23053" cy="25189"/>
            </a:xfrm>
            <a:custGeom>
              <a:rect b="b" l="l" r="r" t="t"/>
              <a:pathLst>
                <a:path extrusionOk="0" h="626" w="573">
                  <a:moveTo>
                    <a:pt x="286" y="0"/>
                  </a:moveTo>
                  <a:lnTo>
                    <a:pt x="224" y="9"/>
                  </a:lnTo>
                  <a:lnTo>
                    <a:pt x="126" y="54"/>
                  </a:lnTo>
                  <a:lnTo>
                    <a:pt x="45" y="143"/>
                  </a:lnTo>
                  <a:lnTo>
                    <a:pt x="1" y="250"/>
                  </a:lnTo>
                  <a:lnTo>
                    <a:pt x="1" y="313"/>
                  </a:lnTo>
                  <a:lnTo>
                    <a:pt x="1" y="375"/>
                  </a:lnTo>
                  <a:lnTo>
                    <a:pt x="45" y="492"/>
                  </a:lnTo>
                  <a:lnTo>
                    <a:pt x="126" y="581"/>
                  </a:lnTo>
                  <a:lnTo>
                    <a:pt x="224" y="625"/>
                  </a:lnTo>
                  <a:lnTo>
                    <a:pt x="349" y="625"/>
                  </a:lnTo>
                  <a:lnTo>
                    <a:pt x="447" y="581"/>
                  </a:lnTo>
                  <a:lnTo>
                    <a:pt x="528" y="492"/>
                  </a:lnTo>
                  <a:lnTo>
                    <a:pt x="572" y="375"/>
                  </a:lnTo>
                  <a:lnTo>
                    <a:pt x="572" y="313"/>
                  </a:lnTo>
                  <a:lnTo>
                    <a:pt x="572" y="250"/>
                  </a:lnTo>
                  <a:lnTo>
                    <a:pt x="528" y="143"/>
                  </a:lnTo>
                  <a:lnTo>
                    <a:pt x="447" y="54"/>
                  </a:lnTo>
                  <a:lnTo>
                    <a:pt x="349" y="9"/>
                  </a:lnTo>
                  <a:lnTo>
                    <a:pt x="286" y="0"/>
                  </a:lnTo>
                  <a:close/>
                </a:path>
              </a:pathLst>
            </a:custGeom>
            <a:solidFill>
              <a:srgbClr val="007BC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1" name="Google Shape;631;p61"/>
            <p:cNvSpPr/>
            <p:nvPr/>
          </p:nvSpPr>
          <p:spPr>
            <a:xfrm>
              <a:off x="5818253" y="4446799"/>
              <a:ext cx="23013" cy="25189"/>
            </a:xfrm>
            <a:custGeom>
              <a:rect b="b" l="l" r="r" t="t"/>
              <a:pathLst>
                <a:path extrusionOk="0" h="626" w="572">
                  <a:moveTo>
                    <a:pt x="286" y="0"/>
                  </a:moveTo>
                  <a:lnTo>
                    <a:pt x="233" y="9"/>
                  </a:lnTo>
                  <a:lnTo>
                    <a:pt x="125" y="54"/>
                  </a:lnTo>
                  <a:lnTo>
                    <a:pt x="45" y="143"/>
                  </a:lnTo>
                  <a:lnTo>
                    <a:pt x="0" y="250"/>
                  </a:lnTo>
                  <a:lnTo>
                    <a:pt x="0" y="313"/>
                  </a:lnTo>
                  <a:lnTo>
                    <a:pt x="0" y="375"/>
                  </a:lnTo>
                  <a:lnTo>
                    <a:pt x="45" y="491"/>
                  </a:lnTo>
                  <a:lnTo>
                    <a:pt x="125" y="581"/>
                  </a:lnTo>
                  <a:lnTo>
                    <a:pt x="233" y="625"/>
                  </a:lnTo>
                  <a:lnTo>
                    <a:pt x="349" y="625"/>
                  </a:lnTo>
                  <a:lnTo>
                    <a:pt x="447" y="581"/>
                  </a:lnTo>
                  <a:lnTo>
                    <a:pt x="527" y="491"/>
                  </a:lnTo>
                  <a:lnTo>
                    <a:pt x="572" y="375"/>
                  </a:lnTo>
                  <a:lnTo>
                    <a:pt x="572" y="313"/>
                  </a:lnTo>
                  <a:lnTo>
                    <a:pt x="572" y="250"/>
                  </a:lnTo>
                  <a:lnTo>
                    <a:pt x="527" y="143"/>
                  </a:lnTo>
                  <a:lnTo>
                    <a:pt x="447" y="54"/>
                  </a:lnTo>
                  <a:lnTo>
                    <a:pt x="349" y="9"/>
                  </a:lnTo>
                  <a:lnTo>
                    <a:pt x="286" y="0"/>
                  </a:lnTo>
                  <a:close/>
                </a:path>
              </a:pathLst>
            </a:custGeom>
            <a:solidFill>
              <a:srgbClr val="007BC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2" name="Google Shape;632;p61"/>
            <p:cNvSpPr/>
            <p:nvPr/>
          </p:nvSpPr>
          <p:spPr>
            <a:xfrm>
              <a:off x="5818253" y="4612095"/>
              <a:ext cx="23013" cy="25551"/>
            </a:xfrm>
            <a:custGeom>
              <a:rect b="b" l="l" r="r" t="t"/>
              <a:pathLst>
                <a:path extrusionOk="0" h="635" w="572">
                  <a:moveTo>
                    <a:pt x="286" y="0"/>
                  </a:moveTo>
                  <a:lnTo>
                    <a:pt x="233" y="9"/>
                  </a:lnTo>
                  <a:lnTo>
                    <a:pt x="125" y="54"/>
                  </a:lnTo>
                  <a:lnTo>
                    <a:pt x="45" y="143"/>
                  </a:lnTo>
                  <a:lnTo>
                    <a:pt x="0" y="250"/>
                  </a:lnTo>
                  <a:lnTo>
                    <a:pt x="0" y="313"/>
                  </a:lnTo>
                  <a:lnTo>
                    <a:pt x="0" y="384"/>
                  </a:lnTo>
                  <a:lnTo>
                    <a:pt x="45" y="491"/>
                  </a:lnTo>
                  <a:lnTo>
                    <a:pt x="125" y="581"/>
                  </a:lnTo>
                  <a:lnTo>
                    <a:pt x="233" y="625"/>
                  </a:lnTo>
                  <a:lnTo>
                    <a:pt x="286" y="634"/>
                  </a:lnTo>
                  <a:lnTo>
                    <a:pt x="349" y="625"/>
                  </a:lnTo>
                  <a:lnTo>
                    <a:pt x="447" y="581"/>
                  </a:lnTo>
                  <a:lnTo>
                    <a:pt x="527" y="491"/>
                  </a:lnTo>
                  <a:lnTo>
                    <a:pt x="572" y="384"/>
                  </a:lnTo>
                  <a:lnTo>
                    <a:pt x="572" y="313"/>
                  </a:lnTo>
                  <a:lnTo>
                    <a:pt x="572" y="250"/>
                  </a:lnTo>
                  <a:lnTo>
                    <a:pt x="527" y="143"/>
                  </a:lnTo>
                  <a:lnTo>
                    <a:pt x="447" y="54"/>
                  </a:lnTo>
                  <a:lnTo>
                    <a:pt x="349" y="9"/>
                  </a:lnTo>
                  <a:lnTo>
                    <a:pt x="286" y="0"/>
                  </a:lnTo>
                  <a:close/>
                </a:path>
              </a:pathLst>
            </a:custGeom>
            <a:solidFill>
              <a:srgbClr val="007BC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3" name="Google Shape;633;p61"/>
            <p:cNvSpPr/>
            <p:nvPr/>
          </p:nvSpPr>
          <p:spPr>
            <a:xfrm>
              <a:off x="5818253" y="4777713"/>
              <a:ext cx="23013" cy="25189"/>
            </a:xfrm>
            <a:custGeom>
              <a:rect b="b" l="l" r="r" t="t"/>
              <a:pathLst>
                <a:path extrusionOk="0" h="626" w="572">
                  <a:moveTo>
                    <a:pt x="233" y="1"/>
                  </a:moveTo>
                  <a:lnTo>
                    <a:pt x="125" y="54"/>
                  </a:lnTo>
                  <a:lnTo>
                    <a:pt x="45" y="135"/>
                  </a:lnTo>
                  <a:lnTo>
                    <a:pt x="0" y="251"/>
                  </a:lnTo>
                  <a:lnTo>
                    <a:pt x="0" y="313"/>
                  </a:lnTo>
                  <a:lnTo>
                    <a:pt x="0" y="376"/>
                  </a:lnTo>
                  <a:lnTo>
                    <a:pt x="45" y="492"/>
                  </a:lnTo>
                  <a:lnTo>
                    <a:pt x="125" y="572"/>
                  </a:lnTo>
                  <a:lnTo>
                    <a:pt x="233" y="617"/>
                  </a:lnTo>
                  <a:lnTo>
                    <a:pt x="286" y="626"/>
                  </a:lnTo>
                  <a:lnTo>
                    <a:pt x="349" y="617"/>
                  </a:lnTo>
                  <a:lnTo>
                    <a:pt x="447" y="572"/>
                  </a:lnTo>
                  <a:lnTo>
                    <a:pt x="527" y="492"/>
                  </a:lnTo>
                  <a:lnTo>
                    <a:pt x="572" y="376"/>
                  </a:lnTo>
                  <a:lnTo>
                    <a:pt x="572" y="313"/>
                  </a:lnTo>
                  <a:lnTo>
                    <a:pt x="572" y="251"/>
                  </a:lnTo>
                  <a:lnTo>
                    <a:pt x="527" y="135"/>
                  </a:lnTo>
                  <a:lnTo>
                    <a:pt x="447" y="54"/>
                  </a:lnTo>
                  <a:lnTo>
                    <a:pt x="349" y="1"/>
                  </a:lnTo>
                  <a:close/>
                </a:path>
              </a:pathLst>
            </a:custGeom>
            <a:solidFill>
              <a:srgbClr val="007BC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4" name="Google Shape;634;p61"/>
            <p:cNvSpPr/>
            <p:nvPr/>
          </p:nvSpPr>
          <p:spPr>
            <a:xfrm>
              <a:off x="5818253" y="4943008"/>
              <a:ext cx="23013" cy="25189"/>
            </a:xfrm>
            <a:custGeom>
              <a:rect b="b" l="l" r="r" t="t"/>
              <a:pathLst>
                <a:path extrusionOk="0" h="626" w="572">
                  <a:moveTo>
                    <a:pt x="233" y="1"/>
                  </a:moveTo>
                  <a:lnTo>
                    <a:pt x="125" y="54"/>
                  </a:lnTo>
                  <a:lnTo>
                    <a:pt x="45" y="135"/>
                  </a:lnTo>
                  <a:lnTo>
                    <a:pt x="0" y="251"/>
                  </a:lnTo>
                  <a:lnTo>
                    <a:pt x="0" y="313"/>
                  </a:lnTo>
                  <a:lnTo>
                    <a:pt x="0" y="376"/>
                  </a:lnTo>
                  <a:lnTo>
                    <a:pt x="45" y="492"/>
                  </a:lnTo>
                  <a:lnTo>
                    <a:pt x="125" y="572"/>
                  </a:lnTo>
                  <a:lnTo>
                    <a:pt x="233" y="626"/>
                  </a:lnTo>
                  <a:lnTo>
                    <a:pt x="349" y="626"/>
                  </a:lnTo>
                  <a:lnTo>
                    <a:pt x="447" y="572"/>
                  </a:lnTo>
                  <a:lnTo>
                    <a:pt x="527" y="492"/>
                  </a:lnTo>
                  <a:lnTo>
                    <a:pt x="572" y="376"/>
                  </a:lnTo>
                  <a:lnTo>
                    <a:pt x="572" y="313"/>
                  </a:lnTo>
                  <a:lnTo>
                    <a:pt x="572" y="251"/>
                  </a:lnTo>
                  <a:lnTo>
                    <a:pt x="527" y="135"/>
                  </a:lnTo>
                  <a:lnTo>
                    <a:pt x="447" y="54"/>
                  </a:lnTo>
                  <a:lnTo>
                    <a:pt x="349" y="1"/>
                  </a:lnTo>
                  <a:close/>
                </a:path>
              </a:pathLst>
            </a:custGeom>
            <a:solidFill>
              <a:srgbClr val="007BC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5" name="Google Shape;635;p61"/>
            <p:cNvSpPr/>
            <p:nvPr/>
          </p:nvSpPr>
          <p:spPr>
            <a:xfrm>
              <a:off x="5818253" y="5108304"/>
              <a:ext cx="23013" cy="25189"/>
            </a:xfrm>
            <a:custGeom>
              <a:rect b="b" l="l" r="r" t="t"/>
              <a:pathLst>
                <a:path extrusionOk="0" h="626" w="572">
                  <a:moveTo>
                    <a:pt x="286" y="0"/>
                  </a:moveTo>
                  <a:lnTo>
                    <a:pt x="233" y="9"/>
                  </a:lnTo>
                  <a:lnTo>
                    <a:pt x="125" y="54"/>
                  </a:lnTo>
                  <a:lnTo>
                    <a:pt x="45" y="143"/>
                  </a:lnTo>
                  <a:lnTo>
                    <a:pt x="0" y="250"/>
                  </a:lnTo>
                  <a:lnTo>
                    <a:pt x="0" y="313"/>
                  </a:lnTo>
                  <a:lnTo>
                    <a:pt x="0" y="375"/>
                  </a:lnTo>
                  <a:lnTo>
                    <a:pt x="45" y="492"/>
                  </a:lnTo>
                  <a:lnTo>
                    <a:pt x="125" y="581"/>
                  </a:lnTo>
                  <a:lnTo>
                    <a:pt x="233" y="625"/>
                  </a:lnTo>
                  <a:lnTo>
                    <a:pt x="349" y="625"/>
                  </a:lnTo>
                  <a:lnTo>
                    <a:pt x="447" y="581"/>
                  </a:lnTo>
                  <a:lnTo>
                    <a:pt x="527" y="492"/>
                  </a:lnTo>
                  <a:lnTo>
                    <a:pt x="572" y="375"/>
                  </a:lnTo>
                  <a:lnTo>
                    <a:pt x="572" y="313"/>
                  </a:lnTo>
                  <a:lnTo>
                    <a:pt x="572" y="250"/>
                  </a:lnTo>
                  <a:lnTo>
                    <a:pt x="527" y="143"/>
                  </a:lnTo>
                  <a:lnTo>
                    <a:pt x="447" y="54"/>
                  </a:lnTo>
                  <a:lnTo>
                    <a:pt x="349" y="9"/>
                  </a:lnTo>
                  <a:lnTo>
                    <a:pt x="286" y="0"/>
                  </a:lnTo>
                  <a:close/>
                </a:path>
              </a:pathLst>
            </a:custGeom>
            <a:solidFill>
              <a:srgbClr val="007BC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6" name="Google Shape;636;p61"/>
            <p:cNvSpPr/>
            <p:nvPr/>
          </p:nvSpPr>
          <p:spPr>
            <a:xfrm>
              <a:off x="5990690" y="4446799"/>
              <a:ext cx="23415" cy="25189"/>
            </a:xfrm>
            <a:custGeom>
              <a:rect b="b" l="l" r="r" t="t"/>
              <a:pathLst>
                <a:path extrusionOk="0" h="626" w="582">
                  <a:moveTo>
                    <a:pt x="295" y="0"/>
                  </a:moveTo>
                  <a:lnTo>
                    <a:pt x="233" y="9"/>
                  </a:lnTo>
                  <a:lnTo>
                    <a:pt x="135" y="54"/>
                  </a:lnTo>
                  <a:lnTo>
                    <a:pt x="54" y="143"/>
                  </a:lnTo>
                  <a:lnTo>
                    <a:pt x="10" y="250"/>
                  </a:lnTo>
                  <a:lnTo>
                    <a:pt x="1" y="313"/>
                  </a:lnTo>
                  <a:lnTo>
                    <a:pt x="10" y="375"/>
                  </a:lnTo>
                  <a:lnTo>
                    <a:pt x="54" y="491"/>
                  </a:lnTo>
                  <a:lnTo>
                    <a:pt x="135" y="581"/>
                  </a:lnTo>
                  <a:lnTo>
                    <a:pt x="233" y="625"/>
                  </a:lnTo>
                  <a:lnTo>
                    <a:pt x="349" y="625"/>
                  </a:lnTo>
                  <a:lnTo>
                    <a:pt x="456" y="581"/>
                  </a:lnTo>
                  <a:lnTo>
                    <a:pt x="537" y="491"/>
                  </a:lnTo>
                  <a:lnTo>
                    <a:pt x="581" y="375"/>
                  </a:lnTo>
                  <a:lnTo>
                    <a:pt x="581" y="313"/>
                  </a:lnTo>
                  <a:lnTo>
                    <a:pt x="581" y="250"/>
                  </a:lnTo>
                  <a:lnTo>
                    <a:pt x="537" y="143"/>
                  </a:lnTo>
                  <a:lnTo>
                    <a:pt x="456" y="54"/>
                  </a:lnTo>
                  <a:lnTo>
                    <a:pt x="349" y="9"/>
                  </a:lnTo>
                  <a:lnTo>
                    <a:pt x="295" y="0"/>
                  </a:lnTo>
                  <a:close/>
                </a:path>
              </a:pathLst>
            </a:custGeom>
            <a:solidFill>
              <a:srgbClr val="007BC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7" name="Google Shape;637;p61"/>
            <p:cNvSpPr/>
            <p:nvPr/>
          </p:nvSpPr>
          <p:spPr>
            <a:xfrm>
              <a:off x="5990690" y="4612095"/>
              <a:ext cx="23415" cy="25551"/>
            </a:xfrm>
            <a:custGeom>
              <a:rect b="b" l="l" r="r" t="t"/>
              <a:pathLst>
                <a:path extrusionOk="0" h="635" w="582">
                  <a:moveTo>
                    <a:pt x="295" y="0"/>
                  </a:moveTo>
                  <a:lnTo>
                    <a:pt x="233" y="9"/>
                  </a:lnTo>
                  <a:lnTo>
                    <a:pt x="135" y="54"/>
                  </a:lnTo>
                  <a:lnTo>
                    <a:pt x="54" y="143"/>
                  </a:lnTo>
                  <a:lnTo>
                    <a:pt x="10" y="250"/>
                  </a:lnTo>
                  <a:lnTo>
                    <a:pt x="1" y="313"/>
                  </a:lnTo>
                  <a:lnTo>
                    <a:pt x="10" y="384"/>
                  </a:lnTo>
                  <a:lnTo>
                    <a:pt x="54" y="491"/>
                  </a:lnTo>
                  <a:lnTo>
                    <a:pt x="135" y="581"/>
                  </a:lnTo>
                  <a:lnTo>
                    <a:pt x="233" y="625"/>
                  </a:lnTo>
                  <a:lnTo>
                    <a:pt x="295" y="634"/>
                  </a:lnTo>
                  <a:lnTo>
                    <a:pt x="349" y="625"/>
                  </a:lnTo>
                  <a:lnTo>
                    <a:pt x="456" y="581"/>
                  </a:lnTo>
                  <a:lnTo>
                    <a:pt x="537" y="491"/>
                  </a:lnTo>
                  <a:lnTo>
                    <a:pt x="581" y="384"/>
                  </a:lnTo>
                  <a:lnTo>
                    <a:pt x="581" y="313"/>
                  </a:lnTo>
                  <a:lnTo>
                    <a:pt x="581" y="250"/>
                  </a:lnTo>
                  <a:lnTo>
                    <a:pt x="537" y="143"/>
                  </a:lnTo>
                  <a:lnTo>
                    <a:pt x="456" y="54"/>
                  </a:lnTo>
                  <a:lnTo>
                    <a:pt x="349" y="9"/>
                  </a:lnTo>
                  <a:lnTo>
                    <a:pt x="295" y="0"/>
                  </a:lnTo>
                  <a:close/>
                </a:path>
              </a:pathLst>
            </a:custGeom>
            <a:solidFill>
              <a:srgbClr val="007BC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8" name="Google Shape;638;p61"/>
            <p:cNvSpPr/>
            <p:nvPr/>
          </p:nvSpPr>
          <p:spPr>
            <a:xfrm>
              <a:off x="5990690" y="4777713"/>
              <a:ext cx="23415" cy="25189"/>
            </a:xfrm>
            <a:custGeom>
              <a:rect b="b" l="l" r="r" t="t"/>
              <a:pathLst>
                <a:path extrusionOk="0" h="626" w="582">
                  <a:moveTo>
                    <a:pt x="233" y="1"/>
                  </a:moveTo>
                  <a:lnTo>
                    <a:pt x="135" y="54"/>
                  </a:lnTo>
                  <a:lnTo>
                    <a:pt x="54" y="135"/>
                  </a:lnTo>
                  <a:lnTo>
                    <a:pt x="10" y="251"/>
                  </a:lnTo>
                  <a:lnTo>
                    <a:pt x="1" y="313"/>
                  </a:lnTo>
                  <a:lnTo>
                    <a:pt x="10" y="376"/>
                  </a:lnTo>
                  <a:lnTo>
                    <a:pt x="54" y="492"/>
                  </a:lnTo>
                  <a:lnTo>
                    <a:pt x="135" y="572"/>
                  </a:lnTo>
                  <a:lnTo>
                    <a:pt x="233" y="617"/>
                  </a:lnTo>
                  <a:lnTo>
                    <a:pt x="295" y="626"/>
                  </a:lnTo>
                  <a:lnTo>
                    <a:pt x="349" y="617"/>
                  </a:lnTo>
                  <a:lnTo>
                    <a:pt x="456" y="572"/>
                  </a:lnTo>
                  <a:lnTo>
                    <a:pt x="537" y="492"/>
                  </a:lnTo>
                  <a:lnTo>
                    <a:pt x="581" y="376"/>
                  </a:lnTo>
                  <a:lnTo>
                    <a:pt x="581" y="313"/>
                  </a:lnTo>
                  <a:lnTo>
                    <a:pt x="581" y="251"/>
                  </a:lnTo>
                  <a:lnTo>
                    <a:pt x="537" y="135"/>
                  </a:lnTo>
                  <a:lnTo>
                    <a:pt x="456" y="54"/>
                  </a:lnTo>
                  <a:lnTo>
                    <a:pt x="349" y="1"/>
                  </a:lnTo>
                  <a:close/>
                </a:path>
              </a:pathLst>
            </a:custGeom>
            <a:solidFill>
              <a:srgbClr val="007BC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9" name="Google Shape;639;p61"/>
            <p:cNvSpPr/>
            <p:nvPr/>
          </p:nvSpPr>
          <p:spPr>
            <a:xfrm>
              <a:off x="5990690" y="4943008"/>
              <a:ext cx="23415" cy="25189"/>
            </a:xfrm>
            <a:custGeom>
              <a:rect b="b" l="l" r="r" t="t"/>
              <a:pathLst>
                <a:path extrusionOk="0" h="626" w="582">
                  <a:moveTo>
                    <a:pt x="233" y="1"/>
                  </a:moveTo>
                  <a:lnTo>
                    <a:pt x="135" y="54"/>
                  </a:lnTo>
                  <a:lnTo>
                    <a:pt x="54" y="135"/>
                  </a:lnTo>
                  <a:lnTo>
                    <a:pt x="10" y="251"/>
                  </a:lnTo>
                  <a:lnTo>
                    <a:pt x="1" y="313"/>
                  </a:lnTo>
                  <a:lnTo>
                    <a:pt x="10" y="376"/>
                  </a:lnTo>
                  <a:lnTo>
                    <a:pt x="54" y="492"/>
                  </a:lnTo>
                  <a:lnTo>
                    <a:pt x="135" y="572"/>
                  </a:lnTo>
                  <a:lnTo>
                    <a:pt x="233" y="626"/>
                  </a:lnTo>
                  <a:lnTo>
                    <a:pt x="349" y="626"/>
                  </a:lnTo>
                  <a:lnTo>
                    <a:pt x="456" y="572"/>
                  </a:lnTo>
                  <a:lnTo>
                    <a:pt x="537" y="492"/>
                  </a:lnTo>
                  <a:lnTo>
                    <a:pt x="581" y="376"/>
                  </a:lnTo>
                  <a:lnTo>
                    <a:pt x="581" y="313"/>
                  </a:lnTo>
                  <a:lnTo>
                    <a:pt x="581" y="251"/>
                  </a:lnTo>
                  <a:lnTo>
                    <a:pt x="537" y="135"/>
                  </a:lnTo>
                  <a:lnTo>
                    <a:pt x="456" y="54"/>
                  </a:lnTo>
                  <a:lnTo>
                    <a:pt x="349" y="1"/>
                  </a:lnTo>
                  <a:close/>
                </a:path>
              </a:pathLst>
            </a:custGeom>
            <a:solidFill>
              <a:srgbClr val="007BC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0" name="Google Shape;640;p61"/>
            <p:cNvSpPr/>
            <p:nvPr/>
          </p:nvSpPr>
          <p:spPr>
            <a:xfrm>
              <a:off x="5990690" y="5108304"/>
              <a:ext cx="23415" cy="25189"/>
            </a:xfrm>
            <a:custGeom>
              <a:rect b="b" l="l" r="r" t="t"/>
              <a:pathLst>
                <a:path extrusionOk="0" h="626" w="582">
                  <a:moveTo>
                    <a:pt x="295" y="0"/>
                  </a:moveTo>
                  <a:lnTo>
                    <a:pt x="233" y="9"/>
                  </a:lnTo>
                  <a:lnTo>
                    <a:pt x="135" y="54"/>
                  </a:lnTo>
                  <a:lnTo>
                    <a:pt x="54" y="143"/>
                  </a:lnTo>
                  <a:lnTo>
                    <a:pt x="10" y="250"/>
                  </a:lnTo>
                  <a:lnTo>
                    <a:pt x="1" y="313"/>
                  </a:lnTo>
                  <a:lnTo>
                    <a:pt x="10" y="375"/>
                  </a:lnTo>
                  <a:lnTo>
                    <a:pt x="54" y="492"/>
                  </a:lnTo>
                  <a:lnTo>
                    <a:pt x="135" y="581"/>
                  </a:lnTo>
                  <a:lnTo>
                    <a:pt x="233" y="625"/>
                  </a:lnTo>
                  <a:lnTo>
                    <a:pt x="349" y="625"/>
                  </a:lnTo>
                  <a:lnTo>
                    <a:pt x="456" y="581"/>
                  </a:lnTo>
                  <a:lnTo>
                    <a:pt x="537" y="492"/>
                  </a:lnTo>
                  <a:lnTo>
                    <a:pt x="581" y="375"/>
                  </a:lnTo>
                  <a:lnTo>
                    <a:pt x="581" y="313"/>
                  </a:lnTo>
                  <a:lnTo>
                    <a:pt x="581" y="250"/>
                  </a:lnTo>
                  <a:lnTo>
                    <a:pt x="537" y="143"/>
                  </a:lnTo>
                  <a:lnTo>
                    <a:pt x="456" y="54"/>
                  </a:lnTo>
                  <a:lnTo>
                    <a:pt x="349" y="9"/>
                  </a:lnTo>
                  <a:lnTo>
                    <a:pt x="295" y="0"/>
                  </a:lnTo>
                  <a:close/>
                </a:path>
              </a:pathLst>
            </a:custGeom>
            <a:solidFill>
              <a:srgbClr val="007BC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1" name="Google Shape;641;p61"/>
            <p:cNvSpPr/>
            <p:nvPr/>
          </p:nvSpPr>
          <p:spPr>
            <a:xfrm>
              <a:off x="6163529" y="4446799"/>
              <a:ext cx="23375" cy="25189"/>
            </a:xfrm>
            <a:custGeom>
              <a:rect b="b" l="l" r="r" t="t"/>
              <a:pathLst>
                <a:path extrusionOk="0" h="626" w="581">
                  <a:moveTo>
                    <a:pt x="286" y="0"/>
                  </a:moveTo>
                  <a:lnTo>
                    <a:pt x="232" y="9"/>
                  </a:lnTo>
                  <a:lnTo>
                    <a:pt x="125" y="54"/>
                  </a:lnTo>
                  <a:lnTo>
                    <a:pt x="45" y="143"/>
                  </a:lnTo>
                  <a:lnTo>
                    <a:pt x="0" y="250"/>
                  </a:lnTo>
                  <a:lnTo>
                    <a:pt x="0" y="313"/>
                  </a:lnTo>
                  <a:lnTo>
                    <a:pt x="0" y="375"/>
                  </a:lnTo>
                  <a:lnTo>
                    <a:pt x="45" y="491"/>
                  </a:lnTo>
                  <a:lnTo>
                    <a:pt x="125" y="581"/>
                  </a:lnTo>
                  <a:lnTo>
                    <a:pt x="232" y="625"/>
                  </a:lnTo>
                  <a:lnTo>
                    <a:pt x="348" y="625"/>
                  </a:lnTo>
                  <a:lnTo>
                    <a:pt x="456" y="581"/>
                  </a:lnTo>
                  <a:lnTo>
                    <a:pt x="527" y="491"/>
                  </a:lnTo>
                  <a:lnTo>
                    <a:pt x="572" y="375"/>
                  </a:lnTo>
                  <a:lnTo>
                    <a:pt x="581" y="313"/>
                  </a:lnTo>
                  <a:lnTo>
                    <a:pt x="572" y="250"/>
                  </a:lnTo>
                  <a:lnTo>
                    <a:pt x="527" y="143"/>
                  </a:lnTo>
                  <a:lnTo>
                    <a:pt x="456" y="54"/>
                  </a:lnTo>
                  <a:lnTo>
                    <a:pt x="348" y="9"/>
                  </a:lnTo>
                  <a:lnTo>
                    <a:pt x="286" y="0"/>
                  </a:lnTo>
                  <a:close/>
                </a:path>
              </a:pathLst>
            </a:custGeom>
            <a:solidFill>
              <a:srgbClr val="007BC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2" name="Google Shape;642;p61"/>
            <p:cNvSpPr/>
            <p:nvPr/>
          </p:nvSpPr>
          <p:spPr>
            <a:xfrm>
              <a:off x="6163529" y="4612095"/>
              <a:ext cx="23375" cy="25551"/>
            </a:xfrm>
            <a:custGeom>
              <a:rect b="b" l="l" r="r" t="t"/>
              <a:pathLst>
                <a:path extrusionOk="0" h="635" w="581">
                  <a:moveTo>
                    <a:pt x="286" y="0"/>
                  </a:moveTo>
                  <a:lnTo>
                    <a:pt x="232" y="9"/>
                  </a:lnTo>
                  <a:lnTo>
                    <a:pt x="125" y="54"/>
                  </a:lnTo>
                  <a:lnTo>
                    <a:pt x="45" y="143"/>
                  </a:lnTo>
                  <a:lnTo>
                    <a:pt x="0" y="250"/>
                  </a:lnTo>
                  <a:lnTo>
                    <a:pt x="0" y="313"/>
                  </a:lnTo>
                  <a:lnTo>
                    <a:pt x="0" y="384"/>
                  </a:lnTo>
                  <a:lnTo>
                    <a:pt x="45" y="491"/>
                  </a:lnTo>
                  <a:lnTo>
                    <a:pt x="125" y="581"/>
                  </a:lnTo>
                  <a:lnTo>
                    <a:pt x="232" y="625"/>
                  </a:lnTo>
                  <a:lnTo>
                    <a:pt x="286" y="634"/>
                  </a:lnTo>
                  <a:lnTo>
                    <a:pt x="348" y="625"/>
                  </a:lnTo>
                  <a:lnTo>
                    <a:pt x="456" y="581"/>
                  </a:lnTo>
                  <a:lnTo>
                    <a:pt x="527" y="491"/>
                  </a:lnTo>
                  <a:lnTo>
                    <a:pt x="572" y="384"/>
                  </a:lnTo>
                  <a:lnTo>
                    <a:pt x="581" y="313"/>
                  </a:lnTo>
                  <a:lnTo>
                    <a:pt x="572" y="250"/>
                  </a:lnTo>
                  <a:lnTo>
                    <a:pt x="527" y="143"/>
                  </a:lnTo>
                  <a:lnTo>
                    <a:pt x="456" y="54"/>
                  </a:lnTo>
                  <a:lnTo>
                    <a:pt x="348" y="9"/>
                  </a:lnTo>
                  <a:lnTo>
                    <a:pt x="286" y="0"/>
                  </a:lnTo>
                  <a:close/>
                </a:path>
              </a:pathLst>
            </a:custGeom>
            <a:solidFill>
              <a:srgbClr val="007BC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3" name="Google Shape;643;p61"/>
            <p:cNvSpPr/>
            <p:nvPr/>
          </p:nvSpPr>
          <p:spPr>
            <a:xfrm>
              <a:off x="6163529" y="4777713"/>
              <a:ext cx="23375" cy="25189"/>
            </a:xfrm>
            <a:custGeom>
              <a:rect b="b" l="l" r="r" t="t"/>
              <a:pathLst>
                <a:path extrusionOk="0" h="626" w="581">
                  <a:moveTo>
                    <a:pt x="232" y="1"/>
                  </a:moveTo>
                  <a:lnTo>
                    <a:pt x="125" y="54"/>
                  </a:lnTo>
                  <a:lnTo>
                    <a:pt x="45" y="135"/>
                  </a:lnTo>
                  <a:lnTo>
                    <a:pt x="0" y="251"/>
                  </a:lnTo>
                  <a:lnTo>
                    <a:pt x="0" y="313"/>
                  </a:lnTo>
                  <a:lnTo>
                    <a:pt x="0" y="376"/>
                  </a:lnTo>
                  <a:lnTo>
                    <a:pt x="45" y="492"/>
                  </a:lnTo>
                  <a:lnTo>
                    <a:pt x="125" y="572"/>
                  </a:lnTo>
                  <a:lnTo>
                    <a:pt x="232" y="617"/>
                  </a:lnTo>
                  <a:lnTo>
                    <a:pt x="286" y="626"/>
                  </a:lnTo>
                  <a:lnTo>
                    <a:pt x="348" y="617"/>
                  </a:lnTo>
                  <a:lnTo>
                    <a:pt x="456" y="572"/>
                  </a:lnTo>
                  <a:lnTo>
                    <a:pt x="527" y="492"/>
                  </a:lnTo>
                  <a:lnTo>
                    <a:pt x="572" y="376"/>
                  </a:lnTo>
                  <a:lnTo>
                    <a:pt x="581" y="313"/>
                  </a:lnTo>
                  <a:lnTo>
                    <a:pt x="572" y="251"/>
                  </a:lnTo>
                  <a:lnTo>
                    <a:pt x="527" y="135"/>
                  </a:lnTo>
                  <a:lnTo>
                    <a:pt x="456" y="54"/>
                  </a:lnTo>
                  <a:lnTo>
                    <a:pt x="348" y="1"/>
                  </a:lnTo>
                  <a:close/>
                </a:path>
              </a:pathLst>
            </a:custGeom>
            <a:solidFill>
              <a:srgbClr val="007BC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4" name="Google Shape;644;p61"/>
            <p:cNvSpPr/>
            <p:nvPr/>
          </p:nvSpPr>
          <p:spPr>
            <a:xfrm>
              <a:off x="6163529" y="4943008"/>
              <a:ext cx="23375" cy="25189"/>
            </a:xfrm>
            <a:custGeom>
              <a:rect b="b" l="l" r="r" t="t"/>
              <a:pathLst>
                <a:path extrusionOk="0" h="626" w="581">
                  <a:moveTo>
                    <a:pt x="232" y="1"/>
                  </a:moveTo>
                  <a:lnTo>
                    <a:pt x="125" y="54"/>
                  </a:lnTo>
                  <a:lnTo>
                    <a:pt x="45" y="135"/>
                  </a:lnTo>
                  <a:lnTo>
                    <a:pt x="0" y="251"/>
                  </a:lnTo>
                  <a:lnTo>
                    <a:pt x="0" y="313"/>
                  </a:lnTo>
                  <a:lnTo>
                    <a:pt x="0" y="376"/>
                  </a:lnTo>
                  <a:lnTo>
                    <a:pt x="45" y="492"/>
                  </a:lnTo>
                  <a:lnTo>
                    <a:pt x="125" y="572"/>
                  </a:lnTo>
                  <a:lnTo>
                    <a:pt x="232" y="626"/>
                  </a:lnTo>
                  <a:lnTo>
                    <a:pt x="348" y="626"/>
                  </a:lnTo>
                  <a:lnTo>
                    <a:pt x="456" y="572"/>
                  </a:lnTo>
                  <a:lnTo>
                    <a:pt x="527" y="492"/>
                  </a:lnTo>
                  <a:lnTo>
                    <a:pt x="572" y="376"/>
                  </a:lnTo>
                  <a:lnTo>
                    <a:pt x="581" y="313"/>
                  </a:lnTo>
                  <a:lnTo>
                    <a:pt x="572" y="251"/>
                  </a:lnTo>
                  <a:lnTo>
                    <a:pt x="527" y="135"/>
                  </a:lnTo>
                  <a:lnTo>
                    <a:pt x="456" y="54"/>
                  </a:lnTo>
                  <a:lnTo>
                    <a:pt x="348" y="1"/>
                  </a:lnTo>
                  <a:close/>
                </a:path>
              </a:pathLst>
            </a:custGeom>
            <a:solidFill>
              <a:srgbClr val="007BC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5" name="Google Shape;645;p61"/>
            <p:cNvSpPr/>
            <p:nvPr/>
          </p:nvSpPr>
          <p:spPr>
            <a:xfrm>
              <a:off x="6163529" y="5108304"/>
              <a:ext cx="23375" cy="25189"/>
            </a:xfrm>
            <a:custGeom>
              <a:rect b="b" l="l" r="r" t="t"/>
              <a:pathLst>
                <a:path extrusionOk="0" h="626" w="581">
                  <a:moveTo>
                    <a:pt x="286" y="0"/>
                  </a:moveTo>
                  <a:lnTo>
                    <a:pt x="232" y="9"/>
                  </a:lnTo>
                  <a:lnTo>
                    <a:pt x="125" y="54"/>
                  </a:lnTo>
                  <a:lnTo>
                    <a:pt x="45" y="143"/>
                  </a:lnTo>
                  <a:lnTo>
                    <a:pt x="0" y="250"/>
                  </a:lnTo>
                  <a:lnTo>
                    <a:pt x="0" y="313"/>
                  </a:lnTo>
                  <a:lnTo>
                    <a:pt x="0" y="375"/>
                  </a:lnTo>
                  <a:lnTo>
                    <a:pt x="45" y="492"/>
                  </a:lnTo>
                  <a:lnTo>
                    <a:pt x="125" y="581"/>
                  </a:lnTo>
                  <a:lnTo>
                    <a:pt x="232" y="625"/>
                  </a:lnTo>
                  <a:lnTo>
                    <a:pt x="348" y="625"/>
                  </a:lnTo>
                  <a:lnTo>
                    <a:pt x="456" y="581"/>
                  </a:lnTo>
                  <a:lnTo>
                    <a:pt x="527" y="492"/>
                  </a:lnTo>
                  <a:lnTo>
                    <a:pt x="572" y="375"/>
                  </a:lnTo>
                  <a:lnTo>
                    <a:pt x="581" y="313"/>
                  </a:lnTo>
                  <a:lnTo>
                    <a:pt x="572" y="250"/>
                  </a:lnTo>
                  <a:lnTo>
                    <a:pt x="527" y="143"/>
                  </a:lnTo>
                  <a:lnTo>
                    <a:pt x="456" y="54"/>
                  </a:lnTo>
                  <a:lnTo>
                    <a:pt x="348" y="9"/>
                  </a:lnTo>
                  <a:lnTo>
                    <a:pt x="286" y="0"/>
                  </a:lnTo>
                  <a:close/>
                </a:path>
              </a:pathLst>
            </a:custGeom>
            <a:solidFill>
              <a:srgbClr val="007BC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6" name="Google Shape;646;p61"/>
            <p:cNvSpPr/>
            <p:nvPr/>
          </p:nvSpPr>
          <p:spPr>
            <a:xfrm>
              <a:off x="6335965" y="4446799"/>
              <a:ext cx="23375" cy="25189"/>
            </a:xfrm>
            <a:custGeom>
              <a:rect b="b" l="l" r="r" t="t"/>
              <a:pathLst>
                <a:path extrusionOk="0" h="626" w="581">
                  <a:moveTo>
                    <a:pt x="295" y="0"/>
                  </a:moveTo>
                  <a:lnTo>
                    <a:pt x="233" y="9"/>
                  </a:lnTo>
                  <a:lnTo>
                    <a:pt x="134" y="54"/>
                  </a:lnTo>
                  <a:lnTo>
                    <a:pt x="54" y="143"/>
                  </a:lnTo>
                  <a:lnTo>
                    <a:pt x="9" y="250"/>
                  </a:lnTo>
                  <a:lnTo>
                    <a:pt x="0" y="313"/>
                  </a:lnTo>
                  <a:lnTo>
                    <a:pt x="9" y="375"/>
                  </a:lnTo>
                  <a:lnTo>
                    <a:pt x="54" y="491"/>
                  </a:lnTo>
                  <a:lnTo>
                    <a:pt x="134" y="581"/>
                  </a:lnTo>
                  <a:lnTo>
                    <a:pt x="233" y="625"/>
                  </a:lnTo>
                  <a:lnTo>
                    <a:pt x="349" y="625"/>
                  </a:lnTo>
                  <a:lnTo>
                    <a:pt x="456" y="581"/>
                  </a:lnTo>
                  <a:lnTo>
                    <a:pt x="536" y="491"/>
                  </a:lnTo>
                  <a:lnTo>
                    <a:pt x="581" y="375"/>
                  </a:lnTo>
                  <a:lnTo>
                    <a:pt x="581" y="313"/>
                  </a:lnTo>
                  <a:lnTo>
                    <a:pt x="581" y="250"/>
                  </a:lnTo>
                  <a:lnTo>
                    <a:pt x="536" y="143"/>
                  </a:lnTo>
                  <a:lnTo>
                    <a:pt x="456" y="54"/>
                  </a:lnTo>
                  <a:lnTo>
                    <a:pt x="349" y="9"/>
                  </a:lnTo>
                  <a:lnTo>
                    <a:pt x="295" y="0"/>
                  </a:lnTo>
                  <a:close/>
                </a:path>
              </a:pathLst>
            </a:custGeom>
            <a:solidFill>
              <a:srgbClr val="007BC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7" name="Google Shape;647;p61"/>
            <p:cNvSpPr/>
            <p:nvPr/>
          </p:nvSpPr>
          <p:spPr>
            <a:xfrm>
              <a:off x="6335965" y="4612095"/>
              <a:ext cx="23375" cy="25551"/>
            </a:xfrm>
            <a:custGeom>
              <a:rect b="b" l="l" r="r" t="t"/>
              <a:pathLst>
                <a:path extrusionOk="0" h="635" w="581">
                  <a:moveTo>
                    <a:pt x="295" y="0"/>
                  </a:moveTo>
                  <a:lnTo>
                    <a:pt x="233" y="9"/>
                  </a:lnTo>
                  <a:lnTo>
                    <a:pt x="134" y="54"/>
                  </a:lnTo>
                  <a:lnTo>
                    <a:pt x="54" y="143"/>
                  </a:lnTo>
                  <a:lnTo>
                    <a:pt x="9" y="250"/>
                  </a:lnTo>
                  <a:lnTo>
                    <a:pt x="0" y="313"/>
                  </a:lnTo>
                  <a:lnTo>
                    <a:pt x="9" y="384"/>
                  </a:lnTo>
                  <a:lnTo>
                    <a:pt x="54" y="491"/>
                  </a:lnTo>
                  <a:lnTo>
                    <a:pt x="134" y="581"/>
                  </a:lnTo>
                  <a:lnTo>
                    <a:pt x="233" y="625"/>
                  </a:lnTo>
                  <a:lnTo>
                    <a:pt x="295" y="634"/>
                  </a:lnTo>
                  <a:lnTo>
                    <a:pt x="349" y="625"/>
                  </a:lnTo>
                  <a:lnTo>
                    <a:pt x="456" y="581"/>
                  </a:lnTo>
                  <a:lnTo>
                    <a:pt x="536" y="491"/>
                  </a:lnTo>
                  <a:lnTo>
                    <a:pt x="581" y="384"/>
                  </a:lnTo>
                  <a:lnTo>
                    <a:pt x="581" y="313"/>
                  </a:lnTo>
                  <a:lnTo>
                    <a:pt x="581" y="250"/>
                  </a:lnTo>
                  <a:lnTo>
                    <a:pt x="536" y="143"/>
                  </a:lnTo>
                  <a:lnTo>
                    <a:pt x="456" y="54"/>
                  </a:lnTo>
                  <a:lnTo>
                    <a:pt x="349" y="9"/>
                  </a:lnTo>
                  <a:lnTo>
                    <a:pt x="295" y="0"/>
                  </a:lnTo>
                  <a:close/>
                </a:path>
              </a:pathLst>
            </a:custGeom>
            <a:solidFill>
              <a:srgbClr val="007BC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8" name="Google Shape;648;p61"/>
            <p:cNvSpPr/>
            <p:nvPr/>
          </p:nvSpPr>
          <p:spPr>
            <a:xfrm>
              <a:off x="6335965" y="4777713"/>
              <a:ext cx="23375" cy="25189"/>
            </a:xfrm>
            <a:custGeom>
              <a:rect b="b" l="l" r="r" t="t"/>
              <a:pathLst>
                <a:path extrusionOk="0" h="626" w="581">
                  <a:moveTo>
                    <a:pt x="233" y="1"/>
                  </a:moveTo>
                  <a:lnTo>
                    <a:pt x="134" y="54"/>
                  </a:lnTo>
                  <a:lnTo>
                    <a:pt x="54" y="135"/>
                  </a:lnTo>
                  <a:lnTo>
                    <a:pt x="9" y="251"/>
                  </a:lnTo>
                  <a:lnTo>
                    <a:pt x="0" y="313"/>
                  </a:lnTo>
                  <a:lnTo>
                    <a:pt x="9" y="376"/>
                  </a:lnTo>
                  <a:lnTo>
                    <a:pt x="54" y="492"/>
                  </a:lnTo>
                  <a:lnTo>
                    <a:pt x="134" y="572"/>
                  </a:lnTo>
                  <a:lnTo>
                    <a:pt x="233" y="617"/>
                  </a:lnTo>
                  <a:lnTo>
                    <a:pt x="295" y="626"/>
                  </a:lnTo>
                  <a:lnTo>
                    <a:pt x="349" y="617"/>
                  </a:lnTo>
                  <a:lnTo>
                    <a:pt x="456" y="572"/>
                  </a:lnTo>
                  <a:lnTo>
                    <a:pt x="536" y="492"/>
                  </a:lnTo>
                  <a:lnTo>
                    <a:pt x="581" y="376"/>
                  </a:lnTo>
                  <a:lnTo>
                    <a:pt x="581" y="313"/>
                  </a:lnTo>
                  <a:lnTo>
                    <a:pt x="581" y="251"/>
                  </a:lnTo>
                  <a:lnTo>
                    <a:pt x="536" y="135"/>
                  </a:lnTo>
                  <a:lnTo>
                    <a:pt x="456" y="54"/>
                  </a:lnTo>
                  <a:lnTo>
                    <a:pt x="349" y="1"/>
                  </a:lnTo>
                  <a:close/>
                </a:path>
              </a:pathLst>
            </a:custGeom>
            <a:solidFill>
              <a:srgbClr val="007BC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9" name="Google Shape;649;p61"/>
            <p:cNvSpPr/>
            <p:nvPr/>
          </p:nvSpPr>
          <p:spPr>
            <a:xfrm>
              <a:off x="6335965" y="4943008"/>
              <a:ext cx="23375" cy="25189"/>
            </a:xfrm>
            <a:custGeom>
              <a:rect b="b" l="l" r="r" t="t"/>
              <a:pathLst>
                <a:path extrusionOk="0" h="626" w="581">
                  <a:moveTo>
                    <a:pt x="233" y="1"/>
                  </a:moveTo>
                  <a:lnTo>
                    <a:pt x="134" y="54"/>
                  </a:lnTo>
                  <a:lnTo>
                    <a:pt x="54" y="135"/>
                  </a:lnTo>
                  <a:lnTo>
                    <a:pt x="9" y="251"/>
                  </a:lnTo>
                  <a:lnTo>
                    <a:pt x="0" y="313"/>
                  </a:lnTo>
                  <a:lnTo>
                    <a:pt x="9" y="376"/>
                  </a:lnTo>
                  <a:lnTo>
                    <a:pt x="54" y="492"/>
                  </a:lnTo>
                  <a:lnTo>
                    <a:pt x="134" y="572"/>
                  </a:lnTo>
                  <a:lnTo>
                    <a:pt x="233" y="626"/>
                  </a:lnTo>
                  <a:lnTo>
                    <a:pt x="349" y="626"/>
                  </a:lnTo>
                  <a:lnTo>
                    <a:pt x="456" y="572"/>
                  </a:lnTo>
                  <a:lnTo>
                    <a:pt x="536" y="492"/>
                  </a:lnTo>
                  <a:lnTo>
                    <a:pt x="581" y="376"/>
                  </a:lnTo>
                  <a:lnTo>
                    <a:pt x="581" y="313"/>
                  </a:lnTo>
                  <a:lnTo>
                    <a:pt x="581" y="251"/>
                  </a:lnTo>
                  <a:lnTo>
                    <a:pt x="536" y="135"/>
                  </a:lnTo>
                  <a:lnTo>
                    <a:pt x="456" y="54"/>
                  </a:lnTo>
                  <a:lnTo>
                    <a:pt x="349" y="1"/>
                  </a:lnTo>
                  <a:close/>
                </a:path>
              </a:pathLst>
            </a:custGeom>
            <a:solidFill>
              <a:srgbClr val="007BC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0" name="Google Shape;650;p61"/>
            <p:cNvSpPr/>
            <p:nvPr/>
          </p:nvSpPr>
          <p:spPr>
            <a:xfrm>
              <a:off x="6335965" y="5108304"/>
              <a:ext cx="23375" cy="25189"/>
            </a:xfrm>
            <a:custGeom>
              <a:rect b="b" l="l" r="r" t="t"/>
              <a:pathLst>
                <a:path extrusionOk="0" h="626" w="581">
                  <a:moveTo>
                    <a:pt x="295" y="0"/>
                  </a:moveTo>
                  <a:lnTo>
                    <a:pt x="233" y="9"/>
                  </a:lnTo>
                  <a:lnTo>
                    <a:pt x="134" y="54"/>
                  </a:lnTo>
                  <a:lnTo>
                    <a:pt x="54" y="143"/>
                  </a:lnTo>
                  <a:lnTo>
                    <a:pt x="9" y="250"/>
                  </a:lnTo>
                  <a:lnTo>
                    <a:pt x="0" y="313"/>
                  </a:lnTo>
                  <a:lnTo>
                    <a:pt x="9" y="375"/>
                  </a:lnTo>
                  <a:lnTo>
                    <a:pt x="54" y="492"/>
                  </a:lnTo>
                  <a:lnTo>
                    <a:pt x="134" y="581"/>
                  </a:lnTo>
                  <a:lnTo>
                    <a:pt x="233" y="625"/>
                  </a:lnTo>
                  <a:lnTo>
                    <a:pt x="349" y="625"/>
                  </a:lnTo>
                  <a:lnTo>
                    <a:pt x="456" y="581"/>
                  </a:lnTo>
                  <a:lnTo>
                    <a:pt x="536" y="492"/>
                  </a:lnTo>
                  <a:lnTo>
                    <a:pt x="581" y="375"/>
                  </a:lnTo>
                  <a:lnTo>
                    <a:pt x="581" y="313"/>
                  </a:lnTo>
                  <a:lnTo>
                    <a:pt x="581" y="250"/>
                  </a:lnTo>
                  <a:lnTo>
                    <a:pt x="536" y="143"/>
                  </a:lnTo>
                  <a:lnTo>
                    <a:pt x="456" y="54"/>
                  </a:lnTo>
                  <a:lnTo>
                    <a:pt x="349" y="9"/>
                  </a:lnTo>
                  <a:lnTo>
                    <a:pt x="295" y="0"/>
                  </a:lnTo>
                  <a:close/>
                </a:path>
              </a:pathLst>
            </a:custGeom>
            <a:solidFill>
              <a:srgbClr val="007BC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1" name="Google Shape;651;p61"/>
            <p:cNvSpPr/>
            <p:nvPr/>
          </p:nvSpPr>
          <p:spPr>
            <a:xfrm>
              <a:off x="6508764" y="4446799"/>
              <a:ext cx="23415" cy="25189"/>
            </a:xfrm>
            <a:custGeom>
              <a:rect b="b" l="l" r="r" t="t"/>
              <a:pathLst>
                <a:path extrusionOk="0" h="626" w="582">
                  <a:moveTo>
                    <a:pt x="287" y="0"/>
                  </a:moveTo>
                  <a:lnTo>
                    <a:pt x="233" y="9"/>
                  </a:lnTo>
                  <a:lnTo>
                    <a:pt x="126" y="54"/>
                  </a:lnTo>
                  <a:lnTo>
                    <a:pt x="45" y="143"/>
                  </a:lnTo>
                  <a:lnTo>
                    <a:pt x="10" y="250"/>
                  </a:lnTo>
                  <a:lnTo>
                    <a:pt x="1" y="313"/>
                  </a:lnTo>
                  <a:lnTo>
                    <a:pt x="10" y="375"/>
                  </a:lnTo>
                  <a:lnTo>
                    <a:pt x="45" y="491"/>
                  </a:lnTo>
                  <a:lnTo>
                    <a:pt x="126" y="581"/>
                  </a:lnTo>
                  <a:lnTo>
                    <a:pt x="233" y="625"/>
                  </a:lnTo>
                  <a:lnTo>
                    <a:pt x="349" y="625"/>
                  </a:lnTo>
                  <a:lnTo>
                    <a:pt x="456" y="581"/>
                  </a:lnTo>
                  <a:lnTo>
                    <a:pt x="528" y="491"/>
                  </a:lnTo>
                  <a:lnTo>
                    <a:pt x="572" y="375"/>
                  </a:lnTo>
                  <a:lnTo>
                    <a:pt x="581" y="313"/>
                  </a:lnTo>
                  <a:lnTo>
                    <a:pt x="572" y="250"/>
                  </a:lnTo>
                  <a:lnTo>
                    <a:pt x="528" y="143"/>
                  </a:lnTo>
                  <a:lnTo>
                    <a:pt x="456" y="54"/>
                  </a:lnTo>
                  <a:lnTo>
                    <a:pt x="349" y="9"/>
                  </a:lnTo>
                  <a:lnTo>
                    <a:pt x="287" y="0"/>
                  </a:lnTo>
                  <a:close/>
                </a:path>
              </a:pathLst>
            </a:custGeom>
            <a:solidFill>
              <a:srgbClr val="007BC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2" name="Google Shape;652;p61"/>
            <p:cNvSpPr/>
            <p:nvPr/>
          </p:nvSpPr>
          <p:spPr>
            <a:xfrm>
              <a:off x="6508764" y="4612095"/>
              <a:ext cx="23415" cy="25551"/>
            </a:xfrm>
            <a:custGeom>
              <a:rect b="b" l="l" r="r" t="t"/>
              <a:pathLst>
                <a:path extrusionOk="0" h="635" w="582">
                  <a:moveTo>
                    <a:pt x="287" y="0"/>
                  </a:moveTo>
                  <a:lnTo>
                    <a:pt x="233" y="9"/>
                  </a:lnTo>
                  <a:lnTo>
                    <a:pt x="126" y="54"/>
                  </a:lnTo>
                  <a:lnTo>
                    <a:pt x="45" y="143"/>
                  </a:lnTo>
                  <a:lnTo>
                    <a:pt x="10" y="250"/>
                  </a:lnTo>
                  <a:lnTo>
                    <a:pt x="1" y="313"/>
                  </a:lnTo>
                  <a:lnTo>
                    <a:pt x="10" y="384"/>
                  </a:lnTo>
                  <a:lnTo>
                    <a:pt x="45" y="491"/>
                  </a:lnTo>
                  <a:lnTo>
                    <a:pt x="126" y="581"/>
                  </a:lnTo>
                  <a:lnTo>
                    <a:pt x="233" y="625"/>
                  </a:lnTo>
                  <a:lnTo>
                    <a:pt x="287" y="634"/>
                  </a:lnTo>
                  <a:lnTo>
                    <a:pt x="349" y="625"/>
                  </a:lnTo>
                  <a:lnTo>
                    <a:pt x="456" y="581"/>
                  </a:lnTo>
                  <a:lnTo>
                    <a:pt x="528" y="491"/>
                  </a:lnTo>
                  <a:lnTo>
                    <a:pt x="572" y="384"/>
                  </a:lnTo>
                  <a:lnTo>
                    <a:pt x="581" y="313"/>
                  </a:lnTo>
                  <a:lnTo>
                    <a:pt x="572" y="250"/>
                  </a:lnTo>
                  <a:lnTo>
                    <a:pt x="528" y="143"/>
                  </a:lnTo>
                  <a:lnTo>
                    <a:pt x="456" y="54"/>
                  </a:lnTo>
                  <a:lnTo>
                    <a:pt x="349" y="9"/>
                  </a:lnTo>
                  <a:lnTo>
                    <a:pt x="287" y="0"/>
                  </a:lnTo>
                  <a:close/>
                </a:path>
              </a:pathLst>
            </a:custGeom>
            <a:solidFill>
              <a:srgbClr val="007BC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3" name="Google Shape;653;p61"/>
            <p:cNvSpPr/>
            <p:nvPr/>
          </p:nvSpPr>
          <p:spPr>
            <a:xfrm>
              <a:off x="6508764" y="4777713"/>
              <a:ext cx="23415" cy="25189"/>
            </a:xfrm>
            <a:custGeom>
              <a:rect b="b" l="l" r="r" t="t"/>
              <a:pathLst>
                <a:path extrusionOk="0" h="626" w="582">
                  <a:moveTo>
                    <a:pt x="233" y="1"/>
                  </a:moveTo>
                  <a:lnTo>
                    <a:pt x="126" y="54"/>
                  </a:lnTo>
                  <a:lnTo>
                    <a:pt x="45" y="135"/>
                  </a:lnTo>
                  <a:lnTo>
                    <a:pt x="10" y="251"/>
                  </a:lnTo>
                  <a:lnTo>
                    <a:pt x="1" y="313"/>
                  </a:lnTo>
                  <a:lnTo>
                    <a:pt x="10" y="376"/>
                  </a:lnTo>
                  <a:lnTo>
                    <a:pt x="45" y="492"/>
                  </a:lnTo>
                  <a:lnTo>
                    <a:pt x="126" y="572"/>
                  </a:lnTo>
                  <a:lnTo>
                    <a:pt x="233" y="617"/>
                  </a:lnTo>
                  <a:lnTo>
                    <a:pt x="287" y="626"/>
                  </a:lnTo>
                  <a:lnTo>
                    <a:pt x="349" y="617"/>
                  </a:lnTo>
                  <a:lnTo>
                    <a:pt x="456" y="572"/>
                  </a:lnTo>
                  <a:lnTo>
                    <a:pt x="528" y="492"/>
                  </a:lnTo>
                  <a:lnTo>
                    <a:pt x="572" y="376"/>
                  </a:lnTo>
                  <a:lnTo>
                    <a:pt x="581" y="313"/>
                  </a:lnTo>
                  <a:lnTo>
                    <a:pt x="572" y="251"/>
                  </a:lnTo>
                  <a:lnTo>
                    <a:pt x="528" y="135"/>
                  </a:lnTo>
                  <a:lnTo>
                    <a:pt x="456" y="54"/>
                  </a:lnTo>
                  <a:lnTo>
                    <a:pt x="349" y="1"/>
                  </a:lnTo>
                  <a:close/>
                </a:path>
              </a:pathLst>
            </a:custGeom>
            <a:solidFill>
              <a:srgbClr val="007BC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4" name="Google Shape;654;p61"/>
            <p:cNvSpPr/>
            <p:nvPr/>
          </p:nvSpPr>
          <p:spPr>
            <a:xfrm>
              <a:off x="6508764" y="4943008"/>
              <a:ext cx="23415" cy="25189"/>
            </a:xfrm>
            <a:custGeom>
              <a:rect b="b" l="l" r="r" t="t"/>
              <a:pathLst>
                <a:path extrusionOk="0" h="626" w="582">
                  <a:moveTo>
                    <a:pt x="233" y="1"/>
                  </a:moveTo>
                  <a:lnTo>
                    <a:pt x="126" y="54"/>
                  </a:lnTo>
                  <a:lnTo>
                    <a:pt x="45" y="135"/>
                  </a:lnTo>
                  <a:lnTo>
                    <a:pt x="10" y="251"/>
                  </a:lnTo>
                  <a:lnTo>
                    <a:pt x="1" y="313"/>
                  </a:lnTo>
                  <a:lnTo>
                    <a:pt x="10" y="376"/>
                  </a:lnTo>
                  <a:lnTo>
                    <a:pt x="45" y="492"/>
                  </a:lnTo>
                  <a:lnTo>
                    <a:pt x="126" y="572"/>
                  </a:lnTo>
                  <a:lnTo>
                    <a:pt x="233" y="626"/>
                  </a:lnTo>
                  <a:lnTo>
                    <a:pt x="349" y="626"/>
                  </a:lnTo>
                  <a:lnTo>
                    <a:pt x="456" y="572"/>
                  </a:lnTo>
                  <a:lnTo>
                    <a:pt x="528" y="492"/>
                  </a:lnTo>
                  <a:lnTo>
                    <a:pt x="572" y="376"/>
                  </a:lnTo>
                  <a:lnTo>
                    <a:pt x="581" y="313"/>
                  </a:lnTo>
                  <a:lnTo>
                    <a:pt x="572" y="251"/>
                  </a:lnTo>
                  <a:lnTo>
                    <a:pt x="528" y="135"/>
                  </a:lnTo>
                  <a:lnTo>
                    <a:pt x="456" y="54"/>
                  </a:lnTo>
                  <a:lnTo>
                    <a:pt x="349" y="1"/>
                  </a:lnTo>
                  <a:close/>
                </a:path>
              </a:pathLst>
            </a:custGeom>
            <a:solidFill>
              <a:srgbClr val="007BC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5" name="Google Shape;655;p61"/>
            <p:cNvSpPr/>
            <p:nvPr/>
          </p:nvSpPr>
          <p:spPr>
            <a:xfrm>
              <a:off x="6508764" y="5108304"/>
              <a:ext cx="23415" cy="25189"/>
            </a:xfrm>
            <a:custGeom>
              <a:rect b="b" l="l" r="r" t="t"/>
              <a:pathLst>
                <a:path extrusionOk="0" h="626" w="582">
                  <a:moveTo>
                    <a:pt x="287" y="0"/>
                  </a:moveTo>
                  <a:lnTo>
                    <a:pt x="233" y="9"/>
                  </a:lnTo>
                  <a:lnTo>
                    <a:pt x="126" y="54"/>
                  </a:lnTo>
                  <a:lnTo>
                    <a:pt x="45" y="143"/>
                  </a:lnTo>
                  <a:lnTo>
                    <a:pt x="10" y="250"/>
                  </a:lnTo>
                  <a:lnTo>
                    <a:pt x="1" y="313"/>
                  </a:lnTo>
                  <a:lnTo>
                    <a:pt x="10" y="375"/>
                  </a:lnTo>
                  <a:lnTo>
                    <a:pt x="45" y="492"/>
                  </a:lnTo>
                  <a:lnTo>
                    <a:pt x="126" y="581"/>
                  </a:lnTo>
                  <a:lnTo>
                    <a:pt x="233" y="625"/>
                  </a:lnTo>
                  <a:lnTo>
                    <a:pt x="349" y="625"/>
                  </a:lnTo>
                  <a:lnTo>
                    <a:pt x="456" y="581"/>
                  </a:lnTo>
                  <a:lnTo>
                    <a:pt x="528" y="492"/>
                  </a:lnTo>
                  <a:lnTo>
                    <a:pt x="572" y="375"/>
                  </a:lnTo>
                  <a:lnTo>
                    <a:pt x="581" y="313"/>
                  </a:lnTo>
                  <a:lnTo>
                    <a:pt x="572" y="250"/>
                  </a:lnTo>
                  <a:lnTo>
                    <a:pt x="528" y="143"/>
                  </a:lnTo>
                  <a:lnTo>
                    <a:pt x="456" y="54"/>
                  </a:lnTo>
                  <a:lnTo>
                    <a:pt x="349" y="9"/>
                  </a:lnTo>
                  <a:lnTo>
                    <a:pt x="287" y="0"/>
                  </a:lnTo>
                  <a:close/>
                </a:path>
              </a:pathLst>
            </a:custGeom>
            <a:solidFill>
              <a:srgbClr val="007BC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6" name="Google Shape;656;p61"/>
            <p:cNvSpPr/>
            <p:nvPr/>
          </p:nvSpPr>
          <p:spPr>
            <a:xfrm>
              <a:off x="5645455" y="3632956"/>
              <a:ext cx="23375" cy="25189"/>
            </a:xfrm>
            <a:custGeom>
              <a:rect b="b" l="l" r="r" t="t"/>
              <a:pathLst>
                <a:path extrusionOk="0" h="626" w="581">
                  <a:moveTo>
                    <a:pt x="232" y="0"/>
                  </a:moveTo>
                  <a:lnTo>
                    <a:pt x="125" y="54"/>
                  </a:lnTo>
                  <a:lnTo>
                    <a:pt x="54" y="134"/>
                  </a:lnTo>
                  <a:lnTo>
                    <a:pt x="9" y="250"/>
                  </a:lnTo>
                  <a:lnTo>
                    <a:pt x="0" y="313"/>
                  </a:lnTo>
                  <a:lnTo>
                    <a:pt x="9" y="375"/>
                  </a:lnTo>
                  <a:lnTo>
                    <a:pt x="54" y="491"/>
                  </a:lnTo>
                  <a:lnTo>
                    <a:pt x="125" y="572"/>
                  </a:lnTo>
                  <a:lnTo>
                    <a:pt x="232" y="625"/>
                  </a:lnTo>
                  <a:lnTo>
                    <a:pt x="348" y="625"/>
                  </a:lnTo>
                  <a:lnTo>
                    <a:pt x="455" y="572"/>
                  </a:lnTo>
                  <a:lnTo>
                    <a:pt x="536" y="491"/>
                  </a:lnTo>
                  <a:lnTo>
                    <a:pt x="572" y="375"/>
                  </a:lnTo>
                  <a:lnTo>
                    <a:pt x="581" y="313"/>
                  </a:lnTo>
                  <a:lnTo>
                    <a:pt x="572" y="250"/>
                  </a:lnTo>
                  <a:lnTo>
                    <a:pt x="536" y="134"/>
                  </a:lnTo>
                  <a:lnTo>
                    <a:pt x="455" y="54"/>
                  </a:lnTo>
                  <a:lnTo>
                    <a:pt x="348" y="0"/>
                  </a:lnTo>
                  <a:close/>
                </a:path>
              </a:pathLst>
            </a:custGeom>
            <a:solidFill>
              <a:srgbClr val="007BC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7" name="Google Shape;657;p61"/>
            <p:cNvSpPr/>
            <p:nvPr/>
          </p:nvSpPr>
          <p:spPr>
            <a:xfrm>
              <a:off x="5645455" y="3798211"/>
              <a:ext cx="23375" cy="25189"/>
            </a:xfrm>
            <a:custGeom>
              <a:rect b="b" l="l" r="r" t="t"/>
              <a:pathLst>
                <a:path extrusionOk="0" h="626" w="581">
                  <a:moveTo>
                    <a:pt x="295" y="1"/>
                  </a:moveTo>
                  <a:lnTo>
                    <a:pt x="232" y="10"/>
                  </a:lnTo>
                  <a:lnTo>
                    <a:pt x="125" y="54"/>
                  </a:lnTo>
                  <a:lnTo>
                    <a:pt x="54" y="135"/>
                  </a:lnTo>
                  <a:lnTo>
                    <a:pt x="9" y="251"/>
                  </a:lnTo>
                  <a:lnTo>
                    <a:pt x="0" y="313"/>
                  </a:lnTo>
                  <a:lnTo>
                    <a:pt x="9" y="376"/>
                  </a:lnTo>
                  <a:lnTo>
                    <a:pt x="54" y="492"/>
                  </a:lnTo>
                  <a:lnTo>
                    <a:pt x="125" y="581"/>
                  </a:lnTo>
                  <a:lnTo>
                    <a:pt x="232" y="626"/>
                  </a:lnTo>
                  <a:lnTo>
                    <a:pt x="348" y="626"/>
                  </a:lnTo>
                  <a:lnTo>
                    <a:pt x="455" y="581"/>
                  </a:lnTo>
                  <a:lnTo>
                    <a:pt x="536" y="492"/>
                  </a:lnTo>
                  <a:lnTo>
                    <a:pt x="572" y="376"/>
                  </a:lnTo>
                  <a:lnTo>
                    <a:pt x="581" y="313"/>
                  </a:lnTo>
                  <a:lnTo>
                    <a:pt x="572" y="251"/>
                  </a:lnTo>
                  <a:lnTo>
                    <a:pt x="536" y="135"/>
                  </a:lnTo>
                  <a:lnTo>
                    <a:pt x="455" y="54"/>
                  </a:lnTo>
                  <a:lnTo>
                    <a:pt x="348" y="10"/>
                  </a:lnTo>
                  <a:lnTo>
                    <a:pt x="295" y="1"/>
                  </a:lnTo>
                  <a:close/>
                </a:path>
              </a:pathLst>
            </a:custGeom>
            <a:solidFill>
              <a:srgbClr val="007BC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8" name="Google Shape;658;p61"/>
            <p:cNvSpPr/>
            <p:nvPr/>
          </p:nvSpPr>
          <p:spPr>
            <a:xfrm>
              <a:off x="5645455" y="3963507"/>
              <a:ext cx="23375" cy="25551"/>
            </a:xfrm>
            <a:custGeom>
              <a:rect b="b" l="l" r="r" t="t"/>
              <a:pathLst>
                <a:path extrusionOk="0" h="635" w="581">
                  <a:moveTo>
                    <a:pt x="295" y="1"/>
                  </a:moveTo>
                  <a:lnTo>
                    <a:pt x="232" y="9"/>
                  </a:lnTo>
                  <a:lnTo>
                    <a:pt x="125" y="54"/>
                  </a:lnTo>
                  <a:lnTo>
                    <a:pt x="54" y="143"/>
                  </a:lnTo>
                  <a:lnTo>
                    <a:pt x="9" y="251"/>
                  </a:lnTo>
                  <a:lnTo>
                    <a:pt x="0" y="322"/>
                  </a:lnTo>
                  <a:lnTo>
                    <a:pt x="9" y="385"/>
                  </a:lnTo>
                  <a:lnTo>
                    <a:pt x="54" y="492"/>
                  </a:lnTo>
                  <a:lnTo>
                    <a:pt x="125" y="581"/>
                  </a:lnTo>
                  <a:lnTo>
                    <a:pt x="232" y="626"/>
                  </a:lnTo>
                  <a:lnTo>
                    <a:pt x="295" y="635"/>
                  </a:lnTo>
                  <a:lnTo>
                    <a:pt x="348" y="626"/>
                  </a:lnTo>
                  <a:lnTo>
                    <a:pt x="455" y="581"/>
                  </a:lnTo>
                  <a:lnTo>
                    <a:pt x="536" y="492"/>
                  </a:lnTo>
                  <a:lnTo>
                    <a:pt x="572" y="385"/>
                  </a:lnTo>
                  <a:lnTo>
                    <a:pt x="581" y="322"/>
                  </a:lnTo>
                  <a:lnTo>
                    <a:pt x="572" y="251"/>
                  </a:lnTo>
                  <a:lnTo>
                    <a:pt x="536" y="143"/>
                  </a:lnTo>
                  <a:lnTo>
                    <a:pt x="455" y="54"/>
                  </a:lnTo>
                  <a:lnTo>
                    <a:pt x="348" y="9"/>
                  </a:lnTo>
                  <a:lnTo>
                    <a:pt x="295" y="1"/>
                  </a:lnTo>
                  <a:close/>
                </a:path>
              </a:pathLst>
            </a:custGeom>
            <a:solidFill>
              <a:srgbClr val="007BC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9" name="Google Shape;659;p61"/>
            <p:cNvSpPr/>
            <p:nvPr/>
          </p:nvSpPr>
          <p:spPr>
            <a:xfrm>
              <a:off x="5645455" y="4129165"/>
              <a:ext cx="23375" cy="25189"/>
            </a:xfrm>
            <a:custGeom>
              <a:rect b="b" l="l" r="r" t="t"/>
              <a:pathLst>
                <a:path extrusionOk="0" h="626" w="581">
                  <a:moveTo>
                    <a:pt x="232" y="0"/>
                  </a:moveTo>
                  <a:lnTo>
                    <a:pt x="125" y="54"/>
                  </a:lnTo>
                  <a:lnTo>
                    <a:pt x="54" y="134"/>
                  </a:lnTo>
                  <a:lnTo>
                    <a:pt x="9" y="250"/>
                  </a:lnTo>
                  <a:lnTo>
                    <a:pt x="0" y="313"/>
                  </a:lnTo>
                  <a:lnTo>
                    <a:pt x="9" y="375"/>
                  </a:lnTo>
                  <a:lnTo>
                    <a:pt x="54" y="491"/>
                  </a:lnTo>
                  <a:lnTo>
                    <a:pt x="125" y="572"/>
                  </a:lnTo>
                  <a:lnTo>
                    <a:pt x="232" y="616"/>
                  </a:lnTo>
                  <a:lnTo>
                    <a:pt x="295" y="625"/>
                  </a:lnTo>
                  <a:lnTo>
                    <a:pt x="348" y="616"/>
                  </a:lnTo>
                  <a:lnTo>
                    <a:pt x="455" y="572"/>
                  </a:lnTo>
                  <a:lnTo>
                    <a:pt x="536" y="491"/>
                  </a:lnTo>
                  <a:lnTo>
                    <a:pt x="572" y="375"/>
                  </a:lnTo>
                  <a:lnTo>
                    <a:pt x="581" y="313"/>
                  </a:lnTo>
                  <a:lnTo>
                    <a:pt x="572" y="250"/>
                  </a:lnTo>
                  <a:lnTo>
                    <a:pt x="536" y="134"/>
                  </a:lnTo>
                  <a:lnTo>
                    <a:pt x="455" y="54"/>
                  </a:lnTo>
                  <a:lnTo>
                    <a:pt x="348" y="0"/>
                  </a:lnTo>
                  <a:close/>
                </a:path>
              </a:pathLst>
            </a:custGeom>
            <a:solidFill>
              <a:srgbClr val="007BC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0" name="Google Shape;660;p61"/>
            <p:cNvSpPr/>
            <p:nvPr/>
          </p:nvSpPr>
          <p:spPr>
            <a:xfrm>
              <a:off x="5645455" y="4294460"/>
              <a:ext cx="23375" cy="25189"/>
            </a:xfrm>
            <a:custGeom>
              <a:rect b="b" l="l" r="r" t="t"/>
              <a:pathLst>
                <a:path extrusionOk="0" h="626" w="581">
                  <a:moveTo>
                    <a:pt x="232" y="0"/>
                  </a:moveTo>
                  <a:lnTo>
                    <a:pt x="125" y="54"/>
                  </a:lnTo>
                  <a:lnTo>
                    <a:pt x="54" y="134"/>
                  </a:lnTo>
                  <a:lnTo>
                    <a:pt x="9" y="250"/>
                  </a:lnTo>
                  <a:lnTo>
                    <a:pt x="0" y="313"/>
                  </a:lnTo>
                  <a:lnTo>
                    <a:pt x="9" y="375"/>
                  </a:lnTo>
                  <a:lnTo>
                    <a:pt x="54" y="491"/>
                  </a:lnTo>
                  <a:lnTo>
                    <a:pt x="125" y="572"/>
                  </a:lnTo>
                  <a:lnTo>
                    <a:pt x="232" y="625"/>
                  </a:lnTo>
                  <a:lnTo>
                    <a:pt x="348" y="625"/>
                  </a:lnTo>
                  <a:lnTo>
                    <a:pt x="455" y="572"/>
                  </a:lnTo>
                  <a:lnTo>
                    <a:pt x="536" y="491"/>
                  </a:lnTo>
                  <a:lnTo>
                    <a:pt x="572" y="375"/>
                  </a:lnTo>
                  <a:lnTo>
                    <a:pt x="581" y="313"/>
                  </a:lnTo>
                  <a:lnTo>
                    <a:pt x="572" y="250"/>
                  </a:lnTo>
                  <a:lnTo>
                    <a:pt x="536" y="134"/>
                  </a:lnTo>
                  <a:lnTo>
                    <a:pt x="455" y="54"/>
                  </a:lnTo>
                  <a:lnTo>
                    <a:pt x="348" y="0"/>
                  </a:lnTo>
                  <a:close/>
                </a:path>
              </a:pathLst>
            </a:custGeom>
            <a:solidFill>
              <a:srgbClr val="007BC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1" name="Google Shape;661;p61"/>
            <p:cNvSpPr/>
            <p:nvPr/>
          </p:nvSpPr>
          <p:spPr>
            <a:xfrm>
              <a:off x="5472978" y="3632956"/>
              <a:ext cx="23053" cy="25189"/>
            </a:xfrm>
            <a:custGeom>
              <a:rect b="b" l="l" r="r" t="t"/>
              <a:pathLst>
                <a:path extrusionOk="0" h="626" w="573">
                  <a:moveTo>
                    <a:pt x="224" y="0"/>
                  </a:moveTo>
                  <a:lnTo>
                    <a:pt x="126" y="54"/>
                  </a:lnTo>
                  <a:lnTo>
                    <a:pt x="45" y="134"/>
                  </a:lnTo>
                  <a:lnTo>
                    <a:pt x="1" y="250"/>
                  </a:lnTo>
                  <a:lnTo>
                    <a:pt x="1" y="313"/>
                  </a:lnTo>
                  <a:lnTo>
                    <a:pt x="1" y="375"/>
                  </a:lnTo>
                  <a:lnTo>
                    <a:pt x="45" y="491"/>
                  </a:lnTo>
                  <a:lnTo>
                    <a:pt x="126" y="572"/>
                  </a:lnTo>
                  <a:lnTo>
                    <a:pt x="224" y="625"/>
                  </a:lnTo>
                  <a:lnTo>
                    <a:pt x="349" y="625"/>
                  </a:lnTo>
                  <a:lnTo>
                    <a:pt x="447" y="572"/>
                  </a:lnTo>
                  <a:lnTo>
                    <a:pt x="528" y="491"/>
                  </a:lnTo>
                  <a:lnTo>
                    <a:pt x="572" y="375"/>
                  </a:lnTo>
                  <a:lnTo>
                    <a:pt x="572" y="313"/>
                  </a:lnTo>
                  <a:lnTo>
                    <a:pt x="572" y="250"/>
                  </a:lnTo>
                  <a:lnTo>
                    <a:pt x="528" y="134"/>
                  </a:lnTo>
                  <a:lnTo>
                    <a:pt x="447" y="54"/>
                  </a:lnTo>
                  <a:lnTo>
                    <a:pt x="349" y="0"/>
                  </a:lnTo>
                  <a:close/>
                </a:path>
              </a:pathLst>
            </a:custGeom>
            <a:solidFill>
              <a:srgbClr val="007BC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2" name="Google Shape;662;p61"/>
            <p:cNvSpPr/>
            <p:nvPr/>
          </p:nvSpPr>
          <p:spPr>
            <a:xfrm>
              <a:off x="5472978" y="3798211"/>
              <a:ext cx="23053" cy="25189"/>
            </a:xfrm>
            <a:custGeom>
              <a:rect b="b" l="l" r="r" t="t"/>
              <a:pathLst>
                <a:path extrusionOk="0" h="626" w="573">
                  <a:moveTo>
                    <a:pt x="286" y="1"/>
                  </a:moveTo>
                  <a:lnTo>
                    <a:pt x="224" y="10"/>
                  </a:lnTo>
                  <a:lnTo>
                    <a:pt x="126" y="54"/>
                  </a:lnTo>
                  <a:lnTo>
                    <a:pt x="45" y="135"/>
                  </a:lnTo>
                  <a:lnTo>
                    <a:pt x="1" y="251"/>
                  </a:lnTo>
                  <a:lnTo>
                    <a:pt x="1" y="313"/>
                  </a:lnTo>
                  <a:lnTo>
                    <a:pt x="1" y="376"/>
                  </a:lnTo>
                  <a:lnTo>
                    <a:pt x="45" y="492"/>
                  </a:lnTo>
                  <a:lnTo>
                    <a:pt x="126" y="581"/>
                  </a:lnTo>
                  <a:lnTo>
                    <a:pt x="224" y="626"/>
                  </a:lnTo>
                  <a:lnTo>
                    <a:pt x="349" y="626"/>
                  </a:lnTo>
                  <a:lnTo>
                    <a:pt x="447" y="581"/>
                  </a:lnTo>
                  <a:lnTo>
                    <a:pt x="528" y="492"/>
                  </a:lnTo>
                  <a:lnTo>
                    <a:pt x="572" y="376"/>
                  </a:lnTo>
                  <a:lnTo>
                    <a:pt x="572" y="313"/>
                  </a:lnTo>
                  <a:lnTo>
                    <a:pt x="572" y="251"/>
                  </a:lnTo>
                  <a:lnTo>
                    <a:pt x="528" y="135"/>
                  </a:lnTo>
                  <a:lnTo>
                    <a:pt x="447" y="54"/>
                  </a:lnTo>
                  <a:lnTo>
                    <a:pt x="349" y="10"/>
                  </a:lnTo>
                  <a:lnTo>
                    <a:pt x="286" y="1"/>
                  </a:lnTo>
                  <a:close/>
                </a:path>
              </a:pathLst>
            </a:custGeom>
            <a:solidFill>
              <a:srgbClr val="007BC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3" name="Google Shape;663;p61"/>
            <p:cNvSpPr/>
            <p:nvPr/>
          </p:nvSpPr>
          <p:spPr>
            <a:xfrm>
              <a:off x="5472978" y="3963507"/>
              <a:ext cx="23053" cy="25551"/>
            </a:xfrm>
            <a:custGeom>
              <a:rect b="b" l="l" r="r" t="t"/>
              <a:pathLst>
                <a:path extrusionOk="0" h="635" w="573">
                  <a:moveTo>
                    <a:pt x="286" y="1"/>
                  </a:moveTo>
                  <a:lnTo>
                    <a:pt x="224" y="9"/>
                  </a:lnTo>
                  <a:lnTo>
                    <a:pt x="126" y="54"/>
                  </a:lnTo>
                  <a:lnTo>
                    <a:pt x="45" y="143"/>
                  </a:lnTo>
                  <a:lnTo>
                    <a:pt x="1" y="251"/>
                  </a:lnTo>
                  <a:lnTo>
                    <a:pt x="1" y="322"/>
                  </a:lnTo>
                  <a:lnTo>
                    <a:pt x="1" y="385"/>
                  </a:lnTo>
                  <a:lnTo>
                    <a:pt x="45" y="492"/>
                  </a:lnTo>
                  <a:lnTo>
                    <a:pt x="126" y="581"/>
                  </a:lnTo>
                  <a:lnTo>
                    <a:pt x="224" y="626"/>
                  </a:lnTo>
                  <a:lnTo>
                    <a:pt x="286" y="635"/>
                  </a:lnTo>
                  <a:lnTo>
                    <a:pt x="349" y="626"/>
                  </a:lnTo>
                  <a:lnTo>
                    <a:pt x="447" y="581"/>
                  </a:lnTo>
                  <a:lnTo>
                    <a:pt x="528" y="492"/>
                  </a:lnTo>
                  <a:lnTo>
                    <a:pt x="572" y="385"/>
                  </a:lnTo>
                  <a:lnTo>
                    <a:pt x="572" y="322"/>
                  </a:lnTo>
                  <a:lnTo>
                    <a:pt x="572" y="251"/>
                  </a:lnTo>
                  <a:lnTo>
                    <a:pt x="528" y="143"/>
                  </a:lnTo>
                  <a:lnTo>
                    <a:pt x="447" y="54"/>
                  </a:lnTo>
                  <a:lnTo>
                    <a:pt x="349" y="9"/>
                  </a:lnTo>
                  <a:lnTo>
                    <a:pt x="286" y="1"/>
                  </a:lnTo>
                  <a:close/>
                </a:path>
              </a:pathLst>
            </a:custGeom>
            <a:solidFill>
              <a:srgbClr val="007BC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4" name="Google Shape;664;p61"/>
            <p:cNvSpPr/>
            <p:nvPr/>
          </p:nvSpPr>
          <p:spPr>
            <a:xfrm>
              <a:off x="5472978" y="4129165"/>
              <a:ext cx="23053" cy="25189"/>
            </a:xfrm>
            <a:custGeom>
              <a:rect b="b" l="l" r="r" t="t"/>
              <a:pathLst>
                <a:path extrusionOk="0" h="626" w="573">
                  <a:moveTo>
                    <a:pt x="224" y="0"/>
                  </a:moveTo>
                  <a:lnTo>
                    <a:pt x="126" y="54"/>
                  </a:lnTo>
                  <a:lnTo>
                    <a:pt x="45" y="134"/>
                  </a:lnTo>
                  <a:lnTo>
                    <a:pt x="1" y="250"/>
                  </a:lnTo>
                  <a:lnTo>
                    <a:pt x="1" y="313"/>
                  </a:lnTo>
                  <a:lnTo>
                    <a:pt x="1" y="375"/>
                  </a:lnTo>
                  <a:lnTo>
                    <a:pt x="45" y="491"/>
                  </a:lnTo>
                  <a:lnTo>
                    <a:pt x="126" y="572"/>
                  </a:lnTo>
                  <a:lnTo>
                    <a:pt x="224" y="616"/>
                  </a:lnTo>
                  <a:lnTo>
                    <a:pt x="286" y="625"/>
                  </a:lnTo>
                  <a:lnTo>
                    <a:pt x="349" y="616"/>
                  </a:lnTo>
                  <a:lnTo>
                    <a:pt x="447" y="572"/>
                  </a:lnTo>
                  <a:lnTo>
                    <a:pt x="528" y="491"/>
                  </a:lnTo>
                  <a:lnTo>
                    <a:pt x="572" y="375"/>
                  </a:lnTo>
                  <a:lnTo>
                    <a:pt x="572" y="313"/>
                  </a:lnTo>
                  <a:lnTo>
                    <a:pt x="572" y="250"/>
                  </a:lnTo>
                  <a:lnTo>
                    <a:pt x="528" y="134"/>
                  </a:lnTo>
                  <a:lnTo>
                    <a:pt x="447" y="54"/>
                  </a:lnTo>
                  <a:lnTo>
                    <a:pt x="349" y="0"/>
                  </a:lnTo>
                  <a:close/>
                </a:path>
              </a:pathLst>
            </a:custGeom>
            <a:solidFill>
              <a:srgbClr val="007BC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5" name="Google Shape;665;p61"/>
            <p:cNvSpPr/>
            <p:nvPr/>
          </p:nvSpPr>
          <p:spPr>
            <a:xfrm>
              <a:off x="5472978" y="4294460"/>
              <a:ext cx="23053" cy="25189"/>
            </a:xfrm>
            <a:custGeom>
              <a:rect b="b" l="l" r="r" t="t"/>
              <a:pathLst>
                <a:path extrusionOk="0" h="626" w="573">
                  <a:moveTo>
                    <a:pt x="224" y="0"/>
                  </a:moveTo>
                  <a:lnTo>
                    <a:pt x="126" y="54"/>
                  </a:lnTo>
                  <a:lnTo>
                    <a:pt x="45" y="134"/>
                  </a:lnTo>
                  <a:lnTo>
                    <a:pt x="1" y="250"/>
                  </a:lnTo>
                  <a:lnTo>
                    <a:pt x="1" y="313"/>
                  </a:lnTo>
                  <a:lnTo>
                    <a:pt x="1" y="375"/>
                  </a:lnTo>
                  <a:lnTo>
                    <a:pt x="45" y="491"/>
                  </a:lnTo>
                  <a:lnTo>
                    <a:pt x="126" y="572"/>
                  </a:lnTo>
                  <a:lnTo>
                    <a:pt x="224" y="625"/>
                  </a:lnTo>
                  <a:lnTo>
                    <a:pt x="349" y="625"/>
                  </a:lnTo>
                  <a:lnTo>
                    <a:pt x="447" y="572"/>
                  </a:lnTo>
                  <a:lnTo>
                    <a:pt x="528" y="491"/>
                  </a:lnTo>
                  <a:lnTo>
                    <a:pt x="572" y="375"/>
                  </a:lnTo>
                  <a:lnTo>
                    <a:pt x="572" y="313"/>
                  </a:lnTo>
                  <a:lnTo>
                    <a:pt x="572" y="250"/>
                  </a:lnTo>
                  <a:lnTo>
                    <a:pt x="528" y="134"/>
                  </a:lnTo>
                  <a:lnTo>
                    <a:pt x="447" y="54"/>
                  </a:lnTo>
                  <a:lnTo>
                    <a:pt x="349" y="0"/>
                  </a:lnTo>
                  <a:close/>
                </a:path>
              </a:pathLst>
            </a:custGeom>
            <a:solidFill>
              <a:srgbClr val="007BC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6" name="Google Shape;666;p61"/>
            <p:cNvSpPr/>
            <p:nvPr/>
          </p:nvSpPr>
          <p:spPr>
            <a:xfrm>
              <a:off x="5818253" y="3632956"/>
              <a:ext cx="23013" cy="25189"/>
            </a:xfrm>
            <a:custGeom>
              <a:rect b="b" l="l" r="r" t="t"/>
              <a:pathLst>
                <a:path extrusionOk="0" h="626" w="572">
                  <a:moveTo>
                    <a:pt x="233" y="0"/>
                  </a:moveTo>
                  <a:lnTo>
                    <a:pt x="125" y="54"/>
                  </a:lnTo>
                  <a:lnTo>
                    <a:pt x="45" y="134"/>
                  </a:lnTo>
                  <a:lnTo>
                    <a:pt x="0" y="250"/>
                  </a:lnTo>
                  <a:lnTo>
                    <a:pt x="0" y="313"/>
                  </a:lnTo>
                  <a:lnTo>
                    <a:pt x="0" y="375"/>
                  </a:lnTo>
                  <a:lnTo>
                    <a:pt x="45" y="491"/>
                  </a:lnTo>
                  <a:lnTo>
                    <a:pt x="125" y="572"/>
                  </a:lnTo>
                  <a:lnTo>
                    <a:pt x="233" y="625"/>
                  </a:lnTo>
                  <a:lnTo>
                    <a:pt x="349" y="625"/>
                  </a:lnTo>
                  <a:lnTo>
                    <a:pt x="447" y="572"/>
                  </a:lnTo>
                  <a:lnTo>
                    <a:pt x="527" y="491"/>
                  </a:lnTo>
                  <a:lnTo>
                    <a:pt x="572" y="375"/>
                  </a:lnTo>
                  <a:lnTo>
                    <a:pt x="572" y="313"/>
                  </a:lnTo>
                  <a:lnTo>
                    <a:pt x="572" y="250"/>
                  </a:lnTo>
                  <a:lnTo>
                    <a:pt x="527" y="134"/>
                  </a:lnTo>
                  <a:lnTo>
                    <a:pt x="447" y="54"/>
                  </a:lnTo>
                  <a:lnTo>
                    <a:pt x="349" y="0"/>
                  </a:lnTo>
                  <a:close/>
                </a:path>
              </a:pathLst>
            </a:custGeom>
            <a:solidFill>
              <a:srgbClr val="007BC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7" name="Google Shape;667;p61"/>
            <p:cNvSpPr/>
            <p:nvPr/>
          </p:nvSpPr>
          <p:spPr>
            <a:xfrm>
              <a:off x="5818253" y="3798211"/>
              <a:ext cx="23013" cy="25189"/>
            </a:xfrm>
            <a:custGeom>
              <a:rect b="b" l="l" r="r" t="t"/>
              <a:pathLst>
                <a:path extrusionOk="0" h="626" w="572">
                  <a:moveTo>
                    <a:pt x="286" y="1"/>
                  </a:moveTo>
                  <a:lnTo>
                    <a:pt x="233" y="10"/>
                  </a:lnTo>
                  <a:lnTo>
                    <a:pt x="125" y="54"/>
                  </a:lnTo>
                  <a:lnTo>
                    <a:pt x="45" y="135"/>
                  </a:lnTo>
                  <a:lnTo>
                    <a:pt x="0" y="251"/>
                  </a:lnTo>
                  <a:lnTo>
                    <a:pt x="0" y="313"/>
                  </a:lnTo>
                  <a:lnTo>
                    <a:pt x="0" y="376"/>
                  </a:lnTo>
                  <a:lnTo>
                    <a:pt x="45" y="492"/>
                  </a:lnTo>
                  <a:lnTo>
                    <a:pt x="125" y="581"/>
                  </a:lnTo>
                  <a:lnTo>
                    <a:pt x="233" y="626"/>
                  </a:lnTo>
                  <a:lnTo>
                    <a:pt x="349" y="626"/>
                  </a:lnTo>
                  <a:lnTo>
                    <a:pt x="447" y="581"/>
                  </a:lnTo>
                  <a:lnTo>
                    <a:pt x="527" y="492"/>
                  </a:lnTo>
                  <a:lnTo>
                    <a:pt x="572" y="376"/>
                  </a:lnTo>
                  <a:lnTo>
                    <a:pt x="572" y="313"/>
                  </a:lnTo>
                  <a:lnTo>
                    <a:pt x="572" y="251"/>
                  </a:lnTo>
                  <a:lnTo>
                    <a:pt x="527" y="135"/>
                  </a:lnTo>
                  <a:lnTo>
                    <a:pt x="447" y="54"/>
                  </a:lnTo>
                  <a:lnTo>
                    <a:pt x="349" y="10"/>
                  </a:lnTo>
                  <a:lnTo>
                    <a:pt x="286" y="1"/>
                  </a:lnTo>
                  <a:close/>
                </a:path>
              </a:pathLst>
            </a:custGeom>
            <a:solidFill>
              <a:srgbClr val="007BC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8" name="Google Shape;668;p61"/>
            <p:cNvSpPr/>
            <p:nvPr/>
          </p:nvSpPr>
          <p:spPr>
            <a:xfrm>
              <a:off x="5818253" y="3963507"/>
              <a:ext cx="23013" cy="25551"/>
            </a:xfrm>
            <a:custGeom>
              <a:rect b="b" l="l" r="r" t="t"/>
              <a:pathLst>
                <a:path extrusionOk="0" h="635" w="572">
                  <a:moveTo>
                    <a:pt x="286" y="1"/>
                  </a:moveTo>
                  <a:lnTo>
                    <a:pt x="233" y="9"/>
                  </a:lnTo>
                  <a:lnTo>
                    <a:pt x="125" y="54"/>
                  </a:lnTo>
                  <a:lnTo>
                    <a:pt x="45" y="143"/>
                  </a:lnTo>
                  <a:lnTo>
                    <a:pt x="0" y="251"/>
                  </a:lnTo>
                  <a:lnTo>
                    <a:pt x="0" y="322"/>
                  </a:lnTo>
                  <a:lnTo>
                    <a:pt x="0" y="385"/>
                  </a:lnTo>
                  <a:lnTo>
                    <a:pt x="45" y="492"/>
                  </a:lnTo>
                  <a:lnTo>
                    <a:pt x="125" y="581"/>
                  </a:lnTo>
                  <a:lnTo>
                    <a:pt x="233" y="626"/>
                  </a:lnTo>
                  <a:lnTo>
                    <a:pt x="286" y="635"/>
                  </a:lnTo>
                  <a:lnTo>
                    <a:pt x="349" y="626"/>
                  </a:lnTo>
                  <a:lnTo>
                    <a:pt x="447" y="581"/>
                  </a:lnTo>
                  <a:lnTo>
                    <a:pt x="527" y="492"/>
                  </a:lnTo>
                  <a:lnTo>
                    <a:pt x="572" y="385"/>
                  </a:lnTo>
                  <a:lnTo>
                    <a:pt x="572" y="322"/>
                  </a:lnTo>
                  <a:lnTo>
                    <a:pt x="572" y="251"/>
                  </a:lnTo>
                  <a:lnTo>
                    <a:pt x="527" y="143"/>
                  </a:lnTo>
                  <a:lnTo>
                    <a:pt x="447" y="54"/>
                  </a:lnTo>
                  <a:lnTo>
                    <a:pt x="349" y="9"/>
                  </a:lnTo>
                  <a:lnTo>
                    <a:pt x="286" y="1"/>
                  </a:lnTo>
                  <a:close/>
                </a:path>
              </a:pathLst>
            </a:custGeom>
            <a:solidFill>
              <a:srgbClr val="007BC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9" name="Google Shape;669;p61"/>
            <p:cNvSpPr/>
            <p:nvPr/>
          </p:nvSpPr>
          <p:spPr>
            <a:xfrm>
              <a:off x="5818253" y="4129165"/>
              <a:ext cx="23013" cy="25189"/>
            </a:xfrm>
            <a:custGeom>
              <a:rect b="b" l="l" r="r" t="t"/>
              <a:pathLst>
                <a:path extrusionOk="0" h="626" w="572">
                  <a:moveTo>
                    <a:pt x="233" y="0"/>
                  </a:moveTo>
                  <a:lnTo>
                    <a:pt x="125" y="54"/>
                  </a:lnTo>
                  <a:lnTo>
                    <a:pt x="45" y="134"/>
                  </a:lnTo>
                  <a:lnTo>
                    <a:pt x="0" y="250"/>
                  </a:lnTo>
                  <a:lnTo>
                    <a:pt x="0" y="313"/>
                  </a:lnTo>
                  <a:lnTo>
                    <a:pt x="0" y="375"/>
                  </a:lnTo>
                  <a:lnTo>
                    <a:pt x="45" y="491"/>
                  </a:lnTo>
                  <a:lnTo>
                    <a:pt x="125" y="572"/>
                  </a:lnTo>
                  <a:lnTo>
                    <a:pt x="233" y="616"/>
                  </a:lnTo>
                  <a:lnTo>
                    <a:pt x="286" y="625"/>
                  </a:lnTo>
                  <a:lnTo>
                    <a:pt x="349" y="616"/>
                  </a:lnTo>
                  <a:lnTo>
                    <a:pt x="447" y="572"/>
                  </a:lnTo>
                  <a:lnTo>
                    <a:pt x="527" y="491"/>
                  </a:lnTo>
                  <a:lnTo>
                    <a:pt x="572" y="375"/>
                  </a:lnTo>
                  <a:lnTo>
                    <a:pt x="572" y="313"/>
                  </a:lnTo>
                  <a:lnTo>
                    <a:pt x="572" y="250"/>
                  </a:lnTo>
                  <a:lnTo>
                    <a:pt x="527" y="134"/>
                  </a:lnTo>
                  <a:lnTo>
                    <a:pt x="447" y="54"/>
                  </a:lnTo>
                  <a:lnTo>
                    <a:pt x="349" y="0"/>
                  </a:lnTo>
                  <a:close/>
                </a:path>
              </a:pathLst>
            </a:custGeom>
            <a:solidFill>
              <a:srgbClr val="007BC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0" name="Google Shape;670;p61"/>
            <p:cNvSpPr/>
            <p:nvPr/>
          </p:nvSpPr>
          <p:spPr>
            <a:xfrm>
              <a:off x="5818253" y="4294460"/>
              <a:ext cx="23013" cy="25189"/>
            </a:xfrm>
            <a:custGeom>
              <a:rect b="b" l="l" r="r" t="t"/>
              <a:pathLst>
                <a:path extrusionOk="0" h="626" w="572">
                  <a:moveTo>
                    <a:pt x="233" y="0"/>
                  </a:moveTo>
                  <a:lnTo>
                    <a:pt x="125" y="54"/>
                  </a:lnTo>
                  <a:lnTo>
                    <a:pt x="45" y="134"/>
                  </a:lnTo>
                  <a:lnTo>
                    <a:pt x="0" y="250"/>
                  </a:lnTo>
                  <a:lnTo>
                    <a:pt x="0" y="313"/>
                  </a:lnTo>
                  <a:lnTo>
                    <a:pt x="0" y="375"/>
                  </a:lnTo>
                  <a:lnTo>
                    <a:pt x="45" y="491"/>
                  </a:lnTo>
                  <a:lnTo>
                    <a:pt x="125" y="572"/>
                  </a:lnTo>
                  <a:lnTo>
                    <a:pt x="233" y="625"/>
                  </a:lnTo>
                  <a:lnTo>
                    <a:pt x="349" y="625"/>
                  </a:lnTo>
                  <a:lnTo>
                    <a:pt x="447" y="572"/>
                  </a:lnTo>
                  <a:lnTo>
                    <a:pt x="527" y="491"/>
                  </a:lnTo>
                  <a:lnTo>
                    <a:pt x="572" y="375"/>
                  </a:lnTo>
                  <a:lnTo>
                    <a:pt x="572" y="313"/>
                  </a:lnTo>
                  <a:lnTo>
                    <a:pt x="572" y="250"/>
                  </a:lnTo>
                  <a:lnTo>
                    <a:pt x="527" y="134"/>
                  </a:lnTo>
                  <a:lnTo>
                    <a:pt x="447" y="54"/>
                  </a:lnTo>
                  <a:lnTo>
                    <a:pt x="349" y="0"/>
                  </a:lnTo>
                  <a:close/>
                </a:path>
              </a:pathLst>
            </a:custGeom>
            <a:solidFill>
              <a:srgbClr val="007BC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1" name="Google Shape;671;p61"/>
            <p:cNvSpPr/>
            <p:nvPr/>
          </p:nvSpPr>
          <p:spPr>
            <a:xfrm>
              <a:off x="5990690" y="3632956"/>
              <a:ext cx="23415" cy="25189"/>
            </a:xfrm>
            <a:custGeom>
              <a:rect b="b" l="l" r="r" t="t"/>
              <a:pathLst>
                <a:path extrusionOk="0" h="626" w="582">
                  <a:moveTo>
                    <a:pt x="233" y="0"/>
                  </a:moveTo>
                  <a:lnTo>
                    <a:pt x="135" y="54"/>
                  </a:lnTo>
                  <a:lnTo>
                    <a:pt x="54" y="134"/>
                  </a:lnTo>
                  <a:lnTo>
                    <a:pt x="10" y="250"/>
                  </a:lnTo>
                  <a:lnTo>
                    <a:pt x="1" y="313"/>
                  </a:lnTo>
                  <a:lnTo>
                    <a:pt x="10" y="375"/>
                  </a:lnTo>
                  <a:lnTo>
                    <a:pt x="54" y="491"/>
                  </a:lnTo>
                  <a:lnTo>
                    <a:pt x="135" y="572"/>
                  </a:lnTo>
                  <a:lnTo>
                    <a:pt x="233" y="625"/>
                  </a:lnTo>
                  <a:lnTo>
                    <a:pt x="349" y="625"/>
                  </a:lnTo>
                  <a:lnTo>
                    <a:pt x="456" y="572"/>
                  </a:lnTo>
                  <a:lnTo>
                    <a:pt x="537" y="491"/>
                  </a:lnTo>
                  <a:lnTo>
                    <a:pt x="581" y="375"/>
                  </a:lnTo>
                  <a:lnTo>
                    <a:pt x="581" y="313"/>
                  </a:lnTo>
                  <a:lnTo>
                    <a:pt x="581" y="250"/>
                  </a:lnTo>
                  <a:lnTo>
                    <a:pt x="537" y="134"/>
                  </a:lnTo>
                  <a:lnTo>
                    <a:pt x="456" y="54"/>
                  </a:lnTo>
                  <a:lnTo>
                    <a:pt x="349" y="0"/>
                  </a:lnTo>
                  <a:close/>
                </a:path>
              </a:pathLst>
            </a:custGeom>
            <a:solidFill>
              <a:srgbClr val="007BC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2" name="Google Shape;672;p61"/>
            <p:cNvSpPr/>
            <p:nvPr/>
          </p:nvSpPr>
          <p:spPr>
            <a:xfrm>
              <a:off x="5990690" y="3798211"/>
              <a:ext cx="23415" cy="25189"/>
            </a:xfrm>
            <a:custGeom>
              <a:rect b="b" l="l" r="r" t="t"/>
              <a:pathLst>
                <a:path extrusionOk="0" h="626" w="582">
                  <a:moveTo>
                    <a:pt x="295" y="1"/>
                  </a:moveTo>
                  <a:lnTo>
                    <a:pt x="233" y="10"/>
                  </a:lnTo>
                  <a:lnTo>
                    <a:pt x="135" y="54"/>
                  </a:lnTo>
                  <a:lnTo>
                    <a:pt x="54" y="135"/>
                  </a:lnTo>
                  <a:lnTo>
                    <a:pt x="10" y="251"/>
                  </a:lnTo>
                  <a:lnTo>
                    <a:pt x="1" y="313"/>
                  </a:lnTo>
                  <a:lnTo>
                    <a:pt x="10" y="376"/>
                  </a:lnTo>
                  <a:lnTo>
                    <a:pt x="54" y="492"/>
                  </a:lnTo>
                  <a:lnTo>
                    <a:pt x="135" y="581"/>
                  </a:lnTo>
                  <a:lnTo>
                    <a:pt x="233" y="626"/>
                  </a:lnTo>
                  <a:lnTo>
                    <a:pt x="349" y="626"/>
                  </a:lnTo>
                  <a:lnTo>
                    <a:pt x="456" y="581"/>
                  </a:lnTo>
                  <a:lnTo>
                    <a:pt x="537" y="492"/>
                  </a:lnTo>
                  <a:lnTo>
                    <a:pt x="581" y="376"/>
                  </a:lnTo>
                  <a:lnTo>
                    <a:pt x="581" y="313"/>
                  </a:lnTo>
                  <a:lnTo>
                    <a:pt x="581" y="251"/>
                  </a:lnTo>
                  <a:lnTo>
                    <a:pt x="537" y="135"/>
                  </a:lnTo>
                  <a:lnTo>
                    <a:pt x="456" y="54"/>
                  </a:lnTo>
                  <a:lnTo>
                    <a:pt x="349" y="10"/>
                  </a:lnTo>
                  <a:lnTo>
                    <a:pt x="295" y="1"/>
                  </a:lnTo>
                  <a:close/>
                </a:path>
              </a:pathLst>
            </a:custGeom>
            <a:solidFill>
              <a:srgbClr val="007BC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3" name="Google Shape;673;p61"/>
            <p:cNvSpPr/>
            <p:nvPr/>
          </p:nvSpPr>
          <p:spPr>
            <a:xfrm>
              <a:off x="5990690" y="3963507"/>
              <a:ext cx="23415" cy="25551"/>
            </a:xfrm>
            <a:custGeom>
              <a:rect b="b" l="l" r="r" t="t"/>
              <a:pathLst>
                <a:path extrusionOk="0" h="635" w="582">
                  <a:moveTo>
                    <a:pt x="295" y="1"/>
                  </a:moveTo>
                  <a:lnTo>
                    <a:pt x="233" y="9"/>
                  </a:lnTo>
                  <a:lnTo>
                    <a:pt x="135" y="54"/>
                  </a:lnTo>
                  <a:lnTo>
                    <a:pt x="54" y="143"/>
                  </a:lnTo>
                  <a:lnTo>
                    <a:pt x="10" y="251"/>
                  </a:lnTo>
                  <a:lnTo>
                    <a:pt x="1" y="322"/>
                  </a:lnTo>
                  <a:lnTo>
                    <a:pt x="10" y="385"/>
                  </a:lnTo>
                  <a:lnTo>
                    <a:pt x="54" y="492"/>
                  </a:lnTo>
                  <a:lnTo>
                    <a:pt x="135" y="581"/>
                  </a:lnTo>
                  <a:lnTo>
                    <a:pt x="233" y="626"/>
                  </a:lnTo>
                  <a:lnTo>
                    <a:pt x="295" y="635"/>
                  </a:lnTo>
                  <a:lnTo>
                    <a:pt x="349" y="626"/>
                  </a:lnTo>
                  <a:lnTo>
                    <a:pt x="456" y="581"/>
                  </a:lnTo>
                  <a:lnTo>
                    <a:pt x="537" y="492"/>
                  </a:lnTo>
                  <a:lnTo>
                    <a:pt x="581" y="385"/>
                  </a:lnTo>
                  <a:lnTo>
                    <a:pt x="581" y="322"/>
                  </a:lnTo>
                  <a:lnTo>
                    <a:pt x="581" y="251"/>
                  </a:lnTo>
                  <a:lnTo>
                    <a:pt x="537" y="143"/>
                  </a:lnTo>
                  <a:lnTo>
                    <a:pt x="456" y="54"/>
                  </a:lnTo>
                  <a:lnTo>
                    <a:pt x="349" y="9"/>
                  </a:lnTo>
                  <a:lnTo>
                    <a:pt x="295" y="1"/>
                  </a:lnTo>
                  <a:close/>
                </a:path>
              </a:pathLst>
            </a:custGeom>
            <a:solidFill>
              <a:srgbClr val="007BC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4" name="Google Shape;674;p61"/>
            <p:cNvSpPr/>
            <p:nvPr/>
          </p:nvSpPr>
          <p:spPr>
            <a:xfrm>
              <a:off x="5990690" y="4129165"/>
              <a:ext cx="23415" cy="25189"/>
            </a:xfrm>
            <a:custGeom>
              <a:rect b="b" l="l" r="r" t="t"/>
              <a:pathLst>
                <a:path extrusionOk="0" h="626" w="582">
                  <a:moveTo>
                    <a:pt x="233" y="0"/>
                  </a:moveTo>
                  <a:lnTo>
                    <a:pt x="135" y="54"/>
                  </a:lnTo>
                  <a:lnTo>
                    <a:pt x="54" y="134"/>
                  </a:lnTo>
                  <a:lnTo>
                    <a:pt x="10" y="250"/>
                  </a:lnTo>
                  <a:lnTo>
                    <a:pt x="1" y="313"/>
                  </a:lnTo>
                  <a:lnTo>
                    <a:pt x="10" y="375"/>
                  </a:lnTo>
                  <a:lnTo>
                    <a:pt x="54" y="491"/>
                  </a:lnTo>
                  <a:lnTo>
                    <a:pt x="135" y="572"/>
                  </a:lnTo>
                  <a:lnTo>
                    <a:pt x="233" y="616"/>
                  </a:lnTo>
                  <a:lnTo>
                    <a:pt x="295" y="625"/>
                  </a:lnTo>
                  <a:lnTo>
                    <a:pt x="349" y="616"/>
                  </a:lnTo>
                  <a:lnTo>
                    <a:pt x="456" y="572"/>
                  </a:lnTo>
                  <a:lnTo>
                    <a:pt x="537" y="491"/>
                  </a:lnTo>
                  <a:lnTo>
                    <a:pt x="581" y="375"/>
                  </a:lnTo>
                  <a:lnTo>
                    <a:pt x="581" y="313"/>
                  </a:lnTo>
                  <a:lnTo>
                    <a:pt x="581" y="250"/>
                  </a:lnTo>
                  <a:lnTo>
                    <a:pt x="537" y="134"/>
                  </a:lnTo>
                  <a:lnTo>
                    <a:pt x="456" y="54"/>
                  </a:lnTo>
                  <a:lnTo>
                    <a:pt x="349" y="0"/>
                  </a:lnTo>
                  <a:close/>
                </a:path>
              </a:pathLst>
            </a:custGeom>
            <a:solidFill>
              <a:srgbClr val="007BC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5" name="Google Shape;675;p61"/>
            <p:cNvSpPr/>
            <p:nvPr/>
          </p:nvSpPr>
          <p:spPr>
            <a:xfrm>
              <a:off x="5990690" y="4294460"/>
              <a:ext cx="23415" cy="25189"/>
            </a:xfrm>
            <a:custGeom>
              <a:rect b="b" l="l" r="r" t="t"/>
              <a:pathLst>
                <a:path extrusionOk="0" h="626" w="582">
                  <a:moveTo>
                    <a:pt x="233" y="0"/>
                  </a:moveTo>
                  <a:lnTo>
                    <a:pt x="135" y="54"/>
                  </a:lnTo>
                  <a:lnTo>
                    <a:pt x="54" y="134"/>
                  </a:lnTo>
                  <a:lnTo>
                    <a:pt x="10" y="250"/>
                  </a:lnTo>
                  <a:lnTo>
                    <a:pt x="1" y="313"/>
                  </a:lnTo>
                  <a:lnTo>
                    <a:pt x="10" y="375"/>
                  </a:lnTo>
                  <a:lnTo>
                    <a:pt x="54" y="491"/>
                  </a:lnTo>
                  <a:lnTo>
                    <a:pt x="135" y="572"/>
                  </a:lnTo>
                  <a:lnTo>
                    <a:pt x="233" y="625"/>
                  </a:lnTo>
                  <a:lnTo>
                    <a:pt x="349" y="625"/>
                  </a:lnTo>
                  <a:lnTo>
                    <a:pt x="456" y="572"/>
                  </a:lnTo>
                  <a:lnTo>
                    <a:pt x="537" y="491"/>
                  </a:lnTo>
                  <a:lnTo>
                    <a:pt x="581" y="375"/>
                  </a:lnTo>
                  <a:lnTo>
                    <a:pt x="581" y="313"/>
                  </a:lnTo>
                  <a:lnTo>
                    <a:pt x="581" y="250"/>
                  </a:lnTo>
                  <a:lnTo>
                    <a:pt x="537" y="134"/>
                  </a:lnTo>
                  <a:lnTo>
                    <a:pt x="456" y="54"/>
                  </a:lnTo>
                  <a:lnTo>
                    <a:pt x="349" y="0"/>
                  </a:lnTo>
                  <a:close/>
                </a:path>
              </a:pathLst>
            </a:custGeom>
            <a:solidFill>
              <a:srgbClr val="007BC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6" name="Google Shape;676;p61"/>
            <p:cNvSpPr/>
            <p:nvPr/>
          </p:nvSpPr>
          <p:spPr>
            <a:xfrm>
              <a:off x="6163529" y="3632956"/>
              <a:ext cx="23375" cy="25189"/>
            </a:xfrm>
            <a:custGeom>
              <a:rect b="b" l="l" r="r" t="t"/>
              <a:pathLst>
                <a:path extrusionOk="0" h="626" w="581">
                  <a:moveTo>
                    <a:pt x="232" y="0"/>
                  </a:moveTo>
                  <a:lnTo>
                    <a:pt x="125" y="54"/>
                  </a:lnTo>
                  <a:lnTo>
                    <a:pt x="45" y="134"/>
                  </a:lnTo>
                  <a:lnTo>
                    <a:pt x="0" y="250"/>
                  </a:lnTo>
                  <a:lnTo>
                    <a:pt x="0" y="313"/>
                  </a:lnTo>
                  <a:lnTo>
                    <a:pt x="0" y="375"/>
                  </a:lnTo>
                  <a:lnTo>
                    <a:pt x="45" y="491"/>
                  </a:lnTo>
                  <a:lnTo>
                    <a:pt x="125" y="572"/>
                  </a:lnTo>
                  <a:lnTo>
                    <a:pt x="232" y="625"/>
                  </a:lnTo>
                  <a:lnTo>
                    <a:pt x="348" y="625"/>
                  </a:lnTo>
                  <a:lnTo>
                    <a:pt x="456" y="572"/>
                  </a:lnTo>
                  <a:lnTo>
                    <a:pt x="527" y="491"/>
                  </a:lnTo>
                  <a:lnTo>
                    <a:pt x="572" y="375"/>
                  </a:lnTo>
                  <a:lnTo>
                    <a:pt x="581" y="313"/>
                  </a:lnTo>
                  <a:lnTo>
                    <a:pt x="572" y="250"/>
                  </a:lnTo>
                  <a:lnTo>
                    <a:pt x="527" y="134"/>
                  </a:lnTo>
                  <a:lnTo>
                    <a:pt x="456" y="54"/>
                  </a:lnTo>
                  <a:lnTo>
                    <a:pt x="348" y="0"/>
                  </a:lnTo>
                  <a:close/>
                </a:path>
              </a:pathLst>
            </a:custGeom>
            <a:solidFill>
              <a:srgbClr val="007BC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7" name="Google Shape;677;p61"/>
            <p:cNvSpPr/>
            <p:nvPr/>
          </p:nvSpPr>
          <p:spPr>
            <a:xfrm>
              <a:off x="6163529" y="3798211"/>
              <a:ext cx="23375" cy="25189"/>
            </a:xfrm>
            <a:custGeom>
              <a:rect b="b" l="l" r="r" t="t"/>
              <a:pathLst>
                <a:path extrusionOk="0" h="626" w="581">
                  <a:moveTo>
                    <a:pt x="286" y="1"/>
                  </a:moveTo>
                  <a:lnTo>
                    <a:pt x="232" y="10"/>
                  </a:lnTo>
                  <a:lnTo>
                    <a:pt x="125" y="54"/>
                  </a:lnTo>
                  <a:lnTo>
                    <a:pt x="45" y="135"/>
                  </a:lnTo>
                  <a:lnTo>
                    <a:pt x="0" y="251"/>
                  </a:lnTo>
                  <a:lnTo>
                    <a:pt x="0" y="313"/>
                  </a:lnTo>
                  <a:lnTo>
                    <a:pt x="0" y="376"/>
                  </a:lnTo>
                  <a:lnTo>
                    <a:pt x="45" y="492"/>
                  </a:lnTo>
                  <a:lnTo>
                    <a:pt x="125" y="581"/>
                  </a:lnTo>
                  <a:lnTo>
                    <a:pt x="232" y="626"/>
                  </a:lnTo>
                  <a:lnTo>
                    <a:pt x="348" y="626"/>
                  </a:lnTo>
                  <a:lnTo>
                    <a:pt x="456" y="581"/>
                  </a:lnTo>
                  <a:lnTo>
                    <a:pt x="527" y="492"/>
                  </a:lnTo>
                  <a:lnTo>
                    <a:pt x="572" y="376"/>
                  </a:lnTo>
                  <a:lnTo>
                    <a:pt x="581" y="313"/>
                  </a:lnTo>
                  <a:lnTo>
                    <a:pt x="572" y="251"/>
                  </a:lnTo>
                  <a:lnTo>
                    <a:pt x="527" y="135"/>
                  </a:lnTo>
                  <a:lnTo>
                    <a:pt x="456" y="54"/>
                  </a:lnTo>
                  <a:lnTo>
                    <a:pt x="348" y="10"/>
                  </a:lnTo>
                  <a:lnTo>
                    <a:pt x="286" y="1"/>
                  </a:lnTo>
                  <a:close/>
                </a:path>
              </a:pathLst>
            </a:custGeom>
            <a:solidFill>
              <a:srgbClr val="007BC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8" name="Google Shape;678;p61"/>
            <p:cNvSpPr/>
            <p:nvPr/>
          </p:nvSpPr>
          <p:spPr>
            <a:xfrm>
              <a:off x="6163529" y="3963507"/>
              <a:ext cx="23375" cy="25551"/>
            </a:xfrm>
            <a:custGeom>
              <a:rect b="b" l="l" r="r" t="t"/>
              <a:pathLst>
                <a:path extrusionOk="0" h="635" w="581">
                  <a:moveTo>
                    <a:pt x="286" y="1"/>
                  </a:moveTo>
                  <a:lnTo>
                    <a:pt x="232" y="9"/>
                  </a:lnTo>
                  <a:lnTo>
                    <a:pt x="125" y="54"/>
                  </a:lnTo>
                  <a:lnTo>
                    <a:pt x="45" y="143"/>
                  </a:lnTo>
                  <a:lnTo>
                    <a:pt x="0" y="251"/>
                  </a:lnTo>
                  <a:lnTo>
                    <a:pt x="0" y="322"/>
                  </a:lnTo>
                  <a:lnTo>
                    <a:pt x="0" y="385"/>
                  </a:lnTo>
                  <a:lnTo>
                    <a:pt x="45" y="492"/>
                  </a:lnTo>
                  <a:lnTo>
                    <a:pt x="125" y="581"/>
                  </a:lnTo>
                  <a:lnTo>
                    <a:pt x="232" y="626"/>
                  </a:lnTo>
                  <a:lnTo>
                    <a:pt x="286" y="635"/>
                  </a:lnTo>
                  <a:lnTo>
                    <a:pt x="348" y="626"/>
                  </a:lnTo>
                  <a:lnTo>
                    <a:pt x="456" y="581"/>
                  </a:lnTo>
                  <a:lnTo>
                    <a:pt x="527" y="492"/>
                  </a:lnTo>
                  <a:lnTo>
                    <a:pt x="572" y="385"/>
                  </a:lnTo>
                  <a:lnTo>
                    <a:pt x="581" y="322"/>
                  </a:lnTo>
                  <a:lnTo>
                    <a:pt x="572" y="251"/>
                  </a:lnTo>
                  <a:lnTo>
                    <a:pt x="527" y="143"/>
                  </a:lnTo>
                  <a:lnTo>
                    <a:pt x="456" y="54"/>
                  </a:lnTo>
                  <a:lnTo>
                    <a:pt x="348" y="9"/>
                  </a:lnTo>
                  <a:lnTo>
                    <a:pt x="286" y="1"/>
                  </a:lnTo>
                  <a:close/>
                </a:path>
              </a:pathLst>
            </a:custGeom>
            <a:solidFill>
              <a:srgbClr val="007BC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9" name="Google Shape;679;p61"/>
            <p:cNvSpPr/>
            <p:nvPr/>
          </p:nvSpPr>
          <p:spPr>
            <a:xfrm>
              <a:off x="6163529" y="4129165"/>
              <a:ext cx="23375" cy="25189"/>
            </a:xfrm>
            <a:custGeom>
              <a:rect b="b" l="l" r="r" t="t"/>
              <a:pathLst>
                <a:path extrusionOk="0" h="626" w="581">
                  <a:moveTo>
                    <a:pt x="232" y="0"/>
                  </a:moveTo>
                  <a:lnTo>
                    <a:pt x="125" y="54"/>
                  </a:lnTo>
                  <a:lnTo>
                    <a:pt x="45" y="134"/>
                  </a:lnTo>
                  <a:lnTo>
                    <a:pt x="0" y="250"/>
                  </a:lnTo>
                  <a:lnTo>
                    <a:pt x="0" y="313"/>
                  </a:lnTo>
                  <a:lnTo>
                    <a:pt x="0" y="375"/>
                  </a:lnTo>
                  <a:lnTo>
                    <a:pt x="45" y="491"/>
                  </a:lnTo>
                  <a:lnTo>
                    <a:pt x="125" y="572"/>
                  </a:lnTo>
                  <a:lnTo>
                    <a:pt x="232" y="616"/>
                  </a:lnTo>
                  <a:lnTo>
                    <a:pt x="286" y="625"/>
                  </a:lnTo>
                  <a:lnTo>
                    <a:pt x="348" y="616"/>
                  </a:lnTo>
                  <a:lnTo>
                    <a:pt x="456" y="572"/>
                  </a:lnTo>
                  <a:lnTo>
                    <a:pt x="527" y="491"/>
                  </a:lnTo>
                  <a:lnTo>
                    <a:pt x="572" y="375"/>
                  </a:lnTo>
                  <a:lnTo>
                    <a:pt x="581" y="313"/>
                  </a:lnTo>
                  <a:lnTo>
                    <a:pt x="572" y="250"/>
                  </a:lnTo>
                  <a:lnTo>
                    <a:pt x="527" y="134"/>
                  </a:lnTo>
                  <a:lnTo>
                    <a:pt x="456" y="54"/>
                  </a:lnTo>
                  <a:lnTo>
                    <a:pt x="348" y="0"/>
                  </a:lnTo>
                  <a:close/>
                </a:path>
              </a:pathLst>
            </a:custGeom>
            <a:solidFill>
              <a:srgbClr val="007BC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0" name="Google Shape;680;p61"/>
            <p:cNvSpPr/>
            <p:nvPr/>
          </p:nvSpPr>
          <p:spPr>
            <a:xfrm>
              <a:off x="6163529" y="4294460"/>
              <a:ext cx="23375" cy="25189"/>
            </a:xfrm>
            <a:custGeom>
              <a:rect b="b" l="l" r="r" t="t"/>
              <a:pathLst>
                <a:path extrusionOk="0" h="626" w="581">
                  <a:moveTo>
                    <a:pt x="232" y="0"/>
                  </a:moveTo>
                  <a:lnTo>
                    <a:pt x="125" y="54"/>
                  </a:lnTo>
                  <a:lnTo>
                    <a:pt x="45" y="134"/>
                  </a:lnTo>
                  <a:lnTo>
                    <a:pt x="0" y="250"/>
                  </a:lnTo>
                  <a:lnTo>
                    <a:pt x="0" y="313"/>
                  </a:lnTo>
                  <a:lnTo>
                    <a:pt x="0" y="375"/>
                  </a:lnTo>
                  <a:lnTo>
                    <a:pt x="45" y="491"/>
                  </a:lnTo>
                  <a:lnTo>
                    <a:pt x="125" y="572"/>
                  </a:lnTo>
                  <a:lnTo>
                    <a:pt x="232" y="625"/>
                  </a:lnTo>
                  <a:lnTo>
                    <a:pt x="348" y="625"/>
                  </a:lnTo>
                  <a:lnTo>
                    <a:pt x="456" y="572"/>
                  </a:lnTo>
                  <a:lnTo>
                    <a:pt x="527" y="491"/>
                  </a:lnTo>
                  <a:lnTo>
                    <a:pt x="572" y="375"/>
                  </a:lnTo>
                  <a:lnTo>
                    <a:pt x="581" y="313"/>
                  </a:lnTo>
                  <a:lnTo>
                    <a:pt x="572" y="250"/>
                  </a:lnTo>
                  <a:lnTo>
                    <a:pt x="527" y="134"/>
                  </a:lnTo>
                  <a:lnTo>
                    <a:pt x="456" y="54"/>
                  </a:lnTo>
                  <a:lnTo>
                    <a:pt x="348" y="0"/>
                  </a:lnTo>
                  <a:close/>
                </a:path>
              </a:pathLst>
            </a:custGeom>
            <a:solidFill>
              <a:srgbClr val="007BC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1" name="Google Shape;681;p61"/>
            <p:cNvSpPr/>
            <p:nvPr/>
          </p:nvSpPr>
          <p:spPr>
            <a:xfrm>
              <a:off x="6335965" y="3632956"/>
              <a:ext cx="23375" cy="25189"/>
            </a:xfrm>
            <a:custGeom>
              <a:rect b="b" l="l" r="r" t="t"/>
              <a:pathLst>
                <a:path extrusionOk="0" h="626" w="581">
                  <a:moveTo>
                    <a:pt x="233" y="0"/>
                  </a:moveTo>
                  <a:lnTo>
                    <a:pt x="134" y="54"/>
                  </a:lnTo>
                  <a:lnTo>
                    <a:pt x="54" y="134"/>
                  </a:lnTo>
                  <a:lnTo>
                    <a:pt x="9" y="250"/>
                  </a:lnTo>
                  <a:lnTo>
                    <a:pt x="0" y="313"/>
                  </a:lnTo>
                  <a:lnTo>
                    <a:pt x="9" y="375"/>
                  </a:lnTo>
                  <a:lnTo>
                    <a:pt x="54" y="491"/>
                  </a:lnTo>
                  <a:lnTo>
                    <a:pt x="134" y="572"/>
                  </a:lnTo>
                  <a:lnTo>
                    <a:pt x="233" y="625"/>
                  </a:lnTo>
                  <a:lnTo>
                    <a:pt x="349" y="625"/>
                  </a:lnTo>
                  <a:lnTo>
                    <a:pt x="456" y="572"/>
                  </a:lnTo>
                  <a:lnTo>
                    <a:pt x="536" y="491"/>
                  </a:lnTo>
                  <a:lnTo>
                    <a:pt x="581" y="375"/>
                  </a:lnTo>
                  <a:lnTo>
                    <a:pt x="581" y="313"/>
                  </a:lnTo>
                  <a:lnTo>
                    <a:pt x="581" y="250"/>
                  </a:lnTo>
                  <a:lnTo>
                    <a:pt x="536" y="134"/>
                  </a:lnTo>
                  <a:lnTo>
                    <a:pt x="456" y="54"/>
                  </a:lnTo>
                  <a:lnTo>
                    <a:pt x="349" y="0"/>
                  </a:lnTo>
                  <a:close/>
                </a:path>
              </a:pathLst>
            </a:custGeom>
            <a:solidFill>
              <a:srgbClr val="007BC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2" name="Google Shape;682;p61"/>
            <p:cNvSpPr/>
            <p:nvPr/>
          </p:nvSpPr>
          <p:spPr>
            <a:xfrm>
              <a:off x="6335965" y="3798211"/>
              <a:ext cx="23375" cy="25189"/>
            </a:xfrm>
            <a:custGeom>
              <a:rect b="b" l="l" r="r" t="t"/>
              <a:pathLst>
                <a:path extrusionOk="0" h="626" w="581">
                  <a:moveTo>
                    <a:pt x="295" y="1"/>
                  </a:moveTo>
                  <a:lnTo>
                    <a:pt x="233" y="10"/>
                  </a:lnTo>
                  <a:lnTo>
                    <a:pt x="134" y="54"/>
                  </a:lnTo>
                  <a:lnTo>
                    <a:pt x="54" y="135"/>
                  </a:lnTo>
                  <a:lnTo>
                    <a:pt x="9" y="251"/>
                  </a:lnTo>
                  <a:lnTo>
                    <a:pt x="0" y="313"/>
                  </a:lnTo>
                  <a:lnTo>
                    <a:pt x="9" y="376"/>
                  </a:lnTo>
                  <a:lnTo>
                    <a:pt x="54" y="492"/>
                  </a:lnTo>
                  <a:lnTo>
                    <a:pt x="134" y="581"/>
                  </a:lnTo>
                  <a:lnTo>
                    <a:pt x="233" y="626"/>
                  </a:lnTo>
                  <a:lnTo>
                    <a:pt x="349" y="626"/>
                  </a:lnTo>
                  <a:lnTo>
                    <a:pt x="456" y="581"/>
                  </a:lnTo>
                  <a:lnTo>
                    <a:pt x="536" y="492"/>
                  </a:lnTo>
                  <a:lnTo>
                    <a:pt x="581" y="376"/>
                  </a:lnTo>
                  <a:lnTo>
                    <a:pt x="581" y="313"/>
                  </a:lnTo>
                  <a:lnTo>
                    <a:pt x="581" y="251"/>
                  </a:lnTo>
                  <a:lnTo>
                    <a:pt x="536" y="135"/>
                  </a:lnTo>
                  <a:lnTo>
                    <a:pt x="456" y="54"/>
                  </a:lnTo>
                  <a:lnTo>
                    <a:pt x="349" y="10"/>
                  </a:lnTo>
                  <a:lnTo>
                    <a:pt x="295" y="1"/>
                  </a:lnTo>
                  <a:close/>
                </a:path>
              </a:pathLst>
            </a:custGeom>
            <a:solidFill>
              <a:srgbClr val="007BC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3" name="Google Shape;683;p61"/>
            <p:cNvSpPr/>
            <p:nvPr/>
          </p:nvSpPr>
          <p:spPr>
            <a:xfrm>
              <a:off x="6335965" y="3963507"/>
              <a:ext cx="23375" cy="25551"/>
            </a:xfrm>
            <a:custGeom>
              <a:rect b="b" l="l" r="r" t="t"/>
              <a:pathLst>
                <a:path extrusionOk="0" h="635" w="581">
                  <a:moveTo>
                    <a:pt x="295" y="1"/>
                  </a:moveTo>
                  <a:lnTo>
                    <a:pt x="233" y="9"/>
                  </a:lnTo>
                  <a:lnTo>
                    <a:pt x="134" y="54"/>
                  </a:lnTo>
                  <a:lnTo>
                    <a:pt x="54" y="143"/>
                  </a:lnTo>
                  <a:lnTo>
                    <a:pt x="9" y="251"/>
                  </a:lnTo>
                  <a:lnTo>
                    <a:pt x="0" y="322"/>
                  </a:lnTo>
                  <a:lnTo>
                    <a:pt x="9" y="385"/>
                  </a:lnTo>
                  <a:lnTo>
                    <a:pt x="54" y="492"/>
                  </a:lnTo>
                  <a:lnTo>
                    <a:pt x="134" y="581"/>
                  </a:lnTo>
                  <a:lnTo>
                    <a:pt x="233" y="626"/>
                  </a:lnTo>
                  <a:lnTo>
                    <a:pt x="295" y="635"/>
                  </a:lnTo>
                  <a:lnTo>
                    <a:pt x="349" y="626"/>
                  </a:lnTo>
                  <a:lnTo>
                    <a:pt x="456" y="581"/>
                  </a:lnTo>
                  <a:lnTo>
                    <a:pt x="536" y="492"/>
                  </a:lnTo>
                  <a:lnTo>
                    <a:pt x="581" y="385"/>
                  </a:lnTo>
                  <a:lnTo>
                    <a:pt x="581" y="322"/>
                  </a:lnTo>
                  <a:lnTo>
                    <a:pt x="581" y="251"/>
                  </a:lnTo>
                  <a:lnTo>
                    <a:pt x="536" y="143"/>
                  </a:lnTo>
                  <a:lnTo>
                    <a:pt x="456" y="54"/>
                  </a:lnTo>
                  <a:lnTo>
                    <a:pt x="349" y="9"/>
                  </a:lnTo>
                  <a:lnTo>
                    <a:pt x="295" y="1"/>
                  </a:lnTo>
                  <a:close/>
                </a:path>
              </a:pathLst>
            </a:custGeom>
            <a:solidFill>
              <a:srgbClr val="007BC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4" name="Google Shape;684;p61"/>
            <p:cNvSpPr/>
            <p:nvPr/>
          </p:nvSpPr>
          <p:spPr>
            <a:xfrm>
              <a:off x="6335965" y="4129165"/>
              <a:ext cx="23375" cy="25189"/>
            </a:xfrm>
            <a:custGeom>
              <a:rect b="b" l="l" r="r" t="t"/>
              <a:pathLst>
                <a:path extrusionOk="0" h="626" w="581">
                  <a:moveTo>
                    <a:pt x="233" y="0"/>
                  </a:moveTo>
                  <a:lnTo>
                    <a:pt x="134" y="54"/>
                  </a:lnTo>
                  <a:lnTo>
                    <a:pt x="54" y="134"/>
                  </a:lnTo>
                  <a:lnTo>
                    <a:pt x="9" y="250"/>
                  </a:lnTo>
                  <a:lnTo>
                    <a:pt x="0" y="313"/>
                  </a:lnTo>
                  <a:lnTo>
                    <a:pt x="9" y="375"/>
                  </a:lnTo>
                  <a:lnTo>
                    <a:pt x="54" y="491"/>
                  </a:lnTo>
                  <a:lnTo>
                    <a:pt x="134" y="572"/>
                  </a:lnTo>
                  <a:lnTo>
                    <a:pt x="233" y="616"/>
                  </a:lnTo>
                  <a:lnTo>
                    <a:pt x="295" y="625"/>
                  </a:lnTo>
                  <a:lnTo>
                    <a:pt x="349" y="616"/>
                  </a:lnTo>
                  <a:lnTo>
                    <a:pt x="456" y="572"/>
                  </a:lnTo>
                  <a:lnTo>
                    <a:pt x="536" y="491"/>
                  </a:lnTo>
                  <a:lnTo>
                    <a:pt x="581" y="375"/>
                  </a:lnTo>
                  <a:lnTo>
                    <a:pt x="581" y="313"/>
                  </a:lnTo>
                  <a:lnTo>
                    <a:pt x="581" y="250"/>
                  </a:lnTo>
                  <a:lnTo>
                    <a:pt x="536" y="134"/>
                  </a:lnTo>
                  <a:lnTo>
                    <a:pt x="456" y="54"/>
                  </a:lnTo>
                  <a:lnTo>
                    <a:pt x="349" y="0"/>
                  </a:lnTo>
                  <a:close/>
                </a:path>
              </a:pathLst>
            </a:custGeom>
            <a:solidFill>
              <a:srgbClr val="007BC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5" name="Google Shape;685;p61"/>
            <p:cNvSpPr/>
            <p:nvPr/>
          </p:nvSpPr>
          <p:spPr>
            <a:xfrm>
              <a:off x="6335965" y="4294460"/>
              <a:ext cx="23375" cy="25189"/>
            </a:xfrm>
            <a:custGeom>
              <a:rect b="b" l="l" r="r" t="t"/>
              <a:pathLst>
                <a:path extrusionOk="0" h="626" w="581">
                  <a:moveTo>
                    <a:pt x="233" y="0"/>
                  </a:moveTo>
                  <a:lnTo>
                    <a:pt x="134" y="54"/>
                  </a:lnTo>
                  <a:lnTo>
                    <a:pt x="54" y="134"/>
                  </a:lnTo>
                  <a:lnTo>
                    <a:pt x="9" y="250"/>
                  </a:lnTo>
                  <a:lnTo>
                    <a:pt x="0" y="313"/>
                  </a:lnTo>
                  <a:lnTo>
                    <a:pt x="9" y="375"/>
                  </a:lnTo>
                  <a:lnTo>
                    <a:pt x="54" y="491"/>
                  </a:lnTo>
                  <a:lnTo>
                    <a:pt x="134" y="572"/>
                  </a:lnTo>
                  <a:lnTo>
                    <a:pt x="233" y="625"/>
                  </a:lnTo>
                  <a:lnTo>
                    <a:pt x="349" y="625"/>
                  </a:lnTo>
                  <a:lnTo>
                    <a:pt x="456" y="572"/>
                  </a:lnTo>
                  <a:lnTo>
                    <a:pt x="536" y="491"/>
                  </a:lnTo>
                  <a:lnTo>
                    <a:pt x="581" y="375"/>
                  </a:lnTo>
                  <a:lnTo>
                    <a:pt x="581" y="313"/>
                  </a:lnTo>
                  <a:lnTo>
                    <a:pt x="581" y="250"/>
                  </a:lnTo>
                  <a:lnTo>
                    <a:pt x="536" y="134"/>
                  </a:lnTo>
                  <a:lnTo>
                    <a:pt x="456" y="54"/>
                  </a:lnTo>
                  <a:lnTo>
                    <a:pt x="349" y="0"/>
                  </a:lnTo>
                  <a:close/>
                </a:path>
              </a:pathLst>
            </a:custGeom>
            <a:solidFill>
              <a:srgbClr val="007BC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6" name="Google Shape;686;p61"/>
            <p:cNvSpPr/>
            <p:nvPr/>
          </p:nvSpPr>
          <p:spPr>
            <a:xfrm>
              <a:off x="6508764" y="3632956"/>
              <a:ext cx="23415" cy="25189"/>
            </a:xfrm>
            <a:custGeom>
              <a:rect b="b" l="l" r="r" t="t"/>
              <a:pathLst>
                <a:path extrusionOk="0" h="626" w="582">
                  <a:moveTo>
                    <a:pt x="233" y="0"/>
                  </a:moveTo>
                  <a:lnTo>
                    <a:pt x="126" y="54"/>
                  </a:lnTo>
                  <a:lnTo>
                    <a:pt x="45" y="134"/>
                  </a:lnTo>
                  <a:lnTo>
                    <a:pt x="10" y="250"/>
                  </a:lnTo>
                  <a:lnTo>
                    <a:pt x="1" y="313"/>
                  </a:lnTo>
                  <a:lnTo>
                    <a:pt x="10" y="375"/>
                  </a:lnTo>
                  <a:lnTo>
                    <a:pt x="45" y="491"/>
                  </a:lnTo>
                  <a:lnTo>
                    <a:pt x="126" y="572"/>
                  </a:lnTo>
                  <a:lnTo>
                    <a:pt x="233" y="625"/>
                  </a:lnTo>
                  <a:lnTo>
                    <a:pt x="349" y="625"/>
                  </a:lnTo>
                  <a:lnTo>
                    <a:pt x="456" y="572"/>
                  </a:lnTo>
                  <a:lnTo>
                    <a:pt x="528" y="491"/>
                  </a:lnTo>
                  <a:lnTo>
                    <a:pt x="572" y="375"/>
                  </a:lnTo>
                  <a:lnTo>
                    <a:pt x="581" y="313"/>
                  </a:lnTo>
                  <a:lnTo>
                    <a:pt x="572" y="250"/>
                  </a:lnTo>
                  <a:lnTo>
                    <a:pt x="528" y="134"/>
                  </a:lnTo>
                  <a:lnTo>
                    <a:pt x="456" y="54"/>
                  </a:lnTo>
                  <a:lnTo>
                    <a:pt x="349" y="0"/>
                  </a:lnTo>
                  <a:close/>
                </a:path>
              </a:pathLst>
            </a:custGeom>
            <a:solidFill>
              <a:srgbClr val="007BC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7" name="Google Shape;687;p61"/>
            <p:cNvSpPr/>
            <p:nvPr/>
          </p:nvSpPr>
          <p:spPr>
            <a:xfrm>
              <a:off x="6508764" y="3798211"/>
              <a:ext cx="23415" cy="25189"/>
            </a:xfrm>
            <a:custGeom>
              <a:rect b="b" l="l" r="r" t="t"/>
              <a:pathLst>
                <a:path extrusionOk="0" h="626" w="582">
                  <a:moveTo>
                    <a:pt x="287" y="1"/>
                  </a:moveTo>
                  <a:lnTo>
                    <a:pt x="233" y="10"/>
                  </a:lnTo>
                  <a:lnTo>
                    <a:pt x="126" y="54"/>
                  </a:lnTo>
                  <a:lnTo>
                    <a:pt x="45" y="135"/>
                  </a:lnTo>
                  <a:lnTo>
                    <a:pt x="10" y="251"/>
                  </a:lnTo>
                  <a:lnTo>
                    <a:pt x="1" y="313"/>
                  </a:lnTo>
                  <a:lnTo>
                    <a:pt x="10" y="376"/>
                  </a:lnTo>
                  <a:lnTo>
                    <a:pt x="45" y="492"/>
                  </a:lnTo>
                  <a:lnTo>
                    <a:pt x="126" y="581"/>
                  </a:lnTo>
                  <a:lnTo>
                    <a:pt x="233" y="626"/>
                  </a:lnTo>
                  <a:lnTo>
                    <a:pt x="349" y="626"/>
                  </a:lnTo>
                  <a:lnTo>
                    <a:pt x="456" y="581"/>
                  </a:lnTo>
                  <a:lnTo>
                    <a:pt x="528" y="492"/>
                  </a:lnTo>
                  <a:lnTo>
                    <a:pt x="572" y="376"/>
                  </a:lnTo>
                  <a:lnTo>
                    <a:pt x="581" y="313"/>
                  </a:lnTo>
                  <a:lnTo>
                    <a:pt x="572" y="251"/>
                  </a:lnTo>
                  <a:lnTo>
                    <a:pt x="528" y="135"/>
                  </a:lnTo>
                  <a:lnTo>
                    <a:pt x="456" y="54"/>
                  </a:lnTo>
                  <a:lnTo>
                    <a:pt x="349" y="10"/>
                  </a:lnTo>
                  <a:lnTo>
                    <a:pt x="287" y="1"/>
                  </a:lnTo>
                  <a:close/>
                </a:path>
              </a:pathLst>
            </a:custGeom>
            <a:solidFill>
              <a:srgbClr val="007BC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8" name="Google Shape;688;p61"/>
            <p:cNvSpPr/>
            <p:nvPr/>
          </p:nvSpPr>
          <p:spPr>
            <a:xfrm>
              <a:off x="6508764" y="3963507"/>
              <a:ext cx="23415" cy="25551"/>
            </a:xfrm>
            <a:custGeom>
              <a:rect b="b" l="l" r="r" t="t"/>
              <a:pathLst>
                <a:path extrusionOk="0" h="635" w="582">
                  <a:moveTo>
                    <a:pt x="287" y="1"/>
                  </a:moveTo>
                  <a:lnTo>
                    <a:pt x="233" y="9"/>
                  </a:lnTo>
                  <a:lnTo>
                    <a:pt x="126" y="54"/>
                  </a:lnTo>
                  <a:lnTo>
                    <a:pt x="45" y="143"/>
                  </a:lnTo>
                  <a:lnTo>
                    <a:pt x="10" y="251"/>
                  </a:lnTo>
                  <a:lnTo>
                    <a:pt x="1" y="322"/>
                  </a:lnTo>
                  <a:lnTo>
                    <a:pt x="10" y="385"/>
                  </a:lnTo>
                  <a:lnTo>
                    <a:pt x="45" y="492"/>
                  </a:lnTo>
                  <a:lnTo>
                    <a:pt x="126" y="581"/>
                  </a:lnTo>
                  <a:lnTo>
                    <a:pt x="233" y="626"/>
                  </a:lnTo>
                  <a:lnTo>
                    <a:pt x="287" y="635"/>
                  </a:lnTo>
                  <a:lnTo>
                    <a:pt x="349" y="626"/>
                  </a:lnTo>
                  <a:lnTo>
                    <a:pt x="456" y="581"/>
                  </a:lnTo>
                  <a:lnTo>
                    <a:pt x="528" y="492"/>
                  </a:lnTo>
                  <a:lnTo>
                    <a:pt x="572" y="385"/>
                  </a:lnTo>
                  <a:lnTo>
                    <a:pt x="581" y="322"/>
                  </a:lnTo>
                  <a:lnTo>
                    <a:pt x="572" y="251"/>
                  </a:lnTo>
                  <a:lnTo>
                    <a:pt x="528" y="143"/>
                  </a:lnTo>
                  <a:lnTo>
                    <a:pt x="456" y="54"/>
                  </a:lnTo>
                  <a:lnTo>
                    <a:pt x="349" y="9"/>
                  </a:lnTo>
                  <a:lnTo>
                    <a:pt x="287" y="1"/>
                  </a:lnTo>
                  <a:close/>
                </a:path>
              </a:pathLst>
            </a:custGeom>
            <a:solidFill>
              <a:srgbClr val="007BC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9" name="Google Shape;689;p61"/>
            <p:cNvSpPr/>
            <p:nvPr/>
          </p:nvSpPr>
          <p:spPr>
            <a:xfrm>
              <a:off x="6508764" y="4129165"/>
              <a:ext cx="23415" cy="25189"/>
            </a:xfrm>
            <a:custGeom>
              <a:rect b="b" l="l" r="r" t="t"/>
              <a:pathLst>
                <a:path extrusionOk="0" h="626" w="582">
                  <a:moveTo>
                    <a:pt x="233" y="0"/>
                  </a:moveTo>
                  <a:lnTo>
                    <a:pt x="126" y="54"/>
                  </a:lnTo>
                  <a:lnTo>
                    <a:pt x="45" y="134"/>
                  </a:lnTo>
                  <a:lnTo>
                    <a:pt x="10" y="250"/>
                  </a:lnTo>
                  <a:lnTo>
                    <a:pt x="1" y="313"/>
                  </a:lnTo>
                  <a:lnTo>
                    <a:pt x="10" y="375"/>
                  </a:lnTo>
                  <a:lnTo>
                    <a:pt x="45" y="491"/>
                  </a:lnTo>
                  <a:lnTo>
                    <a:pt x="126" y="572"/>
                  </a:lnTo>
                  <a:lnTo>
                    <a:pt x="233" y="616"/>
                  </a:lnTo>
                  <a:lnTo>
                    <a:pt x="287" y="625"/>
                  </a:lnTo>
                  <a:lnTo>
                    <a:pt x="349" y="616"/>
                  </a:lnTo>
                  <a:lnTo>
                    <a:pt x="456" y="572"/>
                  </a:lnTo>
                  <a:lnTo>
                    <a:pt x="528" y="491"/>
                  </a:lnTo>
                  <a:lnTo>
                    <a:pt x="572" y="375"/>
                  </a:lnTo>
                  <a:lnTo>
                    <a:pt x="581" y="313"/>
                  </a:lnTo>
                  <a:lnTo>
                    <a:pt x="572" y="250"/>
                  </a:lnTo>
                  <a:lnTo>
                    <a:pt x="528" y="134"/>
                  </a:lnTo>
                  <a:lnTo>
                    <a:pt x="456" y="54"/>
                  </a:lnTo>
                  <a:lnTo>
                    <a:pt x="349" y="0"/>
                  </a:lnTo>
                  <a:close/>
                </a:path>
              </a:pathLst>
            </a:custGeom>
            <a:solidFill>
              <a:srgbClr val="007BC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0" name="Google Shape;690;p61"/>
            <p:cNvSpPr/>
            <p:nvPr/>
          </p:nvSpPr>
          <p:spPr>
            <a:xfrm>
              <a:off x="6508764" y="4294460"/>
              <a:ext cx="23415" cy="25189"/>
            </a:xfrm>
            <a:custGeom>
              <a:rect b="b" l="l" r="r" t="t"/>
              <a:pathLst>
                <a:path extrusionOk="0" h="626" w="582">
                  <a:moveTo>
                    <a:pt x="233" y="0"/>
                  </a:moveTo>
                  <a:lnTo>
                    <a:pt x="126" y="54"/>
                  </a:lnTo>
                  <a:lnTo>
                    <a:pt x="45" y="134"/>
                  </a:lnTo>
                  <a:lnTo>
                    <a:pt x="10" y="250"/>
                  </a:lnTo>
                  <a:lnTo>
                    <a:pt x="1" y="313"/>
                  </a:lnTo>
                  <a:lnTo>
                    <a:pt x="10" y="375"/>
                  </a:lnTo>
                  <a:lnTo>
                    <a:pt x="45" y="491"/>
                  </a:lnTo>
                  <a:lnTo>
                    <a:pt x="126" y="572"/>
                  </a:lnTo>
                  <a:lnTo>
                    <a:pt x="233" y="625"/>
                  </a:lnTo>
                  <a:lnTo>
                    <a:pt x="349" y="625"/>
                  </a:lnTo>
                  <a:lnTo>
                    <a:pt x="456" y="572"/>
                  </a:lnTo>
                  <a:lnTo>
                    <a:pt x="528" y="491"/>
                  </a:lnTo>
                  <a:lnTo>
                    <a:pt x="572" y="375"/>
                  </a:lnTo>
                  <a:lnTo>
                    <a:pt x="581" y="313"/>
                  </a:lnTo>
                  <a:lnTo>
                    <a:pt x="572" y="250"/>
                  </a:lnTo>
                  <a:lnTo>
                    <a:pt x="528" y="134"/>
                  </a:lnTo>
                  <a:lnTo>
                    <a:pt x="456" y="54"/>
                  </a:lnTo>
                  <a:lnTo>
                    <a:pt x="349" y="0"/>
                  </a:lnTo>
                  <a:close/>
                </a:path>
              </a:pathLst>
            </a:custGeom>
            <a:solidFill>
              <a:srgbClr val="007BC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691" name="Google Shape;691;p61"/>
          <p:cNvSpPr txBox="1"/>
          <p:nvPr>
            <p:ph type="title"/>
          </p:nvPr>
        </p:nvSpPr>
        <p:spPr>
          <a:xfrm>
            <a:off x="968250" y="2332200"/>
            <a:ext cx="7207500" cy="479100"/>
          </a:xfrm>
          <a:prstGeom prst="rect">
            <a:avLst/>
          </a:prstGeom>
          <a:noFill/>
          <a:ln>
            <a:noFill/>
          </a:ln>
        </p:spPr>
        <p:txBody>
          <a:bodyPr anchorCtr="0" anchor="b" bIns="0" lIns="0" spcFirstLastPara="1" rIns="0" wrap="square" tIns="0">
            <a:noAutofit/>
          </a:bodyPr>
          <a:lstStyle>
            <a:lvl1pPr lvl="0" rtl="0" algn="ctr">
              <a:spcBef>
                <a:spcPts val="0"/>
              </a:spcBef>
              <a:spcAft>
                <a:spcPts val="0"/>
              </a:spcAft>
              <a:buSzPts val="3200"/>
              <a:buFont typeface="Helvetica Neue"/>
              <a:buNone/>
              <a:defRPr b="1" sz="3200">
                <a:solidFill>
                  <a:schemeClr val="dk1"/>
                </a:solidFill>
                <a:latin typeface="Helvetica Neue"/>
                <a:ea typeface="Helvetica Neue"/>
                <a:cs typeface="Helvetica Neue"/>
                <a:sym typeface="Helvetica Neue"/>
              </a:defRPr>
            </a:lvl1pPr>
            <a:lvl2pPr lvl="1" rtl="0" algn="ctr">
              <a:spcBef>
                <a:spcPts val="0"/>
              </a:spcBef>
              <a:spcAft>
                <a:spcPts val="0"/>
              </a:spcAft>
              <a:buSzPts val="3200"/>
              <a:buFont typeface="Helvetica Neue"/>
              <a:buNone/>
              <a:defRPr b="1" sz="3200">
                <a:latin typeface="Helvetica Neue"/>
                <a:ea typeface="Helvetica Neue"/>
                <a:cs typeface="Helvetica Neue"/>
                <a:sym typeface="Helvetica Neue"/>
              </a:defRPr>
            </a:lvl2pPr>
            <a:lvl3pPr lvl="2" rtl="0" algn="ctr">
              <a:spcBef>
                <a:spcPts val="0"/>
              </a:spcBef>
              <a:spcAft>
                <a:spcPts val="0"/>
              </a:spcAft>
              <a:buSzPts val="3200"/>
              <a:buFont typeface="Helvetica Neue"/>
              <a:buNone/>
              <a:defRPr b="1" sz="3200">
                <a:latin typeface="Helvetica Neue"/>
                <a:ea typeface="Helvetica Neue"/>
                <a:cs typeface="Helvetica Neue"/>
                <a:sym typeface="Helvetica Neue"/>
              </a:defRPr>
            </a:lvl3pPr>
            <a:lvl4pPr lvl="3" rtl="0" algn="ctr">
              <a:spcBef>
                <a:spcPts val="0"/>
              </a:spcBef>
              <a:spcAft>
                <a:spcPts val="0"/>
              </a:spcAft>
              <a:buSzPts val="3200"/>
              <a:buFont typeface="Helvetica Neue"/>
              <a:buNone/>
              <a:defRPr b="1" sz="3200">
                <a:latin typeface="Helvetica Neue"/>
                <a:ea typeface="Helvetica Neue"/>
                <a:cs typeface="Helvetica Neue"/>
                <a:sym typeface="Helvetica Neue"/>
              </a:defRPr>
            </a:lvl4pPr>
            <a:lvl5pPr lvl="4" rtl="0" algn="ctr">
              <a:spcBef>
                <a:spcPts val="0"/>
              </a:spcBef>
              <a:spcAft>
                <a:spcPts val="0"/>
              </a:spcAft>
              <a:buSzPts val="3200"/>
              <a:buFont typeface="Helvetica Neue"/>
              <a:buNone/>
              <a:defRPr b="1" sz="3200">
                <a:latin typeface="Helvetica Neue"/>
                <a:ea typeface="Helvetica Neue"/>
                <a:cs typeface="Helvetica Neue"/>
                <a:sym typeface="Helvetica Neue"/>
              </a:defRPr>
            </a:lvl5pPr>
            <a:lvl6pPr lvl="5" rtl="0" algn="ctr">
              <a:spcBef>
                <a:spcPts val="0"/>
              </a:spcBef>
              <a:spcAft>
                <a:spcPts val="0"/>
              </a:spcAft>
              <a:buSzPts val="3200"/>
              <a:buFont typeface="Helvetica Neue"/>
              <a:buNone/>
              <a:defRPr b="1" sz="3200">
                <a:latin typeface="Helvetica Neue"/>
                <a:ea typeface="Helvetica Neue"/>
                <a:cs typeface="Helvetica Neue"/>
                <a:sym typeface="Helvetica Neue"/>
              </a:defRPr>
            </a:lvl6pPr>
            <a:lvl7pPr lvl="6" rtl="0" algn="ctr">
              <a:spcBef>
                <a:spcPts val="0"/>
              </a:spcBef>
              <a:spcAft>
                <a:spcPts val="0"/>
              </a:spcAft>
              <a:buSzPts val="3200"/>
              <a:buFont typeface="Helvetica Neue"/>
              <a:buNone/>
              <a:defRPr b="1" sz="3200">
                <a:latin typeface="Helvetica Neue"/>
                <a:ea typeface="Helvetica Neue"/>
                <a:cs typeface="Helvetica Neue"/>
                <a:sym typeface="Helvetica Neue"/>
              </a:defRPr>
            </a:lvl7pPr>
            <a:lvl8pPr lvl="7" rtl="0" algn="ctr">
              <a:spcBef>
                <a:spcPts val="0"/>
              </a:spcBef>
              <a:spcAft>
                <a:spcPts val="0"/>
              </a:spcAft>
              <a:buSzPts val="3200"/>
              <a:buFont typeface="Helvetica Neue"/>
              <a:buNone/>
              <a:defRPr b="1" sz="3200">
                <a:latin typeface="Helvetica Neue"/>
                <a:ea typeface="Helvetica Neue"/>
                <a:cs typeface="Helvetica Neue"/>
                <a:sym typeface="Helvetica Neue"/>
              </a:defRPr>
            </a:lvl8pPr>
            <a:lvl9pPr lvl="8" rtl="0" algn="ctr">
              <a:spcBef>
                <a:spcPts val="0"/>
              </a:spcBef>
              <a:spcAft>
                <a:spcPts val="0"/>
              </a:spcAft>
              <a:buSzPts val="3200"/>
              <a:buFont typeface="Helvetica Neue"/>
              <a:buNone/>
              <a:defRPr b="1" sz="3200">
                <a:latin typeface="Helvetica Neue"/>
                <a:ea typeface="Helvetica Neue"/>
                <a:cs typeface="Helvetica Neue"/>
                <a:sym typeface="Helvetica Neue"/>
              </a:defRPr>
            </a:lvl9pPr>
          </a:lstStyle>
          <a:p/>
        </p:txBody>
      </p:sp>
      <p:sp>
        <p:nvSpPr>
          <p:cNvPr id="692" name="Google Shape;692;p61"/>
          <p:cNvSpPr/>
          <p:nvPr/>
        </p:nvSpPr>
        <p:spPr>
          <a:xfrm>
            <a:off x="8698265" y="4870865"/>
            <a:ext cx="136800" cy="139800"/>
          </a:xfrm>
          <a:prstGeom prst="ellipse">
            <a:avLst/>
          </a:pr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 name="Google Shape;693;p61"/>
          <p:cNvSpPr txBox="1"/>
          <p:nvPr>
            <p:ph idx="12" type="sldNum"/>
          </p:nvPr>
        </p:nvSpPr>
        <p:spPr>
          <a:xfrm>
            <a:off x="290521" y="4874925"/>
            <a:ext cx="312300" cy="131700"/>
          </a:xfrm>
          <a:prstGeom prst="rect">
            <a:avLst/>
          </a:prstGeom>
          <a:noFill/>
          <a:ln>
            <a:noFill/>
          </a:ln>
        </p:spPr>
        <p:txBody>
          <a:bodyPr anchorCtr="0" anchor="ctr" bIns="0" lIns="0" spcFirstLastPara="1" rIns="0" wrap="square" tIns="0">
            <a:noAutofit/>
          </a:bodyPr>
          <a:lstStyle>
            <a:lvl1pPr indent="0" lvl="0"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1pPr>
            <a:lvl2pPr indent="0" lvl="1"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2pPr>
            <a:lvl3pPr indent="0" lvl="2"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3pPr>
            <a:lvl4pPr indent="0" lvl="3"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4pPr>
            <a:lvl5pPr indent="0" lvl="4"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5pPr>
            <a:lvl6pPr indent="0" lvl="5"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6pPr>
            <a:lvl7pPr indent="0" lvl="6"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7pPr>
            <a:lvl8pPr indent="0" lvl="7"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8pPr>
            <a:lvl9pPr indent="0" lvl="8"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9pPr>
          </a:lstStyle>
          <a:p>
            <a:pPr indent="0" lvl="0" marL="0" rtl="0" algn="l">
              <a:spcBef>
                <a:spcPts val="0"/>
              </a:spcBef>
              <a:spcAft>
                <a:spcPts val="0"/>
              </a:spcAft>
              <a:buNone/>
            </a:pPr>
            <a:fld id="{00000000-1234-1234-1234-123412341234}" type="slidenum">
              <a:rPr lang="en"/>
              <a:t>‹#›</a:t>
            </a:fld>
            <a:endParaRPr/>
          </a:p>
        </p:txBody>
      </p:sp>
      <p:sp>
        <p:nvSpPr>
          <p:cNvPr id="694" name="Google Shape;694;p61"/>
          <p:cNvSpPr txBox="1"/>
          <p:nvPr/>
        </p:nvSpPr>
        <p:spPr>
          <a:xfrm>
            <a:off x="1206943" y="4874925"/>
            <a:ext cx="1577100" cy="131700"/>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Clr>
                <a:srgbClr val="000000"/>
              </a:buClr>
              <a:buSzPts val="600"/>
              <a:buFont typeface="Arial"/>
              <a:buNone/>
            </a:pPr>
            <a:r>
              <a:rPr lang="en" sz="600">
                <a:solidFill>
                  <a:schemeClr val="dk2"/>
                </a:solidFill>
                <a:latin typeface="Helvetica Neue"/>
                <a:ea typeface="Helvetica Neue"/>
                <a:cs typeface="Helvetica Neue"/>
                <a:sym typeface="Helvetica Neue"/>
              </a:rPr>
              <a:t>2022 © AppFolio, Inc. Confidential</a:t>
            </a:r>
            <a:endParaRPr sz="600">
              <a:solidFill>
                <a:schemeClr val="dk2"/>
              </a:solidFill>
              <a:latin typeface="Helvetica Neue"/>
              <a:ea typeface="Helvetica Neue"/>
              <a:cs typeface="Helvetica Neue"/>
              <a:sym typeface="Helvetica Neue"/>
            </a:endParaRPr>
          </a:p>
        </p:txBody>
      </p:sp>
      <p:grpSp>
        <p:nvGrpSpPr>
          <p:cNvPr id="695" name="Google Shape;695;p61"/>
          <p:cNvGrpSpPr/>
          <p:nvPr/>
        </p:nvGrpSpPr>
        <p:grpSpPr>
          <a:xfrm>
            <a:off x="8684368" y="4856161"/>
            <a:ext cx="164601" cy="164574"/>
            <a:chOff x="5701200" y="2981425"/>
            <a:chExt cx="927850" cy="905250"/>
          </a:xfrm>
        </p:grpSpPr>
        <p:sp>
          <p:nvSpPr>
            <p:cNvPr id="696" name="Google Shape;696;p61"/>
            <p:cNvSpPr/>
            <p:nvPr/>
          </p:nvSpPr>
          <p:spPr>
            <a:xfrm>
              <a:off x="5701200" y="2981425"/>
              <a:ext cx="927850" cy="905250"/>
            </a:xfrm>
            <a:custGeom>
              <a:rect b="b" l="l" r="r" t="t"/>
              <a:pathLst>
                <a:path extrusionOk="0" h="36210" w="37114">
                  <a:moveTo>
                    <a:pt x="20237" y="5748"/>
                  </a:moveTo>
                  <a:lnTo>
                    <a:pt x="20587" y="5761"/>
                  </a:lnTo>
                  <a:lnTo>
                    <a:pt x="20925" y="5788"/>
                  </a:lnTo>
                  <a:lnTo>
                    <a:pt x="21262" y="5815"/>
                  </a:lnTo>
                  <a:lnTo>
                    <a:pt x="21599" y="5869"/>
                  </a:lnTo>
                  <a:lnTo>
                    <a:pt x="21936" y="5923"/>
                  </a:lnTo>
                  <a:lnTo>
                    <a:pt x="22274" y="5991"/>
                  </a:lnTo>
                  <a:lnTo>
                    <a:pt x="22597" y="6072"/>
                  </a:lnTo>
                  <a:lnTo>
                    <a:pt x="22921" y="6166"/>
                  </a:lnTo>
                  <a:lnTo>
                    <a:pt x="23245" y="6260"/>
                  </a:lnTo>
                  <a:lnTo>
                    <a:pt x="23569" y="6368"/>
                  </a:lnTo>
                  <a:lnTo>
                    <a:pt x="23893" y="6503"/>
                  </a:lnTo>
                  <a:lnTo>
                    <a:pt x="24203" y="6625"/>
                  </a:lnTo>
                  <a:lnTo>
                    <a:pt x="24513" y="6773"/>
                  </a:lnTo>
                  <a:lnTo>
                    <a:pt x="24823" y="6922"/>
                  </a:lnTo>
                  <a:lnTo>
                    <a:pt x="25120" y="7083"/>
                  </a:lnTo>
                  <a:lnTo>
                    <a:pt x="25417" y="7272"/>
                  </a:lnTo>
                  <a:lnTo>
                    <a:pt x="25714" y="7488"/>
                  </a:lnTo>
                  <a:lnTo>
                    <a:pt x="26011" y="7731"/>
                  </a:lnTo>
                  <a:lnTo>
                    <a:pt x="26307" y="8001"/>
                  </a:lnTo>
                  <a:lnTo>
                    <a:pt x="26604" y="8298"/>
                  </a:lnTo>
                  <a:lnTo>
                    <a:pt x="26887" y="8621"/>
                  </a:lnTo>
                  <a:lnTo>
                    <a:pt x="27157" y="8972"/>
                  </a:lnTo>
                  <a:lnTo>
                    <a:pt x="27292" y="9174"/>
                  </a:lnTo>
                  <a:lnTo>
                    <a:pt x="27414" y="9363"/>
                  </a:lnTo>
                  <a:lnTo>
                    <a:pt x="27535" y="9579"/>
                  </a:lnTo>
                  <a:lnTo>
                    <a:pt x="27656" y="9795"/>
                  </a:lnTo>
                  <a:lnTo>
                    <a:pt x="27764" y="10024"/>
                  </a:lnTo>
                  <a:lnTo>
                    <a:pt x="27872" y="10254"/>
                  </a:lnTo>
                  <a:lnTo>
                    <a:pt x="27967" y="10497"/>
                  </a:lnTo>
                  <a:lnTo>
                    <a:pt x="28061" y="10753"/>
                  </a:lnTo>
                  <a:lnTo>
                    <a:pt x="28142" y="11023"/>
                  </a:lnTo>
                  <a:lnTo>
                    <a:pt x="28223" y="11292"/>
                  </a:lnTo>
                  <a:lnTo>
                    <a:pt x="28290" y="11576"/>
                  </a:lnTo>
                  <a:lnTo>
                    <a:pt x="28358" y="11873"/>
                  </a:lnTo>
                  <a:lnTo>
                    <a:pt x="28412" y="12169"/>
                  </a:lnTo>
                  <a:lnTo>
                    <a:pt x="28452" y="12493"/>
                  </a:lnTo>
                  <a:lnTo>
                    <a:pt x="28493" y="12817"/>
                  </a:lnTo>
                  <a:lnTo>
                    <a:pt x="28520" y="13154"/>
                  </a:lnTo>
                  <a:lnTo>
                    <a:pt x="28533" y="13491"/>
                  </a:lnTo>
                  <a:lnTo>
                    <a:pt x="28533" y="13856"/>
                  </a:lnTo>
                  <a:lnTo>
                    <a:pt x="28533" y="15893"/>
                  </a:lnTo>
                  <a:lnTo>
                    <a:pt x="28560" y="17039"/>
                  </a:lnTo>
                  <a:lnTo>
                    <a:pt x="28560" y="18186"/>
                  </a:lnTo>
                  <a:lnTo>
                    <a:pt x="28560" y="19319"/>
                  </a:lnTo>
                  <a:lnTo>
                    <a:pt x="28533" y="20412"/>
                  </a:lnTo>
                  <a:lnTo>
                    <a:pt x="28506" y="20938"/>
                  </a:lnTo>
                  <a:lnTo>
                    <a:pt x="28479" y="21451"/>
                  </a:lnTo>
                  <a:lnTo>
                    <a:pt x="28425" y="21937"/>
                  </a:lnTo>
                  <a:lnTo>
                    <a:pt x="28371" y="22395"/>
                  </a:lnTo>
                  <a:lnTo>
                    <a:pt x="28304" y="22827"/>
                  </a:lnTo>
                  <a:lnTo>
                    <a:pt x="28223" y="23218"/>
                  </a:lnTo>
                  <a:lnTo>
                    <a:pt x="28142" y="23582"/>
                  </a:lnTo>
                  <a:lnTo>
                    <a:pt x="28034" y="23906"/>
                  </a:lnTo>
                  <a:lnTo>
                    <a:pt x="27845" y="24392"/>
                  </a:lnTo>
                  <a:lnTo>
                    <a:pt x="27629" y="24864"/>
                  </a:lnTo>
                  <a:lnTo>
                    <a:pt x="27387" y="25323"/>
                  </a:lnTo>
                  <a:lnTo>
                    <a:pt x="27117" y="25768"/>
                  </a:lnTo>
                  <a:lnTo>
                    <a:pt x="26833" y="26200"/>
                  </a:lnTo>
                  <a:lnTo>
                    <a:pt x="26523" y="26618"/>
                  </a:lnTo>
                  <a:lnTo>
                    <a:pt x="26199" y="27009"/>
                  </a:lnTo>
                  <a:lnTo>
                    <a:pt x="25835" y="27400"/>
                  </a:lnTo>
                  <a:lnTo>
                    <a:pt x="25471" y="27751"/>
                  </a:lnTo>
                  <a:lnTo>
                    <a:pt x="25080" y="28088"/>
                  </a:lnTo>
                  <a:lnTo>
                    <a:pt x="24661" y="28412"/>
                  </a:lnTo>
                  <a:lnTo>
                    <a:pt x="24243" y="28709"/>
                  </a:lnTo>
                  <a:lnTo>
                    <a:pt x="23798" y="28979"/>
                  </a:lnTo>
                  <a:lnTo>
                    <a:pt x="23353" y="29222"/>
                  </a:lnTo>
                  <a:lnTo>
                    <a:pt x="22881" y="29451"/>
                  </a:lnTo>
                  <a:lnTo>
                    <a:pt x="22409" y="29640"/>
                  </a:lnTo>
                  <a:lnTo>
                    <a:pt x="22287" y="29694"/>
                  </a:lnTo>
                  <a:lnTo>
                    <a:pt x="21788" y="29869"/>
                  </a:lnTo>
                  <a:lnTo>
                    <a:pt x="21289" y="30031"/>
                  </a:lnTo>
                  <a:lnTo>
                    <a:pt x="20776" y="30152"/>
                  </a:lnTo>
                  <a:lnTo>
                    <a:pt x="20264" y="30260"/>
                  </a:lnTo>
                  <a:lnTo>
                    <a:pt x="19737" y="30341"/>
                  </a:lnTo>
                  <a:lnTo>
                    <a:pt x="19211" y="30395"/>
                  </a:lnTo>
                  <a:lnTo>
                    <a:pt x="18685" y="30422"/>
                  </a:lnTo>
                  <a:lnTo>
                    <a:pt x="17484" y="30422"/>
                  </a:lnTo>
                  <a:lnTo>
                    <a:pt x="17134" y="30395"/>
                  </a:lnTo>
                  <a:lnTo>
                    <a:pt x="16769" y="30368"/>
                  </a:lnTo>
                  <a:lnTo>
                    <a:pt x="16405" y="30328"/>
                  </a:lnTo>
                  <a:lnTo>
                    <a:pt x="16027" y="30274"/>
                  </a:lnTo>
                  <a:lnTo>
                    <a:pt x="15650" y="30193"/>
                  </a:lnTo>
                  <a:lnTo>
                    <a:pt x="15272" y="30112"/>
                  </a:lnTo>
                  <a:lnTo>
                    <a:pt x="14894" y="30017"/>
                  </a:lnTo>
                  <a:lnTo>
                    <a:pt x="14517" y="29910"/>
                  </a:lnTo>
                  <a:lnTo>
                    <a:pt x="14139" y="29788"/>
                  </a:lnTo>
                  <a:lnTo>
                    <a:pt x="13761" y="29653"/>
                  </a:lnTo>
                  <a:lnTo>
                    <a:pt x="13383" y="29505"/>
                  </a:lnTo>
                  <a:lnTo>
                    <a:pt x="13019" y="29343"/>
                  </a:lnTo>
                  <a:lnTo>
                    <a:pt x="12655" y="29168"/>
                  </a:lnTo>
                  <a:lnTo>
                    <a:pt x="12304" y="28979"/>
                  </a:lnTo>
                  <a:lnTo>
                    <a:pt x="11967" y="28776"/>
                  </a:lnTo>
                  <a:lnTo>
                    <a:pt x="11630" y="28560"/>
                  </a:lnTo>
                  <a:lnTo>
                    <a:pt x="11306" y="28345"/>
                  </a:lnTo>
                  <a:lnTo>
                    <a:pt x="10982" y="28102"/>
                  </a:lnTo>
                  <a:lnTo>
                    <a:pt x="10685" y="27859"/>
                  </a:lnTo>
                  <a:lnTo>
                    <a:pt x="10402" y="27603"/>
                  </a:lnTo>
                  <a:lnTo>
                    <a:pt x="10132" y="27319"/>
                  </a:lnTo>
                  <a:lnTo>
                    <a:pt x="9889" y="27036"/>
                  </a:lnTo>
                  <a:lnTo>
                    <a:pt x="9646" y="26739"/>
                  </a:lnTo>
                  <a:lnTo>
                    <a:pt x="9431" y="26429"/>
                  </a:lnTo>
                  <a:lnTo>
                    <a:pt x="9242" y="26119"/>
                  </a:lnTo>
                  <a:lnTo>
                    <a:pt x="9066" y="25781"/>
                  </a:lnTo>
                  <a:lnTo>
                    <a:pt x="8918" y="25444"/>
                  </a:lnTo>
                  <a:lnTo>
                    <a:pt x="8797" y="25080"/>
                  </a:lnTo>
                  <a:lnTo>
                    <a:pt x="8702" y="24716"/>
                  </a:lnTo>
                  <a:lnTo>
                    <a:pt x="8621" y="24338"/>
                  </a:lnTo>
                  <a:lnTo>
                    <a:pt x="8581" y="23960"/>
                  </a:lnTo>
                  <a:lnTo>
                    <a:pt x="8567" y="23555"/>
                  </a:lnTo>
                  <a:lnTo>
                    <a:pt x="8581" y="23097"/>
                  </a:lnTo>
                  <a:lnTo>
                    <a:pt x="8608" y="22840"/>
                  </a:lnTo>
                  <a:lnTo>
                    <a:pt x="8635" y="22598"/>
                  </a:lnTo>
                  <a:lnTo>
                    <a:pt x="8675" y="22328"/>
                  </a:lnTo>
                  <a:lnTo>
                    <a:pt x="8729" y="22071"/>
                  </a:lnTo>
                  <a:lnTo>
                    <a:pt x="8797" y="21802"/>
                  </a:lnTo>
                  <a:lnTo>
                    <a:pt x="8877" y="21518"/>
                  </a:lnTo>
                  <a:lnTo>
                    <a:pt x="8972" y="21249"/>
                  </a:lnTo>
                  <a:lnTo>
                    <a:pt x="9080" y="20965"/>
                  </a:lnTo>
                  <a:lnTo>
                    <a:pt x="9201" y="20682"/>
                  </a:lnTo>
                  <a:lnTo>
                    <a:pt x="9350" y="20399"/>
                  </a:lnTo>
                  <a:lnTo>
                    <a:pt x="9512" y="20129"/>
                  </a:lnTo>
                  <a:lnTo>
                    <a:pt x="9700" y="19846"/>
                  </a:lnTo>
                  <a:lnTo>
                    <a:pt x="9903" y="19562"/>
                  </a:lnTo>
                  <a:lnTo>
                    <a:pt x="10132" y="19292"/>
                  </a:lnTo>
                  <a:lnTo>
                    <a:pt x="10388" y="19023"/>
                  </a:lnTo>
                  <a:lnTo>
                    <a:pt x="10658" y="18766"/>
                  </a:lnTo>
                  <a:lnTo>
                    <a:pt x="10955" y="18510"/>
                  </a:lnTo>
                  <a:lnTo>
                    <a:pt x="11279" y="18254"/>
                  </a:lnTo>
                  <a:lnTo>
                    <a:pt x="11630" y="18011"/>
                  </a:lnTo>
                  <a:lnTo>
                    <a:pt x="12007" y="17781"/>
                  </a:lnTo>
                  <a:lnTo>
                    <a:pt x="12426" y="17552"/>
                  </a:lnTo>
                  <a:lnTo>
                    <a:pt x="12857" y="17350"/>
                  </a:lnTo>
                  <a:lnTo>
                    <a:pt x="13329" y="17147"/>
                  </a:lnTo>
                  <a:lnTo>
                    <a:pt x="13829" y="16959"/>
                  </a:lnTo>
                  <a:lnTo>
                    <a:pt x="14368" y="16770"/>
                  </a:lnTo>
                  <a:lnTo>
                    <a:pt x="14935" y="16621"/>
                  </a:lnTo>
                  <a:lnTo>
                    <a:pt x="15542" y="16473"/>
                  </a:lnTo>
                  <a:lnTo>
                    <a:pt x="16176" y="16338"/>
                  </a:lnTo>
                  <a:lnTo>
                    <a:pt x="16864" y="16230"/>
                  </a:lnTo>
                  <a:lnTo>
                    <a:pt x="17579" y="16122"/>
                  </a:lnTo>
                  <a:lnTo>
                    <a:pt x="18240" y="16041"/>
                  </a:lnTo>
                  <a:lnTo>
                    <a:pt x="19292" y="15933"/>
                  </a:lnTo>
                  <a:lnTo>
                    <a:pt x="20331" y="15785"/>
                  </a:lnTo>
                  <a:lnTo>
                    <a:pt x="21370" y="15623"/>
                  </a:lnTo>
                  <a:lnTo>
                    <a:pt x="22409" y="15434"/>
                  </a:lnTo>
                  <a:lnTo>
                    <a:pt x="22773" y="15340"/>
                  </a:lnTo>
                  <a:lnTo>
                    <a:pt x="23097" y="15245"/>
                  </a:lnTo>
                  <a:lnTo>
                    <a:pt x="23393" y="15151"/>
                  </a:lnTo>
                  <a:lnTo>
                    <a:pt x="23650" y="15043"/>
                  </a:lnTo>
                  <a:lnTo>
                    <a:pt x="23866" y="14921"/>
                  </a:lnTo>
                  <a:lnTo>
                    <a:pt x="24054" y="14800"/>
                  </a:lnTo>
                  <a:lnTo>
                    <a:pt x="24216" y="14665"/>
                  </a:lnTo>
                  <a:lnTo>
                    <a:pt x="24351" y="14530"/>
                  </a:lnTo>
                  <a:lnTo>
                    <a:pt x="24473" y="14395"/>
                  </a:lnTo>
                  <a:lnTo>
                    <a:pt x="24554" y="14260"/>
                  </a:lnTo>
                  <a:lnTo>
                    <a:pt x="24621" y="14112"/>
                  </a:lnTo>
                  <a:lnTo>
                    <a:pt x="24675" y="13977"/>
                  </a:lnTo>
                  <a:lnTo>
                    <a:pt x="24715" y="13829"/>
                  </a:lnTo>
                  <a:lnTo>
                    <a:pt x="24729" y="13694"/>
                  </a:lnTo>
                  <a:lnTo>
                    <a:pt x="24742" y="13559"/>
                  </a:lnTo>
                  <a:lnTo>
                    <a:pt x="24756" y="13424"/>
                  </a:lnTo>
                  <a:lnTo>
                    <a:pt x="24769" y="13276"/>
                  </a:lnTo>
                  <a:lnTo>
                    <a:pt x="24769" y="13127"/>
                  </a:lnTo>
                  <a:lnTo>
                    <a:pt x="24756" y="12817"/>
                  </a:lnTo>
                  <a:lnTo>
                    <a:pt x="24715" y="12534"/>
                  </a:lnTo>
                  <a:lnTo>
                    <a:pt x="24675" y="12385"/>
                  </a:lnTo>
                  <a:lnTo>
                    <a:pt x="24635" y="12237"/>
                  </a:lnTo>
                  <a:lnTo>
                    <a:pt x="24581" y="12102"/>
                  </a:lnTo>
                  <a:lnTo>
                    <a:pt x="24527" y="11967"/>
                  </a:lnTo>
                  <a:lnTo>
                    <a:pt x="24392" y="11697"/>
                  </a:lnTo>
                  <a:lnTo>
                    <a:pt x="24230" y="11454"/>
                  </a:lnTo>
                  <a:lnTo>
                    <a:pt x="24135" y="11333"/>
                  </a:lnTo>
                  <a:lnTo>
                    <a:pt x="24041" y="11225"/>
                  </a:lnTo>
                  <a:lnTo>
                    <a:pt x="23879" y="11050"/>
                  </a:lnTo>
                  <a:lnTo>
                    <a:pt x="23717" y="10888"/>
                  </a:lnTo>
                  <a:lnTo>
                    <a:pt x="23528" y="10726"/>
                  </a:lnTo>
                  <a:lnTo>
                    <a:pt x="23326" y="10591"/>
                  </a:lnTo>
                  <a:lnTo>
                    <a:pt x="23110" y="10470"/>
                  </a:lnTo>
                  <a:lnTo>
                    <a:pt x="22867" y="10348"/>
                  </a:lnTo>
                  <a:lnTo>
                    <a:pt x="22611" y="10240"/>
                  </a:lnTo>
                  <a:lnTo>
                    <a:pt x="22341" y="10146"/>
                  </a:lnTo>
                  <a:lnTo>
                    <a:pt x="22058" y="10065"/>
                  </a:lnTo>
                  <a:lnTo>
                    <a:pt x="21748" y="9997"/>
                  </a:lnTo>
                  <a:lnTo>
                    <a:pt x="21424" y="9930"/>
                  </a:lnTo>
                  <a:lnTo>
                    <a:pt x="21086" y="9889"/>
                  </a:lnTo>
                  <a:lnTo>
                    <a:pt x="20722" y="9849"/>
                  </a:lnTo>
                  <a:lnTo>
                    <a:pt x="20344" y="9822"/>
                  </a:lnTo>
                  <a:lnTo>
                    <a:pt x="19953" y="9809"/>
                  </a:lnTo>
                  <a:lnTo>
                    <a:pt x="19535" y="9795"/>
                  </a:lnTo>
                  <a:lnTo>
                    <a:pt x="19157" y="9809"/>
                  </a:lnTo>
                  <a:lnTo>
                    <a:pt x="18780" y="9822"/>
                  </a:lnTo>
                  <a:lnTo>
                    <a:pt x="18429" y="9849"/>
                  </a:lnTo>
                  <a:lnTo>
                    <a:pt x="18092" y="9889"/>
                  </a:lnTo>
                  <a:lnTo>
                    <a:pt x="17781" y="9930"/>
                  </a:lnTo>
                  <a:lnTo>
                    <a:pt x="17484" y="9984"/>
                  </a:lnTo>
                  <a:lnTo>
                    <a:pt x="17188" y="10051"/>
                  </a:lnTo>
                  <a:lnTo>
                    <a:pt x="16931" y="10132"/>
                  </a:lnTo>
                  <a:lnTo>
                    <a:pt x="16675" y="10213"/>
                  </a:lnTo>
                  <a:lnTo>
                    <a:pt x="16432" y="10308"/>
                  </a:lnTo>
                  <a:lnTo>
                    <a:pt x="16203" y="10416"/>
                  </a:lnTo>
                  <a:lnTo>
                    <a:pt x="16001" y="10524"/>
                  </a:lnTo>
                  <a:lnTo>
                    <a:pt x="15798" y="10631"/>
                  </a:lnTo>
                  <a:lnTo>
                    <a:pt x="15609" y="10753"/>
                  </a:lnTo>
                  <a:lnTo>
                    <a:pt x="15434" y="10888"/>
                  </a:lnTo>
                  <a:lnTo>
                    <a:pt x="15272" y="11023"/>
                  </a:lnTo>
                  <a:lnTo>
                    <a:pt x="15124" y="11171"/>
                  </a:lnTo>
                  <a:lnTo>
                    <a:pt x="14989" y="11319"/>
                  </a:lnTo>
                  <a:lnTo>
                    <a:pt x="14854" y="11468"/>
                  </a:lnTo>
                  <a:lnTo>
                    <a:pt x="14732" y="11630"/>
                  </a:lnTo>
                  <a:lnTo>
                    <a:pt x="14624" y="11792"/>
                  </a:lnTo>
                  <a:lnTo>
                    <a:pt x="14517" y="11954"/>
                  </a:lnTo>
                  <a:lnTo>
                    <a:pt x="14422" y="12129"/>
                  </a:lnTo>
                  <a:lnTo>
                    <a:pt x="14341" y="12304"/>
                  </a:lnTo>
                  <a:lnTo>
                    <a:pt x="14179" y="12669"/>
                  </a:lnTo>
                  <a:lnTo>
                    <a:pt x="14058" y="13046"/>
                  </a:lnTo>
                  <a:lnTo>
                    <a:pt x="13950" y="13424"/>
                  </a:lnTo>
                  <a:lnTo>
                    <a:pt x="13856" y="13815"/>
                  </a:lnTo>
                  <a:lnTo>
                    <a:pt x="13815" y="14004"/>
                  </a:lnTo>
                  <a:lnTo>
                    <a:pt x="13761" y="14179"/>
                  </a:lnTo>
                  <a:lnTo>
                    <a:pt x="13694" y="14341"/>
                  </a:lnTo>
                  <a:lnTo>
                    <a:pt x="13613" y="14503"/>
                  </a:lnTo>
                  <a:lnTo>
                    <a:pt x="13505" y="14652"/>
                  </a:lnTo>
                  <a:lnTo>
                    <a:pt x="13397" y="14800"/>
                  </a:lnTo>
                  <a:lnTo>
                    <a:pt x="13262" y="14935"/>
                  </a:lnTo>
                  <a:lnTo>
                    <a:pt x="13127" y="15043"/>
                  </a:lnTo>
                  <a:lnTo>
                    <a:pt x="12979" y="15151"/>
                  </a:lnTo>
                  <a:lnTo>
                    <a:pt x="12817" y="15245"/>
                  </a:lnTo>
                  <a:lnTo>
                    <a:pt x="12655" y="15313"/>
                  </a:lnTo>
                  <a:lnTo>
                    <a:pt x="12479" y="15380"/>
                  </a:lnTo>
                  <a:lnTo>
                    <a:pt x="12304" y="15421"/>
                  </a:lnTo>
                  <a:lnTo>
                    <a:pt x="12115" y="15448"/>
                  </a:lnTo>
                  <a:lnTo>
                    <a:pt x="11751" y="15448"/>
                  </a:lnTo>
                  <a:lnTo>
                    <a:pt x="11562" y="15434"/>
                  </a:lnTo>
                  <a:lnTo>
                    <a:pt x="11373" y="15407"/>
                  </a:lnTo>
                  <a:lnTo>
                    <a:pt x="11184" y="15367"/>
                  </a:lnTo>
                  <a:lnTo>
                    <a:pt x="10995" y="15313"/>
                  </a:lnTo>
                  <a:lnTo>
                    <a:pt x="10820" y="15232"/>
                  </a:lnTo>
                  <a:lnTo>
                    <a:pt x="10645" y="15137"/>
                  </a:lnTo>
                  <a:lnTo>
                    <a:pt x="10496" y="15029"/>
                  </a:lnTo>
                  <a:lnTo>
                    <a:pt x="10334" y="14908"/>
                  </a:lnTo>
                  <a:lnTo>
                    <a:pt x="10200" y="14773"/>
                  </a:lnTo>
                  <a:lnTo>
                    <a:pt x="10078" y="14625"/>
                  </a:lnTo>
                  <a:lnTo>
                    <a:pt x="9970" y="14463"/>
                  </a:lnTo>
                  <a:lnTo>
                    <a:pt x="9876" y="14287"/>
                  </a:lnTo>
                  <a:lnTo>
                    <a:pt x="9795" y="14112"/>
                  </a:lnTo>
                  <a:lnTo>
                    <a:pt x="9741" y="13937"/>
                  </a:lnTo>
                  <a:lnTo>
                    <a:pt x="9687" y="13748"/>
                  </a:lnTo>
                  <a:lnTo>
                    <a:pt x="9660" y="13545"/>
                  </a:lnTo>
                  <a:lnTo>
                    <a:pt x="9660" y="13424"/>
                  </a:lnTo>
                  <a:lnTo>
                    <a:pt x="9700" y="13127"/>
                  </a:lnTo>
                  <a:lnTo>
                    <a:pt x="9741" y="12817"/>
                  </a:lnTo>
                  <a:lnTo>
                    <a:pt x="9795" y="12520"/>
                  </a:lnTo>
                  <a:lnTo>
                    <a:pt x="9849" y="12223"/>
                  </a:lnTo>
                  <a:lnTo>
                    <a:pt x="9930" y="11927"/>
                  </a:lnTo>
                  <a:lnTo>
                    <a:pt x="10011" y="11643"/>
                  </a:lnTo>
                  <a:lnTo>
                    <a:pt x="10105" y="11360"/>
                  </a:lnTo>
                  <a:lnTo>
                    <a:pt x="10213" y="11077"/>
                  </a:lnTo>
                  <a:lnTo>
                    <a:pt x="10334" y="10793"/>
                  </a:lnTo>
                  <a:lnTo>
                    <a:pt x="10456" y="10524"/>
                  </a:lnTo>
                  <a:lnTo>
                    <a:pt x="10591" y="10254"/>
                  </a:lnTo>
                  <a:lnTo>
                    <a:pt x="10739" y="9984"/>
                  </a:lnTo>
                  <a:lnTo>
                    <a:pt x="10901" y="9728"/>
                  </a:lnTo>
                  <a:lnTo>
                    <a:pt x="11063" y="9471"/>
                  </a:lnTo>
                  <a:lnTo>
                    <a:pt x="11252" y="9228"/>
                  </a:lnTo>
                  <a:lnTo>
                    <a:pt x="11427" y="8986"/>
                  </a:lnTo>
                  <a:lnTo>
                    <a:pt x="11603" y="8783"/>
                  </a:lnTo>
                  <a:lnTo>
                    <a:pt x="11778" y="8594"/>
                  </a:lnTo>
                  <a:lnTo>
                    <a:pt x="11953" y="8405"/>
                  </a:lnTo>
                  <a:lnTo>
                    <a:pt x="12142" y="8230"/>
                  </a:lnTo>
                  <a:lnTo>
                    <a:pt x="12345" y="8055"/>
                  </a:lnTo>
                  <a:lnTo>
                    <a:pt x="12547" y="7893"/>
                  </a:lnTo>
                  <a:lnTo>
                    <a:pt x="12749" y="7731"/>
                  </a:lnTo>
                  <a:lnTo>
                    <a:pt x="12965" y="7569"/>
                  </a:lnTo>
                  <a:lnTo>
                    <a:pt x="13181" y="7421"/>
                  </a:lnTo>
                  <a:lnTo>
                    <a:pt x="13410" y="7286"/>
                  </a:lnTo>
                  <a:lnTo>
                    <a:pt x="13640" y="7151"/>
                  </a:lnTo>
                  <a:lnTo>
                    <a:pt x="13869" y="7016"/>
                  </a:lnTo>
                  <a:lnTo>
                    <a:pt x="14125" y="6895"/>
                  </a:lnTo>
                  <a:lnTo>
                    <a:pt x="14368" y="6773"/>
                  </a:lnTo>
                  <a:lnTo>
                    <a:pt x="14624" y="6665"/>
                  </a:lnTo>
                  <a:lnTo>
                    <a:pt x="14881" y="6557"/>
                  </a:lnTo>
                  <a:lnTo>
                    <a:pt x="15434" y="6368"/>
                  </a:lnTo>
                  <a:lnTo>
                    <a:pt x="16001" y="6207"/>
                  </a:lnTo>
                  <a:lnTo>
                    <a:pt x="16581" y="6058"/>
                  </a:lnTo>
                  <a:lnTo>
                    <a:pt x="17201" y="5950"/>
                  </a:lnTo>
                  <a:lnTo>
                    <a:pt x="17835" y="5856"/>
                  </a:lnTo>
                  <a:lnTo>
                    <a:pt x="18496" y="5802"/>
                  </a:lnTo>
                  <a:lnTo>
                    <a:pt x="19184" y="5761"/>
                  </a:lnTo>
                  <a:lnTo>
                    <a:pt x="19899" y="5748"/>
                  </a:lnTo>
                  <a:close/>
                  <a:moveTo>
                    <a:pt x="18523" y="1"/>
                  </a:moveTo>
                  <a:lnTo>
                    <a:pt x="18038" y="14"/>
                  </a:lnTo>
                  <a:lnTo>
                    <a:pt x="17565" y="28"/>
                  </a:lnTo>
                  <a:lnTo>
                    <a:pt x="17093" y="55"/>
                  </a:lnTo>
                  <a:lnTo>
                    <a:pt x="16621" y="95"/>
                  </a:lnTo>
                  <a:lnTo>
                    <a:pt x="16149" y="149"/>
                  </a:lnTo>
                  <a:lnTo>
                    <a:pt x="15690" y="203"/>
                  </a:lnTo>
                  <a:lnTo>
                    <a:pt x="15232" y="271"/>
                  </a:lnTo>
                  <a:lnTo>
                    <a:pt x="14773" y="352"/>
                  </a:lnTo>
                  <a:lnTo>
                    <a:pt x="14328" y="446"/>
                  </a:lnTo>
                  <a:lnTo>
                    <a:pt x="13882" y="540"/>
                  </a:lnTo>
                  <a:lnTo>
                    <a:pt x="13437" y="648"/>
                  </a:lnTo>
                  <a:lnTo>
                    <a:pt x="12992" y="770"/>
                  </a:lnTo>
                  <a:lnTo>
                    <a:pt x="12560" y="905"/>
                  </a:lnTo>
                  <a:lnTo>
                    <a:pt x="12129" y="1040"/>
                  </a:lnTo>
                  <a:lnTo>
                    <a:pt x="11711" y="1201"/>
                  </a:lnTo>
                  <a:lnTo>
                    <a:pt x="11292" y="1350"/>
                  </a:lnTo>
                  <a:lnTo>
                    <a:pt x="10874" y="1525"/>
                  </a:lnTo>
                  <a:lnTo>
                    <a:pt x="10469" y="1701"/>
                  </a:lnTo>
                  <a:lnTo>
                    <a:pt x="10065" y="1890"/>
                  </a:lnTo>
                  <a:lnTo>
                    <a:pt x="9673" y="2078"/>
                  </a:lnTo>
                  <a:lnTo>
                    <a:pt x="9282" y="2294"/>
                  </a:lnTo>
                  <a:lnTo>
                    <a:pt x="8891" y="2497"/>
                  </a:lnTo>
                  <a:lnTo>
                    <a:pt x="8513" y="2726"/>
                  </a:lnTo>
                  <a:lnTo>
                    <a:pt x="8149" y="2955"/>
                  </a:lnTo>
                  <a:lnTo>
                    <a:pt x="7771" y="3198"/>
                  </a:lnTo>
                  <a:lnTo>
                    <a:pt x="7420" y="3441"/>
                  </a:lnTo>
                  <a:lnTo>
                    <a:pt x="7070" y="3697"/>
                  </a:lnTo>
                  <a:lnTo>
                    <a:pt x="6719" y="3967"/>
                  </a:lnTo>
                  <a:lnTo>
                    <a:pt x="6382" y="4237"/>
                  </a:lnTo>
                  <a:lnTo>
                    <a:pt x="6044" y="4520"/>
                  </a:lnTo>
                  <a:lnTo>
                    <a:pt x="5721" y="4803"/>
                  </a:lnTo>
                  <a:lnTo>
                    <a:pt x="5410" y="5100"/>
                  </a:lnTo>
                  <a:lnTo>
                    <a:pt x="5100" y="5411"/>
                  </a:lnTo>
                  <a:lnTo>
                    <a:pt x="4790" y="5721"/>
                  </a:lnTo>
                  <a:lnTo>
                    <a:pt x="4493" y="6031"/>
                  </a:lnTo>
                  <a:lnTo>
                    <a:pt x="4210" y="6368"/>
                  </a:lnTo>
                  <a:lnTo>
                    <a:pt x="3940" y="6692"/>
                  </a:lnTo>
                  <a:lnTo>
                    <a:pt x="3670" y="7029"/>
                  </a:lnTo>
                  <a:lnTo>
                    <a:pt x="3400" y="7380"/>
                  </a:lnTo>
                  <a:lnTo>
                    <a:pt x="3144" y="7731"/>
                  </a:lnTo>
                  <a:lnTo>
                    <a:pt x="2901" y="8095"/>
                  </a:lnTo>
                  <a:lnTo>
                    <a:pt x="2672" y="8473"/>
                  </a:lnTo>
                  <a:lnTo>
                    <a:pt x="2442" y="8837"/>
                  </a:lnTo>
                  <a:lnTo>
                    <a:pt x="2227" y="9228"/>
                  </a:lnTo>
                  <a:lnTo>
                    <a:pt x="2011" y="9606"/>
                  </a:lnTo>
                  <a:lnTo>
                    <a:pt x="1822" y="9997"/>
                  </a:lnTo>
                  <a:lnTo>
                    <a:pt x="1633" y="10402"/>
                  </a:lnTo>
                  <a:lnTo>
                    <a:pt x="1444" y="10807"/>
                  </a:lnTo>
                  <a:lnTo>
                    <a:pt x="1282" y="11225"/>
                  </a:lnTo>
                  <a:lnTo>
                    <a:pt x="1120" y="11643"/>
                  </a:lnTo>
                  <a:lnTo>
                    <a:pt x="972" y="12061"/>
                  </a:lnTo>
                  <a:lnTo>
                    <a:pt x="824" y="12493"/>
                  </a:lnTo>
                  <a:lnTo>
                    <a:pt x="702" y="12925"/>
                  </a:lnTo>
                  <a:lnTo>
                    <a:pt x="581" y="13357"/>
                  </a:lnTo>
                  <a:lnTo>
                    <a:pt x="473" y="13802"/>
                  </a:lnTo>
                  <a:lnTo>
                    <a:pt x="378" y="14260"/>
                  </a:lnTo>
                  <a:lnTo>
                    <a:pt x="284" y="14719"/>
                  </a:lnTo>
                  <a:lnTo>
                    <a:pt x="216" y="15178"/>
                  </a:lnTo>
                  <a:lnTo>
                    <a:pt x="149" y="15636"/>
                  </a:lnTo>
                  <a:lnTo>
                    <a:pt x="95" y="16109"/>
                  </a:lnTo>
                  <a:lnTo>
                    <a:pt x="55" y="16581"/>
                  </a:lnTo>
                  <a:lnTo>
                    <a:pt x="28" y="17066"/>
                  </a:lnTo>
                  <a:lnTo>
                    <a:pt x="1" y="17539"/>
                  </a:lnTo>
                  <a:lnTo>
                    <a:pt x="1" y="18024"/>
                  </a:lnTo>
                  <a:lnTo>
                    <a:pt x="1" y="18523"/>
                  </a:lnTo>
                  <a:lnTo>
                    <a:pt x="28" y="18996"/>
                  </a:lnTo>
                  <a:lnTo>
                    <a:pt x="55" y="19481"/>
                  </a:lnTo>
                  <a:lnTo>
                    <a:pt x="95" y="19953"/>
                  </a:lnTo>
                  <a:lnTo>
                    <a:pt x="149" y="20426"/>
                  </a:lnTo>
                  <a:lnTo>
                    <a:pt x="216" y="20898"/>
                  </a:lnTo>
                  <a:lnTo>
                    <a:pt x="284" y="21356"/>
                  </a:lnTo>
                  <a:lnTo>
                    <a:pt x="378" y="21815"/>
                  </a:lnTo>
                  <a:lnTo>
                    <a:pt x="473" y="22260"/>
                  </a:lnTo>
                  <a:lnTo>
                    <a:pt x="581" y="22706"/>
                  </a:lnTo>
                  <a:lnTo>
                    <a:pt x="702" y="23151"/>
                  </a:lnTo>
                  <a:lnTo>
                    <a:pt x="824" y="23582"/>
                  </a:lnTo>
                  <a:lnTo>
                    <a:pt x="972" y="24014"/>
                  </a:lnTo>
                  <a:lnTo>
                    <a:pt x="1120" y="24446"/>
                  </a:lnTo>
                  <a:lnTo>
                    <a:pt x="1282" y="24864"/>
                  </a:lnTo>
                  <a:lnTo>
                    <a:pt x="1444" y="25282"/>
                  </a:lnTo>
                  <a:lnTo>
                    <a:pt x="1633" y="25687"/>
                  </a:lnTo>
                  <a:lnTo>
                    <a:pt x="1822" y="26092"/>
                  </a:lnTo>
                  <a:lnTo>
                    <a:pt x="2011" y="26483"/>
                  </a:lnTo>
                  <a:lnTo>
                    <a:pt x="2227" y="26874"/>
                  </a:lnTo>
                  <a:lnTo>
                    <a:pt x="2442" y="27265"/>
                  </a:lnTo>
                  <a:lnTo>
                    <a:pt x="2672" y="27643"/>
                  </a:lnTo>
                  <a:lnTo>
                    <a:pt x="2901" y="28007"/>
                  </a:lnTo>
                  <a:lnTo>
                    <a:pt x="3144" y="28372"/>
                  </a:lnTo>
                  <a:lnTo>
                    <a:pt x="3400" y="28736"/>
                  </a:lnTo>
                  <a:lnTo>
                    <a:pt x="3670" y="29087"/>
                  </a:lnTo>
                  <a:lnTo>
                    <a:pt x="3940" y="29424"/>
                  </a:lnTo>
                  <a:lnTo>
                    <a:pt x="4210" y="29761"/>
                  </a:lnTo>
                  <a:lnTo>
                    <a:pt x="4493" y="30098"/>
                  </a:lnTo>
                  <a:lnTo>
                    <a:pt x="4790" y="30422"/>
                  </a:lnTo>
                  <a:lnTo>
                    <a:pt x="5100" y="30732"/>
                  </a:lnTo>
                  <a:lnTo>
                    <a:pt x="5410" y="31043"/>
                  </a:lnTo>
                  <a:lnTo>
                    <a:pt x="5721" y="31340"/>
                  </a:lnTo>
                  <a:lnTo>
                    <a:pt x="6044" y="31636"/>
                  </a:lnTo>
                  <a:lnTo>
                    <a:pt x="6382" y="31920"/>
                  </a:lnTo>
                  <a:lnTo>
                    <a:pt x="6719" y="32189"/>
                  </a:lnTo>
                  <a:lnTo>
                    <a:pt x="7070" y="32459"/>
                  </a:lnTo>
                  <a:lnTo>
                    <a:pt x="7420" y="32716"/>
                  </a:lnTo>
                  <a:lnTo>
                    <a:pt x="7771" y="32972"/>
                  </a:lnTo>
                  <a:lnTo>
                    <a:pt x="8149" y="33215"/>
                  </a:lnTo>
                  <a:lnTo>
                    <a:pt x="8513" y="33458"/>
                  </a:lnTo>
                  <a:lnTo>
                    <a:pt x="8891" y="33673"/>
                  </a:lnTo>
                  <a:lnTo>
                    <a:pt x="9282" y="33889"/>
                  </a:lnTo>
                  <a:lnTo>
                    <a:pt x="9673" y="34105"/>
                  </a:lnTo>
                  <a:lnTo>
                    <a:pt x="10065" y="34307"/>
                  </a:lnTo>
                  <a:lnTo>
                    <a:pt x="10469" y="34496"/>
                  </a:lnTo>
                  <a:lnTo>
                    <a:pt x="10874" y="34672"/>
                  </a:lnTo>
                  <a:lnTo>
                    <a:pt x="11292" y="34847"/>
                  </a:lnTo>
                  <a:lnTo>
                    <a:pt x="11711" y="35009"/>
                  </a:lnTo>
                  <a:lnTo>
                    <a:pt x="12129" y="35157"/>
                  </a:lnTo>
                  <a:lnTo>
                    <a:pt x="12560" y="35306"/>
                  </a:lnTo>
                  <a:lnTo>
                    <a:pt x="12992" y="35427"/>
                  </a:lnTo>
                  <a:lnTo>
                    <a:pt x="13437" y="35562"/>
                  </a:lnTo>
                  <a:lnTo>
                    <a:pt x="13882" y="35670"/>
                  </a:lnTo>
                  <a:lnTo>
                    <a:pt x="14328" y="35764"/>
                  </a:lnTo>
                  <a:lnTo>
                    <a:pt x="14773" y="35859"/>
                  </a:lnTo>
                  <a:lnTo>
                    <a:pt x="15232" y="35940"/>
                  </a:lnTo>
                  <a:lnTo>
                    <a:pt x="15690" y="36021"/>
                  </a:lnTo>
                  <a:lnTo>
                    <a:pt x="16149" y="36075"/>
                  </a:lnTo>
                  <a:lnTo>
                    <a:pt x="16621" y="36129"/>
                  </a:lnTo>
                  <a:lnTo>
                    <a:pt x="17093" y="36169"/>
                  </a:lnTo>
                  <a:lnTo>
                    <a:pt x="17565" y="36196"/>
                  </a:lnTo>
                  <a:lnTo>
                    <a:pt x="18038" y="36210"/>
                  </a:lnTo>
                  <a:lnTo>
                    <a:pt x="19009" y="36210"/>
                  </a:lnTo>
                  <a:lnTo>
                    <a:pt x="19481" y="36196"/>
                  </a:lnTo>
                  <a:lnTo>
                    <a:pt x="19953" y="36169"/>
                  </a:lnTo>
                  <a:lnTo>
                    <a:pt x="20425" y="36129"/>
                  </a:lnTo>
                  <a:lnTo>
                    <a:pt x="20898" y="36075"/>
                  </a:lnTo>
                  <a:lnTo>
                    <a:pt x="21356" y="36021"/>
                  </a:lnTo>
                  <a:lnTo>
                    <a:pt x="21815" y="35953"/>
                  </a:lnTo>
                  <a:lnTo>
                    <a:pt x="22274" y="35872"/>
                  </a:lnTo>
                  <a:lnTo>
                    <a:pt x="22719" y="35778"/>
                  </a:lnTo>
                  <a:lnTo>
                    <a:pt x="23178" y="35670"/>
                  </a:lnTo>
                  <a:lnTo>
                    <a:pt x="23623" y="35562"/>
                  </a:lnTo>
                  <a:lnTo>
                    <a:pt x="24054" y="35441"/>
                  </a:lnTo>
                  <a:lnTo>
                    <a:pt x="24486" y="35306"/>
                  </a:lnTo>
                  <a:lnTo>
                    <a:pt x="24918" y="35171"/>
                  </a:lnTo>
                  <a:lnTo>
                    <a:pt x="25350" y="35022"/>
                  </a:lnTo>
                  <a:lnTo>
                    <a:pt x="25768" y="34861"/>
                  </a:lnTo>
                  <a:lnTo>
                    <a:pt x="26186" y="34685"/>
                  </a:lnTo>
                  <a:lnTo>
                    <a:pt x="26591" y="34510"/>
                  </a:lnTo>
                  <a:lnTo>
                    <a:pt x="26995" y="34321"/>
                  </a:lnTo>
                  <a:lnTo>
                    <a:pt x="27387" y="34119"/>
                  </a:lnTo>
                  <a:lnTo>
                    <a:pt x="27778" y="33916"/>
                  </a:lnTo>
                  <a:lnTo>
                    <a:pt x="28169" y="33700"/>
                  </a:lnTo>
                  <a:lnTo>
                    <a:pt x="28547" y="33471"/>
                  </a:lnTo>
                  <a:lnTo>
                    <a:pt x="28925" y="33242"/>
                  </a:lnTo>
                  <a:lnTo>
                    <a:pt x="29289" y="32999"/>
                  </a:lnTo>
                  <a:lnTo>
                    <a:pt x="29653" y="32756"/>
                  </a:lnTo>
                  <a:lnTo>
                    <a:pt x="30004" y="32500"/>
                  </a:lnTo>
                  <a:lnTo>
                    <a:pt x="30355" y="32230"/>
                  </a:lnTo>
                  <a:lnTo>
                    <a:pt x="30692" y="31947"/>
                  </a:lnTo>
                  <a:lnTo>
                    <a:pt x="31029" y="31663"/>
                  </a:lnTo>
                  <a:lnTo>
                    <a:pt x="31353" y="31380"/>
                  </a:lnTo>
                  <a:lnTo>
                    <a:pt x="31677" y="31083"/>
                  </a:lnTo>
                  <a:lnTo>
                    <a:pt x="31987" y="30773"/>
                  </a:lnTo>
                  <a:lnTo>
                    <a:pt x="32284" y="30463"/>
                  </a:lnTo>
                  <a:lnTo>
                    <a:pt x="32580" y="30139"/>
                  </a:lnTo>
                  <a:lnTo>
                    <a:pt x="32877" y="29815"/>
                  </a:lnTo>
                  <a:lnTo>
                    <a:pt x="33147" y="29478"/>
                  </a:lnTo>
                  <a:lnTo>
                    <a:pt x="33430" y="29127"/>
                  </a:lnTo>
                  <a:lnTo>
                    <a:pt x="33687" y="28776"/>
                  </a:lnTo>
                  <a:lnTo>
                    <a:pt x="33943" y="28426"/>
                  </a:lnTo>
                  <a:lnTo>
                    <a:pt x="34186" y="28061"/>
                  </a:lnTo>
                  <a:lnTo>
                    <a:pt x="34429" y="27697"/>
                  </a:lnTo>
                  <a:lnTo>
                    <a:pt x="34658" y="27319"/>
                  </a:lnTo>
                  <a:lnTo>
                    <a:pt x="34874" y="26928"/>
                  </a:lnTo>
                  <a:lnTo>
                    <a:pt x="35076" y="26537"/>
                  </a:lnTo>
                  <a:lnTo>
                    <a:pt x="35279" y="26146"/>
                  </a:lnTo>
                  <a:lnTo>
                    <a:pt x="35467" y="25741"/>
                  </a:lnTo>
                  <a:lnTo>
                    <a:pt x="35656" y="25336"/>
                  </a:lnTo>
                  <a:lnTo>
                    <a:pt x="35832" y="24918"/>
                  </a:lnTo>
                  <a:lnTo>
                    <a:pt x="35980" y="24500"/>
                  </a:lnTo>
                  <a:lnTo>
                    <a:pt x="36142" y="24068"/>
                  </a:lnTo>
                  <a:lnTo>
                    <a:pt x="36277" y="23636"/>
                  </a:lnTo>
                  <a:lnTo>
                    <a:pt x="36412" y="23205"/>
                  </a:lnTo>
                  <a:lnTo>
                    <a:pt x="36533" y="22760"/>
                  </a:lnTo>
                  <a:lnTo>
                    <a:pt x="36641" y="22314"/>
                  </a:lnTo>
                  <a:lnTo>
                    <a:pt x="36736" y="21856"/>
                  </a:lnTo>
                  <a:lnTo>
                    <a:pt x="36817" y="21397"/>
                  </a:lnTo>
                  <a:lnTo>
                    <a:pt x="36897" y="20938"/>
                  </a:lnTo>
                  <a:lnTo>
                    <a:pt x="36965" y="20466"/>
                  </a:lnTo>
                  <a:lnTo>
                    <a:pt x="37019" y="19994"/>
                  </a:lnTo>
                  <a:lnTo>
                    <a:pt x="37059" y="19522"/>
                  </a:lnTo>
                  <a:lnTo>
                    <a:pt x="37086" y="19036"/>
                  </a:lnTo>
                  <a:lnTo>
                    <a:pt x="37100" y="18550"/>
                  </a:lnTo>
                  <a:lnTo>
                    <a:pt x="37113" y="18065"/>
                  </a:lnTo>
                  <a:lnTo>
                    <a:pt x="37100" y="17579"/>
                  </a:lnTo>
                  <a:lnTo>
                    <a:pt x="37086" y="17093"/>
                  </a:lnTo>
                  <a:lnTo>
                    <a:pt x="37059" y="16608"/>
                  </a:lnTo>
                  <a:lnTo>
                    <a:pt x="37019" y="16136"/>
                  </a:lnTo>
                  <a:lnTo>
                    <a:pt x="36965" y="15663"/>
                  </a:lnTo>
                  <a:lnTo>
                    <a:pt x="36897" y="15191"/>
                  </a:lnTo>
                  <a:lnTo>
                    <a:pt x="36817" y="14733"/>
                  </a:lnTo>
                  <a:lnTo>
                    <a:pt x="36736" y="14274"/>
                  </a:lnTo>
                  <a:lnTo>
                    <a:pt x="36641" y="13815"/>
                  </a:lnTo>
                  <a:lnTo>
                    <a:pt x="36533" y="13370"/>
                  </a:lnTo>
                  <a:lnTo>
                    <a:pt x="36412" y="12938"/>
                  </a:lnTo>
                  <a:lnTo>
                    <a:pt x="36277" y="12493"/>
                  </a:lnTo>
                  <a:lnTo>
                    <a:pt x="36142" y="12061"/>
                  </a:lnTo>
                  <a:lnTo>
                    <a:pt x="35980" y="11643"/>
                  </a:lnTo>
                  <a:lnTo>
                    <a:pt x="35832" y="11225"/>
                  </a:lnTo>
                  <a:lnTo>
                    <a:pt x="35656" y="10807"/>
                  </a:lnTo>
                  <a:lnTo>
                    <a:pt x="35467" y="10402"/>
                  </a:lnTo>
                  <a:lnTo>
                    <a:pt x="35279" y="9997"/>
                  </a:lnTo>
                  <a:lnTo>
                    <a:pt x="35076" y="9606"/>
                  </a:lnTo>
                  <a:lnTo>
                    <a:pt x="34874" y="9215"/>
                  </a:lnTo>
                  <a:lnTo>
                    <a:pt x="34658" y="8837"/>
                  </a:lnTo>
                  <a:lnTo>
                    <a:pt x="34429" y="8459"/>
                  </a:lnTo>
                  <a:lnTo>
                    <a:pt x="34186" y="8095"/>
                  </a:lnTo>
                  <a:lnTo>
                    <a:pt x="33943" y="7731"/>
                  </a:lnTo>
                  <a:lnTo>
                    <a:pt x="33687" y="7380"/>
                  </a:lnTo>
                  <a:lnTo>
                    <a:pt x="33430" y="7029"/>
                  </a:lnTo>
                  <a:lnTo>
                    <a:pt x="33147" y="6692"/>
                  </a:lnTo>
                  <a:lnTo>
                    <a:pt x="32877" y="6355"/>
                  </a:lnTo>
                  <a:lnTo>
                    <a:pt x="32580" y="6031"/>
                  </a:lnTo>
                  <a:lnTo>
                    <a:pt x="32284" y="5707"/>
                  </a:lnTo>
                  <a:lnTo>
                    <a:pt x="31987" y="5397"/>
                  </a:lnTo>
                  <a:lnTo>
                    <a:pt x="31677" y="5100"/>
                  </a:lnTo>
                  <a:lnTo>
                    <a:pt x="31353" y="4803"/>
                  </a:lnTo>
                  <a:lnTo>
                    <a:pt x="31029" y="4507"/>
                  </a:lnTo>
                  <a:lnTo>
                    <a:pt x="30692" y="4237"/>
                  </a:lnTo>
                  <a:lnTo>
                    <a:pt x="30355" y="3954"/>
                  </a:lnTo>
                  <a:lnTo>
                    <a:pt x="30004" y="3697"/>
                  </a:lnTo>
                  <a:lnTo>
                    <a:pt x="29653" y="3441"/>
                  </a:lnTo>
                  <a:lnTo>
                    <a:pt x="29289" y="3185"/>
                  </a:lnTo>
                  <a:lnTo>
                    <a:pt x="28925" y="2955"/>
                  </a:lnTo>
                  <a:lnTo>
                    <a:pt x="28547" y="2726"/>
                  </a:lnTo>
                  <a:lnTo>
                    <a:pt x="28169" y="2497"/>
                  </a:lnTo>
                  <a:lnTo>
                    <a:pt x="27778" y="2281"/>
                  </a:lnTo>
                  <a:lnTo>
                    <a:pt x="27387" y="2078"/>
                  </a:lnTo>
                  <a:lnTo>
                    <a:pt x="26995" y="1890"/>
                  </a:lnTo>
                  <a:lnTo>
                    <a:pt x="26591" y="1701"/>
                  </a:lnTo>
                  <a:lnTo>
                    <a:pt x="26186" y="1525"/>
                  </a:lnTo>
                  <a:lnTo>
                    <a:pt x="25768" y="1350"/>
                  </a:lnTo>
                  <a:lnTo>
                    <a:pt x="25350" y="1188"/>
                  </a:lnTo>
                  <a:lnTo>
                    <a:pt x="24918" y="1040"/>
                  </a:lnTo>
                  <a:lnTo>
                    <a:pt x="24486" y="905"/>
                  </a:lnTo>
                  <a:lnTo>
                    <a:pt x="24054" y="770"/>
                  </a:lnTo>
                  <a:lnTo>
                    <a:pt x="23623" y="648"/>
                  </a:lnTo>
                  <a:lnTo>
                    <a:pt x="23178" y="540"/>
                  </a:lnTo>
                  <a:lnTo>
                    <a:pt x="22719" y="446"/>
                  </a:lnTo>
                  <a:lnTo>
                    <a:pt x="22274" y="352"/>
                  </a:lnTo>
                  <a:lnTo>
                    <a:pt x="21815" y="271"/>
                  </a:lnTo>
                  <a:lnTo>
                    <a:pt x="21356" y="203"/>
                  </a:lnTo>
                  <a:lnTo>
                    <a:pt x="20898" y="149"/>
                  </a:lnTo>
                  <a:lnTo>
                    <a:pt x="20425" y="95"/>
                  </a:lnTo>
                  <a:lnTo>
                    <a:pt x="19953" y="55"/>
                  </a:lnTo>
                  <a:lnTo>
                    <a:pt x="19481" y="28"/>
                  </a:lnTo>
                  <a:lnTo>
                    <a:pt x="19009" y="14"/>
                  </a:lnTo>
                  <a:lnTo>
                    <a:pt x="18523"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 name="Google Shape;697;p61"/>
            <p:cNvSpPr/>
            <p:nvPr/>
          </p:nvSpPr>
          <p:spPr>
            <a:xfrm>
              <a:off x="6021600" y="3432700"/>
              <a:ext cx="293450" cy="206775"/>
            </a:xfrm>
            <a:custGeom>
              <a:rect b="b" l="l" r="r" t="t"/>
              <a:pathLst>
                <a:path extrusionOk="0" h="8271" w="11738">
                  <a:moveTo>
                    <a:pt x="11738" y="0"/>
                  </a:moveTo>
                  <a:lnTo>
                    <a:pt x="11481" y="108"/>
                  </a:lnTo>
                  <a:lnTo>
                    <a:pt x="11211" y="203"/>
                  </a:lnTo>
                  <a:lnTo>
                    <a:pt x="10942" y="284"/>
                  </a:lnTo>
                  <a:lnTo>
                    <a:pt x="10658" y="338"/>
                  </a:lnTo>
                  <a:lnTo>
                    <a:pt x="9647" y="540"/>
                  </a:lnTo>
                  <a:lnTo>
                    <a:pt x="8513" y="742"/>
                  </a:lnTo>
                  <a:lnTo>
                    <a:pt x="7407" y="931"/>
                  </a:lnTo>
                  <a:lnTo>
                    <a:pt x="6449" y="1080"/>
                  </a:lnTo>
                  <a:lnTo>
                    <a:pt x="5653" y="1201"/>
                  </a:lnTo>
                  <a:lnTo>
                    <a:pt x="4911" y="1336"/>
                  </a:lnTo>
                  <a:lnTo>
                    <a:pt x="4223" y="1471"/>
                  </a:lnTo>
                  <a:lnTo>
                    <a:pt x="3589" y="1619"/>
                  </a:lnTo>
                  <a:lnTo>
                    <a:pt x="3009" y="1768"/>
                  </a:lnTo>
                  <a:lnTo>
                    <a:pt x="2483" y="1943"/>
                  </a:lnTo>
                  <a:lnTo>
                    <a:pt x="2240" y="2024"/>
                  </a:lnTo>
                  <a:lnTo>
                    <a:pt x="2011" y="2118"/>
                  </a:lnTo>
                  <a:lnTo>
                    <a:pt x="1795" y="2213"/>
                  </a:lnTo>
                  <a:lnTo>
                    <a:pt x="1579" y="2321"/>
                  </a:lnTo>
                  <a:lnTo>
                    <a:pt x="1390" y="2429"/>
                  </a:lnTo>
                  <a:lnTo>
                    <a:pt x="1215" y="2537"/>
                  </a:lnTo>
                  <a:lnTo>
                    <a:pt x="1040" y="2658"/>
                  </a:lnTo>
                  <a:lnTo>
                    <a:pt x="891" y="2779"/>
                  </a:lnTo>
                  <a:lnTo>
                    <a:pt x="743" y="2901"/>
                  </a:lnTo>
                  <a:lnTo>
                    <a:pt x="621" y="3036"/>
                  </a:lnTo>
                  <a:lnTo>
                    <a:pt x="500" y="3184"/>
                  </a:lnTo>
                  <a:lnTo>
                    <a:pt x="392" y="3332"/>
                  </a:lnTo>
                  <a:lnTo>
                    <a:pt x="298" y="3481"/>
                  </a:lnTo>
                  <a:lnTo>
                    <a:pt x="217" y="3643"/>
                  </a:lnTo>
                  <a:lnTo>
                    <a:pt x="149" y="3818"/>
                  </a:lnTo>
                  <a:lnTo>
                    <a:pt x="95" y="3994"/>
                  </a:lnTo>
                  <a:lnTo>
                    <a:pt x="55" y="4182"/>
                  </a:lnTo>
                  <a:lnTo>
                    <a:pt x="28" y="4385"/>
                  </a:lnTo>
                  <a:lnTo>
                    <a:pt x="1" y="4587"/>
                  </a:lnTo>
                  <a:lnTo>
                    <a:pt x="1" y="4789"/>
                  </a:lnTo>
                  <a:lnTo>
                    <a:pt x="14" y="4992"/>
                  </a:lnTo>
                  <a:lnTo>
                    <a:pt x="28" y="5181"/>
                  </a:lnTo>
                  <a:lnTo>
                    <a:pt x="68" y="5370"/>
                  </a:lnTo>
                  <a:lnTo>
                    <a:pt x="122" y="5558"/>
                  </a:lnTo>
                  <a:lnTo>
                    <a:pt x="190" y="5734"/>
                  </a:lnTo>
                  <a:lnTo>
                    <a:pt x="271" y="5909"/>
                  </a:lnTo>
                  <a:lnTo>
                    <a:pt x="351" y="6085"/>
                  </a:lnTo>
                  <a:lnTo>
                    <a:pt x="459" y="6246"/>
                  </a:lnTo>
                  <a:lnTo>
                    <a:pt x="567" y="6395"/>
                  </a:lnTo>
                  <a:lnTo>
                    <a:pt x="702" y="6543"/>
                  </a:lnTo>
                  <a:lnTo>
                    <a:pt x="837" y="6692"/>
                  </a:lnTo>
                  <a:lnTo>
                    <a:pt x="986" y="6840"/>
                  </a:lnTo>
                  <a:lnTo>
                    <a:pt x="1134" y="6975"/>
                  </a:lnTo>
                  <a:lnTo>
                    <a:pt x="1296" y="7096"/>
                  </a:lnTo>
                  <a:lnTo>
                    <a:pt x="1471" y="7218"/>
                  </a:lnTo>
                  <a:lnTo>
                    <a:pt x="1647" y="7339"/>
                  </a:lnTo>
                  <a:lnTo>
                    <a:pt x="1835" y="7447"/>
                  </a:lnTo>
                  <a:lnTo>
                    <a:pt x="2038" y="7555"/>
                  </a:lnTo>
                  <a:lnTo>
                    <a:pt x="2240" y="7649"/>
                  </a:lnTo>
                  <a:lnTo>
                    <a:pt x="2443" y="7744"/>
                  </a:lnTo>
                  <a:lnTo>
                    <a:pt x="2874" y="7892"/>
                  </a:lnTo>
                  <a:lnTo>
                    <a:pt x="3319" y="8027"/>
                  </a:lnTo>
                  <a:lnTo>
                    <a:pt x="3765" y="8135"/>
                  </a:lnTo>
                  <a:lnTo>
                    <a:pt x="4237" y="8216"/>
                  </a:lnTo>
                  <a:lnTo>
                    <a:pt x="4709" y="8257"/>
                  </a:lnTo>
                  <a:lnTo>
                    <a:pt x="5168" y="8270"/>
                  </a:lnTo>
                  <a:lnTo>
                    <a:pt x="5545" y="8257"/>
                  </a:lnTo>
                  <a:lnTo>
                    <a:pt x="5977" y="8216"/>
                  </a:lnTo>
                  <a:lnTo>
                    <a:pt x="6449" y="8135"/>
                  </a:lnTo>
                  <a:lnTo>
                    <a:pt x="6706" y="8095"/>
                  </a:lnTo>
                  <a:lnTo>
                    <a:pt x="6962" y="8027"/>
                  </a:lnTo>
                  <a:lnTo>
                    <a:pt x="7232" y="7960"/>
                  </a:lnTo>
                  <a:lnTo>
                    <a:pt x="7502" y="7865"/>
                  </a:lnTo>
                  <a:lnTo>
                    <a:pt x="7771" y="7771"/>
                  </a:lnTo>
                  <a:lnTo>
                    <a:pt x="8055" y="7676"/>
                  </a:lnTo>
                  <a:lnTo>
                    <a:pt x="8324" y="7555"/>
                  </a:lnTo>
                  <a:lnTo>
                    <a:pt x="8608" y="7420"/>
                  </a:lnTo>
                  <a:lnTo>
                    <a:pt x="8878" y="7272"/>
                  </a:lnTo>
                  <a:lnTo>
                    <a:pt x="9147" y="7110"/>
                  </a:lnTo>
                  <a:lnTo>
                    <a:pt x="9404" y="6934"/>
                  </a:lnTo>
                  <a:lnTo>
                    <a:pt x="9660" y="6746"/>
                  </a:lnTo>
                  <a:lnTo>
                    <a:pt x="9903" y="6543"/>
                  </a:lnTo>
                  <a:lnTo>
                    <a:pt x="10146" y="6327"/>
                  </a:lnTo>
                  <a:lnTo>
                    <a:pt x="10375" y="6085"/>
                  </a:lnTo>
                  <a:lnTo>
                    <a:pt x="10591" y="5828"/>
                  </a:lnTo>
                  <a:lnTo>
                    <a:pt x="10780" y="5558"/>
                  </a:lnTo>
                  <a:lnTo>
                    <a:pt x="10969" y="5275"/>
                  </a:lnTo>
                  <a:lnTo>
                    <a:pt x="11144" y="4965"/>
                  </a:lnTo>
                  <a:lnTo>
                    <a:pt x="11292" y="4641"/>
                  </a:lnTo>
                  <a:lnTo>
                    <a:pt x="11427" y="4290"/>
                  </a:lnTo>
                  <a:lnTo>
                    <a:pt x="11535" y="3926"/>
                  </a:lnTo>
                  <a:lnTo>
                    <a:pt x="11616" y="3535"/>
                  </a:lnTo>
                  <a:lnTo>
                    <a:pt x="11684" y="3117"/>
                  </a:lnTo>
                  <a:lnTo>
                    <a:pt x="11724" y="2698"/>
                  </a:lnTo>
                  <a:lnTo>
                    <a:pt x="11738" y="2240"/>
                  </a:lnTo>
                  <a:lnTo>
                    <a:pt x="11738"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5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ustom Layout 1">
  <p:cSld name="CUSTOM_7">
    <p:bg>
      <p:bgPr>
        <a:solidFill>
          <a:schemeClr val="dk1"/>
        </a:solidFill>
      </p:bgPr>
    </p:bg>
    <p:spTree>
      <p:nvGrpSpPr>
        <p:cNvPr id="698" name="Shape 698"/>
        <p:cNvGrpSpPr/>
        <p:nvPr/>
      </p:nvGrpSpPr>
      <p:grpSpPr>
        <a:xfrm>
          <a:off x="0" y="0"/>
          <a:ext cx="0" cy="0"/>
          <a:chOff x="0" y="0"/>
          <a:chExt cx="0" cy="0"/>
        </a:xfrm>
      </p:grpSpPr>
      <p:sp>
        <p:nvSpPr>
          <p:cNvPr id="699" name="Google Shape;699;p62"/>
          <p:cNvSpPr txBox="1"/>
          <p:nvPr>
            <p:ph type="title"/>
          </p:nvPr>
        </p:nvSpPr>
        <p:spPr>
          <a:xfrm>
            <a:off x="425200" y="4106300"/>
            <a:ext cx="8293500" cy="393600"/>
          </a:xfrm>
          <a:prstGeom prst="rect">
            <a:avLst/>
          </a:prstGeom>
          <a:noFill/>
          <a:ln>
            <a:noFill/>
          </a:ln>
        </p:spPr>
        <p:txBody>
          <a:bodyPr anchorCtr="0" anchor="ctr" bIns="0" lIns="0" spcFirstLastPara="1" rIns="0" wrap="square" tIns="0">
            <a:noAutofit/>
          </a:bodyPr>
          <a:lstStyle>
            <a:lvl1pPr lvl="0" rtl="0" algn="ctr">
              <a:lnSpc>
                <a:spcPct val="90000"/>
              </a:lnSpc>
              <a:spcBef>
                <a:spcPts val="0"/>
              </a:spcBef>
              <a:spcAft>
                <a:spcPts val="0"/>
              </a:spcAft>
              <a:buClr>
                <a:srgbClr val="FFFFFF"/>
              </a:buClr>
              <a:buSzPts val="4800"/>
              <a:buFont typeface="Helvetica Neue"/>
              <a:buNone/>
              <a:defRPr b="1" sz="1600">
                <a:solidFill>
                  <a:schemeClr val="lt2"/>
                </a:solidFill>
                <a:latin typeface="Helvetica Neue"/>
                <a:ea typeface="Helvetica Neue"/>
                <a:cs typeface="Helvetica Neue"/>
                <a:sym typeface="Helvetica Neue"/>
              </a:defRPr>
            </a:lvl1pPr>
            <a:lvl2pPr lvl="1" rtl="0" algn="ctr">
              <a:lnSpc>
                <a:spcPct val="90000"/>
              </a:lnSpc>
              <a:spcBef>
                <a:spcPts val="0"/>
              </a:spcBef>
              <a:spcAft>
                <a:spcPts val="0"/>
              </a:spcAft>
              <a:buClr>
                <a:srgbClr val="FFFFFF"/>
              </a:buClr>
              <a:buSzPts val="4800"/>
              <a:buFont typeface="Helvetica Neue"/>
              <a:buNone/>
              <a:defRPr b="1" sz="4800">
                <a:solidFill>
                  <a:srgbClr val="FFFFFF"/>
                </a:solidFill>
                <a:latin typeface="Helvetica Neue"/>
                <a:ea typeface="Helvetica Neue"/>
                <a:cs typeface="Helvetica Neue"/>
                <a:sym typeface="Helvetica Neue"/>
              </a:defRPr>
            </a:lvl2pPr>
            <a:lvl3pPr lvl="2" rtl="0" algn="ctr">
              <a:lnSpc>
                <a:spcPct val="90000"/>
              </a:lnSpc>
              <a:spcBef>
                <a:spcPts val="0"/>
              </a:spcBef>
              <a:spcAft>
                <a:spcPts val="0"/>
              </a:spcAft>
              <a:buClr>
                <a:srgbClr val="FFFFFF"/>
              </a:buClr>
              <a:buSzPts val="4800"/>
              <a:buFont typeface="Helvetica Neue"/>
              <a:buNone/>
              <a:defRPr b="1" sz="4800">
                <a:solidFill>
                  <a:srgbClr val="FFFFFF"/>
                </a:solidFill>
                <a:latin typeface="Helvetica Neue"/>
                <a:ea typeface="Helvetica Neue"/>
                <a:cs typeface="Helvetica Neue"/>
                <a:sym typeface="Helvetica Neue"/>
              </a:defRPr>
            </a:lvl3pPr>
            <a:lvl4pPr lvl="3" rtl="0" algn="ctr">
              <a:lnSpc>
                <a:spcPct val="90000"/>
              </a:lnSpc>
              <a:spcBef>
                <a:spcPts val="0"/>
              </a:spcBef>
              <a:spcAft>
                <a:spcPts val="0"/>
              </a:spcAft>
              <a:buClr>
                <a:srgbClr val="FFFFFF"/>
              </a:buClr>
              <a:buSzPts val="4800"/>
              <a:buFont typeface="Helvetica Neue"/>
              <a:buNone/>
              <a:defRPr b="1" sz="4800">
                <a:solidFill>
                  <a:srgbClr val="FFFFFF"/>
                </a:solidFill>
                <a:latin typeface="Helvetica Neue"/>
                <a:ea typeface="Helvetica Neue"/>
                <a:cs typeface="Helvetica Neue"/>
                <a:sym typeface="Helvetica Neue"/>
              </a:defRPr>
            </a:lvl4pPr>
            <a:lvl5pPr lvl="4" rtl="0" algn="ctr">
              <a:lnSpc>
                <a:spcPct val="90000"/>
              </a:lnSpc>
              <a:spcBef>
                <a:spcPts val="0"/>
              </a:spcBef>
              <a:spcAft>
                <a:spcPts val="0"/>
              </a:spcAft>
              <a:buClr>
                <a:srgbClr val="FFFFFF"/>
              </a:buClr>
              <a:buSzPts val="4800"/>
              <a:buFont typeface="Helvetica Neue"/>
              <a:buNone/>
              <a:defRPr b="1" sz="4800">
                <a:solidFill>
                  <a:srgbClr val="FFFFFF"/>
                </a:solidFill>
                <a:latin typeface="Helvetica Neue"/>
                <a:ea typeface="Helvetica Neue"/>
                <a:cs typeface="Helvetica Neue"/>
                <a:sym typeface="Helvetica Neue"/>
              </a:defRPr>
            </a:lvl5pPr>
            <a:lvl6pPr lvl="5" rtl="0" algn="ctr">
              <a:lnSpc>
                <a:spcPct val="90000"/>
              </a:lnSpc>
              <a:spcBef>
                <a:spcPts val="0"/>
              </a:spcBef>
              <a:spcAft>
                <a:spcPts val="0"/>
              </a:spcAft>
              <a:buClr>
                <a:srgbClr val="FFFFFF"/>
              </a:buClr>
              <a:buSzPts val="4800"/>
              <a:buFont typeface="Helvetica Neue"/>
              <a:buNone/>
              <a:defRPr b="1" sz="4800">
                <a:solidFill>
                  <a:srgbClr val="FFFFFF"/>
                </a:solidFill>
                <a:latin typeface="Helvetica Neue"/>
                <a:ea typeface="Helvetica Neue"/>
                <a:cs typeface="Helvetica Neue"/>
                <a:sym typeface="Helvetica Neue"/>
              </a:defRPr>
            </a:lvl6pPr>
            <a:lvl7pPr lvl="6" rtl="0" algn="ctr">
              <a:lnSpc>
                <a:spcPct val="90000"/>
              </a:lnSpc>
              <a:spcBef>
                <a:spcPts val="0"/>
              </a:spcBef>
              <a:spcAft>
                <a:spcPts val="0"/>
              </a:spcAft>
              <a:buClr>
                <a:srgbClr val="FFFFFF"/>
              </a:buClr>
              <a:buSzPts val="4800"/>
              <a:buFont typeface="Helvetica Neue"/>
              <a:buNone/>
              <a:defRPr b="1" sz="4800">
                <a:solidFill>
                  <a:srgbClr val="FFFFFF"/>
                </a:solidFill>
                <a:latin typeface="Helvetica Neue"/>
                <a:ea typeface="Helvetica Neue"/>
                <a:cs typeface="Helvetica Neue"/>
                <a:sym typeface="Helvetica Neue"/>
              </a:defRPr>
            </a:lvl7pPr>
            <a:lvl8pPr lvl="7" rtl="0" algn="ctr">
              <a:lnSpc>
                <a:spcPct val="90000"/>
              </a:lnSpc>
              <a:spcBef>
                <a:spcPts val="0"/>
              </a:spcBef>
              <a:spcAft>
                <a:spcPts val="0"/>
              </a:spcAft>
              <a:buClr>
                <a:srgbClr val="FFFFFF"/>
              </a:buClr>
              <a:buSzPts val="4800"/>
              <a:buFont typeface="Helvetica Neue"/>
              <a:buNone/>
              <a:defRPr b="1" sz="4800">
                <a:solidFill>
                  <a:srgbClr val="FFFFFF"/>
                </a:solidFill>
                <a:latin typeface="Helvetica Neue"/>
                <a:ea typeface="Helvetica Neue"/>
                <a:cs typeface="Helvetica Neue"/>
                <a:sym typeface="Helvetica Neue"/>
              </a:defRPr>
            </a:lvl8pPr>
            <a:lvl9pPr lvl="8" rtl="0" algn="ctr">
              <a:lnSpc>
                <a:spcPct val="90000"/>
              </a:lnSpc>
              <a:spcBef>
                <a:spcPts val="0"/>
              </a:spcBef>
              <a:spcAft>
                <a:spcPts val="0"/>
              </a:spcAft>
              <a:buClr>
                <a:srgbClr val="FFFFFF"/>
              </a:buClr>
              <a:buSzPts val="4800"/>
              <a:buFont typeface="Helvetica Neue"/>
              <a:buNone/>
              <a:defRPr b="1" sz="4800">
                <a:solidFill>
                  <a:srgbClr val="FFFFFF"/>
                </a:solidFill>
                <a:latin typeface="Helvetica Neue"/>
                <a:ea typeface="Helvetica Neue"/>
                <a:cs typeface="Helvetica Neue"/>
                <a:sym typeface="Helvetica Neue"/>
              </a:defRPr>
            </a:lvl9pPr>
          </a:lstStyle>
          <a:p/>
        </p:txBody>
      </p:sp>
      <p:grpSp>
        <p:nvGrpSpPr>
          <p:cNvPr id="700" name="Google Shape;700;p62"/>
          <p:cNvGrpSpPr/>
          <p:nvPr/>
        </p:nvGrpSpPr>
        <p:grpSpPr>
          <a:xfrm>
            <a:off x="6907954" y="79924"/>
            <a:ext cx="2146993" cy="713926"/>
            <a:chOff x="6907954" y="44329"/>
            <a:chExt cx="2146993" cy="713926"/>
          </a:xfrm>
        </p:grpSpPr>
        <p:sp>
          <p:nvSpPr>
            <p:cNvPr id="701" name="Google Shape;701;p62"/>
            <p:cNvSpPr/>
            <p:nvPr/>
          </p:nvSpPr>
          <p:spPr>
            <a:xfrm rot="5400000">
              <a:off x="8382259" y="43241"/>
              <a:ext cx="23013" cy="25189"/>
            </a:xfrm>
            <a:custGeom>
              <a:rect b="b" l="l" r="r" t="t"/>
              <a:pathLst>
                <a:path extrusionOk="0" h="626" w="572">
                  <a:moveTo>
                    <a:pt x="286" y="0"/>
                  </a:moveTo>
                  <a:lnTo>
                    <a:pt x="233" y="9"/>
                  </a:lnTo>
                  <a:lnTo>
                    <a:pt x="125" y="54"/>
                  </a:lnTo>
                  <a:lnTo>
                    <a:pt x="45" y="143"/>
                  </a:lnTo>
                  <a:lnTo>
                    <a:pt x="0" y="250"/>
                  </a:lnTo>
                  <a:lnTo>
                    <a:pt x="0" y="313"/>
                  </a:lnTo>
                  <a:lnTo>
                    <a:pt x="0" y="375"/>
                  </a:lnTo>
                  <a:lnTo>
                    <a:pt x="45" y="491"/>
                  </a:lnTo>
                  <a:lnTo>
                    <a:pt x="125" y="581"/>
                  </a:lnTo>
                  <a:lnTo>
                    <a:pt x="233" y="625"/>
                  </a:lnTo>
                  <a:lnTo>
                    <a:pt x="349" y="625"/>
                  </a:lnTo>
                  <a:lnTo>
                    <a:pt x="447" y="581"/>
                  </a:lnTo>
                  <a:lnTo>
                    <a:pt x="527" y="491"/>
                  </a:lnTo>
                  <a:lnTo>
                    <a:pt x="572" y="375"/>
                  </a:lnTo>
                  <a:lnTo>
                    <a:pt x="572" y="313"/>
                  </a:lnTo>
                  <a:lnTo>
                    <a:pt x="572" y="250"/>
                  </a:lnTo>
                  <a:lnTo>
                    <a:pt x="527" y="143"/>
                  </a:lnTo>
                  <a:lnTo>
                    <a:pt x="447" y="54"/>
                  </a:lnTo>
                  <a:lnTo>
                    <a:pt x="349" y="9"/>
                  </a:lnTo>
                  <a:lnTo>
                    <a:pt x="286"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2" name="Google Shape;702;p62"/>
            <p:cNvSpPr/>
            <p:nvPr/>
          </p:nvSpPr>
          <p:spPr>
            <a:xfrm rot="5400000">
              <a:off x="8216781" y="43060"/>
              <a:ext cx="23013" cy="25551"/>
            </a:xfrm>
            <a:custGeom>
              <a:rect b="b" l="l" r="r" t="t"/>
              <a:pathLst>
                <a:path extrusionOk="0" h="635" w="572">
                  <a:moveTo>
                    <a:pt x="286" y="0"/>
                  </a:moveTo>
                  <a:lnTo>
                    <a:pt x="233" y="9"/>
                  </a:lnTo>
                  <a:lnTo>
                    <a:pt x="125" y="54"/>
                  </a:lnTo>
                  <a:lnTo>
                    <a:pt x="45" y="143"/>
                  </a:lnTo>
                  <a:lnTo>
                    <a:pt x="0" y="250"/>
                  </a:lnTo>
                  <a:lnTo>
                    <a:pt x="0" y="313"/>
                  </a:lnTo>
                  <a:lnTo>
                    <a:pt x="0" y="384"/>
                  </a:lnTo>
                  <a:lnTo>
                    <a:pt x="45" y="491"/>
                  </a:lnTo>
                  <a:lnTo>
                    <a:pt x="125" y="581"/>
                  </a:lnTo>
                  <a:lnTo>
                    <a:pt x="233" y="625"/>
                  </a:lnTo>
                  <a:lnTo>
                    <a:pt x="286" y="634"/>
                  </a:lnTo>
                  <a:lnTo>
                    <a:pt x="349" y="625"/>
                  </a:lnTo>
                  <a:lnTo>
                    <a:pt x="447" y="581"/>
                  </a:lnTo>
                  <a:lnTo>
                    <a:pt x="527" y="491"/>
                  </a:lnTo>
                  <a:lnTo>
                    <a:pt x="572" y="384"/>
                  </a:lnTo>
                  <a:lnTo>
                    <a:pt x="572" y="313"/>
                  </a:lnTo>
                  <a:lnTo>
                    <a:pt x="572" y="250"/>
                  </a:lnTo>
                  <a:lnTo>
                    <a:pt x="527" y="143"/>
                  </a:lnTo>
                  <a:lnTo>
                    <a:pt x="447" y="54"/>
                  </a:lnTo>
                  <a:lnTo>
                    <a:pt x="349" y="9"/>
                  </a:lnTo>
                  <a:lnTo>
                    <a:pt x="286"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3" name="Google Shape;703;p62"/>
            <p:cNvSpPr/>
            <p:nvPr/>
          </p:nvSpPr>
          <p:spPr>
            <a:xfrm rot="5400000">
              <a:off x="8051345" y="43241"/>
              <a:ext cx="23013" cy="25189"/>
            </a:xfrm>
            <a:custGeom>
              <a:rect b="b" l="l" r="r" t="t"/>
              <a:pathLst>
                <a:path extrusionOk="0" h="626" w="572">
                  <a:moveTo>
                    <a:pt x="233" y="1"/>
                  </a:moveTo>
                  <a:lnTo>
                    <a:pt x="125" y="54"/>
                  </a:lnTo>
                  <a:lnTo>
                    <a:pt x="45" y="135"/>
                  </a:lnTo>
                  <a:lnTo>
                    <a:pt x="0" y="251"/>
                  </a:lnTo>
                  <a:lnTo>
                    <a:pt x="0" y="313"/>
                  </a:lnTo>
                  <a:lnTo>
                    <a:pt x="0" y="376"/>
                  </a:lnTo>
                  <a:lnTo>
                    <a:pt x="45" y="492"/>
                  </a:lnTo>
                  <a:lnTo>
                    <a:pt x="125" y="572"/>
                  </a:lnTo>
                  <a:lnTo>
                    <a:pt x="233" y="617"/>
                  </a:lnTo>
                  <a:lnTo>
                    <a:pt x="286" y="626"/>
                  </a:lnTo>
                  <a:lnTo>
                    <a:pt x="349" y="617"/>
                  </a:lnTo>
                  <a:lnTo>
                    <a:pt x="447" y="572"/>
                  </a:lnTo>
                  <a:lnTo>
                    <a:pt x="527" y="492"/>
                  </a:lnTo>
                  <a:lnTo>
                    <a:pt x="572" y="376"/>
                  </a:lnTo>
                  <a:lnTo>
                    <a:pt x="572" y="313"/>
                  </a:lnTo>
                  <a:lnTo>
                    <a:pt x="572" y="251"/>
                  </a:lnTo>
                  <a:lnTo>
                    <a:pt x="527" y="135"/>
                  </a:lnTo>
                  <a:lnTo>
                    <a:pt x="447" y="54"/>
                  </a:lnTo>
                  <a:lnTo>
                    <a:pt x="34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4" name="Google Shape;704;p62"/>
            <p:cNvSpPr/>
            <p:nvPr/>
          </p:nvSpPr>
          <p:spPr>
            <a:xfrm rot="5400000">
              <a:off x="7886049" y="43241"/>
              <a:ext cx="23013" cy="25189"/>
            </a:xfrm>
            <a:custGeom>
              <a:rect b="b" l="l" r="r" t="t"/>
              <a:pathLst>
                <a:path extrusionOk="0" h="626" w="572">
                  <a:moveTo>
                    <a:pt x="233" y="1"/>
                  </a:moveTo>
                  <a:lnTo>
                    <a:pt x="125" y="54"/>
                  </a:lnTo>
                  <a:lnTo>
                    <a:pt x="45" y="135"/>
                  </a:lnTo>
                  <a:lnTo>
                    <a:pt x="0" y="251"/>
                  </a:lnTo>
                  <a:lnTo>
                    <a:pt x="0" y="313"/>
                  </a:lnTo>
                  <a:lnTo>
                    <a:pt x="0" y="376"/>
                  </a:lnTo>
                  <a:lnTo>
                    <a:pt x="45" y="492"/>
                  </a:lnTo>
                  <a:lnTo>
                    <a:pt x="125" y="572"/>
                  </a:lnTo>
                  <a:lnTo>
                    <a:pt x="233" y="626"/>
                  </a:lnTo>
                  <a:lnTo>
                    <a:pt x="349" y="626"/>
                  </a:lnTo>
                  <a:lnTo>
                    <a:pt x="447" y="572"/>
                  </a:lnTo>
                  <a:lnTo>
                    <a:pt x="527" y="492"/>
                  </a:lnTo>
                  <a:lnTo>
                    <a:pt x="572" y="376"/>
                  </a:lnTo>
                  <a:lnTo>
                    <a:pt x="572" y="313"/>
                  </a:lnTo>
                  <a:lnTo>
                    <a:pt x="572" y="251"/>
                  </a:lnTo>
                  <a:lnTo>
                    <a:pt x="527" y="135"/>
                  </a:lnTo>
                  <a:lnTo>
                    <a:pt x="447" y="54"/>
                  </a:lnTo>
                  <a:lnTo>
                    <a:pt x="34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5" name="Google Shape;705;p62"/>
            <p:cNvSpPr/>
            <p:nvPr/>
          </p:nvSpPr>
          <p:spPr>
            <a:xfrm rot="5400000">
              <a:off x="7720754" y="43241"/>
              <a:ext cx="23013" cy="25189"/>
            </a:xfrm>
            <a:custGeom>
              <a:rect b="b" l="l" r="r" t="t"/>
              <a:pathLst>
                <a:path extrusionOk="0" h="626" w="572">
                  <a:moveTo>
                    <a:pt x="286" y="0"/>
                  </a:moveTo>
                  <a:lnTo>
                    <a:pt x="233" y="9"/>
                  </a:lnTo>
                  <a:lnTo>
                    <a:pt x="125" y="54"/>
                  </a:lnTo>
                  <a:lnTo>
                    <a:pt x="45" y="143"/>
                  </a:lnTo>
                  <a:lnTo>
                    <a:pt x="0" y="250"/>
                  </a:lnTo>
                  <a:lnTo>
                    <a:pt x="0" y="313"/>
                  </a:lnTo>
                  <a:lnTo>
                    <a:pt x="0" y="375"/>
                  </a:lnTo>
                  <a:lnTo>
                    <a:pt x="45" y="492"/>
                  </a:lnTo>
                  <a:lnTo>
                    <a:pt x="125" y="581"/>
                  </a:lnTo>
                  <a:lnTo>
                    <a:pt x="233" y="625"/>
                  </a:lnTo>
                  <a:lnTo>
                    <a:pt x="349" y="625"/>
                  </a:lnTo>
                  <a:lnTo>
                    <a:pt x="447" y="581"/>
                  </a:lnTo>
                  <a:lnTo>
                    <a:pt x="527" y="492"/>
                  </a:lnTo>
                  <a:lnTo>
                    <a:pt x="572" y="375"/>
                  </a:lnTo>
                  <a:lnTo>
                    <a:pt x="572" y="313"/>
                  </a:lnTo>
                  <a:lnTo>
                    <a:pt x="572" y="250"/>
                  </a:lnTo>
                  <a:lnTo>
                    <a:pt x="527" y="143"/>
                  </a:lnTo>
                  <a:lnTo>
                    <a:pt x="447" y="54"/>
                  </a:lnTo>
                  <a:lnTo>
                    <a:pt x="349" y="9"/>
                  </a:lnTo>
                  <a:lnTo>
                    <a:pt x="286"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6" name="Google Shape;706;p62"/>
            <p:cNvSpPr/>
            <p:nvPr/>
          </p:nvSpPr>
          <p:spPr>
            <a:xfrm rot="5400000">
              <a:off x="8382057" y="215879"/>
              <a:ext cx="23415" cy="25189"/>
            </a:xfrm>
            <a:custGeom>
              <a:rect b="b" l="l" r="r" t="t"/>
              <a:pathLst>
                <a:path extrusionOk="0" h="626" w="582">
                  <a:moveTo>
                    <a:pt x="295" y="0"/>
                  </a:moveTo>
                  <a:lnTo>
                    <a:pt x="233" y="9"/>
                  </a:lnTo>
                  <a:lnTo>
                    <a:pt x="135" y="54"/>
                  </a:lnTo>
                  <a:lnTo>
                    <a:pt x="54" y="143"/>
                  </a:lnTo>
                  <a:lnTo>
                    <a:pt x="10" y="250"/>
                  </a:lnTo>
                  <a:lnTo>
                    <a:pt x="1" y="313"/>
                  </a:lnTo>
                  <a:lnTo>
                    <a:pt x="10" y="375"/>
                  </a:lnTo>
                  <a:lnTo>
                    <a:pt x="54" y="491"/>
                  </a:lnTo>
                  <a:lnTo>
                    <a:pt x="135" y="581"/>
                  </a:lnTo>
                  <a:lnTo>
                    <a:pt x="233" y="625"/>
                  </a:lnTo>
                  <a:lnTo>
                    <a:pt x="349" y="625"/>
                  </a:lnTo>
                  <a:lnTo>
                    <a:pt x="456" y="581"/>
                  </a:lnTo>
                  <a:lnTo>
                    <a:pt x="537" y="491"/>
                  </a:lnTo>
                  <a:lnTo>
                    <a:pt x="581" y="375"/>
                  </a:lnTo>
                  <a:lnTo>
                    <a:pt x="581" y="313"/>
                  </a:lnTo>
                  <a:lnTo>
                    <a:pt x="581" y="250"/>
                  </a:lnTo>
                  <a:lnTo>
                    <a:pt x="537" y="143"/>
                  </a:lnTo>
                  <a:lnTo>
                    <a:pt x="456" y="54"/>
                  </a:lnTo>
                  <a:lnTo>
                    <a:pt x="349" y="9"/>
                  </a:lnTo>
                  <a:lnTo>
                    <a:pt x="295"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7" name="Google Shape;707;p62"/>
            <p:cNvSpPr/>
            <p:nvPr/>
          </p:nvSpPr>
          <p:spPr>
            <a:xfrm rot="5400000">
              <a:off x="8216580" y="215698"/>
              <a:ext cx="23415" cy="25551"/>
            </a:xfrm>
            <a:custGeom>
              <a:rect b="b" l="l" r="r" t="t"/>
              <a:pathLst>
                <a:path extrusionOk="0" h="635" w="582">
                  <a:moveTo>
                    <a:pt x="295" y="0"/>
                  </a:moveTo>
                  <a:lnTo>
                    <a:pt x="233" y="9"/>
                  </a:lnTo>
                  <a:lnTo>
                    <a:pt x="135" y="54"/>
                  </a:lnTo>
                  <a:lnTo>
                    <a:pt x="54" y="143"/>
                  </a:lnTo>
                  <a:lnTo>
                    <a:pt x="10" y="250"/>
                  </a:lnTo>
                  <a:lnTo>
                    <a:pt x="1" y="313"/>
                  </a:lnTo>
                  <a:lnTo>
                    <a:pt x="10" y="384"/>
                  </a:lnTo>
                  <a:lnTo>
                    <a:pt x="54" y="491"/>
                  </a:lnTo>
                  <a:lnTo>
                    <a:pt x="135" y="581"/>
                  </a:lnTo>
                  <a:lnTo>
                    <a:pt x="233" y="625"/>
                  </a:lnTo>
                  <a:lnTo>
                    <a:pt x="295" y="634"/>
                  </a:lnTo>
                  <a:lnTo>
                    <a:pt x="349" y="625"/>
                  </a:lnTo>
                  <a:lnTo>
                    <a:pt x="456" y="581"/>
                  </a:lnTo>
                  <a:lnTo>
                    <a:pt x="537" y="491"/>
                  </a:lnTo>
                  <a:lnTo>
                    <a:pt x="581" y="384"/>
                  </a:lnTo>
                  <a:lnTo>
                    <a:pt x="581" y="313"/>
                  </a:lnTo>
                  <a:lnTo>
                    <a:pt x="581" y="250"/>
                  </a:lnTo>
                  <a:lnTo>
                    <a:pt x="537" y="143"/>
                  </a:lnTo>
                  <a:lnTo>
                    <a:pt x="456" y="54"/>
                  </a:lnTo>
                  <a:lnTo>
                    <a:pt x="349" y="9"/>
                  </a:lnTo>
                  <a:lnTo>
                    <a:pt x="295"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8" name="Google Shape;708;p62"/>
            <p:cNvSpPr/>
            <p:nvPr/>
          </p:nvSpPr>
          <p:spPr>
            <a:xfrm rot="5400000">
              <a:off x="8051144" y="215879"/>
              <a:ext cx="23415" cy="25189"/>
            </a:xfrm>
            <a:custGeom>
              <a:rect b="b" l="l" r="r" t="t"/>
              <a:pathLst>
                <a:path extrusionOk="0" h="626" w="582">
                  <a:moveTo>
                    <a:pt x="233" y="1"/>
                  </a:moveTo>
                  <a:lnTo>
                    <a:pt x="135" y="54"/>
                  </a:lnTo>
                  <a:lnTo>
                    <a:pt x="54" y="135"/>
                  </a:lnTo>
                  <a:lnTo>
                    <a:pt x="10" y="251"/>
                  </a:lnTo>
                  <a:lnTo>
                    <a:pt x="1" y="313"/>
                  </a:lnTo>
                  <a:lnTo>
                    <a:pt x="10" y="376"/>
                  </a:lnTo>
                  <a:lnTo>
                    <a:pt x="54" y="492"/>
                  </a:lnTo>
                  <a:lnTo>
                    <a:pt x="135" y="572"/>
                  </a:lnTo>
                  <a:lnTo>
                    <a:pt x="233" y="617"/>
                  </a:lnTo>
                  <a:lnTo>
                    <a:pt x="295" y="626"/>
                  </a:lnTo>
                  <a:lnTo>
                    <a:pt x="349" y="617"/>
                  </a:lnTo>
                  <a:lnTo>
                    <a:pt x="456" y="572"/>
                  </a:lnTo>
                  <a:lnTo>
                    <a:pt x="537" y="492"/>
                  </a:lnTo>
                  <a:lnTo>
                    <a:pt x="581" y="376"/>
                  </a:lnTo>
                  <a:lnTo>
                    <a:pt x="581" y="313"/>
                  </a:lnTo>
                  <a:lnTo>
                    <a:pt x="581" y="251"/>
                  </a:lnTo>
                  <a:lnTo>
                    <a:pt x="537" y="135"/>
                  </a:lnTo>
                  <a:lnTo>
                    <a:pt x="456" y="54"/>
                  </a:lnTo>
                  <a:lnTo>
                    <a:pt x="34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9" name="Google Shape;709;p62"/>
            <p:cNvSpPr/>
            <p:nvPr/>
          </p:nvSpPr>
          <p:spPr>
            <a:xfrm rot="5400000">
              <a:off x="7885848" y="215879"/>
              <a:ext cx="23415" cy="25189"/>
            </a:xfrm>
            <a:custGeom>
              <a:rect b="b" l="l" r="r" t="t"/>
              <a:pathLst>
                <a:path extrusionOk="0" h="626" w="582">
                  <a:moveTo>
                    <a:pt x="233" y="1"/>
                  </a:moveTo>
                  <a:lnTo>
                    <a:pt x="135" y="54"/>
                  </a:lnTo>
                  <a:lnTo>
                    <a:pt x="54" y="135"/>
                  </a:lnTo>
                  <a:lnTo>
                    <a:pt x="10" y="251"/>
                  </a:lnTo>
                  <a:lnTo>
                    <a:pt x="1" y="313"/>
                  </a:lnTo>
                  <a:lnTo>
                    <a:pt x="10" y="376"/>
                  </a:lnTo>
                  <a:lnTo>
                    <a:pt x="54" y="492"/>
                  </a:lnTo>
                  <a:lnTo>
                    <a:pt x="135" y="572"/>
                  </a:lnTo>
                  <a:lnTo>
                    <a:pt x="233" y="626"/>
                  </a:lnTo>
                  <a:lnTo>
                    <a:pt x="349" y="626"/>
                  </a:lnTo>
                  <a:lnTo>
                    <a:pt x="456" y="572"/>
                  </a:lnTo>
                  <a:lnTo>
                    <a:pt x="537" y="492"/>
                  </a:lnTo>
                  <a:lnTo>
                    <a:pt x="581" y="376"/>
                  </a:lnTo>
                  <a:lnTo>
                    <a:pt x="581" y="313"/>
                  </a:lnTo>
                  <a:lnTo>
                    <a:pt x="581" y="251"/>
                  </a:lnTo>
                  <a:lnTo>
                    <a:pt x="537" y="135"/>
                  </a:lnTo>
                  <a:lnTo>
                    <a:pt x="456" y="54"/>
                  </a:lnTo>
                  <a:lnTo>
                    <a:pt x="34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0" name="Google Shape;710;p62"/>
            <p:cNvSpPr/>
            <p:nvPr/>
          </p:nvSpPr>
          <p:spPr>
            <a:xfrm rot="5400000">
              <a:off x="7720552" y="215879"/>
              <a:ext cx="23415" cy="25189"/>
            </a:xfrm>
            <a:custGeom>
              <a:rect b="b" l="l" r="r" t="t"/>
              <a:pathLst>
                <a:path extrusionOk="0" h="626" w="582">
                  <a:moveTo>
                    <a:pt x="295" y="0"/>
                  </a:moveTo>
                  <a:lnTo>
                    <a:pt x="233" y="9"/>
                  </a:lnTo>
                  <a:lnTo>
                    <a:pt x="135" y="54"/>
                  </a:lnTo>
                  <a:lnTo>
                    <a:pt x="54" y="143"/>
                  </a:lnTo>
                  <a:lnTo>
                    <a:pt x="10" y="250"/>
                  </a:lnTo>
                  <a:lnTo>
                    <a:pt x="1" y="313"/>
                  </a:lnTo>
                  <a:lnTo>
                    <a:pt x="10" y="375"/>
                  </a:lnTo>
                  <a:lnTo>
                    <a:pt x="54" y="492"/>
                  </a:lnTo>
                  <a:lnTo>
                    <a:pt x="135" y="581"/>
                  </a:lnTo>
                  <a:lnTo>
                    <a:pt x="233" y="625"/>
                  </a:lnTo>
                  <a:lnTo>
                    <a:pt x="349" y="625"/>
                  </a:lnTo>
                  <a:lnTo>
                    <a:pt x="456" y="581"/>
                  </a:lnTo>
                  <a:lnTo>
                    <a:pt x="537" y="492"/>
                  </a:lnTo>
                  <a:lnTo>
                    <a:pt x="581" y="375"/>
                  </a:lnTo>
                  <a:lnTo>
                    <a:pt x="581" y="313"/>
                  </a:lnTo>
                  <a:lnTo>
                    <a:pt x="581" y="250"/>
                  </a:lnTo>
                  <a:lnTo>
                    <a:pt x="537" y="143"/>
                  </a:lnTo>
                  <a:lnTo>
                    <a:pt x="456" y="54"/>
                  </a:lnTo>
                  <a:lnTo>
                    <a:pt x="349" y="9"/>
                  </a:lnTo>
                  <a:lnTo>
                    <a:pt x="295"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1" name="Google Shape;711;p62"/>
            <p:cNvSpPr/>
            <p:nvPr/>
          </p:nvSpPr>
          <p:spPr>
            <a:xfrm rot="5400000">
              <a:off x="8382077" y="388698"/>
              <a:ext cx="23375" cy="25189"/>
            </a:xfrm>
            <a:custGeom>
              <a:rect b="b" l="l" r="r" t="t"/>
              <a:pathLst>
                <a:path extrusionOk="0" h="626" w="581">
                  <a:moveTo>
                    <a:pt x="286" y="0"/>
                  </a:moveTo>
                  <a:lnTo>
                    <a:pt x="232" y="9"/>
                  </a:lnTo>
                  <a:lnTo>
                    <a:pt x="125" y="54"/>
                  </a:lnTo>
                  <a:lnTo>
                    <a:pt x="45" y="143"/>
                  </a:lnTo>
                  <a:lnTo>
                    <a:pt x="0" y="250"/>
                  </a:lnTo>
                  <a:lnTo>
                    <a:pt x="0" y="313"/>
                  </a:lnTo>
                  <a:lnTo>
                    <a:pt x="0" y="375"/>
                  </a:lnTo>
                  <a:lnTo>
                    <a:pt x="45" y="491"/>
                  </a:lnTo>
                  <a:lnTo>
                    <a:pt x="125" y="581"/>
                  </a:lnTo>
                  <a:lnTo>
                    <a:pt x="232" y="625"/>
                  </a:lnTo>
                  <a:lnTo>
                    <a:pt x="348" y="625"/>
                  </a:lnTo>
                  <a:lnTo>
                    <a:pt x="456" y="581"/>
                  </a:lnTo>
                  <a:lnTo>
                    <a:pt x="527" y="491"/>
                  </a:lnTo>
                  <a:lnTo>
                    <a:pt x="572" y="375"/>
                  </a:lnTo>
                  <a:lnTo>
                    <a:pt x="581" y="313"/>
                  </a:lnTo>
                  <a:lnTo>
                    <a:pt x="572" y="250"/>
                  </a:lnTo>
                  <a:lnTo>
                    <a:pt x="527" y="143"/>
                  </a:lnTo>
                  <a:lnTo>
                    <a:pt x="456" y="54"/>
                  </a:lnTo>
                  <a:lnTo>
                    <a:pt x="348" y="9"/>
                  </a:lnTo>
                  <a:lnTo>
                    <a:pt x="286"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2" name="Google Shape;712;p62"/>
            <p:cNvSpPr/>
            <p:nvPr/>
          </p:nvSpPr>
          <p:spPr>
            <a:xfrm rot="5400000">
              <a:off x="8216600" y="388517"/>
              <a:ext cx="23375" cy="25551"/>
            </a:xfrm>
            <a:custGeom>
              <a:rect b="b" l="l" r="r" t="t"/>
              <a:pathLst>
                <a:path extrusionOk="0" h="635" w="581">
                  <a:moveTo>
                    <a:pt x="286" y="0"/>
                  </a:moveTo>
                  <a:lnTo>
                    <a:pt x="232" y="9"/>
                  </a:lnTo>
                  <a:lnTo>
                    <a:pt x="125" y="54"/>
                  </a:lnTo>
                  <a:lnTo>
                    <a:pt x="45" y="143"/>
                  </a:lnTo>
                  <a:lnTo>
                    <a:pt x="0" y="250"/>
                  </a:lnTo>
                  <a:lnTo>
                    <a:pt x="0" y="313"/>
                  </a:lnTo>
                  <a:lnTo>
                    <a:pt x="0" y="384"/>
                  </a:lnTo>
                  <a:lnTo>
                    <a:pt x="45" y="491"/>
                  </a:lnTo>
                  <a:lnTo>
                    <a:pt x="125" y="581"/>
                  </a:lnTo>
                  <a:lnTo>
                    <a:pt x="232" y="625"/>
                  </a:lnTo>
                  <a:lnTo>
                    <a:pt x="286" y="634"/>
                  </a:lnTo>
                  <a:lnTo>
                    <a:pt x="348" y="625"/>
                  </a:lnTo>
                  <a:lnTo>
                    <a:pt x="456" y="581"/>
                  </a:lnTo>
                  <a:lnTo>
                    <a:pt x="527" y="491"/>
                  </a:lnTo>
                  <a:lnTo>
                    <a:pt x="572" y="384"/>
                  </a:lnTo>
                  <a:lnTo>
                    <a:pt x="581" y="313"/>
                  </a:lnTo>
                  <a:lnTo>
                    <a:pt x="572" y="250"/>
                  </a:lnTo>
                  <a:lnTo>
                    <a:pt x="527" y="143"/>
                  </a:lnTo>
                  <a:lnTo>
                    <a:pt x="456" y="54"/>
                  </a:lnTo>
                  <a:lnTo>
                    <a:pt x="348" y="9"/>
                  </a:lnTo>
                  <a:lnTo>
                    <a:pt x="286"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3" name="Google Shape;713;p62"/>
            <p:cNvSpPr/>
            <p:nvPr/>
          </p:nvSpPr>
          <p:spPr>
            <a:xfrm rot="5400000">
              <a:off x="8051164" y="388698"/>
              <a:ext cx="23375" cy="25189"/>
            </a:xfrm>
            <a:custGeom>
              <a:rect b="b" l="l" r="r" t="t"/>
              <a:pathLst>
                <a:path extrusionOk="0" h="626" w="581">
                  <a:moveTo>
                    <a:pt x="232" y="1"/>
                  </a:moveTo>
                  <a:lnTo>
                    <a:pt x="125" y="54"/>
                  </a:lnTo>
                  <a:lnTo>
                    <a:pt x="45" y="135"/>
                  </a:lnTo>
                  <a:lnTo>
                    <a:pt x="0" y="251"/>
                  </a:lnTo>
                  <a:lnTo>
                    <a:pt x="0" y="313"/>
                  </a:lnTo>
                  <a:lnTo>
                    <a:pt x="0" y="376"/>
                  </a:lnTo>
                  <a:lnTo>
                    <a:pt x="45" y="492"/>
                  </a:lnTo>
                  <a:lnTo>
                    <a:pt x="125" y="572"/>
                  </a:lnTo>
                  <a:lnTo>
                    <a:pt x="232" y="617"/>
                  </a:lnTo>
                  <a:lnTo>
                    <a:pt x="286" y="626"/>
                  </a:lnTo>
                  <a:lnTo>
                    <a:pt x="348" y="617"/>
                  </a:lnTo>
                  <a:lnTo>
                    <a:pt x="456" y="572"/>
                  </a:lnTo>
                  <a:lnTo>
                    <a:pt x="527" y="492"/>
                  </a:lnTo>
                  <a:lnTo>
                    <a:pt x="572" y="376"/>
                  </a:lnTo>
                  <a:lnTo>
                    <a:pt x="581" y="313"/>
                  </a:lnTo>
                  <a:lnTo>
                    <a:pt x="572" y="251"/>
                  </a:lnTo>
                  <a:lnTo>
                    <a:pt x="527" y="135"/>
                  </a:lnTo>
                  <a:lnTo>
                    <a:pt x="456" y="54"/>
                  </a:lnTo>
                  <a:lnTo>
                    <a:pt x="348"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4" name="Google Shape;714;p62"/>
            <p:cNvSpPr/>
            <p:nvPr/>
          </p:nvSpPr>
          <p:spPr>
            <a:xfrm rot="5400000">
              <a:off x="7885868" y="388698"/>
              <a:ext cx="23375" cy="25189"/>
            </a:xfrm>
            <a:custGeom>
              <a:rect b="b" l="l" r="r" t="t"/>
              <a:pathLst>
                <a:path extrusionOk="0" h="626" w="581">
                  <a:moveTo>
                    <a:pt x="232" y="1"/>
                  </a:moveTo>
                  <a:lnTo>
                    <a:pt x="125" y="54"/>
                  </a:lnTo>
                  <a:lnTo>
                    <a:pt x="45" y="135"/>
                  </a:lnTo>
                  <a:lnTo>
                    <a:pt x="0" y="251"/>
                  </a:lnTo>
                  <a:lnTo>
                    <a:pt x="0" y="313"/>
                  </a:lnTo>
                  <a:lnTo>
                    <a:pt x="0" y="376"/>
                  </a:lnTo>
                  <a:lnTo>
                    <a:pt x="45" y="492"/>
                  </a:lnTo>
                  <a:lnTo>
                    <a:pt x="125" y="572"/>
                  </a:lnTo>
                  <a:lnTo>
                    <a:pt x="232" y="626"/>
                  </a:lnTo>
                  <a:lnTo>
                    <a:pt x="348" y="626"/>
                  </a:lnTo>
                  <a:lnTo>
                    <a:pt x="456" y="572"/>
                  </a:lnTo>
                  <a:lnTo>
                    <a:pt x="527" y="492"/>
                  </a:lnTo>
                  <a:lnTo>
                    <a:pt x="572" y="376"/>
                  </a:lnTo>
                  <a:lnTo>
                    <a:pt x="581" y="313"/>
                  </a:lnTo>
                  <a:lnTo>
                    <a:pt x="572" y="251"/>
                  </a:lnTo>
                  <a:lnTo>
                    <a:pt x="527" y="135"/>
                  </a:lnTo>
                  <a:lnTo>
                    <a:pt x="456" y="54"/>
                  </a:lnTo>
                  <a:lnTo>
                    <a:pt x="348"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5" name="Google Shape;715;p62"/>
            <p:cNvSpPr/>
            <p:nvPr/>
          </p:nvSpPr>
          <p:spPr>
            <a:xfrm rot="5400000">
              <a:off x="7720573" y="388698"/>
              <a:ext cx="23375" cy="25189"/>
            </a:xfrm>
            <a:custGeom>
              <a:rect b="b" l="l" r="r" t="t"/>
              <a:pathLst>
                <a:path extrusionOk="0" h="626" w="581">
                  <a:moveTo>
                    <a:pt x="286" y="0"/>
                  </a:moveTo>
                  <a:lnTo>
                    <a:pt x="232" y="9"/>
                  </a:lnTo>
                  <a:lnTo>
                    <a:pt x="125" y="54"/>
                  </a:lnTo>
                  <a:lnTo>
                    <a:pt x="45" y="143"/>
                  </a:lnTo>
                  <a:lnTo>
                    <a:pt x="0" y="250"/>
                  </a:lnTo>
                  <a:lnTo>
                    <a:pt x="0" y="313"/>
                  </a:lnTo>
                  <a:lnTo>
                    <a:pt x="0" y="375"/>
                  </a:lnTo>
                  <a:lnTo>
                    <a:pt x="45" y="492"/>
                  </a:lnTo>
                  <a:lnTo>
                    <a:pt x="125" y="581"/>
                  </a:lnTo>
                  <a:lnTo>
                    <a:pt x="232" y="625"/>
                  </a:lnTo>
                  <a:lnTo>
                    <a:pt x="348" y="625"/>
                  </a:lnTo>
                  <a:lnTo>
                    <a:pt x="456" y="581"/>
                  </a:lnTo>
                  <a:lnTo>
                    <a:pt x="527" y="492"/>
                  </a:lnTo>
                  <a:lnTo>
                    <a:pt x="572" y="375"/>
                  </a:lnTo>
                  <a:lnTo>
                    <a:pt x="581" y="313"/>
                  </a:lnTo>
                  <a:lnTo>
                    <a:pt x="572" y="250"/>
                  </a:lnTo>
                  <a:lnTo>
                    <a:pt x="527" y="143"/>
                  </a:lnTo>
                  <a:lnTo>
                    <a:pt x="456" y="54"/>
                  </a:lnTo>
                  <a:lnTo>
                    <a:pt x="348" y="9"/>
                  </a:lnTo>
                  <a:lnTo>
                    <a:pt x="286"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6" name="Google Shape;716;p62"/>
            <p:cNvSpPr/>
            <p:nvPr/>
          </p:nvSpPr>
          <p:spPr>
            <a:xfrm rot="5400000">
              <a:off x="8382077" y="561134"/>
              <a:ext cx="23375" cy="25189"/>
            </a:xfrm>
            <a:custGeom>
              <a:rect b="b" l="l" r="r" t="t"/>
              <a:pathLst>
                <a:path extrusionOk="0" h="626" w="581">
                  <a:moveTo>
                    <a:pt x="295" y="0"/>
                  </a:moveTo>
                  <a:lnTo>
                    <a:pt x="233" y="9"/>
                  </a:lnTo>
                  <a:lnTo>
                    <a:pt x="134" y="54"/>
                  </a:lnTo>
                  <a:lnTo>
                    <a:pt x="54" y="143"/>
                  </a:lnTo>
                  <a:lnTo>
                    <a:pt x="9" y="250"/>
                  </a:lnTo>
                  <a:lnTo>
                    <a:pt x="0" y="313"/>
                  </a:lnTo>
                  <a:lnTo>
                    <a:pt x="9" y="375"/>
                  </a:lnTo>
                  <a:lnTo>
                    <a:pt x="54" y="491"/>
                  </a:lnTo>
                  <a:lnTo>
                    <a:pt x="134" y="581"/>
                  </a:lnTo>
                  <a:lnTo>
                    <a:pt x="233" y="625"/>
                  </a:lnTo>
                  <a:lnTo>
                    <a:pt x="349" y="625"/>
                  </a:lnTo>
                  <a:lnTo>
                    <a:pt x="456" y="581"/>
                  </a:lnTo>
                  <a:lnTo>
                    <a:pt x="536" y="491"/>
                  </a:lnTo>
                  <a:lnTo>
                    <a:pt x="581" y="375"/>
                  </a:lnTo>
                  <a:lnTo>
                    <a:pt x="581" y="313"/>
                  </a:lnTo>
                  <a:lnTo>
                    <a:pt x="581" y="250"/>
                  </a:lnTo>
                  <a:lnTo>
                    <a:pt x="536" y="143"/>
                  </a:lnTo>
                  <a:lnTo>
                    <a:pt x="456" y="54"/>
                  </a:lnTo>
                  <a:lnTo>
                    <a:pt x="349" y="9"/>
                  </a:lnTo>
                  <a:lnTo>
                    <a:pt x="295"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7" name="Google Shape;717;p62"/>
            <p:cNvSpPr/>
            <p:nvPr/>
          </p:nvSpPr>
          <p:spPr>
            <a:xfrm rot="5400000">
              <a:off x="8216600" y="560953"/>
              <a:ext cx="23375" cy="25551"/>
            </a:xfrm>
            <a:custGeom>
              <a:rect b="b" l="l" r="r" t="t"/>
              <a:pathLst>
                <a:path extrusionOk="0" h="635" w="581">
                  <a:moveTo>
                    <a:pt x="295" y="0"/>
                  </a:moveTo>
                  <a:lnTo>
                    <a:pt x="233" y="9"/>
                  </a:lnTo>
                  <a:lnTo>
                    <a:pt x="134" y="54"/>
                  </a:lnTo>
                  <a:lnTo>
                    <a:pt x="54" y="143"/>
                  </a:lnTo>
                  <a:lnTo>
                    <a:pt x="9" y="250"/>
                  </a:lnTo>
                  <a:lnTo>
                    <a:pt x="0" y="313"/>
                  </a:lnTo>
                  <a:lnTo>
                    <a:pt x="9" y="384"/>
                  </a:lnTo>
                  <a:lnTo>
                    <a:pt x="54" y="491"/>
                  </a:lnTo>
                  <a:lnTo>
                    <a:pt x="134" y="581"/>
                  </a:lnTo>
                  <a:lnTo>
                    <a:pt x="233" y="625"/>
                  </a:lnTo>
                  <a:lnTo>
                    <a:pt x="295" y="634"/>
                  </a:lnTo>
                  <a:lnTo>
                    <a:pt x="349" y="625"/>
                  </a:lnTo>
                  <a:lnTo>
                    <a:pt x="456" y="581"/>
                  </a:lnTo>
                  <a:lnTo>
                    <a:pt x="536" y="491"/>
                  </a:lnTo>
                  <a:lnTo>
                    <a:pt x="581" y="384"/>
                  </a:lnTo>
                  <a:lnTo>
                    <a:pt x="581" y="313"/>
                  </a:lnTo>
                  <a:lnTo>
                    <a:pt x="581" y="250"/>
                  </a:lnTo>
                  <a:lnTo>
                    <a:pt x="536" y="143"/>
                  </a:lnTo>
                  <a:lnTo>
                    <a:pt x="456" y="54"/>
                  </a:lnTo>
                  <a:lnTo>
                    <a:pt x="349" y="9"/>
                  </a:lnTo>
                  <a:lnTo>
                    <a:pt x="295"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8" name="Google Shape;718;p62"/>
            <p:cNvSpPr/>
            <p:nvPr/>
          </p:nvSpPr>
          <p:spPr>
            <a:xfrm rot="5400000">
              <a:off x="8051164" y="561134"/>
              <a:ext cx="23375" cy="25189"/>
            </a:xfrm>
            <a:custGeom>
              <a:rect b="b" l="l" r="r" t="t"/>
              <a:pathLst>
                <a:path extrusionOk="0" h="626" w="581">
                  <a:moveTo>
                    <a:pt x="233" y="1"/>
                  </a:moveTo>
                  <a:lnTo>
                    <a:pt x="134" y="54"/>
                  </a:lnTo>
                  <a:lnTo>
                    <a:pt x="54" y="135"/>
                  </a:lnTo>
                  <a:lnTo>
                    <a:pt x="9" y="251"/>
                  </a:lnTo>
                  <a:lnTo>
                    <a:pt x="0" y="313"/>
                  </a:lnTo>
                  <a:lnTo>
                    <a:pt x="9" y="376"/>
                  </a:lnTo>
                  <a:lnTo>
                    <a:pt x="54" y="492"/>
                  </a:lnTo>
                  <a:lnTo>
                    <a:pt x="134" y="572"/>
                  </a:lnTo>
                  <a:lnTo>
                    <a:pt x="233" y="617"/>
                  </a:lnTo>
                  <a:lnTo>
                    <a:pt x="295" y="626"/>
                  </a:lnTo>
                  <a:lnTo>
                    <a:pt x="349" y="617"/>
                  </a:lnTo>
                  <a:lnTo>
                    <a:pt x="456" y="572"/>
                  </a:lnTo>
                  <a:lnTo>
                    <a:pt x="536" y="492"/>
                  </a:lnTo>
                  <a:lnTo>
                    <a:pt x="581" y="376"/>
                  </a:lnTo>
                  <a:lnTo>
                    <a:pt x="581" y="313"/>
                  </a:lnTo>
                  <a:lnTo>
                    <a:pt x="581" y="251"/>
                  </a:lnTo>
                  <a:lnTo>
                    <a:pt x="536" y="135"/>
                  </a:lnTo>
                  <a:lnTo>
                    <a:pt x="456" y="54"/>
                  </a:lnTo>
                  <a:lnTo>
                    <a:pt x="34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9" name="Google Shape;719;p62"/>
            <p:cNvSpPr/>
            <p:nvPr/>
          </p:nvSpPr>
          <p:spPr>
            <a:xfrm rot="5400000">
              <a:off x="7885868" y="561134"/>
              <a:ext cx="23375" cy="25189"/>
            </a:xfrm>
            <a:custGeom>
              <a:rect b="b" l="l" r="r" t="t"/>
              <a:pathLst>
                <a:path extrusionOk="0" h="626" w="581">
                  <a:moveTo>
                    <a:pt x="233" y="1"/>
                  </a:moveTo>
                  <a:lnTo>
                    <a:pt x="134" y="54"/>
                  </a:lnTo>
                  <a:lnTo>
                    <a:pt x="54" y="135"/>
                  </a:lnTo>
                  <a:lnTo>
                    <a:pt x="9" y="251"/>
                  </a:lnTo>
                  <a:lnTo>
                    <a:pt x="0" y="313"/>
                  </a:lnTo>
                  <a:lnTo>
                    <a:pt x="9" y="376"/>
                  </a:lnTo>
                  <a:lnTo>
                    <a:pt x="54" y="492"/>
                  </a:lnTo>
                  <a:lnTo>
                    <a:pt x="134" y="572"/>
                  </a:lnTo>
                  <a:lnTo>
                    <a:pt x="233" y="626"/>
                  </a:lnTo>
                  <a:lnTo>
                    <a:pt x="349" y="626"/>
                  </a:lnTo>
                  <a:lnTo>
                    <a:pt x="456" y="572"/>
                  </a:lnTo>
                  <a:lnTo>
                    <a:pt x="536" y="492"/>
                  </a:lnTo>
                  <a:lnTo>
                    <a:pt x="581" y="376"/>
                  </a:lnTo>
                  <a:lnTo>
                    <a:pt x="581" y="313"/>
                  </a:lnTo>
                  <a:lnTo>
                    <a:pt x="581" y="251"/>
                  </a:lnTo>
                  <a:lnTo>
                    <a:pt x="536" y="135"/>
                  </a:lnTo>
                  <a:lnTo>
                    <a:pt x="456" y="54"/>
                  </a:lnTo>
                  <a:lnTo>
                    <a:pt x="34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0" name="Google Shape;720;p62"/>
            <p:cNvSpPr/>
            <p:nvPr/>
          </p:nvSpPr>
          <p:spPr>
            <a:xfrm rot="5400000">
              <a:off x="7720573" y="561134"/>
              <a:ext cx="23375" cy="25189"/>
            </a:xfrm>
            <a:custGeom>
              <a:rect b="b" l="l" r="r" t="t"/>
              <a:pathLst>
                <a:path extrusionOk="0" h="626" w="581">
                  <a:moveTo>
                    <a:pt x="295" y="0"/>
                  </a:moveTo>
                  <a:lnTo>
                    <a:pt x="233" y="9"/>
                  </a:lnTo>
                  <a:lnTo>
                    <a:pt x="134" y="54"/>
                  </a:lnTo>
                  <a:lnTo>
                    <a:pt x="54" y="143"/>
                  </a:lnTo>
                  <a:lnTo>
                    <a:pt x="9" y="250"/>
                  </a:lnTo>
                  <a:lnTo>
                    <a:pt x="0" y="313"/>
                  </a:lnTo>
                  <a:lnTo>
                    <a:pt x="9" y="375"/>
                  </a:lnTo>
                  <a:lnTo>
                    <a:pt x="54" y="492"/>
                  </a:lnTo>
                  <a:lnTo>
                    <a:pt x="134" y="581"/>
                  </a:lnTo>
                  <a:lnTo>
                    <a:pt x="233" y="625"/>
                  </a:lnTo>
                  <a:lnTo>
                    <a:pt x="349" y="625"/>
                  </a:lnTo>
                  <a:lnTo>
                    <a:pt x="456" y="581"/>
                  </a:lnTo>
                  <a:lnTo>
                    <a:pt x="536" y="492"/>
                  </a:lnTo>
                  <a:lnTo>
                    <a:pt x="581" y="375"/>
                  </a:lnTo>
                  <a:lnTo>
                    <a:pt x="581" y="313"/>
                  </a:lnTo>
                  <a:lnTo>
                    <a:pt x="581" y="250"/>
                  </a:lnTo>
                  <a:lnTo>
                    <a:pt x="536" y="143"/>
                  </a:lnTo>
                  <a:lnTo>
                    <a:pt x="456" y="54"/>
                  </a:lnTo>
                  <a:lnTo>
                    <a:pt x="349" y="9"/>
                  </a:lnTo>
                  <a:lnTo>
                    <a:pt x="295"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1" name="Google Shape;721;p62"/>
            <p:cNvSpPr/>
            <p:nvPr/>
          </p:nvSpPr>
          <p:spPr>
            <a:xfrm rot="5400000">
              <a:off x="8382057" y="733953"/>
              <a:ext cx="23415" cy="25189"/>
            </a:xfrm>
            <a:custGeom>
              <a:rect b="b" l="l" r="r" t="t"/>
              <a:pathLst>
                <a:path extrusionOk="0" h="626" w="582">
                  <a:moveTo>
                    <a:pt x="287" y="0"/>
                  </a:moveTo>
                  <a:lnTo>
                    <a:pt x="233" y="9"/>
                  </a:lnTo>
                  <a:lnTo>
                    <a:pt x="126" y="54"/>
                  </a:lnTo>
                  <a:lnTo>
                    <a:pt x="45" y="143"/>
                  </a:lnTo>
                  <a:lnTo>
                    <a:pt x="10" y="250"/>
                  </a:lnTo>
                  <a:lnTo>
                    <a:pt x="1" y="313"/>
                  </a:lnTo>
                  <a:lnTo>
                    <a:pt x="10" y="375"/>
                  </a:lnTo>
                  <a:lnTo>
                    <a:pt x="45" y="491"/>
                  </a:lnTo>
                  <a:lnTo>
                    <a:pt x="126" y="581"/>
                  </a:lnTo>
                  <a:lnTo>
                    <a:pt x="233" y="625"/>
                  </a:lnTo>
                  <a:lnTo>
                    <a:pt x="349" y="625"/>
                  </a:lnTo>
                  <a:lnTo>
                    <a:pt x="456" y="581"/>
                  </a:lnTo>
                  <a:lnTo>
                    <a:pt x="528" y="491"/>
                  </a:lnTo>
                  <a:lnTo>
                    <a:pt x="572" y="375"/>
                  </a:lnTo>
                  <a:lnTo>
                    <a:pt x="581" y="313"/>
                  </a:lnTo>
                  <a:lnTo>
                    <a:pt x="572" y="250"/>
                  </a:lnTo>
                  <a:lnTo>
                    <a:pt x="528" y="143"/>
                  </a:lnTo>
                  <a:lnTo>
                    <a:pt x="456" y="54"/>
                  </a:lnTo>
                  <a:lnTo>
                    <a:pt x="349" y="9"/>
                  </a:lnTo>
                  <a:lnTo>
                    <a:pt x="28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2" name="Google Shape;722;p62"/>
            <p:cNvSpPr/>
            <p:nvPr/>
          </p:nvSpPr>
          <p:spPr>
            <a:xfrm rot="5400000">
              <a:off x="8216580" y="733772"/>
              <a:ext cx="23415" cy="25551"/>
            </a:xfrm>
            <a:custGeom>
              <a:rect b="b" l="l" r="r" t="t"/>
              <a:pathLst>
                <a:path extrusionOk="0" h="635" w="582">
                  <a:moveTo>
                    <a:pt x="287" y="0"/>
                  </a:moveTo>
                  <a:lnTo>
                    <a:pt x="233" y="9"/>
                  </a:lnTo>
                  <a:lnTo>
                    <a:pt x="126" y="54"/>
                  </a:lnTo>
                  <a:lnTo>
                    <a:pt x="45" y="143"/>
                  </a:lnTo>
                  <a:lnTo>
                    <a:pt x="10" y="250"/>
                  </a:lnTo>
                  <a:lnTo>
                    <a:pt x="1" y="313"/>
                  </a:lnTo>
                  <a:lnTo>
                    <a:pt x="10" y="384"/>
                  </a:lnTo>
                  <a:lnTo>
                    <a:pt x="45" y="491"/>
                  </a:lnTo>
                  <a:lnTo>
                    <a:pt x="126" y="581"/>
                  </a:lnTo>
                  <a:lnTo>
                    <a:pt x="233" y="625"/>
                  </a:lnTo>
                  <a:lnTo>
                    <a:pt x="287" y="634"/>
                  </a:lnTo>
                  <a:lnTo>
                    <a:pt x="349" y="625"/>
                  </a:lnTo>
                  <a:lnTo>
                    <a:pt x="456" y="581"/>
                  </a:lnTo>
                  <a:lnTo>
                    <a:pt x="528" y="491"/>
                  </a:lnTo>
                  <a:lnTo>
                    <a:pt x="572" y="384"/>
                  </a:lnTo>
                  <a:lnTo>
                    <a:pt x="581" y="313"/>
                  </a:lnTo>
                  <a:lnTo>
                    <a:pt x="572" y="250"/>
                  </a:lnTo>
                  <a:lnTo>
                    <a:pt x="528" y="143"/>
                  </a:lnTo>
                  <a:lnTo>
                    <a:pt x="456" y="54"/>
                  </a:lnTo>
                  <a:lnTo>
                    <a:pt x="349" y="9"/>
                  </a:lnTo>
                  <a:lnTo>
                    <a:pt x="28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3" name="Google Shape;723;p62"/>
            <p:cNvSpPr/>
            <p:nvPr/>
          </p:nvSpPr>
          <p:spPr>
            <a:xfrm rot="5400000">
              <a:off x="8051144" y="733953"/>
              <a:ext cx="23415" cy="25189"/>
            </a:xfrm>
            <a:custGeom>
              <a:rect b="b" l="l" r="r" t="t"/>
              <a:pathLst>
                <a:path extrusionOk="0" h="626" w="582">
                  <a:moveTo>
                    <a:pt x="233" y="1"/>
                  </a:moveTo>
                  <a:lnTo>
                    <a:pt x="126" y="54"/>
                  </a:lnTo>
                  <a:lnTo>
                    <a:pt x="45" y="135"/>
                  </a:lnTo>
                  <a:lnTo>
                    <a:pt x="10" y="251"/>
                  </a:lnTo>
                  <a:lnTo>
                    <a:pt x="1" y="313"/>
                  </a:lnTo>
                  <a:lnTo>
                    <a:pt x="10" y="376"/>
                  </a:lnTo>
                  <a:lnTo>
                    <a:pt x="45" y="492"/>
                  </a:lnTo>
                  <a:lnTo>
                    <a:pt x="126" y="572"/>
                  </a:lnTo>
                  <a:lnTo>
                    <a:pt x="233" y="617"/>
                  </a:lnTo>
                  <a:lnTo>
                    <a:pt x="287" y="626"/>
                  </a:lnTo>
                  <a:lnTo>
                    <a:pt x="349" y="617"/>
                  </a:lnTo>
                  <a:lnTo>
                    <a:pt x="456" y="572"/>
                  </a:lnTo>
                  <a:lnTo>
                    <a:pt x="528" y="492"/>
                  </a:lnTo>
                  <a:lnTo>
                    <a:pt x="572" y="376"/>
                  </a:lnTo>
                  <a:lnTo>
                    <a:pt x="581" y="313"/>
                  </a:lnTo>
                  <a:lnTo>
                    <a:pt x="572" y="251"/>
                  </a:lnTo>
                  <a:lnTo>
                    <a:pt x="528" y="135"/>
                  </a:lnTo>
                  <a:lnTo>
                    <a:pt x="456" y="54"/>
                  </a:lnTo>
                  <a:lnTo>
                    <a:pt x="34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4" name="Google Shape;724;p62"/>
            <p:cNvSpPr/>
            <p:nvPr/>
          </p:nvSpPr>
          <p:spPr>
            <a:xfrm rot="5400000">
              <a:off x="7885848" y="733953"/>
              <a:ext cx="23415" cy="25189"/>
            </a:xfrm>
            <a:custGeom>
              <a:rect b="b" l="l" r="r" t="t"/>
              <a:pathLst>
                <a:path extrusionOk="0" h="626" w="582">
                  <a:moveTo>
                    <a:pt x="233" y="1"/>
                  </a:moveTo>
                  <a:lnTo>
                    <a:pt x="126" y="54"/>
                  </a:lnTo>
                  <a:lnTo>
                    <a:pt x="45" y="135"/>
                  </a:lnTo>
                  <a:lnTo>
                    <a:pt x="10" y="251"/>
                  </a:lnTo>
                  <a:lnTo>
                    <a:pt x="1" y="313"/>
                  </a:lnTo>
                  <a:lnTo>
                    <a:pt x="10" y="376"/>
                  </a:lnTo>
                  <a:lnTo>
                    <a:pt x="45" y="492"/>
                  </a:lnTo>
                  <a:lnTo>
                    <a:pt x="126" y="572"/>
                  </a:lnTo>
                  <a:lnTo>
                    <a:pt x="233" y="626"/>
                  </a:lnTo>
                  <a:lnTo>
                    <a:pt x="349" y="626"/>
                  </a:lnTo>
                  <a:lnTo>
                    <a:pt x="456" y="572"/>
                  </a:lnTo>
                  <a:lnTo>
                    <a:pt x="528" y="492"/>
                  </a:lnTo>
                  <a:lnTo>
                    <a:pt x="572" y="376"/>
                  </a:lnTo>
                  <a:lnTo>
                    <a:pt x="581" y="313"/>
                  </a:lnTo>
                  <a:lnTo>
                    <a:pt x="572" y="251"/>
                  </a:lnTo>
                  <a:lnTo>
                    <a:pt x="528" y="135"/>
                  </a:lnTo>
                  <a:lnTo>
                    <a:pt x="456" y="54"/>
                  </a:lnTo>
                  <a:lnTo>
                    <a:pt x="34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5" name="Google Shape;725;p62"/>
            <p:cNvSpPr/>
            <p:nvPr/>
          </p:nvSpPr>
          <p:spPr>
            <a:xfrm rot="5400000">
              <a:off x="7720552" y="733953"/>
              <a:ext cx="23415" cy="25189"/>
            </a:xfrm>
            <a:custGeom>
              <a:rect b="b" l="l" r="r" t="t"/>
              <a:pathLst>
                <a:path extrusionOk="0" h="626" w="582">
                  <a:moveTo>
                    <a:pt x="287" y="0"/>
                  </a:moveTo>
                  <a:lnTo>
                    <a:pt x="233" y="9"/>
                  </a:lnTo>
                  <a:lnTo>
                    <a:pt x="126" y="54"/>
                  </a:lnTo>
                  <a:lnTo>
                    <a:pt x="45" y="143"/>
                  </a:lnTo>
                  <a:lnTo>
                    <a:pt x="10" y="250"/>
                  </a:lnTo>
                  <a:lnTo>
                    <a:pt x="1" y="313"/>
                  </a:lnTo>
                  <a:lnTo>
                    <a:pt x="10" y="375"/>
                  </a:lnTo>
                  <a:lnTo>
                    <a:pt x="45" y="492"/>
                  </a:lnTo>
                  <a:lnTo>
                    <a:pt x="126" y="581"/>
                  </a:lnTo>
                  <a:lnTo>
                    <a:pt x="233" y="625"/>
                  </a:lnTo>
                  <a:lnTo>
                    <a:pt x="349" y="625"/>
                  </a:lnTo>
                  <a:lnTo>
                    <a:pt x="456" y="581"/>
                  </a:lnTo>
                  <a:lnTo>
                    <a:pt x="528" y="492"/>
                  </a:lnTo>
                  <a:lnTo>
                    <a:pt x="572" y="375"/>
                  </a:lnTo>
                  <a:lnTo>
                    <a:pt x="581" y="313"/>
                  </a:lnTo>
                  <a:lnTo>
                    <a:pt x="572" y="250"/>
                  </a:lnTo>
                  <a:lnTo>
                    <a:pt x="528" y="143"/>
                  </a:lnTo>
                  <a:lnTo>
                    <a:pt x="456" y="54"/>
                  </a:lnTo>
                  <a:lnTo>
                    <a:pt x="349" y="9"/>
                  </a:lnTo>
                  <a:lnTo>
                    <a:pt x="28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6" name="Google Shape;726;p62"/>
            <p:cNvSpPr/>
            <p:nvPr/>
          </p:nvSpPr>
          <p:spPr>
            <a:xfrm rot="5400000">
              <a:off x="7570547" y="43241"/>
              <a:ext cx="23013" cy="25189"/>
            </a:xfrm>
            <a:custGeom>
              <a:rect b="b" l="l" r="r" t="t"/>
              <a:pathLst>
                <a:path extrusionOk="0" h="626" w="572">
                  <a:moveTo>
                    <a:pt x="286" y="0"/>
                  </a:moveTo>
                  <a:lnTo>
                    <a:pt x="233" y="9"/>
                  </a:lnTo>
                  <a:lnTo>
                    <a:pt x="125" y="54"/>
                  </a:lnTo>
                  <a:lnTo>
                    <a:pt x="45" y="143"/>
                  </a:lnTo>
                  <a:lnTo>
                    <a:pt x="0" y="250"/>
                  </a:lnTo>
                  <a:lnTo>
                    <a:pt x="0" y="313"/>
                  </a:lnTo>
                  <a:lnTo>
                    <a:pt x="0" y="375"/>
                  </a:lnTo>
                  <a:lnTo>
                    <a:pt x="45" y="491"/>
                  </a:lnTo>
                  <a:lnTo>
                    <a:pt x="125" y="581"/>
                  </a:lnTo>
                  <a:lnTo>
                    <a:pt x="233" y="625"/>
                  </a:lnTo>
                  <a:lnTo>
                    <a:pt x="349" y="625"/>
                  </a:lnTo>
                  <a:lnTo>
                    <a:pt x="447" y="581"/>
                  </a:lnTo>
                  <a:lnTo>
                    <a:pt x="527" y="491"/>
                  </a:lnTo>
                  <a:lnTo>
                    <a:pt x="572" y="375"/>
                  </a:lnTo>
                  <a:lnTo>
                    <a:pt x="572" y="313"/>
                  </a:lnTo>
                  <a:lnTo>
                    <a:pt x="572" y="250"/>
                  </a:lnTo>
                  <a:lnTo>
                    <a:pt x="527" y="143"/>
                  </a:lnTo>
                  <a:lnTo>
                    <a:pt x="447" y="54"/>
                  </a:lnTo>
                  <a:lnTo>
                    <a:pt x="349" y="9"/>
                  </a:lnTo>
                  <a:lnTo>
                    <a:pt x="286"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7" name="Google Shape;727;p62"/>
            <p:cNvSpPr/>
            <p:nvPr/>
          </p:nvSpPr>
          <p:spPr>
            <a:xfrm rot="5400000">
              <a:off x="7405110" y="43060"/>
              <a:ext cx="23013" cy="25551"/>
            </a:xfrm>
            <a:custGeom>
              <a:rect b="b" l="l" r="r" t="t"/>
              <a:pathLst>
                <a:path extrusionOk="0" h="635" w="572">
                  <a:moveTo>
                    <a:pt x="286" y="1"/>
                  </a:moveTo>
                  <a:lnTo>
                    <a:pt x="233" y="10"/>
                  </a:lnTo>
                  <a:lnTo>
                    <a:pt x="125" y="54"/>
                  </a:lnTo>
                  <a:lnTo>
                    <a:pt x="45" y="144"/>
                  </a:lnTo>
                  <a:lnTo>
                    <a:pt x="0" y="251"/>
                  </a:lnTo>
                  <a:lnTo>
                    <a:pt x="0" y="313"/>
                  </a:lnTo>
                  <a:lnTo>
                    <a:pt x="0" y="385"/>
                  </a:lnTo>
                  <a:lnTo>
                    <a:pt x="45" y="492"/>
                  </a:lnTo>
                  <a:lnTo>
                    <a:pt x="125" y="581"/>
                  </a:lnTo>
                  <a:lnTo>
                    <a:pt x="233" y="626"/>
                  </a:lnTo>
                  <a:lnTo>
                    <a:pt x="286" y="635"/>
                  </a:lnTo>
                  <a:lnTo>
                    <a:pt x="349" y="626"/>
                  </a:lnTo>
                  <a:lnTo>
                    <a:pt x="447" y="581"/>
                  </a:lnTo>
                  <a:lnTo>
                    <a:pt x="527" y="492"/>
                  </a:lnTo>
                  <a:lnTo>
                    <a:pt x="572" y="385"/>
                  </a:lnTo>
                  <a:lnTo>
                    <a:pt x="572" y="313"/>
                  </a:lnTo>
                  <a:lnTo>
                    <a:pt x="572" y="251"/>
                  </a:lnTo>
                  <a:lnTo>
                    <a:pt x="527" y="144"/>
                  </a:lnTo>
                  <a:lnTo>
                    <a:pt x="447" y="54"/>
                  </a:lnTo>
                  <a:lnTo>
                    <a:pt x="349" y="10"/>
                  </a:lnTo>
                  <a:lnTo>
                    <a:pt x="286"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8" name="Google Shape;728;p62"/>
            <p:cNvSpPr/>
            <p:nvPr/>
          </p:nvSpPr>
          <p:spPr>
            <a:xfrm rot="5400000">
              <a:off x="7239634" y="43241"/>
              <a:ext cx="23013" cy="25189"/>
            </a:xfrm>
            <a:custGeom>
              <a:rect b="b" l="l" r="r" t="t"/>
              <a:pathLst>
                <a:path extrusionOk="0" h="626" w="572">
                  <a:moveTo>
                    <a:pt x="233" y="1"/>
                  </a:moveTo>
                  <a:lnTo>
                    <a:pt x="125" y="54"/>
                  </a:lnTo>
                  <a:lnTo>
                    <a:pt x="45" y="134"/>
                  </a:lnTo>
                  <a:lnTo>
                    <a:pt x="0" y="251"/>
                  </a:lnTo>
                  <a:lnTo>
                    <a:pt x="0" y="313"/>
                  </a:lnTo>
                  <a:lnTo>
                    <a:pt x="0" y="376"/>
                  </a:lnTo>
                  <a:lnTo>
                    <a:pt x="45" y="492"/>
                  </a:lnTo>
                  <a:lnTo>
                    <a:pt x="125" y="572"/>
                  </a:lnTo>
                  <a:lnTo>
                    <a:pt x="233" y="617"/>
                  </a:lnTo>
                  <a:lnTo>
                    <a:pt x="286" y="626"/>
                  </a:lnTo>
                  <a:lnTo>
                    <a:pt x="349" y="617"/>
                  </a:lnTo>
                  <a:lnTo>
                    <a:pt x="447" y="572"/>
                  </a:lnTo>
                  <a:lnTo>
                    <a:pt x="527" y="492"/>
                  </a:lnTo>
                  <a:lnTo>
                    <a:pt x="572" y="376"/>
                  </a:lnTo>
                  <a:lnTo>
                    <a:pt x="572" y="313"/>
                  </a:lnTo>
                  <a:lnTo>
                    <a:pt x="572" y="251"/>
                  </a:lnTo>
                  <a:lnTo>
                    <a:pt x="527" y="134"/>
                  </a:lnTo>
                  <a:lnTo>
                    <a:pt x="447" y="54"/>
                  </a:lnTo>
                  <a:lnTo>
                    <a:pt x="34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9" name="Google Shape;729;p62"/>
            <p:cNvSpPr/>
            <p:nvPr/>
          </p:nvSpPr>
          <p:spPr>
            <a:xfrm rot="5400000">
              <a:off x="7074338" y="43241"/>
              <a:ext cx="23013" cy="25189"/>
            </a:xfrm>
            <a:custGeom>
              <a:rect b="b" l="l" r="r" t="t"/>
              <a:pathLst>
                <a:path extrusionOk="0" h="626" w="572">
                  <a:moveTo>
                    <a:pt x="233" y="0"/>
                  </a:moveTo>
                  <a:lnTo>
                    <a:pt x="125" y="54"/>
                  </a:lnTo>
                  <a:lnTo>
                    <a:pt x="45" y="134"/>
                  </a:lnTo>
                  <a:lnTo>
                    <a:pt x="0" y="250"/>
                  </a:lnTo>
                  <a:lnTo>
                    <a:pt x="0" y="313"/>
                  </a:lnTo>
                  <a:lnTo>
                    <a:pt x="0" y="375"/>
                  </a:lnTo>
                  <a:lnTo>
                    <a:pt x="45" y="491"/>
                  </a:lnTo>
                  <a:lnTo>
                    <a:pt x="125" y="572"/>
                  </a:lnTo>
                  <a:lnTo>
                    <a:pt x="233" y="625"/>
                  </a:lnTo>
                  <a:lnTo>
                    <a:pt x="349" y="625"/>
                  </a:lnTo>
                  <a:lnTo>
                    <a:pt x="447" y="572"/>
                  </a:lnTo>
                  <a:lnTo>
                    <a:pt x="527" y="491"/>
                  </a:lnTo>
                  <a:lnTo>
                    <a:pt x="572" y="375"/>
                  </a:lnTo>
                  <a:lnTo>
                    <a:pt x="572" y="313"/>
                  </a:lnTo>
                  <a:lnTo>
                    <a:pt x="572" y="250"/>
                  </a:lnTo>
                  <a:lnTo>
                    <a:pt x="527" y="134"/>
                  </a:lnTo>
                  <a:lnTo>
                    <a:pt x="447" y="54"/>
                  </a:lnTo>
                  <a:lnTo>
                    <a:pt x="34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0" name="Google Shape;730;p62"/>
            <p:cNvSpPr/>
            <p:nvPr/>
          </p:nvSpPr>
          <p:spPr>
            <a:xfrm rot="5400000">
              <a:off x="6909042" y="43241"/>
              <a:ext cx="23013" cy="25189"/>
            </a:xfrm>
            <a:custGeom>
              <a:rect b="b" l="l" r="r" t="t"/>
              <a:pathLst>
                <a:path extrusionOk="0" h="626" w="572">
                  <a:moveTo>
                    <a:pt x="286" y="0"/>
                  </a:moveTo>
                  <a:lnTo>
                    <a:pt x="233" y="9"/>
                  </a:lnTo>
                  <a:lnTo>
                    <a:pt x="125" y="54"/>
                  </a:lnTo>
                  <a:lnTo>
                    <a:pt x="45" y="143"/>
                  </a:lnTo>
                  <a:lnTo>
                    <a:pt x="0" y="250"/>
                  </a:lnTo>
                  <a:lnTo>
                    <a:pt x="0" y="313"/>
                  </a:lnTo>
                  <a:lnTo>
                    <a:pt x="0" y="375"/>
                  </a:lnTo>
                  <a:lnTo>
                    <a:pt x="45" y="491"/>
                  </a:lnTo>
                  <a:lnTo>
                    <a:pt x="125" y="581"/>
                  </a:lnTo>
                  <a:lnTo>
                    <a:pt x="233" y="625"/>
                  </a:lnTo>
                  <a:lnTo>
                    <a:pt x="349" y="625"/>
                  </a:lnTo>
                  <a:lnTo>
                    <a:pt x="447" y="581"/>
                  </a:lnTo>
                  <a:lnTo>
                    <a:pt x="527" y="491"/>
                  </a:lnTo>
                  <a:lnTo>
                    <a:pt x="572" y="375"/>
                  </a:lnTo>
                  <a:lnTo>
                    <a:pt x="572" y="313"/>
                  </a:lnTo>
                  <a:lnTo>
                    <a:pt x="572" y="250"/>
                  </a:lnTo>
                  <a:lnTo>
                    <a:pt x="527" y="143"/>
                  </a:lnTo>
                  <a:lnTo>
                    <a:pt x="447" y="54"/>
                  </a:lnTo>
                  <a:lnTo>
                    <a:pt x="349" y="9"/>
                  </a:lnTo>
                  <a:lnTo>
                    <a:pt x="286"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1" name="Google Shape;731;p62"/>
            <p:cNvSpPr/>
            <p:nvPr/>
          </p:nvSpPr>
          <p:spPr>
            <a:xfrm rot="5400000">
              <a:off x="7570346" y="215879"/>
              <a:ext cx="23415" cy="25189"/>
            </a:xfrm>
            <a:custGeom>
              <a:rect b="b" l="l" r="r" t="t"/>
              <a:pathLst>
                <a:path extrusionOk="0" h="626" w="582">
                  <a:moveTo>
                    <a:pt x="295" y="0"/>
                  </a:moveTo>
                  <a:lnTo>
                    <a:pt x="233" y="9"/>
                  </a:lnTo>
                  <a:lnTo>
                    <a:pt x="135" y="54"/>
                  </a:lnTo>
                  <a:lnTo>
                    <a:pt x="54" y="143"/>
                  </a:lnTo>
                  <a:lnTo>
                    <a:pt x="10" y="250"/>
                  </a:lnTo>
                  <a:lnTo>
                    <a:pt x="1" y="313"/>
                  </a:lnTo>
                  <a:lnTo>
                    <a:pt x="10" y="375"/>
                  </a:lnTo>
                  <a:lnTo>
                    <a:pt x="54" y="491"/>
                  </a:lnTo>
                  <a:lnTo>
                    <a:pt x="135" y="581"/>
                  </a:lnTo>
                  <a:lnTo>
                    <a:pt x="233" y="625"/>
                  </a:lnTo>
                  <a:lnTo>
                    <a:pt x="349" y="625"/>
                  </a:lnTo>
                  <a:lnTo>
                    <a:pt x="456" y="581"/>
                  </a:lnTo>
                  <a:lnTo>
                    <a:pt x="537" y="491"/>
                  </a:lnTo>
                  <a:lnTo>
                    <a:pt x="581" y="375"/>
                  </a:lnTo>
                  <a:lnTo>
                    <a:pt x="581" y="313"/>
                  </a:lnTo>
                  <a:lnTo>
                    <a:pt x="581" y="250"/>
                  </a:lnTo>
                  <a:lnTo>
                    <a:pt x="537" y="143"/>
                  </a:lnTo>
                  <a:lnTo>
                    <a:pt x="456" y="54"/>
                  </a:lnTo>
                  <a:lnTo>
                    <a:pt x="349" y="9"/>
                  </a:lnTo>
                  <a:lnTo>
                    <a:pt x="295"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2" name="Google Shape;732;p62"/>
            <p:cNvSpPr/>
            <p:nvPr/>
          </p:nvSpPr>
          <p:spPr>
            <a:xfrm rot="5400000">
              <a:off x="7404909" y="215698"/>
              <a:ext cx="23415" cy="25551"/>
            </a:xfrm>
            <a:custGeom>
              <a:rect b="b" l="l" r="r" t="t"/>
              <a:pathLst>
                <a:path extrusionOk="0" h="635" w="582">
                  <a:moveTo>
                    <a:pt x="295" y="1"/>
                  </a:moveTo>
                  <a:lnTo>
                    <a:pt x="233" y="10"/>
                  </a:lnTo>
                  <a:lnTo>
                    <a:pt x="135" y="54"/>
                  </a:lnTo>
                  <a:lnTo>
                    <a:pt x="54" y="144"/>
                  </a:lnTo>
                  <a:lnTo>
                    <a:pt x="10" y="251"/>
                  </a:lnTo>
                  <a:lnTo>
                    <a:pt x="1" y="313"/>
                  </a:lnTo>
                  <a:lnTo>
                    <a:pt x="10" y="385"/>
                  </a:lnTo>
                  <a:lnTo>
                    <a:pt x="54" y="492"/>
                  </a:lnTo>
                  <a:lnTo>
                    <a:pt x="135" y="581"/>
                  </a:lnTo>
                  <a:lnTo>
                    <a:pt x="233" y="626"/>
                  </a:lnTo>
                  <a:lnTo>
                    <a:pt x="295" y="635"/>
                  </a:lnTo>
                  <a:lnTo>
                    <a:pt x="349" y="626"/>
                  </a:lnTo>
                  <a:lnTo>
                    <a:pt x="456" y="581"/>
                  </a:lnTo>
                  <a:lnTo>
                    <a:pt x="537" y="492"/>
                  </a:lnTo>
                  <a:lnTo>
                    <a:pt x="581" y="385"/>
                  </a:lnTo>
                  <a:lnTo>
                    <a:pt x="581" y="313"/>
                  </a:lnTo>
                  <a:lnTo>
                    <a:pt x="581" y="251"/>
                  </a:lnTo>
                  <a:lnTo>
                    <a:pt x="537" y="144"/>
                  </a:lnTo>
                  <a:lnTo>
                    <a:pt x="456" y="54"/>
                  </a:lnTo>
                  <a:lnTo>
                    <a:pt x="349" y="10"/>
                  </a:lnTo>
                  <a:lnTo>
                    <a:pt x="295"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3" name="Google Shape;733;p62"/>
            <p:cNvSpPr/>
            <p:nvPr/>
          </p:nvSpPr>
          <p:spPr>
            <a:xfrm rot="5400000">
              <a:off x="7239433" y="215879"/>
              <a:ext cx="23415" cy="25189"/>
            </a:xfrm>
            <a:custGeom>
              <a:rect b="b" l="l" r="r" t="t"/>
              <a:pathLst>
                <a:path extrusionOk="0" h="626" w="582">
                  <a:moveTo>
                    <a:pt x="233" y="1"/>
                  </a:moveTo>
                  <a:lnTo>
                    <a:pt x="135" y="54"/>
                  </a:lnTo>
                  <a:lnTo>
                    <a:pt x="54" y="134"/>
                  </a:lnTo>
                  <a:lnTo>
                    <a:pt x="10" y="251"/>
                  </a:lnTo>
                  <a:lnTo>
                    <a:pt x="1" y="313"/>
                  </a:lnTo>
                  <a:lnTo>
                    <a:pt x="10" y="376"/>
                  </a:lnTo>
                  <a:lnTo>
                    <a:pt x="54" y="492"/>
                  </a:lnTo>
                  <a:lnTo>
                    <a:pt x="135" y="572"/>
                  </a:lnTo>
                  <a:lnTo>
                    <a:pt x="233" y="617"/>
                  </a:lnTo>
                  <a:lnTo>
                    <a:pt x="295" y="626"/>
                  </a:lnTo>
                  <a:lnTo>
                    <a:pt x="349" y="617"/>
                  </a:lnTo>
                  <a:lnTo>
                    <a:pt x="456" y="572"/>
                  </a:lnTo>
                  <a:lnTo>
                    <a:pt x="537" y="492"/>
                  </a:lnTo>
                  <a:lnTo>
                    <a:pt x="581" y="376"/>
                  </a:lnTo>
                  <a:lnTo>
                    <a:pt x="581" y="313"/>
                  </a:lnTo>
                  <a:lnTo>
                    <a:pt x="581" y="251"/>
                  </a:lnTo>
                  <a:lnTo>
                    <a:pt x="537" y="134"/>
                  </a:lnTo>
                  <a:lnTo>
                    <a:pt x="456" y="54"/>
                  </a:lnTo>
                  <a:lnTo>
                    <a:pt x="34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4" name="Google Shape;734;p62"/>
            <p:cNvSpPr/>
            <p:nvPr/>
          </p:nvSpPr>
          <p:spPr>
            <a:xfrm rot="5400000">
              <a:off x="7074137" y="215879"/>
              <a:ext cx="23415" cy="25189"/>
            </a:xfrm>
            <a:custGeom>
              <a:rect b="b" l="l" r="r" t="t"/>
              <a:pathLst>
                <a:path extrusionOk="0" h="626" w="582">
                  <a:moveTo>
                    <a:pt x="233" y="0"/>
                  </a:moveTo>
                  <a:lnTo>
                    <a:pt x="135" y="54"/>
                  </a:lnTo>
                  <a:lnTo>
                    <a:pt x="54" y="134"/>
                  </a:lnTo>
                  <a:lnTo>
                    <a:pt x="10" y="250"/>
                  </a:lnTo>
                  <a:lnTo>
                    <a:pt x="1" y="313"/>
                  </a:lnTo>
                  <a:lnTo>
                    <a:pt x="10" y="375"/>
                  </a:lnTo>
                  <a:lnTo>
                    <a:pt x="54" y="491"/>
                  </a:lnTo>
                  <a:lnTo>
                    <a:pt x="135" y="572"/>
                  </a:lnTo>
                  <a:lnTo>
                    <a:pt x="233" y="625"/>
                  </a:lnTo>
                  <a:lnTo>
                    <a:pt x="349" y="625"/>
                  </a:lnTo>
                  <a:lnTo>
                    <a:pt x="456" y="572"/>
                  </a:lnTo>
                  <a:lnTo>
                    <a:pt x="537" y="491"/>
                  </a:lnTo>
                  <a:lnTo>
                    <a:pt x="581" y="375"/>
                  </a:lnTo>
                  <a:lnTo>
                    <a:pt x="581" y="313"/>
                  </a:lnTo>
                  <a:lnTo>
                    <a:pt x="581" y="250"/>
                  </a:lnTo>
                  <a:lnTo>
                    <a:pt x="537" y="134"/>
                  </a:lnTo>
                  <a:lnTo>
                    <a:pt x="456" y="54"/>
                  </a:lnTo>
                  <a:lnTo>
                    <a:pt x="34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5" name="Google Shape;735;p62"/>
            <p:cNvSpPr/>
            <p:nvPr/>
          </p:nvSpPr>
          <p:spPr>
            <a:xfrm rot="5400000">
              <a:off x="6908841" y="215879"/>
              <a:ext cx="23415" cy="25189"/>
            </a:xfrm>
            <a:custGeom>
              <a:rect b="b" l="l" r="r" t="t"/>
              <a:pathLst>
                <a:path extrusionOk="0" h="626" w="582">
                  <a:moveTo>
                    <a:pt x="295" y="0"/>
                  </a:moveTo>
                  <a:lnTo>
                    <a:pt x="233" y="9"/>
                  </a:lnTo>
                  <a:lnTo>
                    <a:pt x="135" y="54"/>
                  </a:lnTo>
                  <a:lnTo>
                    <a:pt x="54" y="143"/>
                  </a:lnTo>
                  <a:lnTo>
                    <a:pt x="10" y="250"/>
                  </a:lnTo>
                  <a:lnTo>
                    <a:pt x="1" y="313"/>
                  </a:lnTo>
                  <a:lnTo>
                    <a:pt x="10" y="375"/>
                  </a:lnTo>
                  <a:lnTo>
                    <a:pt x="54" y="491"/>
                  </a:lnTo>
                  <a:lnTo>
                    <a:pt x="135" y="581"/>
                  </a:lnTo>
                  <a:lnTo>
                    <a:pt x="233" y="625"/>
                  </a:lnTo>
                  <a:lnTo>
                    <a:pt x="349" y="625"/>
                  </a:lnTo>
                  <a:lnTo>
                    <a:pt x="456" y="581"/>
                  </a:lnTo>
                  <a:lnTo>
                    <a:pt x="537" y="491"/>
                  </a:lnTo>
                  <a:lnTo>
                    <a:pt x="581" y="375"/>
                  </a:lnTo>
                  <a:lnTo>
                    <a:pt x="581" y="313"/>
                  </a:lnTo>
                  <a:lnTo>
                    <a:pt x="581" y="250"/>
                  </a:lnTo>
                  <a:lnTo>
                    <a:pt x="537" y="143"/>
                  </a:lnTo>
                  <a:lnTo>
                    <a:pt x="456" y="54"/>
                  </a:lnTo>
                  <a:lnTo>
                    <a:pt x="349" y="9"/>
                  </a:lnTo>
                  <a:lnTo>
                    <a:pt x="295"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6" name="Google Shape;736;p62"/>
            <p:cNvSpPr/>
            <p:nvPr/>
          </p:nvSpPr>
          <p:spPr>
            <a:xfrm rot="5400000">
              <a:off x="7570366" y="388698"/>
              <a:ext cx="23375" cy="25189"/>
            </a:xfrm>
            <a:custGeom>
              <a:rect b="b" l="l" r="r" t="t"/>
              <a:pathLst>
                <a:path extrusionOk="0" h="626" w="581">
                  <a:moveTo>
                    <a:pt x="286" y="0"/>
                  </a:moveTo>
                  <a:lnTo>
                    <a:pt x="232" y="9"/>
                  </a:lnTo>
                  <a:lnTo>
                    <a:pt x="125" y="54"/>
                  </a:lnTo>
                  <a:lnTo>
                    <a:pt x="45" y="143"/>
                  </a:lnTo>
                  <a:lnTo>
                    <a:pt x="0" y="250"/>
                  </a:lnTo>
                  <a:lnTo>
                    <a:pt x="0" y="313"/>
                  </a:lnTo>
                  <a:lnTo>
                    <a:pt x="0" y="375"/>
                  </a:lnTo>
                  <a:lnTo>
                    <a:pt x="45" y="491"/>
                  </a:lnTo>
                  <a:lnTo>
                    <a:pt x="125" y="581"/>
                  </a:lnTo>
                  <a:lnTo>
                    <a:pt x="232" y="625"/>
                  </a:lnTo>
                  <a:lnTo>
                    <a:pt x="348" y="625"/>
                  </a:lnTo>
                  <a:lnTo>
                    <a:pt x="456" y="581"/>
                  </a:lnTo>
                  <a:lnTo>
                    <a:pt x="527" y="491"/>
                  </a:lnTo>
                  <a:lnTo>
                    <a:pt x="572" y="375"/>
                  </a:lnTo>
                  <a:lnTo>
                    <a:pt x="581" y="313"/>
                  </a:lnTo>
                  <a:lnTo>
                    <a:pt x="572" y="250"/>
                  </a:lnTo>
                  <a:lnTo>
                    <a:pt x="527" y="143"/>
                  </a:lnTo>
                  <a:lnTo>
                    <a:pt x="456" y="54"/>
                  </a:lnTo>
                  <a:lnTo>
                    <a:pt x="348" y="9"/>
                  </a:lnTo>
                  <a:lnTo>
                    <a:pt x="286"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7" name="Google Shape;737;p62"/>
            <p:cNvSpPr/>
            <p:nvPr/>
          </p:nvSpPr>
          <p:spPr>
            <a:xfrm rot="5400000">
              <a:off x="7404929" y="388517"/>
              <a:ext cx="23375" cy="25551"/>
            </a:xfrm>
            <a:custGeom>
              <a:rect b="b" l="l" r="r" t="t"/>
              <a:pathLst>
                <a:path extrusionOk="0" h="635" w="581">
                  <a:moveTo>
                    <a:pt x="286" y="1"/>
                  </a:moveTo>
                  <a:lnTo>
                    <a:pt x="232" y="10"/>
                  </a:lnTo>
                  <a:lnTo>
                    <a:pt x="125" y="54"/>
                  </a:lnTo>
                  <a:lnTo>
                    <a:pt x="45" y="144"/>
                  </a:lnTo>
                  <a:lnTo>
                    <a:pt x="0" y="251"/>
                  </a:lnTo>
                  <a:lnTo>
                    <a:pt x="0" y="313"/>
                  </a:lnTo>
                  <a:lnTo>
                    <a:pt x="0" y="385"/>
                  </a:lnTo>
                  <a:lnTo>
                    <a:pt x="45" y="492"/>
                  </a:lnTo>
                  <a:lnTo>
                    <a:pt x="125" y="581"/>
                  </a:lnTo>
                  <a:lnTo>
                    <a:pt x="232" y="626"/>
                  </a:lnTo>
                  <a:lnTo>
                    <a:pt x="286" y="635"/>
                  </a:lnTo>
                  <a:lnTo>
                    <a:pt x="348" y="626"/>
                  </a:lnTo>
                  <a:lnTo>
                    <a:pt x="456" y="581"/>
                  </a:lnTo>
                  <a:lnTo>
                    <a:pt x="527" y="492"/>
                  </a:lnTo>
                  <a:lnTo>
                    <a:pt x="572" y="385"/>
                  </a:lnTo>
                  <a:lnTo>
                    <a:pt x="581" y="313"/>
                  </a:lnTo>
                  <a:lnTo>
                    <a:pt x="572" y="251"/>
                  </a:lnTo>
                  <a:lnTo>
                    <a:pt x="527" y="144"/>
                  </a:lnTo>
                  <a:lnTo>
                    <a:pt x="456" y="54"/>
                  </a:lnTo>
                  <a:lnTo>
                    <a:pt x="348" y="10"/>
                  </a:lnTo>
                  <a:lnTo>
                    <a:pt x="286"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8" name="Google Shape;738;p62"/>
            <p:cNvSpPr/>
            <p:nvPr/>
          </p:nvSpPr>
          <p:spPr>
            <a:xfrm rot="5400000">
              <a:off x="7239453" y="388698"/>
              <a:ext cx="23375" cy="25189"/>
            </a:xfrm>
            <a:custGeom>
              <a:rect b="b" l="l" r="r" t="t"/>
              <a:pathLst>
                <a:path extrusionOk="0" h="626" w="581">
                  <a:moveTo>
                    <a:pt x="232" y="1"/>
                  </a:moveTo>
                  <a:lnTo>
                    <a:pt x="125" y="54"/>
                  </a:lnTo>
                  <a:lnTo>
                    <a:pt x="45" y="134"/>
                  </a:lnTo>
                  <a:lnTo>
                    <a:pt x="0" y="251"/>
                  </a:lnTo>
                  <a:lnTo>
                    <a:pt x="0" y="313"/>
                  </a:lnTo>
                  <a:lnTo>
                    <a:pt x="0" y="376"/>
                  </a:lnTo>
                  <a:lnTo>
                    <a:pt x="45" y="492"/>
                  </a:lnTo>
                  <a:lnTo>
                    <a:pt x="125" y="572"/>
                  </a:lnTo>
                  <a:lnTo>
                    <a:pt x="232" y="617"/>
                  </a:lnTo>
                  <a:lnTo>
                    <a:pt x="286" y="626"/>
                  </a:lnTo>
                  <a:lnTo>
                    <a:pt x="348" y="617"/>
                  </a:lnTo>
                  <a:lnTo>
                    <a:pt x="456" y="572"/>
                  </a:lnTo>
                  <a:lnTo>
                    <a:pt x="527" y="492"/>
                  </a:lnTo>
                  <a:lnTo>
                    <a:pt x="572" y="376"/>
                  </a:lnTo>
                  <a:lnTo>
                    <a:pt x="581" y="313"/>
                  </a:lnTo>
                  <a:lnTo>
                    <a:pt x="572" y="251"/>
                  </a:lnTo>
                  <a:lnTo>
                    <a:pt x="527" y="134"/>
                  </a:lnTo>
                  <a:lnTo>
                    <a:pt x="456" y="54"/>
                  </a:lnTo>
                  <a:lnTo>
                    <a:pt x="348"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9" name="Google Shape;739;p62"/>
            <p:cNvSpPr/>
            <p:nvPr/>
          </p:nvSpPr>
          <p:spPr>
            <a:xfrm rot="5400000">
              <a:off x="7074157" y="388698"/>
              <a:ext cx="23375" cy="25189"/>
            </a:xfrm>
            <a:custGeom>
              <a:rect b="b" l="l" r="r" t="t"/>
              <a:pathLst>
                <a:path extrusionOk="0" h="626" w="581">
                  <a:moveTo>
                    <a:pt x="232" y="0"/>
                  </a:moveTo>
                  <a:lnTo>
                    <a:pt x="125" y="54"/>
                  </a:lnTo>
                  <a:lnTo>
                    <a:pt x="45" y="134"/>
                  </a:lnTo>
                  <a:lnTo>
                    <a:pt x="0" y="250"/>
                  </a:lnTo>
                  <a:lnTo>
                    <a:pt x="0" y="313"/>
                  </a:lnTo>
                  <a:lnTo>
                    <a:pt x="0" y="375"/>
                  </a:lnTo>
                  <a:lnTo>
                    <a:pt x="45" y="491"/>
                  </a:lnTo>
                  <a:lnTo>
                    <a:pt x="125" y="572"/>
                  </a:lnTo>
                  <a:lnTo>
                    <a:pt x="232" y="625"/>
                  </a:lnTo>
                  <a:lnTo>
                    <a:pt x="348" y="625"/>
                  </a:lnTo>
                  <a:lnTo>
                    <a:pt x="456" y="572"/>
                  </a:lnTo>
                  <a:lnTo>
                    <a:pt x="527" y="491"/>
                  </a:lnTo>
                  <a:lnTo>
                    <a:pt x="572" y="375"/>
                  </a:lnTo>
                  <a:lnTo>
                    <a:pt x="581" y="313"/>
                  </a:lnTo>
                  <a:lnTo>
                    <a:pt x="572" y="250"/>
                  </a:lnTo>
                  <a:lnTo>
                    <a:pt x="527" y="134"/>
                  </a:lnTo>
                  <a:lnTo>
                    <a:pt x="456" y="54"/>
                  </a:lnTo>
                  <a:lnTo>
                    <a:pt x="34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0" name="Google Shape;740;p62"/>
            <p:cNvSpPr/>
            <p:nvPr/>
          </p:nvSpPr>
          <p:spPr>
            <a:xfrm rot="5400000">
              <a:off x="6908861" y="388698"/>
              <a:ext cx="23375" cy="25189"/>
            </a:xfrm>
            <a:custGeom>
              <a:rect b="b" l="l" r="r" t="t"/>
              <a:pathLst>
                <a:path extrusionOk="0" h="626" w="581">
                  <a:moveTo>
                    <a:pt x="286" y="0"/>
                  </a:moveTo>
                  <a:lnTo>
                    <a:pt x="232" y="9"/>
                  </a:lnTo>
                  <a:lnTo>
                    <a:pt x="125" y="54"/>
                  </a:lnTo>
                  <a:lnTo>
                    <a:pt x="45" y="143"/>
                  </a:lnTo>
                  <a:lnTo>
                    <a:pt x="0" y="250"/>
                  </a:lnTo>
                  <a:lnTo>
                    <a:pt x="0" y="313"/>
                  </a:lnTo>
                  <a:lnTo>
                    <a:pt x="0" y="375"/>
                  </a:lnTo>
                  <a:lnTo>
                    <a:pt x="45" y="491"/>
                  </a:lnTo>
                  <a:lnTo>
                    <a:pt x="125" y="581"/>
                  </a:lnTo>
                  <a:lnTo>
                    <a:pt x="232" y="625"/>
                  </a:lnTo>
                  <a:lnTo>
                    <a:pt x="348" y="625"/>
                  </a:lnTo>
                  <a:lnTo>
                    <a:pt x="456" y="581"/>
                  </a:lnTo>
                  <a:lnTo>
                    <a:pt x="527" y="491"/>
                  </a:lnTo>
                  <a:lnTo>
                    <a:pt x="572" y="375"/>
                  </a:lnTo>
                  <a:lnTo>
                    <a:pt x="581" y="313"/>
                  </a:lnTo>
                  <a:lnTo>
                    <a:pt x="572" y="250"/>
                  </a:lnTo>
                  <a:lnTo>
                    <a:pt x="527" y="143"/>
                  </a:lnTo>
                  <a:lnTo>
                    <a:pt x="456" y="54"/>
                  </a:lnTo>
                  <a:lnTo>
                    <a:pt x="348" y="9"/>
                  </a:lnTo>
                  <a:lnTo>
                    <a:pt x="286"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1" name="Google Shape;741;p62"/>
            <p:cNvSpPr/>
            <p:nvPr/>
          </p:nvSpPr>
          <p:spPr>
            <a:xfrm rot="5400000">
              <a:off x="7570366" y="561134"/>
              <a:ext cx="23375" cy="25189"/>
            </a:xfrm>
            <a:custGeom>
              <a:rect b="b" l="l" r="r" t="t"/>
              <a:pathLst>
                <a:path extrusionOk="0" h="626" w="581">
                  <a:moveTo>
                    <a:pt x="295" y="0"/>
                  </a:moveTo>
                  <a:lnTo>
                    <a:pt x="233" y="9"/>
                  </a:lnTo>
                  <a:lnTo>
                    <a:pt x="134" y="54"/>
                  </a:lnTo>
                  <a:lnTo>
                    <a:pt x="54" y="143"/>
                  </a:lnTo>
                  <a:lnTo>
                    <a:pt x="9" y="250"/>
                  </a:lnTo>
                  <a:lnTo>
                    <a:pt x="0" y="313"/>
                  </a:lnTo>
                  <a:lnTo>
                    <a:pt x="9" y="375"/>
                  </a:lnTo>
                  <a:lnTo>
                    <a:pt x="54" y="491"/>
                  </a:lnTo>
                  <a:lnTo>
                    <a:pt x="134" y="581"/>
                  </a:lnTo>
                  <a:lnTo>
                    <a:pt x="233" y="625"/>
                  </a:lnTo>
                  <a:lnTo>
                    <a:pt x="349" y="625"/>
                  </a:lnTo>
                  <a:lnTo>
                    <a:pt x="456" y="581"/>
                  </a:lnTo>
                  <a:lnTo>
                    <a:pt x="536" y="491"/>
                  </a:lnTo>
                  <a:lnTo>
                    <a:pt x="581" y="375"/>
                  </a:lnTo>
                  <a:lnTo>
                    <a:pt x="581" y="313"/>
                  </a:lnTo>
                  <a:lnTo>
                    <a:pt x="581" y="250"/>
                  </a:lnTo>
                  <a:lnTo>
                    <a:pt x="536" y="143"/>
                  </a:lnTo>
                  <a:lnTo>
                    <a:pt x="456" y="54"/>
                  </a:lnTo>
                  <a:lnTo>
                    <a:pt x="349" y="9"/>
                  </a:lnTo>
                  <a:lnTo>
                    <a:pt x="295"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2" name="Google Shape;742;p62"/>
            <p:cNvSpPr/>
            <p:nvPr/>
          </p:nvSpPr>
          <p:spPr>
            <a:xfrm rot="5400000">
              <a:off x="7404929" y="560953"/>
              <a:ext cx="23375" cy="25551"/>
            </a:xfrm>
            <a:custGeom>
              <a:rect b="b" l="l" r="r" t="t"/>
              <a:pathLst>
                <a:path extrusionOk="0" h="635" w="581">
                  <a:moveTo>
                    <a:pt x="295" y="1"/>
                  </a:moveTo>
                  <a:lnTo>
                    <a:pt x="233" y="10"/>
                  </a:lnTo>
                  <a:lnTo>
                    <a:pt x="134" y="54"/>
                  </a:lnTo>
                  <a:lnTo>
                    <a:pt x="54" y="144"/>
                  </a:lnTo>
                  <a:lnTo>
                    <a:pt x="9" y="251"/>
                  </a:lnTo>
                  <a:lnTo>
                    <a:pt x="0" y="313"/>
                  </a:lnTo>
                  <a:lnTo>
                    <a:pt x="9" y="385"/>
                  </a:lnTo>
                  <a:lnTo>
                    <a:pt x="54" y="492"/>
                  </a:lnTo>
                  <a:lnTo>
                    <a:pt x="134" y="581"/>
                  </a:lnTo>
                  <a:lnTo>
                    <a:pt x="233" y="626"/>
                  </a:lnTo>
                  <a:lnTo>
                    <a:pt x="295" y="635"/>
                  </a:lnTo>
                  <a:lnTo>
                    <a:pt x="349" y="626"/>
                  </a:lnTo>
                  <a:lnTo>
                    <a:pt x="456" y="581"/>
                  </a:lnTo>
                  <a:lnTo>
                    <a:pt x="536" y="492"/>
                  </a:lnTo>
                  <a:lnTo>
                    <a:pt x="581" y="385"/>
                  </a:lnTo>
                  <a:lnTo>
                    <a:pt x="581" y="313"/>
                  </a:lnTo>
                  <a:lnTo>
                    <a:pt x="581" y="251"/>
                  </a:lnTo>
                  <a:lnTo>
                    <a:pt x="536" y="144"/>
                  </a:lnTo>
                  <a:lnTo>
                    <a:pt x="456" y="54"/>
                  </a:lnTo>
                  <a:lnTo>
                    <a:pt x="349" y="10"/>
                  </a:lnTo>
                  <a:lnTo>
                    <a:pt x="295"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3" name="Google Shape;743;p62"/>
            <p:cNvSpPr/>
            <p:nvPr/>
          </p:nvSpPr>
          <p:spPr>
            <a:xfrm rot="5400000">
              <a:off x="7239453" y="561134"/>
              <a:ext cx="23375" cy="25189"/>
            </a:xfrm>
            <a:custGeom>
              <a:rect b="b" l="l" r="r" t="t"/>
              <a:pathLst>
                <a:path extrusionOk="0" h="626" w="581">
                  <a:moveTo>
                    <a:pt x="233" y="1"/>
                  </a:moveTo>
                  <a:lnTo>
                    <a:pt x="134" y="54"/>
                  </a:lnTo>
                  <a:lnTo>
                    <a:pt x="54" y="134"/>
                  </a:lnTo>
                  <a:lnTo>
                    <a:pt x="9" y="251"/>
                  </a:lnTo>
                  <a:lnTo>
                    <a:pt x="0" y="313"/>
                  </a:lnTo>
                  <a:lnTo>
                    <a:pt x="9" y="376"/>
                  </a:lnTo>
                  <a:lnTo>
                    <a:pt x="54" y="492"/>
                  </a:lnTo>
                  <a:lnTo>
                    <a:pt x="134" y="572"/>
                  </a:lnTo>
                  <a:lnTo>
                    <a:pt x="233" y="617"/>
                  </a:lnTo>
                  <a:lnTo>
                    <a:pt x="295" y="626"/>
                  </a:lnTo>
                  <a:lnTo>
                    <a:pt x="349" y="617"/>
                  </a:lnTo>
                  <a:lnTo>
                    <a:pt x="456" y="572"/>
                  </a:lnTo>
                  <a:lnTo>
                    <a:pt x="536" y="492"/>
                  </a:lnTo>
                  <a:lnTo>
                    <a:pt x="581" y="376"/>
                  </a:lnTo>
                  <a:lnTo>
                    <a:pt x="581" y="313"/>
                  </a:lnTo>
                  <a:lnTo>
                    <a:pt x="581" y="251"/>
                  </a:lnTo>
                  <a:lnTo>
                    <a:pt x="536" y="134"/>
                  </a:lnTo>
                  <a:lnTo>
                    <a:pt x="456" y="54"/>
                  </a:lnTo>
                  <a:lnTo>
                    <a:pt x="34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4" name="Google Shape;744;p62"/>
            <p:cNvSpPr/>
            <p:nvPr/>
          </p:nvSpPr>
          <p:spPr>
            <a:xfrm rot="5400000">
              <a:off x="7074157" y="561134"/>
              <a:ext cx="23375" cy="25189"/>
            </a:xfrm>
            <a:custGeom>
              <a:rect b="b" l="l" r="r" t="t"/>
              <a:pathLst>
                <a:path extrusionOk="0" h="626" w="581">
                  <a:moveTo>
                    <a:pt x="233" y="0"/>
                  </a:moveTo>
                  <a:lnTo>
                    <a:pt x="134" y="54"/>
                  </a:lnTo>
                  <a:lnTo>
                    <a:pt x="54" y="134"/>
                  </a:lnTo>
                  <a:lnTo>
                    <a:pt x="9" y="250"/>
                  </a:lnTo>
                  <a:lnTo>
                    <a:pt x="0" y="313"/>
                  </a:lnTo>
                  <a:lnTo>
                    <a:pt x="9" y="375"/>
                  </a:lnTo>
                  <a:lnTo>
                    <a:pt x="54" y="491"/>
                  </a:lnTo>
                  <a:lnTo>
                    <a:pt x="134" y="572"/>
                  </a:lnTo>
                  <a:lnTo>
                    <a:pt x="233" y="625"/>
                  </a:lnTo>
                  <a:lnTo>
                    <a:pt x="349" y="625"/>
                  </a:lnTo>
                  <a:lnTo>
                    <a:pt x="456" y="572"/>
                  </a:lnTo>
                  <a:lnTo>
                    <a:pt x="536" y="491"/>
                  </a:lnTo>
                  <a:lnTo>
                    <a:pt x="581" y="375"/>
                  </a:lnTo>
                  <a:lnTo>
                    <a:pt x="581" y="313"/>
                  </a:lnTo>
                  <a:lnTo>
                    <a:pt x="581" y="250"/>
                  </a:lnTo>
                  <a:lnTo>
                    <a:pt x="536" y="134"/>
                  </a:lnTo>
                  <a:lnTo>
                    <a:pt x="456" y="54"/>
                  </a:lnTo>
                  <a:lnTo>
                    <a:pt x="34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5" name="Google Shape;745;p62"/>
            <p:cNvSpPr/>
            <p:nvPr/>
          </p:nvSpPr>
          <p:spPr>
            <a:xfrm rot="5400000">
              <a:off x="6908861" y="561134"/>
              <a:ext cx="23375" cy="25189"/>
            </a:xfrm>
            <a:custGeom>
              <a:rect b="b" l="l" r="r" t="t"/>
              <a:pathLst>
                <a:path extrusionOk="0" h="626" w="581">
                  <a:moveTo>
                    <a:pt x="295" y="0"/>
                  </a:moveTo>
                  <a:lnTo>
                    <a:pt x="233" y="9"/>
                  </a:lnTo>
                  <a:lnTo>
                    <a:pt x="134" y="54"/>
                  </a:lnTo>
                  <a:lnTo>
                    <a:pt x="54" y="143"/>
                  </a:lnTo>
                  <a:lnTo>
                    <a:pt x="9" y="250"/>
                  </a:lnTo>
                  <a:lnTo>
                    <a:pt x="0" y="313"/>
                  </a:lnTo>
                  <a:lnTo>
                    <a:pt x="9" y="375"/>
                  </a:lnTo>
                  <a:lnTo>
                    <a:pt x="54" y="491"/>
                  </a:lnTo>
                  <a:lnTo>
                    <a:pt x="134" y="581"/>
                  </a:lnTo>
                  <a:lnTo>
                    <a:pt x="233" y="625"/>
                  </a:lnTo>
                  <a:lnTo>
                    <a:pt x="349" y="625"/>
                  </a:lnTo>
                  <a:lnTo>
                    <a:pt x="456" y="581"/>
                  </a:lnTo>
                  <a:lnTo>
                    <a:pt x="536" y="491"/>
                  </a:lnTo>
                  <a:lnTo>
                    <a:pt x="581" y="375"/>
                  </a:lnTo>
                  <a:lnTo>
                    <a:pt x="581" y="313"/>
                  </a:lnTo>
                  <a:lnTo>
                    <a:pt x="581" y="250"/>
                  </a:lnTo>
                  <a:lnTo>
                    <a:pt x="536" y="143"/>
                  </a:lnTo>
                  <a:lnTo>
                    <a:pt x="456" y="54"/>
                  </a:lnTo>
                  <a:lnTo>
                    <a:pt x="349" y="9"/>
                  </a:lnTo>
                  <a:lnTo>
                    <a:pt x="295"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6" name="Google Shape;746;p62"/>
            <p:cNvSpPr/>
            <p:nvPr/>
          </p:nvSpPr>
          <p:spPr>
            <a:xfrm rot="5400000">
              <a:off x="7570346" y="733953"/>
              <a:ext cx="23415" cy="25189"/>
            </a:xfrm>
            <a:custGeom>
              <a:rect b="b" l="l" r="r" t="t"/>
              <a:pathLst>
                <a:path extrusionOk="0" h="626" w="582">
                  <a:moveTo>
                    <a:pt x="287" y="0"/>
                  </a:moveTo>
                  <a:lnTo>
                    <a:pt x="233" y="9"/>
                  </a:lnTo>
                  <a:lnTo>
                    <a:pt x="126" y="54"/>
                  </a:lnTo>
                  <a:lnTo>
                    <a:pt x="45" y="143"/>
                  </a:lnTo>
                  <a:lnTo>
                    <a:pt x="10" y="250"/>
                  </a:lnTo>
                  <a:lnTo>
                    <a:pt x="1" y="313"/>
                  </a:lnTo>
                  <a:lnTo>
                    <a:pt x="10" y="375"/>
                  </a:lnTo>
                  <a:lnTo>
                    <a:pt x="45" y="491"/>
                  </a:lnTo>
                  <a:lnTo>
                    <a:pt x="126" y="581"/>
                  </a:lnTo>
                  <a:lnTo>
                    <a:pt x="233" y="625"/>
                  </a:lnTo>
                  <a:lnTo>
                    <a:pt x="349" y="625"/>
                  </a:lnTo>
                  <a:lnTo>
                    <a:pt x="456" y="581"/>
                  </a:lnTo>
                  <a:lnTo>
                    <a:pt x="528" y="491"/>
                  </a:lnTo>
                  <a:lnTo>
                    <a:pt x="572" y="375"/>
                  </a:lnTo>
                  <a:lnTo>
                    <a:pt x="581" y="313"/>
                  </a:lnTo>
                  <a:lnTo>
                    <a:pt x="572" y="250"/>
                  </a:lnTo>
                  <a:lnTo>
                    <a:pt x="528" y="143"/>
                  </a:lnTo>
                  <a:lnTo>
                    <a:pt x="456" y="54"/>
                  </a:lnTo>
                  <a:lnTo>
                    <a:pt x="349" y="9"/>
                  </a:lnTo>
                  <a:lnTo>
                    <a:pt x="28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7" name="Google Shape;747;p62"/>
            <p:cNvSpPr/>
            <p:nvPr/>
          </p:nvSpPr>
          <p:spPr>
            <a:xfrm rot="5400000">
              <a:off x="7404909" y="733772"/>
              <a:ext cx="23415" cy="25551"/>
            </a:xfrm>
            <a:custGeom>
              <a:rect b="b" l="l" r="r" t="t"/>
              <a:pathLst>
                <a:path extrusionOk="0" h="635" w="582">
                  <a:moveTo>
                    <a:pt x="287" y="1"/>
                  </a:moveTo>
                  <a:lnTo>
                    <a:pt x="233" y="10"/>
                  </a:lnTo>
                  <a:lnTo>
                    <a:pt x="126" y="54"/>
                  </a:lnTo>
                  <a:lnTo>
                    <a:pt x="45" y="144"/>
                  </a:lnTo>
                  <a:lnTo>
                    <a:pt x="10" y="251"/>
                  </a:lnTo>
                  <a:lnTo>
                    <a:pt x="1" y="313"/>
                  </a:lnTo>
                  <a:lnTo>
                    <a:pt x="10" y="385"/>
                  </a:lnTo>
                  <a:lnTo>
                    <a:pt x="45" y="492"/>
                  </a:lnTo>
                  <a:lnTo>
                    <a:pt x="126" y="581"/>
                  </a:lnTo>
                  <a:lnTo>
                    <a:pt x="233" y="626"/>
                  </a:lnTo>
                  <a:lnTo>
                    <a:pt x="287" y="635"/>
                  </a:lnTo>
                  <a:lnTo>
                    <a:pt x="349" y="626"/>
                  </a:lnTo>
                  <a:lnTo>
                    <a:pt x="456" y="581"/>
                  </a:lnTo>
                  <a:lnTo>
                    <a:pt x="528" y="492"/>
                  </a:lnTo>
                  <a:lnTo>
                    <a:pt x="572" y="385"/>
                  </a:lnTo>
                  <a:lnTo>
                    <a:pt x="581" y="313"/>
                  </a:lnTo>
                  <a:lnTo>
                    <a:pt x="572" y="251"/>
                  </a:lnTo>
                  <a:lnTo>
                    <a:pt x="528" y="144"/>
                  </a:lnTo>
                  <a:lnTo>
                    <a:pt x="456" y="54"/>
                  </a:lnTo>
                  <a:lnTo>
                    <a:pt x="349" y="10"/>
                  </a:lnTo>
                  <a:lnTo>
                    <a:pt x="287"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8" name="Google Shape;748;p62"/>
            <p:cNvSpPr/>
            <p:nvPr/>
          </p:nvSpPr>
          <p:spPr>
            <a:xfrm rot="5400000">
              <a:off x="7239433" y="733953"/>
              <a:ext cx="23415" cy="25189"/>
            </a:xfrm>
            <a:custGeom>
              <a:rect b="b" l="l" r="r" t="t"/>
              <a:pathLst>
                <a:path extrusionOk="0" h="626" w="582">
                  <a:moveTo>
                    <a:pt x="233" y="1"/>
                  </a:moveTo>
                  <a:lnTo>
                    <a:pt x="126" y="54"/>
                  </a:lnTo>
                  <a:lnTo>
                    <a:pt x="45" y="134"/>
                  </a:lnTo>
                  <a:lnTo>
                    <a:pt x="10" y="251"/>
                  </a:lnTo>
                  <a:lnTo>
                    <a:pt x="1" y="313"/>
                  </a:lnTo>
                  <a:lnTo>
                    <a:pt x="10" y="376"/>
                  </a:lnTo>
                  <a:lnTo>
                    <a:pt x="45" y="492"/>
                  </a:lnTo>
                  <a:lnTo>
                    <a:pt x="126" y="572"/>
                  </a:lnTo>
                  <a:lnTo>
                    <a:pt x="233" y="617"/>
                  </a:lnTo>
                  <a:lnTo>
                    <a:pt x="287" y="626"/>
                  </a:lnTo>
                  <a:lnTo>
                    <a:pt x="349" y="617"/>
                  </a:lnTo>
                  <a:lnTo>
                    <a:pt x="456" y="572"/>
                  </a:lnTo>
                  <a:lnTo>
                    <a:pt x="528" y="492"/>
                  </a:lnTo>
                  <a:lnTo>
                    <a:pt x="572" y="376"/>
                  </a:lnTo>
                  <a:lnTo>
                    <a:pt x="581" y="313"/>
                  </a:lnTo>
                  <a:lnTo>
                    <a:pt x="572" y="251"/>
                  </a:lnTo>
                  <a:lnTo>
                    <a:pt x="528" y="134"/>
                  </a:lnTo>
                  <a:lnTo>
                    <a:pt x="456" y="54"/>
                  </a:lnTo>
                  <a:lnTo>
                    <a:pt x="34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9" name="Google Shape;749;p62"/>
            <p:cNvSpPr/>
            <p:nvPr/>
          </p:nvSpPr>
          <p:spPr>
            <a:xfrm rot="5400000">
              <a:off x="7074137" y="733953"/>
              <a:ext cx="23415" cy="25189"/>
            </a:xfrm>
            <a:custGeom>
              <a:rect b="b" l="l" r="r" t="t"/>
              <a:pathLst>
                <a:path extrusionOk="0" h="626" w="582">
                  <a:moveTo>
                    <a:pt x="233" y="0"/>
                  </a:moveTo>
                  <a:lnTo>
                    <a:pt x="126" y="54"/>
                  </a:lnTo>
                  <a:lnTo>
                    <a:pt x="45" y="134"/>
                  </a:lnTo>
                  <a:lnTo>
                    <a:pt x="10" y="250"/>
                  </a:lnTo>
                  <a:lnTo>
                    <a:pt x="1" y="313"/>
                  </a:lnTo>
                  <a:lnTo>
                    <a:pt x="10" y="375"/>
                  </a:lnTo>
                  <a:lnTo>
                    <a:pt x="45" y="491"/>
                  </a:lnTo>
                  <a:lnTo>
                    <a:pt x="126" y="572"/>
                  </a:lnTo>
                  <a:lnTo>
                    <a:pt x="233" y="625"/>
                  </a:lnTo>
                  <a:lnTo>
                    <a:pt x="349" y="625"/>
                  </a:lnTo>
                  <a:lnTo>
                    <a:pt x="456" y="572"/>
                  </a:lnTo>
                  <a:lnTo>
                    <a:pt x="528" y="491"/>
                  </a:lnTo>
                  <a:lnTo>
                    <a:pt x="572" y="375"/>
                  </a:lnTo>
                  <a:lnTo>
                    <a:pt x="581" y="313"/>
                  </a:lnTo>
                  <a:lnTo>
                    <a:pt x="572" y="250"/>
                  </a:lnTo>
                  <a:lnTo>
                    <a:pt x="528" y="134"/>
                  </a:lnTo>
                  <a:lnTo>
                    <a:pt x="456" y="54"/>
                  </a:lnTo>
                  <a:lnTo>
                    <a:pt x="34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0" name="Google Shape;750;p62"/>
            <p:cNvSpPr/>
            <p:nvPr/>
          </p:nvSpPr>
          <p:spPr>
            <a:xfrm rot="5400000">
              <a:off x="6908841" y="733953"/>
              <a:ext cx="23415" cy="25189"/>
            </a:xfrm>
            <a:custGeom>
              <a:rect b="b" l="l" r="r" t="t"/>
              <a:pathLst>
                <a:path extrusionOk="0" h="626" w="582">
                  <a:moveTo>
                    <a:pt x="287" y="0"/>
                  </a:moveTo>
                  <a:lnTo>
                    <a:pt x="233" y="9"/>
                  </a:lnTo>
                  <a:lnTo>
                    <a:pt x="126" y="54"/>
                  </a:lnTo>
                  <a:lnTo>
                    <a:pt x="45" y="143"/>
                  </a:lnTo>
                  <a:lnTo>
                    <a:pt x="10" y="250"/>
                  </a:lnTo>
                  <a:lnTo>
                    <a:pt x="1" y="313"/>
                  </a:lnTo>
                  <a:lnTo>
                    <a:pt x="10" y="375"/>
                  </a:lnTo>
                  <a:lnTo>
                    <a:pt x="45" y="491"/>
                  </a:lnTo>
                  <a:lnTo>
                    <a:pt x="126" y="581"/>
                  </a:lnTo>
                  <a:lnTo>
                    <a:pt x="233" y="625"/>
                  </a:lnTo>
                  <a:lnTo>
                    <a:pt x="349" y="625"/>
                  </a:lnTo>
                  <a:lnTo>
                    <a:pt x="456" y="581"/>
                  </a:lnTo>
                  <a:lnTo>
                    <a:pt x="528" y="491"/>
                  </a:lnTo>
                  <a:lnTo>
                    <a:pt x="572" y="375"/>
                  </a:lnTo>
                  <a:lnTo>
                    <a:pt x="581" y="313"/>
                  </a:lnTo>
                  <a:lnTo>
                    <a:pt x="572" y="250"/>
                  </a:lnTo>
                  <a:lnTo>
                    <a:pt x="528" y="143"/>
                  </a:lnTo>
                  <a:lnTo>
                    <a:pt x="456" y="54"/>
                  </a:lnTo>
                  <a:lnTo>
                    <a:pt x="349" y="9"/>
                  </a:lnTo>
                  <a:lnTo>
                    <a:pt x="28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1" name="Google Shape;751;p62"/>
            <p:cNvSpPr/>
            <p:nvPr/>
          </p:nvSpPr>
          <p:spPr>
            <a:xfrm rot="5400000">
              <a:off x="9030846" y="43241"/>
              <a:ext cx="23013" cy="25189"/>
            </a:xfrm>
            <a:custGeom>
              <a:rect b="b" l="l" r="r" t="t"/>
              <a:pathLst>
                <a:path extrusionOk="0" h="626" w="572">
                  <a:moveTo>
                    <a:pt x="286" y="1"/>
                  </a:moveTo>
                  <a:lnTo>
                    <a:pt x="233" y="10"/>
                  </a:lnTo>
                  <a:lnTo>
                    <a:pt x="125" y="54"/>
                  </a:lnTo>
                  <a:lnTo>
                    <a:pt x="45" y="135"/>
                  </a:lnTo>
                  <a:lnTo>
                    <a:pt x="0" y="251"/>
                  </a:lnTo>
                  <a:lnTo>
                    <a:pt x="0" y="313"/>
                  </a:lnTo>
                  <a:lnTo>
                    <a:pt x="0" y="376"/>
                  </a:lnTo>
                  <a:lnTo>
                    <a:pt x="45" y="492"/>
                  </a:lnTo>
                  <a:lnTo>
                    <a:pt x="125" y="581"/>
                  </a:lnTo>
                  <a:lnTo>
                    <a:pt x="233" y="626"/>
                  </a:lnTo>
                  <a:lnTo>
                    <a:pt x="349" y="626"/>
                  </a:lnTo>
                  <a:lnTo>
                    <a:pt x="447" y="581"/>
                  </a:lnTo>
                  <a:lnTo>
                    <a:pt x="527" y="492"/>
                  </a:lnTo>
                  <a:lnTo>
                    <a:pt x="572" y="376"/>
                  </a:lnTo>
                  <a:lnTo>
                    <a:pt x="572" y="313"/>
                  </a:lnTo>
                  <a:lnTo>
                    <a:pt x="572" y="251"/>
                  </a:lnTo>
                  <a:lnTo>
                    <a:pt x="527" y="135"/>
                  </a:lnTo>
                  <a:lnTo>
                    <a:pt x="447" y="54"/>
                  </a:lnTo>
                  <a:lnTo>
                    <a:pt x="349" y="10"/>
                  </a:lnTo>
                  <a:lnTo>
                    <a:pt x="286"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2" name="Google Shape;752;p62"/>
            <p:cNvSpPr/>
            <p:nvPr/>
          </p:nvSpPr>
          <p:spPr>
            <a:xfrm rot="5400000">
              <a:off x="8865370" y="43060"/>
              <a:ext cx="23013" cy="25551"/>
            </a:xfrm>
            <a:custGeom>
              <a:rect b="b" l="l" r="r" t="t"/>
              <a:pathLst>
                <a:path extrusionOk="0" h="635" w="572">
                  <a:moveTo>
                    <a:pt x="286" y="1"/>
                  </a:moveTo>
                  <a:lnTo>
                    <a:pt x="233" y="9"/>
                  </a:lnTo>
                  <a:lnTo>
                    <a:pt x="125" y="54"/>
                  </a:lnTo>
                  <a:lnTo>
                    <a:pt x="45" y="143"/>
                  </a:lnTo>
                  <a:lnTo>
                    <a:pt x="0" y="251"/>
                  </a:lnTo>
                  <a:lnTo>
                    <a:pt x="0" y="322"/>
                  </a:lnTo>
                  <a:lnTo>
                    <a:pt x="0" y="385"/>
                  </a:lnTo>
                  <a:lnTo>
                    <a:pt x="45" y="492"/>
                  </a:lnTo>
                  <a:lnTo>
                    <a:pt x="125" y="581"/>
                  </a:lnTo>
                  <a:lnTo>
                    <a:pt x="233" y="626"/>
                  </a:lnTo>
                  <a:lnTo>
                    <a:pt x="286" y="635"/>
                  </a:lnTo>
                  <a:lnTo>
                    <a:pt x="349" y="626"/>
                  </a:lnTo>
                  <a:lnTo>
                    <a:pt x="447" y="581"/>
                  </a:lnTo>
                  <a:lnTo>
                    <a:pt x="527" y="492"/>
                  </a:lnTo>
                  <a:lnTo>
                    <a:pt x="572" y="385"/>
                  </a:lnTo>
                  <a:lnTo>
                    <a:pt x="572" y="322"/>
                  </a:lnTo>
                  <a:lnTo>
                    <a:pt x="572" y="251"/>
                  </a:lnTo>
                  <a:lnTo>
                    <a:pt x="527" y="143"/>
                  </a:lnTo>
                  <a:lnTo>
                    <a:pt x="447" y="54"/>
                  </a:lnTo>
                  <a:lnTo>
                    <a:pt x="349" y="9"/>
                  </a:lnTo>
                  <a:lnTo>
                    <a:pt x="286"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3" name="Google Shape;753;p62"/>
            <p:cNvSpPr/>
            <p:nvPr/>
          </p:nvSpPr>
          <p:spPr>
            <a:xfrm rot="5400000">
              <a:off x="8699893" y="43241"/>
              <a:ext cx="23013" cy="25189"/>
            </a:xfrm>
            <a:custGeom>
              <a:rect b="b" l="l" r="r" t="t"/>
              <a:pathLst>
                <a:path extrusionOk="0" h="626" w="572">
                  <a:moveTo>
                    <a:pt x="233" y="0"/>
                  </a:moveTo>
                  <a:lnTo>
                    <a:pt x="125" y="54"/>
                  </a:lnTo>
                  <a:lnTo>
                    <a:pt x="45" y="134"/>
                  </a:lnTo>
                  <a:lnTo>
                    <a:pt x="0" y="250"/>
                  </a:lnTo>
                  <a:lnTo>
                    <a:pt x="0" y="313"/>
                  </a:lnTo>
                  <a:lnTo>
                    <a:pt x="0" y="375"/>
                  </a:lnTo>
                  <a:lnTo>
                    <a:pt x="45" y="491"/>
                  </a:lnTo>
                  <a:lnTo>
                    <a:pt x="125" y="572"/>
                  </a:lnTo>
                  <a:lnTo>
                    <a:pt x="233" y="616"/>
                  </a:lnTo>
                  <a:lnTo>
                    <a:pt x="286" y="625"/>
                  </a:lnTo>
                  <a:lnTo>
                    <a:pt x="349" y="616"/>
                  </a:lnTo>
                  <a:lnTo>
                    <a:pt x="447" y="572"/>
                  </a:lnTo>
                  <a:lnTo>
                    <a:pt x="527" y="491"/>
                  </a:lnTo>
                  <a:lnTo>
                    <a:pt x="572" y="375"/>
                  </a:lnTo>
                  <a:lnTo>
                    <a:pt x="572" y="313"/>
                  </a:lnTo>
                  <a:lnTo>
                    <a:pt x="572" y="250"/>
                  </a:lnTo>
                  <a:lnTo>
                    <a:pt x="527" y="134"/>
                  </a:lnTo>
                  <a:lnTo>
                    <a:pt x="447" y="54"/>
                  </a:lnTo>
                  <a:lnTo>
                    <a:pt x="34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4" name="Google Shape;754;p62"/>
            <p:cNvSpPr/>
            <p:nvPr/>
          </p:nvSpPr>
          <p:spPr>
            <a:xfrm rot="5400000">
              <a:off x="8534597" y="43241"/>
              <a:ext cx="23013" cy="25189"/>
            </a:xfrm>
            <a:custGeom>
              <a:rect b="b" l="l" r="r" t="t"/>
              <a:pathLst>
                <a:path extrusionOk="0" h="626" w="572">
                  <a:moveTo>
                    <a:pt x="233" y="0"/>
                  </a:moveTo>
                  <a:lnTo>
                    <a:pt x="125" y="54"/>
                  </a:lnTo>
                  <a:lnTo>
                    <a:pt x="45" y="134"/>
                  </a:lnTo>
                  <a:lnTo>
                    <a:pt x="0" y="250"/>
                  </a:lnTo>
                  <a:lnTo>
                    <a:pt x="0" y="313"/>
                  </a:lnTo>
                  <a:lnTo>
                    <a:pt x="0" y="375"/>
                  </a:lnTo>
                  <a:lnTo>
                    <a:pt x="45" y="491"/>
                  </a:lnTo>
                  <a:lnTo>
                    <a:pt x="125" y="572"/>
                  </a:lnTo>
                  <a:lnTo>
                    <a:pt x="233" y="625"/>
                  </a:lnTo>
                  <a:lnTo>
                    <a:pt x="349" y="625"/>
                  </a:lnTo>
                  <a:lnTo>
                    <a:pt x="447" y="572"/>
                  </a:lnTo>
                  <a:lnTo>
                    <a:pt x="527" y="491"/>
                  </a:lnTo>
                  <a:lnTo>
                    <a:pt x="572" y="375"/>
                  </a:lnTo>
                  <a:lnTo>
                    <a:pt x="572" y="313"/>
                  </a:lnTo>
                  <a:lnTo>
                    <a:pt x="572" y="250"/>
                  </a:lnTo>
                  <a:lnTo>
                    <a:pt x="527" y="134"/>
                  </a:lnTo>
                  <a:lnTo>
                    <a:pt x="447" y="54"/>
                  </a:lnTo>
                  <a:lnTo>
                    <a:pt x="34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5" name="Google Shape;755;p62"/>
            <p:cNvSpPr/>
            <p:nvPr/>
          </p:nvSpPr>
          <p:spPr>
            <a:xfrm rot="5400000">
              <a:off x="9030645" y="215879"/>
              <a:ext cx="23415" cy="25189"/>
            </a:xfrm>
            <a:custGeom>
              <a:rect b="b" l="l" r="r" t="t"/>
              <a:pathLst>
                <a:path extrusionOk="0" h="626" w="582">
                  <a:moveTo>
                    <a:pt x="295" y="1"/>
                  </a:moveTo>
                  <a:lnTo>
                    <a:pt x="233" y="10"/>
                  </a:lnTo>
                  <a:lnTo>
                    <a:pt x="135" y="54"/>
                  </a:lnTo>
                  <a:lnTo>
                    <a:pt x="54" y="135"/>
                  </a:lnTo>
                  <a:lnTo>
                    <a:pt x="10" y="251"/>
                  </a:lnTo>
                  <a:lnTo>
                    <a:pt x="1" y="313"/>
                  </a:lnTo>
                  <a:lnTo>
                    <a:pt x="10" y="376"/>
                  </a:lnTo>
                  <a:lnTo>
                    <a:pt x="54" y="492"/>
                  </a:lnTo>
                  <a:lnTo>
                    <a:pt x="135" y="581"/>
                  </a:lnTo>
                  <a:lnTo>
                    <a:pt x="233" y="626"/>
                  </a:lnTo>
                  <a:lnTo>
                    <a:pt x="349" y="626"/>
                  </a:lnTo>
                  <a:lnTo>
                    <a:pt x="456" y="581"/>
                  </a:lnTo>
                  <a:lnTo>
                    <a:pt x="537" y="492"/>
                  </a:lnTo>
                  <a:lnTo>
                    <a:pt x="581" y="376"/>
                  </a:lnTo>
                  <a:lnTo>
                    <a:pt x="581" y="313"/>
                  </a:lnTo>
                  <a:lnTo>
                    <a:pt x="581" y="251"/>
                  </a:lnTo>
                  <a:lnTo>
                    <a:pt x="537" y="135"/>
                  </a:lnTo>
                  <a:lnTo>
                    <a:pt x="456" y="54"/>
                  </a:lnTo>
                  <a:lnTo>
                    <a:pt x="349" y="10"/>
                  </a:lnTo>
                  <a:lnTo>
                    <a:pt x="295"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6" name="Google Shape;756;p62"/>
            <p:cNvSpPr/>
            <p:nvPr/>
          </p:nvSpPr>
          <p:spPr>
            <a:xfrm rot="5400000">
              <a:off x="8865168" y="215698"/>
              <a:ext cx="23415" cy="25551"/>
            </a:xfrm>
            <a:custGeom>
              <a:rect b="b" l="l" r="r" t="t"/>
              <a:pathLst>
                <a:path extrusionOk="0" h="635" w="582">
                  <a:moveTo>
                    <a:pt x="295" y="1"/>
                  </a:moveTo>
                  <a:lnTo>
                    <a:pt x="233" y="9"/>
                  </a:lnTo>
                  <a:lnTo>
                    <a:pt x="135" y="54"/>
                  </a:lnTo>
                  <a:lnTo>
                    <a:pt x="54" y="143"/>
                  </a:lnTo>
                  <a:lnTo>
                    <a:pt x="10" y="251"/>
                  </a:lnTo>
                  <a:lnTo>
                    <a:pt x="1" y="322"/>
                  </a:lnTo>
                  <a:lnTo>
                    <a:pt x="10" y="385"/>
                  </a:lnTo>
                  <a:lnTo>
                    <a:pt x="54" y="492"/>
                  </a:lnTo>
                  <a:lnTo>
                    <a:pt x="135" y="581"/>
                  </a:lnTo>
                  <a:lnTo>
                    <a:pt x="233" y="626"/>
                  </a:lnTo>
                  <a:lnTo>
                    <a:pt x="295" y="635"/>
                  </a:lnTo>
                  <a:lnTo>
                    <a:pt x="349" y="626"/>
                  </a:lnTo>
                  <a:lnTo>
                    <a:pt x="456" y="581"/>
                  </a:lnTo>
                  <a:lnTo>
                    <a:pt x="537" y="492"/>
                  </a:lnTo>
                  <a:lnTo>
                    <a:pt x="581" y="385"/>
                  </a:lnTo>
                  <a:lnTo>
                    <a:pt x="581" y="322"/>
                  </a:lnTo>
                  <a:lnTo>
                    <a:pt x="581" y="251"/>
                  </a:lnTo>
                  <a:lnTo>
                    <a:pt x="537" y="143"/>
                  </a:lnTo>
                  <a:lnTo>
                    <a:pt x="456" y="54"/>
                  </a:lnTo>
                  <a:lnTo>
                    <a:pt x="349" y="9"/>
                  </a:lnTo>
                  <a:lnTo>
                    <a:pt x="295"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7" name="Google Shape;757;p62"/>
            <p:cNvSpPr/>
            <p:nvPr/>
          </p:nvSpPr>
          <p:spPr>
            <a:xfrm rot="5400000">
              <a:off x="8699692" y="215879"/>
              <a:ext cx="23415" cy="25189"/>
            </a:xfrm>
            <a:custGeom>
              <a:rect b="b" l="l" r="r" t="t"/>
              <a:pathLst>
                <a:path extrusionOk="0" h="626" w="582">
                  <a:moveTo>
                    <a:pt x="233" y="0"/>
                  </a:moveTo>
                  <a:lnTo>
                    <a:pt x="135" y="54"/>
                  </a:lnTo>
                  <a:lnTo>
                    <a:pt x="54" y="134"/>
                  </a:lnTo>
                  <a:lnTo>
                    <a:pt x="10" y="250"/>
                  </a:lnTo>
                  <a:lnTo>
                    <a:pt x="1" y="313"/>
                  </a:lnTo>
                  <a:lnTo>
                    <a:pt x="10" y="375"/>
                  </a:lnTo>
                  <a:lnTo>
                    <a:pt x="54" y="491"/>
                  </a:lnTo>
                  <a:lnTo>
                    <a:pt x="135" y="572"/>
                  </a:lnTo>
                  <a:lnTo>
                    <a:pt x="233" y="616"/>
                  </a:lnTo>
                  <a:lnTo>
                    <a:pt x="295" y="625"/>
                  </a:lnTo>
                  <a:lnTo>
                    <a:pt x="349" y="616"/>
                  </a:lnTo>
                  <a:lnTo>
                    <a:pt x="456" y="572"/>
                  </a:lnTo>
                  <a:lnTo>
                    <a:pt x="537" y="491"/>
                  </a:lnTo>
                  <a:lnTo>
                    <a:pt x="581" y="375"/>
                  </a:lnTo>
                  <a:lnTo>
                    <a:pt x="581" y="313"/>
                  </a:lnTo>
                  <a:lnTo>
                    <a:pt x="581" y="250"/>
                  </a:lnTo>
                  <a:lnTo>
                    <a:pt x="537" y="134"/>
                  </a:lnTo>
                  <a:lnTo>
                    <a:pt x="456" y="54"/>
                  </a:lnTo>
                  <a:lnTo>
                    <a:pt x="34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8" name="Google Shape;758;p62"/>
            <p:cNvSpPr/>
            <p:nvPr/>
          </p:nvSpPr>
          <p:spPr>
            <a:xfrm rot="5400000">
              <a:off x="8534396" y="215879"/>
              <a:ext cx="23415" cy="25189"/>
            </a:xfrm>
            <a:custGeom>
              <a:rect b="b" l="l" r="r" t="t"/>
              <a:pathLst>
                <a:path extrusionOk="0" h="626" w="582">
                  <a:moveTo>
                    <a:pt x="233" y="0"/>
                  </a:moveTo>
                  <a:lnTo>
                    <a:pt x="135" y="54"/>
                  </a:lnTo>
                  <a:lnTo>
                    <a:pt x="54" y="134"/>
                  </a:lnTo>
                  <a:lnTo>
                    <a:pt x="10" y="250"/>
                  </a:lnTo>
                  <a:lnTo>
                    <a:pt x="1" y="313"/>
                  </a:lnTo>
                  <a:lnTo>
                    <a:pt x="10" y="375"/>
                  </a:lnTo>
                  <a:lnTo>
                    <a:pt x="54" y="491"/>
                  </a:lnTo>
                  <a:lnTo>
                    <a:pt x="135" y="572"/>
                  </a:lnTo>
                  <a:lnTo>
                    <a:pt x="233" y="625"/>
                  </a:lnTo>
                  <a:lnTo>
                    <a:pt x="349" y="625"/>
                  </a:lnTo>
                  <a:lnTo>
                    <a:pt x="456" y="572"/>
                  </a:lnTo>
                  <a:lnTo>
                    <a:pt x="537" y="491"/>
                  </a:lnTo>
                  <a:lnTo>
                    <a:pt x="581" y="375"/>
                  </a:lnTo>
                  <a:lnTo>
                    <a:pt x="581" y="313"/>
                  </a:lnTo>
                  <a:lnTo>
                    <a:pt x="581" y="250"/>
                  </a:lnTo>
                  <a:lnTo>
                    <a:pt x="537" y="134"/>
                  </a:lnTo>
                  <a:lnTo>
                    <a:pt x="456" y="54"/>
                  </a:lnTo>
                  <a:lnTo>
                    <a:pt x="34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9" name="Google Shape;759;p62"/>
            <p:cNvSpPr/>
            <p:nvPr/>
          </p:nvSpPr>
          <p:spPr>
            <a:xfrm rot="5400000">
              <a:off x="9030665" y="388698"/>
              <a:ext cx="23375" cy="25189"/>
            </a:xfrm>
            <a:custGeom>
              <a:rect b="b" l="l" r="r" t="t"/>
              <a:pathLst>
                <a:path extrusionOk="0" h="626" w="581">
                  <a:moveTo>
                    <a:pt x="286" y="1"/>
                  </a:moveTo>
                  <a:lnTo>
                    <a:pt x="232" y="10"/>
                  </a:lnTo>
                  <a:lnTo>
                    <a:pt x="125" y="54"/>
                  </a:lnTo>
                  <a:lnTo>
                    <a:pt x="45" y="135"/>
                  </a:lnTo>
                  <a:lnTo>
                    <a:pt x="0" y="251"/>
                  </a:lnTo>
                  <a:lnTo>
                    <a:pt x="0" y="313"/>
                  </a:lnTo>
                  <a:lnTo>
                    <a:pt x="0" y="376"/>
                  </a:lnTo>
                  <a:lnTo>
                    <a:pt x="45" y="492"/>
                  </a:lnTo>
                  <a:lnTo>
                    <a:pt x="125" y="581"/>
                  </a:lnTo>
                  <a:lnTo>
                    <a:pt x="232" y="626"/>
                  </a:lnTo>
                  <a:lnTo>
                    <a:pt x="348" y="626"/>
                  </a:lnTo>
                  <a:lnTo>
                    <a:pt x="456" y="581"/>
                  </a:lnTo>
                  <a:lnTo>
                    <a:pt x="527" y="492"/>
                  </a:lnTo>
                  <a:lnTo>
                    <a:pt x="572" y="376"/>
                  </a:lnTo>
                  <a:lnTo>
                    <a:pt x="581" y="313"/>
                  </a:lnTo>
                  <a:lnTo>
                    <a:pt x="572" y="251"/>
                  </a:lnTo>
                  <a:lnTo>
                    <a:pt x="527" y="135"/>
                  </a:lnTo>
                  <a:lnTo>
                    <a:pt x="456" y="54"/>
                  </a:lnTo>
                  <a:lnTo>
                    <a:pt x="348" y="10"/>
                  </a:lnTo>
                  <a:lnTo>
                    <a:pt x="286"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0" name="Google Shape;760;p62"/>
            <p:cNvSpPr/>
            <p:nvPr/>
          </p:nvSpPr>
          <p:spPr>
            <a:xfrm rot="5400000">
              <a:off x="8865189" y="388517"/>
              <a:ext cx="23375" cy="25551"/>
            </a:xfrm>
            <a:custGeom>
              <a:rect b="b" l="l" r="r" t="t"/>
              <a:pathLst>
                <a:path extrusionOk="0" h="635" w="581">
                  <a:moveTo>
                    <a:pt x="286" y="1"/>
                  </a:moveTo>
                  <a:lnTo>
                    <a:pt x="232" y="9"/>
                  </a:lnTo>
                  <a:lnTo>
                    <a:pt x="125" y="54"/>
                  </a:lnTo>
                  <a:lnTo>
                    <a:pt x="45" y="143"/>
                  </a:lnTo>
                  <a:lnTo>
                    <a:pt x="0" y="251"/>
                  </a:lnTo>
                  <a:lnTo>
                    <a:pt x="0" y="322"/>
                  </a:lnTo>
                  <a:lnTo>
                    <a:pt x="0" y="385"/>
                  </a:lnTo>
                  <a:lnTo>
                    <a:pt x="45" y="492"/>
                  </a:lnTo>
                  <a:lnTo>
                    <a:pt x="125" y="581"/>
                  </a:lnTo>
                  <a:lnTo>
                    <a:pt x="232" y="626"/>
                  </a:lnTo>
                  <a:lnTo>
                    <a:pt x="286" y="635"/>
                  </a:lnTo>
                  <a:lnTo>
                    <a:pt x="348" y="626"/>
                  </a:lnTo>
                  <a:lnTo>
                    <a:pt x="456" y="581"/>
                  </a:lnTo>
                  <a:lnTo>
                    <a:pt x="527" y="492"/>
                  </a:lnTo>
                  <a:lnTo>
                    <a:pt x="572" y="385"/>
                  </a:lnTo>
                  <a:lnTo>
                    <a:pt x="581" y="322"/>
                  </a:lnTo>
                  <a:lnTo>
                    <a:pt x="572" y="251"/>
                  </a:lnTo>
                  <a:lnTo>
                    <a:pt x="527" y="143"/>
                  </a:lnTo>
                  <a:lnTo>
                    <a:pt x="456" y="54"/>
                  </a:lnTo>
                  <a:lnTo>
                    <a:pt x="348" y="9"/>
                  </a:lnTo>
                  <a:lnTo>
                    <a:pt x="286"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1" name="Google Shape;761;p62"/>
            <p:cNvSpPr/>
            <p:nvPr/>
          </p:nvSpPr>
          <p:spPr>
            <a:xfrm rot="5400000">
              <a:off x="8699712" y="388698"/>
              <a:ext cx="23375" cy="25189"/>
            </a:xfrm>
            <a:custGeom>
              <a:rect b="b" l="l" r="r" t="t"/>
              <a:pathLst>
                <a:path extrusionOk="0" h="626" w="581">
                  <a:moveTo>
                    <a:pt x="232" y="0"/>
                  </a:moveTo>
                  <a:lnTo>
                    <a:pt x="125" y="54"/>
                  </a:lnTo>
                  <a:lnTo>
                    <a:pt x="45" y="134"/>
                  </a:lnTo>
                  <a:lnTo>
                    <a:pt x="0" y="250"/>
                  </a:lnTo>
                  <a:lnTo>
                    <a:pt x="0" y="313"/>
                  </a:lnTo>
                  <a:lnTo>
                    <a:pt x="0" y="375"/>
                  </a:lnTo>
                  <a:lnTo>
                    <a:pt x="45" y="491"/>
                  </a:lnTo>
                  <a:lnTo>
                    <a:pt x="125" y="572"/>
                  </a:lnTo>
                  <a:lnTo>
                    <a:pt x="232" y="616"/>
                  </a:lnTo>
                  <a:lnTo>
                    <a:pt x="286" y="625"/>
                  </a:lnTo>
                  <a:lnTo>
                    <a:pt x="348" y="616"/>
                  </a:lnTo>
                  <a:lnTo>
                    <a:pt x="456" y="572"/>
                  </a:lnTo>
                  <a:lnTo>
                    <a:pt x="527" y="491"/>
                  </a:lnTo>
                  <a:lnTo>
                    <a:pt x="572" y="375"/>
                  </a:lnTo>
                  <a:lnTo>
                    <a:pt x="581" y="313"/>
                  </a:lnTo>
                  <a:lnTo>
                    <a:pt x="572" y="250"/>
                  </a:lnTo>
                  <a:lnTo>
                    <a:pt x="527" y="134"/>
                  </a:lnTo>
                  <a:lnTo>
                    <a:pt x="456" y="54"/>
                  </a:lnTo>
                  <a:lnTo>
                    <a:pt x="34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2" name="Google Shape;762;p62"/>
            <p:cNvSpPr/>
            <p:nvPr/>
          </p:nvSpPr>
          <p:spPr>
            <a:xfrm rot="5400000">
              <a:off x="8534416" y="388698"/>
              <a:ext cx="23375" cy="25189"/>
            </a:xfrm>
            <a:custGeom>
              <a:rect b="b" l="l" r="r" t="t"/>
              <a:pathLst>
                <a:path extrusionOk="0" h="626" w="581">
                  <a:moveTo>
                    <a:pt x="232" y="0"/>
                  </a:moveTo>
                  <a:lnTo>
                    <a:pt x="125" y="54"/>
                  </a:lnTo>
                  <a:lnTo>
                    <a:pt x="45" y="134"/>
                  </a:lnTo>
                  <a:lnTo>
                    <a:pt x="0" y="250"/>
                  </a:lnTo>
                  <a:lnTo>
                    <a:pt x="0" y="313"/>
                  </a:lnTo>
                  <a:lnTo>
                    <a:pt x="0" y="375"/>
                  </a:lnTo>
                  <a:lnTo>
                    <a:pt x="45" y="491"/>
                  </a:lnTo>
                  <a:lnTo>
                    <a:pt x="125" y="572"/>
                  </a:lnTo>
                  <a:lnTo>
                    <a:pt x="232" y="625"/>
                  </a:lnTo>
                  <a:lnTo>
                    <a:pt x="348" y="625"/>
                  </a:lnTo>
                  <a:lnTo>
                    <a:pt x="456" y="572"/>
                  </a:lnTo>
                  <a:lnTo>
                    <a:pt x="527" y="491"/>
                  </a:lnTo>
                  <a:lnTo>
                    <a:pt x="572" y="375"/>
                  </a:lnTo>
                  <a:lnTo>
                    <a:pt x="581" y="313"/>
                  </a:lnTo>
                  <a:lnTo>
                    <a:pt x="572" y="250"/>
                  </a:lnTo>
                  <a:lnTo>
                    <a:pt x="527" y="134"/>
                  </a:lnTo>
                  <a:lnTo>
                    <a:pt x="456" y="54"/>
                  </a:lnTo>
                  <a:lnTo>
                    <a:pt x="34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3" name="Google Shape;763;p62"/>
            <p:cNvSpPr/>
            <p:nvPr/>
          </p:nvSpPr>
          <p:spPr>
            <a:xfrm rot="5400000">
              <a:off x="9030665" y="561134"/>
              <a:ext cx="23375" cy="25189"/>
            </a:xfrm>
            <a:custGeom>
              <a:rect b="b" l="l" r="r" t="t"/>
              <a:pathLst>
                <a:path extrusionOk="0" h="626" w="581">
                  <a:moveTo>
                    <a:pt x="295" y="1"/>
                  </a:moveTo>
                  <a:lnTo>
                    <a:pt x="233" y="10"/>
                  </a:lnTo>
                  <a:lnTo>
                    <a:pt x="134" y="54"/>
                  </a:lnTo>
                  <a:lnTo>
                    <a:pt x="54" y="135"/>
                  </a:lnTo>
                  <a:lnTo>
                    <a:pt x="9" y="251"/>
                  </a:lnTo>
                  <a:lnTo>
                    <a:pt x="0" y="313"/>
                  </a:lnTo>
                  <a:lnTo>
                    <a:pt x="9" y="376"/>
                  </a:lnTo>
                  <a:lnTo>
                    <a:pt x="54" y="492"/>
                  </a:lnTo>
                  <a:lnTo>
                    <a:pt x="134" y="581"/>
                  </a:lnTo>
                  <a:lnTo>
                    <a:pt x="233" y="626"/>
                  </a:lnTo>
                  <a:lnTo>
                    <a:pt x="349" y="626"/>
                  </a:lnTo>
                  <a:lnTo>
                    <a:pt x="456" y="581"/>
                  </a:lnTo>
                  <a:lnTo>
                    <a:pt x="536" y="492"/>
                  </a:lnTo>
                  <a:lnTo>
                    <a:pt x="581" y="376"/>
                  </a:lnTo>
                  <a:lnTo>
                    <a:pt x="581" y="313"/>
                  </a:lnTo>
                  <a:lnTo>
                    <a:pt x="581" y="251"/>
                  </a:lnTo>
                  <a:lnTo>
                    <a:pt x="536" y="135"/>
                  </a:lnTo>
                  <a:lnTo>
                    <a:pt x="456" y="54"/>
                  </a:lnTo>
                  <a:lnTo>
                    <a:pt x="349" y="10"/>
                  </a:lnTo>
                  <a:lnTo>
                    <a:pt x="295"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4" name="Google Shape;764;p62"/>
            <p:cNvSpPr/>
            <p:nvPr/>
          </p:nvSpPr>
          <p:spPr>
            <a:xfrm rot="5400000">
              <a:off x="8865189" y="560953"/>
              <a:ext cx="23375" cy="25551"/>
            </a:xfrm>
            <a:custGeom>
              <a:rect b="b" l="l" r="r" t="t"/>
              <a:pathLst>
                <a:path extrusionOk="0" h="635" w="581">
                  <a:moveTo>
                    <a:pt x="295" y="1"/>
                  </a:moveTo>
                  <a:lnTo>
                    <a:pt x="233" y="9"/>
                  </a:lnTo>
                  <a:lnTo>
                    <a:pt x="134" y="54"/>
                  </a:lnTo>
                  <a:lnTo>
                    <a:pt x="54" y="143"/>
                  </a:lnTo>
                  <a:lnTo>
                    <a:pt x="9" y="251"/>
                  </a:lnTo>
                  <a:lnTo>
                    <a:pt x="0" y="322"/>
                  </a:lnTo>
                  <a:lnTo>
                    <a:pt x="9" y="385"/>
                  </a:lnTo>
                  <a:lnTo>
                    <a:pt x="54" y="492"/>
                  </a:lnTo>
                  <a:lnTo>
                    <a:pt x="134" y="581"/>
                  </a:lnTo>
                  <a:lnTo>
                    <a:pt x="233" y="626"/>
                  </a:lnTo>
                  <a:lnTo>
                    <a:pt x="295" y="635"/>
                  </a:lnTo>
                  <a:lnTo>
                    <a:pt x="349" y="626"/>
                  </a:lnTo>
                  <a:lnTo>
                    <a:pt x="456" y="581"/>
                  </a:lnTo>
                  <a:lnTo>
                    <a:pt x="536" y="492"/>
                  </a:lnTo>
                  <a:lnTo>
                    <a:pt x="581" y="385"/>
                  </a:lnTo>
                  <a:lnTo>
                    <a:pt x="581" y="322"/>
                  </a:lnTo>
                  <a:lnTo>
                    <a:pt x="581" y="251"/>
                  </a:lnTo>
                  <a:lnTo>
                    <a:pt x="536" y="143"/>
                  </a:lnTo>
                  <a:lnTo>
                    <a:pt x="456" y="54"/>
                  </a:lnTo>
                  <a:lnTo>
                    <a:pt x="349" y="9"/>
                  </a:lnTo>
                  <a:lnTo>
                    <a:pt x="295"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5" name="Google Shape;765;p62"/>
            <p:cNvSpPr/>
            <p:nvPr/>
          </p:nvSpPr>
          <p:spPr>
            <a:xfrm rot="5400000">
              <a:off x="8699712" y="561134"/>
              <a:ext cx="23375" cy="25189"/>
            </a:xfrm>
            <a:custGeom>
              <a:rect b="b" l="l" r="r" t="t"/>
              <a:pathLst>
                <a:path extrusionOk="0" h="626" w="581">
                  <a:moveTo>
                    <a:pt x="233" y="0"/>
                  </a:moveTo>
                  <a:lnTo>
                    <a:pt x="134" y="54"/>
                  </a:lnTo>
                  <a:lnTo>
                    <a:pt x="54" y="134"/>
                  </a:lnTo>
                  <a:lnTo>
                    <a:pt x="9" y="250"/>
                  </a:lnTo>
                  <a:lnTo>
                    <a:pt x="0" y="313"/>
                  </a:lnTo>
                  <a:lnTo>
                    <a:pt x="9" y="375"/>
                  </a:lnTo>
                  <a:lnTo>
                    <a:pt x="54" y="491"/>
                  </a:lnTo>
                  <a:lnTo>
                    <a:pt x="134" y="572"/>
                  </a:lnTo>
                  <a:lnTo>
                    <a:pt x="233" y="616"/>
                  </a:lnTo>
                  <a:lnTo>
                    <a:pt x="295" y="625"/>
                  </a:lnTo>
                  <a:lnTo>
                    <a:pt x="349" y="616"/>
                  </a:lnTo>
                  <a:lnTo>
                    <a:pt x="456" y="572"/>
                  </a:lnTo>
                  <a:lnTo>
                    <a:pt x="536" y="491"/>
                  </a:lnTo>
                  <a:lnTo>
                    <a:pt x="581" y="375"/>
                  </a:lnTo>
                  <a:lnTo>
                    <a:pt x="581" y="313"/>
                  </a:lnTo>
                  <a:lnTo>
                    <a:pt x="581" y="250"/>
                  </a:lnTo>
                  <a:lnTo>
                    <a:pt x="536" y="134"/>
                  </a:lnTo>
                  <a:lnTo>
                    <a:pt x="456" y="54"/>
                  </a:lnTo>
                  <a:lnTo>
                    <a:pt x="34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6" name="Google Shape;766;p62"/>
            <p:cNvSpPr/>
            <p:nvPr/>
          </p:nvSpPr>
          <p:spPr>
            <a:xfrm rot="5400000">
              <a:off x="8534416" y="561134"/>
              <a:ext cx="23375" cy="25189"/>
            </a:xfrm>
            <a:custGeom>
              <a:rect b="b" l="l" r="r" t="t"/>
              <a:pathLst>
                <a:path extrusionOk="0" h="626" w="581">
                  <a:moveTo>
                    <a:pt x="233" y="0"/>
                  </a:moveTo>
                  <a:lnTo>
                    <a:pt x="134" y="54"/>
                  </a:lnTo>
                  <a:lnTo>
                    <a:pt x="54" y="134"/>
                  </a:lnTo>
                  <a:lnTo>
                    <a:pt x="9" y="250"/>
                  </a:lnTo>
                  <a:lnTo>
                    <a:pt x="0" y="313"/>
                  </a:lnTo>
                  <a:lnTo>
                    <a:pt x="9" y="375"/>
                  </a:lnTo>
                  <a:lnTo>
                    <a:pt x="54" y="491"/>
                  </a:lnTo>
                  <a:lnTo>
                    <a:pt x="134" y="572"/>
                  </a:lnTo>
                  <a:lnTo>
                    <a:pt x="233" y="625"/>
                  </a:lnTo>
                  <a:lnTo>
                    <a:pt x="349" y="625"/>
                  </a:lnTo>
                  <a:lnTo>
                    <a:pt x="456" y="572"/>
                  </a:lnTo>
                  <a:lnTo>
                    <a:pt x="536" y="491"/>
                  </a:lnTo>
                  <a:lnTo>
                    <a:pt x="581" y="375"/>
                  </a:lnTo>
                  <a:lnTo>
                    <a:pt x="581" y="313"/>
                  </a:lnTo>
                  <a:lnTo>
                    <a:pt x="581" y="250"/>
                  </a:lnTo>
                  <a:lnTo>
                    <a:pt x="536" y="134"/>
                  </a:lnTo>
                  <a:lnTo>
                    <a:pt x="456" y="54"/>
                  </a:lnTo>
                  <a:lnTo>
                    <a:pt x="34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7" name="Google Shape;767;p62"/>
            <p:cNvSpPr/>
            <p:nvPr/>
          </p:nvSpPr>
          <p:spPr>
            <a:xfrm rot="5400000">
              <a:off x="9030645" y="733953"/>
              <a:ext cx="23415" cy="25189"/>
            </a:xfrm>
            <a:custGeom>
              <a:rect b="b" l="l" r="r" t="t"/>
              <a:pathLst>
                <a:path extrusionOk="0" h="626" w="582">
                  <a:moveTo>
                    <a:pt x="287" y="1"/>
                  </a:moveTo>
                  <a:lnTo>
                    <a:pt x="233" y="10"/>
                  </a:lnTo>
                  <a:lnTo>
                    <a:pt x="126" y="54"/>
                  </a:lnTo>
                  <a:lnTo>
                    <a:pt x="45" y="135"/>
                  </a:lnTo>
                  <a:lnTo>
                    <a:pt x="10" y="251"/>
                  </a:lnTo>
                  <a:lnTo>
                    <a:pt x="1" y="313"/>
                  </a:lnTo>
                  <a:lnTo>
                    <a:pt x="10" y="376"/>
                  </a:lnTo>
                  <a:lnTo>
                    <a:pt x="45" y="492"/>
                  </a:lnTo>
                  <a:lnTo>
                    <a:pt x="126" y="581"/>
                  </a:lnTo>
                  <a:lnTo>
                    <a:pt x="233" y="626"/>
                  </a:lnTo>
                  <a:lnTo>
                    <a:pt x="349" y="626"/>
                  </a:lnTo>
                  <a:lnTo>
                    <a:pt x="456" y="581"/>
                  </a:lnTo>
                  <a:lnTo>
                    <a:pt x="528" y="492"/>
                  </a:lnTo>
                  <a:lnTo>
                    <a:pt x="572" y="376"/>
                  </a:lnTo>
                  <a:lnTo>
                    <a:pt x="581" y="313"/>
                  </a:lnTo>
                  <a:lnTo>
                    <a:pt x="572" y="251"/>
                  </a:lnTo>
                  <a:lnTo>
                    <a:pt x="528" y="135"/>
                  </a:lnTo>
                  <a:lnTo>
                    <a:pt x="456" y="54"/>
                  </a:lnTo>
                  <a:lnTo>
                    <a:pt x="349" y="10"/>
                  </a:lnTo>
                  <a:lnTo>
                    <a:pt x="287"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8" name="Google Shape;768;p62"/>
            <p:cNvSpPr/>
            <p:nvPr/>
          </p:nvSpPr>
          <p:spPr>
            <a:xfrm rot="5400000">
              <a:off x="8865168" y="733772"/>
              <a:ext cx="23415" cy="25551"/>
            </a:xfrm>
            <a:custGeom>
              <a:rect b="b" l="l" r="r" t="t"/>
              <a:pathLst>
                <a:path extrusionOk="0" h="635" w="582">
                  <a:moveTo>
                    <a:pt x="287" y="1"/>
                  </a:moveTo>
                  <a:lnTo>
                    <a:pt x="233" y="9"/>
                  </a:lnTo>
                  <a:lnTo>
                    <a:pt x="126" y="54"/>
                  </a:lnTo>
                  <a:lnTo>
                    <a:pt x="45" y="143"/>
                  </a:lnTo>
                  <a:lnTo>
                    <a:pt x="10" y="251"/>
                  </a:lnTo>
                  <a:lnTo>
                    <a:pt x="1" y="322"/>
                  </a:lnTo>
                  <a:lnTo>
                    <a:pt x="10" y="385"/>
                  </a:lnTo>
                  <a:lnTo>
                    <a:pt x="45" y="492"/>
                  </a:lnTo>
                  <a:lnTo>
                    <a:pt x="126" y="581"/>
                  </a:lnTo>
                  <a:lnTo>
                    <a:pt x="233" y="626"/>
                  </a:lnTo>
                  <a:lnTo>
                    <a:pt x="287" y="635"/>
                  </a:lnTo>
                  <a:lnTo>
                    <a:pt x="349" y="626"/>
                  </a:lnTo>
                  <a:lnTo>
                    <a:pt x="456" y="581"/>
                  </a:lnTo>
                  <a:lnTo>
                    <a:pt x="528" y="492"/>
                  </a:lnTo>
                  <a:lnTo>
                    <a:pt x="572" y="385"/>
                  </a:lnTo>
                  <a:lnTo>
                    <a:pt x="581" y="322"/>
                  </a:lnTo>
                  <a:lnTo>
                    <a:pt x="572" y="251"/>
                  </a:lnTo>
                  <a:lnTo>
                    <a:pt x="528" y="143"/>
                  </a:lnTo>
                  <a:lnTo>
                    <a:pt x="456" y="54"/>
                  </a:lnTo>
                  <a:lnTo>
                    <a:pt x="349" y="9"/>
                  </a:lnTo>
                  <a:lnTo>
                    <a:pt x="287"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9" name="Google Shape;769;p62"/>
            <p:cNvSpPr/>
            <p:nvPr/>
          </p:nvSpPr>
          <p:spPr>
            <a:xfrm rot="5400000">
              <a:off x="8699692" y="733953"/>
              <a:ext cx="23415" cy="25189"/>
            </a:xfrm>
            <a:custGeom>
              <a:rect b="b" l="l" r="r" t="t"/>
              <a:pathLst>
                <a:path extrusionOk="0" h="626" w="582">
                  <a:moveTo>
                    <a:pt x="233" y="0"/>
                  </a:moveTo>
                  <a:lnTo>
                    <a:pt x="126" y="54"/>
                  </a:lnTo>
                  <a:lnTo>
                    <a:pt x="45" y="134"/>
                  </a:lnTo>
                  <a:lnTo>
                    <a:pt x="10" y="250"/>
                  </a:lnTo>
                  <a:lnTo>
                    <a:pt x="1" y="313"/>
                  </a:lnTo>
                  <a:lnTo>
                    <a:pt x="10" y="375"/>
                  </a:lnTo>
                  <a:lnTo>
                    <a:pt x="45" y="491"/>
                  </a:lnTo>
                  <a:lnTo>
                    <a:pt x="126" y="572"/>
                  </a:lnTo>
                  <a:lnTo>
                    <a:pt x="233" y="616"/>
                  </a:lnTo>
                  <a:lnTo>
                    <a:pt x="287" y="625"/>
                  </a:lnTo>
                  <a:lnTo>
                    <a:pt x="349" y="616"/>
                  </a:lnTo>
                  <a:lnTo>
                    <a:pt x="456" y="572"/>
                  </a:lnTo>
                  <a:lnTo>
                    <a:pt x="528" y="491"/>
                  </a:lnTo>
                  <a:lnTo>
                    <a:pt x="572" y="375"/>
                  </a:lnTo>
                  <a:lnTo>
                    <a:pt x="581" y="313"/>
                  </a:lnTo>
                  <a:lnTo>
                    <a:pt x="572" y="250"/>
                  </a:lnTo>
                  <a:lnTo>
                    <a:pt x="528" y="134"/>
                  </a:lnTo>
                  <a:lnTo>
                    <a:pt x="456" y="54"/>
                  </a:lnTo>
                  <a:lnTo>
                    <a:pt x="34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0" name="Google Shape;770;p62"/>
            <p:cNvSpPr/>
            <p:nvPr/>
          </p:nvSpPr>
          <p:spPr>
            <a:xfrm rot="5400000">
              <a:off x="8534396" y="733953"/>
              <a:ext cx="23415" cy="25189"/>
            </a:xfrm>
            <a:custGeom>
              <a:rect b="b" l="l" r="r" t="t"/>
              <a:pathLst>
                <a:path extrusionOk="0" h="626" w="582">
                  <a:moveTo>
                    <a:pt x="233" y="0"/>
                  </a:moveTo>
                  <a:lnTo>
                    <a:pt x="126" y="54"/>
                  </a:lnTo>
                  <a:lnTo>
                    <a:pt x="45" y="134"/>
                  </a:lnTo>
                  <a:lnTo>
                    <a:pt x="10" y="250"/>
                  </a:lnTo>
                  <a:lnTo>
                    <a:pt x="1" y="313"/>
                  </a:lnTo>
                  <a:lnTo>
                    <a:pt x="10" y="375"/>
                  </a:lnTo>
                  <a:lnTo>
                    <a:pt x="45" y="491"/>
                  </a:lnTo>
                  <a:lnTo>
                    <a:pt x="126" y="572"/>
                  </a:lnTo>
                  <a:lnTo>
                    <a:pt x="233" y="625"/>
                  </a:lnTo>
                  <a:lnTo>
                    <a:pt x="349" y="625"/>
                  </a:lnTo>
                  <a:lnTo>
                    <a:pt x="456" y="572"/>
                  </a:lnTo>
                  <a:lnTo>
                    <a:pt x="528" y="491"/>
                  </a:lnTo>
                  <a:lnTo>
                    <a:pt x="572" y="375"/>
                  </a:lnTo>
                  <a:lnTo>
                    <a:pt x="581" y="313"/>
                  </a:lnTo>
                  <a:lnTo>
                    <a:pt x="572" y="250"/>
                  </a:lnTo>
                  <a:lnTo>
                    <a:pt x="528" y="134"/>
                  </a:lnTo>
                  <a:lnTo>
                    <a:pt x="456" y="54"/>
                  </a:lnTo>
                  <a:lnTo>
                    <a:pt x="34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71" name="Google Shape;771;p62"/>
          <p:cNvGrpSpPr/>
          <p:nvPr/>
        </p:nvGrpSpPr>
        <p:grpSpPr>
          <a:xfrm>
            <a:off x="2327693" y="2183143"/>
            <a:ext cx="4488600" cy="777222"/>
            <a:chOff x="288599" y="1257212"/>
            <a:chExt cx="2532784" cy="440902"/>
          </a:xfrm>
        </p:grpSpPr>
        <p:grpSp>
          <p:nvGrpSpPr>
            <p:cNvPr id="772" name="Google Shape;772;p62"/>
            <p:cNvGrpSpPr/>
            <p:nvPr/>
          </p:nvGrpSpPr>
          <p:grpSpPr>
            <a:xfrm>
              <a:off x="288599" y="1257212"/>
              <a:ext cx="1755934" cy="440902"/>
              <a:chOff x="288599" y="1257212"/>
              <a:chExt cx="1755934" cy="440902"/>
            </a:xfrm>
          </p:grpSpPr>
          <p:sp>
            <p:nvSpPr>
              <p:cNvPr id="773" name="Google Shape;773;p62"/>
              <p:cNvSpPr/>
              <p:nvPr/>
            </p:nvSpPr>
            <p:spPr>
              <a:xfrm>
                <a:off x="288599" y="1345650"/>
                <a:ext cx="226173" cy="271355"/>
              </a:xfrm>
              <a:custGeom>
                <a:rect b="b" l="l" r="r" t="t"/>
                <a:pathLst>
                  <a:path extrusionOk="0" h="18956" w="15420">
                    <a:moveTo>
                      <a:pt x="12330" y="9444"/>
                    </a:moveTo>
                    <a:lnTo>
                      <a:pt x="12330" y="11171"/>
                    </a:lnTo>
                    <a:lnTo>
                      <a:pt x="12330" y="11508"/>
                    </a:lnTo>
                    <a:lnTo>
                      <a:pt x="12290" y="11845"/>
                    </a:lnTo>
                    <a:lnTo>
                      <a:pt x="12249" y="12156"/>
                    </a:lnTo>
                    <a:lnTo>
                      <a:pt x="12182" y="12453"/>
                    </a:lnTo>
                    <a:lnTo>
                      <a:pt x="12088" y="12736"/>
                    </a:lnTo>
                    <a:lnTo>
                      <a:pt x="11993" y="13006"/>
                    </a:lnTo>
                    <a:lnTo>
                      <a:pt x="11872" y="13262"/>
                    </a:lnTo>
                    <a:lnTo>
                      <a:pt x="11737" y="13491"/>
                    </a:lnTo>
                    <a:lnTo>
                      <a:pt x="11602" y="13721"/>
                    </a:lnTo>
                    <a:lnTo>
                      <a:pt x="11440" y="13923"/>
                    </a:lnTo>
                    <a:lnTo>
                      <a:pt x="11278" y="14125"/>
                    </a:lnTo>
                    <a:lnTo>
                      <a:pt x="11103" y="14301"/>
                    </a:lnTo>
                    <a:lnTo>
                      <a:pt x="10927" y="14476"/>
                    </a:lnTo>
                    <a:lnTo>
                      <a:pt x="10739" y="14625"/>
                    </a:lnTo>
                    <a:lnTo>
                      <a:pt x="10536" y="14773"/>
                    </a:lnTo>
                    <a:lnTo>
                      <a:pt x="10334" y="14908"/>
                    </a:lnTo>
                    <a:lnTo>
                      <a:pt x="10131" y="15029"/>
                    </a:lnTo>
                    <a:lnTo>
                      <a:pt x="9916" y="15151"/>
                    </a:lnTo>
                    <a:lnTo>
                      <a:pt x="9713" y="15245"/>
                    </a:lnTo>
                    <a:lnTo>
                      <a:pt x="9497" y="15340"/>
                    </a:lnTo>
                    <a:lnTo>
                      <a:pt x="9282" y="15421"/>
                    </a:lnTo>
                    <a:lnTo>
                      <a:pt x="9079" y="15488"/>
                    </a:lnTo>
                    <a:lnTo>
                      <a:pt x="8661" y="15609"/>
                    </a:lnTo>
                    <a:lnTo>
                      <a:pt x="8270" y="15704"/>
                    </a:lnTo>
                    <a:lnTo>
                      <a:pt x="7892" y="15758"/>
                    </a:lnTo>
                    <a:lnTo>
                      <a:pt x="7568" y="15785"/>
                    </a:lnTo>
                    <a:lnTo>
                      <a:pt x="7271" y="15798"/>
                    </a:lnTo>
                    <a:lnTo>
                      <a:pt x="6921" y="15785"/>
                    </a:lnTo>
                    <a:lnTo>
                      <a:pt x="6556" y="15758"/>
                    </a:lnTo>
                    <a:lnTo>
                      <a:pt x="6192" y="15690"/>
                    </a:lnTo>
                    <a:lnTo>
                      <a:pt x="5841" y="15623"/>
                    </a:lnTo>
                    <a:lnTo>
                      <a:pt x="5504" y="15515"/>
                    </a:lnTo>
                    <a:lnTo>
                      <a:pt x="5167" y="15394"/>
                    </a:lnTo>
                    <a:lnTo>
                      <a:pt x="4857" y="15245"/>
                    </a:lnTo>
                    <a:lnTo>
                      <a:pt x="4560" y="15083"/>
                    </a:lnTo>
                    <a:lnTo>
                      <a:pt x="4290" y="14908"/>
                    </a:lnTo>
                    <a:lnTo>
                      <a:pt x="4047" y="14706"/>
                    </a:lnTo>
                    <a:lnTo>
                      <a:pt x="3926" y="14598"/>
                    </a:lnTo>
                    <a:lnTo>
                      <a:pt x="3831" y="14476"/>
                    </a:lnTo>
                    <a:lnTo>
                      <a:pt x="3723" y="14368"/>
                    </a:lnTo>
                    <a:lnTo>
                      <a:pt x="3642" y="14247"/>
                    </a:lnTo>
                    <a:lnTo>
                      <a:pt x="3562" y="14112"/>
                    </a:lnTo>
                    <a:lnTo>
                      <a:pt x="3494" y="13990"/>
                    </a:lnTo>
                    <a:lnTo>
                      <a:pt x="3427" y="13856"/>
                    </a:lnTo>
                    <a:lnTo>
                      <a:pt x="3386" y="13721"/>
                    </a:lnTo>
                    <a:lnTo>
                      <a:pt x="3346" y="13572"/>
                    </a:lnTo>
                    <a:lnTo>
                      <a:pt x="3305" y="13424"/>
                    </a:lnTo>
                    <a:lnTo>
                      <a:pt x="3292" y="13275"/>
                    </a:lnTo>
                    <a:lnTo>
                      <a:pt x="3292" y="13127"/>
                    </a:lnTo>
                    <a:lnTo>
                      <a:pt x="3292" y="12965"/>
                    </a:lnTo>
                    <a:lnTo>
                      <a:pt x="3305" y="12803"/>
                    </a:lnTo>
                    <a:lnTo>
                      <a:pt x="3332" y="12655"/>
                    </a:lnTo>
                    <a:lnTo>
                      <a:pt x="3359" y="12520"/>
                    </a:lnTo>
                    <a:lnTo>
                      <a:pt x="3400" y="12372"/>
                    </a:lnTo>
                    <a:lnTo>
                      <a:pt x="3454" y="12250"/>
                    </a:lnTo>
                    <a:lnTo>
                      <a:pt x="3521" y="12129"/>
                    </a:lnTo>
                    <a:lnTo>
                      <a:pt x="3589" y="12007"/>
                    </a:lnTo>
                    <a:lnTo>
                      <a:pt x="3669" y="11886"/>
                    </a:lnTo>
                    <a:lnTo>
                      <a:pt x="3764" y="11778"/>
                    </a:lnTo>
                    <a:lnTo>
                      <a:pt x="3858" y="11670"/>
                    </a:lnTo>
                    <a:lnTo>
                      <a:pt x="3966" y="11576"/>
                    </a:lnTo>
                    <a:lnTo>
                      <a:pt x="4088" y="11481"/>
                    </a:lnTo>
                    <a:lnTo>
                      <a:pt x="4223" y="11387"/>
                    </a:lnTo>
                    <a:lnTo>
                      <a:pt x="4357" y="11306"/>
                    </a:lnTo>
                    <a:lnTo>
                      <a:pt x="4506" y="11225"/>
                    </a:lnTo>
                    <a:lnTo>
                      <a:pt x="4843" y="11077"/>
                    </a:lnTo>
                    <a:lnTo>
                      <a:pt x="5207" y="10928"/>
                    </a:lnTo>
                    <a:lnTo>
                      <a:pt x="5612" y="10807"/>
                    </a:lnTo>
                    <a:lnTo>
                      <a:pt x="6057" y="10685"/>
                    </a:lnTo>
                    <a:lnTo>
                      <a:pt x="6543" y="10577"/>
                    </a:lnTo>
                    <a:lnTo>
                      <a:pt x="7083" y="10469"/>
                    </a:lnTo>
                    <a:lnTo>
                      <a:pt x="7649" y="10375"/>
                    </a:lnTo>
                    <a:lnTo>
                      <a:pt x="8256" y="10267"/>
                    </a:lnTo>
                    <a:lnTo>
                      <a:pt x="8998" y="10159"/>
                    </a:lnTo>
                    <a:lnTo>
                      <a:pt x="9848" y="10011"/>
                    </a:lnTo>
                    <a:lnTo>
                      <a:pt x="11507" y="9700"/>
                    </a:lnTo>
                    <a:lnTo>
                      <a:pt x="11710" y="9660"/>
                    </a:lnTo>
                    <a:lnTo>
                      <a:pt x="11926" y="9593"/>
                    </a:lnTo>
                    <a:lnTo>
                      <a:pt x="12128" y="9525"/>
                    </a:lnTo>
                    <a:lnTo>
                      <a:pt x="12330" y="9444"/>
                    </a:lnTo>
                    <a:close/>
                    <a:moveTo>
                      <a:pt x="8728" y="1"/>
                    </a:moveTo>
                    <a:lnTo>
                      <a:pt x="8175" y="14"/>
                    </a:lnTo>
                    <a:lnTo>
                      <a:pt x="7649" y="41"/>
                    </a:lnTo>
                    <a:lnTo>
                      <a:pt x="7137" y="95"/>
                    </a:lnTo>
                    <a:lnTo>
                      <a:pt x="6637" y="163"/>
                    </a:lnTo>
                    <a:lnTo>
                      <a:pt x="6165" y="244"/>
                    </a:lnTo>
                    <a:lnTo>
                      <a:pt x="5707" y="351"/>
                    </a:lnTo>
                    <a:lnTo>
                      <a:pt x="5275" y="486"/>
                    </a:lnTo>
                    <a:lnTo>
                      <a:pt x="4857" y="635"/>
                    </a:lnTo>
                    <a:lnTo>
                      <a:pt x="4452" y="797"/>
                    </a:lnTo>
                    <a:lnTo>
                      <a:pt x="4074" y="986"/>
                    </a:lnTo>
                    <a:lnTo>
                      <a:pt x="3710" y="1188"/>
                    </a:lnTo>
                    <a:lnTo>
                      <a:pt x="3373" y="1404"/>
                    </a:lnTo>
                    <a:lnTo>
                      <a:pt x="3049" y="1647"/>
                    </a:lnTo>
                    <a:lnTo>
                      <a:pt x="2752" y="1916"/>
                    </a:lnTo>
                    <a:lnTo>
                      <a:pt x="2455" y="2200"/>
                    </a:lnTo>
                    <a:lnTo>
                      <a:pt x="2199" y="2496"/>
                    </a:lnTo>
                    <a:lnTo>
                      <a:pt x="2051" y="2685"/>
                    </a:lnTo>
                    <a:lnTo>
                      <a:pt x="1916" y="2874"/>
                    </a:lnTo>
                    <a:lnTo>
                      <a:pt x="1794" y="3063"/>
                    </a:lnTo>
                    <a:lnTo>
                      <a:pt x="1673" y="3265"/>
                    </a:lnTo>
                    <a:lnTo>
                      <a:pt x="1551" y="3468"/>
                    </a:lnTo>
                    <a:lnTo>
                      <a:pt x="1457" y="3670"/>
                    </a:lnTo>
                    <a:lnTo>
                      <a:pt x="1349" y="3886"/>
                    </a:lnTo>
                    <a:lnTo>
                      <a:pt x="1268" y="4102"/>
                    </a:lnTo>
                    <a:lnTo>
                      <a:pt x="1187" y="4318"/>
                    </a:lnTo>
                    <a:lnTo>
                      <a:pt x="1106" y="4534"/>
                    </a:lnTo>
                    <a:lnTo>
                      <a:pt x="1039" y="4763"/>
                    </a:lnTo>
                    <a:lnTo>
                      <a:pt x="985" y="4992"/>
                    </a:lnTo>
                    <a:lnTo>
                      <a:pt x="931" y="5208"/>
                    </a:lnTo>
                    <a:lnTo>
                      <a:pt x="890" y="5437"/>
                    </a:lnTo>
                    <a:lnTo>
                      <a:pt x="863" y="5680"/>
                    </a:lnTo>
                    <a:lnTo>
                      <a:pt x="836" y="5910"/>
                    </a:lnTo>
                    <a:lnTo>
                      <a:pt x="836" y="6004"/>
                    </a:lnTo>
                    <a:lnTo>
                      <a:pt x="863" y="6152"/>
                    </a:lnTo>
                    <a:lnTo>
                      <a:pt x="890" y="6301"/>
                    </a:lnTo>
                    <a:lnTo>
                      <a:pt x="944" y="6436"/>
                    </a:lnTo>
                    <a:lnTo>
                      <a:pt x="998" y="6571"/>
                    </a:lnTo>
                    <a:lnTo>
                      <a:pt x="1079" y="6706"/>
                    </a:lnTo>
                    <a:lnTo>
                      <a:pt x="1160" y="6827"/>
                    </a:lnTo>
                    <a:lnTo>
                      <a:pt x="1255" y="6935"/>
                    </a:lnTo>
                    <a:lnTo>
                      <a:pt x="1363" y="7043"/>
                    </a:lnTo>
                    <a:lnTo>
                      <a:pt x="1484" y="7137"/>
                    </a:lnTo>
                    <a:lnTo>
                      <a:pt x="1605" y="7218"/>
                    </a:lnTo>
                    <a:lnTo>
                      <a:pt x="1727" y="7286"/>
                    </a:lnTo>
                    <a:lnTo>
                      <a:pt x="1862" y="7353"/>
                    </a:lnTo>
                    <a:lnTo>
                      <a:pt x="2010" y="7394"/>
                    </a:lnTo>
                    <a:lnTo>
                      <a:pt x="2159" y="7421"/>
                    </a:lnTo>
                    <a:lnTo>
                      <a:pt x="2293" y="7448"/>
                    </a:lnTo>
                    <a:lnTo>
                      <a:pt x="2455" y="7448"/>
                    </a:lnTo>
                    <a:lnTo>
                      <a:pt x="2590" y="7461"/>
                    </a:lnTo>
                    <a:lnTo>
                      <a:pt x="2725" y="7448"/>
                    </a:lnTo>
                    <a:lnTo>
                      <a:pt x="2874" y="7434"/>
                    </a:lnTo>
                    <a:lnTo>
                      <a:pt x="3008" y="7407"/>
                    </a:lnTo>
                    <a:lnTo>
                      <a:pt x="3143" y="7353"/>
                    </a:lnTo>
                    <a:lnTo>
                      <a:pt x="3265" y="7299"/>
                    </a:lnTo>
                    <a:lnTo>
                      <a:pt x="3386" y="7232"/>
                    </a:lnTo>
                    <a:lnTo>
                      <a:pt x="3508" y="7151"/>
                    </a:lnTo>
                    <a:lnTo>
                      <a:pt x="3615" y="7056"/>
                    </a:lnTo>
                    <a:lnTo>
                      <a:pt x="3710" y="6948"/>
                    </a:lnTo>
                    <a:lnTo>
                      <a:pt x="3804" y="6840"/>
                    </a:lnTo>
                    <a:lnTo>
                      <a:pt x="3872" y="6733"/>
                    </a:lnTo>
                    <a:lnTo>
                      <a:pt x="3939" y="6598"/>
                    </a:lnTo>
                    <a:lnTo>
                      <a:pt x="3993" y="6476"/>
                    </a:lnTo>
                    <a:lnTo>
                      <a:pt x="4034" y="6341"/>
                    </a:lnTo>
                    <a:lnTo>
                      <a:pt x="4061" y="6206"/>
                    </a:lnTo>
                    <a:lnTo>
                      <a:pt x="4142" y="5896"/>
                    </a:lnTo>
                    <a:lnTo>
                      <a:pt x="4223" y="5613"/>
                    </a:lnTo>
                    <a:lnTo>
                      <a:pt x="4317" y="5316"/>
                    </a:lnTo>
                    <a:lnTo>
                      <a:pt x="4438" y="5046"/>
                    </a:lnTo>
                    <a:lnTo>
                      <a:pt x="4573" y="4776"/>
                    </a:lnTo>
                    <a:lnTo>
                      <a:pt x="4749" y="4520"/>
                    </a:lnTo>
                    <a:lnTo>
                      <a:pt x="4830" y="4399"/>
                    </a:lnTo>
                    <a:lnTo>
                      <a:pt x="4938" y="4277"/>
                    </a:lnTo>
                    <a:lnTo>
                      <a:pt x="5045" y="4156"/>
                    </a:lnTo>
                    <a:lnTo>
                      <a:pt x="5167" y="4048"/>
                    </a:lnTo>
                    <a:lnTo>
                      <a:pt x="5288" y="3953"/>
                    </a:lnTo>
                    <a:lnTo>
                      <a:pt x="5423" y="3846"/>
                    </a:lnTo>
                    <a:lnTo>
                      <a:pt x="5558" y="3751"/>
                    </a:lnTo>
                    <a:lnTo>
                      <a:pt x="5720" y="3657"/>
                    </a:lnTo>
                    <a:lnTo>
                      <a:pt x="5882" y="3576"/>
                    </a:lnTo>
                    <a:lnTo>
                      <a:pt x="6057" y="3508"/>
                    </a:lnTo>
                    <a:lnTo>
                      <a:pt x="6233" y="3427"/>
                    </a:lnTo>
                    <a:lnTo>
                      <a:pt x="6435" y="3360"/>
                    </a:lnTo>
                    <a:lnTo>
                      <a:pt x="6637" y="3306"/>
                    </a:lnTo>
                    <a:lnTo>
                      <a:pt x="6867" y="3252"/>
                    </a:lnTo>
                    <a:lnTo>
                      <a:pt x="7096" y="3211"/>
                    </a:lnTo>
                    <a:lnTo>
                      <a:pt x="7339" y="3171"/>
                    </a:lnTo>
                    <a:lnTo>
                      <a:pt x="7595" y="3144"/>
                    </a:lnTo>
                    <a:lnTo>
                      <a:pt x="7865" y="3131"/>
                    </a:lnTo>
                    <a:lnTo>
                      <a:pt x="8148" y="3117"/>
                    </a:lnTo>
                    <a:lnTo>
                      <a:pt x="8445" y="3104"/>
                    </a:lnTo>
                    <a:lnTo>
                      <a:pt x="8769" y="3117"/>
                    </a:lnTo>
                    <a:lnTo>
                      <a:pt x="9079" y="3131"/>
                    </a:lnTo>
                    <a:lnTo>
                      <a:pt x="9362" y="3144"/>
                    </a:lnTo>
                    <a:lnTo>
                      <a:pt x="9646" y="3171"/>
                    </a:lnTo>
                    <a:lnTo>
                      <a:pt x="9902" y="3211"/>
                    </a:lnTo>
                    <a:lnTo>
                      <a:pt x="10158" y="3265"/>
                    </a:lnTo>
                    <a:lnTo>
                      <a:pt x="10388" y="3319"/>
                    </a:lnTo>
                    <a:lnTo>
                      <a:pt x="10604" y="3373"/>
                    </a:lnTo>
                    <a:lnTo>
                      <a:pt x="10819" y="3454"/>
                    </a:lnTo>
                    <a:lnTo>
                      <a:pt x="11008" y="3535"/>
                    </a:lnTo>
                    <a:lnTo>
                      <a:pt x="11197" y="3616"/>
                    </a:lnTo>
                    <a:lnTo>
                      <a:pt x="11359" y="3724"/>
                    </a:lnTo>
                    <a:lnTo>
                      <a:pt x="11521" y="3832"/>
                    </a:lnTo>
                    <a:lnTo>
                      <a:pt x="11669" y="3940"/>
                    </a:lnTo>
                    <a:lnTo>
                      <a:pt x="11791" y="4061"/>
                    </a:lnTo>
                    <a:lnTo>
                      <a:pt x="11912" y="4196"/>
                    </a:lnTo>
                    <a:lnTo>
                      <a:pt x="12061" y="4372"/>
                    </a:lnTo>
                    <a:lnTo>
                      <a:pt x="12182" y="4561"/>
                    </a:lnTo>
                    <a:lnTo>
                      <a:pt x="12276" y="4763"/>
                    </a:lnTo>
                    <a:lnTo>
                      <a:pt x="12371" y="4965"/>
                    </a:lnTo>
                    <a:lnTo>
                      <a:pt x="12425" y="5181"/>
                    </a:lnTo>
                    <a:lnTo>
                      <a:pt x="12465" y="5397"/>
                    </a:lnTo>
                    <a:lnTo>
                      <a:pt x="12479" y="5626"/>
                    </a:lnTo>
                    <a:lnTo>
                      <a:pt x="12465" y="5842"/>
                    </a:lnTo>
                    <a:lnTo>
                      <a:pt x="12452" y="6058"/>
                    </a:lnTo>
                    <a:lnTo>
                      <a:pt x="12438" y="6166"/>
                    </a:lnTo>
                    <a:lnTo>
                      <a:pt x="12411" y="6274"/>
                    </a:lnTo>
                    <a:lnTo>
                      <a:pt x="12371" y="6382"/>
                    </a:lnTo>
                    <a:lnTo>
                      <a:pt x="12317" y="6490"/>
                    </a:lnTo>
                    <a:lnTo>
                      <a:pt x="12249" y="6598"/>
                    </a:lnTo>
                    <a:lnTo>
                      <a:pt x="12155" y="6706"/>
                    </a:lnTo>
                    <a:lnTo>
                      <a:pt x="12061" y="6800"/>
                    </a:lnTo>
                    <a:lnTo>
                      <a:pt x="11926" y="6908"/>
                    </a:lnTo>
                    <a:lnTo>
                      <a:pt x="11791" y="7002"/>
                    </a:lnTo>
                    <a:lnTo>
                      <a:pt x="11615" y="7097"/>
                    </a:lnTo>
                    <a:lnTo>
                      <a:pt x="11413" y="7191"/>
                    </a:lnTo>
                    <a:lnTo>
                      <a:pt x="11184" y="7272"/>
                    </a:lnTo>
                    <a:lnTo>
                      <a:pt x="10941" y="7340"/>
                    </a:lnTo>
                    <a:lnTo>
                      <a:pt x="10644" y="7421"/>
                    </a:lnTo>
                    <a:lnTo>
                      <a:pt x="10253" y="7488"/>
                    </a:lnTo>
                    <a:lnTo>
                      <a:pt x="9862" y="7569"/>
                    </a:lnTo>
                    <a:lnTo>
                      <a:pt x="9052" y="7690"/>
                    </a:lnTo>
                    <a:lnTo>
                      <a:pt x="8243" y="7798"/>
                    </a:lnTo>
                    <a:lnTo>
                      <a:pt x="7447" y="7893"/>
                    </a:lnTo>
                    <a:lnTo>
                      <a:pt x="6934" y="7947"/>
                    </a:lnTo>
                    <a:lnTo>
                      <a:pt x="6381" y="8028"/>
                    </a:lnTo>
                    <a:lnTo>
                      <a:pt x="5868" y="8109"/>
                    </a:lnTo>
                    <a:lnTo>
                      <a:pt x="5369" y="8217"/>
                    </a:lnTo>
                    <a:lnTo>
                      <a:pt x="4911" y="8324"/>
                    </a:lnTo>
                    <a:lnTo>
                      <a:pt x="4465" y="8446"/>
                    </a:lnTo>
                    <a:lnTo>
                      <a:pt x="4061" y="8581"/>
                    </a:lnTo>
                    <a:lnTo>
                      <a:pt x="3669" y="8729"/>
                    </a:lnTo>
                    <a:lnTo>
                      <a:pt x="3305" y="8891"/>
                    </a:lnTo>
                    <a:lnTo>
                      <a:pt x="2968" y="9053"/>
                    </a:lnTo>
                    <a:lnTo>
                      <a:pt x="2658" y="9228"/>
                    </a:lnTo>
                    <a:lnTo>
                      <a:pt x="2361" y="9404"/>
                    </a:lnTo>
                    <a:lnTo>
                      <a:pt x="2091" y="9593"/>
                    </a:lnTo>
                    <a:lnTo>
                      <a:pt x="1835" y="9781"/>
                    </a:lnTo>
                    <a:lnTo>
                      <a:pt x="1605" y="9984"/>
                    </a:lnTo>
                    <a:lnTo>
                      <a:pt x="1403" y="10186"/>
                    </a:lnTo>
                    <a:lnTo>
                      <a:pt x="1201" y="10388"/>
                    </a:lnTo>
                    <a:lnTo>
                      <a:pt x="1025" y="10604"/>
                    </a:lnTo>
                    <a:lnTo>
                      <a:pt x="877" y="10820"/>
                    </a:lnTo>
                    <a:lnTo>
                      <a:pt x="728" y="11023"/>
                    </a:lnTo>
                    <a:lnTo>
                      <a:pt x="607" y="11238"/>
                    </a:lnTo>
                    <a:lnTo>
                      <a:pt x="499" y="11454"/>
                    </a:lnTo>
                    <a:lnTo>
                      <a:pt x="391" y="11670"/>
                    </a:lnTo>
                    <a:lnTo>
                      <a:pt x="310" y="11886"/>
                    </a:lnTo>
                    <a:lnTo>
                      <a:pt x="229" y="12102"/>
                    </a:lnTo>
                    <a:lnTo>
                      <a:pt x="175" y="12318"/>
                    </a:lnTo>
                    <a:lnTo>
                      <a:pt x="121" y="12520"/>
                    </a:lnTo>
                    <a:lnTo>
                      <a:pt x="81" y="12722"/>
                    </a:lnTo>
                    <a:lnTo>
                      <a:pt x="54" y="12925"/>
                    </a:lnTo>
                    <a:lnTo>
                      <a:pt x="13" y="13316"/>
                    </a:lnTo>
                    <a:lnTo>
                      <a:pt x="0" y="13667"/>
                    </a:lnTo>
                    <a:lnTo>
                      <a:pt x="13" y="13977"/>
                    </a:lnTo>
                    <a:lnTo>
                      <a:pt x="40" y="14274"/>
                    </a:lnTo>
                    <a:lnTo>
                      <a:pt x="94" y="14571"/>
                    </a:lnTo>
                    <a:lnTo>
                      <a:pt x="175" y="14840"/>
                    </a:lnTo>
                    <a:lnTo>
                      <a:pt x="270" y="15124"/>
                    </a:lnTo>
                    <a:lnTo>
                      <a:pt x="391" y="15380"/>
                    </a:lnTo>
                    <a:lnTo>
                      <a:pt x="513" y="15636"/>
                    </a:lnTo>
                    <a:lnTo>
                      <a:pt x="675" y="15879"/>
                    </a:lnTo>
                    <a:lnTo>
                      <a:pt x="836" y="16122"/>
                    </a:lnTo>
                    <a:lnTo>
                      <a:pt x="1012" y="16351"/>
                    </a:lnTo>
                    <a:lnTo>
                      <a:pt x="1201" y="16567"/>
                    </a:lnTo>
                    <a:lnTo>
                      <a:pt x="1417" y="16783"/>
                    </a:lnTo>
                    <a:lnTo>
                      <a:pt x="1632" y="16972"/>
                    </a:lnTo>
                    <a:lnTo>
                      <a:pt x="1862" y="17174"/>
                    </a:lnTo>
                    <a:lnTo>
                      <a:pt x="2105" y="17350"/>
                    </a:lnTo>
                    <a:lnTo>
                      <a:pt x="2361" y="17525"/>
                    </a:lnTo>
                    <a:lnTo>
                      <a:pt x="2617" y="17687"/>
                    </a:lnTo>
                    <a:lnTo>
                      <a:pt x="2874" y="17835"/>
                    </a:lnTo>
                    <a:lnTo>
                      <a:pt x="3157" y="17984"/>
                    </a:lnTo>
                    <a:lnTo>
                      <a:pt x="3427" y="18119"/>
                    </a:lnTo>
                    <a:lnTo>
                      <a:pt x="3710" y="18240"/>
                    </a:lnTo>
                    <a:lnTo>
                      <a:pt x="4007" y="18361"/>
                    </a:lnTo>
                    <a:lnTo>
                      <a:pt x="4290" y="18469"/>
                    </a:lnTo>
                    <a:lnTo>
                      <a:pt x="4587" y="18564"/>
                    </a:lnTo>
                    <a:lnTo>
                      <a:pt x="4870" y="18645"/>
                    </a:lnTo>
                    <a:lnTo>
                      <a:pt x="5167" y="18726"/>
                    </a:lnTo>
                    <a:lnTo>
                      <a:pt x="5464" y="18780"/>
                    </a:lnTo>
                    <a:lnTo>
                      <a:pt x="5747" y="18834"/>
                    </a:lnTo>
                    <a:lnTo>
                      <a:pt x="6044" y="18888"/>
                    </a:lnTo>
                    <a:lnTo>
                      <a:pt x="6327" y="18915"/>
                    </a:lnTo>
                    <a:lnTo>
                      <a:pt x="6597" y="18942"/>
                    </a:lnTo>
                    <a:lnTo>
                      <a:pt x="6867" y="18955"/>
                    </a:lnTo>
                    <a:lnTo>
                      <a:pt x="7811" y="18955"/>
                    </a:lnTo>
                    <a:lnTo>
                      <a:pt x="8216" y="18942"/>
                    </a:lnTo>
                    <a:lnTo>
                      <a:pt x="8621" y="18888"/>
                    </a:lnTo>
                    <a:lnTo>
                      <a:pt x="9025" y="18834"/>
                    </a:lnTo>
                    <a:lnTo>
                      <a:pt x="9430" y="18753"/>
                    </a:lnTo>
                    <a:lnTo>
                      <a:pt x="9821" y="18658"/>
                    </a:lnTo>
                    <a:lnTo>
                      <a:pt x="10212" y="18537"/>
                    </a:lnTo>
                    <a:lnTo>
                      <a:pt x="10604" y="18402"/>
                    </a:lnTo>
                    <a:lnTo>
                      <a:pt x="10685" y="18361"/>
                    </a:lnTo>
                    <a:lnTo>
                      <a:pt x="11049" y="18213"/>
                    </a:lnTo>
                    <a:lnTo>
                      <a:pt x="11413" y="18038"/>
                    </a:lnTo>
                    <a:lnTo>
                      <a:pt x="11764" y="17849"/>
                    </a:lnTo>
                    <a:lnTo>
                      <a:pt x="12101" y="17633"/>
                    </a:lnTo>
                    <a:lnTo>
                      <a:pt x="12425" y="17417"/>
                    </a:lnTo>
                    <a:lnTo>
                      <a:pt x="12749" y="17161"/>
                    </a:lnTo>
                    <a:lnTo>
                      <a:pt x="13045" y="16904"/>
                    </a:lnTo>
                    <a:lnTo>
                      <a:pt x="13329" y="16635"/>
                    </a:lnTo>
                    <a:lnTo>
                      <a:pt x="13599" y="16338"/>
                    </a:lnTo>
                    <a:lnTo>
                      <a:pt x="13855" y="16028"/>
                    </a:lnTo>
                    <a:lnTo>
                      <a:pt x="14098" y="15717"/>
                    </a:lnTo>
                    <a:lnTo>
                      <a:pt x="14314" y="15380"/>
                    </a:lnTo>
                    <a:lnTo>
                      <a:pt x="14516" y="15043"/>
                    </a:lnTo>
                    <a:lnTo>
                      <a:pt x="14705" y="14692"/>
                    </a:lnTo>
                    <a:lnTo>
                      <a:pt x="14867" y="14328"/>
                    </a:lnTo>
                    <a:lnTo>
                      <a:pt x="15015" y="13950"/>
                    </a:lnTo>
                    <a:lnTo>
                      <a:pt x="15096" y="13694"/>
                    </a:lnTo>
                    <a:lnTo>
                      <a:pt x="15163" y="13424"/>
                    </a:lnTo>
                    <a:lnTo>
                      <a:pt x="15231" y="13114"/>
                    </a:lnTo>
                    <a:lnTo>
                      <a:pt x="15285" y="12776"/>
                    </a:lnTo>
                    <a:lnTo>
                      <a:pt x="15325" y="12426"/>
                    </a:lnTo>
                    <a:lnTo>
                      <a:pt x="15352" y="12048"/>
                    </a:lnTo>
                    <a:lnTo>
                      <a:pt x="15406" y="11252"/>
                    </a:lnTo>
                    <a:lnTo>
                      <a:pt x="15420" y="10415"/>
                    </a:lnTo>
                    <a:lnTo>
                      <a:pt x="15420" y="9539"/>
                    </a:lnTo>
                    <a:lnTo>
                      <a:pt x="15406" y="7785"/>
                    </a:lnTo>
                    <a:lnTo>
                      <a:pt x="15393" y="6962"/>
                    </a:lnTo>
                    <a:lnTo>
                      <a:pt x="15379" y="6220"/>
                    </a:lnTo>
                    <a:lnTo>
                      <a:pt x="15379" y="5937"/>
                    </a:lnTo>
                    <a:lnTo>
                      <a:pt x="15366" y="5680"/>
                    </a:lnTo>
                    <a:lnTo>
                      <a:pt x="15352" y="5410"/>
                    </a:lnTo>
                    <a:lnTo>
                      <a:pt x="15312" y="5168"/>
                    </a:lnTo>
                    <a:lnTo>
                      <a:pt x="15285" y="4925"/>
                    </a:lnTo>
                    <a:lnTo>
                      <a:pt x="15244" y="4695"/>
                    </a:lnTo>
                    <a:lnTo>
                      <a:pt x="15136" y="4250"/>
                    </a:lnTo>
                    <a:lnTo>
                      <a:pt x="15015" y="3832"/>
                    </a:lnTo>
                    <a:lnTo>
                      <a:pt x="14867" y="3454"/>
                    </a:lnTo>
                    <a:lnTo>
                      <a:pt x="14705" y="3090"/>
                    </a:lnTo>
                    <a:lnTo>
                      <a:pt x="14516" y="2766"/>
                    </a:lnTo>
                    <a:lnTo>
                      <a:pt x="14314" y="2469"/>
                    </a:lnTo>
                    <a:lnTo>
                      <a:pt x="14111" y="2186"/>
                    </a:lnTo>
                    <a:lnTo>
                      <a:pt x="13895" y="1943"/>
                    </a:lnTo>
                    <a:lnTo>
                      <a:pt x="13666" y="1714"/>
                    </a:lnTo>
                    <a:lnTo>
                      <a:pt x="13437" y="1512"/>
                    </a:lnTo>
                    <a:lnTo>
                      <a:pt x="13207" y="1323"/>
                    </a:lnTo>
                    <a:lnTo>
                      <a:pt x="12978" y="1161"/>
                    </a:lnTo>
                    <a:lnTo>
                      <a:pt x="12749" y="1013"/>
                    </a:lnTo>
                    <a:lnTo>
                      <a:pt x="12519" y="891"/>
                    </a:lnTo>
                    <a:lnTo>
                      <a:pt x="12276" y="770"/>
                    </a:lnTo>
                    <a:lnTo>
                      <a:pt x="12047" y="662"/>
                    </a:lnTo>
                    <a:lnTo>
                      <a:pt x="11804" y="567"/>
                    </a:lnTo>
                    <a:lnTo>
                      <a:pt x="11548" y="473"/>
                    </a:lnTo>
                    <a:lnTo>
                      <a:pt x="11305" y="392"/>
                    </a:lnTo>
                    <a:lnTo>
                      <a:pt x="11062" y="311"/>
                    </a:lnTo>
                    <a:lnTo>
                      <a:pt x="10806" y="244"/>
                    </a:lnTo>
                    <a:lnTo>
                      <a:pt x="10550" y="190"/>
                    </a:lnTo>
                    <a:lnTo>
                      <a:pt x="10293" y="136"/>
                    </a:lnTo>
                    <a:lnTo>
                      <a:pt x="10037" y="95"/>
                    </a:lnTo>
                    <a:lnTo>
                      <a:pt x="9781" y="55"/>
                    </a:lnTo>
                    <a:lnTo>
                      <a:pt x="9511" y="28"/>
                    </a:lnTo>
                    <a:lnTo>
                      <a:pt x="9255" y="14"/>
                    </a:lnTo>
                    <a:lnTo>
                      <a:pt x="8998"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 name="Google Shape;774;p62"/>
              <p:cNvSpPr/>
              <p:nvPr/>
            </p:nvSpPr>
            <p:spPr>
              <a:xfrm>
                <a:off x="557102" y="1350474"/>
                <a:ext cx="238655" cy="347640"/>
              </a:xfrm>
              <a:custGeom>
                <a:rect b="b" l="l" r="r" t="t"/>
                <a:pathLst>
                  <a:path extrusionOk="0" h="24285" w="16271">
                    <a:moveTo>
                      <a:pt x="8365" y="2888"/>
                    </a:moveTo>
                    <a:lnTo>
                      <a:pt x="8635" y="2915"/>
                    </a:lnTo>
                    <a:lnTo>
                      <a:pt x="8878" y="2942"/>
                    </a:lnTo>
                    <a:lnTo>
                      <a:pt x="9134" y="2996"/>
                    </a:lnTo>
                    <a:lnTo>
                      <a:pt x="9377" y="3050"/>
                    </a:lnTo>
                    <a:lnTo>
                      <a:pt x="9606" y="3131"/>
                    </a:lnTo>
                    <a:lnTo>
                      <a:pt x="9835" y="3212"/>
                    </a:lnTo>
                    <a:lnTo>
                      <a:pt x="10065" y="3320"/>
                    </a:lnTo>
                    <a:lnTo>
                      <a:pt x="10281" y="3428"/>
                    </a:lnTo>
                    <a:lnTo>
                      <a:pt x="10496" y="3549"/>
                    </a:lnTo>
                    <a:lnTo>
                      <a:pt x="10699" y="3684"/>
                    </a:lnTo>
                    <a:lnTo>
                      <a:pt x="10888" y="3832"/>
                    </a:lnTo>
                    <a:lnTo>
                      <a:pt x="11077" y="3994"/>
                    </a:lnTo>
                    <a:lnTo>
                      <a:pt x="11265" y="4170"/>
                    </a:lnTo>
                    <a:lnTo>
                      <a:pt x="11427" y="4358"/>
                    </a:lnTo>
                    <a:lnTo>
                      <a:pt x="11603" y="4547"/>
                    </a:lnTo>
                    <a:lnTo>
                      <a:pt x="11751" y="4750"/>
                    </a:lnTo>
                    <a:lnTo>
                      <a:pt x="11899" y="4966"/>
                    </a:lnTo>
                    <a:lnTo>
                      <a:pt x="12034" y="5195"/>
                    </a:lnTo>
                    <a:lnTo>
                      <a:pt x="12169" y="5424"/>
                    </a:lnTo>
                    <a:lnTo>
                      <a:pt x="12291" y="5681"/>
                    </a:lnTo>
                    <a:lnTo>
                      <a:pt x="12399" y="5937"/>
                    </a:lnTo>
                    <a:lnTo>
                      <a:pt x="12507" y="6193"/>
                    </a:lnTo>
                    <a:lnTo>
                      <a:pt x="12588" y="6476"/>
                    </a:lnTo>
                    <a:lnTo>
                      <a:pt x="12668" y="6760"/>
                    </a:lnTo>
                    <a:lnTo>
                      <a:pt x="12749" y="7057"/>
                    </a:lnTo>
                    <a:lnTo>
                      <a:pt x="12803" y="7353"/>
                    </a:lnTo>
                    <a:lnTo>
                      <a:pt x="12857" y="7664"/>
                    </a:lnTo>
                    <a:lnTo>
                      <a:pt x="12898" y="7987"/>
                    </a:lnTo>
                    <a:lnTo>
                      <a:pt x="12925" y="8325"/>
                    </a:lnTo>
                    <a:lnTo>
                      <a:pt x="12938" y="8648"/>
                    </a:lnTo>
                    <a:lnTo>
                      <a:pt x="12952" y="8999"/>
                    </a:lnTo>
                    <a:lnTo>
                      <a:pt x="12938" y="9363"/>
                    </a:lnTo>
                    <a:lnTo>
                      <a:pt x="12925" y="9714"/>
                    </a:lnTo>
                    <a:lnTo>
                      <a:pt x="12898" y="10051"/>
                    </a:lnTo>
                    <a:lnTo>
                      <a:pt x="12844" y="10375"/>
                    </a:lnTo>
                    <a:lnTo>
                      <a:pt x="12790" y="10699"/>
                    </a:lnTo>
                    <a:lnTo>
                      <a:pt x="12722" y="11009"/>
                    </a:lnTo>
                    <a:lnTo>
                      <a:pt x="12641" y="11306"/>
                    </a:lnTo>
                    <a:lnTo>
                      <a:pt x="12561" y="11589"/>
                    </a:lnTo>
                    <a:lnTo>
                      <a:pt x="12466" y="11873"/>
                    </a:lnTo>
                    <a:lnTo>
                      <a:pt x="12345" y="12129"/>
                    </a:lnTo>
                    <a:lnTo>
                      <a:pt x="12237" y="12385"/>
                    </a:lnTo>
                    <a:lnTo>
                      <a:pt x="12102" y="12628"/>
                    </a:lnTo>
                    <a:lnTo>
                      <a:pt x="11967" y="12871"/>
                    </a:lnTo>
                    <a:lnTo>
                      <a:pt x="11819" y="13087"/>
                    </a:lnTo>
                    <a:lnTo>
                      <a:pt x="11657" y="13303"/>
                    </a:lnTo>
                    <a:lnTo>
                      <a:pt x="11495" y="13505"/>
                    </a:lnTo>
                    <a:lnTo>
                      <a:pt x="11319" y="13680"/>
                    </a:lnTo>
                    <a:lnTo>
                      <a:pt x="11144" y="13869"/>
                    </a:lnTo>
                    <a:lnTo>
                      <a:pt x="10955" y="14031"/>
                    </a:lnTo>
                    <a:lnTo>
                      <a:pt x="10766" y="14180"/>
                    </a:lnTo>
                    <a:lnTo>
                      <a:pt x="10564" y="14328"/>
                    </a:lnTo>
                    <a:lnTo>
                      <a:pt x="10362" y="14449"/>
                    </a:lnTo>
                    <a:lnTo>
                      <a:pt x="10146" y="14571"/>
                    </a:lnTo>
                    <a:lnTo>
                      <a:pt x="9930" y="14679"/>
                    </a:lnTo>
                    <a:lnTo>
                      <a:pt x="9701" y="14773"/>
                    </a:lnTo>
                    <a:lnTo>
                      <a:pt x="9471" y="14854"/>
                    </a:lnTo>
                    <a:lnTo>
                      <a:pt x="9242" y="14922"/>
                    </a:lnTo>
                    <a:lnTo>
                      <a:pt x="8999" y="14976"/>
                    </a:lnTo>
                    <a:lnTo>
                      <a:pt x="8770" y="15030"/>
                    </a:lnTo>
                    <a:lnTo>
                      <a:pt x="8513" y="15057"/>
                    </a:lnTo>
                    <a:lnTo>
                      <a:pt x="8271" y="15084"/>
                    </a:lnTo>
                    <a:lnTo>
                      <a:pt x="8014" y="15084"/>
                    </a:lnTo>
                    <a:lnTo>
                      <a:pt x="7731" y="15070"/>
                    </a:lnTo>
                    <a:lnTo>
                      <a:pt x="7448" y="15043"/>
                    </a:lnTo>
                    <a:lnTo>
                      <a:pt x="7178" y="15003"/>
                    </a:lnTo>
                    <a:lnTo>
                      <a:pt x="6908" y="14949"/>
                    </a:lnTo>
                    <a:lnTo>
                      <a:pt x="6652" y="14868"/>
                    </a:lnTo>
                    <a:lnTo>
                      <a:pt x="6409" y="14787"/>
                    </a:lnTo>
                    <a:lnTo>
                      <a:pt x="6166" y="14679"/>
                    </a:lnTo>
                    <a:lnTo>
                      <a:pt x="5937" y="14571"/>
                    </a:lnTo>
                    <a:lnTo>
                      <a:pt x="5721" y="14436"/>
                    </a:lnTo>
                    <a:lnTo>
                      <a:pt x="5505" y="14288"/>
                    </a:lnTo>
                    <a:lnTo>
                      <a:pt x="5303" y="14139"/>
                    </a:lnTo>
                    <a:lnTo>
                      <a:pt x="5114" y="13977"/>
                    </a:lnTo>
                    <a:lnTo>
                      <a:pt x="4925" y="13788"/>
                    </a:lnTo>
                    <a:lnTo>
                      <a:pt x="4749" y="13600"/>
                    </a:lnTo>
                    <a:lnTo>
                      <a:pt x="4588" y="13411"/>
                    </a:lnTo>
                    <a:lnTo>
                      <a:pt x="4426" y="13195"/>
                    </a:lnTo>
                    <a:lnTo>
                      <a:pt x="4277" y="12979"/>
                    </a:lnTo>
                    <a:lnTo>
                      <a:pt x="4142" y="12763"/>
                    </a:lnTo>
                    <a:lnTo>
                      <a:pt x="4007" y="12520"/>
                    </a:lnTo>
                    <a:lnTo>
                      <a:pt x="3886" y="12291"/>
                    </a:lnTo>
                    <a:lnTo>
                      <a:pt x="3778" y="12035"/>
                    </a:lnTo>
                    <a:lnTo>
                      <a:pt x="3684" y="11778"/>
                    </a:lnTo>
                    <a:lnTo>
                      <a:pt x="3589" y="11522"/>
                    </a:lnTo>
                    <a:lnTo>
                      <a:pt x="3508" y="11266"/>
                    </a:lnTo>
                    <a:lnTo>
                      <a:pt x="3427" y="10996"/>
                    </a:lnTo>
                    <a:lnTo>
                      <a:pt x="3373" y="10726"/>
                    </a:lnTo>
                    <a:lnTo>
                      <a:pt x="3319" y="10443"/>
                    </a:lnTo>
                    <a:lnTo>
                      <a:pt x="3265" y="10173"/>
                    </a:lnTo>
                    <a:lnTo>
                      <a:pt x="3239" y="9890"/>
                    </a:lnTo>
                    <a:lnTo>
                      <a:pt x="3212" y="9606"/>
                    </a:lnTo>
                    <a:lnTo>
                      <a:pt x="3198" y="9323"/>
                    </a:lnTo>
                    <a:lnTo>
                      <a:pt x="3198" y="9040"/>
                    </a:lnTo>
                    <a:lnTo>
                      <a:pt x="3198" y="8635"/>
                    </a:lnTo>
                    <a:lnTo>
                      <a:pt x="3225" y="8244"/>
                    </a:lnTo>
                    <a:lnTo>
                      <a:pt x="3252" y="7880"/>
                    </a:lnTo>
                    <a:lnTo>
                      <a:pt x="3292" y="7515"/>
                    </a:lnTo>
                    <a:lnTo>
                      <a:pt x="3360" y="7178"/>
                    </a:lnTo>
                    <a:lnTo>
                      <a:pt x="3427" y="6841"/>
                    </a:lnTo>
                    <a:lnTo>
                      <a:pt x="3508" y="6530"/>
                    </a:lnTo>
                    <a:lnTo>
                      <a:pt x="3603" y="6234"/>
                    </a:lnTo>
                    <a:lnTo>
                      <a:pt x="3697" y="5950"/>
                    </a:lnTo>
                    <a:lnTo>
                      <a:pt x="3819" y="5667"/>
                    </a:lnTo>
                    <a:lnTo>
                      <a:pt x="3940" y="5411"/>
                    </a:lnTo>
                    <a:lnTo>
                      <a:pt x="4075" y="5168"/>
                    </a:lnTo>
                    <a:lnTo>
                      <a:pt x="4210" y="4939"/>
                    </a:lnTo>
                    <a:lnTo>
                      <a:pt x="4372" y="4723"/>
                    </a:lnTo>
                    <a:lnTo>
                      <a:pt x="4520" y="4507"/>
                    </a:lnTo>
                    <a:lnTo>
                      <a:pt x="4696" y="4318"/>
                    </a:lnTo>
                    <a:lnTo>
                      <a:pt x="4871" y="4143"/>
                    </a:lnTo>
                    <a:lnTo>
                      <a:pt x="5046" y="3967"/>
                    </a:lnTo>
                    <a:lnTo>
                      <a:pt x="5235" y="3819"/>
                    </a:lnTo>
                    <a:lnTo>
                      <a:pt x="5424" y="3670"/>
                    </a:lnTo>
                    <a:lnTo>
                      <a:pt x="5626" y="3549"/>
                    </a:lnTo>
                    <a:lnTo>
                      <a:pt x="5829" y="3428"/>
                    </a:lnTo>
                    <a:lnTo>
                      <a:pt x="6045" y="3320"/>
                    </a:lnTo>
                    <a:lnTo>
                      <a:pt x="6260" y="3225"/>
                    </a:lnTo>
                    <a:lnTo>
                      <a:pt x="6476" y="3144"/>
                    </a:lnTo>
                    <a:lnTo>
                      <a:pt x="6706" y="3077"/>
                    </a:lnTo>
                    <a:lnTo>
                      <a:pt x="6935" y="3009"/>
                    </a:lnTo>
                    <a:lnTo>
                      <a:pt x="7164" y="2969"/>
                    </a:lnTo>
                    <a:lnTo>
                      <a:pt x="7394" y="2928"/>
                    </a:lnTo>
                    <a:lnTo>
                      <a:pt x="7623" y="2901"/>
                    </a:lnTo>
                    <a:lnTo>
                      <a:pt x="7866" y="2888"/>
                    </a:lnTo>
                    <a:close/>
                    <a:moveTo>
                      <a:pt x="8770" y="1"/>
                    </a:moveTo>
                    <a:lnTo>
                      <a:pt x="8378" y="14"/>
                    </a:lnTo>
                    <a:lnTo>
                      <a:pt x="8001" y="41"/>
                    </a:lnTo>
                    <a:lnTo>
                      <a:pt x="7636" y="82"/>
                    </a:lnTo>
                    <a:lnTo>
                      <a:pt x="7286" y="149"/>
                    </a:lnTo>
                    <a:lnTo>
                      <a:pt x="6948" y="217"/>
                    </a:lnTo>
                    <a:lnTo>
                      <a:pt x="6638" y="311"/>
                    </a:lnTo>
                    <a:lnTo>
                      <a:pt x="6341" y="406"/>
                    </a:lnTo>
                    <a:lnTo>
                      <a:pt x="6058" y="514"/>
                    </a:lnTo>
                    <a:lnTo>
                      <a:pt x="5788" y="635"/>
                    </a:lnTo>
                    <a:lnTo>
                      <a:pt x="5532" y="770"/>
                    </a:lnTo>
                    <a:lnTo>
                      <a:pt x="5289" y="905"/>
                    </a:lnTo>
                    <a:lnTo>
                      <a:pt x="5060" y="1040"/>
                    </a:lnTo>
                    <a:lnTo>
                      <a:pt x="4844" y="1188"/>
                    </a:lnTo>
                    <a:lnTo>
                      <a:pt x="4642" y="1337"/>
                    </a:lnTo>
                    <a:lnTo>
                      <a:pt x="4453" y="1485"/>
                    </a:lnTo>
                    <a:lnTo>
                      <a:pt x="4277" y="1647"/>
                    </a:lnTo>
                    <a:lnTo>
                      <a:pt x="4115" y="1795"/>
                    </a:lnTo>
                    <a:lnTo>
                      <a:pt x="3967" y="1944"/>
                    </a:lnTo>
                    <a:lnTo>
                      <a:pt x="3697" y="2240"/>
                    </a:lnTo>
                    <a:lnTo>
                      <a:pt x="3481" y="2524"/>
                    </a:lnTo>
                    <a:lnTo>
                      <a:pt x="3306" y="2767"/>
                    </a:lnTo>
                    <a:lnTo>
                      <a:pt x="3171" y="2982"/>
                    </a:lnTo>
                    <a:lnTo>
                      <a:pt x="3090" y="3144"/>
                    </a:lnTo>
                    <a:lnTo>
                      <a:pt x="3009" y="3279"/>
                    </a:lnTo>
                    <a:lnTo>
                      <a:pt x="2942" y="3279"/>
                    </a:lnTo>
                    <a:lnTo>
                      <a:pt x="2982" y="3063"/>
                    </a:lnTo>
                    <a:lnTo>
                      <a:pt x="2996" y="2834"/>
                    </a:lnTo>
                    <a:lnTo>
                      <a:pt x="3009" y="2605"/>
                    </a:lnTo>
                    <a:lnTo>
                      <a:pt x="3009" y="2375"/>
                    </a:lnTo>
                    <a:lnTo>
                      <a:pt x="3009" y="1364"/>
                    </a:lnTo>
                    <a:lnTo>
                      <a:pt x="3009" y="1256"/>
                    </a:lnTo>
                    <a:lnTo>
                      <a:pt x="2996" y="1161"/>
                    </a:lnTo>
                    <a:lnTo>
                      <a:pt x="2969" y="1067"/>
                    </a:lnTo>
                    <a:lnTo>
                      <a:pt x="2942" y="972"/>
                    </a:lnTo>
                    <a:lnTo>
                      <a:pt x="2901" y="891"/>
                    </a:lnTo>
                    <a:lnTo>
                      <a:pt x="2861" y="810"/>
                    </a:lnTo>
                    <a:lnTo>
                      <a:pt x="2807" y="743"/>
                    </a:lnTo>
                    <a:lnTo>
                      <a:pt x="2739" y="676"/>
                    </a:lnTo>
                    <a:lnTo>
                      <a:pt x="2658" y="622"/>
                    </a:lnTo>
                    <a:lnTo>
                      <a:pt x="2577" y="568"/>
                    </a:lnTo>
                    <a:lnTo>
                      <a:pt x="2483" y="514"/>
                    </a:lnTo>
                    <a:lnTo>
                      <a:pt x="2389" y="487"/>
                    </a:lnTo>
                    <a:lnTo>
                      <a:pt x="2281" y="460"/>
                    </a:lnTo>
                    <a:lnTo>
                      <a:pt x="2159" y="433"/>
                    </a:lnTo>
                    <a:lnTo>
                      <a:pt x="2038" y="419"/>
                    </a:lnTo>
                    <a:lnTo>
                      <a:pt x="986" y="419"/>
                    </a:lnTo>
                    <a:lnTo>
                      <a:pt x="864" y="433"/>
                    </a:lnTo>
                    <a:lnTo>
                      <a:pt x="743" y="460"/>
                    </a:lnTo>
                    <a:lnTo>
                      <a:pt x="635" y="487"/>
                    </a:lnTo>
                    <a:lnTo>
                      <a:pt x="527" y="527"/>
                    </a:lnTo>
                    <a:lnTo>
                      <a:pt x="446" y="568"/>
                    </a:lnTo>
                    <a:lnTo>
                      <a:pt x="365" y="635"/>
                    </a:lnTo>
                    <a:lnTo>
                      <a:pt x="284" y="689"/>
                    </a:lnTo>
                    <a:lnTo>
                      <a:pt x="217" y="770"/>
                    </a:lnTo>
                    <a:lnTo>
                      <a:pt x="163" y="851"/>
                    </a:lnTo>
                    <a:lnTo>
                      <a:pt x="122" y="945"/>
                    </a:lnTo>
                    <a:lnTo>
                      <a:pt x="82" y="1040"/>
                    </a:lnTo>
                    <a:lnTo>
                      <a:pt x="41" y="1148"/>
                    </a:lnTo>
                    <a:lnTo>
                      <a:pt x="28" y="1269"/>
                    </a:lnTo>
                    <a:lnTo>
                      <a:pt x="14" y="1391"/>
                    </a:lnTo>
                    <a:lnTo>
                      <a:pt x="1" y="1525"/>
                    </a:lnTo>
                    <a:lnTo>
                      <a:pt x="1" y="23164"/>
                    </a:lnTo>
                    <a:lnTo>
                      <a:pt x="14" y="23299"/>
                    </a:lnTo>
                    <a:lnTo>
                      <a:pt x="28" y="23421"/>
                    </a:lnTo>
                    <a:lnTo>
                      <a:pt x="41" y="23542"/>
                    </a:lnTo>
                    <a:lnTo>
                      <a:pt x="82" y="23650"/>
                    </a:lnTo>
                    <a:lnTo>
                      <a:pt x="122" y="23758"/>
                    </a:lnTo>
                    <a:lnTo>
                      <a:pt x="163" y="23839"/>
                    </a:lnTo>
                    <a:lnTo>
                      <a:pt x="217" y="23920"/>
                    </a:lnTo>
                    <a:lnTo>
                      <a:pt x="284" y="24001"/>
                    </a:lnTo>
                    <a:lnTo>
                      <a:pt x="365" y="24068"/>
                    </a:lnTo>
                    <a:lnTo>
                      <a:pt x="446" y="24122"/>
                    </a:lnTo>
                    <a:lnTo>
                      <a:pt x="527" y="24176"/>
                    </a:lnTo>
                    <a:lnTo>
                      <a:pt x="635" y="24203"/>
                    </a:lnTo>
                    <a:lnTo>
                      <a:pt x="743" y="24244"/>
                    </a:lnTo>
                    <a:lnTo>
                      <a:pt x="864" y="24257"/>
                    </a:lnTo>
                    <a:lnTo>
                      <a:pt x="986" y="24271"/>
                    </a:lnTo>
                    <a:lnTo>
                      <a:pt x="1120" y="24284"/>
                    </a:lnTo>
                    <a:lnTo>
                      <a:pt x="2173" y="24284"/>
                    </a:lnTo>
                    <a:lnTo>
                      <a:pt x="2308" y="24271"/>
                    </a:lnTo>
                    <a:lnTo>
                      <a:pt x="2429" y="24257"/>
                    </a:lnTo>
                    <a:lnTo>
                      <a:pt x="2537" y="24244"/>
                    </a:lnTo>
                    <a:lnTo>
                      <a:pt x="2645" y="24203"/>
                    </a:lnTo>
                    <a:lnTo>
                      <a:pt x="2739" y="24176"/>
                    </a:lnTo>
                    <a:lnTo>
                      <a:pt x="2834" y="24122"/>
                    </a:lnTo>
                    <a:lnTo>
                      <a:pt x="2915" y="24068"/>
                    </a:lnTo>
                    <a:lnTo>
                      <a:pt x="2982" y="24001"/>
                    </a:lnTo>
                    <a:lnTo>
                      <a:pt x="3050" y="23920"/>
                    </a:lnTo>
                    <a:lnTo>
                      <a:pt x="3104" y="23839"/>
                    </a:lnTo>
                    <a:lnTo>
                      <a:pt x="3158" y="23758"/>
                    </a:lnTo>
                    <a:lnTo>
                      <a:pt x="3185" y="23650"/>
                    </a:lnTo>
                    <a:lnTo>
                      <a:pt x="3225" y="23542"/>
                    </a:lnTo>
                    <a:lnTo>
                      <a:pt x="3239" y="23421"/>
                    </a:lnTo>
                    <a:lnTo>
                      <a:pt x="3252" y="23299"/>
                    </a:lnTo>
                    <a:lnTo>
                      <a:pt x="3265" y="23164"/>
                    </a:lnTo>
                    <a:lnTo>
                      <a:pt x="3265" y="16379"/>
                    </a:lnTo>
                    <a:lnTo>
                      <a:pt x="3252" y="16001"/>
                    </a:lnTo>
                    <a:lnTo>
                      <a:pt x="3239" y="15623"/>
                    </a:lnTo>
                    <a:lnTo>
                      <a:pt x="3212" y="15259"/>
                    </a:lnTo>
                    <a:lnTo>
                      <a:pt x="3158" y="14881"/>
                    </a:lnTo>
                    <a:lnTo>
                      <a:pt x="3225" y="14881"/>
                    </a:lnTo>
                    <a:lnTo>
                      <a:pt x="3427" y="15232"/>
                    </a:lnTo>
                    <a:lnTo>
                      <a:pt x="3657" y="15569"/>
                    </a:lnTo>
                    <a:lnTo>
                      <a:pt x="3913" y="15879"/>
                    </a:lnTo>
                    <a:lnTo>
                      <a:pt x="4183" y="16176"/>
                    </a:lnTo>
                    <a:lnTo>
                      <a:pt x="4480" y="16446"/>
                    </a:lnTo>
                    <a:lnTo>
                      <a:pt x="4776" y="16702"/>
                    </a:lnTo>
                    <a:lnTo>
                      <a:pt x="5114" y="16932"/>
                    </a:lnTo>
                    <a:lnTo>
                      <a:pt x="5451" y="17148"/>
                    </a:lnTo>
                    <a:lnTo>
                      <a:pt x="5815" y="17336"/>
                    </a:lnTo>
                    <a:lnTo>
                      <a:pt x="6179" y="17498"/>
                    </a:lnTo>
                    <a:lnTo>
                      <a:pt x="6557" y="17633"/>
                    </a:lnTo>
                    <a:lnTo>
                      <a:pt x="6935" y="17741"/>
                    </a:lnTo>
                    <a:lnTo>
                      <a:pt x="7326" y="17822"/>
                    </a:lnTo>
                    <a:lnTo>
                      <a:pt x="7731" y="17890"/>
                    </a:lnTo>
                    <a:lnTo>
                      <a:pt x="8122" y="17917"/>
                    </a:lnTo>
                    <a:lnTo>
                      <a:pt x="8527" y="17917"/>
                    </a:lnTo>
                    <a:lnTo>
                      <a:pt x="8945" y="17903"/>
                    </a:lnTo>
                    <a:lnTo>
                      <a:pt x="9350" y="17876"/>
                    </a:lnTo>
                    <a:lnTo>
                      <a:pt x="9754" y="17822"/>
                    </a:lnTo>
                    <a:lnTo>
                      <a:pt x="10146" y="17755"/>
                    </a:lnTo>
                    <a:lnTo>
                      <a:pt x="10523" y="17660"/>
                    </a:lnTo>
                    <a:lnTo>
                      <a:pt x="10901" y="17552"/>
                    </a:lnTo>
                    <a:lnTo>
                      <a:pt x="11265" y="17431"/>
                    </a:lnTo>
                    <a:lnTo>
                      <a:pt x="11616" y="17282"/>
                    </a:lnTo>
                    <a:lnTo>
                      <a:pt x="11967" y="17121"/>
                    </a:lnTo>
                    <a:lnTo>
                      <a:pt x="12304" y="16932"/>
                    </a:lnTo>
                    <a:lnTo>
                      <a:pt x="12628" y="16729"/>
                    </a:lnTo>
                    <a:lnTo>
                      <a:pt x="12938" y="16514"/>
                    </a:lnTo>
                    <a:lnTo>
                      <a:pt x="13249" y="16284"/>
                    </a:lnTo>
                    <a:lnTo>
                      <a:pt x="13532" y="16028"/>
                    </a:lnTo>
                    <a:lnTo>
                      <a:pt x="13815" y="15772"/>
                    </a:lnTo>
                    <a:lnTo>
                      <a:pt x="14071" y="15475"/>
                    </a:lnTo>
                    <a:lnTo>
                      <a:pt x="14328" y="15178"/>
                    </a:lnTo>
                    <a:lnTo>
                      <a:pt x="14557" y="14868"/>
                    </a:lnTo>
                    <a:lnTo>
                      <a:pt x="14786" y="14530"/>
                    </a:lnTo>
                    <a:lnTo>
                      <a:pt x="15002" y="14193"/>
                    </a:lnTo>
                    <a:lnTo>
                      <a:pt x="15191" y="13829"/>
                    </a:lnTo>
                    <a:lnTo>
                      <a:pt x="15380" y="13451"/>
                    </a:lnTo>
                    <a:lnTo>
                      <a:pt x="15542" y="13060"/>
                    </a:lnTo>
                    <a:lnTo>
                      <a:pt x="15690" y="12655"/>
                    </a:lnTo>
                    <a:lnTo>
                      <a:pt x="15825" y="12237"/>
                    </a:lnTo>
                    <a:lnTo>
                      <a:pt x="15933" y="11805"/>
                    </a:lnTo>
                    <a:lnTo>
                      <a:pt x="16041" y="11374"/>
                    </a:lnTo>
                    <a:lnTo>
                      <a:pt x="16122" y="10915"/>
                    </a:lnTo>
                    <a:lnTo>
                      <a:pt x="16190" y="10443"/>
                    </a:lnTo>
                    <a:lnTo>
                      <a:pt x="16230" y="9957"/>
                    </a:lnTo>
                    <a:lnTo>
                      <a:pt x="16257" y="9471"/>
                    </a:lnTo>
                    <a:lnTo>
                      <a:pt x="16270" y="8959"/>
                    </a:lnTo>
                    <a:lnTo>
                      <a:pt x="16257" y="8473"/>
                    </a:lnTo>
                    <a:lnTo>
                      <a:pt x="16243" y="7987"/>
                    </a:lnTo>
                    <a:lnTo>
                      <a:pt x="16190" y="7515"/>
                    </a:lnTo>
                    <a:lnTo>
                      <a:pt x="16136" y="7057"/>
                    </a:lnTo>
                    <a:lnTo>
                      <a:pt x="16068" y="6598"/>
                    </a:lnTo>
                    <a:lnTo>
                      <a:pt x="15974" y="6166"/>
                    </a:lnTo>
                    <a:lnTo>
                      <a:pt x="15866" y="5734"/>
                    </a:lnTo>
                    <a:lnTo>
                      <a:pt x="15744" y="5316"/>
                    </a:lnTo>
                    <a:lnTo>
                      <a:pt x="15609" y="4925"/>
                    </a:lnTo>
                    <a:lnTo>
                      <a:pt x="15461" y="4534"/>
                    </a:lnTo>
                    <a:lnTo>
                      <a:pt x="15286" y="4156"/>
                    </a:lnTo>
                    <a:lnTo>
                      <a:pt x="15110" y="3792"/>
                    </a:lnTo>
                    <a:lnTo>
                      <a:pt x="14908" y="3441"/>
                    </a:lnTo>
                    <a:lnTo>
                      <a:pt x="14706" y="3117"/>
                    </a:lnTo>
                    <a:lnTo>
                      <a:pt x="14476" y="2794"/>
                    </a:lnTo>
                    <a:lnTo>
                      <a:pt x="14247" y="2497"/>
                    </a:lnTo>
                    <a:lnTo>
                      <a:pt x="13991" y="2200"/>
                    </a:lnTo>
                    <a:lnTo>
                      <a:pt x="13734" y="1930"/>
                    </a:lnTo>
                    <a:lnTo>
                      <a:pt x="13451" y="1674"/>
                    </a:lnTo>
                    <a:lnTo>
                      <a:pt x="13168" y="1444"/>
                    </a:lnTo>
                    <a:lnTo>
                      <a:pt x="12857" y="1215"/>
                    </a:lnTo>
                    <a:lnTo>
                      <a:pt x="12547" y="1013"/>
                    </a:lnTo>
                    <a:lnTo>
                      <a:pt x="12223" y="824"/>
                    </a:lnTo>
                    <a:lnTo>
                      <a:pt x="11873" y="662"/>
                    </a:lnTo>
                    <a:lnTo>
                      <a:pt x="11535" y="500"/>
                    </a:lnTo>
                    <a:lnTo>
                      <a:pt x="11171" y="379"/>
                    </a:lnTo>
                    <a:lnTo>
                      <a:pt x="10793" y="257"/>
                    </a:lnTo>
                    <a:lnTo>
                      <a:pt x="10416" y="176"/>
                    </a:lnTo>
                    <a:lnTo>
                      <a:pt x="10011" y="95"/>
                    </a:lnTo>
                    <a:lnTo>
                      <a:pt x="9606" y="41"/>
                    </a:lnTo>
                    <a:lnTo>
                      <a:pt x="9188" y="14"/>
                    </a:lnTo>
                    <a:lnTo>
                      <a:pt x="8770"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 name="Google Shape;775;p62"/>
              <p:cNvSpPr/>
              <p:nvPr/>
            </p:nvSpPr>
            <p:spPr>
              <a:xfrm>
                <a:off x="839276" y="1350474"/>
                <a:ext cx="238655" cy="347640"/>
              </a:xfrm>
              <a:custGeom>
                <a:rect b="b" l="l" r="r" t="t"/>
                <a:pathLst>
                  <a:path extrusionOk="0" h="24285" w="16271">
                    <a:moveTo>
                      <a:pt x="8365" y="2888"/>
                    </a:moveTo>
                    <a:lnTo>
                      <a:pt x="8621" y="2915"/>
                    </a:lnTo>
                    <a:lnTo>
                      <a:pt x="8877" y="2942"/>
                    </a:lnTo>
                    <a:lnTo>
                      <a:pt x="9134" y="2996"/>
                    </a:lnTo>
                    <a:lnTo>
                      <a:pt x="9376" y="3050"/>
                    </a:lnTo>
                    <a:lnTo>
                      <a:pt x="9606" y="3131"/>
                    </a:lnTo>
                    <a:lnTo>
                      <a:pt x="9835" y="3212"/>
                    </a:lnTo>
                    <a:lnTo>
                      <a:pt x="10064" y="3320"/>
                    </a:lnTo>
                    <a:lnTo>
                      <a:pt x="10280" y="3428"/>
                    </a:lnTo>
                    <a:lnTo>
                      <a:pt x="10483" y="3549"/>
                    </a:lnTo>
                    <a:lnTo>
                      <a:pt x="10685" y="3684"/>
                    </a:lnTo>
                    <a:lnTo>
                      <a:pt x="10887" y="3832"/>
                    </a:lnTo>
                    <a:lnTo>
                      <a:pt x="11076" y="3994"/>
                    </a:lnTo>
                    <a:lnTo>
                      <a:pt x="11252" y="4170"/>
                    </a:lnTo>
                    <a:lnTo>
                      <a:pt x="11427" y="4358"/>
                    </a:lnTo>
                    <a:lnTo>
                      <a:pt x="11589" y="4547"/>
                    </a:lnTo>
                    <a:lnTo>
                      <a:pt x="11751" y="4750"/>
                    </a:lnTo>
                    <a:lnTo>
                      <a:pt x="11899" y="4966"/>
                    </a:lnTo>
                    <a:lnTo>
                      <a:pt x="12034" y="5195"/>
                    </a:lnTo>
                    <a:lnTo>
                      <a:pt x="12169" y="5424"/>
                    </a:lnTo>
                    <a:lnTo>
                      <a:pt x="12290" y="5681"/>
                    </a:lnTo>
                    <a:lnTo>
                      <a:pt x="12398" y="5937"/>
                    </a:lnTo>
                    <a:lnTo>
                      <a:pt x="12493" y="6193"/>
                    </a:lnTo>
                    <a:lnTo>
                      <a:pt x="12587" y="6476"/>
                    </a:lnTo>
                    <a:lnTo>
                      <a:pt x="12668" y="6760"/>
                    </a:lnTo>
                    <a:lnTo>
                      <a:pt x="12749" y="7057"/>
                    </a:lnTo>
                    <a:lnTo>
                      <a:pt x="12803" y="7353"/>
                    </a:lnTo>
                    <a:lnTo>
                      <a:pt x="12857" y="7664"/>
                    </a:lnTo>
                    <a:lnTo>
                      <a:pt x="12897" y="7987"/>
                    </a:lnTo>
                    <a:lnTo>
                      <a:pt x="12924" y="8325"/>
                    </a:lnTo>
                    <a:lnTo>
                      <a:pt x="12938" y="8648"/>
                    </a:lnTo>
                    <a:lnTo>
                      <a:pt x="12951" y="8999"/>
                    </a:lnTo>
                    <a:lnTo>
                      <a:pt x="12938" y="9363"/>
                    </a:lnTo>
                    <a:lnTo>
                      <a:pt x="12924" y="9714"/>
                    </a:lnTo>
                    <a:lnTo>
                      <a:pt x="12884" y="10051"/>
                    </a:lnTo>
                    <a:lnTo>
                      <a:pt x="12843" y="10375"/>
                    </a:lnTo>
                    <a:lnTo>
                      <a:pt x="12789" y="10699"/>
                    </a:lnTo>
                    <a:lnTo>
                      <a:pt x="12722" y="11009"/>
                    </a:lnTo>
                    <a:lnTo>
                      <a:pt x="12641" y="11306"/>
                    </a:lnTo>
                    <a:lnTo>
                      <a:pt x="12560" y="11589"/>
                    </a:lnTo>
                    <a:lnTo>
                      <a:pt x="12452" y="11873"/>
                    </a:lnTo>
                    <a:lnTo>
                      <a:pt x="12344" y="12129"/>
                    </a:lnTo>
                    <a:lnTo>
                      <a:pt x="12223" y="12385"/>
                    </a:lnTo>
                    <a:lnTo>
                      <a:pt x="12101" y="12628"/>
                    </a:lnTo>
                    <a:lnTo>
                      <a:pt x="11953" y="12871"/>
                    </a:lnTo>
                    <a:lnTo>
                      <a:pt x="11818" y="13087"/>
                    </a:lnTo>
                    <a:lnTo>
                      <a:pt x="11656" y="13303"/>
                    </a:lnTo>
                    <a:lnTo>
                      <a:pt x="11494" y="13505"/>
                    </a:lnTo>
                    <a:lnTo>
                      <a:pt x="11319" y="13680"/>
                    </a:lnTo>
                    <a:lnTo>
                      <a:pt x="11144" y="13869"/>
                    </a:lnTo>
                    <a:lnTo>
                      <a:pt x="10955" y="14031"/>
                    </a:lnTo>
                    <a:lnTo>
                      <a:pt x="10766" y="14180"/>
                    </a:lnTo>
                    <a:lnTo>
                      <a:pt x="10564" y="14328"/>
                    </a:lnTo>
                    <a:lnTo>
                      <a:pt x="10361" y="14449"/>
                    </a:lnTo>
                    <a:lnTo>
                      <a:pt x="10145" y="14571"/>
                    </a:lnTo>
                    <a:lnTo>
                      <a:pt x="9929" y="14679"/>
                    </a:lnTo>
                    <a:lnTo>
                      <a:pt x="9700" y="14773"/>
                    </a:lnTo>
                    <a:lnTo>
                      <a:pt x="9471" y="14854"/>
                    </a:lnTo>
                    <a:lnTo>
                      <a:pt x="9241" y="14922"/>
                    </a:lnTo>
                    <a:lnTo>
                      <a:pt x="8999" y="14976"/>
                    </a:lnTo>
                    <a:lnTo>
                      <a:pt x="8756" y="15030"/>
                    </a:lnTo>
                    <a:lnTo>
                      <a:pt x="8513" y="15057"/>
                    </a:lnTo>
                    <a:lnTo>
                      <a:pt x="8270" y="15084"/>
                    </a:lnTo>
                    <a:lnTo>
                      <a:pt x="8014" y="15084"/>
                    </a:lnTo>
                    <a:lnTo>
                      <a:pt x="7731" y="15070"/>
                    </a:lnTo>
                    <a:lnTo>
                      <a:pt x="7447" y="15043"/>
                    </a:lnTo>
                    <a:lnTo>
                      <a:pt x="7164" y="15003"/>
                    </a:lnTo>
                    <a:lnTo>
                      <a:pt x="6908" y="14949"/>
                    </a:lnTo>
                    <a:lnTo>
                      <a:pt x="6651" y="14868"/>
                    </a:lnTo>
                    <a:lnTo>
                      <a:pt x="6408" y="14787"/>
                    </a:lnTo>
                    <a:lnTo>
                      <a:pt x="6166" y="14679"/>
                    </a:lnTo>
                    <a:lnTo>
                      <a:pt x="5936" y="14571"/>
                    </a:lnTo>
                    <a:lnTo>
                      <a:pt x="5707" y="14436"/>
                    </a:lnTo>
                    <a:lnTo>
                      <a:pt x="5505" y="14288"/>
                    </a:lnTo>
                    <a:lnTo>
                      <a:pt x="5302" y="14139"/>
                    </a:lnTo>
                    <a:lnTo>
                      <a:pt x="5100" y="13977"/>
                    </a:lnTo>
                    <a:lnTo>
                      <a:pt x="4924" y="13788"/>
                    </a:lnTo>
                    <a:lnTo>
                      <a:pt x="4749" y="13600"/>
                    </a:lnTo>
                    <a:lnTo>
                      <a:pt x="4574" y="13411"/>
                    </a:lnTo>
                    <a:lnTo>
                      <a:pt x="4425" y="13195"/>
                    </a:lnTo>
                    <a:lnTo>
                      <a:pt x="4263" y="12979"/>
                    </a:lnTo>
                    <a:lnTo>
                      <a:pt x="4129" y="12763"/>
                    </a:lnTo>
                    <a:lnTo>
                      <a:pt x="4007" y="12520"/>
                    </a:lnTo>
                    <a:lnTo>
                      <a:pt x="3886" y="12291"/>
                    </a:lnTo>
                    <a:lnTo>
                      <a:pt x="3764" y="12035"/>
                    </a:lnTo>
                    <a:lnTo>
                      <a:pt x="3670" y="11778"/>
                    </a:lnTo>
                    <a:lnTo>
                      <a:pt x="3575" y="11522"/>
                    </a:lnTo>
                    <a:lnTo>
                      <a:pt x="3494" y="11266"/>
                    </a:lnTo>
                    <a:lnTo>
                      <a:pt x="3414" y="10996"/>
                    </a:lnTo>
                    <a:lnTo>
                      <a:pt x="3346" y="10726"/>
                    </a:lnTo>
                    <a:lnTo>
                      <a:pt x="3292" y="10443"/>
                    </a:lnTo>
                    <a:lnTo>
                      <a:pt x="3252" y="10173"/>
                    </a:lnTo>
                    <a:lnTo>
                      <a:pt x="3211" y="9890"/>
                    </a:lnTo>
                    <a:lnTo>
                      <a:pt x="3184" y="9606"/>
                    </a:lnTo>
                    <a:lnTo>
                      <a:pt x="3171" y="9323"/>
                    </a:lnTo>
                    <a:lnTo>
                      <a:pt x="3171" y="9040"/>
                    </a:lnTo>
                    <a:lnTo>
                      <a:pt x="3171" y="8635"/>
                    </a:lnTo>
                    <a:lnTo>
                      <a:pt x="3198" y="8244"/>
                    </a:lnTo>
                    <a:lnTo>
                      <a:pt x="3225" y="7880"/>
                    </a:lnTo>
                    <a:lnTo>
                      <a:pt x="3279" y="7515"/>
                    </a:lnTo>
                    <a:lnTo>
                      <a:pt x="3333" y="7178"/>
                    </a:lnTo>
                    <a:lnTo>
                      <a:pt x="3400" y="6841"/>
                    </a:lnTo>
                    <a:lnTo>
                      <a:pt x="3481" y="6530"/>
                    </a:lnTo>
                    <a:lnTo>
                      <a:pt x="3575" y="6234"/>
                    </a:lnTo>
                    <a:lnTo>
                      <a:pt x="3683" y="5950"/>
                    </a:lnTo>
                    <a:lnTo>
                      <a:pt x="3791" y="5681"/>
                    </a:lnTo>
                    <a:lnTo>
                      <a:pt x="3913" y="5411"/>
                    </a:lnTo>
                    <a:lnTo>
                      <a:pt x="4048" y="5168"/>
                    </a:lnTo>
                    <a:lnTo>
                      <a:pt x="4196" y="4939"/>
                    </a:lnTo>
                    <a:lnTo>
                      <a:pt x="4344" y="4723"/>
                    </a:lnTo>
                    <a:lnTo>
                      <a:pt x="4506" y="4520"/>
                    </a:lnTo>
                    <a:lnTo>
                      <a:pt x="4668" y="4318"/>
                    </a:lnTo>
                    <a:lnTo>
                      <a:pt x="4844" y="4143"/>
                    </a:lnTo>
                    <a:lnTo>
                      <a:pt x="5032" y="3981"/>
                    </a:lnTo>
                    <a:lnTo>
                      <a:pt x="5221" y="3819"/>
                    </a:lnTo>
                    <a:lnTo>
                      <a:pt x="5410" y="3684"/>
                    </a:lnTo>
                    <a:lnTo>
                      <a:pt x="5612" y="3549"/>
                    </a:lnTo>
                    <a:lnTo>
                      <a:pt x="5815" y="3428"/>
                    </a:lnTo>
                    <a:lnTo>
                      <a:pt x="6031" y="3320"/>
                    </a:lnTo>
                    <a:lnTo>
                      <a:pt x="6247" y="3225"/>
                    </a:lnTo>
                    <a:lnTo>
                      <a:pt x="6462" y="3144"/>
                    </a:lnTo>
                    <a:lnTo>
                      <a:pt x="6692" y="3077"/>
                    </a:lnTo>
                    <a:lnTo>
                      <a:pt x="6921" y="3023"/>
                    </a:lnTo>
                    <a:lnTo>
                      <a:pt x="7150" y="2969"/>
                    </a:lnTo>
                    <a:lnTo>
                      <a:pt x="7380" y="2928"/>
                    </a:lnTo>
                    <a:lnTo>
                      <a:pt x="7623" y="2901"/>
                    </a:lnTo>
                    <a:lnTo>
                      <a:pt x="7865" y="2888"/>
                    </a:lnTo>
                    <a:close/>
                    <a:moveTo>
                      <a:pt x="8769" y="1"/>
                    </a:moveTo>
                    <a:lnTo>
                      <a:pt x="8365" y="14"/>
                    </a:lnTo>
                    <a:lnTo>
                      <a:pt x="7987" y="41"/>
                    </a:lnTo>
                    <a:lnTo>
                      <a:pt x="7623" y="82"/>
                    </a:lnTo>
                    <a:lnTo>
                      <a:pt x="7285" y="149"/>
                    </a:lnTo>
                    <a:lnTo>
                      <a:pt x="6948" y="217"/>
                    </a:lnTo>
                    <a:lnTo>
                      <a:pt x="6638" y="311"/>
                    </a:lnTo>
                    <a:lnTo>
                      <a:pt x="6341" y="406"/>
                    </a:lnTo>
                    <a:lnTo>
                      <a:pt x="6044" y="514"/>
                    </a:lnTo>
                    <a:lnTo>
                      <a:pt x="5774" y="635"/>
                    </a:lnTo>
                    <a:lnTo>
                      <a:pt x="5518" y="770"/>
                    </a:lnTo>
                    <a:lnTo>
                      <a:pt x="5289" y="905"/>
                    </a:lnTo>
                    <a:lnTo>
                      <a:pt x="5059" y="1040"/>
                    </a:lnTo>
                    <a:lnTo>
                      <a:pt x="4844" y="1188"/>
                    </a:lnTo>
                    <a:lnTo>
                      <a:pt x="4641" y="1337"/>
                    </a:lnTo>
                    <a:lnTo>
                      <a:pt x="4452" y="1485"/>
                    </a:lnTo>
                    <a:lnTo>
                      <a:pt x="4277" y="1647"/>
                    </a:lnTo>
                    <a:lnTo>
                      <a:pt x="4115" y="1795"/>
                    </a:lnTo>
                    <a:lnTo>
                      <a:pt x="3967" y="1944"/>
                    </a:lnTo>
                    <a:lnTo>
                      <a:pt x="3697" y="2240"/>
                    </a:lnTo>
                    <a:lnTo>
                      <a:pt x="3481" y="2524"/>
                    </a:lnTo>
                    <a:lnTo>
                      <a:pt x="3306" y="2767"/>
                    </a:lnTo>
                    <a:lnTo>
                      <a:pt x="3171" y="2982"/>
                    </a:lnTo>
                    <a:lnTo>
                      <a:pt x="3076" y="3144"/>
                    </a:lnTo>
                    <a:lnTo>
                      <a:pt x="3009" y="3279"/>
                    </a:lnTo>
                    <a:lnTo>
                      <a:pt x="2941" y="3279"/>
                    </a:lnTo>
                    <a:lnTo>
                      <a:pt x="2968" y="3063"/>
                    </a:lnTo>
                    <a:lnTo>
                      <a:pt x="2995" y="2834"/>
                    </a:lnTo>
                    <a:lnTo>
                      <a:pt x="3009" y="2605"/>
                    </a:lnTo>
                    <a:lnTo>
                      <a:pt x="3009" y="2375"/>
                    </a:lnTo>
                    <a:lnTo>
                      <a:pt x="3009" y="1364"/>
                    </a:lnTo>
                    <a:lnTo>
                      <a:pt x="3009" y="1256"/>
                    </a:lnTo>
                    <a:lnTo>
                      <a:pt x="2995" y="1161"/>
                    </a:lnTo>
                    <a:lnTo>
                      <a:pt x="2968" y="1067"/>
                    </a:lnTo>
                    <a:lnTo>
                      <a:pt x="2941" y="972"/>
                    </a:lnTo>
                    <a:lnTo>
                      <a:pt x="2901" y="891"/>
                    </a:lnTo>
                    <a:lnTo>
                      <a:pt x="2847" y="810"/>
                    </a:lnTo>
                    <a:lnTo>
                      <a:pt x="2793" y="743"/>
                    </a:lnTo>
                    <a:lnTo>
                      <a:pt x="2725" y="676"/>
                    </a:lnTo>
                    <a:lnTo>
                      <a:pt x="2658" y="622"/>
                    </a:lnTo>
                    <a:lnTo>
                      <a:pt x="2577" y="568"/>
                    </a:lnTo>
                    <a:lnTo>
                      <a:pt x="2483" y="514"/>
                    </a:lnTo>
                    <a:lnTo>
                      <a:pt x="2388" y="487"/>
                    </a:lnTo>
                    <a:lnTo>
                      <a:pt x="2280" y="460"/>
                    </a:lnTo>
                    <a:lnTo>
                      <a:pt x="2159" y="433"/>
                    </a:lnTo>
                    <a:lnTo>
                      <a:pt x="2037" y="419"/>
                    </a:lnTo>
                    <a:lnTo>
                      <a:pt x="985" y="419"/>
                    </a:lnTo>
                    <a:lnTo>
                      <a:pt x="850" y="433"/>
                    </a:lnTo>
                    <a:lnTo>
                      <a:pt x="742" y="460"/>
                    </a:lnTo>
                    <a:lnTo>
                      <a:pt x="634" y="487"/>
                    </a:lnTo>
                    <a:lnTo>
                      <a:pt x="527" y="527"/>
                    </a:lnTo>
                    <a:lnTo>
                      <a:pt x="432" y="568"/>
                    </a:lnTo>
                    <a:lnTo>
                      <a:pt x="351" y="635"/>
                    </a:lnTo>
                    <a:lnTo>
                      <a:pt x="284" y="689"/>
                    </a:lnTo>
                    <a:lnTo>
                      <a:pt x="216" y="770"/>
                    </a:lnTo>
                    <a:lnTo>
                      <a:pt x="162" y="851"/>
                    </a:lnTo>
                    <a:lnTo>
                      <a:pt x="108" y="945"/>
                    </a:lnTo>
                    <a:lnTo>
                      <a:pt x="68" y="1040"/>
                    </a:lnTo>
                    <a:lnTo>
                      <a:pt x="41" y="1148"/>
                    </a:lnTo>
                    <a:lnTo>
                      <a:pt x="27" y="1269"/>
                    </a:lnTo>
                    <a:lnTo>
                      <a:pt x="14" y="1391"/>
                    </a:lnTo>
                    <a:lnTo>
                      <a:pt x="0" y="1525"/>
                    </a:lnTo>
                    <a:lnTo>
                      <a:pt x="14" y="23164"/>
                    </a:lnTo>
                    <a:lnTo>
                      <a:pt x="14" y="23299"/>
                    </a:lnTo>
                    <a:lnTo>
                      <a:pt x="27" y="23421"/>
                    </a:lnTo>
                    <a:lnTo>
                      <a:pt x="54" y="23542"/>
                    </a:lnTo>
                    <a:lnTo>
                      <a:pt x="81" y="23650"/>
                    </a:lnTo>
                    <a:lnTo>
                      <a:pt x="122" y="23758"/>
                    </a:lnTo>
                    <a:lnTo>
                      <a:pt x="162" y="23839"/>
                    </a:lnTo>
                    <a:lnTo>
                      <a:pt x="230" y="23920"/>
                    </a:lnTo>
                    <a:lnTo>
                      <a:pt x="297" y="24001"/>
                    </a:lnTo>
                    <a:lnTo>
                      <a:pt x="365" y="24068"/>
                    </a:lnTo>
                    <a:lnTo>
                      <a:pt x="446" y="24122"/>
                    </a:lnTo>
                    <a:lnTo>
                      <a:pt x="540" y="24176"/>
                    </a:lnTo>
                    <a:lnTo>
                      <a:pt x="634" y="24203"/>
                    </a:lnTo>
                    <a:lnTo>
                      <a:pt x="742" y="24244"/>
                    </a:lnTo>
                    <a:lnTo>
                      <a:pt x="864" y="24257"/>
                    </a:lnTo>
                    <a:lnTo>
                      <a:pt x="985" y="24271"/>
                    </a:lnTo>
                    <a:lnTo>
                      <a:pt x="1134" y="24284"/>
                    </a:lnTo>
                    <a:lnTo>
                      <a:pt x="2172" y="24284"/>
                    </a:lnTo>
                    <a:lnTo>
                      <a:pt x="2307" y="24271"/>
                    </a:lnTo>
                    <a:lnTo>
                      <a:pt x="2429" y="24257"/>
                    </a:lnTo>
                    <a:lnTo>
                      <a:pt x="2537" y="24244"/>
                    </a:lnTo>
                    <a:lnTo>
                      <a:pt x="2645" y="24203"/>
                    </a:lnTo>
                    <a:lnTo>
                      <a:pt x="2739" y="24176"/>
                    </a:lnTo>
                    <a:lnTo>
                      <a:pt x="2833" y="24122"/>
                    </a:lnTo>
                    <a:lnTo>
                      <a:pt x="2914" y="24068"/>
                    </a:lnTo>
                    <a:lnTo>
                      <a:pt x="2982" y="24001"/>
                    </a:lnTo>
                    <a:lnTo>
                      <a:pt x="3049" y="23920"/>
                    </a:lnTo>
                    <a:lnTo>
                      <a:pt x="3103" y="23839"/>
                    </a:lnTo>
                    <a:lnTo>
                      <a:pt x="3144" y="23758"/>
                    </a:lnTo>
                    <a:lnTo>
                      <a:pt x="3184" y="23650"/>
                    </a:lnTo>
                    <a:lnTo>
                      <a:pt x="3211" y="23542"/>
                    </a:lnTo>
                    <a:lnTo>
                      <a:pt x="3238" y="23421"/>
                    </a:lnTo>
                    <a:lnTo>
                      <a:pt x="3252" y="23299"/>
                    </a:lnTo>
                    <a:lnTo>
                      <a:pt x="3252" y="23164"/>
                    </a:lnTo>
                    <a:lnTo>
                      <a:pt x="3252" y="16379"/>
                    </a:lnTo>
                    <a:lnTo>
                      <a:pt x="3252" y="16001"/>
                    </a:lnTo>
                    <a:lnTo>
                      <a:pt x="3238" y="15623"/>
                    </a:lnTo>
                    <a:lnTo>
                      <a:pt x="3198" y="15259"/>
                    </a:lnTo>
                    <a:lnTo>
                      <a:pt x="3157" y="14881"/>
                    </a:lnTo>
                    <a:lnTo>
                      <a:pt x="3225" y="14881"/>
                    </a:lnTo>
                    <a:lnTo>
                      <a:pt x="3427" y="15232"/>
                    </a:lnTo>
                    <a:lnTo>
                      <a:pt x="3656" y="15569"/>
                    </a:lnTo>
                    <a:lnTo>
                      <a:pt x="3913" y="15879"/>
                    </a:lnTo>
                    <a:lnTo>
                      <a:pt x="4182" y="16176"/>
                    </a:lnTo>
                    <a:lnTo>
                      <a:pt x="4466" y="16446"/>
                    </a:lnTo>
                    <a:lnTo>
                      <a:pt x="4776" y="16702"/>
                    </a:lnTo>
                    <a:lnTo>
                      <a:pt x="5100" y="16932"/>
                    </a:lnTo>
                    <a:lnTo>
                      <a:pt x="5451" y="17148"/>
                    </a:lnTo>
                    <a:lnTo>
                      <a:pt x="5801" y="17336"/>
                    </a:lnTo>
                    <a:lnTo>
                      <a:pt x="6179" y="17498"/>
                    </a:lnTo>
                    <a:lnTo>
                      <a:pt x="6543" y="17633"/>
                    </a:lnTo>
                    <a:lnTo>
                      <a:pt x="6935" y="17741"/>
                    </a:lnTo>
                    <a:lnTo>
                      <a:pt x="7326" y="17822"/>
                    </a:lnTo>
                    <a:lnTo>
                      <a:pt x="7717" y="17890"/>
                    </a:lnTo>
                    <a:lnTo>
                      <a:pt x="8122" y="17917"/>
                    </a:lnTo>
                    <a:lnTo>
                      <a:pt x="8526" y="17917"/>
                    </a:lnTo>
                    <a:lnTo>
                      <a:pt x="8945" y="17903"/>
                    </a:lnTo>
                    <a:lnTo>
                      <a:pt x="9349" y="17876"/>
                    </a:lnTo>
                    <a:lnTo>
                      <a:pt x="9754" y="17822"/>
                    </a:lnTo>
                    <a:lnTo>
                      <a:pt x="10145" y="17755"/>
                    </a:lnTo>
                    <a:lnTo>
                      <a:pt x="10523" y="17660"/>
                    </a:lnTo>
                    <a:lnTo>
                      <a:pt x="10901" y="17552"/>
                    </a:lnTo>
                    <a:lnTo>
                      <a:pt x="11265" y="17431"/>
                    </a:lnTo>
                    <a:lnTo>
                      <a:pt x="11616" y="17282"/>
                    </a:lnTo>
                    <a:lnTo>
                      <a:pt x="11967" y="17121"/>
                    </a:lnTo>
                    <a:lnTo>
                      <a:pt x="12304" y="16932"/>
                    </a:lnTo>
                    <a:lnTo>
                      <a:pt x="12628" y="16729"/>
                    </a:lnTo>
                    <a:lnTo>
                      <a:pt x="12938" y="16514"/>
                    </a:lnTo>
                    <a:lnTo>
                      <a:pt x="13235" y="16284"/>
                    </a:lnTo>
                    <a:lnTo>
                      <a:pt x="13531" y="16028"/>
                    </a:lnTo>
                    <a:lnTo>
                      <a:pt x="13801" y="15772"/>
                    </a:lnTo>
                    <a:lnTo>
                      <a:pt x="14071" y="15475"/>
                    </a:lnTo>
                    <a:lnTo>
                      <a:pt x="14327" y="15178"/>
                    </a:lnTo>
                    <a:lnTo>
                      <a:pt x="14557" y="14868"/>
                    </a:lnTo>
                    <a:lnTo>
                      <a:pt x="14786" y="14530"/>
                    </a:lnTo>
                    <a:lnTo>
                      <a:pt x="15002" y="14193"/>
                    </a:lnTo>
                    <a:lnTo>
                      <a:pt x="15191" y="13829"/>
                    </a:lnTo>
                    <a:lnTo>
                      <a:pt x="15366" y="13451"/>
                    </a:lnTo>
                    <a:lnTo>
                      <a:pt x="15542" y="13060"/>
                    </a:lnTo>
                    <a:lnTo>
                      <a:pt x="15690" y="12655"/>
                    </a:lnTo>
                    <a:lnTo>
                      <a:pt x="15825" y="12237"/>
                    </a:lnTo>
                    <a:lnTo>
                      <a:pt x="15933" y="11805"/>
                    </a:lnTo>
                    <a:lnTo>
                      <a:pt x="16041" y="11374"/>
                    </a:lnTo>
                    <a:lnTo>
                      <a:pt x="16122" y="10915"/>
                    </a:lnTo>
                    <a:lnTo>
                      <a:pt x="16189" y="10443"/>
                    </a:lnTo>
                    <a:lnTo>
                      <a:pt x="16230" y="9957"/>
                    </a:lnTo>
                    <a:lnTo>
                      <a:pt x="16257" y="9471"/>
                    </a:lnTo>
                    <a:lnTo>
                      <a:pt x="16270" y="8959"/>
                    </a:lnTo>
                    <a:lnTo>
                      <a:pt x="16257" y="8473"/>
                    </a:lnTo>
                    <a:lnTo>
                      <a:pt x="16230" y="7987"/>
                    </a:lnTo>
                    <a:lnTo>
                      <a:pt x="16189" y="7515"/>
                    </a:lnTo>
                    <a:lnTo>
                      <a:pt x="16135" y="7057"/>
                    </a:lnTo>
                    <a:lnTo>
                      <a:pt x="16054" y="6598"/>
                    </a:lnTo>
                    <a:lnTo>
                      <a:pt x="15973" y="6166"/>
                    </a:lnTo>
                    <a:lnTo>
                      <a:pt x="15865" y="5734"/>
                    </a:lnTo>
                    <a:lnTo>
                      <a:pt x="15744" y="5316"/>
                    </a:lnTo>
                    <a:lnTo>
                      <a:pt x="15609" y="4925"/>
                    </a:lnTo>
                    <a:lnTo>
                      <a:pt x="15447" y="4534"/>
                    </a:lnTo>
                    <a:lnTo>
                      <a:pt x="15285" y="4156"/>
                    </a:lnTo>
                    <a:lnTo>
                      <a:pt x="15110" y="3792"/>
                    </a:lnTo>
                    <a:lnTo>
                      <a:pt x="14908" y="3441"/>
                    </a:lnTo>
                    <a:lnTo>
                      <a:pt x="14705" y="3117"/>
                    </a:lnTo>
                    <a:lnTo>
                      <a:pt x="14476" y="2794"/>
                    </a:lnTo>
                    <a:lnTo>
                      <a:pt x="14233" y="2497"/>
                    </a:lnTo>
                    <a:lnTo>
                      <a:pt x="13990" y="2200"/>
                    </a:lnTo>
                    <a:lnTo>
                      <a:pt x="13720" y="1930"/>
                    </a:lnTo>
                    <a:lnTo>
                      <a:pt x="13451" y="1674"/>
                    </a:lnTo>
                    <a:lnTo>
                      <a:pt x="13154" y="1444"/>
                    </a:lnTo>
                    <a:lnTo>
                      <a:pt x="12857" y="1215"/>
                    </a:lnTo>
                    <a:lnTo>
                      <a:pt x="12547" y="1013"/>
                    </a:lnTo>
                    <a:lnTo>
                      <a:pt x="12209" y="824"/>
                    </a:lnTo>
                    <a:lnTo>
                      <a:pt x="11872" y="662"/>
                    </a:lnTo>
                    <a:lnTo>
                      <a:pt x="11521" y="500"/>
                    </a:lnTo>
                    <a:lnTo>
                      <a:pt x="11157" y="379"/>
                    </a:lnTo>
                    <a:lnTo>
                      <a:pt x="10793" y="257"/>
                    </a:lnTo>
                    <a:lnTo>
                      <a:pt x="10402" y="176"/>
                    </a:lnTo>
                    <a:lnTo>
                      <a:pt x="10010" y="95"/>
                    </a:lnTo>
                    <a:lnTo>
                      <a:pt x="9606" y="41"/>
                    </a:lnTo>
                    <a:lnTo>
                      <a:pt x="9188" y="14"/>
                    </a:lnTo>
                    <a:lnTo>
                      <a:pt x="8769"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 name="Google Shape;776;p62"/>
              <p:cNvSpPr/>
              <p:nvPr/>
            </p:nvSpPr>
            <p:spPr>
              <a:xfrm>
                <a:off x="1098289" y="1257212"/>
                <a:ext cx="145252" cy="343947"/>
              </a:xfrm>
              <a:custGeom>
                <a:rect b="b" l="l" r="r" t="t"/>
                <a:pathLst>
                  <a:path extrusionOk="0" h="24027" w="9903">
                    <a:moveTo>
                      <a:pt x="8378" y="0"/>
                    </a:moveTo>
                    <a:lnTo>
                      <a:pt x="8028" y="13"/>
                    </a:lnTo>
                    <a:lnTo>
                      <a:pt x="7609" y="54"/>
                    </a:lnTo>
                    <a:lnTo>
                      <a:pt x="7164" y="121"/>
                    </a:lnTo>
                    <a:lnTo>
                      <a:pt x="6921" y="162"/>
                    </a:lnTo>
                    <a:lnTo>
                      <a:pt x="6678" y="229"/>
                    </a:lnTo>
                    <a:lnTo>
                      <a:pt x="6422" y="297"/>
                    </a:lnTo>
                    <a:lnTo>
                      <a:pt x="6166" y="364"/>
                    </a:lnTo>
                    <a:lnTo>
                      <a:pt x="5910" y="459"/>
                    </a:lnTo>
                    <a:lnTo>
                      <a:pt x="5653" y="567"/>
                    </a:lnTo>
                    <a:lnTo>
                      <a:pt x="5397" y="688"/>
                    </a:lnTo>
                    <a:lnTo>
                      <a:pt x="5127" y="809"/>
                    </a:lnTo>
                    <a:lnTo>
                      <a:pt x="4884" y="958"/>
                    </a:lnTo>
                    <a:lnTo>
                      <a:pt x="4628" y="1120"/>
                    </a:lnTo>
                    <a:lnTo>
                      <a:pt x="4385" y="1295"/>
                    </a:lnTo>
                    <a:lnTo>
                      <a:pt x="4142" y="1484"/>
                    </a:lnTo>
                    <a:lnTo>
                      <a:pt x="3913" y="1700"/>
                    </a:lnTo>
                    <a:lnTo>
                      <a:pt x="3684" y="1929"/>
                    </a:lnTo>
                    <a:lnTo>
                      <a:pt x="3481" y="2172"/>
                    </a:lnTo>
                    <a:lnTo>
                      <a:pt x="3279" y="2428"/>
                    </a:lnTo>
                    <a:lnTo>
                      <a:pt x="3090" y="2725"/>
                    </a:lnTo>
                    <a:lnTo>
                      <a:pt x="2915" y="3022"/>
                    </a:lnTo>
                    <a:lnTo>
                      <a:pt x="2753" y="3346"/>
                    </a:lnTo>
                    <a:lnTo>
                      <a:pt x="2618" y="3696"/>
                    </a:lnTo>
                    <a:lnTo>
                      <a:pt x="2496" y="4074"/>
                    </a:lnTo>
                    <a:lnTo>
                      <a:pt x="2388" y="4465"/>
                    </a:lnTo>
                    <a:lnTo>
                      <a:pt x="2308" y="4884"/>
                    </a:lnTo>
                    <a:lnTo>
                      <a:pt x="2254" y="5329"/>
                    </a:lnTo>
                    <a:lnTo>
                      <a:pt x="2213" y="5801"/>
                    </a:lnTo>
                    <a:lnTo>
                      <a:pt x="2200" y="6287"/>
                    </a:lnTo>
                    <a:lnTo>
                      <a:pt x="2200" y="7096"/>
                    </a:lnTo>
                    <a:lnTo>
                      <a:pt x="891" y="7096"/>
                    </a:lnTo>
                    <a:lnTo>
                      <a:pt x="783" y="7123"/>
                    </a:lnTo>
                    <a:lnTo>
                      <a:pt x="675" y="7150"/>
                    </a:lnTo>
                    <a:lnTo>
                      <a:pt x="567" y="7191"/>
                    </a:lnTo>
                    <a:lnTo>
                      <a:pt x="473" y="7244"/>
                    </a:lnTo>
                    <a:lnTo>
                      <a:pt x="378" y="7312"/>
                    </a:lnTo>
                    <a:lnTo>
                      <a:pt x="297" y="7393"/>
                    </a:lnTo>
                    <a:lnTo>
                      <a:pt x="216" y="7474"/>
                    </a:lnTo>
                    <a:lnTo>
                      <a:pt x="149" y="7568"/>
                    </a:lnTo>
                    <a:lnTo>
                      <a:pt x="95" y="7663"/>
                    </a:lnTo>
                    <a:lnTo>
                      <a:pt x="55" y="7771"/>
                    </a:lnTo>
                    <a:lnTo>
                      <a:pt x="28" y="7879"/>
                    </a:lnTo>
                    <a:lnTo>
                      <a:pt x="1" y="7986"/>
                    </a:lnTo>
                    <a:lnTo>
                      <a:pt x="1" y="8108"/>
                    </a:lnTo>
                    <a:lnTo>
                      <a:pt x="1" y="8216"/>
                    </a:lnTo>
                    <a:lnTo>
                      <a:pt x="1" y="8647"/>
                    </a:lnTo>
                    <a:lnTo>
                      <a:pt x="1" y="8769"/>
                    </a:lnTo>
                    <a:lnTo>
                      <a:pt x="1" y="8877"/>
                    </a:lnTo>
                    <a:lnTo>
                      <a:pt x="14" y="8985"/>
                    </a:lnTo>
                    <a:lnTo>
                      <a:pt x="55" y="9093"/>
                    </a:lnTo>
                    <a:lnTo>
                      <a:pt x="95" y="9201"/>
                    </a:lnTo>
                    <a:lnTo>
                      <a:pt x="149" y="9309"/>
                    </a:lnTo>
                    <a:lnTo>
                      <a:pt x="216" y="9389"/>
                    </a:lnTo>
                    <a:lnTo>
                      <a:pt x="297" y="9484"/>
                    </a:lnTo>
                    <a:lnTo>
                      <a:pt x="378" y="9551"/>
                    </a:lnTo>
                    <a:lnTo>
                      <a:pt x="473" y="9619"/>
                    </a:lnTo>
                    <a:lnTo>
                      <a:pt x="567" y="9673"/>
                    </a:lnTo>
                    <a:lnTo>
                      <a:pt x="675" y="9713"/>
                    </a:lnTo>
                    <a:lnTo>
                      <a:pt x="783" y="9754"/>
                    </a:lnTo>
                    <a:lnTo>
                      <a:pt x="891" y="9767"/>
                    </a:lnTo>
                    <a:lnTo>
                      <a:pt x="999" y="9781"/>
                    </a:lnTo>
                    <a:lnTo>
                      <a:pt x="1120" y="9767"/>
                    </a:lnTo>
                    <a:lnTo>
                      <a:pt x="2186" y="9767"/>
                    </a:lnTo>
                    <a:lnTo>
                      <a:pt x="2200" y="22921"/>
                    </a:lnTo>
                    <a:lnTo>
                      <a:pt x="2200" y="23055"/>
                    </a:lnTo>
                    <a:lnTo>
                      <a:pt x="2213" y="23177"/>
                    </a:lnTo>
                    <a:lnTo>
                      <a:pt x="2240" y="23298"/>
                    </a:lnTo>
                    <a:lnTo>
                      <a:pt x="2267" y="23406"/>
                    </a:lnTo>
                    <a:lnTo>
                      <a:pt x="2308" y="23501"/>
                    </a:lnTo>
                    <a:lnTo>
                      <a:pt x="2361" y="23595"/>
                    </a:lnTo>
                    <a:lnTo>
                      <a:pt x="2415" y="23676"/>
                    </a:lnTo>
                    <a:lnTo>
                      <a:pt x="2483" y="23757"/>
                    </a:lnTo>
                    <a:lnTo>
                      <a:pt x="2564" y="23824"/>
                    </a:lnTo>
                    <a:lnTo>
                      <a:pt x="2645" y="23878"/>
                    </a:lnTo>
                    <a:lnTo>
                      <a:pt x="2739" y="23919"/>
                    </a:lnTo>
                    <a:lnTo>
                      <a:pt x="2834" y="23959"/>
                    </a:lnTo>
                    <a:lnTo>
                      <a:pt x="2942" y="24000"/>
                    </a:lnTo>
                    <a:lnTo>
                      <a:pt x="3063" y="24013"/>
                    </a:lnTo>
                    <a:lnTo>
                      <a:pt x="3184" y="24027"/>
                    </a:lnTo>
                    <a:lnTo>
                      <a:pt x="4493" y="24027"/>
                    </a:lnTo>
                    <a:lnTo>
                      <a:pt x="4614" y="24013"/>
                    </a:lnTo>
                    <a:lnTo>
                      <a:pt x="4736" y="24000"/>
                    </a:lnTo>
                    <a:lnTo>
                      <a:pt x="4844" y="23959"/>
                    </a:lnTo>
                    <a:lnTo>
                      <a:pt x="4952" y="23919"/>
                    </a:lnTo>
                    <a:lnTo>
                      <a:pt x="5033" y="23878"/>
                    </a:lnTo>
                    <a:lnTo>
                      <a:pt x="5114" y="23824"/>
                    </a:lnTo>
                    <a:lnTo>
                      <a:pt x="5194" y="23757"/>
                    </a:lnTo>
                    <a:lnTo>
                      <a:pt x="5262" y="23676"/>
                    </a:lnTo>
                    <a:lnTo>
                      <a:pt x="5316" y="23595"/>
                    </a:lnTo>
                    <a:lnTo>
                      <a:pt x="5370" y="23501"/>
                    </a:lnTo>
                    <a:lnTo>
                      <a:pt x="5397" y="23406"/>
                    </a:lnTo>
                    <a:lnTo>
                      <a:pt x="5437" y="23298"/>
                    </a:lnTo>
                    <a:lnTo>
                      <a:pt x="5451" y="23177"/>
                    </a:lnTo>
                    <a:lnTo>
                      <a:pt x="5464" y="23055"/>
                    </a:lnTo>
                    <a:lnTo>
                      <a:pt x="5478" y="22921"/>
                    </a:lnTo>
                    <a:lnTo>
                      <a:pt x="5478" y="9767"/>
                    </a:lnTo>
                    <a:lnTo>
                      <a:pt x="8419" y="9767"/>
                    </a:lnTo>
                    <a:lnTo>
                      <a:pt x="8527" y="9781"/>
                    </a:lnTo>
                    <a:lnTo>
                      <a:pt x="8635" y="9767"/>
                    </a:lnTo>
                    <a:lnTo>
                      <a:pt x="8756" y="9754"/>
                    </a:lnTo>
                    <a:lnTo>
                      <a:pt x="8864" y="9713"/>
                    </a:lnTo>
                    <a:lnTo>
                      <a:pt x="8958" y="9673"/>
                    </a:lnTo>
                    <a:lnTo>
                      <a:pt x="9066" y="9619"/>
                    </a:lnTo>
                    <a:lnTo>
                      <a:pt x="9147" y="9551"/>
                    </a:lnTo>
                    <a:lnTo>
                      <a:pt x="9242" y="9484"/>
                    </a:lnTo>
                    <a:lnTo>
                      <a:pt x="9309" y="9389"/>
                    </a:lnTo>
                    <a:lnTo>
                      <a:pt x="9377" y="9309"/>
                    </a:lnTo>
                    <a:lnTo>
                      <a:pt x="9431" y="9201"/>
                    </a:lnTo>
                    <a:lnTo>
                      <a:pt x="9485" y="9093"/>
                    </a:lnTo>
                    <a:lnTo>
                      <a:pt x="9511" y="8985"/>
                    </a:lnTo>
                    <a:lnTo>
                      <a:pt x="9525" y="8877"/>
                    </a:lnTo>
                    <a:lnTo>
                      <a:pt x="9538" y="8769"/>
                    </a:lnTo>
                    <a:lnTo>
                      <a:pt x="9525" y="8647"/>
                    </a:lnTo>
                    <a:lnTo>
                      <a:pt x="9525" y="8216"/>
                    </a:lnTo>
                    <a:lnTo>
                      <a:pt x="9538" y="8108"/>
                    </a:lnTo>
                    <a:lnTo>
                      <a:pt x="9525" y="7986"/>
                    </a:lnTo>
                    <a:lnTo>
                      <a:pt x="9511" y="7879"/>
                    </a:lnTo>
                    <a:lnTo>
                      <a:pt x="9471" y="7771"/>
                    </a:lnTo>
                    <a:lnTo>
                      <a:pt x="9431" y="7663"/>
                    </a:lnTo>
                    <a:lnTo>
                      <a:pt x="9377" y="7568"/>
                    </a:lnTo>
                    <a:lnTo>
                      <a:pt x="9309" y="7474"/>
                    </a:lnTo>
                    <a:lnTo>
                      <a:pt x="9242" y="7393"/>
                    </a:lnTo>
                    <a:lnTo>
                      <a:pt x="9147" y="7312"/>
                    </a:lnTo>
                    <a:lnTo>
                      <a:pt x="9066" y="7244"/>
                    </a:lnTo>
                    <a:lnTo>
                      <a:pt x="8958" y="7191"/>
                    </a:lnTo>
                    <a:lnTo>
                      <a:pt x="8864" y="7150"/>
                    </a:lnTo>
                    <a:lnTo>
                      <a:pt x="8743" y="7123"/>
                    </a:lnTo>
                    <a:lnTo>
                      <a:pt x="8635" y="7096"/>
                    </a:lnTo>
                    <a:lnTo>
                      <a:pt x="5478" y="7096"/>
                    </a:lnTo>
                    <a:lnTo>
                      <a:pt x="5478" y="6422"/>
                    </a:lnTo>
                    <a:lnTo>
                      <a:pt x="5478" y="6138"/>
                    </a:lnTo>
                    <a:lnTo>
                      <a:pt x="5491" y="5855"/>
                    </a:lnTo>
                    <a:lnTo>
                      <a:pt x="5518" y="5599"/>
                    </a:lnTo>
                    <a:lnTo>
                      <a:pt x="5559" y="5356"/>
                    </a:lnTo>
                    <a:lnTo>
                      <a:pt x="5613" y="5140"/>
                    </a:lnTo>
                    <a:lnTo>
                      <a:pt x="5667" y="4924"/>
                    </a:lnTo>
                    <a:lnTo>
                      <a:pt x="5734" y="4722"/>
                    </a:lnTo>
                    <a:lnTo>
                      <a:pt x="5802" y="4533"/>
                    </a:lnTo>
                    <a:lnTo>
                      <a:pt x="5883" y="4371"/>
                    </a:lnTo>
                    <a:lnTo>
                      <a:pt x="5977" y="4209"/>
                    </a:lnTo>
                    <a:lnTo>
                      <a:pt x="6071" y="4061"/>
                    </a:lnTo>
                    <a:lnTo>
                      <a:pt x="6166" y="3926"/>
                    </a:lnTo>
                    <a:lnTo>
                      <a:pt x="6274" y="3791"/>
                    </a:lnTo>
                    <a:lnTo>
                      <a:pt x="6382" y="3683"/>
                    </a:lnTo>
                    <a:lnTo>
                      <a:pt x="6503" y="3575"/>
                    </a:lnTo>
                    <a:lnTo>
                      <a:pt x="6625" y="3481"/>
                    </a:lnTo>
                    <a:lnTo>
                      <a:pt x="6746" y="3400"/>
                    </a:lnTo>
                    <a:lnTo>
                      <a:pt x="6881" y="3319"/>
                    </a:lnTo>
                    <a:lnTo>
                      <a:pt x="7137" y="3184"/>
                    </a:lnTo>
                    <a:lnTo>
                      <a:pt x="7407" y="3089"/>
                    </a:lnTo>
                    <a:lnTo>
                      <a:pt x="7677" y="3008"/>
                    </a:lnTo>
                    <a:lnTo>
                      <a:pt x="7960" y="2954"/>
                    </a:lnTo>
                    <a:lnTo>
                      <a:pt x="8216" y="2914"/>
                    </a:lnTo>
                    <a:lnTo>
                      <a:pt x="8473" y="2887"/>
                    </a:lnTo>
                    <a:lnTo>
                      <a:pt x="8716" y="2874"/>
                    </a:lnTo>
                    <a:lnTo>
                      <a:pt x="8999" y="2833"/>
                    </a:lnTo>
                    <a:lnTo>
                      <a:pt x="9120" y="2806"/>
                    </a:lnTo>
                    <a:lnTo>
                      <a:pt x="9228" y="2779"/>
                    </a:lnTo>
                    <a:lnTo>
                      <a:pt x="9336" y="2739"/>
                    </a:lnTo>
                    <a:lnTo>
                      <a:pt x="9431" y="2685"/>
                    </a:lnTo>
                    <a:lnTo>
                      <a:pt x="9525" y="2631"/>
                    </a:lnTo>
                    <a:lnTo>
                      <a:pt x="9606" y="2577"/>
                    </a:lnTo>
                    <a:lnTo>
                      <a:pt x="9673" y="2496"/>
                    </a:lnTo>
                    <a:lnTo>
                      <a:pt x="9727" y="2415"/>
                    </a:lnTo>
                    <a:lnTo>
                      <a:pt x="9781" y="2334"/>
                    </a:lnTo>
                    <a:lnTo>
                      <a:pt x="9822" y="2239"/>
                    </a:lnTo>
                    <a:lnTo>
                      <a:pt x="9862" y="2132"/>
                    </a:lnTo>
                    <a:lnTo>
                      <a:pt x="9876" y="2024"/>
                    </a:lnTo>
                    <a:lnTo>
                      <a:pt x="9889" y="1889"/>
                    </a:lnTo>
                    <a:lnTo>
                      <a:pt x="9903" y="1754"/>
                    </a:lnTo>
                    <a:lnTo>
                      <a:pt x="9903" y="1120"/>
                    </a:lnTo>
                    <a:lnTo>
                      <a:pt x="9889" y="985"/>
                    </a:lnTo>
                    <a:lnTo>
                      <a:pt x="9876" y="863"/>
                    </a:lnTo>
                    <a:lnTo>
                      <a:pt x="9862" y="755"/>
                    </a:lnTo>
                    <a:lnTo>
                      <a:pt x="9835" y="648"/>
                    </a:lnTo>
                    <a:lnTo>
                      <a:pt x="9795" y="540"/>
                    </a:lnTo>
                    <a:lnTo>
                      <a:pt x="9741" y="459"/>
                    </a:lnTo>
                    <a:lnTo>
                      <a:pt x="9687" y="364"/>
                    </a:lnTo>
                    <a:lnTo>
                      <a:pt x="9619" y="297"/>
                    </a:lnTo>
                    <a:lnTo>
                      <a:pt x="9552" y="229"/>
                    </a:lnTo>
                    <a:lnTo>
                      <a:pt x="9471" y="162"/>
                    </a:lnTo>
                    <a:lnTo>
                      <a:pt x="9377" y="121"/>
                    </a:lnTo>
                    <a:lnTo>
                      <a:pt x="9269" y="81"/>
                    </a:lnTo>
                    <a:lnTo>
                      <a:pt x="9161" y="40"/>
                    </a:lnTo>
                    <a:lnTo>
                      <a:pt x="9053" y="27"/>
                    </a:lnTo>
                    <a:lnTo>
                      <a:pt x="8918"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 name="Google Shape;777;p62"/>
              <p:cNvSpPr/>
              <p:nvPr/>
            </p:nvSpPr>
            <p:spPr>
              <a:xfrm>
                <a:off x="1245507" y="1350675"/>
                <a:ext cx="270117" cy="256281"/>
              </a:xfrm>
              <a:custGeom>
                <a:rect b="b" l="l" r="r" t="t"/>
                <a:pathLst>
                  <a:path extrusionOk="0" h="17903" w="18416">
                    <a:moveTo>
                      <a:pt x="9201" y="2834"/>
                    </a:moveTo>
                    <a:lnTo>
                      <a:pt x="9498" y="2847"/>
                    </a:lnTo>
                    <a:lnTo>
                      <a:pt x="9795" y="2860"/>
                    </a:lnTo>
                    <a:lnTo>
                      <a:pt x="10092" y="2901"/>
                    </a:lnTo>
                    <a:lnTo>
                      <a:pt x="10375" y="2955"/>
                    </a:lnTo>
                    <a:lnTo>
                      <a:pt x="10658" y="3009"/>
                    </a:lnTo>
                    <a:lnTo>
                      <a:pt x="10942" y="3090"/>
                    </a:lnTo>
                    <a:lnTo>
                      <a:pt x="11211" y="3184"/>
                    </a:lnTo>
                    <a:lnTo>
                      <a:pt x="11481" y="3279"/>
                    </a:lnTo>
                    <a:lnTo>
                      <a:pt x="11737" y="3400"/>
                    </a:lnTo>
                    <a:lnTo>
                      <a:pt x="11994" y="3522"/>
                    </a:lnTo>
                    <a:lnTo>
                      <a:pt x="12237" y="3670"/>
                    </a:lnTo>
                    <a:lnTo>
                      <a:pt x="12479" y="3818"/>
                    </a:lnTo>
                    <a:lnTo>
                      <a:pt x="12709" y="3980"/>
                    </a:lnTo>
                    <a:lnTo>
                      <a:pt x="12938" y="4156"/>
                    </a:lnTo>
                    <a:lnTo>
                      <a:pt x="13154" y="4344"/>
                    </a:lnTo>
                    <a:lnTo>
                      <a:pt x="13356" y="4533"/>
                    </a:lnTo>
                    <a:lnTo>
                      <a:pt x="13545" y="4736"/>
                    </a:lnTo>
                    <a:lnTo>
                      <a:pt x="13734" y="4952"/>
                    </a:lnTo>
                    <a:lnTo>
                      <a:pt x="13909" y="5181"/>
                    </a:lnTo>
                    <a:lnTo>
                      <a:pt x="14071" y="5424"/>
                    </a:lnTo>
                    <a:lnTo>
                      <a:pt x="14220" y="5667"/>
                    </a:lnTo>
                    <a:lnTo>
                      <a:pt x="14368" y="5923"/>
                    </a:lnTo>
                    <a:lnTo>
                      <a:pt x="14490" y="6179"/>
                    </a:lnTo>
                    <a:lnTo>
                      <a:pt x="14611" y="6462"/>
                    </a:lnTo>
                    <a:lnTo>
                      <a:pt x="14719" y="6732"/>
                    </a:lnTo>
                    <a:lnTo>
                      <a:pt x="14813" y="7029"/>
                    </a:lnTo>
                    <a:lnTo>
                      <a:pt x="14894" y="7326"/>
                    </a:lnTo>
                    <a:lnTo>
                      <a:pt x="14962" y="7623"/>
                    </a:lnTo>
                    <a:lnTo>
                      <a:pt x="15002" y="7946"/>
                    </a:lnTo>
                    <a:lnTo>
                      <a:pt x="15043" y="8257"/>
                    </a:lnTo>
                    <a:lnTo>
                      <a:pt x="15070" y="8581"/>
                    </a:lnTo>
                    <a:lnTo>
                      <a:pt x="15070" y="8918"/>
                    </a:lnTo>
                    <a:lnTo>
                      <a:pt x="15070" y="9255"/>
                    </a:lnTo>
                    <a:lnTo>
                      <a:pt x="15043" y="9579"/>
                    </a:lnTo>
                    <a:lnTo>
                      <a:pt x="15002" y="9903"/>
                    </a:lnTo>
                    <a:lnTo>
                      <a:pt x="14962" y="10213"/>
                    </a:lnTo>
                    <a:lnTo>
                      <a:pt x="14894" y="10523"/>
                    </a:lnTo>
                    <a:lnTo>
                      <a:pt x="14813" y="10820"/>
                    </a:lnTo>
                    <a:lnTo>
                      <a:pt x="14719" y="11103"/>
                    </a:lnTo>
                    <a:lnTo>
                      <a:pt x="14611" y="11387"/>
                    </a:lnTo>
                    <a:lnTo>
                      <a:pt x="14490" y="11670"/>
                    </a:lnTo>
                    <a:lnTo>
                      <a:pt x="14368" y="11940"/>
                    </a:lnTo>
                    <a:lnTo>
                      <a:pt x="14220" y="12196"/>
                    </a:lnTo>
                    <a:lnTo>
                      <a:pt x="14071" y="12439"/>
                    </a:lnTo>
                    <a:lnTo>
                      <a:pt x="13909" y="12682"/>
                    </a:lnTo>
                    <a:lnTo>
                      <a:pt x="13734" y="12911"/>
                    </a:lnTo>
                    <a:lnTo>
                      <a:pt x="13545" y="13127"/>
                    </a:lnTo>
                    <a:lnTo>
                      <a:pt x="13356" y="13343"/>
                    </a:lnTo>
                    <a:lnTo>
                      <a:pt x="13154" y="13532"/>
                    </a:lnTo>
                    <a:lnTo>
                      <a:pt x="12938" y="13720"/>
                    </a:lnTo>
                    <a:lnTo>
                      <a:pt x="12709" y="13896"/>
                    </a:lnTo>
                    <a:lnTo>
                      <a:pt x="12479" y="14071"/>
                    </a:lnTo>
                    <a:lnTo>
                      <a:pt x="12237" y="14220"/>
                    </a:lnTo>
                    <a:lnTo>
                      <a:pt x="11994" y="14368"/>
                    </a:lnTo>
                    <a:lnTo>
                      <a:pt x="11737" y="14489"/>
                    </a:lnTo>
                    <a:lnTo>
                      <a:pt x="11481" y="14611"/>
                    </a:lnTo>
                    <a:lnTo>
                      <a:pt x="11211" y="14719"/>
                    </a:lnTo>
                    <a:lnTo>
                      <a:pt x="10942" y="14813"/>
                    </a:lnTo>
                    <a:lnTo>
                      <a:pt x="10658" y="14881"/>
                    </a:lnTo>
                    <a:lnTo>
                      <a:pt x="10375" y="14948"/>
                    </a:lnTo>
                    <a:lnTo>
                      <a:pt x="10092" y="15002"/>
                    </a:lnTo>
                    <a:lnTo>
                      <a:pt x="9795" y="15043"/>
                    </a:lnTo>
                    <a:lnTo>
                      <a:pt x="9498" y="15056"/>
                    </a:lnTo>
                    <a:lnTo>
                      <a:pt x="9201" y="15070"/>
                    </a:lnTo>
                    <a:lnTo>
                      <a:pt x="8891" y="15056"/>
                    </a:lnTo>
                    <a:lnTo>
                      <a:pt x="8594" y="15043"/>
                    </a:lnTo>
                    <a:lnTo>
                      <a:pt x="8311" y="15002"/>
                    </a:lnTo>
                    <a:lnTo>
                      <a:pt x="8014" y="14948"/>
                    </a:lnTo>
                    <a:lnTo>
                      <a:pt x="7744" y="14881"/>
                    </a:lnTo>
                    <a:lnTo>
                      <a:pt x="7461" y="14800"/>
                    </a:lnTo>
                    <a:lnTo>
                      <a:pt x="7191" y="14719"/>
                    </a:lnTo>
                    <a:lnTo>
                      <a:pt x="6921" y="14611"/>
                    </a:lnTo>
                    <a:lnTo>
                      <a:pt x="6665" y="14489"/>
                    </a:lnTo>
                    <a:lnTo>
                      <a:pt x="6409" y="14355"/>
                    </a:lnTo>
                    <a:lnTo>
                      <a:pt x="6166" y="14206"/>
                    </a:lnTo>
                    <a:lnTo>
                      <a:pt x="5923" y="14058"/>
                    </a:lnTo>
                    <a:lnTo>
                      <a:pt x="5694" y="13896"/>
                    </a:lnTo>
                    <a:lnTo>
                      <a:pt x="5464" y="13707"/>
                    </a:lnTo>
                    <a:lnTo>
                      <a:pt x="5262" y="13518"/>
                    </a:lnTo>
                    <a:lnTo>
                      <a:pt x="5046" y="13316"/>
                    </a:lnTo>
                    <a:lnTo>
                      <a:pt x="4857" y="13113"/>
                    </a:lnTo>
                    <a:lnTo>
                      <a:pt x="4668" y="12898"/>
                    </a:lnTo>
                    <a:lnTo>
                      <a:pt x="4493" y="12655"/>
                    </a:lnTo>
                    <a:lnTo>
                      <a:pt x="4331" y="12425"/>
                    </a:lnTo>
                    <a:lnTo>
                      <a:pt x="4169" y="12169"/>
                    </a:lnTo>
                    <a:lnTo>
                      <a:pt x="4034" y="11913"/>
                    </a:lnTo>
                    <a:lnTo>
                      <a:pt x="3899" y="11643"/>
                    </a:lnTo>
                    <a:lnTo>
                      <a:pt x="3778" y="11373"/>
                    </a:lnTo>
                    <a:lnTo>
                      <a:pt x="3670" y="11090"/>
                    </a:lnTo>
                    <a:lnTo>
                      <a:pt x="3576" y="10806"/>
                    </a:lnTo>
                    <a:lnTo>
                      <a:pt x="3508" y="10510"/>
                    </a:lnTo>
                    <a:lnTo>
                      <a:pt x="3441" y="10199"/>
                    </a:lnTo>
                    <a:lnTo>
                      <a:pt x="3387" y="9889"/>
                    </a:lnTo>
                    <a:lnTo>
                      <a:pt x="3346" y="9565"/>
                    </a:lnTo>
                    <a:lnTo>
                      <a:pt x="3319" y="9242"/>
                    </a:lnTo>
                    <a:lnTo>
                      <a:pt x="3319" y="8918"/>
                    </a:lnTo>
                    <a:lnTo>
                      <a:pt x="3319" y="8581"/>
                    </a:lnTo>
                    <a:lnTo>
                      <a:pt x="3346" y="8270"/>
                    </a:lnTo>
                    <a:lnTo>
                      <a:pt x="3387" y="7946"/>
                    </a:lnTo>
                    <a:lnTo>
                      <a:pt x="3427" y="7636"/>
                    </a:lnTo>
                    <a:lnTo>
                      <a:pt x="3495" y="7339"/>
                    </a:lnTo>
                    <a:lnTo>
                      <a:pt x="3576" y="7043"/>
                    </a:lnTo>
                    <a:lnTo>
                      <a:pt x="3670" y="6746"/>
                    </a:lnTo>
                    <a:lnTo>
                      <a:pt x="3778" y="6476"/>
                    </a:lnTo>
                    <a:lnTo>
                      <a:pt x="3899" y="6193"/>
                    </a:lnTo>
                    <a:lnTo>
                      <a:pt x="4021" y="5936"/>
                    </a:lnTo>
                    <a:lnTo>
                      <a:pt x="4169" y="5680"/>
                    </a:lnTo>
                    <a:lnTo>
                      <a:pt x="4318" y="5437"/>
                    </a:lnTo>
                    <a:lnTo>
                      <a:pt x="4480" y="5194"/>
                    </a:lnTo>
                    <a:lnTo>
                      <a:pt x="4655" y="4965"/>
                    </a:lnTo>
                    <a:lnTo>
                      <a:pt x="4844" y="4749"/>
                    </a:lnTo>
                    <a:lnTo>
                      <a:pt x="5033" y="4547"/>
                    </a:lnTo>
                    <a:lnTo>
                      <a:pt x="5235" y="4344"/>
                    </a:lnTo>
                    <a:lnTo>
                      <a:pt x="5451" y="4169"/>
                    </a:lnTo>
                    <a:lnTo>
                      <a:pt x="5680" y="3994"/>
                    </a:lnTo>
                    <a:lnTo>
                      <a:pt x="5910" y="3818"/>
                    </a:lnTo>
                    <a:lnTo>
                      <a:pt x="6152" y="3670"/>
                    </a:lnTo>
                    <a:lnTo>
                      <a:pt x="6395" y="3535"/>
                    </a:lnTo>
                    <a:lnTo>
                      <a:pt x="6652" y="3400"/>
                    </a:lnTo>
                    <a:lnTo>
                      <a:pt x="6908" y="3292"/>
                    </a:lnTo>
                    <a:lnTo>
                      <a:pt x="7178" y="3184"/>
                    </a:lnTo>
                    <a:lnTo>
                      <a:pt x="7447" y="3090"/>
                    </a:lnTo>
                    <a:lnTo>
                      <a:pt x="7731" y="3022"/>
                    </a:lnTo>
                    <a:lnTo>
                      <a:pt x="8014" y="2955"/>
                    </a:lnTo>
                    <a:lnTo>
                      <a:pt x="8297" y="2901"/>
                    </a:lnTo>
                    <a:lnTo>
                      <a:pt x="8594" y="2860"/>
                    </a:lnTo>
                    <a:lnTo>
                      <a:pt x="8891" y="2847"/>
                    </a:lnTo>
                    <a:lnTo>
                      <a:pt x="9201" y="2834"/>
                    </a:lnTo>
                    <a:close/>
                    <a:moveTo>
                      <a:pt x="8716" y="0"/>
                    </a:moveTo>
                    <a:lnTo>
                      <a:pt x="8257" y="41"/>
                    </a:lnTo>
                    <a:lnTo>
                      <a:pt x="7785" y="95"/>
                    </a:lnTo>
                    <a:lnTo>
                      <a:pt x="7340" y="162"/>
                    </a:lnTo>
                    <a:lnTo>
                      <a:pt x="6894" y="257"/>
                    </a:lnTo>
                    <a:lnTo>
                      <a:pt x="6449" y="378"/>
                    </a:lnTo>
                    <a:lnTo>
                      <a:pt x="6031" y="500"/>
                    </a:lnTo>
                    <a:lnTo>
                      <a:pt x="5613" y="662"/>
                    </a:lnTo>
                    <a:lnTo>
                      <a:pt x="5208" y="823"/>
                    </a:lnTo>
                    <a:lnTo>
                      <a:pt x="4803" y="1012"/>
                    </a:lnTo>
                    <a:lnTo>
                      <a:pt x="4426" y="1228"/>
                    </a:lnTo>
                    <a:lnTo>
                      <a:pt x="4048" y="1444"/>
                    </a:lnTo>
                    <a:lnTo>
                      <a:pt x="3684" y="1687"/>
                    </a:lnTo>
                    <a:lnTo>
                      <a:pt x="3346" y="1943"/>
                    </a:lnTo>
                    <a:lnTo>
                      <a:pt x="3009" y="2213"/>
                    </a:lnTo>
                    <a:lnTo>
                      <a:pt x="2685" y="2510"/>
                    </a:lnTo>
                    <a:lnTo>
                      <a:pt x="2388" y="2807"/>
                    </a:lnTo>
                    <a:lnTo>
                      <a:pt x="2092" y="3130"/>
                    </a:lnTo>
                    <a:lnTo>
                      <a:pt x="1822" y="3454"/>
                    </a:lnTo>
                    <a:lnTo>
                      <a:pt x="1566" y="3805"/>
                    </a:lnTo>
                    <a:lnTo>
                      <a:pt x="1336" y="4169"/>
                    </a:lnTo>
                    <a:lnTo>
                      <a:pt x="1107" y="4547"/>
                    </a:lnTo>
                    <a:lnTo>
                      <a:pt x="905" y="4925"/>
                    </a:lnTo>
                    <a:lnTo>
                      <a:pt x="729" y="5329"/>
                    </a:lnTo>
                    <a:lnTo>
                      <a:pt x="554" y="5734"/>
                    </a:lnTo>
                    <a:lnTo>
                      <a:pt x="419" y="6166"/>
                    </a:lnTo>
                    <a:lnTo>
                      <a:pt x="297" y="6597"/>
                    </a:lnTo>
                    <a:lnTo>
                      <a:pt x="189" y="7043"/>
                    </a:lnTo>
                    <a:lnTo>
                      <a:pt x="109" y="7488"/>
                    </a:lnTo>
                    <a:lnTo>
                      <a:pt x="55" y="7960"/>
                    </a:lnTo>
                    <a:lnTo>
                      <a:pt x="14" y="8432"/>
                    </a:lnTo>
                    <a:lnTo>
                      <a:pt x="1" y="8918"/>
                    </a:lnTo>
                    <a:lnTo>
                      <a:pt x="14" y="9403"/>
                    </a:lnTo>
                    <a:lnTo>
                      <a:pt x="55" y="9876"/>
                    </a:lnTo>
                    <a:lnTo>
                      <a:pt x="109" y="10334"/>
                    </a:lnTo>
                    <a:lnTo>
                      <a:pt x="189" y="10793"/>
                    </a:lnTo>
                    <a:lnTo>
                      <a:pt x="297" y="11238"/>
                    </a:lnTo>
                    <a:lnTo>
                      <a:pt x="419" y="11683"/>
                    </a:lnTo>
                    <a:lnTo>
                      <a:pt x="554" y="12102"/>
                    </a:lnTo>
                    <a:lnTo>
                      <a:pt x="729" y="12520"/>
                    </a:lnTo>
                    <a:lnTo>
                      <a:pt x="905" y="12924"/>
                    </a:lnTo>
                    <a:lnTo>
                      <a:pt x="1107" y="13302"/>
                    </a:lnTo>
                    <a:lnTo>
                      <a:pt x="1323" y="13680"/>
                    </a:lnTo>
                    <a:lnTo>
                      <a:pt x="1566" y="14044"/>
                    </a:lnTo>
                    <a:lnTo>
                      <a:pt x="1822" y="14395"/>
                    </a:lnTo>
                    <a:lnTo>
                      <a:pt x="2092" y="14732"/>
                    </a:lnTo>
                    <a:lnTo>
                      <a:pt x="2375" y="15056"/>
                    </a:lnTo>
                    <a:lnTo>
                      <a:pt x="2685" y="15366"/>
                    </a:lnTo>
                    <a:lnTo>
                      <a:pt x="3009" y="15650"/>
                    </a:lnTo>
                    <a:lnTo>
                      <a:pt x="3333" y="15933"/>
                    </a:lnTo>
                    <a:lnTo>
                      <a:pt x="3684" y="16189"/>
                    </a:lnTo>
                    <a:lnTo>
                      <a:pt x="4048" y="16432"/>
                    </a:lnTo>
                    <a:lnTo>
                      <a:pt x="4412" y="16661"/>
                    </a:lnTo>
                    <a:lnTo>
                      <a:pt x="4803" y="16864"/>
                    </a:lnTo>
                    <a:lnTo>
                      <a:pt x="5195" y="17066"/>
                    </a:lnTo>
                    <a:lnTo>
                      <a:pt x="5599" y="17228"/>
                    </a:lnTo>
                    <a:lnTo>
                      <a:pt x="6017" y="17390"/>
                    </a:lnTo>
                    <a:lnTo>
                      <a:pt x="6449" y="17525"/>
                    </a:lnTo>
                    <a:lnTo>
                      <a:pt x="6894" y="17633"/>
                    </a:lnTo>
                    <a:lnTo>
                      <a:pt x="7340" y="17727"/>
                    </a:lnTo>
                    <a:lnTo>
                      <a:pt x="7785" y="17808"/>
                    </a:lnTo>
                    <a:lnTo>
                      <a:pt x="8243" y="17862"/>
                    </a:lnTo>
                    <a:lnTo>
                      <a:pt x="8716" y="17889"/>
                    </a:lnTo>
                    <a:lnTo>
                      <a:pt x="9201" y="17903"/>
                    </a:lnTo>
                    <a:lnTo>
                      <a:pt x="9673" y="17889"/>
                    </a:lnTo>
                    <a:lnTo>
                      <a:pt x="10146" y="17862"/>
                    </a:lnTo>
                    <a:lnTo>
                      <a:pt x="10604" y="17808"/>
                    </a:lnTo>
                    <a:lnTo>
                      <a:pt x="11063" y="17727"/>
                    </a:lnTo>
                    <a:lnTo>
                      <a:pt x="11508" y="17633"/>
                    </a:lnTo>
                    <a:lnTo>
                      <a:pt x="11940" y="17525"/>
                    </a:lnTo>
                    <a:lnTo>
                      <a:pt x="12372" y="17390"/>
                    </a:lnTo>
                    <a:lnTo>
                      <a:pt x="12790" y="17228"/>
                    </a:lnTo>
                    <a:lnTo>
                      <a:pt x="13194" y="17053"/>
                    </a:lnTo>
                    <a:lnTo>
                      <a:pt x="13599" y="16864"/>
                    </a:lnTo>
                    <a:lnTo>
                      <a:pt x="13977" y="16648"/>
                    </a:lnTo>
                    <a:lnTo>
                      <a:pt x="14355" y="16432"/>
                    </a:lnTo>
                    <a:lnTo>
                      <a:pt x="14719" y="16176"/>
                    </a:lnTo>
                    <a:lnTo>
                      <a:pt x="15070" y="15919"/>
                    </a:lnTo>
                    <a:lnTo>
                      <a:pt x="15407" y="15650"/>
                    </a:lnTo>
                    <a:lnTo>
                      <a:pt x="15717" y="15353"/>
                    </a:lnTo>
                    <a:lnTo>
                      <a:pt x="16027" y="15043"/>
                    </a:lnTo>
                    <a:lnTo>
                      <a:pt x="16324" y="14719"/>
                    </a:lnTo>
                    <a:lnTo>
                      <a:pt x="16594" y="14381"/>
                    </a:lnTo>
                    <a:lnTo>
                      <a:pt x="16850" y="14031"/>
                    </a:lnTo>
                    <a:lnTo>
                      <a:pt x="17093" y="13666"/>
                    </a:lnTo>
                    <a:lnTo>
                      <a:pt x="17309" y="13302"/>
                    </a:lnTo>
                    <a:lnTo>
                      <a:pt x="17511" y="12911"/>
                    </a:lnTo>
                    <a:lnTo>
                      <a:pt x="17700" y="12506"/>
                    </a:lnTo>
                    <a:lnTo>
                      <a:pt x="17862" y="12088"/>
                    </a:lnTo>
                    <a:lnTo>
                      <a:pt x="18011" y="11670"/>
                    </a:lnTo>
                    <a:lnTo>
                      <a:pt x="18132" y="11238"/>
                    </a:lnTo>
                    <a:lnTo>
                      <a:pt x="18240" y="10793"/>
                    </a:lnTo>
                    <a:lnTo>
                      <a:pt x="18321" y="10334"/>
                    </a:lnTo>
                    <a:lnTo>
                      <a:pt x="18375" y="9876"/>
                    </a:lnTo>
                    <a:lnTo>
                      <a:pt x="18415" y="9403"/>
                    </a:lnTo>
                    <a:lnTo>
                      <a:pt x="18415" y="8918"/>
                    </a:lnTo>
                    <a:lnTo>
                      <a:pt x="18415" y="8432"/>
                    </a:lnTo>
                    <a:lnTo>
                      <a:pt x="18375" y="7973"/>
                    </a:lnTo>
                    <a:lnTo>
                      <a:pt x="18321" y="7501"/>
                    </a:lnTo>
                    <a:lnTo>
                      <a:pt x="18240" y="7056"/>
                    </a:lnTo>
                    <a:lnTo>
                      <a:pt x="18132" y="6611"/>
                    </a:lnTo>
                    <a:lnTo>
                      <a:pt x="18011" y="6179"/>
                    </a:lnTo>
                    <a:lnTo>
                      <a:pt x="17862" y="5747"/>
                    </a:lnTo>
                    <a:lnTo>
                      <a:pt x="17700" y="5343"/>
                    </a:lnTo>
                    <a:lnTo>
                      <a:pt x="17511" y="4938"/>
                    </a:lnTo>
                    <a:lnTo>
                      <a:pt x="17309" y="4560"/>
                    </a:lnTo>
                    <a:lnTo>
                      <a:pt x="17093" y="4183"/>
                    </a:lnTo>
                    <a:lnTo>
                      <a:pt x="16850" y="3818"/>
                    </a:lnTo>
                    <a:lnTo>
                      <a:pt x="16594" y="3481"/>
                    </a:lnTo>
                    <a:lnTo>
                      <a:pt x="16324" y="3144"/>
                    </a:lnTo>
                    <a:lnTo>
                      <a:pt x="16027" y="2820"/>
                    </a:lnTo>
                    <a:lnTo>
                      <a:pt x="15717" y="2523"/>
                    </a:lnTo>
                    <a:lnTo>
                      <a:pt x="15407" y="2226"/>
                    </a:lnTo>
                    <a:lnTo>
                      <a:pt x="15070" y="1957"/>
                    </a:lnTo>
                    <a:lnTo>
                      <a:pt x="14719" y="1700"/>
                    </a:lnTo>
                    <a:lnTo>
                      <a:pt x="14355" y="1457"/>
                    </a:lnTo>
                    <a:lnTo>
                      <a:pt x="13977" y="1228"/>
                    </a:lnTo>
                    <a:lnTo>
                      <a:pt x="13599" y="1026"/>
                    </a:lnTo>
                    <a:lnTo>
                      <a:pt x="13194" y="837"/>
                    </a:lnTo>
                    <a:lnTo>
                      <a:pt x="12790" y="662"/>
                    </a:lnTo>
                    <a:lnTo>
                      <a:pt x="12372" y="513"/>
                    </a:lnTo>
                    <a:lnTo>
                      <a:pt x="11940" y="378"/>
                    </a:lnTo>
                    <a:lnTo>
                      <a:pt x="11508" y="257"/>
                    </a:lnTo>
                    <a:lnTo>
                      <a:pt x="11063" y="162"/>
                    </a:lnTo>
                    <a:lnTo>
                      <a:pt x="10604" y="95"/>
                    </a:lnTo>
                    <a:lnTo>
                      <a:pt x="10146" y="41"/>
                    </a:lnTo>
                    <a:lnTo>
                      <a:pt x="9673"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 name="Google Shape;778;p62"/>
              <p:cNvSpPr/>
              <p:nvPr/>
            </p:nvSpPr>
            <p:spPr>
              <a:xfrm>
                <a:off x="1557353" y="1259717"/>
                <a:ext cx="83913" cy="343374"/>
              </a:xfrm>
              <a:custGeom>
                <a:rect b="b" l="l" r="r" t="t"/>
                <a:pathLst>
                  <a:path extrusionOk="0" h="23987" w="5721">
                    <a:moveTo>
                      <a:pt x="986" y="0"/>
                    </a:moveTo>
                    <a:lnTo>
                      <a:pt x="864" y="14"/>
                    </a:lnTo>
                    <a:lnTo>
                      <a:pt x="743" y="41"/>
                    </a:lnTo>
                    <a:lnTo>
                      <a:pt x="635" y="68"/>
                    </a:lnTo>
                    <a:lnTo>
                      <a:pt x="540" y="108"/>
                    </a:lnTo>
                    <a:lnTo>
                      <a:pt x="446" y="149"/>
                    </a:lnTo>
                    <a:lnTo>
                      <a:pt x="365" y="216"/>
                    </a:lnTo>
                    <a:lnTo>
                      <a:pt x="284" y="270"/>
                    </a:lnTo>
                    <a:lnTo>
                      <a:pt x="217" y="351"/>
                    </a:lnTo>
                    <a:lnTo>
                      <a:pt x="163" y="432"/>
                    </a:lnTo>
                    <a:lnTo>
                      <a:pt x="122" y="527"/>
                    </a:lnTo>
                    <a:lnTo>
                      <a:pt x="82" y="621"/>
                    </a:lnTo>
                    <a:lnTo>
                      <a:pt x="41" y="729"/>
                    </a:lnTo>
                    <a:lnTo>
                      <a:pt x="28" y="850"/>
                    </a:lnTo>
                    <a:lnTo>
                      <a:pt x="14" y="972"/>
                    </a:lnTo>
                    <a:lnTo>
                      <a:pt x="1" y="1107"/>
                    </a:lnTo>
                    <a:lnTo>
                      <a:pt x="1" y="19184"/>
                    </a:lnTo>
                    <a:lnTo>
                      <a:pt x="14" y="19575"/>
                    </a:lnTo>
                    <a:lnTo>
                      <a:pt x="41" y="19953"/>
                    </a:lnTo>
                    <a:lnTo>
                      <a:pt x="82" y="20304"/>
                    </a:lnTo>
                    <a:lnTo>
                      <a:pt x="136" y="20628"/>
                    </a:lnTo>
                    <a:lnTo>
                      <a:pt x="190" y="20938"/>
                    </a:lnTo>
                    <a:lnTo>
                      <a:pt x="271" y="21221"/>
                    </a:lnTo>
                    <a:lnTo>
                      <a:pt x="365" y="21491"/>
                    </a:lnTo>
                    <a:lnTo>
                      <a:pt x="460" y="21747"/>
                    </a:lnTo>
                    <a:lnTo>
                      <a:pt x="581" y="21990"/>
                    </a:lnTo>
                    <a:lnTo>
                      <a:pt x="702" y="22206"/>
                    </a:lnTo>
                    <a:lnTo>
                      <a:pt x="837" y="22408"/>
                    </a:lnTo>
                    <a:lnTo>
                      <a:pt x="972" y="22597"/>
                    </a:lnTo>
                    <a:lnTo>
                      <a:pt x="1121" y="22773"/>
                    </a:lnTo>
                    <a:lnTo>
                      <a:pt x="1282" y="22921"/>
                    </a:lnTo>
                    <a:lnTo>
                      <a:pt x="1444" y="23069"/>
                    </a:lnTo>
                    <a:lnTo>
                      <a:pt x="1606" y="23204"/>
                    </a:lnTo>
                    <a:lnTo>
                      <a:pt x="1782" y="23312"/>
                    </a:lnTo>
                    <a:lnTo>
                      <a:pt x="1957" y="23420"/>
                    </a:lnTo>
                    <a:lnTo>
                      <a:pt x="2146" y="23515"/>
                    </a:lnTo>
                    <a:lnTo>
                      <a:pt x="2335" y="23595"/>
                    </a:lnTo>
                    <a:lnTo>
                      <a:pt x="2524" y="23676"/>
                    </a:lnTo>
                    <a:lnTo>
                      <a:pt x="2712" y="23744"/>
                    </a:lnTo>
                    <a:lnTo>
                      <a:pt x="2901" y="23798"/>
                    </a:lnTo>
                    <a:lnTo>
                      <a:pt x="3090" y="23838"/>
                    </a:lnTo>
                    <a:lnTo>
                      <a:pt x="3481" y="23919"/>
                    </a:lnTo>
                    <a:lnTo>
                      <a:pt x="3859" y="23960"/>
                    </a:lnTo>
                    <a:lnTo>
                      <a:pt x="4223" y="23987"/>
                    </a:lnTo>
                    <a:lnTo>
                      <a:pt x="4723" y="23987"/>
                    </a:lnTo>
                    <a:lnTo>
                      <a:pt x="4857" y="23973"/>
                    </a:lnTo>
                    <a:lnTo>
                      <a:pt x="4992" y="23946"/>
                    </a:lnTo>
                    <a:lnTo>
                      <a:pt x="5114" y="23906"/>
                    </a:lnTo>
                    <a:lnTo>
                      <a:pt x="5208" y="23865"/>
                    </a:lnTo>
                    <a:lnTo>
                      <a:pt x="5303" y="23811"/>
                    </a:lnTo>
                    <a:lnTo>
                      <a:pt x="5397" y="23744"/>
                    </a:lnTo>
                    <a:lnTo>
                      <a:pt x="5465" y="23676"/>
                    </a:lnTo>
                    <a:lnTo>
                      <a:pt x="5532" y="23595"/>
                    </a:lnTo>
                    <a:lnTo>
                      <a:pt x="5586" y="23515"/>
                    </a:lnTo>
                    <a:lnTo>
                      <a:pt x="5626" y="23420"/>
                    </a:lnTo>
                    <a:lnTo>
                      <a:pt x="5667" y="23312"/>
                    </a:lnTo>
                    <a:lnTo>
                      <a:pt x="5694" y="23204"/>
                    </a:lnTo>
                    <a:lnTo>
                      <a:pt x="5707" y="23096"/>
                    </a:lnTo>
                    <a:lnTo>
                      <a:pt x="5721" y="22840"/>
                    </a:lnTo>
                    <a:lnTo>
                      <a:pt x="5721" y="22031"/>
                    </a:lnTo>
                    <a:lnTo>
                      <a:pt x="5721" y="21936"/>
                    </a:lnTo>
                    <a:lnTo>
                      <a:pt x="5721" y="21842"/>
                    </a:lnTo>
                    <a:lnTo>
                      <a:pt x="5707" y="21761"/>
                    </a:lnTo>
                    <a:lnTo>
                      <a:pt x="5680" y="21666"/>
                    </a:lnTo>
                    <a:lnTo>
                      <a:pt x="5640" y="21585"/>
                    </a:lnTo>
                    <a:lnTo>
                      <a:pt x="5599" y="21504"/>
                    </a:lnTo>
                    <a:lnTo>
                      <a:pt x="5545" y="21424"/>
                    </a:lnTo>
                    <a:lnTo>
                      <a:pt x="5492" y="21356"/>
                    </a:lnTo>
                    <a:lnTo>
                      <a:pt x="5424" y="21289"/>
                    </a:lnTo>
                    <a:lnTo>
                      <a:pt x="5357" y="21235"/>
                    </a:lnTo>
                    <a:lnTo>
                      <a:pt x="5276" y="21181"/>
                    </a:lnTo>
                    <a:lnTo>
                      <a:pt x="5195" y="21140"/>
                    </a:lnTo>
                    <a:lnTo>
                      <a:pt x="5114" y="21100"/>
                    </a:lnTo>
                    <a:lnTo>
                      <a:pt x="5019" y="21073"/>
                    </a:lnTo>
                    <a:lnTo>
                      <a:pt x="4938" y="21059"/>
                    </a:lnTo>
                    <a:lnTo>
                      <a:pt x="4844" y="21046"/>
                    </a:lnTo>
                    <a:lnTo>
                      <a:pt x="4574" y="21019"/>
                    </a:lnTo>
                    <a:lnTo>
                      <a:pt x="4439" y="20978"/>
                    </a:lnTo>
                    <a:lnTo>
                      <a:pt x="4304" y="20938"/>
                    </a:lnTo>
                    <a:lnTo>
                      <a:pt x="4169" y="20884"/>
                    </a:lnTo>
                    <a:lnTo>
                      <a:pt x="4035" y="20816"/>
                    </a:lnTo>
                    <a:lnTo>
                      <a:pt x="3913" y="20722"/>
                    </a:lnTo>
                    <a:lnTo>
                      <a:pt x="3792" y="20614"/>
                    </a:lnTo>
                    <a:lnTo>
                      <a:pt x="3684" y="20493"/>
                    </a:lnTo>
                    <a:lnTo>
                      <a:pt x="3589" y="20331"/>
                    </a:lnTo>
                    <a:lnTo>
                      <a:pt x="3508" y="20155"/>
                    </a:lnTo>
                    <a:lnTo>
                      <a:pt x="3427" y="19940"/>
                    </a:lnTo>
                    <a:lnTo>
                      <a:pt x="3373" y="19710"/>
                    </a:lnTo>
                    <a:lnTo>
                      <a:pt x="3320" y="19440"/>
                    </a:lnTo>
                    <a:lnTo>
                      <a:pt x="3293" y="19130"/>
                    </a:lnTo>
                    <a:lnTo>
                      <a:pt x="3293" y="18779"/>
                    </a:lnTo>
                    <a:lnTo>
                      <a:pt x="3293" y="1107"/>
                    </a:lnTo>
                    <a:lnTo>
                      <a:pt x="3279" y="972"/>
                    </a:lnTo>
                    <a:lnTo>
                      <a:pt x="3266" y="850"/>
                    </a:lnTo>
                    <a:lnTo>
                      <a:pt x="3239" y="729"/>
                    </a:lnTo>
                    <a:lnTo>
                      <a:pt x="3212" y="621"/>
                    </a:lnTo>
                    <a:lnTo>
                      <a:pt x="3171" y="527"/>
                    </a:lnTo>
                    <a:lnTo>
                      <a:pt x="3117" y="432"/>
                    </a:lnTo>
                    <a:lnTo>
                      <a:pt x="3063" y="351"/>
                    </a:lnTo>
                    <a:lnTo>
                      <a:pt x="2996" y="270"/>
                    </a:lnTo>
                    <a:lnTo>
                      <a:pt x="2915" y="216"/>
                    </a:lnTo>
                    <a:lnTo>
                      <a:pt x="2834" y="149"/>
                    </a:lnTo>
                    <a:lnTo>
                      <a:pt x="2739" y="108"/>
                    </a:lnTo>
                    <a:lnTo>
                      <a:pt x="2645" y="68"/>
                    </a:lnTo>
                    <a:lnTo>
                      <a:pt x="2537" y="41"/>
                    </a:lnTo>
                    <a:lnTo>
                      <a:pt x="2429" y="14"/>
                    </a:lnTo>
                    <a:lnTo>
                      <a:pt x="2308"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 name="Google Shape;779;p62"/>
              <p:cNvSpPr/>
              <p:nvPr/>
            </p:nvSpPr>
            <p:spPr>
              <a:xfrm>
                <a:off x="1684388" y="1356472"/>
                <a:ext cx="48109" cy="244686"/>
              </a:xfrm>
              <a:custGeom>
                <a:rect b="b" l="l" r="r" t="t"/>
                <a:pathLst>
                  <a:path extrusionOk="0" h="17093" w="3280">
                    <a:moveTo>
                      <a:pt x="986" y="0"/>
                    </a:moveTo>
                    <a:lnTo>
                      <a:pt x="864" y="14"/>
                    </a:lnTo>
                    <a:lnTo>
                      <a:pt x="756" y="41"/>
                    </a:lnTo>
                    <a:lnTo>
                      <a:pt x="648" y="68"/>
                    </a:lnTo>
                    <a:lnTo>
                      <a:pt x="554" y="108"/>
                    </a:lnTo>
                    <a:lnTo>
                      <a:pt x="460" y="149"/>
                    </a:lnTo>
                    <a:lnTo>
                      <a:pt x="379" y="216"/>
                    </a:lnTo>
                    <a:lnTo>
                      <a:pt x="298" y="270"/>
                    </a:lnTo>
                    <a:lnTo>
                      <a:pt x="230" y="351"/>
                    </a:lnTo>
                    <a:lnTo>
                      <a:pt x="176" y="432"/>
                    </a:lnTo>
                    <a:lnTo>
                      <a:pt x="122" y="526"/>
                    </a:lnTo>
                    <a:lnTo>
                      <a:pt x="82" y="621"/>
                    </a:lnTo>
                    <a:lnTo>
                      <a:pt x="55" y="729"/>
                    </a:lnTo>
                    <a:lnTo>
                      <a:pt x="28" y="850"/>
                    </a:lnTo>
                    <a:lnTo>
                      <a:pt x="14" y="972"/>
                    </a:lnTo>
                    <a:lnTo>
                      <a:pt x="1" y="1106"/>
                    </a:lnTo>
                    <a:lnTo>
                      <a:pt x="14" y="15987"/>
                    </a:lnTo>
                    <a:lnTo>
                      <a:pt x="14" y="16121"/>
                    </a:lnTo>
                    <a:lnTo>
                      <a:pt x="28" y="16243"/>
                    </a:lnTo>
                    <a:lnTo>
                      <a:pt x="55" y="16364"/>
                    </a:lnTo>
                    <a:lnTo>
                      <a:pt x="95" y="16472"/>
                    </a:lnTo>
                    <a:lnTo>
                      <a:pt x="136" y="16567"/>
                    </a:lnTo>
                    <a:lnTo>
                      <a:pt x="176" y="16661"/>
                    </a:lnTo>
                    <a:lnTo>
                      <a:pt x="244" y="16742"/>
                    </a:lnTo>
                    <a:lnTo>
                      <a:pt x="311" y="16823"/>
                    </a:lnTo>
                    <a:lnTo>
                      <a:pt x="379" y="16890"/>
                    </a:lnTo>
                    <a:lnTo>
                      <a:pt x="460" y="16944"/>
                    </a:lnTo>
                    <a:lnTo>
                      <a:pt x="554" y="16985"/>
                    </a:lnTo>
                    <a:lnTo>
                      <a:pt x="662" y="17025"/>
                    </a:lnTo>
                    <a:lnTo>
                      <a:pt x="770" y="17066"/>
                    </a:lnTo>
                    <a:lnTo>
                      <a:pt x="878" y="17079"/>
                    </a:lnTo>
                    <a:lnTo>
                      <a:pt x="999" y="17093"/>
                    </a:lnTo>
                    <a:lnTo>
                      <a:pt x="2308" y="17093"/>
                    </a:lnTo>
                    <a:lnTo>
                      <a:pt x="2429" y="17079"/>
                    </a:lnTo>
                    <a:lnTo>
                      <a:pt x="2551" y="17066"/>
                    </a:lnTo>
                    <a:lnTo>
                      <a:pt x="2658" y="17025"/>
                    </a:lnTo>
                    <a:lnTo>
                      <a:pt x="2753" y="16985"/>
                    </a:lnTo>
                    <a:lnTo>
                      <a:pt x="2847" y="16944"/>
                    </a:lnTo>
                    <a:lnTo>
                      <a:pt x="2928" y="16890"/>
                    </a:lnTo>
                    <a:lnTo>
                      <a:pt x="3009" y="16823"/>
                    </a:lnTo>
                    <a:lnTo>
                      <a:pt x="3077" y="16742"/>
                    </a:lnTo>
                    <a:lnTo>
                      <a:pt x="3131" y="16661"/>
                    </a:lnTo>
                    <a:lnTo>
                      <a:pt x="3171" y="16567"/>
                    </a:lnTo>
                    <a:lnTo>
                      <a:pt x="3212" y="16472"/>
                    </a:lnTo>
                    <a:lnTo>
                      <a:pt x="3239" y="16364"/>
                    </a:lnTo>
                    <a:lnTo>
                      <a:pt x="3266" y="16243"/>
                    </a:lnTo>
                    <a:lnTo>
                      <a:pt x="3279" y="16121"/>
                    </a:lnTo>
                    <a:lnTo>
                      <a:pt x="3279" y="15987"/>
                    </a:lnTo>
                    <a:lnTo>
                      <a:pt x="3279" y="1106"/>
                    </a:lnTo>
                    <a:lnTo>
                      <a:pt x="3279" y="972"/>
                    </a:lnTo>
                    <a:lnTo>
                      <a:pt x="3266" y="850"/>
                    </a:lnTo>
                    <a:lnTo>
                      <a:pt x="3239" y="729"/>
                    </a:lnTo>
                    <a:lnTo>
                      <a:pt x="3212" y="621"/>
                    </a:lnTo>
                    <a:lnTo>
                      <a:pt x="3171" y="526"/>
                    </a:lnTo>
                    <a:lnTo>
                      <a:pt x="3131" y="432"/>
                    </a:lnTo>
                    <a:lnTo>
                      <a:pt x="3077" y="351"/>
                    </a:lnTo>
                    <a:lnTo>
                      <a:pt x="3009" y="270"/>
                    </a:lnTo>
                    <a:lnTo>
                      <a:pt x="2928" y="216"/>
                    </a:lnTo>
                    <a:lnTo>
                      <a:pt x="2847" y="149"/>
                    </a:lnTo>
                    <a:lnTo>
                      <a:pt x="2753" y="108"/>
                    </a:lnTo>
                    <a:lnTo>
                      <a:pt x="2658" y="68"/>
                    </a:lnTo>
                    <a:lnTo>
                      <a:pt x="2551" y="41"/>
                    </a:lnTo>
                    <a:lnTo>
                      <a:pt x="2429" y="14"/>
                    </a:lnTo>
                    <a:lnTo>
                      <a:pt x="2308"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 name="Google Shape;780;p62"/>
              <p:cNvSpPr/>
              <p:nvPr/>
            </p:nvSpPr>
            <p:spPr>
              <a:xfrm>
                <a:off x="1774226" y="1350675"/>
                <a:ext cx="270307" cy="256281"/>
              </a:xfrm>
              <a:custGeom>
                <a:rect b="b" l="l" r="r" t="t"/>
                <a:pathLst>
                  <a:path extrusionOk="0" h="17903" w="18429">
                    <a:moveTo>
                      <a:pt x="9201" y="2834"/>
                    </a:moveTo>
                    <a:lnTo>
                      <a:pt x="9498" y="2847"/>
                    </a:lnTo>
                    <a:lnTo>
                      <a:pt x="9795" y="2860"/>
                    </a:lnTo>
                    <a:lnTo>
                      <a:pt x="10092" y="2901"/>
                    </a:lnTo>
                    <a:lnTo>
                      <a:pt x="10388" y="2955"/>
                    </a:lnTo>
                    <a:lnTo>
                      <a:pt x="10672" y="3009"/>
                    </a:lnTo>
                    <a:lnTo>
                      <a:pt x="10941" y="3090"/>
                    </a:lnTo>
                    <a:lnTo>
                      <a:pt x="11225" y="3184"/>
                    </a:lnTo>
                    <a:lnTo>
                      <a:pt x="11481" y="3279"/>
                    </a:lnTo>
                    <a:lnTo>
                      <a:pt x="11751" y="3400"/>
                    </a:lnTo>
                    <a:lnTo>
                      <a:pt x="11994" y="3522"/>
                    </a:lnTo>
                    <a:lnTo>
                      <a:pt x="12250" y="3670"/>
                    </a:lnTo>
                    <a:lnTo>
                      <a:pt x="12479" y="3818"/>
                    </a:lnTo>
                    <a:lnTo>
                      <a:pt x="12709" y="3980"/>
                    </a:lnTo>
                    <a:lnTo>
                      <a:pt x="12938" y="4156"/>
                    </a:lnTo>
                    <a:lnTo>
                      <a:pt x="13154" y="4344"/>
                    </a:lnTo>
                    <a:lnTo>
                      <a:pt x="13356" y="4533"/>
                    </a:lnTo>
                    <a:lnTo>
                      <a:pt x="13545" y="4736"/>
                    </a:lnTo>
                    <a:lnTo>
                      <a:pt x="13734" y="4952"/>
                    </a:lnTo>
                    <a:lnTo>
                      <a:pt x="13909" y="5181"/>
                    </a:lnTo>
                    <a:lnTo>
                      <a:pt x="14071" y="5424"/>
                    </a:lnTo>
                    <a:lnTo>
                      <a:pt x="14220" y="5667"/>
                    </a:lnTo>
                    <a:lnTo>
                      <a:pt x="14368" y="5923"/>
                    </a:lnTo>
                    <a:lnTo>
                      <a:pt x="14503" y="6179"/>
                    </a:lnTo>
                    <a:lnTo>
                      <a:pt x="14611" y="6462"/>
                    </a:lnTo>
                    <a:lnTo>
                      <a:pt x="14719" y="6732"/>
                    </a:lnTo>
                    <a:lnTo>
                      <a:pt x="14813" y="7029"/>
                    </a:lnTo>
                    <a:lnTo>
                      <a:pt x="14894" y="7326"/>
                    </a:lnTo>
                    <a:lnTo>
                      <a:pt x="14962" y="7623"/>
                    </a:lnTo>
                    <a:lnTo>
                      <a:pt x="15016" y="7946"/>
                    </a:lnTo>
                    <a:lnTo>
                      <a:pt x="15043" y="8257"/>
                    </a:lnTo>
                    <a:lnTo>
                      <a:pt x="15070" y="8581"/>
                    </a:lnTo>
                    <a:lnTo>
                      <a:pt x="15083" y="8918"/>
                    </a:lnTo>
                    <a:lnTo>
                      <a:pt x="15070" y="9255"/>
                    </a:lnTo>
                    <a:lnTo>
                      <a:pt x="15043" y="9579"/>
                    </a:lnTo>
                    <a:lnTo>
                      <a:pt x="15016" y="9903"/>
                    </a:lnTo>
                    <a:lnTo>
                      <a:pt x="14962" y="10213"/>
                    </a:lnTo>
                    <a:lnTo>
                      <a:pt x="14894" y="10523"/>
                    </a:lnTo>
                    <a:lnTo>
                      <a:pt x="14813" y="10820"/>
                    </a:lnTo>
                    <a:lnTo>
                      <a:pt x="14719" y="11103"/>
                    </a:lnTo>
                    <a:lnTo>
                      <a:pt x="14611" y="11387"/>
                    </a:lnTo>
                    <a:lnTo>
                      <a:pt x="14503" y="11670"/>
                    </a:lnTo>
                    <a:lnTo>
                      <a:pt x="14368" y="11940"/>
                    </a:lnTo>
                    <a:lnTo>
                      <a:pt x="14220" y="12196"/>
                    </a:lnTo>
                    <a:lnTo>
                      <a:pt x="14071" y="12439"/>
                    </a:lnTo>
                    <a:lnTo>
                      <a:pt x="13909" y="12682"/>
                    </a:lnTo>
                    <a:lnTo>
                      <a:pt x="13734" y="12911"/>
                    </a:lnTo>
                    <a:lnTo>
                      <a:pt x="13545" y="13127"/>
                    </a:lnTo>
                    <a:lnTo>
                      <a:pt x="13356" y="13343"/>
                    </a:lnTo>
                    <a:lnTo>
                      <a:pt x="13154" y="13532"/>
                    </a:lnTo>
                    <a:lnTo>
                      <a:pt x="12938" y="13720"/>
                    </a:lnTo>
                    <a:lnTo>
                      <a:pt x="12709" y="13896"/>
                    </a:lnTo>
                    <a:lnTo>
                      <a:pt x="12479" y="14071"/>
                    </a:lnTo>
                    <a:lnTo>
                      <a:pt x="12250" y="14220"/>
                    </a:lnTo>
                    <a:lnTo>
                      <a:pt x="11994" y="14368"/>
                    </a:lnTo>
                    <a:lnTo>
                      <a:pt x="11751" y="14489"/>
                    </a:lnTo>
                    <a:lnTo>
                      <a:pt x="11481" y="14611"/>
                    </a:lnTo>
                    <a:lnTo>
                      <a:pt x="11225" y="14719"/>
                    </a:lnTo>
                    <a:lnTo>
                      <a:pt x="10941" y="14813"/>
                    </a:lnTo>
                    <a:lnTo>
                      <a:pt x="10672" y="14881"/>
                    </a:lnTo>
                    <a:lnTo>
                      <a:pt x="10388" y="14948"/>
                    </a:lnTo>
                    <a:lnTo>
                      <a:pt x="10092" y="15002"/>
                    </a:lnTo>
                    <a:lnTo>
                      <a:pt x="9795" y="15043"/>
                    </a:lnTo>
                    <a:lnTo>
                      <a:pt x="9498" y="15056"/>
                    </a:lnTo>
                    <a:lnTo>
                      <a:pt x="9201" y="15070"/>
                    </a:lnTo>
                    <a:lnTo>
                      <a:pt x="8904" y="15056"/>
                    </a:lnTo>
                    <a:lnTo>
                      <a:pt x="8608" y="15043"/>
                    </a:lnTo>
                    <a:lnTo>
                      <a:pt x="8311" y="15002"/>
                    </a:lnTo>
                    <a:lnTo>
                      <a:pt x="8027" y="14948"/>
                    </a:lnTo>
                    <a:lnTo>
                      <a:pt x="7744" y="14881"/>
                    </a:lnTo>
                    <a:lnTo>
                      <a:pt x="7461" y="14800"/>
                    </a:lnTo>
                    <a:lnTo>
                      <a:pt x="7191" y="14719"/>
                    </a:lnTo>
                    <a:lnTo>
                      <a:pt x="6921" y="14611"/>
                    </a:lnTo>
                    <a:lnTo>
                      <a:pt x="6665" y="14489"/>
                    </a:lnTo>
                    <a:lnTo>
                      <a:pt x="6409" y="14355"/>
                    </a:lnTo>
                    <a:lnTo>
                      <a:pt x="6166" y="14206"/>
                    </a:lnTo>
                    <a:lnTo>
                      <a:pt x="5923" y="14058"/>
                    </a:lnTo>
                    <a:lnTo>
                      <a:pt x="5694" y="13896"/>
                    </a:lnTo>
                    <a:lnTo>
                      <a:pt x="5478" y="13707"/>
                    </a:lnTo>
                    <a:lnTo>
                      <a:pt x="5262" y="13518"/>
                    </a:lnTo>
                    <a:lnTo>
                      <a:pt x="5060" y="13316"/>
                    </a:lnTo>
                    <a:lnTo>
                      <a:pt x="4857" y="13113"/>
                    </a:lnTo>
                    <a:lnTo>
                      <a:pt x="4668" y="12898"/>
                    </a:lnTo>
                    <a:lnTo>
                      <a:pt x="4493" y="12655"/>
                    </a:lnTo>
                    <a:lnTo>
                      <a:pt x="4331" y="12425"/>
                    </a:lnTo>
                    <a:lnTo>
                      <a:pt x="4183" y="12169"/>
                    </a:lnTo>
                    <a:lnTo>
                      <a:pt x="4034" y="11913"/>
                    </a:lnTo>
                    <a:lnTo>
                      <a:pt x="3899" y="11643"/>
                    </a:lnTo>
                    <a:lnTo>
                      <a:pt x="3778" y="11373"/>
                    </a:lnTo>
                    <a:lnTo>
                      <a:pt x="3684" y="11090"/>
                    </a:lnTo>
                    <a:lnTo>
                      <a:pt x="3589" y="10806"/>
                    </a:lnTo>
                    <a:lnTo>
                      <a:pt x="3508" y="10510"/>
                    </a:lnTo>
                    <a:lnTo>
                      <a:pt x="3441" y="10199"/>
                    </a:lnTo>
                    <a:lnTo>
                      <a:pt x="3387" y="9889"/>
                    </a:lnTo>
                    <a:lnTo>
                      <a:pt x="3346" y="9565"/>
                    </a:lnTo>
                    <a:lnTo>
                      <a:pt x="3319" y="9242"/>
                    </a:lnTo>
                    <a:lnTo>
                      <a:pt x="3319" y="8918"/>
                    </a:lnTo>
                    <a:lnTo>
                      <a:pt x="3319" y="8581"/>
                    </a:lnTo>
                    <a:lnTo>
                      <a:pt x="3346" y="8270"/>
                    </a:lnTo>
                    <a:lnTo>
                      <a:pt x="3387" y="7946"/>
                    </a:lnTo>
                    <a:lnTo>
                      <a:pt x="3441" y="7636"/>
                    </a:lnTo>
                    <a:lnTo>
                      <a:pt x="3508" y="7339"/>
                    </a:lnTo>
                    <a:lnTo>
                      <a:pt x="3576" y="7043"/>
                    </a:lnTo>
                    <a:lnTo>
                      <a:pt x="3670" y="6746"/>
                    </a:lnTo>
                    <a:lnTo>
                      <a:pt x="3778" y="6476"/>
                    </a:lnTo>
                    <a:lnTo>
                      <a:pt x="3899" y="6193"/>
                    </a:lnTo>
                    <a:lnTo>
                      <a:pt x="4021" y="5936"/>
                    </a:lnTo>
                    <a:lnTo>
                      <a:pt x="4169" y="5680"/>
                    </a:lnTo>
                    <a:lnTo>
                      <a:pt x="4318" y="5437"/>
                    </a:lnTo>
                    <a:lnTo>
                      <a:pt x="4479" y="5194"/>
                    </a:lnTo>
                    <a:lnTo>
                      <a:pt x="4655" y="4965"/>
                    </a:lnTo>
                    <a:lnTo>
                      <a:pt x="4844" y="4749"/>
                    </a:lnTo>
                    <a:lnTo>
                      <a:pt x="5046" y="4547"/>
                    </a:lnTo>
                    <a:lnTo>
                      <a:pt x="5248" y="4344"/>
                    </a:lnTo>
                    <a:lnTo>
                      <a:pt x="5464" y="4169"/>
                    </a:lnTo>
                    <a:lnTo>
                      <a:pt x="5680" y="3994"/>
                    </a:lnTo>
                    <a:lnTo>
                      <a:pt x="5909" y="3818"/>
                    </a:lnTo>
                    <a:lnTo>
                      <a:pt x="6152" y="3670"/>
                    </a:lnTo>
                    <a:lnTo>
                      <a:pt x="6395" y="3535"/>
                    </a:lnTo>
                    <a:lnTo>
                      <a:pt x="6651" y="3400"/>
                    </a:lnTo>
                    <a:lnTo>
                      <a:pt x="6908" y="3292"/>
                    </a:lnTo>
                    <a:lnTo>
                      <a:pt x="7178" y="3184"/>
                    </a:lnTo>
                    <a:lnTo>
                      <a:pt x="7447" y="3090"/>
                    </a:lnTo>
                    <a:lnTo>
                      <a:pt x="7731" y="3022"/>
                    </a:lnTo>
                    <a:lnTo>
                      <a:pt x="8014" y="2955"/>
                    </a:lnTo>
                    <a:lnTo>
                      <a:pt x="8297" y="2901"/>
                    </a:lnTo>
                    <a:lnTo>
                      <a:pt x="8594" y="2860"/>
                    </a:lnTo>
                    <a:lnTo>
                      <a:pt x="8891" y="2847"/>
                    </a:lnTo>
                    <a:lnTo>
                      <a:pt x="9201" y="2834"/>
                    </a:lnTo>
                    <a:close/>
                    <a:moveTo>
                      <a:pt x="8716" y="0"/>
                    </a:moveTo>
                    <a:lnTo>
                      <a:pt x="8257" y="41"/>
                    </a:lnTo>
                    <a:lnTo>
                      <a:pt x="7785" y="95"/>
                    </a:lnTo>
                    <a:lnTo>
                      <a:pt x="7339" y="162"/>
                    </a:lnTo>
                    <a:lnTo>
                      <a:pt x="6894" y="257"/>
                    </a:lnTo>
                    <a:lnTo>
                      <a:pt x="6449" y="378"/>
                    </a:lnTo>
                    <a:lnTo>
                      <a:pt x="6017" y="500"/>
                    </a:lnTo>
                    <a:lnTo>
                      <a:pt x="5613" y="662"/>
                    </a:lnTo>
                    <a:lnTo>
                      <a:pt x="5194" y="823"/>
                    </a:lnTo>
                    <a:lnTo>
                      <a:pt x="4803" y="1012"/>
                    </a:lnTo>
                    <a:lnTo>
                      <a:pt x="4412" y="1228"/>
                    </a:lnTo>
                    <a:lnTo>
                      <a:pt x="4048" y="1444"/>
                    </a:lnTo>
                    <a:lnTo>
                      <a:pt x="3684" y="1687"/>
                    </a:lnTo>
                    <a:lnTo>
                      <a:pt x="3333" y="1943"/>
                    </a:lnTo>
                    <a:lnTo>
                      <a:pt x="3009" y="2213"/>
                    </a:lnTo>
                    <a:lnTo>
                      <a:pt x="2685" y="2510"/>
                    </a:lnTo>
                    <a:lnTo>
                      <a:pt x="2388" y="2807"/>
                    </a:lnTo>
                    <a:lnTo>
                      <a:pt x="2092" y="3130"/>
                    </a:lnTo>
                    <a:lnTo>
                      <a:pt x="1822" y="3454"/>
                    </a:lnTo>
                    <a:lnTo>
                      <a:pt x="1565" y="3805"/>
                    </a:lnTo>
                    <a:lnTo>
                      <a:pt x="1323" y="4169"/>
                    </a:lnTo>
                    <a:lnTo>
                      <a:pt x="1107" y="4547"/>
                    </a:lnTo>
                    <a:lnTo>
                      <a:pt x="904" y="4925"/>
                    </a:lnTo>
                    <a:lnTo>
                      <a:pt x="729" y="5329"/>
                    </a:lnTo>
                    <a:lnTo>
                      <a:pt x="554" y="5734"/>
                    </a:lnTo>
                    <a:lnTo>
                      <a:pt x="419" y="6166"/>
                    </a:lnTo>
                    <a:lnTo>
                      <a:pt x="297" y="6597"/>
                    </a:lnTo>
                    <a:lnTo>
                      <a:pt x="189" y="7043"/>
                    </a:lnTo>
                    <a:lnTo>
                      <a:pt x="108" y="7488"/>
                    </a:lnTo>
                    <a:lnTo>
                      <a:pt x="55" y="7960"/>
                    </a:lnTo>
                    <a:lnTo>
                      <a:pt x="14" y="8432"/>
                    </a:lnTo>
                    <a:lnTo>
                      <a:pt x="1" y="8918"/>
                    </a:lnTo>
                    <a:lnTo>
                      <a:pt x="14" y="9403"/>
                    </a:lnTo>
                    <a:lnTo>
                      <a:pt x="55" y="9876"/>
                    </a:lnTo>
                    <a:lnTo>
                      <a:pt x="108" y="10334"/>
                    </a:lnTo>
                    <a:lnTo>
                      <a:pt x="189" y="10793"/>
                    </a:lnTo>
                    <a:lnTo>
                      <a:pt x="297" y="11238"/>
                    </a:lnTo>
                    <a:lnTo>
                      <a:pt x="419" y="11683"/>
                    </a:lnTo>
                    <a:lnTo>
                      <a:pt x="554" y="12102"/>
                    </a:lnTo>
                    <a:lnTo>
                      <a:pt x="729" y="12520"/>
                    </a:lnTo>
                    <a:lnTo>
                      <a:pt x="904" y="12924"/>
                    </a:lnTo>
                    <a:lnTo>
                      <a:pt x="1107" y="13302"/>
                    </a:lnTo>
                    <a:lnTo>
                      <a:pt x="1323" y="13680"/>
                    </a:lnTo>
                    <a:lnTo>
                      <a:pt x="1565" y="14044"/>
                    </a:lnTo>
                    <a:lnTo>
                      <a:pt x="1822" y="14395"/>
                    </a:lnTo>
                    <a:lnTo>
                      <a:pt x="2092" y="14732"/>
                    </a:lnTo>
                    <a:lnTo>
                      <a:pt x="2388" y="15056"/>
                    </a:lnTo>
                    <a:lnTo>
                      <a:pt x="2685" y="15366"/>
                    </a:lnTo>
                    <a:lnTo>
                      <a:pt x="3009" y="15650"/>
                    </a:lnTo>
                    <a:lnTo>
                      <a:pt x="3333" y="15933"/>
                    </a:lnTo>
                    <a:lnTo>
                      <a:pt x="3684" y="16189"/>
                    </a:lnTo>
                    <a:lnTo>
                      <a:pt x="4048" y="16432"/>
                    </a:lnTo>
                    <a:lnTo>
                      <a:pt x="4412" y="16661"/>
                    </a:lnTo>
                    <a:lnTo>
                      <a:pt x="4803" y="16864"/>
                    </a:lnTo>
                    <a:lnTo>
                      <a:pt x="5194" y="17066"/>
                    </a:lnTo>
                    <a:lnTo>
                      <a:pt x="5613" y="17228"/>
                    </a:lnTo>
                    <a:lnTo>
                      <a:pt x="6031" y="17390"/>
                    </a:lnTo>
                    <a:lnTo>
                      <a:pt x="6449" y="17525"/>
                    </a:lnTo>
                    <a:lnTo>
                      <a:pt x="6894" y="17633"/>
                    </a:lnTo>
                    <a:lnTo>
                      <a:pt x="7339" y="17727"/>
                    </a:lnTo>
                    <a:lnTo>
                      <a:pt x="7785" y="17808"/>
                    </a:lnTo>
                    <a:lnTo>
                      <a:pt x="8257" y="17862"/>
                    </a:lnTo>
                    <a:lnTo>
                      <a:pt x="8716" y="17889"/>
                    </a:lnTo>
                    <a:lnTo>
                      <a:pt x="9201" y="17903"/>
                    </a:lnTo>
                    <a:lnTo>
                      <a:pt x="9673" y="17889"/>
                    </a:lnTo>
                    <a:lnTo>
                      <a:pt x="10146" y="17862"/>
                    </a:lnTo>
                    <a:lnTo>
                      <a:pt x="10604" y="17808"/>
                    </a:lnTo>
                    <a:lnTo>
                      <a:pt x="11063" y="17727"/>
                    </a:lnTo>
                    <a:lnTo>
                      <a:pt x="11508" y="17633"/>
                    </a:lnTo>
                    <a:lnTo>
                      <a:pt x="11940" y="17525"/>
                    </a:lnTo>
                    <a:lnTo>
                      <a:pt x="12371" y="17390"/>
                    </a:lnTo>
                    <a:lnTo>
                      <a:pt x="12790" y="17228"/>
                    </a:lnTo>
                    <a:lnTo>
                      <a:pt x="13208" y="17053"/>
                    </a:lnTo>
                    <a:lnTo>
                      <a:pt x="13599" y="16864"/>
                    </a:lnTo>
                    <a:lnTo>
                      <a:pt x="13990" y="16648"/>
                    </a:lnTo>
                    <a:lnTo>
                      <a:pt x="14355" y="16432"/>
                    </a:lnTo>
                    <a:lnTo>
                      <a:pt x="14719" y="16176"/>
                    </a:lnTo>
                    <a:lnTo>
                      <a:pt x="15070" y="15919"/>
                    </a:lnTo>
                    <a:lnTo>
                      <a:pt x="15407" y="15650"/>
                    </a:lnTo>
                    <a:lnTo>
                      <a:pt x="15731" y="15353"/>
                    </a:lnTo>
                    <a:lnTo>
                      <a:pt x="16027" y="15043"/>
                    </a:lnTo>
                    <a:lnTo>
                      <a:pt x="16324" y="14719"/>
                    </a:lnTo>
                    <a:lnTo>
                      <a:pt x="16594" y="14381"/>
                    </a:lnTo>
                    <a:lnTo>
                      <a:pt x="16850" y="14031"/>
                    </a:lnTo>
                    <a:lnTo>
                      <a:pt x="17093" y="13666"/>
                    </a:lnTo>
                    <a:lnTo>
                      <a:pt x="17309" y="13289"/>
                    </a:lnTo>
                    <a:lnTo>
                      <a:pt x="17511" y="12911"/>
                    </a:lnTo>
                    <a:lnTo>
                      <a:pt x="17700" y="12506"/>
                    </a:lnTo>
                    <a:lnTo>
                      <a:pt x="17862" y="12088"/>
                    </a:lnTo>
                    <a:lnTo>
                      <a:pt x="18011" y="11670"/>
                    </a:lnTo>
                    <a:lnTo>
                      <a:pt x="18132" y="11238"/>
                    </a:lnTo>
                    <a:lnTo>
                      <a:pt x="18240" y="10793"/>
                    </a:lnTo>
                    <a:lnTo>
                      <a:pt x="18321" y="10334"/>
                    </a:lnTo>
                    <a:lnTo>
                      <a:pt x="18375" y="9876"/>
                    </a:lnTo>
                    <a:lnTo>
                      <a:pt x="18415" y="9403"/>
                    </a:lnTo>
                    <a:lnTo>
                      <a:pt x="18429" y="8918"/>
                    </a:lnTo>
                    <a:lnTo>
                      <a:pt x="18415" y="8432"/>
                    </a:lnTo>
                    <a:lnTo>
                      <a:pt x="18375" y="7973"/>
                    </a:lnTo>
                    <a:lnTo>
                      <a:pt x="18321" y="7501"/>
                    </a:lnTo>
                    <a:lnTo>
                      <a:pt x="18240" y="7056"/>
                    </a:lnTo>
                    <a:lnTo>
                      <a:pt x="18132" y="6611"/>
                    </a:lnTo>
                    <a:lnTo>
                      <a:pt x="18011" y="6179"/>
                    </a:lnTo>
                    <a:lnTo>
                      <a:pt x="17862" y="5747"/>
                    </a:lnTo>
                    <a:lnTo>
                      <a:pt x="17700" y="5343"/>
                    </a:lnTo>
                    <a:lnTo>
                      <a:pt x="17511" y="4938"/>
                    </a:lnTo>
                    <a:lnTo>
                      <a:pt x="17309" y="4560"/>
                    </a:lnTo>
                    <a:lnTo>
                      <a:pt x="17093" y="4183"/>
                    </a:lnTo>
                    <a:lnTo>
                      <a:pt x="16850" y="3818"/>
                    </a:lnTo>
                    <a:lnTo>
                      <a:pt x="16594" y="3481"/>
                    </a:lnTo>
                    <a:lnTo>
                      <a:pt x="16324" y="3144"/>
                    </a:lnTo>
                    <a:lnTo>
                      <a:pt x="16027" y="2820"/>
                    </a:lnTo>
                    <a:lnTo>
                      <a:pt x="15731" y="2523"/>
                    </a:lnTo>
                    <a:lnTo>
                      <a:pt x="15407" y="2226"/>
                    </a:lnTo>
                    <a:lnTo>
                      <a:pt x="15070" y="1957"/>
                    </a:lnTo>
                    <a:lnTo>
                      <a:pt x="14719" y="1700"/>
                    </a:lnTo>
                    <a:lnTo>
                      <a:pt x="14355" y="1457"/>
                    </a:lnTo>
                    <a:lnTo>
                      <a:pt x="13990" y="1228"/>
                    </a:lnTo>
                    <a:lnTo>
                      <a:pt x="13599" y="1026"/>
                    </a:lnTo>
                    <a:lnTo>
                      <a:pt x="13208" y="837"/>
                    </a:lnTo>
                    <a:lnTo>
                      <a:pt x="12790" y="662"/>
                    </a:lnTo>
                    <a:lnTo>
                      <a:pt x="12371" y="513"/>
                    </a:lnTo>
                    <a:lnTo>
                      <a:pt x="11940" y="378"/>
                    </a:lnTo>
                    <a:lnTo>
                      <a:pt x="11508" y="257"/>
                    </a:lnTo>
                    <a:lnTo>
                      <a:pt x="11063" y="162"/>
                    </a:lnTo>
                    <a:lnTo>
                      <a:pt x="10604" y="95"/>
                    </a:lnTo>
                    <a:lnTo>
                      <a:pt x="10146" y="41"/>
                    </a:lnTo>
                    <a:lnTo>
                      <a:pt x="9673"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1" name="Google Shape;781;p62"/>
            <p:cNvGrpSpPr/>
            <p:nvPr/>
          </p:nvGrpSpPr>
          <p:grpSpPr>
            <a:xfrm>
              <a:off x="2142865" y="1351634"/>
              <a:ext cx="678519" cy="295104"/>
              <a:chOff x="2142865" y="1351634"/>
              <a:chExt cx="678519" cy="295104"/>
            </a:xfrm>
          </p:grpSpPr>
          <p:sp>
            <p:nvSpPr>
              <p:cNvPr id="782" name="Google Shape;782;p62"/>
              <p:cNvSpPr/>
              <p:nvPr/>
            </p:nvSpPr>
            <p:spPr>
              <a:xfrm>
                <a:off x="2142865" y="1351634"/>
                <a:ext cx="77782" cy="100448"/>
              </a:xfrm>
              <a:custGeom>
                <a:rect b="b" l="l" r="r" t="t"/>
                <a:pathLst>
                  <a:path extrusionOk="0" h="7017" w="5303">
                    <a:moveTo>
                      <a:pt x="2942" y="1121"/>
                    </a:moveTo>
                    <a:lnTo>
                      <a:pt x="3063" y="1148"/>
                    </a:lnTo>
                    <a:lnTo>
                      <a:pt x="3184" y="1175"/>
                    </a:lnTo>
                    <a:lnTo>
                      <a:pt x="3306" y="1202"/>
                    </a:lnTo>
                    <a:lnTo>
                      <a:pt x="3414" y="1256"/>
                    </a:lnTo>
                    <a:lnTo>
                      <a:pt x="3522" y="1323"/>
                    </a:lnTo>
                    <a:lnTo>
                      <a:pt x="3630" y="1390"/>
                    </a:lnTo>
                    <a:lnTo>
                      <a:pt x="3724" y="1471"/>
                    </a:lnTo>
                    <a:lnTo>
                      <a:pt x="3805" y="1566"/>
                    </a:lnTo>
                    <a:lnTo>
                      <a:pt x="3872" y="1660"/>
                    </a:lnTo>
                    <a:lnTo>
                      <a:pt x="3940" y="1768"/>
                    </a:lnTo>
                    <a:lnTo>
                      <a:pt x="3994" y="1890"/>
                    </a:lnTo>
                    <a:lnTo>
                      <a:pt x="4034" y="2011"/>
                    </a:lnTo>
                    <a:lnTo>
                      <a:pt x="4061" y="2132"/>
                    </a:lnTo>
                    <a:lnTo>
                      <a:pt x="4075" y="2254"/>
                    </a:lnTo>
                    <a:lnTo>
                      <a:pt x="4075" y="2375"/>
                    </a:lnTo>
                    <a:lnTo>
                      <a:pt x="4075" y="2510"/>
                    </a:lnTo>
                    <a:lnTo>
                      <a:pt x="4061" y="2632"/>
                    </a:lnTo>
                    <a:lnTo>
                      <a:pt x="4034" y="2753"/>
                    </a:lnTo>
                    <a:lnTo>
                      <a:pt x="3994" y="2874"/>
                    </a:lnTo>
                    <a:lnTo>
                      <a:pt x="3940" y="2996"/>
                    </a:lnTo>
                    <a:lnTo>
                      <a:pt x="3886" y="3104"/>
                    </a:lnTo>
                    <a:lnTo>
                      <a:pt x="3805" y="3212"/>
                    </a:lnTo>
                    <a:lnTo>
                      <a:pt x="3724" y="3306"/>
                    </a:lnTo>
                    <a:lnTo>
                      <a:pt x="3630" y="3387"/>
                    </a:lnTo>
                    <a:lnTo>
                      <a:pt x="3522" y="3455"/>
                    </a:lnTo>
                    <a:lnTo>
                      <a:pt x="3414" y="3522"/>
                    </a:lnTo>
                    <a:lnTo>
                      <a:pt x="3292" y="3576"/>
                    </a:lnTo>
                    <a:lnTo>
                      <a:pt x="3171" y="3616"/>
                    </a:lnTo>
                    <a:lnTo>
                      <a:pt x="3049" y="3643"/>
                    </a:lnTo>
                    <a:lnTo>
                      <a:pt x="2928" y="3657"/>
                    </a:lnTo>
                    <a:lnTo>
                      <a:pt x="2793" y="3643"/>
                    </a:lnTo>
                    <a:lnTo>
                      <a:pt x="1215" y="3657"/>
                    </a:lnTo>
                    <a:lnTo>
                      <a:pt x="1215" y="1121"/>
                    </a:lnTo>
                    <a:close/>
                    <a:moveTo>
                      <a:pt x="243" y="1"/>
                    </a:moveTo>
                    <a:lnTo>
                      <a:pt x="135" y="14"/>
                    </a:lnTo>
                    <a:lnTo>
                      <a:pt x="95" y="28"/>
                    </a:lnTo>
                    <a:lnTo>
                      <a:pt x="68" y="55"/>
                    </a:lnTo>
                    <a:lnTo>
                      <a:pt x="41" y="82"/>
                    </a:lnTo>
                    <a:lnTo>
                      <a:pt x="14" y="122"/>
                    </a:lnTo>
                    <a:lnTo>
                      <a:pt x="1" y="176"/>
                    </a:lnTo>
                    <a:lnTo>
                      <a:pt x="1" y="230"/>
                    </a:lnTo>
                    <a:lnTo>
                      <a:pt x="1" y="6787"/>
                    </a:lnTo>
                    <a:lnTo>
                      <a:pt x="1" y="6841"/>
                    </a:lnTo>
                    <a:lnTo>
                      <a:pt x="14" y="6881"/>
                    </a:lnTo>
                    <a:lnTo>
                      <a:pt x="41" y="6922"/>
                    </a:lnTo>
                    <a:lnTo>
                      <a:pt x="68" y="6962"/>
                    </a:lnTo>
                    <a:lnTo>
                      <a:pt x="95" y="6976"/>
                    </a:lnTo>
                    <a:lnTo>
                      <a:pt x="135" y="7003"/>
                    </a:lnTo>
                    <a:lnTo>
                      <a:pt x="243" y="7016"/>
                    </a:lnTo>
                    <a:lnTo>
                      <a:pt x="1026" y="7016"/>
                    </a:lnTo>
                    <a:lnTo>
                      <a:pt x="1066" y="7003"/>
                    </a:lnTo>
                    <a:lnTo>
                      <a:pt x="1107" y="6976"/>
                    </a:lnTo>
                    <a:lnTo>
                      <a:pt x="1147" y="6962"/>
                    </a:lnTo>
                    <a:lnTo>
                      <a:pt x="1174" y="6922"/>
                    </a:lnTo>
                    <a:lnTo>
                      <a:pt x="1188" y="6881"/>
                    </a:lnTo>
                    <a:lnTo>
                      <a:pt x="1201" y="6841"/>
                    </a:lnTo>
                    <a:lnTo>
                      <a:pt x="1201" y="6787"/>
                    </a:lnTo>
                    <a:lnTo>
                      <a:pt x="1201" y="4777"/>
                    </a:lnTo>
                    <a:lnTo>
                      <a:pt x="2942" y="4777"/>
                    </a:lnTo>
                    <a:lnTo>
                      <a:pt x="3171" y="4763"/>
                    </a:lnTo>
                    <a:lnTo>
                      <a:pt x="3414" y="4750"/>
                    </a:lnTo>
                    <a:lnTo>
                      <a:pt x="3643" y="4696"/>
                    </a:lnTo>
                    <a:lnTo>
                      <a:pt x="3859" y="4628"/>
                    </a:lnTo>
                    <a:lnTo>
                      <a:pt x="4075" y="4520"/>
                    </a:lnTo>
                    <a:lnTo>
                      <a:pt x="4291" y="4412"/>
                    </a:lnTo>
                    <a:lnTo>
                      <a:pt x="4479" y="4277"/>
                    </a:lnTo>
                    <a:lnTo>
                      <a:pt x="4655" y="4116"/>
                    </a:lnTo>
                    <a:lnTo>
                      <a:pt x="4817" y="3940"/>
                    </a:lnTo>
                    <a:lnTo>
                      <a:pt x="4952" y="3738"/>
                    </a:lnTo>
                    <a:lnTo>
                      <a:pt x="5060" y="3535"/>
                    </a:lnTo>
                    <a:lnTo>
                      <a:pt x="5154" y="3320"/>
                    </a:lnTo>
                    <a:lnTo>
                      <a:pt x="5235" y="3090"/>
                    </a:lnTo>
                    <a:lnTo>
                      <a:pt x="5275" y="2847"/>
                    </a:lnTo>
                    <a:lnTo>
                      <a:pt x="5302" y="2618"/>
                    </a:lnTo>
                    <a:lnTo>
                      <a:pt x="5302" y="2375"/>
                    </a:lnTo>
                    <a:lnTo>
                      <a:pt x="5302" y="2146"/>
                    </a:lnTo>
                    <a:lnTo>
                      <a:pt x="5275" y="1903"/>
                    </a:lnTo>
                    <a:lnTo>
                      <a:pt x="5235" y="1674"/>
                    </a:lnTo>
                    <a:lnTo>
                      <a:pt x="5154" y="1444"/>
                    </a:lnTo>
                    <a:lnTo>
                      <a:pt x="5060" y="1229"/>
                    </a:lnTo>
                    <a:lnTo>
                      <a:pt x="4952" y="1026"/>
                    </a:lnTo>
                    <a:lnTo>
                      <a:pt x="4817" y="837"/>
                    </a:lnTo>
                    <a:lnTo>
                      <a:pt x="4655" y="648"/>
                    </a:lnTo>
                    <a:lnTo>
                      <a:pt x="4479" y="500"/>
                    </a:lnTo>
                    <a:lnTo>
                      <a:pt x="4291" y="365"/>
                    </a:lnTo>
                    <a:lnTo>
                      <a:pt x="4075" y="244"/>
                    </a:lnTo>
                    <a:lnTo>
                      <a:pt x="3859" y="149"/>
                    </a:lnTo>
                    <a:lnTo>
                      <a:pt x="3643" y="68"/>
                    </a:lnTo>
                    <a:lnTo>
                      <a:pt x="3414" y="28"/>
                    </a:lnTo>
                    <a:lnTo>
                      <a:pt x="3171"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 name="Google Shape;783;p62"/>
              <p:cNvSpPr/>
              <p:nvPr/>
            </p:nvSpPr>
            <p:spPr>
              <a:xfrm>
                <a:off x="2246358" y="1381567"/>
                <a:ext cx="40966" cy="70516"/>
              </a:xfrm>
              <a:custGeom>
                <a:rect b="b" l="l" r="r" t="t"/>
                <a:pathLst>
                  <a:path extrusionOk="0" h="4926" w="2793">
                    <a:moveTo>
                      <a:pt x="1349" y="1"/>
                    </a:moveTo>
                    <a:lnTo>
                      <a:pt x="1201" y="14"/>
                    </a:lnTo>
                    <a:lnTo>
                      <a:pt x="1052" y="28"/>
                    </a:lnTo>
                    <a:lnTo>
                      <a:pt x="904" y="82"/>
                    </a:lnTo>
                    <a:lnTo>
                      <a:pt x="769" y="136"/>
                    </a:lnTo>
                    <a:lnTo>
                      <a:pt x="634" y="203"/>
                    </a:lnTo>
                    <a:lnTo>
                      <a:pt x="513" y="298"/>
                    </a:lnTo>
                    <a:lnTo>
                      <a:pt x="405" y="392"/>
                    </a:lnTo>
                    <a:lnTo>
                      <a:pt x="297" y="500"/>
                    </a:lnTo>
                    <a:lnTo>
                      <a:pt x="216" y="622"/>
                    </a:lnTo>
                    <a:lnTo>
                      <a:pt x="135" y="756"/>
                    </a:lnTo>
                    <a:lnTo>
                      <a:pt x="81" y="891"/>
                    </a:lnTo>
                    <a:lnTo>
                      <a:pt x="41" y="1040"/>
                    </a:lnTo>
                    <a:lnTo>
                      <a:pt x="14" y="1188"/>
                    </a:lnTo>
                    <a:lnTo>
                      <a:pt x="0" y="1337"/>
                    </a:lnTo>
                    <a:lnTo>
                      <a:pt x="14" y="1485"/>
                    </a:lnTo>
                    <a:lnTo>
                      <a:pt x="14" y="4696"/>
                    </a:lnTo>
                    <a:lnTo>
                      <a:pt x="14" y="4736"/>
                    </a:lnTo>
                    <a:lnTo>
                      <a:pt x="27" y="4790"/>
                    </a:lnTo>
                    <a:lnTo>
                      <a:pt x="41" y="4831"/>
                    </a:lnTo>
                    <a:lnTo>
                      <a:pt x="68" y="4858"/>
                    </a:lnTo>
                    <a:lnTo>
                      <a:pt x="108" y="4898"/>
                    </a:lnTo>
                    <a:lnTo>
                      <a:pt x="149" y="4912"/>
                    </a:lnTo>
                    <a:lnTo>
                      <a:pt x="189" y="4925"/>
                    </a:lnTo>
                    <a:lnTo>
                      <a:pt x="931" y="4925"/>
                    </a:lnTo>
                    <a:lnTo>
                      <a:pt x="985" y="4912"/>
                    </a:lnTo>
                    <a:lnTo>
                      <a:pt x="1025" y="4898"/>
                    </a:lnTo>
                    <a:lnTo>
                      <a:pt x="1066" y="4871"/>
                    </a:lnTo>
                    <a:lnTo>
                      <a:pt x="1093" y="4831"/>
                    </a:lnTo>
                    <a:lnTo>
                      <a:pt x="1106" y="4790"/>
                    </a:lnTo>
                    <a:lnTo>
                      <a:pt x="1120" y="4736"/>
                    </a:lnTo>
                    <a:lnTo>
                      <a:pt x="1120" y="4696"/>
                    </a:lnTo>
                    <a:lnTo>
                      <a:pt x="1120" y="1552"/>
                    </a:lnTo>
                    <a:lnTo>
                      <a:pt x="1120" y="1458"/>
                    </a:lnTo>
                    <a:lnTo>
                      <a:pt x="1147" y="1364"/>
                    </a:lnTo>
                    <a:lnTo>
                      <a:pt x="1187" y="1269"/>
                    </a:lnTo>
                    <a:lnTo>
                      <a:pt x="1255" y="1188"/>
                    </a:lnTo>
                    <a:lnTo>
                      <a:pt x="1336" y="1121"/>
                    </a:lnTo>
                    <a:lnTo>
                      <a:pt x="1430" y="1080"/>
                    </a:lnTo>
                    <a:lnTo>
                      <a:pt x="1538" y="1053"/>
                    </a:lnTo>
                    <a:lnTo>
                      <a:pt x="2590" y="1053"/>
                    </a:lnTo>
                    <a:lnTo>
                      <a:pt x="2644" y="1040"/>
                    </a:lnTo>
                    <a:lnTo>
                      <a:pt x="2685" y="1026"/>
                    </a:lnTo>
                    <a:lnTo>
                      <a:pt x="2725" y="986"/>
                    </a:lnTo>
                    <a:lnTo>
                      <a:pt x="2752" y="945"/>
                    </a:lnTo>
                    <a:lnTo>
                      <a:pt x="2779" y="905"/>
                    </a:lnTo>
                    <a:lnTo>
                      <a:pt x="2793" y="851"/>
                    </a:lnTo>
                    <a:lnTo>
                      <a:pt x="2779" y="810"/>
                    </a:lnTo>
                    <a:lnTo>
                      <a:pt x="2779" y="244"/>
                    </a:lnTo>
                    <a:lnTo>
                      <a:pt x="2779" y="190"/>
                    </a:lnTo>
                    <a:lnTo>
                      <a:pt x="2766" y="136"/>
                    </a:lnTo>
                    <a:lnTo>
                      <a:pt x="2752" y="95"/>
                    </a:lnTo>
                    <a:lnTo>
                      <a:pt x="2725" y="68"/>
                    </a:lnTo>
                    <a:lnTo>
                      <a:pt x="2698" y="41"/>
                    </a:lnTo>
                    <a:lnTo>
                      <a:pt x="2658" y="28"/>
                    </a:lnTo>
                    <a:lnTo>
                      <a:pt x="2550" y="14"/>
                    </a:lnTo>
                    <a:lnTo>
                      <a:pt x="1498" y="14"/>
                    </a:lnTo>
                    <a:lnTo>
                      <a:pt x="1349"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 name="Google Shape;784;p62"/>
              <p:cNvSpPr/>
              <p:nvPr/>
            </p:nvSpPr>
            <p:spPr>
              <a:xfrm>
                <a:off x="2309869" y="1379834"/>
                <a:ext cx="75010" cy="74939"/>
              </a:xfrm>
              <a:custGeom>
                <a:rect b="b" l="l" r="r" t="t"/>
                <a:pathLst>
                  <a:path extrusionOk="0" h="5235" w="5114">
                    <a:moveTo>
                      <a:pt x="2564" y="1026"/>
                    </a:moveTo>
                    <a:lnTo>
                      <a:pt x="2712" y="1039"/>
                    </a:lnTo>
                    <a:lnTo>
                      <a:pt x="2861" y="1053"/>
                    </a:lnTo>
                    <a:lnTo>
                      <a:pt x="2996" y="1093"/>
                    </a:lnTo>
                    <a:lnTo>
                      <a:pt x="3130" y="1134"/>
                    </a:lnTo>
                    <a:lnTo>
                      <a:pt x="3265" y="1201"/>
                    </a:lnTo>
                    <a:lnTo>
                      <a:pt x="3387" y="1269"/>
                    </a:lnTo>
                    <a:lnTo>
                      <a:pt x="3495" y="1363"/>
                    </a:lnTo>
                    <a:lnTo>
                      <a:pt x="3603" y="1458"/>
                    </a:lnTo>
                    <a:lnTo>
                      <a:pt x="3697" y="1579"/>
                    </a:lnTo>
                    <a:lnTo>
                      <a:pt x="3778" y="1700"/>
                    </a:lnTo>
                    <a:lnTo>
                      <a:pt x="3845" y="1835"/>
                    </a:lnTo>
                    <a:lnTo>
                      <a:pt x="3899" y="1984"/>
                    </a:lnTo>
                    <a:lnTo>
                      <a:pt x="3940" y="2119"/>
                    </a:lnTo>
                    <a:lnTo>
                      <a:pt x="3967" y="2267"/>
                    </a:lnTo>
                    <a:lnTo>
                      <a:pt x="3980" y="2429"/>
                    </a:lnTo>
                    <a:lnTo>
                      <a:pt x="3980" y="2577"/>
                    </a:lnTo>
                    <a:lnTo>
                      <a:pt x="3980" y="2726"/>
                    </a:lnTo>
                    <a:lnTo>
                      <a:pt x="3967" y="2874"/>
                    </a:lnTo>
                    <a:lnTo>
                      <a:pt x="3926" y="3022"/>
                    </a:lnTo>
                    <a:lnTo>
                      <a:pt x="3886" y="3171"/>
                    </a:lnTo>
                    <a:lnTo>
                      <a:pt x="3832" y="3306"/>
                    </a:lnTo>
                    <a:lnTo>
                      <a:pt x="3765" y="3441"/>
                    </a:lnTo>
                    <a:lnTo>
                      <a:pt x="3684" y="3562"/>
                    </a:lnTo>
                    <a:lnTo>
                      <a:pt x="3589" y="3683"/>
                    </a:lnTo>
                    <a:lnTo>
                      <a:pt x="3481" y="3778"/>
                    </a:lnTo>
                    <a:lnTo>
                      <a:pt x="3373" y="3859"/>
                    </a:lnTo>
                    <a:lnTo>
                      <a:pt x="3238" y="3940"/>
                    </a:lnTo>
                    <a:lnTo>
                      <a:pt x="3117" y="3994"/>
                    </a:lnTo>
                    <a:lnTo>
                      <a:pt x="2982" y="4048"/>
                    </a:lnTo>
                    <a:lnTo>
                      <a:pt x="2847" y="4075"/>
                    </a:lnTo>
                    <a:lnTo>
                      <a:pt x="2699" y="4102"/>
                    </a:lnTo>
                    <a:lnTo>
                      <a:pt x="2415" y="4102"/>
                    </a:lnTo>
                    <a:lnTo>
                      <a:pt x="2267" y="4075"/>
                    </a:lnTo>
                    <a:lnTo>
                      <a:pt x="2132" y="4048"/>
                    </a:lnTo>
                    <a:lnTo>
                      <a:pt x="1997" y="3994"/>
                    </a:lnTo>
                    <a:lnTo>
                      <a:pt x="1876" y="3940"/>
                    </a:lnTo>
                    <a:lnTo>
                      <a:pt x="1754" y="3859"/>
                    </a:lnTo>
                    <a:lnTo>
                      <a:pt x="1633" y="3778"/>
                    </a:lnTo>
                    <a:lnTo>
                      <a:pt x="1525" y="3683"/>
                    </a:lnTo>
                    <a:lnTo>
                      <a:pt x="1431" y="3562"/>
                    </a:lnTo>
                    <a:lnTo>
                      <a:pt x="1350" y="3441"/>
                    </a:lnTo>
                    <a:lnTo>
                      <a:pt x="1269" y="3306"/>
                    </a:lnTo>
                    <a:lnTo>
                      <a:pt x="1215" y="3171"/>
                    </a:lnTo>
                    <a:lnTo>
                      <a:pt x="1174" y="3022"/>
                    </a:lnTo>
                    <a:lnTo>
                      <a:pt x="1134" y="2888"/>
                    </a:lnTo>
                    <a:lnTo>
                      <a:pt x="1120" y="2739"/>
                    </a:lnTo>
                    <a:lnTo>
                      <a:pt x="1120" y="2577"/>
                    </a:lnTo>
                    <a:lnTo>
                      <a:pt x="1120" y="2429"/>
                    </a:lnTo>
                    <a:lnTo>
                      <a:pt x="1147" y="2280"/>
                    </a:lnTo>
                    <a:lnTo>
                      <a:pt x="1174" y="2119"/>
                    </a:lnTo>
                    <a:lnTo>
                      <a:pt x="1215" y="1984"/>
                    </a:lnTo>
                    <a:lnTo>
                      <a:pt x="1282" y="1835"/>
                    </a:lnTo>
                    <a:lnTo>
                      <a:pt x="1350" y="1700"/>
                    </a:lnTo>
                    <a:lnTo>
                      <a:pt x="1444" y="1579"/>
                    </a:lnTo>
                    <a:lnTo>
                      <a:pt x="1539" y="1458"/>
                    </a:lnTo>
                    <a:lnTo>
                      <a:pt x="1647" y="1363"/>
                    </a:lnTo>
                    <a:lnTo>
                      <a:pt x="1754" y="1269"/>
                    </a:lnTo>
                    <a:lnTo>
                      <a:pt x="1876" y="1201"/>
                    </a:lnTo>
                    <a:lnTo>
                      <a:pt x="2011" y="1134"/>
                    </a:lnTo>
                    <a:lnTo>
                      <a:pt x="2146" y="1093"/>
                    </a:lnTo>
                    <a:lnTo>
                      <a:pt x="2281" y="1053"/>
                    </a:lnTo>
                    <a:lnTo>
                      <a:pt x="2429" y="1039"/>
                    </a:lnTo>
                    <a:lnTo>
                      <a:pt x="2564" y="1026"/>
                    </a:lnTo>
                    <a:close/>
                    <a:moveTo>
                      <a:pt x="2564" y="1"/>
                    </a:moveTo>
                    <a:lnTo>
                      <a:pt x="2308" y="14"/>
                    </a:lnTo>
                    <a:lnTo>
                      <a:pt x="2051" y="41"/>
                    </a:lnTo>
                    <a:lnTo>
                      <a:pt x="1808" y="108"/>
                    </a:lnTo>
                    <a:lnTo>
                      <a:pt x="1566" y="189"/>
                    </a:lnTo>
                    <a:lnTo>
                      <a:pt x="1336" y="284"/>
                    </a:lnTo>
                    <a:lnTo>
                      <a:pt x="1120" y="405"/>
                    </a:lnTo>
                    <a:lnTo>
                      <a:pt x="905" y="554"/>
                    </a:lnTo>
                    <a:lnTo>
                      <a:pt x="702" y="716"/>
                    </a:lnTo>
                    <a:lnTo>
                      <a:pt x="540" y="904"/>
                    </a:lnTo>
                    <a:lnTo>
                      <a:pt x="392" y="1120"/>
                    </a:lnTo>
                    <a:lnTo>
                      <a:pt x="270" y="1336"/>
                    </a:lnTo>
                    <a:lnTo>
                      <a:pt x="163" y="1579"/>
                    </a:lnTo>
                    <a:lnTo>
                      <a:pt x="82" y="1822"/>
                    </a:lnTo>
                    <a:lnTo>
                      <a:pt x="28" y="2065"/>
                    </a:lnTo>
                    <a:lnTo>
                      <a:pt x="1" y="2321"/>
                    </a:lnTo>
                    <a:lnTo>
                      <a:pt x="1" y="2577"/>
                    </a:lnTo>
                    <a:lnTo>
                      <a:pt x="14" y="2834"/>
                    </a:lnTo>
                    <a:lnTo>
                      <a:pt x="41" y="3090"/>
                    </a:lnTo>
                    <a:lnTo>
                      <a:pt x="95" y="3346"/>
                    </a:lnTo>
                    <a:lnTo>
                      <a:pt x="176" y="3589"/>
                    </a:lnTo>
                    <a:lnTo>
                      <a:pt x="270" y="3818"/>
                    </a:lnTo>
                    <a:lnTo>
                      <a:pt x="405" y="4048"/>
                    </a:lnTo>
                    <a:lnTo>
                      <a:pt x="554" y="4250"/>
                    </a:lnTo>
                    <a:lnTo>
                      <a:pt x="716" y="4452"/>
                    </a:lnTo>
                    <a:lnTo>
                      <a:pt x="905" y="4628"/>
                    </a:lnTo>
                    <a:lnTo>
                      <a:pt x="1107" y="4776"/>
                    </a:lnTo>
                    <a:lnTo>
                      <a:pt x="1336" y="4911"/>
                    </a:lnTo>
                    <a:lnTo>
                      <a:pt x="1566" y="5019"/>
                    </a:lnTo>
                    <a:lnTo>
                      <a:pt x="1808" y="5114"/>
                    </a:lnTo>
                    <a:lnTo>
                      <a:pt x="2051" y="5181"/>
                    </a:lnTo>
                    <a:lnTo>
                      <a:pt x="2308" y="5221"/>
                    </a:lnTo>
                    <a:lnTo>
                      <a:pt x="2564" y="5235"/>
                    </a:lnTo>
                    <a:lnTo>
                      <a:pt x="2820" y="5221"/>
                    </a:lnTo>
                    <a:lnTo>
                      <a:pt x="3077" y="5181"/>
                    </a:lnTo>
                    <a:lnTo>
                      <a:pt x="3319" y="5114"/>
                    </a:lnTo>
                    <a:lnTo>
                      <a:pt x="3562" y="5019"/>
                    </a:lnTo>
                    <a:lnTo>
                      <a:pt x="3792" y="4911"/>
                    </a:lnTo>
                    <a:lnTo>
                      <a:pt x="4007" y="4776"/>
                    </a:lnTo>
                    <a:lnTo>
                      <a:pt x="4210" y="4628"/>
                    </a:lnTo>
                    <a:lnTo>
                      <a:pt x="4399" y="4452"/>
                    </a:lnTo>
                    <a:lnTo>
                      <a:pt x="4574" y="4250"/>
                    </a:lnTo>
                    <a:lnTo>
                      <a:pt x="4722" y="4048"/>
                    </a:lnTo>
                    <a:lnTo>
                      <a:pt x="4844" y="3818"/>
                    </a:lnTo>
                    <a:lnTo>
                      <a:pt x="4952" y="3589"/>
                    </a:lnTo>
                    <a:lnTo>
                      <a:pt x="5033" y="3346"/>
                    </a:lnTo>
                    <a:lnTo>
                      <a:pt x="5087" y="3090"/>
                    </a:lnTo>
                    <a:lnTo>
                      <a:pt x="5114" y="2834"/>
                    </a:lnTo>
                    <a:lnTo>
                      <a:pt x="5114" y="2577"/>
                    </a:lnTo>
                    <a:lnTo>
                      <a:pt x="5114" y="2321"/>
                    </a:lnTo>
                    <a:lnTo>
                      <a:pt x="5087" y="2065"/>
                    </a:lnTo>
                    <a:lnTo>
                      <a:pt x="5033" y="1822"/>
                    </a:lnTo>
                    <a:lnTo>
                      <a:pt x="4952" y="1579"/>
                    </a:lnTo>
                    <a:lnTo>
                      <a:pt x="4857" y="1336"/>
                    </a:lnTo>
                    <a:lnTo>
                      <a:pt x="4722" y="1120"/>
                    </a:lnTo>
                    <a:lnTo>
                      <a:pt x="4574" y="904"/>
                    </a:lnTo>
                    <a:lnTo>
                      <a:pt x="4412" y="716"/>
                    </a:lnTo>
                    <a:lnTo>
                      <a:pt x="4210" y="554"/>
                    </a:lnTo>
                    <a:lnTo>
                      <a:pt x="4007" y="405"/>
                    </a:lnTo>
                    <a:lnTo>
                      <a:pt x="3778" y="284"/>
                    </a:lnTo>
                    <a:lnTo>
                      <a:pt x="3549" y="189"/>
                    </a:lnTo>
                    <a:lnTo>
                      <a:pt x="3306" y="108"/>
                    </a:lnTo>
                    <a:lnTo>
                      <a:pt x="3063" y="41"/>
                    </a:lnTo>
                    <a:lnTo>
                      <a:pt x="2820" y="14"/>
                    </a:lnTo>
                    <a:lnTo>
                      <a:pt x="2564"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 name="Google Shape;785;p62"/>
              <p:cNvSpPr/>
              <p:nvPr/>
            </p:nvSpPr>
            <p:spPr>
              <a:xfrm>
                <a:off x="2414947" y="1379834"/>
                <a:ext cx="72237" cy="100434"/>
              </a:xfrm>
              <a:custGeom>
                <a:rect b="b" l="l" r="r" t="t"/>
                <a:pathLst>
                  <a:path extrusionOk="0" h="7016" w="4925">
                    <a:moveTo>
                      <a:pt x="2577" y="1026"/>
                    </a:moveTo>
                    <a:lnTo>
                      <a:pt x="2712" y="1039"/>
                    </a:lnTo>
                    <a:lnTo>
                      <a:pt x="2847" y="1080"/>
                    </a:lnTo>
                    <a:lnTo>
                      <a:pt x="2968" y="1120"/>
                    </a:lnTo>
                    <a:lnTo>
                      <a:pt x="3090" y="1188"/>
                    </a:lnTo>
                    <a:lnTo>
                      <a:pt x="3211" y="1255"/>
                    </a:lnTo>
                    <a:lnTo>
                      <a:pt x="3305" y="1350"/>
                    </a:lnTo>
                    <a:lnTo>
                      <a:pt x="3400" y="1444"/>
                    </a:lnTo>
                    <a:lnTo>
                      <a:pt x="3494" y="1579"/>
                    </a:lnTo>
                    <a:lnTo>
                      <a:pt x="3575" y="1700"/>
                    </a:lnTo>
                    <a:lnTo>
                      <a:pt x="3643" y="1835"/>
                    </a:lnTo>
                    <a:lnTo>
                      <a:pt x="3697" y="1984"/>
                    </a:lnTo>
                    <a:lnTo>
                      <a:pt x="3737" y="2132"/>
                    </a:lnTo>
                    <a:lnTo>
                      <a:pt x="3764" y="2280"/>
                    </a:lnTo>
                    <a:lnTo>
                      <a:pt x="3778" y="2429"/>
                    </a:lnTo>
                    <a:lnTo>
                      <a:pt x="3778" y="2577"/>
                    </a:lnTo>
                    <a:lnTo>
                      <a:pt x="3778" y="2739"/>
                    </a:lnTo>
                    <a:lnTo>
                      <a:pt x="3764" y="2888"/>
                    </a:lnTo>
                    <a:lnTo>
                      <a:pt x="3737" y="3036"/>
                    </a:lnTo>
                    <a:lnTo>
                      <a:pt x="3697" y="3184"/>
                    </a:lnTo>
                    <a:lnTo>
                      <a:pt x="3643" y="3319"/>
                    </a:lnTo>
                    <a:lnTo>
                      <a:pt x="3575" y="3454"/>
                    </a:lnTo>
                    <a:lnTo>
                      <a:pt x="3494" y="3589"/>
                    </a:lnTo>
                    <a:lnTo>
                      <a:pt x="3400" y="3710"/>
                    </a:lnTo>
                    <a:lnTo>
                      <a:pt x="3319" y="3818"/>
                    </a:lnTo>
                    <a:lnTo>
                      <a:pt x="3211" y="3899"/>
                    </a:lnTo>
                    <a:lnTo>
                      <a:pt x="3103" y="3980"/>
                    </a:lnTo>
                    <a:lnTo>
                      <a:pt x="2982" y="4048"/>
                    </a:lnTo>
                    <a:lnTo>
                      <a:pt x="2847" y="4088"/>
                    </a:lnTo>
                    <a:lnTo>
                      <a:pt x="2712" y="4129"/>
                    </a:lnTo>
                    <a:lnTo>
                      <a:pt x="2577" y="4156"/>
                    </a:lnTo>
                    <a:lnTo>
                      <a:pt x="2307" y="4156"/>
                    </a:lnTo>
                    <a:lnTo>
                      <a:pt x="2172" y="4129"/>
                    </a:lnTo>
                    <a:lnTo>
                      <a:pt x="2037" y="4102"/>
                    </a:lnTo>
                    <a:lnTo>
                      <a:pt x="1916" y="4048"/>
                    </a:lnTo>
                    <a:lnTo>
                      <a:pt x="1794" y="3980"/>
                    </a:lnTo>
                    <a:lnTo>
                      <a:pt x="1687" y="3899"/>
                    </a:lnTo>
                    <a:lnTo>
                      <a:pt x="1579" y="3818"/>
                    </a:lnTo>
                    <a:lnTo>
                      <a:pt x="1484" y="3710"/>
                    </a:lnTo>
                    <a:lnTo>
                      <a:pt x="1390" y="3589"/>
                    </a:lnTo>
                    <a:lnTo>
                      <a:pt x="1309" y="3454"/>
                    </a:lnTo>
                    <a:lnTo>
                      <a:pt x="1241" y="3319"/>
                    </a:lnTo>
                    <a:lnTo>
                      <a:pt x="1187" y="3184"/>
                    </a:lnTo>
                    <a:lnTo>
                      <a:pt x="1147" y="3036"/>
                    </a:lnTo>
                    <a:lnTo>
                      <a:pt x="1120" y="2888"/>
                    </a:lnTo>
                    <a:lnTo>
                      <a:pt x="1106" y="2739"/>
                    </a:lnTo>
                    <a:lnTo>
                      <a:pt x="1106" y="2577"/>
                    </a:lnTo>
                    <a:lnTo>
                      <a:pt x="1106" y="2429"/>
                    </a:lnTo>
                    <a:lnTo>
                      <a:pt x="1120" y="2280"/>
                    </a:lnTo>
                    <a:lnTo>
                      <a:pt x="1147" y="2132"/>
                    </a:lnTo>
                    <a:lnTo>
                      <a:pt x="1187" y="1984"/>
                    </a:lnTo>
                    <a:lnTo>
                      <a:pt x="1228" y="1835"/>
                    </a:lnTo>
                    <a:lnTo>
                      <a:pt x="1295" y="1700"/>
                    </a:lnTo>
                    <a:lnTo>
                      <a:pt x="1376" y="1579"/>
                    </a:lnTo>
                    <a:lnTo>
                      <a:pt x="1471" y="1444"/>
                    </a:lnTo>
                    <a:lnTo>
                      <a:pt x="1565" y="1350"/>
                    </a:lnTo>
                    <a:lnTo>
                      <a:pt x="1660" y="1269"/>
                    </a:lnTo>
                    <a:lnTo>
                      <a:pt x="1781" y="1188"/>
                    </a:lnTo>
                    <a:lnTo>
                      <a:pt x="1902" y="1120"/>
                    </a:lnTo>
                    <a:lnTo>
                      <a:pt x="2024" y="1080"/>
                    </a:lnTo>
                    <a:lnTo>
                      <a:pt x="2159" y="1039"/>
                    </a:lnTo>
                    <a:lnTo>
                      <a:pt x="2294" y="1026"/>
                    </a:lnTo>
                    <a:close/>
                    <a:moveTo>
                      <a:pt x="2550" y="1"/>
                    </a:moveTo>
                    <a:lnTo>
                      <a:pt x="2428" y="14"/>
                    </a:lnTo>
                    <a:lnTo>
                      <a:pt x="2294" y="41"/>
                    </a:lnTo>
                    <a:lnTo>
                      <a:pt x="2172" y="68"/>
                    </a:lnTo>
                    <a:lnTo>
                      <a:pt x="2051" y="95"/>
                    </a:lnTo>
                    <a:lnTo>
                      <a:pt x="1929" y="149"/>
                    </a:lnTo>
                    <a:lnTo>
                      <a:pt x="1821" y="203"/>
                    </a:lnTo>
                    <a:lnTo>
                      <a:pt x="1713" y="257"/>
                    </a:lnTo>
                    <a:lnTo>
                      <a:pt x="1619" y="324"/>
                    </a:lnTo>
                    <a:lnTo>
                      <a:pt x="1525" y="392"/>
                    </a:lnTo>
                    <a:lnTo>
                      <a:pt x="1444" y="459"/>
                    </a:lnTo>
                    <a:lnTo>
                      <a:pt x="1363" y="540"/>
                    </a:lnTo>
                    <a:lnTo>
                      <a:pt x="1295" y="635"/>
                    </a:lnTo>
                    <a:lnTo>
                      <a:pt x="1228" y="729"/>
                    </a:lnTo>
                    <a:lnTo>
                      <a:pt x="1174" y="823"/>
                    </a:lnTo>
                    <a:lnTo>
                      <a:pt x="1133" y="931"/>
                    </a:lnTo>
                    <a:lnTo>
                      <a:pt x="1106" y="931"/>
                    </a:lnTo>
                    <a:lnTo>
                      <a:pt x="998" y="324"/>
                    </a:lnTo>
                    <a:lnTo>
                      <a:pt x="998" y="284"/>
                    </a:lnTo>
                    <a:lnTo>
                      <a:pt x="972" y="243"/>
                    </a:lnTo>
                    <a:lnTo>
                      <a:pt x="958" y="203"/>
                    </a:lnTo>
                    <a:lnTo>
                      <a:pt x="918" y="176"/>
                    </a:lnTo>
                    <a:lnTo>
                      <a:pt x="877" y="149"/>
                    </a:lnTo>
                    <a:lnTo>
                      <a:pt x="837" y="135"/>
                    </a:lnTo>
                    <a:lnTo>
                      <a:pt x="230" y="135"/>
                    </a:lnTo>
                    <a:lnTo>
                      <a:pt x="189" y="122"/>
                    </a:lnTo>
                    <a:lnTo>
                      <a:pt x="135" y="135"/>
                    </a:lnTo>
                    <a:lnTo>
                      <a:pt x="95" y="162"/>
                    </a:lnTo>
                    <a:lnTo>
                      <a:pt x="68" y="189"/>
                    </a:lnTo>
                    <a:lnTo>
                      <a:pt x="27" y="230"/>
                    </a:lnTo>
                    <a:lnTo>
                      <a:pt x="14" y="270"/>
                    </a:lnTo>
                    <a:lnTo>
                      <a:pt x="0" y="311"/>
                    </a:lnTo>
                    <a:lnTo>
                      <a:pt x="0" y="365"/>
                    </a:lnTo>
                    <a:lnTo>
                      <a:pt x="0" y="6773"/>
                    </a:lnTo>
                    <a:lnTo>
                      <a:pt x="0" y="6827"/>
                    </a:lnTo>
                    <a:lnTo>
                      <a:pt x="14" y="6881"/>
                    </a:lnTo>
                    <a:lnTo>
                      <a:pt x="27" y="6921"/>
                    </a:lnTo>
                    <a:lnTo>
                      <a:pt x="54" y="6962"/>
                    </a:lnTo>
                    <a:lnTo>
                      <a:pt x="95" y="6989"/>
                    </a:lnTo>
                    <a:lnTo>
                      <a:pt x="149" y="7016"/>
                    </a:lnTo>
                    <a:lnTo>
                      <a:pt x="931" y="7016"/>
                    </a:lnTo>
                    <a:lnTo>
                      <a:pt x="985" y="7002"/>
                    </a:lnTo>
                    <a:lnTo>
                      <a:pt x="1025" y="6989"/>
                    </a:lnTo>
                    <a:lnTo>
                      <a:pt x="1066" y="6962"/>
                    </a:lnTo>
                    <a:lnTo>
                      <a:pt x="1093" y="6921"/>
                    </a:lnTo>
                    <a:lnTo>
                      <a:pt x="1106" y="6881"/>
                    </a:lnTo>
                    <a:lnTo>
                      <a:pt x="1120" y="6827"/>
                    </a:lnTo>
                    <a:lnTo>
                      <a:pt x="1120" y="6786"/>
                    </a:lnTo>
                    <a:lnTo>
                      <a:pt x="1120" y="4237"/>
                    </a:lnTo>
                    <a:lnTo>
                      <a:pt x="1147" y="4237"/>
                    </a:lnTo>
                    <a:lnTo>
                      <a:pt x="1187" y="4345"/>
                    </a:lnTo>
                    <a:lnTo>
                      <a:pt x="1241" y="4439"/>
                    </a:lnTo>
                    <a:lnTo>
                      <a:pt x="1295" y="4533"/>
                    </a:lnTo>
                    <a:lnTo>
                      <a:pt x="1363" y="4628"/>
                    </a:lnTo>
                    <a:lnTo>
                      <a:pt x="1444" y="4709"/>
                    </a:lnTo>
                    <a:lnTo>
                      <a:pt x="1525" y="4776"/>
                    </a:lnTo>
                    <a:lnTo>
                      <a:pt x="1619" y="4844"/>
                    </a:lnTo>
                    <a:lnTo>
                      <a:pt x="1713" y="4911"/>
                    </a:lnTo>
                    <a:lnTo>
                      <a:pt x="1821" y="4965"/>
                    </a:lnTo>
                    <a:lnTo>
                      <a:pt x="1943" y="5019"/>
                    </a:lnTo>
                    <a:lnTo>
                      <a:pt x="2064" y="5060"/>
                    </a:lnTo>
                    <a:lnTo>
                      <a:pt x="2186" y="5100"/>
                    </a:lnTo>
                    <a:lnTo>
                      <a:pt x="2307" y="5127"/>
                    </a:lnTo>
                    <a:lnTo>
                      <a:pt x="2428" y="5154"/>
                    </a:lnTo>
                    <a:lnTo>
                      <a:pt x="2550" y="5154"/>
                    </a:lnTo>
                    <a:lnTo>
                      <a:pt x="2685" y="5167"/>
                    </a:lnTo>
                    <a:lnTo>
                      <a:pt x="2914" y="5154"/>
                    </a:lnTo>
                    <a:lnTo>
                      <a:pt x="3143" y="5127"/>
                    </a:lnTo>
                    <a:lnTo>
                      <a:pt x="3359" y="5073"/>
                    </a:lnTo>
                    <a:lnTo>
                      <a:pt x="3575" y="4992"/>
                    </a:lnTo>
                    <a:lnTo>
                      <a:pt x="3778" y="4898"/>
                    </a:lnTo>
                    <a:lnTo>
                      <a:pt x="3980" y="4763"/>
                    </a:lnTo>
                    <a:lnTo>
                      <a:pt x="4155" y="4628"/>
                    </a:lnTo>
                    <a:lnTo>
                      <a:pt x="4317" y="4452"/>
                    </a:lnTo>
                    <a:lnTo>
                      <a:pt x="4466" y="4250"/>
                    </a:lnTo>
                    <a:lnTo>
                      <a:pt x="4600" y="4034"/>
                    </a:lnTo>
                    <a:lnTo>
                      <a:pt x="4708" y="3805"/>
                    </a:lnTo>
                    <a:lnTo>
                      <a:pt x="4789" y="3576"/>
                    </a:lnTo>
                    <a:lnTo>
                      <a:pt x="4857" y="3333"/>
                    </a:lnTo>
                    <a:lnTo>
                      <a:pt x="4897" y="3090"/>
                    </a:lnTo>
                    <a:lnTo>
                      <a:pt x="4924" y="2834"/>
                    </a:lnTo>
                    <a:lnTo>
                      <a:pt x="4924" y="2577"/>
                    </a:lnTo>
                    <a:lnTo>
                      <a:pt x="4924" y="2334"/>
                    </a:lnTo>
                    <a:lnTo>
                      <a:pt x="4897" y="2078"/>
                    </a:lnTo>
                    <a:lnTo>
                      <a:pt x="4857" y="1835"/>
                    </a:lnTo>
                    <a:lnTo>
                      <a:pt x="4789" y="1592"/>
                    </a:lnTo>
                    <a:lnTo>
                      <a:pt x="4708" y="1363"/>
                    </a:lnTo>
                    <a:lnTo>
                      <a:pt x="4587" y="1134"/>
                    </a:lnTo>
                    <a:lnTo>
                      <a:pt x="4466" y="918"/>
                    </a:lnTo>
                    <a:lnTo>
                      <a:pt x="4317" y="716"/>
                    </a:lnTo>
                    <a:lnTo>
                      <a:pt x="4155" y="554"/>
                    </a:lnTo>
                    <a:lnTo>
                      <a:pt x="3980" y="405"/>
                    </a:lnTo>
                    <a:lnTo>
                      <a:pt x="3778" y="270"/>
                    </a:lnTo>
                    <a:lnTo>
                      <a:pt x="3575" y="176"/>
                    </a:lnTo>
                    <a:lnTo>
                      <a:pt x="3359" y="95"/>
                    </a:lnTo>
                    <a:lnTo>
                      <a:pt x="3130" y="41"/>
                    </a:lnTo>
                    <a:lnTo>
                      <a:pt x="2901"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 name="Google Shape;786;p62"/>
              <p:cNvSpPr/>
              <p:nvPr/>
            </p:nvSpPr>
            <p:spPr>
              <a:xfrm>
                <a:off x="2514466" y="1380035"/>
                <a:ext cx="70272" cy="73393"/>
              </a:xfrm>
              <a:custGeom>
                <a:rect b="b" l="l" r="r" t="t"/>
                <a:pathLst>
                  <a:path extrusionOk="0" h="5127" w="4791">
                    <a:moveTo>
                      <a:pt x="2524" y="971"/>
                    </a:moveTo>
                    <a:lnTo>
                      <a:pt x="2659" y="985"/>
                    </a:lnTo>
                    <a:lnTo>
                      <a:pt x="2780" y="1012"/>
                    </a:lnTo>
                    <a:lnTo>
                      <a:pt x="2901" y="1039"/>
                    </a:lnTo>
                    <a:lnTo>
                      <a:pt x="3023" y="1093"/>
                    </a:lnTo>
                    <a:lnTo>
                      <a:pt x="3144" y="1160"/>
                    </a:lnTo>
                    <a:lnTo>
                      <a:pt x="3239" y="1228"/>
                    </a:lnTo>
                    <a:lnTo>
                      <a:pt x="3347" y="1309"/>
                    </a:lnTo>
                    <a:lnTo>
                      <a:pt x="3428" y="1417"/>
                    </a:lnTo>
                    <a:lnTo>
                      <a:pt x="3509" y="1524"/>
                    </a:lnTo>
                    <a:lnTo>
                      <a:pt x="3576" y="1632"/>
                    </a:lnTo>
                    <a:lnTo>
                      <a:pt x="3630" y="1754"/>
                    </a:lnTo>
                    <a:lnTo>
                      <a:pt x="3670" y="1875"/>
                    </a:lnTo>
                    <a:lnTo>
                      <a:pt x="3697" y="1997"/>
                    </a:lnTo>
                    <a:lnTo>
                      <a:pt x="3724" y="2132"/>
                    </a:lnTo>
                    <a:lnTo>
                      <a:pt x="3724" y="2266"/>
                    </a:lnTo>
                    <a:lnTo>
                      <a:pt x="1053" y="2266"/>
                    </a:lnTo>
                    <a:lnTo>
                      <a:pt x="1053" y="2253"/>
                    </a:lnTo>
                    <a:lnTo>
                      <a:pt x="1080" y="2118"/>
                    </a:lnTo>
                    <a:lnTo>
                      <a:pt x="1107" y="1997"/>
                    </a:lnTo>
                    <a:lnTo>
                      <a:pt x="1148" y="1875"/>
                    </a:lnTo>
                    <a:lnTo>
                      <a:pt x="1202" y="1754"/>
                    </a:lnTo>
                    <a:lnTo>
                      <a:pt x="1256" y="1632"/>
                    </a:lnTo>
                    <a:lnTo>
                      <a:pt x="1323" y="1524"/>
                    </a:lnTo>
                    <a:lnTo>
                      <a:pt x="1404" y="1417"/>
                    </a:lnTo>
                    <a:lnTo>
                      <a:pt x="1498" y="1309"/>
                    </a:lnTo>
                    <a:lnTo>
                      <a:pt x="1593" y="1228"/>
                    </a:lnTo>
                    <a:lnTo>
                      <a:pt x="1687" y="1160"/>
                    </a:lnTo>
                    <a:lnTo>
                      <a:pt x="1795" y="1093"/>
                    </a:lnTo>
                    <a:lnTo>
                      <a:pt x="1917" y="1052"/>
                    </a:lnTo>
                    <a:lnTo>
                      <a:pt x="2025" y="1012"/>
                    </a:lnTo>
                    <a:lnTo>
                      <a:pt x="2146" y="985"/>
                    </a:lnTo>
                    <a:lnTo>
                      <a:pt x="2281" y="971"/>
                    </a:lnTo>
                    <a:close/>
                    <a:moveTo>
                      <a:pt x="2186" y="0"/>
                    </a:moveTo>
                    <a:lnTo>
                      <a:pt x="1944" y="27"/>
                    </a:lnTo>
                    <a:lnTo>
                      <a:pt x="1701" y="81"/>
                    </a:lnTo>
                    <a:lnTo>
                      <a:pt x="1471" y="162"/>
                    </a:lnTo>
                    <a:lnTo>
                      <a:pt x="1256" y="256"/>
                    </a:lnTo>
                    <a:lnTo>
                      <a:pt x="1040" y="391"/>
                    </a:lnTo>
                    <a:lnTo>
                      <a:pt x="851" y="540"/>
                    </a:lnTo>
                    <a:lnTo>
                      <a:pt x="662" y="702"/>
                    </a:lnTo>
                    <a:lnTo>
                      <a:pt x="500" y="904"/>
                    </a:lnTo>
                    <a:lnTo>
                      <a:pt x="365" y="1106"/>
                    </a:lnTo>
                    <a:lnTo>
                      <a:pt x="244" y="1336"/>
                    </a:lnTo>
                    <a:lnTo>
                      <a:pt x="149" y="1565"/>
                    </a:lnTo>
                    <a:lnTo>
                      <a:pt x="68" y="1808"/>
                    </a:lnTo>
                    <a:lnTo>
                      <a:pt x="28" y="2064"/>
                    </a:lnTo>
                    <a:lnTo>
                      <a:pt x="1" y="2307"/>
                    </a:lnTo>
                    <a:lnTo>
                      <a:pt x="1" y="2563"/>
                    </a:lnTo>
                    <a:lnTo>
                      <a:pt x="1" y="2820"/>
                    </a:lnTo>
                    <a:lnTo>
                      <a:pt x="28" y="3076"/>
                    </a:lnTo>
                    <a:lnTo>
                      <a:pt x="82" y="3332"/>
                    </a:lnTo>
                    <a:lnTo>
                      <a:pt x="163" y="3575"/>
                    </a:lnTo>
                    <a:lnTo>
                      <a:pt x="257" y="3804"/>
                    </a:lnTo>
                    <a:lnTo>
                      <a:pt x="379" y="4034"/>
                    </a:lnTo>
                    <a:lnTo>
                      <a:pt x="527" y="4236"/>
                    </a:lnTo>
                    <a:lnTo>
                      <a:pt x="689" y="4425"/>
                    </a:lnTo>
                    <a:lnTo>
                      <a:pt x="851" y="4560"/>
                    </a:lnTo>
                    <a:lnTo>
                      <a:pt x="1013" y="4681"/>
                    </a:lnTo>
                    <a:lnTo>
                      <a:pt x="1188" y="4789"/>
                    </a:lnTo>
                    <a:lnTo>
                      <a:pt x="1364" y="4884"/>
                    </a:lnTo>
                    <a:lnTo>
                      <a:pt x="1552" y="4965"/>
                    </a:lnTo>
                    <a:lnTo>
                      <a:pt x="1741" y="5032"/>
                    </a:lnTo>
                    <a:lnTo>
                      <a:pt x="1944" y="5073"/>
                    </a:lnTo>
                    <a:lnTo>
                      <a:pt x="2146" y="5113"/>
                    </a:lnTo>
                    <a:lnTo>
                      <a:pt x="2348" y="5126"/>
                    </a:lnTo>
                    <a:lnTo>
                      <a:pt x="2551" y="5126"/>
                    </a:lnTo>
                    <a:lnTo>
                      <a:pt x="2753" y="5113"/>
                    </a:lnTo>
                    <a:lnTo>
                      <a:pt x="2955" y="5086"/>
                    </a:lnTo>
                    <a:lnTo>
                      <a:pt x="3158" y="5046"/>
                    </a:lnTo>
                    <a:lnTo>
                      <a:pt x="3347" y="4978"/>
                    </a:lnTo>
                    <a:lnTo>
                      <a:pt x="3536" y="4911"/>
                    </a:lnTo>
                    <a:lnTo>
                      <a:pt x="3724" y="4816"/>
                    </a:lnTo>
                    <a:lnTo>
                      <a:pt x="3859" y="4735"/>
                    </a:lnTo>
                    <a:lnTo>
                      <a:pt x="3981" y="4654"/>
                    </a:lnTo>
                    <a:lnTo>
                      <a:pt x="4102" y="4546"/>
                    </a:lnTo>
                    <a:lnTo>
                      <a:pt x="4210" y="4452"/>
                    </a:lnTo>
                    <a:lnTo>
                      <a:pt x="4318" y="4331"/>
                    </a:lnTo>
                    <a:lnTo>
                      <a:pt x="4412" y="4209"/>
                    </a:lnTo>
                    <a:lnTo>
                      <a:pt x="4493" y="4088"/>
                    </a:lnTo>
                    <a:lnTo>
                      <a:pt x="4574" y="3953"/>
                    </a:lnTo>
                    <a:lnTo>
                      <a:pt x="4601" y="3899"/>
                    </a:lnTo>
                    <a:lnTo>
                      <a:pt x="4615" y="3831"/>
                    </a:lnTo>
                    <a:lnTo>
                      <a:pt x="4601" y="3777"/>
                    </a:lnTo>
                    <a:lnTo>
                      <a:pt x="4574" y="3737"/>
                    </a:lnTo>
                    <a:lnTo>
                      <a:pt x="4520" y="3696"/>
                    </a:lnTo>
                    <a:lnTo>
                      <a:pt x="4453" y="3656"/>
                    </a:lnTo>
                    <a:lnTo>
                      <a:pt x="3994" y="3467"/>
                    </a:lnTo>
                    <a:lnTo>
                      <a:pt x="3940" y="3454"/>
                    </a:lnTo>
                    <a:lnTo>
                      <a:pt x="3886" y="3440"/>
                    </a:lnTo>
                    <a:lnTo>
                      <a:pt x="3832" y="3454"/>
                    </a:lnTo>
                    <a:lnTo>
                      <a:pt x="3778" y="3481"/>
                    </a:lnTo>
                    <a:lnTo>
                      <a:pt x="3724" y="3521"/>
                    </a:lnTo>
                    <a:lnTo>
                      <a:pt x="3684" y="3562"/>
                    </a:lnTo>
                    <a:lnTo>
                      <a:pt x="3576" y="3710"/>
                    </a:lnTo>
                    <a:lnTo>
                      <a:pt x="3468" y="3831"/>
                    </a:lnTo>
                    <a:lnTo>
                      <a:pt x="3333" y="3939"/>
                    </a:lnTo>
                    <a:lnTo>
                      <a:pt x="3171" y="4034"/>
                    </a:lnTo>
                    <a:lnTo>
                      <a:pt x="3023" y="4101"/>
                    </a:lnTo>
                    <a:lnTo>
                      <a:pt x="2847" y="4155"/>
                    </a:lnTo>
                    <a:lnTo>
                      <a:pt x="2672" y="4169"/>
                    </a:lnTo>
                    <a:lnTo>
                      <a:pt x="2375" y="4169"/>
                    </a:lnTo>
                    <a:lnTo>
                      <a:pt x="2240" y="4155"/>
                    </a:lnTo>
                    <a:lnTo>
                      <a:pt x="2106" y="4128"/>
                    </a:lnTo>
                    <a:lnTo>
                      <a:pt x="1984" y="4101"/>
                    </a:lnTo>
                    <a:lnTo>
                      <a:pt x="1863" y="4047"/>
                    </a:lnTo>
                    <a:lnTo>
                      <a:pt x="1755" y="3993"/>
                    </a:lnTo>
                    <a:lnTo>
                      <a:pt x="1633" y="3926"/>
                    </a:lnTo>
                    <a:lnTo>
                      <a:pt x="1539" y="3845"/>
                    </a:lnTo>
                    <a:lnTo>
                      <a:pt x="1444" y="3750"/>
                    </a:lnTo>
                    <a:lnTo>
                      <a:pt x="1364" y="3643"/>
                    </a:lnTo>
                    <a:lnTo>
                      <a:pt x="1283" y="3535"/>
                    </a:lnTo>
                    <a:lnTo>
                      <a:pt x="1215" y="3427"/>
                    </a:lnTo>
                    <a:lnTo>
                      <a:pt x="1161" y="3305"/>
                    </a:lnTo>
                    <a:lnTo>
                      <a:pt x="1121" y="3184"/>
                    </a:lnTo>
                    <a:lnTo>
                      <a:pt x="1094" y="3062"/>
                    </a:lnTo>
                    <a:lnTo>
                      <a:pt x="1067" y="2928"/>
                    </a:lnTo>
                    <a:lnTo>
                      <a:pt x="4615" y="2928"/>
                    </a:lnTo>
                    <a:lnTo>
                      <a:pt x="4655" y="2914"/>
                    </a:lnTo>
                    <a:lnTo>
                      <a:pt x="4696" y="2901"/>
                    </a:lnTo>
                    <a:lnTo>
                      <a:pt x="4736" y="2874"/>
                    </a:lnTo>
                    <a:lnTo>
                      <a:pt x="4763" y="2833"/>
                    </a:lnTo>
                    <a:lnTo>
                      <a:pt x="4790" y="2793"/>
                    </a:lnTo>
                    <a:lnTo>
                      <a:pt x="4790" y="2739"/>
                    </a:lnTo>
                    <a:lnTo>
                      <a:pt x="4790" y="2698"/>
                    </a:lnTo>
                    <a:lnTo>
                      <a:pt x="4790" y="2496"/>
                    </a:lnTo>
                    <a:lnTo>
                      <a:pt x="4790" y="2253"/>
                    </a:lnTo>
                    <a:lnTo>
                      <a:pt x="4763" y="2010"/>
                    </a:lnTo>
                    <a:lnTo>
                      <a:pt x="4723" y="1767"/>
                    </a:lnTo>
                    <a:lnTo>
                      <a:pt x="4642" y="1524"/>
                    </a:lnTo>
                    <a:lnTo>
                      <a:pt x="4547" y="1309"/>
                    </a:lnTo>
                    <a:lnTo>
                      <a:pt x="4439" y="1079"/>
                    </a:lnTo>
                    <a:lnTo>
                      <a:pt x="4304" y="877"/>
                    </a:lnTo>
                    <a:lnTo>
                      <a:pt x="4143" y="688"/>
                    </a:lnTo>
                    <a:lnTo>
                      <a:pt x="3967" y="526"/>
                    </a:lnTo>
                    <a:lnTo>
                      <a:pt x="3778" y="378"/>
                    </a:lnTo>
                    <a:lnTo>
                      <a:pt x="3576" y="256"/>
                    </a:lnTo>
                    <a:lnTo>
                      <a:pt x="3360" y="162"/>
                    </a:lnTo>
                    <a:lnTo>
                      <a:pt x="3131" y="81"/>
                    </a:lnTo>
                    <a:lnTo>
                      <a:pt x="2901" y="27"/>
                    </a:lnTo>
                    <a:lnTo>
                      <a:pt x="2672"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 name="Google Shape;787;p62"/>
              <p:cNvSpPr/>
              <p:nvPr/>
            </p:nvSpPr>
            <p:spPr>
              <a:xfrm>
                <a:off x="2613603" y="1381567"/>
                <a:ext cx="40776" cy="70516"/>
              </a:xfrm>
              <a:custGeom>
                <a:rect b="b" l="l" r="r" t="t"/>
                <a:pathLst>
                  <a:path extrusionOk="0" h="4926" w="2780">
                    <a:moveTo>
                      <a:pt x="1336" y="1"/>
                    </a:moveTo>
                    <a:lnTo>
                      <a:pt x="1188" y="14"/>
                    </a:lnTo>
                    <a:lnTo>
                      <a:pt x="1040" y="28"/>
                    </a:lnTo>
                    <a:lnTo>
                      <a:pt x="891" y="82"/>
                    </a:lnTo>
                    <a:lnTo>
                      <a:pt x="756" y="136"/>
                    </a:lnTo>
                    <a:lnTo>
                      <a:pt x="621" y="203"/>
                    </a:lnTo>
                    <a:lnTo>
                      <a:pt x="500" y="298"/>
                    </a:lnTo>
                    <a:lnTo>
                      <a:pt x="392" y="392"/>
                    </a:lnTo>
                    <a:lnTo>
                      <a:pt x="284" y="500"/>
                    </a:lnTo>
                    <a:lnTo>
                      <a:pt x="203" y="622"/>
                    </a:lnTo>
                    <a:lnTo>
                      <a:pt x="136" y="756"/>
                    </a:lnTo>
                    <a:lnTo>
                      <a:pt x="68" y="891"/>
                    </a:lnTo>
                    <a:lnTo>
                      <a:pt x="28" y="1040"/>
                    </a:lnTo>
                    <a:lnTo>
                      <a:pt x="1" y="1188"/>
                    </a:lnTo>
                    <a:lnTo>
                      <a:pt x="1" y="1337"/>
                    </a:lnTo>
                    <a:lnTo>
                      <a:pt x="1" y="1485"/>
                    </a:lnTo>
                    <a:lnTo>
                      <a:pt x="1" y="4696"/>
                    </a:lnTo>
                    <a:lnTo>
                      <a:pt x="1" y="4736"/>
                    </a:lnTo>
                    <a:lnTo>
                      <a:pt x="14" y="4790"/>
                    </a:lnTo>
                    <a:lnTo>
                      <a:pt x="28" y="4831"/>
                    </a:lnTo>
                    <a:lnTo>
                      <a:pt x="55" y="4858"/>
                    </a:lnTo>
                    <a:lnTo>
                      <a:pt x="95" y="4898"/>
                    </a:lnTo>
                    <a:lnTo>
                      <a:pt x="136" y="4912"/>
                    </a:lnTo>
                    <a:lnTo>
                      <a:pt x="176" y="4925"/>
                    </a:lnTo>
                    <a:lnTo>
                      <a:pt x="932" y="4925"/>
                    </a:lnTo>
                    <a:lnTo>
                      <a:pt x="972" y="4912"/>
                    </a:lnTo>
                    <a:lnTo>
                      <a:pt x="1013" y="4898"/>
                    </a:lnTo>
                    <a:lnTo>
                      <a:pt x="1053" y="4871"/>
                    </a:lnTo>
                    <a:lnTo>
                      <a:pt x="1080" y="4831"/>
                    </a:lnTo>
                    <a:lnTo>
                      <a:pt x="1107" y="4790"/>
                    </a:lnTo>
                    <a:lnTo>
                      <a:pt x="1107" y="4736"/>
                    </a:lnTo>
                    <a:lnTo>
                      <a:pt x="1107" y="4696"/>
                    </a:lnTo>
                    <a:lnTo>
                      <a:pt x="1107" y="1552"/>
                    </a:lnTo>
                    <a:lnTo>
                      <a:pt x="1120" y="1458"/>
                    </a:lnTo>
                    <a:lnTo>
                      <a:pt x="1134" y="1364"/>
                    </a:lnTo>
                    <a:lnTo>
                      <a:pt x="1188" y="1269"/>
                    </a:lnTo>
                    <a:lnTo>
                      <a:pt x="1242" y="1188"/>
                    </a:lnTo>
                    <a:lnTo>
                      <a:pt x="1336" y="1121"/>
                    </a:lnTo>
                    <a:lnTo>
                      <a:pt x="1431" y="1080"/>
                    </a:lnTo>
                    <a:lnTo>
                      <a:pt x="1525" y="1053"/>
                    </a:lnTo>
                    <a:lnTo>
                      <a:pt x="2591" y="1053"/>
                    </a:lnTo>
                    <a:lnTo>
                      <a:pt x="2631" y="1040"/>
                    </a:lnTo>
                    <a:lnTo>
                      <a:pt x="2685" y="1013"/>
                    </a:lnTo>
                    <a:lnTo>
                      <a:pt x="2712" y="986"/>
                    </a:lnTo>
                    <a:lnTo>
                      <a:pt x="2753" y="945"/>
                    </a:lnTo>
                    <a:lnTo>
                      <a:pt x="2766" y="905"/>
                    </a:lnTo>
                    <a:lnTo>
                      <a:pt x="2780" y="851"/>
                    </a:lnTo>
                    <a:lnTo>
                      <a:pt x="2780" y="810"/>
                    </a:lnTo>
                    <a:lnTo>
                      <a:pt x="2780" y="244"/>
                    </a:lnTo>
                    <a:lnTo>
                      <a:pt x="2780" y="190"/>
                    </a:lnTo>
                    <a:lnTo>
                      <a:pt x="2766" y="136"/>
                    </a:lnTo>
                    <a:lnTo>
                      <a:pt x="2739" y="95"/>
                    </a:lnTo>
                    <a:lnTo>
                      <a:pt x="2712" y="68"/>
                    </a:lnTo>
                    <a:lnTo>
                      <a:pt x="2685" y="41"/>
                    </a:lnTo>
                    <a:lnTo>
                      <a:pt x="2645" y="28"/>
                    </a:lnTo>
                    <a:lnTo>
                      <a:pt x="2537" y="14"/>
                    </a:lnTo>
                    <a:lnTo>
                      <a:pt x="1485" y="14"/>
                    </a:lnTo>
                    <a:lnTo>
                      <a:pt x="1336"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 name="Google Shape;788;p62"/>
              <p:cNvSpPr/>
              <p:nvPr/>
            </p:nvSpPr>
            <p:spPr>
              <a:xfrm>
                <a:off x="2679900" y="1359564"/>
                <a:ext cx="38194" cy="92518"/>
              </a:xfrm>
              <a:custGeom>
                <a:rect b="b" l="l" r="r" t="t"/>
                <a:pathLst>
                  <a:path extrusionOk="0" h="6463" w="2604">
                    <a:moveTo>
                      <a:pt x="189" y="0"/>
                    </a:moveTo>
                    <a:lnTo>
                      <a:pt x="135" y="14"/>
                    </a:lnTo>
                    <a:lnTo>
                      <a:pt x="95" y="27"/>
                    </a:lnTo>
                    <a:lnTo>
                      <a:pt x="54" y="67"/>
                    </a:lnTo>
                    <a:lnTo>
                      <a:pt x="27" y="94"/>
                    </a:lnTo>
                    <a:lnTo>
                      <a:pt x="14" y="135"/>
                    </a:lnTo>
                    <a:lnTo>
                      <a:pt x="0" y="189"/>
                    </a:lnTo>
                    <a:lnTo>
                      <a:pt x="0" y="229"/>
                    </a:lnTo>
                    <a:lnTo>
                      <a:pt x="0" y="5019"/>
                    </a:lnTo>
                    <a:lnTo>
                      <a:pt x="0" y="5167"/>
                    </a:lnTo>
                    <a:lnTo>
                      <a:pt x="14" y="5302"/>
                    </a:lnTo>
                    <a:lnTo>
                      <a:pt x="41" y="5450"/>
                    </a:lnTo>
                    <a:lnTo>
                      <a:pt x="95" y="5585"/>
                    </a:lnTo>
                    <a:lnTo>
                      <a:pt x="149" y="5720"/>
                    </a:lnTo>
                    <a:lnTo>
                      <a:pt x="216" y="5855"/>
                    </a:lnTo>
                    <a:lnTo>
                      <a:pt x="297" y="5976"/>
                    </a:lnTo>
                    <a:lnTo>
                      <a:pt x="391" y="6084"/>
                    </a:lnTo>
                    <a:lnTo>
                      <a:pt x="513" y="6179"/>
                    </a:lnTo>
                    <a:lnTo>
                      <a:pt x="634" y="6260"/>
                    </a:lnTo>
                    <a:lnTo>
                      <a:pt x="769" y="6327"/>
                    </a:lnTo>
                    <a:lnTo>
                      <a:pt x="904" y="6381"/>
                    </a:lnTo>
                    <a:lnTo>
                      <a:pt x="1052" y="6422"/>
                    </a:lnTo>
                    <a:lnTo>
                      <a:pt x="1187" y="6449"/>
                    </a:lnTo>
                    <a:lnTo>
                      <a:pt x="1336" y="6462"/>
                    </a:lnTo>
                    <a:lnTo>
                      <a:pt x="2415" y="6462"/>
                    </a:lnTo>
                    <a:lnTo>
                      <a:pt x="2469" y="6449"/>
                    </a:lnTo>
                    <a:lnTo>
                      <a:pt x="2509" y="6435"/>
                    </a:lnTo>
                    <a:lnTo>
                      <a:pt x="2536" y="6408"/>
                    </a:lnTo>
                    <a:lnTo>
                      <a:pt x="2563" y="6381"/>
                    </a:lnTo>
                    <a:lnTo>
                      <a:pt x="2577" y="6341"/>
                    </a:lnTo>
                    <a:lnTo>
                      <a:pt x="2590" y="6287"/>
                    </a:lnTo>
                    <a:lnTo>
                      <a:pt x="2604" y="6233"/>
                    </a:lnTo>
                    <a:lnTo>
                      <a:pt x="2604" y="5693"/>
                    </a:lnTo>
                    <a:lnTo>
                      <a:pt x="2604" y="5653"/>
                    </a:lnTo>
                    <a:lnTo>
                      <a:pt x="2590" y="5599"/>
                    </a:lnTo>
                    <a:lnTo>
                      <a:pt x="2563" y="5558"/>
                    </a:lnTo>
                    <a:lnTo>
                      <a:pt x="2536" y="5518"/>
                    </a:lnTo>
                    <a:lnTo>
                      <a:pt x="2496" y="5491"/>
                    </a:lnTo>
                    <a:lnTo>
                      <a:pt x="2455" y="5477"/>
                    </a:lnTo>
                    <a:lnTo>
                      <a:pt x="2401" y="5464"/>
                    </a:lnTo>
                    <a:lnTo>
                      <a:pt x="1579" y="5464"/>
                    </a:lnTo>
                    <a:lnTo>
                      <a:pt x="1471" y="5437"/>
                    </a:lnTo>
                    <a:lnTo>
                      <a:pt x="1363" y="5396"/>
                    </a:lnTo>
                    <a:lnTo>
                      <a:pt x="1268" y="5329"/>
                    </a:lnTo>
                    <a:lnTo>
                      <a:pt x="1201" y="5261"/>
                    </a:lnTo>
                    <a:lnTo>
                      <a:pt x="1160" y="5167"/>
                    </a:lnTo>
                    <a:lnTo>
                      <a:pt x="1120" y="5073"/>
                    </a:lnTo>
                    <a:lnTo>
                      <a:pt x="1120" y="4965"/>
                    </a:lnTo>
                    <a:lnTo>
                      <a:pt x="1120" y="2523"/>
                    </a:lnTo>
                    <a:lnTo>
                      <a:pt x="2347" y="2523"/>
                    </a:lnTo>
                    <a:lnTo>
                      <a:pt x="2388" y="2509"/>
                    </a:lnTo>
                    <a:lnTo>
                      <a:pt x="2442" y="2496"/>
                    </a:lnTo>
                    <a:lnTo>
                      <a:pt x="2482" y="2455"/>
                    </a:lnTo>
                    <a:lnTo>
                      <a:pt x="2509" y="2428"/>
                    </a:lnTo>
                    <a:lnTo>
                      <a:pt x="2523" y="2374"/>
                    </a:lnTo>
                    <a:lnTo>
                      <a:pt x="2536" y="2334"/>
                    </a:lnTo>
                    <a:lnTo>
                      <a:pt x="2536" y="2280"/>
                    </a:lnTo>
                    <a:lnTo>
                      <a:pt x="2536" y="1781"/>
                    </a:lnTo>
                    <a:lnTo>
                      <a:pt x="2536" y="1727"/>
                    </a:lnTo>
                    <a:lnTo>
                      <a:pt x="2523" y="1673"/>
                    </a:lnTo>
                    <a:lnTo>
                      <a:pt x="2509" y="1632"/>
                    </a:lnTo>
                    <a:lnTo>
                      <a:pt x="2482" y="1605"/>
                    </a:lnTo>
                    <a:lnTo>
                      <a:pt x="2442" y="1578"/>
                    </a:lnTo>
                    <a:lnTo>
                      <a:pt x="2401" y="1565"/>
                    </a:lnTo>
                    <a:lnTo>
                      <a:pt x="2294" y="1551"/>
                    </a:lnTo>
                    <a:lnTo>
                      <a:pt x="1120" y="1551"/>
                    </a:lnTo>
                    <a:lnTo>
                      <a:pt x="1120" y="229"/>
                    </a:lnTo>
                    <a:lnTo>
                      <a:pt x="1120" y="189"/>
                    </a:lnTo>
                    <a:lnTo>
                      <a:pt x="1106" y="135"/>
                    </a:lnTo>
                    <a:lnTo>
                      <a:pt x="1093" y="94"/>
                    </a:lnTo>
                    <a:lnTo>
                      <a:pt x="1052" y="67"/>
                    </a:lnTo>
                    <a:lnTo>
                      <a:pt x="1025" y="27"/>
                    </a:lnTo>
                    <a:lnTo>
                      <a:pt x="971" y="14"/>
                    </a:lnTo>
                    <a:lnTo>
                      <a:pt x="93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 name="Google Shape;789;p62"/>
              <p:cNvSpPr/>
              <p:nvPr/>
            </p:nvSpPr>
            <p:spPr>
              <a:xfrm>
                <a:off x="2740448" y="1381767"/>
                <a:ext cx="73220" cy="98888"/>
              </a:xfrm>
              <a:custGeom>
                <a:rect b="b" l="l" r="r" t="t"/>
                <a:pathLst>
                  <a:path extrusionOk="0" h="6908" w="4992">
                    <a:moveTo>
                      <a:pt x="122" y="0"/>
                    </a:moveTo>
                    <a:lnTo>
                      <a:pt x="54" y="27"/>
                    </a:lnTo>
                    <a:lnTo>
                      <a:pt x="27" y="54"/>
                    </a:lnTo>
                    <a:lnTo>
                      <a:pt x="14" y="81"/>
                    </a:lnTo>
                    <a:lnTo>
                      <a:pt x="0" y="149"/>
                    </a:lnTo>
                    <a:lnTo>
                      <a:pt x="14" y="203"/>
                    </a:lnTo>
                    <a:lnTo>
                      <a:pt x="27" y="270"/>
                    </a:lnTo>
                    <a:lnTo>
                      <a:pt x="1889" y="5154"/>
                    </a:lnTo>
                    <a:lnTo>
                      <a:pt x="1349" y="6638"/>
                    </a:lnTo>
                    <a:lnTo>
                      <a:pt x="1322" y="6692"/>
                    </a:lnTo>
                    <a:lnTo>
                      <a:pt x="1322" y="6746"/>
                    </a:lnTo>
                    <a:lnTo>
                      <a:pt x="1336" y="6800"/>
                    </a:lnTo>
                    <a:lnTo>
                      <a:pt x="1363" y="6854"/>
                    </a:lnTo>
                    <a:lnTo>
                      <a:pt x="1403" y="6881"/>
                    </a:lnTo>
                    <a:lnTo>
                      <a:pt x="1444" y="6908"/>
                    </a:lnTo>
                    <a:lnTo>
                      <a:pt x="2334" y="6908"/>
                    </a:lnTo>
                    <a:lnTo>
                      <a:pt x="2415" y="6867"/>
                    </a:lnTo>
                    <a:lnTo>
                      <a:pt x="2469" y="6800"/>
                    </a:lnTo>
                    <a:lnTo>
                      <a:pt x="2510" y="6719"/>
                    </a:lnTo>
                    <a:lnTo>
                      <a:pt x="4951" y="257"/>
                    </a:lnTo>
                    <a:lnTo>
                      <a:pt x="4978" y="203"/>
                    </a:lnTo>
                    <a:lnTo>
                      <a:pt x="4992" y="135"/>
                    </a:lnTo>
                    <a:lnTo>
                      <a:pt x="4978" y="68"/>
                    </a:lnTo>
                    <a:lnTo>
                      <a:pt x="4924" y="27"/>
                    </a:lnTo>
                    <a:lnTo>
                      <a:pt x="4857" y="0"/>
                    </a:lnTo>
                    <a:lnTo>
                      <a:pt x="3913" y="0"/>
                    </a:lnTo>
                    <a:lnTo>
                      <a:pt x="3832" y="41"/>
                    </a:lnTo>
                    <a:lnTo>
                      <a:pt x="3778" y="108"/>
                    </a:lnTo>
                    <a:lnTo>
                      <a:pt x="3737" y="189"/>
                    </a:lnTo>
                    <a:lnTo>
                      <a:pt x="2496" y="3913"/>
                    </a:lnTo>
                    <a:lnTo>
                      <a:pt x="1255" y="189"/>
                    </a:lnTo>
                    <a:lnTo>
                      <a:pt x="1241" y="149"/>
                    </a:lnTo>
                    <a:lnTo>
                      <a:pt x="1228" y="108"/>
                    </a:lnTo>
                    <a:lnTo>
                      <a:pt x="1201" y="68"/>
                    </a:lnTo>
                    <a:lnTo>
                      <a:pt x="1174" y="41"/>
                    </a:lnTo>
                    <a:lnTo>
                      <a:pt x="1133" y="14"/>
                    </a:lnTo>
                    <a:lnTo>
                      <a:pt x="1093"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 name="Google Shape;790;p62"/>
              <p:cNvSpPr/>
              <p:nvPr/>
            </p:nvSpPr>
            <p:spPr>
              <a:xfrm>
                <a:off x="2780417" y="1546304"/>
                <a:ext cx="40966" cy="70501"/>
              </a:xfrm>
              <a:custGeom>
                <a:rect b="b" l="l" r="r" t="t"/>
                <a:pathLst>
                  <a:path extrusionOk="0" h="4925" w="2793">
                    <a:moveTo>
                      <a:pt x="1201" y="0"/>
                    </a:moveTo>
                    <a:lnTo>
                      <a:pt x="1053" y="27"/>
                    </a:lnTo>
                    <a:lnTo>
                      <a:pt x="904" y="68"/>
                    </a:lnTo>
                    <a:lnTo>
                      <a:pt x="769" y="135"/>
                    </a:lnTo>
                    <a:lnTo>
                      <a:pt x="634" y="203"/>
                    </a:lnTo>
                    <a:lnTo>
                      <a:pt x="513" y="284"/>
                    </a:lnTo>
                    <a:lnTo>
                      <a:pt x="405" y="392"/>
                    </a:lnTo>
                    <a:lnTo>
                      <a:pt x="297" y="500"/>
                    </a:lnTo>
                    <a:lnTo>
                      <a:pt x="216" y="621"/>
                    </a:lnTo>
                    <a:lnTo>
                      <a:pt x="135" y="756"/>
                    </a:lnTo>
                    <a:lnTo>
                      <a:pt x="81" y="891"/>
                    </a:lnTo>
                    <a:lnTo>
                      <a:pt x="41" y="1039"/>
                    </a:lnTo>
                    <a:lnTo>
                      <a:pt x="14" y="1188"/>
                    </a:lnTo>
                    <a:lnTo>
                      <a:pt x="0" y="1336"/>
                    </a:lnTo>
                    <a:lnTo>
                      <a:pt x="14" y="1484"/>
                    </a:lnTo>
                    <a:lnTo>
                      <a:pt x="14" y="4695"/>
                    </a:lnTo>
                    <a:lnTo>
                      <a:pt x="14" y="4736"/>
                    </a:lnTo>
                    <a:lnTo>
                      <a:pt x="27" y="4790"/>
                    </a:lnTo>
                    <a:lnTo>
                      <a:pt x="41" y="4830"/>
                    </a:lnTo>
                    <a:lnTo>
                      <a:pt x="68" y="4871"/>
                    </a:lnTo>
                    <a:lnTo>
                      <a:pt x="108" y="4898"/>
                    </a:lnTo>
                    <a:lnTo>
                      <a:pt x="149" y="4911"/>
                    </a:lnTo>
                    <a:lnTo>
                      <a:pt x="203" y="4925"/>
                    </a:lnTo>
                    <a:lnTo>
                      <a:pt x="945" y="4925"/>
                    </a:lnTo>
                    <a:lnTo>
                      <a:pt x="985" y="4911"/>
                    </a:lnTo>
                    <a:lnTo>
                      <a:pt x="1026" y="4898"/>
                    </a:lnTo>
                    <a:lnTo>
                      <a:pt x="1066" y="4871"/>
                    </a:lnTo>
                    <a:lnTo>
                      <a:pt x="1093" y="4830"/>
                    </a:lnTo>
                    <a:lnTo>
                      <a:pt x="1120" y="4790"/>
                    </a:lnTo>
                    <a:lnTo>
                      <a:pt x="1120" y="4736"/>
                    </a:lnTo>
                    <a:lnTo>
                      <a:pt x="1120" y="4695"/>
                    </a:lnTo>
                    <a:lnTo>
                      <a:pt x="1120" y="1552"/>
                    </a:lnTo>
                    <a:lnTo>
                      <a:pt x="1134" y="1457"/>
                    </a:lnTo>
                    <a:lnTo>
                      <a:pt x="1161" y="1350"/>
                    </a:lnTo>
                    <a:lnTo>
                      <a:pt x="1201" y="1269"/>
                    </a:lnTo>
                    <a:lnTo>
                      <a:pt x="1255" y="1188"/>
                    </a:lnTo>
                    <a:lnTo>
                      <a:pt x="1349" y="1120"/>
                    </a:lnTo>
                    <a:lnTo>
                      <a:pt x="1444" y="1080"/>
                    </a:lnTo>
                    <a:lnTo>
                      <a:pt x="1538" y="1053"/>
                    </a:lnTo>
                    <a:lnTo>
                      <a:pt x="2604" y="1053"/>
                    </a:lnTo>
                    <a:lnTo>
                      <a:pt x="2645" y="1039"/>
                    </a:lnTo>
                    <a:lnTo>
                      <a:pt x="2698" y="1012"/>
                    </a:lnTo>
                    <a:lnTo>
                      <a:pt x="2739" y="985"/>
                    </a:lnTo>
                    <a:lnTo>
                      <a:pt x="2766" y="945"/>
                    </a:lnTo>
                    <a:lnTo>
                      <a:pt x="2779" y="904"/>
                    </a:lnTo>
                    <a:lnTo>
                      <a:pt x="2793" y="850"/>
                    </a:lnTo>
                    <a:lnTo>
                      <a:pt x="2793" y="810"/>
                    </a:lnTo>
                    <a:lnTo>
                      <a:pt x="2793" y="243"/>
                    </a:lnTo>
                    <a:lnTo>
                      <a:pt x="2793" y="189"/>
                    </a:lnTo>
                    <a:lnTo>
                      <a:pt x="2779" y="135"/>
                    </a:lnTo>
                    <a:lnTo>
                      <a:pt x="2766" y="95"/>
                    </a:lnTo>
                    <a:lnTo>
                      <a:pt x="2739" y="68"/>
                    </a:lnTo>
                    <a:lnTo>
                      <a:pt x="2698" y="41"/>
                    </a:lnTo>
                    <a:lnTo>
                      <a:pt x="2658" y="27"/>
                    </a:lnTo>
                    <a:lnTo>
                      <a:pt x="2550"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 name="Google Shape;791;p62"/>
              <p:cNvSpPr/>
              <p:nvPr/>
            </p:nvSpPr>
            <p:spPr>
              <a:xfrm>
                <a:off x="2142865" y="1516371"/>
                <a:ext cx="110828" cy="100434"/>
              </a:xfrm>
              <a:custGeom>
                <a:rect b="b" l="l" r="r" t="t"/>
                <a:pathLst>
                  <a:path extrusionOk="0" h="7016" w="7556">
                    <a:moveTo>
                      <a:pt x="243" y="0"/>
                    </a:moveTo>
                    <a:lnTo>
                      <a:pt x="135" y="14"/>
                    </a:lnTo>
                    <a:lnTo>
                      <a:pt x="95" y="27"/>
                    </a:lnTo>
                    <a:lnTo>
                      <a:pt x="68" y="54"/>
                    </a:lnTo>
                    <a:lnTo>
                      <a:pt x="41" y="81"/>
                    </a:lnTo>
                    <a:lnTo>
                      <a:pt x="14" y="122"/>
                    </a:lnTo>
                    <a:lnTo>
                      <a:pt x="1" y="176"/>
                    </a:lnTo>
                    <a:lnTo>
                      <a:pt x="1" y="230"/>
                    </a:lnTo>
                    <a:lnTo>
                      <a:pt x="1" y="6786"/>
                    </a:lnTo>
                    <a:lnTo>
                      <a:pt x="1" y="6840"/>
                    </a:lnTo>
                    <a:lnTo>
                      <a:pt x="14" y="6881"/>
                    </a:lnTo>
                    <a:lnTo>
                      <a:pt x="41" y="6921"/>
                    </a:lnTo>
                    <a:lnTo>
                      <a:pt x="68" y="6962"/>
                    </a:lnTo>
                    <a:lnTo>
                      <a:pt x="95" y="6975"/>
                    </a:lnTo>
                    <a:lnTo>
                      <a:pt x="135" y="7002"/>
                    </a:lnTo>
                    <a:lnTo>
                      <a:pt x="243" y="7016"/>
                    </a:lnTo>
                    <a:lnTo>
                      <a:pt x="999" y="7016"/>
                    </a:lnTo>
                    <a:lnTo>
                      <a:pt x="1053" y="7002"/>
                    </a:lnTo>
                    <a:lnTo>
                      <a:pt x="1093" y="6975"/>
                    </a:lnTo>
                    <a:lnTo>
                      <a:pt x="1134" y="6962"/>
                    </a:lnTo>
                    <a:lnTo>
                      <a:pt x="1161" y="6921"/>
                    </a:lnTo>
                    <a:lnTo>
                      <a:pt x="1174" y="6881"/>
                    </a:lnTo>
                    <a:lnTo>
                      <a:pt x="1188" y="6840"/>
                    </a:lnTo>
                    <a:lnTo>
                      <a:pt x="1188" y="6786"/>
                    </a:lnTo>
                    <a:lnTo>
                      <a:pt x="1188" y="1822"/>
                    </a:lnTo>
                    <a:lnTo>
                      <a:pt x="3144" y="6827"/>
                    </a:lnTo>
                    <a:lnTo>
                      <a:pt x="3171" y="6908"/>
                    </a:lnTo>
                    <a:lnTo>
                      <a:pt x="3238" y="6962"/>
                    </a:lnTo>
                    <a:lnTo>
                      <a:pt x="3319" y="7002"/>
                    </a:lnTo>
                    <a:lnTo>
                      <a:pt x="3400" y="7016"/>
                    </a:lnTo>
                    <a:lnTo>
                      <a:pt x="4129" y="7016"/>
                    </a:lnTo>
                    <a:lnTo>
                      <a:pt x="4223" y="7002"/>
                    </a:lnTo>
                    <a:lnTo>
                      <a:pt x="4291" y="6962"/>
                    </a:lnTo>
                    <a:lnTo>
                      <a:pt x="4358" y="6908"/>
                    </a:lnTo>
                    <a:lnTo>
                      <a:pt x="4399" y="6827"/>
                    </a:lnTo>
                    <a:lnTo>
                      <a:pt x="6368" y="1781"/>
                    </a:lnTo>
                    <a:lnTo>
                      <a:pt x="6368" y="6786"/>
                    </a:lnTo>
                    <a:lnTo>
                      <a:pt x="6368" y="6827"/>
                    </a:lnTo>
                    <a:lnTo>
                      <a:pt x="6368" y="6881"/>
                    </a:lnTo>
                    <a:lnTo>
                      <a:pt x="6395" y="6921"/>
                    </a:lnTo>
                    <a:lnTo>
                      <a:pt x="6422" y="6962"/>
                    </a:lnTo>
                    <a:lnTo>
                      <a:pt x="6463" y="6989"/>
                    </a:lnTo>
                    <a:lnTo>
                      <a:pt x="6503" y="7002"/>
                    </a:lnTo>
                    <a:lnTo>
                      <a:pt x="6544" y="7016"/>
                    </a:lnTo>
                    <a:lnTo>
                      <a:pt x="7366" y="7016"/>
                    </a:lnTo>
                    <a:lnTo>
                      <a:pt x="7420" y="7002"/>
                    </a:lnTo>
                    <a:lnTo>
                      <a:pt x="7461" y="6989"/>
                    </a:lnTo>
                    <a:lnTo>
                      <a:pt x="7501" y="6962"/>
                    </a:lnTo>
                    <a:lnTo>
                      <a:pt x="7528" y="6921"/>
                    </a:lnTo>
                    <a:lnTo>
                      <a:pt x="7542" y="6881"/>
                    </a:lnTo>
                    <a:lnTo>
                      <a:pt x="7555" y="6827"/>
                    </a:lnTo>
                    <a:lnTo>
                      <a:pt x="7555" y="6786"/>
                    </a:lnTo>
                    <a:lnTo>
                      <a:pt x="7555" y="230"/>
                    </a:lnTo>
                    <a:lnTo>
                      <a:pt x="7555" y="176"/>
                    </a:lnTo>
                    <a:lnTo>
                      <a:pt x="7542" y="135"/>
                    </a:lnTo>
                    <a:lnTo>
                      <a:pt x="7528" y="95"/>
                    </a:lnTo>
                    <a:lnTo>
                      <a:pt x="7501" y="54"/>
                    </a:lnTo>
                    <a:lnTo>
                      <a:pt x="7461" y="27"/>
                    </a:lnTo>
                    <a:lnTo>
                      <a:pt x="7420" y="0"/>
                    </a:lnTo>
                    <a:lnTo>
                      <a:pt x="6085" y="0"/>
                    </a:lnTo>
                    <a:lnTo>
                      <a:pt x="6004" y="41"/>
                    </a:lnTo>
                    <a:lnTo>
                      <a:pt x="5936" y="95"/>
                    </a:lnTo>
                    <a:lnTo>
                      <a:pt x="5909" y="176"/>
                    </a:lnTo>
                    <a:lnTo>
                      <a:pt x="3778" y="5559"/>
                    </a:lnTo>
                    <a:lnTo>
                      <a:pt x="1660" y="176"/>
                    </a:lnTo>
                    <a:lnTo>
                      <a:pt x="1619" y="95"/>
                    </a:lnTo>
                    <a:lnTo>
                      <a:pt x="1565" y="41"/>
                    </a:lnTo>
                    <a:lnTo>
                      <a:pt x="1485"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 name="Google Shape;792;p62"/>
              <p:cNvSpPr/>
              <p:nvPr/>
            </p:nvSpPr>
            <p:spPr>
              <a:xfrm>
                <a:off x="2285931" y="1544758"/>
                <a:ext cx="72032" cy="73593"/>
              </a:xfrm>
              <a:custGeom>
                <a:rect b="b" l="l" r="r" t="t"/>
                <a:pathLst>
                  <a:path extrusionOk="0" h="5141" w="4911">
                    <a:moveTo>
                      <a:pt x="2604" y="999"/>
                    </a:moveTo>
                    <a:lnTo>
                      <a:pt x="2739" y="1026"/>
                    </a:lnTo>
                    <a:lnTo>
                      <a:pt x="2874" y="1053"/>
                    </a:lnTo>
                    <a:lnTo>
                      <a:pt x="2995" y="1107"/>
                    </a:lnTo>
                    <a:lnTo>
                      <a:pt x="3117" y="1161"/>
                    </a:lnTo>
                    <a:lnTo>
                      <a:pt x="3238" y="1242"/>
                    </a:lnTo>
                    <a:lnTo>
                      <a:pt x="3346" y="1336"/>
                    </a:lnTo>
                    <a:lnTo>
                      <a:pt x="3440" y="1431"/>
                    </a:lnTo>
                    <a:lnTo>
                      <a:pt x="3521" y="1552"/>
                    </a:lnTo>
                    <a:lnTo>
                      <a:pt x="3602" y="1687"/>
                    </a:lnTo>
                    <a:lnTo>
                      <a:pt x="3670" y="1822"/>
                    </a:lnTo>
                    <a:lnTo>
                      <a:pt x="3724" y="1957"/>
                    </a:lnTo>
                    <a:lnTo>
                      <a:pt x="3764" y="2105"/>
                    </a:lnTo>
                    <a:lnTo>
                      <a:pt x="3791" y="2253"/>
                    </a:lnTo>
                    <a:lnTo>
                      <a:pt x="3805" y="2402"/>
                    </a:lnTo>
                    <a:lnTo>
                      <a:pt x="3805" y="2550"/>
                    </a:lnTo>
                    <a:lnTo>
                      <a:pt x="3805" y="2712"/>
                    </a:lnTo>
                    <a:lnTo>
                      <a:pt x="3791" y="2861"/>
                    </a:lnTo>
                    <a:lnTo>
                      <a:pt x="3764" y="3009"/>
                    </a:lnTo>
                    <a:lnTo>
                      <a:pt x="3724" y="3157"/>
                    </a:lnTo>
                    <a:lnTo>
                      <a:pt x="3670" y="3306"/>
                    </a:lnTo>
                    <a:lnTo>
                      <a:pt x="3602" y="3441"/>
                    </a:lnTo>
                    <a:lnTo>
                      <a:pt x="3521" y="3576"/>
                    </a:lnTo>
                    <a:lnTo>
                      <a:pt x="3440" y="3697"/>
                    </a:lnTo>
                    <a:lnTo>
                      <a:pt x="3332" y="3791"/>
                    </a:lnTo>
                    <a:lnTo>
                      <a:pt x="3238" y="3886"/>
                    </a:lnTo>
                    <a:lnTo>
                      <a:pt x="3117" y="3953"/>
                    </a:lnTo>
                    <a:lnTo>
                      <a:pt x="2995" y="4021"/>
                    </a:lnTo>
                    <a:lnTo>
                      <a:pt x="2874" y="4075"/>
                    </a:lnTo>
                    <a:lnTo>
                      <a:pt x="2739" y="4102"/>
                    </a:lnTo>
                    <a:lnTo>
                      <a:pt x="2604" y="4129"/>
                    </a:lnTo>
                    <a:lnTo>
                      <a:pt x="2334" y="4129"/>
                    </a:lnTo>
                    <a:lnTo>
                      <a:pt x="2199" y="4102"/>
                    </a:lnTo>
                    <a:lnTo>
                      <a:pt x="2064" y="4075"/>
                    </a:lnTo>
                    <a:lnTo>
                      <a:pt x="1929" y="4021"/>
                    </a:lnTo>
                    <a:lnTo>
                      <a:pt x="1808" y="3953"/>
                    </a:lnTo>
                    <a:lnTo>
                      <a:pt x="1700" y="3886"/>
                    </a:lnTo>
                    <a:lnTo>
                      <a:pt x="1592" y="3791"/>
                    </a:lnTo>
                    <a:lnTo>
                      <a:pt x="1498" y="3697"/>
                    </a:lnTo>
                    <a:lnTo>
                      <a:pt x="1403" y="3576"/>
                    </a:lnTo>
                    <a:lnTo>
                      <a:pt x="1322" y="3441"/>
                    </a:lnTo>
                    <a:lnTo>
                      <a:pt x="1255" y="3306"/>
                    </a:lnTo>
                    <a:lnTo>
                      <a:pt x="1214" y="3171"/>
                    </a:lnTo>
                    <a:lnTo>
                      <a:pt x="1174" y="3022"/>
                    </a:lnTo>
                    <a:lnTo>
                      <a:pt x="1147" y="2874"/>
                    </a:lnTo>
                    <a:lnTo>
                      <a:pt x="1134" y="2726"/>
                    </a:lnTo>
                    <a:lnTo>
                      <a:pt x="1134" y="2564"/>
                    </a:lnTo>
                    <a:lnTo>
                      <a:pt x="1120" y="2415"/>
                    </a:lnTo>
                    <a:lnTo>
                      <a:pt x="1134" y="2267"/>
                    </a:lnTo>
                    <a:lnTo>
                      <a:pt x="1160" y="2105"/>
                    </a:lnTo>
                    <a:lnTo>
                      <a:pt x="1201" y="1970"/>
                    </a:lnTo>
                    <a:lnTo>
                      <a:pt x="1255" y="1822"/>
                    </a:lnTo>
                    <a:lnTo>
                      <a:pt x="1322" y="1687"/>
                    </a:lnTo>
                    <a:lnTo>
                      <a:pt x="1403" y="1552"/>
                    </a:lnTo>
                    <a:lnTo>
                      <a:pt x="1498" y="1431"/>
                    </a:lnTo>
                    <a:lnTo>
                      <a:pt x="1592" y="1336"/>
                    </a:lnTo>
                    <a:lnTo>
                      <a:pt x="1700" y="1242"/>
                    </a:lnTo>
                    <a:lnTo>
                      <a:pt x="1808" y="1161"/>
                    </a:lnTo>
                    <a:lnTo>
                      <a:pt x="1929" y="1107"/>
                    </a:lnTo>
                    <a:lnTo>
                      <a:pt x="2064" y="1053"/>
                    </a:lnTo>
                    <a:lnTo>
                      <a:pt x="2199" y="1026"/>
                    </a:lnTo>
                    <a:lnTo>
                      <a:pt x="2334" y="999"/>
                    </a:lnTo>
                    <a:close/>
                    <a:moveTo>
                      <a:pt x="2010" y="1"/>
                    </a:moveTo>
                    <a:lnTo>
                      <a:pt x="1781" y="28"/>
                    </a:lnTo>
                    <a:lnTo>
                      <a:pt x="1565" y="81"/>
                    </a:lnTo>
                    <a:lnTo>
                      <a:pt x="1349" y="162"/>
                    </a:lnTo>
                    <a:lnTo>
                      <a:pt x="1147" y="257"/>
                    </a:lnTo>
                    <a:lnTo>
                      <a:pt x="945" y="392"/>
                    </a:lnTo>
                    <a:lnTo>
                      <a:pt x="769" y="527"/>
                    </a:lnTo>
                    <a:lnTo>
                      <a:pt x="621" y="702"/>
                    </a:lnTo>
                    <a:lnTo>
                      <a:pt x="459" y="904"/>
                    </a:lnTo>
                    <a:lnTo>
                      <a:pt x="338" y="1120"/>
                    </a:lnTo>
                    <a:lnTo>
                      <a:pt x="216" y="1350"/>
                    </a:lnTo>
                    <a:lnTo>
                      <a:pt x="135" y="1579"/>
                    </a:lnTo>
                    <a:lnTo>
                      <a:pt x="68" y="1822"/>
                    </a:lnTo>
                    <a:lnTo>
                      <a:pt x="27" y="2065"/>
                    </a:lnTo>
                    <a:lnTo>
                      <a:pt x="0" y="2321"/>
                    </a:lnTo>
                    <a:lnTo>
                      <a:pt x="0" y="2577"/>
                    </a:lnTo>
                    <a:lnTo>
                      <a:pt x="0" y="2834"/>
                    </a:lnTo>
                    <a:lnTo>
                      <a:pt x="27" y="3076"/>
                    </a:lnTo>
                    <a:lnTo>
                      <a:pt x="68" y="3319"/>
                    </a:lnTo>
                    <a:lnTo>
                      <a:pt x="135" y="3562"/>
                    </a:lnTo>
                    <a:lnTo>
                      <a:pt x="216" y="3805"/>
                    </a:lnTo>
                    <a:lnTo>
                      <a:pt x="338" y="4021"/>
                    </a:lnTo>
                    <a:lnTo>
                      <a:pt x="459" y="4237"/>
                    </a:lnTo>
                    <a:lnTo>
                      <a:pt x="607" y="4439"/>
                    </a:lnTo>
                    <a:lnTo>
                      <a:pt x="769" y="4601"/>
                    </a:lnTo>
                    <a:lnTo>
                      <a:pt x="945" y="4749"/>
                    </a:lnTo>
                    <a:lnTo>
                      <a:pt x="1134" y="4871"/>
                    </a:lnTo>
                    <a:lnTo>
                      <a:pt x="1349" y="4979"/>
                    </a:lnTo>
                    <a:lnTo>
                      <a:pt x="1565" y="5060"/>
                    </a:lnTo>
                    <a:lnTo>
                      <a:pt x="1781" y="5114"/>
                    </a:lnTo>
                    <a:lnTo>
                      <a:pt x="2010" y="5140"/>
                    </a:lnTo>
                    <a:lnTo>
                      <a:pt x="2361" y="5140"/>
                    </a:lnTo>
                    <a:lnTo>
                      <a:pt x="2496" y="5127"/>
                    </a:lnTo>
                    <a:lnTo>
                      <a:pt x="2617" y="5114"/>
                    </a:lnTo>
                    <a:lnTo>
                      <a:pt x="2739" y="5087"/>
                    </a:lnTo>
                    <a:lnTo>
                      <a:pt x="2860" y="5046"/>
                    </a:lnTo>
                    <a:lnTo>
                      <a:pt x="2982" y="5006"/>
                    </a:lnTo>
                    <a:lnTo>
                      <a:pt x="3090" y="4952"/>
                    </a:lnTo>
                    <a:lnTo>
                      <a:pt x="3211" y="4884"/>
                    </a:lnTo>
                    <a:lnTo>
                      <a:pt x="3306" y="4830"/>
                    </a:lnTo>
                    <a:lnTo>
                      <a:pt x="3400" y="4763"/>
                    </a:lnTo>
                    <a:lnTo>
                      <a:pt x="3481" y="4695"/>
                    </a:lnTo>
                    <a:lnTo>
                      <a:pt x="3548" y="4614"/>
                    </a:lnTo>
                    <a:lnTo>
                      <a:pt x="3616" y="4520"/>
                    </a:lnTo>
                    <a:lnTo>
                      <a:pt x="3683" y="4425"/>
                    </a:lnTo>
                    <a:lnTo>
                      <a:pt x="3737" y="4331"/>
                    </a:lnTo>
                    <a:lnTo>
                      <a:pt x="3778" y="4223"/>
                    </a:lnTo>
                    <a:lnTo>
                      <a:pt x="3805" y="4223"/>
                    </a:lnTo>
                    <a:lnTo>
                      <a:pt x="3913" y="4830"/>
                    </a:lnTo>
                    <a:lnTo>
                      <a:pt x="3926" y="4871"/>
                    </a:lnTo>
                    <a:lnTo>
                      <a:pt x="3940" y="4911"/>
                    </a:lnTo>
                    <a:lnTo>
                      <a:pt x="3967" y="4952"/>
                    </a:lnTo>
                    <a:lnTo>
                      <a:pt x="4007" y="4979"/>
                    </a:lnTo>
                    <a:lnTo>
                      <a:pt x="4047" y="5006"/>
                    </a:lnTo>
                    <a:lnTo>
                      <a:pt x="4088" y="5019"/>
                    </a:lnTo>
                    <a:lnTo>
                      <a:pt x="4128" y="5033"/>
                    </a:lnTo>
                    <a:lnTo>
                      <a:pt x="4722" y="5033"/>
                    </a:lnTo>
                    <a:lnTo>
                      <a:pt x="4776" y="5019"/>
                    </a:lnTo>
                    <a:lnTo>
                      <a:pt x="4816" y="5006"/>
                    </a:lnTo>
                    <a:lnTo>
                      <a:pt x="4857" y="4979"/>
                    </a:lnTo>
                    <a:lnTo>
                      <a:pt x="4884" y="4938"/>
                    </a:lnTo>
                    <a:lnTo>
                      <a:pt x="4897" y="4898"/>
                    </a:lnTo>
                    <a:lnTo>
                      <a:pt x="4911" y="4844"/>
                    </a:lnTo>
                    <a:lnTo>
                      <a:pt x="4911" y="4803"/>
                    </a:lnTo>
                    <a:lnTo>
                      <a:pt x="4911" y="338"/>
                    </a:lnTo>
                    <a:lnTo>
                      <a:pt x="4911" y="297"/>
                    </a:lnTo>
                    <a:lnTo>
                      <a:pt x="4897" y="243"/>
                    </a:lnTo>
                    <a:lnTo>
                      <a:pt x="4884" y="203"/>
                    </a:lnTo>
                    <a:lnTo>
                      <a:pt x="4857" y="162"/>
                    </a:lnTo>
                    <a:lnTo>
                      <a:pt x="4816" y="135"/>
                    </a:lnTo>
                    <a:lnTo>
                      <a:pt x="4776" y="122"/>
                    </a:lnTo>
                    <a:lnTo>
                      <a:pt x="4722" y="108"/>
                    </a:lnTo>
                    <a:lnTo>
                      <a:pt x="4128" y="108"/>
                    </a:lnTo>
                    <a:lnTo>
                      <a:pt x="4088" y="122"/>
                    </a:lnTo>
                    <a:lnTo>
                      <a:pt x="4047" y="135"/>
                    </a:lnTo>
                    <a:lnTo>
                      <a:pt x="4007" y="162"/>
                    </a:lnTo>
                    <a:lnTo>
                      <a:pt x="3967" y="189"/>
                    </a:lnTo>
                    <a:lnTo>
                      <a:pt x="3940" y="230"/>
                    </a:lnTo>
                    <a:lnTo>
                      <a:pt x="3926" y="270"/>
                    </a:lnTo>
                    <a:lnTo>
                      <a:pt x="3913" y="311"/>
                    </a:lnTo>
                    <a:lnTo>
                      <a:pt x="3805" y="918"/>
                    </a:lnTo>
                    <a:lnTo>
                      <a:pt x="3778" y="918"/>
                    </a:lnTo>
                    <a:lnTo>
                      <a:pt x="3737" y="810"/>
                    </a:lnTo>
                    <a:lnTo>
                      <a:pt x="3683" y="716"/>
                    </a:lnTo>
                    <a:lnTo>
                      <a:pt x="3616" y="621"/>
                    </a:lnTo>
                    <a:lnTo>
                      <a:pt x="3548" y="527"/>
                    </a:lnTo>
                    <a:lnTo>
                      <a:pt x="3481" y="446"/>
                    </a:lnTo>
                    <a:lnTo>
                      <a:pt x="3386" y="378"/>
                    </a:lnTo>
                    <a:lnTo>
                      <a:pt x="3306" y="311"/>
                    </a:lnTo>
                    <a:lnTo>
                      <a:pt x="3211" y="257"/>
                    </a:lnTo>
                    <a:lnTo>
                      <a:pt x="3090" y="189"/>
                    </a:lnTo>
                    <a:lnTo>
                      <a:pt x="2982" y="135"/>
                    </a:lnTo>
                    <a:lnTo>
                      <a:pt x="2860" y="95"/>
                    </a:lnTo>
                    <a:lnTo>
                      <a:pt x="2739" y="55"/>
                    </a:lnTo>
                    <a:lnTo>
                      <a:pt x="2617" y="28"/>
                    </a:lnTo>
                    <a:lnTo>
                      <a:pt x="2496"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 name="Google Shape;793;p62"/>
              <p:cNvSpPr/>
              <p:nvPr/>
            </p:nvSpPr>
            <p:spPr>
              <a:xfrm>
                <a:off x="2390804" y="1544571"/>
                <a:ext cx="65901" cy="72233"/>
              </a:xfrm>
              <a:custGeom>
                <a:rect b="b" l="l" r="r" t="t"/>
                <a:pathLst>
                  <a:path extrusionOk="0" h="5046" w="4493">
                    <a:moveTo>
                      <a:pt x="2537" y="0"/>
                    </a:moveTo>
                    <a:lnTo>
                      <a:pt x="2415" y="14"/>
                    </a:lnTo>
                    <a:lnTo>
                      <a:pt x="2280" y="27"/>
                    </a:lnTo>
                    <a:lnTo>
                      <a:pt x="2159" y="68"/>
                    </a:lnTo>
                    <a:lnTo>
                      <a:pt x="2037" y="94"/>
                    </a:lnTo>
                    <a:lnTo>
                      <a:pt x="1916" y="148"/>
                    </a:lnTo>
                    <a:lnTo>
                      <a:pt x="1808" y="202"/>
                    </a:lnTo>
                    <a:lnTo>
                      <a:pt x="1687" y="256"/>
                    </a:lnTo>
                    <a:lnTo>
                      <a:pt x="1592" y="324"/>
                    </a:lnTo>
                    <a:lnTo>
                      <a:pt x="1498" y="391"/>
                    </a:lnTo>
                    <a:lnTo>
                      <a:pt x="1417" y="459"/>
                    </a:lnTo>
                    <a:lnTo>
                      <a:pt x="1336" y="540"/>
                    </a:lnTo>
                    <a:lnTo>
                      <a:pt x="1268" y="634"/>
                    </a:lnTo>
                    <a:lnTo>
                      <a:pt x="1214" y="729"/>
                    </a:lnTo>
                    <a:lnTo>
                      <a:pt x="1161" y="823"/>
                    </a:lnTo>
                    <a:lnTo>
                      <a:pt x="1120" y="931"/>
                    </a:lnTo>
                    <a:lnTo>
                      <a:pt x="1107" y="931"/>
                    </a:lnTo>
                    <a:lnTo>
                      <a:pt x="999" y="324"/>
                    </a:lnTo>
                    <a:lnTo>
                      <a:pt x="985" y="283"/>
                    </a:lnTo>
                    <a:lnTo>
                      <a:pt x="972" y="243"/>
                    </a:lnTo>
                    <a:lnTo>
                      <a:pt x="945" y="202"/>
                    </a:lnTo>
                    <a:lnTo>
                      <a:pt x="918" y="175"/>
                    </a:lnTo>
                    <a:lnTo>
                      <a:pt x="877" y="148"/>
                    </a:lnTo>
                    <a:lnTo>
                      <a:pt x="837" y="135"/>
                    </a:lnTo>
                    <a:lnTo>
                      <a:pt x="796" y="121"/>
                    </a:lnTo>
                    <a:lnTo>
                      <a:pt x="742" y="135"/>
                    </a:lnTo>
                    <a:lnTo>
                      <a:pt x="230" y="135"/>
                    </a:lnTo>
                    <a:lnTo>
                      <a:pt x="176" y="121"/>
                    </a:lnTo>
                    <a:lnTo>
                      <a:pt x="135" y="135"/>
                    </a:lnTo>
                    <a:lnTo>
                      <a:pt x="95" y="162"/>
                    </a:lnTo>
                    <a:lnTo>
                      <a:pt x="54" y="189"/>
                    </a:lnTo>
                    <a:lnTo>
                      <a:pt x="27" y="229"/>
                    </a:lnTo>
                    <a:lnTo>
                      <a:pt x="0" y="270"/>
                    </a:lnTo>
                    <a:lnTo>
                      <a:pt x="0" y="310"/>
                    </a:lnTo>
                    <a:lnTo>
                      <a:pt x="0" y="364"/>
                    </a:lnTo>
                    <a:lnTo>
                      <a:pt x="0" y="4816"/>
                    </a:lnTo>
                    <a:lnTo>
                      <a:pt x="0" y="4857"/>
                    </a:lnTo>
                    <a:lnTo>
                      <a:pt x="14" y="4911"/>
                    </a:lnTo>
                    <a:lnTo>
                      <a:pt x="27" y="4951"/>
                    </a:lnTo>
                    <a:lnTo>
                      <a:pt x="54" y="4992"/>
                    </a:lnTo>
                    <a:lnTo>
                      <a:pt x="95" y="5019"/>
                    </a:lnTo>
                    <a:lnTo>
                      <a:pt x="135" y="5032"/>
                    </a:lnTo>
                    <a:lnTo>
                      <a:pt x="189" y="5046"/>
                    </a:lnTo>
                    <a:lnTo>
                      <a:pt x="931" y="5046"/>
                    </a:lnTo>
                    <a:lnTo>
                      <a:pt x="972" y="5032"/>
                    </a:lnTo>
                    <a:lnTo>
                      <a:pt x="1026" y="5019"/>
                    </a:lnTo>
                    <a:lnTo>
                      <a:pt x="1053" y="4992"/>
                    </a:lnTo>
                    <a:lnTo>
                      <a:pt x="1080" y="4951"/>
                    </a:lnTo>
                    <a:lnTo>
                      <a:pt x="1107" y="4911"/>
                    </a:lnTo>
                    <a:lnTo>
                      <a:pt x="1120" y="4857"/>
                    </a:lnTo>
                    <a:lnTo>
                      <a:pt x="1120" y="4816"/>
                    </a:lnTo>
                    <a:lnTo>
                      <a:pt x="1120" y="2415"/>
                    </a:lnTo>
                    <a:lnTo>
                      <a:pt x="1107" y="2280"/>
                    </a:lnTo>
                    <a:lnTo>
                      <a:pt x="1120" y="2145"/>
                    </a:lnTo>
                    <a:lnTo>
                      <a:pt x="1147" y="2024"/>
                    </a:lnTo>
                    <a:lnTo>
                      <a:pt x="1188" y="1889"/>
                    </a:lnTo>
                    <a:lnTo>
                      <a:pt x="1228" y="1767"/>
                    </a:lnTo>
                    <a:lnTo>
                      <a:pt x="1282" y="1646"/>
                    </a:lnTo>
                    <a:lnTo>
                      <a:pt x="1349" y="1538"/>
                    </a:lnTo>
                    <a:lnTo>
                      <a:pt x="1430" y="1430"/>
                    </a:lnTo>
                    <a:lnTo>
                      <a:pt x="1511" y="1336"/>
                    </a:lnTo>
                    <a:lnTo>
                      <a:pt x="1606" y="1255"/>
                    </a:lnTo>
                    <a:lnTo>
                      <a:pt x="1714" y="1187"/>
                    </a:lnTo>
                    <a:lnTo>
                      <a:pt x="1822" y="1133"/>
                    </a:lnTo>
                    <a:lnTo>
                      <a:pt x="1929" y="1093"/>
                    </a:lnTo>
                    <a:lnTo>
                      <a:pt x="2051" y="1066"/>
                    </a:lnTo>
                    <a:lnTo>
                      <a:pt x="2172" y="1052"/>
                    </a:lnTo>
                    <a:lnTo>
                      <a:pt x="2294" y="1039"/>
                    </a:lnTo>
                    <a:lnTo>
                      <a:pt x="2402" y="1039"/>
                    </a:lnTo>
                    <a:lnTo>
                      <a:pt x="2510" y="1066"/>
                    </a:lnTo>
                    <a:lnTo>
                      <a:pt x="2618" y="1079"/>
                    </a:lnTo>
                    <a:lnTo>
                      <a:pt x="2725" y="1120"/>
                    </a:lnTo>
                    <a:lnTo>
                      <a:pt x="2820" y="1174"/>
                    </a:lnTo>
                    <a:lnTo>
                      <a:pt x="2914" y="1228"/>
                    </a:lnTo>
                    <a:lnTo>
                      <a:pt x="2995" y="1309"/>
                    </a:lnTo>
                    <a:lnTo>
                      <a:pt x="3076" y="1376"/>
                    </a:lnTo>
                    <a:lnTo>
                      <a:pt x="3144" y="1484"/>
                    </a:lnTo>
                    <a:lnTo>
                      <a:pt x="3211" y="1578"/>
                    </a:lnTo>
                    <a:lnTo>
                      <a:pt x="3265" y="1700"/>
                    </a:lnTo>
                    <a:lnTo>
                      <a:pt x="3319" y="1808"/>
                    </a:lnTo>
                    <a:lnTo>
                      <a:pt x="3346" y="1929"/>
                    </a:lnTo>
                    <a:lnTo>
                      <a:pt x="3373" y="2051"/>
                    </a:lnTo>
                    <a:lnTo>
                      <a:pt x="3373" y="2172"/>
                    </a:lnTo>
                    <a:lnTo>
                      <a:pt x="3373" y="2293"/>
                    </a:lnTo>
                    <a:lnTo>
                      <a:pt x="3373" y="4803"/>
                    </a:lnTo>
                    <a:lnTo>
                      <a:pt x="3373" y="4857"/>
                    </a:lnTo>
                    <a:lnTo>
                      <a:pt x="3386" y="4897"/>
                    </a:lnTo>
                    <a:lnTo>
                      <a:pt x="3400" y="4938"/>
                    </a:lnTo>
                    <a:lnTo>
                      <a:pt x="3440" y="4978"/>
                    </a:lnTo>
                    <a:lnTo>
                      <a:pt x="3467" y="5005"/>
                    </a:lnTo>
                    <a:lnTo>
                      <a:pt x="3521" y="5032"/>
                    </a:lnTo>
                    <a:lnTo>
                      <a:pt x="4358" y="5032"/>
                    </a:lnTo>
                    <a:lnTo>
                      <a:pt x="4398" y="5005"/>
                    </a:lnTo>
                    <a:lnTo>
                      <a:pt x="4439" y="4978"/>
                    </a:lnTo>
                    <a:lnTo>
                      <a:pt x="4466" y="4938"/>
                    </a:lnTo>
                    <a:lnTo>
                      <a:pt x="4479" y="4897"/>
                    </a:lnTo>
                    <a:lnTo>
                      <a:pt x="4493" y="4857"/>
                    </a:lnTo>
                    <a:lnTo>
                      <a:pt x="4493" y="4803"/>
                    </a:lnTo>
                    <a:lnTo>
                      <a:pt x="4493" y="1889"/>
                    </a:lnTo>
                    <a:lnTo>
                      <a:pt x="4493" y="1700"/>
                    </a:lnTo>
                    <a:lnTo>
                      <a:pt x="4466" y="1511"/>
                    </a:lnTo>
                    <a:lnTo>
                      <a:pt x="4425" y="1336"/>
                    </a:lnTo>
                    <a:lnTo>
                      <a:pt x="4371" y="1160"/>
                    </a:lnTo>
                    <a:lnTo>
                      <a:pt x="4304" y="985"/>
                    </a:lnTo>
                    <a:lnTo>
                      <a:pt x="4223" y="823"/>
                    </a:lnTo>
                    <a:lnTo>
                      <a:pt x="4115" y="661"/>
                    </a:lnTo>
                    <a:lnTo>
                      <a:pt x="3994" y="513"/>
                    </a:lnTo>
                    <a:lnTo>
                      <a:pt x="3859" y="391"/>
                    </a:lnTo>
                    <a:lnTo>
                      <a:pt x="3710" y="283"/>
                    </a:lnTo>
                    <a:lnTo>
                      <a:pt x="3548" y="189"/>
                    </a:lnTo>
                    <a:lnTo>
                      <a:pt x="3386" y="121"/>
                    </a:lnTo>
                    <a:lnTo>
                      <a:pt x="3211" y="54"/>
                    </a:lnTo>
                    <a:lnTo>
                      <a:pt x="3036" y="27"/>
                    </a:lnTo>
                    <a:lnTo>
                      <a:pt x="2847"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 name="Google Shape;794;p62"/>
              <p:cNvSpPr/>
              <p:nvPr/>
            </p:nvSpPr>
            <p:spPr>
              <a:xfrm>
                <a:off x="2485981" y="1544758"/>
                <a:ext cx="72032" cy="73593"/>
              </a:xfrm>
              <a:custGeom>
                <a:rect b="b" l="l" r="r" t="t"/>
                <a:pathLst>
                  <a:path extrusionOk="0" h="5141" w="4911">
                    <a:moveTo>
                      <a:pt x="2604" y="999"/>
                    </a:moveTo>
                    <a:lnTo>
                      <a:pt x="2739" y="1026"/>
                    </a:lnTo>
                    <a:lnTo>
                      <a:pt x="2874" y="1053"/>
                    </a:lnTo>
                    <a:lnTo>
                      <a:pt x="2995" y="1107"/>
                    </a:lnTo>
                    <a:lnTo>
                      <a:pt x="3117" y="1161"/>
                    </a:lnTo>
                    <a:lnTo>
                      <a:pt x="3238" y="1242"/>
                    </a:lnTo>
                    <a:lnTo>
                      <a:pt x="3346" y="1336"/>
                    </a:lnTo>
                    <a:lnTo>
                      <a:pt x="3440" y="1431"/>
                    </a:lnTo>
                    <a:lnTo>
                      <a:pt x="3521" y="1552"/>
                    </a:lnTo>
                    <a:lnTo>
                      <a:pt x="3602" y="1687"/>
                    </a:lnTo>
                    <a:lnTo>
                      <a:pt x="3670" y="1822"/>
                    </a:lnTo>
                    <a:lnTo>
                      <a:pt x="3724" y="1957"/>
                    </a:lnTo>
                    <a:lnTo>
                      <a:pt x="3764" y="2105"/>
                    </a:lnTo>
                    <a:lnTo>
                      <a:pt x="3791" y="2253"/>
                    </a:lnTo>
                    <a:lnTo>
                      <a:pt x="3805" y="2402"/>
                    </a:lnTo>
                    <a:lnTo>
                      <a:pt x="3805" y="2550"/>
                    </a:lnTo>
                    <a:lnTo>
                      <a:pt x="3805" y="2712"/>
                    </a:lnTo>
                    <a:lnTo>
                      <a:pt x="3791" y="2861"/>
                    </a:lnTo>
                    <a:lnTo>
                      <a:pt x="3764" y="3009"/>
                    </a:lnTo>
                    <a:lnTo>
                      <a:pt x="3724" y="3157"/>
                    </a:lnTo>
                    <a:lnTo>
                      <a:pt x="3670" y="3306"/>
                    </a:lnTo>
                    <a:lnTo>
                      <a:pt x="3602" y="3441"/>
                    </a:lnTo>
                    <a:lnTo>
                      <a:pt x="3521" y="3576"/>
                    </a:lnTo>
                    <a:lnTo>
                      <a:pt x="3440" y="3697"/>
                    </a:lnTo>
                    <a:lnTo>
                      <a:pt x="3332" y="3791"/>
                    </a:lnTo>
                    <a:lnTo>
                      <a:pt x="3238" y="3886"/>
                    </a:lnTo>
                    <a:lnTo>
                      <a:pt x="3117" y="3953"/>
                    </a:lnTo>
                    <a:lnTo>
                      <a:pt x="2995" y="4021"/>
                    </a:lnTo>
                    <a:lnTo>
                      <a:pt x="2874" y="4075"/>
                    </a:lnTo>
                    <a:lnTo>
                      <a:pt x="2739" y="4102"/>
                    </a:lnTo>
                    <a:lnTo>
                      <a:pt x="2604" y="4129"/>
                    </a:lnTo>
                    <a:lnTo>
                      <a:pt x="2334" y="4129"/>
                    </a:lnTo>
                    <a:lnTo>
                      <a:pt x="2199" y="4102"/>
                    </a:lnTo>
                    <a:lnTo>
                      <a:pt x="2064" y="4075"/>
                    </a:lnTo>
                    <a:lnTo>
                      <a:pt x="1929" y="4021"/>
                    </a:lnTo>
                    <a:lnTo>
                      <a:pt x="1808" y="3953"/>
                    </a:lnTo>
                    <a:lnTo>
                      <a:pt x="1700" y="3886"/>
                    </a:lnTo>
                    <a:lnTo>
                      <a:pt x="1592" y="3791"/>
                    </a:lnTo>
                    <a:lnTo>
                      <a:pt x="1498" y="3697"/>
                    </a:lnTo>
                    <a:lnTo>
                      <a:pt x="1403" y="3576"/>
                    </a:lnTo>
                    <a:lnTo>
                      <a:pt x="1322" y="3441"/>
                    </a:lnTo>
                    <a:lnTo>
                      <a:pt x="1255" y="3306"/>
                    </a:lnTo>
                    <a:lnTo>
                      <a:pt x="1214" y="3171"/>
                    </a:lnTo>
                    <a:lnTo>
                      <a:pt x="1174" y="3022"/>
                    </a:lnTo>
                    <a:lnTo>
                      <a:pt x="1147" y="2874"/>
                    </a:lnTo>
                    <a:lnTo>
                      <a:pt x="1134" y="2726"/>
                    </a:lnTo>
                    <a:lnTo>
                      <a:pt x="1134" y="2564"/>
                    </a:lnTo>
                    <a:lnTo>
                      <a:pt x="1120" y="2415"/>
                    </a:lnTo>
                    <a:lnTo>
                      <a:pt x="1134" y="2267"/>
                    </a:lnTo>
                    <a:lnTo>
                      <a:pt x="1161" y="2105"/>
                    </a:lnTo>
                    <a:lnTo>
                      <a:pt x="1201" y="1970"/>
                    </a:lnTo>
                    <a:lnTo>
                      <a:pt x="1255" y="1822"/>
                    </a:lnTo>
                    <a:lnTo>
                      <a:pt x="1322" y="1687"/>
                    </a:lnTo>
                    <a:lnTo>
                      <a:pt x="1403" y="1552"/>
                    </a:lnTo>
                    <a:lnTo>
                      <a:pt x="1498" y="1431"/>
                    </a:lnTo>
                    <a:lnTo>
                      <a:pt x="1592" y="1336"/>
                    </a:lnTo>
                    <a:lnTo>
                      <a:pt x="1700" y="1242"/>
                    </a:lnTo>
                    <a:lnTo>
                      <a:pt x="1808" y="1174"/>
                    </a:lnTo>
                    <a:lnTo>
                      <a:pt x="1929" y="1107"/>
                    </a:lnTo>
                    <a:lnTo>
                      <a:pt x="2064" y="1053"/>
                    </a:lnTo>
                    <a:lnTo>
                      <a:pt x="2199" y="1026"/>
                    </a:lnTo>
                    <a:lnTo>
                      <a:pt x="2334" y="999"/>
                    </a:lnTo>
                    <a:close/>
                    <a:moveTo>
                      <a:pt x="2010" y="1"/>
                    </a:moveTo>
                    <a:lnTo>
                      <a:pt x="1781" y="28"/>
                    </a:lnTo>
                    <a:lnTo>
                      <a:pt x="1565" y="81"/>
                    </a:lnTo>
                    <a:lnTo>
                      <a:pt x="1349" y="162"/>
                    </a:lnTo>
                    <a:lnTo>
                      <a:pt x="1147" y="257"/>
                    </a:lnTo>
                    <a:lnTo>
                      <a:pt x="958" y="392"/>
                    </a:lnTo>
                    <a:lnTo>
                      <a:pt x="783" y="527"/>
                    </a:lnTo>
                    <a:lnTo>
                      <a:pt x="621" y="702"/>
                    </a:lnTo>
                    <a:lnTo>
                      <a:pt x="472" y="904"/>
                    </a:lnTo>
                    <a:lnTo>
                      <a:pt x="338" y="1120"/>
                    </a:lnTo>
                    <a:lnTo>
                      <a:pt x="230" y="1350"/>
                    </a:lnTo>
                    <a:lnTo>
                      <a:pt x="135" y="1579"/>
                    </a:lnTo>
                    <a:lnTo>
                      <a:pt x="68" y="1822"/>
                    </a:lnTo>
                    <a:lnTo>
                      <a:pt x="27" y="2065"/>
                    </a:lnTo>
                    <a:lnTo>
                      <a:pt x="0" y="2321"/>
                    </a:lnTo>
                    <a:lnTo>
                      <a:pt x="0" y="2577"/>
                    </a:lnTo>
                    <a:lnTo>
                      <a:pt x="0" y="2834"/>
                    </a:lnTo>
                    <a:lnTo>
                      <a:pt x="27" y="3076"/>
                    </a:lnTo>
                    <a:lnTo>
                      <a:pt x="68" y="3319"/>
                    </a:lnTo>
                    <a:lnTo>
                      <a:pt x="135" y="3562"/>
                    </a:lnTo>
                    <a:lnTo>
                      <a:pt x="230" y="3805"/>
                    </a:lnTo>
                    <a:lnTo>
                      <a:pt x="338" y="4021"/>
                    </a:lnTo>
                    <a:lnTo>
                      <a:pt x="459" y="4237"/>
                    </a:lnTo>
                    <a:lnTo>
                      <a:pt x="607" y="4439"/>
                    </a:lnTo>
                    <a:lnTo>
                      <a:pt x="769" y="4601"/>
                    </a:lnTo>
                    <a:lnTo>
                      <a:pt x="945" y="4749"/>
                    </a:lnTo>
                    <a:lnTo>
                      <a:pt x="1134" y="4871"/>
                    </a:lnTo>
                    <a:lnTo>
                      <a:pt x="1349" y="4979"/>
                    </a:lnTo>
                    <a:lnTo>
                      <a:pt x="1565" y="5060"/>
                    </a:lnTo>
                    <a:lnTo>
                      <a:pt x="1781" y="5114"/>
                    </a:lnTo>
                    <a:lnTo>
                      <a:pt x="2010" y="5140"/>
                    </a:lnTo>
                    <a:lnTo>
                      <a:pt x="2361" y="5140"/>
                    </a:lnTo>
                    <a:lnTo>
                      <a:pt x="2496" y="5127"/>
                    </a:lnTo>
                    <a:lnTo>
                      <a:pt x="2617" y="5114"/>
                    </a:lnTo>
                    <a:lnTo>
                      <a:pt x="2739" y="5087"/>
                    </a:lnTo>
                    <a:lnTo>
                      <a:pt x="2860" y="5046"/>
                    </a:lnTo>
                    <a:lnTo>
                      <a:pt x="2982" y="5006"/>
                    </a:lnTo>
                    <a:lnTo>
                      <a:pt x="3103" y="4952"/>
                    </a:lnTo>
                    <a:lnTo>
                      <a:pt x="3211" y="4884"/>
                    </a:lnTo>
                    <a:lnTo>
                      <a:pt x="3306" y="4830"/>
                    </a:lnTo>
                    <a:lnTo>
                      <a:pt x="3400" y="4763"/>
                    </a:lnTo>
                    <a:lnTo>
                      <a:pt x="3481" y="4695"/>
                    </a:lnTo>
                    <a:lnTo>
                      <a:pt x="3548" y="4601"/>
                    </a:lnTo>
                    <a:lnTo>
                      <a:pt x="3616" y="4520"/>
                    </a:lnTo>
                    <a:lnTo>
                      <a:pt x="3683" y="4425"/>
                    </a:lnTo>
                    <a:lnTo>
                      <a:pt x="3737" y="4331"/>
                    </a:lnTo>
                    <a:lnTo>
                      <a:pt x="3778" y="4223"/>
                    </a:lnTo>
                    <a:lnTo>
                      <a:pt x="3805" y="4223"/>
                    </a:lnTo>
                    <a:lnTo>
                      <a:pt x="3913" y="4830"/>
                    </a:lnTo>
                    <a:lnTo>
                      <a:pt x="3926" y="4871"/>
                    </a:lnTo>
                    <a:lnTo>
                      <a:pt x="3953" y="4911"/>
                    </a:lnTo>
                    <a:lnTo>
                      <a:pt x="3967" y="4952"/>
                    </a:lnTo>
                    <a:lnTo>
                      <a:pt x="4007" y="4979"/>
                    </a:lnTo>
                    <a:lnTo>
                      <a:pt x="4048" y="5006"/>
                    </a:lnTo>
                    <a:lnTo>
                      <a:pt x="4088" y="5019"/>
                    </a:lnTo>
                    <a:lnTo>
                      <a:pt x="4128" y="5033"/>
                    </a:lnTo>
                    <a:lnTo>
                      <a:pt x="4722" y="5033"/>
                    </a:lnTo>
                    <a:lnTo>
                      <a:pt x="4776" y="5019"/>
                    </a:lnTo>
                    <a:lnTo>
                      <a:pt x="4816" y="5006"/>
                    </a:lnTo>
                    <a:lnTo>
                      <a:pt x="4857" y="4979"/>
                    </a:lnTo>
                    <a:lnTo>
                      <a:pt x="4884" y="4938"/>
                    </a:lnTo>
                    <a:lnTo>
                      <a:pt x="4897" y="4898"/>
                    </a:lnTo>
                    <a:lnTo>
                      <a:pt x="4911" y="4844"/>
                    </a:lnTo>
                    <a:lnTo>
                      <a:pt x="4911" y="4803"/>
                    </a:lnTo>
                    <a:lnTo>
                      <a:pt x="4911" y="338"/>
                    </a:lnTo>
                    <a:lnTo>
                      <a:pt x="4911" y="297"/>
                    </a:lnTo>
                    <a:lnTo>
                      <a:pt x="4897" y="243"/>
                    </a:lnTo>
                    <a:lnTo>
                      <a:pt x="4884" y="203"/>
                    </a:lnTo>
                    <a:lnTo>
                      <a:pt x="4857" y="162"/>
                    </a:lnTo>
                    <a:lnTo>
                      <a:pt x="4816" y="135"/>
                    </a:lnTo>
                    <a:lnTo>
                      <a:pt x="4776" y="122"/>
                    </a:lnTo>
                    <a:lnTo>
                      <a:pt x="4722" y="108"/>
                    </a:lnTo>
                    <a:lnTo>
                      <a:pt x="4128" y="108"/>
                    </a:lnTo>
                    <a:lnTo>
                      <a:pt x="4088" y="122"/>
                    </a:lnTo>
                    <a:lnTo>
                      <a:pt x="4048" y="135"/>
                    </a:lnTo>
                    <a:lnTo>
                      <a:pt x="4007" y="162"/>
                    </a:lnTo>
                    <a:lnTo>
                      <a:pt x="3967" y="189"/>
                    </a:lnTo>
                    <a:lnTo>
                      <a:pt x="3953" y="230"/>
                    </a:lnTo>
                    <a:lnTo>
                      <a:pt x="3926" y="270"/>
                    </a:lnTo>
                    <a:lnTo>
                      <a:pt x="3913" y="311"/>
                    </a:lnTo>
                    <a:lnTo>
                      <a:pt x="3805" y="918"/>
                    </a:lnTo>
                    <a:lnTo>
                      <a:pt x="3778" y="918"/>
                    </a:lnTo>
                    <a:lnTo>
                      <a:pt x="3737" y="810"/>
                    </a:lnTo>
                    <a:lnTo>
                      <a:pt x="3683" y="716"/>
                    </a:lnTo>
                    <a:lnTo>
                      <a:pt x="3616" y="621"/>
                    </a:lnTo>
                    <a:lnTo>
                      <a:pt x="3548" y="527"/>
                    </a:lnTo>
                    <a:lnTo>
                      <a:pt x="3481" y="446"/>
                    </a:lnTo>
                    <a:lnTo>
                      <a:pt x="3400" y="378"/>
                    </a:lnTo>
                    <a:lnTo>
                      <a:pt x="3306" y="311"/>
                    </a:lnTo>
                    <a:lnTo>
                      <a:pt x="3211" y="257"/>
                    </a:lnTo>
                    <a:lnTo>
                      <a:pt x="3103" y="189"/>
                    </a:lnTo>
                    <a:lnTo>
                      <a:pt x="2982" y="135"/>
                    </a:lnTo>
                    <a:lnTo>
                      <a:pt x="2860" y="95"/>
                    </a:lnTo>
                    <a:lnTo>
                      <a:pt x="2739" y="55"/>
                    </a:lnTo>
                    <a:lnTo>
                      <a:pt x="2617" y="28"/>
                    </a:lnTo>
                    <a:lnTo>
                      <a:pt x="2496"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 name="Google Shape;795;p62"/>
              <p:cNvSpPr/>
              <p:nvPr/>
            </p:nvSpPr>
            <p:spPr>
              <a:xfrm>
                <a:off x="2583726" y="1534136"/>
                <a:ext cx="76198" cy="112602"/>
              </a:xfrm>
              <a:custGeom>
                <a:rect b="b" l="l" r="r" t="t"/>
                <a:pathLst>
                  <a:path extrusionOk="0" h="7866" w="5195">
                    <a:moveTo>
                      <a:pt x="2577" y="1633"/>
                    </a:moveTo>
                    <a:lnTo>
                      <a:pt x="2793" y="1646"/>
                    </a:lnTo>
                    <a:lnTo>
                      <a:pt x="3009" y="1687"/>
                    </a:lnTo>
                    <a:lnTo>
                      <a:pt x="3211" y="1754"/>
                    </a:lnTo>
                    <a:lnTo>
                      <a:pt x="3400" y="1849"/>
                    </a:lnTo>
                    <a:lnTo>
                      <a:pt x="3468" y="1916"/>
                    </a:lnTo>
                    <a:lnTo>
                      <a:pt x="3535" y="1984"/>
                    </a:lnTo>
                    <a:lnTo>
                      <a:pt x="3589" y="2051"/>
                    </a:lnTo>
                    <a:lnTo>
                      <a:pt x="3630" y="2132"/>
                    </a:lnTo>
                    <a:lnTo>
                      <a:pt x="3670" y="2227"/>
                    </a:lnTo>
                    <a:lnTo>
                      <a:pt x="3697" y="2307"/>
                    </a:lnTo>
                    <a:lnTo>
                      <a:pt x="3711" y="2402"/>
                    </a:lnTo>
                    <a:lnTo>
                      <a:pt x="3711" y="2496"/>
                    </a:lnTo>
                    <a:lnTo>
                      <a:pt x="3711" y="2591"/>
                    </a:lnTo>
                    <a:lnTo>
                      <a:pt x="3697" y="2685"/>
                    </a:lnTo>
                    <a:lnTo>
                      <a:pt x="3670" y="2766"/>
                    </a:lnTo>
                    <a:lnTo>
                      <a:pt x="3643" y="2861"/>
                    </a:lnTo>
                    <a:lnTo>
                      <a:pt x="3589" y="2942"/>
                    </a:lnTo>
                    <a:lnTo>
                      <a:pt x="3535" y="3009"/>
                    </a:lnTo>
                    <a:lnTo>
                      <a:pt x="3481" y="3076"/>
                    </a:lnTo>
                    <a:lnTo>
                      <a:pt x="3400" y="3144"/>
                    </a:lnTo>
                    <a:lnTo>
                      <a:pt x="3211" y="3238"/>
                    </a:lnTo>
                    <a:lnTo>
                      <a:pt x="3009" y="3306"/>
                    </a:lnTo>
                    <a:lnTo>
                      <a:pt x="2793" y="3360"/>
                    </a:lnTo>
                    <a:lnTo>
                      <a:pt x="2577" y="3373"/>
                    </a:lnTo>
                    <a:lnTo>
                      <a:pt x="2362" y="3360"/>
                    </a:lnTo>
                    <a:lnTo>
                      <a:pt x="2146" y="3306"/>
                    </a:lnTo>
                    <a:lnTo>
                      <a:pt x="1943" y="3238"/>
                    </a:lnTo>
                    <a:lnTo>
                      <a:pt x="1741" y="3144"/>
                    </a:lnTo>
                    <a:lnTo>
                      <a:pt x="1674" y="3076"/>
                    </a:lnTo>
                    <a:lnTo>
                      <a:pt x="1606" y="3009"/>
                    </a:lnTo>
                    <a:lnTo>
                      <a:pt x="1552" y="2942"/>
                    </a:lnTo>
                    <a:lnTo>
                      <a:pt x="1512" y="2861"/>
                    </a:lnTo>
                    <a:lnTo>
                      <a:pt x="1485" y="2766"/>
                    </a:lnTo>
                    <a:lnTo>
                      <a:pt x="1458" y="2685"/>
                    </a:lnTo>
                    <a:lnTo>
                      <a:pt x="1444" y="2591"/>
                    </a:lnTo>
                    <a:lnTo>
                      <a:pt x="1444" y="2496"/>
                    </a:lnTo>
                    <a:lnTo>
                      <a:pt x="1444" y="2402"/>
                    </a:lnTo>
                    <a:lnTo>
                      <a:pt x="1458" y="2321"/>
                    </a:lnTo>
                    <a:lnTo>
                      <a:pt x="1485" y="2227"/>
                    </a:lnTo>
                    <a:lnTo>
                      <a:pt x="1512" y="2146"/>
                    </a:lnTo>
                    <a:lnTo>
                      <a:pt x="1552" y="2065"/>
                    </a:lnTo>
                    <a:lnTo>
                      <a:pt x="1606" y="1984"/>
                    </a:lnTo>
                    <a:lnTo>
                      <a:pt x="1674" y="1916"/>
                    </a:lnTo>
                    <a:lnTo>
                      <a:pt x="1741" y="1849"/>
                    </a:lnTo>
                    <a:lnTo>
                      <a:pt x="1930" y="1754"/>
                    </a:lnTo>
                    <a:lnTo>
                      <a:pt x="2146" y="1687"/>
                    </a:lnTo>
                    <a:lnTo>
                      <a:pt x="2348" y="1646"/>
                    </a:lnTo>
                    <a:lnTo>
                      <a:pt x="2577" y="1633"/>
                    </a:lnTo>
                    <a:close/>
                    <a:moveTo>
                      <a:pt x="3427" y="5775"/>
                    </a:moveTo>
                    <a:lnTo>
                      <a:pt x="3562" y="5788"/>
                    </a:lnTo>
                    <a:lnTo>
                      <a:pt x="3697" y="5802"/>
                    </a:lnTo>
                    <a:lnTo>
                      <a:pt x="3819" y="5842"/>
                    </a:lnTo>
                    <a:lnTo>
                      <a:pt x="3926" y="5896"/>
                    </a:lnTo>
                    <a:lnTo>
                      <a:pt x="4007" y="5963"/>
                    </a:lnTo>
                    <a:lnTo>
                      <a:pt x="4061" y="6044"/>
                    </a:lnTo>
                    <a:lnTo>
                      <a:pt x="4102" y="6139"/>
                    </a:lnTo>
                    <a:lnTo>
                      <a:pt x="4102" y="6247"/>
                    </a:lnTo>
                    <a:lnTo>
                      <a:pt x="4088" y="6328"/>
                    </a:lnTo>
                    <a:lnTo>
                      <a:pt x="4075" y="6422"/>
                    </a:lnTo>
                    <a:lnTo>
                      <a:pt x="4034" y="6503"/>
                    </a:lnTo>
                    <a:lnTo>
                      <a:pt x="3980" y="6571"/>
                    </a:lnTo>
                    <a:lnTo>
                      <a:pt x="3926" y="6638"/>
                    </a:lnTo>
                    <a:lnTo>
                      <a:pt x="3859" y="6692"/>
                    </a:lnTo>
                    <a:lnTo>
                      <a:pt x="3778" y="6746"/>
                    </a:lnTo>
                    <a:lnTo>
                      <a:pt x="3697" y="6773"/>
                    </a:lnTo>
                    <a:lnTo>
                      <a:pt x="3414" y="6867"/>
                    </a:lnTo>
                    <a:lnTo>
                      <a:pt x="3117" y="6935"/>
                    </a:lnTo>
                    <a:lnTo>
                      <a:pt x="2820" y="6962"/>
                    </a:lnTo>
                    <a:lnTo>
                      <a:pt x="2523" y="6962"/>
                    </a:lnTo>
                    <a:lnTo>
                      <a:pt x="2173" y="6948"/>
                    </a:lnTo>
                    <a:lnTo>
                      <a:pt x="1876" y="6921"/>
                    </a:lnTo>
                    <a:lnTo>
                      <a:pt x="1633" y="6867"/>
                    </a:lnTo>
                    <a:lnTo>
                      <a:pt x="1417" y="6800"/>
                    </a:lnTo>
                    <a:lnTo>
                      <a:pt x="1336" y="6759"/>
                    </a:lnTo>
                    <a:lnTo>
                      <a:pt x="1255" y="6719"/>
                    </a:lnTo>
                    <a:lnTo>
                      <a:pt x="1201" y="6665"/>
                    </a:lnTo>
                    <a:lnTo>
                      <a:pt x="1147" y="6611"/>
                    </a:lnTo>
                    <a:lnTo>
                      <a:pt x="1107" y="6557"/>
                    </a:lnTo>
                    <a:lnTo>
                      <a:pt x="1080" y="6490"/>
                    </a:lnTo>
                    <a:lnTo>
                      <a:pt x="1053" y="6422"/>
                    </a:lnTo>
                    <a:lnTo>
                      <a:pt x="1053" y="6355"/>
                    </a:lnTo>
                    <a:lnTo>
                      <a:pt x="1066" y="6220"/>
                    </a:lnTo>
                    <a:lnTo>
                      <a:pt x="1093" y="6098"/>
                    </a:lnTo>
                    <a:lnTo>
                      <a:pt x="1161" y="6004"/>
                    </a:lnTo>
                    <a:lnTo>
                      <a:pt x="1242" y="5923"/>
                    </a:lnTo>
                    <a:lnTo>
                      <a:pt x="1336" y="5856"/>
                    </a:lnTo>
                    <a:lnTo>
                      <a:pt x="1471" y="5815"/>
                    </a:lnTo>
                    <a:lnTo>
                      <a:pt x="1620" y="5788"/>
                    </a:lnTo>
                    <a:lnTo>
                      <a:pt x="1795" y="5775"/>
                    </a:lnTo>
                    <a:close/>
                    <a:moveTo>
                      <a:pt x="4561" y="1"/>
                    </a:moveTo>
                    <a:lnTo>
                      <a:pt x="4466" y="14"/>
                    </a:lnTo>
                    <a:lnTo>
                      <a:pt x="4372" y="28"/>
                    </a:lnTo>
                    <a:lnTo>
                      <a:pt x="4291" y="55"/>
                    </a:lnTo>
                    <a:lnTo>
                      <a:pt x="4196" y="95"/>
                    </a:lnTo>
                    <a:lnTo>
                      <a:pt x="4115" y="135"/>
                    </a:lnTo>
                    <a:lnTo>
                      <a:pt x="4034" y="176"/>
                    </a:lnTo>
                    <a:lnTo>
                      <a:pt x="3953" y="243"/>
                    </a:lnTo>
                    <a:lnTo>
                      <a:pt x="3886" y="311"/>
                    </a:lnTo>
                    <a:lnTo>
                      <a:pt x="3819" y="378"/>
                    </a:lnTo>
                    <a:lnTo>
                      <a:pt x="3765" y="446"/>
                    </a:lnTo>
                    <a:lnTo>
                      <a:pt x="3711" y="527"/>
                    </a:lnTo>
                    <a:lnTo>
                      <a:pt x="3670" y="608"/>
                    </a:lnTo>
                    <a:lnTo>
                      <a:pt x="3643" y="702"/>
                    </a:lnTo>
                    <a:lnTo>
                      <a:pt x="3616" y="797"/>
                    </a:lnTo>
                    <a:lnTo>
                      <a:pt x="3603" y="891"/>
                    </a:lnTo>
                    <a:lnTo>
                      <a:pt x="3346" y="823"/>
                    </a:lnTo>
                    <a:lnTo>
                      <a:pt x="3090" y="770"/>
                    </a:lnTo>
                    <a:lnTo>
                      <a:pt x="2820" y="743"/>
                    </a:lnTo>
                    <a:lnTo>
                      <a:pt x="2564" y="743"/>
                    </a:lnTo>
                    <a:lnTo>
                      <a:pt x="2348" y="729"/>
                    </a:lnTo>
                    <a:lnTo>
                      <a:pt x="2132" y="743"/>
                    </a:lnTo>
                    <a:lnTo>
                      <a:pt x="1916" y="770"/>
                    </a:lnTo>
                    <a:lnTo>
                      <a:pt x="1714" y="823"/>
                    </a:lnTo>
                    <a:lnTo>
                      <a:pt x="1512" y="891"/>
                    </a:lnTo>
                    <a:lnTo>
                      <a:pt x="1309" y="972"/>
                    </a:lnTo>
                    <a:lnTo>
                      <a:pt x="1120" y="1080"/>
                    </a:lnTo>
                    <a:lnTo>
                      <a:pt x="945" y="1188"/>
                    </a:lnTo>
                    <a:lnTo>
                      <a:pt x="810" y="1323"/>
                    </a:lnTo>
                    <a:lnTo>
                      <a:pt x="689" y="1458"/>
                    </a:lnTo>
                    <a:lnTo>
                      <a:pt x="581" y="1619"/>
                    </a:lnTo>
                    <a:lnTo>
                      <a:pt x="500" y="1781"/>
                    </a:lnTo>
                    <a:lnTo>
                      <a:pt x="432" y="1957"/>
                    </a:lnTo>
                    <a:lnTo>
                      <a:pt x="392" y="2132"/>
                    </a:lnTo>
                    <a:lnTo>
                      <a:pt x="378" y="2307"/>
                    </a:lnTo>
                    <a:lnTo>
                      <a:pt x="378" y="2496"/>
                    </a:lnTo>
                    <a:lnTo>
                      <a:pt x="378" y="2699"/>
                    </a:lnTo>
                    <a:lnTo>
                      <a:pt x="405" y="2901"/>
                    </a:lnTo>
                    <a:lnTo>
                      <a:pt x="459" y="3103"/>
                    </a:lnTo>
                    <a:lnTo>
                      <a:pt x="540" y="3279"/>
                    </a:lnTo>
                    <a:lnTo>
                      <a:pt x="635" y="3454"/>
                    </a:lnTo>
                    <a:lnTo>
                      <a:pt x="756" y="3616"/>
                    </a:lnTo>
                    <a:lnTo>
                      <a:pt x="905" y="3764"/>
                    </a:lnTo>
                    <a:lnTo>
                      <a:pt x="1066" y="3886"/>
                    </a:lnTo>
                    <a:lnTo>
                      <a:pt x="918" y="3926"/>
                    </a:lnTo>
                    <a:lnTo>
                      <a:pt x="783" y="4007"/>
                    </a:lnTo>
                    <a:lnTo>
                      <a:pt x="648" y="4102"/>
                    </a:lnTo>
                    <a:lnTo>
                      <a:pt x="540" y="4223"/>
                    </a:lnTo>
                    <a:lnTo>
                      <a:pt x="459" y="4358"/>
                    </a:lnTo>
                    <a:lnTo>
                      <a:pt x="392" y="4506"/>
                    </a:lnTo>
                    <a:lnTo>
                      <a:pt x="351" y="4655"/>
                    </a:lnTo>
                    <a:lnTo>
                      <a:pt x="338" y="4817"/>
                    </a:lnTo>
                    <a:lnTo>
                      <a:pt x="351" y="4952"/>
                    </a:lnTo>
                    <a:lnTo>
                      <a:pt x="378" y="5087"/>
                    </a:lnTo>
                    <a:lnTo>
                      <a:pt x="419" y="5208"/>
                    </a:lnTo>
                    <a:lnTo>
                      <a:pt x="486" y="5316"/>
                    </a:lnTo>
                    <a:lnTo>
                      <a:pt x="567" y="5424"/>
                    </a:lnTo>
                    <a:lnTo>
                      <a:pt x="662" y="5505"/>
                    </a:lnTo>
                    <a:lnTo>
                      <a:pt x="770" y="5572"/>
                    </a:lnTo>
                    <a:lnTo>
                      <a:pt x="891" y="5626"/>
                    </a:lnTo>
                    <a:lnTo>
                      <a:pt x="675" y="5707"/>
                    </a:lnTo>
                    <a:lnTo>
                      <a:pt x="500" y="5788"/>
                    </a:lnTo>
                    <a:lnTo>
                      <a:pt x="351" y="5896"/>
                    </a:lnTo>
                    <a:lnTo>
                      <a:pt x="217" y="6017"/>
                    </a:lnTo>
                    <a:lnTo>
                      <a:pt x="163" y="6085"/>
                    </a:lnTo>
                    <a:lnTo>
                      <a:pt x="122" y="6152"/>
                    </a:lnTo>
                    <a:lnTo>
                      <a:pt x="82" y="6233"/>
                    </a:lnTo>
                    <a:lnTo>
                      <a:pt x="55" y="6314"/>
                    </a:lnTo>
                    <a:lnTo>
                      <a:pt x="14" y="6490"/>
                    </a:lnTo>
                    <a:lnTo>
                      <a:pt x="1" y="6678"/>
                    </a:lnTo>
                    <a:lnTo>
                      <a:pt x="28" y="6813"/>
                    </a:lnTo>
                    <a:lnTo>
                      <a:pt x="55" y="6962"/>
                    </a:lnTo>
                    <a:lnTo>
                      <a:pt x="122" y="7097"/>
                    </a:lnTo>
                    <a:lnTo>
                      <a:pt x="190" y="7218"/>
                    </a:lnTo>
                    <a:lnTo>
                      <a:pt x="284" y="7326"/>
                    </a:lnTo>
                    <a:lnTo>
                      <a:pt x="392" y="7420"/>
                    </a:lnTo>
                    <a:lnTo>
                      <a:pt x="513" y="7501"/>
                    </a:lnTo>
                    <a:lnTo>
                      <a:pt x="648" y="7555"/>
                    </a:lnTo>
                    <a:lnTo>
                      <a:pt x="878" y="7636"/>
                    </a:lnTo>
                    <a:lnTo>
                      <a:pt x="1093" y="7704"/>
                    </a:lnTo>
                    <a:lnTo>
                      <a:pt x="1323" y="7758"/>
                    </a:lnTo>
                    <a:lnTo>
                      <a:pt x="1552" y="7812"/>
                    </a:lnTo>
                    <a:lnTo>
                      <a:pt x="1781" y="7839"/>
                    </a:lnTo>
                    <a:lnTo>
                      <a:pt x="2024" y="7852"/>
                    </a:lnTo>
                    <a:lnTo>
                      <a:pt x="2254" y="7866"/>
                    </a:lnTo>
                    <a:lnTo>
                      <a:pt x="2483" y="7852"/>
                    </a:lnTo>
                    <a:lnTo>
                      <a:pt x="2753" y="7866"/>
                    </a:lnTo>
                    <a:lnTo>
                      <a:pt x="3009" y="7852"/>
                    </a:lnTo>
                    <a:lnTo>
                      <a:pt x="3265" y="7825"/>
                    </a:lnTo>
                    <a:lnTo>
                      <a:pt x="3522" y="7785"/>
                    </a:lnTo>
                    <a:lnTo>
                      <a:pt x="3765" y="7731"/>
                    </a:lnTo>
                    <a:lnTo>
                      <a:pt x="4007" y="7650"/>
                    </a:lnTo>
                    <a:lnTo>
                      <a:pt x="4250" y="7555"/>
                    </a:lnTo>
                    <a:lnTo>
                      <a:pt x="4493" y="7447"/>
                    </a:lnTo>
                    <a:lnTo>
                      <a:pt x="4641" y="7353"/>
                    </a:lnTo>
                    <a:lnTo>
                      <a:pt x="4776" y="7232"/>
                    </a:lnTo>
                    <a:lnTo>
                      <a:pt x="4898" y="7097"/>
                    </a:lnTo>
                    <a:lnTo>
                      <a:pt x="5006" y="6948"/>
                    </a:lnTo>
                    <a:lnTo>
                      <a:pt x="5087" y="6786"/>
                    </a:lnTo>
                    <a:lnTo>
                      <a:pt x="5141" y="6611"/>
                    </a:lnTo>
                    <a:lnTo>
                      <a:pt x="5168" y="6436"/>
                    </a:lnTo>
                    <a:lnTo>
                      <a:pt x="5181" y="6260"/>
                    </a:lnTo>
                    <a:lnTo>
                      <a:pt x="5181" y="6112"/>
                    </a:lnTo>
                    <a:lnTo>
                      <a:pt x="5168" y="5977"/>
                    </a:lnTo>
                    <a:lnTo>
                      <a:pt x="5127" y="5842"/>
                    </a:lnTo>
                    <a:lnTo>
                      <a:pt x="5087" y="5721"/>
                    </a:lnTo>
                    <a:lnTo>
                      <a:pt x="5019" y="5599"/>
                    </a:lnTo>
                    <a:lnTo>
                      <a:pt x="4952" y="5478"/>
                    </a:lnTo>
                    <a:lnTo>
                      <a:pt x="4857" y="5370"/>
                    </a:lnTo>
                    <a:lnTo>
                      <a:pt x="4763" y="5275"/>
                    </a:lnTo>
                    <a:lnTo>
                      <a:pt x="4628" y="5181"/>
                    </a:lnTo>
                    <a:lnTo>
                      <a:pt x="4480" y="5114"/>
                    </a:lnTo>
                    <a:lnTo>
                      <a:pt x="4331" y="5046"/>
                    </a:lnTo>
                    <a:lnTo>
                      <a:pt x="4183" y="4992"/>
                    </a:lnTo>
                    <a:lnTo>
                      <a:pt x="4034" y="4952"/>
                    </a:lnTo>
                    <a:lnTo>
                      <a:pt x="3872" y="4938"/>
                    </a:lnTo>
                    <a:lnTo>
                      <a:pt x="3711" y="4925"/>
                    </a:lnTo>
                    <a:lnTo>
                      <a:pt x="1781" y="4925"/>
                    </a:lnTo>
                    <a:lnTo>
                      <a:pt x="1660" y="4898"/>
                    </a:lnTo>
                    <a:lnTo>
                      <a:pt x="1552" y="4871"/>
                    </a:lnTo>
                    <a:lnTo>
                      <a:pt x="1471" y="4830"/>
                    </a:lnTo>
                    <a:lnTo>
                      <a:pt x="1404" y="4776"/>
                    </a:lnTo>
                    <a:lnTo>
                      <a:pt x="1363" y="4722"/>
                    </a:lnTo>
                    <a:lnTo>
                      <a:pt x="1336" y="4641"/>
                    </a:lnTo>
                    <a:lnTo>
                      <a:pt x="1323" y="4560"/>
                    </a:lnTo>
                    <a:lnTo>
                      <a:pt x="1323" y="4479"/>
                    </a:lnTo>
                    <a:lnTo>
                      <a:pt x="1350" y="4412"/>
                    </a:lnTo>
                    <a:lnTo>
                      <a:pt x="1377" y="4358"/>
                    </a:lnTo>
                    <a:lnTo>
                      <a:pt x="1417" y="4304"/>
                    </a:lnTo>
                    <a:lnTo>
                      <a:pt x="1471" y="4264"/>
                    </a:lnTo>
                    <a:lnTo>
                      <a:pt x="1525" y="4223"/>
                    </a:lnTo>
                    <a:lnTo>
                      <a:pt x="1606" y="4196"/>
                    </a:lnTo>
                    <a:lnTo>
                      <a:pt x="1687" y="4169"/>
                    </a:lnTo>
                    <a:lnTo>
                      <a:pt x="1916" y="4210"/>
                    </a:lnTo>
                    <a:lnTo>
                      <a:pt x="2132" y="4237"/>
                    </a:lnTo>
                    <a:lnTo>
                      <a:pt x="2348" y="4264"/>
                    </a:lnTo>
                    <a:lnTo>
                      <a:pt x="2793" y="4264"/>
                    </a:lnTo>
                    <a:lnTo>
                      <a:pt x="2996" y="4250"/>
                    </a:lnTo>
                    <a:lnTo>
                      <a:pt x="3211" y="4223"/>
                    </a:lnTo>
                    <a:lnTo>
                      <a:pt x="3414" y="4169"/>
                    </a:lnTo>
                    <a:lnTo>
                      <a:pt x="3616" y="4115"/>
                    </a:lnTo>
                    <a:lnTo>
                      <a:pt x="3819" y="4021"/>
                    </a:lnTo>
                    <a:lnTo>
                      <a:pt x="4007" y="3926"/>
                    </a:lnTo>
                    <a:lnTo>
                      <a:pt x="4183" y="3805"/>
                    </a:lnTo>
                    <a:lnTo>
                      <a:pt x="4318" y="3670"/>
                    </a:lnTo>
                    <a:lnTo>
                      <a:pt x="4439" y="3522"/>
                    </a:lnTo>
                    <a:lnTo>
                      <a:pt x="4534" y="3373"/>
                    </a:lnTo>
                    <a:lnTo>
                      <a:pt x="4614" y="3198"/>
                    </a:lnTo>
                    <a:lnTo>
                      <a:pt x="4682" y="3022"/>
                    </a:lnTo>
                    <a:lnTo>
                      <a:pt x="4722" y="2834"/>
                    </a:lnTo>
                    <a:lnTo>
                      <a:pt x="4749" y="2658"/>
                    </a:lnTo>
                    <a:lnTo>
                      <a:pt x="4749" y="2469"/>
                    </a:lnTo>
                    <a:lnTo>
                      <a:pt x="4736" y="2280"/>
                    </a:lnTo>
                    <a:lnTo>
                      <a:pt x="4709" y="2092"/>
                    </a:lnTo>
                    <a:lnTo>
                      <a:pt x="4655" y="1916"/>
                    </a:lnTo>
                    <a:lnTo>
                      <a:pt x="4574" y="1741"/>
                    </a:lnTo>
                    <a:lnTo>
                      <a:pt x="4480" y="1579"/>
                    </a:lnTo>
                    <a:lnTo>
                      <a:pt x="4372" y="1417"/>
                    </a:lnTo>
                    <a:lnTo>
                      <a:pt x="4250" y="1282"/>
                    </a:lnTo>
                    <a:lnTo>
                      <a:pt x="4115" y="1147"/>
                    </a:lnTo>
                    <a:lnTo>
                      <a:pt x="4156" y="1080"/>
                    </a:lnTo>
                    <a:lnTo>
                      <a:pt x="4196" y="1026"/>
                    </a:lnTo>
                    <a:lnTo>
                      <a:pt x="4264" y="972"/>
                    </a:lnTo>
                    <a:lnTo>
                      <a:pt x="4318" y="931"/>
                    </a:lnTo>
                    <a:lnTo>
                      <a:pt x="4385" y="904"/>
                    </a:lnTo>
                    <a:lnTo>
                      <a:pt x="4466" y="891"/>
                    </a:lnTo>
                    <a:lnTo>
                      <a:pt x="4534" y="877"/>
                    </a:lnTo>
                    <a:lnTo>
                      <a:pt x="5006" y="877"/>
                    </a:lnTo>
                    <a:lnTo>
                      <a:pt x="5060" y="864"/>
                    </a:lnTo>
                    <a:lnTo>
                      <a:pt x="5100" y="850"/>
                    </a:lnTo>
                    <a:lnTo>
                      <a:pt x="5141" y="823"/>
                    </a:lnTo>
                    <a:lnTo>
                      <a:pt x="5168" y="783"/>
                    </a:lnTo>
                    <a:lnTo>
                      <a:pt x="5181" y="743"/>
                    </a:lnTo>
                    <a:lnTo>
                      <a:pt x="5195" y="689"/>
                    </a:lnTo>
                    <a:lnTo>
                      <a:pt x="5195" y="648"/>
                    </a:lnTo>
                    <a:lnTo>
                      <a:pt x="5195" y="230"/>
                    </a:lnTo>
                    <a:lnTo>
                      <a:pt x="5195" y="189"/>
                    </a:lnTo>
                    <a:lnTo>
                      <a:pt x="5181" y="149"/>
                    </a:lnTo>
                    <a:lnTo>
                      <a:pt x="5168" y="95"/>
                    </a:lnTo>
                    <a:lnTo>
                      <a:pt x="5141" y="68"/>
                    </a:lnTo>
                    <a:lnTo>
                      <a:pt x="5100" y="41"/>
                    </a:lnTo>
                    <a:lnTo>
                      <a:pt x="5060" y="14"/>
                    </a:lnTo>
                    <a:lnTo>
                      <a:pt x="5006"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 name="Google Shape;796;p62"/>
              <p:cNvSpPr/>
              <p:nvPr/>
            </p:nvSpPr>
            <p:spPr>
              <a:xfrm>
                <a:off x="2680692" y="1544758"/>
                <a:ext cx="70448" cy="73593"/>
              </a:xfrm>
              <a:custGeom>
                <a:rect b="b" l="l" r="r" t="t"/>
                <a:pathLst>
                  <a:path extrusionOk="0" h="5141" w="4803">
                    <a:moveTo>
                      <a:pt x="2536" y="972"/>
                    </a:moveTo>
                    <a:lnTo>
                      <a:pt x="2671" y="985"/>
                    </a:lnTo>
                    <a:lnTo>
                      <a:pt x="2793" y="999"/>
                    </a:lnTo>
                    <a:lnTo>
                      <a:pt x="2914" y="1039"/>
                    </a:lnTo>
                    <a:lnTo>
                      <a:pt x="3035" y="1093"/>
                    </a:lnTo>
                    <a:lnTo>
                      <a:pt x="3143" y="1161"/>
                    </a:lnTo>
                    <a:lnTo>
                      <a:pt x="3251" y="1228"/>
                    </a:lnTo>
                    <a:lnTo>
                      <a:pt x="3346" y="1309"/>
                    </a:lnTo>
                    <a:lnTo>
                      <a:pt x="3440" y="1417"/>
                    </a:lnTo>
                    <a:lnTo>
                      <a:pt x="3508" y="1525"/>
                    </a:lnTo>
                    <a:lnTo>
                      <a:pt x="3575" y="1633"/>
                    </a:lnTo>
                    <a:lnTo>
                      <a:pt x="3629" y="1754"/>
                    </a:lnTo>
                    <a:lnTo>
                      <a:pt x="3683" y="1876"/>
                    </a:lnTo>
                    <a:lnTo>
                      <a:pt x="3710" y="1997"/>
                    </a:lnTo>
                    <a:lnTo>
                      <a:pt x="3737" y="2132"/>
                    </a:lnTo>
                    <a:lnTo>
                      <a:pt x="3737" y="2267"/>
                    </a:lnTo>
                    <a:lnTo>
                      <a:pt x="1066" y="2267"/>
                    </a:lnTo>
                    <a:lnTo>
                      <a:pt x="1066" y="2253"/>
                    </a:lnTo>
                    <a:lnTo>
                      <a:pt x="1093" y="2119"/>
                    </a:lnTo>
                    <a:lnTo>
                      <a:pt x="1120" y="1997"/>
                    </a:lnTo>
                    <a:lnTo>
                      <a:pt x="1160" y="1862"/>
                    </a:lnTo>
                    <a:lnTo>
                      <a:pt x="1201" y="1741"/>
                    </a:lnTo>
                    <a:lnTo>
                      <a:pt x="1268" y="1633"/>
                    </a:lnTo>
                    <a:lnTo>
                      <a:pt x="1336" y="1512"/>
                    </a:lnTo>
                    <a:lnTo>
                      <a:pt x="1417" y="1417"/>
                    </a:lnTo>
                    <a:lnTo>
                      <a:pt x="1498" y="1309"/>
                    </a:lnTo>
                    <a:lnTo>
                      <a:pt x="1592" y="1228"/>
                    </a:lnTo>
                    <a:lnTo>
                      <a:pt x="1700" y="1161"/>
                    </a:lnTo>
                    <a:lnTo>
                      <a:pt x="1808" y="1093"/>
                    </a:lnTo>
                    <a:lnTo>
                      <a:pt x="1916" y="1053"/>
                    </a:lnTo>
                    <a:lnTo>
                      <a:pt x="2037" y="1012"/>
                    </a:lnTo>
                    <a:lnTo>
                      <a:pt x="2159" y="985"/>
                    </a:lnTo>
                    <a:lnTo>
                      <a:pt x="2280" y="972"/>
                    </a:lnTo>
                    <a:close/>
                    <a:moveTo>
                      <a:pt x="2199" y="1"/>
                    </a:moveTo>
                    <a:lnTo>
                      <a:pt x="1956" y="28"/>
                    </a:lnTo>
                    <a:lnTo>
                      <a:pt x="1713" y="81"/>
                    </a:lnTo>
                    <a:lnTo>
                      <a:pt x="1484" y="162"/>
                    </a:lnTo>
                    <a:lnTo>
                      <a:pt x="1268" y="257"/>
                    </a:lnTo>
                    <a:lnTo>
                      <a:pt x="1052" y="392"/>
                    </a:lnTo>
                    <a:lnTo>
                      <a:pt x="863" y="527"/>
                    </a:lnTo>
                    <a:lnTo>
                      <a:pt x="675" y="702"/>
                    </a:lnTo>
                    <a:lnTo>
                      <a:pt x="513" y="904"/>
                    </a:lnTo>
                    <a:lnTo>
                      <a:pt x="378" y="1107"/>
                    </a:lnTo>
                    <a:lnTo>
                      <a:pt x="256" y="1336"/>
                    </a:lnTo>
                    <a:lnTo>
                      <a:pt x="162" y="1565"/>
                    </a:lnTo>
                    <a:lnTo>
                      <a:pt x="81" y="1808"/>
                    </a:lnTo>
                    <a:lnTo>
                      <a:pt x="27" y="2051"/>
                    </a:lnTo>
                    <a:lnTo>
                      <a:pt x="14" y="2307"/>
                    </a:lnTo>
                    <a:lnTo>
                      <a:pt x="0" y="2564"/>
                    </a:lnTo>
                    <a:lnTo>
                      <a:pt x="0" y="2820"/>
                    </a:lnTo>
                    <a:lnTo>
                      <a:pt x="27" y="3076"/>
                    </a:lnTo>
                    <a:lnTo>
                      <a:pt x="81" y="3319"/>
                    </a:lnTo>
                    <a:lnTo>
                      <a:pt x="162" y="3562"/>
                    </a:lnTo>
                    <a:lnTo>
                      <a:pt x="256" y="3805"/>
                    </a:lnTo>
                    <a:lnTo>
                      <a:pt x="378" y="4021"/>
                    </a:lnTo>
                    <a:lnTo>
                      <a:pt x="513" y="4237"/>
                    </a:lnTo>
                    <a:lnTo>
                      <a:pt x="688" y="4425"/>
                    </a:lnTo>
                    <a:lnTo>
                      <a:pt x="863" y="4601"/>
                    </a:lnTo>
                    <a:lnTo>
                      <a:pt x="1066" y="4749"/>
                    </a:lnTo>
                    <a:lnTo>
                      <a:pt x="1282" y="4871"/>
                    </a:lnTo>
                    <a:lnTo>
                      <a:pt x="1511" y="4979"/>
                    </a:lnTo>
                    <a:lnTo>
                      <a:pt x="1754" y="5060"/>
                    </a:lnTo>
                    <a:lnTo>
                      <a:pt x="1997" y="5114"/>
                    </a:lnTo>
                    <a:lnTo>
                      <a:pt x="2253" y="5140"/>
                    </a:lnTo>
                    <a:lnTo>
                      <a:pt x="2496" y="5140"/>
                    </a:lnTo>
                    <a:lnTo>
                      <a:pt x="2658" y="5127"/>
                    </a:lnTo>
                    <a:lnTo>
                      <a:pt x="2820" y="5114"/>
                    </a:lnTo>
                    <a:lnTo>
                      <a:pt x="2982" y="5087"/>
                    </a:lnTo>
                    <a:lnTo>
                      <a:pt x="3130" y="5060"/>
                    </a:lnTo>
                    <a:lnTo>
                      <a:pt x="3292" y="5006"/>
                    </a:lnTo>
                    <a:lnTo>
                      <a:pt x="3440" y="4952"/>
                    </a:lnTo>
                    <a:lnTo>
                      <a:pt x="3589" y="4884"/>
                    </a:lnTo>
                    <a:lnTo>
                      <a:pt x="3737" y="4817"/>
                    </a:lnTo>
                    <a:lnTo>
                      <a:pt x="3858" y="4736"/>
                    </a:lnTo>
                    <a:lnTo>
                      <a:pt x="3993" y="4641"/>
                    </a:lnTo>
                    <a:lnTo>
                      <a:pt x="4101" y="4547"/>
                    </a:lnTo>
                    <a:lnTo>
                      <a:pt x="4223" y="4452"/>
                    </a:lnTo>
                    <a:lnTo>
                      <a:pt x="4317" y="4331"/>
                    </a:lnTo>
                    <a:lnTo>
                      <a:pt x="4412" y="4210"/>
                    </a:lnTo>
                    <a:lnTo>
                      <a:pt x="4506" y="4088"/>
                    </a:lnTo>
                    <a:lnTo>
                      <a:pt x="4587" y="3953"/>
                    </a:lnTo>
                    <a:lnTo>
                      <a:pt x="4614" y="3899"/>
                    </a:lnTo>
                    <a:lnTo>
                      <a:pt x="4627" y="3832"/>
                    </a:lnTo>
                    <a:lnTo>
                      <a:pt x="4614" y="3778"/>
                    </a:lnTo>
                    <a:lnTo>
                      <a:pt x="4587" y="3737"/>
                    </a:lnTo>
                    <a:lnTo>
                      <a:pt x="4533" y="3697"/>
                    </a:lnTo>
                    <a:lnTo>
                      <a:pt x="4465" y="3657"/>
                    </a:lnTo>
                    <a:lnTo>
                      <a:pt x="4007" y="3468"/>
                    </a:lnTo>
                    <a:lnTo>
                      <a:pt x="3953" y="3454"/>
                    </a:lnTo>
                    <a:lnTo>
                      <a:pt x="3899" y="3441"/>
                    </a:lnTo>
                    <a:lnTo>
                      <a:pt x="3845" y="3454"/>
                    </a:lnTo>
                    <a:lnTo>
                      <a:pt x="3777" y="3481"/>
                    </a:lnTo>
                    <a:lnTo>
                      <a:pt x="3737" y="3522"/>
                    </a:lnTo>
                    <a:lnTo>
                      <a:pt x="3697" y="3562"/>
                    </a:lnTo>
                    <a:lnTo>
                      <a:pt x="3589" y="3710"/>
                    </a:lnTo>
                    <a:lnTo>
                      <a:pt x="3467" y="3832"/>
                    </a:lnTo>
                    <a:lnTo>
                      <a:pt x="3332" y="3940"/>
                    </a:lnTo>
                    <a:lnTo>
                      <a:pt x="3184" y="4034"/>
                    </a:lnTo>
                    <a:lnTo>
                      <a:pt x="3022" y="4102"/>
                    </a:lnTo>
                    <a:lnTo>
                      <a:pt x="2860" y="4156"/>
                    </a:lnTo>
                    <a:lnTo>
                      <a:pt x="2685" y="4169"/>
                    </a:lnTo>
                    <a:lnTo>
                      <a:pt x="2374" y="4169"/>
                    </a:lnTo>
                    <a:lnTo>
                      <a:pt x="2253" y="4156"/>
                    </a:lnTo>
                    <a:lnTo>
                      <a:pt x="2118" y="4129"/>
                    </a:lnTo>
                    <a:lnTo>
                      <a:pt x="1997" y="4102"/>
                    </a:lnTo>
                    <a:lnTo>
                      <a:pt x="1875" y="4048"/>
                    </a:lnTo>
                    <a:lnTo>
                      <a:pt x="1754" y="3994"/>
                    </a:lnTo>
                    <a:lnTo>
                      <a:pt x="1646" y="3926"/>
                    </a:lnTo>
                    <a:lnTo>
                      <a:pt x="1538" y="3845"/>
                    </a:lnTo>
                    <a:lnTo>
                      <a:pt x="1457" y="3751"/>
                    </a:lnTo>
                    <a:lnTo>
                      <a:pt x="1363" y="3643"/>
                    </a:lnTo>
                    <a:lnTo>
                      <a:pt x="1295" y="3535"/>
                    </a:lnTo>
                    <a:lnTo>
                      <a:pt x="1228" y="3427"/>
                    </a:lnTo>
                    <a:lnTo>
                      <a:pt x="1174" y="3306"/>
                    </a:lnTo>
                    <a:lnTo>
                      <a:pt x="1133" y="3184"/>
                    </a:lnTo>
                    <a:lnTo>
                      <a:pt x="1093" y="3063"/>
                    </a:lnTo>
                    <a:lnTo>
                      <a:pt x="1079" y="2928"/>
                    </a:lnTo>
                    <a:lnTo>
                      <a:pt x="4614" y="2928"/>
                    </a:lnTo>
                    <a:lnTo>
                      <a:pt x="4668" y="2915"/>
                    </a:lnTo>
                    <a:lnTo>
                      <a:pt x="4708" y="2901"/>
                    </a:lnTo>
                    <a:lnTo>
                      <a:pt x="4749" y="2874"/>
                    </a:lnTo>
                    <a:lnTo>
                      <a:pt x="4776" y="2834"/>
                    </a:lnTo>
                    <a:lnTo>
                      <a:pt x="4789" y="2793"/>
                    </a:lnTo>
                    <a:lnTo>
                      <a:pt x="4803" y="2739"/>
                    </a:lnTo>
                    <a:lnTo>
                      <a:pt x="4803" y="2699"/>
                    </a:lnTo>
                    <a:lnTo>
                      <a:pt x="4803" y="2496"/>
                    </a:lnTo>
                    <a:lnTo>
                      <a:pt x="4803" y="2253"/>
                    </a:lnTo>
                    <a:lnTo>
                      <a:pt x="4776" y="2011"/>
                    </a:lnTo>
                    <a:lnTo>
                      <a:pt x="4722" y="1768"/>
                    </a:lnTo>
                    <a:lnTo>
                      <a:pt x="4654" y="1525"/>
                    </a:lnTo>
                    <a:lnTo>
                      <a:pt x="4560" y="1296"/>
                    </a:lnTo>
                    <a:lnTo>
                      <a:pt x="4452" y="1080"/>
                    </a:lnTo>
                    <a:lnTo>
                      <a:pt x="4304" y="877"/>
                    </a:lnTo>
                    <a:lnTo>
                      <a:pt x="4155" y="689"/>
                    </a:lnTo>
                    <a:lnTo>
                      <a:pt x="3980" y="527"/>
                    </a:lnTo>
                    <a:lnTo>
                      <a:pt x="3791" y="378"/>
                    </a:lnTo>
                    <a:lnTo>
                      <a:pt x="3589" y="257"/>
                    </a:lnTo>
                    <a:lnTo>
                      <a:pt x="3373" y="149"/>
                    </a:lnTo>
                    <a:lnTo>
                      <a:pt x="3143" y="81"/>
                    </a:lnTo>
                    <a:lnTo>
                      <a:pt x="2914" y="28"/>
                    </a:lnTo>
                    <a:lnTo>
                      <a:pt x="2685"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Tree>
  </p:cSld>
  <p:clrMapOvr>
    <a:masterClrMapping/>
  </p:clrMapOvr>
</p:sldLayout>
</file>

<file path=ppt/slideLayouts/slideLayout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treet Dark, no footer">
  <p:cSld name="TITLE_3">
    <p:bg>
      <p:bgPr>
        <a:solidFill>
          <a:schemeClr val="dk1"/>
        </a:solidFill>
      </p:bgPr>
    </p:bg>
    <p:spTree>
      <p:nvGrpSpPr>
        <p:cNvPr id="68" name="Shape 68"/>
        <p:cNvGrpSpPr/>
        <p:nvPr/>
      </p:nvGrpSpPr>
      <p:grpSpPr>
        <a:xfrm>
          <a:off x="0" y="0"/>
          <a:ext cx="0" cy="0"/>
          <a:chOff x="0" y="0"/>
          <a:chExt cx="0" cy="0"/>
        </a:xfrm>
      </p:grpSpPr>
    </p:spTree>
  </p:cSld>
  <p:clrMapOvr>
    <a:masterClrMapping/>
  </p:clrMapOvr>
</p:sldLayout>
</file>

<file path=ppt/slideLayouts/slideLayout6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 Street Dark 1">
  <p:cSld name="CUSTOM_4_2">
    <p:bg>
      <p:bgPr>
        <a:solidFill>
          <a:schemeClr val="dk1"/>
        </a:solidFill>
      </p:bgPr>
    </p:bg>
    <p:spTree>
      <p:nvGrpSpPr>
        <p:cNvPr id="797" name="Shape 797"/>
        <p:cNvGrpSpPr/>
        <p:nvPr/>
      </p:nvGrpSpPr>
      <p:grpSpPr>
        <a:xfrm>
          <a:off x="0" y="0"/>
          <a:ext cx="0" cy="0"/>
          <a:chOff x="0" y="0"/>
          <a:chExt cx="0" cy="0"/>
        </a:xfrm>
      </p:grpSpPr>
    </p:spTree>
  </p:cSld>
  <p:clrMapOvr>
    <a:masterClrMapping/>
  </p:clrMapOvr>
</p:sldLayout>
</file>

<file path=ppt/slideLayouts/slideLayout6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 logo">
  <p:cSld name="CUSTOM_3_4">
    <p:bg>
      <p:bgPr>
        <a:solidFill>
          <a:srgbClr val="FFFFFF"/>
        </a:solidFill>
      </p:bgPr>
    </p:bg>
    <p:spTree>
      <p:nvGrpSpPr>
        <p:cNvPr id="798" name="Shape 798"/>
        <p:cNvGrpSpPr/>
        <p:nvPr/>
      </p:nvGrpSpPr>
      <p:grpSpPr>
        <a:xfrm>
          <a:off x="0" y="0"/>
          <a:ext cx="0" cy="0"/>
          <a:chOff x="0" y="0"/>
          <a:chExt cx="0" cy="0"/>
        </a:xfrm>
      </p:grpSpPr>
      <p:sp>
        <p:nvSpPr>
          <p:cNvPr id="799" name="Google Shape;799;p64"/>
          <p:cNvSpPr txBox="1"/>
          <p:nvPr>
            <p:ph idx="12" type="sldNum"/>
          </p:nvPr>
        </p:nvSpPr>
        <p:spPr>
          <a:xfrm>
            <a:off x="290521" y="4874925"/>
            <a:ext cx="312300" cy="131700"/>
          </a:xfrm>
          <a:prstGeom prst="rect">
            <a:avLst/>
          </a:prstGeom>
          <a:noFill/>
          <a:ln>
            <a:noFill/>
          </a:ln>
        </p:spPr>
        <p:txBody>
          <a:bodyPr anchorCtr="0" anchor="ctr" bIns="0" lIns="0" spcFirstLastPara="1" rIns="0" wrap="square" tIns="0">
            <a:noAutofit/>
          </a:bodyPr>
          <a:lstStyle>
            <a:lvl1pPr indent="0" lvl="0"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1pPr>
            <a:lvl2pPr indent="0" lvl="1"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2pPr>
            <a:lvl3pPr indent="0" lvl="2"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3pPr>
            <a:lvl4pPr indent="0" lvl="3"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4pPr>
            <a:lvl5pPr indent="0" lvl="4"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5pPr>
            <a:lvl6pPr indent="0" lvl="5"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6pPr>
            <a:lvl7pPr indent="0" lvl="6"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7pPr>
            <a:lvl8pPr indent="0" lvl="7"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8pPr>
            <a:lvl9pPr indent="0" lvl="8"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9pPr>
          </a:lstStyle>
          <a:p>
            <a:pPr indent="0" lvl="0" marL="0" rtl="0" algn="l">
              <a:spcBef>
                <a:spcPts val="0"/>
              </a:spcBef>
              <a:spcAft>
                <a:spcPts val="0"/>
              </a:spcAft>
              <a:buNone/>
            </a:pPr>
            <a:fld id="{00000000-1234-1234-1234-123412341234}" type="slidenum">
              <a:rPr lang="en"/>
              <a:t>‹#›</a:t>
            </a:fld>
            <a:endParaRPr/>
          </a:p>
        </p:txBody>
      </p:sp>
      <p:sp>
        <p:nvSpPr>
          <p:cNvPr id="800" name="Google Shape;800;p64"/>
          <p:cNvSpPr txBox="1"/>
          <p:nvPr/>
        </p:nvSpPr>
        <p:spPr>
          <a:xfrm>
            <a:off x="1206943" y="4874925"/>
            <a:ext cx="1577100" cy="131700"/>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Clr>
                <a:srgbClr val="000000"/>
              </a:buClr>
              <a:buSzPts val="600"/>
              <a:buFont typeface="Arial"/>
              <a:buNone/>
            </a:pPr>
            <a:r>
              <a:rPr lang="en" sz="600">
                <a:solidFill>
                  <a:schemeClr val="dk2"/>
                </a:solidFill>
                <a:latin typeface="Helvetica Neue"/>
                <a:ea typeface="Helvetica Neue"/>
                <a:cs typeface="Helvetica Neue"/>
                <a:sym typeface="Helvetica Neue"/>
              </a:rPr>
              <a:t>2022 © AppFolio, Inc. Confidential</a:t>
            </a:r>
            <a:endParaRPr sz="600">
              <a:solidFill>
                <a:schemeClr val="dk2"/>
              </a:solidFill>
              <a:latin typeface="Helvetica Neue"/>
              <a:ea typeface="Helvetica Neue"/>
              <a:cs typeface="Helvetica Neue"/>
              <a:sym typeface="Helvetica Neue"/>
            </a:endParaRPr>
          </a:p>
        </p:txBody>
      </p:sp>
      <p:grpSp>
        <p:nvGrpSpPr>
          <p:cNvPr id="801" name="Google Shape;801;p64"/>
          <p:cNvGrpSpPr/>
          <p:nvPr/>
        </p:nvGrpSpPr>
        <p:grpSpPr>
          <a:xfrm>
            <a:off x="8215997" y="4856141"/>
            <a:ext cx="632981" cy="164573"/>
            <a:chOff x="288629" y="563758"/>
            <a:chExt cx="862254" cy="215523"/>
          </a:xfrm>
        </p:grpSpPr>
        <p:sp>
          <p:nvSpPr>
            <p:cNvPr id="802" name="Google Shape;802;p64"/>
            <p:cNvSpPr/>
            <p:nvPr/>
          </p:nvSpPr>
          <p:spPr>
            <a:xfrm>
              <a:off x="288629" y="606989"/>
              <a:ext cx="111063" cy="132645"/>
            </a:xfrm>
            <a:custGeom>
              <a:rect b="b" l="l" r="r" t="t"/>
              <a:pathLst>
                <a:path extrusionOk="0" h="18956" w="15420">
                  <a:moveTo>
                    <a:pt x="12330" y="9444"/>
                  </a:moveTo>
                  <a:lnTo>
                    <a:pt x="12330" y="11171"/>
                  </a:lnTo>
                  <a:lnTo>
                    <a:pt x="12330" y="11508"/>
                  </a:lnTo>
                  <a:lnTo>
                    <a:pt x="12290" y="11845"/>
                  </a:lnTo>
                  <a:lnTo>
                    <a:pt x="12249" y="12156"/>
                  </a:lnTo>
                  <a:lnTo>
                    <a:pt x="12182" y="12453"/>
                  </a:lnTo>
                  <a:lnTo>
                    <a:pt x="12088" y="12736"/>
                  </a:lnTo>
                  <a:lnTo>
                    <a:pt x="11993" y="13006"/>
                  </a:lnTo>
                  <a:lnTo>
                    <a:pt x="11872" y="13262"/>
                  </a:lnTo>
                  <a:lnTo>
                    <a:pt x="11737" y="13491"/>
                  </a:lnTo>
                  <a:lnTo>
                    <a:pt x="11602" y="13721"/>
                  </a:lnTo>
                  <a:lnTo>
                    <a:pt x="11440" y="13923"/>
                  </a:lnTo>
                  <a:lnTo>
                    <a:pt x="11278" y="14125"/>
                  </a:lnTo>
                  <a:lnTo>
                    <a:pt x="11103" y="14301"/>
                  </a:lnTo>
                  <a:lnTo>
                    <a:pt x="10927" y="14476"/>
                  </a:lnTo>
                  <a:lnTo>
                    <a:pt x="10739" y="14625"/>
                  </a:lnTo>
                  <a:lnTo>
                    <a:pt x="10536" y="14773"/>
                  </a:lnTo>
                  <a:lnTo>
                    <a:pt x="10334" y="14908"/>
                  </a:lnTo>
                  <a:lnTo>
                    <a:pt x="10131" y="15029"/>
                  </a:lnTo>
                  <a:lnTo>
                    <a:pt x="9916" y="15151"/>
                  </a:lnTo>
                  <a:lnTo>
                    <a:pt x="9713" y="15245"/>
                  </a:lnTo>
                  <a:lnTo>
                    <a:pt x="9497" y="15340"/>
                  </a:lnTo>
                  <a:lnTo>
                    <a:pt x="9282" y="15421"/>
                  </a:lnTo>
                  <a:lnTo>
                    <a:pt x="9079" y="15488"/>
                  </a:lnTo>
                  <a:lnTo>
                    <a:pt x="8661" y="15609"/>
                  </a:lnTo>
                  <a:lnTo>
                    <a:pt x="8270" y="15704"/>
                  </a:lnTo>
                  <a:lnTo>
                    <a:pt x="7892" y="15758"/>
                  </a:lnTo>
                  <a:lnTo>
                    <a:pt x="7568" y="15785"/>
                  </a:lnTo>
                  <a:lnTo>
                    <a:pt x="7271" y="15798"/>
                  </a:lnTo>
                  <a:lnTo>
                    <a:pt x="6921" y="15785"/>
                  </a:lnTo>
                  <a:lnTo>
                    <a:pt x="6556" y="15758"/>
                  </a:lnTo>
                  <a:lnTo>
                    <a:pt x="6192" y="15690"/>
                  </a:lnTo>
                  <a:lnTo>
                    <a:pt x="5841" y="15623"/>
                  </a:lnTo>
                  <a:lnTo>
                    <a:pt x="5504" y="15515"/>
                  </a:lnTo>
                  <a:lnTo>
                    <a:pt x="5167" y="15394"/>
                  </a:lnTo>
                  <a:lnTo>
                    <a:pt x="4857" y="15245"/>
                  </a:lnTo>
                  <a:lnTo>
                    <a:pt x="4560" y="15083"/>
                  </a:lnTo>
                  <a:lnTo>
                    <a:pt x="4290" y="14908"/>
                  </a:lnTo>
                  <a:lnTo>
                    <a:pt x="4047" y="14706"/>
                  </a:lnTo>
                  <a:lnTo>
                    <a:pt x="3926" y="14598"/>
                  </a:lnTo>
                  <a:lnTo>
                    <a:pt x="3831" y="14476"/>
                  </a:lnTo>
                  <a:lnTo>
                    <a:pt x="3723" y="14368"/>
                  </a:lnTo>
                  <a:lnTo>
                    <a:pt x="3642" y="14247"/>
                  </a:lnTo>
                  <a:lnTo>
                    <a:pt x="3562" y="14112"/>
                  </a:lnTo>
                  <a:lnTo>
                    <a:pt x="3494" y="13990"/>
                  </a:lnTo>
                  <a:lnTo>
                    <a:pt x="3427" y="13856"/>
                  </a:lnTo>
                  <a:lnTo>
                    <a:pt x="3386" y="13721"/>
                  </a:lnTo>
                  <a:lnTo>
                    <a:pt x="3346" y="13572"/>
                  </a:lnTo>
                  <a:lnTo>
                    <a:pt x="3305" y="13424"/>
                  </a:lnTo>
                  <a:lnTo>
                    <a:pt x="3292" y="13275"/>
                  </a:lnTo>
                  <a:lnTo>
                    <a:pt x="3292" y="13127"/>
                  </a:lnTo>
                  <a:lnTo>
                    <a:pt x="3292" y="12965"/>
                  </a:lnTo>
                  <a:lnTo>
                    <a:pt x="3305" y="12803"/>
                  </a:lnTo>
                  <a:lnTo>
                    <a:pt x="3332" y="12655"/>
                  </a:lnTo>
                  <a:lnTo>
                    <a:pt x="3359" y="12520"/>
                  </a:lnTo>
                  <a:lnTo>
                    <a:pt x="3400" y="12372"/>
                  </a:lnTo>
                  <a:lnTo>
                    <a:pt x="3454" y="12250"/>
                  </a:lnTo>
                  <a:lnTo>
                    <a:pt x="3521" y="12129"/>
                  </a:lnTo>
                  <a:lnTo>
                    <a:pt x="3589" y="12007"/>
                  </a:lnTo>
                  <a:lnTo>
                    <a:pt x="3669" y="11886"/>
                  </a:lnTo>
                  <a:lnTo>
                    <a:pt x="3764" y="11778"/>
                  </a:lnTo>
                  <a:lnTo>
                    <a:pt x="3858" y="11670"/>
                  </a:lnTo>
                  <a:lnTo>
                    <a:pt x="3966" y="11576"/>
                  </a:lnTo>
                  <a:lnTo>
                    <a:pt x="4088" y="11481"/>
                  </a:lnTo>
                  <a:lnTo>
                    <a:pt x="4223" y="11387"/>
                  </a:lnTo>
                  <a:lnTo>
                    <a:pt x="4357" y="11306"/>
                  </a:lnTo>
                  <a:lnTo>
                    <a:pt x="4506" y="11225"/>
                  </a:lnTo>
                  <a:lnTo>
                    <a:pt x="4843" y="11077"/>
                  </a:lnTo>
                  <a:lnTo>
                    <a:pt x="5207" y="10928"/>
                  </a:lnTo>
                  <a:lnTo>
                    <a:pt x="5612" y="10807"/>
                  </a:lnTo>
                  <a:lnTo>
                    <a:pt x="6057" y="10685"/>
                  </a:lnTo>
                  <a:lnTo>
                    <a:pt x="6543" y="10577"/>
                  </a:lnTo>
                  <a:lnTo>
                    <a:pt x="7083" y="10469"/>
                  </a:lnTo>
                  <a:lnTo>
                    <a:pt x="7649" y="10375"/>
                  </a:lnTo>
                  <a:lnTo>
                    <a:pt x="8256" y="10267"/>
                  </a:lnTo>
                  <a:lnTo>
                    <a:pt x="8998" y="10159"/>
                  </a:lnTo>
                  <a:lnTo>
                    <a:pt x="9848" y="10011"/>
                  </a:lnTo>
                  <a:lnTo>
                    <a:pt x="11507" y="9700"/>
                  </a:lnTo>
                  <a:lnTo>
                    <a:pt x="11710" y="9660"/>
                  </a:lnTo>
                  <a:lnTo>
                    <a:pt x="11926" y="9593"/>
                  </a:lnTo>
                  <a:lnTo>
                    <a:pt x="12128" y="9525"/>
                  </a:lnTo>
                  <a:lnTo>
                    <a:pt x="12330" y="9444"/>
                  </a:lnTo>
                  <a:close/>
                  <a:moveTo>
                    <a:pt x="8728" y="1"/>
                  </a:moveTo>
                  <a:lnTo>
                    <a:pt x="8175" y="14"/>
                  </a:lnTo>
                  <a:lnTo>
                    <a:pt x="7649" y="41"/>
                  </a:lnTo>
                  <a:lnTo>
                    <a:pt x="7137" y="95"/>
                  </a:lnTo>
                  <a:lnTo>
                    <a:pt x="6637" y="163"/>
                  </a:lnTo>
                  <a:lnTo>
                    <a:pt x="6165" y="244"/>
                  </a:lnTo>
                  <a:lnTo>
                    <a:pt x="5707" y="351"/>
                  </a:lnTo>
                  <a:lnTo>
                    <a:pt x="5275" y="486"/>
                  </a:lnTo>
                  <a:lnTo>
                    <a:pt x="4857" y="635"/>
                  </a:lnTo>
                  <a:lnTo>
                    <a:pt x="4452" y="797"/>
                  </a:lnTo>
                  <a:lnTo>
                    <a:pt x="4074" y="986"/>
                  </a:lnTo>
                  <a:lnTo>
                    <a:pt x="3710" y="1188"/>
                  </a:lnTo>
                  <a:lnTo>
                    <a:pt x="3373" y="1404"/>
                  </a:lnTo>
                  <a:lnTo>
                    <a:pt x="3049" y="1647"/>
                  </a:lnTo>
                  <a:lnTo>
                    <a:pt x="2752" y="1916"/>
                  </a:lnTo>
                  <a:lnTo>
                    <a:pt x="2455" y="2200"/>
                  </a:lnTo>
                  <a:lnTo>
                    <a:pt x="2199" y="2496"/>
                  </a:lnTo>
                  <a:lnTo>
                    <a:pt x="2051" y="2685"/>
                  </a:lnTo>
                  <a:lnTo>
                    <a:pt x="1916" y="2874"/>
                  </a:lnTo>
                  <a:lnTo>
                    <a:pt x="1794" y="3063"/>
                  </a:lnTo>
                  <a:lnTo>
                    <a:pt x="1673" y="3265"/>
                  </a:lnTo>
                  <a:lnTo>
                    <a:pt x="1551" y="3468"/>
                  </a:lnTo>
                  <a:lnTo>
                    <a:pt x="1457" y="3670"/>
                  </a:lnTo>
                  <a:lnTo>
                    <a:pt x="1349" y="3886"/>
                  </a:lnTo>
                  <a:lnTo>
                    <a:pt x="1268" y="4102"/>
                  </a:lnTo>
                  <a:lnTo>
                    <a:pt x="1187" y="4318"/>
                  </a:lnTo>
                  <a:lnTo>
                    <a:pt x="1106" y="4534"/>
                  </a:lnTo>
                  <a:lnTo>
                    <a:pt x="1039" y="4763"/>
                  </a:lnTo>
                  <a:lnTo>
                    <a:pt x="985" y="4992"/>
                  </a:lnTo>
                  <a:lnTo>
                    <a:pt x="931" y="5208"/>
                  </a:lnTo>
                  <a:lnTo>
                    <a:pt x="890" y="5437"/>
                  </a:lnTo>
                  <a:lnTo>
                    <a:pt x="863" y="5680"/>
                  </a:lnTo>
                  <a:lnTo>
                    <a:pt x="836" y="5910"/>
                  </a:lnTo>
                  <a:lnTo>
                    <a:pt x="836" y="6004"/>
                  </a:lnTo>
                  <a:lnTo>
                    <a:pt x="863" y="6152"/>
                  </a:lnTo>
                  <a:lnTo>
                    <a:pt x="890" y="6301"/>
                  </a:lnTo>
                  <a:lnTo>
                    <a:pt x="944" y="6436"/>
                  </a:lnTo>
                  <a:lnTo>
                    <a:pt x="998" y="6571"/>
                  </a:lnTo>
                  <a:lnTo>
                    <a:pt x="1079" y="6706"/>
                  </a:lnTo>
                  <a:lnTo>
                    <a:pt x="1160" y="6827"/>
                  </a:lnTo>
                  <a:lnTo>
                    <a:pt x="1255" y="6935"/>
                  </a:lnTo>
                  <a:lnTo>
                    <a:pt x="1363" y="7043"/>
                  </a:lnTo>
                  <a:lnTo>
                    <a:pt x="1484" y="7137"/>
                  </a:lnTo>
                  <a:lnTo>
                    <a:pt x="1605" y="7218"/>
                  </a:lnTo>
                  <a:lnTo>
                    <a:pt x="1727" y="7286"/>
                  </a:lnTo>
                  <a:lnTo>
                    <a:pt x="1862" y="7353"/>
                  </a:lnTo>
                  <a:lnTo>
                    <a:pt x="2010" y="7394"/>
                  </a:lnTo>
                  <a:lnTo>
                    <a:pt x="2159" y="7421"/>
                  </a:lnTo>
                  <a:lnTo>
                    <a:pt x="2293" y="7448"/>
                  </a:lnTo>
                  <a:lnTo>
                    <a:pt x="2455" y="7448"/>
                  </a:lnTo>
                  <a:lnTo>
                    <a:pt x="2590" y="7461"/>
                  </a:lnTo>
                  <a:lnTo>
                    <a:pt x="2725" y="7448"/>
                  </a:lnTo>
                  <a:lnTo>
                    <a:pt x="2874" y="7434"/>
                  </a:lnTo>
                  <a:lnTo>
                    <a:pt x="3008" y="7407"/>
                  </a:lnTo>
                  <a:lnTo>
                    <a:pt x="3143" y="7353"/>
                  </a:lnTo>
                  <a:lnTo>
                    <a:pt x="3265" y="7299"/>
                  </a:lnTo>
                  <a:lnTo>
                    <a:pt x="3386" y="7232"/>
                  </a:lnTo>
                  <a:lnTo>
                    <a:pt x="3508" y="7151"/>
                  </a:lnTo>
                  <a:lnTo>
                    <a:pt x="3615" y="7056"/>
                  </a:lnTo>
                  <a:lnTo>
                    <a:pt x="3710" y="6948"/>
                  </a:lnTo>
                  <a:lnTo>
                    <a:pt x="3804" y="6840"/>
                  </a:lnTo>
                  <a:lnTo>
                    <a:pt x="3872" y="6733"/>
                  </a:lnTo>
                  <a:lnTo>
                    <a:pt x="3939" y="6598"/>
                  </a:lnTo>
                  <a:lnTo>
                    <a:pt x="3993" y="6476"/>
                  </a:lnTo>
                  <a:lnTo>
                    <a:pt x="4034" y="6341"/>
                  </a:lnTo>
                  <a:lnTo>
                    <a:pt x="4061" y="6206"/>
                  </a:lnTo>
                  <a:lnTo>
                    <a:pt x="4142" y="5896"/>
                  </a:lnTo>
                  <a:lnTo>
                    <a:pt x="4223" y="5613"/>
                  </a:lnTo>
                  <a:lnTo>
                    <a:pt x="4317" y="5316"/>
                  </a:lnTo>
                  <a:lnTo>
                    <a:pt x="4438" y="5046"/>
                  </a:lnTo>
                  <a:lnTo>
                    <a:pt x="4573" y="4776"/>
                  </a:lnTo>
                  <a:lnTo>
                    <a:pt x="4749" y="4520"/>
                  </a:lnTo>
                  <a:lnTo>
                    <a:pt x="4830" y="4399"/>
                  </a:lnTo>
                  <a:lnTo>
                    <a:pt x="4938" y="4277"/>
                  </a:lnTo>
                  <a:lnTo>
                    <a:pt x="5045" y="4156"/>
                  </a:lnTo>
                  <a:lnTo>
                    <a:pt x="5167" y="4048"/>
                  </a:lnTo>
                  <a:lnTo>
                    <a:pt x="5288" y="3953"/>
                  </a:lnTo>
                  <a:lnTo>
                    <a:pt x="5423" y="3846"/>
                  </a:lnTo>
                  <a:lnTo>
                    <a:pt x="5558" y="3751"/>
                  </a:lnTo>
                  <a:lnTo>
                    <a:pt x="5720" y="3657"/>
                  </a:lnTo>
                  <a:lnTo>
                    <a:pt x="5882" y="3576"/>
                  </a:lnTo>
                  <a:lnTo>
                    <a:pt x="6057" y="3508"/>
                  </a:lnTo>
                  <a:lnTo>
                    <a:pt x="6233" y="3427"/>
                  </a:lnTo>
                  <a:lnTo>
                    <a:pt x="6435" y="3360"/>
                  </a:lnTo>
                  <a:lnTo>
                    <a:pt x="6637" y="3306"/>
                  </a:lnTo>
                  <a:lnTo>
                    <a:pt x="6867" y="3252"/>
                  </a:lnTo>
                  <a:lnTo>
                    <a:pt x="7096" y="3211"/>
                  </a:lnTo>
                  <a:lnTo>
                    <a:pt x="7339" y="3171"/>
                  </a:lnTo>
                  <a:lnTo>
                    <a:pt x="7595" y="3144"/>
                  </a:lnTo>
                  <a:lnTo>
                    <a:pt x="7865" y="3131"/>
                  </a:lnTo>
                  <a:lnTo>
                    <a:pt x="8148" y="3117"/>
                  </a:lnTo>
                  <a:lnTo>
                    <a:pt x="8445" y="3104"/>
                  </a:lnTo>
                  <a:lnTo>
                    <a:pt x="8769" y="3117"/>
                  </a:lnTo>
                  <a:lnTo>
                    <a:pt x="9079" y="3131"/>
                  </a:lnTo>
                  <a:lnTo>
                    <a:pt x="9362" y="3144"/>
                  </a:lnTo>
                  <a:lnTo>
                    <a:pt x="9646" y="3171"/>
                  </a:lnTo>
                  <a:lnTo>
                    <a:pt x="9902" y="3211"/>
                  </a:lnTo>
                  <a:lnTo>
                    <a:pt x="10158" y="3265"/>
                  </a:lnTo>
                  <a:lnTo>
                    <a:pt x="10388" y="3319"/>
                  </a:lnTo>
                  <a:lnTo>
                    <a:pt x="10604" y="3373"/>
                  </a:lnTo>
                  <a:lnTo>
                    <a:pt x="10819" y="3454"/>
                  </a:lnTo>
                  <a:lnTo>
                    <a:pt x="11008" y="3535"/>
                  </a:lnTo>
                  <a:lnTo>
                    <a:pt x="11197" y="3616"/>
                  </a:lnTo>
                  <a:lnTo>
                    <a:pt x="11359" y="3724"/>
                  </a:lnTo>
                  <a:lnTo>
                    <a:pt x="11521" y="3832"/>
                  </a:lnTo>
                  <a:lnTo>
                    <a:pt x="11669" y="3940"/>
                  </a:lnTo>
                  <a:lnTo>
                    <a:pt x="11791" y="4061"/>
                  </a:lnTo>
                  <a:lnTo>
                    <a:pt x="11912" y="4196"/>
                  </a:lnTo>
                  <a:lnTo>
                    <a:pt x="12061" y="4372"/>
                  </a:lnTo>
                  <a:lnTo>
                    <a:pt x="12182" y="4561"/>
                  </a:lnTo>
                  <a:lnTo>
                    <a:pt x="12276" y="4763"/>
                  </a:lnTo>
                  <a:lnTo>
                    <a:pt x="12371" y="4965"/>
                  </a:lnTo>
                  <a:lnTo>
                    <a:pt x="12425" y="5181"/>
                  </a:lnTo>
                  <a:lnTo>
                    <a:pt x="12465" y="5397"/>
                  </a:lnTo>
                  <a:lnTo>
                    <a:pt x="12479" y="5626"/>
                  </a:lnTo>
                  <a:lnTo>
                    <a:pt x="12465" y="5842"/>
                  </a:lnTo>
                  <a:lnTo>
                    <a:pt x="12452" y="6058"/>
                  </a:lnTo>
                  <a:lnTo>
                    <a:pt x="12438" y="6166"/>
                  </a:lnTo>
                  <a:lnTo>
                    <a:pt x="12411" y="6274"/>
                  </a:lnTo>
                  <a:lnTo>
                    <a:pt x="12371" y="6382"/>
                  </a:lnTo>
                  <a:lnTo>
                    <a:pt x="12317" y="6490"/>
                  </a:lnTo>
                  <a:lnTo>
                    <a:pt x="12249" y="6598"/>
                  </a:lnTo>
                  <a:lnTo>
                    <a:pt x="12155" y="6706"/>
                  </a:lnTo>
                  <a:lnTo>
                    <a:pt x="12061" y="6800"/>
                  </a:lnTo>
                  <a:lnTo>
                    <a:pt x="11926" y="6908"/>
                  </a:lnTo>
                  <a:lnTo>
                    <a:pt x="11791" y="7002"/>
                  </a:lnTo>
                  <a:lnTo>
                    <a:pt x="11615" y="7097"/>
                  </a:lnTo>
                  <a:lnTo>
                    <a:pt x="11413" y="7191"/>
                  </a:lnTo>
                  <a:lnTo>
                    <a:pt x="11184" y="7272"/>
                  </a:lnTo>
                  <a:lnTo>
                    <a:pt x="10941" y="7340"/>
                  </a:lnTo>
                  <a:lnTo>
                    <a:pt x="10644" y="7421"/>
                  </a:lnTo>
                  <a:lnTo>
                    <a:pt x="10253" y="7488"/>
                  </a:lnTo>
                  <a:lnTo>
                    <a:pt x="9862" y="7569"/>
                  </a:lnTo>
                  <a:lnTo>
                    <a:pt x="9052" y="7690"/>
                  </a:lnTo>
                  <a:lnTo>
                    <a:pt x="8243" y="7798"/>
                  </a:lnTo>
                  <a:lnTo>
                    <a:pt x="7447" y="7893"/>
                  </a:lnTo>
                  <a:lnTo>
                    <a:pt x="6934" y="7947"/>
                  </a:lnTo>
                  <a:lnTo>
                    <a:pt x="6381" y="8028"/>
                  </a:lnTo>
                  <a:lnTo>
                    <a:pt x="5868" y="8109"/>
                  </a:lnTo>
                  <a:lnTo>
                    <a:pt x="5369" y="8217"/>
                  </a:lnTo>
                  <a:lnTo>
                    <a:pt x="4911" y="8324"/>
                  </a:lnTo>
                  <a:lnTo>
                    <a:pt x="4465" y="8446"/>
                  </a:lnTo>
                  <a:lnTo>
                    <a:pt x="4061" y="8581"/>
                  </a:lnTo>
                  <a:lnTo>
                    <a:pt x="3669" y="8729"/>
                  </a:lnTo>
                  <a:lnTo>
                    <a:pt x="3305" y="8891"/>
                  </a:lnTo>
                  <a:lnTo>
                    <a:pt x="2968" y="9053"/>
                  </a:lnTo>
                  <a:lnTo>
                    <a:pt x="2658" y="9228"/>
                  </a:lnTo>
                  <a:lnTo>
                    <a:pt x="2361" y="9404"/>
                  </a:lnTo>
                  <a:lnTo>
                    <a:pt x="2091" y="9593"/>
                  </a:lnTo>
                  <a:lnTo>
                    <a:pt x="1835" y="9781"/>
                  </a:lnTo>
                  <a:lnTo>
                    <a:pt x="1605" y="9984"/>
                  </a:lnTo>
                  <a:lnTo>
                    <a:pt x="1403" y="10186"/>
                  </a:lnTo>
                  <a:lnTo>
                    <a:pt x="1201" y="10388"/>
                  </a:lnTo>
                  <a:lnTo>
                    <a:pt x="1025" y="10604"/>
                  </a:lnTo>
                  <a:lnTo>
                    <a:pt x="877" y="10820"/>
                  </a:lnTo>
                  <a:lnTo>
                    <a:pt x="728" y="11023"/>
                  </a:lnTo>
                  <a:lnTo>
                    <a:pt x="607" y="11238"/>
                  </a:lnTo>
                  <a:lnTo>
                    <a:pt x="499" y="11454"/>
                  </a:lnTo>
                  <a:lnTo>
                    <a:pt x="391" y="11670"/>
                  </a:lnTo>
                  <a:lnTo>
                    <a:pt x="310" y="11886"/>
                  </a:lnTo>
                  <a:lnTo>
                    <a:pt x="229" y="12102"/>
                  </a:lnTo>
                  <a:lnTo>
                    <a:pt x="175" y="12318"/>
                  </a:lnTo>
                  <a:lnTo>
                    <a:pt x="121" y="12520"/>
                  </a:lnTo>
                  <a:lnTo>
                    <a:pt x="81" y="12722"/>
                  </a:lnTo>
                  <a:lnTo>
                    <a:pt x="54" y="12925"/>
                  </a:lnTo>
                  <a:lnTo>
                    <a:pt x="13" y="13316"/>
                  </a:lnTo>
                  <a:lnTo>
                    <a:pt x="0" y="13667"/>
                  </a:lnTo>
                  <a:lnTo>
                    <a:pt x="13" y="13977"/>
                  </a:lnTo>
                  <a:lnTo>
                    <a:pt x="40" y="14274"/>
                  </a:lnTo>
                  <a:lnTo>
                    <a:pt x="94" y="14571"/>
                  </a:lnTo>
                  <a:lnTo>
                    <a:pt x="175" y="14840"/>
                  </a:lnTo>
                  <a:lnTo>
                    <a:pt x="270" y="15124"/>
                  </a:lnTo>
                  <a:lnTo>
                    <a:pt x="391" y="15380"/>
                  </a:lnTo>
                  <a:lnTo>
                    <a:pt x="513" y="15636"/>
                  </a:lnTo>
                  <a:lnTo>
                    <a:pt x="675" y="15879"/>
                  </a:lnTo>
                  <a:lnTo>
                    <a:pt x="836" y="16122"/>
                  </a:lnTo>
                  <a:lnTo>
                    <a:pt x="1012" y="16351"/>
                  </a:lnTo>
                  <a:lnTo>
                    <a:pt x="1201" y="16567"/>
                  </a:lnTo>
                  <a:lnTo>
                    <a:pt x="1417" y="16783"/>
                  </a:lnTo>
                  <a:lnTo>
                    <a:pt x="1632" y="16972"/>
                  </a:lnTo>
                  <a:lnTo>
                    <a:pt x="1862" y="17174"/>
                  </a:lnTo>
                  <a:lnTo>
                    <a:pt x="2105" y="17350"/>
                  </a:lnTo>
                  <a:lnTo>
                    <a:pt x="2361" y="17525"/>
                  </a:lnTo>
                  <a:lnTo>
                    <a:pt x="2617" y="17687"/>
                  </a:lnTo>
                  <a:lnTo>
                    <a:pt x="2874" y="17835"/>
                  </a:lnTo>
                  <a:lnTo>
                    <a:pt x="3157" y="17984"/>
                  </a:lnTo>
                  <a:lnTo>
                    <a:pt x="3427" y="18119"/>
                  </a:lnTo>
                  <a:lnTo>
                    <a:pt x="3710" y="18240"/>
                  </a:lnTo>
                  <a:lnTo>
                    <a:pt x="4007" y="18361"/>
                  </a:lnTo>
                  <a:lnTo>
                    <a:pt x="4290" y="18469"/>
                  </a:lnTo>
                  <a:lnTo>
                    <a:pt x="4587" y="18564"/>
                  </a:lnTo>
                  <a:lnTo>
                    <a:pt x="4870" y="18645"/>
                  </a:lnTo>
                  <a:lnTo>
                    <a:pt x="5167" y="18726"/>
                  </a:lnTo>
                  <a:lnTo>
                    <a:pt x="5464" y="18780"/>
                  </a:lnTo>
                  <a:lnTo>
                    <a:pt x="5747" y="18834"/>
                  </a:lnTo>
                  <a:lnTo>
                    <a:pt x="6044" y="18888"/>
                  </a:lnTo>
                  <a:lnTo>
                    <a:pt x="6327" y="18915"/>
                  </a:lnTo>
                  <a:lnTo>
                    <a:pt x="6597" y="18942"/>
                  </a:lnTo>
                  <a:lnTo>
                    <a:pt x="6867" y="18955"/>
                  </a:lnTo>
                  <a:lnTo>
                    <a:pt x="7811" y="18955"/>
                  </a:lnTo>
                  <a:lnTo>
                    <a:pt x="8216" y="18942"/>
                  </a:lnTo>
                  <a:lnTo>
                    <a:pt x="8621" y="18888"/>
                  </a:lnTo>
                  <a:lnTo>
                    <a:pt x="9025" y="18834"/>
                  </a:lnTo>
                  <a:lnTo>
                    <a:pt x="9430" y="18753"/>
                  </a:lnTo>
                  <a:lnTo>
                    <a:pt x="9821" y="18658"/>
                  </a:lnTo>
                  <a:lnTo>
                    <a:pt x="10212" y="18537"/>
                  </a:lnTo>
                  <a:lnTo>
                    <a:pt x="10604" y="18402"/>
                  </a:lnTo>
                  <a:lnTo>
                    <a:pt x="10685" y="18361"/>
                  </a:lnTo>
                  <a:lnTo>
                    <a:pt x="11049" y="18213"/>
                  </a:lnTo>
                  <a:lnTo>
                    <a:pt x="11413" y="18038"/>
                  </a:lnTo>
                  <a:lnTo>
                    <a:pt x="11764" y="17849"/>
                  </a:lnTo>
                  <a:lnTo>
                    <a:pt x="12101" y="17633"/>
                  </a:lnTo>
                  <a:lnTo>
                    <a:pt x="12425" y="17417"/>
                  </a:lnTo>
                  <a:lnTo>
                    <a:pt x="12749" y="17161"/>
                  </a:lnTo>
                  <a:lnTo>
                    <a:pt x="13045" y="16904"/>
                  </a:lnTo>
                  <a:lnTo>
                    <a:pt x="13329" y="16635"/>
                  </a:lnTo>
                  <a:lnTo>
                    <a:pt x="13599" y="16338"/>
                  </a:lnTo>
                  <a:lnTo>
                    <a:pt x="13855" y="16028"/>
                  </a:lnTo>
                  <a:lnTo>
                    <a:pt x="14098" y="15717"/>
                  </a:lnTo>
                  <a:lnTo>
                    <a:pt x="14314" y="15380"/>
                  </a:lnTo>
                  <a:lnTo>
                    <a:pt x="14516" y="15043"/>
                  </a:lnTo>
                  <a:lnTo>
                    <a:pt x="14705" y="14692"/>
                  </a:lnTo>
                  <a:lnTo>
                    <a:pt x="14867" y="14328"/>
                  </a:lnTo>
                  <a:lnTo>
                    <a:pt x="15015" y="13950"/>
                  </a:lnTo>
                  <a:lnTo>
                    <a:pt x="15096" y="13694"/>
                  </a:lnTo>
                  <a:lnTo>
                    <a:pt x="15163" y="13424"/>
                  </a:lnTo>
                  <a:lnTo>
                    <a:pt x="15231" y="13114"/>
                  </a:lnTo>
                  <a:lnTo>
                    <a:pt x="15285" y="12776"/>
                  </a:lnTo>
                  <a:lnTo>
                    <a:pt x="15325" y="12426"/>
                  </a:lnTo>
                  <a:lnTo>
                    <a:pt x="15352" y="12048"/>
                  </a:lnTo>
                  <a:lnTo>
                    <a:pt x="15406" y="11252"/>
                  </a:lnTo>
                  <a:lnTo>
                    <a:pt x="15420" y="10415"/>
                  </a:lnTo>
                  <a:lnTo>
                    <a:pt x="15420" y="9539"/>
                  </a:lnTo>
                  <a:lnTo>
                    <a:pt x="15406" y="7785"/>
                  </a:lnTo>
                  <a:lnTo>
                    <a:pt x="15393" y="6962"/>
                  </a:lnTo>
                  <a:lnTo>
                    <a:pt x="15379" y="6220"/>
                  </a:lnTo>
                  <a:lnTo>
                    <a:pt x="15379" y="5937"/>
                  </a:lnTo>
                  <a:lnTo>
                    <a:pt x="15366" y="5680"/>
                  </a:lnTo>
                  <a:lnTo>
                    <a:pt x="15352" y="5410"/>
                  </a:lnTo>
                  <a:lnTo>
                    <a:pt x="15312" y="5168"/>
                  </a:lnTo>
                  <a:lnTo>
                    <a:pt x="15285" y="4925"/>
                  </a:lnTo>
                  <a:lnTo>
                    <a:pt x="15244" y="4695"/>
                  </a:lnTo>
                  <a:lnTo>
                    <a:pt x="15136" y="4250"/>
                  </a:lnTo>
                  <a:lnTo>
                    <a:pt x="15015" y="3832"/>
                  </a:lnTo>
                  <a:lnTo>
                    <a:pt x="14867" y="3454"/>
                  </a:lnTo>
                  <a:lnTo>
                    <a:pt x="14705" y="3090"/>
                  </a:lnTo>
                  <a:lnTo>
                    <a:pt x="14516" y="2766"/>
                  </a:lnTo>
                  <a:lnTo>
                    <a:pt x="14314" y="2469"/>
                  </a:lnTo>
                  <a:lnTo>
                    <a:pt x="14111" y="2186"/>
                  </a:lnTo>
                  <a:lnTo>
                    <a:pt x="13895" y="1943"/>
                  </a:lnTo>
                  <a:lnTo>
                    <a:pt x="13666" y="1714"/>
                  </a:lnTo>
                  <a:lnTo>
                    <a:pt x="13437" y="1512"/>
                  </a:lnTo>
                  <a:lnTo>
                    <a:pt x="13207" y="1323"/>
                  </a:lnTo>
                  <a:lnTo>
                    <a:pt x="12978" y="1161"/>
                  </a:lnTo>
                  <a:lnTo>
                    <a:pt x="12749" y="1013"/>
                  </a:lnTo>
                  <a:lnTo>
                    <a:pt x="12519" y="891"/>
                  </a:lnTo>
                  <a:lnTo>
                    <a:pt x="12276" y="770"/>
                  </a:lnTo>
                  <a:lnTo>
                    <a:pt x="12047" y="662"/>
                  </a:lnTo>
                  <a:lnTo>
                    <a:pt x="11804" y="567"/>
                  </a:lnTo>
                  <a:lnTo>
                    <a:pt x="11548" y="473"/>
                  </a:lnTo>
                  <a:lnTo>
                    <a:pt x="11305" y="392"/>
                  </a:lnTo>
                  <a:lnTo>
                    <a:pt x="11062" y="311"/>
                  </a:lnTo>
                  <a:lnTo>
                    <a:pt x="10806" y="244"/>
                  </a:lnTo>
                  <a:lnTo>
                    <a:pt x="10550" y="190"/>
                  </a:lnTo>
                  <a:lnTo>
                    <a:pt x="10293" y="136"/>
                  </a:lnTo>
                  <a:lnTo>
                    <a:pt x="10037" y="95"/>
                  </a:lnTo>
                  <a:lnTo>
                    <a:pt x="9781" y="55"/>
                  </a:lnTo>
                  <a:lnTo>
                    <a:pt x="9511" y="28"/>
                  </a:lnTo>
                  <a:lnTo>
                    <a:pt x="9255" y="14"/>
                  </a:lnTo>
                  <a:lnTo>
                    <a:pt x="8998" y="1"/>
                  </a:lnTo>
                  <a:close/>
                </a:path>
              </a:pathLst>
            </a:custGeom>
            <a:solidFill>
              <a:srgbClr val="1E2430"/>
            </a:solidFill>
            <a:ln>
              <a:noFill/>
            </a:ln>
          </p:spPr>
          <p:txBody>
            <a:bodyPr anchorCtr="0" anchor="ctr" bIns="182850" lIns="182850" spcFirstLastPara="1" rIns="182850" wrap="square" tIns="182850">
              <a:noAutofit/>
            </a:bodyPr>
            <a:lstStyle/>
            <a:p>
              <a:pPr indent="0" lvl="0" marL="0" rtl="0" algn="l">
                <a:spcBef>
                  <a:spcPts val="0"/>
                </a:spcBef>
                <a:spcAft>
                  <a:spcPts val="0"/>
                </a:spcAft>
                <a:buNone/>
              </a:pPr>
              <a:r>
                <a:t/>
              </a:r>
              <a:endParaRPr/>
            </a:p>
          </p:txBody>
        </p:sp>
        <p:sp>
          <p:nvSpPr>
            <p:cNvPr id="803" name="Google Shape;803;p64"/>
            <p:cNvSpPr/>
            <p:nvPr/>
          </p:nvSpPr>
          <p:spPr>
            <a:xfrm>
              <a:off x="420478" y="609347"/>
              <a:ext cx="117192" cy="169934"/>
            </a:xfrm>
            <a:custGeom>
              <a:rect b="b" l="l" r="r" t="t"/>
              <a:pathLst>
                <a:path extrusionOk="0" h="24285" w="16271">
                  <a:moveTo>
                    <a:pt x="8365" y="2888"/>
                  </a:moveTo>
                  <a:lnTo>
                    <a:pt x="8635" y="2915"/>
                  </a:lnTo>
                  <a:lnTo>
                    <a:pt x="8878" y="2942"/>
                  </a:lnTo>
                  <a:lnTo>
                    <a:pt x="9134" y="2996"/>
                  </a:lnTo>
                  <a:lnTo>
                    <a:pt x="9377" y="3050"/>
                  </a:lnTo>
                  <a:lnTo>
                    <a:pt x="9606" y="3131"/>
                  </a:lnTo>
                  <a:lnTo>
                    <a:pt x="9835" y="3212"/>
                  </a:lnTo>
                  <a:lnTo>
                    <a:pt x="10065" y="3320"/>
                  </a:lnTo>
                  <a:lnTo>
                    <a:pt x="10281" y="3428"/>
                  </a:lnTo>
                  <a:lnTo>
                    <a:pt x="10496" y="3549"/>
                  </a:lnTo>
                  <a:lnTo>
                    <a:pt x="10699" y="3684"/>
                  </a:lnTo>
                  <a:lnTo>
                    <a:pt x="10888" y="3832"/>
                  </a:lnTo>
                  <a:lnTo>
                    <a:pt x="11077" y="3994"/>
                  </a:lnTo>
                  <a:lnTo>
                    <a:pt x="11265" y="4170"/>
                  </a:lnTo>
                  <a:lnTo>
                    <a:pt x="11427" y="4358"/>
                  </a:lnTo>
                  <a:lnTo>
                    <a:pt x="11603" y="4547"/>
                  </a:lnTo>
                  <a:lnTo>
                    <a:pt x="11751" y="4750"/>
                  </a:lnTo>
                  <a:lnTo>
                    <a:pt x="11899" y="4966"/>
                  </a:lnTo>
                  <a:lnTo>
                    <a:pt x="12034" y="5195"/>
                  </a:lnTo>
                  <a:lnTo>
                    <a:pt x="12169" y="5424"/>
                  </a:lnTo>
                  <a:lnTo>
                    <a:pt x="12291" y="5681"/>
                  </a:lnTo>
                  <a:lnTo>
                    <a:pt x="12399" y="5937"/>
                  </a:lnTo>
                  <a:lnTo>
                    <a:pt x="12507" y="6193"/>
                  </a:lnTo>
                  <a:lnTo>
                    <a:pt x="12588" y="6476"/>
                  </a:lnTo>
                  <a:lnTo>
                    <a:pt x="12668" y="6760"/>
                  </a:lnTo>
                  <a:lnTo>
                    <a:pt x="12749" y="7057"/>
                  </a:lnTo>
                  <a:lnTo>
                    <a:pt x="12803" y="7353"/>
                  </a:lnTo>
                  <a:lnTo>
                    <a:pt x="12857" y="7664"/>
                  </a:lnTo>
                  <a:lnTo>
                    <a:pt x="12898" y="7987"/>
                  </a:lnTo>
                  <a:lnTo>
                    <a:pt x="12925" y="8325"/>
                  </a:lnTo>
                  <a:lnTo>
                    <a:pt x="12938" y="8648"/>
                  </a:lnTo>
                  <a:lnTo>
                    <a:pt x="12952" y="8999"/>
                  </a:lnTo>
                  <a:lnTo>
                    <a:pt x="12938" y="9363"/>
                  </a:lnTo>
                  <a:lnTo>
                    <a:pt x="12925" y="9714"/>
                  </a:lnTo>
                  <a:lnTo>
                    <a:pt x="12898" y="10051"/>
                  </a:lnTo>
                  <a:lnTo>
                    <a:pt x="12844" y="10375"/>
                  </a:lnTo>
                  <a:lnTo>
                    <a:pt x="12790" y="10699"/>
                  </a:lnTo>
                  <a:lnTo>
                    <a:pt x="12722" y="11009"/>
                  </a:lnTo>
                  <a:lnTo>
                    <a:pt x="12641" y="11306"/>
                  </a:lnTo>
                  <a:lnTo>
                    <a:pt x="12561" y="11589"/>
                  </a:lnTo>
                  <a:lnTo>
                    <a:pt x="12466" y="11873"/>
                  </a:lnTo>
                  <a:lnTo>
                    <a:pt x="12345" y="12129"/>
                  </a:lnTo>
                  <a:lnTo>
                    <a:pt x="12237" y="12385"/>
                  </a:lnTo>
                  <a:lnTo>
                    <a:pt x="12102" y="12628"/>
                  </a:lnTo>
                  <a:lnTo>
                    <a:pt x="11967" y="12871"/>
                  </a:lnTo>
                  <a:lnTo>
                    <a:pt x="11819" y="13087"/>
                  </a:lnTo>
                  <a:lnTo>
                    <a:pt x="11657" y="13303"/>
                  </a:lnTo>
                  <a:lnTo>
                    <a:pt x="11495" y="13505"/>
                  </a:lnTo>
                  <a:lnTo>
                    <a:pt x="11319" y="13680"/>
                  </a:lnTo>
                  <a:lnTo>
                    <a:pt x="11144" y="13869"/>
                  </a:lnTo>
                  <a:lnTo>
                    <a:pt x="10955" y="14031"/>
                  </a:lnTo>
                  <a:lnTo>
                    <a:pt x="10766" y="14180"/>
                  </a:lnTo>
                  <a:lnTo>
                    <a:pt x="10564" y="14328"/>
                  </a:lnTo>
                  <a:lnTo>
                    <a:pt x="10362" y="14449"/>
                  </a:lnTo>
                  <a:lnTo>
                    <a:pt x="10146" y="14571"/>
                  </a:lnTo>
                  <a:lnTo>
                    <a:pt x="9930" y="14679"/>
                  </a:lnTo>
                  <a:lnTo>
                    <a:pt x="9701" y="14773"/>
                  </a:lnTo>
                  <a:lnTo>
                    <a:pt x="9471" y="14854"/>
                  </a:lnTo>
                  <a:lnTo>
                    <a:pt x="9242" y="14922"/>
                  </a:lnTo>
                  <a:lnTo>
                    <a:pt x="8999" y="14976"/>
                  </a:lnTo>
                  <a:lnTo>
                    <a:pt x="8770" y="15030"/>
                  </a:lnTo>
                  <a:lnTo>
                    <a:pt x="8513" y="15057"/>
                  </a:lnTo>
                  <a:lnTo>
                    <a:pt x="8271" y="15084"/>
                  </a:lnTo>
                  <a:lnTo>
                    <a:pt x="8014" y="15084"/>
                  </a:lnTo>
                  <a:lnTo>
                    <a:pt x="7731" y="15070"/>
                  </a:lnTo>
                  <a:lnTo>
                    <a:pt x="7448" y="15043"/>
                  </a:lnTo>
                  <a:lnTo>
                    <a:pt x="7178" y="15003"/>
                  </a:lnTo>
                  <a:lnTo>
                    <a:pt x="6908" y="14949"/>
                  </a:lnTo>
                  <a:lnTo>
                    <a:pt x="6652" y="14868"/>
                  </a:lnTo>
                  <a:lnTo>
                    <a:pt x="6409" y="14787"/>
                  </a:lnTo>
                  <a:lnTo>
                    <a:pt x="6166" y="14679"/>
                  </a:lnTo>
                  <a:lnTo>
                    <a:pt x="5937" y="14571"/>
                  </a:lnTo>
                  <a:lnTo>
                    <a:pt x="5721" y="14436"/>
                  </a:lnTo>
                  <a:lnTo>
                    <a:pt x="5505" y="14288"/>
                  </a:lnTo>
                  <a:lnTo>
                    <a:pt x="5303" y="14139"/>
                  </a:lnTo>
                  <a:lnTo>
                    <a:pt x="5114" y="13977"/>
                  </a:lnTo>
                  <a:lnTo>
                    <a:pt x="4925" y="13788"/>
                  </a:lnTo>
                  <a:lnTo>
                    <a:pt x="4749" y="13600"/>
                  </a:lnTo>
                  <a:lnTo>
                    <a:pt x="4588" y="13411"/>
                  </a:lnTo>
                  <a:lnTo>
                    <a:pt x="4426" y="13195"/>
                  </a:lnTo>
                  <a:lnTo>
                    <a:pt x="4277" y="12979"/>
                  </a:lnTo>
                  <a:lnTo>
                    <a:pt x="4142" y="12763"/>
                  </a:lnTo>
                  <a:lnTo>
                    <a:pt x="4007" y="12520"/>
                  </a:lnTo>
                  <a:lnTo>
                    <a:pt x="3886" y="12291"/>
                  </a:lnTo>
                  <a:lnTo>
                    <a:pt x="3778" y="12035"/>
                  </a:lnTo>
                  <a:lnTo>
                    <a:pt x="3684" y="11778"/>
                  </a:lnTo>
                  <a:lnTo>
                    <a:pt x="3589" y="11522"/>
                  </a:lnTo>
                  <a:lnTo>
                    <a:pt x="3508" y="11266"/>
                  </a:lnTo>
                  <a:lnTo>
                    <a:pt x="3427" y="10996"/>
                  </a:lnTo>
                  <a:lnTo>
                    <a:pt x="3373" y="10726"/>
                  </a:lnTo>
                  <a:lnTo>
                    <a:pt x="3319" y="10443"/>
                  </a:lnTo>
                  <a:lnTo>
                    <a:pt x="3265" y="10173"/>
                  </a:lnTo>
                  <a:lnTo>
                    <a:pt x="3239" y="9890"/>
                  </a:lnTo>
                  <a:lnTo>
                    <a:pt x="3212" y="9606"/>
                  </a:lnTo>
                  <a:lnTo>
                    <a:pt x="3198" y="9323"/>
                  </a:lnTo>
                  <a:lnTo>
                    <a:pt x="3198" y="9040"/>
                  </a:lnTo>
                  <a:lnTo>
                    <a:pt x="3198" y="8635"/>
                  </a:lnTo>
                  <a:lnTo>
                    <a:pt x="3225" y="8244"/>
                  </a:lnTo>
                  <a:lnTo>
                    <a:pt x="3252" y="7880"/>
                  </a:lnTo>
                  <a:lnTo>
                    <a:pt x="3292" y="7515"/>
                  </a:lnTo>
                  <a:lnTo>
                    <a:pt x="3360" y="7178"/>
                  </a:lnTo>
                  <a:lnTo>
                    <a:pt x="3427" y="6841"/>
                  </a:lnTo>
                  <a:lnTo>
                    <a:pt x="3508" y="6530"/>
                  </a:lnTo>
                  <a:lnTo>
                    <a:pt x="3603" y="6234"/>
                  </a:lnTo>
                  <a:lnTo>
                    <a:pt x="3697" y="5950"/>
                  </a:lnTo>
                  <a:lnTo>
                    <a:pt x="3819" y="5667"/>
                  </a:lnTo>
                  <a:lnTo>
                    <a:pt x="3940" y="5411"/>
                  </a:lnTo>
                  <a:lnTo>
                    <a:pt x="4075" y="5168"/>
                  </a:lnTo>
                  <a:lnTo>
                    <a:pt x="4210" y="4939"/>
                  </a:lnTo>
                  <a:lnTo>
                    <a:pt x="4372" y="4723"/>
                  </a:lnTo>
                  <a:lnTo>
                    <a:pt x="4520" y="4507"/>
                  </a:lnTo>
                  <a:lnTo>
                    <a:pt x="4696" y="4318"/>
                  </a:lnTo>
                  <a:lnTo>
                    <a:pt x="4871" y="4143"/>
                  </a:lnTo>
                  <a:lnTo>
                    <a:pt x="5046" y="3967"/>
                  </a:lnTo>
                  <a:lnTo>
                    <a:pt x="5235" y="3819"/>
                  </a:lnTo>
                  <a:lnTo>
                    <a:pt x="5424" y="3670"/>
                  </a:lnTo>
                  <a:lnTo>
                    <a:pt x="5626" y="3549"/>
                  </a:lnTo>
                  <a:lnTo>
                    <a:pt x="5829" y="3428"/>
                  </a:lnTo>
                  <a:lnTo>
                    <a:pt x="6045" y="3320"/>
                  </a:lnTo>
                  <a:lnTo>
                    <a:pt x="6260" y="3225"/>
                  </a:lnTo>
                  <a:lnTo>
                    <a:pt x="6476" y="3144"/>
                  </a:lnTo>
                  <a:lnTo>
                    <a:pt x="6706" y="3077"/>
                  </a:lnTo>
                  <a:lnTo>
                    <a:pt x="6935" y="3009"/>
                  </a:lnTo>
                  <a:lnTo>
                    <a:pt x="7164" y="2969"/>
                  </a:lnTo>
                  <a:lnTo>
                    <a:pt x="7394" y="2928"/>
                  </a:lnTo>
                  <a:lnTo>
                    <a:pt x="7623" y="2901"/>
                  </a:lnTo>
                  <a:lnTo>
                    <a:pt x="7866" y="2888"/>
                  </a:lnTo>
                  <a:close/>
                  <a:moveTo>
                    <a:pt x="8770" y="1"/>
                  </a:moveTo>
                  <a:lnTo>
                    <a:pt x="8378" y="14"/>
                  </a:lnTo>
                  <a:lnTo>
                    <a:pt x="8001" y="41"/>
                  </a:lnTo>
                  <a:lnTo>
                    <a:pt x="7636" y="82"/>
                  </a:lnTo>
                  <a:lnTo>
                    <a:pt x="7286" y="149"/>
                  </a:lnTo>
                  <a:lnTo>
                    <a:pt x="6948" y="217"/>
                  </a:lnTo>
                  <a:lnTo>
                    <a:pt x="6638" y="311"/>
                  </a:lnTo>
                  <a:lnTo>
                    <a:pt x="6341" y="406"/>
                  </a:lnTo>
                  <a:lnTo>
                    <a:pt x="6058" y="514"/>
                  </a:lnTo>
                  <a:lnTo>
                    <a:pt x="5788" y="635"/>
                  </a:lnTo>
                  <a:lnTo>
                    <a:pt x="5532" y="770"/>
                  </a:lnTo>
                  <a:lnTo>
                    <a:pt x="5289" y="905"/>
                  </a:lnTo>
                  <a:lnTo>
                    <a:pt x="5060" y="1040"/>
                  </a:lnTo>
                  <a:lnTo>
                    <a:pt x="4844" y="1188"/>
                  </a:lnTo>
                  <a:lnTo>
                    <a:pt x="4642" y="1337"/>
                  </a:lnTo>
                  <a:lnTo>
                    <a:pt x="4453" y="1485"/>
                  </a:lnTo>
                  <a:lnTo>
                    <a:pt x="4277" y="1647"/>
                  </a:lnTo>
                  <a:lnTo>
                    <a:pt x="4115" y="1795"/>
                  </a:lnTo>
                  <a:lnTo>
                    <a:pt x="3967" y="1944"/>
                  </a:lnTo>
                  <a:lnTo>
                    <a:pt x="3697" y="2240"/>
                  </a:lnTo>
                  <a:lnTo>
                    <a:pt x="3481" y="2524"/>
                  </a:lnTo>
                  <a:lnTo>
                    <a:pt x="3306" y="2767"/>
                  </a:lnTo>
                  <a:lnTo>
                    <a:pt x="3171" y="2982"/>
                  </a:lnTo>
                  <a:lnTo>
                    <a:pt x="3090" y="3144"/>
                  </a:lnTo>
                  <a:lnTo>
                    <a:pt x="3009" y="3279"/>
                  </a:lnTo>
                  <a:lnTo>
                    <a:pt x="2942" y="3279"/>
                  </a:lnTo>
                  <a:lnTo>
                    <a:pt x="2982" y="3063"/>
                  </a:lnTo>
                  <a:lnTo>
                    <a:pt x="2996" y="2834"/>
                  </a:lnTo>
                  <a:lnTo>
                    <a:pt x="3009" y="2605"/>
                  </a:lnTo>
                  <a:lnTo>
                    <a:pt x="3009" y="2375"/>
                  </a:lnTo>
                  <a:lnTo>
                    <a:pt x="3009" y="1364"/>
                  </a:lnTo>
                  <a:lnTo>
                    <a:pt x="3009" y="1256"/>
                  </a:lnTo>
                  <a:lnTo>
                    <a:pt x="2996" y="1161"/>
                  </a:lnTo>
                  <a:lnTo>
                    <a:pt x="2969" y="1067"/>
                  </a:lnTo>
                  <a:lnTo>
                    <a:pt x="2942" y="972"/>
                  </a:lnTo>
                  <a:lnTo>
                    <a:pt x="2901" y="891"/>
                  </a:lnTo>
                  <a:lnTo>
                    <a:pt x="2861" y="810"/>
                  </a:lnTo>
                  <a:lnTo>
                    <a:pt x="2807" y="743"/>
                  </a:lnTo>
                  <a:lnTo>
                    <a:pt x="2739" y="676"/>
                  </a:lnTo>
                  <a:lnTo>
                    <a:pt x="2658" y="622"/>
                  </a:lnTo>
                  <a:lnTo>
                    <a:pt x="2577" y="568"/>
                  </a:lnTo>
                  <a:lnTo>
                    <a:pt x="2483" y="514"/>
                  </a:lnTo>
                  <a:lnTo>
                    <a:pt x="2389" y="487"/>
                  </a:lnTo>
                  <a:lnTo>
                    <a:pt x="2281" y="460"/>
                  </a:lnTo>
                  <a:lnTo>
                    <a:pt x="2159" y="433"/>
                  </a:lnTo>
                  <a:lnTo>
                    <a:pt x="2038" y="419"/>
                  </a:lnTo>
                  <a:lnTo>
                    <a:pt x="986" y="419"/>
                  </a:lnTo>
                  <a:lnTo>
                    <a:pt x="864" y="433"/>
                  </a:lnTo>
                  <a:lnTo>
                    <a:pt x="743" y="460"/>
                  </a:lnTo>
                  <a:lnTo>
                    <a:pt x="635" y="487"/>
                  </a:lnTo>
                  <a:lnTo>
                    <a:pt x="527" y="527"/>
                  </a:lnTo>
                  <a:lnTo>
                    <a:pt x="446" y="568"/>
                  </a:lnTo>
                  <a:lnTo>
                    <a:pt x="365" y="635"/>
                  </a:lnTo>
                  <a:lnTo>
                    <a:pt x="284" y="689"/>
                  </a:lnTo>
                  <a:lnTo>
                    <a:pt x="217" y="770"/>
                  </a:lnTo>
                  <a:lnTo>
                    <a:pt x="163" y="851"/>
                  </a:lnTo>
                  <a:lnTo>
                    <a:pt x="122" y="945"/>
                  </a:lnTo>
                  <a:lnTo>
                    <a:pt x="82" y="1040"/>
                  </a:lnTo>
                  <a:lnTo>
                    <a:pt x="41" y="1148"/>
                  </a:lnTo>
                  <a:lnTo>
                    <a:pt x="28" y="1269"/>
                  </a:lnTo>
                  <a:lnTo>
                    <a:pt x="14" y="1391"/>
                  </a:lnTo>
                  <a:lnTo>
                    <a:pt x="1" y="1525"/>
                  </a:lnTo>
                  <a:lnTo>
                    <a:pt x="1" y="23164"/>
                  </a:lnTo>
                  <a:lnTo>
                    <a:pt x="14" y="23299"/>
                  </a:lnTo>
                  <a:lnTo>
                    <a:pt x="28" y="23421"/>
                  </a:lnTo>
                  <a:lnTo>
                    <a:pt x="41" y="23542"/>
                  </a:lnTo>
                  <a:lnTo>
                    <a:pt x="82" y="23650"/>
                  </a:lnTo>
                  <a:lnTo>
                    <a:pt x="122" y="23758"/>
                  </a:lnTo>
                  <a:lnTo>
                    <a:pt x="163" y="23839"/>
                  </a:lnTo>
                  <a:lnTo>
                    <a:pt x="217" y="23920"/>
                  </a:lnTo>
                  <a:lnTo>
                    <a:pt x="284" y="24001"/>
                  </a:lnTo>
                  <a:lnTo>
                    <a:pt x="365" y="24068"/>
                  </a:lnTo>
                  <a:lnTo>
                    <a:pt x="446" y="24122"/>
                  </a:lnTo>
                  <a:lnTo>
                    <a:pt x="527" y="24176"/>
                  </a:lnTo>
                  <a:lnTo>
                    <a:pt x="635" y="24203"/>
                  </a:lnTo>
                  <a:lnTo>
                    <a:pt x="743" y="24244"/>
                  </a:lnTo>
                  <a:lnTo>
                    <a:pt x="864" y="24257"/>
                  </a:lnTo>
                  <a:lnTo>
                    <a:pt x="986" y="24271"/>
                  </a:lnTo>
                  <a:lnTo>
                    <a:pt x="1120" y="24284"/>
                  </a:lnTo>
                  <a:lnTo>
                    <a:pt x="2173" y="24284"/>
                  </a:lnTo>
                  <a:lnTo>
                    <a:pt x="2308" y="24271"/>
                  </a:lnTo>
                  <a:lnTo>
                    <a:pt x="2429" y="24257"/>
                  </a:lnTo>
                  <a:lnTo>
                    <a:pt x="2537" y="24244"/>
                  </a:lnTo>
                  <a:lnTo>
                    <a:pt x="2645" y="24203"/>
                  </a:lnTo>
                  <a:lnTo>
                    <a:pt x="2739" y="24176"/>
                  </a:lnTo>
                  <a:lnTo>
                    <a:pt x="2834" y="24122"/>
                  </a:lnTo>
                  <a:lnTo>
                    <a:pt x="2915" y="24068"/>
                  </a:lnTo>
                  <a:lnTo>
                    <a:pt x="2982" y="24001"/>
                  </a:lnTo>
                  <a:lnTo>
                    <a:pt x="3050" y="23920"/>
                  </a:lnTo>
                  <a:lnTo>
                    <a:pt x="3104" y="23839"/>
                  </a:lnTo>
                  <a:lnTo>
                    <a:pt x="3158" y="23758"/>
                  </a:lnTo>
                  <a:lnTo>
                    <a:pt x="3185" y="23650"/>
                  </a:lnTo>
                  <a:lnTo>
                    <a:pt x="3225" y="23542"/>
                  </a:lnTo>
                  <a:lnTo>
                    <a:pt x="3239" y="23421"/>
                  </a:lnTo>
                  <a:lnTo>
                    <a:pt x="3252" y="23299"/>
                  </a:lnTo>
                  <a:lnTo>
                    <a:pt x="3265" y="23164"/>
                  </a:lnTo>
                  <a:lnTo>
                    <a:pt x="3265" y="16379"/>
                  </a:lnTo>
                  <a:lnTo>
                    <a:pt x="3252" y="16001"/>
                  </a:lnTo>
                  <a:lnTo>
                    <a:pt x="3239" y="15623"/>
                  </a:lnTo>
                  <a:lnTo>
                    <a:pt x="3212" y="15259"/>
                  </a:lnTo>
                  <a:lnTo>
                    <a:pt x="3158" y="14881"/>
                  </a:lnTo>
                  <a:lnTo>
                    <a:pt x="3225" y="14881"/>
                  </a:lnTo>
                  <a:lnTo>
                    <a:pt x="3427" y="15232"/>
                  </a:lnTo>
                  <a:lnTo>
                    <a:pt x="3657" y="15569"/>
                  </a:lnTo>
                  <a:lnTo>
                    <a:pt x="3913" y="15879"/>
                  </a:lnTo>
                  <a:lnTo>
                    <a:pt x="4183" y="16176"/>
                  </a:lnTo>
                  <a:lnTo>
                    <a:pt x="4480" y="16446"/>
                  </a:lnTo>
                  <a:lnTo>
                    <a:pt x="4776" y="16702"/>
                  </a:lnTo>
                  <a:lnTo>
                    <a:pt x="5114" y="16932"/>
                  </a:lnTo>
                  <a:lnTo>
                    <a:pt x="5451" y="17148"/>
                  </a:lnTo>
                  <a:lnTo>
                    <a:pt x="5815" y="17336"/>
                  </a:lnTo>
                  <a:lnTo>
                    <a:pt x="6179" y="17498"/>
                  </a:lnTo>
                  <a:lnTo>
                    <a:pt x="6557" y="17633"/>
                  </a:lnTo>
                  <a:lnTo>
                    <a:pt x="6935" y="17741"/>
                  </a:lnTo>
                  <a:lnTo>
                    <a:pt x="7326" y="17822"/>
                  </a:lnTo>
                  <a:lnTo>
                    <a:pt x="7731" y="17890"/>
                  </a:lnTo>
                  <a:lnTo>
                    <a:pt x="8122" y="17917"/>
                  </a:lnTo>
                  <a:lnTo>
                    <a:pt x="8527" y="17917"/>
                  </a:lnTo>
                  <a:lnTo>
                    <a:pt x="8945" y="17903"/>
                  </a:lnTo>
                  <a:lnTo>
                    <a:pt x="9350" y="17876"/>
                  </a:lnTo>
                  <a:lnTo>
                    <a:pt x="9754" y="17822"/>
                  </a:lnTo>
                  <a:lnTo>
                    <a:pt x="10146" y="17755"/>
                  </a:lnTo>
                  <a:lnTo>
                    <a:pt x="10523" y="17660"/>
                  </a:lnTo>
                  <a:lnTo>
                    <a:pt x="10901" y="17552"/>
                  </a:lnTo>
                  <a:lnTo>
                    <a:pt x="11265" y="17431"/>
                  </a:lnTo>
                  <a:lnTo>
                    <a:pt x="11616" y="17282"/>
                  </a:lnTo>
                  <a:lnTo>
                    <a:pt x="11967" y="17121"/>
                  </a:lnTo>
                  <a:lnTo>
                    <a:pt x="12304" y="16932"/>
                  </a:lnTo>
                  <a:lnTo>
                    <a:pt x="12628" y="16729"/>
                  </a:lnTo>
                  <a:lnTo>
                    <a:pt x="12938" y="16514"/>
                  </a:lnTo>
                  <a:lnTo>
                    <a:pt x="13249" y="16284"/>
                  </a:lnTo>
                  <a:lnTo>
                    <a:pt x="13532" y="16028"/>
                  </a:lnTo>
                  <a:lnTo>
                    <a:pt x="13815" y="15772"/>
                  </a:lnTo>
                  <a:lnTo>
                    <a:pt x="14071" y="15475"/>
                  </a:lnTo>
                  <a:lnTo>
                    <a:pt x="14328" y="15178"/>
                  </a:lnTo>
                  <a:lnTo>
                    <a:pt x="14557" y="14868"/>
                  </a:lnTo>
                  <a:lnTo>
                    <a:pt x="14786" y="14530"/>
                  </a:lnTo>
                  <a:lnTo>
                    <a:pt x="15002" y="14193"/>
                  </a:lnTo>
                  <a:lnTo>
                    <a:pt x="15191" y="13829"/>
                  </a:lnTo>
                  <a:lnTo>
                    <a:pt x="15380" y="13451"/>
                  </a:lnTo>
                  <a:lnTo>
                    <a:pt x="15542" y="13060"/>
                  </a:lnTo>
                  <a:lnTo>
                    <a:pt x="15690" y="12655"/>
                  </a:lnTo>
                  <a:lnTo>
                    <a:pt x="15825" y="12237"/>
                  </a:lnTo>
                  <a:lnTo>
                    <a:pt x="15933" y="11805"/>
                  </a:lnTo>
                  <a:lnTo>
                    <a:pt x="16041" y="11374"/>
                  </a:lnTo>
                  <a:lnTo>
                    <a:pt x="16122" y="10915"/>
                  </a:lnTo>
                  <a:lnTo>
                    <a:pt x="16190" y="10443"/>
                  </a:lnTo>
                  <a:lnTo>
                    <a:pt x="16230" y="9957"/>
                  </a:lnTo>
                  <a:lnTo>
                    <a:pt x="16257" y="9471"/>
                  </a:lnTo>
                  <a:lnTo>
                    <a:pt x="16270" y="8959"/>
                  </a:lnTo>
                  <a:lnTo>
                    <a:pt x="16257" y="8473"/>
                  </a:lnTo>
                  <a:lnTo>
                    <a:pt x="16243" y="7987"/>
                  </a:lnTo>
                  <a:lnTo>
                    <a:pt x="16190" y="7515"/>
                  </a:lnTo>
                  <a:lnTo>
                    <a:pt x="16136" y="7057"/>
                  </a:lnTo>
                  <a:lnTo>
                    <a:pt x="16068" y="6598"/>
                  </a:lnTo>
                  <a:lnTo>
                    <a:pt x="15974" y="6166"/>
                  </a:lnTo>
                  <a:lnTo>
                    <a:pt x="15866" y="5734"/>
                  </a:lnTo>
                  <a:lnTo>
                    <a:pt x="15744" y="5316"/>
                  </a:lnTo>
                  <a:lnTo>
                    <a:pt x="15609" y="4925"/>
                  </a:lnTo>
                  <a:lnTo>
                    <a:pt x="15461" y="4534"/>
                  </a:lnTo>
                  <a:lnTo>
                    <a:pt x="15286" y="4156"/>
                  </a:lnTo>
                  <a:lnTo>
                    <a:pt x="15110" y="3792"/>
                  </a:lnTo>
                  <a:lnTo>
                    <a:pt x="14908" y="3441"/>
                  </a:lnTo>
                  <a:lnTo>
                    <a:pt x="14706" y="3117"/>
                  </a:lnTo>
                  <a:lnTo>
                    <a:pt x="14476" y="2794"/>
                  </a:lnTo>
                  <a:lnTo>
                    <a:pt x="14247" y="2497"/>
                  </a:lnTo>
                  <a:lnTo>
                    <a:pt x="13991" y="2200"/>
                  </a:lnTo>
                  <a:lnTo>
                    <a:pt x="13734" y="1930"/>
                  </a:lnTo>
                  <a:lnTo>
                    <a:pt x="13451" y="1674"/>
                  </a:lnTo>
                  <a:lnTo>
                    <a:pt x="13168" y="1444"/>
                  </a:lnTo>
                  <a:lnTo>
                    <a:pt x="12857" y="1215"/>
                  </a:lnTo>
                  <a:lnTo>
                    <a:pt x="12547" y="1013"/>
                  </a:lnTo>
                  <a:lnTo>
                    <a:pt x="12223" y="824"/>
                  </a:lnTo>
                  <a:lnTo>
                    <a:pt x="11873" y="662"/>
                  </a:lnTo>
                  <a:lnTo>
                    <a:pt x="11535" y="500"/>
                  </a:lnTo>
                  <a:lnTo>
                    <a:pt x="11171" y="379"/>
                  </a:lnTo>
                  <a:lnTo>
                    <a:pt x="10793" y="257"/>
                  </a:lnTo>
                  <a:lnTo>
                    <a:pt x="10416" y="176"/>
                  </a:lnTo>
                  <a:lnTo>
                    <a:pt x="10011" y="95"/>
                  </a:lnTo>
                  <a:lnTo>
                    <a:pt x="9606" y="41"/>
                  </a:lnTo>
                  <a:lnTo>
                    <a:pt x="9188" y="14"/>
                  </a:lnTo>
                  <a:lnTo>
                    <a:pt x="8770" y="1"/>
                  </a:lnTo>
                  <a:close/>
                </a:path>
              </a:pathLst>
            </a:custGeom>
            <a:solidFill>
              <a:srgbClr val="1E2430"/>
            </a:solidFill>
            <a:ln>
              <a:noFill/>
            </a:ln>
          </p:spPr>
          <p:txBody>
            <a:bodyPr anchorCtr="0" anchor="ctr" bIns="182850" lIns="182850" spcFirstLastPara="1" rIns="182850" wrap="square" tIns="182850">
              <a:noAutofit/>
            </a:bodyPr>
            <a:lstStyle/>
            <a:p>
              <a:pPr indent="0" lvl="0" marL="0" rtl="0" algn="l">
                <a:spcBef>
                  <a:spcPts val="0"/>
                </a:spcBef>
                <a:spcAft>
                  <a:spcPts val="0"/>
                </a:spcAft>
                <a:buNone/>
              </a:pPr>
              <a:r>
                <a:t/>
              </a:r>
              <a:endParaRPr/>
            </a:p>
          </p:txBody>
        </p:sp>
        <p:sp>
          <p:nvSpPr>
            <p:cNvPr id="804" name="Google Shape;804;p64"/>
            <p:cNvSpPr/>
            <p:nvPr/>
          </p:nvSpPr>
          <p:spPr>
            <a:xfrm>
              <a:off x="559040" y="609347"/>
              <a:ext cx="117192" cy="169934"/>
            </a:xfrm>
            <a:custGeom>
              <a:rect b="b" l="l" r="r" t="t"/>
              <a:pathLst>
                <a:path extrusionOk="0" h="24285" w="16271">
                  <a:moveTo>
                    <a:pt x="8365" y="2888"/>
                  </a:moveTo>
                  <a:lnTo>
                    <a:pt x="8621" y="2915"/>
                  </a:lnTo>
                  <a:lnTo>
                    <a:pt x="8877" y="2942"/>
                  </a:lnTo>
                  <a:lnTo>
                    <a:pt x="9134" y="2996"/>
                  </a:lnTo>
                  <a:lnTo>
                    <a:pt x="9376" y="3050"/>
                  </a:lnTo>
                  <a:lnTo>
                    <a:pt x="9606" y="3131"/>
                  </a:lnTo>
                  <a:lnTo>
                    <a:pt x="9835" y="3212"/>
                  </a:lnTo>
                  <a:lnTo>
                    <a:pt x="10064" y="3320"/>
                  </a:lnTo>
                  <a:lnTo>
                    <a:pt x="10280" y="3428"/>
                  </a:lnTo>
                  <a:lnTo>
                    <a:pt x="10483" y="3549"/>
                  </a:lnTo>
                  <a:lnTo>
                    <a:pt x="10685" y="3684"/>
                  </a:lnTo>
                  <a:lnTo>
                    <a:pt x="10887" y="3832"/>
                  </a:lnTo>
                  <a:lnTo>
                    <a:pt x="11076" y="3994"/>
                  </a:lnTo>
                  <a:lnTo>
                    <a:pt x="11252" y="4170"/>
                  </a:lnTo>
                  <a:lnTo>
                    <a:pt x="11427" y="4358"/>
                  </a:lnTo>
                  <a:lnTo>
                    <a:pt x="11589" y="4547"/>
                  </a:lnTo>
                  <a:lnTo>
                    <a:pt x="11751" y="4750"/>
                  </a:lnTo>
                  <a:lnTo>
                    <a:pt x="11899" y="4966"/>
                  </a:lnTo>
                  <a:lnTo>
                    <a:pt x="12034" y="5195"/>
                  </a:lnTo>
                  <a:lnTo>
                    <a:pt x="12169" y="5424"/>
                  </a:lnTo>
                  <a:lnTo>
                    <a:pt x="12290" y="5681"/>
                  </a:lnTo>
                  <a:lnTo>
                    <a:pt x="12398" y="5937"/>
                  </a:lnTo>
                  <a:lnTo>
                    <a:pt x="12493" y="6193"/>
                  </a:lnTo>
                  <a:lnTo>
                    <a:pt x="12587" y="6476"/>
                  </a:lnTo>
                  <a:lnTo>
                    <a:pt x="12668" y="6760"/>
                  </a:lnTo>
                  <a:lnTo>
                    <a:pt x="12749" y="7057"/>
                  </a:lnTo>
                  <a:lnTo>
                    <a:pt x="12803" y="7353"/>
                  </a:lnTo>
                  <a:lnTo>
                    <a:pt x="12857" y="7664"/>
                  </a:lnTo>
                  <a:lnTo>
                    <a:pt x="12897" y="7987"/>
                  </a:lnTo>
                  <a:lnTo>
                    <a:pt x="12924" y="8325"/>
                  </a:lnTo>
                  <a:lnTo>
                    <a:pt x="12938" y="8648"/>
                  </a:lnTo>
                  <a:lnTo>
                    <a:pt x="12951" y="8999"/>
                  </a:lnTo>
                  <a:lnTo>
                    <a:pt x="12938" y="9363"/>
                  </a:lnTo>
                  <a:lnTo>
                    <a:pt x="12924" y="9714"/>
                  </a:lnTo>
                  <a:lnTo>
                    <a:pt x="12884" y="10051"/>
                  </a:lnTo>
                  <a:lnTo>
                    <a:pt x="12843" y="10375"/>
                  </a:lnTo>
                  <a:lnTo>
                    <a:pt x="12789" y="10699"/>
                  </a:lnTo>
                  <a:lnTo>
                    <a:pt x="12722" y="11009"/>
                  </a:lnTo>
                  <a:lnTo>
                    <a:pt x="12641" y="11306"/>
                  </a:lnTo>
                  <a:lnTo>
                    <a:pt x="12560" y="11589"/>
                  </a:lnTo>
                  <a:lnTo>
                    <a:pt x="12452" y="11873"/>
                  </a:lnTo>
                  <a:lnTo>
                    <a:pt x="12344" y="12129"/>
                  </a:lnTo>
                  <a:lnTo>
                    <a:pt x="12223" y="12385"/>
                  </a:lnTo>
                  <a:lnTo>
                    <a:pt x="12101" y="12628"/>
                  </a:lnTo>
                  <a:lnTo>
                    <a:pt x="11953" y="12871"/>
                  </a:lnTo>
                  <a:lnTo>
                    <a:pt x="11818" y="13087"/>
                  </a:lnTo>
                  <a:lnTo>
                    <a:pt x="11656" y="13303"/>
                  </a:lnTo>
                  <a:lnTo>
                    <a:pt x="11494" y="13505"/>
                  </a:lnTo>
                  <a:lnTo>
                    <a:pt x="11319" y="13680"/>
                  </a:lnTo>
                  <a:lnTo>
                    <a:pt x="11144" y="13869"/>
                  </a:lnTo>
                  <a:lnTo>
                    <a:pt x="10955" y="14031"/>
                  </a:lnTo>
                  <a:lnTo>
                    <a:pt x="10766" y="14180"/>
                  </a:lnTo>
                  <a:lnTo>
                    <a:pt x="10564" y="14328"/>
                  </a:lnTo>
                  <a:lnTo>
                    <a:pt x="10361" y="14449"/>
                  </a:lnTo>
                  <a:lnTo>
                    <a:pt x="10145" y="14571"/>
                  </a:lnTo>
                  <a:lnTo>
                    <a:pt x="9929" y="14679"/>
                  </a:lnTo>
                  <a:lnTo>
                    <a:pt x="9700" y="14773"/>
                  </a:lnTo>
                  <a:lnTo>
                    <a:pt x="9471" y="14854"/>
                  </a:lnTo>
                  <a:lnTo>
                    <a:pt x="9241" y="14922"/>
                  </a:lnTo>
                  <a:lnTo>
                    <a:pt x="8999" y="14976"/>
                  </a:lnTo>
                  <a:lnTo>
                    <a:pt x="8756" y="15030"/>
                  </a:lnTo>
                  <a:lnTo>
                    <a:pt x="8513" y="15057"/>
                  </a:lnTo>
                  <a:lnTo>
                    <a:pt x="8270" y="15084"/>
                  </a:lnTo>
                  <a:lnTo>
                    <a:pt x="8014" y="15084"/>
                  </a:lnTo>
                  <a:lnTo>
                    <a:pt x="7731" y="15070"/>
                  </a:lnTo>
                  <a:lnTo>
                    <a:pt x="7447" y="15043"/>
                  </a:lnTo>
                  <a:lnTo>
                    <a:pt x="7164" y="15003"/>
                  </a:lnTo>
                  <a:lnTo>
                    <a:pt x="6908" y="14949"/>
                  </a:lnTo>
                  <a:lnTo>
                    <a:pt x="6651" y="14868"/>
                  </a:lnTo>
                  <a:lnTo>
                    <a:pt x="6408" y="14787"/>
                  </a:lnTo>
                  <a:lnTo>
                    <a:pt x="6166" y="14679"/>
                  </a:lnTo>
                  <a:lnTo>
                    <a:pt x="5936" y="14571"/>
                  </a:lnTo>
                  <a:lnTo>
                    <a:pt x="5707" y="14436"/>
                  </a:lnTo>
                  <a:lnTo>
                    <a:pt x="5505" y="14288"/>
                  </a:lnTo>
                  <a:lnTo>
                    <a:pt x="5302" y="14139"/>
                  </a:lnTo>
                  <a:lnTo>
                    <a:pt x="5100" y="13977"/>
                  </a:lnTo>
                  <a:lnTo>
                    <a:pt x="4924" y="13788"/>
                  </a:lnTo>
                  <a:lnTo>
                    <a:pt x="4749" y="13600"/>
                  </a:lnTo>
                  <a:lnTo>
                    <a:pt x="4574" y="13411"/>
                  </a:lnTo>
                  <a:lnTo>
                    <a:pt x="4425" y="13195"/>
                  </a:lnTo>
                  <a:lnTo>
                    <a:pt x="4263" y="12979"/>
                  </a:lnTo>
                  <a:lnTo>
                    <a:pt x="4129" y="12763"/>
                  </a:lnTo>
                  <a:lnTo>
                    <a:pt x="4007" y="12520"/>
                  </a:lnTo>
                  <a:lnTo>
                    <a:pt x="3886" y="12291"/>
                  </a:lnTo>
                  <a:lnTo>
                    <a:pt x="3764" y="12035"/>
                  </a:lnTo>
                  <a:lnTo>
                    <a:pt x="3670" y="11778"/>
                  </a:lnTo>
                  <a:lnTo>
                    <a:pt x="3575" y="11522"/>
                  </a:lnTo>
                  <a:lnTo>
                    <a:pt x="3494" y="11266"/>
                  </a:lnTo>
                  <a:lnTo>
                    <a:pt x="3414" y="10996"/>
                  </a:lnTo>
                  <a:lnTo>
                    <a:pt x="3346" y="10726"/>
                  </a:lnTo>
                  <a:lnTo>
                    <a:pt x="3292" y="10443"/>
                  </a:lnTo>
                  <a:lnTo>
                    <a:pt x="3252" y="10173"/>
                  </a:lnTo>
                  <a:lnTo>
                    <a:pt x="3211" y="9890"/>
                  </a:lnTo>
                  <a:lnTo>
                    <a:pt x="3184" y="9606"/>
                  </a:lnTo>
                  <a:lnTo>
                    <a:pt x="3171" y="9323"/>
                  </a:lnTo>
                  <a:lnTo>
                    <a:pt x="3171" y="9040"/>
                  </a:lnTo>
                  <a:lnTo>
                    <a:pt x="3171" y="8635"/>
                  </a:lnTo>
                  <a:lnTo>
                    <a:pt x="3198" y="8244"/>
                  </a:lnTo>
                  <a:lnTo>
                    <a:pt x="3225" y="7880"/>
                  </a:lnTo>
                  <a:lnTo>
                    <a:pt x="3279" y="7515"/>
                  </a:lnTo>
                  <a:lnTo>
                    <a:pt x="3333" y="7178"/>
                  </a:lnTo>
                  <a:lnTo>
                    <a:pt x="3400" y="6841"/>
                  </a:lnTo>
                  <a:lnTo>
                    <a:pt x="3481" y="6530"/>
                  </a:lnTo>
                  <a:lnTo>
                    <a:pt x="3575" y="6234"/>
                  </a:lnTo>
                  <a:lnTo>
                    <a:pt x="3683" y="5950"/>
                  </a:lnTo>
                  <a:lnTo>
                    <a:pt x="3791" y="5681"/>
                  </a:lnTo>
                  <a:lnTo>
                    <a:pt x="3913" y="5411"/>
                  </a:lnTo>
                  <a:lnTo>
                    <a:pt x="4048" y="5168"/>
                  </a:lnTo>
                  <a:lnTo>
                    <a:pt x="4196" y="4939"/>
                  </a:lnTo>
                  <a:lnTo>
                    <a:pt x="4344" y="4723"/>
                  </a:lnTo>
                  <a:lnTo>
                    <a:pt x="4506" y="4520"/>
                  </a:lnTo>
                  <a:lnTo>
                    <a:pt x="4668" y="4318"/>
                  </a:lnTo>
                  <a:lnTo>
                    <a:pt x="4844" y="4143"/>
                  </a:lnTo>
                  <a:lnTo>
                    <a:pt x="5032" y="3981"/>
                  </a:lnTo>
                  <a:lnTo>
                    <a:pt x="5221" y="3819"/>
                  </a:lnTo>
                  <a:lnTo>
                    <a:pt x="5410" y="3684"/>
                  </a:lnTo>
                  <a:lnTo>
                    <a:pt x="5612" y="3549"/>
                  </a:lnTo>
                  <a:lnTo>
                    <a:pt x="5815" y="3428"/>
                  </a:lnTo>
                  <a:lnTo>
                    <a:pt x="6031" y="3320"/>
                  </a:lnTo>
                  <a:lnTo>
                    <a:pt x="6247" y="3225"/>
                  </a:lnTo>
                  <a:lnTo>
                    <a:pt x="6462" y="3144"/>
                  </a:lnTo>
                  <a:lnTo>
                    <a:pt x="6692" y="3077"/>
                  </a:lnTo>
                  <a:lnTo>
                    <a:pt x="6921" y="3023"/>
                  </a:lnTo>
                  <a:lnTo>
                    <a:pt x="7150" y="2969"/>
                  </a:lnTo>
                  <a:lnTo>
                    <a:pt x="7380" y="2928"/>
                  </a:lnTo>
                  <a:lnTo>
                    <a:pt x="7623" y="2901"/>
                  </a:lnTo>
                  <a:lnTo>
                    <a:pt x="7865" y="2888"/>
                  </a:lnTo>
                  <a:close/>
                  <a:moveTo>
                    <a:pt x="8769" y="1"/>
                  </a:moveTo>
                  <a:lnTo>
                    <a:pt x="8365" y="14"/>
                  </a:lnTo>
                  <a:lnTo>
                    <a:pt x="7987" y="41"/>
                  </a:lnTo>
                  <a:lnTo>
                    <a:pt x="7623" y="82"/>
                  </a:lnTo>
                  <a:lnTo>
                    <a:pt x="7285" y="149"/>
                  </a:lnTo>
                  <a:lnTo>
                    <a:pt x="6948" y="217"/>
                  </a:lnTo>
                  <a:lnTo>
                    <a:pt x="6638" y="311"/>
                  </a:lnTo>
                  <a:lnTo>
                    <a:pt x="6341" y="406"/>
                  </a:lnTo>
                  <a:lnTo>
                    <a:pt x="6044" y="514"/>
                  </a:lnTo>
                  <a:lnTo>
                    <a:pt x="5774" y="635"/>
                  </a:lnTo>
                  <a:lnTo>
                    <a:pt x="5518" y="770"/>
                  </a:lnTo>
                  <a:lnTo>
                    <a:pt x="5289" y="905"/>
                  </a:lnTo>
                  <a:lnTo>
                    <a:pt x="5059" y="1040"/>
                  </a:lnTo>
                  <a:lnTo>
                    <a:pt x="4844" y="1188"/>
                  </a:lnTo>
                  <a:lnTo>
                    <a:pt x="4641" y="1337"/>
                  </a:lnTo>
                  <a:lnTo>
                    <a:pt x="4452" y="1485"/>
                  </a:lnTo>
                  <a:lnTo>
                    <a:pt x="4277" y="1647"/>
                  </a:lnTo>
                  <a:lnTo>
                    <a:pt x="4115" y="1795"/>
                  </a:lnTo>
                  <a:lnTo>
                    <a:pt x="3967" y="1944"/>
                  </a:lnTo>
                  <a:lnTo>
                    <a:pt x="3697" y="2240"/>
                  </a:lnTo>
                  <a:lnTo>
                    <a:pt x="3481" y="2524"/>
                  </a:lnTo>
                  <a:lnTo>
                    <a:pt x="3306" y="2767"/>
                  </a:lnTo>
                  <a:lnTo>
                    <a:pt x="3171" y="2982"/>
                  </a:lnTo>
                  <a:lnTo>
                    <a:pt x="3076" y="3144"/>
                  </a:lnTo>
                  <a:lnTo>
                    <a:pt x="3009" y="3279"/>
                  </a:lnTo>
                  <a:lnTo>
                    <a:pt x="2941" y="3279"/>
                  </a:lnTo>
                  <a:lnTo>
                    <a:pt x="2968" y="3063"/>
                  </a:lnTo>
                  <a:lnTo>
                    <a:pt x="2995" y="2834"/>
                  </a:lnTo>
                  <a:lnTo>
                    <a:pt x="3009" y="2605"/>
                  </a:lnTo>
                  <a:lnTo>
                    <a:pt x="3009" y="2375"/>
                  </a:lnTo>
                  <a:lnTo>
                    <a:pt x="3009" y="1364"/>
                  </a:lnTo>
                  <a:lnTo>
                    <a:pt x="3009" y="1256"/>
                  </a:lnTo>
                  <a:lnTo>
                    <a:pt x="2995" y="1161"/>
                  </a:lnTo>
                  <a:lnTo>
                    <a:pt x="2968" y="1067"/>
                  </a:lnTo>
                  <a:lnTo>
                    <a:pt x="2941" y="972"/>
                  </a:lnTo>
                  <a:lnTo>
                    <a:pt x="2901" y="891"/>
                  </a:lnTo>
                  <a:lnTo>
                    <a:pt x="2847" y="810"/>
                  </a:lnTo>
                  <a:lnTo>
                    <a:pt x="2793" y="743"/>
                  </a:lnTo>
                  <a:lnTo>
                    <a:pt x="2725" y="676"/>
                  </a:lnTo>
                  <a:lnTo>
                    <a:pt x="2658" y="622"/>
                  </a:lnTo>
                  <a:lnTo>
                    <a:pt x="2577" y="568"/>
                  </a:lnTo>
                  <a:lnTo>
                    <a:pt x="2483" y="514"/>
                  </a:lnTo>
                  <a:lnTo>
                    <a:pt x="2388" y="487"/>
                  </a:lnTo>
                  <a:lnTo>
                    <a:pt x="2280" y="460"/>
                  </a:lnTo>
                  <a:lnTo>
                    <a:pt x="2159" y="433"/>
                  </a:lnTo>
                  <a:lnTo>
                    <a:pt x="2037" y="419"/>
                  </a:lnTo>
                  <a:lnTo>
                    <a:pt x="985" y="419"/>
                  </a:lnTo>
                  <a:lnTo>
                    <a:pt x="850" y="433"/>
                  </a:lnTo>
                  <a:lnTo>
                    <a:pt x="742" y="460"/>
                  </a:lnTo>
                  <a:lnTo>
                    <a:pt x="634" y="487"/>
                  </a:lnTo>
                  <a:lnTo>
                    <a:pt x="527" y="527"/>
                  </a:lnTo>
                  <a:lnTo>
                    <a:pt x="432" y="568"/>
                  </a:lnTo>
                  <a:lnTo>
                    <a:pt x="351" y="635"/>
                  </a:lnTo>
                  <a:lnTo>
                    <a:pt x="284" y="689"/>
                  </a:lnTo>
                  <a:lnTo>
                    <a:pt x="216" y="770"/>
                  </a:lnTo>
                  <a:lnTo>
                    <a:pt x="162" y="851"/>
                  </a:lnTo>
                  <a:lnTo>
                    <a:pt x="108" y="945"/>
                  </a:lnTo>
                  <a:lnTo>
                    <a:pt x="68" y="1040"/>
                  </a:lnTo>
                  <a:lnTo>
                    <a:pt x="41" y="1148"/>
                  </a:lnTo>
                  <a:lnTo>
                    <a:pt x="27" y="1269"/>
                  </a:lnTo>
                  <a:lnTo>
                    <a:pt x="14" y="1391"/>
                  </a:lnTo>
                  <a:lnTo>
                    <a:pt x="0" y="1525"/>
                  </a:lnTo>
                  <a:lnTo>
                    <a:pt x="14" y="23164"/>
                  </a:lnTo>
                  <a:lnTo>
                    <a:pt x="14" y="23299"/>
                  </a:lnTo>
                  <a:lnTo>
                    <a:pt x="27" y="23421"/>
                  </a:lnTo>
                  <a:lnTo>
                    <a:pt x="54" y="23542"/>
                  </a:lnTo>
                  <a:lnTo>
                    <a:pt x="81" y="23650"/>
                  </a:lnTo>
                  <a:lnTo>
                    <a:pt x="122" y="23758"/>
                  </a:lnTo>
                  <a:lnTo>
                    <a:pt x="162" y="23839"/>
                  </a:lnTo>
                  <a:lnTo>
                    <a:pt x="230" y="23920"/>
                  </a:lnTo>
                  <a:lnTo>
                    <a:pt x="297" y="24001"/>
                  </a:lnTo>
                  <a:lnTo>
                    <a:pt x="365" y="24068"/>
                  </a:lnTo>
                  <a:lnTo>
                    <a:pt x="446" y="24122"/>
                  </a:lnTo>
                  <a:lnTo>
                    <a:pt x="540" y="24176"/>
                  </a:lnTo>
                  <a:lnTo>
                    <a:pt x="634" y="24203"/>
                  </a:lnTo>
                  <a:lnTo>
                    <a:pt x="742" y="24244"/>
                  </a:lnTo>
                  <a:lnTo>
                    <a:pt x="864" y="24257"/>
                  </a:lnTo>
                  <a:lnTo>
                    <a:pt x="985" y="24271"/>
                  </a:lnTo>
                  <a:lnTo>
                    <a:pt x="1134" y="24284"/>
                  </a:lnTo>
                  <a:lnTo>
                    <a:pt x="2172" y="24284"/>
                  </a:lnTo>
                  <a:lnTo>
                    <a:pt x="2307" y="24271"/>
                  </a:lnTo>
                  <a:lnTo>
                    <a:pt x="2429" y="24257"/>
                  </a:lnTo>
                  <a:lnTo>
                    <a:pt x="2537" y="24244"/>
                  </a:lnTo>
                  <a:lnTo>
                    <a:pt x="2645" y="24203"/>
                  </a:lnTo>
                  <a:lnTo>
                    <a:pt x="2739" y="24176"/>
                  </a:lnTo>
                  <a:lnTo>
                    <a:pt x="2833" y="24122"/>
                  </a:lnTo>
                  <a:lnTo>
                    <a:pt x="2914" y="24068"/>
                  </a:lnTo>
                  <a:lnTo>
                    <a:pt x="2982" y="24001"/>
                  </a:lnTo>
                  <a:lnTo>
                    <a:pt x="3049" y="23920"/>
                  </a:lnTo>
                  <a:lnTo>
                    <a:pt x="3103" y="23839"/>
                  </a:lnTo>
                  <a:lnTo>
                    <a:pt x="3144" y="23758"/>
                  </a:lnTo>
                  <a:lnTo>
                    <a:pt x="3184" y="23650"/>
                  </a:lnTo>
                  <a:lnTo>
                    <a:pt x="3211" y="23542"/>
                  </a:lnTo>
                  <a:lnTo>
                    <a:pt x="3238" y="23421"/>
                  </a:lnTo>
                  <a:lnTo>
                    <a:pt x="3252" y="23299"/>
                  </a:lnTo>
                  <a:lnTo>
                    <a:pt x="3252" y="23164"/>
                  </a:lnTo>
                  <a:lnTo>
                    <a:pt x="3252" y="16379"/>
                  </a:lnTo>
                  <a:lnTo>
                    <a:pt x="3252" y="16001"/>
                  </a:lnTo>
                  <a:lnTo>
                    <a:pt x="3238" y="15623"/>
                  </a:lnTo>
                  <a:lnTo>
                    <a:pt x="3198" y="15259"/>
                  </a:lnTo>
                  <a:lnTo>
                    <a:pt x="3157" y="14881"/>
                  </a:lnTo>
                  <a:lnTo>
                    <a:pt x="3225" y="14881"/>
                  </a:lnTo>
                  <a:lnTo>
                    <a:pt x="3427" y="15232"/>
                  </a:lnTo>
                  <a:lnTo>
                    <a:pt x="3656" y="15569"/>
                  </a:lnTo>
                  <a:lnTo>
                    <a:pt x="3913" y="15879"/>
                  </a:lnTo>
                  <a:lnTo>
                    <a:pt x="4182" y="16176"/>
                  </a:lnTo>
                  <a:lnTo>
                    <a:pt x="4466" y="16446"/>
                  </a:lnTo>
                  <a:lnTo>
                    <a:pt x="4776" y="16702"/>
                  </a:lnTo>
                  <a:lnTo>
                    <a:pt x="5100" y="16932"/>
                  </a:lnTo>
                  <a:lnTo>
                    <a:pt x="5451" y="17148"/>
                  </a:lnTo>
                  <a:lnTo>
                    <a:pt x="5801" y="17336"/>
                  </a:lnTo>
                  <a:lnTo>
                    <a:pt x="6179" y="17498"/>
                  </a:lnTo>
                  <a:lnTo>
                    <a:pt x="6543" y="17633"/>
                  </a:lnTo>
                  <a:lnTo>
                    <a:pt x="6935" y="17741"/>
                  </a:lnTo>
                  <a:lnTo>
                    <a:pt x="7326" y="17822"/>
                  </a:lnTo>
                  <a:lnTo>
                    <a:pt x="7717" y="17890"/>
                  </a:lnTo>
                  <a:lnTo>
                    <a:pt x="8122" y="17917"/>
                  </a:lnTo>
                  <a:lnTo>
                    <a:pt x="8526" y="17917"/>
                  </a:lnTo>
                  <a:lnTo>
                    <a:pt x="8945" y="17903"/>
                  </a:lnTo>
                  <a:lnTo>
                    <a:pt x="9349" y="17876"/>
                  </a:lnTo>
                  <a:lnTo>
                    <a:pt x="9754" y="17822"/>
                  </a:lnTo>
                  <a:lnTo>
                    <a:pt x="10145" y="17755"/>
                  </a:lnTo>
                  <a:lnTo>
                    <a:pt x="10523" y="17660"/>
                  </a:lnTo>
                  <a:lnTo>
                    <a:pt x="10901" y="17552"/>
                  </a:lnTo>
                  <a:lnTo>
                    <a:pt x="11265" y="17431"/>
                  </a:lnTo>
                  <a:lnTo>
                    <a:pt x="11616" y="17282"/>
                  </a:lnTo>
                  <a:lnTo>
                    <a:pt x="11967" y="17121"/>
                  </a:lnTo>
                  <a:lnTo>
                    <a:pt x="12304" y="16932"/>
                  </a:lnTo>
                  <a:lnTo>
                    <a:pt x="12628" y="16729"/>
                  </a:lnTo>
                  <a:lnTo>
                    <a:pt x="12938" y="16514"/>
                  </a:lnTo>
                  <a:lnTo>
                    <a:pt x="13235" y="16284"/>
                  </a:lnTo>
                  <a:lnTo>
                    <a:pt x="13531" y="16028"/>
                  </a:lnTo>
                  <a:lnTo>
                    <a:pt x="13801" y="15772"/>
                  </a:lnTo>
                  <a:lnTo>
                    <a:pt x="14071" y="15475"/>
                  </a:lnTo>
                  <a:lnTo>
                    <a:pt x="14327" y="15178"/>
                  </a:lnTo>
                  <a:lnTo>
                    <a:pt x="14557" y="14868"/>
                  </a:lnTo>
                  <a:lnTo>
                    <a:pt x="14786" y="14530"/>
                  </a:lnTo>
                  <a:lnTo>
                    <a:pt x="15002" y="14193"/>
                  </a:lnTo>
                  <a:lnTo>
                    <a:pt x="15191" y="13829"/>
                  </a:lnTo>
                  <a:lnTo>
                    <a:pt x="15366" y="13451"/>
                  </a:lnTo>
                  <a:lnTo>
                    <a:pt x="15542" y="13060"/>
                  </a:lnTo>
                  <a:lnTo>
                    <a:pt x="15690" y="12655"/>
                  </a:lnTo>
                  <a:lnTo>
                    <a:pt x="15825" y="12237"/>
                  </a:lnTo>
                  <a:lnTo>
                    <a:pt x="15933" y="11805"/>
                  </a:lnTo>
                  <a:lnTo>
                    <a:pt x="16041" y="11374"/>
                  </a:lnTo>
                  <a:lnTo>
                    <a:pt x="16122" y="10915"/>
                  </a:lnTo>
                  <a:lnTo>
                    <a:pt x="16189" y="10443"/>
                  </a:lnTo>
                  <a:lnTo>
                    <a:pt x="16230" y="9957"/>
                  </a:lnTo>
                  <a:lnTo>
                    <a:pt x="16257" y="9471"/>
                  </a:lnTo>
                  <a:lnTo>
                    <a:pt x="16270" y="8959"/>
                  </a:lnTo>
                  <a:lnTo>
                    <a:pt x="16257" y="8473"/>
                  </a:lnTo>
                  <a:lnTo>
                    <a:pt x="16230" y="7987"/>
                  </a:lnTo>
                  <a:lnTo>
                    <a:pt x="16189" y="7515"/>
                  </a:lnTo>
                  <a:lnTo>
                    <a:pt x="16135" y="7057"/>
                  </a:lnTo>
                  <a:lnTo>
                    <a:pt x="16054" y="6598"/>
                  </a:lnTo>
                  <a:lnTo>
                    <a:pt x="15973" y="6166"/>
                  </a:lnTo>
                  <a:lnTo>
                    <a:pt x="15865" y="5734"/>
                  </a:lnTo>
                  <a:lnTo>
                    <a:pt x="15744" y="5316"/>
                  </a:lnTo>
                  <a:lnTo>
                    <a:pt x="15609" y="4925"/>
                  </a:lnTo>
                  <a:lnTo>
                    <a:pt x="15447" y="4534"/>
                  </a:lnTo>
                  <a:lnTo>
                    <a:pt x="15285" y="4156"/>
                  </a:lnTo>
                  <a:lnTo>
                    <a:pt x="15110" y="3792"/>
                  </a:lnTo>
                  <a:lnTo>
                    <a:pt x="14908" y="3441"/>
                  </a:lnTo>
                  <a:lnTo>
                    <a:pt x="14705" y="3117"/>
                  </a:lnTo>
                  <a:lnTo>
                    <a:pt x="14476" y="2794"/>
                  </a:lnTo>
                  <a:lnTo>
                    <a:pt x="14233" y="2497"/>
                  </a:lnTo>
                  <a:lnTo>
                    <a:pt x="13990" y="2200"/>
                  </a:lnTo>
                  <a:lnTo>
                    <a:pt x="13720" y="1930"/>
                  </a:lnTo>
                  <a:lnTo>
                    <a:pt x="13451" y="1674"/>
                  </a:lnTo>
                  <a:lnTo>
                    <a:pt x="13154" y="1444"/>
                  </a:lnTo>
                  <a:lnTo>
                    <a:pt x="12857" y="1215"/>
                  </a:lnTo>
                  <a:lnTo>
                    <a:pt x="12547" y="1013"/>
                  </a:lnTo>
                  <a:lnTo>
                    <a:pt x="12209" y="824"/>
                  </a:lnTo>
                  <a:lnTo>
                    <a:pt x="11872" y="662"/>
                  </a:lnTo>
                  <a:lnTo>
                    <a:pt x="11521" y="500"/>
                  </a:lnTo>
                  <a:lnTo>
                    <a:pt x="11157" y="379"/>
                  </a:lnTo>
                  <a:lnTo>
                    <a:pt x="10793" y="257"/>
                  </a:lnTo>
                  <a:lnTo>
                    <a:pt x="10402" y="176"/>
                  </a:lnTo>
                  <a:lnTo>
                    <a:pt x="10010" y="95"/>
                  </a:lnTo>
                  <a:lnTo>
                    <a:pt x="9606" y="41"/>
                  </a:lnTo>
                  <a:lnTo>
                    <a:pt x="9188" y="14"/>
                  </a:lnTo>
                  <a:lnTo>
                    <a:pt x="8769" y="1"/>
                  </a:lnTo>
                  <a:close/>
                </a:path>
              </a:pathLst>
            </a:custGeom>
            <a:solidFill>
              <a:srgbClr val="1E2430"/>
            </a:solidFill>
            <a:ln>
              <a:noFill/>
            </a:ln>
          </p:spPr>
          <p:txBody>
            <a:bodyPr anchorCtr="0" anchor="ctr" bIns="182850" lIns="182850" spcFirstLastPara="1" rIns="182850" wrap="square" tIns="182850">
              <a:noAutofit/>
            </a:bodyPr>
            <a:lstStyle/>
            <a:p>
              <a:pPr indent="0" lvl="0" marL="0" rtl="0" algn="l">
                <a:spcBef>
                  <a:spcPts val="0"/>
                </a:spcBef>
                <a:spcAft>
                  <a:spcPts val="0"/>
                </a:spcAft>
                <a:buNone/>
              </a:pPr>
              <a:r>
                <a:t/>
              </a:r>
              <a:endParaRPr/>
            </a:p>
          </p:txBody>
        </p:sp>
        <p:sp>
          <p:nvSpPr>
            <p:cNvPr id="805" name="Google Shape;805;p64"/>
            <p:cNvSpPr/>
            <p:nvPr/>
          </p:nvSpPr>
          <p:spPr>
            <a:xfrm>
              <a:off x="686229" y="563758"/>
              <a:ext cx="71326" cy="168129"/>
            </a:xfrm>
            <a:custGeom>
              <a:rect b="b" l="l" r="r" t="t"/>
              <a:pathLst>
                <a:path extrusionOk="0" h="24027" w="9903">
                  <a:moveTo>
                    <a:pt x="8378" y="0"/>
                  </a:moveTo>
                  <a:lnTo>
                    <a:pt x="8028" y="13"/>
                  </a:lnTo>
                  <a:lnTo>
                    <a:pt x="7609" y="54"/>
                  </a:lnTo>
                  <a:lnTo>
                    <a:pt x="7164" y="121"/>
                  </a:lnTo>
                  <a:lnTo>
                    <a:pt x="6921" y="162"/>
                  </a:lnTo>
                  <a:lnTo>
                    <a:pt x="6678" y="229"/>
                  </a:lnTo>
                  <a:lnTo>
                    <a:pt x="6422" y="297"/>
                  </a:lnTo>
                  <a:lnTo>
                    <a:pt x="6166" y="364"/>
                  </a:lnTo>
                  <a:lnTo>
                    <a:pt x="5910" y="459"/>
                  </a:lnTo>
                  <a:lnTo>
                    <a:pt x="5653" y="567"/>
                  </a:lnTo>
                  <a:lnTo>
                    <a:pt x="5397" y="688"/>
                  </a:lnTo>
                  <a:lnTo>
                    <a:pt x="5127" y="809"/>
                  </a:lnTo>
                  <a:lnTo>
                    <a:pt x="4884" y="958"/>
                  </a:lnTo>
                  <a:lnTo>
                    <a:pt x="4628" y="1120"/>
                  </a:lnTo>
                  <a:lnTo>
                    <a:pt x="4385" y="1295"/>
                  </a:lnTo>
                  <a:lnTo>
                    <a:pt x="4142" y="1484"/>
                  </a:lnTo>
                  <a:lnTo>
                    <a:pt x="3913" y="1700"/>
                  </a:lnTo>
                  <a:lnTo>
                    <a:pt x="3684" y="1929"/>
                  </a:lnTo>
                  <a:lnTo>
                    <a:pt x="3481" y="2172"/>
                  </a:lnTo>
                  <a:lnTo>
                    <a:pt x="3279" y="2428"/>
                  </a:lnTo>
                  <a:lnTo>
                    <a:pt x="3090" y="2725"/>
                  </a:lnTo>
                  <a:lnTo>
                    <a:pt x="2915" y="3022"/>
                  </a:lnTo>
                  <a:lnTo>
                    <a:pt x="2753" y="3346"/>
                  </a:lnTo>
                  <a:lnTo>
                    <a:pt x="2618" y="3696"/>
                  </a:lnTo>
                  <a:lnTo>
                    <a:pt x="2496" y="4074"/>
                  </a:lnTo>
                  <a:lnTo>
                    <a:pt x="2388" y="4465"/>
                  </a:lnTo>
                  <a:lnTo>
                    <a:pt x="2308" y="4884"/>
                  </a:lnTo>
                  <a:lnTo>
                    <a:pt x="2254" y="5329"/>
                  </a:lnTo>
                  <a:lnTo>
                    <a:pt x="2213" y="5801"/>
                  </a:lnTo>
                  <a:lnTo>
                    <a:pt x="2200" y="6287"/>
                  </a:lnTo>
                  <a:lnTo>
                    <a:pt x="2200" y="7096"/>
                  </a:lnTo>
                  <a:lnTo>
                    <a:pt x="891" y="7096"/>
                  </a:lnTo>
                  <a:lnTo>
                    <a:pt x="783" y="7123"/>
                  </a:lnTo>
                  <a:lnTo>
                    <a:pt x="675" y="7150"/>
                  </a:lnTo>
                  <a:lnTo>
                    <a:pt x="567" y="7191"/>
                  </a:lnTo>
                  <a:lnTo>
                    <a:pt x="473" y="7244"/>
                  </a:lnTo>
                  <a:lnTo>
                    <a:pt x="378" y="7312"/>
                  </a:lnTo>
                  <a:lnTo>
                    <a:pt x="297" y="7393"/>
                  </a:lnTo>
                  <a:lnTo>
                    <a:pt x="216" y="7474"/>
                  </a:lnTo>
                  <a:lnTo>
                    <a:pt x="149" y="7568"/>
                  </a:lnTo>
                  <a:lnTo>
                    <a:pt x="95" y="7663"/>
                  </a:lnTo>
                  <a:lnTo>
                    <a:pt x="55" y="7771"/>
                  </a:lnTo>
                  <a:lnTo>
                    <a:pt x="28" y="7879"/>
                  </a:lnTo>
                  <a:lnTo>
                    <a:pt x="1" y="7986"/>
                  </a:lnTo>
                  <a:lnTo>
                    <a:pt x="1" y="8108"/>
                  </a:lnTo>
                  <a:lnTo>
                    <a:pt x="1" y="8216"/>
                  </a:lnTo>
                  <a:lnTo>
                    <a:pt x="1" y="8647"/>
                  </a:lnTo>
                  <a:lnTo>
                    <a:pt x="1" y="8769"/>
                  </a:lnTo>
                  <a:lnTo>
                    <a:pt x="1" y="8877"/>
                  </a:lnTo>
                  <a:lnTo>
                    <a:pt x="14" y="8985"/>
                  </a:lnTo>
                  <a:lnTo>
                    <a:pt x="55" y="9093"/>
                  </a:lnTo>
                  <a:lnTo>
                    <a:pt x="95" y="9201"/>
                  </a:lnTo>
                  <a:lnTo>
                    <a:pt x="149" y="9309"/>
                  </a:lnTo>
                  <a:lnTo>
                    <a:pt x="216" y="9389"/>
                  </a:lnTo>
                  <a:lnTo>
                    <a:pt x="297" y="9484"/>
                  </a:lnTo>
                  <a:lnTo>
                    <a:pt x="378" y="9551"/>
                  </a:lnTo>
                  <a:lnTo>
                    <a:pt x="473" y="9619"/>
                  </a:lnTo>
                  <a:lnTo>
                    <a:pt x="567" y="9673"/>
                  </a:lnTo>
                  <a:lnTo>
                    <a:pt x="675" y="9713"/>
                  </a:lnTo>
                  <a:lnTo>
                    <a:pt x="783" y="9754"/>
                  </a:lnTo>
                  <a:lnTo>
                    <a:pt x="891" y="9767"/>
                  </a:lnTo>
                  <a:lnTo>
                    <a:pt x="999" y="9781"/>
                  </a:lnTo>
                  <a:lnTo>
                    <a:pt x="1120" y="9767"/>
                  </a:lnTo>
                  <a:lnTo>
                    <a:pt x="2186" y="9767"/>
                  </a:lnTo>
                  <a:lnTo>
                    <a:pt x="2200" y="22921"/>
                  </a:lnTo>
                  <a:lnTo>
                    <a:pt x="2200" y="23055"/>
                  </a:lnTo>
                  <a:lnTo>
                    <a:pt x="2213" y="23177"/>
                  </a:lnTo>
                  <a:lnTo>
                    <a:pt x="2240" y="23298"/>
                  </a:lnTo>
                  <a:lnTo>
                    <a:pt x="2267" y="23406"/>
                  </a:lnTo>
                  <a:lnTo>
                    <a:pt x="2308" y="23501"/>
                  </a:lnTo>
                  <a:lnTo>
                    <a:pt x="2361" y="23595"/>
                  </a:lnTo>
                  <a:lnTo>
                    <a:pt x="2415" y="23676"/>
                  </a:lnTo>
                  <a:lnTo>
                    <a:pt x="2483" y="23757"/>
                  </a:lnTo>
                  <a:lnTo>
                    <a:pt x="2564" y="23824"/>
                  </a:lnTo>
                  <a:lnTo>
                    <a:pt x="2645" y="23878"/>
                  </a:lnTo>
                  <a:lnTo>
                    <a:pt x="2739" y="23919"/>
                  </a:lnTo>
                  <a:lnTo>
                    <a:pt x="2834" y="23959"/>
                  </a:lnTo>
                  <a:lnTo>
                    <a:pt x="2942" y="24000"/>
                  </a:lnTo>
                  <a:lnTo>
                    <a:pt x="3063" y="24013"/>
                  </a:lnTo>
                  <a:lnTo>
                    <a:pt x="3184" y="24027"/>
                  </a:lnTo>
                  <a:lnTo>
                    <a:pt x="4493" y="24027"/>
                  </a:lnTo>
                  <a:lnTo>
                    <a:pt x="4614" y="24013"/>
                  </a:lnTo>
                  <a:lnTo>
                    <a:pt x="4736" y="24000"/>
                  </a:lnTo>
                  <a:lnTo>
                    <a:pt x="4844" y="23959"/>
                  </a:lnTo>
                  <a:lnTo>
                    <a:pt x="4952" y="23919"/>
                  </a:lnTo>
                  <a:lnTo>
                    <a:pt x="5033" y="23878"/>
                  </a:lnTo>
                  <a:lnTo>
                    <a:pt x="5114" y="23824"/>
                  </a:lnTo>
                  <a:lnTo>
                    <a:pt x="5194" y="23757"/>
                  </a:lnTo>
                  <a:lnTo>
                    <a:pt x="5262" y="23676"/>
                  </a:lnTo>
                  <a:lnTo>
                    <a:pt x="5316" y="23595"/>
                  </a:lnTo>
                  <a:lnTo>
                    <a:pt x="5370" y="23501"/>
                  </a:lnTo>
                  <a:lnTo>
                    <a:pt x="5397" y="23406"/>
                  </a:lnTo>
                  <a:lnTo>
                    <a:pt x="5437" y="23298"/>
                  </a:lnTo>
                  <a:lnTo>
                    <a:pt x="5451" y="23177"/>
                  </a:lnTo>
                  <a:lnTo>
                    <a:pt x="5464" y="23055"/>
                  </a:lnTo>
                  <a:lnTo>
                    <a:pt x="5478" y="22921"/>
                  </a:lnTo>
                  <a:lnTo>
                    <a:pt x="5478" y="9767"/>
                  </a:lnTo>
                  <a:lnTo>
                    <a:pt x="8419" y="9767"/>
                  </a:lnTo>
                  <a:lnTo>
                    <a:pt x="8527" y="9781"/>
                  </a:lnTo>
                  <a:lnTo>
                    <a:pt x="8635" y="9767"/>
                  </a:lnTo>
                  <a:lnTo>
                    <a:pt x="8756" y="9754"/>
                  </a:lnTo>
                  <a:lnTo>
                    <a:pt x="8864" y="9713"/>
                  </a:lnTo>
                  <a:lnTo>
                    <a:pt x="8958" y="9673"/>
                  </a:lnTo>
                  <a:lnTo>
                    <a:pt x="9066" y="9619"/>
                  </a:lnTo>
                  <a:lnTo>
                    <a:pt x="9147" y="9551"/>
                  </a:lnTo>
                  <a:lnTo>
                    <a:pt x="9242" y="9484"/>
                  </a:lnTo>
                  <a:lnTo>
                    <a:pt x="9309" y="9389"/>
                  </a:lnTo>
                  <a:lnTo>
                    <a:pt x="9377" y="9309"/>
                  </a:lnTo>
                  <a:lnTo>
                    <a:pt x="9431" y="9201"/>
                  </a:lnTo>
                  <a:lnTo>
                    <a:pt x="9485" y="9093"/>
                  </a:lnTo>
                  <a:lnTo>
                    <a:pt x="9511" y="8985"/>
                  </a:lnTo>
                  <a:lnTo>
                    <a:pt x="9525" y="8877"/>
                  </a:lnTo>
                  <a:lnTo>
                    <a:pt x="9538" y="8769"/>
                  </a:lnTo>
                  <a:lnTo>
                    <a:pt x="9525" y="8647"/>
                  </a:lnTo>
                  <a:lnTo>
                    <a:pt x="9525" y="8216"/>
                  </a:lnTo>
                  <a:lnTo>
                    <a:pt x="9538" y="8108"/>
                  </a:lnTo>
                  <a:lnTo>
                    <a:pt x="9525" y="7986"/>
                  </a:lnTo>
                  <a:lnTo>
                    <a:pt x="9511" y="7879"/>
                  </a:lnTo>
                  <a:lnTo>
                    <a:pt x="9471" y="7771"/>
                  </a:lnTo>
                  <a:lnTo>
                    <a:pt x="9431" y="7663"/>
                  </a:lnTo>
                  <a:lnTo>
                    <a:pt x="9377" y="7568"/>
                  </a:lnTo>
                  <a:lnTo>
                    <a:pt x="9309" y="7474"/>
                  </a:lnTo>
                  <a:lnTo>
                    <a:pt x="9242" y="7393"/>
                  </a:lnTo>
                  <a:lnTo>
                    <a:pt x="9147" y="7312"/>
                  </a:lnTo>
                  <a:lnTo>
                    <a:pt x="9066" y="7244"/>
                  </a:lnTo>
                  <a:lnTo>
                    <a:pt x="8958" y="7191"/>
                  </a:lnTo>
                  <a:lnTo>
                    <a:pt x="8864" y="7150"/>
                  </a:lnTo>
                  <a:lnTo>
                    <a:pt x="8743" y="7123"/>
                  </a:lnTo>
                  <a:lnTo>
                    <a:pt x="8635" y="7096"/>
                  </a:lnTo>
                  <a:lnTo>
                    <a:pt x="5478" y="7096"/>
                  </a:lnTo>
                  <a:lnTo>
                    <a:pt x="5478" y="6422"/>
                  </a:lnTo>
                  <a:lnTo>
                    <a:pt x="5478" y="6138"/>
                  </a:lnTo>
                  <a:lnTo>
                    <a:pt x="5491" y="5855"/>
                  </a:lnTo>
                  <a:lnTo>
                    <a:pt x="5518" y="5599"/>
                  </a:lnTo>
                  <a:lnTo>
                    <a:pt x="5559" y="5356"/>
                  </a:lnTo>
                  <a:lnTo>
                    <a:pt x="5613" y="5140"/>
                  </a:lnTo>
                  <a:lnTo>
                    <a:pt x="5667" y="4924"/>
                  </a:lnTo>
                  <a:lnTo>
                    <a:pt x="5734" y="4722"/>
                  </a:lnTo>
                  <a:lnTo>
                    <a:pt x="5802" y="4533"/>
                  </a:lnTo>
                  <a:lnTo>
                    <a:pt x="5883" y="4371"/>
                  </a:lnTo>
                  <a:lnTo>
                    <a:pt x="5977" y="4209"/>
                  </a:lnTo>
                  <a:lnTo>
                    <a:pt x="6071" y="4061"/>
                  </a:lnTo>
                  <a:lnTo>
                    <a:pt x="6166" y="3926"/>
                  </a:lnTo>
                  <a:lnTo>
                    <a:pt x="6274" y="3791"/>
                  </a:lnTo>
                  <a:lnTo>
                    <a:pt x="6382" y="3683"/>
                  </a:lnTo>
                  <a:lnTo>
                    <a:pt x="6503" y="3575"/>
                  </a:lnTo>
                  <a:lnTo>
                    <a:pt x="6625" y="3481"/>
                  </a:lnTo>
                  <a:lnTo>
                    <a:pt x="6746" y="3400"/>
                  </a:lnTo>
                  <a:lnTo>
                    <a:pt x="6881" y="3319"/>
                  </a:lnTo>
                  <a:lnTo>
                    <a:pt x="7137" y="3184"/>
                  </a:lnTo>
                  <a:lnTo>
                    <a:pt x="7407" y="3089"/>
                  </a:lnTo>
                  <a:lnTo>
                    <a:pt x="7677" y="3008"/>
                  </a:lnTo>
                  <a:lnTo>
                    <a:pt x="7960" y="2954"/>
                  </a:lnTo>
                  <a:lnTo>
                    <a:pt x="8216" y="2914"/>
                  </a:lnTo>
                  <a:lnTo>
                    <a:pt x="8473" y="2887"/>
                  </a:lnTo>
                  <a:lnTo>
                    <a:pt x="8716" y="2874"/>
                  </a:lnTo>
                  <a:lnTo>
                    <a:pt x="8999" y="2833"/>
                  </a:lnTo>
                  <a:lnTo>
                    <a:pt x="9120" y="2806"/>
                  </a:lnTo>
                  <a:lnTo>
                    <a:pt x="9228" y="2779"/>
                  </a:lnTo>
                  <a:lnTo>
                    <a:pt x="9336" y="2739"/>
                  </a:lnTo>
                  <a:lnTo>
                    <a:pt x="9431" y="2685"/>
                  </a:lnTo>
                  <a:lnTo>
                    <a:pt x="9525" y="2631"/>
                  </a:lnTo>
                  <a:lnTo>
                    <a:pt x="9606" y="2577"/>
                  </a:lnTo>
                  <a:lnTo>
                    <a:pt x="9673" y="2496"/>
                  </a:lnTo>
                  <a:lnTo>
                    <a:pt x="9727" y="2415"/>
                  </a:lnTo>
                  <a:lnTo>
                    <a:pt x="9781" y="2334"/>
                  </a:lnTo>
                  <a:lnTo>
                    <a:pt x="9822" y="2239"/>
                  </a:lnTo>
                  <a:lnTo>
                    <a:pt x="9862" y="2132"/>
                  </a:lnTo>
                  <a:lnTo>
                    <a:pt x="9876" y="2024"/>
                  </a:lnTo>
                  <a:lnTo>
                    <a:pt x="9889" y="1889"/>
                  </a:lnTo>
                  <a:lnTo>
                    <a:pt x="9903" y="1754"/>
                  </a:lnTo>
                  <a:lnTo>
                    <a:pt x="9903" y="1120"/>
                  </a:lnTo>
                  <a:lnTo>
                    <a:pt x="9889" y="985"/>
                  </a:lnTo>
                  <a:lnTo>
                    <a:pt x="9876" y="863"/>
                  </a:lnTo>
                  <a:lnTo>
                    <a:pt x="9862" y="755"/>
                  </a:lnTo>
                  <a:lnTo>
                    <a:pt x="9835" y="648"/>
                  </a:lnTo>
                  <a:lnTo>
                    <a:pt x="9795" y="540"/>
                  </a:lnTo>
                  <a:lnTo>
                    <a:pt x="9741" y="459"/>
                  </a:lnTo>
                  <a:lnTo>
                    <a:pt x="9687" y="364"/>
                  </a:lnTo>
                  <a:lnTo>
                    <a:pt x="9619" y="297"/>
                  </a:lnTo>
                  <a:lnTo>
                    <a:pt x="9552" y="229"/>
                  </a:lnTo>
                  <a:lnTo>
                    <a:pt x="9471" y="162"/>
                  </a:lnTo>
                  <a:lnTo>
                    <a:pt x="9377" y="121"/>
                  </a:lnTo>
                  <a:lnTo>
                    <a:pt x="9269" y="81"/>
                  </a:lnTo>
                  <a:lnTo>
                    <a:pt x="9161" y="40"/>
                  </a:lnTo>
                  <a:lnTo>
                    <a:pt x="9053" y="27"/>
                  </a:lnTo>
                  <a:lnTo>
                    <a:pt x="8918" y="0"/>
                  </a:lnTo>
                  <a:close/>
                </a:path>
              </a:pathLst>
            </a:custGeom>
            <a:solidFill>
              <a:srgbClr val="1E2430"/>
            </a:solidFill>
            <a:ln>
              <a:noFill/>
            </a:ln>
          </p:spPr>
          <p:txBody>
            <a:bodyPr anchorCtr="0" anchor="ctr" bIns="182850" lIns="182850" spcFirstLastPara="1" rIns="182850" wrap="square" tIns="182850">
              <a:noAutofit/>
            </a:bodyPr>
            <a:lstStyle/>
            <a:p>
              <a:pPr indent="0" lvl="0" marL="0" rtl="0" algn="l">
                <a:spcBef>
                  <a:spcPts val="0"/>
                </a:spcBef>
                <a:spcAft>
                  <a:spcPts val="0"/>
                </a:spcAft>
                <a:buNone/>
              </a:pPr>
              <a:r>
                <a:t/>
              </a:r>
              <a:endParaRPr/>
            </a:p>
          </p:txBody>
        </p:sp>
        <p:sp>
          <p:nvSpPr>
            <p:cNvPr id="806" name="Google Shape;806;p64"/>
            <p:cNvSpPr/>
            <p:nvPr/>
          </p:nvSpPr>
          <p:spPr>
            <a:xfrm>
              <a:off x="758521" y="609445"/>
              <a:ext cx="132641" cy="125276"/>
            </a:xfrm>
            <a:custGeom>
              <a:rect b="b" l="l" r="r" t="t"/>
              <a:pathLst>
                <a:path extrusionOk="0" h="17903" w="18416">
                  <a:moveTo>
                    <a:pt x="9201" y="2834"/>
                  </a:moveTo>
                  <a:lnTo>
                    <a:pt x="9498" y="2847"/>
                  </a:lnTo>
                  <a:lnTo>
                    <a:pt x="9795" y="2860"/>
                  </a:lnTo>
                  <a:lnTo>
                    <a:pt x="10092" y="2901"/>
                  </a:lnTo>
                  <a:lnTo>
                    <a:pt x="10375" y="2955"/>
                  </a:lnTo>
                  <a:lnTo>
                    <a:pt x="10658" y="3009"/>
                  </a:lnTo>
                  <a:lnTo>
                    <a:pt x="10942" y="3090"/>
                  </a:lnTo>
                  <a:lnTo>
                    <a:pt x="11211" y="3184"/>
                  </a:lnTo>
                  <a:lnTo>
                    <a:pt x="11481" y="3279"/>
                  </a:lnTo>
                  <a:lnTo>
                    <a:pt x="11737" y="3400"/>
                  </a:lnTo>
                  <a:lnTo>
                    <a:pt x="11994" y="3522"/>
                  </a:lnTo>
                  <a:lnTo>
                    <a:pt x="12237" y="3670"/>
                  </a:lnTo>
                  <a:lnTo>
                    <a:pt x="12479" y="3818"/>
                  </a:lnTo>
                  <a:lnTo>
                    <a:pt x="12709" y="3980"/>
                  </a:lnTo>
                  <a:lnTo>
                    <a:pt x="12938" y="4156"/>
                  </a:lnTo>
                  <a:lnTo>
                    <a:pt x="13154" y="4344"/>
                  </a:lnTo>
                  <a:lnTo>
                    <a:pt x="13356" y="4533"/>
                  </a:lnTo>
                  <a:lnTo>
                    <a:pt x="13545" y="4736"/>
                  </a:lnTo>
                  <a:lnTo>
                    <a:pt x="13734" y="4952"/>
                  </a:lnTo>
                  <a:lnTo>
                    <a:pt x="13909" y="5181"/>
                  </a:lnTo>
                  <a:lnTo>
                    <a:pt x="14071" y="5424"/>
                  </a:lnTo>
                  <a:lnTo>
                    <a:pt x="14220" y="5667"/>
                  </a:lnTo>
                  <a:lnTo>
                    <a:pt x="14368" y="5923"/>
                  </a:lnTo>
                  <a:lnTo>
                    <a:pt x="14490" y="6179"/>
                  </a:lnTo>
                  <a:lnTo>
                    <a:pt x="14611" y="6462"/>
                  </a:lnTo>
                  <a:lnTo>
                    <a:pt x="14719" y="6732"/>
                  </a:lnTo>
                  <a:lnTo>
                    <a:pt x="14813" y="7029"/>
                  </a:lnTo>
                  <a:lnTo>
                    <a:pt x="14894" y="7326"/>
                  </a:lnTo>
                  <a:lnTo>
                    <a:pt x="14962" y="7623"/>
                  </a:lnTo>
                  <a:lnTo>
                    <a:pt x="15002" y="7946"/>
                  </a:lnTo>
                  <a:lnTo>
                    <a:pt x="15043" y="8257"/>
                  </a:lnTo>
                  <a:lnTo>
                    <a:pt x="15070" y="8581"/>
                  </a:lnTo>
                  <a:lnTo>
                    <a:pt x="15070" y="8918"/>
                  </a:lnTo>
                  <a:lnTo>
                    <a:pt x="15070" y="9255"/>
                  </a:lnTo>
                  <a:lnTo>
                    <a:pt x="15043" y="9579"/>
                  </a:lnTo>
                  <a:lnTo>
                    <a:pt x="15002" y="9903"/>
                  </a:lnTo>
                  <a:lnTo>
                    <a:pt x="14962" y="10213"/>
                  </a:lnTo>
                  <a:lnTo>
                    <a:pt x="14894" y="10523"/>
                  </a:lnTo>
                  <a:lnTo>
                    <a:pt x="14813" y="10820"/>
                  </a:lnTo>
                  <a:lnTo>
                    <a:pt x="14719" y="11103"/>
                  </a:lnTo>
                  <a:lnTo>
                    <a:pt x="14611" y="11387"/>
                  </a:lnTo>
                  <a:lnTo>
                    <a:pt x="14490" y="11670"/>
                  </a:lnTo>
                  <a:lnTo>
                    <a:pt x="14368" y="11940"/>
                  </a:lnTo>
                  <a:lnTo>
                    <a:pt x="14220" y="12196"/>
                  </a:lnTo>
                  <a:lnTo>
                    <a:pt x="14071" y="12439"/>
                  </a:lnTo>
                  <a:lnTo>
                    <a:pt x="13909" y="12682"/>
                  </a:lnTo>
                  <a:lnTo>
                    <a:pt x="13734" y="12911"/>
                  </a:lnTo>
                  <a:lnTo>
                    <a:pt x="13545" y="13127"/>
                  </a:lnTo>
                  <a:lnTo>
                    <a:pt x="13356" y="13343"/>
                  </a:lnTo>
                  <a:lnTo>
                    <a:pt x="13154" y="13532"/>
                  </a:lnTo>
                  <a:lnTo>
                    <a:pt x="12938" y="13720"/>
                  </a:lnTo>
                  <a:lnTo>
                    <a:pt x="12709" y="13896"/>
                  </a:lnTo>
                  <a:lnTo>
                    <a:pt x="12479" y="14071"/>
                  </a:lnTo>
                  <a:lnTo>
                    <a:pt x="12237" y="14220"/>
                  </a:lnTo>
                  <a:lnTo>
                    <a:pt x="11994" y="14368"/>
                  </a:lnTo>
                  <a:lnTo>
                    <a:pt x="11737" y="14489"/>
                  </a:lnTo>
                  <a:lnTo>
                    <a:pt x="11481" y="14611"/>
                  </a:lnTo>
                  <a:lnTo>
                    <a:pt x="11211" y="14719"/>
                  </a:lnTo>
                  <a:lnTo>
                    <a:pt x="10942" y="14813"/>
                  </a:lnTo>
                  <a:lnTo>
                    <a:pt x="10658" y="14881"/>
                  </a:lnTo>
                  <a:lnTo>
                    <a:pt x="10375" y="14948"/>
                  </a:lnTo>
                  <a:lnTo>
                    <a:pt x="10092" y="15002"/>
                  </a:lnTo>
                  <a:lnTo>
                    <a:pt x="9795" y="15043"/>
                  </a:lnTo>
                  <a:lnTo>
                    <a:pt x="9498" y="15056"/>
                  </a:lnTo>
                  <a:lnTo>
                    <a:pt x="9201" y="15070"/>
                  </a:lnTo>
                  <a:lnTo>
                    <a:pt x="8891" y="15056"/>
                  </a:lnTo>
                  <a:lnTo>
                    <a:pt x="8594" y="15043"/>
                  </a:lnTo>
                  <a:lnTo>
                    <a:pt x="8311" y="15002"/>
                  </a:lnTo>
                  <a:lnTo>
                    <a:pt x="8014" y="14948"/>
                  </a:lnTo>
                  <a:lnTo>
                    <a:pt x="7744" y="14881"/>
                  </a:lnTo>
                  <a:lnTo>
                    <a:pt x="7461" y="14800"/>
                  </a:lnTo>
                  <a:lnTo>
                    <a:pt x="7191" y="14719"/>
                  </a:lnTo>
                  <a:lnTo>
                    <a:pt x="6921" y="14611"/>
                  </a:lnTo>
                  <a:lnTo>
                    <a:pt x="6665" y="14489"/>
                  </a:lnTo>
                  <a:lnTo>
                    <a:pt x="6409" y="14355"/>
                  </a:lnTo>
                  <a:lnTo>
                    <a:pt x="6166" y="14206"/>
                  </a:lnTo>
                  <a:lnTo>
                    <a:pt x="5923" y="14058"/>
                  </a:lnTo>
                  <a:lnTo>
                    <a:pt x="5694" y="13896"/>
                  </a:lnTo>
                  <a:lnTo>
                    <a:pt x="5464" y="13707"/>
                  </a:lnTo>
                  <a:lnTo>
                    <a:pt x="5262" y="13518"/>
                  </a:lnTo>
                  <a:lnTo>
                    <a:pt x="5046" y="13316"/>
                  </a:lnTo>
                  <a:lnTo>
                    <a:pt x="4857" y="13113"/>
                  </a:lnTo>
                  <a:lnTo>
                    <a:pt x="4668" y="12898"/>
                  </a:lnTo>
                  <a:lnTo>
                    <a:pt x="4493" y="12655"/>
                  </a:lnTo>
                  <a:lnTo>
                    <a:pt x="4331" y="12425"/>
                  </a:lnTo>
                  <a:lnTo>
                    <a:pt x="4169" y="12169"/>
                  </a:lnTo>
                  <a:lnTo>
                    <a:pt x="4034" y="11913"/>
                  </a:lnTo>
                  <a:lnTo>
                    <a:pt x="3899" y="11643"/>
                  </a:lnTo>
                  <a:lnTo>
                    <a:pt x="3778" y="11373"/>
                  </a:lnTo>
                  <a:lnTo>
                    <a:pt x="3670" y="11090"/>
                  </a:lnTo>
                  <a:lnTo>
                    <a:pt x="3576" y="10806"/>
                  </a:lnTo>
                  <a:lnTo>
                    <a:pt x="3508" y="10510"/>
                  </a:lnTo>
                  <a:lnTo>
                    <a:pt x="3441" y="10199"/>
                  </a:lnTo>
                  <a:lnTo>
                    <a:pt x="3387" y="9889"/>
                  </a:lnTo>
                  <a:lnTo>
                    <a:pt x="3346" y="9565"/>
                  </a:lnTo>
                  <a:lnTo>
                    <a:pt x="3319" y="9242"/>
                  </a:lnTo>
                  <a:lnTo>
                    <a:pt x="3319" y="8918"/>
                  </a:lnTo>
                  <a:lnTo>
                    <a:pt x="3319" y="8581"/>
                  </a:lnTo>
                  <a:lnTo>
                    <a:pt x="3346" y="8270"/>
                  </a:lnTo>
                  <a:lnTo>
                    <a:pt x="3387" y="7946"/>
                  </a:lnTo>
                  <a:lnTo>
                    <a:pt x="3427" y="7636"/>
                  </a:lnTo>
                  <a:lnTo>
                    <a:pt x="3495" y="7339"/>
                  </a:lnTo>
                  <a:lnTo>
                    <a:pt x="3576" y="7043"/>
                  </a:lnTo>
                  <a:lnTo>
                    <a:pt x="3670" y="6746"/>
                  </a:lnTo>
                  <a:lnTo>
                    <a:pt x="3778" y="6476"/>
                  </a:lnTo>
                  <a:lnTo>
                    <a:pt x="3899" y="6193"/>
                  </a:lnTo>
                  <a:lnTo>
                    <a:pt x="4021" y="5936"/>
                  </a:lnTo>
                  <a:lnTo>
                    <a:pt x="4169" y="5680"/>
                  </a:lnTo>
                  <a:lnTo>
                    <a:pt x="4318" y="5437"/>
                  </a:lnTo>
                  <a:lnTo>
                    <a:pt x="4480" y="5194"/>
                  </a:lnTo>
                  <a:lnTo>
                    <a:pt x="4655" y="4965"/>
                  </a:lnTo>
                  <a:lnTo>
                    <a:pt x="4844" y="4749"/>
                  </a:lnTo>
                  <a:lnTo>
                    <a:pt x="5033" y="4547"/>
                  </a:lnTo>
                  <a:lnTo>
                    <a:pt x="5235" y="4344"/>
                  </a:lnTo>
                  <a:lnTo>
                    <a:pt x="5451" y="4169"/>
                  </a:lnTo>
                  <a:lnTo>
                    <a:pt x="5680" y="3994"/>
                  </a:lnTo>
                  <a:lnTo>
                    <a:pt x="5910" y="3818"/>
                  </a:lnTo>
                  <a:lnTo>
                    <a:pt x="6152" y="3670"/>
                  </a:lnTo>
                  <a:lnTo>
                    <a:pt x="6395" y="3535"/>
                  </a:lnTo>
                  <a:lnTo>
                    <a:pt x="6652" y="3400"/>
                  </a:lnTo>
                  <a:lnTo>
                    <a:pt x="6908" y="3292"/>
                  </a:lnTo>
                  <a:lnTo>
                    <a:pt x="7178" y="3184"/>
                  </a:lnTo>
                  <a:lnTo>
                    <a:pt x="7447" y="3090"/>
                  </a:lnTo>
                  <a:lnTo>
                    <a:pt x="7731" y="3022"/>
                  </a:lnTo>
                  <a:lnTo>
                    <a:pt x="8014" y="2955"/>
                  </a:lnTo>
                  <a:lnTo>
                    <a:pt x="8297" y="2901"/>
                  </a:lnTo>
                  <a:lnTo>
                    <a:pt x="8594" y="2860"/>
                  </a:lnTo>
                  <a:lnTo>
                    <a:pt x="8891" y="2847"/>
                  </a:lnTo>
                  <a:lnTo>
                    <a:pt x="9201" y="2834"/>
                  </a:lnTo>
                  <a:close/>
                  <a:moveTo>
                    <a:pt x="8716" y="0"/>
                  </a:moveTo>
                  <a:lnTo>
                    <a:pt x="8257" y="41"/>
                  </a:lnTo>
                  <a:lnTo>
                    <a:pt x="7785" y="95"/>
                  </a:lnTo>
                  <a:lnTo>
                    <a:pt x="7340" y="162"/>
                  </a:lnTo>
                  <a:lnTo>
                    <a:pt x="6894" y="257"/>
                  </a:lnTo>
                  <a:lnTo>
                    <a:pt x="6449" y="378"/>
                  </a:lnTo>
                  <a:lnTo>
                    <a:pt x="6031" y="500"/>
                  </a:lnTo>
                  <a:lnTo>
                    <a:pt x="5613" y="662"/>
                  </a:lnTo>
                  <a:lnTo>
                    <a:pt x="5208" y="823"/>
                  </a:lnTo>
                  <a:lnTo>
                    <a:pt x="4803" y="1012"/>
                  </a:lnTo>
                  <a:lnTo>
                    <a:pt x="4426" y="1228"/>
                  </a:lnTo>
                  <a:lnTo>
                    <a:pt x="4048" y="1444"/>
                  </a:lnTo>
                  <a:lnTo>
                    <a:pt x="3684" y="1687"/>
                  </a:lnTo>
                  <a:lnTo>
                    <a:pt x="3346" y="1943"/>
                  </a:lnTo>
                  <a:lnTo>
                    <a:pt x="3009" y="2213"/>
                  </a:lnTo>
                  <a:lnTo>
                    <a:pt x="2685" y="2510"/>
                  </a:lnTo>
                  <a:lnTo>
                    <a:pt x="2388" y="2807"/>
                  </a:lnTo>
                  <a:lnTo>
                    <a:pt x="2092" y="3130"/>
                  </a:lnTo>
                  <a:lnTo>
                    <a:pt x="1822" y="3454"/>
                  </a:lnTo>
                  <a:lnTo>
                    <a:pt x="1566" y="3805"/>
                  </a:lnTo>
                  <a:lnTo>
                    <a:pt x="1336" y="4169"/>
                  </a:lnTo>
                  <a:lnTo>
                    <a:pt x="1107" y="4547"/>
                  </a:lnTo>
                  <a:lnTo>
                    <a:pt x="905" y="4925"/>
                  </a:lnTo>
                  <a:lnTo>
                    <a:pt x="729" y="5329"/>
                  </a:lnTo>
                  <a:lnTo>
                    <a:pt x="554" y="5734"/>
                  </a:lnTo>
                  <a:lnTo>
                    <a:pt x="419" y="6166"/>
                  </a:lnTo>
                  <a:lnTo>
                    <a:pt x="297" y="6597"/>
                  </a:lnTo>
                  <a:lnTo>
                    <a:pt x="189" y="7043"/>
                  </a:lnTo>
                  <a:lnTo>
                    <a:pt x="109" y="7488"/>
                  </a:lnTo>
                  <a:lnTo>
                    <a:pt x="55" y="7960"/>
                  </a:lnTo>
                  <a:lnTo>
                    <a:pt x="14" y="8432"/>
                  </a:lnTo>
                  <a:lnTo>
                    <a:pt x="1" y="8918"/>
                  </a:lnTo>
                  <a:lnTo>
                    <a:pt x="14" y="9403"/>
                  </a:lnTo>
                  <a:lnTo>
                    <a:pt x="55" y="9876"/>
                  </a:lnTo>
                  <a:lnTo>
                    <a:pt x="109" y="10334"/>
                  </a:lnTo>
                  <a:lnTo>
                    <a:pt x="189" y="10793"/>
                  </a:lnTo>
                  <a:lnTo>
                    <a:pt x="297" y="11238"/>
                  </a:lnTo>
                  <a:lnTo>
                    <a:pt x="419" y="11683"/>
                  </a:lnTo>
                  <a:lnTo>
                    <a:pt x="554" y="12102"/>
                  </a:lnTo>
                  <a:lnTo>
                    <a:pt x="729" y="12520"/>
                  </a:lnTo>
                  <a:lnTo>
                    <a:pt x="905" y="12924"/>
                  </a:lnTo>
                  <a:lnTo>
                    <a:pt x="1107" y="13302"/>
                  </a:lnTo>
                  <a:lnTo>
                    <a:pt x="1323" y="13680"/>
                  </a:lnTo>
                  <a:lnTo>
                    <a:pt x="1566" y="14044"/>
                  </a:lnTo>
                  <a:lnTo>
                    <a:pt x="1822" y="14395"/>
                  </a:lnTo>
                  <a:lnTo>
                    <a:pt x="2092" y="14732"/>
                  </a:lnTo>
                  <a:lnTo>
                    <a:pt x="2375" y="15056"/>
                  </a:lnTo>
                  <a:lnTo>
                    <a:pt x="2685" y="15366"/>
                  </a:lnTo>
                  <a:lnTo>
                    <a:pt x="3009" y="15650"/>
                  </a:lnTo>
                  <a:lnTo>
                    <a:pt x="3333" y="15933"/>
                  </a:lnTo>
                  <a:lnTo>
                    <a:pt x="3684" y="16189"/>
                  </a:lnTo>
                  <a:lnTo>
                    <a:pt x="4048" y="16432"/>
                  </a:lnTo>
                  <a:lnTo>
                    <a:pt x="4412" y="16661"/>
                  </a:lnTo>
                  <a:lnTo>
                    <a:pt x="4803" y="16864"/>
                  </a:lnTo>
                  <a:lnTo>
                    <a:pt x="5195" y="17066"/>
                  </a:lnTo>
                  <a:lnTo>
                    <a:pt x="5599" y="17228"/>
                  </a:lnTo>
                  <a:lnTo>
                    <a:pt x="6017" y="17390"/>
                  </a:lnTo>
                  <a:lnTo>
                    <a:pt x="6449" y="17525"/>
                  </a:lnTo>
                  <a:lnTo>
                    <a:pt x="6894" y="17633"/>
                  </a:lnTo>
                  <a:lnTo>
                    <a:pt x="7340" y="17727"/>
                  </a:lnTo>
                  <a:lnTo>
                    <a:pt x="7785" y="17808"/>
                  </a:lnTo>
                  <a:lnTo>
                    <a:pt x="8243" y="17862"/>
                  </a:lnTo>
                  <a:lnTo>
                    <a:pt x="8716" y="17889"/>
                  </a:lnTo>
                  <a:lnTo>
                    <a:pt x="9201" y="17903"/>
                  </a:lnTo>
                  <a:lnTo>
                    <a:pt x="9673" y="17889"/>
                  </a:lnTo>
                  <a:lnTo>
                    <a:pt x="10146" y="17862"/>
                  </a:lnTo>
                  <a:lnTo>
                    <a:pt x="10604" y="17808"/>
                  </a:lnTo>
                  <a:lnTo>
                    <a:pt x="11063" y="17727"/>
                  </a:lnTo>
                  <a:lnTo>
                    <a:pt x="11508" y="17633"/>
                  </a:lnTo>
                  <a:lnTo>
                    <a:pt x="11940" y="17525"/>
                  </a:lnTo>
                  <a:lnTo>
                    <a:pt x="12372" y="17390"/>
                  </a:lnTo>
                  <a:lnTo>
                    <a:pt x="12790" y="17228"/>
                  </a:lnTo>
                  <a:lnTo>
                    <a:pt x="13194" y="17053"/>
                  </a:lnTo>
                  <a:lnTo>
                    <a:pt x="13599" y="16864"/>
                  </a:lnTo>
                  <a:lnTo>
                    <a:pt x="13977" y="16648"/>
                  </a:lnTo>
                  <a:lnTo>
                    <a:pt x="14355" y="16432"/>
                  </a:lnTo>
                  <a:lnTo>
                    <a:pt x="14719" y="16176"/>
                  </a:lnTo>
                  <a:lnTo>
                    <a:pt x="15070" y="15919"/>
                  </a:lnTo>
                  <a:lnTo>
                    <a:pt x="15407" y="15650"/>
                  </a:lnTo>
                  <a:lnTo>
                    <a:pt x="15717" y="15353"/>
                  </a:lnTo>
                  <a:lnTo>
                    <a:pt x="16027" y="15043"/>
                  </a:lnTo>
                  <a:lnTo>
                    <a:pt x="16324" y="14719"/>
                  </a:lnTo>
                  <a:lnTo>
                    <a:pt x="16594" y="14381"/>
                  </a:lnTo>
                  <a:lnTo>
                    <a:pt x="16850" y="14031"/>
                  </a:lnTo>
                  <a:lnTo>
                    <a:pt x="17093" y="13666"/>
                  </a:lnTo>
                  <a:lnTo>
                    <a:pt x="17309" y="13302"/>
                  </a:lnTo>
                  <a:lnTo>
                    <a:pt x="17511" y="12911"/>
                  </a:lnTo>
                  <a:lnTo>
                    <a:pt x="17700" y="12506"/>
                  </a:lnTo>
                  <a:lnTo>
                    <a:pt x="17862" y="12088"/>
                  </a:lnTo>
                  <a:lnTo>
                    <a:pt x="18011" y="11670"/>
                  </a:lnTo>
                  <a:lnTo>
                    <a:pt x="18132" y="11238"/>
                  </a:lnTo>
                  <a:lnTo>
                    <a:pt x="18240" y="10793"/>
                  </a:lnTo>
                  <a:lnTo>
                    <a:pt x="18321" y="10334"/>
                  </a:lnTo>
                  <a:lnTo>
                    <a:pt x="18375" y="9876"/>
                  </a:lnTo>
                  <a:lnTo>
                    <a:pt x="18415" y="9403"/>
                  </a:lnTo>
                  <a:lnTo>
                    <a:pt x="18415" y="8918"/>
                  </a:lnTo>
                  <a:lnTo>
                    <a:pt x="18415" y="8432"/>
                  </a:lnTo>
                  <a:lnTo>
                    <a:pt x="18375" y="7973"/>
                  </a:lnTo>
                  <a:lnTo>
                    <a:pt x="18321" y="7501"/>
                  </a:lnTo>
                  <a:lnTo>
                    <a:pt x="18240" y="7056"/>
                  </a:lnTo>
                  <a:lnTo>
                    <a:pt x="18132" y="6611"/>
                  </a:lnTo>
                  <a:lnTo>
                    <a:pt x="18011" y="6179"/>
                  </a:lnTo>
                  <a:lnTo>
                    <a:pt x="17862" y="5747"/>
                  </a:lnTo>
                  <a:lnTo>
                    <a:pt x="17700" y="5343"/>
                  </a:lnTo>
                  <a:lnTo>
                    <a:pt x="17511" y="4938"/>
                  </a:lnTo>
                  <a:lnTo>
                    <a:pt x="17309" y="4560"/>
                  </a:lnTo>
                  <a:lnTo>
                    <a:pt x="17093" y="4183"/>
                  </a:lnTo>
                  <a:lnTo>
                    <a:pt x="16850" y="3818"/>
                  </a:lnTo>
                  <a:lnTo>
                    <a:pt x="16594" y="3481"/>
                  </a:lnTo>
                  <a:lnTo>
                    <a:pt x="16324" y="3144"/>
                  </a:lnTo>
                  <a:lnTo>
                    <a:pt x="16027" y="2820"/>
                  </a:lnTo>
                  <a:lnTo>
                    <a:pt x="15717" y="2523"/>
                  </a:lnTo>
                  <a:lnTo>
                    <a:pt x="15407" y="2226"/>
                  </a:lnTo>
                  <a:lnTo>
                    <a:pt x="15070" y="1957"/>
                  </a:lnTo>
                  <a:lnTo>
                    <a:pt x="14719" y="1700"/>
                  </a:lnTo>
                  <a:lnTo>
                    <a:pt x="14355" y="1457"/>
                  </a:lnTo>
                  <a:lnTo>
                    <a:pt x="13977" y="1228"/>
                  </a:lnTo>
                  <a:lnTo>
                    <a:pt x="13599" y="1026"/>
                  </a:lnTo>
                  <a:lnTo>
                    <a:pt x="13194" y="837"/>
                  </a:lnTo>
                  <a:lnTo>
                    <a:pt x="12790" y="662"/>
                  </a:lnTo>
                  <a:lnTo>
                    <a:pt x="12372" y="513"/>
                  </a:lnTo>
                  <a:lnTo>
                    <a:pt x="11940" y="378"/>
                  </a:lnTo>
                  <a:lnTo>
                    <a:pt x="11508" y="257"/>
                  </a:lnTo>
                  <a:lnTo>
                    <a:pt x="11063" y="162"/>
                  </a:lnTo>
                  <a:lnTo>
                    <a:pt x="10604" y="95"/>
                  </a:lnTo>
                  <a:lnTo>
                    <a:pt x="10146" y="41"/>
                  </a:lnTo>
                  <a:lnTo>
                    <a:pt x="9673" y="0"/>
                  </a:lnTo>
                  <a:close/>
                </a:path>
              </a:pathLst>
            </a:custGeom>
            <a:solidFill>
              <a:srgbClr val="1E2430"/>
            </a:solidFill>
            <a:ln>
              <a:noFill/>
            </a:ln>
          </p:spPr>
          <p:txBody>
            <a:bodyPr anchorCtr="0" anchor="ctr" bIns="182850" lIns="182850" spcFirstLastPara="1" rIns="182850" wrap="square" tIns="182850">
              <a:noAutofit/>
            </a:bodyPr>
            <a:lstStyle/>
            <a:p>
              <a:pPr indent="0" lvl="0" marL="0" rtl="0" algn="l">
                <a:spcBef>
                  <a:spcPts val="0"/>
                </a:spcBef>
                <a:spcAft>
                  <a:spcPts val="0"/>
                </a:spcAft>
                <a:buNone/>
              </a:pPr>
              <a:r>
                <a:t/>
              </a:r>
              <a:endParaRPr/>
            </a:p>
          </p:txBody>
        </p:sp>
        <p:sp>
          <p:nvSpPr>
            <p:cNvPr id="807" name="Google Shape;807;p64"/>
            <p:cNvSpPr/>
            <p:nvPr/>
          </p:nvSpPr>
          <p:spPr>
            <a:xfrm>
              <a:off x="911653" y="564983"/>
              <a:ext cx="41206" cy="167849"/>
            </a:xfrm>
            <a:custGeom>
              <a:rect b="b" l="l" r="r" t="t"/>
              <a:pathLst>
                <a:path extrusionOk="0" h="23987" w="5721">
                  <a:moveTo>
                    <a:pt x="986" y="0"/>
                  </a:moveTo>
                  <a:lnTo>
                    <a:pt x="864" y="14"/>
                  </a:lnTo>
                  <a:lnTo>
                    <a:pt x="743" y="41"/>
                  </a:lnTo>
                  <a:lnTo>
                    <a:pt x="635" y="68"/>
                  </a:lnTo>
                  <a:lnTo>
                    <a:pt x="540" y="108"/>
                  </a:lnTo>
                  <a:lnTo>
                    <a:pt x="446" y="149"/>
                  </a:lnTo>
                  <a:lnTo>
                    <a:pt x="365" y="216"/>
                  </a:lnTo>
                  <a:lnTo>
                    <a:pt x="284" y="270"/>
                  </a:lnTo>
                  <a:lnTo>
                    <a:pt x="217" y="351"/>
                  </a:lnTo>
                  <a:lnTo>
                    <a:pt x="163" y="432"/>
                  </a:lnTo>
                  <a:lnTo>
                    <a:pt x="122" y="527"/>
                  </a:lnTo>
                  <a:lnTo>
                    <a:pt x="82" y="621"/>
                  </a:lnTo>
                  <a:lnTo>
                    <a:pt x="41" y="729"/>
                  </a:lnTo>
                  <a:lnTo>
                    <a:pt x="28" y="850"/>
                  </a:lnTo>
                  <a:lnTo>
                    <a:pt x="14" y="972"/>
                  </a:lnTo>
                  <a:lnTo>
                    <a:pt x="1" y="1107"/>
                  </a:lnTo>
                  <a:lnTo>
                    <a:pt x="1" y="19184"/>
                  </a:lnTo>
                  <a:lnTo>
                    <a:pt x="14" y="19575"/>
                  </a:lnTo>
                  <a:lnTo>
                    <a:pt x="41" y="19953"/>
                  </a:lnTo>
                  <a:lnTo>
                    <a:pt x="82" y="20304"/>
                  </a:lnTo>
                  <a:lnTo>
                    <a:pt x="136" y="20628"/>
                  </a:lnTo>
                  <a:lnTo>
                    <a:pt x="190" y="20938"/>
                  </a:lnTo>
                  <a:lnTo>
                    <a:pt x="271" y="21221"/>
                  </a:lnTo>
                  <a:lnTo>
                    <a:pt x="365" y="21491"/>
                  </a:lnTo>
                  <a:lnTo>
                    <a:pt x="460" y="21747"/>
                  </a:lnTo>
                  <a:lnTo>
                    <a:pt x="581" y="21990"/>
                  </a:lnTo>
                  <a:lnTo>
                    <a:pt x="702" y="22206"/>
                  </a:lnTo>
                  <a:lnTo>
                    <a:pt x="837" y="22408"/>
                  </a:lnTo>
                  <a:lnTo>
                    <a:pt x="972" y="22597"/>
                  </a:lnTo>
                  <a:lnTo>
                    <a:pt x="1121" y="22773"/>
                  </a:lnTo>
                  <a:lnTo>
                    <a:pt x="1282" y="22921"/>
                  </a:lnTo>
                  <a:lnTo>
                    <a:pt x="1444" y="23069"/>
                  </a:lnTo>
                  <a:lnTo>
                    <a:pt x="1606" y="23204"/>
                  </a:lnTo>
                  <a:lnTo>
                    <a:pt x="1782" y="23312"/>
                  </a:lnTo>
                  <a:lnTo>
                    <a:pt x="1957" y="23420"/>
                  </a:lnTo>
                  <a:lnTo>
                    <a:pt x="2146" y="23515"/>
                  </a:lnTo>
                  <a:lnTo>
                    <a:pt x="2335" y="23595"/>
                  </a:lnTo>
                  <a:lnTo>
                    <a:pt x="2524" y="23676"/>
                  </a:lnTo>
                  <a:lnTo>
                    <a:pt x="2712" y="23744"/>
                  </a:lnTo>
                  <a:lnTo>
                    <a:pt x="2901" y="23798"/>
                  </a:lnTo>
                  <a:lnTo>
                    <a:pt x="3090" y="23838"/>
                  </a:lnTo>
                  <a:lnTo>
                    <a:pt x="3481" y="23919"/>
                  </a:lnTo>
                  <a:lnTo>
                    <a:pt x="3859" y="23960"/>
                  </a:lnTo>
                  <a:lnTo>
                    <a:pt x="4223" y="23987"/>
                  </a:lnTo>
                  <a:lnTo>
                    <a:pt x="4723" y="23987"/>
                  </a:lnTo>
                  <a:lnTo>
                    <a:pt x="4857" y="23973"/>
                  </a:lnTo>
                  <a:lnTo>
                    <a:pt x="4992" y="23946"/>
                  </a:lnTo>
                  <a:lnTo>
                    <a:pt x="5114" y="23906"/>
                  </a:lnTo>
                  <a:lnTo>
                    <a:pt x="5208" y="23865"/>
                  </a:lnTo>
                  <a:lnTo>
                    <a:pt x="5303" y="23811"/>
                  </a:lnTo>
                  <a:lnTo>
                    <a:pt x="5397" y="23744"/>
                  </a:lnTo>
                  <a:lnTo>
                    <a:pt x="5465" y="23676"/>
                  </a:lnTo>
                  <a:lnTo>
                    <a:pt x="5532" y="23595"/>
                  </a:lnTo>
                  <a:lnTo>
                    <a:pt x="5586" y="23515"/>
                  </a:lnTo>
                  <a:lnTo>
                    <a:pt x="5626" y="23420"/>
                  </a:lnTo>
                  <a:lnTo>
                    <a:pt x="5667" y="23312"/>
                  </a:lnTo>
                  <a:lnTo>
                    <a:pt x="5694" y="23204"/>
                  </a:lnTo>
                  <a:lnTo>
                    <a:pt x="5707" y="23096"/>
                  </a:lnTo>
                  <a:lnTo>
                    <a:pt x="5721" y="22840"/>
                  </a:lnTo>
                  <a:lnTo>
                    <a:pt x="5721" y="22031"/>
                  </a:lnTo>
                  <a:lnTo>
                    <a:pt x="5721" y="21936"/>
                  </a:lnTo>
                  <a:lnTo>
                    <a:pt x="5721" y="21842"/>
                  </a:lnTo>
                  <a:lnTo>
                    <a:pt x="5707" y="21761"/>
                  </a:lnTo>
                  <a:lnTo>
                    <a:pt x="5680" y="21666"/>
                  </a:lnTo>
                  <a:lnTo>
                    <a:pt x="5640" y="21585"/>
                  </a:lnTo>
                  <a:lnTo>
                    <a:pt x="5599" y="21504"/>
                  </a:lnTo>
                  <a:lnTo>
                    <a:pt x="5545" y="21424"/>
                  </a:lnTo>
                  <a:lnTo>
                    <a:pt x="5492" y="21356"/>
                  </a:lnTo>
                  <a:lnTo>
                    <a:pt x="5424" y="21289"/>
                  </a:lnTo>
                  <a:lnTo>
                    <a:pt x="5357" y="21235"/>
                  </a:lnTo>
                  <a:lnTo>
                    <a:pt x="5276" y="21181"/>
                  </a:lnTo>
                  <a:lnTo>
                    <a:pt x="5195" y="21140"/>
                  </a:lnTo>
                  <a:lnTo>
                    <a:pt x="5114" y="21100"/>
                  </a:lnTo>
                  <a:lnTo>
                    <a:pt x="5019" y="21073"/>
                  </a:lnTo>
                  <a:lnTo>
                    <a:pt x="4938" y="21059"/>
                  </a:lnTo>
                  <a:lnTo>
                    <a:pt x="4844" y="21046"/>
                  </a:lnTo>
                  <a:lnTo>
                    <a:pt x="4574" y="21019"/>
                  </a:lnTo>
                  <a:lnTo>
                    <a:pt x="4439" y="20978"/>
                  </a:lnTo>
                  <a:lnTo>
                    <a:pt x="4304" y="20938"/>
                  </a:lnTo>
                  <a:lnTo>
                    <a:pt x="4169" y="20884"/>
                  </a:lnTo>
                  <a:lnTo>
                    <a:pt x="4035" y="20816"/>
                  </a:lnTo>
                  <a:lnTo>
                    <a:pt x="3913" y="20722"/>
                  </a:lnTo>
                  <a:lnTo>
                    <a:pt x="3792" y="20614"/>
                  </a:lnTo>
                  <a:lnTo>
                    <a:pt x="3684" y="20493"/>
                  </a:lnTo>
                  <a:lnTo>
                    <a:pt x="3589" y="20331"/>
                  </a:lnTo>
                  <a:lnTo>
                    <a:pt x="3508" y="20155"/>
                  </a:lnTo>
                  <a:lnTo>
                    <a:pt x="3427" y="19940"/>
                  </a:lnTo>
                  <a:lnTo>
                    <a:pt x="3373" y="19710"/>
                  </a:lnTo>
                  <a:lnTo>
                    <a:pt x="3320" y="19440"/>
                  </a:lnTo>
                  <a:lnTo>
                    <a:pt x="3293" y="19130"/>
                  </a:lnTo>
                  <a:lnTo>
                    <a:pt x="3293" y="18779"/>
                  </a:lnTo>
                  <a:lnTo>
                    <a:pt x="3293" y="1107"/>
                  </a:lnTo>
                  <a:lnTo>
                    <a:pt x="3279" y="972"/>
                  </a:lnTo>
                  <a:lnTo>
                    <a:pt x="3266" y="850"/>
                  </a:lnTo>
                  <a:lnTo>
                    <a:pt x="3239" y="729"/>
                  </a:lnTo>
                  <a:lnTo>
                    <a:pt x="3212" y="621"/>
                  </a:lnTo>
                  <a:lnTo>
                    <a:pt x="3171" y="527"/>
                  </a:lnTo>
                  <a:lnTo>
                    <a:pt x="3117" y="432"/>
                  </a:lnTo>
                  <a:lnTo>
                    <a:pt x="3063" y="351"/>
                  </a:lnTo>
                  <a:lnTo>
                    <a:pt x="2996" y="270"/>
                  </a:lnTo>
                  <a:lnTo>
                    <a:pt x="2915" y="216"/>
                  </a:lnTo>
                  <a:lnTo>
                    <a:pt x="2834" y="149"/>
                  </a:lnTo>
                  <a:lnTo>
                    <a:pt x="2739" y="108"/>
                  </a:lnTo>
                  <a:lnTo>
                    <a:pt x="2645" y="68"/>
                  </a:lnTo>
                  <a:lnTo>
                    <a:pt x="2537" y="41"/>
                  </a:lnTo>
                  <a:lnTo>
                    <a:pt x="2429" y="14"/>
                  </a:lnTo>
                  <a:lnTo>
                    <a:pt x="2308" y="0"/>
                  </a:lnTo>
                  <a:close/>
                </a:path>
              </a:pathLst>
            </a:custGeom>
            <a:solidFill>
              <a:srgbClr val="1E2430"/>
            </a:solidFill>
            <a:ln>
              <a:noFill/>
            </a:ln>
          </p:spPr>
          <p:txBody>
            <a:bodyPr anchorCtr="0" anchor="ctr" bIns="182850" lIns="182850" spcFirstLastPara="1" rIns="182850" wrap="square" tIns="182850">
              <a:noAutofit/>
            </a:bodyPr>
            <a:lstStyle/>
            <a:p>
              <a:pPr indent="0" lvl="0" marL="0" rtl="0" algn="l">
                <a:spcBef>
                  <a:spcPts val="0"/>
                </a:spcBef>
                <a:spcAft>
                  <a:spcPts val="0"/>
                </a:spcAft>
                <a:buNone/>
              </a:pPr>
              <a:r>
                <a:t/>
              </a:r>
              <a:endParaRPr/>
            </a:p>
          </p:txBody>
        </p:sp>
        <p:sp>
          <p:nvSpPr>
            <p:cNvPr id="808" name="Google Shape;808;p64"/>
            <p:cNvSpPr/>
            <p:nvPr/>
          </p:nvSpPr>
          <p:spPr>
            <a:xfrm>
              <a:off x="974034" y="612279"/>
              <a:ext cx="23624" cy="119608"/>
            </a:xfrm>
            <a:custGeom>
              <a:rect b="b" l="l" r="r" t="t"/>
              <a:pathLst>
                <a:path extrusionOk="0" h="17093" w="3280">
                  <a:moveTo>
                    <a:pt x="986" y="0"/>
                  </a:moveTo>
                  <a:lnTo>
                    <a:pt x="864" y="14"/>
                  </a:lnTo>
                  <a:lnTo>
                    <a:pt x="756" y="41"/>
                  </a:lnTo>
                  <a:lnTo>
                    <a:pt x="648" y="68"/>
                  </a:lnTo>
                  <a:lnTo>
                    <a:pt x="554" y="108"/>
                  </a:lnTo>
                  <a:lnTo>
                    <a:pt x="460" y="149"/>
                  </a:lnTo>
                  <a:lnTo>
                    <a:pt x="379" y="216"/>
                  </a:lnTo>
                  <a:lnTo>
                    <a:pt x="298" y="270"/>
                  </a:lnTo>
                  <a:lnTo>
                    <a:pt x="230" y="351"/>
                  </a:lnTo>
                  <a:lnTo>
                    <a:pt x="176" y="432"/>
                  </a:lnTo>
                  <a:lnTo>
                    <a:pt x="122" y="526"/>
                  </a:lnTo>
                  <a:lnTo>
                    <a:pt x="82" y="621"/>
                  </a:lnTo>
                  <a:lnTo>
                    <a:pt x="55" y="729"/>
                  </a:lnTo>
                  <a:lnTo>
                    <a:pt x="28" y="850"/>
                  </a:lnTo>
                  <a:lnTo>
                    <a:pt x="14" y="972"/>
                  </a:lnTo>
                  <a:lnTo>
                    <a:pt x="1" y="1106"/>
                  </a:lnTo>
                  <a:lnTo>
                    <a:pt x="14" y="15987"/>
                  </a:lnTo>
                  <a:lnTo>
                    <a:pt x="14" y="16121"/>
                  </a:lnTo>
                  <a:lnTo>
                    <a:pt x="28" y="16243"/>
                  </a:lnTo>
                  <a:lnTo>
                    <a:pt x="55" y="16364"/>
                  </a:lnTo>
                  <a:lnTo>
                    <a:pt x="95" y="16472"/>
                  </a:lnTo>
                  <a:lnTo>
                    <a:pt x="136" y="16567"/>
                  </a:lnTo>
                  <a:lnTo>
                    <a:pt x="176" y="16661"/>
                  </a:lnTo>
                  <a:lnTo>
                    <a:pt x="244" y="16742"/>
                  </a:lnTo>
                  <a:lnTo>
                    <a:pt x="311" y="16823"/>
                  </a:lnTo>
                  <a:lnTo>
                    <a:pt x="379" y="16890"/>
                  </a:lnTo>
                  <a:lnTo>
                    <a:pt x="460" y="16944"/>
                  </a:lnTo>
                  <a:lnTo>
                    <a:pt x="554" y="16985"/>
                  </a:lnTo>
                  <a:lnTo>
                    <a:pt x="662" y="17025"/>
                  </a:lnTo>
                  <a:lnTo>
                    <a:pt x="770" y="17066"/>
                  </a:lnTo>
                  <a:lnTo>
                    <a:pt x="878" y="17079"/>
                  </a:lnTo>
                  <a:lnTo>
                    <a:pt x="999" y="17093"/>
                  </a:lnTo>
                  <a:lnTo>
                    <a:pt x="2308" y="17093"/>
                  </a:lnTo>
                  <a:lnTo>
                    <a:pt x="2429" y="17079"/>
                  </a:lnTo>
                  <a:lnTo>
                    <a:pt x="2551" y="17066"/>
                  </a:lnTo>
                  <a:lnTo>
                    <a:pt x="2658" y="17025"/>
                  </a:lnTo>
                  <a:lnTo>
                    <a:pt x="2753" y="16985"/>
                  </a:lnTo>
                  <a:lnTo>
                    <a:pt x="2847" y="16944"/>
                  </a:lnTo>
                  <a:lnTo>
                    <a:pt x="2928" y="16890"/>
                  </a:lnTo>
                  <a:lnTo>
                    <a:pt x="3009" y="16823"/>
                  </a:lnTo>
                  <a:lnTo>
                    <a:pt x="3077" y="16742"/>
                  </a:lnTo>
                  <a:lnTo>
                    <a:pt x="3131" y="16661"/>
                  </a:lnTo>
                  <a:lnTo>
                    <a:pt x="3171" y="16567"/>
                  </a:lnTo>
                  <a:lnTo>
                    <a:pt x="3212" y="16472"/>
                  </a:lnTo>
                  <a:lnTo>
                    <a:pt x="3239" y="16364"/>
                  </a:lnTo>
                  <a:lnTo>
                    <a:pt x="3266" y="16243"/>
                  </a:lnTo>
                  <a:lnTo>
                    <a:pt x="3279" y="16121"/>
                  </a:lnTo>
                  <a:lnTo>
                    <a:pt x="3279" y="15987"/>
                  </a:lnTo>
                  <a:lnTo>
                    <a:pt x="3279" y="1106"/>
                  </a:lnTo>
                  <a:lnTo>
                    <a:pt x="3279" y="972"/>
                  </a:lnTo>
                  <a:lnTo>
                    <a:pt x="3266" y="850"/>
                  </a:lnTo>
                  <a:lnTo>
                    <a:pt x="3239" y="729"/>
                  </a:lnTo>
                  <a:lnTo>
                    <a:pt x="3212" y="621"/>
                  </a:lnTo>
                  <a:lnTo>
                    <a:pt x="3171" y="526"/>
                  </a:lnTo>
                  <a:lnTo>
                    <a:pt x="3131" y="432"/>
                  </a:lnTo>
                  <a:lnTo>
                    <a:pt x="3077" y="351"/>
                  </a:lnTo>
                  <a:lnTo>
                    <a:pt x="3009" y="270"/>
                  </a:lnTo>
                  <a:lnTo>
                    <a:pt x="2928" y="216"/>
                  </a:lnTo>
                  <a:lnTo>
                    <a:pt x="2847" y="149"/>
                  </a:lnTo>
                  <a:lnTo>
                    <a:pt x="2753" y="108"/>
                  </a:lnTo>
                  <a:lnTo>
                    <a:pt x="2658" y="68"/>
                  </a:lnTo>
                  <a:lnTo>
                    <a:pt x="2551" y="41"/>
                  </a:lnTo>
                  <a:lnTo>
                    <a:pt x="2429" y="14"/>
                  </a:lnTo>
                  <a:lnTo>
                    <a:pt x="2308" y="0"/>
                  </a:lnTo>
                  <a:close/>
                </a:path>
              </a:pathLst>
            </a:custGeom>
            <a:solidFill>
              <a:srgbClr val="1E2430"/>
            </a:solidFill>
            <a:ln>
              <a:noFill/>
            </a:ln>
          </p:spPr>
          <p:txBody>
            <a:bodyPr anchorCtr="0" anchor="ctr" bIns="182850" lIns="182850" spcFirstLastPara="1" rIns="182850" wrap="square" tIns="182850">
              <a:noAutofit/>
            </a:bodyPr>
            <a:lstStyle/>
            <a:p>
              <a:pPr indent="0" lvl="0" marL="0" rtl="0" algn="l">
                <a:spcBef>
                  <a:spcPts val="0"/>
                </a:spcBef>
                <a:spcAft>
                  <a:spcPts val="0"/>
                </a:spcAft>
                <a:buNone/>
              </a:pPr>
              <a:r>
                <a:t/>
              </a:r>
              <a:endParaRPr/>
            </a:p>
          </p:txBody>
        </p:sp>
        <p:sp>
          <p:nvSpPr>
            <p:cNvPr id="809" name="Google Shape;809;p64"/>
            <p:cNvSpPr/>
            <p:nvPr/>
          </p:nvSpPr>
          <p:spPr>
            <a:xfrm>
              <a:off x="1018149" y="609445"/>
              <a:ext cx="132735" cy="125276"/>
            </a:xfrm>
            <a:custGeom>
              <a:rect b="b" l="l" r="r" t="t"/>
              <a:pathLst>
                <a:path extrusionOk="0" h="17903" w="18429">
                  <a:moveTo>
                    <a:pt x="9201" y="2834"/>
                  </a:moveTo>
                  <a:lnTo>
                    <a:pt x="9498" y="2847"/>
                  </a:lnTo>
                  <a:lnTo>
                    <a:pt x="9795" y="2860"/>
                  </a:lnTo>
                  <a:lnTo>
                    <a:pt x="10092" y="2901"/>
                  </a:lnTo>
                  <a:lnTo>
                    <a:pt x="10388" y="2955"/>
                  </a:lnTo>
                  <a:lnTo>
                    <a:pt x="10672" y="3009"/>
                  </a:lnTo>
                  <a:lnTo>
                    <a:pt x="10941" y="3090"/>
                  </a:lnTo>
                  <a:lnTo>
                    <a:pt x="11225" y="3184"/>
                  </a:lnTo>
                  <a:lnTo>
                    <a:pt x="11481" y="3279"/>
                  </a:lnTo>
                  <a:lnTo>
                    <a:pt x="11751" y="3400"/>
                  </a:lnTo>
                  <a:lnTo>
                    <a:pt x="11994" y="3522"/>
                  </a:lnTo>
                  <a:lnTo>
                    <a:pt x="12250" y="3670"/>
                  </a:lnTo>
                  <a:lnTo>
                    <a:pt x="12479" y="3818"/>
                  </a:lnTo>
                  <a:lnTo>
                    <a:pt x="12709" y="3980"/>
                  </a:lnTo>
                  <a:lnTo>
                    <a:pt x="12938" y="4156"/>
                  </a:lnTo>
                  <a:lnTo>
                    <a:pt x="13154" y="4344"/>
                  </a:lnTo>
                  <a:lnTo>
                    <a:pt x="13356" y="4533"/>
                  </a:lnTo>
                  <a:lnTo>
                    <a:pt x="13545" y="4736"/>
                  </a:lnTo>
                  <a:lnTo>
                    <a:pt x="13734" y="4952"/>
                  </a:lnTo>
                  <a:lnTo>
                    <a:pt x="13909" y="5181"/>
                  </a:lnTo>
                  <a:lnTo>
                    <a:pt x="14071" y="5424"/>
                  </a:lnTo>
                  <a:lnTo>
                    <a:pt x="14220" y="5667"/>
                  </a:lnTo>
                  <a:lnTo>
                    <a:pt x="14368" y="5923"/>
                  </a:lnTo>
                  <a:lnTo>
                    <a:pt x="14503" y="6179"/>
                  </a:lnTo>
                  <a:lnTo>
                    <a:pt x="14611" y="6462"/>
                  </a:lnTo>
                  <a:lnTo>
                    <a:pt x="14719" y="6732"/>
                  </a:lnTo>
                  <a:lnTo>
                    <a:pt x="14813" y="7029"/>
                  </a:lnTo>
                  <a:lnTo>
                    <a:pt x="14894" y="7326"/>
                  </a:lnTo>
                  <a:lnTo>
                    <a:pt x="14962" y="7623"/>
                  </a:lnTo>
                  <a:lnTo>
                    <a:pt x="15016" y="7946"/>
                  </a:lnTo>
                  <a:lnTo>
                    <a:pt x="15043" y="8257"/>
                  </a:lnTo>
                  <a:lnTo>
                    <a:pt x="15070" y="8581"/>
                  </a:lnTo>
                  <a:lnTo>
                    <a:pt x="15083" y="8918"/>
                  </a:lnTo>
                  <a:lnTo>
                    <a:pt x="15070" y="9255"/>
                  </a:lnTo>
                  <a:lnTo>
                    <a:pt x="15043" y="9579"/>
                  </a:lnTo>
                  <a:lnTo>
                    <a:pt x="15016" y="9903"/>
                  </a:lnTo>
                  <a:lnTo>
                    <a:pt x="14962" y="10213"/>
                  </a:lnTo>
                  <a:lnTo>
                    <a:pt x="14894" y="10523"/>
                  </a:lnTo>
                  <a:lnTo>
                    <a:pt x="14813" y="10820"/>
                  </a:lnTo>
                  <a:lnTo>
                    <a:pt x="14719" y="11103"/>
                  </a:lnTo>
                  <a:lnTo>
                    <a:pt x="14611" y="11387"/>
                  </a:lnTo>
                  <a:lnTo>
                    <a:pt x="14503" y="11670"/>
                  </a:lnTo>
                  <a:lnTo>
                    <a:pt x="14368" y="11940"/>
                  </a:lnTo>
                  <a:lnTo>
                    <a:pt x="14220" y="12196"/>
                  </a:lnTo>
                  <a:lnTo>
                    <a:pt x="14071" y="12439"/>
                  </a:lnTo>
                  <a:lnTo>
                    <a:pt x="13909" y="12682"/>
                  </a:lnTo>
                  <a:lnTo>
                    <a:pt x="13734" y="12911"/>
                  </a:lnTo>
                  <a:lnTo>
                    <a:pt x="13545" y="13127"/>
                  </a:lnTo>
                  <a:lnTo>
                    <a:pt x="13356" y="13343"/>
                  </a:lnTo>
                  <a:lnTo>
                    <a:pt x="13154" y="13532"/>
                  </a:lnTo>
                  <a:lnTo>
                    <a:pt x="12938" y="13720"/>
                  </a:lnTo>
                  <a:lnTo>
                    <a:pt x="12709" y="13896"/>
                  </a:lnTo>
                  <a:lnTo>
                    <a:pt x="12479" y="14071"/>
                  </a:lnTo>
                  <a:lnTo>
                    <a:pt x="12250" y="14220"/>
                  </a:lnTo>
                  <a:lnTo>
                    <a:pt x="11994" y="14368"/>
                  </a:lnTo>
                  <a:lnTo>
                    <a:pt x="11751" y="14489"/>
                  </a:lnTo>
                  <a:lnTo>
                    <a:pt x="11481" y="14611"/>
                  </a:lnTo>
                  <a:lnTo>
                    <a:pt x="11225" y="14719"/>
                  </a:lnTo>
                  <a:lnTo>
                    <a:pt x="10941" y="14813"/>
                  </a:lnTo>
                  <a:lnTo>
                    <a:pt x="10672" y="14881"/>
                  </a:lnTo>
                  <a:lnTo>
                    <a:pt x="10388" y="14948"/>
                  </a:lnTo>
                  <a:lnTo>
                    <a:pt x="10092" y="15002"/>
                  </a:lnTo>
                  <a:lnTo>
                    <a:pt x="9795" y="15043"/>
                  </a:lnTo>
                  <a:lnTo>
                    <a:pt x="9498" y="15056"/>
                  </a:lnTo>
                  <a:lnTo>
                    <a:pt x="9201" y="15070"/>
                  </a:lnTo>
                  <a:lnTo>
                    <a:pt x="8904" y="15056"/>
                  </a:lnTo>
                  <a:lnTo>
                    <a:pt x="8608" y="15043"/>
                  </a:lnTo>
                  <a:lnTo>
                    <a:pt x="8311" y="15002"/>
                  </a:lnTo>
                  <a:lnTo>
                    <a:pt x="8027" y="14948"/>
                  </a:lnTo>
                  <a:lnTo>
                    <a:pt x="7744" y="14881"/>
                  </a:lnTo>
                  <a:lnTo>
                    <a:pt x="7461" y="14800"/>
                  </a:lnTo>
                  <a:lnTo>
                    <a:pt x="7191" y="14719"/>
                  </a:lnTo>
                  <a:lnTo>
                    <a:pt x="6921" y="14611"/>
                  </a:lnTo>
                  <a:lnTo>
                    <a:pt x="6665" y="14489"/>
                  </a:lnTo>
                  <a:lnTo>
                    <a:pt x="6409" y="14355"/>
                  </a:lnTo>
                  <a:lnTo>
                    <a:pt x="6166" y="14206"/>
                  </a:lnTo>
                  <a:lnTo>
                    <a:pt x="5923" y="14058"/>
                  </a:lnTo>
                  <a:lnTo>
                    <a:pt x="5694" y="13896"/>
                  </a:lnTo>
                  <a:lnTo>
                    <a:pt x="5478" y="13707"/>
                  </a:lnTo>
                  <a:lnTo>
                    <a:pt x="5262" y="13518"/>
                  </a:lnTo>
                  <a:lnTo>
                    <a:pt x="5060" y="13316"/>
                  </a:lnTo>
                  <a:lnTo>
                    <a:pt x="4857" y="13113"/>
                  </a:lnTo>
                  <a:lnTo>
                    <a:pt x="4668" y="12898"/>
                  </a:lnTo>
                  <a:lnTo>
                    <a:pt x="4493" y="12655"/>
                  </a:lnTo>
                  <a:lnTo>
                    <a:pt x="4331" y="12425"/>
                  </a:lnTo>
                  <a:lnTo>
                    <a:pt x="4183" y="12169"/>
                  </a:lnTo>
                  <a:lnTo>
                    <a:pt x="4034" y="11913"/>
                  </a:lnTo>
                  <a:lnTo>
                    <a:pt x="3899" y="11643"/>
                  </a:lnTo>
                  <a:lnTo>
                    <a:pt x="3778" y="11373"/>
                  </a:lnTo>
                  <a:lnTo>
                    <a:pt x="3684" y="11090"/>
                  </a:lnTo>
                  <a:lnTo>
                    <a:pt x="3589" y="10806"/>
                  </a:lnTo>
                  <a:lnTo>
                    <a:pt x="3508" y="10510"/>
                  </a:lnTo>
                  <a:lnTo>
                    <a:pt x="3441" y="10199"/>
                  </a:lnTo>
                  <a:lnTo>
                    <a:pt x="3387" y="9889"/>
                  </a:lnTo>
                  <a:lnTo>
                    <a:pt x="3346" y="9565"/>
                  </a:lnTo>
                  <a:lnTo>
                    <a:pt x="3319" y="9242"/>
                  </a:lnTo>
                  <a:lnTo>
                    <a:pt x="3319" y="8918"/>
                  </a:lnTo>
                  <a:lnTo>
                    <a:pt x="3319" y="8581"/>
                  </a:lnTo>
                  <a:lnTo>
                    <a:pt x="3346" y="8270"/>
                  </a:lnTo>
                  <a:lnTo>
                    <a:pt x="3387" y="7946"/>
                  </a:lnTo>
                  <a:lnTo>
                    <a:pt x="3441" y="7636"/>
                  </a:lnTo>
                  <a:lnTo>
                    <a:pt x="3508" y="7339"/>
                  </a:lnTo>
                  <a:lnTo>
                    <a:pt x="3576" y="7043"/>
                  </a:lnTo>
                  <a:lnTo>
                    <a:pt x="3670" y="6746"/>
                  </a:lnTo>
                  <a:lnTo>
                    <a:pt x="3778" y="6476"/>
                  </a:lnTo>
                  <a:lnTo>
                    <a:pt x="3899" y="6193"/>
                  </a:lnTo>
                  <a:lnTo>
                    <a:pt x="4021" y="5936"/>
                  </a:lnTo>
                  <a:lnTo>
                    <a:pt x="4169" y="5680"/>
                  </a:lnTo>
                  <a:lnTo>
                    <a:pt x="4318" y="5437"/>
                  </a:lnTo>
                  <a:lnTo>
                    <a:pt x="4479" y="5194"/>
                  </a:lnTo>
                  <a:lnTo>
                    <a:pt x="4655" y="4965"/>
                  </a:lnTo>
                  <a:lnTo>
                    <a:pt x="4844" y="4749"/>
                  </a:lnTo>
                  <a:lnTo>
                    <a:pt x="5046" y="4547"/>
                  </a:lnTo>
                  <a:lnTo>
                    <a:pt x="5248" y="4344"/>
                  </a:lnTo>
                  <a:lnTo>
                    <a:pt x="5464" y="4169"/>
                  </a:lnTo>
                  <a:lnTo>
                    <a:pt x="5680" y="3994"/>
                  </a:lnTo>
                  <a:lnTo>
                    <a:pt x="5909" y="3818"/>
                  </a:lnTo>
                  <a:lnTo>
                    <a:pt x="6152" y="3670"/>
                  </a:lnTo>
                  <a:lnTo>
                    <a:pt x="6395" y="3535"/>
                  </a:lnTo>
                  <a:lnTo>
                    <a:pt x="6651" y="3400"/>
                  </a:lnTo>
                  <a:lnTo>
                    <a:pt x="6908" y="3292"/>
                  </a:lnTo>
                  <a:lnTo>
                    <a:pt x="7178" y="3184"/>
                  </a:lnTo>
                  <a:lnTo>
                    <a:pt x="7447" y="3090"/>
                  </a:lnTo>
                  <a:lnTo>
                    <a:pt x="7731" y="3022"/>
                  </a:lnTo>
                  <a:lnTo>
                    <a:pt x="8014" y="2955"/>
                  </a:lnTo>
                  <a:lnTo>
                    <a:pt x="8297" y="2901"/>
                  </a:lnTo>
                  <a:lnTo>
                    <a:pt x="8594" y="2860"/>
                  </a:lnTo>
                  <a:lnTo>
                    <a:pt x="8891" y="2847"/>
                  </a:lnTo>
                  <a:lnTo>
                    <a:pt x="9201" y="2834"/>
                  </a:lnTo>
                  <a:close/>
                  <a:moveTo>
                    <a:pt x="8716" y="0"/>
                  </a:moveTo>
                  <a:lnTo>
                    <a:pt x="8257" y="41"/>
                  </a:lnTo>
                  <a:lnTo>
                    <a:pt x="7785" y="95"/>
                  </a:lnTo>
                  <a:lnTo>
                    <a:pt x="7339" y="162"/>
                  </a:lnTo>
                  <a:lnTo>
                    <a:pt x="6894" y="257"/>
                  </a:lnTo>
                  <a:lnTo>
                    <a:pt x="6449" y="378"/>
                  </a:lnTo>
                  <a:lnTo>
                    <a:pt x="6017" y="500"/>
                  </a:lnTo>
                  <a:lnTo>
                    <a:pt x="5613" y="662"/>
                  </a:lnTo>
                  <a:lnTo>
                    <a:pt x="5194" y="823"/>
                  </a:lnTo>
                  <a:lnTo>
                    <a:pt x="4803" y="1012"/>
                  </a:lnTo>
                  <a:lnTo>
                    <a:pt x="4412" y="1228"/>
                  </a:lnTo>
                  <a:lnTo>
                    <a:pt x="4048" y="1444"/>
                  </a:lnTo>
                  <a:lnTo>
                    <a:pt x="3684" y="1687"/>
                  </a:lnTo>
                  <a:lnTo>
                    <a:pt x="3333" y="1943"/>
                  </a:lnTo>
                  <a:lnTo>
                    <a:pt x="3009" y="2213"/>
                  </a:lnTo>
                  <a:lnTo>
                    <a:pt x="2685" y="2510"/>
                  </a:lnTo>
                  <a:lnTo>
                    <a:pt x="2388" y="2807"/>
                  </a:lnTo>
                  <a:lnTo>
                    <a:pt x="2092" y="3130"/>
                  </a:lnTo>
                  <a:lnTo>
                    <a:pt x="1822" y="3454"/>
                  </a:lnTo>
                  <a:lnTo>
                    <a:pt x="1565" y="3805"/>
                  </a:lnTo>
                  <a:lnTo>
                    <a:pt x="1323" y="4169"/>
                  </a:lnTo>
                  <a:lnTo>
                    <a:pt x="1107" y="4547"/>
                  </a:lnTo>
                  <a:lnTo>
                    <a:pt x="904" y="4925"/>
                  </a:lnTo>
                  <a:lnTo>
                    <a:pt x="729" y="5329"/>
                  </a:lnTo>
                  <a:lnTo>
                    <a:pt x="554" y="5734"/>
                  </a:lnTo>
                  <a:lnTo>
                    <a:pt x="419" y="6166"/>
                  </a:lnTo>
                  <a:lnTo>
                    <a:pt x="297" y="6597"/>
                  </a:lnTo>
                  <a:lnTo>
                    <a:pt x="189" y="7043"/>
                  </a:lnTo>
                  <a:lnTo>
                    <a:pt x="108" y="7488"/>
                  </a:lnTo>
                  <a:lnTo>
                    <a:pt x="55" y="7960"/>
                  </a:lnTo>
                  <a:lnTo>
                    <a:pt x="14" y="8432"/>
                  </a:lnTo>
                  <a:lnTo>
                    <a:pt x="1" y="8918"/>
                  </a:lnTo>
                  <a:lnTo>
                    <a:pt x="14" y="9403"/>
                  </a:lnTo>
                  <a:lnTo>
                    <a:pt x="55" y="9876"/>
                  </a:lnTo>
                  <a:lnTo>
                    <a:pt x="108" y="10334"/>
                  </a:lnTo>
                  <a:lnTo>
                    <a:pt x="189" y="10793"/>
                  </a:lnTo>
                  <a:lnTo>
                    <a:pt x="297" y="11238"/>
                  </a:lnTo>
                  <a:lnTo>
                    <a:pt x="419" y="11683"/>
                  </a:lnTo>
                  <a:lnTo>
                    <a:pt x="554" y="12102"/>
                  </a:lnTo>
                  <a:lnTo>
                    <a:pt x="729" y="12520"/>
                  </a:lnTo>
                  <a:lnTo>
                    <a:pt x="904" y="12924"/>
                  </a:lnTo>
                  <a:lnTo>
                    <a:pt x="1107" y="13302"/>
                  </a:lnTo>
                  <a:lnTo>
                    <a:pt x="1323" y="13680"/>
                  </a:lnTo>
                  <a:lnTo>
                    <a:pt x="1565" y="14044"/>
                  </a:lnTo>
                  <a:lnTo>
                    <a:pt x="1822" y="14395"/>
                  </a:lnTo>
                  <a:lnTo>
                    <a:pt x="2092" y="14732"/>
                  </a:lnTo>
                  <a:lnTo>
                    <a:pt x="2388" y="15056"/>
                  </a:lnTo>
                  <a:lnTo>
                    <a:pt x="2685" y="15366"/>
                  </a:lnTo>
                  <a:lnTo>
                    <a:pt x="3009" y="15650"/>
                  </a:lnTo>
                  <a:lnTo>
                    <a:pt x="3333" y="15933"/>
                  </a:lnTo>
                  <a:lnTo>
                    <a:pt x="3684" y="16189"/>
                  </a:lnTo>
                  <a:lnTo>
                    <a:pt x="4048" y="16432"/>
                  </a:lnTo>
                  <a:lnTo>
                    <a:pt x="4412" y="16661"/>
                  </a:lnTo>
                  <a:lnTo>
                    <a:pt x="4803" y="16864"/>
                  </a:lnTo>
                  <a:lnTo>
                    <a:pt x="5194" y="17066"/>
                  </a:lnTo>
                  <a:lnTo>
                    <a:pt x="5613" y="17228"/>
                  </a:lnTo>
                  <a:lnTo>
                    <a:pt x="6031" y="17390"/>
                  </a:lnTo>
                  <a:lnTo>
                    <a:pt x="6449" y="17525"/>
                  </a:lnTo>
                  <a:lnTo>
                    <a:pt x="6894" y="17633"/>
                  </a:lnTo>
                  <a:lnTo>
                    <a:pt x="7339" y="17727"/>
                  </a:lnTo>
                  <a:lnTo>
                    <a:pt x="7785" y="17808"/>
                  </a:lnTo>
                  <a:lnTo>
                    <a:pt x="8257" y="17862"/>
                  </a:lnTo>
                  <a:lnTo>
                    <a:pt x="8716" y="17889"/>
                  </a:lnTo>
                  <a:lnTo>
                    <a:pt x="9201" y="17903"/>
                  </a:lnTo>
                  <a:lnTo>
                    <a:pt x="9673" y="17889"/>
                  </a:lnTo>
                  <a:lnTo>
                    <a:pt x="10146" y="17862"/>
                  </a:lnTo>
                  <a:lnTo>
                    <a:pt x="10604" y="17808"/>
                  </a:lnTo>
                  <a:lnTo>
                    <a:pt x="11063" y="17727"/>
                  </a:lnTo>
                  <a:lnTo>
                    <a:pt x="11508" y="17633"/>
                  </a:lnTo>
                  <a:lnTo>
                    <a:pt x="11940" y="17525"/>
                  </a:lnTo>
                  <a:lnTo>
                    <a:pt x="12371" y="17390"/>
                  </a:lnTo>
                  <a:lnTo>
                    <a:pt x="12790" y="17228"/>
                  </a:lnTo>
                  <a:lnTo>
                    <a:pt x="13208" y="17053"/>
                  </a:lnTo>
                  <a:lnTo>
                    <a:pt x="13599" y="16864"/>
                  </a:lnTo>
                  <a:lnTo>
                    <a:pt x="13990" y="16648"/>
                  </a:lnTo>
                  <a:lnTo>
                    <a:pt x="14355" y="16432"/>
                  </a:lnTo>
                  <a:lnTo>
                    <a:pt x="14719" y="16176"/>
                  </a:lnTo>
                  <a:lnTo>
                    <a:pt x="15070" y="15919"/>
                  </a:lnTo>
                  <a:lnTo>
                    <a:pt x="15407" y="15650"/>
                  </a:lnTo>
                  <a:lnTo>
                    <a:pt x="15731" y="15353"/>
                  </a:lnTo>
                  <a:lnTo>
                    <a:pt x="16027" y="15043"/>
                  </a:lnTo>
                  <a:lnTo>
                    <a:pt x="16324" y="14719"/>
                  </a:lnTo>
                  <a:lnTo>
                    <a:pt x="16594" y="14381"/>
                  </a:lnTo>
                  <a:lnTo>
                    <a:pt x="16850" y="14031"/>
                  </a:lnTo>
                  <a:lnTo>
                    <a:pt x="17093" y="13666"/>
                  </a:lnTo>
                  <a:lnTo>
                    <a:pt x="17309" y="13289"/>
                  </a:lnTo>
                  <a:lnTo>
                    <a:pt x="17511" y="12911"/>
                  </a:lnTo>
                  <a:lnTo>
                    <a:pt x="17700" y="12506"/>
                  </a:lnTo>
                  <a:lnTo>
                    <a:pt x="17862" y="12088"/>
                  </a:lnTo>
                  <a:lnTo>
                    <a:pt x="18011" y="11670"/>
                  </a:lnTo>
                  <a:lnTo>
                    <a:pt x="18132" y="11238"/>
                  </a:lnTo>
                  <a:lnTo>
                    <a:pt x="18240" y="10793"/>
                  </a:lnTo>
                  <a:lnTo>
                    <a:pt x="18321" y="10334"/>
                  </a:lnTo>
                  <a:lnTo>
                    <a:pt x="18375" y="9876"/>
                  </a:lnTo>
                  <a:lnTo>
                    <a:pt x="18415" y="9403"/>
                  </a:lnTo>
                  <a:lnTo>
                    <a:pt x="18429" y="8918"/>
                  </a:lnTo>
                  <a:lnTo>
                    <a:pt x="18415" y="8432"/>
                  </a:lnTo>
                  <a:lnTo>
                    <a:pt x="18375" y="7973"/>
                  </a:lnTo>
                  <a:lnTo>
                    <a:pt x="18321" y="7501"/>
                  </a:lnTo>
                  <a:lnTo>
                    <a:pt x="18240" y="7056"/>
                  </a:lnTo>
                  <a:lnTo>
                    <a:pt x="18132" y="6611"/>
                  </a:lnTo>
                  <a:lnTo>
                    <a:pt x="18011" y="6179"/>
                  </a:lnTo>
                  <a:lnTo>
                    <a:pt x="17862" y="5747"/>
                  </a:lnTo>
                  <a:lnTo>
                    <a:pt x="17700" y="5343"/>
                  </a:lnTo>
                  <a:lnTo>
                    <a:pt x="17511" y="4938"/>
                  </a:lnTo>
                  <a:lnTo>
                    <a:pt x="17309" y="4560"/>
                  </a:lnTo>
                  <a:lnTo>
                    <a:pt x="17093" y="4183"/>
                  </a:lnTo>
                  <a:lnTo>
                    <a:pt x="16850" y="3818"/>
                  </a:lnTo>
                  <a:lnTo>
                    <a:pt x="16594" y="3481"/>
                  </a:lnTo>
                  <a:lnTo>
                    <a:pt x="16324" y="3144"/>
                  </a:lnTo>
                  <a:lnTo>
                    <a:pt x="16027" y="2820"/>
                  </a:lnTo>
                  <a:lnTo>
                    <a:pt x="15731" y="2523"/>
                  </a:lnTo>
                  <a:lnTo>
                    <a:pt x="15407" y="2226"/>
                  </a:lnTo>
                  <a:lnTo>
                    <a:pt x="15070" y="1957"/>
                  </a:lnTo>
                  <a:lnTo>
                    <a:pt x="14719" y="1700"/>
                  </a:lnTo>
                  <a:lnTo>
                    <a:pt x="14355" y="1457"/>
                  </a:lnTo>
                  <a:lnTo>
                    <a:pt x="13990" y="1228"/>
                  </a:lnTo>
                  <a:lnTo>
                    <a:pt x="13599" y="1026"/>
                  </a:lnTo>
                  <a:lnTo>
                    <a:pt x="13208" y="837"/>
                  </a:lnTo>
                  <a:lnTo>
                    <a:pt x="12790" y="662"/>
                  </a:lnTo>
                  <a:lnTo>
                    <a:pt x="12371" y="513"/>
                  </a:lnTo>
                  <a:lnTo>
                    <a:pt x="11940" y="378"/>
                  </a:lnTo>
                  <a:lnTo>
                    <a:pt x="11508" y="257"/>
                  </a:lnTo>
                  <a:lnTo>
                    <a:pt x="11063" y="162"/>
                  </a:lnTo>
                  <a:lnTo>
                    <a:pt x="10604" y="95"/>
                  </a:lnTo>
                  <a:lnTo>
                    <a:pt x="10146" y="41"/>
                  </a:lnTo>
                  <a:lnTo>
                    <a:pt x="9673" y="0"/>
                  </a:lnTo>
                  <a:close/>
                </a:path>
              </a:pathLst>
            </a:custGeom>
            <a:solidFill>
              <a:srgbClr val="1E2430"/>
            </a:solidFill>
            <a:ln>
              <a:noFill/>
            </a:ln>
          </p:spPr>
          <p:txBody>
            <a:bodyPr anchorCtr="0" anchor="ctr" bIns="182850" lIns="182850" spcFirstLastPara="1" rIns="182850" wrap="square" tIns="182850">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6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 Street Dark 2">
  <p:cSld name="CUSTOM_4_3">
    <p:bg>
      <p:bgPr>
        <a:solidFill>
          <a:schemeClr val="dk1"/>
        </a:solidFill>
      </p:bgPr>
    </p:bg>
    <p:spTree>
      <p:nvGrpSpPr>
        <p:cNvPr id="810" name="Shape 810"/>
        <p:cNvGrpSpPr/>
        <p:nvPr/>
      </p:nvGrpSpPr>
      <p:grpSpPr>
        <a:xfrm>
          <a:off x="0" y="0"/>
          <a:ext cx="0" cy="0"/>
          <a:chOff x="0" y="0"/>
          <a:chExt cx="0" cy="0"/>
        </a:xfrm>
      </p:grpSpPr>
      <p:sp>
        <p:nvSpPr>
          <p:cNvPr id="811" name="Google Shape;811;p65"/>
          <p:cNvSpPr txBox="1"/>
          <p:nvPr>
            <p:ph idx="12" type="sldNum"/>
          </p:nvPr>
        </p:nvSpPr>
        <p:spPr>
          <a:xfrm>
            <a:off x="290521" y="4874925"/>
            <a:ext cx="312300" cy="131700"/>
          </a:xfrm>
          <a:prstGeom prst="rect">
            <a:avLst/>
          </a:prstGeom>
          <a:noFill/>
          <a:ln>
            <a:noFill/>
          </a:ln>
        </p:spPr>
        <p:txBody>
          <a:bodyPr anchorCtr="0" anchor="ctr" bIns="0" lIns="0" spcFirstLastPara="1" rIns="0" wrap="square" tIns="0">
            <a:noAutofit/>
          </a:bodyPr>
          <a:lstStyle>
            <a:lvl1pPr indent="0" lvl="0"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1pPr>
            <a:lvl2pPr indent="0" lvl="1"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2pPr>
            <a:lvl3pPr indent="0" lvl="2"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3pPr>
            <a:lvl4pPr indent="0" lvl="3"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4pPr>
            <a:lvl5pPr indent="0" lvl="4"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5pPr>
            <a:lvl6pPr indent="0" lvl="5"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6pPr>
            <a:lvl7pPr indent="0" lvl="6"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7pPr>
            <a:lvl8pPr indent="0" lvl="7"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8pPr>
            <a:lvl9pPr indent="0" lvl="8"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9pPr>
          </a:lstStyle>
          <a:p>
            <a:pPr indent="0" lvl="0" marL="0" rtl="0" algn="l">
              <a:spcBef>
                <a:spcPts val="0"/>
              </a:spcBef>
              <a:spcAft>
                <a:spcPts val="0"/>
              </a:spcAft>
              <a:buNone/>
            </a:pPr>
            <a:fld id="{00000000-1234-1234-1234-123412341234}" type="slidenum">
              <a:rPr lang="en"/>
              <a:t>‹#›</a:t>
            </a:fld>
            <a:endParaRPr/>
          </a:p>
        </p:txBody>
      </p:sp>
      <p:sp>
        <p:nvSpPr>
          <p:cNvPr id="812" name="Google Shape;812;p65"/>
          <p:cNvSpPr txBox="1"/>
          <p:nvPr/>
        </p:nvSpPr>
        <p:spPr>
          <a:xfrm>
            <a:off x="1206943" y="4874925"/>
            <a:ext cx="1577100" cy="131700"/>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Clr>
                <a:srgbClr val="000000"/>
              </a:buClr>
              <a:buSzPts val="600"/>
              <a:buFont typeface="Arial"/>
              <a:buNone/>
            </a:pPr>
            <a:r>
              <a:rPr lang="en" sz="600">
                <a:solidFill>
                  <a:schemeClr val="dk2"/>
                </a:solidFill>
                <a:latin typeface="Helvetica Neue"/>
                <a:ea typeface="Helvetica Neue"/>
                <a:cs typeface="Helvetica Neue"/>
                <a:sym typeface="Helvetica Neue"/>
              </a:rPr>
              <a:t>2023 © AppFolio, Inc. Confidential</a:t>
            </a:r>
            <a:endParaRPr sz="600">
              <a:solidFill>
                <a:schemeClr val="dk2"/>
              </a:solidFill>
              <a:latin typeface="Helvetica Neue"/>
              <a:ea typeface="Helvetica Neue"/>
              <a:cs typeface="Helvetica Neue"/>
              <a:sym typeface="Helvetica Neue"/>
            </a:endParaRPr>
          </a:p>
        </p:txBody>
      </p:sp>
      <p:grpSp>
        <p:nvGrpSpPr>
          <p:cNvPr id="813" name="Google Shape;813;p65"/>
          <p:cNvGrpSpPr/>
          <p:nvPr/>
        </p:nvGrpSpPr>
        <p:grpSpPr>
          <a:xfrm>
            <a:off x="8215997" y="4856141"/>
            <a:ext cx="632981" cy="164573"/>
            <a:chOff x="288629" y="563758"/>
            <a:chExt cx="862254" cy="215523"/>
          </a:xfrm>
        </p:grpSpPr>
        <p:sp>
          <p:nvSpPr>
            <p:cNvPr id="814" name="Google Shape;814;p65"/>
            <p:cNvSpPr/>
            <p:nvPr/>
          </p:nvSpPr>
          <p:spPr>
            <a:xfrm>
              <a:off x="288629" y="606989"/>
              <a:ext cx="111063" cy="132645"/>
            </a:xfrm>
            <a:custGeom>
              <a:rect b="b" l="l" r="r" t="t"/>
              <a:pathLst>
                <a:path extrusionOk="0" h="18956" w="15420">
                  <a:moveTo>
                    <a:pt x="12330" y="9444"/>
                  </a:moveTo>
                  <a:lnTo>
                    <a:pt x="12330" y="11171"/>
                  </a:lnTo>
                  <a:lnTo>
                    <a:pt x="12330" y="11508"/>
                  </a:lnTo>
                  <a:lnTo>
                    <a:pt x="12290" y="11845"/>
                  </a:lnTo>
                  <a:lnTo>
                    <a:pt x="12249" y="12156"/>
                  </a:lnTo>
                  <a:lnTo>
                    <a:pt x="12182" y="12453"/>
                  </a:lnTo>
                  <a:lnTo>
                    <a:pt x="12088" y="12736"/>
                  </a:lnTo>
                  <a:lnTo>
                    <a:pt x="11993" y="13006"/>
                  </a:lnTo>
                  <a:lnTo>
                    <a:pt x="11872" y="13262"/>
                  </a:lnTo>
                  <a:lnTo>
                    <a:pt x="11737" y="13491"/>
                  </a:lnTo>
                  <a:lnTo>
                    <a:pt x="11602" y="13721"/>
                  </a:lnTo>
                  <a:lnTo>
                    <a:pt x="11440" y="13923"/>
                  </a:lnTo>
                  <a:lnTo>
                    <a:pt x="11278" y="14125"/>
                  </a:lnTo>
                  <a:lnTo>
                    <a:pt x="11103" y="14301"/>
                  </a:lnTo>
                  <a:lnTo>
                    <a:pt x="10927" y="14476"/>
                  </a:lnTo>
                  <a:lnTo>
                    <a:pt x="10739" y="14625"/>
                  </a:lnTo>
                  <a:lnTo>
                    <a:pt x="10536" y="14773"/>
                  </a:lnTo>
                  <a:lnTo>
                    <a:pt x="10334" y="14908"/>
                  </a:lnTo>
                  <a:lnTo>
                    <a:pt x="10131" y="15029"/>
                  </a:lnTo>
                  <a:lnTo>
                    <a:pt x="9916" y="15151"/>
                  </a:lnTo>
                  <a:lnTo>
                    <a:pt x="9713" y="15245"/>
                  </a:lnTo>
                  <a:lnTo>
                    <a:pt x="9497" y="15340"/>
                  </a:lnTo>
                  <a:lnTo>
                    <a:pt x="9282" y="15421"/>
                  </a:lnTo>
                  <a:lnTo>
                    <a:pt x="9079" y="15488"/>
                  </a:lnTo>
                  <a:lnTo>
                    <a:pt x="8661" y="15609"/>
                  </a:lnTo>
                  <a:lnTo>
                    <a:pt x="8270" y="15704"/>
                  </a:lnTo>
                  <a:lnTo>
                    <a:pt x="7892" y="15758"/>
                  </a:lnTo>
                  <a:lnTo>
                    <a:pt x="7568" y="15785"/>
                  </a:lnTo>
                  <a:lnTo>
                    <a:pt x="7271" y="15798"/>
                  </a:lnTo>
                  <a:lnTo>
                    <a:pt x="6921" y="15785"/>
                  </a:lnTo>
                  <a:lnTo>
                    <a:pt x="6556" y="15758"/>
                  </a:lnTo>
                  <a:lnTo>
                    <a:pt x="6192" y="15690"/>
                  </a:lnTo>
                  <a:lnTo>
                    <a:pt x="5841" y="15623"/>
                  </a:lnTo>
                  <a:lnTo>
                    <a:pt x="5504" y="15515"/>
                  </a:lnTo>
                  <a:lnTo>
                    <a:pt x="5167" y="15394"/>
                  </a:lnTo>
                  <a:lnTo>
                    <a:pt x="4857" y="15245"/>
                  </a:lnTo>
                  <a:lnTo>
                    <a:pt x="4560" y="15083"/>
                  </a:lnTo>
                  <a:lnTo>
                    <a:pt x="4290" y="14908"/>
                  </a:lnTo>
                  <a:lnTo>
                    <a:pt x="4047" y="14706"/>
                  </a:lnTo>
                  <a:lnTo>
                    <a:pt x="3926" y="14598"/>
                  </a:lnTo>
                  <a:lnTo>
                    <a:pt x="3831" y="14476"/>
                  </a:lnTo>
                  <a:lnTo>
                    <a:pt x="3723" y="14368"/>
                  </a:lnTo>
                  <a:lnTo>
                    <a:pt x="3642" y="14247"/>
                  </a:lnTo>
                  <a:lnTo>
                    <a:pt x="3562" y="14112"/>
                  </a:lnTo>
                  <a:lnTo>
                    <a:pt x="3494" y="13990"/>
                  </a:lnTo>
                  <a:lnTo>
                    <a:pt x="3427" y="13856"/>
                  </a:lnTo>
                  <a:lnTo>
                    <a:pt x="3386" y="13721"/>
                  </a:lnTo>
                  <a:lnTo>
                    <a:pt x="3346" y="13572"/>
                  </a:lnTo>
                  <a:lnTo>
                    <a:pt x="3305" y="13424"/>
                  </a:lnTo>
                  <a:lnTo>
                    <a:pt x="3292" y="13275"/>
                  </a:lnTo>
                  <a:lnTo>
                    <a:pt x="3292" y="13127"/>
                  </a:lnTo>
                  <a:lnTo>
                    <a:pt x="3292" y="12965"/>
                  </a:lnTo>
                  <a:lnTo>
                    <a:pt x="3305" y="12803"/>
                  </a:lnTo>
                  <a:lnTo>
                    <a:pt x="3332" y="12655"/>
                  </a:lnTo>
                  <a:lnTo>
                    <a:pt x="3359" y="12520"/>
                  </a:lnTo>
                  <a:lnTo>
                    <a:pt x="3400" y="12372"/>
                  </a:lnTo>
                  <a:lnTo>
                    <a:pt x="3454" y="12250"/>
                  </a:lnTo>
                  <a:lnTo>
                    <a:pt x="3521" y="12129"/>
                  </a:lnTo>
                  <a:lnTo>
                    <a:pt x="3589" y="12007"/>
                  </a:lnTo>
                  <a:lnTo>
                    <a:pt x="3669" y="11886"/>
                  </a:lnTo>
                  <a:lnTo>
                    <a:pt x="3764" y="11778"/>
                  </a:lnTo>
                  <a:lnTo>
                    <a:pt x="3858" y="11670"/>
                  </a:lnTo>
                  <a:lnTo>
                    <a:pt x="3966" y="11576"/>
                  </a:lnTo>
                  <a:lnTo>
                    <a:pt x="4088" y="11481"/>
                  </a:lnTo>
                  <a:lnTo>
                    <a:pt x="4223" y="11387"/>
                  </a:lnTo>
                  <a:lnTo>
                    <a:pt x="4357" y="11306"/>
                  </a:lnTo>
                  <a:lnTo>
                    <a:pt x="4506" y="11225"/>
                  </a:lnTo>
                  <a:lnTo>
                    <a:pt x="4843" y="11077"/>
                  </a:lnTo>
                  <a:lnTo>
                    <a:pt x="5207" y="10928"/>
                  </a:lnTo>
                  <a:lnTo>
                    <a:pt x="5612" y="10807"/>
                  </a:lnTo>
                  <a:lnTo>
                    <a:pt x="6057" y="10685"/>
                  </a:lnTo>
                  <a:lnTo>
                    <a:pt x="6543" y="10577"/>
                  </a:lnTo>
                  <a:lnTo>
                    <a:pt x="7083" y="10469"/>
                  </a:lnTo>
                  <a:lnTo>
                    <a:pt x="7649" y="10375"/>
                  </a:lnTo>
                  <a:lnTo>
                    <a:pt x="8256" y="10267"/>
                  </a:lnTo>
                  <a:lnTo>
                    <a:pt x="8998" y="10159"/>
                  </a:lnTo>
                  <a:lnTo>
                    <a:pt x="9848" y="10011"/>
                  </a:lnTo>
                  <a:lnTo>
                    <a:pt x="11507" y="9700"/>
                  </a:lnTo>
                  <a:lnTo>
                    <a:pt x="11710" y="9660"/>
                  </a:lnTo>
                  <a:lnTo>
                    <a:pt x="11926" y="9593"/>
                  </a:lnTo>
                  <a:lnTo>
                    <a:pt x="12128" y="9525"/>
                  </a:lnTo>
                  <a:lnTo>
                    <a:pt x="12330" y="9444"/>
                  </a:lnTo>
                  <a:close/>
                  <a:moveTo>
                    <a:pt x="8728" y="1"/>
                  </a:moveTo>
                  <a:lnTo>
                    <a:pt x="8175" y="14"/>
                  </a:lnTo>
                  <a:lnTo>
                    <a:pt x="7649" y="41"/>
                  </a:lnTo>
                  <a:lnTo>
                    <a:pt x="7137" y="95"/>
                  </a:lnTo>
                  <a:lnTo>
                    <a:pt x="6637" y="163"/>
                  </a:lnTo>
                  <a:lnTo>
                    <a:pt x="6165" y="244"/>
                  </a:lnTo>
                  <a:lnTo>
                    <a:pt x="5707" y="351"/>
                  </a:lnTo>
                  <a:lnTo>
                    <a:pt x="5275" y="486"/>
                  </a:lnTo>
                  <a:lnTo>
                    <a:pt x="4857" y="635"/>
                  </a:lnTo>
                  <a:lnTo>
                    <a:pt x="4452" y="797"/>
                  </a:lnTo>
                  <a:lnTo>
                    <a:pt x="4074" y="986"/>
                  </a:lnTo>
                  <a:lnTo>
                    <a:pt x="3710" y="1188"/>
                  </a:lnTo>
                  <a:lnTo>
                    <a:pt x="3373" y="1404"/>
                  </a:lnTo>
                  <a:lnTo>
                    <a:pt x="3049" y="1647"/>
                  </a:lnTo>
                  <a:lnTo>
                    <a:pt x="2752" y="1916"/>
                  </a:lnTo>
                  <a:lnTo>
                    <a:pt x="2455" y="2200"/>
                  </a:lnTo>
                  <a:lnTo>
                    <a:pt x="2199" y="2496"/>
                  </a:lnTo>
                  <a:lnTo>
                    <a:pt x="2051" y="2685"/>
                  </a:lnTo>
                  <a:lnTo>
                    <a:pt x="1916" y="2874"/>
                  </a:lnTo>
                  <a:lnTo>
                    <a:pt x="1794" y="3063"/>
                  </a:lnTo>
                  <a:lnTo>
                    <a:pt x="1673" y="3265"/>
                  </a:lnTo>
                  <a:lnTo>
                    <a:pt x="1551" y="3468"/>
                  </a:lnTo>
                  <a:lnTo>
                    <a:pt x="1457" y="3670"/>
                  </a:lnTo>
                  <a:lnTo>
                    <a:pt x="1349" y="3886"/>
                  </a:lnTo>
                  <a:lnTo>
                    <a:pt x="1268" y="4102"/>
                  </a:lnTo>
                  <a:lnTo>
                    <a:pt x="1187" y="4318"/>
                  </a:lnTo>
                  <a:lnTo>
                    <a:pt x="1106" y="4534"/>
                  </a:lnTo>
                  <a:lnTo>
                    <a:pt x="1039" y="4763"/>
                  </a:lnTo>
                  <a:lnTo>
                    <a:pt x="985" y="4992"/>
                  </a:lnTo>
                  <a:lnTo>
                    <a:pt x="931" y="5208"/>
                  </a:lnTo>
                  <a:lnTo>
                    <a:pt x="890" y="5437"/>
                  </a:lnTo>
                  <a:lnTo>
                    <a:pt x="863" y="5680"/>
                  </a:lnTo>
                  <a:lnTo>
                    <a:pt x="836" y="5910"/>
                  </a:lnTo>
                  <a:lnTo>
                    <a:pt x="836" y="6004"/>
                  </a:lnTo>
                  <a:lnTo>
                    <a:pt x="863" y="6152"/>
                  </a:lnTo>
                  <a:lnTo>
                    <a:pt x="890" y="6301"/>
                  </a:lnTo>
                  <a:lnTo>
                    <a:pt x="944" y="6436"/>
                  </a:lnTo>
                  <a:lnTo>
                    <a:pt x="998" y="6571"/>
                  </a:lnTo>
                  <a:lnTo>
                    <a:pt x="1079" y="6706"/>
                  </a:lnTo>
                  <a:lnTo>
                    <a:pt x="1160" y="6827"/>
                  </a:lnTo>
                  <a:lnTo>
                    <a:pt x="1255" y="6935"/>
                  </a:lnTo>
                  <a:lnTo>
                    <a:pt x="1363" y="7043"/>
                  </a:lnTo>
                  <a:lnTo>
                    <a:pt x="1484" y="7137"/>
                  </a:lnTo>
                  <a:lnTo>
                    <a:pt x="1605" y="7218"/>
                  </a:lnTo>
                  <a:lnTo>
                    <a:pt x="1727" y="7286"/>
                  </a:lnTo>
                  <a:lnTo>
                    <a:pt x="1862" y="7353"/>
                  </a:lnTo>
                  <a:lnTo>
                    <a:pt x="2010" y="7394"/>
                  </a:lnTo>
                  <a:lnTo>
                    <a:pt x="2159" y="7421"/>
                  </a:lnTo>
                  <a:lnTo>
                    <a:pt x="2293" y="7448"/>
                  </a:lnTo>
                  <a:lnTo>
                    <a:pt x="2455" y="7448"/>
                  </a:lnTo>
                  <a:lnTo>
                    <a:pt x="2590" y="7461"/>
                  </a:lnTo>
                  <a:lnTo>
                    <a:pt x="2725" y="7448"/>
                  </a:lnTo>
                  <a:lnTo>
                    <a:pt x="2874" y="7434"/>
                  </a:lnTo>
                  <a:lnTo>
                    <a:pt x="3008" y="7407"/>
                  </a:lnTo>
                  <a:lnTo>
                    <a:pt x="3143" y="7353"/>
                  </a:lnTo>
                  <a:lnTo>
                    <a:pt x="3265" y="7299"/>
                  </a:lnTo>
                  <a:lnTo>
                    <a:pt x="3386" y="7232"/>
                  </a:lnTo>
                  <a:lnTo>
                    <a:pt x="3508" y="7151"/>
                  </a:lnTo>
                  <a:lnTo>
                    <a:pt x="3615" y="7056"/>
                  </a:lnTo>
                  <a:lnTo>
                    <a:pt x="3710" y="6948"/>
                  </a:lnTo>
                  <a:lnTo>
                    <a:pt x="3804" y="6840"/>
                  </a:lnTo>
                  <a:lnTo>
                    <a:pt x="3872" y="6733"/>
                  </a:lnTo>
                  <a:lnTo>
                    <a:pt x="3939" y="6598"/>
                  </a:lnTo>
                  <a:lnTo>
                    <a:pt x="3993" y="6476"/>
                  </a:lnTo>
                  <a:lnTo>
                    <a:pt x="4034" y="6341"/>
                  </a:lnTo>
                  <a:lnTo>
                    <a:pt x="4061" y="6206"/>
                  </a:lnTo>
                  <a:lnTo>
                    <a:pt x="4142" y="5896"/>
                  </a:lnTo>
                  <a:lnTo>
                    <a:pt x="4223" y="5613"/>
                  </a:lnTo>
                  <a:lnTo>
                    <a:pt x="4317" y="5316"/>
                  </a:lnTo>
                  <a:lnTo>
                    <a:pt x="4438" y="5046"/>
                  </a:lnTo>
                  <a:lnTo>
                    <a:pt x="4573" y="4776"/>
                  </a:lnTo>
                  <a:lnTo>
                    <a:pt x="4749" y="4520"/>
                  </a:lnTo>
                  <a:lnTo>
                    <a:pt x="4830" y="4399"/>
                  </a:lnTo>
                  <a:lnTo>
                    <a:pt x="4938" y="4277"/>
                  </a:lnTo>
                  <a:lnTo>
                    <a:pt x="5045" y="4156"/>
                  </a:lnTo>
                  <a:lnTo>
                    <a:pt x="5167" y="4048"/>
                  </a:lnTo>
                  <a:lnTo>
                    <a:pt x="5288" y="3953"/>
                  </a:lnTo>
                  <a:lnTo>
                    <a:pt x="5423" y="3846"/>
                  </a:lnTo>
                  <a:lnTo>
                    <a:pt x="5558" y="3751"/>
                  </a:lnTo>
                  <a:lnTo>
                    <a:pt x="5720" y="3657"/>
                  </a:lnTo>
                  <a:lnTo>
                    <a:pt x="5882" y="3576"/>
                  </a:lnTo>
                  <a:lnTo>
                    <a:pt x="6057" y="3508"/>
                  </a:lnTo>
                  <a:lnTo>
                    <a:pt x="6233" y="3427"/>
                  </a:lnTo>
                  <a:lnTo>
                    <a:pt x="6435" y="3360"/>
                  </a:lnTo>
                  <a:lnTo>
                    <a:pt x="6637" y="3306"/>
                  </a:lnTo>
                  <a:lnTo>
                    <a:pt x="6867" y="3252"/>
                  </a:lnTo>
                  <a:lnTo>
                    <a:pt x="7096" y="3211"/>
                  </a:lnTo>
                  <a:lnTo>
                    <a:pt x="7339" y="3171"/>
                  </a:lnTo>
                  <a:lnTo>
                    <a:pt x="7595" y="3144"/>
                  </a:lnTo>
                  <a:lnTo>
                    <a:pt x="7865" y="3131"/>
                  </a:lnTo>
                  <a:lnTo>
                    <a:pt x="8148" y="3117"/>
                  </a:lnTo>
                  <a:lnTo>
                    <a:pt x="8445" y="3104"/>
                  </a:lnTo>
                  <a:lnTo>
                    <a:pt x="8769" y="3117"/>
                  </a:lnTo>
                  <a:lnTo>
                    <a:pt x="9079" y="3131"/>
                  </a:lnTo>
                  <a:lnTo>
                    <a:pt x="9362" y="3144"/>
                  </a:lnTo>
                  <a:lnTo>
                    <a:pt x="9646" y="3171"/>
                  </a:lnTo>
                  <a:lnTo>
                    <a:pt x="9902" y="3211"/>
                  </a:lnTo>
                  <a:lnTo>
                    <a:pt x="10158" y="3265"/>
                  </a:lnTo>
                  <a:lnTo>
                    <a:pt x="10388" y="3319"/>
                  </a:lnTo>
                  <a:lnTo>
                    <a:pt x="10604" y="3373"/>
                  </a:lnTo>
                  <a:lnTo>
                    <a:pt x="10819" y="3454"/>
                  </a:lnTo>
                  <a:lnTo>
                    <a:pt x="11008" y="3535"/>
                  </a:lnTo>
                  <a:lnTo>
                    <a:pt x="11197" y="3616"/>
                  </a:lnTo>
                  <a:lnTo>
                    <a:pt x="11359" y="3724"/>
                  </a:lnTo>
                  <a:lnTo>
                    <a:pt x="11521" y="3832"/>
                  </a:lnTo>
                  <a:lnTo>
                    <a:pt x="11669" y="3940"/>
                  </a:lnTo>
                  <a:lnTo>
                    <a:pt x="11791" y="4061"/>
                  </a:lnTo>
                  <a:lnTo>
                    <a:pt x="11912" y="4196"/>
                  </a:lnTo>
                  <a:lnTo>
                    <a:pt x="12061" y="4372"/>
                  </a:lnTo>
                  <a:lnTo>
                    <a:pt x="12182" y="4561"/>
                  </a:lnTo>
                  <a:lnTo>
                    <a:pt x="12276" y="4763"/>
                  </a:lnTo>
                  <a:lnTo>
                    <a:pt x="12371" y="4965"/>
                  </a:lnTo>
                  <a:lnTo>
                    <a:pt x="12425" y="5181"/>
                  </a:lnTo>
                  <a:lnTo>
                    <a:pt x="12465" y="5397"/>
                  </a:lnTo>
                  <a:lnTo>
                    <a:pt x="12479" y="5626"/>
                  </a:lnTo>
                  <a:lnTo>
                    <a:pt x="12465" y="5842"/>
                  </a:lnTo>
                  <a:lnTo>
                    <a:pt x="12452" y="6058"/>
                  </a:lnTo>
                  <a:lnTo>
                    <a:pt x="12438" y="6166"/>
                  </a:lnTo>
                  <a:lnTo>
                    <a:pt x="12411" y="6274"/>
                  </a:lnTo>
                  <a:lnTo>
                    <a:pt x="12371" y="6382"/>
                  </a:lnTo>
                  <a:lnTo>
                    <a:pt x="12317" y="6490"/>
                  </a:lnTo>
                  <a:lnTo>
                    <a:pt x="12249" y="6598"/>
                  </a:lnTo>
                  <a:lnTo>
                    <a:pt x="12155" y="6706"/>
                  </a:lnTo>
                  <a:lnTo>
                    <a:pt x="12061" y="6800"/>
                  </a:lnTo>
                  <a:lnTo>
                    <a:pt x="11926" y="6908"/>
                  </a:lnTo>
                  <a:lnTo>
                    <a:pt x="11791" y="7002"/>
                  </a:lnTo>
                  <a:lnTo>
                    <a:pt x="11615" y="7097"/>
                  </a:lnTo>
                  <a:lnTo>
                    <a:pt x="11413" y="7191"/>
                  </a:lnTo>
                  <a:lnTo>
                    <a:pt x="11184" y="7272"/>
                  </a:lnTo>
                  <a:lnTo>
                    <a:pt x="10941" y="7340"/>
                  </a:lnTo>
                  <a:lnTo>
                    <a:pt x="10644" y="7421"/>
                  </a:lnTo>
                  <a:lnTo>
                    <a:pt x="10253" y="7488"/>
                  </a:lnTo>
                  <a:lnTo>
                    <a:pt x="9862" y="7569"/>
                  </a:lnTo>
                  <a:lnTo>
                    <a:pt x="9052" y="7690"/>
                  </a:lnTo>
                  <a:lnTo>
                    <a:pt x="8243" y="7798"/>
                  </a:lnTo>
                  <a:lnTo>
                    <a:pt x="7447" y="7893"/>
                  </a:lnTo>
                  <a:lnTo>
                    <a:pt x="6934" y="7947"/>
                  </a:lnTo>
                  <a:lnTo>
                    <a:pt x="6381" y="8028"/>
                  </a:lnTo>
                  <a:lnTo>
                    <a:pt x="5868" y="8109"/>
                  </a:lnTo>
                  <a:lnTo>
                    <a:pt x="5369" y="8217"/>
                  </a:lnTo>
                  <a:lnTo>
                    <a:pt x="4911" y="8324"/>
                  </a:lnTo>
                  <a:lnTo>
                    <a:pt x="4465" y="8446"/>
                  </a:lnTo>
                  <a:lnTo>
                    <a:pt x="4061" y="8581"/>
                  </a:lnTo>
                  <a:lnTo>
                    <a:pt x="3669" y="8729"/>
                  </a:lnTo>
                  <a:lnTo>
                    <a:pt x="3305" y="8891"/>
                  </a:lnTo>
                  <a:lnTo>
                    <a:pt x="2968" y="9053"/>
                  </a:lnTo>
                  <a:lnTo>
                    <a:pt x="2658" y="9228"/>
                  </a:lnTo>
                  <a:lnTo>
                    <a:pt x="2361" y="9404"/>
                  </a:lnTo>
                  <a:lnTo>
                    <a:pt x="2091" y="9593"/>
                  </a:lnTo>
                  <a:lnTo>
                    <a:pt x="1835" y="9781"/>
                  </a:lnTo>
                  <a:lnTo>
                    <a:pt x="1605" y="9984"/>
                  </a:lnTo>
                  <a:lnTo>
                    <a:pt x="1403" y="10186"/>
                  </a:lnTo>
                  <a:lnTo>
                    <a:pt x="1201" y="10388"/>
                  </a:lnTo>
                  <a:lnTo>
                    <a:pt x="1025" y="10604"/>
                  </a:lnTo>
                  <a:lnTo>
                    <a:pt x="877" y="10820"/>
                  </a:lnTo>
                  <a:lnTo>
                    <a:pt x="728" y="11023"/>
                  </a:lnTo>
                  <a:lnTo>
                    <a:pt x="607" y="11238"/>
                  </a:lnTo>
                  <a:lnTo>
                    <a:pt x="499" y="11454"/>
                  </a:lnTo>
                  <a:lnTo>
                    <a:pt x="391" y="11670"/>
                  </a:lnTo>
                  <a:lnTo>
                    <a:pt x="310" y="11886"/>
                  </a:lnTo>
                  <a:lnTo>
                    <a:pt x="229" y="12102"/>
                  </a:lnTo>
                  <a:lnTo>
                    <a:pt x="175" y="12318"/>
                  </a:lnTo>
                  <a:lnTo>
                    <a:pt x="121" y="12520"/>
                  </a:lnTo>
                  <a:lnTo>
                    <a:pt x="81" y="12722"/>
                  </a:lnTo>
                  <a:lnTo>
                    <a:pt x="54" y="12925"/>
                  </a:lnTo>
                  <a:lnTo>
                    <a:pt x="13" y="13316"/>
                  </a:lnTo>
                  <a:lnTo>
                    <a:pt x="0" y="13667"/>
                  </a:lnTo>
                  <a:lnTo>
                    <a:pt x="13" y="13977"/>
                  </a:lnTo>
                  <a:lnTo>
                    <a:pt x="40" y="14274"/>
                  </a:lnTo>
                  <a:lnTo>
                    <a:pt x="94" y="14571"/>
                  </a:lnTo>
                  <a:lnTo>
                    <a:pt x="175" y="14840"/>
                  </a:lnTo>
                  <a:lnTo>
                    <a:pt x="270" y="15124"/>
                  </a:lnTo>
                  <a:lnTo>
                    <a:pt x="391" y="15380"/>
                  </a:lnTo>
                  <a:lnTo>
                    <a:pt x="513" y="15636"/>
                  </a:lnTo>
                  <a:lnTo>
                    <a:pt x="675" y="15879"/>
                  </a:lnTo>
                  <a:lnTo>
                    <a:pt x="836" y="16122"/>
                  </a:lnTo>
                  <a:lnTo>
                    <a:pt x="1012" y="16351"/>
                  </a:lnTo>
                  <a:lnTo>
                    <a:pt x="1201" y="16567"/>
                  </a:lnTo>
                  <a:lnTo>
                    <a:pt x="1417" y="16783"/>
                  </a:lnTo>
                  <a:lnTo>
                    <a:pt x="1632" y="16972"/>
                  </a:lnTo>
                  <a:lnTo>
                    <a:pt x="1862" y="17174"/>
                  </a:lnTo>
                  <a:lnTo>
                    <a:pt x="2105" y="17350"/>
                  </a:lnTo>
                  <a:lnTo>
                    <a:pt x="2361" y="17525"/>
                  </a:lnTo>
                  <a:lnTo>
                    <a:pt x="2617" y="17687"/>
                  </a:lnTo>
                  <a:lnTo>
                    <a:pt x="2874" y="17835"/>
                  </a:lnTo>
                  <a:lnTo>
                    <a:pt x="3157" y="17984"/>
                  </a:lnTo>
                  <a:lnTo>
                    <a:pt x="3427" y="18119"/>
                  </a:lnTo>
                  <a:lnTo>
                    <a:pt x="3710" y="18240"/>
                  </a:lnTo>
                  <a:lnTo>
                    <a:pt x="4007" y="18361"/>
                  </a:lnTo>
                  <a:lnTo>
                    <a:pt x="4290" y="18469"/>
                  </a:lnTo>
                  <a:lnTo>
                    <a:pt x="4587" y="18564"/>
                  </a:lnTo>
                  <a:lnTo>
                    <a:pt x="4870" y="18645"/>
                  </a:lnTo>
                  <a:lnTo>
                    <a:pt x="5167" y="18726"/>
                  </a:lnTo>
                  <a:lnTo>
                    <a:pt x="5464" y="18780"/>
                  </a:lnTo>
                  <a:lnTo>
                    <a:pt x="5747" y="18834"/>
                  </a:lnTo>
                  <a:lnTo>
                    <a:pt x="6044" y="18888"/>
                  </a:lnTo>
                  <a:lnTo>
                    <a:pt x="6327" y="18915"/>
                  </a:lnTo>
                  <a:lnTo>
                    <a:pt x="6597" y="18942"/>
                  </a:lnTo>
                  <a:lnTo>
                    <a:pt x="6867" y="18955"/>
                  </a:lnTo>
                  <a:lnTo>
                    <a:pt x="7811" y="18955"/>
                  </a:lnTo>
                  <a:lnTo>
                    <a:pt x="8216" y="18942"/>
                  </a:lnTo>
                  <a:lnTo>
                    <a:pt x="8621" y="18888"/>
                  </a:lnTo>
                  <a:lnTo>
                    <a:pt x="9025" y="18834"/>
                  </a:lnTo>
                  <a:lnTo>
                    <a:pt x="9430" y="18753"/>
                  </a:lnTo>
                  <a:lnTo>
                    <a:pt x="9821" y="18658"/>
                  </a:lnTo>
                  <a:lnTo>
                    <a:pt x="10212" y="18537"/>
                  </a:lnTo>
                  <a:lnTo>
                    <a:pt x="10604" y="18402"/>
                  </a:lnTo>
                  <a:lnTo>
                    <a:pt x="10685" y="18361"/>
                  </a:lnTo>
                  <a:lnTo>
                    <a:pt x="11049" y="18213"/>
                  </a:lnTo>
                  <a:lnTo>
                    <a:pt x="11413" y="18038"/>
                  </a:lnTo>
                  <a:lnTo>
                    <a:pt x="11764" y="17849"/>
                  </a:lnTo>
                  <a:lnTo>
                    <a:pt x="12101" y="17633"/>
                  </a:lnTo>
                  <a:lnTo>
                    <a:pt x="12425" y="17417"/>
                  </a:lnTo>
                  <a:lnTo>
                    <a:pt x="12749" y="17161"/>
                  </a:lnTo>
                  <a:lnTo>
                    <a:pt x="13045" y="16904"/>
                  </a:lnTo>
                  <a:lnTo>
                    <a:pt x="13329" y="16635"/>
                  </a:lnTo>
                  <a:lnTo>
                    <a:pt x="13599" y="16338"/>
                  </a:lnTo>
                  <a:lnTo>
                    <a:pt x="13855" y="16028"/>
                  </a:lnTo>
                  <a:lnTo>
                    <a:pt x="14098" y="15717"/>
                  </a:lnTo>
                  <a:lnTo>
                    <a:pt x="14314" y="15380"/>
                  </a:lnTo>
                  <a:lnTo>
                    <a:pt x="14516" y="15043"/>
                  </a:lnTo>
                  <a:lnTo>
                    <a:pt x="14705" y="14692"/>
                  </a:lnTo>
                  <a:lnTo>
                    <a:pt x="14867" y="14328"/>
                  </a:lnTo>
                  <a:lnTo>
                    <a:pt x="15015" y="13950"/>
                  </a:lnTo>
                  <a:lnTo>
                    <a:pt x="15096" y="13694"/>
                  </a:lnTo>
                  <a:lnTo>
                    <a:pt x="15163" y="13424"/>
                  </a:lnTo>
                  <a:lnTo>
                    <a:pt x="15231" y="13114"/>
                  </a:lnTo>
                  <a:lnTo>
                    <a:pt x="15285" y="12776"/>
                  </a:lnTo>
                  <a:lnTo>
                    <a:pt x="15325" y="12426"/>
                  </a:lnTo>
                  <a:lnTo>
                    <a:pt x="15352" y="12048"/>
                  </a:lnTo>
                  <a:lnTo>
                    <a:pt x="15406" y="11252"/>
                  </a:lnTo>
                  <a:lnTo>
                    <a:pt x="15420" y="10415"/>
                  </a:lnTo>
                  <a:lnTo>
                    <a:pt x="15420" y="9539"/>
                  </a:lnTo>
                  <a:lnTo>
                    <a:pt x="15406" y="7785"/>
                  </a:lnTo>
                  <a:lnTo>
                    <a:pt x="15393" y="6962"/>
                  </a:lnTo>
                  <a:lnTo>
                    <a:pt x="15379" y="6220"/>
                  </a:lnTo>
                  <a:lnTo>
                    <a:pt x="15379" y="5937"/>
                  </a:lnTo>
                  <a:lnTo>
                    <a:pt x="15366" y="5680"/>
                  </a:lnTo>
                  <a:lnTo>
                    <a:pt x="15352" y="5410"/>
                  </a:lnTo>
                  <a:lnTo>
                    <a:pt x="15312" y="5168"/>
                  </a:lnTo>
                  <a:lnTo>
                    <a:pt x="15285" y="4925"/>
                  </a:lnTo>
                  <a:lnTo>
                    <a:pt x="15244" y="4695"/>
                  </a:lnTo>
                  <a:lnTo>
                    <a:pt x="15136" y="4250"/>
                  </a:lnTo>
                  <a:lnTo>
                    <a:pt x="15015" y="3832"/>
                  </a:lnTo>
                  <a:lnTo>
                    <a:pt x="14867" y="3454"/>
                  </a:lnTo>
                  <a:lnTo>
                    <a:pt x="14705" y="3090"/>
                  </a:lnTo>
                  <a:lnTo>
                    <a:pt x="14516" y="2766"/>
                  </a:lnTo>
                  <a:lnTo>
                    <a:pt x="14314" y="2469"/>
                  </a:lnTo>
                  <a:lnTo>
                    <a:pt x="14111" y="2186"/>
                  </a:lnTo>
                  <a:lnTo>
                    <a:pt x="13895" y="1943"/>
                  </a:lnTo>
                  <a:lnTo>
                    <a:pt x="13666" y="1714"/>
                  </a:lnTo>
                  <a:lnTo>
                    <a:pt x="13437" y="1512"/>
                  </a:lnTo>
                  <a:lnTo>
                    <a:pt x="13207" y="1323"/>
                  </a:lnTo>
                  <a:lnTo>
                    <a:pt x="12978" y="1161"/>
                  </a:lnTo>
                  <a:lnTo>
                    <a:pt x="12749" y="1013"/>
                  </a:lnTo>
                  <a:lnTo>
                    <a:pt x="12519" y="891"/>
                  </a:lnTo>
                  <a:lnTo>
                    <a:pt x="12276" y="770"/>
                  </a:lnTo>
                  <a:lnTo>
                    <a:pt x="12047" y="662"/>
                  </a:lnTo>
                  <a:lnTo>
                    <a:pt x="11804" y="567"/>
                  </a:lnTo>
                  <a:lnTo>
                    <a:pt x="11548" y="473"/>
                  </a:lnTo>
                  <a:lnTo>
                    <a:pt x="11305" y="392"/>
                  </a:lnTo>
                  <a:lnTo>
                    <a:pt x="11062" y="311"/>
                  </a:lnTo>
                  <a:lnTo>
                    <a:pt x="10806" y="244"/>
                  </a:lnTo>
                  <a:lnTo>
                    <a:pt x="10550" y="190"/>
                  </a:lnTo>
                  <a:lnTo>
                    <a:pt x="10293" y="136"/>
                  </a:lnTo>
                  <a:lnTo>
                    <a:pt x="10037" y="95"/>
                  </a:lnTo>
                  <a:lnTo>
                    <a:pt x="9781" y="55"/>
                  </a:lnTo>
                  <a:lnTo>
                    <a:pt x="9511" y="28"/>
                  </a:lnTo>
                  <a:lnTo>
                    <a:pt x="9255" y="14"/>
                  </a:lnTo>
                  <a:lnTo>
                    <a:pt x="8998" y="1"/>
                  </a:lnTo>
                  <a:close/>
                </a:path>
              </a:pathLst>
            </a:custGeom>
            <a:solidFill>
              <a:srgbClr val="FFFFFF"/>
            </a:solidFill>
            <a:ln>
              <a:noFill/>
            </a:ln>
          </p:spPr>
          <p:txBody>
            <a:bodyPr anchorCtr="0" anchor="ctr" bIns="182850" lIns="182850" spcFirstLastPara="1" rIns="182850" wrap="square" tIns="182850">
              <a:noAutofit/>
            </a:bodyPr>
            <a:lstStyle/>
            <a:p>
              <a:pPr indent="0" lvl="0" marL="0" rtl="0" algn="l">
                <a:spcBef>
                  <a:spcPts val="0"/>
                </a:spcBef>
                <a:spcAft>
                  <a:spcPts val="0"/>
                </a:spcAft>
                <a:buNone/>
              </a:pPr>
              <a:r>
                <a:t/>
              </a:r>
              <a:endParaRPr/>
            </a:p>
          </p:txBody>
        </p:sp>
        <p:sp>
          <p:nvSpPr>
            <p:cNvPr id="815" name="Google Shape;815;p65"/>
            <p:cNvSpPr/>
            <p:nvPr/>
          </p:nvSpPr>
          <p:spPr>
            <a:xfrm>
              <a:off x="420478" y="609347"/>
              <a:ext cx="117192" cy="169934"/>
            </a:xfrm>
            <a:custGeom>
              <a:rect b="b" l="l" r="r" t="t"/>
              <a:pathLst>
                <a:path extrusionOk="0" h="24285" w="16271">
                  <a:moveTo>
                    <a:pt x="8365" y="2888"/>
                  </a:moveTo>
                  <a:lnTo>
                    <a:pt x="8635" y="2915"/>
                  </a:lnTo>
                  <a:lnTo>
                    <a:pt x="8878" y="2942"/>
                  </a:lnTo>
                  <a:lnTo>
                    <a:pt x="9134" y="2996"/>
                  </a:lnTo>
                  <a:lnTo>
                    <a:pt x="9377" y="3050"/>
                  </a:lnTo>
                  <a:lnTo>
                    <a:pt x="9606" y="3131"/>
                  </a:lnTo>
                  <a:lnTo>
                    <a:pt x="9835" y="3212"/>
                  </a:lnTo>
                  <a:lnTo>
                    <a:pt x="10065" y="3320"/>
                  </a:lnTo>
                  <a:lnTo>
                    <a:pt x="10281" y="3428"/>
                  </a:lnTo>
                  <a:lnTo>
                    <a:pt x="10496" y="3549"/>
                  </a:lnTo>
                  <a:lnTo>
                    <a:pt x="10699" y="3684"/>
                  </a:lnTo>
                  <a:lnTo>
                    <a:pt x="10888" y="3832"/>
                  </a:lnTo>
                  <a:lnTo>
                    <a:pt x="11077" y="3994"/>
                  </a:lnTo>
                  <a:lnTo>
                    <a:pt x="11265" y="4170"/>
                  </a:lnTo>
                  <a:lnTo>
                    <a:pt x="11427" y="4358"/>
                  </a:lnTo>
                  <a:lnTo>
                    <a:pt x="11603" y="4547"/>
                  </a:lnTo>
                  <a:lnTo>
                    <a:pt x="11751" y="4750"/>
                  </a:lnTo>
                  <a:lnTo>
                    <a:pt x="11899" y="4966"/>
                  </a:lnTo>
                  <a:lnTo>
                    <a:pt x="12034" y="5195"/>
                  </a:lnTo>
                  <a:lnTo>
                    <a:pt x="12169" y="5424"/>
                  </a:lnTo>
                  <a:lnTo>
                    <a:pt x="12291" y="5681"/>
                  </a:lnTo>
                  <a:lnTo>
                    <a:pt x="12399" y="5937"/>
                  </a:lnTo>
                  <a:lnTo>
                    <a:pt x="12507" y="6193"/>
                  </a:lnTo>
                  <a:lnTo>
                    <a:pt x="12588" y="6476"/>
                  </a:lnTo>
                  <a:lnTo>
                    <a:pt x="12668" y="6760"/>
                  </a:lnTo>
                  <a:lnTo>
                    <a:pt x="12749" y="7057"/>
                  </a:lnTo>
                  <a:lnTo>
                    <a:pt x="12803" y="7353"/>
                  </a:lnTo>
                  <a:lnTo>
                    <a:pt x="12857" y="7664"/>
                  </a:lnTo>
                  <a:lnTo>
                    <a:pt x="12898" y="7987"/>
                  </a:lnTo>
                  <a:lnTo>
                    <a:pt x="12925" y="8325"/>
                  </a:lnTo>
                  <a:lnTo>
                    <a:pt x="12938" y="8648"/>
                  </a:lnTo>
                  <a:lnTo>
                    <a:pt x="12952" y="8999"/>
                  </a:lnTo>
                  <a:lnTo>
                    <a:pt x="12938" y="9363"/>
                  </a:lnTo>
                  <a:lnTo>
                    <a:pt x="12925" y="9714"/>
                  </a:lnTo>
                  <a:lnTo>
                    <a:pt x="12898" y="10051"/>
                  </a:lnTo>
                  <a:lnTo>
                    <a:pt x="12844" y="10375"/>
                  </a:lnTo>
                  <a:lnTo>
                    <a:pt x="12790" y="10699"/>
                  </a:lnTo>
                  <a:lnTo>
                    <a:pt x="12722" y="11009"/>
                  </a:lnTo>
                  <a:lnTo>
                    <a:pt x="12641" y="11306"/>
                  </a:lnTo>
                  <a:lnTo>
                    <a:pt x="12561" y="11589"/>
                  </a:lnTo>
                  <a:lnTo>
                    <a:pt x="12466" y="11873"/>
                  </a:lnTo>
                  <a:lnTo>
                    <a:pt x="12345" y="12129"/>
                  </a:lnTo>
                  <a:lnTo>
                    <a:pt x="12237" y="12385"/>
                  </a:lnTo>
                  <a:lnTo>
                    <a:pt x="12102" y="12628"/>
                  </a:lnTo>
                  <a:lnTo>
                    <a:pt x="11967" y="12871"/>
                  </a:lnTo>
                  <a:lnTo>
                    <a:pt x="11819" y="13087"/>
                  </a:lnTo>
                  <a:lnTo>
                    <a:pt x="11657" y="13303"/>
                  </a:lnTo>
                  <a:lnTo>
                    <a:pt x="11495" y="13505"/>
                  </a:lnTo>
                  <a:lnTo>
                    <a:pt x="11319" y="13680"/>
                  </a:lnTo>
                  <a:lnTo>
                    <a:pt x="11144" y="13869"/>
                  </a:lnTo>
                  <a:lnTo>
                    <a:pt x="10955" y="14031"/>
                  </a:lnTo>
                  <a:lnTo>
                    <a:pt x="10766" y="14180"/>
                  </a:lnTo>
                  <a:lnTo>
                    <a:pt x="10564" y="14328"/>
                  </a:lnTo>
                  <a:lnTo>
                    <a:pt x="10362" y="14449"/>
                  </a:lnTo>
                  <a:lnTo>
                    <a:pt x="10146" y="14571"/>
                  </a:lnTo>
                  <a:lnTo>
                    <a:pt x="9930" y="14679"/>
                  </a:lnTo>
                  <a:lnTo>
                    <a:pt x="9701" y="14773"/>
                  </a:lnTo>
                  <a:lnTo>
                    <a:pt x="9471" y="14854"/>
                  </a:lnTo>
                  <a:lnTo>
                    <a:pt x="9242" y="14922"/>
                  </a:lnTo>
                  <a:lnTo>
                    <a:pt x="8999" y="14976"/>
                  </a:lnTo>
                  <a:lnTo>
                    <a:pt x="8770" y="15030"/>
                  </a:lnTo>
                  <a:lnTo>
                    <a:pt x="8513" y="15057"/>
                  </a:lnTo>
                  <a:lnTo>
                    <a:pt x="8271" y="15084"/>
                  </a:lnTo>
                  <a:lnTo>
                    <a:pt x="8014" y="15084"/>
                  </a:lnTo>
                  <a:lnTo>
                    <a:pt x="7731" y="15070"/>
                  </a:lnTo>
                  <a:lnTo>
                    <a:pt x="7448" y="15043"/>
                  </a:lnTo>
                  <a:lnTo>
                    <a:pt x="7178" y="15003"/>
                  </a:lnTo>
                  <a:lnTo>
                    <a:pt x="6908" y="14949"/>
                  </a:lnTo>
                  <a:lnTo>
                    <a:pt x="6652" y="14868"/>
                  </a:lnTo>
                  <a:lnTo>
                    <a:pt x="6409" y="14787"/>
                  </a:lnTo>
                  <a:lnTo>
                    <a:pt x="6166" y="14679"/>
                  </a:lnTo>
                  <a:lnTo>
                    <a:pt x="5937" y="14571"/>
                  </a:lnTo>
                  <a:lnTo>
                    <a:pt x="5721" y="14436"/>
                  </a:lnTo>
                  <a:lnTo>
                    <a:pt x="5505" y="14288"/>
                  </a:lnTo>
                  <a:lnTo>
                    <a:pt x="5303" y="14139"/>
                  </a:lnTo>
                  <a:lnTo>
                    <a:pt x="5114" y="13977"/>
                  </a:lnTo>
                  <a:lnTo>
                    <a:pt x="4925" y="13788"/>
                  </a:lnTo>
                  <a:lnTo>
                    <a:pt x="4749" y="13600"/>
                  </a:lnTo>
                  <a:lnTo>
                    <a:pt x="4588" y="13411"/>
                  </a:lnTo>
                  <a:lnTo>
                    <a:pt x="4426" y="13195"/>
                  </a:lnTo>
                  <a:lnTo>
                    <a:pt x="4277" y="12979"/>
                  </a:lnTo>
                  <a:lnTo>
                    <a:pt x="4142" y="12763"/>
                  </a:lnTo>
                  <a:lnTo>
                    <a:pt x="4007" y="12520"/>
                  </a:lnTo>
                  <a:lnTo>
                    <a:pt x="3886" y="12291"/>
                  </a:lnTo>
                  <a:lnTo>
                    <a:pt x="3778" y="12035"/>
                  </a:lnTo>
                  <a:lnTo>
                    <a:pt x="3684" y="11778"/>
                  </a:lnTo>
                  <a:lnTo>
                    <a:pt x="3589" y="11522"/>
                  </a:lnTo>
                  <a:lnTo>
                    <a:pt x="3508" y="11266"/>
                  </a:lnTo>
                  <a:lnTo>
                    <a:pt x="3427" y="10996"/>
                  </a:lnTo>
                  <a:lnTo>
                    <a:pt x="3373" y="10726"/>
                  </a:lnTo>
                  <a:lnTo>
                    <a:pt x="3319" y="10443"/>
                  </a:lnTo>
                  <a:lnTo>
                    <a:pt x="3265" y="10173"/>
                  </a:lnTo>
                  <a:lnTo>
                    <a:pt x="3239" y="9890"/>
                  </a:lnTo>
                  <a:lnTo>
                    <a:pt x="3212" y="9606"/>
                  </a:lnTo>
                  <a:lnTo>
                    <a:pt x="3198" y="9323"/>
                  </a:lnTo>
                  <a:lnTo>
                    <a:pt x="3198" y="9040"/>
                  </a:lnTo>
                  <a:lnTo>
                    <a:pt x="3198" y="8635"/>
                  </a:lnTo>
                  <a:lnTo>
                    <a:pt x="3225" y="8244"/>
                  </a:lnTo>
                  <a:lnTo>
                    <a:pt x="3252" y="7880"/>
                  </a:lnTo>
                  <a:lnTo>
                    <a:pt x="3292" y="7515"/>
                  </a:lnTo>
                  <a:lnTo>
                    <a:pt x="3360" y="7178"/>
                  </a:lnTo>
                  <a:lnTo>
                    <a:pt x="3427" y="6841"/>
                  </a:lnTo>
                  <a:lnTo>
                    <a:pt x="3508" y="6530"/>
                  </a:lnTo>
                  <a:lnTo>
                    <a:pt x="3603" y="6234"/>
                  </a:lnTo>
                  <a:lnTo>
                    <a:pt x="3697" y="5950"/>
                  </a:lnTo>
                  <a:lnTo>
                    <a:pt x="3819" y="5667"/>
                  </a:lnTo>
                  <a:lnTo>
                    <a:pt x="3940" y="5411"/>
                  </a:lnTo>
                  <a:lnTo>
                    <a:pt x="4075" y="5168"/>
                  </a:lnTo>
                  <a:lnTo>
                    <a:pt x="4210" y="4939"/>
                  </a:lnTo>
                  <a:lnTo>
                    <a:pt x="4372" y="4723"/>
                  </a:lnTo>
                  <a:lnTo>
                    <a:pt x="4520" y="4507"/>
                  </a:lnTo>
                  <a:lnTo>
                    <a:pt x="4696" y="4318"/>
                  </a:lnTo>
                  <a:lnTo>
                    <a:pt x="4871" y="4143"/>
                  </a:lnTo>
                  <a:lnTo>
                    <a:pt x="5046" y="3967"/>
                  </a:lnTo>
                  <a:lnTo>
                    <a:pt x="5235" y="3819"/>
                  </a:lnTo>
                  <a:lnTo>
                    <a:pt x="5424" y="3670"/>
                  </a:lnTo>
                  <a:lnTo>
                    <a:pt x="5626" y="3549"/>
                  </a:lnTo>
                  <a:lnTo>
                    <a:pt x="5829" y="3428"/>
                  </a:lnTo>
                  <a:lnTo>
                    <a:pt x="6045" y="3320"/>
                  </a:lnTo>
                  <a:lnTo>
                    <a:pt x="6260" y="3225"/>
                  </a:lnTo>
                  <a:lnTo>
                    <a:pt x="6476" y="3144"/>
                  </a:lnTo>
                  <a:lnTo>
                    <a:pt x="6706" y="3077"/>
                  </a:lnTo>
                  <a:lnTo>
                    <a:pt x="6935" y="3009"/>
                  </a:lnTo>
                  <a:lnTo>
                    <a:pt x="7164" y="2969"/>
                  </a:lnTo>
                  <a:lnTo>
                    <a:pt x="7394" y="2928"/>
                  </a:lnTo>
                  <a:lnTo>
                    <a:pt x="7623" y="2901"/>
                  </a:lnTo>
                  <a:lnTo>
                    <a:pt x="7866" y="2888"/>
                  </a:lnTo>
                  <a:close/>
                  <a:moveTo>
                    <a:pt x="8770" y="1"/>
                  </a:moveTo>
                  <a:lnTo>
                    <a:pt x="8378" y="14"/>
                  </a:lnTo>
                  <a:lnTo>
                    <a:pt x="8001" y="41"/>
                  </a:lnTo>
                  <a:lnTo>
                    <a:pt x="7636" y="82"/>
                  </a:lnTo>
                  <a:lnTo>
                    <a:pt x="7286" y="149"/>
                  </a:lnTo>
                  <a:lnTo>
                    <a:pt x="6948" y="217"/>
                  </a:lnTo>
                  <a:lnTo>
                    <a:pt x="6638" y="311"/>
                  </a:lnTo>
                  <a:lnTo>
                    <a:pt x="6341" y="406"/>
                  </a:lnTo>
                  <a:lnTo>
                    <a:pt x="6058" y="514"/>
                  </a:lnTo>
                  <a:lnTo>
                    <a:pt x="5788" y="635"/>
                  </a:lnTo>
                  <a:lnTo>
                    <a:pt x="5532" y="770"/>
                  </a:lnTo>
                  <a:lnTo>
                    <a:pt x="5289" y="905"/>
                  </a:lnTo>
                  <a:lnTo>
                    <a:pt x="5060" y="1040"/>
                  </a:lnTo>
                  <a:lnTo>
                    <a:pt x="4844" y="1188"/>
                  </a:lnTo>
                  <a:lnTo>
                    <a:pt x="4642" y="1337"/>
                  </a:lnTo>
                  <a:lnTo>
                    <a:pt x="4453" y="1485"/>
                  </a:lnTo>
                  <a:lnTo>
                    <a:pt x="4277" y="1647"/>
                  </a:lnTo>
                  <a:lnTo>
                    <a:pt x="4115" y="1795"/>
                  </a:lnTo>
                  <a:lnTo>
                    <a:pt x="3967" y="1944"/>
                  </a:lnTo>
                  <a:lnTo>
                    <a:pt x="3697" y="2240"/>
                  </a:lnTo>
                  <a:lnTo>
                    <a:pt x="3481" y="2524"/>
                  </a:lnTo>
                  <a:lnTo>
                    <a:pt x="3306" y="2767"/>
                  </a:lnTo>
                  <a:lnTo>
                    <a:pt x="3171" y="2982"/>
                  </a:lnTo>
                  <a:lnTo>
                    <a:pt x="3090" y="3144"/>
                  </a:lnTo>
                  <a:lnTo>
                    <a:pt x="3009" y="3279"/>
                  </a:lnTo>
                  <a:lnTo>
                    <a:pt x="2942" y="3279"/>
                  </a:lnTo>
                  <a:lnTo>
                    <a:pt x="2982" y="3063"/>
                  </a:lnTo>
                  <a:lnTo>
                    <a:pt x="2996" y="2834"/>
                  </a:lnTo>
                  <a:lnTo>
                    <a:pt x="3009" y="2605"/>
                  </a:lnTo>
                  <a:lnTo>
                    <a:pt x="3009" y="2375"/>
                  </a:lnTo>
                  <a:lnTo>
                    <a:pt x="3009" y="1364"/>
                  </a:lnTo>
                  <a:lnTo>
                    <a:pt x="3009" y="1256"/>
                  </a:lnTo>
                  <a:lnTo>
                    <a:pt x="2996" y="1161"/>
                  </a:lnTo>
                  <a:lnTo>
                    <a:pt x="2969" y="1067"/>
                  </a:lnTo>
                  <a:lnTo>
                    <a:pt x="2942" y="972"/>
                  </a:lnTo>
                  <a:lnTo>
                    <a:pt x="2901" y="891"/>
                  </a:lnTo>
                  <a:lnTo>
                    <a:pt x="2861" y="810"/>
                  </a:lnTo>
                  <a:lnTo>
                    <a:pt x="2807" y="743"/>
                  </a:lnTo>
                  <a:lnTo>
                    <a:pt x="2739" y="676"/>
                  </a:lnTo>
                  <a:lnTo>
                    <a:pt x="2658" y="622"/>
                  </a:lnTo>
                  <a:lnTo>
                    <a:pt x="2577" y="568"/>
                  </a:lnTo>
                  <a:lnTo>
                    <a:pt x="2483" y="514"/>
                  </a:lnTo>
                  <a:lnTo>
                    <a:pt x="2389" y="487"/>
                  </a:lnTo>
                  <a:lnTo>
                    <a:pt x="2281" y="460"/>
                  </a:lnTo>
                  <a:lnTo>
                    <a:pt x="2159" y="433"/>
                  </a:lnTo>
                  <a:lnTo>
                    <a:pt x="2038" y="419"/>
                  </a:lnTo>
                  <a:lnTo>
                    <a:pt x="986" y="419"/>
                  </a:lnTo>
                  <a:lnTo>
                    <a:pt x="864" y="433"/>
                  </a:lnTo>
                  <a:lnTo>
                    <a:pt x="743" y="460"/>
                  </a:lnTo>
                  <a:lnTo>
                    <a:pt x="635" y="487"/>
                  </a:lnTo>
                  <a:lnTo>
                    <a:pt x="527" y="527"/>
                  </a:lnTo>
                  <a:lnTo>
                    <a:pt x="446" y="568"/>
                  </a:lnTo>
                  <a:lnTo>
                    <a:pt x="365" y="635"/>
                  </a:lnTo>
                  <a:lnTo>
                    <a:pt x="284" y="689"/>
                  </a:lnTo>
                  <a:lnTo>
                    <a:pt x="217" y="770"/>
                  </a:lnTo>
                  <a:lnTo>
                    <a:pt x="163" y="851"/>
                  </a:lnTo>
                  <a:lnTo>
                    <a:pt x="122" y="945"/>
                  </a:lnTo>
                  <a:lnTo>
                    <a:pt x="82" y="1040"/>
                  </a:lnTo>
                  <a:lnTo>
                    <a:pt x="41" y="1148"/>
                  </a:lnTo>
                  <a:lnTo>
                    <a:pt x="28" y="1269"/>
                  </a:lnTo>
                  <a:lnTo>
                    <a:pt x="14" y="1391"/>
                  </a:lnTo>
                  <a:lnTo>
                    <a:pt x="1" y="1525"/>
                  </a:lnTo>
                  <a:lnTo>
                    <a:pt x="1" y="23164"/>
                  </a:lnTo>
                  <a:lnTo>
                    <a:pt x="14" y="23299"/>
                  </a:lnTo>
                  <a:lnTo>
                    <a:pt x="28" y="23421"/>
                  </a:lnTo>
                  <a:lnTo>
                    <a:pt x="41" y="23542"/>
                  </a:lnTo>
                  <a:lnTo>
                    <a:pt x="82" y="23650"/>
                  </a:lnTo>
                  <a:lnTo>
                    <a:pt x="122" y="23758"/>
                  </a:lnTo>
                  <a:lnTo>
                    <a:pt x="163" y="23839"/>
                  </a:lnTo>
                  <a:lnTo>
                    <a:pt x="217" y="23920"/>
                  </a:lnTo>
                  <a:lnTo>
                    <a:pt x="284" y="24001"/>
                  </a:lnTo>
                  <a:lnTo>
                    <a:pt x="365" y="24068"/>
                  </a:lnTo>
                  <a:lnTo>
                    <a:pt x="446" y="24122"/>
                  </a:lnTo>
                  <a:lnTo>
                    <a:pt x="527" y="24176"/>
                  </a:lnTo>
                  <a:lnTo>
                    <a:pt x="635" y="24203"/>
                  </a:lnTo>
                  <a:lnTo>
                    <a:pt x="743" y="24244"/>
                  </a:lnTo>
                  <a:lnTo>
                    <a:pt x="864" y="24257"/>
                  </a:lnTo>
                  <a:lnTo>
                    <a:pt x="986" y="24271"/>
                  </a:lnTo>
                  <a:lnTo>
                    <a:pt x="1120" y="24284"/>
                  </a:lnTo>
                  <a:lnTo>
                    <a:pt x="2173" y="24284"/>
                  </a:lnTo>
                  <a:lnTo>
                    <a:pt x="2308" y="24271"/>
                  </a:lnTo>
                  <a:lnTo>
                    <a:pt x="2429" y="24257"/>
                  </a:lnTo>
                  <a:lnTo>
                    <a:pt x="2537" y="24244"/>
                  </a:lnTo>
                  <a:lnTo>
                    <a:pt x="2645" y="24203"/>
                  </a:lnTo>
                  <a:lnTo>
                    <a:pt x="2739" y="24176"/>
                  </a:lnTo>
                  <a:lnTo>
                    <a:pt x="2834" y="24122"/>
                  </a:lnTo>
                  <a:lnTo>
                    <a:pt x="2915" y="24068"/>
                  </a:lnTo>
                  <a:lnTo>
                    <a:pt x="2982" y="24001"/>
                  </a:lnTo>
                  <a:lnTo>
                    <a:pt x="3050" y="23920"/>
                  </a:lnTo>
                  <a:lnTo>
                    <a:pt x="3104" y="23839"/>
                  </a:lnTo>
                  <a:lnTo>
                    <a:pt x="3158" y="23758"/>
                  </a:lnTo>
                  <a:lnTo>
                    <a:pt x="3185" y="23650"/>
                  </a:lnTo>
                  <a:lnTo>
                    <a:pt x="3225" y="23542"/>
                  </a:lnTo>
                  <a:lnTo>
                    <a:pt x="3239" y="23421"/>
                  </a:lnTo>
                  <a:lnTo>
                    <a:pt x="3252" y="23299"/>
                  </a:lnTo>
                  <a:lnTo>
                    <a:pt x="3265" y="23164"/>
                  </a:lnTo>
                  <a:lnTo>
                    <a:pt x="3265" y="16379"/>
                  </a:lnTo>
                  <a:lnTo>
                    <a:pt x="3252" y="16001"/>
                  </a:lnTo>
                  <a:lnTo>
                    <a:pt x="3239" y="15623"/>
                  </a:lnTo>
                  <a:lnTo>
                    <a:pt x="3212" y="15259"/>
                  </a:lnTo>
                  <a:lnTo>
                    <a:pt x="3158" y="14881"/>
                  </a:lnTo>
                  <a:lnTo>
                    <a:pt x="3225" y="14881"/>
                  </a:lnTo>
                  <a:lnTo>
                    <a:pt x="3427" y="15232"/>
                  </a:lnTo>
                  <a:lnTo>
                    <a:pt x="3657" y="15569"/>
                  </a:lnTo>
                  <a:lnTo>
                    <a:pt x="3913" y="15879"/>
                  </a:lnTo>
                  <a:lnTo>
                    <a:pt x="4183" y="16176"/>
                  </a:lnTo>
                  <a:lnTo>
                    <a:pt x="4480" y="16446"/>
                  </a:lnTo>
                  <a:lnTo>
                    <a:pt x="4776" y="16702"/>
                  </a:lnTo>
                  <a:lnTo>
                    <a:pt x="5114" y="16932"/>
                  </a:lnTo>
                  <a:lnTo>
                    <a:pt x="5451" y="17148"/>
                  </a:lnTo>
                  <a:lnTo>
                    <a:pt x="5815" y="17336"/>
                  </a:lnTo>
                  <a:lnTo>
                    <a:pt x="6179" y="17498"/>
                  </a:lnTo>
                  <a:lnTo>
                    <a:pt x="6557" y="17633"/>
                  </a:lnTo>
                  <a:lnTo>
                    <a:pt x="6935" y="17741"/>
                  </a:lnTo>
                  <a:lnTo>
                    <a:pt x="7326" y="17822"/>
                  </a:lnTo>
                  <a:lnTo>
                    <a:pt x="7731" y="17890"/>
                  </a:lnTo>
                  <a:lnTo>
                    <a:pt x="8122" y="17917"/>
                  </a:lnTo>
                  <a:lnTo>
                    <a:pt x="8527" y="17917"/>
                  </a:lnTo>
                  <a:lnTo>
                    <a:pt x="8945" y="17903"/>
                  </a:lnTo>
                  <a:lnTo>
                    <a:pt x="9350" y="17876"/>
                  </a:lnTo>
                  <a:lnTo>
                    <a:pt x="9754" y="17822"/>
                  </a:lnTo>
                  <a:lnTo>
                    <a:pt x="10146" y="17755"/>
                  </a:lnTo>
                  <a:lnTo>
                    <a:pt x="10523" y="17660"/>
                  </a:lnTo>
                  <a:lnTo>
                    <a:pt x="10901" y="17552"/>
                  </a:lnTo>
                  <a:lnTo>
                    <a:pt x="11265" y="17431"/>
                  </a:lnTo>
                  <a:lnTo>
                    <a:pt x="11616" y="17282"/>
                  </a:lnTo>
                  <a:lnTo>
                    <a:pt x="11967" y="17121"/>
                  </a:lnTo>
                  <a:lnTo>
                    <a:pt x="12304" y="16932"/>
                  </a:lnTo>
                  <a:lnTo>
                    <a:pt x="12628" y="16729"/>
                  </a:lnTo>
                  <a:lnTo>
                    <a:pt x="12938" y="16514"/>
                  </a:lnTo>
                  <a:lnTo>
                    <a:pt x="13249" y="16284"/>
                  </a:lnTo>
                  <a:lnTo>
                    <a:pt x="13532" y="16028"/>
                  </a:lnTo>
                  <a:lnTo>
                    <a:pt x="13815" y="15772"/>
                  </a:lnTo>
                  <a:lnTo>
                    <a:pt x="14071" y="15475"/>
                  </a:lnTo>
                  <a:lnTo>
                    <a:pt x="14328" y="15178"/>
                  </a:lnTo>
                  <a:lnTo>
                    <a:pt x="14557" y="14868"/>
                  </a:lnTo>
                  <a:lnTo>
                    <a:pt x="14786" y="14530"/>
                  </a:lnTo>
                  <a:lnTo>
                    <a:pt x="15002" y="14193"/>
                  </a:lnTo>
                  <a:lnTo>
                    <a:pt x="15191" y="13829"/>
                  </a:lnTo>
                  <a:lnTo>
                    <a:pt x="15380" y="13451"/>
                  </a:lnTo>
                  <a:lnTo>
                    <a:pt x="15542" y="13060"/>
                  </a:lnTo>
                  <a:lnTo>
                    <a:pt x="15690" y="12655"/>
                  </a:lnTo>
                  <a:lnTo>
                    <a:pt x="15825" y="12237"/>
                  </a:lnTo>
                  <a:lnTo>
                    <a:pt x="15933" y="11805"/>
                  </a:lnTo>
                  <a:lnTo>
                    <a:pt x="16041" y="11374"/>
                  </a:lnTo>
                  <a:lnTo>
                    <a:pt x="16122" y="10915"/>
                  </a:lnTo>
                  <a:lnTo>
                    <a:pt x="16190" y="10443"/>
                  </a:lnTo>
                  <a:lnTo>
                    <a:pt x="16230" y="9957"/>
                  </a:lnTo>
                  <a:lnTo>
                    <a:pt x="16257" y="9471"/>
                  </a:lnTo>
                  <a:lnTo>
                    <a:pt x="16270" y="8959"/>
                  </a:lnTo>
                  <a:lnTo>
                    <a:pt x="16257" y="8473"/>
                  </a:lnTo>
                  <a:lnTo>
                    <a:pt x="16243" y="7987"/>
                  </a:lnTo>
                  <a:lnTo>
                    <a:pt x="16190" y="7515"/>
                  </a:lnTo>
                  <a:lnTo>
                    <a:pt x="16136" y="7057"/>
                  </a:lnTo>
                  <a:lnTo>
                    <a:pt x="16068" y="6598"/>
                  </a:lnTo>
                  <a:lnTo>
                    <a:pt x="15974" y="6166"/>
                  </a:lnTo>
                  <a:lnTo>
                    <a:pt x="15866" y="5734"/>
                  </a:lnTo>
                  <a:lnTo>
                    <a:pt x="15744" y="5316"/>
                  </a:lnTo>
                  <a:lnTo>
                    <a:pt x="15609" y="4925"/>
                  </a:lnTo>
                  <a:lnTo>
                    <a:pt x="15461" y="4534"/>
                  </a:lnTo>
                  <a:lnTo>
                    <a:pt x="15286" y="4156"/>
                  </a:lnTo>
                  <a:lnTo>
                    <a:pt x="15110" y="3792"/>
                  </a:lnTo>
                  <a:lnTo>
                    <a:pt x="14908" y="3441"/>
                  </a:lnTo>
                  <a:lnTo>
                    <a:pt x="14706" y="3117"/>
                  </a:lnTo>
                  <a:lnTo>
                    <a:pt x="14476" y="2794"/>
                  </a:lnTo>
                  <a:lnTo>
                    <a:pt x="14247" y="2497"/>
                  </a:lnTo>
                  <a:lnTo>
                    <a:pt x="13991" y="2200"/>
                  </a:lnTo>
                  <a:lnTo>
                    <a:pt x="13734" y="1930"/>
                  </a:lnTo>
                  <a:lnTo>
                    <a:pt x="13451" y="1674"/>
                  </a:lnTo>
                  <a:lnTo>
                    <a:pt x="13168" y="1444"/>
                  </a:lnTo>
                  <a:lnTo>
                    <a:pt x="12857" y="1215"/>
                  </a:lnTo>
                  <a:lnTo>
                    <a:pt x="12547" y="1013"/>
                  </a:lnTo>
                  <a:lnTo>
                    <a:pt x="12223" y="824"/>
                  </a:lnTo>
                  <a:lnTo>
                    <a:pt x="11873" y="662"/>
                  </a:lnTo>
                  <a:lnTo>
                    <a:pt x="11535" y="500"/>
                  </a:lnTo>
                  <a:lnTo>
                    <a:pt x="11171" y="379"/>
                  </a:lnTo>
                  <a:lnTo>
                    <a:pt x="10793" y="257"/>
                  </a:lnTo>
                  <a:lnTo>
                    <a:pt x="10416" y="176"/>
                  </a:lnTo>
                  <a:lnTo>
                    <a:pt x="10011" y="95"/>
                  </a:lnTo>
                  <a:lnTo>
                    <a:pt x="9606" y="41"/>
                  </a:lnTo>
                  <a:lnTo>
                    <a:pt x="9188" y="14"/>
                  </a:lnTo>
                  <a:lnTo>
                    <a:pt x="8770" y="1"/>
                  </a:lnTo>
                  <a:close/>
                </a:path>
              </a:pathLst>
            </a:custGeom>
            <a:solidFill>
              <a:srgbClr val="FFFFFF"/>
            </a:solidFill>
            <a:ln>
              <a:noFill/>
            </a:ln>
          </p:spPr>
          <p:txBody>
            <a:bodyPr anchorCtr="0" anchor="ctr" bIns="182850" lIns="182850" spcFirstLastPara="1" rIns="182850" wrap="square" tIns="182850">
              <a:noAutofit/>
            </a:bodyPr>
            <a:lstStyle/>
            <a:p>
              <a:pPr indent="0" lvl="0" marL="0" rtl="0" algn="l">
                <a:spcBef>
                  <a:spcPts val="0"/>
                </a:spcBef>
                <a:spcAft>
                  <a:spcPts val="0"/>
                </a:spcAft>
                <a:buNone/>
              </a:pPr>
              <a:r>
                <a:t/>
              </a:r>
              <a:endParaRPr/>
            </a:p>
          </p:txBody>
        </p:sp>
        <p:sp>
          <p:nvSpPr>
            <p:cNvPr id="816" name="Google Shape;816;p65"/>
            <p:cNvSpPr/>
            <p:nvPr/>
          </p:nvSpPr>
          <p:spPr>
            <a:xfrm>
              <a:off x="559040" y="609347"/>
              <a:ext cx="117192" cy="169934"/>
            </a:xfrm>
            <a:custGeom>
              <a:rect b="b" l="l" r="r" t="t"/>
              <a:pathLst>
                <a:path extrusionOk="0" h="24285" w="16271">
                  <a:moveTo>
                    <a:pt x="8365" y="2888"/>
                  </a:moveTo>
                  <a:lnTo>
                    <a:pt x="8621" y="2915"/>
                  </a:lnTo>
                  <a:lnTo>
                    <a:pt x="8877" y="2942"/>
                  </a:lnTo>
                  <a:lnTo>
                    <a:pt x="9134" y="2996"/>
                  </a:lnTo>
                  <a:lnTo>
                    <a:pt x="9376" y="3050"/>
                  </a:lnTo>
                  <a:lnTo>
                    <a:pt x="9606" y="3131"/>
                  </a:lnTo>
                  <a:lnTo>
                    <a:pt x="9835" y="3212"/>
                  </a:lnTo>
                  <a:lnTo>
                    <a:pt x="10064" y="3320"/>
                  </a:lnTo>
                  <a:lnTo>
                    <a:pt x="10280" y="3428"/>
                  </a:lnTo>
                  <a:lnTo>
                    <a:pt x="10483" y="3549"/>
                  </a:lnTo>
                  <a:lnTo>
                    <a:pt x="10685" y="3684"/>
                  </a:lnTo>
                  <a:lnTo>
                    <a:pt x="10887" y="3832"/>
                  </a:lnTo>
                  <a:lnTo>
                    <a:pt x="11076" y="3994"/>
                  </a:lnTo>
                  <a:lnTo>
                    <a:pt x="11252" y="4170"/>
                  </a:lnTo>
                  <a:lnTo>
                    <a:pt x="11427" y="4358"/>
                  </a:lnTo>
                  <a:lnTo>
                    <a:pt x="11589" y="4547"/>
                  </a:lnTo>
                  <a:lnTo>
                    <a:pt x="11751" y="4750"/>
                  </a:lnTo>
                  <a:lnTo>
                    <a:pt x="11899" y="4966"/>
                  </a:lnTo>
                  <a:lnTo>
                    <a:pt x="12034" y="5195"/>
                  </a:lnTo>
                  <a:lnTo>
                    <a:pt x="12169" y="5424"/>
                  </a:lnTo>
                  <a:lnTo>
                    <a:pt x="12290" y="5681"/>
                  </a:lnTo>
                  <a:lnTo>
                    <a:pt x="12398" y="5937"/>
                  </a:lnTo>
                  <a:lnTo>
                    <a:pt x="12493" y="6193"/>
                  </a:lnTo>
                  <a:lnTo>
                    <a:pt x="12587" y="6476"/>
                  </a:lnTo>
                  <a:lnTo>
                    <a:pt x="12668" y="6760"/>
                  </a:lnTo>
                  <a:lnTo>
                    <a:pt x="12749" y="7057"/>
                  </a:lnTo>
                  <a:lnTo>
                    <a:pt x="12803" y="7353"/>
                  </a:lnTo>
                  <a:lnTo>
                    <a:pt x="12857" y="7664"/>
                  </a:lnTo>
                  <a:lnTo>
                    <a:pt x="12897" y="7987"/>
                  </a:lnTo>
                  <a:lnTo>
                    <a:pt x="12924" y="8325"/>
                  </a:lnTo>
                  <a:lnTo>
                    <a:pt x="12938" y="8648"/>
                  </a:lnTo>
                  <a:lnTo>
                    <a:pt x="12951" y="8999"/>
                  </a:lnTo>
                  <a:lnTo>
                    <a:pt x="12938" y="9363"/>
                  </a:lnTo>
                  <a:lnTo>
                    <a:pt x="12924" y="9714"/>
                  </a:lnTo>
                  <a:lnTo>
                    <a:pt x="12884" y="10051"/>
                  </a:lnTo>
                  <a:lnTo>
                    <a:pt x="12843" y="10375"/>
                  </a:lnTo>
                  <a:lnTo>
                    <a:pt x="12789" y="10699"/>
                  </a:lnTo>
                  <a:lnTo>
                    <a:pt x="12722" y="11009"/>
                  </a:lnTo>
                  <a:lnTo>
                    <a:pt x="12641" y="11306"/>
                  </a:lnTo>
                  <a:lnTo>
                    <a:pt x="12560" y="11589"/>
                  </a:lnTo>
                  <a:lnTo>
                    <a:pt x="12452" y="11873"/>
                  </a:lnTo>
                  <a:lnTo>
                    <a:pt x="12344" y="12129"/>
                  </a:lnTo>
                  <a:lnTo>
                    <a:pt x="12223" y="12385"/>
                  </a:lnTo>
                  <a:lnTo>
                    <a:pt x="12101" y="12628"/>
                  </a:lnTo>
                  <a:lnTo>
                    <a:pt x="11953" y="12871"/>
                  </a:lnTo>
                  <a:lnTo>
                    <a:pt x="11818" y="13087"/>
                  </a:lnTo>
                  <a:lnTo>
                    <a:pt x="11656" y="13303"/>
                  </a:lnTo>
                  <a:lnTo>
                    <a:pt x="11494" y="13505"/>
                  </a:lnTo>
                  <a:lnTo>
                    <a:pt x="11319" y="13680"/>
                  </a:lnTo>
                  <a:lnTo>
                    <a:pt x="11144" y="13869"/>
                  </a:lnTo>
                  <a:lnTo>
                    <a:pt x="10955" y="14031"/>
                  </a:lnTo>
                  <a:lnTo>
                    <a:pt x="10766" y="14180"/>
                  </a:lnTo>
                  <a:lnTo>
                    <a:pt x="10564" y="14328"/>
                  </a:lnTo>
                  <a:lnTo>
                    <a:pt x="10361" y="14449"/>
                  </a:lnTo>
                  <a:lnTo>
                    <a:pt x="10145" y="14571"/>
                  </a:lnTo>
                  <a:lnTo>
                    <a:pt x="9929" y="14679"/>
                  </a:lnTo>
                  <a:lnTo>
                    <a:pt x="9700" y="14773"/>
                  </a:lnTo>
                  <a:lnTo>
                    <a:pt x="9471" y="14854"/>
                  </a:lnTo>
                  <a:lnTo>
                    <a:pt x="9241" y="14922"/>
                  </a:lnTo>
                  <a:lnTo>
                    <a:pt x="8999" y="14976"/>
                  </a:lnTo>
                  <a:lnTo>
                    <a:pt x="8756" y="15030"/>
                  </a:lnTo>
                  <a:lnTo>
                    <a:pt x="8513" y="15057"/>
                  </a:lnTo>
                  <a:lnTo>
                    <a:pt x="8270" y="15084"/>
                  </a:lnTo>
                  <a:lnTo>
                    <a:pt x="8014" y="15084"/>
                  </a:lnTo>
                  <a:lnTo>
                    <a:pt x="7731" y="15070"/>
                  </a:lnTo>
                  <a:lnTo>
                    <a:pt x="7447" y="15043"/>
                  </a:lnTo>
                  <a:lnTo>
                    <a:pt x="7164" y="15003"/>
                  </a:lnTo>
                  <a:lnTo>
                    <a:pt x="6908" y="14949"/>
                  </a:lnTo>
                  <a:lnTo>
                    <a:pt x="6651" y="14868"/>
                  </a:lnTo>
                  <a:lnTo>
                    <a:pt x="6408" y="14787"/>
                  </a:lnTo>
                  <a:lnTo>
                    <a:pt x="6166" y="14679"/>
                  </a:lnTo>
                  <a:lnTo>
                    <a:pt x="5936" y="14571"/>
                  </a:lnTo>
                  <a:lnTo>
                    <a:pt x="5707" y="14436"/>
                  </a:lnTo>
                  <a:lnTo>
                    <a:pt x="5505" y="14288"/>
                  </a:lnTo>
                  <a:lnTo>
                    <a:pt x="5302" y="14139"/>
                  </a:lnTo>
                  <a:lnTo>
                    <a:pt x="5100" y="13977"/>
                  </a:lnTo>
                  <a:lnTo>
                    <a:pt x="4924" y="13788"/>
                  </a:lnTo>
                  <a:lnTo>
                    <a:pt x="4749" y="13600"/>
                  </a:lnTo>
                  <a:lnTo>
                    <a:pt x="4574" y="13411"/>
                  </a:lnTo>
                  <a:lnTo>
                    <a:pt x="4425" y="13195"/>
                  </a:lnTo>
                  <a:lnTo>
                    <a:pt x="4263" y="12979"/>
                  </a:lnTo>
                  <a:lnTo>
                    <a:pt x="4129" y="12763"/>
                  </a:lnTo>
                  <a:lnTo>
                    <a:pt x="4007" y="12520"/>
                  </a:lnTo>
                  <a:lnTo>
                    <a:pt x="3886" y="12291"/>
                  </a:lnTo>
                  <a:lnTo>
                    <a:pt x="3764" y="12035"/>
                  </a:lnTo>
                  <a:lnTo>
                    <a:pt x="3670" y="11778"/>
                  </a:lnTo>
                  <a:lnTo>
                    <a:pt x="3575" y="11522"/>
                  </a:lnTo>
                  <a:lnTo>
                    <a:pt x="3494" y="11266"/>
                  </a:lnTo>
                  <a:lnTo>
                    <a:pt x="3414" y="10996"/>
                  </a:lnTo>
                  <a:lnTo>
                    <a:pt x="3346" y="10726"/>
                  </a:lnTo>
                  <a:lnTo>
                    <a:pt x="3292" y="10443"/>
                  </a:lnTo>
                  <a:lnTo>
                    <a:pt x="3252" y="10173"/>
                  </a:lnTo>
                  <a:lnTo>
                    <a:pt x="3211" y="9890"/>
                  </a:lnTo>
                  <a:lnTo>
                    <a:pt x="3184" y="9606"/>
                  </a:lnTo>
                  <a:lnTo>
                    <a:pt x="3171" y="9323"/>
                  </a:lnTo>
                  <a:lnTo>
                    <a:pt x="3171" y="9040"/>
                  </a:lnTo>
                  <a:lnTo>
                    <a:pt x="3171" y="8635"/>
                  </a:lnTo>
                  <a:lnTo>
                    <a:pt x="3198" y="8244"/>
                  </a:lnTo>
                  <a:lnTo>
                    <a:pt x="3225" y="7880"/>
                  </a:lnTo>
                  <a:lnTo>
                    <a:pt x="3279" y="7515"/>
                  </a:lnTo>
                  <a:lnTo>
                    <a:pt x="3333" y="7178"/>
                  </a:lnTo>
                  <a:lnTo>
                    <a:pt x="3400" y="6841"/>
                  </a:lnTo>
                  <a:lnTo>
                    <a:pt x="3481" y="6530"/>
                  </a:lnTo>
                  <a:lnTo>
                    <a:pt x="3575" y="6234"/>
                  </a:lnTo>
                  <a:lnTo>
                    <a:pt x="3683" y="5950"/>
                  </a:lnTo>
                  <a:lnTo>
                    <a:pt x="3791" y="5681"/>
                  </a:lnTo>
                  <a:lnTo>
                    <a:pt x="3913" y="5411"/>
                  </a:lnTo>
                  <a:lnTo>
                    <a:pt x="4048" y="5168"/>
                  </a:lnTo>
                  <a:lnTo>
                    <a:pt x="4196" y="4939"/>
                  </a:lnTo>
                  <a:lnTo>
                    <a:pt x="4344" y="4723"/>
                  </a:lnTo>
                  <a:lnTo>
                    <a:pt x="4506" y="4520"/>
                  </a:lnTo>
                  <a:lnTo>
                    <a:pt x="4668" y="4318"/>
                  </a:lnTo>
                  <a:lnTo>
                    <a:pt x="4844" y="4143"/>
                  </a:lnTo>
                  <a:lnTo>
                    <a:pt x="5032" y="3981"/>
                  </a:lnTo>
                  <a:lnTo>
                    <a:pt x="5221" y="3819"/>
                  </a:lnTo>
                  <a:lnTo>
                    <a:pt x="5410" y="3684"/>
                  </a:lnTo>
                  <a:lnTo>
                    <a:pt x="5612" y="3549"/>
                  </a:lnTo>
                  <a:lnTo>
                    <a:pt x="5815" y="3428"/>
                  </a:lnTo>
                  <a:lnTo>
                    <a:pt x="6031" y="3320"/>
                  </a:lnTo>
                  <a:lnTo>
                    <a:pt x="6247" y="3225"/>
                  </a:lnTo>
                  <a:lnTo>
                    <a:pt x="6462" y="3144"/>
                  </a:lnTo>
                  <a:lnTo>
                    <a:pt x="6692" y="3077"/>
                  </a:lnTo>
                  <a:lnTo>
                    <a:pt x="6921" y="3023"/>
                  </a:lnTo>
                  <a:lnTo>
                    <a:pt x="7150" y="2969"/>
                  </a:lnTo>
                  <a:lnTo>
                    <a:pt x="7380" y="2928"/>
                  </a:lnTo>
                  <a:lnTo>
                    <a:pt x="7623" y="2901"/>
                  </a:lnTo>
                  <a:lnTo>
                    <a:pt x="7865" y="2888"/>
                  </a:lnTo>
                  <a:close/>
                  <a:moveTo>
                    <a:pt x="8769" y="1"/>
                  </a:moveTo>
                  <a:lnTo>
                    <a:pt x="8365" y="14"/>
                  </a:lnTo>
                  <a:lnTo>
                    <a:pt x="7987" y="41"/>
                  </a:lnTo>
                  <a:lnTo>
                    <a:pt x="7623" y="82"/>
                  </a:lnTo>
                  <a:lnTo>
                    <a:pt x="7285" y="149"/>
                  </a:lnTo>
                  <a:lnTo>
                    <a:pt x="6948" y="217"/>
                  </a:lnTo>
                  <a:lnTo>
                    <a:pt x="6638" y="311"/>
                  </a:lnTo>
                  <a:lnTo>
                    <a:pt x="6341" y="406"/>
                  </a:lnTo>
                  <a:lnTo>
                    <a:pt x="6044" y="514"/>
                  </a:lnTo>
                  <a:lnTo>
                    <a:pt x="5774" y="635"/>
                  </a:lnTo>
                  <a:lnTo>
                    <a:pt x="5518" y="770"/>
                  </a:lnTo>
                  <a:lnTo>
                    <a:pt x="5289" y="905"/>
                  </a:lnTo>
                  <a:lnTo>
                    <a:pt x="5059" y="1040"/>
                  </a:lnTo>
                  <a:lnTo>
                    <a:pt x="4844" y="1188"/>
                  </a:lnTo>
                  <a:lnTo>
                    <a:pt x="4641" y="1337"/>
                  </a:lnTo>
                  <a:lnTo>
                    <a:pt x="4452" y="1485"/>
                  </a:lnTo>
                  <a:lnTo>
                    <a:pt x="4277" y="1647"/>
                  </a:lnTo>
                  <a:lnTo>
                    <a:pt x="4115" y="1795"/>
                  </a:lnTo>
                  <a:lnTo>
                    <a:pt x="3967" y="1944"/>
                  </a:lnTo>
                  <a:lnTo>
                    <a:pt x="3697" y="2240"/>
                  </a:lnTo>
                  <a:lnTo>
                    <a:pt x="3481" y="2524"/>
                  </a:lnTo>
                  <a:lnTo>
                    <a:pt x="3306" y="2767"/>
                  </a:lnTo>
                  <a:lnTo>
                    <a:pt x="3171" y="2982"/>
                  </a:lnTo>
                  <a:lnTo>
                    <a:pt x="3076" y="3144"/>
                  </a:lnTo>
                  <a:lnTo>
                    <a:pt x="3009" y="3279"/>
                  </a:lnTo>
                  <a:lnTo>
                    <a:pt x="2941" y="3279"/>
                  </a:lnTo>
                  <a:lnTo>
                    <a:pt x="2968" y="3063"/>
                  </a:lnTo>
                  <a:lnTo>
                    <a:pt x="2995" y="2834"/>
                  </a:lnTo>
                  <a:lnTo>
                    <a:pt x="3009" y="2605"/>
                  </a:lnTo>
                  <a:lnTo>
                    <a:pt x="3009" y="2375"/>
                  </a:lnTo>
                  <a:lnTo>
                    <a:pt x="3009" y="1364"/>
                  </a:lnTo>
                  <a:lnTo>
                    <a:pt x="3009" y="1256"/>
                  </a:lnTo>
                  <a:lnTo>
                    <a:pt x="2995" y="1161"/>
                  </a:lnTo>
                  <a:lnTo>
                    <a:pt x="2968" y="1067"/>
                  </a:lnTo>
                  <a:lnTo>
                    <a:pt x="2941" y="972"/>
                  </a:lnTo>
                  <a:lnTo>
                    <a:pt x="2901" y="891"/>
                  </a:lnTo>
                  <a:lnTo>
                    <a:pt x="2847" y="810"/>
                  </a:lnTo>
                  <a:lnTo>
                    <a:pt x="2793" y="743"/>
                  </a:lnTo>
                  <a:lnTo>
                    <a:pt x="2725" y="676"/>
                  </a:lnTo>
                  <a:lnTo>
                    <a:pt x="2658" y="622"/>
                  </a:lnTo>
                  <a:lnTo>
                    <a:pt x="2577" y="568"/>
                  </a:lnTo>
                  <a:lnTo>
                    <a:pt x="2483" y="514"/>
                  </a:lnTo>
                  <a:lnTo>
                    <a:pt x="2388" y="487"/>
                  </a:lnTo>
                  <a:lnTo>
                    <a:pt x="2280" y="460"/>
                  </a:lnTo>
                  <a:lnTo>
                    <a:pt x="2159" y="433"/>
                  </a:lnTo>
                  <a:lnTo>
                    <a:pt x="2037" y="419"/>
                  </a:lnTo>
                  <a:lnTo>
                    <a:pt x="985" y="419"/>
                  </a:lnTo>
                  <a:lnTo>
                    <a:pt x="850" y="433"/>
                  </a:lnTo>
                  <a:lnTo>
                    <a:pt x="742" y="460"/>
                  </a:lnTo>
                  <a:lnTo>
                    <a:pt x="634" y="487"/>
                  </a:lnTo>
                  <a:lnTo>
                    <a:pt x="527" y="527"/>
                  </a:lnTo>
                  <a:lnTo>
                    <a:pt x="432" y="568"/>
                  </a:lnTo>
                  <a:lnTo>
                    <a:pt x="351" y="635"/>
                  </a:lnTo>
                  <a:lnTo>
                    <a:pt x="284" y="689"/>
                  </a:lnTo>
                  <a:lnTo>
                    <a:pt x="216" y="770"/>
                  </a:lnTo>
                  <a:lnTo>
                    <a:pt x="162" y="851"/>
                  </a:lnTo>
                  <a:lnTo>
                    <a:pt x="108" y="945"/>
                  </a:lnTo>
                  <a:lnTo>
                    <a:pt x="68" y="1040"/>
                  </a:lnTo>
                  <a:lnTo>
                    <a:pt x="41" y="1148"/>
                  </a:lnTo>
                  <a:lnTo>
                    <a:pt x="27" y="1269"/>
                  </a:lnTo>
                  <a:lnTo>
                    <a:pt x="14" y="1391"/>
                  </a:lnTo>
                  <a:lnTo>
                    <a:pt x="0" y="1525"/>
                  </a:lnTo>
                  <a:lnTo>
                    <a:pt x="14" y="23164"/>
                  </a:lnTo>
                  <a:lnTo>
                    <a:pt x="14" y="23299"/>
                  </a:lnTo>
                  <a:lnTo>
                    <a:pt x="27" y="23421"/>
                  </a:lnTo>
                  <a:lnTo>
                    <a:pt x="54" y="23542"/>
                  </a:lnTo>
                  <a:lnTo>
                    <a:pt x="81" y="23650"/>
                  </a:lnTo>
                  <a:lnTo>
                    <a:pt x="122" y="23758"/>
                  </a:lnTo>
                  <a:lnTo>
                    <a:pt x="162" y="23839"/>
                  </a:lnTo>
                  <a:lnTo>
                    <a:pt x="230" y="23920"/>
                  </a:lnTo>
                  <a:lnTo>
                    <a:pt x="297" y="24001"/>
                  </a:lnTo>
                  <a:lnTo>
                    <a:pt x="365" y="24068"/>
                  </a:lnTo>
                  <a:lnTo>
                    <a:pt x="446" y="24122"/>
                  </a:lnTo>
                  <a:lnTo>
                    <a:pt x="540" y="24176"/>
                  </a:lnTo>
                  <a:lnTo>
                    <a:pt x="634" y="24203"/>
                  </a:lnTo>
                  <a:lnTo>
                    <a:pt x="742" y="24244"/>
                  </a:lnTo>
                  <a:lnTo>
                    <a:pt x="864" y="24257"/>
                  </a:lnTo>
                  <a:lnTo>
                    <a:pt x="985" y="24271"/>
                  </a:lnTo>
                  <a:lnTo>
                    <a:pt x="1134" y="24284"/>
                  </a:lnTo>
                  <a:lnTo>
                    <a:pt x="2172" y="24284"/>
                  </a:lnTo>
                  <a:lnTo>
                    <a:pt x="2307" y="24271"/>
                  </a:lnTo>
                  <a:lnTo>
                    <a:pt x="2429" y="24257"/>
                  </a:lnTo>
                  <a:lnTo>
                    <a:pt x="2537" y="24244"/>
                  </a:lnTo>
                  <a:lnTo>
                    <a:pt x="2645" y="24203"/>
                  </a:lnTo>
                  <a:lnTo>
                    <a:pt x="2739" y="24176"/>
                  </a:lnTo>
                  <a:lnTo>
                    <a:pt x="2833" y="24122"/>
                  </a:lnTo>
                  <a:lnTo>
                    <a:pt x="2914" y="24068"/>
                  </a:lnTo>
                  <a:lnTo>
                    <a:pt x="2982" y="24001"/>
                  </a:lnTo>
                  <a:lnTo>
                    <a:pt x="3049" y="23920"/>
                  </a:lnTo>
                  <a:lnTo>
                    <a:pt x="3103" y="23839"/>
                  </a:lnTo>
                  <a:lnTo>
                    <a:pt x="3144" y="23758"/>
                  </a:lnTo>
                  <a:lnTo>
                    <a:pt x="3184" y="23650"/>
                  </a:lnTo>
                  <a:lnTo>
                    <a:pt x="3211" y="23542"/>
                  </a:lnTo>
                  <a:lnTo>
                    <a:pt x="3238" y="23421"/>
                  </a:lnTo>
                  <a:lnTo>
                    <a:pt x="3252" y="23299"/>
                  </a:lnTo>
                  <a:lnTo>
                    <a:pt x="3252" y="23164"/>
                  </a:lnTo>
                  <a:lnTo>
                    <a:pt x="3252" y="16379"/>
                  </a:lnTo>
                  <a:lnTo>
                    <a:pt x="3252" y="16001"/>
                  </a:lnTo>
                  <a:lnTo>
                    <a:pt x="3238" y="15623"/>
                  </a:lnTo>
                  <a:lnTo>
                    <a:pt x="3198" y="15259"/>
                  </a:lnTo>
                  <a:lnTo>
                    <a:pt x="3157" y="14881"/>
                  </a:lnTo>
                  <a:lnTo>
                    <a:pt x="3225" y="14881"/>
                  </a:lnTo>
                  <a:lnTo>
                    <a:pt x="3427" y="15232"/>
                  </a:lnTo>
                  <a:lnTo>
                    <a:pt x="3656" y="15569"/>
                  </a:lnTo>
                  <a:lnTo>
                    <a:pt x="3913" y="15879"/>
                  </a:lnTo>
                  <a:lnTo>
                    <a:pt x="4182" y="16176"/>
                  </a:lnTo>
                  <a:lnTo>
                    <a:pt x="4466" y="16446"/>
                  </a:lnTo>
                  <a:lnTo>
                    <a:pt x="4776" y="16702"/>
                  </a:lnTo>
                  <a:lnTo>
                    <a:pt x="5100" y="16932"/>
                  </a:lnTo>
                  <a:lnTo>
                    <a:pt x="5451" y="17148"/>
                  </a:lnTo>
                  <a:lnTo>
                    <a:pt x="5801" y="17336"/>
                  </a:lnTo>
                  <a:lnTo>
                    <a:pt x="6179" y="17498"/>
                  </a:lnTo>
                  <a:lnTo>
                    <a:pt x="6543" y="17633"/>
                  </a:lnTo>
                  <a:lnTo>
                    <a:pt x="6935" y="17741"/>
                  </a:lnTo>
                  <a:lnTo>
                    <a:pt x="7326" y="17822"/>
                  </a:lnTo>
                  <a:lnTo>
                    <a:pt x="7717" y="17890"/>
                  </a:lnTo>
                  <a:lnTo>
                    <a:pt x="8122" y="17917"/>
                  </a:lnTo>
                  <a:lnTo>
                    <a:pt x="8526" y="17917"/>
                  </a:lnTo>
                  <a:lnTo>
                    <a:pt x="8945" y="17903"/>
                  </a:lnTo>
                  <a:lnTo>
                    <a:pt x="9349" y="17876"/>
                  </a:lnTo>
                  <a:lnTo>
                    <a:pt x="9754" y="17822"/>
                  </a:lnTo>
                  <a:lnTo>
                    <a:pt x="10145" y="17755"/>
                  </a:lnTo>
                  <a:lnTo>
                    <a:pt x="10523" y="17660"/>
                  </a:lnTo>
                  <a:lnTo>
                    <a:pt x="10901" y="17552"/>
                  </a:lnTo>
                  <a:lnTo>
                    <a:pt x="11265" y="17431"/>
                  </a:lnTo>
                  <a:lnTo>
                    <a:pt x="11616" y="17282"/>
                  </a:lnTo>
                  <a:lnTo>
                    <a:pt x="11967" y="17121"/>
                  </a:lnTo>
                  <a:lnTo>
                    <a:pt x="12304" y="16932"/>
                  </a:lnTo>
                  <a:lnTo>
                    <a:pt x="12628" y="16729"/>
                  </a:lnTo>
                  <a:lnTo>
                    <a:pt x="12938" y="16514"/>
                  </a:lnTo>
                  <a:lnTo>
                    <a:pt x="13235" y="16284"/>
                  </a:lnTo>
                  <a:lnTo>
                    <a:pt x="13531" y="16028"/>
                  </a:lnTo>
                  <a:lnTo>
                    <a:pt x="13801" y="15772"/>
                  </a:lnTo>
                  <a:lnTo>
                    <a:pt x="14071" y="15475"/>
                  </a:lnTo>
                  <a:lnTo>
                    <a:pt x="14327" y="15178"/>
                  </a:lnTo>
                  <a:lnTo>
                    <a:pt x="14557" y="14868"/>
                  </a:lnTo>
                  <a:lnTo>
                    <a:pt x="14786" y="14530"/>
                  </a:lnTo>
                  <a:lnTo>
                    <a:pt x="15002" y="14193"/>
                  </a:lnTo>
                  <a:lnTo>
                    <a:pt x="15191" y="13829"/>
                  </a:lnTo>
                  <a:lnTo>
                    <a:pt x="15366" y="13451"/>
                  </a:lnTo>
                  <a:lnTo>
                    <a:pt x="15542" y="13060"/>
                  </a:lnTo>
                  <a:lnTo>
                    <a:pt x="15690" y="12655"/>
                  </a:lnTo>
                  <a:lnTo>
                    <a:pt x="15825" y="12237"/>
                  </a:lnTo>
                  <a:lnTo>
                    <a:pt x="15933" y="11805"/>
                  </a:lnTo>
                  <a:lnTo>
                    <a:pt x="16041" y="11374"/>
                  </a:lnTo>
                  <a:lnTo>
                    <a:pt x="16122" y="10915"/>
                  </a:lnTo>
                  <a:lnTo>
                    <a:pt x="16189" y="10443"/>
                  </a:lnTo>
                  <a:lnTo>
                    <a:pt x="16230" y="9957"/>
                  </a:lnTo>
                  <a:lnTo>
                    <a:pt x="16257" y="9471"/>
                  </a:lnTo>
                  <a:lnTo>
                    <a:pt x="16270" y="8959"/>
                  </a:lnTo>
                  <a:lnTo>
                    <a:pt x="16257" y="8473"/>
                  </a:lnTo>
                  <a:lnTo>
                    <a:pt x="16230" y="7987"/>
                  </a:lnTo>
                  <a:lnTo>
                    <a:pt x="16189" y="7515"/>
                  </a:lnTo>
                  <a:lnTo>
                    <a:pt x="16135" y="7057"/>
                  </a:lnTo>
                  <a:lnTo>
                    <a:pt x="16054" y="6598"/>
                  </a:lnTo>
                  <a:lnTo>
                    <a:pt x="15973" y="6166"/>
                  </a:lnTo>
                  <a:lnTo>
                    <a:pt x="15865" y="5734"/>
                  </a:lnTo>
                  <a:lnTo>
                    <a:pt x="15744" y="5316"/>
                  </a:lnTo>
                  <a:lnTo>
                    <a:pt x="15609" y="4925"/>
                  </a:lnTo>
                  <a:lnTo>
                    <a:pt x="15447" y="4534"/>
                  </a:lnTo>
                  <a:lnTo>
                    <a:pt x="15285" y="4156"/>
                  </a:lnTo>
                  <a:lnTo>
                    <a:pt x="15110" y="3792"/>
                  </a:lnTo>
                  <a:lnTo>
                    <a:pt x="14908" y="3441"/>
                  </a:lnTo>
                  <a:lnTo>
                    <a:pt x="14705" y="3117"/>
                  </a:lnTo>
                  <a:lnTo>
                    <a:pt x="14476" y="2794"/>
                  </a:lnTo>
                  <a:lnTo>
                    <a:pt x="14233" y="2497"/>
                  </a:lnTo>
                  <a:lnTo>
                    <a:pt x="13990" y="2200"/>
                  </a:lnTo>
                  <a:lnTo>
                    <a:pt x="13720" y="1930"/>
                  </a:lnTo>
                  <a:lnTo>
                    <a:pt x="13451" y="1674"/>
                  </a:lnTo>
                  <a:lnTo>
                    <a:pt x="13154" y="1444"/>
                  </a:lnTo>
                  <a:lnTo>
                    <a:pt x="12857" y="1215"/>
                  </a:lnTo>
                  <a:lnTo>
                    <a:pt x="12547" y="1013"/>
                  </a:lnTo>
                  <a:lnTo>
                    <a:pt x="12209" y="824"/>
                  </a:lnTo>
                  <a:lnTo>
                    <a:pt x="11872" y="662"/>
                  </a:lnTo>
                  <a:lnTo>
                    <a:pt x="11521" y="500"/>
                  </a:lnTo>
                  <a:lnTo>
                    <a:pt x="11157" y="379"/>
                  </a:lnTo>
                  <a:lnTo>
                    <a:pt x="10793" y="257"/>
                  </a:lnTo>
                  <a:lnTo>
                    <a:pt x="10402" y="176"/>
                  </a:lnTo>
                  <a:lnTo>
                    <a:pt x="10010" y="95"/>
                  </a:lnTo>
                  <a:lnTo>
                    <a:pt x="9606" y="41"/>
                  </a:lnTo>
                  <a:lnTo>
                    <a:pt x="9188" y="14"/>
                  </a:lnTo>
                  <a:lnTo>
                    <a:pt x="8769" y="1"/>
                  </a:lnTo>
                  <a:close/>
                </a:path>
              </a:pathLst>
            </a:custGeom>
            <a:solidFill>
              <a:srgbClr val="FFFFFF"/>
            </a:solidFill>
            <a:ln>
              <a:noFill/>
            </a:ln>
          </p:spPr>
          <p:txBody>
            <a:bodyPr anchorCtr="0" anchor="ctr" bIns="182850" lIns="182850" spcFirstLastPara="1" rIns="182850" wrap="square" tIns="182850">
              <a:noAutofit/>
            </a:bodyPr>
            <a:lstStyle/>
            <a:p>
              <a:pPr indent="0" lvl="0" marL="0" rtl="0" algn="l">
                <a:spcBef>
                  <a:spcPts val="0"/>
                </a:spcBef>
                <a:spcAft>
                  <a:spcPts val="0"/>
                </a:spcAft>
                <a:buNone/>
              </a:pPr>
              <a:r>
                <a:t/>
              </a:r>
              <a:endParaRPr/>
            </a:p>
          </p:txBody>
        </p:sp>
        <p:sp>
          <p:nvSpPr>
            <p:cNvPr id="817" name="Google Shape;817;p65"/>
            <p:cNvSpPr/>
            <p:nvPr/>
          </p:nvSpPr>
          <p:spPr>
            <a:xfrm>
              <a:off x="686229" y="563758"/>
              <a:ext cx="71326" cy="168129"/>
            </a:xfrm>
            <a:custGeom>
              <a:rect b="b" l="l" r="r" t="t"/>
              <a:pathLst>
                <a:path extrusionOk="0" h="24027" w="9903">
                  <a:moveTo>
                    <a:pt x="8378" y="0"/>
                  </a:moveTo>
                  <a:lnTo>
                    <a:pt x="8028" y="13"/>
                  </a:lnTo>
                  <a:lnTo>
                    <a:pt x="7609" y="54"/>
                  </a:lnTo>
                  <a:lnTo>
                    <a:pt x="7164" y="121"/>
                  </a:lnTo>
                  <a:lnTo>
                    <a:pt x="6921" y="162"/>
                  </a:lnTo>
                  <a:lnTo>
                    <a:pt x="6678" y="229"/>
                  </a:lnTo>
                  <a:lnTo>
                    <a:pt x="6422" y="297"/>
                  </a:lnTo>
                  <a:lnTo>
                    <a:pt x="6166" y="364"/>
                  </a:lnTo>
                  <a:lnTo>
                    <a:pt x="5910" y="459"/>
                  </a:lnTo>
                  <a:lnTo>
                    <a:pt x="5653" y="567"/>
                  </a:lnTo>
                  <a:lnTo>
                    <a:pt x="5397" y="688"/>
                  </a:lnTo>
                  <a:lnTo>
                    <a:pt x="5127" y="809"/>
                  </a:lnTo>
                  <a:lnTo>
                    <a:pt x="4884" y="958"/>
                  </a:lnTo>
                  <a:lnTo>
                    <a:pt x="4628" y="1120"/>
                  </a:lnTo>
                  <a:lnTo>
                    <a:pt x="4385" y="1295"/>
                  </a:lnTo>
                  <a:lnTo>
                    <a:pt x="4142" y="1484"/>
                  </a:lnTo>
                  <a:lnTo>
                    <a:pt x="3913" y="1700"/>
                  </a:lnTo>
                  <a:lnTo>
                    <a:pt x="3684" y="1929"/>
                  </a:lnTo>
                  <a:lnTo>
                    <a:pt x="3481" y="2172"/>
                  </a:lnTo>
                  <a:lnTo>
                    <a:pt x="3279" y="2428"/>
                  </a:lnTo>
                  <a:lnTo>
                    <a:pt x="3090" y="2725"/>
                  </a:lnTo>
                  <a:lnTo>
                    <a:pt x="2915" y="3022"/>
                  </a:lnTo>
                  <a:lnTo>
                    <a:pt x="2753" y="3346"/>
                  </a:lnTo>
                  <a:lnTo>
                    <a:pt x="2618" y="3696"/>
                  </a:lnTo>
                  <a:lnTo>
                    <a:pt x="2496" y="4074"/>
                  </a:lnTo>
                  <a:lnTo>
                    <a:pt x="2388" y="4465"/>
                  </a:lnTo>
                  <a:lnTo>
                    <a:pt x="2308" y="4884"/>
                  </a:lnTo>
                  <a:lnTo>
                    <a:pt x="2254" y="5329"/>
                  </a:lnTo>
                  <a:lnTo>
                    <a:pt x="2213" y="5801"/>
                  </a:lnTo>
                  <a:lnTo>
                    <a:pt x="2200" y="6287"/>
                  </a:lnTo>
                  <a:lnTo>
                    <a:pt x="2200" y="7096"/>
                  </a:lnTo>
                  <a:lnTo>
                    <a:pt x="891" y="7096"/>
                  </a:lnTo>
                  <a:lnTo>
                    <a:pt x="783" y="7123"/>
                  </a:lnTo>
                  <a:lnTo>
                    <a:pt x="675" y="7150"/>
                  </a:lnTo>
                  <a:lnTo>
                    <a:pt x="567" y="7191"/>
                  </a:lnTo>
                  <a:lnTo>
                    <a:pt x="473" y="7244"/>
                  </a:lnTo>
                  <a:lnTo>
                    <a:pt x="378" y="7312"/>
                  </a:lnTo>
                  <a:lnTo>
                    <a:pt x="297" y="7393"/>
                  </a:lnTo>
                  <a:lnTo>
                    <a:pt x="216" y="7474"/>
                  </a:lnTo>
                  <a:lnTo>
                    <a:pt x="149" y="7568"/>
                  </a:lnTo>
                  <a:lnTo>
                    <a:pt x="95" y="7663"/>
                  </a:lnTo>
                  <a:lnTo>
                    <a:pt x="55" y="7771"/>
                  </a:lnTo>
                  <a:lnTo>
                    <a:pt x="28" y="7879"/>
                  </a:lnTo>
                  <a:lnTo>
                    <a:pt x="1" y="7986"/>
                  </a:lnTo>
                  <a:lnTo>
                    <a:pt x="1" y="8108"/>
                  </a:lnTo>
                  <a:lnTo>
                    <a:pt x="1" y="8216"/>
                  </a:lnTo>
                  <a:lnTo>
                    <a:pt x="1" y="8647"/>
                  </a:lnTo>
                  <a:lnTo>
                    <a:pt x="1" y="8769"/>
                  </a:lnTo>
                  <a:lnTo>
                    <a:pt x="1" y="8877"/>
                  </a:lnTo>
                  <a:lnTo>
                    <a:pt x="14" y="8985"/>
                  </a:lnTo>
                  <a:lnTo>
                    <a:pt x="55" y="9093"/>
                  </a:lnTo>
                  <a:lnTo>
                    <a:pt x="95" y="9201"/>
                  </a:lnTo>
                  <a:lnTo>
                    <a:pt x="149" y="9309"/>
                  </a:lnTo>
                  <a:lnTo>
                    <a:pt x="216" y="9389"/>
                  </a:lnTo>
                  <a:lnTo>
                    <a:pt x="297" y="9484"/>
                  </a:lnTo>
                  <a:lnTo>
                    <a:pt x="378" y="9551"/>
                  </a:lnTo>
                  <a:lnTo>
                    <a:pt x="473" y="9619"/>
                  </a:lnTo>
                  <a:lnTo>
                    <a:pt x="567" y="9673"/>
                  </a:lnTo>
                  <a:lnTo>
                    <a:pt x="675" y="9713"/>
                  </a:lnTo>
                  <a:lnTo>
                    <a:pt x="783" y="9754"/>
                  </a:lnTo>
                  <a:lnTo>
                    <a:pt x="891" y="9767"/>
                  </a:lnTo>
                  <a:lnTo>
                    <a:pt x="999" y="9781"/>
                  </a:lnTo>
                  <a:lnTo>
                    <a:pt x="1120" y="9767"/>
                  </a:lnTo>
                  <a:lnTo>
                    <a:pt x="2186" y="9767"/>
                  </a:lnTo>
                  <a:lnTo>
                    <a:pt x="2200" y="22921"/>
                  </a:lnTo>
                  <a:lnTo>
                    <a:pt x="2200" y="23055"/>
                  </a:lnTo>
                  <a:lnTo>
                    <a:pt x="2213" y="23177"/>
                  </a:lnTo>
                  <a:lnTo>
                    <a:pt x="2240" y="23298"/>
                  </a:lnTo>
                  <a:lnTo>
                    <a:pt x="2267" y="23406"/>
                  </a:lnTo>
                  <a:lnTo>
                    <a:pt x="2308" y="23501"/>
                  </a:lnTo>
                  <a:lnTo>
                    <a:pt x="2361" y="23595"/>
                  </a:lnTo>
                  <a:lnTo>
                    <a:pt x="2415" y="23676"/>
                  </a:lnTo>
                  <a:lnTo>
                    <a:pt x="2483" y="23757"/>
                  </a:lnTo>
                  <a:lnTo>
                    <a:pt x="2564" y="23824"/>
                  </a:lnTo>
                  <a:lnTo>
                    <a:pt x="2645" y="23878"/>
                  </a:lnTo>
                  <a:lnTo>
                    <a:pt x="2739" y="23919"/>
                  </a:lnTo>
                  <a:lnTo>
                    <a:pt x="2834" y="23959"/>
                  </a:lnTo>
                  <a:lnTo>
                    <a:pt x="2942" y="24000"/>
                  </a:lnTo>
                  <a:lnTo>
                    <a:pt x="3063" y="24013"/>
                  </a:lnTo>
                  <a:lnTo>
                    <a:pt x="3184" y="24027"/>
                  </a:lnTo>
                  <a:lnTo>
                    <a:pt x="4493" y="24027"/>
                  </a:lnTo>
                  <a:lnTo>
                    <a:pt x="4614" y="24013"/>
                  </a:lnTo>
                  <a:lnTo>
                    <a:pt x="4736" y="24000"/>
                  </a:lnTo>
                  <a:lnTo>
                    <a:pt x="4844" y="23959"/>
                  </a:lnTo>
                  <a:lnTo>
                    <a:pt x="4952" y="23919"/>
                  </a:lnTo>
                  <a:lnTo>
                    <a:pt x="5033" y="23878"/>
                  </a:lnTo>
                  <a:lnTo>
                    <a:pt x="5114" y="23824"/>
                  </a:lnTo>
                  <a:lnTo>
                    <a:pt x="5194" y="23757"/>
                  </a:lnTo>
                  <a:lnTo>
                    <a:pt x="5262" y="23676"/>
                  </a:lnTo>
                  <a:lnTo>
                    <a:pt x="5316" y="23595"/>
                  </a:lnTo>
                  <a:lnTo>
                    <a:pt x="5370" y="23501"/>
                  </a:lnTo>
                  <a:lnTo>
                    <a:pt x="5397" y="23406"/>
                  </a:lnTo>
                  <a:lnTo>
                    <a:pt x="5437" y="23298"/>
                  </a:lnTo>
                  <a:lnTo>
                    <a:pt x="5451" y="23177"/>
                  </a:lnTo>
                  <a:lnTo>
                    <a:pt x="5464" y="23055"/>
                  </a:lnTo>
                  <a:lnTo>
                    <a:pt x="5478" y="22921"/>
                  </a:lnTo>
                  <a:lnTo>
                    <a:pt x="5478" y="9767"/>
                  </a:lnTo>
                  <a:lnTo>
                    <a:pt x="8419" y="9767"/>
                  </a:lnTo>
                  <a:lnTo>
                    <a:pt x="8527" y="9781"/>
                  </a:lnTo>
                  <a:lnTo>
                    <a:pt x="8635" y="9767"/>
                  </a:lnTo>
                  <a:lnTo>
                    <a:pt x="8756" y="9754"/>
                  </a:lnTo>
                  <a:lnTo>
                    <a:pt x="8864" y="9713"/>
                  </a:lnTo>
                  <a:lnTo>
                    <a:pt x="8958" y="9673"/>
                  </a:lnTo>
                  <a:lnTo>
                    <a:pt x="9066" y="9619"/>
                  </a:lnTo>
                  <a:lnTo>
                    <a:pt x="9147" y="9551"/>
                  </a:lnTo>
                  <a:lnTo>
                    <a:pt x="9242" y="9484"/>
                  </a:lnTo>
                  <a:lnTo>
                    <a:pt x="9309" y="9389"/>
                  </a:lnTo>
                  <a:lnTo>
                    <a:pt x="9377" y="9309"/>
                  </a:lnTo>
                  <a:lnTo>
                    <a:pt x="9431" y="9201"/>
                  </a:lnTo>
                  <a:lnTo>
                    <a:pt x="9485" y="9093"/>
                  </a:lnTo>
                  <a:lnTo>
                    <a:pt x="9511" y="8985"/>
                  </a:lnTo>
                  <a:lnTo>
                    <a:pt x="9525" y="8877"/>
                  </a:lnTo>
                  <a:lnTo>
                    <a:pt x="9538" y="8769"/>
                  </a:lnTo>
                  <a:lnTo>
                    <a:pt x="9525" y="8647"/>
                  </a:lnTo>
                  <a:lnTo>
                    <a:pt x="9525" y="8216"/>
                  </a:lnTo>
                  <a:lnTo>
                    <a:pt x="9538" y="8108"/>
                  </a:lnTo>
                  <a:lnTo>
                    <a:pt x="9525" y="7986"/>
                  </a:lnTo>
                  <a:lnTo>
                    <a:pt x="9511" y="7879"/>
                  </a:lnTo>
                  <a:lnTo>
                    <a:pt x="9471" y="7771"/>
                  </a:lnTo>
                  <a:lnTo>
                    <a:pt x="9431" y="7663"/>
                  </a:lnTo>
                  <a:lnTo>
                    <a:pt x="9377" y="7568"/>
                  </a:lnTo>
                  <a:lnTo>
                    <a:pt x="9309" y="7474"/>
                  </a:lnTo>
                  <a:lnTo>
                    <a:pt x="9242" y="7393"/>
                  </a:lnTo>
                  <a:lnTo>
                    <a:pt x="9147" y="7312"/>
                  </a:lnTo>
                  <a:lnTo>
                    <a:pt x="9066" y="7244"/>
                  </a:lnTo>
                  <a:lnTo>
                    <a:pt x="8958" y="7191"/>
                  </a:lnTo>
                  <a:lnTo>
                    <a:pt x="8864" y="7150"/>
                  </a:lnTo>
                  <a:lnTo>
                    <a:pt x="8743" y="7123"/>
                  </a:lnTo>
                  <a:lnTo>
                    <a:pt x="8635" y="7096"/>
                  </a:lnTo>
                  <a:lnTo>
                    <a:pt x="5478" y="7096"/>
                  </a:lnTo>
                  <a:lnTo>
                    <a:pt x="5478" y="6422"/>
                  </a:lnTo>
                  <a:lnTo>
                    <a:pt x="5478" y="6138"/>
                  </a:lnTo>
                  <a:lnTo>
                    <a:pt x="5491" y="5855"/>
                  </a:lnTo>
                  <a:lnTo>
                    <a:pt x="5518" y="5599"/>
                  </a:lnTo>
                  <a:lnTo>
                    <a:pt x="5559" y="5356"/>
                  </a:lnTo>
                  <a:lnTo>
                    <a:pt x="5613" y="5140"/>
                  </a:lnTo>
                  <a:lnTo>
                    <a:pt x="5667" y="4924"/>
                  </a:lnTo>
                  <a:lnTo>
                    <a:pt x="5734" y="4722"/>
                  </a:lnTo>
                  <a:lnTo>
                    <a:pt x="5802" y="4533"/>
                  </a:lnTo>
                  <a:lnTo>
                    <a:pt x="5883" y="4371"/>
                  </a:lnTo>
                  <a:lnTo>
                    <a:pt x="5977" y="4209"/>
                  </a:lnTo>
                  <a:lnTo>
                    <a:pt x="6071" y="4061"/>
                  </a:lnTo>
                  <a:lnTo>
                    <a:pt x="6166" y="3926"/>
                  </a:lnTo>
                  <a:lnTo>
                    <a:pt x="6274" y="3791"/>
                  </a:lnTo>
                  <a:lnTo>
                    <a:pt x="6382" y="3683"/>
                  </a:lnTo>
                  <a:lnTo>
                    <a:pt x="6503" y="3575"/>
                  </a:lnTo>
                  <a:lnTo>
                    <a:pt x="6625" y="3481"/>
                  </a:lnTo>
                  <a:lnTo>
                    <a:pt x="6746" y="3400"/>
                  </a:lnTo>
                  <a:lnTo>
                    <a:pt x="6881" y="3319"/>
                  </a:lnTo>
                  <a:lnTo>
                    <a:pt x="7137" y="3184"/>
                  </a:lnTo>
                  <a:lnTo>
                    <a:pt x="7407" y="3089"/>
                  </a:lnTo>
                  <a:lnTo>
                    <a:pt x="7677" y="3008"/>
                  </a:lnTo>
                  <a:lnTo>
                    <a:pt x="7960" y="2954"/>
                  </a:lnTo>
                  <a:lnTo>
                    <a:pt x="8216" y="2914"/>
                  </a:lnTo>
                  <a:lnTo>
                    <a:pt x="8473" y="2887"/>
                  </a:lnTo>
                  <a:lnTo>
                    <a:pt x="8716" y="2874"/>
                  </a:lnTo>
                  <a:lnTo>
                    <a:pt x="8999" y="2833"/>
                  </a:lnTo>
                  <a:lnTo>
                    <a:pt x="9120" y="2806"/>
                  </a:lnTo>
                  <a:lnTo>
                    <a:pt x="9228" y="2779"/>
                  </a:lnTo>
                  <a:lnTo>
                    <a:pt x="9336" y="2739"/>
                  </a:lnTo>
                  <a:lnTo>
                    <a:pt x="9431" y="2685"/>
                  </a:lnTo>
                  <a:lnTo>
                    <a:pt x="9525" y="2631"/>
                  </a:lnTo>
                  <a:lnTo>
                    <a:pt x="9606" y="2577"/>
                  </a:lnTo>
                  <a:lnTo>
                    <a:pt x="9673" y="2496"/>
                  </a:lnTo>
                  <a:lnTo>
                    <a:pt x="9727" y="2415"/>
                  </a:lnTo>
                  <a:lnTo>
                    <a:pt x="9781" y="2334"/>
                  </a:lnTo>
                  <a:lnTo>
                    <a:pt x="9822" y="2239"/>
                  </a:lnTo>
                  <a:lnTo>
                    <a:pt x="9862" y="2132"/>
                  </a:lnTo>
                  <a:lnTo>
                    <a:pt x="9876" y="2024"/>
                  </a:lnTo>
                  <a:lnTo>
                    <a:pt x="9889" y="1889"/>
                  </a:lnTo>
                  <a:lnTo>
                    <a:pt x="9903" y="1754"/>
                  </a:lnTo>
                  <a:lnTo>
                    <a:pt x="9903" y="1120"/>
                  </a:lnTo>
                  <a:lnTo>
                    <a:pt x="9889" y="985"/>
                  </a:lnTo>
                  <a:lnTo>
                    <a:pt x="9876" y="863"/>
                  </a:lnTo>
                  <a:lnTo>
                    <a:pt x="9862" y="755"/>
                  </a:lnTo>
                  <a:lnTo>
                    <a:pt x="9835" y="648"/>
                  </a:lnTo>
                  <a:lnTo>
                    <a:pt x="9795" y="540"/>
                  </a:lnTo>
                  <a:lnTo>
                    <a:pt x="9741" y="459"/>
                  </a:lnTo>
                  <a:lnTo>
                    <a:pt x="9687" y="364"/>
                  </a:lnTo>
                  <a:lnTo>
                    <a:pt x="9619" y="297"/>
                  </a:lnTo>
                  <a:lnTo>
                    <a:pt x="9552" y="229"/>
                  </a:lnTo>
                  <a:lnTo>
                    <a:pt x="9471" y="162"/>
                  </a:lnTo>
                  <a:lnTo>
                    <a:pt x="9377" y="121"/>
                  </a:lnTo>
                  <a:lnTo>
                    <a:pt x="9269" y="81"/>
                  </a:lnTo>
                  <a:lnTo>
                    <a:pt x="9161" y="40"/>
                  </a:lnTo>
                  <a:lnTo>
                    <a:pt x="9053" y="27"/>
                  </a:lnTo>
                  <a:lnTo>
                    <a:pt x="8918" y="0"/>
                  </a:lnTo>
                  <a:close/>
                </a:path>
              </a:pathLst>
            </a:custGeom>
            <a:solidFill>
              <a:srgbClr val="FFFFFF"/>
            </a:solidFill>
            <a:ln>
              <a:noFill/>
            </a:ln>
          </p:spPr>
          <p:txBody>
            <a:bodyPr anchorCtr="0" anchor="ctr" bIns="182850" lIns="182850" spcFirstLastPara="1" rIns="182850" wrap="square" tIns="182850">
              <a:noAutofit/>
            </a:bodyPr>
            <a:lstStyle/>
            <a:p>
              <a:pPr indent="0" lvl="0" marL="0" rtl="0" algn="l">
                <a:spcBef>
                  <a:spcPts val="0"/>
                </a:spcBef>
                <a:spcAft>
                  <a:spcPts val="0"/>
                </a:spcAft>
                <a:buNone/>
              </a:pPr>
              <a:r>
                <a:t/>
              </a:r>
              <a:endParaRPr/>
            </a:p>
          </p:txBody>
        </p:sp>
        <p:sp>
          <p:nvSpPr>
            <p:cNvPr id="818" name="Google Shape;818;p65"/>
            <p:cNvSpPr/>
            <p:nvPr/>
          </p:nvSpPr>
          <p:spPr>
            <a:xfrm>
              <a:off x="758521" y="609445"/>
              <a:ext cx="132641" cy="125276"/>
            </a:xfrm>
            <a:custGeom>
              <a:rect b="b" l="l" r="r" t="t"/>
              <a:pathLst>
                <a:path extrusionOk="0" h="17903" w="18416">
                  <a:moveTo>
                    <a:pt x="9201" y="2834"/>
                  </a:moveTo>
                  <a:lnTo>
                    <a:pt x="9498" y="2847"/>
                  </a:lnTo>
                  <a:lnTo>
                    <a:pt x="9795" y="2860"/>
                  </a:lnTo>
                  <a:lnTo>
                    <a:pt x="10092" y="2901"/>
                  </a:lnTo>
                  <a:lnTo>
                    <a:pt x="10375" y="2955"/>
                  </a:lnTo>
                  <a:lnTo>
                    <a:pt x="10658" y="3009"/>
                  </a:lnTo>
                  <a:lnTo>
                    <a:pt x="10942" y="3090"/>
                  </a:lnTo>
                  <a:lnTo>
                    <a:pt x="11211" y="3184"/>
                  </a:lnTo>
                  <a:lnTo>
                    <a:pt x="11481" y="3279"/>
                  </a:lnTo>
                  <a:lnTo>
                    <a:pt x="11737" y="3400"/>
                  </a:lnTo>
                  <a:lnTo>
                    <a:pt x="11994" y="3522"/>
                  </a:lnTo>
                  <a:lnTo>
                    <a:pt x="12237" y="3670"/>
                  </a:lnTo>
                  <a:lnTo>
                    <a:pt x="12479" y="3818"/>
                  </a:lnTo>
                  <a:lnTo>
                    <a:pt x="12709" y="3980"/>
                  </a:lnTo>
                  <a:lnTo>
                    <a:pt x="12938" y="4156"/>
                  </a:lnTo>
                  <a:lnTo>
                    <a:pt x="13154" y="4344"/>
                  </a:lnTo>
                  <a:lnTo>
                    <a:pt x="13356" y="4533"/>
                  </a:lnTo>
                  <a:lnTo>
                    <a:pt x="13545" y="4736"/>
                  </a:lnTo>
                  <a:lnTo>
                    <a:pt x="13734" y="4952"/>
                  </a:lnTo>
                  <a:lnTo>
                    <a:pt x="13909" y="5181"/>
                  </a:lnTo>
                  <a:lnTo>
                    <a:pt x="14071" y="5424"/>
                  </a:lnTo>
                  <a:lnTo>
                    <a:pt x="14220" y="5667"/>
                  </a:lnTo>
                  <a:lnTo>
                    <a:pt x="14368" y="5923"/>
                  </a:lnTo>
                  <a:lnTo>
                    <a:pt x="14490" y="6179"/>
                  </a:lnTo>
                  <a:lnTo>
                    <a:pt x="14611" y="6462"/>
                  </a:lnTo>
                  <a:lnTo>
                    <a:pt x="14719" y="6732"/>
                  </a:lnTo>
                  <a:lnTo>
                    <a:pt x="14813" y="7029"/>
                  </a:lnTo>
                  <a:lnTo>
                    <a:pt x="14894" y="7326"/>
                  </a:lnTo>
                  <a:lnTo>
                    <a:pt x="14962" y="7623"/>
                  </a:lnTo>
                  <a:lnTo>
                    <a:pt x="15002" y="7946"/>
                  </a:lnTo>
                  <a:lnTo>
                    <a:pt x="15043" y="8257"/>
                  </a:lnTo>
                  <a:lnTo>
                    <a:pt x="15070" y="8581"/>
                  </a:lnTo>
                  <a:lnTo>
                    <a:pt x="15070" y="8918"/>
                  </a:lnTo>
                  <a:lnTo>
                    <a:pt x="15070" y="9255"/>
                  </a:lnTo>
                  <a:lnTo>
                    <a:pt x="15043" y="9579"/>
                  </a:lnTo>
                  <a:lnTo>
                    <a:pt x="15002" y="9903"/>
                  </a:lnTo>
                  <a:lnTo>
                    <a:pt x="14962" y="10213"/>
                  </a:lnTo>
                  <a:lnTo>
                    <a:pt x="14894" y="10523"/>
                  </a:lnTo>
                  <a:lnTo>
                    <a:pt x="14813" y="10820"/>
                  </a:lnTo>
                  <a:lnTo>
                    <a:pt x="14719" y="11103"/>
                  </a:lnTo>
                  <a:lnTo>
                    <a:pt x="14611" y="11387"/>
                  </a:lnTo>
                  <a:lnTo>
                    <a:pt x="14490" y="11670"/>
                  </a:lnTo>
                  <a:lnTo>
                    <a:pt x="14368" y="11940"/>
                  </a:lnTo>
                  <a:lnTo>
                    <a:pt x="14220" y="12196"/>
                  </a:lnTo>
                  <a:lnTo>
                    <a:pt x="14071" y="12439"/>
                  </a:lnTo>
                  <a:lnTo>
                    <a:pt x="13909" y="12682"/>
                  </a:lnTo>
                  <a:lnTo>
                    <a:pt x="13734" y="12911"/>
                  </a:lnTo>
                  <a:lnTo>
                    <a:pt x="13545" y="13127"/>
                  </a:lnTo>
                  <a:lnTo>
                    <a:pt x="13356" y="13343"/>
                  </a:lnTo>
                  <a:lnTo>
                    <a:pt x="13154" y="13532"/>
                  </a:lnTo>
                  <a:lnTo>
                    <a:pt x="12938" y="13720"/>
                  </a:lnTo>
                  <a:lnTo>
                    <a:pt x="12709" y="13896"/>
                  </a:lnTo>
                  <a:lnTo>
                    <a:pt x="12479" y="14071"/>
                  </a:lnTo>
                  <a:lnTo>
                    <a:pt x="12237" y="14220"/>
                  </a:lnTo>
                  <a:lnTo>
                    <a:pt x="11994" y="14368"/>
                  </a:lnTo>
                  <a:lnTo>
                    <a:pt x="11737" y="14489"/>
                  </a:lnTo>
                  <a:lnTo>
                    <a:pt x="11481" y="14611"/>
                  </a:lnTo>
                  <a:lnTo>
                    <a:pt x="11211" y="14719"/>
                  </a:lnTo>
                  <a:lnTo>
                    <a:pt x="10942" y="14813"/>
                  </a:lnTo>
                  <a:lnTo>
                    <a:pt x="10658" y="14881"/>
                  </a:lnTo>
                  <a:lnTo>
                    <a:pt x="10375" y="14948"/>
                  </a:lnTo>
                  <a:lnTo>
                    <a:pt x="10092" y="15002"/>
                  </a:lnTo>
                  <a:lnTo>
                    <a:pt x="9795" y="15043"/>
                  </a:lnTo>
                  <a:lnTo>
                    <a:pt x="9498" y="15056"/>
                  </a:lnTo>
                  <a:lnTo>
                    <a:pt x="9201" y="15070"/>
                  </a:lnTo>
                  <a:lnTo>
                    <a:pt x="8891" y="15056"/>
                  </a:lnTo>
                  <a:lnTo>
                    <a:pt x="8594" y="15043"/>
                  </a:lnTo>
                  <a:lnTo>
                    <a:pt x="8311" y="15002"/>
                  </a:lnTo>
                  <a:lnTo>
                    <a:pt x="8014" y="14948"/>
                  </a:lnTo>
                  <a:lnTo>
                    <a:pt x="7744" y="14881"/>
                  </a:lnTo>
                  <a:lnTo>
                    <a:pt x="7461" y="14800"/>
                  </a:lnTo>
                  <a:lnTo>
                    <a:pt x="7191" y="14719"/>
                  </a:lnTo>
                  <a:lnTo>
                    <a:pt x="6921" y="14611"/>
                  </a:lnTo>
                  <a:lnTo>
                    <a:pt x="6665" y="14489"/>
                  </a:lnTo>
                  <a:lnTo>
                    <a:pt x="6409" y="14355"/>
                  </a:lnTo>
                  <a:lnTo>
                    <a:pt x="6166" y="14206"/>
                  </a:lnTo>
                  <a:lnTo>
                    <a:pt x="5923" y="14058"/>
                  </a:lnTo>
                  <a:lnTo>
                    <a:pt x="5694" y="13896"/>
                  </a:lnTo>
                  <a:lnTo>
                    <a:pt x="5464" y="13707"/>
                  </a:lnTo>
                  <a:lnTo>
                    <a:pt x="5262" y="13518"/>
                  </a:lnTo>
                  <a:lnTo>
                    <a:pt x="5046" y="13316"/>
                  </a:lnTo>
                  <a:lnTo>
                    <a:pt x="4857" y="13113"/>
                  </a:lnTo>
                  <a:lnTo>
                    <a:pt x="4668" y="12898"/>
                  </a:lnTo>
                  <a:lnTo>
                    <a:pt x="4493" y="12655"/>
                  </a:lnTo>
                  <a:lnTo>
                    <a:pt x="4331" y="12425"/>
                  </a:lnTo>
                  <a:lnTo>
                    <a:pt x="4169" y="12169"/>
                  </a:lnTo>
                  <a:lnTo>
                    <a:pt x="4034" y="11913"/>
                  </a:lnTo>
                  <a:lnTo>
                    <a:pt x="3899" y="11643"/>
                  </a:lnTo>
                  <a:lnTo>
                    <a:pt x="3778" y="11373"/>
                  </a:lnTo>
                  <a:lnTo>
                    <a:pt x="3670" y="11090"/>
                  </a:lnTo>
                  <a:lnTo>
                    <a:pt x="3576" y="10806"/>
                  </a:lnTo>
                  <a:lnTo>
                    <a:pt x="3508" y="10510"/>
                  </a:lnTo>
                  <a:lnTo>
                    <a:pt x="3441" y="10199"/>
                  </a:lnTo>
                  <a:lnTo>
                    <a:pt x="3387" y="9889"/>
                  </a:lnTo>
                  <a:lnTo>
                    <a:pt x="3346" y="9565"/>
                  </a:lnTo>
                  <a:lnTo>
                    <a:pt x="3319" y="9242"/>
                  </a:lnTo>
                  <a:lnTo>
                    <a:pt x="3319" y="8918"/>
                  </a:lnTo>
                  <a:lnTo>
                    <a:pt x="3319" y="8581"/>
                  </a:lnTo>
                  <a:lnTo>
                    <a:pt x="3346" y="8270"/>
                  </a:lnTo>
                  <a:lnTo>
                    <a:pt x="3387" y="7946"/>
                  </a:lnTo>
                  <a:lnTo>
                    <a:pt x="3427" y="7636"/>
                  </a:lnTo>
                  <a:lnTo>
                    <a:pt x="3495" y="7339"/>
                  </a:lnTo>
                  <a:lnTo>
                    <a:pt x="3576" y="7043"/>
                  </a:lnTo>
                  <a:lnTo>
                    <a:pt x="3670" y="6746"/>
                  </a:lnTo>
                  <a:lnTo>
                    <a:pt x="3778" y="6476"/>
                  </a:lnTo>
                  <a:lnTo>
                    <a:pt x="3899" y="6193"/>
                  </a:lnTo>
                  <a:lnTo>
                    <a:pt x="4021" y="5936"/>
                  </a:lnTo>
                  <a:lnTo>
                    <a:pt x="4169" y="5680"/>
                  </a:lnTo>
                  <a:lnTo>
                    <a:pt x="4318" y="5437"/>
                  </a:lnTo>
                  <a:lnTo>
                    <a:pt x="4480" y="5194"/>
                  </a:lnTo>
                  <a:lnTo>
                    <a:pt x="4655" y="4965"/>
                  </a:lnTo>
                  <a:lnTo>
                    <a:pt x="4844" y="4749"/>
                  </a:lnTo>
                  <a:lnTo>
                    <a:pt x="5033" y="4547"/>
                  </a:lnTo>
                  <a:lnTo>
                    <a:pt x="5235" y="4344"/>
                  </a:lnTo>
                  <a:lnTo>
                    <a:pt x="5451" y="4169"/>
                  </a:lnTo>
                  <a:lnTo>
                    <a:pt x="5680" y="3994"/>
                  </a:lnTo>
                  <a:lnTo>
                    <a:pt x="5910" y="3818"/>
                  </a:lnTo>
                  <a:lnTo>
                    <a:pt x="6152" y="3670"/>
                  </a:lnTo>
                  <a:lnTo>
                    <a:pt x="6395" y="3535"/>
                  </a:lnTo>
                  <a:lnTo>
                    <a:pt x="6652" y="3400"/>
                  </a:lnTo>
                  <a:lnTo>
                    <a:pt x="6908" y="3292"/>
                  </a:lnTo>
                  <a:lnTo>
                    <a:pt x="7178" y="3184"/>
                  </a:lnTo>
                  <a:lnTo>
                    <a:pt x="7447" y="3090"/>
                  </a:lnTo>
                  <a:lnTo>
                    <a:pt x="7731" y="3022"/>
                  </a:lnTo>
                  <a:lnTo>
                    <a:pt x="8014" y="2955"/>
                  </a:lnTo>
                  <a:lnTo>
                    <a:pt x="8297" y="2901"/>
                  </a:lnTo>
                  <a:lnTo>
                    <a:pt x="8594" y="2860"/>
                  </a:lnTo>
                  <a:lnTo>
                    <a:pt x="8891" y="2847"/>
                  </a:lnTo>
                  <a:lnTo>
                    <a:pt x="9201" y="2834"/>
                  </a:lnTo>
                  <a:close/>
                  <a:moveTo>
                    <a:pt x="8716" y="0"/>
                  </a:moveTo>
                  <a:lnTo>
                    <a:pt x="8257" y="41"/>
                  </a:lnTo>
                  <a:lnTo>
                    <a:pt x="7785" y="95"/>
                  </a:lnTo>
                  <a:lnTo>
                    <a:pt x="7340" y="162"/>
                  </a:lnTo>
                  <a:lnTo>
                    <a:pt x="6894" y="257"/>
                  </a:lnTo>
                  <a:lnTo>
                    <a:pt x="6449" y="378"/>
                  </a:lnTo>
                  <a:lnTo>
                    <a:pt x="6031" y="500"/>
                  </a:lnTo>
                  <a:lnTo>
                    <a:pt x="5613" y="662"/>
                  </a:lnTo>
                  <a:lnTo>
                    <a:pt x="5208" y="823"/>
                  </a:lnTo>
                  <a:lnTo>
                    <a:pt x="4803" y="1012"/>
                  </a:lnTo>
                  <a:lnTo>
                    <a:pt x="4426" y="1228"/>
                  </a:lnTo>
                  <a:lnTo>
                    <a:pt x="4048" y="1444"/>
                  </a:lnTo>
                  <a:lnTo>
                    <a:pt x="3684" y="1687"/>
                  </a:lnTo>
                  <a:lnTo>
                    <a:pt x="3346" y="1943"/>
                  </a:lnTo>
                  <a:lnTo>
                    <a:pt x="3009" y="2213"/>
                  </a:lnTo>
                  <a:lnTo>
                    <a:pt x="2685" y="2510"/>
                  </a:lnTo>
                  <a:lnTo>
                    <a:pt x="2388" y="2807"/>
                  </a:lnTo>
                  <a:lnTo>
                    <a:pt x="2092" y="3130"/>
                  </a:lnTo>
                  <a:lnTo>
                    <a:pt x="1822" y="3454"/>
                  </a:lnTo>
                  <a:lnTo>
                    <a:pt x="1566" y="3805"/>
                  </a:lnTo>
                  <a:lnTo>
                    <a:pt x="1336" y="4169"/>
                  </a:lnTo>
                  <a:lnTo>
                    <a:pt x="1107" y="4547"/>
                  </a:lnTo>
                  <a:lnTo>
                    <a:pt x="905" y="4925"/>
                  </a:lnTo>
                  <a:lnTo>
                    <a:pt x="729" y="5329"/>
                  </a:lnTo>
                  <a:lnTo>
                    <a:pt x="554" y="5734"/>
                  </a:lnTo>
                  <a:lnTo>
                    <a:pt x="419" y="6166"/>
                  </a:lnTo>
                  <a:lnTo>
                    <a:pt x="297" y="6597"/>
                  </a:lnTo>
                  <a:lnTo>
                    <a:pt x="189" y="7043"/>
                  </a:lnTo>
                  <a:lnTo>
                    <a:pt x="109" y="7488"/>
                  </a:lnTo>
                  <a:lnTo>
                    <a:pt x="55" y="7960"/>
                  </a:lnTo>
                  <a:lnTo>
                    <a:pt x="14" y="8432"/>
                  </a:lnTo>
                  <a:lnTo>
                    <a:pt x="1" y="8918"/>
                  </a:lnTo>
                  <a:lnTo>
                    <a:pt x="14" y="9403"/>
                  </a:lnTo>
                  <a:lnTo>
                    <a:pt x="55" y="9876"/>
                  </a:lnTo>
                  <a:lnTo>
                    <a:pt x="109" y="10334"/>
                  </a:lnTo>
                  <a:lnTo>
                    <a:pt x="189" y="10793"/>
                  </a:lnTo>
                  <a:lnTo>
                    <a:pt x="297" y="11238"/>
                  </a:lnTo>
                  <a:lnTo>
                    <a:pt x="419" y="11683"/>
                  </a:lnTo>
                  <a:lnTo>
                    <a:pt x="554" y="12102"/>
                  </a:lnTo>
                  <a:lnTo>
                    <a:pt x="729" y="12520"/>
                  </a:lnTo>
                  <a:lnTo>
                    <a:pt x="905" y="12924"/>
                  </a:lnTo>
                  <a:lnTo>
                    <a:pt x="1107" y="13302"/>
                  </a:lnTo>
                  <a:lnTo>
                    <a:pt x="1323" y="13680"/>
                  </a:lnTo>
                  <a:lnTo>
                    <a:pt x="1566" y="14044"/>
                  </a:lnTo>
                  <a:lnTo>
                    <a:pt x="1822" y="14395"/>
                  </a:lnTo>
                  <a:lnTo>
                    <a:pt x="2092" y="14732"/>
                  </a:lnTo>
                  <a:lnTo>
                    <a:pt x="2375" y="15056"/>
                  </a:lnTo>
                  <a:lnTo>
                    <a:pt x="2685" y="15366"/>
                  </a:lnTo>
                  <a:lnTo>
                    <a:pt x="3009" y="15650"/>
                  </a:lnTo>
                  <a:lnTo>
                    <a:pt x="3333" y="15933"/>
                  </a:lnTo>
                  <a:lnTo>
                    <a:pt x="3684" y="16189"/>
                  </a:lnTo>
                  <a:lnTo>
                    <a:pt x="4048" y="16432"/>
                  </a:lnTo>
                  <a:lnTo>
                    <a:pt x="4412" y="16661"/>
                  </a:lnTo>
                  <a:lnTo>
                    <a:pt x="4803" y="16864"/>
                  </a:lnTo>
                  <a:lnTo>
                    <a:pt x="5195" y="17066"/>
                  </a:lnTo>
                  <a:lnTo>
                    <a:pt x="5599" y="17228"/>
                  </a:lnTo>
                  <a:lnTo>
                    <a:pt x="6017" y="17390"/>
                  </a:lnTo>
                  <a:lnTo>
                    <a:pt x="6449" y="17525"/>
                  </a:lnTo>
                  <a:lnTo>
                    <a:pt x="6894" y="17633"/>
                  </a:lnTo>
                  <a:lnTo>
                    <a:pt x="7340" y="17727"/>
                  </a:lnTo>
                  <a:lnTo>
                    <a:pt x="7785" y="17808"/>
                  </a:lnTo>
                  <a:lnTo>
                    <a:pt x="8243" y="17862"/>
                  </a:lnTo>
                  <a:lnTo>
                    <a:pt x="8716" y="17889"/>
                  </a:lnTo>
                  <a:lnTo>
                    <a:pt x="9201" y="17903"/>
                  </a:lnTo>
                  <a:lnTo>
                    <a:pt x="9673" y="17889"/>
                  </a:lnTo>
                  <a:lnTo>
                    <a:pt x="10146" y="17862"/>
                  </a:lnTo>
                  <a:lnTo>
                    <a:pt x="10604" y="17808"/>
                  </a:lnTo>
                  <a:lnTo>
                    <a:pt x="11063" y="17727"/>
                  </a:lnTo>
                  <a:lnTo>
                    <a:pt x="11508" y="17633"/>
                  </a:lnTo>
                  <a:lnTo>
                    <a:pt x="11940" y="17525"/>
                  </a:lnTo>
                  <a:lnTo>
                    <a:pt x="12372" y="17390"/>
                  </a:lnTo>
                  <a:lnTo>
                    <a:pt x="12790" y="17228"/>
                  </a:lnTo>
                  <a:lnTo>
                    <a:pt x="13194" y="17053"/>
                  </a:lnTo>
                  <a:lnTo>
                    <a:pt x="13599" y="16864"/>
                  </a:lnTo>
                  <a:lnTo>
                    <a:pt x="13977" y="16648"/>
                  </a:lnTo>
                  <a:lnTo>
                    <a:pt x="14355" y="16432"/>
                  </a:lnTo>
                  <a:lnTo>
                    <a:pt x="14719" y="16176"/>
                  </a:lnTo>
                  <a:lnTo>
                    <a:pt x="15070" y="15919"/>
                  </a:lnTo>
                  <a:lnTo>
                    <a:pt x="15407" y="15650"/>
                  </a:lnTo>
                  <a:lnTo>
                    <a:pt x="15717" y="15353"/>
                  </a:lnTo>
                  <a:lnTo>
                    <a:pt x="16027" y="15043"/>
                  </a:lnTo>
                  <a:lnTo>
                    <a:pt x="16324" y="14719"/>
                  </a:lnTo>
                  <a:lnTo>
                    <a:pt x="16594" y="14381"/>
                  </a:lnTo>
                  <a:lnTo>
                    <a:pt x="16850" y="14031"/>
                  </a:lnTo>
                  <a:lnTo>
                    <a:pt x="17093" y="13666"/>
                  </a:lnTo>
                  <a:lnTo>
                    <a:pt x="17309" y="13302"/>
                  </a:lnTo>
                  <a:lnTo>
                    <a:pt x="17511" y="12911"/>
                  </a:lnTo>
                  <a:lnTo>
                    <a:pt x="17700" y="12506"/>
                  </a:lnTo>
                  <a:lnTo>
                    <a:pt x="17862" y="12088"/>
                  </a:lnTo>
                  <a:lnTo>
                    <a:pt x="18011" y="11670"/>
                  </a:lnTo>
                  <a:lnTo>
                    <a:pt x="18132" y="11238"/>
                  </a:lnTo>
                  <a:lnTo>
                    <a:pt x="18240" y="10793"/>
                  </a:lnTo>
                  <a:lnTo>
                    <a:pt x="18321" y="10334"/>
                  </a:lnTo>
                  <a:lnTo>
                    <a:pt x="18375" y="9876"/>
                  </a:lnTo>
                  <a:lnTo>
                    <a:pt x="18415" y="9403"/>
                  </a:lnTo>
                  <a:lnTo>
                    <a:pt x="18415" y="8918"/>
                  </a:lnTo>
                  <a:lnTo>
                    <a:pt x="18415" y="8432"/>
                  </a:lnTo>
                  <a:lnTo>
                    <a:pt x="18375" y="7973"/>
                  </a:lnTo>
                  <a:lnTo>
                    <a:pt x="18321" y="7501"/>
                  </a:lnTo>
                  <a:lnTo>
                    <a:pt x="18240" y="7056"/>
                  </a:lnTo>
                  <a:lnTo>
                    <a:pt x="18132" y="6611"/>
                  </a:lnTo>
                  <a:lnTo>
                    <a:pt x="18011" y="6179"/>
                  </a:lnTo>
                  <a:lnTo>
                    <a:pt x="17862" y="5747"/>
                  </a:lnTo>
                  <a:lnTo>
                    <a:pt x="17700" y="5343"/>
                  </a:lnTo>
                  <a:lnTo>
                    <a:pt x="17511" y="4938"/>
                  </a:lnTo>
                  <a:lnTo>
                    <a:pt x="17309" y="4560"/>
                  </a:lnTo>
                  <a:lnTo>
                    <a:pt x="17093" y="4183"/>
                  </a:lnTo>
                  <a:lnTo>
                    <a:pt x="16850" y="3818"/>
                  </a:lnTo>
                  <a:lnTo>
                    <a:pt x="16594" y="3481"/>
                  </a:lnTo>
                  <a:lnTo>
                    <a:pt x="16324" y="3144"/>
                  </a:lnTo>
                  <a:lnTo>
                    <a:pt x="16027" y="2820"/>
                  </a:lnTo>
                  <a:lnTo>
                    <a:pt x="15717" y="2523"/>
                  </a:lnTo>
                  <a:lnTo>
                    <a:pt x="15407" y="2226"/>
                  </a:lnTo>
                  <a:lnTo>
                    <a:pt x="15070" y="1957"/>
                  </a:lnTo>
                  <a:lnTo>
                    <a:pt x="14719" y="1700"/>
                  </a:lnTo>
                  <a:lnTo>
                    <a:pt x="14355" y="1457"/>
                  </a:lnTo>
                  <a:lnTo>
                    <a:pt x="13977" y="1228"/>
                  </a:lnTo>
                  <a:lnTo>
                    <a:pt x="13599" y="1026"/>
                  </a:lnTo>
                  <a:lnTo>
                    <a:pt x="13194" y="837"/>
                  </a:lnTo>
                  <a:lnTo>
                    <a:pt x="12790" y="662"/>
                  </a:lnTo>
                  <a:lnTo>
                    <a:pt x="12372" y="513"/>
                  </a:lnTo>
                  <a:lnTo>
                    <a:pt x="11940" y="378"/>
                  </a:lnTo>
                  <a:lnTo>
                    <a:pt x="11508" y="257"/>
                  </a:lnTo>
                  <a:lnTo>
                    <a:pt x="11063" y="162"/>
                  </a:lnTo>
                  <a:lnTo>
                    <a:pt x="10604" y="95"/>
                  </a:lnTo>
                  <a:lnTo>
                    <a:pt x="10146" y="41"/>
                  </a:lnTo>
                  <a:lnTo>
                    <a:pt x="9673" y="0"/>
                  </a:lnTo>
                  <a:close/>
                </a:path>
              </a:pathLst>
            </a:custGeom>
            <a:solidFill>
              <a:srgbClr val="FFFFFF"/>
            </a:solidFill>
            <a:ln>
              <a:noFill/>
            </a:ln>
          </p:spPr>
          <p:txBody>
            <a:bodyPr anchorCtr="0" anchor="ctr" bIns="182850" lIns="182850" spcFirstLastPara="1" rIns="182850" wrap="square" tIns="182850">
              <a:noAutofit/>
            </a:bodyPr>
            <a:lstStyle/>
            <a:p>
              <a:pPr indent="0" lvl="0" marL="0" rtl="0" algn="l">
                <a:spcBef>
                  <a:spcPts val="0"/>
                </a:spcBef>
                <a:spcAft>
                  <a:spcPts val="0"/>
                </a:spcAft>
                <a:buNone/>
              </a:pPr>
              <a:r>
                <a:t/>
              </a:r>
              <a:endParaRPr/>
            </a:p>
          </p:txBody>
        </p:sp>
        <p:sp>
          <p:nvSpPr>
            <p:cNvPr id="819" name="Google Shape;819;p65"/>
            <p:cNvSpPr/>
            <p:nvPr/>
          </p:nvSpPr>
          <p:spPr>
            <a:xfrm>
              <a:off x="911653" y="564983"/>
              <a:ext cx="41206" cy="167849"/>
            </a:xfrm>
            <a:custGeom>
              <a:rect b="b" l="l" r="r" t="t"/>
              <a:pathLst>
                <a:path extrusionOk="0" h="23987" w="5721">
                  <a:moveTo>
                    <a:pt x="986" y="0"/>
                  </a:moveTo>
                  <a:lnTo>
                    <a:pt x="864" y="14"/>
                  </a:lnTo>
                  <a:lnTo>
                    <a:pt x="743" y="41"/>
                  </a:lnTo>
                  <a:lnTo>
                    <a:pt x="635" y="68"/>
                  </a:lnTo>
                  <a:lnTo>
                    <a:pt x="540" y="108"/>
                  </a:lnTo>
                  <a:lnTo>
                    <a:pt x="446" y="149"/>
                  </a:lnTo>
                  <a:lnTo>
                    <a:pt x="365" y="216"/>
                  </a:lnTo>
                  <a:lnTo>
                    <a:pt x="284" y="270"/>
                  </a:lnTo>
                  <a:lnTo>
                    <a:pt x="217" y="351"/>
                  </a:lnTo>
                  <a:lnTo>
                    <a:pt x="163" y="432"/>
                  </a:lnTo>
                  <a:lnTo>
                    <a:pt x="122" y="527"/>
                  </a:lnTo>
                  <a:lnTo>
                    <a:pt x="82" y="621"/>
                  </a:lnTo>
                  <a:lnTo>
                    <a:pt x="41" y="729"/>
                  </a:lnTo>
                  <a:lnTo>
                    <a:pt x="28" y="850"/>
                  </a:lnTo>
                  <a:lnTo>
                    <a:pt x="14" y="972"/>
                  </a:lnTo>
                  <a:lnTo>
                    <a:pt x="1" y="1107"/>
                  </a:lnTo>
                  <a:lnTo>
                    <a:pt x="1" y="19184"/>
                  </a:lnTo>
                  <a:lnTo>
                    <a:pt x="14" y="19575"/>
                  </a:lnTo>
                  <a:lnTo>
                    <a:pt x="41" y="19953"/>
                  </a:lnTo>
                  <a:lnTo>
                    <a:pt x="82" y="20304"/>
                  </a:lnTo>
                  <a:lnTo>
                    <a:pt x="136" y="20628"/>
                  </a:lnTo>
                  <a:lnTo>
                    <a:pt x="190" y="20938"/>
                  </a:lnTo>
                  <a:lnTo>
                    <a:pt x="271" y="21221"/>
                  </a:lnTo>
                  <a:lnTo>
                    <a:pt x="365" y="21491"/>
                  </a:lnTo>
                  <a:lnTo>
                    <a:pt x="460" y="21747"/>
                  </a:lnTo>
                  <a:lnTo>
                    <a:pt x="581" y="21990"/>
                  </a:lnTo>
                  <a:lnTo>
                    <a:pt x="702" y="22206"/>
                  </a:lnTo>
                  <a:lnTo>
                    <a:pt x="837" y="22408"/>
                  </a:lnTo>
                  <a:lnTo>
                    <a:pt x="972" y="22597"/>
                  </a:lnTo>
                  <a:lnTo>
                    <a:pt x="1121" y="22773"/>
                  </a:lnTo>
                  <a:lnTo>
                    <a:pt x="1282" y="22921"/>
                  </a:lnTo>
                  <a:lnTo>
                    <a:pt x="1444" y="23069"/>
                  </a:lnTo>
                  <a:lnTo>
                    <a:pt x="1606" y="23204"/>
                  </a:lnTo>
                  <a:lnTo>
                    <a:pt x="1782" y="23312"/>
                  </a:lnTo>
                  <a:lnTo>
                    <a:pt x="1957" y="23420"/>
                  </a:lnTo>
                  <a:lnTo>
                    <a:pt x="2146" y="23515"/>
                  </a:lnTo>
                  <a:lnTo>
                    <a:pt x="2335" y="23595"/>
                  </a:lnTo>
                  <a:lnTo>
                    <a:pt x="2524" y="23676"/>
                  </a:lnTo>
                  <a:lnTo>
                    <a:pt x="2712" y="23744"/>
                  </a:lnTo>
                  <a:lnTo>
                    <a:pt x="2901" y="23798"/>
                  </a:lnTo>
                  <a:lnTo>
                    <a:pt x="3090" y="23838"/>
                  </a:lnTo>
                  <a:lnTo>
                    <a:pt x="3481" y="23919"/>
                  </a:lnTo>
                  <a:lnTo>
                    <a:pt x="3859" y="23960"/>
                  </a:lnTo>
                  <a:lnTo>
                    <a:pt x="4223" y="23987"/>
                  </a:lnTo>
                  <a:lnTo>
                    <a:pt x="4723" y="23987"/>
                  </a:lnTo>
                  <a:lnTo>
                    <a:pt x="4857" y="23973"/>
                  </a:lnTo>
                  <a:lnTo>
                    <a:pt x="4992" y="23946"/>
                  </a:lnTo>
                  <a:lnTo>
                    <a:pt x="5114" y="23906"/>
                  </a:lnTo>
                  <a:lnTo>
                    <a:pt x="5208" y="23865"/>
                  </a:lnTo>
                  <a:lnTo>
                    <a:pt x="5303" y="23811"/>
                  </a:lnTo>
                  <a:lnTo>
                    <a:pt x="5397" y="23744"/>
                  </a:lnTo>
                  <a:lnTo>
                    <a:pt x="5465" y="23676"/>
                  </a:lnTo>
                  <a:lnTo>
                    <a:pt x="5532" y="23595"/>
                  </a:lnTo>
                  <a:lnTo>
                    <a:pt x="5586" y="23515"/>
                  </a:lnTo>
                  <a:lnTo>
                    <a:pt x="5626" y="23420"/>
                  </a:lnTo>
                  <a:lnTo>
                    <a:pt x="5667" y="23312"/>
                  </a:lnTo>
                  <a:lnTo>
                    <a:pt x="5694" y="23204"/>
                  </a:lnTo>
                  <a:lnTo>
                    <a:pt x="5707" y="23096"/>
                  </a:lnTo>
                  <a:lnTo>
                    <a:pt x="5721" y="22840"/>
                  </a:lnTo>
                  <a:lnTo>
                    <a:pt x="5721" y="22031"/>
                  </a:lnTo>
                  <a:lnTo>
                    <a:pt x="5721" y="21936"/>
                  </a:lnTo>
                  <a:lnTo>
                    <a:pt x="5721" y="21842"/>
                  </a:lnTo>
                  <a:lnTo>
                    <a:pt x="5707" y="21761"/>
                  </a:lnTo>
                  <a:lnTo>
                    <a:pt x="5680" y="21666"/>
                  </a:lnTo>
                  <a:lnTo>
                    <a:pt x="5640" y="21585"/>
                  </a:lnTo>
                  <a:lnTo>
                    <a:pt x="5599" y="21504"/>
                  </a:lnTo>
                  <a:lnTo>
                    <a:pt x="5545" y="21424"/>
                  </a:lnTo>
                  <a:lnTo>
                    <a:pt x="5492" y="21356"/>
                  </a:lnTo>
                  <a:lnTo>
                    <a:pt x="5424" y="21289"/>
                  </a:lnTo>
                  <a:lnTo>
                    <a:pt x="5357" y="21235"/>
                  </a:lnTo>
                  <a:lnTo>
                    <a:pt x="5276" y="21181"/>
                  </a:lnTo>
                  <a:lnTo>
                    <a:pt x="5195" y="21140"/>
                  </a:lnTo>
                  <a:lnTo>
                    <a:pt x="5114" y="21100"/>
                  </a:lnTo>
                  <a:lnTo>
                    <a:pt x="5019" y="21073"/>
                  </a:lnTo>
                  <a:lnTo>
                    <a:pt x="4938" y="21059"/>
                  </a:lnTo>
                  <a:lnTo>
                    <a:pt x="4844" y="21046"/>
                  </a:lnTo>
                  <a:lnTo>
                    <a:pt x="4574" y="21019"/>
                  </a:lnTo>
                  <a:lnTo>
                    <a:pt x="4439" y="20978"/>
                  </a:lnTo>
                  <a:lnTo>
                    <a:pt x="4304" y="20938"/>
                  </a:lnTo>
                  <a:lnTo>
                    <a:pt x="4169" y="20884"/>
                  </a:lnTo>
                  <a:lnTo>
                    <a:pt x="4035" y="20816"/>
                  </a:lnTo>
                  <a:lnTo>
                    <a:pt x="3913" y="20722"/>
                  </a:lnTo>
                  <a:lnTo>
                    <a:pt x="3792" y="20614"/>
                  </a:lnTo>
                  <a:lnTo>
                    <a:pt x="3684" y="20493"/>
                  </a:lnTo>
                  <a:lnTo>
                    <a:pt x="3589" y="20331"/>
                  </a:lnTo>
                  <a:lnTo>
                    <a:pt x="3508" y="20155"/>
                  </a:lnTo>
                  <a:lnTo>
                    <a:pt x="3427" y="19940"/>
                  </a:lnTo>
                  <a:lnTo>
                    <a:pt x="3373" y="19710"/>
                  </a:lnTo>
                  <a:lnTo>
                    <a:pt x="3320" y="19440"/>
                  </a:lnTo>
                  <a:lnTo>
                    <a:pt x="3293" y="19130"/>
                  </a:lnTo>
                  <a:lnTo>
                    <a:pt x="3293" y="18779"/>
                  </a:lnTo>
                  <a:lnTo>
                    <a:pt x="3293" y="1107"/>
                  </a:lnTo>
                  <a:lnTo>
                    <a:pt x="3279" y="972"/>
                  </a:lnTo>
                  <a:lnTo>
                    <a:pt x="3266" y="850"/>
                  </a:lnTo>
                  <a:lnTo>
                    <a:pt x="3239" y="729"/>
                  </a:lnTo>
                  <a:lnTo>
                    <a:pt x="3212" y="621"/>
                  </a:lnTo>
                  <a:lnTo>
                    <a:pt x="3171" y="527"/>
                  </a:lnTo>
                  <a:lnTo>
                    <a:pt x="3117" y="432"/>
                  </a:lnTo>
                  <a:lnTo>
                    <a:pt x="3063" y="351"/>
                  </a:lnTo>
                  <a:lnTo>
                    <a:pt x="2996" y="270"/>
                  </a:lnTo>
                  <a:lnTo>
                    <a:pt x="2915" y="216"/>
                  </a:lnTo>
                  <a:lnTo>
                    <a:pt x="2834" y="149"/>
                  </a:lnTo>
                  <a:lnTo>
                    <a:pt x="2739" y="108"/>
                  </a:lnTo>
                  <a:lnTo>
                    <a:pt x="2645" y="68"/>
                  </a:lnTo>
                  <a:lnTo>
                    <a:pt x="2537" y="41"/>
                  </a:lnTo>
                  <a:lnTo>
                    <a:pt x="2429" y="14"/>
                  </a:lnTo>
                  <a:lnTo>
                    <a:pt x="2308" y="0"/>
                  </a:lnTo>
                  <a:close/>
                </a:path>
              </a:pathLst>
            </a:custGeom>
            <a:solidFill>
              <a:srgbClr val="FFFFFF"/>
            </a:solidFill>
            <a:ln>
              <a:noFill/>
            </a:ln>
          </p:spPr>
          <p:txBody>
            <a:bodyPr anchorCtr="0" anchor="ctr" bIns="182850" lIns="182850" spcFirstLastPara="1" rIns="182850" wrap="square" tIns="182850">
              <a:noAutofit/>
            </a:bodyPr>
            <a:lstStyle/>
            <a:p>
              <a:pPr indent="0" lvl="0" marL="0" rtl="0" algn="l">
                <a:spcBef>
                  <a:spcPts val="0"/>
                </a:spcBef>
                <a:spcAft>
                  <a:spcPts val="0"/>
                </a:spcAft>
                <a:buNone/>
              </a:pPr>
              <a:r>
                <a:t/>
              </a:r>
              <a:endParaRPr/>
            </a:p>
          </p:txBody>
        </p:sp>
        <p:sp>
          <p:nvSpPr>
            <p:cNvPr id="820" name="Google Shape;820;p65"/>
            <p:cNvSpPr/>
            <p:nvPr/>
          </p:nvSpPr>
          <p:spPr>
            <a:xfrm>
              <a:off x="974034" y="612279"/>
              <a:ext cx="23624" cy="119608"/>
            </a:xfrm>
            <a:custGeom>
              <a:rect b="b" l="l" r="r" t="t"/>
              <a:pathLst>
                <a:path extrusionOk="0" h="17093" w="3280">
                  <a:moveTo>
                    <a:pt x="986" y="0"/>
                  </a:moveTo>
                  <a:lnTo>
                    <a:pt x="864" y="14"/>
                  </a:lnTo>
                  <a:lnTo>
                    <a:pt x="756" y="41"/>
                  </a:lnTo>
                  <a:lnTo>
                    <a:pt x="648" y="68"/>
                  </a:lnTo>
                  <a:lnTo>
                    <a:pt x="554" y="108"/>
                  </a:lnTo>
                  <a:lnTo>
                    <a:pt x="460" y="149"/>
                  </a:lnTo>
                  <a:lnTo>
                    <a:pt x="379" y="216"/>
                  </a:lnTo>
                  <a:lnTo>
                    <a:pt x="298" y="270"/>
                  </a:lnTo>
                  <a:lnTo>
                    <a:pt x="230" y="351"/>
                  </a:lnTo>
                  <a:lnTo>
                    <a:pt x="176" y="432"/>
                  </a:lnTo>
                  <a:lnTo>
                    <a:pt x="122" y="526"/>
                  </a:lnTo>
                  <a:lnTo>
                    <a:pt x="82" y="621"/>
                  </a:lnTo>
                  <a:lnTo>
                    <a:pt x="55" y="729"/>
                  </a:lnTo>
                  <a:lnTo>
                    <a:pt x="28" y="850"/>
                  </a:lnTo>
                  <a:lnTo>
                    <a:pt x="14" y="972"/>
                  </a:lnTo>
                  <a:lnTo>
                    <a:pt x="1" y="1106"/>
                  </a:lnTo>
                  <a:lnTo>
                    <a:pt x="14" y="15987"/>
                  </a:lnTo>
                  <a:lnTo>
                    <a:pt x="14" y="16121"/>
                  </a:lnTo>
                  <a:lnTo>
                    <a:pt x="28" y="16243"/>
                  </a:lnTo>
                  <a:lnTo>
                    <a:pt x="55" y="16364"/>
                  </a:lnTo>
                  <a:lnTo>
                    <a:pt x="95" y="16472"/>
                  </a:lnTo>
                  <a:lnTo>
                    <a:pt x="136" y="16567"/>
                  </a:lnTo>
                  <a:lnTo>
                    <a:pt x="176" y="16661"/>
                  </a:lnTo>
                  <a:lnTo>
                    <a:pt x="244" y="16742"/>
                  </a:lnTo>
                  <a:lnTo>
                    <a:pt x="311" y="16823"/>
                  </a:lnTo>
                  <a:lnTo>
                    <a:pt x="379" y="16890"/>
                  </a:lnTo>
                  <a:lnTo>
                    <a:pt x="460" y="16944"/>
                  </a:lnTo>
                  <a:lnTo>
                    <a:pt x="554" y="16985"/>
                  </a:lnTo>
                  <a:lnTo>
                    <a:pt x="662" y="17025"/>
                  </a:lnTo>
                  <a:lnTo>
                    <a:pt x="770" y="17066"/>
                  </a:lnTo>
                  <a:lnTo>
                    <a:pt x="878" y="17079"/>
                  </a:lnTo>
                  <a:lnTo>
                    <a:pt x="999" y="17093"/>
                  </a:lnTo>
                  <a:lnTo>
                    <a:pt x="2308" y="17093"/>
                  </a:lnTo>
                  <a:lnTo>
                    <a:pt x="2429" y="17079"/>
                  </a:lnTo>
                  <a:lnTo>
                    <a:pt x="2551" y="17066"/>
                  </a:lnTo>
                  <a:lnTo>
                    <a:pt x="2658" y="17025"/>
                  </a:lnTo>
                  <a:lnTo>
                    <a:pt x="2753" y="16985"/>
                  </a:lnTo>
                  <a:lnTo>
                    <a:pt x="2847" y="16944"/>
                  </a:lnTo>
                  <a:lnTo>
                    <a:pt x="2928" y="16890"/>
                  </a:lnTo>
                  <a:lnTo>
                    <a:pt x="3009" y="16823"/>
                  </a:lnTo>
                  <a:lnTo>
                    <a:pt x="3077" y="16742"/>
                  </a:lnTo>
                  <a:lnTo>
                    <a:pt x="3131" y="16661"/>
                  </a:lnTo>
                  <a:lnTo>
                    <a:pt x="3171" y="16567"/>
                  </a:lnTo>
                  <a:lnTo>
                    <a:pt x="3212" y="16472"/>
                  </a:lnTo>
                  <a:lnTo>
                    <a:pt x="3239" y="16364"/>
                  </a:lnTo>
                  <a:lnTo>
                    <a:pt x="3266" y="16243"/>
                  </a:lnTo>
                  <a:lnTo>
                    <a:pt x="3279" y="16121"/>
                  </a:lnTo>
                  <a:lnTo>
                    <a:pt x="3279" y="15987"/>
                  </a:lnTo>
                  <a:lnTo>
                    <a:pt x="3279" y="1106"/>
                  </a:lnTo>
                  <a:lnTo>
                    <a:pt x="3279" y="972"/>
                  </a:lnTo>
                  <a:lnTo>
                    <a:pt x="3266" y="850"/>
                  </a:lnTo>
                  <a:lnTo>
                    <a:pt x="3239" y="729"/>
                  </a:lnTo>
                  <a:lnTo>
                    <a:pt x="3212" y="621"/>
                  </a:lnTo>
                  <a:lnTo>
                    <a:pt x="3171" y="526"/>
                  </a:lnTo>
                  <a:lnTo>
                    <a:pt x="3131" y="432"/>
                  </a:lnTo>
                  <a:lnTo>
                    <a:pt x="3077" y="351"/>
                  </a:lnTo>
                  <a:lnTo>
                    <a:pt x="3009" y="270"/>
                  </a:lnTo>
                  <a:lnTo>
                    <a:pt x="2928" y="216"/>
                  </a:lnTo>
                  <a:lnTo>
                    <a:pt x="2847" y="149"/>
                  </a:lnTo>
                  <a:lnTo>
                    <a:pt x="2753" y="108"/>
                  </a:lnTo>
                  <a:lnTo>
                    <a:pt x="2658" y="68"/>
                  </a:lnTo>
                  <a:lnTo>
                    <a:pt x="2551" y="41"/>
                  </a:lnTo>
                  <a:lnTo>
                    <a:pt x="2429" y="14"/>
                  </a:lnTo>
                  <a:lnTo>
                    <a:pt x="2308" y="0"/>
                  </a:lnTo>
                  <a:close/>
                </a:path>
              </a:pathLst>
            </a:custGeom>
            <a:solidFill>
              <a:srgbClr val="FFFFFF"/>
            </a:solidFill>
            <a:ln>
              <a:noFill/>
            </a:ln>
          </p:spPr>
          <p:txBody>
            <a:bodyPr anchorCtr="0" anchor="ctr" bIns="182850" lIns="182850" spcFirstLastPara="1" rIns="182850" wrap="square" tIns="182850">
              <a:noAutofit/>
            </a:bodyPr>
            <a:lstStyle/>
            <a:p>
              <a:pPr indent="0" lvl="0" marL="0" rtl="0" algn="l">
                <a:spcBef>
                  <a:spcPts val="0"/>
                </a:spcBef>
                <a:spcAft>
                  <a:spcPts val="0"/>
                </a:spcAft>
                <a:buNone/>
              </a:pPr>
              <a:r>
                <a:t/>
              </a:r>
              <a:endParaRPr/>
            </a:p>
          </p:txBody>
        </p:sp>
        <p:sp>
          <p:nvSpPr>
            <p:cNvPr id="821" name="Google Shape;821;p65"/>
            <p:cNvSpPr/>
            <p:nvPr/>
          </p:nvSpPr>
          <p:spPr>
            <a:xfrm>
              <a:off x="1018149" y="609445"/>
              <a:ext cx="132735" cy="125276"/>
            </a:xfrm>
            <a:custGeom>
              <a:rect b="b" l="l" r="r" t="t"/>
              <a:pathLst>
                <a:path extrusionOk="0" h="17903" w="18429">
                  <a:moveTo>
                    <a:pt x="9201" y="2834"/>
                  </a:moveTo>
                  <a:lnTo>
                    <a:pt x="9498" y="2847"/>
                  </a:lnTo>
                  <a:lnTo>
                    <a:pt x="9795" y="2860"/>
                  </a:lnTo>
                  <a:lnTo>
                    <a:pt x="10092" y="2901"/>
                  </a:lnTo>
                  <a:lnTo>
                    <a:pt x="10388" y="2955"/>
                  </a:lnTo>
                  <a:lnTo>
                    <a:pt x="10672" y="3009"/>
                  </a:lnTo>
                  <a:lnTo>
                    <a:pt x="10941" y="3090"/>
                  </a:lnTo>
                  <a:lnTo>
                    <a:pt x="11225" y="3184"/>
                  </a:lnTo>
                  <a:lnTo>
                    <a:pt x="11481" y="3279"/>
                  </a:lnTo>
                  <a:lnTo>
                    <a:pt x="11751" y="3400"/>
                  </a:lnTo>
                  <a:lnTo>
                    <a:pt x="11994" y="3522"/>
                  </a:lnTo>
                  <a:lnTo>
                    <a:pt x="12250" y="3670"/>
                  </a:lnTo>
                  <a:lnTo>
                    <a:pt x="12479" y="3818"/>
                  </a:lnTo>
                  <a:lnTo>
                    <a:pt x="12709" y="3980"/>
                  </a:lnTo>
                  <a:lnTo>
                    <a:pt x="12938" y="4156"/>
                  </a:lnTo>
                  <a:lnTo>
                    <a:pt x="13154" y="4344"/>
                  </a:lnTo>
                  <a:lnTo>
                    <a:pt x="13356" y="4533"/>
                  </a:lnTo>
                  <a:lnTo>
                    <a:pt x="13545" y="4736"/>
                  </a:lnTo>
                  <a:lnTo>
                    <a:pt x="13734" y="4952"/>
                  </a:lnTo>
                  <a:lnTo>
                    <a:pt x="13909" y="5181"/>
                  </a:lnTo>
                  <a:lnTo>
                    <a:pt x="14071" y="5424"/>
                  </a:lnTo>
                  <a:lnTo>
                    <a:pt x="14220" y="5667"/>
                  </a:lnTo>
                  <a:lnTo>
                    <a:pt x="14368" y="5923"/>
                  </a:lnTo>
                  <a:lnTo>
                    <a:pt x="14503" y="6179"/>
                  </a:lnTo>
                  <a:lnTo>
                    <a:pt x="14611" y="6462"/>
                  </a:lnTo>
                  <a:lnTo>
                    <a:pt x="14719" y="6732"/>
                  </a:lnTo>
                  <a:lnTo>
                    <a:pt x="14813" y="7029"/>
                  </a:lnTo>
                  <a:lnTo>
                    <a:pt x="14894" y="7326"/>
                  </a:lnTo>
                  <a:lnTo>
                    <a:pt x="14962" y="7623"/>
                  </a:lnTo>
                  <a:lnTo>
                    <a:pt x="15016" y="7946"/>
                  </a:lnTo>
                  <a:lnTo>
                    <a:pt x="15043" y="8257"/>
                  </a:lnTo>
                  <a:lnTo>
                    <a:pt x="15070" y="8581"/>
                  </a:lnTo>
                  <a:lnTo>
                    <a:pt x="15083" y="8918"/>
                  </a:lnTo>
                  <a:lnTo>
                    <a:pt x="15070" y="9255"/>
                  </a:lnTo>
                  <a:lnTo>
                    <a:pt x="15043" y="9579"/>
                  </a:lnTo>
                  <a:lnTo>
                    <a:pt x="15016" y="9903"/>
                  </a:lnTo>
                  <a:lnTo>
                    <a:pt x="14962" y="10213"/>
                  </a:lnTo>
                  <a:lnTo>
                    <a:pt x="14894" y="10523"/>
                  </a:lnTo>
                  <a:lnTo>
                    <a:pt x="14813" y="10820"/>
                  </a:lnTo>
                  <a:lnTo>
                    <a:pt x="14719" y="11103"/>
                  </a:lnTo>
                  <a:lnTo>
                    <a:pt x="14611" y="11387"/>
                  </a:lnTo>
                  <a:lnTo>
                    <a:pt x="14503" y="11670"/>
                  </a:lnTo>
                  <a:lnTo>
                    <a:pt x="14368" y="11940"/>
                  </a:lnTo>
                  <a:lnTo>
                    <a:pt x="14220" y="12196"/>
                  </a:lnTo>
                  <a:lnTo>
                    <a:pt x="14071" y="12439"/>
                  </a:lnTo>
                  <a:lnTo>
                    <a:pt x="13909" y="12682"/>
                  </a:lnTo>
                  <a:lnTo>
                    <a:pt x="13734" y="12911"/>
                  </a:lnTo>
                  <a:lnTo>
                    <a:pt x="13545" y="13127"/>
                  </a:lnTo>
                  <a:lnTo>
                    <a:pt x="13356" y="13343"/>
                  </a:lnTo>
                  <a:lnTo>
                    <a:pt x="13154" y="13532"/>
                  </a:lnTo>
                  <a:lnTo>
                    <a:pt x="12938" y="13720"/>
                  </a:lnTo>
                  <a:lnTo>
                    <a:pt x="12709" y="13896"/>
                  </a:lnTo>
                  <a:lnTo>
                    <a:pt x="12479" y="14071"/>
                  </a:lnTo>
                  <a:lnTo>
                    <a:pt x="12250" y="14220"/>
                  </a:lnTo>
                  <a:lnTo>
                    <a:pt x="11994" y="14368"/>
                  </a:lnTo>
                  <a:lnTo>
                    <a:pt x="11751" y="14489"/>
                  </a:lnTo>
                  <a:lnTo>
                    <a:pt x="11481" y="14611"/>
                  </a:lnTo>
                  <a:lnTo>
                    <a:pt x="11225" y="14719"/>
                  </a:lnTo>
                  <a:lnTo>
                    <a:pt x="10941" y="14813"/>
                  </a:lnTo>
                  <a:lnTo>
                    <a:pt x="10672" y="14881"/>
                  </a:lnTo>
                  <a:lnTo>
                    <a:pt x="10388" y="14948"/>
                  </a:lnTo>
                  <a:lnTo>
                    <a:pt x="10092" y="15002"/>
                  </a:lnTo>
                  <a:lnTo>
                    <a:pt x="9795" y="15043"/>
                  </a:lnTo>
                  <a:lnTo>
                    <a:pt x="9498" y="15056"/>
                  </a:lnTo>
                  <a:lnTo>
                    <a:pt x="9201" y="15070"/>
                  </a:lnTo>
                  <a:lnTo>
                    <a:pt x="8904" y="15056"/>
                  </a:lnTo>
                  <a:lnTo>
                    <a:pt x="8608" y="15043"/>
                  </a:lnTo>
                  <a:lnTo>
                    <a:pt x="8311" y="15002"/>
                  </a:lnTo>
                  <a:lnTo>
                    <a:pt x="8027" y="14948"/>
                  </a:lnTo>
                  <a:lnTo>
                    <a:pt x="7744" y="14881"/>
                  </a:lnTo>
                  <a:lnTo>
                    <a:pt x="7461" y="14800"/>
                  </a:lnTo>
                  <a:lnTo>
                    <a:pt x="7191" y="14719"/>
                  </a:lnTo>
                  <a:lnTo>
                    <a:pt x="6921" y="14611"/>
                  </a:lnTo>
                  <a:lnTo>
                    <a:pt x="6665" y="14489"/>
                  </a:lnTo>
                  <a:lnTo>
                    <a:pt x="6409" y="14355"/>
                  </a:lnTo>
                  <a:lnTo>
                    <a:pt x="6166" y="14206"/>
                  </a:lnTo>
                  <a:lnTo>
                    <a:pt x="5923" y="14058"/>
                  </a:lnTo>
                  <a:lnTo>
                    <a:pt x="5694" y="13896"/>
                  </a:lnTo>
                  <a:lnTo>
                    <a:pt x="5478" y="13707"/>
                  </a:lnTo>
                  <a:lnTo>
                    <a:pt x="5262" y="13518"/>
                  </a:lnTo>
                  <a:lnTo>
                    <a:pt x="5060" y="13316"/>
                  </a:lnTo>
                  <a:lnTo>
                    <a:pt x="4857" y="13113"/>
                  </a:lnTo>
                  <a:lnTo>
                    <a:pt x="4668" y="12898"/>
                  </a:lnTo>
                  <a:lnTo>
                    <a:pt x="4493" y="12655"/>
                  </a:lnTo>
                  <a:lnTo>
                    <a:pt x="4331" y="12425"/>
                  </a:lnTo>
                  <a:lnTo>
                    <a:pt x="4183" y="12169"/>
                  </a:lnTo>
                  <a:lnTo>
                    <a:pt x="4034" y="11913"/>
                  </a:lnTo>
                  <a:lnTo>
                    <a:pt x="3899" y="11643"/>
                  </a:lnTo>
                  <a:lnTo>
                    <a:pt x="3778" y="11373"/>
                  </a:lnTo>
                  <a:lnTo>
                    <a:pt x="3684" y="11090"/>
                  </a:lnTo>
                  <a:lnTo>
                    <a:pt x="3589" y="10806"/>
                  </a:lnTo>
                  <a:lnTo>
                    <a:pt x="3508" y="10510"/>
                  </a:lnTo>
                  <a:lnTo>
                    <a:pt x="3441" y="10199"/>
                  </a:lnTo>
                  <a:lnTo>
                    <a:pt x="3387" y="9889"/>
                  </a:lnTo>
                  <a:lnTo>
                    <a:pt x="3346" y="9565"/>
                  </a:lnTo>
                  <a:lnTo>
                    <a:pt x="3319" y="9242"/>
                  </a:lnTo>
                  <a:lnTo>
                    <a:pt x="3319" y="8918"/>
                  </a:lnTo>
                  <a:lnTo>
                    <a:pt x="3319" y="8581"/>
                  </a:lnTo>
                  <a:lnTo>
                    <a:pt x="3346" y="8270"/>
                  </a:lnTo>
                  <a:lnTo>
                    <a:pt x="3387" y="7946"/>
                  </a:lnTo>
                  <a:lnTo>
                    <a:pt x="3441" y="7636"/>
                  </a:lnTo>
                  <a:lnTo>
                    <a:pt x="3508" y="7339"/>
                  </a:lnTo>
                  <a:lnTo>
                    <a:pt x="3576" y="7043"/>
                  </a:lnTo>
                  <a:lnTo>
                    <a:pt x="3670" y="6746"/>
                  </a:lnTo>
                  <a:lnTo>
                    <a:pt x="3778" y="6476"/>
                  </a:lnTo>
                  <a:lnTo>
                    <a:pt x="3899" y="6193"/>
                  </a:lnTo>
                  <a:lnTo>
                    <a:pt x="4021" y="5936"/>
                  </a:lnTo>
                  <a:lnTo>
                    <a:pt x="4169" y="5680"/>
                  </a:lnTo>
                  <a:lnTo>
                    <a:pt x="4318" y="5437"/>
                  </a:lnTo>
                  <a:lnTo>
                    <a:pt x="4479" y="5194"/>
                  </a:lnTo>
                  <a:lnTo>
                    <a:pt x="4655" y="4965"/>
                  </a:lnTo>
                  <a:lnTo>
                    <a:pt x="4844" y="4749"/>
                  </a:lnTo>
                  <a:lnTo>
                    <a:pt x="5046" y="4547"/>
                  </a:lnTo>
                  <a:lnTo>
                    <a:pt x="5248" y="4344"/>
                  </a:lnTo>
                  <a:lnTo>
                    <a:pt x="5464" y="4169"/>
                  </a:lnTo>
                  <a:lnTo>
                    <a:pt x="5680" y="3994"/>
                  </a:lnTo>
                  <a:lnTo>
                    <a:pt x="5909" y="3818"/>
                  </a:lnTo>
                  <a:lnTo>
                    <a:pt x="6152" y="3670"/>
                  </a:lnTo>
                  <a:lnTo>
                    <a:pt x="6395" y="3535"/>
                  </a:lnTo>
                  <a:lnTo>
                    <a:pt x="6651" y="3400"/>
                  </a:lnTo>
                  <a:lnTo>
                    <a:pt x="6908" y="3292"/>
                  </a:lnTo>
                  <a:lnTo>
                    <a:pt x="7178" y="3184"/>
                  </a:lnTo>
                  <a:lnTo>
                    <a:pt x="7447" y="3090"/>
                  </a:lnTo>
                  <a:lnTo>
                    <a:pt x="7731" y="3022"/>
                  </a:lnTo>
                  <a:lnTo>
                    <a:pt x="8014" y="2955"/>
                  </a:lnTo>
                  <a:lnTo>
                    <a:pt x="8297" y="2901"/>
                  </a:lnTo>
                  <a:lnTo>
                    <a:pt x="8594" y="2860"/>
                  </a:lnTo>
                  <a:lnTo>
                    <a:pt x="8891" y="2847"/>
                  </a:lnTo>
                  <a:lnTo>
                    <a:pt x="9201" y="2834"/>
                  </a:lnTo>
                  <a:close/>
                  <a:moveTo>
                    <a:pt x="8716" y="0"/>
                  </a:moveTo>
                  <a:lnTo>
                    <a:pt x="8257" y="41"/>
                  </a:lnTo>
                  <a:lnTo>
                    <a:pt x="7785" y="95"/>
                  </a:lnTo>
                  <a:lnTo>
                    <a:pt x="7339" y="162"/>
                  </a:lnTo>
                  <a:lnTo>
                    <a:pt x="6894" y="257"/>
                  </a:lnTo>
                  <a:lnTo>
                    <a:pt x="6449" y="378"/>
                  </a:lnTo>
                  <a:lnTo>
                    <a:pt x="6017" y="500"/>
                  </a:lnTo>
                  <a:lnTo>
                    <a:pt x="5613" y="662"/>
                  </a:lnTo>
                  <a:lnTo>
                    <a:pt x="5194" y="823"/>
                  </a:lnTo>
                  <a:lnTo>
                    <a:pt x="4803" y="1012"/>
                  </a:lnTo>
                  <a:lnTo>
                    <a:pt x="4412" y="1228"/>
                  </a:lnTo>
                  <a:lnTo>
                    <a:pt x="4048" y="1444"/>
                  </a:lnTo>
                  <a:lnTo>
                    <a:pt x="3684" y="1687"/>
                  </a:lnTo>
                  <a:lnTo>
                    <a:pt x="3333" y="1943"/>
                  </a:lnTo>
                  <a:lnTo>
                    <a:pt x="3009" y="2213"/>
                  </a:lnTo>
                  <a:lnTo>
                    <a:pt x="2685" y="2510"/>
                  </a:lnTo>
                  <a:lnTo>
                    <a:pt x="2388" y="2807"/>
                  </a:lnTo>
                  <a:lnTo>
                    <a:pt x="2092" y="3130"/>
                  </a:lnTo>
                  <a:lnTo>
                    <a:pt x="1822" y="3454"/>
                  </a:lnTo>
                  <a:lnTo>
                    <a:pt x="1565" y="3805"/>
                  </a:lnTo>
                  <a:lnTo>
                    <a:pt x="1323" y="4169"/>
                  </a:lnTo>
                  <a:lnTo>
                    <a:pt x="1107" y="4547"/>
                  </a:lnTo>
                  <a:lnTo>
                    <a:pt x="904" y="4925"/>
                  </a:lnTo>
                  <a:lnTo>
                    <a:pt x="729" y="5329"/>
                  </a:lnTo>
                  <a:lnTo>
                    <a:pt x="554" y="5734"/>
                  </a:lnTo>
                  <a:lnTo>
                    <a:pt x="419" y="6166"/>
                  </a:lnTo>
                  <a:lnTo>
                    <a:pt x="297" y="6597"/>
                  </a:lnTo>
                  <a:lnTo>
                    <a:pt x="189" y="7043"/>
                  </a:lnTo>
                  <a:lnTo>
                    <a:pt x="108" y="7488"/>
                  </a:lnTo>
                  <a:lnTo>
                    <a:pt x="55" y="7960"/>
                  </a:lnTo>
                  <a:lnTo>
                    <a:pt x="14" y="8432"/>
                  </a:lnTo>
                  <a:lnTo>
                    <a:pt x="1" y="8918"/>
                  </a:lnTo>
                  <a:lnTo>
                    <a:pt x="14" y="9403"/>
                  </a:lnTo>
                  <a:lnTo>
                    <a:pt x="55" y="9876"/>
                  </a:lnTo>
                  <a:lnTo>
                    <a:pt x="108" y="10334"/>
                  </a:lnTo>
                  <a:lnTo>
                    <a:pt x="189" y="10793"/>
                  </a:lnTo>
                  <a:lnTo>
                    <a:pt x="297" y="11238"/>
                  </a:lnTo>
                  <a:lnTo>
                    <a:pt x="419" y="11683"/>
                  </a:lnTo>
                  <a:lnTo>
                    <a:pt x="554" y="12102"/>
                  </a:lnTo>
                  <a:lnTo>
                    <a:pt x="729" y="12520"/>
                  </a:lnTo>
                  <a:lnTo>
                    <a:pt x="904" y="12924"/>
                  </a:lnTo>
                  <a:lnTo>
                    <a:pt x="1107" y="13302"/>
                  </a:lnTo>
                  <a:lnTo>
                    <a:pt x="1323" y="13680"/>
                  </a:lnTo>
                  <a:lnTo>
                    <a:pt x="1565" y="14044"/>
                  </a:lnTo>
                  <a:lnTo>
                    <a:pt x="1822" y="14395"/>
                  </a:lnTo>
                  <a:lnTo>
                    <a:pt x="2092" y="14732"/>
                  </a:lnTo>
                  <a:lnTo>
                    <a:pt x="2388" y="15056"/>
                  </a:lnTo>
                  <a:lnTo>
                    <a:pt x="2685" y="15366"/>
                  </a:lnTo>
                  <a:lnTo>
                    <a:pt x="3009" y="15650"/>
                  </a:lnTo>
                  <a:lnTo>
                    <a:pt x="3333" y="15933"/>
                  </a:lnTo>
                  <a:lnTo>
                    <a:pt x="3684" y="16189"/>
                  </a:lnTo>
                  <a:lnTo>
                    <a:pt x="4048" y="16432"/>
                  </a:lnTo>
                  <a:lnTo>
                    <a:pt x="4412" y="16661"/>
                  </a:lnTo>
                  <a:lnTo>
                    <a:pt x="4803" y="16864"/>
                  </a:lnTo>
                  <a:lnTo>
                    <a:pt x="5194" y="17066"/>
                  </a:lnTo>
                  <a:lnTo>
                    <a:pt x="5613" y="17228"/>
                  </a:lnTo>
                  <a:lnTo>
                    <a:pt x="6031" y="17390"/>
                  </a:lnTo>
                  <a:lnTo>
                    <a:pt x="6449" y="17525"/>
                  </a:lnTo>
                  <a:lnTo>
                    <a:pt x="6894" y="17633"/>
                  </a:lnTo>
                  <a:lnTo>
                    <a:pt x="7339" y="17727"/>
                  </a:lnTo>
                  <a:lnTo>
                    <a:pt x="7785" y="17808"/>
                  </a:lnTo>
                  <a:lnTo>
                    <a:pt x="8257" y="17862"/>
                  </a:lnTo>
                  <a:lnTo>
                    <a:pt x="8716" y="17889"/>
                  </a:lnTo>
                  <a:lnTo>
                    <a:pt x="9201" y="17903"/>
                  </a:lnTo>
                  <a:lnTo>
                    <a:pt x="9673" y="17889"/>
                  </a:lnTo>
                  <a:lnTo>
                    <a:pt x="10146" y="17862"/>
                  </a:lnTo>
                  <a:lnTo>
                    <a:pt x="10604" y="17808"/>
                  </a:lnTo>
                  <a:lnTo>
                    <a:pt x="11063" y="17727"/>
                  </a:lnTo>
                  <a:lnTo>
                    <a:pt x="11508" y="17633"/>
                  </a:lnTo>
                  <a:lnTo>
                    <a:pt x="11940" y="17525"/>
                  </a:lnTo>
                  <a:lnTo>
                    <a:pt x="12371" y="17390"/>
                  </a:lnTo>
                  <a:lnTo>
                    <a:pt x="12790" y="17228"/>
                  </a:lnTo>
                  <a:lnTo>
                    <a:pt x="13208" y="17053"/>
                  </a:lnTo>
                  <a:lnTo>
                    <a:pt x="13599" y="16864"/>
                  </a:lnTo>
                  <a:lnTo>
                    <a:pt x="13990" y="16648"/>
                  </a:lnTo>
                  <a:lnTo>
                    <a:pt x="14355" y="16432"/>
                  </a:lnTo>
                  <a:lnTo>
                    <a:pt x="14719" y="16176"/>
                  </a:lnTo>
                  <a:lnTo>
                    <a:pt x="15070" y="15919"/>
                  </a:lnTo>
                  <a:lnTo>
                    <a:pt x="15407" y="15650"/>
                  </a:lnTo>
                  <a:lnTo>
                    <a:pt x="15731" y="15353"/>
                  </a:lnTo>
                  <a:lnTo>
                    <a:pt x="16027" y="15043"/>
                  </a:lnTo>
                  <a:lnTo>
                    <a:pt x="16324" y="14719"/>
                  </a:lnTo>
                  <a:lnTo>
                    <a:pt x="16594" y="14381"/>
                  </a:lnTo>
                  <a:lnTo>
                    <a:pt x="16850" y="14031"/>
                  </a:lnTo>
                  <a:lnTo>
                    <a:pt x="17093" y="13666"/>
                  </a:lnTo>
                  <a:lnTo>
                    <a:pt x="17309" y="13289"/>
                  </a:lnTo>
                  <a:lnTo>
                    <a:pt x="17511" y="12911"/>
                  </a:lnTo>
                  <a:lnTo>
                    <a:pt x="17700" y="12506"/>
                  </a:lnTo>
                  <a:lnTo>
                    <a:pt x="17862" y="12088"/>
                  </a:lnTo>
                  <a:lnTo>
                    <a:pt x="18011" y="11670"/>
                  </a:lnTo>
                  <a:lnTo>
                    <a:pt x="18132" y="11238"/>
                  </a:lnTo>
                  <a:lnTo>
                    <a:pt x="18240" y="10793"/>
                  </a:lnTo>
                  <a:lnTo>
                    <a:pt x="18321" y="10334"/>
                  </a:lnTo>
                  <a:lnTo>
                    <a:pt x="18375" y="9876"/>
                  </a:lnTo>
                  <a:lnTo>
                    <a:pt x="18415" y="9403"/>
                  </a:lnTo>
                  <a:lnTo>
                    <a:pt x="18429" y="8918"/>
                  </a:lnTo>
                  <a:lnTo>
                    <a:pt x="18415" y="8432"/>
                  </a:lnTo>
                  <a:lnTo>
                    <a:pt x="18375" y="7973"/>
                  </a:lnTo>
                  <a:lnTo>
                    <a:pt x="18321" y="7501"/>
                  </a:lnTo>
                  <a:lnTo>
                    <a:pt x="18240" y="7056"/>
                  </a:lnTo>
                  <a:lnTo>
                    <a:pt x="18132" y="6611"/>
                  </a:lnTo>
                  <a:lnTo>
                    <a:pt x="18011" y="6179"/>
                  </a:lnTo>
                  <a:lnTo>
                    <a:pt x="17862" y="5747"/>
                  </a:lnTo>
                  <a:lnTo>
                    <a:pt x="17700" y="5343"/>
                  </a:lnTo>
                  <a:lnTo>
                    <a:pt x="17511" y="4938"/>
                  </a:lnTo>
                  <a:lnTo>
                    <a:pt x="17309" y="4560"/>
                  </a:lnTo>
                  <a:lnTo>
                    <a:pt x="17093" y="4183"/>
                  </a:lnTo>
                  <a:lnTo>
                    <a:pt x="16850" y="3818"/>
                  </a:lnTo>
                  <a:lnTo>
                    <a:pt x="16594" y="3481"/>
                  </a:lnTo>
                  <a:lnTo>
                    <a:pt x="16324" y="3144"/>
                  </a:lnTo>
                  <a:lnTo>
                    <a:pt x="16027" y="2820"/>
                  </a:lnTo>
                  <a:lnTo>
                    <a:pt x="15731" y="2523"/>
                  </a:lnTo>
                  <a:lnTo>
                    <a:pt x="15407" y="2226"/>
                  </a:lnTo>
                  <a:lnTo>
                    <a:pt x="15070" y="1957"/>
                  </a:lnTo>
                  <a:lnTo>
                    <a:pt x="14719" y="1700"/>
                  </a:lnTo>
                  <a:lnTo>
                    <a:pt x="14355" y="1457"/>
                  </a:lnTo>
                  <a:lnTo>
                    <a:pt x="13990" y="1228"/>
                  </a:lnTo>
                  <a:lnTo>
                    <a:pt x="13599" y="1026"/>
                  </a:lnTo>
                  <a:lnTo>
                    <a:pt x="13208" y="837"/>
                  </a:lnTo>
                  <a:lnTo>
                    <a:pt x="12790" y="662"/>
                  </a:lnTo>
                  <a:lnTo>
                    <a:pt x="12371" y="513"/>
                  </a:lnTo>
                  <a:lnTo>
                    <a:pt x="11940" y="378"/>
                  </a:lnTo>
                  <a:lnTo>
                    <a:pt x="11508" y="257"/>
                  </a:lnTo>
                  <a:lnTo>
                    <a:pt x="11063" y="162"/>
                  </a:lnTo>
                  <a:lnTo>
                    <a:pt x="10604" y="95"/>
                  </a:lnTo>
                  <a:lnTo>
                    <a:pt x="10146" y="41"/>
                  </a:lnTo>
                  <a:lnTo>
                    <a:pt x="9673" y="0"/>
                  </a:lnTo>
                  <a:close/>
                </a:path>
              </a:pathLst>
            </a:custGeom>
            <a:solidFill>
              <a:srgbClr val="FFFFFF"/>
            </a:solidFill>
            <a:ln>
              <a:noFill/>
            </a:ln>
          </p:spPr>
          <p:txBody>
            <a:bodyPr anchorCtr="0" anchor="ctr" bIns="182850" lIns="182850" spcFirstLastPara="1" rIns="182850" wrap="square" tIns="182850">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6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type="secHead">
  <p:cSld name="SECTION_HEADER">
    <p:spTree>
      <p:nvGrpSpPr>
        <p:cNvPr id="822" name="Shape 822"/>
        <p:cNvGrpSpPr/>
        <p:nvPr/>
      </p:nvGrpSpPr>
      <p:grpSpPr>
        <a:xfrm>
          <a:off x="0" y="0"/>
          <a:ext cx="0" cy="0"/>
          <a:chOff x="0" y="0"/>
          <a:chExt cx="0" cy="0"/>
        </a:xfrm>
      </p:grpSpPr>
      <p:sp>
        <p:nvSpPr>
          <p:cNvPr id="823" name="Google Shape;823;p66"/>
          <p:cNvSpPr txBox="1"/>
          <p:nvPr>
            <p:ph type="title"/>
          </p:nvPr>
        </p:nvSpPr>
        <p:spPr>
          <a:xfrm>
            <a:off x="311700" y="2150850"/>
            <a:ext cx="8520600" cy="841800"/>
          </a:xfrm>
          <a:prstGeom prst="rect">
            <a:avLst/>
          </a:prstGeom>
          <a:noFill/>
          <a:ln>
            <a:noFill/>
          </a:ln>
        </p:spPr>
        <p:txBody>
          <a:bodyPr anchorCtr="0" anchor="ctr" bIns="91425" lIns="91425" spcFirstLastPara="1" rIns="91425" wrap="square" tIns="91425">
            <a:noAutofit/>
          </a:bodyPr>
          <a:lstStyle>
            <a:lvl1pPr lvl="0" rtl="0" algn="ctr">
              <a:spcBef>
                <a:spcPts val="0"/>
              </a:spcBef>
              <a:spcAft>
                <a:spcPts val="0"/>
              </a:spcAft>
              <a:buSzPts val="3600"/>
              <a:buFont typeface="Helvetica Neue"/>
              <a:buChar char="●"/>
              <a:defRPr sz="3600">
                <a:latin typeface="Helvetica Neue"/>
                <a:ea typeface="Helvetica Neue"/>
                <a:cs typeface="Helvetica Neue"/>
                <a:sym typeface="Helvetica Neue"/>
              </a:defRPr>
            </a:lvl1pPr>
            <a:lvl2pPr lvl="1" rtl="0" algn="ctr">
              <a:spcBef>
                <a:spcPts val="0"/>
              </a:spcBef>
              <a:spcAft>
                <a:spcPts val="0"/>
              </a:spcAft>
              <a:buSzPts val="3600"/>
              <a:buChar char="○"/>
              <a:defRPr sz="3600"/>
            </a:lvl2pPr>
            <a:lvl3pPr lvl="2" rtl="0" algn="ctr">
              <a:spcBef>
                <a:spcPts val="0"/>
              </a:spcBef>
              <a:spcAft>
                <a:spcPts val="0"/>
              </a:spcAft>
              <a:buSzPts val="3600"/>
              <a:buChar char="■"/>
              <a:defRPr sz="3600"/>
            </a:lvl3pPr>
            <a:lvl4pPr lvl="3" rtl="0" algn="ctr">
              <a:spcBef>
                <a:spcPts val="0"/>
              </a:spcBef>
              <a:spcAft>
                <a:spcPts val="0"/>
              </a:spcAft>
              <a:buSzPts val="3600"/>
              <a:buChar char="●"/>
              <a:defRPr sz="3600"/>
            </a:lvl4pPr>
            <a:lvl5pPr lvl="4" rtl="0" algn="ctr">
              <a:spcBef>
                <a:spcPts val="0"/>
              </a:spcBef>
              <a:spcAft>
                <a:spcPts val="0"/>
              </a:spcAft>
              <a:buSzPts val="3600"/>
              <a:buChar char="○"/>
              <a:defRPr sz="3600"/>
            </a:lvl5pPr>
            <a:lvl6pPr lvl="5" rtl="0" algn="ctr">
              <a:spcBef>
                <a:spcPts val="0"/>
              </a:spcBef>
              <a:spcAft>
                <a:spcPts val="0"/>
              </a:spcAft>
              <a:buSzPts val="3600"/>
              <a:buChar char="■"/>
              <a:defRPr sz="3600"/>
            </a:lvl6pPr>
            <a:lvl7pPr lvl="6" rtl="0" algn="ctr">
              <a:spcBef>
                <a:spcPts val="0"/>
              </a:spcBef>
              <a:spcAft>
                <a:spcPts val="0"/>
              </a:spcAft>
              <a:buSzPts val="3600"/>
              <a:buChar char="●"/>
              <a:defRPr sz="3600"/>
            </a:lvl7pPr>
            <a:lvl8pPr lvl="7" rtl="0" algn="ctr">
              <a:spcBef>
                <a:spcPts val="0"/>
              </a:spcBef>
              <a:spcAft>
                <a:spcPts val="0"/>
              </a:spcAft>
              <a:buSzPts val="3600"/>
              <a:buChar char="○"/>
              <a:defRPr sz="3600"/>
            </a:lvl8pPr>
            <a:lvl9pPr lvl="8" rtl="0" algn="ctr">
              <a:spcBef>
                <a:spcPts val="0"/>
              </a:spcBef>
              <a:spcAft>
                <a:spcPts val="0"/>
              </a:spcAft>
              <a:buSzPts val="3600"/>
              <a:buChar char="■"/>
              <a:defRPr sz="3600"/>
            </a:lvl9pPr>
          </a:lstStyle>
          <a:p/>
        </p:txBody>
      </p:sp>
      <p:sp>
        <p:nvSpPr>
          <p:cNvPr id="824" name="Google Shape;824;p66"/>
          <p:cNvSpPr/>
          <p:nvPr/>
        </p:nvSpPr>
        <p:spPr>
          <a:xfrm>
            <a:off x="8698265" y="4870865"/>
            <a:ext cx="136800" cy="139800"/>
          </a:xfrm>
          <a:prstGeom prst="ellipse">
            <a:avLst/>
          </a:pr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 name="Google Shape;825;p66"/>
          <p:cNvSpPr txBox="1"/>
          <p:nvPr>
            <p:ph idx="12" type="sldNum"/>
          </p:nvPr>
        </p:nvSpPr>
        <p:spPr>
          <a:xfrm>
            <a:off x="290521" y="4874925"/>
            <a:ext cx="312300" cy="131700"/>
          </a:xfrm>
          <a:prstGeom prst="rect">
            <a:avLst/>
          </a:prstGeom>
          <a:noFill/>
          <a:ln>
            <a:noFill/>
          </a:ln>
        </p:spPr>
        <p:txBody>
          <a:bodyPr anchorCtr="0" anchor="ctr" bIns="0" lIns="0" spcFirstLastPara="1" rIns="0" wrap="square" tIns="0">
            <a:noAutofit/>
          </a:bodyPr>
          <a:lstStyle>
            <a:lvl1pPr indent="0" lvl="0"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1pPr>
            <a:lvl2pPr indent="0" lvl="1"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2pPr>
            <a:lvl3pPr indent="0" lvl="2"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3pPr>
            <a:lvl4pPr indent="0" lvl="3"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4pPr>
            <a:lvl5pPr indent="0" lvl="4"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5pPr>
            <a:lvl6pPr indent="0" lvl="5"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6pPr>
            <a:lvl7pPr indent="0" lvl="6"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7pPr>
            <a:lvl8pPr indent="0" lvl="7"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8pPr>
            <a:lvl9pPr indent="0" lvl="8"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9pPr>
          </a:lstStyle>
          <a:p>
            <a:pPr indent="0" lvl="0" marL="0" rtl="0" algn="l">
              <a:spcBef>
                <a:spcPts val="0"/>
              </a:spcBef>
              <a:spcAft>
                <a:spcPts val="0"/>
              </a:spcAft>
              <a:buNone/>
            </a:pPr>
            <a:fld id="{00000000-1234-1234-1234-123412341234}" type="slidenum">
              <a:rPr lang="en"/>
              <a:t>‹#›</a:t>
            </a:fld>
            <a:endParaRPr/>
          </a:p>
        </p:txBody>
      </p:sp>
      <p:sp>
        <p:nvSpPr>
          <p:cNvPr id="826" name="Google Shape;826;p66"/>
          <p:cNvSpPr txBox="1"/>
          <p:nvPr/>
        </p:nvSpPr>
        <p:spPr>
          <a:xfrm>
            <a:off x="1206943" y="4874925"/>
            <a:ext cx="1577100" cy="131700"/>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Clr>
                <a:srgbClr val="000000"/>
              </a:buClr>
              <a:buSzPts val="600"/>
              <a:buFont typeface="Arial"/>
              <a:buNone/>
            </a:pPr>
            <a:r>
              <a:rPr lang="en" sz="600">
                <a:solidFill>
                  <a:schemeClr val="dk2"/>
                </a:solidFill>
                <a:latin typeface="Helvetica Neue"/>
                <a:ea typeface="Helvetica Neue"/>
                <a:cs typeface="Helvetica Neue"/>
                <a:sym typeface="Helvetica Neue"/>
              </a:rPr>
              <a:t>2022 © AppFolio, Inc. Confidential</a:t>
            </a:r>
            <a:endParaRPr sz="600">
              <a:solidFill>
                <a:schemeClr val="dk2"/>
              </a:solidFill>
              <a:latin typeface="Helvetica Neue"/>
              <a:ea typeface="Helvetica Neue"/>
              <a:cs typeface="Helvetica Neue"/>
              <a:sym typeface="Helvetica Neue"/>
            </a:endParaRPr>
          </a:p>
        </p:txBody>
      </p:sp>
      <p:grpSp>
        <p:nvGrpSpPr>
          <p:cNvPr id="827" name="Google Shape;827;p66"/>
          <p:cNvGrpSpPr/>
          <p:nvPr/>
        </p:nvGrpSpPr>
        <p:grpSpPr>
          <a:xfrm>
            <a:off x="8684368" y="4856161"/>
            <a:ext cx="164601" cy="164574"/>
            <a:chOff x="5701200" y="2981425"/>
            <a:chExt cx="927850" cy="905250"/>
          </a:xfrm>
        </p:grpSpPr>
        <p:sp>
          <p:nvSpPr>
            <p:cNvPr id="828" name="Google Shape;828;p66"/>
            <p:cNvSpPr/>
            <p:nvPr/>
          </p:nvSpPr>
          <p:spPr>
            <a:xfrm>
              <a:off x="5701200" y="2981425"/>
              <a:ext cx="927850" cy="905250"/>
            </a:xfrm>
            <a:custGeom>
              <a:rect b="b" l="l" r="r" t="t"/>
              <a:pathLst>
                <a:path extrusionOk="0" h="36210" w="37114">
                  <a:moveTo>
                    <a:pt x="20237" y="5748"/>
                  </a:moveTo>
                  <a:lnTo>
                    <a:pt x="20587" y="5761"/>
                  </a:lnTo>
                  <a:lnTo>
                    <a:pt x="20925" y="5788"/>
                  </a:lnTo>
                  <a:lnTo>
                    <a:pt x="21262" y="5815"/>
                  </a:lnTo>
                  <a:lnTo>
                    <a:pt x="21599" y="5869"/>
                  </a:lnTo>
                  <a:lnTo>
                    <a:pt x="21936" y="5923"/>
                  </a:lnTo>
                  <a:lnTo>
                    <a:pt x="22274" y="5991"/>
                  </a:lnTo>
                  <a:lnTo>
                    <a:pt x="22597" y="6072"/>
                  </a:lnTo>
                  <a:lnTo>
                    <a:pt x="22921" y="6166"/>
                  </a:lnTo>
                  <a:lnTo>
                    <a:pt x="23245" y="6260"/>
                  </a:lnTo>
                  <a:lnTo>
                    <a:pt x="23569" y="6368"/>
                  </a:lnTo>
                  <a:lnTo>
                    <a:pt x="23893" y="6503"/>
                  </a:lnTo>
                  <a:lnTo>
                    <a:pt x="24203" y="6625"/>
                  </a:lnTo>
                  <a:lnTo>
                    <a:pt x="24513" y="6773"/>
                  </a:lnTo>
                  <a:lnTo>
                    <a:pt x="24823" y="6922"/>
                  </a:lnTo>
                  <a:lnTo>
                    <a:pt x="25120" y="7083"/>
                  </a:lnTo>
                  <a:lnTo>
                    <a:pt x="25417" y="7272"/>
                  </a:lnTo>
                  <a:lnTo>
                    <a:pt x="25714" y="7488"/>
                  </a:lnTo>
                  <a:lnTo>
                    <a:pt x="26011" y="7731"/>
                  </a:lnTo>
                  <a:lnTo>
                    <a:pt x="26307" y="8001"/>
                  </a:lnTo>
                  <a:lnTo>
                    <a:pt x="26604" y="8298"/>
                  </a:lnTo>
                  <a:lnTo>
                    <a:pt x="26887" y="8621"/>
                  </a:lnTo>
                  <a:lnTo>
                    <a:pt x="27157" y="8972"/>
                  </a:lnTo>
                  <a:lnTo>
                    <a:pt x="27292" y="9174"/>
                  </a:lnTo>
                  <a:lnTo>
                    <a:pt x="27414" y="9363"/>
                  </a:lnTo>
                  <a:lnTo>
                    <a:pt x="27535" y="9579"/>
                  </a:lnTo>
                  <a:lnTo>
                    <a:pt x="27656" y="9795"/>
                  </a:lnTo>
                  <a:lnTo>
                    <a:pt x="27764" y="10024"/>
                  </a:lnTo>
                  <a:lnTo>
                    <a:pt x="27872" y="10254"/>
                  </a:lnTo>
                  <a:lnTo>
                    <a:pt x="27967" y="10497"/>
                  </a:lnTo>
                  <a:lnTo>
                    <a:pt x="28061" y="10753"/>
                  </a:lnTo>
                  <a:lnTo>
                    <a:pt x="28142" y="11023"/>
                  </a:lnTo>
                  <a:lnTo>
                    <a:pt x="28223" y="11292"/>
                  </a:lnTo>
                  <a:lnTo>
                    <a:pt x="28290" y="11576"/>
                  </a:lnTo>
                  <a:lnTo>
                    <a:pt x="28358" y="11873"/>
                  </a:lnTo>
                  <a:lnTo>
                    <a:pt x="28412" y="12169"/>
                  </a:lnTo>
                  <a:lnTo>
                    <a:pt x="28452" y="12493"/>
                  </a:lnTo>
                  <a:lnTo>
                    <a:pt x="28493" y="12817"/>
                  </a:lnTo>
                  <a:lnTo>
                    <a:pt x="28520" y="13154"/>
                  </a:lnTo>
                  <a:lnTo>
                    <a:pt x="28533" y="13491"/>
                  </a:lnTo>
                  <a:lnTo>
                    <a:pt x="28533" y="13856"/>
                  </a:lnTo>
                  <a:lnTo>
                    <a:pt x="28533" y="15893"/>
                  </a:lnTo>
                  <a:lnTo>
                    <a:pt x="28560" y="17039"/>
                  </a:lnTo>
                  <a:lnTo>
                    <a:pt x="28560" y="18186"/>
                  </a:lnTo>
                  <a:lnTo>
                    <a:pt x="28560" y="19319"/>
                  </a:lnTo>
                  <a:lnTo>
                    <a:pt x="28533" y="20412"/>
                  </a:lnTo>
                  <a:lnTo>
                    <a:pt x="28506" y="20938"/>
                  </a:lnTo>
                  <a:lnTo>
                    <a:pt x="28479" y="21451"/>
                  </a:lnTo>
                  <a:lnTo>
                    <a:pt x="28425" y="21937"/>
                  </a:lnTo>
                  <a:lnTo>
                    <a:pt x="28371" y="22395"/>
                  </a:lnTo>
                  <a:lnTo>
                    <a:pt x="28304" y="22827"/>
                  </a:lnTo>
                  <a:lnTo>
                    <a:pt x="28223" y="23218"/>
                  </a:lnTo>
                  <a:lnTo>
                    <a:pt x="28142" y="23582"/>
                  </a:lnTo>
                  <a:lnTo>
                    <a:pt x="28034" y="23906"/>
                  </a:lnTo>
                  <a:lnTo>
                    <a:pt x="27845" y="24392"/>
                  </a:lnTo>
                  <a:lnTo>
                    <a:pt x="27629" y="24864"/>
                  </a:lnTo>
                  <a:lnTo>
                    <a:pt x="27387" y="25323"/>
                  </a:lnTo>
                  <a:lnTo>
                    <a:pt x="27117" y="25768"/>
                  </a:lnTo>
                  <a:lnTo>
                    <a:pt x="26833" y="26200"/>
                  </a:lnTo>
                  <a:lnTo>
                    <a:pt x="26523" y="26618"/>
                  </a:lnTo>
                  <a:lnTo>
                    <a:pt x="26199" y="27009"/>
                  </a:lnTo>
                  <a:lnTo>
                    <a:pt x="25835" y="27400"/>
                  </a:lnTo>
                  <a:lnTo>
                    <a:pt x="25471" y="27751"/>
                  </a:lnTo>
                  <a:lnTo>
                    <a:pt x="25080" y="28088"/>
                  </a:lnTo>
                  <a:lnTo>
                    <a:pt x="24661" y="28412"/>
                  </a:lnTo>
                  <a:lnTo>
                    <a:pt x="24243" y="28709"/>
                  </a:lnTo>
                  <a:lnTo>
                    <a:pt x="23798" y="28979"/>
                  </a:lnTo>
                  <a:lnTo>
                    <a:pt x="23353" y="29222"/>
                  </a:lnTo>
                  <a:lnTo>
                    <a:pt x="22881" y="29451"/>
                  </a:lnTo>
                  <a:lnTo>
                    <a:pt x="22409" y="29640"/>
                  </a:lnTo>
                  <a:lnTo>
                    <a:pt x="22287" y="29694"/>
                  </a:lnTo>
                  <a:lnTo>
                    <a:pt x="21788" y="29869"/>
                  </a:lnTo>
                  <a:lnTo>
                    <a:pt x="21289" y="30031"/>
                  </a:lnTo>
                  <a:lnTo>
                    <a:pt x="20776" y="30152"/>
                  </a:lnTo>
                  <a:lnTo>
                    <a:pt x="20264" y="30260"/>
                  </a:lnTo>
                  <a:lnTo>
                    <a:pt x="19737" y="30341"/>
                  </a:lnTo>
                  <a:lnTo>
                    <a:pt x="19211" y="30395"/>
                  </a:lnTo>
                  <a:lnTo>
                    <a:pt x="18685" y="30422"/>
                  </a:lnTo>
                  <a:lnTo>
                    <a:pt x="17484" y="30422"/>
                  </a:lnTo>
                  <a:lnTo>
                    <a:pt x="17134" y="30395"/>
                  </a:lnTo>
                  <a:lnTo>
                    <a:pt x="16769" y="30368"/>
                  </a:lnTo>
                  <a:lnTo>
                    <a:pt x="16405" y="30328"/>
                  </a:lnTo>
                  <a:lnTo>
                    <a:pt x="16027" y="30274"/>
                  </a:lnTo>
                  <a:lnTo>
                    <a:pt x="15650" y="30193"/>
                  </a:lnTo>
                  <a:lnTo>
                    <a:pt x="15272" y="30112"/>
                  </a:lnTo>
                  <a:lnTo>
                    <a:pt x="14894" y="30017"/>
                  </a:lnTo>
                  <a:lnTo>
                    <a:pt x="14517" y="29910"/>
                  </a:lnTo>
                  <a:lnTo>
                    <a:pt x="14139" y="29788"/>
                  </a:lnTo>
                  <a:lnTo>
                    <a:pt x="13761" y="29653"/>
                  </a:lnTo>
                  <a:lnTo>
                    <a:pt x="13383" y="29505"/>
                  </a:lnTo>
                  <a:lnTo>
                    <a:pt x="13019" y="29343"/>
                  </a:lnTo>
                  <a:lnTo>
                    <a:pt x="12655" y="29168"/>
                  </a:lnTo>
                  <a:lnTo>
                    <a:pt x="12304" y="28979"/>
                  </a:lnTo>
                  <a:lnTo>
                    <a:pt x="11967" y="28776"/>
                  </a:lnTo>
                  <a:lnTo>
                    <a:pt x="11630" y="28560"/>
                  </a:lnTo>
                  <a:lnTo>
                    <a:pt x="11306" y="28345"/>
                  </a:lnTo>
                  <a:lnTo>
                    <a:pt x="10982" y="28102"/>
                  </a:lnTo>
                  <a:lnTo>
                    <a:pt x="10685" y="27859"/>
                  </a:lnTo>
                  <a:lnTo>
                    <a:pt x="10402" y="27603"/>
                  </a:lnTo>
                  <a:lnTo>
                    <a:pt x="10132" y="27319"/>
                  </a:lnTo>
                  <a:lnTo>
                    <a:pt x="9889" y="27036"/>
                  </a:lnTo>
                  <a:lnTo>
                    <a:pt x="9646" y="26739"/>
                  </a:lnTo>
                  <a:lnTo>
                    <a:pt x="9431" y="26429"/>
                  </a:lnTo>
                  <a:lnTo>
                    <a:pt x="9242" y="26119"/>
                  </a:lnTo>
                  <a:lnTo>
                    <a:pt x="9066" y="25781"/>
                  </a:lnTo>
                  <a:lnTo>
                    <a:pt x="8918" y="25444"/>
                  </a:lnTo>
                  <a:lnTo>
                    <a:pt x="8797" y="25080"/>
                  </a:lnTo>
                  <a:lnTo>
                    <a:pt x="8702" y="24716"/>
                  </a:lnTo>
                  <a:lnTo>
                    <a:pt x="8621" y="24338"/>
                  </a:lnTo>
                  <a:lnTo>
                    <a:pt x="8581" y="23960"/>
                  </a:lnTo>
                  <a:lnTo>
                    <a:pt x="8567" y="23555"/>
                  </a:lnTo>
                  <a:lnTo>
                    <a:pt x="8581" y="23097"/>
                  </a:lnTo>
                  <a:lnTo>
                    <a:pt x="8608" y="22840"/>
                  </a:lnTo>
                  <a:lnTo>
                    <a:pt x="8635" y="22598"/>
                  </a:lnTo>
                  <a:lnTo>
                    <a:pt x="8675" y="22328"/>
                  </a:lnTo>
                  <a:lnTo>
                    <a:pt x="8729" y="22071"/>
                  </a:lnTo>
                  <a:lnTo>
                    <a:pt x="8797" y="21802"/>
                  </a:lnTo>
                  <a:lnTo>
                    <a:pt x="8877" y="21518"/>
                  </a:lnTo>
                  <a:lnTo>
                    <a:pt x="8972" y="21249"/>
                  </a:lnTo>
                  <a:lnTo>
                    <a:pt x="9080" y="20965"/>
                  </a:lnTo>
                  <a:lnTo>
                    <a:pt x="9201" y="20682"/>
                  </a:lnTo>
                  <a:lnTo>
                    <a:pt x="9350" y="20399"/>
                  </a:lnTo>
                  <a:lnTo>
                    <a:pt x="9512" y="20129"/>
                  </a:lnTo>
                  <a:lnTo>
                    <a:pt x="9700" y="19846"/>
                  </a:lnTo>
                  <a:lnTo>
                    <a:pt x="9903" y="19562"/>
                  </a:lnTo>
                  <a:lnTo>
                    <a:pt x="10132" y="19292"/>
                  </a:lnTo>
                  <a:lnTo>
                    <a:pt x="10388" y="19023"/>
                  </a:lnTo>
                  <a:lnTo>
                    <a:pt x="10658" y="18766"/>
                  </a:lnTo>
                  <a:lnTo>
                    <a:pt x="10955" y="18510"/>
                  </a:lnTo>
                  <a:lnTo>
                    <a:pt x="11279" y="18254"/>
                  </a:lnTo>
                  <a:lnTo>
                    <a:pt x="11630" y="18011"/>
                  </a:lnTo>
                  <a:lnTo>
                    <a:pt x="12007" y="17781"/>
                  </a:lnTo>
                  <a:lnTo>
                    <a:pt x="12426" y="17552"/>
                  </a:lnTo>
                  <a:lnTo>
                    <a:pt x="12857" y="17350"/>
                  </a:lnTo>
                  <a:lnTo>
                    <a:pt x="13329" y="17147"/>
                  </a:lnTo>
                  <a:lnTo>
                    <a:pt x="13829" y="16959"/>
                  </a:lnTo>
                  <a:lnTo>
                    <a:pt x="14368" y="16770"/>
                  </a:lnTo>
                  <a:lnTo>
                    <a:pt x="14935" y="16621"/>
                  </a:lnTo>
                  <a:lnTo>
                    <a:pt x="15542" y="16473"/>
                  </a:lnTo>
                  <a:lnTo>
                    <a:pt x="16176" y="16338"/>
                  </a:lnTo>
                  <a:lnTo>
                    <a:pt x="16864" y="16230"/>
                  </a:lnTo>
                  <a:lnTo>
                    <a:pt x="17579" y="16122"/>
                  </a:lnTo>
                  <a:lnTo>
                    <a:pt x="18240" y="16041"/>
                  </a:lnTo>
                  <a:lnTo>
                    <a:pt x="19292" y="15933"/>
                  </a:lnTo>
                  <a:lnTo>
                    <a:pt x="20331" y="15785"/>
                  </a:lnTo>
                  <a:lnTo>
                    <a:pt x="21370" y="15623"/>
                  </a:lnTo>
                  <a:lnTo>
                    <a:pt x="22409" y="15434"/>
                  </a:lnTo>
                  <a:lnTo>
                    <a:pt x="22773" y="15340"/>
                  </a:lnTo>
                  <a:lnTo>
                    <a:pt x="23097" y="15245"/>
                  </a:lnTo>
                  <a:lnTo>
                    <a:pt x="23393" y="15151"/>
                  </a:lnTo>
                  <a:lnTo>
                    <a:pt x="23650" y="15043"/>
                  </a:lnTo>
                  <a:lnTo>
                    <a:pt x="23866" y="14921"/>
                  </a:lnTo>
                  <a:lnTo>
                    <a:pt x="24054" y="14800"/>
                  </a:lnTo>
                  <a:lnTo>
                    <a:pt x="24216" y="14665"/>
                  </a:lnTo>
                  <a:lnTo>
                    <a:pt x="24351" y="14530"/>
                  </a:lnTo>
                  <a:lnTo>
                    <a:pt x="24473" y="14395"/>
                  </a:lnTo>
                  <a:lnTo>
                    <a:pt x="24554" y="14260"/>
                  </a:lnTo>
                  <a:lnTo>
                    <a:pt x="24621" y="14112"/>
                  </a:lnTo>
                  <a:lnTo>
                    <a:pt x="24675" y="13977"/>
                  </a:lnTo>
                  <a:lnTo>
                    <a:pt x="24715" y="13829"/>
                  </a:lnTo>
                  <a:lnTo>
                    <a:pt x="24729" y="13694"/>
                  </a:lnTo>
                  <a:lnTo>
                    <a:pt x="24742" y="13559"/>
                  </a:lnTo>
                  <a:lnTo>
                    <a:pt x="24756" y="13424"/>
                  </a:lnTo>
                  <a:lnTo>
                    <a:pt x="24769" y="13276"/>
                  </a:lnTo>
                  <a:lnTo>
                    <a:pt x="24769" y="13127"/>
                  </a:lnTo>
                  <a:lnTo>
                    <a:pt x="24756" y="12817"/>
                  </a:lnTo>
                  <a:lnTo>
                    <a:pt x="24715" y="12534"/>
                  </a:lnTo>
                  <a:lnTo>
                    <a:pt x="24675" y="12385"/>
                  </a:lnTo>
                  <a:lnTo>
                    <a:pt x="24635" y="12237"/>
                  </a:lnTo>
                  <a:lnTo>
                    <a:pt x="24581" y="12102"/>
                  </a:lnTo>
                  <a:lnTo>
                    <a:pt x="24527" y="11967"/>
                  </a:lnTo>
                  <a:lnTo>
                    <a:pt x="24392" y="11697"/>
                  </a:lnTo>
                  <a:lnTo>
                    <a:pt x="24230" y="11454"/>
                  </a:lnTo>
                  <a:lnTo>
                    <a:pt x="24135" y="11333"/>
                  </a:lnTo>
                  <a:lnTo>
                    <a:pt x="24041" y="11225"/>
                  </a:lnTo>
                  <a:lnTo>
                    <a:pt x="23879" y="11050"/>
                  </a:lnTo>
                  <a:lnTo>
                    <a:pt x="23717" y="10888"/>
                  </a:lnTo>
                  <a:lnTo>
                    <a:pt x="23528" y="10726"/>
                  </a:lnTo>
                  <a:lnTo>
                    <a:pt x="23326" y="10591"/>
                  </a:lnTo>
                  <a:lnTo>
                    <a:pt x="23110" y="10470"/>
                  </a:lnTo>
                  <a:lnTo>
                    <a:pt x="22867" y="10348"/>
                  </a:lnTo>
                  <a:lnTo>
                    <a:pt x="22611" y="10240"/>
                  </a:lnTo>
                  <a:lnTo>
                    <a:pt x="22341" y="10146"/>
                  </a:lnTo>
                  <a:lnTo>
                    <a:pt x="22058" y="10065"/>
                  </a:lnTo>
                  <a:lnTo>
                    <a:pt x="21748" y="9997"/>
                  </a:lnTo>
                  <a:lnTo>
                    <a:pt x="21424" y="9930"/>
                  </a:lnTo>
                  <a:lnTo>
                    <a:pt x="21086" y="9889"/>
                  </a:lnTo>
                  <a:lnTo>
                    <a:pt x="20722" y="9849"/>
                  </a:lnTo>
                  <a:lnTo>
                    <a:pt x="20344" y="9822"/>
                  </a:lnTo>
                  <a:lnTo>
                    <a:pt x="19953" y="9809"/>
                  </a:lnTo>
                  <a:lnTo>
                    <a:pt x="19535" y="9795"/>
                  </a:lnTo>
                  <a:lnTo>
                    <a:pt x="19157" y="9809"/>
                  </a:lnTo>
                  <a:lnTo>
                    <a:pt x="18780" y="9822"/>
                  </a:lnTo>
                  <a:lnTo>
                    <a:pt x="18429" y="9849"/>
                  </a:lnTo>
                  <a:lnTo>
                    <a:pt x="18092" y="9889"/>
                  </a:lnTo>
                  <a:lnTo>
                    <a:pt x="17781" y="9930"/>
                  </a:lnTo>
                  <a:lnTo>
                    <a:pt x="17484" y="9984"/>
                  </a:lnTo>
                  <a:lnTo>
                    <a:pt x="17188" y="10051"/>
                  </a:lnTo>
                  <a:lnTo>
                    <a:pt x="16931" y="10132"/>
                  </a:lnTo>
                  <a:lnTo>
                    <a:pt x="16675" y="10213"/>
                  </a:lnTo>
                  <a:lnTo>
                    <a:pt x="16432" y="10308"/>
                  </a:lnTo>
                  <a:lnTo>
                    <a:pt x="16203" y="10416"/>
                  </a:lnTo>
                  <a:lnTo>
                    <a:pt x="16001" y="10524"/>
                  </a:lnTo>
                  <a:lnTo>
                    <a:pt x="15798" y="10631"/>
                  </a:lnTo>
                  <a:lnTo>
                    <a:pt x="15609" y="10753"/>
                  </a:lnTo>
                  <a:lnTo>
                    <a:pt x="15434" y="10888"/>
                  </a:lnTo>
                  <a:lnTo>
                    <a:pt x="15272" y="11023"/>
                  </a:lnTo>
                  <a:lnTo>
                    <a:pt x="15124" y="11171"/>
                  </a:lnTo>
                  <a:lnTo>
                    <a:pt x="14989" y="11319"/>
                  </a:lnTo>
                  <a:lnTo>
                    <a:pt x="14854" y="11468"/>
                  </a:lnTo>
                  <a:lnTo>
                    <a:pt x="14732" y="11630"/>
                  </a:lnTo>
                  <a:lnTo>
                    <a:pt x="14624" y="11792"/>
                  </a:lnTo>
                  <a:lnTo>
                    <a:pt x="14517" y="11954"/>
                  </a:lnTo>
                  <a:lnTo>
                    <a:pt x="14422" y="12129"/>
                  </a:lnTo>
                  <a:lnTo>
                    <a:pt x="14341" y="12304"/>
                  </a:lnTo>
                  <a:lnTo>
                    <a:pt x="14179" y="12669"/>
                  </a:lnTo>
                  <a:lnTo>
                    <a:pt x="14058" y="13046"/>
                  </a:lnTo>
                  <a:lnTo>
                    <a:pt x="13950" y="13424"/>
                  </a:lnTo>
                  <a:lnTo>
                    <a:pt x="13856" y="13815"/>
                  </a:lnTo>
                  <a:lnTo>
                    <a:pt x="13815" y="14004"/>
                  </a:lnTo>
                  <a:lnTo>
                    <a:pt x="13761" y="14179"/>
                  </a:lnTo>
                  <a:lnTo>
                    <a:pt x="13694" y="14341"/>
                  </a:lnTo>
                  <a:lnTo>
                    <a:pt x="13613" y="14503"/>
                  </a:lnTo>
                  <a:lnTo>
                    <a:pt x="13505" y="14652"/>
                  </a:lnTo>
                  <a:lnTo>
                    <a:pt x="13397" y="14800"/>
                  </a:lnTo>
                  <a:lnTo>
                    <a:pt x="13262" y="14935"/>
                  </a:lnTo>
                  <a:lnTo>
                    <a:pt x="13127" y="15043"/>
                  </a:lnTo>
                  <a:lnTo>
                    <a:pt x="12979" y="15151"/>
                  </a:lnTo>
                  <a:lnTo>
                    <a:pt x="12817" y="15245"/>
                  </a:lnTo>
                  <a:lnTo>
                    <a:pt x="12655" y="15313"/>
                  </a:lnTo>
                  <a:lnTo>
                    <a:pt x="12479" y="15380"/>
                  </a:lnTo>
                  <a:lnTo>
                    <a:pt x="12304" y="15421"/>
                  </a:lnTo>
                  <a:lnTo>
                    <a:pt x="12115" y="15448"/>
                  </a:lnTo>
                  <a:lnTo>
                    <a:pt x="11751" y="15448"/>
                  </a:lnTo>
                  <a:lnTo>
                    <a:pt x="11562" y="15434"/>
                  </a:lnTo>
                  <a:lnTo>
                    <a:pt x="11373" y="15407"/>
                  </a:lnTo>
                  <a:lnTo>
                    <a:pt x="11184" y="15367"/>
                  </a:lnTo>
                  <a:lnTo>
                    <a:pt x="10995" y="15313"/>
                  </a:lnTo>
                  <a:lnTo>
                    <a:pt x="10820" y="15232"/>
                  </a:lnTo>
                  <a:lnTo>
                    <a:pt x="10645" y="15137"/>
                  </a:lnTo>
                  <a:lnTo>
                    <a:pt x="10496" y="15029"/>
                  </a:lnTo>
                  <a:lnTo>
                    <a:pt x="10334" y="14908"/>
                  </a:lnTo>
                  <a:lnTo>
                    <a:pt x="10200" y="14773"/>
                  </a:lnTo>
                  <a:lnTo>
                    <a:pt x="10078" y="14625"/>
                  </a:lnTo>
                  <a:lnTo>
                    <a:pt x="9970" y="14463"/>
                  </a:lnTo>
                  <a:lnTo>
                    <a:pt x="9876" y="14287"/>
                  </a:lnTo>
                  <a:lnTo>
                    <a:pt x="9795" y="14112"/>
                  </a:lnTo>
                  <a:lnTo>
                    <a:pt x="9741" y="13937"/>
                  </a:lnTo>
                  <a:lnTo>
                    <a:pt x="9687" y="13748"/>
                  </a:lnTo>
                  <a:lnTo>
                    <a:pt x="9660" y="13545"/>
                  </a:lnTo>
                  <a:lnTo>
                    <a:pt x="9660" y="13424"/>
                  </a:lnTo>
                  <a:lnTo>
                    <a:pt x="9700" y="13127"/>
                  </a:lnTo>
                  <a:lnTo>
                    <a:pt x="9741" y="12817"/>
                  </a:lnTo>
                  <a:lnTo>
                    <a:pt x="9795" y="12520"/>
                  </a:lnTo>
                  <a:lnTo>
                    <a:pt x="9849" y="12223"/>
                  </a:lnTo>
                  <a:lnTo>
                    <a:pt x="9930" y="11927"/>
                  </a:lnTo>
                  <a:lnTo>
                    <a:pt x="10011" y="11643"/>
                  </a:lnTo>
                  <a:lnTo>
                    <a:pt x="10105" y="11360"/>
                  </a:lnTo>
                  <a:lnTo>
                    <a:pt x="10213" y="11077"/>
                  </a:lnTo>
                  <a:lnTo>
                    <a:pt x="10334" y="10793"/>
                  </a:lnTo>
                  <a:lnTo>
                    <a:pt x="10456" y="10524"/>
                  </a:lnTo>
                  <a:lnTo>
                    <a:pt x="10591" y="10254"/>
                  </a:lnTo>
                  <a:lnTo>
                    <a:pt x="10739" y="9984"/>
                  </a:lnTo>
                  <a:lnTo>
                    <a:pt x="10901" y="9728"/>
                  </a:lnTo>
                  <a:lnTo>
                    <a:pt x="11063" y="9471"/>
                  </a:lnTo>
                  <a:lnTo>
                    <a:pt x="11252" y="9228"/>
                  </a:lnTo>
                  <a:lnTo>
                    <a:pt x="11427" y="8986"/>
                  </a:lnTo>
                  <a:lnTo>
                    <a:pt x="11603" y="8783"/>
                  </a:lnTo>
                  <a:lnTo>
                    <a:pt x="11778" y="8594"/>
                  </a:lnTo>
                  <a:lnTo>
                    <a:pt x="11953" y="8405"/>
                  </a:lnTo>
                  <a:lnTo>
                    <a:pt x="12142" y="8230"/>
                  </a:lnTo>
                  <a:lnTo>
                    <a:pt x="12345" y="8055"/>
                  </a:lnTo>
                  <a:lnTo>
                    <a:pt x="12547" y="7893"/>
                  </a:lnTo>
                  <a:lnTo>
                    <a:pt x="12749" y="7731"/>
                  </a:lnTo>
                  <a:lnTo>
                    <a:pt x="12965" y="7569"/>
                  </a:lnTo>
                  <a:lnTo>
                    <a:pt x="13181" y="7421"/>
                  </a:lnTo>
                  <a:lnTo>
                    <a:pt x="13410" y="7286"/>
                  </a:lnTo>
                  <a:lnTo>
                    <a:pt x="13640" y="7151"/>
                  </a:lnTo>
                  <a:lnTo>
                    <a:pt x="13869" y="7016"/>
                  </a:lnTo>
                  <a:lnTo>
                    <a:pt x="14125" y="6895"/>
                  </a:lnTo>
                  <a:lnTo>
                    <a:pt x="14368" y="6773"/>
                  </a:lnTo>
                  <a:lnTo>
                    <a:pt x="14624" y="6665"/>
                  </a:lnTo>
                  <a:lnTo>
                    <a:pt x="14881" y="6557"/>
                  </a:lnTo>
                  <a:lnTo>
                    <a:pt x="15434" y="6368"/>
                  </a:lnTo>
                  <a:lnTo>
                    <a:pt x="16001" y="6207"/>
                  </a:lnTo>
                  <a:lnTo>
                    <a:pt x="16581" y="6058"/>
                  </a:lnTo>
                  <a:lnTo>
                    <a:pt x="17201" y="5950"/>
                  </a:lnTo>
                  <a:lnTo>
                    <a:pt x="17835" y="5856"/>
                  </a:lnTo>
                  <a:lnTo>
                    <a:pt x="18496" y="5802"/>
                  </a:lnTo>
                  <a:lnTo>
                    <a:pt x="19184" y="5761"/>
                  </a:lnTo>
                  <a:lnTo>
                    <a:pt x="19899" y="5748"/>
                  </a:lnTo>
                  <a:close/>
                  <a:moveTo>
                    <a:pt x="18523" y="1"/>
                  </a:moveTo>
                  <a:lnTo>
                    <a:pt x="18038" y="14"/>
                  </a:lnTo>
                  <a:lnTo>
                    <a:pt x="17565" y="28"/>
                  </a:lnTo>
                  <a:lnTo>
                    <a:pt x="17093" y="55"/>
                  </a:lnTo>
                  <a:lnTo>
                    <a:pt x="16621" y="95"/>
                  </a:lnTo>
                  <a:lnTo>
                    <a:pt x="16149" y="149"/>
                  </a:lnTo>
                  <a:lnTo>
                    <a:pt x="15690" y="203"/>
                  </a:lnTo>
                  <a:lnTo>
                    <a:pt x="15232" y="271"/>
                  </a:lnTo>
                  <a:lnTo>
                    <a:pt x="14773" y="352"/>
                  </a:lnTo>
                  <a:lnTo>
                    <a:pt x="14328" y="446"/>
                  </a:lnTo>
                  <a:lnTo>
                    <a:pt x="13882" y="540"/>
                  </a:lnTo>
                  <a:lnTo>
                    <a:pt x="13437" y="648"/>
                  </a:lnTo>
                  <a:lnTo>
                    <a:pt x="12992" y="770"/>
                  </a:lnTo>
                  <a:lnTo>
                    <a:pt x="12560" y="905"/>
                  </a:lnTo>
                  <a:lnTo>
                    <a:pt x="12129" y="1040"/>
                  </a:lnTo>
                  <a:lnTo>
                    <a:pt x="11711" y="1201"/>
                  </a:lnTo>
                  <a:lnTo>
                    <a:pt x="11292" y="1350"/>
                  </a:lnTo>
                  <a:lnTo>
                    <a:pt x="10874" y="1525"/>
                  </a:lnTo>
                  <a:lnTo>
                    <a:pt x="10469" y="1701"/>
                  </a:lnTo>
                  <a:lnTo>
                    <a:pt x="10065" y="1890"/>
                  </a:lnTo>
                  <a:lnTo>
                    <a:pt x="9673" y="2078"/>
                  </a:lnTo>
                  <a:lnTo>
                    <a:pt x="9282" y="2294"/>
                  </a:lnTo>
                  <a:lnTo>
                    <a:pt x="8891" y="2497"/>
                  </a:lnTo>
                  <a:lnTo>
                    <a:pt x="8513" y="2726"/>
                  </a:lnTo>
                  <a:lnTo>
                    <a:pt x="8149" y="2955"/>
                  </a:lnTo>
                  <a:lnTo>
                    <a:pt x="7771" y="3198"/>
                  </a:lnTo>
                  <a:lnTo>
                    <a:pt x="7420" y="3441"/>
                  </a:lnTo>
                  <a:lnTo>
                    <a:pt x="7070" y="3697"/>
                  </a:lnTo>
                  <a:lnTo>
                    <a:pt x="6719" y="3967"/>
                  </a:lnTo>
                  <a:lnTo>
                    <a:pt x="6382" y="4237"/>
                  </a:lnTo>
                  <a:lnTo>
                    <a:pt x="6044" y="4520"/>
                  </a:lnTo>
                  <a:lnTo>
                    <a:pt x="5721" y="4803"/>
                  </a:lnTo>
                  <a:lnTo>
                    <a:pt x="5410" y="5100"/>
                  </a:lnTo>
                  <a:lnTo>
                    <a:pt x="5100" y="5411"/>
                  </a:lnTo>
                  <a:lnTo>
                    <a:pt x="4790" y="5721"/>
                  </a:lnTo>
                  <a:lnTo>
                    <a:pt x="4493" y="6031"/>
                  </a:lnTo>
                  <a:lnTo>
                    <a:pt x="4210" y="6368"/>
                  </a:lnTo>
                  <a:lnTo>
                    <a:pt x="3940" y="6692"/>
                  </a:lnTo>
                  <a:lnTo>
                    <a:pt x="3670" y="7029"/>
                  </a:lnTo>
                  <a:lnTo>
                    <a:pt x="3400" y="7380"/>
                  </a:lnTo>
                  <a:lnTo>
                    <a:pt x="3144" y="7731"/>
                  </a:lnTo>
                  <a:lnTo>
                    <a:pt x="2901" y="8095"/>
                  </a:lnTo>
                  <a:lnTo>
                    <a:pt x="2672" y="8473"/>
                  </a:lnTo>
                  <a:lnTo>
                    <a:pt x="2442" y="8837"/>
                  </a:lnTo>
                  <a:lnTo>
                    <a:pt x="2227" y="9228"/>
                  </a:lnTo>
                  <a:lnTo>
                    <a:pt x="2011" y="9606"/>
                  </a:lnTo>
                  <a:lnTo>
                    <a:pt x="1822" y="9997"/>
                  </a:lnTo>
                  <a:lnTo>
                    <a:pt x="1633" y="10402"/>
                  </a:lnTo>
                  <a:lnTo>
                    <a:pt x="1444" y="10807"/>
                  </a:lnTo>
                  <a:lnTo>
                    <a:pt x="1282" y="11225"/>
                  </a:lnTo>
                  <a:lnTo>
                    <a:pt x="1120" y="11643"/>
                  </a:lnTo>
                  <a:lnTo>
                    <a:pt x="972" y="12061"/>
                  </a:lnTo>
                  <a:lnTo>
                    <a:pt x="824" y="12493"/>
                  </a:lnTo>
                  <a:lnTo>
                    <a:pt x="702" y="12925"/>
                  </a:lnTo>
                  <a:lnTo>
                    <a:pt x="581" y="13357"/>
                  </a:lnTo>
                  <a:lnTo>
                    <a:pt x="473" y="13802"/>
                  </a:lnTo>
                  <a:lnTo>
                    <a:pt x="378" y="14260"/>
                  </a:lnTo>
                  <a:lnTo>
                    <a:pt x="284" y="14719"/>
                  </a:lnTo>
                  <a:lnTo>
                    <a:pt x="216" y="15178"/>
                  </a:lnTo>
                  <a:lnTo>
                    <a:pt x="149" y="15636"/>
                  </a:lnTo>
                  <a:lnTo>
                    <a:pt x="95" y="16109"/>
                  </a:lnTo>
                  <a:lnTo>
                    <a:pt x="55" y="16581"/>
                  </a:lnTo>
                  <a:lnTo>
                    <a:pt x="28" y="17066"/>
                  </a:lnTo>
                  <a:lnTo>
                    <a:pt x="1" y="17539"/>
                  </a:lnTo>
                  <a:lnTo>
                    <a:pt x="1" y="18024"/>
                  </a:lnTo>
                  <a:lnTo>
                    <a:pt x="1" y="18523"/>
                  </a:lnTo>
                  <a:lnTo>
                    <a:pt x="28" y="18996"/>
                  </a:lnTo>
                  <a:lnTo>
                    <a:pt x="55" y="19481"/>
                  </a:lnTo>
                  <a:lnTo>
                    <a:pt x="95" y="19953"/>
                  </a:lnTo>
                  <a:lnTo>
                    <a:pt x="149" y="20426"/>
                  </a:lnTo>
                  <a:lnTo>
                    <a:pt x="216" y="20898"/>
                  </a:lnTo>
                  <a:lnTo>
                    <a:pt x="284" y="21356"/>
                  </a:lnTo>
                  <a:lnTo>
                    <a:pt x="378" y="21815"/>
                  </a:lnTo>
                  <a:lnTo>
                    <a:pt x="473" y="22260"/>
                  </a:lnTo>
                  <a:lnTo>
                    <a:pt x="581" y="22706"/>
                  </a:lnTo>
                  <a:lnTo>
                    <a:pt x="702" y="23151"/>
                  </a:lnTo>
                  <a:lnTo>
                    <a:pt x="824" y="23582"/>
                  </a:lnTo>
                  <a:lnTo>
                    <a:pt x="972" y="24014"/>
                  </a:lnTo>
                  <a:lnTo>
                    <a:pt x="1120" y="24446"/>
                  </a:lnTo>
                  <a:lnTo>
                    <a:pt x="1282" y="24864"/>
                  </a:lnTo>
                  <a:lnTo>
                    <a:pt x="1444" y="25282"/>
                  </a:lnTo>
                  <a:lnTo>
                    <a:pt x="1633" y="25687"/>
                  </a:lnTo>
                  <a:lnTo>
                    <a:pt x="1822" y="26092"/>
                  </a:lnTo>
                  <a:lnTo>
                    <a:pt x="2011" y="26483"/>
                  </a:lnTo>
                  <a:lnTo>
                    <a:pt x="2227" y="26874"/>
                  </a:lnTo>
                  <a:lnTo>
                    <a:pt x="2442" y="27265"/>
                  </a:lnTo>
                  <a:lnTo>
                    <a:pt x="2672" y="27643"/>
                  </a:lnTo>
                  <a:lnTo>
                    <a:pt x="2901" y="28007"/>
                  </a:lnTo>
                  <a:lnTo>
                    <a:pt x="3144" y="28372"/>
                  </a:lnTo>
                  <a:lnTo>
                    <a:pt x="3400" y="28736"/>
                  </a:lnTo>
                  <a:lnTo>
                    <a:pt x="3670" y="29087"/>
                  </a:lnTo>
                  <a:lnTo>
                    <a:pt x="3940" y="29424"/>
                  </a:lnTo>
                  <a:lnTo>
                    <a:pt x="4210" y="29761"/>
                  </a:lnTo>
                  <a:lnTo>
                    <a:pt x="4493" y="30098"/>
                  </a:lnTo>
                  <a:lnTo>
                    <a:pt x="4790" y="30422"/>
                  </a:lnTo>
                  <a:lnTo>
                    <a:pt x="5100" y="30732"/>
                  </a:lnTo>
                  <a:lnTo>
                    <a:pt x="5410" y="31043"/>
                  </a:lnTo>
                  <a:lnTo>
                    <a:pt x="5721" y="31340"/>
                  </a:lnTo>
                  <a:lnTo>
                    <a:pt x="6044" y="31636"/>
                  </a:lnTo>
                  <a:lnTo>
                    <a:pt x="6382" y="31920"/>
                  </a:lnTo>
                  <a:lnTo>
                    <a:pt x="6719" y="32189"/>
                  </a:lnTo>
                  <a:lnTo>
                    <a:pt x="7070" y="32459"/>
                  </a:lnTo>
                  <a:lnTo>
                    <a:pt x="7420" y="32716"/>
                  </a:lnTo>
                  <a:lnTo>
                    <a:pt x="7771" y="32972"/>
                  </a:lnTo>
                  <a:lnTo>
                    <a:pt x="8149" y="33215"/>
                  </a:lnTo>
                  <a:lnTo>
                    <a:pt x="8513" y="33458"/>
                  </a:lnTo>
                  <a:lnTo>
                    <a:pt x="8891" y="33673"/>
                  </a:lnTo>
                  <a:lnTo>
                    <a:pt x="9282" y="33889"/>
                  </a:lnTo>
                  <a:lnTo>
                    <a:pt x="9673" y="34105"/>
                  </a:lnTo>
                  <a:lnTo>
                    <a:pt x="10065" y="34307"/>
                  </a:lnTo>
                  <a:lnTo>
                    <a:pt x="10469" y="34496"/>
                  </a:lnTo>
                  <a:lnTo>
                    <a:pt x="10874" y="34672"/>
                  </a:lnTo>
                  <a:lnTo>
                    <a:pt x="11292" y="34847"/>
                  </a:lnTo>
                  <a:lnTo>
                    <a:pt x="11711" y="35009"/>
                  </a:lnTo>
                  <a:lnTo>
                    <a:pt x="12129" y="35157"/>
                  </a:lnTo>
                  <a:lnTo>
                    <a:pt x="12560" y="35306"/>
                  </a:lnTo>
                  <a:lnTo>
                    <a:pt x="12992" y="35427"/>
                  </a:lnTo>
                  <a:lnTo>
                    <a:pt x="13437" y="35562"/>
                  </a:lnTo>
                  <a:lnTo>
                    <a:pt x="13882" y="35670"/>
                  </a:lnTo>
                  <a:lnTo>
                    <a:pt x="14328" y="35764"/>
                  </a:lnTo>
                  <a:lnTo>
                    <a:pt x="14773" y="35859"/>
                  </a:lnTo>
                  <a:lnTo>
                    <a:pt x="15232" y="35940"/>
                  </a:lnTo>
                  <a:lnTo>
                    <a:pt x="15690" y="36021"/>
                  </a:lnTo>
                  <a:lnTo>
                    <a:pt x="16149" y="36075"/>
                  </a:lnTo>
                  <a:lnTo>
                    <a:pt x="16621" y="36129"/>
                  </a:lnTo>
                  <a:lnTo>
                    <a:pt x="17093" y="36169"/>
                  </a:lnTo>
                  <a:lnTo>
                    <a:pt x="17565" y="36196"/>
                  </a:lnTo>
                  <a:lnTo>
                    <a:pt x="18038" y="36210"/>
                  </a:lnTo>
                  <a:lnTo>
                    <a:pt x="19009" y="36210"/>
                  </a:lnTo>
                  <a:lnTo>
                    <a:pt x="19481" y="36196"/>
                  </a:lnTo>
                  <a:lnTo>
                    <a:pt x="19953" y="36169"/>
                  </a:lnTo>
                  <a:lnTo>
                    <a:pt x="20425" y="36129"/>
                  </a:lnTo>
                  <a:lnTo>
                    <a:pt x="20898" y="36075"/>
                  </a:lnTo>
                  <a:lnTo>
                    <a:pt x="21356" y="36021"/>
                  </a:lnTo>
                  <a:lnTo>
                    <a:pt x="21815" y="35953"/>
                  </a:lnTo>
                  <a:lnTo>
                    <a:pt x="22274" y="35872"/>
                  </a:lnTo>
                  <a:lnTo>
                    <a:pt x="22719" y="35778"/>
                  </a:lnTo>
                  <a:lnTo>
                    <a:pt x="23178" y="35670"/>
                  </a:lnTo>
                  <a:lnTo>
                    <a:pt x="23623" y="35562"/>
                  </a:lnTo>
                  <a:lnTo>
                    <a:pt x="24054" y="35441"/>
                  </a:lnTo>
                  <a:lnTo>
                    <a:pt x="24486" y="35306"/>
                  </a:lnTo>
                  <a:lnTo>
                    <a:pt x="24918" y="35171"/>
                  </a:lnTo>
                  <a:lnTo>
                    <a:pt x="25350" y="35022"/>
                  </a:lnTo>
                  <a:lnTo>
                    <a:pt x="25768" y="34861"/>
                  </a:lnTo>
                  <a:lnTo>
                    <a:pt x="26186" y="34685"/>
                  </a:lnTo>
                  <a:lnTo>
                    <a:pt x="26591" y="34510"/>
                  </a:lnTo>
                  <a:lnTo>
                    <a:pt x="26995" y="34321"/>
                  </a:lnTo>
                  <a:lnTo>
                    <a:pt x="27387" y="34119"/>
                  </a:lnTo>
                  <a:lnTo>
                    <a:pt x="27778" y="33916"/>
                  </a:lnTo>
                  <a:lnTo>
                    <a:pt x="28169" y="33700"/>
                  </a:lnTo>
                  <a:lnTo>
                    <a:pt x="28547" y="33471"/>
                  </a:lnTo>
                  <a:lnTo>
                    <a:pt x="28925" y="33242"/>
                  </a:lnTo>
                  <a:lnTo>
                    <a:pt x="29289" y="32999"/>
                  </a:lnTo>
                  <a:lnTo>
                    <a:pt x="29653" y="32756"/>
                  </a:lnTo>
                  <a:lnTo>
                    <a:pt x="30004" y="32500"/>
                  </a:lnTo>
                  <a:lnTo>
                    <a:pt x="30355" y="32230"/>
                  </a:lnTo>
                  <a:lnTo>
                    <a:pt x="30692" y="31947"/>
                  </a:lnTo>
                  <a:lnTo>
                    <a:pt x="31029" y="31663"/>
                  </a:lnTo>
                  <a:lnTo>
                    <a:pt x="31353" y="31380"/>
                  </a:lnTo>
                  <a:lnTo>
                    <a:pt x="31677" y="31083"/>
                  </a:lnTo>
                  <a:lnTo>
                    <a:pt x="31987" y="30773"/>
                  </a:lnTo>
                  <a:lnTo>
                    <a:pt x="32284" y="30463"/>
                  </a:lnTo>
                  <a:lnTo>
                    <a:pt x="32580" y="30139"/>
                  </a:lnTo>
                  <a:lnTo>
                    <a:pt x="32877" y="29815"/>
                  </a:lnTo>
                  <a:lnTo>
                    <a:pt x="33147" y="29478"/>
                  </a:lnTo>
                  <a:lnTo>
                    <a:pt x="33430" y="29127"/>
                  </a:lnTo>
                  <a:lnTo>
                    <a:pt x="33687" y="28776"/>
                  </a:lnTo>
                  <a:lnTo>
                    <a:pt x="33943" y="28426"/>
                  </a:lnTo>
                  <a:lnTo>
                    <a:pt x="34186" y="28061"/>
                  </a:lnTo>
                  <a:lnTo>
                    <a:pt x="34429" y="27697"/>
                  </a:lnTo>
                  <a:lnTo>
                    <a:pt x="34658" y="27319"/>
                  </a:lnTo>
                  <a:lnTo>
                    <a:pt x="34874" y="26928"/>
                  </a:lnTo>
                  <a:lnTo>
                    <a:pt x="35076" y="26537"/>
                  </a:lnTo>
                  <a:lnTo>
                    <a:pt x="35279" y="26146"/>
                  </a:lnTo>
                  <a:lnTo>
                    <a:pt x="35467" y="25741"/>
                  </a:lnTo>
                  <a:lnTo>
                    <a:pt x="35656" y="25336"/>
                  </a:lnTo>
                  <a:lnTo>
                    <a:pt x="35832" y="24918"/>
                  </a:lnTo>
                  <a:lnTo>
                    <a:pt x="35980" y="24500"/>
                  </a:lnTo>
                  <a:lnTo>
                    <a:pt x="36142" y="24068"/>
                  </a:lnTo>
                  <a:lnTo>
                    <a:pt x="36277" y="23636"/>
                  </a:lnTo>
                  <a:lnTo>
                    <a:pt x="36412" y="23205"/>
                  </a:lnTo>
                  <a:lnTo>
                    <a:pt x="36533" y="22760"/>
                  </a:lnTo>
                  <a:lnTo>
                    <a:pt x="36641" y="22314"/>
                  </a:lnTo>
                  <a:lnTo>
                    <a:pt x="36736" y="21856"/>
                  </a:lnTo>
                  <a:lnTo>
                    <a:pt x="36817" y="21397"/>
                  </a:lnTo>
                  <a:lnTo>
                    <a:pt x="36897" y="20938"/>
                  </a:lnTo>
                  <a:lnTo>
                    <a:pt x="36965" y="20466"/>
                  </a:lnTo>
                  <a:lnTo>
                    <a:pt x="37019" y="19994"/>
                  </a:lnTo>
                  <a:lnTo>
                    <a:pt x="37059" y="19522"/>
                  </a:lnTo>
                  <a:lnTo>
                    <a:pt x="37086" y="19036"/>
                  </a:lnTo>
                  <a:lnTo>
                    <a:pt x="37100" y="18550"/>
                  </a:lnTo>
                  <a:lnTo>
                    <a:pt x="37113" y="18065"/>
                  </a:lnTo>
                  <a:lnTo>
                    <a:pt x="37100" y="17579"/>
                  </a:lnTo>
                  <a:lnTo>
                    <a:pt x="37086" y="17093"/>
                  </a:lnTo>
                  <a:lnTo>
                    <a:pt x="37059" y="16608"/>
                  </a:lnTo>
                  <a:lnTo>
                    <a:pt x="37019" y="16136"/>
                  </a:lnTo>
                  <a:lnTo>
                    <a:pt x="36965" y="15663"/>
                  </a:lnTo>
                  <a:lnTo>
                    <a:pt x="36897" y="15191"/>
                  </a:lnTo>
                  <a:lnTo>
                    <a:pt x="36817" y="14733"/>
                  </a:lnTo>
                  <a:lnTo>
                    <a:pt x="36736" y="14274"/>
                  </a:lnTo>
                  <a:lnTo>
                    <a:pt x="36641" y="13815"/>
                  </a:lnTo>
                  <a:lnTo>
                    <a:pt x="36533" y="13370"/>
                  </a:lnTo>
                  <a:lnTo>
                    <a:pt x="36412" y="12938"/>
                  </a:lnTo>
                  <a:lnTo>
                    <a:pt x="36277" y="12493"/>
                  </a:lnTo>
                  <a:lnTo>
                    <a:pt x="36142" y="12061"/>
                  </a:lnTo>
                  <a:lnTo>
                    <a:pt x="35980" y="11643"/>
                  </a:lnTo>
                  <a:lnTo>
                    <a:pt x="35832" y="11225"/>
                  </a:lnTo>
                  <a:lnTo>
                    <a:pt x="35656" y="10807"/>
                  </a:lnTo>
                  <a:lnTo>
                    <a:pt x="35467" y="10402"/>
                  </a:lnTo>
                  <a:lnTo>
                    <a:pt x="35279" y="9997"/>
                  </a:lnTo>
                  <a:lnTo>
                    <a:pt x="35076" y="9606"/>
                  </a:lnTo>
                  <a:lnTo>
                    <a:pt x="34874" y="9215"/>
                  </a:lnTo>
                  <a:lnTo>
                    <a:pt x="34658" y="8837"/>
                  </a:lnTo>
                  <a:lnTo>
                    <a:pt x="34429" y="8459"/>
                  </a:lnTo>
                  <a:lnTo>
                    <a:pt x="34186" y="8095"/>
                  </a:lnTo>
                  <a:lnTo>
                    <a:pt x="33943" y="7731"/>
                  </a:lnTo>
                  <a:lnTo>
                    <a:pt x="33687" y="7380"/>
                  </a:lnTo>
                  <a:lnTo>
                    <a:pt x="33430" y="7029"/>
                  </a:lnTo>
                  <a:lnTo>
                    <a:pt x="33147" y="6692"/>
                  </a:lnTo>
                  <a:lnTo>
                    <a:pt x="32877" y="6355"/>
                  </a:lnTo>
                  <a:lnTo>
                    <a:pt x="32580" y="6031"/>
                  </a:lnTo>
                  <a:lnTo>
                    <a:pt x="32284" y="5707"/>
                  </a:lnTo>
                  <a:lnTo>
                    <a:pt x="31987" y="5397"/>
                  </a:lnTo>
                  <a:lnTo>
                    <a:pt x="31677" y="5100"/>
                  </a:lnTo>
                  <a:lnTo>
                    <a:pt x="31353" y="4803"/>
                  </a:lnTo>
                  <a:lnTo>
                    <a:pt x="31029" y="4507"/>
                  </a:lnTo>
                  <a:lnTo>
                    <a:pt x="30692" y="4237"/>
                  </a:lnTo>
                  <a:lnTo>
                    <a:pt x="30355" y="3954"/>
                  </a:lnTo>
                  <a:lnTo>
                    <a:pt x="30004" y="3697"/>
                  </a:lnTo>
                  <a:lnTo>
                    <a:pt x="29653" y="3441"/>
                  </a:lnTo>
                  <a:lnTo>
                    <a:pt x="29289" y="3185"/>
                  </a:lnTo>
                  <a:lnTo>
                    <a:pt x="28925" y="2955"/>
                  </a:lnTo>
                  <a:lnTo>
                    <a:pt x="28547" y="2726"/>
                  </a:lnTo>
                  <a:lnTo>
                    <a:pt x="28169" y="2497"/>
                  </a:lnTo>
                  <a:lnTo>
                    <a:pt x="27778" y="2281"/>
                  </a:lnTo>
                  <a:lnTo>
                    <a:pt x="27387" y="2078"/>
                  </a:lnTo>
                  <a:lnTo>
                    <a:pt x="26995" y="1890"/>
                  </a:lnTo>
                  <a:lnTo>
                    <a:pt x="26591" y="1701"/>
                  </a:lnTo>
                  <a:lnTo>
                    <a:pt x="26186" y="1525"/>
                  </a:lnTo>
                  <a:lnTo>
                    <a:pt x="25768" y="1350"/>
                  </a:lnTo>
                  <a:lnTo>
                    <a:pt x="25350" y="1188"/>
                  </a:lnTo>
                  <a:lnTo>
                    <a:pt x="24918" y="1040"/>
                  </a:lnTo>
                  <a:lnTo>
                    <a:pt x="24486" y="905"/>
                  </a:lnTo>
                  <a:lnTo>
                    <a:pt x="24054" y="770"/>
                  </a:lnTo>
                  <a:lnTo>
                    <a:pt x="23623" y="648"/>
                  </a:lnTo>
                  <a:lnTo>
                    <a:pt x="23178" y="540"/>
                  </a:lnTo>
                  <a:lnTo>
                    <a:pt x="22719" y="446"/>
                  </a:lnTo>
                  <a:lnTo>
                    <a:pt x="22274" y="352"/>
                  </a:lnTo>
                  <a:lnTo>
                    <a:pt x="21815" y="271"/>
                  </a:lnTo>
                  <a:lnTo>
                    <a:pt x="21356" y="203"/>
                  </a:lnTo>
                  <a:lnTo>
                    <a:pt x="20898" y="149"/>
                  </a:lnTo>
                  <a:lnTo>
                    <a:pt x="20425" y="95"/>
                  </a:lnTo>
                  <a:lnTo>
                    <a:pt x="19953" y="55"/>
                  </a:lnTo>
                  <a:lnTo>
                    <a:pt x="19481" y="28"/>
                  </a:lnTo>
                  <a:lnTo>
                    <a:pt x="19009" y="14"/>
                  </a:lnTo>
                  <a:lnTo>
                    <a:pt x="18523"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 name="Google Shape;829;p66"/>
            <p:cNvSpPr/>
            <p:nvPr/>
          </p:nvSpPr>
          <p:spPr>
            <a:xfrm>
              <a:off x="6021600" y="3432700"/>
              <a:ext cx="293450" cy="206775"/>
            </a:xfrm>
            <a:custGeom>
              <a:rect b="b" l="l" r="r" t="t"/>
              <a:pathLst>
                <a:path extrusionOk="0" h="8271" w="11738">
                  <a:moveTo>
                    <a:pt x="11738" y="0"/>
                  </a:moveTo>
                  <a:lnTo>
                    <a:pt x="11481" y="108"/>
                  </a:lnTo>
                  <a:lnTo>
                    <a:pt x="11211" y="203"/>
                  </a:lnTo>
                  <a:lnTo>
                    <a:pt x="10942" y="284"/>
                  </a:lnTo>
                  <a:lnTo>
                    <a:pt x="10658" y="338"/>
                  </a:lnTo>
                  <a:lnTo>
                    <a:pt x="9647" y="540"/>
                  </a:lnTo>
                  <a:lnTo>
                    <a:pt x="8513" y="742"/>
                  </a:lnTo>
                  <a:lnTo>
                    <a:pt x="7407" y="931"/>
                  </a:lnTo>
                  <a:lnTo>
                    <a:pt x="6449" y="1080"/>
                  </a:lnTo>
                  <a:lnTo>
                    <a:pt x="5653" y="1201"/>
                  </a:lnTo>
                  <a:lnTo>
                    <a:pt x="4911" y="1336"/>
                  </a:lnTo>
                  <a:lnTo>
                    <a:pt x="4223" y="1471"/>
                  </a:lnTo>
                  <a:lnTo>
                    <a:pt x="3589" y="1619"/>
                  </a:lnTo>
                  <a:lnTo>
                    <a:pt x="3009" y="1768"/>
                  </a:lnTo>
                  <a:lnTo>
                    <a:pt x="2483" y="1943"/>
                  </a:lnTo>
                  <a:lnTo>
                    <a:pt x="2240" y="2024"/>
                  </a:lnTo>
                  <a:lnTo>
                    <a:pt x="2011" y="2118"/>
                  </a:lnTo>
                  <a:lnTo>
                    <a:pt x="1795" y="2213"/>
                  </a:lnTo>
                  <a:lnTo>
                    <a:pt x="1579" y="2321"/>
                  </a:lnTo>
                  <a:lnTo>
                    <a:pt x="1390" y="2429"/>
                  </a:lnTo>
                  <a:lnTo>
                    <a:pt x="1215" y="2537"/>
                  </a:lnTo>
                  <a:lnTo>
                    <a:pt x="1040" y="2658"/>
                  </a:lnTo>
                  <a:lnTo>
                    <a:pt x="891" y="2779"/>
                  </a:lnTo>
                  <a:lnTo>
                    <a:pt x="743" y="2901"/>
                  </a:lnTo>
                  <a:lnTo>
                    <a:pt x="621" y="3036"/>
                  </a:lnTo>
                  <a:lnTo>
                    <a:pt x="500" y="3184"/>
                  </a:lnTo>
                  <a:lnTo>
                    <a:pt x="392" y="3332"/>
                  </a:lnTo>
                  <a:lnTo>
                    <a:pt x="298" y="3481"/>
                  </a:lnTo>
                  <a:lnTo>
                    <a:pt x="217" y="3643"/>
                  </a:lnTo>
                  <a:lnTo>
                    <a:pt x="149" y="3818"/>
                  </a:lnTo>
                  <a:lnTo>
                    <a:pt x="95" y="3994"/>
                  </a:lnTo>
                  <a:lnTo>
                    <a:pt x="55" y="4182"/>
                  </a:lnTo>
                  <a:lnTo>
                    <a:pt x="28" y="4385"/>
                  </a:lnTo>
                  <a:lnTo>
                    <a:pt x="1" y="4587"/>
                  </a:lnTo>
                  <a:lnTo>
                    <a:pt x="1" y="4789"/>
                  </a:lnTo>
                  <a:lnTo>
                    <a:pt x="14" y="4992"/>
                  </a:lnTo>
                  <a:lnTo>
                    <a:pt x="28" y="5181"/>
                  </a:lnTo>
                  <a:lnTo>
                    <a:pt x="68" y="5370"/>
                  </a:lnTo>
                  <a:lnTo>
                    <a:pt x="122" y="5558"/>
                  </a:lnTo>
                  <a:lnTo>
                    <a:pt x="190" y="5734"/>
                  </a:lnTo>
                  <a:lnTo>
                    <a:pt x="271" y="5909"/>
                  </a:lnTo>
                  <a:lnTo>
                    <a:pt x="351" y="6085"/>
                  </a:lnTo>
                  <a:lnTo>
                    <a:pt x="459" y="6246"/>
                  </a:lnTo>
                  <a:lnTo>
                    <a:pt x="567" y="6395"/>
                  </a:lnTo>
                  <a:lnTo>
                    <a:pt x="702" y="6543"/>
                  </a:lnTo>
                  <a:lnTo>
                    <a:pt x="837" y="6692"/>
                  </a:lnTo>
                  <a:lnTo>
                    <a:pt x="986" y="6840"/>
                  </a:lnTo>
                  <a:lnTo>
                    <a:pt x="1134" y="6975"/>
                  </a:lnTo>
                  <a:lnTo>
                    <a:pt x="1296" y="7096"/>
                  </a:lnTo>
                  <a:lnTo>
                    <a:pt x="1471" y="7218"/>
                  </a:lnTo>
                  <a:lnTo>
                    <a:pt x="1647" y="7339"/>
                  </a:lnTo>
                  <a:lnTo>
                    <a:pt x="1835" y="7447"/>
                  </a:lnTo>
                  <a:lnTo>
                    <a:pt x="2038" y="7555"/>
                  </a:lnTo>
                  <a:lnTo>
                    <a:pt x="2240" y="7649"/>
                  </a:lnTo>
                  <a:lnTo>
                    <a:pt x="2443" y="7744"/>
                  </a:lnTo>
                  <a:lnTo>
                    <a:pt x="2874" y="7892"/>
                  </a:lnTo>
                  <a:lnTo>
                    <a:pt x="3319" y="8027"/>
                  </a:lnTo>
                  <a:lnTo>
                    <a:pt x="3765" y="8135"/>
                  </a:lnTo>
                  <a:lnTo>
                    <a:pt x="4237" y="8216"/>
                  </a:lnTo>
                  <a:lnTo>
                    <a:pt x="4709" y="8257"/>
                  </a:lnTo>
                  <a:lnTo>
                    <a:pt x="5168" y="8270"/>
                  </a:lnTo>
                  <a:lnTo>
                    <a:pt x="5545" y="8257"/>
                  </a:lnTo>
                  <a:lnTo>
                    <a:pt x="5977" y="8216"/>
                  </a:lnTo>
                  <a:lnTo>
                    <a:pt x="6449" y="8135"/>
                  </a:lnTo>
                  <a:lnTo>
                    <a:pt x="6706" y="8095"/>
                  </a:lnTo>
                  <a:lnTo>
                    <a:pt x="6962" y="8027"/>
                  </a:lnTo>
                  <a:lnTo>
                    <a:pt x="7232" y="7960"/>
                  </a:lnTo>
                  <a:lnTo>
                    <a:pt x="7502" y="7865"/>
                  </a:lnTo>
                  <a:lnTo>
                    <a:pt x="7771" y="7771"/>
                  </a:lnTo>
                  <a:lnTo>
                    <a:pt x="8055" y="7676"/>
                  </a:lnTo>
                  <a:lnTo>
                    <a:pt x="8324" y="7555"/>
                  </a:lnTo>
                  <a:lnTo>
                    <a:pt x="8608" y="7420"/>
                  </a:lnTo>
                  <a:lnTo>
                    <a:pt x="8878" y="7272"/>
                  </a:lnTo>
                  <a:lnTo>
                    <a:pt x="9147" y="7110"/>
                  </a:lnTo>
                  <a:lnTo>
                    <a:pt x="9404" y="6934"/>
                  </a:lnTo>
                  <a:lnTo>
                    <a:pt x="9660" y="6746"/>
                  </a:lnTo>
                  <a:lnTo>
                    <a:pt x="9903" y="6543"/>
                  </a:lnTo>
                  <a:lnTo>
                    <a:pt x="10146" y="6327"/>
                  </a:lnTo>
                  <a:lnTo>
                    <a:pt x="10375" y="6085"/>
                  </a:lnTo>
                  <a:lnTo>
                    <a:pt x="10591" y="5828"/>
                  </a:lnTo>
                  <a:lnTo>
                    <a:pt x="10780" y="5558"/>
                  </a:lnTo>
                  <a:lnTo>
                    <a:pt x="10969" y="5275"/>
                  </a:lnTo>
                  <a:lnTo>
                    <a:pt x="11144" y="4965"/>
                  </a:lnTo>
                  <a:lnTo>
                    <a:pt x="11292" y="4641"/>
                  </a:lnTo>
                  <a:lnTo>
                    <a:pt x="11427" y="4290"/>
                  </a:lnTo>
                  <a:lnTo>
                    <a:pt x="11535" y="3926"/>
                  </a:lnTo>
                  <a:lnTo>
                    <a:pt x="11616" y="3535"/>
                  </a:lnTo>
                  <a:lnTo>
                    <a:pt x="11684" y="3117"/>
                  </a:lnTo>
                  <a:lnTo>
                    <a:pt x="11724" y="2698"/>
                  </a:lnTo>
                  <a:lnTo>
                    <a:pt x="11738" y="2240"/>
                  </a:lnTo>
                  <a:lnTo>
                    <a:pt x="11738"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6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DEFAULT">
  <p:cSld name="DEFAULT">
    <p:bg>
      <p:bgPr>
        <a:solidFill>
          <a:schemeClr val="lt1"/>
        </a:solidFill>
      </p:bgPr>
    </p:bg>
    <p:spTree>
      <p:nvGrpSpPr>
        <p:cNvPr id="830" name="Shape 830"/>
        <p:cNvGrpSpPr/>
        <p:nvPr/>
      </p:nvGrpSpPr>
      <p:grpSpPr>
        <a:xfrm>
          <a:off x="0" y="0"/>
          <a:ext cx="0" cy="0"/>
          <a:chOff x="0" y="0"/>
          <a:chExt cx="0" cy="0"/>
        </a:xfrm>
      </p:grpSpPr>
    </p:spTree>
  </p:cSld>
  <p:clrMapOvr>
    <a:masterClrMapping/>
  </p:clrMapOvr>
</p:sldLayout>
</file>

<file path=ppt/slideLayouts/slideLayout6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type="titleOnly">
  <p:cSld name="TITLE_ONLY">
    <p:spTree>
      <p:nvGrpSpPr>
        <p:cNvPr id="831" name="Shape 831"/>
        <p:cNvGrpSpPr/>
        <p:nvPr/>
      </p:nvGrpSpPr>
      <p:grpSpPr>
        <a:xfrm>
          <a:off x="0" y="0"/>
          <a:ext cx="0" cy="0"/>
          <a:chOff x="0" y="0"/>
          <a:chExt cx="0" cy="0"/>
        </a:xfrm>
      </p:grpSpPr>
      <p:sp>
        <p:nvSpPr>
          <p:cNvPr id="832" name="Google Shape;832;p68"/>
          <p:cNvSpPr txBox="1"/>
          <p:nvPr>
            <p:ph type="title"/>
          </p:nvPr>
        </p:nvSpPr>
        <p:spPr>
          <a:xfrm>
            <a:off x="396875" y="287338"/>
            <a:ext cx="8366100" cy="639900"/>
          </a:xfrm>
          <a:prstGeom prst="rect">
            <a:avLst/>
          </a:prstGeom>
          <a:noFill/>
          <a:ln>
            <a:noFill/>
          </a:ln>
        </p:spPr>
        <p:txBody>
          <a:bodyPr anchorCtr="0" anchor="ctr" bIns="45700" lIns="91425" spcFirstLastPara="1" rIns="91425" wrap="square" tIns="45700">
            <a:noAutofit/>
          </a:bodyPr>
          <a:lstStyle>
            <a:lvl1pPr lvl="0" rtl="0" algn="l">
              <a:spcBef>
                <a:spcPts val="0"/>
              </a:spcBef>
              <a:spcAft>
                <a:spcPts val="0"/>
              </a:spcAft>
              <a:buClr>
                <a:srgbClr val="4D4F53"/>
              </a:buClr>
              <a:buSzPts val="1800"/>
              <a:buChar char="●"/>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833" name="Google Shape;833;p68"/>
          <p:cNvSpPr txBox="1"/>
          <p:nvPr>
            <p:ph idx="12" type="sldNum"/>
          </p:nvPr>
        </p:nvSpPr>
        <p:spPr>
          <a:xfrm>
            <a:off x="0" y="4781550"/>
            <a:ext cx="457200" cy="273900"/>
          </a:xfrm>
          <a:prstGeom prst="rect">
            <a:avLst/>
          </a:prstGeom>
          <a:noFill/>
          <a:ln>
            <a:noFill/>
          </a:ln>
        </p:spPr>
        <p:txBody>
          <a:bodyPr anchorCtr="0" anchor="ctr" bIns="45700" lIns="91425" spcFirstLastPara="1" rIns="91425" wrap="square" tIns="45700">
            <a:noAutofit/>
          </a:bodyPr>
          <a:lstStyle>
            <a:lvl1pPr indent="0" lvl="0" marL="0" rtl="0" algn="r">
              <a:spcBef>
                <a:spcPts val="0"/>
              </a:spcBef>
              <a:spcAft>
                <a:spcPts val="0"/>
              </a:spcAft>
              <a:buNone/>
              <a:defRPr/>
            </a:lvl1pPr>
            <a:lvl2pPr indent="0" lvl="1" marL="0" rtl="0" algn="r">
              <a:spcBef>
                <a:spcPts val="0"/>
              </a:spcBef>
              <a:spcAft>
                <a:spcPts val="0"/>
              </a:spcAft>
              <a:buNone/>
              <a:defRPr/>
            </a:lvl2pPr>
            <a:lvl3pPr indent="0" lvl="2" marL="0" rtl="0" algn="r">
              <a:spcBef>
                <a:spcPts val="0"/>
              </a:spcBef>
              <a:spcAft>
                <a:spcPts val="0"/>
              </a:spcAft>
              <a:buNone/>
              <a:defRPr/>
            </a:lvl3pPr>
            <a:lvl4pPr indent="0" lvl="3" marL="0" rtl="0" algn="r">
              <a:spcBef>
                <a:spcPts val="0"/>
              </a:spcBef>
              <a:spcAft>
                <a:spcPts val="0"/>
              </a:spcAft>
              <a:buNone/>
              <a:defRPr/>
            </a:lvl4pPr>
            <a:lvl5pPr indent="0" lvl="4" marL="0" rtl="0" algn="r">
              <a:spcBef>
                <a:spcPts val="0"/>
              </a:spcBef>
              <a:spcAft>
                <a:spcPts val="0"/>
              </a:spcAft>
              <a:buNone/>
              <a:defRPr/>
            </a:lvl5pPr>
            <a:lvl6pPr indent="0" lvl="5" marL="0" rtl="0" algn="r">
              <a:spcBef>
                <a:spcPts val="0"/>
              </a:spcBef>
              <a:spcAft>
                <a:spcPts val="0"/>
              </a:spcAft>
              <a:buNone/>
              <a:defRPr/>
            </a:lvl6pPr>
            <a:lvl7pPr indent="0" lvl="6" marL="0" rtl="0" algn="r">
              <a:spcBef>
                <a:spcPts val="0"/>
              </a:spcBef>
              <a:spcAft>
                <a:spcPts val="0"/>
              </a:spcAft>
              <a:buNone/>
              <a:defRPr/>
            </a:lvl7pPr>
            <a:lvl8pPr indent="0" lvl="7" marL="0" rtl="0" algn="r">
              <a:spcBef>
                <a:spcPts val="0"/>
              </a:spcBef>
              <a:spcAft>
                <a:spcPts val="0"/>
              </a:spcAft>
              <a:buNone/>
              <a:defRPr/>
            </a:lvl8pPr>
            <a:lvl9pPr indent="0" lvl="8" marL="0" rtl="0" algn="r">
              <a:spcBef>
                <a:spcPts val="0"/>
              </a:spcBef>
              <a:spcAft>
                <a:spcPts val="0"/>
              </a:spcAft>
              <a:buNone/>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transition>
    <p:fade/>
  </p:transition>
</p:sldLayout>
</file>

<file path=ppt/slideLayouts/slideLayout6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DEFAULT - Light Grey #FAFBFB 1">
  <p:cSld name="TITLE_2_2">
    <p:bg>
      <p:bgPr>
        <a:solidFill>
          <a:schemeClr val="lt1"/>
        </a:solidFill>
      </p:bgPr>
    </p:bg>
    <p:spTree>
      <p:nvGrpSpPr>
        <p:cNvPr id="834" name="Shape 834"/>
        <p:cNvGrpSpPr/>
        <p:nvPr/>
      </p:nvGrpSpPr>
      <p:grpSpPr>
        <a:xfrm>
          <a:off x="0" y="0"/>
          <a:ext cx="0" cy="0"/>
          <a:chOff x="0" y="0"/>
          <a:chExt cx="0" cy="0"/>
        </a:xfrm>
      </p:grpSpPr>
    </p:spTree>
  </p:cSld>
  <p:clrMapOvr>
    <a:masterClrMapping/>
  </p:clrMapOvr>
</p:sldLayout>
</file>

<file path=ppt/slideLayouts/slideLayout6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able of Contents">
  <p:cSld name="BLANK_1_1">
    <p:bg>
      <p:bgPr>
        <a:solidFill>
          <a:srgbClr val="000000"/>
        </a:solidFill>
      </p:bgPr>
    </p:bg>
    <p:spTree>
      <p:nvGrpSpPr>
        <p:cNvPr id="835" name="Shape 835"/>
        <p:cNvGrpSpPr/>
        <p:nvPr/>
      </p:nvGrpSpPr>
      <p:grpSpPr>
        <a:xfrm>
          <a:off x="0" y="0"/>
          <a:ext cx="0" cy="0"/>
          <a:chOff x="0" y="0"/>
          <a:chExt cx="0" cy="0"/>
        </a:xfrm>
      </p:grpSpPr>
      <p:sp>
        <p:nvSpPr>
          <p:cNvPr id="836" name="Google Shape;836;p70"/>
          <p:cNvSpPr txBox="1"/>
          <p:nvPr>
            <p:ph idx="1" type="body"/>
          </p:nvPr>
        </p:nvSpPr>
        <p:spPr>
          <a:xfrm>
            <a:off x="1234450" y="995175"/>
            <a:ext cx="5257800" cy="3672900"/>
          </a:xfrm>
          <a:prstGeom prst="rect">
            <a:avLst/>
          </a:prstGeom>
          <a:noFill/>
          <a:ln>
            <a:noFill/>
          </a:ln>
        </p:spPr>
        <p:txBody>
          <a:bodyPr anchorCtr="0" anchor="b" bIns="0" lIns="0" spcFirstLastPara="1" rIns="0" wrap="square" tIns="0">
            <a:noAutofit/>
          </a:bodyPr>
          <a:lstStyle>
            <a:lvl1pPr indent="-361950" lvl="0" marL="457200" rtl="0">
              <a:lnSpc>
                <a:spcPct val="110000"/>
              </a:lnSpc>
              <a:spcBef>
                <a:spcPts val="0"/>
              </a:spcBef>
              <a:spcAft>
                <a:spcPts val="0"/>
              </a:spcAft>
              <a:buClr>
                <a:schemeClr val="lt1"/>
              </a:buClr>
              <a:buSzPts val="2100"/>
              <a:buFont typeface="DM Sans"/>
              <a:buChar char="●"/>
              <a:defRPr sz="2100">
                <a:solidFill>
                  <a:schemeClr val="lt1"/>
                </a:solidFill>
                <a:latin typeface="DM Sans"/>
                <a:ea typeface="DM Sans"/>
                <a:cs typeface="DM Sans"/>
                <a:sym typeface="DM Sans"/>
              </a:defRPr>
            </a:lvl1pPr>
            <a:lvl2pPr indent="-361950" lvl="1" marL="914400" rtl="0">
              <a:lnSpc>
                <a:spcPct val="110000"/>
              </a:lnSpc>
              <a:spcBef>
                <a:spcPts val="0"/>
              </a:spcBef>
              <a:spcAft>
                <a:spcPts val="0"/>
              </a:spcAft>
              <a:buClr>
                <a:schemeClr val="lt1"/>
              </a:buClr>
              <a:buSzPts val="2100"/>
              <a:buFont typeface="DM Sans"/>
              <a:buChar char="○"/>
              <a:defRPr sz="2100">
                <a:solidFill>
                  <a:schemeClr val="lt1"/>
                </a:solidFill>
                <a:latin typeface="DM Sans"/>
                <a:ea typeface="DM Sans"/>
                <a:cs typeface="DM Sans"/>
                <a:sym typeface="DM Sans"/>
              </a:defRPr>
            </a:lvl2pPr>
            <a:lvl3pPr indent="-361950" lvl="2" marL="1371600" rtl="0">
              <a:lnSpc>
                <a:spcPct val="110000"/>
              </a:lnSpc>
              <a:spcBef>
                <a:spcPts val="0"/>
              </a:spcBef>
              <a:spcAft>
                <a:spcPts val="0"/>
              </a:spcAft>
              <a:buClr>
                <a:schemeClr val="lt1"/>
              </a:buClr>
              <a:buSzPts val="2100"/>
              <a:buFont typeface="DM Sans"/>
              <a:buChar char="■"/>
              <a:defRPr sz="2100">
                <a:solidFill>
                  <a:schemeClr val="lt1"/>
                </a:solidFill>
                <a:latin typeface="DM Sans"/>
                <a:ea typeface="DM Sans"/>
                <a:cs typeface="DM Sans"/>
                <a:sym typeface="DM Sans"/>
              </a:defRPr>
            </a:lvl3pPr>
            <a:lvl4pPr indent="-361950" lvl="3" marL="1828800" rtl="0">
              <a:lnSpc>
                <a:spcPct val="110000"/>
              </a:lnSpc>
              <a:spcBef>
                <a:spcPts val="0"/>
              </a:spcBef>
              <a:spcAft>
                <a:spcPts val="0"/>
              </a:spcAft>
              <a:buClr>
                <a:schemeClr val="lt1"/>
              </a:buClr>
              <a:buSzPts val="2100"/>
              <a:buFont typeface="DM Sans"/>
              <a:buChar char="●"/>
              <a:defRPr sz="2100">
                <a:solidFill>
                  <a:schemeClr val="lt1"/>
                </a:solidFill>
                <a:latin typeface="DM Sans"/>
                <a:ea typeface="DM Sans"/>
                <a:cs typeface="DM Sans"/>
                <a:sym typeface="DM Sans"/>
              </a:defRPr>
            </a:lvl4pPr>
            <a:lvl5pPr indent="-361950" lvl="4" marL="2286000" rtl="0">
              <a:lnSpc>
                <a:spcPct val="110000"/>
              </a:lnSpc>
              <a:spcBef>
                <a:spcPts val="0"/>
              </a:spcBef>
              <a:spcAft>
                <a:spcPts val="0"/>
              </a:spcAft>
              <a:buClr>
                <a:schemeClr val="lt1"/>
              </a:buClr>
              <a:buSzPts val="2100"/>
              <a:buFont typeface="DM Sans"/>
              <a:buChar char="○"/>
              <a:defRPr sz="2100">
                <a:solidFill>
                  <a:schemeClr val="lt1"/>
                </a:solidFill>
                <a:latin typeface="DM Sans"/>
                <a:ea typeface="DM Sans"/>
                <a:cs typeface="DM Sans"/>
                <a:sym typeface="DM Sans"/>
              </a:defRPr>
            </a:lvl5pPr>
            <a:lvl6pPr indent="-361950" lvl="5" marL="2743200" rtl="0">
              <a:lnSpc>
                <a:spcPct val="110000"/>
              </a:lnSpc>
              <a:spcBef>
                <a:spcPts val="0"/>
              </a:spcBef>
              <a:spcAft>
                <a:spcPts val="0"/>
              </a:spcAft>
              <a:buClr>
                <a:schemeClr val="lt1"/>
              </a:buClr>
              <a:buSzPts val="2100"/>
              <a:buFont typeface="DM Sans"/>
              <a:buChar char="■"/>
              <a:defRPr sz="2100">
                <a:solidFill>
                  <a:schemeClr val="lt1"/>
                </a:solidFill>
                <a:latin typeface="DM Sans"/>
                <a:ea typeface="DM Sans"/>
                <a:cs typeface="DM Sans"/>
                <a:sym typeface="DM Sans"/>
              </a:defRPr>
            </a:lvl6pPr>
            <a:lvl7pPr indent="-361950" lvl="6" marL="3200400" rtl="0">
              <a:lnSpc>
                <a:spcPct val="110000"/>
              </a:lnSpc>
              <a:spcBef>
                <a:spcPts val="0"/>
              </a:spcBef>
              <a:spcAft>
                <a:spcPts val="0"/>
              </a:spcAft>
              <a:buClr>
                <a:schemeClr val="lt1"/>
              </a:buClr>
              <a:buSzPts val="2100"/>
              <a:buFont typeface="DM Sans"/>
              <a:buChar char="●"/>
              <a:defRPr sz="2100">
                <a:solidFill>
                  <a:schemeClr val="lt1"/>
                </a:solidFill>
                <a:latin typeface="DM Sans"/>
                <a:ea typeface="DM Sans"/>
                <a:cs typeface="DM Sans"/>
                <a:sym typeface="DM Sans"/>
              </a:defRPr>
            </a:lvl7pPr>
            <a:lvl8pPr indent="-361950" lvl="7" marL="3657600" rtl="0">
              <a:lnSpc>
                <a:spcPct val="110000"/>
              </a:lnSpc>
              <a:spcBef>
                <a:spcPts val="0"/>
              </a:spcBef>
              <a:spcAft>
                <a:spcPts val="0"/>
              </a:spcAft>
              <a:buClr>
                <a:schemeClr val="lt1"/>
              </a:buClr>
              <a:buSzPts val="2100"/>
              <a:buFont typeface="DM Sans"/>
              <a:buChar char="○"/>
              <a:defRPr sz="2100">
                <a:solidFill>
                  <a:schemeClr val="lt1"/>
                </a:solidFill>
                <a:latin typeface="DM Sans"/>
                <a:ea typeface="DM Sans"/>
                <a:cs typeface="DM Sans"/>
                <a:sym typeface="DM Sans"/>
              </a:defRPr>
            </a:lvl8pPr>
            <a:lvl9pPr indent="-361950" lvl="8" marL="4114800" rtl="0">
              <a:lnSpc>
                <a:spcPct val="110000"/>
              </a:lnSpc>
              <a:spcBef>
                <a:spcPts val="0"/>
              </a:spcBef>
              <a:spcAft>
                <a:spcPts val="0"/>
              </a:spcAft>
              <a:buClr>
                <a:schemeClr val="lt1"/>
              </a:buClr>
              <a:buSzPts val="2100"/>
              <a:buFont typeface="DM Sans"/>
              <a:buChar char="■"/>
              <a:defRPr sz="2100">
                <a:solidFill>
                  <a:schemeClr val="lt1"/>
                </a:solidFill>
                <a:latin typeface="DM Sans"/>
                <a:ea typeface="DM Sans"/>
                <a:cs typeface="DM Sans"/>
                <a:sym typeface="DM Sans"/>
              </a:defRPr>
            </a:lvl9pPr>
          </a:lstStyle>
          <a:p/>
        </p:txBody>
      </p:sp>
      <p:sp>
        <p:nvSpPr>
          <p:cNvPr id="837" name="Google Shape;837;p70"/>
          <p:cNvSpPr txBox="1"/>
          <p:nvPr>
            <p:ph idx="2" type="body"/>
          </p:nvPr>
        </p:nvSpPr>
        <p:spPr>
          <a:xfrm>
            <a:off x="555075" y="995190"/>
            <a:ext cx="908100" cy="3672900"/>
          </a:xfrm>
          <a:prstGeom prst="rect">
            <a:avLst/>
          </a:prstGeom>
          <a:noFill/>
          <a:ln>
            <a:noFill/>
          </a:ln>
        </p:spPr>
        <p:txBody>
          <a:bodyPr anchorCtr="0" anchor="b" bIns="0" lIns="0" spcFirstLastPara="1" rIns="0" wrap="square" tIns="0">
            <a:noAutofit/>
          </a:bodyPr>
          <a:lstStyle>
            <a:lvl1pPr indent="-361950" lvl="0" marL="457200" rtl="0">
              <a:lnSpc>
                <a:spcPct val="110000"/>
              </a:lnSpc>
              <a:spcBef>
                <a:spcPts val="0"/>
              </a:spcBef>
              <a:spcAft>
                <a:spcPts val="0"/>
              </a:spcAft>
              <a:buClr>
                <a:schemeClr val="lt1"/>
              </a:buClr>
              <a:buSzPts val="2100"/>
              <a:buFont typeface="Roboto Mono Light"/>
              <a:buChar char="●"/>
              <a:defRPr sz="2100">
                <a:solidFill>
                  <a:schemeClr val="lt1"/>
                </a:solidFill>
                <a:latin typeface="Roboto Mono Light"/>
                <a:ea typeface="Roboto Mono Light"/>
                <a:cs typeface="Roboto Mono Light"/>
                <a:sym typeface="Roboto Mono Light"/>
              </a:defRPr>
            </a:lvl1pPr>
            <a:lvl2pPr indent="-361950" lvl="1" marL="914400" rtl="0">
              <a:lnSpc>
                <a:spcPct val="110000"/>
              </a:lnSpc>
              <a:spcBef>
                <a:spcPts val="0"/>
              </a:spcBef>
              <a:spcAft>
                <a:spcPts val="0"/>
              </a:spcAft>
              <a:buClr>
                <a:schemeClr val="lt1"/>
              </a:buClr>
              <a:buSzPts val="2100"/>
              <a:buFont typeface="Roboto Mono Light"/>
              <a:buChar char="○"/>
              <a:defRPr sz="2100">
                <a:solidFill>
                  <a:schemeClr val="lt1"/>
                </a:solidFill>
                <a:latin typeface="Roboto Mono Light"/>
                <a:ea typeface="Roboto Mono Light"/>
                <a:cs typeface="Roboto Mono Light"/>
                <a:sym typeface="Roboto Mono Light"/>
              </a:defRPr>
            </a:lvl2pPr>
            <a:lvl3pPr indent="-361950" lvl="2" marL="1371600" rtl="0">
              <a:lnSpc>
                <a:spcPct val="110000"/>
              </a:lnSpc>
              <a:spcBef>
                <a:spcPts val="0"/>
              </a:spcBef>
              <a:spcAft>
                <a:spcPts val="0"/>
              </a:spcAft>
              <a:buClr>
                <a:schemeClr val="lt1"/>
              </a:buClr>
              <a:buSzPts val="2100"/>
              <a:buFont typeface="Roboto Mono Light"/>
              <a:buChar char="■"/>
              <a:defRPr sz="2100">
                <a:solidFill>
                  <a:schemeClr val="lt1"/>
                </a:solidFill>
                <a:latin typeface="Roboto Mono Light"/>
                <a:ea typeface="Roboto Mono Light"/>
                <a:cs typeface="Roboto Mono Light"/>
                <a:sym typeface="Roboto Mono Light"/>
              </a:defRPr>
            </a:lvl3pPr>
            <a:lvl4pPr indent="-361950" lvl="3" marL="1828800" rtl="0">
              <a:lnSpc>
                <a:spcPct val="110000"/>
              </a:lnSpc>
              <a:spcBef>
                <a:spcPts val="0"/>
              </a:spcBef>
              <a:spcAft>
                <a:spcPts val="0"/>
              </a:spcAft>
              <a:buClr>
                <a:schemeClr val="lt1"/>
              </a:buClr>
              <a:buSzPts val="2100"/>
              <a:buFont typeface="Roboto Mono Light"/>
              <a:buChar char="●"/>
              <a:defRPr sz="2100">
                <a:solidFill>
                  <a:schemeClr val="lt1"/>
                </a:solidFill>
                <a:latin typeface="Roboto Mono Light"/>
                <a:ea typeface="Roboto Mono Light"/>
                <a:cs typeface="Roboto Mono Light"/>
                <a:sym typeface="Roboto Mono Light"/>
              </a:defRPr>
            </a:lvl4pPr>
            <a:lvl5pPr indent="-361950" lvl="4" marL="2286000" rtl="0">
              <a:lnSpc>
                <a:spcPct val="110000"/>
              </a:lnSpc>
              <a:spcBef>
                <a:spcPts val="0"/>
              </a:spcBef>
              <a:spcAft>
                <a:spcPts val="0"/>
              </a:spcAft>
              <a:buClr>
                <a:schemeClr val="lt1"/>
              </a:buClr>
              <a:buSzPts val="2100"/>
              <a:buFont typeface="Roboto Mono Light"/>
              <a:buChar char="○"/>
              <a:defRPr sz="2100">
                <a:solidFill>
                  <a:schemeClr val="lt1"/>
                </a:solidFill>
                <a:latin typeface="Roboto Mono Light"/>
                <a:ea typeface="Roboto Mono Light"/>
                <a:cs typeface="Roboto Mono Light"/>
                <a:sym typeface="Roboto Mono Light"/>
              </a:defRPr>
            </a:lvl5pPr>
            <a:lvl6pPr indent="-361950" lvl="5" marL="2743200" rtl="0">
              <a:lnSpc>
                <a:spcPct val="110000"/>
              </a:lnSpc>
              <a:spcBef>
                <a:spcPts val="0"/>
              </a:spcBef>
              <a:spcAft>
                <a:spcPts val="0"/>
              </a:spcAft>
              <a:buClr>
                <a:schemeClr val="lt1"/>
              </a:buClr>
              <a:buSzPts val="2100"/>
              <a:buFont typeface="Roboto Mono Light"/>
              <a:buChar char="■"/>
              <a:defRPr sz="2100">
                <a:solidFill>
                  <a:schemeClr val="lt1"/>
                </a:solidFill>
                <a:latin typeface="Roboto Mono Light"/>
                <a:ea typeface="Roboto Mono Light"/>
                <a:cs typeface="Roboto Mono Light"/>
                <a:sym typeface="Roboto Mono Light"/>
              </a:defRPr>
            </a:lvl6pPr>
            <a:lvl7pPr indent="-361950" lvl="6" marL="3200400" rtl="0">
              <a:lnSpc>
                <a:spcPct val="110000"/>
              </a:lnSpc>
              <a:spcBef>
                <a:spcPts val="0"/>
              </a:spcBef>
              <a:spcAft>
                <a:spcPts val="0"/>
              </a:spcAft>
              <a:buClr>
                <a:schemeClr val="lt1"/>
              </a:buClr>
              <a:buSzPts val="2100"/>
              <a:buFont typeface="Roboto Mono Light"/>
              <a:buChar char="●"/>
              <a:defRPr sz="2100">
                <a:solidFill>
                  <a:schemeClr val="lt1"/>
                </a:solidFill>
                <a:latin typeface="Roboto Mono Light"/>
                <a:ea typeface="Roboto Mono Light"/>
                <a:cs typeface="Roboto Mono Light"/>
                <a:sym typeface="Roboto Mono Light"/>
              </a:defRPr>
            </a:lvl7pPr>
            <a:lvl8pPr indent="-361950" lvl="7" marL="3657600" rtl="0">
              <a:lnSpc>
                <a:spcPct val="110000"/>
              </a:lnSpc>
              <a:spcBef>
                <a:spcPts val="0"/>
              </a:spcBef>
              <a:spcAft>
                <a:spcPts val="0"/>
              </a:spcAft>
              <a:buClr>
                <a:schemeClr val="lt1"/>
              </a:buClr>
              <a:buSzPts val="2100"/>
              <a:buFont typeface="Roboto Mono Light"/>
              <a:buChar char="○"/>
              <a:defRPr sz="2100">
                <a:solidFill>
                  <a:schemeClr val="lt1"/>
                </a:solidFill>
                <a:latin typeface="Roboto Mono Light"/>
                <a:ea typeface="Roboto Mono Light"/>
                <a:cs typeface="Roboto Mono Light"/>
                <a:sym typeface="Roboto Mono Light"/>
              </a:defRPr>
            </a:lvl8pPr>
            <a:lvl9pPr indent="-361950" lvl="8" marL="4114800" rtl="0">
              <a:lnSpc>
                <a:spcPct val="110000"/>
              </a:lnSpc>
              <a:spcBef>
                <a:spcPts val="0"/>
              </a:spcBef>
              <a:spcAft>
                <a:spcPts val="0"/>
              </a:spcAft>
              <a:buClr>
                <a:schemeClr val="lt1"/>
              </a:buClr>
              <a:buSzPts val="2100"/>
              <a:buFont typeface="Roboto Mono Light"/>
              <a:buChar char="■"/>
              <a:defRPr sz="2100">
                <a:solidFill>
                  <a:schemeClr val="lt1"/>
                </a:solidFill>
                <a:latin typeface="Roboto Mono Light"/>
                <a:ea typeface="Roboto Mono Light"/>
                <a:cs typeface="Roboto Mono Light"/>
                <a:sym typeface="Roboto Mono Light"/>
              </a:defRPr>
            </a:lvl9pPr>
          </a:lstStyle>
          <a:p/>
        </p:txBody>
      </p:sp>
    </p:spTree>
  </p:cSld>
  <p:clrMapOvr>
    <a:masterClrMapping/>
  </p:clrMapOvr>
</p:sldLayout>
</file>

<file path=ppt/slideLayouts/slideLayout6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2">
  <p:cSld name="TITLE_ONLY_2">
    <p:spTree>
      <p:nvGrpSpPr>
        <p:cNvPr id="838" name="Shape 838"/>
        <p:cNvGrpSpPr/>
        <p:nvPr/>
      </p:nvGrpSpPr>
      <p:grpSpPr>
        <a:xfrm>
          <a:off x="0" y="0"/>
          <a:ext cx="0" cy="0"/>
          <a:chOff x="0" y="0"/>
          <a:chExt cx="0" cy="0"/>
        </a:xfrm>
      </p:grpSpPr>
      <p:sp>
        <p:nvSpPr>
          <p:cNvPr id="839" name="Google Shape;839;p71"/>
          <p:cNvSpPr txBox="1"/>
          <p:nvPr>
            <p:ph idx="12" type="sldNum"/>
          </p:nvPr>
        </p:nvSpPr>
        <p:spPr>
          <a:xfrm>
            <a:off x="8556784" y="4749851"/>
            <a:ext cx="548700" cy="393600"/>
          </a:xfrm>
          <a:prstGeom prst="rect">
            <a:avLst/>
          </a:prstGeom>
          <a:noFill/>
          <a:ln>
            <a:noFill/>
          </a:ln>
        </p:spPr>
        <p:txBody>
          <a:bodyPr anchorCtr="0" anchor="ctr" bIns="91425" lIns="91425" spcFirstLastPara="1" rIns="91425" wrap="square" tIns="91425">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indent="0" lvl="0" marL="0" rtl="0" algn="l">
              <a:spcBef>
                <a:spcPts val="0"/>
              </a:spcBef>
              <a:spcAft>
                <a:spcPts val="0"/>
              </a:spcAft>
              <a:buNone/>
            </a:pPr>
            <a:fld id="{00000000-1234-1234-1234-123412341234}" type="slidenum">
              <a:rPr lang="en"/>
              <a:t>‹#›</a:t>
            </a:fld>
            <a:endParaRPr/>
          </a:p>
        </p:txBody>
      </p:sp>
    </p:spTree>
  </p:cSld>
  <p:clrMapOvr>
    <a:masterClrMapping/>
  </p:clrMapOvr>
</p:sldLayout>
</file>

<file path=ppt/slideLayouts/slideLayout6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White]">
  <p:cSld name="TITLE_AND_BODY_1">
    <p:bg>
      <p:bgPr>
        <a:solidFill>
          <a:srgbClr val="FFFFFF"/>
        </a:solidFill>
      </p:bgPr>
    </p:bg>
    <p:spTree>
      <p:nvGrpSpPr>
        <p:cNvPr id="840" name="Shape 840"/>
        <p:cNvGrpSpPr/>
        <p:nvPr/>
      </p:nvGrpSpPr>
      <p:grpSpPr>
        <a:xfrm>
          <a:off x="0" y="0"/>
          <a:ext cx="0" cy="0"/>
          <a:chOff x="0" y="0"/>
          <a:chExt cx="0" cy="0"/>
        </a:xfrm>
      </p:grpSpPr>
      <p:sp>
        <p:nvSpPr>
          <p:cNvPr id="841" name="Google Shape;841;p72"/>
          <p:cNvSpPr txBox="1"/>
          <p:nvPr>
            <p:ph idx="12" type="sldNum"/>
          </p:nvPr>
        </p:nvSpPr>
        <p:spPr>
          <a:xfrm>
            <a:off x="8689296" y="4900613"/>
            <a:ext cx="171300" cy="153300"/>
          </a:xfrm>
          <a:prstGeom prst="rect">
            <a:avLst/>
          </a:prstGeom>
          <a:noFill/>
          <a:ln>
            <a:noFill/>
          </a:ln>
        </p:spPr>
        <p:txBody>
          <a:bodyPr anchorCtr="0" anchor="t" bIns="19050" lIns="19050" spcFirstLastPara="1" rIns="19050" wrap="square" tIns="19050">
            <a:noAutofit/>
          </a:bodyPr>
          <a:lstStyle>
            <a:lvl1pPr indent="0" lvl="0" marL="0" marR="0" rtl="0" algn="r">
              <a:lnSpc>
                <a:spcPct val="130000"/>
              </a:lnSpc>
              <a:spcBef>
                <a:spcPts val="0"/>
              </a:spcBef>
              <a:spcAft>
                <a:spcPts val="0"/>
              </a:spcAft>
              <a:buClr>
                <a:srgbClr val="000000"/>
              </a:buClr>
              <a:buSzPts val="900"/>
              <a:buFont typeface="Arial"/>
              <a:buNone/>
              <a:defRPr b="0" i="0" sz="900" u="none" cap="none" strike="noStrike">
                <a:solidFill>
                  <a:srgbClr val="000000"/>
                </a:solidFill>
                <a:latin typeface="Arial"/>
                <a:ea typeface="Arial"/>
                <a:cs typeface="Arial"/>
                <a:sym typeface="Arial"/>
              </a:defRPr>
            </a:lvl1pPr>
            <a:lvl2pPr indent="0" lvl="1" marL="0" marR="0" rtl="0" algn="r">
              <a:lnSpc>
                <a:spcPct val="130000"/>
              </a:lnSpc>
              <a:spcBef>
                <a:spcPts val="0"/>
              </a:spcBef>
              <a:spcAft>
                <a:spcPts val="0"/>
              </a:spcAft>
              <a:buClr>
                <a:srgbClr val="000000"/>
              </a:buClr>
              <a:buSzPts val="900"/>
              <a:buFont typeface="Arial"/>
              <a:buNone/>
              <a:defRPr b="0" i="0" sz="900" u="none" cap="none" strike="noStrike">
                <a:solidFill>
                  <a:srgbClr val="000000"/>
                </a:solidFill>
                <a:latin typeface="Arial"/>
                <a:ea typeface="Arial"/>
                <a:cs typeface="Arial"/>
                <a:sym typeface="Arial"/>
              </a:defRPr>
            </a:lvl2pPr>
            <a:lvl3pPr indent="0" lvl="2" marL="0" marR="0" rtl="0" algn="r">
              <a:lnSpc>
                <a:spcPct val="130000"/>
              </a:lnSpc>
              <a:spcBef>
                <a:spcPts val="0"/>
              </a:spcBef>
              <a:spcAft>
                <a:spcPts val="0"/>
              </a:spcAft>
              <a:buClr>
                <a:srgbClr val="000000"/>
              </a:buClr>
              <a:buSzPts val="900"/>
              <a:buFont typeface="Arial"/>
              <a:buNone/>
              <a:defRPr b="0" i="0" sz="900" u="none" cap="none" strike="noStrike">
                <a:solidFill>
                  <a:srgbClr val="000000"/>
                </a:solidFill>
                <a:latin typeface="Arial"/>
                <a:ea typeface="Arial"/>
                <a:cs typeface="Arial"/>
                <a:sym typeface="Arial"/>
              </a:defRPr>
            </a:lvl3pPr>
            <a:lvl4pPr indent="0" lvl="3" marL="0" marR="0" rtl="0" algn="r">
              <a:lnSpc>
                <a:spcPct val="130000"/>
              </a:lnSpc>
              <a:spcBef>
                <a:spcPts val="0"/>
              </a:spcBef>
              <a:spcAft>
                <a:spcPts val="0"/>
              </a:spcAft>
              <a:buClr>
                <a:srgbClr val="000000"/>
              </a:buClr>
              <a:buSzPts val="900"/>
              <a:buFont typeface="Arial"/>
              <a:buNone/>
              <a:defRPr b="0" i="0" sz="900" u="none" cap="none" strike="noStrike">
                <a:solidFill>
                  <a:srgbClr val="000000"/>
                </a:solidFill>
                <a:latin typeface="Arial"/>
                <a:ea typeface="Arial"/>
                <a:cs typeface="Arial"/>
                <a:sym typeface="Arial"/>
              </a:defRPr>
            </a:lvl4pPr>
            <a:lvl5pPr indent="0" lvl="4" marL="0" marR="0" rtl="0" algn="r">
              <a:lnSpc>
                <a:spcPct val="130000"/>
              </a:lnSpc>
              <a:spcBef>
                <a:spcPts val="0"/>
              </a:spcBef>
              <a:spcAft>
                <a:spcPts val="0"/>
              </a:spcAft>
              <a:buClr>
                <a:srgbClr val="000000"/>
              </a:buClr>
              <a:buSzPts val="900"/>
              <a:buFont typeface="Arial"/>
              <a:buNone/>
              <a:defRPr b="0" i="0" sz="900" u="none" cap="none" strike="noStrike">
                <a:solidFill>
                  <a:srgbClr val="000000"/>
                </a:solidFill>
                <a:latin typeface="Arial"/>
                <a:ea typeface="Arial"/>
                <a:cs typeface="Arial"/>
                <a:sym typeface="Arial"/>
              </a:defRPr>
            </a:lvl5pPr>
            <a:lvl6pPr indent="0" lvl="5" marL="0" marR="0" rtl="0" algn="r">
              <a:lnSpc>
                <a:spcPct val="130000"/>
              </a:lnSpc>
              <a:spcBef>
                <a:spcPts val="0"/>
              </a:spcBef>
              <a:spcAft>
                <a:spcPts val="0"/>
              </a:spcAft>
              <a:buClr>
                <a:srgbClr val="000000"/>
              </a:buClr>
              <a:buSzPts val="900"/>
              <a:buFont typeface="Arial"/>
              <a:buNone/>
              <a:defRPr b="0" i="0" sz="900" u="none" cap="none" strike="noStrike">
                <a:solidFill>
                  <a:srgbClr val="000000"/>
                </a:solidFill>
                <a:latin typeface="Arial"/>
                <a:ea typeface="Arial"/>
                <a:cs typeface="Arial"/>
                <a:sym typeface="Arial"/>
              </a:defRPr>
            </a:lvl6pPr>
            <a:lvl7pPr indent="0" lvl="6" marL="0" marR="0" rtl="0" algn="r">
              <a:lnSpc>
                <a:spcPct val="130000"/>
              </a:lnSpc>
              <a:spcBef>
                <a:spcPts val="0"/>
              </a:spcBef>
              <a:spcAft>
                <a:spcPts val="0"/>
              </a:spcAft>
              <a:buClr>
                <a:srgbClr val="000000"/>
              </a:buClr>
              <a:buSzPts val="900"/>
              <a:buFont typeface="Arial"/>
              <a:buNone/>
              <a:defRPr b="0" i="0" sz="900" u="none" cap="none" strike="noStrike">
                <a:solidFill>
                  <a:srgbClr val="000000"/>
                </a:solidFill>
                <a:latin typeface="Arial"/>
                <a:ea typeface="Arial"/>
                <a:cs typeface="Arial"/>
                <a:sym typeface="Arial"/>
              </a:defRPr>
            </a:lvl7pPr>
            <a:lvl8pPr indent="0" lvl="7" marL="0" marR="0" rtl="0" algn="r">
              <a:lnSpc>
                <a:spcPct val="130000"/>
              </a:lnSpc>
              <a:spcBef>
                <a:spcPts val="0"/>
              </a:spcBef>
              <a:spcAft>
                <a:spcPts val="0"/>
              </a:spcAft>
              <a:buClr>
                <a:srgbClr val="000000"/>
              </a:buClr>
              <a:buSzPts val="900"/>
              <a:buFont typeface="Arial"/>
              <a:buNone/>
              <a:defRPr b="0" i="0" sz="900" u="none" cap="none" strike="noStrike">
                <a:solidFill>
                  <a:srgbClr val="000000"/>
                </a:solidFill>
                <a:latin typeface="Arial"/>
                <a:ea typeface="Arial"/>
                <a:cs typeface="Arial"/>
                <a:sym typeface="Arial"/>
              </a:defRPr>
            </a:lvl8pPr>
            <a:lvl9pPr indent="0" lvl="8" marL="0" marR="0" rtl="0" algn="r">
              <a:lnSpc>
                <a:spcPct val="130000"/>
              </a:lnSpc>
              <a:spcBef>
                <a:spcPts val="0"/>
              </a:spcBef>
              <a:spcAft>
                <a:spcPts val="0"/>
              </a:spcAft>
              <a:buClr>
                <a:srgbClr val="000000"/>
              </a:buClr>
              <a:buSzPts val="900"/>
              <a:buFont typeface="Arial"/>
              <a:buNone/>
              <a:defRPr b="0" i="0" sz="900" u="none" cap="none" strike="noStrike">
                <a:solidFill>
                  <a:srgbClr val="000000"/>
                </a:solidFill>
                <a:latin typeface="Arial"/>
                <a:ea typeface="Arial"/>
                <a:cs typeface="Arial"/>
                <a:sym typeface="Arial"/>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Light Grey, no footer #FAFBFB ">
  <p:cSld name="TITLE_2_1">
    <p:bg>
      <p:bgPr>
        <a:solidFill>
          <a:schemeClr val="lt1"/>
        </a:solidFill>
      </p:bgPr>
    </p:bg>
    <p:spTree>
      <p:nvGrpSpPr>
        <p:cNvPr id="69" name="Shape 69"/>
        <p:cNvGrpSpPr/>
        <p:nvPr/>
      </p:nvGrpSpPr>
      <p:grpSpPr>
        <a:xfrm>
          <a:off x="0" y="0"/>
          <a:ext cx="0" cy="0"/>
          <a:chOff x="0" y="0"/>
          <a:chExt cx="0" cy="0"/>
        </a:xfrm>
      </p:grpSpPr>
    </p:spTree>
  </p:cSld>
  <p:clrMapOvr>
    <a:masterClrMapping/>
  </p:clrMapOvr>
</p:sldLayout>
</file>

<file path=ppt/slideLayouts/slideLayout7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 Black">
  <p:cSld name="BLANK_1_2">
    <p:bg>
      <p:bgPr>
        <a:solidFill>
          <a:srgbClr val="000000"/>
        </a:solidFill>
      </p:bgPr>
    </p:bg>
    <p:spTree>
      <p:nvGrpSpPr>
        <p:cNvPr id="842" name="Shape 842"/>
        <p:cNvGrpSpPr/>
        <p:nvPr/>
      </p:nvGrpSpPr>
      <p:grpSpPr>
        <a:xfrm>
          <a:off x="0" y="0"/>
          <a:ext cx="0" cy="0"/>
          <a:chOff x="0" y="0"/>
          <a:chExt cx="0" cy="0"/>
        </a:xfrm>
      </p:grpSpPr>
    </p:spTree>
  </p:cSld>
  <p:clrMapOvr>
    <a:masterClrMapping/>
  </p:clrMapOvr>
</p:sldLayout>
</file>

<file path=ppt/slideLayouts/slideLayout7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treet Dark" type="title">
  <p:cSld name="TITLE">
    <p:bg>
      <p:bgPr>
        <a:solidFill>
          <a:schemeClr val="dk1"/>
        </a:solidFill>
      </p:bgPr>
    </p:bg>
    <p:spTree>
      <p:nvGrpSpPr>
        <p:cNvPr id="855" name="Shape 855"/>
        <p:cNvGrpSpPr/>
        <p:nvPr/>
      </p:nvGrpSpPr>
      <p:grpSpPr>
        <a:xfrm>
          <a:off x="0" y="0"/>
          <a:ext cx="0" cy="0"/>
          <a:chOff x="0" y="0"/>
          <a:chExt cx="0" cy="0"/>
        </a:xfrm>
      </p:grpSpPr>
    </p:spTree>
  </p:cSld>
  <p:clrMapOvr>
    <a:masterClrMapping/>
  </p:clrMapOvr>
</p:sldLayout>
</file>

<file path=ppt/slideLayouts/slideLayout7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Moss Light">
  <p:cSld name="TITLE_1">
    <p:bg>
      <p:bgPr>
        <a:solidFill>
          <a:schemeClr val="dk2"/>
        </a:solidFill>
      </p:bgPr>
    </p:bg>
    <p:spTree>
      <p:nvGrpSpPr>
        <p:cNvPr id="856" name="Shape 856"/>
        <p:cNvGrpSpPr/>
        <p:nvPr/>
      </p:nvGrpSpPr>
      <p:grpSpPr>
        <a:xfrm>
          <a:off x="0" y="0"/>
          <a:ext cx="0" cy="0"/>
          <a:chOff x="0" y="0"/>
          <a:chExt cx="0" cy="0"/>
        </a:xfrm>
      </p:grpSpPr>
    </p:spTree>
  </p:cSld>
  <p:clrMapOvr>
    <a:masterClrMapping/>
  </p:clrMapOvr>
</p:sldLayout>
</file>

<file path=ppt/slideLayouts/slideLayout7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Grass Medium Light">
  <p:cSld name="TITLE_1_2">
    <p:bg>
      <p:bgPr>
        <a:solidFill>
          <a:srgbClr val="DDE8E3"/>
        </a:solidFill>
      </p:bgPr>
    </p:bg>
    <p:spTree>
      <p:nvGrpSpPr>
        <p:cNvPr id="857" name="Shape 857"/>
        <p:cNvGrpSpPr/>
        <p:nvPr/>
      </p:nvGrpSpPr>
      <p:grpSpPr>
        <a:xfrm>
          <a:off x="0" y="0"/>
          <a:ext cx="0" cy="0"/>
          <a:chOff x="0" y="0"/>
          <a:chExt cx="0" cy="0"/>
        </a:xfrm>
      </p:grpSpPr>
    </p:spTree>
  </p:cSld>
  <p:clrMapOvr>
    <a:masterClrMapping/>
  </p:clrMapOvr>
</p:sldLayout>
</file>

<file path=ppt/slideLayouts/slideLayout7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Grass Light">
  <p:cSld name="TITLE_1_2_1">
    <p:bg>
      <p:bgPr>
        <a:solidFill>
          <a:schemeClr val="accent4"/>
        </a:solidFill>
      </p:bgPr>
    </p:bg>
    <p:spTree>
      <p:nvGrpSpPr>
        <p:cNvPr id="858" name="Shape 858"/>
        <p:cNvGrpSpPr/>
        <p:nvPr/>
      </p:nvGrpSpPr>
      <p:grpSpPr>
        <a:xfrm>
          <a:off x="0" y="0"/>
          <a:ext cx="0" cy="0"/>
          <a:chOff x="0" y="0"/>
          <a:chExt cx="0" cy="0"/>
        </a:xfrm>
      </p:grpSpPr>
    </p:spTree>
  </p:cSld>
  <p:clrMapOvr>
    <a:masterClrMapping/>
  </p:clrMapOvr>
</p:sldLayout>
</file>

<file path=ppt/slideLayouts/slideLayout7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Power Light">
  <p:cSld name="TITLE_1_1">
    <p:bg>
      <p:bgPr>
        <a:solidFill>
          <a:schemeClr val="lt2"/>
        </a:solidFill>
      </p:bgPr>
    </p:bg>
    <p:spTree>
      <p:nvGrpSpPr>
        <p:cNvPr id="859" name="Shape 859"/>
        <p:cNvGrpSpPr/>
        <p:nvPr/>
      </p:nvGrpSpPr>
      <p:grpSpPr>
        <a:xfrm>
          <a:off x="0" y="0"/>
          <a:ext cx="0" cy="0"/>
          <a:chOff x="0" y="0"/>
          <a:chExt cx="0" cy="0"/>
        </a:xfrm>
      </p:grpSpPr>
    </p:spTree>
  </p:cSld>
  <p:clrMapOvr>
    <a:masterClrMapping/>
  </p:clrMapOvr>
</p:sldLayout>
</file>

<file path=ppt/slideLayouts/slideLayout7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ky Bright Tint 40">
  <p:cSld name="TITLE_1_1_1">
    <p:bg>
      <p:bgPr>
        <a:solidFill>
          <a:srgbClr val="C6E9FF"/>
        </a:solidFill>
      </p:bgPr>
    </p:bg>
    <p:spTree>
      <p:nvGrpSpPr>
        <p:cNvPr id="860" name="Shape 860"/>
        <p:cNvGrpSpPr/>
        <p:nvPr/>
      </p:nvGrpSpPr>
      <p:grpSpPr>
        <a:xfrm>
          <a:off x="0" y="0"/>
          <a:ext cx="0" cy="0"/>
          <a:chOff x="0" y="0"/>
          <a:chExt cx="0" cy="0"/>
        </a:xfrm>
      </p:grpSpPr>
    </p:spTree>
  </p:cSld>
  <p:clrMapOvr>
    <a:masterClrMapping/>
  </p:clrMapOvr>
</p:sldLayout>
</file>

<file path=ppt/slideLayouts/slideLayout7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treet Dark, no footer">
  <p:cSld name="TITLE_3">
    <p:bg>
      <p:bgPr>
        <a:solidFill>
          <a:schemeClr val="dk1"/>
        </a:solidFill>
      </p:bgPr>
    </p:bg>
    <p:spTree>
      <p:nvGrpSpPr>
        <p:cNvPr id="861" name="Shape 861"/>
        <p:cNvGrpSpPr/>
        <p:nvPr/>
      </p:nvGrpSpPr>
      <p:grpSpPr>
        <a:xfrm>
          <a:off x="0" y="0"/>
          <a:ext cx="0" cy="0"/>
          <a:chOff x="0" y="0"/>
          <a:chExt cx="0" cy="0"/>
        </a:xfrm>
      </p:grpSpPr>
      <p:sp>
        <p:nvSpPr>
          <p:cNvPr id="862" name="Google Shape;862;p81"/>
          <p:cNvSpPr/>
          <p:nvPr/>
        </p:nvSpPr>
        <p:spPr>
          <a:xfrm>
            <a:off x="100" y="-75"/>
            <a:ext cx="9144000" cy="5143500"/>
          </a:xfrm>
          <a:prstGeom prst="rect">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7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Light Grey, no footer #FAFBFB ">
  <p:cSld name="TITLE_2_1">
    <p:bg>
      <p:bgPr>
        <a:solidFill>
          <a:schemeClr val="lt1"/>
        </a:solidFill>
      </p:bgPr>
    </p:bg>
    <p:spTree>
      <p:nvGrpSpPr>
        <p:cNvPr id="863" name="Shape 863"/>
        <p:cNvGrpSpPr/>
        <p:nvPr/>
      </p:nvGrpSpPr>
      <p:grpSpPr>
        <a:xfrm>
          <a:off x="0" y="0"/>
          <a:ext cx="0" cy="0"/>
          <a:chOff x="0" y="0"/>
          <a:chExt cx="0" cy="0"/>
        </a:xfrm>
      </p:grpSpPr>
      <p:sp>
        <p:nvSpPr>
          <p:cNvPr id="864" name="Google Shape;864;p82"/>
          <p:cNvSpPr/>
          <p:nvPr/>
        </p:nvSpPr>
        <p:spPr>
          <a:xfrm>
            <a:off x="100" y="-75"/>
            <a:ext cx="9144000" cy="51435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7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Moss Light, no footer">
  <p:cSld name="TITLE_1_3">
    <p:bg>
      <p:bgPr>
        <a:solidFill>
          <a:schemeClr val="dk2"/>
        </a:solidFill>
      </p:bgPr>
    </p:bg>
    <p:spTree>
      <p:nvGrpSpPr>
        <p:cNvPr id="865" name="Shape 865"/>
        <p:cNvGrpSpPr/>
        <p:nvPr/>
      </p:nvGrpSpPr>
      <p:grpSpPr>
        <a:xfrm>
          <a:off x="0" y="0"/>
          <a:ext cx="0" cy="0"/>
          <a:chOff x="0" y="0"/>
          <a:chExt cx="0" cy="0"/>
        </a:xfrm>
      </p:grpSpPr>
      <p:sp>
        <p:nvSpPr>
          <p:cNvPr id="866" name="Google Shape;866;p83"/>
          <p:cNvSpPr/>
          <p:nvPr/>
        </p:nvSpPr>
        <p:spPr>
          <a:xfrm>
            <a:off x="100" y="-75"/>
            <a:ext cx="9144000" cy="5143500"/>
          </a:xfrm>
          <a:prstGeom prst="rect">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Key Light, no footer">
  <p:cSld name="TITLE_1_3">
    <p:bg>
      <p:bgPr>
        <a:solidFill>
          <a:schemeClr val="lt2"/>
        </a:solidFill>
      </p:bgPr>
    </p:bg>
    <p:spTree>
      <p:nvGrpSpPr>
        <p:cNvPr id="70" name="Shape 70"/>
        <p:cNvGrpSpPr/>
        <p:nvPr/>
      </p:nvGrpSpPr>
      <p:grpSpPr>
        <a:xfrm>
          <a:off x="0" y="0"/>
          <a:ext cx="0" cy="0"/>
          <a:chOff x="0" y="0"/>
          <a:chExt cx="0" cy="0"/>
        </a:xfrm>
      </p:grpSpPr>
    </p:spTree>
  </p:cSld>
  <p:clrMapOvr>
    <a:masterClrMapping/>
  </p:clrMapOvr>
</p:sldLayout>
</file>

<file path=ppt/slideLayouts/slideLayout8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Grass Medium Light, no footer">
  <p:cSld name="TITLE_1_2_2">
    <p:bg>
      <p:bgPr>
        <a:solidFill>
          <a:srgbClr val="DDE8E3"/>
        </a:solidFill>
      </p:bgPr>
    </p:bg>
    <p:spTree>
      <p:nvGrpSpPr>
        <p:cNvPr id="867" name="Shape 867"/>
        <p:cNvGrpSpPr/>
        <p:nvPr/>
      </p:nvGrpSpPr>
      <p:grpSpPr>
        <a:xfrm>
          <a:off x="0" y="0"/>
          <a:ext cx="0" cy="0"/>
          <a:chOff x="0" y="0"/>
          <a:chExt cx="0" cy="0"/>
        </a:xfrm>
      </p:grpSpPr>
      <p:sp>
        <p:nvSpPr>
          <p:cNvPr id="868" name="Google Shape;868;p84"/>
          <p:cNvSpPr/>
          <p:nvPr/>
        </p:nvSpPr>
        <p:spPr>
          <a:xfrm>
            <a:off x="100" y="-75"/>
            <a:ext cx="9144000" cy="5143500"/>
          </a:xfrm>
          <a:prstGeom prst="rect">
            <a:avLst/>
          </a:prstGeom>
          <a:solidFill>
            <a:srgbClr val="DDE8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8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Grass Light, no footer">
  <p:cSld name="TITLE_1_2_1_1">
    <p:bg>
      <p:bgPr>
        <a:solidFill>
          <a:schemeClr val="accent4"/>
        </a:solidFill>
      </p:bgPr>
    </p:bg>
    <p:spTree>
      <p:nvGrpSpPr>
        <p:cNvPr id="869" name="Shape 869"/>
        <p:cNvGrpSpPr/>
        <p:nvPr/>
      </p:nvGrpSpPr>
      <p:grpSpPr>
        <a:xfrm>
          <a:off x="0" y="0"/>
          <a:ext cx="0" cy="0"/>
          <a:chOff x="0" y="0"/>
          <a:chExt cx="0" cy="0"/>
        </a:xfrm>
      </p:grpSpPr>
      <p:sp>
        <p:nvSpPr>
          <p:cNvPr id="870" name="Google Shape;870;p85"/>
          <p:cNvSpPr/>
          <p:nvPr/>
        </p:nvSpPr>
        <p:spPr>
          <a:xfrm>
            <a:off x="100" y="-75"/>
            <a:ext cx="9144000" cy="5143500"/>
          </a:xfrm>
          <a:prstGeom prst="rect">
            <a:avLst/>
          </a:pr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8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Power Light, no footer">
  <p:cSld name="TITLE_1_1_2">
    <p:bg>
      <p:bgPr>
        <a:solidFill>
          <a:schemeClr val="lt2"/>
        </a:solidFill>
      </p:bgPr>
    </p:bg>
    <p:spTree>
      <p:nvGrpSpPr>
        <p:cNvPr id="871" name="Shape 871"/>
        <p:cNvGrpSpPr/>
        <p:nvPr/>
      </p:nvGrpSpPr>
      <p:grpSpPr>
        <a:xfrm>
          <a:off x="0" y="0"/>
          <a:ext cx="0" cy="0"/>
          <a:chOff x="0" y="0"/>
          <a:chExt cx="0" cy="0"/>
        </a:xfrm>
      </p:grpSpPr>
      <p:sp>
        <p:nvSpPr>
          <p:cNvPr id="872" name="Google Shape;872;p86"/>
          <p:cNvSpPr/>
          <p:nvPr/>
        </p:nvSpPr>
        <p:spPr>
          <a:xfrm>
            <a:off x="100" y="-75"/>
            <a:ext cx="9144000" cy="5143500"/>
          </a:xfrm>
          <a:prstGeom prst="rect">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8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Primary logo">
  <p:cSld name="DEFAULT_1">
    <p:bg>
      <p:bgPr>
        <a:solidFill>
          <a:schemeClr val="lt1"/>
        </a:solidFill>
      </p:bgPr>
    </p:bg>
    <p:spTree>
      <p:nvGrpSpPr>
        <p:cNvPr id="873" name="Shape 873"/>
        <p:cNvGrpSpPr/>
        <p:nvPr/>
      </p:nvGrpSpPr>
      <p:grpSpPr>
        <a:xfrm>
          <a:off x="0" y="0"/>
          <a:ext cx="0" cy="0"/>
          <a:chOff x="0" y="0"/>
          <a:chExt cx="0" cy="0"/>
        </a:xfrm>
      </p:grpSpPr>
      <p:sp>
        <p:nvSpPr>
          <p:cNvPr id="874" name="Google Shape;874;p87"/>
          <p:cNvSpPr/>
          <p:nvPr/>
        </p:nvSpPr>
        <p:spPr>
          <a:xfrm>
            <a:off x="100" y="-75"/>
            <a:ext cx="9144000" cy="51435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75" name="Google Shape;875;p87"/>
          <p:cNvGrpSpPr/>
          <p:nvPr/>
        </p:nvGrpSpPr>
        <p:grpSpPr>
          <a:xfrm>
            <a:off x="290566" y="425986"/>
            <a:ext cx="1254088" cy="223685"/>
            <a:chOff x="907325" y="238125"/>
            <a:chExt cx="4317000" cy="770000"/>
          </a:xfrm>
        </p:grpSpPr>
        <p:sp>
          <p:nvSpPr>
            <p:cNvPr id="876" name="Google Shape;876;p87"/>
            <p:cNvSpPr/>
            <p:nvPr/>
          </p:nvSpPr>
          <p:spPr>
            <a:xfrm>
              <a:off x="907325" y="392575"/>
              <a:ext cx="385500" cy="473900"/>
            </a:xfrm>
            <a:custGeom>
              <a:rect b="b" l="l" r="r" t="t"/>
              <a:pathLst>
                <a:path extrusionOk="0" h="18956" w="15420">
                  <a:moveTo>
                    <a:pt x="12330" y="9444"/>
                  </a:moveTo>
                  <a:lnTo>
                    <a:pt x="12330" y="11171"/>
                  </a:lnTo>
                  <a:lnTo>
                    <a:pt x="12330" y="11508"/>
                  </a:lnTo>
                  <a:lnTo>
                    <a:pt x="12290" y="11845"/>
                  </a:lnTo>
                  <a:lnTo>
                    <a:pt x="12249" y="12156"/>
                  </a:lnTo>
                  <a:lnTo>
                    <a:pt x="12182" y="12453"/>
                  </a:lnTo>
                  <a:lnTo>
                    <a:pt x="12088" y="12736"/>
                  </a:lnTo>
                  <a:lnTo>
                    <a:pt x="11993" y="13006"/>
                  </a:lnTo>
                  <a:lnTo>
                    <a:pt x="11872" y="13262"/>
                  </a:lnTo>
                  <a:lnTo>
                    <a:pt x="11737" y="13491"/>
                  </a:lnTo>
                  <a:lnTo>
                    <a:pt x="11602" y="13721"/>
                  </a:lnTo>
                  <a:lnTo>
                    <a:pt x="11440" y="13923"/>
                  </a:lnTo>
                  <a:lnTo>
                    <a:pt x="11278" y="14125"/>
                  </a:lnTo>
                  <a:lnTo>
                    <a:pt x="11103" y="14301"/>
                  </a:lnTo>
                  <a:lnTo>
                    <a:pt x="10927" y="14476"/>
                  </a:lnTo>
                  <a:lnTo>
                    <a:pt x="10739" y="14625"/>
                  </a:lnTo>
                  <a:lnTo>
                    <a:pt x="10536" y="14773"/>
                  </a:lnTo>
                  <a:lnTo>
                    <a:pt x="10334" y="14908"/>
                  </a:lnTo>
                  <a:lnTo>
                    <a:pt x="10131" y="15029"/>
                  </a:lnTo>
                  <a:lnTo>
                    <a:pt x="9916" y="15151"/>
                  </a:lnTo>
                  <a:lnTo>
                    <a:pt x="9713" y="15245"/>
                  </a:lnTo>
                  <a:lnTo>
                    <a:pt x="9497" y="15340"/>
                  </a:lnTo>
                  <a:lnTo>
                    <a:pt x="9282" y="15421"/>
                  </a:lnTo>
                  <a:lnTo>
                    <a:pt x="9079" y="15488"/>
                  </a:lnTo>
                  <a:lnTo>
                    <a:pt x="8661" y="15609"/>
                  </a:lnTo>
                  <a:lnTo>
                    <a:pt x="8270" y="15704"/>
                  </a:lnTo>
                  <a:lnTo>
                    <a:pt x="7892" y="15758"/>
                  </a:lnTo>
                  <a:lnTo>
                    <a:pt x="7568" y="15785"/>
                  </a:lnTo>
                  <a:lnTo>
                    <a:pt x="7271" y="15798"/>
                  </a:lnTo>
                  <a:lnTo>
                    <a:pt x="6921" y="15785"/>
                  </a:lnTo>
                  <a:lnTo>
                    <a:pt x="6556" y="15758"/>
                  </a:lnTo>
                  <a:lnTo>
                    <a:pt x="6192" y="15690"/>
                  </a:lnTo>
                  <a:lnTo>
                    <a:pt x="5841" y="15623"/>
                  </a:lnTo>
                  <a:lnTo>
                    <a:pt x="5504" y="15515"/>
                  </a:lnTo>
                  <a:lnTo>
                    <a:pt x="5167" y="15394"/>
                  </a:lnTo>
                  <a:lnTo>
                    <a:pt x="4857" y="15245"/>
                  </a:lnTo>
                  <a:lnTo>
                    <a:pt x="4560" y="15083"/>
                  </a:lnTo>
                  <a:lnTo>
                    <a:pt x="4290" y="14908"/>
                  </a:lnTo>
                  <a:lnTo>
                    <a:pt x="4047" y="14706"/>
                  </a:lnTo>
                  <a:lnTo>
                    <a:pt x="3926" y="14598"/>
                  </a:lnTo>
                  <a:lnTo>
                    <a:pt x="3831" y="14476"/>
                  </a:lnTo>
                  <a:lnTo>
                    <a:pt x="3723" y="14368"/>
                  </a:lnTo>
                  <a:lnTo>
                    <a:pt x="3642" y="14247"/>
                  </a:lnTo>
                  <a:lnTo>
                    <a:pt x="3562" y="14112"/>
                  </a:lnTo>
                  <a:lnTo>
                    <a:pt x="3494" y="13990"/>
                  </a:lnTo>
                  <a:lnTo>
                    <a:pt x="3427" y="13856"/>
                  </a:lnTo>
                  <a:lnTo>
                    <a:pt x="3386" y="13721"/>
                  </a:lnTo>
                  <a:lnTo>
                    <a:pt x="3346" y="13572"/>
                  </a:lnTo>
                  <a:lnTo>
                    <a:pt x="3305" y="13424"/>
                  </a:lnTo>
                  <a:lnTo>
                    <a:pt x="3292" y="13275"/>
                  </a:lnTo>
                  <a:lnTo>
                    <a:pt x="3292" y="13127"/>
                  </a:lnTo>
                  <a:lnTo>
                    <a:pt x="3292" y="12965"/>
                  </a:lnTo>
                  <a:lnTo>
                    <a:pt x="3305" y="12803"/>
                  </a:lnTo>
                  <a:lnTo>
                    <a:pt x="3332" y="12655"/>
                  </a:lnTo>
                  <a:lnTo>
                    <a:pt x="3359" y="12520"/>
                  </a:lnTo>
                  <a:lnTo>
                    <a:pt x="3400" y="12372"/>
                  </a:lnTo>
                  <a:lnTo>
                    <a:pt x="3454" y="12250"/>
                  </a:lnTo>
                  <a:lnTo>
                    <a:pt x="3521" y="12129"/>
                  </a:lnTo>
                  <a:lnTo>
                    <a:pt x="3589" y="12007"/>
                  </a:lnTo>
                  <a:lnTo>
                    <a:pt x="3669" y="11886"/>
                  </a:lnTo>
                  <a:lnTo>
                    <a:pt x="3764" y="11778"/>
                  </a:lnTo>
                  <a:lnTo>
                    <a:pt x="3858" y="11670"/>
                  </a:lnTo>
                  <a:lnTo>
                    <a:pt x="3966" y="11576"/>
                  </a:lnTo>
                  <a:lnTo>
                    <a:pt x="4088" y="11481"/>
                  </a:lnTo>
                  <a:lnTo>
                    <a:pt x="4223" y="11387"/>
                  </a:lnTo>
                  <a:lnTo>
                    <a:pt x="4357" y="11306"/>
                  </a:lnTo>
                  <a:lnTo>
                    <a:pt x="4506" y="11225"/>
                  </a:lnTo>
                  <a:lnTo>
                    <a:pt x="4843" y="11077"/>
                  </a:lnTo>
                  <a:lnTo>
                    <a:pt x="5207" y="10928"/>
                  </a:lnTo>
                  <a:lnTo>
                    <a:pt x="5612" y="10807"/>
                  </a:lnTo>
                  <a:lnTo>
                    <a:pt x="6057" y="10685"/>
                  </a:lnTo>
                  <a:lnTo>
                    <a:pt x="6543" y="10577"/>
                  </a:lnTo>
                  <a:lnTo>
                    <a:pt x="7083" y="10469"/>
                  </a:lnTo>
                  <a:lnTo>
                    <a:pt x="7649" y="10375"/>
                  </a:lnTo>
                  <a:lnTo>
                    <a:pt x="8256" y="10267"/>
                  </a:lnTo>
                  <a:lnTo>
                    <a:pt x="8998" y="10159"/>
                  </a:lnTo>
                  <a:lnTo>
                    <a:pt x="9848" y="10011"/>
                  </a:lnTo>
                  <a:lnTo>
                    <a:pt x="11507" y="9700"/>
                  </a:lnTo>
                  <a:lnTo>
                    <a:pt x="11710" y="9660"/>
                  </a:lnTo>
                  <a:lnTo>
                    <a:pt x="11926" y="9593"/>
                  </a:lnTo>
                  <a:lnTo>
                    <a:pt x="12128" y="9525"/>
                  </a:lnTo>
                  <a:lnTo>
                    <a:pt x="12330" y="9444"/>
                  </a:lnTo>
                  <a:close/>
                  <a:moveTo>
                    <a:pt x="8728" y="1"/>
                  </a:moveTo>
                  <a:lnTo>
                    <a:pt x="8175" y="14"/>
                  </a:lnTo>
                  <a:lnTo>
                    <a:pt x="7649" y="41"/>
                  </a:lnTo>
                  <a:lnTo>
                    <a:pt x="7137" y="95"/>
                  </a:lnTo>
                  <a:lnTo>
                    <a:pt x="6637" y="163"/>
                  </a:lnTo>
                  <a:lnTo>
                    <a:pt x="6165" y="244"/>
                  </a:lnTo>
                  <a:lnTo>
                    <a:pt x="5707" y="351"/>
                  </a:lnTo>
                  <a:lnTo>
                    <a:pt x="5275" y="486"/>
                  </a:lnTo>
                  <a:lnTo>
                    <a:pt x="4857" y="635"/>
                  </a:lnTo>
                  <a:lnTo>
                    <a:pt x="4452" y="797"/>
                  </a:lnTo>
                  <a:lnTo>
                    <a:pt x="4074" y="986"/>
                  </a:lnTo>
                  <a:lnTo>
                    <a:pt x="3710" y="1188"/>
                  </a:lnTo>
                  <a:lnTo>
                    <a:pt x="3373" y="1404"/>
                  </a:lnTo>
                  <a:lnTo>
                    <a:pt x="3049" y="1647"/>
                  </a:lnTo>
                  <a:lnTo>
                    <a:pt x="2752" y="1916"/>
                  </a:lnTo>
                  <a:lnTo>
                    <a:pt x="2455" y="2200"/>
                  </a:lnTo>
                  <a:lnTo>
                    <a:pt x="2199" y="2496"/>
                  </a:lnTo>
                  <a:lnTo>
                    <a:pt x="2051" y="2685"/>
                  </a:lnTo>
                  <a:lnTo>
                    <a:pt x="1916" y="2874"/>
                  </a:lnTo>
                  <a:lnTo>
                    <a:pt x="1794" y="3063"/>
                  </a:lnTo>
                  <a:lnTo>
                    <a:pt x="1673" y="3265"/>
                  </a:lnTo>
                  <a:lnTo>
                    <a:pt x="1551" y="3468"/>
                  </a:lnTo>
                  <a:lnTo>
                    <a:pt x="1457" y="3670"/>
                  </a:lnTo>
                  <a:lnTo>
                    <a:pt x="1349" y="3886"/>
                  </a:lnTo>
                  <a:lnTo>
                    <a:pt x="1268" y="4102"/>
                  </a:lnTo>
                  <a:lnTo>
                    <a:pt x="1187" y="4318"/>
                  </a:lnTo>
                  <a:lnTo>
                    <a:pt x="1106" y="4534"/>
                  </a:lnTo>
                  <a:lnTo>
                    <a:pt x="1039" y="4763"/>
                  </a:lnTo>
                  <a:lnTo>
                    <a:pt x="985" y="4992"/>
                  </a:lnTo>
                  <a:lnTo>
                    <a:pt x="931" y="5208"/>
                  </a:lnTo>
                  <a:lnTo>
                    <a:pt x="890" y="5437"/>
                  </a:lnTo>
                  <a:lnTo>
                    <a:pt x="863" y="5680"/>
                  </a:lnTo>
                  <a:lnTo>
                    <a:pt x="836" y="5910"/>
                  </a:lnTo>
                  <a:lnTo>
                    <a:pt x="836" y="6004"/>
                  </a:lnTo>
                  <a:lnTo>
                    <a:pt x="863" y="6152"/>
                  </a:lnTo>
                  <a:lnTo>
                    <a:pt x="890" y="6301"/>
                  </a:lnTo>
                  <a:lnTo>
                    <a:pt x="944" y="6436"/>
                  </a:lnTo>
                  <a:lnTo>
                    <a:pt x="998" y="6571"/>
                  </a:lnTo>
                  <a:lnTo>
                    <a:pt x="1079" y="6706"/>
                  </a:lnTo>
                  <a:lnTo>
                    <a:pt x="1160" y="6827"/>
                  </a:lnTo>
                  <a:lnTo>
                    <a:pt x="1255" y="6935"/>
                  </a:lnTo>
                  <a:lnTo>
                    <a:pt x="1363" y="7043"/>
                  </a:lnTo>
                  <a:lnTo>
                    <a:pt x="1484" y="7137"/>
                  </a:lnTo>
                  <a:lnTo>
                    <a:pt x="1605" y="7218"/>
                  </a:lnTo>
                  <a:lnTo>
                    <a:pt x="1727" y="7286"/>
                  </a:lnTo>
                  <a:lnTo>
                    <a:pt x="1862" y="7353"/>
                  </a:lnTo>
                  <a:lnTo>
                    <a:pt x="2010" y="7394"/>
                  </a:lnTo>
                  <a:lnTo>
                    <a:pt x="2159" y="7421"/>
                  </a:lnTo>
                  <a:lnTo>
                    <a:pt x="2293" y="7448"/>
                  </a:lnTo>
                  <a:lnTo>
                    <a:pt x="2455" y="7448"/>
                  </a:lnTo>
                  <a:lnTo>
                    <a:pt x="2590" y="7461"/>
                  </a:lnTo>
                  <a:lnTo>
                    <a:pt x="2725" y="7448"/>
                  </a:lnTo>
                  <a:lnTo>
                    <a:pt x="2874" y="7434"/>
                  </a:lnTo>
                  <a:lnTo>
                    <a:pt x="3008" y="7407"/>
                  </a:lnTo>
                  <a:lnTo>
                    <a:pt x="3143" y="7353"/>
                  </a:lnTo>
                  <a:lnTo>
                    <a:pt x="3265" y="7299"/>
                  </a:lnTo>
                  <a:lnTo>
                    <a:pt x="3386" y="7232"/>
                  </a:lnTo>
                  <a:lnTo>
                    <a:pt x="3508" y="7151"/>
                  </a:lnTo>
                  <a:lnTo>
                    <a:pt x="3615" y="7056"/>
                  </a:lnTo>
                  <a:lnTo>
                    <a:pt x="3710" y="6948"/>
                  </a:lnTo>
                  <a:lnTo>
                    <a:pt x="3804" y="6840"/>
                  </a:lnTo>
                  <a:lnTo>
                    <a:pt x="3872" y="6733"/>
                  </a:lnTo>
                  <a:lnTo>
                    <a:pt x="3939" y="6598"/>
                  </a:lnTo>
                  <a:lnTo>
                    <a:pt x="3993" y="6476"/>
                  </a:lnTo>
                  <a:lnTo>
                    <a:pt x="4034" y="6341"/>
                  </a:lnTo>
                  <a:lnTo>
                    <a:pt x="4061" y="6206"/>
                  </a:lnTo>
                  <a:lnTo>
                    <a:pt x="4142" y="5896"/>
                  </a:lnTo>
                  <a:lnTo>
                    <a:pt x="4223" y="5613"/>
                  </a:lnTo>
                  <a:lnTo>
                    <a:pt x="4317" y="5316"/>
                  </a:lnTo>
                  <a:lnTo>
                    <a:pt x="4438" y="5046"/>
                  </a:lnTo>
                  <a:lnTo>
                    <a:pt x="4573" y="4776"/>
                  </a:lnTo>
                  <a:lnTo>
                    <a:pt x="4749" y="4520"/>
                  </a:lnTo>
                  <a:lnTo>
                    <a:pt x="4830" y="4399"/>
                  </a:lnTo>
                  <a:lnTo>
                    <a:pt x="4938" y="4277"/>
                  </a:lnTo>
                  <a:lnTo>
                    <a:pt x="5045" y="4156"/>
                  </a:lnTo>
                  <a:lnTo>
                    <a:pt x="5167" y="4048"/>
                  </a:lnTo>
                  <a:lnTo>
                    <a:pt x="5288" y="3953"/>
                  </a:lnTo>
                  <a:lnTo>
                    <a:pt x="5423" y="3846"/>
                  </a:lnTo>
                  <a:lnTo>
                    <a:pt x="5558" y="3751"/>
                  </a:lnTo>
                  <a:lnTo>
                    <a:pt x="5720" y="3657"/>
                  </a:lnTo>
                  <a:lnTo>
                    <a:pt x="5882" y="3576"/>
                  </a:lnTo>
                  <a:lnTo>
                    <a:pt x="6057" y="3508"/>
                  </a:lnTo>
                  <a:lnTo>
                    <a:pt x="6233" y="3427"/>
                  </a:lnTo>
                  <a:lnTo>
                    <a:pt x="6435" y="3360"/>
                  </a:lnTo>
                  <a:lnTo>
                    <a:pt x="6637" y="3306"/>
                  </a:lnTo>
                  <a:lnTo>
                    <a:pt x="6867" y="3252"/>
                  </a:lnTo>
                  <a:lnTo>
                    <a:pt x="7096" y="3211"/>
                  </a:lnTo>
                  <a:lnTo>
                    <a:pt x="7339" y="3171"/>
                  </a:lnTo>
                  <a:lnTo>
                    <a:pt x="7595" y="3144"/>
                  </a:lnTo>
                  <a:lnTo>
                    <a:pt x="7865" y="3131"/>
                  </a:lnTo>
                  <a:lnTo>
                    <a:pt x="8148" y="3117"/>
                  </a:lnTo>
                  <a:lnTo>
                    <a:pt x="8445" y="3104"/>
                  </a:lnTo>
                  <a:lnTo>
                    <a:pt x="8769" y="3117"/>
                  </a:lnTo>
                  <a:lnTo>
                    <a:pt x="9079" y="3131"/>
                  </a:lnTo>
                  <a:lnTo>
                    <a:pt x="9362" y="3144"/>
                  </a:lnTo>
                  <a:lnTo>
                    <a:pt x="9646" y="3171"/>
                  </a:lnTo>
                  <a:lnTo>
                    <a:pt x="9902" y="3211"/>
                  </a:lnTo>
                  <a:lnTo>
                    <a:pt x="10158" y="3265"/>
                  </a:lnTo>
                  <a:lnTo>
                    <a:pt x="10388" y="3319"/>
                  </a:lnTo>
                  <a:lnTo>
                    <a:pt x="10604" y="3373"/>
                  </a:lnTo>
                  <a:lnTo>
                    <a:pt x="10819" y="3454"/>
                  </a:lnTo>
                  <a:lnTo>
                    <a:pt x="11008" y="3535"/>
                  </a:lnTo>
                  <a:lnTo>
                    <a:pt x="11197" y="3616"/>
                  </a:lnTo>
                  <a:lnTo>
                    <a:pt x="11359" y="3724"/>
                  </a:lnTo>
                  <a:lnTo>
                    <a:pt x="11521" y="3832"/>
                  </a:lnTo>
                  <a:lnTo>
                    <a:pt x="11669" y="3940"/>
                  </a:lnTo>
                  <a:lnTo>
                    <a:pt x="11791" y="4061"/>
                  </a:lnTo>
                  <a:lnTo>
                    <a:pt x="11912" y="4196"/>
                  </a:lnTo>
                  <a:lnTo>
                    <a:pt x="12061" y="4372"/>
                  </a:lnTo>
                  <a:lnTo>
                    <a:pt x="12182" y="4561"/>
                  </a:lnTo>
                  <a:lnTo>
                    <a:pt x="12276" y="4763"/>
                  </a:lnTo>
                  <a:lnTo>
                    <a:pt x="12371" y="4965"/>
                  </a:lnTo>
                  <a:lnTo>
                    <a:pt x="12425" y="5181"/>
                  </a:lnTo>
                  <a:lnTo>
                    <a:pt x="12465" y="5397"/>
                  </a:lnTo>
                  <a:lnTo>
                    <a:pt x="12479" y="5626"/>
                  </a:lnTo>
                  <a:lnTo>
                    <a:pt x="12465" y="5842"/>
                  </a:lnTo>
                  <a:lnTo>
                    <a:pt x="12452" y="6058"/>
                  </a:lnTo>
                  <a:lnTo>
                    <a:pt x="12438" y="6166"/>
                  </a:lnTo>
                  <a:lnTo>
                    <a:pt x="12411" y="6274"/>
                  </a:lnTo>
                  <a:lnTo>
                    <a:pt x="12371" y="6382"/>
                  </a:lnTo>
                  <a:lnTo>
                    <a:pt x="12317" y="6490"/>
                  </a:lnTo>
                  <a:lnTo>
                    <a:pt x="12249" y="6598"/>
                  </a:lnTo>
                  <a:lnTo>
                    <a:pt x="12155" y="6706"/>
                  </a:lnTo>
                  <a:lnTo>
                    <a:pt x="12061" y="6800"/>
                  </a:lnTo>
                  <a:lnTo>
                    <a:pt x="11926" y="6908"/>
                  </a:lnTo>
                  <a:lnTo>
                    <a:pt x="11791" y="7002"/>
                  </a:lnTo>
                  <a:lnTo>
                    <a:pt x="11615" y="7097"/>
                  </a:lnTo>
                  <a:lnTo>
                    <a:pt x="11413" y="7191"/>
                  </a:lnTo>
                  <a:lnTo>
                    <a:pt x="11184" y="7272"/>
                  </a:lnTo>
                  <a:lnTo>
                    <a:pt x="10941" y="7340"/>
                  </a:lnTo>
                  <a:lnTo>
                    <a:pt x="10644" y="7421"/>
                  </a:lnTo>
                  <a:lnTo>
                    <a:pt x="10253" y="7488"/>
                  </a:lnTo>
                  <a:lnTo>
                    <a:pt x="9862" y="7569"/>
                  </a:lnTo>
                  <a:lnTo>
                    <a:pt x="9052" y="7690"/>
                  </a:lnTo>
                  <a:lnTo>
                    <a:pt x="8243" y="7798"/>
                  </a:lnTo>
                  <a:lnTo>
                    <a:pt x="7447" y="7893"/>
                  </a:lnTo>
                  <a:lnTo>
                    <a:pt x="6934" y="7947"/>
                  </a:lnTo>
                  <a:lnTo>
                    <a:pt x="6381" y="8028"/>
                  </a:lnTo>
                  <a:lnTo>
                    <a:pt x="5868" y="8109"/>
                  </a:lnTo>
                  <a:lnTo>
                    <a:pt x="5369" y="8217"/>
                  </a:lnTo>
                  <a:lnTo>
                    <a:pt x="4911" y="8324"/>
                  </a:lnTo>
                  <a:lnTo>
                    <a:pt x="4465" y="8446"/>
                  </a:lnTo>
                  <a:lnTo>
                    <a:pt x="4061" y="8581"/>
                  </a:lnTo>
                  <a:lnTo>
                    <a:pt x="3669" y="8729"/>
                  </a:lnTo>
                  <a:lnTo>
                    <a:pt x="3305" y="8891"/>
                  </a:lnTo>
                  <a:lnTo>
                    <a:pt x="2968" y="9053"/>
                  </a:lnTo>
                  <a:lnTo>
                    <a:pt x="2658" y="9228"/>
                  </a:lnTo>
                  <a:lnTo>
                    <a:pt x="2361" y="9404"/>
                  </a:lnTo>
                  <a:lnTo>
                    <a:pt x="2091" y="9593"/>
                  </a:lnTo>
                  <a:lnTo>
                    <a:pt x="1835" y="9781"/>
                  </a:lnTo>
                  <a:lnTo>
                    <a:pt x="1605" y="9984"/>
                  </a:lnTo>
                  <a:lnTo>
                    <a:pt x="1403" y="10186"/>
                  </a:lnTo>
                  <a:lnTo>
                    <a:pt x="1201" y="10388"/>
                  </a:lnTo>
                  <a:lnTo>
                    <a:pt x="1025" y="10604"/>
                  </a:lnTo>
                  <a:lnTo>
                    <a:pt x="877" y="10820"/>
                  </a:lnTo>
                  <a:lnTo>
                    <a:pt x="728" y="11023"/>
                  </a:lnTo>
                  <a:lnTo>
                    <a:pt x="607" y="11238"/>
                  </a:lnTo>
                  <a:lnTo>
                    <a:pt x="499" y="11454"/>
                  </a:lnTo>
                  <a:lnTo>
                    <a:pt x="391" y="11670"/>
                  </a:lnTo>
                  <a:lnTo>
                    <a:pt x="310" y="11886"/>
                  </a:lnTo>
                  <a:lnTo>
                    <a:pt x="229" y="12102"/>
                  </a:lnTo>
                  <a:lnTo>
                    <a:pt x="175" y="12318"/>
                  </a:lnTo>
                  <a:lnTo>
                    <a:pt x="121" y="12520"/>
                  </a:lnTo>
                  <a:lnTo>
                    <a:pt x="81" y="12722"/>
                  </a:lnTo>
                  <a:lnTo>
                    <a:pt x="54" y="12925"/>
                  </a:lnTo>
                  <a:lnTo>
                    <a:pt x="13" y="13316"/>
                  </a:lnTo>
                  <a:lnTo>
                    <a:pt x="0" y="13667"/>
                  </a:lnTo>
                  <a:lnTo>
                    <a:pt x="13" y="13977"/>
                  </a:lnTo>
                  <a:lnTo>
                    <a:pt x="40" y="14274"/>
                  </a:lnTo>
                  <a:lnTo>
                    <a:pt x="94" y="14571"/>
                  </a:lnTo>
                  <a:lnTo>
                    <a:pt x="175" y="14840"/>
                  </a:lnTo>
                  <a:lnTo>
                    <a:pt x="270" y="15124"/>
                  </a:lnTo>
                  <a:lnTo>
                    <a:pt x="391" y="15380"/>
                  </a:lnTo>
                  <a:lnTo>
                    <a:pt x="513" y="15636"/>
                  </a:lnTo>
                  <a:lnTo>
                    <a:pt x="675" y="15879"/>
                  </a:lnTo>
                  <a:lnTo>
                    <a:pt x="836" y="16122"/>
                  </a:lnTo>
                  <a:lnTo>
                    <a:pt x="1012" y="16351"/>
                  </a:lnTo>
                  <a:lnTo>
                    <a:pt x="1201" y="16567"/>
                  </a:lnTo>
                  <a:lnTo>
                    <a:pt x="1417" y="16783"/>
                  </a:lnTo>
                  <a:lnTo>
                    <a:pt x="1632" y="16972"/>
                  </a:lnTo>
                  <a:lnTo>
                    <a:pt x="1862" y="17174"/>
                  </a:lnTo>
                  <a:lnTo>
                    <a:pt x="2105" y="17350"/>
                  </a:lnTo>
                  <a:lnTo>
                    <a:pt x="2361" y="17525"/>
                  </a:lnTo>
                  <a:lnTo>
                    <a:pt x="2617" y="17687"/>
                  </a:lnTo>
                  <a:lnTo>
                    <a:pt x="2874" y="17835"/>
                  </a:lnTo>
                  <a:lnTo>
                    <a:pt x="3157" y="17984"/>
                  </a:lnTo>
                  <a:lnTo>
                    <a:pt x="3427" y="18119"/>
                  </a:lnTo>
                  <a:lnTo>
                    <a:pt x="3710" y="18240"/>
                  </a:lnTo>
                  <a:lnTo>
                    <a:pt x="4007" y="18361"/>
                  </a:lnTo>
                  <a:lnTo>
                    <a:pt x="4290" y="18469"/>
                  </a:lnTo>
                  <a:lnTo>
                    <a:pt x="4587" y="18564"/>
                  </a:lnTo>
                  <a:lnTo>
                    <a:pt x="4870" y="18645"/>
                  </a:lnTo>
                  <a:lnTo>
                    <a:pt x="5167" y="18726"/>
                  </a:lnTo>
                  <a:lnTo>
                    <a:pt x="5464" y="18780"/>
                  </a:lnTo>
                  <a:lnTo>
                    <a:pt x="5747" y="18834"/>
                  </a:lnTo>
                  <a:lnTo>
                    <a:pt x="6044" y="18888"/>
                  </a:lnTo>
                  <a:lnTo>
                    <a:pt x="6327" y="18915"/>
                  </a:lnTo>
                  <a:lnTo>
                    <a:pt x="6597" y="18942"/>
                  </a:lnTo>
                  <a:lnTo>
                    <a:pt x="6867" y="18955"/>
                  </a:lnTo>
                  <a:lnTo>
                    <a:pt x="7811" y="18955"/>
                  </a:lnTo>
                  <a:lnTo>
                    <a:pt x="8216" y="18942"/>
                  </a:lnTo>
                  <a:lnTo>
                    <a:pt x="8621" y="18888"/>
                  </a:lnTo>
                  <a:lnTo>
                    <a:pt x="9025" y="18834"/>
                  </a:lnTo>
                  <a:lnTo>
                    <a:pt x="9430" y="18753"/>
                  </a:lnTo>
                  <a:lnTo>
                    <a:pt x="9821" y="18658"/>
                  </a:lnTo>
                  <a:lnTo>
                    <a:pt x="10212" y="18537"/>
                  </a:lnTo>
                  <a:lnTo>
                    <a:pt x="10604" y="18402"/>
                  </a:lnTo>
                  <a:lnTo>
                    <a:pt x="10685" y="18361"/>
                  </a:lnTo>
                  <a:lnTo>
                    <a:pt x="11049" y="18213"/>
                  </a:lnTo>
                  <a:lnTo>
                    <a:pt x="11413" y="18038"/>
                  </a:lnTo>
                  <a:lnTo>
                    <a:pt x="11764" y="17849"/>
                  </a:lnTo>
                  <a:lnTo>
                    <a:pt x="12101" y="17633"/>
                  </a:lnTo>
                  <a:lnTo>
                    <a:pt x="12425" y="17417"/>
                  </a:lnTo>
                  <a:lnTo>
                    <a:pt x="12749" y="17161"/>
                  </a:lnTo>
                  <a:lnTo>
                    <a:pt x="13045" y="16904"/>
                  </a:lnTo>
                  <a:lnTo>
                    <a:pt x="13329" y="16635"/>
                  </a:lnTo>
                  <a:lnTo>
                    <a:pt x="13599" y="16338"/>
                  </a:lnTo>
                  <a:lnTo>
                    <a:pt x="13855" y="16028"/>
                  </a:lnTo>
                  <a:lnTo>
                    <a:pt x="14098" y="15717"/>
                  </a:lnTo>
                  <a:lnTo>
                    <a:pt x="14314" y="15380"/>
                  </a:lnTo>
                  <a:lnTo>
                    <a:pt x="14516" y="15043"/>
                  </a:lnTo>
                  <a:lnTo>
                    <a:pt x="14705" y="14692"/>
                  </a:lnTo>
                  <a:lnTo>
                    <a:pt x="14867" y="14328"/>
                  </a:lnTo>
                  <a:lnTo>
                    <a:pt x="15015" y="13950"/>
                  </a:lnTo>
                  <a:lnTo>
                    <a:pt x="15096" y="13694"/>
                  </a:lnTo>
                  <a:lnTo>
                    <a:pt x="15163" y="13424"/>
                  </a:lnTo>
                  <a:lnTo>
                    <a:pt x="15231" y="13114"/>
                  </a:lnTo>
                  <a:lnTo>
                    <a:pt x="15285" y="12776"/>
                  </a:lnTo>
                  <a:lnTo>
                    <a:pt x="15325" y="12426"/>
                  </a:lnTo>
                  <a:lnTo>
                    <a:pt x="15352" y="12048"/>
                  </a:lnTo>
                  <a:lnTo>
                    <a:pt x="15406" y="11252"/>
                  </a:lnTo>
                  <a:lnTo>
                    <a:pt x="15420" y="10415"/>
                  </a:lnTo>
                  <a:lnTo>
                    <a:pt x="15420" y="9539"/>
                  </a:lnTo>
                  <a:lnTo>
                    <a:pt x="15406" y="7785"/>
                  </a:lnTo>
                  <a:lnTo>
                    <a:pt x="15393" y="6962"/>
                  </a:lnTo>
                  <a:lnTo>
                    <a:pt x="15379" y="6220"/>
                  </a:lnTo>
                  <a:lnTo>
                    <a:pt x="15379" y="5937"/>
                  </a:lnTo>
                  <a:lnTo>
                    <a:pt x="15366" y="5680"/>
                  </a:lnTo>
                  <a:lnTo>
                    <a:pt x="15352" y="5410"/>
                  </a:lnTo>
                  <a:lnTo>
                    <a:pt x="15312" y="5168"/>
                  </a:lnTo>
                  <a:lnTo>
                    <a:pt x="15285" y="4925"/>
                  </a:lnTo>
                  <a:lnTo>
                    <a:pt x="15244" y="4695"/>
                  </a:lnTo>
                  <a:lnTo>
                    <a:pt x="15136" y="4250"/>
                  </a:lnTo>
                  <a:lnTo>
                    <a:pt x="15015" y="3832"/>
                  </a:lnTo>
                  <a:lnTo>
                    <a:pt x="14867" y="3454"/>
                  </a:lnTo>
                  <a:lnTo>
                    <a:pt x="14705" y="3090"/>
                  </a:lnTo>
                  <a:lnTo>
                    <a:pt x="14516" y="2766"/>
                  </a:lnTo>
                  <a:lnTo>
                    <a:pt x="14314" y="2469"/>
                  </a:lnTo>
                  <a:lnTo>
                    <a:pt x="14111" y="2186"/>
                  </a:lnTo>
                  <a:lnTo>
                    <a:pt x="13895" y="1943"/>
                  </a:lnTo>
                  <a:lnTo>
                    <a:pt x="13666" y="1714"/>
                  </a:lnTo>
                  <a:lnTo>
                    <a:pt x="13437" y="1512"/>
                  </a:lnTo>
                  <a:lnTo>
                    <a:pt x="13207" y="1323"/>
                  </a:lnTo>
                  <a:lnTo>
                    <a:pt x="12978" y="1161"/>
                  </a:lnTo>
                  <a:lnTo>
                    <a:pt x="12749" y="1013"/>
                  </a:lnTo>
                  <a:lnTo>
                    <a:pt x="12519" y="891"/>
                  </a:lnTo>
                  <a:lnTo>
                    <a:pt x="12276" y="770"/>
                  </a:lnTo>
                  <a:lnTo>
                    <a:pt x="12047" y="662"/>
                  </a:lnTo>
                  <a:lnTo>
                    <a:pt x="11804" y="567"/>
                  </a:lnTo>
                  <a:lnTo>
                    <a:pt x="11548" y="473"/>
                  </a:lnTo>
                  <a:lnTo>
                    <a:pt x="11305" y="392"/>
                  </a:lnTo>
                  <a:lnTo>
                    <a:pt x="11062" y="311"/>
                  </a:lnTo>
                  <a:lnTo>
                    <a:pt x="10806" y="244"/>
                  </a:lnTo>
                  <a:lnTo>
                    <a:pt x="10550" y="190"/>
                  </a:lnTo>
                  <a:lnTo>
                    <a:pt x="10293" y="136"/>
                  </a:lnTo>
                  <a:lnTo>
                    <a:pt x="10037" y="95"/>
                  </a:lnTo>
                  <a:lnTo>
                    <a:pt x="9781" y="55"/>
                  </a:lnTo>
                  <a:lnTo>
                    <a:pt x="9511" y="28"/>
                  </a:lnTo>
                  <a:lnTo>
                    <a:pt x="9255" y="14"/>
                  </a:lnTo>
                  <a:lnTo>
                    <a:pt x="8998" y="1"/>
                  </a:lnTo>
                  <a:close/>
                </a:path>
              </a:pathLst>
            </a:custGeom>
            <a:solidFill>
              <a:srgbClr val="1E24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 name="Google Shape;877;p87"/>
            <p:cNvSpPr/>
            <p:nvPr/>
          </p:nvSpPr>
          <p:spPr>
            <a:xfrm>
              <a:off x="1364975" y="401000"/>
              <a:ext cx="406775" cy="607125"/>
            </a:xfrm>
            <a:custGeom>
              <a:rect b="b" l="l" r="r" t="t"/>
              <a:pathLst>
                <a:path extrusionOk="0" h="24285" w="16271">
                  <a:moveTo>
                    <a:pt x="8365" y="2888"/>
                  </a:moveTo>
                  <a:lnTo>
                    <a:pt x="8635" y="2915"/>
                  </a:lnTo>
                  <a:lnTo>
                    <a:pt x="8878" y="2942"/>
                  </a:lnTo>
                  <a:lnTo>
                    <a:pt x="9134" y="2996"/>
                  </a:lnTo>
                  <a:lnTo>
                    <a:pt x="9377" y="3050"/>
                  </a:lnTo>
                  <a:lnTo>
                    <a:pt x="9606" y="3131"/>
                  </a:lnTo>
                  <a:lnTo>
                    <a:pt x="9835" y="3212"/>
                  </a:lnTo>
                  <a:lnTo>
                    <a:pt x="10065" y="3320"/>
                  </a:lnTo>
                  <a:lnTo>
                    <a:pt x="10281" y="3428"/>
                  </a:lnTo>
                  <a:lnTo>
                    <a:pt x="10496" y="3549"/>
                  </a:lnTo>
                  <a:lnTo>
                    <a:pt x="10699" y="3684"/>
                  </a:lnTo>
                  <a:lnTo>
                    <a:pt x="10888" y="3832"/>
                  </a:lnTo>
                  <a:lnTo>
                    <a:pt x="11077" y="3994"/>
                  </a:lnTo>
                  <a:lnTo>
                    <a:pt x="11265" y="4170"/>
                  </a:lnTo>
                  <a:lnTo>
                    <a:pt x="11427" y="4358"/>
                  </a:lnTo>
                  <a:lnTo>
                    <a:pt x="11603" y="4547"/>
                  </a:lnTo>
                  <a:lnTo>
                    <a:pt x="11751" y="4750"/>
                  </a:lnTo>
                  <a:lnTo>
                    <a:pt x="11899" y="4966"/>
                  </a:lnTo>
                  <a:lnTo>
                    <a:pt x="12034" y="5195"/>
                  </a:lnTo>
                  <a:lnTo>
                    <a:pt x="12169" y="5424"/>
                  </a:lnTo>
                  <a:lnTo>
                    <a:pt x="12291" y="5681"/>
                  </a:lnTo>
                  <a:lnTo>
                    <a:pt x="12399" y="5937"/>
                  </a:lnTo>
                  <a:lnTo>
                    <a:pt x="12507" y="6193"/>
                  </a:lnTo>
                  <a:lnTo>
                    <a:pt x="12588" y="6476"/>
                  </a:lnTo>
                  <a:lnTo>
                    <a:pt x="12668" y="6760"/>
                  </a:lnTo>
                  <a:lnTo>
                    <a:pt x="12749" y="7057"/>
                  </a:lnTo>
                  <a:lnTo>
                    <a:pt x="12803" y="7353"/>
                  </a:lnTo>
                  <a:lnTo>
                    <a:pt x="12857" y="7664"/>
                  </a:lnTo>
                  <a:lnTo>
                    <a:pt x="12898" y="7987"/>
                  </a:lnTo>
                  <a:lnTo>
                    <a:pt x="12925" y="8325"/>
                  </a:lnTo>
                  <a:lnTo>
                    <a:pt x="12938" y="8648"/>
                  </a:lnTo>
                  <a:lnTo>
                    <a:pt x="12952" y="8999"/>
                  </a:lnTo>
                  <a:lnTo>
                    <a:pt x="12938" y="9363"/>
                  </a:lnTo>
                  <a:lnTo>
                    <a:pt x="12925" y="9714"/>
                  </a:lnTo>
                  <a:lnTo>
                    <a:pt x="12898" y="10051"/>
                  </a:lnTo>
                  <a:lnTo>
                    <a:pt x="12844" y="10375"/>
                  </a:lnTo>
                  <a:lnTo>
                    <a:pt x="12790" y="10699"/>
                  </a:lnTo>
                  <a:lnTo>
                    <a:pt x="12722" y="11009"/>
                  </a:lnTo>
                  <a:lnTo>
                    <a:pt x="12641" y="11306"/>
                  </a:lnTo>
                  <a:lnTo>
                    <a:pt x="12561" y="11589"/>
                  </a:lnTo>
                  <a:lnTo>
                    <a:pt x="12466" y="11873"/>
                  </a:lnTo>
                  <a:lnTo>
                    <a:pt x="12345" y="12129"/>
                  </a:lnTo>
                  <a:lnTo>
                    <a:pt x="12237" y="12385"/>
                  </a:lnTo>
                  <a:lnTo>
                    <a:pt x="12102" y="12628"/>
                  </a:lnTo>
                  <a:lnTo>
                    <a:pt x="11967" y="12871"/>
                  </a:lnTo>
                  <a:lnTo>
                    <a:pt x="11819" y="13087"/>
                  </a:lnTo>
                  <a:lnTo>
                    <a:pt x="11657" y="13303"/>
                  </a:lnTo>
                  <a:lnTo>
                    <a:pt x="11495" y="13505"/>
                  </a:lnTo>
                  <a:lnTo>
                    <a:pt x="11319" y="13680"/>
                  </a:lnTo>
                  <a:lnTo>
                    <a:pt x="11144" y="13869"/>
                  </a:lnTo>
                  <a:lnTo>
                    <a:pt x="10955" y="14031"/>
                  </a:lnTo>
                  <a:lnTo>
                    <a:pt x="10766" y="14180"/>
                  </a:lnTo>
                  <a:lnTo>
                    <a:pt x="10564" y="14328"/>
                  </a:lnTo>
                  <a:lnTo>
                    <a:pt x="10362" y="14449"/>
                  </a:lnTo>
                  <a:lnTo>
                    <a:pt x="10146" y="14571"/>
                  </a:lnTo>
                  <a:lnTo>
                    <a:pt x="9930" y="14679"/>
                  </a:lnTo>
                  <a:lnTo>
                    <a:pt x="9701" y="14773"/>
                  </a:lnTo>
                  <a:lnTo>
                    <a:pt x="9471" y="14854"/>
                  </a:lnTo>
                  <a:lnTo>
                    <a:pt x="9242" y="14922"/>
                  </a:lnTo>
                  <a:lnTo>
                    <a:pt x="8999" y="14976"/>
                  </a:lnTo>
                  <a:lnTo>
                    <a:pt x="8770" y="15030"/>
                  </a:lnTo>
                  <a:lnTo>
                    <a:pt x="8513" y="15057"/>
                  </a:lnTo>
                  <a:lnTo>
                    <a:pt x="8271" y="15084"/>
                  </a:lnTo>
                  <a:lnTo>
                    <a:pt x="8014" y="15084"/>
                  </a:lnTo>
                  <a:lnTo>
                    <a:pt x="7731" y="15070"/>
                  </a:lnTo>
                  <a:lnTo>
                    <a:pt x="7448" y="15043"/>
                  </a:lnTo>
                  <a:lnTo>
                    <a:pt x="7178" y="15003"/>
                  </a:lnTo>
                  <a:lnTo>
                    <a:pt x="6908" y="14949"/>
                  </a:lnTo>
                  <a:lnTo>
                    <a:pt x="6652" y="14868"/>
                  </a:lnTo>
                  <a:lnTo>
                    <a:pt x="6409" y="14787"/>
                  </a:lnTo>
                  <a:lnTo>
                    <a:pt x="6166" y="14679"/>
                  </a:lnTo>
                  <a:lnTo>
                    <a:pt x="5937" y="14571"/>
                  </a:lnTo>
                  <a:lnTo>
                    <a:pt x="5721" y="14436"/>
                  </a:lnTo>
                  <a:lnTo>
                    <a:pt x="5505" y="14288"/>
                  </a:lnTo>
                  <a:lnTo>
                    <a:pt x="5303" y="14139"/>
                  </a:lnTo>
                  <a:lnTo>
                    <a:pt x="5114" y="13977"/>
                  </a:lnTo>
                  <a:lnTo>
                    <a:pt x="4925" y="13788"/>
                  </a:lnTo>
                  <a:lnTo>
                    <a:pt x="4749" y="13600"/>
                  </a:lnTo>
                  <a:lnTo>
                    <a:pt x="4588" y="13411"/>
                  </a:lnTo>
                  <a:lnTo>
                    <a:pt x="4426" y="13195"/>
                  </a:lnTo>
                  <a:lnTo>
                    <a:pt x="4277" y="12979"/>
                  </a:lnTo>
                  <a:lnTo>
                    <a:pt x="4142" y="12763"/>
                  </a:lnTo>
                  <a:lnTo>
                    <a:pt x="4007" y="12520"/>
                  </a:lnTo>
                  <a:lnTo>
                    <a:pt x="3886" y="12291"/>
                  </a:lnTo>
                  <a:lnTo>
                    <a:pt x="3778" y="12035"/>
                  </a:lnTo>
                  <a:lnTo>
                    <a:pt x="3684" y="11778"/>
                  </a:lnTo>
                  <a:lnTo>
                    <a:pt x="3589" y="11522"/>
                  </a:lnTo>
                  <a:lnTo>
                    <a:pt x="3508" y="11266"/>
                  </a:lnTo>
                  <a:lnTo>
                    <a:pt x="3427" y="10996"/>
                  </a:lnTo>
                  <a:lnTo>
                    <a:pt x="3373" y="10726"/>
                  </a:lnTo>
                  <a:lnTo>
                    <a:pt x="3319" y="10443"/>
                  </a:lnTo>
                  <a:lnTo>
                    <a:pt x="3265" y="10173"/>
                  </a:lnTo>
                  <a:lnTo>
                    <a:pt x="3239" y="9890"/>
                  </a:lnTo>
                  <a:lnTo>
                    <a:pt x="3212" y="9606"/>
                  </a:lnTo>
                  <a:lnTo>
                    <a:pt x="3198" y="9323"/>
                  </a:lnTo>
                  <a:lnTo>
                    <a:pt x="3198" y="9040"/>
                  </a:lnTo>
                  <a:lnTo>
                    <a:pt x="3198" y="8635"/>
                  </a:lnTo>
                  <a:lnTo>
                    <a:pt x="3225" y="8244"/>
                  </a:lnTo>
                  <a:lnTo>
                    <a:pt x="3252" y="7880"/>
                  </a:lnTo>
                  <a:lnTo>
                    <a:pt x="3292" y="7515"/>
                  </a:lnTo>
                  <a:lnTo>
                    <a:pt x="3360" y="7178"/>
                  </a:lnTo>
                  <a:lnTo>
                    <a:pt x="3427" y="6841"/>
                  </a:lnTo>
                  <a:lnTo>
                    <a:pt x="3508" y="6530"/>
                  </a:lnTo>
                  <a:lnTo>
                    <a:pt x="3603" y="6234"/>
                  </a:lnTo>
                  <a:lnTo>
                    <a:pt x="3697" y="5950"/>
                  </a:lnTo>
                  <a:lnTo>
                    <a:pt x="3819" y="5667"/>
                  </a:lnTo>
                  <a:lnTo>
                    <a:pt x="3940" y="5411"/>
                  </a:lnTo>
                  <a:lnTo>
                    <a:pt x="4075" y="5168"/>
                  </a:lnTo>
                  <a:lnTo>
                    <a:pt x="4210" y="4939"/>
                  </a:lnTo>
                  <a:lnTo>
                    <a:pt x="4372" y="4723"/>
                  </a:lnTo>
                  <a:lnTo>
                    <a:pt x="4520" y="4507"/>
                  </a:lnTo>
                  <a:lnTo>
                    <a:pt x="4696" y="4318"/>
                  </a:lnTo>
                  <a:lnTo>
                    <a:pt x="4871" y="4143"/>
                  </a:lnTo>
                  <a:lnTo>
                    <a:pt x="5046" y="3967"/>
                  </a:lnTo>
                  <a:lnTo>
                    <a:pt x="5235" y="3819"/>
                  </a:lnTo>
                  <a:lnTo>
                    <a:pt x="5424" y="3670"/>
                  </a:lnTo>
                  <a:lnTo>
                    <a:pt x="5626" y="3549"/>
                  </a:lnTo>
                  <a:lnTo>
                    <a:pt x="5829" y="3428"/>
                  </a:lnTo>
                  <a:lnTo>
                    <a:pt x="6045" y="3320"/>
                  </a:lnTo>
                  <a:lnTo>
                    <a:pt x="6260" y="3225"/>
                  </a:lnTo>
                  <a:lnTo>
                    <a:pt x="6476" y="3144"/>
                  </a:lnTo>
                  <a:lnTo>
                    <a:pt x="6706" y="3077"/>
                  </a:lnTo>
                  <a:lnTo>
                    <a:pt x="6935" y="3009"/>
                  </a:lnTo>
                  <a:lnTo>
                    <a:pt x="7164" y="2969"/>
                  </a:lnTo>
                  <a:lnTo>
                    <a:pt x="7394" y="2928"/>
                  </a:lnTo>
                  <a:lnTo>
                    <a:pt x="7623" y="2901"/>
                  </a:lnTo>
                  <a:lnTo>
                    <a:pt x="7866" y="2888"/>
                  </a:lnTo>
                  <a:close/>
                  <a:moveTo>
                    <a:pt x="8770" y="1"/>
                  </a:moveTo>
                  <a:lnTo>
                    <a:pt x="8378" y="14"/>
                  </a:lnTo>
                  <a:lnTo>
                    <a:pt x="8001" y="41"/>
                  </a:lnTo>
                  <a:lnTo>
                    <a:pt x="7636" y="82"/>
                  </a:lnTo>
                  <a:lnTo>
                    <a:pt x="7286" y="149"/>
                  </a:lnTo>
                  <a:lnTo>
                    <a:pt x="6948" y="217"/>
                  </a:lnTo>
                  <a:lnTo>
                    <a:pt x="6638" y="311"/>
                  </a:lnTo>
                  <a:lnTo>
                    <a:pt x="6341" y="406"/>
                  </a:lnTo>
                  <a:lnTo>
                    <a:pt x="6058" y="514"/>
                  </a:lnTo>
                  <a:lnTo>
                    <a:pt x="5788" y="635"/>
                  </a:lnTo>
                  <a:lnTo>
                    <a:pt x="5532" y="770"/>
                  </a:lnTo>
                  <a:lnTo>
                    <a:pt x="5289" y="905"/>
                  </a:lnTo>
                  <a:lnTo>
                    <a:pt x="5060" y="1040"/>
                  </a:lnTo>
                  <a:lnTo>
                    <a:pt x="4844" y="1188"/>
                  </a:lnTo>
                  <a:lnTo>
                    <a:pt x="4642" y="1337"/>
                  </a:lnTo>
                  <a:lnTo>
                    <a:pt x="4453" y="1485"/>
                  </a:lnTo>
                  <a:lnTo>
                    <a:pt x="4277" y="1647"/>
                  </a:lnTo>
                  <a:lnTo>
                    <a:pt x="4115" y="1795"/>
                  </a:lnTo>
                  <a:lnTo>
                    <a:pt x="3967" y="1944"/>
                  </a:lnTo>
                  <a:lnTo>
                    <a:pt x="3697" y="2240"/>
                  </a:lnTo>
                  <a:lnTo>
                    <a:pt x="3481" y="2524"/>
                  </a:lnTo>
                  <a:lnTo>
                    <a:pt x="3306" y="2767"/>
                  </a:lnTo>
                  <a:lnTo>
                    <a:pt x="3171" y="2982"/>
                  </a:lnTo>
                  <a:lnTo>
                    <a:pt x="3090" y="3144"/>
                  </a:lnTo>
                  <a:lnTo>
                    <a:pt x="3009" y="3279"/>
                  </a:lnTo>
                  <a:lnTo>
                    <a:pt x="2942" y="3279"/>
                  </a:lnTo>
                  <a:lnTo>
                    <a:pt x="2982" y="3063"/>
                  </a:lnTo>
                  <a:lnTo>
                    <a:pt x="2996" y="2834"/>
                  </a:lnTo>
                  <a:lnTo>
                    <a:pt x="3009" y="2605"/>
                  </a:lnTo>
                  <a:lnTo>
                    <a:pt x="3009" y="2375"/>
                  </a:lnTo>
                  <a:lnTo>
                    <a:pt x="3009" y="1364"/>
                  </a:lnTo>
                  <a:lnTo>
                    <a:pt x="3009" y="1256"/>
                  </a:lnTo>
                  <a:lnTo>
                    <a:pt x="2996" y="1161"/>
                  </a:lnTo>
                  <a:lnTo>
                    <a:pt x="2969" y="1067"/>
                  </a:lnTo>
                  <a:lnTo>
                    <a:pt x="2942" y="972"/>
                  </a:lnTo>
                  <a:lnTo>
                    <a:pt x="2901" y="891"/>
                  </a:lnTo>
                  <a:lnTo>
                    <a:pt x="2861" y="810"/>
                  </a:lnTo>
                  <a:lnTo>
                    <a:pt x="2807" y="743"/>
                  </a:lnTo>
                  <a:lnTo>
                    <a:pt x="2739" y="676"/>
                  </a:lnTo>
                  <a:lnTo>
                    <a:pt x="2658" y="622"/>
                  </a:lnTo>
                  <a:lnTo>
                    <a:pt x="2577" y="568"/>
                  </a:lnTo>
                  <a:lnTo>
                    <a:pt x="2483" y="514"/>
                  </a:lnTo>
                  <a:lnTo>
                    <a:pt x="2389" y="487"/>
                  </a:lnTo>
                  <a:lnTo>
                    <a:pt x="2281" y="460"/>
                  </a:lnTo>
                  <a:lnTo>
                    <a:pt x="2159" y="433"/>
                  </a:lnTo>
                  <a:lnTo>
                    <a:pt x="2038" y="419"/>
                  </a:lnTo>
                  <a:lnTo>
                    <a:pt x="986" y="419"/>
                  </a:lnTo>
                  <a:lnTo>
                    <a:pt x="864" y="433"/>
                  </a:lnTo>
                  <a:lnTo>
                    <a:pt x="743" y="460"/>
                  </a:lnTo>
                  <a:lnTo>
                    <a:pt x="635" y="487"/>
                  </a:lnTo>
                  <a:lnTo>
                    <a:pt x="527" y="527"/>
                  </a:lnTo>
                  <a:lnTo>
                    <a:pt x="446" y="568"/>
                  </a:lnTo>
                  <a:lnTo>
                    <a:pt x="365" y="635"/>
                  </a:lnTo>
                  <a:lnTo>
                    <a:pt x="284" y="689"/>
                  </a:lnTo>
                  <a:lnTo>
                    <a:pt x="217" y="770"/>
                  </a:lnTo>
                  <a:lnTo>
                    <a:pt x="163" y="851"/>
                  </a:lnTo>
                  <a:lnTo>
                    <a:pt x="122" y="945"/>
                  </a:lnTo>
                  <a:lnTo>
                    <a:pt x="82" y="1040"/>
                  </a:lnTo>
                  <a:lnTo>
                    <a:pt x="41" y="1148"/>
                  </a:lnTo>
                  <a:lnTo>
                    <a:pt x="28" y="1269"/>
                  </a:lnTo>
                  <a:lnTo>
                    <a:pt x="14" y="1391"/>
                  </a:lnTo>
                  <a:lnTo>
                    <a:pt x="1" y="1525"/>
                  </a:lnTo>
                  <a:lnTo>
                    <a:pt x="1" y="23164"/>
                  </a:lnTo>
                  <a:lnTo>
                    <a:pt x="14" y="23299"/>
                  </a:lnTo>
                  <a:lnTo>
                    <a:pt x="28" y="23421"/>
                  </a:lnTo>
                  <a:lnTo>
                    <a:pt x="41" y="23542"/>
                  </a:lnTo>
                  <a:lnTo>
                    <a:pt x="82" y="23650"/>
                  </a:lnTo>
                  <a:lnTo>
                    <a:pt x="122" y="23758"/>
                  </a:lnTo>
                  <a:lnTo>
                    <a:pt x="163" y="23839"/>
                  </a:lnTo>
                  <a:lnTo>
                    <a:pt x="217" y="23920"/>
                  </a:lnTo>
                  <a:lnTo>
                    <a:pt x="284" y="24001"/>
                  </a:lnTo>
                  <a:lnTo>
                    <a:pt x="365" y="24068"/>
                  </a:lnTo>
                  <a:lnTo>
                    <a:pt x="446" y="24122"/>
                  </a:lnTo>
                  <a:lnTo>
                    <a:pt x="527" y="24176"/>
                  </a:lnTo>
                  <a:lnTo>
                    <a:pt x="635" y="24203"/>
                  </a:lnTo>
                  <a:lnTo>
                    <a:pt x="743" y="24244"/>
                  </a:lnTo>
                  <a:lnTo>
                    <a:pt x="864" y="24257"/>
                  </a:lnTo>
                  <a:lnTo>
                    <a:pt x="986" y="24271"/>
                  </a:lnTo>
                  <a:lnTo>
                    <a:pt x="1120" y="24284"/>
                  </a:lnTo>
                  <a:lnTo>
                    <a:pt x="2173" y="24284"/>
                  </a:lnTo>
                  <a:lnTo>
                    <a:pt x="2308" y="24271"/>
                  </a:lnTo>
                  <a:lnTo>
                    <a:pt x="2429" y="24257"/>
                  </a:lnTo>
                  <a:lnTo>
                    <a:pt x="2537" y="24244"/>
                  </a:lnTo>
                  <a:lnTo>
                    <a:pt x="2645" y="24203"/>
                  </a:lnTo>
                  <a:lnTo>
                    <a:pt x="2739" y="24176"/>
                  </a:lnTo>
                  <a:lnTo>
                    <a:pt x="2834" y="24122"/>
                  </a:lnTo>
                  <a:lnTo>
                    <a:pt x="2915" y="24068"/>
                  </a:lnTo>
                  <a:lnTo>
                    <a:pt x="2982" y="24001"/>
                  </a:lnTo>
                  <a:lnTo>
                    <a:pt x="3050" y="23920"/>
                  </a:lnTo>
                  <a:lnTo>
                    <a:pt x="3104" y="23839"/>
                  </a:lnTo>
                  <a:lnTo>
                    <a:pt x="3158" y="23758"/>
                  </a:lnTo>
                  <a:lnTo>
                    <a:pt x="3185" y="23650"/>
                  </a:lnTo>
                  <a:lnTo>
                    <a:pt x="3225" y="23542"/>
                  </a:lnTo>
                  <a:lnTo>
                    <a:pt x="3239" y="23421"/>
                  </a:lnTo>
                  <a:lnTo>
                    <a:pt x="3252" y="23299"/>
                  </a:lnTo>
                  <a:lnTo>
                    <a:pt x="3265" y="23164"/>
                  </a:lnTo>
                  <a:lnTo>
                    <a:pt x="3265" y="16379"/>
                  </a:lnTo>
                  <a:lnTo>
                    <a:pt x="3252" y="16001"/>
                  </a:lnTo>
                  <a:lnTo>
                    <a:pt x="3239" y="15623"/>
                  </a:lnTo>
                  <a:lnTo>
                    <a:pt x="3212" y="15259"/>
                  </a:lnTo>
                  <a:lnTo>
                    <a:pt x="3158" y="14881"/>
                  </a:lnTo>
                  <a:lnTo>
                    <a:pt x="3225" y="14881"/>
                  </a:lnTo>
                  <a:lnTo>
                    <a:pt x="3427" y="15232"/>
                  </a:lnTo>
                  <a:lnTo>
                    <a:pt x="3657" y="15569"/>
                  </a:lnTo>
                  <a:lnTo>
                    <a:pt x="3913" y="15879"/>
                  </a:lnTo>
                  <a:lnTo>
                    <a:pt x="4183" y="16176"/>
                  </a:lnTo>
                  <a:lnTo>
                    <a:pt x="4480" y="16446"/>
                  </a:lnTo>
                  <a:lnTo>
                    <a:pt x="4776" y="16702"/>
                  </a:lnTo>
                  <a:lnTo>
                    <a:pt x="5114" y="16932"/>
                  </a:lnTo>
                  <a:lnTo>
                    <a:pt x="5451" y="17148"/>
                  </a:lnTo>
                  <a:lnTo>
                    <a:pt x="5815" y="17336"/>
                  </a:lnTo>
                  <a:lnTo>
                    <a:pt x="6179" y="17498"/>
                  </a:lnTo>
                  <a:lnTo>
                    <a:pt x="6557" y="17633"/>
                  </a:lnTo>
                  <a:lnTo>
                    <a:pt x="6935" y="17741"/>
                  </a:lnTo>
                  <a:lnTo>
                    <a:pt x="7326" y="17822"/>
                  </a:lnTo>
                  <a:lnTo>
                    <a:pt x="7731" y="17890"/>
                  </a:lnTo>
                  <a:lnTo>
                    <a:pt x="8122" y="17917"/>
                  </a:lnTo>
                  <a:lnTo>
                    <a:pt x="8527" y="17917"/>
                  </a:lnTo>
                  <a:lnTo>
                    <a:pt x="8945" y="17903"/>
                  </a:lnTo>
                  <a:lnTo>
                    <a:pt x="9350" y="17876"/>
                  </a:lnTo>
                  <a:lnTo>
                    <a:pt x="9754" y="17822"/>
                  </a:lnTo>
                  <a:lnTo>
                    <a:pt x="10146" y="17755"/>
                  </a:lnTo>
                  <a:lnTo>
                    <a:pt x="10523" y="17660"/>
                  </a:lnTo>
                  <a:lnTo>
                    <a:pt x="10901" y="17552"/>
                  </a:lnTo>
                  <a:lnTo>
                    <a:pt x="11265" y="17431"/>
                  </a:lnTo>
                  <a:lnTo>
                    <a:pt x="11616" y="17282"/>
                  </a:lnTo>
                  <a:lnTo>
                    <a:pt x="11967" y="17121"/>
                  </a:lnTo>
                  <a:lnTo>
                    <a:pt x="12304" y="16932"/>
                  </a:lnTo>
                  <a:lnTo>
                    <a:pt x="12628" y="16729"/>
                  </a:lnTo>
                  <a:lnTo>
                    <a:pt x="12938" y="16514"/>
                  </a:lnTo>
                  <a:lnTo>
                    <a:pt x="13249" y="16284"/>
                  </a:lnTo>
                  <a:lnTo>
                    <a:pt x="13532" y="16028"/>
                  </a:lnTo>
                  <a:lnTo>
                    <a:pt x="13815" y="15772"/>
                  </a:lnTo>
                  <a:lnTo>
                    <a:pt x="14071" y="15475"/>
                  </a:lnTo>
                  <a:lnTo>
                    <a:pt x="14328" y="15178"/>
                  </a:lnTo>
                  <a:lnTo>
                    <a:pt x="14557" y="14868"/>
                  </a:lnTo>
                  <a:lnTo>
                    <a:pt x="14786" y="14530"/>
                  </a:lnTo>
                  <a:lnTo>
                    <a:pt x="15002" y="14193"/>
                  </a:lnTo>
                  <a:lnTo>
                    <a:pt x="15191" y="13829"/>
                  </a:lnTo>
                  <a:lnTo>
                    <a:pt x="15380" y="13451"/>
                  </a:lnTo>
                  <a:lnTo>
                    <a:pt x="15542" y="13060"/>
                  </a:lnTo>
                  <a:lnTo>
                    <a:pt x="15690" y="12655"/>
                  </a:lnTo>
                  <a:lnTo>
                    <a:pt x="15825" y="12237"/>
                  </a:lnTo>
                  <a:lnTo>
                    <a:pt x="15933" y="11805"/>
                  </a:lnTo>
                  <a:lnTo>
                    <a:pt x="16041" y="11374"/>
                  </a:lnTo>
                  <a:lnTo>
                    <a:pt x="16122" y="10915"/>
                  </a:lnTo>
                  <a:lnTo>
                    <a:pt x="16190" y="10443"/>
                  </a:lnTo>
                  <a:lnTo>
                    <a:pt x="16230" y="9957"/>
                  </a:lnTo>
                  <a:lnTo>
                    <a:pt x="16257" y="9471"/>
                  </a:lnTo>
                  <a:lnTo>
                    <a:pt x="16270" y="8959"/>
                  </a:lnTo>
                  <a:lnTo>
                    <a:pt x="16257" y="8473"/>
                  </a:lnTo>
                  <a:lnTo>
                    <a:pt x="16243" y="7987"/>
                  </a:lnTo>
                  <a:lnTo>
                    <a:pt x="16190" y="7515"/>
                  </a:lnTo>
                  <a:lnTo>
                    <a:pt x="16136" y="7057"/>
                  </a:lnTo>
                  <a:lnTo>
                    <a:pt x="16068" y="6598"/>
                  </a:lnTo>
                  <a:lnTo>
                    <a:pt x="15974" y="6166"/>
                  </a:lnTo>
                  <a:lnTo>
                    <a:pt x="15866" y="5734"/>
                  </a:lnTo>
                  <a:lnTo>
                    <a:pt x="15744" y="5316"/>
                  </a:lnTo>
                  <a:lnTo>
                    <a:pt x="15609" y="4925"/>
                  </a:lnTo>
                  <a:lnTo>
                    <a:pt x="15461" y="4534"/>
                  </a:lnTo>
                  <a:lnTo>
                    <a:pt x="15286" y="4156"/>
                  </a:lnTo>
                  <a:lnTo>
                    <a:pt x="15110" y="3792"/>
                  </a:lnTo>
                  <a:lnTo>
                    <a:pt x="14908" y="3441"/>
                  </a:lnTo>
                  <a:lnTo>
                    <a:pt x="14706" y="3117"/>
                  </a:lnTo>
                  <a:lnTo>
                    <a:pt x="14476" y="2794"/>
                  </a:lnTo>
                  <a:lnTo>
                    <a:pt x="14247" y="2497"/>
                  </a:lnTo>
                  <a:lnTo>
                    <a:pt x="13991" y="2200"/>
                  </a:lnTo>
                  <a:lnTo>
                    <a:pt x="13734" y="1930"/>
                  </a:lnTo>
                  <a:lnTo>
                    <a:pt x="13451" y="1674"/>
                  </a:lnTo>
                  <a:lnTo>
                    <a:pt x="13168" y="1444"/>
                  </a:lnTo>
                  <a:lnTo>
                    <a:pt x="12857" y="1215"/>
                  </a:lnTo>
                  <a:lnTo>
                    <a:pt x="12547" y="1013"/>
                  </a:lnTo>
                  <a:lnTo>
                    <a:pt x="12223" y="824"/>
                  </a:lnTo>
                  <a:lnTo>
                    <a:pt x="11873" y="662"/>
                  </a:lnTo>
                  <a:lnTo>
                    <a:pt x="11535" y="500"/>
                  </a:lnTo>
                  <a:lnTo>
                    <a:pt x="11171" y="379"/>
                  </a:lnTo>
                  <a:lnTo>
                    <a:pt x="10793" y="257"/>
                  </a:lnTo>
                  <a:lnTo>
                    <a:pt x="10416" y="176"/>
                  </a:lnTo>
                  <a:lnTo>
                    <a:pt x="10011" y="95"/>
                  </a:lnTo>
                  <a:lnTo>
                    <a:pt x="9606" y="41"/>
                  </a:lnTo>
                  <a:lnTo>
                    <a:pt x="9188" y="14"/>
                  </a:lnTo>
                  <a:lnTo>
                    <a:pt x="8770" y="1"/>
                  </a:lnTo>
                  <a:close/>
                </a:path>
              </a:pathLst>
            </a:custGeom>
            <a:solidFill>
              <a:srgbClr val="1E24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 name="Google Shape;878;p87"/>
            <p:cNvSpPr/>
            <p:nvPr/>
          </p:nvSpPr>
          <p:spPr>
            <a:xfrm>
              <a:off x="1845925" y="401000"/>
              <a:ext cx="406775" cy="607125"/>
            </a:xfrm>
            <a:custGeom>
              <a:rect b="b" l="l" r="r" t="t"/>
              <a:pathLst>
                <a:path extrusionOk="0" h="24285" w="16271">
                  <a:moveTo>
                    <a:pt x="8365" y="2888"/>
                  </a:moveTo>
                  <a:lnTo>
                    <a:pt x="8621" y="2915"/>
                  </a:lnTo>
                  <a:lnTo>
                    <a:pt x="8877" y="2942"/>
                  </a:lnTo>
                  <a:lnTo>
                    <a:pt x="9134" y="2996"/>
                  </a:lnTo>
                  <a:lnTo>
                    <a:pt x="9376" y="3050"/>
                  </a:lnTo>
                  <a:lnTo>
                    <a:pt x="9606" y="3131"/>
                  </a:lnTo>
                  <a:lnTo>
                    <a:pt x="9835" y="3212"/>
                  </a:lnTo>
                  <a:lnTo>
                    <a:pt x="10064" y="3320"/>
                  </a:lnTo>
                  <a:lnTo>
                    <a:pt x="10280" y="3428"/>
                  </a:lnTo>
                  <a:lnTo>
                    <a:pt x="10483" y="3549"/>
                  </a:lnTo>
                  <a:lnTo>
                    <a:pt x="10685" y="3684"/>
                  </a:lnTo>
                  <a:lnTo>
                    <a:pt x="10887" y="3832"/>
                  </a:lnTo>
                  <a:lnTo>
                    <a:pt x="11076" y="3994"/>
                  </a:lnTo>
                  <a:lnTo>
                    <a:pt x="11252" y="4170"/>
                  </a:lnTo>
                  <a:lnTo>
                    <a:pt x="11427" y="4358"/>
                  </a:lnTo>
                  <a:lnTo>
                    <a:pt x="11589" y="4547"/>
                  </a:lnTo>
                  <a:lnTo>
                    <a:pt x="11751" y="4750"/>
                  </a:lnTo>
                  <a:lnTo>
                    <a:pt x="11899" y="4966"/>
                  </a:lnTo>
                  <a:lnTo>
                    <a:pt x="12034" y="5195"/>
                  </a:lnTo>
                  <a:lnTo>
                    <a:pt x="12169" y="5424"/>
                  </a:lnTo>
                  <a:lnTo>
                    <a:pt x="12290" y="5681"/>
                  </a:lnTo>
                  <a:lnTo>
                    <a:pt x="12398" y="5937"/>
                  </a:lnTo>
                  <a:lnTo>
                    <a:pt x="12493" y="6193"/>
                  </a:lnTo>
                  <a:lnTo>
                    <a:pt x="12587" y="6476"/>
                  </a:lnTo>
                  <a:lnTo>
                    <a:pt x="12668" y="6760"/>
                  </a:lnTo>
                  <a:lnTo>
                    <a:pt x="12749" y="7057"/>
                  </a:lnTo>
                  <a:lnTo>
                    <a:pt x="12803" y="7353"/>
                  </a:lnTo>
                  <a:lnTo>
                    <a:pt x="12857" y="7664"/>
                  </a:lnTo>
                  <a:lnTo>
                    <a:pt x="12897" y="7987"/>
                  </a:lnTo>
                  <a:lnTo>
                    <a:pt x="12924" y="8325"/>
                  </a:lnTo>
                  <a:lnTo>
                    <a:pt x="12938" y="8648"/>
                  </a:lnTo>
                  <a:lnTo>
                    <a:pt x="12951" y="8999"/>
                  </a:lnTo>
                  <a:lnTo>
                    <a:pt x="12938" y="9363"/>
                  </a:lnTo>
                  <a:lnTo>
                    <a:pt x="12924" y="9714"/>
                  </a:lnTo>
                  <a:lnTo>
                    <a:pt x="12884" y="10051"/>
                  </a:lnTo>
                  <a:lnTo>
                    <a:pt x="12843" y="10375"/>
                  </a:lnTo>
                  <a:lnTo>
                    <a:pt x="12789" y="10699"/>
                  </a:lnTo>
                  <a:lnTo>
                    <a:pt x="12722" y="11009"/>
                  </a:lnTo>
                  <a:lnTo>
                    <a:pt x="12641" y="11306"/>
                  </a:lnTo>
                  <a:lnTo>
                    <a:pt x="12560" y="11589"/>
                  </a:lnTo>
                  <a:lnTo>
                    <a:pt x="12452" y="11873"/>
                  </a:lnTo>
                  <a:lnTo>
                    <a:pt x="12344" y="12129"/>
                  </a:lnTo>
                  <a:lnTo>
                    <a:pt x="12223" y="12385"/>
                  </a:lnTo>
                  <a:lnTo>
                    <a:pt x="12101" y="12628"/>
                  </a:lnTo>
                  <a:lnTo>
                    <a:pt x="11953" y="12871"/>
                  </a:lnTo>
                  <a:lnTo>
                    <a:pt x="11818" y="13087"/>
                  </a:lnTo>
                  <a:lnTo>
                    <a:pt x="11656" y="13303"/>
                  </a:lnTo>
                  <a:lnTo>
                    <a:pt x="11494" y="13505"/>
                  </a:lnTo>
                  <a:lnTo>
                    <a:pt x="11319" y="13680"/>
                  </a:lnTo>
                  <a:lnTo>
                    <a:pt x="11144" y="13869"/>
                  </a:lnTo>
                  <a:lnTo>
                    <a:pt x="10955" y="14031"/>
                  </a:lnTo>
                  <a:lnTo>
                    <a:pt x="10766" y="14180"/>
                  </a:lnTo>
                  <a:lnTo>
                    <a:pt x="10564" y="14328"/>
                  </a:lnTo>
                  <a:lnTo>
                    <a:pt x="10361" y="14449"/>
                  </a:lnTo>
                  <a:lnTo>
                    <a:pt x="10145" y="14571"/>
                  </a:lnTo>
                  <a:lnTo>
                    <a:pt x="9929" y="14679"/>
                  </a:lnTo>
                  <a:lnTo>
                    <a:pt x="9700" y="14773"/>
                  </a:lnTo>
                  <a:lnTo>
                    <a:pt x="9471" y="14854"/>
                  </a:lnTo>
                  <a:lnTo>
                    <a:pt x="9241" y="14922"/>
                  </a:lnTo>
                  <a:lnTo>
                    <a:pt x="8999" y="14976"/>
                  </a:lnTo>
                  <a:lnTo>
                    <a:pt x="8756" y="15030"/>
                  </a:lnTo>
                  <a:lnTo>
                    <a:pt x="8513" y="15057"/>
                  </a:lnTo>
                  <a:lnTo>
                    <a:pt x="8270" y="15084"/>
                  </a:lnTo>
                  <a:lnTo>
                    <a:pt x="8014" y="15084"/>
                  </a:lnTo>
                  <a:lnTo>
                    <a:pt x="7731" y="15070"/>
                  </a:lnTo>
                  <a:lnTo>
                    <a:pt x="7447" y="15043"/>
                  </a:lnTo>
                  <a:lnTo>
                    <a:pt x="7164" y="15003"/>
                  </a:lnTo>
                  <a:lnTo>
                    <a:pt x="6908" y="14949"/>
                  </a:lnTo>
                  <a:lnTo>
                    <a:pt x="6651" y="14868"/>
                  </a:lnTo>
                  <a:lnTo>
                    <a:pt x="6408" y="14787"/>
                  </a:lnTo>
                  <a:lnTo>
                    <a:pt x="6166" y="14679"/>
                  </a:lnTo>
                  <a:lnTo>
                    <a:pt x="5936" y="14571"/>
                  </a:lnTo>
                  <a:lnTo>
                    <a:pt x="5707" y="14436"/>
                  </a:lnTo>
                  <a:lnTo>
                    <a:pt x="5505" y="14288"/>
                  </a:lnTo>
                  <a:lnTo>
                    <a:pt x="5302" y="14139"/>
                  </a:lnTo>
                  <a:lnTo>
                    <a:pt x="5100" y="13977"/>
                  </a:lnTo>
                  <a:lnTo>
                    <a:pt x="4924" y="13788"/>
                  </a:lnTo>
                  <a:lnTo>
                    <a:pt x="4749" y="13600"/>
                  </a:lnTo>
                  <a:lnTo>
                    <a:pt x="4574" y="13411"/>
                  </a:lnTo>
                  <a:lnTo>
                    <a:pt x="4425" y="13195"/>
                  </a:lnTo>
                  <a:lnTo>
                    <a:pt x="4263" y="12979"/>
                  </a:lnTo>
                  <a:lnTo>
                    <a:pt x="4129" y="12763"/>
                  </a:lnTo>
                  <a:lnTo>
                    <a:pt x="4007" y="12520"/>
                  </a:lnTo>
                  <a:lnTo>
                    <a:pt x="3886" y="12291"/>
                  </a:lnTo>
                  <a:lnTo>
                    <a:pt x="3764" y="12035"/>
                  </a:lnTo>
                  <a:lnTo>
                    <a:pt x="3670" y="11778"/>
                  </a:lnTo>
                  <a:lnTo>
                    <a:pt x="3575" y="11522"/>
                  </a:lnTo>
                  <a:lnTo>
                    <a:pt x="3494" y="11266"/>
                  </a:lnTo>
                  <a:lnTo>
                    <a:pt x="3414" y="10996"/>
                  </a:lnTo>
                  <a:lnTo>
                    <a:pt x="3346" y="10726"/>
                  </a:lnTo>
                  <a:lnTo>
                    <a:pt x="3292" y="10443"/>
                  </a:lnTo>
                  <a:lnTo>
                    <a:pt x="3252" y="10173"/>
                  </a:lnTo>
                  <a:lnTo>
                    <a:pt x="3211" y="9890"/>
                  </a:lnTo>
                  <a:lnTo>
                    <a:pt x="3184" y="9606"/>
                  </a:lnTo>
                  <a:lnTo>
                    <a:pt x="3171" y="9323"/>
                  </a:lnTo>
                  <a:lnTo>
                    <a:pt x="3171" y="9040"/>
                  </a:lnTo>
                  <a:lnTo>
                    <a:pt x="3171" y="8635"/>
                  </a:lnTo>
                  <a:lnTo>
                    <a:pt x="3198" y="8244"/>
                  </a:lnTo>
                  <a:lnTo>
                    <a:pt x="3225" y="7880"/>
                  </a:lnTo>
                  <a:lnTo>
                    <a:pt x="3279" y="7515"/>
                  </a:lnTo>
                  <a:lnTo>
                    <a:pt x="3333" y="7178"/>
                  </a:lnTo>
                  <a:lnTo>
                    <a:pt x="3400" y="6841"/>
                  </a:lnTo>
                  <a:lnTo>
                    <a:pt x="3481" y="6530"/>
                  </a:lnTo>
                  <a:lnTo>
                    <a:pt x="3575" y="6234"/>
                  </a:lnTo>
                  <a:lnTo>
                    <a:pt x="3683" y="5950"/>
                  </a:lnTo>
                  <a:lnTo>
                    <a:pt x="3791" y="5681"/>
                  </a:lnTo>
                  <a:lnTo>
                    <a:pt x="3913" y="5411"/>
                  </a:lnTo>
                  <a:lnTo>
                    <a:pt x="4048" y="5168"/>
                  </a:lnTo>
                  <a:lnTo>
                    <a:pt x="4196" y="4939"/>
                  </a:lnTo>
                  <a:lnTo>
                    <a:pt x="4344" y="4723"/>
                  </a:lnTo>
                  <a:lnTo>
                    <a:pt x="4506" y="4520"/>
                  </a:lnTo>
                  <a:lnTo>
                    <a:pt x="4668" y="4318"/>
                  </a:lnTo>
                  <a:lnTo>
                    <a:pt x="4844" y="4143"/>
                  </a:lnTo>
                  <a:lnTo>
                    <a:pt x="5032" y="3981"/>
                  </a:lnTo>
                  <a:lnTo>
                    <a:pt x="5221" y="3819"/>
                  </a:lnTo>
                  <a:lnTo>
                    <a:pt x="5410" y="3684"/>
                  </a:lnTo>
                  <a:lnTo>
                    <a:pt x="5612" y="3549"/>
                  </a:lnTo>
                  <a:lnTo>
                    <a:pt x="5815" y="3428"/>
                  </a:lnTo>
                  <a:lnTo>
                    <a:pt x="6031" y="3320"/>
                  </a:lnTo>
                  <a:lnTo>
                    <a:pt x="6247" y="3225"/>
                  </a:lnTo>
                  <a:lnTo>
                    <a:pt x="6462" y="3144"/>
                  </a:lnTo>
                  <a:lnTo>
                    <a:pt x="6692" y="3077"/>
                  </a:lnTo>
                  <a:lnTo>
                    <a:pt x="6921" y="3023"/>
                  </a:lnTo>
                  <a:lnTo>
                    <a:pt x="7150" y="2969"/>
                  </a:lnTo>
                  <a:lnTo>
                    <a:pt x="7380" y="2928"/>
                  </a:lnTo>
                  <a:lnTo>
                    <a:pt x="7623" y="2901"/>
                  </a:lnTo>
                  <a:lnTo>
                    <a:pt x="7865" y="2888"/>
                  </a:lnTo>
                  <a:close/>
                  <a:moveTo>
                    <a:pt x="8769" y="1"/>
                  </a:moveTo>
                  <a:lnTo>
                    <a:pt x="8365" y="14"/>
                  </a:lnTo>
                  <a:lnTo>
                    <a:pt x="7987" y="41"/>
                  </a:lnTo>
                  <a:lnTo>
                    <a:pt x="7623" y="82"/>
                  </a:lnTo>
                  <a:lnTo>
                    <a:pt x="7285" y="149"/>
                  </a:lnTo>
                  <a:lnTo>
                    <a:pt x="6948" y="217"/>
                  </a:lnTo>
                  <a:lnTo>
                    <a:pt x="6638" y="311"/>
                  </a:lnTo>
                  <a:lnTo>
                    <a:pt x="6341" y="406"/>
                  </a:lnTo>
                  <a:lnTo>
                    <a:pt x="6044" y="514"/>
                  </a:lnTo>
                  <a:lnTo>
                    <a:pt x="5774" y="635"/>
                  </a:lnTo>
                  <a:lnTo>
                    <a:pt x="5518" y="770"/>
                  </a:lnTo>
                  <a:lnTo>
                    <a:pt x="5289" y="905"/>
                  </a:lnTo>
                  <a:lnTo>
                    <a:pt x="5059" y="1040"/>
                  </a:lnTo>
                  <a:lnTo>
                    <a:pt x="4844" y="1188"/>
                  </a:lnTo>
                  <a:lnTo>
                    <a:pt x="4641" y="1337"/>
                  </a:lnTo>
                  <a:lnTo>
                    <a:pt x="4452" y="1485"/>
                  </a:lnTo>
                  <a:lnTo>
                    <a:pt x="4277" y="1647"/>
                  </a:lnTo>
                  <a:lnTo>
                    <a:pt x="4115" y="1795"/>
                  </a:lnTo>
                  <a:lnTo>
                    <a:pt x="3967" y="1944"/>
                  </a:lnTo>
                  <a:lnTo>
                    <a:pt x="3697" y="2240"/>
                  </a:lnTo>
                  <a:lnTo>
                    <a:pt x="3481" y="2524"/>
                  </a:lnTo>
                  <a:lnTo>
                    <a:pt x="3306" y="2767"/>
                  </a:lnTo>
                  <a:lnTo>
                    <a:pt x="3171" y="2982"/>
                  </a:lnTo>
                  <a:lnTo>
                    <a:pt x="3076" y="3144"/>
                  </a:lnTo>
                  <a:lnTo>
                    <a:pt x="3009" y="3279"/>
                  </a:lnTo>
                  <a:lnTo>
                    <a:pt x="2941" y="3279"/>
                  </a:lnTo>
                  <a:lnTo>
                    <a:pt x="2968" y="3063"/>
                  </a:lnTo>
                  <a:lnTo>
                    <a:pt x="2995" y="2834"/>
                  </a:lnTo>
                  <a:lnTo>
                    <a:pt x="3009" y="2605"/>
                  </a:lnTo>
                  <a:lnTo>
                    <a:pt x="3009" y="2375"/>
                  </a:lnTo>
                  <a:lnTo>
                    <a:pt x="3009" y="1364"/>
                  </a:lnTo>
                  <a:lnTo>
                    <a:pt x="3009" y="1256"/>
                  </a:lnTo>
                  <a:lnTo>
                    <a:pt x="2995" y="1161"/>
                  </a:lnTo>
                  <a:lnTo>
                    <a:pt x="2968" y="1067"/>
                  </a:lnTo>
                  <a:lnTo>
                    <a:pt x="2941" y="972"/>
                  </a:lnTo>
                  <a:lnTo>
                    <a:pt x="2901" y="891"/>
                  </a:lnTo>
                  <a:lnTo>
                    <a:pt x="2847" y="810"/>
                  </a:lnTo>
                  <a:lnTo>
                    <a:pt x="2793" y="743"/>
                  </a:lnTo>
                  <a:lnTo>
                    <a:pt x="2725" y="676"/>
                  </a:lnTo>
                  <a:lnTo>
                    <a:pt x="2658" y="622"/>
                  </a:lnTo>
                  <a:lnTo>
                    <a:pt x="2577" y="568"/>
                  </a:lnTo>
                  <a:lnTo>
                    <a:pt x="2483" y="514"/>
                  </a:lnTo>
                  <a:lnTo>
                    <a:pt x="2388" y="487"/>
                  </a:lnTo>
                  <a:lnTo>
                    <a:pt x="2280" y="460"/>
                  </a:lnTo>
                  <a:lnTo>
                    <a:pt x="2159" y="433"/>
                  </a:lnTo>
                  <a:lnTo>
                    <a:pt x="2037" y="419"/>
                  </a:lnTo>
                  <a:lnTo>
                    <a:pt x="985" y="419"/>
                  </a:lnTo>
                  <a:lnTo>
                    <a:pt x="850" y="433"/>
                  </a:lnTo>
                  <a:lnTo>
                    <a:pt x="742" y="460"/>
                  </a:lnTo>
                  <a:lnTo>
                    <a:pt x="634" y="487"/>
                  </a:lnTo>
                  <a:lnTo>
                    <a:pt x="527" y="527"/>
                  </a:lnTo>
                  <a:lnTo>
                    <a:pt x="432" y="568"/>
                  </a:lnTo>
                  <a:lnTo>
                    <a:pt x="351" y="635"/>
                  </a:lnTo>
                  <a:lnTo>
                    <a:pt x="284" y="689"/>
                  </a:lnTo>
                  <a:lnTo>
                    <a:pt x="216" y="770"/>
                  </a:lnTo>
                  <a:lnTo>
                    <a:pt x="162" y="851"/>
                  </a:lnTo>
                  <a:lnTo>
                    <a:pt x="108" y="945"/>
                  </a:lnTo>
                  <a:lnTo>
                    <a:pt x="68" y="1040"/>
                  </a:lnTo>
                  <a:lnTo>
                    <a:pt x="41" y="1148"/>
                  </a:lnTo>
                  <a:lnTo>
                    <a:pt x="27" y="1269"/>
                  </a:lnTo>
                  <a:lnTo>
                    <a:pt x="14" y="1391"/>
                  </a:lnTo>
                  <a:lnTo>
                    <a:pt x="0" y="1525"/>
                  </a:lnTo>
                  <a:lnTo>
                    <a:pt x="14" y="23164"/>
                  </a:lnTo>
                  <a:lnTo>
                    <a:pt x="14" y="23299"/>
                  </a:lnTo>
                  <a:lnTo>
                    <a:pt x="27" y="23421"/>
                  </a:lnTo>
                  <a:lnTo>
                    <a:pt x="54" y="23542"/>
                  </a:lnTo>
                  <a:lnTo>
                    <a:pt x="81" y="23650"/>
                  </a:lnTo>
                  <a:lnTo>
                    <a:pt x="122" y="23758"/>
                  </a:lnTo>
                  <a:lnTo>
                    <a:pt x="162" y="23839"/>
                  </a:lnTo>
                  <a:lnTo>
                    <a:pt x="230" y="23920"/>
                  </a:lnTo>
                  <a:lnTo>
                    <a:pt x="297" y="24001"/>
                  </a:lnTo>
                  <a:lnTo>
                    <a:pt x="365" y="24068"/>
                  </a:lnTo>
                  <a:lnTo>
                    <a:pt x="446" y="24122"/>
                  </a:lnTo>
                  <a:lnTo>
                    <a:pt x="540" y="24176"/>
                  </a:lnTo>
                  <a:lnTo>
                    <a:pt x="634" y="24203"/>
                  </a:lnTo>
                  <a:lnTo>
                    <a:pt x="742" y="24244"/>
                  </a:lnTo>
                  <a:lnTo>
                    <a:pt x="864" y="24257"/>
                  </a:lnTo>
                  <a:lnTo>
                    <a:pt x="985" y="24271"/>
                  </a:lnTo>
                  <a:lnTo>
                    <a:pt x="1134" y="24284"/>
                  </a:lnTo>
                  <a:lnTo>
                    <a:pt x="2172" y="24284"/>
                  </a:lnTo>
                  <a:lnTo>
                    <a:pt x="2307" y="24271"/>
                  </a:lnTo>
                  <a:lnTo>
                    <a:pt x="2429" y="24257"/>
                  </a:lnTo>
                  <a:lnTo>
                    <a:pt x="2537" y="24244"/>
                  </a:lnTo>
                  <a:lnTo>
                    <a:pt x="2645" y="24203"/>
                  </a:lnTo>
                  <a:lnTo>
                    <a:pt x="2739" y="24176"/>
                  </a:lnTo>
                  <a:lnTo>
                    <a:pt x="2833" y="24122"/>
                  </a:lnTo>
                  <a:lnTo>
                    <a:pt x="2914" y="24068"/>
                  </a:lnTo>
                  <a:lnTo>
                    <a:pt x="2982" y="24001"/>
                  </a:lnTo>
                  <a:lnTo>
                    <a:pt x="3049" y="23920"/>
                  </a:lnTo>
                  <a:lnTo>
                    <a:pt x="3103" y="23839"/>
                  </a:lnTo>
                  <a:lnTo>
                    <a:pt x="3144" y="23758"/>
                  </a:lnTo>
                  <a:lnTo>
                    <a:pt x="3184" y="23650"/>
                  </a:lnTo>
                  <a:lnTo>
                    <a:pt x="3211" y="23542"/>
                  </a:lnTo>
                  <a:lnTo>
                    <a:pt x="3238" y="23421"/>
                  </a:lnTo>
                  <a:lnTo>
                    <a:pt x="3252" y="23299"/>
                  </a:lnTo>
                  <a:lnTo>
                    <a:pt x="3252" y="23164"/>
                  </a:lnTo>
                  <a:lnTo>
                    <a:pt x="3252" y="16379"/>
                  </a:lnTo>
                  <a:lnTo>
                    <a:pt x="3252" y="16001"/>
                  </a:lnTo>
                  <a:lnTo>
                    <a:pt x="3238" y="15623"/>
                  </a:lnTo>
                  <a:lnTo>
                    <a:pt x="3198" y="15259"/>
                  </a:lnTo>
                  <a:lnTo>
                    <a:pt x="3157" y="14881"/>
                  </a:lnTo>
                  <a:lnTo>
                    <a:pt x="3225" y="14881"/>
                  </a:lnTo>
                  <a:lnTo>
                    <a:pt x="3427" y="15232"/>
                  </a:lnTo>
                  <a:lnTo>
                    <a:pt x="3656" y="15569"/>
                  </a:lnTo>
                  <a:lnTo>
                    <a:pt x="3913" y="15879"/>
                  </a:lnTo>
                  <a:lnTo>
                    <a:pt x="4182" y="16176"/>
                  </a:lnTo>
                  <a:lnTo>
                    <a:pt x="4466" y="16446"/>
                  </a:lnTo>
                  <a:lnTo>
                    <a:pt x="4776" y="16702"/>
                  </a:lnTo>
                  <a:lnTo>
                    <a:pt x="5100" y="16932"/>
                  </a:lnTo>
                  <a:lnTo>
                    <a:pt x="5451" y="17148"/>
                  </a:lnTo>
                  <a:lnTo>
                    <a:pt x="5801" y="17336"/>
                  </a:lnTo>
                  <a:lnTo>
                    <a:pt x="6179" y="17498"/>
                  </a:lnTo>
                  <a:lnTo>
                    <a:pt x="6543" y="17633"/>
                  </a:lnTo>
                  <a:lnTo>
                    <a:pt x="6935" y="17741"/>
                  </a:lnTo>
                  <a:lnTo>
                    <a:pt x="7326" y="17822"/>
                  </a:lnTo>
                  <a:lnTo>
                    <a:pt x="7717" y="17890"/>
                  </a:lnTo>
                  <a:lnTo>
                    <a:pt x="8122" y="17917"/>
                  </a:lnTo>
                  <a:lnTo>
                    <a:pt x="8526" y="17917"/>
                  </a:lnTo>
                  <a:lnTo>
                    <a:pt x="8945" y="17903"/>
                  </a:lnTo>
                  <a:lnTo>
                    <a:pt x="9349" y="17876"/>
                  </a:lnTo>
                  <a:lnTo>
                    <a:pt x="9754" y="17822"/>
                  </a:lnTo>
                  <a:lnTo>
                    <a:pt x="10145" y="17755"/>
                  </a:lnTo>
                  <a:lnTo>
                    <a:pt x="10523" y="17660"/>
                  </a:lnTo>
                  <a:lnTo>
                    <a:pt x="10901" y="17552"/>
                  </a:lnTo>
                  <a:lnTo>
                    <a:pt x="11265" y="17431"/>
                  </a:lnTo>
                  <a:lnTo>
                    <a:pt x="11616" y="17282"/>
                  </a:lnTo>
                  <a:lnTo>
                    <a:pt x="11967" y="17121"/>
                  </a:lnTo>
                  <a:lnTo>
                    <a:pt x="12304" y="16932"/>
                  </a:lnTo>
                  <a:lnTo>
                    <a:pt x="12628" y="16729"/>
                  </a:lnTo>
                  <a:lnTo>
                    <a:pt x="12938" y="16514"/>
                  </a:lnTo>
                  <a:lnTo>
                    <a:pt x="13235" y="16284"/>
                  </a:lnTo>
                  <a:lnTo>
                    <a:pt x="13531" y="16028"/>
                  </a:lnTo>
                  <a:lnTo>
                    <a:pt x="13801" y="15772"/>
                  </a:lnTo>
                  <a:lnTo>
                    <a:pt x="14071" y="15475"/>
                  </a:lnTo>
                  <a:lnTo>
                    <a:pt x="14327" y="15178"/>
                  </a:lnTo>
                  <a:lnTo>
                    <a:pt x="14557" y="14868"/>
                  </a:lnTo>
                  <a:lnTo>
                    <a:pt x="14786" y="14530"/>
                  </a:lnTo>
                  <a:lnTo>
                    <a:pt x="15002" y="14193"/>
                  </a:lnTo>
                  <a:lnTo>
                    <a:pt x="15191" y="13829"/>
                  </a:lnTo>
                  <a:lnTo>
                    <a:pt x="15366" y="13451"/>
                  </a:lnTo>
                  <a:lnTo>
                    <a:pt x="15542" y="13060"/>
                  </a:lnTo>
                  <a:lnTo>
                    <a:pt x="15690" y="12655"/>
                  </a:lnTo>
                  <a:lnTo>
                    <a:pt x="15825" y="12237"/>
                  </a:lnTo>
                  <a:lnTo>
                    <a:pt x="15933" y="11805"/>
                  </a:lnTo>
                  <a:lnTo>
                    <a:pt x="16041" y="11374"/>
                  </a:lnTo>
                  <a:lnTo>
                    <a:pt x="16122" y="10915"/>
                  </a:lnTo>
                  <a:lnTo>
                    <a:pt x="16189" y="10443"/>
                  </a:lnTo>
                  <a:lnTo>
                    <a:pt x="16230" y="9957"/>
                  </a:lnTo>
                  <a:lnTo>
                    <a:pt x="16257" y="9471"/>
                  </a:lnTo>
                  <a:lnTo>
                    <a:pt x="16270" y="8959"/>
                  </a:lnTo>
                  <a:lnTo>
                    <a:pt x="16257" y="8473"/>
                  </a:lnTo>
                  <a:lnTo>
                    <a:pt x="16230" y="7987"/>
                  </a:lnTo>
                  <a:lnTo>
                    <a:pt x="16189" y="7515"/>
                  </a:lnTo>
                  <a:lnTo>
                    <a:pt x="16135" y="7057"/>
                  </a:lnTo>
                  <a:lnTo>
                    <a:pt x="16054" y="6598"/>
                  </a:lnTo>
                  <a:lnTo>
                    <a:pt x="15973" y="6166"/>
                  </a:lnTo>
                  <a:lnTo>
                    <a:pt x="15865" y="5734"/>
                  </a:lnTo>
                  <a:lnTo>
                    <a:pt x="15744" y="5316"/>
                  </a:lnTo>
                  <a:lnTo>
                    <a:pt x="15609" y="4925"/>
                  </a:lnTo>
                  <a:lnTo>
                    <a:pt x="15447" y="4534"/>
                  </a:lnTo>
                  <a:lnTo>
                    <a:pt x="15285" y="4156"/>
                  </a:lnTo>
                  <a:lnTo>
                    <a:pt x="15110" y="3792"/>
                  </a:lnTo>
                  <a:lnTo>
                    <a:pt x="14908" y="3441"/>
                  </a:lnTo>
                  <a:lnTo>
                    <a:pt x="14705" y="3117"/>
                  </a:lnTo>
                  <a:lnTo>
                    <a:pt x="14476" y="2794"/>
                  </a:lnTo>
                  <a:lnTo>
                    <a:pt x="14233" y="2497"/>
                  </a:lnTo>
                  <a:lnTo>
                    <a:pt x="13990" y="2200"/>
                  </a:lnTo>
                  <a:lnTo>
                    <a:pt x="13720" y="1930"/>
                  </a:lnTo>
                  <a:lnTo>
                    <a:pt x="13451" y="1674"/>
                  </a:lnTo>
                  <a:lnTo>
                    <a:pt x="13154" y="1444"/>
                  </a:lnTo>
                  <a:lnTo>
                    <a:pt x="12857" y="1215"/>
                  </a:lnTo>
                  <a:lnTo>
                    <a:pt x="12547" y="1013"/>
                  </a:lnTo>
                  <a:lnTo>
                    <a:pt x="12209" y="824"/>
                  </a:lnTo>
                  <a:lnTo>
                    <a:pt x="11872" y="662"/>
                  </a:lnTo>
                  <a:lnTo>
                    <a:pt x="11521" y="500"/>
                  </a:lnTo>
                  <a:lnTo>
                    <a:pt x="11157" y="379"/>
                  </a:lnTo>
                  <a:lnTo>
                    <a:pt x="10793" y="257"/>
                  </a:lnTo>
                  <a:lnTo>
                    <a:pt x="10402" y="176"/>
                  </a:lnTo>
                  <a:lnTo>
                    <a:pt x="10010" y="95"/>
                  </a:lnTo>
                  <a:lnTo>
                    <a:pt x="9606" y="41"/>
                  </a:lnTo>
                  <a:lnTo>
                    <a:pt x="9188" y="14"/>
                  </a:lnTo>
                  <a:lnTo>
                    <a:pt x="8769" y="1"/>
                  </a:lnTo>
                  <a:close/>
                </a:path>
              </a:pathLst>
            </a:custGeom>
            <a:solidFill>
              <a:srgbClr val="1E24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 name="Google Shape;879;p87"/>
            <p:cNvSpPr/>
            <p:nvPr/>
          </p:nvSpPr>
          <p:spPr>
            <a:xfrm>
              <a:off x="2287400" y="238125"/>
              <a:ext cx="247575" cy="600675"/>
            </a:xfrm>
            <a:custGeom>
              <a:rect b="b" l="l" r="r" t="t"/>
              <a:pathLst>
                <a:path extrusionOk="0" h="24027" w="9903">
                  <a:moveTo>
                    <a:pt x="8378" y="0"/>
                  </a:moveTo>
                  <a:lnTo>
                    <a:pt x="8028" y="13"/>
                  </a:lnTo>
                  <a:lnTo>
                    <a:pt x="7609" y="54"/>
                  </a:lnTo>
                  <a:lnTo>
                    <a:pt x="7164" y="121"/>
                  </a:lnTo>
                  <a:lnTo>
                    <a:pt x="6921" y="162"/>
                  </a:lnTo>
                  <a:lnTo>
                    <a:pt x="6678" y="229"/>
                  </a:lnTo>
                  <a:lnTo>
                    <a:pt x="6422" y="297"/>
                  </a:lnTo>
                  <a:lnTo>
                    <a:pt x="6166" y="364"/>
                  </a:lnTo>
                  <a:lnTo>
                    <a:pt x="5910" y="459"/>
                  </a:lnTo>
                  <a:lnTo>
                    <a:pt x="5653" y="567"/>
                  </a:lnTo>
                  <a:lnTo>
                    <a:pt x="5397" y="688"/>
                  </a:lnTo>
                  <a:lnTo>
                    <a:pt x="5127" y="809"/>
                  </a:lnTo>
                  <a:lnTo>
                    <a:pt x="4884" y="958"/>
                  </a:lnTo>
                  <a:lnTo>
                    <a:pt x="4628" y="1120"/>
                  </a:lnTo>
                  <a:lnTo>
                    <a:pt x="4385" y="1295"/>
                  </a:lnTo>
                  <a:lnTo>
                    <a:pt x="4142" y="1484"/>
                  </a:lnTo>
                  <a:lnTo>
                    <a:pt x="3913" y="1700"/>
                  </a:lnTo>
                  <a:lnTo>
                    <a:pt x="3684" y="1929"/>
                  </a:lnTo>
                  <a:lnTo>
                    <a:pt x="3481" y="2172"/>
                  </a:lnTo>
                  <a:lnTo>
                    <a:pt x="3279" y="2428"/>
                  </a:lnTo>
                  <a:lnTo>
                    <a:pt x="3090" y="2725"/>
                  </a:lnTo>
                  <a:lnTo>
                    <a:pt x="2915" y="3022"/>
                  </a:lnTo>
                  <a:lnTo>
                    <a:pt x="2753" y="3346"/>
                  </a:lnTo>
                  <a:lnTo>
                    <a:pt x="2618" y="3696"/>
                  </a:lnTo>
                  <a:lnTo>
                    <a:pt x="2496" y="4074"/>
                  </a:lnTo>
                  <a:lnTo>
                    <a:pt x="2388" y="4465"/>
                  </a:lnTo>
                  <a:lnTo>
                    <a:pt x="2308" y="4884"/>
                  </a:lnTo>
                  <a:lnTo>
                    <a:pt x="2254" y="5329"/>
                  </a:lnTo>
                  <a:lnTo>
                    <a:pt x="2213" y="5801"/>
                  </a:lnTo>
                  <a:lnTo>
                    <a:pt x="2200" y="6287"/>
                  </a:lnTo>
                  <a:lnTo>
                    <a:pt x="2200" y="7096"/>
                  </a:lnTo>
                  <a:lnTo>
                    <a:pt x="891" y="7096"/>
                  </a:lnTo>
                  <a:lnTo>
                    <a:pt x="783" y="7123"/>
                  </a:lnTo>
                  <a:lnTo>
                    <a:pt x="675" y="7150"/>
                  </a:lnTo>
                  <a:lnTo>
                    <a:pt x="567" y="7191"/>
                  </a:lnTo>
                  <a:lnTo>
                    <a:pt x="473" y="7244"/>
                  </a:lnTo>
                  <a:lnTo>
                    <a:pt x="378" y="7312"/>
                  </a:lnTo>
                  <a:lnTo>
                    <a:pt x="297" y="7393"/>
                  </a:lnTo>
                  <a:lnTo>
                    <a:pt x="216" y="7474"/>
                  </a:lnTo>
                  <a:lnTo>
                    <a:pt x="149" y="7568"/>
                  </a:lnTo>
                  <a:lnTo>
                    <a:pt x="95" y="7663"/>
                  </a:lnTo>
                  <a:lnTo>
                    <a:pt x="55" y="7771"/>
                  </a:lnTo>
                  <a:lnTo>
                    <a:pt x="28" y="7879"/>
                  </a:lnTo>
                  <a:lnTo>
                    <a:pt x="1" y="7986"/>
                  </a:lnTo>
                  <a:lnTo>
                    <a:pt x="1" y="8108"/>
                  </a:lnTo>
                  <a:lnTo>
                    <a:pt x="1" y="8216"/>
                  </a:lnTo>
                  <a:lnTo>
                    <a:pt x="1" y="8647"/>
                  </a:lnTo>
                  <a:lnTo>
                    <a:pt x="1" y="8769"/>
                  </a:lnTo>
                  <a:lnTo>
                    <a:pt x="1" y="8877"/>
                  </a:lnTo>
                  <a:lnTo>
                    <a:pt x="14" y="8985"/>
                  </a:lnTo>
                  <a:lnTo>
                    <a:pt x="55" y="9093"/>
                  </a:lnTo>
                  <a:lnTo>
                    <a:pt x="95" y="9201"/>
                  </a:lnTo>
                  <a:lnTo>
                    <a:pt x="149" y="9309"/>
                  </a:lnTo>
                  <a:lnTo>
                    <a:pt x="216" y="9389"/>
                  </a:lnTo>
                  <a:lnTo>
                    <a:pt x="297" y="9484"/>
                  </a:lnTo>
                  <a:lnTo>
                    <a:pt x="378" y="9551"/>
                  </a:lnTo>
                  <a:lnTo>
                    <a:pt x="473" y="9619"/>
                  </a:lnTo>
                  <a:lnTo>
                    <a:pt x="567" y="9673"/>
                  </a:lnTo>
                  <a:lnTo>
                    <a:pt x="675" y="9713"/>
                  </a:lnTo>
                  <a:lnTo>
                    <a:pt x="783" y="9754"/>
                  </a:lnTo>
                  <a:lnTo>
                    <a:pt x="891" y="9767"/>
                  </a:lnTo>
                  <a:lnTo>
                    <a:pt x="999" y="9781"/>
                  </a:lnTo>
                  <a:lnTo>
                    <a:pt x="1120" y="9767"/>
                  </a:lnTo>
                  <a:lnTo>
                    <a:pt x="2186" y="9767"/>
                  </a:lnTo>
                  <a:lnTo>
                    <a:pt x="2200" y="22921"/>
                  </a:lnTo>
                  <a:lnTo>
                    <a:pt x="2200" y="23055"/>
                  </a:lnTo>
                  <a:lnTo>
                    <a:pt x="2213" y="23177"/>
                  </a:lnTo>
                  <a:lnTo>
                    <a:pt x="2240" y="23298"/>
                  </a:lnTo>
                  <a:lnTo>
                    <a:pt x="2267" y="23406"/>
                  </a:lnTo>
                  <a:lnTo>
                    <a:pt x="2308" y="23501"/>
                  </a:lnTo>
                  <a:lnTo>
                    <a:pt x="2361" y="23595"/>
                  </a:lnTo>
                  <a:lnTo>
                    <a:pt x="2415" y="23676"/>
                  </a:lnTo>
                  <a:lnTo>
                    <a:pt x="2483" y="23757"/>
                  </a:lnTo>
                  <a:lnTo>
                    <a:pt x="2564" y="23824"/>
                  </a:lnTo>
                  <a:lnTo>
                    <a:pt x="2645" y="23878"/>
                  </a:lnTo>
                  <a:lnTo>
                    <a:pt x="2739" y="23919"/>
                  </a:lnTo>
                  <a:lnTo>
                    <a:pt x="2834" y="23959"/>
                  </a:lnTo>
                  <a:lnTo>
                    <a:pt x="2942" y="24000"/>
                  </a:lnTo>
                  <a:lnTo>
                    <a:pt x="3063" y="24013"/>
                  </a:lnTo>
                  <a:lnTo>
                    <a:pt x="3184" y="24027"/>
                  </a:lnTo>
                  <a:lnTo>
                    <a:pt x="4493" y="24027"/>
                  </a:lnTo>
                  <a:lnTo>
                    <a:pt x="4614" y="24013"/>
                  </a:lnTo>
                  <a:lnTo>
                    <a:pt x="4736" y="24000"/>
                  </a:lnTo>
                  <a:lnTo>
                    <a:pt x="4844" y="23959"/>
                  </a:lnTo>
                  <a:lnTo>
                    <a:pt x="4952" y="23919"/>
                  </a:lnTo>
                  <a:lnTo>
                    <a:pt x="5033" y="23878"/>
                  </a:lnTo>
                  <a:lnTo>
                    <a:pt x="5114" y="23824"/>
                  </a:lnTo>
                  <a:lnTo>
                    <a:pt x="5194" y="23757"/>
                  </a:lnTo>
                  <a:lnTo>
                    <a:pt x="5262" y="23676"/>
                  </a:lnTo>
                  <a:lnTo>
                    <a:pt x="5316" y="23595"/>
                  </a:lnTo>
                  <a:lnTo>
                    <a:pt x="5370" y="23501"/>
                  </a:lnTo>
                  <a:lnTo>
                    <a:pt x="5397" y="23406"/>
                  </a:lnTo>
                  <a:lnTo>
                    <a:pt x="5437" y="23298"/>
                  </a:lnTo>
                  <a:lnTo>
                    <a:pt x="5451" y="23177"/>
                  </a:lnTo>
                  <a:lnTo>
                    <a:pt x="5464" y="23055"/>
                  </a:lnTo>
                  <a:lnTo>
                    <a:pt x="5478" y="22921"/>
                  </a:lnTo>
                  <a:lnTo>
                    <a:pt x="5478" y="9767"/>
                  </a:lnTo>
                  <a:lnTo>
                    <a:pt x="8419" y="9767"/>
                  </a:lnTo>
                  <a:lnTo>
                    <a:pt x="8527" y="9781"/>
                  </a:lnTo>
                  <a:lnTo>
                    <a:pt x="8635" y="9767"/>
                  </a:lnTo>
                  <a:lnTo>
                    <a:pt x="8756" y="9754"/>
                  </a:lnTo>
                  <a:lnTo>
                    <a:pt x="8864" y="9713"/>
                  </a:lnTo>
                  <a:lnTo>
                    <a:pt x="8958" y="9673"/>
                  </a:lnTo>
                  <a:lnTo>
                    <a:pt x="9066" y="9619"/>
                  </a:lnTo>
                  <a:lnTo>
                    <a:pt x="9147" y="9551"/>
                  </a:lnTo>
                  <a:lnTo>
                    <a:pt x="9242" y="9484"/>
                  </a:lnTo>
                  <a:lnTo>
                    <a:pt x="9309" y="9389"/>
                  </a:lnTo>
                  <a:lnTo>
                    <a:pt x="9377" y="9309"/>
                  </a:lnTo>
                  <a:lnTo>
                    <a:pt x="9431" y="9201"/>
                  </a:lnTo>
                  <a:lnTo>
                    <a:pt x="9485" y="9093"/>
                  </a:lnTo>
                  <a:lnTo>
                    <a:pt x="9511" y="8985"/>
                  </a:lnTo>
                  <a:lnTo>
                    <a:pt x="9525" y="8877"/>
                  </a:lnTo>
                  <a:lnTo>
                    <a:pt x="9538" y="8769"/>
                  </a:lnTo>
                  <a:lnTo>
                    <a:pt x="9525" y="8647"/>
                  </a:lnTo>
                  <a:lnTo>
                    <a:pt x="9525" y="8216"/>
                  </a:lnTo>
                  <a:lnTo>
                    <a:pt x="9538" y="8108"/>
                  </a:lnTo>
                  <a:lnTo>
                    <a:pt x="9525" y="7986"/>
                  </a:lnTo>
                  <a:lnTo>
                    <a:pt x="9511" y="7879"/>
                  </a:lnTo>
                  <a:lnTo>
                    <a:pt x="9471" y="7771"/>
                  </a:lnTo>
                  <a:lnTo>
                    <a:pt x="9431" y="7663"/>
                  </a:lnTo>
                  <a:lnTo>
                    <a:pt x="9377" y="7568"/>
                  </a:lnTo>
                  <a:lnTo>
                    <a:pt x="9309" y="7474"/>
                  </a:lnTo>
                  <a:lnTo>
                    <a:pt x="9242" y="7393"/>
                  </a:lnTo>
                  <a:lnTo>
                    <a:pt x="9147" y="7312"/>
                  </a:lnTo>
                  <a:lnTo>
                    <a:pt x="9066" y="7244"/>
                  </a:lnTo>
                  <a:lnTo>
                    <a:pt x="8958" y="7191"/>
                  </a:lnTo>
                  <a:lnTo>
                    <a:pt x="8864" y="7150"/>
                  </a:lnTo>
                  <a:lnTo>
                    <a:pt x="8743" y="7123"/>
                  </a:lnTo>
                  <a:lnTo>
                    <a:pt x="8635" y="7096"/>
                  </a:lnTo>
                  <a:lnTo>
                    <a:pt x="5478" y="7096"/>
                  </a:lnTo>
                  <a:lnTo>
                    <a:pt x="5478" y="6422"/>
                  </a:lnTo>
                  <a:lnTo>
                    <a:pt x="5478" y="6138"/>
                  </a:lnTo>
                  <a:lnTo>
                    <a:pt x="5491" y="5855"/>
                  </a:lnTo>
                  <a:lnTo>
                    <a:pt x="5518" y="5599"/>
                  </a:lnTo>
                  <a:lnTo>
                    <a:pt x="5559" y="5356"/>
                  </a:lnTo>
                  <a:lnTo>
                    <a:pt x="5613" y="5140"/>
                  </a:lnTo>
                  <a:lnTo>
                    <a:pt x="5667" y="4924"/>
                  </a:lnTo>
                  <a:lnTo>
                    <a:pt x="5734" y="4722"/>
                  </a:lnTo>
                  <a:lnTo>
                    <a:pt x="5802" y="4533"/>
                  </a:lnTo>
                  <a:lnTo>
                    <a:pt x="5883" y="4371"/>
                  </a:lnTo>
                  <a:lnTo>
                    <a:pt x="5977" y="4209"/>
                  </a:lnTo>
                  <a:lnTo>
                    <a:pt x="6071" y="4061"/>
                  </a:lnTo>
                  <a:lnTo>
                    <a:pt x="6166" y="3926"/>
                  </a:lnTo>
                  <a:lnTo>
                    <a:pt x="6274" y="3791"/>
                  </a:lnTo>
                  <a:lnTo>
                    <a:pt x="6382" y="3683"/>
                  </a:lnTo>
                  <a:lnTo>
                    <a:pt x="6503" y="3575"/>
                  </a:lnTo>
                  <a:lnTo>
                    <a:pt x="6625" y="3481"/>
                  </a:lnTo>
                  <a:lnTo>
                    <a:pt x="6746" y="3400"/>
                  </a:lnTo>
                  <a:lnTo>
                    <a:pt x="6881" y="3319"/>
                  </a:lnTo>
                  <a:lnTo>
                    <a:pt x="7137" y="3184"/>
                  </a:lnTo>
                  <a:lnTo>
                    <a:pt x="7407" y="3089"/>
                  </a:lnTo>
                  <a:lnTo>
                    <a:pt x="7677" y="3008"/>
                  </a:lnTo>
                  <a:lnTo>
                    <a:pt x="7960" y="2954"/>
                  </a:lnTo>
                  <a:lnTo>
                    <a:pt x="8216" y="2914"/>
                  </a:lnTo>
                  <a:lnTo>
                    <a:pt x="8473" y="2887"/>
                  </a:lnTo>
                  <a:lnTo>
                    <a:pt x="8716" y="2874"/>
                  </a:lnTo>
                  <a:lnTo>
                    <a:pt x="8999" y="2833"/>
                  </a:lnTo>
                  <a:lnTo>
                    <a:pt x="9120" y="2806"/>
                  </a:lnTo>
                  <a:lnTo>
                    <a:pt x="9228" y="2779"/>
                  </a:lnTo>
                  <a:lnTo>
                    <a:pt x="9336" y="2739"/>
                  </a:lnTo>
                  <a:lnTo>
                    <a:pt x="9431" y="2685"/>
                  </a:lnTo>
                  <a:lnTo>
                    <a:pt x="9525" y="2631"/>
                  </a:lnTo>
                  <a:lnTo>
                    <a:pt x="9606" y="2577"/>
                  </a:lnTo>
                  <a:lnTo>
                    <a:pt x="9673" y="2496"/>
                  </a:lnTo>
                  <a:lnTo>
                    <a:pt x="9727" y="2415"/>
                  </a:lnTo>
                  <a:lnTo>
                    <a:pt x="9781" y="2334"/>
                  </a:lnTo>
                  <a:lnTo>
                    <a:pt x="9822" y="2239"/>
                  </a:lnTo>
                  <a:lnTo>
                    <a:pt x="9862" y="2132"/>
                  </a:lnTo>
                  <a:lnTo>
                    <a:pt x="9876" y="2024"/>
                  </a:lnTo>
                  <a:lnTo>
                    <a:pt x="9889" y="1889"/>
                  </a:lnTo>
                  <a:lnTo>
                    <a:pt x="9903" y="1754"/>
                  </a:lnTo>
                  <a:lnTo>
                    <a:pt x="9903" y="1120"/>
                  </a:lnTo>
                  <a:lnTo>
                    <a:pt x="9889" y="985"/>
                  </a:lnTo>
                  <a:lnTo>
                    <a:pt x="9876" y="863"/>
                  </a:lnTo>
                  <a:lnTo>
                    <a:pt x="9862" y="755"/>
                  </a:lnTo>
                  <a:lnTo>
                    <a:pt x="9835" y="648"/>
                  </a:lnTo>
                  <a:lnTo>
                    <a:pt x="9795" y="540"/>
                  </a:lnTo>
                  <a:lnTo>
                    <a:pt x="9741" y="459"/>
                  </a:lnTo>
                  <a:lnTo>
                    <a:pt x="9687" y="364"/>
                  </a:lnTo>
                  <a:lnTo>
                    <a:pt x="9619" y="297"/>
                  </a:lnTo>
                  <a:lnTo>
                    <a:pt x="9552" y="229"/>
                  </a:lnTo>
                  <a:lnTo>
                    <a:pt x="9471" y="162"/>
                  </a:lnTo>
                  <a:lnTo>
                    <a:pt x="9377" y="121"/>
                  </a:lnTo>
                  <a:lnTo>
                    <a:pt x="9269" y="81"/>
                  </a:lnTo>
                  <a:lnTo>
                    <a:pt x="9161" y="40"/>
                  </a:lnTo>
                  <a:lnTo>
                    <a:pt x="9053" y="27"/>
                  </a:lnTo>
                  <a:lnTo>
                    <a:pt x="8918" y="0"/>
                  </a:lnTo>
                  <a:close/>
                </a:path>
              </a:pathLst>
            </a:custGeom>
            <a:solidFill>
              <a:srgbClr val="1E24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 name="Google Shape;880;p87"/>
            <p:cNvSpPr/>
            <p:nvPr/>
          </p:nvSpPr>
          <p:spPr>
            <a:xfrm>
              <a:off x="2538325" y="401350"/>
              <a:ext cx="460400" cy="447575"/>
            </a:xfrm>
            <a:custGeom>
              <a:rect b="b" l="l" r="r" t="t"/>
              <a:pathLst>
                <a:path extrusionOk="0" h="17903" w="18416">
                  <a:moveTo>
                    <a:pt x="9201" y="2834"/>
                  </a:moveTo>
                  <a:lnTo>
                    <a:pt x="9498" y="2847"/>
                  </a:lnTo>
                  <a:lnTo>
                    <a:pt x="9795" y="2860"/>
                  </a:lnTo>
                  <a:lnTo>
                    <a:pt x="10092" y="2901"/>
                  </a:lnTo>
                  <a:lnTo>
                    <a:pt x="10375" y="2955"/>
                  </a:lnTo>
                  <a:lnTo>
                    <a:pt x="10658" y="3009"/>
                  </a:lnTo>
                  <a:lnTo>
                    <a:pt x="10942" y="3090"/>
                  </a:lnTo>
                  <a:lnTo>
                    <a:pt x="11211" y="3184"/>
                  </a:lnTo>
                  <a:lnTo>
                    <a:pt x="11481" y="3279"/>
                  </a:lnTo>
                  <a:lnTo>
                    <a:pt x="11737" y="3400"/>
                  </a:lnTo>
                  <a:lnTo>
                    <a:pt x="11994" y="3522"/>
                  </a:lnTo>
                  <a:lnTo>
                    <a:pt x="12237" y="3670"/>
                  </a:lnTo>
                  <a:lnTo>
                    <a:pt x="12479" y="3818"/>
                  </a:lnTo>
                  <a:lnTo>
                    <a:pt x="12709" y="3980"/>
                  </a:lnTo>
                  <a:lnTo>
                    <a:pt x="12938" y="4156"/>
                  </a:lnTo>
                  <a:lnTo>
                    <a:pt x="13154" y="4344"/>
                  </a:lnTo>
                  <a:lnTo>
                    <a:pt x="13356" y="4533"/>
                  </a:lnTo>
                  <a:lnTo>
                    <a:pt x="13545" y="4736"/>
                  </a:lnTo>
                  <a:lnTo>
                    <a:pt x="13734" y="4952"/>
                  </a:lnTo>
                  <a:lnTo>
                    <a:pt x="13909" y="5181"/>
                  </a:lnTo>
                  <a:lnTo>
                    <a:pt x="14071" y="5424"/>
                  </a:lnTo>
                  <a:lnTo>
                    <a:pt x="14220" y="5667"/>
                  </a:lnTo>
                  <a:lnTo>
                    <a:pt x="14368" y="5923"/>
                  </a:lnTo>
                  <a:lnTo>
                    <a:pt x="14490" y="6179"/>
                  </a:lnTo>
                  <a:lnTo>
                    <a:pt x="14611" y="6462"/>
                  </a:lnTo>
                  <a:lnTo>
                    <a:pt x="14719" y="6732"/>
                  </a:lnTo>
                  <a:lnTo>
                    <a:pt x="14813" y="7029"/>
                  </a:lnTo>
                  <a:lnTo>
                    <a:pt x="14894" y="7326"/>
                  </a:lnTo>
                  <a:lnTo>
                    <a:pt x="14962" y="7623"/>
                  </a:lnTo>
                  <a:lnTo>
                    <a:pt x="15002" y="7946"/>
                  </a:lnTo>
                  <a:lnTo>
                    <a:pt x="15043" y="8257"/>
                  </a:lnTo>
                  <a:lnTo>
                    <a:pt x="15070" y="8581"/>
                  </a:lnTo>
                  <a:lnTo>
                    <a:pt x="15070" y="8918"/>
                  </a:lnTo>
                  <a:lnTo>
                    <a:pt x="15070" y="9255"/>
                  </a:lnTo>
                  <a:lnTo>
                    <a:pt x="15043" y="9579"/>
                  </a:lnTo>
                  <a:lnTo>
                    <a:pt x="15002" y="9903"/>
                  </a:lnTo>
                  <a:lnTo>
                    <a:pt x="14962" y="10213"/>
                  </a:lnTo>
                  <a:lnTo>
                    <a:pt x="14894" y="10523"/>
                  </a:lnTo>
                  <a:lnTo>
                    <a:pt x="14813" y="10820"/>
                  </a:lnTo>
                  <a:lnTo>
                    <a:pt x="14719" y="11103"/>
                  </a:lnTo>
                  <a:lnTo>
                    <a:pt x="14611" y="11387"/>
                  </a:lnTo>
                  <a:lnTo>
                    <a:pt x="14490" y="11670"/>
                  </a:lnTo>
                  <a:lnTo>
                    <a:pt x="14368" y="11940"/>
                  </a:lnTo>
                  <a:lnTo>
                    <a:pt x="14220" y="12196"/>
                  </a:lnTo>
                  <a:lnTo>
                    <a:pt x="14071" y="12439"/>
                  </a:lnTo>
                  <a:lnTo>
                    <a:pt x="13909" y="12682"/>
                  </a:lnTo>
                  <a:lnTo>
                    <a:pt x="13734" y="12911"/>
                  </a:lnTo>
                  <a:lnTo>
                    <a:pt x="13545" y="13127"/>
                  </a:lnTo>
                  <a:lnTo>
                    <a:pt x="13356" y="13343"/>
                  </a:lnTo>
                  <a:lnTo>
                    <a:pt x="13154" y="13532"/>
                  </a:lnTo>
                  <a:lnTo>
                    <a:pt x="12938" y="13720"/>
                  </a:lnTo>
                  <a:lnTo>
                    <a:pt x="12709" y="13896"/>
                  </a:lnTo>
                  <a:lnTo>
                    <a:pt x="12479" y="14071"/>
                  </a:lnTo>
                  <a:lnTo>
                    <a:pt x="12237" y="14220"/>
                  </a:lnTo>
                  <a:lnTo>
                    <a:pt x="11994" y="14368"/>
                  </a:lnTo>
                  <a:lnTo>
                    <a:pt x="11737" y="14489"/>
                  </a:lnTo>
                  <a:lnTo>
                    <a:pt x="11481" y="14611"/>
                  </a:lnTo>
                  <a:lnTo>
                    <a:pt x="11211" y="14719"/>
                  </a:lnTo>
                  <a:lnTo>
                    <a:pt x="10942" y="14813"/>
                  </a:lnTo>
                  <a:lnTo>
                    <a:pt x="10658" y="14881"/>
                  </a:lnTo>
                  <a:lnTo>
                    <a:pt x="10375" y="14948"/>
                  </a:lnTo>
                  <a:lnTo>
                    <a:pt x="10092" y="15002"/>
                  </a:lnTo>
                  <a:lnTo>
                    <a:pt x="9795" y="15043"/>
                  </a:lnTo>
                  <a:lnTo>
                    <a:pt x="9498" y="15056"/>
                  </a:lnTo>
                  <a:lnTo>
                    <a:pt x="9201" y="15070"/>
                  </a:lnTo>
                  <a:lnTo>
                    <a:pt x="8891" y="15056"/>
                  </a:lnTo>
                  <a:lnTo>
                    <a:pt x="8594" y="15043"/>
                  </a:lnTo>
                  <a:lnTo>
                    <a:pt x="8311" y="15002"/>
                  </a:lnTo>
                  <a:lnTo>
                    <a:pt x="8014" y="14948"/>
                  </a:lnTo>
                  <a:lnTo>
                    <a:pt x="7744" y="14881"/>
                  </a:lnTo>
                  <a:lnTo>
                    <a:pt x="7461" y="14800"/>
                  </a:lnTo>
                  <a:lnTo>
                    <a:pt x="7191" y="14719"/>
                  </a:lnTo>
                  <a:lnTo>
                    <a:pt x="6921" y="14611"/>
                  </a:lnTo>
                  <a:lnTo>
                    <a:pt x="6665" y="14489"/>
                  </a:lnTo>
                  <a:lnTo>
                    <a:pt x="6409" y="14355"/>
                  </a:lnTo>
                  <a:lnTo>
                    <a:pt x="6166" y="14206"/>
                  </a:lnTo>
                  <a:lnTo>
                    <a:pt x="5923" y="14058"/>
                  </a:lnTo>
                  <a:lnTo>
                    <a:pt x="5694" y="13896"/>
                  </a:lnTo>
                  <a:lnTo>
                    <a:pt x="5464" y="13707"/>
                  </a:lnTo>
                  <a:lnTo>
                    <a:pt x="5262" y="13518"/>
                  </a:lnTo>
                  <a:lnTo>
                    <a:pt x="5046" y="13316"/>
                  </a:lnTo>
                  <a:lnTo>
                    <a:pt x="4857" y="13113"/>
                  </a:lnTo>
                  <a:lnTo>
                    <a:pt x="4668" y="12898"/>
                  </a:lnTo>
                  <a:lnTo>
                    <a:pt x="4493" y="12655"/>
                  </a:lnTo>
                  <a:lnTo>
                    <a:pt x="4331" y="12425"/>
                  </a:lnTo>
                  <a:lnTo>
                    <a:pt x="4169" y="12169"/>
                  </a:lnTo>
                  <a:lnTo>
                    <a:pt x="4034" y="11913"/>
                  </a:lnTo>
                  <a:lnTo>
                    <a:pt x="3899" y="11643"/>
                  </a:lnTo>
                  <a:lnTo>
                    <a:pt x="3778" y="11373"/>
                  </a:lnTo>
                  <a:lnTo>
                    <a:pt x="3670" y="11090"/>
                  </a:lnTo>
                  <a:lnTo>
                    <a:pt x="3576" y="10806"/>
                  </a:lnTo>
                  <a:lnTo>
                    <a:pt x="3508" y="10510"/>
                  </a:lnTo>
                  <a:lnTo>
                    <a:pt x="3441" y="10199"/>
                  </a:lnTo>
                  <a:lnTo>
                    <a:pt x="3387" y="9889"/>
                  </a:lnTo>
                  <a:lnTo>
                    <a:pt x="3346" y="9565"/>
                  </a:lnTo>
                  <a:lnTo>
                    <a:pt x="3319" y="9242"/>
                  </a:lnTo>
                  <a:lnTo>
                    <a:pt x="3319" y="8918"/>
                  </a:lnTo>
                  <a:lnTo>
                    <a:pt x="3319" y="8581"/>
                  </a:lnTo>
                  <a:lnTo>
                    <a:pt x="3346" y="8270"/>
                  </a:lnTo>
                  <a:lnTo>
                    <a:pt x="3387" y="7946"/>
                  </a:lnTo>
                  <a:lnTo>
                    <a:pt x="3427" y="7636"/>
                  </a:lnTo>
                  <a:lnTo>
                    <a:pt x="3495" y="7339"/>
                  </a:lnTo>
                  <a:lnTo>
                    <a:pt x="3576" y="7043"/>
                  </a:lnTo>
                  <a:lnTo>
                    <a:pt x="3670" y="6746"/>
                  </a:lnTo>
                  <a:lnTo>
                    <a:pt x="3778" y="6476"/>
                  </a:lnTo>
                  <a:lnTo>
                    <a:pt x="3899" y="6193"/>
                  </a:lnTo>
                  <a:lnTo>
                    <a:pt x="4021" y="5936"/>
                  </a:lnTo>
                  <a:lnTo>
                    <a:pt x="4169" y="5680"/>
                  </a:lnTo>
                  <a:lnTo>
                    <a:pt x="4318" y="5437"/>
                  </a:lnTo>
                  <a:lnTo>
                    <a:pt x="4480" y="5194"/>
                  </a:lnTo>
                  <a:lnTo>
                    <a:pt x="4655" y="4965"/>
                  </a:lnTo>
                  <a:lnTo>
                    <a:pt x="4844" y="4749"/>
                  </a:lnTo>
                  <a:lnTo>
                    <a:pt x="5033" y="4547"/>
                  </a:lnTo>
                  <a:lnTo>
                    <a:pt x="5235" y="4344"/>
                  </a:lnTo>
                  <a:lnTo>
                    <a:pt x="5451" y="4169"/>
                  </a:lnTo>
                  <a:lnTo>
                    <a:pt x="5680" y="3994"/>
                  </a:lnTo>
                  <a:lnTo>
                    <a:pt x="5910" y="3818"/>
                  </a:lnTo>
                  <a:lnTo>
                    <a:pt x="6152" y="3670"/>
                  </a:lnTo>
                  <a:lnTo>
                    <a:pt x="6395" y="3535"/>
                  </a:lnTo>
                  <a:lnTo>
                    <a:pt x="6652" y="3400"/>
                  </a:lnTo>
                  <a:lnTo>
                    <a:pt x="6908" y="3292"/>
                  </a:lnTo>
                  <a:lnTo>
                    <a:pt x="7178" y="3184"/>
                  </a:lnTo>
                  <a:lnTo>
                    <a:pt x="7447" y="3090"/>
                  </a:lnTo>
                  <a:lnTo>
                    <a:pt x="7731" y="3022"/>
                  </a:lnTo>
                  <a:lnTo>
                    <a:pt x="8014" y="2955"/>
                  </a:lnTo>
                  <a:lnTo>
                    <a:pt x="8297" y="2901"/>
                  </a:lnTo>
                  <a:lnTo>
                    <a:pt x="8594" y="2860"/>
                  </a:lnTo>
                  <a:lnTo>
                    <a:pt x="8891" y="2847"/>
                  </a:lnTo>
                  <a:lnTo>
                    <a:pt x="9201" y="2834"/>
                  </a:lnTo>
                  <a:close/>
                  <a:moveTo>
                    <a:pt x="8716" y="0"/>
                  </a:moveTo>
                  <a:lnTo>
                    <a:pt x="8257" y="41"/>
                  </a:lnTo>
                  <a:lnTo>
                    <a:pt x="7785" y="95"/>
                  </a:lnTo>
                  <a:lnTo>
                    <a:pt x="7340" y="162"/>
                  </a:lnTo>
                  <a:lnTo>
                    <a:pt x="6894" y="257"/>
                  </a:lnTo>
                  <a:lnTo>
                    <a:pt x="6449" y="378"/>
                  </a:lnTo>
                  <a:lnTo>
                    <a:pt x="6031" y="500"/>
                  </a:lnTo>
                  <a:lnTo>
                    <a:pt x="5613" y="662"/>
                  </a:lnTo>
                  <a:lnTo>
                    <a:pt x="5208" y="823"/>
                  </a:lnTo>
                  <a:lnTo>
                    <a:pt x="4803" y="1012"/>
                  </a:lnTo>
                  <a:lnTo>
                    <a:pt x="4426" y="1228"/>
                  </a:lnTo>
                  <a:lnTo>
                    <a:pt x="4048" y="1444"/>
                  </a:lnTo>
                  <a:lnTo>
                    <a:pt x="3684" y="1687"/>
                  </a:lnTo>
                  <a:lnTo>
                    <a:pt x="3346" y="1943"/>
                  </a:lnTo>
                  <a:lnTo>
                    <a:pt x="3009" y="2213"/>
                  </a:lnTo>
                  <a:lnTo>
                    <a:pt x="2685" y="2510"/>
                  </a:lnTo>
                  <a:lnTo>
                    <a:pt x="2388" y="2807"/>
                  </a:lnTo>
                  <a:lnTo>
                    <a:pt x="2092" y="3130"/>
                  </a:lnTo>
                  <a:lnTo>
                    <a:pt x="1822" y="3454"/>
                  </a:lnTo>
                  <a:lnTo>
                    <a:pt x="1566" y="3805"/>
                  </a:lnTo>
                  <a:lnTo>
                    <a:pt x="1336" y="4169"/>
                  </a:lnTo>
                  <a:lnTo>
                    <a:pt x="1107" y="4547"/>
                  </a:lnTo>
                  <a:lnTo>
                    <a:pt x="905" y="4925"/>
                  </a:lnTo>
                  <a:lnTo>
                    <a:pt x="729" y="5329"/>
                  </a:lnTo>
                  <a:lnTo>
                    <a:pt x="554" y="5734"/>
                  </a:lnTo>
                  <a:lnTo>
                    <a:pt x="419" y="6166"/>
                  </a:lnTo>
                  <a:lnTo>
                    <a:pt x="297" y="6597"/>
                  </a:lnTo>
                  <a:lnTo>
                    <a:pt x="189" y="7043"/>
                  </a:lnTo>
                  <a:lnTo>
                    <a:pt x="109" y="7488"/>
                  </a:lnTo>
                  <a:lnTo>
                    <a:pt x="55" y="7960"/>
                  </a:lnTo>
                  <a:lnTo>
                    <a:pt x="14" y="8432"/>
                  </a:lnTo>
                  <a:lnTo>
                    <a:pt x="1" y="8918"/>
                  </a:lnTo>
                  <a:lnTo>
                    <a:pt x="14" y="9403"/>
                  </a:lnTo>
                  <a:lnTo>
                    <a:pt x="55" y="9876"/>
                  </a:lnTo>
                  <a:lnTo>
                    <a:pt x="109" y="10334"/>
                  </a:lnTo>
                  <a:lnTo>
                    <a:pt x="189" y="10793"/>
                  </a:lnTo>
                  <a:lnTo>
                    <a:pt x="297" y="11238"/>
                  </a:lnTo>
                  <a:lnTo>
                    <a:pt x="419" y="11683"/>
                  </a:lnTo>
                  <a:lnTo>
                    <a:pt x="554" y="12102"/>
                  </a:lnTo>
                  <a:lnTo>
                    <a:pt x="729" y="12520"/>
                  </a:lnTo>
                  <a:lnTo>
                    <a:pt x="905" y="12924"/>
                  </a:lnTo>
                  <a:lnTo>
                    <a:pt x="1107" y="13302"/>
                  </a:lnTo>
                  <a:lnTo>
                    <a:pt x="1323" y="13680"/>
                  </a:lnTo>
                  <a:lnTo>
                    <a:pt x="1566" y="14044"/>
                  </a:lnTo>
                  <a:lnTo>
                    <a:pt x="1822" y="14395"/>
                  </a:lnTo>
                  <a:lnTo>
                    <a:pt x="2092" y="14732"/>
                  </a:lnTo>
                  <a:lnTo>
                    <a:pt x="2375" y="15056"/>
                  </a:lnTo>
                  <a:lnTo>
                    <a:pt x="2685" y="15366"/>
                  </a:lnTo>
                  <a:lnTo>
                    <a:pt x="3009" y="15650"/>
                  </a:lnTo>
                  <a:lnTo>
                    <a:pt x="3333" y="15933"/>
                  </a:lnTo>
                  <a:lnTo>
                    <a:pt x="3684" y="16189"/>
                  </a:lnTo>
                  <a:lnTo>
                    <a:pt x="4048" y="16432"/>
                  </a:lnTo>
                  <a:lnTo>
                    <a:pt x="4412" y="16661"/>
                  </a:lnTo>
                  <a:lnTo>
                    <a:pt x="4803" y="16864"/>
                  </a:lnTo>
                  <a:lnTo>
                    <a:pt x="5195" y="17066"/>
                  </a:lnTo>
                  <a:lnTo>
                    <a:pt x="5599" y="17228"/>
                  </a:lnTo>
                  <a:lnTo>
                    <a:pt x="6017" y="17390"/>
                  </a:lnTo>
                  <a:lnTo>
                    <a:pt x="6449" y="17525"/>
                  </a:lnTo>
                  <a:lnTo>
                    <a:pt x="6894" y="17633"/>
                  </a:lnTo>
                  <a:lnTo>
                    <a:pt x="7340" y="17727"/>
                  </a:lnTo>
                  <a:lnTo>
                    <a:pt x="7785" y="17808"/>
                  </a:lnTo>
                  <a:lnTo>
                    <a:pt x="8243" y="17862"/>
                  </a:lnTo>
                  <a:lnTo>
                    <a:pt x="8716" y="17889"/>
                  </a:lnTo>
                  <a:lnTo>
                    <a:pt x="9201" y="17903"/>
                  </a:lnTo>
                  <a:lnTo>
                    <a:pt x="9673" y="17889"/>
                  </a:lnTo>
                  <a:lnTo>
                    <a:pt x="10146" y="17862"/>
                  </a:lnTo>
                  <a:lnTo>
                    <a:pt x="10604" y="17808"/>
                  </a:lnTo>
                  <a:lnTo>
                    <a:pt x="11063" y="17727"/>
                  </a:lnTo>
                  <a:lnTo>
                    <a:pt x="11508" y="17633"/>
                  </a:lnTo>
                  <a:lnTo>
                    <a:pt x="11940" y="17525"/>
                  </a:lnTo>
                  <a:lnTo>
                    <a:pt x="12372" y="17390"/>
                  </a:lnTo>
                  <a:lnTo>
                    <a:pt x="12790" y="17228"/>
                  </a:lnTo>
                  <a:lnTo>
                    <a:pt x="13194" y="17053"/>
                  </a:lnTo>
                  <a:lnTo>
                    <a:pt x="13599" y="16864"/>
                  </a:lnTo>
                  <a:lnTo>
                    <a:pt x="13977" y="16648"/>
                  </a:lnTo>
                  <a:lnTo>
                    <a:pt x="14355" y="16432"/>
                  </a:lnTo>
                  <a:lnTo>
                    <a:pt x="14719" y="16176"/>
                  </a:lnTo>
                  <a:lnTo>
                    <a:pt x="15070" y="15919"/>
                  </a:lnTo>
                  <a:lnTo>
                    <a:pt x="15407" y="15650"/>
                  </a:lnTo>
                  <a:lnTo>
                    <a:pt x="15717" y="15353"/>
                  </a:lnTo>
                  <a:lnTo>
                    <a:pt x="16027" y="15043"/>
                  </a:lnTo>
                  <a:lnTo>
                    <a:pt x="16324" y="14719"/>
                  </a:lnTo>
                  <a:lnTo>
                    <a:pt x="16594" y="14381"/>
                  </a:lnTo>
                  <a:lnTo>
                    <a:pt x="16850" y="14031"/>
                  </a:lnTo>
                  <a:lnTo>
                    <a:pt x="17093" y="13666"/>
                  </a:lnTo>
                  <a:lnTo>
                    <a:pt x="17309" y="13302"/>
                  </a:lnTo>
                  <a:lnTo>
                    <a:pt x="17511" y="12911"/>
                  </a:lnTo>
                  <a:lnTo>
                    <a:pt x="17700" y="12506"/>
                  </a:lnTo>
                  <a:lnTo>
                    <a:pt x="17862" y="12088"/>
                  </a:lnTo>
                  <a:lnTo>
                    <a:pt x="18011" y="11670"/>
                  </a:lnTo>
                  <a:lnTo>
                    <a:pt x="18132" y="11238"/>
                  </a:lnTo>
                  <a:lnTo>
                    <a:pt x="18240" y="10793"/>
                  </a:lnTo>
                  <a:lnTo>
                    <a:pt x="18321" y="10334"/>
                  </a:lnTo>
                  <a:lnTo>
                    <a:pt x="18375" y="9876"/>
                  </a:lnTo>
                  <a:lnTo>
                    <a:pt x="18415" y="9403"/>
                  </a:lnTo>
                  <a:lnTo>
                    <a:pt x="18415" y="8918"/>
                  </a:lnTo>
                  <a:lnTo>
                    <a:pt x="18415" y="8432"/>
                  </a:lnTo>
                  <a:lnTo>
                    <a:pt x="18375" y="7973"/>
                  </a:lnTo>
                  <a:lnTo>
                    <a:pt x="18321" y="7501"/>
                  </a:lnTo>
                  <a:lnTo>
                    <a:pt x="18240" y="7056"/>
                  </a:lnTo>
                  <a:lnTo>
                    <a:pt x="18132" y="6611"/>
                  </a:lnTo>
                  <a:lnTo>
                    <a:pt x="18011" y="6179"/>
                  </a:lnTo>
                  <a:lnTo>
                    <a:pt x="17862" y="5747"/>
                  </a:lnTo>
                  <a:lnTo>
                    <a:pt x="17700" y="5343"/>
                  </a:lnTo>
                  <a:lnTo>
                    <a:pt x="17511" y="4938"/>
                  </a:lnTo>
                  <a:lnTo>
                    <a:pt x="17309" y="4560"/>
                  </a:lnTo>
                  <a:lnTo>
                    <a:pt x="17093" y="4183"/>
                  </a:lnTo>
                  <a:lnTo>
                    <a:pt x="16850" y="3818"/>
                  </a:lnTo>
                  <a:lnTo>
                    <a:pt x="16594" y="3481"/>
                  </a:lnTo>
                  <a:lnTo>
                    <a:pt x="16324" y="3144"/>
                  </a:lnTo>
                  <a:lnTo>
                    <a:pt x="16027" y="2820"/>
                  </a:lnTo>
                  <a:lnTo>
                    <a:pt x="15717" y="2523"/>
                  </a:lnTo>
                  <a:lnTo>
                    <a:pt x="15407" y="2226"/>
                  </a:lnTo>
                  <a:lnTo>
                    <a:pt x="15070" y="1957"/>
                  </a:lnTo>
                  <a:lnTo>
                    <a:pt x="14719" y="1700"/>
                  </a:lnTo>
                  <a:lnTo>
                    <a:pt x="14355" y="1457"/>
                  </a:lnTo>
                  <a:lnTo>
                    <a:pt x="13977" y="1228"/>
                  </a:lnTo>
                  <a:lnTo>
                    <a:pt x="13599" y="1026"/>
                  </a:lnTo>
                  <a:lnTo>
                    <a:pt x="13194" y="837"/>
                  </a:lnTo>
                  <a:lnTo>
                    <a:pt x="12790" y="662"/>
                  </a:lnTo>
                  <a:lnTo>
                    <a:pt x="12372" y="513"/>
                  </a:lnTo>
                  <a:lnTo>
                    <a:pt x="11940" y="378"/>
                  </a:lnTo>
                  <a:lnTo>
                    <a:pt x="11508" y="257"/>
                  </a:lnTo>
                  <a:lnTo>
                    <a:pt x="11063" y="162"/>
                  </a:lnTo>
                  <a:lnTo>
                    <a:pt x="10604" y="95"/>
                  </a:lnTo>
                  <a:lnTo>
                    <a:pt x="10146" y="41"/>
                  </a:lnTo>
                  <a:lnTo>
                    <a:pt x="9673" y="0"/>
                  </a:lnTo>
                  <a:close/>
                </a:path>
              </a:pathLst>
            </a:custGeom>
            <a:solidFill>
              <a:srgbClr val="1E24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 name="Google Shape;881;p87"/>
            <p:cNvSpPr/>
            <p:nvPr/>
          </p:nvSpPr>
          <p:spPr>
            <a:xfrm>
              <a:off x="3069850" y="242500"/>
              <a:ext cx="143025" cy="599675"/>
            </a:xfrm>
            <a:custGeom>
              <a:rect b="b" l="l" r="r" t="t"/>
              <a:pathLst>
                <a:path extrusionOk="0" h="23987" w="5721">
                  <a:moveTo>
                    <a:pt x="986" y="0"/>
                  </a:moveTo>
                  <a:lnTo>
                    <a:pt x="864" y="14"/>
                  </a:lnTo>
                  <a:lnTo>
                    <a:pt x="743" y="41"/>
                  </a:lnTo>
                  <a:lnTo>
                    <a:pt x="635" y="68"/>
                  </a:lnTo>
                  <a:lnTo>
                    <a:pt x="540" y="108"/>
                  </a:lnTo>
                  <a:lnTo>
                    <a:pt x="446" y="149"/>
                  </a:lnTo>
                  <a:lnTo>
                    <a:pt x="365" y="216"/>
                  </a:lnTo>
                  <a:lnTo>
                    <a:pt x="284" y="270"/>
                  </a:lnTo>
                  <a:lnTo>
                    <a:pt x="217" y="351"/>
                  </a:lnTo>
                  <a:lnTo>
                    <a:pt x="163" y="432"/>
                  </a:lnTo>
                  <a:lnTo>
                    <a:pt x="122" y="527"/>
                  </a:lnTo>
                  <a:lnTo>
                    <a:pt x="82" y="621"/>
                  </a:lnTo>
                  <a:lnTo>
                    <a:pt x="41" y="729"/>
                  </a:lnTo>
                  <a:lnTo>
                    <a:pt x="28" y="850"/>
                  </a:lnTo>
                  <a:lnTo>
                    <a:pt x="14" y="972"/>
                  </a:lnTo>
                  <a:lnTo>
                    <a:pt x="1" y="1107"/>
                  </a:lnTo>
                  <a:lnTo>
                    <a:pt x="1" y="19184"/>
                  </a:lnTo>
                  <a:lnTo>
                    <a:pt x="14" y="19575"/>
                  </a:lnTo>
                  <a:lnTo>
                    <a:pt x="41" y="19953"/>
                  </a:lnTo>
                  <a:lnTo>
                    <a:pt x="82" y="20304"/>
                  </a:lnTo>
                  <a:lnTo>
                    <a:pt x="136" y="20628"/>
                  </a:lnTo>
                  <a:lnTo>
                    <a:pt x="190" y="20938"/>
                  </a:lnTo>
                  <a:lnTo>
                    <a:pt x="271" y="21221"/>
                  </a:lnTo>
                  <a:lnTo>
                    <a:pt x="365" y="21491"/>
                  </a:lnTo>
                  <a:lnTo>
                    <a:pt x="460" y="21747"/>
                  </a:lnTo>
                  <a:lnTo>
                    <a:pt x="581" y="21990"/>
                  </a:lnTo>
                  <a:lnTo>
                    <a:pt x="702" y="22206"/>
                  </a:lnTo>
                  <a:lnTo>
                    <a:pt x="837" y="22408"/>
                  </a:lnTo>
                  <a:lnTo>
                    <a:pt x="972" y="22597"/>
                  </a:lnTo>
                  <a:lnTo>
                    <a:pt x="1121" y="22773"/>
                  </a:lnTo>
                  <a:lnTo>
                    <a:pt x="1282" y="22921"/>
                  </a:lnTo>
                  <a:lnTo>
                    <a:pt x="1444" y="23069"/>
                  </a:lnTo>
                  <a:lnTo>
                    <a:pt x="1606" y="23204"/>
                  </a:lnTo>
                  <a:lnTo>
                    <a:pt x="1782" y="23312"/>
                  </a:lnTo>
                  <a:lnTo>
                    <a:pt x="1957" y="23420"/>
                  </a:lnTo>
                  <a:lnTo>
                    <a:pt x="2146" y="23515"/>
                  </a:lnTo>
                  <a:lnTo>
                    <a:pt x="2335" y="23595"/>
                  </a:lnTo>
                  <a:lnTo>
                    <a:pt x="2524" y="23676"/>
                  </a:lnTo>
                  <a:lnTo>
                    <a:pt x="2712" y="23744"/>
                  </a:lnTo>
                  <a:lnTo>
                    <a:pt x="2901" y="23798"/>
                  </a:lnTo>
                  <a:lnTo>
                    <a:pt x="3090" y="23838"/>
                  </a:lnTo>
                  <a:lnTo>
                    <a:pt x="3481" y="23919"/>
                  </a:lnTo>
                  <a:lnTo>
                    <a:pt x="3859" y="23960"/>
                  </a:lnTo>
                  <a:lnTo>
                    <a:pt x="4223" y="23987"/>
                  </a:lnTo>
                  <a:lnTo>
                    <a:pt x="4723" y="23987"/>
                  </a:lnTo>
                  <a:lnTo>
                    <a:pt x="4857" y="23973"/>
                  </a:lnTo>
                  <a:lnTo>
                    <a:pt x="4992" y="23946"/>
                  </a:lnTo>
                  <a:lnTo>
                    <a:pt x="5114" y="23906"/>
                  </a:lnTo>
                  <a:lnTo>
                    <a:pt x="5208" y="23865"/>
                  </a:lnTo>
                  <a:lnTo>
                    <a:pt x="5303" y="23811"/>
                  </a:lnTo>
                  <a:lnTo>
                    <a:pt x="5397" y="23744"/>
                  </a:lnTo>
                  <a:lnTo>
                    <a:pt x="5465" y="23676"/>
                  </a:lnTo>
                  <a:lnTo>
                    <a:pt x="5532" y="23595"/>
                  </a:lnTo>
                  <a:lnTo>
                    <a:pt x="5586" y="23515"/>
                  </a:lnTo>
                  <a:lnTo>
                    <a:pt x="5626" y="23420"/>
                  </a:lnTo>
                  <a:lnTo>
                    <a:pt x="5667" y="23312"/>
                  </a:lnTo>
                  <a:lnTo>
                    <a:pt x="5694" y="23204"/>
                  </a:lnTo>
                  <a:lnTo>
                    <a:pt x="5707" y="23096"/>
                  </a:lnTo>
                  <a:lnTo>
                    <a:pt x="5721" y="22840"/>
                  </a:lnTo>
                  <a:lnTo>
                    <a:pt x="5721" y="22031"/>
                  </a:lnTo>
                  <a:lnTo>
                    <a:pt x="5721" y="21936"/>
                  </a:lnTo>
                  <a:lnTo>
                    <a:pt x="5721" y="21842"/>
                  </a:lnTo>
                  <a:lnTo>
                    <a:pt x="5707" y="21761"/>
                  </a:lnTo>
                  <a:lnTo>
                    <a:pt x="5680" y="21666"/>
                  </a:lnTo>
                  <a:lnTo>
                    <a:pt x="5640" y="21585"/>
                  </a:lnTo>
                  <a:lnTo>
                    <a:pt x="5599" y="21504"/>
                  </a:lnTo>
                  <a:lnTo>
                    <a:pt x="5545" y="21424"/>
                  </a:lnTo>
                  <a:lnTo>
                    <a:pt x="5492" y="21356"/>
                  </a:lnTo>
                  <a:lnTo>
                    <a:pt x="5424" y="21289"/>
                  </a:lnTo>
                  <a:lnTo>
                    <a:pt x="5357" y="21235"/>
                  </a:lnTo>
                  <a:lnTo>
                    <a:pt x="5276" y="21181"/>
                  </a:lnTo>
                  <a:lnTo>
                    <a:pt x="5195" y="21140"/>
                  </a:lnTo>
                  <a:lnTo>
                    <a:pt x="5114" y="21100"/>
                  </a:lnTo>
                  <a:lnTo>
                    <a:pt x="5019" y="21073"/>
                  </a:lnTo>
                  <a:lnTo>
                    <a:pt x="4938" y="21059"/>
                  </a:lnTo>
                  <a:lnTo>
                    <a:pt x="4844" y="21046"/>
                  </a:lnTo>
                  <a:lnTo>
                    <a:pt x="4574" y="21019"/>
                  </a:lnTo>
                  <a:lnTo>
                    <a:pt x="4439" y="20978"/>
                  </a:lnTo>
                  <a:lnTo>
                    <a:pt x="4304" y="20938"/>
                  </a:lnTo>
                  <a:lnTo>
                    <a:pt x="4169" y="20884"/>
                  </a:lnTo>
                  <a:lnTo>
                    <a:pt x="4035" y="20816"/>
                  </a:lnTo>
                  <a:lnTo>
                    <a:pt x="3913" y="20722"/>
                  </a:lnTo>
                  <a:lnTo>
                    <a:pt x="3792" y="20614"/>
                  </a:lnTo>
                  <a:lnTo>
                    <a:pt x="3684" y="20493"/>
                  </a:lnTo>
                  <a:lnTo>
                    <a:pt x="3589" y="20331"/>
                  </a:lnTo>
                  <a:lnTo>
                    <a:pt x="3508" y="20155"/>
                  </a:lnTo>
                  <a:lnTo>
                    <a:pt x="3427" y="19940"/>
                  </a:lnTo>
                  <a:lnTo>
                    <a:pt x="3373" y="19710"/>
                  </a:lnTo>
                  <a:lnTo>
                    <a:pt x="3320" y="19440"/>
                  </a:lnTo>
                  <a:lnTo>
                    <a:pt x="3293" y="19130"/>
                  </a:lnTo>
                  <a:lnTo>
                    <a:pt x="3293" y="18779"/>
                  </a:lnTo>
                  <a:lnTo>
                    <a:pt x="3293" y="1107"/>
                  </a:lnTo>
                  <a:lnTo>
                    <a:pt x="3279" y="972"/>
                  </a:lnTo>
                  <a:lnTo>
                    <a:pt x="3266" y="850"/>
                  </a:lnTo>
                  <a:lnTo>
                    <a:pt x="3239" y="729"/>
                  </a:lnTo>
                  <a:lnTo>
                    <a:pt x="3212" y="621"/>
                  </a:lnTo>
                  <a:lnTo>
                    <a:pt x="3171" y="527"/>
                  </a:lnTo>
                  <a:lnTo>
                    <a:pt x="3117" y="432"/>
                  </a:lnTo>
                  <a:lnTo>
                    <a:pt x="3063" y="351"/>
                  </a:lnTo>
                  <a:lnTo>
                    <a:pt x="2996" y="270"/>
                  </a:lnTo>
                  <a:lnTo>
                    <a:pt x="2915" y="216"/>
                  </a:lnTo>
                  <a:lnTo>
                    <a:pt x="2834" y="149"/>
                  </a:lnTo>
                  <a:lnTo>
                    <a:pt x="2739" y="108"/>
                  </a:lnTo>
                  <a:lnTo>
                    <a:pt x="2645" y="68"/>
                  </a:lnTo>
                  <a:lnTo>
                    <a:pt x="2537" y="41"/>
                  </a:lnTo>
                  <a:lnTo>
                    <a:pt x="2429" y="14"/>
                  </a:lnTo>
                  <a:lnTo>
                    <a:pt x="2308" y="0"/>
                  </a:lnTo>
                  <a:close/>
                </a:path>
              </a:pathLst>
            </a:custGeom>
            <a:solidFill>
              <a:srgbClr val="1E24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 name="Google Shape;882;p87"/>
            <p:cNvSpPr/>
            <p:nvPr/>
          </p:nvSpPr>
          <p:spPr>
            <a:xfrm>
              <a:off x="3286375" y="411475"/>
              <a:ext cx="82000" cy="427325"/>
            </a:xfrm>
            <a:custGeom>
              <a:rect b="b" l="l" r="r" t="t"/>
              <a:pathLst>
                <a:path extrusionOk="0" h="17093" w="3280">
                  <a:moveTo>
                    <a:pt x="986" y="0"/>
                  </a:moveTo>
                  <a:lnTo>
                    <a:pt x="864" y="14"/>
                  </a:lnTo>
                  <a:lnTo>
                    <a:pt x="756" y="41"/>
                  </a:lnTo>
                  <a:lnTo>
                    <a:pt x="648" y="68"/>
                  </a:lnTo>
                  <a:lnTo>
                    <a:pt x="554" y="108"/>
                  </a:lnTo>
                  <a:lnTo>
                    <a:pt x="460" y="149"/>
                  </a:lnTo>
                  <a:lnTo>
                    <a:pt x="379" y="216"/>
                  </a:lnTo>
                  <a:lnTo>
                    <a:pt x="298" y="270"/>
                  </a:lnTo>
                  <a:lnTo>
                    <a:pt x="230" y="351"/>
                  </a:lnTo>
                  <a:lnTo>
                    <a:pt x="176" y="432"/>
                  </a:lnTo>
                  <a:lnTo>
                    <a:pt x="122" y="526"/>
                  </a:lnTo>
                  <a:lnTo>
                    <a:pt x="82" y="621"/>
                  </a:lnTo>
                  <a:lnTo>
                    <a:pt x="55" y="729"/>
                  </a:lnTo>
                  <a:lnTo>
                    <a:pt x="28" y="850"/>
                  </a:lnTo>
                  <a:lnTo>
                    <a:pt x="14" y="972"/>
                  </a:lnTo>
                  <a:lnTo>
                    <a:pt x="1" y="1106"/>
                  </a:lnTo>
                  <a:lnTo>
                    <a:pt x="14" y="15987"/>
                  </a:lnTo>
                  <a:lnTo>
                    <a:pt x="14" y="16121"/>
                  </a:lnTo>
                  <a:lnTo>
                    <a:pt x="28" y="16243"/>
                  </a:lnTo>
                  <a:lnTo>
                    <a:pt x="55" y="16364"/>
                  </a:lnTo>
                  <a:lnTo>
                    <a:pt x="95" y="16472"/>
                  </a:lnTo>
                  <a:lnTo>
                    <a:pt x="136" y="16567"/>
                  </a:lnTo>
                  <a:lnTo>
                    <a:pt x="176" y="16661"/>
                  </a:lnTo>
                  <a:lnTo>
                    <a:pt x="244" y="16742"/>
                  </a:lnTo>
                  <a:lnTo>
                    <a:pt x="311" y="16823"/>
                  </a:lnTo>
                  <a:lnTo>
                    <a:pt x="379" y="16890"/>
                  </a:lnTo>
                  <a:lnTo>
                    <a:pt x="460" y="16944"/>
                  </a:lnTo>
                  <a:lnTo>
                    <a:pt x="554" y="16985"/>
                  </a:lnTo>
                  <a:lnTo>
                    <a:pt x="662" y="17025"/>
                  </a:lnTo>
                  <a:lnTo>
                    <a:pt x="770" y="17066"/>
                  </a:lnTo>
                  <a:lnTo>
                    <a:pt x="878" y="17079"/>
                  </a:lnTo>
                  <a:lnTo>
                    <a:pt x="999" y="17093"/>
                  </a:lnTo>
                  <a:lnTo>
                    <a:pt x="2308" y="17093"/>
                  </a:lnTo>
                  <a:lnTo>
                    <a:pt x="2429" y="17079"/>
                  </a:lnTo>
                  <a:lnTo>
                    <a:pt x="2551" y="17066"/>
                  </a:lnTo>
                  <a:lnTo>
                    <a:pt x="2658" y="17025"/>
                  </a:lnTo>
                  <a:lnTo>
                    <a:pt x="2753" y="16985"/>
                  </a:lnTo>
                  <a:lnTo>
                    <a:pt x="2847" y="16944"/>
                  </a:lnTo>
                  <a:lnTo>
                    <a:pt x="2928" y="16890"/>
                  </a:lnTo>
                  <a:lnTo>
                    <a:pt x="3009" y="16823"/>
                  </a:lnTo>
                  <a:lnTo>
                    <a:pt x="3077" y="16742"/>
                  </a:lnTo>
                  <a:lnTo>
                    <a:pt x="3131" y="16661"/>
                  </a:lnTo>
                  <a:lnTo>
                    <a:pt x="3171" y="16567"/>
                  </a:lnTo>
                  <a:lnTo>
                    <a:pt x="3212" y="16472"/>
                  </a:lnTo>
                  <a:lnTo>
                    <a:pt x="3239" y="16364"/>
                  </a:lnTo>
                  <a:lnTo>
                    <a:pt x="3266" y="16243"/>
                  </a:lnTo>
                  <a:lnTo>
                    <a:pt x="3279" y="16121"/>
                  </a:lnTo>
                  <a:lnTo>
                    <a:pt x="3279" y="15987"/>
                  </a:lnTo>
                  <a:lnTo>
                    <a:pt x="3279" y="1106"/>
                  </a:lnTo>
                  <a:lnTo>
                    <a:pt x="3279" y="972"/>
                  </a:lnTo>
                  <a:lnTo>
                    <a:pt x="3266" y="850"/>
                  </a:lnTo>
                  <a:lnTo>
                    <a:pt x="3239" y="729"/>
                  </a:lnTo>
                  <a:lnTo>
                    <a:pt x="3212" y="621"/>
                  </a:lnTo>
                  <a:lnTo>
                    <a:pt x="3171" y="526"/>
                  </a:lnTo>
                  <a:lnTo>
                    <a:pt x="3131" y="432"/>
                  </a:lnTo>
                  <a:lnTo>
                    <a:pt x="3077" y="351"/>
                  </a:lnTo>
                  <a:lnTo>
                    <a:pt x="3009" y="270"/>
                  </a:lnTo>
                  <a:lnTo>
                    <a:pt x="2928" y="216"/>
                  </a:lnTo>
                  <a:lnTo>
                    <a:pt x="2847" y="149"/>
                  </a:lnTo>
                  <a:lnTo>
                    <a:pt x="2753" y="108"/>
                  </a:lnTo>
                  <a:lnTo>
                    <a:pt x="2658" y="68"/>
                  </a:lnTo>
                  <a:lnTo>
                    <a:pt x="2551" y="41"/>
                  </a:lnTo>
                  <a:lnTo>
                    <a:pt x="2429" y="14"/>
                  </a:lnTo>
                  <a:lnTo>
                    <a:pt x="2308" y="0"/>
                  </a:lnTo>
                  <a:close/>
                </a:path>
              </a:pathLst>
            </a:custGeom>
            <a:solidFill>
              <a:srgbClr val="1E24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 name="Google Shape;883;p87"/>
            <p:cNvSpPr/>
            <p:nvPr/>
          </p:nvSpPr>
          <p:spPr>
            <a:xfrm>
              <a:off x="3439500" y="401350"/>
              <a:ext cx="460725" cy="447575"/>
            </a:xfrm>
            <a:custGeom>
              <a:rect b="b" l="l" r="r" t="t"/>
              <a:pathLst>
                <a:path extrusionOk="0" h="17903" w="18429">
                  <a:moveTo>
                    <a:pt x="9201" y="2834"/>
                  </a:moveTo>
                  <a:lnTo>
                    <a:pt x="9498" y="2847"/>
                  </a:lnTo>
                  <a:lnTo>
                    <a:pt x="9795" y="2860"/>
                  </a:lnTo>
                  <a:lnTo>
                    <a:pt x="10092" y="2901"/>
                  </a:lnTo>
                  <a:lnTo>
                    <a:pt x="10388" y="2955"/>
                  </a:lnTo>
                  <a:lnTo>
                    <a:pt x="10672" y="3009"/>
                  </a:lnTo>
                  <a:lnTo>
                    <a:pt x="10941" y="3090"/>
                  </a:lnTo>
                  <a:lnTo>
                    <a:pt x="11225" y="3184"/>
                  </a:lnTo>
                  <a:lnTo>
                    <a:pt x="11481" y="3279"/>
                  </a:lnTo>
                  <a:lnTo>
                    <a:pt x="11751" y="3400"/>
                  </a:lnTo>
                  <a:lnTo>
                    <a:pt x="11994" y="3522"/>
                  </a:lnTo>
                  <a:lnTo>
                    <a:pt x="12250" y="3670"/>
                  </a:lnTo>
                  <a:lnTo>
                    <a:pt x="12479" y="3818"/>
                  </a:lnTo>
                  <a:lnTo>
                    <a:pt x="12709" y="3980"/>
                  </a:lnTo>
                  <a:lnTo>
                    <a:pt x="12938" y="4156"/>
                  </a:lnTo>
                  <a:lnTo>
                    <a:pt x="13154" y="4344"/>
                  </a:lnTo>
                  <a:lnTo>
                    <a:pt x="13356" y="4533"/>
                  </a:lnTo>
                  <a:lnTo>
                    <a:pt x="13545" y="4736"/>
                  </a:lnTo>
                  <a:lnTo>
                    <a:pt x="13734" y="4952"/>
                  </a:lnTo>
                  <a:lnTo>
                    <a:pt x="13909" y="5181"/>
                  </a:lnTo>
                  <a:lnTo>
                    <a:pt x="14071" y="5424"/>
                  </a:lnTo>
                  <a:lnTo>
                    <a:pt x="14220" y="5667"/>
                  </a:lnTo>
                  <a:lnTo>
                    <a:pt x="14368" y="5923"/>
                  </a:lnTo>
                  <a:lnTo>
                    <a:pt x="14503" y="6179"/>
                  </a:lnTo>
                  <a:lnTo>
                    <a:pt x="14611" y="6462"/>
                  </a:lnTo>
                  <a:lnTo>
                    <a:pt x="14719" y="6732"/>
                  </a:lnTo>
                  <a:lnTo>
                    <a:pt x="14813" y="7029"/>
                  </a:lnTo>
                  <a:lnTo>
                    <a:pt x="14894" y="7326"/>
                  </a:lnTo>
                  <a:lnTo>
                    <a:pt x="14962" y="7623"/>
                  </a:lnTo>
                  <a:lnTo>
                    <a:pt x="15016" y="7946"/>
                  </a:lnTo>
                  <a:lnTo>
                    <a:pt x="15043" y="8257"/>
                  </a:lnTo>
                  <a:lnTo>
                    <a:pt x="15070" y="8581"/>
                  </a:lnTo>
                  <a:lnTo>
                    <a:pt x="15083" y="8918"/>
                  </a:lnTo>
                  <a:lnTo>
                    <a:pt x="15070" y="9255"/>
                  </a:lnTo>
                  <a:lnTo>
                    <a:pt x="15043" y="9579"/>
                  </a:lnTo>
                  <a:lnTo>
                    <a:pt x="15016" y="9903"/>
                  </a:lnTo>
                  <a:lnTo>
                    <a:pt x="14962" y="10213"/>
                  </a:lnTo>
                  <a:lnTo>
                    <a:pt x="14894" y="10523"/>
                  </a:lnTo>
                  <a:lnTo>
                    <a:pt x="14813" y="10820"/>
                  </a:lnTo>
                  <a:lnTo>
                    <a:pt x="14719" y="11103"/>
                  </a:lnTo>
                  <a:lnTo>
                    <a:pt x="14611" y="11387"/>
                  </a:lnTo>
                  <a:lnTo>
                    <a:pt x="14503" y="11670"/>
                  </a:lnTo>
                  <a:lnTo>
                    <a:pt x="14368" y="11940"/>
                  </a:lnTo>
                  <a:lnTo>
                    <a:pt x="14220" y="12196"/>
                  </a:lnTo>
                  <a:lnTo>
                    <a:pt x="14071" y="12439"/>
                  </a:lnTo>
                  <a:lnTo>
                    <a:pt x="13909" y="12682"/>
                  </a:lnTo>
                  <a:lnTo>
                    <a:pt x="13734" y="12911"/>
                  </a:lnTo>
                  <a:lnTo>
                    <a:pt x="13545" y="13127"/>
                  </a:lnTo>
                  <a:lnTo>
                    <a:pt x="13356" y="13343"/>
                  </a:lnTo>
                  <a:lnTo>
                    <a:pt x="13154" y="13532"/>
                  </a:lnTo>
                  <a:lnTo>
                    <a:pt x="12938" y="13720"/>
                  </a:lnTo>
                  <a:lnTo>
                    <a:pt x="12709" y="13896"/>
                  </a:lnTo>
                  <a:lnTo>
                    <a:pt x="12479" y="14071"/>
                  </a:lnTo>
                  <a:lnTo>
                    <a:pt x="12250" y="14220"/>
                  </a:lnTo>
                  <a:lnTo>
                    <a:pt x="11994" y="14368"/>
                  </a:lnTo>
                  <a:lnTo>
                    <a:pt x="11751" y="14489"/>
                  </a:lnTo>
                  <a:lnTo>
                    <a:pt x="11481" y="14611"/>
                  </a:lnTo>
                  <a:lnTo>
                    <a:pt x="11225" y="14719"/>
                  </a:lnTo>
                  <a:lnTo>
                    <a:pt x="10941" y="14813"/>
                  </a:lnTo>
                  <a:lnTo>
                    <a:pt x="10672" y="14881"/>
                  </a:lnTo>
                  <a:lnTo>
                    <a:pt x="10388" y="14948"/>
                  </a:lnTo>
                  <a:lnTo>
                    <a:pt x="10092" y="15002"/>
                  </a:lnTo>
                  <a:lnTo>
                    <a:pt x="9795" y="15043"/>
                  </a:lnTo>
                  <a:lnTo>
                    <a:pt x="9498" y="15056"/>
                  </a:lnTo>
                  <a:lnTo>
                    <a:pt x="9201" y="15070"/>
                  </a:lnTo>
                  <a:lnTo>
                    <a:pt x="8904" y="15056"/>
                  </a:lnTo>
                  <a:lnTo>
                    <a:pt x="8608" y="15043"/>
                  </a:lnTo>
                  <a:lnTo>
                    <a:pt x="8311" y="15002"/>
                  </a:lnTo>
                  <a:lnTo>
                    <a:pt x="8027" y="14948"/>
                  </a:lnTo>
                  <a:lnTo>
                    <a:pt x="7744" y="14881"/>
                  </a:lnTo>
                  <a:lnTo>
                    <a:pt x="7461" y="14800"/>
                  </a:lnTo>
                  <a:lnTo>
                    <a:pt x="7191" y="14719"/>
                  </a:lnTo>
                  <a:lnTo>
                    <a:pt x="6921" y="14611"/>
                  </a:lnTo>
                  <a:lnTo>
                    <a:pt x="6665" y="14489"/>
                  </a:lnTo>
                  <a:lnTo>
                    <a:pt x="6409" y="14355"/>
                  </a:lnTo>
                  <a:lnTo>
                    <a:pt x="6166" y="14206"/>
                  </a:lnTo>
                  <a:lnTo>
                    <a:pt x="5923" y="14058"/>
                  </a:lnTo>
                  <a:lnTo>
                    <a:pt x="5694" y="13896"/>
                  </a:lnTo>
                  <a:lnTo>
                    <a:pt x="5478" y="13707"/>
                  </a:lnTo>
                  <a:lnTo>
                    <a:pt x="5262" y="13518"/>
                  </a:lnTo>
                  <a:lnTo>
                    <a:pt x="5060" y="13316"/>
                  </a:lnTo>
                  <a:lnTo>
                    <a:pt x="4857" y="13113"/>
                  </a:lnTo>
                  <a:lnTo>
                    <a:pt x="4668" y="12898"/>
                  </a:lnTo>
                  <a:lnTo>
                    <a:pt x="4493" y="12655"/>
                  </a:lnTo>
                  <a:lnTo>
                    <a:pt x="4331" y="12425"/>
                  </a:lnTo>
                  <a:lnTo>
                    <a:pt x="4183" y="12169"/>
                  </a:lnTo>
                  <a:lnTo>
                    <a:pt x="4034" y="11913"/>
                  </a:lnTo>
                  <a:lnTo>
                    <a:pt x="3899" y="11643"/>
                  </a:lnTo>
                  <a:lnTo>
                    <a:pt x="3778" y="11373"/>
                  </a:lnTo>
                  <a:lnTo>
                    <a:pt x="3684" y="11090"/>
                  </a:lnTo>
                  <a:lnTo>
                    <a:pt x="3589" y="10806"/>
                  </a:lnTo>
                  <a:lnTo>
                    <a:pt x="3508" y="10510"/>
                  </a:lnTo>
                  <a:lnTo>
                    <a:pt x="3441" y="10199"/>
                  </a:lnTo>
                  <a:lnTo>
                    <a:pt x="3387" y="9889"/>
                  </a:lnTo>
                  <a:lnTo>
                    <a:pt x="3346" y="9565"/>
                  </a:lnTo>
                  <a:lnTo>
                    <a:pt x="3319" y="9242"/>
                  </a:lnTo>
                  <a:lnTo>
                    <a:pt x="3319" y="8918"/>
                  </a:lnTo>
                  <a:lnTo>
                    <a:pt x="3319" y="8581"/>
                  </a:lnTo>
                  <a:lnTo>
                    <a:pt x="3346" y="8270"/>
                  </a:lnTo>
                  <a:lnTo>
                    <a:pt x="3387" y="7946"/>
                  </a:lnTo>
                  <a:lnTo>
                    <a:pt x="3441" y="7636"/>
                  </a:lnTo>
                  <a:lnTo>
                    <a:pt x="3508" y="7339"/>
                  </a:lnTo>
                  <a:lnTo>
                    <a:pt x="3576" y="7043"/>
                  </a:lnTo>
                  <a:lnTo>
                    <a:pt x="3670" y="6746"/>
                  </a:lnTo>
                  <a:lnTo>
                    <a:pt x="3778" y="6476"/>
                  </a:lnTo>
                  <a:lnTo>
                    <a:pt x="3899" y="6193"/>
                  </a:lnTo>
                  <a:lnTo>
                    <a:pt x="4021" y="5936"/>
                  </a:lnTo>
                  <a:lnTo>
                    <a:pt x="4169" y="5680"/>
                  </a:lnTo>
                  <a:lnTo>
                    <a:pt x="4318" y="5437"/>
                  </a:lnTo>
                  <a:lnTo>
                    <a:pt x="4479" y="5194"/>
                  </a:lnTo>
                  <a:lnTo>
                    <a:pt x="4655" y="4965"/>
                  </a:lnTo>
                  <a:lnTo>
                    <a:pt x="4844" y="4749"/>
                  </a:lnTo>
                  <a:lnTo>
                    <a:pt x="5046" y="4547"/>
                  </a:lnTo>
                  <a:lnTo>
                    <a:pt x="5248" y="4344"/>
                  </a:lnTo>
                  <a:lnTo>
                    <a:pt x="5464" y="4169"/>
                  </a:lnTo>
                  <a:lnTo>
                    <a:pt x="5680" y="3994"/>
                  </a:lnTo>
                  <a:lnTo>
                    <a:pt x="5909" y="3818"/>
                  </a:lnTo>
                  <a:lnTo>
                    <a:pt x="6152" y="3670"/>
                  </a:lnTo>
                  <a:lnTo>
                    <a:pt x="6395" y="3535"/>
                  </a:lnTo>
                  <a:lnTo>
                    <a:pt x="6651" y="3400"/>
                  </a:lnTo>
                  <a:lnTo>
                    <a:pt x="6908" y="3292"/>
                  </a:lnTo>
                  <a:lnTo>
                    <a:pt x="7178" y="3184"/>
                  </a:lnTo>
                  <a:lnTo>
                    <a:pt x="7447" y="3090"/>
                  </a:lnTo>
                  <a:lnTo>
                    <a:pt x="7731" y="3022"/>
                  </a:lnTo>
                  <a:lnTo>
                    <a:pt x="8014" y="2955"/>
                  </a:lnTo>
                  <a:lnTo>
                    <a:pt x="8297" y="2901"/>
                  </a:lnTo>
                  <a:lnTo>
                    <a:pt x="8594" y="2860"/>
                  </a:lnTo>
                  <a:lnTo>
                    <a:pt x="8891" y="2847"/>
                  </a:lnTo>
                  <a:lnTo>
                    <a:pt x="9201" y="2834"/>
                  </a:lnTo>
                  <a:close/>
                  <a:moveTo>
                    <a:pt x="8716" y="0"/>
                  </a:moveTo>
                  <a:lnTo>
                    <a:pt x="8257" y="41"/>
                  </a:lnTo>
                  <a:lnTo>
                    <a:pt x="7785" y="95"/>
                  </a:lnTo>
                  <a:lnTo>
                    <a:pt x="7339" y="162"/>
                  </a:lnTo>
                  <a:lnTo>
                    <a:pt x="6894" y="257"/>
                  </a:lnTo>
                  <a:lnTo>
                    <a:pt x="6449" y="378"/>
                  </a:lnTo>
                  <a:lnTo>
                    <a:pt x="6017" y="500"/>
                  </a:lnTo>
                  <a:lnTo>
                    <a:pt x="5613" y="662"/>
                  </a:lnTo>
                  <a:lnTo>
                    <a:pt x="5194" y="823"/>
                  </a:lnTo>
                  <a:lnTo>
                    <a:pt x="4803" y="1012"/>
                  </a:lnTo>
                  <a:lnTo>
                    <a:pt x="4412" y="1228"/>
                  </a:lnTo>
                  <a:lnTo>
                    <a:pt x="4048" y="1444"/>
                  </a:lnTo>
                  <a:lnTo>
                    <a:pt x="3684" y="1687"/>
                  </a:lnTo>
                  <a:lnTo>
                    <a:pt x="3333" y="1943"/>
                  </a:lnTo>
                  <a:lnTo>
                    <a:pt x="3009" y="2213"/>
                  </a:lnTo>
                  <a:lnTo>
                    <a:pt x="2685" y="2510"/>
                  </a:lnTo>
                  <a:lnTo>
                    <a:pt x="2388" y="2807"/>
                  </a:lnTo>
                  <a:lnTo>
                    <a:pt x="2092" y="3130"/>
                  </a:lnTo>
                  <a:lnTo>
                    <a:pt x="1822" y="3454"/>
                  </a:lnTo>
                  <a:lnTo>
                    <a:pt x="1565" y="3805"/>
                  </a:lnTo>
                  <a:lnTo>
                    <a:pt x="1323" y="4169"/>
                  </a:lnTo>
                  <a:lnTo>
                    <a:pt x="1107" y="4547"/>
                  </a:lnTo>
                  <a:lnTo>
                    <a:pt x="904" y="4925"/>
                  </a:lnTo>
                  <a:lnTo>
                    <a:pt x="729" y="5329"/>
                  </a:lnTo>
                  <a:lnTo>
                    <a:pt x="554" y="5734"/>
                  </a:lnTo>
                  <a:lnTo>
                    <a:pt x="419" y="6166"/>
                  </a:lnTo>
                  <a:lnTo>
                    <a:pt x="297" y="6597"/>
                  </a:lnTo>
                  <a:lnTo>
                    <a:pt x="189" y="7043"/>
                  </a:lnTo>
                  <a:lnTo>
                    <a:pt x="108" y="7488"/>
                  </a:lnTo>
                  <a:lnTo>
                    <a:pt x="55" y="7960"/>
                  </a:lnTo>
                  <a:lnTo>
                    <a:pt x="14" y="8432"/>
                  </a:lnTo>
                  <a:lnTo>
                    <a:pt x="1" y="8918"/>
                  </a:lnTo>
                  <a:lnTo>
                    <a:pt x="14" y="9403"/>
                  </a:lnTo>
                  <a:lnTo>
                    <a:pt x="55" y="9876"/>
                  </a:lnTo>
                  <a:lnTo>
                    <a:pt x="108" y="10334"/>
                  </a:lnTo>
                  <a:lnTo>
                    <a:pt x="189" y="10793"/>
                  </a:lnTo>
                  <a:lnTo>
                    <a:pt x="297" y="11238"/>
                  </a:lnTo>
                  <a:lnTo>
                    <a:pt x="419" y="11683"/>
                  </a:lnTo>
                  <a:lnTo>
                    <a:pt x="554" y="12102"/>
                  </a:lnTo>
                  <a:lnTo>
                    <a:pt x="729" y="12520"/>
                  </a:lnTo>
                  <a:lnTo>
                    <a:pt x="904" y="12924"/>
                  </a:lnTo>
                  <a:lnTo>
                    <a:pt x="1107" y="13302"/>
                  </a:lnTo>
                  <a:lnTo>
                    <a:pt x="1323" y="13680"/>
                  </a:lnTo>
                  <a:lnTo>
                    <a:pt x="1565" y="14044"/>
                  </a:lnTo>
                  <a:lnTo>
                    <a:pt x="1822" y="14395"/>
                  </a:lnTo>
                  <a:lnTo>
                    <a:pt x="2092" y="14732"/>
                  </a:lnTo>
                  <a:lnTo>
                    <a:pt x="2388" y="15056"/>
                  </a:lnTo>
                  <a:lnTo>
                    <a:pt x="2685" y="15366"/>
                  </a:lnTo>
                  <a:lnTo>
                    <a:pt x="3009" y="15650"/>
                  </a:lnTo>
                  <a:lnTo>
                    <a:pt x="3333" y="15933"/>
                  </a:lnTo>
                  <a:lnTo>
                    <a:pt x="3684" y="16189"/>
                  </a:lnTo>
                  <a:lnTo>
                    <a:pt x="4048" y="16432"/>
                  </a:lnTo>
                  <a:lnTo>
                    <a:pt x="4412" y="16661"/>
                  </a:lnTo>
                  <a:lnTo>
                    <a:pt x="4803" y="16864"/>
                  </a:lnTo>
                  <a:lnTo>
                    <a:pt x="5194" y="17066"/>
                  </a:lnTo>
                  <a:lnTo>
                    <a:pt x="5613" y="17228"/>
                  </a:lnTo>
                  <a:lnTo>
                    <a:pt x="6031" y="17390"/>
                  </a:lnTo>
                  <a:lnTo>
                    <a:pt x="6449" y="17525"/>
                  </a:lnTo>
                  <a:lnTo>
                    <a:pt x="6894" y="17633"/>
                  </a:lnTo>
                  <a:lnTo>
                    <a:pt x="7339" y="17727"/>
                  </a:lnTo>
                  <a:lnTo>
                    <a:pt x="7785" y="17808"/>
                  </a:lnTo>
                  <a:lnTo>
                    <a:pt x="8257" y="17862"/>
                  </a:lnTo>
                  <a:lnTo>
                    <a:pt x="8716" y="17889"/>
                  </a:lnTo>
                  <a:lnTo>
                    <a:pt x="9201" y="17903"/>
                  </a:lnTo>
                  <a:lnTo>
                    <a:pt x="9673" y="17889"/>
                  </a:lnTo>
                  <a:lnTo>
                    <a:pt x="10146" y="17862"/>
                  </a:lnTo>
                  <a:lnTo>
                    <a:pt x="10604" y="17808"/>
                  </a:lnTo>
                  <a:lnTo>
                    <a:pt x="11063" y="17727"/>
                  </a:lnTo>
                  <a:lnTo>
                    <a:pt x="11508" y="17633"/>
                  </a:lnTo>
                  <a:lnTo>
                    <a:pt x="11940" y="17525"/>
                  </a:lnTo>
                  <a:lnTo>
                    <a:pt x="12371" y="17390"/>
                  </a:lnTo>
                  <a:lnTo>
                    <a:pt x="12790" y="17228"/>
                  </a:lnTo>
                  <a:lnTo>
                    <a:pt x="13208" y="17053"/>
                  </a:lnTo>
                  <a:lnTo>
                    <a:pt x="13599" y="16864"/>
                  </a:lnTo>
                  <a:lnTo>
                    <a:pt x="13990" y="16648"/>
                  </a:lnTo>
                  <a:lnTo>
                    <a:pt x="14355" y="16432"/>
                  </a:lnTo>
                  <a:lnTo>
                    <a:pt x="14719" y="16176"/>
                  </a:lnTo>
                  <a:lnTo>
                    <a:pt x="15070" y="15919"/>
                  </a:lnTo>
                  <a:lnTo>
                    <a:pt x="15407" y="15650"/>
                  </a:lnTo>
                  <a:lnTo>
                    <a:pt x="15731" y="15353"/>
                  </a:lnTo>
                  <a:lnTo>
                    <a:pt x="16027" y="15043"/>
                  </a:lnTo>
                  <a:lnTo>
                    <a:pt x="16324" y="14719"/>
                  </a:lnTo>
                  <a:lnTo>
                    <a:pt x="16594" y="14381"/>
                  </a:lnTo>
                  <a:lnTo>
                    <a:pt x="16850" y="14031"/>
                  </a:lnTo>
                  <a:lnTo>
                    <a:pt x="17093" y="13666"/>
                  </a:lnTo>
                  <a:lnTo>
                    <a:pt x="17309" y="13289"/>
                  </a:lnTo>
                  <a:lnTo>
                    <a:pt x="17511" y="12911"/>
                  </a:lnTo>
                  <a:lnTo>
                    <a:pt x="17700" y="12506"/>
                  </a:lnTo>
                  <a:lnTo>
                    <a:pt x="17862" y="12088"/>
                  </a:lnTo>
                  <a:lnTo>
                    <a:pt x="18011" y="11670"/>
                  </a:lnTo>
                  <a:lnTo>
                    <a:pt x="18132" y="11238"/>
                  </a:lnTo>
                  <a:lnTo>
                    <a:pt x="18240" y="10793"/>
                  </a:lnTo>
                  <a:lnTo>
                    <a:pt x="18321" y="10334"/>
                  </a:lnTo>
                  <a:lnTo>
                    <a:pt x="18375" y="9876"/>
                  </a:lnTo>
                  <a:lnTo>
                    <a:pt x="18415" y="9403"/>
                  </a:lnTo>
                  <a:lnTo>
                    <a:pt x="18429" y="8918"/>
                  </a:lnTo>
                  <a:lnTo>
                    <a:pt x="18415" y="8432"/>
                  </a:lnTo>
                  <a:lnTo>
                    <a:pt x="18375" y="7973"/>
                  </a:lnTo>
                  <a:lnTo>
                    <a:pt x="18321" y="7501"/>
                  </a:lnTo>
                  <a:lnTo>
                    <a:pt x="18240" y="7056"/>
                  </a:lnTo>
                  <a:lnTo>
                    <a:pt x="18132" y="6611"/>
                  </a:lnTo>
                  <a:lnTo>
                    <a:pt x="18011" y="6179"/>
                  </a:lnTo>
                  <a:lnTo>
                    <a:pt x="17862" y="5747"/>
                  </a:lnTo>
                  <a:lnTo>
                    <a:pt x="17700" y="5343"/>
                  </a:lnTo>
                  <a:lnTo>
                    <a:pt x="17511" y="4938"/>
                  </a:lnTo>
                  <a:lnTo>
                    <a:pt x="17309" y="4560"/>
                  </a:lnTo>
                  <a:lnTo>
                    <a:pt x="17093" y="4183"/>
                  </a:lnTo>
                  <a:lnTo>
                    <a:pt x="16850" y="3818"/>
                  </a:lnTo>
                  <a:lnTo>
                    <a:pt x="16594" y="3481"/>
                  </a:lnTo>
                  <a:lnTo>
                    <a:pt x="16324" y="3144"/>
                  </a:lnTo>
                  <a:lnTo>
                    <a:pt x="16027" y="2820"/>
                  </a:lnTo>
                  <a:lnTo>
                    <a:pt x="15731" y="2523"/>
                  </a:lnTo>
                  <a:lnTo>
                    <a:pt x="15407" y="2226"/>
                  </a:lnTo>
                  <a:lnTo>
                    <a:pt x="15070" y="1957"/>
                  </a:lnTo>
                  <a:lnTo>
                    <a:pt x="14719" y="1700"/>
                  </a:lnTo>
                  <a:lnTo>
                    <a:pt x="14355" y="1457"/>
                  </a:lnTo>
                  <a:lnTo>
                    <a:pt x="13990" y="1228"/>
                  </a:lnTo>
                  <a:lnTo>
                    <a:pt x="13599" y="1026"/>
                  </a:lnTo>
                  <a:lnTo>
                    <a:pt x="13208" y="837"/>
                  </a:lnTo>
                  <a:lnTo>
                    <a:pt x="12790" y="662"/>
                  </a:lnTo>
                  <a:lnTo>
                    <a:pt x="12371" y="513"/>
                  </a:lnTo>
                  <a:lnTo>
                    <a:pt x="11940" y="378"/>
                  </a:lnTo>
                  <a:lnTo>
                    <a:pt x="11508" y="257"/>
                  </a:lnTo>
                  <a:lnTo>
                    <a:pt x="11063" y="162"/>
                  </a:lnTo>
                  <a:lnTo>
                    <a:pt x="10604" y="95"/>
                  </a:lnTo>
                  <a:lnTo>
                    <a:pt x="10146" y="41"/>
                  </a:lnTo>
                  <a:lnTo>
                    <a:pt x="9673" y="0"/>
                  </a:lnTo>
                  <a:close/>
                </a:path>
              </a:pathLst>
            </a:custGeom>
            <a:solidFill>
              <a:srgbClr val="1E24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 name="Google Shape;884;p87"/>
            <p:cNvSpPr/>
            <p:nvPr/>
          </p:nvSpPr>
          <p:spPr>
            <a:xfrm>
              <a:off x="4067825" y="403025"/>
              <a:ext cx="132575" cy="175425"/>
            </a:xfrm>
            <a:custGeom>
              <a:rect b="b" l="l" r="r" t="t"/>
              <a:pathLst>
                <a:path extrusionOk="0" h="7017" w="5303">
                  <a:moveTo>
                    <a:pt x="2942" y="1121"/>
                  </a:moveTo>
                  <a:lnTo>
                    <a:pt x="3063" y="1148"/>
                  </a:lnTo>
                  <a:lnTo>
                    <a:pt x="3184" y="1175"/>
                  </a:lnTo>
                  <a:lnTo>
                    <a:pt x="3306" y="1202"/>
                  </a:lnTo>
                  <a:lnTo>
                    <a:pt x="3414" y="1256"/>
                  </a:lnTo>
                  <a:lnTo>
                    <a:pt x="3522" y="1323"/>
                  </a:lnTo>
                  <a:lnTo>
                    <a:pt x="3630" y="1390"/>
                  </a:lnTo>
                  <a:lnTo>
                    <a:pt x="3724" y="1471"/>
                  </a:lnTo>
                  <a:lnTo>
                    <a:pt x="3805" y="1566"/>
                  </a:lnTo>
                  <a:lnTo>
                    <a:pt x="3872" y="1660"/>
                  </a:lnTo>
                  <a:lnTo>
                    <a:pt x="3940" y="1768"/>
                  </a:lnTo>
                  <a:lnTo>
                    <a:pt x="3994" y="1890"/>
                  </a:lnTo>
                  <a:lnTo>
                    <a:pt x="4034" y="2011"/>
                  </a:lnTo>
                  <a:lnTo>
                    <a:pt x="4061" y="2132"/>
                  </a:lnTo>
                  <a:lnTo>
                    <a:pt x="4075" y="2254"/>
                  </a:lnTo>
                  <a:lnTo>
                    <a:pt x="4075" y="2375"/>
                  </a:lnTo>
                  <a:lnTo>
                    <a:pt x="4075" y="2510"/>
                  </a:lnTo>
                  <a:lnTo>
                    <a:pt x="4061" y="2632"/>
                  </a:lnTo>
                  <a:lnTo>
                    <a:pt x="4034" y="2753"/>
                  </a:lnTo>
                  <a:lnTo>
                    <a:pt x="3994" y="2874"/>
                  </a:lnTo>
                  <a:lnTo>
                    <a:pt x="3940" y="2996"/>
                  </a:lnTo>
                  <a:lnTo>
                    <a:pt x="3886" y="3104"/>
                  </a:lnTo>
                  <a:lnTo>
                    <a:pt x="3805" y="3212"/>
                  </a:lnTo>
                  <a:lnTo>
                    <a:pt x="3724" y="3306"/>
                  </a:lnTo>
                  <a:lnTo>
                    <a:pt x="3630" y="3387"/>
                  </a:lnTo>
                  <a:lnTo>
                    <a:pt x="3522" y="3455"/>
                  </a:lnTo>
                  <a:lnTo>
                    <a:pt x="3414" y="3522"/>
                  </a:lnTo>
                  <a:lnTo>
                    <a:pt x="3292" y="3576"/>
                  </a:lnTo>
                  <a:lnTo>
                    <a:pt x="3171" y="3616"/>
                  </a:lnTo>
                  <a:lnTo>
                    <a:pt x="3049" y="3643"/>
                  </a:lnTo>
                  <a:lnTo>
                    <a:pt x="2928" y="3657"/>
                  </a:lnTo>
                  <a:lnTo>
                    <a:pt x="2793" y="3643"/>
                  </a:lnTo>
                  <a:lnTo>
                    <a:pt x="1215" y="3657"/>
                  </a:lnTo>
                  <a:lnTo>
                    <a:pt x="1215" y="1121"/>
                  </a:lnTo>
                  <a:close/>
                  <a:moveTo>
                    <a:pt x="243" y="1"/>
                  </a:moveTo>
                  <a:lnTo>
                    <a:pt x="135" y="14"/>
                  </a:lnTo>
                  <a:lnTo>
                    <a:pt x="95" y="28"/>
                  </a:lnTo>
                  <a:lnTo>
                    <a:pt x="68" y="55"/>
                  </a:lnTo>
                  <a:lnTo>
                    <a:pt x="41" y="82"/>
                  </a:lnTo>
                  <a:lnTo>
                    <a:pt x="14" y="122"/>
                  </a:lnTo>
                  <a:lnTo>
                    <a:pt x="1" y="176"/>
                  </a:lnTo>
                  <a:lnTo>
                    <a:pt x="1" y="230"/>
                  </a:lnTo>
                  <a:lnTo>
                    <a:pt x="1" y="6787"/>
                  </a:lnTo>
                  <a:lnTo>
                    <a:pt x="1" y="6841"/>
                  </a:lnTo>
                  <a:lnTo>
                    <a:pt x="14" y="6881"/>
                  </a:lnTo>
                  <a:lnTo>
                    <a:pt x="41" y="6922"/>
                  </a:lnTo>
                  <a:lnTo>
                    <a:pt x="68" y="6962"/>
                  </a:lnTo>
                  <a:lnTo>
                    <a:pt x="95" y="6976"/>
                  </a:lnTo>
                  <a:lnTo>
                    <a:pt x="135" y="7003"/>
                  </a:lnTo>
                  <a:lnTo>
                    <a:pt x="243" y="7016"/>
                  </a:lnTo>
                  <a:lnTo>
                    <a:pt x="1026" y="7016"/>
                  </a:lnTo>
                  <a:lnTo>
                    <a:pt x="1066" y="7003"/>
                  </a:lnTo>
                  <a:lnTo>
                    <a:pt x="1107" y="6976"/>
                  </a:lnTo>
                  <a:lnTo>
                    <a:pt x="1147" y="6962"/>
                  </a:lnTo>
                  <a:lnTo>
                    <a:pt x="1174" y="6922"/>
                  </a:lnTo>
                  <a:lnTo>
                    <a:pt x="1188" y="6881"/>
                  </a:lnTo>
                  <a:lnTo>
                    <a:pt x="1201" y="6841"/>
                  </a:lnTo>
                  <a:lnTo>
                    <a:pt x="1201" y="6787"/>
                  </a:lnTo>
                  <a:lnTo>
                    <a:pt x="1201" y="4777"/>
                  </a:lnTo>
                  <a:lnTo>
                    <a:pt x="2942" y="4777"/>
                  </a:lnTo>
                  <a:lnTo>
                    <a:pt x="3171" y="4763"/>
                  </a:lnTo>
                  <a:lnTo>
                    <a:pt x="3414" y="4750"/>
                  </a:lnTo>
                  <a:lnTo>
                    <a:pt x="3643" y="4696"/>
                  </a:lnTo>
                  <a:lnTo>
                    <a:pt x="3859" y="4628"/>
                  </a:lnTo>
                  <a:lnTo>
                    <a:pt x="4075" y="4520"/>
                  </a:lnTo>
                  <a:lnTo>
                    <a:pt x="4291" y="4412"/>
                  </a:lnTo>
                  <a:lnTo>
                    <a:pt x="4479" y="4277"/>
                  </a:lnTo>
                  <a:lnTo>
                    <a:pt x="4655" y="4116"/>
                  </a:lnTo>
                  <a:lnTo>
                    <a:pt x="4817" y="3940"/>
                  </a:lnTo>
                  <a:lnTo>
                    <a:pt x="4952" y="3738"/>
                  </a:lnTo>
                  <a:lnTo>
                    <a:pt x="5060" y="3535"/>
                  </a:lnTo>
                  <a:lnTo>
                    <a:pt x="5154" y="3320"/>
                  </a:lnTo>
                  <a:lnTo>
                    <a:pt x="5235" y="3090"/>
                  </a:lnTo>
                  <a:lnTo>
                    <a:pt x="5275" y="2847"/>
                  </a:lnTo>
                  <a:lnTo>
                    <a:pt x="5302" y="2618"/>
                  </a:lnTo>
                  <a:lnTo>
                    <a:pt x="5302" y="2375"/>
                  </a:lnTo>
                  <a:lnTo>
                    <a:pt x="5302" y="2146"/>
                  </a:lnTo>
                  <a:lnTo>
                    <a:pt x="5275" y="1903"/>
                  </a:lnTo>
                  <a:lnTo>
                    <a:pt x="5235" y="1674"/>
                  </a:lnTo>
                  <a:lnTo>
                    <a:pt x="5154" y="1444"/>
                  </a:lnTo>
                  <a:lnTo>
                    <a:pt x="5060" y="1229"/>
                  </a:lnTo>
                  <a:lnTo>
                    <a:pt x="4952" y="1026"/>
                  </a:lnTo>
                  <a:lnTo>
                    <a:pt x="4817" y="837"/>
                  </a:lnTo>
                  <a:lnTo>
                    <a:pt x="4655" y="648"/>
                  </a:lnTo>
                  <a:lnTo>
                    <a:pt x="4479" y="500"/>
                  </a:lnTo>
                  <a:lnTo>
                    <a:pt x="4291" y="365"/>
                  </a:lnTo>
                  <a:lnTo>
                    <a:pt x="4075" y="244"/>
                  </a:lnTo>
                  <a:lnTo>
                    <a:pt x="3859" y="149"/>
                  </a:lnTo>
                  <a:lnTo>
                    <a:pt x="3643" y="68"/>
                  </a:lnTo>
                  <a:lnTo>
                    <a:pt x="3414" y="28"/>
                  </a:lnTo>
                  <a:lnTo>
                    <a:pt x="3171" y="1"/>
                  </a:lnTo>
                  <a:close/>
                </a:path>
              </a:pathLst>
            </a:custGeom>
            <a:solidFill>
              <a:srgbClr val="007B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 name="Google Shape;885;p87"/>
            <p:cNvSpPr/>
            <p:nvPr/>
          </p:nvSpPr>
          <p:spPr>
            <a:xfrm>
              <a:off x="4244225" y="455300"/>
              <a:ext cx="69825" cy="123150"/>
            </a:xfrm>
            <a:custGeom>
              <a:rect b="b" l="l" r="r" t="t"/>
              <a:pathLst>
                <a:path extrusionOk="0" h="4926" w="2793">
                  <a:moveTo>
                    <a:pt x="1349" y="1"/>
                  </a:moveTo>
                  <a:lnTo>
                    <a:pt x="1201" y="14"/>
                  </a:lnTo>
                  <a:lnTo>
                    <a:pt x="1052" y="28"/>
                  </a:lnTo>
                  <a:lnTo>
                    <a:pt x="904" y="82"/>
                  </a:lnTo>
                  <a:lnTo>
                    <a:pt x="769" y="136"/>
                  </a:lnTo>
                  <a:lnTo>
                    <a:pt x="634" y="203"/>
                  </a:lnTo>
                  <a:lnTo>
                    <a:pt x="513" y="298"/>
                  </a:lnTo>
                  <a:lnTo>
                    <a:pt x="405" y="392"/>
                  </a:lnTo>
                  <a:lnTo>
                    <a:pt x="297" y="500"/>
                  </a:lnTo>
                  <a:lnTo>
                    <a:pt x="216" y="622"/>
                  </a:lnTo>
                  <a:lnTo>
                    <a:pt x="135" y="756"/>
                  </a:lnTo>
                  <a:lnTo>
                    <a:pt x="81" y="891"/>
                  </a:lnTo>
                  <a:lnTo>
                    <a:pt x="41" y="1040"/>
                  </a:lnTo>
                  <a:lnTo>
                    <a:pt x="14" y="1188"/>
                  </a:lnTo>
                  <a:lnTo>
                    <a:pt x="0" y="1337"/>
                  </a:lnTo>
                  <a:lnTo>
                    <a:pt x="14" y="1485"/>
                  </a:lnTo>
                  <a:lnTo>
                    <a:pt x="14" y="4696"/>
                  </a:lnTo>
                  <a:lnTo>
                    <a:pt x="14" y="4736"/>
                  </a:lnTo>
                  <a:lnTo>
                    <a:pt x="27" y="4790"/>
                  </a:lnTo>
                  <a:lnTo>
                    <a:pt x="41" y="4831"/>
                  </a:lnTo>
                  <a:lnTo>
                    <a:pt x="68" y="4858"/>
                  </a:lnTo>
                  <a:lnTo>
                    <a:pt x="108" y="4898"/>
                  </a:lnTo>
                  <a:lnTo>
                    <a:pt x="149" y="4912"/>
                  </a:lnTo>
                  <a:lnTo>
                    <a:pt x="189" y="4925"/>
                  </a:lnTo>
                  <a:lnTo>
                    <a:pt x="931" y="4925"/>
                  </a:lnTo>
                  <a:lnTo>
                    <a:pt x="985" y="4912"/>
                  </a:lnTo>
                  <a:lnTo>
                    <a:pt x="1025" y="4898"/>
                  </a:lnTo>
                  <a:lnTo>
                    <a:pt x="1066" y="4871"/>
                  </a:lnTo>
                  <a:lnTo>
                    <a:pt x="1093" y="4831"/>
                  </a:lnTo>
                  <a:lnTo>
                    <a:pt x="1106" y="4790"/>
                  </a:lnTo>
                  <a:lnTo>
                    <a:pt x="1120" y="4736"/>
                  </a:lnTo>
                  <a:lnTo>
                    <a:pt x="1120" y="4696"/>
                  </a:lnTo>
                  <a:lnTo>
                    <a:pt x="1120" y="1552"/>
                  </a:lnTo>
                  <a:lnTo>
                    <a:pt x="1120" y="1458"/>
                  </a:lnTo>
                  <a:lnTo>
                    <a:pt x="1147" y="1364"/>
                  </a:lnTo>
                  <a:lnTo>
                    <a:pt x="1187" y="1269"/>
                  </a:lnTo>
                  <a:lnTo>
                    <a:pt x="1255" y="1188"/>
                  </a:lnTo>
                  <a:lnTo>
                    <a:pt x="1336" y="1121"/>
                  </a:lnTo>
                  <a:lnTo>
                    <a:pt x="1430" y="1080"/>
                  </a:lnTo>
                  <a:lnTo>
                    <a:pt x="1538" y="1053"/>
                  </a:lnTo>
                  <a:lnTo>
                    <a:pt x="2590" y="1053"/>
                  </a:lnTo>
                  <a:lnTo>
                    <a:pt x="2644" y="1040"/>
                  </a:lnTo>
                  <a:lnTo>
                    <a:pt x="2685" y="1026"/>
                  </a:lnTo>
                  <a:lnTo>
                    <a:pt x="2725" y="986"/>
                  </a:lnTo>
                  <a:lnTo>
                    <a:pt x="2752" y="945"/>
                  </a:lnTo>
                  <a:lnTo>
                    <a:pt x="2779" y="905"/>
                  </a:lnTo>
                  <a:lnTo>
                    <a:pt x="2793" y="851"/>
                  </a:lnTo>
                  <a:lnTo>
                    <a:pt x="2779" y="810"/>
                  </a:lnTo>
                  <a:lnTo>
                    <a:pt x="2779" y="244"/>
                  </a:lnTo>
                  <a:lnTo>
                    <a:pt x="2779" y="190"/>
                  </a:lnTo>
                  <a:lnTo>
                    <a:pt x="2766" y="136"/>
                  </a:lnTo>
                  <a:lnTo>
                    <a:pt x="2752" y="95"/>
                  </a:lnTo>
                  <a:lnTo>
                    <a:pt x="2725" y="68"/>
                  </a:lnTo>
                  <a:lnTo>
                    <a:pt x="2698" y="41"/>
                  </a:lnTo>
                  <a:lnTo>
                    <a:pt x="2658" y="28"/>
                  </a:lnTo>
                  <a:lnTo>
                    <a:pt x="2550" y="14"/>
                  </a:lnTo>
                  <a:lnTo>
                    <a:pt x="1498" y="14"/>
                  </a:lnTo>
                  <a:lnTo>
                    <a:pt x="1349" y="1"/>
                  </a:lnTo>
                  <a:close/>
                </a:path>
              </a:pathLst>
            </a:custGeom>
            <a:solidFill>
              <a:srgbClr val="007B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 name="Google Shape;886;p87"/>
            <p:cNvSpPr/>
            <p:nvPr/>
          </p:nvSpPr>
          <p:spPr>
            <a:xfrm>
              <a:off x="4352475" y="452275"/>
              <a:ext cx="127850" cy="130875"/>
            </a:xfrm>
            <a:custGeom>
              <a:rect b="b" l="l" r="r" t="t"/>
              <a:pathLst>
                <a:path extrusionOk="0" h="5235" w="5114">
                  <a:moveTo>
                    <a:pt x="2564" y="1026"/>
                  </a:moveTo>
                  <a:lnTo>
                    <a:pt x="2712" y="1039"/>
                  </a:lnTo>
                  <a:lnTo>
                    <a:pt x="2861" y="1053"/>
                  </a:lnTo>
                  <a:lnTo>
                    <a:pt x="2996" y="1093"/>
                  </a:lnTo>
                  <a:lnTo>
                    <a:pt x="3130" y="1134"/>
                  </a:lnTo>
                  <a:lnTo>
                    <a:pt x="3265" y="1201"/>
                  </a:lnTo>
                  <a:lnTo>
                    <a:pt x="3387" y="1269"/>
                  </a:lnTo>
                  <a:lnTo>
                    <a:pt x="3495" y="1363"/>
                  </a:lnTo>
                  <a:lnTo>
                    <a:pt x="3603" y="1458"/>
                  </a:lnTo>
                  <a:lnTo>
                    <a:pt x="3697" y="1579"/>
                  </a:lnTo>
                  <a:lnTo>
                    <a:pt x="3778" y="1700"/>
                  </a:lnTo>
                  <a:lnTo>
                    <a:pt x="3845" y="1835"/>
                  </a:lnTo>
                  <a:lnTo>
                    <a:pt x="3899" y="1984"/>
                  </a:lnTo>
                  <a:lnTo>
                    <a:pt x="3940" y="2119"/>
                  </a:lnTo>
                  <a:lnTo>
                    <a:pt x="3967" y="2267"/>
                  </a:lnTo>
                  <a:lnTo>
                    <a:pt x="3980" y="2429"/>
                  </a:lnTo>
                  <a:lnTo>
                    <a:pt x="3980" y="2577"/>
                  </a:lnTo>
                  <a:lnTo>
                    <a:pt x="3980" y="2726"/>
                  </a:lnTo>
                  <a:lnTo>
                    <a:pt x="3967" y="2874"/>
                  </a:lnTo>
                  <a:lnTo>
                    <a:pt x="3926" y="3022"/>
                  </a:lnTo>
                  <a:lnTo>
                    <a:pt x="3886" y="3171"/>
                  </a:lnTo>
                  <a:lnTo>
                    <a:pt x="3832" y="3306"/>
                  </a:lnTo>
                  <a:lnTo>
                    <a:pt x="3765" y="3441"/>
                  </a:lnTo>
                  <a:lnTo>
                    <a:pt x="3684" y="3562"/>
                  </a:lnTo>
                  <a:lnTo>
                    <a:pt x="3589" y="3683"/>
                  </a:lnTo>
                  <a:lnTo>
                    <a:pt x="3481" y="3778"/>
                  </a:lnTo>
                  <a:lnTo>
                    <a:pt x="3373" y="3859"/>
                  </a:lnTo>
                  <a:lnTo>
                    <a:pt x="3238" y="3940"/>
                  </a:lnTo>
                  <a:lnTo>
                    <a:pt x="3117" y="3994"/>
                  </a:lnTo>
                  <a:lnTo>
                    <a:pt x="2982" y="4048"/>
                  </a:lnTo>
                  <a:lnTo>
                    <a:pt x="2847" y="4075"/>
                  </a:lnTo>
                  <a:lnTo>
                    <a:pt x="2699" y="4102"/>
                  </a:lnTo>
                  <a:lnTo>
                    <a:pt x="2415" y="4102"/>
                  </a:lnTo>
                  <a:lnTo>
                    <a:pt x="2267" y="4075"/>
                  </a:lnTo>
                  <a:lnTo>
                    <a:pt x="2132" y="4048"/>
                  </a:lnTo>
                  <a:lnTo>
                    <a:pt x="1997" y="3994"/>
                  </a:lnTo>
                  <a:lnTo>
                    <a:pt x="1876" y="3940"/>
                  </a:lnTo>
                  <a:lnTo>
                    <a:pt x="1754" y="3859"/>
                  </a:lnTo>
                  <a:lnTo>
                    <a:pt x="1633" y="3778"/>
                  </a:lnTo>
                  <a:lnTo>
                    <a:pt x="1525" y="3683"/>
                  </a:lnTo>
                  <a:lnTo>
                    <a:pt x="1431" y="3562"/>
                  </a:lnTo>
                  <a:lnTo>
                    <a:pt x="1350" y="3441"/>
                  </a:lnTo>
                  <a:lnTo>
                    <a:pt x="1269" y="3306"/>
                  </a:lnTo>
                  <a:lnTo>
                    <a:pt x="1215" y="3171"/>
                  </a:lnTo>
                  <a:lnTo>
                    <a:pt x="1174" y="3022"/>
                  </a:lnTo>
                  <a:lnTo>
                    <a:pt x="1134" y="2888"/>
                  </a:lnTo>
                  <a:lnTo>
                    <a:pt x="1120" y="2739"/>
                  </a:lnTo>
                  <a:lnTo>
                    <a:pt x="1120" y="2577"/>
                  </a:lnTo>
                  <a:lnTo>
                    <a:pt x="1120" y="2429"/>
                  </a:lnTo>
                  <a:lnTo>
                    <a:pt x="1147" y="2280"/>
                  </a:lnTo>
                  <a:lnTo>
                    <a:pt x="1174" y="2119"/>
                  </a:lnTo>
                  <a:lnTo>
                    <a:pt x="1215" y="1984"/>
                  </a:lnTo>
                  <a:lnTo>
                    <a:pt x="1282" y="1835"/>
                  </a:lnTo>
                  <a:lnTo>
                    <a:pt x="1350" y="1700"/>
                  </a:lnTo>
                  <a:lnTo>
                    <a:pt x="1444" y="1579"/>
                  </a:lnTo>
                  <a:lnTo>
                    <a:pt x="1539" y="1458"/>
                  </a:lnTo>
                  <a:lnTo>
                    <a:pt x="1647" y="1363"/>
                  </a:lnTo>
                  <a:lnTo>
                    <a:pt x="1754" y="1269"/>
                  </a:lnTo>
                  <a:lnTo>
                    <a:pt x="1876" y="1201"/>
                  </a:lnTo>
                  <a:lnTo>
                    <a:pt x="2011" y="1134"/>
                  </a:lnTo>
                  <a:lnTo>
                    <a:pt x="2146" y="1093"/>
                  </a:lnTo>
                  <a:lnTo>
                    <a:pt x="2281" y="1053"/>
                  </a:lnTo>
                  <a:lnTo>
                    <a:pt x="2429" y="1039"/>
                  </a:lnTo>
                  <a:lnTo>
                    <a:pt x="2564" y="1026"/>
                  </a:lnTo>
                  <a:close/>
                  <a:moveTo>
                    <a:pt x="2564" y="1"/>
                  </a:moveTo>
                  <a:lnTo>
                    <a:pt x="2308" y="14"/>
                  </a:lnTo>
                  <a:lnTo>
                    <a:pt x="2051" y="41"/>
                  </a:lnTo>
                  <a:lnTo>
                    <a:pt x="1808" y="108"/>
                  </a:lnTo>
                  <a:lnTo>
                    <a:pt x="1566" y="189"/>
                  </a:lnTo>
                  <a:lnTo>
                    <a:pt x="1336" y="284"/>
                  </a:lnTo>
                  <a:lnTo>
                    <a:pt x="1120" y="405"/>
                  </a:lnTo>
                  <a:lnTo>
                    <a:pt x="905" y="554"/>
                  </a:lnTo>
                  <a:lnTo>
                    <a:pt x="702" y="716"/>
                  </a:lnTo>
                  <a:lnTo>
                    <a:pt x="540" y="904"/>
                  </a:lnTo>
                  <a:lnTo>
                    <a:pt x="392" y="1120"/>
                  </a:lnTo>
                  <a:lnTo>
                    <a:pt x="270" y="1336"/>
                  </a:lnTo>
                  <a:lnTo>
                    <a:pt x="163" y="1579"/>
                  </a:lnTo>
                  <a:lnTo>
                    <a:pt x="82" y="1822"/>
                  </a:lnTo>
                  <a:lnTo>
                    <a:pt x="28" y="2065"/>
                  </a:lnTo>
                  <a:lnTo>
                    <a:pt x="1" y="2321"/>
                  </a:lnTo>
                  <a:lnTo>
                    <a:pt x="1" y="2577"/>
                  </a:lnTo>
                  <a:lnTo>
                    <a:pt x="14" y="2834"/>
                  </a:lnTo>
                  <a:lnTo>
                    <a:pt x="41" y="3090"/>
                  </a:lnTo>
                  <a:lnTo>
                    <a:pt x="95" y="3346"/>
                  </a:lnTo>
                  <a:lnTo>
                    <a:pt x="176" y="3589"/>
                  </a:lnTo>
                  <a:lnTo>
                    <a:pt x="270" y="3818"/>
                  </a:lnTo>
                  <a:lnTo>
                    <a:pt x="405" y="4048"/>
                  </a:lnTo>
                  <a:lnTo>
                    <a:pt x="554" y="4250"/>
                  </a:lnTo>
                  <a:lnTo>
                    <a:pt x="716" y="4452"/>
                  </a:lnTo>
                  <a:lnTo>
                    <a:pt x="905" y="4628"/>
                  </a:lnTo>
                  <a:lnTo>
                    <a:pt x="1107" y="4776"/>
                  </a:lnTo>
                  <a:lnTo>
                    <a:pt x="1336" y="4911"/>
                  </a:lnTo>
                  <a:lnTo>
                    <a:pt x="1566" y="5019"/>
                  </a:lnTo>
                  <a:lnTo>
                    <a:pt x="1808" y="5114"/>
                  </a:lnTo>
                  <a:lnTo>
                    <a:pt x="2051" y="5181"/>
                  </a:lnTo>
                  <a:lnTo>
                    <a:pt x="2308" y="5221"/>
                  </a:lnTo>
                  <a:lnTo>
                    <a:pt x="2564" y="5235"/>
                  </a:lnTo>
                  <a:lnTo>
                    <a:pt x="2820" y="5221"/>
                  </a:lnTo>
                  <a:lnTo>
                    <a:pt x="3077" y="5181"/>
                  </a:lnTo>
                  <a:lnTo>
                    <a:pt x="3319" y="5114"/>
                  </a:lnTo>
                  <a:lnTo>
                    <a:pt x="3562" y="5019"/>
                  </a:lnTo>
                  <a:lnTo>
                    <a:pt x="3792" y="4911"/>
                  </a:lnTo>
                  <a:lnTo>
                    <a:pt x="4007" y="4776"/>
                  </a:lnTo>
                  <a:lnTo>
                    <a:pt x="4210" y="4628"/>
                  </a:lnTo>
                  <a:lnTo>
                    <a:pt x="4399" y="4452"/>
                  </a:lnTo>
                  <a:lnTo>
                    <a:pt x="4574" y="4250"/>
                  </a:lnTo>
                  <a:lnTo>
                    <a:pt x="4722" y="4048"/>
                  </a:lnTo>
                  <a:lnTo>
                    <a:pt x="4844" y="3818"/>
                  </a:lnTo>
                  <a:lnTo>
                    <a:pt x="4952" y="3589"/>
                  </a:lnTo>
                  <a:lnTo>
                    <a:pt x="5033" y="3346"/>
                  </a:lnTo>
                  <a:lnTo>
                    <a:pt x="5087" y="3090"/>
                  </a:lnTo>
                  <a:lnTo>
                    <a:pt x="5114" y="2834"/>
                  </a:lnTo>
                  <a:lnTo>
                    <a:pt x="5114" y="2577"/>
                  </a:lnTo>
                  <a:lnTo>
                    <a:pt x="5114" y="2321"/>
                  </a:lnTo>
                  <a:lnTo>
                    <a:pt x="5087" y="2065"/>
                  </a:lnTo>
                  <a:lnTo>
                    <a:pt x="5033" y="1822"/>
                  </a:lnTo>
                  <a:lnTo>
                    <a:pt x="4952" y="1579"/>
                  </a:lnTo>
                  <a:lnTo>
                    <a:pt x="4857" y="1336"/>
                  </a:lnTo>
                  <a:lnTo>
                    <a:pt x="4722" y="1120"/>
                  </a:lnTo>
                  <a:lnTo>
                    <a:pt x="4574" y="904"/>
                  </a:lnTo>
                  <a:lnTo>
                    <a:pt x="4412" y="716"/>
                  </a:lnTo>
                  <a:lnTo>
                    <a:pt x="4210" y="554"/>
                  </a:lnTo>
                  <a:lnTo>
                    <a:pt x="4007" y="405"/>
                  </a:lnTo>
                  <a:lnTo>
                    <a:pt x="3778" y="284"/>
                  </a:lnTo>
                  <a:lnTo>
                    <a:pt x="3549" y="189"/>
                  </a:lnTo>
                  <a:lnTo>
                    <a:pt x="3306" y="108"/>
                  </a:lnTo>
                  <a:lnTo>
                    <a:pt x="3063" y="41"/>
                  </a:lnTo>
                  <a:lnTo>
                    <a:pt x="2820" y="14"/>
                  </a:lnTo>
                  <a:lnTo>
                    <a:pt x="2564" y="1"/>
                  </a:lnTo>
                  <a:close/>
                </a:path>
              </a:pathLst>
            </a:custGeom>
            <a:solidFill>
              <a:srgbClr val="007B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 name="Google Shape;887;p87"/>
            <p:cNvSpPr/>
            <p:nvPr/>
          </p:nvSpPr>
          <p:spPr>
            <a:xfrm>
              <a:off x="4531575" y="452275"/>
              <a:ext cx="123125" cy="175400"/>
            </a:xfrm>
            <a:custGeom>
              <a:rect b="b" l="l" r="r" t="t"/>
              <a:pathLst>
                <a:path extrusionOk="0" h="7016" w="4925">
                  <a:moveTo>
                    <a:pt x="2577" y="1026"/>
                  </a:moveTo>
                  <a:lnTo>
                    <a:pt x="2712" y="1039"/>
                  </a:lnTo>
                  <a:lnTo>
                    <a:pt x="2847" y="1080"/>
                  </a:lnTo>
                  <a:lnTo>
                    <a:pt x="2968" y="1120"/>
                  </a:lnTo>
                  <a:lnTo>
                    <a:pt x="3090" y="1188"/>
                  </a:lnTo>
                  <a:lnTo>
                    <a:pt x="3211" y="1255"/>
                  </a:lnTo>
                  <a:lnTo>
                    <a:pt x="3305" y="1350"/>
                  </a:lnTo>
                  <a:lnTo>
                    <a:pt x="3400" y="1444"/>
                  </a:lnTo>
                  <a:lnTo>
                    <a:pt x="3494" y="1579"/>
                  </a:lnTo>
                  <a:lnTo>
                    <a:pt x="3575" y="1700"/>
                  </a:lnTo>
                  <a:lnTo>
                    <a:pt x="3643" y="1835"/>
                  </a:lnTo>
                  <a:lnTo>
                    <a:pt x="3697" y="1984"/>
                  </a:lnTo>
                  <a:lnTo>
                    <a:pt x="3737" y="2132"/>
                  </a:lnTo>
                  <a:lnTo>
                    <a:pt x="3764" y="2280"/>
                  </a:lnTo>
                  <a:lnTo>
                    <a:pt x="3778" y="2429"/>
                  </a:lnTo>
                  <a:lnTo>
                    <a:pt x="3778" y="2577"/>
                  </a:lnTo>
                  <a:lnTo>
                    <a:pt x="3778" y="2739"/>
                  </a:lnTo>
                  <a:lnTo>
                    <a:pt x="3764" y="2888"/>
                  </a:lnTo>
                  <a:lnTo>
                    <a:pt x="3737" y="3036"/>
                  </a:lnTo>
                  <a:lnTo>
                    <a:pt x="3697" y="3184"/>
                  </a:lnTo>
                  <a:lnTo>
                    <a:pt x="3643" y="3319"/>
                  </a:lnTo>
                  <a:lnTo>
                    <a:pt x="3575" y="3454"/>
                  </a:lnTo>
                  <a:lnTo>
                    <a:pt x="3494" y="3589"/>
                  </a:lnTo>
                  <a:lnTo>
                    <a:pt x="3400" y="3710"/>
                  </a:lnTo>
                  <a:lnTo>
                    <a:pt x="3319" y="3818"/>
                  </a:lnTo>
                  <a:lnTo>
                    <a:pt x="3211" y="3899"/>
                  </a:lnTo>
                  <a:lnTo>
                    <a:pt x="3103" y="3980"/>
                  </a:lnTo>
                  <a:lnTo>
                    <a:pt x="2982" y="4048"/>
                  </a:lnTo>
                  <a:lnTo>
                    <a:pt x="2847" y="4088"/>
                  </a:lnTo>
                  <a:lnTo>
                    <a:pt x="2712" y="4129"/>
                  </a:lnTo>
                  <a:lnTo>
                    <a:pt x="2577" y="4156"/>
                  </a:lnTo>
                  <a:lnTo>
                    <a:pt x="2307" y="4156"/>
                  </a:lnTo>
                  <a:lnTo>
                    <a:pt x="2172" y="4129"/>
                  </a:lnTo>
                  <a:lnTo>
                    <a:pt x="2037" y="4102"/>
                  </a:lnTo>
                  <a:lnTo>
                    <a:pt x="1916" y="4048"/>
                  </a:lnTo>
                  <a:lnTo>
                    <a:pt x="1794" y="3980"/>
                  </a:lnTo>
                  <a:lnTo>
                    <a:pt x="1687" y="3899"/>
                  </a:lnTo>
                  <a:lnTo>
                    <a:pt x="1579" y="3818"/>
                  </a:lnTo>
                  <a:lnTo>
                    <a:pt x="1484" y="3710"/>
                  </a:lnTo>
                  <a:lnTo>
                    <a:pt x="1390" y="3589"/>
                  </a:lnTo>
                  <a:lnTo>
                    <a:pt x="1309" y="3454"/>
                  </a:lnTo>
                  <a:lnTo>
                    <a:pt x="1241" y="3319"/>
                  </a:lnTo>
                  <a:lnTo>
                    <a:pt x="1187" y="3184"/>
                  </a:lnTo>
                  <a:lnTo>
                    <a:pt x="1147" y="3036"/>
                  </a:lnTo>
                  <a:lnTo>
                    <a:pt x="1120" y="2888"/>
                  </a:lnTo>
                  <a:lnTo>
                    <a:pt x="1106" y="2739"/>
                  </a:lnTo>
                  <a:lnTo>
                    <a:pt x="1106" y="2577"/>
                  </a:lnTo>
                  <a:lnTo>
                    <a:pt x="1106" y="2429"/>
                  </a:lnTo>
                  <a:lnTo>
                    <a:pt x="1120" y="2280"/>
                  </a:lnTo>
                  <a:lnTo>
                    <a:pt x="1147" y="2132"/>
                  </a:lnTo>
                  <a:lnTo>
                    <a:pt x="1187" y="1984"/>
                  </a:lnTo>
                  <a:lnTo>
                    <a:pt x="1228" y="1835"/>
                  </a:lnTo>
                  <a:lnTo>
                    <a:pt x="1295" y="1700"/>
                  </a:lnTo>
                  <a:lnTo>
                    <a:pt x="1376" y="1579"/>
                  </a:lnTo>
                  <a:lnTo>
                    <a:pt x="1471" y="1444"/>
                  </a:lnTo>
                  <a:lnTo>
                    <a:pt x="1565" y="1350"/>
                  </a:lnTo>
                  <a:lnTo>
                    <a:pt x="1660" y="1269"/>
                  </a:lnTo>
                  <a:lnTo>
                    <a:pt x="1781" y="1188"/>
                  </a:lnTo>
                  <a:lnTo>
                    <a:pt x="1902" y="1120"/>
                  </a:lnTo>
                  <a:lnTo>
                    <a:pt x="2024" y="1080"/>
                  </a:lnTo>
                  <a:lnTo>
                    <a:pt x="2159" y="1039"/>
                  </a:lnTo>
                  <a:lnTo>
                    <a:pt x="2294" y="1026"/>
                  </a:lnTo>
                  <a:close/>
                  <a:moveTo>
                    <a:pt x="2550" y="1"/>
                  </a:moveTo>
                  <a:lnTo>
                    <a:pt x="2428" y="14"/>
                  </a:lnTo>
                  <a:lnTo>
                    <a:pt x="2294" y="41"/>
                  </a:lnTo>
                  <a:lnTo>
                    <a:pt x="2172" y="68"/>
                  </a:lnTo>
                  <a:lnTo>
                    <a:pt x="2051" y="95"/>
                  </a:lnTo>
                  <a:lnTo>
                    <a:pt x="1929" y="149"/>
                  </a:lnTo>
                  <a:lnTo>
                    <a:pt x="1821" y="203"/>
                  </a:lnTo>
                  <a:lnTo>
                    <a:pt x="1713" y="257"/>
                  </a:lnTo>
                  <a:lnTo>
                    <a:pt x="1619" y="324"/>
                  </a:lnTo>
                  <a:lnTo>
                    <a:pt x="1525" y="392"/>
                  </a:lnTo>
                  <a:lnTo>
                    <a:pt x="1444" y="459"/>
                  </a:lnTo>
                  <a:lnTo>
                    <a:pt x="1363" y="540"/>
                  </a:lnTo>
                  <a:lnTo>
                    <a:pt x="1295" y="635"/>
                  </a:lnTo>
                  <a:lnTo>
                    <a:pt x="1228" y="729"/>
                  </a:lnTo>
                  <a:lnTo>
                    <a:pt x="1174" y="823"/>
                  </a:lnTo>
                  <a:lnTo>
                    <a:pt x="1133" y="931"/>
                  </a:lnTo>
                  <a:lnTo>
                    <a:pt x="1106" y="931"/>
                  </a:lnTo>
                  <a:lnTo>
                    <a:pt x="998" y="324"/>
                  </a:lnTo>
                  <a:lnTo>
                    <a:pt x="998" y="284"/>
                  </a:lnTo>
                  <a:lnTo>
                    <a:pt x="972" y="243"/>
                  </a:lnTo>
                  <a:lnTo>
                    <a:pt x="958" y="203"/>
                  </a:lnTo>
                  <a:lnTo>
                    <a:pt x="918" y="176"/>
                  </a:lnTo>
                  <a:lnTo>
                    <a:pt x="877" y="149"/>
                  </a:lnTo>
                  <a:lnTo>
                    <a:pt x="837" y="135"/>
                  </a:lnTo>
                  <a:lnTo>
                    <a:pt x="230" y="135"/>
                  </a:lnTo>
                  <a:lnTo>
                    <a:pt x="189" y="122"/>
                  </a:lnTo>
                  <a:lnTo>
                    <a:pt x="135" y="135"/>
                  </a:lnTo>
                  <a:lnTo>
                    <a:pt x="95" y="162"/>
                  </a:lnTo>
                  <a:lnTo>
                    <a:pt x="68" y="189"/>
                  </a:lnTo>
                  <a:lnTo>
                    <a:pt x="27" y="230"/>
                  </a:lnTo>
                  <a:lnTo>
                    <a:pt x="14" y="270"/>
                  </a:lnTo>
                  <a:lnTo>
                    <a:pt x="0" y="311"/>
                  </a:lnTo>
                  <a:lnTo>
                    <a:pt x="0" y="365"/>
                  </a:lnTo>
                  <a:lnTo>
                    <a:pt x="0" y="6773"/>
                  </a:lnTo>
                  <a:lnTo>
                    <a:pt x="0" y="6827"/>
                  </a:lnTo>
                  <a:lnTo>
                    <a:pt x="14" y="6881"/>
                  </a:lnTo>
                  <a:lnTo>
                    <a:pt x="27" y="6921"/>
                  </a:lnTo>
                  <a:lnTo>
                    <a:pt x="54" y="6962"/>
                  </a:lnTo>
                  <a:lnTo>
                    <a:pt x="95" y="6989"/>
                  </a:lnTo>
                  <a:lnTo>
                    <a:pt x="149" y="7016"/>
                  </a:lnTo>
                  <a:lnTo>
                    <a:pt x="931" y="7016"/>
                  </a:lnTo>
                  <a:lnTo>
                    <a:pt x="985" y="7002"/>
                  </a:lnTo>
                  <a:lnTo>
                    <a:pt x="1025" y="6989"/>
                  </a:lnTo>
                  <a:lnTo>
                    <a:pt x="1066" y="6962"/>
                  </a:lnTo>
                  <a:lnTo>
                    <a:pt x="1093" y="6921"/>
                  </a:lnTo>
                  <a:lnTo>
                    <a:pt x="1106" y="6881"/>
                  </a:lnTo>
                  <a:lnTo>
                    <a:pt x="1120" y="6827"/>
                  </a:lnTo>
                  <a:lnTo>
                    <a:pt x="1120" y="6786"/>
                  </a:lnTo>
                  <a:lnTo>
                    <a:pt x="1120" y="4237"/>
                  </a:lnTo>
                  <a:lnTo>
                    <a:pt x="1147" y="4237"/>
                  </a:lnTo>
                  <a:lnTo>
                    <a:pt x="1187" y="4345"/>
                  </a:lnTo>
                  <a:lnTo>
                    <a:pt x="1241" y="4439"/>
                  </a:lnTo>
                  <a:lnTo>
                    <a:pt x="1295" y="4533"/>
                  </a:lnTo>
                  <a:lnTo>
                    <a:pt x="1363" y="4628"/>
                  </a:lnTo>
                  <a:lnTo>
                    <a:pt x="1444" y="4709"/>
                  </a:lnTo>
                  <a:lnTo>
                    <a:pt x="1525" y="4776"/>
                  </a:lnTo>
                  <a:lnTo>
                    <a:pt x="1619" y="4844"/>
                  </a:lnTo>
                  <a:lnTo>
                    <a:pt x="1713" y="4911"/>
                  </a:lnTo>
                  <a:lnTo>
                    <a:pt x="1821" y="4965"/>
                  </a:lnTo>
                  <a:lnTo>
                    <a:pt x="1943" y="5019"/>
                  </a:lnTo>
                  <a:lnTo>
                    <a:pt x="2064" y="5060"/>
                  </a:lnTo>
                  <a:lnTo>
                    <a:pt x="2186" y="5100"/>
                  </a:lnTo>
                  <a:lnTo>
                    <a:pt x="2307" y="5127"/>
                  </a:lnTo>
                  <a:lnTo>
                    <a:pt x="2428" y="5154"/>
                  </a:lnTo>
                  <a:lnTo>
                    <a:pt x="2550" y="5154"/>
                  </a:lnTo>
                  <a:lnTo>
                    <a:pt x="2685" y="5167"/>
                  </a:lnTo>
                  <a:lnTo>
                    <a:pt x="2914" y="5154"/>
                  </a:lnTo>
                  <a:lnTo>
                    <a:pt x="3143" y="5127"/>
                  </a:lnTo>
                  <a:lnTo>
                    <a:pt x="3359" y="5073"/>
                  </a:lnTo>
                  <a:lnTo>
                    <a:pt x="3575" y="4992"/>
                  </a:lnTo>
                  <a:lnTo>
                    <a:pt x="3778" y="4898"/>
                  </a:lnTo>
                  <a:lnTo>
                    <a:pt x="3980" y="4763"/>
                  </a:lnTo>
                  <a:lnTo>
                    <a:pt x="4155" y="4628"/>
                  </a:lnTo>
                  <a:lnTo>
                    <a:pt x="4317" y="4452"/>
                  </a:lnTo>
                  <a:lnTo>
                    <a:pt x="4466" y="4250"/>
                  </a:lnTo>
                  <a:lnTo>
                    <a:pt x="4600" y="4034"/>
                  </a:lnTo>
                  <a:lnTo>
                    <a:pt x="4708" y="3805"/>
                  </a:lnTo>
                  <a:lnTo>
                    <a:pt x="4789" y="3576"/>
                  </a:lnTo>
                  <a:lnTo>
                    <a:pt x="4857" y="3333"/>
                  </a:lnTo>
                  <a:lnTo>
                    <a:pt x="4897" y="3090"/>
                  </a:lnTo>
                  <a:lnTo>
                    <a:pt x="4924" y="2834"/>
                  </a:lnTo>
                  <a:lnTo>
                    <a:pt x="4924" y="2577"/>
                  </a:lnTo>
                  <a:lnTo>
                    <a:pt x="4924" y="2334"/>
                  </a:lnTo>
                  <a:lnTo>
                    <a:pt x="4897" y="2078"/>
                  </a:lnTo>
                  <a:lnTo>
                    <a:pt x="4857" y="1835"/>
                  </a:lnTo>
                  <a:lnTo>
                    <a:pt x="4789" y="1592"/>
                  </a:lnTo>
                  <a:lnTo>
                    <a:pt x="4708" y="1363"/>
                  </a:lnTo>
                  <a:lnTo>
                    <a:pt x="4587" y="1134"/>
                  </a:lnTo>
                  <a:lnTo>
                    <a:pt x="4466" y="918"/>
                  </a:lnTo>
                  <a:lnTo>
                    <a:pt x="4317" y="716"/>
                  </a:lnTo>
                  <a:lnTo>
                    <a:pt x="4155" y="554"/>
                  </a:lnTo>
                  <a:lnTo>
                    <a:pt x="3980" y="405"/>
                  </a:lnTo>
                  <a:lnTo>
                    <a:pt x="3778" y="270"/>
                  </a:lnTo>
                  <a:lnTo>
                    <a:pt x="3575" y="176"/>
                  </a:lnTo>
                  <a:lnTo>
                    <a:pt x="3359" y="95"/>
                  </a:lnTo>
                  <a:lnTo>
                    <a:pt x="3130" y="41"/>
                  </a:lnTo>
                  <a:lnTo>
                    <a:pt x="2901" y="1"/>
                  </a:lnTo>
                  <a:close/>
                </a:path>
              </a:pathLst>
            </a:custGeom>
            <a:solidFill>
              <a:srgbClr val="007B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 name="Google Shape;888;p87"/>
            <p:cNvSpPr/>
            <p:nvPr/>
          </p:nvSpPr>
          <p:spPr>
            <a:xfrm>
              <a:off x="4701200" y="452625"/>
              <a:ext cx="119775" cy="128175"/>
            </a:xfrm>
            <a:custGeom>
              <a:rect b="b" l="l" r="r" t="t"/>
              <a:pathLst>
                <a:path extrusionOk="0" h="5127" w="4791">
                  <a:moveTo>
                    <a:pt x="2524" y="971"/>
                  </a:moveTo>
                  <a:lnTo>
                    <a:pt x="2659" y="985"/>
                  </a:lnTo>
                  <a:lnTo>
                    <a:pt x="2780" y="1012"/>
                  </a:lnTo>
                  <a:lnTo>
                    <a:pt x="2901" y="1039"/>
                  </a:lnTo>
                  <a:lnTo>
                    <a:pt x="3023" y="1093"/>
                  </a:lnTo>
                  <a:lnTo>
                    <a:pt x="3144" y="1160"/>
                  </a:lnTo>
                  <a:lnTo>
                    <a:pt x="3239" y="1228"/>
                  </a:lnTo>
                  <a:lnTo>
                    <a:pt x="3347" y="1309"/>
                  </a:lnTo>
                  <a:lnTo>
                    <a:pt x="3428" y="1417"/>
                  </a:lnTo>
                  <a:lnTo>
                    <a:pt x="3509" y="1524"/>
                  </a:lnTo>
                  <a:lnTo>
                    <a:pt x="3576" y="1632"/>
                  </a:lnTo>
                  <a:lnTo>
                    <a:pt x="3630" y="1754"/>
                  </a:lnTo>
                  <a:lnTo>
                    <a:pt x="3670" y="1875"/>
                  </a:lnTo>
                  <a:lnTo>
                    <a:pt x="3697" y="1997"/>
                  </a:lnTo>
                  <a:lnTo>
                    <a:pt x="3724" y="2132"/>
                  </a:lnTo>
                  <a:lnTo>
                    <a:pt x="3724" y="2266"/>
                  </a:lnTo>
                  <a:lnTo>
                    <a:pt x="1053" y="2266"/>
                  </a:lnTo>
                  <a:lnTo>
                    <a:pt x="1053" y="2253"/>
                  </a:lnTo>
                  <a:lnTo>
                    <a:pt x="1080" y="2118"/>
                  </a:lnTo>
                  <a:lnTo>
                    <a:pt x="1107" y="1997"/>
                  </a:lnTo>
                  <a:lnTo>
                    <a:pt x="1148" y="1875"/>
                  </a:lnTo>
                  <a:lnTo>
                    <a:pt x="1202" y="1754"/>
                  </a:lnTo>
                  <a:lnTo>
                    <a:pt x="1256" y="1632"/>
                  </a:lnTo>
                  <a:lnTo>
                    <a:pt x="1323" y="1524"/>
                  </a:lnTo>
                  <a:lnTo>
                    <a:pt x="1404" y="1417"/>
                  </a:lnTo>
                  <a:lnTo>
                    <a:pt x="1498" y="1309"/>
                  </a:lnTo>
                  <a:lnTo>
                    <a:pt x="1593" y="1228"/>
                  </a:lnTo>
                  <a:lnTo>
                    <a:pt x="1687" y="1160"/>
                  </a:lnTo>
                  <a:lnTo>
                    <a:pt x="1795" y="1093"/>
                  </a:lnTo>
                  <a:lnTo>
                    <a:pt x="1917" y="1052"/>
                  </a:lnTo>
                  <a:lnTo>
                    <a:pt x="2025" y="1012"/>
                  </a:lnTo>
                  <a:lnTo>
                    <a:pt x="2146" y="985"/>
                  </a:lnTo>
                  <a:lnTo>
                    <a:pt x="2281" y="971"/>
                  </a:lnTo>
                  <a:close/>
                  <a:moveTo>
                    <a:pt x="2186" y="0"/>
                  </a:moveTo>
                  <a:lnTo>
                    <a:pt x="1944" y="27"/>
                  </a:lnTo>
                  <a:lnTo>
                    <a:pt x="1701" y="81"/>
                  </a:lnTo>
                  <a:lnTo>
                    <a:pt x="1471" y="162"/>
                  </a:lnTo>
                  <a:lnTo>
                    <a:pt x="1256" y="256"/>
                  </a:lnTo>
                  <a:lnTo>
                    <a:pt x="1040" y="391"/>
                  </a:lnTo>
                  <a:lnTo>
                    <a:pt x="851" y="540"/>
                  </a:lnTo>
                  <a:lnTo>
                    <a:pt x="662" y="702"/>
                  </a:lnTo>
                  <a:lnTo>
                    <a:pt x="500" y="904"/>
                  </a:lnTo>
                  <a:lnTo>
                    <a:pt x="365" y="1106"/>
                  </a:lnTo>
                  <a:lnTo>
                    <a:pt x="244" y="1336"/>
                  </a:lnTo>
                  <a:lnTo>
                    <a:pt x="149" y="1565"/>
                  </a:lnTo>
                  <a:lnTo>
                    <a:pt x="68" y="1808"/>
                  </a:lnTo>
                  <a:lnTo>
                    <a:pt x="28" y="2064"/>
                  </a:lnTo>
                  <a:lnTo>
                    <a:pt x="1" y="2307"/>
                  </a:lnTo>
                  <a:lnTo>
                    <a:pt x="1" y="2563"/>
                  </a:lnTo>
                  <a:lnTo>
                    <a:pt x="1" y="2820"/>
                  </a:lnTo>
                  <a:lnTo>
                    <a:pt x="28" y="3076"/>
                  </a:lnTo>
                  <a:lnTo>
                    <a:pt x="82" y="3332"/>
                  </a:lnTo>
                  <a:lnTo>
                    <a:pt x="163" y="3575"/>
                  </a:lnTo>
                  <a:lnTo>
                    <a:pt x="257" y="3804"/>
                  </a:lnTo>
                  <a:lnTo>
                    <a:pt x="379" y="4034"/>
                  </a:lnTo>
                  <a:lnTo>
                    <a:pt x="527" y="4236"/>
                  </a:lnTo>
                  <a:lnTo>
                    <a:pt x="689" y="4425"/>
                  </a:lnTo>
                  <a:lnTo>
                    <a:pt x="851" y="4560"/>
                  </a:lnTo>
                  <a:lnTo>
                    <a:pt x="1013" y="4681"/>
                  </a:lnTo>
                  <a:lnTo>
                    <a:pt x="1188" y="4789"/>
                  </a:lnTo>
                  <a:lnTo>
                    <a:pt x="1364" y="4884"/>
                  </a:lnTo>
                  <a:lnTo>
                    <a:pt x="1552" y="4965"/>
                  </a:lnTo>
                  <a:lnTo>
                    <a:pt x="1741" y="5032"/>
                  </a:lnTo>
                  <a:lnTo>
                    <a:pt x="1944" y="5073"/>
                  </a:lnTo>
                  <a:lnTo>
                    <a:pt x="2146" y="5113"/>
                  </a:lnTo>
                  <a:lnTo>
                    <a:pt x="2348" y="5126"/>
                  </a:lnTo>
                  <a:lnTo>
                    <a:pt x="2551" y="5126"/>
                  </a:lnTo>
                  <a:lnTo>
                    <a:pt x="2753" y="5113"/>
                  </a:lnTo>
                  <a:lnTo>
                    <a:pt x="2955" y="5086"/>
                  </a:lnTo>
                  <a:lnTo>
                    <a:pt x="3158" y="5046"/>
                  </a:lnTo>
                  <a:lnTo>
                    <a:pt x="3347" y="4978"/>
                  </a:lnTo>
                  <a:lnTo>
                    <a:pt x="3536" y="4911"/>
                  </a:lnTo>
                  <a:lnTo>
                    <a:pt x="3724" y="4816"/>
                  </a:lnTo>
                  <a:lnTo>
                    <a:pt x="3859" y="4735"/>
                  </a:lnTo>
                  <a:lnTo>
                    <a:pt x="3981" y="4654"/>
                  </a:lnTo>
                  <a:lnTo>
                    <a:pt x="4102" y="4546"/>
                  </a:lnTo>
                  <a:lnTo>
                    <a:pt x="4210" y="4452"/>
                  </a:lnTo>
                  <a:lnTo>
                    <a:pt x="4318" y="4331"/>
                  </a:lnTo>
                  <a:lnTo>
                    <a:pt x="4412" y="4209"/>
                  </a:lnTo>
                  <a:lnTo>
                    <a:pt x="4493" y="4088"/>
                  </a:lnTo>
                  <a:lnTo>
                    <a:pt x="4574" y="3953"/>
                  </a:lnTo>
                  <a:lnTo>
                    <a:pt x="4601" y="3899"/>
                  </a:lnTo>
                  <a:lnTo>
                    <a:pt x="4615" y="3831"/>
                  </a:lnTo>
                  <a:lnTo>
                    <a:pt x="4601" y="3777"/>
                  </a:lnTo>
                  <a:lnTo>
                    <a:pt x="4574" y="3737"/>
                  </a:lnTo>
                  <a:lnTo>
                    <a:pt x="4520" y="3696"/>
                  </a:lnTo>
                  <a:lnTo>
                    <a:pt x="4453" y="3656"/>
                  </a:lnTo>
                  <a:lnTo>
                    <a:pt x="3994" y="3467"/>
                  </a:lnTo>
                  <a:lnTo>
                    <a:pt x="3940" y="3454"/>
                  </a:lnTo>
                  <a:lnTo>
                    <a:pt x="3886" y="3440"/>
                  </a:lnTo>
                  <a:lnTo>
                    <a:pt x="3832" y="3454"/>
                  </a:lnTo>
                  <a:lnTo>
                    <a:pt x="3778" y="3481"/>
                  </a:lnTo>
                  <a:lnTo>
                    <a:pt x="3724" y="3521"/>
                  </a:lnTo>
                  <a:lnTo>
                    <a:pt x="3684" y="3562"/>
                  </a:lnTo>
                  <a:lnTo>
                    <a:pt x="3576" y="3710"/>
                  </a:lnTo>
                  <a:lnTo>
                    <a:pt x="3468" y="3831"/>
                  </a:lnTo>
                  <a:lnTo>
                    <a:pt x="3333" y="3939"/>
                  </a:lnTo>
                  <a:lnTo>
                    <a:pt x="3171" y="4034"/>
                  </a:lnTo>
                  <a:lnTo>
                    <a:pt x="3023" y="4101"/>
                  </a:lnTo>
                  <a:lnTo>
                    <a:pt x="2847" y="4155"/>
                  </a:lnTo>
                  <a:lnTo>
                    <a:pt x="2672" y="4169"/>
                  </a:lnTo>
                  <a:lnTo>
                    <a:pt x="2375" y="4169"/>
                  </a:lnTo>
                  <a:lnTo>
                    <a:pt x="2240" y="4155"/>
                  </a:lnTo>
                  <a:lnTo>
                    <a:pt x="2106" y="4128"/>
                  </a:lnTo>
                  <a:lnTo>
                    <a:pt x="1984" y="4101"/>
                  </a:lnTo>
                  <a:lnTo>
                    <a:pt x="1863" y="4047"/>
                  </a:lnTo>
                  <a:lnTo>
                    <a:pt x="1755" y="3993"/>
                  </a:lnTo>
                  <a:lnTo>
                    <a:pt x="1633" y="3926"/>
                  </a:lnTo>
                  <a:lnTo>
                    <a:pt x="1539" y="3845"/>
                  </a:lnTo>
                  <a:lnTo>
                    <a:pt x="1444" y="3750"/>
                  </a:lnTo>
                  <a:lnTo>
                    <a:pt x="1364" y="3643"/>
                  </a:lnTo>
                  <a:lnTo>
                    <a:pt x="1283" y="3535"/>
                  </a:lnTo>
                  <a:lnTo>
                    <a:pt x="1215" y="3427"/>
                  </a:lnTo>
                  <a:lnTo>
                    <a:pt x="1161" y="3305"/>
                  </a:lnTo>
                  <a:lnTo>
                    <a:pt x="1121" y="3184"/>
                  </a:lnTo>
                  <a:lnTo>
                    <a:pt x="1094" y="3062"/>
                  </a:lnTo>
                  <a:lnTo>
                    <a:pt x="1067" y="2928"/>
                  </a:lnTo>
                  <a:lnTo>
                    <a:pt x="4615" y="2928"/>
                  </a:lnTo>
                  <a:lnTo>
                    <a:pt x="4655" y="2914"/>
                  </a:lnTo>
                  <a:lnTo>
                    <a:pt x="4696" y="2901"/>
                  </a:lnTo>
                  <a:lnTo>
                    <a:pt x="4736" y="2874"/>
                  </a:lnTo>
                  <a:lnTo>
                    <a:pt x="4763" y="2833"/>
                  </a:lnTo>
                  <a:lnTo>
                    <a:pt x="4790" y="2793"/>
                  </a:lnTo>
                  <a:lnTo>
                    <a:pt x="4790" y="2739"/>
                  </a:lnTo>
                  <a:lnTo>
                    <a:pt x="4790" y="2698"/>
                  </a:lnTo>
                  <a:lnTo>
                    <a:pt x="4790" y="2496"/>
                  </a:lnTo>
                  <a:lnTo>
                    <a:pt x="4790" y="2253"/>
                  </a:lnTo>
                  <a:lnTo>
                    <a:pt x="4763" y="2010"/>
                  </a:lnTo>
                  <a:lnTo>
                    <a:pt x="4723" y="1767"/>
                  </a:lnTo>
                  <a:lnTo>
                    <a:pt x="4642" y="1524"/>
                  </a:lnTo>
                  <a:lnTo>
                    <a:pt x="4547" y="1309"/>
                  </a:lnTo>
                  <a:lnTo>
                    <a:pt x="4439" y="1079"/>
                  </a:lnTo>
                  <a:lnTo>
                    <a:pt x="4304" y="877"/>
                  </a:lnTo>
                  <a:lnTo>
                    <a:pt x="4143" y="688"/>
                  </a:lnTo>
                  <a:lnTo>
                    <a:pt x="3967" y="526"/>
                  </a:lnTo>
                  <a:lnTo>
                    <a:pt x="3778" y="378"/>
                  </a:lnTo>
                  <a:lnTo>
                    <a:pt x="3576" y="256"/>
                  </a:lnTo>
                  <a:lnTo>
                    <a:pt x="3360" y="162"/>
                  </a:lnTo>
                  <a:lnTo>
                    <a:pt x="3131" y="81"/>
                  </a:lnTo>
                  <a:lnTo>
                    <a:pt x="2901" y="27"/>
                  </a:lnTo>
                  <a:lnTo>
                    <a:pt x="2672" y="0"/>
                  </a:lnTo>
                  <a:close/>
                </a:path>
              </a:pathLst>
            </a:custGeom>
            <a:solidFill>
              <a:srgbClr val="007B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 name="Google Shape;889;p87"/>
            <p:cNvSpPr/>
            <p:nvPr/>
          </p:nvSpPr>
          <p:spPr>
            <a:xfrm>
              <a:off x="4870175" y="455300"/>
              <a:ext cx="69500" cy="123150"/>
            </a:xfrm>
            <a:custGeom>
              <a:rect b="b" l="l" r="r" t="t"/>
              <a:pathLst>
                <a:path extrusionOk="0" h="4926" w="2780">
                  <a:moveTo>
                    <a:pt x="1336" y="1"/>
                  </a:moveTo>
                  <a:lnTo>
                    <a:pt x="1188" y="14"/>
                  </a:lnTo>
                  <a:lnTo>
                    <a:pt x="1040" y="28"/>
                  </a:lnTo>
                  <a:lnTo>
                    <a:pt x="891" y="82"/>
                  </a:lnTo>
                  <a:lnTo>
                    <a:pt x="756" y="136"/>
                  </a:lnTo>
                  <a:lnTo>
                    <a:pt x="621" y="203"/>
                  </a:lnTo>
                  <a:lnTo>
                    <a:pt x="500" y="298"/>
                  </a:lnTo>
                  <a:lnTo>
                    <a:pt x="392" y="392"/>
                  </a:lnTo>
                  <a:lnTo>
                    <a:pt x="284" y="500"/>
                  </a:lnTo>
                  <a:lnTo>
                    <a:pt x="203" y="622"/>
                  </a:lnTo>
                  <a:lnTo>
                    <a:pt x="136" y="756"/>
                  </a:lnTo>
                  <a:lnTo>
                    <a:pt x="68" y="891"/>
                  </a:lnTo>
                  <a:lnTo>
                    <a:pt x="28" y="1040"/>
                  </a:lnTo>
                  <a:lnTo>
                    <a:pt x="1" y="1188"/>
                  </a:lnTo>
                  <a:lnTo>
                    <a:pt x="1" y="1337"/>
                  </a:lnTo>
                  <a:lnTo>
                    <a:pt x="1" y="1485"/>
                  </a:lnTo>
                  <a:lnTo>
                    <a:pt x="1" y="4696"/>
                  </a:lnTo>
                  <a:lnTo>
                    <a:pt x="1" y="4736"/>
                  </a:lnTo>
                  <a:lnTo>
                    <a:pt x="14" y="4790"/>
                  </a:lnTo>
                  <a:lnTo>
                    <a:pt x="28" y="4831"/>
                  </a:lnTo>
                  <a:lnTo>
                    <a:pt x="55" y="4858"/>
                  </a:lnTo>
                  <a:lnTo>
                    <a:pt x="95" y="4898"/>
                  </a:lnTo>
                  <a:lnTo>
                    <a:pt x="136" y="4912"/>
                  </a:lnTo>
                  <a:lnTo>
                    <a:pt x="176" y="4925"/>
                  </a:lnTo>
                  <a:lnTo>
                    <a:pt x="932" y="4925"/>
                  </a:lnTo>
                  <a:lnTo>
                    <a:pt x="972" y="4912"/>
                  </a:lnTo>
                  <a:lnTo>
                    <a:pt x="1013" y="4898"/>
                  </a:lnTo>
                  <a:lnTo>
                    <a:pt x="1053" y="4871"/>
                  </a:lnTo>
                  <a:lnTo>
                    <a:pt x="1080" y="4831"/>
                  </a:lnTo>
                  <a:lnTo>
                    <a:pt x="1107" y="4790"/>
                  </a:lnTo>
                  <a:lnTo>
                    <a:pt x="1107" y="4736"/>
                  </a:lnTo>
                  <a:lnTo>
                    <a:pt x="1107" y="4696"/>
                  </a:lnTo>
                  <a:lnTo>
                    <a:pt x="1107" y="1552"/>
                  </a:lnTo>
                  <a:lnTo>
                    <a:pt x="1120" y="1458"/>
                  </a:lnTo>
                  <a:lnTo>
                    <a:pt x="1134" y="1364"/>
                  </a:lnTo>
                  <a:lnTo>
                    <a:pt x="1188" y="1269"/>
                  </a:lnTo>
                  <a:lnTo>
                    <a:pt x="1242" y="1188"/>
                  </a:lnTo>
                  <a:lnTo>
                    <a:pt x="1336" y="1121"/>
                  </a:lnTo>
                  <a:lnTo>
                    <a:pt x="1431" y="1080"/>
                  </a:lnTo>
                  <a:lnTo>
                    <a:pt x="1525" y="1053"/>
                  </a:lnTo>
                  <a:lnTo>
                    <a:pt x="2591" y="1053"/>
                  </a:lnTo>
                  <a:lnTo>
                    <a:pt x="2631" y="1040"/>
                  </a:lnTo>
                  <a:lnTo>
                    <a:pt x="2685" y="1013"/>
                  </a:lnTo>
                  <a:lnTo>
                    <a:pt x="2712" y="986"/>
                  </a:lnTo>
                  <a:lnTo>
                    <a:pt x="2753" y="945"/>
                  </a:lnTo>
                  <a:lnTo>
                    <a:pt x="2766" y="905"/>
                  </a:lnTo>
                  <a:lnTo>
                    <a:pt x="2780" y="851"/>
                  </a:lnTo>
                  <a:lnTo>
                    <a:pt x="2780" y="810"/>
                  </a:lnTo>
                  <a:lnTo>
                    <a:pt x="2780" y="244"/>
                  </a:lnTo>
                  <a:lnTo>
                    <a:pt x="2780" y="190"/>
                  </a:lnTo>
                  <a:lnTo>
                    <a:pt x="2766" y="136"/>
                  </a:lnTo>
                  <a:lnTo>
                    <a:pt x="2739" y="95"/>
                  </a:lnTo>
                  <a:lnTo>
                    <a:pt x="2712" y="68"/>
                  </a:lnTo>
                  <a:lnTo>
                    <a:pt x="2685" y="41"/>
                  </a:lnTo>
                  <a:lnTo>
                    <a:pt x="2645" y="28"/>
                  </a:lnTo>
                  <a:lnTo>
                    <a:pt x="2537" y="14"/>
                  </a:lnTo>
                  <a:lnTo>
                    <a:pt x="1485" y="14"/>
                  </a:lnTo>
                  <a:lnTo>
                    <a:pt x="1336" y="1"/>
                  </a:lnTo>
                  <a:close/>
                </a:path>
              </a:pathLst>
            </a:custGeom>
            <a:solidFill>
              <a:srgbClr val="007B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 name="Google Shape;890;p87"/>
            <p:cNvSpPr/>
            <p:nvPr/>
          </p:nvSpPr>
          <p:spPr>
            <a:xfrm>
              <a:off x="4983175" y="416875"/>
              <a:ext cx="65100" cy="161575"/>
            </a:xfrm>
            <a:custGeom>
              <a:rect b="b" l="l" r="r" t="t"/>
              <a:pathLst>
                <a:path extrusionOk="0" h="6463" w="2604">
                  <a:moveTo>
                    <a:pt x="189" y="0"/>
                  </a:moveTo>
                  <a:lnTo>
                    <a:pt x="135" y="14"/>
                  </a:lnTo>
                  <a:lnTo>
                    <a:pt x="95" y="27"/>
                  </a:lnTo>
                  <a:lnTo>
                    <a:pt x="54" y="67"/>
                  </a:lnTo>
                  <a:lnTo>
                    <a:pt x="27" y="94"/>
                  </a:lnTo>
                  <a:lnTo>
                    <a:pt x="14" y="135"/>
                  </a:lnTo>
                  <a:lnTo>
                    <a:pt x="0" y="189"/>
                  </a:lnTo>
                  <a:lnTo>
                    <a:pt x="0" y="229"/>
                  </a:lnTo>
                  <a:lnTo>
                    <a:pt x="0" y="5019"/>
                  </a:lnTo>
                  <a:lnTo>
                    <a:pt x="0" y="5167"/>
                  </a:lnTo>
                  <a:lnTo>
                    <a:pt x="14" y="5302"/>
                  </a:lnTo>
                  <a:lnTo>
                    <a:pt x="41" y="5450"/>
                  </a:lnTo>
                  <a:lnTo>
                    <a:pt x="95" y="5585"/>
                  </a:lnTo>
                  <a:lnTo>
                    <a:pt x="149" y="5720"/>
                  </a:lnTo>
                  <a:lnTo>
                    <a:pt x="216" y="5855"/>
                  </a:lnTo>
                  <a:lnTo>
                    <a:pt x="297" y="5976"/>
                  </a:lnTo>
                  <a:lnTo>
                    <a:pt x="391" y="6084"/>
                  </a:lnTo>
                  <a:lnTo>
                    <a:pt x="513" y="6179"/>
                  </a:lnTo>
                  <a:lnTo>
                    <a:pt x="634" y="6260"/>
                  </a:lnTo>
                  <a:lnTo>
                    <a:pt x="769" y="6327"/>
                  </a:lnTo>
                  <a:lnTo>
                    <a:pt x="904" y="6381"/>
                  </a:lnTo>
                  <a:lnTo>
                    <a:pt x="1052" y="6422"/>
                  </a:lnTo>
                  <a:lnTo>
                    <a:pt x="1187" y="6449"/>
                  </a:lnTo>
                  <a:lnTo>
                    <a:pt x="1336" y="6462"/>
                  </a:lnTo>
                  <a:lnTo>
                    <a:pt x="2415" y="6462"/>
                  </a:lnTo>
                  <a:lnTo>
                    <a:pt x="2469" y="6449"/>
                  </a:lnTo>
                  <a:lnTo>
                    <a:pt x="2509" y="6435"/>
                  </a:lnTo>
                  <a:lnTo>
                    <a:pt x="2536" y="6408"/>
                  </a:lnTo>
                  <a:lnTo>
                    <a:pt x="2563" y="6381"/>
                  </a:lnTo>
                  <a:lnTo>
                    <a:pt x="2577" y="6341"/>
                  </a:lnTo>
                  <a:lnTo>
                    <a:pt x="2590" y="6287"/>
                  </a:lnTo>
                  <a:lnTo>
                    <a:pt x="2604" y="6233"/>
                  </a:lnTo>
                  <a:lnTo>
                    <a:pt x="2604" y="5693"/>
                  </a:lnTo>
                  <a:lnTo>
                    <a:pt x="2604" y="5653"/>
                  </a:lnTo>
                  <a:lnTo>
                    <a:pt x="2590" y="5599"/>
                  </a:lnTo>
                  <a:lnTo>
                    <a:pt x="2563" y="5558"/>
                  </a:lnTo>
                  <a:lnTo>
                    <a:pt x="2536" y="5518"/>
                  </a:lnTo>
                  <a:lnTo>
                    <a:pt x="2496" y="5491"/>
                  </a:lnTo>
                  <a:lnTo>
                    <a:pt x="2455" y="5477"/>
                  </a:lnTo>
                  <a:lnTo>
                    <a:pt x="2401" y="5464"/>
                  </a:lnTo>
                  <a:lnTo>
                    <a:pt x="1579" y="5464"/>
                  </a:lnTo>
                  <a:lnTo>
                    <a:pt x="1471" y="5437"/>
                  </a:lnTo>
                  <a:lnTo>
                    <a:pt x="1363" y="5396"/>
                  </a:lnTo>
                  <a:lnTo>
                    <a:pt x="1268" y="5329"/>
                  </a:lnTo>
                  <a:lnTo>
                    <a:pt x="1201" y="5261"/>
                  </a:lnTo>
                  <a:lnTo>
                    <a:pt x="1160" y="5167"/>
                  </a:lnTo>
                  <a:lnTo>
                    <a:pt x="1120" y="5073"/>
                  </a:lnTo>
                  <a:lnTo>
                    <a:pt x="1120" y="4965"/>
                  </a:lnTo>
                  <a:lnTo>
                    <a:pt x="1120" y="2523"/>
                  </a:lnTo>
                  <a:lnTo>
                    <a:pt x="2347" y="2523"/>
                  </a:lnTo>
                  <a:lnTo>
                    <a:pt x="2388" y="2509"/>
                  </a:lnTo>
                  <a:lnTo>
                    <a:pt x="2442" y="2496"/>
                  </a:lnTo>
                  <a:lnTo>
                    <a:pt x="2482" y="2455"/>
                  </a:lnTo>
                  <a:lnTo>
                    <a:pt x="2509" y="2428"/>
                  </a:lnTo>
                  <a:lnTo>
                    <a:pt x="2523" y="2374"/>
                  </a:lnTo>
                  <a:lnTo>
                    <a:pt x="2536" y="2334"/>
                  </a:lnTo>
                  <a:lnTo>
                    <a:pt x="2536" y="2280"/>
                  </a:lnTo>
                  <a:lnTo>
                    <a:pt x="2536" y="1781"/>
                  </a:lnTo>
                  <a:lnTo>
                    <a:pt x="2536" y="1727"/>
                  </a:lnTo>
                  <a:lnTo>
                    <a:pt x="2523" y="1673"/>
                  </a:lnTo>
                  <a:lnTo>
                    <a:pt x="2509" y="1632"/>
                  </a:lnTo>
                  <a:lnTo>
                    <a:pt x="2482" y="1605"/>
                  </a:lnTo>
                  <a:lnTo>
                    <a:pt x="2442" y="1578"/>
                  </a:lnTo>
                  <a:lnTo>
                    <a:pt x="2401" y="1565"/>
                  </a:lnTo>
                  <a:lnTo>
                    <a:pt x="2294" y="1551"/>
                  </a:lnTo>
                  <a:lnTo>
                    <a:pt x="1120" y="1551"/>
                  </a:lnTo>
                  <a:lnTo>
                    <a:pt x="1120" y="229"/>
                  </a:lnTo>
                  <a:lnTo>
                    <a:pt x="1120" y="189"/>
                  </a:lnTo>
                  <a:lnTo>
                    <a:pt x="1106" y="135"/>
                  </a:lnTo>
                  <a:lnTo>
                    <a:pt x="1093" y="94"/>
                  </a:lnTo>
                  <a:lnTo>
                    <a:pt x="1052" y="67"/>
                  </a:lnTo>
                  <a:lnTo>
                    <a:pt x="1025" y="27"/>
                  </a:lnTo>
                  <a:lnTo>
                    <a:pt x="971" y="14"/>
                  </a:lnTo>
                  <a:lnTo>
                    <a:pt x="931" y="0"/>
                  </a:lnTo>
                  <a:close/>
                </a:path>
              </a:pathLst>
            </a:custGeom>
            <a:solidFill>
              <a:srgbClr val="007B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 name="Google Shape;891;p87"/>
            <p:cNvSpPr/>
            <p:nvPr/>
          </p:nvSpPr>
          <p:spPr>
            <a:xfrm>
              <a:off x="5086375" y="455650"/>
              <a:ext cx="124800" cy="172700"/>
            </a:xfrm>
            <a:custGeom>
              <a:rect b="b" l="l" r="r" t="t"/>
              <a:pathLst>
                <a:path extrusionOk="0" h="6908" w="4992">
                  <a:moveTo>
                    <a:pt x="122" y="0"/>
                  </a:moveTo>
                  <a:lnTo>
                    <a:pt x="54" y="27"/>
                  </a:lnTo>
                  <a:lnTo>
                    <a:pt x="27" y="54"/>
                  </a:lnTo>
                  <a:lnTo>
                    <a:pt x="14" y="81"/>
                  </a:lnTo>
                  <a:lnTo>
                    <a:pt x="0" y="149"/>
                  </a:lnTo>
                  <a:lnTo>
                    <a:pt x="14" y="203"/>
                  </a:lnTo>
                  <a:lnTo>
                    <a:pt x="27" y="270"/>
                  </a:lnTo>
                  <a:lnTo>
                    <a:pt x="1889" y="5154"/>
                  </a:lnTo>
                  <a:lnTo>
                    <a:pt x="1349" y="6638"/>
                  </a:lnTo>
                  <a:lnTo>
                    <a:pt x="1322" y="6692"/>
                  </a:lnTo>
                  <a:lnTo>
                    <a:pt x="1322" y="6746"/>
                  </a:lnTo>
                  <a:lnTo>
                    <a:pt x="1336" y="6800"/>
                  </a:lnTo>
                  <a:lnTo>
                    <a:pt x="1363" y="6854"/>
                  </a:lnTo>
                  <a:lnTo>
                    <a:pt x="1403" y="6881"/>
                  </a:lnTo>
                  <a:lnTo>
                    <a:pt x="1444" y="6908"/>
                  </a:lnTo>
                  <a:lnTo>
                    <a:pt x="2334" y="6908"/>
                  </a:lnTo>
                  <a:lnTo>
                    <a:pt x="2415" y="6867"/>
                  </a:lnTo>
                  <a:lnTo>
                    <a:pt x="2469" y="6800"/>
                  </a:lnTo>
                  <a:lnTo>
                    <a:pt x="2510" y="6719"/>
                  </a:lnTo>
                  <a:lnTo>
                    <a:pt x="4951" y="257"/>
                  </a:lnTo>
                  <a:lnTo>
                    <a:pt x="4978" y="203"/>
                  </a:lnTo>
                  <a:lnTo>
                    <a:pt x="4992" y="135"/>
                  </a:lnTo>
                  <a:lnTo>
                    <a:pt x="4978" y="68"/>
                  </a:lnTo>
                  <a:lnTo>
                    <a:pt x="4924" y="27"/>
                  </a:lnTo>
                  <a:lnTo>
                    <a:pt x="4857" y="0"/>
                  </a:lnTo>
                  <a:lnTo>
                    <a:pt x="3913" y="0"/>
                  </a:lnTo>
                  <a:lnTo>
                    <a:pt x="3832" y="41"/>
                  </a:lnTo>
                  <a:lnTo>
                    <a:pt x="3778" y="108"/>
                  </a:lnTo>
                  <a:lnTo>
                    <a:pt x="3737" y="189"/>
                  </a:lnTo>
                  <a:lnTo>
                    <a:pt x="2496" y="3913"/>
                  </a:lnTo>
                  <a:lnTo>
                    <a:pt x="1255" y="189"/>
                  </a:lnTo>
                  <a:lnTo>
                    <a:pt x="1241" y="149"/>
                  </a:lnTo>
                  <a:lnTo>
                    <a:pt x="1228" y="108"/>
                  </a:lnTo>
                  <a:lnTo>
                    <a:pt x="1201" y="68"/>
                  </a:lnTo>
                  <a:lnTo>
                    <a:pt x="1174" y="41"/>
                  </a:lnTo>
                  <a:lnTo>
                    <a:pt x="1133" y="14"/>
                  </a:lnTo>
                  <a:lnTo>
                    <a:pt x="1093" y="0"/>
                  </a:lnTo>
                  <a:close/>
                </a:path>
              </a:pathLst>
            </a:custGeom>
            <a:solidFill>
              <a:srgbClr val="007B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 name="Google Shape;892;p87"/>
            <p:cNvSpPr/>
            <p:nvPr/>
          </p:nvSpPr>
          <p:spPr>
            <a:xfrm>
              <a:off x="5154500" y="743000"/>
              <a:ext cx="69825" cy="123125"/>
            </a:xfrm>
            <a:custGeom>
              <a:rect b="b" l="l" r="r" t="t"/>
              <a:pathLst>
                <a:path extrusionOk="0" h="4925" w="2793">
                  <a:moveTo>
                    <a:pt x="1201" y="0"/>
                  </a:moveTo>
                  <a:lnTo>
                    <a:pt x="1053" y="27"/>
                  </a:lnTo>
                  <a:lnTo>
                    <a:pt x="904" y="68"/>
                  </a:lnTo>
                  <a:lnTo>
                    <a:pt x="769" y="135"/>
                  </a:lnTo>
                  <a:lnTo>
                    <a:pt x="634" y="203"/>
                  </a:lnTo>
                  <a:lnTo>
                    <a:pt x="513" y="284"/>
                  </a:lnTo>
                  <a:lnTo>
                    <a:pt x="405" y="392"/>
                  </a:lnTo>
                  <a:lnTo>
                    <a:pt x="297" y="500"/>
                  </a:lnTo>
                  <a:lnTo>
                    <a:pt x="216" y="621"/>
                  </a:lnTo>
                  <a:lnTo>
                    <a:pt x="135" y="756"/>
                  </a:lnTo>
                  <a:lnTo>
                    <a:pt x="81" y="891"/>
                  </a:lnTo>
                  <a:lnTo>
                    <a:pt x="41" y="1039"/>
                  </a:lnTo>
                  <a:lnTo>
                    <a:pt x="14" y="1188"/>
                  </a:lnTo>
                  <a:lnTo>
                    <a:pt x="0" y="1336"/>
                  </a:lnTo>
                  <a:lnTo>
                    <a:pt x="14" y="1484"/>
                  </a:lnTo>
                  <a:lnTo>
                    <a:pt x="14" y="4695"/>
                  </a:lnTo>
                  <a:lnTo>
                    <a:pt x="14" y="4736"/>
                  </a:lnTo>
                  <a:lnTo>
                    <a:pt x="27" y="4790"/>
                  </a:lnTo>
                  <a:lnTo>
                    <a:pt x="41" y="4830"/>
                  </a:lnTo>
                  <a:lnTo>
                    <a:pt x="68" y="4871"/>
                  </a:lnTo>
                  <a:lnTo>
                    <a:pt x="108" y="4898"/>
                  </a:lnTo>
                  <a:lnTo>
                    <a:pt x="149" y="4911"/>
                  </a:lnTo>
                  <a:lnTo>
                    <a:pt x="203" y="4925"/>
                  </a:lnTo>
                  <a:lnTo>
                    <a:pt x="945" y="4925"/>
                  </a:lnTo>
                  <a:lnTo>
                    <a:pt x="985" y="4911"/>
                  </a:lnTo>
                  <a:lnTo>
                    <a:pt x="1026" y="4898"/>
                  </a:lnTo>
                  <a:lnTo>
                    <a:pt x="1066" y="4871"/>
                  </a:lnTo>
                  <a:lnTo>
                    <a:pt x="1093" y="4830"/>
                  </a:lnTo>
                  <a:lnTo>
                    <a:pt x="1120" y="4790"/>
                  </a:lnTo>
                  <a:lnTo>
                    <a:pt x="1120" y="4736"/>
                  </a:lnTo>
                  <a:lnTo>
                    <a:pt x="1120" y="4695"/>
                  </a:lnTo>
                  <a:lnTo>
                    <a:pt x="1120" y="1552"/>
                  </a:lnTo>
                  <a:lnTo>
                    <a:pt x="1134" y="1457"/>
                  </a:lnTo>
                  <a:lnTo>
                    <a:pt x="1161" y="1350"/>
                  </a:lnTo>
                  <a:lnTo>
                    <a:pt x="1201" y="1269"/>
                  </a:lnTo>
                  <a:lnTo>
                    <a:pt x="1255" y="1188"/>
                  </a:lnTo>
                  <a:lnTo>
                    <a:pt x="1349" y="1120"/>
                  </a:lnTo>
                  <a:lnTo>
                    <a:pt x="1444" y="1080"/>
                  </a:lnTo>
                  <a:lnTo>
                    <a:pt x="1538" y="1053"/>
                  </a:lnTo>
                  <a:lnTo>
                    <a:pt x="2604" y="1053"/>
                  </a:lnTo>
                  <a:lnTo>
                    <a:pt x="2645" y="1039"/>
                  </a:lnTo>
                  <a:lnTo>
                    <a:pt x="2698" y="1012"/>
                  </a:lnTo>
                  <a:lnTo>
                    <a:pt x="2739" y="985"/>
                  </a:lnTo>
                  <a:lnTo>
                    <a:pt x="2766" y="945"/>
                  </a:lnTo>
                  <a:lnTo>
                    <a:pt x="2779" y="904"/>
                  </a:lnTo>
                  <a:lnTo>
                    <a:pt x="2793" y="850"/>
                  </a:lnTo>
                  <a:lnTo>
                    <a:pt x="2793" y="810"/>
                  </a:lnTo>
                  <a:lnTo>
                    <a:pt x="2793" y="243"/>
                  </a:lnTo>
                  <a:lnTo>
                    <a:pt x="2793" y="189"/>
                  </a:lnTo>
                  <a:lnTo>
                    <a:pt x="2779" y="135"/>
                  </a:lnTo>
                  <a:lnTo>
                    <a:pt x="2766" y="95"/>
                  </a:lnTo>
                  <a:lnTo>
                    <a:pt x="2739" y="68"/>
                  </a:lnTo>
                  <a:lnTo>
                    <a:pt x="2698" y="41"/>
                  </a:lnTo>
                  <a:lnTo>
                    <a:pt x="2658" y="27"/>
                  </a:lnTo>
                  <a:lnTo>
                    <a:pt x="2550" y="0"/>
                  </a:lnTo>
                  <a:close/>
                </a:path>
              </a:pathLst>
            </a:custGeom>
            <a:solidFill>
              <a:srgbClr val="007B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 name="Google Shape;893;p87"/>
            <p:cNvSpPr/>
            <p:nvPr/>
          </p:nvSpPr>
          <p:spPr>
            <a:xfrm>
              <a:off x="4067825" y="690725"/>
              <a:ext cx="188900" cy="175400"/>
            </a:xfrm>
            <a:custGeom>
              <a:rect b="b" l="l" r="r" t="t"/>
              <a:pathLst>
                <a:path extrusionOk="0" h="7016" w="7556">
                  <a:moveTo>
                    <a:pt x="243" y="0"/>
                  </a:moveTo>
                  <a:lnTo>
                    <a:pt x="135" y="14"/>
                  </a:lnTo>
                  <a:lnTo>
                    <a:pt x="95" y="27"/>
                  </a:lnTo>
                  <a:lnTo>
                    <a:pt x="68" y="54"/>
                  </a:lnTo>
                  <a:lnTo>
                    <a:pt x="41" y="81"/>
                  </a:lnTo>
                  <a:lnTo>
                    <a:pt x="14" y="122"/>
                  </a:lnTo>
                  <a:lnTo>
                    <a:pt x="1" y="176"/>
                  </a:lnTo>
                  <a:lnTo>
                    <a:pt x="1" y="230"/>
                  </a:lnTo>
                  <a:lnTo>
                    <a:pt x="1" y="6786"/>
                  </a:lnTo>
                  <a:lnTo>
                    <a:pt x="1" y="6840"/>
                  </a:lnTo>
                  <a:lnTo>
                    <a:pt x="14" y="6881"/>
                  </a:lnTo>
                  <a:lnTo>
                    <a:pt x="41" y="6921"/>
                  </a:lnTo>
                  <a:lnTo>
                    <a:pt x="68" y="6962"/>
                  </a:lnTo>
                  <a:lnTo>
                    <a:pt x="95" y="6975"/>
                  </a:lnTo>
                  <a:lnTo>
                    <a:pt x="135" y="7002"/>
                  </a:lnTo>
                  <a:lnTo>
                    <a:pt x="243" y="7016"/>
                  </a:lnTo>
                  <a:lnTo>
                    <a:pt x="999" y="7016"/>
                  </a:lnTo>
                  <a:lnTo>
                    <a:pt x="1053" y="7002"/>
                  </a:lnTo>
                  <a:lnTo>
                    <a:pt x="1093" y="6975"/>
                  </a:lnTo>
                  <a:lnTo>
                    <a:pt x="1134" y="6962"/>
                  </a:lnTo>
                  <a:lnTo>
                    <a:pt x="1161" y="6921"/>
                  </a:lnTo>
                  <a:lnTo>
                    <a:pt x="1174" y="6881"/>
                  </a:lnTo>
                  <a:lnTo>
                    <a:pt x="1188" y="6840"/>
                  </a:lnTo>
                  <a:lnTo>
                    <a:pt x="1188" y="6786"/>
                  </a:lnTo>
                  <a:lnTo>
                    <a:pt x="1188" y="1822"/>
                  </a:lnTo>
                  <a:lnTo>
                    <a:pt x="3144" y="6827"/>
                  </a:lnTo>
                  <a:lnTo>
                    <a:pt x="3171" y="6908"/>
                  </a:lnTo>
                  <a:lnTo>
                    <a:pt x="3238" y="6962"/>
                  </a:lnTo>
                  <a:lnTo>
                    <a:pt x="3319" y="7002"/>
                  </a:lnTo>
                  <a:lnTo>
                    <a:pt x="3400" y="7016"/>
                  </a:lnTo>
                  <a:lnTo>
                    <a:pt x="4129" y="7016"/>
                  </a:lnTo>
                  <a:lnTo>
                    <a:pt x="4223" y="7002"/>
                  </a:lnTo>
                  <a:lnTo>
                    <a:pt x="4291" y="6962"/>
                  </a:lnTo>
                  <a:lnTo>
                    <a:pt x="4358" y="6908"/>
                  </a:lnTo>
                  <a:lnTo>
                    <a:pt x="4399" y="6827"/>
                  </a:lnTo>
                  <a:lnTo>
                    <a:pt x="6368" y="1781"/>
                  </a:lnTo>
                  <a:lnTo>
                    <a:pt x="6368" y="6786"/>
                  </a:lnTo>
                  <a:lnTo>
                    <a:pt x="6368" y="6827"/>
                  </a:lnTo>
                  <a:lnTo>
                    <a:pt x="6368" y="6881"/>
                  </a:lnTo>
                  <a:lnTo>
                    <a:pt x="6395" y="6921"/>
                  </a:lnTo>
                  <a:lnTo>
                    <a:pt x="6422" y="6962"/>
                  </a:lnTo>
                  <a:lnTo>
                    <a:pt x="6463" y="6989"/>
                  </a:lnTo>
                  <a:lnTo>
                    <a:pt x="6503" y="7002"/>
                  </a:lnTo>
                  <a:lnTo>
                    <a:pt x="6544" y="7016"/>
                  </a:lnTo>
                  <a:lnTo>
                    <a:pt x="7366" y="7016"/>
                  </a:lnTo>
                  <a:lnTo>
                    <a:pt x="7420" y="7002"/>
                  </a:lnTo>
                  <a:lnTo>
                    <a:pt x="7461" y="6989"/>
                  </a:lnTo>
                  <a:lnTo>
                    <a:pt x="7501" y="6962"/>
                  </a:lnTo>
                  <a:lnTo>
                    <a:pt x="7528" y="6921"/>
                  </a:lnTo>
                  <a:lnTo>
                    <a:pt x="7542" y="6881"/>
                  </a:lnTo>
                  <a:lnTo>
                    <a:pt x="7555" y="6827"/>
                  </a:lnTo>
                  <a:lnTo>
                    <a:pt x="7555" y="6786"/>
                  </a:lnTo>
                  <a:lnTo>
                    <a:pt x="7555" y="230"/>
                  </a:lnTo>
                  <a:lnTo>
                    <a:pt x="7555" y="176"/>
                  </a:lnTo>
                  <a:lnTo>
                    <a:pt x="7542" y="135"/>
                  </a:lnTo>
                  <a:lnTo>
                    <a:pt x="7528" y="95"/>
                  </a:lnTo>
                  <a:lnTo>
                    <a:pt x="7501" y="54"/>
                  </a:lnTo>
                  <a:lnTo>
                    <a:pt x="7461" y="27"/>
                  </a:lnTo>
                  <a:lnTo>
                    <a:pt x="7420" y="0"/>
                  </a:lnTo>
                  <a:lnTo>
                    <a:pt x="6085" y="0"/>
                  </a:lnTo>
                  <a:lnTo>
                    <a:pt x="6004" y="41"/>
                  </a:lnTo>
                  <a:lnTo>
                    <a:pt x="5936" y="95"/>
                  </a:lnTo>
                  <a:lnTo>
                    <a:pt x="5909" y="176"/>
                  </a:lnTo>
                  <a:lnTo>
                    <a:pt x="3778" y="5559"/>
                  </a:lnTo>
                  <a:lnTo>
                    <a:pt x="1660" y="176"/>
                  </a:lnTo>
                  <a:lnTo>
                    <a:pt x="1619" y="95"/>
                  </a:lnTo>
                  <a:lnTo>
                    <a:pt x="1565" y="41"/>
                  </a:lnTo>
                  <a:lnTo>
                    <a:pt x="1485" y="0"/>
                  </a:lnTo>
                  <a:close/>
                </a:path>
              </a:pathLst>
            </a:custGeom>
            <a:solidFill>
              <a:srgbClr val="007B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 name="Google Shape;894;p87"/>
            <p:cNvSpPr/>
            <p:nvPr/>
          </p:nvSpPr>
          <p:spPr>
            <a:xfrm>
              <a:off x="4311675" y="740300"/>
              <a:ext cx="122775" cy="128525"/>
            </a:xfrm>
            <a:custGeom>
              <a:rect b="b" l="l" r="r" t="t"/>
              <a:pathLst>
                <a:path extrusionOk="0" h="5141" w="4911">
                  <a:moveTo>
                    <a:pt x="2604" y="999"/>
                  </a:moveTo>
                  <a:lnTo>
                    <a:pt x="2739" y="1026"/>
                  </a:lnTo>
                  <a:lnTo>
                    <a:pt x="2874" y="1053"/>
                  </a:lnTo>
                  <a:lnTo>
                    <a:pt x="2995" y="1107"/>
                  </a:lnTo>
                  <a:lnTo>
                    <a:pt x="3117" y="1161"/>
                  </a:lnTo>
                  <a:lnTo>
                    <a:pt x="3238" y="1242"/>
                  </a:lnTo>
                  <a:lnTo>
                    <a:pt x="3346" y="1336"/>
                  </a:lnTo>
                  <a:lnTo>
                    <a:pt x="3440" y="1431"/>
                  </a:lnTo>
                  <a:lnTo>
                    <a:pt x="3521" y="1552"/>
                  </a:lnTo>
                  <a:lnTo>
                    <a:pt x="3602" y="1687"/>
                  </a:lnTo>
                  <a:lnTo>
                    <a:pt x="3670" y="1822"/>
                  </a:lnTo>
                  <a:lnTo>
                    <a:pt x="3724" y="1957"/>
                  </a:lnTo>
                  <a:lnTo>
                    <a:pt x="3764" y="2105"/>
                  </a:lnTo>
                  <a:lnTo>
                    <a:pt x="3791" y="2253"/>
                  </a:lnTo>
                  <a:lnTo>
                    <a:pt x="3805" y="2402"/>
                  </a:lnTo>
                  <a:lnTo>
                    <a:pt x="3805" y="2550"/>
                  </a:lnTo>
                  <a:lnTo>
                    <a:pt x="3805" y="2712"/>
                  </a:lnTo>
                  <a:lnTo>
                    <a:pt x="3791" y="2861"/>
                  </a:lnTo>
                  <a:lnTo>
                    <a:pt x="3764" y="3009"/>
                  </a:lnTo>
                  <a:lnTo>
                    <a:pt x="3724" y="3157"/>
                  </a:lnTo>
                  <a:lnTo>
                    <a:pt x="3670" y="3306"/>
                  </a:lnTo>
                  <a:lnTo>
                    <a:pt x="3602" y="3441"/>
                  </a:lnTo>
                  <a:lnTo>
                    <a:pt x="3521" y="3576"/>
                  </a:lnTo>
                  <a:lnTo>
                    <a:pt x="3440" y="3697"/>
                  </a:lnTo>
                  <a:lnTo>
                    <a:pt x="3332" y="3791"/>
                  </a:lnTo>
                  <a:lnTo>
                    <a:pt x="3238" y="3886"/>
                  </a:lnTo>
                  <a:lnTo>
                    <a:pt x="3117" y="3953"/>
                  </a:lnTo>
                  <a:lnTo>
                    <a:pt x="2995" y="4021"/>
                  </a:lnTo>
                  <a:lnTo>
                    <a:pt x="2874" y="4075"/>
                  </a:lnTo>
                  <a:lnTo>
                    <a:pt x="2739" y="4102"/>
                  </a:lnTo>
                  <a:lnTo>
                    <a:pt x="2604" y="4129"/>
                  </a:lnTo>
                  <a:lnTo>
                    <a:pt x="2334" y="4129"/>
                  </a:lnTo>
                  <a:lnTo>
                    <a:pt x="2199" y="4102"/>
                  </a:lnTo>
                  <a:lnTo>
                    <a:pt x="2064" y="4075"/>
                  </a:lnTo>
                  <a:lnTo>
                    <a:pt x="1929" y="4021"/>
                  </a:lnTo>
                  <a:lnTo>
                    <a:pt x="1808" y="3953"/>
                  </a:lnTo>
                  <a:lnTo>
                    <a:pt x="1700" y="3886"/>
                  </a:lnTo>
                  <a:lnTo>
                    <a:pt x="1592" y="3791"/>
                  </a:lnTo>
                  <a:lnTo>
                    <a:pt x="1498" y="3697"/>
                  </a:lnTo>
                  <a:lnTo>
                    <a:pt x="1403" y="3576"/>
                  </a:lnTo>
                  <a:lnTo>
                    <a:pt x="1322" y="3441"/>
                  </a:lnTo>
                  <a:lnTo>
                    <a:pt x="1255" y="3306"/>
                  </a:lnTo>
                  <a:lnTo>
                    <a:pt x="1214" y="3171"/>
                  </a:lnTo>
                  <a:lnTo>
                    <a:pt x="1174" y="3022"/>
                  </a:lnTo>
                  <a:lnTo>
                    <a:pt x="1147" y="2874"/>
                  </a:lnTo>
                  <a:lnTo>
                    <a:pt x="1134" y="2726"/>
                  </a:lnTo>
                  <a:lnTo>
                    <a:pt x="1134" y="2564"/>
                  </a:lnTo>
                  <a:lnTo>
                    <a:pt x="1120" y="2415"/>
                  </a:lnTo>
                  <a:lnTo>
                    <a:pt x="1134" y="2267"/>
                  </a:lnTo>
                  <a:lnTo>
                    <a:pt x="1160" y="2105"/>
                  </a:lnTo>
                  <a:lnTo>
                    <a:pt x="1201" y="1970"/>
                  </a:lnTo>
                  <a:lnTo>
                    <a:pt x="1255" y="1822"/>
                  </a:lnTo>
                  <a:lnTo>
                    <a:pt x="1322" y="1687"/>
                  </a:lnTo>
                  <a:lnTo>
                    <a:pt x="1403" y="1552"/>
                  </a:lnTo>
                  <a:lnTo>
                    <a:pt x="1498" y="1431"/>
                  </a:lnTo>
                  <a:lnTo>
                    <a:pt x="1592" y="1336"/>
                  </a:lnTo>
                  <a:lnTo>
                    <a:pt x="1700" y="1242"/>
                  </a:lnTo>
                  <a:lnTo>
                    <a:pt x="1808" y="1161"/>
                  </a:lnTo>
                  <a:lnTo>
                    <a:pt x="1929" y="1107"/>
                  </a:lnTo>
                  <a:lnTo>
                    <a:pt x="2064" y="1053"/>
                  </a:lnTo>
                  <a:lnTo>
                    <a:pt x="2199" y="1026"/>
                  </a:lnTo>
                  <a:lnTo>
                    <a:pt x="2334" y="999"/>
                  </a:lnTo>
                  <a:close/>
                  <a:moveTo>
                    <a:pt x="2010" y="1"/>
                  </a:moveTo>
                  <a:lnTo>
                    <a:pt x="1781" y="28"/>
                  </a:lnTo>
                  <a:lnTo>
                    <a:pt x="1565" y="81"/>
                  </a:lnTo>
                  <a:lnTo>
                    <a:pt x="1349" y="162"/>
                  </a:lnTo>
                  <a:lnTo>
                    <a:pt x="1147" y="257"/>
                  </a:lnTo>
                  <a:lnTo>
                    <a:pt x="945" y="392"/>
                  </a:lnTo>
                  <a:lnTo>
                    <a:pt x="769" y="527"/>
                  </a:lnTo>
                  <a:lnTo>
                    <a:pt x="621" y="702"/>
                  </a:lnTo>
                  <a:lnTo>
                    <a:pt x="459" y="904"/>
                  </a:lnTo>
                  <a:lnTo>
                    <a:pt x="338" y="1120"/>
                  </a:lnTo>
                  <a:lnTo>
                    <a:pt x="216" y="1350"/>
                  </a:lnTo>
                  <a:lnTo>
                    <a:pt x="135" y="1579"/>
                  </a:lnTo>
                  <a:lnTo>
                    <a:pt x="68" y="1822"/>
                  </a:lnTo>
                  <a:lnTo>
                    <a:pt x="27" y="2065"/>
                  </a:lnTo>
                  <a:lnTo>
                    <a:pt x="0" y="2321"/>
                  </a:lnTo>
                  <a:lnTo>
                    <a:pt x="0" y="2577"/>
                  </a:lnTo>
                  <a:lnTo>
                    <a:pt x="0" y="2834"/>
                  </a:lnTo>
                  <a:lnTo>
                    <a:pt x="27" y="3076"/>
                  </a:lnTo>
                  <a:lnTo>
                    <a:pt x="68" y="3319"/>
                  </a:lnTo>
                  <a:lnTo>
                    <a:pt x="135" y="3562"/>
                  </a:lnTo>
                  <a:lnTo>
                    <a:pt x="216" y="3805"/>
                  </a:lnTo>
                  <a:lnTo>
                    <a:pt x="338" y="4021"/>
                  </a:lnTo>
                  <a:lnTo>
                    <a:pt x="459" y="4237"/>
                  </a:lnTo>
                  <a:lnTo>
                    <a:pt x="607" y="4439"/>
                  </a:lnTo>
                  <a:lnTo>
                    <a:pt x="769" y="4601"/>
                  </a:lnTo>
                  <a:lnTo>
                    <a:pt x="945" y="4749"/>
                  </a:lnTo>
                  <a:lnTo>
                    <a:pt x="1134" y="4871"/>
                  </a:lnTo>
                  <a:lnTo>
                    <a:pt x="1349" y="4979"/>
                  </a:lnTo>
                  <a:lnTo>
                    <a:pt x="1565" y="5060"/>
                  </a:lnTo>
                  <a:lnTo>
                    <a:pt x="1781" y="5114"/>
                  </a:lnTo>
                  <a:lnTo>
                    <a:pt x="2010" y="5140"/>
                  </a:lnTo>
                  <a:lnTo>
                    <a:pt x="2361" y="5140"/>
                  </a:lnTo>
                  <a:lnTo>
                    <a:pt x="2496" y="5127"/>
                  </a:lnTo>
                  <a:lnTo>
                    <a:pt x="2617" y="5114"/>
                  </a:lnTo>
                  <a:lnTo>
                    <a:pt x="2739" y="5087"/>
                  </a:lnTo>
                  <a:lnTo>
                    <a:pt x="2860" y="5046"/>
                  </a:lnTo>
                  <a:lnTo>
                    <a:pt x="2982" y="5006"/>
                  </a:lnTo>
                  <a:lnTo>
                    <a:pt x="3090" y="4952"/>
                  </a:lnTo>
                  <a:lnTo>
                    <a:pt x="3211" y="4884"/>
                  </a:lnTo>
                  <a:lnTo>
                    <a:pt x="3306" y="4830"/>
                  </a:lnTo>
                  <a:lnTo>
                    <a:pt x="3400" y="4763"/>
                  </a:lnTo>
                  <a:lnTo>
                    <a:pt x="3481" y="4695"/>
                  </a:lnTo>
                  <a:lnTo>
                    <a:pt x="3548" y="4614"/>
                  </a:lnTo>
                  <a:lnTo>
                    <a:pt x="3616" y="4520"/>
                  </a:lnTo>
                  <a:lnTo>
                    <a:pt x="3683" y="4425"/>
                  </a:lnTo>
                  <a:lnTo>
                    <a:pt x="3737" y="4331"/>
                  </a:lnTo>
                  <a:lnTo>
                    <a:pt x="3778" y="4223"/>
                  </a:lnTo>
                  <a:lnTo>
                    <a:pt x="3805" y="4223"/>
                  </a:lnTo>
                  <a:lnTo>
                    <a:pt x="3913" y="4830"/>
                  </a:lnTo>
                  <a:lnTo>
                    <a:pt x="3926" y="4871"/>
                  </a:lnTo>
                  <a:lnTo>
                    <a:pt x="3940" y="4911"/>
                  </a:lnTo>
                  <a:lnTo>
                    <a:pt x="3967" y="4952"/>
                  </a:lnTo>
                  <a:lnTo>
                    <a:pt x="4007" y="4979"/>
                  </a:lnTo>
                  <a:lnTo>
                    <a:pt x="4047" y="5006"/>
                  </a:lnTo>
                  <a:lnTo>
                    <a:pt x="4088" y="5019"/>
                  </a:lnTo>
                  <a:lnTo>
                    <a:pt x="4128" y="5033"/>
                  </a:lnTo>
                  <a:lnTo>
                    <a:pt x="4722" y="5033"/>
                  </a:lnTo>
                  <a:lnTo>
                    <a:pt x="4776" y="5019"/>
                  </a:lnTo>
                  <a:lnTo>
                    <a:pt x="4816" y="5006"/>
                  </a:lnTo>
                  <a:lnTo>
                    <a:pt x="4857" y="4979"/>
                  </a:lnTo>
                  <a:lnTo>
                    <a:pt x="4884" y="4938"/>
                  </a:lnTo>
                  <a:lnTo>
                    <a:pt x="4897" y="4898"/>
                  </a:lnTo>
                  <a:lnTo>
                    <a:pt x="4911" y="4844"/>
                  </a:lnTo>
                  <a:lnTo>
                    <a:pt x="4911" y="4803"/>
                  </a:lnTo>
                  <a:lnTo>
                    <a:pt x="4911" y="338"/>
                  </a:lnTo>
                  <a:lnTo>
                    <a:pt x="4911" y="297"/>
                  </a:lnTo>
                  <a:lnTo>
                    <a:pt x="4897" y="243"/>
                  </a:lnTo>
                  <a:lnTo>
                    <a:pt x="4884" y="203"/>
                  </a:lnTo>
                  <a:lnTo>
                    <a:pt x="4857" y="162"/>
                  </a:lnTo>
                  <a:lnTo>
                    <a:pt x="4816" y="135"/>
                  </a:lnTo>
                  <a:lnTo>
                    <a:pt x="4776" y="122"/>
                  </a:lnTo>
                  <a:lnTo>
                    <a:pt x="4722" y="108"/>
                  </a:lnTo>
                  <a:lnTo>
                    <a:pt x="4128" y="108"/>
                  </a:lnTo>
                  <a:lnTo>
                    <a:pt x="4088" y="122"/>
                  </a:lnTo>
                  <a:lnTo>
                    <a:pt x="4047" y="135"/>
                  </a:lnTo>
                  <a:lnTo>
                    <a:pt x="4007" y="162"/>
                  </a:lnTo>
                  <a:lnTo>
                    <a:pt x="3967" y="189"/>
                  </a:lnTo>
                  <a:lnTo>
                    <a:pt x="3940" y="230"/>
                  </a:lnTo>
                  <a:lnTo>
                    <a:pt x="3926" y="270"/>
                  </a:lnTo>
                  <a:lnTo>
                    <a:pt x="3913" y="311"/>
                  </a:lnTo>
                  <a:lnTo>
                    <a:pt x="3805" y="918"/>
                  </a:lnTo>
                  <a:lnTo>
                    <a:pt x="3778" y="918"/>
                  </a:lnTo>
                  <a:lnTo>
                    <a:pt x="3737" y="810"/>
                  </a:lnTo>
                  <a:lnTo>
                    <a:pt x="3683" y="716"/>
                  </a:lnTo>
                  <a:lnTo>
                    <a:pt x="3616" y="621"/>
                  </a:lnTo>
                  <a:lnTo>
                    <a:pt x="3548" y="527"/>
                  </a:lnTo>
                  <a:lnTo>
                    <a:pt x="3481" y="446"/>
                  </a:lnTo>
                  <a:lnTo>
                    <a:pt x="3386" y="378"/>
                  </a:lnTo>
                  <a:lnTo>
                    <a:pt x="3306" y="311"/>
                  </a:lnTo>
                  <a:lnTo>
                    <a:pt x="3211" y="257"/>
                  </a:lnTo>
                  <a:lnTo>
                    <a:pt x="3090" y="189"/>
                  </a:lnTo>
                  <a:lnTo>
                    <a:pt x="2982" y="135"/>
                  </a:lnTo>
                  <a:lnTo>
                    <a:pt x="2860" y="95"/>
                  </a:lnTo>
                  <a:lnTo>
                    <a:pt x="2739" y="55"/>
                  </a:lnTo>
                  <a:lnTo>
                    <a:pt x="2617" y="28"/>
                  </a:lnTo>
                  <a:lnTo>
                    <a:pt x="2496" y="1"/>
                  </a:lnTo>
                  <a:close/>
                </a:path>
              </a:pathLst>
            </a:custGeom>
            <a:solidFill>
              <a:srgbClr val="007B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 name="Google Shape;895;p87"/>
            <p:cNvSpPr/>
            <p:nvPr/>
          </p:nvSpPr>
          <p:spPr>
            <a:xfrm>
              <a:off x="4490425" y="739975"/>
              <a:ext cx="112325" cy="126150"/>
            </a:xfrm>
            <a:custGeom>
              <a:rect b="b" l="l" r="r" t="t"/>
              <a:pathLst>
                <a:path extrusionOk="0" h="5046" w="4493">
                  <a:moveTo>
                    <a:pt x="2537" y="0"/>
                  </a:moveTo>
                  <a:lnTo>
                    <a:pt x="2415" y="14"/>
                  </a:lnTo>
                  <a:lnTo>
                    <a:pt x="2280" y="27"/>
                  </a:lnTo>
                  <a:lnTo>
                    <a:pt x="2159" y="68"/>
                  </a:lnTo>
                  <a:lnTo>
                    <a:pt x="2037" y="94"/>
                  </a:lnTo>
                  <a:lnTo>
                    <a:pt x="1916" y="148"/>
                  </a:lnTo>
                  <a:lnTo>
                    <a:pt x="1808" y="202"/>
                  </a:lnTo>
                  <a:lnTo>
                    <a:pt x="1687" y="256"/>
                  </a:lnTo>
                  <a:lnTo>
                    <a:pt x="1592" y="324"/>
                  </a:lnTo>
                  <a:lnTo>
                    <a:pt x="1498" y="391"/>
                  </a:lnTo>
                  <a:lnTo>
                    <a:pt x="1417" y="459"/>
                  </a:lnTo>
                  <a:lnTo>
                    <a:pt x="1336" y="540"/>
                  </a:lnTo>
                  <a:lnTo>
                    <a:pt x="1268" y="634"/>
                  </a:lnTo>
                  <a:lnTo>
                    <a:pt x="1214" y="729"/>
                  </a:lnTo>
                  <a:lnTo>
                    <a:pt x="1161" y="823"/>
                  </a:lnTo>
                  <a:lnTo>
                    <a:pt x="1120" y="931"/>
                  </a:lnTo>
                  <a:lnTo>
                    <a:pt x="1107" y="931"/>
                  </a:lnTo>
                  <a:lnTo>
                    <a:pt x="999" y="324"/>
                  </a:lnTo>
                  <a:lnTo>
                    <a:pt x="985" y="283"/>
                  </a:lnTo>
                  <a:lnTo>
                    <a:pt x="972" y="243"/>
                  </a:lnTo>
                  <a:lnTo>
                    <a:pt x="945" y="202"/>
                  </a:lnTo>
                  <a:lnTo>
                    <a:pt x="918" y="175"/>
                  </a:lnTo>
                  <a:lnTo>
                    <a:pt x="877" y="148"/>
                  </a:lnTo>
                  <a:lnTo>
                    <a:pt x="837" y="135"/>
                  </a:lnTo>
                  <a:lnTo>
                    <a:pt x="796" y="121"/>
                  </a:lnTo>
                  <a:lnTo>
                    <a:pt x="742" y="135"/>
                  </a:lnTo>
                  <a:lnTo>
                    <a:pt x="230" y="135"/>
                  </a:lnTo>
                  <a:lnTo>
                    <a:pt x="176" y="121"/>
                  </a:lnTo>
                  <a:lnTo>
                    <a:pt x="135" y="135"/>
                  </a:lnTo>
                  <a:lnTo>
                    <a:pt x="95" y="162"/>
                  </a:lnTo>
                  <a:lnTo>
                    <a:pt x="54" y="189"/>
                  </a:lnTo>
                  <a:lnTo>
                    <a:pt x="27" y="229"/>
                  </a:lnTo>
                  <a:lnTo>
                    <a:pt x="0" y="270"/>
                  </a:lnTo>
                  <a:lnTo>
                    <a:pt x="0" y="310"/>
                  </a:lnTo>
                  <a:lnTo>
                    <a:pt x="0" y="364"/>
                  </a:lnTo>
                  <a:lnTo>
                    <a:pt x="0" y="4816"/>
                  </a:lnTo>
                  <a:lnTo>
                    <a:pt x="0" y="4857"/>
                  </a:lnTo>
                  <a:lnTo>
                    <a:pt x="14" y="4911"/>
                  </a:lnTo>
                  <a:lnTo>
                    <a:pt x="27" y="4951"/>
                  </a:lnTo>
                  <a:lnTo>
                    <a:pt x="54" y="4992"/>
                  </a:lnTo>
                  <a:lnTo>
                    <a:pt x="95" y="5019"/>
                  </a:lnTo>
                  <a:lnTo>
                    <a:pt x="135" y="5032"/>
                  </a:lnTo>
                  <a:lnTo>
                    <a:pt x="189" y="5046"/>
                  </a:lnTo>
                  <a:lnTo>
                    <a:pt x="931" y="5046"/>
                  </a:lnTo>
                  <a:lnTo>
                    <a:pt x="972" y="5032"/>
                  </a:lnTo>
                  <a:lnTo>
                    <a:pt x="1026" y="5019"/>
                  </a:lnTo>
                  <a:lnTo>
                    <a:pt x="1053" y="4992"/>
                  </a:lnTo>
                  <a:lnTo>
                    <a:pt x="1080" y="4951"/>
                  </a:lnTo>
                  <a:lnTo>
                    <a:pt x="1107" y="4911"/>
                  </a:lnTo>
                  <a:lnTo>
                    <a:pt x="1120" y="4857"/>
                  </a:lnTo>
                  <a:lnTo>
                    <a:pt x="1120" y="4816"/>
                  </a:lnTo>
                  <a:lnTo>
                    <a:pt x="1120" y="2415"/>
                  </a:lnTo>
                  <a:lnTo>
                    <a:pt x="1107" y="2280"/>
                  </a:lnTo>
                  <a:lnTo>
                    <a:pt x="1120" y="2145"/>
                  </a:lnTo>
                  <a:lnTo>
                    <a:pt x="1147" y="2024"/>
                  </a:lnTo>
                  <a:lnTo>
                    <a:pt x="1188" y="1889"/>
                  </a:lnTo>
                  <a:lnTo>
                    <a:pt x="1228" y="1767"/>
                  </a:lnTo>
                  <a:lnTo>
                    <a:pt x="1282" y="1646"/>
                  </a:lnTo>
                  <a:lnTo>
                    <a:pt x="1349" y="1538"/>
                  </a:lnTo>
                  <a:lnTo>
                    <a:pt x="1430" y="1430"/>
                  </a:lnTo>
                  <a:lnTo>
                    <a:pt x="1511" y="1336"/>
                  </a:lnTo>
                  <a:lnTo>
                    <a:pt x="1606" y="1255"/>
                  </a:lnTo>
                  <a:lnTo>
                    <a:pt x="1714" y="1187"/>
                  </a:lnTo>
                  <a:lnTo>
                    <a:pt x="1822" y="1133"/>
                  </a:lnTo>
                  <a:lnTo>
                    <a:pt x="1929" y="1093"/>
                  </a:lnTo>
                  <a:lnTo>
                    <a:pt x="2051" y="1066"/>
                  </a:lnTo>
                  <a:lnTo>
                    <a:pt x="2172" y="1052"/>
                  </a:lnTo>
                  <a:lnTo>
                    <a:pt x="2294" y="1039"/>
                  </a:lnTo>
                  <a:lnTo>
                    <a:pt x="2402" y="1039"/>
                  </a:lnTo>
                  <a:lnTo>
                    <a:pt x="2510" y="1066"/>
                  </a:lnTo>
                  <a:lnTo>
                    <a:pt x="2618" y="1079"/>
                  </a:lnTo>
                  <a:lnTo>
                    <a:pt x="2725" y="1120"/>
                  </a:lnTo>
                  <a:lnTo>
                    <a:pt x="2820" y="1174"/>
                  </a:lnTo>
                  <a:lnTo>
                    <a:pt x="2914" y="1228"/>
                  </a:lnTo>
                  <a:lnTo>
                    <a:pt x="2995" y="1309"/>
                  </a:lnTo>
                  <a:lnTo>
                    <a:pt x="3076" y="1376"/>
                  </a:lnTo>
                  <a:lnTo>
                    <a:pt x="3144" y="1484"/>
                  </a:lnTo>
                  <a:lnTo>
                    <a:pt x="3211" y="1578"/>
                  </a:lnTo>
                  <a:lnTo>
                    <a:pt x="3265" y="1700"/>
                  </a:lnTo>
                  <a:lnTo>
                    <a:pt x="3319" y="1808"/>
                  </a:lnTo>
                  <a:lnTo>
                    <a:pt x="3346" y="1929"/>
                  </a:lnTo>
                  <a:lnTo>
                    <a:pt x="3373" y="2051"/>
                  </a:lnTo>
                  <a:lnTo>
                    <a:pt x="3373" y="2172"/>
                  </a:lnTo>
                  <a:lnTo>
                    <a:pt x="3373" y="2293"/>
                  </a:lnTo>
                  <a:lnTo>
                    <a:pt x="3373" y="4803"/>
                  </a:lnTo>
                  <a:lnTo>
                    <a:pt x="3373" y="4857"/>
                  </a:lnTo>
                  <a:lnTo>
                    <a:pt x="3386" y="4897"/>
                  </a:lnTo>
                  <a:lnTo>
                    <a:pt x="3400" y="4938"/>
                  </a:lnTo>
                  <a:lnTo>
                    <a:pt x="3440" y="4978"/>
                  </a:lnTo>
                  <a:lnTo>
                    <a:pt x="3467" y="5005"/>
                  </a:lnTo>
                  <a:lnTo>
                    <a:pt x="3521" y="5032"/>
                  </a:lnTo>
                  <a:lnTo>
                    <a:pt x="4358" y="5032"/>
                  </a:lnTo>
                  <a:lnTo>
                    <a:pt x="4398" y="5005"/>
                  </a:lnTo>
                  <a:lnTo>
                    <a:pt x="4439" y="4978"/>
                  </a:lnTo>
                  <a:lnTo>
                    <a:pt x="4466" y="4938"/>
                  </a:lnTo>
                  <a:lnTo>
                    <a:pt x="4479" y="4897"/>
                  </a:lnTo>
                  <a:lnTo>
                    <a:pt x="4493" y="4857"/>
                  </a:lnTo>
                  <a:lnTo>
                    <a:pt x="4493" y="4803"/>
                  </a:lnTo>
                  <a:lnTo>
                    <a:pt x="4493" y="1889"/>
                  </a:lnTo>
                  <a:lnTo>
                    <a:pt x="4493" y="1700"/>
                  </a:lnTo>
                  <a:lnTo>
                    <a:pt x="4466" y="1511"/>
                  </a:lnTo>
                  <a:lnTo>
                    <a:pt x="4425" y="1336"/>
                  </a:lnTo>
                  <a:lnTo>
                    <a:pt x="4371" y="1160"/>
                  </a:lnTo>
                  <a:lnTo>
                    <a:pt x="4304" y="985"/>
                  </a:lnTo>
                  <a:lnTo>
                    <a:pt x="4223" y="823"/>
                  </a:lnTo>
                  <a:lnTo>
                    <a:pt x="4115" y="661"/>
                  </a:lnTo>
                  <a:lnTo>
                    <a:pt x="3994" y="513"/>
                  </a:lnTo>
                  <a:lnTo>
                    <a:pt x="3859" y="391"/>
                  </a:lnTo>
                  <a:lnTo>
                    <a:pt x="3710" y="283"/>
                  </a:lnTo>
                  <a:lnTo>
                    <a:pt x="3548" y="189"/>
                  </a:lnTo>
                  <a:lnTo>
                    <a:pt x="3386" y="121"/>
                  </a:lnTo>
                  <a:lnTo>
                    <a:pt x="3211" y="54"/>
                  </a:lnTo>
                  <a:lnTo>
                    <a:pt x="3036" y="27"/>
                  </a:lnTo>
                  <a:lnTo>
                    <a:pt x="2847" y="0"/>
                  </a:lnTo>
                  <a:close/>
                </a:path>
              </a:pathLst>
            </a:custGeom>
            <a:solidFill>
              <a:srgbClr val="007B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 name="Google Shape;896;p87"/>
            <p:cNvSpPr/>
            <p:nvPr/>
          </p:nvSpPr>
          <p:spPr>
            <a:xfrm>
              <a:off x="4652650" y="740300"/>
              <a:ext cx="122775" cy="128525"/>
            </a:xfrm>
            <a:custGeom>
              <a:rect b="b" l="l" r="r" t="t"/>
              <a:pathLst>
                <a:path extrusionOk="0" h="5141" w="4911">
                  <a:moveTo>
                    <a:pt x="2604" y="999"/>
                  </a:moveTo>
                  <a:lnTo>
                    <a:pt x="2739" y="1026"/>
                  </a:lnTo>
                  <a:lnTo>
                    <a:pt x="2874" y="1053"/>
                  </a:lnTo>
                  <a:lnTo>
                    <a:pt x="2995" y="1107"/>
                  </a:lnTo>
                  <a:lnTo>
                    <a:pt x="3117" y="1161"/>
                  </a:lnTo>
                  <a:lnTo>
                    <a:pt x="3238" y="1242"/>
                  </a:lnTo>
                  <a:lnTo>
                    <a:pt x="3346" y="1336"/>
                  </a:lnTo>
                  <a:lnTo>
                    <a:pt x="3440" y="1431"/>
                  </a:lnTo>
                  <a:lnTo>
                    <a:pt x="3521" y="1552"/>
                  </a:lnTo>
                  <a:lnTo>
                    <a:pt x="3602" y="1687"/>
                  </a:lnTo>
                  <a:lnTo>
                    <a:pt x="3670" y="1822"/>
                  </a:lnTo>
                  <a:lnTo>
                    <a:pt x="3724" y="1957"/>
                  </a:lnTo>
                  <a:lnTo>
                    <a:pt x="3764" y="2105"/>
                  </a:lnTo>
                  <a:lnTo>
                    <a:pt x="3791" y="2253"/>
                  </a:lnTo>
                  <a:lnTo>
                    <a:pt x="3805" y="2402"/>
                  </a:lnTo>
                  <a:lnTo>
                    <a:pt x="3805" y="2550"/>
                  </a:lnTo>
                  <a:lnTo>
                    <a:pt x="3805" y="2712"/>
                  </a:lnTo>
                  <a:lnTo>
                    <a:pt x="3791" y="2861"/>
                  </a:lnTo>
                  <a:lnTo>
                    <a:pt x="3764" y="3009"/>
                  </a:lnTo>
                  <a:lnTo>
                    <a:pt x="3724" y="3157"/>
                  </a:lnTo>
                  <a:lnTo>
                    <a:pt x="3670" y="3306"/>
                  </a:lnTo>
                  <a:lnTo>
                    <a:pt x="3602" y="3441"/>
                  </a:lnTo>
                  <a:lnTo>
                    <a:pt x="3521" y="3576"/>
                  </a:lnTo>
                  <a:lnTo>
                    <a:pt x="3440" y="3697"/>
                  </a:lnTo>
                  <a:lnTo>
                    <a:pt x="3332" y="3791"/>
                  </a:lnTo>
                  <a:lnTo>
                    <a:pt x="3238" y="3886"/>
                  </a:lnTo>
                  <a:lnTo>
                    <a:pt x="3117" y="3953"/>
                  </a:lnTo>
                  <a:lnTo>
                    <a:pt x="2995" y="4021"/>
                  </a:lnTo>
                  <a:lnTo>
                    <a:pt x="2874" y="4075"/>
                  </a:lnTo>
                  <a:lnTo>
                    <a:pt x="2739" y="4102"/>
                  </a:lnTo>
                  <a:lnTo>
                    <a:pt x="2604" y="4129"/>
                  </a:lnTo>
                  <a:lnTo>
                    <a:pt x="2334" y="4129"/>
                  </a:lnTo>
                  <a:lnTo>
                    <a:pt x="2199" y="4102"/>
                  </a:lnTo>
                  <a:lnTo>
                    <a:pt x="2064" y="4075"/>
                  </a:lnTo>
                  <a:lnTo>
                    <a:pt x="1929" y="4021"/>
                  </a:lnTo>
                  <a:lnTo>
                    <a:pt x="1808" y="3953"/>
                  </a:lnTo>
                  <a:lnTo>
                    <a:pt x="1700" y="3886"/>
                  </a:lnTo>
                  <a:lnTo>
                    <a:pt x="1592" y="3791"/>
                  </a:lnTo>
                  <a:lnTo>
                    <a:pt x="1498" y="3697"/>
                  </a:lnTo>
                  <a:lnTo>
                    <a:pt x="1403" y="3576"/>
                  </a:lnTo>
                  <a:lnTo>
                    <a:pt x="1322" y="3441"/>
                  </a:lnTo>
                  <a:lnTo>
                    <a:pt x="1255" y="3306"/>
                  </a:lnTo>
                  <a:lnTo>
                    <a:pt x="1214" y="3171"/>
                  </a:lnTo>
                  <a:lnTo>
                    <a:pt x="1174" y="3022"/>
                  </a:lnTo>
                  <a:lnTo>
                    <a:pt x="1147" y="2874"/>
                  </a:lnTo>
                  <a:lnTo>
                    <a:pt x="1134" y="2726"/>
                  </a:lnTo>
                  <a:lnTo>
                    <a:pt x="1134" y="2564"/>
                  </a:lnTo>
                  <a:lnTo>
                    <a:pt x="1120" y="2415"/>
                  </a:lnTo>
                  <a:lnTo>
                    <a:pt x="1134" y="2267"/>
                  </a:lnTo>
                  <a:lnTo>
                    <a:pt x="1161" y="2105"/>
                  </a:lnTo>
                  <a:lnTo>
                    <a:pt x="1201" y="1970"/>
                  </a:lnTo>
                  <a:lnTo>
                    <a:pt x="1255" y="1822"/>
                  </a:lnTo>
                  <a:lnTo>
                    <a:pt x="1322" y="1687"/>
                  </a:lnTo>
                  <a:lnTo>
                    <a:pt x="1403" y="1552"/>
                  </a:lnTo>
                  <a:lnTo>
                    <a:pt x="1498" y="1431"/>
                  </a:lnTo>
                  <a:lnTo>
                    <a:pt x="1592" y="1336"/>
                  </a:lnTo>
                  <a:lnTo>
                    <a:pt x="1700" y="1242"/>
                  </a:lnTo>
                  <a:lnTo>
                    <a:pt x="1808" y="1174"/>
                  </a:lnTo>
                  <a:lnTo>
                    <a:pt x="1929" y="1107"/>
                  </a:lnTo>
                  <a:lnTo>
                    <a:pt x="2064" y="1053"/>
                  </a:lnTo>
                  <a:lnTo>
                    <a:pt x="2199" y="1026"/>
                  </a:lnTo>
                  <a:lnTo>
                    <a:pt x="2334" y="999"/>
                  </a:lnTo>
                  <a:close/>
                  <a:moveTo>
                    <a:pt x="2010" y="1"/>
                  </a:moveTo>
                  <a:lnTo>
                    <a:pt x="1781" y="28"/>
                  </a:lnTo>
                  <a:lnTo>
                    <a:pt x="1565" y="81"/>
                  </a:lnTo>
                  <a:lnTo>
                    <a:pt x="1349" y="162"/>
                  </a:lnTo>
                  <a:lnTo>
                    <a:pt x="1147" y="257"/>
                  </a:lnTo>
                  <a:lnTo>
                    <a:pt x="958" y="392"/>
                  </a:lnTo>
                  <a:lnTo>
                    <a:pt x="783" y="527"/>
                  </a:lnTo>
                  <a:lnTo>
                    <a:pt x="621" y="702"/>
                  </a:lnTo>
                  <a:lnTo>
                    <a:pt x="472" y="904"/>
                  </a:lnTo>
                  <a:lnTo>
                    <a:pt x="338" y="1120"/>
                  </a:lnTo>
                  <a:lnTo>
                    <a:pt x="230" y="1350"/>
                  </a:lnTo>
                  <a:lnTo>
                    <a:pt x="135" y="1579"/>
                  </a:lnTo>
                  <a:lnTo>
                    <a:pt x="68" y="1822"/>
                  </a:lnTo>
                  <a:lnTo>
                    <a:pt x="27" y="2065"/>
                  </a:lnTo>
                  <a:lnTo>
                    <a:pt x="0" y="2321"/>
                  </a:lnTo>
                  <a:lnTo>
                    <a:pt x="0" y="2577"/>
                  </a:lnTo>
                  <a:lnTo>
                    <a:pt x="0" y="2834"/>
                  </a:lnTo>
                  <a:lnTo>
                    <a:pt x="27" y="3076"/>
                  </a:lnTo>
                  <a:lnTo>
                    <a:pt x="68" y="3319"/>
                  </a:lnTo>
                  <a:lnTo>
                    <a:pt x="135" y="3562"/>
                  </a:lnTo>
                  <a:lnTo>
                    <a:pt x="230" y="3805"/>
                  </a:lnTo>
                  <a:lnTo>
                    <a:pt x="338" y="4021"/>
                  </a:lnTo>
                  <a:lnTo>
                    <a:pt x="459" y="4237"/>
                  </a:lnTo>
                  <a:lnTo>
                    <a:pt x="607" y="4439"/>
                  </a:lnTo>
                  <a:lnTo>
                    <a:pt x="769" y="4601"/>
                  </a:lnTo>
                  <a:lnTo>
                    <a:pt x="945" y="4749"/>
                  </a:lnTo>
                  <a:lnTo>
                    <a:pt x="1134" y="4871"/>
                  </a:lnTo>
                  <a:lnTo>
                    <a:pt x="1349" y="4979"/>
                  </a:lnTo>
                  <a:lnTo>
                    <a:pt x="1565" y="5060"/>
                  </a:lnTo>
                  <a:lnTo>
                    <a:pt x="1781" y="5114"/>
                  </a:lnTo>
                  <a:lnTo>
                    <a:pt x="2010" y="5140"/>
                  </a:lnTo>
                  <a:lnTo>
                    <a:pt x="2361" y="5140"/>
                  </a:lnTo>
                  <a:lnTo>
                    <a:pt x="2496" y="5127"/>
                  </a:lnTo>
                  <a:lnTo>
                    <a:pt x="2617" y="5114"/>
                  </a:lnTo>
                  <a:lnTo>
                    <a:pt x="2739" y="5087"/>
                  </a:lnTo>
                  <a:lnTo>
                    <a:pt x="2860" y="5046"/>
                  </a:lnTo>
                  <a:lnTo>
                    <a:pt x="2982" y="5006"/>
                  </a:lnTo>
                  <a:lnTo>
                    <a:pt x="3103" y="4952"/>
                  </a:lnTo>
                  <a:lnTo>
                    <a:pt x="3211" y="4884"/>
                  </a:lnTo>
                  <a:lnTo>
                    <a:pt x="3306" y="4830"/>
                  </a:lnTo>
                  <a:lnTo>
                    <a:pt x="3400" y="4763"/>
                  </a:lnTo>
                  <a:lnTo>
                    <a:pt x="3481" y="4695"/>
                  </a:lnTo>
                  <a:lnTo>
                    <a:pt x="3548" y="4601"/>
                  </a:lnTo>
                  <a:lnTo>
                    <a:pt x="3616" y="4520"/>
                  </a:lnTo>
                  <a:lnTo>
                    <a:pt x="3683" y="4425"/>
                  </a:lnTo>
                  <a:lnTo>
                    <a:pt x="3737" y="4331"/>
                  </a:lnTo>
                  <a:lnTo>
                    <a:pt x="3778" y="4223"/>
                  </a:lnTo>
                  <a:lnTo>
                    <a:pt x="3805" y="4223"/>
                  </a:lnTo>
                  <a:lnTo>
                    <a:pt x="3913" y="4830"/>
                  </a:lnTo>
                  <a:lnTo>
                    <a:pt x="3926" y="4871"/>
                  </a:lnTo>
                  <a:lnTo>
                    <a:pt x="3953" y="4911"/>
                  </a:lnTo>
                  <a:lnTo>
                    <a:pt x="3967" y="4952"/>
                  </a:lnTo>
                  <a:lnTo>
                    <a:pt x="4007" y="4979"/>
                  </a:lnTo>
                  <a:lnTo>
                    <a:pt x="4048" y="5006"/>
                  </a:lnTo>
                  <a:lnTo>
                    <a:pt x="4088" y="5019"/>
                  </a:lnTo>
                  <a:lnTo>
                    <a:pt x="4128" y="5033"/>
                  </a:lnTo>
                  <a:lnTo>
                    <a:pt x="4722" y="5033"/>
                  </a:lnTo>
                  <a:lnTo>
                    <a:pt x="4776" y="5019"/>
                  </a:lnTo>
                  <a:lnTo>
                    <a:pt x="4816" y="5006"/>
                  </a:lnTo>
                  <a:lnTo>
                    <a:pt x="4857" y="4979"/>
                  </a:lnTo>
                  <a:lnTo>
                    <a:pt x="4884" y="4938"/>
                  </a:lnTo>
                  <a:lnTo>
                    <a:pt x="4897" y="4898"/>
                  </a:lnTo>
                  <a:lnTo>
                    <a:pt x="4911" y="4844"/>
                  </a:lnTo>
                  <a:lnTo>
                    <a:pt x="4911" y="4803"/>
                  </a:lnTo>
                  <a:lnTo>
                    <a:pt x="4911" y="338"/>
                  </a:lnTo>
                  <a:lnTo>
                    <a:pt x="4911" y="297"/>
                  </a:lnTo>
                  <a:lnTo>
                    <a:pt x="4897" y="243"/>
                  </a:lnTo>
                  <a:lnTo>
                    <a:pt x="4884" y="203"/>
                  </a:lnTo>
                  <a:lnTo>
                    <a:pt x="4857" y="162"/>
                  </a:lnTo>
                  <a:lnTo>
                    <a:pt x="4816" y="135"/>
                  </a:lnTo>
                  <a:lnTo>
                    <a:pt x="4776" y="122"/>
                  </a:lnTo>
                  <a:lnTo>
                    <a:pt x="4722" y="108"/>
                  </a:lnTo>
                  <a:lnTo>
                    <a:pt x="4128" y="108"/>
                  </a:lnTo>
                  <a:lnTo>
                    <a:pt x="4088" y="122"/>
                  </a:lnTo>
                  <a:lnTo>
                    <a:pt x="4048" y="135"/>
                  </a:lnTo>
                  <a:lnTo>
                    <a:pt x="4007" y="162"/>
                  </a:lnTo>
                  <a:lnTo>
                    <a:pt x="3967" y="189"/>
                  </a:lnTo>
                  <a:lnTo>
                    <a:pt x="3953" y="230"/>
                  </a:lnTo>
                  <a:lnTo>
                    <a:pt x="3926" y="270"/>
                  </a:lnTo>
                  <a:lnTo>
                    <a:pt x="3913" y="311"/>
                  </a:lnTo>
                  <a:lnTo>
                    <a:pt x="3805" y="918"/>
                  </a:lnTo>
                  <a:lnTo>
                    <a:pt x="3778" y="918"/>
                  </a:lnTo>
                  <a:lnTo>
                    <a:pt x="3737" y="810"/>
                  </a:lnTo>
                  <a:lnTo>
                    <a:pt x="3683" y="716"/>
                  </a:lnTo>
                  <a:lnTo>
                    <a:pt x="3616" y="621"/>
                  </a:lnTo>
                  <a:lnTo>
                    <a:pt x="3548" y="527"/>
                  </a:lnTo>
                  <a:lnTo>
                    <a:pt x="3481" y="446"/>
                  </a:lnTo>
                  <a:lnTo>
                    <a:pt x="3400" y="378"/>
                  </a:lnTo>
                  <a:lnTo>
                    <a:pt x="3306" y="311"/>
                  </a:lnTo>
                  <a:lnTo>
                    <a:pt x="3211" y="257"/>
                  </a:lnTo>
                  <a:lnTo>
                    <a:pt x="3103" y="189"/>
                  </a:lnTo>
                  <a:lnTo>
                    <a:pt x="2982" y="135"/>
                  </a:lnTo>
                  <a:lnTo>
                    <a:pt x="2860" y="95"/>
                  </a:lnTo>
                  <a:lnTo>
                    <a:pt x="2739" y="55"/>
                  </a:lnTo>
                  <a:lnTo>
                    <a:pt x="2617" y="28"/>
                  </a:lnTo>
                  <a:lnTo>
                    <a:pt x="2496" y="1"/>
                  </a:lnTo>
                  <a:close/>
                </a:path>
              </a:pathLst>
            </a:custGeom>
            <a:solidFill>
              <a:srgbClr val="007B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 name="Google Shape;897;p87"/>
            <p:cNvSpPr/>
            <p:nvPr/>
          </p:nvSpPr>
          <p:spPr>
            <a:xfrm>
              <a:off x="4819250" y="721750"/>
              <a:ext cx="129875" cy="196650"/>
            </a:xfrm>
            <a:custGeom>
              <a:rect b="b" l="l" r="r" t="t"/>
              <a:pathLst>
                <a:path extrusionOk="0" h="7866" w="5195">
                  <a:moveTo>
                    <a:pt x="2577" y="1633"/>
                  </a:moveTo>
                  <a:lnTo>
                    <a:pt x="2793" y="1646"/>
                  </a:lnTo>
                  <a:lnTo>
                    <a:pt x="3009" y="1687"/>
                  </a:lnTo>
                  <a:lnTo>
                    <a:pt x="3211" y="1754"/>
                  </a:lnTo>
                  <a:lnTo>
                    <a:pt x="3400" y="1849"/>
                  </a:lnTo>
                  <a:lnTo>
                    <a:pt x="3468" y="1916"/>
                  </a:lnTo>
                  <a:lnTo>
                    <a:pt x="3535" y="1984"/>
                  </a:lnTo>
                  <a:lnTo>
                    <a:pt x="3589" y="2051"/>
                  </a:lnTo>
                  <a:lnTo>
                    <a:pt x="3630" y="2132"/>
                  </a:lnTo>
                  <a:lnTo>
                    <a:pt x="3670" y="2227"/>
                  </a:lnTo>
                  <a:lnTo>
                    <a:pt x="3697" y="2307"/>
                  </a:lnTo>
                  <a:lnTo>
                    <a:pt x="3711" y="2402"/>
                  </a:lnTo>
                  <a:lnTo>
                    <a:pt x="3711" y="2496"/>
                  </a:lnTo>
                  <a:lnTo>
                    <a:pt x="3711" y="2591"/>
                  </a:lnTo>
                  <a:lnTo>
                    <a:pt x="3697" y="2685"/>
                  </a:lnTo>
                  <a:lnTo>
                    <a:pt x="3670" y="2766"/>
                  </a:lnTo>
                  <a:lnTo>
                    <a:pt x="3643" y="2861"/>
                  </a:lnTo>
                  <a:lnTo>
                    <a:pt x="3589" y="2942"/>
                  </a:lnTo>
                  <a:lnTo>
                    <a:pt x="3535" y="3009"/>
                  </a:lnTo>
                  <a:lnTo>
                    <a:pt x="3481" y="3076"/>
                  </a:lnTo>
                  <a:lnTo>
                    <a:pt x="3400" y="3144"/>
                  </a:lnTo>
                  <a:lnTo>
                    <a:pt x="3211" y="3238"/>
                  </a:lnTo>
                  <a:lnTo>
                    <a:pt x="3009" y="3306"/>
                  </a:lnTo>
                  <a:lnTo>
                    <a:pt x="2793" y="3360"/>
                  </a:lnTo>
                  <a:lnTo>
                    <a:pt x="2577" y="3373"/>
                  </a:lnTo>
                  <a:lnTo>
                    <a:pt x="2362" y="3360"/>
                  </a:lnTo>
                  <a:lnTo>
                    <a:pt x="2146" y="3306"/>
                  </a:lnTo>
                  <a:lnTo>
                    <a:pt x="1943" y="3238"/>
                  </a:lnTo>
                  <a:lnTo>
                    <a:pt x="1741" y="3144"/>
                  </a:lnTo>
                  <a:lnTo>
                    <a:pt x="1674" y="3076"/>
                  </a:lnTo>
                  <a:lnTo>
                    <a:pt x="1606" y="3009"/>
                  </a:lnTo>
                  <a:lnTo>
                    <a:pt x="1552" y="2942"/>
                  </a:lnTo>
                  <a:lnTo>
                    <a:pt x="1512" y="2861"/>
                  </a:lnTo>
                  <a:lnTo>
                    <a:pt x="1485" y="2766"/>
                  </a:lnTo>
                  <a:lnTo>
                    <a:pt x="1458" y="2685"/>
                  </a:lnTo>
                  <a:lnTo>
                    <a:pt x="1444" y="2591"/>
                  </a:lnTo>
                  <a:lnTo>
                    <a:pt x="1444" y="2496"/>
                  </a:lnTo>
                  <a:lnTo>
                    <a:pt x="1444" y="2402"/>
                  </a:lnTo>
                  <a:lnTo>
                    <a:pt x="1458" y="2321"/>
                  </a:lnTo>
                  <a:lnTo>
                    <a:pt x="1485" y="2227"/>
                  </a:lnTo>
                  <a:lnTo>
                    <a:pt x="1512" y="2146"/>
                  </a:lnTo>
                  <a:lnTo>
                    <a:pt x="1552" y="2065"/>
                  </a:lnTo>
                  <a:lnTo>
                    <a:pt x="1606" y="1984"/>
                  </a:lnTo>
                  <a:lnTo>
                    <a:pt x="1674" y="1916"/>
                  </a:lnTo>
                  <a:lnTo>
                    <a:pt x="1741" y="1849"/>
                  </a:lnTo>
                  <a:lnTo>
                    <a:pt x="1930" y="1754"/>
                  </a:lnTo>
                  <a:lnTo>
                    <a:pt x="2146" y="1687"/>
                  </a:lnTo>
                  <a:lnTo>
                    <a:pt x="2348" y="1646"/>
                  </a:lnTo>
                  <a:lnTo>
                    <a:pt x="2577" y="1633"/>
                  </a:lnTo>
                  <a:close/>
                  <a:moveTo>
                    <a:pt x="3427" y="5775"/>
                  </a:moveTo>
                  <a:lnTo>
                    <a:pt x="3562" y="5788"/>
                  </a:lnTo>
                  <a:lnTo>
                    <a:pt x="3697" y="5802"/>
                  </a:lnTo>
                  <a:lnTo>
                    <a:pt x="3819" y="5842"/>
                  </a:lnTo>
                  <a:lnTo>
                    <a:pt x="3926" y="5896"/>
                  </a:lnTo>
                  <a:lnTo>
                    <a:pt x="4007" y="5963"/>
                  </a:lnTo>
                  <a:lnTo>
                    <a:pt x="4061" y="6044"/>
                  </a:lnTo>
                  <a:lnTo>
                    <a:pt x="4102" y="6139"/>
                  </a:lnTo>
                  <a:lnTo>
                    <a:pt x="4102" y="6247"/>
                  </a:lnTo>
                  <a:lnTo>
                    <a:pt x="4088" y="6328"/>
                  </a:lnTo>
                  <a:lnTo>
                    <a:pt x="4075" y="6422"/>
                  </a:lnTo>
                  <a:lnTo>
                    <a:pt x="4034" y="6503"/>
                  </a:lnTo>
                  <a:lnTo>
                    <a:pt x="3980" y="6571"/>
                  </a:lnTo>
                  <a:lnTo>
                    <a:pt x="3926" y="6638"/>
                  </a:lnTo>
                  <a:lnTo>
                    <a:pt x="3859" y="6692"/>
                  </a:lnTo>
                  <a:lnTo>
                    <a:pt x="3778" y="6746"/>
                  </a:lnTo>
                  <a:lnTo>
                    <a:pt x="3697" y="6773"/>
                  </a:lnTo>
                  <a:lnTo>
                    <a:pt x="3414" y="6867"/>
                  </a:lnTo>
                  <a:lnTo>
                    <a:pt x="3117" y="6935"/>
                  </a:lnTo>
                  <a:lnTo>
                    <a:pt x="2820" y="6962"/>
                  </a:lnTo>
                  <a:lnTo>
                    <a:pt x="2523" y="6962"/>
                  </a:lnTo>
                  <a:lnTo>
                    <a:pt x="2173" y="6948"/>
                  </a:lnTo>
                  <a:lnTo>
                    <a:pt x="1876" y="6921"/>
                  </a:lnTo>
                  <a:lnTo>
                    <a:pt x="1633" y="6867"/>
                  </a:lnTo>
                  <a:lnTo>
                    <a:pt x="1417" y="6800"/>
                  </a:lnTo>
                  <a:lnTo>
                    <a:pt x="1336" y="6759"/>
                  </a:lnTo>
                  <a:lnTo>
                    <a:pt x="1255" y="6719"/>
                  </a:lnTo>
                  <a:lnTo>
                    <a:pt x="1201" y="6665"/>
                  </a:lnTo>
                  <a:lnTo>
                    <a:pt x="1147" y="6611"/>
                  </a:lnTo>
                  <a:lnTo>
                    <a:pt x="1107" y="6557"/>
                  </a:lnTo>
                  <a:lnTo>
                    <a:pt x="1080" y="6490"/>
                  </a:lnTo>
                  <a:lnTo>
                    <a:pt x="1053" y="6422"/>
                  </a:lnTo>
                  <a:lnTo>
                    <a:pt x="1053" y="6355"/>
                  </a:lnTo>
                  <a:lnTo>
                    <a:pt x="1066" y="6220"/>
                  </a:lnTo>
                  <a:lnTo>
                    <a:pt x="1093" y="6098"/>
                  </a:lnTo>
                  <a:lnTo>
                    <a:pt x="1161" y="6004"/>
                  </a:lnTo>
                  <a:lnTo>
                    <a:pt x="1242" y="5923"/>
                  </a:lnTo>
                  <a:lnTo>
                    <a:pt x="1336" y="5856"/>
                  </a:lnTo>
                  <a:lnTo>
                    <a:pt x="1471" y="5815"/>
                  </a:lnTo>
                  <a:lnTo>
                    <a:pt x="1620" y="5788"/>
                  </a:lnTo>
                  <a:lnTo>
                    <a:pt x="1795" y="5775"/>
                  </a:lnTo>
                  <a:close/>
                  <a:moveTo>
                    <a:pt x="4561" y="1"/>
                  </a:moveTo>
                  <a:lnTo>
                    <a:pt x="4466" y="14"/>
                  </a:lnTo>
                  <a:lnTo>
                    <a:pt x="4372" y="28"/>
                  </a:lnTo>
                  <a:lnTo>
                    <a:pt x="4291" y="55"/>
                  </a:lnTo>
                  <a:lnTo>
                    <a:pt x="4196" y="95"/>
                  </a:lnTo>
                  <a:lnTo>
                    <a:pt x="4115" y="135"/>
                  </a:lnTo>
                  <a:lnTo>
                    <a:pt x="4034" y="176"/>
                  </a:lnTo>
                  <a:lnTo>
                    <a:pt x="3953" y="243"/>
                  </a:lnTo>
                  <a:lnTo>
                    <a:pt x="3886" y="311"/>
                  </a:lnTo>
                  <a:lnTo>
                    <a:pt x="3819" y="378"/>
                  </a:lnTo>
                  <a:lnTo>
                    <a:pt x="3765" y="446"/>
                  </a:lnTo>
                  <a:lnTo>
                    <a:pt x="3711" y="527"/>
                  </a:lnTo>
                  <a:lnTo>
                    <a:pt x="3670" y="608"/>
                  </a:lnTo>
                  <a:lnTo>
                    <a:pt x="3643" y="702"/>
                  </a:lnTo>
                  <a:lnTo>
                    <a:pt x="3616" y="797"/>
                  </a:lnTo>
                  <a:lnTo>
                    <a:pt x="3603" y="891"/>
                  </a:lnTo>
                  <a:lnTo>
                    <a:pt x="3346" y="823"/>
                  </a:lnTo>
                  <a:lnTo>
                    <a:pt x="3090" y="770"/>
                  </a:lnTo>
                  <a:lnTo>
                    <a:pt x="2820" y="743"/>
                  </a:lnTo>
                  <a:lnTo>
                    <a:pt x="2564" y="743"/>
                  </a:lnTo>
                  <a:lnTo>
                    <a:pt x="2348" y="729"/>
                  </a:lnTo>
                  <a:lnTo>
                    <a:pt x="2132" y="743"/>
                  </a:lnTo>
                  <a:lnTo>
                    <a:pt x="1916" y="770"/>
                  </a:lnTo>
                  <a:lnTo>
                    <a:pt x="1714" y="823"/>
                  </a:lnTo>
                  <a:lnTo>
                    <a:pt x="1512" y="891"/>
                  </a:lnTo>
                  <a:lnTo>
                    <a:pt x="1309" y="972"/>
                  </a:lnTo>
                  <a:lnTo>
                    <a:pt x="1120" y="1080"/>
                  </a:lnTo>
                  <a:lnTo>
                    <a:pt x="945" y="1188"/>
                  </a:lnTo>
                  <a:lnTo>
                    <a:pt x="810" y="1323"/>
                  </a:lnTo>
                  <a:lnTo>
                    <a:pt x="689" y="1458"/>
                  </a:lnTo>
                  <a:lnTo>
                    <a:pt x="581" y="1619"/>
                  </a:lnTo>
                  <a:lnTo>
                    <a:pt x="500" y="1781"/>
                  </a:lnTo>
                  <a:lnTo>
                    <a:pt x="432" y="1957"/>
                  </a:lnTo>
                  <a:lnTo>
                    <a:pt x="392" y="2132"/>
                  </a:lnTo>
                  <a:lnTo>
                    <a:pt x="378" y="2307"/>
                  </a:lnTo>
                  <a:lnTo>
                    <a:pt x="378" y="2496"/>
                  </a:lnTo>
                  <a:lnTo>
                    <a:pt x="378" y="2699"/>
                  </a:lnTo>
                  <a:lnTo>
                    <a:pt x="405" y="2901"/>
                  </a:lnTo>
                  <a:lnTo>
                    <a:pt x="459" y="3103"/>
                  </a:lnTo>
                  <a:lnTo>
                    <a:pt x="540" y="3279"/>
                  </a:lnTo>
                  <a:lnTo>
                    <a:pt x="635" y="3454"/>
                  </a:lnTo>
                  <a:lnTo>
                    <a:pt x="756" y="3616"/>
                  </a:lnTo>
                  <a:lnTo>
                    <a:pt x="905" y="3764"/>
                  </a:lnTo>
                  <a:lnTo>
                    <a:pt x="1066" y="3886"/>
                  </a:lnTo>
                  <a:lnTo>
                    <a:pt x="918" y="3926"/>
                  </a:lnTo>
                  <a:lnTo>
                    <a:pt x="783" y="4007"/>
                  </a:lnTo>
                  <a:lnTo>
                    <a:pt x="648" y="4102"/>
                  </a:lnTo>
                  <a:lnTo>
                    <a:pt x="540" y="4223"/>
                  </a:lnTo>
                  <a:lnTo>
                    <a:pt x="459" y="4358"/>
                  </a:lnTo>
                  <a:lnTo>
                    <a:pt x="392" y="4506"/>
                  </a:lnTo>
                  <a:lnTo>
                    <a:pt x="351" y="4655"/>
                  </a:lnTo>
                  <a:lnTo>
                    <a:pt x="338" y="4817"/>
                  </a:lnTo>
                  <a:lnTo>
                    <a:pt x="351" y="4952"/>
                  </a:lnTo>
                  <a:lnTo>
                    <a:pt x="378" y="5087"/>
                  </a:lnTo>
                  <a:lnTo>
                    <a:pt x="419" y="5208"/>
                  </a:lnTo>
                  <a:lnTo>
                    <a:pt x="486" y="5316"/>
                  </a:lnTo>
                  <a:lnTo>
                    <a:pt x="567" y="5424"/>
                  </a:lnTo>
                  <a:lnTo>
                    <a:pt x="662" y="5505"/>
                  </a:lnTo>
                  <a:lnTo>
                    <a:pt x="770" y="5572"/>
                  </a:lnTo>
                  <a:lnTo>
                    <a:pt x="891" y="5626"/>
                  </a:lnTo>
                  <a:lnTo>
                    <a:pt x="675" y="5707"/>
                  </a:lnTo>
                  <a:lnTo>
                    <a:pt x="500" y="5788"/>
                  </a:lnTo>
                  <a:lnTo>
                    <a:pt x="351" y="5896"/>
                  </a:lnTo>
                  <a:lnTo>
                    <a:pt x="217" y="6017"/>
                  </a:lnTo>
                  <a:lnTo>
                    <a:pt x="163" y="6085"/>
                  </a:lnTo>
                  <a:lnTo>
                    <a:pt x="122" y="6152"/>
                  </a:lnTo>
                  <a:lnTo>
                    <a:pt x="82" y="6233"/>
                  </a:lnTo>
                  <a:lnTo>
                    <a:pt x="55" y="6314"/>
                  </a:lnTo>
                  <a:lnTo>
                    <a:pt x="14" y="6490"/>
                  </a:lnTo>
                  <a:lnTo>
                    <a:pt x="1" y="6678"/>
                  </a:lnTo>
                  <a:lnTo>
                    <a:pt x="28" y="6813"/>
                  </a:lnTo>
                  <a:lnTo>
                    <a:pt x="55" y="6962"/>
                  </a:lnTo>
                  <a:lnTo>
                    <a:pt x="122" y="7097"/>
                  </a:lnTo>
                  <a:lnTo>
                    <a:pt x="190" y="7218"/>
                  </a:lnTo>
                  <a:lnTo>
                    <a:pt x="284" y="7326"/>
                  </a:lnTo>
                  <a:lnTo>
                    <a:pt x="392" y="7420"/>
                  </a:lnTo>
                  <a:lnTo>
                    <a:pt x="513" y="7501"/>
                  </a:lnTo>
                  <a:lnTo>
                    <a:pt x="648" y="7555"/>
                  </a:lnTo>
                  <a:lnTo>
                    <a:pt x="878" y="7636"/>
                  </a:lnTo>
                  <a:lnTo>
                    <a:pt x="1093" y="7704"/>
                  </a:lnTo>
                  <a:lnTo>
                    <a:pt x="1323" y="7758"/>
                  </a:lnTo>
                  <a:lnTo>
                    <a:pt x="1552" y="7812"/>
                  </a:lnTo>
                  <a:lnTo>
                    <a:pt x="1781" y="7839"/>
                  </a:lnTo>
                  <a:lnTo>
                    <a:pt x="2024" y="7852"/>
                  </a:lnTo>
                  <a:lnTo>
                    <a:pt x="2254" y="7866"/>
                  </a:lnTo>
                  <a:lnTo>
                    <a:pt x="2483" y="7852"/>
                  </a:lnTo>
                  <a:lnTo>
                    <a:pt x="2753" y="7866"/>
                  </a:lnTo>
                  <a:lnTo>
                    <a:pt x="3009" y="7852"/>
                  </a:lnTo>
                  <a:lnTo>
                    <a:pt x="3265" y="7825"/>
                  </a:lnTo>
                  <a:lnTo>
                    <a:pt x="3522" y="7785"/>
                  </a:lnTo>
                  <a:lnTo>
                    <a:pt x="3765" y="7731"/>
                  </a:lnTo>
                  <a:lnTo>
                    <a:pt x="4007" y="7650"/>
                  </a:lnTo>
                  <a:lnTo>
                    <a:pt x="4250" y="7555"/>
                  </a:lnTo>
                  <a:lnTo>
                    <a:pt x="4493" y="7447"/>
                  </a:lnTo>
                  <a:lnTo>
                    <a:pt x="4641" y="7353"/>
                  </a:lnTo>
                  <a:lnTo>
                    <a:pt x="4776" y="7232"/>
                  </a:lnTo>
                  <a:lnTo>
                    <a:pt x="4898" y="7097"/>
                  </a:lnTo>
                  <a:lnTo>
                    <a:pt x="5006" y="6948"/>
                  </a:lnTo>
                  <a:lnTo>
                    <a:pt x="5087" y="6786"/>
                  </a:lnTo>
                  <a:lnTo>
                    <a:pt x="5141" y="6611"/>
                  </a:lnTo>
                  <a:lnTo>
                    <a:pt x="5168" y="6436"/>
                  </a:lnTo>
                  <a:lnTo>
                    <a:pt x="5181" y="6260"/>
                  </a:lnTo>
                  <a:lnTo>
                    <a:pt x="5181" y="6112"/>
                  </a:lnTo>
                  <a:lnTo>
                    <a:pt x="5168" y="5977"/>
                  </a:lnTo>
                  <a:lnTo>
                    <a:pt x="5127" y="5842"/>
                  </a:lnTo>
                  <a:lnTo>
                    <a:pt x="5087" y="5721"/>
                  </a:lnTo>
                  <a:lnTo>
                    <a:pt x="5019" y="5599"/>
                  </a:lnTo>
                  <a:lnTo>
                    <a:pt x="4952" y="5478"/>
                  </a:lnTo>
                  <a:lnTo>
                    <a:pt x="4857" y="5370"/>
                  </a:lnTo>
                  <a:lnTo>
                    <a:pt x="4763" y="5275"/>
                  </a:lnTo>
                  <a:lnTo>
                    <a:pt x="4628" y="5181"/>
                  </a:lnTo>
                  <a:lnTo>
                    <a:pt x="4480" y="5114"/>
                  </a:lnTo>
                  <a:lnTo>
                    <a:pt x="4331" y="5046"/>
                  </a:lnTo>
                  <a:lnTo>
                    <a:pt x="4183" y="4992"/>
                  </a:lnTo>
                  <a:lnTo>
                    <a:pt x="4034" y="4952"/>
                  </a:lnTo>
                  <a:lnTo>
                    <a:pt x="3872" y="4938"/>
                  </a:lnTo>
                  <a:lnTo>
                    <a:pt x="3711" y="4925"/>
                  </a:lnTo>
                  <a:lnTo>
                    <a:pt x="1781" y="4925"/>
                  </a:lnTo>
                  <a:lnTo>
                    <a:pt x="1660" y="4898"/>
                  </a:lnTo>
                  <a:lnTo>
                    <a:pt x="1552" y="4871"/>
                  </a:lnTo>
                  <a:lnTo>
                    <a:pt x="1471" y="4830"/>
                  </a:lnTo>
                  <a:lnTo>
                    <a:pt x="1404" y="4776"/>
                  </a:lnTo>
                  <a:lnTo>
                    <a:pt x="1363" y="4722"/>
                  </a:lnTo>
                  <a:lnTo>
                    <a:pt x="1336" y="4641"/>
                  </a:lnTo>
                  <a:lnTo>
                    <a:pt x="1323" y="4560"/>
                  </a:lnTo>
                  <a:lnTo>
                    <a:pt x="1323" y="4479"/>
                  </a:lnTo>
                  <a:lnTo>
                    <a:pt x="1350" y="4412"/>
                  </a:lnTo>
                  <a:lnTo>
                    <a:pt x="1377" y="4358"/>
                  </a:lnTo>
                  <a:lnTo>
                    <a:pt x="1417" y="4304"/>
                  </a:lnTo>
                  <a:lnTo>
                    <a:pt x="1471" y="4264"/>
                  </a:lnTo>
                  <a:lnTo>
                    <a:pt x="1525" y="4223"/>
                  </a:lnTo>
                  <a:lnTo>
                    <a:pt x="1606" y="4196"/>
                  </a:lnTo>
                  <a:lnTo>
                    <a:pt x="1687" y="4169"/>
                  </a:lnTo>
                  <a:lnTo>
                    <a:pt x="1916" y="4210"/>
                  </a:lnTo>
                  <a:lnTo>
                    <a:pt x="2132" y="4237"/>
                  </a:lnTo>
                  <a:lnTo>
                    <a:pt x="2348" y="4264"/>
                  </a:lnTo>
                  <a:lnTo>
                    <a:pt x="2793" y="4264"/>
                  </a:lnTo>
                  <a:lnTo>
                    <a:pt x="2996" y="4250"/>
                  </a:lnTo>
                  <a:lnTo>
                    <a:pt x="3211" y="4223"/>
                  </a:lnTo>
                  <a:lnTo>
                    <a:pt x="3414" y="4169"/>
                  </a:lnTo>
                  <a:lnTo>
                    <a:pt x="3616" y="4115"/>
                  </a:lnTo>
                  <a:lnTo>
                    <a:pt x="3819" y="4021"/>
                  </a:lnTo>
                  <a:lnTo>
                    <a:pt x="4007" y="3926"/>
                  </a:lnTo>
                  <a:lnTo>
                    <a:pt x="4183" y="3805"/>
                  </a:lnTo>
                  <a:lnTo>
                    <a:pt x="4318" y="3670"/>
                  </a:lnTo>
                  <a:lnTo>
                    <a:pt x="4439" y="3522"/>
                  </a:lnTo>
                  <a:lnTo>
                    <a:pt x="4534" y="3373"/>
                  </a:lnTo>
                  <a:lnTo>
                    <a:pt x="4614" y="3198"/>
                  </a:lnTo>
                  <a:lnTo>
                    <a:pt x="4682" y="3022"/>
                  </a:lnTo>
                  <a:lnTo>
                    <a:pt x="4722" y="2834"/>
                  </a:lnTo>
                  <a:lnTo>
                    <a:pt x="4749" y="2658"/>
                  </a:lnTo>
                  <a:lnTo>
                    <a:pt x="4749" y="2469"/>
                  </a:lnTo>
                  <a:lnTo>
                    <a:pt x="4736" y="2280"/>
                  </a:lnTo>
                  <a:lnTo>
                    <a:pt x="4709" y="2092"/>
                  </a:lnTo>
                  <a:lnTo>
                    <a:pt x="4655" y="1916"/>
                  </a:lnTo>
                  <a:lnTo>
                    <a:pt x="4574" y="1741"/>
                  </a:lnTo>
                  <a:lnTo>
                    <a:pt x="4480" y="1579"/>
                  </a:lnTo>
                  <a:lnTo>
                    <a:pt x="4372" y="1417"/>
                  </a:lnTo>
                  <a:lnTo>
                    <a:pt x="4250" y="1282"/>
                  </a:lnTo>
                  <a:lnTo>
                    <a:pt x="4115" y="1147"/>
                  </a:lnTo>
                  <a:lnTo>
                    <a:pt x="4156" y="1080"/>
                  </a:lnTo>
                  <a:lnTo>
                    <a:pt x="4196" y="1026"/>
                  </a:lnTo>
                  <a:lnTo>
                    <a:pt x="4264" y="972"/>
                  </a:lnTo>
                  <a:lnTo>
                    <a:pt x="4318" y="931"/>
                  </a:lnTo>
                  <a:lnTo>
                    <a:pt x="4385" y="904"/>
                  </a:lnTo>
                  <a:lnTo>
                    <a:pt x="4466" y="891"/>
                  </a:lnTo>
                  <a:lnTo>
                    <a:pt x="4534" y="877"/>
                  </a:lnTo>
                  <a:lnTo>
                    <a:pt x="5006" y="877"/>
                  </a:lnTo>
                  <a:lnTo>
                    <a:pt x="5060" y="864"/>
                  </a:lnTo>
                  <a:lnTo>
                    <a:pt x="5100" y="850"/>
                  </a:lnTo>
                  <a:lnTo>
                    <a:pt x="5141" y="823"/>
                  </a:lnTo>
                  <a:lnTo>
                    <a:pt x="5168" y="783"/>
                  </a:lnTo>
                  <a:lnTo>
                    <a:pt x="5181" y="743"/>
                  </a:lnTo>
                  <a:lnTo>
                    <a:pt x="5195" y="689"/>
                  </a:lnTo>
                  <a:lnTo>
                    <a:pt x="5195" y="648"/>
                  </a:lnTo>
                  <a:lnTo>
                    <a:pt x="5195" y="230"/>
                  </a:lnTo>
                  <a:lnTo>
                    <a:pt x="5195" y="189"/>
                  </a:lnTo>
                  <a:lnTo>
                    <a:pt x="5181" y="149"/>
                  </a:lnTo>
                  <a:lnTo>
                    <a:pt x="5168" y="95"/>
                  </a:lnTo>
                  <a:lnTo>
                    <a:pt x="5141" y="68"/>
                  </a:lnTo>
                  <a:lnTo>
                    <a:pt x="5100" y="41"/>
                  </a:lnTo>
                  <a:lnTo>
                    <a:pt x="5060" y="14"/>
                  </a:lnTo>
                  <a:lnTo>
                    <a:pt x="5006" y="1"/>
                  </a:lnTo>
                  <a:close/>
                </a:path>
              </a:pathLst>
            </a:custGeom>
            <a:solidFill>
              <a:srgbClr val="007B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 name="Google Shape;898;p87"/>
            <p:cNvSpPr/>
            <p:nvPr/>
          </p:nvSpPr>
          <p:spPr>
            <a:xfrm>
              <a:off x="4984525" y="740300"/>
              <a:ext cx="120075" cy="128525"/>
            </a:xfrm>
            <a:custGeom>
              <a:rect b="b" l="l" r="r" t="t"/>
              <a:pathLst>
                <a:path extrusionOk="0" h="5141" w="4803">
                  <a:moveTo>
                    <a:pt x="2536" y="972"/>
                  </a:moveTo>
                  <a:lnTo>
                    <a:pt x="2671" y="985"/>
                  </a:lnTo>
                  <a:lnTo>
                    <a:pt x="2793" y="999"/>
                  </a:lnTo>
                  <a:lnTo>
                    <a:pt x="2914" y="1039"/>
                  </a:lnTo>
                  <a:lnTo>
                    <a:pt x="3035" y="1093"/>
                  </a:lnTo>
                  <a:lnTo>
                    <a:pt x="3143" y="1161"/>
                  </a:lnTo>
                  <a:lnTo>
                    <a:pt x="3251" y="1228"/>
                  </a:lnTo>
                  <a:lnTo>
                    <a:pt x="3346" y="1309"/>
                  </a:lnTo>
                  <a:lnTo>
                    <a:pt x="3440" y="1417"/>
                  </a:lnTo>
                  <a:lnTo>
                    <a:pt x="3508" y="1525"/>
                  </a:lnTo>
                  <a:lnTo>
                    <a:pt x="3575" y="1633"/>
                  </a:lnTo>
                  <a:lnTo>
                    <a:pt x="3629" y="1754"/>
                  </a:lnTo>
                  <a:lnTo>
                    <a:pt x="3683" y="1876"/>
                  </a:lnTo>
                  <a:lnTo>
                    <a:pt x="3710" y="1997"/>
                  </a:lnTo>
                  <a:lnTo>
                    <a:pt x="3737" y="2132"/>
                  </a:lnTo>
                  <a:lnTo>
                    <a:pt x="3737" y="2267"/>
                  </a:lnTo>
                  <a:lnTo>
                    <a:pt x="1066" y="2267"/>
                  </a:lnTo>
                  <a:lnTo>
                    <a:pt x="1066" y="2253"/>
                  </a:lnTo>
                  <a:lnTo>
                    <a:pt x="1093" y="2119"/>
                  </a:lnTo>
                  <a:lnTo>
                    <a:pt x="1120" y="1997"/>
                  </a:lnTo>
                  <a:lnTo>
                    <a:pt x="1160" y="1862"/>
                  </a:lnTo>
                  <a:lnTo>
                    <a:pt x="1201" y="1741"/>
                  </a:lnTo>
                  <a:lnTo>
                    <a:pt x="1268" y="1633"/>
                  </a:lnTo>
                  <a:lnTo>
                    <a:pt x="1336" y="1512"/>
                  </a:lnTo>
                  <a:lnTo>
                    <a:pt x="1417" y="1417"/>
                  </a:lnTo>
                  <a:lnTo>
                    <a:pt x="1498" y="1309"/>
                  </a:lnTo>
                  <a:lnTo>
                    <a:pt x="1592" y="1228"/>
                  </a:lnTo>
                  <a:lnTo>
                    <a:pt x="1700" y="1161"/>
                  </a:lnTo>
                  <a:lnTo>
                    <a:pt x="1808" y="1093"/>
                  </a:lnTo>
                  <a:lnTo>
                    <a:pt x="1916" y="1053"/>
                  </a:lnTo>
                  <a:lnTo>
                    <a:pt x="2037" y="1012"/>
                  </a:lnTo>
                  <a:lnTo>
                    <a:pt x="2159" y="985"/>
                  </a:lnTo>
                  <a:lnTo>
                    <a:pt x="2280" y="972"/>
                  </a:lnTo>
                  <a:close/>
                  <a:moveTo>
                    <a:pt x="2199" y="1"/>
                  </a:moveTo>
                  <a:lnTo>
                    <a:pt x="1956" y="28"/>
                  </a:lnTo>
                  <a:lnTo>
                    <a:pt x="1713" y="81"/>
                  </a:lnTo>
                  <a:lnTo>
                    <a:pt x="1484" y="162"/>
                  </a:lnTo>
                  <a:lnTo>
                    <a:pt x="1268" y="257"/>
                  </a:lnTo>
                  <a:lnTo>
                    <a:pt x="1052" y="392"/>
                  </a:lnTo>
                  <a:lnTo>
                    <a:pt x="863" y="527"/>
                  </a:lnTo>
                  <a:lnTo>
                    <a:pt x="675" y="702"/>
                  </a:lnTo>
                  <a:lnTo>
                    <a:pt x="513" y="904"/>
                  </a:lnTo>
                  <a:lnTo>
                    <a:pt x="378" y="1107"/>
                  </a:lnTo>
                  <a:lnTo>
                    <a:pt x="256" y="1336"/>
                  </a:lnTo>
                  <a:lnTo>
                    <a:pt x="162" y="1565"/>
                  </a:lnTo>
                  <a:lnTo>
                    <a:pt x="81" y="1808"/>
                  </a:lnTo>
                  <a:lnTo>
                    <a:pt x="27" y="2051"/>
                  </a:lnTo>
                  <a:lnTo>
                    <a:pt x="14" y="2307"/>
                  </a:lnTo>
                  <a:lnTo>
                    <a:pt x="0" y="2564"/>
                  </a:lnTo>
                  <a:lnTo>
                    <a:pt x="0" y="2820"/>
                  </a:lnTo>
                  <a:lnTo>
                    <a:pt x="27" y="3076"/>
                  </a:lnTo>
                  <a:lnTo>
                    <a:pt x="81" y="3319"/>
                  </a:lnTo>
                  <a:lnTo>
                    <a:pt x="162" y="3562"/>
                  </a:lnTo>
                  <a:lnTo>
                    <a:pt x="256" y="3805"/>
                  </a:lnTo>
                  <a:lnTo>
                    <a:pt x="378" y="4021"/>
                  </a:lnTo>
                  <a:lnTo>
                    <a:pt x="513" y="4237"/>
                  </a:lnTo>
                  <a:lnTo>
                    <a:pt x="688" y="4425"/>
                  </a:lnTo>
                  <a:lnTo>
                    <a:pt x="863" y="4601"/>
                  </a:lnTo>
                  <a:lnTo>
                    <a:pt x="1066" y="4749"/>
                  </a:lnTo>
                  <a:lnTo>
                    <a:pt x="1282" y="4871"/>
                  </a:lnTo>
                  <a:lnTo>
                    <a:pt x="1511" y="4979"/>
                  </a:lnTo>
                  <a:lnTo>
                    <a:pt x="1754" y="5060"/>
                  </a:lnTo>
                  <a:lnTo>
                    <a:pt x="1997" y="5114"/>
                  </a:lnTo>
                  <a:lnTo>
                    <a:pt x="2253" y="5140"/>
                  </a:lnTo>
                  <a:lnTo>
                    <a:pt x="2496" y="5140"/>
                  </a:lnTo>
                  <a:lnTo>
                    <a:pt x="2658" y="5127"/>
                  </a:lnTo>
                  <a:lnTo>
                    <a:pt x="2820" y="5114"/>
                  </a:lnTo>
                  <a:lnTo>
                    <a:pt x="2982" y="5087"/>
                  </a:lnTo>
                  <a:lnTo>
                    <a:pt x="3130" y="5060"/>
                  </a:lnTo>
                  <a:lnTo>
                    <a:pt x="3292" y="5006"/>
                  </a:lnTo>
                  <a:lnTo>
                    <a:pt x="3440" y="4952"/>
                  </a:lnTo>
                  <a:lnTo>
                    <a:pt x="3589" y="4884"/>
                  </a:lnTo>
                  <a:lnTo>
                    <a:pt x="3737" y="4817"/>
                  </a:lnTo>
                  <a:lnTo>
                    <a:pt x="3858" y="4736"/>
                  </a:lnTo>
                  <a:lnTo>
                    <a:pt x="3993" y="4641"/>
                  </a:lnTo>
                  <a:lnTo>
                    <a:pt x="4101" y="4547"/>
                  </a:lnTo>
                  <a:lnTo>
                    <a:pt x="4223" y="4452"/>
                  </a:lnTo>
                  <a:lnTo>
                    <a:pt x="4317" y="4331"/>
                  </a:lnTo>
                  <a:lnTo>
                    <a:pt x="4412" y="4210"/>
                  </a:lnTo>
                  <a:lnTo>
                    <a:pt x="4506" y="4088"/>
                  </a:lnTo>
                  <a:lnTo>
                    <a:pt x="4587" y="3953"/>
                  </a:lnTo>
                  <a:lnTo>
                    <a:pt x="4614" y="3899"/>
                  </a:lnTo>
                  <a:lnTo>
                    <a:pt x="4627" y="3832"/>
                  </a:lnTo>
                  <a:lnTo>
                    <a:pt x="4614" y="3778"/>
                  </a:lnTo>
                  <a:lnTo>
                    <a:pt x="4587" y="3737"/>
                  </a:lnTo>
                  <a:lnTo>
                    <a:pt x="4533" y="3697"/>
                  </a:lnTo>
                  <a:lnTo>
                    <a:pt x="4465" y="3657"/>
                  </a:lnTo>
                  <a:lnTo>
                    <a:pt x="4007" y="3468"/>
                  </a:lnTo>
                  <a:lnTo>
                    <a:pt x="3953" y="3454"/>
                  </a:lnTo>
                  <a:lnTo>
                    <a:pt x="3899" y="3441"/>
                  </a:lnTo>
                  <a:lnTo>
                    <a:pt x="3845" y="3454"/>
                  </a:lnTo>
                  <a:lnTo>
                    <a:pt x="3777" y="3481"/>
                  </a:lnTo>
                  <a:lnTo>
                    <a:pt x="3737" y="3522"/>
                  </a:lnTo>
                  <a:lnTo>
                    <a:pt x="3697" y="3562"/>
                  </a:lnTo>
                  <a:lnTo>
                    <a:pt x="3589" y="3710"/>
                  </a:lnTo>
                  <a:lnTo>
                    <a:pt x="3467" y="3832"/>
                  </a:lnTo>
                  <a:lnTo>
                    <a:pt x="3332" y="3940"/>
                  </a:lnTo>
                  <a:lnTo>
                    <a:pt x="3184" y="4034"/>
                  </a:lnTo>
                  <a:lnTo>
                    <a:pt x="3022" y="4102"/>
                  </a:lnTo>
                  <a:lnTo>
                    <a:pt x="2860" y="4156"/>
                  </a:lnTo>
                  <a:lnTo>
                    <a:pt x="2685" y="4169"/>
                  </a:lnTo>
                  <a:lnTo>
                    <a:pt x="2374" y="4169"/>
                  </a:lnTo>
                  <a:lnTo>
                    <a:pt x="2253" y="4156"/>
                  </a:lnTo>
                  <a:lnTo>
                    <a:pt x="2118" y="4129"/>
                  </a:lnTo>
                  <a:lnTo>
                    <a:pt x="1997" y="4102"/>
                  </a:lnTo>
                  <a:lnTo>
                    <a:pt x="1875" y="4048"/>
                  </a:lnTo>
                  <a:lnTo>
                    <a:pt x="1754" y="3994"/>
                  </a:lnTo>
                  <a:lnTo>
                    <a:pt x="1646" y="3926"/>
                  </a:lnTo>
                  <a:lnTo>
                    <a:pt x="1538" y="3845"/>
                  </a:lnTo>
                  <a:lnTo>
                    <a:pt x="1457" y="3751"/>
                  </a:lnTo>
                  <a:lnTo>
                    <a:pt x="1363" y="3643"/>
                  </a:lnTo>
                  <a:lnTo>
                    <a:pt x="1295" y="3535"/>
                  </a:lnTo>
                  <a:lnTo>
                    <a:pt x="1228" y="3427"/>
                  </a:lnTo>
                  <a:lnTo>
                    <a:pt x="1174" y="3306"/>
                  </a:lnTo>
                  <a:lnTo>
                    <a:pt x="1133" y="3184"/>
                  </a:lnTo>
                  <a:lnTo>
                    <a:pt x="1093" y="3063"/>
                  </a:lnTo>
                  <a:lnTo>
                    <a:pt x="1079" y="2928"/>
                  </a:lnTo>
                  <a:lnTo>
                    <a:pt x="4614" y="2928"/>
                  </a:lnTo>
                  <a:lnTo>
                    <a:pt x="4668" y="2915"/>
                  </a:lnTo>
                  <a:lnTo>
                    <a:pt x="4708" y="2901"/>
                  </a:lnTo>
                  <a:lnTo>
                    <a:pt x="4749" y="2874"/>
                  </a:lnTo>
                  <a:lnTo>
                    <a:pt x="4776" y="2834"/>
                  </a:lnTo>
                  <a:lnTo>
                    <a:pt x="4789" y="2793"/>
                  </a:lnTo>
                  <a:lnTo>
                    <a:pt x="4803" y="2739"/>
                  </a:lnTo>
                  <a:lnTo>
                    <a:pt x="4803" y="2699"/>
                  </a:lnTo>
                  <a:lnTo>
                    <a:pt x="4803" y="2496"/>
                  </a:lnTo>
                  <a:lnTo>
                    <a:pt x="4803" y="2253"/>
                  </a:lnTo>
                  <a:lnTo>
                    <a:pt x="4776" y="2011"/>
                  </a:lnTo>
                  <a:lnTo>
                    <a:pt x="4722" y="1768"/>
                  </a:lnTo>
                  <a:lnTo>
                    <a:pt x="4654" y="1525"/>
                  </a:lnTo>
                  <a:lnTo>
                    <a:pt x="4560" y="1296"/>
                  </a:lnTo>
                  <a:lnTo>
                    <a:pt x="4452" y="1080"/>
                  </a:lnTo>
                  <a:lnTo>
                    <a:pt x="4304" y="877"/>
                  </a:lnTo>
                  <a:lnTo>
                    <a:pt x="4155" y="689"/>
                  </a:lnTo>
                  <a:lnTo>
                    <a:pt x="3980" y="527"/>
                  </a:lnTo>
                  <a:lnTo>
                    <a:pt x="3791" y="378"/>
                  </a:lnTo>
                  <a:lnTo>
                    <a:pt x="3589" y="257"/>
                  </a:lnTo>
                  <a:lnTo>
                    <a:pt x="3373" y="149"/>
                  </a:lnTo>
                  <a:lnTo>
                    <a:pt x="3143" y="81"/>
                  </a:lnTo>
                  <a:lnTo>
                    <a:pt x="2914" y="28"/>
                  </a:lnTo>
                  <a:lnTo>
                    <a:pt x="2685" y="1"/>
                  </a:lnTo>
                  <a:close/>
                </a:path>
              </a:pathLst>
            </a:custGeom>
            <a:solidFill>
              <a:srgbClr val="007B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8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DEFAULT - Light Grey #FAFBFB 1">
  <p:cSld name="TITLE_2_2">
    <p:bg>
      <p:bgPr>
        <a:solidFill>
          <a:schemeClr val="lt1"/>
        </a:solidFill>
      </p:bgPr>
    </p:bg>
    <p:spTree>
      <p:nvGrpSpPr>
        <p:cNvPr id="899" name="Shape 899"/>
        <p:cNvGrpSpPr/>
        <p:nvPr/>
      </p:nvGrpSpPr>
      <p:grpSpPr>
        <a:xfrm>
          <a:off x="0" y="0"/>
          <a:ext cx="0" cy="0"/>
          <a:chOff x="0" y="0"/>
          <a:chExt cx="0" cy="0"/>
        </a:xfrm>
      </p:grpSpPr>
    </p:spTree>
  </p:cSld>
  <p:clrMapOvr>
    <a:masterClrMapping/>
  </p:clrMapOvr>
</p:sldLayout>
</file>

<file path=ppt/slideLayouts/slideLayout8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Light Grey #FAFBFB">
  <p:cSld name="TITLE_2">
    <p:bg>
      <p:bgPr>
        <a:solidFill>
          <a:schemeClr val="lt1"/>
        </a:solidFill>
      </p:bgPr>
    </p:bg>
    <p:spTree>
      <p:nvGrpSpPr>
        <p:cNvPr id="900" name="Shape 900"/>
        <p:cNvGrpSpPr/>
        <p:nvPr/>
      </p:nvGrpSpPr>
      <p:grpSpPr>
        <a:xfrm>
          <a:off x="0" y="0"/>
          <a:ext cx="0" cy="0"/>
          <a:chOff x="0" y="0"/>
          <a:chExt cx="0" cy="0"/>
        </a:xfrm>
      </p:grpSpPr>
    </p:spTree>
  </p:cSld>
  <p:clrMapOvr>
    <a:masterClrMapping/>
  </p:clrMapOvr>
</p:sldLayout>
</file>

<file path=ppt/slideLayouts/slideLayout8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 Street Dark 1">
  <p:cSld name="CUSTOM_4_2">
    <p:bg>
      <p:bgPr>
        <a:solidFill>
          <a:schemeClr val="dk1"/>
        </a:solidFill>
      </p:bgPr>
    </p:bg>
    <p:spTree>
      <p:nvGrpSpPr>
        <p:cNvPr id="901" name="Shape 901"/>
        <p:cNvGrpSpPr/>
        <p:nvPr/>
      </p:nvGrpSpPr>
      <p:grpSpPr>
        <a:xfrm>
          <a:off x="0" y="0"/>
          <a:ext cx="0" cy="0"/>
          <a:chOff x="0" y="0"/>
          <a:chExt cx="0" cy="0"/>
        </a:xfrm>
      </p:grpSpPr>
    </p:spTree>
  </p:cSld>
  <p:clrMapOvr>
    <a:masterClrMapping/>
  </p:clrMapOvr>
</p:sldLayout>
</file>

<file path=ppt/slideLayouts/slideLayout8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H2 H5 - White">
  <p:cSld name="CUSTOM_3_1_1_1">
    <p:bg>
      <p:bgPr>
        <a:solidFill>
          <a:srgbClr val="FFFFFF"/>
        </a:solidFill>
      </p:bgPr>
    </p:bg>
    <p:spTree>
      <p:nvGrpSpPr>
        <p:cNvPr id="902" name="Shape 902"/>
        <p:cNvGrpSpPr/>
        <p:nvPr/>
      </p:nvGrpSpPr>
      <p:grpSpPr>
        <a:xfrm>
          <a:off x="0" y="0"/>
          <a:ext cx="0" cy="0"/>
          <a:chOff x="0" y="0"/>
          <a:chExt cx="0" cy="0"/>
        </a:xfrm>
      </p:grpSpPr>
    </p:spTree>
  </p:cSld>
  <p:clrMapOvr>
    <a:masterClrMapping/>
  </p:clrMapOvr>
</p:sldLayout>
</file>

<file path=ppt/slideLayouts/slideLayout8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H3 — Street Dark 1">
  <p:cSld name="CUSTOM_4_1">
    <p:bg>
      <p:bgPr>
        <a:solidFill>
          <a:schemeClr val="dk1"/>
        </a:solidFill>
      </p:bgPr>
    </p:bg>
    <p:spTree>
      <p:nvGrpSpPr>
        <p:cNvPr id="903" name="Shape 903"/>
        <p:cNvGrpSpPr/>
        <p:nvPr/>
      </p:nvGrpSpPr>
      <p:grpSpPr>
        <a:xfrm>
          <a:off x="0" y="0"/>
          <a:ext cx="0" cy="0"/>
          <a:chOff x="0" y="0"/>
          <a:chExt cx="0" cy="0"/>
        </a:xfrm>
      </p:grpSpPr>
    </p:spTree>
  </p:cSld>
  <p:clrMapOvr>
    <a:masterClrMapping/>
  </p:clrMapOvr>
</p:sldLayout>
</file>

<file path=ppt/slideLayouts/slideLayout8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 footer">
  <p:cSld name="CUSTOM_3_5_1">
    <p:bg>
      <p:bgPr>
        <a:solidFill>
          <a:srgbClr val="FFFFFF"/>
        </a:solidFill>
      </p:bgPr>
    </p:bg>
    <p:spTree>
      <p:nvGrpSpPr>
        <p:cNvPr id="904" name="Shape 904"/>
        <p:cNvGrpSpPr/>
        <p:nvPr/>
      </p:nvGrpSpPr>
      <p:grpSpPr>
        <a:xfrm>
          <a:off x="0" y="0"/>
          <a:ext cx="0" cy="0"/>
          <a:chOff x="0" y="0"/>
          <a:chExt cx="0" cy="0"/>
        </a:xfrm>
      </p:grpSpPr>
      <p:sp>
        <p:nvSpPr>
          <p:cNvPr id="905" name="Google Shape;905;p93"/>
          <p:cNvSpPr txBox="1"/>
          <p:nvPr>
            <p:ph idx="12" type="sldNum"/>
          </p:nvPr>
        </p:nvSpPr>
        <p:spPr>
          <a:xfrm>
            <a:off x="290521" y="4874925"/>
            <a:ext cx="312300" cy="131700"/>
          </a:xfrm>
          <a:prstGeom prst="rect">
            <a:avLst/>
          </a:prstGeom>
          <a:noFill/>
          <a:ln>
            <a:noFill/>
          </a:ln>
        </p:spPr>
        <p:txBody>
          <a:bodyPr anchorCtr="0" anchor="ctr" bIns="0" lIns="0" spcFirstLastPara="1" rIns="0" wrap="square" tIns="0">
            <a:noAutofit/>
          </a:bodyPr>
          <a:lstStyle>
            <a:lvl1pPr indent="0" lvl="0"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1pPr>
            <a:lvl2pPr indent="0" lvl="1"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2pPr>
            <a:lvl3pPr indent="0" lvl="2"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3pPr>
            <a:lvl4pPr indent="0" lvl="3"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4pPr>
            <a:lvl5pPr indent="0" lvl="4"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5pPr>
            <a:lvl6pPr indent="0" lvl="5"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6pPr>
            <a:lvl7pPr indent="0" lvl="6"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7pPr>
            <a:lvl8pPr indent="0" lvl="7"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8pPr>
            <a:lvl9pPr indent="0" lvl="8"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9pPr>
          </a:lstStyle>
          <a:p>
            <a:pPr indent="0" lvl="0" marL="0" rtl="0" algn="l">
              <a:spcBef>
                <a:spcPts val="0"/>
              </a:spcBef>
              <a:spcAft>
                <a:spcPts val="0"/>
              </a:spcAft>
              <a:buNone/>
            </a:pPr>
            <a:fld id="{00000000-1234-1234-1234-123412341234}" type="slidenum">
              <a:rPr lang="en"/>
              <a:t>‹#›</a:t>
            </a:fld>
            <a:endParaRPr/>
          </a:p>
        </p:txBody>
      </p:sp>
      <p:sp>
        <p:nvSpPr>
          <p:cNvPr id="906" name="Google Shape;906;p93"/>
          <p:cNvSpPr txBox="1"/>
          <p:nvPr/>
        </p:nvSpPr>
        <p:spPr>
          <a:xfrm>
            <a:off x="1206943" y="4874925"/>
            <a:ext cx="1577100" cy="131700"/>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Clr>
                <a:srgbClr val="000000"/>
              </a:buClr>
              <a:buSzPts val="600"/>
              <a:buFont typeface="Arial"/>
              <a:buNone/>
            </a:pPr>
            <a:r>
              <a:rPr lang="en" sz="600">
                <a:solidFill>
                  <a:schemeClr val="dk2"/>
                </a:solidFill>
                <a:latin typeface="Helvetica Neue"/>
                <a:ea typeface="Helvetica Neue"/>
                <a:cs typeface="Helvetica Neue"/>
                <a:sym typeface="Helvetica Neue"/>
              </a:rPr>
              <a:t>2022 © AppFolio, Inc. Confidential</a:t>
            </a:r>
            <a:endParaRPr sz="600">
              <a:solidFill>
                <a:schemeClr val="dk2"/>
              </a:solidFill>
              <a:latin typeface="Helvetica Neue"/>
              <a:ea typeface="Helvetica Neue"/>
              <a:cs typeface="Helvetica Neue"/>
              <a:sym typeface="Helvetica Neue"/>
            </a:endParaRPr>
          </a:p>
        </p:txBody>
      </p:sp>
      <p:grpSp>
        <p:nvGrpSpPr>
          <p:cNvPr id="907" name="Google Shape;907;p93"/>
          <p:cNvGrpSpPr/>
          <p:nvPr/>
        </p:nvGrpSpPr>
        <p:grpSpPr>
          <a:xfrm>
            <a:off x="8684368" y="4856161"/>
            <a:ext cx="164601" cy="164574"/>
            <a:chOff x="5701200" y="2981425"/>
            <a:chExt cx="927850" cy="905250"/>
          </a:xfrm>
        </p:grpSpPr>
        <p:sp>
          <p:nvSpPr>
            <p:cNvPr id="908" name="Google Shape;908;p93"/>
            <p:cNvSpPr/>
            <p:nvPr/>
          </p:nvSpPr>
          <p:spPr>
            <a:xfrm>
              <a:off x="5701200" y="2981425"/>
              <a:ext cx="927850" cy="905250"/>
            </a:xfrm>
            <a:custGeom>
              <a:rect b="b" l="l" r="r" t="t"/>
              <a:pathLst>
                <a:path extrusionOk="0" h="36210" w="37114">
                  <a:moveTo>
                    <a:pt x="20237" y="5748"/>
                  </a:moveTo>
                  <a:lnTo>
                    <a:pt x="20587" y="5761"/>
                  </a:lnTo>
                  <a:lnTo>
                    <a:pt x="20925" y="5788"/>
                  </a:lnTo>
                  <a:lnTo>
                    <a:pt x="21262" y="5815"/>
                  </a:lnTo>
                  <a:lnTo>
                    <a:pt x="21599" y="5869"/>
                  </a:lnTo>
                  <a:lnTo>
                    <a:pt x="21936" y="5923"/>
                  </a:lnTo>
                  <a:lnTo>
                    <a:pt x="22274" y="5991"/>
                  </a:lnTo>
                  <a:lnTo>
                    <a:pt x="22597" y="6072"/>
                  </a:lnTo>
                  <a:lnTo>
                    <a:pt x="22921" y="6166"/>
                  </a:lnTo>
                  <a:lnTo>
                    <a:pt x="23245" y="6260"/>
                  </a:lnTo>
                  <a:lnTo>
                    <a:pt x="23569" y="6368"/>
                  </a:lnTo>
                  <a:lnTo>
                    <a:pt x="23893" y="6503"/>
                  </a:lnTo>
                  <a:lnTo>
                    <a:pt x="24203" y="6625"/>
                  </a:lnTo>
                  <a:lnTo>
                    <a:pt x="24513" y="6773"/>
                  </a:lnTo>
                  <a:lnTo>
                    <a:pt x="24823" y="6922"/>
                  </a:lnTo>
                  <a:lnTo>
                    <a:pt x="25120" y="7083"/>
                  </a:lnTo>
                  <a:lnTo>
                    <a:pt x="25417" y="7272"/>
                  </a:lnTo>
                  <a:lnTo>
                    <a:pt x="25714" y="7488"/>
                  </a:lnTo>
                  <a:lnTo>
                    <a:pt x="26011" y="7731"/>
                  </a:lnTo>
                  <a:lnTo>
                    <a:pt x="26307" y="8001"/>
                  </a:lnTo>
                  <a:lnTo>
                    <a:pt x="26604" y="8298"/>
                  </a:lnTo>
                  <a:lnTo>
                    <a:pt x="26887" y="8621"/>
                  </a:lnTo>
                  <a:lnTo>
                    <a:pt x="27157" y="8972"/>
                  </a:lnTo>
                  <a:lnTo>
                    <a:pt x="27292" y="9174"/>
                  </a:lnTo>
                  <a:lnTo>
                    <a:pt x="27414" y="9363"/>
                  </a:lnTo>
                  <a:lnTo>
                    <a:pt x="27535" y="9579"/>
                  </a:lnTo>
                  <a:lnTo>
                    <a:pt x="27656" y="9795"/>
                  </a:lnTo>
                  <a:lnTo>
                    <a:pt x="27764" y="10024"/>
                  </a:lnTo>
                  <a:lnTo>
                    <a:pt x="27872" y="10254"/>
                  </a:lnTo>
                  <a:lnTo>
                    <a:pt x="27967" y="10497"/>
                  </a:lnTo>
                  <a:lnTo>
                    <a:pt x="28061" y="10753"/>
                  </a:lnTo>
                  <a:lnTo>
                    <a:pt x="28142" y="11023"/>
                  </a:lnTo>
                  <a:lnTo>
                    <a:pt x="28223" y="11292"/>
                  </a:lnTo>
                  <a:lnTo>
                    <a:pt x="28290" y="11576"/>
                  </a:lnTo>
                  <a:lnTo>
                    <a:pt x="28358" y="11873"/>
                  </a:lnTo>
                  <a:lnTo>
                    <a:pt x="28412" y="12169"/>
                  </a:lnTo>
                  <a:lnTo>
                    <a:pt x="28452" y="12493"/>
                  </a:lnTo>
                  <a:lnTo>
                    <a:pt x="28493" y="12817"/>
                  </a:lnTo>
                  <a:lnTo>
                    <a:pt x="28520" y="13154"/>
                  </a:lnTo>
                  <a:lnTo>
                    <a:pt x="28533" y="13491"/>
                  </a:lnTo>
                  <a:lnTo>
                    <a:pt x="28533" y="13856"/>
                  </a:lnTo>
                  <a:lnTo>
                    <a:pt x="28533" y="15893"/>
                  </a:lnTo>
                  <a:lnTo>
                    <a:pt x="28560" y="17039"/>
                  </a:lnTo>
                  <a:lnTo>
                    <a:pt x="28560" y="18186"/>
                  </a:lnTo>
                  <a:lnTo>
                    <a:pt x="28560" y="19319"/>
                  </a:lnTo>
                  <a:lnTo>
                    <a:pt x="28533" y="20412"/>
                  </a:lnTo>
                  <a:lnTo>
                    <a:pt x="28506" y="20938"/>
                  </a:lnTo>
                  <a:lnTo>
                    <a:pt x="28479" y="21451"/>
                  </a:lnTo>
                  <a:lnTo>
                    <a:pt x="28425" y="21937"/>
                  </a:lnTo>
                  <a:lnTo>
                    <a:pt x="28371" y="22395"/>
                  </a:lnTo>
                  <a:lnTo>
                    <a:pt x="28304" y="22827"/>
                  </a:lnTo>
                  <a:lnTo>
                    <a:pt x="28223" y="23218"/>
                  </a:lnTo>
                  <a:lnTo>
                    <a:pt x="28142" y="23582"/>
                  </a:lnTo>
                  <a:lnTo>
                    <a:pt x="28034" y="23906"/>
                  </a:lnTo>
                  <a:lnTo>
                    <a:pt x="27845" y="24392"/>
                  </a:lnTo>
                  <a:lnTo>
                    <a:pt x="27629" y="24864"/>
                  </a:lnTo>
                  <a:lnTo>
                    <a:pt x="27387" y="25323"/>
                  </a:lnTo>
                  <a:lnTo>
                    <a:pt x="27117" y="25768"/>
                  </a:lnTo>
                  <a:lnTo>
                    <a:pt x="26833" y="26200"/>
                  </a:lnTo>
                  <a:lnTo>
                    <a:pt x="26523" y="26618"/>
                  </a:lnTo>
                  <a:lnTo>
                    <a:pt x="26199" y="27009"/>
                  </a:lnTo>
                  <a:lnTo>
                    <a:pt x="25835" y="27400"/>
                  </a:lnTo>
                  <a:lnTo>
                    <a:pt x="25471" y="27751"/>
                  </a:lnTo>
                  <a:lnTo>
                    <a:pt x="25080" y="28088"/>
                  </a:lnTo>
                  <a:lnTo>
                    <a:pt x="24661" y="28412"/>
                  </a:lnTo>
                  <a:lnTo>
                    <a:pt x="24243" y="28709"/>
                  </a:lnTo>
                  <a:lnTo>
                    <a:pt x="23798" y="28979"/>
                  </a:lnTo>
                  <a:lnTo>
                    <a:pt x="23353" y="29222"/>
                  </a:lnTo>
                  <a:lnTo>
                    <a:pt x="22881" y="29451"/>
                  </a:lnTo>
                  <a:lnTo>
                    <a:pt x="22409" y="29640"/>
                  </a:lnTo>
                  <a:lnTo>
                    <a:pt x="22287" y="29694"/>
                  </a:lnTo>
                  <a:lnTo>
                    <a:pt x="21788" y="29869"/>
                  </a:lnTo>
                  <a:lnTo>
                    <a:pt x="21289" y="30031"/>
                  </a:lnTo>
                  <a:lnTo>
                    <a:pt x="20776" y="30152"/>
                  </a:lnTo>
                  <a:lnTo>
                    <a:pt x="20264" y="30260"/>
                  </a:lnTo>
                  <a:lnTo>
                    <a:pt x="19737" y="30341"/>
                  </a:lnTo>
                  <a:lnTo>
                    <a:pt x="19211" y="30395"/>
                  </a:lnTo>
                  <a:lnTo>
                    <a:pt x="18685" y="30422"/>
                  </a:lnTo>
                  <a:lnTo>
                    <a:pt x="17484" y="30422"/>
                  </a:lnTo>
                  <a:lnTo>
                    <a:pt x="17134" y="30395"/>
                  </a:lnTo>
                  <a:lnTo>
                    <a:pt x="16769" y="30368"/>
                  </a:lnTo>
                  <a:lnTo>
                    <a:pt x="16405" y="30328"/>
                  </a:lnTo>
                  <a:lnTo>
                    <a:pt x="16027" y="30274"/>
                  </a:lnTo>
                  <a:lnTo>
                    <a:pt x="15650" y="30193"/>
                  </a:lnTo>
                  <a:lnTo>
                    <a:pt x="15272" y="30112"/>
                  </a:lnTo>
                  <a:lnTo>
                    <a:pt x="14894" y="30017"/>
                  </a:lnTo>
                  <a:lnTo>
                    <a:pt x="14517" y="29910"/>
                  </a:lnTo>
                  <a:lnTo>
                    <a:pt x="14139" y="29788"/>
                  </a:lnTo>
                  <a:lnTo>
                    <a:pt x="13761" y="29653"/>
                  </a:lnTo>
                  <a:lnTo>
                    <a:pt x="13383" y="29505"/>
                  </a:lnTo>
                  <a:lnTo>
                    <a:pt x="13019" y="29343"/>
                  </a:lnTo>
                  <a:lnTo>
                    <a:pt x="12655" y="29168"/>
                  </a:lnTo>
                  <a:lnTo>
                    <a:pt x="12304" y="28979"/>
                  </a:lnTo>
                  <a:lnTo>
                    <a:pt x="11967" y="28776"/>
                  </a:lnTo>
                  <a:lnTo>
                    <a:pt x="11630" y="28560"/>
                  </a:lnTo>
                  <a:lnTo>
                    <a:pt x="11306" y="28345"/>
                  </a:lnTo>
                  <a:lnTo>
                    <a:pt x="10982" y="28102"/>
                  </a:lnTo>
                  <a:lnTo>
                    <a:pt x="10685" y="27859"/>
                  </a:lnTo>
                  <a:lnTo>
                    <a:pt x="10402" y="27603"/>
                  </a:lnTo>
                  <a:lnTo>
                    <a:pt x="10132" y="27319"/>
                  </a:lnTo>
                  <a:lnTo>
                    <a:pt x="9889" y="27036"/>
                  </a:lnTo>
                  <a:lnTo>
                    <a:pt x="9646" y="26739"/>
                  </a:lnTo>
                  <a:lnTo>
                    <a:pt x="9431" y="26429"/>
                  </a:lnTo>
                  <a:lnTo>
                    <a:pt x="9242" y="26119"/>
                  </a:lnTo>
                  <a:lnTo>
                    <a:pt x="9066" y="25781"/>
                  </a:lnTo>
                  <a:lnTo>
                    <a:pt x="8918" y="25444"/>
                  </a:lnTo>
                  <a:lnTo>
                    <a:pt x="8797" y="25080"/>
                  </a:lnTo>
                  <a:lnTo>
                    <a:pt x="8702" y="24716"/>
                  </a:lnTo>
                  <a:lnTo>
                    <a:pt x="8621" y="24338"/>
                  </a:lnTo>
                  <a:lnTo>
                    <a:pt x="8581" y="23960"/>
                  </a:lnTo>
                  <a:lnTo>
                    <a:pt x="8567" y="23555"/>
                  </a:lnTo>
                  <a:lnTo>
                    <a:pt x="8581" y="23097"/>
                  </a:lnTo>
                  <a:lnTo>
                    <a:pt x="8608" y="22840"/>
                  </a:lnTo>
                  <a:lnTo>
                    <a:pt x="8635" y="22598"/>
                  </a:lnTo>
                  <a:lnTo>
                    <a:pt x="8675" y="22328"/>
                  </a:lnTo>
                  <a:lnTo>
                    <a:pt x="8729" y="22071"/>
                  </a:lnTo>
                  <a:lnTo>
                    <a:pt x="8797" y="21802"/>
                  </a:lnTo>
                  <a:lnTo>
                    <a:pt x="8877" y="21518"/>
                  </a:lnTo>
                  <a:lnTo>
                    <a:pt x="8972" y="21249"/>
                  </a:lnTo>
                  <a:lnTo>
                    <a:pt x="9080" y="20965"/>
                  </a:lnTo>
                  <a:lnTo>
                    <a:pt x="9201" y="20682"/>
                  </a:lnTo>
                  <a:lnTo>
                    <a:pt x="9350" y="20399"/>
                  </a:lnTo>
                  <a:lnTo>
                    <a:pt x="9512" y="20129"/>
                  </a:lnTo>
                  <a:lnTo>
                    <a:pt x="9700" y="19846"/>
                  </a:lnTo>
                  <a:lnTo>
                    <a:pt x="9903" y="19562"/>
                  </a:lnTo>
                  <a:lnTo>
                    <a:pt x="10132" y="19292"/>
                  </a:lnTo>
                  <a:lnTo>
                    <a:pt x="10388" y="19023"/>
                  </a:lnTo>
                  <a:lnTo>
                    <a:pt x="10658" y="18766"/>
                  </a:lnTo>
                  <a:lnTo>
                    <a:pt x="10955" y="18510"/>
                  </a:lnTo>
                  <a:lnTo>
                    <a:pt x="11279" y="18254"/>
                  </a:lnTo>
                  <a:lnTo>
                    <a:pt x="11630" y="18011"/>
                  </a:lnTo>
                  <a:lnTo>
                    <a:pt x="12007" y="17781"/>
                  </a:lnTo>
                  <a:lnTo>
                    <a:pt x="12426" y="17552"/>
                  </a:lnTo>
                  <a:lnTo>
                    <a:pt x="12857" y="17350"/>
                  </a:lnTo>
                  <a:lnTo>
                    <a:pt x="13329" y="17147"/>
                  </a:lnTo>
                  <a:lnTo>
                    <a:pt x="13829" y="16959"/>
                  </a:lnTo>
                  <a:lnTo>
                    <a:pt x="14368" y="16770"/>
                  </a:lnTo>
                  <a:lnTo>
                    <a:pt x="14935" y="16621"/>
                  </a:lnTo>
                  <a:lnTo>
                    <a:pt x="15542" y="16473"/>
                  </a:lnTo>
                  <a:lnTo>
                    <a:pt x="16176" y="16338"/>
                  </a:lnTo>
                  <a:lnTo>
                    <a:pt x="16864" y="16230"/>
                  </a:lnTo>
                  <a:lnTo>
                    <a:pt x="17579" y="16122"/>
                  </a:lnTo>
                  <a:lnTo>
                    <a:pt x="18240" y="16041"/>
                  </a:lnTo>
                  <a:lnTo>
                    <a:pt x="19292" y="15933"/>
                  </a:lnTo>
                  <a:lnTo>
                    <a:pt x="20331" y="15785"/>
                  </a:lnTo>
                  <a:lnTo>
                    <a:pt x="21370" y="15623"/>
                  </a:lnTo>
                  <a:lnTo>
                    <a:pt x="22409" y="15434"/>
                  </a:lnTo>
                  <a:lnTo>
                    <a:pt x="22773" y="15340"/>
                  </a:lnTo>
                  <a:lnTo>
                    <a:pt x="23097" y="15245"/>
                  </a:lnTo>
                  <a:lnTo>
                    <a:pt x="23393" y="15151"/>
                  </a:lnTo>
                  <a:lnTo>
                    <a:pt x="23650" y="15043"/>
                  </a:lnTo>
                  <a:lnTo>
                    <a:pt x="23866" y="14921"/>
                  </a:lnTo>
                  <a:lnTo>
                    <a:pt x="24054" y="14800"/>
                  </a:lnTo>
                  <a:lnTo>
                    <a:pt x="24216" y="14665"/>
                  </a:lnTo>
                  <a:lnTo>
                    <a:pt x="24351" y="14530"/>
                  </a:lnTo>
                  <a:lnTo>
                    <a:pt x="24473" y="14395"/>
                  </a:lnTo>
                  <a:lnTo>
                    <a:pt x="24554" y="14260"/>
                  </a:lnTo>
                  <a:lnTo>
                    <a:pt x="24621" y="14112"/>
                  </a:lnTo>
                  <a:lnTo>
                    <a:pt x="24675" y="13977"/>
                  </a:lnTo>
                  <a:lnTo>
                    <a:pt x="24715" y="13829"/>
                  </a:lnTo>
                  <a:lnTo>
                    <a:pt x="24729" y="13694"/>
                  </a:lnTo>
                  <a:lnTo>
                    <a:pt x="24742" y="13559"/>
                  </a:lnTo>
                  <a:lnTo>
                    <a:pt x="24756" y="13424"/>
                  </a:lnTo>
                  <a:lnTo>
                    <a:pt x="24769" y="13276"/>
                  </a:lnTo>
                  <a:lnTo>
                    <a:pt x="24769" y="13127"/>
                  </a:lnTo>
                  <a:lnTo>
                    <a:pt x="24756" y="12817"/>
                  </a:lnTo>
                  <a:lnTo>
                    <a:pt x="24715" y="12534"/>
                  </a:lnTo>
                  <a:lnTo>
                    <a:pt x="24675" y="12385"/>
                  </a:lnTo>
                  <a:lnTo>
                    <a:pt x="24635" y="12237"/>
                  </a:lnTo>
                  <a:lnTo>
                    <a:pt x="24581" y="12102"/>
                  </a:lnTo>
                  <a:lnTo>
                    <a:pt x="24527" y="11967"/>
                  </a:lnTo>
                  <a:lnTo>
                    <a:pt x="24392" y="11697"/>
                  </a:lnTo>
                  <a:lnTo>
                    <a:pt x="24230" y="11454"/>
                  </a:lnTo>
                  <a:lnTo>
                    <a:pt x="24135" y="11333"/>
                  </a:lnTo>
                  <a:lnTo>
                    <a:pt x="24041" y="11225"/>
                  </a:lnTo>
                  <a:lnTo>
                    <a:pt x="23879" y="11050"/>
                  </a:lnTo>
                  <a:lnTo>
                    <a:pt x="23717" y="10888"/>
                  </a:lnTo>
                  <a:lnTo>
                    <a:pt x="23528" y="10726"/>
                  </a:lnTo>
                  <a:lnTo>
                    <a:pt x="23326" y="10591"/>
                  </a:lnTo>
                  <a:lnTo>
                    <a:pt x="23110" y="10470"/>
                  </a:lnTo>
                  <a:lnTo>
                    <a:pt x="22867" y="10348"/>
                  </a:lnTo>
                  <a:lnTo>
                    <a:pt x="22611" y="10240"/>
                  </a:lnTo>
                  <a:lnTo>
                    <a:pt x="22341" y="10146"/>
                  </a:lnTo>
                  <a:lnTo>
                    <a:pt x="22058" y="10065"/>
                  </a:lnTo>
                  <a:lnTo>
                    <a:pt x="21748" y="9997"/>
                  </a:lnTo>
                  <a:lnTo>
                    <a:pt x="21424" y="9930"/>
                  </a:lnTo>
                  <a:lnTo>
                    <a:pt x="21086" y="9889"/>
                  </a:lnTo>
                  <a:lnTo>
                    <a:pt x="20722" y="9849"/>
                  </a:lnTo>
                  <a:lnTo>
                    <a:pt x="20344" y="9822"/>
                  </a:lnTo>
                  <a:lnTo>
                    <a:pt x="19953" y="9809"/>
                  </a:lnTo>
                  <a:lnTo>
                    <a:pt x="19535" y="9795"/>
                  </a:lnTo>
                  <a:lnTo>
                    <a:pt x="19157" y="9809"/>
                  </a:lnTo>
                  <a:lnTo>
                    <a:pt x="18780" y="9822"/>
                  </a:lnTo>
                  <a:lnTo>
                    <a:pt x="18429" y="9849"/>
                  </a:lnTo>
                  <a:lnTo>
                    <a:pt x="18092" y="9889"/>
                  </a:lnTo>
                  <a:lnTo>
                    <a:pt x="17781" y="9930"/>
                  </a:lnTo>
                  <a:lnTo>
                    <a:pt x="17484" y="9984"/>
                  </a:lnTo>
                  <a:lnTo>
                    <a:pt x="17188" y="10051"/>
                  </a:lnTo>
                  <a:lnTo>
                    <a:pt x="16931" y="10132"/>
                  </a:lnTo>
                  <a:lnTo>
                    <a:pt x="16675" y="10213"/>
                  </a:lnTo>
                  <a:lnTo>
                    <a:pt x="16432" y="10308"/>
                  </a:lnTo>
                  <a:lnTo>
                    <a:pt x="16203" y="10416"/>
                  </a:lnTo>
                  <a:lnTo>
                    <a:pt x="16001" y="10524"/>
                  </a:lnTo>
                  <a:lnTo>
                    <a:pt x="15798" y="10631"/>
                  </a:lnTo>
                  <a:lnTo>
                    <a:pt x="15609" y="10753"/>
                  </a:lnTo>
                  <a:lnTo>
                    <a:pt x="15434" y="10888"/>
                  </a:lnTo>
                  <a:lnTo>
                    <a:pt x="15272" y="11023"/>
                  </a:lnTo>
                  <a:lnTo>
                    <a:pt x="15124" y="11171"/>
                  </a:lnTo>
                  <a:lnTo>
                    <a:pt x="14989" y="11319"/>
                  </a:lnTo>
                  <a:lnTo>
                    <a:pt x="14854" y="11468"/>
                  </a:lnTo>
                  <a:lnTo>
                    <a:pt x="14732" y="11630"/>
                  </a:lnTo>
                  <a:lnTo>
                    <a:pt x="14624" y="11792"/>
                  </a:lnTo>
                  <a:lnTo>
                    <a:pt x="14517" y="11954"/>
                  </a:lnTo>
                  <a:lnTo>
                    <a:pt x="14422" y="12129"/>
                  </a:lnTo>
                  <a:lnTo>
                    <a:pt x="14341" y="12304"/>
                  </a:lnTo>
                  <a:lnTo>
                    <a:pt x="14179" y="12669"/>
                  </a:lnTo>
                  <a:lnTo>
                    <a:pt x="14058" y="13046"/>
                  </a:lnTo>
                  <a:lnTo>
                    <a:pt x="13950" y="13424"/>
                  </a:lnTo>
                  <a:lnTo>
                    <a:pt x="13856" y="13815"/>
                  </a:lnTo>
                  <a:lnTo>
                    <a:pt x="13815" y="14004"/>
                  </a:lnTo>
                  <a:lnTo>
                    <a:pt x="13761" y="14179"/>
                  </a:lnTo>
                  <a:lnTo>
                    <a:pt x="13694" y="14341"/>
                  </a:lnTo>
                  <a:lnTo>
                    <a:pt x="13613" y="14503"/>
                  </a:lnTo>
                  <a:lnTo>
                    <a:pt x="13505" y="14652"/>
                  </a:lnTo>
                  <a:lnTo>
                    <a:pt x="13397" y="14800"/>
                  </a:lnTo>
                  <a:lnTo>
                    <a:pt x="13262" y="14935"/>
                  </a:lnTo>
                  <a:lnTo>
                    <a:pt x="13127" y="15043"/>
                  </a:lnTo>
                  <a:lnTo>
                    <a:pt x="12979" y="15151"/>
                  </a:lnTo>
                  <a:lnTo>
                    <a:pt x="12817" y="15245"/>
                  </a:lnTo>
                  <a:lnTo>
                    <a:pt x="12655" y="15313"/>
                  </a:lnTo>
                  <a:lnTo>
                    <a:pt x="12479" y="15380"/>
                  </a:lnTo>
                  <a:lnTo>
                    <a:pt x="12304" y="15421"/>
                  </a:lnTo>
                  <a:lnTo>
                    <a:pt x="12115" y="15448"/>
                  </a:lnTo>
                  <a:lnTo>
                    <a:pt x="11751" y="15448"/>
                  </a:lnTo>
                  <a:lnTo>
                    <a:pt x="11562" y="15434"/>
                  </a:lnTo>
                  <a:lnTo>
                    <a:pt x="11373" y="15407"/>
                  </a:lnTo>
                  <a:lnTo>
                    <a:pt x="11184" y="15367"/>
                  </a:lnTo>
                  <a:lnTo>
                    <a:pt x="10995" y="15313"/>
                  </a:lnTo>
                  <a:lnTo>
                    <a:pt x="10820" y="15232"/>
                  </a:lnTo>
                  <a:lnTo>
                    <a:pt x="10645" y="15137"/>
                  </a:lnTo>
                  <a:lnTo>
                    <a:pt x="10496" y="15029"/>
                  </a:lnTo>
                  <a:lnTo>
                    <a:pt x="10334" y="14908"/>
                  </a:lnTo>
                  <a:lnTo>
                    <a:pt x="10200" y="14773"/>
                  </a:lnTo>
                  <a:lnTo>
                    <a:pt x="10078" y="14625"/>
                  </a:lnTo>
                  <a:lnTo>
                    <a:pt x="9970" y="14463"/>
                  </a:lnTo>
                  <a:lnTo>
                    <a:pt x="9876" y="14287"/>
                  </a:lnTo>
                  <a:lnTo>
                    <a:pt x="9795" y="14112"/>
                  </a:lnTo>
                  <a:lnTo>
                    <a:pt x="9741" y="13937"/>
                  </a:lnTo>
                  <a:lnTo>
                    <a:pt x="9687" y="13748"/>
                  </a:lnTo>
                  <a:lnTo>
                    <a:pt x="9660" y="13545"/>
                  </a:lnTo>
                  <a:lnTo>
                    <a:pt x="9660" y="13424"/>
                  </a:lnTo>
                  <a:lnTo>
                    <a:pt x="9700" y="13127"/>
                  </a:lnTo>
                  <a:lnTo>
                    <a:pt x="9741" y="12817"/>
                  </a:lnTo>
                  <a:lnTo>
                    <a:pt x="9795" y="12520"/>
                  </a:lnTo>
                  <a:lnTo>
                    <a:pt x="9849" y="12223"/>
                  </a:lnTo>
                  <a:lnTo>
                    <a:pt x="9930" y="11927"/>
                  </a:lnTo>
                  <a:lnTo>
                    <a:pt x="10011" y="11643"/>
                  </a:lnTo>
                  <a:lnTo>
                    <a:pt x="10105" y="11360"/>
                  </a:lnTo>
                  <a:lnTo>
                    <a:pt x="10213" y="11077"/>
                  </a:lnTo>
                  <a:lnTo>
                    <a:pt x="10334" y="10793"/>
                  </a:lnTo>
                  <a:lnTo>
                    <a:pt x="10456" y="10524"/>
                  </a:lnTo>
                  <a:lnTo>
                    <a:pt x="10591" y="10254"/>
                  </a:lnTo>
                  <a:lnTo>
                    <a:pt x="10739" y="9984"/>
                  </a:lnTo>
                  <a:lnTo>
                    <a:pt x="10901" y="9728"/>
                  </a:lnTo>
                  <a:lnTo>
                    <a:pt x="11063" y="9471"/>
                  </a:lnTo>
                  <a:lnTo>
                    <a:pt x="11252" y="9228"/>
                  </a:lnTo>
                  <a:lnTo>
                    <a:pt x="11427" y="8986"/>
                  </a:lnTo>
                  <a:lnTo>
                    <a:pt x="11603" y="8783"/>
                  </a:lnTo>
                  <a:lnTo>
                    <a:pt x="11778" y="8594"/>
                  </a:lnTo>
                  <a:lnTo>
                    <a:pt x="11953" y="8405"/>
                  </a:lnTo>
                  <a:lnTo>
                    <a:pt x="12142" y="8230"/>
                  </a:lnTo>
                  <a:lnTo>
                    <a:pt x="12345" y="8055"/>
                  </a:lnTo>
                  <a:lnTo>
                    <a:pt x="12547" y="7893"/>
                  </a:lnTo>
                  <a:lnTo>
                    <a:pt x="12749" y="7731"/>
                  </a:lnTo>
                  <a:lnTo>
                    <a:pt x="12965" y="7569"/>
                  </a:lnTo>
                  <a:lnTo>
                    <a:pt x="13181" y="7421"/>
                  </a:lnTo>
                  <a:lnTo>
                    <a:pt x="13410" y="7286"/>
                  </a:lnTo>
                  <a:lnTo>
                    <a:pt x="13640" y="7151"/>
                  </a:lnTo>
                  <a:lnTo>
                    <a:pt x="13869" y="7016"/>
                  </a:lnTo>
                  <a:lnTo>
                    <a:pt x="14125" y="6895"/>
                  </a:lnTo>
                  <a:lnTo>
                    <a:pt x="14368" y="6773"/>
                  </a:lnTo>
                  <a:lnTo>
                    <a:pt x="14624" y="6665"/>
                  </a:lnTo>
                  <a:lnTo>
                    <a:pt x="14881" y="6557"/>
                  </a:lnTo>
                  <a:lnTo>
                    <a:pt x="15434" y="6368"/>
                  </a:lnTo>
                  <a:lnTo>
                    <a:pt x="16001" y="6207"/>
                  </a:lnTo>
                  <a:lnTo>
                    <a:pt x="16581" y="6058"/>
                  </a:lnTo>
                  <a:lnTo>
                    <a:pt x="17201" y="5950"/>
                  </a:lnTo>
                  <a:lnTo>
                    <a:pt x="17835" y="5856"/>
                  </a:lnTo>
                  <a:lnTo>
                    <a:pt x="18496" y="5802"/>
                  </a:lnTo>
                  <a:lnTo>
                    <a:pt x="19184" y="5761"/>
                  </a:lnTo>
                  <a:lnTo>
                    <a:pt x="19899" y="5748"/>
                  </a:lnTo>
                  <a:close/>
                  <a:moveTo>
                    <a:pt x="18523" y="1"/>
                  </a:moveTo>
                  <a:lnTo>
                    <a:pt x="18038" y="14"/>
                  </a:lnTo>
                  <a:lnTo>
                    <a:pt x="17565" y="28"/>
                  </a:lnTo>
                  <a:lnTo>
                    <a:pt x="17093" y="55"/>
                  </a:lnTo>
                  <a:lnTo>
                    <a:pt x="16621" y="95"/>
                  </a:lnTo>
                  <a:lnTo>
                    <a:pt x="16149" y="149"/>
                  </a:lnTo>
                  <a:lnTo>
                    <a:pt x="15690" y="203"/>
                  </a:lnTo>
                  <a:lnTo>
                    <a:pt x="15232" y="271"/>
                  </a:lnTo>
                  <a:lnTo>
                    <a:pt x="14773" y="352"/>
                  </a:lnTo>
                  <a:lnTo>
                    <a:pt x="14328" y="446"/>
                  </a:lnTo>
                  <a:lnTo>
                    <a:pt x="13882" y="540"/>
                  </a:lnTo>
                  <a:lnTo>
                    <a:pt x="13437" y="648"/>
                  </a:lnTo>
                  <a:lnTo>
                    <a:pt x="12992" y="770"/>
                  </a:lnTo>
                  <a:lnTo>
                    <a:pt x="12560" y="905"/>
                  </a:lnTo>
                  <a:lnTo>
                    <a:pt x="12129" y="1040"/>
                  </a:lnTo>
                  <a:lnTo>
                    <a:pt x="11711" y="1201"/>
                  </a:lnTo>
                  <a:lnTo>
                    <a:pt x="11292" y="1350"/>
                  </a:lnTo>
                  <a:lnTo>
                    <a:pt x="10874" y="1525"/>
                  </a:lnTo>
                  <a:lnTo>
                    <a:pt x="10469" y="1701"/>
                  </a:lnTo>
                  <a:lnTo>
                    <a:pt x="10065" y="1890"/>
                  </a:lnTo>
                  <a:lnTo>
                    <a:pt x="9673" y="2078"/>
                  </a:lnTo>
                  <a:lnTo>
                    <a:pt x="9282" y="2294"/>
                  </a:lnTo>
                  <a:lnTo>
                    <a:pt x="8891" y="2497"/>
                  </a:lnTo>
                  <a:lnTo>
                    <a:pt x="8513" y="2726"/>
                  </a:lnTo>
                  <a:lnTo>
                    <a:pt x="8149" y="2955"/>
                  </a:lnTo>
                  <a:lnTo>
                    <a:pt x="7771" y="3198"/>
                  </a:lnTo>
                  <a:lnTo>
                    <a:pt x="7420" y="3441"/>
                  </a:lnTo>
                  <a:lnTo>
                    <a:pt x="7070" y="3697"/>
                  </a:lnTo>
                  <a:lnTo>
                    <a:pt x="6719" y="3967"/>
                  </a:lnTo>
                  <a:lnTo>
                    <a:pt x="6382" y="4237"/>
                  </a:lnTo>
                  <a:lnTo>
                    <a:pt x="6044" y="4520"/>
                  </a:lnTo>
                  <a:lnTo>
                    <a:pt x="5721" y="4803"/>
                  </a:lnTo>
                  <a:lnTo>
                    <a:pt x="5410" y="5100"/>
                  </a:lnTo>
                  <a:lnTo>
                    <a:pt x="5100" y="5411"/>
                  </a:lnTo>
                  <a:lnTo>
                    <a:pt x="4790" y="5721"/>
                  </a:lnTo>
                  <a:lnTo>
                    <a:pt x="4493" y="6031"/>
                  </a:lnTo>
                  <a:lnTo>
                    <a:pt x="4210" y="6368"/>
                  </a:lnTo>
                  <a:lnTo>
                    <a:pt x="3940" y="6692"/>
                  </a:lnTo>
                  <a:lnTo>
                    <a:pt x="3670" y="7029"/>
                  </a:lnTo>
                  <a:lnTo>
                    <a:pt x="3400" y="7380"/>
                  </a:lnTo>
                  <a:lnTo>
                    <a:pt x="3144" y="7731"/>
                  </a:lnTo>
                  <a:lnTo>
                    <a:pt x="2901" y="8095"/>
                  </a:lnTo>
                  <a:lnTo>
                    <a:pt x="2672" y="8473"/>
                  </a:lnTo>
                  <a:lnTo>
                    <a:pt x="2442" y="8837"/>
                  </a:lnTo>
                  <a:lnTo>
                    <a:pt x="2227" y="9228"/>
                  </a:lnTo>
                  <a:lnTo>
                    <a:pt x="2011" y="9606"/>
                  </a:lnTo>
                  <a:lnTo>
                    <a:pt x="1822" y="9997"/>
                  </a:lnTo>
                  <a:lnTo>
                    <a:pt x="1633" y="10402"/>
                  </a:lnTo>
                  <a:lnTo>
                    <a:pt x="1444" y="10807"/>
                  </a:lnTo>
                  <a:lnTo>
                    <a:pt x="1282" y="11225"/>
                  </a:lnTo>
                  <a:lnTo>
                    <a:pt x="1120" y="11643"/>
                  </a:lnTo>
                  <a:lnTo>
                    <a:pt x="972" y="12061"/>
                  </a:lnTo>
                  <a:lnTo>
                    <a:pt x="824" y="12493"/>
                  </a:lnTo>
                  <a:lnTo>
                    <a:pt x="702" y="12925"/>
                  </a:lnTo>
                  <a:lnTo>
                    <a:pt x="581" y="13357"/>
                  </a:lnTo>
                  <a:lnTo>
                    <a:pt x="473" y="13802"/>
                  </a:lnTo>
                  <a:lnTo>
                    <a:pt x="378" y="14260"/>
                  </a:lnTo>
                  <a:lnTo>
                    <a:pt x="284" y="14719"/>
                  </a:lnTo>
                  <a:lnTo>
                    <a:pt x="216" y="15178"/>
                  </a:lnTo>
                  <a:lnTo>
                    <a:pt x="149" y="15636"/>
                  </a:lnTo>
                  <a:lnTo>
                    <a:pt x="95" y="16109"/>
                  </a:lnTo>
                  <a:lnTo>
                    <a:pt x="55" y="16581"/>
                  </a:lnTo>
                  <a:lnTo>
                    <a:pt x="28" y="17066"/>
                  </a:lnTo>
                  <a:lnTo>
                    <a:pt x="1" y="17539"/>
                  </a:lnTo>
                  <a:lnTo>
                    <a:pt x="1" y="18024"/>
                  </a:lnTo>
                  <a:lnTo>
                    <a:pt x="1" y="18523"/>
                  </a:lnTo>
                  <a:lnTo>
                    <a:pt x="28" y="18996"/>
                  </a:lnTo>
                  <a:lnTo>
                    <a:pt x="55" y="19481"/>
                  </a:lnTo>
                  <a:lnTo>
                    <a:pt x="95" y="19953"/>
                  </a:lnTo>
                  <a:lnTo>
                    <a:pt x="149" y="20426"/>
                  </a:lnTo>
                  <a:lnTo>
                    <a:pt x="216" y="20898"/>
                  </a:lnTo>
                  <a:lnTo>
                    <a:pt x="284" y="21356"/>
                  </a:lnTo>
                  <a:lnTo>
                    <a:pt x="378" y="21815"/>
                  </a:lnTo>
                  <a:lnTo>
                    <a:pt x="473" y="22260"/>
                  </a:lnTo>
                  <a:lnTo>
                    <a:pt x="581" y="22706"/>
                  </a:lnTo>
                  <a:lnTo>
                    <a:pt x="702" y="23151"/>
                  </a:lnTo>
                  <a:lnTo>
                    <a:pt x="824" y="23582"/>
                  </a:lnTo>
                  <a:lnTo>
                    <a:pt x="972" y="24014"/>
                  </a:lnTo>
                  <a:lnTo>
                    <a:pt x="1120" y="24446"/>
                  </a:lnTo>
                  <a:lnTo>
                    <a:pt x="1282" y="24864"/>
                  </a:lnTo>
                  <a:lnTo>
                    <a:pt x="1444" y="25282"/>
                  </a:lnTo>
                  <a:lnTo>
                    <a:pt x="1633" y="25687"/>
                  </a:lnTo>
                  <a:lnTo>
                    <a:pt x="1822" y="26092"/>
                  </a:lnTo>
                  <a:lnTo>
                    <a:pt x="2011" y="26483"/>
                  </a:lnTo>
                  <a:lnTo>
                    <a:pt x="2227" y="26874"/>
                  </a:lnTo>
                  <a:lnTo>
                    <a:pt x="2442" y="27265"/>
                  </a:lnTo>
                  <a:lnTo>
                    <a:pt x="2672" y="27643"/>
                  </a:lnTo>
                  <a:lnTo>
                    <a:pt x="2901" y="28007"/>
                  </a:lnTo>
                  <a:lnTo>
                    <a:pt x="3144" y="28372"/>
                  </a:lnTo>
                  <a:lnTo>
                    <a:pt x="3400" y="28736"/>
                  </a:lnTo>
                  <a:lnTo>
                    <a:pt x="3670" y="29087"/>
                  </a:lnTo>
                  <a:lnTo>
                    <a:pt x="3940" y="29424"/>
                  </a:lnTo>
                  <a:lnTo>
                    <a:pt x="4210" y="29761"/>
                  </a:lnTo>
                  <a:lnTo>
                    <a:pt x="4493" y="30098"/>
                  </a:lnTo>
                  <a:lnTo>
                    <a:pt x="4790" y="30422"/>
                  </a:lnTo>
                  <a:lnTo>
                    <a:pt x="5100" y="30732"/>
                  </a:lnTo>
                  <a:lnTo>
                    <a:pt x="5410" y="31043"/>
                  </a:lnTo>
                  <a:lnTo>
                    <a:pt x="5721" y="31340"/>
                  </a:lnTo>
                  <a:lnTo>
                    <a:pt x="6044" y="31636"/>
                  </a:lnTo>
                  <a:lnTo>
                    <a:pt x="6382" y="31920"/>
                  </a:lnTo>
                  <a:lnTo>
                    <a:pt x="6719" y="32189"/>
                  </a:lnTo>
                  <a:lnTo>
                    <a:pt x="7070" y="32459"/>
                  </a:lnTo>
                  <a:lnTo>
                    <a:pt x="7420" y="32716"/>
                  </a:lnTo>
                  <a:lnTo>
                    <a:pt x="7771" y="32972"/>
                  </a:lnTo>
                  <a:lnTo>
                    <a:pt x="8149" y="33215"/>
                  </a:lnTo>
                  <a:lnTo>
                    <a:pt x="8513" y="33458"/>
                  </a:lnTo>
                  <a:lnTo>
                    <a:pt x="8891" y="33673"/>
                  </a:lnTo>
                  <a:lnTo>
                    <a:pt x="9282" y="33889"/>
                  </a:lnTo>
                  <a:lnTo>
                    <a:pt x="9673" y="34105"/>
                  </a:lnTo>
                  <a:lnTo>
                    <a:pt x="10065" y="34307"/>
                  </a:lnTo>
                  <a:lnTo>
                    <a:pt x="10469" y="34496"/>
                  </a:lnTo>
                  <a:lnTo>
                    <a:pt x="10874" y="34672"/>
                  </a:lnTo>
                  <a:lnTo>
                    <a:pt x="11292" y="34847"/>
                  </a:lnTo>
                  <a:lnTo>
                    <a:pt x="11711" y="35009"/>
                  </a:lnTo>
                  <a:lnTo>
                    <a:pt x="12129" y="35157"/>
                  </a:lnTo>
                  <a:lnTo>
                    <a:pt x="12560" y="35306"/>
                  </a:lnTo>
                  <a:lnTo>
                    <a:pt x="12992" y="35427"/>
                  </a:lnTo>
                  <a:lnTo>
                    <a:pt x="13437" y="35562"/>
                  </a:lnTo>
                  <a:lnTo>
                    <a:pt x="13882" y="35670"/>
                  </a:lnTo>
                  <a:lnTo>
                    <a:pt x="14328" y="35764"/>
                  </a:lnTo>
                  <a:lnTo>
                    <a:pt x="14773" y="35859"/>
                  </a:lnTo>
                  <a:lnTo>
                    <a:pt x="15232" y="35940"/>
                  </a:lnTo>
                  <a:lnTo>
                    <a:pt x="15690" y="36021"/>
                  </a:lnTo>
                  <a:lnTo>
                    <a:pt x="16149" y="36075"/>
                  </a:lnTo>
                  <a:lnTo>
                    <a:pt x="16621" y="36129"/>
                  </a:lnTo>
                  <a:lnTo>
                    <a:pt x="17093" y="36169"/>
                  </a:lnTo>
                  <a:lnTo>
                    <a:pt x="17565" y="36196"/>
                  </a:lnTo>
                  <a:lnTo>
                    <a:pt x="18038" y="36210"/>
                  </a:lnTo>
                  <a:lnTo>
                    <a:pt x="19009" y="36210"/>
                  </a:lnTo>
                  <a:lnTo>
                    <a:pt x="19481" y="36196"/>
                  </a:lnTo>
                  <a:lnTo>
                    <a:pt x="19953" y="36169"/>
                  </a:lnTo>
                  <a:lnTo>
                    <a:pt x="20425" y="36129"/>
                  </a:lnTo>
                  <a:lnTo>
                    <a:pt x="20898" y="36075"/>
                  </a:lnTo>
                  <a:lnTo>
                    <a:pt x="21356" y="36021"/>
                  </a:lnTo>
                  <a:lnTo>
                    <a:pt x="21815" y="35953"/>
                  </a:lnTo>
                  <a:lnTo>
                    <a:pt x="22274" y="35872"/>
                  </a:lnTo>
                  <a:lnTo>
                    <a:pt x="22719" y="35778"/>
                  </a:lnTo>
                  <a:lnTo>
                    <a:pt x="23178" y="35670"/>
                  </a:lnTo>
                  <a:lnTo>
                    <a:pt x="23623" y="35562"/>
                  </a:lnTo>
                  <a:lnTo>
                    <a:pt x="24054" y="35441"/>
                  </a:lnTo>
                  <a:lnTo>
                    <a:pt x="24486" y="35306"/>
                  </a:lnTo>
                  <a:lnTo>
                    <a:pt x="24918" y="35171"/>
                  </a:lnTo>
                  <a:lnTo>
                    <a:pt x="25350" y="35022"/>
                  </a:lnTo>
                  <a:lnTo>
                    <a:pt x="25768" y="34861"/>
                  </a:lnTo>
                  <a:lnTo>
                    <a:pt x="26186" y="34685"/>
                  </a:lnTo>
                  <a:lnTo>
                    <a:pt x="26591" y="34510"/>
                  </a:lnTo>
                  <a:lnTo>
                    <a:pt x="26995" y="34321"/>
                  </a:lnTo>
                  <a:lnTo>
                    <a:pt x="27387" y="34119"/>
                  </a:lnTo>
                  <a:lnTo>
                    <a:pt x="27778" y="33916"/>
                  </a:lnTo>
                  <a:lnTo>
                    <a:pt x="28169" y="33700"/>
                  </a:lnTo>
                  <a:lnTo>
                    <a:pt x="28547" y="33471"/>
                  </a:lnTo>
                  <a:lnTo>
                    <a:pt x="28925" y="33242"/>
                  </a:lnTo>
                  <a:lnTo>
                    <a:pt x="29289" y="32999"/>
                  </a:lnTo>
                  <a:lnTo>
                    <a:pt x="29653" y="32756"/>
                  </a:lnTo>
                  <a:lnTo>
                    <a:pt x="30004" y="32500"/>
                  </a:lnTo>
                  <a:lnTo>
                    <a:pt x="30355" y="32230"/>
                  </a:lnTo>
                  <a:lnTo>
                    <a:pt x="30692" y="31947"/>
                  </a:lnTo>
                  <a:lnTo>
                    <a:pt x="31029" y="31663"/>
                  </a:lnTo>
                  <a:lnTo>
                    <a:pt x="31353" y="31380"/>
                  </a:lnTo>
                  <a:lnTo>
                    <a:pt x="31677" y="31083"/>
                  </a:lnTo>
                  <a:lnTo>
                    <a:pt x="31987" y="30773"/>
                  </a:lnTo>
                  <a:lnTo>
                    <a:pt x="32284" y="30463"/>
                  </a:lnTo>
                  <a:lnTo>
                    <a:pt x="32580" y="30139"/>
                  </a:lnTo>
                  <a:lnTo>
                    <a:pt x="32877" y="29815"/>
                  </a:lnTo>
                  <a:lnTo>
                    <a:pt x="33147" y="29478"/>
                  </a:lnTo>
                  <a:lnTo>
                    <a:pt x="33430" y="29127"/>
                  </a:lnTo>
                  <a:lnTo>
                    <a:pt x="33687" y="28776"/>
                  </a:lnTo>
                  <a:lnTo>
                    <a:pt x="33943" y="28426"/>
                  </a:lnTo>
                  <a:lnTo>
                    <a:pt x="34186" y="28061"/>
                  </a:lnTo>
                  <a:lnTo>
                    <a:pt x="34429" y="27697"/>
                  </a:lnTo>
                  <a:lnTo>
                    <a:pt x="34658" y="27319"/>
                  </a:lnTo>
                  <a:lnTo>
                    <a:pt x="34874" y="26928"/>
                  </a:lnTo>
                  <a:lnTo>
                    <a:pt x="35076" y="26537"/>
                  </a:lnTo>
                  <a:lnTo>
                    <a:pt x="35279" y="26146"/>
                  </a:lnTo>
                  <a:lnTo>
                    <a:pt x="35467" y="25741"/>
                  </a:lnTo>
                  <a:lnTo>
                    <a:pt x="35656" y="25336"/>
                  </a:lnTo>
                  <a:lnTo>
                    <a:pt x="35832" y="24918"/>
                  </a:lnTo>
                  <a:lnTo>
                    <a:pt x="35980" y="24500"/>
                  </a:lnTo>
                  <a:lnTo>
                    <a:pt x="36142" y="24068"/>
                  </a:lnTo>
                  <a:lnTo>
                    <a:pt x="36277" y="23636"/>
                  </a:lnTo>
                  <a:lnTo>
                    <a:pt x="36412" y="23205"/>
                  </a:lnTo>
                  <a:lnTo>
                    <a:pt x="36533" y="22760"/>
                  </a:lnTo>
                  <a:lnTo>
                    <a:pt x="36641" y="22314"/>
                  </a:lnTo>
                  <a:lnTo>
                    <a:pt x="36736" y="21856"/>
                  </a:lnTo>
                  <a:lnTo>
                    <a:pt x="36817" y="21397"/>
                  </a:lnTo>
                  <a:lnTo>
                    <a:pt x="36897" y="20938"/>
                  </a:lnTo>
                  <a:lnTo>
                    <a:pt x="36965" y="20466"/>
                  </a:lnTo>
                  <a:lnTo>
                    <a:pt x="37019" y="19994"/>
                  </a:lnTo>
                  <a:lnTo>
                    <a:pt x="37059" y="19522"/>
                  </a:lnTo>
                  <a:lnTo>
                    <a:pt x="37086" y="19036"/>
                  </a:lnTo>
                  <a:lnTo>
                    <a:pt x="37100" y="18550"/>
                  </a:lnTo>
                  <a:lnTo>
                    <a:pt x="37113" y="18065"/>
                  </a:lnTo>
                  <a:lnTo>
                    <a:pt x="37100" y="17579"/>
                  </a:lnTo>
                  <a:lnTo>
                    <a:pt x="37086" y="17093"/>
                  </a:lnTo>
                  <a:lnTo>
                    <a:pt x="37059" y="16608"/>
                  </a:lnTo>
                  <a:lnTo>
                    <a:pt x="37019" y="16136"/>
                  </a:lnTo>
                  <a:lnTo>
                    <a:pt x="36965" y="15663"/>
                  </a:lnTo>
                  <a:lnTo>
                    <a:pt x="36897" y="15191"/>
                  </a:lnTo>
                  <a:lnTo>
                    <a:pt x="36817" y="14733"/>
                  </a:lnTo>
                  <a:lnTo>
                    <a:pt x="36736" y="14274"/>
                  </a:lnTo>
                  <a:lnTo>
                    <a:pt x="36641" y="13815"/>
                  </a:lnTo>
                  <a:lnTo>
                    <a:pt x="36533" y="13370"/>
                  </a:lnTo>
                  <a:lnTo>
                    <a:pt x="36412" y="12938"/>
                  </a:lnTo>
                  <a:lnTo>
                    <a:pt x="36277" y="12493"/>
                  </a:lnTo>
                  <a:lnTo>
                    <a:pt x="36142" y="12061"/>
                  </a:lnTo>
                  <a:lnTo>
                    <a:pt x="35980" y="11643"/>
                  </a:lnTo>
                  <a:lnTo>
                    <a:pt x="35832" y="11225"/>
                  </a:lnTo>
                  <a:lnTo>
                    <a:pt x="35656" y="10807"/>
                  </a:lnTo>
                  <a:lnTo>
                    <a:pt x="35467" y="10402"/>
                  </a:lnTo>
                  <a:lnTo>
                    <a:pt x="35279" y="9997"/>
                  </a:lnTo>
                  <a:lnTo>
                    <a:pt x="35076" y="9606"/>
                  </a:lnTo>
                  <a:lnTo>
                    <a:pt x="34874" y="9215"/>
                  </a:lnTo>
                  <a:lnTo>
                    <a:pt x="34658" y="8837"/>
                  </a:lnTo>
                  <a:lnTo>
                    <a:pt x="34429" y="8459"/>
                  </a:lnTo>
                  <a:lnTo>
                    <a:pt x="34186" y="8095"/>
                  </a:lnTo>
                  <a:lnTo>
                    <a:pt x="33943" y="7731"/>
                  </a:lnTo>
                  <a:lnTo>
                    <a:pt x="33687" y="7380"/>
                  </a:lnTo>
                  <a:lnTo>
                    <a:pt x="33430" y="7029"/>
                  </a:lnTo>
                  <a:lnTo>
                    <a:pt x="33147" y="6692"/>
                  </a:lnTo>
                  <a:lnTo>
                    <a:pt x="32877" y="6355"/>
                  </a:lnTo>
                  <a:lnTo>
                    <a:pt x="32580" y="6031"/>
                  </a:lnTo>
                  <a:lnTo>
                    <a:pt x="32284" y="5707"/>
                  </a:lnTo>
                  <a:lnTo>
                    <a:pt x="31987" y="5397"/>
                  </a:lnTo>
                  <a:lnTo>
                    <a:pt x="31677" y="5100"/>
                  </a:lnTo>
                  <a:lnTo>
                    <a:pt x="31353" y="4803"/>
                  </a:lnTo>
                  <a:lnTo>
                    <a:pt x="31029" y="4507"/>
                  </a:lnTo>
                  <a:lnTo>
                    <a:pt x="30692" y="4237"/>
                  </a:lnTo>
                  <a:lnTo>
                    <a:pt x="30355" y="3954"/>
                  </a:lnTo>
                  <a:lnTo>
                    <a:pt x="30004" y="3697"/>
                  </a:lnTo>
                  <a:lnTo>
                    <a:pt x="29653" y="3441"/>
                  </a:lnTo>
                  <a:lnTo>
                    <a:pt x="29289" y="3185"/>
                  </a:lnTo>
                  <a:lnTo>
                    <a:pt x="28925" y="2955"/>
                  </a:lnTo>
                  <a:lnTo>
                    <a:pt x="28547" y="2726"/>
                  </a:lnTo>
                  <a:lnTo>
                    <a:pt x="28169" y="2497"/>
                  </a:lnTo>
                  <a:lnTo>
                    <a:pt x="27778" y="2281"/>
                  </a:lnTo>
                  <a:lnTo>
                    <a:pt x="27387" y="2078"/>
                  </a:lnTo>
                  <a:lnTo>
                    <a:pt x="26995" y="1890"/>
                  </a:lnTo>
                  <a:lnTo>
                    <a:pt x="26591" y="1701"/>
                  </a:lnTo>
                  <a:lnTo>
                    <a:pt x="26186" y="1525"/>
                  </a:lnTo>
                  <a:lnTo>
                    <a:pt x="25768" y="1350"/>
                  </a:lnTo>
                  <a:lnTo>
                    <a:pt x="25350" y="1188"/>
                  </a:lnTo>
                  <a:lnTo>
                    <a:pt x="24918" y="1040"/>
                  </a:lnTo>
                  <a:lnTo>
                    <a:pt x="24486" y="905"/>
                  </a:lnTo>
                  <a:lnTo>
                    <a:pt x="24054" y="770"/>
                  </a:lnTo>
                  <a:lnTo>
                    <a:pt x="23623" y="648"/>
                  </a:lnTo>
                  <a:lnTo>
                    <a:pt x="23178" y="540"/>
                  </a:lnTo>
                  <a:lnTo>
                    <a:pt x="22719" y="446"/>
                  </a:lnTo>
                  <a:lnTo>
                    <a:pt x="22274" y="352"/>
                  </a:lnTo>
                  <a:lnTo>
                    <a:pt x="21815" y="271"/>
                  </a:lnTo>
                  <a:lnTo>
                    <a:pt x="21356" y="203"/>
                  </a:lnTo>
                  <a:lnTo>
                    <a:pt x="20898" y="149"/>
                  </a:lnTo>
                  <a:lnTo>
                    <a:pt x="20425" y="95"/>
                  </a:lnTo>
                  <a:lnTo>
                    <a:pt x="19953" y="55"/>
                  </a:lnTo>
                  <a:lnTo>
                    <a:pt x="19481" y="28"/>
                  </a:lnTo>
                  <a:lnTo>
                    <a:pt x="19009" y="14"/>
                  </a:lnTo>
                  <a:lnTo>
                    <a:pt x="18523"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 name="Google Shape;909;p93"/>
            <p:cNvSpPr/>
            <p:nvPr/>
          </p:nvSpPr>
          <p:spPr>
            <a:xfrm>
              <a:off x="6021600" y="3432700"/>
              <a:ext cx="293450" cy="206775"/>
            </a:xfrm>
            <a:custGeom>
              <a:rect b="b" l="l" r="r" t="t"/>
              <a:pathLst>
                <a:path extrusionOk="0" h="8271" w="11738">
                  <a:moveTo>
                    <a:pt x="11738" y="0"/>
                  </a:moveTo>
                  <a:lnTo>
                    <a:pt x="11481" y="108"/>
                  </a:lnTo>
                  <a:lnTo>
                    <a:pt x="11211" y="203"/>
                  </a:lnTo>
                  <a:lnTo>
                    <a:pt x="10942" y="284"/>
                  </a:lnTo>
                  <a:lnTo>
                    <a:pt x="10658" y="338"/>
                  </a:lnTo>
                  <a:lnTo>
                    <a:pt x="9647" y="540"/>
                  </a:lnTo>
                  <a:lnTo>
                    <a:pt x="8513" y="742"/>
                  </a:lnTo>
                  <a:lnTo>
                    <a:pt x="7407" y="931"/>
                  </a:lnTo>
                  <a:lnTo>
                    <a:pt x="6449" y="1080"/>
                  </a:lnTo>
                  <a:lnTo>
                    <a:pt x="5653" y="1201"/>
                  </a:lnTo>
                  <a:lnTo>
                    <a:pt x="4911" y="1336"/>
                  </a:lnTo>
                  <a:lnTo>
                    <a:pt x="4223" y="1471"/>
                  </a:lnTo>
                  <a:lnTo>
                    <a:pt x="3589" y="1619"/>
                  </a:lnTo>
                  <a:lnTo>
                    <a:pt x="3009" y="1768"/>
                  </a:lnTo>
                  <a:lnTo>
                    <a:pt x="2483" y="1943"/>
                  </a:lnTo>
                  <a:lnTo>
                    <a:pt x="2240" y="2024"/>
                  </a:lnTo>
                  <a:lnTo>
                    <a:pt x="2011" y="2118"/>
                  </a:lnTo>
                  <a:lnTo>
                    <a:pt x="1795" y="2213"/>
                  </a:lnTo>
                  <a:lnTo>
                    <a:pt x="1579" y="2321"/>
                  </a:lnTo>
                  <a:lnTo>
                    <a:pt x="1390" y="2429"/>
                  </a:lnTo>
                  <a:lnTo>
                    <a:pt x="1215" y="2537"/>
                  </a:lnTo>
                  <a:lnTo>
                    <a:pt x="1040" y="2658"/>
                  </a:lnTo>
                  <a:lnTo>
                    <a:pt x="891" y="2779"/>
                  </a:lnTo>
                  <a:lnTo>
                    <a:pt x="743" y="2901"/>
                  </a:lnTo>
                  <a:lnTo>
                    <a:pt x="621" y="3036"/>
                  </a:lnTo>
                  <a:lnTo>
                    <a:pt x="500" y="3184"/>
                  </a:lnTo>
                  <a:lnTo>
                    <a:pt x="392" y="3332"/>
                  </a:lnTo>
                  <a:lnTo>
                    <a:pt x="298" y="3481"/>
                  </a:lnTo>
                  <a:lnTo>
                    <a:pt x="217" y="3643"/>
                  </a:lnTo>
                  <a:lnTo>
                    <a:pt x="149" y="3818"/>
                  </a:lnTo>
                  <a:lnTo>
                    <a:pt x="95" y="3994"/>
                  </a:lnTo>
                  <a:lnTo>
                    <a:pt x="55" y="4182"/>
                  </a:lnTo>
                  <a:lnTo>
                    <a:pt x="28" y="4385"/>
                  </a:lnTo>
                  <a:lnTo>
                    <a:pt x="1" y="4587"/>
                  </a:lnTo>
                  <a:lnTo>
                    <a:pt x="1" y="4789"/>
                  </a:lnTo>
                  <a:lnTo>
                    <a:pt x="14" y="4992"/>
                  </a:lnTo>
                  <a:lnTo>
                    <a:pt x="28" y="5181"/>
                  </a:lnTo>
                  <a:lnTo>
                    <a:pt x="68" y="5370"/>
                  </a:lnTo>
                  <a:lnTo>
                    <a:pt x="122" y="5558"/>
                  </a:lnTo>
                  <a:lnTo>
                    <a:pt x="190" y="5734"/>
                  </a:lnTo>
                  <a:lnTo>
                    <a:pt x="271" y="5909"/>
                  </a:lnTo>
                  <a:lnTo>
                    <a:pt x="351" y="6085"/>
                  </a:lnTo>
                  <a:lnTo>
                    <a:pt x="459" y="6246"/>
                  </a:lnTo>
                  <a:lnTo>
                    <a:pt x="567" y="6395"/>
                  </a:lnTo>
                  <a:lnTo>
                    <a:pt x="702" y="6543"/>
                  </a:lnTo>
                  <a:lnTo>
                    <a:pt x="837" y="6692"/>
                  </a:lnTo>
                  <a:lnTo>
                    <a:pt x="986" y="6840"/>
                  </a:lnTo>
                  <a:lnTo>
                    <a:pt x="1134" y="6975"/>
                  </a:lnTo>
                  <a:lnTo>
                    <a:pt x="1296" y="7096"/>
                  </a:lnTo>
                  <a:lnTo>
                    <a:pt x="1471" y="7218"/>
                  </a:lnTo>
                  <a:lnTo>
                    <a:pt x="1647" y="7339"/>
                  </a:lnTo>
                  <a:lnTo>
                    <a:pt x="1835" y="7447"/>
                  </a:lnTo>
                  <a:lnTo>
                    <a:pt x="2038" y="7555"/>
                  </a:lnTo>
                  <a:lnTo>
                    <a:pt x="2240" y="7649"/>
                  </a:lnTo>
                  <a:lnTo>
                    <a:pt x="2443" y="7744"/>
                  </a:lnTo>
                  <a:lnTo>
                    <a:pt x="2874" y="7892"/>
                  </a:lnTo>
                  <a:lnTo>
                    <a:pt x="3319" y="8027"/>
                  </a:lnTo>
                  <a:lnTo>
                    <a:pt x="3765" y="8135"/>
                  </a:lnTo>
                  <a:lnTo>
                    <a:pt x="4237" y="8216"/>
                  </a:lnTo>
                  <a:lnTo>
                    <a:pt x="4709" y="8257"/>
                  </a:lnTo>
                  <a:lnTo>
                    <a:pt x="5168" y="8270"/>
                  </a:lnTo>
                  <a:lnTo>
                    <a:pt x="5545" y="8257"/>
                  </a:lnTo>
                  <a:lnTo>
                    <a:pt x="5977" y="8216"/>
                  </a:lnTo>
                  <a:lnTo>
                    <a:pt x="6449" y="8135"/>
                  </a:lnTo>
                  <a:lnTo>
                    <a:pt x="6706" y="8095"/>
                  </a:lnTo>
                  <a:lnTo>
                    <a:pt x="6962" y="8027"/>
                  </a:lnTo>
                  <a:lnTo>
                    <a:pt x="7232" y="7960"/>
                  </a:lnTo>
                  <a:lnTo>
                    <a:pt x="7502" y="7865"/>
                  </a:lnTo>
                  <a:lnTo>
                    <a:pt x="7771" y="7771"/>
                  </a:lnTo>
                  <a:lnTo>
                    <a:pt x="8055" y="7676"/>
                  </a:lnTo>
                  <a:lnTo>
                    <a:pt x="8324" y="7555"/>
                  </a:lnTo>
                  <a:lnTo>
                    <a:pt x="8608" y="7420"/>
                  </a:lnTo>
                  <a:lnTo>
                    <a:pt x="8878" y="7272"/>
                  </a:lnTo>
                  <a:lnTo>
                    <a:pt x="9147" y="7110"/>
                  </a:lnTo>
                  <a:lnTo>
                    <a:pt x="9404" y="6934"/>
                  </a:lnTo>
                  <a:lnTo>
                    <a:pt x="9660" y="6746"/>
                  </a:lnTo>
                  <a:lnTo>
                    <a:pt x="9903" y="6543"/>
                  </a:lnTo>
                  <a:lnTo>
                    <a:pt x="10146" y="6327"/>
                  </a:lnTo>
                  <a:lnTo>
                    <a:pt x="10375" y="6085"/>
                  </a:lnTo>
                  <a:lnTo>
                    <a:pt x="10591" y="5828"/>
                  </a:lnTo>
                  <a:lnTo>
                    <a:pt x="10780" y="5558"/>
                  </a:lnTo>
                  <a:lnTo>
                    <a:pt x="10969" y="5275"/>
                  </a:lnTo>
                  <a:lnTo>
                    <a:pt x="11144" y="4965"/>
                  </a:lnTo>
                  <a:lnTo>
                    <a:pt x="11292" y="4641"/>
                  </a:lnTo>
                  <a:lnTo>
                    <a:pt x="11427" y="4290"/>
                  </a:lnTo>
                  <a:lnTo>
                    <a:pt x="11535" y="3926"/>
                  </a:lnTo>
                  <a:lnTo>
                    <a:pt x="11616" y="3535"/>
                  </a:lnTo>
                  <a:lnTo>
                    <a:pt x="11684" y="3117"/>
                  </a:lnTo>
                  <a:lnTo>
                    <a:pt x="11724" y="2698"/>
                  </a:lnTo>
                  <a:lnTo>
                    <a:pt x="11738" y="2240"/>
                  </a:lnTo>
                  <a:lnTo>
                    <a:pt x="11738"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Power Light, no footer">
  <p:cSld name="TITLE_1_2_2">
    <p:bg>
      <p:bgPr>
        <a:solidFill>
          <a:schemeClr val="accent1"/>
        </a:solidFill>
      </p:bgPr>
    </p:bg>
    <p:spTree>
      <p:nvGrpSpPr>
        <p:cNvPr id="71" name="Shape 71"/>
        <p:cNvGrpSpPr/>
        <p:nvPr/>
      </p:nvGrpSpPr>
      <p:grpSpPr>
        <a:xfrm>
          <a:off x="0" y="0"/>
          <a:ext cx="0" cy="0"/>
          <a:chOff x="0" y="0"/>
          <a:chExt cx="0" cy="0"/>
        </a:xfrm>
      </p:grpSpPr>
    </p:spTree>
  </p:cSld>
  <p:clrMapOvr>
    <a:masterClrMapping/>
  </p:clrMapOvr>
</p:sldLayout>
</file>

<file path=ppt/slideLayouts/slideLayout9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 footer 1">
  <p:cSld name="CUSTOM_3_5_1_1">
    <p:bg>
      <p:bgPr>
        <a:solidFill>
          <a:schemeClr val="accent4"/>
        </a:solidFill>
      </p:bgPr>
    </p:bg>
    <p:spTree>
      <p:nvGrpSpPr>
        <p:cNvPr id="910" name="Shape 910"/>
        <p:cNvGrpSpPr/>
        <p:nvPr/>
      </p:nvGrpSpPr>
      <p:grpSpPr>
        <a:xfrm>
          <a:off x="0" y="0"/>
          <a:ext cx="0" cy="0"/>
          <a:chOff x="0" y="0"/>
          <a:chExt cx="0" cy="0"/>
        </a:xfrm>
      </p:grpSpPr>
      <p:sp>
        <p:nvSpPr>
          <p:cNvPr id="911" name="Google Shape;911;p94"/>
          <p:cNvSpPr txBox="1"/>
          <p:nvPr>
            <p:ph type="title"/>
          </p:nvPr>
        </p:nvSpPr>
        <p:spPr>
          <a:xfrm>
            <a:off x="1169575" y="1707450"/>
            <a:ext cx="6804900" cy="1728600"/>
          </a:xfrm>
          <a:prstGeom prst="rect">
            <a:avLst/>
          </a:prstGeom>
          <a:noFill/>
          <a:ln>
            <a:noFill/>
          </a:ln>
        </p:spPr>
        <p:txBody>
          <a:bodyPr anchorCtr="0" anchor="ctr" bIns="0" lIns="0" spcFirstLastPara="1" rIns="0" wrap="square" tIns="0">
            <a:noAutofit/>
          </a:bodyPr>
          <a:lstStyle>
            <a:lvl1pPr lvl="0" rtl="0" algn="ctr">
              <a:lnSpc>
                <a:spcPct val="90000"/>
              </a:lnSpc>
              <a:spcBef>
                <a:spcPts val="0"/>
              </a:spcBef>
              <a:spcAft>
                <a:spcPts val="0"/>
              </a:spcAft>
              <a:buClr>
                <a:schemeClr val="dk1"/>
              </a:buClr>
              <a:buSzPts val="3400"/>
              <a:buFont typeface="Helvetica Neue"/>
              <a:buNone/>
              <a:defRPr b="1" sz="3400">
                <a:solidFill>
                  <a:schemeClr val="dk1"/>
                </a:solidFill>
                <a:latin typeface="Helvetica Neue"/>
                <a:ea typeface="Helvetica Neue"/>
                <a:cs typeface="Helvetica Neue"/>
                <a:sym typeface="Helvetica Neue"/>
              </a:defRPr>
            </a:lvl1pPr>
            <a:lvl2pPr lvl="1" rtl="0" algn="ctr">
              <a:lnSpc>
                <a:spcPct val="90000"/>
              </a:lnSpc>
              <a:spcBef>
                <a:spcPts val="0"/>
              </a:spcBef>
              <a:spcAft>
                <a:spcPts val="0"/>
              </a:spcAft>
              <a:buClr>
                <a:schemeClr val="dk1"/>
              </a:buClr>
              <a:buSzPts val="3400"/>
              <a:buFont typeface="Helvetica Neue"/>
              <a:buNone/>
              <a:defRPr b="1" sz="3400">
                <a:solidFill>
                  <a:schemeClr val="dk1"/>
                </a:solidFill>
                <a:latin typeface="Helvetica Neue"/>
                <a:ea typeface="Helvetica Neue"/>
                <a:cs typeface="Helvetica Neue"/>
                <a:sym typeface="Helvetica Neue"/>
              </a:defRPr>
            </a:lvl2pPr>
            <a:lvl3pPr lvl="2" rtl="0" algn="ctr">
              <a:lnSpc>
                <a:spcPct val="90000"/>
              </a:lnSpc>
              <a:spcBef>
                <a:spcPts val="0"/>
              </a:spcBef>
              <a:spcAft>
                <a:spcPts val="0"/>
              </a:spcAft>
              <a:buClr>
                <a:schemeClr val="dk1"/>
              </a:buClr>
              <a:buSzPts val="3400"/>
              <a:buFont typeface="Helvetica Neue"/>
              <a:buNone/>
              <a:defRPr b="1" sz="3400">
                <a:solidFill>
                  <a:schemeClr val="dk1"/>
                </a:solidFill>
                <a:latin typeface="Helvetica Neue"/>
                <a:ea typeface="Helvetica Neue"/>
                <a:cs typeface="Helvetica Neue"/>
                <a:sym typeface="Helvetica Neue"/>
              </a:defRPr>
            </a:lvl3pPr>
            <a:lvl4pPr lvl="3" rtl="0" algn="ctr">
              <a:lnSpc>
                <a:spcPct val="90000"/>
              </a:lnSpc>
              <a:spcBef>
                <a:spcPts val="0"/>
              </a:spcBef>
              <a:spcAft>
                <a:spcPts val="0"/>
              </a:spcAft>
              <a:buClr>
                <a:schemeClr val="dk1"/>
              </a:buClr>
              <a:buSzPts val="3400"/>
              <a:buFont typeface="Helvetica Neue"/>
              <a:buNone/>
              <a:defRPr b="1" sz="3400">
                <a:solidFill>
                  <a:schemeClr val="dk1"/>
                </a:solidFill>
                <a:latin typeface="Helvetica Neue"/>
                <a:ea typeface="Helvetica Neue"/>
                <a:cs typeface="Helvetica Neue"/>
                <a:sym typeface="Helvetica Neue"/>
              </a:defRPr>
            </a:lvl4pPr>
            <a:lvl5pPr lvl="4" rtl="0" algn="ctr">
              <a:lnSpc>
                <a:spcPct val="90000"/>
              </a:lnSpc>
              <a:spcBef>
                <a:spcPts val="0"/>
              </a:spcBef>
              <a:spcAft>
                <a:spcPts val="0"/>
              </a:spcAft>
              <a:buClr>
                <a:schemeClr val="dk1"/>
              </a:buClr>
              <a:buSzPts val="3400"/>
              <a:buFont typeface="Helvetica Neue"/>
              <a:buNone/>
              <a:defRPr b="1" sz="3400">
                <a:solidFill>
                  <a:schemeClr val="dk1"/>
                </a:solidFill>
                <a:latin typeface="Helvetica Neue"/>
                <a:ea typeface="Helvetica Neue"/>
                <a:cs typeface="Helvetica Neue"/>
                <a:sym typeface="Helvetica Neue"/>
              </a:defRPr>
            </a:lvl5pPr>
            <a:lvl6pPr lvl="5" rtl="0" algn="ctr">
              <a:lnSpc>
                <a:spcPct val="90000"/>
              </a:lnSpc>
              <a:spcBef>
                <a:spcPts val="0"/>
              </a:spcBef>
              <a:spcAft>
                <a:spcPts val="0"/>
              </a:spcAft>
              <a:buClr>
                <a:schemeClr val="dk1"/>
              </a:buClr>
              <a:buSzPts val="3400"/>
              <a:buFont typeface="Helvetica Neue"/>
              <a:buNone/>
              <a:defRPr b="1" sz="3400">
                <a:solidFill>
                  <a:schemeClr val="dk1"/>
                </a:solidFill>
                <a:latin typeface="Helvetica Neue"/>
                <a:ea typeface="Helvetica Neue"/>
                <a:cs typeface="Helvetica Neue"/>
                <a:sym typeface="Helvetica Neue"/>
              </a:defRPr>
            </a:lvl6pPr>
            <a:lvl7pPr lvl="6" rtl="0" algn="ctr">
              <a:lnSpc>
                <a:spcPct val="90000"/>
              </a:lnSpc>
              <a:spcBef>
                <a:spcPts val="0"/>
              </a:spcBef>
              <a:spcAft>
                <a:spcPts val="0"/>
              </a:spcAft>
              <a:buClr>
                <a:schemeClr val="dk1"/>
              </a:buClr>
              <a:buSzPts val="3400"/>
              <a:buFont typeface="Helvetica Neue"/>
              <a:buNone/>
              <a:defRPr b="1" sz="3400">
                <a:solidFill>
                  <a:schemeClr val="dk1"/>
                </a:solidFill>
                <a:latin typeface="Helvetica Neue"/>
                <a:ea typeface="Helvetica Neue"/>
                <a:cs typeface="Helvetica Neue"/>
                <a:sym typeface="Helvetica Neue"/>
              </a:defRPr>
            </a:lvl7pPr>
            <a:lvl8pPr lvl="7" rtl="0" algn="ctr">
              <a:lnSpc>
                <a:spcPct val="90000"/>
              </a:lnSpc>
              <a:spcBef>
                <a:spcPts val="0"/>
              </a:spcBef>
              <a:spcAft>
                <a:spcPts val="0"/>
              </a:spcAft>
              <a:buClr>
                <a:schemeClr val="dk1"/>
              </a:buClr>
              <a:buSzPts val="3400"/>
              <a:buFont typeface="Helvetica Neue"/>
              <a:buNone/>
              <a:defRPr b="1" sz="3400">
                <a:solidFill>
                  <a:schemeClr val="dk1"/>
                </a:solidFill>
                <a:latin typeface="Helvetica Neue"/>
                <a:ea typeface="Helvetica Neue"/>
                <a:cs typeface="Helvetica Neue"/>
                <a:sym typeface="Helvetica Neue"/>
              </a:defRPr>
            </a:lvl8pPr>
            <a:lvl9pPr lvl="8" rtl="0" algn="ctr">
              <a:lnSpc>
                <a:spcPct val="90000"/>
              </a:lnSpc>
              <a:spcBef>
                <a:spcPts val="0"/>
              </a:spcBef>
              <a:spcAft>
                <a:spcPts val="0"/>
              </a:spcAft>
              <a:buClr>
                <a:schemeClr val="dk1"/>
              </a:buClr>
              <a:buSzPts val="3400"/>
              <a:buFont typeface="Helvetica Neue"/>
              <a:buNone/>
              <a:defRPr b="1" sz="3400">
                <a:solidFill>
                  <a:schemeClr val="dk1"/>
                </a:solidFill>
                <a:latin typeface="Helvetica Neue"/>
                <a:ea typeface="Helvetica Neue"/>
                <a:cs typeface="Helvetica Neue"/>
                <a:sym typeface="Helvetica Neue"/>
              </a:defRPr>
            </a:lvl9pPr>
          </a:lstStyle>
          <a:p/>
        </p:txBody>
      </p:sp>
    </p:spTree>
  </p:cSld>
  <p:clrMapOvr>
    <a:masterClrMapping/>
  </p:clrMapOvr>
</p:sldLayout>
</file>

<file path=ppt/slideLayouts/slideLayout9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DEFAULT">
  <p:cSld name="DEFAULT_2">
    <p:bg>
      <p:bgPr>
        <a:solidFill>
          <a:schemeClr val="lt1"/>
        </a:solidFill>
      </p:bgPr>
    </p:bg>
    <p:spTree>
      <p:nvGrpSpPr>
        <p:cNvPr id="912" name="Shape 912"/>
        <p:cNvGrpSpPr/>
        <p:nvPr/>
      </p:nvGrpSpPr>
      <p:grpSpPr>
        <a:xfrm>
          <a:off x="0" y="0"/>
          <a:ext cx="0" cy="0"/>
          <a:chOff x="0" y="0"/>
          <a:chExt cx="0" cy="0"/>
        </a:xfrm>
      </p:grpSpPr>
    </p:spTree>
  </p:cSld>
  <p:clrMapOvr>
    <a:masterClrMapping/>
  </p:clrMapOvr>
</p:sldLayout>
</file>

<file path=ppt/slideLayouts/slideLayout9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enter Text White 1">
  <p:cSld name="CUSTOM_3_3">
    <p:bg>
      <p:bgPr>
        <a:solidFill>
          <a:srgbClr val="FFFFFF"/>
        </a:solidFill>
      </p:bgPr>
    </p:bg>
    <p:spTree>
      <p:nvGrpSpPr>
        <p:cNvPr id="913" name="Shape 913"/>
        <p:cNvGrpSpPr/>
        <p:nvPr/>
      </p:nvGrpSpPr>
      <p:grpSpPr>
        <a:xfrm>
          <a:off x="0" y="0"/>
          <a:ext cx="0" cy="0"/>
          <a:chOff x="0" y="0"/>
          <a:chExt cx="0" cy="0"/>
        </a:xfrm>
      </p:grpSpPr>
      <p:sp>
        <p:nvSpPr>
          <p:cNvPr id="914" name="Google Shape;914;p96"/>
          <p:cNvSpPr txBox="1"/>
          <p:nvPr>
            <p:ph idx="1" type="subTitle"/>
          </p:nvPr>
        </p:nvSpPr>
        <p:spPr>
          <a:xfrm>
            <a:off x="2861250" y="3177050"/>
            <a:ext cx="3421500" cy="224700"/>
          </a:xfrm>
          <a:prstGeom prst="rect">
            <a:avLst/>
          </a:prstGeom>
          <a:noFill/>
          <a:ln>
            <a:noFill/>
          </a:ln>
        </p:spPr>
        <p:txBody>
          <a:bodyPr anchorCtr="0" anchor="t" bIns="0" lIns="0" spcFirstLastPara="1" rIns="0" wrap="square" tIns="0">
            <a:noAutofit/>
          </a:bodyPr>
          <a:lstStyle>
            <a:lvl1pPr lvl="0" rtl="0" algn="ctr">
              <a:spcBef>
                <a:spcPts val="0"/>
              </a:spcBef>
              <a:spcAft>
                <a:spcPts val="0"/>
              </a:spcAft>
              <a:buClr>
                <a:schemeClr val="dk1"/>
              </a:buClr>
              <a:buSzPts val="1400"/>
              <a:buNone/>
              <a:defRPr sz="1000">
                <a:solidFill>
                  <a:schemeClr val="dk1"/>
                </a:solidFill>
                <a:latin typeface="Helvetica Neue"/>
                <a:ea typeface="Helvetica Neue"/>
                <a:cs typeface="Helvetica Neue"/>
                <a:sym typeface="Helvetica Neue"/>
              </a:defRPr>
            </a:lvl1pPr>
            <a:lvl2pPr lvl="1" rtl="0" algn="ctr">
              <a:spcBef>
                <a:spcPts val="0"/>
              </a:spcBef>
              <a:spcAft>
                <a:spcPts val="0"/>
              </a:spcAft>
              <a:buClr>
                <a:schemeClr val="dk1"/>
              </a:buClr>
              <a:buSzPts val="1400"/>
              <a:buNone/>
              <a:defRPr>
                <a:solidFill>
                  <a:schemeClr val="dk1"/>
                </a:solidFill>
              </a:defRPr>
            </a:lvl2pPr>
            <a:lvl3pPr lvl="2" rtl="0" algn="ctr">
              <a:spcBef>
                <a:spcPts val="0"/>
              </a:spcBef>
              <a:spcAft>
                <a:spcPts val="0"/>
              </a:spcAft>
              <a:buClr>
                <a:schemeClr val="dk1"/>
              </a:buClr>
              <a:buSzPts val="1400"/>
              <a:buNone/>
              <a:defRPr>
                <a:solidFill>
                  <a:schemeClr val="dk1"/>
                </a:solidFill>
              </a:defRPr>
            </a:lvl3pPr>
            <a:lvl4pPr lvl="3" rtl="0" algn="ctr">
              <a:spcBef>
                <a:spcPts val="0"/>
              </a:spcBef>
              <a:spcAft>
                <a:spcPts val="0"/>
              </a:spcAft>
              <a:buClr>
                <a:schemeClr val="dk1"/>
              </a:buClr>
              <a:buSzPts val="1400"/>
              <a:buNone/>
              <a:defRPr>
                <a:solidFill>
                  <a:schemeClr val="dk1"/>
                </a:solidFill>
              </a:defRPr>
            </a:lvl4pPr>
            <a:lvl5pPr lvl="4" rtl="0" algn="ctr">
              <a:spcBef>
                <a:spcPts val="0"/>
              </a:spcBef>
              <a:spcAft>
                <a:spcPts val="0"/>
              </a:spcAft>
              <a:buClr>
                <a:schemeClr val="dk1"/>
              </a:buClr>
              <a:buSzPts val="1400"/>
              <a:buNone/>
              <a:defRPr>
                <a:solidFill>
                  <a:schemeClr val="dk1"/>
                </a:solidFill>
              </a:defRPr>
            </a:lvl5pPr>
            <a:lvl6pPr lvl="5" rtl="0" algn="ctr">
              <a:spcBef>
                <a:spcPts val="0"/>
              </a:spcBef>
              <a:spcAft>
                <a:spcPts val="0"/>
              </a:spcAft>
              <a:buClr>
                <a:schemeClr val="dk1"/>
              </a:buClr>
              <a:buSzPts val="1400"/>
              <a:buNone/>
              <a:defRPr>
                <a:solidFill>
                  <a:schemeClr val="dk1"/>
                </a:solidFill>
              </a:defRPr>
            </a:lvl6pPr>
            <a:lvl7pPr lvl="6" rtl="0" algn="ctr">
              <a:spcBef>
                <a:spcPts val="0"/>
              </a:spcBef>
              <a:spcAft>
                <a:spcPts val="0"/>
              </a:spcAft>
              <a:buClr>
                <a:schemeClr val="dk1"/>
              </a:buClr>
              <a:buSzPts val="1400"/>
              <a:buNone/>
              <a:defRPr>
                <a:solidFill>
                  <a:schemeClr val="dk1"/>
                </a:solidFill>
              </a:defRPr>
            </a:lvl7pPr>
            <a:lvl8pPr lvl="7" rtl="0" algn="ctr">
              <a:spcBef>
                <a:spcPts val="0"/>
              </a:spcBef>
              <a:spcAft>
                <a:spcPts val="0"/>
              </a:spcAft>
              <a:buClr>
                <a:schemeClr val="dk1"/>
              </a:buClr>
              <a:buSzPts val="1400"/>
              <a:buNone/>
              <a:defRPr>
                <a:solidFill>
                  <a:schemeClr val="dk1"/>
                </a:solidFill>
              </a:defRPr>
            </a:lvl8pPr>
            <a:lvl9pPr lvl="8" rtl="0" algn="ctr">
              <a:spcBef>
                <a:spcPts val="0"/>
              </a:spcBef>
              <a:spcAft>
                <a:spcPts val="0"/>
              </a:spcAft>
              <a:buClr>
                <a:schemeClr val="dk1"/>
              </a:buClr>
              <a:buSzPts val="1400"/>
              <a:buNone/>
              <a:defRPr>
                <a:solidFill>
                  <a:schemeClr val="dk1"/>
                </a:solidFill>
              </a:defRPr>
            </a:lvl9pPr>
          </a:lstStyle>
          <a:p/>
        </p:txBody>
      </p:sp>
      <p:sp>
        <p:nvSpPr>
          <p:cNvPr id="915" name="Google Shape;915;p96"/>
          <p:cNvSpPr txBox="1"/>
          <p:nvPr>
            <p:ph type="title"/>
          </p:nvPr>
        </p:nvSpPr>
        <p:spPr>
          <a:xfrm>
            <a:off x="1169575" y="1179550"/>
            <a:ext cx="6804900" cy="1728600"/>
          </a:xfrm>
          <a:prstGeom prst="rect">
            <a:avLst/>
          </a:prstGeom>
          <a:noFill/>
          <a:ln>
            <a:noFill/>
          </a:ln>
        </p:spPr>
        <p:txBody>
          <a:bodyPr anchorCtr="0" anchor="b" bIns="0" lIns="0" spcFirstLastPara="1" rIns="0" wrap="square" tIns="0">
            <a:noAutofit/>
          </a:bodyPr>
          <a:lstStyle>
            <a:lvl1pPr lvl="0" rtl="0" algn="ctr">
              <a:lnSpc>
                <a:spcPct val="90000"/>
              </a:lnSpc>
              <a:spcBef>
                <a:spcPts val="0"/>
              </a:spcBef>
              <a:spcAft>
                <a:spcPts val="0"/>
              </a:spcAft>
              <a:buClr>
                <a:schemeClr val="dk1"/>
              </a:buClr>
              <a:buSzPts val="3600"/>
              <a:buFont typeface="Helvetica Neue"/>
              <a:buNone/>
              <a:defRPr b="1" sz="3600">
                <a:solidFill>
                  <a:schemeClr val="dk1"/>
                </a:solidFill>
                <a:latin typeface="Helvetica Neue"/>
                <a:ea typeface="Helvetica Neue"/>
                <a:cs typeface="Helvetica Neue"/>
                <a:sym typeface="Helvetica Neue"/>
              </a:defRPr>
            </a:lvl1pPr>
            <a:lvl2pPr lvl="1" rtl="0" algn="ctr">
              <a:lnSpc>
                <a:spcPct val="90000"/>
              </a:lnSpc>
              <a:spcBef>
                <a:spcPts val="0"/>
              </a:spcBef>
              <a:spcAft>
                <a:spcPts val="0"/>
              </a:spcAft>
              <a:buClr>
                <a:schemeClr val="dk1"/>
              </a:buClr>
              <a:buSzPts val="3600"/>
              <a:buFont typeface="Helvetica Neue"/>
              <a:buNone/>
              <a:defRPr b="1" sz="3600">
                <a:solidFill>
                  <a:schemeClr val="dk1"/>
                </a:solidFill>
                <a:latin typeface="Helvetica Neue"/>
                <a:ea typeface="Helvetica Neue"/>
                <a:cs typeface="Helvetica Neue"/>
                <a:sym typeface="Helvetica Neue"/>
              </a:defRPr>
            </a:lvl2pPr>
            <a:lvl3pPr lvl="2" rtl="0" algn="ctr">
              <a:lnSpc>
                <a:spcPct val="90000"/>
              </a:lnSpc>
              <a:spcBef>
                <a:spcPts val="0"/>
              </a:spcBef>
              <a:spcAft>
                <a:spcPts val="0"/>
              </a:spcAft>
              <a:buClr>
                <a:schemeClr val="dk1"/>
              </a:buClr>
              <a:buSzPts val="3600"/>
              <a:buFont typeface="Helvetica Neue"/>
              <a:buNone/>
              <a:defRPr b="1" sz="3600">
                <a:solidFill>
                  <a:schemeClr val="dk1"/>
                </a:solidFill>
                <a:latin typeface="Helvetica Neue"/>
                <a:ea typeface="Helvetica Neue"/>
                <a:cs typeface="Helvetica Neue"/>
                <a:sym typeface="Helvetica Neue"/>
              </a:defRPr>
            </a:lvl3pPr>
            <a:lvl4pPr lvl="3" rtl="0" algn="ctr">
              <a:lnSpc>
                <a:spcPct val="90000"/>
              </a:lnSpc>
              <a:spcBef>
                <a:spcPts val="0"/>
              </a:spcBef>
              <a:spcAft>
                <a:spcPts val="0"/>
              </a:spcAft>
              <a:buClr>
                <a:schemeClr val="dk1"/>
              </a:buClr>
              <a:buSzPts val="3600"/>
              <a:buFont typeface="Helvetica Neue"/>
              <a:buNone/>
              <a:defRPr b="1" sz="3600">
                <a:solidFill>
                  <a:schemeClr val="dk1"/>
                </a:solidFill>
                <a:latin typeface="Helvetica Neue"/>
                <a:ea typeface="Helvetica Neue"/>
                <a:cs typeface="Helvetica Neue"/>
                <a:sym typeface="Helvetica Neue"/>
              </a:defRPr>
            </a:lvl4pPr>
            <a:lvl5pPr lvl="4" rtl="0" algn="ctr">
              <a:lnSpc>
                <a:spcPct val="90000"/>
              </a:lnSpc>
              <a:spcBef>
                <a:spcPts val="0"/>
              </a:spcBef>
              <a:spcAft>
                <a:spcPts val="0"/>
              </a:spcAft>
              <a:buClr>
                <a:schemeClr val="dk1"/>
              </a:buClr>
              <a:buSzPts val="3600"/>
              <a:buFont typeface="Helvetica Neue"/>
              <a:buNone/>
              <a:defRPr b="1" sz="3600">
                <a:solidFill>
                  <a:schemeClr val="dk1"/>
                </a:solidFill>
                <a:latin typeface="Helvetica Neue"/>
                <a:ea typeface="Helvetica Neue"/>
                <a:cs typeface="Helvetica Neue"/>
                <a:sym typeface="Helvetica Neue"/>
              </a:defRPr>
            </a:lvl5pPr>
            <a:lvl6pPr lvl="5" rtl="0" algn="ctr">
              <a:lnSpc>
                <a:spcPct val="90000"/>
              </a:lnSpc>
              <a:spcBef>
                <a:spcPts val="0"/>
              </a:spcBef>
              <a:spcAft>
                <a:spcPts val="0"/>
              </a:spcAft>
              <a:buClr>
                <a:schemeClr val="dk1"/>
              </a:buClr>
              <a:buSzPts val="3600"/>
              <a:buFont typeface="Helvetica Neue"/>
              <a:buNone/>
              <a:defRPr b="1" sz="3600">
                <a:solidFill>
                  <a:schemeClr val="dk1"/>
                </a:solidFill>
                <a:latin typeface="Helvetica Neue"/>
                <a:ea typeface="Helvetica Neue"/>
                <a:cs typeface="Helvetica Neue"/>
                <a:sym typeface="Helvetica Neue"/>
              </a:defRPr>
            </a:lvl6pPr>
            <a:lvl7pPr lvl="6" rtl="0" algn="ctr">
              <a:lnSpc>
                <a:spcPct val="90000"/>
              </a:lnSpc>
              <a:spcBef>
                <a:spcPts val="0"/>
              </a:spcBef>
              <a:spcAft>
                <a:spcPts val="0"/>
              </a:spcAft>
              <a:buClr>
                <a:schemeClr val="dk1"/>
              </a:buClr>
              <a:buSzPts val="3600"/>
              <a:buFont typeface="Helvetica Neue"/>
              <a:buNone/>
              <a:defRPr b="1" sz="3600">
                <a:solidFill>
                  <a:schemeClr val="dk1"/>
                </a:solidFill>
                <a:latin typeface="Helvetica Neue"/>
                <a:ea typeface="Helvetica Neue"/>
                <a:cs typeface="Helvetica Neue"/>
                <a:sym typeface="Helvetica Neue"/>
              </a:defRPr>
            </a:lvl7pPr>
            <a:lvl8pPr lvl="7" rtl="0" algn="ctr">
              <a:lnSpc>
                <a:spcPct val="90000"/>
              </a:lnSpc>
              <a:spcBef>
                <a:spcPts val="0"/>
              </a:spcBef>
              <a:spcAft>
                <a:spcPts val="0"/>
              </a:spcAft>
              <a:buClr>
                <a:schemeClr val="dk1"/>
              </a:buClr>
              <a:buSzPts val="3600"/>
              <a:buFont typeface="Helvetica Neue"/>
              <a:buNone/>
              <a:defRPr b="1" sz="3600">
                <a:solidFill>
                  <a:schemeClr val="dk1"/>
                </a:solidFill>
                <a:latin typeface="Helvetica Neue"/>
                <a:ea typeface="Helvetica Neue"/>
                <a:cs typeface="Helvetica Neue"/>
                <a:sym typeface="Helvetica Neue"/>
              </a:defRPr>
            </a:lvl8pPr>
            <a:lvl9pPr lvl="8" rtl="0" algn="ctr">
              <a:lnSpc>
                <a:spcPct val="90000"/>
              </a:lnSpc>
              <a:spcBef>
                <a:spcPts val="0"/>
              </a:spcBef>
              <a:spcAft>
                <a:spcPts val="0"/>
              </a:spcAft>
              <a:buClr>
                <a:schemeClr val="dk1"/>
              </a:buClr>
              <a:buSzPts val="3600"/>
              <a:buFont typeface="Helvetica Neue"/>
              <a:buNone/>
              <a:defRPr b="1" sz="3600">
                <a:solidFill>
                  <a:schemeClr val="dk1"/>
                </a:solidFill>
                <a:latin typeface="Helvetica Neue"/>
                <a:ea typeface="Helvetica Neue"/>
                <a:cs typeface="Helvetica Neue"/>
                <a:sym typeface="Helvetica Neue"/>
              </a:defRPr>
            </a:lvl9pPr>
          </a:lstStyle>
          <a:p/>
        </p:txBody>
      </p:sp>
    </p:spTree>
  </p:cSld>
  <p:clrMapOvr>
    <a:masterClrMapping/>
  </p:clrMapOvr>
</p:sldLayout>
</file>

<file path=ppt/slideLayouts/slideLayout9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1">
  <p:cSld name="CUSTOM_3_6">
    <p:bg>
      <p:bgPr>
        <a:solidFill>
          <a:srgbClr val="FFFFFF"/>
        </a:solidFill>
      </p:bgPr>
    </p:bg>
    <p:spTree>
      <p:nvGrpSpPr>
        <p:cNvPr id="916" name="Shape 916"/>
        <p:cNvGrpSpPr/>
        <p:nvPr/>
      </p:nvGrpSpPr>
      <p:grpSpPr>
        <a:xfrm>
          <a:off x="0" y="0"/>
          <a:ext cx="0" cy="0"/>
          <a:chOff x="0" y="0"/>
          <a:chExt cx="0" cy="0"/>
        </a:xfrm>
      </p:grpSpPr>
    </p:spTree>
  </p:cSld>
  <p:clrMapOvr>
    <a:masterClrMapping/>
  </p:clrMapOvr>
</p:sldLayout>
</file>

<file path=ppt/slideLayouts/slideLayout9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type="tx">
  <p:cSld name="TITLE_AND_BODY">
    <p:spTree>
      <p:nvGrpSpPr>
        <p:cNvPr id="917" name="Shape 917"/>
        <p:cNvGrpSpPr/>
        <p:nvPr/>
      </p:nvGrpSpPr>
      <p:grpSpPr>
        <a:xfrm>
          <a:off x="0" y="0"/>
          <a:ext cx="0" cy="0"/>
          <a:chOff x="0" y="0"/>
          <a:chExt cx="0" cy="0"/>
        </a:xfrm>
      </p:grpSpPr>
    </p:spTree>
  </p:cSld>
  <p:clrMapOvr>
    <a:masterClrMapping/>
  </p:clrMapOvr>
</p:sldLayout>
</file>

<file path=ppt/slideLayouts/slideLayout9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2">
  <p:cSld name="CUSTOM_3_7">
    <p:bg>
      <p:bgPr>
        <a:solidFill>
          <a:srgbClr val="FFFFFF"/>
        </a:solidFill>
      </p:bgPr>
    </p:bg>
    <p:spTree>
      <p:nvGrpSpPr>
        <p:cNvPr id="918" name="Shape 918"/>
        <p:cNvGrpSpPr/>
        <p:nvPr/>
      </p:nvGrpSpPr>
      <p:grpSpPr>
        <a:xfrm>
          <a:off x="0" y="0"/>
          <a:ext cx="0" cy="0"/>
          <a:chOff x="0" y="0"/>
          <a:chExt cx="0" cy="0"/>
        </a:xfrm>
      </p:grpSpPr>
    </p:spTree>
  </p:cSld>
  <p:clrMapOvr>
    <a:masterClrMapping/>
  </p:clrMapOvr>
</p:sldLayout>
</file>

<file path=ppt/slideLayouts/slideLayout9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White Footer">
  <p:cSld name="MAIN_POINT_1_1_2_1_2">
    <p:bg>
      <p:bgPr>
        <a:solidFill>
          <a:schemeClr val="lt1"/>
        </a:solidFill>
      </p:bgPr>
    </p:bg>
    <p:spTree>
      <p:nvGrpSpPr>
        <p:cNvPr id="919" name="Shape 919"/>
        <p:cNvGrpSpPr/>
        <p:nvPr/>
      </p:nvGrpSpPr>
      <p:grpSpPr>
        <a:xfrm>
          <a:off x="0" y="0"/>
          <a:ext cx="0" cy="0"/>
          <a:chOff x="0" y="0"/>
          <a:chExt cx="0" cy="0"/>
        </a:xfrm>
      </p:grpSpPr>
    </p:spTree>
  </p:cSld>
  <p:clrMapOvr>
    <a:masterClrMapping/>
  </p:clrMapOvr>
  <p:extLst>
    <p:ext uri="{DCECCB84-F9BA-43D5-87BE-67443E8EF086}">
      <p15:sldGuideLst>
        <p15:guide id="1" pos="288">
          <p15:clr>
            <a:srgbClr val="FA7B17"/>
          </p15:clr>
        </p15:guide>
        <p15:guide id="2" orient="horz" pos="288">
          <p15:clr>
            <a:srgbClr val="FA7B17"/>
          </p15:clr>
        </p15:guide>
        <p15:guide id="3" orient="horz" pos="2952">
          <p15:clr>
            <a:srgbClr val="FA7B17"/>
          </p15:clr>
        </p15:guide>
        <p15:guide id="4" pos="5472">
          <p15:clr>
            <a:srgbClr val="FA7B17"/>
          </p15:clr>
        </p15:guide>
        <p15:guide id="5" orient="horz" pos="1620">
          <p15:clr>
            <a:srgbClr val="FA7B17"/>
          </p15:clr>
        </p15:guide>
        <p15:guide id="6" pos="2880">
          <p15:clr>
            <a:srgbClr val="FA7B17"/>
          </p15:clr>
        </p15:guide>
        <p15:guide id="7" pos="720">
          <p15:clr>
            <a:srgbClr val="FA7B17"/>
          </p15:clr>
        </p15:guide>
        <p15:guide id="8" pos="1152">
          <p15:clr>
            <a:srgbClr val="FA7B17"/>
          </p15:clr>
        </p15:guide>
        <p15:guide id="9" pos="1584">
          <p15:clr>
            <a:srgbClr val="FA7B17"/>
          </p15:clr>
        </p15:guide>
        <p15:guide id="10" pos="2016">
          <p15:clr>
            <a:srgbClr val="FA7B17"/>
          </p15:clr>
        </p15:guide>
        <p15:guide id="11" pos="2448">
          <p15:clr>
            <a:srgbClr val="FA7B17"/>
          </p15:clr>
        </p15:guide>
        <p15:guide id="12" pos="3312">
          <p15:clr>
            <a:srgbClr val="FA7B17"/>
          </p15:clr>
        </p15:guide>
        <p15:guide id="13" pos="3744">
          <p15:clr>
            <a:srgbClr val="FA7B17"/>
          </p15:clr>
        </p15:guide>
        <p15:guide id="14" pos="4176">
          <p15:clr>
            <a:srgbClr val="FA7B17"/>
          </p15:clr>
        </p15:guide>
        <p15:guide id="15" pos="4608">
          <p15:clr>
            <a:srgbClr val="FA7B17"/>
          </p15:clr>
        </p15:guide>
        <p15:guide id="16" pos="5040">
          <p15:clr>
            <a:srgbClr val="FA7B17"/>
          </p15:clr>
        </p15:guide>
        <p15:guide id="17" orient="horz" pos="584">
          <p15:clr>
            <a:srgbClr val="FA7B17"/>
          </p15:clr>
        </p15:guide>
        <p15:guide id="18" orient="horz" pos="880">
          <p15:clr>
            <a:srgbClr val="FA7B17"/>
          </p15:clr>
        </p15:guide>
        <p15:guide id="19" orient="horz" pos="1176">
          <p15:clr>
            <a:srgbClr val="FA7B17"/>
          </p15:clr>
        </p15:guide>
        <p15:guide id="20" orient="horz" pos="1472">
          <p15:clr>
            <a:srgbClr val="FA7B17"/>
          </p15:clr>
        </p15:guide>
        <p15:guide id="21" orient="horz" pos="1768">
          <p15:clr>
            <a:srgbClr val="FA7B17"/>
          </p15:clr>
        </p15:guide>
        <p15:guide id="22" orient="horz" pos="2064">
          <p15:clr>
            <a:srgbClr val="FA7B17"/>
          </p15:clr>
        </p15:guide>
        <p15:guide id="23" orient="horz" pos="2360">
          <p15:clr>
            <a:srgbClr val="FA7B17"/>
          </p15:clr>
        </p15:guide>
        <p15:guide id="24" orient="horz" pos="2656">
          <p15:clr>
            <a:srgbClr val="FA7B17"/>
          </p15:clr>
        </p15:guide>
      </p15:sldGuideLst>
    </p:ext>
  </p:extLst>
</p:sldLayout>
</file>

<file path=ppt/slideLayouts/slideLayout9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p:cSld name="CUSTOM_3">
    <p:bg>
      <p:bgPr>
        <a:solidFill>
          <a:srgbClr val="FFFFFF"/>
        </a:solidFill>
      </p:bgPr>
    </p:bg>
    <p:spTree>
      <p:nvGrpSpPr>
        <p:cNvPr id="921" name="Shape 921"/>
        <p:cNvGrpSpPr/>
        <p:nvPr/>
      </p:nvGrpSpPr>
      <p:grpSpPr>
        <a:xfrm>
          <a:off x="0" y="0"/>
          <a:ext cx="0" cy="0"/>
          <a:chOff x="0" y="0"/>
          <a:chExt cx="0" cy="0"/>
        </a:xfrm>
      </p:grpSpPr>
    </p:spTree>
  </p:cSld>
  <p:clrMapOvr>
    <a:masterClrMapping/>
  </p:clrMapOvr>
</p:sldLayout>
</file>

<file path=ppt/slideLayouts/slideLayout9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 logo">
  <p:cSld name="CUSTOM_3_5">
    <p:bg>
      <p:bgPr>
        <a:solidFill>
          <a:srgbClr val="FFFFFF"/>
        </a:solidFill>
      </p:bgPr>
    </p:bg>
    <p:spTree>
      <p:nvGrpSpPr>
        <p:cNvPr id="922" name="Shape 922"/>
        <p:cNvGrpSpPr/>
        <p:nvPr/>
      </p:nvGrpSpPr>
      <p:grpSpPr>
        <a:xfrm>
          <a:off x="0" y="0"/>
          <a:ext cx="0" cy="0"/>
          <a:chOff x="0" y="0"/>
          <a:chExt cx="0" cy="0"/>
        </a:xfrm>
      </p:grpSpPr>
      <p:grpSp>
        <p:nvGrpSpPr>
          <p:cNvPr id="923" name="Google Shape;923;p103"/>
          <p:cNvGrpSpPr/>
          <p:nvPr/>
        </p:nvGrpSpPr>
        <p:grpSpPr>
          <a:xfrm>
            <a:off x="8684368" y="4856161"/>
            <a:ext cx="164601" cy="164574"/>
            <a:chOff x="5701200" y="2981425"/>
            <a:chExt cx="927850" cy="905250"/>
          </a:xfrm>
        </p:grpSpPr>
        <p:sp>
          <p:nvSpPr>
            <p:cNvPr id="924" name="Google Shape;924;p103"/>
            <p:cNvSpPr/>
            <p:nvPr/>
          </p:nvSpPr>
          <p:spPr>
            <a:xfrm>
              <a:off x="5701200" y="2981425"/>
              <a:ext cx="927850" cy="905250"/>
            </a:xfrm>
            <a:custGeom>
              <a:rect b="b" l="l" r="r" t="t"/>
              <a:pathLst>
                <a:path extrusionOk="0" h="36210" w="37114">
                  <a:moveTo>
                    <a:pt x="20237" y="5748"/>
                  </a:moveTo>
                  <a:lnTo>
                    <a:pt x="20587" y="5761"/>
                  </a:lnTo>
                  <a:lnTo>
                    <a:pt x="20925" y="5788"/>
                  </a:lnTo>
                  <a:lnTo>
                    <a:pt x="21262" y="5815"/>
                  </a:lnTo>
                  <a:lnTo>
                    <a:pt x="21599" y="5869"/>
                  </a:lnTo>
                  <a:lnTo>
                    <a:pt x="21936" y="5923"/>
                  </a:lnTo>
                  <a:lnTo>
                    <a:pt x="22274" y="5991"/>
                  </a:lnTo>
                  <a:lnTo>
                    <a:pt x="22597" y="6072"/>
                  </a:lnTo>
                  <a:lnTo>
                    <a:pt x="22921" y="6166"/>
                  </a:lnTo>
                  <a:lnTo>
                    <a:pt x="23245" y="6260"/>
                  </a:lnTo>
                  <a:lnTo>
                    <a:pt x="23569" y="6368"/>
                  </a:lnTo>
                  <a:lnTo>
                    <a:pt x="23893" y="6503"/>
                  </a:lnTo>
                  <a:lnTo>
                    <a:pt x="24203" y="6625"/>
                  </a:lnTo>
                  <a:lnTo>
                    <a:pt x="24513" y="6773"/>
                  </a:lnTo>
                  <a:lnTo>
                    <a:pt x="24823" y="6922"/>
                  </a:lnTo>
                  <a:lnTo>
                    <a:pt x="25120" y="7083"/>
                  </a:lnTo>
                  <a:lnTo>
                    <a:pt x="25417" y="7272"/>
                  </a:lnTo>
                  <a:lnTo>
                    <a:pt x="25714" y="7488"/>
                  </a:lnTo>
                  <a:lnTo>
                    <a:pt x="26011" y="7731"/>
                  </a:lnTo>
                  <a:lnTo>
                    <a:pt x="26307" y="8001"/>
                  </a:lnTo>
                  <a:lnTo>
                    <a:pt x="26604" y="8298"/>
                  </a:lnTo>
                  <a:lnTo>
                    <a:pt x="26887" y="8621"/>
                  </a:lnTo>
                  <a:lnTo>
                    <a:pt x="27157" y="8972"/>
                  </a:lnTo>
                  <a:lnTo>
                    <a:pt x="27292" y="9174"/>
                  </a:lnTo>
                  <a:lnTo>
                    <a:pt x="27414" y="9363"/>
                  </a:lnTo>
                  <a:lnTo>
                    <a:pt x="27535" y="9579"/>
                  </a:lnTo>
                  <a:lnTo>
                    <a:pt x="27656" y="9795"/>
                  </a:lnTo>
                  <a:lnTo>
                    <a:pt x="27764" y="10024"/>
                  </a:lnTo>
                  <a:lnTo>
                    <a:pt x="27872" y="10254"/>
                  </a:lnTo>
                  <a:lnTo>
                    <a:pt x="27967" y="10497"/>
                  </a:lnTo>
                  <a:lnTo>
                    <a:pt x="28061" y="10753"/>
                  </a:lnTo>
                  <a:lnTo>
                    <a:pt x="28142" y="11023"/>
                  </a:lnTo>
                  <a:lnTo>
                    <a:pt x="28223" y="11292"/>
                  </a:lnTo>
                  <a:lnTo>
                    <a:pt x="28290" y="11576"/>
                  </a:lnTo>
                  <a:lnTo>
                    <a:pt x="28358" y="11873"/>
                  </a:lnTo>
                  <a:lnTo>
                    <a:pt x="28412" y="12169"/>
                  </a:lnTo>
                  <a:lnTo>
                    <a:pt x="28452" y="12493"/>
                  </a:lnTo>
                  <a:lnTo>
                    <a:pt x="28493" y="12817"/>
                  </a:lnTo>
                  <a:lnTo>
                    <a:pt x="28520" y="13154"/>
                  </a:lnTo>
                  <a:lnTo>
                    <a:pt x="28533" y="13491"/>
                  </a:lnTo>
                  <a:lnTo>
                    <a:pt x="28533" y="13856"/>
                  </a:lnTo>
                  <a:lnTo>
                    <a:pt x="28533" y="15893"/>
                  </a:lnTo>
                  <a:lnTo>
                    <a:pt x="28560" y="17039"/>
                  </a:lnTo>
                  <a:lnTo>
                    <a:pt x="28560" y="18186"/>
                  </a:lnTo>
                  <a:lnTo>
                    <a:pt x="28560" y="19319"/>
                  </a:lnTo>
                  <a:lnTo>
                    <a:pt x="28533" y="20412"/>
                  </a:lnTo>
                  <a:lnTo>
                    <a:pt x="28506" y="20938"/>
                  </a:lnTo>
                  <a:lnTo>
                    <a:pt x="28479" y="21451"/>
                  </a:lnTo>
                  <a:lnTo>
                    <a:pt x="28425" y="21937"/>
                  </a:lnTo>
                  <a:lnTo>
                    <a:pt x="28371" y="22395"/>
                  </a:lnTo>
                  <a:lnTo>
                    <a:pt x="28304" y="22827"/>
                  </a:lnTo>
                  <a:lnTo>
                    <a:pt x="28223" y="23218"/>
                  </a:lnTo>
                  <a:lnTo>
                    <a:pt x="28142" y="23582"/>
                  </a:lnTo>
                  <a:lnTo>
                    <a:pt x="28034" y="23906"/>
                  </a:lnTo>
                  <a:lnTo>
                    <a:pt x="27845" y="24392"/>
                  </a:lnTo>
                  <a:lnTo>
                    <a:pt x="27629" y="24864"/>
                  </a:lnTo>
                  <a:lnTo>
                    <a:pt x="27387" y="25323"/>
                  </a:lnTo>
                  <a:lnTo>
                    <a:pt x="27117" y="25768"/>
                  </a:lnTo>
                  <a:lnTo>
                    <a:pt x="26833" y="26200"/>
                  </a:lnTo>
                  <a:lnTo>
                    <a:pt x="26523" y="26618"/>
                  </a:lnTo>
                  <a:lnTo>
                    <a:pt x="26199" y="27009"/>
                  </a:lnTo>
                  <a:lnTo>
                    <a:pt x="25835" y="27400"/>
                  </a:lnTo>
                  <a:lnTo>
                    <a:pt x="25471" y="27751"/>
                  </a:lnTo>
                  <a:lnTo>
                    <a:pt x="25080" y="28088"/>
                  </a:lnTo>
                  <a:lnTo>
                    <a:pt x="24661" y="28412"/>
                  </a:lnTo>
                  <a:lnTo>
                    <a:pt x="24243" y="28709"/>
                  </a:lnTo>
                  <a:lnTo>
                    <a:pt x="23798" y="28979"/>
                  </a:lnTo>
                  <a:lnTo>
                    <a:pt x="23353" y="29222"/>
                  </a:lnTo>
                  <a:lnTo>
                    <a:pt x="22881" y="29451"/>
                  </a:lnTo>
                  <a:lnTo>
                    <a:pt x="22409" y="29640"/>
                  </a:lnTo>
                  <a:lnTo>
                    <a:pt x="22287" y="29694"/>
                  </a:lnTo>
                  <a:lnTo>
                    <a:pt x="21788" y="29869"/>
                  </a:lnTo>
                  <a:lnTo>
                    <a:pt x="21289" y="30031"/>
                  </a:lnTo>
                  <a:lnTo>
                    <a:pt x="20776" y="30152"/>
                  </a:lnTo>
                  <a:lnTo>
                    <a:pt x="20264" y="30260"/>
                  </a:lnTo>
                  <a:lnTo>
                    <a:pt x="19737" y="30341"/>
                  </a:lnTo>
                  <a:lnTo>
                    <a:pt x="19211" y="30395"/>
                  </a:lnTo>
                  <a:lnTo>
                    <a:pt x="18685" y="30422"/>
                  </a:lnTo>
                  <a:lnTo>
                    <a:pt x="17484" y="30422"/>
                  </a:lnTo>
                  <a:lnTo>
                    <a:pt x="17134" y="30395"/>
                  </a:lnTo>
                  <a:lnTo>
                    <a:pt x="16769" y="30368"/>
                  </a:lnTo>
                  <a:lnTo>
                    <a:pt x="16405" y="30328"/>
                  </a:lnTo>
                  <a:lnTo>
                    <a:pt x="16027" y="30274"/>
                  </a:lnTo>
                  <a:lnTo>
                    <a:pt x="15650" y="30193"/>
                  </a:lnTo>
                  <a:lnTo>
                    <a:pt x="15272" y="30112"/>
                  </a:lnTo>
                  <a:lnTo>
                    <a:pt x="14894" y="30017"/>
                  </a:lnTo>
                  <a:lnTo>
                    <a:pt x="14517" y="29910"/>
                  </a:lnTo>
                  <a:lnTo>
                    <a:pt x="14139" y="29788"/>
                  </a:lnTo>
                  <a:lnTo>
                    <a:pt x="13761" y="29653"/>
                  </a:lnTo>
                  <a:lnTo>
                    <a:pt x="13383" y="29505"/>
                  </a:lnTo>
                  <a:lnTo>
                    <a:pt x="13019" y="29343"/>
                  </a:lnTo>
                  <a:lnTo>
                    <a:pt x="12655" y="29168"/>
                  </a:lnTo>
                  <a:lnTo>
                    <a:pt x="12304" y="28979"/>
                  </a:lnTo>
                  <a:lnTo>
                    <a:pt x="11967" y="28776"/>
                  </a:lnTo>
                  <a:lnTo>
                    <a:pt x="11630" y="28560"/>
                  </a:lnTo>
                  <a:lnTo>
                    <a:pt x="11306" y="28345"/>
                  </a:lnTo>
                  <a:lnTo>
                    <a:pt x="10982" y="28102"/>
                  </a:lnTo>
                  <a:lnTo>
                    <a:pt x="10685" y="27859"/>
                  </a:lnTo>
                  <a:lnTo>
                    <a:pt x="10402" y="27603"/>
                  </a:lnTo>
                  <a:lnTo>
                    <a:pt x="10132" y="27319"/>
                  </a:lnTo>
                  <a:lnTo>
                    <a:pt x="9889" y="27036"/>
                  </a:lnTo>
                  <a:lnTo>
                    <a:pt x="9646" y="26739"/>
                  </a:lnTo>
                  <a:lnTo>
                    <a:pt x="9431" y="26429"/>
                  </a:lnTo>
                  <a:lnTo>
                    <a:pt x="9242" y="26119"/>
                  </a:lnTo>
                  <a:lnTo>
                    <a:pt x="9066" y="25781"/>
                  </a:lnTo>
                  <a:lnTo>
                    <a:pt x="8918" y="25444"/>
                  </a:lnTo>
                  <a:lnTo>
                    <a:pt x="8797" y="25080"/>
                  </a:lnTo>
                  <a:lnTo>
                    <a:pt x="8702" y="24716"/>
                  </a:lnTo>
                  <a:lnTo>
                    <a:pt x="8621" y="24338"/>
                  </a:lnTo>
                  <a:lnTo>
                    <a:pt x="8581" y="23960"/>
                  </a:lnTo>
                  <a:lnTo>
                    <a:pt x="8567" y="23555"/>
                  </a:lnTo>
                  <a:lnTo>
                    <a:pt x="8581" y="23097"/>
                  </a:lnTo>
                  <a:lnTo>
                    <a:pt x="8608" y="22840"/>
                  </a:lnTo>
                  <a:lnTo>
                    <a:pt x="8635" y="22598"/>
                  </a:lnTo>
                  <a:lnTo>
                    <a:pt x="8675" y="22328"/>
                  </a:lnTo>
                  <a:lnTo>
                    <a:pt x="8729" y="22071"/>
                  </a:lnTo>
                  <a:lnTo>
                    <a:pt x="8797" y="21802"/>
                  </a:lnTo>
                  <a:lnTo>
                    <a:pt x="8877" y="21518"/>
                  </a:lnTo>
                  <a:lnTo>
                    <a:pt x="8972" y="21249"/>
                  </a:lnTo>
                  <a:lnTo>
                    <a:pt x="9080" y="20965"/>
                  </a:lnTo>
                  <a:lnTo>
                    <a:pt x="9201" y="20682"/>
                  </a:lnTo>
                  <a:lnTo>
                    <a:pt x="9350" y="20399"/>
                  </a:lnTo>
                  <a:lnTo>
                    <a:pt x="9512" y="20129"/>
                  </a:lnTo>
                  <a:lnTo>
                    <a:pt x="9700" y="19846"/>
                  </a:lnTo>
                  <a:lnTo>
                    <a:pt x="9903" y="19562"/>
                  </a:lnTo>
                  <a:lnTo>
                    <a:pt x="10132" y="19292"/>
                  </a:lnTo>
                  <a:lnTo>
                    <a:pt x="10388" y="19023"/>
                  </a:lnTo>
                  <a:lnTo>
                    <a:pt x="10658" y="18766"/>
                  </a:lnTo>
                  <a:lnTo>
                    <a:pt x="10955" y="18510"/>
                  </a:lnTo>
                  <a:lnTo>
                    <a:pt x="11279" y="18254"/>
                  </a:lnTo>
                  <a:lnTo>
                    <a:pt x="11630" y="18011"/>
                  </a:lnTo>
                  <a:lnTo>
                    <a:pt x="12007" y="17781"/>
                  </a:lnTo>
                  <a:lnTo>
                    <a:pt x="12426" y="17552"/>
                  </a:lnTo>
                  <a:lnTo>
                    <a:pt x="12857" y="17350"/>
                  </a:lnTo>
                  <a:lnTo>
                    <a:pt x="13329" y="17147"/>
                  </a:lnTo>
                  <a:lnTo>
                    <a:pt x="13829" y="16959"/>
                  </a:lnTo>
                  <a:lnTo>
                    <a:pt x="14368" y="16770"/>
                  </a:lnTo>
                  <a:lnTo>
                    <a:pt x="14935" y="16621"/>
                  </a:lnTo>
                  <a:lnTo>
                    <a:pt x="15542" y="16473"/>
                  </a:lnTo>
                  <a:lnTo>
                    <a:pt x="16176" y="16338"/>
                  </a:lnTo>
                  <a:lnTo>
                    <a:pt x="16864" y="16230"/>
                  </a:lnTo>
                  <a:lnTo>
                    <a:pt x="17579" y="16122"/>
                  </a:lnTo>
                  <a:lnTo>
                    <a:pt x="18240" y="16041"/>
                  </a:lnTo>
                  <a:lnTo>
                    <a:pt x="19292" y="15933"/>
                  </a:lnTo>
                  <a:lnTo>
                    <a:pt x="20331" y="15785"/>
                  </a:lnTo>
                  <a:lnTo>
                    <a:pt x="21370" y="15623"/>
                  </a:lnTo>
                  <a:lnTo>
                    <a:pt x="22409" y="15434"/>
                  </a:lnTo>
                  <a:lnTo>
                    <a:pt x="22773" y="15340"/>
                  </a:lnTo>
                  <a:lnTo>
                    <a:pt x="23097" y="15245"/>
                  </a:lnTo>
                  <a:lnTo>
                    <a:pt x="23393" y="15151"/>
                  </a:lnTo>
                  <a:lnTo>
                    <a:pt x="23650" y="15043"/>
                  </a:lnTo>
                  <a:lnTo>
                    <a:pt x="23866" y="14921"/>
                  </a:lnTo>
                  <a:lnTo>
                    <a:pt x="24054" y="14800"/>
                  </a:lnTo>
                  <a:lnTo>
                    <a:pt x="24216" y="14665"/>
                  </a:lnTo>
                  <a:lnTo>
                    <a:pt x="24351" y="14530"/>
                  </a:lnTo>
                  <a:lnTo>
                    <a:pt x="24473" y="14395"/>
                  </a:lnTo>
                  <a:lnTo>
                    <a:pt x="24554" y="14260"/>
                  </a:lnTo>
                  <a:lnTo>
                    <a:pt x="24621" y="14112"/>
                  </a:lnTo>
                  <a:lnTo>
                    <a:pt x="24675" y="13977"/>
                  </a:lnTo>
                  <a:lnTo>
                    <a:pt x="24715" y="13829"/>
                  </a:lnTo>
                  <a:lnTo>
                    <a:pt x="24729" y="13694"/>
                  </a:lnTo>
                  <a:lnTo>
                    <a:pt x="24742" y="13559"/>
                  </a:lnTo>
                  <a:lnTo>
                    <a:pt x="24756" y="13424"/>
                  </a:lnTo>
                  <a:lnTo>
                    <a:pt x="24769" y="13276"/>
                  </a:lnTo>
                  <a:lnTo>
                    <a:pt x="24769" y="13127"/>
                  </a:lnTo>
                  <a:lnTo>
                    <a:pt x="24756" y="12817"/>
                  </a:lnTo>
                  <a:lnTo>
                    <a:pt x="24715" y="12534"/>
                  </a:lnTo>
                  <a:lnTo>
                    <a:pt x="24675" y="12385"/>
                  </a:lnTo>
                  <a:lnTo>
                    <a:pt x="24635" y="12237"/>
                  </a:lnTo>
                  <a:lnTo>
                    <a:pt x="24581" y="12102"/>
                  </a:lnTo>
                  <a:lnTo>
                    <a:pt x="24527" y="11967"/>
                  </a:lnTo>
                  <a:lnTo>
                    <a:pt x="24392" y="11697"/>
                  </a:lnTo>
                  <a:lnTo>
                    <a:pt x="24230" y="11454"/>
                  </a:lnTo>
                  <a:lnTo>
                    <a:pt x="24135" y="11333"/>
                  </a:lnTo>
                  <a:lnTo>
                    <a:pt x="24041" y="11225"/>
                  </a:lnTo>
                  <a:lnTo>
                    <a:pt x="23879" y="11050"/>
                  </a:lnTo>
                  <a:lnTo>
                    <a:pt x="23717" y="10888"/>
                  </a:lnTo>
                  <a:lnTo>
                    <a:pt x="23528" y="10726"/>
                  </a:lnTo>
                  <a:lnTo>
                    <a:pt x="23326" y="10591"/>
                  </a:lnTo>
                  <a:lnTo>
                    <a:pt x="23110" y="10470"/>
                  </a:lnTo>
                  <a:lnTo>
                    <a:pt x="22867" y="10348"/>
                  </a:lnTo>
                  <a:lnTo>
                    <a:pt x="22611" y="10240"/>
                  </a:lnTo>
                  <a:lnTo>
                    <a:pt x="22341" y="10146"/>
                  </a:lnTo>
                  <a:lnTo>
                    <a:pt x="22058" y="10065"/>
                  </a:lnTo>
                  <a:lnTo>
                    <a:pt x="21748" y="9997"/>
                  </a:lnTo>
                  <a:lnTo>
                    <a:pt x="21424" y="9930"/>
                  </a:lnTo>
                  <a:lnTo>
                    <a:pt x="21086" y="9889"/>
                  </a:lnTo>
                  <a:lnTo>
                    <a:pt x="20722" y="9849"/>
                  </a:lnTo>
                  <a:lnTo>
                    <a:pt x="20344" y="9822"/>
                  </a:lnTo>
                  <a:lnTo>
                    <a:pt x="19953" y="9809"/>
                  </a:lnTo>
                  <a:lnTo>
                    <a:pt x="19535" y="9795"/>
                  </a:lnTo>
                  <a:lnTo>
                    <a:pt x="19157" y="9809"/>
                  </a:lnTo>
                  <a:lnTo>
                    <a:pt x="18780" y="9822"/>
                  </a:lnTo>
                  <a:lnTo>
                    <a:pt x="18429" y="9849"/>
                  </a:lnTo>
                  <a:lnTo>
                    <a:pt x="18092" y="9889"/>
                  </a:lnTo>
                  <a:lnTo>
                    <a:pt x="17781" y="9930"/>
                  </a:lnTo>
                  <a:lnTo>
                    <a:pt x="17484" y="9984"/>
                  </a:lnTo>
                  <a:lnTo>
                    <a:pt x="17188" y="10051"/>
                  </a:lnTo>
                  <a:lnTo>
                    <a:pt x="16931" y="10132"/>
                  </a:lnTo>
                  <a:lnTo>
                    <a:pt x="16675" y="10213"/>
                  </a:lnTo>
                  <a:lnTo>
                    <a:pt x="16432" y="10308"/>
                  </a:lnTo>
                  <a:lnTo>
                    <a:pt x="16203" y="10416"/>
                  </a:lnTo>
                  <a:lnTo>
                    <a:pt x="16001" y="10524"/>
                  </a:lnTo>
                  <a:lnTo>
                    <a:pt x="15798" y="10631"/>
                  </a:lnTo>
                  <a:lnTo>
                    <a:pt x="15609" y="10753"/>
                  </a:lnTo>
                  <a:lnTo>
                    <a:pt x="15434" y="10888"/>
                  </a:lnTo>
                  <a:lnTo>
                    <a:pt x="15272" y="11023"/>
                  </a:lnTo>
                  <a:lnTo>
                    <a:pt x="15124" y="11171"/>
                  </a:lnTo>
                  <a:lnTo>
                    <a:pt x="14989" y="11319"/>
                  </a:lnTo>
                  <a:lnTo>
                    <a:pt x="14854" y="11468"/>
                  </a:lnTo>
                  <a:lnTo>
                    <a:pt x="14732" y="11630"/>
                  </a:lnTo>
                  <a:lnTo>
                    <a:pt x="14624" y="11792"/>
                  </a:lnTo>
                  <a:lnTo>
                    <a:pt x="14517" y="11954"/>
                  </a:lnTo>
                  <a:lnTo>
                    <a:pt x="14422" y="12129"/>
                  </a:lnTo>
                  <a:lnTo>
                    <a:pt x="14341" y="12304"/>
                  </a:lnTo>
                  <a:lnTo>
                    <a:pt x="14179" y="12669"/>
                  </a:lnTo>
                  <a:lnTo>
                    <a:pt x="14058" y="13046"/>
                  </a:lnTo>
                  <a:lnTo>
                    <a:pt x="13950" y="13424"/>
                  </a:lnTo>
                  <a:lnTo>
                    <a:pt x="13856" y="13815"/>
                  </a:lnTo>
                  <a:lnTo>
                    <a:pt x="13815" y="14004"/>
                  </a:lnTo>
                  <a:lnTo>
                    <a:pt x="13761" y="14179"/>
                  </a:lnTo>
                  <a:lnTo>
                    <a:pt x="13694" y="14341"/>
                  </a:lnTo>
                  <a:lnTo>
                    <a:pt x="13613" y="14503"/>
                  </a:lnTo>
                  <a:lnTo>
                    <a:pt x="13505" y="14652"/>
                  </a:lnTo>
                  <a:lnTo>
                    <a:pt x="13397" y="14800"/>
                  </a:lnTo>
                  <a:lnTo>
                    <a:pt x="13262" y="14935"/>
                  </a:lnTo>
                  <a:lnTo>
                    <a:pt x="13127" y="15043"/>
                  </a:lnTo>
                  <a:lnTo>
                    <a:pt x="12979" y="15151"/>
                  </a:lnTo>
                  <a:lnTo>
                    <a:pt x="12817" y="15245"/>
                  </a:lnTo>
                  <a:lnTo>
                    <a:pt x="12655" y="15313"/>
                  </a:lnTo>
                  <a:lnTo>
                    <a:pt x="12479" y="15380"/>
                  </a:lnTo>
                  <a:lnTo>
                    <a:pt x="12304" y="15421"/>
                  </a:lnTo>
                  <a:lnTo>
                    <a:pt x="12115" y="15448"/>
                  </a:lnTo>
                  <a:lnTo>
                    <a:pt x="11751" y="15448"/>
                  </a:lnTo>
                  <a:lnTo>
                    <a:pt x="11562" y="15434"/>
                  </a:lnTo>
                  <a:lnTo>
                    <a:pt x="11373" y="15407"/>
                  </a:lnTo>
                  <a:lnTo>
                    <a:pt x="11184" y="15367"/>
                  </a:lnTo>
                  <a:lnTo>
                    <a:pt x="10995" y="15313"/>
                  </a:lnTo>
                  <a:lnTo>
                    <a:pt x="10820" y="15232"/>
                  </a:lnTo>
                  <a:lnTo>
                    <a:pt x="10645" y="15137"/>
                  </a:lnTo>
                  <a:lnTo>
                    <a:pt x="10496" y="15029"/>
                  </a:lnTo>
                  <a:lnTo>
                    <a:pt x="10334" y="14908"/>
                  </a:lnTo>
                  <a:lnTo>
                    <a:pt x="10200" y="14773"/>
                  </a:lnTo>
                  <a:lnTo>
                    <a:pt x="10078" y="14625"/>
                  </a:lnTo>
                  <a:lnTo>
                    <a:pt x="9970" y="14463"/>
                  </a:lnTo>
                  <a:lnTo>
                    <a:pt x="9876" y="14287"/>
                  </a:lnTo>
                  <a:lnTo>
                    <a:pt x="9795" y="14112"/>
                  </a:lnTo>
                  <a:lnTo>
                    <a:pt x="9741" y="13937"/>
                  </a:lnTo>
                  <a:lnTo>
                    <a:pt x="9687" y="13748"/>
                  </a:lnTo>
                  <a:lnTo>
                    <a:pt x="9660" y="13545"/>
                  </a:lnTo>
                  <a:lnTo>
                    <a:pt x="9660" y="13424"/>
                  </a:lnTo>
                  <a:lnTo>
                    <a:pt x="9700" y="13127"/>
                  </a:lnTo>
                  <a:lnTo>
                    <a:pt x="9741" y="12817"/>
                  </a:lnTo>
                  <a:lnTo>
                    <a:pt x="9795" y="12520"/>
                  </a:lnTo>
                  <a:lnTo>
                    <a:pt x="9849" y="12223"/>
                  </a:lnTo>
                  <a:lnTo>
                    <a:pt x="9930" y="11927"/>
                  </a:lnTo>
                  <a:lnTo>
                    <a:pt x="10011" y="11643"/>
                  </a:lnTo>
                  <a:lnTo>
                    <a:pt x="10105" y="11360"/>
                  </a:lnTo>
                  <a:lnTo>
                    <a:pt x="10213" y="11077"/>
                  </a:lnTo>
                  <a:lnTo>
                    <a:pt x="10334" y="10793"/>
                  </a:lnTo>
                  <a:lnTo>
                    <a:pt x="10456" y="10524"/>
                  </a:lnTo>
                  <a:lnTo>
                    <a:pt x="10591" y="10254"/>
                  </a:lnTo>
                  <a:lnTo>
                    <a:pt x="10739" y="9984"/>
                  </a:lnTo>
                  <a:lnTo>
                    <a:pt x="10901" y="9728"/>
                  </a:lnTo>
                  <a:lnTo>
                    <a:pt x="11063" y="9471"/>
                  </a:lnTo>
                  <a:lnTo>
                    <a:pt x="11252" y="9228"/>
                  </a:lnTo>
                  <a:lnTo>
                    <a:pt x="11427" y="8986"/>
                  </a:lnTo>
                  <a:lnTo>
                    <a:pt x="11603" y="8783"/>
                  </a:lnTo>
                  <a:lnTo>
                    <a:pt x="11778" y="8594"/>
                  </a:lnTo>
                  <a:lnTo>
                    <a:pt x="11953" y="8405"/>
                  </a:lnTo>
                  <a:lnTo>
                    <a:pt x="12142" y="8230"/>
                  </a:lnTo>
                  <a:lnTo>
                    <a:pt x="12345" y="8055"/>
                  </a:lnTo>
                  <a:lnTo>
                    <a:pt x="12547" y="7893"/>
                  </a:lnTo>
                  <a:lnTo>
                    <a:pt x="12749" y="7731"/>
                  </a:lnTo>
                  <a:lnTo>
                    <a:pt x="12965" y="7569"/>
                  </a:lnTo>
                  <a:lnTo>
                    <a:pt x="13181" y="7421"/>
                  </a:lnTo>
                  <a:lnTo>
                    <a:pt x="13410" y="7286"/>
                  </a:lnTo>
                  <a:lnTo>
                    <a:pt x="13640" y="7151"/>
                  </a:lnTo>
                  <a:lnTo>
                    <a:pt x="13869" y="7016"/>
                  </a:lnTo>
                  <a:lnTo>
                    <a:pt x="14125" y="6895"/>
                  </a:lnTo>
                  <a:lnTo>
                    <a:pt x="14368" y="6773"/>
                  </a:lnTo>
                  <a:lnTo>
                    <a:pt x="14624" y="6665"/>
                  </a:lnTo>
                  <a:lnTo>
                    <a:pt x="14881" y="6557"/>
                  </a:lnTo>
                  <a:lnTo>
                    <a:pt x="15434" y="6368"/>
                  </a:lnTo>
                  <a:lnTo>
                    <a:pt x="16001" y="6207"/>
                  </a:lnTo>
                  <a:lnTo>
                    <a:pt x="16581" y="6058"/>
                  </a:lnTo>
                  <a:lnTo>
                    <a:pt x="17201" y="5950"/>
                  </a:lnTo>
                  <a:lnTo>
                    <a:pt x="17835" y="5856"/>
                  </a:lnTo>
                  <a:lnTo>
                    <a:pt x="18496" y="5802"/>
                  </a:lnTo>
                  <a:lnTo>
                    <a:pt x="19184" y="5761"/>
                  </a:lnTo>
                  <a:lnTo>
                    <a:pt x="19899" y="5748"/>
                  </a:lnTo>
                  <a:close/>
                  <a:moveTo>
                    <a:pt x="18523" y="1"/>
                  </a:moveTo>
                  <a:lnTo>
                    <a:pt x="18038" y="14"/>
                  </a:lnTo>
                  <a:lnTo>
                    <a:pt x="17565" y="28"/>
                  </a:lnTo>
                  <a:lnTo>
                    <a:pt x="17093" y="55"/>
                  </a:lnTo>
                  <a:lnTo>
                    <a:pt x="16621" y="95"/>
                  </a:lnTo>
                  <a:lnTo>
                    <a:pt x="16149" y="149"/>
                  </a:lnTo>
                  <a:lnTo>
                    <a:pt x="15690" y="203"/>
                  </a:lnTo>
                  <a:lnTo>
                    <a:pt x="15232" y="271"/>
                  </a:lnTo>
                  <a:lnTo>
                    <a:pt x="14773" y="352"/>
                  </a:lnTo>
                  <a:lnTo>
                    <a:pt x="14328" y="446"/>
                  </a:lnTo>
                  <a:lnTo>
                    <a:pt x="13882" y="540"/>
                  </a:lnTo>
                  <a:lnTo>
                    <a:pt x="13437" y="648"/>
                  </a:lnTo>
                  <a:lnTo>
                    <a:pt x="12992" y="770"/>
                  </a:lnTo>
                  <a:lnTo>
                    <a:pt x="12560" y="905"/>
                  </a:lnTo>
                  <a:lnTo>
                    <a:pt x="12129" y="1040"/>
                  </a:lnTo>
                  <a:lnTo>
                    <a:pt x="11711" y="1201"/>
                  </a:lnTo>
                  <a:lnTo>
                    <a:pt x="11292" y="1350"/>
                  </a:lnTo>
                  <a:lnTo>
                    <a:pt x="10874" y="1525"/>
                  </a:lnTo>
                  <a:lnTo>
                    <a:pt x="10469" y="1701"/>
                  </a:lnTo>
                  <a:lnTo>
                    <a:pt x="10065" y="1890"/>
                  </a:lnTo>
                  <a:lnTo>
                    <a:pt x="9673" y="2078"/>
                  </a:lnTo>
                  <a:lnTo>
                    <a:pt x="9282" y="2294"/>
                  </a:lnTo>
                  <a:lnTo>
                    <a:pt x="8891" y="2497"/>
                  </a:lnTo>
                  <a:lnTo>
                    <a:pt x="8513" y="2726"/>
                  </a:lnTo>
                  <a:lnTo>
                    <a:pt x="8149" y="2955"/>
                  </a:lnTo>
                  <a:lnTo>
                    <a:pt x="7771" y="3198"/>
                  </a:lnTo>
                  <a:lnTo>
                    <a:pt x="7420" y="3441"/>
                  </a:lnTo>
                  <a:lnTo>
                    <a:pt x="7070" y="3697"/>
                  </a:lnTo>
                  <a:lnTo>
                    <a:pt x="6719" y="3967"/>
                  </a:lnTo>
                  <a:lnTo>
                    <a:pt x="6382" y="4237"/>
                  </a:lnTo>
                  <a:lnTo>
                    <a:pt x="6044" y="4520"/>
                  </a:lnTo>
                  <a:lnTo>
                    <a:pt x="5721" y="4803"/>
                  </a:lnTo>
                  <a:lnTo>
                    <a:pt x="5410" y="5100"/>
                  </a:lnTo>
                  <a:lnTo>
                    <a:pt x="5100" y="5411"/>
                  </a:lnTo>
                  <a:lnTo>
                    <a:pt x="4790" y="5721"/>
                  </a:lnTo>
                  <a:lnTo>
                    <a:pt x="4493" y="6031"/>
                  </a:lnTo>
                  <a:lnTo>
                    <a:pt x="4210" y="6368"/>
                  </a:lnTo>
                  <a:lnTo>
                    <a:pt x="3940" y="6692"/>
                  </a:lnTo>
                  <a:lnTo>
                    <a:pt x="3670" y="7029"/>
                  </a:lnTo>
                  <a:lnTo>
                    <a:pt x="3400" y="7380"/>
                  </a:lnTo>
                  <a:lnTo>
                    <a:pt x="3144" y="7731"/>
                  </a:lnTo>
                  <a:lnTo>
                    <a:pt x="2901" y="8095"/>
                  </a:lnTo>
                  <a:lnTo>
                    <a:pt x="2672" y="8473"/>
                  </a:lnTo>
                  <a:lnTo>
                    <a:pt x="2442" y="8837"/>
                  </a:lnTo>
                  <a:lnTo>
                    <a:pt x="2227" y="9228"/>
                  </a:lnTo>
                  <a:lnTo>
                    <a:pt x="2011" y="9606"/>
                  </a:lnTo>
                  <a:lnTo>
                    <a:pt x="1822" y="9997"/>
                  </a:lnTo>
                  <a:lnTo>
                    <a:pt x="1633" y="10402"/>
                  </a:lnTo>
                  <a:lnTo>
                    <a:pt x="1444" y="10807"/>
                  </a:lnTo>
                  <a:lnTo>
                    <a:pt x="1282" y="11225"/>
                  </a:lnTo>
                  <a:lnTo>
                    <a:pt x="1120" y="11643"/>
                  </a:lnTo>
                  <a:lnTo>
                    <a:pt x="972" y="12061"/>
                  </a:lnTo>
                  <a:lnTo>
                    <a:pt x="824" y="12493"/>
                  </a:lnTo>
                  <a:lnTo>
                    <a:pt x="702" y="12925"/>
                  </a:lnTo>
                  <a:lnTo>
                    <a:pt x="581" y="13357"/>
                  </a:lnTo>
                  <a:lnTo>
                    <a:pt x="473" y="13802"/>
                  </a:lnTo>
                  <a:lnTo>
                    <a:pt x="378" y="14260"/>
                  </a:lnTo>
                  <a:lnTo>
                    <a:pt x="284" y="14719"/>
                  </a:lnTo>
                  <a:lnTo>
                    <a:pt x="216" y="15178"/>
                  </a:lnTo>
                  <a:lnTo>
                    <a:pt x="149" y="15636"/>
                  </a:lnTo>
                  <a:lnTo>
                    <a:pt x="95" y="16109"/>
                  </a:lnTo>
                  <a:lnTo>
                    <a:pt x="55" y="16581"/>
                  </a:lnTo>
                  <a:lnTo>
                    <a:pt x="28" y="17066"/>
                  </a:lnTo>
                  <a:lnTo>
                    <a:pt x="1" y="17539"/>
                  </a:lnTo>
                  <a:lnTo>
                    <a:pt x="1" y="18024"/>
                  </a:lnTo>
                  <a:lnTo>
                    <a:pt x="1" y="18523"/>
                  </a:lnTo>
                  <a:lnTo>
                    <a:pt x="28" y="18996"/>
                  </a:lnTo>
                  <a:lnTo>
                    <a:pt x="55" y="19481"/>
                  </a:lnTo>
                  <a:lnTo>
                    <a:pt x="95" y="19953"/>
                  </a:lnTo>
                  <a:lnTo>
                    <a:pt x="149" y="20426"/>
                  </a:lnTo>
                  <a:lnTo>
                    <a:pt x="216" y="20898"/>
                  </a:lnTo>
                  <a:lnTo>
                    <a:pt x="284" y="21356"/>
                  </a:lnTo>
                  <a:lnTo>
                    <a:pt x="378" y="21815"/>
                  </a:lnTo>
                  <a:lnTo>
                    <a:pt x="473" y="22260"/>
                  </a:lnTo>
                  <a:lnTo>
                    <a:pt x="581" y="22706"/>
                  </a:lnTo>
                  <a:lnTo>
                    <a:pt x="702" y="23151"/>
                  </a:lnTo>
                  <a:lnTo>
                    <a:pt x="824" y="23582"/>
                  </a:lnTo>
                  <a:lnTo>
                    <a:pt x="972" y="24014"/>
                  </a:lnTo>
                  <a:lnTo>
                    <a:pt x="1120" y="24446"/>
                  </a:lnTo>
                  <a:lnTo>
                    <a:pt x="1282" y="24864"/>
                  </a:lnTo>
                  <a:lnTo>
                    <a:pt x="1444" y="25282"/>
                  </a:lnTo>
                  <a:lnTo>
                    <a:pt x="1633" y="25687"/>
                  </a:lnTo>
                  <a:lnTo>
                    <a:pt x="1822" y="26092"/>
                  </a:lnTo>
                  <a:lnTo>
                    <a:pt x="2011" y="26483"/>
                  </a:lnTo>
                  <a:lnTo>
                    <a:pt x="2227" y="26874"/>
                  </a:lnTo>
                  <a:lnTo>
                    <a:pt x="2442" y="27265"/>
                  </a:lnTo>
                  <a:lnTo>
                    <a:pt x="2672" y="27643"/>
                  </a:lnTo>
                  <a:lnTo>
                    <a:pt x="2901" y="28007"/>
                  </a:lnTo>
                  <a:lnTo>
                    <a:pt x="3144" y="28372"/>
                  </a:lnTo>
                  <a:lnTo>
                    <a:pt x="3400" y="28736"/>
                  </a:lnTo>
                  <a:lnTo>
                    <a:pt x="3670" y="29087"/>
                  </a:lnTo>
                  <a:lnTo>
                    <a:pt x="3940" y="29424"/>
                  </a:lnTo>
                  <a:lnTo>
                    <a:pt x="4210" y="29761"/>
                  </a:lnTo>
                  <a:lnTo>
                    <a:pt x="4493" y="30098"/>
                  </a:lnTo>
                  <a:lnTo>
                    <a:pt x="4790" y="30422"/>
                  </a:lnTo>
                  <a:lnTo>
                    <a:pt x="5100" y="30732"/>
                  </a:lnTo>
                  <a:lnTo>
                    <a:pt x="5410" y="31043"/>
                  </a:lnTo>
                  <a:lnTo>
                    <a:pt x="5721" y="31340"/>
                  </a:lnTo>
                  <a:lnTo>
                    <a:pt x="6044" y="31636"/>
                  </a:lnTo>
                  <a:lnTo>
                    <a:pt x="6382" y="31920"/>
                  </a:lnTo>
                  <a:lnTo>
                    <a:pt x="6719" y="32189"/>
                  </a:lnTo>
                  <a:lnTo>
                    <a:pt x="7070" y="32459"/>
                  </a:lnTo>
                  <a:lnTo>
                    <a:pt x="7420" y="32716"/>
                  </a:lnTo>
                  <a:lnTo>
                    <a:pt x="7771" y="32972"/>
                  </a:lnTo>
                  <a:lnTo>
                    <a:pt x="8149" y="33215"/>
                  </a:lnTo>
                  <a:lnTo>
                    <a:pt x="8513" y="33458"/>
                  </a:lnTo>
                  <a:lnTo>
                    <a:pt x="8891" y="33673"/>
                  </a:lnTo>
                  <a:lnTo>
                    <a:pt x="9282" y="33889"/>
                  </a:lnTo>
                  <a:lnTo>
                    <a:pt x="9673" y="34105"/>
                  </a:lnTo>
                  <a:lnTo>
                    <a:pt x="10065" y="34307"/>
                  </a:lnTo>
                  <a:lnTo>
                    <a:pt x="10469" y="34496"/>
                  </a:lnTo>
                  <a:lnTo>
                    <a:pt x="10874" y="34672"/>
                  </a:lnTo>
                  <a:lnTo>
                    <a:pt x="11292" y="34847"/>
                  </a:lnTo>
                  <a:lnTo>
                    <a:pt x="11711" y="35009"/>
                  </a:lnTo>
                  <a:lnTo>
                    <a:pt x="12129" y="35157"/>
                  </a:lnTo>
                  <a:lnTo>
                    <a:pt x="12560" y="35306"/>
                  </a:lnTo>
                  <a:lnTo>
                    <a:pt x="12992" y="35427"/>
                  </a:lnTo>
                  <a:lnTo>
                    <a:pt x="13437" y="35562"/>
                  </a:lnTo>
                  <a:lnTo>
                    <a:pt x="13882" y="35670"/>
                  </a:lnTo>
                  <a:lnTo>
                    <a:pt x="14328" y="35764"/>
                  </a:lnTo>
                  <a:lnTo>
                    <a:pt x="14773" y="35859"/>
                  </a:lnTo>
                  <a:lnTo>
                    <a:pt x="15232" y="35940"/>
                  </a:lnTo>
                  <a:lnTo>
                    <a:pt x="15690" y="36021"/>
                  </a:lnTo>
                  <a:lnTo>
                    <a:pt x="16149" y="36075"/>
                  </a:lnTo>
                  <a:lnTo>
                    <a:pt x="16621" y="36129"/>
                  </a:lnTo>
                  <a:lnTo>
                    <a:pt x="17093" y="36169"/>
                  </a:lnTo>
                  <a:lnTo>
                    <a:pt x="17565" y="36196"/>
                  </a:lnTo>
                  <a:lnTo>
                    <a:pt x="18038" y="36210"/>
                  </a:lnTo>
                  <a:lnTo>
                    <a:pt x="19009" y="36210"/>
                  </a:lnTo>
                  <a:lnTo>
                    <a:pt x="19481" y="36196"/>
                  </a:lnTo>
                  <a:lnTo>
                    <a:pt x="19953" y="36169"/>
                  </a:lnTo>
                  <a:lnTo>
                    <a:pt x="20425" y="36129"/>
                  </a:lnTo>
                  <a:lnTo>
                    <a:pt x="20898" y="36075"/>
                  </a:lnTo>
                  <a:lnTo>
                    <a:pt x="21356" y="36021"/>
                  </a:lnTo>
                  <a:lnTo>
                    <a:pt x="21815" y="35953"/>
                  </a:lnTo>
                  <a:lnTo>
                    <a:pt x="22274" y="35872"/>
                  </a:lnTo>
                  <a:lnTo>
                    <a:pt x="22719" y="35778"/>
                  </a:lnTo>
                  <a:lnTo>
                    <a:pt x="23178" y="35670"/>
                  </a:lnTo>
                  <a:lnTo>
                    <a:pt x="23623" y="35562"/>
                  </a:lnTo>
                  <a:lnTo>
                    <a:pt x="24054" y="35441"/>
                  </a:lnTo>
                  <a:lnTo>
                    <a:pt x="24486" y="35306"/>
                  </a:lnTo>
                  <a:lnTo>
                    <a:pt x="24918" y="35171"/>
                  </a:lnTo>
                  <a:lnTo>
                    <a:pt x="25350" y="35022"/>
                  </a:lnTo>
                  <a:lnTo>
                    <a:pt x="25768" y="34861"/>
                  </a:lnTo>
                  <a:lnTo>
                    <a:pt x="26186" y="34685"/>
                  </a:lnTo>
                  <a:lnTo>
                    <a:pt x="26591" y="34510"/>
                  </a:lnTo>
                  <a:lnTo>
                    <a:pt x="26995" y="34321"/>
                  </a:lnTo>
                  <a:lnTo>
                    <a:pt x="27387" y="34119"/>
                  </a:lnTo>
                  <a:lnTo>
                    <a:pt x="27778" y="33916"/>
                  </a:lnTo>
                  <a:lnTo>
                    <a:pt x="28169" y="33700"/>
                  </a:lnTo>
                  <a:lnTo>
                    <a:pt x="28547" y="33471"/>
                  </a:lnTo>
                  <a:lnTo>
                    <a:pt x="28925" y="33242"/>
                  </a:lnTo>
                  <a:lnTo>
                    <a:pt x="29289" y="32999"/>
                  </a:lnTo>
                  <a:lnTo>
                    <a:pt x="29653" y="32756"/>
                  </a:lnTo>
                  <a:lnTo>
                    <a:pt x="30004" y="32500"/>
                  </a:lnTo>
                  <a:lnTo>
                    <a:pt x="30355" y="32230"/>
                  </a:lnTo>
                  <a:lnTo>
                    <a:pt x="30692" y="31947"/>
                  </a:lnTo>
                  <a:lnTo>
                    <a:pt x="31029" y="31663"/>
                  </a:lnTo>
                  <a:lnTo>
                    <a:pt x="31353" y="31380"/>
                  </a:lnTo>
                  <a:lnTo>
                    <a:pt x="31677" y="31083"/>
                  </a:lnTo>
                  <a:lnTo>
                    <a:pt x="31987" y="30773"/>
                  </a:lnTo>
                  <a:lnTo>
                    <a:pt x="32284" y="30463"/>
                  </a:lnTo>
                  <a:lnTo>
                    <a:pt x="32580" y="30139"/>
                  </a:lnTo>
                  <a:lnTo>
                    <a:pt x="32877" y="29815"/>
                  </a:lnTo>
                  <a:lnTo>
                    <a:pt x="33147" y="29478"/>
                  </a:lnTo>
                  <a:lnTo>
                    <a:pt x="33430" y="29127"/>
                  </a:lnTo>
                  <a:lnTo>
                    <a:pt x="33687" y="28776"/>
                  </a:lnTo>
                  <a:lnTo>
                    <a:pt x="33943" y="28426"/>
                  </a:lnTo>
                  <a:lnTo>
                    <a:pt x="34186" y="28061"/>
                  </a:lnTo>
                  <a:lnTo>
                    <a:pt x="34429" y="27697"/>
                  </a:lnTo>
                  <a:lnTo>
                    <a:pt x="34658" y="27319"/>
                  </a:lnTo>
                  <a:lnTo>
                    <a:pt x="34874" y="26928"/>
                  </a:lnTo>
                  <a:lnTo>
                    <a:pt x="35076" y="26537"/>
                  </a:lnTo>
                  <a:lnTo>
                    <a:pt x="35279" y="26146"/>
                  </a:lnTo>
                  <a:lnTo>
                    <a:pt x="35467" y="25741"/>
                  </a:lnTo>
                  <a:lnTo>
                    <a:pt x="35656" y="25336"/>
                  </a:lnTo>
                  <a:lnTo>
                    <a:pt x="35832" y="24918"/>
                  </a:lnTo>
                  <a:lnTo>
                    <a:pt x="35980" y="24500"/>
                  </a:lnTo>
                  <a:lnTo>
                    <a:pt x="36142" y="24068"/>
                  </a:lnTo>
                  <a:lnTo>
                    <a:pt x="36277" y="23636"/>
                  </a:lnTo>
                  <a:lnTo>
                    <a:pt x="36412" y="23205"/>
                  </a:lnTo>
                  <a:lnTo>
                    <a:pt x="36533" y="22760"/>
                  </a:lnTo>
                  <a:lnTo>
                    <a:pt x="36641" y="22314"/>
                  </a:lnTo>
                  <a:lnTo>
                    <a:pt x="36736" y="21856"/>
                  </a:lnTo>
                  <a:lnTo>
                    <a:pt x="36817" y="21397"/>
                  </a:lnTo>
                  <a:lnTo>
                    <a:pt x="36897" y="20938"/>
                  </a:lnTo>
                  <a:lnTo>
                    <a:pt x="36965" y="20466"/>
                  </a:lnTo>
                  <a:lnTo>
                    <a:pt x="37019" y="19994"/>
                  </a:lnTo>
                  <a:lnTo>
                    <a:pt x="37059" y="19522"/>
                  </a:lnTo>
                  <a:lnTo>
                    <a:pt x="37086" y="19036"/>
                  </a:lnTo>
                  <a:lnTo>
                    <a:pt x="37100" y="18550"/>
                  </a:lnTo>
                  <a:lnTo>
                    <a:pt x="37113" y="18065"/>
                  </a:lnTo>
                  <a:lnTo>
                    <a:pt x="37100" y="17579"/>
                  </a:lnTo>
                  <a:lnTo>
                    <a:pt x="37086" y="17093"/>
                  </a:lnTo>
                  <a:lnTo>
                    <a:pt x="37059" y="16608"/>
                  </a:lnTo>
                  <a:lnTo>
                    <a:pt x="37019" y="16136"/>
                  </a:lnTo>
                  <a:lnTo>
                    <a:pt x="36965" y="15663"/>
                  </a:lnTo>
                  <a:lnTo>
                    <a:pt x="36897" y="15191"/>
                  </a:lnTo>
                  <a:lnTo>
                    <a:pt x="36817" y="14733"/>
                  </a:lnTo>
                  <a:lnTo>
                    <a:pt x="36736" y="14274"/>
                  </a:lnTo>
                  <a:lnTo>
                    <a:pt x="36641" y="13815"/>
                  </a:lnTo>
                  <a:lnTo>
                    <a:pt x="36533" y="13370"/>
                  </a:lnTo>
                  <a:lnTo>
                    <a:pt x="36412" y="12938"/>
                  </a:lnTo>
                  <a:lnTo>
                    <a:pt x="36277" y="12493"/>
                  </a:lnTo>
                  <a:lnTo>
                    <a:pt x="36142" y="12061"/>
                  </a:lnTo>
                  <a:lnTo>
                    <a:pt x="35980" y="11643"/>
                  </a:lnTo>
                  <a:lnTo>
                    <a:pt x="35832" y="11225"/>
                  </a:lnTo>
                  <a:lnTo>
                    <a:pt x="35656" y="10807"/>
                  </a:lnTo>
                  <a:lnTo>
                    <a:pt x="35467" y="10402"/>
                  </a:lnTo>
                  <a:lnTo>
                    <a:pt x="35279" y="9997"/>
                  </a:lnTo>
                  <a:lnTo>
                    <a:pt x="35076" y="9606"/>
                  </a:lnTo>
                  <a:lnTo>
                    <a:pt x="34874" y="9215"/>
                  </a:lnTo>
                  <a:lnTo>
                    <a:pt x="34658" y="8837"/>
                  </a:lnTo>
                  <a:lnTo>
                    <a:pt x="34429" y="8459"/>
                  </a:lnTo>
                  <a:lnTo>
                    <a:pt x="34186" y="8095"/>
                  </a:lnTo>
                  <a:lnTo>
                    <a:pt x="33943" y="7731"/>
                  </a:lnTo>
                  <a:lnTo>
                    <a:pt x="33687" y="7380"/>
                  </a:lnTo>
                  <a:lnTo>
                    <a:pt x="33430" y="7029"/>
                  </a:lnTo>
                  <a:lnTo>
                    <a:pt x="33147" y="6692"/>
                  </a:lnTo>
                  <a:lnTo>
                    <a:pt x="32877" y="6355"/>
                  </a:lnTo>
                  <a:lnTo>
                    <a:pt x="32580" y="6031"/>
                  </a:lnTo>
                  <a:lnTo>
                    <a:pt x="32284" y="5707"/>
                  </a:lnTo>
                  <a:lnTo>
                    <a:pt x="31987" y="5397"/>
                  </a:lnTo>
                  <a:lnTo>
                    <a:pt x="31677" y="5100"/>
                  </a:lnTo>
                  <a:lnTo>
                    <a:pt x="31353" y="4803"/>
                  </a:lnTo>
                  <a:lnTo>
                    <a:pt x="31029" y="4507"/>
                  </a:lnTo>
                  <a:lnTo>
                    <a:pt x="30692" y="4237"/>
                  </a:lnTo>
                  <a:lnTo>
                    <a:pt x="30355" y="3954"/>
                  </a:lnTo>
                  <a:lnTo>
                    <a:pt x="30004" y="3697"/>
                  </a:lnTo>
                  <a:lnTo>
                    <a:pt x="29653" y="3441"/>
                  </a:lnTo>
                  <a:lnTo>
                    <a:pt x="29289" y="3185"/>
                  </a:lnTo>
                  <a:lnTo>
                    <a:pt x="28925" y="2955"/>
                  </a:lnTo>
                  <a:lnTo>
                    <a:pt x="28547" y="2726"/>
                  </a:lnTo>
                  <a:lnTo>
                    <a:pt x="28169" y="2497"/>
                  </a:lnTo>
                  <a:lnTo>
                    <a:pt x="27778" y="2281"/>
                  </a:lnTo>
                  <a:lnTo>
                    <a:pt x="27387" y="2078"/>
                  </a:lnTo>
                  <a:lnTo>
                    <a:pt x="26995" y="1890"/>
                  </a:lnTo>
                  <a:lnTo>
                    <a:pt x="26591" y="1701"/>
                  </a:lnTo>
                  <a:lnTo>
                    <a:pt x="26186" y="1525"/>
                  </a:lnTo>
                  <a:lnTo>
                    <a:pt x="25768" y="1350"/>
                  </a:lnTo>
                  <a:lnTo>
                    <a:pt x="25350" y="1188"/>
                  </a:lnTo>
                  <a:lnTo>
                    <a:pt x="24918" y="1040"/>
                  </a:lnTo>
                  <a:lnTo>
                    <a:pt x="24486" y="905"/>
                  </a:lnTo>
                  <a:lnTo>
                    <a:pt x="24054" y="770"/>
                  </a:lnTo>
                  <a:lnTo>
                    <a:pt x="23623" y="648"/>
                  </a:lnTo>
                  <a:lnTo>
                    <a:pt x="23178" y="540"/>
                  </a:lnTo>
                  <a:lnTo>
                    <a:pt x="22719" y="446"/>
                  </a:lnTo>
                  <a:lnTo>
                    <a:pt x="22274" y="352"/>
                  </a:lnTo>
                  <a:lnTo>
                    <a:pt x="21815" y="271"/>
                  </a:lnTo>
                  <a:lnTo>
                    <a:pt x="21356" y="203"/>
                  </a:lnTo>
                  <a:lnTo>
                    <a:pt x="20898" y="149"/>
                  </a:lnTo>
                  <a:lnTo>
                    <a:pt x="20425" y="95"/>
                  </a:lnTo>
                  <a:lnTo>
                    <a:pt x="19953" y="55"/>
                  </a:lnTo>
                  <a:lnTo>
                    <a:pt x="19481" y="28"/>
                  </a:lnTo>
                  <a:lnTo>
                    <a:pt x="19009" y="14"/>
                  </a:lnTo>
                  <a:lnTo>
                    <a:pt x="18523"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 name="Google Shape;925;p103"/>
            <p:cNvSpPr/>
            <p:nvPr/>
          </p:nvSpPr>
          <p:spPr>
            <a:xfrm>
              <a:off x="6021600" y="3432700"/>
              <a:ext cx="293450" cy="206775"/>
            </a:xfrm>
            <a:custGeom>
              <a:rect b="b" l="l" r="r" t="t"/>
              <a:pathLst>
                <a:path extrusionOk="0" h="8271" w="11738">
                  <a:moveTo>
                    <a:pt x="11738" y="0"/>
                  </a:moveTo>
                  <a:lnTo>
                    <a:pt x="11481" y="108"/>
                  </a:lnTo>
                  <a:lnTo>
                    <a:pt x="11211" y="203"/>
                  </a:lnTo>
                  <a:lnTo>
                    <a:pt x="10942" y="284"/>
                  </a:lnTo>
                  <a:lnTo>
                    <a:pt x="10658" y="338"/>
                  </a:lnTo>
                  <a:lnTo>
                    <a:pt x="9647" y="540"/>
                  </a:lnTo>
                  <a:lnTo>
                    <a:pt x="8513" y="742"/>
                  </a:lnTo>
                  <a:lnTo>
                    <a:pt x="7407" y="931"/>
                  </a:lnTo>
                  <a:lnTo>
                    <a:pt x="6449" y="1080"/>
                  </a:lnTo>
                  <a:lnTo>
                    <a:pt x="5653" y="1201"/>
                  </a:lnTo>
                  <a:lnTo>
                    <a:pt x="4911" y="1336"/>
                  </a:lnTo>
                  <a:lnTo>
                    <a:pt x="4223" y="1471"/>
                  </a:lnTo>
                  <a:lnTo>
                    <a:pt x="3589" y="1619"/>
                  </a:lnTo>
                  <a:lnTo>
                    <a:pt x="3009" y="1768"/>
                  </a:lnTo>
                  <a:lnTo>
                    <a:pt x="2483" y="1943"/>
                  </a:lnTo>
                  <a:lnTo>
                    <a:pt x="2240" y="2024"/>
                  </a:lnTo>
                  <a:lnTo>
                    <a:pt x="2011" y="2118"/>
                  </a:lnTo>
                  <a:lnTo>
                    <a:pt x="1795" y="2213"/>
                  </a:lnTo>
                  <a:lnTo>
                    <a:pt x="1579" y="2321"/>
                  </a:lnTo>
                  <a:lnTo>
                    <a:pt x="1390" y="2429"/>
                  </a:lnTo>
                  <a:lnTo>
                    <a:pt x="1215" y="2537"/>
                  </a:lnTo>
                  <a:lnTo>
                    <a:pt x="1040" y="2658"/>
                  </a:lnTo>
                  <a:lnTo>
                    <a:pt x="891" y="2779"/>
                  </a:lnTo>
                  <a:lnTo>
                    <a:pt x="743" y="2901"/>
                  </a:lnTo>
                  <a:lnTo>
                    <a:pt x="621" y="3036"/>
                  </a:lnTo>
                  <a:lnTo>
                    <a:pt x="500" y="3184"/>
                  </a:lnTo>
                  <a:lnTo>
                    <a:pt x="392" y="3332"/>
                  </a:lnTo>
                  <a:lnTo>
                    <a:pt x="298" y="3481"/>
                  </a:lnTo>
                  <a:lnTo>
                    <a:pt x="217" y="3643"/>
                  </a:lnTo>
                  <a:lnTo>
                    <a:pt x="149" y="3818"/>
                  </a:lnTo>
                  <a:lnTo>
                    <a:pt x="95" y="3994"/>
                  </a:lnTo>
                  <a:lnTo>
                    <a:pt x="55" y="4182"/>
                  </a:lnTo>
                  <a:lnTo>
                    <a:pt x="28" y="4385"/>
                  </a:lnTo>
                  <a:lnTo>
                    <a:pt x="1" y="4587"/>
                  </a:lnTo>
                  <a:lnTo>
                    <a:pt x="1" y="4789"/>
                  </a:lnTo>
                  <a:lnTo>
                    <a:pt x="14" y="4992"/>
                  </a:lnTo>
                  <a:lnTo>
                    <a:pt x="28" y="5181"/>
                  </a:lnTo>
                  <a:lnTo>
                    <a:pt x="68" y="5370"/>
                  </a:lnTo>
                  <a:lnTo>
                    <a:pt x="122" y="5558"/>
                  </a:lnTo>
                  <a:lnTo>
                    <a:pt x="190" y="5734"/>
                  </a:lnTo>
                  <a:lnTo>
                    <a:pt x="271" y="5909"/>
                  </a:lnTo>
                  <a:lnTo>
                    <a:pt x="351" y="6085"/>
                  </a:lnTo>
                  <a:lnTo>
                    <a:pt x="459" y="6246"/>
                  </a:lnTo>
                  <a:lnTo>
                    <a:pt x="567" y="6395"/>
                  </a:lnTo>
                  <a:lnTo>
                    <a:pt x="702" y="6543"/>
                  </a:lnTo>
                  <a:lnTo>
                    <a:pt x="837" y="6692"/>
                  </a:lnTo>
                  <a:lnTo>
                    <a:pt x="986" y="6840"/>
                  </a:lnTo>
                  <a:lnTo>
                    <a:pt x="1134" y="6975"/>
                  </a:lnTo>
                  <a:lnTo>
                    <a:pt x="1296" y="7096"/>
                  </a:lnTo>
                  <a:lnTo>
                    <a:pt x="1471" y="7218"/>
                  </a:lnTo>
                  <a:lnTo>
                    <a:pt x="1647" y="7339"/>
                  </a:lnTo>
                  <a:lnTo>
                    <a:pt x="1835" y="7447"/>
                  </a:lnTo>
                  <a:lnTo>
                    <a:pt x="2038" y="7555"/>
                  </a:lnTo>
                  <a:lnTo>
                    <a:pt x="2240" y="7649"/>
                  </a:lnTo>
                  <a:lnTo>
                    <a:pt x="2443" y="7744"/>
                  </a:lnTo>
                  <a:lnTo>
                    <a:pt x="2874" y="7892"/>
                  </a:lnTo>
                  <a:lnTo>
                    <a:pt x="3319" y="8027"/>
                  </a:lnTo>
                  <a:lnTo>
                    <a:pt x="3765" y="8135"/>
                  </a:lnTo>
                  <a:lnTo>
                    <a:pt x="4237" y="8216"/>
                  </a:lnTo>
                  <a:lnTo>
                    <a:pt x="4709" y="8257"/>
                  </a:lnTo>
                  <a:lnTo>
                    <a:pt x="5168" y="8270"/>
                  </a:lnTo>
                  <a:lnTo>
                    <a:pt x="5545" y="8257"/>
                  </a:lnTo>
                  <a:lnTo>
                    <a:pt x="5977" y="8216"/>
                  </a:lnTo>
                  <a:lnTo>
                    <a:pt x="6449" y="8135"/>
                  </a:lnTo>
                  <a:lnTo>
                    <a:pt x="6706" y="8095"/>
                  </a:lnTo>
                  <a:lnTo>
                    <a:pt x="6962" y="8027"/>
                  </a:lnTo>
                  <a:lnTo>
                    <a:pt x="7232" y="7960"/>
                  </a:lnTo>
                  <a:lnTo>
                    <a:pt x="7502" y="7865"/>
                  </a:lnTo>
                  <a:lnTo>
                    <a:pt x="7771" y="7771"/>
                  </a:lnTo>
                  <a:lnTo>
                    <a:pt x="8055" y="7676"/>
                  </a:lnTo>
                  <a:lnTo>
                    <a:pt x="8324" y="7555"/>
                  </a:lnTo>
                  <a:lnTo>
                    <a:pt x="8608" y="7420"/>
                  </a:lnTo>
                  <a:lnTo>
                    <a:pt x="8878" y="7272"/>
                  </a:lnTo>
                  <a:lnTo>
                    <a:pt x="9147" y="7110"/>
                  </a:lnTo>
                  <a:lnTo>
                    <a:pt x="9404" y="6934"/>
                  </a:lnTo>
                  <a:lnTo>
                    <a:pt x="9660" y="6746"/>
                  </a:lnTo>
                  <a:lnTo>
                    <a:pt x="9903" y="6543"/>
                  </a:lnTo>
                  <a:lnTo>
                    <a:pt x="10146" y="6327"/>
                  </a:lnTo>
                  <a:lnTo>
                    <a:pt x="10375" y="6085"/>
                  </a:lnTo>
                  <a:lnTo>
                    <a:pt x="10591" y="5828"/>
                  </a:lnTo>
                  <a:lnTo>
                    <a:pt x="10780" y="5558"/>
                  </a:lnTo>
                  <a:lnTo>
                    <a:pt x="10969" y="5275"/>
                  </a:lnTo>
                  <a:lnTo>
                    <a:pt x="11144" y="4965"/>
                  </a:lnTo>
                  <a:lnTo>
                    <a:pt x="11292" y="4641"/>
                  </a:lnTo>
                  <a:lnTo>
                    <a:pt x="11427" y="4290"/>
                  </a:lnTo>
                  <a:lnTo>
                    <a:pt x="11535" y="3926"/>
                  </a:lnTo>
                  <a:lnTo>
                    <a:pt x="11616" y="3535"/>
                  </a:lnTo>
                  <a:lnTo>
                    <a:pt x="11684" y="3117"/>
                  </a:lnTo>
                  <a:lnTo>
                    <a:pt x="11724" y="2698"/>
                  </a:lnTo>
                  <a:lnTo>
                    <a:pt x="11738" y="2240"/>
                  </a:lnTo>
                  <a:lnTo>
                    <a:pt x="11738"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9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 footer">
  <p:cSld name="CUSTOM_3_5_1">
    <p:bg>
      <p:bgPr>
        <a:solidFill>
          <a:srgbClr val="FFFFFF"/>
        </a:solidFill>
      </p:bgPr>
    </p:bg>
    <p:spTree>
      <p:nvGrpSpPr>
        <p:cNvPr id="926" name="Shape 926"/>
        <p:cNvGrpSpPr/>
        <p:nvPr/>
      </p:nvGrpSpPr>
      <p:grpSpPr>
        <a:xfrm>
          <a:off x="0" y="0"/>
          <a:ext cx="0" cy="0"/>
          <a:chOff x="0" y="0"/>
          <a:chExt cx="0" cy="0"/>
        </a:xfrm>
      </p:grpSpPr>
      <p:sp>
        <p:nvSpPr>
          <p:cNvPr id="927" name="Google Shape;927;p104"/>
          <p:cNvSpPr txBox="1"/>
          <p:nvPr>
            <p:ph idx="12" type="sldNum"/>
          </p:nvPr>
        </p:nvSpPr>
        <p:spPr>
          <a:xfrm>
            <a:off x="290521" y="4874925"/>
            <a:ext cx="312300" cy="131700"/>
          </a:xfrm>
          <a:prstGeom prst="rect">
            <a:avLst/>
          </a:prstGeom>
          <a:noFill/>
          <a:ln>
            <a:noFill/>
          </a:ln>
        </p:spPr>
        <p:txBody>
          <a:bodyPr anchorCtr="0" anchor="ctr" bIns="0" lIns="0" spcFirstLastPara="1" rIns="0" wrap="square" tIns="0">
            <a:noAutofit/>
          </a:bodyPr>
          <a:lstStyle>
            <a:lvl1pPr indent="0" lvl="0"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1pPr>
            <a:lvl2pPr indent="0" lvl="1"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2pPr>
            <a:lvl3pPr indent="0" lvl="2"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3pPr>
            <a:lvl4pPr indent="0" lvl="3"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4pPr>
            <a:lvl5pPr indent="0" lvl="4"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5pPr>
            <a:lvl6pPr indent="0" lvl="5"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6pPr>
            <a:lvl7pPr indent="0" lvl="6"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7pPr>
            <a:lvl8pPr indent="0" lvl="7"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8pPr>
            <a:lvl9pPr indent="0" lvl="8" marL="0" marR="0" rtl="0" algn="l">
              <a:lnSpc>
                <a:spcPct val="100000"/>
              </a:lnSpc>
              <a:spcBef>
                <a:spcPts val="0"/>
              </a:spcBef>
              <a:spcAft>
                <a:spcPts val="0"/>
              </a:spcAft>
              <a:buClr>
                <a:srgbClr val="000000"/>
              </a:buClr>
              <a:buSzPts val="600"/>
              <a:buFont typeface="Arial"/>
              <a:buNone/>
              <a:defRPr b="0" i="0" sz="600" u="none" cap="none" strike="noStrike">
                <a:solidFill>
                  <a:schemeClr val="dk2"/>
                </a:solidFill>
                <a:latin typeface="Helvetica Neue"/>
                <a:ea typeface="Helvetica Neue"/>
                <a:cs typeface="Helvetica Neue"/>
                <a:sym typeface="Helvetica Neue"/>
              </a:defRPr>
            </a:lvl9pPr>
          </a:lstStyle>
          <a:p>
            <a:pPr indent="0" lvl="0" marL="0" rtl="0" algn="l">
              <a:spcBef>
                <a:spcPts val="0"/>
              </a:spcBef>
              <a:spcAft>
                <a:spcPts val="0"/>
              </a:spcAft>
              <a:buNone/>
            </a:pPr>
            <a:fld id="{00000000-1234-1234-1234-123412341234}" type="slidenum">
              <a:rPr lang="en"/>
              <a:t>‹#›</a:t>
            </a:fld>
            <a:endParaRPr/>
          </a:p>
        </p:txBody>
      </p:sp>
      <p:sp>
        <p:nvSpPr>
          <p:cNvPr id="928" name="Google Shape;928;p104"/>
          <p:cNvSpPr txBox="1"/>
          <p:nvPr/>
        </p:nvSpPr>
        <p:spPr>
          <a:xfrm>
            <a:off x="1206943" y="4874925"/>
            <a:ext cx="1577100" cy="131700"/>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Clr>
                <a:srgbClr val="000000"/>
              </a:buClr>
              <a:buSzPts val="600"/>
              <a:buFont typeface="Arial"/>
              <a:buNone/>
            </a:pPr>
            <a:r>
              <a:rPr lang="en" sz="600">
                <a:solidFill>
                  <a:schemeClr val="dk2"/>
                </a:solidFill>
                <a:latin typeface="Helvetica Neue"/>
                <a:ea typeface="Helvetica Neue"/>
                <a:cs typeface="Helvetica Neue"/>
                <a:sym typeface="Helvetica Neue"/>
              </a:rPr>
              <a:t>2022 © AppFolio, Inc. Confidential</a:t>
            </a:r>
            <a:endParaRPr sz="600">
              <a:solidFill>
                <a:schemeClr val="dk2"/>
              </a:solidFill>
              <a:latin typeface="Helvetica Neue"/>
              <a:ea typeface="Helvetica Neue"/>
              <a:cs typeface="Helvetica Neue"/>
              <a:sym typeface="Helvetica Neue"/>
            </a:endParaRPr>
          </a:p>
        </p:txBody>
      </p:sp>
      <p:grpSp>
        <p:nvGrpSpPr>
          <p:cNvPr id="929" name="Google Shape;929;p104"/>
          <p:cNvGrpSpPr/>
          <p:nvPr/>
        </p:nvGrpSpPr>
        <p:grpSpPr>
          <a:xfrm>
            <a:off x="8511895" y="4896954"/>
            <a:ext cx="337055" cy="87653"/>
            <a:chOff x="288629" y="563758"/>
            <a:chExt cx="862254" cy="215523"/>
          </a:xfrm>
        </p:grpSpPr>
        <p:sp>
          <p:nvSpPr>
            <p:cNvPr id="930" name="Google Shape;930;p104"/>
            <p:cNvSpPr/>
            <p:nvPr/>
          </p:nvSpPr>
          <p:spPr>
            <a:xfrm>
              <a:off x="288629" y="606989"/>
              <a:ext cx="111063" cy="132645"/>
            </a:xfrm>
            <a:custGeom>
              <a:rect b="b" l="l" r="r" t="t"/>
              <a:pathLst>
                <a:path extrusionOk="0" h="18956" w="15420">
                  <a:moveTo>
                    <a:pt x="12330" y="9444"/>
                  </a:moveTo>
                  <a:lnTo>
                    <a:pt x="12330" y="11171"/>
                  </a:lnTo>
                  <a:lnTo>
                    <a:pt x="12330" y="11508"/>
                  </a:lnTo>
                  <a:lnTo>
                    <a:pt x="12290" y="11845"/>
                  </a:lnTo>
                  <a:lnTo>
                    <a:pt x="12249" y="12156"/>
                  </a:lnTo>
                  <a:lnTo>
                    <a:pt x="12182" y="12453"/>
                  </a:lnTo>
                  <a:lnTo>
                    <a:pt x="12088" y="12736"/>
                  </a:lnTo>
                  <a:lnTo>
                    <a:pt x="11993" y="13006"/>
                  </a:lnTo>
                  <a:lnTo>
                    <a:pt x="11872" y="13262"/>
                  </a:lnTo>
                  <a:lnTo>
                    <a:pt x="11737" y="13491"/>
                  </a:lnTo>
                  <a:lnTo>
                    <a:pt x="11602" y="13721"/>
                  </a:lnTo>
                  <a:lnTo>
                    <a:pt x="11440" y="13923"/>
                  </a:lnTo>
                  <a:lnTo>
                    <a:pt x="11278" y="14125"/>
                  </a:lnTo>
                  <a:lnTo>
                    <a:pt x="11103" y="14301"/>
                  </a:lnTo>
                  <a:lnTo>
                    <a:pt x="10927" y="14476"/>
                  </a:lnTo>
                  <a:lnTo>
                    <a:pt x="10739" y="14625"/>
                  </a:lnTo>
                  <a:lnTo>
                    <a:pt x="10536" y="14773"/>
                  </a:lnTo>
                  <a:lnTo>
                    <a:pt x="10334" y="14908"/>
                  </a:lnTo>
                  <a:lnTo>
                    <a:pt x="10131" y="15029"/>
                  </a:lnTo>
                  <a:lnTo>
                    <a:pt x="9916" y="15151"/>
                  </a:lnTo>
                  <a:lnTo>
                    <a:pt x="9713" y="15245"/>
                  </a:lnTo>
                  <a:lnTo>
                    <a:pt x="9497" y="15340"/>
                  </a:lnTo>
                  <a:lnTo>
                    <a:pt x="9282" y="15421"/>
                  </a:lnTo>
                  <a:lnTo>
                    <a:pt x="9079" y="15488"/>
                  </a:lnTo>
                  <a:lnTo>
                    <a:pt x="8661" y="15609"/>
                  </a:lnTo>
                  <a:lnTo>
                    <a:pt x="8270" y="15704"/>
                  </a:lnTo>
                  <a:lnTo>
                    <a:pt x="7892" y="15758"/>
                  </a:lnTo>
                  <a:lnTo>
                    <a:pt x="7568" y="15785"/>
                  </a:lnTo>
                  <a:lnTo>
                    <a:pt x="7271" y="15798"/>
                  </a:lnTo>
                  <a:lnTo>
                    <a:pt x="6921" y="15785"/>
                  </a:lnTo>
                  <a:lnTo>
                    <a:pt x="6556" y="15758"/>
                  </a:lnTo>
                  <a:lnTo>
                    <a:pt x="6192" y="15690"/>
                  </a:lnTo>
                  <a:lnTo>
                    <a:pt x="5841" y="15623"/>
                  </a:lnTo>
                  <a:lnTo>
                    <a:pt x="5504" y="15515"/>
                  </a:lnTo>
                  <a:lnTo>
                    <a:pt x="5167" y="15394"/>
                  </a:lnTo>
                  <a:lnTo>
                    <a:pt x="4857" y="15245"/>
                  </a:lnTo>
                  <a:lnTo>
                    <a:pt x="4560" y="15083"/>
                  </a:lnTo>
                  <a:lnTo>
                    <a:pt x="4290" y="14908"/>
                  </a:lnTo>
                  <a:lnTo>
                    <a:pt x="4047" y="14706"/>
                  </a:lnTo>
                  <a:lnTo>
                    <a:pt x="3926" y="14598"/>
                  </a:lnTo>
                  <a:lnTo>
                    <a:pt x="3831" y="14476"/>
                  </a:lnTo>
                  <a:lnTo>
                    <a:pt x="3723" y="14368"/>
                  </a:lnTo>
                  <a:lnTo>
                    <a:pt x="3642" y="14247"/>
                  </a:lnTo>
                  <a:lnTo>
                    <a:pt x="3562" y="14112"/>
                  </a:lnTo>
                  <a:lnTo>
                    <a:pt x="3494" y="13990"/>
                  </a:lnTo>
                  <a:lnTo>
                    <a:pt x="3427" y="13856"/>
                  </a:lnTo>
                  <a:lnTo>
                    <a:pt x="3386" y="13721"/>
                  </a:lnTo>
                  <a:lnTo>
                    <a:pt x="3346" y="13572"/>
                  </a:lnTo>
                  <a:lnTo>
                    <a:pt x="3305" y="13424"/>
                  </a:lnTo>
                  <a:lnTo>
                    <a:pt x="3292" y="13275"/>
                  </a:lnTo>
                  <a:lnTo>
                    <a:pt x="3292" y="13127"/>
                  </a:lnTo>
                  <a:lnTo>
                    <a:pt x="3292" y="12965"/>
                  </a:lnTo>
                  <a:lnTo>
                    <a:pt x="3305" y="12803"/>
                  </a:lnTo>
                  <a:lnTo>
                    <a:pt x="3332" y="12655"/>
                  </a:lnTo>
                  <a:lnTo>
                    <a:pt x="3359" y="12520"/>
                  </a:lnTo>
                  <a:lnTo>
                    <a:pt x="3400" y="12372"/>
                  </a:lnTo>
                  <a:lnTo>
                    <a:pt x="3454" y="12250"/>
                  </a:lnTo>
                  <a:lnTo>
                    <a:pt x="3521" y="12129"/>
                  </a:lnTo>
                  <a:lnTo>
                    <a:pt x="3589" y="12007"/>
                  </a:lnTo>
                  <a:lnTo>
                    <a:pt x="3669" y="11886"/>
                  </a:lnTo>
                  <a:lnTo>
                    <a:pt x="3764" y="11778"/>
                  </a:lnTo>
                  <a:lnTo>
                    <a:pt x="3858" y="11670"/>
                  </a:lnTo>
                  <a:lnTo>
                    <a:pt x="3966" y="11576"/>
                  </a:lnTo>
                  <a:lnTo>
                    <a:pt x="4088" y="11481"/>
                  </a:lnTo>
                  <a:lnTo>
                    <a:pt x="4223" y="11387"/>
                  </a:lnTo>
                  <a:lnTo>
                    <a:pt x="4357" y="11306"/>
                  </a:lnTo>
                  <a:lnTo>
                    <a:pt x="4506" y="11225"/>
                  </a:lnTo>
                  <a:lnTo>
                    <a:pt x="4843" y="11077"/>
                  </a:lnTo>
                  <a:lnTo>
                    <a:pt x="5207" y="10928"/>
                  </a:lnTo>
                  <a:lnTo>
                    <a:pt x="5612" y="10807"/>
                  </a:lnTo>
                  <a:lnTo>
                    <a:pt x="6057" y="10685"/>
                  </a:lnTo>
                  <a:lnTo>
                    <a:pt x="6543" y="10577"/>
                  </a:lnTo>
                  <a:lnTo>
                    <a:pt x="7083" y="10469"/>
                  </a:lnTo>
                  <a:lnTo>
                    <a:pt x="7649" y="10375"/>
                  </a:lnTo>
                  <a:lnTo>
                    <a:pt x="8256" y="10267"/>
                  </a:lnTo>
                  <a:lnTo>
                    <a:pt x="8998" y="10159"/>
                  </a:lnTo>
                  <a:lnTo>
                    <a:pt x="9848" y="10011"/>
                  </a:lnTo>
                  <a:lnTo>
                    <a:pt x="11507" y="9700"/>
                  </a:lnTo>
                  <a:lnTo>
                    <a:pt x="11710" y="9660"/>
                  </a:lnTo>
                  <a:lnTo>
                    <a:pt x="11926" y="9593"/>
                  </a:lnTo>
                  <a:lnTo>
                    <a:pt x="12128" y="9525"/>
                  </a:lnTo>
                  <a:lnTo>
                    <a:pt x="12330" y="9444"/>
                  </a:lnTo>
                  <a:close/>
                  <a:moveTo>
                    <a:pt x="8728" y="1"/>
                  </a:moveTo>
                  <a:lnTo>
                    <a:pt x="8175" y="14"/>
                  </a:lnTo>
                  <a:lnTo>
                    <a:pt x="7649" y="41"/>
                  </a:lnTo>
                  <a:lnTo>
                    <a:pt x="7137" y="95"/>
                  </a:lnTo>
                  <a:lnTo>
                    <a:pt x="6637" y="163"/>
                  </a:lnTo>
                  <a:lnTo>
                    <a:pt x="6165" y="244"/>
                  </a:lnTo>
                  <a:lnTo>
                    <a:pt x="5707" y="351"/>
                  </a:lnTo>
                  <a:lnTo>
                    <a:pt x="5275" y="486"/>
                  </a:lnTo>
                  <a:lnTo>
                    <a:pt x="4857" y="635"/>
                  </a:lnTo>
                  <a:lnTo>
                    <a:pt x="4452" y="797"/>
                  </a:lnTo>
                  <a:lnTo>
                    <a:pt x="4074" y="986"/>
                  </a:lnTo>
                  <a:lnTo>
                    <a:pt x="3710" y="1188"/>
                  </a:lnTo>
                  <a:lnTo>
                    <a:pt x="3373" y="1404"/>
                  </a:lnTo>
                  <a:lnTo>
                    <a:pt x="3049" y="1647"/>
                  </a:lnTo>
                  <a:lnTo>
                    <a:pt x="2752" y="1916"/>
                  </a:lnTo>
                  <a:lnTo>
                    <a:pt x="2455" y="2200"/>
                  </a:lnTo>
                  <a:lnTo>
                    <a:pt x="2199" y="2496"/>
                  </a:lnTo>
                  <a:lnTo>
                    <a:pt x="2051" y="2685"/>
                  </a:lnTo>
                  <a:lnTo>
                    <a:pt x="1916" y="2874"/>
                  </a:lnTo>
                  <a:lnTo>
                    <a:pt x="1794" y="3063"/>
                  </a:lnTo>
                  <a:lnTo>
                    <a:pt x="1673" y="3265"/>
                  </a:lnTo>
                  <a:lnTo>
                    <a:pt x="1551" y="3468"/>
                  </a:lnTo>
                  <a:lnTo>
                    <a:pt x="1457" y="3670"/>
                  </a:lnTo>
                  <a:lnTo>
                    <a:pt x="1349" y="3886"/>
                  </a:lnTo>
                  <a:lnTo>
                    <a:pt x="1268" y="4102"/>
                  </a:lnTo>
                  <a:lnTo>
                    <a:pt x="1187" y="4318"/>
                  </a:lnTo>
                  <a:lnTo>
                    <a:pt x="1106" y="4534"/>
                  </a:lnTo>
                  <a:lnTo>
                    <a:pt x="1039" y="4763"/>
                  </a:lnTo>
                  <a:lnTo>
                    <a:pt x="985" y="4992"/>
                  </a:lnTo>
                  <a:lnTo>
                    <a:pt x="931" y="5208"/>
                  </a:lnTo>
                  <a:lnTo>
                    <a:pt x="890" y="5437"/>
                  </a:lnTo>
                  <a:lnTo>
                    <a:pt x="863" y="5680"/>
                  </a:lnTo>
                  <a:lnTo>
                    <a:pt x="836" y="5910"/>
                  </a:lnTo>
                  <a:lnTo>
                    <a:pt x="836" y="6004"/>
                  </a:lnTo>
                  <a:lnTo>
                    <a:pt x="863" y="6152"/>
                  </a:lnTo>
                  <a:lnTo>
                    <a:pt x="890" y="6301"/>
                  </a:lnTo>
                  <a:lnTo>
                    <a:pt x="944" y="6436"/>
                  </a:lnTo>
                  <a:lnTo>
                    <a:pt x="998" y="6571"/>
                  </a:lnTo>
                  <a:lnTo>
                    <a:pt x="1079" y="6706"/>
                  </a:lnTo>
                  <a:lnTo>
                    <a:pt x="1160" y="6827"/>
                  </a:lnTo>
                  <a:lnTo>
                    <a:pt x="1255" y="6935"/>
                  </a:lnTo>
                  <a:lnTo>
                    <a:pt x="1363" y="7043"/>
                  </a:lnTo>
                  <a:lnTo>
                    <a:pt x="1484" y="7137"/>
                  </a:lnTo>
                  <a:lnTo>
                    <a:pt x="1605" y="7218"/>
                  </a:lnTo>
                  <a:lnTo>
                    <a:pt x="1727" y="7286"/>
                  </a:lnTo>
                  <a:lnTo>
                    <a:pt x="1862" y="7353"/>
                  </a:lnTo>
                  <a:lnTo>
                    <a:pt x="2010" y="7394"/>
                  </a:lnTo>
                  <a:lnTo>
                    <a:pt x="2159" y="7421"/>
                  </a:lnTo>
                  <a:lnTo>
                    <a:pt x="2293" y="7448"/>
                  </a:lnTo>
                  <a:lnTo>
                    <a:pt x="2455" y="7448"/>
                  </a:lnTo>
                  <a:lnTo>
                    <a:pt x="2590" y="7461"/>
                  </a:lnTo>
                  <a:lnTo>
                    <a:pt x="2725" y="7448"/>
                  </a:lnTo>
                  <a:lnTo>
                    <a:pt x="2874" y="7434"/>
                  </a:lnTo>
                  <a:lnTo>
                    <a:pt x="3008" y="7407"/>
                  </a:lnTo>
                  <a:lnTo>
                    <a:pt x="3143" y="7353"/>
                  </a:lnTo>
                  <a:lnTo>
                    <a:pt x="3265" y="7299"/>
                  </a:lnTo>
                  <a:lnTo>
                    <a:pt x="3386" y="7232"/>
                  </a:lnTo>
                  <a:lnTo>
                    <a:pt x="3508" y="7151"/>
                  </a:lnTo>
                  <a:lnTo>
                    <a:pt x="3615" y="7056"/>
                  </a:lnTo>
                  <a:lnTo>
                    <a:pt x="3710" y="6948"/>
                  </a:lnTo>
                  <a:lnTo>
                    <a:pt x="3804" y="6840"/>
                  </a:lnTo>
                  <a:lnTo>
                    <a:pt x="3872" y="6733"/>
                  </a:lnTo>
                  <a:lnTo>
                    <a:pt x="3939" y="6598"/>
                  </a:lnTo>
                  <a:lnTo>
                    <a:pt x="3993" y="6476"/>
                  </a:lnTo>
                  <a:lnTo>
                    <a:pt x="4034" y="6341"/>
                  </a:lnTo>
                  <a:lnTo>
                    <a:pt x="4061" y="6206"/>
                  </a:lnTo>
                  <a:lnTo>
                    <a:pt x="4142" y="5896"/>
                  </a:lnTo>
                  <a:lnTo>
                    <a:pt x="4223" y="5613"/>
                  </a:lnTo>
                  <a:lnTo>
                    <a:pt x="4317" y="5316"/>
                  </a:lnTo>
                  <a:lnTo>
                    <a:pt x="4438" y="5046"/>
                  </a:lnTo>
                  <a:lnTo>
                    <a:pt x="4573" y="4776"/>
                  </a:lnTo>
                  <a:lnTo>
                    <a:pt x="4749" y="4520"/>
                  </a:lnTo>
                  <a:lnTo>
                    <a:pt x="4830" y="4399"/>
                  </a:lnTo>
                  <a:lnTo>
                    <a:pt x="4938" y="4277"/>
                  </a:lnTo>
                  <a:lnTo>
                    <a:pt x="5045" y="4156"/>
                  </a:lnTo>
                  <a:lnTo>
                    <a:pt x="5167" y="4048"/>
                  </a:lnTo>
                  <a:lnTo>
                    <a:pt x="5288" y="3953"/>
                  </a:lnTo>
                  <a:lnTo>
                    <a:pt x="5423" y="3846"/>
                  </a:lnTo>
                  <a:lnTo>
                    <a:pt x="5558" y="3751"/>
                  </a:lnTo>
                  <a:lnTo>
                    <a:pt x="5720" y="3657"/>
                  </a:lnTo>
                  <a:lnTo>
                    <a:pt x="5882" y="3576"/>
                  </a:lnTo>
                  <a:lnTo>
                    <a:pt x="6057" y="3508"/>
                  </a:lnTo>
                  <a:lnTo>
                    <a:pt x="6233" y="3427"/>
                  </a:lnTo>
                  <a:lnTo>
                    <a:pt x="6435" y="3360"/>
                  </a:lnTo>
                  <a:lnTo>
                    <a:pt x="6637" y="3306"/>
                  </a:lnTo>
                  <a:lnTo>
                    <a:pt x="6867" y="3252"/>
                  </a:lnTo>
                  <a:lnTo>
                    <a:pt x="7096" y="3211"/>
                  </a:lnTo>
                  <a:lnTo>
                    <a:pt x="7339" y="3171"/>
                  </a:lnTo>
                  <a:lnTo>
                    <a:pt x="7595" y="3144"/>
                  </a:lnTo>
                  <a:lnTo>
                    <a:pt x="7865" y="3131"/>
                  </a:lnTo>
                  <a:lnTo>
                    <a:pt x="8148" y="3117"/>
                  </a:lnTo>
                  <a:lnTo>
                    <a:pt x="8445" y="3104"/>
                  </a:lnTo>
                  <a:lnTo>
                    <a:pt x="8769" y="3117"/>
                  </a:lnTo>
                  <a:lnTo>
                    <a:pt x="9079" y="3131"/>
                  </a:lnTo>
                  <a:lnTo>
                    <a:pt x="9362" y="3144"/>
                  </a:lnTo>
                  <a:lnTo>
                    <a:pt x="9646" y="3171"/>
                  </a:lnTo>
                  <a:lnTo>
                    <a:pt x="9902" y="3211"/>
                  </a:lnTo>
                  <a:lnTo>
                    <a:pt x="10158" y="3265"/>
                  </a:lnTo>
                  <a:lnTo>
                    <a:pt x="10388" y="3319"/>
                  </a:lnTo>
                  <a:lnTo>
                    <a:pt x="10604" y="3373"/>
                  </a:lnTo>
                  <a:lnTo>
                    <a:pt x="10819" y="3454"/>
                  </a:lnTo>
                  <a:lnTo>
                    <a:pt x="11008" y="3535"/>
                  </a:lnTo>
                  <a:lnTo>
                    <a:pt x="11197" y="3616"/>
                  </a:lnTo>
                  <a:lnTo>
                    <a:pt x="11359" y="3724"/>
                  </a:lnTo>
                  <a:lnTo>
                    <a:pt x="11521" y="3832"/>
                  </a:lnTo>
                  <a:lnTo>
                    <a:pt x="11669" y="3940"/>
                  </a:lnTo>
                  <a:lnTo>
                    <a:pt x="11791" y="4061"/>
                  </a:lnTo>
                  <a:lnTo>
                    <a:pt x="11912" y="4196"/>
                  </a:lnTo>
                  <a:lnTo>
                    <a:pt x="12061" y="4372"/>
                  </a:lnTo>
                  <a:lnTo>
                    <a:pt x="12182" y="4561"/>
                  </a:lnTo>
                  <a:lnTo>
                    <a:pt x="12276" y="4763"/>
                  </a:lnTo>
                  <a:lnTo>
                    <a:pt x="12371" y="4965"/>
                  </a:lnTo>
                  <a:lnTo>
                    <a:pt x="12425" y="5181"/>
                  </a:lnTo>
                  <a:lnTo>
                    <a:pt x="12465" y="5397"/>
                  </a:lnTo>
                  <a:lnTo>
                    <a:pt x="12479" y="5626"/>
                  </a:lnTo>
                  <a:lnTo>
                    <a:pt x="12465" y="5842"/>
                  </a:lnTo>
                  <a:lnTo>
                    <a:pt x="12452" y="6058"/>
                  </a:lnTo>
                  <a:lnTo>
                    <a:pt x="12438" y="6166"/>
                  </a:lnTo>
                  <a:lnTo>
                    <a:pt x="12411" y="6274"/>
                  </a:lnTo>
                  <a:lnTo>
                    <a:pt x="12371" y="6382"/>
                  </a:lnTo>
                  <a:lnTo>
                    <a:pt x="12317" y="6490"/>
                  </a:lnTo>
                  <a:lnTo>
                    <a:pt x="12249" y="6598"/>
                  </a:lnTo>
                  <a:lnTo>
                    <a:pt x="12155" y="6706"/>
                  </a:lnTo>
                  <a:lnTo>
                    <a:pt x="12061" y="6800"/>
                  </a:lnTo>
                  <a:lnTo>
                    <a:pt x="11926" y="6908"/>
                  </a:lnTo>
                  <a:lnTo>
                    <a:pt x="11791" y="7002"/>
                  </a:lnTo>
                  <a:lnTo>
                    <a:pt x="11615" y="7097"/>
                  </a:lnTo>
                  <a:lnTo>
                    <a:pt x="11413" y="7191"/>
                  </a:lnTo>
                  <a:lnTo>
                    <a:pt x="11184" y="7272"/>
                  </a:lnTo>
                  <a:lnTo>
                    <a:pt x="10941" y="7340"/>
                  </a:lnTo>
                  <a:lnTo>
                    <a:pt x="10644" y="7421"/>
                  </a:lnTo>
                  <a:lnTo>
                    <a:pt x="10253" y="7488"/>
                  </a:lnTo>
                  <a:lnTo>
                    <a:pt x="9862" y="7569"/>
                  </a:lnTo>
                  <a:lnTo>
                    <a:pt x="9052" y="7690"/>
                  </a:lnTo>
                  <a:lnTo>
                    <a:pt x="8243" y="7798"/>
                  </a:lnTo>
                  <a:lnTo>
                    <a:pt x="7447" y="7893"/>
                  </a:lnTo>
                  <a:lnTo>
                    <a:pt x="6934" y="7947"/>
                  </a:lnTo>
                  <a:lnTo>
                    <a:pt x="6381" y="8028"/>
                  </a:lnTo>
                  <a:lnTo>
                    <a:pt x="5868" y="8109"/>
                  </a:lnTo>
                  <a:lnTo>
                    <a:pt x="5369" y="8217"/>
                  </a:lnTo>
                  <a:lnTo>
                    <a:pt x="4911" y="8324"/>
                  </a:lnTo>
                  <a:lnTo>
                    <a:pt x="4465" y="8446"/>
                  </a:lnTo>
                  <a:lnTo>
                    <a:pt x="4061" y="8581"/>
                  </a:lnTo>
                  <a:lnTo>
                    <a:pt x="3669" y="8729"/>
                  </a:lnTo>
                  <a:lnTo>
                    <a:pt x="3305" y="8891"/>
                  </a:lnTo>
                  <a:lnTo>
                    <a:pt x="2968" y="9053"/>
                  </a:lnTo>
                  <a:lnTo>
                    <a:pt x="2658" y="9228"/>
                  </a:lnTo>
                  <a:lnTo>
                    <a:pt x="2361" y="9404"/>
                  </a:lnTo>
                  <a:lnTo>
                    <a:pt x="2091" y="9593"/>
                  </a:lnTo>
                  <a:lnTo>
                    <a:pt x="1835" y="9781"/>
                  </a:lnTo>
                  <a:lnTo>
                    <a:pt x="1605" y="9984"/>
                  </a:lnTo>
                  <a:lnTo>
                    <a:pt x="1403" y="10186"/>
                  </a:lnTo>
                  <a:lnTo>
                    <a:pt x="1201" y="10388"/>
                  </a:lnTo>
                  <a:lnTo>
                    <a:pt x="1025" y="10604"/>
                  </a:lnTo>
                  <a:lnTo>
                    <a:pt x="877" y="10820"/>
                  </a:lnTo>
                  <a:lnTo>
                    <a:pt x="728" y="11023"/>
                  </a:lnTo>
                  <a:lnTo>
                    <a:pt x="607" y="11238"/>
                  </a:lnTo>
                  <a:lnTo>
                    <a:pt x="499" y="11454"/>
                  </a:lnTo>
                  <a:lnTo>
                    <a:pt x="391" y="11670"/>
                  </a:lnTo>
                  <a:lnTo>
                    <a:pt x="310" y="11886"/>
                  </a:lnTo>
                  <a:lnTo>
                    <a:pt x="229" y="12102"/>
                  </a:lnTo>
                  <a:lnTo>
                    <a:pt x="175" y="12318"/>
                  </a:lnTo>
                  <a:lnTo>
                    <a:pt x="121" y="12520"/>
                  </a:lnTo>
                  <a:lnTo>
                    <a:pt x="81" y="12722"/>
                  </a:lnTo>
                  <a:lnTo>
                    <a:pt x="54" y="12925"/>
                  </a:lnTo>
                  <a:lnTo>
                    <a:pt x="13" y="13316"/>
                  </a:lnTo>
                  <a:lnTo>
                    <a:pt x="0" y="13667"/>
                  </a:lnTo>
                  <a:lnTo>
                    <a:pt x="13" y="13977"/>
                  </a:lnTo>
                  <a:lnTo>
                    <a:pt x="40" y="14274"/>
                  </a:lnTo>
                  <a:lnTo>
                    <a:pt x="94" y="14571"/>
                  </a:lnTo>
                  <a:lnTo>
                    <a:pt x="175" y="14840"/>
                  </a:lnTo>
                  <a:lnTo>
                    <a:pt x="270" y="15124"/>
                  </a:lnTo>
                  <a:lnTo>
                    <a:pt x="391" y="15380"/>
                  </a:lnTo>
                  <a:lnTo>
                    <a:pt x="513" y="15636"/>
                  </a:lnTo>
                  <a:lnTo>
                    <a:pt x="675" y="15879"/>
                  </a:lnTo>
                  <a:lnTo>
                    <a:pt x="836" y="16122"/>
                  </a:lnTo>
                  <a:lnTo>
                    <a:pt x="1012" y="16351"/>
                  </a:lnTo>
                  <a:lnTo>
                    <a:pt x="1201" y="16567"/>
                  </a:lnTo>
                  <a:lnTo>
                    <a:pt x="1417" y="16783"/>
                  </a:lnTo>
                  <a:lnTo>
                    <a:pt x="1632" y="16972"/>
                  </a:lnTo>
                  <a:lnTo>
                    <a:pt x="1862" y="17174"/>
                  </a:lnTo>
                  <a:lnTo>
                    <a:pt x="2105" y="17350"/>
                  </a:lnTo>
                  <a:lnTo>
                    <a:pt x="2361" y="17525"/>
                  </a:lnTo>
                  <a:lnTo>
                    <a:pt x="2617" y="17687"/>
                  </a:lnTo>
                  <a:lnTo>
                    <a:pt x="2874" y="17835"/>
                  </a:lnTo>
                  <a:lnTo>
                    <a:pt x="3157" y="17984"/>
                  </a:lnTo>
                  <a:lnTo>
                    <a:pt x="3427" y="18119"/>
                  </a:lnTo>
                  <a:lnTo>
                    <a:pt x="3710" y="18240"/>
                  </a:lnTo>
                  <a:lnTo>
                    <a:pt x="4007" y="18361"/>
                  </a:lnTo>
                  <a:lnTo>
                    <a:pt x="4290" y="18469"/>
                  </a:lnTo>
                  <a:lnTo>
                    <a:pt x="4587" y="18564"/>
                  </a:lnTo>
                  <a:lnTo>
                    <a:pt x="4870" y="18645"/>
                  </a:lnTo>
                  <a:lnTo>
                    <a:pt x="5167" y="18726"/>
                  </a:lnTo>
                  <a:lnTo>
                    <a:pt x="5464" y="18780"/>
                  </a:lnTo>
                  <a:lnTo>
                    <a:pt x="5747" y="18834"/>
                  </a:lnTo>
                  <a:lnTo>
                    <a:pt x="6044" y="18888"/>
                  </a:lnTo>
                  <a:lnTo>
                    <a:pt x="6327" y="18915"/>
                  </a:lnTo>
                  <a:lnTo>
                    <a:pt x="6597" y="18942"/>
                  </a:lnTo>
                  <a:lnTo>
                    <a:pt x="6867" y="18955"/>
                  </a:lnTo>
                  <a:lnTo>
                    <a:pt x="7811" y="18955"/>
                  </a:lnTo>
                  <a:lnTo>
                    <a:pt x="8216" y="18942"/>
                  </a:lnTo>
                  <a:lnTo>
                    <a:pt x="8621" y="18888"/>
                  </a:lnTo>
                  <a:lnTo>
                    <a:pt x="9025" y="18834"/>
                  </a:lnTo>
                  <a:lnTo>
                    <a:pt x="9430" y="18753"/>
                  </a:lnTo>
                  <a:lnTo>
                    <a:pt x="9821" y="18658"/>
                  </a:lnTo>
                  <a:lnTo>
                    <a:pt x="10212" y="18537"/>
                  </a:lnTo>
                  <a:lnTo>
                    <a:pt x="10604" y="18402"/>
                  </a:lnTo>
                  <a:lnTo>
                    <a:pt x="10685" y="18361"/>
                  </a:lnTo>
                  <a:lnTo>
                    <a:pt x="11049" y="18213"/>
                  </a:lnTo>
                  <a:lnTo>
                    <a:pt x="11413" y="18038"/>
                  </a:lnTo>
                  <a:lnTo>
                    <a:pt x="11764" y="17849"/>
                  </a:lnTo>
                  <a:lnTo>
                    <a:pt x="12101" y="17633"/>
                  </a:lnTo>
                  <a:lnTo>
                    <a:pt x="12425" y="17417"/>
                  </a:lnTo>
                  <a:lnTo>
                    <a:pt x="12749" y="17161"/>
                  </a:lnTo>
                  <a:lnTo>
                    <a:pt x="13045" y="16904"/>
                  </a:lnTo>
                  <a:lnTo>
                    <a:pt x="13329" y="16635"/>
                  </a:lnTo>
                  <a:lnTo>
                    <a:pt x="13599" y="16338"/>
                  </a:lnTo>
                  <a:lnTo>
                    <a:pt x="13855" y="16028"/>
                  </a:lnTo>
                  <a:lnTo>
                    <a:pt x="14098" y="15717"/>
                  </a:lnTo>
                  <a:lnTo>
                    <a:pt x="14314" y="15380"/>
                  </a:lnTo>
                  <a:lnTo>
                    <a:pt x="14516" y="15043"/>
                  </a:lnTo>
                  <a:lnTo>
                    <a:pt x="14705" y="14692"/>
                  </a:lnTo>
                  <a:lnTo>
                    <a:pt x="14867" y="14328"/>
                  </a:lnTo>
                  <a:lnTo>
                    <a:pt x="15015" y="13950"/>
                  </a:lnTo>
                  <a:lnTo>
                    <a:pt x="15096" y="13694"/>
                  </a:lnTo>
                  <a:lnTo>
                    <a:pt x="15163" y="13424"/>
                  </a:lnTo>
                  <a:lnTo>
                    <a:pt x="15231" y="13114"/>
                  </a:lnTo>
                  <a:lnTo>
                    <a:pt x="15285" y="12776"/>
                  </a:lnTo>
                  <a:lnTo>
                    <a:pt x="15325" y="12426"/>
                  </a:lnTo>
                  <a:lnTo>
                    <a:pt x="15352" y="12048"/>
                  </a:lnTo>
                  <a:lnTo>
                    <a:pt x="15406" y="11252"/>
                  </a:lnTo>
                  <a:lnTo>
                    <a:pt x="15420" y="10415"/>
                  </a:lnTo>
                  <a:lnTo>
                    <a:pt x="15420" y="9539"/>
                  </a:lnTo>
                  <a:lnTo>
                    <a:pt x="15406" y="7785"/>
                  </a:lnTo>
                  <a:lnTo>
                    <a:pt x="15393" y="6962"/>
                  </a:lnTo>
                  <a:lnTo>
                    <a:pt x="15379" y="6220"/>
                  </a:lnTo>
                  <a:lnTo>
                    <a:pt x="15379" y="5937"/>
                  </a:lnTo>
                  <a:lnTo>
                    <a:pt x="15366" y="5680"/>
                  </a:lnTo>
                  <a:lnTo>
                    <a:pt x="15352" y="5410"/>
                  </a:lnTo>
                  <a:lnTo>
                    <a:pt x="15312" y="5168"/>
                  </a:lnTo>
                  <a:lnTo>
                    <a:pt x="15285" y="4925"/>
                  </a:lnTo>
                  <a:lnTo>
                    <a:pt x="15244" y="4695"/>
                  </a:lnTo>
                  <a:lnTo>
                    <a:pt x="15136" y="4250"/>
                  </a:lnTo>
                  <a:lnTo>
                    <a:pt x="15015" y="3832"/>
                  </a:lnTo>
                  <a:lnTo>
                    <a:pt x="14867" y="3454"/>
                  </a:lnTo>
                  <a:lnTo>
                    <a:pt x="14705" y="3090"/>
                  </a:lnTo>
                  <a:lnTo>
                    <a:pt x="14516" y="2766"/>
                  </a:lnTo>
                  <a:lnTo>
                    <a:pt x="14314" y="2469"/>
                  </a:lnTo>
                  <a:lnTo>
                    <a:pt x="14111" y="2186"/>
                  </a:lnTo>
                  <a:lnTo>
                    <a:pt x="13895" y="1943"/>
                  </a:lnTo>
                  <a:lnTo>
                    <a:pt x="13666" y="1714"/>
                  </a:lnTo>
                  <a:lnTo>
                    <a:pt x="13437" y="1512"/>
                  </a:lnTo>
                  <a:lnTo>
                    <a:pt x="13207" y="1323"/>
                  </a:lnTo>
                  <a:lnTo>
                    <a:pt x="12978" y="1161"/>
                  </a:lnTo>
                  <a:lnTo>
                    <a:pt x="12749" y="1013"/>
                  </a:lnTo>
                  <a:lnTo>
                    <a:pt x="12519" y="891"/>
                  </a:lnTo>
                  <a:lnTo>
                    <a:pt x="12276" y="770"/>
                  </a:lnTo>
                  <a:lnTo>
                    <a:pt x="12047" y="662"/>
                  </a:lnTo>
                  <a:lnTo>
                    <a:pt x="11804" y="567"/>
                  </a:lnTo>
                  <a:lnTo>
                    <a:pt x="11548" y="473"/>
                  </a:lnTo>
                  <a:lnTo>
                    <a:pt x="11305" y="392"/>
                  </a:lnTo>
                  <a:lnTo>
                    <a:pt x="11062" y="311"/>
                  </a:lnTo>
                  <a:lnTo>
                    <a:pt x="10806" y="244"/>
                  </a:lnTo>
                  <a:lnTo>
                    <a:pt x="10550" y="190"/>
                  </a:lnTo>
                  <a:lnTo>
                    <a:pt x="10293" y="136"/>
                  </a:lnTo>
                  <a:lnTo>
                    <a:pt x="10037" y="95"/>
                  </a:lnTo>
                  <a:lnTo>
                    <a:pt x="9781" y="55"/>
                  </a:lnTo>
                  <a:lnTo>
                    <a:pt x="9511" y="28"/>
                  </a:lnTo>
                  <a:lnTo>
                    <a:pt x="9255" y="14"/>
                  </a:lnTo>
                  <a:lnTo>
                    <a:pt x="8998" y="1"/>
                  </a:lnTo>
                  <a:close/>
                </a:path>
              </a:pathLst>
            </a:custGeom>
            <a:solidFill>
              <a:srgbClr val="1E2430"/>
            </a:solidFill>
            <a:ln>
              <a:noFill/>
            </a:ln>
          </p:spPr>
          <p:txBody>
            <a:bodyPr anchorCtr="0" anchor="ctr" bIns="182850" lIns="182850" spcFirstLastPara="1" rIns="182850" wrap="square" tIns="182850">
              <a:noAutofit/>
            </a:bodyPr>
            <a:lstStyle/>
            <a:p>
              <a:pPr indent="0" lvl="0" marL="0" rtl="0" algn="l">
                <a:spcBef>
                  <a:spcPts val="0"/>
                </a:spcBef>
                <a:spcAft>
                  <a:spcPts val="0"/>
                </a:spcAft>
                <a:buNone/>
              </a:pPr>
              <a:r>
                <a:t/>
              </a:r>
              <a:endParaRPr/>
            </a:p>
          </p:txBody>
        </p:sp>
        <p:sp>
          <p:nvSpPr>
            <p:cNvPr id="931" name="Google Shape;931;p104"/>
            <p:cNvSpPr/>
            <p:nvPr/>
          </p:nvSpPr>
          <p:spPr>
            <a:xfrm>
              <a:off x="420478" y="609347"/>
              <a:ext cx="117192" cy="169934"/>
            </a:xfrm>
            <a:custGeom>
              <a:rect b="b" l="l" r="r" t="t"/>
              <a:pathLst>
                <a:path extrusionOk="0" h="24285" w="16271">
                  <a:moveTo>
                    <a:pt x="8365" y="2888"/>
                  </a:moveTo>
                  <a:lnTo>
                    <a:pt x="8635" y="2915"/>
                  </a:lnTo>
                  <a:lnTo>
                    <a:pt x="8878" y="2942"/>
                  </a:lnTo>
                  <a:lnTo>
                    <a:pt x="9134" y="2996"/>
                  </a:lnTo>
                  <a:lnTo>
                    <a:pt x="9377" y="3050"/>
                  </a:lnTo>
                  <a:lnTo>
                    <a:pt x="9606" y="3131"/>
                  </a:lnTo>
                  <a:lnTo>
                    <a:pt x="9835" y="3212"/>
                  </a:lnTo>
                  <a:lnTo>
                    <a:pt x="10065" y="3320"/>
                  </a:lnTo>
                  <a:lnTo>
                    <a:pt x="10281" y="3428"/>
                  </a:lnTo>
                  <a:lnTo>
                    <a:pt x="10496" y="3549"/>
                  </a:lnTo>
                  <a:lnTo>
                    <a:pt x="10699" y="3684"/>
                  </a:lnTo>
                  <a:lnTo>
                    <a:pt x="10888" y="3832"/>
                  </a:lnTo>
                  <a:lnTo>
                    <a:pt x="11077" y="3994"/>
                  </a:lnTo>
                  <a:lnTo>
                    <a:pt x="11265" y="4170"/>
                  </a:lnTo>
                  <a:lnTo>
                    <a:pt x="11427" y="4358"/>
                  </a:lnTo>
                  <a:lnTo>
                    <a:pt x="11603" y="4547"/>
                  </a:lnTo>
                  <a:lnTo>
                    <a:pt x="11751" y="4750"/>
                  </a:lnTo>
                  <a:lnTo>
                    <a:pt x="11899" y="4966"/>
                  </a:lnTo>
                  <a:lnTo>
                    <a:pt x="12034" y="5195"/>
                  </a:lnTo>
                  <a:lnTo>
                    <a:pt x="12169" y="5424"/>
                  </a:lnTo>
                  <a:lnTo>
                    <a:pt x="12291" y="5681"/>
                  </a:lnTo>
                  <a:lnTo>
                    <a:pt x="12399" y="5937"/>
                  </a:lnTo>
                  <a:lnTo>
                    <a:pt x="12507" y="6193"/>
                  </a:lnTo>
                  <a:lnTo>
                    <a:pt x="12588" y="6476"/>
                  </a:lnTo>
                  <a:lnTo>
                    <a:pt x="12668" y="6760"/>
                  </a:lnTo>
                  <a:lnTo>
                    <a:pt x="12749" y="7057"/>
                  </a:lnTo>
                  <a:lnTo>
                    <a:pt x="12803" y="7353"/>
                  </a:lnTo>
                  <a:lnTo>
                    <a:pt x="12857" y="7664"/>
                  </a:lnTo>
                  <a:lnTo>
                    <a:pt x="12898" y="7987"/>
                  </a:lnTo>
                  <a:lnTo>
                    <a:pt x="12925" y="8325"/>
                  </a:lnTo>
                  <a:lnTo>
                    <a:pt x="12938" y="8648"/>
                  </a:lnTo>
                  <a:lnTo>
                    <a:pt x="12952" y="8999"/>
                  </a:lnTo>
                  <a:lnTo>
                    <a:pt x="12938" y="9363"/>
                  </a:lnTo>
                  <a:lnTo>
                    <a:pt x="12925" y="9714"/>
                  </a:lnTo>
                  <a:lnTo>
                    <a:pt x="12898" y="10051"/>
                  </a:lnTo>
                  <a:lnTo>
                    <a:pt x="12844" y="10375"/>
                  </a:lnTo>
                  <a:lnTo>
                    <a:pt x="12790" y="10699"/>
                  </a:lnTo>
                  <a:lnTo>
                    <a:pt x="12722" y="11009"/>
                  </a:lnTo>
                  <a:lnTo>
                    <a:pt x="12641" y="11306"/>
                  </a:lnTo>
                  <a:lnTo>
                    <a:pt x="12561" y="11589"/>
                  </a:lnTo>
                  <a:lnTo>
                    <a:pt x="12466" y="11873"/>
                  </a:lnTo>
                  <a:lnTo>
                    <a:pt x="12345" y="12129"/>
                  </a:lnTo>
                  <a:lnTo>
                    <a:pt x="12237" y="12385"/>
                  </a:lnTo>
                  <a:lnTo>
                    <a:pt x="12102" y="12628"/>
                  </a:lnTo>
                  <a:lnTo>
                    <a:pt x="11967" y="12871"/>
                  </a:lnTo>
                  <a:lnTo>
                    <a:pt x="11819" y="13087"/>
                  </a:lnTo>
                  <a:lnTo>
                    <a:pt x="11657" y="13303"/>
                  </a:lnTo>
                  <a:lnTo>
                    <a:pt x="11495" y="13505"/>
                  </a:lnTo>
                  <a:lnTo>
                    <a:pt x="11319" y="13680"/>
                  </a:lnTo>
                  <a:lnTo>
                    <a:pt x="11144" y="13869"/>
                  </a:lnTo>
                  <a:lnTo>
                    <a:pt x="10955" y="14031"/>
                  </a:lnTo>
                  <a:lnTo>
                    <a:pt x="10766" y="14180"/>
                  </a:lnTo>
                  <a:lnTo>
                    <a:pt x="10564" y="14328"/>
                  </a:lnTo>
                  <a:lnTo>
                    <a:pt x="10362" y="14449"/>
                  </a:lnTo>
                  <a:lnTo>
                    <a:pt x="10146" y="14571"/>
                  </a:lnTo>
                  <a:lnTo>
                    <a:pt x="9930" y="14679"/>
                  </a:lnTo>
                  <a:lnTo>
                    <a:pt x="9701" y="14773"/>
                  </a:lnTo>
                  <a:lnTo>
                    <a:pt x="9471" y="14854"/>
                  </a:lnTo>
                  <a:lnTo>
                    <a:pt x="9242" y="14922"/>
                  </a:lnTo>
                  <a:lnTo>
                    <a:pt x="8999" y="14976"/>
                  </a:lnTo>
                  <a:lnTo>
                    <a:pt x="8770" y="15030"/>
                  </a:lnTo>
                  <a:lnTo>
                    <a:pt x="8513" y="15057"/>
                  </a:lnTo>
                  <a:lnTo>
                    <a:pt x="8271" y="15084"/>
                  </a:lnTo>
                  <a:lnTo>
                    <a:pt x="8014" y="15084"/>
                  </a:lnTo>
                  <a:lnTo>
                    <a:pt x="7731" y="15070"/>
                  </a:lnTo>
                  <a:lnTo>
                    <a:pt x="7448" y="15043"/>
                  </a:lnTo>
                  <a:lnTo>
                    <a:pt x="7178" y="15003"/>
                  </a:lnTo>
                  <a:lnTo>
                    <a:pt x="6908" y="14949"/>
                  </a:lnTo>
                  <a:lnTo>
                    <a:pt x="6652" y="14868"/>
                  </a:lnTo>
                  <a:lnTo>
                    <a:pt x="6409" y="14787"/>
                  </a:lnTo>
                  <a:lnTo>
                    <a:pt x="6166" y="14679"/>
                  </a:lnTo>
                  <a:lnTo>
                    <a:pt x="5937" y="14571"/>
                  </a:lnTo>
                  <a:lnTo>
                    <a:pt x="5721" y="14436"/>
                  </a:lnTo>
                  <a:lnTo>
                    <a:pt x="5505" y="14288"/>
                  </a:lnTo>
                  <a:lnTo>
                    <a:pt x="5303" y="14139"/>
                  </a:lnTo>
                  <a:lnTo>
                    <a:pt x="5114" y="13977"/>
                  </a:lnTo>
                  <a:lnTo>
                    <a:pt x="4925" y="13788"/>
                  </a:lnTo>
                  <a:lnTo>
                    <a:pt x="4749" y="13600"/>
                  </a:lnTo>
                  <a:lnTo>
                    <a:pt x="4588" y="13411"/>
                  </a:lnTo>
                  <a:lnTo>
                    <a:pt x="4426" y="13195"/>
                  </a:lnTo>
                  <a:lnTo>
                    <a:pt x="4277" y="12979"/>
                  </a:lnTo>
                  <a:lnTo>
                    <a:pt x="4142" y="12763"/>
                  </a:lnTo>
                  <a:lnTo>
                    <a:pt x="4007" y="12520"/>
                  </a:lnTo>
                  <a:lnTo>
                    <a:pt x="3886" y="12291"/>
                  </a:lnTo>
                  <a:lnTo>
                    <a:pt x="3778" y="12035"/>
                  </a:lnTo>
                  <a:lnTo>
                    <a:pt x="3684" y="11778"/>
                  </a:lnTo>
                  <a:lnTo>
                    <a:pt x="3589" y="11522"/>
                  </a:lnTo>
                  <a:lnTo>
                    <a:pt x="3508" y="11266"/>
                  </a:lnTo>
                  <a:lnTo>
                    <a:pt x="3427" y="10996"/>
                  </a:lnTo>
                  <a:lnTo>
                    <a:pt x="3373" y="10726"/>
                  </a:lnTo>
                  <a:lnTo>
                    <a:pt x="3319" y="10443"/>
                  </a:lnTo>
                  <a:lnTo>
                    <a:pt x="3265" y="10173"/>
                  </a:lnTo>
                  <a:lnTo>
                    <a:pt x="3239" y="9890"/>
                  </a:lnTo>
                  <a:lnTo>
                    <a:pt x="3212" y="9606"/>
                  </a:lnTo>
                  <a:lnTo>
                    <a:pt x="3198" y="9323"/>
                  </a:lnTo>
                  <a:lnTo>
                    <a:pt x="3198" y="9040"/>
                  </a:lnTo>
                  <a:lnTo>
                    <a:pt x="3198" y="8635"/>
                  </a:lnTo>
                  <a:lnTo>
                    <a:pt x="3225" y="8244"/>
                  </a:lnTo>
                  <a:lnTo>
                    <a:pt x="3252" y="7880"/>
                  </a:lnTo>
                  <a:lnTo>
                    <a:pt x="3292" y="7515"/>
                  </a:lnTo>
                  <a:lnTo>
                    <a:pt x="3360" y="7178"/>
                  </a:lnTo>
                  <a:lnTo>
                    <a:pt x="3427" y="6841"/>
                  </a:lnTo>
                  <a:lnTo>
                    <a:pt x="3508" y="6530"/>
                  </a:lnTo>
                  <a:lnTo>
                    <a:pt x="3603" y="6234"/>
                  </a:lnTo>
                  <a:lnTo>
                    <a:pt x="3697" y="5950"/>
                  </a:lnTo>
                  <a:lnTo>
                    <a:pt x="3819" y="5667"/>
                  </a:lnTo>
                  <a:lnTo>
                    <a:pt x="3940" y="5411"/>
                  </a:lnTo>
                  <a:lnTo>
                    <a:pt x="4075" y="5168"/>
                  </a:lnTo>
                  <a:lnTo>
                    <a:pt x="4210" y="4939"/>
                  </a:lnTo>
                  <a:lnTo>
                    <a:pt x="4372" y="4723"/>
                  </a:lnTo>
                  <a:lnTo>
                    <a:pt x="4520" y="4507"/>
                  </a:lnTo>
                  <a:lnTo>
                    <a:pt x="4696" y="4318"/>
                  </a:lnTo>
                  <a:lnTo>
                    <a:pt x="4871" y="4143"/>
                  </a:lnTo>
                  <a:lnTo>
                    <a:pt x="5046" y="3967"/>
                  </a:lnTo>
                  <a:lnTo>
                    <a:pt x="5235" y="3819"/>
                  </a:lnTo>
                  <a:lnTo>
                    <a:pt x="5424" y="3670"/>
                  </a:lnTo>
                  <a:lnTo>
                    <a:pt x="5626" y="3549"/>
                  </a:lnTo>
                  <a:lnTo>
                    <a:pt x="5829" y="3428"/>
                  </a:lnTo>
                  <a:lnTo>
                    <a:pt x="6045" y="3320"/>
                  </a:lnTo>
                  <a:lnTo>
                    <a:pt x="6260" y="3225"/>
                  </a:lnTo>
                  <a:lnTo>
                    <a:pt x="6476" y="3144"/>
                  </a:lnTo>
                  <a:lnTo>
                    <a:pt x="6706" y="3077"/>
                  </a:lnTo>
                  <a:lnTo>
                    <a:pt x="6935" y="3009"/>
                  </a:lnTo>
                  <a:lnTo>
                    <a:pt x="7164" y="2969"/>
                  </a:lnTo>
                  <a:lnTo>
                    <a:pt x="7394" y="2928"/>
                  </a:lnTo>
                  <a:lnTo>
                    <a:pt x="7623" y="2901"/>
                  </a:lnTo>
                  <a:lnTo>
                    <a:pt x="7866" y="2888"/>
                  </a:lnTo>
                  <a:close/>
                  <a:moveTo>
                    <a:pt x="8770" y="1"/>
                  </a:moveTo>
                  <a:lnTo>
                    <a:pt x="8378" y="14"/>
                  </a:lnTo>
                  <a:lnTo>
                    <a:pt x="8001" y="41"/>
                  </a:lnTo>
                  <a:lnTo>
                    <a:pt x="7636" y="82"/>
                  </a:lnTo>
                  <a:lnTo>
                    <a:pt x="7286" y="149"/>
                  </a:lnTo>
                  <a:lnTo>
                    <a:pt x="6948" y="217"/>
                  </a:lnTo>
                  <a:lnTo>
                    <a:pt x="6638" y="311"/>
                  </a:lnTo>
                  <a:lnTo>
                    <a:pt x="6341" y="406"/>
                  </a:lnTo>
                  <a:lnTo>
                    <a:pt x="6058" y="514"/>
                  </a:lnTo>
                  <a:lnTo>
                    <a:pt x="5788" y="635"/>
                  </a:lnTo>
                  <a:lnTo>
                    <a:pt x="5532" y="770"/>
                  </a:lnTo>
                  <a:lnTo>
                    <a:pt x="5289" y="905"/>
                  </a:lnTo>
                  <a:lnTo>
                    <a:pt x="5060" y="1040"/>
                  </a:lnTo>
                  <a:lnTo>
                    <a:pt x="4844" y="1188"/>
                  </a:lnTo>
                  <a:lnTo>
                    <a:pt x="4642" y="1337"/>
                  </a:lnTo>
                  <a:lnTo>
                    <a:pt x="4453" y="1485"/>
                  </a:lnTo>
                  <a:lnTo>
                    <a:pt x="4277" y="1647"/>
                  </a:lnTo>
                  <a:lnTo>
                    <a:pt x="4115" y="1795"/>
                  </a:lnTo>
                  <a:lnTo>
                    <a:pt x="3967" y="1944"/>
                  </a:lnTo>
                  <a:lnTo>
                    <a:pt x="3697" y="2240"/>
                  </a:lnTo>
                  <a:lnTo>
                    <a:pt x="3481" y="2524"/>
                  </a:lnTo>
                  <a:lnTo>
                    <a:pt x="3306" y="2767"/>
                  </a:lnTo>
                  <a:lnTo>
                    <a:pt x="3171" y="2982"/>
                  </a:lnTo>
                  <a:lnTo>
                    <a:pt x="3090" y="3144"/>
                  </a:lnTo>
                  <a:lnTo>
                    <a:pt x="3009" y="3279"/>
                  </a:lnTo>
                  <a:lnTo>
                    <a:pt x="2942" y="3279"/>
                  </a:lnTo>
                  <a:lnTo>
                    <a:pt x="2982" y="3063"/>
                  </a:lnTo>
                  <a:lnTo>
                    <a:pt x="2996" y="2834"/>
                  </a:lnTo>
                  <a:lnTo>
                    <a:pt x="3009" y="2605"/>
                  </a:lnTo>
                  <a:lnTo>
                    <a:pt x="3009" y="2375"/>
                  </a:lnTo>
                  <a:lnTo>
                    <a:pt x="3009" y="1364"/>
                  </a:lnTo>
                  <a:lnTo>
                    <a:pt x="3009" y="1256"/>
                  </a:lnTo>
                  <a:lnTo>
                    <a:pt x="2996" y="1161"/>
                  </a:lnTo>
                  <a:lnTo>
                    <a:pt x="2969" y="1067"/>
                  </a:lnTo>
                  <a:lnTo>
                    <a:pt x="2942" y="972"/>
                  </a:lnTo>
                  <a:lnTo>
                    <a:pt x="2901" y="891"/>
                  </a:lnTo>
                  <a:lnTo>
                    <a:pt x="2861" y="810"/>
                  </a:lnTo>
                  <a:lnTo>
                    <a:pt x="2807" y="743"/>
                  </a:lnTo>
                  <a:lnTo>
                    <a:pt x="2739" y="676"/>
                  </a:lnTo>
                  <a:lnTo>
                    <a:pt x="2658" y="622"/>
                  </a:lnTo>
                  <a:lnTo>
                    <a:pt x="2577" y="568"/>
                  </a:lnTo>
                  <a:lnTo>
                    <a:pt x="2483" y="514"/>
                  </a:lnTo>
                  <a:lnTo>
                    <a:pt x="2389" y="487"/>
                  </a:lnTo>
                  <a:lnTo>
                    <a:pt x="2281" y="460"/>
                  </a:lnTo>
                  <a:lnTo>
                    <a:pt x="2159" y="433"/>
                  </a:lnTo>
                  <a:lnTo>
                    <a:pt x="2038" y="419"/>
                  </a:lnTo>
                  <a:lnTo>
                    <a:pt x="986" y="419"/>
                  </a:lnTo>
                  <a:lnTo>
                    <a:pt x="864" y="433"/>
                  </a:lnTo>
                  <a:lnTo>
                    <a:pt x="743" y="460"/>
                  </a:lnTo>
                  <a:lnTo>
                    <a:pt x="635" y="487"/>
                  </a:lnTo>
                  <a:lnTo>
                    <a:pt x="527" y="527"/>
                  </a:lnTo>
                  <a:lnTo>
                    <a:pt x="446" y="568"/>
                  </a:lnTo>
                  <a:lnTo>
                    <a:pt x="365" y="635"/>
                  </a:lnTo>
                  <a:lnTo>
                    <a:pt x="284" y="689"/>
                  </a:lnTo>
                  <a:lnTo>
                    <a:pt x="217" y="770"/>
                  </a:lnTo>
                  <a:lnTo>
                    <a:pt x="163" y="851"/>
                  </a:lnTo>
                  <a:lnTo>
                    <a:pt x="122" y="945"/>
                  </a:lnTo>
                  <a:lnTo>
                    <a:pt x="82" y="1040"/>
                  </a:lnTo>
                  <a:lnTo>
                    <a:pt x="41" y="1148"/>
                  </a:lnTo>
                  <a:lnTo>
                    <a:pt x="28" y="1269"/>
                  </a:lnTo>
                  <a:lnTo>
                    <a:pt x="14" y="1391"/>
                  </a:lnTo>
                  <a:lnTo>
                    <a:pt x="1" y="1525"/>
                  </a:lnTo>
                  <a:lnTo>
                    <a:pt x="1" y="23164"/>
                  </a:lnTo>
                  <a:lnTo>
                    <a:pt x="14" y="23299"/>
                  </a:lnTo>
                  <a:lnTo>
                    <a:pt x="28" y="23421"/>
                  </a:lnTo>
                  <a:lnTo>
                    <a:pt x="41" y="23542"/>
                  </a:lnTo>
                  <a:lnTo>
                    <a:pt x="82" y="23650"/>
                  </a:lnTo>
                  <a:lnTo>
                    <a:pt x="122" y="23758"/>
                  </a:lnTo>
                  <a:lnTo>
                    <a:pt x="163" y="23839"/>
                  </a:lnTo>
                  <a:lnTo>
                    <a:pt x="217" y="23920"/>
                  </a:lnTo>
                  <a:lnTo>
                    <a:pt x="284" y="24001"/>
                  </a:lnTo>
                  <a:lnTo>
                    <a:pt x="365" y="24068"/>
                  </a:lnTo>
                  <a:lnTo>
                    <a:pt x="446" y="24122"/>
                  </a:lnTo>
                  <a:lnTo>
                    <a:pt x="527" y="24176"/>
                  </a:lnTo>
                  <a:lnTo>
                    <a:pt x="635" y="24203"/>
                  </a:lnTo>
                  <a:lnTo>
                    <a:pt x="743" y="24244"/>
                  </a:lnTo>
                  <a:lnTo>
                    <a:pt x="864" y="24257"/>
                  </a:lnTo>
                  <a:lnTo>
                    <a:pt x="986" y="24271"/>
                  </a:lnTo>
                  <a:lnTo>
                    <a:pt x="1120" y="24284"/>
                  </a:lnTo>
                  <a:lnTo>
                    <a:pt x="2173" y="24284"/>
                  </a:lnTo>
                  <a:lnTo>
                    <a:pt x="2308" y="24271"/>
                  </a:lnTo>
                  <a:lnTo>
                    <a:pt x="2429" y="24257"/>
                  </a:lnTo>
                  <a:lnTo>
                    <a:pt x="2537" y="24244"/>
                  </a:lnTo>
                  <a:lnTo>
                    <a:pt x="2645" y="24203"/>
                  </a:lnTo>
                  <a:lnTo>
                    <a:pt x="2739" y="24176"/>
                  </a:lnTo>
                  <a:lnTo>
                    <a:pt x="2834" y="24122"/>
                  </a:lnTo>
                  <a:lnTo>
                    <a:pt x="2915" y="24068"/>
                  </a:lnTo>
                  <a:lnTo>
                    <a:pt x="2982" y="24001"/>
                  </a:lnTo>
                  <a:lnTo>
                    <a:pt x="3050" y="23920"/>
                  </a:lnTo>
                  <a:lnTo>
                    <a:pt x="3104" y="23839"/>
                  </a:lnTo>
                  <a:lnTo>
                    <a:pt x="3158" y="23758"/>
                  </a:lnTo>
                  <a:lnTo>
                    <a:pt x="3185" y="23650"/>
                  </a:lnTo>
                  <a:lnTo>
                    <a:pt x="3225" y="23542"/>
                  </a:lnTo>
                  <a:lnTo>
                    <a:pt x="3239" y="23421"/>
                  </a:lnTo>
                  <a:lnTo>
                    <a:pt x="3252" y="23299"/>
                  </a:lnTo>
                  <a:lnTo>
                    <a:pt x="3265" y="23164"/>
                  </a:lnTo>
                  <a:lnTo>
                    <a:pt x="3265" y="16379"/>
                  </a:lnTo>
                  <a:lnTo>
                    <a:pt x="3252" y="16001"/>
                  </a:lnTo>
                  <a:lnTo>
                    <a:pt x="3239" y="15623"/>
                  </a:lnTo>
                  <a:lnTo>
                    <a:pt x="3212" y="15259"/>
                  </a:lnTo>
                  <a:lnTo>
                    <a:pt x="3158" y="14881"/>
                  </a:lnTo>
                  <a:lnTo>
                    <a:pt x="3225" y="14881"/>
                  </a:lnTo>
                  <a:lnTo>
                    <a:pt x="3427" y="15232"/>
                  </a:lnTo>
                  <a:lnTo>
                    <a:pt x="3657" y="15569"/>
                  </a:lnTo>
                  <a:lnTo>
                    <a:pt x="3913" y="15879"/>
                  </a:lnTo>
                  <a:lnTo>
                    <a:pt x="4183" y="16176"/>
                  </a:lnTo>
                  <a:lnTo>
                    <a:pt x="4480" y="16446"/>
                  </a:lnTo>
                  <a:lnTo>
                    <a:pt x="4776" y="16702"/>
                  </a:lnTo>
                  <a:lnTo>
                    <a:pt x="5114" y="16932"/>
                  </a:lnTo>
                  <a:lnTo>
                    <a:pt x="5451" y="17148"/>
                  </a:lnTo>
                  <a:lnTo>
                    <a:pt x="5815" y="17336"/>
                  </a:lnTo>
                  <a:lnTo>
                    <a:pt x="6179" y="17498"/>
                  </a:lnTo>
                  <a:lnTo>
                    <a:pt x="6557" y="17633"/>
                  </a:lnTo>
                  <a:lnTo>
                    <a:pt x="6935" y="17741"/>
                  </a:lnTo>
                  <a:lnTo>
                    <a:pt x="7326" y="17822"/>
                  </a:lnTo>
                  <a:lnTo>
                    <a:pt x="7731" y="17890"/>
                  </a:lnTo>
                  <a:lnTo>
                    <a:pt x="8122" y="17917"/>
                  </a:lnTo>
                  <a:lnTo>
                    <a:pt x="8527" y="17917"/>
                  </a:lnTo>
                  <a:lnTo>
                    <a:pt x="8945" y="17903"/>
                  </a:lnTo>
                  <a:lnTo>
                    <a:pt x="9350" y="17876"/>
                  </a:lnTo>
                  <a:lnTo>
                    <a:pt x="9754" y="17822"/>
                  </a:lnTo>
                  <a:lnTo>
                    <a:pt x="10146" y="17755"/>
                  </a:lnTo>
                  <a:lnTo>
                    <a:pt x="10523" y="17660"/>
                  </a:lnTo>
                  <a:lnTo>
                    <a:pt x="10901" y="17552"/>
                  </a:lnTo>
                  <a:lnTo>
                    <a:pt x="11265" y="17431"/>
                  </a:lnTo>
                  <a:lnTo>
                    <a:pt x="11616" y="17282"/>
                  </a:lnTo>
                  <a:lnTo>
                    <a:pt x="11967" y="17121"/>
                  </a:lnTo>
                  <a:lnTo>
                    <a:pt x="12304" y="16932"/>
                  </a:lnTo>
                  <a:lnTo>
                    <a:pt x="12628" y="16729"/>
                  </a:lnTo>
                  <a:lnTo>
                    <a:pt x="12938" y="16514"/>
                  </a:lnTo>
                  <a:lnTo>
                    <a:pt x="13249" y="16284"/>
                  </a:lnTo>
                  <a:lnTo>
                    <a:pt x="13532" y="16028"/>
                  </a:lnTo>
                  <a:lnTo>
                    <a:pt x="13815" y="15772"/>
                  </a:lnTo>
                  <a:lnTo>
                    <a:pt x="14071" y="15475"/>
                  </a:lnTo>
                  <a:lnTo>
                    <a:pt x="14328" y="15178"/>
                  </a:lnTo>
                  <a:lnTo>
                    <a:pt x="14557" y="14868"/>
                  </a:lnTo>
                  <a:lnTo>
                    <a:pt x="14786" y="14530"/>
                  </a:lnTo>
                  <a:lnTo>
                    <a:pt x="15002" y="14193"/>
                  </a:lnTo>
                  <a:lnTo>
                    <a:pt x="15191" y="13829"/>
                  </a:lnTo>
                  <a:lnTo>
                    <a:pt x="15380" y="13451"/>
                  </a:lnTo>
                  <a:lnTo>
                    <a:pt x="15542" y="13060"/>
                  </a:lnTo>
                  <a:lnTo>
                    <a:pt x="15690" y="12655"/>
                  </a:lnTo>
                  <a:lnTo>
                    <a:pt x="15825" y="12237"/>
                  </a:lnTo>
                  <a:lnTo>
                    <a:pt x="15933" y="11805"/>
                  </a:lnTo>
                  <a:lnTo>
                    <a:pt x="16041" y="11374"/>
                  </a:lnTo>
                  <a:lnTo>
                    <a:pt x="16122" y="10915"/>
                  </a:lnTo>
                  <a:lnTo>
                    <a:pt x="16190" y="10443"/>
                  </a:lnTo>
                  <a:lnTo>
                    <a:pt x="16230" y="9957"/>
                  </a:lnTo>
                  <a:lnTo>
                    <a:pt x="16257" y="9471"/>
                  </a:lnTo>
                  <a:lnTo>
                    <a:pt x="16270" y="8959"/>
                  </a:lnTo>
                  <a:lnTo>
                    <a:pt x="16257" y="8473"/>
                  </a:lnTo>
                  <a:lnTo>
                    <a:pt x="16243" y="7987"/>
                  </a:lnTo>
                  <a:lnTo>
                    <a:pt x="16190" y="7515"/>
                  </a:lnTo>
                  <a:lnTo>
                    <a:pt x="16136" y="7057"/>
                  </a:lnTo>
                  <a:lnTo>
                    <a:pt x="16068" y="6598"/>
                  </a:lnTo>
                  <a:lnTo>
                    <a:pt x="15974" y="6166"/>
                  </a:lnTo>
                  <a:lnTo>
                    <a:pt x="15866" y="5734"/>
                  </a:lnTo>
                  <a:lnTo>
                    <a:pt x="15744" y="5316"/>
                  </a:lnTo>
                  <a:lnTo>
                    <a:pt x="15609" y="4925"/>
                  </a:lnTo>
                  <a:lnTo>
                    <a:pt x="15461" y="4534"/>
                  </a:lnTo>
                  <a:lnTo>
                    <a:pt x="15286" y="4156"/>
                  </a:lnTo>
                  <a:lnTo>
                    <a:pt x="15110" y="3792"/>
                  </a:lnTo>
                  <a:lnTo>
                    <a:pt x="14908" y="3441"/>
                  </a:lnTo>
                  <a:lnTo>
                    <a:pt x="14706" y="3117"/>
                  </a:lnTo>
                  <a:lnTo>
                    <a:pt x="14476" y="2794"/>
                  </a:lnTo>
                  <a:lnTo>
                    <a:pt x="14247" y="2497"/>
                  </a:lnTo>
                  <a:lnTo>
                    <a:pt x="13991" y="2200"/>
                  </a:lnTo>
                  <a:lnTo>
                    <a:pt x="13734" y="1930"/>
                  </a:lnTo>
                  <a:lnTo>
                    <a:pt x="13451" y="1674"/>
                  </a:lnTo>
                  <a:lnTo>
                    <a:pt x="13168" y="1444"/>
                  </a:lnTo>
                  <a:lnTo>
                    <a:pt x="12857" y="1215"/>
                  </a:lnTo>
                  <a:lnTo>
                    <a:pt x="12547" y="1013"/>
                  </a:lnTo>
                  <a:lnTo>
                    <a:pt x="12223" y="824"/>
                  </a:lnTo>
                  <a:lnTo>
                    <a:pt x="11873" y="662"/>
                  </a:lnTo>
                  <a:lnTo>
                    <a:pt x="11535" y="500"/>
                  </a:lnTo>
                  <a:lnTo>
                    <a:pt x="11171" y="379"/>
                  </a:lnTo>
                  <a:lnTo>
                    <a:pt x="10793" y="257"/>
                  </a:lnTo>
                  <a:lnTo>
                    <a:pt x="10416" y="176"/>
                  </a:lnTo>
                  <a:lnTo>
                    <a:pt x="10011" y="95"/>
                  </a:lnTo>
                  <a:lnTo>
                    <a:pt x="9606" y="41"/>
                  </a:lnTo>
                  <a:lnTo>
                    <a:pt x="9188" y="14"/>
                  </a:lnTo>
                  <a:lnTo>
                    <a:pt x="8770" y="1"/>
                  </a:lnTo>
                  <a:close/>
                </a:path>
              </a:pathLst>
            </a:custGeom>
            <a:solidFill>
              <a:srgbClr val="1E2430"/>
            </a:solidFill>
            <a:ln>
              <a:noFill/>
            </a:ln>
          </p:spPr>
          <p:txBody>
            <a:bodyPr anchorCtr="0" anchor="ctr" bIns="182850" lIns="182850" spcFirstLastPara="1" rIns="182850" wrap="square" tIns="182850">
              <a:noAutofit/>
            </a:bodyPr>
            <a:lstStyle/>
            <a:p>
              <a:pPr indent="0" lvl="0" marL="0" rtl="0" algn="l">
                <a:spcBef>
                  <a:spcPts val="0"/>
                </a:spcBef>
                <a:spcAft>
                  <a:spcPts val="0"/>
                </a:spcAft>
                <a:buNone/>
              </a:pPr>
              <a:r>
                <a:t/>
              </a:r>
              <a:endParaRPr/>
            </a:p>
          </p:txBody>
        </p:sp>
        <p:sp>
          <p:nvSpPr>
            <p:cNvPr id="932" name="Google Shape;932;p104"/>
            <p:cNvSpPr/>
            <p:nvPr/>
          </p:nvSpPr>
          <p:spPr>
            <a:xfrm>
              <a:off x="559040" y="609347"/>
              <a:ext cx="117192" cy="169934"/>
            </a:xfrm>
            <a:custGeom>
              <a:rect b="b" l="l" r="r" t="t"/>
              <a:pathLst>
                <a:path extrusionOk="0" h="24285" w="16271">
                  <a:moveTo>
                    <a:pt x="8365" y="2888"/>
                  </a:moveTo>
                  <a:lnTo>
                    <a:pt x="8621" y="2915"/>
                  </a:lnTo>
                  <a:lnTo>
                    <a:pt x="8877" y="2942"/>
                  </a:lnTo>
                  <a:lnTo>
                    <a:pt x="9134" y="2996"/>
                  </a:lnTo>
                  <a:lnTo>
                    <a:pt x="9376" y="3050"/>
                  </a:lnTo>
                  <a:lnTo>
                    <a:pt x="9606" y="3131"/>
                  </a:lnTo>
                  <a:lnTo>
                    <a:pt x="9835" y="3212"/>
                  </a:lnTo>
                  <a:lnTo>
                    <a:pt x="10064" y="3320"/>
                  </a:lnTo>
                  <a:lnTo>
                    <a:pt x="10280" y="3428"/>
                  </a:lnTo>
                  <a:lnTo>
                    <a:pt x="10483" y="3549"/>
                  </a:lnTo>
                  <a:lnTo>
                    <a:pt x="10685" y="3684"/>
                  </a:lnTo>
                  <a:lnTo>
                    <a:pt x="10887" y="3832"/>
                  </a:lnTo>
                  <a:lnTo>
                    <a:pt x="11076" y="3994"/>
                  </a:lnTo>
                  <a:lnTo>
                    <a:pt x="11252" y="4170"/>
                  </a:lnTo>
                  <a:lnTo>
                    <a:pt x="11427" y="4358"/>
                  </a:lnTo>
                  <a:lnTo>
                    <a:pt x="11589" y="4547"/>
                  </a:lnTo>
                  <a:lnTo>
                    <a:pt x="11751" y="4750"/>
                  </a:lnTo>
                  <a:lnTo>
                    <a:pt x="11899" y="4966"/>
                  </a:lnTo>
                  <a:lnTo>
                    <a:pt x="12034" y="5195"/>
                  </a:lnTo>
                  <a:lnTo>
                    <a:pt x="12169" y="5424"/>
                  </a:lnTo>
                  <a:lnTo>
                    <a:pt x="12290" y="5681"/>
                  </a:lnTo>
                  <a:lnTo>
                    <a:pt x="12398" y="5937"/>
                  </a:lnTo>
                  <a:lnTo>
                    <a:pt x="12493" y="6193"/>
                  </a:lnTo>
                  <a:lnTo>
                    <a:pt x="12587" y="6476"/>
                  </a:lnTo>
                  <a:lnTo>
                    <a:pt x="12668" y="6760"/>
                  </a:lnTo>
                  <a:lnTo>
                    <a:pt x="12749" y="7057"/>
                  </a:lnTo>
                  <a:lnTo>
                    <a:pt x="12803" y="7353"/>
                  </a:lnTo>
                  <a:lnTo>
                    <a:pt x="12857" y="7664"/>
                  </a:lnTo>
                  <a:lnTo>
                    <a:pt x="12897" y="7987"/>
                  </a:lnTo>
                  <a:lnTo>
                    <a:pt x="12924" y="8325"/>
                  </a:lnTo>
                  <a:lnTo>
                    <a:pt x="12938" y="8648"/>
                  </a:lnTo>
                  <a:lnTo>
                    <a:pt x="12951" y="8999"/>
                  </a:lnTo>
                  <a:lnTo>
                    <a:pt x="12938" y="9363"/>
                  </a:lnTo>
                  <a:lnTo>
                    <a:pt x="12924" y="9714"/>
                  </a:lnTo>
                  <a:lnTo>
                    <a:pt x="12884" y="10051"/>
                  </a:lnTo>
                  <a:lnTo>
                    <a:pt x="12843" y="10375"/>
                  </a:lnTo>
                  <a:lnTo>
                    <a:pt x="12789" y="10699"/>
                  </a:lnTo>
                  <a:lnTo>
                    <a:pt x="12722" y="11009"/>
                  </a:lnTo>
                  <a:lnTo>
                    <a:pt x="12641" y="11306"/>
                  </a:lnTo>
                  <a:lnTo>
                    <a:pt x="12560" y="11589"/>
                  </a:lnTo>
                  <a:lnTo>
                    <a:pt x="12452" y="11873"/>
                  </a:lnTo>
                  <a:lnTo>
                    <a:pt x="12344" y="12129"/>
                  </a:lnTo>
                  <a:lnTo>
                    <a:pt x="12223" y="12385"/>
                  </a:lnTo>
                  <a:lnTo>
                    <a:pt x="12101" y="12628"/>
                  </a:lnTo>
                  <a:lnTo>
                    <a:pt x="11953" y="12871"/>
                  </a:lnTo>
                  <a:lnTo>
                    <a:pt x="11818" y="13087"/>
                  </a:lnTo>
                  <a:lnTo>
                    <a:pt x="11656" y="13303"/>
                  </a:lnTo>
                  <a:lnTo>
                    <a:pt x="11494" y="13505"/>
                  </a:lnTo>
                  <a:lnTo>
                    <a:pt x="11319" y="13680"/>
                  </a:lnTo>
                  <a:lnTo>
                    <a:pt x="11144" y="13869"/>
                  </a:lnTo>
                  <a:lnTo>
                    <a:pt x="10955" y="14031"/>
                  </a:lnTo>
                  <a:lnTo>
                    <a:pt x="10766" y="14180"/>
                  </a:lnTo>
                  <a:lnTo>
                    <a:pt x="10564" y="14328"/>
                  </a:lnTo>
                  <a:lnTo>
                    <a:pt x="10361" y="14449"/>
                  </a:lnTo>
                  <a:lnTo>
                    <a:pt x="10145" y="14571"/>
                  </a:lnTo>
                  <a:lnTo>
                    <a:pt x="9929" y="14679"/>
                  </a:lnTo>
                  <a:lnTo>
                    <a:pt x="9700" y="14773"/>
                  </a:lnTo>
                  <a:lnTo>
                    <a:pt x="9471" y="14854"/>
                  </a:lnTo>
                  <a:lnTo>
                    <a:pt x="9241" y="14922"/>
                  </a:lnTo>
                  <a:lnTo>
                    <a:pt x="8999" y="14976"/>
                  </a:lnTo>
                  <a:lnTo>
                    <a:pt x="8756" y="15030"/>
                  </a:lnTo>
                  <a:lnTo>
                    <a:pt x="8513" y="15057"/>
                  </a:lnTo>
                  <a:lnTo>
                    <a:pt x="8270" y="15084"/>
                  </a:lnTo>
                  <a:lnTo>
                    <a:pt x="8014" y="15084"/>
                  </a:lnTo>
                  <a:lnTo>
                    <a:pt x="7731" y="15070"/>
                  </a:lnTo>
                  <a:lnTo>
                    <a:pt x="7447" y="15043"/>
                  </a:lnTo>
                  <a:lnTo>
                    <a:pt x="7164" y="15003"/>
                  </a:lnTo>
                  <a:lnTo>
                    <a:pt x="6908" y="14949"/>
                  </a:lnTo>
                  <a:lnTo>
                    <a:pt x="6651" y="14868"/>
                  </a:lnTo>
                  <a:lnTo>
                    <a:pt x="6408" y="14787"/>
                  </a:lnTo>
                  <a:lnTo>
                    <a:pt x="6166" y="14679"/>
                  </a:lnTo>
                  <a:lnTo>
                    <a:pt x="5936" y="14571"/>
                  </a:lnTo>
                  <a:lnTo>
                    <a:pt x="5707" y="14436"/>
                  </a:lnTo>
                  <a:lnTo>
                    <a:pt x="5505" y="14288"/>
                  </a:lnTo>
                  <a:lnTo>
                    <a:pt x="5302" y="14139"/>
                  </a:lnTo>
                  <a:lnTo>
                    <a:pt x="5100" y="13977"/>
                  </a:lnTo>
                  <a:lnTo>
                    <a:pt x="4924" y="13788"/>
                  </a:lnTo>
                  <a:lnTo>
                    <a:pt x="4749" y="13600"/>
                  </a:lnTo>
                  <a:lnTo>
                    <a:pt x="4574" y="13411"/>
                  </a:lnTo>
                  <a:lnTo>
                    <a:pt x="4425" y="13195"/>
                  </a:lnTo>
                  <a:lnTo>
                    <a:pt x="4263" y="12979"/>
                  </a:lnTo>
                  <a:lnTo>
                    <a:pt x="4129" y="12763"/>
                  </a:lnTo>
                  <a:lnTo>
                    <a:pt x="4007" y="12520"/>
                  </a:lnTo>
                  <a:lnTo>
                    <a:pt x="3886" y="12291"/>
                  </a:lnTo>
                  <a:lnTo>
                    <a:pt x="3764" y="12035"/>
                  </a:lnTo>
                  <a:lnTo>
                    <a:pt x="3670" y="11778"/>
                  </a:lnTo>
                  <a:lnTo>
                    <a:pt x="3575" y="11522"/>
                  </a:lnTo>
                  <a:lnTo>
                    <a:pt x="3494" y="11266"/>
                  </a:lnTo>
                  <a:lnTo>
                    <a:pt x="3414" y="10996"/>
                  </a:lnTo>
                  <a:lnTo>
                    <a:pt x="3346" y="10726"/>
                  </a:lnTo>
                  <a:lnTo>
                    <a:pt x="3292" y="10443"/>
                  </a:lnTo>
                  <a:lnTo>
                    <a:pt x="3252" y="10173"/>
                  </a:lnTo>
                  <a:lnTo>
                    <a:pt x="3211" y="9890"/>
                  </a:lnTo>
                  <a:lnTo>
                    <a:pt x="3184" y="9606"/>
                  </a:lnTo>
                  <a:lnTo>
                    <a:pt x="3171" y="9323"/>
                  </a:lnTo>
                  <a:lnTo>
                    <a:pt x="3171" y="9040"/>
                  </a:lnTo>
                  <a:lnTo>
                    <a:pt x="3171" y="8635"/>
                  </a:lnTo>
                  <a:lnTo>
                    <a:pt x="3198" y="8244"/>
                  </a:lnTo>
                  <a:lnTo>
                    <a:pt x="3225" y="7880"/>
                  </a:lnTo>
                  <a:lnTo>
                    <a:pt x="3279" y="7515"/>
                  </a:lnTo>
                  <a:lnTo>
                    <a:pt x="3333" y="7178"/>
                  </a:lnTo>
                  <a:lnTo>
                    <a:pt x="3400" y="6841"/>
                  </a:lnTo>
                  <a:lnTo>
                    <a:pt x="3481" y="6530"/>
                  </a:lnTo>
                  <a:lnTo>
                    <a:pt x="3575" y="6234"/>
                  </a:lnTo>
                  <a:lnTo>
                    <a:pt x="3683" y="5950"/>
                  </a:lnTo>
                  <a:lnTo>
                    <a:pt x="3791" y="5681"/>
                  </a:lnTo>
                  <a:lnTo>
                    <a:pt x="3913" y="5411"/>
                  </a:lnTo>
                  <a:lnTo>
                    <a:pt x="4048" y="5168"/>
                  </a:lnTo>
                  <a:lnTo>
                    <a:pt x="4196" y="4939"/>
                  </a:lnTo>
                  <a:lnTo>
                    <a:pt x="4344" y="4723"/>
                  </a:lnTo>
                  <a:lnTo>
                    <a:pt x="4506" y="4520"/>
                  </a:lnTo>
                  <a:lnTo>
                    <a:pt x="4668" y="4318"/>
                  </a:lnTo>
                  <a:lnTo>
                    <a:pt x="4844" y="4143"/>
                  </a:lnTo>
                  <a:lnTo>
                    <a:pt x="5032" y="3981"/>
                  </a:lnTo>
                  <a:lnTo>
                    <a:pt x="5221" y="3819"/>
                  </a:lnTo>
                  <a:lnTo>
                    <a:pt x="5410" y="3684"/>
                  </a:lnTo>
                  <a:lnTo>
                    <a:pt x="5612" y="3549"/>
                  </a:lnTo>
                  <a:lnTo>
                    <a:pt x="5815" y="3428"/>
                  </a:lnTo>
                  <a:lnTo>
                    <a:pt x="6031" y="3320"/>
                  </a:lnTo>
                  <a:lnTo>
                    <a:pt x="6247" y="3225"/>
                  </a:lnTo>
                  <a:lnTo>
                    <a:pt x="6462" y="3144"/>
                  </a:lnTo>
                  <a:lnTo>
                    <a:pt x="6692" y="3077"/>
                  </a:lnTo>
                  <a:lnTo>
                    <a:pt x="6921" y="3023"/>
                  </a:lnTo>
                  <a:lnTo>
                    <a:pt x="7150" y="2969"/>
                  </a:lnTo>
                  <a:lnTo>
                    <a:pt x="7380" y="2928"/>
                  </a:lnTo>
                  <a:lnTo>
                    <a:pt x="7623" y="2901"/>
                  </a:lnTo>
                  <a:lnTo>
                    <a:pt x="7865" y="2888"/>
                  </a:lnTo>
                  <a:close/>
                  <a:moveTo>
                    <a:pt x="8769" y="1"/>
                  </a:moveTo>
                  <a:lnTo>
                    <a:pt x="8365" y="14"/>
                  </a:lnTo>
                  <a:lnTo>
                    <a:pt x="7987" y="41"/>
                  </a:lnTo>
                  <a:lnTo>
                    <a:pt x="7623" y="82"/>
                  </a:lnTo>
                  <a:lnTo>
                    <a:pt x="7285" y="149"/>
                  </a:lnTo>
                  <a:lnTo>
                    <a:pt x="6948" y="217"/>
                  </a:lnTo>
                  <a:lnTo>
                    <a:pt x="6638" y="311"/>
                  </a:lnTo>
                  <a:lnTo>
                    <a:pt x="6341" y="406"/>
                  </a:lnTo>
                  <a:lnTo>
                    <a:pt x="6044" y="514"/>
                  </a:lnTo>
                  <a:lnTo>
                    <a:pt x="5774" y="635"/>
                  </a:lnTo>
                  <a:lnTo>
                    <a:pt x="5518" y="770"/>
                  </a:lnTo>
                  <a:lnTo>
                    <a:pt x="5289" y="905"/>
                  </a:lnTo>
                  <a:lnTo>
                    <a:pt x="5059" y="1040"/>
                  </a:lnTo>
                  <a:lnTo>
                    <a:pt x="4844" y="1188"/>
                  </a:lnTo>
                  <a:lnTo>
                    <a:pt x="4641" y="1337"/>
                  </a:lnTo>
                  <a:lnTo>
                    <a:pt x="4452" y="1485"/>
                  </a:lnTo>
                  <a:lnTo>
                    <a:pt x="4277" y="1647"/>
                  </a:lnTo>
                  <a:lnTo>
                    <a:pt x="4115" y="1795"/>
                  </a:lnTo>
                  <a:lnTo>
                    <a:pt x="3967" y="1944"/>
                  </a:lnTo>
                  <a:lnTo>
                    <a:pt x="3697" y="2240"/>
                  </a:lnTo>
                  <a:lnTo>
                    <a:pt x="3481" y="2524"/>
                  </a:lnTo>
                  <a:lnTo>
                    <a:pt x="3306" y="2767"/>
                  </a:lnTo>
                  <a:lnTo>
                    <a:pt x="3171" y="2982"/>
                  </a:lnTo>
                  <a:lnTo>
                    <a:pt x="3076" y="3144"/>
                  </a:lnTo>
                  <a:lnTo>
                    <a:pt x="3009" y="3279"/>
                  </a:lnTo>
                  <a:lnTo>
                    <a:pt x="2941" y="3279"/>
                  </a:lnTo>
                  <a:lnTo>
                    <a:pt x="2968" y="3063"/>
                  </a:lnTo>
                  <a:lnTo>
                    <a:pt x="2995" y="2834"/>
                  </a:lnTo>
                  <a:lnTo>
                    <a:pt x="3009" y="2605"/>
                  </a:lnTo>
                  <a:lnTo>
                    <a:pt x="3009" y="2375"/>
                  </a:lnTo>
                  <a:lnTo>
                    <a:pt x="3009" y="1364"/>
                  </a:lnTo>
                  <a:lnTo>
                    <a:pt x="3009" y="1256"/>
                  </a:lnTo>
                  <a:lnTo>
                    <a:pt x="2995" y="1161"/>
                  </a:lnTo>
                  <a:lnTo>
                    <a:pt x="2968" y="1067"/>
                  </a:lnTo>
                  <a:lnTo>
                    <a:pt x="2941" y="972"/>
                  </a:lnTo>
                  <a:lnTo>
                    <a:pt x="2901" y="891"/>
                  </a:lnTo>
                  <a:lnTo>
                    <a:pt x="2847" y="810"/>
                  </a:lnTo>
                  <a:lnTo>
                    <a:pt x="2793" y="743"/>
                  </a:lnTo>
                  <a:lnTo>
                    <a:pt x="2725" y="676"/>
                  </a:lnTo>
                  <a:lnTo>
                    <a:pt x="2658" y="622"/>
                  </a:lnTo>
                  <a:lnTo>
                    <a:pt x="2577" y="568"/>
                  </a:lnTo>
                  <a:lnTo>
                    <a:pt x="2483" y="514"/>
                  </a:lnTo>
                  <a:lnTo>
                    <a:pt x="2388" y="487"/>
                  </a:lnTo>
                  <a:lnTo>
                    <a:pt x="2280" y="460"/>
                  </a:lnTo>
                  <a:lnTo>
                    <a:pt x="2159" y="433"/>
                  </a:lnTo>
                  <a:lnTo>
                    <a:pt x="2037" y="419"/>
                  </a:lnTo>
                  <a:lnTo>
                    <a:pt x="985" y="419"/>
                  </a:lnTo>
                  <a:lnTo>
                    <a:pt x="850" y="433"/>
                  </a:lnTo>
                  <a:lnTo>
                    <a:pt x="742" y="460"/>
                  </a:lnTo>
                  <a:lnTo>
                    <a:pt x="634" y="487"/>
                  </a:lnTo>
                  <a:lnTo>
                    <a:pt x="527" y="527"/>
                  </a:lnTo>
                  <a:lnTo>
                    <a:pt x="432" y="568"/>
                  </a:lnTo>
                  <a:lnTo>
                    <a:pt x="351" y="635"/>
                  </a:lnTo>
                  <a:lnTo>
                    <a:pt x="284" y="689"/>
                  </a:lnTo>
                  <a:lnTo>
                    <a:pt x="216" y="770"/>
                  </a:lnTo>
                  <a:lnTo>
                    <a:pt x="162" y="851"/>
                  </a:lnTo>
                  <a:lnTo>
                    <a:pt x="108" y="945"/>
                  </a:lnTo>
                  <a:lnTo>
                    <a:pt x="68" y="1040"/>
                  </a:lnTo>
                  <a:lnTo>
                    <a:pt x="41" y="1148"/>
                  </a:lnTo>
                  <a:lnTo>
                    <a:pt x="27" y="1269"/>
                  </a:lnTo>
                  <a:lnTo>
                    <a:pt x="14" y="1391"/>
                  </a:lnTo>
                  <a:lnTo>
                    <a:pt x="0" y="1525"/>
                  </a:lnTo>
                  <a:lnTo>
                    <a:pt x="14" y="23164"/>
                  </a:lnTo>
                  <a:lnTo>
                    <a:pt x="14" y="23299"/>
                  </a:lnTo>
                  <a:lnTo>
                    <a:pt x="27" y="23421"/>
                  </a:lnTo>
                  <a:lnTo>
                    <a:pt x="54" y="23542"/>
                  </a:lnTo>
                  <a:lnTo>
                    <a:pt x="81" y="23650"/>
                  </a:lnTo>
                  <a:lnTo>
                    <a:pt x="122" y="23758"/>
                  </a:lnTo>
                  <a:lnTo>
                    <a:pt x="162" y="23839"/>
                  </a:lnTo>
                  <a:lnTo>
                    <a:pt x="230" y="23920"/>
                  </a:lnTo>
                  <a:lnTo>
                    <a:pt x="297" y="24001"/>
                  </a:lnTo>
                  <a:lnTo>
                    <a:pt x="365" y="24068"/>
                  </a:lnTo>
                  <a:lnTo>
                    <a:pt x="446" y="24122"/>
                  </a:lnTo>
                  <a:lnTo>
                    <a:pt x="540" y="24176"/>
                  </a:lnTo>
                  <a:lnTo>
                    <a:pt x="634" y="24203"/>
                  </a:lnTo>
                  <a:lnTo>
                    <a:pt x="742" y="24244"/>
                  </a:lnTo>
                  <a:lnTo>
                    <a:pt x="864" y="24257"/>
                  </a:lnTo>
                  <a:lnTo>
                    <a:pt x="985" y="24271"/>
                  </a:lnTo>
                  <a:lnTo>
                    <a:pt x="1134" y="24284"/>
                  </a:lnTo>
                  <a:lnTo>
                    <a:pt x="2172" y="24284"/>
                  </a:lnTo>
                  <a:lnTo>
                    <a:pt x="2307" y="24271"/>
                  </a:lnTo>
                  <a:lnTo>
                    <a:pt x="2429" y="24257"/>
                  </a:lnTo>
                  <a:lnTo>
                    <a:pt x="2537" y="24244"/>
                  </a:lnTo>
                  <a:lnTo>
                    <a:pt x="2645" y="24203"/>
                  </a:lnTo>
                  <a:lnTo>
                    <a:pt x="2739" y="24176"/>
                  </a:lnTo>
                  <a:lnTo>
                    <a:pt x="2833" y="24122"/>
                  </a:lnTo>
                  <a:lnTo>
                    <a:pt x="2914" y="24068"/>
                  </a:lnTo>
                  <a:lnTo>
                    <a:pt x="2982" y="24001"/>
                  </a:lnTo>
                  <a:lnTo>
                    <a:pt x="3049" y="23920"/>
                  </a:lnTo>
                  <a:lnTo>
                    <a:pt x="3103" y="23839"/>
                  </a:lnTo>
                  <a:lnTo>
                    <a:pt x="3144" y="23758"/>
                  </a:lnTo>
                  <a:lnTo>
                    <a:pt x="3184" y="23650"/>
                  </a:lnTo>
                  <a:lnTo>
                    <a:pt x="3211" y="23542"/>
                  </a:lnTo>
                  <a:lnTo>
                    <a:pt x="3238" y="23421"/>
                  </a:lnTo>
                  <a:lnTo>
                    <a:pt x="3252" y="23299"/>
                  </a:lnTo>
                  <a:lnTo>
                    <a:pt x="3252" y="23164"/>
                  </a:lnTo>
                  <a:lnTo>
                    <a:pt x="3252" y="16379"/>
                  </a:lnTo>
                  <a:lnTo>
                    <a:pt x="3252" y="16001"/>
                  </a:lnTo>
                  <a:lnTo>
                    <a:pt x="3238" y="15623"/>
                  </a:lnTo>
                  <a:lnTo>
                    <a:pt x="3198" y="15259"/>
                  </a:lnTo>
                  <a:lnTo>
                    <a:pt x="3157" y="14881"/>
                  </a:lnTo>
                  <a:lnTo>
                    <a:pt x="3225" y="14881"/>
                  </a:lnTo>
                  <a:lnTo>
                    <a:pt x="3427" y="15232"/>
                  </a:lnTo>
                  <a:lnTo>
                    <a:pt x="3656" y="15569"/>
                  </a:lnTo>
                  <a:lnTo>
                    <a:pt x="3913" y="15879"/>
                  </a:lnTo>
                  <a:lnTo>
                    <a:pt x="4182" y="16176"/>
                  </a:lnTo>
                  <a:lnTo>
                    <a:pt x="4466" y="16446"/>
                  </a:lnTo>
                  <a:lnTo>
                    <a:pt x="4776" y="16702"/>
                  </a:lnTo>
                  <a:lnTo>
                    <a:pt x="5100" y="16932"/>
                  </a:lnTo>
                  <a:lnTo>
                    <a:pt x="5451" y="17148"/>
                  </a:lnTo>
                  <a:lnTo>
                    <a:pt x="5801" y="17336"/>
                  </a:lnTo>
                  <a:lnTo>
                    <a:pt x="6179" y="17498"/>
                  </a:lnTo>
                  <a:lnTo>
                    <a:pt x="6543" y="17633"/>
                  </a:lnTo>
                  <a:lnTo>
                    <a:pt x="6935" y="17741"/>
                  </a:lnTo>
                  <a:lnTo>
                    <a:pt x="7326" y="17822"/>
                  </a:lnTo>
                  <a:lnTo>
                    <a:pt x="7717" y="17890"/>
                  </a:lnTo>
                  <a:lnTo>
                    <a:pt x="8122" y="17917"/>
                  </a:lnTo>
                  <a:lnTo>
                    <a:pt x="8526" y="17917"/>
                  </a:lnTo>
                  <a:lnTo>
                    <a:pt x="8945" y="17903"/>
                  </a:lnTo>
                  <a:lnTo>
                    <a:pt x="9349" y="17876"/>
                  </a:lnTo>
                  <a:lnTo>
                    <a:pt x="9754" y="17822"/>
                  </a:lnTo>
                  <a:lnTo>
                    <a:pt x="10145" y="17755"/>
                  </a:lnTo>
                  <a:lnTo>
                    <a:pt x="10523" y="17660"/>
                  </a:lnTo>
                  <a:lnTo>
                    <a:pt x="10901" y="17552"/>
                  </a:lnTo>
                  <a:lnTo>
                    <a:pt x="11265" y="17431"/>
                  </a:lnTo>
                  <a:lnTo>
                    <a:pt x="11616" y="17282"/>
                  </a:lnTo>
                  <a:lnTo>
                    <a:pt x="11967" y="17121"/>
                  </a:lnTo>
                  <a:lnTo>
                    <a:pt x="12304" y="16932"/>
                  </a:lnTo>
                  <a:lnTo>
                    <a:pt x="12628" y="16729"/>
                  </a:lnTo>
                  <a:lnTo>
                    <a:pt x="12938" y="16514"/>
                  </a:lnTo>
                  <a:lnTo>
                    <a:pt x="13235" y="16284"/>
                  </a:lnTo>
                  <a:lnTo>
                    <a:pt x="13531" y="16028"/>
                  </a:lnTo>
                  <a:lnTo>
                    <a:pt x="13801" y="15772"/>
                  </a:lnTo>
                  <a:lnTo>
                    <a:pt x="14071" y="15475"/>
                  </a:lnTo>
                  <a:lnTo>
                    <a:pt x="14327" y="15178"/>
                  </a:lnTo>
                  <a:lnTo>
                    <a:pt x="14557" y="14868"/>
                  </a:lnTo>
                  <a:lnTo>
                    <a:pt x="14786" y="14530"/>
                  </a:lnTo>
                  <a:lnTo>
                    <a:pt x="15002" y="14193"/>
                  </a:lnTo>
                  <a:lnTo>
                    <a:pt x="15191" y="13829"/>
                  </a:lnTo>
                  <a:lnTo>
                    <a:pt x="15366" y="13451"/>
                  </a:lnTo>
                  <a:lnTo>
                    <a:pt x="15542" y="13060"/>
                  </a:lnTo>
                  <a:lnTo>
                    <a:pt x="15690" y="12655"/>
                  </a:lnTo>
                  <a:lnTo>
                    <a:pt x="15825" y="12237"/>
                  </a:lnTo>
                  <a:lnTo>
                    <a:pt x="15933" y="11805"/>
                  </a:lnTo>
                  <a:lnTo>
                    <a:pt x="16041" y="11374"/>
                  </a:lnTo>
                  <a:lnTo>
                    <a:pt x="16122" y="10915"/>
                  </a:lnTo>
                  <a:lnTo>
                    <a:pt x="16189" y="10443"/>
                  </a:lnTo>
                  <a:lnTo>
                    <a:pt x="16230" y="9957"/>
                  </a:lnTo>
                  <a:lnTo>
                    <a:pt x="16257" y="9471"/>
                  </a:lnTo>
                  <a:lnTo>
                    <a:pt x="16270" y="8959"/>
                  </a:lnTo>
                  <a:lnTo>
                    <a:pt x="16257" y="8473"/>
                  </a:lnTo>
                  <a:lnTo>
                    <a:pt x="16230" y="7987"/>
                  </a:lnTo>
                  <a:lnTo>
                    <a:pt x="16189" y="7515"/>
                  </a:lnTo>
                  <a:lnTo>
                    <a:pt x="16135" y="7057"/>
                  </a:lnTo>
                  <a:lnTo>
                    <a:pt x="16054" y="6598"/>
                  </a:lnTo>
                  <a:lnTo>
                    <a:pt x="15973" y="6166"/>
                  </a:lnTo>
                  <a:lnTo>
                    <a:pt x="15865" y="5734"/>
                  </a:lnTo>
                  <a:lnTo>
                    <a:pt x="15744" y="5316"/>
                  </a:lnTo>
                  <a:lnTo>
                    <a:pt x="15609" y="4925"/>
                  </a:lnTo>
                  <a:lnTo>
                    <a:pt x="15447" y="4534"/>
                  </a:lnTo>
                  <a:lnTo>
                    <a:pt x="15285" y="4156"/>
                  </a:lnTo>
                  <a:lnTo>
                    <a:pt x="15110" y="3792"/>
                  </a:lnTo>
                  <a:lnTo>
                    <a:pt x="14908" y="3441"/>
                  </a:lnTo>
                  <a:lnTo>
                    <a:pt x="14705" y="3117"/>
                  </a:lnTo>
                  <a:lnTo>
                    <a:pt x="14476" y="2794"/>
                  </a:lnTo>
                  <a:lnTo>
                    <a:pt x="14233" y="2497"/>
                  </a:lnTo>
                  <a:lnTo>
                    <a:pt x="13990" y="2200"/>
                  </a:lnTo>
                  <a:lnTo>
                    <a:pt x="13720" y="1930"/>
                  </a:lnTo>
                  <a:lnTo>
                    <a:pt x="13451" y="1674"/>
                  </a:lnTo>
                  <a:lnTo>
                    <a:pt x="13154" y="1444"/>
                  </a:lnTo>
                  <a:lnTo>
                    <a:pt x="12857" y="1215"/>
                  </a:lnTo>
                  <a:lnTo>
                    <a:pt x="12547" y="1013"/>
                  </a:lnTo>
                  <a:lnTo>
                    <a:pt x="12209" y="824"/>
                  </a:lnTo>
                  <a:lnTo>
                    <a:pt x="11872" y="662"/>
                  </a:lnTo>
                  <a:lnTo>
                    <a:pt x="11521" y="500"/>
                  </a:lnTo>
                  <a:lnTo>
                    <a:pt x="11157" y="379"/>
                  </a:lnTo>
                  <a:lnTo>
                    <a:pt x="10793" y="257"/>
                  </a:lnTo>
                  <a:lnTo>
                    <a:pt x="10402" y="176"/>
                  </a:lnTo>
                  <a:lnTo>
                    <a:pt x="10010" y="95"/>
                  </a:lnTo>
                  <a:lnTo>
                    <a:pt x="9606" y="41"/>
                  </a:lnTo>
                  <a:lnTo>
                    <a:pt x="9188" y="14"/>
                  </a:lnTo>
                  <a:lnTo>
                    <a:pt x="8769" y="1"/>
                  </a:lnTo>
                  <a:close/>
                </a:path>
              </a:pathLst>
            </a:custGeom>
            <a:solidFill>
              <a:srgbClr val="1E2430"/>
            </a:solidFill>
            <a:ln>
              <a:noFill/>
            </a:ln>
          </p:spPr>
          <p:txBody>
            <a:bodyPr anchorCtr="0" anchor="ctr" bIns="182850" lIns="182850" spcFirstLastPara="1" rIns="182850" wrap="square" tIns="182850">
              <a:noAutofit/>
            </a:bodyPr>
            <a:lstStyle/>
            <a:p>
              <a:pPr indent="0" lvl="0" marL="0" rtl="0" algn="l">
                <a:spcBef>
                  <a:spcPts val="0"/>
                </a:spcBef>
                <a:spcAft>
                  <a:spcPts val="0"/>
                </a:spcAft>
                <a:buNone/>
              </a:pPr>
              <a:r>
                <a:t/>
              </a:r>
              <a:endParaRPr/>
            </a:p>
          </p:txBody>
        </p:sp>
        <p:sp>
          <p:nvSpPr>
            <p:cNvPr id="933" name="Google Shape;933;p104"/>
            <p:cNvSpPr/>
            <p:nvPr/>
          </p:nvSpPr>
          <p:spPr>
            <a:xfrm>
              <a:off x="686229" y="563758"/>
              <a:ext cx="71326" cy="168129"/>
            </a:xfrm>
            <a:custGeom>
              <a:rect b="b" l="l" r="r" t="t"/>
              <a:pathLst>
                <a:path extrusionOk="0" h="24027" w="9903">
                  <a:moveTo>
                    <a:pt x="8378" y="0"/>
                  </a:moveTo>
                  <a:lnTo>
                    <a:pt x="8028" y="13"/>
                  </a:lnTo>
                  <a:lnTo>
                    <a:pt x="7609" y="54"/>
                  </a:lnTo>
                  <a:lnTo>
                    <a:pt x="7164" y="121"/>
                  </a:lnTo>
                  <a:lnTo>
                    <a:pt x="6921" y="162"/>
                  </a:lnTo>
                  <a:lnTo>
                    <a:pt x="6678" y="229"/>
                  </a:lnTo>
                  <a:lnTo>
                    <a:pt x="6422" y="297"/>
                  </a:lnTo>
                  <a:lnTo>
                    <a:pt x="6166" y="364"/>
                  </a:lnTo>
                  <a:lnTo>
                    <a:pt x="5910" y="459"/>
                  </a:lnTo>
                  <a:lnTo>
                    <a:pt x="5653" y="567"/>
                  </a:lnTo>
                  <a:lnTo>
                    <a:pt x="5397" y="688"/>
                  </a:lnTo>
                  <a:lnTo>
                    <a:pt x="5127" y="809"/>
                  </a:lnTo>
                  <a:lnTo>
                    <a:pt x="4884" y="958"/>
                  </a:lnTo>
                  <a:lnTo>
                    <a:pt x="4628" y="1120"/>
                  </a:lnTo>
                  <a:lnTo>
                    <a:pt x="4385" y="1295"/>
                  </a:lnTo>
                  <a:lnTo>
                    <a:pt x="4142" y="1484"/>
                  </a:lnTo>
                  <a:lnTo>
                    <a:pt x="3913" y="1700"/>
                  </a:lnTo>
                  <a:lnTo>
                    <a:pt x="3684" y="1929"/>
                  </a:lnTo>
                  <a:lnTo>
                    <a:pt x="3481" y="2172"/>
                  </a:lnTo>
                  <a:lnTo>
                    <a:pt x="3279" y="2428"/>
                  </a:lnTo>
                  <a:lnTo>
                    <a:pt x="3090" y="2725"/>
                  </a:lnTo>
                  <a:lnTo>
                    <a:pt x="2915" y="3022"/>
                  </a:lnTo>
                  <a:lnTo>
                    <a:pt x="2753" y="3346"/>
                  </a:lnTo>
                  <a:lnTo>
                    <a:pt x="2618" y="3696"/>
                  </a:lnTo>
                  <a:lnTo>
                    <a:pt x="2496" y="4074"/>
                  </a:lnTo>
                  <a:lnTo>
                    <a:pt x="2388" y="4465"/>
                  </a:lnTo>
                  <a:lnTo>
                    <a:pt x="2308" y="4884"/>
                  </a:lnTo>
                  <a:lnTo>
                    <a:pt x="2254" y="5329"/>
                  </a:lnTo>
                  <a:lnTo>
                    <a:pt x="2213" y="5801"/>
                  </a:lnTo>
                  <a:lnTo>
                    <a:pt x="2200" y="6287"/>
                  </a:lnTo>
                  <a:lnTo>
                    <a:pt x="2200" y="7096"/>
                  </a:lnTo>
                  <a:lnTo>
                    <a:pt x="891" y="7096"/>
                  </a:lnTo>
                  <a:lnTo>
                    <a:pt x="783" y="7123"/>
                  </a:lnTo>
                  <a:lnTo>
                    <a:pt x="675" y="7150"/>
                  </a:lnTo>
                  <a:lnTo>
                    <a:pt x="567" y="7191"/>
                  </a:lnTo>
                  <a:lnTo>
                    <a:pt x="473" y="7244"/>
                  </a:lnTo>
                  <a:lnTo>
                    <a:pt x="378" y="7312"/>
                  </a:lnTo>
                  <a:lnTo>
                    <a:pt x="297" y="7393"/>
                  </a:lnTo>
                  <a:lnTo>
                    <a:pt x="216" y="7474"/>
                  </a:lnTo>
                  <a:lnTo>
                    <a:pt x="149" y="7568"/>
                  </a:lnTo>
                  <a:lnTo>
                    <a:pt x="95" y="7663"/>
                  </a:lnTo>
                  <a:lnTo>
                    <a:pt x="55" y="7771"/>
                  </a:lnTo>
                  <a:lnTo>
                    <a:pt x="28" y="7879"/>
                  </a:lnTo>
                  <a:lnTo>
                    <a:pt x="1" y="7986"/>
                  </a:lnTo>
                  <a:lnTo>
                    <a:pt x="1" y="8108"/>
                  </a:lnTo>
                  <a:lnTo>
                    <a:pt x="1" y="8216"/>
                  </a:lnTo>
                  <a:lnTo>
                    <a:pt x="1" y="8647"/>
                  </a:lnTo>
                  <a:lnTo>
                    <a:pt x="1" y="8769"/>
                  </a:lnTo>
                  <a:lnTo>
                    <a:pt x="1" y="8877"/>
                  </a:lnTo>
                  <a:lnTo>
                    <a:pt x="14" y="8985"/>
                  </a:lnTo>
                  <a:lnTo>
                    <a:pt x="55" y="9093"/>
                  </a:lnTo>
                  <a:lnTo>
                    <a:pt x="95" y="9201"/>
                  </a:lnTo>
                  <a:lnTo>
                    <a:pt x="149" y="9309"/>
                  </a:lnTo>
                  <a:lnTo>
                    <a:pt x="216" y="9389"/>
                  </a:lnTo>
                  <a:lnTo>
                    <a:pt x="297" y="9484"/>
                  </a:lnTo>
                  <a:lnTo>
                    <a:pt x="378" y="9551"/>
                  </a:lnTo>
                  <a:lnTo>
                    <a:pt x="473" y="9619"/>
                  </a:lnTo>
                  <a:lnTo>
                    <a:pt x="567" y="9673"/>
                  </a:lnTo>
                  <a:lnTo>
                    <a:pt x="675" y="9713"/>
                  </a:lnTo>
                  <a:lnTo>
                    <a:pt x="783" y="9754"/>
                  </a:lnTo>
                  <a:lnTo>
                    <a:pt x="891" y="9767"/>
                  </a:lnTo>
                  <a:lnTo>
                    <a:pt x="999" y="9781"/>
                  </a:lnTo>
                  <a:lnTo>
                    <a:pt x="1120" y="9767"/>
                  </a:lnTo>
                  <a:lnTo>
                    <a:pt x="2186" y="9767"/>
                  </a:lnTo>
                  <a:lnTo>
                    <a:pt x="2200" y="22921"/>
                  </a:lnTo>
                  <a:lnTo>
                    <a:pt x="2200" y="23055"/>
                  </a:lnTo>
                  <a:lnTo>
                    <a:pt x="2213" y="23177"/>
                  </a:lnTo>
                  <a:lnTo>
                    <a:pt x="2240" y="23298"/>
                  </a:lnTo>
                  <a:lnTo>
                    <a:pt x="2267" y="23406"/>
                  </a:lnTo>
                  <a:lnTo>
                    <a:pt x="2308" y="23501"/>
                  </a:lnTo>
                  <a:lnTo>
                    <a:pt x="2361" y="23595"/>
                  </a:lnTo>
                  <a:lnTo>
                    <a:pt x="2415" y="23676"/>
                  </a:lnTo>
                  <a:lnTo>
                    <a:pt x="2483" y="23757"/>
                  </a:lnTo>
                  <a:lnTo>
                    <a:pt x="2564" y="23824"/>
                  </a:lnTo>
                  <a:lnTo>
                    <a:pt x="2645" y="23878"/>
                  </a:lnTo>
                  <a:lnTo>
                    <a:pt x="2739" y="23919"/>
                  </a:lnTo>
                  <a:lnTo>
                    <a:pt x="2834" y="23959"/>
                  </a:lnTo>
                  <a:lnTo>
                    <a:pt x="2942" y="24000"/>
                  </a:lnTo>
                  <a:lnTo>
                    <a:pt x="3063" y="24013"/>
                  </a:lnTo>
                  <a:lnTo>
                    <a:pt x="3184" y="24027"/>
                  </a:lnTo>
                  <a:lnTo>
                    <a:pt x="4493" y="24027"/>
                  </a:lnTo>
                  <a:lnTo>
                    <a:pt x="4614" y="24013"/>
                  </a:lnTo>
                  <a:lnTo>
                    <a:pt x="4736" y="24000"/>
                  </a:lnTo>
                  <a:lnTo>
                    <a:pt x="4844" y="23959"/>
                  </a:lnTo>
                  <a:lnTo>
                    <a:pt x="4952" y="23919"/>
                  </a:lnTo>
                  <a:lnTo>
                    <a:pt x="5033" y="23878"/>
                  </a:lnTo>
                  <a:lnTo>
                    <a:pt x="5114" y="23824"/>
                  </a:lnTo>
                  <a:lnTo>
                    <a:pt x="5194" y="23757"/>
                  </a:lnTo>
                  <a:lnTo>
                    <a:pt x="5262" y="23676"/>
                  </a:lnTo>
                  <a:lnTo>
                    <a:pt x="5316" y="23595"/>
                  </a:lnTo>
                  <a:lnTo>
                    <a:pt x="5370" y="23501"/>
                  </a:lnTo>
                  <a:lnTo>
                    <a:pt x="5397" y="23406"/>
                  </a:lnTo>
                  <a:lnTo>
                    <a:pt x="5437" y="23298"/>
                  </a:lnTo>
                  <a:lnTo>
                    <a:pt x="5451" y="23177"/>
                  </a:lnTo>
                  <a:lnTo>
                    <a:pt x="5464" y="23055"/>
                  </a:lnTo>
                  <a:lnTo>
                    <a:pt x="5478" y="22921"/>
                  </a:lnTo>
                  <a:lnTo>
                    <a:pt x="5478" y="9767"/>
                  </a:lnTo>
                  <a:lnTo>
                    <a:pt x="8419" y="9767"/>
                  </a:lnTo>
                  <a:lnTo>
                    <a:pt x="8527" y="9781"/>
                  </a:lnTo>
                  <a:lnTo>
                    <a:pt x="8635" y="9767"/>
                  </a:lnTo>
                  <a:lnTo>
                    <a:pt x="8756" y="9754"/>
                  </a:lnTo>
                  <a:lnTo>
                    <a:pt x="8864" y="9713"/>
                  </a:lnTo>
                  <a:lnTo>
                    <a:pt x="8958" y="9673"/>
                  </a:lnTo>
                  <a:lnTo>
                    <a:pt x="9066" y="9619"/>
                  </a:lnTo>
                  <a:lnTo>
                    <a:pt x="9147" y="9551"/>
                  </a:lnTo>
                  <a:lnTo>
                    <a:pt x="9242" y="9484"/>
                  </a:lnTo>
                  <a:lnTo>
                    <a:pt x="9309" y="9389"/>
                  </a:lnTo>
                  <a:lnTo>
                    <a:pt x="9377" y="9309"/>
                  </a:lnTo>
                  <a:lnTo>
                    <a:pt x="9431" y="9201"/>
                  </a:lnTo>
                  <a:lnTo>
                    <a:pt x="9485" y="9093"/>
                  </a:lnTo>
                  <a:lnTo>
                    <a:pt x="9511" y="8985"/>
                  </a:lnTo>
                  <a:lnTo>
                    <a:pt x="9525" y="8877"/>
                  </a:lnTo>
                  <a:lnTo>
                    <a:pt x="9538" y="8769"/>
                  </a:lnTo>
                  <a:lnTo>
                    <a:pt x="9525" y="8647"/>
                  </a:lnTo>
                  <a:lnTo>
                    <a:pt x="9525" y="8216"/>
                  </a:lnTo>
                  <a:lnTo>
                    <a:pt x="9538" y="8108"/>
                  </a:lnTo>
                  <a:lnTo>
                    <a:pt x="9525" y="7986"/>
                  </a:lnTo>
                  <a:lnTo>
                    <a:pt x="9511" y="7879"/>
                  </a:lnTo>
                  <a:lnTo>
                    <a:pt x="9471" y="7771"/>
                  </a:lnTo>
                  <a:lnTo>
                    <a:pt x="9431" y="7663"/>
                  </a:lnTo>
                  <a:lnTo>
                    <a:pt x="9377" y="7568"/>
                  </a:lnTo>
                  <a:lnTo>
                    <a:pt x="9309" y="7474"/>
                  </a:lnTo>
                  <a:lnTo>
                    <a:pt x="9242" y="7393"/>
                  </a:lnTo>
                  <a:lnTo>
                    <a:pt x="9147" y="7312"/>
                  </a:lnTo>
                  <a:lnTo>
                    <a:pt x="9066" y="7244"/>
                  </a:lnTo>
                  <a:lnTo>
                    <a:pt x="8958" y="7191"/>
                  </a:lnTo>
                  <a:lnTo>
                    <a:pt x="8864" y="7150"/>
                  </a:lnTo>
                  <a:lnTo>
                    <a:pt x="8743" y="7123"/>
                  </a:lnTo>
                  <a:lnTo>
                    <a:pt x="8635" y="7096"/>
                  </a:lnTo>
                  <a:lnTo>
                    <a:pt x="5478" y="7096"/>
                  </a:lnTo>
                  <a:lnTo>
                    <a:pt x="5478" y="6422"/>
                  </a:lnTo>
                  <a:lnTo>
                    <a:pt x="5478" y="6138"/>
                  </a:lnTo>
                  <a:lnTo>
                    <a:pt x="5491" y="5855"/>
                  </a:lnTo>
                  <a:lnTo>
                    <a:pt x="5518" y="5599"/>
                  </a:lnTo>
                  <a:lnTo>
                    <a:pt x="5559" y="5356"/>
                  </a:lnTo>
                  <a:lnTo>
                    <a:pt x="5613" y="5140"/>
                  </a:lnTo>
                  <a:lnTo>
                    <a:pt x="5667" y="4924"/>
                  </a:lnTo>
                  <a:lnTo>
                    <a:pt x="5734" y="4722"/>
                  </a:lnTo>
                  <a:lnTo>
                    <a:pt x="5802" y="4533"/>
                  </a:lnTo>
                  <a:lnTo>
                    <a:pt x="5883" y="4371"/>
                  </a:lnTo>
                  <a:lnTo>
                    <a:pt x="5977" y="4209"/>
                  </a:lnTo>
                  <a:lnTo>
                    <a:pt x="6071" y="4061"/>
                  </a:lnTo>
                  <a:lnTo>
                    <a:pt x="6166" y="3926"/>
                  </a:lnTo>
                  <a:lnTo>
                    <a:pt x="6274" y="3791"/>
                  </a:lnTo>
                  <a:lnTo>
                    <a:pt x="6382" y="3683"/>
                  </a:lnTo>
                  <a:lnTo>
                    <a:pt x="6503" y="3575"/>
                  </a:lnTo>
                  <a:lnTo>
                    <a:pt x="6625" y="3481"/>
                  </a:lnTo>
                  <a:lnTo>
                    <a:pt x="6746" y="3400"/>
                  </a:lnTo>
                  <a:lnTo>
                    <a:pt x="6881" y="3319"/>
                  </a:lnTo>
                  <a:lnTo>
                    <a:pt x="7137" y="3184"/>
                  </a:lnTo>
                  <a:lnTo>
                    <a:pt x="7407" y="3089"/>
                  </a:lnTo>
                  <a:lnTo>
                    <a:pt x="7677" y="3008"/>
                  </a:lnTo>
                  <a:lnTo>
                    <a:pt x="7960" y="2954"/>
                  </a:lnTo>
                  <a:lnTo>
                    <a:pt x="8216" y="2914"/>
                  </a:lnTo>
                  <a:lnTo>
                    <a:pt x="8473" y="2887"/>
                  </a:lnTo>
                  <a:lnTo>
                    <a:pt x="8716" y="2874"/>
                  </a:lnTo>
                  <a:lnTo>
                    <a:pt x="8999" y="2833"/>
                  </a:lnTo>
                  <a:lnTo>
                    <a:pt x="9120" y="2806"/>
                  </a:lnTo>
                  <a:lnTo>
                    <a:pt x="9228" y="2779"/>
                  </a:lnTo>
                  <a:lnTo>
                    <a:pt x="9336" y="2739"/>
                  </a:lnTo>
                  <a:lnTo>
                    <a:pt x="9431" y="2685"/>
                  </a:lnTo>
                  <a:lnTo>
                    <a:pt x="9525" y="2631"/>
                  </a:lnTo>
                  <a:lnTo>
                    <a:pt x="9606" y="2577"/>
                  </a:lnTo>
                  <a:lnTo>
                    <a:pt x="9673" y="2496"/>
                  </a:lnTo>
                  <a:lnTo>
                    <a:pt x="9727" y="2415"/>
                  </a:lnTo>
                  <a:lnTo>
                    <a:pt x="9781" y="2334"/>
                  </a:lnTo>
                  <a:lnTo>
                    <a:pt x="9822" y="2239"/>
                  </a:lnTo>
                  <a:lnTo>
                    <a:pt x="9862" y="2132"/>
                  </a:lnTo>
                  <a:lnTo>
                    <a:pt x="9876" y="2024"/>
                  </a:lnTo>
                  <a:lnTo>
                    <a:pt x="9889" y="1889"/>
                  </a:lnTo>
                  <a:lnTo>
                    <a:pt x="9903" y="1754"/>
                  </a:lnTo>
                  <a:lnTo>
                    <a:pt x="9903" y="1120"/>
                  </a:lnTo>
                  <a:lnTo>
                    <a:pt x="9889" y="985"/>
                  </a:lnTo>
                  <a:lnTo>
                    <a:pt x="9876" y="863"/>
                  </a:lnTo>
                  <a:lnTo>
                    <a:pt x="9862" y="755"/>
                  </a:lnTo>
                  <a:lnTo>
                    <a:pt x="9835" y="648"/>
                  </a:lnTo>
                  <a:lnTo>
                    <a:pt x="9795" y="540"/>
                  </a:lnTo>
                  <a:lnTo>
                    <a:pt x="9741" y="459"/>
                  </a:lnTo>
                  <a:lnTo>
                    <a:pt x="9687" y="364"/>
                  </a:lnTo>
                  <a:lnTo>
                    <a:pt x="9619" y="297"/>
                  </a:lnTo>
                  <a:lnTo>
                    <a:pt x="9552" y="229"/>
                  </a:lnTo>
                  <a:lnTo>
                    <a:pt x="9471" y="162"/>
                  </a:lnTo>
                  <a:lnTo>
                    <a:pt x="9377" y="121"/>
                  </a:lnTo>
                  <a:lnTo>
                    <a:pt x="9269" y="81"/>
                  </a:lnTo>
                  <a:lnTo>
                    <a:pt x="9161" y="40"/>
                  </a:lnTo>
                  <a:lnTo>
                    <a:pt x="9053" y="27"/>
                  </a:lnTo>
                  <a:lnTo>
                    <a:pt x="8918" y="0"/>
                  </a:lnTo>
                  <a:close/>
                </a:path>
              </a:pathLst>
            </a:custGeom>
            <a:solidFill>
              <a:srgbClr val="1E2430"/>
            </a:solidFill>
            <a:ln>
              <a:noFill/>
            </a:ln>
          </p:spPr>
          <p:txBody>
            <a:bodyPr anchorCtr="0" anchor="ctr" bIns="182850" lIns="182850" spcFirstLastPara="1" rIns="182850" wrap="square" tIns="182850">
              <a:noAutofit/>
            </a:bodyPr>
            <a:lstStyle/>
            <a:p>
              <a:pPr indent="0" lvl="0" marL="0" rtl="0" algn="l">
                <a:spcBef>
                  <a:spcPts val="0"/>
                </a:spcBef>
                <a:spcAft>
                  <a:spcPts val="0"/>
                </a:spcAft>
                <a:buNone/>
              </a:pPr>
              <a:r>
                <a:t/>
              </a:r>
              <a:endParaRPr/>
            </a:p>
          </p:txBody>
        </p:sp>
        <p:sp>
          <p:nvSpPr>
            <p:cNvPr id="934" name="Google Shape;934;p104"/>
            <p:cNvSpPr/>
            <p:nvPr/>
          </p:nvSpPr>
          <p:spPr>
            <a:xfrm>
              <a:off x="758521" y="609445"/>
              <a:ext cx="132641" cy="125276"/>
            </a:xfrm>
            <a:custGeom>
              <a:rect b="b" l="l" r="r" t="t"/>
              <a:pathLst>
                <a:path extrusionOk="0" h="17903" w="18416">
                  <a:moveTo>
                    <a:pt x="9201" y="2834"/>
                  </a:moveTo>
                  <a:lnTo>
                    <a:pt x="9498" y="2847"/>
                  </a:lnTo>
                  <a:lnTo>
                    <a:pt x="9795" y="2860"/>
                  </a:lnTo>
                  <a:lnTo>
                    <a:pt x="10092" y="2901"/>
                  </a:lnTo>
                  <a:lnTo>
                    <a:pt x="10375" y="2955"/>
                  </a:lnTo>
                  <a:lnTo>
                    <a:pt x="10658" y="3009"/>
                  </a:lnTo>
                  <a:lnTo>
                    <a:pt x="10942" y="3090"/>
                  </a:lnTo>
                  <a:lnTo>
                    <a:pt x="11211" y="3184"/>
                  </a:lnTo>
                  <a:lnTo>
                    <a:pt x="11481" y="3279"/>
                  </a:lnTo>
                  <a:lnTo>
                    <a:pt x="11737" y="3400"/>
                  </a:lnTo>
                  <a:lnTo>
                    <a:pt x="11994" y="3522"/>
                  </a:lnTo>
                  <a:lnTo>
                    <a:pt x="12237" y="3670"/>
                  </a:lnTo>
                  <a:lnTo>
                    <a:pt x="12479" y="3818"/>
                  </a:lnTo>
                  <a:lnTo>
                    <a:pt x="12709" y="3980"/>
                  </a:lnTo>
                  <a:lnTo>
                    <a:pt x="12938" y="4156"/>
                  </a:lnTo>
                  <a:lnTo>
                    <a:pt x="13154" y="4344"/>
                  </a:lnTo>
                  <a:lnTo>
                    <a:pt x="13356" y="4533"/>
                  </a:lnTo>
                  <a:lnTo>
                    <a:pt x="13545" y="4736"/>
                  </a:lnTo>
                  <a:lnTo>
                    <a:pt x="13734" y="4952"/>
                  </a:lnTo>
                  <a:lnTo>
                    <a:pt x="13909" y="5181"/>
                  </a:lnTo>
                  <a:lnTo>
                    <a:pt x="14071" y="5424"/>
                  </a:lnTo>
                  <a:lnTo>
                    <a:pt x="14220" y="5667"/>
                  </a:lnTo>
                  <a:lnTo>
                    <a:pt x="14368" y="5923"/>
                  </a:lnTo>
                  <a:lnTo>
                    <a:pt x="14490" y="6179"/>
                  </a:lnTo>
                  <a:lnTo>
                    <a:pt x="14611" y="6462"/>
                  </a:lnTo>
                  <a:lnTo>
                    <a:pt x="14719" y="6732"/>
                  </a:lnTo>
                  <a:lnTo>
                    <a:pt x="14813" y="7029"/>
                  </a:lnTo>
                  <a:lnTo>
                    <a:pt x="14894" y="7326"/>
                  </a:lnTo>
                  <a:lnTo>
                    <a:pt x="14962" y="7623"/>
                  </a:lnTo>
                  <a:lnTo>
                    <a:pt x="15002" y="7946"/>
                  </a:lnTo>
                  <a:lnTo>
                    <a:pt x="15043" y="8257"/>
                  </a:lnTo>
                  <a:lnTo>
                    <a:pt x="15070" y="8581"/>
                  </a:lnTo>
                  <a:lnTo>
                    <a:pt x="15070" y="8918"/>
                  </a:lnTo>
                  <a:lnTo>
                    <a:pt x="15070" y="9255"/>
                  </a:lnTo>
                  <a:lnTo>
                    <a:pt x="15043" y="9579"/>
                  </a:lnTo>
                  <a:lnTo>
                    <a:pt x="15002" y="9903"/>
                  </a:lnTo>
                  <a:lnTo>
                    <a:pt x="14962" y="10213"/>
                  </a:lnTo>
                  <a:lnTo>
                    <a:pt x="14894" y="10523"/>
                  </a:lnTo>
                  <a:lnTo>
                    <a:pt x="14813" y="10820"/>
                  </a:lnTo>
                  <a:lnTo>
                    <a:pt x="14719" y="11103"/>
                  </a:lnTo>
                  <a:lnTo>
                    <a:pt x="14611" y="11387"/>
                  </a:lnTo>
                  <a:lnTo>
                    <a:pt x="14490" y="11670"/>
                  </a:lnTo>
                  <a:lnTo>
                    <a:pt x="14368" y="11940"/>
                  </a:lnTo>
                  <a:lnTo>
                    <a:pt x="14220" y="12196"/>
                  </a:lnTo>
                  <a:lnTo>
                    <a:pt x="14071" y="12439"/>
                  </a:lnTo>
                  <a:lnTo>
                    <a:pt x="13909" y="12682"/>
                  </a:lnTo>
                  <a:lnTo>
                    <a:pt x="13734" y="12911"/>
                  </a:lnTo>
                  <a:lnTo>
                    <a:pt x="13545" y="13127"/>
                  </a:lnTo>
                  <a:lnTo>
                    <a:pt x="13356" y="13343"/>
                  </a:lnTo>
                  <a:lnTo>
                    <a:pt x="13154" y="13532"/>
                  </a:lnTo>
                  <a:lnTo>
                    <a:pt x="12938" y="13720"/>
                  </a:lnTo>
                  <a:lnTo>
                    <a:pt x="12709" y="13896"/>
                  </a:lnTo>
                  <a:lnTo>
                    <a:pt x="12479" y="14071"/>
                  </a:lnTo>
                  <a:lnTo>
                    <a:pt x="12237" y="14220"/>
                  </a:lnTo>
                  <a:lnTo>
                    <a:pt x="11994" y="14368"/>
                  </a:lnTo>
                  <a:lnTo>
                    <a:pt x="11737" y="14489"/>
                  </a:lnTo>
                  <a:lnTo>
                    <a:pt x="11481" y="14611"/>
                  </a:lnTo>
                  <a:lnTo>
                    <a:pt x="11211" y="14719"/>
                  </a:lnTo>
                  <a:lnTo>
                    <a:pt x="10942" y="14813"/>
                  </a:lnTo>
                  <a:lnTo>
                    <a:pt x="10658" y="14881"/>
                  </a:lnTo>
                  <a:lnTo>
                    <a:pt x="10375" y="14948"/>
                  </a:lnTo>
                  <a:lnTo>
                    <a:pt x="10092" y="15002"/>
                  </a:lnTo>
                  <a:lnTo>
                    <a:pt x="9795" y="15043"/>
                  </a:lnTo>
                  <a:lnTo>
                    <a:pt x="9498" y="15056"/>
                  </a:lnTo>
                  <a:lnTo>
                    <a:pt x="9201" y="15070"/>
                  </a:lnTo>
                  <a:lnTo>
                    <a:pt x="8891" y="15056"/>
                  </a:lnTo>
                  <a:lnTo>
                    <a:pt x="8594" y="15043"/>
                  </a:lnTo>
                  <a:lnTo>
                    <a:pt x="8311" y="15002"/>
                  </a:lnTo>
                  <a:lnTo>
                    <a:pt x="8014" y="14948"/>
                  </a:lnTo>
                  <a:lnTo>
                    <a:pt x="7744" y="14881"/>
                  </a:lnTo>
                  <a:lnTo>
                    <a:pt x="7461" y="14800"/>
                  </a:lnTo>
                  <a:lnTo>
                    <a:pt x="7191" y="14719"/>
                  </a:lnTo>
                  <a:lnTo>
                    <a:pt x="6921" y="14611"/>
                  </a:lnTo>
                  <a:lnTo>
                    <a:pt x="6665" y="14489"/>
                  </a:lnTo>
                  <a:lnTo>
                    <a:pt x="6409" y="14355"/>
                  </a:lnTo>
                  <a:lnTo>
                    <a:pt x="6166" y="14206"/>
                  </a:lnTo>
                  <a:lnTo>
                    <a:pt x="5923" y="14058"/>
                  </a:lnTo>
                  <a:lnTo>
                    <a:pt x="5694" y="13896"/>
                  </a:lnTo>
                  <a:lnTo>
                    <a:pt x="5464" y="13707"/>
                  </a:lnTo>
                  <a:lnTo>
                    <a:pt x="5262" y="13518"/>
                  </a:lnTo>
                  <a:lnTo>
                    <a:pt x="5046" y="13316"/>
                  </a:lnTo>
                  <a:lnTo>
                    <a:pt x="4857" y="13113"/>
                  </a:lnTo>
                  <a:lnTo>
                    <a:pt x="4668" y="12898"/>
                  </a:lnTo>
                  <a:lnTo>
                    <a:pt x="4493" y="12655"/>
                  </a:lnTo>
                  <a:lnTo>
                    <a:pt x="4331" y="12425"/>
                  </a:lnTo>
                  <a:lnTo>
                    <a:pt x="4169" y="12169"/>
                  </a:lnTo>
                  <a:lnTo>
                    <a:pt x="4034" y="11913"/>
                  </a:lnTo>
                  <a:lnTo>
                    <a:pt x="3899" y="11643"/>
                  </a:lnTo>
                  <a:lnTo>
                    <a:pt x="3778" y="11373"/>
                  </a:lnTo>
                  <a:lnTo>
                    <a:pt x="3670" y="11090"/>
                  </a:lnTo>
                  <a:lnTo>
                    <a:pt x="3576" y="10806"/>
                  </a:lnTo>
                  <a:lnTo>
                    <a:pt x="3508" y="10510"/>
                  </a:lnTo>
                  <a:lnTo>
                    <a:pt x="3441" y="10199"/>
                  </a:lnTo>
                  <a:lnTo>
                    <a:pt x="3387" y="9889"/>
                  </a:lnTo>
                  <a:lnTo>
                    <a:pt x="3346" y="9565"/>
                  </a:lnTo>
                  <a:lnTo>
                    <a:pt x="3319" y="9242"/>
                  </a:lnTo>
                  <a:lnTo>
                    <a:pt x="3319" y="8918"/>
                  </a:lnTo>
                  <a:lnTo>
                    <a:pt x="3319" y="8581"/>
                  </a:lnTo>
                  <a:lnTo>
                    <a:pt x="3346" y="8270"/>
                  </a:lnTo>
                  <a:lnTo>
                    <a:pt x="3387" y="7946"/>
                  </a:lnTo>
                  <a:lnTo>
                    <a:pt x="3427" y="7636"/>
                  </a:lnTo>
                  <a:lnTo>
                    <a:pt x="3495" y="7339"/>
                  </a:lnTo>
                  <a:lnTo>
                    <a:pt x="3576" y="7043"/>
                  </a:lnTo>
                  <a:lnTo>
                    <a:pt x="3670" y="6746"/>
                  </a:lnTo>
                  <a:lnTo>
                    <a:pt x="3778" y="6476"/>
                  </a:lnTo>
                  <a:lnTo>
                    <a:pt x="3899" y="6193"/>
                  </a:lnTo>
                  <a:lnTo>
                    <a:pt x="4021" y="5936"/>
                  </a:lnTo>
                  <a:lnTo>
                    <a:pt x="4169" y="5680"/>
                  </a:lnTo>
                  <a:lnTo>
                    <a:pt x="4318" y="5437"/>
                  </a:lnTo>
                  <a:lnTo>
                    <a:pt x="4480" y="5194"/>
                  </a:lnTo>
                  <a:lnTo>
                    <a:pt x="4655" y="4965"/>
                  </a:lnTo>
                  <a:lnTo>
                    <a:pt x="4844" y="4749"/>
                  </a:lnTo>
                  <a:lnTo>
                    <a:pt x="5033" y="4547"/>
                  </a:lnTo>
                  <a:lnTo>
                    <a:pt x="5235" y="4344"/>
                  </a:lnTo>
                  <a:lnTo>
                    <a:pt x="5451" y="4169"/>
                  </a:lnTo>
                  <a:lnTo>
                    <a:pt x="5680" y="3994"/>
                  </a:lnTo>
                  <a:lnTo>
                    <a:pt x="5910" y="3818"/>
                  </a:lnTo>
                  <a:lnTo>
                    <a:pt x="6152" y="3670"/>
                  </a:lnTo>
                  <a:lnTo>
                    <a:pt x="6395" y="3535"/>
                  </a:lnTo>
                  <a:lnTo>
                    <a:pt x="6652" y="3400"/>
                  </a:lnTo>
                  <a:lnTo>
                    <a:pt x="6908" y="3292"/>
                  </a:lnTo>
                  <a:lnTo>
                    <a:pt x="7178" y="3184"/>
                  </a:lnTo>
                  <a:lnTo>
                    <a:pt x="7447" y="3090"/>
                  </a:lnTo>
                  <a:lnTo>
                    <a:pt x="7731" y="3022"/>
                  </a:lnTo>
                  <a:lnTo>
                    <a:pt x="8014" y="2955"/>
                  </a:lnTo>
                  <a:lnTo>
                    <a:pt x="8297" y="2901"/>
                  </a:lnTo>
                  <a:lnTo>
                    <a:pt x="8594" y="2860"/>
                  </a:lnTo>
                  <a:lnTo>
                    <a:pt x="8891" y="2847"/>
                  </a:lnTo>
                  <a:lnTo>
                    <a:pt x="9201" y="2834"/>
                  </a:lnTo>
                  <a:close/>
                  <a:moveTo>
                    <a:pt x="8716" y="0"/>
                  </a:moveTo>
                  <a:lnTo>
                    <a:pt x="8257" y="41"/>
                  </a:lnTo>
                  <a:lnTo>
                    <a:pt x="7785" y="95"/>
                  </a:lnTo>
                  <a:lnTo>
                    <a:pt x="7340" y="162"/>
                  </a:lnTo>
                  <a:lnTo>
                    <a:pt x="6894" y="257"/>
                  </a:lnTo>
                  <a:lnTo>
                    <a:pt x="6449" y="378"/>
                  </a:lnTo>
                  <a:lnTo>
                    <a:pt x="6031" y="500"/>
                  </a:lnTo>
                  <a:lnTo>
                    <a:pt x="5613" y="662"/>
                  </a:lnTo>
                  <a:lnTo>
                    <a:pt x="5208" y="823"/>
                  </a:lnTo>
                  <a:lnTo>
                    <a:pt x="4803" y="1012"/>
                  </a:lnTo>
                  <a:lnTo>
                    <a:pt x="4426" y="1228"/>
                  </a:lnTo>
                  <a:lnTo>
                    <a:pt x="4048" y="1444"/>
                  </a:lnTo>
                  <a:lnTo>
                    <a:pt x="3684" y="1687"/>
                  </a:lnTo>
                  <a:lnTo>
                    <a:pt x="3346" y="1943"/>
                  </a:lnTo>
                  <a:lnTo>
                    <a:pt x="3009" y="2213"/>
                  </a:lnTo>
                  <a:lnTo>
                    <a:pt x="2685" y="2510"/>
                  </a:lnTo>
                  <a:lnTo>
                    <a:pt x="2388" y="2807"/>
                  </a:lnTo>
                  <a:lnTo>
                    <a:pt x="2092" y="3130"/>
                  </a:lnTo>
                  <a:lnTo>
                    <a:pt x="1822" y="3454"/>
                  </a:lnTo>
                  <a:lnTo>
                    <a:pt x="1566" y="3805"/>
                  </a:lnTo>
                  <a:lnTo>
                    <a:pt x="1336" y="4169"/>
                  </a:lnTo>
                  <a:lnTo>
                    <a:pt x="1107" y="4547"/>
                  </a:lnTo>
                  <a:lnTo>
                    <a:pt x="905" y="4925"/>
                  </a:lnTo>
                  <a:lnTo>
                    <a:pt x="729" y="5329"/>
                  </a:lnTo>
                  <a:lnTo>
                    <a:pt x="554" y="5734"/>
                  </a:lnTo>
                  <a:lnTo>
                    <a:pt x="419" y="6166"/>
                  </a:lnTo>
                  <a:lnTo>
                    <a:pt x="297" y="6597"/>
                  </a:lnTo>
                  <a:lnTo>
                    <a:pt x="189" y="7043"/>
                  </a:lnTo>
                  <a:lnTo>
                    <a:pt x="109" y="7488"/>
                  </a:lnTo>
                  <a:lnTo>
                    <a:pt x="55" y="7960"/>
                  </a:lnTo>
                  <a:lnTo>
                    <a:pt x="14" y="8432"/>
                  </a:lnTo>
                  <a:lnTo>
                    <a:pt x="1" y="8918"/>
                  </a:lnTo>
                  <a:lnTo>
                    <a:pt x="14" y="9403"/>
                  </a:lnTo>
                  <a:lnTo>
                    <a:pt x="55" y="9876"/>
                  </a:lnTo>
                  <a:lnTo>
                    <a:pt x="109" y="10334"/>
                  </a:lnTo>
                  <a:lnTo>
                    <a:pt x="189" y="10793"/>
                  </a:lnTo>
                  <a:lnTo>
                    <a:pt x="297" y="11238"/>
                  </a:lnTo>
                  <a:lnTo>
                    <a:pt x="419" y="11683"/>
                  </a:lnTo>
                  <a:lnTo>
                    <a:pt x="554" y="12102"/>
                  </a:lnTo>
                  <a:lnTo>
                    <a:pt x="729" y="12520"/>
                  </a:lnTo>
                  <a:lnTo>
                    <a:pt x="905" y="12924"/>
                  </a:lnTo>
                  <a:lnTo>
                    <a:pt x="1107" y="13302"/>
                  </a:lnTo>
                  <a:lnTo>
                    <a:pt x="1323" y="13680"/>
                  </a:lnTo>
                  <a:lnTo>
                    <a:pt x="1566" y="14044"/>
                  </a:lnTo>
                  <a:lnTo>
                    <a:pt x="1822" y="14395"/>
                  </a:lnTo>
                  <a:lnTo>
                    <a:pt x="2092" y="14732"/>
                  </a:lnTo>
                  <a:lnTo>
                    <a:pt x="2375" y="15056"/>
                  </a:lnTo>
                  <a:lnTo>
                    <a:pt x="2685" y="15366"/>
                  </a:lnTo>
                  <a:lnTo>
                    <a:pt x="3009" y="15650"/>
                  </a:lnTo>
                  <a:lnTo>
                    <a:pt x="3333" y="15933"/>
                  </a:lnTo>
                  <a:lnTo>
                    <a:pt x="3684" y="16189"/>
                  </a:lnTo>
                  <a:lnTo>
                    <a:pt x="4048" y="16432"/>
                  </a:lnTo>
                  <a:lnTo>
                    <a:pt x="4412" y="16661"/>
                  </a:lnTo>
                  <a:lnTo>
                    <a:pt x="4803" y="16864"/>
                  </a:lnTo>
                  <a:lnTo>
                    <a:pt x="5195" y="17066"/>
                  </a:lnTo>
                  <a:lnTo>
                    <a:pt x="5599" y="17228"/>
                  </a:lnTo>
                  <a:lnTo>
                    <a:pt x="6017" y="17390"/>
                  </a:lnTo>
                  <a:lnTo>
                    <a:pt x="6449" y="17525"/>
                  </a:lnTo>
                  <a:lnTo>
                    <a:pt x="6894" y="17633"/>
                  </a:lnTo>
                  <a:lnTo>
                    <a:pt x="7340" y="17727"/>
                  </a:lnTo>
                  <a:lnTo>
                    <a:pt x="7785" y="17808"/>
                  </a:lnTo>
                  <a:lnTo>
                    <a:pt x="8243" y="17862"/>
                  </a:lnTo>
                  <a:lnTo>
                    <a:pt x="8716" y="17889"/>
                  </a:lnTo>
                  <a:lnTo>
                    <a:pt x="9201" y="17903"/>
                  </a:lnTo>
                  <a:lnTo>
                    <a:pt x="9673" y="17889"/>
                  </a:lnTo>
                  <a:lnTo>
                    <a:pt x="10146" y="17862"/>
                  </a:lnTo>
                  <a:lnTo>
                    <a:pt x="10604" y="17808"/>
                  </a:lnTo>
                  <a:lnTo>
                    <a:pt x="11063" y="17727"/>
                  </a:lnTo>
                  <a:lnTo>
                    <a:pt x="11508" y="17633"/>
                  </a:lnTo>
                  <a:lnTo>
                    <a:pt x="11940" y="17525"/>
                  </a:lnTo>
                  <a:lnTo>
                    <a:pt x="12372" y="17390"/>
                  </a:lnTo>
                  <a:lnTo>
                    <a:pt x="12790" y="17228"/>
                  </a:lnTo>
                  <a:lnTo>
                    <a:pt x="13194" y="17053"/>
                  </a:lnTo>
                  <a:lnTo>
                    <a:pt x="13599" y="16864"/>
                  </a:lnTo>
                  <a:lnTo>
                    <a:pt x="13977" y="16648"/>
                  </a:lnTo>
                  <a:lnTo>
                    <a:pt x="14355" y="16432"/>
                  </a:lnTo>
                  <a:lnTo>
                    <a:pt x="14719" y="16176"/>
                  </a:lnTo>
                  <a:lnTo>
                    <a:pt x="15070" y="15919"/>
                  </a:lnTo>
                  <a:lnTo>
                    <a:pt x="15407" y="15650"/>
                  </a:lnTo>
                  <a:lnTo>
                    <a:pt x="15717" y="15353"/>
                  </a:lnTo>
                  <a:lnTo>
                    <a:pt x="16027" y="15043"/>
                  </a:lnTo>
                  <a:lnTo>
                    <a:pt x="16324" y="14719"/>
                  </a:lnTo>
                  <a:lnTo>
                    <a:pt x="16594" y="14381"/>
                  </a:lnTo>
                  <a:lnTo>
                    <a:pt x="16850" y="14031"/>
                  </a:lnTo>
                  <a:lnTo>
                    <a:pt x="17093" y="13666"/>
                  </a:lnTo>
                  <a:lnTo>
                    <a:pt x="17309" y="13302"/>
                  </a:lnTo>
                  <a:lnTo>
                    <a:pt x="17511" y="12911"/>
                  </a:lnTo>
                  <a:lnTo>
                    <a:pt x="17700" y="12506"/>
                  </a:lnTo>
                  <a:lnTo>
                    <a:pt x="17862" y="12088"/>
                  </a:lnTo>
                  <a:lnTo>
                    <a:pt x="18011" y="11670"/>
                  </a:lnTo>
                  <a:lnTo>
                    <a:pt x="18132" y="11238"/>
                  </a:lnTo>
                  <a:lnTo>
                    <a:pt x="18240" y="10793"/>
                  </a:lnTo>
                  <a:lnTo>
                    <a:pt x="18321" y="10334"/>
                  </a:lnTo>
                  <a:lnTo>
                    <a:pt x="18375" y="9876"/>
                  </a:lnTo>
                  <a:lnTo>
                    <a:pt x="18415" y="9403"/>
                  </a:lnTo>
                  <a:lnTo>
                    <a:pt x="18415" y="8918"/>
                  </a:lnTo>
                  <a:lnTo>
                    <a:pt x="18415" y="8432"/>
                  </a:lnTo>
                  <a:lnTo>
                    <a:pt x="18375" y="7973"/>
                  </a:lnTo>
                  <a:lnTo>
                    <a:pt x="18321" y="7501"/>
                  </a:lnTo>
                  <a:lnTo>
                    <a:pt x="18240" y="7056"/>
                  </a:lnTo>
                  <a:lnTo>
                    <a:pt x="18132" y="6611"/>
                  </a:lnTo>
                  <a:lnTo>
                    <a:pt x="18011" y="6179"/>
                  </a:lnTo>
                  <a:lnTo>
                    <a:pt x="17862" y="5747"/>
                  </a:lnTo>
                  <a:lnTo>
                    <a:pt x="17700" y="5343"/>
                  </a:lnTo>
                  <a:lnTo>
                    <a:pt x="17511" y="4938"/>
                  </a:lnTo>
                  <a:lnTo>
                    <a:pt x="17309" y="4560"/>
                  </a:lnTo>
                  <a:lnTo>
                    <a:pt x="17093" y="4183"/>
                  </a:lnTo>
                  <a:lnTo>
                    <a:pt x="16850" y="3818"/>
                  </a:lnTo>
                  <a:lnTo>
                    <a:pt x="16594" y="3481"/>
                  </a:lnTo>
                  <a:lnTo>
                    <a:pt x="16324" y="3144"/>
                  </a:lnTo>
                  <a:lnTo>
                    <a:pt x="16027" y="2820"/>
                  </a:lnTo>
                  <a:lnTo>
                    <a:pt x="15717" y="2523"/>
                  </a:lnTo>
                  <a:lnTo>
                    <a:pt x="15407" y="2226"/>
                  </a:lnTo>
                  <a:lnTo>
                    <a:pt x="15070" y="1957"/>
                  </a:lnTo>
                  <a:lnTo>
                    <a:pt x="14719" y="1700"/>
                  </a:lnTo>
                  <a:lnTo>
                    <a:pt x="14355" y="1457"/>
                  </a:lnTo>
                  <a:lnTo>
                    <a:pt x="13977" y="1228"/>
                  </a:lnTo>
                  <a:lnTo>
                    <a:pt x="13599" y="1026"/>
                  </a:lnTo>
                  <a:lnTo>
                    <a:pt x="13194" y="837"/>
                  </a:lnTo>
                  <a:lnTo>
                    <a:pt x="12790" y="662"/>
                  </a:lnTo>
                  <a:lnTo>
                    <a:pt x="12372" y="513"/>
                  </a:lnTo>
                  <a:lnTo>
                    <a:pt x="11940" y="378"/>
                  </a:lnTo>
                  <a:lnTo>
                    <a:pt x="11508" y="257"/>
                  </a:lnTo>
                  <a:lnTo>
                    <a:pt x="11063" y="162"/>
                  </a:lnTo>
                  <a:lnTo>
                    <a:pt x="10604" y="95"/>
                  </a:lnTo>
                  <a:lnTo>
                    <a:pt x="10146" y="41"/>
                  </a:lnTo>
                  <a:lnTo>
                    <a:pt x="9673" y="0"/>
                  </a:lnTo>
                  <a:close/>
                </a:path>
              </a:pathLst>
            </a:custGeom>
            <a:solidFill>
              <a:srgbClr val="1E2430"/>
            </a:solidFill>
            <a:ln>
              <a:noFill/>
            </a:ln>
          </p:spPr>
          <p:txBody>
            <a:bodyPr anchorCtr="0" anchor="ctr" bIns="182850" lIns="182850" spcFirstLastPara="1" rIns="182850" wrap="square" tIns="182850">
              <a:noAutofit/>
            </a:bodyPr>
            <a:lstStyle/>
            <a:p>
              <a:pPr indent="0" lvl="0" marL="0" rtl="0" algn="l">
                <a:spcBef>
                  <a:spcPts val="0"/>
                </a:spcBef>
                <a:spcAft>
                  <a:spcPts val="0"/>
                </a:spcAft>
                <a:buNone/>
              </a:pPr>
              <a:r>
                <a:t/>
              </a:r>
              <a:endParaRPr/>
            </a:p>
          </p:txBody>
        </p:sp>
        <p:sp>
          <p:nvSpPr>
            <p:cNvPr id="935" name="Google Shape;935;p104"/>
            <p:cNvSpPr/>
            <p:nvPr/>
          </p:nvSpPr>
          <p:spPr>
            <a:xfrm>
              <a:off x="911653" y="564983"/>
              <a:ext cx="41206" cy="167849"/>
            </a:xfrm>
            <a:custGeom>
              <a:rect b="b" l="l" r="r" t="t"/>
              <a:pathLst>
                <a:path extrusionOk="0" h="23987" w="5721">
                  <a:moveTo>
                    <a:pt x="986" y="0"/>
                  </a:moveTo>
                  <a:lnTo>
                    <a:pt x="864" y="14"/>
                  </a:lnTo>
                  <a:lnTo>
                    <a:pt x="743" y="41"/>
                  </a:lnTo>
                  <a:lnTo>
                    <a:pt x="635" y="68"/>
                  </a:lnTo>
                  <a:lnTo>
                    <a:pt x="540" y="108"/>
                  </a:lnTo>
                  <a:lnTo>
                    <a:pt x="446" y="149"/>
                  </a:lnTo>
                  <a:lnTo>
                    <a:pt x="365" y="216"/>
                  </a:lnTo>
                  <a:lnTo>
                    <a:pt x="284" y="270"/>
                  </a:lnTo>
                  <a:lnTo>
                    <a:pt x="217" y="351"/>
                  </a:lnTo>
                  <a:lnTo>
                    <a:pt x="163" y="432"/>
                  </a:lnTo>
                  <a:lnTo>
                    <a:pt x="122" y="527"/>
                  </a:lnTo>
                  <a:lnTo>
                    <a:pt x="82" y="621"/>
                  </a:lnTo>
                  <a:lnTo>
                    <a:pt x="41" y="729"/>
                  </a:lnTo>
                  <a:lnTo>
                    <a:pt x="28" y="850"/>
                  </a:lnTo>
                  <a:lnTo>
                    <a:pt x="14" y="972"/>
                  </a:lnTo>
                  <a:lnTo>
                    <a:pt x="1" y="1107"/>
                  </a:lnTo>
                  <a:lnTo>
                    <a:pt x="1" y="19184"/>
                  </a:lnTo>
                  <a:lnTo>
                    <a:pt x="14" y="19575"/>
                  </a:lnTo>
                  <a:lnTo>
                    <a:pt x="41" y="19953"/>
                  </a:lnTo>
                  <a:lnTo>
                    <a:pt x="82" y="20304"/>
                  </a:lnTo>
                  <a:lnTo>
                    <a:pt x="136" y="20628"/>
                  </a:lnTo>
                  <a:lnTo>
                    <a:pt x="190" y="20938"/>
                  </a:lnTo>
                  <a:lnTo>
                    <a:pt x="271" y="21221"/>
                  </a:lnTo>
                  <a:lnTo>
                    <a:pt x="365" y="21491"/>
                  </a:lnTo>
                  <a:lnTo>
                    <a:pt x="460" y="21747"/>
                  </a:lnTo>
                  <a:lnTo>
                    <a:pt x="581" y="21990"/>
                  </a:lnTo>
                  <a:lnTo>
                    <a:pt x="702" y="22206"/>
                  </a:lnTo>
                  <a:lnTo>
                    <a:pt x="837" y="22408"/>
                  </a:lnTo>
                  <a:lnTo>
                    <a:pt x="972" y="22597"/>
                  </a:lnTo>
                  <a:lnTo>
                    <a:pt x="1121" y="22773"/>
                  </a:lnTo>
                  <a:lnTo>
                    <a:pt x="1282" y="22921"/>
                  </a:lnTo>
                  <a:lnTo>
                    <a:pt x="1444" y="23069"/>
                  </a:lnTo>
                  <a:lnTo>
                    <a:pt x="1606" y="23204"/>
                  </a:lnTo>
                  <a:lnTo>
                    <a:pt x="1782" y="23312"/>
                  </a:lnTo>
                  <a:lnTo>
                    <a:pt x="1957" y="23420"/>
                  </a:lnTo>
                  <a:lnTo>
                    <a:pt x="2146" y="23515"/>
                  </a:lnTo>
                  <a:lnTo>
                    <a:pt x="2335" y="23595"/>
                  </a:lnTo>
                  <a:lnTo>
                    <a:pt x="2524" y="23676"/>
                  </a:lnTo>
                  <a:lnTo>
                    <a:pt x="2712" y="23744"/>
                  </a:lnTo>
                  <a:lnTo>
                    <a:pt x="2901" y="23798"/>
                  </a:lnTo>
                  <a:lnTo>
                    <a:pt x="3090" y="23838"/>
                  </a:lnTo>
                  <a:lnTo>
                    <a:pt x="3481" y="23919"/>
                  </a:lnTo>
                  <a:lnTo>
                    <a:pt x="3859" y="23960"/>
                  </a:lnTo>
                  <a:lnTo>
                    <a:pt x="4223" y="23987"/>
                  </a:lnTo>
                  <a:lnTo>
                    <a:pt x="4723" y="23987"/>
                  </a:lnTo>
                  <a:lnTo>
                    <a:pt x="4857" y="23973"/>
                  </a:lnTo>
                  <a:lnTo>
                    <a:pt x="4992" y="23946"/>
                  </a:lnTo>
                  <a:lnTo>
                    <a:pt x="5114" y="23906"/>
                  </a:lnTo>
                  <a:lnTo>
                    <a:pt x="5208" y="23865"/>
                  </a:lnTo>
                  <a:lnTo>
                    <a:pt x="5303" y="23811"/>
                  </a:lnTo>
                  <a:lnTo>
                    <a:pt x="5397" y="23744"/>
                  </a:lnTo>
                  <a:lnTo>
                    <a:pt x="5465" y="23676"/>
                  </a:lnTo>
                  <a:lnTo>
                    <a:pt x="5532" y="23595"/>
                  </a:lnTo>
                  <a:lnTo>
                    <a:pt x="5586" y="23515"/>
                  </a:lnTo>
                  <a:lnTo>
                    <a:pt x="5626" y="23420"/>
                  </a:lnTo>
                  <a:lnTo>
                    <a:pt x="5667" y="23312"/>
                  </a:lnTo>
                  <a:lnTo>
                    <a:pt x="5694" y="23204"/>
                  </a:lnTo>
                  <a:lnTo>
                    <a:pt x="5707" y="23096"/>
                  </a:lnTo>
                  <a:lnTo>
                    <a:pt x="5721" y="22840"/>
                  </a:lnTo>
                  <a:lnTo>
                    <a:pt x="5721" y="22031"/>
                  </a:lnTo>
                  <a:lnTo>
                    <a:pt x="5721" y="21936"/>
                  </a:lnTo>
                  <a:lnTo>
                    <a:pt x="5721" y="21842"/>
                  </a:lnTo>
                  <a:lnTo>
                    <a:pt x="5707" y="21761"/>
                  </a:lnTo>
                  <a:lnTo>
                    <a:pt x="5680" y="21666"/>
                  </a:lnTo>
                  <a:lnTo>
                    <a:pt x="5640" y="21585"/>
                  </a:lnTo>
                  <a:lnTo>
                    <a:pt x="5599" y="21504"/>
                  </a:lnTo>
                  <a:lnTo>
                    <a:pt x="5545" y="21424"/>
                  </a:lnTo>
                  <a:lnTo>
                    <a:pt x="5492" y="21356"/>
                  </a:lnTo>
                  <a:lnTo>
                    <a:pt x="5424" y="21289"/>
                  </a:lnTo>
                  <a:lnTo>
                    <a:pt x="5357" y="21235"/>
                  </a:lnTo>
                  <a:lnTo>
                    <a:pt x="5276" y="21181"/>
                  </a:lnTo>
                  <a:lnTo>
                    <a:pt x="5195" y="21140"/>
                  </a:lnTo>
                  <a:lnTo>
                    <a:pt x="5114" y="21100"/>
                  </a:lnTo>
                  <a:lnTo>
                    <a:pt x="5019" y="21073"/>
                  </a:lnTo>
                  <a:lnTo>
                    <a:pt x="4938" y="21059"/>
                  </a:lnTo>
                  <a:lnTo>
                    <a:pt x="4844" y="21046"/>
                  </a:lnTo>
                  <a:lnTo>
                    <a:pt x="4574" y="21019"/>
                  </a:lnTo>
                  <a:lnTo>
                    <a:pt x="4439" y="20978"/>
                  </a:lnTo>
                  <a:lnTo>
                    <a:pt x="4304" y="20938"/>
                  </a:lnTo>
                  <a:lnTo>
                    <a:pt x="4169" y="20884"/>
                  </a:lnTo>
                  <a:lnTo>
                    <a:pt x="4035" y="20816"/>
                  </a:lnTo>
                  <a:lnTo>
                    <a:pt x="3913" y="20722"/>
                  </a:lnTo>
                  <a:lnTo>
                    <a:pt x="3792" y="20614"/>
                  </a:lnTo>
                  <a:lnTo>
                    <a:pt x="3684" y="20493"/>
                  </a:lnTo>
                  <a:lnTo>
                    <a:pt x="3589" y="20331"/>
                  </a:lnTo>
                  <a:lnTo>
                    <a:pt x="3508" y="20155"/>
                  </a:lnTo>
                  <a:lnTo>
                    <a:pt x="3427" y="19940"/>
                  </a:lnTo>
                  <a:lnTo>
                    <a:pt x="3373" y="19710"/>
                  </a:lnTo>
                  <a:lnTo>
                    <a:pt x="3320" y="19440"/>
                  </a:lnTo>
                  <a:lnTo>
                    <a:pt x="3293" y="19130"/>
                  </a:lnTo>
                  <a:lnTo>
                    <a:pt x="3293" y="18779"/>
                  </a:lnTo>
                  <a:lnTo>
                    <a:pt x="3293" y="1107"/>
                  </a:lnTo>
                  <a:lnTo>
                    <a:pt x="3279" y="972"/>
                  </a:lnTo>
                  <a:lnTo>
                    <a:pt x="3266" y="850"/>
                  </a:lnTo>
                  <a:lnTo>
                    <a:pt x="3239" y="729"/>
                  </a:lnTo>
                  <a:lnTo>
                    <a:pt x="3212" y="621"/>
                  </a:lnTo>
                  <a:lnTo>
                    <a:pt x="3171" y="527"/>
                  </a:lnTo>
                  <a:lnTo>
                    <a:pt x="3117" y="432"/>
                  </a:lnTo>
                  <a:lnTo>
                    <a:pt x="3063" y="351"/>
                  </a:lnTo>
                  <a:lnTo>
                    <a:pt x="2996" y="270"/>
                  </a:lnTo>
                  <a:lnTo>
                    <a:pt x="2915" y="216"/>
                  </a:lnTo>
                  <a:lnTo>
                    <a:pt x="2834" y="149"/>
                  </a:lnTo>
                  <a:lnTo>
                    <a:pt x="2739" y="108"/>
                  </a:lnTo>
                  <a:lnTo>
                    <a:pt x="2645" y="68"/>
                  </a:lnTo>
                  <a:lnTo>
                    <a:pt x="2537" y="41"/>
                  </a:lnTo>
                  <a:lnTo>
                    <a:pt x="2429" y="14"/>
                  </a:lnTo>
                  <a:lnTo>
                    <a:pt x="2308" y="0"/>
                  </a:lnTo>
                  <a:close/>
                </a:path>
              </a:pathLst>
            </a:custGeom>
            <a:solidFill>
              <a:srgbClr val="1E2430"/>
            </a:solidFill>
            <a:ln>
              <a:noFill/>
            </a:ln>
          </p:spPr>
          <p:txBody>
            <a:bodyPr anchorCtr="0" anchor="ctr" bIns="182850" lIns="182850" spcFirstLastPara="1" rIns="182850" wrap="square" tIns="182850">
              <a:noAutofit/>
            </a:bodyPr>
            <a:lstStyle/>
            <a:p>
              <a:pPr indent="0" lvl="0" marL="0" rtl="0" algn="l">
                <a:spcBef>
                  <a:spcPts val="0"/>
                </a:spcBef>
                <a:spcAft>
                  <a:spcPts val="0"/>
                </a:spcAft>
                <a:buNone/>
              </a:pPr>
              <a:r>
                <a:t/>
              </a:r>
              <a:endParaRPr/>
            </a:p>
          </p:txBody>
        </p:sp>
        <p:sp>
          <p:nvSpPr>
            <p:cNvPr id="936" name="Google Shape;936;p104"/>
            <p:cNvSpPr/>
            <p:nvPr/>
          </p:nvSpPr>
          <p:spPr>
            <a:xfrm>
              <a:off x="974034" y="612279"/>
              <a:ext cx="23624" cy="119608"/>
            </a:xfrm>
            <a:custGeom>
              <a:rect b="b" l="l" r="r" t="t"/>
              <a:pathLst>
                <a:path extrusionOk="0" h="17093" w="3280">
                  <a:moveTo>
                    <a:pt x="986" y="0"/>
                  </a:moveTo>
                  <a:lnTo>
                    <a:pt x="864" y="14"/>
                  </a:lnTo>
                  <a:lnTo>
                    <a:pt x="756" y="41"/>
                  </a:lnTo>
                  <a:lnTo>
                    <a:pt x="648" y="68"/>
                  </a:lnTo>
                  <a:lnTo>
                    <a:pt x="554" y="108"/>
                  </a:lnTo>
                  <a:lnTo>
                    <a:pt x="460" y="149"/>
                  </a:lnTo>
                  <a:lnTo>
                    <a:pt x="379" y="216"/>
                  </a:lnTo>
                  <a:lnTo>
                    <a:pt x="298" y="270"/>
                  </a:lnTo>
                  <a:lnTo>
                    <a:pt x="230" y="351"/>
                  </a:lnTo>
                  <a:lnTo>
                    <a:pt x="176" y="432"/>
                  </a:lnTo>
                  <a:lnTo>
                    <a:pt x="122" y="526"/>
                  </a:lnTo>
                  <a:lnTo>
                    <a:pt x="82" y="621"/>
                  </a:lnTo>
                  <a:lnTo>
                    <a:pt x="55" y="729"/>
                  </a:lnTo>
                  <a:lnTo>
                    <a:pt x="28" y="850"/>
                  </a:lnTo>
                  <a:lnTo>
                    <a:pt x="14" y="972"/>
                  </a:lnTo>
                  <a:lnTo>
                    <a:pt x="1" y="1106"/>
                  </a:lnTo>
                  <a:lnTo>
                    <a:pt x="14" y="15987"/>
                  </a:lnTo>
                  <a:lnTo>
                    <a:pt x="14" y="16121"/>
                  </a:lnTo>
                  <a:lnTo>
                    <a:pt x="28" y="16243"/>
                  </a:lnTo>
                  <a:lnTo>
                    <a:pt x="55" y="16364"/>
                  </a:lnTo>
                  <a:lnTo>
                    <a:pt x="95" y="16472"/>
                  </a:lnTo>
                  <a:lnTo>
                    <a:pt x="136" y="16567"/>
                  </a:lnTo>
                  <a:lnTo>
                    <a:pt x="176" y="16661"/>
                  </a:lnTo>
                  <a:lnTo>
                    <a:pt x="244" y="16742"/>
                  </a:lnTo>
                  <a:lnTo>
                    <a:pt x="311" y="16823"/>
                  </a:lnTo>
                  <a:lnTo>
                    <a:pt x="379" y="16890"/>
                  </a:lnTo>
                  <a:lnTo>
                    <a:pt x="460" y="16944"/>
                  </a:lnTo>
                  <a:lnTo>
                    <a:pt x="554" y="16985"/>
                  </a:lnTo>
                  <a:lnTo>
                    <a:pt x="662" y="17025"/>
                  </a:lnTo>
                  <a:lnTo>
                    <a:pt x="770" y="17066"/>
                  </a:lnTo>
                  <a:lnTo>
                    <a:pt x="878" y="17079"/>
                  </a:lnTo>
                  <a:lnTo>
                    <a:pt x="999" y="17093"/>
                  </a:lnTo>
                  <a:lnTo>
                    <a:pt x="2308" y="17093"/>
                  </a:lnTo>
                  <a:lnTo>
                    <a:pt x="2429" y="17079"/>
                  </a:lnTo>
                  <a:lnTo>
                    <a:pt x="2551" y="17066"/>
                  </a:lnTo>
                  <a:lnTo>
                    <a:pt x="2658" y="17025"/>
                  </a:lnTo>
                  <a:lnTo>
                    <a:pt x="2753" y="16985"/>
                  </a:lnTo>
                  <a:lnTo>
                    <a:pt x="2847" y="16944"/>
                  </a:lnTo>
                  <a:lnTo>
                    <a:pt x="2928" y="16890"/>
                  </a:lnTo>
                  <a:lnTo>
                    <a:pt x="3009" y="16823"/>
                  </a:lnTo>
                  <a:lnTo>
                    <a:pt x="3077" y="16742"/>
                  </a:lnTo>
                  <a:lnTo>
                    <a:pt x="3131" y="16661"/>
                  </a:lnTo>
                  <a:lnTo>
                    <a:pt x="3171" y="16567"/>
                  </a:lnTo>
                  <a:lnTo>
                    <a:pt x="3212" y="16472"/>
                  </a:lnTo>
                  <a:lnTo>
                    <a:pt x="3239" y="16364"/>
                  </a:lnTo>
                  <a:lnTo>
                    <a:pt x="3266" y="16243"/>
                  </a:lnTo>
                  <a:lnTo>
                    <a:pt x="3279" y="16121"/>
                  </a:lnTo>
                  <a:lnTo>
                    <a:pt x="3279" y="15987"/>
                  </a:lnTo>
                  <a:lnTo>
                    <a:pt x="3279" y="1106"/>
                  </a:lnTo>
                  <a:lnTo>
                    <a:pt x="3279" y="972"/>
                  </a:lnTo>
                  <a:lnTo>
                    <a:pt x="3266" y="850"/>
                  </a:lnTo>
                  <a:lnTo>
                    <a:pt x="3239" y="729"/>
                  </a:lnTo>
                  <a:lnTo>
                    <a:pt x="3212" y="621"/>
                  </a:lnTo>
                  <a:lnTo>
                    <a:pt x="3171" y="526"/>
                  </a:lnTo>
                  <a:lnTo>
                    <a:pt x="3131" y="432"/>
                  </a:lnTo>
                  <a:lnTo>
                    <a:pt x="3077" y="351"/>
                  </a:lnTo>
                  <a:lnTo>
                    <a:pt x="3009" y="270"/>
                  </a:lnTo>
                  <a:lnTo>
                    <a:pt x="2928" y="216"/>
                  </a:lnTo>
                  <a:lnTo>
                    <a:pt x="2847" y="149"/>
                  </a:lnTo>
                  <a:lnTo>
                    <a:pt x="2753" y="108"/>
                  </a:lnTo>
                  <a:lnTo>
                    <a:pt x="2658" y="68"/>
                  </a:lnTo>
                  <a:lnTo>
                    <a:pt x="2551" y="41"/>
                  </a:lnTo>
                  <a:lnTo>
                    <a:pt x="2429" y="14"/>
                  </a:lnTo>
                  <a:lnTo>
                    <a:pt x="2308" y="0"/>
                  </a:lnTo>
                  <a:close/>
                </a:path>
              </a:pathLst>
            </a:custGeom>
            <a:solidFill>
              <a:srgbClr val="1E2430"/>
            </a:solidFill>
            <a:ln>
              <a:noFill/>
            </a:ln>
          </p:spPr>
          <p:txBody>
            <a:bodyPr anchorCtr="0" anchor="ctr" bIns="182850" lIns="182850" spcFirstLastPara="1" rIns="182850" wrap="square" tIns="182850">
              <a:noAutofit/>
            </a:bodyPr>
            <a:lstStyle/>
            <a:p>
              <a:pPr indent="0" lvl="0" marL="0" rtl="0" algn="l">
                <a:spcBef>
                  <a:spcPts val="0"/>
                </a:spcBef>
                <a:spcAft>
                  <a:spcPts val="0"/>
                </a:spcAft>
                <a:buNone/>
              </a:pPr>
              <a:r>
                <a:t/>
              </a:r>
              <a:endParaRPr/>
            </a:p>
          </p:txBody>
        </p:sp>
        <p:sp>
          <p:nvSpPr>
            <p:cNvPr id="937" name="Google Shape;937;p104"/>
            <p:cNvSpPr/>
            <p:nvPr/>
          </p:nvSpPr>
          <p:spPr>
            <a:xfrm>
              <a:off x="1018149" y="609445"/>
              <a:ext cx="132735" cy="125276"/>
            </a:xfrm>
            <a:custGeom>
              <a:rect b="b" l="l" r="r" t="t"/>
              <a:pathLst>
                <a:path extrusionOk="0" h="17903" w="18429">
                  <a:moveTo>
                    <a:pt x="9201" y="2834"/>
                  </a:moveTo>
                  <a:lnTo>
                    <a:pt x="9498" y="2847"/>
                  </a:lnTo>
                  <a:lnTo>
                    <a:pt x="9795" y="2860"/>
                  </a:lnTo>
                  <a:lnTo>
                    <a:pt x="10092" y="2901"/>
                  </a:lnTo>
                  <a:lnTo>
                    <a:pt x="10388" y="2955"/>
                  </a:lnTo>
                  <a:lnTo>
                    <a:pt x="10672" y="3009"/>
                  </a:lnTo>
                  <a:lnTo>
                    <a:pt x="10941" y="3090"/>
                  </a:lnTo>
                  <a:lnTo>
                    <a:pt x="11225" y="3184"/>
                  </a:lnTo>
                  <a:lnTo>
                    <a:pt x="11481" y="3279"/>
                  </a:lnTo>
                  <a:lnTo>
                    <a:pt x="11751" y="3400"/>
                  </a:lnTo>
                  <a:lnTo>
                    <a:pt x="11994" y="3522"/>
                  </a:lnTo>
                  <a:lnTo>
                    <a:pt x="12250" y="3670"/>
                  </a:lnTo>
                  <a:lnTo>
                    <a:pt x="12479" y="3818"/>
                  </a:lnTo>
                  <a:lnTo>
                    <a:pt x="12709" y="3980"/>
                  </a:lnTo>
                  <a:lnTo>
                    <a:pt x="12938" y="4156"/>
                  </a:lnTo>
                  <a:lnTo>
                    <a:pt x="13154" y="4344"/>
                  </a:lnTo>
                  <a:lnTo>
                    <a:pt x="13356" y="4533"/>
                  </a:lnTo>
                  <a:lnTo>
                    <a:pt x="13545" y="4736"/>
                  </a:lnTo>
                  <a:lnTo>
                    <a:pt x="13734" y="4952"/>
                  </a:lnTo>
                  <a:lnTo>
                    <a:pt x="13909" y="5181"/>
                  </a:lnTo>
                  <a:lnTo>
                    <a:pt x="14071" y="5424"/>
                  </a:lnTo>
                  <a:lnTo>
                    <a:pt x="14220" y="5667"/>
                  </a:lnTo>
                  <a:lnTo>
                    <a:pt x="14368" y="5923"/>
                  </a:lnTo>
                  <a:lnTo>
                    <a:pt x="14503" y="6179"/>
                  </a:lnTo>
                  <a:lnTo>
                    <a:pt x="14611" y="6462"/>
                  </a:lnTo>
                  <a:lnTo>
                    <a:pt x="14719" y="6732"/>
                  </a:lnTo>
                  <a:lnTo>
                    <a:pt x="14813" y="7029"/>
                  </a:lnTo>
                  <a:lnTo>
                    <a:pt x="14894" y="7326"/>
                  </a:lnTo>
                  <a:lnTo>
                    <a:pt x="14962" y="7623"/>
                  </a:lnTo>
                  <a:lnTo>
                    <a:pt x="15016" y="7946"/>
                  </a:lnTo>
                  <a:lnTo>
                    <a:pt x="15043" y="8257"/>
                  </a:lnTo>
                  <a:lnTo>
                    <a:pt x="15070" y="8581"/>
                  </a:lnTo>
                  <a:lnTo>
                    <a:pt x="15083" y="8918"/>
                  </a:lnTo>
                  <a:lnTo>
                    <a:pt x="15070" y="9255"/>
                  </a:lnTo>
                  <a:lnTo>
                    <a:pt x="15043" y="9579"/>
                  </a:lnTo>
                  <a:lnTo>
                    <a:pt x="15016" y="9903"/>
                  </a:lnTo>
                  <a:lnTo>
                    <a:pt x="14962" y="10213"/>
                  </a:lnTo>
                  <a:lnTo>
                    <a:pt x="14894" y="10523"/>
                  </a:lnTo>
                  <a:lnTo>
                    <a:pt x="14813" y="10820"/>
                  </a:lnTo>
                  <a:lnTo>
                    <a:pt x="14719" y="11103"/>
                  </a:lnTo>
                  <a:lnTo>
                    <a:pt x="14611" y="11387"/>
                  </a:lnTo>
                  <a:lnTo>
                    <a:pt x="14503" y="11670"/>
                  </a:lnTo>
                  <a:lnTo>
                    <a:pt x="14368" y="11940"/>
                  </a:lnTo>
                  <a:lnTo>
                    <a:pt x="14220" y="12196"/>
                  </a:lnTo>
                  <a:lnTo>
                    <a:pt x="14071" y="12439"/>
                  </a:lnTo>
                  <a:lnTo>
                    <a:pt x="13909" y="12682"/>
                  </a:lnTo>
                  <a:lnTo>
                    <a:pt x="13734" y="12911"/>
                  </a:lnTo>
                  <a:lnTo>
                    <a:pt x="13545" y="13127"/>
                  </a:lnTo>
                  <a:lnTo>
                    <a:pt x="13356" y="13343"/>
                  </a:lnTo>
                  <a:lnTo>
                    <a:pt x="13154" y="13532"/>
                  </a:lnTo>
                  <a:lnTo>
                    <a:pt x="12938" y="13720"/>
                  </a:lnTo>
                  <a:lnTo>
                    <a:pt x="12709" y="13896"/>
                  </a:lnTo>
                  <a:lnTo>
                    <a:pt x="12479" y="14071"/>
                  </a:lnTo>
                  <a:lnTo>
                    <a:pt x="12250" y="14220"/>
                  </a:lnTo>
                  <a:lnTo>
                    <a:pt x="11994" y="14368"/>
                  </a:lnTo>
                  <a:lnTo>
                    <a:pt x="11751" y="14489"/>
                  </a:lnTo>
                  <a:lnTo>
                    <a:pt x="11481" y="14611"/>
                  </a:lnTo>
                  <a:lnTo>
                    <a:pt x="11225" y="14719"/>
                  </a:lnTo>
                  <a:lnTo>
                    <a:pt x="10941" y="14813"/>
                  </a:lnTo>
                  <a:lnTo>
                    <a:pt x="10672" y="14881"/>
                  </a:lnTo>
                  <a:lnTo>
                    <a:pt x="10388" y="14948"/>
                  </a:lnTo>
                  <a:lnTo>
                    <a:pt x="10092" y="15002"/>
                  </a:lnTo>
                  <a:lnTo>
                    <a:pt x="9795" y="15043"/>
                  </a:lnTo>
                  <a:lnTo>
                    <a:pt x="9498" y="15056"/>
                  </a:lnTo>
                  <a:lnTo>
                    <a:pt x="9201" y="15070"/>
                  </a:lnTo>
                  <a:lnTo>
                    <a:pt x="8904" y="15056"/>
                  </a:lnTo>
                  <a:lnTo>
                    <a:pt x="8608" y="15043"/>
                  </a:lnTo>
                  <a:lnTo>
                    <a:pt x="8311" y="15002"/>
                  </a:lnTo>
                  <a:lnTo>
                    <a:pt x="8027" y="14948"/>
                  </a:lnTo>
                  <a:lnTo>
                    <a:pt x="7744" y="14881"/>
                  </a:lnTo>
                  <a:lnTo>
                    <a:pt x="7461" y="14800"/>
                  </a:lnTo>
                  <a:lnTo>
                    <a:pt x="7191" y="14719"/>
                  </a:lnTo>
                  <a:lnTo>
                    <a:pt x="6921" y="14611"/>
                  </a:lnTo>
                  <a:lnTo>
                    <a:pt x="6665" y="14489"/>
                  </a:lnTo>
                  <a:lnTo>
                    <a:pt x="6409" y="14355"/>
                  </a:lnTo>
                  <a:lnTo>
                    <a:pt x="6166" y="14206"/>
                  </a:lnTo>
                  <a:lnTo>
                    <a:pt x="5923" y="14058"/>
                  </a:lnTo>
                  <a:lnTo>
                    <a:pt x="5694" y="13896"/>
                  </a:lnTo>
                  <a:lnTo>
                    <a:pt x="5478" y="13707"/>
                  </a:lnTo>
                  <a:lnTo>
                    <a:pt x="5262" y="13518"/>
                  </a:lnTo>
                  <a:lnTo>
                    <a:pt x="5060" y="13316"/>
                  </a:lnTo>
                  <a:lnTo>
                    <a:pt x="4857" y="13113"/>
                  </a:lnTo>
                  <a:lnTo>
                    <a:pt x="4668" y="12898"/>
                  </a:lnTo>
                  <a:lnTo>
                    <a:pt x="4493" y="12655"/>
                  </a:lnTo>
                  <a:lnTo>
                    <a:pt x="4331" y="12425"/>
                  </a:lnTo>
                  <a:lnTo>
                    <a:pt x="4183" y="12169"/>
                  </a:lnTo>
                  <a:lnTo>
                    <a:pt x="4034" y="11913"/>
                  </a:lnTo>
                  <a:lnTo>
                    <a:pt x="3899" y="11643"/>
                  </a:lnTo>
                  <a:lnTo>
                    <a:pt x="3778" y="11373"/>
                  </a:lnTo>
                  <a:lnTo>
                    <a:pt x="3684" y="11090"/>
                  </a:lnTo>
                  <a:lnTo>
                    <a:pt x="3589" y="10806"/>
                  </a:lnTo>
                  <a:lnTo>
                    <a:pt x="3508" y="10510"/>
                  </a:lnTo>
                  <a:lnTo>
                    <a:pt x="3441" y="10199"/>
                  </a:lnTo>
                  <a:lnTo>
                    <a:pt x="3387" y="9889"/>
                  </a:lnTo>
                  <a:lnTo>
                    <a:pt x="3346" y="9565"/>
                  </a:lnTo>
                  <a:lnTo>
                    <a:pt x="3319" y="9242"/>
                  </a:lnTo>
                  <a:lnTo>
                    <a:pt x="3319" y="8918"/>
                  </a:lnTo>
                  <a:lnTo>
                    <a:pt x="3319" y="8581"/>
                  </a:lnTo>
                  <a:lnTo>
                    <a:pt x="3346" y="8270"/>
                  </a:lnTo>
                  <a:lnTo>
                    <a:pt x="3387" y="7946"/>
                  </a:lnTo>
                  <a:lnTo>
                    <a:pt x="3441" y="7636"/>
                  </a:lnTo>
                  <a:lnTo>
                    <a:pt x="3508" y="7339"/>
                  </a:lnTo>
                  <a:lnTo>
                    <a:pt x="3576" y="7043"/>
                  </a:lnTo>
                  <a:lnTo>
                    <a:pt x="3670" y="6746"/>
                  </a:lnTo>
                  <a:lnTo>
                    <a:pt x="3778" y="6476"/>
                  </a:lnTo>
                  <a:lnTo>
                    <a:pt x="3899" y="6193"/>
                  </a:lnTo>
                  <a:lnTo>
                    <a:pt x="4021" y="5936"/>
                  </a:lnTo>
                  <a:lnTo>
                    <a:pt x="4169" y="5680"/>
                  </a:lnTo>
                  <a:lnTo>
                    <a:pt x="4318" y="5437"/>
                  </a:lnTo>
                  <a:lnTo>
                    <a:pt x="4479" y="5194"/>
                  </a:lnTo>
                  <a:lnTo>
                    <a:pt x="4655" y="4965"/>
                  </a:lnTo>
                  <a:lnTo>
                    <a:pt x="4844" y="4749"/>
                  </a:lnTo>
                  <a:lnTo>
                    <a:pt x="5046" y="4547"/>
                  </a:lnTo>
                  <a:lnTo>
                    <a:pt x="5248" y="4344"/>
                  </a:lnTo>
                  <a:lnTo>
                    <a:pt x="5464" y="4169"/>
                  </a:lnTo>
                  <a:lnTo>
                    <a:pt x="5680" y="3994"/>
                  </a:lnTo>
                  <a:lnTo>
                    <a:pt x="5909" y="3818"/>
                  </a:lnTo>
                  <a:lnTo>
                    <a:pt x="6152" y="3670"/>
                  </a:lnTo>
                  <a:lnTo>
                    <a:pt x="6395" y="3535"/>
                  </a:lnTo>
                  <a:lnTo>
                    <a:pt x="6651" y="3400"/>
                  </a:lnTo>
                  <a:lnTo>
                    <a:pt x="6908" y="3292"/>
                  </a:lnTo>
                  <a:lnTo>
                    <a:pt x="7178" y="3184"/>
                  </a:lnTo>
                  <a:lnTo>
                    <a:pt x="7447" y="3090"/>
                  </a:lnTo>
                  <a:lnTo>
                    <a:pt x="7731" y="3022"/>
                  </a:lnTo>
                  <a:lnTo>
                    <a:pt x="8014" y="2955"/>
                  </a:lnTo>
                  <a:lnTo>
                    <a:pt x="8297" y="2901"/>
                  </a:lnTo>
                  <a:lnTo>
                    <a:pt x="8594" y="2860"/>
                  </a:lnTo>
                  <a:lnTo>
                    <a:pt x="8891" y="2847"/>
                  </a:lnTo>
                  <a:lnTo>
                    <a:pt x="9201" y="2834"/>
                  </a:lnTo>
                  <a:close/>
                  <a:moveTo>
                    <a:pt x="8716" y="0"/>
                  </a:moveTo>
                  <a:lnTo>
                    <a:pt x="8257" y="41"/>
                  </a:lnTo>
                  <a:lnTo>
                    <a:pt x="7785" y="95"/>
                  </a:lnTo>
                  <a:lnTo>
                    <a:pt x="7339" y="162"/>
                  </a:lnTo>
                  <a:lnTo>
                    <a:pt x="6894" y="257"/>
                  </a:lnTo>
                  <a:lnTo>
                    <a:pt x="6449" y="378"/>
                  </a:lnTo>
                  <a:lnTo>
                    <a:pt x="6017" y="500"/>
                  </a:lnTo>
                  <a:lnTo>
                    <a:pt x="5613" y="662"/>
                  </a:lnTo>
                  <a:lnTo>
                    <a:pt x="5194" y="823"/>
                  </a:lnTo>
                  <a:lnTo>
                    <a:pt x="4803" y="1012"/>
                  </a:lnTo>
                  <a:lnTo>
                    <a:pt x="4412" y="1228"/>
                  </a:lnTo>
                  <a:lnTo>
                    <a:pt x="4048" y="1444"/>
                  </a:lnTo>
                  <a:lnTo>
                    <a:pt x="3684" y="1687"/>
                  </a:lnTo>
                  <a:lnTo>
                    <a:pt x="3333" y="1943"/>
                  </a:lnTo>
                  <a:lnTo>
                    <a:pt x="3009" y="2213"/>
                  </a:lnTo>
                  <a:lnTo>
                    <a:pt x="2685" y="2510"/>
                  </a:lnTo>
                  <a:lnTo>
                    <a:pt x="2388" y="2807"/>
                  </a:lnTo>
                  <a:lnTo>
                    <a:pt x="2092" y="3130"/>
                  </a:lnTo>
                  <a:lnTo>
                    <a:pt x="1822" y="3454"/>
                  </a:lnTo>
                  <a:lnTo>
                    <a:pt x="1565" y="3805"/>
                  </a:lnTo>
                  <a:lnTo>
                    <a:pt x="1323" y="4169"/>
                  </a:lnTo>
                  <a:lnTo>
                    <a:pt x="1107" y="4547"/>
                  </a:lnTo>
                  <a:lnTo>
                    <a:pt x="904" y="4925"/>
                  </a:lnTo>
                  <a:lnTo>
                    <a:pt x="729" y="5329"/>
                  </a:lnTo>
                  <a:lnTo>
                    <a:pt x="554" y="5734"/>
                  </a:lnTo>
                  <a:lnTo>
                    <a:pt x="419" y="6166"/>
                  </a:lnTo>
                  <a:lnTo>
                    <a:pt x="297" y="6597"/>
                  </a:lnTo>
                  <a:lnTo>
                    <a:pt x="189" y="7043"/>
                  </a:lnTo>
                  <a:lnTo>
                    <a:pt x="108" y="7488"/>
                  </a:lnTo>
                  <a:lnTo>
                    <a:pt x="55" y="7960"/>
                  </a:lnTo>
                  <a:lnTo>
                    <a:pt x="14" y="8432"/>
                  </a:lnTo>
                  <a:lnTo>
                    <a:pt x="1" y="8918"/>
                  </a:lnTo>
                  <a:lnTo>
                    <a:pt x="14" y="9403"/>
                  </a:lnTo>
                  <a:lnTo>
                    <a:pt x="55" y="9876"/>
                  </a:lnTo>
                  <a:lnTo>
                    <a:pt x="108" y="10334"/>
                  </a:lnTo>
                  <a:lnTo>
                    <a:pt x="189" y="10793"/>
                  </a:lnTo>
                  <a:lnTo>
                    <a:pt x="297" y="11238"/>
                  </a:lnTo>
                  <a:lnTo>
                    <a:pt x="419" y="11683"/>
                  </a:lnTo>
                  <a:lnTo>
                    <a:pt x="554" y="12102"/>
                  </a:lnTo>
                  <a:lnTo>
                    <a:pt x="729" y="12520"/>
                  </a:lnTo>
                  <a:lnTo>
                    <a:pt x="904" y="12924"/>
                  </a:lnTo>
                  <a:lnTo>
                    <a:pt x="1107" y="13302"/>
                  </a:lnTo>
                  <a:lnTo>
                    <a:pt x="1323" y="13680"/>
                  </a:lnTo>
                  <a:lnTo>
                    <a:pt x="1565" y="14044"/>
                  </a:lnTo>
                  <a:lnTo>
                    <a:pt x="1822" y="14395"/>
                  </a:lnTo>
                  <a:lnTo>
                    <a:pt x="2092" y="14732"/>
                  </a:lnTo>
                  <a:lnTo>
                    <a:pt x="2388" y="15056"/>
                  </a:lnTo>
                  <a:lnTo>
                    <a:pt x="2685" y="15366"/>
                  </a:lnTo>
                  <a:lnTo>
                    <a:pt x="3009" y="15650"/>
                  </a:lnTo>
                  <a:lnTo>
                    <a:pt x="3333" y="15933"/>
                  </a:lnTo>
                  <a:lnTo>
                    <a:pt x="3684" y="16189"/>
                  </a:lnTo>
                  <a:lnTo>
                    <a:pt x="4048" y="16432"/>
                  </a:lnTo>
                  <a:lnTo>
                    <a:pt x="4412" y="16661"/>
                  </a:lnTo>
                  <a:lnTo>
                    <a:pt x="4803" y="16864"/>
                  </a:lnTo>
                  <a:lnTo>
                    <a:pt x="5194" y="17066"/>
                  </a:lnTo>
                  <a:lnTo>
                    <a:pt x="5613" y="17228"/>
                  </a:lnTo>
                  <a:lnTo>
                    <a:pt x="6031" y="17390"/>
                  </a:lnTo>
                  <a:lnTo>
                    <a:pt x="6449" y="17525"/>
                  </a:lnTo>
                  <a:lnTo>
                    <a:pt x="6894" y="17633"/>
                  </a:lnTo>
                  <a:lnTo>
                    <a:pt x="7339" y="17727"/>
                  </a:lnTo>
                  <a:lnTo>
                    <a:pt x="7785" y="17808"/>
                  </a:lnTo>
                  <a:lnTo>
                    <a:pt x="8257" y="17862"/>
                  </a:lnTo>
                  <a:lnTo>
                    <a:pt x="8716" y="17889"/>
                  </a:lnTo>
                  <a:lnTo>
                    <a:pt x="9201" y="17903"/>
                  </a:lnTo>
                  <a:lnTo>
                    <a:pt x="9673" y="17889"/>
                  </a:lnTo>
                  <a:lnTo>
                    <a:pt x="10146" y="17862"/>
                  </a:lnTo>
                  <a:lnTo>
                    <a:pt x="10604" y="17808"/>
                  </a:lnTo>
                  <a:lnTo>
                    <a:pt x="11063" y="17727"/>
                  </a:lnTo>
                  <a:lnTo>
                    <a:pt x="11508" y="17633"/>
                  </a:lnTo>
                  <a:lnTo>
                    <a:pt x="11940" y="17525"/>
                  </a:lnTo>
                  <a:lnTo>
                    <a:pt x="12371" y="17390"/>
                  </a:lnTo>
                  <a:lnTo>
                    <a:pt x="12790" y="17228"/>
                  </a:lnTo>
                  <a:lnTo>
                    <a:pt x="13208" y="17053"/>
                  </a:lnTo>
                  <a:lnTo>
                    <a:pt x="13599" y="16864"/>
                  </a:lnTo>
                  <a:lnTo>
                    <a:pt x="13990" y="16648"/>
                  </a:lnTo>
                  <a:lnTo>
                    <a:pt x="14355" y="16432"/>
                  </a:lnTo>
                  <a:lnTo>
                    <a:pt x="14719" y="16176"/>
                  </a:lnTo>
                  <a:lnTo>
                    <a:pt x="15070" y="15919"/>
                  </a:lnTo>
                  <a:lnTo>
                    <a:pt x="15407" y="15650"/>
                  </a:lnTo>
                  <a:lnTo>
                    <a:pt x="15731" y="15353"/>
                  </a:lnTo>
                  <a:lnTo>
                    <a:pt x="16027" y="15043"/>
                  </a:lnTo>
                  <a:lnTo>
                    <a:pt x="16324" y="14719"/>
                  </a:lnTo>
                  <a:lnTo>
                    <a:pt x="16594" y="14381"/>
                  </a:lnTo>
                  <a:lnTo>
                    <a:pt x="16850" y="14031"/>
                  </a:lnTo>
                  <a:lnTo>
                    <a:pt x="17093" y="13666"/>
                  </a:lnTo>
                  <a:lnTo>
                    <a:pt x="17309" y="13289"/>
                  </a:lnTo>
                  <a:lnTo>
                    <a:pt x="17511" y="12911"/>
                  </a:lnTo>
                  <a:lnTo>
                    <a:pt x="17700" y="12506"/>
                  </a:lnTo>
                  <a:lnTo>
                    <a:pt x="17862" y="12088"/>
                  </a:lnTo>
                  <a:lnTo>
                    <a:pt x="18011" y="11670"/>
                  </a:lnTo>
                  <a:lnTo>
                    <a:pt x="18132" y="11238"/>
                  </a:lnTo>
                  <a:lnTo>
                    <a:pt x="18240" y="10793"/>
                  </a:lnTo>
                  <a:lnTo>
                    <a:pt x="18321" y="10334"/>
                  </a:lnTo>
                  <a:lnTo>
                    <a:pt x="18375" y="9876"/>
                  </a:lnTo>
                  <a:lnTo>
                    <a:pt x="18415" y="9403"/>
                  </a:lnTo>
                  <a:lnTo>
                    <a:pt x="18429" y="8918"/>
                  </a:lnTo>
                  <a:lnTo>
                    <a:pt x="18415" y="8432"/>
                  </a:lnTo>
                  <a:lnTo>
                    <a:pt x="18375" y="7973"/>
                  </a:lnTo>
                  <a:lnTo>
                    <a:pt x="18321" y="7501"/>
                  </a:lnTo>
                  <a:lnTo>
                    <a:pt x="18240" y="7056"/>
                  </a:lnTo>
                  <a:lnTo>
                    <a:pt x="18132" y="6611"/>
                  </a:lnTo>
                  <a:lnTo>
                    <a:pt x="18011" y="6179"/>
                  </a:lnTo>
                  <a:lnTo>
                    <a:pt x="17862" y="5747"/>
                  </a:lnTo>
                  <a:lnTo>
                    <a:pt x="17700" y="5343"/>
                  </a:lnTo>
                  <a:lnTo>
                    <a:pt x="17511" y="4938"/>
                  </a:lnTo>
                  <a:lnTo>
                    <a:pt x="17309" y="4560"/>
                  </a:lnTo>
                  <a:lnTo>
                    <a:pt x="17093" y="4183"/>
                  </a:lnTo>
                  <a:lnTo>
                    <a:pt x="16850" y="3818"/>
                  </a:lnTo>
                  <a:lnTo>
                    <a:pt x="16594" y="3481"/>
                  </a:lnTo>
                  <a:lnTo>
                    <a:pt x="16324" y="3144"/>
                  </a:lnTo>
                  <a:lnTo>
                    <a:pt x="16027" y="2820"/>
                  </a:lnTo>
                  <a:lnTo>
                    <a:pt x="15731" y="2523"/>
                  </a:lnTo>
                  <a:lnTo>
                    <a:pt x="15407" y="2226"/>
                  </a:lnTo>
                  <a:lnTo>
                    <a:pt x="15070" y="1957"/>
                  </a:lnTo>
                  <a:lnTo>
                    <a:pt x="14719" y="1700"/>
                  </a:lnTo>
                  <a:lnTo>
                    <a:pt x="14355" y="1457"/>
                  </a:lnTo>
                  <a:lnTo>
                    <a:pt x="13990" y="1228"/>
                  </a:lnTo>
                  <a:lnTo>
                    <a:pt x="13599" y="1026"/>
                  </a:lnTo>
                  <a:lnTo>
                    <a:pt x="13208" y="837"/>
                  </a:lnTo>
                  <a:lnTo>
                    <a:pt x="12790" y="662"/>
                  </a:lnTo>
                  <a:lnTo>
                    <a:pt x="12371" y="513"/>
                  </a:lnTo>
                  <a:lnTo>
                    <a:pt x="11940" y="378"/>
                  </a:lnTo>
                  <a:lnTo>
                    <a:pt x="11508" y="257"/>
                  </a:lnTo>
                  <a:lnTo>
                    <a:pt x="11063" y="162"/>
                  </a:lnTo>
                  <a:lnTo>
                    <a:pt x="10604" y="95"/>
                  </a:lnTo>
                  <a:lnTo>
                    <a:pt x="10146" y="41"/>
                  </a:lnTo>
                  <a:lnTo>
                    <a:pt x="9673" y="0"/>
                  </a:lnTo>
                  <a:close/>
                </a:path>
              </a:pathLst>
            </a:custGeom>
            <a:solidFill>
              <a:srgbClr val="1E2430"/>
            </a:solidFill>
            <a:ln>
              <a:noFill/>
            </a:ln>
          </p:spPr>
          <p:txBody>
            <a:bodyPr anchorCtr="0" anchor="ctr" bIns="182850" lIns="182850" spcFirstLastPara="1" rIns="182850" wrap="square" tIns="182850">
              <a:noAutofit/>
            </a:bodyPr>
            <a:lstStyle/>
            <a:p>
              <a:pPr indent="0" lvl="0" marL="0" rtl="0" algn="l">
                <a:spcBef>
                  <a:spcPts val="0"/>
                </a:spcBef>
                <a:spcAft>
                  <a:spcPts val="0"/>
                </a:spcAft>
                <a:buNone/>
              </a:pPr>
              <a:r>
                <a:t/>
              </a:r>
              <a:endParaRPr/>
            </a:p>
          </p:txBody>
        </p:sp>
      </p:grpSp>
    </p:spTree>
  </p:cSld>
  <p:clrMapOvr>
    <a:masterClrMapping/>
  </p:clrMapOvr>
</p:sldLayout>
</file>

<file path=ppt/slideMasters/_rels/slideMaster1.xml.rels><?xml version="1.0" encoding="UTF-8" standalone="yes"?><Relationships xmlns="http://schemas.openxmlformats.org/package/2006/relationships"><Relationship Id="rId20" Type="http://schemas.openxmlformats.org/officeDocument/2006/relationships/theme" Target="../theme/theme1.xml"/><Relationship Id="rId11" Type="http://schemas.openxmlformats.org/officeDocument/2006/relationships/slideLayout" Target="../slideLayouts/slideLayout11.xml"/><Relationship Id="rId10" Type="http://schemas.openxmlformats.org/officeDocument/2006/relationships/slideLayout" Target="../slideLayouts/slideLayout10.xml"/><Relationship Id="rId13" Type="http://schemas.openxmlformats.org/officeDocument/2006/relationships/slideLayout" Target="../slideLayouts/slideLayout13.xml"/><Relationship Id="rId12" Type="http://schemas.openxmlformats.org/officeDocument/2006/relationships/slideLayout" Target="../slideLayouts/slideLayout12.xml"/><Relationship Id="rId1" Type="http://schemas.openxmlformats.org/officeDocument/2006/relationships/slideLayout" Target="../slideLayouts/slideLayout1.xml"/><Relationship Id="rId2" Type="http://schemas.openxmlformats.org/officeDocument/2006/relationships/slideLayout" Target="../slideLayouts/slideLayout2.xml"/><Relationship Id="rId3" Type="http://schemas.openxmlformats.org/officeDocument/2006/relationships/slideLayout" Target="../slideLayouts/slideLayout3.xml"/><Relationship Id="rId4" Type="http://schemas.openxmlformats.org/officeDocument/2006/relationships/slideLayout" Target="../slideLayouts/slideLayout4.xml"/><Relationship Id="rId9" Type="http://schemas.openxmlformats.org/officeDocument/2006/relationships/slideLayout" Target="../slideLayouts/slideLayout9.xml"/><Relationship Id="rId15" Type="http://schemas.openxmlformats.org/officeDocument/2006/relationships/slideLayout" Target="../slideLayouts/slideLayout15.xml"/><Relationship Id="rId14" Type="http://schemas.openxmlformats.org/officeDocument/2006/relationships/slideLayout" Target="../slideLayouts/slideLayout14.xml"/><Relationship Id="rId17" Type="http://schemas.openxmlformats.org/officeDocument/2006/relationships/slideLayout" Target="../slideLayouts/slideLayout17.xml"/><Relationship Id="rId16" Type="http://schemas.openxmlformats.org/officeDocument/2006/relationships/slideLayout" Target="../slideLayouts/slideLayout16.xml"/><Relationship Id="rId5" Type="http://schemas.openxmlformats.org/officeDocument/2006/relationships/slideLayout" Target="../slideLayouts/slideLayout5.xml"/><Relationship Id="rId19" Type="http://schemas.openxmlformats.org/officeDocument/2006/relationships/slideLayout" Target="../slideLayouts/slideLayout19.xml"/><Relationship Id="rId6" Type="http://schemas.openxmlformats.org/officeDocument/2006/relationships/slideLayout" Target="../slideLayouts/slideLayout6.xml"/><Relationship Id="rId18" Type="http://schemas.openxmlformats.org/officeDocument/2006/relationships/slideLayout" Target="../slideLayouts/slideLayout18.xml"/><Relationship Id="rId7" Type="http://schemas.openxmlformats.org/officeDocument/2006/relationships/slideLayout" Target="../slideLayouts/slideLayout7.xml"/><Relationship Id="rId8" Type="http://schemas.openxmlformats.org/officeDocument/2006/relationships/slideLayout" Target="../slideLayouts/slideLayout8.xml"/></Relationships>
</file>

<file path=ppt/slideMasters/_rels/slideMaster2.xml.rels><?xml version="1.0" encoding="UTF-8" standalone="yes"?><Relationships xmlns="http://schemas.openxmlformats.org/package/2006/relationships"><Relationship Id="rId11" Type="http://schemas.openxmlformats.org/officeDocument/2006/relationships/slideLayout" Target="../slideLayouts/slideLayout30.xml"/><Relationship Id="rId10" Type="http://schemas.openxmlformats.org/officeDocument/2006/relationships/slideLayout" Target="../slideLayouts/slideLayout29.xml"/><Relationship Id="rId13" Type="http://schemas.openxmlformats.org/officeDocument/2006/relationships/slideLayout" Target="../slideLayouts/slideLayout32.xml"/><Relationship Id="rId12" Type="http://schemas.openxmlformats.org/officeDocument/2006/relationships/slideLayout" Target="../slideLayouts/slideLayout31.xml"/><Relationship Id="rId1" Type="http://schemas.openxmlformats.org/officeDocument/2006/relationships/slideLayout" Target="../slideLayouts/slideLayout20.xml"/><Relationship Id="rId2" Type="http://schemas.openxmlformats.org/officeDocument/2006/relationships/slideLayout" Target="../slideLayouts/slideLayout21.xml"/><Relationship Id="rId3" Type="http://schemas.openxmlformats.org/officeDocument/2006/relationships/slideLayout" Target="../slideLayouts/slideLayout22.xml"/><Relationship Id="rId4" Type="http://schemas.openxmlformats.org/officeDocument/2006/relationships/slideLayout" Target="../slideLayouts/slideLayout23.xml"/><Relationship Id="rId9" Type="http://schemas.openxmlformats.org/officeDocument/2006/relationships/slideLayout" Target="../slideLayouts/slideLayout28.xml"/><Relationship Id="rId15" Type="http://schemas.openxmlformats.org/officeDocument/2006/relationships/slideLayout" Target="../slideLayouts/slideLayout34.xml"/><Relationship Id="rId14" Type="http://schemas.openxmlformats.org/officeDocument/2006/relationships/slideLayout" Target="../slideLayouts/slideLayout33.xml"/><Relationship Id="rId17" Type="http://schemas.openxmlformats.org/officeDocument/2006/relationships/slideLayout" Target="../slideLayouts/slideLayout36.xml"/><Relationship Id="rId16" Type="http://schemas.openxmlformats.org/officeDocument/2006/relationships/slideLayout" Target="../slideLayouts/slideLayout35.xml"/><Relationship Id="rId5" Type="http://schemas.openxmlformats.org/officeDocument/2006/relationships/slideLayout" Target="../slideLayouts/slideLayout24.xml"/><Relationship Id="rId19" Type="http://schemas.openxmlformats.org/officeDocument/2006/relationships/theme" Target="../theme/theme4.xml"/><Relationship Id="rId6" Type="http://schemas.openxmlformats.org/officeDocument/2006/relationships/slideLayout" Target="../slideLayouts/slideLayout25.xml"/><Relationship Id="rId18" Type="http://schemas.openxmlformats.org/officeDocument/2006/relationships/slideLayout" Target="../slideLayouts/slideLayout37.xml"/><Relationship Id="rId7" Type="http://schemas.openxmlformats.org/officeDocument/2006/relationships/slideLayout" Target="../slideLayouts/slideLayout26.xml"/><Relationship Id="rId8" Type="http://schemas.openxmlformats.org/officeDocument/2006/relationships/slideLayout" Target="../slideLayouts/slideLayout27.xml"/></Relationships>
</file>

<file path=ppt/slideMasters/_rels/slideMaster3.xml.rels><?xml version="1.0" encoding="UTF-8" standalone="yes"?><Relationships xmlns="http://schemas.openxmlformats.org/package/2006/relationships"><Relationship Id="rId20" Type="http://schemas.openxmlformats.org/officeDocument/2006/relationships/slideLayout" Target="../slideLayouts/slideLayout57.xml"/><Relationship Id="rId22" Type="http://schemas.openxmlformats.org/officeDocument/2006/relationships/slideLayout" Target="../slideLayouts/slideLayout59.xml"/><Relationship Id="rId21" Type="http://schemas.openxmlformats.org/officeDocument/2006/relationships/slideLayout" Target="../slideLayouts/slideLayout58.xml"/><Relationship Id="rId24" Type="http://schemas.openxmlformats.org/officeDocument/2006/relationships/slideLayout" Target="../slideLayouts/slideLayout61.xml"/><Relationship Id="rId23" Type="http://schemas.openxmlformats.org/officeDocument/2006/relationships/slideLayout" Target="../slideLayouts/slideLayout60.xml"/><Relationship Id="rId1" Type="http://schemas.openxmlformats.org/officeDocument/2006/relationships/slideLayout" Target="../slideLayouts/slideLayout38.xml"/><Relationship Id="rId2" Type="http://schemas.openxmlformats.org/officeDocument/2006/relationships/slideLayout" Target="../slideLayouts/slideLayout39.xml"/><Relationship Id="rId3" Type="http://schemas.openxmlformats.org/officeDocument/2006/relationships/slideLayout" Target="../slideLayouts/slideLayout40.xml"/><Relationship Id="rId4" Type="http://schemas.openxmlformats.org/officeDocument/2006/relationships/slideLayout" Target="../slideLayouts/slideLayout41.xml"/><Relationship Id="rId9" Type="http://schemas.openxmlformats.org/officeDocument/2006/relationships/slideLayout" Target="../slideLayouts/slideLayout46.xml"/><Relationship Id="rId26" Type="http://schemas.openxmlformats.org/officeDocument/2006/relationships/slideLayout" Target="../slideLayouts/slideLayout63.xml"/><Relationship Id="rId25" Type="http://schemas.openxmlformats.org/officeDocument/2006/relationships/slideLayout" Target="../slideLayouts/slideLayout62.xml"/><Relationship Id="rId28" Type="http://schemas.openxmlformats.org/officeDocument/2006/relationships/slideLayout" Target="../slideLayouts/slideLayout65.xml"/><Relationship Id="rId27" Type="http://schemas.openxmlformats.org/officeDocument/2006/relationships/slideLayout" Target="../slideLayouts/slideLayout64.xml"/><Relationship Id="rId5" Type="http://schemas.openxmlformats.org/officeDocument/2006/relationships/slideLayout" Target="../slideLayouts/slideLayout42.xml"/><Relationship Id="rId6" Type="http://schemas.openxmlformats.org/officeDocument/2006/relationships/slideLayout" Target="../slideLayouts/slideLayout43.xml"/><Relationship Id="rId29" Type="http://schemas.openxmlformats.org/officeDocument/2006/relationships/slideLayout" Target="../slideLayouts/slideLayout66.xml"/><Relationship Id="rId7" Type="http://schemas.openxmlformats.org/officeDocument/2006/relationships/slideLayout" Target="../slideLayouts/slideLayout44.xml"/><Relationship Id="rId8" Type="http://schemas.openxmlformats.org/officeDocument/2006/relationships/slideLayout" Target="../slideLayouts/slideLayout45.xml"/><Relationship Id="rId31" Type="http://schemas.openxmlformats.org/officeDocument/2006/relationships/slideLayout" Target="../slideLayouts/slideLayout68.xml"/><Relationship Id="rId30" Type="http://schemas.openxmlformats.org/officeDocument/2006/relationships/slideLayout" Target="../slideLayouts/slideLayout67.xml"/><Relationship Id="rId11" Type="http://schemas.openxmlformats.org/officeDocument/2006/relationships/slideLayout" Target="../slideLayouts/slideLayout48.xml"/><Relationship Id="rId33" Type="http://schemas.openxmlformats.org/officeDocument/2006/relationships/slideLayout" Target="../slideLayouts/slideLayout70.xml"/><Relationship Id="rId10" Type="http://schemas.openxmlformats.org/officeDocument/2006/relationships/slideLayout" Target="../slideLayouts/slideLayout47.xml"/><Relationship Id="rId32" Type="http://schemas.openxmlformats.org/officeDocument/2006/relationships/slideLayout" Target="../slideLayouts/slideLayout69.xml"/><Relationship Id="rId13" Type="http://schemas.openxmlformats.org/officeDocument/2006/relationships/slideLayout" Target="../slideLayouts/slideLayout50.xml"/><Relationship Id="rId12" Type="http://schemas.openxmlformats.org/officeDocument/2006/relationships/slideLayout" Target="../slideLayouts/slideLayout49.xml"/><Relationship Id="rId34" Type="http://schemas.openxmlformats.org/officeDocument/2006/relationships/theme" Target="../theme/theme8.xml"/><Relationship Id="rId15" Type="http://schemas.openxmlformats.org/officeDocument/2006/relationships/slideLayout" Target="../slideLayouts/slideLayout52.xml"/><Relationship Id="rId14" Type="http://schemas.openxmlformats.org/officeDocument/2006/relationships/slideLayout" Target="../slideLayouts/slideLayout51.xml"/><Relationship Id="rId17" Type="http://schemas.openxmlformats.org/officeDocument/2006/relationships/slideLayout" Target="../slideLayouts/slideLayout54.xml"/><Relationship Id="rId16" Type="http://schemas.openxmlformats.org/officeDocument/2006/relationships/slideLayout" Target="../slideLayouts/slideLayout53.xml"/><Relationship Id="rId19" Type="http://schemas.openxmlformats.org/officeDocument/2006/relationships/slideLayout" Target="../slideLayouts/slideLayout56.xml"/><Relationship Id="rId18" Type="http://schemas.openxmlformats.org/officeDocument/2006/relationships/slideLayout" Target="../slideLayouts/slideLayout55.xml"/></Relationships>
</file>

<file path=ppt/slideMasters/_rels/slideMaster4.xml.rels><?xml version="1.0" encoding="UTF-8" standalone="yes"?><Relationships xmlns="http://schemas.openxmlformats.org/package/2006/relationships"><Relationship Id="rId20" Type="http://schemas.openxmlformats.org/officeDocument/2006/relationships/slideLayout" Target="../slideLayouts/slideLayout90.xml"/><Relationship Id="rId22" Type="http://schemas.openxmlformats.org/officeDocument/2006/relationships/slideLayout" Target="../slideLayouts/slideLayout92.xml"/><Relationship Id="rId21" Type="http://schemas.openxmlformats.org/officeDocument/2006/relationships/slideLayout" Target="../slideLayouts/slideLayout91.xml"/><Relationship Id="rId24" Type="http://schemas.openxmlformats.org/officeDocument/2006/relationships/slideLayout" Target="../slideLayouts/slideLayout94.xml"/><Relationship Id="rId23" Type="http://schemas.openxmlformats.org/officeDocument/2006/relationships/slideLayout" Target="../slideLayouts/slideLayout93.xml"/><Relationship Id="rId1" Type="http://schemas.openxmlformats.org/officeDocument/2006/relationships/slideLayout" Target="../slideLayouts/slideLayout71.xml"/><Relationship Id="rId2" Type="http://schemas.openxmlformats.org/officeDocument/2006/relationships/slideLayout" Target="../slideLayouts/slideLayout72.xml"/><Relationship Id="rId3" Type="http://schemas.openxmlformats.org/officeDocument/2006/relationships/slideLayout" Target="../slideLayouts/slideLayout73.xml"/><Relationship Id="rId4" Type="http://schemas.openxmlformats.org/officeDocument/2006/relationships/slideLayout" Target="../slideLayouts/slideLayout74.xml"/><Relationship Id="rId9" Type="http://schemas.openxmlformats.org/officeDocument/2006/relationships/slideLayout" Target="../slideLayouts/slideLayout79.xml"/><Relationship Id="rId26" Type="http://schemas.openxmlformats.org/officeDocument/2006/relationships/slideLayout" Target="../slideLayouts/slideLayout96.xml"/><Relationship Id="rId25" Type="http://schemas.openxmlformats.org/officeDocument/2006/relationships/slideLayout" Target="../slideLayouts/slideLayout95.xml"/><Relationship Id="rId27" Type="http://schemas.openxmlformats.org/officeDocument/2006/relationships/theme" Target="../theme/theme6.xml"/><Relationship Id="rId5" Type="http://schemas.openxmlformats.org/officeDocument/2006/relationships/slideLayout" Target="../slideLayouts/slideLayout75.xml"/><Relationship Id="rId6" Type="http://schemas.openxmlformats.org/officeDocument/2006/relationships/slideLayout" Target="../slideLayouts/slideLayout76.xml"/><Relationship Id="rId7" Type="http://schemas.openxmlformats.org/officeDocument/2006/relationships/slideLayout" Target="../slideLayouts/slideLayout77.xml"/><Relationship Id="rId8" Type="http://schemas.openxmlformats.org/officeDocument/2006/relationships/slideLayout" Target="../slideLayouts/slideLayout78.xml"/><Relationship Id="rId11" Type="http://schemas.openxmlformats.org/officeDocument/2006/relationships/slideLayout" Target="../slideLayouts/slideLayout81.xml"/><Relationship Id="rId10" Type="http://schemas.openxmlformats.org/officeDocument/2006/relationships/slideLayout" Target="../slideLayouts/slideLayout80.xml"/><Relationship Id="rId13" Type="http://schemas.openxmlformats.org/officeDocument/2006/relationships/slideLayout" Target="../slideLayouts/slideLayout83.xml"/><Relationship Id="rId12" Type="http://schemas.openxmlformats.org/officeDocument/2006/relationships/slideLayout" Target="../slideLayouts/slideLayout82.xml"/><Relationship Id="rId15" Type="http://schemas.openxmlformats.org/officeDocument/2006/relationships/slideLayout" Target="../slideLayouts/slideLayout85.xml"/><Relationship Id="rId14" Type="http://schemas.openxmlformats.org/officeDocument/2006/relationships/slideLayout" Target="../slideLayouts/slideLayout84.xml"/><Relationship Id="rId17" Type="http://schemas.openxmlformats.org/officeDocument/2006/relationships/slideLayout" Target="../slideLayouts/slideLayout87.xml"/><Relationship Id="rId16" Type="http://schemas.openxmlformats.org/officeDocument/2006/relationships/slideLayout" Target="../slideLayouts/slideLayout86.xml"/><Relationship Id="rId19" Type="http://schemas.openxmlformats.org/officeDocument/2006/relationships/slideLayout" Target="../slideLayouts/slideLayout89.xml"/><Relationship Id="rId18" Type="http://schemas.openxmlformats.org/officeDocument/2006/relationships/slideLayout" Target="../slideLayouts/slideLayout88.xml"/></Relationships>
</file>

<file path=ppt/slideMasters/_rels/slideMaster5.xml.rels><?xml version="1.0" encoding="UTF-8" standalone="yes"?><Relationships xmlns="http://schemas.openxmlformats.org/package/2006/relationships"><Relationship Id="rId20" Type="http://schemas.openxmlformats.org/officeDocument/2006/relationships/slideLayout" Target="../slideLayouts/slideLayout116.xml"/><Relationship Id="rId22" Type="http://schemas.openxmlformats.org/officeDocument/2006/relationships/slideLayout" Target="../slideLayouts/slideLayout118.xml"/><Relationship Id="rId21" Type="http://schemas.openxmlformats.org/officeDocument/2006/relationships/slideLayout" Target="../slideLayouts/slideLayout117.xml"/><Relationship Id="rId24" Type="http://schemas.openxmlformats.org/officeDocument/2006/relationships/slideLayout" Target="../slideLayouts/slideLayout120.xml"/><Relationship Id="rId23" Type="http://schemas.openxmlformats.org/officeDocument/2006/relationships/slideLayout" Target="../slideLayouts/slideLayout119.xml"/><Relationship Id="rId1" Type="http://schemas.openxmlformats.org/officeDocument/2006/relationships/slideLayout" Target="../slideLayouts/slideLayout97.xml"/><Relationship Id="rId2" Type="http://schemas.openxmlformats.org/officeDocument/2006/relationships/slideLayout" Target="../slideLayouts/slideLayout98.xml"/><Relationship Id="rId3" Type="http://schemas.openxmlformats.org/officeDocument/2006/relationships/slideLayout" Target="../slideLayouts/slideLayout99.xml"/><Relationship Id="rId4" Type="http://schemas.openxmlformats.org/officeDocument/2006/relationships/slideLayout" Target="../slideLayouts/slideLayout100.xml"/><Relationship Id="rId9" Type="http://schemas.openxmlformats.org/officeDocument/2006/relationships/slideLayout" Target="../slideLayouts/slideLayout105.xml"/><Relationship Id="rId26" Type="http://schemas.openxmlformats.org/officeDocument/2006/relationships/slideLayout" Target="../slideLayouts/slideLayout122.xml"/><Relationship Id="rId25" Type="http://schemas.openxmlformats.org/officeDocument/2006/relationships/slideLayout" Target="../slideLayouts/slideLayout121.xml"/><Relationship Id="rId28" Type="http://schemas.openxmlformats.org/officeDocument/2006/relationships/slideLayout" Target="../slideLayouts/slideLayout124.xml"/><Relationship Id="rId27" Type="http://schemas.openxmlformats.org/officeDocument/2006/relationships/slideLayout" Target="../slideLayouts/slideLayout123.xml"/><Relationship Id="rId5" Type="http://schemas.openxmlformats.org/officeDocument/2006/relationships/slideLayout" Target="../slideLayouts/slideLayout101.xml"/><Relationship Id="rId6" Type="http://schemas.openxmlformats.org/officeDocument/2006/relationships/slideLayout" Target="../slideLayouts/slideLayout102.xml"/><Relationship Id="rId29" Type="http://schemas.openxmlformats.org/officeDocument/2006/relationships/slideLayout" Target="../slideLayouts/slideLayout125.xml"/><Relationship Id="rId7" Type="http://schemas.openxmlformats.org/officeDocument/2006/relationships/slideLayout" Target="../slideLayouts/slideLayout103.xml"/><Relationship Id="rId8" Type="http://schemas.openxmlformats.org/officeDocument/2006/relationships/slideLayout" Target="../slideLayouts/slideLayout104.xml"/><Relationship Id="rId31" Type="http://schemas.openxmlformats.org/officeDocument/2006/relationships/slideLayout" Target="../slideLayouts/slideLayout127.xml"/><Relationship Id="rId30" Type="http://schemas.openxmlformats.org/officeDocument/2006/relationships/slideLayout" Target="../slideLayouts/slideLayout126.xml"/><Relationship Id="rId11" Type="http://schemas.openxmlformats.org/officeDocument/2006/relationships/slideLayout" Target="../slideLayouts/slideLayout107.xml"/><Relationship Id="rId33" Type="http://schemas.openxmlformats.org/officeDocument/2006/relationships/slideLayout" Target="../slideLayouts/slideLayout129.xml"/><Relationship Id="rId10" Type="http://schemas.openxmlformats.org/officeDocument/2006/relationships/slideLayout" Target="../slideLayouts/slideLayout106.xml"/><Relationship Id="rId32" Type="http://schemas.openxmlformats.org/officeDocument/2006/relationships/slideLayout" Target="../slideLayouts/slideLayout128.xml"/><Relationship Id="rId13" Type="http://schemas.openxmlformats.org/officeDocument/2006/relationships/slideLayout" Target="../slideLayouts/slideLayout109.xml"/><Relationship Id="rId12" Type="http://schemas.openxmlformats.org/officeDocument/2006/relationships/slideLayout" Target="../slideLayouts/slideLayout108.xml"/><Relationship Id="rId34" Type="http://schemas.openxmlformats.org/officeDocument/2006/relationships/theme" Target="../theme/theme5.xml"/><Relationship Id="rId15" Type="http://schemas.openxmlformats.org/officeDocument/2006/relationships/slideLayout" Target="../slideLayouts/slideLayout111.xml"/><Relationship Id="rId14" Type="http://schemas.openxmlformats.org/officeDocument/2006/relationships/slideLayout" Target="../slideLayouts/slideLayout110.xml"/><Relationship Id="rId17" Type="http://schemas.openxmlformats.org/officeDocument/2006/relationships/slideLayout" Target="../slideLayouts/slideLayout113.xml"/><Relationship Id="rId16" Type="http://schemas.openxmlformats.org/officeDocument/2006/relationships/slideLayout" Target="../slideLayouts/slideLayout112.xml"/><Relationship Id="rId19" Type="http://schemas.openxmlformats.org/officeDocument/2006/relationships/slideLayout" Target="../slideLayouts/slideLayout115.xml"/><Relationship Id="rId18" Type="http://schemas.openxmlformats.org/officeDocument/2006/relationships/slideLayout" Target="../slideLayouts/slideLayout114.xml"/></Relationships>
</file>

<file path=ppt/slideMasters/_rels/slideMaster6.xml.rels><?xml version="1.0" encoding="UTF-8" standalone="yes"?><Relationships xmlns="http://schemas.openxmlformats.org/package/2006/relationships"><Relationship Id="rId20" Type="http://schemas.openxmlformats.org/officeDocument/2006/relationships/slideLayout" Target="../slideLayouts/slideLayout149.xml"/><Relationship Id="rId22" Type="http://schemas.openxmlformats.org/officeDocument/2006/relationships/slideLayout" Target="../slideLayouts/slideLayout151.xml"/><Relationship Id="rId21" Type="http://schemas.openxmlformats.org/officeDocument/2006/relationships/slideLayout" Target="../slideLayouts/slideLayout150.xml"/><Relationship Id="rId24" Type="http://schemas.openxmlformats.org/officeDocument/2006/relationships/slideLayout" Target="../slideLayouts/slideLayout153.xml"/><Relationship Id="rId23" Type="http://schemas.openxmlformats.org/officeDocument/2006/relationships/slideLayout" Target="../slideLayouts/slideLayout152.xml"/><Relationship Id="rId1" Type="http://schemas.openxmlformats.org/officeDocument/2006/relationships/slideLayout" Target="../slideLayouts/slideLayout130.xml"/><Relationship Id="rId2" Type="http://schemas.openxmlformats.org/officeDocument/2006/relationships/slideLayout" Target="../slideLayouts/slideLayout131.xml"/><Relationship Id="rId3" Type="http://schemas.openxmlformats.org/officeDocument/2006/relationships/slideLayout" Target="../slideLayouts/slideLayout132.xml"/><Relationship Id="rId4" Type="http://schemas.openxmlformats.org/officeDocument/2006/relationships/slideLayout" Target="../slideLayouts/slideLayout133.xml"/><Relationship Id="rId9" Type="http://schemas.openxmlformats.org/officeDocument/2006/relationships/slideLayout" Target="../slideLayouts/slideLayout138.xml"/><Relationship Id="rId26" Type="http://schemas.openxmlformats.org/officeDocument/2006/relationships/slideLayout" Target="../slideLayouts/slideLayout155.xml"/><Relationship Id="rId25" Type="http://schemas.openxmlformats.org/officeDocument/2006/relationships/slideLayout" Target="../slideLayouts/slideLayout154.xml"/><Relationship Id="rId28" Type="http://schemas.openxmlformats.org/officeDocument/2006/relationships/slideLayout" Target="../slideLayouts/slideLayout157.xml"/><Relationship Id="rId27" Type="http://schemas.openxmlformats.org/officeDocument/2006/relationships/slideLayout" Target="../slideLayouts/slideLayout156.xml"/><Relationship Id="rId5" Type="http://schemas.openxmlformats.org/officeDocument/2006/relationships/slideLayout" Target="../slideLayouts/slideLayout134.xml"/><Relationship Id="rId6" Type="http://schemas.openxmlformats.org/officeDocument/2006/relationships/slideLayout" Target="../slideLayouts/slideLayout135.xml"/><Relationship Id="rId29" Type="http://schemas.openxmlformats.org/officeDocument/2006/relationships/slideLayout" Target="../slideLayouts/slideLayout158.xml"/><Relationship Id="rId7" Type="http://schemas.openxmlformats.org/officeDocument/2006/relationships/slideLayout" Target="../slideLayouts/slideLayout136.xml"/><Relationship Id="rId8" Type="http://schemas.openxmlformats.org/officeDocument/2006/relationships/slideLayout" Target="../slideLayouts/slideLayout137.xml"/><Relationship Id="rId31" Type="http://schemas.openxmlformats.org/officeDocument/2006/relationships/slideLayout" Target="../slideLayouts/slideLayout160.xml"/><Relationship Id="rId30" Type="http://schemas.openxmlformats.org/officeDocument/2006/relationships/slideLayout" Target="../slideLayouts/slideLayout159.xml"/><Relationship Id="rId11" Type="http://schemas.openxmlformats.org/officeDocument/2006/relationships/slideLayout" Target="../slideLayouts/slideLayout140.xml"/><Relationship Id="rId33" Type="http://schemas.openxmlformats.org/officeDocument/2006/relationships/theme" Target="../theme/theme7.xml"/><Relationship Id="rId10" Type="http://schemas.openxmlformats.org/officeDocument/2006/relationships/slideLayout" Target="../slideLayouts/slideLayout139.xml"/><Relationship Id="rId32" Type="http://schemas.openxmlformats.org/officeDocument/2006/relationships/slideLayout" Target="../slideLayouts/slideLayout161.xml"/><Relationship Id="rId13" Type="http://schemas.openxmlformats.org/officeDocument/2006/relationships/slideLayout" Target="../slideLayouts/slideLayout142.xml"/><Relationship Id="rId12" Type="http://schemas.openxmlformats.org/officeDocument/2006/relationships/slideLayout" Target="../slideLayouts/slideLayout141.xml"/><Relationship Id="rId15" Type="http://schemas.openxmlformats.org/officeDocument/2006/relationships/slideLayout" Target="../slideLayouts/slideLayout144.xml"/><Relationship Id="rId14" Type="http://schemas.openxmlformats.org/officeDocument/2006/relationships/slideLayout" Target="../slideLayouts/slideLayout143.xml"/><Relationship Id="rId17" Type="http://schemas.openxmlformats.org/officeDocument/2006/relationships/slideLayout" Target="../slideLayouts/slideLayout146.xml"/><Relationship Id="rId16" Type="http://schemas.openxmlformats.org/officeDocument/2006/relationships/slideLayout" Target="../slideLayouts/slideLayout145.xml"/><Relationship Id="rId19" Type="http://schemas.openxmlformats.org/officeDocument/2006/relationships/slideLayout" Target="../slideLayouts/slideLayout148.xml"/><Relationship Id="rId18" Type="http://schemas.openxmlformats.org/officeDocument/2006/relationships/slideLayout" Target="../slideLayouts/slideLayout147.xml"/></Relationships>
</file>

<file path=ppt/slideMasters/_rels/slideMaster7.xml.rels><?xml version="1.0" encoding="UTF-8" standalone="yes"?><Relationships xmlns="http://schemas.openxmlformats.org/package/2006/relationships"><Relationship Id="rId20" Type="http://schemas.openxmlformats.org/officeDocument/2006/relationships/slideLayout" Target="../slideLayouts/slideLayout181.xml"/><Relationship Id="rId22" Type="http://schemas.openxmlformats.org/officeDocument/2006/relationships/slideLayout" Target="../slideLayouts/slideLayout183.xml"/><Relationship Id="rId21" Type="http://schemas.openxmlformats.org/officeDocument/2006/relationships/slideLayout" Target="../slideLayouts/slideLayout182.xml"/><Relationship Id="rId24" Type="http://schemas.openxmlformats.org/officeDocument/2006/relationships/slideLayout" Target="../slideLayouts/slideLayout185.xml"/><Relationship Id="rId23" Type="http://schemas.openxmlformats.org/officeDocument/2006/relationships/slideLayout" Target="../slideLayouts/slideLayout184.xml"/><Relationship Id="rId1" Type="http://schemas.openxmlformats.org/officeDocument/2006/relationships/slideLayout" Target="../slideLayouts/slideLayout162.xml"/><Relationship Id="rId2" Type="http://schemas.openxmlformats.org/officeDocument/2006/relationships/slideLayout" Target="../slideLayouts/slideLayout163.xml"/><Relationship Id="rId3" Type="http://schemas.openxmlformats.org/officeDocument/2006/relationships/slideLayout" Target="../slideLayouts/slideLayout164.xml"/><Relationship Id="rId4" Type="http://schemas.openxmlformats.org/officeDocument/2006/relationships/slideLayout" Target="../slideLayouts/slideLayout165.xml"/><Relationship Id="rId9" Type="http://schemas.openxmlformats.org/officeDocument/2006/relationships/slideLayout" Target="../slideLayouts/slideLayout170.xml"/><Relationship Id="rId26" Type="http://schemas.openxmlformats.org/officeDocument/2006/relationships/slideLayout" Target="../slideLayouts/slideLayout187.xml"/><Relationship Id="rId25" Type="http://schemas.openxmlformats.org/officeDocument/2006/relationships/slideLayout" Target="../slideLayouts/slideLayout186.xml"/><Relationship Id="rId28" Type="http://schemas.openxmlformats.org/officeDocument/2006/relationships/slideLayout" Target="../slideLayouts/slideLayout189.xml"/><Relationship Id="rId27" Type="http://schemas.openxmlformats.org/officeDocument/2006/relationships/slideLayout" Target="../slideLayouts/slideLayout188.xml"/><Relationship Id="rId5" Type="http://schemas.openxmlformats.org/officeDocument/2006/relationships/slideLayout" Target="../slideLayouts/slideLayout166.xml"/><Relationship Id="rId6" Type="http://schemas.openxmlformats.org/officeDocument/2006/relationships/slideLayout" Target="../slideLayouts/slideLayout167.xml"/><Relationship Id="rId29" Type="http://schemas.openxmlformats.org/officeDocument/2006/relationships/slideLayout" Target="../slideLayouts/slideLayout190.xml"/><Relationship Id="rId7" Type="http://schemas.openxmlformats.org/officeDocument/2006/relationships/slideLayout" Target="../slideLayouts/slideLayout168.xml"/><Relationship Id="rId8" Type="http://schemas.openxmlformats.org/officeDocument/2006/relationships/slideLayout" Target="../slideLayouts/slideLayout169.xml"/><Relationship Id="rId31" Type="http://schemas.openxmlformats.org/officeDocument/2006/relationships/slideLayout" Target="../slideLayouts/slideLayout192.xml"/><Relationship Id="rId30" Type="http://schemas.openxmlformats.org/officeDocument/2006/relationships/slideLayout" Target="../slideLayouts/slideLayout191.xml"/><Relationship Id="rId11" Type="http://schemas.openxmlformats.org/officeDocument/2006/relationships/slideLayout" Target="../slideLayouts/slideLayout172.xml"/><Relationship Id="rId10" Type="http://schemas.openxmlformats.org/officeDocument/2006/relationships/slideLayout" Target="../slideLayouts/slideLayout171.xml"/><Relationship Id="rId32" Type="http://schemas.openxmlformats.org/officeDocument/2006/relationships/theme" Target="../theme/theme3.xml"/><Relationship Id="rId13" Type="http://schemas.openxmlformats.org/officeDocument/2006/relationships/slideLayout" Target="../slideLayouts/slideLayout174.xml"/><Relationship Id="rId12" Type="http://schemas.openxmlformats.org/officeDocument/2006/relationships/slideLayout" Target="../slideLayouts/slideLayout173.xml"/><Relationship Id="rId15" Type="http://schemas.openxmlformats.org/officeDocument/2006/relationships/slideLayout" Target="../slideLayouts/slideLayout176.xml"/><Relationship Id="rId14" Type="http://schemas.openxmlformats.org/officeDocument/2006/relationships/slideLayout" Target="../slideLayouts/slideLayout175.xml"/><Relationship Id="rId17" Type="http://schemas.openxmlformats.org/officeDocument/2006/relationships/slideLayout" Target="../slideLayouts/slideLayout178.xml"/><Relationship Id="rId16" Type="http://schemas.openxmlformats.org/officeDocument/2006/relationships/slideLayout" Target="../slideLayouts/slideLayout177.xml"/><Relationship Id="rId19" Type="http://schemas.openxmlformats.org/officeDocument/2006/relationships/slideLayout" Target="../slideLayouts/slideLayout180.xml"/><Relationship Id="rId18" Type="http://schemas.openxmlformats.org/officeDocument/2006/relationships/slideLayout" Target="../slideLayouts/slideLayout179.xml"/></Relationships>
</file>

<file path=ppt/slideMasters/slideMaster1.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solidFill>
          <a:schemeClr val="lt1"/>
        </a:solidFill>
      </p:bgPr>
    </p:bg>
    <p:spTree>
      <p:nvGrpSpPr>
        <p:cNvPr id="5" name="Shape 5"/>
        <p:cNvGrpSpPr/>
        <p:nvPr/>
      </p:nvGrpSpPr>
      <p:grpSpPr>
        <a:xfrm>
          <a:off x="0" y="0"/>
          <a:ext cx="0" cy="0"/>
          <a:chOff x="0" y="0"/>
          <a:chExt cx="0" cy="0"/>
        </a:xfrm>
      </p:grpSpPr>
      <p:sp>
        <p:nvSpPr>
          <p:cNvPr id="6" name="Google Shape;6;p1"/>
          <p:cNvSpPr txBox="1"/>
          <p:nvPr>
            <p:ph type="title"/>
          </p:nvPr>
        </p:nvSpPr>
        <p:spPr>
          <a:xfrm>
            <a:off x="438150" y="457200"/>
            <a:ext cx="5981700" cy="962100"/>
          </a:xfrm>
          <a:prstGeom prst="rect">
            <a:avLst/>
          </a:prstGeom>
          <a:noFill/>
          <a:ln>
            <a:noFill/>
          </a:ln>
        </p:spPr>
        <p:txBody>
          <a:bodyPr anchorCtr="0" anchor="t" bIns="0" lIns="0" spcFirstLastPara="1" rIns="0" wrap="square" tIns="0">
            <a:spAutoFit/>
          </a:bodyPr>
          <a:lstStyle>
            <a:lvl1pPr lvl="0">
              <a:spcBef>
                <a:spcPts val="0"/>
              </a:spcBef>
              <a:spcAft>
                <a:spcPts val="0"/>
              </a:spcAft>
              <a:buSzPts val="1800"/>
              <a:buFont typeface="Helvetica Neue"/>
              <a:buNone/>
              <a:defRPr b="1" sz="1800">
                <a:latin typeface="Helvetica Neue"/>
                <a:ea typeface="Helvetica Neue"/>
                <a:cs typeface="Helvetica Neue"/>
                <a:sym typeface="Helvetica Neue"/>
              </a:defRPr>
            </a:lvl1pPr>
            <a:lvl2pPr lvl="1">
              <a:spcBef>
                <a:spcPts val="0"/>
              </a:spcBef>
              <a:spcAft>
                <a:spcPts val="0"/>
              </a:spcAft>
              <a:buSzPts val="1800"/>
              <a:buNone/>
              <a:defRPr sz="1800"/>
            </a:lvl2pPr>
            <a:lvl3pPr lvl="2">
              <a:spcBef>
                <a:spcPts val="0"/>
              </a:spcBef>
              <a:spcAft>
                <a:spcPts val="0"/>
              </a:spcAft>
              <a:buSzPts val="1800"/>
              <a:buNone/>
              <a:defRPr sz="1800"/>
            </a:lvl3pPr>
            <a:lvl4pPr lvl="3">
              <a:spcBef>
                <a:spcPts val="0"/>
              </a:spcBef>
              <a:spcAft>
                <a:spcPts val="0"/>
              </a:spcAft>
              <a:buSzPts val="1800"/>
              <a:buNone/>
              <a:defRPr sz="1800"/>
            </a:lvl4pPr>
            <a:lvl5pPr lvl="4">
              <a:spcBef>
                <a:spcPts val="0"/>
              </a:spcBef>
              <a:spcAft>
                <a:spcPts val="0"/>
              </a:spcAft>
              <a:buSzPts val="1800"/>
              <a:buNone/>
              <a:defRPr sz="1800"/>
            </a:lvl5pPr>
            <a:lvl6pPr lvl="5">
              <a:spcBef>
                <a:spcPts val="0"/>
              </a:spcBef>
              <a:spcAft>
                <a:spcPts val="0"/>
              </a:spcAft>
              <a:buSzPts val="1800"/>
              <a:buNone/>
              <a:defRPr sz="1800"/>
            </a:lvl6pPr>
            <a:lvl7pPr lvl="6">
              <a:spcBef>
                <a:spcPts val="0"/>
              </a:spcBef>
              <a:spcAft>
                <a:spcPts val="0"/>
              </a:spcAft>
              <a:buSzPts val="1800"/>
              <a:buNone/>
              <a:defRPr sz="1800"/>
            </a:lvl7pPr>
            <a:lvl8pPr lvl="7">
              <a:spcBef>
                <a:spcPts val="0"/>
              </a:spcBef>
              <a:spcAft>
                <a:spcPts val="0"/>
              </a:spcAft>
              <a:buSzPts val="1800"/>
              <a:buNone/>
              <a:defRPr sz="1800"/>
            </a:lvl8pPr>
            <a:lvl9pPr lvl="8">
              <a:spcBef>
                <a:spcPts val="0"/>
              </a:spcBef>
              <a:spcAft>
                <a:spcPts val="0"/>
              </a:spcAft>
              <a:buSzPts val="1800"/>
              <a:buNone/>
              <a:defRPr sz="1800"/>
            </a:lvl9pPr>
          </a:lstStyle>
          <a:p/>
        </p:txBody>
      </p:sp>
      <p:sp>
        <p:nvSpPr>
          <p:cNvPr id="7" name="Google Shape;7;p1"/>
          <p:cNvSpPr txBox="1"/>
          <p:nvPr>
            <p:ph idx="1" type="body"/>
          </p:nvPr>
        </p:nvSpPr>
        <p:spPr>
          <a:xfrm>
            <a:off x="561975" y="1485900"/>
            <a:ext cx="4086300" cy="2057400"/>
          </a:xfrm>
          <a:prstGeom prst="rect">
            <a:avLst/>
          </a:prstGeom>
          <a:noFill/>
          <a:ln>
            <a:noFill/>
          </a:ln>
        </p:spPr>
        <p:txBody>
          <a:bodyPr anchorCtr="0" anchor="t" bIns="91425" lIns="91425" spcFirstLastPara="1" rIns="91425" wrap="square" tIns="91425">
            <a:noAutofit/>
          </a:bodyPr>
          <a:lstStyle>
            <a:lvl1pPr indent="-317500" lvl="0" marL="457200">
              <a:spcBef>
                <a:spcPts val="0"/>
              </a:spcBef>
              <a:spcAft>
                <a:spcPts val="0"/>
              </a:spcAft>
              <a:buSzPts val="1400"/>
              <a:buFont typeface="Helvetica Neue"/>
              <a:buChar char="●"/>
              <a:defRPr>
                <a:latin typeface="Helvetica Neue"/>
                <a:ea typeface="Helvetica Neue"/>
                <a:cs typeface="Helvetica Neue"/>
                <a:sym typeface="Helvetica Neue"/>
              </a:defRPr>
            </a:lvl1pPr>
            <a:lvl2pPr indent="-317500" lvl="1" marL="914400">
              <a:spcBef>
                <a:spcPts val="0"/>
              </a:spcBef>
              <a:spcAft>
                <a:spcPts val="0"/>
              </a:spcAft>
              <a:buSzPts val="1400"/>
              <a:buFont typeface="Helvetica Neue"/>
              <a:buChar char="○"/>
              <a:defRPr>
                <a:latin typeface="Helvetica Neue"/>
                <a:ea typeface="Helvetica Neue"/>
                <a:cs typeface="Helvetica Neue"/>
                <a:sym typeface="Helvetica Neue"/>
              </a:defRPr>
            </a:lvl2pPr>
            <a:lvl3pPr indent="-317500" lvl="2" marL="1371600">
              <a:spcBef>
                <a:spcPts val="0"/>
              </a:spcBef>
              <a:spcAft>
                <a:spcPts val="0"/>
              </a:spcAft>
              <a:buSzPts val="1400"/>
              <a:buFont typeface="Helvetica Neue"/>
              <a:buChar char="■"/>
              <a:defRPr>
                <a:latin typeface="Helvetica Neue"/>
                <a:ea typeface="Helvetica Neue"/>
                <a:cs typeface="Helvetica Neue"/>
                <a:sym typeface="Helvetica Neue"/>
              </a:defRPr>
            </a:lvl3pPr>
            <a:lvl4pPr indent="-317500" lvl="3" marL="1828800">
              <a:spcBef>
                <a:spcPts val="0"/>
              </a:spcBef>
              <a:spcAft>
                <a:spcPts val="0"/>
              </a:spcAft>
              <a:buSzPts val="1400"/>
              <a:buFont typeface="Helvetica Neue"/>
              <a:buChar char="●"/>
              <a:defRPr>
                <a:latin typeface="Helvetica Neue"/>
                <a:ea typeface="Helvetica Neue"/>
                <a:cs typeface="Helvetica Neue"/>
                <a:sym typeface="Helvetica Neue"/>
              </a:defRPr>
            </a:lvl4pPr>
            <a:lvl5pPr indent="-317500" lvl="4" marL="2286000">
              <a:spcBef>
                <a:spcPts val="0"/>
              </a:spcBef>
              <a:spcAft>
                <a:spcPts val="0"/>
              </a:spcAft>
              <a:buSzPts val="1400"/>
              <a:buFont typeface="Helvetica Neue"/>
              <a:buChar char="○"/>
              <a:defRPr>
                <a:latin typeface="Helvetica Neue"/>
                <a:ea typeface="Helvetica Neue"/>
                <a:cs typeface="Helvetica Neue"/>
                <a:sym typeface="Helvetica Neue"/>
              </a:defRPr>
            </a:lvl5pPr>
            <a:lvl6pPr indent="-317500" lvl="5" marL="2743200">
              <a:spcBef>
                <a:spcPts val="0"/>
              </a:spcBef>
              <a:spcAft>
                <a:spcPts val="0"/>
              </a:spcAft>
              <a:buSzPts val="1400"/>
              <a:buFont typeface="Helvetica Neue"/>
              <a:buChar char="■"/>
              <a:defRPr>
                <a:latin typeface="Helvetica Neue"/>
                <a:ea typeface="Helvetica Neue"/>
                <a:cs typeface="Helvetica Neue"/>
                <a:sym typeface="Helvetica Neue"/>
              </a:defRPr>
            </a:lvl6pPr>
            <a:lvl7pPr indent="-317500" lvl="6" marL="3200400">
              <a:spcBef>
                <a:spcPts val="0"/>
              </a:spcBef>
              <a:spcAft>
                <a:spcPts val="0"/>
              </a:spcAft>
              <a:buSzPts val="1400"/>
              <a:buFont typeface="Helvetica Neue"/>
              <a:buChar char="●"/>
              <a:defRPr>
                <a:latin typeface="Helvetica Neue"/>
                <a:ea typeface="Helvetica Neue"/>
                <a:cs typeface="Helvetica Neue"/>
                <a:sym typeface="Helvetica Neue"/>
              </a:defRPr>
            </a:lvl7pPr>
            <a:lvl8pPr indent="-317500" lvl="7" marL="3657600">
              <a:spcBef>
                <a:spcPts val="0"/>
              </a:spcBef>
              <a:spcAft>
                <a:spcPts val="0"/>
              </a:spcAft>
              <a:buSzPts val="1400"/>
              <a:buFont typeface="Helvetica Neue"/>
              <a:buChar char="○"/>
              <a:defRPr>
                <a:latin typeface="Helvetica Neue"/>
                <a:ea typeface="Helvetica Neue"/>
                <a:cs typeface="Helvetica Neue"/>
                <a:sym typeface="Helvetica Neue"/>
              </a:defRPr>
            </a:lvl8pPr>
            <a:lvl9pPr indent="-317500" lvl="8" marL="4114800">
              <a:spcBef>
                <a:spcPts val="0"/>
              </a:spcBef>
              <a:spcAft>
                <a:spcPts val="0"/>
              </a:spcAft>
              <a:buSzPts val="1400"/>
              <a:buFont typeface="Helvetica Neue"/>
              <a:buChar char="■"/>
              <a:defRPr>
                <a:latin typeface="Helvetica Neue"/>
                <a:ea typeface="Helvetica Neue"/>
                <a:cs typeface="Helvetica Neue"/>
                <a:sym typeface="Helvetica Neue"/>
              </a:defRPr>
            </a:lvl9pPr>
          </a:lstStyle>
          <a:p/>
        </p:txBody>
      </p:sp>
    </p:spTree>
  </p:cSld>
  <p:clrMap accent1="accent1" accent2="accent2" accent3="accent3" accent4="accent4" accent5="accent5" accent6="accent6" bg1="lt1" bg2="dk2" tx1="dk1" tx2="lt2" folHlink="folHlink" hlink="hlink"/>
  <p:sldLayoutIdLst>
    <p:sldLayoutId id="2147483648" r:id="rId1"/>
    <p:sldLayoutId id="2147483649" r:id="rId2"/>
    <p:sldLayoutId id="2147483650" r:id="rId3"/>
    <p:sldLayoutId id="2147483651" r:id="rId4"/>
    <p:sldLayoutId id="2147483652" r:id="rId5"/>
    <p:sldLayoutId id="2147483653" r:id="rId6"/>
    <p:sldLayoutId id="2147483654" r:id="rId7"/>
    <p:sldLayoutId id="2147483655" r:id="rId8"/>
    <p:sldLayoutId id="2147483656" r:id="rId9"/>
    <p:sldLayoutId id="2147483657" r:id="rId10"/>
    <p:sldLayoutId id="2147483658" r:id="rId11"/>
    <p:sldLayoutId id="2147483659" r:id="rId12"/>
    <p:sldLayoutId id="2147483660" r:id="rId13"/>
    <p:sldLayoutId id="2147483661" r:id="rId14"/>
    <p:sldLayoutId id="2147483662" r:id="rId15"/>
    <p:sldLayoutId id="2147483663" r:id="rId16"/>
    <p:sldLayoutId id="2147483664" r:id="rId17"/>
    <p:sldLayoutId id="2147483665" r:id="rId18"/>
    <p:sldLayoutId id="2147483666" r:id="rId19"/>
  </p:sldLayoutIdLst>
  <p:hf dt="0" ftr="0" hdr="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solidFill>
          <a:schemeClr val="lt1"/>
        </a:solidFill>
      </p:bgPr>
    </p:bg>
    <p:spTree>
      <p:nvGrpSpPr>
        <p:cNvPr id="170" name="Shape 170"/>
        <p:cNvGrpSpPr/>
        <p:nvPr/>
      </p:nvGrpSpPr>
      <p:grpSpPr>
        <a:xfrm>
          <a:off x="0" y="0"/>
          <a:ext cx="0" cy="0"/>
          <a:chOff x="0" y="0"/>
          <a:chExt cx="0" cy="0"/>
        </a:xfrm>
      </p:grpSpPr>
      <p:sp>
        <p:nvSpPr>
          <p:cNvPr id="171" name="Google Shape;171;p21"/>
          <p:cNvSpPr txBox="1"/>
          <p:nvPr>
            <p:ph type="title"/>
          </p:nvPr>
        </p:nvSpPr>
        <p:spPr>
          <a:xfrm>
            <a:off x="438150" y="457200"/>
            <a:ext cx="5981700" cy="962100"/>
          </a:xfrm>
          <a:prstGeom prst="rect">
            <a:avLst/>
          </a:prstGeom>
          <a:noFill/>
          <a:ln>
            <a:noFill/>
          </a:ln>
        </p:spPr>
        <p:txBody>
          <a:bodyPr anchorCtr="0" anchor="t" bIns="91425" lIns="91425" spcFirstLastPara="1" rIns="91425" wrap="square" tIns="91425">
            <a:noAutofit/>
          </a:bodyPr>
          <a:lstStyle>
            <a:lvl1pPr lvl="0" rtl="0">
              <a:spcBef>
                <a:spcPts val="0"/>
              </a:spcBef>
              <a:spcAft>
                <a:spcPts val="0"/>
              </a:spcAft>
              <a:buSzPts val="3200"/>
              <a:buFont typeface="Helvetica Neue"/>
              <a:buNone/>
              <a:defRPr b="1" sz="3200">
                <a:latin typeface="Helvetica Neue"/>
                <a:ea typeface="Helvetica Neue"/>
                <a:cs typeface="Helvetica Neue"/>
                <a:sym typeface="Helvetica Neue"/>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172" name="Google Shape;172;p21"/>
          <p:cNvSpPr txBox="1"/>
          <p:nvPr>
            <p:ph idx="1" type="body"/>
          </p:nvPr>
        </p:nvSpPr>
        <p:spPr>
          <a:xfrm>
            <a:off x="561975" y="1485900"/>
            <a:ext cx="4086300" cy="2057400"/>
          </a:xfrm>
          <a:prstGeom prst="rect">
            <a:avLst/>
          </a:prstGeom>
          <a:noFill/>
          <a:ln>
            <a:noFill/>
          </a:ln>
        </p:spPr>
        <p:txBody>
          <a:bodyPr anchorCtr="0" anchor="t" bIns="91425" lIns="91425" spcFirstLastPara="1" rIns="91425" wrap="square" tIns="91425">
            <a:noAutofit/>
          </a:bodyPr>
          <a:lstStyle>
            <a:lvl1pPr indent="-317500" lvl="0" marL="457200" rtl="0">
              <a:spcBef>
                <a:spcPts val="0"/>
              </a:spcBef>
              <a:spcAft>
                <a:spcPts val="0"/>
              </a:spcAft>
              <a:buSzPts val="1400"/>
              <a:buFont typeface="Helvetica Neue"/>
              <a:buChar char="●"/>
              <a:defRPr>
                <a:latin typeface="Helvetica Neue"/>
                <a:ea typeface="Helvetica Neue"/>
                <a:cs typeface="Helvetica Neue"/>
                <a:sym typeface="Helvetica Neue"/>
              </a:defRPr>
            </a:lvl1pPr>
            <a:lvl2pPr indent="-317500" lvl="1" marL="914400" rtl="0">
              <a:spcBef>
                <a:spcPts val="0"/>
              </a:spcBef>
              <a:spcAft>
                <a:spcPts val="0"/>
              </a:spcAft>
              <a:buSzPts val="1400"/>
              <a:buFont typeface="Helvetica Neue"/>
              <a:buChar char="○"/>
              <a:defRPr>
                <a:latin typeface="Helvetica Neue"/>
                <a:ea typeface="Helvetica Neue"/>
                <a:cs typeface="Helvetica Neue"/>
                <a:sym typeface="Helvetica Neue"/>
              </a:defRPr>
            </a:lvl2pPr>
            <a:lvl3pPr indent="-317500" lvl="2" marL="1371600" rtl="0">
              <a:spcBef>
                <a:spcPts val="0"/>
              </a:spcBef>
              <a:spcAft>
                <a:spcPts val="0"/>
              </a:spcAft>
              <a:buSzPts val="1400"/>
              <a:buFont typeface="Helvetica Neue"/>
              <a:buChar char="■"/>
              <a:defRPr>
                <a:latin typeface="Helvetica Neue"/>
                <a:ea typeface="Helvetica Neue"/>
                <a:cs typeface="Helvetica Neue"/>
                <a:sym typeface="Helvetica Neue"/>
              </a:defRPr>
            </a:lvl3pPr>
            <a:lvl4pPr indent="-317500" lvl="3" marL="1828800" rtl="0">
              <a:spcBef>
                <a:spcPts val="0"/>
              </a:spcBef>
              <a:spcAft>
                <a:spcPts val="0"/>
              </a:spcAft>
              <a:buSzPts val="1400"/>
              <a:buFont typeface="Helvetica Neue"/>
              <a:buChar char="●"/>
              <a:defRPr>
                <a:latin typeface="Helvetica Neue"/>
                <a:ea typeface="Helvetica Neue"/>
                <a:cs typeface="Helvetica Neue"/>
                <a:sym typeface="Helvetica Neue"/>
              </a:defRPr>
            </a:lvl4pPr>
            <a:lvl5pPr indent="-317500" lvl="4" marL="2286000" rtl="0">
              <a:spcBef>
                <a:spcPts val="0"/>
              </a:spcBef>
              <a:spcAft>
                <a:spcPts val="0"/>
              </a:spcAft>
              <a:buSzPts val="1400"/>
              <a:buFont typeface="Helvetica Neue"/>
              <a:buChar char="○"/>
              <a:defRPr>
                <a:latin typeface="Helvetica Neue"/>
                <a:ea typeface="Helvetica Neue"/>
                <a:cs typeface="Helvetica Neue"/>
                <a:sym typeface="Helvetica Neue"/>
              </a:defRPr>
            </a:lvl5pPr>
            <a:lvl6pPr indent="-317500" lvl="5" marL="2743200" rtl="0">
              <a:spcBef>
                <a:spcPts val="0"/>
              </a:spcBef>
              <a:spcAft>
                <a:spcPts val="0"/>
              </a:spcAft>
              <a:buSzPts val="1400"/>
              <a:buFont typeface="Helvetica Neue"/>
              <a:buChar char="■"/>
              <a:defRPr>
                <a:latin typeface="Helvetica Neue"/>
                <a:ea typeface="Helvetica Neue"/>
                <a:cs typeface="Helvetica Neue"/>
                <a:sym typeface="Helvetica Neue"/>
              </a:defRPr>
            </a:lvl6pPr>
            <a:lvl7pPr indent="-317500" lvl="6" marL="3200400" rtl="0">
              <a:spcBef>
                <a:spcPts val="0"/>
              </a:spcBef>
              <a:spcAft>
                <a:spcPts val="0"/>
              </a:spcAft>
              <a:buSzPts val="1400"/>
              <a:buFont typeface="Helvetica Neue"/>
              <a:buChar char="●"/>
              <a:defRPr>
                <a:latin typeface="Helvetica Neue"/>
                <a:ea typeface="Helvetica Neue"/>
                <a:cs typeface="Helvetica Neue"/>
                <a:sym typeface="Helvetica Neue"/>
              </a:defRPr>
            </a:lvl7pPr>
            <a:lvl8pPr indent="-317500" lvl="7" marL="3657600" rtl="0">
              <a:spcBef>
                <a:spcPts val="0"/>
              </a:spcBef>
              <a:spcAft>
                <a:spcPts val="0"/>
              </a:spcAft>
              <a:buSzPts val="1400"/>
              <a:buFont typeface="Helvetica Neue"/>
              <a:buChar char="○"/>
              <a:defRPr>
                <a:latin typeface="Helvetica Neue"/>
                <a:ea typeface="Helvetica Neue"/>
                <a:cs typeface="Helvetica Neue"/>
                <a:sym typeface="Helvetica Neue"/>
              </a:defRPr>
            </a:lvl8pPr>
            <a:lvl9pPr indent="-317500" lvl="8" marL="4114800" rtl="0">
              <a:spcBef>
                <a:spcPts val="0"/>
              </a:spcBef>
              <a:spcAft>
                <a:spcPts val="0"/>
              </a:spcAft>
              <a:buSzPts val="1400"/>
              <a:buFont typeface="Helvetica Neue"/>
              <a:buChar char="■"/>
              <a:defRPr>
                <a:latin typeface="Helvetica Neue"/>
                <a:ea typeface="Helvetica Neue"/>
                <a:cs typeface="Helvetica Neue"/>
                <a:sym typeface="Helvetica Neue"/>
              </a:defRPr>
            </a:lvl9pPr>
          </a:lstStyle>
          <a:p/>
        </p:txBody>
      </p:sp>
    </p:spTree>
  </p:cSld>
  <p:clrMap accent1="accent1" accent2="accent2" accent3="accent3" accent4="accent4" accent5="accent5" accent6="accent6" bg1="lt1" bg2="dk2" tx1="dk1" tx2="lt2" folHlink="folHlink" hlink="hlink"/>
  <p:sldLayoutIdLst>
    <p:sldLayoutId id="2147483667" r:id="rId1"/>
    <p:sldLayoutId id="2147483668" r:id="rId2"/>
    <p:sldLayoutId id="2147483669" r:id="rId3"/>
    <p:sldLayoutId id="2147483670" r:id="rId4"/>
    <p:sldLayoutId id="2147483671" r:id="rId5"/>
    <p:sldLayoutId id="2147483672" r:id="rId6"/>
    <p:sldLayoutId id="2147483673" r:id="rId7"/>
    <p:sldLayoutId id="2147483674" r:id="rId8"/>
    <p:sldLayoutId id="2147483675" r:id="rId9"/>
    <p:sldLayoutId id="2147483676" r:id="rId10"/>
    <p:sldLayoutId id="2147483677" r:id="rId11"/>
    <p:sldLayoutId id="2147483678" r:id="rId12"/>
    <p:sldLayoutId id="2147483679" r:id="rId13"/>
    <p:sldLayoutId id="2147483680" r:id="rId14"/>
    <p:sldLayoutId id="2147483681" r:id="rId15"/>
    <p:sldLayoutId id="2147483682" r:id="rId16"/>
    <p:sldLayoutId id="2147483683" r:id="rId17"/>
    <p:sldLayoutId id="2147483684" r:id="rId18"/>
  </p:sldLayoutIdLst>
  <p:hf dt="0" ftr="0" hdr="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Masters/slideMaster3.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solidFill>
          <a:srgbClr val="FFFFFF"/>
        </a:solidFill>
      </p:bgPr>
    </p:bg>
    <p:spTree>
      <p:nvGrpSpPr>
        <p:cNvPr id="266" name="Shape 266"/>
        <p:cNvGrpSpPr/>
        <p:nvPr/>
      </p:nvGrpSpPr>
      <p:grpSpPr>
        <a:xfrm>
          <a:off x="0" y="0"/>
          <a:ext cx="0" cy="0"/>
          <a:chOff x="0" y="0"/>
          <a:chExt cx="0" cy="0"/>
        </a:xfrm>
      </p:grpSpPr>
    </p:spTree>
  </p:cSld>
  <p:clrMap accent1="accent1" accent2="accent2" accent3="accent3" accent4="accent4" accent5="accent5" accent6="accent6" bg1="lt1" bg2="dk2" tx1="dk1" tx2="lt2" folHlink="folHlink" hlink="hlink"/>
  <p:sldLayoutIdLst>
    <p:sldLayoutId id="2147483685" r:id="rId1"/>
    <p:sldLayoutId id="2147483686" r:id="rId2"/>
    <p:sldLayoutId id="2147483687" r:id="rId3"/>
    <p:sldLayoutId id="2147483688" r:id="rId4"/>
    <p:sldLayoutId id="2147483689" r:id="rId5"/>
    <p:sldLayoutId id="2147483690" r:id="rId6"/>
    <p:sldLayoutId id="2147483691" r:id="rId7"/>
    <p:sldLayoutId id="2147483692" r:id="rId8"/>
    <p:sldLayoutId id="2147483693" r:id="rId9"/>
    <p:sldLayoutId id="2147483694" r:id="rId10"/>
    <p:sldLayoutId id="2147483695" r:id="rId11"/>
    <p:sldLayoutId id="2147483696" r:id="rId12"/>
    <p:sldLayoutId id="2147483697" r:id="rId13"/>
    <p:sldLayoutId id="2147483698" r:id="rId14"/>
    <p:sldLayoutId id="2147483699" r:id="rId15"/>
    <p:sldLayoutId id="2147483700" r:id="rId16"/>
    <p:sldLayoutId id="2147483701" r:id="rId17"/>
    <p:sldLayoutId id="2147483702" r:id="rId18"/>
    <p:sldLayoutId id="2147483703" r:id="rId19"/>
    <p:sldLayoutId id="2147483704" r:id="rId20"/>
    <p:sldLayoutId id="2147483705" r:id="rId21"/>
    <p:sldLayoutId id="2147483706" r:id="rId22"/>
    <p:sldLayoutId id="2147483707" r:id="rId23"/>
    <p:sldLayoutId id="2147483708" r:id="rId24"/>
    <p:sldLayoutId id="2147483709" r:id="rId25"/>
    <p:sldLayoutId id="2147483710" r:id="rId26"/>
    <p:sldLayoutId id="2147483711" r:id="rId27"/>
    <p:sldLayoutId id="2147483712" r:id="rId28"/>
    <p:sldLayoutId id="2147483713" r:id="rId29"/>
    <p:sldLayoutId id="2147483714" r:id="rId30"/>
    <p:sldLayoutId id="2147483715" r:id="rId31"/>
    <p:sldLayoutId id="2147483716" r:id="rId32"/>
    <p:sldLayoutId id="2147483717" r:id="rId33"/>
  </p:sldLayoutIdLst>
  <p:hf dt="0" ftr="0" hdr="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extLst>
    <p:ext uri="{27BBF7A9-308A-43DC-89C8-2F10F3537804}">
      <p15:sldGuideLst>
        <p15:guide id="1" pos="183">
          <p15:clr>
            <a:srgbClr val="EA4335"/>
          </p15:clr>
        </p15:guide>
        <p15:guide id="2" pos="535">
          <p15:clr>
            <a:srgbClr val="EA4335"/>
          </p15:clr>
        </p15:guide>
        <p15:guide id="3" pos="909">
          <p15:clr>
            <a:srgbClr val="EA4335"/>
          </p15:clr>
        </p15:guide>
        <p15:guide id="4" pos="1257">
          <p15:clr>
            <a:srgbClr val="EA4335"/>
          </p15:clr>
        </p15:guide>
        <p15:guide id="5" pos="1616">
          <p15:clr>
            <a:srgbClr val="EA4335"/>
          </p15:clr>
        </p15:guide>
        <p15:guide id="6" pos="1979">
          <p15:clr>
            <a:srgbClr val="EA4335"/>
          </p15:clr>
        </p15:guide>
        <p15:guide id="7" pos="2342">
          <p15:clr>
            <a:srgbClr val="EA4335"/>
          </p15:clr>
        </p15:guide>
        <p15:guide id="8" pos="2701">
          <p15:clr>
            <a:srgbClr val="EA4335"/>
          </p15:clr>
        </p15:guide>
        <p15:guide id="9" pos="3059">
          <p15:clr>
            <a:srgbClr val="EA4335"/>
          </p15:clr>
        </p15:guide>
        <p15:guide id="10" pos="3418">
          <p15:clr>
            <a:srgbClr val="EA4335"/>
          </p15:clr>
        </p15:guide>
        <p15:guide id="11" pos="3781">
          <p15:clr>
            <a:srgbClr val="EA4335"/>
          </p15:clr>
        </p15:guide>
        <p15:guide id="12" pos="4144">
          <p15:clr>
            <a:srgbClr val="EA4335"/>
          </p15:clr>
        </p15:guide>
        <p15:guide id="13" pos="4503">
          <p15:clr>
            <a:srgbClr val="EA4335"/>
          </p15:clr>
        </p15:guide>
        <p15:guide id="14" pos="4862">
          <p15:clr>
            <a:srgbClr val="EA4335"/>
          </p15:clr>
        </p15:guide>
        <p15:guide id="15" pos="5225">
          <p15:clr>
            <a:srgbClr val="EA4335"/>
          </p15:clr>
        </p15:guide>
        <p15:guide id="16" pos="5577">
          <p15:clr>
            <a:srgbClr val="EA4335"/>
          </p15:clr>
        </p15:guide>
        <p15:guide id="17" orient="horz" pos="178">
          <p15:clr>
            <a:srgbClr val="EA4335"/>
          </p15:clr>
        </p15:guide>
        <p15:guide id="18" orient="horz" pos="423">
          <p15:clr>
            <a:srgbClr val="EA4335"/>
          </p15:clr>
        </p15:guide>
        <p15:guide id="19" orient="horz" pos="668">
          <p15:clr>
            <a:srgbClr val="EA4335"/>
          </p15:clr>
        </p15:guide>
        <p15:guide id="20" orient="horz" pos="900">
          <p15:clr>
            <a:srgbClr val="EA4335"/>
          </p15:clr>
        </p15:guide>
        <p15:guide id="21" orient="horz" pos="1133">
          <p15:clr>
            <a:srgbClr val="EA4335"/>
          </p15:clr>
        </p15:guide>
        <p15:guide id="22" orient="horz" pos="1376">
          <p15:clr>
            <a:srgbClr val="EA4335"/>
          </p15:clr>
        </p15:guide>
        <p15:guide id="23" orient="horz" pos="1620">
          <p15:clr>
            <a:srgbClr val="EA4335"/>
          </p15:clr>
        </p15:guide>
        <p15:guide id="24" orient="horz" pos="1864">
          <p15:clr>
            <a:srgbClr val="EA4335"/>
          </p15:clr>
        </p15:guide>
        <p15:guide id="25" orient="horz" pos="2096">
          <p15:clr>
            <a:srgbClr val="EA4335"/>
          </p15:clr>
        </p15:guide>
        <p15:guide id="26" orient="horz" pos="2340">
          <p15:clr>
            <a:srgbClr val="EA4335"/>
          </p15:clr>
        </p15:guide>
        <p15:guide id="27" orient="horz" pos="2572">
          <p15:clr>
            <a:srgbClr val="EA4335"/>
          </p15:clr>
        </p15:guide>
        <p15:guide id="28" orient="horz" pos="2829">
          <p15:clr>
            <a:srgbClr val="EA4335"/>
          </p15:clr>
        </p15:guide>
        <p15:guide id="29" orient="horz" pos="3062">
          <p15:clr>
            <a:srgbClr val="EA4335"/>
          </p15:clr>
        </p15:guide>
      </p15:sldGuideLst>
    </p:ext>
  </p:extLst>
</p:sldMaster>
</file>

<file path=ppt/slideMasters/slideMaster4.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solidFill>
          <a:schemeClr val="lt1"/>
        </a:solidFill>
      </p:bgPr>
    </p:bg>
    <p:spTree>
      <p:nvGrpSpPr>
        <p:cNvPr id="843" name="Shape 843"/>
        <p:cNvGrpSpPr/>
        <p:nvPr/>
      </p:nvGrpSpPr>
      <p:grpSpPr>
        <a:xfrm>
          <a:off x="0" y="0"/>
          <a:ext cx="0" cy="0"/>
          <a:chOff x="0" y="0"/>
          <a:chExt cx="0" cy="0"/>
        </a:xfrm>
      </p:grpSpPr>
      <p:sp>
        <p:nvSpPr>
          <p:cNvPr id="844" name="Google Shape;844;p74"/>
          <p:cNvSpPr txBox="1"/>
          <p:nvPr/>
        </p:nvSpPr>
        <p:spPr>
          <a:xfrm>
            <a:off x="1206943" y="4774052"/>
            <a:ext cx="1577100" cy="131700"/>
          </a:xfrm>
          <a:prstGeom prst="rect">
            <a:avLst/>
          </a:prstGeom>
          <a:noFill/>
          <a:ln>
            <a:noFill/>
          </a:ln>
        </p:spPr>
        <p:txBody>
          <a:bodyPr anchorCtr="0" anchor="b" bIns="0" lIns="0" spcFirstLastPara="1" rIns="0" wrap="square" tIns="0">
            <a:noAutofit/>
          </a:bodyPr>
          <a:lstStyle/>
          <a:p>
            <a:pPr indent="0" lvl="0" marL="0" rtl="0" algn="l">
              <a:spcBef>
                <a:spcPts val="0"/>
              </a:spcBef>
              <a:spcAft>
                <a:spcPts val="0"/>
              </a:spcAft>
              <a:buClr>
                <a:srgbClr val="000000"/>
              </a:buClr>
              <a:buSzPts val="600"/>
              <a:buFont typeface="Arial"/>
              <a:buNone/>
            </a:pPr>
            <a:r>
              <a:rPr lang="en" sz="500">
                <a:solidFill>
                  <a:srgbClr val="717D91"/>
                </a:solidFill>
                <a:latin typeface="DM Sans"/>
                <a:ea typeface="DM Sans"/>
                <a:cs typeface="DM Sans"/>
                <a:sym typeface="DM Sans"/>
              </a:rPr>
              <a:t>2023 © AppFolio, Inc. Confidential</a:t>
            </a:r>
            <a:endParaRPr sz="500">
              <a:solidFill>
                <a:srgbClr val="717D91"/>
              </a:solidFill>
              <a:latin typeface="DM Sans"/>
              <a:ea typeface="DM Sans"/>
              <a:cs typeface="DM Sans"/>
              <a:sym typeface="DM Sans"/>
            </a:endParaRPr>
          </a:p>
        </p:txBody>
      </p:sp>
      <p:grpSp>
        <p:nvGrpSpPr>
          <p:cNvPr id="845" name="Google Shape;845;p74"/>
          <p:cNvGrpSpPr/>
          <p:nvPr/>
        </p:nvGrpSpPr>
        <p:grpSpPr>
          <a:xfrm>
            <a:off x="8511895" y="4826713"/>
            <a:ext cx="337055" cy="87653"/>
            <a:chOff x="288629" y="563758"/>
            <a:chExt cx="862254" cy="215523"/>
          </a:xfrm>
        </p:grpSpPr>
        <p:sp>
          <p:nvSpPr>
            <p:cNvPr id="846" name="Google Shape;846;p74"/>
            <p:cNvSpPr/>
            <p:nvPr/>
          </p:nvSpPr>
          <p:spPr>
            <a:xfrm>
              <a:off x="288629" y="606989"/>
              <a:ext cx="111063" cy="132645"/>
            </a:xfrm>
            <a:custGeom>
              <a:rect b="b" l="l" r="r" t="t"/>
              <a:pathLst>
                <a:path extrusionOk="0" h="18956" w="15420">
                  <a:moveTo>
                    <a:pt x="12330" y="9444"/>
                  </a:moveTo>
                  <a:lnTo>
                    <a:pt x="12330" y="11171"/>
                  </a:lnTo>
                  <a:lnTo>
                    <a:pt x="12330" y="11508"/>
                  </a:lnTo>
                  <a:lnTo>
                    <a:pt x="12290" y="11845"/>
                  </a:lnTo>
                  <a:lnTo>
                    <a:pt x="12249" y="12156"/>
                  </a:lnTo>
                  <a:lnTo>
                    <a:pt x="12182" y="12453"/>
                  </a:lnTo>
                  <a:lnTo>
                    <a:pt x="12088" y="12736"/>
                  </a:lnTo>
                  <a:lnTo>
                    <a:pt x="11993" y="13006"/>
                  </a:lnTo>
                  <a:lnTo>
                    <a:pt x="11872" y="13262"/>
                  </a:lnTo>
                  <a:lnTo>
                    <a:pt x="11737" y="13491"/>
                  </a:lnTo>
                  <a:lnTo>
                    <a:pt x="11602" y="13721"/>
                  </a:lnTo>
                  <a:lnTo>
                    <a:pt x="11440" y="13923"/>
                  </a:lnTo>
                  <a:lnTo>
                    <a:pt x="11278" y="14125"/>
                  </a:lnTo>
                  <a:lnTo>
                    <a:pt x="11103" y="14301"/>
                  </a:lnTo>
                  <a:lnTo>
                    <a:pt x="10927" y="14476"/>
                  </a:lnTo>
                  <a:lnTo>
                    <a:pt x="10739" y="14625"/>
                  </a:lnTo>
                  <a:lnTo>
                    <a:pt x="10536" y="14773"/>
                  </a:lnTo>
                  <a:lnTo>
                    <a:pt x="10334" y="14908"/>
                  </a:lnTo>
                  <a:lnTo>
                    <a:pt x="10131" y="15029"/>
                  </a:lnTo>
                  <a:lnTo>
                    <a:pt x="9916" y="15151"/>
                  </a:lnTo>
                  <a:lnTo>
                    <a:pt x="9713" y="15245"/>
                  </a:lnTo>
                  <a:lnTo>
                    <a:pt x="9497" y="15340"/>
                  </a:lnTo>
                  <a:lnTo>
                    <a:pt x="9282" y="15421"/>
                  </a:lnTo>
                  <a:lnTo>
                    <a:pt x="9079" y="15488"/>
                  </a:lnTo>
                  <a:lnTo>
                    <a:pt x="8661" y="15609"/>
                  </a:lnTo>
                  <a:lnTo>
                    <a:pt x="8270" y="15704"/>
                  </a:lnTo>
                  <a:lnTo>
                    <a:pt x="7892" y="15758"/>
                  </a:lnTo>
                  <a:lnTo>
                    <a:pt x="7568" y="15785"/>
                  </a:lnTo>
                  <a:lnTo>
                    <a:pt x="7271" y="15798"/>
                  </a:lnTo>
                  <a:lnTo>
                    <a:pt x="6921" y="15785"/>
                  </a:lnTo>
                  <a:lnTo>
                    <a:pt x="6556" y="15758"/>
                  </a:lnTo>
                  <a:lnTo>
                    <a:pt x="6192" y="15690"/>
                  </a:lnTo>
                  <a:lnTo>
                    <a:pt x="5841" y="15623"/>
                  </a:lnTo>
                  <a:lnTo>
                    <a:pt x="5504" y="15515"/>
                  </a:lnTo>
                  <a:lnTo>
                    <a:pt x="5167" y="15394"/>
                  </a:lnTo>
                  <a:lnTo>
                    <a:pt x="4857" y="15245"/>
                  </a:lnTo>
                  <a:lnTo>
                    <a:pt x="4560" y="15083"/>
                  </a:lnTo>
                  <a:lnTo>
                    <a:pt x="4290" y="14908"/>
                  </a:lnTo>
                  <a:lnTo>
                    <a:pt x="4047" y="14706"/>
                  </a:lnTo>
                  <a:lnTo>
                    <a:pt x="3926" y="14598"/>
                  </a:lnTo>
                  <a:lnTo>
                    <a:pt x="3831" y="14476"/>
                  </a:lnTo>
                  <a:lnTo>
                    <a:pt x="3723" y="14368"/>
                  </a:lnTo>
                  <a:lnTo>
                    <a:pt x="3642" y="14247"/>
                  </a:lnTo>
                  <a:lnTo>
                    <a:pt x="3562" y="14112"/>
                  </a:lnTo>
                  <a:lnTo>
                    <a:pt x="3494" y="13990"/>
                  </a:lnTo>
                  <a:lnTo>
                    <a:pt x="3427" y="13856"/>
                  </a:lnTo>
                  <a:lnTo>
                    <a:pt x="3386" y="13721"/>
                  </a:lnTo>
                  <a:lnTo>
                    <a:pt x="3346" y="13572"/>
                  </a:lnTo>
                  <a:lnTo>
                    <a:pt x="3305" y="13424"/>
                  </a:lnTo>
                  <a:lnTo>
                    <a:pt x="3292" y="13275"/>
                  </a:lnTo>
                  <a:lnTo>
                    <a:pt x="3292" y="13127"/>
                  </a:lnTo>
                  <a:lnTo>
                    <a:pt x="3292" y="12965"/>
                  </a:lnTo>
                  <a:lnTo>
                    <a:pt x="3305" y="12803"/>
                  </a:lnTo>
                  <a:lnTo>
                    <a:pt x="3332" y="12655"/>
                  </a:lnTo>
                  <a:lnTo>
                    <a:pt x="3359" y="12520"/>
                  </a:lnTo>
                  <a:lnTo>
                    <a:pt x="3400" y="12372"/>
                  </a:lnTo>
                  <a:lnTo>
                    <a:pt x="3454" y="12250"/>
                  </a:lnTo>
                  <a:lnTo>
                    <a:pt x="3521" y="12129"/>
                  </a:lnTo>
                  <a:lnTo>
                    <a:pt x="3589" y="12007"/>
                  </a:lnTo>
                  <a:lnTo>
                    <a:pt x="3669" y="11886"/>
                  </a:lnTo>
                  <a:lnTo>
                    <a:pt x="3764" y="11778"/>
                  </a:lnTo>
                  <a:lnTo>
                    <a:pt x="3858" y="11670"/>
                  </a:lnTo>
                  <a:lnTo>
                    <a:pt x="3966" y="11576"/>
                  </a:lnTo>
                  <a:lnTo>
                    <a:pt x="4088" y="11481"/>
                  </a:lnTo>
                  <a:lnTo>
                    <a:pt x="4223" y="11387"/>
                  </a:lnTo>
                  <a:lnTo>
                    <a:pt x="4357" y="11306"/>
                  </a:lnTo>
                  <a:lnTo>
                    <a:pt x="4506" y="11225"/>
                  </a:lnTo>
                  <a:lnTo>
                    <a:pt x="4843" y="11077"/>
                  </a:lnTo>
                  <a:lnTo>
                    <a:pt x="5207" y="10928"/>
                  </a:lnTo>
                  <a:lnTo>
                    <a:pt x="5612" y="10807"/>
                  </a:lnTo>
                  <a:lnTo>
                    <a:pt x="6057" y="10685"/>
                  </a:lnTo>
                  <a:lnTo>
                    <a:pt x="6543" y="10577"/>
                  </a:lnTo>
                  <a:lnTo>
                    <a:pt x="7083" y="10469"/>
                  </a:lnTo>
                  <a:lnTo>
                    <a:pt x="7649" y="10375"/>
                  </a:lnTo>
                  <a:lnTo>
                    <a:pt x="8256" y="10267"/>
                  </a:lnTo>
                  <a:lnTo>
                    <a:pt x="8998" y="10159"/>
                  </a:lnTo>
                  <a:lnTo>
                    <a:pt x="9848" y="10011"/>
                  </a:lnTo>
                  <a:lnTo>
                    <a:pt x="11507" y="9700"/>
                  </a:lnTo>
                  <a:lnTo>
                    <a:pt x="11710" y="9660"/>
                  </a:lnTo>
                  <a:lnTo>
                    <a:pt x="11926" y="9593"/>
                  </a:lnTo>
                  <a:lnTo>
                    <a:pt x="12128" y="9525"/>
                  </a:lnTo>
                  <a:lnTo>
                    <a:pt x="12330" y="9444"/>
                  </a:lnTo>
                  <a:close/>
                  <a:moveTo>
                    <a:pt x="8728" y="1"/>
                  </a:moveTo>
                  <a:lnTo>
                    <a:pt x="8175" y="14"/>
                  </a:lnTo>
                  <a:lnTo>
                    <a:pt x="7649" y="41"/>
                  </a:lnTo>
                  <a:lnTo>
                    <a:pt x="7137" y="95"/>
                  </a:lnTo>
                  <a:lnTo>
                    <a:pt x="6637" y="163"/>
                  </a:lnTo>
                  <a:lnTo>
                    <a:pt x="6165" y="244"/>
                  </a:lnTo>
                  <a:lnTo>
                    <a:pt x="5707" y="351"/>
                  </a:lnTo>
                  <a:lnTo>
                    <a:pt x="5275" y="486"/>
                  </a:lnTo>
                  <a:lnTo>
                    <a:pt x="4857" y="635"/>
                  </a:lnTo>
                  <a:lnTo>
                    <a:pt x="4452" y="797"/>
                  </a:lnTo>
                  <a:lnTo>
                    <a:pt x="4074" y="986"/>
                  </a:lnTo>
                  <a:lnTo>
                    <a:pt x="3710" y="1188"/>
                  </a:lnTo>
                  <a:lnTo>
                    <a:pt x="3373" y="1404"/>
                  </a:lnTo>
                  <a:lnTo>
                    <a:pt x="3049" y="1647"/>
                  </a:lnTo>
                  <a:lnTo>
                    <a:pt x="2752" y="1916"/>
                  </a:lnTo>
                  <a:lnTo>
                    <a:pt x="2455" y="2200"/>
                  </a:lnTo>
                  <a:lnTo>
                    <a:pt x="2199" y="2496"/>
                  </a:lnTo>
                  <a:lnTo>
                    <a:pt x="2051" y="2685"/>
                  </a:lnTo>
                  <a:lnTo>
                    <a:pt x="1916" y="2874"/>
                  </a:lnTo>
                  <a:lnTo>
                    <a:pt x="1794" y="3063"/>
                  </a:lnTo>
                  <a:lnTo>
                    <a:pt x="1673" y="3265"/>
                  </a:lnTo>
                  <a:lnTo>
                    <a:pt x="1551" y="3468"/>
                  </a:lnTo>
                  <a:lnTo>
                    <a:pt x="1457" y="3670"/>
                  </a:lnTo>
                  <a:lnTo>
                    <a:pt x="1349" y="3886"/>
                  </a:lnTo>
                  <a:lnTo>
                    <a:pt x="1268" y="4102"/>
                  </a:lnTo>
                  <a:lnTo>
                    <a:pt x="1187" y="4318"/>
                  </a:lnTo>
                  <a:lnTo>
                    <a:pt x="1106" y="4534"/>
                  </a:lnTo>
                  <a:lnTo>
                    <a:pt x="1039" y="4763"/>
                  </a:lnTo>
                  <a:lnTo>
                    <a:pt x="985" y="4992"/>
                  </a:lnTo>
                  <a:lnTo>
                    <a:pt x="931" y="5208"/>
                  </a:lnTo>
                  <a:lnTo>
                    <a:pt x="890" y="5437"/>
                  </a:lnTo>
                  <a:lnTo>
                    <a:pt x="863" y="5680"/>
                  </a:lnTo>
                  <a:lnTo>
                    <a:pt x="836" y="5910"/>
                  </a:lnTo>
                  <a:lnTo>
                    <a:pt x="836" y="6004"/>
                  </a:lnTo>
                  <a:lnTo>
                    <a:pt x="863" y="6152"/>
                  </a:lnTo>
                  <a:lnTo>
                    <a:pt x="890" y="6301"/>
                  </a:lnTo>
                  <a:lnTo>
                    <a:pt x="944" y="6436"/>
                  </a:lnTo>
                  <a:lnTo>
                    <a:pt x="998" y="6571"/>
                  </a:lnTo>
                  <a:lnTo>
                    <a:pt x="1079" y="6706"/>
                  </a:lnTo>
                  <a:lnTo>
                    <a:pt x="1160" y="6827"/>
                  </a:lnTo>
                  <a:lnTo>
                    <a:pt x="1255" y="6935"/>
                  </a:lnTo>
                  <a:lnTo>
                    <a:pt x="1363" y="7043"/>
                  </a:lnTo>
                  <a:lnTo>
                    <a:pt x="1484" y="7137"/>
                  </a:lnTo>
                  <a:lnTo>
                    <a:pt x="1605" y="7218"/>
                  </a:lnTo>
                  <a:lnTo>
                    <a:pt x="1727" y="7286"/>
                  </a:lnTo>
                  <a:lnTo>
                    <a:pt x="1862" y="7353"/>
                  </a:lnTo>
                  <a:lnTo>
                    <a:pt x="2010" y="7394"/>
                  </a:lnTo>
                  <a:lnTo>
                    <a:pt x="2159" y="7421"/>
                  </a:lnTo>
                  <a:lnTo>
                    <a:pt x="2293" y="7448"/>
                  </a:lnTo>
                  <a:lnTo>
                    <a:pt x="2455" y="7448"/>
                  </a:lnTo>
                  <a:lnTo>
                    <a:pt x="2590" y="7461"/>
                  </a:lnTo>
                  <a:lnTo>
                    <a:pt x="2725" y="7448"/>
                  </a:lnTo>
                  <a:lnTo>
                    <a:pt x="2874" y="7434"/>
                  </a:lnTo>
                  <a:lnTo>
                    <a:pt x="3008" y="7407"/>
                  </a:lnTo>
                  <a:lnTo>
                    <a:pt x="3143" y="7353"/>
                  </a:lnTo>
                  <a:lnTo>
                    <a:pt x="3265" y="7299"/>
                  </a:lnTo>
                  <a:lnTo>
                    <a:pt x="3386" y="7232"/>
                  </a:lnTo>
                  <a:lnTo>
                    <a:pt x="3508" y="7151"/>
                  </a:lnTo>
                  <a:lnTo>
                    <a:pt x="3615" y="7056"/>
                  </a:lnTo>
                  <a:lnTo>
                    <a:pt x="3710" y="6948"/>
                  </a:lnTo>
                  <a:lnTo>
                    <a:pt x="3804" y="6840"/>
                  </a:lnTo>
                  <a:lnTo>
                    <a:pt x="3872" y="6733"/>
                  </a:lnTo>
                  <a:lnTo>
                    <a:pt x="3939" y="6598"/>
                  </a:lnTo>
                  <a:lnTo>
                    <a:pt x="3993" y="6476"/>
                  </a:lnTo>
                  <a:lnTo>
                    <a:pt x="4034" y="6341"/>
                  </a:lnTo>
                  <a:lnTo>
                    <a:pt x="4061" y="6206"/>
                  </a:lnTo>
                  <a:lnTo>
                    <a:pt x="4142" y="5896"/>
                  </a:lnTo>
                  <a:lnTo>
                    <a:pt x="4223" y="5613"/>
                  </a:lnTo>
                  <a:lnTo>
                    <a:pt x="4317" y="5316"/>
                  </a:lnTo>
                  <a:lnTo>
                    <a:pt x="4438" y="5046"/>
                  </a:lnTo>
                  <a:lnTo>
                    <a:pt x="4573" y="4776"/>
                  </a:lnTo>
                  <a:lnTo>
                    <a:pt x="4749" y="4520"/>
                  </a:lnTo>
                  <a:lnTo>
                    <a:pt x="4830" y="4399"/>
                  </a:lnTo>
                  <a:lnTo>
                    <a:pt x="4938" y="4277"/>
                  </a:lnTo>
                  <a:lnTo>
                    <a:pt x="5045" y="4156"/>
                  </a:lnTo>
                  <a:lnTo>
                    <a:pt x="5167" y="4048"/>
                  </a:lnTo>
                  <a:lnTo>
                    <a:pt x="5288" y="3953"/>
                  </a:lnTo>
                  <a:lnTo>
                    <a:pt x="5423" y="3846"/>
                  </a:lnTo>
                  <a:lnTo>
                    <a:pt x="5558" y="3751"/>
                  </a:lnTo>
                  <a:lnTo>
                    <a:pt x="5720" y="3657"/>
                  </a:lnTo>
                  <a:lnTo>
                    <a:pt x="5882" y="3576"/>
                  </a:lnTo>
                  <a:lnTo>
                    <a:pt x="6057" y="3508"/>
                  </a:lnTo>
                  <a:lnTo>
                    <a:pt x="6233" y="3427"/>
                  </a:lnTo>
                  <a:lnTo>
                    <a:pt x="6435" y="3360"/>
                  </a:lnTo>
                  <a:lnTo>
                    <a:pt x="6637" y="3306"/>
                  </a:lnTo>
                  <a:lnTo>
                    <a:pt x="6867" y="3252"/>
                  </a:lnTo>
                  <a:lnTo>
                    <a:pt x="7096" y="3211"/>
                  </a:lnTo>
                  <a:lnTo>
                    <a:pt x="7339" y="3171"/>
                  </a:lnTo>
                  <a:lnTo>
                    <a:pt x="7595" y="3144"/>
                  </a:lnTo>
                  <a:lnTo>
                    <a:pt x="7865" y="3131"/>
                  </a:lnTo>
                  <a:lnTo>
                    <a:pt x="8148" y="3117"/>
                  </a:lnTo>
                  <a:lnTo>
                    <a:pt x="8445" y="3104"/>
                  </a:lnTo>
                  <a:lnTo>
                    <a:pt x="8769" y="3117"/>
                  </a:lnTo>
                  <a:lnTo>
                    <a:pt x="9079" y="3131"/>
                  </a:lnTo>
                  <a:lnTo>
                    <a:pt x="9362" y="3144"/>
                  </a:lnTo>
                  <a:lnTo>
                    <a:pt x="9646" y="3171"/>
                  </a:lnTo>
                  <a:lnTo>
                    <a:pt x="9902" y="3211"/>
                  </a:lnTo>
                  <a:lnTo>
                    <a:pt x="10158" y="3265"/>
                  </a:lnTo>
                  <a:lnTo>
                    <a:pt x="10388" y="3319"/>
                  </a:lnTo>
                  <a:lnTo>
                    <a:pt x="10604" y="3373"/>
                  </a:lnTo>
                  <a:lnTo>
                    <a:pt x="10819" y="3454"/>
                  </a:lnTo>
                  <a:lnTo>
                    <a:pt x="11008" y="3535"/>
                  </a:lnTo>
                  <a:lnTo>
                    <a:pt x="11197" y="3616"/>
                  </a:lnTo>
                  <a:lnTo>
                    <a:pt x="11359" y="3724"/>
                  </a:lnTo>
                  <a:lnTo>
                    <a:pt x="11521" y="3832"/>
                  </a:lnTo>
                  <a:lnTo>
                    <a:pt x="11669" y="3940"/>
                  </a:lnTo>
                  <a:lnTo>
                    <a:pt x="11791" y="4061"/>
                  </a:lnTo>
                  <a:lnTo>
                    <a:pt x="11912" y="4196"/>
                  </a:lnTo>
                  <a:lnTo>
                    <a:pt x="12061" y="4372"/>
                  </a:lnTo>
                  <a:lnTo>
                    <a:pt x="12182" y="4561"/>
                  </a:lnTo>
                  <a:lnTo>
                    <a:pt x="12276" y="4763"/>
                  </a:lnTo>
                  <a:lnTo>
                    <a:pt x="12371" y="4965"/>
                  </a:lnTo>
                  <a:lnTo>
                    <a:pt x="12425" y="5181"/>
                  </a:lnTo>
                  <a:lnTo>
                    <a:pt x="12465" y="5397"/>
                  </a:lnTo>
                  <a:lnTo>
                    <a:pt x="12479" y="5626"/>
                  </a:lnTo>
                  <a:lnTo>
                    <a:pt x="12465" y="5842"/>
                  </a:lnTo>
                  <a:lnTo>
                    <a:pt x="12452" y="6058"/>
                  </a:lnTo>
                  <a:lnTo>
                    <a:pt x="12438" y="6166"/>
                  </a:lnTo>
                  <a:lnTo>
                    <a:pt x="12411" y="6274"/>
                  </a:lnTo>
                  <a:lnTo>
                    <a:pt x="12371" y="6382"/>
                  </a:lnTo>
                  <a:lnTo>
                    <a:pt x="12317" y="6490"/>
                  </a:lnTo>
                  <a:lnTo>
                    <a:pt x="12249" y="6598"/>
                  </a:lnTo>
                  <a:lnTo>
                    <a:pt x="12155" y="6706"/>
                  </a:lnTo>
                  <a:lnTo>
                    <a:pt x="12061" y="6800"/>
                  </a:lnTo>
                  <a:lnTo>
                    <a:pt x="11926" y="6908"/>
                  </a:lnTo>
                  <a:lnTo>
                    <a:pt x="11791" y="7002"/>
                  </a:lnTo>
                  <a:lnTo>
                    <a:pt x="11615" y="7097"/>
                  </a:lnTo>
                  <a:lnTo>
                    <a:pt x="11413" y="7191"/>
                  </a:lnTo>
                  <a:lnTo>
                    <a:pt x="11184" y="7272"/>
                  </a:lnTo>
                  <a:lnTo>
                    <a:pt x="10941" y="7340"/>
                  </a:lnTo>
                  <a:lnTo>
                    <a:pt x="10644" y="7421"/>
                  </a:lnTo>
                  <a:lnTo>
                    <a:pt x="10253" y="7488"/>
                  </a:lnTo>
                  <a:lnTo>
                    <a:pt x="9862" y="7569"/>
                  </a:lnTo>
                  <a:lnTo>
                    <a:pt x="9052" y="7690"/>
                  </a:lnTo>
                  <a:lnTo>
                    <a:pt x="8243" y="7798"/>
                  </a:lnTo>
                  <a:lnTo>
                    <a:pt x="7447" y="7893"/>
                  </a:lnTo>
                  <a:lnTo>
                    <a:pt x="6934" y="7947"/>
                  </a:lnTo>
                  <a:lnTo>
                    <a:pt x="6381" y="8028"/>
                  </a:lnTo>
                  <a:lnTo>
                    <a:pt x="5868" y="8109"/>
                  </a:lnTo>
                  <a:lnTo>
                    <a:pt x="5369" y="8217"/>
                  </a:lnTo>
                  <a:lnTo>
                    <a:pt x="4911" y="8324"/>
                  </a:lnTo>
                  <a:lnTo>
                    <a:pt x="4465" y="8446"/>
                  </a:lnTo>
                  <a:lnTo>
                    <a:pt x="4061" y="8581"/>
                  </a:lnTo>
                  <a:lnTo>
                    <a:pt x="3669" y="8729"/>
                  </a:lnTo>
                  <a:lnTo>
                    <a:pt x="3305" y="8891"/>
                  </a:lnTo>
                  <a:lnTo>
                    <a:pt x="2968" y="9053"/>
                  </a:lnTo>
                  <a:lnTo>
                    <a:pt x="2658" y="9228"/>
                  </a:lnTo>
                  <a:lnTo>
                    <a:pt x="2361" y="9404"/>
                  </a:lnTo>
                  <a:lnTo>
                    <a:pt x="2091" y="9593"/>
                  </a:lnTo>
                  <a:lnTo>
                    <a:pt x="1835" y="9781"/>
                  </a:lnTo>
                  <a:lnTo>
                    <a:pt x="1605" y="9984"/>
                  </a:lnTo>
                  <a:lnTo>
                    <a:pt x="1403" y="10186"/>
                  </a:lnTo>
                  <a:lnTo>
                    <a:pt x="1201" y="10388"/>
                  </a:lnTo>
                  <a:lnTo>
                    <a:pt x="1025" y="10604"/>
                  </a:lnTo>
                  <a:lnTo>
                    <a:pt x="877" y="10820"/>
                  </a:lnTo>
                  <a:lnTo>
                    <a:pt x="728" y="11023"/>
                  </a:lnTo>
                  <a:lnTo>
                    <a:pt x="607" y="11238"/>
                  </a:lnTo>
                  <a:lnTo>
                    <a:pt x="499" y="11454"/>
                  </a:lnTo>
                  <a:lnTo>
                    <a:pt x="391" y="11670"/>
                  </a:lnTo>
                  <a:lnTo>
                    <a:pt x="310" y="11886"/>
                  </a:lnTo>
                  <a:lnTo>
                    <a:pt x="229" y="12102"/>
                  </a:lnTo>
                  <a:lnTo>
                    <a:pt x="175" y="12318"/>
                  </a:lnTo>
                  <a:lnTo>
                    <a:pt x="121" y="12520"/>
                  </a:lnTo>
                  <a:lnTo>
                    <a:pt x="81" y="12722"/>
                  </a:lnTo>
                  <a:lnTo>
                    <a:pt x="54" y="12925"/>
                  </a:lnTo>
                  <a:lnTo>
                    <a:pt x="13" y="13316"/>
                  </a:lnTo>
                  <a:lnTo>
                    <a:pt x="0" y="13667"/>
                  </a:lnTo>
                  <a:lnTo>
                    <a:pt x="13" y="13977"/>
                  </a:lnTo>
                  <a:lnTo>
                    <a:pt x="40" y="14274"/>
                  </a:lnTo>
                  <a:lnTo>
                    <a:pt x="94" y="14571"/>
                  </a:lnTo>
                  <a:lnTo>
                    <a:pt x="175" y="14840"/>
                  </a:lnTo>
                  <a:lnTo>
                    <a:pt x="270" y="15124"/>
                  </a:lnTo>
                  <a:lnTo>
                    <a:pt x="391" y="15380"/>
                  </a:lnTo>
                  <a:lnTo>
                    <a:pt x="513" y="15636"/>
                  </a:lnTo>
                  <a:lnTo>
                    <a:pt x="675" y="15879"/>
                  </a:lnTo>
                  <a:lnTo>
                    <a:pt x="836" y="16122"/>
                  </a:lnTo>
                  <a:lnTo>
                    <a:pt x="1012" y="16351"/>
                  </a:lnTo>
                  <a:lnTo>
                    <a:pt x="1201" y="16567"/>
                  </a:lnTo>
                  <a:lnTo>
                    <a:pt x="1417" y="16783"/>
                  </a:lnTo>
                  <a:lnTo>
                    <a:pt x="1632" y="16972"/>
                  </a:lnTo>
                  <a:lnTo>
                    <a:pt x="1862" y="17174"/>
                  </a:lnTo>
                  <a:lnTo>
                    <a:pt x="2105" y="17350"/>
                  </a:lnTo>
                  <a:lnTo>
                    <a:pt x="2361" y="17525"/>
                  </a:lnTo>
                  <a:lnTo>
                    <a:pt x="2617" y="17687"/>
                  </a:lnTo>
                  <a:lnTo>
                    <a:pt x="2874" y="17835"/>
                  </a:lnTo>
                  <a:lnTo>
                    <a:pt x="3157" y="17984"/>
                  </a:lnTo>
                  <a:lnTo>
                    <a:pt x="3427" y="18119"/>
                  </a:lnTo>
                  <a:lnTo>
                    <a:pt x="3710" y="18240"/>
                  </a:lnTo>
                  <a:lnTo>
                    <a:pt x="4007" y="18361"/>
                  </a:lnTo>
                  <a:lnTo>
                    <a:pt x="4290" y="18469"/>
                  </a:lnTo>
                  <a:lnTo>
                    <a:pt x="4587" y="18564"/>
                  </a:lnTo>
                  <a:lnTo>
                    <a:pt x="4870" y="18645"/>
                  </a:lnTo>
                  <a:lnTo>
                    <a:pt x="5167" y="18726"/>
                  </a:lnTo>
                  <a:lnTo>
                    <a:pt x="5464" y="18780"/>
                  </a:lnTo>
                  <a:lnTo>
                    <a:pt x="5747" y="18834"/>
                  </a:lnTo>
                  <a:lnTo>
                    <a:pt x="6044" y="18888"/>
                  </a:lnTo>
                  <a:lnTo>
                    <a:pt x="6327" y="18915"/>
                  </a:lnTo>
                  <a:lnTo>
                    <a:pt x="6597" y="18942"/>
                  </a:lnTo>
                  <a:lnTo>
                    <a:pt x="6867" y="18955"/>
                  </a:lnTo>
                  <a:lnTo>
                    <a:pt x="7811" y="18955"/>
                  </a:lnTo>
                  <a:lnTo>
                    <a:pt x="8216" y="18942"/>
                  </a:lnTo>
                  <a:lnTo>
                    <a:pt x="8621" y="18888"/>
                  </a:lnTo>
                  <a:lnTo>
                    <a:pt x="9025" y="18834"/>
                  </a:lnTo>
                  <a:lnTo>
                    <a:pt x="9430" y="18753"/>
                  </a:lnTo>
                  <a:lnTo>
                    <a:pt x="9821" y="18658"/>
                  </a:lnTo>
                  <a:lnTo>
                    <a:pt x="10212" y="18537"/>
                  </a:lnTo>
                  <a:lnTo>
                    <a:pt x="10604" y="18402"/>
                  </a:lnTo>
                  <a:lnTo>
                    <a:pt x="10685" y="18361"/>
                  </a:lnTo>
                  <a:lnTo>
                    <a:pt x="11049" y="18213"/>
                  </a:lnTo>
                  <a:lnTo>
                    <a:pt x="11413" y="18038"/>
                  </a:lnTo>
                  <a:lnTo>
                    <a:pt x="11764" y="17849"/>
                  </a:lnTo>
                  <a:lnTo>
                    <a:pt x="12101" y="17633"/>
                  </a:lnTo>
                  <a:lnTo>
                    <a:pt x="12425" y="17417"/>
                  </a:lnTo>
                  <a:lnTo>
                    <a:pt x="12749" y="17161"/>
                  </a:lnTo>
                  <a:lnTo>
                    <a:pt x="13045" y="16904"/>
                  </a:lnTo>
                  <a:lnTo>
                    <a:pt x="13329" y="16635"/>
                  </a:lnTo>
                  <a:lnTo>
                    <a:pt x="13599" y="16338"/>
                  </a:lnTo>
                  <a:lnTo>
                    <a:pt x="13855" y="16028"/>
                  </a:lnTo>
                  <a:lnTo>
                    <a:pt x="14098" y="15717"/>
                  </a:lnTo>
                  <a:lnTo>
                    <a:pt x="14314" y="15380"/>
                  </a:lnTo>
                  <a:lnTo>
                    <a:pt x="14516" y="15043"/>
                  </a:lnTo>
                  <a:lnTo>
                    <a:pt x="14705" y="14692"/>
                  </a:lnTo>
                  <a:lnTo>
                    <a:pt x="14867" y="14328"/>
                  </a:lnTo>
                  <a:lnTo>
                    <a:pt x="15015" y="13950"/>
                  </a:lnTo>
                  <a:lnTo>
                    <a:pt x="15096" y="13694"/>
                  </a:lnTo>
                  <a:lnTo>
                    <a:pt x="15163" y="13424"/>
                  </a:lnTo>
                  <a:lnTo>
                    <a:pt x="15231" y="13114"/>
                  </a:lnTo>
                  <a:lnTo>
                    <a:pt x="15285" y="12776"/>
                  </a:lnTo>
                  <a:lnTo>
                    <a:pt x="15325" y="12426"/>
                  </a:lnTo>
                  <a:lnTo>
                    <a:pt x="15352" y="12048"/>
                  </a:lnTo>
                  <a:lnTo>
                    <a:pt x="15406" y="11252"/>
                  </a:lnTo>
                  <a:lnTo>
                    <a:pt x="15420" y="10415"/>
                  </a:lnTo>
                  <a:lnTo>
                    <a:pt x="15420" y="9539"/>
                  </a:lnTo>
                  <a:lnTo>
                    <a:pt x="15406" y="7785"/>
                  </a:lnTo>
                  <a:lnTo>
                    <a:pt x="15393" y="6962"/>
                  </a:lnTo>
                  <a:lnTo>
                    <a:pt x="15379" y="6220"/>
                  </a:lnTo>
                  <a:lnTo>
                    <a:pt x="15379" y="5937"/>
                  </a:lnTo>
                  <a:lnTo>
                    <a:pt x="15366" y="5680"/>
                  </a:lnTo>
                  <a:lnTo>
                    <a:pt x="15352" y="5410"/>
                  </a:lnTo>
                  <a:lnTo>
                    <a:pt x="15312" y="5168"/>
                  </a:lnTo>
                  <a:lnTo>
                    <a:pt x="15285" y="4925"/>
                  </a:lnTo>
                  <a:lnTo>
                    <a:pt x="15244" y="4695"/>
                  </a:lnTo>
                  <a:lnTo>
                    <a:pt x="15136" y="4250"/>
                  </a:lnTo>
                  <a:lnTo>
                    <a:pt x="15015" y="3832"/>
                  </a:lnTo>
                  <a:lnTo>
                    <a:pt x="14867" y="3454"/>
                  </a:lnTo>
                  <a:lnTo>
                    <a:pt x="14705" y="3090"/>
                  </a:lnTo>
                  <a:lnTo>
                    <a:pt x="14516" y="2766"/>
                  </a:lnTo>
                  <a:lnTo>
                    <a:pt x="14314" y="2469"/>
                  </a:lnTo>
                  <a:lnTo>
                    <a:pt x="14111" y="2186"/>
                  </a:lnTo>
                  <a:lnTo>
                    <a:pt x="13895" y="1943"/>
                  </a:lnTo>
                  <a:lnTo>
                    <a:pt x="13666" y="1714"/>
                  </a:lnTo>
                  <a:lnTo>
                    <a:pt x="13437" y="1512"/>
                  </a:lnTo>
                  <a:lnTo>
                    <a:pt x="13207" y="1323"/>
                  </a:lnTo>
                  <a:lnTo>
                    <a:pt x="12978" y="1161"/>
                  </a:lnTo>
                  <a:lnTo>
                    <a:pt x="12749" y="1013"/>
                  </a:lnTo>
                  <a:lnTo>
                    <a:pt x="12519" y="891"/>
                  </a:lnTo>
                  <a:lnTo>
                    <a:pt x="12276" y="770"/>
                  </a:lnTo>
                  <a:lnTo>
                    <a:pt x="12047" y="662"/>
                  </a:lnTo>
                  <a:lnTo>
                    <a:pt x="11804" y="567"/>
                  </a:lnTo>
                  <a:lnTo>
                    <a:pt x="11548" y="473"/>
                  </a:lnTo>
                  <a:lnTo>
                    <a:pt x="11305" y="392"/>
                  </a:lnTo>
                  <a:lnTo>
                    <a:pt x="11062" y="311"/>
                  </a:lnTo>
                  <a:lnTo>
                    <a:pt x="10806" y="244"/>
                  </a:lnTo>
                  <a:lnTo>
                    <a:pt x="10550" y="190"/>
                  </a:lnTo>
                  <a:lnTo>
                    <a:pt x="10293" y="136"/>
                  </a:lnTo>
                  <a:lnTo>
                    <a:pt x="10037" y="95"/>
                  </a:lnTo>
                  <a:lnTo>
                    <a:pt x="9781" y="55"/>
                  </a:lnTo>
                  <a:lnTo>
                    <a:pt x="9511" y="28"/>
                  </a:lnTo>
                  <a:lnTo>
                    <a:pt x="9255" y="14"/>
                  </a:lnTo>
                  <a:lnTo>
                    <a:pt x="8998" y="1"/>
                  </a:lnTo>
                  <a:close/>
                </a:path>
              </a:pathLst>
            </a:custGeom>
            <a:solidFill>
              <a:srgbClr val="1E2430"/>
            </a:solidFill>
            <a:ln>
              <a:noFill/>
            </a:ln>
          </p:spPr>
          <p:txBody>
            <a:bodyPr anchorCtr="0" anchor="ctr" bIns="182850" lIns="182850" spcFirstLastPara="1" rIns="182850" wrap="square" tIns="182850">
              <a:noAutofit/>
            </a:bodyPr>
            <a:lstStyle/>
            <a:p>
              <a:pPr indent="0" lvl="0" marL="0" rtl="0" algn="l">
                <a:spcBef>
                  <a:spcPts val="0"/>
                </a:spcBef>
                <a:spcAft>
                  <a:spcPts val="0"/>
                </a:spcAft>
                <a:buNone/>
              </a:pPr>
              <a:r>
                <a:t/>
              </a:r>
              <a:endParaRPr/>
            </a:p>
          </p:txBody>
        </p:sp>
        <p:sp>
          <p:nvSpPr>
            <p:cNvPr id="847" name="Google Shape;847;p74"/>
            <p:cNvSpPr/>
            <p:nvPr/>
          </p:nvSpPr>
          <p:spPr>
            <a:xfrm>
              <a:off x="420478" y="609347"/>
              <a:ext cx="117192" cy="169934"/>
            </a:xfrm>
            <a:custGeom>
              <a:rect b="b" l="l" r="r" t="t"/>
              <a:pathLst>
                <a:path extrusionOk="0" h="24285" w="16271">
                  <a:moveTo>
                    <a:pt x="8365" y="2888"/>
                  </a:moveTo>
                  <a:lnTo>
                    <a:pt x="8635" y="2915"/>
                  </a:lnTo>
                  <a:lnTo>
                    <a:pt x="8878" y="2942"/>
                  </a:lnTo>
                  <a:lnTo>
                    <a:pt x="9134" y="2996"/>
                  </a:lnTo>
                  <a:lnTo>
                    <a:pt x="9377" y="3050"/>
                  </a:lnTo>
                  <a:lnTo>
                    <a:pt x="9606" y="3131"/>
                  </a:lnTo>
                  <a:lnTo>
                    <a:pt x="9835" y="3212"/>
                  </a:lnTo>
                  <a:lnTo>
                    <a:pt x="10065" y="3320"/>
                  </a:lnTo>
                  <a:lnTo>
                    <a:pt x="10281" y="3428"/>
                  </a:lnTo>
                  <a:lnTo>
                    <a:pt x="10496" y="3549"/>
                  </a:lnTo>
                  <a:lnTo>
                    <a:pt x="10699" y="3684"/>
                  </a:lnTo>
                  <a:lnTo>
                    <a:pt x="10888" y="3832"/>
                  </a:lnTo>
                  <a:lnTo>
                    <a:pt x="11077" y="3994"/>
                  </a:lnTo>
                  <a:lnTo>
                    <a:pt x="11265" y="4170"/>
                  </a:lnTo>
                  <a:lnTo>
                    <a:pt x="11427" y="4358"/>
                  </a:lnTo>
                  <a:lnTo>
                    <a:pt x="11603" y="4547"/>
                  </a:lnTo>
                  <a:lnTo>
                    <a:pt x="11751" y="4750"/>
                  </a:lnTo>
                  <a:lnTo>
                    <a:pt x="11899" y="4966"/>
                  </a:lnTo>
                  <a:lnTo>
                    <a:pt x="12034" y="5195"/>
                  </a:lnTo>
                  <a:lnTo>
                    <a:pt x="12169" y="5424"/>
                  </a:lnTo>
                  <a:lnTo>
                    <a:pt x="12291" y="5681"/>
                  </a:lnTo>
                  <a:lnTo>
                    <a:pt x="12399" y="5937"/>
                  </a:lnTo>
                  <a:lnTo>
                    <a:pt x="12507" y="6193"/>
                  </a:lnTo>
                  <a:lnTo>
                    <a:pt x="12588" y="6476"/>
                  </a:lnTo>
                  <a:lnTo>
                    <a:pt x="12668" y="6760"/>
                  </a:lnTo>
                  <a:lnTo>
                    <a:pt x="12749" y="7057"/>
                  </a:lnTo>
                  <a:lnTo>
                    <a:pt x="12803" y="7353"/>
                  </a:lnTo>
                  <a:lnTo>
                    <a:pt x="12857" y="7664"/>
                  </a:lnTo>
                  <a:lnTo>
                    <a:pt x="12898" y="7987"/>
                  </a:lnTo>
                  <a:lnTo>
                    <a:pt x="12925" y="8325"/>
                  </a:lnTo>
                  <a:lnTo>
                    <a:pt x="12938" y="8648"/>
                  </a:lnTo>
                  <a:lnTo>
                    <a:pt x="12952" y="8999"/>
                  </a:lnTo>
                  <a:lnTo>
                    <a:pt x="12938" y="9363"/>
                  </a:lnTo>
                  <a:lnTo>
                    <a:pt x="12925" y="9714"/>
                  </a:lnTo>
                  <a:lnTo>
                    <a:pt x="12898" y="10051"/>
                  </a:lnTo>
                  <a:lnTo>
                    <a:pt x="12844" y="10375"/>
                  </a:lnTo>
                  <a:lnTo>
                    <a:pt x="12790" y="10699"/>
                  </a:lnTo>
                  <a:lnTo>
                    <a:pt x="12722" y="11009"/>
                  </a:lnTo>
                  <a:lnTo>
                    <a:pt x="12641" y="11306"/>
                  </a:lnTo>
                  <a:lnTo>
                    <a:pt x="12561" y="11589"/>
                  </a:lnTo>
                  <a:lnTo>
                    <a:pt x="12466" y="11873"/>
                  </a:lnTo>
                  <a:lnTo>
                    <a:pt x="12345" y="12129"/>
                  </a:lnTo>
                  <a:lnTo>
                    <a:pt x="12237" y="12385"/>
                  </a:lnTo>
                  <a:lnTo>
                    <a:pt x="12102" y="12628"/>
                  </a:lnTo>
                  <a:lnTo>
                    <a:pt x="11967" y="12871"/>
                  </a:lnTo>
                  <a:lnTo>
                    <a:pt x="11819" y="13087"/>
                  </a:lnTo>
                  <a:lnTo>
                    <a:pt x="11657" y="13303"/>
                  </a:lnTo>
                  <a:lnTo>
                    <a:pt x="11495" y="13505"/>
                  </a:lnTo>
                  <a:lnTo>
                    <a:pt x="11319" y="13680"/>
                  </a:lnTo>
                  <a:lnTo>
                    <a:pt x="11144" y="13869"/>
                  </a:lnTo>
                  <a:lnTo>
                    <a:pt x="10955" y="14031"/>
                  </a:lnTo>
                  <a:lnTo>
                    <a:pt x="10766" y="14180"/>
                  </a:lnTo>
                  <a:lnTo>
                    <a:pt x="10564" y="14328"/>
                  </a:lnTo>
                  <a:lnTo>
                    <a:pt x="10362" y="14449"/>
                  </a:lnTo>
                  <a:lnTo>
                    <a:pt x="10146" y="14571"/>
                  </a:lnTo>
                  <a:lnTo>
                    <a:pt x="9930" y="14679"/>
                  </a:lnTo>
                  <a:lnTo>
                    <a:pt x="9701" y="14773"/>
                  </a:lnTo>
                  <a:lnTo>
                    <a:pt x="9471" y="14854"/>
                  </a:lnTo>
                  <a:lnTo>
                    <a:pt x="9242" y="14922"/>
                  </a:lnTo>
                  <a:lnTo>
                    <a:pt x="8999" y="14976"/>
                  </a:lnTo>
                  <a:lnTo>
                    <a:pt x="8770" y="15030"/>
                  </a:lnTo>
                  <a:lnTo>
                    <a:pt x="8513" y="15057"/>
                  </a:lnTo>
                  <a:lnTo>
                    <a:pt x="8271" y="15084"/>
                  </a:lnTo>
                  <a:lnTo>
                    <a:pt x="8014" y="15084"/>
                  </a:lnTo>
                  <a:lnTo>
                    <a:pt x="7731" y="15070"/>
                  </a:lnTo>
                  <a:lnTo>
                    <a:pt x="7448" y="15043"/>
                  </a:lnTo>
                  <a:lnTo>
                    <a:pt x="7178" y="15003"/>
                  </a:lnTo>
                  <a:lnTo>
                    <a:pt x="6908" y="14949"/>
                  </a:lnTo>
                  <a:lnTo>
                    <a:pt x="6652" y="14868"/>
                  </a:lnTo>
                  <a:lnTo>
                    <a:pt x="6409" y="14787"/>
                  </a:lnTo>
                  <a:lnTo>
                    <a:pt x="6166" y="14679"/>
                  </a:lnTo>
                  <a:lnTo>
                    <a:pt x="5937" y="14571"/>
                  </a:lnTo>
                  <a:lnTo>
                    <a:pt x="5721" y="14436"/>
                  </a:lnTo>
                  <a:lnTo>
                    <a:pt x="5505" y="14288"/>
                  </a:lnTo>
                  <a:lnTo>
                    <a:pt x="5303" y="14139"/>
                  </a:lnTo>
                  <a:lnTo>
                    <a:pt x="5114" y="13977"/>
                  </a:lnTo>
                  <a:lnTo>
                    <a:pt x="4925" y="13788"/>
                  </a:lnTo>
                  <a:lnTo>
                    <a:pt x="4749" y="13600"/>
                  </a:lnTo>
                  <a:lnTo>
                    <a:pt x="4588" y="13411"/>
                  </a:lnTo>
                  <a:lnTo>
                    <a:pt x="4426" y="13195"/>
                  </a:lnTo>
                  <a:lnTo>
                    <a:pt x="4277" y="12979"/>
                  </a:lnTo>
                  <a:lnTo>
                    <a:pt x="4142" y="12763"/>
                  </a:lnTo>
                  <a:lnTo>
                    <a:pt x="4007" y="12520"/>
                  </a:lnTo>
                  <a:lnTo>
                    <a:pt x="3886" y="12291"/>
                  </a:lnTo>
                  <a:lnTo>
                    <a:pt x="3778" y="12035"/>
                  </a:lnTo>
                  <a:lnTo>
                    <a:pt x="3684" y="11778"/>
                  </a:lnTo>
                  <a:lnTo>
                    <a:pt x="3589" y="11522"/>
                  </a:lnTo>
                  <a:lnTo>
                    <a:pt x="3508" y="11266"/>
                  </a:lnTo>
                  <a:lnTo>
                    <a:pt x="3427" y="10996"/>
                  </a:lnTo>
                  <a:lnTo>
                    <a:pt x="3373" y="10726"/>
                  </a:lnTo>
                  <a:lnTo>
                    <a:pt x="3319" y="10443"/>
                  </a:lnTo>
                  <a:lnTo>
                    <a:pt x="3265" y="10173"/>
                  </a:lnTo>
                  <a:lnTo>
                    <a:pt x="3239" y="9890"/>
                  </a:lnTo>
                  <a:lnTo>
                    <a:pt x="3212" y="9606"/>
                  </a:lnTo>
                  <a:lnTo>
                    <a:pt x="3198" y="9323"/>
                  </a:lnTo>
                  <a:lnTo>
                    <a:pt x="3198" y="9040"/>
                  </a:lnTo>
                  <a:lnTo>
                    <a:pt x="3198" y="8635"/>
                  </a:lnTo>
                  <a:lnTo>
                    <a:pt x="3225" y="8244"/>
                  </a:lnTo>
                  <a:lnTo>
                    <a:pt x="3252" y="7880"/>
                  </a:lnTo>
                  <a:lnTo>
                    <a:pt x="3292" y="7515"/>
                  </a:lnTo>
                  <a:lnTo>
                    <a:pt x="3360" y="7178"/>
                  </a:lnTo>
                  <a:lnTo>
                    <a:pt x="3427" y="6841"/>
                  </a:lnTo>
                  <a:lnTo>
                    <a:pt x="3508" y="6530"/>
                  </a:lnTo>
                  <a:lnTo>
                    <a:pt x="3603" y="6234"/>
                  </a:lnTo>
                  <a:lnTo>
                    <a:pt x="3697" y="5950"/>
                  </a:lnTo>
                  <a:lnTo>
                    <a:pt x="3819" y="5667"/>
                  </a:lnTo>
                  <a:lnTo>
                    <a:pt x="3940" y="5411"/>
                  </a:lnTo>
                  <a:lnTo>
                    <a:pt x="4075" y="5168"/>
                  </a:lnTo>
                  <a:lnTo>
                    <a:pt x="4210" y="4939"/>
                  </a:lnTo>
                  <a:lnTo>
                    <a:pt x="4372" y="4723"/>
                  </a:lnTo>
                  <a:lnTo>
                    <a:pt x="4520" y="4507"/>
                  </a:lnTo>
                  <a:lnTo>
                    <a:pt x="4696" y="4318"/>
                  </a:lnTo>
                  <a:lnTo>
                    <a:pt x="4871" y="4143"/>
                  </a:lnTo>
                  <a:lnTo>
                    <a:pt x="5046" y="3967"/>
                  </a:lnTo>
                  <a:lnTo>
                    <a:pt x="5235" y="3819"/>
                  </a:lnTo>
                  <a:lnTo>
                    <a:pt x="5424" y="3670"/>
                  </a:lnTo>
                  <a:lnTo>
                    <a:pt x="5626" y="3549"/>
                  </a:lnTo>
                  <a:lnTo>
                    <a:pt x="5829" y="3428"/>
                  </a:lnTo>
                  <a:lnTo>
                    <a:pt x="6045" y="3320"/>
                  </a:lnTo>
                  <a:lnTo>
                    <a:pt x="6260" y="3225"/>
                  </a:lnTo>
                  <a:lnTo>
                    <a:pt x="6476" y="3144"/>
                  </a:lnTo>
                  <a:lnTo>
                    <a:pt x="6706" y="3077"/>
                  </a:lnTo>
                  <a:lnTo>
                    <a:pt x="6935" y="3009"/>
                  </a:lnTo>
                  <a:lnTo>
                    <a:pt x="7164" y="2969"/>
                  </a:lnTo>
                  <a:lnTo>
                    <a:pt x="7394" y="2928"/>
                  </a:lnTo>
                  <a:lnTo>
                    <a:pt x="7623" y="2901"/>
                  </a:lnTo>
                  <a:lnTo>
                    <a:pt x="7866" y="2888"/>
                  </a:lnTo>
                  <a:close/>
                  <a:moveTo>
                    <a:pt x="8770" y="1"/>
                  </a:moveTo>
                  <a:lnTo>
                    <a:pt x="8378" y="14"/>
                  </a:lnTo>
                  <a:lnTo>
                    <a:pt x="8001" y="41"/>
                  </a:lnTo>
                  <a:lnTo>
                    <a:pt x="7636" y="82"/>
                  </a:lnTo>
                  <a:lnTo>
                    <a:pt x="7286" y="149"/>
                  </a:lnTo>
                  <a:lnTo>
                    <a:pt x="6948" y="217"/>
                  </a:lnTo>
                  <a:lnTo>
                    <a:pt x="6638" y="311"/>
                  </a:lnTo>
                  <a:lnTo>
                    <a:pt x="6341" y="406"/>
                  </a:lnTo>
                  <a:lnTo>
                    <a:pt x="6058" y="514"/>
                  </a:lnTo>
                  <a:lnTo>
                    <a:pt x="5788" y="635"/>
                  </a:lnTo>
                  <a:lnTo>
                    <a:pt x="5532" y="770"/>
                  </a:lnTo>
                  <a:lnTo>
                    <a:pt x="5289" y="905"/>
                  </a:lnTo>
                  <a:lnTo>
                    <a:pt x="5060" y="1040"/>
                  </a:lnTo>
                  <a:lnTo>
                    <a:pt x="4844" y="1188"/>
                  </a:lnTo>
                  <a:lnTo>
                    <a:pt x="4642" y="1337"/>
                  </a:lnTo>
                  <a:lnTo>
                    <a:pt x="4453" y="1485"/>
                  </a:lnTo>
                  <a:lnTo>
                    <a:pt x="4277" y="1647"/>
                  </a:lnTo>
                  <a:lnTo>
                    <a:pt x="4115" y="1795"/>
                  </a:lnTo>
                  <a:lnTo>
                    <a:pt x="3967" y="1944"/>
                  </a:lnTo>
                  <a:lnTo>
                    <a:pt x="3697" y="2240"/>
                  </a:lnTo>
                  <a:lnTo>
                    <a:pt x="3481" y="2524"/>
                  </a:lnTo>
                  <a:lnTo>
                    <a:pt x="3306" y="2767"/>
                  </a:lnTo>
                  <a:lnTo>
                    <a:pt x="3171" y="2982"/>
                  </a:lnTo>
                  <a:lnTo>
                    <a:pt x="3090" y="3144"/>
                  </a:lnTo>
                  <a:lnTo>
                    <a:pt x="3009" y="3279"/>
                  </a:lnTo>
                  <a:lnTo>
                    <a:pt x="2942" y="3279"/>
                  </a:lnTo>
                  <a:lnTo>
                    <a:pt x="2982" y="3063"/>
                  </a:lnTo>
                  <a:lnTo>
                    <a:pt x="2996" y="2834"/>
                  </a:lnTo>
                  <a:lnTo>
                    <a:pt x="3009" y="2605"/>
                  </a:lnTo>
                  <a:lnTo>
                    <a:pt x="3009" y="2375"/>
                  </a:lnTo>
                  <a:lnTo>
                    <a:pt x="3009" y="1364"/>
                  </a:lnTo>
                  <a:lnTo>
                    <a:pt x="3009" y="1256"/>
                  </a:lnTo>
                  <a:lnTo>
                    <a:pt x="2996" y="1161"/>
                  </a:lnTo>
                  <a:lnTo>
                    <a:pt x="2969" y="1067"/>
                  </a:lnTo>
                  <a:lnTo>
                    <a:pt x="2942" y="972"/>
                  </a:lnTo>
                  <a:lnTo>
                    <a:pt x="2901" y="891"/>
                  </a:lnTo>
                  <a:lnTo>
                    <a:pt x="2861" y="810"/>
                  </a:lnTo>
                  <a:lnTo>
                    <a:pt x="2807" y="743"/>
                  </a:lnTo>
                  <a:lnTo>
                    <a:pt x="2739" y="676"/>
                  </a:lnTo>
                  <a:lnTo>
                    <a:pt x="2658" y="622"/>
                  </a:lnTo>
                  <a:lnTo>
                    <a:pt x="2577" y="568"/>
                  </a:lnTo>
                  <a:lnTo>
                    <a:pt x="2483" y="514"/>
                  </a:lnTo>
                  <a:lnTo>
                    <a:pt x="2389" y="487"/>
                  </a:lnTo>
                  <a:lnTo>
                    <a:pt x="2281" y="460"/>
                  </a:lnTo>
                  <a:lnTo>
                    <a:pt x="2159" y="433"/>
                  </a:lnTo>
                  <a:lnTo>
                    <a:pt x="2038" y="419"/>
                  </a:lnTo>
                  <a:lnTo>
                    <a:pt x="986" y="419"/>
                  </a:lnTo>
                  <a:lnTo>
                    <a:pt x="864" y="433"/>
                  </a:lnTo>
                  <a:lnTo>
                    <a:pt x="743" y="460"/>
                  </a:lnTo>
                  <a:lnTo>
                    <a:pt x="635" y="487"/>
                  </a:lnTo>
                  <a:lnTo>
                    <a:pt x="527" y="527"/>
                  </a:lnTo>
                  <a:lnTo>
                    <a:pt x="446" y="568"/>
                  </a:lnTo>
                  <a:lnTo>
                    <a:pt x="365" y="635"/>
                  </a:lnTo>
                  <a:lnTo>
                    <a:pt x="284" y="689"/>
                  </a:lnTo>
                  <a:lnTo>
                    <a:pt x="217" y="770"/>
                  </a:lnTo>
                  <a:lnTo>
                    <a:pt x="163" y="851"/>
                  </a:lnTo>
                  <a:lnTo>
                    <a:pt x="122" y="945"/>
                  </a:lnTo>
                  <a:lnTo>
                    <a:pt x="82" y="1040"/>
                  </a:lnTo>
                  <a:lnTo>
                    <a:pt x="41" y="1148"/>
                  </a:lnTo>
                  <a:lnTo>
                    <a:pt x="28" y="1269"/>
                  </a:lnTo>
                  <a:lnTo>
                    <a:pt x="14" y="1391"/>
                  </a:lnTo>
                  <a:lnTo>
                    <a:pt x="1" y="1525"/>
                  </a:lnTo>
                  <a:lnTo>
                    <a:pt x="1" y="23164"/>
                  </a:lnTo>
                  <a:lnTo>
                    <a:pt x="14" y="23299"/>
                  </a:lnTo>
                  <a:lnTo>
                    <a:pt x="28" y="23421"/>
                  </a:lnTo>
                  <a:lnTo>
                    <a:pt x="41" y="23542"/>
                  </a:lnTo>
                  <a:lnTo>
                    <a:pt x="82" y="23650"/>
                  </a:lnTo>
                  <a:lnTo>
                    <a:pt x="122" y="23758"/>
                  </a:lnTo>
                  <a:lnTo>
                    <a:pt x="163" y="23839"/>
                  </a:lnTo>
                  <a:lnTo>
                    <a:pt x="217" y="23920"/>
                  </a:lnTo>
                  <a:lnTo>
                    <a:pt x="284" y="24001"/>
                  </a:lnTo>
                  <a:lnTo>
                    <a:pt x="365" y="24068"/>
                  </a:lnTo>
                  <a:lnTo>
                    <a:pt x="446" y="24122"/>
                  </a:lnTo>
                  <a:lnTo>
                    <a:pt x="527" y="24176"/>
                  </a:lnTo>
                  <a:lnTo>
                    <a:pt x="635" y="24203"/>
                  </a:lnTo>
                  <a:lnTo>
                    <a:pt x="743" y="24244"/>
                  </a:lnTo>
                  <a:lnTo>
                    <a:pt x="864" y="24257"/>
                  </a:lnTo>
                  <a:lnTo>
                    <a:pt x="986" y="24271"/>
                  </a:lnTo>
                  <a:lnTo>
                    <a:pt x="1120" y="24284"/>
                  </a:lnTo>
                  <a:lnTo>
                    <a:pt x="2173" y="24284"/>
                  </a:lnTo>
                  <a:lnTo>
                    <a:pt x="2308" y="24271"/>
                  </a:lnTo>
                  <a:lnTo>
                    <a:pt x="2429" y="24257"/>
                  </a:lnTo>
                  <a:lnTo>
                    <a:pt x="2537" y="24244"/>
                  </a:lnTo>
                  <a:lnTo>
                    <a:pt x="2645" y="24203"/>
                  </a:lnTo>
                  <a:lnTo>
                    <a:pt x="2739" y="24176"/>
                  </a:lnTo>
                  <a:lnTo>
                    <a:pt x="2834" y="24122"/>
                  </a:lnTo>
                  <a:lnTo>
                    <a:pt x="2915" y="24068"/>
                  </a:lnTo>
                  <a:lnTo>
                    <a:pt x="2982" y="24001"/>
                  </a:lnTo>
                  <a:lnTo>
                    <a:pt x="3050" y="23920"/>
                  </a:lnTo>
                  <a:lnTo>
                    <a:pt x="3104" y="23839"/>
                  </a:lnTo>
                  <a:lnTo>
                    <a:pt x="3158" y="23758"/>
                  </a:lnTo>
                  <a:lnTo>
                    <a:pt x="3185" y="23650"/>
                  </a:lnTo>
                  <a:lnTo>
                    <a:pt x="3225" y="23542"/>
                  </a:lnTo>
                  <a:lnTo>
                    <a:pt x="3239" y="23421"/>
                  </a:lnTo>
                  <a:lnTo>
                    <a:pt x="3252" y="23299"/>
                  </a:lnTo>
                  <a:lnTo>
                    <a:pt x="3265" y="23164"/>
                  </a:lnTo>
                  <a:lnTo>
                    <a:pt x="3265" y="16379"/>
                  </a:lnTo>
                  <a:lnTo>
                    <a:pt x="3252" y="16001"/>
                  </a:lnTo>
                  <a:lnTo>
                    <a:pt x="3239" y="15623"/>
                  </a:lnTo>
                  <a:lnTo>
                    <a:pt x="3212" y="15259"/>
                  </a:lnTo>
                  <a:lnTo>
                    <a:pt x="3158" y="14881"/>
                  </a:lnTo>
                  <a:lnTo>
                    <a:pt x="3225" y="14881"/>
                  </a:lnTo>
                  <a:lnTo>
                    <a:pt x="3427" y="15232"/>
                  </a:lnTo>
                  <a:lnTo>
                    <a:pt x="3657" y="15569"/>
                  </a:lnTo>
                  <a:lnTo>
                    <a:pt x="3913" y="15879"/>
                  </a:lnTo>
                  <a:lnTo>
                    <a:pt x="4183" y="16176"/>
                  </a:lnTo>
                  <a:lnTo>
                    <a:pt x="4480" y="16446"/>
                  </a:lnTo>
                  <a:lnTo>
                    <a:pt x="4776" y="16702"/>
                  </a:lnTo>
                  <a:lnTo>
                    <a:pt x="5114" y="16932"/>
                  </a:lnTo>
                  <a:lnTo>
                    <a:pt x="5451" y="17148"/>
                  </a:lnTo>
                  <a:lnTo>
                    <a:pt x="5815" y="17336"/>
                  </a:lnTo>
                  <a:lnTo>
                    <a:pt x="6179" y="17498"/>
                  </a:lnTo>
                  <a:lnTo>
                    <a:pt x="6557" y="17633"/>
                  </a:lnTo>
                  <a:lnTo>
                    <a:pt x="6935" y="17741"/>
                  </a:lnTo>
                  <a:lnTo>
                    <a:pt x="7326" y="17822"/>
                  </a:lnTo>
                  <a:lnTo>
                    <a:pt x="7731" y="17890"/>
                  </a:lnTo>
                  <a:lnTo>
                    <a:pt x="8122" y="17917"/>
                  </a:lnTo>
                  <a:lnTo>
                    <a:pt x="8527" y="17917"/>
                  </a:lnTo>
                  <a:lnTo>
                    <a:pt x="8945" y="17903"/>
                  </a:lnTo>
                  <a:lnTo>
                    <a:pt x="9350" y="17876"/>
                  </a:lnTo>
                  <a:lnTo>
                    <a:pt x="9754" y="17822"/>
                  </a:lnTo>
                  <a:lnTo>
                    <a:pt x="10146" y="17755"/>
                  </a:lnTo>
                  <a:lnTo>
                    <a:pt x="10523" y="17660"/>
                  </a:lnTo>
                  <a:lnTo>
                    <a:pt x="10901" y="17552"/>
                  </a:lnTo>
                  <a:lnTo>
                    <a:pt x="11265" y="17431"/>
                  </a:lnTo>
                  <a:lnTo>
                    <a:pt x="11616" y="17282"/>
                  </a:lnTo>
                  <a:lnTo>
                    <a:pt x="11967" y="17121"/>
                  </a:lnTo>
                  <a:lnTo>
                    <a:pt x="12304" y="16932"/>
                  </a:lnTo>
                  <a:lnTo>
                    <a:pt x="12628" y="16729"/>
                  </a:lnTo>
                  <a:lnTo>
                    <a:pt x="12938" y="16514"/>
                  </a:lnTo>
                  <a:lnTo>
                    <a:pt x="13249" y="16284"/>
                  </a:lnTo>
                  <a:lnTo>
                    <a:pt x="13532" y="16028"/>
                  </a:lnTo>
                  <a:lnTo>
                    <a:pt x="13815" y="15772"/>
                  </a:lnTo>
                  <a:lnTo>
                    <a:pt x="14071" y="15475"/>
                  </a:lnTo>
                  <a:lnTo>
                    <a:pt x="14328" y="15178"/>
                  </a:lnTo>
                  <a:lnTo>
                    <a:pt x="14557" y="14868"/>
                  </a:lnTo>
                  <a:lnTo>
                    <a:pt x="14786" y="14530"/>
                  </a:lnTo>
                  <a:lnTo>
                    <a:pt x="15002" y="14193"/>
                  </a:lnTo>
                  <a:lnTo>
                    <a:pt x="15191" y="13829"/>
                  </a:lnTo>
                  <a:lnTo>
                    <a:pt x="15380" y="13451"/>
                  </a:lnTo>
                  <a:lnTo>
                    <a:pt x="15542" y="13060"/>
                  </a:lnTo>
                  <a:lnTo>
                    <a:pt x="15690" y="12655"/>
                  </a:lnTo>
                  <a:lnTo>
                    <a:pt x="15825" y="12237"/>
                  </a:lnTo>
                  <a:lnTo>
                    <a:pt x="15933" y="11805"/>
                  </a:lnTo>
                  <a:lnTo>
                    <a:pt x="16041" y="11374"/>
                  </a:lnTo>
                  <a:lnTo>
                    <a:pt x="16122" y="10915"/>
                  </a:lnTo>
                  <a:lnTo>
                    <a:pt x="16190" y="10443"/>
                  </a:lnTo>
                  <a:lnTo>
                    <a:pt x="16230" y="9957"/>
                  </a:lnTo>
                  <a:lnTo>
                    <a:pt x="16257" y="9471"/>
                  </a:lnTo>
                  <a:lnTo>
                    <a:pt x="16270" y="8959"/>
                  </a:lnTo>
                  <a:lnTo>
                    <a:pt x="16257" y="8473"/>
                  </a:lnTo>
                  <a:lnTo>
                    <a:pt x="16243" y="7987"/>
                  </a:lnTo>
                  <a:lnTo>
                    <a:pt x="16190" y="7515"/>
                  </a:lnTo>
                  <a:lnTo>
                    <a:pt x="16136" y="7057"/>
                  </a:lnTo>
                  <a:lnTo>
                    <a:pt x="16068" y="6598"/>
                  </a:lnTo>
                  <a:lnTo>
                    <a:pt x="15974" y="6166"/>
                  </a:lnTo>
                  <a:lnTo>
                    <a:pt x="15866" y="5734"/>
                  </a:lnTo>
                  <a:lnTo>
                    <a:pt x="15744" y="5316"/>
                  </a:lnTo>
                  <a:lnTo>
                    <a:pt x="15609" y="4925"/>
                  </a:lnTo>
                  <a:lnTo>
                    <a:pt x="15461" y="4534"/>
                  </a:lnTo>
                  <a:lnTo>
                    <a:pt x="15286" y="4156"/>
                  </a:lnTo>
                  <a:lnTo>
                    <a:pt x="15110" y="3792"/>
                  </a:lnTo>
                  <a:lnTo>
                    <a:pt x="14908" y="3441"/>
                  </a:lnTo>
                  <a:lnTo>
                    <a:pt x="14706" y="3117"/>
                  </a:lnTo>
                  <a:lnTo>
                    <a:pt x="14476" y="2794"/>
                  </a:lnTo>
                  <a:lnTo>
                    <a:pt x="14247" y="2497"/>
                  </a:lnTo>
                  <a:lnTo>
                    <a:pt x="13991" y="2200"/>
                  </a:lnTo>
                  <a:lnTo>
                    <a:pt x="13734" y="1930"/>
                  </a:lnTo>
                  <a:lnTo>
                    <a:pt x="13451" y="1674"/>
                  </a:lnTo>
                  <a:lnTo>
                    <a:pt x="13168" y="1444"/>
                  </a:lnTo>
                  <a:lnTo>
                    <a:pt x="12857" y="1215"/>
                  </a:lnTo>
                  <a:lnTo>
                    <a:pt x="12547" y="1013"/>
                  </a:lnTo>
                  <a:lnTo>
                    <a:pt x="12223" y="824"/>
                  </a:lnTo>
                  <a:lnTo>
                    <a:pt x="11873" y="662"/>
                  </a:lnTo>
                  <a:lnTo>
                    <a:pt x="11535" y="500"/>
                  </a:lnTo>
                  <a:lnTo>
                    <a:pt x="11171" y="379"/>
                  </a:lnTo>
                  <a:lnTo>
                    <a:pt x="10793" y="257"/>
                  </a:lnTo>
                  <a:lnTo>
                    <a:pt x="10416" y="176"/>
                  </a:lnTo>
                  <a:lnTo>
                    <a:pt x="10011" y="95"/>
                  </a:lnTo>
                  <a:lnTo>
                    <a:pt x="9606" y="41"/>
                  </a:lnTo>
                  <a:lnTo>
                    <a:pt x="9188" y="14"/>
                  </a:lnTo>
                  <a:lnTo>
                    <a:pt x="8770" y="1"/>
                  </a:lnTo>
                  <a:close/>
                </a:path>
              </a:pathLst>
            </a:custGeom>
            <a:solidFill>
              <a:srgbClr val="1E2430"/>
            </a:solidFill>
            <a:ln>
              <a:noFill/>
            </a:ln>
          </p:spPr>
          <p:txBody>
            <a:bodyPr anchorCtr="0" anchor="ctr" bIns="182850" lIns="182850" spcFirstLastPara="1" rIns="182850" wrap="square" tIns="182850">
              <a:noAutofit/>
            </a:bodyPr>
            <a:lstStyle/>
            <a:p>
              <a:pPr indent="0" lvl="0" marL="0" rtl="0" algn="l">
                <a:spcBef>
                  <a:spcPts val="0"/>
                </a:spcBef>
                <a:spcAft>
                  <a:spcPts val="0"/>
                </a:spcAft>
                <a:buNone/>
              </a:pPr>
              <a:r>
                <a:t/>
              </a:r>
              <a:endParaRPr/>
            </a:p>
          </p:txBody>
        </p:sp>
        <p:sp>
          <p:nvSpPr>
            <p:cNvPr id="848" name="Google Shape;848;p74"/>
            <p:cNvSpPr/>
            <p:nvPr/>
          </p:nvSpPr>
          <p:spPr>
            <a:xfrm>
              <a:off x="559040" y="609347"/>
              <a:ext cx="117192" cy="169934"/>
            </a:xfrm>
            <a:custGeom>
              <a:rect b="b" l="l" r="r" t="t"/>
              <a:pathLst>
                <a:path extrusionOk="0" h="24285" w="16271">
                  <a:moveTo>
                    <a:pt x="8365" y="2888"/>
                  </a:moveTo>
                  <a:lnTo>
                    <a:pt x="8621" y="2915"/>
                  </a:lnTo>
                  <a:lnTo>
                    <a:pt x="8877" y="2942"/>
                  </a:lnTo>
                  <a:lnTo>
                    <a:pt x="9134" y="2996"/>
                  </a:lnTo>
                  <a:lnTo>
                    <a:pt x="9376" y="3050"/>
                  </a:lnTo>
                  <a:lnTo>
                    <a:pt x="9606" y="3131"/>
                  </a:lnTo>
                  <a:lnTo>
                    <a:pt x="9835" y="3212"/>
                  </a:lnTo>
                  <a:lnTo>
                    <a:pt x="10064" y="3320"/>
                  </a:lnTo>
                  <a:lnTo>
                    <a:pt x="10280" y="3428"/>
                  </a:lnTo>
                  <a:lnTo>
                    <a:pt x="10483" y="3549"/>
                  </a:lnTo>
                  <a:lnTo>
                    <a:pt x="10685" y="3684"/>
                  </a:lnTo>
                  <a:lnTo>
                    <a:pt x="10887" y="3832"/>
                  </a:lnTo>
                  <a:lnTo>
                    <a:pt x="11076" y="3994"/>
                  </a:lnTo>
                  <a:lnTo>
                    <a:pt x="11252" y="4170"/>
                  </a:lnTo>
                  <a:lnTo>
                    <a:pt x="11427" y="4358"/>
                  </a:lnTo>
                  <a:lnTo>
                    <a:pt x="11589" y="4547"/>
                  </a:lnTo>
                  <a:lnTo>
                    <a:pt x="11751" y="4750"/>
                  </a:lnTo>
                  <a:lnTo>
                    <a:pt x="11899" y="4966"/>
                  </a:lnTo>
                  <a:lnTo>
                    <a:pt x="12034" y="5195"/>
                  </a:lnTo>
                  <a:lnTo>
                    <a:pt x="12169" y="5424"/>
                  </a:lnTo>
                  <a:lnTo>
                    <a:pt x="12290" y="5681"/>
                  </a:lnTo>
                  <a:lnTo>
                    <a:pt x="12398" y="5937"/>
                  </a:lnTo>
                  <a:lnTo>
                    <a:pt x="12493" y="6193"/>
                  </a:lnTo>
                  <a:lnTo>
                    <a:pt x="12587" y="6476"/>
                  </a:lnTo>
                  <a:lnTo>
                    <a:pt x="12668" y="6760"/>
                  </a:lnTo>
                  <a:lnTo>
                    <a:pt x="12749" y="7057"/>
                  </a:lnTo>
                  <a:lnTo>
                    <a:pt x="12803" y="7353"/>
                  </a:lnTo>
                  <a:lnTo>
                    <a:pt x="12857" y="7664"/>
                  </a:lnTo>
                  <a:lnTo>
                    <a:pt x="12897" y="7987"/>
                  </a:lnTo>
                  <a:lnTo>
                    <a:pt x="12924" y="8325"/>
                  </a:lnTo>
                  <a:lnTo>
                    <a:pt x="12938" y="8648"/>
                  </a:lnTo>
                  <a:lnTo>
                    <a:pt x="12951" y="8999"/>
                  </a:lnTo>
                  <a:lnTo>
                    <a:pt x="12938" y="9363"/>
                  </a:lnTo>
                  <a:lnTo>
                    <a:pt x="12924" y="9714"/>
                  </a:lnTo>
                  <a:lnTo>
                    <a:pt x="12884" y="10051"/>
                  </a:lnTo>
                  <a:lnTo>
                    <a:pt x="12843" y="10375"/>
                  </a:lnTo>
                  <a:lnTo>
                    <a:pt x="12789" y="10699"/>
                  </a:lnTo>
                  <a:lnTo>
                    <a:pt x="12722" y="11009"/>
                  </a:lnTo>
                  <a:lnTo>
                    <a:pt x="12641" y="11306"/>
                  </a:lnTo>
                  <a:lnTo>
                    <a:pt x="12560" y="11589"/>
                  </a:lnTo>
                  <a:lnTo>
                    <a:pt x="12452" y="11873"/>
                  </a:lnTo>
                  <a:lnTo>
                    <a:pt x="12344" y="12129"/>
                  </a:lnTo>
                  <a:lnTo>
                    <a:pt x="12223" y="12385"/>
                  </a:lnTo>
                  <a:lnTo>
                    <a:pt x="12101" y="12628"/>
                  </a:lnTo>
                  <a:lnTo>
                    <a:pt x="11953" y="12871"/>
                  </a:lnTo>
                  <a:lnTo>
                    <a:pt x="11818" y="13087"/>
                  </a:lnTo>
                  <a:lnTo>
                    <a:pt x="11656" y="13303"/>
                  </a:lnTo>
                  <a:lnTo>
                    <a:pt x="11494" y="13505"/>
                  </a:lnTo>
                  <a:lnTo>
                    <a:pt x="11319" y="13680"/>
                  </a:lnTo>
                  <a:lnTo>
                    <a:pt x="11144" y="13869"/>
                  </a:lnTo>
                  <a:lnTo>
                    <a:pt x="10955" y="14031"/>
                  </a:lnTo>
                  <a:lnTo>
                    <a:pt x="10766" y="14180"/>
                  </a:lnTo>
                  <a:lnTo>
                    <a:pt x="10564" y="14328"/>
                  </a:lnTo>
                  <a:lnTo>
                    <a:pt x="10361" y="14449"/>
                  </a:lnTo>
                  <a:lnTo>
                    <a:pt x="10145" y="14571"/>
                  </a:lnTo>
                  <a:lnTo>
                    <a:pt x="9929" y="14679"/>
                  </a:lnTo>
                  <a:lnTo>
                    <a:pt x="9700" y="14773"/>
                  </a:lnTo>
                  <a:lnTo>
                    <a:pt x="9471" y="14854"/>
                  </a:lnTo>
                  <a:lnTo>
                    <a:pt x="9241" y="14922"/>
                  </a:lnTo>
                  <a:lnTo>
                    <a:pt x="8999" y="14976"/>
                  </a:lnTo>
                  <a:lnTo>
                    <a:pt x="8756" y="15030"/>
                  </a:lnTo>
                  <a:lnTo>
                    <a:pt x="8513" y="15057"/>
                  </a:lnTo>
                  <a:lnTo>
                    <a:pt x="8270" y="15084"/>
                  </a:lnTo>
                  <a:lnTo>
                    <a:pt x="8014" y="15084"/>
                  </a:lnTo>
                  <a:lnTo>
                    <a:pt x="7731" y="15070"/>
                  </a:lnTo>
                  <a:lnTo>
                    <a:pt x="7447" y="15043"/>
                  </a:lnTo>
                  <a:lnTo>
                    <a:pt x="7164" y="15003"/>
                  </a:lnTo>
                  <a:lnTo>
                    <a:pt x="6908" y="14949"/>
                  </a:lnTo>
                  <a:lnTo>
                    <a:pt x="6651" y="14868"/>
                  </a:lnTo>
                  <a:lnTo>
                    <a:pt x="6408" y="14787"/>
                  </a:lnTo>
                  <a:lnTo>
                    <a:pt x="6166" y="14679"/>
                  </a:lnTo>
                  <a:lnTo>
                    <a:pt x="5936" y="14571"/>
                  </a:lnTo>
                  <a:lnTo>
                    <a:pt x="5707" y="14436"/>
                  </a:lnTo>
                  <a:lnTo>
                    <a:pt x="5505" y="14288"/>
                  </a:lnTo>
                  <a:lnTo>
                    <a:pt x="5302" y="14139"/>
                  </a:lnTo>
                  <a:lnTo>
                    <a:pt x="5100" y="13977"/>
                  </a:lnTo>
                  <a:lnTo>
                    <a:pt x="4924" y="13788"/>
                  </a:lnTo>
                  <a:lnTo>
                    <a:pt x="4749" y="13600"/>
                  </a:lnTo>
                  <a:lnTo>
                    <a:pt x="4574" y="13411"/>
                  </a:lnTo>
                  <a:lnTo>
                    <a:pt x="4425" y="13195"/>
                  </a:lnTo>
                  <a:lnTo>
                    <a:pt x="4263" y="12979"/>
                  </a:lnTo>
                  <a:lnTo>
                    <a:pt x="4129" y="12763"/>
                  </a:lnTo>
                  <a:lnTo>
                    <a:pt x="4007" y="12520"/>
                  </a:lnTo>
                  <a:lnTo>
                    <a:pt x="3886" y="12291"/>
                  </a:lnTo>
                  <a:lnTo>
                    <a:pt x="3764" y="12035"/>
                  </a:lnTo>
                  <a:lnTo>
                    <a:pt x="3670" y="11778"/>
                  </a:lnTo>
                  <a:lnTo>
                    <a:pt x="3575" y="11522"/>
                  </a:lnTo>
                  <a:lnTo>
                    <a:pt x="3494" y="11266"/>
                  </a:lnTo>
                  <a:lnTo>
                    <a:pt x="3414" y="10996"/>
                  </a:lnTo>
                  <a:lnTo>
                    <a:pt x="3346" y="10726"/>
                  </a:lnTo>
                  <a:lnTo>
                    <a:pt x="3292" y="10443"/>
                  </a:lnTo>
                  <a:lnTo>
                    <a:pt x="3252" y="10173"/>
                  </a:lnTo>
                  <a:lnTo>
                    <a:pt x="3211" y="9890"/>
                  </a:lnTo>
                  <a:lnTo>
                    <a:pt x="3184" y="9606"/>
                  </a:lnTo>
                  <a:lnTo>
                    <a:pt x="3171" y="9323"/>
                  </a:lnTo>
                  <a:lnTo>
                    <a:pt x="3171" y="9040"/>
                  </a:lnTo>
                  <a:lnTo>
                    <a:pt x="3171" y="8635"/>
                  </a:lnTo>
                  <a:lnTo>
                    <a:pt x="3198" y="8244"/>
                  </a:lnTo>
                  <a:lnTo>
                    <a:pt x="3225" y="7880"/>
                  </a:lnTo>
                  <a:lnTo>
                    <a:pt x="3279" y="7515"/>
                  </a:lnTo>
                  <a:lnTo>
                    <a:pt x="3333" y="7178"/>
                  </a:lnTo>
                  <a:lnTo>
                    <a:pt x="3400" y="6841"/>
                  </a:lnTo>
                  <a:lnTo>
                    <a:pt x="3481" y="6530"/>
                  </a:lnTo>
                  <a:lnTo>
                    <a:pt x="3575" y="6234"/>
                  </a:lnTo>
                  <a:lnTo>
                    <a:pt x="3683" y="5950"/>
                  </a:lnTo>
                  <a:lnTo>
                    <a:pt x="3791" y="5681"/>
                  </a:lnTo>
                  <a:lnTo>
                    <a:pt x="3913" y="5411"/>
                  </a:lnTo>
                  <a:lnTo>
                    <a:pt x="4048" y="5168"/>
                  </a:lnTo>
                  <a:lnTo>
                    <a:pt x="4196" y="4939"/>
                  </a:lnTo>
                  <a:lnTo>
                    <a:pt x="4344" y="4723"/>
                  </a:lnTo>
                  <a:lnTo>
                    <a:pt x="4506" y="4520"/>
                  </a:lnTo>
                  <a:lnTo>
                    <a:pt x="4668" y="4318"/>
                  </a:lnTo>
                  <a:lnTo>
                    <a:pt x="4844" y="4143"/>
                  </a:lnTo>
                  <a:lnTo>
                    <a:pt x="5032" y="3981"/>
                  </a:lnTo>
                  <a:lnTo>
                    <a:pt x="5221" y="3819"/>
                  </a:lnTo>
                  <a:lnTo>
                    <a:pt x="5410" y="3684"/>
                  </a:lnTo>
                  <a:lnTo>
                    <a:pt x="5612" y="3549"/>
                  </a:lnTo>
                  <a:lnTo>
                    <a:pt x="5815" y="3428"/>
                  </a:lnTo>
                  <a:lnTo>
                    <a:pt x="6031" y="3320"/>
                  </a:lnTo>
                  <a:lnTo>
                    <a:pt x="6247" y="3225"/>
                  </a:lnTo>
                  <a:lnTo>
                    <a:pt x="6462" y="3144"/>
                  </a:lnTo>
                  <a:lnTo>
                    <a:pt x="6692" y="3077"/>
                  </a:lnTo>
                  <a:lnTo>
                    <a:pt x="6921" y="3023"/>
                  </a:lnTo>
                  <a:lnTo>
                    <a:pt x="7150" y="2969"/>
                  </a:lnTo>
                  <a:lnTo>
                    <a:pt x="7380" y="2928"/>
                  </a:lnTo>
                  <a:lnTo>
                    <a:pt x="7623" y="2901"/>
                  </a:lnTo>
                  <a:lnTo>
                    <a:pt x="7865" y="2888"/>
                  </a:lnTo>
                  <a:close/>
                  <a:moveTo>
                    <a:pt x="8769" y="1"/>
                  </a:moveTo>
                  <a:lnTo>
                    <a:pt x="8365" y="14"/>
                  </a:lnTo>
                  <a:lnTo>
                    <a:pt x="7987" y="41"/>
                  </a:lnTo>
                  <a:lnTo>
                    <a:pt x="7623" y="82"/>
                  </a:lnTo>
                  <a:lnTo>
                    <a:pt x="7285" y="149"/>
                  </a:lnTo>
                  <a:lnTo>
                    <a:pt x="6948" y="217"/>
                  </a:lnTo>
                  <a:lnTo>
                    <a:pt x="6638" y="311"/>
                  </a:lnTo>
                  <a:lnTo>
                    <a:pt x="6341" y="406"/>
                  </a:lnTo>
                  <a:lnTo>
                    <a:pt x="6044" y="514"/>
                  </a:lnTo>
                  <a:lnTo>
                    <a:pt x="5774" y="635"/>
                  </a:lnTo>
                  <a:lnTo>
                    <a:pt x="5518" y="770"/>
                  </a:lnTo>
                  <a:lnTo>
                    <a:pt x="5289" y="905"/>
                  </a:lnTo>
                  <a:lnTo>
                    <a:pt x="5059" y="1040"/>
                  </a:lnTo>
                  <a:lnTo>
                    <a:pt x="4844" y="1188"/>
                  </a:lnTo>
                  <a:lnTo>
                    <a:pt x="4641" y="1337"/>
                  </a:lnTo>
                  <a:lnTo>
                    <a:pt x="4452" y="1485"/>
                  </a:lnTo>
                  <a:lnTo>
                    <a:pt x="4277" y="1647"/>
                  </a:lnTo>
                  <a:lnTo>
                    <a:pt x="4115" y="1795"/>
                  </a:lnTo>
                  <a:lnTo>
                    <a:pt x="3967" y="1944"/>
                  </a:lnTo>
                  <a:lnTo>
                    <a:pt x="3697" y="2240"/>
                  </a:lnTo>
                  <a:lnTo>
                    <a:pt x="3481" y="2524"/>
                  </a:lnTo>
                  <a:lnTo>
                    <a:pt x="3306" y="2767"/>
                  </a:lnTo>
                  <a:lnTo>
                    <a:pt x="3171" y="2982"/>
                  </a:lnTo>
                  <a:lnTo>
                    <a:pt x="3076" y="3144"/>
                  </a:lnTo>
                  <a:lnTo>
                    <a:pt x="3009" y="3279"/>
                  </a:lnTo>
                  <a:lnTo>
                    <a:pt x="2941" y="3279"/>
                  </a:lnTo>
                  <a:lnTo>
                    <a:pt x="2968" y="3063"/>
                  </a:lnTo>
                  <a:lnTo>
                    <a:pt x="2995" y="2834"/>
                  </a:lnTo>
                  <a:lnTo>
                    <a:pt x="3009" y="2605"/>
                  </a:lnTo>
                  <a:lnTo>
                    <a:pt x="3009" y="2375"/>
                  </a:lnTo>
                  <a:lnTo>
                    <a:pt x="3009" y="1364"/>
                  </a:lnTo>
                  <a:lnTo>
                    <a:pt x="3009" y="1256"/>
                  </a:lnTo>
                  <a:lnTo>
                    <a:pt x="2995" y="1161"/>
                  </a:lnTo>
                  <a:lnTo>
                    <a:pt x="2968" y="1067"/>
                  </a:lnTo>
                  <a:lnTo>
                    <a:pt x="2941" y="972"/>
                  </a:lnTo>
                  <a:lnTo>
                    <a:pt x="2901" y="891"/>
                  </a:lnTo>
                  <a:lnTo>
                    <a:pt x="2847" y="810"/>
                  </a:lnTo>
                  <a:lnTo>
                    <a:pt x="2793" y="743"/>
                  </a:lnTo>
                  <a:lnTo>
                    <a:pt x="2725" y="676"/>
                  </a:lnTo>
                  <a:lnTo>
                    <a:pt x="2658" y="622"/>
                  </a:lnTo>
                  <a:lnTo>
                    <a:pt x="2577" y="568"/>
                  </a:lnTo>
                  <a:lnTo>
                    <a:pt x="2483" y="514"/>
                  </a:lnTo>
                  <a:lnTo>
                    <a:pt x="2388" y="487"/>
                  </a:lnTo>
                  <a:lnTo>
                    <a:pt x="2280" y="460"/>
                  </a:lnTo>
                  <a:lnTo>
                    <a:pt x="2159" y="433"/>
                  </a:lnTo>
                  <a:lnTo>
                    <a:pt x="2037" y="419"/>
                  </a:lnTo>
                  <a:lnTo>
                    <a:pt x="985" y="419"/>
                  </a:lnTo>
                  <a:lnTo>
                    <a:pt x="850" y="433"/>
                  </a:lnTo>
                  <a:lnTo>
                    <a:pt x="742" y="460"/>
                  </a:lnTo>
                  <a:lnTo>
                    <a:pt x="634" y="487"/>
                  </a:lnTo>
                  <a:lnTo>
                    <a:pt x="527" y="527"/>
                  </a:lnTo>
                  <a:lnTo>
                    <a:pt x="432" y="568"/>
                  </a:lnTo>
                  <a:lnTo>
                    <a:pt x="351" y="635"/>
                  </a:lnTo>
                  <a:lnTo>
                    <a:pt x="284" y="689"/>
                  </a:lnTo>
                  <a:lnTo>
                    <a:pt x="216" y="770"/>
                  </a:lnTo>
                  <a:lnTo>
                    <a:pt x="162" y="851"/>
                  </a:lnTo>
                  <a:lnTo>
                    <a:pt x="108" y="945"/>
                  </a:lnTo>
                  <a:lnTo>
                    <a:pt x="68" y="1040"/>
                  </a:lnTo>
                  <a:lnTo>
                    <a:pt x="41" y="1148"/>
                  </a:lnTo>
                  <a:lnTo>
                    <a:pt x="27" y="1269"/>
                  </a:lnTo>
                  <a:lnTo>
                    <a:pt x="14" y="1391"/>
                  </a:lnTo>
                  <a:lnTo>
                    <a:pt x="0" y="1525"/>
                  </a:lnTo>
                  <a:lnTo>
                    <a:pt x="14" y="23164"/>
                  </a:lnTo>
                  <a:lnTo>
                    <a:pt x="14" y="23299"/>
                  </a:lnTo>
                  <a:lnTo>
                    <a:pt x="27" y="23421"/>
                  </a:lnTo>
                  <a:lnTo>
                    <a:pt x="54" y="23542"/>
                  </a:lnTo>
                  <a:lnTo>
                    <a:pt x="81" y="23650"/>
                  </a:lnTo>
                  <a:lnTo>
                    <a:pt x="122" y="23758"/>
                  </a:lnTo>
                  <a:lnTo>
                    <a:pt x="162" y="23839"/>
                  </a:lnTo>
                  <a:lnTo>
                    <a:pt x="230" y="23920"/>
                  </a:lnTo>
                  <a:lnTo>
                    <a:pt x="297" y="24001"/>
                  </a:lnTo>
                  <a:lnTo>
                    <a:pt x="365" y="24068"/>
                  </a:lnTo>
                  <a:lnTo>
                    <a:pt x="446" y="24122"/>
                  </a:lnTo>
                  <a:lnTo>
                    <a:pt x="540" y="24176"/>
                  </a:lnTo>
                  <a:lnTo>
                    <a:pt x="634" y="24203"/>
                  </a:lnTo>
                  <a:lnTo>
                    <a:pt x="742" y="24244"/>
                  </a:lnTo>
                  <a:lnTo>
                    <a:pt x="864" y="24257"/>
                  </a:lnTo>
                  <a:lnTo>
                    <a:pt x="985" y="24271"/>
                  </a:lnTo>
                  <a:lnTo>
                    <a:pt x="1134" y="24284"/>
                  </a:lnTo>
                  <a:lnTo>
                    <a:pt x="2172" y="24284"/>
                  </a:lnTo>
                  <a:lnTo>
                    <a:pt x="2307" y="24271"/>
                  </a:lnTo>
                  <a:lnTo>
                    <a:pt x="2429" y="24257"/>
                  </a:lnTo>
                  <a:lnTo>
                    <a:pt x="2537" y="24244"/>
                  </a:lnTo>
                  <a:lnTo>
                    <a:pt x="2645" y="24203"/>
                  </a:lnTo>
                  <a:lnTo>
                    <a:pt x="2739" y="24176"/>
                  </a:lnTo>
                  <a:lnTo>
                    <a:pt x="2833" y="24122"/>
                  </a:lnTo>
                  <a:lnTo>
                    <a:pt x="2914" y="24068"/>
                  </a:lnTo>
                  <a:lnTo>
                    <a:pt x="2982" y="24001"/>
                  </a:lnTo>
                  <a:lnTo>
                    <a:pt x="3049" y="23920"/>
                  </a:lnTo>
                  <a:lnTo>
                    <a:pt x="3103" y="23839"/>
                  </a:lnTo>
                  <a:lnTo>
                    <a:pt x="3144" y="23758"/>
                  </a:lnTo>
                  <a:lnTo>
                    <a:pt x="3184" y="23650"/>
                  </a:lnTo>
                  <a:lnTo>
                    <a:pt x="3211" y="23542"/>
                  </a:lnTo>
                  <a:lnTo>
                    <a:pt x="3238" y="23421"/>
                  </a:lnTo>
                  <a:lnTo>
                    <a:pt x="3252" y="23299"/>
                  </a:lnTo>
                  <a:lnTo>
                    <a:pt x="3252" y="23164"/>
                  </a:lnTo>
                  <a:lnTo>
                    <a:pt x="3252" y="16379"/>
                  </a:lnTo>
                  <a:lnTo>
                    <a:pt x="3252" y="16001"/>
                  </a:lnTo>
                  <a:lnTo>
                    <a:pt x="3238" y="15623"/>
                  </a:lnTo>
                  <a:lnTo>
                    <a:pt x="3198" y="15259"/>
                  </a:lnTo>
                  <a:lnTo>
                    <a:pt x="3157" y="14881"/>
                  </a:lnTo>
                  <a:lnTo>
                    <a:pt x="3225" y="14881"/>
                  </a:lnTo>
                  <a:lnTo>
                    <a:pt x="3427" y="15232"/>
                  </a:lnTo>
                  <a:lnTo>
                    <a:pt x="3656" y="15569"/>
                  </a:lnTo>
                  <a:lnTo>
                    <a:pt x="3913" y="15879"/>
                  </a:lnTo>
                  <a:lnTo>
                    <a:pt x="4182" y="16176"/>
                  </a:lnTo>
                  <a:lnTo>
                    <a:pt x="4466" y="16446"/>
                  </a:lnTo>
                  <a:lnTo>
                    <a:pt x="4776" y="16702"/>
                  </a:lnTo>
                  <a:lnTo>
                    <a:pt x="5100" y="16932"/>
                  </a:lnTo>
                  <a:lnTo>
                    <a:pt x="5451" y="17148"/>
                  </a:lnTo>
                  <a:lnTo>
                    <a:pt x="5801" y="17336"/>
                  </a:lnTo>
                  <a:lnTo>
                    <a:pt x="6179" y="17498"/>
                  </a:lnTo>
                  <a:lnTo>
                    <a:pt x="6543" y="17633"/>
                  </a:lnTo>
                  <a:lnTo>
                    <a:pt x="6935" y="17741"/>
                  </a:lnTo>
                  <a:lnTo>
                    <a:pt x="7326" y="17822"/>
                  </a:lnTo>
                  <a:lnTo>
                    <a:pt x="7717" y="17890"/>
                  </a:lnTo>
                  <a:lnTo>
                    <a:pt x="8122" y="17917"/>
                  </a:lnTo>
                  <a:lnTo>
                    <a:pt x="8526" y="17917"/>
                  </a:lnTo>
                  <a:lnTo>
                    <a:pt x="8945" y="17903"/>
                  </a:lnTo>
                  <a:lnTo>
                    <a:pt x="9349" y="17876"/>
                  </a:lnTo>
                  <a:lnTo>
                    <a:pt x="9754" y="17822"/>
                  </a:lnTo>
                  <a:lnTo>
                    <a:pt x="10145" y="17755"/>
                  </a:lnTo>
                  <a:lnTo>
                    <a:pt x="10523" y="17660"/>
                  </a:lnTo>
                  <a:lnTo>
                    <a:pt x="10901" y="17552"/>
                  </a:lnTo>
                  <a:lnTo>
                    <a:pt x="11265" y="17431"/>
                  </a:lnTo>
                  <a:lnTo>
                    <a:pt x="11616" y="17282"/>
                  </a:lnTo>
                  <a:lnTo>
                    <a:pt x="11967" y="17121"/>
                  </a:lnTo>
                  <a:lnTo>
                    <a:pt x="12304" y="16932"/>
                  </a:lnTo>
                  <a:lnTo>
                    <a:pt x="12628" y="16729"/>
                  </a:lnTo>
                  <a:lnTo>
                    <a:pt x="12938" y="16514"/>
                  </a:lnTo>
                  <a:lnTo>
                    <a:pt x="13235" y="16284"/>
                  </a:lnTo>
                  <a:lnTo>
                    <a:pt x="13531" y="16028"/>
                  </a:lnTo>
                  <a:lnTo>
                    <a:pt x="13801" y="15772"/>
                  </a:lnTo>
                  <a:lnTo>
                    <a:pt x="14071" y="15475"/>
                  </a:lnTo>
                  <a:lnTo>
                    <a:pt x="14327" y="15178"/>
                  </a:lnTo>
                  <a:lnTo>
                    <a:pt x="14557" y="14868"/>
                  </a:lnTo>
                  <a:lnTo>
                    <a:pt x="14786" y="14530"/>
                  </a:lnTo>
                  <a:lnTo>
                    <a:pt x="15002" y="14193"/>
                  </a:lnTo>
                  <a:lnTo>
                    <a:pt x="15191" y="13829"/>
                  </a:lnTo>
                  <a:lnTo>
                    <a:pt x="15366" y="13451"/>
                  </a:lnTo>
                  <a:lnTo>
                    <a:pt x="15542" y="13060"/>
                  </a:lnTo>
                  <a:lnTo>
                    <a:pt x="15690" y="12655"/>
                  </a:lnTo>
                  <a:lnTo>
                    <a:pt x="15825" y="12237"/>
                  </a:lnTo>
                  <a:lnTo>
                    <a:pt x="15933" y="11805"/>
                  </a:lnTo>
                  <a:lnTo>
                    <a:pt x="16041" y="11374"/>
                  </a:lnTo>
                  <a:lnTo>
                    <a:pt x="16122" y="10915"/>
                  </a:lnTo>
                  <a:lnTo>
                    <a:pt x="16189" y="10443"/>
                  </a:lnTo>
                  <a:lnTo>
                    <a:pt x="16230" y="9957"/>
                  </a:lnTo>
                  <a:lnTo>
                    <a:pt x="16257" y="9471"/>
                  </a:lnTo>
                  <a:lnTo>
                    <a:pt x="16270" y="8959"/>
                  </a:lnTo>
                  <a:lnTo>
                    <a:pt x="16257" y="8473"/>
                  </a:lnTo>
                  <a:lnTo>
                    <a:pt x="16230" y="7987"/>
                  </a:lnTo>
                  <a:lnTo>
                    <a:pt x="16189" y="7515"/>
                  </a:lnTo>
                  <a:lnTo>
                    <a:pt x="16135" y="7057"/>
                  </a:lnTo>
                  <a:lnTo>
                    <a:pt x="16054" y="6598"/>
                  </a:lnTo>
                  <a:lnTo>
                    <a:pt x="15973" y="6166"/>
                  </a:lnTo>
                  <a:lnTo>
                    <a:pt x="15865" y="5734"/>
                  </a:lnTo>
                  <a:lnTo>
                    <a:pt x="15744" y="5316"/>
                  </a:lnTo>
                  <a:lnTo>
                    <a:pt x="15609" y="4925"/>
                  </a:lnTo>
                  <a:lnTo>
                    <a:pt x="15447" y="4534"/>
                  </a:lnTo>
                  <a:lnTo>
                    <a:pt x="15285" y="4156"/>
                  </a:lnTo>
                  <a:lnTo>
                    <a:pt x="15110" y="3792"/>
                  </a:lnTo>
                  <a:lnTo>
                    <a:pt x="14908" y="3441"/>
                  </a:lnTo>
                  <a:lnTo>
                    <a:pt x="14705" y="3117"/>
                  </a:lnTo>
                  <a:lnTo>
                    <a:pt x="14476" y="2794"/>
                  </a:lnTo>
                  <a:lnTo>
                    <a:pt x="14233" y="2497"/>
                  </a:lnTo>
                  <a:lnTo>
                    <a:pt x="13990" y="2200"/>
                  </a:lnTo>
                  <a:lnTo>
                    <a:pt x="13720" y="1930"/>
                  </a:lnTo>
                  <a:lnTo>
                    <a:pt x="13451" y="1674"/>
                  </a:lnTo>
                  <a:lnTo>
                    <a:pt x="13154" y="1444"/>
                  </a:lnTo>
                  <a:lnTo>
                    <a:pt x="12857" y="1215"/>
                  </a:lnTo>
                  <a:lnTo>
                    <a:pt x="12547" y="1013"/>
                  </a:lnTo>
                  <a:lnTo>
                    <a:pt x="12209" y="824"/>
                  </a:lnTo>
                  <a:lnTo>
                    <a:pt x="11872" y="662"/>
                  </a:lnTo>
                  <a:lnTo>
                    <a:pt x="11521" y="500"/>
                  </a:lnTo>
                  <a:lnTo>
                    <a:pt x="11157" y="379"/>
                  </a:lnTo>
                  <a:lnTo>
                    <a:pt x="10793" y="257"/>
                  </a:lnTo>
                  <a:lnTo>
                    <a:pt x="10402" y="176"/>
                  </a:lnTo>
                  <a:lnTo>
                    <a:pt x="10010" y="95"/>
                  </a:lnTo>
                  <a:lnTo>
                    <a:pt x="9606" y="41"/>
                  </a:lnTo>
                  <a:lnTo>
                    <a:pt x="9188" y="14"/>
                  </a:lnTo>
                  <a:lnTo>
                    <a:pt x="8769" y="1"/>
                  </a:lnTo>
                  <a:close/>
                </a:path>
              </a:pathLst>
            </a:custGeom>
            <a:solidFill>
              <a:srgbClr val="1E2430"/>
            </a:solidFill>
            <a:ln>
              <a:noFill/>
            </a:ln>
          </p:spPr>
          <p:txBody>
            <a:bodyPr anchorCtr="0" anchor="ctr" bIns="182850" lIns="182850" spcFirstLastPara="1" rIns="182850" wrap="square" tIns="182850">
              <a:noAutofit/>
            </a:bodyPr>
            <a:lstStyle/>
            <a:p>
              <a:pPr indent="0" lvl="0" marL="0" rtl="0" algn="l">
                <a:spcBef>
                  <a:spcPts val="0"/>
                </a:spcBef>
                <a:spcAft>
                  <a:spcPts val="0"/>
                </a:spcAft>
                <a:buNone/>
              </a:pPr>
              <a:r>
                <a:t/>
              </a:r>
              <a:endParaRPr/>
            </a:p>
          </p:txBody>
        </p:sp>
        <p:sp>
          <p:nvSpPr>
            <p:cNvPr id="849" name="Google Shape;849;p74"/>
            <p:cNvSpPr/>
            <p:nvPr/>
          </p:nvSpPr>
          <p:spPr>
            <a:xfrm>
              <a:off x="686229" y="563758"/>
              <a:ext cx="71326" cy="168129"/>
            </a:xfrm>
            <a:custGeom>
              <a:rect b="b" l="l" r="r" t="t"/>
              <a:pathLst>
                <a:path extrusionOk="0" h="24027" w="9903">
                  <a:moveTo>
                    <a:pt x="8378" y="0"/>
                  </a:moveTo>
                  <a:lnTo>
                    <a:pt x="8028" y="13"/>
                  </a:lnTo>
                  <a:lnTo>
                    <a:pt x="7609" y="54"/>
                  </a:lnTo>
                  <a:lnTo>
                    <a:pt x="7164" y="121"/>
                  </a:lnTo>
                  <a:lnTo>
                    <a:pt x="6921" y="162"/>
                  </a:lnTo>
                  <a:lnTo>
                    <a:pt x="6678" y="229"/>
                  </a:lnTo>
                  <a:lnTo>
                    <a:pt x="6422" y="297"/>
                  </a:lnTo>
                  <a:lnTo>
                    <a:pt x="6166" y="364"/>
                  </a:lnTo>
                  <a:lnTo>
                    <a:pt x="5910" y="459"/>
                  </a:lnTo>
                  <a:lnTo>
                    <a:pt x="5653" y="567"/>
                  </a:lnTo>
                  <a:lnTo>
                    <a:pt x="5397" y="688"/>
                  </a:lnTo>
                  <a:lnTo>
                    <a:pt x="5127" y="809"/>
                  </a:lnTo>
                  <a:lnTo>
                    <a:pt x="4884" y="958"/>
                  </a:lnTo>
                  <a:lnTo>
                    <a:pt x="4628" y="1120"/>
                  </a:lnTo>
                  <a:lnTo>
                    <a:pt x="4385" y="1295"/>
                  </a:lnTo>
                  <a:lnTo>
                    <a:pt x="4142" y="1484"/>
                  </a:lnTo>
                  <a:lnTo>
                    <a:pt x="3913" y="1700"/>
                  </a:lnTo>
                  <a:lnTo>
                    <a:pt x="3684" y="1929"/>
                  </a:lnTo>
                  <a:lnTo>
                    <a:pt x="3481" y="2172"/>
                  </a:lnTo>
                  <a:lnTo>
                    <a:pt x="3279" y="2428"/>
                  </a:lnTo>
                  <a:lnTo>
                    <a:pt x="3090" y="2725"/>
                  </a:lnTo>
                  <a:lnTo>
                    <a:pt x="2915" y="3022"/>
                  </a:lnTo>
                  <a:lnTo>
                    <a:pt x="2753" y="3346"/>
                  </a:lnTo>
                  <a:lnTo>
                    <a:pt x="2618" y="3696"/>
                  </a:lnTo>
                  <a:lnTo>
                    <a:pt x="2496" y="4074"/>
                  </a:lnTo>
                  <a:lnTo>
                    <a:pt x="2388" y="4465"/>
                  </a:lnTo>
                  <a:lnTo>
                    <a:pt x="2308" y="4884"/>
                  </a:lnTo>
                  <a:lnTo>
                    <a:pt x="2254" y="5329"/>
                  </a:lnTo>
                  <a:lnTo>
                    <a:pt x="2213" y="5801"/>
                  </a:lnTo>
                  <a:lnTo>
                    <a:pt x="2200" y="6287"/>
                  </a:lnTo>
                  <a:lnTo>
                    <a:pt x="2200" y="7096"/>
                  </a:lnTo>
                  <a:lnTo>
                    <a:pt x="891" y="7096"/>
                  </a:lnTo>
                  <a:lnTo>
                    <a:pt x="783" y="7123"/>
                  </a:lnTo>
                  <a:lnTo>
                    <a:pt x="675" y="7150"/>
                  </a:lnTo>
                  <a:lnTo>
                    <a:pt x="567" y="7191"/>
                  </a:lnTo>
                  <a:lnTo>
                    <a:pt x="473" y="7244"/>
                  </a:lnTo>
                  <a:lnTo>
                    <a:pt x="378" y="7312"/>
                  </a:lnTo>
                  <a:lnTo>
                    <a:pt x="297" y="7393"/>
                  </a:lnTo>
                  <a:lnTo>
                    <a:pt x="216" y="7474"/>
                  </a:lnTo>
                  <a:lnTo>
                    <a:pt x="149" y="7568"/>
                  </a:lnTo>
                  <a:lnTo>
                    <a:pt x="95" y="7663"/>
                  </a:lnTo>
                  <a:lnTo>
                    <a:pt x="55" y="7771"/>
                  </a:lnTo>
                  <a:lnTo>
                    <a:pt x="28" y="7879"/>
                  </a:lnTo>
                  <a:lnTo>
                    <a:pt x="1" y="7986"/>
                  </a:lnTo>
                  <a:lnTo>
                    <a:pt x="1" y="8108"/>
                  </a:lnTo>
                  <a:lnTo>
                    <a:pt x="1" y="8216"/>
                  </a:lnTo>
                  <a:lnTo>
                    <a:pt x="1" y="8647"/>
                  </a:lnTo>
                  <a:lnTo>
                    <a:pt x="1" y="8769"/>
                  </a:lnTo>
                  <a:lnTo>
                    <a:pt x="1" y="8877"/>
                  </a:lnTo>
                  <a:lnTo>
                    <a:pt x="14" y="8985"/>
                  </a:lnTo>
                  <a:lnTo>
                    <a:pt x="55" y="9093"/>
                  </a:lnTo>
                  <a:lnTo>
                    <a:pt x="95" y="9201"/>
                  </a:lnTo>
                  <a:lnTo>
                    <a:pt x="149" y="9309"/>
                  </a:lnTo>
                  <a:lnTo>
                    <a:pt x="216" y="9389"/>
                  </a:lnTo>
                  <a:lnTo>
                    <a:pt x="297" y="9484"/>
                  </a:lnTo>
                  <a:lnTo>
                    <a:pt x="378" y="9551"/>
                  </a:lnTo>
                  <a:lnTo>
                    <a:pt x="473" y="9619"/>
                  </a:lnTo>
                  <a:lnTo>
                    <a:pt x="567" y="9673"/>
                  </a:lnTo>
                  <a:lnTo>
                    <a:pt x="675" y="9713"/>
                  </a:lnTo>
                  <a:lnTo>
                    <a:pt x="783" y="9754"/>
                  </a:lnTo>
                  <a:lnTo>
                    <a:pt x="891" y="9767"/>
                  </a:lnTo>
                  <a:lnTo>
                    <a:pt x="999" y="9781"/>
                  </a:lnTo>
                  <a:lnTo>
                    <a:pt x="1120" y="9767"/>
                  </a:lnTo>
                  <a:lnTo>
                    <a:pt x="2186" y="9767"/>
                  </a:lnTo>
                  <a:lnTo>
                    <a:pt x="2200" y="22921"/>
                  </a:lnTo>
                  <a:lnTo>
                    <a:pt x="2200" y="23055"/>
                  </a:lnTo>
                  <a:lnTo>
                    <a:pt x="2213" y="23177"/>
                  </a:lnTo>
                  <a:lnTo>
                    <a:pt x="2240" y="23298"/>
                  </a:lnTo>
                  <a:lnTo>
                    <a:pt x="2267" y="23406"/>
                  </a:lnTo>
                  <a:lnTo>
                    <a:pt x="2308" y="23501"/>
                  </a:lnTo>
                  <a:lnTo>
                    <a:pt x="2361" y="23595"/>
                  </a:lnTo>
                  <a:lnTo>
                    <a:pt x="2415" y="23676"/>
                  </a:lnTo>
                  <a:lnTo>
                    <a:pt x="2483" y="23757"/>
                  </a:lnTo>
                  <a:lnTo>
                    <a:pt x="2564" y="23824"/>
                  </a:lnTo>
                  <a:lnTo>
                    <a:pt x="2645" y="23878"/>
                  </a:lnTo>
                  <a:lnTo>
                    <a:pt x="2739" y="23919"/>
                  </a:lnTo>
                  <a:lnTo>
                    <a:pt x="2834" y="23959"/>
                  </a:lnTo>
                  <a:lnTo>
                    <a:pt x="2942" y="24000"/>
                  </a:lnTo>
                  <a:lnTo>
                    <a:pt x="3063" y="24013"/>
                  </a:lnTo>
                  <a:lnTo>
                    <a:pt x="3184" y="24027"/>
                  </a:lnTo>
                  <a:lnTo>
                    <a:pt x="4493" y="24027"/>
                  </a:lnTo>
                  <a:lnTo>
                    <a:pt x="4614" y="24013"/>
                  </a:lnTo>
                  <a:lnTo>
                    <a:pt x="4736" y="24000"/>
                  </a:lnTo>
                  <a:lnTo>
                    <a:pt x="4844" y="23959"/>
                  </a:lnTo>
                  <a:lnTo>
                    <a:pt x="4952" y="23919"/>
                  </a:lnTo>
                  <a:lnTo>
                    <a:pt x="5033" y="23878"/>
                  </a:lnTo>
                  <a:lnTo>
                    <a:pt x="5114" y="23824"/>
                  </a:lnTo>
                  <a:lnTo>
                    <a:pt x="5194" y="23757"/>
                  </a:lnTo>
                  <a:lnTo>
                    <a:pt x="5262" y="23676"/>
                  </a:lnTo>
                  <a:lnTo>
                    <a:pt x="5316" y="23595"/>
                  </a:lnTo>
                  <a:lnTo>
                    <a:pt x="5370" y="23501"/>
                  </a:lnTo>
                  <a:lnTo>
                    <a:pt x="5397" y="23406"/>
                  </a:lnTo>
                  <a:lnTo>
                    <a:pt x="5437" y="23298"/>
                  </a:lnTo>
                  <a:lnTo>
                    <a:pt x="5451" y="23177"/>
                  </a:lnTo>
                  <a:lnTo>
                    <a:pt x="5464" y="23055"/>
                  </a:lnTo>
                  <a:lnTo>
                    <a:pt x="5478" y="22921"/>
                  </a:lnTo>
                  <a:lnTo>
                    <a:pt x="5478" y="9767"/>
                  </a:lnTo>
                  <a:lnTo>
                    <a:pt x="8419" y="9767"/>
                  </a:lnTo>
                  <a:lnTo>
                    <a:pt x="8527" y="9781"/>
                  </a:lnTo>
                  <a:lnTo>
                    <a:pt x="8635" y="9767"/>
                  </a:lnTo>
                  <a:lnTo>
                    <a:pt x="8756" y="9754"/>
                  </a:lnTo>
                  <a:lnTo>
                    <a:pt x="8864" y="9713"/>
                  </a:lnTo>
                  <a:lnTo>
                    <a:pt x="8958" y="9673"/>
                  </a:lnTo>
                  <a:lnTo>
                    <a:pt x="9066" y="9619"/>
                  </a:lnTo>
                  <a:lnTo>
                    <a:pt x="9147" y="9551"/>
                  </a:lnTo>
                  <a:lnTo>
                    <a:pt x="9242" y="9484"/>
                  </a:lnTo>
                  <a:lnTo>
                    <a:pt x="9309" y="9389"/>
                  </a:lnTo>
                  <a:lnTo>
                    <a:pt x="9377" y="9309"/>
                  </a:lnTo>
                  <a:lnTo>
                    <a:pt x="9431" y="9201"/>
                  </a:lnTo>
                  <a:lnTo>
                    <a:pt x="9485" y="9093"/>
                  </a:lnTo>
                  <a:lnTo>
                    <a:pt x="9511" y="8985"/>
                  </a:lnTo>
                  <a:lnTo>
                    <a:pt x="9525" y="8877"/>
                  </a:lnTo>
                  <a:lnTo>
                    <a:pt x="9538" y="8769"/>
                  </a:lnTo>
                  <a:lnTo>
                    <a:pt x="9525" y="8647"/>
                  </a:lnTo>
                  <a:lnTo>
                    <a:pt x="9525" y="8216"/>
                  </a:lnTo>
                  <a:lnTo>
                    <a:pt x="9538" y="8108"/>
                  </a:lnTo>
                  <a:lnTo>
                    <a:pt x="9525" y="7986"/>
                  </a:lnTo>
                  <a:lnTo>
                    <a:pt x="9511" y="7879"/>
                  </a:lnTo>
                  <a:lnTo>
                    <a:pt x="9471" y="7771"/>
                  </a:lnTo>
                  <a:lnTo>
                    <a:pt x="9431" y="7663"/>
                  </a:lnTo>
                  <a:lnTo>
                    <a:pt x="9377" y="7568"/>
                  </a:lnTo>
                  <a:lnTo>
                    <a:pt x="9309" y="7474"/>
                  </a:lnTo>
                  <a:lnTo>
                    <a:pt x="9242" y="7393"/>
                  </a:lnTo>
                  <a:lnTo>
                    <a:pt x="9147" y="7312"/>
                  </a:lnTo>
                  <a:lnTo>
                    <a:pt x="9066" y="7244"/>
                  </a:lnTo>
                  <a:lnTo>
                    <a:pt x="8958" y="7191"/>
                  </a:lnTo>
                  <a:lnTo>
                    <a:pt x="8864" y="7150"/>
                  </a:lnTo>
                  <a:lnTo>
                    <a:pt x="8743" y="7123"/>
                  </a:lnTo>
                  <a:lnTo>
                    <a:pt x="8635" y="7096"/>
                  </a:lnTo>
                  <a:lnTo>
                    <a:pt x="5478" y="7096"/>
                  </a:lnTo>
                  <a:lnTo>
                    <a:pt x="5478" y="6422"/>
                  </a:lnTo>
                  <a:lnTo>
                    <a:pt x="5478" y="6138"/>
                  </a:lnTo>
                  <a:lnTo>
                    <a:pt x="5491" y="5855"/>
                  </a:lnTo>
                  <a:lnTo>
                    <a:pt x="5518" y="5599"/>
                  </a:lnTo>
                  <a:lnTo>
                    <a:pt x="5559" y="5356"/>
                  </a:lnTo>
                  <a:lnTo>
                    <a:pt x="5613" y="5140"/>
                  </a:lnTo>
                  <a:lnTo>
                    <a:pt x="5667" y="4924"/>
                  </a:lnTo>
                  <a:lnTo>
                    <a:pt x="5734" y="4722"/>
                  </a:lnTo>
                  <a:lnTo>
                    <a:pt x="5802" y="4533"/>
                  </a:lnTo>
                  <a:lnTo>
                    <a:pt x="5883" y="4371"/>
                  </a:lnTo>
                  <a:lnTo>
                    <a:pt x="5977" y="4209"/>
                  </a:lnTo>
                  <a:lnTo>
                    <a:pt x="6071" y="4061"/>
                  </a:lnTo>
                  <a:lnTo>
                    <a:pt x="6166" y="3926"/>
                  </a:lnTo>
                  <a:lnTo>
                    <a:pt x="6274" y="3791"/>
                  </a:lnTo>
                  <a:lnTo>
                    <a:pt x="6382" y="3683"/>
                  </a:lnTo>
                  <a:lnTo>
                    <a:pt x="6503" y="3575"/>
                  </a:lnTo>
                  <a:lnTo>
                    <a:pt x="6625" y="3481"/>
                  </a:lnTo>
                  <a:lnTo>
                    <a:pt x="6746" y="3400"/>
                  </a:lnTo>
                  <a:lnTo>
                    <a:pt x="6881" y="3319"/>
                  </a:lnTo>
                  <a:lnTo>
                    <a:pt x="7137" y="3184"/>
                  </a:lnTo>
                  <a:lnTo>
                    <a:pt x="7407" y="3089"/>
                  </a:lnTo>
                  <a:lnTo>
                    <a:pt x="7677" y="3008"/>
                  </a:lnTo>
                  <a:lnTo>
                    <a:pt x="7960" y="2954"/>
                  </a:lnTo>
                  <a:lnTo>
                    <a:pt x="8216" y="2914"/>
                  </a:lnTo>
                  <a:lnTo>
                    <a:pt x="8473" y="2887"/>
                  </a:lnTo>
                  <a:lnTo>
                    <a:pt x="8716" y="2874"/>
                  </a:lnTo>
                  <a:lnTo>
                    <a:pt x="8999" y="2833"/>
                  </a:lnTo>
                  <a:lnTo>
                    <a:pt x="9120" y="2806"/>
                  </a:lnTo>
                  <a:lnTo>
                    <a:pt x="9228" y="2779"/>
                  </a:lnTo>
                  <a:lnTo>
                    <a:pt x="9336" y="2739"/>
                  </a:lnTo>
                  <a:lnTo>
                    <a:pt x="9431" y="2685"/>
                  </a:lnTo>
                  <a:lnTo>
                    <a:pt x="9525" y="2631"/>
                  </a:lnTo>
                  <a:lnTo>
                    <a:pt x="9606" y="2577"/>
                  </a:lnTo>
                  <a:lnTo>
                    <a:pt x="9673" y="2496"/>
                  </a:lnTo>
                  <a:lnTo>
                    <a:pt x="9727" y="2415"/>
                  </a:lnTo>
                  <a:lnTo>
                    <a:pt x="9781" y="2334"/>
                  </a:lnTo>
                  <a:lnTo>
                    <a:pt x="9822" y="2239"/>
                  </a:lnTo>
                  <a:lnTo>
                    <a:pt x="9862" y="2132"/>
                  </a:lnTo>
                  <a:lnTo>
                    <a:pt x="9876" y="2024"/>
                  </a:lnTo>
                  <a:lnTo>
                    <a:pt x="9889" y="1889"/>
                  </a:lnTo>
                  <a:lnTo>
                    <a:pt x="9903" y="1754"/>
                  </a:lnTo>
                  <a:lnTo>
                    <a:pt x="9903" y="1120"/>
                  </a:lnTo>
                  <a:lnTo>
                    <a:pt x="9889" y="985"/>
                  </a:lnTo>
                  <a:lnTo>
                    <a:pt x="9876" y="863"/>
                  </a:lnTo>
                  <a:lnTo>
                    <a:pt x="9862" y="755"/>
                  </a:lnTo>
                  <a:lnTo>
                    <a:pt x="9835" y="648"/>
                  </a:lnTo>
                  <a:lnTo>
                    <a:pt x="9795" y="540"/>
                  </a:lnTo>
                  <a:lnTo>
                    <a:pt x="9741" y="459"/>
                  </a:lnTo>
                  <a:lnTo>
                    <a:pt x="9687" y="364"/>
                  </a:lnTo>
                  <a:lnTo>
                    <a:pt x="9619" y="297"/>
                  </a:lnTo>
                  <a:lnTo>
                    <a:pt x="9552" y="229"/>
                  </a:lnTo>
                  <a:lnTo>
                    <a:pt x="9471" y="162"/>
                  </a:lnTo>
                  <a:lnTo>
                    <a:pt x="9377" y="121"/>
                  </a:lnTo>
                  <a:lnTo>
                    <a:pt x="9269" y="81"/>
                  </a:lnTo>
                  <a:lnTo>
                    <a:pt x="9161" y="40"/>
                  </a:lnTo>
                  <a:lnTo>
                    <a:pt x="9053" y="27"/>
                  </a:lnTo>
                  <a:lnTo>
                    <a:pt x="8918" y="0"/>
                  </a:lnTo>
                  <a:close/>
                </a:path>
              </a:pathLst>
            </a:custGeom>
            <a:solidFill>
              <a:srgbClr val="1E2430"/>
            </a:solidFill>
            <a:ln>
              <a:noFill/>
            </a:ln>
          </p:spPr>
          <p:txBody>
            <a:bodyPr anchorCtr="0" anchor="ctr" bIns="182850" lIns="182850" spcFirstLastPara="1" rIns="182850" wrap="square" tIns="182850">
              <a:noAutofit/>
            </a:bodyPr>
            <a:lstStyle/>
            <a:p>
              <a:pPr indent="0" lvl="0" marL="0" rtl="0" algn="l">
                <a:spcBef>
                  <a:spcPts val="0"/>
                </a:spcBef>
                <a:spcAft>
                  <a:spcPts val="0"/>
                </a:spcAft>
                <a:buNone/>
              </a:pPr>
              <a:r>
                <a:t/>
              </a:r>
              <a:endParaRPr/>
            </a:p>
          </p:txBody>
        </p:sp>
        <p:sp>
          <p:nvSpPr>
            <p:cNvPr id="850" name="Google Shape;850;p74"/>
            <p:cNvSpPr/>
            <p:nvPr/>
          </p:nvSpPr>
          <p:spPr>
            <a:xfrm>
              <a:off x="758521" y="609445"/>
              <a:ext cx="132641" cy="125276"/>
            </a:xfrm>
            <a:custGeom>
              <a:rect b="b" l="l" r="r" t="t"/>
              <a:pathLst>
                <a:path extrusionOk="0" h="17903" w="18416">
                  <a:moveTo>
                    <a:pt x="9201" y="2834"/>
                  </a:moveTo>
                  <a:lnTo>
                    <a:pt x="9498" y="2847"/>
                  </a:lnTo>
                  <a:lnTo>
                    <a:pt x="9795" y="2860"/>
                  </a:lnTo>
                  <a:lnTo>
                    <a:pt x="10092" y="2901"/>
                  </a:lnTo>
                  <a:lnTo>
                    <a:pt x="10375" y="2955"/>
                  </a:lnTo>
                  <a:lnTo>
                    <a:pt x="10658" y="3009"/>
                  </a:lnTo>
                  <a:lnTo>
                    <a:pt x="10942" y="3090"/>
                  </a:lnTo>
                  <a:lnTo>
                    <a:pt x="11211" y="3184"/>
                  </a:lnTo>
                  <a:lnTo>
                    <a:pt x="11481" y="3279"/>
                  </a:lnTo>
                  <a:lnTo>
                    <a:pt x="11737" y="3400"/>
                  </a:lnTo>
                  <a:lnTo>
                    <a:pt x="11994" y="3522"/>
                  </a:lnTo>
                  <a:lnTo>
                    <a:pt x="12237" y="3670"/>
                  </a:lnTo>
                  <a:lnTo>
                    <a:pt x="12479" y="3818"/>
                  </a:lnTo>
                  <a:lnTo>
                    <a:pt x="12709" y="3980"/>
                  </a:lnTo>
                  <a:lnTo>
                    <a:pt x="12938" y="4156"/>
                  </a:lnTo>
                  <a:lnTo>
                    <a:pt x="13154" y="4344"/>
                  </a:lnTo>
                  <a:lnTo>
                    <a:pt x="13356" y="4533"/>
                  </a:lnTo>
                  <a:lnTo>
                    <a:pt x="13545" y="4736"/>
                  </a:lnTo>
                  <a:lnTo>
                    <a:pt x="13734" y="4952"/>
                  </a:lnTo>
                  <a:lnTo>
                    <a:pt x="13909" y="5181"/>
                  </a:lnTo>
                  <a:lnTo>
                    <a:pt x="14071" y="5424"/>
                  </a:lnTo>
                  <a:lnTo>
                    <a:pt x="14220" y="5667"/>
                  </a:lnTo>
                  <a:lnTo>
                    <a:pt x="14368" y="5923"/>
                  </a:lnTo>
                  <a:lnTo>
                    <a:pt x="14490" y="6179"/>
                  </a:lnTo>
                  <a:lnTo>
                    <a:pt x="14611" y="6462"/>
                  </a:lnTo>
                  <a:lnTo>
                    <a:pt x="14719" y="6732"/>
                  </a:lnTo>
                  <a:lnTo>
                    <a:pt x="14813" y="7029"/>
                  </a:lnTo>
                  <a:lnTo>
                    <a:pt x="14894" y="7326"/>
                  </a:lnTo>
                  <a:lnTo>
                    <a:pt x="14962" y="7623"/>
                  </a:lnTo>
                  <a:lnTo>
                    <a:pt x="15002" y="7946"/>
                  </a:lnTo>
                  <a:lnTo>
                    <a:pt x="15043" y="8257"/>
                  </a:lnTo>
                  <a:lnTo>
                    <a:pt x="15070" y="8581"/>
                  </a:lnTo>
                  <a:lnTo>
                    <a:pt x="15070" y="8918"/>
                  </a:lnTo>
                  <a:lnTo>
                    <a:pt x="15070" y="9255"/>
                  </a:lnTo>
                  <a:lnTo>
                    <a:pt x="15043" y="9579"/>
                  </a:lnTo>
                  <a:lnTo>
                    <a:pt x="15002" y="9903"/>
                  </a:lnTo>
                  <a:lnTo>
                    <a:pt x="14962" y="10213"/>
                  </a:lnTo>
                  <a:lnTo>
                    <a:pt x="14894" y="10523"/>
                  </a:lnTo>
                  <a:lnTo>
                    <a:pt x="14813" y="10820"/>
                  </a:lnTo>
                  <a:lnTo>
                    <a:pt x="14719" y="11103"/>
                  </a:lnTo>
                  <a:lnTo>
                    <a:pt x="14611" y="11387"/>
                  </a:lnTo>
                  <a:lnTo>
                    <a:pt x="14490" y="11670"/>
                  </a:lnTo>
                  <a:lnTo>
                    <a:pt x="14368" y="11940"/>
                  </a:lnTo>
                  <a:lnTo>
                    <a:pt x="14220" y="12196"/>
                  </a:lnTo>
                  <a:lnTo>
                    <a:pt x="14071" y="12439"/>
                  </a:lnTo>
                  <a:lnTo>
                    <a:pt x="13909" y="12682"/>
                  </a:lnTo>
                  <a:lnTo>
                    <a:pt x="13734" y="12911"/>
                  </a:lnTo>
                  <a:lnTo>
                    <a:pt x="13545" y="13127"/>
                  </a:lnTo>
                  <a:lnTo>
                    <a:pt x="13356" y="13343"/>
                  </a:lnTo>
                  <a:lnTo>
                    <a:pt x="13154" y="13532"/>
                  </a:lnTo>
                  <a:lnTo>
                    <a:pt x="12938" y="13720"/>
                  </a:lnTo>
                  <a:lnTo>
                    <a:pt x="12709" y="13896"/>
                  </a:lnTo>
                  <a:lnTo>
                    <a:pt x="12479" y="14071"/>
                  </a:lnTo>
                  <a:lnTo>
                    <a:pt x="12237" y="14220"/>
                  </a:lnTo>
                  <a:lnTo>
                    <a:pt x="11994" y="14368"/>
                  </a:lnTo>
                  <a:lnTo>
                    <a:pt x="11737" y="14489"/>
                  </a:lnTo>
                  <a:lnTo>
                    <a:pt x="11481" y="14611"/>
                  </a:lnTo>
                  <a:lnTo>
                    <a:pt x="11211" y="14719"/>
                  </a:lnTo>
                  <a:lnTo>
                    <a:pt x="10942" y="14813"/>
                  </a:lnTo>
                  <a:lnTo>
                    <a:pt x="10658" y="14881"/>
                  </a:lnTo>
                  <a:lnTo>
                    <a:pt x="10375" y="14948"/>
                  </a:lnTo>
                  <a:lnTo>
                    <a:pt x="10092" y="15002"/>
                  </a:lnTo>
                  <a:lnTo>
                    <a:pt x="9795" y="15043"/>
                  </a:lnTo>
                  <a:lnTo>
                    <a:pt x="9498" y="15056"/>
                  </a:lnTo>
                  <a:lnTo>
                    <a:pt x="9201" y="15070"/>
                  </a:lnTo>
                  <a:lnTo>
                    <a:pt x="8891" y="15056"/>
                  </a:lnTo>
                  <a:lnTo>
                    <a:pt x="8594" y="15043"/>
                  </a:lnTo>
                  <a:lnTo>
                    <a:pt x="8311" y="15002"/>
                  </a:lnTo>
                  <a:lnTo>
                    <a:pt x="8014" y="14948"/>
                  </a:lnTo>
                  <a:lnTo>
                    <a:pt x="7744" y="14881"/>
                  </a:lnTo>
                  <a:lnTo>
                    <a:pt x="7461" y="14800"/>
                  </a:lnTo>
                  <a:lnTo>
                    <a:pt x="7191" y="14719"/>
                  </a:lnTo>
                  <a:lnTo>
                    <a:pt x="6921" y="14611"/>
                  </a:lnTo>
                  <a:lnTo>
                    <a:pt x="6665" y="14489"/>
                  </a:lnTo>
                  <a:lnTo>
                    <a:pt x="6409" y="14355"/>
                  </a:lnTo>
                  <a:lnTo>
                    <a:pt x="6166" y="14206"/>
                  </a:lnTo>
                  <a:lnTo>
                    <a:pt x="5923" y="14058"/>
                  </a:lnTo>
                  <a:lnTo>
                    <a:pt x="5694" y="13896"/>
                  </a:lnTo>
                  <a:lnTo>
                    <a:pt x="5464" y="13707"/>
                  </a:lnTo>
                  <a:lnTo>
                    <a:pt x="5262" y="13518"/>
                  </a:lnTo>
                  <a:lnTo>
                    <a:pt x="5046" y="13316"/>
                  </a:lnTo>
                  <a:lnTo>
                    <a:pt x="4857" y="13113"/>
                  </a:lnTo>
                  <a:lnTo>
                    <a:pt x="4668" y="12898"/>
                  </a:lnTo>
                  <a:lnTo>
                    <a:pt x="4493" y="12655"/>
                  </a:lnTo>
                  <a:lnTo>
                    <a:pt x="4331" y="12425"/>
                  </a:lnTo>
                  <a:lnTo>
                    <a:pt x="4169" y="12169"/>
                  </a:lnTo>
                  <a:lnTo>
                    <a:pt x="4034" y="11913"/>
                  </a:lnTo>
                  <a:lnTo>
                    <a:pt x="3899" y="11643"/>
                  </a:lnTo>
                  <a:lnTo>
                    <a:pt x="3778" y="11373"/>
                  </a:lnTo>
                  <a:lnTo>
                    <a:pt x="3670" y="11090"/>
                  </a:lnTo>
                  <a:lnTo>
                    <a:pt x="3576" y="10806"/>
                  </a:lnTo>
                  <a:lnTo>
                    <a:pt x="3508" y="10510"/>
                  </a:lnTo>
                  <a:lnTo>
                    <a:pt x="3441" y="10199"/>
                  </a:lnTo>
                  <a:lnTo>
                    <a:pt x="3387" y="9889"/>
                  </a:lnTo>
                  <a:lnTo>
                    <a:pt x="3346" y="9565"/>
                  </a:lnTo>
                  <a:lnTo>
                    <a:pt x="3319" y="9242"/>
                  </a:lnTo>
                  <a:lnTo>
                    <a:pt x="3319" y="8918"/>
                  </a:lnTo>
                  <a:lnTo>
                    <a:pt x="3319" y="8581"/>
                  </a:lnTo>
                  <a:lnTo>
                    <a:pt x="3346" y="8270"/>
                  </a:lnTo>
                  <a:lnTo>
                    <a:pt x="3387" y="7946"/>
                  </a:lnTo>
                  <a:lnTo>
                    <a:pt x="3427" y="7636"/>
                  </a:lnTo>
                  <a:lnTo>
                    <a:pt x="3495" y="7339"/>
                  </a:lnTo>
                  <a:lnTo>
                    <a:pt x="3576" y="7043"/>
                  </a:lnTo>
                  <a:lnTo>
                    <a:pt x="3670" y="6746"/>
                  </a:lnTo>
                  <a:lnTo>
                    <a:pt x="3778" y="6476"/>
                  </a:lnTo>
                  <a:lnTo>
                    <a:pt x="3899" y="6193"/>
                  </a:lnTo>
                  <a:lnTo>
                    <a:pt x="4021" y="5936"/>
                  </a:lnTo>
                  <a:lnTo>
                    <a:pt x="4169" y="5680"/>
                  </a:lnTo>
                  <a:lnTo>
                    <a:pt x="4318" y="5437"/>
                  </a:lnTo>
                  <a:lnTo>
                    <a:pt x="4480" y="5194"/>
                  </a:lnTo>
                  <a:lnTo>
                    <a:pt x="4655" y="4965"/>
                  </a:lnTo>
                  <a:lnTo>
                    <a:pt x="4844" y="4749"/>
                  </a:lnTo>
                  <a:lnTo>
                    <a:pt x="5033" y="4547"/>
                  </a:lnTo>
                  <a:lnTo>
                    <a:pt x="5235" y="4344"/>
                  </a:lnTo>
                  <a:lnTo>
                    <a:pt x="5451" y="4169"/>
                  </a:lnTo>
                  <a:lnTo>
                    <a:pt x="5680" y="3994"/>
                  </a:lnTo>
                  <a:lnTo>
                    <a:pt x="5910" y="3818"/>
                  </a:lnTo>
                  <a:lnTo>
                    <a:pt x="6152" y="3670"/>
                  </a:lnTo>
                  <a:lnTo>
                    <a:pt x="6395" y="3535"/>
                  </a:lnTo>
                  <a:lnTo>
                    <a:pt x="6652" y="3400"/>
                  </a:lnTo>
                  <a:lnTo>
                    <a:pt x="6908" y="3292"/>
                  </a:lnTo>
                  <a:lnTo>
                    <a:pt x="7178" y="3184"/>
                  </a:lnTo>
                  <a:lnTo>
                    <a:pt x="7447" y="3090"/>
                  </a:lnTo>
                  <a:lnTo>
                    <a:pt x="7731" y="3022"/>
                  </a:lnTo>
                  <a:lnTo>
                    <a:pt x="8014" y="2955"/>
                  </a:lnTo>
                  <a:lnTo>
                    <a:pt x="8297" y="2901"/>
                  </a:lnTo>
                  <a:lnTo>
                    <a:pt x="8594" y="2860"/>
                  </a:lnTo>
                  <a:lnTo>
                    <a:pt x="8891" y="2847"/>
                  </a:lnTo>
                  <a:lnTo>
                    <a:pt x="9201" y="2834"/>
                  </a:lnTo>
                  <a:close/>
                  <a:moveTo>
                    <a:pt x="8716" y="0"/>
                  </a:moveTo>
                  <a:lnTo>
                    <a:pt x="8257" y="41"/>
                  </a:lnTo>
                  <a:lnTo>
                    <a:pt x="7785" y="95"/>
                  </a:lnTo>
                  <a:lnTo>
                    <a:pt x="7340" y="162"/>
                  </a:lnTo>
                  <a:lnTo>
                    <a:pt x="6894" y="257"/>
                  </a:lnTo>
                  <a:lnTo>
                    <a:pt x="6449" y="378"/>
                  </a:lnTo>
                  <a:lnTo>
                    <a:pt x="6031" y="500"/>
                  </a:lnTo>
                  <a:lnTo>
                    <a:pt x="5613" y="662"/>
                  </a:lnTo>
                  <a:lnTo>
                    <a:pt x="5208" y="823"/>
                  </a:lnTo>
                  <a:lnTo>
                    <a:pt x="4803" y="1012"/>
                  </a:lnTo>
                  <a:lnTo>
                    <a:pt x="4426" y="1228"/>
                  </a:lnTo>
                  <a:lnTo>
                    <a:pt x="4048" y="1444"/>
                  </a:lnTo>
                  <a:lnTo>
                    <a:pt x="3684" y="1687"/>
                  </a:lnTo>
                  <a:lnTo>
                    <a:pt x="3346" y="1943"/>
                  </a:lnTo>
                  <a:lnTo>
                    <a:pt x="3009" y="2213"/>
                  </a:lnTo>
                  <a:lnTo>
                    <a:pt x="2685" y="2510"/>
                  </a:lnTo>
                  <a:lnTo>
                    <a:pt x="2388" y="2807"/>
                  </a:lnTo>
                  <a:lnTo>
                    <a:pt x="2092" y="3130"/>
                  </a:lnTo>
                  <a:lnTo>
                    <a:pt x="1822" y="3454"/>
                  </a:lnTo>
                  <a:lnTo>
                    <a:pt x="1566" y="3805"/>
                  </a:lnTo>
                  <a:lnTo>
                    <a:pt x="1336" y="4169"/>
                  </a:lnTo>
                  <a:lnTo>
                    <a:pt x="1107" y="4547"/>
                  </a:lnTo>
                  <a:lnTo>
                    <a:pt x="905" y="4925"/>
                  </a:lnTo>
                  <a:lnTo>
                    <a:pt x="729" y="5329"/>
                  </a:lnTo>
                  <a:lnTo>
                    <a:pt x="554" y="5734"/>
                  </a:lnTo>
                  <a:lnTo>
                    <a:pt x="419" y="6166"/>
                  </a:lnTo>
                  <a:lnTo>
                    <a:pt x="297" y="6597"/>
                  </a:lnTo>
                  <a:lnTo>
                    <a:pt x="189" y="7043"/>
                  </a:lnTo>
                  <a:lnTo>
                    <a:pt x="109" y="7488"/>
                  </a:lnTo>
                  <a:lnTo>
                    <a:pt x="55" y="7960"/>
                  </a:lnTo>
                  <a:lnTo>
                    <a:pt x="14" y="8432"/>
                  </a:lnTo>
                  <a:lnTo>
                    <a:pt x="1" y="8918"/>
                  </a:lnTo>
                  <a:lnTo>
                    <a:pt x="14" y="9403"/>
                  </a:lnTo>
                  <a:lnTo>
                    <a:pt x="55" y="9876"/>
                  </a:lnTo>
                  <a:lnTo>
                    <a:pt x="109" y="10334"/>
                  </a:lnTo>
                  <a:lnTo>
                    <a:pt x="189" y="10793"/>
                  </a:lnTo>
                  <a:lnTo>
                    <a:pt x="297" y="11238"/>
                  </a:lnTo>
                  <a:lnTo>
                    <a:pt x="419" y="11683"/>
                  </a:lnTo>
                  <a:lnTo>
                    <a:pt x="554" y="12102"/>
                  </a:lnTo>
                  <a:lnTo>
                    <a:pt x="729" y="12520"/>
                  </a:lnTo>
                  <a:lnTo>
                    <a:pt x="905" y="12924"/>
                  </a:lnTo>
                  <a:lnTo>
                    <a:pt x="1107" y="13302"/>
                  </a:lnTo>
                  <a:lnTo>
                    <a:pt x="1323" y="13680"/>
                  </a:lnTo>
                  <a:lnTo>
                    <a:pt x="1566" y="14044"/>
                  </a:lnTo>
                  <a:lnTo>
                    <a:pt x="1822" y="14395"/>
                  </a:lnTo>
                  <a:lnTo>
                    <a:pt x="2092" y="14732"/>
                  </a:lnTo>
                  <a:lnTo>
                    <a:pt x="2375" y="15056"/>
                  </a:lnTo>
                  <a:lnTo>
                    <a:pt x="2685" y="15366"/>
                  </a:lnTo>
                  <a:lnTo>
                    <a:pt x="3009" y="15650"/>
                  </a:lnTo>
                  <a:lnTo>
                    <a:pt x="3333" y="15933"/>
                  </a:lnTo>
                  <a:lnTo>
                    <a:pt x="3684" y="16189"/>
                  </a:lnTo>
                  <a:lnTo>
                    <a:pt x="4048" y="16432"/>
                  </a:lnTo>
                  <a:lnTo>
                    <a:pt x="4412" y="16661"/>
                  </a:lnTo>
                  <a:lnTo>
                    <a:pt x="4803" y="16864"/>
                  </a:lnTo>
                  <a:lnTo>
                    <a:pt x="5195" y="17066"/>
                  </a:lnTo>
                  <a:lnTo>
                    <a:pt x="5599" y="17228"/>
                  </a:lnTo>
                  <a:lnTo>
                    <a:pt x="6017" y="17390"/>
                  </a:lnTo>
                  <a:lnTo>
                    <a:pt x="6449" y="17525"/>
                  </a:lnTo>
                  <a:lnTo>
                    <a:pt x="6894" y="17633"/>
                  </a:lnTo>
                  <a:lnTo>
                    <a:pt x="7340" y="17727"/>
                  </a:lnTo>
                  <a:lnTo>
                    <a:pt x="7785" y="17808"/>
                  </a:lnTo>
                  <a:lnTo>
                    <a:pt x="8243" y="17862"/>
                  </a:lnTo>
                  <a:lnTo>
                    <a:pt x="8716" y="17889"/>
                  </a:lnTo>
                  <a:lnTo>
                    <a:pt x="9201" y="17903"/>
                  </a:lnTo>
                  <a:lnTo>
                    <a:pt x="9673" y="17889"/>
                  </a:lnTo>
                  <a:lnTo>
                    <a:pt x="10146" y="17862"/>
                  </a:lnTo>
                  <a:lnTo>
                    <a:pt x="10604" y="17808"/>
                  </a:lnTo>
                  <a:lnTo>
                    <a:pt x="11063" y="17727"/>
                  </a:lnTo>
                  <a:lnTo>
                    <a:pt x="11508" y="17633"/>
                  </a:lnTo>
                  <a:lnTo>
                    <a:pt x="11940" y="17525"/>
                  </a:lnTo>
                  <a:lnTo>
                    <a:pt x="12372" y="17390"/>
                  </a:lnTo>
                  <a:lnTo>
                    <a:pt x="12790" y="17228"/>
                  </a:lnTo>
                  <a:lnTo>
                    <a:pt x="13194" y="17053"/>
                  </a:lnTo>
                  <a:lnTo>
                    <a:pt x="13599" y="16864"/>
                  </a:lnTo>
                  <a:lnTo>
                    <a:pt x="13977" y="16648"/>
                  </a:lnTo>
                  <a:lnTo>
                    <a:pt x="14355" y="16432"/>
                  </a:lnTo>
                  <a:lnTo>
                    <a:pt x="14719" y="16176"/>
                  </a:lnTo>
                  <a:lnTo>
                    <a:pt x="15070" y="15919"/>
                  </a:lnTo>
                  <a:lnTo>
                    <a:pt x="15407" y="15650"/>
                  </a:lnTo>
                  <a:lnTo>
                    <a:pt x="15717" y="15353"/>
                  </a:lnTo>
                  <a:lnTo>
                    <a:pt x="16027" y="15043"/>
                  </a:lnTo>
                  <a:lnTo>
                    <a:pt x="16324" y="14719"/>
                  </a:lnTo>
                  <a:lnTo>
                    <a:pt x="16594" y="14381"/>
                  </a:lnTo>
                  <a:lnTo>
                    <a:pt x="16850" y="14031"/>
                  </a:lnTo>
                  <a:lnTo>
                    <a:pt x="17093" y="13666"/>
                  </a:lnTo>
                  <a:lnTo>
                    <a:pt x="17309" y="13302"/>
                  </a:lnTo>
                  <a:lnTo>
                    <a:pt x="17511" y="12911"/>
                  </a:lnTo>
                  <a:lnTo>
                    <a:pt x="17700" y="12506"/>
                  </a:lnTo>
                  <a:lnTo>
                    <a:pt x="17862" y="12088"/>
                  </a:lnTo>
                  <a:lnTo>
                    <a:pt x="18011" y="11670"/>
                  </a:lnTo>
                  <a:lnTo>
                    <a:pt x="18132" y="11238"/>
                  </a:lnTo>
                  <a:lnTo>
                    <a:pt x="18240" y="10793"/>
                  </a:lnTo>
                  <a:lnTo>
                    <a:pt x="18321" y="10334"/>
                  </a:lnTo>
                  <a:lnTo>
                    <a:pt x="18375" y="9876"/>
                  </a:lnTo>
                  <a:lnTo>
                    <a:pt x="18415" y="9403"/>
                  </a:lnTo>
                  <a:lnTo>
                    <a:pt x="18415" y="8918"/>
                  </a:lnTo>
                  <a:lnTo>
                    <a:pt x="18415" y="8432"/>
                  </a:lnTo>
                  <a:lnTo>
                    <a:pt x="18375" y="7973"/>
                  </a:lnTo>
                  <a:lnTo>
                    <a:pt x="18321" y="7501"/>
                  </a:lnTo>
                  <a:lnTo>
                    <a:pt x="18240" y="7056"/>
                  </a:lnTo>
                  <a:lnTo>
                    <a:pt x="18132" y="6611"/>
                  </a:lnTo>
                  <a:lnTo>
                    <a:pt x="18011" y="6179"/>
                  </a:lnTo>
                  <a:lnTo>
                    <a:pt x="17862" y="5747"/>
                  </a:lnTo>
                  <a:lnTo>
                    <a:pt x="17700" y="5343"/>
                  </a:lnTo>
                  <a:lnTo>
                    <a:pt x="17511" y="4938"/>
                  </a:lnTo>
                  <a:lnTo>
                    <a:pt x="17309" y="4560"/>
                  </a:lnTo>
                  <a:lnTo>
                    <a:pt x="17093" y="4183"/>
                  </a:lnTo>
                  <a:lnTo>
                    <a:pt x="16850" y="3818"/>
                  </a:lnTo>
                  <a:lnTo>
                    <a:pt x="16594" y="3481"/>
                  </a:lnTo>
                  <a:lnTo>
                    <a:pt x="16324" y="3144"/>
                  </a:lnTo>
                  <a:lnTo>
                    <a:pt x="16027" y="2820"/>
                  </a:lnTo>
                  <a:lnTo>
                    <a:pt x="15717" y="2523"/>
                  </a:lnTo>
                  <a:lnTo>
                    <a:pt x="15407" y="2226"/>
                  </a:lnTo>
                  <a:lnTo>
                    <a:pt x="15070" y="1957"/>
                  </a:lnTo>
                  <a:lnTo>
                    <a:pt x="14719" y="1700"/>
                  </a:lnTo>
                  <a:lnTo>
                    <a:pt x="14355" y="1457"/>
                  </a:lnTo>
                  <a:lnTo>
                    <a:pt x="13977" y="1228"/>
                  </a:lnTo>
                  <a:lnTo>
                    <a:pt x="13599" y="1026"/>
                  </a:lnTo>
                  <a:lnTo>
                    <a:pt x="13194" y="837"/>
                  </a:lnTo>
                  <a:lnTo>
                    <a:pt x="12790" y="662"/>
                  </a:lnTo>
                  <a:lnTo>
                    <a:pt x="12372" y="513"/>
                  </a:lnTo>
                  <a:lnTo>
                    <a:pt x="11940" y="378"/>
                  </a:lnTo>
                  <a:lnTo>
                    <a:pt x="11508" y="257"/>
                  </a:lnTo>
                  <a:lnTo>
                    <a:pt x="11063" y="162"/>
                  </a:lnTo>
                  <a:lnTo>
                    <a:pt x="10604" y="95"/>
                  </a:lnTo>
                  <a:lnTo>
                    <a:pt x="10146" y="41"/>
                  </a:lnTo>
                  <a:lnTo>
                    <a:pt x="9673" y="0"/>
                  </a:lnTo>
                  <a:close/>
                </a:path>
              </a:pathLst>
            </a:custGeom>
            <a:solidFill>
              <a:srgbClr val="1E2430"/>
            </a:solidFill>
            <a:ln>
              <a:noFill/>
            </a:ln>
          </p:spPr>
          <p:txBody>
            <a:bodyPr anchorCtr="0" anchor="ctr" bIns="182850" lIns="182850" spcFirstLastPara="1" rIns="182850" wrap="square" tIns="182850">
              <a:noAutofit/>
            </a:bodyPr>
            <a:lstStyle/>
            <a:p>
              <a:pPr indent="0" lvl="0" marL="0" rtl="0" algn="l">
                <a:spcBef>
                  <a:spcPts val="0"/>
                </a:spcBef>
                <a:spcAft>
                  <a:spcPts val="0"/>
                </a:spcAft>
                <a:buNone/>
              </a:pPr>
              <a:r>
                <a:t/>
              </a:r>
              <a:endParaRPr/>
            </a:p>
          </p:txBody>
        </p:sp>
        <p:sp>
          <p:nvSpPr>
            <p:cNvPr id="851" name="Google Shape;851;p74"/>
            <p:cNvSpPr/>
            <p:nvPr/>
          </p:nvSpPr>
          <p:spPr>
            <a:xfrm>
              <a:off x="911653" y="564983"/>
              <a:ext cx="41206" cy="167849"/>
            </a:xfrm>
            <a:custGeom>
              <a:rect b="b" l="l" r="r" t="t"/>
              <a:pathLst>
                <a:path extrusionOk="0" h="23987" w="5721">
                  <a:moveTo>
                    <a:pt x="986" y="0"/>
                  </a:moveTo>
                  <a:lnTo>
                    <a:pt x="864" y="14"/>
                  </a:lnTo>
                  <a:lnTo>
                    <a:pt x="743" y="41"/>
                  </a:lnTo>
                  <a:lnTo>
                    <a:pt x="635" y="68"/>
                  </a:lnTo>
                  <a:lnTo>
                    <a:pt x="540" y="108"/>
                  </a:lnTo>
                  <a:lnTo>
                    <a:pt x="446" y="149"/>
                  </a:lnTo>
                  <a:lnTo>
                    <a:pt x="365" y="216"/>
                  </a:lnTo>
                  <a:lnTo>
                    <a:pt x="284" y="270"/>
                  </a:lnTo>
                  <a:lnTo>
                    <a:pt x="217" y="351"/>
                  </a:lnTo>
                  <a:lnTo>
                    <a:pt x="163" y="432"/>
                  </a:lnTo>
                  <a:lnTo>
                    <a:pt x="122" y="527"/>
                  </a:lnTo>
                  <a:lnTo>
                    <a:pt x="82" y="621"/>
                  </a:lnTo>
                  <a:lnTo>
                    <a:pt x="41" y="729"/>
                  </a:lnTo>
                  <a:lnTo>
                    <a:pt x="28" y="850"/>
                  </a:lnTo>
                  <a:lnTo>
                    <a:pt x="14" y="972"/>
                  </a:lnTo>
                  <a:lnTo>
                    <a:pt x="1" y="1107"/>
                  </a:lnTo>
                  <a:lnTo>
                    <a:pt x="1" y="19184"/>
                  </a:lnTo>
                  <a:lnTo>
                    <a:pt x="14" y="19575"/>
                  </a:lnTo>
                  <a:lnTo>
                    <a:pt x="41" y="19953"/>
                  </a:lnTo>
                  <a:lnTo>
                    <a:pt x="82" y="20304"/>
                  </a:lnTo>
                  <a:lnTo>
                    <a:pt x="136" y="20628"/>
                  </a:lnTo>
                  <a:lnTo>
                    <a:pt x="190" y="20938"/>
                  </a:lnTo>
                  <a:lnTo>
                    <a:pt x="271" y="21221"/>
                  </a:lnTo>
                  <a:lnTo>
                    <a:pt x="365" y="21491"/>
                  </a:lnTo>
                  <a:lnTo>
                    <a:pt x="460" y="21747"/>
                  </a:lnTo>
                  <a:lnTo>
                    <a:pt x="581" y="21990"/>
                  </a:lnTo>
                  <a:lnTo>
                    <a:pt x="702" y="22206"/>
                  </a:lnTo>
                  <a:lnTo>
                    <a:pt x="837" y="22408"/>
                  </a:lnTo>
                  <a:lnTo>
                    <a:pt x="972" y="22597"/>
                  </a:lnTo>
                  <a:lnTo>
                    <a:pt x="1121" y="22773"/>
                  </a:lnTo>
                  <a:lnTo>
                    <a:pt x="1282" y="22921"/>
                  </a:lnTo>
                  <a:lnTo>
                    <a:pt x="1444" y="23069"/>
                  </a:lnTo>
                  <a:lnTo>
                    <a:pt x="1606" y="23204"/>
                  </a:lnTo>
                  <a:lnTo>
                    <a:pt x="1782" y="23312"/>
                  </a:lnTo>
                  <a:lnTo>
                    <a:pt x="1957" y="23420"/>
                  </a:lnTo>
                  <a:lnTo>
                    <a:pt x="2146" y="23515"/>
                  </a:lnTo>
                  <a:lnTo>
                    <a:pt x="2335" y="23595"/>
                  </a:lnTo>
                  <a:lnTo>
                    <a:pt x="2524" y="23676"/>
                  </a:lnTo>
                  <a:lnTo>
                    <a:pt x="2712" y="23744"/>
                  </a:lnTo>
                  <a:lnTo>
                    <a:pt x="2901" y="23798"/>
                  </a:lnTo>
                  <a:lnTo>
                    <a:pt x="3090" y="23838"/>
                  </a:lnTo>
                  <a:lnTo>
                    <a:pt x="3481" y="23919"/>
                  </a:lnTo>
                  <a:lnTo>
                    <a:pt x="3859" y="23960"/>
                  </a:lnTo>
                  <a:lnTo>
                    <a:pt x="4223" y="23987"/>
                  </a:lnTo>
                  <a:lnTo>
                    <a:pt x="4723" y="23987"/>
                  </a:lnTo>
                  <a:lnTo>
                    <a:pt x="4857" y="23973"/>
                  </a:lnTo>
                  <a:lnTo>
                    <a:pt x="4992" y="23946"/>
                  </a:lnTo>
                  <a:lnTo>
                    <a:pt x="5114" y="23906"/>
                  </a:lnTo>
                  <a:lnTo>
                    <a:pt x="5208" y="23865"/>
                  </a:lnTo>
                  <a:lnTo>
                    <a:pt x="5303" y="23811"/>
                  </a:lnTo>
                  <a:lnTo>
                    <a:pt x="5397" y="23744"/>
                  </a:lnTo>
                  <a:lnTo>
                    <a:pt x="5465" y="23676"/>
                  </a:lnTo>
                  <a:lnTo>
                    <a:pt x="5532" y="23595"/>
                  </a:lnTo>
                  <a:lnTo>
                    <a:pt x="5586" y="23515"/>
                  </a:lnTo>
                  <a:lnTo>
                    <a:pt x="5626" y="23420"/>
                  </a:lnTo>
                  <a:lnTo>
                    <a:pt x="5667" y="23312"/>
                  </a:lnTo>
                  <a:lnTo>
                    <a:pt x="5694" y="23204"/>
                  </a:lnTo>
                  <a:lnTo>
                    <a:pt x="5707" y="23096"/>
                  </a:lnTo>
                  <a:lnTo>
                    <a:pt x="5721" y="22840"/>
                  </a:lnTo>
                  <a:lnTo>
                    <a:pt x="5721" y="22031"/>
                  </a:lnTo>
                  <a:lnTo>
                    <a:pt x="5721" y="21936"/>
                  </a:lnTo>
                  <a:lnTo>
                    <a:pt x="5721" y="21842"/>
                  </a:lnTo>
                  <a:lnTo>
                    <a:pt x="5707" y="21761"/>
                  </a:lnTo>
                  <a:lnTo>
                    <a:pt x="5680" y="21666"/>
                  </a:lnTo>
                  <a:lnTo>
                    <a:pt x="5640" y="21585"/>
                  </a:lnTo>
                  <a:lnTo>
                    <a:pt x="5599" y="21504"/>
                  </a:lnTo>
                  <a:lnTo>
                    <a:pt x="5545" y="21424"/>
                  </a:lnTo>
                  <a:lnTo>
                    <a:pt x="5492" y="21356"/>
                  </a:lnTo>
                  <a:lnTo>
                    <a:pt x="5424" y="21289"/>
                  </a:lnTo>
                  <a:lnTo>
                    <a:pt x="5357" y="21235"/>
                  </a:lnTo>
                  <a:lnTo>
                    <a:pt x="5276" y="21181"/>
                  </a:lnTo>
                  <a:lnTo>
                    <a:pt x="5195" y="21140"/>
                  </a:lnTo>
                  <a:lnTo>
                    <a:pt x="5114" y="21100"/>
                  </a:lnTo>
                  <a:lnTo>
                    <a:pt x="5019" y="21073"/>
                  </a:lnTo>
                  <a:lnTo>
                    <a:pt x="4938" y="21059"/>
                  </a:lnTo>
                  <a:lnTo>
                    <a:pt x="4844" y="21046"/>
                  </a:lnTo>
                  <a:lnTo>
                    <a:pt x="4574" y="21019"/>
                  </a:lnTo>
                  <a:lnTo>
                    <a:pt x="4439" y="20978"/>
                  </a:lnTo>
                  <a:lnTo>
                    <a:pt x="4304" y="20938"/>
                  </a:lnTo>
                  <a:lnTo>
                    <a:pt x="4169" y="20884"/>
                  </a:lnTo>
                  <a:lnTo>
                    <a:pt x="4035" y="20816"/>
                  </a:lnTo>
                  <a:lnTo>
                    <a:pt x="3913" y="20722"/>
                  </a:lnTo>
                  <a:lnTo>
                    <a:pt x="3792" y="20614"/>
                  </a:lnTo>
                  <a:lnTo>
                    <a:pt x="3684" y="20493"/>
                  </a:lnTo>
                  <a:lnTo>
                    <a:pt x="3589" y="20331"/>
                  </a:lnTo>
                  <a:lnTo>
                    <a:pt x="3508" y="20155"/>
                  </a:lnTo>
                  <a:lnTo>
                    <a:pt x="3427" y="19940"/>
                  </a:lnTo>
                  <a:lnTo>
                    <a:pt x="3373" y="19710"/>
                  </a:lnTo>
                  <a:lnTo>
                    <a:pt x="3320" y="19440"/>
                  </a:lnTo>
                  <a:lnTo>
                    <a:pt x="3293" y="19130"/>
                  </a:lnTo>
                  <a:lnTo>
                    <a:pt x="3293" y="18779"/>
                  </a:lnTo>
                  <a:lnTo>
                    <a:pt x="3293" y="1107"/>
                  </a:lnTo>
                  <a:lnTo>
                    <a:pt x="3279" y="972"/>
                  </a:lnTo>
                  <a:lnTo>
                    <a:pt x="3266" y="850"/>
                  </a:lnTo>
                  <a:lnTo>
                    <a:pt x="3239" y="729"/>
                  </a:lnTo>
                  <a:lnTo>
                    <a:pt x="3212" y="621"/>
                  </a:lnTo>
                  <a:lnTo>
                    <a:pt x="3171" y="527"/>
                  </a:lnTo>
                  <a:lnTo>
                    <a:pt x="3117" y="432"/>
                  </a:lnTo>
                  <a:lnTo>
                    <a:pt x="3063" y="351"/>
                  </a:lnTo>
                  <a:lnTo>
                    <a:pt x="2996" y="270"/>
                  </a:lnTo>
                  <a:lnTo>
                    <a:pt x="2915" y="216"/>
                  </a:lnTo>
                  <a:lnTo>
                    <a:pt x="2834" y="149"/>
                  </a:lnTo>
                  <a:lnTo>
                    <a:pt x="2739" y="108"/>
                  </a:lnTo>
                  <a:lnTo>
                    <a:pt x="2645" y="68"/>
                  </a:lnTo>
                  <a:lnTo>
                    <a:pt x="2537" y="41"/>
                  </a:lnTo>
                  <a:lnTo>
                    <a:pt x="2429" y="14"/>
                  </a:lnTo>
                  <a:lnTo>
                    <a:pt x="2308" y="0"/>
                  </a:lnTo>
                  <a:close/>
                </a:path>
              </a:pathLst>
            </a:custGeom>
            <a:solidFill>
              <a:srgbClr val="1E2430"/>
            </a:solidFill>
            <a:ln>
              <a:noFill/>
            </a:ln>
          </p:spPr>
          <p:txBody>
            <a:bodyPr anchorCtr="0" anchor="ctr" bIns="182850" lIns="182850" spcFirstLastPara="1" rIns="182850" wrap="square" tIns="182850">
              <a:noAutofit/>
            </a:bodyPr>
            <a:lstStyle/>
            <a:p>
              <a:pPr indent="0" lvl="0" marL="0" rtl="0" algn="l">
                <a:spcBef>
                  <a:spcPts val="0"/>
                </a:spcBef>
                <a:spcAft>
                  <a:spcPts val="0"/>
                </a:spcAft>
                <a:buNone/>
              </a:pPr>
              <a:r>
                <a:t/>
              </a:r>
              <a:endParaRPr/>
            </a:p>
          </p:txBody>
        </p:sp>
        <p:sp>
          <p:nvSpPr>
            <p:cNvPr id="852" name="Google Shape;852;p74"/>
            <p:cNvSpPr/>
            <p:nvPr/>
          </p:nvSpPr>
          <p:spPr>
            <a:xfrm>
              <a:off x="974034" y="612279"/>
              <a:ext cx="23624" cy="119608"/>
            </a:xfrm>
            <a:custGeom>
              <a:rect b="b" l="l" r="r" t="t"/>
              <a:pathLst>
                <a:path extrusionOk="0" h="17093" w="3280">
                  <a:moveTo>
                    <a:pt x="986" y="0"/>
                  </a:moveTo>
                  <a:lnTo>
                    <a:pt x="864" y="14"/>
                  </a:lnTo>
                  <a:lnTo>
                    <a:pt x="756" y="41"/>
                  </a:lnTo>
                  <a:lnTo>
                    <a:pt x="648" y="68"/>
                  </a:lnTo>
                  <a:lnTo>
                    <a:pt x="554" y="108"/>
                  </a:lnTo>
                  <a:lnTo>
                    <a:pt x="460" y="149"/>
                  </a:lnTo>
                  <a:lnTo>
                    <a:pt x="379" y="216"/>
                  </a:lnTo>
                  <a:lnTo>
                    <a:pt x="298" y="270"/>
                  </a:lnTo>
                  <a:lnTo>
                    <a:pt x="230" y="351"/>
                  </a:lnTo>
                  <a:lnTo>
                    <a:pt x="176" y="432"/>
                  </a:lnTo>
                  <a:lnTo>
                    <a:pt x="122" y="526"/>
                  </a:lnTo>
                  <a:lnTo>
                    <a:pt x="82" y="621"/>
                  </a:lnTo>
                  <a:lnTo>
                    <a:pt x="55" y="729"/>
                  </a:lnTo>
                  <a:lnTo>
                    <a:pt x="28" y="850"/>
                  </a:lnTo>
                  <a:lnTo>
                    <a:pt x="14" y="972"/>
                  </a:lnTo>
                  <a:lnTo>
                    <a:pt x="1" y="1106"/>
                  </a:lnTo>
                  <a:lnTo>
                    <a:pt x="14" y="15987"/>
                  </a:lnTo>
                  <a:lnTo>
                    <a:pt x="14" y="16121"/>
                  </a:lnTo>
                  <a:lnTo>
                    <a:pt x="28" y="16243"/>
                  </a:lnTo>
                  <a:lnTo>
                    <a:pt x="55" y="16364"/>
                  </a:lnTo>
                  <a:lnTo>
                    <a:pt x="95" y="16472"/>
                  </a:lnTo>
                  <a:lnTo>
                    <a:pt x="136" y="16567"/>
                  </a:lnTo>
                  <a:lnTo>
                    <a:pt x="176" y="16661"/>
                  </a:lnTo>
                  <a:lnTo>
                    <a:pt x="244" y="16742"/>
                  </a:lnTo>
                  <a:lnTo>
                    <a:pt x="311" y="16823"/>
                  </a:lnTo>
                  <a:lnTo>
                    <a:pt x="379" y="16890"/>
                  </a:lnTo>
                  <a:lnTo>
                    <a:pt x="460" y="16944"/>
                  </a:lnTo>
                  <a:lnTo>
                    <a:pt x="554" y="16985"/>
                  </a:lnTo>
                  <a:lnTo>
                    <a:pt x="662" y="17025"/>
                  </a:lnTo>
                  <a:lnTo>
                    <a:pt x="770" y="17066"/>
                  </a:lnTo>
                  <a:lnTo>
                    <a:pt x="878" y="17079"/>
                  </a:lnTo>
                  <a:lnTo>
                    <a:pt x="999" y="17093"/>
                  </a:lnTo>
                  <a:lnTo>
                    <a:pt x="2308" y="17093"/>
                  </a:lnTo>
                  <a:lnTo>
                    <a:pt x="2429" y="17079"/>
                  </a:lnTo>
                  <a:lnTo>
                    <a:pt x="2551" y="17066"/>
                  </a:lnTo>
                  <a:lnTo>
                    <a:pt x="2658" y="17025"/>
                  </a:lnTo>
                  <a:lnTo>
                    <a:pt x="2753" y="16985"/>
                  </a:lnTo>
                  <a:lnTo>
                    <a:pt x="2847" y="16944"/>
                  </a:lnTo>
                  <a:lnTo>
                    <a:pt x="2928" y="16890"/>
                  </a:lnTo>
                  <a:lnTo>
                    <a:pt x="3009" y="16823"/>
                  </a:lnTo>
                  <a:lnTo>
                    <a:pt x="3077" y="16742"/>
                  </a:lnTo>
                  <a:lnTo>
                    <a:pt x="3131" y="16661"/>
                  </a:lnTo>
                  <a:lnTo>
                    <a:pt x="3171" y="16567"/>
                  </a:lnTo>
                  <a:lnTo>
                    <a:pt x="3212" y="16472"/>
                  </a:lnTo>
                  <a:lnTo>
                    <a:pt x="3239" y="16364"/>
                  </a:lnTo>
                  <a:lnTo>
                    <a:pt x="3266" y="16243"/>
                  </a:lnTo>
                  <a:lnTo>
                    <a:pt x="3279" y="16121"/>
                  </a:lnTo>
                  <a:lnTo>
                    <a:pt x="3279" y="15987"/>
                  </a:lnTo>
                  <a:lnTo>
                    <a:pt x="3279" y="1106"/>
                  </a:lnTo>
                  <a:lnTo>
                    <a:pt x="3279" y="972"/>
                  </a:lnTo>
                  <a:lnTo>
                    <a:pt x="3266" y="850"/>
                  </a:lnTo>
                  <a:lnTo>
                    <a:pt x="3239" y="729"/>
                  </a:lnTo>
                  <a:lnTo>
                    <a:pt x="3212" y="621"/>
                  </a:lnTo>
                  <a:lnTo>
                    <a:pt x="3171" y="526"/>
                  </a:lnTo>
                  <a:lnTo>
                    <a:pt x="3131" y="432"/>
                  </a:lnTo>
                  <a:lnTo>
                    <a:pt x="3077" y="351"/>
                  </a:lnTo>
                  <a:lnTo>
                    <a:pt x="3009" y="270"/>
                  </a:lnTo>
                  <a:lnTo>
                    <a:pt x="2928" y="216"/>
                  </a:lnTo>
                  <a:lnTo>
                    <a:pt x="2847" y="149"/>
                  </a:lnTo>
                  <a:lnTo>
                    <a:pt x="2753" y="108"/>
                  </a:lnTo>
                  <a:lnTo>
                    <a:pt x="2658" y="68"/>
                  </a:lnTo>
                  <a:lnTo>
                    <a:pt x="2551" y="41"/>
                  </a:lnTo>
                  <a:lnTo>
                    <a:pt x="2429" y="14"/>
                  </a:lnTo>
                  <a:lnTo>
                    <a:pt x="2308" y="0"/>
                  </a:lnTo>
                  <a:close/>
                </a:path>
              </a:pathLst>
            </a:custGeom>
            <a:solidFill>
              <a:srgbClr val="1E2430"/>
            </a:solidFill>
            <a:ln>
              <a:noFill/>
            </a:ln>
          </p:spPr>
          <p:txBody>
            <a:bodyPr anchorCtr="0" anchor="ctr" bIns="182850" lIns="182850" spcFirstLastPara="1" rIns="182850" wrap="square" tIns="182850">
              <a:noAutofit/>
            </a:bodyPr>
            <a:lstStyle/>
            <a:p>
              <a:pPr indent="0" lvl="0" marL="0" rtl="0" algn="l">
                <a:spcBef>
                  <a:spcPts val="0"/>
                </a:spcBef>
                <a:spcAft>
                  <a:spcPts val="0"/>
                </a:spcAft>
                <a:buNone/>
              </a:pPr>
              <a:r>
                <a:t/>
              </a:r>
              <a:endParaRPr/>
            </a:p>
          </p:txBody>
        </p:sp>
        <p:sp>
          <p:nvSpPr>
            <p:cNvPr id="853" name="Google Shape;853;p74"/>
            <p:cNvSpPr/>
            <p:nvPr/>
          </p:nvSpPr>
          <p:spPr>
            <a:xfrm>
              <a:off x="1018149" y="609445"/>
              <a:ext cx="132735" cy="125276"/>
            </a:xfrm>
            <a:custGeom>
              <a:rect b="b" l="l" r="r" t="t"/>
              <a:pathLst>
                <a:path extrusionOk="0" h="17903" w="18429">
                  <a:moveTo>
                    <a:pt x="9201" y="2834"/>
                  </a:moveTo>
                  <a:lnTo>
                    <a:pt x="9498" y="2847"/>
                  </a:lnTo>
                  <a:lnTo>
                    <a:pt x="9795" y="2860"/>
                  </a:lnTo>
                  <a:lnTo>
                    <a:pt x="10092" y="2901"/>
                  </a:lnTo>
                  <a:lnTo>
                    <a:pt x="10388" y="2955"/>
                  </a:lnTo>
                  <a:lnTo>
                    <a:pt x="10672" y="3009"/>
                  </a:lnTo>
                  <a:lnTo>
                    <a:pt x="10941" y="3090"/>
                  </a:lnTo>
                  <a:lnTo>
                    <a:pt x="11225" y="3184"/>
                  </a:lnTo>
                  <a:lnTo>
                    <a:pt x="11481" y="3279"/>
                  </a:lnTo>
                  <a:lnTo>
                    <a:pt x="11751" y="3400"/>
                  </a:lnTo>
                  <a:lnTo>
                    <a:pt x="11994" y="3522"/>
                  </a:lnTo>
                  <a:lnTo>
                    <a:pt x="12250" y="3670"/>
                  </a:lnTo>
                  <a:lnTo>
                    <a:pt x="12479" y="3818"/>
                  </a:lnTo>
                  <a:lnTo>
                    <a:pt x="12709" y="3980"/>
                  </a:lnTo>
                  <a:lnTo>
                    <a:pt x="12938" y="4156"/>
                  </a:lnTo>
                  <a:lnTo>
                    <a:pt x="13154" y="4344"/>
                  </a:lnTo>
                  <a:lnTo>
                    <a:pt x="13356" y="4533"/>
                  </a:lnTo>
                  <a:lnTo>
                    <a:pt x="13545" y="4736"/>
                  </a:lnTo>
                  <a:lnTo>
                    <a:pt x="13734" y="4952"/>
                  </a:lnTo>
                  <a:lnTo>
                    <a:pt x="13909" y="5181"/>
                  </a:lnTo>
                  <a:lnTo>
                    <a:pt x="14071" y="5424"/>
                  </a:lnTo>
                  <a:lnTo>
                    <a:pt x="14220" y="5667"/>
                  </a:lnTo>
                  <a:lnTo>
                    <a:pt x="14368" y="5923"/>
                  </a:lnTo>
                  <a:lnTo>
                    <a:pt x="14503" y="6179"/>
                  </a:lnTo>
                  <a:lnTo>
                    <a:pt x="14611" y="6462"/>
                  </a:lnTo>
                  <a:lnTo>
                    <a:pt x="14719" y="6732"/>
                  </a:lnTo>
                  <a:lnTo>
                    <a:pt x="14813" y="7029"/>
                  </a:lnTo>
                  <a:lnTo>
                    <a:pt x="14894" y="7326"/>
                  </a:lnTo>
                  <a:lnTo>
                    <a:pt x="14962" y="7623"/>
                  </a:lnTo>
                  <a:lnTo>
                    <a:pt x="15016" y="7946"/>
                  </a:lnTo>
                  <a:lnTo>
                    <a:pt x="15043" y="8257"/>
                  </a:lnTo>
                  <a:lnTo>
                    <a:pt x="15070" y="8581"/>
                  </a:lnTo>
                  <a:lnTo>
                    <a:pt x="15083" y="8918"/>
                  </a:lnTo>
                  <a:lnTo>
                    <a:pt x="15070" y="9255"/>
                  </a:lnTo>
                  <a:lnTo>
                    <a:pt x="15043" y="9579"/>
                  </a:lnTo>
                  <a:lnTo>
                    <a:pt x="15016" y="9903"/>
                  </a:lnTo>
                  <a:lnTo>
                    <a:pt x="14962" y="10213"/>
                  </a:lnTo>
                  <a:lnTo>
                    <a:pt x="14894" y="10523"/>
                  </a:lnTo>
                  <a:lnTo>
                    <a:pt x="14813" y="10820"/>
                  </a:lnTo>
                  <a:lnTo>
                    <a:pt x="14719" y="11103"/>
                  </a:lnTo>
                  <a:lnTo>
                    <a:pt x="14611" y="11387"/>
                  </a:lnTo>
                  <a:lnTo>
                    <a:pt x="14503" y="11670"/>
                  </a:lnTo>
                  <a:lnTo>
                    <a:pt x="14368" y="11940"/>
                  </a:lnTo>
                  <a:lnTo>
                    <a:pt x="14220" y="12196"/>
                  </a:lnTo>
                  <a:lnTo>
                    <a:pt x="14071" y="12439"/>
                  </a:lnTo>
                  <a:lnTo>
                    <a:pt x="13909" y="12682"/>
                  </a:lnTo>
                  <a:lnTo>
                    <a:pt x="13734" y="12911"/>
                  </a:lnTo>
                  <a:lnTo>
                    <a:pt x="13545" y="13127"/>
                  </a:lnTo>
                  <a:lnTo>
                    <a:pt x="13356" y="13343"/>
                  </a:lnTo>
                  <a:lnTo>
                    <a:pt x="13154" y="13532"/>
                  </a:lnTo>
                  <a:lnTo>
                    <a:pt x="12938" y="13720"/>
                  </a:lnTo>
                  <a:lnTo>
                    <a:pt x="12709" y="13896"/>
                  </a:lnTo>
                  <a:lnTo>
                    <a:pt x="12479" y="14071"/>
                  </a:lnTo>
                  <a:lnTo>
                    <a:pt x="12250" y="14220"/>
                  </a:lnTo>
                  <a:lnTo>
                    <a:pt x="11994" y="14368"/>
                  </a:lnTo>
                  <a:lnTo>
                    <a:pt x="11751" y="14489"/>
                  </a:lnTo>
                  <a:lnTo>
                    <a:pt x="11481" y="14611"/>
                  </a:lnTo>
                  <a:lnTo>
                    <a:pt x="11225" y="14719"/>
                  </a:lnTo>
                  <a:lnTo>
                    <a:pt x="10941" y="14813"/>
                  </a:lnTo>
                  <a:lnTo>
                    <a:pt x="10672" y="14881"/>
                  </a:lnTo>
                  <a:lnTo>
                    <a:pt x="10388" y="14948"/>
                  </a:lnTo>
                  <a:lnTo>
                    <a:pt x="10092" y="15002"/>
                  </a:lnTo>
                  <a:lnTo>
                    <a:pt x="9795" y="15043"/>
                  </a:lnTo>
                  <a:lnTo>
                    <a:pt x="9498" y="15056"/>
                  </a:lnTo>
                  <a:lnTo>
                    <a:pt x="9201" y="15070"/>
                  </a:lnTo>
                  <a:lnTo>
                    <a:pt x="8904" y="15056"/>
                  </a:lnTo>
                  <a:lnTo>
                    <a:pt x="8608" y="15043"/>
                  </a:lnTo>
                  <a:lnTo>
                    <a:pt x="8311" y="15002"/>
                  </a:lnTo>
                  <a:lnTo>
                    <a:pt x="8027" y="14948"/>
                  </a:lnTo>
                  <a:lnTo>
                    <a:pt x="7744" y="14881"/>
                  </a:lnTo>
                  <a:lnTo>
                    <a:pt x="7461" y="14800"/>
                  </a:lnTo>
                  <a:lnTo>
                    <a:pt x="7191" y="14719"/>
                  </a:lnTo>
                  <a:lnTo>
                    <a:pt x="6921" y="14611"/>
                  </a:lnTo>
                  <a:lnTo>
                    <a:pt x="6665" y="14489"/>
                  </a:lnTo>
                  <a:lnTo>
                    <a:pt x="6409" y="14355"/>
                  </a:lnTo>
                  <a:lnTo>
                    <a:pt x="6166" y="14206"/>
                  </a:lnTo>
                  <a:lnTo>
                    <a:pt x="5923" y="14058"/>
                  </a:lnTo>
                  <a:lnTo>
                    <a:pt x="5694" y="13896"/>
                  </a:lnTo>
                  <a:lnTo>
                    <a:pt x="5478" y="13707"/>
                  </a:lnTo>
                  <a:lnTo>
                    <a:pt x="5262" y="13518"/>
                  </a:lnTo>
                  <a:lnTo>
                    <a:pt x="5060" y="13316"/>
                  </a:lnTo>
                  <a:lnTo>
                    <a:pt x="4857" y="13113"/>
                  </a:lnTo>
                  <a:lnTo>
                    <a:pt x="4668" y="12898"/>
                  </a:lnTo>
                  <a:lnTo>
                    <a:pt x="4493" y="12655"/>
                  </a:lnTo>
                  <a:lnTo>
                    <a:pt x="4331" y="12425"/>
                  </a:lnTo>
                  <a:lnTo>
                    <a:pt x="4183" y="12169"/>
                  </a:lnTo>
                  <a:lnTo>
                    <a:pt x="4034" y="11913"/>
                  </a:lnTo>
                  <a:lnTo>
                    <a:pt x="3899" y="11643"/>
                  </a:lnTo>
                  <a:lnTo>
                    <a:pt x="3778" y="11373"/>
                  </a:lnTo>
                  <a:lnTo>
                    <a:pt x="3684" y="11090"/>
                  </a:lnTo>
                  <a:lnTo>
                    <a:pt x="3589" y="10806"/>
                  </a:lnTo>
                  <a:lnTo>
                    <a:pt x="3508" y="10510"/>
                  </a:lnTo>
                  <a:lnTo>
                    <a:pt x="3441" y="10199"/>
                  </a:lnTo>
                  <a:lnTo>
                    <a:pt x="3387" y="9889"/>
                  </a:lnTo>
                  <a:lnTo>
                    <a:pt x="3346" y="9565"/>
                  </a:lnTo>
                  <a:lnTo>
                    <a:pt x="3319" y="9242"/>
                  </a:lnTo>
                  <a:lnTo>
                    <a:pt x="3319" y="8918"/>
                  </a:lnTo>
                  <a:lnTo>
                    <a:pt x="3319" y="8581"/>
                  </a:lnTo>
                  <a:lnTo>
                    <a:pt x="3346" y="8270"/>
                  </a:lnTo>
                  <a:lnTo>
                    <a:pt x="3387" y="7946"/>
                  </a:lnTo>
                  <a:lnTo>
                    <a:pt x="3441" y="7636"/>
                  </a:lnTo>
                  <a:lnTo>
                    <a:pt x="3508" y="7339"/>
                  </a:lnTo>
                  <a:lnTo>
                    <a:pt x="3576" y="7043"/>
                  </a:lnTo>
                  <a:lnTo>
                    <a:pt x="3670" y="6746"/>
                  </a:lnTo>
                  <a:lnTo>
                    <a:pt x="3778" y="6476"/>
                  </a:lnTo>
                  <a:lnTo>
                    <a:pt x="3899" y="6193"/>
                  </a:lnTo>
                  <a:lnTo>
                    <a:pt x="4021" y="5936"/>
                  </a:lnTo>
                  <a:lnTo>
                    <a:pt x="4169" y="5680"/>
                  </a:lnTo>
                  <a:lnTo>
                    <a:pt x="4318" y="5437"/>
                  </a:lnTo>
                  <a:lnTo>
                    <a:pt x="4479" y="5194"/>
                  </a:lnTo>
                  <a:lnTo>
                    <a:pt x="4655" y="4965"/>
                  </a:lnTo>
                  <a:lnTo>
                    <a:pt x="4844" y="4749"/>
                  </a:lnTo>
                  <a:lnTo>
                    <a:pt x="5046" y="4547"/>
                  </a:lnTo>
                  <a:lnTo>
                    <a:pt x="5248" y="4344"/>
                  </a:lnTo>
                  <a:lnTo>
                    <a:pt x="5464" y="4169"/>
                  </a:lnTo>
                  <a:lnTo>
                    <a:pt x="5680" y="3994"/>
                  </a:lnTo>
                  <a:lnTo>
                    <a:pt x="5909" y="3818"/>
                  </a:lnTo>
                  <a:lnTo>
                    <a:pt x="6152" y="3670"/>
                  </a:lnTo>
                  <a:lnTo>
                    <a:pt x="6395" y="3535"/>
                  </a:lnTo>
                  <a:lnTo>
                    <a:pt x="6651" y="3400"/>
                  </a:lnTo>
                  <a:lnTo>
                    <a:pt x="6908" y="3292"/>
                  </a:lnTo>
                  <a:lnTo>
                    <a:pt x="7178" y="3184"/>
                  </a:lnTo>
                  <a:lnTo>
                    <a:pt x="7447" y="3090"/>
                  </a:lnTo>
                  <a:lnTo>
                    <a:pt x="7731" y="3022"/>
                  </a:lnTo>
                  <a:lnTo>
                    <a:pt x="8014" y="2955"/>
                  </a:lnTo>
                  <a:lnTo>
                    <a:pt x="8297" y="2901"/>
                  </a:lnTo>
                  <a:lnTo>
                    <a:pt x="8594" y="2860"/>
                  </a:lnTo>
                  <a:lnTo>
                    <a:pt x="8891" y="2847"/>
                  </a:lnTo>
                  <a:lnTo>
                    <a:pt x="9201" y="2834"/>
                  </a:lnTo>
                  <a:close/>
                  <a:moveTo>
                    <a:pt x="8716" y="0"/>
                  </a:moveTo>
                  <a:lnTo>
                    <a:pt x="8257" y="41"/>
                  </a:lnTo>
                  <a:lnTo>
                    <a:pt x="7785" y="95"/>
                  </a:lnTo>
                  <a:lnTo>
                    <a:pt x="7339" y="162"/>
                  </a:lnTo>
                  <a:lnTo>
                    <a:pt x="6894" y="257"/>
                  </a:lnTo>
                  <a:lnTo>
                    <a:pt x="6449" y="378"/>
                  </a:lnTo>
                  <a:lnTo>
                    <a:pt x="6017" y="500"/>
                  </a:lnTo>
                  <a:lnTo>
                    <a:pt x="5613" y="662"/>
                  </a:lnTo>
                  <a:lnTo>
                    <a:pt x="5194" y="823"/>
                  </a:lnTo>
                  <a:lnTo>
                    <a:pt x="4803" y="1012"/>
                  </a:lnTo>
                  <a:lnTo>
                    <a:pt x="4412" y="1228"/>
                  </a:lnTo>
                  <a:lnTo>
                    <a:pt x="4048" y="1444"/>
                  </a:lnTo>
                  <a:lnTo>
                    <a:pt x="3684" y="1687"/>
                  </a:lnTo>
                  <a:lnTo>
                    <a:pt x="3333" y="1943"/>
                  </a:lnTo>
                  <a:lnTo>
                    <a:pt x="3009" y="2213"/>
                  </a:lnTo>
                  <a:lnTo>
                    <a:pt x="2685" y="2510"/>
                  </a:lnTo>
                  <a:lnTo>
                    <a:pt x="2388" y="2807"/>
                  </a:lnTo>
                  <a:lnTo>
                    <a:pt x="2092" y="3130"/>
                  </a:lnTo>
                  <a:lnTo>
                    <a:pt x="1822" y="3454"/>
                  </a:lnTo>
                  <a:lnTo>
                    <a:pt x="1565" y="3805"/>
                  </a:lnTo>
                  <a:lnTo>
                    <a:pt x="1323" y="4169"/>
                  </a:lnTo>
                  <a:lnTo>
                    <a:pt x="1107" y="4547"/>
                  </a:lnTo>
                  <a:lnTo>
                    <a:pt x="904" y="4925"/>
                  </a:lnTo>
                  <a:lnTo>
                    <a:pt x="729" y="5329"/>
                  </a:lnTo>
                  <a:lnTo>
                    <a:pt x="554" y="5734"/>
                  </a:lnTo>
                  <a:lnTo>
                    <a:pt x="419" y="6166"/>
                  </a:lnTo>
                  <a:lnTo>
                    <a:pt x="297" y="6597"/>
                  </a:lnTo>
                  <a:lnTo>
                    <a:pt x="189" y="7043"/>
                  </a:lnTo>
                  <a:lnTo>
                    <a:pt x="108" y="7488"/>
                  </a:lnTo>
                  <a:lnTo>
                    <a:pt x="55" y="7960"/>
                  </a:lnTo>
                  <a:lnTo>
                    <a:pt x="14" y="8432"/>
                  </a:lnTo>
                  <a:lnTo>
                    <a:pt x="1" y="8918"/>
                  </a:lnTo>
                  <a:lnTo>
                    <a:pt x="14" y="9403"/>
                  </a:lnTo>
                  <a:lnTo>
                    <a:pt x="55" y="9876"/>
                  </a:lnTo>
                  <a:lnTo>
                    <a:pt x="108" y="10334"/>
                  </a:lnTo>
                  <a:lnTo>
                    <a:pt x="189" y="10793"/>
                  </a:lnTo>
                  <a:lnTo>
                    <a:pt x="297" y="11238"/>
                  </a:lnTo>
                  <a:lnTo>
                    <a:pt x="419" y="11683"/>
                  </a:lnTo>
                  <a:lnTo>
                    <a:pt x="554" y="12102"/>
                  </a:lnTo>
                  <a:lnTo>
                    <a:pt x="729" y="12520"/>
                  </a:lnTo>
                  <a:lnTo>
                    <a:pt x="904" y="12924"/>
                  </a:lnTo>
                  <a:lnTo>
                    <a:pt x="1107" y="13302"/>
                  </a:lnTo>
                  <a:lnTo>
                    <a:pt x="1323" y="13680"/>
                  </a:lnTo>
                  <a:lnTo>
                    <a:pt x="1565" y="14044"/>
                  </a:lnTo>
                  <a:lnTo>
                    <a:pt x="1822" y="14395"/>
                  </a:lnTo>
                  <a:lnTo>
                    <a:pt x="2092" y="14732"/>
                  </a:lnTo>
                  <a:lnTo>
                    <a:pt x="2388" y="15056"/>
                  </a:lnTo>
                  <a:lnTo>
                    <a:pt x="2685" y="15366"/>
                  </a:lnTo>
                  <a:lnTo>
                    <a:pt x="3009" y="15650"/>
                  </a:lnTo>
                  <a:lnTo>
                    <a:pt x="3333" y="15933"/>
                  </a:lnTo>
                  <a:lnTo>
                    <a:pt x="3684" y="16189"/>
                  </a:lnTo>
                  <a:lnTo>
                    <a:pt x="4048" y="16432"/>
                  </a:lnTo>
                  <a:lnTo>
                    <a:pt x="4412" y="16661"/>
                  </a:lnTo>
                  <a:lnTo>
                    <a:pt x="4803" y="16864"/>
                  </a:lnTo>
                  <a:lnTo>
                    <a:pt x="5194" y="17066"/>
                  </a:lnTo>
                  <a:lnTo>
                    <a:pt x="5613" y="17228"/>
                  </a:lnTo>
                  <a:lnTo>
                    <a:pt x="6031" y="17390"/>
                  </a:lnTo>
                  <a:lnTo>
                    <a:pt x="6449" y="17525"/>
                  </a:lnTo>
                  <a:lnTo>
                    <a:pt x="6894" y="17633"/>
                  </a:lnTo>
                  <a:lnTo>
                    <a:pt x="7339" y="17727"/>
                  </a:lnTo>
                  <a:lnTo>
                    <a:pt x="7785" y="17808"/>
                  </a:lnTo>
                  <a:lnTo>
                    <a:pt x="8257" y="17862"/>
                  </a:lnTo>
                  <a:lnTo>
                    <a:pt x="8716" y="17889"/>
                  </a:lnTo>
                  <a:lnTo>
                    <a:pt x="9201" y="17903"/>
                  </a:lnTo>
                  <a:lnTo>
                    <a:pt x="9673" y="17889"/>
                  </a:lnTo>
                  <a:lnTo>
                    <a:pt x="10146" y="17862"/>
                  </a:lnTo>
                  <a:lnTo>
                    <a:pt x="10604" y="17808"/>
                  </a:lnTo>
                  <a:lnTo>
                    <a:pt x="11063" y="17727"/>
                  </a:lnTo>
                  <a:lnTo>
                    <a:pt x="11508" y="17633"/>
                  </a:lnTo>
                  <a:lnTo>
                    <a:pt x="11940" y="17525"/>
                  </a:lnTo>
                  <a:lnTo>
                    <a:pt x="12371" y="17390"/>
                  </a:lnTo>
                  <a:lnTo>
                    <a:pt x="12790" y="17228"/>
                  </a:lnTo>
                  <a:lnTo>
                    <a:pt x="13208" y="17053"/>
                  </a:lnTo>
                  <a:lnTo>
                    <a:pt x="13599" y="16864"/>
                  </a:lnTo>
                  <a:lnTo>
                    <a:pt x="13990" y="16648"/>
                  </a:lnTo>
                  <a:lnTo>
                    <a:pt x="14355" y="16432"/>
                  </a:lnTo>
                  <a:lnTo>
                    <a:pt x="14719" y="16176"/>
                  </a:lnTo>
                  <a:lnTo>
                    <a:pt x="15070" y="15919"/>
                  </a:lnTo>
                  <a:lnTo>
                    <a:pt x="15407" y="15650"/>
                  </a:lnTo>
                  <a:lnTo>
                    <a:pt x="15731" y="15353"/>
                  </a:lnTo>
                  <a:lnTo>
                    <a:pt x="16027" y="15043"/>
                  </a:lnTo>
                  <a:lnTo>
                    <a:pt x="16324" y="14719"/>
                  </a:lnTo>
                  <a:lnTo>
                    <a:pt x="16594" y="14381"/>
                  </a:lnTo>
                  <a:lnTo>
                    <a:pt x="16850" y="14031"/>
                  </a:lnTo>
                  <a:lnTo>
                    <a:pt x="17093" y="13666"/>
                  </a:lnTo>
                  <a:lnTo>
                    <a:pt x="17309" y="13289"/>
                  </a:lnTo>
                  <a:lnTo>
                    <a:pt x="17511" y="12911"/>
                  </a:lnTo>
                  <a:lnTo>
                    <a:pt x="17700" y="12506"/>
                  </a:lnTo>
                  <a:lnTo>
                    <a:pt x="17862" y="12088"/>
                  </a:lnTo>
                  <a:lnTo>
                    <a:pt x="18011" y="11670"/>
                  </a:lnTo>
                  <a:lnTo>
                    <a:pt x="18132" y="11238"/>
                  </a:lnTo>
                  <a:lnTo>
                    <a:pt x="18240" y="10793"/>
                  </a:lnTo>
                  <a:lnTo>
                    <a:pt x="18321" y="10334"/>
                  </a:lnTo>
                  <a:lnTo>
                    <a:pt x="18375" y="9876"/>
                  </a:lnTo>
                  <a:lnTo>
                    <a:pt x="18415" y="9403"/>
                  </a:lnTo>
                  <a:lnTo>
                    <a:pt x="18429" y="8918"/>
                  </a:lnTo>
                  <a:lnTo>
                    <a:pt x="18415" y="8432"/>
                  </a:lnTo>
                  <a:lnTo>
                    <a:pt x="18375" y="7973"/>
                  </a:lnTo>
                  <a:lnTo>
                    <a:pt x="18321" y="7501"/>
                  </a:lnTo>
                  <a:lnTo>
                    <a:pt x="18240" y="7056"/>
                  </a:lnTo>
                  <a:lnTo>
                    <a:pt x="18132" y="6611"/>
                  </a:lnTo>
                  <a:lnTo>
                    <a:pt x="18011" y="6179"/>
                  </a:lnTo>
                  <a:lnTo>
                    <a:pt x="17862" y="5747"/>
                  </a:lnTo>
                  <a:lnTo>
                    <a:pt x="17700" y="5343"/>
                  </a:lnTo>
                  <a:lnTo>
                    <a:pt x="17511" y="4938"/>
                  </a:lnTo>
                  <a:lnTo>
                    <a:pt x="17309" y="4560"/>
                  </a:lnTo>
                  <a:lnTo>
                    <a:pt x="17093" y="4183"/>
                  </a:lnTo>
                  <a:lnTo>
                    <a:pt x="16850" y="3818"/>
                  </a:lnTo>
                  <a:lnTo>
                    <a:pt x="16594" y="3481"/>
                  </a:lnTo>
                  <a:lnTo>
                    <a:pt x="16324" y="3144"/>
                  </a:lnTo>
                  <a:lnTo>
                    <a:pt x="16027" y="2820"/>
                  </a:lnTo>
                  <a:lnTo>
                    <a:pt x="15731" y="2523"/>
                  </a:lnTo>
                  <a:lnTo>
                    <a:pt x="15407" y="2226"/>
                  </a:lnTo>
                  <a:lnTo>
                    <a:pt x="15070" y="1957"/>
                  </a:lnTo>
                  <a:lnTo>
                    <a:pt x="14719" y="1700"/>
                  </a:lnTo>
                  <a:lnTo>
                    <a:pt x="14355" y="1457"/>
                  </a:lnTo>
                  <a:lnTo>
                    <a:pt x="13990" y="1228"/>
                  </a:lnTo>
                  <a:lnTo>
                    <a:pt x="13599" y="1026"/>
                  </a:lnTo>
                  <a:lnTo>
                    <a:pt x="13208" y="837"/>
                  </a:lnTo>
                  <a:lnTo>
                    <a:pt x="12790" y="662"/>
                  </a:lnTo>
                  <a:lnTo>
                    <a:pt x="12371" y="513"/>
                  </a:lnTo>
                  <a:lnTo>
                    <a:pt x="11940" y="378"/>
                  </a:lnTo>
                  <a:lnTo>
                    <a:pt x="11508" y="257"/>
                  </a:lnTo>
                  <a:lnTo>
                    <a:pt x="11063" y="162"/>
                  </a:lnTo>
                  <a:lnTo>
                    <a:pt x="10604" y="95"/>
                  </a:lnTo>
                  <a:lnTo>
                    <a:pt x="10146" y="41"/>
                  </a:lnTo>
                  <a:lnTo>
                    <a:pt x="9673" y="0"/>
                  </a:lnTo>
                  <a:close/>
                </a:path>
              </a:pathLst>
            </a:custGeom>
            <a:solidFill>
              <a:srgbClr val="1E2430"/>
            </a:solidFill>
            <a:ln>
              <a:noFill/>
            </a:ln>
          </p:spPr>
          <p:txBody>
            <a:bodyPr anchorCtr="0" anchor="ctr" bIns="182850" lIns="182850" spcFirstLastPara="1" rIns="182850" wrap="square" tIns="182850">
              <a:noAutofit/>
            </a:bodyPr>
            <a:lstStyle/>
            <a:p>
              <a:pPr indent="0" lvl="0" marL="0" rtl="0" algn="l">
                <a:spcBef>
                  <a:spcPts val="0"/>
                </a:spcBef>
                <a:spcAft>
                  <a:spcPts val="0"/>
                </a:spcAft>
                <a:buNone/>
              </a:pPr>
              <a:r>
                <a:t/>
              </a:r>
              <a:endParaRPr/>
            </a:p>
          </p:txBody>
        </p:sp>
      </p:grpSp>
      <p:sp>
        <p:nvSpPr>
          <p:cNvPr id="854" name="Google Shape;854;p74"/>
          <p:cNvSpPr txBox="1"/>
          <p:nvPr/>
        </p:nvSpPr>
        <p:spPr>
          <a:xfrm>
            <a:off x="511150" y="4745825"/>
            <a:ext cx="276900" cy="157800"/>
          </a:xfrm>
          <a:prstGeom prst="rect">
            <a:avLst/>
          </a:prstGeom>
          <a:noFill/>
          <a:ln>
            <a:noFill/>
          </a:ln>
        </p:spPr>
        <p:txBody>
          <a:bodyPr anchorCtr="0" anchor="b" bIns="0" lIns="0" spcFirstLastPara="1" rIns="0" wrap="square" tIns="0">
            <a:noAutofit/>
          </a:bodyPr>
          <a:lstStyle/>
          <a:p>
            <a:pPr indent="0" lvl="0" marL="0" marR="0" rtl="0" algn="l">
              <a:lnSpc>
                <a:spcPct val="100000"/>
              </a:lnSpc>
              <a:spcBef>
                <a:spcPts val="0"/>
              </a:spcBef>
              <a:spcAft>
                <a:spcPts val="0"/>
              </a:spcAft>
              <a:buNone/>
            </a:pPr>
            <a:fld id="{00000000-1234-1234-1234-123412341234}" type="slidenum">
              <a:rPr lang="en" sz="500">
                <a:solidFill>
                  <a:srgbClr val="717D91"/>
                </a:solidFill>
                <a:latin typeface="DM Sans"/>
                <a:ea typeface="DM Sans"/>
                <a:cs typeface="DM Sans"/>
                <a:sym typeface="DM Sans"/>
              </a:rPr>
              <a:t>‹#›</a:t>
            </a:fld>
            <a:endParaRPr sz="500">
              <a:solidFill>
                <a:srgbClr val="717D91"/>
              </a:solidFill>
              <a:latin typeface="DM Sans"/>
              <a:ea typeface="DM Sans"/>
              <a:cs typeface="DM Sans"/>
              <a:sym typeface="DM Sans"/>
            </a:endParaRPr>
          </a:p>
        </p:txBody>
      </p:sp>
    </p:spTree>
  </p:cSld>
  <p:clrMap accent1="accent1" accent2="accent2" accent3="accent3" accent4="accent4" accent5="accent5" accent6="accent6" bg1="lt1" bg2="dk2" tx1="dk1" tx2="lt2" folHlink="folHlink" hlink="hlink"/>
  <p:sldLayoutIdLst>
    <p:sldLayoutId id="2147483718" r:id="rId1"/>
    <p:sldLayoutId id="2147483719" r:id="rId2"/>
    <p:sldLayoutId id="2147483720" r:id="rId3"/>
    <p:sldLayoutId id="2147483721" r:id="rId4"/>
    <p:sldLayoutId id="2147483722" r:id="rId5"/>
    <p:sldLayoutId id="2147483723" r:id="rId6"/>
    <p:sldLayoutId id="2147483724" r:id="rId7"/>
    <p:sldLayoutId id="2147483725" r:id="rId8"/>
    <p:sldLayoutId id="2147483726" r:id="rId9"/>
    <p:sldLayoutId id="2147483727" r:id="rId10"/>
    <p:sldLayoutId id="2147483728" r:id="rId11"/>
    <p:sldLayoutId id="2147483729" r:id="rId12"/>
    <p:sldLayoutId id="2147483730" r:id="rId13"/>
    <p:sldLayoutId id="2147483731" r:id="rId14"/>
    <p:sldLayoutId id="2147483732" r:id="rId15"/>
    <p:sldLayoutId id="2147483733" r:id="rId16"/>
    <p:sldLayoutId id="2147483734" r:id="rId17"/>
    <p:sldLayoutId id="2147483735" r:id="rId18"/>
    <p:sldLayoutId id="2147483736" r:id="rId19"/>
    <p:sldLayoutId id="2147483737" r:id="rId20"/>
    <p:sldLayoutId id="2147483738" r:id="rId21"/>
    <p:sldLayoutId id="2147483739" r:id="rId22"/>
    <p:sldLayoutId id="2147483740" r:id="rId23"/>
    <p:sldLayoutId id="2147483741" r:id="rId24"/>
    <p:sldLayoutId id="2147483742" r:id="rId25"/>
    <p:sldLayoutId id="2147483743" r:id="rId26"/>
  </p:sldLayoutIdLst>
  <p:hf dt="0" ftr="0" hdr="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Masters/slideMaster5.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solidFill>
          <a:srgbClr val="FFFFFF"/>
        </a:solidFill>
      </p:bgPr>
    </p:bg>
    <p:spTree>
      <p:nvGrpSpPr>
        <p:cNvPr id="920" name="Shape 920"/>
        <p:cNvGrpSpPr/>
        <p:nvPr/>
      </p:nvGrpSpPr>
      <p:grpSpPr>
        <a:xfrm>
          <a:off x="0" y="0"/>
          <a:ext cx="0" cy="0"/>
          <a:chOff x="0" y="0"/>
          <a:chExt cx="0" cy="0"/>
        </a:xfrm>
      </p:grpSpPr>
    </p:spTree>
  </p:cSld>
  <p:clrMap accent1="accent1" accent2="accent2" accent3="accent3" accent4="accent4" accent5="accent5" accent6="accent6" bg1="lt1" bg2="dk2" tx1="dk1" tx2="lt2" folHlink="folHlink" hlink="hlink"/>
  <p:sldLayoutIdLst>
    <p:sldLayoutId id="2147483744" r:id="rId1"/>
    <p:sldLayoutId id="2147483745" r:id="rId2"/>
    <p:sldLayoutId id="2147483746" r:id="rId3"/>
    <p:sldLayoutId id="2147483747" r:id="rId4"/>
    <p:sldLayoutId id="2147483748" r:id="rId5"/>
    <p:sldLayoutId id="2147483749" r:id="rId6"/>
    <p:sldLayoutId id="2147483750" r:id="rId7"/>
    <p:sldLayoutId id="2147483751" r:id="rId8"/>
    <p:sldLayoutId id="2147483752" r:id="rId9"/>
    <p:sldLayoutId id="2147483753" r:id="rId10"/>
    <p:sldLayoutId id="2147483754" r:id="rId11"/>
    <p:sldLayoutId id="2147483755" r:id="rId12"/>
    <p:sldLayoutId id="2147483756" r:id="rId13"/>
    <p:sldLayoutId id="2147483757" r:id="rId14"/>
    <p:sldLayoutId id="2147483758" r:id="rId15"/>
    <p:sldLayoutId id="2147483759" r:id="rId16"/>
    <p:sldLayoutId id="2147483760" r:id="rId17"/>
    <p:sldLayoutId id="2147483761" r:id="rId18"/>
    <p:sldLayoutId id="2147483762" r:id="rId19"/>
    <p:sldLayoutId id="2147483763" r:id="rId20"/>
    <p:sldLayoutId id="2147483764" r:id="rId21"/>
    <p:sldLayoutId id="2147483765" r:id="rId22"/>
    <p:sldLayoutId id="2147483766" r:id="rId23"/>
    <p:sldLayoutId id="2147483767" r:id="rId24"/>
    <p:sldLayoutId id="2147483768" r:id="rId25"/>
    <p:sldLayoutId id="2147483769" r:id="rId26"/>
    <p:sldLayoutId id="2147483770" r:id="rId27"/>
    <p:sldLayoutId id="2147483771" r:id="rId28"/>
    <p:sldLayoutId id="2147483772" r:id="rId29"/>
    <p:sldLayoutId id="2147483773" r:id="rId30"/>
    <p:sldLayoutId id="2147483774" r:id="rId31"/>
    <p:sldLayoutId id="2147483775" r:id="rId32"/>
    <p:sldLayoutId id="2147483776" r:id="rId33"/>
  </p:sldLayoutIdLst>
  <p:hf dt="0" ftr="0" hdr="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extLst>
    <p:ext uri="{27BBF7A9-308A-43DC-89C8-2F10F3537804}">
      <p15:sldGuideLst>
        <p15:guide id="1" pos="183">
          <p15:clr>
            <a:srgbClr val="EA4335"/>
          </p15:clr>
        </p15:guide>
        <p15:guide id="2" pos="535">
          <p15:clr>
            <a:srgbClr val="EA4335"/>
          </p15:clr>
        </p15:guide>
        <p15:guide id="3" pos="909">
          <p15:clr>
            <a:srgbClr val="EA4335"/>
          </p15:clr>
        </p15:guide>
        <p15:guide id="4" pos="1257">
          <p15:clr>
            <a:srgbClr val="EA4335"/>
          </p15:clr>
        </p15:guide>
        <p15:guide id="5" pos="1616">
          <p15:clr>
            <a:srgbClr val="EA4335"/>
          </p15:clr>
        </p15:guide>
        <p15:guide id="6" pos="1979">
          <p15:clr>
            <a:srgbClr val="EA4335"/>
          </p15:clr>
        </p15:guide>
        <p15:guide id="7" pos="2342">
          <p15:clr>
            <a:srgbClr val="EA4335"/>
          </p15:clr>
        </p15:guide>
        <p15:guide id="8" pos="2701">
          <p15:clr>
            <a:srgbClr val="EA4335"/>
          </p15:clr>
        </p15:guide>
        <p15:guide id="9" pos="3059">
          <p15:clr>
            <a:srgbClr val="EA4335"/>
          </p15:clr>
        </p15:guide>
        <p15:guide id="10" pos="3418">
          <p15:clr>
            <a:srgbClr val="EA4335"/>
          </p15:clr>
        </p15:guide>
        <p15:guide id="11" pos="3781">
          <p15:clr>
            <a:srgbClr val="EA4335"/>
          </p15:clr>
        </p15:guide>
        <p15:guide id="12" pos="4144">
          <p15:clr>
            <a:srgbClr val="EA4335"/>
          </p15:clr>
        </p15:guide>
        <p15:guide id="13" pos="4503">
          <p15:clr>
            <a:srgbClr val="EA4335"/>
          </p15:clr>
        </p15:guide>
        <p15:guide id="14" pos="4862">
          <p15:clr>
            <a:srgbClr val="EA4335"/>
          </p15:clr>
        </p15:guide>
        <p15:guide id="15" pos="5225">
          <p15:clr>
            <a:srgbClr val="EA4335"/>
          </p15:clr>
        </p15:guide>
        <p15:guide id="16" pos="5577">
          <p15:clr>
            <a:srgbClr val="EA4335"/>
          </p15:clr>
        </p15:guide>
        <p15:guide id="17" orient="horz" pos="178">
          <p15:clr>
            <a:srgbClr val="EA4335"/>
          </p15:clr>
        </p15:guide>
        <p15:guide id="18" orient="horz" pos="423">
          <p15:clr>
            <a:srgbClr val="EA4335"/>
          </p15:clr>
        </p15:guide>
        <p15:guide id="19" orient="horz" pos="668">
          <p15:clr>
            <a:srgbClr val="EA4335"/>
          </p15:clr>
        </p15:guide>
        <p15:guide id="20" orient="horz" pos="900">
          <p15:clr>
            <a:srgbClr val="EA4335"/>
          </p15:clr>
        </p15:guide>
        <p15:guide id="21" orient="horz" pos="1133">
          <p15:clr>
            <a:srgbClr val="EA4335"/>
          </p15:clr>
        </p15:guide>
        <p15:guide id="22" orient="horz" pos="1376">
          <p15:clr>
            <a:srgbClr val="EA4335"/>
          </p15:clr>
        </p15:guide>
        <p15:guide id="23" orient="horz" pos="1620">
          <p15:clr>
            <a:srgbClr val="EA4335"/>
          </p15:clr>
        </p15:guide>
        <p15:guide id="24" orient="horz" pos="1864">
          <p15:clr>
            <a:srgbClr val="EA4335"/>
          </p15:clr>
        </p15:guide>
        <p15:guide id="25" orient="horz" pos="2096">
          <p15:clr>
            <a:srgbClr val="EA4335"/>
          </p15:clr>
        </p15:guide>
        <p15:guide id="26" orient="horz" pos="2340">
          <p15:clr>
            <a:srgbClr val="EA4335"/>
          </p15:clr>
        </p15:guide>
        <p15:guide id="27" orient="horz" pos="2572">
          <p15:clr>
            <a:srgbClr val="EA4335"/>
          </p15:clr>
        </p15:guide>
        <p15:guide id="28" orient="horz" pos="2829">
          <p15:clr>
            <a:srgbClr val="EA4335"/>
          </p15:clr>
        </p15:guide>
        <p15:guide id="29" orient="horz" pos="3062">
          <p15:clr>
            <a:srgbClr val="EA4335"/>
          </p15:clr>
        </p15:guide>
      </p15:sldGuideLst>
    </p:ext>
  </p:extLst>
</p:sldMaster>
</file>

<file path=ppt/slideMasters/slideMaster6.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solidFill>
          <a:srgbClr val="FFFFFF"/>
        </a:solidFill>
      </p:bgPr>
    </p:bg>
    <p:spTree>
      <p:nvGrpSpPr>
        <p:cNvPr id="1497" name="Shape 1497"/>
        <p:cNvGrpSpPr/>
        <p:nvPr/>
      </p:nvGrpSpPr>
      <p:grpSpPr>
        <a:xfrm>
          <a:off x="0" y="0"/>
          <a:ext cx="0" cy="0"/>
          <a:chOff x="0" y="0"/>
          <a:chExt cx="0" cy="0"/>
        </a:xfrm>
      </p:grpSpPr>
    </p:spTree>
  </p:cSld>
  <p:clrMap accent1="accent1" accent2="accent2" accent3="accent3" accent4="accent4" accent5="accent5" accent6="accent6" bg1="lt1" bg2="dk2" tx1="dk1" tx2="lt2" folHlink="folHlink" hlink="hlink"/>
  <p:sldLayoutIdLst>
    <p:sldLayoutId id="2147483777" r:id="rId1"/>
    <p:sldLayoutId id="2147483778" r:id="rId2"/>
    <p:sldLayoutId id="2147483779" r:id="rId3"/>
    <p:sldLayoutId id="2147483780" r:id="rId4"/>
    <p:sldLayoutId id="2147483781" r:id="rId5"/>
    <p:sldLayoutId id="2147483782" r:id="rId6"/>
    <p:sldLayoutId id="2147483783" r:id="rId7"/>
    <p:sldLayoutId id="2147483784" r:id="rId8"/>
    <p:sldLayoutId id="2147483785" r:id="rId9"/>
    <p:sldLayoutId id="2147483786" r:id="rId10"/>
    <p:sldLayoutId id="2147483787" r:id="rId11"/>
    <p:sldLayoutId id="2147483788" r:id="rId12"/>
    <p:sldLayoutId id="2147483789" r:id="rId13"/>
    <p:sldLayoutId id="2147483790" r:id="rId14"/>
    <p:sldLayoutId id="2147483791" r:id="rId15"/>
    <p:sldLayoutId id="2147483792" r:id="rId16"/>
    <p:sldLayoutId id="2147483793" r:id="rId17"/>
    <p:sldLayoutId id="2147483794" r:id="rId18"/>
    <p:sldLayoutId id="2147483795" r:id="rId19"/>
    <p:sldLayoutId id="2147483796" r:id="rId20"/>
    <p:sldLayoutId id="2147483797" r:id="rId21"/>
    <p:sldLayoutId id="2147483798" r:id="rId22"/>
    <p:sldLayoutId id="2147483799" r:id="rId23"/>
    <p:sldLayoutId id="2147483800" r:id="rId24"/>
    <p:sldLayoutId id="2147483801" r:id="rId25"/>
    <p:sldLayoutId id="2147483802" r:id="rId26"/>
    <p:sldLayoutId id="2147483803" r:id="rId27"/>
    <p:sldLayoutId id="2147483804" r:id="rId28"/>
    <p:sldLayoutId id="2147483805" r:id="rId29"/>
    <p:sldLayoutId id="2147483806" r:id="rId30"/>
    <p:sldLayoutId id="2147483807" r:id="rId31"/>
    <p:sldLayoutId id="2147483808" r:id="rId32"/>
  </p:sldLayoutIdLst>
  <p:hf dt="0" ftr="0" hdr="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extLst>
    <p:ext uri="{27BBF7A9-308A-43DC-89C8-2F10F3537804}">
      <p15:sldGuideLst>
        <p15:guide id="1" pos="183">
          <p15:clr>
            <a:srgbClr val="EA4335"/>
          </p15:clr>
        </p15:guide>
        <p15:guide id="2" pos="535">
          <p15:clr>
            <a:srgbClr val="EA4335"/>
          </p15:clr>
        </p15:guide>
        <p15:guide id="3" pos="909">
          <p15:clr>
            <a:srgbClr val="EA4335"/>
          </p15:clr>
        </p15:guide>
        <p15:guide id="4" pos="1257">
          <p15:clr>
            <a:srgbClr val="EA4335"/>
          </p15:clr>
        </p15:guide>
        <p15:guide id="5" pos="1616">
          <p15:clr>
            <a:srgbClr val="EA4335"/>
          </p15:clr>
        </p15:guide>
        <p15:guide id="6" pos="1979">
          <p15:clr>
            <a:srgbClr val="EA4335"/>
          </p15:clr>
        </p15:guide>
        <p15:guide id="7" pos="2342">
          <p15:clr>
            <a:srgbClr val="EA4335"/>
          </p15:clr>
        </p15:guide>
        <p15:guide id="8" pos="2701">
          <p15:clr>
            <a:srgbClr val="EA4335"/>
          </p15:clr>
        </p15:guide>
        <p15:guide id="9" pos="3059">
          <p15:clr>
            <a:srgbClr val="EA4335"/>
          </p15:clr>
        </p15:guide>
        <p15:guide id="10" pos="3418">
          <p15:clr>
            <a:srgbClr val="EA4335"/>
          </p15:clr>
        </p15:guide>
        <p15:guide id="11" pos="3781">
          <p15:clr>
            <a:srgbClr val="EA4335"/>
          </p15:clr>
        </p15:guide>
        <p15:guide id="12" pos="4144">
          <p15:clr>
            <a:srgbClr val="EA4335"/>
          </p15:clr>
        </p15:guide>
        <p15:guide id="13" pos="4503">
          <p15:clr>
            <a:srgbClr val="EA4335"/>
          </p15:clr>
        </p15:guide>
        <p15:guide id="14" pos="4862">
          <p15:clr>
            <a:srgbClr val="EA4335"/>
          </p15:clr>
        </p15:guide>
        <p15:guide id="15" pos="5225">
          <p15:clr>
            <a:srgbClr val="EA4335"/>
          </p15:clr>
        </p15:guide>
        <p15:guide id="16" pos="5577">
          <p15:clr>
            <a:srgbClr val="EA4335"/>
          </p15:clr>
        </p15:guide>
        <p15:guide id="17" orient="horz" pos="178">
          <p15:clr>
            <a:srgbClr val="EA4335"/>
          </p15:clr>
        </p15:guide>
        <p15:guide id="18" orient="horz" pos="423">
          <p15:clr>
            <a:srgbClr val="EA4335"/>
          </p15:clr>
        </p15:guide>
        <p15:guide id="19" orient="horz" pos="668">
          <p15:clr>
            <a:srgbClr val="EA4335"/>
          </p15:clr>
        </p15:guide>
        <p15:guide id="20" orient="horz" pos="900">
          <p15:clr>
            <a:srgbClr val="EA4335"/>
          </p15:clr>
        </p15:guide>
        <p15:guide id="21" orient="horz" pos="1133">
          <p15:clr>
            <a:srgbClr val="EA4335"/>
          </p15:clr>
        </p15:guide>
        <p15:guide id="22" orient="horz" pos="1376">
          <p15:clr>
            <a:srgbClr val="EA4335"/>
          </p15:clr>
        </p15:guide>
        <p15:guide id="23" orient="horz" pos="1620">
          <p15:clr>
            <a:srgbClr val="EA4335"/>
          </p15:clr>
        </p15:guide>
        <p15:guide id="24" orient="horz" pos="1864">
          <p15:clr>
            <a:srgbClr val="EA4335"/>
          </p15:clr>
        </p15:guide>
        <p15:guide id="25" orient="horz" pos="2096">
          <p15:clr>
            <a:srgbClr val="EA4335"/>
          </p15:clr>
        </p15:guide>
        <p15:guide id="26" orient="horz" pos="2340">
          <p15:clr>
            <a:srgbClr val="EA4335"/>
          </p15:clr>
        </p15:guide>
        <p15:guide id="27" orient="horz" pos="2572">
          <p15:clr>
            <a:srgbClr val="EA4335"/>
          </p15:clr>
        </p15:guide>
        <p15:guide id="28" orient="horz" pos="2829">
          <p15:clr>
            <a:srgbClr val="EA4335"/>
          </p15:clr>
        </p15:guide>
        <p15:guide id="29" orient="horz" pos="3062">
          <p15:clr>
            <a:srgbClr val="EA4335"/>
          </p15:clr>
        </p15:guide>
      </p15:sldGuideLst>
    </p:ext>
  </p:extLst>
</p:sldMaster>
</file>

<file path=ppt/slideMasters/slideMaster7.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solidFill>
          <a:schemeClr val="lt1"/>
        </a:solidFill>
      </p:bgPr>
    </p:bg>
    <p:spTree>
      <p:nvGrpSpPr>
        <p:cNvPr id="2067" name="Shape 2067"/>
        <p:cNvGrpSpPr/>
        <p:nvPr/>
      </p:nvGrpSpPr>
      <p:grpSpPr>
        <a:xfrm>
          <a:off x="0" y="0"/>
          <a:ext cx="0" cy="0"/>
          <a:chOff x="0" y="0"/>
          <a:chExt cx="0" cy="0"/>
        </a:xfrm>
      </p:grpSpPr>
      <p:sp>
        <p:nvSpPr>
          <p:cNvPr id="2068" name="Google Shape;2068;p168"/>
          <p:cNvSpPr txBox="1"/>
          <p:nvPr>
            <p:ph idx="12" type="sldNum"/>
          </p:nvPr>
        </p:nvSpPr>
        <p:spPr>
          <a:xfrm>
            <a:off x="8472458" y="4663217"/>
            <a:ext cx="548700" cy="393600"/>
          </a:xfrm>
          <a:prstGeom prst="rect">
            <a:avLst/>
          </a:prstGeom>
          <a:noFill/>
          <a:ln>
            <a:noFill/>
          </a:ln>
        </p:spPr>
        <p:txBody>
          <a:bodyPr anchorCtr="0" anchor="ctr" bIns="91425" lIns="91425" spcFirstLastPara="1" rIns="91425" wrap="square" tIns="91425">
            <a:normAutofit/>
          </a:bodyPr>
          <a:lstStyle>
            <a:lvl1pPr lvl="0" rtl="0" algn="r">
              <a:buNone/>
              <a:defRPr sz="1000">
                <a:solidFill>
                  <a:schemeClr val="dk2"/>
                </a:solidFill>
              </a:defRPr>
            </a:lvl1pPr>
            <a:lvl2pPr lvl="1" rtl="0" algn="r">
              <a:buNone/>
              <a:defRPr sz="1000">
                <a:solidFill>
                  <a:schemeClr val="dk2"/>
                </a:solidFill>
              </a:defRPr>
            </a:lvl2pPr>
            <a:lvl3pPr lvl="2" rtl="0" algn="r">
              <a:buNone/>
              <a:defRPr sz="1000">
                <a:solidFill>
                  <a:schemeClr val="dk2"/>
                </a:solidFill>
              </a:defRPr>
            </a:lvl3pPr>
            <a:lvl4pPr lvl="3" rtl="0" algn="r">
              <a:buNone/>
              <a:defRPr sz="1000">
                <a:solidFill>
                  <a:schemeClr val="dk2"/>
                </a:solidFill>
              </a:defRPr>
            </a:lvl4pPr>
            <a:lvl5pPr lvl="4" rtl="0" algn="r">
              <a:buNone/>
              <a:defRPr sz="1000">
                <a:solidFill>
                  <a:schemeClr val="dk2"/>
                </a:solidFill>
              </a:defRPr>
            </a:lvl5pPr>
            <a:lvl6pPr lvl="5" rtl="0" algn="r">
              <a:buNone/>
              <a:defRPr sz="1000">
                <a:solidFill>
                  <a:schemeClr val="dk2"/>
                </a:solidFill>
              </a:defRPr>
            </a:lvl6pPr>
            <a:lvl7pPr lvl="6" rtl="0" algn="r">
              <a:buNone/>
              <a:defRPr sz="1000">
                <a:solidFill>
                  <a:schemeClr val="dk2"/>
                </a:solidFill>
              </a:defRPr>
            </a:lvl7pPr>
            <a:lvl8pPr lvl="7" rtl="0" algn="r">
              <a:buNone/>
              <a:defRPr sz="1000">
                <a:solidFill>
                  <a:schemeClr val="dk2"/>
                </a:solidFill>
              </a:defRPr>
            </a:lvl8pPr>
            <a:lvl9pPr lvl="8" rtl="0" algn="r">
              <a:buNone/>
              <a:defRPr sz="1000">
                <a:solidFill>
                  <a:schemeClr val="dk2"/>
                </a:solidFill>
              </a:defRPr>
            </a:lvl9pPr>
          </a:lstStyle>
          <a:p>
            <a:pPr indent="0" lvl="0" marL="0" rtl="0" algn="r">
              <a:spcBef>
                <a:spcPts val="0"/>
              </a:spcBef>
              <a:spcAft>
                <a:spcPts val="0"/>
              </a:spcAft>
              <a:buNone/>
            </a:pPr>
            <a:fld id="{00000000-1234-1234-1234-123412341234}" type="slidenum">
              <a:rPr lang="en"/>
              <a:t>‹#›</a:t>
            </a:fld>
            <a:endParaRPr/>
          </a:p>
        </p:txBody>
      </p:sp>
      <p:sp>
        <p:nvSpPr>
          <p:cNvPr id="2069" name="Google Shape;2069;p168"/>
          <p:cNvSpPr/>
          <p:nvPr/>
        </p:nvSpPr>
        <p:spPr>
          <a:xfrm>
            <a:off x="8698265" y="4870865"/>
            <a:ext cx="136800" cy="139800"/>
          </a:xfrm>
          <a:prstGeom prst="ellipse">
            <a:avLst/>
          </a:pr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0" name="Google Shape;2070;p168"/>
          <p:cNvSpPr txBox="1"/>
          <p:nvPr/>
        </p:nvSpPr>
        <p:spPr>
          <a:xfrm>
            <a:off x="290521" y="4874925"/>
            <a:ext cx="312300" cy="131700"/>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fld id="{00000000-1234-1234-1234-123412341234}" type="slidenum">
              <a:rPr lang="en" sz="600">
                <a:solidFill>
                  <a:srgbClr val="717D91"/>
                </a:solidFill>
                <a:latin typeface="Helvetica Neue"/>
                <a:ea typeface="Helvetica Neue"/>
                <a:cs typeface="Helvetica Neue"/>
                <a:sym typeface="Helvetica Neue"/>
              </a:rPr>
              <a:t>‹#›</a:t>
            </a:fld>
            <a:endParaRPr sz="600">
              <a:solidFill>
                <a:srgbClr val="717D91"/>
              </a:solidFill>
              <a:latin typeface="Helvetica Neue"/>
              <a:ea typeface="Helvetica Neue"/>
              <a:cs typeface="Helvetica Neue"/>
              <a:sym typeface="Helvetica Neue"/>
            </a:endParaRPr>
          </a:p>
        </p:txBody>
      </p:sp>
      <p:sp>
        <p:nvSpPr>
          <p:cNvPr id="2071" name="Google Shape;2071;p168"/>
          <p:cNvSpPr txBox="1"/>
          <p:nvPr/>
        </p:nvSpPr>
        <p:spPr>
          <a:xfrm>
            <a:off x="1206943" y="4874925"/>
            <a:ext cx="1577100" cy="131700"/>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Clr>
                <a:srgbClr val="000000"/>
              </a:buClr>
              <a:buSzPts val="600"/>
              <a:buFont typeface="Arial"/>
              <a:buNone/>
            </a:pPr>
            <a:r>
              <a:rPr lang="en" sz="600">
                <a:solidFill>
                  <a:srgbClr val="717D91"/>
                </a:solidFill>
                <a:latin typeface="Helvetica Neue"/>
                <a:ea typeface="Helvetica Neue"/>
                <a:cs typeface="Helvetica Neue"/>
                <a:sym typeface="Helvetica Neue"/>
              </a:rPr>
              <a:t>2023 © AppFolio, Inc. Confidential</a:t>
            </a:r>
            <a:endParaRPr sz="600">
              <a:solidFill>
                <a:srgbClr val="717D91"/>
              </a:solidFill>
              <a:latin typeface="Helvetica Neue"/>
              <a:ea typeface="Helvetica Neue"/>
              <a:cs typeface="Helvetica Neue"/>
              <a:sym typeface="Helvetica Neue"/>
            </a:endParaRPr>
          </a:p>
        </p:txBody>
      </p:sp>
      <p:grpSp>
        <p:nvGrpSpPr>
          <p:cNvPr id="2072" name="Google Shape;2072;p168"/>
          <p:cNvGrpSpPr/>
          <p:nvPr/>
        </p:nvGrpSpPr>
        <p:grpSpPr>
          <a:xfrm>
            <a:off x="8684368" y="4856161"/>
            <a:ext cx="164601" cy="164574"/>
            <a:chOff x="5701200" y="2981425"/>
            <a:chExt cx="927850" cy="905250"/>
          </a:xfrm>
        </p:grpSpPr>
        <p:sp>
          <p:nvSpPr>
            <p:cNvPr id="2073" name="Google Shape;2073;p168"/>
            <p:cNvSpPr/>
            <p:nvPr/>
          </p:nvSpPr>
          <p:spPr>
            <a:xfrm>
              <a:off x="5701200" y="2981425"/>
              <a:ext cx="927850" cy="905250"/>
            </a:xfrm>
            <a:custGeom>
              <a:rect b="b" l="l" r="r" t="t"/>
              <a:pathLst>
                <a:path extrusionOk="0" h="36210" w="37114">
                  <a:moveTo>
                    <a:pt x="20237" y="5748"/>
                  </a:moveTo>
                  <a:lnTo>
                    <a:pt x="20587" y="5761"/>
                  </a:lnTo>
                  <a:lnTo>
                    <a:pt x="20925" y="5788"/>
                  </a:lnTo>
                  <a:lnTo>
                    <a:pt x="21262" y="5815"/>
                  </a:lnTo>
                  <a:lnTo>
                    <a:pt x="21599" y="5869"/>
                  </a:lnTo>
                  <a:lnTo>
                    <a:pt x="21936" y="5923"/>
                  </a:lnTo>
                  <a:lnTo>
                    <a:pt x="22274" y="5991"/>
                  </a:lnTo>
                  <a:lnTo>
                    <a:pt x="22597" y="6072"/>
                  </a:lnTo>
                  <a:lnTo>
                    <a:pt x="22921" y="6166"/>
                  </a:lnTo>
                  <a:lnTo>
                    <a:pt x="23245" y="6260"/>
                  </a:lnTo>
                  <a:lnTo>
                    <a:pt x="23569" y="6368"/>
                  </a:lnTo>
                  <a:lnTo>
                    <a:pt x="23893" y="6503"/>
                  </a:lnTo>
                  <a:lnTo>
                    <a:pt x="24203" y="6625"/>
                  </a:lnTo>
                  <a:lnTo>
                    <a:pt x="24513" y="6773"/>
                  </a:lnTo>
                  <a:lnTo>
                    <a:pt x="24823" y="6922"/>
                  </a:lnTo>
                  <a:lnTo>
                    <a:pt x="25120" y="7083"/>
                  </a:lnTo>
                  <a:lnTo>
                    <a:pt x="25417" y="7272"/>
                  </a:lnTo>
                  <a:lnTo>
                    <a:pt x="25714" y="7488"/>
                  </a:lnTo>
                  <a:lnTo>
                    <a:pt x="26011" y="7731"/>
                  </a:lnTo>
                  <a:lnTo>
                    <a:pt x="26307" y="8001"/>
                  </a:lnTo>
                  <a:lnTo>
                    <a:pt x="26604" y="8298"/>
                  </a:lnTo>
                  <a:lnTo>
                    <a:pt x="26887" y="8621"/>
                  </a:lnTo>
                  <a:lnTo>
                    <a:pt x="27157" y="8972"/>
                  </a:lnTo>
                  <a:lnTo>
                    <a:pt x="27292" y="9174"/>
                  </a:lnTo>
                  <a:lnTo>
                    <a:pt x="27414" y="9363"/>
                  </a:lnTo>
                  <a:lnTo>
                    <a:pt x="27535" y="9579"/>
                  </a:lnTo>
                  <a:lnTo>
                    <a:pt x="27656" y="9795"/>
                  </a:lnTo>
                  <a:lnTo>
                    <a:pt x="27764" y="10024"/>
                  </a:lnTo>
                  <a:lnTo>
                    <a:pt x="27872" y="10254"/>
                  </a:lnTo>
                  <a:lnTo>
                    <a:pt x="27967" y="10497"/>
                  </a:lnTo>
                  <a:lnTo>
                    <a:pt x="28061" y="10753"/>
                  </a:lnTo>
                  <a:lnTo>
                    <a:pt x="28142" y="11023"/>
                  </a:lnTo>
                  <a:lnTo>
                    <a:pt x="28223" y="11292"/>
                  </a:lnTo>
                  <a:lnTo>
                    <a:pt x="28290" y="11576"/>
                  </a:lnTo>
                  <a:lnTo>
                    <a:pt x="28358" y="11873"/>
                  </a:lnTo>
                  <a:lnTo>
                    <a:pt x="28412" y="12169"/>
                  </a:lnTo>
                  <a:lnTo>
                    <a:pt x="28452" y="12493"/>
                  </a:lnTo>
                  <a:lnTo>
                    <a:pt x="28493" y="12817"/>
                  </a:lnTo>
                  <a:lnTo>
                    <a:pt x="28520" y="13154"/>
                  </a:lnTo>
                  <a:lnTo>
                    <a:pt x="28533" y="13491"/>
                  </a:lnTo>
                  <a:lnTo>
                    <a:pt x="28533" y="13856"/>
                  </a:lnTo>
                  <a:lnTo>
                    <a:pt x="28533" y="15893"/>
                  </a:lnTo>
                  <a:lnTo>
                    <a:pt x="28560" y="17039"/>
                  </a:lnTo>
                  <a:lnTo>
                    <a:pt x="28560" y="18186"/>
                  </a:lnTo>
                  <a:lnTo>
                    <a:pt x="28560" y="19319"/>
                  </a:lnTo>
                  <a:lnTo>
                    <a:pt x="28533" y="20412"/>
                  </a:lnTo>
                  <a:lnTo>
                    <a:pt x="28506" y="20938"/>
                  </a:lnTo>
                  <a:lnTo>
                    <a:pt x="28479" y="21451"/>
                  </a:lnTo>
                  <a:lnTo>
                    <a:pt x="28425" y="21937"/>
                  </a:lnTo>
                  <a:lnTo>
                    <a:pt x="28371" y="22395"/>
                  </a:lnTo>
                  <a:lnTo>
                    <a:pt x="28304" y="22827"/>
                  </a:lnTo>
                  <a:lnTo>
                    <a:pt x="28223" y="23218"/>
                  </a:lnTo>
                  <a:lnTo>
                    <a:pt x="28142" y="23582"/>
                  </a:lnTo>
                  <a:lnTo>
                    <a:pt x="28034" y="23906"/>
                  </a:lnTo>
                  <a:lnTo>
                    <a:pt x="27845" y="24392"/>
                  </a:lnTo>
                  <a:lnTo>
                    <a:pt x="27629" y="24864"/>
                  </a:lnTo>
                  <a:lnTo>
                    <a:pt x="27387" y="25323"/>
                  </a:lnTo>
                  <a:lnTo>
                    <a:pt x="27117" y="25768"/>
                  </a:lnTo>
                  <a:lnTo>
                    <a:pt x="26833" y="26200"/>
                  </a:lnTo>
                  <a:lnTo>
                    <a:pt x="26523" y="26618"/>
                  </a:lnTo>
                  <a:lnTo>
                    <a:pt x="26199" y="27009"/>
                  </a:lnTo>
                  <a:lnTo>
                    <a:pt x="25835" y="27400"/>
                  </a:lnTo>
                  <a:lnTo>
                    <a:pt x="25471" y="27751"/>
                  </a:lnTo>
                  <a:lnTo>
                    <a:pt x="25080" y="28088"/>
                  </a:lnTo>
                  <a:lnTo>
                    <a:pt x="24661" y="28412"/>
                  </a:lnTo>
                  <a:lnTo>
                    <a:pt x="24243" y="28709"/>
                  </a:lnTo>
                  <a:lnTo>
                    <a:pt x="23798" y="28979"/>
                  </a:lnTo>
                  <a:lnTo>
                    <a:pt x="23353" y="29222"/>
                  </a:lnTo>
                  <a:lnTo>
                    <a:pt x="22881" y="29451"/>
                  </a:lnTo>
                  <a:lnTo>
                    <a:pt x="22409" y="29640"/>
                  </a:lnTo>
                  <a:lnTo>
                    <a:pt x="22287" y="29694"/>
                  </a:lnTo>
                  <a:lnTo>
                    <a:pt x="21788" y="29869"/>
                  </a:lnTo>
                  <a:lnTo>
                    <a:pt x="21289" y="30031"/>
                  </a:lnTo>
                  <a:lnTo>
                    <a:pt x="20776" y="30152"/>
                  </a:lnTo>
                  <a:lnTo>
                    <a:pt x="20264" y="30260"/>
                  </a:lnTo>
                  <a:lnTo>
                    <a:pt x="19737" y="30341"/>
                  </a:lnTo>
                  <a:lnTo>
                    <a:pt x="19211" y="30395"/>
                  </a:lnTo>
                  <a:lnTo>
                    <a:pt x="18685" y="30422"/>
                  </a:lnTo>
                  <a:lnTo>
                    <a:pt x="17484" y="30422"/>
                  </a:lnTo>
                  <a:lnTo>
                    <a:pt x="17134" y="30395"/>
                  </a:lnTo>
                  <a:lnTo>
                    <a:pt x="16769" y="30368"/>
                  </a:lnTo>
                  <a:lnTo>
                    <a:pt x="16405" y="30328"/>
                  </a:lnTo>
                  <a:lnTo>
                    <a:pt x="16027" y="30274"/>
                  </a:lnTo>
                  <a:lnTo>
                    <a:pt x="15650" y="30193"/>
                  </a:lnTo>
                  <a:lnTo>
                    <a:pt x="15272" y="30112"/>
                  </a:lnTo>
                  <a:lnTo>
                    <a:pt x="14894" y="30017"/>
                  </a:lnTo>
                  <a:lnTo>
                    <a:pt x="14517" y="29910"/>
                  </a:lnTo>
                  <a:lnTo>
                    <a:pt x="14139" y="29788"/>
                  </a:lnTo>
                  <a:lnTo>
                    <a:pt x="13761" y="29653"/>
                  </a:lnTo>
                  <a:lnTo>
                    <a:pt x="13383" y="29505"/>
                  </a:lnTo>
                  <a:lnTo>
                    <a:pt x="13019" y="29343"/>
                  </a:lnTo>
                  <a:lnTo>
                    <a:pt x="12655" y="29168"/>
                  </a:lnTo>
                  <a:lnTo>
                    <a:pt x="12304" y="28979"/>
                  </a:lnTo>
                  <a:lnTo>
                    <a:pt x="11967" y="28776"/>
                  </a:lnTo>
                  <a:lnTo>
                    <a:pt x="11630" y="28560"/>
                  </a:lnTo>
                  <a:lnTo>
                    <a:pt x="11306" y="28345"/>
                  </a:lnTo>
                  <a:lnTo>
                    <a:pt x="10982" y="28102"/>
                  </a:lnTo>
                  <a:lnTo>
                    <a:pt x="10685" y="27859"/>
                  </a:lnTo>
                  <a:lnTo>
                    <a:pt x="10402" y="27603"/>
                  </a:lnTo>
                  <a:lnTo>
                    <a:pt x="10132" y="27319"/>
                  </a:lnTo>
                  <a:lnTo>
                    <a:pt x="9889" y="27036"/>
                  </a:lnTo>
                  <a:lnTo>
                    <a:pt x="9646" y="26739"/>
                  </a:lnTo>
                  <a:lnTo>
                    <a:pt x="9431" y="26429"/>
                  </a:lnTo>
                  <a:lnTo>
                    <a:pt x="9242" y="26119"/>
                  </a:lnTo>
                  <a:lnTo>
                    <a:pt x="9066" y="25781"/>
                  </a:lnTo>
                  <a:lnTo>
                    <a:pt x="8918" y="25444"/>
                  </a:lnTo>
                  <a:lnTo>
                    <a:pt x="8797" y="25080"/>
                  </a:lnTo>
                  <a:lnTo>
                    <a:pt x="8702" y="24716"/>
                  </a:lnTo>
                  <a:lnTo>
                    <a:pt x="8621" y="24338"/>
                  </a:lnTo>
                  <a:lnTo>
                    <a:pt x="8581" y="23960"/>
                  </a:lnTo>
                  <a:lnTo>
                    <a:pt x="8567" y="23555"/>
                  </a:lnTo>
                  <a:lnTo>
                    <a:pt x="8581" y="23097"/>
                  </a:lnTo>
                  <a:lnTo>
                    <a:pt x="8608" y="22840"/>
                  </a:lnTo>
                  <a:lnTo>
                    <a:pt x="8635" y="22598"/>
                  </a:lnTo>
                  <a:lnTo>
                    <a:pt x="8675" y="22328"/>
                  </a:lnTo>
                  <a:lnTo>
                    <a:pt x="8729" y="22071"/>
                  </a:lnTo>
                  <a:lnTo>
                    <a:pt x="8797" y="21802"/>
                  </a:lnTo>
                  <a:lnTo>
                    <a:pt x="8877" y="21518"/>
                  </a:lnTo>
                  <a:lnTo>
                    <a:pt x="8972" y="21249"/>
                  </a:lnTo>
                  <a:lnTo>
                    <a:pt x="9080" y="20965"/>
                  </a:lnTo>
                  <a:lnTo>
                    <a:pt x="9201" y="20682"/>
                  </a:lnTo>
                  <a:lnTo>
                    <a:pt x="9350" y="20399"/>
                  </a:lnTo>
                  <a:lnTo>
                    <a:pt x="9512" y="20129"/>
                  </a:lnTo>
                  <a:lnTo>
                    <a:pt x="9700" y="19846"/>
                  </a:lnTo>
                  <a:lnTo>
                    <a:pt x="9903" y="19562"/>
                  </a:lnTo>
                  <a:lnTo>
                    <a:pt x="10132" y="19292"/>
                  </a:lnTo>
                  <a:lnTo>
                    <a:pt x="10388" y="19023"/>
                  </a:lnTo>
                  <a:lnTo>
                    <a:pt x="10658" y="18766"/>
                  </a:lnTo>
                  <a:lnTo>
                    <a:pt x="10955" y="18510"/>
                  </a:lnTo>
                  <a:lnTo>
                    <a:pt x="11279" y="18254"/>
                  </a:lnTo>
                  <a:lnTo>
                    <a:pt x="11630" y="18011"/>
                  </a:lnTo>
                  <a:lnTo>
                    <a:pt x="12007" y="17781"/>
                  </a:lnTo>
                  <a:lnTo>
                    <a:pt x="12426" y="17552"/>
                  </a:lnTo>
                  <a:lnTo>
                    <a:pt x="12857" y="17350"/>
                  </a:lnTo>
                  <a:lnTo>
                    <a:pt x="13329" y="17147"/>
                  </a:lnTo>
                  <a:lnTo>
                    <a:pt x="13829" y="16959"/>
                  </a:lnTo>
                  <a:lnTo>
                    <a:pt x="14368" y="16770"/>
                  </a:lnTo>
                  <a:lnTo>
                    <a:pt x="14935" y="16621"/>
                  </a:lnTo>
                  <a:lnTo>
                    <a:pt x="15542" y="16473"/>
                  </a:lnTo>
                  <a:lnTo>
                    <a:pt x="16176" y="16338"/>
                  </a:lnTo>
                  <a:lnTo>
                    <a:pt x="16864" y="16230"/>
                  </a:lnTo>
                  <a:lnTo>
                    <a:pt x="17579" y="16122"/>
                  </a:lnTo>
                  <a:lnTo>
                    <a:pt x="18240" y="16041"/>
                  </a:lnTo>
                  <a:lnTo>
                    <a:pt x="19292" y="15933"/>
                  </a:lnTo>
                  <a:lnTo>
                    <a:pt x="20331" y="15785"/>
                  </a:lnTo>
                  <a:lnTo>
                    <a:pt x="21370" y="15623"/>
                  </a:lnTo>
                  <a:lnTo>
                    <a:pt x="22409" y="15434"/>
                  </a:lnTo>
                  <a:lnTo>
                    <a:pt x="22773" y="15340"/>
                  </a:lnTo>
                  <a:lnTo>
                    <a:pt x="23097" y="15245"/>
                  </a:lnTo>
                  <a:lnTo>
                    <a:pt x="23393" y="15151"/>
                  </a:lnTo>
                  <a:lnTo>
                    <a:pt x="23650" y="15043"/>
                  </a:lnTo>
                  <a:lnTo>
                    <a:pt x="23866" y="14921"/>
                  </a:lnTo>
                  <a:lnTo>
                    <a:pt x="24054" y="14800"/>
                  </a:lnTo>
                  <a:lnTo>
                    <a:pt x="24216" y="14665"/>
                  </a:lnTo>
                  <a:lnTo>
                    <a:pt x="24351" y="14530"/>
                  </a:lnTo>
                  <a:lnTo>
                    <a:pt x="24473" y="14395"/>
                  </a:lnTo>
                  <a:lnTo>
                    <a:pt x="24554" y="14260"/>
                  </a:lnTo>
                  <a:lnTo>
                    <a:pt x="24621" y="14112"/>
                  </a:lnTo>
                  <a:lnTo>
                    <a:pt x="24675" y="13977"/>
                  </a:lnTo>
                  <a:lnTo>
                    <a:pt x="24715" y="13829"/>
                  </a:lnTo>
                  <a:lnTo>
                    <a:pt x="24729" y="13694"/>
                  </a:lnTo>
                  <a:lnTo>
                    <a:pt x="24742" y="13559"/>
                  </a:lnTo>
                  <a:lnTo>
                    <a:pt x="24756" y="13424"/>
                  </a:lnTo>
                  <a:lnTo>
                    <a:pt x="24769" y="13276"/>
                  </a:lnTo>
                  <a:lnTo>
                    <a:pt x="24769" y="13127"/>
                  </a:lnTo>
                  <a:lnTo>
                    <a:pt x="24756" y="12817"/>
                  </a:lnTo>
                  <a:lnTo>
                    <a:pt x="24715" y="12534"/>
                  </a:lnTo>
                  <a:lnTo>
                    <a:pt x="24675" y="12385"/>
                  </a:lnTo>
                  <a:lnTo>
                    <a:pt x="24635" y="12237"/>
                  </a:lnTo>
                  <a:lnTo>
                    <a:pt x="24581" y="12102"/>
                  </a:lnTo>
                  <a:lnTo>
                    <a:pt x="24527" y="11967"/>
                  </a:lnTo>
                  <a:lnTo>
                    <a:pt x="24392" y="11697"/>
                  </a:lnTo>
                  <a:lnTo>
                    <a:pt x="24230" y="11454"/>
                  </a:lnTo>
                  <a:lnTo>
                    <a:pt x="24135" y="11333"/>
                  </a:lnTo>
                  <a:lnTo>
                    <a:pt x="24041" y="11225"/>
                  </a:lnTo>
                  <a:lnTo>
                    <a:pt x="23879" y="11050"/>
                  </a:lnTo>
                  <a:lnTo>
                    <a:pt x="23717" y="10888"/>
                  </a:lnTo>
                  <a:lnTo>
                    <a:pt x="23528" y="10726"/>
                  </a:lnTo>
                  <a:lnTo>
                    <a:pt x="23326" y="10591"/>
                  </a:lnTo>
                  <a:lnTo>
                    <a:pt x="23110" y="10470"/>
                  </a:lnTo>
                  <a:lnTo>
                    <a:pt x="22867" y="10348"/>
                  </a:lnTo>
                  <a:lnTo>
                    <a:pt x="22611" y="10240"/>
                  </a:lnTo>
                  <a:lnTo>
                    <a:pt x="22341" y="10146"/>
                  </a:lnTo>
                  <a:lnTo>
                    <a:pt x="22058" y="10065"/>
                  </a:lnTo>
                  <a:lnTo>
                    <a:pt x="21748" y="9997"/>
                  </a:lnTo>
                  <a:lnTo>
                    <a:pt x="21424" y="9930"/>
                  </a:lnTo>
                  <a:lnTo>
                    <a:pt x="21086" y="9889"/>
                  </a:lnTo>
                  <a:lnTo>
                    <a:pt x="20722" y="9849"/>
                  </a:lnTo>
                  <a:lnTo>
                    <a:pt x="20344" y="9822"/>
                  </a:lnTo>
                  <a:lnTo>
                    <a:pt x="19953" y="9809"/>
                  </a:lnTo>
                  <a:lnTo>
                    <a:pt x="19535" y="9795"/>
                  </a:lnTo>
                  <a:lnTo>
                    <a:pt x="19157" y="9809"/>
                  </a:lnTo>
                  <a:lnTo>
                    <a:pt x="18780" y="9822"/>
                  </a:lnTo>
                  <a:lnTo>
                    <a:pt x="18429" y="9849"/>
                  </a:lnTo>
                  <a:lnTo>
                    <a:pt x="18092" y="9889"/>
                  </a:lnTo>
                  <a:lnTo>
                    <a:pt x="17781" y="9930"/>
                  </a:lnTo>
                  <a:lnTo>
                    <a:pt x="17484" y="9984"/>
                  </a:lnTo>
                  <a:lnTo>
                    <a:pt x="17188" y="10051"/>
                  </a:lnTo>
                  <a:lnTo>
                    <a:pt x="16931" y="10132"/>
                  </a:lnTo>
                  <a:lnTo>
                    <a:pt x="16675" y="10213"/>
                  </a:lnTo>
                  <a:lnTo>
                    <a:pt x="16432" y="10308"/>
                  </a:lnTo>
                  <a:lnTo>
                    <a:pt x="16203" y="10416"/>
                  </a:lnTo>
                  <a:lnTo>
                    <a:pt x="16001" y="10524"/>
                  </a:lnTo>
                  <a:lnTo>
                    <a:pt x="15798" y="10631"/>
                  </a:lnTo>
                  <a:lnTo>
                    <a:pt x="15609" y="10753"/>
                  </a:lnTo>
                  <a:lnTo>
                    <a:pt x="15434" y="10888"/>
                  </a:lnTo>
                  <a:lnTo>
                    <a:pt x="15272" y="11023"/>
                  </a:lnTo>
                  <a:lnTo>
                    <a:pt x="15124" y="11171"/>
                  </a:lnTo>
                  <a:lnTo>
                    <a:pt x="14989" y="11319"/>
                  </a:lnTo>
                  <a:lnTo>
                    <a:pt x="14854" y="11468"/>
                  </a:lnTo>
                  <a:lnTo>
                    <a:pt x="14732" y="11630"/>
                  </a:lnTo>
                  <a:lnTo>
                    <a:pt x="14624" y="11792"/>
                  </a:lnTo>
                  <a:lnTo>
                    <a:pt x="14517" y="11954"/>
                  </a:lnTo>
                  <a:lnTo>
                    <a:pt x="14422" y="12129"/>
                  </a:lnTo>
                  <a:lnTo>
                    <a:pt x="14341" y="12304"/>
                  </a:lnTo>
                  <a:lnTo>
                    <a:pt x="14179" y="12669"/>
                  </a:lnTo>
                  <a:lnTo>
                    <a:pt x="14058" y="13046"/>
                  </a:lnTo>
                  <a:lnTo>
                    <a:pt x="13950" y="13424"/>
                  </a:lnTo>
                  <a:lnTo>
                    <a:pt x="13856" y="13815"/>
                  </a:lnTo>
                  <a:lnTo>
                    <a:pt x="13815" y="14004"/>
                  </a:lnTo>
                  <a:lnTo>
                    <a:pt x="13761" y="14179"/>
                  </a:lnTo>
                  <a:lnTo>
                    <a:pt x="13694" y="14341"/>
                  </a:lnTo>
                  <a:lnTo>
                    <a:pt x="13613" y="14503"/>
                  </a:lnTo>
                  <a:lnTo>
                    <a:pt x="13505" y="14652"/>
                  </a:lnTo>
                  <a:lnTo>
                    <a:pt x="13397" y="14800"/>
                  </a:lnTo>
                  <a:lnTo>
                    <a:pt x="13262" y="14935"/>
                  </a:lnTo>
                  <a:lnTo>
                    <a:pt x="13127" y="15043"/>
                  </a:lnTo>
                  <a:lnTo>
                    <a:pt x="12979" y="15151"/>
                  </a:lnTo>
                  <a:lnTo>
                    <a:pt x="12817" y="15245"/>
                  </a:lnTo>
                  <a:lnTo>
                    <a:pt x="12655" y="15313"/>
                  </a:lnTo>
                  <a:lnTo>
                    <a:pt x="12479" y="15380"/>
                  </a:lnTo>
                  <a:lnTo>
                    <a:pt x="12304" y="15421"/>
                  </a:lnTo>
                  <a:lnTo>
                    <a:pt x="12115" y="15448"/>
                  </a:lnTo>
                  <a:lnTo>
                    <a:pt x="11751" y="15448"/>
                  </a:lnTo>
                  <a:lnTo>
                    <a:pt x="11562" y="15434"/>
                  </a:lnTo>
                  <a:lnTo>
                    <a:pt x="11373" y="15407"/>
                  </a:lnTo>
                  <a:lnTo>
                    <a:pt x="11184" y="15367"/>
                  </a:lnTo>
                  <a:lnTo>
                    <a:pt x="10995" y="15313"/>
                  </a:lnTo>
                  <a:lnTo>
                    <a:pt x="10820" y="15232"/>
                  </a:lnTo>
                  <a:lnTo>
                    <a:pt x="10645" y="15137"/>
                  </a:lnTo>
                  <a:lnTo>
                    <a:pt x="10496" y="15029"/>
                  </a:lnTo>
                  <a:lnTo>
                    <a:pt x="10334" y="14908"/>
                  </a:lnTo>
                  <a:lnTo>
                    <a:pt x="10200" y="14773"/>
                  </a:lnTo>
                  <a:lnTo>
                    <a:pt x="10078" y="14625"/>
                  </a:lnTo>
                  <a:lnTo>
                    <a:pt x="9970" y="14463"/>
                  </a:lnTo>
                  <a:lnTo>
                    <a:pt x="9876" y="14287"/>
                  </a:lnTo>
                  <a:lnTo>
                    <a:pt x="9795" y="14112"/>
                  </a:lnTo>
                  <a:lnTo>
                    <a:pt x="9741" y="13937"/>
                  </a:lnTo>
                  <a:lnTo>
                    <a:pt x="9687" y="13748"/>
                  </a:lnTo>
                  <a:lnTo>
                    <a:pt x="9660" y="13545"/>
                  </a:lnTo>
                  <a:lnTo>
                    <a:pt x="9660" y="13424"/>
                  </a:lnTo>
                  <a:lnTo>
                    <a:pt x="9700" y="13127"/>
                  </a:lnTo>
                  <a:lnTo>
                    <a:pt x="9741" y="12817"/>
                  </a:lnTo>
                  <a:lnTo>
                    <a:pt x="9795" y="12520"/>
                  </a:lnTo>
                  <a:lnTo>
                    <a:pt x="9849" y="12223"/>
                  </a:lnTo>
                  <a:lnTo>
                    <a:pt x="9930" y="11927"/>
                  </a:lnTo>
                  <a:lnTo>
                    <a:pt x="10011" y="11643"/>
                  </a:lnTo>
                  <a:lnTo>
                    <a:pt x="10105" y="11360"/>
                  </a:lnTo>
                  <a:lnTo>
                    <a:pt x="10213" y="11077"/>
                  </a:lnTo>
                  <a:lnTo>
                    <a:pt x="10334" y="10793"/>
                  </a:lnTo>
                  <a:lnTo>
                    <a:pt x="10456" y="10524"/>
                  </a:lnTo>
                  <a:lnTo>
                    <a:pt x="10591" y="10254"/>
                  </a:lnTo>
                  <a:lnTo>
                    <a:pt x="10739" y="9984"/>
                  </a:lnTo>
                  <a:lnTo>
                    <a:pt x="10901" y="9728"/>
                  </a:lnTo>
                  <a:lnTo>
                    <a:pt x="11063" y="9471"/>
                  </a:lnTo>
                  <a:lnTo>
                    <a:pt x="11252" y="9228"/>
                  </a:lnTo>
                  <a:lnTo>
                    <a:pt x="11427" y="8986"/>
                  </a:lnTo>
                  <a:lnTo>
                    <a:pt x="11603" y="8783"/>
                  </a:lnTo>
                  <a:lnTo>
                    <a:pt x="11778" y="8594"/>
                  </a:lnTo>
                  <a:lnTo>
                    <a:pt x="11953" y="8405"/>
                  </a:lnTo>
                  <a:lnTo>
                    <a:pt x="12142" y="8230"/>
                  </a:lnTo>
                  <a:lnTo>
                    <a:pt x="12345" y="8055"/>
                  </a:lnTo>
                  <a:lnTo>
                    <a:pt x="12547" y="7893"/>
                  </a:lnTo>
                  <a:lnTo>
                    <a:pt x="12749" y="7731"/>
                  </a:lnTo>
                  <a:lnTo>
                    <a:pt x="12965" y="7569"/>
                  </a:lnTo>
                  <a:lnTo>
                    <a:pt x="13181" y="7421"/>
                  </a:lnTo>
                  <a:lnTo>
                    <a:pt x="13410" y="7286"/>
                  </a:lnTo>
                  <a:lnTo>
                    <a:pt x="13640" y="7151"/>
                  </a:lnTo>
                  <a:lnTo>
                    <a:pt x="13869" y="7016"/>
                  </a:lnTo>
                  <a:lnTo>
                    <a:pt x="14125" y="6895"/>
                  </a:lnTo>
                  <a:lnTo>
                    <a:pt x="14368" y="6773"/>
                  </a:lnTo>
                  <a:lnTo>
                    <a:pt x="14624" y="6665"/>
                  </a:lnTo>
                  <a:lnTo>
                    <a:pt x="14881" y="6557"/>
                  </a:lnTo>
                  <a:lnTo>
                    <a:pt x="15434" y="6368"/>
                  </a:lnTo>
                  <a:lnTo>
                    <a:pt x="16001" y="6207"/>
                  </a:lnTo>
                  <a:lnTo>
                    <a:pt x="16581" y="6058"/>
                  </a:lnTo>
                  <a:lnTo>
                    <a:pt x="17201" y="5950"/>
                  </a:lnTo>
                  <a:lnTo>
                    <a:pt x="17835" y="5856"/>
                  </a:lnTo>
                  <a:lnTo>
                    <a:pt x="18496" y="5802"/>
                  </a:lnTo>
                  <a:lnTo>
                    <a:pt x="19184" y="5761"/>
                  </a:lnTo>
                  <a:lnTo>
                    <a:pt x="19899" y="5748"/>
                  </a:lnTo>
                  <a:close/>
                  <a:moveTo>
                    <a:pt x="18523" y="1"/>
                  </a:moveTo>
                  <a:lnTo>
                    <a:pt x="18038" y="14"/>
                  </a:lnTo>
                  <a:lnTo>
                    <a:pt x="17565" y="28"/>
                  </a:lnTo>
                  <a:lnTo>
                    <a:pt x="17093" y="55"/>
                  </a:lnTo>
                  <a:lnTo>
                    <a:pt x="16621" y="95"/>
                  </a:lnTo>
                  <a:lnTo>
                    <a:pt x="16149" y="149"/>
                  </a:lnTo>
                  <a:lnTo>
                    <a:pt x="15690" y="203"/>
                  </a:lnTo>
                  <a:lnTo>
                    <a:pt x="15232" y="271"/>
                  </a:lnTo>
                  <a:lnTo>
                    <a:pt x="14773" y="352"/>
                  </a:lnTo>
                  <a:lnTo>
                    <a:pt x="14328" y="446"/>
                  </a:lnTo>
                  <a:lnTo>
                    <a:pt x="13882" y="540"/>
                  </a:lnTo>
                  <a:lnTo>
                    <a:pt x="13437" y="648"/>
                  </a:lnTo>
                  <a:lnTo>
                    <a:pt x="12992" y="770"/>
                  </a:lnTo>
                  <a:lnTo>
                    <a:pt x="12560" y="905"/>
                  </a:lnTo>
                  <a:lnTo>
                    <a:pt x="12129" y="1040"/>
                  </a:lnTo>
                  <a:lnTo>
                    <a:pt x="11711" y="1201"/>
                  </a:lnTo>
                  <a:lnTo>
                    <a:pt x="11292" y="1350"/>
                  </a:lnTo>
                  <a:lnTo>
                    <a:pt x="10874" y="1525"/>
                  </a:lnTo>
                  <a:lnTo>
                    <a:pt x="10469" y="1701"/>
                  </a:lnTo>
                  <a:lnTo>
                    <a:pt x="10065" y="1890"/>
                  </a:lnTo>
                  <a:lnTo>
                    <a:pt x="9673" y="2078"/>
                  </a:lnTo>
                  <a:lnTo>
                    <a:pt x="9282" y="2294"/>
                  </a:lnTo>
                  <a:lnTo>
                    <a:pt x="8891" y="2497"/>
                  </a:lnTo>
                  <a:lnTo>
                    <a:pt x="8513" y="2726"/>
                  </a:lnTo>
                  <a:lnTo>
                    <a:pt x="8149" y="2955"/>
                  </a:lnTo>
                  <a:lnTo>
                    <a:pt x="7771" y="3198"/>
                  </a:lnTo>
                  <a:lnTo>
                    <a:pt x="7420" y="3441"/>
                  </a:lnTo>
                  <a:lnTo>
                    <a:pt x="7070" y="3697"/>
                  </a:lnTo>
                  <a:lnTo>
                    <a:pt x="6719" y="3967"/>
                  </a:lnTo>
                  <a:lnTo>
                    <a:pt x="6382" y="4237"/>
                  </a:lnTo>
                  <a:lnTo>
                    <a:pt x="6044" y="4520"/>
                  </a:lnTo>
                  <a:lnTo>
                    <a:pt x="5721" y="4803"/>
                  </a:lnTo>
                  <a:lnTo>
                    <a:pt x="5410" y="5100"/>
                  </a:lnTo>
                  <a:lnTo>
                    <a:pt x="5100" y="5411"/>
                  </a:lnTo>
                  <a:lnTo>
                    <a:pt x="4790" y="5721"/>
                  </a:lnTo>
                  <a:lnTo>
                    <a:pt x="4493" y="6031"/>
                  </a:lnTo>
                  <a:lnTo>
                    <a:pt x="4210" y="6368"/>
                  </a:lnTo>
                  <a:lnTo>
                    <a:pt x="3940" y="6692"/>
                  </a:lnTo>
                  <a:lnTo>
                    <a:pt x="3670" y="7029"/>
                  </a:lnTo>
                  <a:lnTo>
                    <a:pt x="3400" y="7380"/>
                  </a:lnTo>
                  <a:lnTo>
                    <a:pt x="3144" y="7731"/>
                  </a:lnTo>
                  <a:lnTo>
                    <a:pt x="2901" y="8095"/>
                  </a:lnTo>
                  <a:lnTo>
                    <a:pt x="2672" y="8473"/>
                  </a:lnTo>
                  <a:lnTo>
                    <a:pt x="2442" y="8837"/>
                  </a:lnTo>
                  <a:lnTo>
                    <a:pt x="2227" y="9228"/>
                  </a:lnTo>
                  <a:lnTo>
                    <a:pt x="2011" y="9606"/>
                  </a:lnTo>
                  <a:lnTo>
                    <a:pt x="1822" y="9997"/>
                  </a:lnTo>
                  <a:lnTo>
                    <a:pt x="1633" y="10402"/>
                  </a:lnTo>
                  <a:lnTo>
                    <a:pt x="1444" y="10807"/>
                  </a:lnTo>
                  <a:lnTo>
                    <a:pt x="1282" y="11225"/>
                  </a:lnTo>
                  <a:lnTo>
                    <a:pt x="1120" y="11643"/>
                  </a:lnTo>
                  <a:lnTo>
                    <a:pt x="972" y="12061"/>
                  </a:lnTo>
                  <a:lnTo>
                    <a:pt x="824" y="12493"/>
                  </a:lnTo>
                  <a:lnTo>
                    <a:pt x="702" y="12925"/>
                  </a:lnTo>
                  <a:lnTo>
                    <a:pt x="581" y="13357"/>
                  </a:lnTo>
                  <a:lnTo>
                    <a:pt x="473" y="13802"/>
                  </a:lnTo>
                  <a:lnTo>
                    <a:pt x="378" y="14260"/>
                  </a:lnTo>
                  <a:lnTo>
                    <a:pt x="284" y="14719"/>
                  </a:lnTo>
                  <a:lnTo>
                    <a:pt x="216" y="15178"/>
                  </a:lnTo>
                  <a:lnTo>
                    <a:pt x="149" y="15636"/>
                  </a:lnTo>
                  <a:lnTo>
                    <a:pt x="95" y="16109"/>
                  </a:lnTo>
                  <a:lnTo>
                    <a:pt x="55" y="16581"/>
                  </a:lnTo>
                  <a:lnTo>
                    <a:pt x="28" y="17066"/>
                  </a:lnTo>
                  <a:lnTo>
                    <a:pt x="1" y="17539"/>
                  </a:lnTo>
                  <a:lnTo>
                    <a:pt x="1" y="18024"/>
                  </a:lnTo>
                  <a:lnTo>
                    <a:pt x="1" y="18523"/>
                  </a:lnTo>
                  <a:lnTo>
                    <a:pt x="28" y="18996"/>
                  </a:lnTo>
                  <a:lnTo>
                    <a:pt x="55" y="19481"/>
                  </a:lnTo>
                  <a:lnTo>
                    <a:pt x="95" y="19953"/>
                  </a:lnTo>
                  <a:lnTo>
                    <a:pt x="149" y="20426"/>
                  </a:lnTo>
                  <a:lnTo>
                    <a:pt x="216" y="20898"/>
                  </a:lnTo>
                  <a:lnTo>
                    <a:pt x="284" y="21356"/>
                  </a:lnTo>
                  <a:lnTo>
                    <a:pt x="378" y="21815"/>
                  </a:lnTo>
                  <a:lnTo>
                    <a:pt x="473" y="22260"/>
                  </a:lnTo>
                  <a:lnTo>
                    <a:pt x="581" y="22706"/>
                  </a:lnTo>
                  <a:lnTo>
                    <a:pt x="702" y="23151"/>
                  </a:lnTo>
                  <a:lnTo>
                    <a:pt x="824" y="23582"/>
                  </a:lnTo>
                  <a:lnTo>
                    <a:pt x="972" y="24014"/>
                  </a:lnTo>
                  <a:lnTo>
                    <a:pt x="1120" y="24446"/>
                  </a:lnTo>
                  <a:lnTo>
                    <a:pt x="1282" y="24864"/>
                  </a:lnTo>
                  <a:lnTo>
                    <a:pt x="1444" y="25282"/>
                  </a:lnTo>
                  <a:lnTo>
                    <a:pt x="1633" y="25687"/>
                  </a:lnTo>
                  <a:lnTo>
                    <a:pt x="1822" y="26092"/>
                  </a:lnTo>
                  <a:lnTo>
                    <a:pt x="2011" y="26483"/>
                  </a:lnTo>
                  <a:lnTo>
                    <a:pt x="2227" y="26874"/>
                  </a:lnTo>
                  <a:lnTo>
                    <a:pt x="2442" y="27265"/>
                  </a:lnTo>
                  <a:lnTo>
                    <a:pt x="2672" y="27643"/>
                  </a:lnTo>
                  <a:lnTo>
                    <a:pt x="2901" y="28007"/>
                  </a:lnTo>
                  <a:lnTo>
                    <a:pt x="3144" y="28372"/>
                  </a:lnTo>
                  <a:lnTo>
                    <a:pt x="3400" y="28736"/>
                  </a:lnTo>
                  <a:lnTo>
                    <a:pt x="3670" y="29087"/>
                  </a:lnTo>
                  <a:lnTo>
                    <a:pt x="3940" y="29424"/>
                  </a:lnTo>
                  <a:lnTo>
                    <a:pt x="4210" y="29761"/>
                  </a:lnTo>
                  <a:lnTo>
                    <a:pt x="4493" y="30098"/>
                  </a:lnTo>
                  <a:lnTo>
                    <a:pt x="4790" y="30422"/>
                  </a:lnTo>
                  <a:lnTo>
                    <a:pt x="5100" y="30732"/>
                  </a:lnTo>
                  <a:lnTo>
                    <a:pt x="5410" y="31043"/>
                  </a:lnTo>
                  <a:lnTo>
                    <a:pt x="5721" y="31340"/>
                  </a:lnTo>
                  <a:lnTo>
                    <a:pt x="6044" y="31636"/>
                  </a:lnTo>
                  <a:lnTo>
                    <a:pt x="6382" y="31920"/>
                  </a:lnTo>
                  <a:lnTo>
                    <a:pt x="6719" y="32189"/>
                  </a:lnTo>
                  <a:lnTo>
                    <a:pt x="7070" y="32459"/>
                  </a:lnTo>
                  <a:lnTo>
                    <a:pt x="7420" y="32716"/>
                  </a:lnTo>
                  <a:lnTo>
                    <a:pt x="7771" y="32972"/>
                  </a:lnTo>
                  <a:lnTo>
                    <a:pt x="8149" y="33215"/>
                  </a:lnTo>
                  <a:lnTo>
                    <a:pt x="8513" y="33458"/>
                  </a:lnTo>
                  <a:lnTo>
                    <a:pt x="8891" y="33673"/>
                  </a:lnTo>
                  <a:lnTo>
                    <a:pt x="9282" y="33889"/>
                  </a:lnTo>
                  <a:lnTo>
                    <a:pt x="9673" y="34105"/>
                  </a:lnTo>
                  <a:lnTo>
                    <a:pt x="10065" y="34307"/>
                  </a:lnTo>
                  <a:lnTo>
                    <a:pt x="10469" y="34496"/>
                  </a:lnTo>
                  <a:lnTo>
                    <a:pt x="10874" y="34672"/>
                  </a:lnTo>
                  <a:lnTo>
                    <a:pt x="11292" y="34847"/>
                  </a:lnTo>
                  <a:lnTo>
                    <a:pt x="11711" y="35009"/>
                  </a:lnTo>
                  <a:lnTo>
                    <a:pt x="12129" y="35157"/>
                  </a:lnTo>
                  <a:lnTo>
                    <a:pt x="12560" y="35306"/>
                  </a:lnTo>
                  <a:lnTo>
                    <a:pt x="12992" y="35427"/>
                  </a:lnTo>
                  <a:lnTo>
                    <a:pt x="13437" y="35562"/>
                  </a:lnTo>
                  <a:lnTo>
                    <a:pt x="13882" y="35670"/>
                  </a:lnTo>
                  <a:lnTo>
                    <a:pt x="14328" y="35764"/>
                  </a:lnTo>
                  <a:lnTo>
                    <a:pt x="14773" y="35859"/>
                  </a:lnTo>
                  <a:lnTo>
                    <a:pt x="15232" y="35940"/>
                  </a:lnTo>
                  <a:lnTo>
                    <a:pt x="15690" y="36021"/>
                  </a:lnTo>
                  <a:lnTo>
                    <a:pt x="16149" y="36075"/>
                  </a:lnTo>
                  <a:lnTo>
                    <a:pt x="16621" y="36129"/>
                  </a:lnTo>
                  <a:lnTo>
                    <a:pt x="17093" y="36169"/>
                  </a:lnTo>
                  <a:lnTo>
                    <a:pt x="17565" y="36196"/>
                  </a:lnTo>
                  <a:lnTo>
                    <a:pt x="18038" y="36210"/>
                  </a:lnTo>
                  <a:lnTo>
                    <a:pt x="19009" y="36210"/>
                  </a:lnTo>
                  <a:lnTo>
                    <a:pt x="19481" y="36196"/>
                  </a:lnTo>
                  <a:lnTo>
                    <a:pt x="19953" y="36169"/>
                  </a:lnTo>
                  <a:lnTo>
                    <a:pt x="20425" y="36129"/>
                  </a:lnTo>
                  <a:lnTo>
                    <a:pt x="20898" y="36075"/>
                  </a:lnTo>
                  <a:lnTo>
                    <a:pt x="21356" y="36021"/>
                  </a:lnTo>
                  <a:lnTo>
                    <a:pt x="21815" y="35953"/>
                  </a:lnTo>
                  <a:lnTo>
                    <a:pt x="22274" y="35872"/>
                  </a:lnTo>
                  <a:lnTo>
                    <a:pt x="22719" y="35778"/>
                  </a:lnTo>
                  <a:lnTo>
                    <a:pt x="23178" y="35670"/>
                  </a:lnTo>
                  <a:lnTo>
                    <a:pt x="23623" y="35562"/>
                  </a:lnTo>
                  <a:lnTo>
                    <a:pt x="24054" y="35441"/>
                  </a:lnTo>
                  <a:lnTo>
                    <a:pt x="24486" y="35306"/>
                  </a:lnTo>
                  <a:lnTo>
                    <a:pt x="24918" y="35171"/>
                  </a:lnTo>
                  <a:lnTo>
                    <a:pt x="25350" y="35022"/>
                  </a:lnTo>
                  <a:lnTo>
                    <a:pt x="25768" y="34861"/>
                  </a:lnTo>
                  <a:lnTo>
                    <a:pt x="26186" y="34685"/>
                  </a:lnTo>
                  <a:lnTo>
                    <a:pt x="26591" y="34510"/>
                  </a:lnTo>
                  <a:lnTo>
                    <a:pt x="26995" y="34321"/>
                  </a:lnTo>
                  <a:lnTo>
                    <a:pt x="27387" y="34119"/>
                  </a:lnTo>
                  <a:lnTo>
                    <a:pt x="27778" y="33916"/>
                  </a:lnTo>
                  <a:lnTo>
                    <a:pt x="28169" y="33700"/>
                  </a:lnTo>
                  <a:lnTo>
                    <a:pt x="28547" y="33471"/>
                  </a:lnTo>
                  <a:lnTo>
                    <a:pt x="28925" y="33242"/>
                  </a:lnTo>
                  <a:lnTo>
                    <a:pt x="29289" y="32999"/>
                  </a:lnTo>
                  <a:lnTo>
                    <a:pt x="29653" y="32756"/>
                  </a:lnTo>
                  <a:lnTo>
                    <a:pt x="30004" y="32500"/>
                  </a:lnTo>
                  <a:lnTo>
                    <a:pt x="30355" y="32230"/>
                  </a:lnTo>
                  <a:lnTo>
                    <a:pt x="30692" y="31947"/>
                  </a:lnTo>
                  <a:lnTo>
                    <a:pt x="31029" y="31663"/>
                  </a:lnTo>
                  <a:lnTo>
                    <a:pt x="31353" y="31380"/>
                  </a:lnTo>
                  <a:lnTo>
                    <a:pt x="31677" y="31083"/>
                  </a:lnTo>
                  <a:lnTo>
                    <a:pt x="31987" y="30773"/>
                  </a:lnTo>
                  <a:lnTo>
                    <a:pt x="32284" y="30463"/>
                  </a:lnTo>
                  <a:lnTo>
                    <a:pt x="32580" y="30139"/>
                  </a:lnTo>
                  <a:lnTo>
                    <a:pt x="32877" y="29815"/>
                  </a:lnTo>
                  <a:lnTo>
                    <a:pt x="33147" y="29478"/>
                  </a:lnTo>
                  <a:lnTo>
                    <a:pt x="33430" y="29127"/>
                  </a:lnTo>
                  <a:lnTo>
                    <a:pt x="33687" y="28776"/>
                  </a:lnTo>
                  <a:lnTo>
                    <a:pt x="33943" y="28426"/>
                  </a:lnTo>
                  <a:lnTo>
                    <a:pt x="34186" y="28061"/>
                  </a:lnTo>
                  <a:lnTo>
                    <a:pt x="34429" y="27697"/>
                  </a:lnTo>
                  <a:lnTo>
                    <a:pt x="34658" y="27319"/>
                  </a:lnTo>
                  <a:lnTo>
                    <a:pt x="34874" y="26928"/>
                  </a:lnTo>
                  <a:lnTo>
                    <a:pt x="35076" y="26537"/>
                  </a:lnTo>
                  <a:lnTo>
                    <a:pt x="35279" y="26146"/>
                  </a:lnTo>
                  <a:lnTo>
                    <a:pt x="35467" y="25741"/>
                  </a:lnTo>
                  <a:lnTo>
                    <a:pt x="35656" y="25336"/>
                  </a:lnTo>
                  <a:lnTo>
                    <a:pt x="35832" y="24918"/>
                  </a:lnTo>
                  <a:lnTo>
                    <a:pt x="35980" y="24500"/>
                  </a:lnTo>
                  <a:lnTo>
                    <a:pt x="36142" y="24068"/>
                  </a:lnTo>
                  <a:lnTo>
                    <a:pt x="36277" y="23636"/>
                  </a:lnTo>
                  <a:lnTo>
                    <a:pt x="36412" y="23205"/>
                  </a:lnTo>
                  <a:lnTo>
                    <a:pt x="36533" y="22760"/>
                  </a:lnTo>
                  <a:lnTo>
                    <a:pt x="36641" y="22314"/>
                  </a:lnTo>
                  <a:lnTo>
                    <a:pt x="36736" y="21856"/>
                  </a:lnTo>
                  <a:lnTo>
                    <a:pt x="36817" y="21397"/>
                  </a:lnTo>
                  <a:lnTo>
                    <a:pt x="36897" y="20938"/>
                  </a:lnTo>
                  <a:lnTo>
                    <a:pt x="36965" y="20466"/>
                  </a:lnTo>
                  <a:lnTo>
                    <a:pt x="37019" y="19994"/>
                  </a:lnTo>
                  <a:lnTo>
                    <a:pt x="37059" y="19522"/>
                  </a:lnTo>
                  <a:lnTo>
                    <a:pt x="37086" y="19036"/>
                  </a:lnTo>
                  <a:lnTo>
                    <a:pt x="37100" y="18550"/>
                  </a:lnTo>
                  <a:lnTo>
                    <a:pt x="37113" y="18065"/>
                  </a:lnTo>
                  <a:lnTo>
                    <a:pt x="37100" y="17579"/>
                  </a:lnTo>
                  <a:lnTo>
                    <a:pt x="37086" y="17093"/>
                  </a:lnTo>
                  <a:lnTo>
                    <a:pt x="37059" y="16608"/>
                  </a:lnTo>
                  <a:lnTo>
                    <a:pt x="37019" y="16136"/>
                  </a:lnTo>
                  <a:lnTo>
                    <a:pt x="36965" y="15663"/>
                  </a:lnTo>
                  <a:lnTo>
                    <a:pt x="36897" y="15191"/>
                  </a:lnTo>
                  <a:lnTo>
                    <a:pt x="36817" y="14733"/>
                  </a:lnTo>
                  <a:lnTo>
                    <a:pt x="36736" y="14274"/>
                  </a:lnTo>
                  <a:lnTo>
                    <a:pt x="36641" y="13815"/>
                  </a:lnTo>
                  <a:lnTo>
                    <a:pt x="36533" y="13370"/>
                  </a:lnTo>
                  <a:lnTo>
                    <a:pt x="36412" y="12938"/>
                  </a:lnTo>
                  <a:lnTo>
                    <a:pt x="36277" y="12493"/>
                  </a:lnTo>
                  <a:lnTo>
                    <a:pt x="36142" y="12061"/>
                  </a:lnTo>
                  <a:lnTo>
                    <a:pt x="35980" y="11643"/>
                  </a:lnTo>
                  <a:lnTo>
                    <a:pt x="35832" y="11225"/>
                  </a:lnTo>
                  <a:lnTo>
                    <a:pt x="35656" y="10807"/>
                  </a:lnTo>
                  <a:lnTo>
                    <a:pt x="35467" y="10402"/>
                  </a:lnTo>
                  <a:lnTo>
                    <a:pt x="35279" y="9997"/>
                  </a:lnTo>
                  <a:lnTo>
                    <a:pt x="35076" y="9606"/>
                  </a:lnTo>
                  <a:lnTo>
                    <a:pt x="34874" y="9215"/>
                  </a:lnTo>
                  <a:lnTo>
                    <a:pt x="34658" y="8837"/>
                  </a:lnTo>
                  <a:lnTo>
                    <a:pt x="34429" y="8459"/>
                  </a:lnTo>
                  <a:lnTo>
                    <a:pt x="34186" y="8095"/>
                  </a:lnTo>
                  <a:lnTo>
                    <a:pt x="33943" y="7731"/>
                  </a:lnTo>
                  <a:lnTo>
                    <a:pt x="33687" y="7380"/>
                  </a:lnTo>
                  <a:lnTo>
                    <a:pt x="33430" y="7029"/>
                  </a:lnTo>
                  <a:lnTo>
                    <a:pt x="33147" y="6692"/>
                  </a:lnTo>
                  <a:lnTo>
                    <a:pt x="32877" y="6355"/>
                  </a:lnTo>
                  <a:lnTo>
                    <a:pt x="32580" y="6031"/>
                  </a:lnTo>
                  <a:lnTo>
                    <a:pt x="32284" y="5707"/>
                  </a:lnTo>
                  <a:lnTo>
                    <a:pt x="31987" y="5397"/>
                  </a:lnTo>
                  <a:lnTo>
                    <a:pt x="31677" y="5100"/>
                  </a:lnTo>
                  <a:lnTo>
                    <a:pt x="31353" y="4803"/>
                  </a:lnTo>
                  <a:lnTo>
                    <a:pt x="31029" y="4507"/>
                  </a:lnTo>
                  <a:lnTo>
                    <a:pt x="30692" y="4237"/>
                  </a:lnTo>
                  <a:lnTo>
                    <a:pt x="30355" y="3954"/>
                  </a:lnTo>
                  <a:lnTo>
                    <a:pt x="30004" y="3697"/>
                  </a:lnTo>
                  <a:lnTo>
                    <a:pt x="29653" y="3441"/>
                  </a:lnTo>
                  <a:lnTo>
                    <a:pt x="29289" y="3185"/>
                  </a:lnTo>
                  <a:lnTo>
                    <a:pt x="28925" y="2955"/>
                  </a:lnTo>
                  <a:lnTo>
                    <a:pt x="28547" y="2726"/>
                  </a:lnTo>
                  <a:lnTo>
                    <a:pt x="28169" y="2497"/>
                  </a:lnTo>
                  <a:lnTo>
                    <a:pt x="27778" y="2281"/>
                  </a:lnTo>
                  <a:lnTo>
                    <a:pt x="27387" y="2078"/>
                  </a:lnTo>
                  <a:lnTo>
                    <a:pt x="26995" y="1890"/>
                  </a:lnTo>
                  <a:lnTo>
                    <a:pt x="26591" y="1701"/>
                  </a:lnTo>
                  <a:lnTo>
                    <a:pt x="26186" y="1525"/>
                  </a:lnTo>
                  <a:lnTo>
                    <a:pt x="25768" y="1350"/>
                  </a:lnTo>
                  <a:lnTo>
                    <a:pt x="25350" y="1188"/>
                  </a:lnTo>
                  <a:lnTo>
                    <a:pt x="24918" y="1040"/>
                  </a:lnTo>
                  <a:lnTo>
                    <a:pt x="24486" y="905"/>
                  </a:lnTo>
                  <a:lnTo>
                    <a:pt x="24054" y="770"/>
                  </a:lnTo>
                  <a:lnTo>
                    <a:pt x="23623" y="648"/>
                  </a:lnTo>
                  <a:lnTo>
                    <a:pt x="23178" y="540"/>
                  </a:lnTo>
                  <a:lnTo>
                    <a:pt x="22719" y="446"/>
                  </a:lnTo>
                  <a:lnTo>
                    <a:pt x="22274" y="352"/>
                  </a:lnTo>
                  <a:lnTo>
                    <a:pt x="21815" y="271"/>
                  </a:lnTo>
                  <a:lnTo>
                    <a:pt x="21356" y="203"/>
                  </a:lnTo>
                  <a:lnTo>
                    <a:pt x="20898" y="149"/>
                  </a:lnTo>
                  <a:lnTo>
                    <a:pt x="20425" y="95"/>
                  </a:lnTo>
                  <a:lnTo>
                    <a:pt x="19953" y="55"/>
                  </a:lnTo>
                  <a:lnTo>
                    <a:pt x="19481" y="28"/>
                  </a:lnTo>
                  <a:lnTo>
                    <a:pt x="19009" y="14"/>
                  </a:lnTo>
                  <a:lnTo>
                    <a:pt x="18523" y="1"/>
                  </a:lnTo>
                  <a:close/>
                </a:path>
              </a:pathLst>
            </a:custGeom>
            <a:solidFill>
              <a:srgbClr val="007B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4" name="Google Shape;2074;p168"/>
            <p:cNvSpPr/>
            <p:nvPr/>
          </p:nvSpPr>
          <p:spPr>
            <a:xfrm>
              <a:off x="6021600" y="3432700"/>
              <a:ext cx="293450" cy="206775"/>
            </a:xfrm>
            <a:custGeom>
              <a:rect b="b" l="l" r="r" t="t"/>
              <a:pathLst>
                <a:path extrusionOk="0" h="8271" w="11738">
                  <a:moveTo>
                    <a:pt x="11738" y="0"/>
                  </a:moveTo>
                  <a:lnTo>
                    <a:pt x="11481" y="108"/>
                  </a:lnTo>
                  <a:lnTo>
                    <a:pt x="11211" y="203"/>
                  </a:lnTo>
                  <a:lnTo>
                    <a:pt x="10942" y="284"/>
                  </a:lnTo>
                  <a:lnTo>
                    <a:pt x="10658" y="338"/>
                  </a:lnTo>
                  <a:lnTo>
                    <a:pt x="9647" y="540"/>
                  </a:lnTo>
                  <a:lnTo>
                    <a:pt x="8513" y="742"/>
                  </a:lnTo>
                  <a:lnTo>
                    <a:pt x="7407" y="931"/>
                  </a:lnTo>
                  <a:lnTo>
                    <a:pt x="6449" y="1080"/>
                  </a:lnTo>
                  <a:lnTo>
                    <a:pt x="5653" y="1201"/>
                  </a:lnTo>
                  <a:lnTo>
                    <a:pt x="4911" y="1336"/>
                  </a:lnTo>
                  <a:lnTo>
                    <a:pt x="4223" y="1471"/>
                  </a:lnTo>
                  <a:lnTo>
                    <a:pt x="3589" y="1619"/>
                  </a:lnTo>
                  <a:lnTo>
                    <a:pt x="3009" y="1768"/>
                  </a:lnTo>
                  <a:lnTo>
                    <a:pt x="2483" y="1943"/>
                  </a:lnTo>
                  <a:lnTo>
                    <a:pt x="2240" y="2024"/>
                  </a:lnTo>
                  <a:lnTo>
                    <a:pt x="2011" y="2118"/>
                  </a:lnTo>
                  <a:lnTo>
                    <a:pt x="1795" y="2213"/>
                  </a:lnTo>
                  <a:lnTo>
                    <a:pt x="1579" y="2321"/>
                  </a:lnTo>
                  <a:lnTo>
                    <a:pt x="1390" y="2429"/>
                  </a:lnTo>
                  <a:lnTo>
                    <a:pt x="1215" y="2537"/>
                  </a:lnTo>
                  <a:lnTo>
                    <a:pt x="1040" y="2658"/>
                  </a:lnTo>
                  <a:lnTo>
                    <a:pt x="891" y="2779"/>
                  </a:lnTo>
                  <a:lnTo>
                    <a:pt x="743" y="2901"/>
                  </a:lnTo>
                  <a:lnTo>
                    <a:pt x="621" y="3036"/>
                  </a:lnTo>
                  <a:lnTo>
                    <a:pt x="500" y="3184"/>
                  </a:lnTo>
                  <a:lnTo>
                    <a:pt x="392" y="3332"/>
                  </a:lnTo>
                  <a:lnTo>
                    <a:pt x="298" y="3481"/>
                  </a:lnTo>
                  <a:lnTo>
                    <a:pt x="217" y="3643"/>
                  </a:lnTo>
                  <a:lnTo>
                    <a:pt x="149" y="3818"/>
                  </a:lnTo>
                  <a:lnTo>
                    <a:pt x="95" y="3994"/>
                  </a:lnTo>
                  <a:lnTo>
                    <a:pt x="55" y="4182"/>
                  </a:lnTo>
                  <a:lnTo>
                    <a:pt x="28" y="4385"/>
                  </a:lnTo>
                  <a:lnTo>
                    <a:pt x="1" y="4587"/>
                  </a:lnTo>
                  <a:lnTo>
                    <a:pt x="1" y="4789"/>
                  </a:lnTo>
                  <a:lnTo>
                    <a:pt x="14" y="4992"/>
                  </a:lnTo>
                  <a:lnTo>
                    <a:pt x="28" y="5181"/>
                  </a:lnTo>
                  <a:lnTo>
                    <a:pt x="68" y="5370"/>
                  </a:lnTo>
                  <a:lnTo>
                    <a:pt x="122" y="5558"/>
                  </a:lnTo>
                  <a:lnTo>
                    <a:pt x="190" y="5734"/>
                  </a:lnTo>
                  <a:lnTo>
                    <a:pt x="271" y="5909"/>
                  </a:lnTo>
                  <a:lnTo>
                    <a:pt x="351" y="6085"/>
                  </a:lnTo>
                  <a:lnTo>
                    <a:pt x="459" y="6246"/>
                  </a:lnTo>
                  <a:lnTo>
                    <a:pt x="567" y="6395"/>
                  </a:lnTo>
                  <a:lnTo>
                    <a:pt x="702" y="6543"/>
                  </a:lnTo>
                  <a:lnTo>
                    <a:pt x="837" y="6692"/>
                  </a:lnTo>
                  <a:lnTo>
                    <a:pt x="986" y="6840"/>
                  </a:lnTo>
                  <a:lnTo>
                    <a:pt x="1134" y="6975"/>
                  </a:lnTo>
                  <a:lnTo>
                    <a:pt x="1296" y="7096"/>
                  </a:lnTo>
                  <a:lnTo>
                    <a:pt x="1471" y="7218"/>
                  </a:lnTo>
                  <a:lnTo>
                    <a:pt x="1647" y="7339"/>
                  </a:lnTo>
                  <a:lnTo>
                    <a:pt x="1835" y="7447"/>
                  </a:lnTo>
                  <a:lnTo>
                    <a:pt x="2038" y="7555"/>
                  </a:lnTo>
                  <a:lnTo>
                    <a:pt x="2240" y="7649"/>
                  </a:lnTo>
                  <a:lnTo>
                    <a:pt x="2443" y="7744"/>
                  </a:lnTo>
                  <a:lnTo>
                    <a:pt x="2874" y="7892"/>
                  </a:lnTo>
                  <a:lnTo>
                    <a:pt x="3319" y="8027"/>
                  </a:lnTo>
                  <a:lnTo>
                    <a:pt x="3765" y="8135"/>
                  </a:lnTo>
                  <a:lnTo>
                    <a:pt x="4237" y="8216"/>
                  </a:lnTo>
                  <a:lnTo>
                    <a:pt x="4709" y="8257"/>
                  </a:lnTo>
                  <a:lnTo>
                    <a:pt x="5168" y="8270"/>
                  </a:lnTo>
                  <a:lnTo>
                    <a:pt x="5545" y="8257"/>
                  </a:lnTo>
                  <a:lnTo>
                    <a:pt x="5977" y="8216"/>
                  </a:lnTo>
                  <a:lnTo>
                    <a:pt x="6449" y="8135"/>
                  </a:lnTo>
                  <a:lnTo>
                    <a:pt x="6706" y="8095"/>
                  </a:lnTo>
                  <a:lnTo>
                    <a:pt x="6962" y="8027"/>
                  </a:lnTo>
                  <a:lnTo>
                    <a:pt x="7232" y="7960"/>
                  </a:lnTo>
                  <a:lnTo>
                    <a:pt x="7502" y="7865"/>
                  </a:lnTo>
                  <a:lnTo>
                    <a:pt x="7771" y="7771"/>
                  </a:lnTo>
                  <a:lnTo>
                    <a:pt x="8055" y="7676"/>
                  </a:lnTo>
                  <a:lnTo>
                    <a:pt x="8324" y="7555"/>
                  </a:lnTo>
                  <a:lnTo>
                    <a:pt x="8608" y="7420"/>
                  </a:lnTo>
                  <a:lnTo>
                    <a:pt x="8878" y="7272"/>
                  </a:lnTo>
                  <a:lnTo>
                    <a:pt x="9147" y="7110"/>
                  </a:lnTo>
                  <a:lnTo>
                    <a:pt x="9404" y="6934"/>
                  </a:lnTo>
                  <a:lnTo>
                    <a:pt x="9660" y="6746"/>
                  </a:lnTo>
                  <a:lnTo>
                    <a:pt x="9903" y="6543"/>
                  </a:lnTo>
                  <a:lnTo>
                    <a:pt x="10146" y="6327"/>
                  </a:lnTo>
                  <a:lnTo>
                    <a:pt x="10375" y="6085"/>
                  </a:lnTo>
                  <a:lnTo>
                    <a:pt x="10591" y="5828"/>
                  </a:lnTo>
                  <a:lnTo>
                    <a:pt x="10780" y="5558"/>
                  </a:lnTo>
                  <a:lnTo>
                    <a:pt x="10969" y="5275"/>
                  </a:lnTo>
                  <a:lnTo>
                    <a:pt x="11144" y="4965"/>
                  </a:lnTo>
                  <a:lnTo>
                    <a:pt x="11292" y="4641"/>
                  </a:lnTo>
                  <a:lnTo>
                    <a:pt x="11427" y="4290"/>
                  </a:lnTo>
                  <a:lnTo>
                    <a:pt x="11535" y="3926"/>
                  </a:lnTo>
                  <a:lnTo>
                    <a:pt x="11616" y="3535"/>
                  </a:lnTo>
                  <a:lnTo>
                    <a:pt x="11684" y="3117"/>
                  </a:lnTo>
                  <a:lnTo>
                    <a:pt x="11724" y="2698"/>
                  </a:lnTo>
                  <a:lnTo>
                    <a:pt x="11738" y="2240"/>
                  </a:lnTo>
                  <a:lnTo>
                    <a:pt x="11738" y="0"/>
                  </a:lnTo>
                  <a:close/>
                </a:path>
              </a:pathLst>
            </a:custGeom>
            <a:solidFill>
              <a:srgbClr val="007B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075" name="Google Shape;2075;p168"/>
          <p:cNvSpPr txBox="1"/>
          <p:nvPr>
            <p:ph type="title"/>
          </p:nvPr>
        </p:nvSpPr>
        <p:spPr>
          <a:xfrm>
            <a:off x="438150" y="457200"/>
            <a:ext cx="5981700" cy="962100"/>
          </a:xfrm>
          <a:prstGeom prst="rect">
            <a:avLst/>
          </a:prstGeom>
          <a:noFill/>
          <a:ln>
            <a:noFill/>
          </a:ln>
        </p:spPr>
        <p:txBody>
          <a:bodyPr anchorCtr="0" anchor="t" bIns="91425" lIns="91425" spcFirstLastPara="1" rIns="91425" wrap="square" tIns="91425">
            <a:noAutofit/>
          </a:bodyPr>
          <a:lstStyle>
            <a:lvl1pPr lvl="0" rtl="0">
              <a:spcBef>
                <a:spcPts val="0"/>
              </a:spcBef>
              <a:spcAft>
                <a:spcPts val="0"/>
              </a:spcAft>
              <a:buSzPts val="3200"/>
              <a:buFont typeface="Helvetica Neue"/>
              <a:buNone/>
              <a:defRPr b="1" sz="3200">
                <a:latin typeface="Helvetica Neue"/>
                <a:ea typeface="Helvetica Neue"/>
                <a:cs typeface="Helvetica Neue"/>
                <a:sym typeface="Helvetica Neue"/>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2076" name="Google Shape;2076;p168"/>
          <p:cNvSpPr txBox="1"/>
          <p:nvPr>
            <p:ph idx="1" type="body"/>
          </p:nvPr>
        </p:nvSpPr>
        <p:spPr>
          <a:xfrm>
            <a:off x="561975" y="1485900"/>
            <a:ext cx="4086300" cy="2057400"/>
          </a:xfrm>
          <a:prstGeom prst="rect">
            <a:avLst/>
          </a:prstGeom>
          <a:noFill/>
          <a:ln>
            <a:noFill/>
          </a:ln>
        </p:spPr>
        <p:txBody>
          <a:bodyPr anchorCtr="0" anchor="t" bIns="91425" lIns="91425" spcFirstLastPara="1" rIns="91425" wrap="square" tIns="91425">
            <a:noAutofit/>
          </a:bodyPr>
          <a:lstStyle>
            <a:lvl1pPr indent="-317500" lvl="0" marL="457200" rtl="0">
              <a:spcBef>
                <a:spcPts val="0"/>
              </a:spcBef>
              <a:spcAft>
                <a:spcPts val="0"/>
              </a:spcAft>
              <a:buSzPts val="1400"/>
              <a:buFont typeface="Helvetica Neue"/>
              <a:buChar char="●"/>
              <a:defRPr>
                <a:latin typeface="Helvetica Neue"/>
                <a:ea typeface="Helvetica Neue"/>
                <a:cs typeface="Helvetica Neue"/>
                <a:sym typeface="Helvetica Neue"/>
              </a:defRPr>
            </a:lvl1pPr>
            <a:lvl2pPr indent="-317500" lvl="1" marL="914400" rtl="0">
              <a:spcBef>
                <a:spcPts val="0"/>
              </a:spcBef>
              <a:spcAft>
                <a:spcPts val="0"/>
              </a:spcAft>
              <a:buSzPts val="1400"/>
              <a:buFont typeface="Helvetica Neue"/>
              <a:buChar char="○"/>
              <a:defRPr>
                <a:latin typeface="Helvetica Neue"/>
                <a:ea typeface="Helvetica Neue"/>
                <a:cs typeface="Helvetica Neue"/>
                <a:sym typeface="Helvetica Neue"/>
              </a:defRPr>
            </a:lvl2pPr>
            <a:lvl3pPr indent="-317500" lvl="2" marL="1371600" rtl="0">
              <a:spcBef>
                <a:spcPts val="0"/>
              </a:spcBef>
              <a:spcAft>
                <a:spcPts val="0"/>
              </a:spcAft>
              <a:buSzPts val="1400"/>
              <a:buFont typeface="Helvetica Neue"/>
              <a:buChar char="■"/>
              <a:defRPr>
                <a:latin typeface="Helvetica Neue"/>
                <a:ea typeface="Helvetica Neue"/>
                <a:cs typeface="Helvetica Neue"/>
                <a:sym typeface="Helvetica Neue"/>
              </a:defRPr>
            </a:lvl3pPr>
            <a:lvl4pPr indent="-317500" lvl="3" marL="1828800" rtl="0">
              <a:spcBef>
                <a:spcPts val="0"/>
              </a:spcBef>
              <a:spcAft>
                <a:spcPts val="0"/>
              </a:spcAft>
              <a:buSzPts val="1400"/>
              <a:buFont typeface="Helvetica Neue"/>
              <a:buChar char="●"/>
              <a:defRPr>
                <a:latin typeface="Helvetica Neue"/>
                <a:ea typeface="Helvetica Neue"/>
                <a:cs typeface="Helvetica Neue"/>
                <a:sym typeface="Helvetica Neue"/>
              </a:defRPr>
            </a:lvl4pPr>
            <a:lvl5pPr indent="-317500" lvl="4" marL="2286000" rtl="0">
              <a:spcBef>
                <a:spcPts val="0"/>
              </a:spcBef>
              <a:spcAft>
                <a:spcPts val="0"/>
              </a:spcAft>
              <a:buSzPts val="1400"/>
              <a:buFont typeface="Helvetica Neue"/>
              <a:buChar char="○"/>
              <a:defRPr>
                <a:latin typeface="Helvetica Neue"/>
                <a:ea typeface="Helvetica Neue"/>
                <a:cs typeface="Helvetica Neue"/>
                <a:sym typeface="Helvetica Neue"/>
              </a:defRPr>
            </a:lvl5pPr>
            <a:lvl6pPr indent="-317500" lvl="5" marL="2743200" rtl="0">
              <a:spcBef>
                <a:spcPts val="0"/>
              </a:spcBef>
              <a:spcAft>
                <a:spcPts val="0"/>
              </a:spcAft>
              <a:buSzPts val="1400"/>
              <a:buFont typeface="Helvetica Neue"/>
              <a:buChar char="■"/>
              <a:defRPr>
                <a:latin typeface="Helvetica Neue"/>
                <a:ea typeface="Helvetica Neue"/>
                <a:cs typeface="Helvetica Neue"/>
                <a:sym typeface="Helvetica Neue"/>
              </a:defRPr>
            </a:lvl6pPr>
            <a:lvl7pPr indent="-317500" lvl="6" marL="3200400" rtl="0">
              <a:spcBef>
                <a:spcPts val="0"/>
              </a:spcBef>
              <a:spcAft>
                <a:spcPts val="0"/>
              </a:spcAft>
              <a:buSzPts val="1400"/>
              <a:buFont typeface="Helvetica Neue"/>
              <a:buChar char="●"/>
              <a:defRPr>
                <a:latin typeface="Helvetica Neue"/>
                <a:ea typeface="Helvetica Neue"/>
                <a:cs typeface="Helvetica Neue"/>
                <a:sym typeface="Helvetica Neue"/>
              </a:defRPr>
            </a:lvl7pPr>
            <a:lvl8pPr indent="-317500" lvl="7" marL="3657600" rtl="0">
              <a:spcBef>
                <a:spcPts val="0"/>
              </a:spcBef>
              <a:spcAft>
                <a:spcPts val="0"/>
              </a:spcAft>
              <a:buSzPts val="1400"/>
              <a:buFont typeface="Helvetica Neue"/>
              <a:buChar char="○"/>
              <a:defRPr>
                <a:latin typeface="Helvetica Neue"/>
                <a:ea typeface="Helvetica Neue"/>
                <a:cs typeface="Helvetica Neue"/>
                <a:sym typeface="Helvetica Neue"/>
              </a:defRPr>
            </a:lvl8pPr>
            <a:lvl9pPr indent="-317500" lvl="8" marL="4114800" rtl="0">
              <a:spcBef>
                <a:spcPts val="0"/>
              </a:spcBef>
              <a:spcAft>
                <a:spcPts val="0"/>
              </a:spcAft>
              <a:buSzPts val="1400"/>
              <a:buFont typeface="Helvetica Neue"/>
              <a:buChar char="■"/>
              <a:defRPr>
                <a:latin typeface="Helvetica Neue"/>
                <a:ea typeface="Helvetica Neue"/>
                <a:cs typeface="Helvetica Neue"/>
                <a:sym typeface="Helvetica Neue"/>
              </a:defRPr>
            </a:lvl9pPr>
          </a:lstStyle>
          <a:p/>
        </p:txBody>
      </p:sp>
    </p:spTree>
  </p:cSld>
  <p:clrMap accent1="accent1" accent2="accent2" accent3="accent3" accent4="accent4" accent5="accent5" accent6="accent6" bg1="lt1" bg2="dk2" tx1="dk1" tx2="lt2" folHlink="folHlink" hlink="hlink"/>
  <p:sldLayoutIdLst>
    <p:sldLayoutId id="2147483809" r:id="rId1"/>
    <p:sldLayoutId id="2147483810" r:id="rId2"/>
    <p:sldLayoutId id="2147483811" r:id="rId3"/>
    <p:sldLayoutId id="2147483812" r:id="rId4"/>
    <p:sldLayoutId id="2147483813" r:id="rId5"/>
    <p:sldLayoutId id="2147483814" r:id="rId6"/>
    <p:sldLayoutId id="2147483815" r:id="rId7"/>
    <p:sldLayoutId id="2147483816" r:id="rId8"/>
    <p:sldLayoutId id="2147483817" r:id="rId9"/>
    <p:sldLayoutId id="2147483818" r:id="rId10"/>
    <p:sldLayoutId id="2147483819" r:id="rId11"/>
    <p:sldLayoutId id="2147483820" r:id="rId12"/>
    <p:sldLayoutId id="2147483821" r:id="rId13"/>
    <p:sldLayoutId id="2147483822" r:id="rId14"/>
    <p:sldLayoutId id="2147483823" r:id="rId15"/>
    <p:sldLayoutId id="2147483824" r:id="rId16"/>
    <p:sldLayoutId id="2147483825" r:id="rId17"/>
    <p:sldLayoutId id="2147483826" r:id="rId18"/>
    <p:sldLayoutId id="2147483827" r:id="rId19"/>
    <p:sldLayoutId id="2147483828" r:id="rId20"/>
    <p:sldLayoutId id="2147483829" r:id="rId21"/>
    <p:sldLayoutId id="2147483830" r:id="rId22"/>
    <p:sldLayoutId id="2147483831" r:id="rId23"/>
    <p:sldLayoutId id="2147483832" r:id="rId24"/>
    <p:sldLayoutId id="2147483833" r:id="rId25"/>
    <p:sldLayoutId id="2147483834" r:id="rId26"/>
    <p:sldLayoutId id="2147483835" r:id="rId27"/>
    <p:sldLayoutId id="2147483836" r:id="rId28"/>
    <p:sldLayoutId id="2147483837" r:id="rId29"/>
    <p:sldLayoutId id="2147483838" r:id="rId30"/>
    <p:sldLayoutId id="2147483839" r:id="rId31"/>
  </p:sldLayoutIdLst>
  <p:hf dt="0" ftr="0" hdr="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8.xml"/><Relationship Id="rId2" Type="http://schemas.openxmlformats.org/officeDocument/2006/relationships/notesSlide" Target="../notesSlides/notesSlide1.xml"/><Relationship Id="rId3" Type="http://schemas.openxmlformats.org/officeDocument/2006/relationships/image" Target="../media/image7.jpg"/></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84.xml"/><Relationship Id="rId2" Type="http://schemas.openxmlformats.org/officeDocument/2006/relationships/notesSlide" Target="../notesSlides/notesSlide10.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4.xml"/><Relationship Id="rId2" Type="http://schemas.openxmlformats.org/officeDocument/2006/relationships/notesSlide" Target="../notesSlides/notesSlide11.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132.xml"/><Relationship Id="rId2" Type="http://schemas.openxmlformats.org/officeDocument/2006/relationships/notesSlide" Target="../notesSlides/notesSlide12.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21.xml"/><Relationship Id="rId2" Type="http://schemas.openxmlformats.org/officeDocument/2006/relationships/notesSlide" Target="../notesSlides/notesSlide13.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12.xml"/><Relationship Id="rId2" Type="http://schemas.openxmlformats.org/officeDocument/2006/relationships/notesSlide" Target="../notesSlides/notesSlide14.xml"/><Relationship Id="rId3" Type="http://schemas.openxmlformats.org/officeDocument/2006/relationships/image" Target="../media/image9.jpg"/></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12.xml"/><Relationship Id="rId2" Type="http://schemas.openxmlformats.org/officeDocument/2006/relationships/notesSlide" Target="../notesSlides/notesSlide15.xml"/><Relationship Id="rId3" Type="http://schemas.openxmlformats.org/officeDocument/2006/relationships/image" Target="../media/image13.png"/><Relationship Id="rId4" Type="http://schemas.openxmlformats.org/officeDocument/2006/relationships/image" Target="../media/image8.png"/><Relationship Id="rId9" Type="http://schemas.openxmlformats.org/officeDocument/2006/relationships/image" Target="../media/image24.png"/><Relationship Id="rId5" Type="http://schemas.openxmlformats.org/officeDocument/2006/relationships/image" Target="../media/image14.png"/><Relationship Id="rId6" Type="http://schemas.openxmlformats.org/officeDocument/2006/relationships/image" Target="../media/image10.png"/><Relationship Id="rId7" Type="http://schemas.openxmlformats.org/officeDocument/2006/relationships/image" Target="../media/image16.png"/><Relationship Id="rId8" Type="http://schemas.openxmlformats.org/officeDocument/2006/relationships/image" Target="../media/image18.png"/><Relationship Id="rId11" Type="http://schemas.openxmlformats.org/officeDocument/2006/relationships/image" Target="../media/image19.png"/><Relationship Id="rId10" Type="http://schemas.openxmlformats.org/officeDocument/2006/relationships/image" Target="../media/image12.jpg"/><Relationship Id="rId13" Type="http://schemas.openxmlformats.org/officeDocument/2006/relationships/image" Target="../media/image17.png"/><Relationship Id="rId12" Type="http://schemas.openxmlformats.org/officeDocument/2006/relationships/image" Target="../media/image28.png"/><Relationship Id="rId15" Type="http://schemas.openxmlformats.org/officeDocument/2006/relationships/image" Target="../media/image23.png"/><Relationship Id="rId14" Type="http://schemas.openxmlformats.org/officeDocument/2006/relationships/image" Target="../media/image15.jpg"/><Relationship Id="rId16" Type="http://schemas.openxmlformats.org/officeDocument/2006/relationships/image" Target="../media/image22.png"/></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132.xml"/><Relationship Id="rId2" Type="http://schemas.openxmlformats.org/officeDocument/2006/relationships/notesSlide" Target="../notesSlides/notesSlide16.xml"/><Relationship Id="rId3" Type="http://schemas.openxmlformats.org/officeDocument/2006/relationships/image" Target="../media/image27.png"/><Relationship Id="rId4" Type="http://schemas.openxmlformats.org/officeDocument/2006/relationships/image" Target="../media/image30.png"/><Relationship Id="rId9" Type="http://schemas.openxmlformats.org/officeDocument/2006/relationships/image" Target="../media/image51.png"/><Relationship Id="rId5" Type="http://schemas.openxmlformats.org/officeDocument/2006/relationships/image" Target="../media/image34.png"/><Relationship Id="rId6" Type="http://schemas.openxmlformats.org/officeDocument/2006/relationships/image" Target="../media/image46.gif"/><Relationship Id="rId7" Type="http://schemas.openxmlformats.org/officeDocument/2006/relationships/image" Target="../media/image20.png"/><Relationship Id="rId8" Type="http://schemas.openxmlformats.org/officeDocument/2006/relationships/image" Target="../media/image21.png"/><Relationship Id="rId11" Type="http://schemas.openxmlformats.org/officeDocument/2006/relationships/image" Target="../media/image49.png"/><Relationship Id="rId10" Type="http://schemas.openxmlformats.org/officeDocument/2006/relationships/image" Target="../media/image50.png"/><Relationship Id="rId13" Type="http://schemas.openxmlformats.org/officeDocument/2006/relationships/image" Target="../media/image25.png"/><Relationship Id="rId12" Type="http://schemas.openxmlformats.org/officeDocument/2006/relationships/image" Target="../media/image26.png"/><Relationship Id="rId14" Type="http://schemas.openxmlformats.org/officeDocument/2006/relationships/image" Target="../media/image47.gif"/></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12.xml"/><Relationship Id="rId2" Type="http://schemas.openxmlformats.org/officeDocument/2006/relationships/notesSlide" Target="../notesSlides/notesSlide17.xml"/><Relationship Id="rId3" Type="http://schemas.openxmlformats.org/officeDocument/2006/relationships/image" Target="../media/image33.png"/><Relationship Id="rId4" Type="http://schemas.openxmlformats.org/officeDocument/2006/relationships/image" Target="../media/image32.png"/><Relationship Id="rId5" Type="http://schemas.openxmlformats.org/officeDocument/2006/relationships/image" Target="../media/image29.png"/></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12.xml"/><Relationship Id="rId2" Type="http://schemas.openxmlformats.org/officeDocument/2006/relationships/notesSlide" Target="../notesSlides/notesSlide18.xml"/><Relationship Id="rId3" Type="http://schemas.openxmlformats.org/officeDocument/2006/relationships/image" Target="../media/image31.png"/><Relationship Id="rId4" Type="http://schemas.openxmlformats.org/officeDocument/2006/relationships/image" Target="../media/image43.png"/><Relationship Id="rId5" Type="http://schemas.openxmlformats.org/officeDocument/2006/relationships/image" Target="../media/image39.png"/><Relationship Id="rId6" Type="http://schemas.openxmlformats.org/officeDocument/2006/relationships/image" Target="../media/image40.png"/><Relationship Id="rId7" Type="http://schemas.openxmlformats.org/officeDocument/2006/relationships/image" Target="../media/image41.png"/><Relationship Id="rId8" Type="http://schemas.openxmlformats.org/officeDocument/2006/relationships/image" Target="../media/image35.png"/></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12.xml"/><Relationship Id="rId2" Type="http://schemas.openxmlformats.org/officeDocument/2006/relationships/notesSlide" Target="../notesSlides/notesSlide19.xml"/><Relationship Id="rId3" Type="http://schemas.openxmlformats.org/officeDocument/2006/relationships/image" Target="../media/image44.png"/><Relationship Id="rId4" Type="http://schemas.openxmlformats.org/officeDocument/2006/relationships/image" Target="../media/image37.png"/><Relationship Id="rId5" Type="http://schemas.openxmlformats.org/officeDocument/2006/relationships/image" Target="../media/image42.png"/><Relationship Id="rId6" Type="http://schemas.openxmlformats.org/officeDocument/2006/relationships/image" Target="../media/image36.png"/><Relationship Id="rId7" Type="http://schemas.openxmlformats.org/officeDocument/2006/relationships/image" Target="../media/image38.png"/><Relationship Id="rId8" Type="http://schemas.openxmlformats.org/officeDocument/2006/relationships/image" Target="../media/image45.png"/></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2.xml"/><Relationship Id="rId3" Type="http://schemas.openxmlformats.org/officeDocument/2006/relationships/image" Target="../media/image6.jpg"/></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132.xml"/><Relationship Id="rId2" Type="http://schemas.openxmlformats.org/officeDocument/2006/relationships/notesSlide" Target="../notesSlides/notesSlide20.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84.xml"/><Relationship Id="rId2" Type="http://schemas.openxmlformats.org/officeDocument/2006/relationships/notesSlide" Target="../notesSlides/notesSlide21.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84.xml"/><Relationship Id="rId2" Type="http://schemas.openxmlformats.org/officeDocument/2006/relationships/notesSlide" Target="../notesSlides/notesSlide22.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12.xml"/><Relationship Id="rId2" Type="http://schemas.openxmlformats.org/officeDocument/2006/relationships/notesSlide" Target="../notesSlides/notesSlide23.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12.xml"/><Relationship Id="rId2" Type="http://schemas.openxmlformats.org/officeDocument/2006/relationships/notesSlide" Target="../notesSlides/notesSlide24.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12.xml"/><Relationship Id="rId2" Type="http://schemas.openxmlformats.org/officeDocument/2006/relationships/notesSlide" Target="../notesSlides/notesSlide25.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84.xml"/><Relationship Id="rId2" Type="http://schemas.openxmlformats.org/officeDocument/2006/relationships/notesSlide" Target="../notesSlides/notesSlide26.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175.xml"/><Relationship Id="rId2" Type="http://schemas.openxmlformats.org/officeDocument/2006/relationships/notesSlide" Target="../notesSlides/notesSlide27.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12.xml"/><Relationship Id="rId2" Type="http://schemas.openxmlformats.org/officeDocument/2006/relationships/notesSlide" Target="../notesSlides/notesSlide28.xml"/><Relationship Id="rId3" Type="http://schemas.openxmlformats.org/officeDocument/2006/relationships/image" Target="../media/image48.jpg"/></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29.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84.xml"/><Relationship Id="rId2" Type="http://schemas.openxmlformats.org/officeDocument/2006/relationships/notesSlide" Target="../notesSlides/notesSlide3.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84.xml"/><Relationship Id="rId2" Type="http://schemas.openxmlformats.org/officeDocument/2006/relationships/notesSlide" Target="../notesSlides/notesSlide4.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100.xml"/><Relationship Id="rId2" Type="http://schemas.openxmlformats.org/officeDocument/2006/relationships/notesSlide" Target="../notesSlides/notesSlide5.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84.xml"/><Relationship Id="rId2" Type="http://schemas.openxmlformats.org/officeDocument/2006/relationships/notesSlide" Target="../notesSlides/notesSlide6.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132.xml"/><Relationship Id="rId2" Type="http://schemas.openxmlformats.org/officeDocument/2006/relationships/notesSlide" Target="../notesSlides/notesSlide7.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41.xml"/><Relationship Id="rId2" Type="http://schemas.openxmlformats.org/officeDocument/2006/relationships/notesSlide" Target="../notesSlides/notesSlide8.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132.xml"/><Relationship Id="rId2" Type="http://schemas.openxmlformats.org/officeDocument/2006/relationships/notesSlide" Target="../notesSlides/notesSlide9.xml"/></Relationships>
</file>

<file path=ppt/slides/slide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945" name="Shape 2945"/>
        <p:cNvGrpSpPr/>
        <p:nvPr/>
      </p:nvGrpSpPr>
      <p:grpSpPr>
        <a:xfrm>
          <a:off x="0" y="0"/>
          <a:ext cx="0" cy="0"/>
          <a:chOff x="0" y="0"/>
          <a:chExt cx="0" cy="0"/>
        </a:xfrm>
      </p:grpSpPr>
      <p:sp>
        <p:nvSpPr>
          <p:cNvPr id="2946" name="Google Shape;2946;p200"/>
          <p:cNvSpPr/>
          <p:nvPr/>
        </p:nvSpPr>
        <p:spPr>
          <a:xfrm>
            <a:off x="2303575" y="-1814621"/>
            <a:ext cx="2311200" cy="2284200"/>
          </a:xfrm>
          <a:prstGeom prst="ellipse">
            <a:avLst/>
          </a:prstGeom>
          <a:no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7" name="Google Shape;2947;p200"/>
          <p:cNvSpPr txBox="1"/>
          <p:nvPr/>
        </p:nvSpPr>
        <p:spPr>
          <a:xfrm>
            <a:off x="290525" y="1667850"/>
            <a:ext cx="3892800" cy="1807800"/>
          </a:xfrm>
          <a:prstGeom prst="rect">
            <a:avLst/>
          </a:prstGeom>
          <a:noFill/>
          <a:ln>
            <a:noFill/>
          </a:ln>
        </p:spPr>
        <p:txBody>
          <a:bodyPr anchorCtr="0" anchor="ctr" bIns="0" lIns="0" spcFirstLastPara="1" rIns="0" wrap="square" tIns="0">
            <a:noAutofit/>
          </a:bodyPr>
          <a:lstStyle/>
          <a:p>
            <a:pPr indent="0" lvl="0" marL="0" rtl="0" algn="l">
              <a:lnSpc>
                <a:spcPct val="90000"/>
              </a:lnSpc>
              <a:spcBef>
                <a:spcPts val="0"/>
              </a:spcBef>
              <a:spcAft>
                <a:spcPts val="0"/>
              </a:spcAft>
              <a:buNone/>
            </a:pPr>
            <a:r>
              <a:rPr b="1" lang="en" sz="2400">
                <a:solidFill>
                  <a:schemeClr val="dk1"/>
                </a:solidFill>
                <a:latin typeface="Helvetica Neue"/>
                <a:ea typeface="Helvetica Neue"/>
                <a:cs typeface="Helvetica Neue"/>
                <a:sym typeface="Helvetica Neue"/>
              </a:rPr>
              <a:t>The Art of Pipeline:</a:t>
            </a:r>
            <a:endParaRPr b="1" sz="2400">
              <a:solidFill>
                <a:schemeClr val="dk1"/>
              </a:solidFill>
              <a:latin typeface="Helvetica Neue"/>
              <a:ea typeface="Helvetica Neue"/>
              <a:cs typeface="Helvetica Neue"/>
              <a:sym typeface="Helvetica Neue"/>
            </a:endParaRPr>
          </a:p>
          <a:p>
            <a:pPr indent="0" lvl="0" marL="0" rtl="0" algn="l">
              <a:lnSpc>
                <a:spcPct val="90000"/>
              </a:lnSpc>
              <a:spcBef>
                <a:spcPts val="0"/>
              </a:spcBef>
              <a:spcAft>
                <a:spcPts val="0"/>
              </a:spcAft>
              <a:buNone/>
            </a:pPr>
            <a:r>
              <a:rPr b="1" lang="en" sz="2400">
                <a:solidFill>
                  <a:schemeClr val="dk1"/>
                </a:solidFill>
                <a:latin typeface="Helvetica Neue"/>
                <a:ea typeface="Helvetica Neue"/>
                <a:cs typeface="Helvetica Neue"/>
                <a:sym typeface="Helvetica Neue"/>
              </a:rPr>
              <a:t>4 Keys to Efficient Growth</a:t>
            </a:r>
            <a:endParaRPr b="1" sz="2400">
              <a:solidFill>
                <a:schemeClr val="dk1"/>
              </a:solidFill>
              <a:latin typeface="Helvetica Neue"/>
              <a:ea typeface="Helvetica Neue"/>
              <a:cs typeface="Helvetica Neue"/>
              <a:sym typeface="Helvetica Neue"/>
            </a:endParaRPr>
          </a:p>
        </p:txBody>
      </p:sp>
      <p:pic>
        <p:nvPicPr>
          <p:cNvPr id="2948" name="Google Shape;2948;p200"/>
          <p:cNvPicPr preferRelativeResize="0"/>
          <p:nvPr/>
        </p:nvPicPr>
        <p:blipFill rotWithShape="1">
          <a:blip r:embed="rId3">
            <a:alphaModFix/>
          </a:blip>
          <a:srcRect b="0" l="29540" r="11811" t="0"/>
          <a:stretch/>
        </p:blipFill>
        <p:spPr>
          <a:xfrm>
            <a:off x="4618025" y="0"/>
            <a:ext cx="4525972" cy="5143497"/>
          </a:xfrm>
          <a:prstGeom prst="rect">
            <a:avLst/>
          </a:prstGeom>
          <a:noFill/>
          <a:ln>
            <a:noFill/>
          </a:ln>
        </p:spPr>
      </p:pic>
      <p:sp>
        <p:nvSpPr>
          <p:cNvPr id="2949" name="Google Shape;2949;p200"/>
          <p:cNvSpPr txBox="1"/>
          <p:nvPr/>
        </p:nvSpPr>
        <p:spPr>
          <a:xfrm>
            <a:off x="290536" y="4699789"/>
            <a:ext cx="752700" cy="131700"/>
          </a:xfrm>
          <a:prstGeom prst="rect">
            <a:avLst/>
          </a:prstGeom>
          <a:no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600"/>
              <a:buFont typeface="Arial"/>
              <a:buNone/>
            </a:pPr>
            <a:r>
              <a:rPr lang="en" sz="600">
                <a:solidFill>
                  <a:schemeClr val="dk1"/>
                </a:solidFill>
                <a:latin typeface="Helvetica Neue"/>
                <a:ea typeface="Helvetica Neue"/>
                <a:cs typeface="Helvetica Neue"/>
                <a:sym typeface="Helvetica Neue"/>
              </a:rPr>
              <a:t>March 10, 2023</a:t>
            </a:r>
            <a:endParaRPr b="0" i="0" sz="600" u="none" cap="none" strike="noStrike">
              <a:solidFill>
                <a:schemeClr val="dk1"/>
              </a:solidFill>
              <a:latin typeface="Helvetica Neue"/>
              <a:ea typeface="Helvetica Neue"/>
              <a:cs typeface="Helvetica Neue"/>
              <a:sym typeface="Helvetica Neue"/>
            </a:endParaRPr>
          </a:p>
        </p:txBody>
      </p:sp>
      <p:sp>
        <p:nvSpPr>
          <p:cNvPr id="2950" name="Google Shape;2950;p200"/>
          <p:cNvSpPr txBox="1"/>
          <p:nvPr/>
        </p:nvSpPr>
        <p:spPr>
          <a:xfrm>
            <a:off x="1228703" y="4699800"/>
            <a:ext cx="2262300" cy="131700"/>
          </a:xfrm>
          <a:prstGeom prst="rect">
            <a:avLst/>
          </a:prstGeom>
          <a:no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600"/>
              <a:buFont typeface="Arial"/>
              <a:buNone/>
            </a:pPr>
            <a:r>
              <a:rPr lang="en" sz="600">
                <a:solidFill>
                  <a:schemeClr val="dk1"/>
                </a:solidFill>
                <a:latin typeface="Helvetica Neue"/>
                <a:ea typeface="Helvetica Neue"/>
                <a:cs typeface="Helvetica Neue"/>
                <a:sym typeface="Helvetica Neue"/>
              </a:rPr>
              <a:t>Lisa Horner SVP, </a:t>
            </a:r>
            <a:r>
              <a:rPr lang="en" sz="600">
                <a:solidFill>
                  <a:schemeClr val="dk1"/>
                </a:solidFill>
                <a:latin typeface="Helvetica Neue"/>
                <a:ea typeface="Helvetica Neue"/>
                <a:cs typeface="Helvetica Neue"/>
                <a:sym typeface="Helvetica Neue"/>
              </a:rPr>
              <a:t>Marketing,</a:t>
            </a:r>
            <a:r>
              <a:rPr lang="en" sz="600">
                <a:solidFill>
                  <a:schemeClr val="dk1"/>
                </a:solidFill>
                <a:latin typeface="Helvetica Neue"/>
                <a:ea typeface="Helvetica Neue"/>
                <a:cs typeface="Helvetica Neue"/>
                <a:sym typeface="Helvetica Neue"/>
              </a:rPr>
              <a:t> AppFolio</a:t>
            </a:r>
            <a:endParaRPr b="0" i="0" sz="600" u="none" cap="none" strike="noStrike">
              <a:solidFill>
                <a:schemeClr val="dk1"/>
              </a:solidFill>
              <a:latin typeface="Helvetica Neue"/>
              <a:ea typeface="Helvetica Neue"/>
              <a:cs typeface="Helvetica Neue"/>
              <a:sym typeface="Helvetica Neue"/>
            </a:endParaRPr>
          </a:p>
        </p:txBody>
      </p:sp>
      <p:grpSp>
        <p:nvGrpSpPr>
          <p:cNvPr id="2951" name="Google Shape;2951;p200"/>
          <p:cNvGrpSpPr/>
          <p:nvPr/>
        </p:nvGrpSpPr>
        <p:grpSpPr>
          <a:xfrm>
            <a:off x="290525" y="425987"/>
            <a:ext cx="869437" cy="223685"/>
            <a:chOff x="907325" y="238125"/>
            <a:chExt cx="2992900" cy="770000"/>
          </a:xfrm>
        </p:grpSpPr>
        <p:sp>
          <p:nvSpPr>
            <p:cNvPr id="2952" name="Google Shape;2952;p200"/>
            <p:cNvSpPr/>
            <p:nvPr/>
          </p:nvSpPr>
          <p:spPr>
            <a:xfrm>
              <a:off x="907325" y="392575"/>
              <a:ext cx="385500" cy="473900"/>
            </a:xfrm>
            <a:custGeom>
              <a:rect b="b" l="l" r="r" t="t"/>
              <a:pathLst>
                <a:path extrusionOk="0" h="18956" w="15420">
                  <a:moveTo>
                    <a:pt x="12330" y="9444"/>
                  </a:moveTo>
                  <a:lnTo>
                    <a:pt x="12330" y="11171"/>
                  </a:lnTo>
                  <a:lnTo>
                    <a:pt x="12330" y="11508"/>
                  </a:lnTo>
                  <a:lnTo>
                    <a:pt x="12290" y="11845"/>
                  </a:lnTo>
                  <a:lnTo>
                    <a:pt x="12249" y="12156"/>
                  </a:lnTo>
                  <a:lnTo>
                    <a:pt x="12182" y="12453"/>
                  </a:lnTo>
                  <a:lnTo>
                    <a:pt x="12088" y="12736"/>
                  </a:lnTo>
                  <a:lnTo>
                    <a:pt x="11993" y="13006"/>
                  </a:lnTo>
                  <a:lnTo>
                    <a:pt x="11872" y="13262"/>
                  </a:lnTo>
                  <a:lnTo>
                    <a:pt x="11737" y="13491"/>
                  </a:lnTo>
                  <a:lnTo>
                    <a:pt x="11602" y="13721"/>
                  </a:lnTo>
                  <a:lnTo>
                    <a:pt x="11440" y="13923"/>
                  </a:lnTo>
                  <a:lnTo>
                    <a:pt x="11278" y="14125"/>
                  </a:lnTo>
                  <a:lnTo>
                    <a:pt x="11103" y="14301"/>
                  </a:lnTo>
                  <a:lnTo>
                    <a:pt x="10927" y="14476"/>
                  </a:lnTo>
                  <a:lnTo>
                    <a:pt x="10739" y="14625"/>
                  </a:lnTo>
                  <a:lnTo>
                    <a:pt x="10536" y="14773"/>
                  </a:lnTo>
                  <a:lnTo>
                    <a:pt x="10334" y="14908"/>
                  </a:lnTo>
                  <a:lnTo>
                    <a:pt x="10131" y="15029"/>
                  </a:lnTo>
                  <a:lnTo>
                    <a:pt x="9916" y="15151"/>
                  </a:lnTo>
                  <a:lnTo>
                    <a:pt x="9713" y="15245"/>
                  </a:lnTo>
                  <a:lnTo>
                    <a:pt x="9497" y="15340"/>
                  </a:lnTo>
                  <a:lnTo>
                    <a:pt x="9282" y="15421"/>
                  </a:lnTo>
                  <a:lnTo>
                    <a:pt x="9079" y="15488"/>
                  </a:lnTo>
                  <a:lnTo>
                    <a:pt x="8661" y="15609"/>
                  </a:lnTo>
                  <a:lnTo>
                    <a:pt x="8270" y="15704"/>
                  </a:lnTo>
                  <a:lnTo>
                    <a:pt x="7892" y="15758"/>
                  </a:lnTo>
                  <a:lnTo>
                    <a:pt x="7568" y="15785"/>
                  </a:lnTo>
                  <a:lnTo>
                    <a:pt x="7271" y="15798"/>
                  </a:lnTo>
                  <a:lnTo>
                    <a:pt x="6921" y="15785"/>
                  </a:lnTo>
                  <a:lnTo>
                    <a:pt x="6556" y="15758"/>
                  </a:lnTo>
                  <a:lnTo>
                    <a:pt x="6192" y="15690"/>
                  </a:lnTo>
                  <a:lnTo>
                    <a:pt x="5841" y="15623"/>
                  </a:lnTo>
                  <a:lnTo>
                    <a:pt x="5504" y="15515"/>
                  </a:lnTo>
                  <a:lnTo>
                    <a:pt x="5167" y="15394"/>
                  </a:lnTo>
                  <a:lnTo>
                    <a:pt x="4857" y="15245"/>
                  </a:lnTo>
                  <a:lnTo>
                    <a:pt x="4560" y="15083"/>
                  </a:lnTo>
                  <a:lnTo>
                    <a:pt x="4290" y="14908"/>
                  </a:lnTo>
                  <a:lnTo>
                    <a:pt x="4047" y="14706"/>
                  </a:lnTo>
                  <a:lnTo>
                    <a:pt x="3926" y="14598"/>
                  </a:lnTo>
                  <a:lnTo>
                    <a:pt x="3831" y="14476"/>
                  </a:lnTo>
                  <a:lnTo>
                    <a:pt x="3723" y="14368"/>
                  </a:lnTo>
                  <a:lnTo>
                    <a:pt x="3642" y="14247"/>
                  </a:lnTo>
                  <a:lnTo>
                    <a:pt x="3562" y="14112"/>
                  </a:lnTo>
                  <a:lnTo>
                    <a:pt x="3494" y="13990"/>
                  </a:lnTo>
                  <a:lnTo>
                    <a:pt x="3427" y="13856"/>
                  </a:lnTo>
                  <a:lnTo>
                    <a:pt x="3386" y="13721"/>
                  </a:lnTo>
                  <a:lnTo>
                    <a:pt x="3346" y="13572"/>
                  </a:lnTo>
                  <a:lnTo>
                    <a:pt x="3305" y="13424"/>
                  </a:lnTo>
                  <a:lnTo>
                    <a:pt x="3292" y="13275"/>
                  </a:lnTo>
                  <a:lnTo>
                    <a:pt x="3292" y="13127"/>
                  </a:lnTo>
                  <a:lnTo>
                    <a:pt x="3292" y="12965"/>
                  </a:lnTo>
                  <a:lnTo>
                    <a:pt x="3305" y="12803"/>
                  </a:lnTo>
                  <a:lnTo>
                    <a:pt x="3332" y="12655"/>
                  </a:lnTo>
                  <a:lnTo>
                    <a:pt x="3359" y="12520"/>
                  </a:lnTo>
                  <a:lnTo>
                    <a:pt x="3400" y="12372"/>
                  </a:lnTo>
                  <a:lnTo>
                    <a:pt x="3454" y="12250"/>
                  </a:lnTo>
                  <a:lnTo>
                    <a:pt x="3521" y="12129"/>
                  </a:lnTo>
                  <a:lnTo>
                    <a:pt x="3589" y="12007"/>
                  </a:lnTo>
                  <a:lnTo>
                    <a:pt x="3669" y="11886"/>
                  </a:lnTo>
                  <a:lnTo>
                    <a:pt x="3764" y="11778"/>
                  </a:lnTo>
                  <a:lnTo>
                    <a:pt x="3858" y="11670"/>
                  </a:lnTo>
                  <a:lnTo>
                    <a:pt x="3966" y="11576"/>
                  </a:lnTo>
                  <a:lnTo>
                    <a:pt x="4088" y="11481"/>
                  </a:lnTo>
                  <a:lnTo>
                    <a:pt x="4223" y="11387"/>
                  </a:lnTo>
                  <a:lnTo>
                    <a:pt x="4357" y="11306"/>
                  </a:lnTo>
                  <a:lnTo>
                    <a:pt x="4506" y="11225"/>
                  </a:lnTo>
                  <a:lnTo>
                    <a:pt x="4843" y="11077"/>
                  </a:lnTo>
                  <a:lnTo>
                    <a:pt x="5207" y="10928"/>
                  </a:lnTo>
                  <a:lnTo>
                    <a:pt x="5612" y="10807"/>
                  </a:lnTo>
                  <a:lnTo>
                    <a:pt x="6057" y="10685"/>
                  </a:lnTo>
                  <a:lnTo>
                    <a:pt x="6543" y="10577"/>
                  </a:lnTo>
                  <a:lnTo>
                    <a:pt x="7083" y="10469"/>
                  </a:lnTo>
                  <a:lnTo>
                    <a:pt x="7649" y="10375"/>
                  </a:lnTo>
                  <a:lnTo>
                    <a:pt x="8256" y="10267"/>
                  </a:lnTo>
                  <a:lnTo>
                    <a:pt x="8998" y="10159"/>
                  </a:lnTo>
                  <a:lnTo>
                    <a:pt x="9848" y="10011"/>
                  </a:lnTo>
                  <a:lnTo>
                    <a:pt x="11507" y="9700"/>
                  </a:lnTo>
                  <a:lnTo>
                    <a:pt x="11710" y="9660"/>
                  </a:lnTo>
                  <a:lnTo>
                    <a:pt x="11926" y="9593"/>
                  </a:lnTo>
                  <a:lnTo>
                    <a:pt x="12128" y="9525"/>
                  </a:lnTo>
                  <a:lnTo>
                    <a:pt x="12330" y="9444"/>
                  </a:lnTo>
                  <a:close/>
                  <a:moveTo>
                    <a:pt x="8728" y="1"/>
                  </a:moveTo>
                  <a:lnTo>
                    <a:pt x="8175" y="14"/>
                  </a:lnTo>
                  <a:lnTo>
                    <a:pt x="7649" y="41"/>
                  </a:lnTo>
                  <a:lnTo>
                    <a:pt x="7137" y="95"/>
                  </a:lnTo>
                  <a:lnTo>
                    <a:pt x="6637" y="163"/>
                  </a:lnTo>
                  <a:lnTo>
                    <a:pt x="6165" y="244"/>
                  </a:lnTo>
                  <a:lnTo>
                    <a:pt x="5707" y="351"/>
                  </a:lnTo>
                  <a:lnTo>
                    <a:pt x="5275" y="486"/>
                  </a:lnTo>
                  <a:lnTo>
                    <a:pt x="4857" y="635"/>
                  </a:lnTo>
                  <a:lnTo>
                    <a:pt x="4452" y="797"/>
                  </a:lnTo>
                  <a:lnTo>
                    <a:pt x="4074" y="986"/>
                  </a:lnTo>
                  <a:lnTo>
                    <a:pt x="3710" y="1188"/>
                  </a:lnTo>
                  <a:lnTo>
                    <a:pt x="3373" y="1404"/>
                  </a:lnTo>
                  <a:lnTo>
                    <a:pt x="3049" y="1647"/>
                  </a:lnTo>
                  <a:lnTo>
                    <a:pt x="2752" y="1916"/>
                  </a:lnTo>
                  <a:lnTo>
                    <a:pt x="2455" y="2200"/>
                  </a:lnTo>
                  <a:lnTo>
                    <a:pt x="2199" y="2496"/>
                  </a:lnTo>
                  <a:lnTo>
                    <a:pt x="2051" y="2685"/>
                  </a:lnTo>
                  <a:lnTo>
                    <a:pt x="1916" y="2874"/>
                  </a:lnTo>
                  <a:lnTo>
                    <a:pt x="1794" y="3063"/>
                  </a:lnTo>
                  <a:lnTo>
                    <a:pt x="1673" y="3265"/>
                  </a:lnTo>
                  <a:lnTo>
                    <a:pt x="1551" y="3468"/>
                  </a:lnTo>
                  <a:lnTo>
                    <a:pt x="1457" y="3670"/>
                  </a:lnTo>
                  <a:lnTo>
                    <a:pt x="1349" y="3886"/>
                  </a:lnTo>
                  <a:lnTo>
                    <a:pt x="1268" y="4102"/>
                  </a:lnTo>
                  <a:lnTo>
                    <a:pt x="1187" y="4318"/>
                  </a:lnTo>
                  <a:lnTo>
                    <a:pt x="1106" y="4534"/>
                  </a:lnTo>
                  <a:lnTo>
                    <a:pt x="1039" y="4763"/>
                  </a:lnTo>
                  <a:lnTo>
                    <a:pt x="985" y="4992"/>
                  </a:lnTo>
                  <a:lnTo>
                    <a:pt x="931" y="5208"/>
                  </a:lnTo>
                  <a:lnTo>
                    <a:pt x="890" y="5437"/>
                  </a:lnTo>
                  <a:lnTo>
                    <a:pt x="863" y="5680"/>
                  </a:lnTo>
                  <a:lnTo>
                    <a:pt x="836" y="5910"/>
                  </a:lnTo>
                  <a:lnTo>
                    <a:pt x="836" y="6004"/>
                  </a:lnTo>
                  <a:lnTo>
                    <a:pt x="863" y="6152"/>
                  </a:lnTo>
                  <a:lnTo>
                    <a:pt x="890" y="6301"/>
                  </a:lnTo>
                  <a:lnTo>
                    <a:pt x="944" y="6436"/>
                  </a:lnTo>
                  <a:lnTo>
                    <a:pt x="998" y="6571"/>
                  </a:lnTo>
                  <a:lnTo>
                    <a:pt x="1079" y="6706"/>
                  </a:lnTo>
                  <a:lnTo>
                    <a:pt x="1160" y="6827"/>
                  </a:lnTo>
                  <a:lnTo>
                    <a:pt x="1255" y="6935"/>
                  </a:lnTo>
                  <a:lnTo>
                    <a:pt x="1363" y="7043"/>
                  </a:lnTo>
                  <a:lnTo>
                    <a:pt x="1484" y="7137"/>
                  </a:lnTo>
                  <a:lnTo>
                    <a:pt x="1605" y="7218"/>
                  </a:lnTo>
                  <a:lnTo>
                    <a:pt x="1727" y="7286"/>
                  </a:lnTo>
                  <a:lnTo>
                    <a:pt x="1862" y="7353"/>
                  </a:lnTo>
                  <a:lnTo>
                    <a:pt x="2010" y="7394"/>
                  </a:lnTo>
                  <a:lnTo>
                    <a:pt x="2159" y="7421"/>
                  </a:lnTo>
                  <a:lnTo>
                    <a:pt x="2293" y="7448"/>
                  </a:lnTo>
                  <a:lnTo>
                    <a:pt x="2455" y="7448"/>
                  </a:lnTo>
                  <a:lnTo>
                    <a:pt x="2590" y="7461"/>
                  </a:lnTo>
                  <a:lnTo>
                    <a:pt x="2725" y="7448"/>
                  </a:lnTo>
                  <a:lnTo>
                    <a:pt x="2874" y="7434"/>
                  </a:lnTo>
                  <a:lnTo>
                    <a:pt x="3008" y="7407"/>
                  </a:lnTo>
                  <a:lnTo>
                    <a:pt x="3143" y="7353"/>
                  </a:lnTo>
                  <a:lnTo>
                    <a:pt x="3265" y="7299"/>
                  </a:lnTo>
                  <a:lnTo>
                    <a:pt x="3386" y="7232"/>
                  </a:lnTo>
                  <a:lnTo>
                    <a:pt x="3508" y="7151"/>
                  </a:lnTo>
                  <a:lnTo>
                    <a:pt x="3615" y="7056"/>
                  </a:lnTo>
                  <a:lnTo>
                    <a:pt x="3710" y="6948"/>
                  </a:lnTo>
                  <a:lnTo>
                    <a:pt x="3804" y="6840"/>
                  </a:lnTo>
                  <a:lnTo>
                    <a:pt x="3872" y="6733"/>
                  </a:lnTo>
                  <a:lnTo>
                    <a:pt x="3939" y="6598"/>
                  </a:lnTo>
                  <a:lnTo>
                    <a:pt x="3993" y="6476"/>
                  </a:lnTo>
                  <a:lnTo>
                    <a:pt x="4034" y="6341"/>
                  </a:lnTo>
                  <a:lnTo>
                    <a:pt x="4061" y="6206"/>
                  </a:lnTo>
                  <a:lnTo>
                    <a:pt x="4142" y="5896"/>
                  </a:lnTo>
                  <a:lnTo>
                    <a:pt x="4223" y="5613"/>
                  </a:lnTo>
                  <a:lnTo>
                    <a:pt x="4317" y="5316"/>
                  </a:lnTo>
                  <a:lnTo>
                    <a:pt x="4438" y="5046"/>
                  </a:lnTo>
                  <a:lnTo>
                    <a:pt x="4573" y="4776"/>
                  </a:lnTo>
                  <a:lnTo>
                    <a:pt x="4749" y="4520"/>
                  </a:lnTo>
                  <a:lnTo>
                    <a:pt x="4830" y="4399"/>
                  </a:lnTo>
                  <a:lnTo>
                    <a:pt x="4938" y="4277"/>
                  </a:lnTo>
                  <a:lnTo>
                    <a:pt x="5045" y="4156"/>
                  </a:lnTo>
                  <a:lnTo>
                    <a:pt x="5167" y="4048"/>
                  </a:lnTo>
                  <a:lnTo>
                    <a:pt x="5288" y="3953"/>
                  </a:lnTo>
                  <a:lnTo>
                    <a:pt x="5423" y="3846"/>
                  </a:lnTo>
                  <a:lnTo>
                    <a:pt x="5558" y="3751"/>
                  </a:lnTo>
                  <a:lnTo>
                    <a:pt x="5720" y="3657"/>
                  </a:lnTo>
                  <a:lnTo>
                    <a:pt x="5882" y="3576"/>
                  </a:lnTo>
                  <a:lnTo>
                    <a:pt x="6057" y="3508"/>
                  </a:lnTo>
                  <a:lnTo>
                    <a:pt x="6233" y="3427"/>
                  </a:lnTo>
                  <a:lnTo>
                    <a:pt x="6435" y="3360"/>
                  </a:lnTo>
                  <a:lnTo>
                    <a:pt x="6637" y="3306"/>
                  </a:lnTo>
                  <a:lnTo>
                    <a:pt x="6867" y="3252"/>
                  </a:lnTo>
                  <a:lnTo>
                    <a:pt x="7096" y="3211"/>
                  </a:lnTo>
                  <a:lnTo>
                    <a:pt x="7339" y="3171"/>
                  </a:lnTo>
                  <a:lnTo>
                    <a:pt x="7595" y="3144"/>
                  </a:lnTo>
                  <a:lnTo>
                    <a:pt x="7865" y="3131"/>
                  </a:lnTo>
                  <a:lnTo>
                    <a:pt x="8148" y="3117"/>
                  </a:lnTo>
                  <a:lnTo>
                    <a:pt x="8445" y="3104"/>
                  </a:lnTo>
                  <a:lnTo>
                    <a:pt x="8769" y="3117"/>
                  </a:lnTo>
                  <a:lnTo>
                    <a:pt x="9079" y="3131"/>
                  </a:lnTo>
                  <a:lnTo>
                    <a:pt x="9362" y="3144"/>
                  </a:lnTo>
                  <a:lnTo>
                    <a:pt x="9646" y="3171"/>
                  </a:lnTo>
                  <a:lnTo>
                    <a:pt x="9902" y="3211"/>
                  </a:lnTo>
                  <a:lnTo>
                    <a:pt x="10158" y="3265"/>
                  </a:lnTo>
                  <a:lnTo>
                    <a:pt x="10388" y="3319"/>
                  </a:lnTo>
                  <a:lnTo>
                    <a:pt x="10604" y="3373"/>
                  </a:lnTo>
                  <a:lnTo>
                    <a:pt x="10819" y="3454"/>
                  </a:lnTo>
                  <a:lnTo>
                    <a:pt x="11008" y="3535"/>
                  </a:lnTo>
                  <a:lnTo>
                    <a:pt x="11197" y="3616"/>
                  </a:lnTo>
                  <a:lnTo>
                    <a:pt x="11359" y="3724"/>
                  </a:lnTo>
                  <a:lnTo>
                    <a:pt x="11521" y="3832"/>
                  </a:lnTo>
                  <a:lnTo>
                    <a:pt x="11669" y="3940"/>
                  </a:lnTo>
                  <a:lnTo>
                    <a:pt x="11791" y="4061"/>
                  </a:lnTo>
                  <a:lnTo>
                    <a:pt x="11912" y="4196"/>
                  </a:lnTo>
                  <a:lnTo>
                    <a:pt x="12061" y="4372"/>
                  </a:lnTo>
                  <a:lnTo>
                    <a:pt x="12182" y="4561"/>
                  </a:lnTo>
                  <a:lnTo>
                    <a:pt x="12276" y="4763"/>
                  </a:lnTo>
                  <a:lnTo>
                    <a:pt x="12371" y="4965"/>
                  </a:lnTo>
                  <a:lnTo>
                    <a:pt x="12425" y="5181"/>
                  </a:lnTo>
                  <a:lnTo>
                    <a:pt x="12465" y="5397"/>
                  </a:lnTo>
                  <a:lnTo>
                    <a:pt x="12479" y="5626"/>
                  </a:lnTo>
                  <a:lnTo>
                    <a:pt x="12465" y="5842"/>
                  </a:lnTo>
                  <a:lnTo>
                    <a:pt x="12452" y="6058"/>
                  </a:lnTo>
                  <a:lnTo>
                    <a:pt x="12438" y="6166"/>
                  </a:lnTo>
                  <a:lnTo>
                    <a:pt x="12411" y="6274"/>
                  </a:lnTo>
                  <a:lnTo>
                    <a:pt x="12371" y="6382"/>
                  </a:lnTo>
                  <a:lnTo>
                    <a:pt x="12317" y="6490"/>
                  </a:lnTo>
                  <a:lnTo>
                    <a:pt x="12249" y="6598"/>
                  </a:lnTo>
                  <a:lnTo>
                    <a:pt x="12155" y="6706"/>
                  </a:lnTo>
                  <a:lnTo>
                    <a:pt x="12061" y="6800"/>
                  </a:lnTo>
                  <a:lnTo>
                    <a:pt x="11926" y="6908"/>
                  </a:lnTo>
                  <a:lnTo>
                    <a:pt x="11791" y="7002"/>
                  </a:lnTo>
                  <a:lnTo>
                    <a:pt x="11615" y="7097"/>
                  </a:lnTo>
                  <a:lnTo>
                    <a:pt x="11413" y="7191"/>
                  </a:lnTo>
                  <a:lnTo>
                    <a:pt x="11184" y="7272"/>
                  </a:lnTo>
                  <a:lnTo>
                    <a:pt x="10941" y="7340"/>
                  </a:lnTo>
                  <a:lnTo>
                    <a:pt x="10644" y="7421"/>
                  </a:lnTo>
                  <a:lnTo>
                    <a:pt x="10253" y="7488"/>
                  </a:lnTo>
                  <a:lnTo>
                    <a:pt x="9862" y="7569"/>
                  </a:lnTo>
                  <a:lnTo>
                    <a:pt x="9052" y="7690"/>
                  </a:lnTo>
                  <a:lnTo>
                    <a:pt x="8243" y="7798"/>
                  </a:lnTo>
                  <a:lnTo>
                    <a:pt x="7447" y="7893"/>
                  </a:lnTo>
                  <a:lnTo>
                    <a:pt x="6934" y="7947"/>
                  </a:lnTo>
                  <a:lnTo>
                    <a:pt x="6381" y="8028"/>
                  </a:lnTo>
                  <a:lnTo>
                    <a:pt x="5868" y="8109"/>
                  </a:lnTo>
                  <a:lnTo>
                    <a:pt x="5369" y="8217"/>
                  </a:lnTo>
                  <a:lnTo>
                    <a:pt x="4911" y="8324"/>
                  </a:lnTo>
                  <a:lnTo>
                    <a:pt x="4465" y="8446"/>
                  </a:lnTo>
                  <a:lnTo>
                    <a:pt x="4061" y="8581"/>
                  </a:lnTo>
                  <a:lnTo>
                    <a:pt x="3669" y="8729"/>
                  </a:lnTo>
                  <a:lnTo>
                    <a:pt x="3305" y="8891"/>
                  </a:lnTo>
                  <a:lnTo>
                    <a:pt x="2968" y="9053"/>
                  </a:lnTo>
                  <a:lnTo>
                    <a:pt x="2658" y="9228"/>
                  </a:lnTo>
                  <a:lnTo>
                    <a:pt x="2361" y="9404"/>
                  </a:lnTo>
                  <a:lnTo>
                    <a:pt x="2091" y="9593"/>
                  </a:lnTo>
                  <a:lnTo>
                    <a:pt x="1835" y="9781"/>
                  </a:lnTo>
                  <a:lnTo>
                    <a:pt x="1605" y="9984"/>
                  </a:lnTo>
                  <a:lnTo>
                    <a:pt x="1403" y="10186"/>
                  </a:lnTo>
                  <a:lnTo>
                    <a:pt x="1201" y="10388"/>
                  </a:lnTo>
                  <a:lnTo>
                    <a:pt x="1025" y="10604"/>
                  </a:lnTo>
                  <a:lnTo>
                    <a:pt x="877" y="10820"/>
                  </a:lnTo>
                  <a:lnTo>
                    <a:pt x="728" y="11023"/>
                  </a:lnTo>
                  <a:lnTo>
                    <a:pt x="607" y="11238"/>
                  </a:lnTo>
                  <a:lnTo>
                    <a:pt x="499" y="11454"/>
                  </a:lnTo>
                  <a:lnTo>
                    <a:pt x="391" y="11670"/>
                  </a:lnTo>
                  <a:lnTo>
                    <a:pt x="310" y="11886"/>
                  </a:lnTo>
                  <a:lnTo>
                    <a:pt x="229" y="12102"/>
                  </a:lnTo>
                  <a:lnTo>
                    <a:pt x="175" y="12318"/>
                  </a:lnTo>
                  <a:lnTo>
                    <a:pt x="121" y="12520"/>
                  </a:lnTo>
                  <a:lnTo>
                    <a:pt x="81" y="12722"/>
                  </a:lnTo>
                  <a:lnTo>
                    <a:pt x="54" y="12925"/>
                  </a:lnTo>
                  <a:lnTo>
                    <a:pt x="13" y="13316"/>
                  </a:lnTo>
                  <a:lnTo>
                    <a:pt x="0" y="13667"/>
                  </a:lnTo>
                  <a:lnTo>
                    <a:pt x="13" y="13977"/>
                  </a:lnTo>
                  <a:lnTo>
                    <a:pt x="40" y="14274"/>
                  </a:lnTo>
                  <a:lnTo>
                    <a:pt x="94" y="14571"/>
                  </a:lnTo>
                  <a:lnTo>
                    <a:pt x="175" y="14840"/>
                  </a:lnTo>
                  <a:lnTo>
                    <a:pt x="270" y="15124"/>
                  </a:lnTo>
                  <a:lnTo>
                    <a:pt x="391" y="15380"/>
                  </a:lnTo>
                  <a:lnTo>
                    <a:pt x="513" y="15636"/>
                  </a:lnTo>
                  <a:lnTo>
                    <a:pt x="675" y="15879"/>
                  </a:lnTo>
                  <a:lnTo>
                    <a:pt x="836" y="16122"/>
                  </a:lnTo>
                  <a:lnTo>
                    <a:pt x="1012" y="16351"/>
                  </a:lnTo>
                  <a:lnTo>
                    <a:pt x="1201" y="16567"/>
                  </a:lnTo>
                  <a:lnTo>
                    <a:pt x="1417" y="16783"/>
                  </a:lnTo>
                  <a:lnTo>
                    <a:pt x="1632" y="16972"/>
                  </a:lnTo>
                  <a:lnTo>
                    <a:pt x="1862" y="17174"/>
                  </a:lnTo>
                  <a:lnTo>
                    <a:pt x="2105" y="17350"/>
                  </a:lnTo>
                  <a:lnTo>
                    <a:pt x="2361" y="17525"/>
                  </a:lnTo>
                  <a:lnTo>
                    <a:pt x="2617" y="17687"/>
                  </a:lnTo>
                  <a:lnTo>
                    <a:pt x="2874" y="17835"/>
                  </a:lnTo>
                  <a:lnTo>
                    <a:pt x="3157" y="17984"/>
                  </a:lnTo>
                  <a:lnTo>
                    <a:pt x="3427" y="18119"/>
                  </a:lnTo>
                  <a:lnTo>
                    <a:pt x="3710" y="18240"/>
                  </a:lnTo>
                  <a:lnTo>
                    <a:pt x="4007" y="18361"/>
                  </a:lnTo>
                  <a:lnTo>
                    <a:pt x="4290" y="18469"/>
                  </a:lnTo>
                  <a:lnTo>
                    <a:pt x="4587" y="18564"/>
                  </a:lnTo>
                  <a:lnTo>
                    <a:pt x="4870" y="18645"/>
                  </a:lnTo>
                  <a:lnTo>
                    <a:pt x="5167" y="18726"/>
                  </a:lnTo>
                  <a:lnTo>
                    <a:pt x="5464" y="18780"/>
                  </a:lnTo>
                  <a:lnTo>
                    <a:pt x="5747" y="18834"/>
                  </a:lnTo>
                  <a:lnTo>
                    <a:pt x="6044" y="18888"/>
                  </a:lnTo>
                  <a:lnTo>
                    <a:pt x="6327" y="18915"/>
                  </a:lnTo>
                  <a:lnTo>
                    <a:pt x="6597" y="18942"/>
                  </a:lnTo>
                  <a:lnTo>
                    <a:pt x="6867" y="18955"/>
                  </a:lnTo>
                  <a:lnTo>
                    <a:pt x="7811" y="18955"/>
                  </a:lnTo>
                  <a:lnTo>
                    <a:pt x="8216" y="18942"/>
                  </a:lnTo>
                  <a:lnTo>
                    <a:pt x="8621" y="18888"/>
                  </a:lnTo>
                  <a:lnTo>
                    <a:pt x="9025" y="18834"/>
                  </a:lnTo>
                  <a:lnTo>
                    <a:pt x="9430" y="18753"/>
                  </a:lnTo>
                  <a:lnTo>
                    <a:pt x="9821" y="18658"/>
                  </a:lnTo>
                  <a:lnTo>
                    <a:pt x="10212" y="18537"/>
                  </a:lnTo>
                  <a:lnTo>
                    <a:pt x="10604" y="18402"/>
                  </a:lnTo>
                  <a:lnTo>
                    <a:pt x="10685" y="18361"/>
                  </a:lnTo>
                  <a:lnTo>
                    <a:pt x="11049" y="18213"/>
                  </a:lnTo>
                  <a:lnTo>
                    <a:pt x="11413" y="18038"/>
                  </a:lnTo>
                  <a:lnTo>
                    <a:pt x="11764" y="17849"/>
                  </a:lnTo>
                  <a:lnTo>
                    <a:pt x="12101" y="17633"/>
                  </a:lnTo>
                  <a:lnTo>
                    <a:pt x="12425" y="17417"/>
                  </a:lnTo>
                  <a:lnTo>
                    <a:pt x="12749" y="17161"/>
                  </a:lnTo>
                  <a:lnTo>
                    <a:pt x="13045" y="16904"/>
                  </a:lnTo>
                  <a:lnTo>
                    <a:pt x="13329" y="16635"/>
                  </a:lnTo>
                  <a:lnTo>
                    <a:pt x="13599" y="16338"/>
                  </a:lnTo>
                  <a:lnTo>
                    <a:pt x="13855" y="16028"/>
                  </a:lnTo>
                  <a:lnTo>
                    <a:pt x="14098" y="15717"/>
                  </a:lnTo>
                  <a:lnTo>
                    <a:pt x="14314" y="15380"/>
                  </a:lnTo>
                  <a:lnTo>
                    <a:pt x="14516" y="15043"/>
                  </a:lnTo>
                  <a:lnTo>
                    <a:pt x="14705" y="14692"/>
                  </a:lnTo>
                  <a:lnTo>
                    <a:pt x="14867" y="14328"/>
                  </a:lnTo>
                  <a:lnTo>
                    <a:pt x="15015" y="13950"/>
                  </a:lnTo>
                  <a:lnTo>
                    <a:pt x="15096" y="13694"/>
                  </a:lnTo>
                  <a:lnTo>
                    <a:pt x="15163" y="13424"/>
                  </a:lnTo>
                  <a:lnTo>
                    <a:pt x="15231" y="13114"/>
                  </a:lnTo>
                  <a:lnTo>
                    <a:pt x="15285" y="12776"/>
                  </a:lnTo>
                  <a:lnTo>
                    <a:pt x="15325" y="12426"/>
                  </a:lnTo>
                  <a:lnTo>
                    <a:pt x="15352" y="12048"/>
                  </a:lnTo>
                  <a:lnTo>
                    <a:pt x="15406" y="11252"/>
                  </a:lnTo>
                  <a:lnTo>
                    <a:pt x="15420" y="10415"/>
                  </a:lnTo>
                  <a:lnTo>
                    <a:pt x="15420" y="9539"/>
                  </a:lnTo>
                  <a:lnTo>
                    <a:pt x="15406" y="7785"/>
                  </a:lnTo>
                  <a:lnTo>
                    <a:pt x="15393" y="6962"/>
                  </a:lnTo>
                  <a:lnTo>
                    <a:pt x="15379" y="6220"/>
                  </a:lnTo>
                  <a:lnTo>
                    <a:pt x="15379" y="5937"/>
                  </a:lnTo>
                  <a:lnTo>
                    <a:pt x="15366" y="5680"/>
                  </a:lnTo>
                  <a:lnTo>
                    <a:pt x="15352" y="5410"/>
                  </a:lnTo>
                  <a:lnTo>
                    <a:pt x="15312" y="5168"/>
                  </a:lnTo>
                  <a:lnTo>
                    <a:pt x="15285" y="4925"/>
                  </a:lnTo>
                  <a:lnTo>
                    <a:pt x="15244" y="4695"/>
                  </a:lnTo>
                  <a:lnTo>
                    <a:pt x="15136" y="4250"/>
                  </a:lnTo>
                  <a:lnTo>
                    <a:pt x="15015" y="3832"/>
                  </a:lnTo>
                  <a:lnTo>
                    <a:pt x="14867" y="3454"/>
                  </a:lnTo>
                  <a:lnTo>
                    <a:pt x="14705" y="3090"/>
                  </a:lnTo>
                  <a:lnTo>
                    <a:pt x="14516" y="2766"/>
                  </a:lnTo>
                  <a:lnTo>
                    <a:pt x="14314" y="2469"/>
                  </a:lnTo>
                  <a:lnTo>
                    <a:pt x="14111" y="2186"/>
                  </a:lnTo>
                  <a:lnTo>
                    <a:pt x="13895" y="1943"/>
                  </a:lnTo>
                  <a:lnTo>
                    <a:pt x="13666" y="1714"/>
                  </a:lnTo>
                  <a:lnTo>
                    <a:pt x="13437" y="1512"/>
                  </a:lnTo>
                  <a:lnTo>
                    <a:pt x="13207" y="1323"/>
                  </a:lnTo>
                  <a:lnTo>
                    <a:pt x="12978" y="1161"/>
                  </a:lnTo>
                  <a:lnTo>
                    <a:pt x="12749" y="1013"/>
                  </a:lnTo>
                  <a:lnTo>
                    <a:pt x="12519" y="891"/>
                  </a:lnTo>
                  <a:lnTo>
                    <a:pt x="12276" y="770"/>
                  </a:lnTo>
                  <a:lnTo>
                    <a:pt x="12047" y="662"/>
                  </a:lnTo>
                  <a:lnTo>
                    <a:pt x="11804" y="567"/>
                  </a:lnTo>
                  <a:lnTo>
                    <a:pt x="11548" y="473"/>
                  </a:lnTo>
                  <a:lnTo>
                    <a:pt x="11305" y="392"/>
                  </a:lnTo>
                  <a:lnTo>
                    <a:pt x="11062" y="311"/>
                  </a:lnTo>
                  <a:lnTo>
                    <a:pt x="10806" y="244"/>
                  </a:lnTo>
                  <a:lnTo>
                    <a:pt x="10550" y="190"/>
                  </a:lnTo>
                  <a:lnTo>
                    <a:pt x="10293" y="136"/>
                  </a:lnTo>
                  <a:lnTo>
                    <a:pt x="10037" y="95"/>
                  </a:lnTo>
                  <a:lnTo>
                    <a:pt x="9781" y="55"/>
                  </a:lnTo>
                  <a:lnTo>
                    <a:pt x="9511" y="28"/>
                  </a:lnTo>
                  <a:lnTo>
                    <a:pt x="9255" y="14"/>
                  </a:lnTo>
                  <a:lnTo>
                    <a:pt x="8998" y="1"/>
                  </a:lnTo>
                  <a:close/>
                </a:path>
              </a:pathLst>
            </a:custGeom>
            <a:solidFill>
              <a:srgbClr val="1E24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3" name="Google Shape;2953;p200"/>
            <p:cNvSpPr/>
            <p:nvPr/>
          </p:nvSpPr>
          <p:spPr>
            <a:xfrm>
              <a:off x="1364975" y="401000"/>
              <a:ext cx="406775" cy="607125"/>
            </a:xfrm>
            <a:custGeom>
              <a:rect b="b" l="l" r="r" t="t"/>
              <a:pathLst>
                <a:path extrusionOk="0" h="24285" w="16271">
                  <a:moveTo>
                    <a:pt x="8365" y="2888"/>
                  </a:moveTo>
                  <a:lnTo>
                    <a:pt x="8635" y="2915"/>
                  </a:lnTo>
                  <a:lnTo>
                    <a:pt x="8878" y="2942"/>
                  </a:lnTo>
                  <a:lnTo>
                    <a:pt x="9134" y="2996"/>
                  </a:lnTo>
                  <a:lnTo>
                    <a:pt x="9377" y="3050"/>
                  </a:lnTo>
                  <a:lnTo>
                    <a:pt x="9606" y="3131"/>
                  </a:lnTo>
                  <a:lnTo>
                    <a:pt x="9835" y="3212"/>
                  </a:lnTo>
                  <a:lnTo>
                    <a:pt x="10065" y="3320"/>
                  </a:lnTo>
                  <a:lnTo>
                    <a:pt x="10281" y="3428"/>
                  </a:lnTo>
                  <a:lnTo>
                    <a:pt x="10496" y="3549"/>
                  </a:lnTo>
                  <a:lnTo>
                    <a:pt x="10699" y="3684"/>
                  </a:lnTo>
                  <a:lnTo>
                    <a:pt x="10888" y="3832"/>
                  </a:lnTo>
                  <a:lnTo>
                    <a:pt x="11077" y="3994"/>
                  </a:lnTo>
                  <a:lnTo>
                    <a:pt x="11265" y="4170"/>
                  </a:lnTo>
                  <a:lnTo>
                    <a:pt x="11427" y="4358"/>
                  </a:lnTo>
                  <a:lnTo>
                    <a:pt x="11603" y="4547"/>
                  </a:lnTo>
                  <a:lnTo>
                    <a:pt x="11751" y="4750"/>
                  </a:lnTo>
                  <a:lnTo>
                    <a:pt x="11899" y="4966"/>
                  </a:lnTo>
                  <a:lnTo>
                    <a:pt x="12034" y="5195"/>
                  </a:lnTo>
                  <a:lnTo>
                    <a:pt x="12169" y="5424"/>
                  </a:lnTo>
                  <a:lnTo>
                    <a:pt x="12291" y="5681"/>
                  </a:lnTo>
                  <a:lnTo>
                    <a:pt x="12399" y="5937"/>
                  </a:lnTo>
                  <a:lnTo>
                    <a:pt x="12507" y="6193"/>
                  </a:lnTo>
                  <a:lnTo>
                    <a:pt x="12588" y="6476"/>
                  </a:lnTo>
                  <a:lnTo>
                    <a:pt x="12668" y="6760"/>
                  </a:lnTo>
                  <a:lnTo>
                    <a:pt x="12749" y="7057"/>
                  </a:lnTo>
                  <a:lnTo>
                    <a:pt x="12803" y="7353"/>
                  </a:lnTo>
                  <a:lnTo>
                    <a:pt x="12857" y="7664"/>
                  </a:lnTo>
                  <a:lnTo>
                    <a:pt x="12898" y="7987"/>
                  </a:lnTo>
                  <a:lnTo>
                    <a:pt x="12925" y="8325"/>
                  </a:lnTo>
                  <a:lnTo>
                    <a:pt x="12938" y="8648"/>
                  </a:lnTo>
                  <a:lnTo>
                    <a:pt x="12952" y="8999"/>
                  </a:lnTo>
                  <a:lnTo>
                    <a:pt x="12938" y="9363"/>
                  </a:lnTo>
                  <a:lnTo>
                    <a:pt x="12925" y="9714"/>
                  </a:lnTo>
                  <a:lnTo>
                    <a:pt x="12898" y="10051"/>
                  </a:lnTo>
                  <a:lnTo>
                    <a:pt x="12844" y="10375"/>
                  </a:lnTo>
                  <a:lnTo>
                    <a:pt x="12790" y="10699"/>
                  </a:lnTo>
                  <a:lnTo>
                    <a:pt x="12722" y="11009"/>
                  </a:lnTo>
                  <a:lnTo>
                    <a:pt x="12641" y="11306"/>
                  </a:lnTo>
                  <a:lnTo>
                    <a:pt x="12561" y="11589"/>
                  </a:lnTo>
                  <a:lnTo>
                    <a:pt x="12466" y="11873"/>
                  </a:lnTo>
                  <a:lnTo>
                    <a:pt x="12345" y="12129"/>
                  </a:lnTo>
                  <a:lnTo>
                    <a:pt x="12237" y="12385"/>
                  </a:lnTo>
                  <a:lnTo>
                    <a:pt x="12102" y="12628"/>
                  </a:lnTo>
                  <a:lnTo>
                    <a:pt x="11967" y="12871"/>
                  </a:lnTo>
                  <a:lnTo>
                    <a:pt x="11819" y="13087"/>
                  </a:lnTo>
                  <a:lnTo>
                    <a:pt x="11657" y="13303"/>
                  </a:lnTo>
                  <a:lnTo>
                    <a:pt x="11495" y="13505"/>
                  </a:lnTo>
                  <a:lnTo>
                    <a:pt x="11319" y="13680"/>
                  </a:lnTo>
                  <a:lnTo>
                    <a:pt x="11144" y="13869"/>
                  </a:lnTo>
                  <a:lnTo>
                    <a:pt x="10955" y="14031"/>
                  </a:lnTo>
                  <a:lnTo>
                    <a:pt x="10766" y="14180"/>
                  </a:lnTo>
                  <a:lnTo>
                    <a:pt x="10564" y="14328"/>
                  </a:lnTo>
                  <a:lnTo>
                    <a:pt x="10362" y="14449"/>
                  </a:lnTo>
                  <a:lnTo>
                    <a:pt x="10146" y="14571"/>
                  </a:lnTo>
                  <a:lnTo>
                    <a:pt x="9930" y="14679"/>
                  </a:lnTo>
                  <a:lnTo>
                    <a:pt x="9701" y="14773"/>
                  </a:lnTo>
                  <a:lnTo>
                    <a:pt x="9471" y="14854"/>
                  </a:lnTo>
                  <a:lnTo>
                    <a:pt x="9242" y="14922"/>
                  </a:lnTo>
                  <a:lnTo>
                    <a:pt x="8999" y="14976"/>
                  </a:lnTo>
                  <a:lnTo>
                    <a:pt x="8770" y="15030"/>
                  </a:lnTo>
                  <a:lnTo>
                    <a:pt x="8513" y="15057"/>
                  </a:lnTo>
                  <a:lnTo>
                    <a:pt x="8271" y="15084"/>
                  </a:lnTo>
                  <a:lnTo>
                    <a:pt x="8014" y="15084"/>
                  </a:lnTo>
                  <a:lnTo>
                    <a:pt x="7731" y="15070"/>
                  </a:lnTo>
                  <a:lnTo>
                    <a:pt x="7448" y="15043"/>
                  </a:lnTo>
                  <a:lnTo>
                    <a:pt x="7178" y="15003"/>
                  </a:lnTo>
                  <a:lnTo>
                    <a:pt x="6908" y="14949"/>
                  </a:lnTo>
                  <a:lnTo>
                    <a:pt x="6652" y="14868"/>
                  </a:lnTo>
                  <a:lnTo>
                    <a:pt x="6409" y="14787"/>
                  </a:lnTo>
                  <a:lnTo>
                    <a:pt x="6166" y="14679"/>
                  </a:lnTo>
                  <a:lnTo>
                    <a:pt x="5937" y="14571"/>
                  </a:lnTo>
                  <a:lnTo>
                    <a:pt x="5721" y="14436"/>
                  </a:lnTo>
                  <a:lnTo>
                    <a:pt x="5505" y="14288"/>
                  </a:lnTo>
                  <a:lnTo>
                    <a:pt x="5303" y="14139"/>
                  </a:lnTo>
                  <a:lnTo>
                    <a:pt x="5114" y="13977"/>
                  </a:lnTo>
                  <a:lnTo>
                    <a:pt x="4925" y="13788"/>
                  </a:lnTo>
                  <a:lnTo>
                    <a:pt x="4749" y="13600"/>
                  </a:lnTo>
                  <a:lnTo>
                    <a:pt x="4588" y="13411"/>
                  </a:lnTo>
                  <a:lnTo>
                    <a:pt x="4426" y="13195"/>
                  </a:lnTo>
                  <a:lnTo>
                    <a:pt x="4277" y="12979"/>
                  </a:lnTo>
                  <a:lnTo>
                    <a:pt x="4142" y="12763"/>
                  </a:lnTo>
                  <a:lnTo>
                    <a:pt x="4007" y="12520"/>
                  </a:lnTo>
                  <a:lnTo>
                    <a:pt x="3886" y="12291"/>
                  </a:lnTo>
                  <a:lnTo>
                    <a:pt x="3778" y="12035"/>
                  </a:lnTo>
                  <a:lnTo>
                    <a:pt x="3684" y="11778"/>
                  </a:lnTo>
                  <a:lnTo>
                    <a:pt x="3589" y="11522"/>
                  </a:lnTo>
                  <a:lnTo>
                    <a:pt x="3508" y="11266"/>
                  </a:lnTo>
                  <a:lnTo>
                    <a:pt x="3427" y="10996"/>
                  </a:lnTo>
                  <a:lnTo>
                    <a:pt x="3373" y="10726"/>
                  </a:lnTo>
                  <a:lnTo>
                    <a:pt x="3319" y="10443"/>
                  </a:lnTo>
                  <a:lnTo>
                    <a:pt x="3265" y="10173"/>
                  </a:lnTo>
                  <a:lnTo>
                    <a:pt x="3239" y="9890"/>
                  </a:lnTo>
                  <a:lnTo>
                    <a:pt x="3212" y="9606"/>
                  </a:lnTo>
                  <a:lnTo>
                    <a:pt x="3198" y="9323"/>
                  </a:lnTo>
                  <a:lnTo>
                    <a:pt x="3198" y="9040"/>
                  </a:lnTo>
                  <a:lnTo>
                    <a:pt x="3198" y="8635"/>
                  </a:lnTo>
                  <a:lnTo>
                    <a:pt x="3225" y="8244"/>
                  </a:lnTo>
                  <a:lnTo>
                    <a:pt x="3252" y="7880"/>
                  </a:lnTo>
                  <a:lnTo>
                    <a:pt x="3292" y="7515"/>
                  </a:lnTo>
                  <a:lnTo>
                    <a:pt x="3360" y="7178"/>
                  </a:lnTo>
                  <a:lnTo>
                    <a:pt x="3427" y="6841"/>
                  </a:lnTo>
                  <a:lnTo>
                    <a:pt x="3508" y="6530"/>
                  </a:lnTo>
                  <a:lnTo>
                    <a:pt x="3603" y="6234"/>
                  </a:lnTo>
                  <a:lnTo>
                    <a:pt x="3697" y="5950"/>
                  </a:lnTo>
                  <a:lnTo>
                    <a:pt x="3819" y="5667"/>
                  </a:lnTo>
                  <a:lnTo>
                    <a:pt x="3940" y="5411"/>
                  </a:lnTo>
                  <a:lnTo>
                    <a:pt x="4075" y="5168"/>
                  </a:lnTo>
                  <a:lnTo>
                    <a:pt x="4210" y="4939"/>
                  </a:lnTo>
                  <a:lnTo>
                    <a:pt x="4372" y="4723"/>
                  </a:lnTo>
                  <a:lnTo>
                    <a:pt x="4520" y="4507"/>
                  </a:lnTo>
                  <a:lnTo>
                    <a:pt x="4696" y="4318"/>
                  </a:lnTo>
                  <a:lnTo>
                    <a:pt x="4871" y="4143"/>
                  </a:lnTo>
                  <a:lnTo>
                    <a:pt x="5046" y="3967"/>
                  </a:lnTo>
                  <a:lnTo>
                    <a:pt x="5235" y="3819"/>
                  </a:lnTo>
                  <a:lnTo>
                    <a:pt x="5424" y="3670"/>
                  </a:lnTo>
                  <a:lnTo>
                    <a:pt x="5626" y="3549"/>
                  </a:lnTo>
                  <a:lnTo>
                    <a:pt x="5829" y="3428"/>
                  </a:lnTo>
                  <a:lnTo>
                    <a:pt x="6045" y="3320"/>
                  </a:lnTo>
                  <a:lnTo>
                    <a:pt x="6260" y="3225"/>
                  </a:lnTo>
                  <a:lnTo>
                    <a:pt x="6476" y="3144"/>
                  </a:lnTo>
                  <a:lnTo>
                    <a:pt x="6706" y="3077"/>
                  </a:lnTo>
                  <a:lnTo>
                    <a:pt x="6935" y="3009"/>
                  </a:lnTo>
                  <a:lnTo>
                    <a:pt x="7164" y="2969"/>
                  </a:lnTo>
                  <a:lnTo>
                    <a:pt x="7394" y="2928"/>
                  </a:lnTo>
                  <a:lnTo>
                    <a:pt x="7623" y="2901"/>
                  </a:lnTo>
                  <a:lnTo>
                    <a:pt x="7866" y="2888"/>
                  </a:lnTo>
                  <a:close/>
                  <a:moveTo>
                    <a:pt x="8770" y="1"/>
                  </a:moveTo>
                  <a:lnTo>
                    <a:pt x="8378" y="14"/>
                  </a:lnTo>
                  <a:lnTo>
                    <a:pt x="8001" y="41"/>
                  </a:lnTo>
                  <a:lnTo>
                    <a:pt x="7636" y="82"/>
                  </a:lnTo>
                  <a:lnTo>
                    <a:pt x="7286" y="149"/>
                  </a:lnTo>
                  <a:lnTo>
                    <a:pt x="6948" y="217"/>
                  </a:lnTo>
                  <a:lnTo>
                    <a:pt x="6638" y="311"/>
                  </a:lnTo>
                  <a:lnTo>
                    <a:pt x="6341" y="406"/>
                  </a:lnTo>
                  <a:lnTo>
                    <a:pt x="6058" y="514"/>
                  </a:lnTo>
                  <a:lnTo>
                    <a:pt x="5788" y="635"/>
                  </a:lnTo>
                  <a:lnTo>
                    <a:pt x="5532" y="770"/>
                  </a:lnTo>
                  <a:lnTo>
                    <a:pt x="5289" y="905"/>
                  </a:lnTo>
                  <a:lnTo>
                    <a:pt x="5060" y="1040"/>
                  </a:lnTo>
                  <a:lnTo>
                    <a:pt x="4844" y="1188"/>
                  </a:lnTo>
                  <a:lnTo>
                    <a:pt x="4642" y="1337"/>
                  </a:lnTo>
                  <a:lnTo>
                    <a:pt x="4453" y="1485"/>
                  </a:lnTo>
                  <a:lnTo>
                    <a:pt x="4277" y="1647"/>
                  </a:lnTo>
                  <a:lnTo>
                    <a:pt x="4115" y="1795"/>
                  </a:lnTo>
                  <a:lnTo>
                    <a:pt x="3967" y="1944"/>
                  </a:lnTo>
                  <a:lnTo>
                    <a:pt x="3697" y="2240"/>
                  </a:lnTo>
                  <a:lnTo>
                    <a:pt x="3481" y="2524"/>
                  </a:lnTo>
                  <a:lnTo>
                    <a:pt x="3306" y="2767"/>
                  </a:lnTo>
                  <a:lnTo>
                    <a:pt x="3171" y="2982"/>
                  </a:lnTo>
                  <a:lnTo>
                    <a:pt x="3090" y="3144"/>
                  </a:lnTo>
                  <a:lnTo>
                    <a:pt x="3009" y="3279"/>
                  </a:lnTo>
                  <a:lnTo>
                    <a:pt x="2942" y="3279"/>
                  </a:lnTo>
                  <a:lnTo>
                    <a:pt x="2982" y="3063"/>
                  </a:lnTo>
                  <a:lnTo>
                    <a:pt x="2996" y="2834"/>
                  </a:lnTo>
                  <a:lnTo>
                    <a:pt x="3009" y="2605"/>
                  </a:lnTo>
                  <a:lnTo>
                    <a:pt x="3009" y="2375"/>
                  </a:lnTo>
                  <a:lnTo>
                    <a:pt x="3009" y="1364"/>
                  </a:lnTo>
                  <a:lnTo>
                    <a:pt x="3009" y="1256"/>
                  </a:lnTo>
                  <a:lnTo>
                    <a:pt x="2996" y="1161"/>
                  </a:lnTo>
                  <a:lnTo>
                    <a:pt x="2969" y="1067"/>
                  </a:lnTo>
                  <a:lnTo>
                    <a:pt x="2942" y="972"/>
                  </a:lnTo>
                  <a:lnTo>
                    <a:pt x="2901" y="891"/>
                  </a:lnTo>
                  <a:lnTo>
                    <a:pt x="2861" y="810"/>
                  </a:lnTo>
                  <a:lnTo>
                    <a:pt x="2807" y="743"/>
                  </a:lnTo>
                  <a:lnTo>
                    <a:pt x="2739" y="676"/>
                  </a:lnTo>
                  <a:lnTo>
                    <a:pt x="2658" y="622"/>
                  </a:lnTo>
                  <a:lnTo>
                    <a:pt x="2577" y="568"/>
                  </a:lnTo>
                  <a:lnTo>
                    <a:pt x="2483" y="514"/>
                  </a:lnTo>
                  <a:lnTo>
                    <a:pt x="2389" y="487"/>
                  </a:lnTo>
                  <a:lnTo>
                    <a:pt x="2281" y="460"/>
                  </a:lnTo>
                  <a:lnTo>
                    <a:pt x="2159" y="433"/>
                  </a:lnTo>
                  <a:lnTo>
                    <a:pt x="2038" y="419"/>
                  </a:lnTo>
                  <a:lnTo>
                    <a:pt x="986" y="419"/>
                  </a:lnTo>
                  <a:lnTo>
                    <a:pt x="864" y="433"/>
                  </a:lnTo>
                  <a:lnTo>
                    <a:pt x="743" y="460"/>
                  </a:lnTo>
                  <a:lnTo>
                    <a:pt x="635" y="487"/>
                  </a:lnTo>
                  <a:lnTo>
                    <a:pt x="527" y="527"/>
                  </a:lnTo>
                  <a:lnTo>
                    <a:pt x="446" y="568"/>
                  </a:lnTo>
                  <a:lnTo>
                    <a:pt x="365" y="635"/>
                  </a:lnTo>
                  <a:lnTo>
                    <a:pt x="284" y="689"/>
                  </a:lnTo>
                  <a:lnTo>
                    <a:pt x="217" y="770"/>
                  </a:lnTo>
                  <a:lnTo>
                    <a:pt x="163" y="851"/>
                  </a:lnTo>
                  <a:lnTo>
                    <a:pt x="122" y="945"/>
                  </a:lnTo>
                  <a:lnTo>
                    <a:pt x="82" y="1040"/>
                  </a:lnTo>
                  <a:lnTo>
                    <a:pt x="41" y="1148"/>
                  </a:lnTo>
                  <a:lnTo>
                    <a:pt x="28" y="1269"/>
                  </a:lnTo>
                  <a:lnTo>
                    <a:pt x="14" y="1391"/>
                  </a:lnTo>
                  <a:lnTo>
                    <a:pt x="1" y="1525"/>
                  </a:lnTo>
                  <a:lnTo>
                    <a:pt x="1" y="23164"/>
                  </a:lnTo>
                  <a:lnTo>
                    <a:pt x="14" y="23299"/>
                  </a:lnTo>
                  <a:lnTo>
                    <a:pt x="28" y="23421"/>
                  </a:lnTo>
                  <a:lnTo>
                    <a:pt x="41" y="23542"/>
                  </a:lnTo>
                  <a:lnTo>
                    <a:pt x="82" y="23650"/>
                  </a:lnTo>
                  <a:lnTo>
                    <a:pt x="122" y="23758"/>
                  </a:lnTo>
                  <a:lnTo>
                    <a:pt x="163" y="23839"/>
                  </a:lnTo>
                  <a:lnTo>
                    <a:pt x="217" y="23920"/>
                  </a:lnTo>
                  <a:lnTo>
                    <a:pt x="284" y="24001"/>
                  </a:lnTo>
                  <a:lnTo>
                    <a:pt x="365" y="24068"/>
                  </a:lnTo>
                  <a:lnTo>
                    <a:pt x="446" y="24122"/>
                  </a:lnTo>
                  <a:lnTo>
                    <a:pt x="527" y="24176"/>
                  </a:lnTo>
                  <a:lnTo>
                    <a:pt x="635" y="24203"/>
                  </a:lnTo>
                  <a:lnTo>
                    <a:pt x="743" y="24244"/>
                  </a:lnTo>
                  <a:lnTo>
                    <a:pt x="864" y="24257"/>
                  </a:lnTo>
                  <a:lnTo>
                    <a:pt x="986" y="24271"/>
                  </a:lnTo>
                  <a:lnTo>
                    <a:pt x="1120" y="24284"/>
                  </a:lnTo>
                  <a:lnTo>
                    <a:pt x="2173" y="24284"/>
                  </a:lnTo>
                  <a:lnTo>
                    <a:pt x="2308" y="24271"/>
                  </a:lnTo>
                  <a:lnTo>
                    <a:pt x="2429" y="24257"/>
                  </a:lnTo>
                  <a:lnTo>
                    <a:pt x="2537" y="24244"/>
                  </a:lnTo>
                  <a:lnTo>
                    <a:pt x="2645" y="24203"/>
                  </a:lnTo>
                  <a:lnTo>
                    <a:pt x="2739" y="24176"/>
                  </a:lnTo>
                  <a:lnTo>
                    <a:pt x="2834" y="24122"/>
                  </a:lnTo>
                  <a:lnTo>
                    <a:pt x="2915" y="24068"/>
                  </a:lnTo>
                  <a:lnTo>
                    <a:pt x="2982" y="24001"/>
                  </a:lnTo>
                  <a:lnTo>
                    <a:pt x="3050" y="23920"/>
                  </a:lnTo>
                  <a:lnTo>
                    <a:pt x="3104" y="23839"/>
                  </a:lnTo>
                  <a:lnTo>
                    <a:pt x="3158" y="23758"/>
                  </a:lnTo>
                  <a:lnTo>
                    <a:pt x="3185" y="23650"/>
                  </a:lnTo>
                  <a:lnTo>
                    <a:pt x="3225" y="23542"/>
                  </a:lnTo>
                  <a:lnTo>
                    <a:pt x="3239" y="23421"/>
                  </a:lnTo>
                  <a:lnTo>
                    <a:pt x="3252" y="23299"/>
                  </a:lnTo>
                  <a:lnTo>
                    <a:pt x="3265" y="23164"/>
                  </a:lnTo>
                  <a:lnTo>
                    <a:pt x="3265" y="16379"/>
                  </a:lnTo>
                  <a:lnTo>
                    <a:pt x="3252" y="16001"/>
                  </a:lnTo>
                  <a:lnTo>
                    <a:pt x="3239" y="15623"/>
                  </a:lnTo>
                  <a:lnTo>
                    <a:pt x="3212" y="15259"/>
                  </a:lnTo>
                  <a:lnTo>
                    <a:pt x="3158" y="14881"/>
                  </a:lnTo>
                  <a:lnTo>
                    <a:pt x="3225" y="14881"/>
                  </a:lnTo>
                  <a:lnTo>
                    <a:pt x="3427" y="15232"/>
                  </a:lnTo>
                  <a:lnTo>
                    <a:pt x="3657" y="15569"/>
                  </a:lnTo>
                  <a:lnTo>
                    <a:pt x="3913" y="15879"/>
                  </a:lnTo>
                  <a:lnTo>
                    <a:pt x="4183" y="16176"/>
                  </a:lnTo>
                  <a:lnTo>
                    <a:pt x="4480" y="16446"/>
                  </a:lnTo>
                  <a:lnTo>
                    <a:pt x="4776" y="16702"/>
                  </a:lnTo>
                  <a:lnTo>
                    <a:pt x="5114" y="16932"/>
                  </a:lnTo>
                  <a:lnTo>
                    <a:pt x="5451" y="17148"/>
                  </a:lnTo>
                  <a:lnTo>
                    <a:pt x="5815" y="17336"/>
                  </a:lnTo>
                  <a:lnTo>
                    <a:pt x="6179" y="17498"/>
                  </a:lnTo>
                  <a:lnTo>
                    <a:pt x="6557" y="17633"/>
                  </a:lnTo>
                  <a:lnTo>
                    <a:pt x="6935" y="17741"/>
                  </a:lnTo>
                  <a:lnTo>
                    <a:pt x="7326" y="17822"/>
                  </a:lnTo>
                  <a:lnTo>
                    <a:pt x="7731" y="17890"/>
                  </a:lnTo>
                  <a:lnTo>
                    <a:pt x="8122" y="17917"/>
                  </a:lnTo>
                  <a:lnTo>
                    <a:pt x="8527" y="17917"/>
                  </a:lnTo>
                  <a:lnTo>
                    <a:pt x="8945" y="17903"/>
                  </a:lnTo>
                  <a:lnTo>
                    <a:pt x="9350" y="17876"/>
                  </a:lnTo>
                  <a:lnTo>
                    <a:pt x="9754" y="17822"/>
                  </a:lnTo>
                  <a:lnTo>
                    <a:pt x="10146" y="17755"/>
                  </a:lnTo>
                  <a:lnTo>
                    <a:pt x="10523" y="17660"/>
                  </a:lnTo>
                  <a:lnTo>
                    <a:pt x="10901" y="17552"/>
                  </a:lnTo>
                  <a:lnTo>
                    <a:pt x="11265" y="17431"/>
                  </a:lnTo>
                  <a:lnTo>
                    <a:pt x="11616" y="17282"/>
                  </a:lnTo>
                  <a:lnTo>
                    <a:pt x="11967" y="17121"/>
                  </a:lnTo>
                  <a:lnTo>
                    <a:pt x="12304" y="16932"/>
                  </a:lnTo>
                  <a:lnTo>
                    <a:pt x="12628" y="16729"/>
                  </a:lnTo>
                  <a:lnTo>
                    <a:pt x="12938" y="16514"/>
                  </a:lnTo>
                  <a:lnTo>
                    <a:pt x="13249" y="16284"/>
                  </a:lnTo>
                  <a:lnTo>
                    <a:pt x="13532" y="16028"/>
                  </a:lnTo>
                  <a:lnTo>
                    <a:pt x="13815" y="15772"/>
                  </a:lnTo>
                  <a:lnTo>
                    <a:pt x="14071" y="15475"/>
                  </a:lnTo>
                  <a:lnTo>
                    <a:pt x="14328" y="15178"/>
                  </a:lnTo>
                  <a:lnTo>
                    <a:pt x="14557" y="14868"/>
                  </a:lnTo>
                  <a:lnTo>
                    <a:pt x="14786" y="14530"/>
                  </a:lnTo>
                  <a:lnTo>
                    <a:pt x="15002" y="14193"/>
                  </a:lnTo>
                  <a:lnTo>
                    <a:pt x="15191" y="13829"/>
                  </a:lnTo>
                  <a:lnTo>
                    <a:pt x="15380" y="13451"/>
                  </a:lnTo>
                  <a:lnTo>
                    <a:pt x="15542" y="13060"/>
                  </a:lnTo>
                  <a:lnTo>
                    <a:pt x="15690" y="12655"/>
                  </a:lnTo>
                  <a:lnTo>
                    <a:pt x="15825" y="12237"/>
                  </a:lnTo>
                  <a:lnTo>
                    <a:pt x="15933" y="11805"/>
                  </a:lnTo>
                  <a:lnTo>
                    <a:pt x="16041" y="11374"/>
                  </a:lnTo>
                  <a:lnTo>
                    <a:pt x="16122" y="10915"/>
                  </a:lnTo>
                  <a:lnTo>
                    <a:pt x="16190" y="10443"/>
                  </a:lnTo>
                  <a:lnTo>
                    <a:pt x="16230" y="9957"/>
                  </a:lnTo>
                  <a:lnTo>
                    <a:pt x="16257" y="9471"/>
                  </a:lnTo>
                  <a:lnTo>
                    <a:pt x="16270" y="8959"/>
                  </a:lnTo>
                  <a:lnTo>
                    <a:pt x="16257" y="8473"/>
                  </a:lnTo>
                  <a:lnTo>
                    <a:pt x="16243" y="7987"/>
                  </a:lnTo>
                  <a:lnTo>
                    <a:pt x="16190" y="7515"/>
                  </a:lnTo>
                  <a:lnTo>
                    <a:pt x="16136" y="7057"/>
                  </a:lnTo>
                  <a:lnTo>
                    <a:pt x="16068" y="6598"/>
                  </a:lnTo>
                  <a:lnTo>
                    <a:pt x="15974" y="6166"/>
                  </a:lnTo>
                  <a:lnTo>
                    <a:pt x="15866" y="5734"/>
                  </a:lnTo>
                  <a:lnTo>
                    <a:pt x="15744" y="5316"/>
                  </a:lnTo>
                  <a:lnTo>
                    <a:pt x="15609" y="4925"/>
                  </a:lnTo>
                  <a:lnTo>
                    <a:pt x="15461" y="4534"/>
                  </a:lnTo>
                  <a:lnTo>
                    <a:pt x="15286" y="4156"/>
                  </a:lnTo>
                  <a:lnTo>
                    <a:pt x="15110" y="3792"/>
                  </a:lnTo>
                  <a:lnTo>
                    <a:pt x="14908" y="3441"/>
                  </a:lnTo>
                  <a:lnTo>
                    <a:pt x="14706" y="3117"/>
                  </a:lnTo>
                  <a:lnTo>
                    <a:pt x="14476" y="2794"/>
                  </a:lnTo>
                  <a:lnTo>
                    <a:pt x="14247" y="2497"/>
                  </a:lnTo>
                  <a:lnTo>
                    <a:pt x="13991" y="2200"/>
                  </a:lnTo>
                  <a:lnTo>
                    <a:pt x="13734" y="1930"/>
                  </a:lnTo>
                  <a:lnTo>
                    <a:pt x="13451" y="1674"/>
                  </a:lnTo>
                  <a:lnTo>
                    <a:pt x="13168" y="1444"/>
                  </a:lnTo>
                  <a:lnTo>
                    <a:pt x="12857" y="1215"/>
                  </a:lnTo>
                  <a:lnTo>
                    <a:pt x="12547" y="1013"/>
                  </a:lnTo>
                  <a:lnTo>
                    <a:pt x="12223" y="824"/>
                  </a:lnTo>
                  <a:lnTo>
                    <a:pt x="11873" y="662"/>
                  </a:lnTo>
                  <a:lnTo>
                    <a:pt x="11535" y="500"/>
                  </a:lnTo>
                  <a:lnTo>
                    <a:pt x="11171" y="379"/>
                  </a:lnTo>
                  <a:lnTo>
                    <a:pt x="10793" y="257"/>
                  </a:lnTo>
                  <a:lnTo>
                    <a:pt x="10416" y="176"/>
                  </a:lnTo>
                  <a:lnTo>
                    <a:pt x="10011" y="95"/>
                  </a:lnTo>
                  <a:lnTo>
                    <a:pt x="9606" y="41"/>
                  </a:lnTo>
                  <a:lnTo>
                    <a:pt x="9188" y="14"/>
                  </a:lnTo>
                  <a:lnTo>
                    <a:pt x="8770" y="1"/>
                  </a:lnTo>
                  <a:close/>
                </a:path>
              </a:pathLst>
            </a:custGeom>
            <a:solidFill>
              <a:srgbClr val="1E24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4" name="Google Shape;2954;p200"/>
            <p:cNvSpPr/>
            <p:nvPr/>
          </p:nvSpPr>
          <p:spPr>
            <a:xfrm>
              <a:off x="1845925" y="401000"/>
              <a:ext cx="406775" cy="607125"/>
            </a:xfrm>
            <a:custGeom>
              <a:rect b="b" l="l" r="r" t="t"/>
              <a:pathLst>
                <a:path extrusionOk="0" h="24285" w="16271">
                  <a:moveTo>
                    <a:pt x="8365" y="2888"/>
                  </a:moveTo>
                  <a:lnTo>
                    <a:pt x="8621" y="2915"/>
                  </a:lnTo>
                  <a:lnTo>
                    <a:pt x="8877" y="2942"/>
                  </a:lnTo>
                  <a:lnTo>
                    <a:pt x="9134" y="2996"/>
                  </a:lnTo>
                  <a:lnTo>
                    <a:pt x="9376" y="3050"/>
                  </a:lnTo>
                  <a:lnTo>
                    <a:pt x="9606" y="3131"/>
                  </a:lnTo>
                  <a:lnTo>
                    <a:pt x="9835" y="3212"/>
                  </a:lnTo>
                  <a:lnTo>
                    <a:pt x="10064" y="3320"/>
                  </a:lnTo>
                  <a:lnTo>
                    <a:pt x="10280" y="3428"/>
                  </a:lnTo>
                  <a:lnTo>
                    <a:pt x="10483" y="3549"/>
                  </a:lnTo>
                  <a:lnTo>
                    <a:pt x="10685" y="3684"/>
                  </a:lnTo>
                  <a:lnTo>
                    <a:pt x="10887" y="3832"/>
                  </a:lnTo>
                  <a:lnTo>
                    <a:pt x="11076" y="3994"/>
                  </a:lnTo>
                  <a:lnTo>
                    <a:pt x="11252" y="4170"/>
                  </a:lnTo>
                  <a:lnTo>
                    <a:pt x="11427" y="4358"/>
                  </a:lnTo>
                  <a:lnTo>
                    <a:pt x="11589" y="4547"/>
                  </a:lnTo>
                  <a:lnTo>
                    <a:pt x="11751" y="4750"/>
                  </a:lnTo>
                  <a:lnTo>
                    <a:pt x="11899" y="4966"/>
                  </a:lnTo>
                  <a:lnTo>
                    <a:pt x="12034" y="5195"/>
                  </a:lnTo>
                  <a:lnTo>
                    <a:pt x="12169" y="5424"/>
                  </a:lnTo>
                  <a:lnTo>
                    <a:pt x="12290" y="5681"/>
                  </a:lnTo>
                  <a:lnTo>
                    <a:pt x="12398" y="5937"/>
                  </a:lnTo>
                  <a:lnTo>
                    <a:pt x="12493" y="6193"/>
                  </a:lnTo>
                  <a:lnTo>
                    <a:pt x="12587" y="6476"/>
                  </a:lnTo>
                  <a:lnTo>
                    <a:pt x="12668" y="6760"/>
                  </a:lnTo>
                  <a:lnTo>
                    <a:pt x="12749" y="7057"/>
                  </a:lnTo>
                  <a:lnTo>
                    <a:pt x="12803" y="7353"/>
                  </a:lnTo>
                  <a:lnTo>
                    <a:pt x="12857" y="7664"/>
                  </a:lnTo>
                  <a:lnTo>
                    <a:pt x="12897" y="7987"/>
                  </a:lnTo>
                  <a:lnTo>
                    <a:pt x="12924" y="8325"/>
                  </a:lnTo>
                  <a:lnTo>
                    <a:pt x="12938" y="8648"/>
                  </a:lnTo>
                  <a:lnTo>
                    <a:pt x="12951" y="8999"/>
                  </a:lnTo>
                  <a:lnTo>
                    <a:pt x="12938" y="9363"/>
                  </a:lnTo>
                  <a:lnTo>
                    <a:pt x="12924" y="9714"/>
                  </a:lnTo>
                  <a:lnTo>
                    <a:pt x="12884" y="10051"/>
                  </a:lnTo>
                  <a:lnTo>
                    <a:pt x="12843" y="10375"/>
                  </a:lnTo>
                  <a:lnTo>
                    <a:pt x="12789" y="10699"/>
                  </a:lnTo>
                  <a:lnTo>
                    <a:pt x="12722" y="11009"/>
                  </a:lnTo>
                  <a:lnTo>
                    <a:pt x="12641" y="11306"/>
                  </a:lnTo>
                  <a:lnTo>
                    <a:pt x="12560" y="11589"/>
                  </a:lnTo>
                  <a:lnTo>
                    <a:pt x="12452" y="11873"/>
                  </a:lnTo>
                  <a:lnTo>
                    <a:pt x="12344" y="12129"/>
                  </a:lnTo>
                  <a:lnTo>
                    <a:pt x="12223" y="12385"/>
                  </a:lnTo>
                  <a:lnTo>
                    <a:pt x="12101" y="12628"/>
                  </a:lnTo>
                  <a:lnTo>
                    <a:pt x="11953" y="12871"/>
                  </a:lnTo>
                  <a:lnTo>
                    <a:pt x="11818" y="13087"/>
                  </a:lnTo>
                  <a:lnTo>
                    <a:pt x="11656" y="13303"/>
                  </a:lnTo>
                  <a:lnTo>
                    <a:pt x="11494" y="13505"/>
                  </a:lnTo>
                  <a:lnTo>
                    <a:pt x="11319" y="13680"/>
                  </a:lnTo>
                  <a:lnTo>
                    <a:pt x="11144" y="13869"/>
                  </a:lnTo>
                  <a:lnTo>
                    <a:pt x="10955" y="14031"/>
                  </a:lnTo>
                  <a:lnTo>
                    <a:pt x="10766" y="14180"/>
                  </a:lnTo>
                  <a:lnTo>
                    <a:pt x="10564" y="14328"/>
                  </a:lnTo>
                  <a:lnTo>
                    <a:pt x="10361" y="14449"/>
                  </a:lnTo>
                  <a:lnTo>
                    <a:pt x="10145" y="14571"/>
                  </a:lnTo>
                  <a:lnTo>
                    <a:pt x="9929" y="14679"/>
                  </a:lnTo>
                  <a:lnTo>
                    <a:pt x="9700" y="14773"/>
                  </a:lnTo>
                  <a:lnTo>
                    <a:pt x="9471" y="14854"/>
                  </a:lnTo>
                  <a:lnTo>
                    <a:pt x="9241" y="14922"/>
                  </a:lnTo>
                  <a:lnTo>
                    <a:pt x="8999" y="14976"/>
                  </a:lnTo>
                  <a:lnTo>
                    <a:pt x="8756" y="15030"/>
                  </a:lnTo>
                  <a:lnTo>
                    <a:pt x="8513" y="15057"/>
                  </a:lnTo>
                  <a:lnTo>
                    <a:pt x="8270" y="15084"/>
                  </a:lnTo>
                  <a:lnTo>
                    <a:pt x="8014" y="15084"/>
                  </a:lnTo>
                  <a:lnTo>
                    <a:pt x="7731" y="15070"/>
                  </a:lnTo>
                  <a:lnTo>
                    <a:pt x="7447" y="15043"/>
                  </a:lnTo>
                  <a:lnTo>
                    <a:pt x="7164" y="15003"/>
                  </a:lnTo>
                  <a:lnTo>
                    <a:pt x="6908" y="14949"/>
                  </a:lnTo>
                  <a:lnTo>
                    <a:pt x="6651" y="14868"/>
                  </a:lnTo>
                  <a:lnTo>
                    <a:pt x="6408" y="14787"/>
                  </a:lnTo>
                  <a:lnTo>
                    <a:pt x="6166" y="14679"/>
                  </a:lnTo>
                  <a:lnTo>
                    <a:pt x="5936" y="14571"/>
                  </a:lnTo>
                  <a:lnTo>
                    <a:pt x="5707" y="14436"/>
                  </a:lnTo>
                  <a:lnTo>
                    <a:pt x="5505" y="14288"/>
                  </a:lnTo>
                  <a:lnTo>
                    <a:pt x="5302" y="14139"/>
                  </a:lnTo>
                  <a:lnTo>
                    <a:pt x="5100" y="13977"/>
                  </a:lnTo>
                  <a:lnTo>
                    <a:pt x="4924" y="13788"/>
                  </a:lnTo>
                  <a:lnTo>
                    <a:pt x="4749" y="13600"/>
                  </a:lnTo>
                  <a:lnTo>
                    <a:pt x="4574" y="13411"/>
                  </a:lnTo>
                  <a:lnTo>
                    <a:pt x="4425" y="13195"/>
                  </a:lnTo>
                  <a:lnTo>
                    <a:pt x="4263" y="12979"/>
                  </a:lnTo>
                  <a:lnTo>
                    <a:pt x="4129" y="12763"/>
                  </a:lnTo>
                  <a:lnTo>
                    <a:pt x="4007" y="12520"/>
                  </a:lnTo>
                  <a:lnTo>
                    <a:pt x="3886" y="12291"/>
                  </a:lnTo>
                  <a:lnTo>
                    <a:pt x="3764" y="12035"/>
                  </a:lnTo>
                  <a:lnTo>
                    <a:pt x="3670" y="11778"/>
                  </a:lnTo>
                  <a:lnTo>
                    <a:pt x="3575" y="11522"/>
                  </a:lnTo>
                  <a:lnTo>
                    <a:pt x="3494" y="11266"/>
                  </a:lnTo>
                  <a:lnTo>
                    <a:pt x="3414" y="10996"/>
                  </a:lnTo>
                  <a:lnTo>
                    <a:pt x="3346" y="10726"/>
                  </a:lnTo>
                  <a:lnTo>
                    <a:pt x="3292" y="10443"/>
                  </a:lnTo>
                  <a:lnTo>
                    <a:pt x="3252" y="10173"/>
                  </a:lnTo>
                  <a:lnTo>
                    <a:pt x="3211" y="9890"/>
                  </a:lnTo>
                  <a:lnTo>
                    <a:pt x="3184" y="9606"/>
                  </a:lnTo>
                  <a:lnTo>
                    <a:pt x="3171" y="9323"/>
                  </a:lnTo>
                  <a:lnTo>
                    <a:pt x="3171" y="9040"/>
                  </a:lnTo>
                  <a:lnTo>
                    <a:pt x="3171" y="8635"/>
                  </a:lnTo>
                  <a:lnTo>
                    <a:pt x="3198" y="8244"/>
                  </a:lnTo>
                  <a:lnTo>
                    <a:pt x="3225" y="7880"/>
                  </a:lnTo>
                  <a:lnTo>
                    <a:pt x="3279" y="7515"/>
                  </a:lnTo>
                  <a:lnTo>
                    <a:pt x="3333" y="7178"/>
                  </a:lnTo>
                  <a:lnTo>
                    <a:pt x="3400" y="6841"/>
                  </a:lnTo>
                  <a:lnTo>
                    <a:pt x="3481" y="6530"/>
                  </a:lnTo>
                  <a:lnTo>
                    <a:pt x="3575" y="6234"/>
                  </a:lnTo>
                  <a:lnTo>
                    <a:pt x="3683" y="5950"/>
                  </a:lnTo>
                  <a:lnTo>
                    <a:pt x="3791" y="5681"/>
                  </a:lnTo>
                  <a:lnTo>
                    <a:pt x="3913" y="5411"/>
                  </a:lnTo>
                  <a:lnTo>
                    <a:pt x="4048" y="5168"/>
                  </a:lnTo>
                  <a:lnTo>
                    <a:pt x="4196" y="4939"/>
                  </a:lnTo>
                  <a:lnTo>
                    <a:pt x="4344" y="4723"/>
                  </a:lnTo>
                  <a:lnTo>
                    <a:pt x="4506" y="4520"/>
                  </a:lnTo>
                  <a:lnTo>
                    <a:pt x="4668" y="4318"/>
                  </a:lnTo>
                  <a:lnTo>
                    <a:pt x="4844" y="4143"/>
                  </a:lnTo>
                  <a:lnTo>
                    <a:pt x="5032" y="3981"/>
                  </a:lnTo>
                  <a:lnTo>
                    <a:pt x="5221" y="3819"/>
                  </a:lnTo>
                  <a:lnTo>
                    <a:pt x="5410" y="3684"/>
                  </a:lnTo>
                  <a:lnTo>
                    <a:pt x="5612" y="3549"/>
                  </a:lnTo>
                  <a:lnTo>
                    <a:pt x="5815" y="3428"/>
                  </a:lnTo>
                  <a:lnTo>
                    <a:pt x="6031" y="3320"/>
                  </a:lnTo>
                  <a:lnTo>
                    <a:pt x="6247" y="3225"/>
                  </a:lnTo>
                  <a:lnTo>
                    <a:pt x="6462" y="3144"/>
                  </a:lnTo>
                  <a:lnTo>
                    <a:pt x="6692" y="3077"/>
                  </a:lnTo>
                  <a:lnTo>
                    <a:pt x="6921" y="3023"/>
                  </a:lnTo>
                  <a:lnTo>
                    <a:pt x="7150" y="2969"/>
                  </a:lnTo>
                  <a:lnTo>
                    <a:pt x="7380" y="2928"/>
                  </a:lnTo>
                  <a:lnTo>
                    <a:pt x="7623" y="2901"/>
                  </a:lnTo>
                  <a:lnTo>
                    <a:pt x="7865" y="2888"/>
                  </a:lnTo>
                  <a:close/>
                  <a:moveTo>
                    <a:pt x="8769" y="1"/>
                  </a:moveTo>
                  <a:lnTo>
                    <a:pt x="8365" y="14"/>
                  </a:lnTo>
                  <a:lnTo>
                    <a:pt x="7987" y="41"/>
                  </a:lnTo>
                  <a:lnTo>
                    <a:pt x="7623" y="82"/>
                  </a:lnTo>
                  <a:lnTo>
                    <a:pt x="7285" y="149"/>
                  </a:lnTo>
                  <a:lnTo>
                    <a:pt x="6948" y="217"/>
                  </a:lnTo>
                  <a:lnTo>
                    <a:pt x="6638" y="311"/>
                  </a:lnTo>
                  <a:lnTo>
                    <a:pt x="6341" y="406"/>
                  </a:lnTo>
                  <a:lnTo>
                    <a:pt x="6044" y="514"/>
                  </a:lnTo>
                  <a:lnTo>
                    <a:pt x="5774" y="635"/>
                  </a:lnTo>
                  <a:lnTo>
                    <a:pt x="5518" y="770"/>
                  </a:lnTo>
                  <a:lnTo>
                    <a:pt x="5289" y="905"/>
                  </a:lnTo>
                  <a:lnTo>
                    <a:pt x="5059" y="1040"/>
                  </a:lnTo>
                  <a:lnTo>
                    <a:pt x="4844" y="1188"/>
                  </a:lnTo>
                  <a:lnTo>
                    <a:pt x="4641" y="1337"/>
                  </a:lnTo>
                  <a:lnTo>
                    <a:pt x="4452" y="1485"/>
                  </a:lnTo>
                  <a:lnTo>
                    <a:pt x="4277" y="1647"/>
                  </a:lnTo>
                  <a:lnTo>
                    <a:pt x="4115" y="1795"/>
                  </a:lnTo>
                  <a:lnTo>
                    <a:pt x="3967" y="1944"/>
                  </a:lnTo>
                  <a:lnTo>
                    <a:pt x="3697" y="2240"/>
                  </a:lnTo>
                  <a:lnTo>
                    <a:pt x="3481" y="2524"/>
                  </a:lnTo>
                  <a:lnTo>
                    <a:pt x="3306" y="2767"/>
                  </a:lnTo>
                  <a:lnTo>
                    <a:pt x="3171" y="2982"/>
                  </a:lnTo>
                  <a:lnTo>
                    <a:pt x="3076" y="3144"/>
                  </a:lnTo>
                  <a:lnTo>
                    <a:pt x="3009" y="3279"/>
                  </a:lnTo>
                  <a:lnTo>
                    <a:pt x="2941" y="3279"/>
                  </a:lnTo>
                  <a:lnTo>
                    <a:pt x="2968" y="3063"/>
                  </a:lnTo>
                  <a:lnTo>
                    <a:pt x="2995" y="2834"/>
                  </a:lnTo>
                  <a:lnTo>
                    <a:pt x="3009" y="2605"/>
                  </a:lnTo>
                  <a:lnTo>
                    <a:pt x="3009" y="2375"/>
                  </a:lnTo>
                  <a:lnTo>
                    <a:pt x="3009" y="1364"/>
                  </a:lnTo>
                  <a:lnTo>
                    <a:pt x="3009" y="1256"/>
                  </a:lnTo>
                  <a:lnTo>
                    <a:pt x="2995" y="1161"/>
                  </a:lnTo>
                  <a:lnTo>
                    <a:pt x="2968" y="1067"/>
                  </a:lnTo>
                  <a:lnTo>
                    <a:pt x="2941" y="972"/>
                  </a:lnTo>
                  <a:lnTo>
                    <a:pt x="2901" y="891"/>
                  </a:lnTo>
                  <a:lnTo>
                    <a:pt x="2847" y="810"/>
                  </a:lnTo>
                  <a:lnTo>
                    <a:pt x="2793" y="743"/>
                  </a:lnTo>
                  <a:lnTo>
                    <a:pt x="2725" y="676"/>
                  </a:lnTo>
                  <a:lnTo>
                    <a:pt x="2658" y="622"/>
                  </a:lnTo>
                  <a:lnTo>
                    <a:pt x="2577" y="568"/>
                  </a:lnTo>
                  <a:lnTo>
                    <a:pt x="2483" y="514"/>
                  </a:lnTo>
                  <a:lnTo>
                    <a:pt x="2388" y="487"/>
                  </a:lnTo>
                  <a:lnTo>
                    <a:pt x="2280" y="460"/>
                  </a:lnTo>
                  <a:lnTo>
                    <a:pt x="2159" y="433"/>
                  </a:lnTo>
                  <a:lnTo>
                    <a:pt x="2037" y="419"/>
                  </a:lnTo>
                  <a:lnTo>
                    <a:pt x="985" y="419"/>
                  </a:lnTo>
                  <a:lnTo>
                    <a:pt x="850" y="433"/>
                  </a:lnTo>
                  <a:lnTo>
                    <a:pt x="742" y="460"/>
                  </a:lnTo>
                  <a:lnTo>
                    <a:pt x="634" y="487"/>
                  </a:lnTo>
                  <a:lnTo>
                    <a:pt x="527" y="527"/>
                  </a:lnTo>
                  <a:lnTo>
                    <a:pt x="432" y="568"/>
                  </a:lnTo>
                  <a:lnTo>
                    <a:pt x="351" y="635"/>
                  </a:lnTo>
                  <a:lnTo>
                    <a:pt x="284" y="689"/>
                  </a:lnTo>
                  <a:lnTo>
                    <a:pt x="216" y="770"/>
                  </a:lnTo>
                  <a:lnTo>
                    <a:pt x="162" y="851"/>
                  </a:lnTo>
                  <a:lnTo>
                    <a:pt x="108" y="945"/>
                  </a:lnTo>
                  <a:lnTo>
                    <a:pt x="68" y="1040"/>
                  </a:lnTo>
                  <a:lnTo>
                    <a:pt x="41" y="1148"/>
                  </a:lnTo>
                  <a:lnTo>
                    <a:pt x="27" y="1269"/>
                  </a:lnTo>
                  <a:lnTo>
                    <a:pt x="14" y="1391"/>
                  </a:lnTo>
                  <a:lnTo>
                    <a:pt x="0" y="1525"/>
                  </a:lnTo>
                  <a:lnTo>
                    <a:pt x="14" y="23164"/>
                  </a:lnTo>
                  <a:lnTo>
                    <a:pt x="14" y="23299"/>
                  </a:lnTo>
                  <a:lnTo>
                    <a:pt x="27" y="23421"/>
                  </a:lnTo>
                  <a:lnTo>
                    <a:pt x="54" y="23542"/>
                  </a:lnTo>
                  <a:lnTo>
                    <a:pt x="81" y="23650"/>
                  </a:lnTo>
                  <a:lnTo>
                    <a:pt x="122" y="23758"/>
                  </a:lnTo>
                  <a:lnTo>
                    <a:pt x="162" y="23839"/>
                  </a:lnTo>
                  <a:lnTo>
                    <a:pt x="230" y="23920"/>
                  </a:lnTo>
                  <a:lnTo>
                    <a:pt x="297" y="24001"/>
                  </a:lnTo>
                  <a:lnTo>
                    <a:pt x="365" y="24068"/>
                  </a:lnTo>
                  <a:lnTo>
                    <a:pt x="446" y="24122"/>
                  </a:lnTo>
                  <a:lnTo>
                    <a:pt x="540" y="24176"/>
                  </a:lnTo>
                  <a:lnTo>
                    <a:pt x="634" y="24203"/>
                  </a:lnTo>
                  <a:lnTo>
                    <a:pt x="742" y="24244"/>
                  </a:lnTo>
                  <a:lnTo>
                    <a:pt x="864" y="24257"/>
                  </a:lnTo>
                  <a:lnTo>
                    <a:pt x="985" y="24271"/>
                  </a:lnTo>
                  <a:lnTo>
                    <a:pt x="1134" y="24284"/>
                  </a:lnTo>
                  <a:lnTo>
                    <a:pt x="2172" y="24284"/>
                  </a:lnTo>
                  <a:lnTo>
                    <a:pt x="2307" y="24271"/>
                  </a:lnTo>
                  <a:lnTo>
                    <a:pt x="2429" y="24257"/>
                  </a:lnTo>
                  <a:lnTo>
                    <a:pt x="2537" y="24244"/>
                  </a:lnTo>
                  <a:lnTo>
                    <a:pt x="2645" y="24203"/>
                  </a:lnTo>
                  <a:lnTo>
                    <a:pt x="2739" y="24176"/>
                  </a:lnTo>
                  <a:lnTo>
                    <a:pt x="2833" y="24122"/>
                  </a:lnTo>
                  <a:lnTo>
                    <a:pt x="2914" y="24068"/>
                  </a:lnTo>
                  <a:lnTo>
                    <a:pt x="2982" y="24001"/>
                  </a:lnTo>
                  <a:lnTo>
                    <a:pt x="3049" y="23920"/>
                  </a:lnTo>
                  <a:lnTo>
                    <a:pt x="3103" y="23839"/>
                  </a:lnTo>
                  <a:lnTo>
                    <a:pt x="3144" y="23758"/>
                  </a:lnTo>
                  <a:lnTo>
                    <a:pt x="3184" y="23650"/>
                  </a:lnTo>
                  <a:lnTo>
                    <a:pt x="3211" y="23542"/>
                  </a:lnTo>
                  <a:lnTo>
                    <a:pt x="3238" y="23421"/>
                  </a:lnTo>
                  <a:lnTo>
                    <a:pt x="3252" y="23299"/>
                  </a:lnTo>
                  <a:lnTo>
                    <a:pt x="3252" y="23164"/>
                  </a:lnTo>
                  <a:lnTo>
                    <a:pt x="3252" y="16379"/>
                  </a:lnTo>
                  <a:lnTo>
                    <a:pt x="3252" y="16001"/>
                  </a:lnTo>
                  <a:lnTo>
                    <a:pt x="3238" y="15623"/>
                  </a:lnTo>
                  <a:lnTo>
                    <a:pt x="3198" y="15259"/>
                  </a:lnTo>
                  <a:lnTo>
                    <a:pt x="3157" y="14881"/>
                  </a:lnTo>
                  <a:lnTo>
                    <a:pt x="3225" y="14881"/>
                  </a:lnTo>
                  <a:lnTo>
                    <a:pt x="3427" y="15232"/>
                  </a:lnTo>
                  <a:lnTo>
                    <a:pt x="3656" y="15569"/>
                  </a:lnTo>
                  <a:lnTo>
                    <a:pt x="3913" y="15879"/>
                  </a:lnTo>
                  <a:lnTo>
                    <a:pt x="4182" y="16176"/>
                  </a:lnTo>
                  <a:lnTo>
                    <a:pt x="4466" y="16446"/>
                  </a:lnTo>
                  <a:lnTo>
                    <a:pt x="4776" y="16702"/>
                  </a:lnTo>
                  <a:lnTo>
                    <a:pt x="5100" y="16932"/>
                  </a:lnTo>
                  <a:lnTo>
                    <a:pt x="5451" y="17148"/>
                  </a:lnTo>
                  <a:lnTo>
                    <a:pt x="5801" y="17336"/>
                  </a:lnTo>
                  <a:lnTo>
                    <a:pt x="6179" y="17498"/>
                  </a:lnTo>
                  <a:lnTo>
                    <a:pt x="6543" y="17633"/>
                  </a:lnTo>
                  <a:lnTo>
                    <a:pt x="6935" y="17741"/>
                  </a:lnTo>
                  <a:lnTo>
                    <a:pt x="7326" y="17822"/>
                  </a:lnTo>
                  <a:lnTo>
                    <a:pt x="7717" y="17890"/>
                  </a:lnTo>
                  <a:lnTo>
                    <a:pt x="8122" y="17917"/>
                  </a:lnTo>
                  <a:lnTo>
                    <a:pt x="8526" y="17917"/>
                  </a:lnTo>
                  <a:lnTo>
                    <a:pt x="8945" y="17903"/>
                  </a:lnTo>
                  <a:lnTo>
                    <a:pt x="9349" y="17876"/>
                  </a:lnTo>
                  <a:lnTo>
                    <a:pt x="9754" y="17822"/>
                  </a:lnTo>
                  <a:lnTo>
                    <a:pt x="10145" y="17755"/>
                  </a:lnTo>
                  <a:lnTo>
                    <a:pt x="10523" y="17660"/>
                  </a:lnTo>
                  <a:lnTo>
                    <a:pt x="10901" y="17552"/>
                  </a:lnTo>
                  <a:lnTo>
                    <a:pt x="11265" y="17431"/>
                  </a:lnTo>
                  <a:lnTo>
                    <a:pt x="11616" y="17282"/>
                  </a:lnTo>
                  <a:lnTo>
                    <a:pt x="11967" y="17121"/>
                  </a:lnTo>
                  <a:lnTo>
                    <a:pt x="12304" y="16932"/>
                  </a:lnTo>
                  <a:lnTo>
                    <a:pt x="12628" y="16729"/>
                  </a:lnTo>
                  <a:lnTo>
                    <a:pt x="12938" y="16514"/>
                  </a:lnTo>
                  <a:lnTo>
                    <a:pt x="13235" y="16284"/>
                  </a:lnTo>
                  <a:lnTo>
                    <a:pt x="13531" y="16028"/>
                  </a:lnTo>
                  <a:lnTo>
                    <a:pt x="13801" y="15772"/>
                  </a:lnTo>
                  <a:lnTo>
                    <a:pt x="14071" y="15475"/>
                  </a:lnTo>
                  <a:lnTo>
                    <a:pt x="14327" y="15178"/>
                  </a:lnTo>
                  <a:lnTo>
                    <a:pt x="14557" y="14868"/>
                  </a:lnTo>
                  <a:lnTo>
                    <a:pt x="14786" y="14530"/>
                  </a:lnTo>
                  <a:lnTo>
                    <a:pt x="15002" y="14193"/>
                  </a:lnTo>
                  <a:lnTo>
                    <a:pt x="15191" y="13829"/>
                  </a:lnTo>
                  <a:lnTo>
                    <a:pt x="15366" y="13451"/>
                  </a:lnTo>
                  <a:lnTo>
                    <a:pt x="15542" y="13060"/>
                  </a:lnTo>
                  <a:lnTo>
                    <a:pt x="15690" y="12655"/>
                  </a:lnTo>
                  <a:lnTo>
                    <a:pt x="15825" y="12237"/>
                  </a:lnTo>
                  <a:lnTo>
                    <a:pt x="15933" y="11805"/>
                  </a:lnTo>
                  <a:lnTo>
                    <a:pt x="16041" y="11374"/>
                  </a:lnTo>
                  <a:lnTo>
                    <a:pt x="16122" y="10915"/>
                  </a:lnTo>
                  <a:lnTo>
                    <a:pt x="16189" y="10443"/>
                  </a:lnTo>
                  <a:lnTo>
                    <a:pt x="16230" y="9957"/>
                  </a:lnTo>
                  <a:lnTo>
                    <a:pt x="16257" y="9471"/>
                  </a:lnTo>
                  <a:lnTo>
                    <a:pt x="16270" y="8959"/>
                  </a:lnTo>
                  <a:lnTo>
                    <a:pt x="16257" y="8473"/>
                  </a:lnTo>
                  <a:lnTo>
                    <a:pt x="16230" y="7987"/>
                  </a:lnTo>
                  <a:lnTo>
                    <a:pt x="16189" y="7515"/>
                  </a:lnTo>
                  <a:lnTo>
                    <a:pt x="16135" y="7057"/>
                  </a:lnTo>
                  <a:lnTo>
                    <a:pt x="16054" y="6598"/>
                  </a:lnTo>
                  <a:lnTo>
                    <a:pt x="15973" y="6166"/>
                  </a:lnTo>
                  <a:lnTo>
                    <a:pt x="15865" y="5734"/>
                  </a:lnTo>
                  <a:lnTo>
                    <a:pt x="15744" y="5316"/>
                  </a:lnTo>
                  <a:lnTo>
                    <a:pt x="15609" y="4925"/>
                  </a:lnTo>
                  <a:lnTo>
                    <a:pt x="15447" y="4534"/>
                  </a:lnTo>
                  <a:lnTo>
                    <a:pt x="15285" y="4156"/>
                  </a:lnTo>
                  <a:lnTo>
                    <a:pt x="15110" y="3792"/>
                  </a:lnTo>
                  <a:lnTo>
                    <a:pt x="14908" y="3441"/>
                  </a:lnTo>
                  <a:lnTo>
                    <a:pt x="14705" y="3117"/>
                  </a:lnTo>
                  <a:lnTo>
                    <a:pt x="14476" y="2794"/>
                  </a:lnTo>
                  <a:lnTo>
                    <a:pt x="14233" y="2497"/>
                  </a:lnTo>
                  <a:lnTo>
                    <a:pt x="13990" y="2200"/>
                  </a:lnTo>
                  <a:lnTo>
                    <a:pt x="13720" y="1930"/>
                  </a:lnTo>
                  <a:lnTo>
                    <a:pt x="13451" y="1674"/>
                  </a:lnTo>
                  <a:lnTo>
                    <a:pt x="13154" y="1444"/>
                  </a:lnTo>
                  <a:lnTo>
                    <a:pt x="12857" y="1215"/>
                  </a:lnTo>
                  <a:lnTo>
                    <a:pt x="12547" y="1013"/>
                  </a:lnTo>
                  <a:lnTo>
                    <a:pt x="12209" y="824"/>
                  </a:lnTo>
                  <a:lnTo>
                    <a:pt x="11872" y="662"/>
                  </a:lnTo>
                  <a:lnTo>
                    <a:pt x="11521" y="500"/>
                  </a:lnTo>
                  <a:lnTo>
                    <a:pt x="11157" y="379"/>
                  </a:lnTo>
                  <a:lnTo>
                    <a:pt x="10793" y="257"/>
                  </a:lnTo>
                  <a:lnTo>
                    <a:pt x="10402" y="176"/>
                  </a:lnTo>
                  <a:lnTo>
                    <a:pt x="10010" y="95"/>
                  </a:lnTo>
                  <a:lnTo>
                    <a:pt x="9606" y="41"/>
                  </a:lnTo>
                  <a:lnTo>
                    <a:pt x="9188" y="14"/>
                  </a:lnTo>
                  <a:lnTo>
                    <a:pt x="8769" y="1"/>
                  </a:lnTo>
                  <a:close/>
                </a:path>
              </a:pathLst>
            </a:custGeom>
            <a:solidFill>
              <a:srgbClr val="1E24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5" name="Google Shape;2955;p200"/>
            <p:cNvSpPr/>
            <p:nvPr/>
          </p:nvSpPr>
          <p:spPr>
            <a:xfrm>
              <a:off x="2287400" y="238125"/>
              <a:ext cx="247575" cy="600675"/>
            </a:xfrm>
            <a:custGeom>
              <a:rect b="b" l="l" r="r" t="t"/>
              <a:pathLst>
                <a:path extrusionOk="0" h="24027" w="9903">
                  <a:moveTo>
                    <a:pt x="8378" y="0"/>
                  </a:moveTo>
                  <a:lnTo>
                    <a:pt x="8028" y="13"/>
                  </a:lnTo>
                  <a:lnTo>
                    <a:pt x="7609" y="54"/>
                  </a:lnTo>
                  <a:lnTo>
                    <a:pt x="7164" y="121"/>
                  </a:lnTo>
                  <a:lnTo>
                    <a:pt x="6921" y="162"/>
                  </a:lnTo>
                  <a:lnTo>
                    <a:pt x="6678" y="229"/>
                  </a:lnTo>
                  <a:lnTo>
                    <a:pt x="6422" y="297"/>
                  </a:lnTo>
                  <a:lnTo>
                    <a:pt x="6166" y="364"/>
                  </a:lnTo>
                  <a:lnTo>
                    <a:pt x="5910" y="459"/>
                  </a:lnTo>
                  <a:lnTo>
                    <a:pt x="5653" y="567"/>
                  </a:lnTo>
                  <a:lnTo>
                    <a:pt x="5397" y="688"/>
                  </a:lnTo>
                  <a:lnTo>
                    <a:pt x="5127" y="809"/>
                  </a:lnTo>
                  <a:lnTo>
                    <a:pt x="4884" y="958"/>
                  </a:lnTo>
                  <a:lnTo>
                    <a:pt x="4628" y="1120"/>
                  </a:lnTo>
                  <a:lnTo>
                    <a:pt x="4385" y="1295"/>
                  </a:lnTo>
                  <a:lnTo>
                    <a:pt x="4142" y="1484"/>
                  </a:lnTo>
                  <a:lnTo>
                    <a:pt x="3913" y="1700"/>
                  </a:lnTo>
                  <a:lnTo>
                    <a:pt x="3684" y="1929"/>
                  </a:lnTo>
                  <a:lnTo>
                    <a:pt x="3481" y="2172"/>
                  </a:lnTo>
                  <a:lnTo>
                    <a:pt x="3279" y="2428"/>
                  </a:lnTo>
                  <a:lnTo>
                    <a:pt x="3090" y="2725"/>
                  </a:lnTo>
                  <a:lnTo>
                    <a:pt x="2915" y="3022"/>
                  </a:lnTo>
                  <a:lnTo>
                    <a:pt x="2753" y="3346"/>
                  </a:lnTo>
                  <a:lnTo>
                    <a:pt x="2618" y="3696"/>
                  </a:lnTo>
                  <a:lnTo>
                    <a:pt x="2496" y="4074"/>
                  </a:lnTo>
                  <a:lnTo>
                    <a:pt x="2388" y="4465"/>
                  </a:lnTo>
                  <a:lnTo>
                    <a:pt x="2308" y="4884"/>
                  </a:lnTo>
                  <a:lnTo>
                    <a:pt x="2254" y="5329"/>
                  </a:lnTo>
                  <a:lnTo>
                    <a:pt x="2213" y="5801"/>
                  </a:lnTo>
                  <a:lnTo>
                    <a:pt x="2200" y="6287"/>
                  </a:lnTo>
                  <a:lnTo>
                    <a:pt x="2200" y="7096"/>
                  </a:lnTo>
                  <a:lnTo>
                    <a:pt x="891" y="7096"/>
                  </a:lnTo>
                  <a:lnTo>
                    <a:pt x="783" y="7123"/>
                  </a:lnTo>
                  <a:lnTo>
                    <a:pt x="675" y="7150"/>
                  </a:lnTo>
                  <a:lnTo>
                    <a:pt x="567" y="7191"/>
                  </a:lnTo>
                  <a:lnTo>
                    <a:pt x="473" y="7244"/>
                  </a:lnTo>
                  <a:lnTo>
                    <a:pt x="378" y="7312"/>
                  </a:lnTo>
                  <a:lnTo>
                    <a:pt x="297" y="7393"/>
                  </a:lnTo>
                  <a:lnTo>
                    <a:pt x="216" y="7474"/>
                  </a:lnTo>
                  <a:lnTo>
                    <a:pt x="149" y="7568"/>
                  </a:lnTo>
                  <a:lnTo>
                    <a:pt x="95" y="7663"/>
                  </a:lnTo>
                  <a:lnTo>
                    <a:pt x="55" y="7771"/>
                  </a:lnTo>
                  <a:lnTo>
                    <a:pt x="28" y="7879"/>
                  </a:lnTo>
                  <a:lnTo>
                    <a:pt x="1" y="7986"/>
                  </a:lnTo>
                  <a:lnTo>
                    <a:pt x="1" y="8108"/>
                  </a:lnTo>
                  <a:lnTo>
                    <a:pt x="1" y="8216"/>
                  </a:lnTo>
                  <a:lnTo>
                    <a:pt x="1" y="8647"/>
                  </a:lnTo>
                  <a:lnTo>
                    <a:pt x="1" y="8769"/>
                  </a:lnTo>
                  <a:lnTo>
                    <a:pt x="1" y="8877"/>
                  </a:lnTo>
                  <a:lnTo>
                    <a:pt x="14" y="8985"/>
                  </a:lnTo>
                  <a:lnTo>
                    <a:pt x="55" y="9093"/>
                  </a:lnTo>
                  <a:lnTo>
                    <a:pt x="95" y="9201"/>
                  </a:lnTo>
                  <a:lnTo>
                    <a:pt x="149" y="9309"/>
                  </a:lnTo>
                  <a:lnTo>
                    <a:pt x="216" y="9389"/>
                  </a:lnTo>
                  <a:lnTo>
                    <a:pt x="297" y="9484"/>
                  </a:lnTo>
                  <a:lnTo>
                    <a:pt x="378" y="9551"/>
                  </a:lnTo>
                  <a:lnTo>
                    <a:pt x="473" y="9619"/>
                  </a:lnTo>
                  <a:lnTo>
                    <a:pt x="567" y="9673"/>
                  </a:lnTo>
                  <a:lnTo>
                    <a:pt x="675" y="9713"/>
                  </a:lnTo>
                  <a:lnTo>
                    <a:pt x="783" y="9754"/>
                  </a:lnTo>
                  <a:lnTo>
                    <a:pt x="891" y="9767"/>
                  </a:lnTo>
                  <a:lnTo>
                    <a:pt x="999" y="9781"/>
                  </a:lnTo>
                  <a:lnTo>
                    <a:pt x="1120" y="9767"/>
                  </a:lnTo>
                  <a:lnTo>
                    <a:pt x="2186" y="9767"/>
                  </a:lnTo>
                  <a:lnTo>
                    <a:pt x="2200" y="22921"/>
                  </a:lnTo>
                  <a:lnTo>
                    <a:pt x="2200" y="23055"/>
                  </a:lnTo>
                  <a:lnTo>
                    <a:pt x="2213" y="23177"/>
                  </a:lnTo>
                  <a:lnTo>
                    <a:pt x="2240" y="23298"/>
                  </a:lnTo>
                  <a:lnTo>
                    <a:pt x="2267" y="23406"/>
                  </a:lnTo>
                  <a:lnTo>
                    <a:pt x="2308" y="23501"/>
                  </a:lnTo>
                  <a:lnTo>
                    <a:pt x="2361" y="23595"/>
                  </a:lnTo>
                  <a:lnTo>
                    <a:pt x="2415" y="23676"/>
                  </a:lnTo>
                  <a:lnTo>
                    <a:pt x="2483" y="23757"/>
                  </a:lnTo>
                  <a:lnTo>
                    <a:pt x="2564" y="23824"/>
                  </a:lnTo>
                  <a:lnTo>
                    <a:pt x="2645" y="23878"/>
                  </a:lnTo>
                  <a:lnTo>
                    <a:pt x="2739" y="23919"/>
                  </a:lnTo>
                  <a:lnTo>
                    <a:pt x="2834" y="23959"/>
                  </a:lnTo>
                  <a:lnTo>
                    <a:pt x="2942" y="24000"/>
                  </a:lnTo>
                  <a:lnTo>
                    <a:pt x="3063" y="24013"/>
                  </a:lnTo>
                  <a:lnTo>
                    <a:pt x="3184" y="24027"/>
                  </a:lnTo>
                  <a:lnTo>
                    <a:pt x="4493" y="24027"/>
                  </a:lnTo>
                  <a:lnTo>
                    <a:pt x="4614" y="24013"/>
                  </a:lnTo>
                  <a:lnTo>
                    <a:pt x="4736" y="24000"/>
                  </a:lnTo>
                  <a:lnTo>
                    <a:pt x="4844" y="23959"/>
                  </a:lnTo>
                  <a:lnTo>
                    <a:pt x="4952" y="23919"/>
                  </a:lnTo>
                  <a:lnTo>
                    <a:pt x="5033" y="23878"/>
                  </a:lnTo>
                  <a:lnTo>
                    <a:pt x="5114" y="23824"/>
                  </a:lnTo>
                  <a:lnTo>
                    <a:pt x="5194" y="23757"/>
                  </a:lnTo>
                  <a:lnTo>
                    <a:pt x="5262" y="23676"/>
                  </a:lnTo>
                  <a:lnTo>
                    <a:pt x="5316" y="23595"/>
                  </a:lnTo>
                  <a:lnTo>
                    <a:pt x="5370" y="23501"/>
                  </a:lnTo>
                  <a:lnTo>
                    <a:pt x="5397" y="23406"/>
                  </a:lnTo>
                  <a:lnTo>
                    <a:pt x="5437" y="23298"/>
                  </a:lnTo>
                  <a:lnTo>
                    <a:pt x="5451" y="23177"/>
                  </a:lnTo>
                  <a:lnTo>
                    <a:pt x="5464" y="23055"/>
                  </a:lnTo>
                  <a:lnTo>
                    <a:pt x="5478" y="22921"/>
                  </a:lnTo>
                  <a:lnTo>
                    <a:pt x="5478" y="9767"/>
                  </a:lnTo>
                  <a:lnTo>
                    <a:pt x="8419" y="9767"/>
                  </a:lnTo>
                  <a:lnTo>
                    <a:pt x="8527" y="9781"/>
                  </a:lnTo>
                  <a:lnTo>
                    <a:pt x="8635" y="9767"/>
                  </a:lnTo>
                  <a:lnTo>
                    <a:pt x="8756" y="9754"/>
                  </a:lnTo>
                  <a:lnTo>
                    <a:pt x="8864" y="9713"/>
                  </a:lnTo>
                  <a:lnTo>
                    <a:pt x="8958" y="9673"/>
                  </a:lnTo>
                  <a:lnTo>
                    <a:pt x="9066" y="9619"/>
                  </a:lnTo>
                  <a:lnTo>
                    <a:pt x="9147" y="9551"/>
                  </a:lnTo>
                  <a:lnTo>
                    <a:pt x="9242" y="9484"/>
                  </a:lnTo>
                  <a:lnTo>
                    <a:pt x="9309" y="9389"/>
                  </a:lnTo>
                  <a:lnTo>
                    <a:pt x="9377" y="9309"/>
                  </a:lnTo>
                  <a:lnTo>
                    <a:pt x="9431" y="9201"/>
                  </a:lnTo>
                  <a:lnTo>
                    <a:pt x="9485" y="9093"/>
                  </a:lnTo>
                  <a:lnTo>
                    <a:pt x="9511" y="8985"/>
                  </a:lnTo>
                  <a:lnTo>
                    <a:pt x="9525" y="8877"/>
                  </a:lnTo>
                  <a:lnTo>
                    <a:pt x="9538" y="8769"/>
                  </a:lnTo>
                  <a:lnTo>
                    <a:pt x="9525" y="8647"/>
                  </a:lnTo>
                  <a:lnTo>
                    <a:pt x="9525" y="8216"/>
                  </a:lnTo>
                  <a:lnTo>
                    <a:pt x="9538" y="8108"/>
                  </a:lnTo>
                  <a:lnTo>
                    <a:pt x="9525" y="7986"/>
                  </a:lnTo>
                  <a:lnTo>
                    <a:pt x="9511" y="7879"/>
                  </a:lnTo>
                  <a:lnTo>
                    <a:pt x="9471" y="7771"/>
                  </a:lnTo>
                  <a:lnTo>
                    <a:pt x="9431" y="7663"/>
                  </a:lnTo>
                  <a:lnTo>
                    <a:pt x="9377" y="7568"/>
                  </a:lnTo>
                  <a:lnTo>
                    <a:pt x="9309" y="7474"/>
                  </a:lnTo>
                  <a:lnTo>
                    <a:pt x="9242" y="7393"/>
                  </a:lnTo>
                  <a:lnTo>
                    <a:pt x="9147" y="7312"/>
                  </a:lnTo>
                  <a:lnTo>
                    <a:pt x="9066" y="7244"/>
                  </a:lnTo>
                  <a:lnTo>
                    <a:pt x="8958" y="7191"/>
                  </a:lnTo>
                  <a:lnTo>
                    <a:pt x="8864" y="7150"/>
                  </a:lnTo>
                  <a:lnTo>
                    <a:pt x="8743" y="7123"/>
                  </a:lnTo>
                  <a:lnTo>
                    <a:pt x="8635" y="7096"/>
                  </a:lnTo>
                  <a:lnTo>
                    <a:pt x="5478" y="7096"/>
                  </a:lnTo>
                  <a:lnTo>
                    <a:pt x="5478" y="6422"/>
                  </a:lnTo>
                  <a:lnTo>
                    <a:pt x="5478" y="6138"/>
                  </a:lnTo>
                  <a:lnTo>
                    <a:pt x="5491" y="5855"/>
                  </a:lnTo>
                  <a:lnTo>
                    <a:pt x="5518" y="5599"/>
                  </a:lnTo>
                  <a:lnTo>
                    <a:pt x="5559" y="5356"/>
                  </a:lnTo>
                  <a:lnTo>
                    <a:pt x="5613" y="5140"/>
                  </a:lnTo>
                  <a:lnTo>
                    <a:pt x="5667" y="4924"/>
                  </a:lnTo>
                  <a:lnTo>
                    <a:pt x="5734" y="4722"/>
                  </a:lnTo>
                  <a:lnTo>
                    <a:pt x="5802" y="4533"/>
                  </a:lnTo>
                  <a:lnTo>
                    <a:pt x="5883" y="4371"/>
                  </a:lnTo>
                  <a:lnTo>
                    <a:pt x="5977" y="4209"/>
                  </a:lnTo>
                  <a:lnTo>
                    <a:pt x="6071" y="4061"/>
                  </a:lnTo>
                  <a:lnTo>
                    <a:pt x="6166" y="3926"/>
                  </a:lnTo>
                  <a:lnTo>
                    <a:pt x="6274" y="3791"/>
                  </a:lnTo>
                  <a:lnTo>
                    <a:pt x="6382" y="3683"/>
                  </a:lnTo>
                  <a:lnTo>
                    <a:pt x="6503" y="3575"/>
                  </a:lnTo>
                  <a:lnTo>
                    <a:pt x="6625" y="3481"/>
                  </a:lnTo>
                  <a:lnTo>
                    <a:pt x="6746" y="3400"/>
                  </a:lnTo>
                  <a:lnTo>
                    <a:pt x="6881" y="3319"/>
                  </a:lnTo>
                  <a:lnTo>
                    <a:pt x="7137" y="3184"/>
                  </a:lnTo>
                  <a:lnTo>
                    <a:pt x="7407" y="3089"/>
                  </a:lnTo>
                  <a:lnTo>
                    <a:pt x="7677" y="3008"/>
                  </a:lnTo>
                  <a:lnTo>
                    <a:pt x="7960" y="2954"/>
                  </a:lnTo>
                  <a:lnTo>
                    <a:pt x="8216" y="2914"/>
                  </a:lnTo>
                  <a:lnTo>
                    <a:pt x="8473" y="2887"/>
                  </a:lnTo>
                  <a:lnTo>
                    <a:pt x="8716" y="2874"/>
                  </a:lnTo>
                  <a:lnTo>
                    <a:pt x="8999" y="2833"/>
                  </a:lnTo>
                  <a:lnTo>
                    <a:pt x="9120" y="2806"/>
                  </a:lnTo>
                  <a:lnTo>
                    <a:pt x="9228" y="2779"/>
                  </a:lnTo>
                  <a:lnTo>
                    <a:pt x="9336" y="2739"/>
                  </a:lnTo>
                  <a:lnTo>
                    <a:pt x="9431" y="2685"/>
                  </a:lnTo>
                  <a:lnTo>
                    <a:pt x="9525" y="2631"/>
                  </a:lnTo>
                  <a:lnTo>
                    <a:pt x="9606" y="2577"/>
                  </a:lnTo>
                  <a:lnTo>
                    <a:pt x="9673" y="2496"/>
                  </a:lnTo>
                  <a:lnTo>
                    <a:pt x="9727" y="2415"/>
                  </a:lnTo>
                  <a:lnTo>
                    <a:pt x="9781" y="2334"/>
                  </a:lnTo>
                  <a:lnTo>
                    <a:pt x="9822" y="2239"/>
                  </a:lnTo>
                  <a:lnTo>
                    <a:pt x="9862" y="2132"/>
                  </a:lnTo>
                  <a:lnTo>
                    <a:pt x="9876" y="2024"/>
                  </a:lnTo>
                  <a:lnTo>
                    <a:pt x="9889" y="1889"/>
                  </a:lnTo>
                  <a:lnTo>
                    <a:pt x="9903" y="1754"/>
                  </a:lnTo>
                  <a:lnTo>
                    <a:pt x="9903" y="1120"/>
                  </a:lnTo>
                  <a:lnTo>
                    <a:pt x="9889" y="985"/>
                  </a:lnTo>
                  <a:lnTo>
                    <a:pt x="9876" y="863"/>
                  </a:lnTo>
                  <a:lnTo>
                    <a:pt x="9862" y="755"/>
                  </a:lnTo>
                  <a:lnTo>
                    <a:pt x="9835" y="648"/>
                  </a:lnTo>
                  <a:lnTo>
                    <a:pt x="9795" y="540"/>
                  </a:lnTo>
                  <a:lnTo>
                    <a:pt x="9741" y="459"/>
                  </a:lnTo>
                  <a:lnTo>
                    <a:pt x="9687" y="364"/>
                  </a:lnTo>
                  <a:lnTo>
                    <a:pt x="9619" y="297"/>
                  </a:lnTo>
                  <a:lnTo>
                    <a:pt x="9552" y="229"/>
                  </a:lnTo>
                  <a:lnTo>
                    <a:pt x="9471" y="162"/>
                  </a:lnTo>
                  <a:lnTo>
                    <a:pt x="9377" y="121"/>
                  </a:lnTo>
                  <a:lnTo>
                    <a:pt x="9269" y="81"/>
                  </a:lnTo>
                  <a:lnTo>
                    <a:pt x="9161" y="40"/>
                  </a:lnTo>
                  <a:lnTo>
                    <a:pt x="9053" y="27"/>
                  </a:lnTo>
                  <a:lnTo>
                    <a:pt x="8918" y="0"/>
                  </a:lnTo>
                  <a:close/>
                </a:path>
              </a:pathLst>
            </a:custGeom>
            <a:solidFill>
              <a:srgbClr val="1E24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6" name="Google Shape;2956;p200"/>
            <p:cNvSpPr/>
            <p:nvPr/>
          </p:nvSpPr>
          <p:spPr>
            <a:xfrm>
              <a:off x="2538325" y="401350"/>
              <a:ext cx="460400" cy="447575"/>
            </a:xfrm>
            <a:custGeom>
              <a:rect b="b" l="l" r="r" t="t"/>
              <a:pathLst>
                <a:path extrusionOk="0" h="17903" w="18416">
                  <a:moveTo>
                    <a:pt x="9201" y="2834"/>
                  </a:moveTo>
                  <a:lnTo>
                    <a:pt x="9498" y="2847"/>
                  </a:lnTo>
                  <a:lnTo>
                    <a:pt x="9795" y="2860"/>
                  </a:lnTo>
                  <a:lnTo>
                    <a:pt x="10092" y="2901"/>
                  </a:lnTo>
                  <a:lnTo>
                    <a:pt x="10375" y="2955"/>
                  </a:lnTo>
                  <a:lnTo>
                    <a:pt x="10658" y="3009"/>
                  </a:lnTo>
                  <a:lnTo>
                    <a:pt x="10942" y="3090"/>
                  </a:lnTo>
                  <a:lnTo>
                    <a:pt x="11211" y="3184"/>
                  </a:lnTo>
                  <a:lnTo>
                    <a:pt x="11481" y="3279"/>
                  </a:lnTo>
                  <a:lnTo>
                    <a:pt x="11737" y="3400"/>
                  </a:lnTo>
                  <a:lnTo>
                    <a:pt x="11994" y="3522"/>
                  </a:lnTo>
                  <a:lnTo>
                    <a:pt x="12237" y="3670"/>
                  </a:lnTo>
                  <a:lnTo>
                    <a:pt x="12479" y="3818"/>
                  </a:lnTo>
                  <a:lnTo>
                    <a:pt x="12709" y="3980"/>
                  </a:lnTo>
                  <a:lnTo>
                    <a:pt x="12938" y="4156"/>
                  </a:lnTo>
                  <a:lnTo>
                    <a:pt x="13154" y="4344"/>
                  </a:lnTo>
                  <a:lnTo>
                    <a:pt x="13356" y="4533"/>
                  </a:lnTo>
                  <a:lnTo>
                    <a:pt x="13545" y="4736"/>
                  </a:lnTo>
                  <a:lnTo>
                    <a:pt x="13734" y="4952"/>
                  </a:lnTo>
                  <a:lnTo>
                    <a:pt x="13909" y="5181"/>
                  </a:lnTo>
                  <a:lnTo>
                    <a:pt x="14071" y="5424"/>
                  </a:lnTo>
                  <a:lnTo>
                    <a:pt x="14220" y="5667"/>
                  </a:lnTo>
                  <a:lnTo>
                    <a:pt x="14368" y="5923"/>
                  </a:lnTo>
                  <a:lnTo>
                    <a:pt x="14490" y="6179"/>
                  </a:lnTo>
                  <a:lnTo>
                    <a:pt x="14611" y="6462"/>
                  </a:lnTo>
                  <a:lnTo>
                    <a:pt x="14719" y="6732"/>
                  </a:lnTo>
                  <a:lnTo>
                    <a:pt x="14813" y="7029"/>
                  </a:lnTo>
                  <a:lnTo>
                    <a:pt x="14894" y="7326"/>
                  </a:lnTo>
                  <a:lnTo>
                    <a:pt x="14962" y="7623"/>
                  </a:lnTo>
                  <a:lnTo>
                    <a:pt x="15002" y="7946"/>
                  </a:lnTo>
                  <a:lnTo>
                    <a:pt x="15043" y="8257"/>
                  </a:lnTo>
                  <a:lnTo>
                    <a:pt x="15070" y="8581"/>
                  </a:lnTo>
                  <a:lnTo>
                    <a:pt x="15070" y="8918"/>
                  </a:lnTo>
                  <a:lnTo>
                    <a:pt x="15070" y="9255"/>
                  </a:lnTo>
                  <a:lnTo>
                    <a:pt x="15043" y="9579"/>
                  </a:lnTo>
                  <a:lnTo>
                    <a:pt x="15002" y="9903"/>
                  </a:lnTo>
                  <a:lnTo>
                    <a:pt x="14962" y="10213"/>
                  </a:lnTo>
                  <a:lnTo>
                    <a:pt x="14894" y="10523"/>
                  </a:lnTo>
                  <a:lnTo>
                    <a:pt x="14813" y="10820"/>
                  </a:lnTo>
                  <a:lnTo>
                    <a:pt x="14719" y="11103"/>
                  </a:lnTo>
                  <a:lnTo>
                    <a:pt x="14611" y="11387"/>
                  </a:lnTo>
                  <a:lnTo>
                    <a:pt x="14490" y="11670"/>
                  </a:lnTo>
                  <a:lnTo>
                    <a:pt x="14368" y="11940"/>
                  </a:lnTo>
                  <a:lnTo>
                    <a:pt x="14220" y="12196"/>
                  </a:lnTo>
                  <a:lnTo>
                    <a:pt x="14071" y="12439"/>
                  </a:lnTo>
                  <a:lnTo>
                    <a:pt x="13909" y="12682"/>
                  </a:lnTo>
                  <a:lnTo>
                    <a:pt x="13734" y="12911"/>
                  </a:lnTo>
                  <a:lnTo>
                    <a:pt x="13545" y="13127"/>
                  </a:lnTo>
                  <a:lnTo>
                    <a:pt x="13356" y="13343"/>
                  </a:lnTo>
                  <a:lnTo>
                    <a:pt x="13154" y="13532"/>
                  </a:lnTo>
                  <a:lnTo>
                    <a:pt x="12938" y="13720"/>
                  </a:lnTo>
                  <a:lnTo>
                    <a:pt x="12709" y="13896"/>
                  </a:lnTo>
                  <a:lnTo>
                    <a:pt x="12479" y="14071"/>
                  </a:lnTo>
                  <a:lnTo>
                    <a:pt x="12237" y="14220"/>
                  </a:lnTo>
                  <a:lnTo>
                    <a:pt x="11994" y="14368"/>
                  </a:lnTo>
                  <a:lnTo>
                    <a:pt x="11737" y="14489"/>
                  </a:lnTo>
                  <a:lnTo>
                    <a:pt x="11481" y="14611"/>
                  </a:lnTo>
                  <a:lnTo>
                    <a:pt x="11211" y="14719"/>
                  </a:lnTo>
                  <a:lnTo>
                    <a:pt x="10942" y="14813"/>
                  </a:lnTo>
                  <a:lnTo>
                    <a:pt x="10658" y="14881"/>
                  </a:lnTo>
                  <a:lnTo>
                    <a:pt x="10375" y="14948"/>
                  </a:lnTo>
                  <a:lnTo>
                    <a:pt x="10092" y="15002"/>
                  </a:lnTo>
                  <a:lnTo>
                    <a:pt x="9795" y="15043"/>
                  </a:lnTo>
                  <a:lnTo>
                    <a:pt x="9498" y="15056"/>
                  </a:lnTo>
                  <a:lnTo>
                    <a:pt x="9201" y="15070"/>
                  </a:lnTo>
                  <a:lnTo>
                    <a:pt x="8891" y="15056"/>
                  </a:lnTo>
                  <a:lnTo>
                    <a:pt x="8594" y="15043"/>
                  </a:lnTo>
                  <a:lnTo>
                    <a:pt x="8311" y="15002"/>
                  </a:lnTo>
                  <a:lnTo>
                    <a:pt x="8014" y="14948"/>
                  </a:lnTo>
                  <a:lnTo>
                    <a:pt x="7744" y="14881"/>
                  </a:lnTo>
                  <a:lnTo>
                    <a:pt x="7461" y="14800"/>
                  </a:lnTo>
                  <a:lnTo>
                    <a:pt x="7191" y="14719"/>
                  </a:lnTo>
                  <a:lnTo>
                    <a:pt x="6921" y="14611"/>
                  </a:lnTo>
                  <a:lnTo>
                    <a:pt x="6665" y="14489"/>
                  </a:lnTo>
                  <a:lnTo>
                    <a:pt x="6409" y="14355"/>
                  </a:lnTo>
                  <a:lnTo>
                    <a:pt x="6166" y="14206"/>
                  </a:lnTo>
                  <a:lnTo>
                    <a:pt x="5923" y="14058"/>
                  </a:lnTo>
                  <a:lnTo>
                    <a:pt x="5694" y="13896"/>
                  </a:lnTo>
                  <a:lnTo>
                    <a:pt x="5464" y="13707"/>
                  </a:lnTo>
                  <a:lnTo>
                    <a:pt x="5262" y="13518"/>
                  </a:lnTo>
                  <a:lnTo>
                    <a:pt x="5046" y="13316"/>
                  </a:lnTo>
                  <a:lnTo>
                    <a:pt x="4857" y="13113"/>
                  </a:lnTo>
                  <a:lnTo>
                    <a:pt x="4668" y="12898"/>
                  </a:lnTo>
                  <a:lnTo>
                    <a:pt x="4493" y="12655"/>
                  </a:lnTo>
                  <a:lnTo>
                    <a:pt x="4331" y="12425"/>
                  </a:lnTo>
                  <a:lnTo>
                    <a:pt x="4169" y="12169"/>
                  </a:lnTo>
                  <a:lnTo>
                    <a:pt x="4034" y="11913"/>
                  </a:lnTo>
                  <a:lnTo>
                    <a:pt x="3899" y="11643"/>
                  </a:lnTo>
                  <a:lnTo>
                    <a:pt x="3778" y="11373"/>
                  </a:lnTo>
                  <a:lnTo>
                    <a:pt x="3670" y="11090"/>
                  </a:lnTo>
                  <a:lnTo>
                    <a:pt x="3576" y="10806"/>
                  </a:lnTo>
                  <a:lnTo>
                    <a:pt x="3508" y="10510"/>
                  </a:lnTo>
                  <a:lnTo>
                    <a:pt x="3441" y="10199"/>
                  </a:lnTo>
                  <a:lnTo>
                    <a:pt x="3387" y="9889"/>
                  </a:lnTo>
                  <a:lnTo>
                    <a:pt x="3346" y="9565"/>
                  </a:lnTo>
                  <a:lnTo>
                    <a:pt x="3319" y="9242"/>
                  </a:lnTo>
                  <a:lnTo>
                    <a:pt x="3319" y="8918"/>
                  </a:lnTo>
                  <a:lnTo>
                    <a:pt x="3319" y="8581"/>
                  </a:lnTo>
                  <a:lnTo>
                    <a:pt x="3346" y="8270"/>
                  </a:lnTo>
                  <a:lnTo>
                    <a:pt x="3387" y="7946"/>
                  </a:lnTo>
                  <a:lnTo>
                    <a:pt x="3427" y="7636"/>
                  </a:lnTo>
                  <a:lnTo>
                    <a:pt x="3495" y="7339"/>
                  </a:lnTo>
                  <a:lnTo>
                    <a:pt x="3576" y="7043"/>
                  </a:lnTo>
                  <a:lnTo>
                    <a:pt x="3670" y="6746"/>
                  </a:lnTo>
                  <a:lnTo>
                    <a:pt x="3778" y="6476"/>
                  </a:lnTo>
                  <a:lnTo>
                    <a:pt x="3899" y="6193"/>
                  </a:lnTo>
                  <a:lnTo>
                    <a:pt x="4021" y="5936"/>
                  </a:lnTo>
                  <a:lnTo>
                    <a:pt x="4169" y="5680"/>
                  </a:lnTo>
                  <a:lnTo>
                    <a:pt x="4318" y="5437"/>
                  </a:lnTo>
                  <a:lnTo>
                    <a:pt x="4480" y="5194"/>
                  </a:lnTo>
                  <a:lnTo>
                    <a:pt x="4655" y="4965"/>
                  </a:lnTo>
                  <a:lnTo>
                    <a:pt x="4844" y="4749"/>
                  </a:lnTo>
                  <a:lnTo>
                    <a:pt x="5033" y="4547"/>
                  </a:lnTo>
                  <a:lnTo>
                    <a:pt x="5235" y="4344"/>
                  </a:lnTo>
                  <a:lnTo>
                    <a:pt x="5451" y="4169"/>
                  </a:lnTo>
                  <a:lnTo>
                    <a:pt x="5680" y="3994"/>
                  </a:lnTo>
                  <a:lnTo>
                    <a:pt x="5910" y="3818"/>
                  </a:lnTo>
                  <a:lnTo>
                    <a:pt x="6152" y="3670"/>
                  </a:lnTo>
                  <a:lnTo>
                    <a:pt x="6395" y="3535"/>
                  </a:lnTo>
                  <a:lnTo>
                    <a:pt x="6652" y="3400"/>
                  </a:lnTo>
                  <a:lnTo>
                    <a:pt x="6908" y="3292"/>
                  </a:lnTo>
                  <a:lnTo>
                    <a:pt x="7178" y="3184"/>
                  </a:lnTo>
                  <a:lnTo>
                    <a:pt x="7447" y="3090"/>
                  </a:lnTo>
                  <a:lnTo>
                    <a:pt x="7731" y="3022"/>
                  </a:lnTo>
                  <a:lnTo>
                    <a:pt x="8014" y="2955"/>
                  </a:lnTo>
                  <a:lnTo>
                    <a:pt x="8297" y="2901"/>
                  </a:lnTo>
                  <a:lnTo>
                    <a:pt x="8594" y="2860"/>
                  </a:lnTo>
                  <a:lnTo>
                    <a:pt x="8891" y="2847"/>
                  </a:lnTo>
                  <a:lnTo>
                    <a:pt x="9201" y="2834"/>
                  </a:lnTo>
                  <a:close/>
                  <a:moveTo>
                    <a:pt x="8716" y="0"/>
                  </a:moveTo>
                  <a:lnTo>
                    <a:pt x="8257" y="41"/>
                  </a:lnTo>
                  <a:lnTo>
                    <a:pt x="7785" y="95"/>
                  </a:lnTo>
                  <a:lnTo>
                    <a:pt x="7340" y="162"/>
                  </a:lnTo>
                  <a:lnTo>
                    <a:pt x="6894" y="257"/>
                  </a:lnTo>
                  <a:lnTo>
                    <a:pt x="6449" y="378"/>
                  </a:lnTo>
                  <a:lnTo>
                    <a:pt x="6031" y="500"/>
                  </a:lnTo>
                  <a:lnTo>
                    <a:pt x="5613" y="662"/>
                  </a:lnTo>
                  <a:lnTo>
                    <a:pt x="5208" y="823"/>
                  </a:lnTo>
                  <a:lnTo>
                    <a:pt x="4803" y="1012"/>
                  </a:lnTo>
                  <a:lnTo>
                    <a:pt x="4426" y="1228"/>
                  </a:lnTo>
                  <a:lnTo>
                    <a:pt x="4048" y="1444"/>
                  </a:lnTo>
                  <a:lnTo>
                    <a:pt x="3684" y="1687"/>
                  </a:lnTo>
                  <a:lnTo>
                    <a:pt x="3346" y="1943"/>
                  </a:lnTo>
                  <a:lnTo>
                    <a:pt x="3009" y="2213"/>
                  </a:lnTo>
                  <a:lnTo>
                    <a:pt x="2685" y="2510"/>
                  </a:lnTo>
                  <a:lnTo>
                    <a:pt x="2388" y="2807"/>
                  </a:lnTo>
                  <a:lnTo>
                    <a:pt x="2092" y="3130"/>
                  </a:lnTo>
                  <a:lnTo>
                    <a:pt x="1822" y="3454"/>
                  </a:lnTo>
                  <a:lnTo>
                    <a:pt x="1566" y="3805"/>
                  </a:lnTo>
                  <a:lnTo>
                    <a:pt x="1336" y="4169"/>
                  </a:lnTo>
                  <a:lnTo>
                    <a:pt x="1107" y="4547"/>
                  </a:lnTo>
                  <a:lnTo>
                    <a:pt x="905" y="4925"/>
                  </a:lnTo>
                  <a:lnTo>
                    <a:pt x="729" y="5329"/>
                  </a:lnTo>
                  <a:lnTo>
                    <a:pt x="554" y="5734"/>
                  </a:lnTo>
                  <a:lnTo>
                    <a:pt x="419" y="6166"/>
                  </a:lnTo>
                  <a:lnTo>
                    <a:pt x="297" y="6597"/>
                  </a:lnTo>
                  <a:lnTo>
                    <a:pt x="189" y="7043"/>
                  </a:lnTo>
                  <a:lnTo>
                    <a:pt x="109" y="7488"/>
                  </a:lnTo>
                  <a:lnTo>
                    <a:pt x="55" y="7960"/>
                  </a:lnTo>
                  <a:lnTo>
                    <a:pt x="14" y="8432"/>
                  </a:lnTo>
                  <a:lnTo>
                    <a:pt x="1" y="8918"/>
                  </a:lnTo>
                  <a:lnTo>
                    <a:pt x="14" y="9403"/>
                  </a:lnTo>
                  <a:lnTo>
                    <a:pt x="55" y="9876"/>
                  </a:lnTo>
                  <a:lnTo>
                    <a:pt x="109" y="10334"/>
                  </a:lnTo>
                  <a:lnTo>
                    <a:pt x="189" y="10793"/>
                  </a:lnTo>
                  <a:lnTo>
                    <a:pt x="297" y="11238"/>
                  </a:lnTo>
                  <a:lnTo>
                    <a:pt x="419" y="11683"/>
                  </a:lnTo>
                  <a:lnTo>
                    <a:pt x="554" y="12102"/>
                  </a:lnTo>
                  <a:lnTo>
                    <a:pt x="729" y="12520"/>
                  </a:lnTo>
                  <a:lnTo>
                    <a:pt x="905" y="12924"/>
                  </a:lnTo>
                  <a:lnTo>
                    <a:pt x="1107" y="13302"/>
                  </a:lnTo>
                  <a:lnTo>
                    <a:pt x="1323" y="13680"/>
                  </a:lnTo>
                  <a:lnTo>
                    <a:pt x="1566" y="14044"/>
                  </a:lnTo>
                  <a:lnTo>
                    <a:pt x="1822" y="14395"/>
                  </a:lnTo>
                  <a:lnTo>
                    <a:pt x="2092" y="14732"/>
                  </a:lnTo>
                  <a:lnTo>
                    <a:pt x="2375" y="15056"/>
                  </a:lnTo>
                  <a:lnTo>
                    <a:pt x="2685" y="15366"/>
                  </a:lnTo>
                  <a:lnTo>
                    <a:pt x="3009" y="15650"/>
                  </a:lnTo>
                  <a:lnTo>
                    <a:pt x="3333" y="15933"/>
                  </a:lnTo>
                  <a:lnTo>
                    <a:pt x="3684" y="16189"/>
                  </a:lnTo>
                  <a:lnTo>
                    <a:pt x="4048" y="16432"/>
                  </a:lnTo>
                  <a:lnTo>
                    <a:pt x="4412" y="16661"/>
                  </a:lnTo>
                  <a:lnTo>
                    <a:pt x="4803" y="16864"/>
                  </a:lnTo>
                  <a:lnTo>
                    <a:pt x="5195" y="17066"/>
                  </a:lnTo>
                  <a:lnTo>
                    <a:pt x="5599" y="17228"/>
                  </a:lnTo>
                  <a:lnTo>
                    <a:pt x="6017" y="17390"/>
                  </a:lnTo>
                  <a:lnTo>
                    <a:pt x="6449" y="17525"/>
                  </a:lnTo>
                  <a:lnTo>
                    <a:pt x="6894" y="17633"/>
                  </a:lnTo>
                  <a:lnTo>
                    <a:pt x="7340" y="17727"/>
                  </a:lnTo>
                  <a:lnTo>
                    <a:pt x="7785" y="17808"/>
                  </a:lnTo>
                  <a:lnTo>
                    <a:pt x="8243" y="17862"/>
                  </a:lnTo>
                  <a:lnTo>
                    <a:pt x="8716" y="17889"/>
                  </a:lnTo>
                  <a:lnTo>
                    <a:pt x="9201" y="17903"/>
                  </a:lnTo>
                  <a:lnTo>
                    <a:pt x="9673" y="17889"/>
                  </a:lnTo>
                  <a:lnTo>
                    <a:pt x="10146" y="17862"/>
                  </a:lnTo>
                  <a:lnTo>
                    <a:pt x="10604" y="17808"/>
                  </a:lnTo>
                  <a:lnTo>
                    <a:pt x="11063" y="17727"/>
                  </a:lnTo>
                  <a:lnTo>
                    <a:pt x="11508" y="17633"/>
                  </a:lnTo>
                  <a:lnTo>
                    <a:pt x="11940" y="17525"/>
                  </a:lnTo>
                  <a:lnTo>
                    <a:pt x="12372" y="17390"/>
                  </a:lnTo>
                  <a:lnTo>
                    <a:pt x="12790" y="17228"/>
                  </a:lnTo>
                  <a:lnTo>
                    <a:pt x="13194" y="17053"/>
                  </a:lnTo>
                  <a:lnTo>
                    <a:pt x="13599" y="16864"/>
                  </a:lnTo>
                  <a:lnTo>
                    <a:pt x="13977" y="16648"/>
                  </a:lnTo>
                  <a:lnTo>
                    <a:pt x="14355" y="16432"/>
                  </a:lnTo>
                  <a:lnTo>
                    <a:pt x="14719" y="16176"/>
                  </a:lnTo>
                  <a:lnTo>
                    <a:pt x="15070" y="15919"/>
                  </a:lnTo>
                  <a:lnTo>
                    <a:pt x="15407" y="15650"/>
                  </a:lnTo>
                  <a:lnTo>
                    <a:pt x="15717" y="15353"/>
                  </a:lnTo>
                  <a:lnTo>
                    <a:pt x="16027" y="15043"/>
                  </a:lnTo>
                  <a:lnTo>
                    <a:pt x="16324" y="14719"/>
                  </a:lnTo>
                  <a:lnTo>
                    <a:pt x="16594" y="14381"/>
                  </a:lnTo>
                  <a:lnTo>
                    <a:pt x="16850" y="14031"/>
                  </a:lnTo>
                  <a:lnTo>
                    <a:pt x="17093" y="13666"/>
                  </a:lnTo>
                  <a:lnTo>
                    <a:pt x="17309" y="13302"/>
                  </a:lnTo>
                  <a:lnTo>
                    <a:pt x="17511" y="12911"/>
                  </a:lnTo>
                  <a:lnTo>
                    <a:pt x="17700" y="12506"/>
                  </a:lnTo>
                  <a:lnTo>
                    <a:pt x="17862" y="12088"/>
                  </a:lnTo>
                  <a:lnTo>
                    <a:pt x="18011" y="11670"/>
                  </a:lnTo>
                  <a:lnTo>
                    <a:pt x="18132" y="11238"/>
                  </a:lnTo>
                  <a:lnTo>
                    <a:pt x="18240" y="10793"/>
                  </a:lnTo>
                  <a:lnTo>
                    <a:pt x="18321" y="10334"/>
                  </a:lnTo>
                  <a:lnTo>
                    <a:pt x="18375" y="9876"/>
                  </a:lnTo>
                  <a:lnTo>
                    <a:pt x="18415" y="9403"/>
                  </a:lnTo>
                  <a:lnTo>
                    <a:pt x="18415" y="8918"/>
                  </a:lnTo>
                  <a:lnTo>
                    <a:pt x="18415" y="8432"/>
                  </a:lnTo>
                  <a:lnTo>
                    <a:pt x="18375" y="7973"/>
                  </a:lnTo>
                  <a:lnTo>
                    <a:pt x="18321" y="7501"/>
                  </a:lnTo>
                  <a:lnTo>
                    <a:pt x="18240" y="7056"/>
                  </a:lnTo>
                  <a:lnTo>
                    <a:pt x="18132" y="6611"/>
                  </a:lnTo>
                  <a:lnTo>
                    <a:pt x="18011" y="6179"/>
                  </a:lnTo>
                  <a:lnTo>
                    <a:pt x="17862" y="5747"/>
                  </a:lnTo>
                  <a:lnTo>
                    <a:pt x="17700" y="5343"/>
                  </a:lnTo>
                  <a:lnTo>
                    <a:pt x="17511" y="4938"/>
                  </a:lnTo>
                  <a:lnTo>
                    <a:pt x="17309" y="4560"/>
                  </a:lnTo>
                  <a:lnTo>
                    <a:pt x="17093" y="4183"/>
                  </a:lnTo>
                  <a:lnTo>
                    <a:pt x="16850" y="3818"/>
                  </a:lnTo>
                  <a:lnTo>
                    <a:pt x="16594" y="3481"/>
                  </a:lnTo>
                  <a:lnTo>
                    <a:pt x="16324" y="3144"/>
                  </a:lnTo>
                  <a:lnTo>
                    <a:pt x="16027" y="2820"/>
                  </a:lnTo>
                  <a:lnTo>
                    <a:pt x="15717" y="2523"/>
                  </a:lnTo>
                  <a:lnTo>
                    <a:pt x="15407" y="2226"/>
                  </a:lnTo>
                  <a:lnTo>
                    <a:pt x="15070" y="1957"/>
                  </a:lnTo>
                  <a:lnTo>
                    <a:pt x="14719" y="1700"/>
                  </a:lnTo>
                  <a:lnTo>
                    <a:pt x="14355" y="1457"/>
                  </a:lnTo>
                  <a:lnTo>
                    <a:pt x="13977" y="1228"/>
                  </a:lnTo>
                  <a:lnTo>
                    <a:pt x="13599" y="1026"/>
                  </a:lnTo>
                  <a:lnTo>
                    <a:pt x="13194" y="837"/>
                  </a:lnTo>
                  <a:lnTo>
                    <a:pt x="12790" y="662"/>
                  </a:lnTo>
                  <a:lnTo>
                    <a:pt x="12372" y="513"/>
                  </a:lnTo>
                  <a:lnTo>
                    <a:pt x="11940" y="378"/>
                  </a:lnTo>
                  <a:lnTo>
                    <a:pt x="11508" y="257"/>
                  </a:lnTo>
                  <a:lnTo>
                    <a:pt x="11063" y="162"/>
                  </a:lnTo>
                  <a:lnTo>
                    <a:pt x="10604" y="95"/>
                  </a:lnTo>
                  <a:lnTo>
                    <a:pt x="10146" y="41"/>
                  </a:lnTo>
                  <a:lnTo>
                    <a:pt x="9673" y="0"/>
                  </a:lnTo>
                  <a:close/>
                </a:path>
              </a:pathLst>
            </a:custGeom>
            <a:solidFill>
              <a:srgbClr val="1E24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7" name="Google Shape;2957;p200"/>
            <p:cNvSpPr/>
            <p:nvPr/>
          </p:nvSpPr>
          <p:spPr>
            <a:xfrm>
              <a:off x="3069850" y="242500"/>
              <a:ext cx="143025" cy="599675"/>
            </a:xfrm>
            <a:custGeom>
              <a:rect b="b" l="l" r="r" t="t"/>
              <a:pathLst>
                <a:path extrusionOk="0" h="23987" w="5721">
                  <a:moveTo>
                    <a:pt x="986" y="0"/>
                  </a:moveTo>
                  <a:lnTo>
                    <a:pt x="864" y="14"/>
                  </a:lnTo>
                  <a:lnTo>
                    <a:pt x="743" y="41"/>
                  </a:lnTo>
                  <a:lnTo>
                    <a:pt x="635" y="68"/>
                  </a:lnTo>
                  <a:lnTo>
                    <a:pt x="540" y="108"/>
                  </a:lnTo>
                  <a:lnTo>
                    <a:pt x="446" y="149"/>
                  </a:lnTo>
                  <a:lnTo>
                    <a:pt x="365" y="216"/>
                  </a:lnTo>
                  <a:lnTo>
                    <a:pt x="284" y="270"/>
                  </a:lnTo>
                  <a:lnTo>
                    <a:pt x="217" y="351"/>
                  </a:lnTo>
                  <a:lnTo>
                    <a:pt x="163" y="432"/>
                  </a:lnTo>
                  <a:lnTo>
                    <a:pt x="122" y="527"/>
                  </a:lnTo>
                  <a:lnTo>
                    <a:pt x="82" y="621"/>
                  </a:lnTo>
                  <a:lnTo>
                    <a:pt x="41" y="729"/>
                  </a:lnTo>
                  <a:lnTo>
                    <a:pt x="28" y="850"/>
                  </a:lnTo>
                  <a:lnTo>
                    <a:pt x="14" y="972"/>
                  </a:lnTo>
                  <a:lnTo>
                    <a:pt x="1" y="1107"/>
                  </a:lnTo>
                  <a:lnTo>
                    <a:pt x="1" y="19184"/>
                  </a:lnTo>
                  <a:lnTo>
                    <a:pt x="14" y="19575"/>
                  </a:lnTo>
                  <a:lnTo>
                    <a:pt x="41" y="19953"/>
                  </a:lnTo>
                  <a:lnTo>
                    <a:pt x="82" y="20304"/>
                  </a:lnTo>
                  <a:lnTo>
                    <a:pt x="136" y="20628"/>
                  </a:lnTo>
                  <a:lnTo>
                    <a:pt x="190" y="20938"/>
                  </a:lnTo>
                  <a:lnTo>
                    <a:pt x="271" y="21221"/>
                  </a:lnTo>
                  <a:lnTo>
                    <a:pt x="365" y="21491"/>
                  </a:lnTo>
                  <a:lnTo>
                    <a:pt x="460" y="21747"/>
                  </a:lnTo>
                  <a:lnTo>
                    <a:pt x="581" y="21990"/>
                  </a:lnTo>
                  <a:lnTo>
                    <a:pt x="702" y="22206"/>
                  </a:lnTo>
                  <a:lnTo>
                    <a:pt x="837" y="22408"/>
                  </a:lnTo>
                  <a:lnTo>
                    <a:pt x="972" y="22597"/>
                  </a:lnTo>
                  <a:lnTo>
                    <a:pt x="1121" y="22773"/>
                  </a:lnTo>
                  <a:lnTo>
                    <a:pt x="1282" y="22921"/>
                  </a:lnTo>
                  <a:lnTo>
                    <a:pt x="1444" y="23069"/>
                  </a:lnTo>
                  <a:lnTo>
                    <a:pt x="1606" y="23204"/>
                  </a:lnTo>
                  <a:lnTo>
                    <a:pt x="1782" y="23312"/>
                  </a:lnTo>
                  <a:lnTo>
                    <a:pt x="1957" y="23420"/>
                  </a:lnTo>
                  <a:lnTo>
                    <a:pt x="2146" y="23515"/>
                  </a:lnTo>
                  <a:lnTo>
                    <a:pt x="2335" y="23595"/>
                  </a:lnTo>
                  <a:lnTo>
                    <a:pt x="2524" y="23676"/>
                  </a:lnTo>
                  <a:lnTo>
                    <a:pt x="2712" y="23744"/>
                  </a:lnTo>
                  <a:lnTo>
                    <a:pt x="2901" y="23798"/>
                  </a:lnTo>
                  <a:lnTo>
                    <a:pt x="3090" y="23838"/>
                  </a:lnTo>
                  <a:lnTo>
                    <a:pt x="3481" y="23919"/>
                  </a:lnTo>
                  <a:lnTo>
                    <a:pt x="3859" y="23960"/>
                  </a:lnTo>
                  <a:lnTo>
                    <a:pt x="4223" y="23987"/>
                  </a:lnTo>
                  <a:lnTo>
                    <a:pt x="4723" y="23987"/>
                  </a:lnTo>
                  <a:lnTo>
                    <a:pt x="4857" y="23973"/>
                  </a:lnTo>
                  <a:lnTo>
                    <a:pt x="4992" y="23946"/>
                  </a:lnTo>
                  <a:lnTo>
                    <a:pt x="5114" y="23906"/>
                  </a:lnTo>
                  <a:lnTo>
                    <a:pt x="5208" y="23865"/>
                  </a:lnTo>
                  <a:lnTo>
                    <a:pt x="5303" y="23811"/>
                  </a:lnTo>
                  <a:lnTo>
                    <a:pt x="5397" y="23744"/>
                  </a:lnTo>
                  <a:lnTo>
                    <a:pt x="5465" y="23676"/>
                  </a:lnTo>
                  <a:lnTo>
                    <a:pt x="5532" y="23595"/>
                  </a:lnTo>
                  <a:lnTo>
                    <a:pt x="5586" y="23515"/>
                  </a:lnTo>
                  <a:lnTo>
                    <a:pt x="5626" y="23420"/>
                  </a:lnTo>
                  <a:lnTo>
                    <a:pt x="5667" y="23312"/>
                  </a:lnTo>
                  <a:lnTo>
                    <a:pt x="5694" y="23204"/>
                  </a:lnTo>
                  <a:lnTo>
                    <a:pt x="5707" y="23096"/>
                  </a:lnTo>
                  <a:lnTo>
                    <a:pt x="5721" y="22840"/>
                  </a:lnTo>
                  <a:lnTo>
                    <a:pt x="5721" y="22031"/>
                  </a:lnTo>
                  <a:lnTo>
                    <a:pt x="5721" y="21936"/>
                  </a:lnTo>
                  <a:lnTo>
                    <a:pt x="5721" y="21842"/>
                  </a:lnTo>
                  <a:lnTo>
                    <a:pt x="5707" y="21761"/>
                  </a:lnTo>
                  <a:lnTo>
                    <a:pt x="5680" y="21666"/>
                  </a:lnTo>
                  <a:lnTo>
                    <a:pt x="5640" y="21585"/>
                  </a:lnTo>
                  <a:lnTo>
                    <a:pt x="5599" y="21504"/>
                  </a:lnTo>
                  <a:lnTo>
                    <a:pt x="5545" y="21424"/>
                  </a:lnTo>
                  <a:lnTo>
                    <a:pt x="5492" y="21356"/>
                  </a:lnTo>
                  <a:lnTo>
                    <a:pt x="5424" y="21289"/>
                  </a:lnTo>
                  <a:lnTo>
                    <a:pt x="5357" y="21235"/>
                  </a:lnTo>
                  <a:lnTo>
                    <a:pt x="5276" y="21181"/>
                  </a:lnTo>
                  <a:lnTo>
                    <a:pt x="5195" y="21140"/>
                  </a:lnTo>
                  <a:lnTo>
                    <a:pt x="5114" y="21100"/>
                  </a:lnTo>
                  <a:lnTo>
                    <a:pt x="5019" y="21073"/>
                  </a:lnTo>
                  <a:lnTo>
                    <a:pt x="4938" y="21059"/>
                  </a:lnTo>
                  <a:lnTo>
                    <a:pt x="4844" y="21046"/>
                  </a:lnTo>
                  <a:lnTo>
                    <a:pt x="4574" y="21019"/>
                  </a:lnTo>
                  <a:lnTo>
                    <a:pt x="4439" y="20978"/>
                  </a:lnTo>
                  <a:lnTo>
                    <a:pt x="4304" y="20938"/>
                  </a:lnTo>
                  <a:lnTo>
                    <a:pt x="4169" y="20884"/>
                  </a:lnTo>
                  <a:lnTo>
                    <a:pt x="4035" y="20816"/>
                  </a:lnTo>
                  <a:lnTo>
                    <a:pt x="3913" y="20722"/>
                  </a:lnTo>
                  <a:lnTo>
                    <a:pt x="3792" y="20614"/>
                  </a:lnTo>
                  <a:lnTo>
                    <a:pt x="3684" y="20493"/>
                  </a:lnTo>
                  <a:lnTo>
                    <a:pt x="3589" y="20331"/>
                  </a:lnTo>
                  <a:lnTo>
                    <a:pt x="3508" y="20155"/>
                  </a:lnTo>
                  <a:lnTo>
                    <a:pt x="3427" y="19940"/>
                  </a:lnTo>
                  <a:lnTo>
                    <a:pt x="3373" y="19710"/>
                  </a:lnTo>
                  <a:lnTo>
                    <a:pt x="3320" y="19440"/>
                  </a:lnTo>
                  <a:lnTo>
                    <a:pt x="3293" y="19130"/>
                  </a:lnTo>
                  <a:lnTo>
                    <a:pt x="3293" y="18779"/>
                  </a:lnTo>
                  <a:lnTo>
                    <a:pt x="3293" y="1107"/>
                  </a:lnTo>
                  <a:lnTo>
                    <a:pt x="3279" y="972"/>
                  </a:lnTo>
                  <a:lnTo>
                    <a:pt x="3266" y="850"/>
                  </a:lnTo>
                  <a:lnTo>
                    <a:pt x="3239" y="729"/>
                  </a:lnTo>
                  <a:lnTo>
                    <a:pt x="3212" y="621"/>
                  </a:lnTo>
                  <a:lnTo>
                    <a:pt x="3171" y="527"/>
                  </a:lnTo>
                  <a:lnTo>
                    <a:pt x="3117" y="432"/>
                  </a:lnTo>
                  <a:lnTo>
                    <a:pt x="3063" y="351"/>
                  </a:lnTo>
                  <a:lnTo>
                    <a:pt x="2996" y="270"/>
                  </a:lnTo>
                  <a:lnTo>
                    <a:pt x="2915" y="216"/>
                  </a:lnTo>
                  <a:lnTo>
                    <a:pt x="2834" y="149"/>
                  </a:lnTo>
                  <a:lnTo>
                    <a:pt x="2739" y="108"/>
                  </a:lnTo>
                  <a:lnTo>
                    <a:pt x="2645" y="68"/>
                  </a:lnTo>
                  <a:lnTo>
                    <a:pt x="2537" y="41"/>
                  </a:lnTo>
                  <a:lnTo>
                    <a:pt x="2429" y="14"/>
                  </a:lnTo>
                  <a:lnTo>
                    <a:pt x="2308" y="0"/>
                  </a:lnTo>
                  <a:close/>
                </a:path>
              </a:pathLst>
            </a:custGeom>
            <a:solidFill>
              <a:srgbClr val="1E24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8" name="Google Shape;2958;p200"/>
            <p:cNvSpPr/>
            <p:nvPr/>
          </p:nvSpPr>
          <p:spPr>
            <a:xfrm>
              <a:off x="3286375" y="411475"/>
              <a:ext cx="82000" cy="427325"/>
            </a:xfrm>
            <a:custGeom>
              <a:rect b="b" l="l" r="r" t="t"/>
              <a:pathLst>
                <a:path extrusionOk="0" h="17093" w="3280">
                  <a:moveTo>
                    <a:pt x="986" y="0"/>
                  </a:moveTo>
                  <a:lnTo>
                    <a:pt x="864" y="14"/>
                  </a:lnTo>
                  <a:lnTo>
                    <a:pt x="756" y="41"/>
                  </a:lnTo>
                  <a:lnTo>
                    <a:pt x="648" y="68"/>
                  </a:lnTo>
                  <a:lnTo>
                    <a:pt x="554" y="108"/>
                  </a:lnTo>
                  <a:lnTo>
                    <a:pt x="460" y="149"/>
                  </a:lnTo>
                  <a:lnTo>
                    <a:pt x="379" y="216"/>
                  </a:lnTo>
                  <a:lnTo>
                    <a:pt x="298" y="270"/>
                  </a:lnTo>
                  <a:lnTo>
                    <a:pt x="230" y="351"/>
                  </a:lnTo>
                  <a:lnTo>
                    <a:pt x="176" y="432"/>
                  </a:lnTo>
                  <a:lnTo>
                    <a:pt x="122" y="526"/>
                  </a:lnTo>
                  <a:lnTo>
                    <a:pt x="82" y="621"/>
                  </a:lnTo>
                  <a:lnTo>
                    <a:pt x="55" y="729"/>
                  </a:lnTo>
                  <a:lnTo>
                    <a:pt x="28" y="850"/>
                  </a:lnTo>
                  <a:lnTo>
                    <a:pt x="14" y="972"/>
                  </a:lnTo>
                  <a:lnTo>
                    <a:pt x="1" y="1106"/>
                  </a:lnTo>
                  <a:lnTo>
                    <a:pt x="14" y="15987"/>
                  </a:lnTo>
                  <a:lnTo>
                    <a:pt x="14" y="16121"/>
                  </a:lnTo>
                  <a:lnTo>
                    <a:pt x="28" y="16243"/>
                  </a:lnTo>
                  <a:lnTo>
                    <a:pt x="55" y="16364"/>
                  </a:lnTo>
                  <a:lnTo>
                    <a:pt x="95" y="16472"/>
                  </a:lnTo>
                  <a:lnTo>
                    <a:pt x="136" y="16567"/>
                  </a:lnTo>
                  <a:lnTo>
                    <a:pt x="176" y="16661"/>
                  </a:lnTo>
                  <a:lnTo>
                    <a:pt x="244" y="16742"/>
                  </a:lnTo>
                  <a:lnTo>
                    <a:pt x="311" y="16823"/>
                  </a:lnTo>
                  <a:lnTo>
                    <a:pt x="379" y="16890"/>
                  </a:lnTo>
                  <a:lnTo>
                    <a:pt x="460" y="16944"/>
                  </a:lnTo>
                  <a:lnTo>
                    <a:pt x="554" y="16985"/>
                  </a:lnTo>
                  <a:lnTo>
                    <a:pt x="662" y="17025"/>
                  </a:lnTo>
                  <a:lnTo>
                    <a:pt x="770" y="17066"/>
                  </a:lnTo>
                  <a:lnTo>
                    <a:pt x="878" y="17079"/>
                  </a:lnTo>
                  <a:lnTo>
                    <a:pt x="999" y="17093"/>
                  </a:lnTo>
                  <a:lnTo>
                    <a:pt x="2308" y="17093"/>
                  </a:lnTo>
                  <a:lnTo>
                    <a:pt x="2429" y="17079"/>
                  </a:lnTo>
                  <a:lnTo>
                    <a:pt x="2551" y="17066"/>
                  </a:lnTo>
                  <a:lnTo>
                    <a:pt x="2658" y="17025"/>
                  </a:lnTo>
                  <a:lnTo>
                    <a:pt x="2753" y="16985"/>
                  </a:lnTo>
                  <a:lnTo>
                    <a:pt x="2847" y="16944"/>
                  </a:lnTo>
                  <a:lnTo>
                    <a:pt x="2928" y="16890"/>
                  </a:lnTo>
                  <a:lnTo>
                    <a:pt x="3009" y="16823"/>
                  </a:lnTo>
                  <a:lnTo>
                    <a:pt x="3077" y="16742"/>
                  </a:lnTo>
                  <a:lnTo>
                    <a:pt x="3131" y="16661"/>
                  </a:lnTo>
                  <a:lnTo>
                    <a:pt x="3171" y="16567"/>
                  </a:lnTo>
                  <a:lnTo>
                    <a:pt x="3212" y="16472"/>
                  </a:lnTo>
                  <a:lnTo>
                    <a:pt x="3239" y="16364"/>
                  </a:lnTo>
                  <a:lnTo>
                    <a:pt x="3266" y="16243"/>
                  </a:lnTo>
                  <a:lnTo>
                    <a:pt x="3279" y="16121"/>
                  </a:lnTo>
                  <a:lnTo>
                    <a:pt x="3279" y="15987"/>
                  </a:lnTo>
                  <a:lnTo>
                    <a:pt x="3279" y="1106"/>
                  </a:lnTo>
                  <a:lnTo>
                    <a:pt x="3279" y="972"/>
                  </a:lnTo>
                  <a:lnTo>
                    <a:pt x="3266" y="850"/>
                  </a:lnTo>
                  <a:lnTo>
                    <a:pt x="3239" y="729"/>
                  </a:lnTo>
                  <a:lnTo>
                    <a:pt x="3212" y="621"/>
                  </a:lnTo>
                  <a:lnTo>
                    <a:pt x="3171" y="526"/>
                  </a:lnTo>
                  <a:lnTo>
                    <a:pt x="3131" y="432"/>
                  </a:lnTo>
                  <a:lnTo>
                    <a:pt x="3077" y="351"/>
                  </a:lnTo>
                  <a:lnTo>
                    <a:pt x="3009" y="270"/>
                  </a:lnTo>
                  <a:lnTo>
                    <a:pt x="2928" y="216"/>
                  </a:lnTo>
                  <a:lnTo>
                    <a:pt x="2847" y="149"/>
                  </a:lnTo>
                  <a:lnTo>
                    <a:pt x="2753" y="108"/>
                  </a:lnTo>
                  <a:lnTo>
                    <a:pt x="2658" y="68"/>
                  </a:lnTo>
                  <a:lnTo>
                    <a:pt x="2551" y="41"/>
                  </a:lnTo>
                  <a:lnTo>
                    <a:pt x="2429" y="14"/>
                  </a:lnTo>
                  <a:lnTo>
                    <a:pt x="2308" y="0"/>
                  </a:lnTo>
                  <a:close/>
                </a:path>
              </a:pathLst>
            </a:custGeom>
            <a:solidFill>
              <a:srgbClr val="1E24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9" name="Google Shape;2959;p200"/>
            <p:cNvSpPr/>
            <p:nvPr/>
          </p:nvSpPr>
          <p:spPr>
            <a:xfrm>
              <a:off x="3439500" y="401350"/>
              <a:ext cx="460725" cy="447575"/>
            </a:xfrm>
            <a:custGeom>
              <a:rect b="b" l="l" r="r" t="t"/>
              <a:pathLst>
                <a:path extrusionOk="0" h="17903" w="18429">
                  <a:moveTo>
                    <a:pt x="9201" y="2834"/>
                  </a:moveTo>
                  <a:lnTo>
                    <a:pt x="9498" y="2847"/>
                  </a:lnTo>
                  <a:lnTo>
                    <a:pt x="9795" y="2860"/>
                  </a:lnTo>
                  <a:lnTo>
                    <a:pt x="10092" y="2901"/>
                  </a:lnTo>
                  <a:lnTo>
                    <a:pt x="10388" y="2955"/>
                  </a:lnTo>
                  <a:lnTo>
                    <a:pt x="10672" y="3009"/>
                  </a:lnTo>
                  <a:lnTo>
                    <a:pt x="10941" y="3090"/>
                  </a:lnTo>
                  <a:lnTo>
                    <a:pt x="11225" y="3184"/>
                  </a:lnTo>
                  <a:lnTo>
                    <a:pt x="11481" y="3279"/>
                  </a:lnTo>
                  <a:lnTo>
                    <a:pt x="11751" y="3400"/>
                  </a:lnTo>
                  <a:lnTo>
                    <a:pt x="11994" y="3522"/>
                  </a:lnTo>
                  <a:lnTo>
                    <a:pt x="12250" y="3670"/>
                  </a:lnTo>
                  <a:lnTo>
                    <a:pt x="12479" y="3818"/>
                  </a:lnTo>
                  <a:lnTo>
                    <a:pt x="12709" y="3980"/>
                  </a:lnTo>
                  <a:lnTo>
                    <a:pt x="12938" y="4156"/>
                  </a:lnTo>
                  <a:lnTo>
                    <a:pt x="13154" y="4344"/>
                  </a:lnTo>
                  <a:lnTo>
                    <a:pt x="13356" y="4533"/>
                  </a:lnTo>
                  <a:lnTo>
                    <a:pt x="13545" y="4736"/>
                  </a:lnTo>
                  <a:lnTo>
                    <a:pt x="13734" y="4952"/>
                  </a:lnTo>
                  <a:lnTo>
                    <a:pt x="13909" y="5181"/>
                  </a:lnTo>
                  <a:lnTo>
                    <a:pt x="14071" y="5424"/>
                  </a:lnTo>
                  <a:lnTo>
                    <a:pt x="14220" y="5667"/>
                  </a:lnTo>
                  <a:lnTo>
                    <a:pt x="14368" y="5923"/>
                  </a:lnTo>
                  <a:lnTo>
                    <a:pt x="14503" y="6179"/>
                  </a:lnTo>
                  <a:lnTo>
                    <a:pt x="14611" y="6462"/>
                  </a:lnTo>
                  <a:lnTo>
                    <a:pt x="14719" y="6732"/>
                  </a:lnTo>
                  <a:lnTo>
                    <a:pt x="14813" y="7029"/>
                  </a:lnTo>
                  <a:lnTo>
                    <a:pt x="14894" y="7326"/>
                  </a:lnTo>
                  <a:lnTo>
                    <a:pt x="14962" y="7623"/>
                  </a:lnTo>
                  <a:lnTo>
                    <a:pt x="15016" y="7946"/>
                  </a:lnTo>
                  <a:lnTo>
                    <a:pt x="15043" y="8257"/>
                  </a:lnTo>
                  <a:lnTo>
                    <a:pt x="15070" y="8581"/>
                  </a:lnTo>
                  <a:lnTo>
                    <a:pt x="15083" y="8918"/>
                  </a:lnTo>
                  <a:lnTo>
                    <a:pt x="15070" y="9255"/>
                  </a:lnTo>
                  <a:lnTo>
                    <a:pt x="15043" y="9579"/>
                  </a:lnTo>
                  <a:lnTo>
                    <a:pt x="15016" y="9903"/>
                  </a:lnTo>
                  <a:lnTo>
                    <a:pt x="14962" y="10213"/>
                  </a:lnTo>
                  <a:lnTo>
                    <a:pt x="14894" y="10523"/>
                  </a:lnTo>
                  <a:lnTo>
                    <a:pt x="14813" y="10820"/>
                  </a:lnTo>
                  <a:lnTo>
                    <a:pt x="14719" y="11103"/>
                  </a:lnTo>
                  <a:lnTo>
                    <a:pt x="14611" y="11387"/>
                  </a:lnTo>
                  <a:lnTo>
                    <a:pt x="14503" y="11670"/>
                  </a:lnTo>
                  <a:lnTo>
                    <a:pt x="14368" y="11940"/>
                  </a:lnTo>
                  <a:lnTo>
                    <a:pt x="14220" y="12196"/>
                  </a:lnTo>
                  <a:lnTo>
                    <a:pt x="14071" y="12439"/>
                  </a:lnTo>
                  <a:lnTo>
                    <a:pt x="13909" y="12682"/>
                  </a:lnTo>
                  <a:lnTo>
                    <a:pt x="13734" y="12911"/>
                  </a:lnTo>
                  <a:lnTo>
                    <a:pt x="13545" y="13127"/>
                  </a:lnTo>
                  <a:lnTo>
                    <a:pt x="13356" y="13343"/>
                  </a:lnTo>
                  <a:lnTo>
                    <a:pt x="13154" y="13532"/>
                  </a:lnTo>
                  <a:lnTo>
                    <a:pt x="12938" y="13720"/>
                  </a:lnTo>
                  <a:lnTo>
                    <a:pt x="12709" y="13896"/>
                  </a:lnTo>
                  <a:lnTo>
                    <a:pt x="12479" y="14071"/>
                  </a:lnTo>
                  <a:lnTo>
                    <a:pt x="12250" y="14220"/>
                  </a:lnTo>
                  <a:lnTo>
                    <a:pt x="11994" y="14368"/>
                  </a:lnTo>
                  <a:lnTo>
                    <a:pt x="11751" y="14489"/>
                  </a:lnTo>
                  <a:lnTo>
                    <a:pt x="11481" y="14611"/>
                  </a:lnTo>
                  <a:lnTo>
                    <a:pt x="11225" y="14719"/>
                  </a:lnTo>
                  <a:lnTo>
                    <a:pt x="10941" y="14813"/>
                  </a:lnTo>
                  <a:lnTo>
                    <a:pt x="10672" y="14881"/>
                  </a:lnTo>
                  <a:lnTo>
                    <a:pt x="10388" y="14948"/>
                  </a:lnTo>
                  <a:lnTo>
                    <a:pt x="10092" y="15002"/>
                  </a:lnTo>
                  <a:lnTo>
                    <a:pt x="9795" y="15043"/>
                  </a:lnTo>
                  <a:lnTo>
                    <a:pt x="9498" y="15056"/>
                  </a:lnTo>
                  <a:lnTo>
                    <a:pt x="9201" y="15070"/>
                  </a:lnTo>
                  <a:lnTo>
                    <a:pt x="8904" y="15056"/>
                  </a:lnTo>
                  <a:lnTo>
                    <a:pt x="8608" y="15043"/>
                  </a:lnTo>
                  <a:lnTo>
                    <a:pt x="8311" y="15002"/>
                  </a:lnTo>
                  <a:lnTo>
                    <a:pt x="8027" y="14948"/>
                  </a:lnTo>
                  <a:lnTo>
                    <a:pt x="7744" y="14881"/>
                  </a:lnTo>
                  <a:lnTo>
                    <a:pt x="7461" y="14800"/>
                  </a:lnTo>
                  <a:lnTo>
                    <a:pt x="7191" y="14719"/>
                  </a:lnTo>
                  <a:lnTo>
                    <a:pt x="6921" y="14611"/>
                  </a:lnTo>
                  <a:lnTo>
                    <a:pt x="6665" y="14489"/>
                  </a:lnTo>
                  <a:lnTo>
                    <a:pt x="6409" y="14355"/>
                  </a:lnTo>
                  <a:lnTo>
                    <a:pt x="6166" y="14206"/>
                  </a:lnTo>
                  <a:lnTo>
                    <a:pt x="5923" y="14058"/>
                  </a:lnTo>
                  <a:lnTo>
                    <a:pt x="5694" y="13896"/>
                  </a:lnTo>
                  <a:lnTo>
                    <a:pt x="5478" y="13707"/>
                  </a:lnTo>
                  <a:lnTo>
                    <a:pt x="5262" y="13518"/>
                  </a:lnTo>
                  <a:lnTo>
                    <a:pt x="5060" y="13316"/>
                  </a:lnTo>
                  <a:lnTo>
                    <a:pt x="4857" y="13113"/>
                  </a:lnTo>
                  <a:lnTo>
                    <a:pt x="4668" y="12898"/>
                  </a:lnTo>
                  <a:lnTo>
                    <a:pt x="4493" y="12655"/>
                  </a:lnTo>
                  <a:lnTo>
                    <a:pt x="4331" y="12425"/>
                  </a:lnTo>
                  <a:lnTo>
                    <a:pt x="4183" y="12169"/>
                  </a:lnTo>
                  <a:lnTo>
                    <a:pt x="4034" y="11913"/>
                  </a:lnTo>
                  <a:lnTo>
                    <a:pt x="3899" y="11643"/>
                  </a:lnTo>
                  <a:lnTo>
                    <a:pt x="3778" y="11373"/>
                  </a:lnTo>
                  <a:lnTo>
                    <a:pt x="3684" y="11090"/>
                  </a:lnTo>
                  <a:lnTo>
                    <a:pt x="3589" y="10806"/>
                  </a:lnTo>
                  <a:lnTo>
                    <a:pt x="3508" y="10510"/>
                  </a:lnTo>
                  <a:lnTo>
                    <a:pt x="3441" y="10199"/>
                  </a:lnTo>
                  <a:lnTo>
                    <a:pt x="3387" y="9889"/>
                  </a:lnTo>
                  <a:lnTo>
                    <a:pt x="3346" y="9565"/>
                  </a:lnTo>
                  <a:lnTo>
                    <a:pt x="3319" y="9242"/>
                  </a:lnTo>
                  <a:lnTo>
                    <a:pt x="3319" y="8918"/>
                  </a:lnTo>
                  <a:lnTo>
                    <a:pt x="3319" y="8581"/>
                  </a:lnTo>
                  <a:lnTo>
                    <a:pt x="3346" y="8270"/>
                  </a:lnTo>
                  <a:lnTo>
                    <a:pt x="3387" y="7946"/>
                  </a:lnTo>
                  <a:lnTo>
                    <a:pt x="3441" y="7636"/>
                  </a:lnTo>
                  <a:lnTo>
                    <a:pt x="3508" y="7339"/>
                  </a:lnTo>
                  <a:lnTo>
                    <a:pt x="3576" y="7043"/>
                  </a:lnTo>
                  <a:lnTo>
                    <a:pt x="3670" y="6746"/>
                  </a:lnTo>
                  <a:lnTo>
                    <a:pt x="3778" y="6476"/>
                  </a:lnTo>
                  <a:lnTo>
                    <a:pt x="3899" y="6193"/>
                  </a:lnTo>
                  <a:lnTo>
                    <a:pt x="4021" y="5936"/>
                  </a:lnTo>
                  <a:lnTo>
                    <a:pt x="4169" y="5680"/>
                  </a:lnTo>
                  <a:lnTo>
                    <a:pt x="4318" y="5437"/>
                  </a:lnTo>
                  <a:lnTo>
                    <a:pt x="4479" y="5194"/>
                  </a:lnTo>
                  <a:lnTo>
                    <a:pt x="4655" y="4965"/>
                  </a:lnTo>
                  <a:lnTo>
                    <a:pt x="4844" y="4749"/>
                  </a:lnTo>
                  <a:lnTo>
                    <a:pt x="5046" y="4547"/>
                  </a:lnTo>
                  <a:lnTo>
                    <a:pt x="5248" y="4344"/>
                  </a:lnTo>
                  <a:lnTo>
                    <a:pt x="5464" y="4169"/>
                  </a:lnTo>
                  <a:lnTo>
                    <a:pt x="5680" y="3994"/>
                  </a:lnTo>
                  <a:lnTo>
                    <a:pt x="5909" y="3818"/>
                  </a:lnTo>
                  <a:lnTo>
                    <a:pt x="6152" y="3670"/>
                  </a:lnTo>
                  <a:lnTo>
                    <a:pt x="6395" y="3535"/>
                  </a:lnTo>
                  <a:lnTo>
                    <a:pt x="6651" y="3400"/>
                  </a:lnTo>
                  <a:lnTo>
                    <a:pt x="6908" y="3292"/>
                  </a:lnTo>
                  <a:lnTo>
                    <a:pt x="7178" y="3184"/>
                  </a:lnTo>
                  <a:lnTo>
                    <a:pt x="7447" y="3090"/>
                  </a:lnTo>
                  <a:lnTo>
                    <a:pt x="7731" y="3022"/>
                  </a:lnTo>
                  <a:lnTo>
                    <a:pt x="8014" y="2955"/>
                  </a:lnTo>
                  <a:lnTo>
                    <a:pt x="8297" y="2901"/>
                  </a:lnTo>
                  <a:lnTo>
                    <a:pt x="8594" y="2860"/>
                  </a:lnTo>
                  <a:lnTo>
                    <a:pt x="8891" y="2847"/>
                  </a:lnTo>
                  <a:lnTo>
                    <a:pt x="9201" y="2834"/>
                  </a:lnTo>
                  <a:close/>
                  <a:moveTo>
                    <a:pt x="8716" y="0"/>
                  </a:moveTo>
                  <a:lnTo>
                    <a:pt x="8257" y="41"/>
                  </a:lnTo>
                  <a:lnTo>
                    <a:pt x="7785" y="95"/>
                  </a:lnTo>
                  <a:lnTo>
                    <a:pt x="7339" y="162"/>
                  </a:lnTo>
                  <a:lnTo>
                    <a:pt x="6894" y="257"/>
                  </a:lnTo>
                  <a:lnTo>
                    <a:pt x="6449" y="378"/>
                  </a:lnTo>
                  <a:lnTo>
                    <a:pt x="6017" y="500"/>
                  </a:lnTo>
                  <a:lnTo>
                    <a:pt x="5613" y="662"/>
                  </a:lnTo>
                  <a:lnTo>
                    <a:pt x="5194" y="823"/>
                  </a:lnTo>
                  <a:lnTo>
                    <a:pt x="4803" y="1012"/>
                  </a:lnTo>
                  <a:lnTo>
                    <a:pt x="4412" y="1228"/>
                  </a:lnTo>
                  <a:lnTo>
                    <a:pt x="4048" y="1444"/>
                  </a:lnTo>
                  <a:lnTo>
                    <a:pt x="3684" y="1687"/>
                  </a:lnTo>
                  <a:lnTo>
                    <a:pt x="3333" y="1943"/>
                  </a:lnTo>
                  <a:lnTo>
                    <a:pt x="3009" y="2213"/>
                  </a:lnTo>
                  <a:lnTo>
                    <a:pt x="2685" y="2510"/>
                  </a:lnTo>
                  <a:lnTo>
                    <a:pt x="2388" y="2807"/>
                  </a:lnTo>
                  <a:lnTo>
                    <a:pt x="2092" y="3130"/>
                  </a:lnTo>
                  <a:lnTo>
                    <a:pt x="1822" y="3454"/>
                  </a:lnTo>
                  <a:lnTo>
                    <a:pt x="1565" y="3805"/>
                  </a:lnTo>
                  <a:lnTo>
                    <a:pt x="1323" y="4169"/>
                  </a:lnTo>
                  <a:lnTo>
                    <a:pt x="1107" y="4547"/>
                  </a:lnTo>
                  <a:lnTo>
                    <a:pt x="904" y="4925"/>
                  </a:lnTo>
                  <a:lnTo>
                    <a:pt x="729" y="5329"/>
                  </a:lnTo>
                  <a:lnTo>
                    <a:pt x="554" y="5734"/>
                  </a:lnTo>
                  <a:lnTo>
                    <a:pt x="419" y="6166"/>
                  </a:lnTo>
                  <a:lnTo>
                    <a:pt x="297" y="6597"/>
                  </a:lnTo>
                  <a:lnTo>
                    <a:pt x="189" y="7043"/>
                  </a:lnTo>
                  <a:lnTo>
                    <a:pt x="108" y="7488"/>
                  </a:lnTo>
                  <a:lnTo>
                    <a:pt x="55" y="7960"/>
                  </a:lnTo>
                  <a:lnTo>
                    <a:pt x="14" y="8432"/>
                  </a:lnTo>
                  <a:lnTo>
                    <a:pt x="1" y="8918"/>
                  </a:lnTo>
                  <a:lnTo>
                    <a:pt x="14" y="9403"/>
                  </a:lnTo>
                  <a:lnTo>
                    <a:pt x="55" y="9876"/>
                  </a:lnTo>
                  <a:lnTo>
                    <a:pt x="108" y="10334"/>
                  </a:lnTo>
                  <a:lnTo>
                    <a:pt x="189" y="10793"/>
                  </a:lnTo>
                  <a:lnTo>
                    <a:pt x="297" y="11238"/>
                  </a:lnTo>
                  <a:lnTo>
                    <a:pt x="419" y="11683"/>
                  </a:lnTo>
                  <a:lnTo>
                    <a:pt x="554" y="12102"/>
                  </a:lnTo>
                  <a:lnTo>
                    <a:pt x="729" y="12520"/>
                  </a:lnTo>
                  <a:lnTo>
                    <a:pt x="904" y="12924"/>
                  </a:lnTo>
                  <a:lnTo>
                    <a:pt x="1107" y="13302"/>
                  </a:lnTo>
                  <a:lnTo>
                    <a:pt x="1323" y="13680"/>
                  </a:lnTo>
                  <a:lnTo>
                    <a:pt x="1565" y="14044"/>
                  </a:lnTo>
                  <a:lnTo>
                    <a:pt x="1822" y="14395"/>
                  </a:lnTo>
                  <a:lnTo>
                    <a:pt x="2092" y="14732"/>
                  </a:lnTo>
                  <a:lnTo>
                    <a:pt x="2388" y="15056"/>
                  </a:lnTo>
                  <a:lnTo>
                    <a:pt x="2685" y="15366"/>
                  </a:lnTo>
                  <a:lnTo>
                    <a:pt x="3009" y="15650"/>
                  </a:lnTo>
                  <a:lnTo>
                    <a:pt x="3333" y="15933"/>
                  </a:lnTo>
                  <a:lnTo>
                    <a:pt x="3684" y="16189"/>
                  </a:lnTo>
                  <a:lnTo>
                    <a:pt x="4048" y="16432"/>
                  </a:lnTo>
                  <a:lnTo>
                    <a:pt x="4412" y="16661"/>
                  </a:lnTo>
                  <a:lnTo>
                    <a:pt x="4803" y="16864"/>
                  </a:lnTo>
                  <a:lnTo>
                    <a:pt x="5194" y="17066"/>
                  </a:lnTo>
                  <a:lnTo>
                    <a:pt x="5613" y="17228"/>
                  </a:lnTo>
                  <a:lnTo>
                    <a:pt x="6031" y="17390"/>
                  </a:lnTo>
                  <a:lnTo>
                    <a:pt x="6449" y="17525"/>
                  </a:lnTo>
                  <a:lnTo>
                    <a:pt x="6894" y="17633"/>
                  </a:lnTo>
                  <a:lnTo>
                    <a:pt x="7339" y="17727"/>
                  </a:lnTo>
                  <a:lnTo>
                    <a:pt x="7785" y="17808"/>
                  </a:lnTo>
                  <a:lnTo>
                    <a:pt x="8257" y="17862"/>
                  </a:lnTo>
                  <a:lnTo>
                    <a:pt x="8716" y="17889"/>
                  </a:lnTo>
                  <a:lnTo>
                    <a:pt x="9201" y="17903"/>
                  </a:lnTo>
                  <a:lnTo>
                    <a:pt x="9673" y="17889"/>
                  </a:lnTo>
                  <a:lnTo>
                    <a:pt x="10146" y="17862"/>
                  </a:lnTo>
                  <a:lnTo>
                    <a:pt x="10604" y="17808"/>
                  </a:lnTo>
                  <a:lnTo>
                    <a:pt x="11063" y="17727"/>
                  </a:lnTo>
                  <a:lnTo>
                    <a:pt x="11508" y="17633"/>
                  </a:lnTo>
                  <a:lnTo>
                    <a:pt x="11940" y="17525"/>
                  </a:lnTo>
                  <a:lnTo>
                    <a:pt x="12371" y="17390"/>
                  </a:lnTo>
                  <a:lnTo>
                    <a:pt x="12790" y="17228"/>
                  </a:lnTo>
                  <a:lnTo>
                    <a:pt x="13208" y="17053"/>
                  </a:lnTo>
                  <a:lnTo>
                    <a:pt x="13599" y="16864"/>
                  </a:lnTo>
                  <a:lnTo>
                    <a:pt x="13990" y="16648"/>
                  </a:lnTo>
                  <a:lnTo>
                    <a:pt x="14355" y="16432"/>
                  </a:lnTo>
                  <a:lnTo>
                    <a:pt x="14719" y="16176"/>
                  </a:lnTo>
                  <a:lnTo>
                    <a:pt x="15070" y="15919"/>
                  </a:lnTo>
                  <a:lnTo>
                    <a:pt x="15407" y="15650"/>
                  </a:lnTo>
                  <a:lnTo>
                    <a:pt x="15731" y="15353"/>
                  </a:lnTo>
                  <a:lnTo>
                    <a:pt x="16027" y="15043"/>
                  </a:lnTo>
                  <a:lnTo>
                    <a:pt x="16324" y="14719"/>
                  </a:lnTo>
                  <a:lnTo>
                    <a:pt x="16594" y="14381"/>
                  </a:lnTo>
                  <a:lnTo>
                    <a:pt x="16850" y="14031"/>
                  </a:lnTo>
                  <a:lnTo>
                    <a:pt x="17093" y="13666"/>
                  </a:lnTo>
                  <a:lnTo>
                    <a:pt x="17309" y="13289"/>
                  </a:lnTo>
                  <a:lnTo>
                    <a:pt x="17511" y="12911"/>
                  </a:lnTo>
                  <a:lnTo>
                    <a:pt x="17700" y="12506"/>
                  </a:lnTo>
                  <a:lnTo>
                    <a:pt x="17862" y="12088"/>
                  </a:lnTo>
                  <a:lnTo>
                    <a:pt x="18011" y="11670"/>
                  </a:lnTo>
                  <a:lnTo>
                    <a:pt x="18132" y="11238"/>
                  </a:lnTo>
                  <a:lnTo>
                    <a:pt x="18240" y="10793"/>
                  </a:lnTo>
                  <a:lnTo>
                    <a:pt x="18321" y="10334"/>
                  </a:lnTo>
                  <a:lnTo>
                    <a:pt x="18375" y="9876"/>
                  </a:lnTo>
                  <a:lnTo>
                    <a:pt x="18415" y="9403"/>
                  </a:lnTo>
                  <a:lnTo>
                    <a:pt x="18429" y="8918"/>
                  </a:lnTo>
                  <a:lnTo>
                    <a:pt x="18415" y="8432"/>
                  </a:lnTo>
                  <a:lnTo>
                    <a:pt x="18375" y="7973"/>
                  </a:lnTo>
                  <a:lnTo>
                    <a:pt x="18321" y="7501"/>
                  </a:lnTo>
                  <a:lnTo>
                    <a:pt x="18240" y="7056"/>
                  </a:lnTo>
                  <a:lnTo>
                    <a:pt x="18132" y="6611"/>
                  </a:lnTo>
                  <a:lnTo>
                    <a:pt x="18011" y="6179"/>
                  </a:lnTo>
                  <a:lnTo>
                    <a:pt x="17862" y="5747"/>
                  </a:lnTo>
                  <a:lnTo>
                    <a:pt x="17700" y="5343"/>
                  </a:lnTo>
                  <a:lnTo>
                    <a:pt x="17511" y="4938"/>
                  </a:lnTo>
                  <a:lnTo>
                    <a:pt x="17309" y="4560"/>
                  </a:lnTo>
                  <a:lnTo>
                    <a:pt x="17093" y="4183"/>
                  </a:lnTo>
                  <a:lnTo>
                    <a:pt x="16850" y="3818"/>
                  </a:lnTo>
                  <a:lnTo>
                    <a:pt x="16594" y="3481"/>
                  </a:lnTo>
                  <a:lnTo>
                    <a:pt x="16324" y="3144"/>
                  </a:lnTo>
                  <a:lnTo>
                    <a:pt x="16027" y="2820"/>
                  </a:lnTo>
                  <a:lnTo>
                    <a:pt x="15731" y="2523"/>
                  </a:lnTo>
                  <a:lnTo>
                    <a:pt x="15407" y="2226"/>
                  </a:lnTo>
                  <a:lnTo>
                    <a:pt x="15070" y="1957"/>
                  </a:lnTo>
                  <a:lnTo>
                    <a:pt x="14719" y="1700"/>
                  </a:lnTo>
                  <a:lnTo>
                    <a:pt x="14355" y="1457"/>
                  </a:lnTo>
                  <a:lnTo>
                    <a:pt x="13990" y="1228"/>
                  </a:lnTo>
                  <a:lnTo>
                    <a:pt x="13599" y="1026"/>
                  </a:lnTo>
                  <a:lnTo>
                    <a:pt x="13208" y="837"/>
                  </a:lnTo>
                  <a:lnTo>
                    <a:pt x="12790" y="662"/>
                  </a:lnTo>
                  <a:lnTo>
                    <a:pt x="12371" y="513"/>
                  </a:lnTo>
                  <a:lnTo>
                    <a:pt x="11940" y="378"/>
                  </a:lnTo>
                  <a:lnTo>
                    <a:pt x="11508" y="257"/>
                  </a:lnTo>
                  <a:lnTo>
                    <a:pt x="11063" y="162"/>
                  </a:lnTo>
                  <a:lnTo>
                    <a:pt x="10604" y="95"/>
                  </a:lnTo>
                  <a:lnTo>
                    <a:pt x="10146" y="41"/>
                  </a:lnTo>
                  <a:lnTo>
                    <a:pt x="9673" y="0"/>
                  </a:lnTo>
                  <a:close/>
                </a:path>
              </a:pathLst>
            </a:custGeom>
            <a:solidFill>
              <a:srgbClr val="1E24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1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FFFFFF"/>
        </a:solidFill>
      </p:bgPr>
    </p:bg>
    <p:spTree>
      <p:nvGrpSpPr>
        <p:cNvPr id="3143" name="Shape 3143"/>
        <p:cNvGrpSpPr/>
        <p:nvPr/>
      </p:nvGrpSpPr>
      <p:grpSpPr>
        <a:xfrm>
          <a:off x="0" y="0"/>
          <a:ext cx="0" cy="0"/>
          <a:chOff x="0" y="0"/>
          <a:chExt cx="0" cy="0"/>
        </a:xfrm>
      </p:grpSpPr>
      <p:sp>
        <p:nvSpPr>
          <p:cNvPr id="3144" name="Google Shape;3144;p209"/>
          <p:cNvSpPr/>
          <p:nvPr/>
        </p:nvSpPr>
        <p:spPr>
          <a:xfrm>
            <a:off x="3657425" y="0"/>
            <a:ext cx="5502900" cy="5143500"/>
          </a:xfrm>
          <a:prstGeom prst="rect">
            <a:avLst/>
          </a:prstGeom>
          <a:solidFill>
            <a:srgbClr val="F9F8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145" name="Google Shape;3145;p209"/>
          <p:cNvGrpSpPr/>
          <p:nvPr/>
        </p:nvGrpSpPr>
        <p:grpSpPr>
          <a:xfrm>
            <a:off x="8511895" y="4826713"/>
            <a:ext cx="337055" cy="87653"/>
            <a:chOff x="288629" y="563758"/>
            <a:chExt cx="862254" cy="215523"/>
          </a:xfrm>
        </p:grpSpPr>
        <p:sp>
          <p:nvSpPr>
            <p:cNvPr id="3146" name="Google Shape;3146;p209"/>
            <p:cNvSpPr/>
            <p:nvPr/>
          </p:nvSpPr>
          <p:spPr>
            <a:xfrm>
              <a:off x="288629" y="606989"/>
              <a:ext cx="111063" cy="132645"/>
            </a:xfrm>
            <a:custGeom>
              <a:rect b="b" l="l" r="r" t="t"/>
              <a:pathLst>
                <a:path extrusionOk="0" h="18956" w="15420">
                  <a:moveTo>
                    <a:pt x="12330" y="9444"/>
                  </a:moveTo>
                  <a:lnTo>
                    <a:pt x="12330" y="11171"/>
                  </a:lnTo>
                  <a:lnTo>
                    <a:pt x="12330" y="11508"/>
                  </a:lnTo>
                  <a:lnTo>
                    <a:pt x="12290" y="11845"/>
                  </a:lnTo>
                  <a:lnTo>
                    <a:pt x="12249" y="12156"/>
                  </a:lnTo>
                  <a:lnTo>
                    <a:pt x="12182" y="12453"/>
                  </a:lnTo>
                  <a:lnTo>
                    <a:pt x="12088" y="12736"/>
                  </a:lnTo>
                  <a:lnTo>
                    <a:pt x="11993" y="13006"/>
                  </a:lnTo>
                  <a:lnTo>
                    <a:pt x="11872" y="13262"/>
                  </a:lnTo>
                  <a:lnTo>
                    <a:pt x="11737" y="13491"/>
                  </a:lnTo>
                  <a:lnTo>
                    <a:pt x="11602" y="13721"/>
                  </a:lnTo>
                  <a:lnTo>
                    <a:pt x="11440" y="13923"/>
                  </a:lnTo>
                  <a:lnTo>
                    <a:pt x="11278" y="14125"/>
                  </a:lnTo>
                  <a:lnTo>
                    <a:pt x="11103" y="14301"/>
                  </a:lnTo>
                  <a:lnTo>
                    <a:pt x="10927" y="14476"/>
                  </a:lnTo>
                  <a:lnTo>
                    <a:pt x="10739" y="14625"/>
                  </a:lnTo>
                  <a:lnTo>
                    <a:pt x="10536" y="14773"/>
                  </a:lnTo>
                  <a:lnTo>
                    <a:pt x="10334" y="14908"/>
                  </a:lnTo>
                  <a:lnTo>
                    <a:pt x="10131" y="15029"/>
                  </a:lnTo>
                  <a:lnTo>
                    <a:pt x="9916" y="15151"/>
                  </a:lnTo>
                  <a:lnTo>
                    <a:pt x="9713" y="15245"/>
                  </a:lnTo>
                  <a:lnTo>
                    <a:pt x="9497" y="15340"/>
                  </a:lnTo>
                  <a:lnTo>
                    <a:pt x="9282" y="15421"/>
                  </a:lnTo>
                  <a:lnTo>
                    <a:pt x="9079" y="15488"/>
                  </a:lnTo>
                  <a:lnTo>
                    <a:pt x="8661" y="15609"/>
                  </a:lnTo>
                  <a:lnTo>
                    <a:pt x="8270" y="15704"/>
                  </a:lnTo>
                  <a:lnTo>
                    <a:pt x="7892" y="15758"/>
                  </a:lnTo>
                  <a:lnTo>
                    <a:pt x="7568" y="15785"/>
                  </a:lnTo>
                  <a:lnTo>
                    <a:pt x="7271" y="15798"/>
                  </a:lnTo>
                  <a:lnTo>
                    <a:pt x="6921" y="15785"/>
                  </a:lnTo>
                  <a:lnTo>
                    <a:pt x="6556" y="15758"/>
                  </a:lnTo>
                  <a:lnTo>
                    <a:pt x="6192" y="15690"/>
                  </a:lnTo>
                  <a:lnTo>
                    <a:pt x="5841" y="15623"/>
                  </a:lnTo>
                  <a:lnTo>
                    <a:pt x="5504" y="15515"/>
                  </a:lnTo>
                  <a:lnTo>
                    <a:pt x="5167" y="15394"/>
                  </a:lnTo>
                  <a:lnTo>
                    <a:pt x="4857" y="15245"/>
                  </a:lnTo>
                  <a:lnTo>
                    <a:pt x="4560" y="15083"/>
                  </a:lnTo>
                  <a:lnTo>
                    <a:pt x="4290" y="14908"/>
                  </a:lnTo>
                  <a:lnTo>
                    <a:pt x="4047" y="14706"/>
                  </a:lnTo>
                  <a:lnTo>
                    <a:pt x="3926" y="14598"/>
                  </a:lnTo>
                  <a:lnTo>
                    <a:pt x="3831" y="14476"/>
                  </a:lnTo>
                  <a:lnTo>
                    <a:pt x="3723" y="14368"/>
                  </a:lnTo>
                  <a:lnTo>
                    <a:pt x="3642" y="14247"/>
                  </a:lnTo>
                  <a:lnTo>
                    <a:pt x="3562" y="14112"/>
                  </a:lnTo>
                  <a:lnTo>
                    <a:pt x="3494" y="13990"/>
                  </a:lnTo>
                  <a:lnTo>
                    <a:pt x="3427" y="13856"/>
                  </a:lnTo>
                  <a:lnTo>
                    <a:pt x="3386" y="13721"/>
                  </a:lnTo>
                  <a:lnTo>
                    <a:pt x="3346" y="13572"/>
                  </a:lnTo>
                  <a:lnTo>
                    <a:pt x="3305" y="13424"/>
                  </a:lnTo>
                  <a:lnTo>
                    <a:pt x="3292" y="13275"/>
                  </a:lnTo>
                  <a:lnTo>
                    <a:pt x="3292" y="13127"/>
                  </a:lnTo>
                  <a:lnTo>
                    <a:pt x="3292" y="12965"/>
                  </a:lnTo>
                  <a:lnTo>
                    <a:pt x="3305" y="12803"/>
                  </a:lnTo>
                  <a:lnTo>
                    <a:pt x="3332" y="12655"/>
                  </a:lnTo>
                  <a:lnTo>
                    <a:pt x="3359" y="12520"/>
                  </a:lnTo>
                  <a:lnTo>
                    <a:pt x="3400" y="12372"/>
                  </a:lnTo>
                  <a:lnTo>
                    <a:pt x="3454" y="12250"/>
                  </a:lnTo>
                  <a:lnTo>
                    <a:pt x="3521" y="12129"/>
                  </a:lnTo>
                  <a:lnTo>
                    <a:pt x="3589" y="12007"/>
                  </a:lnTo>
                  <a:lnTo>
                    <a:pt x="3669" y="11886"/>
                  </a:lnTo>
                  <a:lnTo>
                    <a:pt x="3764" y="11778"/>
                  </a:lnTo>
                  <a:lnTo>
                    <a:pt x="3858" y="11670"/>
                  </a:lnTo>
                  <a:lnTo>
                    <a:pt x="3966" y="11576"/>
                  </a:lnTo>
                  <a:lnTo>
                    <a:pt x="4088" y="11481"/>
                  </a:lnTo>
                  <a:lnTo>
                    <a:pt x="4223" y="11387"/>
                  </a:lnTo>
                  <a:lnTo>
                    <a:pt x="4357" y="11306"/>
                  </a:lnTo>
                  <a:lnTo>
                    <a:pt x="4506" y="11225"/>
                  </a:lnTo>
                  <a:lnTo>
                    <a:pt x="4843" y="11077"/>
                  </a:lnTo>
                  <a:lnTo>
                    <a:pt x="5207" y="10928"/>
                  </a:lnTo>
                  <a:lnTo>
                    <a:pt x="5612" y="10807"/>
                  </a:lnTo>
                  <a:lnTo>
                    <a:pt x="6057" y="10685"/>
                  </a:lnTo>
                  <a:lnTo>
                    <a:pt x="6543" y="10577"/>
                  </a:lnTo>
                  <a:lnTo>
                    <a:pt x="7083" y="10469"/>
                  </a:lnTo>
                  <a:lnTo>
                    <a:pt x="7649" y="10375"/>
                  </a:lnTo>
                  <a:lnTo>
                    <a:pt x="8256" y="10267"/>
                  </a:lnTo>
                  <a:lnTo>
                    <a:pt x="8998" y="10159"/>
                  </a:lnTo>
                  <a:lnTo>
                    <a:pt x="9848" y="10011"/>
                  </a:lnTo>
                  <a:lnTo>
                    <a:pt x="11507" y="9700"/>
                  </a:lnTo>
                  <a:lnTo>
                    <a:pt x="11710" y="9660"/>
                  </a:lnTo>
                  <a:lnTo>
                    <a:pt x="11926" y="9593"/>
                  </a:lnTo>
                  <a:lnTo>
                    <a:pt x="12128" y="9525"/>
                  </a:lnTo>
                  <a:lnTo>
                    <a:pt x="12330" y="9444"/>
                  </a:lnTo>
                  <a:close/>
                  <a:moveTo>
                    <a:pt x="8728" y="1"/>
                  </a:moveTo>
                  <a:lnTo>
                    <a:pt x="8175" y="14"/>
                  </a:lnTo>
                  <a:lnTo>
                    <a:pt x="7649" y="41"/>
                  </a:lnTo>
                  <a:lnTo>
                    <a:pt x="7137" y="95"/>
                  </a:lnTo>
                  <a:lnTo>
                    <a:pt x="6637" y="163"/>
                  </a:lnTo>
                  <a:lnTo>
                    <a:pt x="6165" y="244"/>
                  </a:lnTo>
                  <a:lnTo>
                    <a:pt x="5707" y="351"/>
                  </a:lnTo>
                  <a:lnTo>
                    <a:pt x="5275" y="486"/>
                  </a:lnTo>
                  <a:lnTo>
                    <a:pt x="4857" y="635"/>
                  </a:lnTo>
                  <a:lnTo>
                    <a:pt x="4452" y="797"/>
                  </a:lnTo>
                  <a:lnTo>
                    <a:pt x="4074" y="986"/>
                  </a:lnTo>
                  <a:lnTo>
                    <a:pt x="3710" y="1188"/>
                  </a:lnTo>
                  <a:lnTo>
                    <a:pt x="3373" y="1404"/>
                  </a:lnTo>
                  <a:lnTo>
                    <a:pt x="3049" y="1647"/>
                  </a:lnTo>
                  <a:lnTo>
                    <a:pt x="2752" y="1916"/>
                  </a:lnTo>
                  <a:lnTo>
                    <a:pt x="2455" y="2200"/>
                  </a:lnTo>
                  <a:lnTo>
                    <a:pt x="2199" y="2496"/>
                  </a:lnTo>
                  <a:lnTo>
                    <a:pt x="2051" y="2685"/>
                  </a:lnTo>
                  <a:lnTo>
                    <a:pt x="1916" y="2874"/>
                  </a:lnTo>
                  <a:lnTo>
                    <a:pt x="1794" y="3063"/>
                  </a:lnTo>
                  <a:lnTo>
                    <a:pt x="1673" y="3265"/>
                  </a:lnTo>
                  <a:lnTo>
                    <a:pt x="1551" y="3468"/>
                  </a:lnTo>
                  <a:lnTo>
                    <a:pt x="1457" y="3670"/>
                  </a:lnTo>
                  <a:lnTo>
                    <a:pt x="1349" y="3886"/>
                  </a:lnTo>
                  <a:lnTo>
                    <a:pt x="1268" y="4102"/>
                  </a:lnTo>
                  <a:lnTo>
                    <a:pt x="1187" y="4318"/>
                  </a:lnTo>
                  <a:lnTo>
                    <a:pt x="1106" y="4534"/>
                  </a:lnTo>
                  <a:lnTo>
                    <a:pt x="1039" y="4763"/>
                  </a:lnTo>
                  <a:lnTo>
                    <a:pt x="985" y="4992"/>
                  </a:lnTo>
                  <a:lnTo>
                    <a:pt x="931" y="5208"/>
                  </a:lnTo>
                  <a:lnTo>
                    <a:pt x="890" y="5437"/>
                  </a:lnTo>
                  <a:lnTo>
                    <a:pt x="863" y="5680"/>
                  </a:lnTo>
                  <a:lnTo>
                    <a:pt x="836" y="5910"/>
                  </a:lnTo>
                  <a:lnTo>
                    <a:pt x="836" y="6004"/>
                  </a:lnTo>
                  <a:lnTo>
                    <a:pt x="863" y="6152"/>
                  </a:lnTo>
                  <a:lnTo>
                    <a:pt x="890" y="6301"/>
                  </a:lnTo>
                  <a:lnTo>
                    <a:pt x="944" y="6436"/>
                  </a:lnTo>
                  <a:lnTo>
                    <a:pt x="998" y="6571"/>
                  </a:lnTo>
                  <a:lnTo>
                    <a:pt x="1079" y="6706"/>
                  </a:lnTo>
                  <a:lnTo>
                    <a:pt x="1160" y="6827"/>
                  </a:lnTo>
                  <a:lnTo>
                    <a:pt x="1255" y="6935"/>
                  </a:lnTo>
                  <a:lnTo>
                    <a:pt x="1363" y="7043"/>
                  </a:lnTo>
                  <a:lnTo>
                    <a:pt x="1484" y="7137"/>
                  </a:lnTo>
                  <a:lnTo>
                    <a:pt x="1605" y="7218"/>
                  </a:lnTo>
                  <a:lnTo>
                    <a:pt x="1727" y="7286"/>
                  </a:lnTo>
                  <a:lnTo>
                    <a:pt x="1862" y="7353"/>
                  </a:lnTo>
                  <a:lnTo>
                    <a:pt x="2010" y="7394"/>
                  </a:lnTo>
                  <a:lnTo>
                    <a:pt x="2159" y="7421"/>
                  </a:lnTo>
                  <a:lnTo>
                    <a:pt x="2293" y="7448"/>
                  </a:lnTo>
                  <a:lnTo>
                    <a:pt x="2455" y="7448"/>
                  </a:lnTo>
                  <a:lnTo>
                    <a:pt x="2590" y="7461"/>
                  </a:lnTo>
                  <a:lnTo>
                    <a:pt x="2725" y="7448"/>
                  </a:lnTo>
                  <a:lnTo>
                    <a:pt x="2874" y="7434"/>
                  </a:lnTo>
                  <a:lnTo>
                    <a:pt x="3008" y="7407"/>
                  </a:lnTo>
                  <a:lnTo>
                    <a:pt x="3143" y="7353"/>
                  </a:lnTo>
                  <a:lnTo>
                    <a:pt x="3265" y="7299"/>
                  </a:lnTo>
                  <a:lnTo>
                    <a:pt x="3386" y="7232"/>
                  </a:lnTo>
                  <a:lnTo>
                    <a:pt x="3508" y="7151"/>
                  </a:lnTo>
                  <a:lnTo>
                    <a:pt x="3615" y="7056"/>
                  </a:lnTo>
                  <a:lnTo>
                    <a:pt x="3710" y="6948"/>
                  </a:lnTo>
                  <a:lnTo>
                    <a:pt x="3804" y="6840"/>
                  </a:lnTo>
                  <a:lnTo>
                    <a:pt x="3872" y="6733"/>
                  </a:lnTo>
                  <a:lnTo>
                    <a:pt x="3939" y="6598"/>
                  </a:lnTo>
                  <a:lnTo>
                    <a:pt x="3993" y="6476"/>
                  </a:lnTo>
                  <a:lnTo>
                    <a:pt x="4034" y="6341"/>
                  </a:lnTo>
                  <a:lnTo>
                    <a:pt x="4061" y="6206"/>
                  </a:lnTo>
                  <a:lnTo>
                    <a:pt x="4142" y="5896"/>
                  </a:lnTo>
                  <a:lnTo>
                    <a:pt x="4223" y="5613"/>
                  </a:lnTo>
                  <a:lnTo>
                    <a:pt x="4317" y="5316"/>
                  </a:lnTo>
                  <a:lnTo>
                    <a:pt x="4438" y="5046"/>
                  </a:lnTo>
                  <a:lnTo>
                    <a:pt x="4573" y="4776"/>
                  </a:lnTo>
                  <a:lnTo>
                    <a:pt x="4749" y="4520"/>
                  </a:lnTo>
                  <a:lnTo>
                    <a:pt x="4830" y="4399"/>
                  </a:lnTo>
                  <a:lnTo>
                    <a:pt x="4938" y="4277"/>
                  </a:lnTo>
                  <a:lnTo>
                    <a:pt x="5045" y="4156"/>
                  </a:lnTo>
                  <a:lnTo>
                    <a:pt x="5167" y="4048"/>
                  </a:lnTo>
                  <a:lnTo>
                    <a:pt x="5288" y="3953"/>
                  </a:lnTo>
                  <a:lnTo>
                    <a:pt x="5423" y="3846"/>
                  </a:lnTo>
                  <a:lnTo>
                    <a:pt x="5558" y="3751"/>
                  </a:lnTo>
                  <a:lnTo>
                    <a:pt x="5720" y="3657"/>
                  </a:lnTo>
                  <a:lnTo>
                    <a:pt x="5882" y="3576"/>
                  </a:lnTo>
                  <a:lnTo>
                    <a:pt x="6057" y="3508"/>
                  </a:lnTo>
                  <a:lnTo>
                    <a:pt x="6233" y="3427"/>
                  </a:lnTo>
                  <a:lnTo>
                    <a:pt x="6435" y="3360"/>
                  </a:lnTo>
                  <a:lnTo>
                    <a:pt x="6637" y="3306"/>
                  </a:lnTo>
                  <a:lnTo>
                    <a:pt x="6867" y="3252"/>
                  </a:lnTo>
                  <a:lnTo>
                    <a:pt x="7096" y="3211"/>
                  </a:lnTo>
                  <a:lnTo>
                    <a:pt x="7339" y="3171"/>
                  </a:lnTo>
                  <a:lnTo>
                    <a:pt x="7595" y="3144"/>
                  </a:lnTo>
                  <a:lnTo>
                    <a:pt x="7865" y="3131"/>
                  </a:lnTo>
                  <a:lnTo>
                    <a:pt x="8148" y="3117"/>
                  </a:lnTo>
                  <a:lnTo>
                    <a:pt x="8445" y="3104"/>
                  </a:lnTo>
                  <a:lnTo>
                    <a:pt x="8769" y="3117"/>
                  </a:lnTo>
                  <a:lnTo>
                    <a:pt x="9079" y="3131"/>
                  </a:lnTo>
                  <a:lnTo>
                    <a:pt x="9362" y="3144"/>
                  </a:lnTo>
                  <a:lnTo>
                    <a:pt x="9646" y="3171"/>
                  </a:lnTo>
                  <a:lnTo>
                    <a:pt x="9902" y="3211"/>
                  </a:lnTo>
                  <a:lnTo>
                    <a:pt x="10158" y="3265"/>
                  </a:lnTo>
                  <a:lnTo>
                    <a:pt x="10388" y="3319"/>
                  </a:lnTo>
                  <a:lnTo>
                    <a:pt x="10604" y="3373"/>
                  </a:lnTo>
                  <a:lnTo>
                    <a:pt x="10819" y="3454"/>
                  </a:lnTo>
                  <a:lnTo>
                    <a:pt x="11008" y="3535"/>
                  </a:lnTo>
                  <a:lnTo>
                    <a:pt x="11197" y="3616"/>
                  </a:lnTo>
                  <a:lnTo>
                    <a:pt x="11359" y="3724"/>
                  </a:lnTo>
                  <a:lnTo>
                    <a:pt x="11521" y="3832"/>
                  </a:lnTo>
                  <a:lnTo>
                    <a:pt x="11669" y="3940"/>
                  </a:lnTo>
                  <a:lnTo>
                    <a:pt x="11791" y="4061"/>
                  </a:lnTo>
                  <a:lnTo>
                    <a:pt x="11912" y="4196"/>
                  </a:lnTo>
                  <a:lnTo>
                    <a:pt x="12061" y="4372"/>
                  </a:lnTo>
                  <a:lnTo>
                    <a:pt x="12182" y="4561"/>
                  </a:lnTo>
                  <a:lnTo>
                    <a:pt x="12276" y="4763"/>
                  </a:lnTo>
                  <a:lnTo>
                    <a:pt x="12371" y="4965"/>
                  </a:lnTo>
                  <a:lnTo>
                    <a:pt x="12425" y="5181"/>
                  </a:lnTo>
                  <a:lnTo>
                    <a:pt x="12465" y="5397"/>
                  </a:lnTo>
                  <a:lnTo>
                    <a:pt x="12479" y="5626"/>
                  </a:lnTo>
                  <a:lnTo>
                    <a:pt x="12465" y="5842"/>
                  </a:lnTo>
                  <a:lnTo>
                    <a:pt x="12452" y="6058"/>
                  </a:lnTo>
                  <a:lnTo>
                    <a:pt x="12438" y="6166"/>
                  </a:lnTo>
                  <a:lnTo>
                    <a:pt x="12411" y="6274"/>
                  </a:lnTo>
                  <a:lnTo>
                    <a:pt x="12371" y="6382"/>
                  </a:lnTo>
                  <a:lnTo>
                    <a:pt x="12317" y="6490"/>
                  </a:lnTo>
                  <a:lnTo>
                    <a:pt x="12249" y="6598"/>
                  </a:lnTo>
                  <a:lnTo>
                    <a:pt x="12155" y="6706"/>
                  </a:lnTo>
                  <a:lnTo>
                    <a:pt x="12061" y="6800"/>
                  </a:lnTo>
                  <a:lnTo>
                    <a:pt x="11926" y="6908"/>
                  </a:lnTo>
                  <a:lnTo>
                    <a:pt x="11791" y="7002"/>
                  </a:lnTo>
                  <a:lnTo>
                    <a:pt x="11615" y="7097"/>
                  </a:lnTo>
                  <a:lnTo>
                    <a:pt x="11413" y="7191"/>
                  </a:lnTo>
                  <a:lnTo>
                    <a:pt x="11184" y="7272"/>
                  </a:lnTo>
                  <a:lnTo>
                    <a:pt x="10941" y="7340"/>
                  </a:lnTo>
                  <a:lnTo>
                    <a:pt x="10644" y="7421"/>
                  </a:lnTo>
                  <a:lnTo>
                    <a:pt x="10253" y="7488"/>
                  </a:lnTo>
                  <a:lnTo>
                    <a:pt x="9862" y="7569"/>
                  </a:lnTo>
                  <a:lnTo>
                    <a:pt x="9052" y="7690"/>
                  </a:lnTo>
                  <a:lnTo>
                    <a:pt x="8243" y="7798"/>
                  </a:lnTo>
                  <a:lnTo>
                    <a:pt x="7447" y="7893"/>
                  </a:lnTo>
                  <a:lnTo>
                    <a:pt x="6934" y="7947"/>
                  </a:lnTo>
                  <a:lnTo>
                    <a:pt x="6381" y="8028"/>
                  </a:lnTo>
                  <a:lnTo>
                    <a:pt x="5868" y="8109"/>
                  </a:lnTo>
                  <a:lnTo>
                    <a:pt x="5369" y="8217"/>
                  </a:lnTo>
                  <a:lnTo>
                    <a:pt x="4911" y="8324"/>
                  </a:lnTo>
                  <a:lnTo>
                    <a:pt x="4465" y="8446"/>
                  </a:lnTo>
                  <a:lnTo>
                    <a:pt x="4061" y="8581"/>
                  </a:lnTo>
                  <a:lnTo>
                    <a:pt x="3669" y="8729"/>
                  </a:lnTo>
                  <a:lnTo>
                    <a:pt x="3305" y="8891"/>
                  </a:lnTo>
                  <a:lnTo>
                    <a:pt x="2968" y="9053"/>
                  </a:lnTo>
                  <a:lnTo>
                    <a:pt x="2658" y="9228"/>
                  </a:lnTo>
                  <a:lnTo>
                    <a:pt x="2361" y="9404"/>
                  </a:lnTo>
                  <a:lnTo>
                    <a:pt x="2091" y="9593"/>
                  </a:lnTo>
                  <a:lnTo>
                    <a:pt x="1835" y="9781"/>
                  </a:lnTo>
                  <a:lnTo>
                    <a:pt x="1605" y="9984"/>
                  </a:lnTo>
                  <a:lnTo>
                    <a:pt x="1403" y="10186"/>
                  </a:lnTo>
                  <a:lnTo>
                    <a:pt x="1201" y="10388"/>
                  </a:lnTo>
                  <a:lnTo>
                    <a:pt x="1025" y="10604"/>
                  </a:lnTo>
                  <a:lnTo>
                    <a:pt x="877" y="10820"/>
                  </a:lnTo>
                  <a:lnTo>
                    <a:pt x="728" y="11023"/>
                  </a:lnTo>
                  <a:lnTo>
                    <a:pt x="607" y="11238"/>
                  </a:lnTo>
                  <a:lnTo>
                    <a:pt x="499" y="11454"/>
                  </a:lnTo>
                  <a:lnTo>
                    <a:pt x="391" y="11670"/>
                  </a:lnTo>
                  <a:lnTo>
                    <a:pt x="310" y="11886"/>
                  </a:lnTo>
                  <a:lnTo>
                    <a:pt x="229" y="12102"/>
                  </a:lnTo>
                  <a:lnTo>
                    <a:pt x="175" y="12318"/>
                  </a:lnTo>
                  <a:lnTo>
                    <a:pt x="121" y="12520"/>
                  </a:lnTo>
                  <a:lnTo>
                    <a:pt x="81" y="12722"/>
                  </a:lnTo>
                  <a:lnTo>
                    <a:pt x="54" y="12925"/>
                  </a:lnTo>
                  <a:lnTo>
                    <a:pt x="13" y="13316"/>
                  </a:lnTo>
                  <a:lnTo>
                    <a:pt x="0" y="13667"/>
                  </a:lnTo>
                  <a:lnTo>
                    <a:pt x="13" y="13977"/>
                  </a:lnTo>
                  <a:lnTo>
                    <a:pt x="40" y="14274"/>
                  </a:lnTo>
                  <a:lnTo>
                    <a:pt x="94" y="14571"/>
                  </a:lnTo>
                  <a:lnTo>
                    <a:pt x="175" y="14840"/>
                  </a:lnTo>
                  <a:lnTo>
                    <a:pt x="270" y="15124"/>
                  </a:lnTo>
                  <a:lnTo>
                    <a:pt x="391" y="15380"/>
                  </a:lnTo>
                  <a:lnTo>
                    <a:pt x="513" y="15636"/>
                  </a:lnTo>
                  <a:lnTo>
                    <a:pt x="675" y="15879"/>
                  </a:lnTo>
                  <a:lnTo>
                    <a:pt x="836" y="16122"/>
                  </a:lnTo>
                  <a:lnTo>
                    <a:pt x="1012" y="16351"/>
                  </a:lnTo>
                  <a:lnTo>
                    <a:pt x="1201" y="16567"/>
                  </a:lnTo>
                  <a:lnTo>
                    <a:pt x="1417" y="16783"/>
                  </a:lnTo>
                  <a:lnTo>
                    <a:pt x="1632" y="16972"/>
                  </a:lnTo>
                  <a:lnTo>
                    <a:pt x="1862" y="17174"/>
                  </a:lnTo>
                  <a:lnTo>
                    <a:pt x="2105" y="17350"/>
                  </a:lnTo>
                  <a:lnTo>
                    <a:pt x="2361" y="17525"/>
                  </a:lnTo>
                  <a:lnTo>
                    <a:pt x="2617" y="17687"/>
                  </a:lnTo>
                  <a:lnTo>
                    <a:pt x="2874" y="17835"/>
                  </a:lnTo>
                  <a:lnTo>
                    <a:pt x="3157" y="17984"/>
                  </a:lnTo>
                  <a:lnTo>
                    <a:pt x="3427" y="18119"/>
                  </a:lnTo>
                  <a:lnTo>
                    <a:pt x="3710" y="18240"/>
                  </a:lnTo>
                  <a:lnTo>
                    <a:pt x="4007" y="18361"/>
                  </a:lnTo>
                  <a:lnTo>
                    <a:pt x="4290" y="18469"/>
                  </a:lnTo>
                  <a:lnTo>
                    <a:pt x="4587" y="18564"/>
                  </a:lnTo>
                  <a:lnTo>
                    <a:pt x="4870" y="18645"/>
                  </a:lnTo>
                  <a:lnTo>
                    <a:pt x="5167" y="18726"/>
                  </a:lnTo>
                  <a:lnTo>
                    <a:pt x="5464" y="18780"/>
                  </a:lnTo>
                  <a:lnTo>
                    <a:pt x="5747" y="18834"/>
                  </a:lnTo>
                  <a:lnTo>
                    <a:pt x="6044" y="18888"/>
                  </a:lnTo>
                  <a:lnTo>
                    <a:pt x="6327" y="18915"/>
                  </a:lnTo>
                  <a:lnTo>
                    <a:pt x="6597" y="18942"/>
                  </a:lnTo>
                  <a:lnTo>
                    <a:pt x="6867" y="18955"/>
                  </a:lnTo>
                  <a:lnTo>
                    <a:pt x="7811" y="18955"/>
                  </a:lnTo>
                  <a:lnTo>
                    <a:pt x="8216" y="18942"/>
                  </a:lnTo>
                  <a:lnTo>
                    <a:pt x="8621" y="18888"/>
                  </a:lnTo>
                  <a:lnTo>
                    <a:pt x="9025" y="18834"/>
                  </a:lnTo>
                  <a:lnTo>
                    <a:pt x="9430" y="18753"/>
                  </a:lnTo>
                  <a:lnTo>
                    <a:pt x="9821" y="18658"/>
                  </a:lnTo>
                  <a:lnTo>
                    <a:pt x="10212" y="18537"/>
                  </a:lnTo>
                  <a:lnTo>
                    <a:pt x="10604" y="18402"/>
                  </a:lnTo>
                  <a:lnTo>
                    <a:pt x="10685" y="18361"/>
                  </a:lnTo>
                  <a:lnTo>
                    <a:pt x="11049" y="18213"/>
                  </a:lnTo>
                  <a:lnTo>
                    <a:pt x="11413" y="18038"/>
                  </a:lnTo>
                  <a:lnTo>
                    <a:pt x="11764" y="17849"/>
                  </a:lnTo>
                  <a:lnTo>
                    <a:pt x="12101" y="17633"/>
                  </a:lnTo>
                  <a:lnTo>
                    <a:pt x="12425" y="17417"/>
                  </a:lnTo>
                  <a:lnTo>
                    <a:pt x="12749" y="17161"/>
                  </a:lnTo>
                  <a:lnTo>
                    <a:pt x="13045" y="16904"/>
                  </a:lnTo>
                  <a:lnTo>
                    <a:pt x="13329" y="16635"/>
                  </a:lnTo>
                  <a:lnTo>
                    <a:pt x="13599" y="16338"/>
                  </a:lnTo>
                  <a:lnTo>
                    <a:pt x="13855" y="16028"/>
                  </a:lnTo>
                  <a:lnTo>
                    <a:pt x="14098" y="15717"/>
                  </a:lnTo>
                  <a:lnTo>
                    <a:pt x="14314" y="15380"/>
                  </a:lnTo>
                  <a:lnTo>
                    <a:pt x="14516" y="15043"/>
                  </a:lnTo>
                  <a:lnTo>
                    <a:pt x="14705" y="14692"/>
                  </a:lnTo>
                  <a:lnTo>
                    <a:pt x="14867" y="14328"/>
                  </a:lnTo>
                  <a:lnTo>
                    <a:pt x="15015" y="13950"/>
                  </a:lnTo>
                  <a:lnTo>
                    <a:pt x="15096" y="13694"/>
                  </a:lnTo>
                  <a:lnTo>
                    <a:pt x="15163" y="13424"/>
                  </a:lnTo>
                  <a:lnTo>
                    <a:pt x="15231" y="13114"/>
                  </a:lnTo>
                  <a:lnTo>
                    <a:pt x="15285" y="12776"/>
                  </a:lnTo>
                  <a:lnTo>
                    <a:pt x="15325" y="12426"/>
                  </a:lnTo>
                  <a:lnTo>
                    <a:pt x="15352" y="12048"/>
                  </a:lnTo>
                  <a:lnTo>
                    <a:pt x="15406" y="11252"/>
                  </a:lnTo>
                  <a:lnTo>
                    <a:pt x="15420" y="10415"/>
                  </a:lnTo>
                  <a:lnTo>
                    <a:pt x="15420" y="9539"/>
                  </a:lnTo>
                  <a:lnTo>
                    <a:pt x="15406" y="7785"/>
                  </a:lnTo>
                  <a:lnTo>
                    <a:pt x="15393" y="6962"/>
                  </a:lnTo>
                  <a:lnTo>
                    <a:pt x="15379" y="6220"/>
                  </a:lnTo>
                  <a:lnTo>
                    <a:pt x="15379" y="5937"/>
                  </a:lnTo>
                  <a:lnTo>
                    <a:pt x="15366" y="5680"/>
                  </a:lnTo>
                  <a:lnTo>
                    <a:pt x="15352" y="5410"/>
                  </a:lnTo>
                  <a:lnTo>
                    <a:pt x="15312" y="5168"/>
                  </a:lnTo>
                  <a:lnTo>
                    <a:pt x="15285" y="4925"/>
                  </a:lnTo>
                  <a:lnTo>
                    <a:pt x="15244" y="4695"/>
                  </a:lnTo>
                  <a:lnTo>
                    <a:pt x="15136" y="4250"/>
                  </a:lnTo>
                  <a:lnTo>
                    <a:pt x="15015" y="3832"/>
                  </a:lnTo>
                  <a:lnTo>
                    <a:pt x="14867" y="3454"/>
                  </a:lnTo>
                  <a:lnTo>
                    <a:pt x="14705" y="3090"/>
                  </a:lnTo>
                  <a:lnTo>
                    <a:pt x="14516" y="2766"/>
                  </a:lnTo>
                  <a:lnTo>
                    <a:pt x="14314" y="2469"/>
                  </a:lnTo>
                  <a:lnTo>
                    <a:pt x="14111" y="2186"/>
                  </a:lnTo>
                  <a:lnTo>
                    <a:pt x="13895" y="1943"/>
                  </a:lnTo>
                  <a:lnTo>
                    <a:pt x="13666" y="1714"/>
                  </a:lnTo>
                  <a:lnTo>
                    <a:pt x="13437" y="1512"/>
                  </a:lnTo>
                  <a:lnTo>
                    <a:pt x="13207" y="1323"/>
                  </a:lnTo>
                  <a:lnTo>
                    <a:pt x="12978" y="1161"/>
                  </a:lnTo>
                  <a:lnTo>
                    <a:pt x="12749" y="1013"/>
                  </a:lnTo>
                  <a:lnTo>
                    <a:pt x="12519" y="891"/>
                  </a:lnTo>
                  <a:lnTo>
                    <a:pt x="12276" y="770"/>
                  </a:lnTo>
                  <a:lnTo>
                    <a:pt x="12047" y="662"/>
                  </a:lnTo>
                  <a:lnTo>
                    <a:pt x="11804" y="567"/>
                  </a:lnTo>
                  <a:lnTo>
                    <a:pt x="11548" y="473"/>
                  </a:lnTo>
                  <a:lnTo>
                    <a:pt x="11305" y="392"/>
                  </a:lnTo>
                  <a:lnTo>
                    <a:pt x="11062" y="311"/>
                  </a:lnTo>
                  <a:lnTo>
                    <a:pt x="10806" y="244"/>
                  </a:lnTo>
                  <a:lnTo>
                    <a:pt x="10550" y="190"/>
                  </a:lnTo>
                  <a:lnTo>
                    <a:pt x="10293" y="136"/>
                  </a:lnTo>
                  <a:lnTo>
                    <a:pt x="10037" y="95"/>
                  </a:lnTo>
                  <a:lnTo>
                    <a:pt x="9781" y="55"/>
                  </a:lnTo>
                  <a:lnTo>
                    <a:pt x="9511" y="28"/>
                  </a:lnTo>
                  <a:lnTo>
                    <a:pt x="9255" y="14"/>
                  </a:lnTo>
                  <a:lnTo>
                    <a:pt x="8998" y="1"/>
                  </a:lnTo>
                  <a:close/>
                </a:path>
              </a:pathLst>
            </a:custGeom>
            <a:solidFill>
              <a:srgbClr val="1E2430"/>
            </a:solidFill>
            <a:ln>
              <a:noFill/>
            </a:ln>
          </p:spPr>
          <p:txBody>
            <a:bodyPr anchorCtr="0" anchor="ctr" bIns="182850" lIns="182850" spcFirstLastPara="1" rIns="182850" wrap="square" tIns="182850">
              <a:noAutofit/>
            </a:bodyPr>
            <a:lstStyle/>
            <a:p>
              <a:pPr indent="0" lvl="0" marL="0" rtl="0" algn="l">
                <a:spcBef>
                  <a:spcPts val="0"/>
                </a:spcBef>
                <a:spcAft>
                  <a:spcPts val="0"/>
                </a:spcAft>
                <a:buNone/>
              </a:pPr>
              <a:r>
                <a:t/>
              </a:r>
              <a:endParaRPr/>
            </a:p>
          </p:txBody>
        </p:sp>
        <p:sp>
          <p:nvSpPr>
            <p:cNvPr id="3147" name="Google Shape;3147;p209"/>
            <p:cNvSpPr/>
            <p:nvPr/>
          </p:nvSpPr>
          <p:spPr>
            <a:xfrm>
              <a:off x="420478" y="609347"/>
              <a:ext cx="117192" cy="169934"/>
            </a:xfrm>
            <a:custGeom>
              <a:rect b="b" l="l" r="r" t="t"/>
              <a:pathLst>
                <a:path extrusionOk="0" h="24285" w="16271">
                  <a:moveTo>
                    <a:pt x="8365" y="2888"/>
                  </a:moveTo>
                  <a:lnTo>
                    <a:pt x="8635" y="2915"/>
                  </a:lnTo>
                  <a:lnTo>
                    <a:pt x="8878" y="2942"/>
                  </a:lnTo>
                  <a:lnTo>
                    <a:pt x="9134" y="2996"/>
                  </a:lnTo>
                  <a:lnTo>
                    <a:pt x="9377" y="3050"/>
                  </a:lnTo>
                  <a:lnTo>
                    <a:pt x="9606" y="3131"/>
                  </a:lnTo>
                  <a:lnTo>
                    <a:pt x="9835" y="3212"/>
                  </a:lnTo>
                  <a:lnTo>
                    <a:pt x="10065" y="3320"/>
                  </a:lnTo>
                  <a:lnTo>
                    <a:pt x="10281" y="3428"/>
                  </a:lnTo>
                  <a:lnTo>
                    <a:pt x="10496" y="3549"/>
                  </a:lnTo>
                  <a:lnTo>
                    <a:pt x="10699" y="3684"/>
                  </a:lnTo>
                  <a:lnTo>
                    <a:pt x="10888" y="3832"/>
                  </a:lnTo>
                  <a:lnTo>
                    <a:pt x="11077" y="3994"/>
                  </a:lnTo>
                  <a:lnTo>
                    <a:pt x="11265" y="4170"/>
                  </a:lnTo>
                  <a:lnTo>
                    <a:pt x="11427" y="4358"/>
                  </a:lnTo>
                  <a:lnTo>
                    <a:pt x="11603" y="4547"/>
                  </a:lnTo>
                  <a:lnTo>
                    <a:pt x="11751" y="4750"/>
                  </a:lnTo>
                  <a:lnTo>
                    <a:pt x="11899" y="4966"/>
                  </a:lnTo>
                  <a:lnTo>
                    <a:pt x="12034" y="5195"/>
                  </a:lnTo>
                  <a:lnTo>
                    <a:pt x="12169" y="5424"/>
                  </a:lnTo>
                  <a:lnTo>
                    <a:pt x="12291" y="5681"/>
                  </a:lnTo>
                  <a:lnTo>
                    <a:pt x="12399" y="5937"/>
                  </a:lnTo>
                  <a:lnTo>
                    <a:pt x="12507" y="6193"/>
                  </a:lnTo>
                  <a:lnTo>
                    <a:pt x="12588" y="6476"/>
                  </a:lnTo>
                  <a:lnTo>
                    <a:pt x="12668" y="6760"/>
                  </a:lnTo>
                  <a:lnTo>
                    <a:pt x="12749" y="7057"/>
                  </a:lnTo>
                  <a:lnTo>
                    <a:pt x="12803" y="7353"/>
                  </a:lnTo>
                  <a:lnTo>
                    <a:pt x="12857" y="7664"/>
                  </a:lnTo>
                  <a:lnTo>
                    <a:pt x="12898" y="7987"/>
                  </a:lnTo>
                  <a:lnTo>
                    <a:pt x="12925" y="8325"/>
                  </a:lnTo>
                  <a:lnTo>
                    <a:pt x="12938" y="8648"/>
                  </a:lnTo>
                  <a:lnTo>
                    <a:pt x="12952" y="8999"/>
                  </a:lnTo>
                  <a:lnTo>
                    <a:pt x="12938" y="9363"/>
                  </a:lnTo>
                  <a:lnTo>
                    <a:pt x="12925" y="9714"/>
                  </a:lnTo>
                  <a:lnTo>
                    <a:pt x="12898" y="10051"/>
                  </a:lnTo>
                  <a:lnTo>
                    <a:pt x="12844" y="10375"/>
                  </a:lnTo>
                  <a:lnTo>
                    <a:pt x="12790" y="10699"/>
                  </a:lnTo>
                  <a:lnTo>
                    <a:pt x="12722" y="11009"/>
                  </a:lnTo>
                  <a:lnTo>
                    <a:pt x="12641" y="11306"/>
                  </a:lnTo>
                  <a:lnTo>
                    <a:pt x="12561" y="11589"/>
                  </a:lnTo>
                  <a:lnTo>
                    <a:pt x="12466" y="11873"/>
                  </a:lnTo>
                  <a:lnTo>
                    <a:pt x="12345" y="12129"/>
                  </a:lnTo>
                  <a:lnTo>
                    <a:pt x="12237" y="12385"/>
                  </a:lnTo>
                  <a:lnTo>
                    <a:pt x="12102" y="12628"/>
                  </a:lnTo>
                  <a:lnTo>
                    <a:pt x="11967" y="12871"/>
                  </a:lnTo>
                  <a:lnTo>
                    <a:pt x="11819" y="13087"/>
                  </a:lnTo>
                  <a:lnTo>
                    <a:pt x="11657" y="13303"/>
                  </a:lnTo>
                  <a:lnTo>
                    <a:pt x="11495" y="13505"/>
                  </a:lnTo>
                  <a:lnTo>
                    <a:pt x="11319" y="13680"/>
                  </a:lnTo>
                  <a:lnTo>
                    <a:pt x="11144" y="13869"/>
                  </a:lnTo>
                  <a:lnTo>
                    <a:pt x="10955" y="14031"/>
                  </a:lnTo>
                  <a:lnTo>
                    <a:pt x="10766" y="14180"/>
                  </a:lnTo>
                  <a:lnTo>
                    <a:pt x="10564" y="14328"/>
                  </a:lnTo>
                  <a:lnTo>
                    <a:pt x="10362" y="14449"/>
                  </a:lnTo>
                  <a:lnTo>
                    <a:pt x="10146" y="14571"/>
                  </a:lnTo>
                  <a:lnTo>
                    <a:pt x="9930" y="14679"/>
                  </a:lnTo>
                  <a:lnTo>
                    <a:pt x="9701" y="14773"/>
                  </a:lnTo>
                  <a:lnTo>
                    <a:pt x="9471" y="14854"/>
                  </a:lnTo>
                  <a:lnTo>
                    <a:pt x="9242" y="14922"/>
                  </a:lnTo>
                  <a:lnTo>
                    <a:pt x="8999" y="14976"/>
                  </a:lnTo>
                  <a:lnTo>
                    <a:pt x="8770" y="15030"/>
                  </a:lnTo>
                  <a:lnTo>
                    <a:pt x="8513" y="15057"/>
                  </a:lnTo>
                  <a:lnTo>
                    <a:pt x="8271" y="15084"/>
                  </a:lnTo>
                  <a:lnTo>
                    <a:pt x="8014" y="15084"/>
                  </a:lnTo>
                  <a:lnTo>
                    <a:pt x="7731" y="15070"/>
                  </a:lnTo>
                  <a:lnTo>
                    <a:pt x="7448" y="15043"/>
                  </a:lnTo>
                  <a:lnTo>
                    <a:pt x="7178" y="15003"/>
                  </a:lnTo>
                  <a:lnTo>
                    <a:pt x="6908" y="14949"/>
                  </a:lnTo>
                  <a:lnTo>
                    <a:pt x="6652" y="14868"/>
                  </a:lnTo>
                  <a:lnTo>
                    <a:pt x="6409" y="14787"/>
                  </a:lnTo>
                  <a:lnTo>
                    <a:pt x="6166" y="14679"/>
                  </a:lnTo>
                  <a:lnTo>
                    <a:pt x="5937" y="14571"/>
                  </a:lnTo>
                  <a:lnTo>
                    <a:pt x="5721" y="14436"/>
                  </a:lnTo>
                  <a:lnTo>
                    <a:pt x="5505" y="14288"/>
                  </a:lnTo>
                  <a:lnTo>
                    <a:pt x="5303" y="14139"/>
                  </a:lnTo>
                  <a:lnTo>
                    <a:pt x="5114" y="13977"/>
                  </a:lnTo>
                  <a:lnTo>
                    <a:pt x="4925" y="13788"/>
                  </a:lnTo>
                  <a:lnTo>
                    <a:pt x="4749" y="13600"/>
                  </a:lnTo>
                  <a:lnTo>
                    <a:pt x="4588" y="13411"/>
                  </a:lnTo>
                  <a:lnTo>
                    <a:pt x="4426" y="13195"/>
                  </a:lnTo>
                  <a:lnTo>
                    <a:pt x="4277" y="12979"/>
                  </a:lnTo>
                  <a:lnTo>
                    <a:pt x="4142" y="12763"/>
                  </a:lnTo>
                  <a:lnTo>
                    <a:pt x="4007" y="12520"/>
                  </a:lnTo>
                  <a:lnTo>
                    <a:pt x="3886" y="12291"/>
                  </a:lnTo>
                  <a:lnTo>
                    <a:pt x="3778" y="12035"/>
                  </a:lnTo>
                  <a:lnTo>
                    <a:pt x="3684" y="11778"/>
                  </a:lnTo>
                  <a:lnTo>
                    <a:pt x="3589" y="11522"/>
                  </a:lnTo>
                  <a:lnTo>
                    <a:pt x="3508" y="11266"/>
                  </a:lnTo>
                  <a:lnTo>
                    <a:pt x="3427" y="10996"/>
                  </a:lnTo>
                  <a:lnTo>
                    <a:pt x="3373" y="10726"/>
                  </a:lnTo>
                  <a:lnTo>
                    <a:pt x="3319" y="10443"/>
                  </a:lnTo>
                  <a:lnTo>
                    <a:pt x="3265" y="10173"/>
                  </a:lnTo>
                  <a:lnTo>
                    <a:pt x="3239" y="9890"/>
                  </a:lnTo>
                  <a:lnTo>
                    <a:pt x="3212" y="9606"/>
                  </a:lnTo>
                  <a:lnTo>
                    <a:pt x="3198" y="9323"/>
                  </a:lnTo>
                  <a:lnTo>
                    <a:pt x="3198" y="9040"/>
                  </a:lnTo>
                  <a:lnTo>
                    <a:pt x="3198" y="8635"/>
                  </a:lnTo>
                  <a:lnTo>
                    <a:pt x="3225" y="8244"/>
                  </a:lnTo>
                  <a:lnTo>
                    <a:pt x="3252" y="7880"/>
                  </a:lnTo>
                  <a:lnTo>
                    <a:pt x="3292" y="7515"/>
                  </a:lnTo>
                  <a:lnTo>
                    <a:pt x="3360" y="7178"/>
                  </a:lnTo>
                  <a:lnTo>
                    <a:pt x="3427" y="6841"/>
                  </a:lnTo>
                  <a:lnTo>
                    <a:pt x="3508" y="6530"/>
                  </a:lnTo>
                  <a:lnTo>
                    <a:pt x="3603" y="6234"/>
                  </a:lnTo>
                  <a:lnTo>
                    <a:pt x="3697" y="5950"/>
                  </a:lnTo>
                  <a:lnTo>
                    <a:pt x="3819" y="5667"/>
                  </a:lnTo>
                  <a:lnTo>
                    <a:pt x="3940" y="5411"/>
                  </a:lnTo>
                  <a:lnTo>
                    <a:pt x="4075" y="5168"/>
                  </a:lnTo>
                  <a:lnTo>
                    <a:pt x="4210" y="4939"/>
                  </a:lnTo>
                  <a:lnTo>
                    <a:pt x="4372" y="4723"/>
                  </a:lnTo>
                  <a:lnTo>
                    <a:pt x="4520" y="4507"/>
                  </a:lnTo>
                  <a:lnTo>
                    <a:pt x="4696" y="4318"/>
                  </a:lnTo>
                  <a:lnTo>
                    <a:pt x="4871" y="4143"/>
                  </a:lnTo>
                  <a:lnTo>
                    <a:pt x="5046" y="3967"/>
                  </a:lnTo>
                  <a:lnTo>
                    <a:pt x="5235" y="3819"/>
                  </a:lnTo>
                  <a:lnTo>
                    <a:pt x="5424" y="3670"/>
                  </a:lnTo>
                  <a:lnTo>
                    <a:pt x="5626" y="3549"/>
                  </a:lnTo>
                  <a:lnTo>
                    <a:pt x="5829" y="3428"/>
                  </a:lnTo>
                  <a:lnTo>
                    <a:pt x="6045" y="3320"/>
                  </a:lnTo>
                  <a:lnTo>
                    <a:pt x="6260" y="3225"/>
                  </a:lnTo>
                  <a:lnTo>
                    <a:pt x="6476" y="3144"/>
                  </a:lnTo>
                  <a:lnTo>
                    <a:pt x="6706" y="3077"/>
                  </a:lnTo>
                  <a:lnTo>
                    <a:pt x="6935" y="3009"/>
                  </a:lnTo>
                  <a:lnTo>
                    <a:pt x="7164" y="2969"/>
                  </a:lnTo>
                  <a:lnTo>
                    <a:pt x="7394" y="2928"/>
                  </a:lnTo>
                  <a:lnTo>
                    <a:pt x="7623" y="2901"/>
                  </a:lnTo>
                  <a:lnTo>
                    <a:pt x="7866" y="2888"/>
                  </a:lnTo>
                  <a:close/>
                  <a:moveTo>
                    <a:pt x="8770" y="1"/>
                  </a:moveTo>
                  <a:lnTo>
                    <a:pt x="8378" y="14"/>
                  </a:lnTo>
                  <a:lnTo>
                    <a:pt x="8001" y="41"/>
                  </a:lnTo>
                  <a:lnTo>
                    <a:pt x="7636" y="82"/>
                  </a:lnTo>
                  <a:lnTo>
                    <a:pt x="7286" y="149"/>
                  </a:lnTo>
                  <a:lnTo>
                    <a:pt x="6948" y="217"/>
                  </a:lnTo>
                  <a:lnTo>
                    <a:pt x="6638" y="311"/>
                  </a:lnTo>
                  <a:lnTo>
                    <a:pt x="6341" y="406"/>
                  </a:lnTo>
                  <a:lnTo>
                    <a:pt x="6058" y="514"/>
                  </a:lnTo>
                  <a:lnTo>
                    <a:pt x="5788" y="635"/>
                  </a:lnTo>
                  <a:lnTo>
                    <a:pt x="5532" y="770"/>
                  </a:lnTo>
                  <a:lnTo>
                    <a:pt x="5289" y="905"/>
                  </a:lnTo>
                  <a:lnTo>
                    <a:pt x="5060" y="1040"/>
                  </a:lnTo>
                  <a:lnTo>
                    <a:pt x="4844" y="1188"/>
                  </a:lnTo>
                  <a:lnTo>
                    <a:pt x="4642" y="1337"/>
                  </a:lnTo>
                  <a:lnTo>
                    <a:pt x="4453" y="1485"/>
                  </a:lnTo>
                  <a:lnTo>
                    <a:pt x="4277" y="1647"/>
                  </a:lnTo>
                  <a:lnTo>
                    <a:pt x="4115" y="1795"/>
                  </a:lnTo>
                  <a:lnTo>
                    <a:pt x="3967" y="1944"/>
                  </a:lnTo>
                  <a:lnTo>
                    <a:pt x="3697" y="2240"/>
                  </a:lnTo>
                  <a:lnTo>
                    <a:pt x="3481" y="2524"/>
                  </a:lnTo>
                  <a:lnTo>
                    <a:pt x="3306" y="2767"/>
                  </a:lnTo>
                  <a:lnTo>
                    <a:pt x="3171" y="2982"/>
                  </a:lnTo>
                  <a:lnTo>
                    <a:pt x="3090" y="3144"/>
                  </a:lnTo>
                  <a:lnTo>
                    <a:pt x="3009" y="3279"/>
                  </a:lnTo>
                  <a:lnTo>
                    <a:pt x="2942" y="3279"/>
                  </a:lnTo>
                  <a:lnTo>
                    <a:pt x="2982" y="3063"/>
                  </a:lnTo>
                  <a:lnTo>
                    <a:pt x="2996" y="2834"/>
                  </a:lnTo>
                  <a:lnTo>
                    <a:pt x="3009" y="2605"/>
                  </a:lnTo>
                  <a:lnTo>
                    <a:pt x="3009" y="2375"/>
                  </a:lnTo>
                  <a:lnTo>
                    <a:pt x="3009" y="1364"/>
                  </a:lnTo>
                  <a:lnTo>
                    <a:pt x="3009" y="1256"/>
                  </a:lnTo>
                  <a:lnTo>
                    <a:pt x="2996" y="1161"/>
                  </a:lnTo>
                  <a:lnTo>
                    <a:pt x="2969" y="1067"/>
                  </a:lnTo>
                  <a:lnTo>
                    <a:pt x="2942" y="972"/>
                  </a:lnTo>
                  <a:lnTo>
                    <a:pt x="2901" y="891"/>
                  </a:lnTo>
                  <a:lnTo>
                    <a:pt x="2861" y="810"/>
                  </a:lnTo>
                  <a:lnTo>
                    <a:pt x="2807" y="743"/>
                  </a:lnTo>
                  <a:lnTo>
                    <a:pt x="2739" y="676"/>
                  </a:lnTo>
                  <a:lnTo>
                    <a:pt x="2658" y="622"/>
                  </a:lnTo>
                  <a:lnTo>
                    <a:pt x="2577" y="568"/>
                  </a:lnTo>
                  <a:lnTo>
                    <a:pt x="2483" y="514"/>
                  </a:lnTo>
                  <a:lnTo>
                    <a:pt x="2389" y="487"/>
                  </a:lnTo>
                  <a:lnTo>
                    <a:pt x="2281" y="460"/>
                  </a:lnTo>
                  <a:lnTo>
                    <a:pt x="2159" y="433"/>
                  </a:lnTo>
                  <a:lnTo>
                    <a:pt x="2038" y="419"/>
                  </a:lnTo>
                  <a:lnTo>
                    <a:pt x="986" y="419"/>
                  </a:lnTo>
                  <a:lnTo>
                    <a:pt x="864" y="433"/>
                  </a:lnTo>
                  <a:lnTo>
                    <a:pt x="743" y="460"/>
                  </a:lnTo>
                  <a:lnTo>
                    <a:pt x="635" y="487"/>
                  </a:lnTo>
                  <a:lnTo>
                    <a:pt x="527" y="527"/>
                  </a:lnTo>
                  <a:lnTo>
                    <a:pt x="446" y="568"/>
                  </a:lnTo>
                  <a:lnTo>
                    <a:pt x="365" y="635"/>
                  </a:lnTo>
                  <a:lnTo>
                    <a:pt x="284" y="689"/>
                  </a:lnTo>
                  <a:lnTo>
                    <a:pt x="217" y="770"/>
                  </a:lnTo>
                  <a:lnTo>
                    <a:pt x="163" y="851"/>
                  </a:lnTo>
                  <a:lnTo>
                    <a:pt x="122" y="945"/>
                  </a:lnTo>
                  <a:lnTo>
                    <a:pt x="82" y="1040"/>
                  </a:lnTo>
                  <a:lnTo>
                    <a:pt x="41" y="1148"/>
                  </a:lnTo>
                  <a:lnTo>
                    <a:pt x="28" y="1269"/>
                  </a:lnTo>
                  <a:lnTo>
                    <a:pt x="14" y="1391"/>
                  </a:lnTo>
                  <a:lnTo>
                    <a:pt x="1" y="1525"/>
                  </a:lnTo>
                  <a:lnTo>
                    <a:pt x="1" y="23164"/>
                  </a:lnTo>
                  <a:lnTo>
                    <a:pt x="14" y="23299"/>
                  </a:lnTo>
                  <a:lnTo>
                    <a:pt x="28" y="23421"/>
                  </a:lnTo>
                  <a:lnTo>
                    <a:pt x="41" y="23542"/>
                  </a:lnTo>
                  <a:lnTo>
                    <a:pt x="82" y="23650"/>
                  </a:lnTo>
                  <a:lnTo>
                    <a:pt x="122" y="23758"/>
                  </a:lnTo>
                  <a:lnTo>
                    <a:pt x="163" y="23839"/>
                  </a:lnTo>
                  <a:lnTo>
                    <a:pt x="217" y="23920"/>
                  </a:lnTo>
                  <a:lnTo>
                    <a:pt x="284" y="24001"/>
                  </a:lnTo>
                  <a:lnTo>
                    <a:pt x="365" y="24068"/>
                  </a:lnTo>
                  <a:lnTo>
                    <a:pt x="446" y="24122"/>
                  </a:lnTo>
                  <a:lnTo>
                    <a:pt x="527" y="24176"/>
                  </a:lnTo>
                  <a:lnTo>
                    <a:pt x="635" y="24203"/>
                  </a:lnTo>
                  <a:lnTo>
                    <a:pt x="743" y="24244"/>
                  </a:lnTo>
                  <a:lnTo>
                    <a:pt x="864" y="24257"/>
                  </a:lnTo>
                  <a:lnTo>
                    <a:pt x="986" y="24271"/>
                  </a:lnTo>
                  <a:lnTo>
                    <a:pt x="1120" y="24284"/>
                  </a:lnTo>
                  <a:lnTo>
                    <a:pt x="2173" y="24284"/>
                  </a:lnTo>
                  <a:lnTo>
                    <a:pt x="2308" y="24271"/>
                  </a:lnTo>
                  <a:lnTo>
                    <a:pt x="2429" y="24257"/>
                  </a:lnTo>
                  <a:lnTo>
                    <a:pt x="2537" y="24244"/>
                  </a:lnTo>
                  <a:lnTo>
                    <a:pt x="2645" y="24203"/>
                  </a:lnTo>
                  <a:lnTo>
                    <a:pt x="2739" y="24176"/>
                  </a:lnTo>
                  <a:lnTo>
                    <a:pt x="2834" y="24122"/>
                  </a:lnTo>
                  <a:lnTo>
                    <a:pt x="2915" y="24068"/>
                  </a:lnTo>
                  <a:lnTo>
                    <a:pt x="2982" y="24001"/>
                  </a:lnTo>
                  <a:lnTo>
                    <a:pt x="3050" y="23920"/>
                  </a:lnTo>
                  <a:lnTo>
                    <a:pt x="3104" y="23839"/>
                  </a:lnTo>
                  <a:lnTo>
                    <a:pt x="3158" y="23758"/>
                  </a:lnTo>
                  <a:lnTo>
                    <a:pt x="3185" y="23650"/>
                  </a:lnTo>
                  <a:lnTo>
                    <a:pt x="3225" y="23542"/>
                  </a:lnTo>
                  <a:lnTo>
                    <a:pt x="3239" y="23421"/>
                  </a:lnTo>
                  <a:lnTo>
                    <a:pt x="3252" y="23299"/>
                  </a:lnTo>
                  <a:lnTo>
                    <a:pt x="3265" y="23164"/>
                  </a:lnTo>
                  <a:lnTo>
                    <a:pt x="3265" y="16379"/>
                  </a:lnTo>
                  <a:lnTo>
                    <a:pt x="3252" y="16001"/>
                  </a:lnTo>
                  <a:lnTo>
                    <a:pt x="3239" y="15623"/>
                  </a:lnTo>
                  <a:lnTo>
                    <a:pt x="3212" y="15259"/>
                  </a:lnTo>
                  <a:lnTo>
                    <a:pt x="3158" y="14881"/>
                  </a:lnTo>
                  <a:lnTo>
                    <a:pt x="3225" y="14881"/>
                  </a:lnTo>
                  <a:lnTo>
                    <a:pt x="3427" y="15232"/>
                  </a:lnTo>
                  <a:lnTo>
                    <a:pt x="3657" y="15569"/>
                  </a:lnTo>
                  <a:lnTo>
                    <a:pt x="3913" y="15879"/>
                  </a:lnTo>
                  <a:lnTo>
                    <a:pt x="4183" y="16176"/>
                  </a:lnTo>
                  <a:lnTo>
                    <a:pt x="4480" y="16446"/>
                  </a:lnTo>
                  <a:lnTo>
                    <a:pt x="4776" y="16702"/>
                  </a:lnTo>
                  <a:lnTo>
                    <a:pt x="5114" y="16932"/>
                  </a:lnTo>
                  <a:lnTo>
                    <a:pt x="5451" y="17148"/>
                  </a:lnTo>
                  <a:lnTo>
                    <a:pt x="5815" y="17336"/>
                  </a:lnTo>
                  <a:lnTo>
                    <a:pt x="6179" y="17498"/>
                  </a:lnTo>
                  <a:lnTo>
                    <a:pt x="6557" y="17633"/>
                  </a:lnTo>
                  <a:lnTo>
                    <a:pt x="6935" y="17741"/>
                  </a:lnTo>
                  <a:lnTo>
                    <a:pt x="7326" y="17822"/>
                  </a:lnTo>
                  <a:lnTo>
                    <a:pt x="7731" y="17890"/>
                  </a:lnTo>
                  <a:lnTo>
                    <a:pt x="8122" y="17917"/>
                  </a:lnTo>
                  <a:lnTo>
                    <a:pt x="8527" y="17917"/>
                  </a:lnTo>
                  <a:lnTo>
                    <a:pt x="8945" y="17903"/>
                  </a:lnTo>
                  <a:lnTo>
                    <a:pt x="9350" y="17876"/>
                  </a:lnTo>
                  <a:lnTo>
                    <a:pt x="9754" y="17822"/>
                  </a:lnTo>
                  <a:lnTo>
                    <a:pt x="10146" y="17755"/>
                  </a:lnTo>
                  <a:lnTo>
                    <a:pt x="10523" y="17660"/>
                  </a:lnTo>
                  <a:lnTo>
                    <a:pt x="10901" y="17552"/>
                  </a:lnTo>
                  <a:lnTo>
                    <a:pt x="11265" y="17431"/>
                  </a:lnTo>
                  <a:lnTo>
                    <a:pt x="11616" y="17282"/>
                  </a:lnTo>
                  <a:lnTo>
                    <a:pt x="11967" y="17121"/>
                  </a:lnTo>
                  <a:lnTo>
                    <a:pt x="12304" y="16932"/>
                  </a:lnTo>
                  <a:lnTo>
                    <a:pt x="12628" y="16729"/>
                  </a:lnTo>
                  <a:lnTo>
                    <a:pt x="12938" y="16514"/>
                  </a:lnTo>
                  <a:lnTo>
                    <a:pt x="13249" y="16284"/>
                  </a:lnTo>
                  <a:lnTo>
                    <a:pt x="13532" y="16028"/>
                  </a:lnTo>
                  <a:lnTo>
                    <a:pt x="13815" y="15772"/>
                  </a:lnTo>
                  <a:lnTo>
                    <a:pt x="14071" y="15475"/>
                  </a:lnTo>
                  <a:lnTo>
                    <a:pt x="14328" y="15178"/>
                  </a:lnTo>
                  <a:lnTo>
                    <a:pt x="14557" y="14868"/>
                  </a:lnTo>
                  <a:lnTo>
                    <a:pt x="14786" y="14530"/>
                  </a:lnTo>
                  <a:lnTo>
                    <a:pt x="15002" y="14193"/>
                  </a:lnTo>
                  <a:lnTo>
                    <a:pt x="15191" y="13829"/>
                  </a:lnTo>
                  <a:lnTo>
                    <a:pt x="15380" y="13451"/>
                  </a:lnTo>
                  <a:lnTo>
                    <a:pt x="15542" y="13060"/>
                  </a:lnTo>
                  <a:lnTo>
                    <a:pt x="15690" y="12655"/>
                  </a:lnTo>
                  <a:lnTo>
                    <a:pt x="15825" y="12237"/>
                  </a:lnTo>
                  <a:lnTo>
                    <a:pt x="15933" y="11805"/>
                  </a:lnTo>
                  <a:lnTo>
                    <a:pt x="16041" y="11374"/>
                  </a:lnTo>
                  <a:lnTo>
                    <a:pt x="16122" y="10915"/>
                  </a:lnTo>
                  <a:lnTo>
                    <a:pt x="16190" y="10443"/>
                  </a:lnTo>
                  <a:lnTo>
                    <a:pt x="16230" y="9957"/>
                  </a:lnTo>
                  <a:lnTo>
                    <a:pt x="16257" y="9471"/>
                  </a:lnTo>
                  <a:lnTo>
                    <a:pt x="16270" y="8959"/>
                  </a:lnTo>
                  <a:lnTo>
                    <a:pt x="16257" y="8473"/>
                  </a:lnTo>
                  <a:lnTo>
                    <a:pt x="16243" y="7987"/>
                  </a:lnTo>
                  <a:lnTo>
                    <a:pt x="16190" y="7515"/>
                  </a:lnTo>
                  <a:lnTo>
                    <a:pt x="16136" y="7057"/>
                  </a:lnTo>
                  <a:lnTo>
                    <a:pt x="16068" y="6598"/>
                  </a:lnTo>
                  <a:lnTo>
                    <a:pt x="15974" y="6166"/>
                  </a:lnTo>
                  <a:lnTo>
                    <a:pt x="15866" y="5734"/>
                  </a:lnTo>
                  <a:lnTo>
                    <a:pt x="15744" y="5316"/>
                  </a:lnTo>
                  <a:lnTo>
                    <a:pt x="15609" y="4925"/>
                  </a:lnTo>
                  <a:lnTo>
                    <a:pt x="15461" y="4534"/>
                  </a:lnTo>
                  <a:lnTo>
                    <a:pt x="15286" y="4156"/>
                  </a:lnTo>
                  <a:lnTo>
                    <a:pt x="15110" y="3792"/>
                  </a:lnTo>
                  <a:lnTo>
                    <a:pt x="14908" y="3441"/>
                  </a:lnTo>
                  <a:lnTo>
                    <a:pt x="14706" y="3117"/>
                  </a:lnTo>
                  <a:lnTo>
                    <a:pt x="14476" y="2794"/>
                  </a:lnTo>
                  <a:lnTo>
                    <a:pt x="14247" y="2497"/>
                  </a:lnTo>
                  <a:lnTo>
                    <a:pt x="13991" y="2200"/>
                  </a:lnTo>
                  <a:lnTo>
                    <a:pt x="13734" y="1930"/>
                  </a:lnTo>
                  <a:lnTo>
                    <a:pt x="13451" y="1674"/>
                  </a:lnTo>
                  <a:lnTo>
                    <a:pt x="13168" y="1444"/>
                  </a:lnTo>
                  <a:lnTo>
                    <a:pt x="12857" y="1215"/>
                  </a:lnTo>
                  <a:lnTo>
                    <a:pt x="12547" y="1013"/>
                  </a:lnTo>
                  <a:lnTo>
                    <a:pt x="12223" y="824"/>
                  </a:lnTo>
                  <a:lnTo>
                    <a:pt x="11873" y="662"/>
                  </a:lnTo>
                  <a:lnTo>
                    <a:pt x="11535" y="500"/>
                  </a:lnTo>
                  <a:lnTo>
                    <a:pt x="11171" y="379"/>
                  </a:lnTo>
                  <a:lnTo>
                    <a:pt x="10793" y="257"/>
                  </a:lnTo>
                  <a:lnTo>
                    <a:pt x="10416" y="176"/>
                  </a:lnTo>
                  <a:lnTo>
                    <a:pt x="10011" y="95"/>
                  </a:lnTo>
                  <a:lnTo>
                    <a:pt x="9606" y="41"/>
                  </a:lnTo>
                  <a:lnTo>
                    <a:pt x="9188" y="14"/>
                  </a:lnTo>
                  <a:lnTo>
                    <a:pt x="8770" y="1"/>
                  </a:lnTo>
                  <a:close/>
                </a:path>
              </a:pathLst>
            </a:custGeom>
            <a:solidFill>
              <a:srgbClr val="1E2430"/>
            </a:solidFill>
            <a:ln>
              <a:noFill/>
            </a:ln>
          </p:spPr>
          <p:txBody>
            <a:bodyPr anchorCtr="0" anchor="ctr" bIns="182850" lIns="182850" spcFirstLastPara="1" rIns="182850" wrap="square" tIns="182850">
              <a:noAutofit/>
            </a:bodyPr>
            <a:lstStyle/>
            <a:p>
              <a:pPr indent="0" lvl="0" marL="0" rtl="0" algn="l">
                <a:spcBef>
                  <a:spcPts val="0"/>
                </a:spcBef>
                <a:spcAft>
                  <a:spcPts val="0"/>
                </a:spcAft>
                <a:buNone/>
              </a:pPr>
              <a:r>
                <a:t/>
              </a:r>
              <a:endParaRPr/>
            </a:p>
          </p:txBody>
        </p:sp>
        <p:sp>
          <p:nvSpPr>
            <p:cNvPr id="3148" name="Google Shape;3148;p209"/>
            <p:cNvSpPr/>
            <p:nvPr/>
          </p:nvSpPr>
          <p:spPr>
            <a:xfrm>
              <a:off x="559040" y="609347"/>
              <a:ext cx="117192" cy="169934"/>
            </a:xfrm>
            <a:custGeom>
              <a:rect b="b" l="l" r="r" t="t"/>
              <a:pathLst>
                <a:path extrusionOk="0" h="24285" w="16271">
                  <a:moveTo>
                    <a:pt x="8365" y="2888"/>
                  </a:moveTo>
                  <a:lnTo>
                    <a:pt x="8621" y="2915"/>
                  </a:lnTo>
                  <a:lnTo>
                    <a:pt x="8877" y="2942"/>
                  </a:lnTo>
                  <a:lnTo>
                    <a:pt x="9134" y="2996"/>
                  </a:lnTo>
                  <a:lnTo>
                    <a:pt x="9376" y="3050"/>
                  </a:lnTo>
                  <a:lnTo>
                    <a:pt x="9606" y="3131"/>
                  </a:lnTo>
                  <a:lnTo>
                    <a:pt x="9835" y="3212"/>
                  </a:lnTo>
                  <a:lnTo>
                    <a:pt x="10064" y="3320"/>
                  </a:lnTo>
                  <a:lnTo>
                    <a:pt x="10280" y="3428"/>
                  </a:lnTo>
                  <a:lnTo>
                    <a:pt x="10483" y="3549"/>
                  </a:lnTo>
                  <a:lnTo>
                    <a:pt x="10685" y="3684"/>
                  </a:lnTo>
                  <a:lnTo>
                    <a:pt x="10887" y="3832"/>
                  </a:lnTo>
                  <a:lnTo>
                    <a:pt x="11076" y="3994"/>
                  </a:lnTo>
                  <a:lnTo>
                    <a:pt x="11252" y="4170"/>
                  </a:lnTo>
                  <a:lnTo>
                    <a:pt x="11427" y="4358"/>
                  </a:lnTo>
                  <a:lnTo>
                    <a:pt x="11589" y="4547"/>
                  </a:lnTo>
                  <a:lnTo>
                    <a:pt x="11751" y="4750"/>
                  </a:lnTo>
                  <a:lnTo>
                    <a:pt x="11899" y="4966"/>
                  </a:lnTo>
                  <a:lnTo>
                    <a:pt x="12034" y="5195"/>
                  </a:lnTo>
                  <a:lnTo>
                    <a:pt x="12169" y="5424"/>
                  </a:lnTo>
                  <a:lnTo>
                    <a:pt x="12290" y="5681"/>
                  </a:lnTo>
                  <a:lnTo>
                    <a:pt x="12398" y="5937"/>
                  </a:lnTo>
                  <a:lnTo>
                    <a:pt x="12493" y="6193"/>
                  </a:lnTo>
                  <a:lnTo>
                    <a:pt x="12587" y="6476"/>
                  </a:lnTo>
                  <a:lnTo>
                    <a:pt x="12668" y="6760"/>
                  </a:lnTo>
                  <a:lnTo>
                    <a:pt x="12749" y="7057"/>
                  </a:lnTo>
                  <a:lnTo>
                    <a:pt x="12803" y="7353"/>
                  </a:lnTo>
                  <a:lnTo>
                    <a:pt x="12857" y="7664"/>
                  </a:lnTo>
                  <a:lnTo>
                    <a:pt x="12897" y="7987"/>
                  </a:lnTo>
                  <a:lnTo>
                    <a:pt x="12924" y="8325"/>
                  </a:lnTo>
                  <a:lnTo>
                    <a:pt x="12938" y="8648"/>
                  </a:lnTo>
                  <a:lnTo>
                    <a:pt x="12951" y="8999"/>
                  </a:lnTo>
                  <a:lnTo>
                    <a:pt x="12938" y="9363"/>
                  </a:lnTo>
                  <a:lnTo>
                    <a:pt x="12924" y="9714"/>
                  </a:lnTo>
                  <a:lnTo>
                    <a:pt x="12884" y="10051"/>
                  </a:lnTo>
                  <a:lnTo>
                    <a:pt x="12843" y="10375"/>
                  </a:lnTo>
                  <a:lnTo>
                    <a:pt x="12789" y="10699"/>
                  </a:lnTo>
                  <a:lnTo>
                    <a:pt x="12722" y="11009"/>
                  </a:lnTo>
                  <a:lnTo>
                    <a:pt x="12641" y="11306"/>
                  </a:lnTo>
                  <a:lnTo>
                    <a:pt x="12560" y="11589"/>
                  </a:lnTo>
                  <a:lnTo>
                    <a:pt x="12452" y="11873"/>
                  </a:lnTo>
                  <a:lnTo>
                    <a:pt x="12344" y="12129"/>
                  </a:lnTo>
                  <a:lnTo>
                    <a:pt x="12223" y="12385"/>
                  </a:lnTo>
                  <a:lnTo>
                    <a:pt x="12101" y="12628"/>
                  </a:lnTo>
                  <a:lnTo>
                    <a:pt x="11953" y="12871"/>
                  </a:lnTo>
                  <a:lnTo>
                    <a:pt x="11818" y="13087"/>
                  </a:lnTo>
                  <a:lnTo>
                    <a:pt x="11656" y="13303"/>
                  </a:lnTo>
                  <a:lnTo>
                    <a:pt x="11494" y="13505"/>
                  </a:lnTo>
                  <a:lnTo>
                    <a:pt x="11319" y="13680"/>
                  </a:lnTo>
                  <a:lnTo>
                    <a:pt x="11144" y="13869"/>
                  </a:lnTo>
                  <a:lnTo>
                    <a:pt x="10955" y="14031"/>
                  </a:lnTo>
                  <a:lnTo>
                    <a:pt x="10766" y="14180"/>
                  </a:lnTo>
                  <a:lnTo>
                    <a:pt x="10564" y="14328"/>
                  </a:lnTo>
                  <a:lnTo>
                    <a:pt x="10361" y="14449"/>
                  </a:lnTo>
                  <a:lnTo>
                    <a:pt x="10145" y="14571"/>
                  </a:lnTo>
                  <a:lnTo>
                    <a:pt x="9929" y="14679"/>
                  </a:lnTo>
                  <a:lnTo>
                    <a:pt x="9700" y="14773"/>
                  </a:lnTo>
                  <a:lnTo>
                    <a:pt x="9471" y="14854"/>
                  </a:lnTo>
                  <a:lnTo>
                    <a:pt x="9241" y="14922"/>
                  </a:lnTo>
                  <a:lnTo>
                    <a:pt x="8999" y="14976"/>
                  </a:lnTo>
                  <a:lnTo>
                    <a:pt x="8756" y="15030"/>
                  </a:lnTo>
                  <a:lnTo>
                    <a:pt x="8513" y="15057"/>
                  </a:lnTo>
                  <a:lnTo>
                    <a:pt x="8270" y="15084"/>
                  </a:lnTo>
                  <a:lnTo>
                    <a:pt x="8014" y="15084"/>
                  </a:lnTo>
                  <a:lnTo>
                    <a:pt x="7731" y="15070"/>
                  </a:lnTo>
                  <a:lnTo>
                    <a:pt x="7447" y="15043"/>
                  </a:lnTo>
                  <a:lnTo>
                    <a:pt x="7164" y="15003"/>
                  </a:lnTo>
                  <a:lnTo>
                    <a:pt x="6908" y="14949"/>
                  </a:lnTo>
                  <a:lnTo>
                    <a:pt x="6651" y="14868"/>
                  </a:lnTo>
                  <a:lnTo>
                    <a:pt x="6408" y="14787"/>
                  </a:lnTo>
                  <a:lnTo>
                    <a:pt x="6166" y="14679"/>
                  </a:lnTo>
                  <a:lnTo>
                    <a:pt x="5936" y="14571"/>
                  </a:lnTo>
                  <a:lnTo>
                    <a:pt x="5707" y="14436"/>
                  </a:lnTo>
                  <a:lnTo>
                    <a:pt x="5505" y="14288"/>
                  </a:lnTo>
                  <a:lnTo>
                    <a:pt x="5302" y="14139"/>
                  </a:lnTo>
                  <a:lnTo>
                    <a:pt x="5100" y="13977"/>
                  </a:lnTo>
                  <a:lnTo>
                    <a:pt x="4924" y="13788"/>
                  </a:lnTo>
                  <a:lnTo>
                    <a:pt x="4749" y="13600"/>
                  </a:lnTo>
                  <a:lnTo>
                    <a:pt x="4574" y="13411"/>
                  </a:lnTo>
                  <a:lnTo>
                    <a:pt x="4425" y="13195"/>
                  </a:lnTo>
                  <a:lnTo>
                    <a:pt x="4263" y="12979"/>
                  </a:lnTo>
                  <a:lnTo>
                    <a:pt x="4129" y="12763"/>
                  </a:lnTo>
                  <a:lnTo>
                    <a:pt x="4007" y="12520"/>
                  </a:lnTo>
                  <a:lnTo>
                    <a:pt x="3886" y="12291"/>
                  </a:lnTo>
                  <a:lnTo>
                    <a:pt x="3764" y="12035"/>
                  </a:lnTo>
                  <a:lnTo>
                    <a:pt x="3670" y="11778"/>
                  </a:lnTo>
                  <a:lnTo>
                    <a:pt x="3575" y="11522"/>
                  </a:lnTo>
                  <a:lnTo>
                    <a:pt x="3494" y="11266"/>
                  </a:lnTo>
                  <a:lnTo>
                    <a:pt x="3414" y="10996"/>
                  </a:lnTo>
                  <a:lnTo>
                    <a:pt x="3346" y="10726"/>
                  </a:lnTo>
                  <a:lnTo>
                    <a:pt x="3292" y="10443"/>
                  </a:lnTo>
                  <a:lnTo>
                    <a:pt x="3252" y="10173"/>
                  </a:lnTo>
                  <a:lnTo>
                    <a:pt x="3211" y="9890"/>
                  </a:lnTo>
                  <a:lnTo>
                    <a:pt x="3184" y="9606"/>
                  </a:lnTo>
                  <a:lnTo>
                    <a:pt x="3171" y="9323"/>
                  </a:lnTo>
                  <a:lnTo>
                    <a:pt x="3171" y="9040"/>
                  </a:lnTo>
                  <a:lnTo>
                    <a:pt x="3171" y="8635"/>
                  </a:lnTo>
                  <a:lnTo>
                    <a:pt x="3198" y="8244"/>
                  </a:lnTo>
                  <a:lnTo>
                    <a:pt x="3225" y="7880"/>
                  </a:lnTo>
                  <a:lnTo>
                    <a:pt x="3279" y="7515"/>
                  </a:lnTo>
                  <a:lnTo>
                    <a:pt x="3333" y="7178"/>
                  </a:lnTo>
                  <a:lnTo>
                    <a:pt x="3400" y="6841"/>
                  </a:lnTo>
                  <a:lnTo>
                    <a:pt x="3481" y="6530"/>
                  </a:lnTo>
                  <a:lnTo>
                    <a:pt x="3575" y="6234"/>
                  </a:lnTo>
                  <a:lnTo>
                    <a:pt x="3683" y="5950"/>
                  </a:lnTo>
                  <a:lnTo>
                    <a:pt x="3791" y="5681"/>
                  </a:lnTo>
                  <a:lnTo>
                    <a:pt x="3913" y="5411"/>
                  </a:lnTo>
                  <a:lnTo>
                    <a:pt x="4048" y="5168"/>
                  </a:lnTo>
                  <a:lnTo>
                    <a:pt x="4196" y="4939"/>
                  </a:lnTo>
                  <a:lnTo>
                    <a:pt x="4344" y="4723"/>
                  </a:lnTo>
                  <a:lnTo>
                    <a:pt x="4506" y="4520"/>
                  </a:lnTo>
                  <a:lnTo>
                    <a:pt x="4668" y="4318"/>
                  </a:lnTo>
                  <a:lnTo>
                    <a:pt x="4844" y="4143"/>
                  </a:lnTo>
                  <a:lnTo>
                    <a:pt x="5032" y="3981"/>
                  </a:lnTo>
                  <a:lnTo>
                    <a:pt x="5221" y="3819"/>
                  </a:lnTo>
                  <a:lnTo>
                    <a:pt x="5410" y="3684"/>
                  </a:lnTo>
                  <a:lnTo>
                    <a:pt x="5612" y="3549"/>
                  </a:lnTo>
                  <a:lnTo>
                    <a:pt x="5815" y="3428"/>
                  </a:lnTo>
                  <a:lnTo>
                    <a:pt x="6031" y="3320"/>
                  </a:lnTo>
                  <a:lnTo>
                    <a:pt x="6247" y="3225"/>
                  </a:lnTo>
                  <a:lnTo>
                    <a:pt x="6462" y="3144"/>
                  </a:lnTo>
                  <a:lnTo>
                    <a:pt x="6692" y="3077"/>
                  </a:lnTo>
                  <a:lnTo>
                    <a:pt x="6921" y="3023"/>
                  </a:lnTo>
                  <a:lnTo>
                    <a:pt x="7150" y="2969"/>
                  </a:lnTo>
                  <a:lnTo>
                    <a:pt x="7380" y="2928"/>
                  </a:lnTo>
                  <a:lnTo>
                    <a:pt x="7623" y="2901"/>
                  </a:lnTo>
                  <a:lnTo>
                    <a:pt x="7865" y="2888"/>
                  </a:lnTo>
                  <a:close/>
                  <a:moveTo>
                    <a:pt x="8769" y="1"/>
                  </a:moveTo>
                  <a:lnTo>
                    <a:pt x="8365" y="14"/>
                  </a:lnTo>
                  <a:lnTo>
                    <a:pt x="7987" y="41"/>
                  </a:lnTo>
                  <a:lnTo>
                    <a:pt x="7623" y="82"/>
                  </a:lnTo>
                  <a:lnTo>
                    <a:pt x="7285" y="149"/>
                  </a:lnTo>
                  <a:lnTo>
                    <a:pt x="6948" y="217"/>
                  </a:lnTo>
                  <a:lnTo>
                    <a:pt x="6638" y="311"/>
                  </a:lnTo>
                  <a:lnTo>
                    <a:pt x="6341" y="406"/>
                  </a:lnTo>
                  <a:lnTo>
                    <a:pt x="6044" y="514"/>
                  </a:lnTo>
                  <a:lnTo>
                    <a:pt x="5774" y="635"/>
                  </a:lnTo>
                  <a:lnTo>
                    <a:pt x="5518" y="770"/>
                  </a:lnTo>
                  <a:lnTo>
                    <a:pt x="5289" y="905"/>
                  </a:lnTo>
                  <a:lnTo>
                    <a:pt x="5059" y="1040"/>
                  </a:lnTo>
                  <a:lnTo>
                    <a:pt x="4844" y="1188"/>
                  </a:lnTo>
                  <a:lnTo>
                    <a:pt x="4641" y="1337"/>
                  </a:lnTo>
                  <a:lnTo>
                    <a:pt x="4452" y="1485"/>
                  </a:lnTo>
                  <a:lnTo>
                    <a:pt x="4277" y="1647"/>
                  </a:lnTo>
                  <a:lnTo>
                    <a:pt x="4115" y="1795"/>
                  </a:lnTo>
                  <a:lnTo>
                    <a:pt x="3967" y="1944"/>
                  </a:lnTo>
                  <a:lnTo>
                    <a:pt x="3697" y="2240"/>
                  </a:lnTo>
                  <a:lnTo>
                    <a:pt x="3481" y="2524"/>
                  </a:lnTo>
                  <a:lnTo>
                    <a:pt x="3306" y="2767"/>
                  </a:lnTo>
                  <a:lnTo>
                    <a:pt x="3171" y="2982"/>
                  </a:lnTo>
                  <a:lnTo>
                    <a:pt x="3076" y="3144"/>
                  </a:lnTo>
                  <a:lnTo>
                    <a:pt x="3009" y="3279"/>
                  </a:lnTo>
                  <a:lnTo>
                    <a:pt x="2941" y="3279"/>
                  </a:lnTo>
                  <a:lnTo>
                    <a:pt x="2968" y="3063"/>
                  </a:lnTo>
                  <a:lnTo>
                    <a:pt x="2995" y="2834"/>
                  </a:lnTo>
                  <a:lnTo>
                    <a:pt x="3009" y="2605"/>
                  </a:lnTo>
                  <a:lnTo>
                    <a:pt x="3009" y="2375"/>
                  </a:lnTo>
                  <a:lnTo>
                    <a:pt x="3009" y="1364"/>
                  </a:lnTo>
                  <a:lnTo>
                    <a:pt x="3009" y="1256"/>
                  </a:lnTo>
                  <a:lnTo>
                    <a:pt x="2995" y="1161"/>
                  </a:lnTo>
                  <a:lnTo>
                    <a:pt x="2968" y="1067"/>
                  </a:lnTo>
                  <a:lnTo>
                    <a:pt x="2941" y="972"/>
                  </a:lnTo>
                  <a:lnTo>
                    <a:pt x="2901" y="891"/>
                  </a:lnTo>
                  <a:lnTo>
                    <a:pt x="2847" y="810"/>
                  </a:lnTo>
                  <a:lnTo>
                    <a:pt x="2793" y="743"/>
                  </a:lnTo>
                  <a:lnTo>
                    <a:pt x="2725" y="676"/>
                  </a:lnTo>
                  <a:lnTo>
                    <a:pt x="2658" y="622"/>
                  </a:lnTo>
                  <a:lnTo>
                    <a:pt x="2577" y="568"/>
                  </a:lnTo>
                  <a:lnTo>
                    <a:pt x="2483" y="514"/>
                  </a:lnTo>
                  <a:lnTo>
                    <a:pt x="2388" y="487"/>
                  </a:lnTo>
                  <a:lnTo>
                    <a:pt x="2280" y="460"/>
                  </a:lnTo>
                  <a:lnTo>
                    <a:pt x="2159" y="433"/>
                  </a:lnTo>
                  <a:lnTo>
                    <a:pt x="2037" y="419"/>
                  </a:lnTo>
                  <a:lnTo>
                    <a:pt x="985" y="419"/>
                  </a:lnTo>
                  <a:lnTo>
                    <a:pt x="850" y="433"/>
                  </a:lnTo>
                  <a:lnTo>
                    <a:pt x="742" y="460"/>
                  </a:lnTo>
                  <a:lnTo>
                    <a:pt x="634" y="487"/>
                  </a:lnTo>
                  <a:lnTo>
                    <a:pt x="527" y="527"/>
                  </a:lnTo>
                  <a:lnTo>
                    <a:pt x="432" y="568"/>
                  </a:lnTo>
                  <a:lnTo>
                    <a:pt x="351" y="635"/>
                  </a:lnTo>
                  <a:lnTo>
                    <a:pt x="284" y="689"/>
                  </a:lnTo>
                  <a:lnTo>
                    <a:pt x="216" y="770"/>
                  </a:lnTo>
                  <a:lnTo>
                    <a:pt x="162" y="851"/>
                  </a:lnTo>
                  <a:lnTo>
                    <a:pt x="108" y="945"/>
                  </a:lnTo>
                  <a:lnTo>
                    <a:pt x="68" y="1040"/>
                  </a:lnTo>
                  <a:lnTo>
                    <a:pt x="41" y="1148"/>
                  </a:lnTo>
                  <a:lnTo>
                    <a:pt x="27" y="1269"/>
                  </a:lnTo>
                  <a:lnTo>
                    <a:pt x="14" y="1391"/>
                  </a:lnTo>
                  <a:lnTo>
                    <a:pt x="0" y="1525"/>
                  </a:lnTo>
                  <a:lnTo>
                    <a:pt x="14" y="23164"/>
                  </a:lnTo>
                  <a:lnTo>
                    <a:pt x="14" y="23299"/>
                  </a:lnTo>
                  <a:lnTo>
                    <a:pt x="27" y="23421"/>
                  </a:lnTo>
                  <a:lnTo>
                    <a:pt x="54" y="23542"/>
                  </a:lnTo>
                  <a:lnTo>
                    <a:pt x="81" y="23650"/>
                  </a:lnTo>
                  <a:lnTo>
                    <a:pt x="122" y="23758"/>
                  </a:lnTo>
                  <a:lnTo>
                    <a:pt x="162" y="23839"/>
                  </a:lnTo>
                  <a:lnTo>
                    <a:pt x="230" y="23920"/>
                  </a:lnTo>
                  <a:lnTo>
                    <a:pt x="297" y="24001"/>
                  </a:lnTo>
                  <a:lnTo>
                    <a:pt x="365" y="24068"/>
                  </a:lnTo>
                  <a:lnTo>
                    <a:pt x="446" y="24122"/>
                  </a:lnTo>
                  <a:lnTo>
                    <a:pt x="540" y="24176"/>
                  </a:lnTo>
                  <a:lnTo>
                    <a:pt x="634" y="24203"/>
                  </a:lnTo>
                  <a:lnTo>
                    <a:pt x="742" y="24244"/>
                  </a:lnTo>
                  <a:lnTo>
                    <a:pt x="864" y="24257"/>
                  </a:lnTo>
                  <a:lnTo>
                    <a:pt x="985" y="24271"/>
                  </a:lnTo>
                  <a:lnTo>
                    <a:pt x="1134" y="24284"/>
                  </a:lnTo>
                  <a:lnTo>
                    <a:pt x="2172" y="24284"/>
                  </a:lnTo>
                  <a:lnTo>
                    <a:pt x="2307" y="24271"/>
                  </a:lnTo>
                  <a:lnTo>
                    <a:pt x="2429" y="24257"/>
                  </a:lnTo>
                  <a:lnTo>
                    <a:pt x="2537" y="24244"/>
                  </a:lnTo>
                  <a:lnTo>
                    <a:pt x="2645" y="24203"/>
                  </a:lnTo>
                  <a:lnTo>
                    <a:pt x="2739" y="24176"/>
                  </a:lnTo>
                  <a:lnTo>
                    <a:pt x="2833" y="24122"/>
                  </a:lnTo>
                  <a:lnTo>
                    <a:pt x="2914" y="24068"/>
                  </a:lnTo>
                  <a:lnTo>
                    <a:pt x="2982" y="24001"/>
                  </a:lnTo>
                  <a:lnTo>
                    <a:pt x="3049" y="23920"/>
                  </a:lnTo>
                  <a:lnTo>
                    <a:pt x="3103" y="23839"/>
                  </a:lnTo>
                  <a:lnTo>
                    <a:pt x="3144" y="23758"/>
                  </a:lnTo>
                  <a:lnTo>
                    <a:pt x="3184" y="23650"/>
                  </a:lnTo>
                  <a:lnTo>
                    <a:pt x="3211" y="23542"/>
                  </a:lnTo>
                  <a:lnTo>
                    <a:pt x="3238" y="23421"/>
                  </a:lnTo>
                  <a:lnTo>
                    <a:pt x="3252" y="23299"/>
                  </a:lnTo>
                  <a:lnTo>
                    <a:pt x="3252" y="23164"/>
                  </a:lnTo>
                  <a:lnTo>
                    <a:pt x="3252" y="16379"/>
                  </a:lnTo>
                  <a:lnTo>
                    <a:pt x="3252" y="16001"/>
                  </a:lnTo>
                  <a:lnTo>
                    <a:pt x="3238" y="15623"/>
                  </a:lnTo>
                  <a:lnTo>
                    <a:pt x="3198" y="15259"/>
                  </a:lnTo>
                  <a:lnTo>
                    <a:pt x="3157" y="14881"/>
                  </a:lnTo>
                  <a:lnTo>
                    <a:pt x="3225" y="14881"/>
                  </a:lnTo>
                  <a:lnTo>
                    <a:pt x="3427" y="15232"/>
                  </a:lnTo>
                  <a:lnTo>
                    <a:pt x="3656" y="15569"/>
                  </a:lnTo>
                  <a:lnTo>
                    <a:pt x="3913" y="15879"/>
                  </a:lnTo>
                  <a:lnTo>
                    <a:pt x="4182" y="16176"/>
                  </a:lnTo>
                  <a:lnTo>
                    <a:pt x="4466" y="16446"/>
                  </a:lnTo>
                  <a:lnTo>
                    <a:pt x="4776" y="16702"/>
                  </a:lnTo>
                  <a:lnTo>
                    <a:pt x="5100" y="16932"/>
                  </a:lnTo>
                  <a:lnTo>
                    <a:pt x="5451" y="17148"/>
                  </a:lnTo>
                  <a:lnTo>
                    <a:pt x="5801" y="17336"/>
                  </a:lnTo>
                  <a:lnTo>
                    <a:pt x="6179" y="17498"/>
                  </a:lnTo>
                  <a:lnTo>
                    <a:pt x="6543" y="17633"/>
                  </a:lnTo>
                  <a:lnTo>
                    <a:pt x="6935" y="17741"/>
                  </a:lnTo>
                  <a:lnTo>
                    <a:pt x="7326" y="17822"/>
                  </a:lnTo>
                  <a:lnTo>
                    <a:pt x="7717" y="17890"/>
                  </a:lnTo>
                  <a:lnTo>
                    <a:pt x="8122" y="17917"/>
                  </a:lnTo>
                  <a:lnTo>
                    <a:pt x="8526" y="17917"/>
                  </a:lnTo>
                  <a:lnTo>
                    <a:pt x="8945" y="17903"/>
                  </a:lnTo>
                  <a:lnTo>
                    <a:pt x="9349" y="17876"/>
                  </a:lnTo>
                  <a:lnTo>
                    <a:pt x="9754" y="17822"/>
                  </a:lnTo>
                  <a:lnTo>
                    <a:pt x="10145" y="17755"/>
                  </a:lnTo>
                  <a:lnTo>
                    <a:pt x="10523" y="17660"/>
                  </a:lnTo>
                  <a:lnTo>
                    <a:pt x="10901" y="17552"/>
                  </a:lnTo>
                  <a:lnTo>
                    <a:pt x="11265" y="17431"/>
                  </a:lnTo>
                  <a:lnTo>
                    <a:pt x="11616" y="17282"/>
                  </a:lnTo>
                  <a:lnTo>
                    <a:pt x="11967" y="17121"/>
                  </a:lnTo>
                  <a:lnTo>
                    <a:pt x="12304" y="16932"/>
                  </a:lnTo>
                  <a:lnTo>
                    <a:pt x="12628" y="16729"/>
                  </a:lnTo>
                  <a:lnTo>
                    <a:pt x="12938" y="16514"/>
                  </a:lnTo>
                  <a:lnTo>
                    <a:pt x="13235" y="16284"/>
                  </a:lnTo>
                  <a:lnTo>
                    <a:pt x="13531" y="16028"/>
                  </a:lnTo>
                  <a:lnTo>
                    <a:pt x="13801" y="15772"/>
                  </a:lnTo>
                  <a:lnTo>
                    <a:pt x="14071" y="15475"/>
                  </a:lnTo>
                  <a:lnTo>
                    <a:pt x="14327" y="15178"/>
                  </a:lnTo>
                  <a:lnTo>
                    <a:pt x="14557" y="14868"/>
                  </a:lnTo>
                  <a:lnTo>
                    <a:pt x="14786" y="14530"/>
                  </a:lnTo>
                  <a:lnTo>
                    <a:pt x="15002" y="14193"/>
                  </a:lnTo>
                  <a:lnTo>
                    <a:pt x="15191" y="13829"/>
                  </a:lnTo>
                  <a:lnTo>
                    <a:pt x="15366" y="13451"/>
                  </a:lnTo>
                  <a:lnTo>
                    <a:pt x="15542" y="13060"/>
                  </a:lnTo>
                  <a:lnTo>
                    <a:pt x="15690" y="12655"/>
                  </a:lnTo>
                  <a:lnTo>
                    <a:pt x="15825" y="12237"/>
                  </a:lnTo>
                  <a:lnTo>
                    <a:pt x="15933" y="11805"/>
                  </a:lnTo>
                  <a:lnTo>
                    <a:pt x="16041" y="11374"/>
                  </a:lnTo>
                  <a:lnTo>
                    <a:pt x="16122" y="10915"/>
                  </a:lnTo>
                  <a:lnTo>
                    <a:pt x="16189" y="10443"/>
                  </a:lnTo>
                  <a:lnTo>
                    <a:pt x="16230" y="9957"/>
                  </a:lnTo>
                  <a:lnTo>
                    <a:pt x="16257" y="9471"/>
                  </a:lnTo>
                  <a:lnTo>
                    <a:pt x="16270" y="8959"/>
                  </a:lnTo>
                  <a:lnTo>
                    <a:pt x="16257" y="8473"/>
                  </a:lnTo>
                  <a:lnTo>
                    <a:pt x="16230" y="7987"/>
                  </a:lnTo>
                  <a:lnTo>
                    <a:pt x="16189" y="7515"/>
                  </a:lnTo>
                  <a:lnTo>
                    <a:pt x="16135" y="7057"/>
                  </a:lnTo>
                  <a:lnTo>
                    <a:pt x="16054" y="6598"/>
                  </a:lnTo>
                  <a:lnTo>
                    <a:pt x="15973" y="6166"/>
                  </a:lnTo>
                  <a:lnTo>
                    <a:pt x="15865" y="5734"/>
                  </a:lnTo>
                  <a:lnTo>
                    <a:pt x="15744" y="5316"/>
                  </a:lnTo>
                  <a:lnTo>
                    <a:pt x="15609" y="4925"/>
                  </a:lnTo>
                  <a:lnTo>
                    <a:pt x="15447" y="4534"/>
                  </a:lnTo>
                  <a:lnTo>
                    <a:pt x="15285" y="4156"/>
                  </a:lnTo>
                  <a:lnTo>
                    <a:pt x="15110" y="3792"/>
                  </a:lnTo>
                  <a:lnTo>
                    <a:pt x="14908" y="3441"/>
                  </a:lnTo>
                  <a:lnTo>
                    <a:pt x="14705" y="3117"/>
                  </a:lnTo>
                  <a:lnTo>
                    <a:pt x="14476" y="2794"/>
                  </a:lnTo>
                  <a:lnTo>
                    <a:pt x="14233" y="2497"/>
                  </a:lnTo>
                  <a:lnTo>
                    <a:pt x="13990" y="2200"/>
                  </a:lnTo>
                  <a:lnTo>
                    <a:pt x="13720" y="1930"/>
                  </a:lnTo>
                  <a:lnTo>
                    <a:pt x="13451" y="1674"/>
                  </a:lnTo>
                  <a:lnTo>
                    <a:pt x="13154" y="1444"/>
                  </a:lnTo>
                  <a:lnTo>
                    <a:pt x="12857" y="1215"/>
                  </a:lnTo>
                  <a:lnTo>
                    <a:pt x="12547" y="1013"/>
                  </a:lnTo>
                  <a:lnTo>
                    <a:pt x="12209" y="824"/>
                  </a:lnTo>
                  <a:lnTo>
                    <a:pt x="11872" y="662"/>
                  </a:lnTo>
                  <a:lnTo>
                    <a:pt x="11521" y="500"/>
                  </a:lnTo>
                  <a:lnTo>
                    <a:pt x="11157" y="379"/>
                  </a:lnTo>
                  <a:lnTo>
                    <a:pt x="10793" y="257"/>
                  </a:lnTo>
                  <a:lnTo>
                    <a:pt x="10402" y="176"/>
                  </a:lnTo>
                  <a:lnTo>
                    <a:pt x="10010" y="95"/>
                  </a:lnTo>
                  <a:lnTo>
                    <a:pt x="9606" y="41"/>
                  </a:lnTo>
                  <a:lnTo>
                    <a:pt x="9188" y="14"/>
                  </a:lnTo>
                  <a:lnTo>
                    <a:pt x="8769" y="1"/>
                  </a:lnTo>
                  <a:close/>
                </a:path>
              </a:pathLst>
            </a:custGeom>
            <a:solidFill>
              <a:srgbClr val="1E2430"/>
            </a:solidFill>
            <a:ln>
              <a:noFill/>
            </a:ln>
          </p:spPr>
          <p:txBody>
            <a:bodyPr anchorCtr="0" anchor="ctr" bIns="182850" lIns="182850" spcFirstLastPara="1" rIns="182850" wrap="square" tIns="182850">
              <a:noAutofit/>
            </a:bodyPr>
            <a:lstStyle/>
            <a:p>
              <a:pPr indent="0" lvl="0" marL="0" rtl="0" algn="l">
                <a:spcBef>
                  <a:spcPts val="0"/>
                </a:spcBef>
                <a:spcAft>
                  <a:spcPts val="0"/>
                </a:spcAft>
                <a:buNone/>
              </a:pPr>
              <a:r>
                <a:t/>
              </a:r>
              <a:endParaRPr/>
            </a:p>
          </p:txBody>
        </p:sp>
        <p:sp>
          <p:nvSpPr>
            <p:cNvPr id="3149" name="Google Shape;3149;p209"/>
            <p:cNvSpPr/>
            <p:nvPr/>
          </p:nvSpPr>
          <p:spPr>
            <a:xfrm>
              <a:off x="686229" y="563758"/>
              <a:ext cx="71326" cy="168129"/>
            </a:xfrm>
            <a:custGeom>
              <a:rect b="b" l="l" r="r" t="t"/>
              <a:pathLst>
                <a:path extrusionOk="0" h="24027" w="9903">
                  <a:moveTo>
                    <a:pt x="8378" y="0"/>
                  </a:moveTo>
                  <a:lnTo>
                    <a:pt x="8028" y="13"/>
                  </a:lnTo>
                  <a:lnTo>
                    <a:pt x="7609" y="54"/>
                  </a:lnTo>
                  <a:lnTo>
                    <a:pt x="7164" y="121"/>
                  </a:lnTo>
                  <a:lnTo>
                    <a:pt x="6921" y="162"/>
                  </a:lnTo>
                  <a:lnTo>
                    <a:pt x="6678" y="229"/>
                  </a:lnTo>
                  <a:lnTo>
                    <a:pt x="6422" y="297"/>
                  </a:lnTo>
                  <a:lnTo>
                    <a:pt x="6166" y="364"/>
                  </a:lnTo>
                  <a:lnTo>
                    <a:pt x="5910" y="459"/>
                  </a:lnTo>
                  <a:lnTo>
                    <a:pt x="5653" y="567"/>
                  </a:lnTo>
                  <a:lnTo>
                    <a:pt x="5397" y="688"/>
                  </a:lnTo>
                  <a:lnTo>
                    <a:pt x="5127" y="809"/>
                  </a:lnTo>
                  <a:lnTo>
                    <a:pt x="4884" y="958"/>
                  </a:lnTo>
                  <a:lnTo>
                    <a:pt x="4628" y="1120"/>
                  </a:lnTo>
                  <a:lnTo>
                    <a:pt x="4385" y="1295"/>
                  </a:lnTo>
                  <a:lnTo>
                    <a:pt x="4142" y="1484"/>
                  </a:lnTo>
                  <a:lnTo>
                    <a:pt x="3913" y="1700"/>
                  </a:lnTo>
                  <a:lnTo>
                    <a:pt x="3684" y="1929"/>
                  </a:lnTo>
                  <a:lnTo>
                    <a:pt x="3481" y="2172"/>
                  </a:lnTo>
                  <a:lnTo>
                    <a:pt x="3279" y="2428"/>
                  </a:lnTo>
                  <a:lnTo>
                    <a:pt x="3090" y="2725"/>
                  </a:lnTo>
                  <a:lnTo>
                    <a:pt x="2915" y="3022"/>
                  </a:lnTo>
                  <a:lnTo>
                    <a:pt x="2753" y="3346"/>
                  </a:lnTo>
                  <a:lnTo>
                    <a:pt x="2618" y="3696"/>
                  </a:lnTo>
                  <a:lnTo>
                    <a:pt x="2496" y="4074"/>
                  </a:lnTo>
                  <a:lnTo>
                    <a:pt x="2388" y="4465"/>
                  </a:lnTo>
                  <a:lnTo>
                    <a:pt x="2308" y="4884"/>
                  </a:lnTo>
                  <a:lnTo>
                    <a:pt x="2254" y="5329"/>
                  </a:lnTo>
                  <a:lnTo>
                    <a:pt x="2213" y="5801"/>
                  </a:lnTo>
                  <a:lnTo>
                    <a:pt x="2200" y="6287"/>
                  </a:lnTo>
                  <a:lnTo>
                    <a:pt x="2200" y="7096"/>
                  </a:lnTo>
                  <a:lnTo>
                    <a:pt x="891" y="7096"/>
                  </a:lnTo>
                  <a:lnTo>
                    <a:pt x="783" y="7123"/>
                  </a:lnTo>
                  <a:lnTo>
                    <a:pt x="675" y="7150"/>
                  </a:lnTo>
                  <a:lnTo>
                    <a:pt x="567" y="7191"/>
                  </a:lnTo>
                  <a:lnTo>
                    <a:pt x="473" y="7244"/>
                  </a:lnTo>
                  <a:lnTo>
                    <a:pt x="378" y="7312"/>
                  </a:lnTo>
                  <a:lnTo>
                    <a:pt x="297" y="7393"/>
                  </a:lnTo>
                  <a:lnTo>
                    <a:pt x="216" y="7474"/>
                  </a:lnTo>
                  <a:lnTo>
                    <a:pt x="149" y="7568"/>
                  </a:lnTo>
                  <a:lnTo>
                    <a:pt x="95" y="7663"/>
                  </a:lnTo>
                  <a:lnTo>
                    <a:pt x="55" y="7771"/>
                  </a:lnTo>
                  <a:lnTo>
                    <a:pt x="28" y="7879"/>
                  </a:lnTo>
                  <a:lnTo>
                    <a:pt x="1" y="7986"/>
                  </a:lnTo>
                  <a:lnTo>
                    <a:pt x="1" y="8108"/>
                  </a:lnTo>
                  <a:lnTo>
                    <a:pt x="1" y="8216"/>
                  </a:lnTo>
                  <a:lnTo>
                    <a:pt x="1" y="8647"/>
                  </a:lnTo>
                  <a:lnTo>
                    <a:pt x="1" y="8769"/>
                  </a:lnTo>
                  <a:lnTo>
                    <a:pt x="1" y="8877"/>
                  </a:lnTo>
                  <a:lnTo>
                    <a:pt x="14" y="8985"/>
                  </a:lnTo>
                  <a:lnTo>
                    <a:pt x="55" y="9093"/>
                  </a:lnTo>
                  <a:lnTo>
                    <a:pt x="95" y="9201"/>
                  </a:lnTo>
                  <a:lnTo>
                    <a:pt x="149" y="9309"/>
                  </a:lnTo>
                  <a:lnTo>
                    <a:pt x="216" y="9389"/>
                  </a:lnTo>
                  <a:lnTo>
                    <a:pt x="297" y="9484"/>
                  </a:lnTo>
                  <a:lnTo>
                    <a:pt x="378" y="9551"/>
                  </a:lnTo>
                  <a:lnTo>
                    <a:pt x="473" y="9619"/>
                  </a:lnTo>
                  <a:lnTo>
                    <a:pt x="567" y="9673"/>
                  </a:lnTo>
                  <a:lnTo>
                    <a:pt x="675" y="9713"/>
                  </a:lnTo>
                  <a:lnTo>
                    <a:pt x="783" y="9754"/>
                  </a:lnTo>
                  <a:lnTo>
                    <a:pt x="891" y="9767"/>
                  </a:lnTo>
                  <a:lnTo>
                    <a:pt x="999" y="9781"/>
                  </a:lnTo>
                  <a:lnTo>
                    <a:pt x="1120" y="9767"/>
                  </a:lnTo>
                  <a:lnTo>
                    <a:pt x="2186" y="9767"/>
                  </a:lnTo>
                  <a:lnTo>
                    <a:pt x="2200" y="22921"/>
                  </a:lnTo>
                  <a:lnTo>
                    <a:pt x="2200" y="23055"/>
                  </a:lnTo>
                  <a:lnTo>
                    <a:pt x="2213" y="23177"/>
                  </a:lnTo>
                  <a:lnTo>
                    <a:pt x="2240" y="23298"/>
                  </a:lnTo>
                  <a:lnTo>
                    <a:pt x="2267" y="23406"/>
                  </a:lnTo>
                  <a:lnTo>
                    <a:pt x="2308" y="23501"/>
                  </a:lnTo>
                  <a:lnTo>
                    <a:pt x="2361" y="23595"/>
                  </a:lnTo>
                  <a:lnTo>
                    <a:pt x="2415" y="23676"/>
                  </a:lnTo>
                  <a:lnTo>
                    <a:pt x="2483" y="23757"/>
                  </a:lnTo>
                  <a:lnTo>
                    <a:pt x="2564" y="23824"/>
                  </a:lnTo>
                  <a:lnTo>
                    <a:pt x="2645" y="23878"/>
                  </a:lnTo>
                  <a:lnTo>
                    <a:pt x="2739" y="23919"/>
                  </a:lnTo>
                  <a:lnTo>
                    <a:pt x="2834" y="23959"/>
                  </a:lnTo>
                  <a:lnTo>
                    <a:pt x="2942" y="24000"/>
                  </a:lnTo>
                  <a:lnTo>
                    <a:pt x="3063" y="24013"/>
                  </a:lnTo>
                  <a:lnTo>
                    <a:pt x="3184" y="24027"/>
                  </a:lnTo>
                  <a:lnTo>
                    <a:pt x="4493" y="24027"/>
                  </a:lnTo>
                  <a:lnTo>
                    <a:pt x="4614" y="24013"/>
                  </a:lnTo>
                  <a:lnTo>
                    <a:pt x="4736" y="24000"/>
                  </a:lnTo>
                  <a:lnTo>
                    <a:pt x="4844" y="23959"/>
                  </a:lnTo>
                  <a:lnTo>
                    <a:pt x="4952" y="23919"/>
                  </a:lnTo>
                  <a:lnTo>
                    <a:pt x="5033" y="23878"/>
                  </a:lnTo>
                  <a:lnTo>
                    <a:pt x="5114" y="23824"/>
                  </a:lnTo>
                  <a:lnTo>
                    <a:pt x="5194" y="23757"/>
                  </a:lnTo>
                  <a:lnTo>
                    <a:pt x="5262" y="23676"/>
                  </a:lnTo>
                  <a:lnTo>
                    <a:pt x="5316" y="23595"/>
                  </a:lnTo>
                  <a:lnTo>
                    <a:pt x="5370" y="23501"/>
                  </a:lnTo>
                  <a:lnTo>
                    <a:pt x="5397" y="23406"/>
                  </a:lnTo>
                  <a:lnTo>
                    <a:pt x="5437" y="23298"/>
                  </a:lnTo>
                  <a:lnTo>
                    <a:pt x="5451" y="23177"/>
                  </a:lnTo>
                  <a:lnTo>
                    <a:pt x="5464" y="23055"/>
                  </a:lnTo>
                  <a:lnTo>
                    <a:pt x="5478" y="22921"/>
                  </a:lnTo>
                  <a:lnTo>
                    <a:pt x="5478" y="9767"/>
                  </a:lnTo>
                  <a:lnTo>
                    <a:pt x="8419" y="9767"/>
                  </a:lnTo>
                  <a:lnTo>
                    <a:pt x="8527" y="9781"/>
                  </a:lnTo>
                  <a:lnTo>
                    <a:pt x="8635" y="9767"/>
                  </a:lnTo>
                  <a:lnTo>
                    <a:pt x="8756" y="9754"/>
                  </a:lnTo>
                  <a:lnTo>
                    <a:pt x="8864" y="9713"/>
                  </a:lnTo>
                  <a:lnTo>
                    <a:pt x="8958" y="9673"/>
                  </a:lnTo>
                  <a:lnTo>
                    <a:pt x="9066" y="9619"/>
                  </a:lnTo>
                  <a:lnTo>
                    <a:pt x="9147" y="9551"/>
                  </a:lnTo>
                  <a:lnTo>
                    <a:pt x="9242" y="9484"/>
                  </a:lnTo>
                  <a:lnTo>
                    <a:pt x="9309" y="9389"/>
                  </a:lnTo>
                  <a:lnTo>
                    <a:pt x="9377" y="9309"/>
                  </a:lnTo>
                  <a:lnTo>
                    <a:pt x="9431" y="9201"/>
                  </a:lnTo>
                  <a:lnTo>
                    <a:pt x="9485" y="9093"/>
                  </a:lnTo>
                  <a:lnTo>
                    <a:pt x="9511" y="8985"/>
                  </a:lnTo>
                  <a:lnTo>
                    <a:pt x="9525" y="8877"/>
                  </a:lnTo>
                  <a:lnTo>
                    <a:pt x="9538" y="8769"/>
                  </a:lnTo>
                  <a:lnTo>
                    <a:pt x="9525" y="8647"/>
                  </a:lnTo>
                  <a:lnTo>
                    <a:pt x="9525" y="8216"/>
                  </a:lnTo>
                  <a:lnTo>
                    <a:pt x="9538" y="8108"/>
                  </a:lnTo>
                  <a:lnTo>
                    <a:pt x="9525" y="7986"/>
                  </a:lnTo>
                  <a:lnTo>
                    <a:pt x="9511" y="7879"/>
                  </a:lnTo>
                  <a:lnTo>
                    <a:pt x="9471" y="7771"/>
                  </a:lnTo>
                  <a:lnTo>
                    <a:pt x="9431" y="7663"/>
                  </a:lnTo>
                  <a:lnTo>
                    <a:pt x="9377" y="7568"/>
                  </a:lnTo>
                  <a:lnTo>
                    <a:pt x="9309" y="7474"/>
                  </a:lnTo>
                  <a:lnTo>
                    <a:pt x="9242" y="7393"/>
                  </a:lnTo>
                  <a:lnTo>
                    <a:pt x="9147" y="7312"/>
                  </a:lnTo>
                  <a:lnTo>
                    <a:pt x="9066" y="7244"/>
                  </a:lnTo>
                  <a:lnTo>
                    <a:pt x="8958" y="7191"/>
                  </a:lnTo>
                  <a:lnTo>
                    <a:pt x="8864" y="7150"/>
                  </a:lnTo>
                  <a:lnTo>
                    <a:pt x="8743" y="7123"/>
                  </a:lnTo>
                  <a:lnTo>
                    <a:pt x="8635" y="7096"/>
                  </a:lnTo>
                  <a:lnTo>
                    <a:pt x="5478" y="7096"/>
                  </a:lnTo>
                  <a:lnTo>
                    <a:pt x="5478" y="6422"/>
                  </a:lnTo>
                  <a:lnTo>
                    <a:pt x="5478" y="6138"/>
                  </a:lnTo>
                  <a:lnTo>
                    <a:pt x="5491" y="5855"/>
                  </a:lnTo>
                  <a:lnTo>
                    <a:pt x="5518" y="5599"/>
                  </a:lnTo>
                  <a:lnTo>
                    <a:pt x="5559" y="5356"/>
                  </a:lnTo>
                  <a:lnTo>
                    <a:pt x="5613" y="5140"/>
                  </a:lnTo>
                  <a:lnTo>
                    <a:pt x="5667" y="4924"/>
                  </a:lnTo>
                  <a:lnTo>
                    <a:pt x="5734" y="4722"/>
                  </a:lnTo>
                  <a:lnTo>
                    <a:pt x="5802" y="4533"/>
                  </a:lnTo>
                  <a:lnTo>
                    <a:pt x="5883" y="4371"/>
                  </a:lnTo>
                  <a:lnTo>
                    <a:pt x="5977" y="4209"/>
                  </a:lnTo>
                  <a:lnTo>
                    <a:pt x="6071" y="4061"/>
                  </a:lnTo>
                  <a:lnTo>
                    <a:pt x="6166" y="3926"/>
                  </a:lnTo>
                  <a:lnTo>
                    <a:pt x="6274" y="3791"/>
                  </a:lnTo>
                  <a:lnTo>
                    <a:pt x="6382" y="3683"/>
                  </a:lnTo>
                  <a:lnTo>
                    <a:pt x="6503" y="3575"/>
                  </a:lnTo>
                  <a:lnTo>
                    <a:pt x="6625" y="3481"/>
                  </a:lnTo>
                  <a:lnTo>
                    <a:pt x="6746" y="3400"/>
                  </a:lnTo>
                  <a:lnTo>
                    <a:pt x="6881" y="3319"/>
                  </a:lnTo>
                  <a:lnTo>
                    <a:pt x="7137" y="3184"/>
                  </a:lnTo>
                  <a:lnTo>
                    <a:pt x="7407" y="3089"/>
                  </a:lnTo>
                  <a:lnTo>
                    <a:pt x="7677" y="3008"/>
                  </a:lnTo>
                  <a:lnTo>
                    <a:pt x="7960" y="2954"/>
                  </a:lnTo>
                  <a:lnTo>
                    <a:pt x="8216" y="2914"/>
                  </a:lnTo>
                  <a:lnTo>
                    <a:pt x="8473" y="2887"/>
                  </a:lnTo>
                  <a:lnTo>
                    <a:pt x="8716" y="2874"/>
                  </a:lnTo>
                  <a:lnTo>
                    <a:pt x="8999" y="2833"/>
                  </a:lnTo>
                  <a:lnTo>
                    <a:pt x="9120" y="2806"/>
                  </a:lnTo>
                  <a:lnTo>
                    <a:pt x="9228" y="2779"/>
                  </a:lnTo>
                  <a:lnTo>
                    <a:pt x="9336" y="2739"/>
                  </a:lnTo>
                  <a:lnTo>
                    <a:pt x="9431" y="2685"/>
                  </a:lnTo>
                  <a:lnTo>
                    <a:pt x="9525" y="2631"/>
                  </a:lnTo>
                  <a:lnTo>
                    <a:pt x="9606" y="2577"/>
                  </a:lnTo>
                  <a:lnTo>
                    <a:pt x="9673" y="2496"/>
                  </a:lnTo>
                  <a:lnTo>
                    <a:pt x="9727" y="2415"/>
                  </a:lnTo>
                  <a:lnTo>
                    <a:pt x="9781" y="2334"/>
                  </a:lnTo>
                  <a:lnTo>
                    <a:pt x="9822" y="2239"/>
                  </a:lnTo>
                  <a:lnTo>
                    <a:pt x="9862" y="2132"/>
                  </a:lnTo>
                  <a:lnTo>
                    <a:pt x="9876" y="2024"/>
                  </a:lnTo>
                  <a:lnTo>
                    <a:pt x="9889" y="1889"/>
                  </a:lnTo>
                  <a:lnTo>
                    <a:pt x="9903" y="1754"/>
                  </a:lnTo>
                  <a:lnTo>
                    <a:pt x="9903" y="1120"/>
                  </a:lnTo>
                  <a:lnTo>
                    <a:pt x="9889" y="985"/>
                  </a:lnTo>
                  <a:lnTo>
                    <a:pt x="9876" y="863"/>
                  </a:lnTo>
                  <a:lnTo>
                    <a:pt x="9862" y="755"/>
                  </a:lnTo>
                  <a:lnTo>
                    <a:pt x="9835" y="648"/>
                  </a:lnTo>
                  <a:lnTo>
                    <a:pt x="9795" y="540"/>
                  </a:lnTo>
                  <a:lnTo>
                    <a:pt x="9741" y="459"/>
                  </a:lnTo>
                  <a:lnTo>
                    <a:pt x="9687" y="364"/>
                  </a:lnTo>
                  <a:lnTo>
                    <a:pt x="9619" y="297"/>
                  </a:lnTo>
                  <a:lnTo>
                    <a:pt x="9552" y="229"/>
                  </a:lnTo>
                  <a:lnTo>
                    <a:pt x="9471" y="162"/>
                  </a:lnTo>
                  <a:lnTo>
                    <a:pt x="9377" y="121"/>
                  </a:lnTo>
                  <a:lnTo>
                    <a:pt x="9269" y="81"/>
                  </a:lnTo>
                  <a:lnTo>
                    <a:pt x="9161" y="40"/>
                  </a:lnTo>
                  <a:lnTo>
                    <a:pt x="9053" y="27"/>
                  </a:lnTo>
                  <a:lnTo>
                    <a:pt x="8918" y="0"/>
                  </a:lnTo>
                  <a:close/>
                </a:path>
              </a:pathLst>
            </a:custGeom>
            <a:solidFill>
              <a:srgbClr val="1E2430"/>
            </a:solidFill>
            <a:ln>
              <a:noFill/>
            </a:ln>
          </p:spPr>
          <p:txBody>
            <a:bodyPr anchorCtr="0" anchor="ctr" bIns="182850" lIns="182850" spcFirstLastPara="1" rIns="182850" wrap="square" tIns="182850">
              <a:noAutofit/>
            </a:bodyPr>
            <a:lstStyle/>
            <a:p>
              <a:pPr indent="0" lvl="0" marL="0" rtl="0" algn="l">
                <a:spcBef>
                  <a:spcPts val="0"/>
                </a:spcBef>
                <a:spcAft>
                  <a:spcPts val="0"/>
                </a:spcAft>
                <a:buNone/>
              </a:pPr>
              <a:r>
                <a:t/>
              </a:r>
              <a:endParaRPr/>
            </a:p>
          </p:txBody>
        </p:sp>
        <p:sp>
          <p:nvSpPr>
            <p:cNvPr id="3150" name="Google Shape;3150;p209"/>
            <p:cNvSpPr/>
            <p:nvPr/>
          </p:nvSpPr>
          <p:spPr>
            <a:xfrm>
              <a:off x="758521" y="609445"/>
              <a:ext cx="132641" cy="125276"/>
            </a:xfrm>
            <a:custGeom>
              <a:rect b="b" l="l" r="r" t="t"/>
              <a:pathLst>
                <a:path extrusionOk="0" h="17903" w="18416">
                  <a:moveTo>
                    <a:pt x="9201" y="2834"/>
                  </a:moveTo>
                  <a:lnTo>
                    <a:pt x="9498" y="2847"/>
                  </a:lnTo>
                  <a:lnTo>
                    <a:pt x="9795" y="2860"/>
                  </a:lnTo>
                  <a:lnTo>
                    <a:pt x="10092" y="2901"/>
                  </a:lnTo>
                  <a:lnTo>
                    <a:pt x="10375" y="2955"/>
                  </a:lnTo>
                  <a:lnTo>
                    <a:pt x="10658" y="3009"/>
                  </a:lnTo>
                  <a:lnTo>
                    <a:pt x="10942" y="3090"/>
                  </a:lnTo>
                  <a:lnTo>
                    <a:pt x="11211" y="3184"/>
                  </a:lnTo>
                  <a:lnTo>
                    <a:pt x="11481" y="3279"/>
                  </a:lnTo>
                  <a:lnTo>
                    <a:pt x="11737" y="3400"/>
                  </a:lnTo>
                  <a:lnTo>
                    <a:pt x="11994" y="3522"/>
                  </a:lnTo>
                  <a:lnTo>
                    <a:pt x="12237" y="3670"/>
                  </a:lnTo>
                  <a:lnTo>
                    <a:pt x="12479" y="3818"/>
                  </a:lnTo>
                  <a:lnTo>
                    <a:pt x="12709" y="3980"/>
                  </a:lnTo>
                  <a:lnTo>
                    <a:pt x="12938" y="4156"/>
                  </a:lnTo>
                  <a:lnTo>
                    <a:pt x="13154" y="4344"/>
                  </a:lnTo>
                  <a:lnTo>
                    <a:pt x="13356" y="4533"/>
                  </a:lnTo>
                  <a:lnTo>
                    <a:pt x="13545" y="4736"/>
                  </a:lnTo>
                  <a:lnTo>
                    <a:pt x="13734" y="4952"/>
                  </a:lnTo>
                  <a:lnTo>
                    <a:pt x="13909" y="5181"/>
                  </a:lnTo>
                  <a:lnTo>
                    <a:pt x="14071" y="5424"/>
                  </a:lnTo>
                  <a:lnTo>
                    <a:pt x="14220" y="5667"/>
                  </a:lnTo>
                  <a:lnTo>
                    <a:pt x="14368" y="5923"/>
                  </a:lnTo>
                  <a:lnTo>
                    <a:pt x="14490" y="6179"/>
                  </a:lnTo>
                  <a:lnTo>
                    <a:pt x="14611" y="6462"/>
                  </a:lnTo>
                  <a:lnTo>
                    <a:pt x="14719" y="6732"/>
                  </a:lnTo>
                  <a:lnTo>
                    <a:pt x="14813" y="7029"/>
                  </a:lnTo>
                  <a:lnTo>
                    <a:pt x="14894" y="7326"/>
                  </a:lnTo>
                  <a:lnTo>
                    <a:pt x="14962" y="7623"/>
                  </a:lnTo>
                  <a:lnTo>
                    <a:pt x="15002" y="7946"/>
                  </a:lnTo>
                  <a:lnTo>
                    <a:pt x="15043" y="8257"/>
                  </a:lnTo>
                  <a:lnTo>
                    <a:pt x="15070" y="8581"/>
                  </a:lnTo>
                  <a:lnTo>
                    <a:pt x="15070" y="8918"/>
                  </a:lnTo>
                  <a:lnTo>
                    <a:pt x="15070" y="9255"/>
                  </a:lnTo>
                  <a:lnTo>
                    <a:pt x="15043" y="9579"/>
                  </a:lnTo>
                  <a:lnTo>
                    <a:pt x="15002" y="9903"/>
                  </a:lnTo>
                  <a:lnTo>
                    <a:pt x="14962" y="10213"/>
                  </a:lnTo>
                  <a:lnTo>
                    <a:pt x="14894" y="10523"/>
                  </a:lnTo>
                  <a:lnTo>
                    <a:pt x="14813" y="10820"/>
                  </a:lnTo>
                  <a:lnTo>
                    <a:pt x="14719" y="11103"/>
                  </a:lnTo>
                  <a:lnTo>
                    <a:pt x="14611" y="11387"/>
                  </a:lnTo>
                  <a:lnTo>
                    <a:pt x="14490" y="11670"/>
                  </a:lnTo>
                  <a:lnTo>
                    <a:pt x="14368" y="11940"/>
                  </a:lnTo>
                  <a:lnTo>
                    <a:pt x="14220" y="12196"/>
                  </a:lnTo>
                  <a:lnTo>
                    <a:pt x="14071" y="12439"/>
                  </a:lnTo>
                  <a:lnTo>
                    <a:pt x="13909" y="12682"/>
                  </a:lnTo>
                  <a:lnTo>
                    <a:pt x="13734" y="12911"/>
                  </a:lnTo>
                  <a:lnTo>
                    <a:pt x="13545" y="13127"/>
                  </a:lnTo>
                  <a:lnTo>
                    <a:pt x="13356" y="13343"/>
                  </a:lnTo>
                  <a:lnTo>
                    <a:pt x="13154" y="13532"/>
                  </a:lnTo>
                  <a:lnTo>
                    <a:pt x="12938" y="13720"/>
                  </a:lnTo>
                  <a:lnTo>
                    <a:pt x="12709" y="13896"/>
                  </a:lnTo>
                  <a:lnTo>
                    <a:pt x="12479" y="14071"/>
                  </a:lnTo>
                  <a:lnTo>
                    <a:pt x="12237" y="14220"/>
                  </a:lnTo>
                  <a:lnTo>
                    <a:pt x="11994" y="14368"/>
                  </a:lnTo>
                  <a:lnTo>
                    <a:pt x="11737" y="14489"/>
                  </a:lnTo>
                  <a:lnTo>
                    <a:pt x="11481" y="14611"/>
                  </a:lnTo>
                  <a:lnTo>
                    <a:pt x="11211" y="14719"/>
                  </a:lnTo>
                  <a:lnTo>
                    <a:pt x="10942" y="14813"/>
                  </a:lnTo>
                  <a:lnTo>
                    <a:pt x="10658" y="14881"/>
                  </a:lnTo>
                  <a:lnTo>
                    <a:pt x="10375" y="14948"/>
                  </a:lnTo>
                  <a:lnTo>
                    <a:pt x="10092" y="15002"/>
                  </a:lnTo>
                  <a:lnTo>
                    <a:pt x="9795" y="15043"/>
                  </a:lnTo>
                  <a:lnTo>
                    <a:pt x="9498" y="15056"/>
                  </a:lnTo>
                  <a:lnTo>
                    <a:pt x="9201" y="15070"/>
                  </a:lnTo>
                  <a:lnTo>
                    <a:pt x="8891" y="15056"/>
                  </a:lnTo>
                  <a:lnTo>
                    <a:pt x="8594" y="15043"/>
                  </a:lnTo>
                  <a:lnTo>
                    <a:pt x="8311" y="15002"/>
                  </a:lnTo>
                  <a:lnTo>
                    <a:pt x="8014" y="14948"/>
                  </a:lnTo>
                  <a:lnTo>
                    <a:pt x="7744" y="14881"/>
                  </a:lnTo>
                  <a:lnTo>
                    <a:pt x="7461" y="14800"/>
                  </a:lnTo>
                  <a:lnTo>
                    <a:pt x="7191" y="14719"/>
                  </a:lnTo>
                  <a:lnTo>
                    <a:pt x="6921" y="14611"/>
                  </a:lnTo>
                  <a:lnTo>
                    <a:pt x="6665" y="14489"/>
                  </a:lnTo>
                  <a:lnTo>
                    <a:pt x="6409" y="14355"/>
                  </a:lnTo>
                  <a:lnTo>
                    <a:pt x="6166" y="14206"/>
                  </a:lnTo>
                  <a:lnTo>
                    <a:pt x="5923" y="14058"/>
                  </a:lnTo>
                  <a:lnTo>
                    <a:pt x="5694" y="13896"/>
                  </a:lnTo>
                  <a:lnTo>
                    <a:pt x="5464" y="13707"/>
                  </a:lnTo>
                  <a:lnTo>
                    <a:pt x="5262" y="13518"/>
                  </a:lnTo>
                  <a:lnTo>
                    <a:pt x="5046" y="13316"/>
                  </a:lnTo>
                  <a:lnTo>
                    <a:pt x="4857" y="13113"/>
                  </a:lnTo>
                  <a:lnTo>
                    <a:pt x="4668" y="12898"/>
                  </a:lnTo>
                  <a:lnTo>
                    <a:pt x="4493" y="12655"/>
                  </a:lnTo>
                  <a:lnTo>
                    <a:pt x="4331" y="12425"/>
                  </a:lnTo>
                  <a:lnTo>
                    <a:pt x="4169" y="12169"/>
                  </a:lnTo>
                  <a:lnTo>
                    <a:pt x="4034" y="11913"/>
                  </a:lnTo>
                  <a:lnTo>
                    <a:pt x="3899" y="11643"/>
                  </a:lnTo>
                  <a:lnTo>
                    <a:pt x="3778" y="11373"/>
                  </a:lnTo>
                  <a:lnTo>
                    <a:pt x="3670" y="11090"/>
                  </a:lnTo>
                  <a:lnTo>
                    <a:pt x="3576" y="10806"/>
                  </a:lnTo>
                  <a:lnTo>
                    <a:pt x="3508" y="10510"/>
                  </a:lnTo>
                  <a:lnTo>
                    <a:pt x="3441" y="10199"/>
                  </a:lnTo>
                  <a:lnTo>
                    <a:pt x="3387" y="9889"/>
                  </a:lnTo>
                  <a:lnTo>
                    <a:pt x="3346" y="9565"/>
                  </a:lnTo>
                  <a:lnTo>
                    <a:pt x="3319" y="9242"/>
                  </a:lnTo>
                  <a:lnTo>
                    <a:pt x="3319" y="8918"/>
                  </a:lnTo>
                  <a:lnTo>
                    <a:pt x="3319" y="8581"/>
                  </a:lnTo>
                  <a:lnTo>
                    <a:pt x="3346" y="8270"/>
                  </a:lnTo>
                  <a:lnTo>
                    <a:pt x="3387" y="7946"/>
                  </a:lnTo>
                  <a:lnTo>
                    <a:pt x="3427" y="7636"/>
                  </a:lnTo>
                  <a:lnTo>
                    <a:pt x="3495" y="7339"/>
                  </a:lnTo>
                  <a:lnTo>
                    <a:pt x="3576" y="7043"/>
                  </a:lnTo>
                  <a:lnTo>
                    <a:pt x="3670" y="6746"/>
                  </a:lnTo>
                  <a:lnTo>
                    <a:pt x="3778" y="6476"/>
                  </a:lnTo>
                  <a:lnTo>
                    <a:pt x="3899" y="6193"/>
                  </a:lnTo>
                  <a:lnTo>
                    <a:pt x="4021" y="5936"/>
                  </a:lnTo>
                  <a:lnTo>
                    <a:pt x="4169" y="5680"/>
                  </a:lnTo>
                  <a:lnTo>
                    <a:pt x="4318" y="5437"/>
                  </a:lnTo>
                  <a:lnTo>
                    <a:pt x="4480" y="5194"/>
                  </a:lnTo>
                  <a:lnTo>
                    <a:pt x="4655" y="4965"/>
                  </a:lnTo>
                  <a:lnTo>
                    <a:pt x="4844" y="4749"/>
                  </a:lnTo>
                  <a:lnTo>
                    <a:pt x="5033" y="4547"/>
                  </a:lnTo>
                  <a:lnTo>
                    <a:pt x="5235" y="4344"/>
                  </a:lnTo>
                  <a:lnTo>
                    <a:pt x="5451" y="4169"/>
                  </a:lnTo>
                  <a:lnTo>
                    <a:pt x="5680" y="3994"/>
                  </a:lnTo>
                  <a:lnTo>
                    <a:pt x="5910" y="3818"/>
                  </a:lnTo>
                  <a:lnTo>
                    <a:pt x="6152" y="3670"/>
                  </a:lnTo>
                  <a:lnTo>
                    <a:pt x="6395" y="3535"/>
                  </a:lnTo>
                  <a:lnTo>
                    <a:pt x="6652" y="3400"/>
                  </a:lnTo>
                  <a:lnTo>
                    <a:pt x="6908" y="3292"/>
                  </a:lnTo>
                  <a:lnTo>
                    <a:pt x="7178" y="3184"/>
                  </a:lnTo>
                  <a:lnTo>
                    <a:pt x="7447" y="3090"/>
                  </a:lnTo>
                  <a:lnTo>
                    <a:pt x="7731" y="3022"/>
                  </a:lnTo>
                  <a:lnTo>
                    <a:pt x="8014" y="2955"/>
                  </a:lnTo>
                  <a:lnTo>
                    <a:pt x="8297" y="2901"/>
                  </a:lnTo>
                  <a:lnTo>
                    <a:pt x="8594" y="2860"/>
                  </a:lnTo>
                  <a:lnTo>
                    <a:pt x="8891" y="2847"/>
                  </a:lnTo>
                  <a:lnTo>
                    <a:pt x="9201" y="2834"/>
                  </a:lnTo>
                  <a:close/>
                  <a:moveTo>
                    <a:pt x="8716" y="0"/>
                  </a:moveTo>
                  <a:lnTo>
                    <a:pt x="8257" y="41"/>
                  </a:lnTo>
                  <a:lnTo>
                    <a:pt x="7785" y="95"/>
                  </a:lnTo>
                  <a:lnTo>
                    <a:pt x="7340" y="162"/>
                  </a:lnTo>
                  <a:lnTo>
                    <a:pt x="6894" y="257"/>
                  </a:lnTo>
                  <a:lnTo>
                    <a:pt x="6449" y="378"/>
                  </a:lnTo>
                  <a:lnTo>
                    <a:pt x="6031" y="500"/>
                  </a:lnTo>
                  <a:lnTo>
                    <a:pt x="5613" y="662"/>
                  </a:lnTo>
                  <a:lnTo>
                    <a:pt x="5208" y="823"/>
                  </a:lnTo>
                  <a:lnTo>
                    <a:pt x="4803" y="1012"/>
                  </a:lnTo>
                  <a:lnTo>
                    <a:pt x="4426" y="1228"/>
                  </a:lnTo>
                  <a:lnTo>
                    <a:pt x="4048" y="1444"/>
                  </a:lnTo>
                  <a:lnTo>
                    <a:pt x="3684" y="1687"/>
                  </a:lnTo>
                  <a:lnTo>
                    <a:pt x="3346" y="1943"/>
                  </a:lnTo>
                  <a:lnTo>
                    <a:pt x="3009" y="2213"/>
                  </a:lnTo>
                  <a:lnTo>
                    <a:pt x="2685" y="2510"/>
                  </a:lnTo>
                  <a:lnTo>
                    <a:pt x="2388" y="2807"/>
                  </a:lnTo>
                  <a:lnTo>
                    <a:pt x="2092" y="3130"/>
                  </a:lnTo>
                  <a:lnTo>
                    <a:pt x="1822" y="3454"/>
                  </a:lnTo>
                  <a:lnTo>
                    <a:pt x="1566" y="3805"/>
                  </a:lnTo>
                  <a:lnTo>
                    <a:pt x="1336" y="4169"/>
                  </a:lnTo>
                  <a:lnTo>
                    <a:pt x="1107" y="4547"/>
                  </a:lnTo>
                  <a:lnTo>
                    <a:pt x="905" y="4925"/>
                  </a:lnTo>
                  <a:lnTo>
                    <a:pt x="729" y="5329"/>
                  </a:lnTo>
                  <a:lnTo>
                    <a:pt x="554" y="5734"/>
                  </a:lnTo>
                  <a:lnTo>
                    <a:pt x="419" y="6166"/>
                  </a:lnTo>
                  <a:lnTo>
                    <a:pt x="297" y="6597"/>
                  </a:lnTo>
                  <a:lnTo>
                    <a:pt x="189" y="7043"/>
                  </a:lnTo>
                  <a:lnTo>
                    <a:pt x="109" y="7488"/>
                  </a:lnTo>
                  <a:lnTo>
                    <a:pt x="55" y="7960"/>
                  </a:lnTo>
                  <a:lnTo>
                    <a:pt x="14" y="8432"/>
                  </a:lnTo>
                  <a:lnTo>
                    <a:pt x="1" y="8918"/>
                  </a:lnTo>
                  <a:lnTo>
                    <a:pt x="14" y="9403"/>
                  </a:lnTo>
                  <a:lnTo>
                    <a:pt x="55" y="9876"/>
                  </a:lnTo>
                  <a:lnTo>
                    <a:pt x="109" y="10334"/>
                  </a:lnTo>
                  <a:lnTo>
                    <a:pt x="189" y="10793"/>
                  </a:lnTo>
                  <a:lnTo>
                    <a:pt x="297" y="11238"/>
                  </a:lnTo>
                  <a:lnTo>
                    <a:pt x="419" y="11683"/>
                  </a:lnTo>
                  <a:lnTo>
                    <a:pt x="554" y="12102"/>
                  </a:lnTo>
                  <a:lnTo>
                    <a:pt x="729" y="12520"/>
                  </a:lnTo>
                  <a:lnTo>
                    <a:pt x="905" y="12924"/>
                  </a:lnTo>
                  <a:lnTo>
                    <a:pt x="1107" y="13302"/>
                  </a:lnTo>
                  <a:lnTo>
                    <a:pt x="1323" y="13680"/>
                  </a:lnTo>
                  <a:lnTo>
                    <a:pt x="1566" y="14044"/>
                  </a:lnTo>
                  <a:lnTo>
                    <a:pt x="1822" y="14395"/>
                  </a:lnTo>
                  <a:lnTo>
                    <a:pt x="2092" y="14732"/>
                  </a:lnTo>
                  <a:lnTo>
                    <a:pt x="2375" y="15056"/>
                  </a:lnTo>
                  <a:lnTo>
                    <a:pt x="2685" y="15366"/>
                  </a:lnTo>
                  <a:lnTo>
                    <a:pt x="3009" y="15650"/>
                  </a:lnTo>
                  <a:lnTo>
                    <a:pt x="3333" y="15933"/>
                  </a:lnTo>
                  <a:lnTo>
                    <a:pt x="3684" y="16189"/>
                  </a:lnTo>
                  <a:lnTo>
                    <a:pt x="4048" y="16432"/>
                  </a:lnTo>
                  <a:lnTo>
                    <a:pt x="4412" y="16661"/>
                  </a:lnTo>
                  <a:lnTo>
                    <a:pt x="4803" y="16864"/>
                  </a:lnTo>
                  <a:lnTo>
                    <a:pt x="5195" y="17066"/>
                  </a:lnTo>
                  <a:lnTo>
                    <a:pt x="5599" y="17228"/>
                  </a:lnTo>
                  <a:lnTo>
                    <a:pt x="6017" y="17390"/>
                  </a:lnTo>
                  <a:lnTo>
                    <a:pt x="6449" y="17525"/>
                  </a:lnTo>
                  <a:lnTo>
                    <a:pt x="6894" y="17633"/>
                  </a:lnTo>
                  <a:lnTo>
                    <a:pt x="7340" y="17727"/>
                  </a:lnTo>
                  <a:lnTo>
                    <a:pt x="7785" y="17808"/>
                  </a:lnTo>
                  <a:lnTo>
                    <a:pt x="8243" y="17862"/>
                  </a:lnTo>
                  <a:lnTo>
                    <a:pt x="8716" y="17889"/>
                  </a:lnTo>
                  <a:lnTo>
                    <a:pt x="9201" y="17903"/>
                  </a:lnTo>
                  <a:lnTo>
                    <a:pt x="9673" y="17889"/>
                  </a:lnTo>
                  <a:lnTo>
                    <a:pt x="10146" y="17862"/>
                  </a:lnTo>
                  <a:lnTo>
                    <a:pt x="10604" y="17808"/>
                  </a:lnTo>
                  <a:lnTo>
                    <a:pt x="11063" y="17727"/>
                  </a:lnTo>
                  <a:lnTo>
                    <a:pt x="11508" y="17633"/>
                  </a:lnTo>
                  <a:lnTo>
                    <a:pt x="11940" y="17525"/>
                  </a:lnTo>
                  <a:lnTo>
                    <a:pt x="12372" y="17390"/>
                  </a:lnTo>
                  <a:lnTo>
                    <a:pt x="12790" y="17228"/>
                  </a:lnTo>
                  <a:lnTo>
                    <a:pt x="13194" y="17053"/>
                  </a:lnTo>
                  <a:lnTo>
                    <a:pt x="13599" y="16864"/>
                  </a:lnTo>
                  <a:lnTo>
                    <a:pt x="13977" y="16648"/>
                  </a:lnTo>
                  <a:lnTo>
                    <a:pt x="14355" y="16432"/>
                  </a:lnTo>
                  <a:lnTo>
                    <a:pt x="14719" y="16176"/>
                  </a:lnTo>
                  <a:lnTo>
                    <a:pt x="15070" y="15919"/>
                  </a:lnTo>
                  <a:lnTo>
                    <a:pt x="15407" y="15650"/>
                  </a:lnTo>
                  <a:lnTo>
                    <a:pt x="15717" y="15353"/>
                  </a:lnTo>
                  <a:lnTo>
                    <a:pt x="16027" y="15043"/>
                  </a:lnTo>
                  <a:lnTo>
                    <a:pt x="16324" y="14719"/>
                  </a:lnTo>
                  <a:lnTo>
                    <a:pt x="16594" y="14381"/>
                  </a:lnTo>
                  <a:lnTo>
                    <a:pt x="16850" y="14031"/>
                  </a:lnTo>
                  <a:lnTo>
                    <a:pt x="17093" y="13666"/>
                  </a:lnTo>
                  <a:lnTo>
                    <a:pt x="17309" y="13302"/>
                  </a:lnTo>
                  <a:lnTo>
                    <a:pt x="17511" y="12911"/>
                  </a:lnTo>
                  <a:lnTo>
                    <a:pt x="17700" y="12506"/>
                  </a:lnTo>
                  <a:lnTo>
                    <a:pt x="17862" y="12088"/>
                  </a:lnTo>
                  <a:lnTo>
                    <a:pt x="18011" y="11670"/>
                  </a:lnTo>
                  <a:lnTo>
                    <a:pt x="18132" y="11238"/>
                  </a:lnTo>
                  <a:lnTo>
                    <a:pt x="18240" y="10793"/>
                  </a:lnTo>
                  <a:lnTo>
                    <a:pt x="18321" y="10334"/>
                  </a:lnTo>
                  <a:lnTo>
                    <a:pt x="18375" y="9876"/>
                  </a:lnTo>
                  <a:lnTo>
                    <a:pt x="18415" y="9403"/>
                  </a:lnTo>
                  <a:lnTo>
                    <a:pt x="18415" y="8918"/>
                  </a:lnTo>
                  <a:lnTo>
                    <a:pt x="18415" y="8432"/>
                  </a:lnTo>
                  <a:lnTo>
                    <a:pt x="18375" y="7973"/>
                  </a:lnTo>
                  <a:lnTo>
                    <a:pt x="18321" y="7501"/>
                  </a:lnTo>
                  <a:lnTo>
                    <a:pt x="18240" y="7056"/>
                  </a:lnTo>
                  <a:lnTo>
                    <a:pt x="18132" y="6611"/>
                  </a:lnTo>
                  <a:lnTo>
                    <a:pt x="18011" y="6179"/>
                  </a:lnTo>
                  <a:lnTo>
                    <a:pt x="17862" y="5747"/>
                  </a:lnTo>
                  <a:lnTo>
                    <a:pt x="17700" y="5343"/>
                  </a:lnTo>
                  <a:lnTo>
                    <a:pt x="17511" y="4938"/>
                  </a:lnTo>
                  <a:lnTo>
                    <a:pt x="17309" y="4560"/>
                  </a:lnTo>
                  <a:lnTo>
                    <a:pt x="17093" y="4183"/>
                  </a:lnTo>
                  <a:lnTo>
                    <a:pt x="16850" y="3818"/>
                  </a:lnTo>
                  <a:lnTo>
                    <a:pt x="16594" y="3481"/>
                  </a:lnTo>
                  <a:lnTo>
                    <a:pt x="16324" y="3144"/>
                  </a:lnTo>
                  <a:lnTo>
                    <a:pt x="16027" y="2820"/>
                  </a:lnTo>
                  <a:lnTo>
                    <a:pt x="15717" y="2523"/>
                  </a:lnTo>
                  <a:lnTo>
                    <a:pt x="15407" y="2226"/>
                  </a:lnTo>
                  <a:lnTo>
                    <a:pt x="15070" y="1957"/>
                  </a:lnTo>
                  <a:lnTo>
                    <a:pt x="14719" y="1700"/>
                  </a:lnTo>
                  <a:lnTo>
                    <a:pt x="14355" y="1457"/>
                  </a:lnTo>
                  <a:lnTo>
                    <a:pt x="13977" y="1228"/>
                  </a:lnTo>
                  <a:lnTo>
                    <a:pt x="13599" y="1026"/>
                  </a:lnTo>
                  <a:lnTo>
                    <a:pt x="13194" y="837"/>
                  </a:lnTo>
                  <a:lnTo>
                    <a:pt x="12790" y="662"/>
                  </a:lnTo>
                  <a:lnTo>
                    <a:pt x="12372" y="513"/>
                  </a:lnTo>
                  <a:lnTo>
                    <a:pt x="11940" y="378"/>
                  </a:lnTo>
                  <a:lnTo>
                    <a:pt x="11508" y="257"/>
                  </a:lnTo>
                  <a:lnTo>
                    <a:pt x="11063" y="162"/>
                  </a:lnTo>
                  <a:lnTo>
                    <a:pt x="10604" y="95"/>
                  </a:lnTo>
                  <a:lnTo>
                    <a:pt x="10146" y="41"/>
                  </a:lnTo>
                  <a:lnTo>
                    <a:pt x="9673" y="0"/>
                  </a:lnTo>
                  <a:close/>
                </a:path>
              </a:pathLst>
            </a:custGeom>
            <a:solidFill>
              <a:srgbClr val="1E2430"/>
            </a:solidFill>
            <a:ln>
              <a:noFill/>
            </a:ln>
          </p:spPr>
          <p:txBody>
            <a:bodyPr anchorCtr="0" anchor="ctr" bIns="182850" lIns="182850" spcFirstLastPara="1" rIns="182850" wrap="square" tIns="182850">
              <a:noAutofit/>
            </a:bodyPr>
            <a:lstStyle/>
            <a:p>
              <a:pPr indent="0" lvl="0" marL="0" rtl="0" algn="l">
                <a:spcBef>
                  <a:spcPts val="0"/>
                </a:spcBef>
                <a:spcAft>
                  <a:spcPts val="0"/>
                </a:spcAft>
                <a:buNone/>
              </a:pPr>
              <a:r>
                <a:t/>
              </a:r>
              <a:endParaRPr/>
            </a:p>
          </p:txBody>
        </p:sp>
        <p:sp>
          <p:nvSpPr>
            <p:cNvPr id="3151" name="Google Shape;3151;p209"/>
            <p:cNvSpPr/>
            <p:nvPr/>
          </p:nvSpPr>
          <p:spPr>
            <a:xfrm>
              <a:off x="911653" y="564983"/>
              <a:ext cx="41206" cy="167849"/>
            </a:xfrm>
            <a:custGeom>
              <a:rect b="b" l="l" r="r" t="t"/>
              <a:pathLst>
                <a:path extrusionOk="0" h="23987" w="5721">
                  <a:moveTo>
                    <a:pt x="986" y="0"/>
                  </a:moveTo>
                  <a:lnTo>
                    <a:pt x="864" y="14"/>
                  </a:lnTo>
                  <a:lnTo>
                    <a:pt x="743" y="41"/>
                  </a:lnTo>
                  <a:lnTo>
                    <a:pt x="635" y="68"/>
                  </a:lnTo>
                  <a:lnTo>
                    <a:pt x="540" y="108"/>
                  </a:lnTo>
                  <a:lnTo>
                    <a:pt x="446" y="149"/>
                  </a:lnTo>
                  <a:lnTo>
                    <a:pt x="365" y="216"/>
                  </a:lnTo>
                  <a:lnTo>
                    <a:pt x="284" y="270"/>
                  </a:lnTo>
                  <a:lnTo>
                    <a:pt x="217" y="351"/>
                  </a:lnTo>
                  <a:lnTo>
                    <a:pt x="163" y="432"/>
                  </a:lnTo>
                  <a:lnTo>
                    <a:pt x="122" y="527"/>
                  </a:lnTo>
                  <a:lnTo>
                    <a:pt x="82" y="621"/>
                  </a:lnTo>
                  <a:lnTo>
                    <a:pt x="41" y="729"/>
                  </a:lnTo>
                  <a:lnTo>
                    <a:pt x="28" y="850"/>
                  </a:lnTo>
                  <a:lnTo>
                    <a:pt x="14" y="972"/>
                  </a:lnTo>
                  <a:lnTo>
                    <a:pt x="1" y="1107"/>
                  </a:lnTo>
                  <a:lnTo>
                    <a:pt x="1" y="19184"/>
                  </a:lnTo>
                  <a:lnTo>
                    <a:pt x="14" y="19575"/>
                  </a:lnTo>
                  <a:lnTo>
                    <a:pt x="41" y="19953"/>
                  </a:lnTo>
                  <a:lnTo>
                    <a:pt x="82" y="20304"/>
                  </a:lnTo>
                  <a:lnTo>
                    <a:pt x="136" y="20628"/>
                  </a:lnTo>
                  <a:lnTo>
                    <a:pt x="190" y="20938"/>
                  </a:lnTo>
                  <a:lnTo>
                    <a:pt x="271" y="21221"/>
                  </a:lnTo>
                  <a:lnTo>
                    <a:pt x="365" y="21491"/>
                  </a:lnTo>
                  <a:lnTo>
                    <a:pt x="460" y="21747"/>
                  </a:lnTo>
                  <a:lnTo>
                    <a:pt x="581" y="21990"/>
                  </a:lnTo>
                  <a:lnTo>
                    <a:pt x="702" y="22206"/>
                  </a:lnTo>
                  <a:lnTo>
                    <a:pt x="837" y="22408"/>
                  </a:lnTo>
                  <a:lnTo>
                    <a:pt x="972" y="22597"/>
                  </a:lnTo>
                  <a:lnTo>
                    <a:pt x="1121" y="22773"/>
                  </a:lnTo>
                  <a:lnTo>
                    <a:pt x="1282" y="22921"/>
                  </a:lnTo>
                  <a:lnTo>
                    <a:pt x="1444" y="23069"/>
                  </a:lnTo>
                  <a:lnTo>
                    <a:pt x="1606" y="23204"/>
                  </a:lnTo>
                  <a:lnTo>
                    <a:pt x="1782" y="23312"/>
                  </a:lnTo>
                  <a:lnTo>
                    <a:pt x="1957" y="23420"/>
                  </a:lnTo>
                  <a:lnTo>
                    <a:pt x="2146" y="23515"/>
                  </a:lnTo>
                  <a:lnTo>
                    <a:pt x="2335" y="23595"/>
                  </a:lnTo>
                  <a:lnTo>
                    <a:pt x="2524" y="23676"/>
                  </a:lnTo>
                  <a:lnTo>
                    <a:pt x="2712" y="23744"/>
                  </a:lnTo>
                  <a:lnTo>
                    <a:pt x="2901" y="23798"/>
                  </a:lnTo>
                  <a:lnTo>
                    <a:pt x="3090" y="23838"/>
                  </a:lnTo>
                  <a:lnTo>
                    <a:pt x="3481" y="23919"/>
                  </a:lnTo>
                  <a:lnTo>
                    <a:pt x="3859" y="23960"/>
                  </a:lnTo>
                  <a:lnTo>
                    <a:pt x="4223" y="23987"/>
                  </a:lnTo>
                  <a:lnTo>
                    <a:pt x="4723" y="23987"/>
                  </a:lnTo>
                  <a:lnTo>
                    <a:pt x="4857" y="23973"/>
                  </a:lnTo>
                  <a:lnTo>
                    <a:pt x="4992" y="23946"/>
                  </a:lnTo>
                  <a:lnTo>
                    <a:pt x="5114" y="23906"/>
                  </a:lnTo>
                  <a:lnTo>
                    <a:pt x="5208" y="23865"/>
                  </a:lnTo>
                  <a:lnTo>
                    <a:pt x="5303" y="23811"/>
                  </a:lnTo>
                  <a:lnTo>
                    <a:pt x="5397" y="23744"/>
                  </a:lnTo>
                  <a:lnTo>
                    <a:pt x="5465" y="23676"/>
                  </a:lnTo>
                  <a:lnTo>
                    <a:pt x="5532" y="23595"/>
                  </a:lnTo>
                  <a:lnTo>
                    <a:pt x="5586" y="23515"/>
                  </a:lnTo>
                  <a:lnTo>
                    <a:pt x="5626" y="23420"/>
                  </a:lnTo>
                  <a:lnTo>
                    <a:pt x="5667" y="23312"/>
                  </a:lnTo>
                  <a:lnTo>
                    <a:pt x="5694" y="23204"/>
                  </a:lnTo>
                  <a:lnTo>
                    <a:pt x="5707" y="23096"/>
                  </a:lnTo>
                  <a:lnTo>
                    <a:pt x="5721" y="22840"/>
                  </a:lnTo>
                  <a:lnTo>
                    <a:pt x="5721" y="22031"/>
                  </a:lnTo>
                  <a:lnTo>
                    <a:pt x="5721" y="21936"/>
                  </a:lnTo>
                  <a:lnTo>
                    <a:pt x="5721" y="21842"/>
                  </a:lnTo>
                  <a:lnTo>
                    <a:pt x="5707" y="21761"/>
                  </a:lnTo>
                  <a:lnTo>
                    <a:pt x="5680" y="21666"/>
                  </a:lnTo>
                  <a:lnTo>
                    <a:pt x="5640" y="21585"/>
                  </a:lnTo>
                  <a:lnTo>
                    <a:pt x="5599" y="21504"/>
                  </a:lnTo>
                  <a:lnTo>
                    <a:pt x="5545" y="21424"/>
                  </a:lnTo>
                  <a:lnTo>
                    <a:pt x="5492" y="21356"/>
                  </a:lnTo>
                  <a:lnTo>
                    <a:pt x="5424" y="21289"/>
                  </a:lnTo>
                  <a:lnTo>
                    <a:pt x="5357" y="21235"/>
                  </a:lnTo>
                  <a:lnTo>
                    <a:pt x="5276" y="21181"/>
                  </a:lnTo>
                  <a:lnTo>
                    <a:pt x="5195" y="21140"/>
                  </a:lnTo>
                  <a:lnTo>
                    <a:pt x="5114" y="21100"/>
                  </a:lnTo>
                  <a:lnTo>
                    <a:pt x="5019" y="21073"/>
                  </a:lnTo>
                  <a:lnTo>
                    <a:pt x="4938" y="21059"/>
                  </a:lnTo>
                  <a:lnTo>
                    <a:pt x="4844" y="21046"/>
                  </a:lnTo>
                  <a:lnTo>
                    <a:pt x="4574" y="21019"/>
                  </a:lnTo>
                  <a:lnTo>
                    <a:pt x="4439" y="20978"/>
                  </a:lnTo>
                  <a:lnTo>
                    <a:pt x="4304" y="20938"/>
                  </a:lnTo>
                  <a:lnTo>
                    <a:pt x="4169" y="20884"/>
                  </a:lnTo>
                  <a:lnTo>
                    <a:pt x="4035" y="20816"/>
                  </a:lnTo>
                  <a:lnTo>
                    <a:pt x="3913" y="20722"/>
                  </a:lnTo>
                  <a:lnTo>
                    <a:pt x="3792" y="20614"/>
                  </a:lnTo>
                  <a:lnTo>
                    <a:pt x="3684" y="20493"/>
                  </a:lnTo>
                  <a:lnTo>
                    <a:pt x="3589" y="20331"/>
                  </a:lnTo>
                  <a:lnTo>
                    <a:pt x="3508" y="20155"/>
                  </a:lnTo>
                  <a:lnTo>
                    <a:pt x="3427" y="19940"/>
                  </a:lnTo>
                  <a:lnTo>
                    <a:pt x="3373" y="19710"/>
                  </a:lnTo>
                  <a:lnTo>
                    <a:pt x="3320" y="19440"/>
                  </a:lnTo>
                  <a:lnTo>
                    <a:pt x="3293" y="19130"/>
                  </a:lnTo>
                  <a:lnTo>
                    <a:pt x="3293" y="18779"/>
                  </a:lnTo>
                  <a:lnTo>
                    <a:pt x="3293" y="1107"/>
                  </a:lnTo>
                  <a:lnTo>
                    <a:pt x="3279" y="972"/>
                  </a:lnTo>
                  <a:lnTo>
                    <a:pt x="3266" y="850"/>
                  </a:lnTo>
                  <a:lnTo>
                    <a:pt x="3239" y="729"/>
                  </a:lnTo>
                  <a:lnTo>
                    <a:pt x="3212" y="621"/>
                  </a:lnTo>
                  <a:lnTo>
                    <a:pt x="3171" y="527"/>
                  </a:lnTo>
                  <a:lnTo>
                    <a:pt x="3117" y="432"/>
                  </a:lnTo>
                  <a:lnTo>
                    <a:pt x="3063" y="351"/>
                  </a:lnTo>
                  <a:lnTo>
                    <a:pt x="2996" y="270"/>
                  </a:lnTo>
                  <a:lnTo>
                    <a:pt x="2915" y="216"/>
                  </a:lnTo>
                  <a:lnTo>
                    <a:pt x="2834" y="149"/>
                  </a:lnTo>
                  <a:lnTo>
                    <a:pt x="2739" y="108"/>
                  </a:lnTo>
                  <a:lnTo>
                    <a:pt x="2645" y="68"/>
                  </a:lnTo>
                  <a:lnTo>
                    <a:pt x="2537" y="41"/>
                  </a:lnTo>
                  <a:lnTo>
                    <a:pt x="2429" y="14"/>
                  </a:lnTo>
                  <a:lnTo>
                    <a:pt x="2308" y="0"/>
                  </a:lnTo>
                  <a:close/>
                </a:path>
              </a:pathLst>
            </a:custGeom>
            <a:solidFill>
              <a:srgbClr val="1E2430"/>
            </a:solidFill>
            <a:ln>
              <a:noFill/>
            </a:ln>
          </p:spPr>
          <p:txBody>
            <a:bodyPr anchorCtr="0" anchor="ctr" bIns="182850" lIns="182850" spcFirstLastPara="1" rIns="182850" wrap="square" tIns="182850">
              <a:noAutofit/>
            </a:bodyPr>
            <a:lstStyle/>
            <a:p>
              <a:pPr indent="0" lvl="0" marL="0" rtl="0" algn="l">
                <a:spcBef>
                  <a:spcPts val="0"/>
                </a:spcBef>
                <a:spcAft>
                  <a:spcPts val="0"/>
                </a:spcAft>
                <a:buNone/>
              </a:pPr>
              <a:r>
                <a:t/>
              </a:r>
              <a:endParaRPr/>
            </a:p>
          </p:txBody>
        </p:sp>
        <p:sp>
          <p:nvSpPr>
            <p:cNvPr id="3152" name="Google Shape;3152;p209"/>
            <p:cNvSpPr/>
            <p:nvPr/>
          </p:nvSpPr>
          <p:spPr>
            <a:xfrm>
              <a:off x="974034" y="612279"/>
              <a:ext cx="23624" cy="119608"/>
            </a:xfrm>
            <a:custGeom>
              <a:rect b="b" l="l" r="r" t="t"/>
              <a:pathLst>
                <a:path extrusionOk="0" h="17093" w="3280">
                  <a:moveTo>
                    <a:pt x="986" y="0"/>
                  </a:moveTo>
                  <a:lnTo>
                    <a:pt x="864" y="14"/>
                  </a:lnTo>
                  <a:lnTo>
                    <a:pt x="756" y="41"/>
                  </a:lnTo>
                  <a:lnTo>
                    <a:pt x="648" y="68"/>
                  </a:lnTo>
                  <a:lnTo>
                    <a:pt x="554" y="108"/>
                  </a:lnTo>
                  <a:lnTo>
                    <a:pt x="460" y="149"/>
                  </a:lnTo>
                  <a:lnTo>
                    <a:pt x="379" y="216"/>
                  </a:lnTo>
                  <a:lnTo>
                    <a:pt x="298" y="270"/>
                  </a:lnTo>
                  <a:lnTo>
                    <a:pt x="230" y="351"/>
                  </a:lnTo>
                  <a:lnTo>
                    <a:pt x="176" y="432"/>
                  </a:lnTo>
                  <a:lnTo>
                    <a:pt x="122" y="526"/>
                  </a:lnTo>
                  <a:lnTo>
                    <a:pt x="82" y="621"/>
                  </a:lnTo>
                  <a:lnTo>
                    <a:pt x="55" y="729"/>
                  </a:lnTo>
                  <a:lnTo>
                    <a:pt x="28" y="850"/>
                  </a:lnTo>
                  <a:lnTo>
                    <a:pt x="14" y="972"/>
                  </a:lnTo>
                  <a:lnTo>
                    <a:pt x="1" y="1106"/>
                  </a:lnTo>
                  <a:lnTo>
                    <a:pt x="14" y="15987"/>
                  </a:lnTo>
                  <a:lnTo>
                    <a:pt x="14" y="16121"/>
                  </a:lnTo>
                  <a:lnTo>
                    <a:pt x="28" y="16243"/>
                  </a:lnTo>
                  <a:lnTo>
                    <a:pt x="55" y="16364"/>
                  </a:lnTo>
                  <a:lnTo>
                    <a:pt x="95" y="16472"/>
                  </a:lnTo>
                  <a:lnTo>
                    <a:pt x="136" y="16567"/>
                  </a:lnTo>
                  <a:lnTo>
                    <a:pt x="176" y="16661"/>
                  </a:lnTo>
                  <a:lnTo>
                    <a:pt x="244" y="16742"/>
                  </a:lnTo>
                  <a:lnTo>
                    <a:pt x="311" y="16823"/>
                  </a:lnTo>
                  <a:lnTo>
                    <a:pt x="379" y="16890"/>
                  </a:lnTo>
                  <a:lnTo>
                    <a:pt x="460" y="16944"/>
                  </a:lnTo>
                  <a:lnTo>
                    <a:pt x="554" y="16985"/>
                  </a:lnTo>
                  <a:lnTo>
                    <a:pt x="662" y="17025"/>
                  </a:lnTo>
                  <a:lnTo>
                    <a:pt x="770" y="17066"/>
                  </a:lnTo>
                  <a:lnTo>
                    <a:pt x="878" y="17079"/>
                  </a:lnTo>
                  <a:lnTo>
                    <a:pt x="999" y="17093"/>
                  </a:lnTo>
                  <a:lnTo>
                    <a:pt x="2308" y="17093"/>
                  </a:lnTo>
                  <a:lnTo>
                    <a:pt x="2429" y="17079"/>
                  </a:lnTo>
                  <a:lnTo>
                    <a:pt x="2551" y="17066"/>
                  </a:lnTo>
                  <a:lnTo>
                    <a:pt x="2658" y="17025"/>
                  </a:lnTo>
                  <a:lnTo>
                    <a:pt x="2753" y="16985"/>
                  </a:lnTo>
                  <a:lnTo>
                    <a:pt x="2847" y="16944"/>
                  </a:lnTo>
                  <a:lnTo>
                    <a:pt x="2928" y="16890"/>
                  </a:lnTo>
                  <a:lnTo>
                    <a:pt x="3009" y="16823"/>
                  </a:lnTo>
                  <a:lnTo>
                    <a:pt x="3077" y="16742"/>
                  </a:lnTo>
                  <a:lnTo>
                    <a:pt x="3131" y="16661"/>
                  </a:lnTo>
                  <a:lnTo>
                    <a:pt x="3171" y="16567"/>
                  </a:lnTo>
                  <a:lnTo>
                    <a:pt x="3212" y="16472"/>
                  </a:lnTo>
                  <a:lnTo>
                    <a:pt x="3239" y="16364"/>
                  </a:lnTo>
                  <a:lnTo>
                    <a:pt x="3266" y="16243"/>
                  </a:lnTo>
                  <a:lnTo>
                    <a:pt x="3279" y="16121"/>
                  </a:lnTo>
                  <a:lnTo>
                    <a:pt x="3279" y="15987"/>
                  </a:lnTo>
                  <a:lnTo>
                    <a:pt x="3279" y="1106"/>
                  </a:lnTo>
                  <a:lnTo>
                    <a:pt x="3279" y="972"/>
                  </a:lnTo>
                  <a:lnTo>
                    <a:pt x="3266" y="850"/>
                  </a:lnTo>
                  <a:lnTo>
                    <a:pt x="3239" y="729"/>
                  </a:lnTo>
                  <a:lnTo>
                    <a:pt x="3212" y="621"/>
                  </a:lnTo>
                  <a:lnTo>
                    <a:pt x="3171" y="526"/>
                  </a:lnTo>
                  <a:lnTo>
                    <a:pt x="3131" y="432"/>
                  </a:lnTo>
                  <a:lnTo>
                    <a:pt x="3077" y="351"/>
                  </a:lnTo>
                  <a:lnTo>
                    <a:pt x="3009" y="270"/>
                  </a:lnTo>
                  <a:lnTo>
                    <a:pt x="2928" y="216"/>
                  </a:lnTo>
                  <a:lnTo>
                    <a:pt x="2847" y="149"/>
                  </a:lnTo>
                  <a:lnTo>
                    <a:pt x="2753" y="108"/>
                  </a:lnTo>
                  <a:lnTo>
                    <a:pt x="2658" y="68"/>
                  </a:lnTo>
                  <a:lnTo>
                    <a:pt x="2551" y="41"/>
                  </a:lnTo>
                  <a:lnTo>
                    <a:pt x="2429" y="14"/>
                  </a:lnTo>
                  <a:lnTo>
                    <a:pt x="2308" y="0"/>
                  </a:lnTo>
                  <a:close/>
                </a:path>
              </a:pathLst>
            </a:custGeom>
            <a:solidFill>
              <a:srgbClr val="1E2430"/>
            </a:solidFill>
            <a:ln>
              <a:noFill/>
            </a:ln>
          </p:spPr>
          <p:txBody>
            <a:bodyPr anchorCtr="0" anchor="ctr" bIns="182850" lIns="182850" spcFirstLastPara="1" rIns="182850" wrap="square" tIns="182850">
              <a:noAutofit/>
            </a:bodyPr>
            <a:lstStyle/>
            <a:p>
              <a:pPr indent="0" lvl="0" marL="0" rtl="0" algn="l">
                <a:spcBef>
                  <a:spcPts val="0"/>
                </a:spcBef>
                <a:spcAft>
                  <a:spcPts val="0"/>
                </a:spcAft>
                <a:buNone/>
              </a:pPr>
              <a:r>
                <a:t/>
              </a:r>
              <a:endParaRPr/>
            </a:p>
          </p:txBody>
        </p:sp>
        <p:sp>
          <p:nvSpPr>
            <p:cNvPr id="3153" name="Google Shape;3153;p209"/>
            <p:cNvSpPr/>
            <p:nvPr/>
          </p:nvSpPr>
          <p:spPr>
            <a:xfrm>
              <a:off x="1018149" y="609445"/>
              <a:ext cx="132735" cy="125276"/>
            </a:xfrm>
            <a:custGeom>
              <a:rect b="b" l="l" r="r" t="t"/>
              <a:pathLst>
                <a:path extrusionOk="0" h="17903" w="18429">
                  <a:moveTo>
                    <a:pt x="9201" y="2834"/>
                  </a:moveTo>
                  <a:lnTo>
                    <a:pt x="9498" y="2847"/>
                  </a:lnTo>
                  <a:lnTo>
                    <a:pt x="9795" y="2860"/>
                  </a:lnTo>
                  <a:lnTo>
                    <a:pt x="10092" y="2901"/>
                  </a:lnTo>
                  <a:lnTo>
                    <a:pt x="10388" y="2955"/>
                  </a:lnTo>
                  <a:lnTo>
                    <a:pt x="10672" y="3009"/>
                  </a:lnTo>
                  <a:lnTo>
                    <a:pt x="10941" y="3090"/>
                  </a:lnTo>
                  <a:lnTo>
                    <a:pt x="11225" y="3184"/>
                  </a:lnTo>
                  <a:lnTo>
                    <a:pt x="11481" y="3279"/>
                  </a:lnTo>
                  <a:lnTo>
                    <a:pt x="11751" y="3400"/>
                  </a:lnTo>
                  <a:lnTo>
                    <a:pt x="11994" y="3522"/>
                  </a:lnTo>
                  <a:lnTo>
                    <a:pt x="12250" y="3670"/>
                  </a:lnTo>
                  <a:lnTo>
                    <a:pt x="12479" y="3818"/>
                  </a:lnTo>
                  <a:lnTo>
                    <a:pt x="12709" y="3980"/>
                  </a:lnTo>
                  <a:lnTo>
                    <a:pt x="12938" y="4156"/>
                  </a:lnTo>
                  <a:lnTo>
                    <a:pt x="13154" y="4344"/>
                  </a:lnTo>
                  <a:lnTo>
                    <a:pt x="13356" y="4533"/>
                  </a:lnTo>
                  <a:lnTo>
                    <a:pt x="13545" y="4736"/>
                  </a:lnTo>
                  <a:lnTo>
                    <a:pt x="13734" y="4952"/>
                  </a:lnTo>
                  <a:lnTo>
                    <a:pt x="13909" y="5181"/>
                  </a:lnTo>
                  <a:lnTo>
                    <a:pt x="14071" y="5424"/>
                  </a:lnTo>
                  <a:lnTo>
                    <a:pt x="14220" y="5667"/>
                  </a:lnTo>
                  <a:lnTo>
                    <a:pt x="14368" y="5923"/>
                  </a:lnTo>
                  <a:lnTo>
                    <a:pt x="14503" y="6179"/>
                  </a:lnTo>
                  <a:lnTo>
                    <a:pt x="14611" y="6462"/>
                  </a:lnTo>
                  <a:lnTo>
                    <a:pt x="14719" y="6732"/>
                  </a:lnTo>
                  <a:lnTo>
                    <a:pt x="14813" y="7029"/>
                  </a:lnTo>
                  <a:lnTo>
                    <a:pt x="14894" y="7326"/>
                  </a:lnTo>
                  <a:lnTo>
                    <a:pt x="14962" y="7623"/>
                  </a:lnTo>
                  <a:lnTo>
                    <a:pt x="15016" y="7946"/>
                  </a:lnTo>
                  <a:lnTo>
                    <a:pt x="15043" y="8257"/>
                  </a:lnTo>
                  <a:lnTo>
                    <a:pt x="15070" y="8581"/>
                  </a:lnTo>
                  <a:lnTo>
                    <a:pt x="15083" y="8918"/>
                  </a:lnTo>
                  <a:lnTo>
                    <a:pt x="15070" y="9255"/>
                  </a:lnTo>
                  <a:lnTo>
                    <a:pt x="15043" y="9579"/>
                  </a:lnTo>
                  <a:lnTo>
                    <a:pt x="15016" y="9903"/>
                  </a:lnTo>
                  <a:lnTo>
                    <a:pt x="14962" y="10213"/>
                  </a:lnTo>
                  <a:lnTo>
                    <a:pt x="14894" y="10523"/>
                  </a:lnTo>
                  <a:lnTo>
                    <a:pt x="14813" y="10820"/>
                  </a:lnTo>
                  <a:lnTo>
                    <a:pt x="14719" y="11103"/>
                  </a:lnTo>
                  <a:lnTo>
                    <a:pt x="14611" y="11387"/>
                  </a:lnTo>
                  <a:lnTo>
                    <a:pt x="14503" y="11670"/>
                  </a:lnTo>
                  <a:lnTo>
                    <a:pt x="14368" y="11940"/>
                  </a:lnTo>
                  <a:lnTo>
                    <a:pt x="14220" y="12196"/>
                  </a:lnTo>
                  <a:lnTo>
                    <a:pt x="14071" y="12439"/>
                  </a:lnTo>
                  <a:lnTo>
                    <a:pt x="13909" y="12682"/>
                  </a:lnTo>
                  <a:lnTo>
                    <a:pt x="13734" y="12911"/>
                  </a:lnTo>
                  <a:lnTo>
                    <a:pt x="13545" y="13127"/>
                  </a:lnTo>
                  <a:lnTo>
                    <a:pt x="13356" y="13343"/>
                  </a:lnTo>
                  <a:lnTo>
                    <a:pt x="13154" y="13532"/>
                  </a:lnTo>
                  <a:lnTo>
                    <a:pt x="12938" y="13720"/>
                  </a:lnTo>
                  <a:lnTo>
                    <a:pt x="12709" y="13896"/>
                  </a:lnTo>
                  <a:lnTo>
                    <a:pt x="12479" y="14071"/>
                  </a:lnTo>
                  <a:lnTo>
                    <a:pt x="12250" y="14220"/>
                  </a:lnTo>
                  <a:lnTo>
                    <a:pt x="11994" y="14368"/>
                  </a:lnTo>
                  <a:lnTo>
                    <a:pt x="11751" y="14489"/>
                  </a:lnTo>
                  <a:lnTo>
                    <a:pt x="11481" y="14611"/>
                  </a:lnTo>
                  <a:lnTo>
                    <a:pt x="11225" y="14719"/>
                  </a:lnTo>
                  <a:lnTo>
                    <a:pt x="10941" y="14813"/>
                  </a:lnTo>
                  <a:lnTo>
                    <a:pt x="10672" y="14881"/>
                  </a:lnTo>
                  <a:lnTo>
                    <a:pt x="10388" y="14948"/>
                  </a:lnTo>
                  <a:lnTo>
                    <a:pt x="10092" y="15002"/>
                  </a:lnTo>
                  <a:lnTo>
                    <a:pt x="9795" y="15043"/>
                  </a:lnTo>
                  <a:lnTo>
                    <a:pt x="9498" y="15056"/>
                  </a:lnTo>
                  <a:lnTo>
                    <a:pt x="9201" y="15070"/>
                  </a:lnTo>
                  <a:lnTo>
                    <a:pt x="8904" y="15056"/>
                  </a:lnTo>
                  <a:lnTo>
                    <a:pt x="8608" y="15043"/>
                  </a:lnTo>
                  <a:lnTo>
                    <a:pt x="8311" y="15002"/>
                  </a:lnTo>
                  <a:lnTo>
                    <a:pt x="8027" y="14948"/>
                  </a:lnTo>
                  <a:lnTo>
                    <a:pt x="7744" y="14881"/>
                  </a:lnTo>
                  <a:lnTo>
                    <a:pt x="7461" y="14800"/>
                  </a:lnTo>
                  <a:lnTo>
                    <a:pt x="7191" y="14719"/>
                  </a:lnTo>
                  <a:lnTo>
                    <a:pt x="6921" y="14611"/>
                  </a:lnTo>
                  <a:lnTo>
                    <a:pt x="6665" y="14489"/>
                  </a:lnTo>
                  <a:lnTo>
                    <a:pt x="6409" y="14355"/>
                  </a:lnTo>
                  <a:lnTo>
                    <a:pt x="6166" y="14206"/>
                  </a:lnTo>
                  <a:lnTo>
                    <a:pt x="5923" y="14058"/>
                  </a:lnTo>
                  <a:lnTo>
                    <a:pt x="5694" y="13896"/>
                  </a:lnTo>
                  <a:lnTo>
                    <a:pt x="5478" y="13707"/>
                  </a:lnTo>
                  <a:lnTo>
                    <a:pt x="5262" y="13518"/>
                  </a:lnTo>
                  <a:lnTo>
                    <a:pt x="5060" y="13316"/>
                  </a:lnTo>
                  <a:lnTo>
                    <a:pt x="4857" y="13113"/>
                  </a:lnTo>
                  <a:lnTo>
                    <a:pt x="4668" y="12898"/>
                  </a:lnTo>
                  <a:lnTo>
                    <a:pt x="4493" y="12655"/>
                  </a:lnTo>
                  <a:lnTo>
                    <a:pt x="4331" y="12425"/>
                  </a:lnTo>
                  <a:lnTo>
                    <a:pt x="4183" y="12169"/>
                  </a:lnTo>
                  <a:lnTo>
                    <a:pt x="4034" y="11913"/>
                  </a:lnTo>
                  <a:lnTo>
                    <a:pt x="3899" y="11643"/>
                  </a:lnTo>
                  <a:lnTo>
                    <a:pt x="3778" y="11373"/>
                  </a:lnTo>
                  <a:lnTo>
                    <a:pt x="3684" y="11090"/>
                  </a:lnTo>
                  <a:lnTo>
                    <a:pt x="3589" y="10806"/>
                  </a:lnTo>
                  <a:lnTo>
                    <a:pt x="3508" y="10510"/>
                  </a:lnTo>
                  <a:lnTo>
                    <a:pt x="3441" y="10199"/>
                  </a:lnTo>
                  <a:lnTo>
                    <a:pt x="3387" y="9889"/>
                  </a:lnTo>
                  <a:lnTo>
                    <a:pt x="3346" y="9565"/>
                  </a:lnTo>
                  <a:lnTo>
                    <a:pt x="3319" y="9242"/>
                  </a:lnTo>
                  <a:lnTo>
                    <a:pt x="3319" y="8918"/>
                  </a:lnTo>
                  <a:lnTo>
                    <a:pt x="3319" y="8581"/>
                  </a:lnTo>
                  <a:lnTo>
                    <a:pt x="3346" y="8270"/>
                  </a:lnTo>
                  <a:lnTo>
                    <a:pt x="3387" y="7946"/>
                  </a:lnTo>
                  <a:lnTo>
                    <a:pt x="3441" y="7636"/>
                  </a:lnTo>
                  <a:lnTo>
                    <a:pt x="3508" y="7339"/>
                  </a:lnTo>
                  <a:lnTo>
                    <a:pt x="3576" y="7043"/>
                  </a:lnTo>
                  <a:lnTo>
                    <a:pt x="3670" y="6746"/>
                  </a:lnTo>
                  <a:lnTo>
                    <a:pt x="3778" y="6476"/>
                  </a:lnTo>
                  <a:lnTo>
                    <a:pt x="3899" y="6193"/>
                  </a:lnTo>
                  <a:lnTo>
                    <a:pt x="4021" y="5936"/>
                  </a:lnTo>
                  <a:lnTo>
                    <a:pt x="4169" y="5680"/>
                  </a:lnTo>
                  <a:lnTo>
                    <a:pt x="4318" y="5437"/>
                  </a:lnTo>
                  <a:lnTo>
                    <a:pt x="4479" y="5194"/>
                  </a:lnTo>
                  <a:lnTo>
                    <a:pt x="4655" y="4965"/>
                  </a:lnTo>
                  <a:lnTo>
                    <a:pt x="4844" y="4749"/>
                  </a:lnTo>
                  <a:lnTo>
                    <a:pt x="5046" y="4547"/>
                  </a:lnTo>
                  <a:lnTo>
                    <a:pt x="5248" y="4344"/>
                  </a:lnTo>
                  <a:lnTo>
                    <a:pt x="5464" y="4169"/>
                  </a:lnTo>
                  <a:lnTo>
                    <a:pt x="5680" y="3994"/>
                  </a:lnTo>
                  <a:lnTo>
                    <a:pt x="5909" y="3818"/>
                  </a:lnTo>
                  <a:lnTo>
                    <a:pt x="6152" y="3670"/>
                  </a:lnTo>
                  <a:lnTo>
                    <a:pt x="6395" y="3535"/>
                  </a:lnTo>
                  <a:lnTo>
                    <a:pt x="6651" y="3400"/>
                  </a:lnTo>
                  <a:lnTo>
                    <a:pt x="6908" y="3292"/>
                  </a:lnTo>
                  <a:lnTo>
                    <a:pt x="7178" y="3184"/>
                  </a:lnTo>
                  <a:lnTo>
                    <a:pt x="7447" y="3090"/>
                  </a:lnTo>
                  <a:lnTo>
                    <a:pt x="7731" y="3022"/>
                  </a:lnTo>
                  <a:lnTo>
                    <a:pt x="8014" y="2955"/>
                  </a:lnTo>
                  <a:lnTo>
                    <a:pt x="8297" y="2901"/>
                  </a:lnTo>
                  <a:lnTo>
                    <a:pt x="8594" y="2860"/>
                  </a:lnTo>
                  <a:lnTo>
                    <a:pt x="8891" y="2847"/>
                  </a:lnTo>
                  <a:lnTo>
                    <a:pt x="9201" y="2834"/>
                  </a:lnTo>
                  <a:close/>
                  <a:moveTo>
                    <a:pt x="8716" y="0"/>
                  </a:moveTo>
                  <a:lnTo>
                    <a:pt x="8257" y="41"/>
                  </a:lnTo>
                  <a:lnTo>
                    <a:pt x="7785" y="95"/>
                  </a:lnTo>
                  <a:lnTo>
                    <a:pt x="7339" y="162"/>
                  </a:lnTo>
                  <a:lnTo>
                    <a:pt x="6894" y="257"/>
                  </a:lnTo>
                  <a:lnTo>
                    <a:pt x="6449" y="378"/>
                  </a:lnTo>
                  <a:lnTo>
                    <a:pt x="6017" y="500"/>
                  </a:lnTo>
                  <a:lnTo>
                    <a:pt x="5613" y="662"/>
                  </a:lnTo>
                  <a:lnTo>
                    <a:pt x="5194" y="823"/>
                  </a:lnTo>
                  <a:lnTo>
                    <a:pt x="4803" y="1012"/>
                  </a:lnTo>
                  <a:lnTo>
                    <a:pt x="4412" y="1228"/>
                  </a:lnTo>
                  <a:lnTo>
                    <a:pt x="4048" y="1444"/>
                  </a:lnTo>
                  <a:lnTo>
                    <a:pt x="3684" y="1687"/>
                  </a:lnTo>
                  <a:lnTo>
                    <a:pt x="3333" y="1943"/>
                  </a:lnTo>
                  <a:lnTo>
                    <a:pt x="3009" y="2213"/>
                  </a:lnTo>
                  <a:lnTo>
                    <a:pt x="2685" y="2510"/>
                  </a:lnTo>
                  <a:lnTo>
                    <a:pt x="2388" y="2807"/>
                  </a:lnTo>
                  <a:lnTo>
                    <a:pt x="2092" y="3130"/>
                  </a:lnTo>
                  <a:lnTo>
                    <a:pt x="1822" y="3454"/>
                  </a:lnTo>
                  <a:lnTo>
                    <a:pt x="1565" y="3805"/>
                  </a:lnTo>
                  <a:lnTo>
                    <a:pt x="1323" y="4169"/>
                  </a:lnTo>
                  <a:lnTo>
                    <a:pt x="1107" y="4547"/>
                  </a:lnTo>
                  <a:lnTo>
                    <a:pt x="904" y="4925"/>
                  </a:lnTo>
                  <a:lnTo>
                    <a:pt x="729" y="5329"/>
                  </a:lnTo>
                  <a:lnTo>
                    <a:pt x="554" y="5734"/>
                  </a:lnTo>
                  <a:lnTo>
                    <a:pt x="419" y="6166"/>
                  </a:lnTo>
                  <a:lnTo>
                    <a:pt x="297" y="6597"/>
                  </a:lnTo>
                  <a:lnTo>
                    <a:pt x="189" y="7043"/>
                  </a:lnTo>
                  <a:lnTo>
                    <a:pt x="108" y="7488"/>
                  </a:lnTo>
                  <a:lnTo>
                    <a:pt x="55" y="7960"/>
                  </a:lnTo>
                  <a:lnTo>
                    <a:pt x="14" y="8432"/>
                  </a:lnTo>
                  <a:lnTo>
                    <a:pt x="1" y="8918"/>
                  </a:lnTo>
                  <a:lnTo>
                    <a:pt x="14" y="9403"/>
                  </a:lnTo>
                  <a:lnTo>
                    <a:pt x="55" y="9876"/>
                  </a:lnTo>
                  <a:lnTo>
                    <a:pt x="108" y="10334"/>
                  </a:lnTo>
                  <a:lnTo>
                    <a:pt x="189" y="10793"/>
                  </a:lnTo>
                  <a:lnTo>
                    <a:pt x="297" y="11238"/>
                  </a:lnTo>
                  <a:lnTo>
                    <a:pt x="419" y="11683"/>
                  </a:lnTo>
                  <a:lnTo>
                    <a:pt x="554" y="12102"/>
                  </a:lnTo>
                  <a:lnTo>
                    <a:pt x="729" y="12520"/>
                  </a:lnTo>
                  <a:lnTo>
                    <a:pt x="904" y="12924"/>
                  </a:lnTo>
                  <a:lnTo>
                    <a:pt x="1107" y="13302"/>
                  </a:lnTo>
                  <a:lnTo>
                    <a:pt x="1323" y="13680"/>
                  </a:lnTo>
                  <a:lnTo>
                    <a:pt x="1565" y="14044"/>
                  </a:lnTo>
                  <a:lnTo>
                    <a:pt x="1822" y="14395"/>
                  </a:lnTo>
                  <a:lnTo>
                    <a:pt x="2092" y="14732"/>
                  </a:lnTo>
                  <a:lnTo>
                    <a:pt x="2388" y="15056"/>
                  </a:lnTo>
                  <a:lnTo>
                    <a:pt x="2685" y="15366"/>
                  </a:lnTo>
                  <a:lnTo>
                    <a:pt x="3009" y="15650"/>
                  </a:lnTo>
                  <a:lnTo>
                    <a:pt x="3333" y="15933"/>
                  </a:lnTo>
                  <a:lnTo>
                    <a:pt x="3684" y="16189"/>
                  </a:lnTo>
                  <a:lnTo>
                    <a:pt x="4048" y="16432"/>
                  </a:lnTo>
                  <a:lnTo>
                    <a:pt x="4412" y="16661"/>
                  </a:lnTo>
                  <a:lnTo>
                    <a:pt x="4803" y="16864"/>
                  </a:lnTo>
                  <a:lnTo>
                    <a:pt x="5194" y="17066"/>
                  </a:lnTo>
                  <a:lnTo>
                    <a:pt x="5613" y="17228"/>
                  </a:lnTo>
                  <a:lnTo>
                    <a:pt x="6031" y="17390"/>
                  </a:lnTo>
                  <a:lnTo>
                    <a:pt x="6449" y="17525"/>
                  </a:lnTo>
                  <a:lnTo>
                    <a:pt x="6894" y="17633"/>
                  </a:lnTo>
                  <a:lnTo>
                    <a:pt x="7339" y="17727"/>
                  </a:lnTo>
                  <a:lnTo>
                    <a:pt x="7785" y="17808"/>
                  </a:lnTo>
                  <a:lnTo>
                    <a:pt x="8257" y="17862"/>
                  </a:lnTo>
                  <a:lnTo>
                    <a:pt x="8716" y="17889"/>
                  </a:lnTo>
                  <a:lnTo>
                    <a:pt x="9201" y="17903"/>
                  </a:lnTo>
                  <a:lnTo>
                    <a:pt x="9673" y="17889"/>
                  </a:lnTo>
                  <a:lnTo>
                    <a:pt x="10146" y="17862"/>
                  </a:lnTo>
                  <a:lnTo>
                    <a:pt x="10604" y="17808"/>
                  </a:lnTo>
                  <a:lnTo>
                    <a:pt x="11063" y="17727"/>
                  </a:lnTo>
                  <a:lnTo>
                    <a:pt x="11508" y="17633"/>
                  </a:lnTo>
                  <a:lnTo>
                    <a:pt x="11940" y="17525"/>
                  </a:lnTo>
                  <a:lnTo>
                    <a:pt x="12371" y="17390"/>
                  </a:lnTo>
                  <a:lnTo>
                    <a:pt x="12790" y="17228"/>
                  </a:lnTo>
                  <a:lnTo>
                    <a:pt x="13208" y="17053"/>
                  </a:lnTo>
                  <a:lnTo>
                    <a:pt x="13599" y="16864"/>
                  </a:lnTo>
                  <a:lnTo>
                    <a:pt x="13990" y="16648"/>
                  </a:lnTo>
                  <a:lnTo>
                    <a:pt x="14355" y="16432"/>
                  </a:lnTo>
                  <a:lnTo>
                    <a:pt x="14719" y="16176"/>
                  </a:lnTo>
                  <a:lnTo>
                    <a:pt x="15070" y="15919"/>
                  </a:lnTo>
                  <a:lnTo>
                    <a:pt x="15407" y="15650"/>
                  </a:lnTo>
                  <a:lnTo>
                    <a:pt x="15731" y="15353"/>
                  </a:lnTo>
                  <a:lnTo>
                    <a:pt x="16027" y="15043"/>
                  </a:lnTo>
                  <a:lnTo>
                    <a:pt x="16324" y="14719"/>
                  </a:lnTo>
                  <a:lnTo>
                    <a:pt x="16594" y="14381"/>
                  </a:lnTo>
                  <a:lnTo>
                    <a:pt x="16850" y="14031"/>
                  </a:lnTo>
                  <a:lnTo>
                    <a:pt x="17093" y="13666"/>
                  </a:lnTo>
                  <a:lnTo>
                    <a:pt x="17309" y="13289"/>
                  </a:lnTo>
                  <a:lnTo>
                    <a:pt x="17511" y="12911"/>
                  </a:lnTo>
                  <a:lnTo>
                    <a:pt x="17700" y="12506"/>
                  </a:lnTo>
                  <a:lnTo>
                    <a:pt x="17862" y="12088"/>
                  </a:lnTo>
                  <a:lnTo>
                    <a:pt x="18011" y="11670"/>
                  </a:lnTo>
                  <a:lnTo>
                    <a:pt x="18132" y="11238"/>
                  </a:lnTo>
                  <a:lnTo>
                    <a:pt x="18240" y="10793"/>
                  </a:lnTo>
                  <a:lnTo>
                    <a:pt x="18321" y="10334"/>
                  </a:lnTo>
                  <a:lnTo>
                    <a:pt x="18375" y="9876"/>
                  </a:lnTo>
                  <a:lnTo>
                    <a:pt x="18415" y="9403"/>
                  </a:lnTo>
                  <a:lnTo>
                    <a:pt x="18429" y="8918"/>
                  </a:lnTo>
                  <a:lnTo>
                    <a:pt x="18415" y="8432"/>
                  </a:lnTo>
                  <a:lnTo>
                    <a:pt x="18375" y="7973"/>
                  </a:lnTo>
                  <a:lnTo>
                    <a:pt x="18321" y="7501"/>
                  </a:lnTo>
                  <a:lnTo>
                    <a:pt x="18240" y="7056"/>
                  </a:lnTo>
                  <a:lnTo>
                    <a:pt x="18132" y="6611"/>
                  </a:lnTo>
                  <a:lnTo>
                    <a:pt x="18011" y="6179"/>
                  </a:lnTo>
                  <a:lnTo>
                    <a:pt x="17862" y="5747"/>
                  </a:lnTo>
                  <a:lnTo>
                    <a:pt x="17700" y="5343"/>
                  </a:lnTo>
                  <a:lnTo>
                    <a:pt x="17511" y="4938"/>
                  </a:lnTo>
                  <a:lnTo>
                    <a:pt x="17309" y="4560"/>
                  </a:lnTo>
                  <a:lnTo>
                    <a:pt x="17093" y="4183"/>
                  </a:lnTo>
                  <a:lnTo>
                    <a:pt x="16850" y="3818"/>
                  </a:lnTo>
                  <a:lnTo>
                    <a:pt x="16594" y="3481"/>
                  </a:lnTo>
                  <a:lnTo>
                    <a:pt x="16324" y="3144"/>
                  </a:lnTo>
                  <a:lnTo>
                    <a:pt x="16027" y="2820"/>
                  </a:lnTo>
                  <a:lnTo>
                    <a:pt x="15731" y="2523"/>
                  </a:lnTo>
                  <a:lnTo>
                    <a:pt x="15407" y="2226"/>
                  </a:lnTo>
                  <a:lnTo>
                    <a:pt x="15070" y="1957"/>
                  </a:lnTo>
                  <a:lnTo>
                    <a:pt x="14719" y="1700"/>
                  </a:lnTo>
                  <a:lnTo>
                    <a:pt x="14355" y="1457"/>
                  </a:lnTo>
                  <a:lnTo>
                    <a:pt x="13990" y="1228"/>
                  </a:lnTo>
                  <a:lnTo>
                    <a:pt x="13599" y="1026"/>
                  </a:lnTo>
                  <a:lnTo>
                    <a:pt x="13208" y="837"/>
                  </a:lnTo>
                  <a:lnTo>
                    <a:pt x="12790" y="662"/>
                  </a:lnTo>
                  <a:lnTo>
                    <a:pt x="12371" y="513"/>
                  </a:lnTo>
                  <a:lnTo>
                    <a:pt x="11940" y="378"/>
                  </a:lnTo>
                  <a:lnTo>
                    <a:pt x="11508" y="257"/>
                  </a:lnTo>
                  <a:lnTo>
                    <a:pt x="11063" y="162"/>
                  </a:lnTo>
                  <a:lnTo>
                    <a:pt x="10604" y="95"/>
                  </a:lnTo>
                  <a:lnTo>
                    <a:pt x="10146" y="41"/>
                  </a:lnTo>
                  <a:lnTo>
                    <a:pt x="9673" y="0"/>
                  </a:lnTo>
                  <a:close/>
                </a:path>
              </a:pathLst>
            </a:custGeom>
            <a:solidFill>
              <a:srgbClr val="1E2430"/>
            </a:solidFill>
            <a:ln>
              <a:noFill/>
            </a:ln>
          </p:spPr>
          <p:txBody>
            <a:bodyPr anchorCtr="0" anchor="ctr" bIns="182850" lIns="182850" spcFirstLastPara="1" rIns="182850" wrap="square" tIns="182850">
              <a:noAutofit/>
            </a:bodyPr>
            <a:lstStyle/>
            <a:p>
              <a:pPr indent="0" lvl="0" marL="0" rtl="0" algn="l">
                <a:spcBef>
                  <a:spcPts val="0"/>
                </a:spcBef>
                <a:spcAft>
                  <a:spcPts val="0"/>
                </a:spcAft>
                <a:buNone/>
              </a:pPr>
              <a:r>
                <a:t/>
              </a:r>
              <a:endParaRPr/>
            </a:p>
          </p:txBody>
        </p:sp>
      </p:grpSp>
      <p:sp>
        <p:nvSpPr>
          <p:cNvPr id="3154" name="Google Shape;3154;p209"/>
          <p:cNvSpPr txBox="1"/>
          <p:nvPr/>
        </p:nvSpPr>
        <p:spPr>
          <a:xfrm>
            <a:off x="511150" y="2394963"/>
            <a:ext cx="2508000" cy="646500"/>
          </a:xfrm>
          <a:prstGeom prst="rect">
            <a:avLst/>
          </a:prstGeom>
          <a:noFill/>
          <a:ln>
            <a:noFill/>
          </a:ln>
        </p:spPr>
        <p:txBody>
          <a:bodyPr anchorCtr="0" anchor="ctr" bIns="0" lIns="0" spcFirstLastPara="1" rIns="0" wrap="square" tIns="0">
            <a:noAutofit/>
          </a:bodyPr>
          <a:lstStyle/>
          <a:p>
            <a:pPr indent="0" lvl="0" marL="0" rtl="0" algn="l">
              <a:lnSpc>
                <a:spcPct val="90000"/>
              </a:lnSpc>
              <a:spcBef>
                <a:spcPts val="0"/>
              </a:spcBef>
              <a:spcAft>
                <a:spcPts val="0"/>
              </a:spcAft>
              <a:buNone/>
            </a:pPr>
            <a:r>
              <a:rPr b="1" lang="en" sz="2400">
                <a:solidFill>
                  <a:srgbClr val="081F41"/>
                </a:solidFill>
                <a:latin typeface="Helvetica Neue"/>
                <a:ea typeface="Helvetica Neue"/>
                <a:cs typeface="Helvetica Neue"/>
                <a:sym typeface="Helvetica Neue"/>
              </a:rPr>
              <a:t>Rapid &amp; Efficient Growth </a:t>
            </a:r>
            <a:endParaRPr b="1" sz="2400">
              <a:solidFill>
                <a:srgbClr val="081F41"/>
              </a:solidFill>
              <a:latin typeface="Helvetica Neue"/>
              <a:ea typeface="Helvetica Neue"/>
              <a:cs typeface="Helvetica Neue"/>
              <a:sym typeface="Helvetica Neue"/>
            </a:endParaRPr>
          </a:p>
        </p:txBody>
      </p:sp>
      <p:sp>
        <p:nvSpPr>
          <p:cNvPr id="3155" name="Google Shape;3155;p209"/>
          <p:cNvSpPr txBox="1"/>
          <p:nvPr/>
        </p:nvSpPr>
        <p:spPr>
          <a:xfrm>
            <a:off x="511150" y="2102043"/>
            <a:ext cx="2861100" cy="105600"/>
          </a:xfrm>
          <a:prstGeom prst="rect">
            <a:avLst/>
          </a:prstGeom>
          <a:noFill/>
          <a:ln>
            <a:noFill/>
          </a:ln>
        </p:spPr>
        <p:txBody>
          <a:bodyPr anchorCtr="0" anchor="ctr" bIns="91425" lIns="0" spcFirstLastPara="1" rIns="91425" wrap="square" tIns="91425">
            <a:noAutofit/>
          </a:bodyPr>
          <a:lstStyle/>
          <a:p>
            <a:pPr indent="0" lvl="0" marL="0" rtl="0" algn="l">
              <a:lnSpc>
                <a:spcPct val="150000"/>
              </a:lnSpc>
              <a:spcBef>
                <a:spcPts val="0"/>
              </a:spcBef>
              <a:spcAft>
                <a:spcPts val="0"/>
              </a:spcAft>
              <a:buNone/>
            </a:pPr>
            <a:r>
              <a:rPr lang="en" sz="1000">
                <a:solidFill>
                  <a:srgbClr val="7A85F1"/>
                </a:solidFill>
                <a:latin typeface="IBM Plex Mono"/>
                <a:ea typeface="IBM Plex Mono"/>
                <a:cs typeface="IBM Plex Mono"/>
                <a:sym typeface="IBM Plex Mono"/>
              </a:rPr>
              <a:t>GO-TO-MARKET ALIGNMENT</a:t>
            </a:r>
            <a:endParaRPr sz="1000">
              <a:solidFill>
                <a:srgbClr val="7A85F1"/>
              </a:solidFill>
              <a:latin typeface="IBM Plex Mono"/>
              <a:ea typeface="IBM Plex Mono"/>
              <a:cs typeface="IBM Plex Mono"/>
              <a:sym typeface="IBM Plex Mono"/>
            </a:endParaRPr>
          </a:p>
        </p:txBody>
      </p:sp>
      <p:grpSp>
        <p:nvGrpSpPr>
          <p:cNvPr id="3156" name="Google Shape;3156;p209"/>
          <p:cNvGrpSpPr/>
          <p:nvPr/>
        </p:nvGrpSpPr>
        <p:grpSpPr>
          <a:xfrm>
            <a:off x="4321702" y="709654"/>
            <a:ext cx="4141477" cy="2269759"/>
            <a:chOff x="4251190" y="1167232"/>
            <a:chExt cx="4141477" cy="2269759"/>
          </a:xfrm>
        </p:grpSpPr>
        <p:sp>
          <p:nvSpPr>
            <p:cNvPr id="3157" name="Google Shape;3157;p209"/>
            <p:cNvSpPr txBox="1"/>
            <p:nvPr/>
          </p:nvSpPr>
          <p:spPr>
            <a:xfrm>
              <a:off x="4251190" y="3139991"/>
              <a:ext cx="1002300" cy="297000"/>
            </a:xfrm>
            <a:prstGeom prst="rect">
              <a:avLst/>
            </a:prstGeom>
            <a:noFill/>
            <a:ln>
              <a:noFill/>
            </a:ln>
          </p:spPr>
          <p:txBody>
            <a:bodyPr anchorCtr="0" anchor="ctr" bIns="91425" lIns="91425" spcFirstLastPara="1" rIns="91425" wrap="square" tIns="91425">
              <a:noAutofit/>
            </a:bodyPr>
            <a:lstStyle/>
            <a:p>
              <a:pPr indent="0" lvl="0" marL="0" marR="0" rtl="0" algn="r">
                <a:lnSpc>
                  <a:spcPct val="115000"/>
                </a:lnSpc>
                <a:spcBef>
                  <a:spcPts val="0"/>
                </a:spcBef>
                <a:spcAft>
                  <a:spcPts val="0"/>
                </a:spcAft>
                <a:buClr>
                  <a:srgbClr val="000000"/>
                </a:buClr>
                <a:buSzPts val="1800"/>
                <a:buFont typeface="Arial"/>
                <a:buNone/>
              </a:pPr>
              <a:r>
                <a:rPr b="1" lang="en" sz="1300">
                  <a:solidFill>
                    <a:schemeClr val="dk1"/>
                  </a:solidFill>
                  <a:latin typeface="Helvetica Neue"/>
                  <a:ea typeface="Helvetica Neue"/>
                  <a:cs typeface="Helvetica Neue"/>
                  <a:sym typeface="Helvetica Neue"/>
                </a:rPr>
                <a:t>Marketing</a:t>
              </a:r>
              <a:endParaRPr b="1" sz="1100">
                <a:solidFill>
                  <a:schemeClr val="dk1"/>
                </a:solidFill>
                <a:latin typeface="Helvetica Neue"/>
                <a:ea typeface="Helvetica Neue"/>
                <a:cs typeface="Helvetica Neue"/>
                <a:sym typeface="Helvetica Neue"/>
              </a:endParaRPr>
            </a:p>
          </p:txBody>
        </p:sp>
        <p:sp>
          <p:nvSpPr>
            <p:cNvPr id="3158" name="Google Shape;3158;p209"/>
            <p:cNvSpPr txBox="1"/>
            <p:nvPr/>
          </p:nvSpPr>
          <p:spPr>
            <a:xfrm>
              <a:off x="7455767" y="3139991"/>
              <a:ext cx="936900" cy="297000"/>
            </a:xfrm>
            <a:prstGeom prst="rect">
              <a:avLst/>
            </a:prstGeom>
            <a:noFill/>
            <a:ln>
              <a:noFill/>
            </a:ln>
          </p:spPr>
          <p:txBody>
            <a:bodyPr anchorCtr="0" anchor="ctr" bIns="91425" lIns="91425" spcFirstLastPara="1" rIns="0" wrap="square" tIns="91425">
              <a:noAutofit/>
            </a:bodyPr>
            <a:lstStyle/>
            <a:p>
              <a:pPr indent="0" lvl="0" marL="91440" marR="91440" rtl="0" algn="l">
                <a:lnSpc>
                  <a:spcPct val="115000"/>
                </a:lnSpc>
                <a:spcBef>
                  <a:spcPts val="0"/>
                </a:spcBef>
                <a:spcAft>
                  <a:spcPts val="0"/>
                </a:spcAft>
                <a:buClr>
                  <a:srgbClr val="000000"/>
                </a:buClr>
                <a:buSzPts val="1800"/>
                <a:buFont typeface="Arial"/>
                <a:buNone/>
              </a:pPr>
              <a:r>
                <a:rPr b="1" lang="en" sz="1300">
                  <a:solidFill>
                    <a:schemeClr val="dk1"/>
                  </a:solidFill>
                  <a:latin typeface="Helvetica Neue"/>
                  <a:ea typeface="Helvetica Neue"/>
                  <a:cs typeface="Helvetica Neue"/>
                  <a:sym typeface="Helvetica Neue"/>
                </a:rPr>
                <a:t>Sales</a:t>
              </a:r>
              <a:endParaRPr b="1" sz="1300">
                <a:solidFill>
                  <a:schemeClr val="dk1"/>
                </a:solidFill>
                <a:latin typeface="Helvetica Neue"/>
                <a:ea typeface="Helvetica Neue"/>
                <a:cs typeface="Helvetica Neue"/>
                <a:sym typeface="Helvetica Neue"/>
              </a:endParaRPr>
            </a:p>
          </p:txBody>
        </p:sp>
        <p:sp>
          <p:nvSpPr>
            <p:cNvPr id="3159" name="Google Shape;3159;p209"/>
            <p:cNvSpPr/>
            <p:nvPr/>
          </p:nvSpPr>
          <p:spPr>
            <a:xfrm>
              <a:off x="5326200" y="1494238"/>
              <a:ext cx="2170200" cy="1797900"/>
            </a:xfrm>
            <a:prstGeom prst="triangle">
              <a:avLst>
                <a:gd fmla="val 50000" name="adj"/>
              </a:avLst>
            </a:prstGeom>
            <a:noFill/>
            <a:ln cap="flat" cmpd="sng" w="9525">
              <a:solidFill>
                <a:srgbClr val="7A85F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0" name="Google Shape;3160;p209"/>
            <p:cNvSpPr txBox="1"/>
            <p:nvPr/>
          </p:nvSpPr>
          <p:spPr>
            <a:xfrm>
              <a:off x="5727151" y="1167232"/>
              <a:ext cx="1368300" cy="297000"/>
            </a:xfrm>
            <a:prstGeom prst="rect">
              <a:avLst/>
            </a:prstGeom>
            <a:noFill/>
            <a:ln>
              <a:noFill/>
            </a:ln>
          </p:spPr>
          <p:txBody>
            <a:bodyPr anchorCtr="0" anchor="ctr" bIns="91425" lIns="91425" spcFirstLastPara="1" rIns="91425" wrap="square" tIns="91425">
              <a:noAutofit/>
            </a:bodyPr>
            <a:lstStyle/>
            <a:p>
              <a:pPr indent="0" lvl="0" marL="91440" marR="91440" rtl="0" algn="ctr">
                <a:lnSpc>
                  <a:spcPct val="115000"/>
                </a:lnSpc>
                <a:spcBef>
                  <a:spcPts val="0"/>
                </a:spcBef>
                <a:spcAft>
                  <a:spcPts val="0"/>
                </a:spcAft>
                <a:buClr>
                  <a:srgbClr val="000000"/>
                </a:buClr>
                <a:buSzPts val="1800"/>
                <a:buFont typeface="Arial"/>
                <a:buNone/>
              </a:pPr>
              <a:r>
                <a:rPr b="1" lang="en" sz="1300">
                  <a:solidFill>
                    <a:schemeClr val="dk1"/>
                  </a:solidFill>
                  <a:latin typeface="Helvetica Neue"/>
                  <a:ea typeface="Helvetica Neue"/>
                  <a:cs typeface="Helvetica Neue"/>
                  <a:sym typeface="Helvetica Neue"/>
                </a:rPr>
                <a:t>Product</a:t>
              </a:r>
              <a:endParaRPr b="1" sz="1300">
                <a:solidFill>
                  <a:schemeClr val="dk1"/>
                </a:solidFill>
                <a:latin typeface="Helvetica Neue"/>
                <a:ea typeface="Helvetica Neue"/>
                <a:cs typeface="Helvetica Neue"/>
                <a:sym typeface="Helvetica Neue"/>
              </a:endParaRPr>
            </a:p>
          </p:txBody>
        </p:sp>
        <p:sp>
          <p:nvSpPr>
            <p:cNvPr id="3161" name="Google Shape;3161;p209"/>
            <p:cNvSpPr/>
            <p:nvPr/>
          </p:nvSpPr>
          <p:spPr>
            <a:xfrm>
              <a:off x="5382575" y="2354888"/>
              <a:ext cx="2057400" cy="502200"/>
            </a:xfrm>
            <a:prstGeom prst="rect">
              <a:avLst/>
            </a:prstGeom>
            <a:solidFill>
              <a:srgbClr val="F9F8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162" name="Google Shape;3162;p209"/>
            <p:cNvGrpSpPr/>
            <p:nvPr/>
          </p:nvGrpSpPr>
          <p:grpSpPr>
            <a:xfrm>
              <a:off x="5546058" y="2387660"/>
              <a:ext cx="1730473" cy="436669"/>
              <a:chOff x="288599" y="1257212"/>
              <a:chExt cx="1755934" cy="440902"/>
            </a:xfrm>
          </p:grpSpPr>
          <p:sp>
            <p:nvSpPr>
              <p:cNvPr id="3163" name="Google Shape;3163;p209"/>
              <p:cNvSpPr/>
              <p:nvPr/>
            </p:nvSpPr>
            <p:spPr>
              <a:xfrm>
                <a:off x="288599" y="1345650"/>
                <a:ext cx="226173" cy="271355"/>
              </a:xfrm>
              <a:custGeom>
                <a:rect b="b" l="l" r="r" t="t"/>
                <a:pathLst>
                  <a:path extrusionOk="0" h="18956" w="15420">
                    <a:moveTo>
                      <a:pt x="12330" y="9444"/>
                    </a:moveTo>
                    <a:lnTo>
                      <a:pt x="12330" y="11171"/>
                    </a:lnTo>
                    <a:lnTo>
                      <a:pt x="12330" y="11508"/>
                    </a:lnTo>
                    <a:lnTo>
                      <a:pt x="12290" y="11845"/>
                    </a:lnTo>
                    <a:lnTo>
                      <a:pt x="12249" y="12156"/>
                    </a:lnTo>
                    <a:lnTo>
                      <a:pt x="12182" y="12453"/>
                    </a:lnTo>
                    <a:lnTo>
                      <a:pt x="12088" y="12736"/>
                    </a:lnTo>
                    <a:lnTo>
                      <a:pt x="11993" y="13006"/>
                    </a:lnTo>
                    <a:lnTo>
                      <a:pt x="11872" y="13262"/>
                    </a:lnTo>
                    <a:lnTo>
                      <a:pt x="11737" y="13491"/>
                    </a:lnTo>
                    <a:lnTo>
                      <a:pt x="11602" y="13721"/>
                    </a:lnTo>
                    <a:lnTo>
                      <a:pt x="11440" y="13923"/>
                    </a:lnTo>
                    <a:lnTo>
                      <a:pt x="11278" y="14125"/>
                    </a:lnTo>
                    <a:lnTo>
                      <a:pt x="11103" y="14301"/>
                    </a:lnTo>
                    <a:lnTo>
                      <a:pt x="10927" y="14476"/>
                    </a:lnTo>
                    <a:lnTo>
                      <a:pt x="10739" y="14625"/>
                    </a:lnTo>
                    <a:lnTo>
                      <a:pt x="10536" y="14773"/>
                    </a:lnTo>
                    <a:lnTo>
                      <a:pt x="10334" y="14908"/>
                    </a:lnTo>
                    <a:lnTo>
                      <a:pt x="10131" y="15029"/>
                    </a:lnTo>
                    <a:lnTo>
                      <a:pt x="9916" y="15151"/>
                    </a:lnTo>
                    <a:lnTo>
                      <a:pt x="9713" y="15245"/>
                    </a:lnTo>
                    <a:lnTo>
                      <a:pt x="9497" y="15340"/>
                    </a:lnTo>
                    <a:lnTo>
                      <a:pt x="9282" y="15421"/>
                    </a:lnTo>
                    <a:lnTo>
                      <a:pt x="9079" y="15488"/>
                    </a:lnTo>
                    <a:lnTo>
                      <a:pt x="8661" y="15609"/>
                    </a:lnTo>
                    <a:lnTo>
                      <a:pt x="8270" y="15704"/>
                    </a:lnTo>
                    <a:lnTo>
                      <a:pt x="7892" y="15758"/>
                    </a:lnTo>
                    <a:lnTo>
                      <a:pt x="7568" y="15785"/>
                    </a:lnTo>
                    <a:lnTo>
                      <a:pt x="7271" y="15798"/>
                    </a:lnTo>
                    <a:lnTo>
                      <a:pt x="6921" y="15785"/>
                    </a:lnTo>
                    <a:lnTo>
                      <a:pt x="6556" y="15758"/>
                    </a:lnTo>
                    <a:lnTo>
                      <a:pt x="6192" y="15690"/>
                    </a:lnTo>
                    <a:lnTo>
                      <a:pt x="5841" y="15623"/>
                    </a:lnTo>
                    <a:lnTo>
                      <a:pt x="5504" y="15515"/>
                    </a:lnTo>
                    <a:lnTo>
                      <a:pt x="5167" y="15394"/>
                    </a:lnTo>
                    <a:lnTo>
                      <a:pt x="4857" y="15245"/>
                    </a:lnTo>
                    <a:lnTo>
                      <a:pt x="4560" y="15083"/>
                    </a:lnTo>
                    <a:lnTo>
                      <a:pt x="4290" y="14908"/>
                    </a:lnTo>
                    <a:lnTo>
                      <a:pt x="4047" y="14706"/>
                    </a:lnTo>
                    <a:lnTo>
                      <a:pt x="3926" y="14598"/>
                    </a:lnTo>
                    <a:lnTo>
                      <a:pt x="3831" y="14476"/>
                    </a:lnTo>
                    <a:lnTo>
                      <a:pt x="3723" y="14368"/>
                    </a:lnTo>
                    <a:lnTo>
                      <a:pt x="3642" y="14247"/>
                    </a:lnTo>
                    <a:lnTo>
                      <a:pt x="3562" y="14112"/>
                    </a:lnTo>
                    <a:lnTo>
                      <a:pt x="3494" y="13990"/>
                    </a:lnTo>
                    <a:lnTo>
                      <a:pt x="3427" y="13856"/>
                    </a:lnTo>
                    <a:lnTo>
                      <a:pt x="3386" y="13721"/>
                    </a:lnTo>
                    <a:lnTo>
                      <a:pt x="3346" y="13572"/>
                    </a:lnTo>
                    <a:lnTo>
                      <a:pt x="3305" y="13424"/>
                    </a:lnTo>
                    <a:lnTo>
                      <a:pt x="3292" y="13275"/>
                    </a:lnTo>
                    <a:lnTo>
                      <a:pt x="3292" y="13127"/>
                    </a:lnTo>
                    <a:lnTo>
                      <a:pt x="3292" y="12965"/>
                    </a:lnTo>
                    <a:lnTo>
                      <a:pt x="3305" y="12803"/>
                    </a:lnTo>
                    <a:lnTo>
                      <a:pt x="3332" y="12655"/>
                    </a:lnTo>
                    <a:lnTo>
                      <a:pt x="3359" y="12520"/>
                    </a:lnTo>
                    <a:lnTo>
                      <a:pt x="3400" y="12372"/>
                    </a:lnTo>
                    <a:lnTo>
                      <a:pt x="3454" y="12250"/>
                    </a:lnTo>
                    <a:lnTo>
                      <a:pt x="3521" y="12129"/>
                    </a:lnTo>
                    <a:lnTo>
                      <a:pt x="3589" y="12007"/>
                    </a:lnTo>
                    <a:lnTo>
                      <a:pt x="3669" y="11886"/>
                    </a:lnTo>
                    <a:lnTo>
                      <a:pt x="3764" y="11778"/>
                    </a:lnTo>
                    <a:lnTo>
                      <a:pt x="3858" y="11670"/>
                    </a:lnTo>
                    <a:lnTo>
                      <a:pt x="3966" y="11576"/>
                    </a:lnTo>
                    <a:lnTo>
                      <a:pt x="4088" y="11481"/>
                    </a:lnTo>
                    <a:lnTo>
                      <a:pt x="4223" y="11387"/>
                    </a:lnTo>
                    <a:lnTo>
                      <a:pt x="4357" y="11306"/>
                    </a:lnTo>
                    <a:lnTo>
                      <a:pt x="4506" y="11225"/>
                    </a:lnTo>
                    <a:lnTo>
                      <a:pt x="4843" y="11077"/>
                    </a:lnTo>
                    <a:lnTo>
                      <a:pt x="5207" y="10928"/>
                    </a:lnTo>
                    <a:lnTo>
                      <a:pt x="5612" y="10807"/>
                    </a:lnTo>
                    <a:lnTo>
                      <a:pt x="6057" y="10685"/>
                    </a:lnTo>
                    <a:lnTo>
                      <a:pt x="6543" y="10577"/>
                    </a:lnTo>
                    <a:lnTo>
                      <a:pt x="7083" y="10469"/>
                    </a:lnTo>
                    <a:lnTo>
                      <a:pt x="7649" y="10375"/>
                    </a:lnTo>
                    <a:lnTo>
                      <a:pt x="8256" y="10267"/>
                    </a:lnTo>
                    <a:lnTo>
                      <a:pt x="8998" y="10159"/>
                    </a:lnTo>
                    <a:lnTo>
                      <a:pt x="9848" y="10011"/>
                    </a:lnTo>
                    <a:lnTo>
                      <a:pt x="11507" y="9700"/>
                    </a:lnTo>
                    <a:lnTo>
                      <a:pt x="11710" y="9660"/>
                    </a:lnTo>
                    <a:lnTo>
                      <a:pt x="11926" y="9593"/>
                    </a:lnTo>
                    <a:lnTo>
                      <a:pt x="12128" y="9525"/>
                    </a:lnTo>
                    <a:lnTo>
                      <a:pt x="12330" y="9444"/>
                    </a:lnTo>
                    <a:close/>
                    <a:moveTo>
                      <a:pt x="8728" y="1"/>
                    </a:moveTo>
                    <a:lnTo>
                      <a:pt x="8175" y="14"/>
                    </a:lnTo>
                    <a:lnTo>
                      <a:pt x="7649" y="41"/>
                    </a:lnTo>
                    <a:lnTo>
                      <a:pt x="7137" y="95"/>
                    </a:lnTo>
                    <a:lnTo>
                      <a:pt x="6637" y="163"/>
                    </a:lnTo>
                    <a:lnTo>
                      <a:pt x="6165" y="244"/>
                    </a:lnTo>
                    <a:lnTo>
                      <a:pt x="5707" y="351"/>
                    </a:lnTo>
                    <a:lnTo>
                      <a:pt x="5275" y="486"/>
                    </a:lnTo>
                    <a:lnTo>
                      <a:pt x="4857" y="635"/>
                    </a:lnTo>
                    <a:lnTo>
                      <a:pt x="4452" y="797"/>
                    </a:lnTo>
                    <a:lnTo>
                      <a:pt x="4074" y="986"/>
                    </a:lnTo>
                    <a:lnTo>
                      <a:pt x="3710" y="1188"/>
                    </a:lnTo>
                    <a:lnTo>
                      <a:pt x="3373" y="1404"/>
                    </a:lnTo>
                    <a:lnTo>
                      <a:pt x="3049" y="1647"/>
                    </a:lnTo>
                    <a:lnTo>
                      <a:pt x="2752" y="1916"/>
                    </a:lnTo>
                    <a:lnTo>
                      <a:pt x="2455" y="2200"/>
                    </a:lnTo>
                    <a:lnTo>
                      <a:pt x="2199" y="2496"/>
                    </a:lnTo>
                    <a:lnTo>
                      <a:pt x="2051" y="2685"/>
                    </a:lnTo>
                    <a:lnTo>
                      <a:pt x="1916" y="2874"/>
                    </a:lnTo>
                    <a:lnTo>
                      <a:pt x="1794" y="3063"/>
                    </a:lnTo>
                    <a:lnTo>
                      <a:pt x="1673" y="3265"/>
                    </a:lnTo>
                    <a:lnTo>
                      <a:pt x="1551" y="3468"/>
                    </a:lnTo>
                    <a:lnTo>
                      <a:pt x="1457" y="3670"/>
                    </a:lnTo>
                    <a:lnTo>
                      <a:pt x="1349" y="3886"/>
                    </a:lnTo>
                    <a:lnTo>
                      <a:pt x="1268" y="4102"/>
                    </a:lnTo>
                    <a:lnTo>
                      <a:pt x="1187" y="4318"/>
                    </a:lnTo>
                    <a:lnTo>
                      <a:pt x="1106" y="4534"/>
                    </a:lnTo>
                    <a:lnTo>
                      <a:pt x="1039" y="4763"/>
                    </a:lnTo>
                    <a:lnTo>
                      <a:pt x="985" y="4992"/>
                    </a:lnTo>
                    <a:lnTo>
                      <a:pt x="931" y="5208"/>
                    </a:lnTo>
                    <a:lnTo>
                      <a:pt x="890" y="5437"/>
                    </a:lnTo>
                    <a:lnTo>
                      <a:pt x="863" y="5680"/>
                    </a:lnTo>
                    <a:lnTo>
                      <a:pt x="836" y="5910"/>
                    </a:lnTo>
                    <a:lnTo>
                      <a:pt x="836" y="6004"/>
                    </a:lnTo>
                    <a:lnTo>
                      <a:pt x="863" y="6152"/>
                    </a:lnTo>
                    <a:lnTo>
                      <a:pt x="890" y="6301"/>
                    </a:lnTo>
                    <a:lnTo>
                      <a:pt x="944" y="6436"/>
                    </a:lnTo>
                    <a:lnTo>
                      <a:pt x="998" y="6571"/>
                    </a:lnTo>
                    <a:lnTo>
                      <a:pt x="1079" y="6706"/>
                    </a:lnTo>
                    <a:lnTo>
                      <a:pt x="1160" y="6827"/>
                    </a:lnTo>
                    <a:lnTo>
                      <a:pt x="1255" y="6935"/>
                    </a:lnTo>
                    <a:lnTo>
                      <a:pt x="1363" y="7043"/>
                    </a:lnTo>
                    <a:lnTo>
                      <a:pt x="1484" y="7137"/>
                    </a:lnTo>
                    <a:lnTo>
                      <a:pt x="1605" y="7218"/>
                    </a:lnTo>
                    <a:lnTo>
                      <a:pt x="1727" y="7286"/>
                    </a:lnTo>
                    <a:lnTo>
                      <a:pt x="1862" y="7353"/>
                    </a:lnTo>
                    <a:lnTo>
                      <a:pt x="2010" y="7394"/>
                    </a:lnTo>
                    <a:lnTo>
                      <a:pt x="2159" y="7421"/>
                    </a:lnTo>
                    <a:lnTo>
                      <a:pt x="2293" y="7448"/>
                    </a:lnTo>
                    <a:lnTo>
                      <a:pt x="2455" y="7448"/>
                    </a:lnTo>
                    <a:lnTo>
                      <a:pt x="2590" y="7461"/>
                    </a:lnTo>
                    <a:lnTo>
                      <a:pt x="2725" y="7448"/>
                    </a:lnTo>
                    <a:lnTo>
                      <a:pt x="2874" y="7434"/>
                    </a:lnTo>
                    <a:lnTo>
                      <a:pt x="3008" y="7407"/>
                    </a:lnTo>
                    <a:lnTo>
                      <a:pt x="3143" y="7353"/>
                    </a:lnTo>
                    <a:lnTo>
                      <a:pt x="3265" y="7299"/>
                    </a:lnTo>
                    <a:lnTo>
                      <a:pt x="3386" y="7232"/>
                    </a:lnTo>
                    <a:lnTo>
                      <a:pt x="3508" y="7151"/>
                    </a:lnTo>
                    <a:lnTo>
                      <a:pt x="3615" y="7056"/>
                    </a:lnTo>
                    <a:lnTo>
                      <a:pt x="3710" y="6948"/>
                    </a:lnTo>
                    <a:lnTo>
                      <a:pt x="3804" y="6840"/>
                    </a:lnTo>
                    <a:lnTo>
                      <a:pt x="3872" y="6733"/>
                    </a:lnTo>
                    <a:lnTo>
                      <a:pt x="3939" y="6598"/>
                    </a:lnTo>
                    <a:lnTo>
                      <a:pt x="3993" y="6476"/>
                    </a:lnTo>
                    <a:lnTo>
                      <a:pt x="4034" y="6341"/>
                    </a:lnTo>
                    <a:lnTo>
                      <a:pt x="4061" y="6206"/>
                    </a:lnTo>
                    <a:lnTo>
                      <a:pt x="4142" y="5896"/>
                    </a:lnTo>
                    <a:lnTo>
                      <a:pt x="4223" y="5613"/>
                    </a:lnTo>
                    <a:lnTo>
                      <a:pt x="4317" y="5316"/>
                    </a:lnTo>
                    <a:lnTo>
                      <a:pt x="4438" y="5046"/>
                    </a:lnTo>
                    <a:lnTo>
                      <a:pt x="4573" y="4776"/>
                    </a:lnTo>
                    <a:lnTo>
                      <a:pt x="4749" y="4520"/>
                    </a:lnTo>
                    <a:lnTo>
                      <a:pt x="4830" y="4399"/>
                    </a:lnTo>
                    <a:lnTo>
                      <a:pt x="4938" y="4277"/>
                    </a:lnTo>
                    <a:lnTo>
                      <a:pt x="5045" y="4156"/>
                    </a:lnTo>
                    <a:lnTo>
                      <a:pt x="5167" y="4048"/>
                    </a:lnTo>
                    <a:lnTo>
                      <a:pt x="5288" y="3953"/>
                    </a:lnTo>
                    <a:lnTo>
                      <a:pt x="5423" y="3846"/>
                    </a:lnTo>
                    <a:lnTo>
                      <a:pt x="5558" y="3751"/>
                    </a:lnTo>
                    <a:lnTo>
                      <a:pt x="5720" y="3657"/>
                    </a:lnTo>
                    <a:lnTo>
                      <a:pt x="5882" y="3576"/>
                    </a:lnTo>
                    <a:lnTo>
                      <a:pt x="6057" y="3508"/>
                    </a:lnTo>
                    <a:lnTo>
                      <a:pt x="6233" y="3427"/>
                    </a:lnTo>
                    <a:lnTo>
                      <a:pt x="6435" y="3360"/>
                    </a:lnTo>
                    <a:lnTo>
                      <a:pt x="6637" y="3306"/>
                    </a:lnTo>
                    <a:lnTo>
                      <a:pt x="6867" y="3252"/>
                    </a:lnTo>
                    <a:lnTo>
                      <a:pt x="7096" y="3211"/>
                    </a:lnTo>
                    <a:lnTo>
                      <a:pt x="7339" y="3171"/>
                    </a:lnTo>
                    <a:lnTo>
                      <a:pt x="7595" y="3144"/>
                    </a:lnTo>
                    <a:lnTo>
                      <a:pt x="7865" y="3131"/>
                    </a:lnTo>
                    <a:lnTo>
                      <a:pt x="8148" y="3117"/>
                    </a:lnTo>
                    <a:lnTo>
                      <a:pt x="8445" y="3104"/>
                    </a:lnTo>
                    <a:lnTo>
                      <a:pt x="8769" y="3117"/>
                    </a:lnTo>
                    <a:lnTo>
                      <a:pt x="9079" y="3131"/>
                    </a:lnTo>
                    <a:lnTo>
                      <a:pt x="9362" y="3144"/>
                    </a:lnTo>
                    <a:lnTo>
                      <a:pt x="9646" y="3171"/>
                    </a:lnTo>
                    <a:lnTo>
                      <a:pt x="9902" y="3211"/>
                    </a:lnTo>
                    <a:lnTo>
                      <a:pt x="10158" y="3265"/>
                    </a:lnTo>
                    <a:lnTo>
                      <a:pt x="10388" y="3319"/>
                    </a:lnTo>
                    <a:lnTo>
                      <a:pt x="10604" y="3373"/>
                    </a:lnTo>
                    <a:lnTo>
                      <a:pt x="10819" y="3454"/>
                    </a:lnTo>
                    <a:lnTo>
                      <a:pt x="11008" y="3535"/>
                    </a:lnTo>
                    <a:lnTo>
                      <a:pt x="11197" y="3616"/>
                    </a:lnTo>
                    <a:lnTo>
                      <a:pt x="11359" y="3724"/>
                    </a:lnTo>
                    <a:lnTo>
                      <a:pt x="11521" y="3832"/>
                    </a:lnTo>
                    <a:lnTo>
                      <a:pt x="11669" y="3940"/>
                    </a:lnTo>
                    <a:lnTo>
                      <a:pt x="11791" y="4061"/>
                    </a:lnTo>
                    <a:lnTo>
                      <a:pt x="11912" y="4196"/>
                    </a:lnTo>
                    <a:lnTo>
                      <a:pt x="12061" y="4372"/>
                    </a:lnTo>
                    <a:lnTo>
                      <a:pt x="12182" y="4561"/>
                    </a:lnTo>
                    <a:lnTo>
                      <a:pt x="12276" y="4763"/>
                    </a:lnTo>
                    <a:lnTo>
                      <a:pt x="12371" y="4965"/>
                    </a:lnTo>
                    <a:lnTo>
                      <a:pt x="12425" y="5181"/>
                    </a:lnTo>
                    <a:lnTo>
                      <a:pt x="12465" y="5397"/>
                    </a:lnTo>
                    <a:lnTo>
                      <a:pt x="12479" y="5626"/>
                    </a:lnTo>
                    <a:lnTo>
                      <a:pt x="12465" y="5842"/>
                    </a:lnTo>
                    <a:lnTo>
                      <a:pt x="12452" y="6058"/>
                    </a:lnTo>
                    <a:lnTo>
                      <a:pt x="12438" y="6166"/>
                    </a:lnTo>
                    <a:lnTo>
                      <a:pt x="12411" y="6274"/>
                    </a:lnTo>
                    <a:lnTo>
                      <a:pt x="12371" y="6382"/>
                    </a:lnTo>
                    <a:lnTo>
                      <a:pt x="12317" y="6490"/>
                    </a:lnTo>
                    <a:lnTo>
                      <a:pt x="12249" y="6598"/>
                    </a:lnTo>
                    <a:lnTo>
                      <a:pt x="12155" y="6706"/>
                    </a:lnTo>
                    <a:lnTo>
                      <a:pt x="12061" y="6800"/>
                    </a:lnTo>
                    <a:lnTo>
                      <a:pt x="11926" y="6908"/>
                    </a:lnTo>
                    <a:lnTo>
                      <a:pt x="11791" y="7002"/>
                    </a:lnTo>
                    <a:lnTo>
                      <a:pt x="11615" y="7097"/>
                    </a:lnTo>
                    <a:lnTo>
                      <a:pt x="11413" y="7191"/>
                    </a:lnTo>
                    <a:lnTo>
                      <a:pt x="11184" y="7272"/>
                    </a:lnTo>
                    <a:lnTo>
                      <a:pt x="10941" y="7340"/>
                    </a:lnTo>
                    <a:lnTo>
                      <a:pt x="10644" y="7421"/>
                    </a:lnTo>
                    <a:lnTo>
                      <a:pt x="10253" y="7488"/>
                    </a:lnTo>
                    <a:lnTo>
                      <a:pt x="9862" y="7569"/>
                    </a:lnTo>
                    <a:lnTo>
                      <a:pt x="9052" y="7690"/>
                    </a:lnTo>
                    <a:lnTo>
                      <a:pt x="8243" y="7798"/>
                    </a:lnTo>
                    <a:lnTo>
                      <a:pt x="7447" y="7893"/>
                    </a:lnTo>
                    <a:lnTo>
                      <a:pt x="6934" y="7947"/>
                    </a:lnTo>
                    <a:lnTo>
                      <a:pt x="6381" y="8028"/>
                    </a:lnTo>
                    <a:lnTo>
                      <a:pt x="5868" y="8109"/>
                    </a:lnTo>
                    <a:lnTo>
                      <a:pt x="5369" y="8217"/>
                    </a:lnTo>
                    <a:lnTo>
                      <a:pt x="4911" y="8324"/>
                    </a:lnTo>
                    <a:lnTo>
                      <a:pt x="4465" y="8446"/>
                    </a:lnTo>
                    <a:lnTo>
                      <a:pt x="4061" y="8581"/>
                    </a:lnTo>
                    <a:lnTo>
                      <a:pt x="3669" y="8729"/>
                    </a:lnTo>
                    <a:lnTo>
                      <a:pt x="3305" y="8891"/>
                    </a:lnTo>
                    <a:lnTo>
                      <a:pt x="2968" y="9053"/>
                    </a:lnTo>
                    <a:lnTo>
                      <a:pt x="2658" y="9228"/>
                    </a:lnTo>
                    <a:lnTo>
                      <a:pt x="2361" y="9404"/>
                    </a:lnTo>
                    <a:lnTo>
                      <a:pt x="2091" y="9593"/>
                    </a:lnTo>
                    <a:lnTo>
                      <a:pt x="1835" y="9781"/>
                    </a:lnTo>
                    <a:lnTo>
                      <a:pt x="1605" y="9984"/>
                    </a:lnTo>
                    <a:lnTo>
                      <a:pt x="1403" y="10186"/>
                    </a:lnTo>
                    <a:lnTo>
                      <a:pt x="1201" y="10388"/>
                    </a:lnTo>
                    <a:lnTo>
                      <a:pt x="1025" y="10604"/>
                    </a:lnTo>
                    <a:lnTo>
                      <a:pt x="877" y="10820"/>
                    </a:lnTo>
                    <a:lnTo>
                      <a:pt x="728" y="11023"/>
                    </a:lnTo>
                    <a:lnTo>
                      <a:pt x="607" y="11238"/>
                    </a:lnTo>
                    <a:lnTo>
                      <a:pt x="499" y="11454"/>
                    </a:lnTo>
                    <a:lnTo>
                      <a:pt x="391" y="11670"/>
                    </a:lnTo>
                    <a:lnTo>
                      <a:pt x="310" y="11886"/>
                    </a:lnTo>
                    <a:lnTo>
                      <a:pt x="229" y="12102"/>
                    </a:lnTo>
                    <a:lnTo>
                      <a:pt x="175" y="12318"/>
                    </a:lnTo>
                    <a:lnTo>
                      <a:pt x="121" y="12520"/>
                    </a:lnTo>
                    <a:lnTo>
                      <a:pt x="81" y="12722"/>
                    </a:lnTo>
                    <a:lnTo>
                      <a:pt x="54" y="12925"/>
                    </a:lnTo>
                    <a:lnTo>
                      <a:pt x="13" y="13316"/>
                    </a:lnTo>
                    <a:lnTo>
                      <a:pt x="0" y="13667"/>
                    </a:lnTo>
                    <a:lnTo>
                      <a:pt x="13" y="13977"/>
                    </a:lnTo>
                    <a:lnTo>
                      <a:pt x="40" y="14274"/>
                    </a:lnTo>
                    <a:lnTo>
                      <a:pt x="94" y="14571"/>
                    </a:lnTo>
                    <a:lnTo>
                      <a:pt x="175" y="14840"/>
                    </a:lnTo>
                    <a:lnTo>
                      <a:pt x="270" y="15124"/>
                    </a:lnTo>
                    <a:lnTo>
                      <a:pt x="391" y="15380"/>
                    </a:lnTo>
                    <a:lnTo>
                      <a:pt x="513" y="15636"/>
                    </a:lnTo>
                    <a:lnTo>
                      <a:pt x="675" y="15879"/>
                    </a:lnTo>
                    <a:lnTo>
                      <a:pt x="836" y="16122"/>
                    </a:lnTo>
                    <a:lnTo>
                      <a:pt x="1012" y="16351"/>
                    </a:lnTo>
                    <a:lnTo>
                      <a:pt x="1201" y="16567"/>
                    </a:lnTo>
                    <a:lnTo>
                      <a:pt x="1417" y="16783"/>
                    </a:lnTo>
                    <a:lnTo>
                      <a:pt x="1632" y="16972"/>
                    </a:lnTo>
                    <a:lnTo>
                      <a:pt x="1862" y="17174"/>
                    </a:lnTo>
                    <a:lnTo>
                      <a:pt x="2105" y="17350"/>
                    </a:lnTo>
                    <a:lnTo>
                      <a:pt x="2361" y="17525"/>
                    </a:lnTo>
                    <a:lnTo>
                      <a:pt x="2617" y="17687"/>
                    </a:lnTo>
                    <a:lnTo>
                      <a:pt x="2874" y="17835"/>
                    </a:lnTo>
                    <a:lnTo>
                      <a:pt x="3157" y="17984"/>
                    </a:lnTo>
                    <a:lnTo>
                      <a:pt x="3427" y="18119"/>
                    </a:lnTo>
                    <a:lnTo>
                      <a:pt x="3710" y="18240"/>
                    </a:lnTo>
                    <a:lnTo>
                      <a:pt x="4007" y="18361"/>
                    </a:lnTo>
                    <a:lnTo>
                      <a:pt x="4290" y="18469"/>
                    </a:lnTo>
                    <a:lnTo>
                      <a:pt x="4587" y="18564"/>
                    </a:lnTo>
                    <a:lnTo>
                      <a:pt x="4870" y="18645"/>
                    </a:lnTo>
                    <a:lnTo>
                      <a:pt x="5167" y="18726"/>
                    </a:lnTo>
                    <a:lnTo>
                      <a:pt x="5464" y="18780"/>
                    </a:lnTo>
                    <a:lnTo>
                      <a:pt x="5747" y="18834"/>
                    </a:lnTo>
                    <a:lnTo>
                      <a:pt x="6044" y="18888"/>
                    </a:lnTo>
                    <a:lnTo>
                      <a:pt x="6327" y="18915"/>
                    </a:lnTo>
                    <a:lnTo>
                      <a:pt x="6597" y="18942"/>
                    </a:lnTo>
                    <a:lnTo>
                      <a:pt x="6867" y="18955"/>
                    </a:lnTo>
                    <a:lnTo>
                      <a:pt x="7811" y="18955"/>
                    </a:lnTo>
                    <a:lnTo>
                      <a:pt x="8216" y="18942"/>
                    </a:lnTo>
                    <a:lnTo>
                      <a:pt x="8621" y="18888"/>
                    </a:lnTo>
                    <a:lnTo>
                      <a:pt x="9025" y="18834"/>
                    </a:lnTo>
                    <a:lnTo>
                      <a:pt x="9430" y="18753"/>
                    </a:lnTo>
                    <a:lnTo>
                      <a:pt x="9821" y="18658"/>
                    </a:lnTo>
                    <a:lnTo>
                      <a:pt x="10212" y="18537"/>
                    </a:lnTo>
                    <a:lnTo>
                      <a:pt x="10604" y="18402"/>
                    </a:lnTo>
                    <a:lnTo>
                      <a:pt x="10685" y="18361"/>
                    </a:lnTo>
                    <a:lnTo>
                      <a:pt x="11049" y="18213"/>
                    </a:lnTo>
                    <a:lnTo>
                      <a:pt x="11413" y="18038"/>
                    </a:lnTo>
                    <a:lnTo>
                      <a:pt x="11764" y="17849"/>
                    </a:lnTo>
                    <a:lnTo>
                      <a:pt x="12101" y="17633"/>
                    </a:lnTo>
                    <a:lnTo>
                      <a:pt x="12425" y="17417"/>
                    </a:lnTo>
                    <a:lnTo>
                      <a:pt x="12749" y="17161"/>
                    </a:lnTo>
                    <a:lnTo>
                      <a:pt x="13045" y="16904"/>
                    </a:lnTo>
                    <a:lnTo>
                      <a:pt x="13329" y="16635"/>
                    </a:lnTo>
                    <a:lnTo>
                      <a:pt x="13599" y="16338"/>
                    </a:lnTo>
                    <a:lnTo>
                      <a:pt x="13855" y="16028"/>
                    </a:lnTo>
                    <a:lnTo>
                      <a:pt x="14098" y="15717"/>
                    </a:lnTo>
                    <a:lnTo>
                      <a:pt x="14314" y="15380"/>
                    </a:lnTo>
                    <a:lnTo>
                      <a:pt x="14516" y="15043"/>
                    </a:lnTo>
                    <a:lnTo>
                      <a:pt x="14705" y="14692"/>
                    </a:lnTo>
                    <a:lnTo>
                      <a:pt x="14867" y="14328"/>
                    </a:lnTo>
                    <a:lnTo>
                      <a:pt x="15015" y="13950"/>
                    </a:lnTo>
                    <a:lnTo>
                      <a:pt x="15096" y="13694"/>
                    </a:lnTo>
                    <a:lnTo>
                      <a:pt x="15163" y="13424"/>
                    </a:lnTo>
                    <a:lnTo>
                      <a:pt x="15231" y="13114"/>
                    </a:lnTo>
                    <a:lnTo>
                      <a:pt x="15285" y="12776"/>
                    </a:lnTo>
                    <a:lnTo>
                      <a:pt x="15325" y="12426"/>
                    </a:lnTo>
                    <a:lnTo>
                      <a:pt x="15352" y="12048"/>
                    </a:lnTo>
                    <a:lnTo>
                      <a:pt x="15406" y="11252"/>
                    </a:lnTo>
                    <a:lnTo>
                      <a:pt x="15420" y="10415"/>
                    </a:lnTo>
                    <a:lnTo>
                      <a:pt x="15420" y="9539"/>
                    </a:lnTo>
                    <a:lnTo>
                      <a:pt x="15406" y="7785"/>
                    </a:lnTo>
                    <a:lnTo>
                      <a:pt x="15393" y="6962"/>
                    </a:lnTo>
                    <a:lnTo>
                      <a:pt x="15379" y="6220"/>
                    </a:lnTo>
                    <a:lnTo>
                      <a:pt x="15379" y="5937"/>
                    </a:lnTo>
                    <a:lnTo>
                      <a:pt x="15366" y="5680"/>
                    </a:lnTo>
                    <a:lnTo>
                      <a:pt x="15352" y="5410"/>
                    </a:lnTo>
                    <a:lnTo>
                      <a:pt x="15312" y="5168"/>
                    </a:lnTo>
                    <a:lnTo>
                      <a:pt x="15285" y="4925"/>
                    </a:lnTo>
                    <a:lnTo>
                      <a:pt x="15244" y="4695"/>
                    </a:lnTo>
                    <a:lnTo>
                      <a:pt x="15136" y="4250"/>
                    </a:lnTo>
                    <a:lnTo>
                      <a:pt x="15015" y="3832"/>
                    </a:lnTo>
                    <a:lnTo>
                      <a:pt x="14867" y="3454"/>
                    </a:lnTo>
                    <a:lnTo>
                      <a:pt x="14705" y="3090"/>
                    </a:lnTo>
                    <a:lnTo>
                      <a:pt x="14516" y="2766"/>
                    </a:lnTo>
                    <a:lnTo>
                      <a:pt x="14314" y="2469"/>
                    </a:lnTo>
                    <a:lnTo>
                      <a:pt x="14111" y="2186"/>
                    </a:lnTo>
                    <a:lnTo>
                      <a:pt x="13895" y="1943"/>
                    </a:lnTo>
                    <a:lnTo>
                      <a:pt x="13666" y="1714"/>
                    </a:lnTo>
                    <a:lnTo>
                      <a:pt x="13437" y="1512"/>
                    </a:lnTo>
                    <a:lnTo>
                      <a:pt x="13207" y="1323"/>
                    </a:lnTo>
                    <a:lnTo>
                      <a:pt x="12978" y="1161"/>
                    </a:lnTo>
                    <a:lnTo>
                      <a:pt x="12749" y="1013"/>
                    </a:lnTo>
                    <a:lnTo>
                      <a:pt x="12519" y="891"/>
                    </a:lnTo>
                    <a:lnTo>
                      <a:pt x="12276" y="770"/>
                    </a:lnTo>
                    <a:lnTo>
                      <a:pt x="12047" y="662"/>
                    </a:lnTo>
                    <a:lnTo>
                      <a:pt x="11804" y="567"/>
                    </a:lnTo>
                    <a:lnTo>
                      <a:pt x="11548" y="473"/>
                    </a:lnTo>
                    <a:lnTo>
                      <a:pt x="11305" y="392"/>
                    </a:lnTo>
                    <a:lnTo>
                      <a:pt x="11062" y="311"/>
                    </a:lnTo>
                    <a:lnTo>
                      <a:pt x="10806" y="244"/>
                    </a:lnTo>
                    <a:lnTo>
                      <a:pt x="10550" y="190"/>
                    </a:lnTo>
                    <a:lnTo>
                      <a:pt x="10293" y="136"/>
                    </a:lnTo>
                    <a:lnTo>
                      <a:pt x="10037" y="95"/>
                    </a:lnTo>
                    <a:lnTo>
                      <a:pt x="9781" y="55"/>
                    </a:lnTo>
                    <a:lnTo>
                      <a:pt x="9511" y="28"/>
                    </a:lnTo>
                    <a:lnTo>
                      <a:pt x="9255" y="14"/>
                    </a:lnTo>
                    <a:lnTo>
                      <a:pt x="8998" y="1"/>
                    </a:lnTo>
                    <a:close/>
                  </a:path>
                </a:pathLst>
              </a:custGeom>
              <a:solidFill>
                <a:srgbClr val="1E24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4" name="Google Shape;3164;p209"/>
              <p:cNvSpPr/>
              <p:nvPr/>
            </p:nvSpPr>
            <p:spPr>
              <a:xfrm>
                <a:off x="557102" y="1350474"/>
                <a:ext cx="238655" cy="347640"/>
              </a:xfrm>
              <a:custGeom>
                <a:rect b="b" l="l" r="r" t="t"/>
                <a:pathLst>
                  <a:path extrusionOk="0" h="24285" w="16271">
                    <a:moveTo>
                      <a:pt x="8365" y="2888"/>
                    </a:moveTo>
                    <a:lnTo>
                      <a:pt x="8635" y="2915"/>
                    </a:lnTo>
                    <a:lnTo>
                      <a:pt x="8878" y="2942"/>
                    </a:lnTo>
                    <a:lnTo>
                      <a:pt x="9134" y="2996"/>
                    </a:lnTo>
                    <a:lnTo>
                      <a:pt x="9377" y="3050"/>
                    </a:lnTo>
                    <a:lnTo>
                      <a:pt x="9606" y="3131"/>
                    </a:lnTo>
                    <a:lnTo>
                      <a:pt x="9835" y="3212"/>
                    </a:lnTo>
                    <a:lnTo>
                      <a:pt x="10065" y="3320"/>
                    </a:lnTo>
                    <a:lnTo>
                      <a:pt x="10281" y="3428"/>
                    </a:lnTo>
                    <a:lnTo>
                      <a:pt x="10496" y="3549"/>
                    </a:lnTo>
                    <a:lnTo>
                      <a:pt x="10699" y="3684"/>
                    </a:lnTo>
                    <a:lnTo>
                      <a:pt x="10888" y="3832"/>
                    </a:lnTo>
                    <a:lnTo>
                      <a:pt x="11077" y="3994"/>
                    </a:lnTo>
                    <a:lnTo>
                      <a:pt x="11265" y="4170"/>
                    </a:lnTo>
                    <a:lnTo>
                      <a:pt x="11427" y="4358"/>
                    </a:lnTo>
                    <a:lnTo>
                      <a:pt x="11603" y="4547"/>
                    </a:lnTo>
                    <a:lnTo>
                      <a:pt x="11751" y="4750"/>
                    </a:lnTo>
                    <a:lnTo>
                      <a:pt x="11899" y="4966"/>
                    </a:lnTo>
                    <a:lnTo>
                      <a:pt x="12034" y="5195"/>
                    </a:lnTo>
                    <a:lnTo>
                      <a:pt x="12169" y="5424"/>
                    </a:lnTo>
                    <a:lnTo>
                      <a:pt x="12291" y="5681"/>
                    </a:lnTo>
                    <a:lnTo>
                      <a:pt x="12399" y="5937"/>
                    </a:lnTo>
                    <a:lnTo>
                      <a:pt x="12507" y="6193"/>
                    </a:lnTo>
                    <a:lnTo>
                      <a:pt x="12588" y="6476"/>
                    </a:lnTo>
                    <a:lnTo>
                      <a:pt x="12668" y="6760"/>
                    </a:lnTo>
                    <a:lnTo>
                      <a:pt x="12749" y="7057"/>
                    </a:lnTo>
                    <a:lnTo>
                      <a:pt x="12803" y="7353"/>
                    </a:lnTo>
                    <a:lnTo>
                      <a:pt x="12857" y="7664"/>
                    </a:lnTo>
                    <a:lnTo>
                      <a:pt x="12898" y="7987"/>
                    </a:lnTo>
                    <a:lnTo>
                      <a:pt x="12925" y="8325"/>
                    </a:lnTo>
                    <a:lnTo>
                      <a:pt x="12938" y="8648"/>
                    </a:lnTo>
                    <a:lnTo>
                      <a:pt x="12952" y="8999"/>
                    </a:lnTo>
                    <a:lnTo>
                      <a:pt x="12938" y="9363"/>
                    </a:lnTo>
                    <a:lnTo>
                      <a:pt x="12925" y="9714"/>
                    </a:lnTo>
                    <a:lnTo>
                      <a:pt x="12898" y="10051"/>
                    </a:lnTo>
                    <a:lnTo>
                      <a:pt x="12844" y="10375"/>
                    </a:lnTo>
                    <a:lnTo>
                      <a:pt x="12790" y="10699"/>
                    </a:lnTo>
                    <a:lnTo>
                      <a:pt x="12722" y="11009"/>
                    </a:lnTo>
                    <a:lnTo>
                      <a:pt x="12641" y="11306"/>
                    </a:lnTo>
                    <a:lnTo>
                      <a:pt x="12561" y="11589"/>
                    </a:lnTo>
                    <a:lnTo>
                      <a:pt x="12466" y="11873"/>
                    </a:lnTo>
                    <a:lnTo>
                      <a:pt x="12345" y="12129"/>
                    </a:lnTo>
                    <a:lnTo>
                      <a:pt x="12237" y="12385"/>
                    </a:lnTo>
                    <a:lnTo>
                      <a:pt x="12102" y="12628"/>
                    </a:lnTo>
                    <a:lnTo>
                      <a:pt x="11967" y="12871"/>
                    </a:lnTo>
                    <a:lnTo>
                      <a:pt x="11819" y="13087"/>
                    </a:lnTo>
                    <a:lnTo>
                      <a:pt x="11657" y="13303"/>
                    </a:lnTo>
                    <a:lnTo>
                      <a:pt x="11495" y="13505"/>
                    </a:lnTo>
                    <a:lnTo>
                      <a:pt x="11319" y="13680"/>
                    </a:lnTo>
                    <a:lnTo>
                      <a:pt x="11144" y="13869"/>
                    </a:lnTo>
                    <a:lnTo>
                      <a:pt x="10955" y="14031"/>
                    </a:lnTo>
                    <a:lnTo>
                      <a:pt x="10766" y="14180"/>
                    </a:lnTo>
                    <a:lnTo>
                      <a:pt x="10564" y="14328"/>
                    </a:lnTo>
                    <a:lnTo>
                      <a:pt x="10362" y="14449"/>
                    </a:lnTo>
                    <a:lnTo>
                      <a:pt x="10146" y="14571"/>
                    </a:lnTo>
                    <a:lnTo>
                      <a:pt x="9930" y="14679"/>
                    </a:lnTo>
                    <a:lnTo>
                      <a:pt x="9701" y="14773"/>
                    </a:lnTo>
                    <a:lnTo>
                      <a:pt x="9471" y="14854"/>
                    </a:lnTo>
                    <a:lnTo>
                      <a:pt x="9242" y="14922"/>
                    </a:lnTo>
                    <a:lnTo>
                      <a:pt x="8999" y="14976"/>
                    </a:lnTo>
                    <a:lnTo>
                      <a:pt x="8770" y="15030"/>
                    </a:lnTo>
                    <a:lnTo>
                      <a:pt x="8513" y="15057"/>
                    </a:lnTo>
                    <a:lnTo>
                      <a:pt x="8271" y="15084"/>
                    </a:lnTo>
                    <a:lnTo>
                      <a:pt x="8014" y="15084"/>
                    </a:lnTo>
                    <a:lnTo>
                      <a:pt x="7731" y="15070"/>
                    </a:lnTo>
                    <a:lnTo>
                      <a:pt x="7448" y="15043"/>
                    </a:lnTo>
                    <a:lnTo>
                      <a:pt x="7178" y="15003"/>
                    </a:lnTo>
                    <a:lnTo>
                      <a:pt x="6908" y="14949"/>
                    </a:lnTo>
                    <a:lnTo>
                      <a:pt x="6652" y="14868"/>
                    </a:lnTo>
                    <a:lnTo>
                      <a:pt x="6409" y="14787"/>
                    </a:lnTo>
                    <a:lnTo>
                      <a:pt x="6166" y="14679"/>
                    </a:lnTo>
                    <a:lnTo>
                      <a:pt x="5937" y="14571"/>
                    </a:lnTo>
                    <a:lnTo>
                      <a:pt x="5721" y="14436"/>
                    </a:lnTo>
                    <a:lnTo>
                      <a:pt x="5505" y="14288"/>
                    </a:lnTo>
                    <a:lnTo>
                      <a:pt x="5303" y="14139"/>
                    </a:lnTo>
                    <a:lnTo>
                      <a:pt x="5114" y="13977"/>
                    </a:lnTo>
                    <a:lnTo>
                      <a:pt x="4925" y="13788"/>
                    </a:lnTo>
                    <a:lnTo>
                      <a:pt x="4749" y="13600"/>
                    </a:lnTo>
                    <a:lnTo>
                      <a:pt x="4588" y="13411"/>
                    </a:lnTo>
                    <a:lnTo>
                      <a:pt x="4426" y="13195"/>
                    </a:lnTo>
                    <a:lnTo>
                      <a:pt x="4277" y="12979"/>
                    </a:lnTo>
                    <a:lnTo>
                      <a:pt x="4142" y="12763"/>
                    </a:lnTo>
                    <a:lnTo>
                      <a:pt x="4007" y="12520"/>
                    </a:lnTo>
                    <a:lnTo>
                      <a:pt x="3886" y="12291"/>
                    </a:lnTo>
                    <a:lnTo>
                      <a:pt x="3778" y="12035"/>
                    </a:lnTo>
                    <a:lnTo>
                      <a:pt x="3684" y="11778"/>
                    </a:lnTo>
                    <a:lnTo>
                      <a:pt x="3589" y="11522"/>
                    </a:lnTo>
                    <a:lnTo>
                      <a:pt x="3508" y="11266"/>
                    </a:lnTo>
                    <a:lnTo>
                      <a:pt x="3427" y="10996"/>
                    </a:lnTo>
                    <a:lnTo>
                      <a:pt x="3373" y="10726"/>
                    </a:lnTo>
                    <a:lnTo>
                      <a:pt x="3319" y="10443"/>
                    </a:lnTo>
                    <a:lnTo>
                      <a:pt x="3265" y="10173"/>
                    </a:lnTo>
                    <a:lnTo>
                      <a:pt x="3239" y="9890"/>
                    </a:lnTo>
                    <a:lnTo>
                      <a:pt x="3212" y="9606"/>
                    </a:lnTo>
                    <a:lnTo>
                      <a:pt x="3198" y="9323"/>
                    </a:lnTo>
                    <a:lnTo>
                      <a:pt x="3198" y="9040"/>
                    </a:lnTo>
                    <a:lnTo>
                      <a:pt x="3198" y="8635"/>
                    </a:lnTo>
                    <a:lnTo>
                      <a:pt x="3225" y="8244"/>
                    </a:lnTo>
                    <a:lnTo>
                      <a:pt x="3252" y="7880"/>
                    </a:lnTo>
                    <a:lnTo>
                      <a:pt x="3292" y="7515"/>
                    </a:lnTo>
                    <a:lnTo>
                      <a:pt x="3360" y="7178"/>
                    </a:lnTo>
                    <a:lnTo>
                      <a:pt x="3427" y="6841"/>
                    </a:lnTo>
                    <a:lnTo>
                      <a:pt x="3508" y="6530"/>
                    </a:lnTo>
                    <a:lnTo>
                      <a:pt x="3603" y="6234"/>
                    </a:lnTo>
                    <a:lnTo>
                      <a:pt x="3697" y="5950"/>
                    </a:lnTo>
                    <a:lnTo>
                      <a:pt x="3819" y="5667"/>
                    </a:lnTo>
                    <a:lnTo>
                      <a:pt x="3940" y="5411"/>
                    </a:lnTo>
                    <a:lnTo>
                      <a:pt x="4075" y="5168"/>
                    </a:lnTo>
                    <a:lnTo>
                      <a:pt x="4210" y="4939"/>
                    </a:lnTo>
                    <a:lnTo>
                      <a:pt x="4372" y="4723"/>
                    </a:lnTo>
                    <a:lnTo>
                      <a:pt x="4520" y="4507"/>
                    </a:lnTo>
                    <a:lnTo>
                      <a:pt x="4696" y="4318"/>
                    </a:lnTo>
                    <a:lnTo>
                      <a:pt x="4871" y="4143"/>
                    </a:lnTo>
                    <a:lnTo>
                      <a:pt x="5046" y="3967"/>
                    </a:lnTo>
                    <a:lnTo>
                      <a:pt x="5235" y="3819"/>
                    </a:lnTo>
                    <a:lnTo>
                      <a:pt x="5424" y="3670"/>
                    </a:lnTo>
                    <a:lnTo>
                      <a:pt x="5626" y="3549"/>
                    </a:lnTo>
                    <a:lnTo>
                      <a:pt x="5829" y="3428"/>
                    </a:lnTo>
                    <a:lnTo>
                      <a:pt x="6045" y="3320"/>
                    </a:lnTo>
                    <a:lnTo>
                      <a:pt x="6260" y="3225"/>
                    </a:lnTo>
                    <a:lnTo>
                      <a:pt x="6476" y="3144"/>
                    </a:lnTo>
                    <a:lnTo>
                      <a:pt x="6706" y="3077"/>
                    </a:lnTo>
                    <a:lnTo>
                      <a:pt x="6935" y="3009"/>
                    </a:lnTo>
                    <a:lnTo>
                      <a:pt x="7164" y="2969"/>
                    </a:lnTo>
                    <a:lnTo>
                      <a:pt x="7394" y="2928"/>
                    </a:lnTo>
                    <a:lnTo>
                      <a:pt x="7623" y="2901"/>
                    </a:lnTo>
                    <a:lnTo>
                      <a:pt x="7866" y="2888"/>
                    </a:lnTo>
                    <a:close/>
                    <a:moveTo>
                      <a:pt x="8770" y="1"/>
                    </a:moveTo>
                    <a:lnTo>
                      <a:pt x="8378" y="14"/>
                    </a:lnTo>
                    <a:lnTo>
                      <a:pt x="8001" y="41"/>
                    </a:lnTo>
                    <a:lnTo>
                      <a:pt x="7636" y="82"/>
                    </a:lnTo>
                    <a:lnTo>
                      <a:pt x="7286" y="149"/>
                    </a:lnTo>
                    <a:lnTo>
                      <a:pt x="6948" y="217"/>
                    </a:lnTo>
                    <a:lnTo>
                      <a:pt x="6638" y="311"/>
                    </a:lnTo>
                    <a:lnTo>
                      <a:pt x="6341" y="406"/>
                    </a:lnTo>
                    <a:lnTo>
                      <a:pt x="6058" y="514"/>
                    </a:lnTo>
                    <a:lnTo>
                      <a:pt x="5788" y="635"/>
                    </a:lnTo>
                    <a:lnTo>
                      <a:pt x="5532" y="770"/>
                    </a:lnTo>
                    <a:lnTo>
                      <a:pt x="5289" y="905"/>
                    </a:lnTo>
                    <a:lnTo>
                      <a:pt x="5060" y="1040"/>
                    </a:lnTo>
                    <a:lnTo>
                      <a:pt x="4844" y="1188"/>
                    </a:lnTo>
                    <a:lnTo>
                      <a:pt x="4642" y="1337"/>
                    </a:lnTo>
                    <a:lnTo>
                      <a:pt x="4453" y="1485"/>
                    </a:lnTo>
                    <a:lnTo>
                      <a:pt x="4277" y="1647"/>
                    </a:lnTo>
                    <a:lnTo>
                      <a:pt x="4115" y="1795"/>
                    </a:lnTo>
                    <a:lnTo>
                      <a:pt x="3967" y="1944"/>
                    </a:lnTo>
                    <a:lnTo>
                      <a:pt x="3697" y="2240"/>
                    </a:lnTo>
                    <a:lnTo>
                      <a:pt x="3481" y="2524"/>
                    </a:lnTo>
                    <a:lnTo>
                      <a:pt x="3306" y="2767"/>
                    </a:lnTo>
                    <a:lnTo>
                      <a:pt x="3171" y="2982"/>
                    </a:lnTo>
                    <a:lnTo>
                      <a:pt x="3090" y="3144"/>
                    </a:lnTo>
                    <a:lnTo>
                      <a:pt x="3009" y="3279"/>
                    </a:lnTo>
                    <a:lnTo>
                      <a:pt x="2942" y="3279"/>
                    </a:lnTo>
                    <a:lnTo>
                      <a:pt x="2982" y="3063"/>
                    </a:lnTo>
                    <a:lnTo>
                      <a:pt x="2996" y="2834"/>
                    </a:lnTo>
                    <a:lnTo>
                      <a:pt x="3009" y="2605"/>
                    </a:lnTo>
                    <a:lnTo>
                      <a:pt x="3009" y="2375"/>
                    </a:lnTo>
                    <a:lnTo>
                      <a:pt x="3009" y="1364"/>
                    </a:lnTo>
                    <a:lnTo>
                      <a:pt x="3009" y="1256"/>
                    </a:lnTo>
                    <a:lnTo>
                      <a:pt x="2996" y="1161"/>
                    </a:lnTo>
                    <a:lnTo>
                      <a:pt x="2969" y="1067"/>
                    </a:lnTo>
                    <a:lnTo>
                      <a:pt x="2942" y="972"/>
                    </a:lnTo>
                    <a:lnTo>
                      <a:pt x="2901" y="891"/>
                    </a:lnTo>
                    <a:lnTo>
                      <a:pt x="2861" y="810"/>
                    </a:lnTo>
                    <a:lnTo>
                      <a:pt x="2807" y="743"/>
                    </a:lnTo>
                    <a:lnTo>
                      <a:pt x="2739" y="676"/>
                    </a:lnTo>
                    <a:lnTo>
                      <a:pt x="2658" y="622"/>
                    </a:lnTo>
                    <a:lnTo>
                      <a:pt x="2577" y="568"/>
                    </a:lnTo>
                    <a:lnTo>
                      <a:pt x="2483" y="514"/>
                    </a:lnTo>
                    <a:lnTo>
                      <a:pt x="2389" y="487"/>
                    </a:lnTo>
                    <a:lnTo>
                      <a:pt x="2281" y="460"/>
                    </a:lnTo>
                    <a:lnTo>
                      <a:pt x="2159" y="433"/>
                    </a:lnTo>
                    <a:lnTo>
                      <a:pt x="2038" y="419"/>
                    </a:lnTo>
                    <a:lnTo>
                      <a:pt x="986" y="419"/>
                    </a:lnTo>
                    <a:lnTo>
                      <a:pt x="864" y="433"/>
                    </a:lnTo>
                    <a:lnTo>
                      <a:pt x="743" y="460"/>
                    </a:lnTo>
                    <a:lnTo>
                      <a:pt x="635" y="487"/>
                    </a:lnTo>
                    <a:lnTo>
                      <a:pt x="527" y="527"/>
                    </a:lnTo>
                    <a:lnTo>
                      <a:pt x="446" y="568"/>
                    </a:lnTo>
                    <a:lnTo>
                      <a:pt x="365" y="635"/>
                    </a:lnTo>
                    <a:lnTo>
                      <a:pt x="284" y="689"/>
                    </a:lnTo>
                    <a:lnTo>
                      <a:pt x="217" y="770"/>
                    </a:lnTo>
                    <a:lnTo>
                      <a:pt x="163" y="851"/>
                    </a:lnTo>
                    <a:lnTo>
                      <a:pt x="122" y="945"/>
                    </a:lnTo>
                    <a:lnTo>
                      <a:pt x="82" y="1040"/>
                    </a:lnTo>
                    <a:lnTo>
                      <a:pt x="41" y="1148"/>
                    </a:lnTo>
                    <a:lnTo>
                      <a:pt x="28" y="1269"/>
                    </a:lnTo>
                    <a:lnTo>
                      <a:pt x="14" y="1391"/>
                    </a:lnTo>
                    <a:lnTo>
                      <a:pt x="1" y="1525"/>
                    </a:lnTo>
                    <a:lnTo>
                      <a:pt x="1" y="23164"/>
                    </a:lnTo>
                    <a:lnTo>
                      <a:pt x="14" y="23299"/>
                    </a:lnTo>
                    <a:lnTo>
                      <a:pt x="28" y="23421"/>
                    </a:lnTo>
                    <a:lnTo>
                      <a:pt x="41" y="23542"/>
                    </a:lnTo>
                    <a:lnTo>
                      <a:pt x="82" y="23650"/>
                    </a:lnTo>
                    <a:lnTo>
                      <a:pt x="122" y="23758"/>
                    </a:lnTo>
                    <a:lnTo>
                      <a:pt x="163" y="23839"/>
                    </a:lnTo>
                    <a:lnTo>
                      <a:pt x="217" y="23920"/>
                    </a:lnTo>
                    <a:lnTo>
                      <a:pt x="284" y="24001"/>
                    </a:lnTo>
                    <a:lnTo>
                      <a:pt x="365" y="24068"/>
                    </a:lnTo>
                    <a:lnTo>
                      <a:pt x="446" y="24122"/>
                    </a:lnTo>
                    <a:lnTo>
                      <a:pt x="527" y="24176"/>
                    </a:lnTo>
                    <a:lnTo>
                      <a:pt x="635" y="24203"/>
                    </a:lnTo>
                    <a:lnTo>
                      <a:pt x="743" y="24244"/>
                    </a:lnTo>
                    <a:lnTo>
                      <a:pt x="864" y="24257"/>
                    </a:lnTo>
                    <a:lnTo>
                      <a:pt x="986" y="24271"/>
                    </a:lnTo>
                    <a:lnTo>
                      <a:pt x="1120" y="24284"/>
                    </a:lnTo>
                    <a:lnTo>
                      <a:pt x="2173" y="24284"/>
                    </a:lnTo>
                    <a:lnTo>
                      <a:pt x="2308" y="24271"/>
                    </a:lnTo>
                    <a:lnTo>
                      <a:pt x="2429" y="24257"/>
                    </a:lnTo>
                    <a:lnTo>
                      <a:pt x="2537" y="24244"/>
                    </a:lnTo>
                    <a:lnTo>
                      <a:pt x="2645" y="24203"/>
                    </a:lnTo>
                    <a:lnTo>
                      <a:pt x="2739" y="24176"/>
                    </a:lnTo>
                    <a:lnTo>
                      <a:pt x="2834" y="24122"/>
                    </a:lnTo>
                    <a:lnTo>
                      <a:pt x="2915" y="24068"/>
                    </a:lnTo>
                    <a:lnTo>
                      <a:pt x="2982" y="24001"/>
                    </a:lnTo>
                    <a:lnTo>
                      <a:pt x="3050" y="23920"/>
                    </a:lnTo>
                    <a:lnTo>
                      <a:pt x="3104" y="23839"/>
                    </a:lnTo>
                    <a:lnTo>
                      <a:pt x="3158" y="23758"/>
                    </a:lnTo>
                    <a:lnTo>
                      <a:pt x="3185" y="23650"/>
                    </a:lnTo>
                    <a:lnTo>
                      <a:pt x="3225" y="23542"/>
                    </a:lnTo>
                    <a:lnTo>
                      <a:pt x="3239" y="23421"/>
                    </a:lnTo>
                    <a:lnTo>
                      <a:pt x="3252" y="23299"/>
                    </a:lnTo>
                    <a:lnTo>
                      <a:pt x="3265" y="23164"/>
                    </a:lnTo>
                    <a:lnTo>
                      <a:pt x="3265" y="16379"/>
                    </a:lnTo>
                    <a:lnTo>
                      <a:pt x="3252" y="16001"/>
                    </a:lnTo>
                    <a:lnTo>
                      <a:pt x="3239" y="15623"/>
                    </a:lnTo>
                    <a:lnTo>
                      <a:pt x="3212" y="15259"/>
                    </a:lnTo>
                    <a:lnTo>
                      <a:pt x="3158" y="14881"/>
                    </a:lnTo>
                    <a:lnTo>
                      <a:pt x="3225" y="14881"/>
                    </a:lnTo>
                    <a:lnTo>
                      <a:pt x="3427" y="15232"/>
                    </a:lnTo>
                    <a:lnTo>
                      <a:pt x="3657" y="15569"/>
                    </a:lnTo>
                    <a:lnTo>
                      <a:pt x="3913" y="15879"/>
                    </a:lnTo>
                    <a:lnTo>
                      <a:pt x="4183" y="16176"/>
                    </a:lnTo>
                    <a:lnTo>
                      <a:pt x="4480" y="16446"/>
                    </a:lnTo>
                    <a:lnTo>
                      <a:pt x="4776" y="16702"/>
                    </a:lnTo>
                    <a:lnTo>
                      <a:pt x="5114" y="16932"/>
                    </a:lnTo>
                    <a:lnTo>
                      <a:pt x="5451" y="17148"/>
                    </a:lnTo>
                    <a:lnTo>
                      <a:pt x="5815" y="17336"/>
                    </a:lnTo>
                    <a:lnTo>
                      <a:pt x="6179" y="17498"/>
                    </a:lnTo>
                    <a:lnTo>
                      <a:pt x="6557" y="17633"/>
                    </a:lnTo>
                    <a:lnTo>
                      <a:pt x="6935" y="17741"/>
                    </a:lnTo>
                    <a:lnTo>
                      <a:pt x="7326" y="17822"/>
                    </a:lnTo>
                    <a:lnTo>
                      <a:pt x="7731" y="17890"/>
                    </a:lnTo>
                    <a:lnTo>
                      <a:pt x="8122" y="17917"/>
                    </a:lnTo>
                    <a:lnTo>
                      <a:pt x="8527" y="17917"/>
                    </a:lnTo>
                    <a:lnTo>
                      <a:pt x="8945" y="17903"/>
                    </a:lnTo>
                    <a:lnTo>
                      <a:pt x="9350" y="17876"/>
                    </a:lnTo>
                    <a:lnTo>
                      <a:pt x="9754" y="17822"/>
                    </a:lnTo>
                    <a:lnTo>
                      <a:pt x="10146" y="17755"/>
                    </a:lnTo>
                    <a:lnTo>
                      <a:pt x="10523" y="17660"/>
                    </a:lnTo>
                    <a:lnTo>
                      <a:pt x="10901" y="17552"/>
                    </a:lnTo>
                    <a:lnTo>
                      <a:pt x="11265" y="17431"/>
                    </a:lnTo>
                    <a:lnTo>
                      <a:pt x="11616" y="17282"/>
                    </a:lnTo>
                    <a:lnTo>
                      <a:pt x="11967" y="17121"/>
                    </a:lnTo>
                    <a:lnTo>
                      <a:pt x="12304" y="16932"/>
                    </a:lnTo>
                    <a:lnTo>
                      <a:pt x="12628" y="16729"/>
                    </a:lnTo>
                    <a:lnTo>
                      <a:pt x="12938" y="16514"/>
                    </a:lnTo>
                    <a:lnTo>
                      <a:pt x="13249" y="16284"/>
                    </a:lnTo>
                    <a:lnTo>
                      <a:pt x="13532" y="16028"/>
                    </a:lnTo>
                    <a:lnTo>
                      <a:pt x="13815" y="15772"/>
                    </a:lnTo>
                    <a:lnTo>
                      <a:pt x="14071" y="15475"/>
                    </a:lnTo>
                    <a:lnTo>
                      <a:pt x="14328" y="15178"/>
                    </a:lnTo>
                    <a:lnTo>
                      <a:pt x="14557" y="14868"/>
                    </a:lnTo>
                    <a:lnTo>
                      <a:pt x="14786" y="14530"/>
                    </a:lnTo>
                    <a:lnTo>
                      <a:pt x="15002" y="14193"/>
                    </a:lnTo>
                    <a:lnTo>
                      <a:pt x="15191" y="13829"/>
                    </a:lnTo>
                    <a:lnTo>
                      <a:pt x="15380" y="13451"/>
                    </a:lnTo>
                    <a:lnTo>
                      <a:pt x="15542" y="13060"/>
                    </a:lnTo>
                    <a:lnTo>
                      <a:pt x="15690" y="12655"/>
                    </a:lnTo>
                    <a:lnTo>
                      <a:pt x="15825" y="12237"/>
                    </a:lnTo>
                    <a:lnTo>
                      <a:pt x="15933" y="11805"/>
                    </a:lnTo>
                    <a:lnTo>
                      <a:pt x="16041" y="11374"/>
                    </a:lnTo>
                    <a:lnTo>
                      <a:pt x="16122" y="10915"/>
                    </a:lnTo>
                    <a:lnTo>
                      <a:pt x="16190" y="10443"/>
                    </a:lnTo>
                    <a:lnTo>
                      <a:pt x="16230" y="9957"/>
                    </a:lnTo>
                    <a:lnTo>
                      <a:pt x="16257" y="9471"/>
                    </a:lnTo>
                    <a:lnTo>
                      <a:pt x="16270" y="8959"/>
                    </a:lnTo>
                    <a:lnTo>
                      <a:pt x="16257" y="8473"/>
                    </a:lnTo>
                    <a:lnTo>
                      <a:pt x="16243" y="7987"/>
                    </a:lnTo>
                    <a:lnTo>
                      <a:pt x="16190" y="7515"/>
                    </a:lnTo>
                    <a:lnTo>
                      <a:pt x="16136" y="7057"/>
                    </a:lnTo>
                    <a:lnTo>
                      <a:pt x="16068" y="6598"/>
                    </a:lnTo>
                    <a:lnTo>
                      <a:pt x="15974" y="6166"/>
                    </a:lnTo>
                    <a:lnTo>
                      <a:pt x="15866" y="5734"/>
                    </a:lnTo>
                    <a:lnTo>
                      <a:pt x="15744" y="5316"/>
                    </a:lnTo>
                    <a:lnTo>
                      <a:pt x="15609" y="4925"/>
                    </a:lnTo>
                    <a:lnTo>
                      <a:pt x="15461" y="4534"/>
                    </a:lnTo>
                    <a:lnTo>
                      <a:pt x="15286" y="4156"/>
                    </a:lnTo>
                    <a:lnTo>
                      <a:pt x="15110" y="3792"/>
                    </a:lnTo>
                    <a:lnTo>
                      <a:pt x="14908" y="3441"/>
                    </a:lnTo>
                    <a:lnTo>
                      <a:pt x="14706" y="3117"/>
                    </a:lnTo>
                    <a:lnTo>
                      <a:pt x="14476" y="2794"/>
                    </a:lnTo>
                    <a:lnTo>
                      <a:pt x="14247" y="2497"/>
                    </a:lnTo>
                    <a:lnTo>
                      <a:pt x="13991" y="2200"/>
                    </a:lnTo>
                    <a:lnTo>
                      <a:pt x="13734" y="1930"/>
                    </a:lnTo>
                    <a:lnTo>
                      <a:pt x="13451" y="1674"/>
                    </a:lnTo>
                    <a:lnTo>
                      <a:pt x="13168" y="1444"/>
                    </a:lnTo>
                    <a:lnTo>
                      <a:pt x="12857" y="1215"/>
                    </a:lnTo>
                    <a:lnTo>
                      <a:pt x="12547" y="1013"/>
                    </a:lnTo>
                    <a:lnTo>
                      <a:pt x="12223" y="824"/>
                    </a:lnTo>
                    <a:lnTo>
                      <a:pt x="11873" y="662"/>
                    </a:lnTo>
                    <a:lnTo>
                      <a:pt x="11535" y="500"/>
                    </a:lnTo>
                    <a:lnTo>
                      <a:pt x="11171" y="379"/>
                    </a:lnTo>
                    <a:lnTo>
                      <a:pt x="10793" y="257"/>
                    </a:lnTo>
                    <a:lnTo>
                      <a:pt x="10416" y="176"/>
                    </a:lnTo>
                    <a:lnTo>
                      <a:pt x="10011" y="95"/>
                    </a:lnTo>
                    <a:lnTo>
                      <a:pt x="9606" y="41"/>
                    </a:lnTo>
                    <a:lnTo>
                      <a:pt x="9188" y="14"/>
                    </a:lnTo>
                    <a:lnTo>
                      <a:pt x="8770" y="1"/>
                    </a:lnTo>
                    <a:close/>
                  </a:path>
                </a:pathLst>
              </a:custGeom>
              <a:solidFill>
                <a:srgbClr val="1E24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5" name="Google Shape;3165;p209"/>
              <p:cNvSpPr/>
              <p:nvPr/>
            </p:nvSpPr>
            <p:spPr>
              <a:xfrm>
                <a:off x="839276" y="1350474"/>
                <a:ext cx="238655" cy="347640"/>
              </a:xfrm>
              <a:custGeom>
                <a:rect b="b" l="l" r="r" t="t"/>
                <a:pathLst>
                  <a:path extrusionOk="0" h="24285" w="16271">
                    <a:moveTo>
                      <a:pt x="8365" y="2888"/>
                    </a:moveTo>
                    <a:lnTo>
                      <a:pt x="8621" y="2915"/>
                    </a:lnTo>
                    <a:lnTo>
                      <a:pt x="8877" y="2942"/>
                    </a:lnTo>
                    <a:lnTo>
                      <a:pt x="9134" y="2996"/>
                    </a:lnTo>
                    <a:lnTo>
                      <a:pt x="9376" y="3050"/>
                    </a:lnTo>
                    <a:lnTo>
                      <a:pt x="9606" y="3131"/>
                    </a:lnTo>
                    <a:lnTo>
                      <a:pt x="9835" y="3212"/>
                    </a:lnTo>
                    <a:lnTo>
                      <a:pt x="10064" y="3320"/>
                    </a:lnTo>
                    <a:lnTo>
                      <a:pt x="10280" y="3428"/>
                    </a:lnTo>
                    <a:lnTo>
                      <a:pt x="10483" y="3549"/>
                    </a:lnTo>
                    <a:lnTo>
                      <a:pt x="10685" y="3684"/>
                    </a:lnTo>
                    <a:lnTo>
                      <a:pt x="10887" y="3832"/>
                    </a:lnTo>
                    <a:lnTo>
                      <a:pt x="11076" y="3994"/>
                    </a:lnTo>
                    <a:lnTo>
                      <a:pt x="11252" y="4170"/>
                    </a:lnTo>
                    <a:lnTo>
                      <a:pt x="11427" y="4358"/>
                    </a:lnTo>
                    <a:lnTo>
                      <a:pt x="11589" y="4547"/>
                    </a:lnTo>
                    <a:lnTo>
                      <a:pt x="11751" y="4750"/>
                    </a:lnTo>
                    <a:lnTo>
                      <a:pt x="11899" y="4966"/>
                    </a:lnTo>
                    <a:lnTo>
                      <a:pt x="12034" y="5195"/>
                    </a:lnTo>
                    <a:lnTo>
                      <a:pt x="12169" y="5424"/>
                    </a:lnTo>
                    <a:lnTo>
                      <a:pt x="12290" y="5681"/>
                    </a:lnTo>
                    <a:lnTo>
                      <a:pt x="12398" y="5937"/>
                    </a:lnTo>
                    <a:lnTo>
                      <a:pt x="12493" y="6193"/>
                    </a:lnTo>
                    <a:lnTo>
                      <a:pt x="12587" y="6476"/>
                    </a:lnTo>
                    <a:lnTo>
                      <a:pt x="12668" y="6760"/>
                    </a:lnTo>
                    <a:lnTo>
                      <a:pt x="12749" y="7057"/>
                    </a:lnTo>
                    <a:lnTo>
                      <a:pt x="12803" y="7353"/>
                    </a:lnTo>
                    <a:lnTo>
                      <a:pt x="12857" y="7664"/>
                    </a:lnTo>
                    <a:lnTo>
                      <a:pt x="12897" y="7987"/>
                    </a:lnTo>
                    <a:lnTo>
                      <a:pt x="12924" y="8325"/>
                    </a:lnTo>
                    <a:lnTo>
                      <a:pt x="12938" y="8648"/>
                    </a:lnTo>
                    <a:lnTo>
                      <a:pt x="12951" y="8999"/>
                    </a:lnTo>
                    <a:lnTo>
                      <a:pt x="12938" y="9363"/>
                    </a:lnTo>
                    <a:lnTo>
                      <a:pt x="12924" y="9714"/>
                    </a:lnTo>
                    <a:lnTo>
                      <a:pt x="12884" y="10051"/>
                    </a:lnTo>
                    <a:lnTo>
                      <a:pt x="12843" y="10375"/>
                    </a:lnTo>
                    <a:lnTo>
                      <a:pt x="12789" y="10699"/>
                    </a:lnTo>
                    <a:lnTo>
                      <a:pt x="12722" y="11009"/>
                    </a:lnTo>
                    <a:lnTo>
                      <a:pt x="12641" y="11306"/>
                    </a:lnTo>
                    <a:lnTo>
                      <a:pt x="12560" y="11589"/>
                    </a:lnTo>
                    <a:lnTo>
                      <a:pt x="12452" y="11873"/>
                    </a:lnTo>
                    <a:lnTo>
                      <a:pt x="12344" y="12129"/>
                    </a:lnTo>
                    <a:lnTo>
                      <a:pt x="12223" y="12385"/>
                    </a:lnTo>
                    <a:lnTo>
                      <a:pt x="12101" y="12628"/>
                    </a:lnTo>
                    <a:lnTo>
                      <a:pt x="11953" y="12871"/>
                    </a:lnTo>
                    <a:lnTo>
                      <a:pt x="11818" y="13087"/>
                    </a:lnTo>
                    <a:lnTo>
                      <a:pt x="11656" y="13303"/>
                    </a:lnTo>
                    <a:lnTo>
                      <a:pt x="11494" y="13505"/>
                    </a:lnTo>
                    <a:lnTo>
                      <a:pt x="11319" y="13680"/>
                    </a:lnTo>
                    <a:lnTo>
                      <a:pt x="11144" y="13869"/>
                    </a:lnTo>
                    <a:lnTo>
                      <a:pt x="10955" y="14031"/>
                    </a:lnTo>
                    <a:lnTo>
                      <a:pt x="10766" y="14180"/>
                    </a:lnTo>
                    <a:lnTo>
                      <a:pt x="10564" y="14328"/>
                    </a:lnTo>
                    <a:lnTo>
                      <a:pt x="10361" y="14449"/>
                    </a:lnTo>
                    <a:lnTo>
                      <a:pt x="10145" y="14571"/>
                    </a:lnTo>
                    <a:lnTo>
                      <a:pt x="9929" y="14679"/>
                    </a:lnTo>
                    <a:lnTo>
                      <a:pt x="9700" y="14773"/>
                    </a:lnTo>
                    <a:lnTo>
                      <a:pt x="9471" y="14854"/>
                    </a:lnTo>
                    <a:lnTo>
                      <a:pt x="9241" y="14922"/>
                    </a:lnTo>
                    <a:lnTo>
                      <a:pt x="8999" y="14976"/>
                    </a:lnTo>
                    <a:lnTo>
                      <a:pt x="8756" y="15030"/>
                    </a:lnTo>
                    <a:lnTo>
                      <a:pt x="8513" y="15057"/>
                    </a:lnTo>
                    <a:lnTo>
                      <a:pt x="8270" y="15084"/>
                    </a:lnTo>
                    <a:lnTo>
                      <a:pt x="8014" y="15084"/>
                    </a:lnTo>
                    <a:lnTo>
                      <a:pt x="7731" y="15070"/>
                    </a:lnTo>
                    <a:lnTo>
                      <a:pt x="7447" y="15043"/>
                    </a:lnTo>
                    <a:lnTo>
                      <a:pt x="7164" y="15003"/>
                    </a:lnTo>
                    <a:lnTo>
                      <a:pt x="6908" y="14949"/>
                    </a:lnTo>
                    <a:lnTo>
                      <a:pt x="6651" y="14868"/>
                    </a:lnTo>
                    <a:lnTo>
                      <a:pt x="6408" y="14787"/>
                    </a:lnTo>
                    <a:lnTo>
                      <a:pt x="6166" y="14679"/>
                    </a:lnTo>
                    <a:lnTo>
                      <a:pt x="5936" y="14571"/>
                    </a:lnTo>
                    <a:lnTo>
                      <a:pt x="5707" y="14436"/>
                    </a:lnTo>
                    <a:lnTo>
                      <a:pt x="5505" y="14288"/>
                    </a:lnTo>
                    <a:lnTo>
                      <a:pt x="5302" y="14139"/>
                    </a:lnTo>
                    <a:lnTo>
                      <a:pt x="5100" y="13977"/>
                    </a:lnTo>
                    <a:lnTo>
                      <a:pt x="4924" y="13788"/>
                    </a:lnTo>
                    <a:lnTo>
                      <a:pt x="4749" y="13600"/>
                    </a:lnTo>
                    <a:lnTo>
                      <a:pt x="4574" y="13411"/>
                    </a:lnTo>
                    <a:lnTo>
                      <a:pt x="4425" y="13195"/>
                    </a:lnTo>
                    <a:lnTo>
                      <a:pt x="4263" y="12979"/>
                    </a:lnTo>
                    <a:lnTo>
                      <a:pt x="4129" y="12763"/>
                    </a:lnTo>
                    <a:lnTo>
                      <a:pt x="4007" y="12520"/>
                    </a:lnTo>
                    <a:lnTo>
                      <a:pt x="3886" y="12291"/>
                    </a:lnTo>
                    <a:lnTo>
                      <a:pt x="3764" y="12035"/>
                    </a:lnTo>
                    <a:lnTo>
                      <a:pt x="3670" y="11778"/>
                    </a:lnTo>
                    <a:lnTo>
                      <a:pt x="3575" y="11522"/>
                    </a:lnTo>
                    <a:lnTo>
                      <a:pt x="3494" y="11266"/>
                    </a:lnTo>
                    <a:lnTo>
                      <a:pt x="3414" y="10996"/>
                    </a:lnTo>
                    <a:lnTo>
                      <a:pt x="3346" y="10726"/>
                    </a:lnTo>
                    <a:lnTo>
                      <a:pt x="3292" y="10443"/>
                    </a:lnTo>
                    <a:lnTo>
                      <a:pt x="3252" y="10173"/>
                    </a:lnTo>
                    <a:lnTo>
                      <a:pt x="3211" y="9890"/>
                    </a:lnTo>
                    <a:lnTo>
                      <a:pt x="3184" y="9606"/>
                    </a:lnTo>
                    <a:lnTo>
                      <a:pt x="3171" y="9323"/>
                    </a:lnTo>
                    <a:lnTo>
                      <a:pt x="3171" y="9040"/>
                    </a:lnTo>
                    <a:lnTo>
                      <a:pt x="3171" y="8635"/>
                    </a:lnTo>
                    <a:lnTo>
                      <a:pt x="3198" y="8244"/>
                    </a:lnTo>
                    <a:lnTo>
                      <a:pt x="3225" y="7880"/>
                    </a:lnTo>
                    <a:lnTo>
                      <a:pt x="3279" y="7515"/>
                    </a:lnTo>
                    <a:lnTo>
                      <a:pt x="3333" y="7178"/>
                    </a:lnTo>
                    <a:lnTo>
                      <a:pt x="3400" y="6841"/>
                    </a:lnTo>
                    <a:lnTo>
                      <a:pt x="3481" y="6530"/>
                    </a:lnTo>
                    <a:lnTo>
                      <a:pt x="3575" y="6234"/>
                    </a:lnTo>
                    <a:lnTo>
                      <a:pt x="3683" y="5950"/>
                    </a:lnTo>
                    <a:lnTo>
                      <a:pt x="3791" y="5681"/>
                    </a:lnTo>
                    <a:lnTo>
                      <a:pt x="3913" y="5411"/>
                    </a:lnTo>
                    <a:lnTo>
                      <a:pt x="4048" y="5168"/>
                    </a:lnTo>
                    <a:lnTo>
                      <a:pt x="4196" y="4939"/>
                    </a:lnTo>
                    <a:lnTo>
                      <a:pt x="4344" y="4723"/>
                    </a:lnTo>
                    <a:lnTo>
                      <a:pt x="4506" y="4520"/>
                    </a:lnTo>
                    <a:lnTo>
                      <a:pt x="4668" y="4318"/>
                    </a:lnTo>
                    <a:lnTo>
                      <a:pt x="4844" y="4143"/>
                    </a:lnTo>
                    <a:lnTo>
                      <a:pt x="5032" y="3981"/>
                    </a:lnTo>
                    <a:lnTo>
                      <a:pt x="5221" y="3819"/>
                    </a:lnTo>
                    <a:lnTo>
                      <a:pt x="5410" y="3684"/>
                    </a:lnTo>
                    <a:lnTo>
                      <a:pt x="5612" y="3549"/>
                    </a:lnTo>
                    <a:lnTo>
                      <a:pt x="5815" y="3428"/>
                    </a:lnTo>
                    <a:lnTo>
                      <a:pt x="6031" y="3320"/>
                    </a:lnTo>
                    <a:lnTo>
                      <a:pt x="6247" y="3225"/>
                    </a:lnTo>
                    <a:lnTo>
                      <a:pt x="6462" y="3144"/>
                    </a:lnTo>
                    <a:lnTo>
                      <a:pt x="6692" y="3077"/>
                    </a:lnTo>
                    <a:lnTo>
                      <a:pt x="6921" y="3023"/>
                    </a:lnTo>
                    <a:lnTo>
                      <a:pt x="7150" y="2969"/>
                    </a:lnTo>
                    <a:lnTo>
                      <a:pt x="7380" y="2928"/>
                    </a:lnTo>
                    <a:lnTo>
                      <a:pt x="7623" y="2901"/>
                    </a:lnTo>
                    <a:lnTo>
                      <a:pt x="7865" y="2888"/>
                    </a:lnTo>
                    <a:close/>
                    <a:moveTo>
                      <a:pt x="8769" y="1"/>
                    </a:moveTo>
                    <a:lnTo>
                      <a:pt x="8365" y="14"/>
                    </a:lnTo>
                    <a:lnTo>
                      <a:pt x="7987" y="41"/>
                    </a:lnTo>
                    <a:lnTo>
                      <a:pt x="7623" y="82"/>
                    </a:lnTo>
                    <a:lnTo>
                      <a:pt x="7285" y="149"/>
                    </a:lnTo>
                    <a:lnTo>
                      <a:pt x="6948" y="217"/>
                    </a:lnTo>
                    <a:lnTo>
                      <a:pt x="6638" y="311"/>
                    </a:lnTo>
                    <a:lnTo>
                      <a:pt x="6341" y="406"/>
                    </a:lnTo>
                    <a:lnTo>
                      <a:pt x="6044" y="514"/>
                    </a:lnTo>
                    <a:lnTo>
                      <a:pt x="5774" y="635"/>
                    </a:lnTo>
                    <a:lnTo>
                      <a:pt x="5518" y="770"/>
                    </a:lnTo>
                    <a:lnTo>
                      <a:pt x="5289" y="905"/>
                    </a:lnTo>
                    <a:lnTo>
                      <a:pt x="5059" y="1040"/>
                    </a:lnTo>
                    <a:lnTo>
                      <a:pt x="4844" y="1188"/>
                    </a:lnTo>
                    <a:lnTo>
                      <a:pt x="4641" y="1337"/>
                    </a:lnTo>
                    <a:lnTo>
                      <a:pt x="4452" y="1485"/>
                    </a:lnTo>
                    <a:lnTo>
                      <a:pt x="4277" y="1647"/>
                    </a:lnTo>
                    <a:lnTo>
                      <a:pt x="4115" y="1795"/>
                    </a:lnTo>
                    <a:lnTo>
                      <a:pt x="3967" y="1944"/>
                    </a:lnTo>
                    <a:lnTo>
                      <a:pt x="3697" y="2240"/>
                    </a:lnTo>
                    <a:lnTo>
                      <a:pt x="3481" y="2524"/>
                    </a:lnTo>
                    <a:lnTo>
                      <a:pt x="3306" y="2767"/>
                    </a:lnTo>
                    <a:lnTo>
                      <a:pt x="3171" y="2982"/>
                    </a:lnTo>
                    <a:lnTo>
                      <a:pt x="3076" y="3144"/>
                    </a:lnTo>
                    <a:lnTo>
                      <a:pt x="3009" y="3279"/>
                    </a:lnTo>
                    <a:lnTo>
                      <a:pt x="2941" y="3279"/>
                    </a:lnTo>
                    <a:lnTo>
                      <a:pt x="2968" y="3063"/>
                    </a:lnTo>
                    <a:lnTo>
                      <a:pt x="2995" y="2834"/>
                    </a:lnTo>
                    <a:lnTo>
                      <a:pt x="3009" y="2605"/>
                    </a:lnTo>
                    <a:lnTo>
                      <a:pt x="3009" y="2375"/>
                    </a:lnTo>
                    <a:lnTo>
                      <a:pt x="3009" y="1364"/>
                    </a:lnTo>
                    <a:lnTo>
                      <a:pt x="3009" y="1256"/>
                    </a:lnTo>
                    <a:lnTo>
                      <a:pt x="2995" y="1161"/>
                    </a:lnTo>
                    <a:lnTo>
                      <a:pt x="2968" y="1067"/>
                    </a:lnTo>
                    <a:lnTo>
                      <a:pt x="2941" y="972"/>
                    </a:lnTo>
                    <a:lnTo>
                      <a:pt x="2901" y="891"/>
                    </a:lnTo>
                    <a:lnTo>
                      <a:pt x="2847" y="810"/>
                    </a:lnTo>
                    <a:lnTo>
                      <a:pt x="2793" y="743"/>
                    </a:lnTo>
                    <a:lnTo>
                      <a:pt x="2725" y="676"/>
                    </a:lnTo>
                    <a:lnTo>
                      <a:pt x="2658" y="622"/>
                    </a:lnTo>
                    <a:lnTo>
                      <a:pt x="2577" y="568"/>
                    </a:lnTo>
                    <a:lnTo>
                      <a:pt x="2483" y="514"/>
                    </a:lnTo>
                    <a:lnTo>
                      <a:pt x="2388" y="487"/>
                    </a:lnTo>
                    <a:lnTo>
                      <a:pt x="2280" y="460"/>
                    </a:lnTo>
                    <a:lnTo>
                      <a:pt x="2159" y="433"/>
                    </a:lnTo>
                    <a:lnTo>
                      <a:pt x="2037" y="419"/>
                    </a:lnTo>
                    <a:lnTo>
                      <a:pt x="985" y="419"/>
                    </a:lnTo>
                    <a:lnTo>
                      <a:pt x="850" y="433"/>
                    </a:lnTo>
                    <a:lnTo>
                      <a:pt x="742" y="460"/>
                    </a:lnTo>
                    <a:lnTo>
                      <a:pt x="634" y="487"/>
                    </a:lnTo>
                    <a:lnTo>
                      <a:pt x="527" y="527"/>
                    </a:lnTo>
                    <a:lnTo>
                      <a:pt x="432" y="568"/>
                    </a:lnTo>
                    <a:lnTo>
                      <a:pt x="351" y="635"/>
                    </a:lnTo>
                    <a:lnTo>
                      <a:pt x="284" y="689"/>
                    </a:lnTo>
                    <a:lnTo>
                      <a:pt x="216" y="770"/>
                    </a:lnTo>
                    <a:lnTo>
                      <a:pt x="162" y="851"/>
                    </a:lnTo>
                    <a:lnTo>
                      <a:pt x="108" y="945"/>
                    </a:lnTo>
                    <a:lnTo>
                      <a:pt x="68" y="1040"/>
                    </a:lnTo>
                    <a:lnTo>
                      <a:pt x="41" y="1148"/>
                    </a:lnTo>
                    <a:lnTo>
                      <a:pt x="27" y="1269"/>
                    </a:lnTo>
                    <a:lnTo>
                      <a:pt x="14" y="1391"/>
                    </a:lnTo>
                    <a:lnTo>
                      <a:pt x="0" y="1525"/>
                    </a:lnTo>
                    <a:lnTo>
                      <a:pt x="14" y="23164"/>
                    </a:lnTo>
                    <a:lnTo>
                      <a:pt x="14" y="23299"/>
                    </a:lnTo>
                    <a:lnTo>
                      <a:pt x="27" y="23421"/>
                    </a:lnTo>
                    <a:lnTo>
                      <a:pt x="54" y="23542"/>
                    </a:lnTo>
                    <a:lnTo>
                      <a:pt x="81" y="23650"/>
                    </a:lnTo>
                    <a:lnTo>
                      <a:pt x="122" y="23758"/>
                    </a:lnTo>
                    <a:lnTo>
                      <a:pt x="162" y="23839"/>
                    </a:lnTo>
                    <a:lnTo>
                      <a:pt x="230" y="23920"/>
                    </a:lnTo>
                    <a:lnTo>
                      <a:pt x="297" y="24001"/>
                    </a:lnTo>
                    <a:lnTo>
                      <a:pt x="365" y="24068"/>
                    </a:lnTo>
                    <a:lnTo>
                      <a:pt x="446" y="24122"/>
                    </a:lnTo>
                    <a:lnTo>
                      <a:pt x="540" y="24176"/>
                    </a:lnTo>
                    <a:lnTo>
                      <a:pt x="634" y="24203"/>
                    </a:lnTo>
                    <a:lnTo>
                      <a:pt x="742" y="24244"/>
                    </a:lnTo>
                    <a:lnTo>
                      <a:pt x="864" y="24257"/>
                    </a:lnTo>
                    <a:lnTo>
                      <a:pt x="985" y="24271"/>
                    </a:lnTo>
                    <a:lnTo>
                      <a:pt x="1134" y="24284"/>
                    </a:lnTo>
                    <a:lnTo>
                      <a:pt x="2172" y="24284"/>
                    </a:lnTo>
                    <a:lnTo>
                      <a:pt x="2307" y="24271"/>
                    </a:lnTo>
                    <a:lnTo>
                      <a:pt x="2429" y="24257"/>
                    </a:lnTo>
                    <a:lnTo>
                      <a:pt x="2537" y="24244"/>
                    </a:lnTo>
                    <a:lnTo>
                      <a:pt x="2645" y="24203"/>
                    </a:lnTo>
                    <a:lnTo>
                      <a:pt x="2739" y="24176"/>
                    </a:lnTo>
                    <a:lnTo>
                      <a:pt x="2833" y="24122"/>
                    </a:lnTo>
                    <a:lnTo>
                      <a:pt x="2914" y="24068"/>
                    </a:lnTo>
                    <a:lnTo>
                      <a:pt x="2982" y="24001"/>
                    </a:lnTo>
                    <a:lnTo>
                      <a:pt x="3049" y="23920"/>
                    </a:lnTo>
                    <a:lnTo>
                      <a:pt x="3103" y="23839"/>
                    </a:lnTo>
                    <a:lnTo>
                      <a:pt x="3144" y="23758"/>
                    </a:lnTo>
                    <a:lnTo>
                      <a:pt x="3184" y="23650"/>
                    </a:lnTo>
                    <a:lnTo>
                      <a:pt x="3211" y="23542"/>
                    </a:lnTo>
                    <a:lnTo>
                      <a:pt x="3238" y="23421"/>
                    </a:lnTo>
                    <a:lnTo>
                      <a:pt x="3252" y="23299"/>
                    </a:lnTo>
                    <a:lnTo>
                      <a:pt x="3252" y="23164"/>
                    </a:lnTo>
                    <a:lnTo>
                      <a:pt x="3252" y="16379"/>
                    </a:lnTo>
                    <a:lnTo>
                      <a:pt x="3252" y="16001"/>
                    </a:lnTo>
                    <a:lnTo>
                      <a:pt x="3238" y="15623"/>
                    </a:lnTo>
                    <a:lnTo>
                      <a:pt x="3198" y="15259"/>
                    </a:lnTo>
                    <a:lnTo>
                      <a:pt x="3157" y="14881"/>
                    </a:lnTo>
                    <a:lnTo>
                      <a:pt x="3225" y="14881"/>
                    </a:lnTo>
                    <a:lnTo>
                      <a:pt x="3427" y="15232"/>
                    </a:lnTo>
                    <a:lnTo>
                      <a:pt x="3656" y="15569"/>
                    </a:lnTo>
                    <a:lnTo>
                      <a:pt x="3913" y="15879"/>
                    </a:lnTo>
                    <a:lnTo>
                      <a:pt x="4182" y="16176"/>
                    </a:lnTo>
                    <a:lnTo>
                      <a:pt x="4466" y="16446"/>
                    </a:lnTo>
                    <a:lnTo>
                      <a:pt x="4776" y="16702"/>
                    </a:lnTo>
                    <a:lnTo>
                      <a:pt x="5100" y="16932"/>
                    </a:lnTo>
                    <a:lnTo>
                      <a:pt x="5451" y="17148"/>
                    </a:lnTo>
                    <a:lnTo>
                      <a:pt x="5801" y="17336"/>
                    </a:lnTo>
                    <a:lnTo>
                      <a:pt x="6179" y="17498"/>
                    </a:lnTo>
                    <a:lnTo>
                      <a:pt x="6543" y="17633"/>
                    </a:lnTo>
                    <a:lnTo>
                      <a:pt x="6935" y="17741"/>
                    </a:lnTo>
                    <a:lnTo>
                      <a:pt x="7326" y="17822"/>
                    </a:lnTo>
                    <a:lnTo>
                      <a:pt x="7717" y="17890"/>
                    </a:lnTo>
                    <a:lnTo>
                      <a:pt x="8122" y="17917"/>
                    </a:lnTo>
                    <a:lnTo>
                      <a:pt x="8526" y="17917"/>
                    </a:lnTo>
                    <a:lnTo>
                      <a:pt x="8945" y="17903"/>
                    </a:lnTo>
                    <a:lnTo>
                      <a:pt x="9349" y="17876"/>
                    </a:lnTo>
                    <a:lnTo>
                      <a:pt x="9754" y="17822"/>
                    </a:lnTo>
                    <a:lnTo>
                      <a:pt x="10145" y="17755"/>
                    </a:lnTo>
                    <a:lnTo>
                      <a:pt x="10523" y="17660"/>
                    </a:lnTo>
                    <a:lnTo>
                      <a:pt x="10901" y="17552"/>
                    </a:lnTo>
                    <a:lnTo>
                      <a:pt x="11265" y="17431"/>
                    </a:lnTo>
                    <a:lnTo>
                      <a:pt x="11616" y="17282"/>
                    </a:lnTo>
                    <a:lnTo>
                      <a:pt x="11967" y="17121"/>
                    </a:lnTo>
                    <a:lnTo>
                      <a:pt x="12304" y="16932"/>
                    </a:lnTo>
                    <a:lnTo>
                      <a:pt x="12628" y="16729"/>
                    </a:lnTo>
                    <a:lnTo>
                      <a:pt x="12938" y="16514"/>
                    </a:lnTo>
                    <a:lnTo>
                      <a:pt x="13235" y="16284"/>
                    </a:lnTo>
                    <a:lnTo>
                      <a:pt x="13531" y="16028"/>
                    </a:lnTo>
                    <a:lnTo>
                      <a:pt x="13801" y="15772"/>
                    </a:lnTo>
                    <a:lnTo>
                      <a:pt x="14071" y="15475"/>
                    </a:lnTo>
                    <a:lnTo>
                      <a:pt x="14327" y="15178"/>
                    </a:lnTo>
                    <a:lnTo>
                      <a:pt x="14557" y="14868"/>
                    </a:lnTo>
                    <a:lnTo>
                      <a:pt x="14786" y="14530"/>
                    </a:lnTo>
                    <a:lnTo>
                      <a:pt x="15002" y="14193"/>
                    </a:lnTo>
                    <a:lnTo>
                      <a:pt x="15191" y="13829"/>
                    </a:lnTo>
                    <a:lnTo>
                      <a:pt x="15366" y="13451"/>
                    </a:lnTo>
                    <a:lnTo>
                      <a:pt x="15542" y="13060"/>
                    </a:lnTo>
                    <a:lnTo>
                      <a:pt x="15690" y="12655"/>
                    </a:lnTo>
                    <a:lnTo>
                      <a:pt x="15825" y="12237"/>
                    </a:lnTo>
                    <a:lnTo>
                      <a:pt x="15933" y="11805"/>
                    </a:lnTo>
                    <a:lnTo>
                      <a:pt x="16041" y="11374"/>
                    </a:lnTo>
                    <a:lnTo>
                      <a:pt x="16122" y="10915"/>
                    </a:lnTo>
                    <a:lnTo>
                      <a:pt x="16189" y="10443"/>
                    </a:lnTo>
                    <a:lnTo>
                      <a:pt x="16230" y="9957"/>
                    </a:lnTo>
                    <a:lnTo>
                      <a:pt x="16257" y="9471"/>
                    </a:lnTo>
                    <a:lnTo>
                      <a:pt x="16270" y="8959"/>
                    </a:lnTo>
                    <a:lnTo>
                      <a:pt x="16257" y="8473"/>
                    </a:lnTo>
                    <a:lnTo>
                      <a:pt x="16230" y="7987"/>
                    </a:lnTo>
                    <a:lnTo>
                      <a:pt x="16189" y="7515"/>
                    </a:lnTo>
                    <a:lnTo>
                      <a:pt x="16135" y="7057"/>
                    </a:lnTo>
                    <a:lnTo>
                      <a:pt x="16054" y="6598"/>
                    </a:lnTo>
                    <a:lnTo>
                      <a:pt x="15973" y="6166"/>
                    </a:lnTo>
                    <a:lnTo>
                      <a:pt x="15865" y="5734"/>
                    </a:lnTo>
                    <a:lnTo>
                      <a:pt x="15744" y="5316"/>
                    </a:lnTo>
                    <a:lnTo>
                      <a:pt x="15609" y="4925"/>
                    </a:lnTo>
                    <a:lnTo>
                      <a:pt x="15447" y="4534"/>
                    </a:lnTo>
                    <a:lnTo>
                      <a:pt x="15285" y="4156"/>
                    </a:lnTo>
                    <a:lnTo>
                      <a:pt x="15110" y="3792"/>
                    </a:lnTo>
                    <a:lnTo>
                      <a:pt x="14908" y="3441"/>
                    </a:lnTo>
                    <a:lnTo>
                      <a:pt x="14705" y="3117"/>
                    </a:lnTo>
                    <a:lnTo>
                      <a:pt x="14476" y="2794"/>
                    </a:lnTo>
                    <a:lnTo>
                      <a:pt x="14233" y="2497"/>
                    </a:lnTo>
                    <a:lnTo>
                      <a:pt x="13990" y="2200"/>
                    </a:lnTo>
                    <a:lnTo>
                      <a:pt x="13720" y="1930"/>
                    </a:lnTo>
                    <a:lnTo>
                      <a:pt x="13451" y="1674"/>
                    </a:lnTo>
                    <a:lnTo>
                      <a:pt x="13154" y="1444"/>
                    </a:lnTo>
                    <a:lnTo>
                      <a:pt x="12857" y="1215"/>
                    </a:lnTo>
                    <a:lnTo>
                      <a:pt x="12547" y="1013"/>
                    </a:lnTo>
                    <a:lnTo>
                      <a:pt x="12209" y="824"/>
                    </a:lnTo>
                    <a:lnTo>
                      <a:pt x="11872" y="662"/>
                    </a:lnTo>
                    <a:lnTo>
                      <a:pt x="11521" y="500"/>
                    </a:lnTo>
                    <a:lnTo>
                      <a:pt x="11157" y="379"/>
                    </a:lnTo>
                    <a:lnTo>
                      <a:pt x="10793" y="257"/>
                    </a:lnTo>
                    <a:lnTo>
                      <a:pt x="10402" y="176"/>
                    </a:lnTo>
                    <a:lnTo>
                      <a:pt x="10010" y="95"/>
                    </a:lnTo>
                    <a:lnTo>
                      <a:pt x="9606" y="41"/>
                    </a:lnTo>
                    <a:lnTo>
                      <a:pt x="9188" y="14"/>
                    </a:lnTo>
                    <a:lnTo>
                      <a:pt x="8769" y="1"/>
                    </a:lnTo>
                    <a:close/>
                  </a:path>
                </a:pathLst>
              </a:custGeom>
              <a:solidFill>
                <a:srgbClr val="1E24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6" name="Google Shape;3166;p209"/>
              <p:cNvSpPr/>
              <p:nvPr/>
            </p:nvSpPr>
            <p:spPr>
              <a:xfrm>
                <a:off x="1098289" y="1257212"/>
                <a:ext cx="145252" cy="343947"/>
              </a:xfrm>
              <a:custGeom>
                <a:rect b="b" l="l" r="r" t="t"/>
                <a:pathLst>
                  <a:path extrusionOk="0" h="24027" w="9903">
                    <a:moveTo>
                      <a:pt x="8378" y="0"/>
                    </a:moveTo>
                    <a:lnTo>
                      <a:pt x="8028" y="13"/>
                    </a:lnTo>
                    <a:lnTo>
                      <a:pt x="7609" y="54"/>
                    </a:lnTo>
                    <a:lnTo>
                      <a:pt x="7164" y="121"/>
                    </a:lnTo>
                    <a:lnTo>
                      <a:pt x="6921" y="162"/>
                    </a:lnTo>
                    <a:lnTo>
                      <a:pt x="6678" y="229"/>
                    </a:lnTo>
                    <a:lnTo>
                      <a:pt x="6422" y="297"/>
                    </a:lnTo>
                    <a:lnTo>
                      <a:pt x="6166" y="364"/>
                    </a:lnTo>
                    <a:lnTo>
                      <a:pt x="5910" y="459"/>
                    </a:lnTo>
                    <a:lnTo>
                      <a:pt x="5653" y="567"/>
                    </a:lnTo>
                    <a:lnTo>
                      <a:pt x="5397" y="688"/>
                    </a:lnTo>
                    <a:lnTo>
                      <a:pt x="5127" y="809"/>
                    </a:lnTo>
                    <a:lnTo>
                      <a:pt x="4884" y="958"/>
                    </a:lnTo>
                    <a:lnTo>
                      <a:pt x="4628" y="1120"/>
                    </a:lnTo>
                    <a:lnTo>
                      <a:pt x="4385" y="1295"/>
                    </a:lnTo>
                    <a:lnTo>
                      <a:pt x="4142" y="1484"/>
                    </a:lnTo>
                    <a:lnTo>
                      <a:pt x="3913" y="1700"/>
                    </a:lnTo>
                    <a:lnTo>
                      <a:pt x="3684" y="1929"/>
                    </a:lnTo>
                    <a:lnTo>
                      <a:pt x="3481" y="2172"/>
                    </a:lnTo>
                    <a:lnTo>
                      <a:pt x="3279" y="2428"/>
                    </a:lnTo>
                    <a:lnTo>
                      <a:pt x="3090" y="2725"/>
                    </a:lnTo>
                    <a:lnTo>
                      <a:pt x="2915" y="3022"/>
                    </a:lnTo>
                    <a:lnTo>
                      <a:pt x="2753" y="3346"/>
                    </a:lnTo>
                    <a:lnTo>
                      <a:pt x="2618" y="3696"/>
                    </a:lnTo>
                    <a:lnTo>
                      <a:pt x="2496" y="4074"/>
                    </a:lnTo>
                    <a:lnTo>
                      <a:pt x="2388" y="4465"/>
                    </a:lnTo>
                    <a:lnTo>
                      <a:pt x="2308" y="4884"/>
                    </a:lnTo>
                    <a:lnTo>
                      <a:pt x="2254" y="5329"/>
                    </a:lnTo>
                    <a:lnTo>
                      <a:pt x="2213" y="5801"/>
                    </a:lnTo>
                    <a:lnTo>
                      <a:pt x="2200" y="6287"/>
                    </a:lnTo>
                    <a:lnTo>
                      <a:pt x="2200" y="7096"/>
                    </a:lnTo>
                    <a:lnTo>
                      <a:pt x="891" y="7096"/>
                    </a:lnTo>
                    <a:lnTo>
                      <a:pt x="783" y="7123"/>
                    </a:lnTo>
                    <a:lnTo>
                      <a:pt x="675" y="7150"/>
                    </a:lnTo>
                    <a:lnTo>
                      <a:pt x="567" y="7191"/>
                    </a:lnTo>
                    <a:lnTo>
                      <a:pt x="473" y="7244"/>
                    </a:lnTo>
                    <a:lnTo>
                      <a:pt x="378" y="7312"/>
                    </a:lnTo>
                    <a:lnTo>
                      <a:pt x="297" y="7393"/>
                    </a:lnTo>
                    <a:lnTo>
                      <a:pt x="216" y="7474"/>
                    </a:lnTo>
                    <a:lnTo>
                      <a:pt x="149" y="7568"/>
                    </a:lnTo>
                    <a:lnTo>
                      <a:pt x="95" y="7663"/>
                    </a:lnTo>
                    <a:lnTo>
                      <a:pt x="55" y="7771"/>
                    </a:lnTo>
                    <a:lnTo>
                      <a:pt x="28" y="7879"/>
                    </a:lnTo>
                    <a:lnTo>
                      <a:pt x="1" y="7986"/>
                    </a:lnTo>
                    <a:lnTo>
                      <a:pt x="1" y="8108"/>
                    </a:lnTo>
                    <a:lnTo>
                      <a:pt x="1" y="8216"/>
                    </a:lnTo>
                    <a:lnTo>
                      <a:pt x="1" y="8647"/>
                    </a:lnTo>
                    <a:lnTo>
                      <a:pt x="1" y="8769"/>
                    </a:lnTo>
                    <a:lnTo>
                      <a:pt x="1" y="8877"/>
                    </a:lnTo>
                    <a:lnTo>
                      <a:pt x="14" y="8985"/>
                    </a:lnTo>
                    <a:lnTo>
                      <a:pt x="55" y="9093"/>
                    </a:lnTo>
                    <a:lnTo>
                      <a:pt x="95" y="9201"/>
                    </a:lnTo>
                    <a:lnTo>
                      <a:pt x="149" y="9309"/>
                    </a:lnTo>
                    <a:lnTo>
                      <a:pt x="216" y="9389"/>
                    </a:lnTo>
                    <a:lnTo>
                      <a:pt x="297" y="9484"/>
                    </a:lnTo>
                    <a:lnTo>
                      <a:pt x="378" y="9551"/>
                    </a:lnTo>
                    <a:lnTo>
                      <a:pt x="473" y="9619"/>
                    </a:lnTo>
                    <a:lnTo>
                      <a:pt x="567" y="9673"/>
                    </a:lnTo>
                    <a:lnTo>
                      <a:pt x="675" y="9713"/>
                    </a:lnTo>
                    <a:lnTo>
                      <a:pt x="783" y="9754"/>
                    </a:lnTo>
                    <a:lnTo>
                      <a:pt x="891" y="9767"/>
                    </a:lnTo>
                    <a:lnTo>
                      <a:pt x="999" y="9781"/>
                    </a:lnTo>
                    <a:lnTo>
                      <a:pt x="1120" y="9767"/>
                    </a:lnTo>
                    <a:lnTo>
                      <a:pt x="2186" y="9767"/>
                    </a:lnTo>
                    <a:lnTo>
                      <a:pt x="2200" y="22921"/>
                    </a:lnTo>
                    <a:lnTo>
                      <a:pt x="2200" y="23055"/>
                    </a:lnTo>
                    <a:lnTo>
                      <a:pt x="2213" y="23177"/>
                    </a:lnTo>
                    <a:lnTo>
                      <a:pt x="2240" y="23298"/>
                    </a:lnTo>
                    <a:lnTo>
                      <a:pt x="2267" y="23406"/>
                    </a:lnTo>
                    <a:lnTo>
                      <a:pt x="2308" y="23501"/>
                    </a:lnTo>
                    <a:lnTo>
                      <a:pt x="2361" y="23595"/>
                    </a:lnTo>
                    <a:lnTo>
                      <a:pt x="2415" y="23676"/>
                    </a:lnTo>
                    <a:lnTo>
                      <a:pt x="2483" y="23757"/>
                    </a:lnTo>
                    <a:lnTo>
                      <a:pt x="2564" y="23824"/>
                    </a:lnTo>
                    <a:lnTo>
                      <a:pt x="2645" y="23878"/>
                    </a:lnTo>
                    <a:lnTo>
                      <a:pt x="2739" y="23919"/>
                    </a:lnTo>
                    <a:lnTo>
                      <a:pt x="2834" y="23959"/>
                    </a:lnTo>
                    <a:lnTo>
                      <a:pt x="2942" y="24000"/>
                    </a:lnTo>
                    <a:lnTo>
                      <a:pt x="3063" y="24013"/>
                    </a:lnTo>
                    <a:lnTo>
                      <a:pt x="3184" y="24027"/>
                    </a:lnTo>
                    <a:lnTo>
                      <a:pt x="4493" y="24027"/>
                    </a:lnTo>
                    <a:lnTo>
                      <a:pt x="4614" y="24013"/>
                    </a:lnTo>
                    <a:lnTo>
                      <a:pt x="4736" y="24000"/>
                    </a:lnTo>
                    <a:lnTo>
                      <a:pt x="4844" y="23959"/>
                    </a:lnTo>
                    <a:lnTo>
                      <a:pt x="4952" y="23919"/>
                    </a:lnTo>
                    <a:lnTo>
                      <a:pt x="5033" y="23878"/>
                    </a:lnTo>
                    <a:lnTo>
                      <a:pt x="5114" y="23824"/>
                    </a:lnTo>
                    <a:lnTo>
                      <a:pt x="5194" y="23757"/>
                    </a:lnTo>
                    <a:lnTo>
                      <a:pt x="5262" y="23676"/>
                    </a:lnTo>
                    <a:lnTo>
                      <a:pt x="5316" y="23595"/>
                    </a:lnTo>
                    <a:lnTo>
                      <a:pt x="5370" y="23501"/>
                    </a:lnTo>
                    <a:lnTo>
                      <a:pt x="5397" y="23406"/>
                    </a:lnTo>
                    <a:lnTo>
                      <a:pt x="5437" y="23298"/>
                    </a:lnTo>
                    <a:lnTo>
                      <a:pt x="5451" y="23177"/>
                    </a:lnTo>
                    <a:lnTo>
                      <a:pt x="5464" y="23055"/>
                    </a:lnTo>
                    <a:lnTo>
                      <a:pt x="5478" y="22921"/>
                    </a:lnTo>
                    <a:lnTo>
                      <a:pt x="5478" y="9767"/>
                    </a:lnTo>
                    <a:lnTo>
                      <a:pt x="8419" y="9767"/>
                    </a:lnTo>
                    <a:lnTo>
                      <a:pt x="8527" y="9781"/>
                    </a:lnTo>
                    <a:lnTo>
                      <a:pt x="8635" y="9767"/>
                    </a:lnTo>
                    <a:lnTo>
                      <a:pt x="8756" y="9754"/>
                    </a:lnTo>
                    <a:lnTo>
                      <a:pt x="8864" y="9713"/>
                    </a:lnTo>
                    <a:lnTo>
                      <a:pt x="8958" y="9673"/>
                    </a:lnTo>
                    <a:lnTo>
                      <a:pt x="9066" y="9619"/>
                    </a:lnTo>
                    <a:lnTo>
                      <a:pt x="9147" y="9551"/>
                    </a:lnTo>
                    <a:lnTo>
                      <a:pt x="9242" y="9484"/>
                    </a:lnTo>
                    <a:lnTo>
                      <a:pt x="9309" y="9389"/>
                    </a:lnTo>
                    <a:lnTo>
                      <a:pt x="9377" y="9309"/>
                    </a:lnTo>
                    <a:lnTo>
                      <a:pt x="9431" y="9201"/>
                    </a:lnTo>
                    <a:lnTo>
                      <a:pt x="9485" y="9093"/>
                    </a:lnTo>
                    <a:lnTo>
                      <a:pt x="9511" y="8985"/>
                    </a:lnTo>
                    <a:lnTo>
                      <a:pt x="9525" y="8877"/>
                    </a:lnTo>
                    <a:lnTo>
                      <a:pt x="9538" y="8769"/>
                    </a:lnTo>
                    <a:lnTo>
                      <a:pt x="9525" y="8647"/>
                    </a:lnTo>
                    <a:lnTo>
                      <a:pt x="9525" y="8216"/>
                    </a:lnTo>
                    <a:lnTo>
                      <a:pt x="9538" y="8108"/>
                    </a:lnTo>
                    <a:lnTo>
                      <a:pt x="9525" y="7986"/>
                    </a:lnTo>
                    <a:lnTo>
                      <a:pt x="9511" y="7879"/>
                    </a:lnTo>
                    <a:lnTo>
                      <a:pt x="9471" y="7771"/>
                    </a:lnTo>
                    <a:lnTo>
                      <a:pt x="9431" y="7663"/>
                    </a:lnTo>
                    <a:lnTo>
                      <a:pt x="9377" y="7568"/>
                    </a:lnTo>
                    <a:lnTo>
                      <a:pt x="9309" y="7474"/>
                    </a:lnTo>
                    <a:lnTo>
                      <a:pt x="9242" y="7393"/>
                    </a:lnTo>
                    <a:lnTo>
                      <a:pt x="9147" y="7312"/>
                    </a:lnTo>
                    <a:lnTo>
                      <a:pt x="9066" y="7244"/>
                    </a:lnTo>
                    <a:lnTo>
                      <a:pt x="8958" y="7191"/>
                    </a:lnTo>
                    <a:lnTo>
                      <a:pt x="8864" y="7150"/>
                    </a:lnTo>
                    <a:lnTo>
                      <a:pt x="8743" y="7123"/>
                    </a:lnTo>
                    <a:lnTo>
                      <a:pt x="8635" y="7096"/>
                    </a:lnTo>
                    <a:lnTo>
                      <a:pt x="5478" y="7096"/>
                    </a:lnTo>
                    <a:lnTo>
                      <a:pt x="5478" y="6422"/>
                    </a:lnTo>
                    <a:lnTo>
                      <a:pt x="5478" y="6138"/>
                    </a:lnTo>
                    <a:lnTo>
                      <a:pt x="5491" y="5855"/>
                    </a:lnTo>
                    <a:lnTo>
                      <a:pt x="5518" y="5599"/>
                    </a:lnTo>
                    <a:lnTo>
                      <a:pt x="5559" y="5356"/>
                    </a:lnTo>
                    <a:lnTo>
                      <a:pt x="5613" y="5140"/>
                    </a:lnTo>
                    <a:lnTo>
                      <a:pt x="5667" y="4924"/>
                    </a:lnTo>
                    <a:lnTo>
                      <a:pt x="5734" y="4722"/>
                    </a:lnTo>
                    <a:lnTo>
                      <a:pt x="5802" y="4533"/>
                    </a:lnTo>
                    <a:lnTo>
                      <a:pt x="5883" y="4371"/>
                    </a:lnTo>
                    <a:lnTo>
                      <a:pt x="5977" y="4209"/>
                    </a:lnTo>
                    <a:lnTo>
                      <a:pt x="6071" y="4061"/>
                    </a:lnTo>
                    <a:lnTo>
                      <a:pt x="6166" y="3926"/>
                    </a:lnTo>
                    <a:lnTo>
                      <a:pt x="6274" y="3791"/>
                    </a:lnTo>
                    <a:lnTo>
                      <a:pt x="6382" y="3683"/>
                    </a:lnTo>
                    <a:lnTo>
                      <a:pt x="6503" y="3575"/>
                    </a:lnTo>
                    <a:lnTo>
                      <a:pt x="6625" y="3481"/>
                    </a:lnTo>
                    <a:lnTo>
                      <a:pt x="6746" y="3400"/>
                    </a:lnTo>
                    <a:lnTo>
                      <a:pt x="6881" y="3319"/>
                    </a:lnTo>
                    <a:lnTo>
                      <a:pt x="7137" y="3184"/>
                    </a:lnTo>
                    <a:lnTo>
                      <a:pt x="7407" y="3089"/>
                    </a:lnTo>
                    <a:lnTo>
                      <a:pt x="7677" y="3008"/>
                    </a:lnTo>
                    <a:lnTo>
                      <a:pt x="7960" y="2954"/>
                    </a:lnTo>
                    <a:lnTo>
                      <a:pt x="8216" y="2914"/>
                    </a:lnTo>
                    <a:lnTo>
                      <a:pt x="8473" y="2887"/>
                    </a:lnTo>
                    <a:lnTo>
                      <a:pt x="8716" y="2874"/>
                    </a:lnTo>
                    <a:lnTo>
                      <a:pt x="8999" y="2833"/>
                    </a:lnTo>
                    <a:lnTo>
                      <a:pt x="9120" y="2806"/>
                    </a:lnTo>
                    <a:lnTo>
                      <a:pt x="9228" y="2779"/>
                    </a:lnTo>
                    <a:lnTo>
                      <a:pt x="9336" y="2739"/>
                    </a:lnTo>
                    <a:lnTo>
                      <a:pt x="9431" y="2685"/>
                    </a:lnTo>
                    <a:lnTo>
                      <a:pt x="9525" y="2631"/>
                    </a:lnTo>
                    <a:lnTo>
                      <a:pt x="9606" y="2577"/>
                    </a:lnTo>
                    <a:lnTo>
                      <a:pt x="9673" y="2496"/>
                    </a:lnTo>
                    <a:lnTo>
                      <a:pt x="9727" y="2415"/>
                    </a:lnTo>
                    <a:lnTo>
                      <a:pt x="9781" y="2334"/>
                    </a:lnTo>
                    <a:lnTo>
                      <a:pt x="9822" y="2239"/>
                    </a:lnTo>
                    <a:lnTo>
                      <a:pt x="9862" y="2132"/>
                    </a:lnTo>
                    <a:lnTo>
                      <a:pt x="9876" y="2024"/>
                    </a:lnTo>
                    <a:lnTo>
                      <a:pt x="9889" y="1889"/>
                    </a:lnTo>
                    <a:lnTo>
                      <a:pt x="9903" y="1754"/>
                    </a:lnTo>
                    <a:lnTo>
                      <a:pt x="9903" y="1120"/>
                    </a:lnTo>
                    <a:lnTo>
                      <a:pt x="9889" y="985"/>
                    </a:lnTo>
                    <a:lnTo>
                      <a:pt x="9876" y="863"/>
                    </a:lnTo>
                    <a:lnTo>
                      <a:pt x="9862" y="755"/>
                    </a:lnTo>
                    <a:lnTo>
                      <a:pt x="9835" y="648"/>
                    </a:lnTo>
                    <a:lnTo>
                      <a:pt x="9795" y="540"/>
                    </a:lnTo>
                    <a:lnTo>
                      <a:pt x="9741" y="459"/>
                    </a:lnTo>
                    <a:lnTo>
                      <a:pt x="9687" y="364"/>
                    </a:lnTo>
                    <a:lnTo>
                      <a:pt x="9619" y="297"/>
                    </a:lnTo>
                    <a:lnTo>
                      <a:pt x="9552" y="229"/>
                    </a:lnTo>
                    <a:lnTo>
                      <a:pt x="9471" y="162"/>
                    </a:lnTo>
                    <a:lnTo>
                      <a:pt x="9377" y="121"/>
                    </a:lnTo>
                    <a:lnTo>
                      <a:pt x="9269" y="81"/>
                    </a:lnTo>
                    <a:lnTo>
                      <a:pt x="9161" y="40"/>
                    </a:lnTo>
                    <a:lnTo>
                      <a:pt x="9053" y="27"/>
                    </a:lnTo>
                    <a:lnTo>
                      <a:pt x="8918" y="0"/>
                    </a:lnTo>
                    <a:close/>
                  </a:path>
                </a:pathLst>
              </a:custGeom>
              <a:solidFill>
                <a:srgbClr val="1E24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7" name="Google Shape;3167;p209"/>
              <p:cNvSpPr/>
              <p:nvPr/>
            </p:nvSpPr>
            <p:spPr>
              <a:xfrm>
                <a:off x="1245507" y="1350675"/>
                <a:ext cx="270117" cy="256281"/>
              </a:xfrm>
              <a:custGeom>
                <a:rect b="b" l="l" r="r" t="t"/>
                <a:pathLst>
                  <a:path extrusionOk="0" h="17903" w="18416">
                    <a:moveTo>
                      <a:pt x="9201" y="2834"/>
                    </a:moveTo>
                    <a:lnTo>
                      <a:pt x="9498" y="2847"/>
                    </a:lnTo>
                    <a:lnTo>
                      <a:pt x="9795" y="2860"/>
                    </a:lnTo>
                    <a:lnTo>
                      <a:pt x="10092" y="2901"/>
                    </a:lnTo>
                    <a:lnTo>
                      <a:pt x="10375" y="2955"/>
                    </a:lnTo>
                    <a:lnTo>
                      <a:pt x="10658" y="3009"/>
                    </a:lnTo>
                    <a:lnTo>
                      <a:pt x="10942" y="3090"/>
                    </a:lnTo>
                    <a:lnTo>
                      <a:pt x="11211" y="3184"/>
                    </a:lnTo>
                    <a:lnTo>
                      <a:pt x="11481" y="3279"/>
                    </a:lnTo>
                    <a:lnTo>
                      <a:pt x="11737" y="3400"/>
                    </a:lnTo>
                    <a:lnTo>
                      <a:pt x="11994" y="3522"/>
                    </a:lnTo>
                    <a:lnTo>
                      <a:pt x="12237" y="3670"/>
                    </a:lnTo>
                    <a:lnTo>
                      <a:pt x="12479" y="3818"/>
                    </a:lnTo>
                    <a:lnTo>
                      <a:pt x="12709" y="3980"/>
                    </a:lnTo>
                    <a:lnTo>
                      <a:pt x="12938" y="4156"/>
                    </a:lnTo>
                    <a:lnTo>
                      <a:pt x="13154" y="4344"/>
                    </a:lnTo>
                    <a:lnTo>
                      <a:pt x="13356" y="4533"/>
                    </a:lnTo>
                    <a:lnTo>
                      <a:pt x="13545" y="4736"/>
                    </a:lnTo>
                    <a:lnTo>
                      <a:pt x="13734" y="4952"/>
                    </a:lnTo>
                    <a:lnTo>
                      <a:pt x="13909" y="5181"/>
                    </a:lnTo>
                    <a:lnTo>
                      <a:pt x="14071" y="5424"/>
                    </a:lnTo>
                    <a:lnTo>
                      <a:pt x="14220" y="5667"/>
                    </a:lnTo>
                    <a:lnTo>
                      <a:pt x="14368" y="5923"/>
                    </a:lnTo>
                    <a:lnTo>
                      <a:pt x="14490" y="6179"/>
                    </a:lnTo>
                    <a:lnTo>
                      <a:pt x="14611" y="6462"/>
                    </a:lnTo>
                    <a:lnTo>
                      <a:pt x="14719" y="6732"/>
                    </a:lnTo>
                    <a:lnTo>
                      <a:pt x="14813" y="7029"/>
                    </a:lnTo>
                    <a:lnTo>
                      <a:pt x="14894" y="7326"/>
                    </a:lnTo>
                    <a:lnTo>
                      <a:pt x="14962" y="7623"/>
                    </a:lnTo>
                    <a:lnTo>
                      <a:pt x="15002" y="7946"/>
                    </a:lnTo>
                    <a:lnTo>
                      <a:pt x="15043" y="8257"/>
                    </a:lnTo>
                    <a:lnTo>
                      <a:pt x="15070" y="8581"/>
                    </a:lnTo>
                    <a:lnTo>
                      <a:pt x="15070" y="8918"/>
                    </a:lnTo>
                    <a:lnTo>
                      <a:pt x="15070" y="9255"/>
                    </a:lnTo>
                    <a:lnTo>
                      <a:pt x="15043" y="9579"/>
                    </a:lnTo>
                    <a:lnTo>
                      <a:pt x="15002" y="9903"/>
                    </a:lnTo>
                    <a:lnTo>
                      <a:pt x="14962" y="10213"/>
                    </a:lnTo>
                    <a:lnTo>
                      <a:pt x="14894" y="10523"/>
                    </a:lnTo>
                    <a:lnTo>
                      <a:pt x="14813" y="10820"/>
                    </a:lnTo>
                    <a:lnTo>
                      <a:pt x="14719" y="11103"/>
                    </a:lnTo>
                    <a:lnTo>
                      <a:pt x="14611" y="11387"/>
                    </a:lnTo>
                    <a:lnTo>
                      <a:pt x="14490" y="11670"/>
                    </a:lnTo>
                    <a:lnTo>
                      <a:pt x="14368" y="11940"/>
                    </a:lnTo>
                    <a:lnTo>
                      <a:pt x="14220" y="12196"/>
                    </a:lnTo>
                    <a:lnTo>
                      <a:pt x="14071" y="12439"/>
                    </a:lnTo>
                    <a:lnTo>
                      <a:pt x="13909" y="12682"/>
                    </a:lnTo>
                    <a:lnTo>
                      <a:pt x="13734" y="12911"/>
                    </a:lnTo>
                    <a:lnTo>
                      <a:pt x="13545" y="13127"/>
                    </a:lnTo>
                    <a:lnTo>
                      <a:pt x="13356" y="13343"/>
                    </a:lnTo>
                    <a:lnTo>
                      <a:pt x="13154" y="13532"/>
                    </a:lnTo>
                    <a:lnTo>
                      <a:pt x="12938" y="13720"/>
                    </a:lnTo>
                    <a:lnTo>
                      <a:pt x="12709" y="13896"/>
                    </a:lnTo>
                    <a:lnTo>
                      <a:pt x="12479" y="14071"/>
                    </a:lnTo>
                    <a:lnTo>
                      <a:pt x="12237" y="14220"/>
                    </a:lnTo>
                    <a:lnTo>
                      <a:pt x="11994" y="14368"/>
                    </a:lnTo>
                    <a:lnTo>
                      <a:pt x="11737" y="14489"/>
                    </a:lnTo>
                    <a:lnTo>
                      <a:pt x="11481" y="14611"/>
                    </a:lnTo>
                    <a:lnTo>
                      <a:pt x="11211" y="14719"/>
                    </a:lnTo>
                    <a:lnTo>
                      <a:pt x="10942" y="14813"/>
                    </a:lnTo>
                    <a:lnTo>
                      <a:pt x="10658" y="14881"/>
                    </a:lnTo>
                    <a:lnTo>
                      <a:pt x="10375" y="14948"/>
                    </a:lnTo>
                    <a:lnTo>
                      <a:pt x="10092" y="15002"/>
                    </a:lnTo>
                    <a:lnTo>
                      <a:pt x="9795" y="15043"/>
                    </a:lnTo>
                    <a:lnTo>
                      <a:pt x="9498" y="15056"/>
                    </a:lnTo>
                    <a:lnTo>
                      <a:pt x="9201" y="15070"/>
                    </a:lnTo>
                    <a:lnTo>
                      <a:pt x="8891" y="15056"/>
                    </a:lnTo>
                    <a:lnTo>
                      <a:pt x="8594" y="15043"/>
                    </a:lnTo>
                    <a:lnTo>
                      <a:pt x="8311" y="15002"/>
                    </a:lnTo>
                    <a:lnTo>
                      <a:pt x="8014" y="14948"/>
                    </a:lnTo>
                    <a:lnTo>
                      <a:pt x="7744" y="14881"/>
                    </a:lnTo>
                    <a:lnTo>
                      <a:pt x="7461" y="14800"/>
                    </a:lnTo>
                    <a:lnTo>
                      <a:pt x="7191" y="14719"/>
                    </a:lnTo>
                    <a:lnTo>
                      <a:pt x="6921" y="14611"/>
                    </a:lnTo>
                    <a:lnTo>
                      <a:pt x="6665" y="14489"/>
                    </a:lnTo>
                    <a:lnTo>
                      <a:pt x="6409" y="14355"/>
                    </a:lnTo>
                    <a:lnTo>
                      <a:pt x="6166" y="14206"/>
                    </a:lnTo>
                    <a:lnTo>
                      <a:pt x="5923" y="14058"/>
                    </a:lnTo>
                    <a:lnTo>
                      <a:pt x="5694" y="13896"/>
                    </a:lnTo>
                    <a:lnTo>
                      <a:pt x="5464" y="13707"/>
                    </a:lnTo>
                    <a:lnTo>
                      <a:pt x="5262" y="13518"/>
                    </a:lnTo>
                    <a:lnTo>
                      <a:pt x="5046" y="13316"/>
                    </a:lnTo>
                    <a:lnTo>
                      <a:pt x="4857" y="13113"/>
                    </a:lnTo>
                    <a:lnTo>
                      <a:pt x="4668" y="12898"/>
                    </a:lnTo>
                    <a:lnTo>
                      <a:pt x="4493" y="12655"/>
                    </a:lnTo>
                    <a:lnTo>
                      <a:pt x="4331" y="12425"/>
                    </a:lnTo>
                    <a:lnTo>
                      <a:pt x="4169" y="12169"/>
                    </a:lnTo>
                    <a:lnTo>
                      <a:pt x="4034" y="11913"/>
                    </a:lnTo>
                    <a:lnTo>
                      <a:pt x="3899" y="11643"/>
                    </a:lnTo>
                    <a:lnTo>
                      <a:pt x="3778" y="11373"/>
                    </a:lnTo>
                    <a:lnTo>
                      <a:pt x="3670" y="11090"/>
                    </a:lnTo>
                    <a:lnTo>
                      <a:pt x="3576" y="10806"/>
                    </a:lnTo>
                    <a:lnTo>
                      <a:pt x="3508" y="10510"/>
                    </a:lnTo>
                    <a:lnTo>
                      <a:pt x="3441" y="10199"/>
                    </a:lnTo>
                    <a:lnTo>
                      <a:pt x="3387" y="9889"/>
                    </a:lnTo>
                    <a:lnTo>
                      <a:pt x="3346" y="9565"/>
                    </a:lnTo>
                    <a:lnTo>
                      <a:pt x="3319" y="9242"/>
                    </a:lnTo>
                    <a:lnTo>
                      <a:pt x="3319" y="8918"/>
                    </a:lnTo>
                    <a:lnTo>
                      <a:pt x="3319" y="8581"/>
                    </a:lnTo>
                    <a:lnTo>
                      <a:pt x="3346" y="8270"/>
                    </a:lnTo>
                    <a:lnTo>
                      <a:pt x="3387" y="7946"/>
                    </a:lnTo>
                    <a:lnTo>
                      <a:pt x="3427" y="7636"/>
                    </a:lnTo>
                    <a:lnTo>
                      <a:pt x="3495" y="7339"/>
                    </a:lnTo>
                    <a:lnTo>
                      <a:pt x="3576" y="7043"/>
                    </a:lnTo>
                    <a:lnTo>
                      <a:pt x="3670" y="6746"/>
                    </a:lnTo>
                    <a:lnTo>
                      <a:pt x="3778" y="6476"/>
                    </a:lnTo>
                    <a:lnTo>
                      <a:pt x="3899" y="6193"/>
                    </a:lnTo>
                    <a:lnTo>
                      <a:pt x="4021" y="5936"/>
                    </a:lnTo>
                    <a:lnTo>
                      <a:pt x="4169" y="5680"/>
                    </a:lnTo>
                    <a:lnTo>
                      <a:pt x="4318" y="5437"/>
                    </a:lnTo>
                    <a:lnTo>
                      <a:pt x="4480" y="5194"/>
                    </a:lnTo>
                    <a:lnTo>
                      <a:pt x="4655" y="4965"/>
                    </a:lnTo>
                    <a:lnTo>
                      <a:pt x="4844" y="4749"/>
                    </a:lnTo>
                    <a:lnTo>
                      <a:pt x="5033" y="4547"/>
                    </a:lnTo>
                    <a:lnTo>
                      <a:pt x="5235" y="4344"/>
                    </a:lnTo>
                    <a:lnTo>
                      <a:pt x="5451" y="4169"/>
                    </a:lnTo>
                    <a:lnTo>
                      <a:pt x="5680" y="3994"/>
                    </a:lnTo>
                    <a:lnTo>
                      <a:pt x="5910" y="3818"/>
                    </a:lnTo>
                    <a:lnTo>
                      <a:pt x="6152" y="3670"/>
                    </a:lnTo>
                    <a:lnTo>
                      <a:pt x="6395" y="3535"/>
                    </a:lnTo>
                    <a:lnTo>
                      <a:pt x="6652" y="3400"/>
                    </a:lnTo>
                    <a:lnTo>
                      <a:pt x="6908" y="3292"/>
                    </a:lnTo>
                    <a:lnTo>
                      <a:pt x="7178" y="3184"/>
                    </a:lnTo>
                    <a:lnTo>
                      <a:pt x="7447" y="3090"/>
                    </a:lnTo>
                    <a:lnTo>
                      <a:pt x="7731" y="3022"/>
                    </a:lnTo>
                    <a:lnTo>
                      <a:pt x="8014" y="2955"/>
                    </a:lnTo>
                    <a:lnTo>
                      <a:pt x="8297" y="2901"/>
                    </a:lnTo>
                    <a:lnTo>
                      <a:pt x="8594" y="2860"/>
                    </a:lnTo>
                    <a:lnTo>
                      <a:pt x="8891" y="2847"/>
                    </a:lnTo>
                    <a:lnTo>
                      <a:pt x="9201" y="2834"/>
                    </a:lnTo>
                    <a:close/>
                    <a:moveTo>
                      <a:pt x="8716" y="0"/>
                    </a:moveTo>
                    <a:lnTo>
                      <a:pt x="8257" y="41"/>
                    </a:lnTo>
                    <a:lnTo>
                      <a:pt x="7785" y="95"/>
                    </a:lnTo>
                    <a:lnTo>
                      <a:pt x="7340" y="162"/>
                    </a:lnTo>
                    <a:lnTo>
                      <a:pt x="6894" y="257"/>
                    </a:lnTo>
                    <a:lnTo>
                      <a:pt x="6449" y="378"/>
                    </a:lnTo>
                    <a:lnTo>
                      <a:pt x="6031" y="500"/>
                    </a:lnTo>
                    <a:lnTo>
                      <a:pt x="5613" y="662"/>
                    </a:lnTo>
                    <a:lnTo>
                      <a:pt x="5208" y="823"/>
                    </a:lnTo>
                    <a:lnTo>
                      <a:pt x="4803" y="1012"/>
                    </a:lnTo>
                    <a:lnTo>
                      <a:pt x="4426" y="1228"/>
                    </a:lnTo>
                    <a:lnTo>
                      <a:pt x="4048" y="1444"/>
                    </a:lnTo>
                    <a:lnTo>
                      <a:pt x="3684" y="1687"/>
                    </a:lnTo>
                    <a:lnTo>
                      <a:pt x="3346" y="1943"/>
                    </a:lnTo>
                    <a:lnTo>
                      <a:pt x="3009" y="2213"/>
                    </a:lnTo>
                    <a:lnTo>
                      <a:pt x="2685" y="2510"/>
                    </a:lnTo>
                    <a:lnTo>
                      <a:pt x="2388" y="2807"/>
                    </a:lnTo>
                    <a:lnTo>
                      <a:pt x="2092" y="3130"/>
                    </a:lnTo>
                    <a:lnTo>
                      <a:pt x="1822" y="3454"/>
                    </a:lnTo>
                    <a:lnTo>
                      <a:pt x="1566" y="3805"/>
                    </a:lnTo>
                    <a:lnTo>
                      <a:pt x="1336" y="4169"/>
                    </a:lnTo>
                    <a:lnTo>
                      <a:pt x="1107" y="4547"/>
                    </a:lnTo>
                    <a:lnTo>
                      <a:pt x="905" y="4925"/>
                    </a:lnTo>
                    <a:lnTo>
                      <a:pt x="729" y="5329"/>
                    </a:lnTo>
                    <a:lnTo>
                      <a:pt x="554" y="5734"/>
                    </a:lnTo>
                    <a:lnTo>
                      <a:pt x="419" y="6166"/>
                    </a:lnTo>
                    <a:lnTo>
                      <a:pt x="297" y="6597"/>
                    </a:lnTo>
                    <a:lnTo>
                      <a:pt x="189" y="7043"/>
                    </a:lnTo>
                    <a:lnTo>
                      <a:pt x="109" y="7488"/>
                    </a:lnTo>
                    <a:lnTo>
                      <a:pt x="55" y="7960"/>
                    </a:lnTo>
                    <a:lnTo>
                      <a:pt x="14" y="8432"/>
                    </a:lnTo>
                    <a:lnTo>
                      <a:pt x="1" y="8918"/>
                    </a:lnTo>
                    <a:lnTo>
                      <a:pt x="14" y="9403"/>
                    </a:lnTo>
                    <a:lnTo>
                      <a:pt x="55" y="9876"/>
                    </a:lnTo>
                    <a:lnTo>
                      <a:pt x="109" y="10334"/>
                    </a:lnTo>
                    <a:lnTo>
                      <a:pt x="189" y="10793"/>
                    </a:lnTo>
                    <a:lnTo>
                      <a:pt x="297" y="11238"/>
                    </a:lnTo>
                    <a:lnTo>
                      <a:pt x="419" y="11683"/>
                    </a:lnTo>
                    <a:lnTo>
                      <a:pt x="554" y="12102"/>
                    </a:lnTo>
                    <a:lnTo>
                      <a:pt x="729" y="12520"/>
                    </a:lnTo>
                    <a:lnTo>
                      <a:pt x="905" y="12924"/>
                    </a:lnTo>
                    <a:lnTo>
                      <a:pt x="1107" y="13302"/>
                    </a:lnTo>
                    <a:lnTo>
                      <a:pt x="1323" y="13680"/>
                    </a:lnTo>
                    <a:lnTo>
                      <a:pt x="1566" y="14044"/>
                    </a:lnTo>
                    <a:lnTo>
                      <a:pt x="1822" y="14395"/>
                    </a:lnTo>
                    <a:lnTo>
                      <a:pt x="2092" y="14732"/>
                    </a:lnTo>
                    <a:lnTo>
                      <a:pt x="2375" y="15056"/>
                    </a:lnTo>
                    <a:lnTo>
                      <a:pt x="2685" y="15366"/>
                    </a:lnTo>
                    <a:lnTo>
                      <a:pt x="3009" y="15650"/>
                    </a:lnTo>
                    <a:lnTo>
                      <a:pt x="3333" y="15933"/>
                    </a:lnTo>
                    <a:lnTo>
                      <a:pt x="3684" y="16189"/>
                    </a:lnTo>
                    <a:lnTo>
                      <a:pt x="4048" y="16432"/>
                    </a:lnTo>
                    <a:lnTo>
                      <a:pt x="4412" y="16661"/>
                    </a:lnTo>
                    <a:lnTo>
                      <a:pt x="4803" y="16864"/>
                    </a:lnTo>
                    <a:lnTo>
                      <a:pt x="5195" y="17066"/>
                    </a:lnTo>
                    <a:lnTo>
                      <a:pt x="5599" y="17228"/>
                    </a:lnTo>
                    <a:lnTo>
                      <a:pt x="6017" y="17390"/>
                    </a:lnTo>
                    <a:lnTo>
                      <a:pt x="6449" y="17525"/>
                    </a:lnTo>
                    <a:lnTo>
                      <a:pt x="6894" y="17633"/>
                    </a:lnTo>
                    <a:lnTo>
                      <a:pt x="7340" y="17727"/>
                    </a:lnTo>
                    <a:lnTo>
                      <a:pt x="7785" y="17808"/>
                    </a:lnTo>
                    <a:lnTo>
                      <a:pt x="8243" y="17862"/>
                    </a:lnTo>
                    <a:lnTo>
                      <a:pt x="8716" y="17889"/>
                    </a:lnTo>
                    <a:lnTo>
                      <a:pt x="9201" y="17903"/>
                    </a:lnTo>
                    <a:lnTo>
                      <a:pt x="9673" y="17889"/>
                    </a:lnTo>
                    <a:lnTo>
                      <a:pt x="10146" y="17862"/>
                    </a:lnTo>
                    <a:lnTo>
                      <a:pt x="10604" y="17808"/>
                    </a:lnTo>
                    <a:lnTo>
                      <a:pt x="11063" y="17727"/>
                    </a:lnTo>
                    <a:lnTo>
                      <a:pt x="11508" y="17633"/>
                    </a:lnTo>
                    <a:lnTo>
                      <a:pt x="11940" y="17525"/>
                    </a:lnTo>
                    <a:lnTo>
                      <a:pt x="12372" y="17390"/>
                    </a:lnTo>
                    <a:lnTo>
                      <a:pt x="12790" y="17228"/>
                    </a:lnTo>
                    <a:lnTo>
                      <a:pt x="13194" y="17053"/>
                    </a:lnTo>
                    <a:lnTo>
                      <a:pt x="13599" y="16864"/>
                    </a:lnTo>
                    <a:lnTo>
                      <a:pt x="13977" y="16648"/>
                    </a:lnTo>
                    <a:lnTo>
                      <a:pt x="14355" y="16432"/>
                    </a:lnTo>
                    <a:lnTo>
                      <a:pt x="14719" y="16176"/>
                    </a:lnTo>
                    <a:lnTo>
                      <a:pt x="15070" y="15919"/>
                    </a:lnTo>
                    <a:lnTo>
                      <a:pt x="15407" y="15650"/>
                    </a:lnTo>
                    <a:lnTo>
                      <a:pt x="15717" y="15353"/>
                    </a:lnTo>
                    <a:lnTo>
                      <a:pt x="16027" y="15043"/>
                    </a:lnTo>
                    <a:lnTo>
                      <a:pt x="16324" y="14719"/>
                    </a:lnTo>
                    <a:lnTo>
                      <a:pt x="16594" y="14381"/>
                    </a:lnTo>
                    <a:lnTo>
                      <a:pt x="16850" y="14031"/>
                    </a:lnTo>
                    <a:lnTo>
                      <a:pt x="17093" y="13666"/>
                    </a:lnTo>
                    <a:lnTo>
                      <a:pt x="17309" y="13302"/>
                    </a:lnTo>
                    <a:lnTo>
                      <a:pt x="17511" y="12911"/>
                    </a:lnTo>
                    <a:lnTo>
                      <a:pt x="17700" y="12506"/>
                    </a:lnTo>
                    <a:lnTo>
                      <a:pt x="17862" y="12088"/>
                    </a:lnTo>
                    <a:lnTo>
                      <a:pt x="18011" y="11670"/>
                    </a:lnTo>
                    <a:lnTo>
                      <a:pt x="18132" y="11238"/>
                    </a:lnTo>
                    <a:lnTo>
                      <a:pt x="18240" y="10793"/>
                    </a:lnTo>
                    <a:lnTo>
                      <a:pt x="18321" y="10334"/>
                    </a:lnTo>
                    <a:lnTo>
                      <a:pt x="18375" y="9876"/>
                    </a:lnTo>
                    <a:lnTo>
                      <a:pt x="18415" y="9403"/>
                    </a:lnTo>
                    <a:lnTo>
                      <a:pt x="18415" y="8918"/>
                    </a:lnTo>
                    <a:lnTo>
                      <a:pt x="18415" y="8432"/>
                    </a:lnTo>
                    <a:lnTo>
                      <a:pt x="18375" y="7973"/>
                    </a:lnTo>
                    <a:lnTo>
                      <a:pt x="18321" y="7501"/>
                    </a:lnTo>
                    <a:lnTo>
                      <a:pt x="18240" y="7056"/>
                    </a:lnTo>
                    <a:lnTo>
                      <a:pt x="18132" y="6611"/>
                    </a:lnTo>
                    <a:lnTo>
                      <a:pt x="18011" y="6179"/>
                    </a:lnTo>
                    <a:lnTo>
                      <a:pt x="17862" y="5747"/>
                    </a:lnTo>
                    <a:lnTo>
                      <a:pt x="17700" y="5343"/>
                    </a:lnTo>
                    <a:lnTo>
                      <a:pt x="17511" y="4938"/>
                    </a:lnTo>
                    <a:lnTo>
                      <a:pt x="17309" y="4560"/>
                    </a:lnTo>
                    <a:lnTo>
                      <a:pt x="17093" y="4183"/>
                    </a:lnTo>
                    <a:lnTo>
                      <a:pt x="16850" y="3818"/>
                    </a:lnTo>
                    <a:lnTo>
                      <a:pt x="16594" y="3481"/>
                    </a:lnTo>
                    <a:lnTo>
                      <a:pt x="16324" y="3144"/>
                    </a:lnTo>
                    <a:lnTo>
                      <a:pt x="16027" y="2820"/>
                    </a:lnTo>
                    <a:lnTo>
                      <a:pt x="15717" y="2523"/>
                    </a:lnTo>
                    <a:lnTo>
                      <a:pt x="15407" y="2226"/>
                    </a:lnTo>
                    <a:lnTo>
                      <a:pt x="15070" y="1957"/>
                    </a:lnTo>
                    <a:lnTo>
                      <a:pt x="14719" y="1700"/>
                    </a:lnTo>
                    <a:lnTo>
                      <a:pt x="14355" y="1457"/>
                    </a:lnTo>
                    <a:lnTo>
                      <a:pt x="13977" y="1228"/>
                    </a:lnTo>
                    <a:lnTo>
                      <a:pt x="13599" y="1026"/>
                    </a:lnTo>
                    <a:lnTo>
                      <a:pt x="13194" y="837"/>
                    </a:lnTo>
                    <a:lnTo>
                      <a:pt x="12790" y="662"/>
                    </a:lnTo>
                    <a:lnTo>
                      <a:pt x="12372" y="513"/>
                    </a:lnTo>
                    <a:lnTo>
                      <a:pt x="11940" y="378"/>
                    </a:lnTo>
                    <a:lnTo>
                      <a:pt x="11508" y="257"/>
                    </a:lnTo>
                    <a:lnTo>
                      <a:pt x="11063" y="162"/>
                    </a:lnTo>
                    <a:lnTo>
                      <a:pt x="10604" y="95"/>
                    </a:lnTo>
                    <a:lnTo>
                      <a:pt x="10146" y="41"/>
                    </a:lnTo>
                    <a:lnTo>
                      <a:pt x="9673" y="0"/>
                    </a:lnTo>
                    <a:close/>
                  </a:path>
                </a:pathLst>
              </a:custGeom>
              <a:solidFill>
                <a:srgbClr val="1E24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8" name="Google Shape;3168;p209"/>
              <p:cNvSpPr/>
              <p:nvPr/>
            </p:nvSpPr>
            <p:spPr>
              <a:xfrm>
                <a:off x="1557353" y="1259717"/>
                <a:ext cx="83913" cy="343374"/>
              </a:xfrm>
              <a:custGeom>
                <a:rect b="b" l="l" r="r" t="t"/>
                <a:pathLst>
                  <a:path extrusionOk="0" h="23987" w="5721">
                    <a:moveTo>
                      <a:pt x="986" y="0"/>
                    </a:moveTo>
                    <a:lnTo>
                      <a:pt x="864" y="14"/>
                    </a:lnTo>
                    <a:lnTo>
                      <a:pt x="743" y="41"/>
                    </a:lnTo>
                    <a:lnTo>
                      <a:pt x="635" y="68"/>
                    </a:lnTo>
                    <a:lnTo>
                      <a:pt x="540" y="108"/>
                    </a:lnTo>
                    <a:lnTo>
                      <a:pt x="446" y="149"/>
                    </a:lnTo>
                    <a:lnTo>
                      <a:pt x="365" y="216"/>
                    </a:lnTo>
                    <a:lnTo>
                      <a:pt x="284" y="270"/>
                    </a:lnTo>
                    <a:lnTo>
                      <a:pt x="217" y="351"/>
                    </a:lnTo>
                    <a:lnTo>
                      <a:pt x="163" y="432"/>
                    </a:lnTo>
                    <a:lnTo>
                      <a:pt x="122" y="527"/>
                    </a:lnTo>
                    <a:lnTo>
                      <a:pt x="82" y="621"/>
                    </a:lnTo>
                    <a:lnTo>
                      <a:pt x="41" y="729"/>
                    </a:lnTo>
                    <a:lnTo>
                      <a:pt x="28" y="850"/>
                    </a:lnTo>
                    <a:lnTo>
                      <a:pt x="14" y="972"/>
                    </a:lnTo>
                    <a:lnTo>
                      <a:pt x="1" y="1107"/>
                    </a:lnTo>
                    <a:lnTo>
                      <a:pt x="1" y="19184"/>
                    </a:lnTo>
                    <a:lnTo>
                      <a:pt x="14" y="19575"/>
                    </a:lnTo>
                    <a:lnTo>
                      <a:pt x="41" y="19953"/>
                    </a:lnTo>
                    <a:lnTo>
                      <a:pt x="82" y="20304"/>
                    </a:lnTo>
                    <a:lnTo>
                      <a:pt x="136" y="20628"/>
                    </a:lnTo>
                    <a:lnTo>
                      <a:pt x="190" y="20938"/>
                    </a:lnTo>
                    <a:lnTo>
                      <a:pt x="271" y="21221"/>
                    </a:lnTo>
                    <a:lnTo>
                      <a:pt x="365" y="21491"/>
                    </a:lnTo>
                    <a:lnTo>
                      <a:pt x="460" y="21747"/>
                    </a:lnTo>
                    <a:lnTo>
                      <a:pt x="581" y="21990"/>
                    </a:lnTo>
                    <a:lnTo>
                      <a:pt x="702" y="22206"/>
                    </a:lnTo>
                    <a:lnTo>
                      <a:pt x="837" y="22408"/>
                    </a:lnTo>
                    <a:lnTo>
                      <a:pt x="972" y="22597"/>
                    </a:lnTo>
                    <a:lnTo>
                      <a:pt x="1121" y="22773"/>
                    </a:lnTo>
                    <a:lnTo>
                      <a:pt x="1282" y="22921"/>
                    </a:lnTo>
                    <a:lnTo>
                      <a:pt x="1444" y="23069"/>
                    </a:lnTo>
                    <a:lnTo>
                      <a:pt x="1606" y="23204"/>
                    </a:lnTo>
                    <a:lnTo>
                      <a:pt x="1782" y="23312"/>
                    </a:lnTo>
                    <a:lnTo>
                      <a:pt x="1957" y="23420"/>
                    </a:lnTo>
                    <a:lnTo>
                      <a:pt x="2146" y="23515"/>
                    </a:lnTo>
                    <a:lnTo>
                      <a:pt x="2335" y="23595"/>
                    </a:lnTo>
                    <a:lnTo>
                      <a:pt x="2524" y="23676"/>
                    </a:lnTo>
                    <a:lnTo>
                      <a:pt x="2712" y="23744"/>
                    </a:lnTo>
                    <a:lnTo>
                      <a:pt x="2901" y="23798"/>
                    </a:lnTo>
                    <a:lnTo>
                      <a:pt x="3090" y="23838"/>
                    </a:lnTo>
                    <a:lnTo>
                      <a:pt x="3481" y="23919"/>
                    </a:lnTo>
                    <a:lnTo>
                      <a:pt x="3859" y="23960"/>
                    </a:lnTo>
                    <a:lnTo>
                      <a:pt x="4223" y="23987"/>
                    </a:lnTo>
                    <a:lnTo>
                      <a:pt x="4723" y="23987"/>
                    </a:lnTo>
                    <a:lnTo>
                      <a:pt x="4857" y="23973"/>
                    </a:lnTo>
                    <a:lnTo>
                      <a:pt x="4992" y="23946"/>
                    </a:lnTo>
                    <a:lnTo>
                      <a:pt x="5114" y="23906"/>
                    </a:lnTo>
                    <a:lnTo>
                      <a:pt x="5208" y="23865"/>
                    </a:lnTo>
                    <a:lnTo>
                      <a:pt x="5303" y="23811"/>
                    </a:lnTo>
                    <a:lnTo>
                      <a:pt x="5397" y="23744"/>
                    </a:lnTo>
                    <a:lnTo>
                      <a:pt x="5465" y="23676"/>
                    </a:lnTo>
                    <a:lnTo>
                      <a:pt x="5532" y="23595"/>
                    </a:lnTo>
                    <a:lnTo>
                      <a:pt x="5586" y="23515"/>
                    </a:lnTo>
                    <a:lnTo>
                      <a:pt x="5626" y="23420"/>
                    </a:lnTo>
                    <a:lnTo>
                      <a:pt x="5667" y="23312"/>
                    </a:lnTo>
                    <a:lnTo>
                      <a:pt x="5694" y="23204"/>
                    </a:lnTo>
                    <a:lnTo>
                      <a:pt x="5707" y="23096"/>
                    </a:lnTo>
                    <a:lnTo>
                      <a:pt x="5721" y="22840"/>
                    </a:lnTo>
                    <a:lnTo>
                      <a:pt x="5721" y="22031"/>
                    </a:lnTo>
                    <a:lnTo>
                      <a:pt x="5721" y="21936"/>
                    </a:lnTo>
                    <a:lnTo>
                      <a:pt x="5721" y="21842"/>
                    </a:lnTo>
                    <a:lnTo>
                      <a:pt x="5707" y="21761"/>
                    </a:lnTo>
                    <a:lnTo>
                      <a:pt x="5680" y="21666"/>
                    </a:lnTo>
                    <a:lnTo>
                      <a:pt x="5640" y="21585"/>
                    </a:lnTo>
                    <a:lnTo>
                      <a:pt x="5599" y="21504"/>
                    </a:lnTo>
                    <a:lnTo>
                      <a:pt x="5545" y="21424"/>
                    </a:lnTo>
                    <a:lnTo>
                      <a:pt x="5492" y="21356"/>
                    </a:lnTo>
                    <a:lnTo>
                      <a:pt x="5424" y="21289"/>
                    </a:lnTo>
                    <a:lnTo>
                      <a:pt x="5357" y="21235"/>
                    </a:lnTo>
                    <a:lnTo>
                      <a:pt x="5276" y="21181"/>
                    </a:lnTo>
                    <a:lnTo>
                      <a:pt x="5195" y="21140"/>
                    </a:lnTo>
                    <a:lnTo>
                      <a:pt x="5114" y="21100"/>
                    </a:lnTo>
                    <a:lnTo>
                      <a:pt x="5019" y="21073"/>
                    </a:lnTo>
                    <a:lnTo>
                      <a:pt x="4938" y="21059"/>
                    </a:lnTo>
                    <a:lnTo>
                      <a:pt x="4844" y="21046"/>
                    </a:lnTo>
                    <a:lnTo>
                      <a:pt x="4574" y="21019"/>
                    </a:lnTo>
                    <a:lnTo>
                      <a:pt x="4439" y="20978"/>
                    </a:lnTo>
                    <a:lnTo>
                      <a:pt x="4304" y="20938"/>
                    </a:lnTo>
                    <a:lnTo>
                      <a:pt x="4169" y="20884"/>
                    </a:lnTo>
                    <a:lnTo>
                      <a:pt x="4035" y="20816"/>
                    </a:lnTo>
                    <a:lnTo>
                      <a:pt x="3913" y="20722"/>
                    </a:lnTo>
                    <a:lnTo>
                      <a:pt x="3792" y="20614"/>
                    </a:lnTo>
                    <a:lnTo>
                      <a:pt x="3684" y="20493"/>
                    </a:lnTo>
                    <a:lnTo>
                      <a:pt x="3589" y="20331"/>
                    </a:lnTo>
                    <a:lnTo>
                      <a:pt x="3508" y="20155"/>
                    </a:lnTo>
                    <a:lnTo>
                      <a:pt x="3427" y="19940"/>
                    </a:lnTo>
                    <a:lnTo>
                      <a:pt x="3373" y="19710"/>
                    </a:lnTo>
                    <a:lnTo>
                      <a:pt x="3320" y="19440"/>
                    </a:lnTo>
                    <a:lnTo>
                      <a:pt x="3293" y="19130"/>
                    </a:lnTo>
                    <a:lnTo>
                      <a:pt x="3293" y="18779"/>
                    </a:lnTo>
                    <a:lnTo>
                      <a:pt x="3293" y="1107"/>
                    </a:lnTo>
                    <a:lnTo>
                      <a:pt x="3279" y="972"/>
                    </a:lnTo>
                    <a:lnTo>
                      <a:pt x="3266" y="850"/>
                    </a:lnTo>
                    <a:lnTo>
                      <a:pt x="3239" y="729"/>
                    </a:lnTo>
                    <a:lnTo>
                      <a:pt x="3212" y="621"/>
                    </a:lnTo>
                    <a:lnTo>
                      <a:pt x="3171" y="527"/>
                    </a:lnTo>
                    <a:lnTo>
                      <a:pt x="3117" y="432"/>
                    </a:lnTo>
                    <a:lnTo>
                      <a:pt x="3063" y="351"/>
                    </a:lnTo>
                    <a:lnTo>
                      <a:pt x="2996" y="270"/>
                    </a:lnTo>
                    <a:lnTo>
                      <a:pt x="2915" y="216"/>
                    </a:lnTo>
                    <a:lnTo>
                      <a:pt x="2834" y="149"/>
                    </a:lnTo>
                    <a:lnTo>
                      <a:pt x="2739" y="108"/>
                    </a:lnTo>
                    <a:lnTo>
                      <a:pt x="2645" y="68"/>
                    </a:lnTo>
                    <a:lnTo>
                      <a:pt x="2537" y="41"/>
                    </a:lnTo>
                    <a:lnTo>
                      <a:pt x="2429" y="14"/>
                    </a:lnTo>
                    <a:lnTo>
                      <a:pt x="2308" y="0"/>
                    </a:lnTo>
                    <a:close/>
                  </a:path>
                </a:pathLst>
              </a:custGeom>
              <a:solidFill>
                <a:srgbClr val="1E24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9" name="Google Shape;3169;p209"/>
              <p:cNvSpPr/>
              <p:nvPr/>
            </p:nvSpPr>
            <p:spPr>
              <a:xfrm>
                <a:off x="1684388" y="1356472"/>
                <a:ext cx="48109" cy="244686"/>
              </a:xfrm>
              <a:custGeom>
                <a:rect b="b" l="l" r="r" t="t"/>
                <a:pathLst>
                  <a:path extrusionOk="0" h="17093" w="3280">
                    <a:moveTo>
                      <a:pt x="986" y="0"/>
                    </a:moveTo>
                    <a:lnTo>
                      <a:pt x="864" y="14"/>
                    </a:lnTo>
                    <a:lnTo>
                      <a:pt x="756" y="41"/>
                    </a:lnTo>
                    <a:lnTo>
                      <a:pt x="648" y="68"/>
                    </a:lnTo>
                    <a:lnTo>
                      <a:pt x="554" y="108"/>
                    </a:lnTo>
                    <a:lnTo>
                      <a:pt x="460" y="149"/>
                    </a:lnTo>
                    <a:lnTo>
                      <a:pt x="379" y="216"/>
                    </a:lnTo>
                    <a:lnTo>
                      <a:pt x="298" y="270"/>
                    </a:lnTo>
                    <a:lnTo>
                      <a:pt x="230" y="351"/>
                    </a:lnTo>
                    <a:lnTo>
                      <a:pt x="176" y="432"/>
                    </a:lnTo>
                    <a:lnTo>
                      <a:pt x="122" y="526"/>
                    </a:lnTo>
                    <a:lnTo>
                      <a:pt x="82" y="621"/>
                    </a:lnTo>
                    <a:lnTo>
                      <a:pt x="55" y="729"/>
                    </a:lnTo>
                    <a:lnTo>
                      <a:pt x="28" y="850"/>
                    </a:lnTo>
                    <a:lnTo>
                      <a:pt x="14" y="972"/>
                    </a:lnTo>
                    <a:lnTo>
                      <a:pt x="1" y="1106"/>
                    </a:lnTo>
                    <a:lnTo>
                      <a:pt x="14" y="15987"/>
                    </a:lnTo>
                    <a:lnTo>
                      <a:pt x="14" y="16121"/>
                    </a:lnTo>
                    <a:lnTo>
                      <a:pt x="28" y="16243"/>
                    </a:lnTo>
                    <a:lnTo>
                      <a:pt x="55" y="16364"/>
                    </a:lnTo>
                    <a:lnTo>
                      <a:pt x="95" y="16472"/>
                    </a:lnTo>
                    <a:lnTo>
                      <a:pt x="136" y="16567"/>
                    </a:lnTo>
                    <a:lnTo>
                      <a:pt x="176" y="16661"/>
                    </a:lnTo>
                    <a:lnTo>
                      <a:pt x="244" y="16742"/>
                    </a:lnTo>
                    <a:lnTo>
                      <a:pt x="311" y="16823"/>
                    </a:lnTo>
                    <a:lnTo>
                      <a:pt x="379" y="16890"/>
                    </a:lnTo>
                    <a:lnTo>
                      <a:pt x="460" y="16944"/>
                    </a:lnTo>
                    <a:lnTo>
                      <a:pt x="554" y="16985"/>
                    </a:lnTo>
                    <a:lnTo>
                      <a:pt x="662" y="17025"/>
                    </a:lnTo>
                    <a:lnTo>
                      <a:pt x="770" y="17066"/>
                    </a:lnTo>
                    <a:lnTo>
                      <a:pt x="878" y="17079"/>
                    </a:lnTo>
                    <a:lnTo>
                      <a:pt x="999" y="17093"/>
                    </a:lnTo>
                    <a:lnTo>
                      <a:pt x="2308" y="17093"/>
                    </a:lnTo>
                    <a:lnTo>
                      <a:pt x="2429" y="17079"/>
                    </a:lnTo>
                    <a:lnTo>
                      <a:pt x="2551" y="17066"/>
                    </a:lnTo>
                    <a:lnTo>
                      <a:pt x="2658" y="17025"/>
                    </a:lnTo>
                    <a:lnTo>
                      <a:pt x="2753" y="16985"/>
                    </a:lnTo>
                    <a:lnTo>
                      <a:pt x="2847" y="16944"/>
                    </a:lnTo>
                    <a:lnTo>
                      <a:pt x="2928" y="16890"/>
                    </a:lnTo>
                    <a:lnTo>
                      <a:pt x="3009" y="16823"/>
                    </a:lnTo>
                    <a:lnTo>
                      <a:pt x="3077" y="16742"/>
                    </a:lnTo>
                    <a:lnTo>
                      <a:pt x="3131" y="16661"/>
                    </a:lnTo>
                    <a:lnTo>
                      <a:pt x="3171" y="16567"/>
                    </a:lnTo>
                    <a:lnTo>
                      <a:pt x="3212" y="16472"/>
                    </a:lnTo>
                    <a:lnTo>
                      <a:pt x="3239" y="16364"/>
                    </a:lnTo>
                    <a:lnTo>
                      <a:pt x="3266" y="16243"/>
                    </a:lnTo>
                    <a:lnTo>
                      <a:pt x="3279" y="16121"/>
                    </a:lnTo>
                    <a:lnTo>
                      <a:pt x="3279" y="15987"/>
                    </a:lnTo>
                    <a:lnTo>
                      <a:pt x="3279" y="1106"/>
                    </a:lnTo>
                    <a:lnTo>
                      <a:pt x="3279" y="972"/>
                    </a:lnTo>
                    <a:lnTo>
                      <a:pt x="3266" y="850"/>
                    </a:lnTo>
                    <a:lnTo>
                      <a:pt x="3239" y="729"/>
                    </a:lnTo>
                    <a:lnTo>
                      <a:pt x="3212" y="621"/>
                    </a:lnTo>
                    <a:lnTo>
                      <a:pt x="3171" y="526"/>
                    </a:lnTo>
                    <a:lnTo>
                      <a:pt x="3131" y="432"/>
                    </a:lnTo>
                    <a:lnTo>
                      <a:pt x="3077" y="351"/>
                    </a:lnTo>
                    <a:lnTo>
                      <a:pt x="3009" y="270"/>
                    </a:lnTo>
                    <a:lnTo>
                      <a:pt x="2928" y="216"/>
                    </a:lnTo>
                    <a:lnTo>
                      <a:pt x="2847" y="149"/>
                    </a:lnTo>
                    <a:lnTo>
                      <a:pt x="2753" y="108"/>
                    </a:lnTo>
                    <a:lnTo>
                      <a:pt x="2658" y="68"/>
                    </a:lnTo>
                    <a:lnTo>
                      <a:pt x="2551" y="41"/>
                    </a:lnTo>
                    <a:lnTo>
                      <a:pt x="2429" y="14"/>
                    </a:lnTo>
                    <a:lnTo>
                      <a:pt x="2308" y="0"/>
                    </a:lnTo>
                    <a:close/>
                  </a:path>
                </a:pathLst>
              </a:custGeom>
              <a:solidFill>
                <a:srgbClr val="1E24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0" name="Google Shape;3170;p209"/>
              <p:cNvSpPr/>
              <p:nvPr/>
            </p:nvSpPr>
            <p:spPr>
              <a:xfrm>
                <a:off x="1774226" y="1350675"/>
                <a:ext cx="270307" cy="256281"/>
              </a:xfrm>
              <a:custGeom>
                <a:rect b="b" l="l" r="r" t="t"/>
                <a:pathLst>
                  <a:path extrusionOk="0" h="17903" w="18429">
                    <a:moveTo>
                      <a:pt x="9201" y="2834"/>
                    </a:moveTo>
                    <a:lnTo>
                      <a:pt x="9498" y="2847"/>
                    </a:lnTo>
                    <a:lnTo>
                      <a:pt x="9795" y="2860"/>
                    </a:lnTo>
                    <a:lnTo>
                      <a:pt x="10092" y="2901"/>
                    </a:lnTo>
                    <a:lnTo>
                      <a:pt x="10388" y="2955"/>
                    </a:lnTo>
                    <a:lnTo>
                      <a:pt x="10672" y="3009"/>
                    </a:lnTo>
                    <a:lnTo>
                      <a:pt x="10941" y="3090"/>
                    </a:lnTo>
                    <a:lnTo>
                      <a:pt x="11225" y="3184"/>
                    </a:lnTo>
                    <a:lnTo>
                      <a:pt x="11481" y="3279"/>
                    </a:lnTo>
                    <a:lnTo>
                      <a:pt x="11751" y="3400"/>
                    </a:lnTo>
                    <a:lnTo>
                      <a:pt x="11994" y="3522"/>
                    </a:lnTo>
                    <a:lnTo>
                      <a:pt x="12250" y="3670"/>
                    </a:lnTo>
                    <a:lnTo>
                      <a:pt x="12479" y="3818"/>
                    </a:lnTo>
                    <a:lnTo>
                      <a:pt x="12709" y="3980"/>
                    </a:lnTo>
                    <a:lnTo>
                      <a:pt x="12938" y="4156"/>
                    </a:lnTo>
                    <a:lnTo>
                      <a:pt x="13154" y="4344"/>
                    </a:lnTo>
                    <a:lnTo>
                      <a:pt x="13356" y="4533"/>
                    </a:lnTo>
                    <a:lnTo>
                      <a:pt x="13545" y="4736"/>
                    </a:lnTo>
                    <a:lnTo>
                      <a:pt x="13734" y="4952"/>
                    </a:lnTo>
                    <a:lnTo>
                      <a:pt x="13909" y="5181"/>
                    </a:lnTo>
                    <a:lnTo>
                      <a:pt x="14071" y="5424"/>
                    </a:lnTo>
                    <a:lnTo>
                      <a:pt x="14220" y="5667"/>
                    </a:lnTo>
                    <a:lnTo>
                      <a:pt x="14368" y="5923"/>
                    </a:lnTo>
                    <a:lnTo>
                      <a:pt x="14503" y="6179"/>
                    </a:lnTo>
                    <a:lnTo>
                      <a:pt x="14611" y="6462"/>
                    </a:lnTo>
                    <a:lnTo>
                      <a:pt x="14719" y="6732"/>
                    </a:lnTo>
                    <a:lnTo>
                      <a:pt x="14813" y="7029"/>
                    </a:lnTo>
                    <a:lnTo>
                      <a:pt x="14894" y="7326"/>
                    </a:lnTo>
                    <a:lnTo>
                      <a:pt x="14962" y="7623"/>
                    </a:lnTo>
                    <a:lnTo>
                      <a:pt x="15016" y="7946"/>
                    </a:lnTo>
                    <a:lnTo>
                      <a:pt x="15043" y="8257"/>
                    </a:lnTo>
                    <a:lnTo>
                      <a:pt x="15070" y="8581"/>
                    </a:lnTo>
                    <a:lnTo>
                      <a:pt x="15083" y="8918"/>
                    </a:lnTo>
                    <a:lnTo>
                      <a:pt x="15070" y="9255"/>
                    </a:lnTo>
                    <a:lnTo>
                      <a:pt x="15043" y="9579"/>
                    </a:lnTo>
                    <a:lnTo>
                      <a:pt x="15016" y="9903"/>
                    </a:lnTo>
                    <a:lnTo>
                      <a:pt x="14962" y="10213"/>
                    </a:lnTo>
                    <a:lnTo>
                      <a:pt x="14894" y="10523"/>
                    </a:lnTo>
                    <a:lnTo>
                      <a:pt x="14813" y="10820"/>
                    </a:lnTo>
                    <a:lnTo>
                      <a:pt x="14719" y="11103"/>
                    </a:lnTo>
                    <a:lnTo>
                      <a:pt x="14611" y="11387"/>
                    </a:lnTo>
                    <a:lnTo>
                      <a:pt x="14503" y="11670"/>
                    </a:lnTo>
                    <a:lnTo>
                      <a:pt x="14368" y="11940"/>
                    </a:lnTo>
                    <a:lnTo>
                      <a:pt x="14220" y="12196"/>
                    </a:lnTo>
                    <a:lnTo>
                      <a:pt x="14071" y="12439"/>
                    </a:lnTo>
                    <a:lnTo>
                      <a:pt x="13909" y="12682"/>
                    </a:lnTo>
                    <a:lnTo>
                      <a:pt x="13734" y="12911"/>
                    </a:lnTo>
                    <a:lnTo>
                      <a:pt x="13545" y="13127"/>
                    </a:lnTo>
                    <a:lnTo>
                      <a:pt x="13356" y="13343"/>
                    </a:lnTo>
                    <a:lnTo>
                      <a:pt x="13154" y="13532"/>
                    </a:lnTo>
                    <a:lnTo>
                      <a:pt x="12938" y="13720"/>
                    </a:lnTo>
                    <a:lnTo>
                      <a:pt x="12709" y="13896"/>
                    </a:lnTo>
                    <a:lnTo>
                      <a:pt x="12479" y="14071"/>
                    </a:lnTo>
                    <a:lnTo>
                      <a:pt x="12250" y="14220"/>
                    </a:lnTo>
                    <a:lnTo>
                      <a:pt x="11994" y="14368"/>
                    </a:lnTo>
                    <a:lnTo>
                      <a:pt x="11751" y="14489"/>
                    </a:lnTo>
                    <a:lnTo>
                      <a:pt x="11481" y="14611"/>
                    </a:lnTo>
                    <a:lnTo>
                      <a:pt x="11225" y="14719"/>
                    </a:lnTo>
                    <a:lnTo>
                      <a:pt x="10941" y="14813"/>
                    </a:lnTo>
                    <a:lnTo>
                      <a:pt x="10672" y="14881"/>
                    </a:lnTo>
                    <a:lnTo>
                      <a:pt x="10388" y="14948"/>
                    </a:lnTo>
                    <a:lnTo>
                      <a:pt x="10092" y="15002"/>
                    </a:lnTo>
                    <a:lnTo>
                      <a:pt x="9795" y="15043"/>
                    </a:lnTo>
                    <a:lnTo>
                      <a:pt x="9498" y="15056"/>
                    </a:lnTo>
                    <a:lnTo>
                      <a:pt x="9201" y="15070"/>
                    </a:lnTo>
                    <a:lnTo>
                      <a:pt x="8904" y="15056"/>
                    </a:lnTo>
                    <a:lnTo>
                      <a:pt x="8608" y="15043"/>
                    </a:lnTo>
                    <a:lnTo>
                      <a:pt x="8311" y="15002"/>
                    </a:lnTo>
                    <a:lnTo>
                      <a:pt x="8027" y="14948"/>
                    </a:lnTo>
                    <a:lnTo>
                      <a:pt x="7744" y="14881"/>
                    </a:lnTo>
                    <a:lnTo>
                      <a:pt x="7461" y="14800"/>
                    </a:lnTo>
                    <a:lnTo>
                      <a:pt x="7191" y="14719"/>
                    </a:lnTo>
                    <a:lnTo>
                      <a:pt x="6921" y="14611"/>
                    </a:lnTo>
                    <a:lnTo>
                      <a:pt x="6665" y="14489"/>
                    </a:lnTo>
                    <a:lnTo>
                      <a:pt x="6409" y="14355"/>
                    </a:lnTo>
                    <a:lnTo>
                      <a:pt x="6166" y="14206"/>
                    </a:lnTo>
                    <a:lnTo>
                      <a:pt x="5923" y="14058"/>
                    </a:lnTo>
                    <a:lnTo>
                      <a:pt x="5694" y="13896"/>
                    </a:lnTo>
                    <a:lnTo>
                      <a:pt x="5478" y="13707"/>
                    </a:lnTo>
                    <a:lnTo>
                      <a:pt x="5262" y="13518"/>
                    </a:lnTo>
                    <a:lnTo>
                      <a:pt x="5060" y="13316"/>
                    </a:lnTo>
                    <a:lnTo>
                      <a:pt x="4857" y="13113"/>
                    </a:lnTo>
                    <a:lnTo>
                      <a:pt x="4668" y="12898"/>
                    </a:lnTo>
                    <a:lnTo>
                      <a:pt x="4493" y="12655"/>
                    </a:lnTo>
                    <a:lnTo>
                      <a:pt x="4331" y="12425"/>
                    </a:lnTo>
                    <a:lnTo>
                      <a:pt x="4183" y="12169"/>
                    </a:lnTo>
                    <a:lnTo>
                      <a:pt x="4034" y="11913"/>
                    </a:lnTo>
                    <a:lnTo>
                      <a:pt x="3899" y="11643"/>
                    </a:lnTo>
                    <a:lnTo>
                      <a:pt x="3778" y="11373"/>
                    </a:lnTo>
                    <a:lnTo>
                      <a:pt x="3684" y="11090"/>
                    </a:lnTo>
                    <a:lnTo>
                      <a:pt x="3589" y="10806"/>
                    </a:lnTo>
                    <a:lnTo>
                      <a:pt x="3508" y="10510"/>
                    </a:lnTo>
                    <a:lnTo>
                      <a:pt x="3441" y="10199"/>
                    </a:lnTo>
                    <a:lnTo>
                      <a:pt x="3387" y="9889"/>
                    </a:lnTo>
                    <a:lnTo>
                      <a:pt x="3346" y="9565"/>
                    </a:lnTo>
                    <a:lnTo>
                      <a:pt x="3319" y="9242"/>
                    </a:lnTo>
                    <a:lnTo>
                      <a:pt x="3319" y="8918"/>
                    </a:lnTo>
                    <a:lnTo>
                      <a:pt x="3319" y="8581"/>
                    </a:lnTo>
                    <a:lnTo>
                      <a:pt x="3346" y="8270"/>
                    </a:lnTo>
                    <a:lnTo>
                      <a:pt x="3387" y="7946"/>
                    </a:lnTo>
                    <a:lnTo>
                      <a:pt x="3441" y="7636"/>
                    </a:lnTo>
                    <a:lnTo>
                      <a:pt x="3508" y="7339"/>
                    </a:lnTo>
                    <a:lnTo>
                      <a:pt x="3576" y="7043"/>
                    </a:lnTo>
                    <a:lnTo>
                      <a:pt x="3670" y="6746"/>
                    </a:lnTo>
                    <a:lnTo>
                      <a:pt x="3778" y="6476"/>
                    </a:lnTo>
                    <a:lnTo>
                      <a:pt x="3899" y="6193"/>
                    </a:lnTo>
                    <a:lnTo>
                      <a:pt x="4021" y="5936"/>
                    </a:lnTo>
                    <a:lnTo>
                      <a:pt x="4169" y="5680"/>
                    </a:lnTo>
                    <a:lnTo>
                      <a:pt x="4318" y="5437"/>
                    </a:lnTo>
                    <a:lnTo>
                      <a:pt x="4479" y="5194"/>
                    </a:lnTo>
                    <a:lnTo>
                      <a:pt x="4655" y="4965"/>
                    </a:lnTo>
                    <a:lnTo>
                      <a:pt x="4844" y="4749"/>
                    </a:lnTo>
                    <a:lnTo>
                      <a:pt x="5046" y="4547"/>
                    </a:lnTo>
                    <a:lnTo>
                      <a:pt x="5248" y="4344"/>
                    </a:lnTo>
                    <a:lnTo>
                      <a:pt x="5464" y="4169"/>
                    </a:lnTo>
                    <a:lnTo>
                      <a:pt x="5680" y="3994"/>
                    </a:lnTo>
                    <a:lnTo>
                      <a:pt x="5909" y="3818"/>
                    </a:lnTo>
                    <a:lnTo>
                      <a:pt x="6152" y="3670"/>
                    </a:lnTo>
                    <a:lnTo>
                      <a:pt x="6395" y="3535"/>
                    </a:lnTo>
                    <a:lnTo>
                      <a:pt x="6651" y="3400"/>
                    </a:lnTo>
                    <a:lnTo>
                      <a:pt x="6908" y="3292"/>
                    </a:lnTo>
                    <a:lnTo>
                      <a:pt x="7178" y="3184"/>
                    </a:lnTo>
                    <a:lnTo>
                      <a:pt x="7447" y="3090"/>
                    </a:lnTo>
                    <a:lnTo>
                      <a:pt x="7731" y="3022"/>
                    </a:lnTo>
                    <a:lnTo>
                      <a:pt x="8014" y="2955"/>
                    </a:lnTo>
                    <a:lnTo>
                      <a:pt x="8297" y="2901"/>
                    </a:lnTo>
                    <a:lnTo>
                      <a:pt x="8594" y="2860"/>
                    </a:lnTo>
                    <a:lnTo>
                      <a:pt x="8891" y="2847"/>
                    </a:lnTo>
                    <a:lnTo>
                      <a:pt x="9201" y="2834"/>
                    </a:lnTo>
                    <a:close/>
                    <a:moveTo>
                      <a:pt x="8716" y="0"/>
                    </a:moveTo>
                    <a:lnTo>
                      <a:pt x="8257" y="41"/>
                    </a:lnTo>
                    <a:lnTo>
                      <a:pt x="7785" y="95"/>
                    </a:lnTo>
                    <a:lnTo>
                      <a:pt x="7339" y="162"/>
                    </a:lnTo>
                    <a:lnTo>
                      <a:pt x="6894" y="257"/>
                    </a:lnTo>
                    <a:lnTo>
                      <a:pt x="6449" y="378"/>
                    </a:lnTo>
                    <a:lnTo>
                      <a:pt x="6017" y="500"/>
                    </a:lnTo>
                    <a:lnTo>
                      <a:pt x="5613" y="662"/>
                    </a:lnTo>
                    <a:lnTo>
                      <a:pt x="5194" y="823"/>
                    </a:lnTo>
                    <a:lnTo>
                      <a:pt x="4803" y="1012"/>
                    </a:lnTo>
                    <a:lnTo>
                      <a:pt x="4412" y="1228"/>
                    </a:lnTo>
                    <a:lnTo>
                      <a:pt x="4048" y="1444"/>
                    </a:lnTo>
                    <a:lnTo>
                      <a:pt x="3684" y="1687"/>
                    </a:lnTo>
                    <a:lnTo>
                      <a:pt x="3333" y="1943"/>
                    </a:lnTo>
                    <a:lnTo>
                      <a:pt x="3009" y="2213"/>
                    </a:lnTo>
                    <a:lnTo>
                      <a:pt x="2685" y="2510"/>
                    </a:lnTo>
                    <a:lnTo>
                      <a:pt x="2388" y="2807"/>
                    </a:lnTo>
                    <a:lnTo>
                      <a:pt x="2092" y="3130"/>
                    </a:lnTo>
                    <a:lnTo>
                      <a:pt x="1822" y="3454"/>
                    </a:lnTo>
                    <a:lnTo>
                      <a:pt x="1565" y="3805"/>
                    </a:lnTo>
                    <a:lnTo>
                      <a:pt x="1323" y="4169"/>
                    </a:lnTo>
                    <a:lnTo>
                      <a:pt x="1107" y="4547"/>
                    </a:lnTo>
                    <a:lnTo>
                      <a:pt x="904" y="4925"/>
                    </a:lnTo>
                    <a:lnTo>
                      <a:pt x="729" y="5329"/>
                    </a:lnTo>
                    <a:lnTo>
                      <a:pt x="554" y="5734"/>
                    </a:lnTo>
                    <a:lnTo>
                      <a:pt x="419" y="6166"/>
                    </a:lnTo>
                    <a:lnTo>
                      <a:pt x="297" y="6597"/>
                    </a:lnTo>
                    <a:lnTo>
                      <a:pt x="189" y="7043"/>
                    </a:lnTo>
                    <a:lnTo>
                      <a:pt x="108" y="7488"/>
                    </a:lnTo>
                    <a:lnTo>
                      <a:pt x="55" y="7960"/>
                    </a:lnTo>
                    <a:lnTo>
                      <a:pt x="14" y="8432"/>
                    </a:lnTo>
                    <a:lnTo>
                      <a:pt x="1" y="8918"/>
                    </a:lnTo>
                    <a:lnTo>
                      <a:pt x="14" y="9403"/>
                    </a:lnTo>
                    <a:lnTo>
                      <a:pt x="55" y="9876"/>
                    </a:lnTo>
                    <a:lnTo>
                      <a:pt x="108" y="10334"/>
                    </a:lnTo>
                    <a:lnTo>
                      <a:pt x="189" y="10793"/>
                    </a:lnTo>
                    <a:lnTo>
                      <a:pt x="297" y="11238"/>
                    </a:lnTo>
                    <a:lnTo>
                      <a:pt x="419" y="11683"/>
                    </a:lnTo>
                    <a:lnTo>
                      <a:pt x="554" y="12102"/>
                    </a:lnTo>
                    <a:lnTo>
                      <a:pt x="729" y="12520"/>
                    </a:lnTo>
                    <a:lnTo>
                      <a:pt x="904" y="12924"/>
                    </a:lnTo>
                    <a:lnTo>
                      <a:pt x="1107" y="13302"/>
                    </a:lnTo>
                    <a:lnTo>
                      <a:pt x="1323" y="13680"/>
                    </a:lnTo>
                    <a:lnTo>
                      <a:pt x="1565" y="14044"/>
                    </a:lnTo>
                    <a:lnTo>
                      <a:pt x="1822" y="14395"/>
                    </a:lnTo>
                    <a:lnTo>
                      <a:pt x="2092" y="14732"/>
                    </a:lnTo>
                    <a:lnTo>
                      <a:pt x="2388" y="15056"/>
                    </a:lnTo>
                    <a:lnTo>
                      <a:pt x="2685" y="15366"/>
                    </a:lnTo>
                    <a:lnTo>
                      <a:pt x="3009" y="15650"/>
                    </a:lnTo>
                    <a:lnTo>
                      <a:pt x="3333" y="15933"/>
                    </a:lnTo>
                    <a:lnTo>
                      <a:pt x="3684" y="16189"/>
                    </a:lnTo>
                    <a:lnTo>
                      <a:pt x="4048" y="16432"/>
                    </a:lnTo>
                    <a:lnTo>
                      <a:pt x="4412" y="16661"/>
                    </a:lnTo>
                    <a:lnTo>
                      <a:pt x="4803" y="16864"/>
                    </a:lnTo>
                    <a:lnTo>
                      <a:pt x="5194" y="17066"/>
                    </a:lnTo>
                    <a:lnTo>
                      <a:pt x="5613" y="17228"/>
                    </a:lnTo>
                    <a:lnTo>
                      <a:pt x="6031" y="17390"/>
                    </a:lnTo>
                    <a:lnTo>
                      <a:pt x="6449" y="17525"/>
                    </a:lnTo>
                    <a:lnTo>
                      <a:pt x="6894" y="17633"/>
                    </a:lnTo>
                    <a:lnTo>
                      <a:pt x="7339" y="17727"/>
                    </a:lnTo>
                    <a:lnTo>
                      <a:pt x="7785" y="17808"/>
                    </a:lnTo>
                    <a:lnTo>
                      <a:pt x="8257" y="17862"/>
                    </a:lnTo>
                    <a:lnTo>
                      <a:pt x="8716" y="17889"/>
                    </a:lnTo>
                    <a:lnTo>
                      <a:pt x="9201" y="17903"/>
                    </a:lnTo>
                    <a:lnTo>
                      <a:pt x="9673" y="17889"/>
                    </a:lnTo>
                    <a:lnTo>
                      <a:pt x="10146" y="17862"/>
                    </a:lnTo>
                    <a:lnTo>
                      <a:pt x="10604" y="17808"/>
                    </a:lnTo>
                    <a:lnTo>
                      <a:pt x="11063" y="17727"/>
                    </a:lnTo>
                    <a:lnTo>
                      <a:pt x="11508" y="17633"/>
                    </a:lnTo>
                    <a:lnTo>
                      <a:pt x="11940" y="17525"/>
                    </a:lnTo>
                    <a:lnTo>
                      <a:pt x="12371" y="17390"/>
                    </a:lnTo>
                    <a:lnTo>
                      <a:pt x="12790" y="17228"/>
                    </a:lnTo>
                    <a:lnTo>
                      <a:pt x="13208" y="17053"/>
                    </a:lnTo>
                    <a:lnTo>
                      <a:pt x="13599" y="16864"/>
                    </a:lnTo>
                    <a:lnTo>
                      <a:pt x="13990" y="16648"/>
                    </a:lnTo>
                    <a:lnTo>
                      <a:pt x="14355" y="16432"/>
                    </a:lnTo>
                    <a:lnTo>
                      <a:pt x="14719" y="16176"/>
                    </a:lnTo>
                    <a:lnTo>
                      <a:pt x="15070" y="15919"/>
                    </a:lnTo>
                    <a:lnTo>
                      <a:pt x="15407" y="15650"/>
                    </a:lnTo>
                    <a:lnTo>
                      <a:pt x="15731" y="15353"/>
                    </a:lnTo>
                    <a:lnTo>
                      <a:pt x="16027" y="15043"/>
                    </a:lnTo>
                    <a:lnTo>
                      <a:pt x="16324" y="14719"/>
                    </a:lnTo>
                    <a:lnTo>
                      <a:pt x="16594" y="14381"/>
                    </a:lnTo>
                    <a:lnTo>
                      <a:pt x="16850" y="14031"/>
                    </a:lnTo>
                    <a:lnTo>
                      <a:pt x="17093" y="13666"/>
                    </a:lnTo>
                    <a:lnTo>
                      <a:pt x="17309" y="13289"/>
                    </a:lnTo>
                    <a:lnTo>
                      <a:pt x="17511" y="12911"/>
                    </a:lnTo>
                    <a:lnTo>
                      <a:pt x="17700" y="12506"/>
                    </a:lnTo>
                    <a:lnTo>
                      <a:pt x="17862" y="12088"/>
                    </a:lnTo>
                    <a:lnTo>
                      <a:pt x="18011" y="11670"/>
                    </a:lnTo>
                    <a:lnTo>
                      <a:pt x="18132" y="11238"/>
                    </a:lnTo>
                    <a:lnTo>
                      <a:pt x="18240" y="10793"/>
                    </a:lnTo>
                    <a:lnTo>
                      <a:pt x="18321" y="10334"/>
                    </a:lnTo>
                    <a:lnTo>
                      <a:pt x="18375" y="9876"/>
                    </a:lnTo>
                    <a:lnTo>
                      <a:pt x="18415" y="9403"/>
                    </a:lnTo>
                    <a:lnTo>
                      <a:pt x="18429" y="8918"/>
                    </a:lnTo>
                    <a:lnTo>
                      <a:pt x="18415" y="8432"/>
                    </a:lnTo>
                    <a:lnTo>
                      <a:pt x="18375" y="7973"/>
                    </a:lnTo>
                    <a:lnTo>
                      <a:pt x="18321" y="7501"/>
                    </a:lnTo>
                    <a:lnTo>
                      <a:pt x="18240" y="7056"/>
                    </a:lnTo>
                    <a:lnTo>
                      <a:pt x="18132" y="6611"/>
                    </a:lnTo>
                    <a:lnTo>
                      <a:pt x="18011" y="6179"/>
                    </a:lnTo>
                    <a:lnTo>
                      <a:pt x="17862" y="5747"/>
                    </a:lnTo>
                    <a:lnTo>
                      <a:pt x="17700" y="5343"/>
                    </a:lnTo>
                    <a:lnTo>
                      <a:pt x="17511" y="4938"/>
                    </a:lnTo>
                    <a:lnTo>
                      <a:pt x="17309" y="4560"/>
                    </a:lnTo>
                    <a:lnTo>
                      <a:pt x="17093" y="4183"/>
                    </a:lnTo>
                    <a:lnTo>
                      <a:pt x="16850" y="3818"/>
                    </a:lnTo>
                    <a:lnTo>
                      <a:pt x="16594" y="3481"/>
                    </a:lnTo>
                    <a:lnTo>
                      <a:pt x="16324" y="3144"/>
                    </a:lnTo>
                    <a:lnTo>
                      <a:pt x="16027" y="2820"/>
                    </a:lnTo>
                    <a:lnTo>
                      <a:pt x="15731" y="2523"/>
                    </a:lnTo>
                    <a:lnTo>
                      <a:pt x="15407" y="2226"/>
                    </a:lnTo>
                    <a:lnTo>
                      <a:pt x="15070" y="1957"/>
                    </a:lnTo>
                    <a:lnTo>
                      <a:pt x="14719" y="1700"/>
                    </a:lnTo>
                    <a:lnTo>
                      <a:pt x="14355" y="1457"/>
                    </a:lnTo>
                    <a:lnTo>
                      <a:pt x="13990" y="1228"/>
                    </a:lnTo>
                    <a:lnTo>
                      <a:pt x="13599" y="1026"/>
                    </a:lnTo>
                    <a:lnTo>
                      <a:pt x="13208" y="837"/>
                    </a:lnTo>
                    <a:lnTo>
                      <a:pt x="12790" y="662"/>
                    </a:lnTo>
                    <a:lnTo>
                      <a:pt x="12371" y="513"/>
                    </a:lnTo>
                    <a:lnTo>
                      <a:pt x="11940" y="378"/>
                    </a:lnTo>
                    <a:lnTo>
                      <a:pt x="11508" y="257"/>
                    </a:lnTo>
                    <a:lnTo>
                      <a:pt x="11063" y="162"/>
                    </a:lnTo>
                    <a:lnTo>
                      <a:pt x="10604" y="95"/>
                    </a:lnTo>
                    <a:lnTo>
                      <a:pt x="10146" y="41"/>
                    </a:lnTo>
                    <a:lnTo>
                      <a:pt x="9673" y="0"/>
                    </a:lnTo>
                    <a:close/>
                  </a:path>
                </a:pathLst>
              </a:custGeom>
              <a:solidFill>
                <a:srgbClr val="1E24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cxnSp>
          <p:nvCxnSpPr>
            <p:cNvPr id="3171" name="Google Shape;3171;p209"/>
            <p:cNvCxnSpPr/>
            <p:nvPr/>
          </p:nvCxnSpPr>
          <p:spPr>
            <a:xfrm flipH="1">
              <a:off x="5938463" y="1804275"/>
              <a:ext cx="286200" cy="477300"/>
            </a:xfrm>
            <a:prstGeom prst="straightConnector1">
              <a:avLst/>
            </a:prstGeom>
            <a:noFill/>
            <a:ln cap="flat" cmpd="sng" w="9525">
              <a:solidFill>
                <a:srgbClr val="7A85F1"/>
              </a:solidFill>
              <a:prstDash val="solid"/>
              <a:round/>
              <a:headEnd len="med" w="med" type="none"/>
              <a:tailEnd len="med" w="med" type="triangle"/>
            </a:ln>
          </p:spPr>
        </p:cxnSp>
        <p:cxnSp>
          <p:nvCxnSpPr>
            <p:cNvPr id="3172" name="Google Shape;3172;p209"/>
            <p:cNvCxnSpPr/>
            <p:nvPr/>
          </p:nvCxnSpPr>
          <p:spPr>
            <a:xfrm>
              <a:off x="6147675" y="3293063"/>
              <a:ext cx="543000" cy="0"/>
            </a:xfrm>
            <a:prstGeom prst="straightConnector1">
              <a:avLst/>
            </a:prstGeom>
            <a:noFill/>
            <a:ln cap="flat" cmpd="sng" w="9525">
              <a:solidFill>
                <a:srgbClr val="7A85F1"/>
              </a:solidFill>
              <a:prstDash val="solid"/>
              <a:round/>
              <a:headEnd len="med" w="med" type="none"/>
              <a:tailEnd len="med" w="med" type="triangle"/>
            </a:ln>
          </p:spPr>
        </p:cxnSp>
        <p:cxnSp>
          <p:nvCxnSpPr>
            <p:cNvPr id="3173" name="Google Shape;3173;p209"/>
            <p:cNvCxnSpPr/>
            <p:nvPr/>
          </p:nvCxnSpPr>
          <p:spPr>
            <a:xfrm rot="10800000">
              <a:off x="6624300" y="1850425"/>
              <a:ext cx="135000" cy="224100"/>
            </a:xfrm>
            <a:prstGeom prst="straightConnector1">
              <a:avLst/>
            </a:prstGeom>
            <a:noFill/>
            <a:ln cap="flat" cmpd="sng" w="9525">
              <a:solidFill>
                <a:srgbClr val="7A85F1"/>
              </a:solidFill>
              <a:prstDash val="solid"/>
              <a:round/>
              <a:headEnd len="med" w="med" type="none"/>
              <a:tailEnd len="med" w="med" type="triangle"/>
            </a:ln>
          </p:spPr>
        </p:cxnSp>
      </p:grpSp>
      <p:sp>
        <p:nvSpPr>
          <p:cNvPr id="3174" name="Google Shape;3174;p209"/>
          <p:cNvSpPr txBox="1"/>
          <p:nvPr/>
        </p:nvSpPr>
        <p:spPr>
          <a:xfrm>
            <a:off x="3877938" y="3396725"/>
            <a:ext cx="849000" cy="1062000"/>
          </a:xfrm>
          <a:prstGeom prst="rect">
            <a:avLst/>
          </a:prstGeom>
          <a:noFill/>
          <a:ln>
            <a:noFill/>
          </a:ln>
        </p:spPr>
        <p:txBody>
          <a:bodyPr anchorCtr="0" anchor="t" bIns="91425" lIns="91425" spcFirstLastPara="1" rIns="91425" wrap="square" tIns="91425">
            <a:spAutoFit/>
          </a:bodyPr>
          <a:lstStyle/>
          <a:p>
            <a:pPr indent="0" lvl="0" marL="0" rtl="0" algn="l">
              <a:lnSpc>
                <a:spcPct val="150000"/>
              </a:lnSpc>
              <a:spcBef>
                <a:spcPts val="0"/>
              </a:spcBef>
              <a:spcAft>
                <a:spcPts val="0"/>
              </a:spcAft>
              <a:buNone/>
            </a:pPr>
            <a:r>
              <a:rPr lang="en" sz="1600">
                <a:solidFill>
                  <a:srgbClr val="334F74"/>
                </a:solidFill>
                <a:latin typeface="Lora"/>
                <a:ea typeface="Lora"/>
                <a:cs typeface="Lora"/>
                <a:sym typeface="Lora"/>
              </a:rPr>
              <a:t>📖</a:t>
            </a:r>
            <a:endParaRPr sz="1600">
              <a:solidFill>
                <a:srgbClr val="334F74"/>
              </a:solidFill>
              <a:latin typeface="Lora"/>
              <a:ea typeface="Lora"/>
              <a:cs typeface="Lora"/>
              <a:sym typeface="Lora"/>
            </a:endParaRPr>
          </a:p>
          <a:p>
            <a:pPr indent="0" lvl="0" marL="0" rtl="0" algn="l">
              <a:spcBef>
                <a:spcPts val="0"/>
              </a:spcBef>
              <a:spcAft>
                <a:spcPts val="0"/>
              </a:spcAft>
              <a:buNone/>
            </a:pPr>
            <a:r>
              <a:rPr lang="en" sz="1100">
                <a:solidFill>
                  <a:srgbClr val="334F74"/>
                </a:solidFill>
                <a:latin typeface="Lora"/>
                <a:ea typeface="Lora"/>
                <a:cs typeface="Lora"/>
                <a:sym typeface="Lora"/>
              </a:rPr>
              <a:t>Unified Market Definition</a:t>
            </a:r>
            <a:endParaRPr sz="1100">
              <a:solidFill>
                <a:srgbClr val="334F74"/>
              </a:solidFill>
              <a:latin typeface="Lora"/>
              <a:ea typeface="Lora"/>
              <a:cs typeface="Lora"/>
              <a:sym typeface="Lora"/>
            </a:endParaRPr>
          </a:p>
        </p:txBody>
      </p:sp>
      <p:sp>
        <p:nvSpPr>
          <p:cNvPr id="3175" name="Google Shape;3175;p209"/>
          <p:cNvSpPr txBox="1"/>
          <p:nvPr/>
        </p:nvSpPr>
        <p:spPr>
          <a:xfrm>
            <a:off x="4843481" y="3396725"/>
            <a:ext cx="849000" cy="1062000"/>
          </a:xfrm>
          <a:prstGeom prst="rect">
            <a:avLst/>
          </a:prstGeom>
          <a:noFill/>
          <a:ln>
            <a:noFill/>
          </a:ln>
        </p:spPr>
        <p:txBody>
          <a:bodyPr anchorCtr="0" anchor="t" bIns="91425" lIns="91425" spcFirstLastPara="1" rIns="91425" wrap="square" tIns="91425">
            <a:spAutoFit/>
          </a:bodyPr>
          <a:lstStyle/>
          <a:p>
            <a:pPr indent="0" lvl="0" marL="0" rtl="0" algn="l">
              <a:lnSpc>
                <a:spcPct val="150000"/>
              </a:lnSpc>
              <a:spcBef>
                <a:spcPts val="0"/>
              </a:spcBef>
              <a:spcAft>
                <a:spcPts val="0"/>
              </a:spcAft>
              <a:buNone/>
            </a:pPr>
            <a:r>
              <a:rPr lang="en" sz="1600">
                <a:solidFill>
                  <a:srgbClr val="334F74"/>
                </a:solidFill>
                <a:latin typeface="Lora"/>
                <a:ea typeface="Lora"/>
                <a:cs typeface="Lora"/>
                <a:sym typeface="Lora"/>
              </a:rPr>
              <a:t>💻</a:t>
            </a:r>
            <a:endParaRPr sz="1600">
              <a:solidFill>
                <a:srgbClr val="334F74"/>
              </a:solidFill>
              <a:latin typeface="Lora"/>
              <a:ea typeface="Lora"/>
              <a:cs typeface="Lora"/>
              <a:sym typeface="Lora"/>
            </a:endParaRPr>
          </a:p>
          <a:p>
            <a:pPr indent="0" lvl="0" marL="0" rtl="0" algn="l">
              <a:spcBef>
                <a:spcPts val="0"/>
              </a:spcBef>
              <a:spcAft>
                <a:spcPts val="0"/>
              </a:spcAft>
              <a:buNone/>
            </a:pPr>
            <a:r>
              <a:rPr lang="en" sz="1100">
                <a:solidFill>
                  <a:srgbClr val="334F74"/>
                </a:solidFill>
                <a:latin typeface="Lora"/>
                <a:ea typeface="Lora"/>
                <a:cs typeface="Lora"/>
                <a:sym typeface="Lora"/>
              </a:rPr>
              <a:t>Product Market Fit Clarity</a:t>
            </a:r>
            <a:endParaRPr sz="1100">
              <a:solidFill>
                <a:srgbClr val="334F74"/>
              </a:solidFill>
              <a:latin typeface="Lora"/>
              <a:ea typeface="Lora"/>
              <a:cs typeface="Lora"/>
              <a:sym typeface="Lora"/>
            </a:endParaRPr>
          </a:p>
        </p:txBody>
      </p:sp>
      <p:sp>
        <p:nvSpPr>
          <p:cNvPr id="3176" name="Google Shape;3176;p209"/>
          <p:cNvSpPr txBox="1"/>
          <p:nvPr/>
        </p:nvSpPr>
        <p:spPr>
          <a:xfrm>
            <a:off x="5809025" y="3396713"/>
            <a:ext cx="936900" cy="1231500"/>
          </a:xfrm>
          <a:prstGeom prst="rect">
            <a:avLst/>
          </a:prstGeom>
          <a:noFill/>
          <a:ln>
            <a:noFill/>
          </a:ln>
        </p:spPr>
        <p:txBody>
          <a:bodyPr anchorCtr="0" anchor="t" bIns="91425" lIns="91425" spcFirstLastPara="1" rIns="91425" wrap="square" tIns="91425">
            <a:spAutoFit/>
          </a:bodyPr>
          <a:lstStyle/>
          <a:p>
            <a:pPr indent="0" lvl="0" marL="0" rtl="0" algn="l">
              <a:lnSpc>
                <a:spcPct val="150000"/>
              </a:lnSpc>
              <a:spcBef>
                <a:spcPts val="0"/>
              </a:spcBef>
              <a:spcAft>
                <a:spcPts val="0"/>
              </a:spcAft>
              <a:buNone/>
            </a:pPr>
            <a:r>
              <a:rPr lang="en" sz="1600">
                <a:solidFill>
                  <a:srgbClr val="334F74"/>
                </a:solidFill>
                <a:latin typeface="Lora"/>
                <a:ea typeface="Lora"/>
                <a:cs typeface="Lora"/>
                <a:sym typeface="Lora"/>
              </a:rPr>
              <a:t>📇</a:t>
            </a:r>
            <a:endParaRPr sz="1600">
              <a:solidFill>
                <a:srgbClr val="334F74"/>
              </a:solidFill>
              <a:latin typeface="Lora"/>
              <a:ea typeface="Lora"/>
              <a:cs typeface="Lora"/>
              <a:sym typeface="Lora"/>
            </a:endParaRPr>
          </a:p>
          <a:p>
            <a:pPr indent="0" lvl="0" marL="0" rtl="0" algn="l">
              <a:spcBef>
                <a:spcPts val="0"/>
              </a:spcBef>
              <a:spcAft>
                <a:spcPts val="0"/>
              </a:spcAft>
              <a:buNone/>
            </a:pPr>
            <a:r>
              <a:rPr lang="en" sz="1100">
                <a:solidFill>
                  <a:srgbClr val="334F74"/>
                </a:solidFill>
                <a:latin typeface="Lora"/>
                <a:ea typeface="Lora"/>
                <a:cs typeface="Lora"/>
                <a:sym typeface="Lora"/>
              </a:rPr>
              <a:t>How to</a:t>
            </a:r>
            <a:r>
              <a:rPr lang="en" sz="1100">
                <a:solidFill>
                  <a:srgbClr val="334F74"/>
                </a:solidFill>
                <a:latin typeface="Lora"/>
                <a:ea typeface="Lora"/>
                <a:cs typeface="Lora"/>
                <a:sym typeface="Lora"/>
              </a:rPr>
              <a:t> Source the Pipeline by Segment</a:t>
            </a:r>
            <a:endParaRPr sz="1100">
              <a:solidFill>
                <a:srgbClr val="334F74"/>
              </a:solidFill>
              <a:latin typeface="Lora"/>
              <a:ea typeface="Lora"/>
              <a:cs typeface="Lora"/>
              <a:sym typeface="Lora"/>
            </a:endParaRPr>
          </a:p>
        </p:txBody>
      </p:sp>
      <p:sp>
        <p:nvSpPr>
          <p:cNvPr id="3177" name="Google Shape;3177;p209"/>
          <p:cNvSpPr txBox="1"/>
          <p:nvPr/>
        </p:nvSpPr>
        <p:spPr>
          <a:xfrm>
            <a:off x="6862469" y="3396725"/>
            <a:ext cx="936900" cy="1231500"/>
          </a:xfrm>
          <a:prstGeom prst="rect">
            <a:avLst/>
          </a:prstGeom>
          <a:noFill/>
          <a:ln>
            <a:noFill/>
          </a:ln>
        </p:spPr>
        <p:txBody>
          <a:bodyPr anchorCtr="0" anchor="t" bIns="91425" lIns="91425" spcFirstLastPara="1" rIns="91425" wrap="square" tIns="91425">
            <a:spAutoFit/>
          </a:bodyPr>
          <a:lstStyle/>
          <a:p>
            <a:pPr indent="0" lvl="0" marL="0" rtl="0" algn="l">
              <a:lnSpc>
                <a:spcPct val="150000"/>
              </a:lnSpc>
              <a:spcBef>
                <a:spcPts val="0"/>
              </a:spcBef>
              <a:spcAft>
                <a:spcPts val="0"/>
              </a:spcAft>
              <a:buNone/>
            </a:pPr>
            <a:r>
              <a:rPr lang="en" sz="1600">
                <a:solidFill>
                  <a:srgbClr val="334F74"/>
                </a:solidFill>
                <a:latin typeface="Lora"/>
                <a:ea typeface="Lora"/>
                <a:cs typeface="Lora"/>
                <a:sym typeface="Lora"/>
              </a:rPr>
              <a:t>🙋‍♂️💁‍♀️</a:t>
            </a:r>
            <a:endParaRPr sz="1600">
              <a:solidFill>
                <a:srgbClr val="334F74"/>
              </a:solidFill>
              <a:latin typeface="Lora"/>
              <a:ea typeface="Lora"/>
              <a:cs typeface="Lora"/>
              <a:sym typeface="Lora"/>
            </a:endParaRPr>
          </a:p>
          <a:p>
            <a:pPr indent="0" lvl="0" marL="0" rtl="0" algn="l">
              <a:spcBef>
                <a:spcPts val="0"/>
              </a:spcBef>
              <a:spcAft>
                <a:spcPts val="0"/>
              </a:spcAft>
              <a:buNone/>
            </a:pPr>
            <a:r>
              <a:rPr lang="en" sz="1100">
                <a:solidFill>
                  <a:srgbClr val="334F74"/>
                </a:solidFill>
                <a:latin typeface="Lora"/>
                <a:ea typeface="Lora"/>
                <a:cs typeface="Lora"/>
                <a:sym typeface="Lora"/>
              </a:rPr>
              <a:t>Engage Our Intended Audiences</a:t>
            </a:r>
            <a:endParaRPr sz="1100">
              <a:solidFill>
                <a:srgbClr val="334F74"/>
              </a:solidFill>
              <a:latin typeface="Lora"/>
              <a:ea typeface="Lora"/>
              <a:cs typeface="Lora"/>
              <a:sym typeface="Lora"/>
            </a:endParaRPr>
          </a:p>
        </p:txBody>
      </p:sp>
      <p:sp>
        <p:nvSpPr>
          <p:cNvPr id="3178" name="Google Shape;3178;p209"/>
          <p:cNvSpPr txBox="1"/>
          <p:nvPr/>
        </p:nvSpPr>
        <p:spPr>
          <a:xfrm>
            <a:off x="7915913" y="3396725"/>
            <a:ext cx="1023900" cy="1231500"/>
          </a:xfrm>
          <a:prstGeom prst="rect">
            <a:avLst/>
          </a:prstGeom>
          <a:noFill/>
          <a:ln>
            <a:noFill/>
          </a:ln>
        </p:spPr>
        <p:txBody>
          <a:bodyPr anchorCtr="0" anchor="t" bIns="91425" lIns="91425" spcFirstLastPara="1" rIns="91425" wrap="square" tIns="91425">
            <a:spAutoFit/>
          </a:bodyPr>
          <a:lstStyle/>
          <a:p>
            <a:pPr indent="0" lvl="0" marL="0" rtl="0" algn="l">
              <a:lnSpc>
                <a:spcPct val="150000"/>
              </a:lnSpc>
              <a:spcBef>
                <a:spcPts val="0"/>
              </a:spcBef>
              <a:spcAft>
                <a:spcPts val="0"/>
              </a:spcAft>
              <a:buNone/>
            </a:pPr>
            <a:r>
              <a:rPr lang="en" sz="1600">
                <a:solidFill>
                  <a:srgbClr val="334F74"/>
                </a:solidFill>
                <a:latin typeface="Lora"/>
                <a:ea typeface="Lora"/>
                <a:cs typeface="Lora"/>
                <a:sym typeface="Lora"/>
              </a:rPr>
              <a:t>📑</a:t>
            </a:r>
            <a:endParaRPr sz="1600">
              <a:solidFill>
                <a:srgbClr val="334F74"/>
              </a:solidFill>
              <a:latin typeface="Lora"/>
              <a:ea typeface="Lora"/>
              <a:cs typeface="Lora"/>
              <a:sym typeface="Lora"/>
            </a:endParaRPr>
          </a:p>
          <a:p>
            <a:pPr indent="0" lvl="0" marL="0" rtl="0" algn="l">
              <a:spcBef>
                <a:spcPts val="0"/>
              </a:spcBef>
              <a:spcAft>
                <a:spcPts val="0"/>
              </a:spcAft>
              <a:buNone/>
            </a:pPr>
            <a:r>
              <a:rPr lang="en" sz="1100">
                <a:solidFill>
                  <a:srgbClr val="334F74"/>
                </a:solidFill>
                <a:latin typeface="Lora"/>
                <a:ea typeface="Lora"/>
                <a:cs typeface="Lora"/>
                <a:sym typeface="Lora"/>
              </a:rPr>
              <a:t>Stories &amp; Experiences to Inspire the Switch</a:t>
            </a:r>
            <a:endParaRPr sz="1100">
              <a:solidFill>
                <a:srgbClr val="334F74"/>
              </a:solidFill>
              <a:latin typeface="Lora"/>
              <a:ea typeface="Lora"/>
              <a:cs typeface="Lora"/>
              <a:sym typeface="Lora"/>
            </a:endParaRPr>
          </a:p>
        </p:txBody>
      </p:sp>
    </p:spTree>
  </p:cSld>
  <p:clrMapOvr>
    <a:masterClrMapping/>
  </p:clrMapOvr>
</p:sld>
</file>

<file path=ppt/slides/slide1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lt2"/>
        </a:solidFill>
      </p:bgPr>
    </p:bg>
    <p:spTree>
      <p:nvGrpSpPr>
        <p:cNvPr id="3182" name="Shape 3182"/>
        <p:cNvGrpSpPr/>
        <p:nvPr/>
      </p:nvGrpSpPr>
      <p:grpSpPr>
        <a:xfrm>
          <a:off x="0" y="0"/>
          <a:ext cx="0" cy="0"/>
          <a:chOff x="0" y="0"/>
          <a:chExt cx="0" cy="0"/>
        </a:xfrm>
      </p:grpSpPr>
      <p:sp>
        <p:nvSpPr>
          <p:cNvPr id="3183" name="Google Shape;3183;p210"/>
          <p:cNvSpPr txBox="1"/>
          <p:nvPr/>
        </p:nvSpPr>
        <p:spPr>
          <a:xfrm>
            <a:off x="4811100" y="1008600"/>
            <a:ext cx="3548100" cy="819600"/>
          </a:xfrm>
          <a:prstGeom prst="rect">
            <a:avLst/>
          </a:prstGeom>
          <a:noFill/>
          <a:ln>
            <a:noFill/>
          </a:ln>
        </p:spPr>
        <p:txBody>
          <a:bodyPr anchorCtr="0" anchor="t" bIns="91425" lIns="91425" spcFirstLastPara="1" rIns="91425" wrap="square" tIns="91425">
            <a:noAutofit/>
          </a:bodyPr>
          <a:lstStyle/>
          <a:p>
            <a:pPr indent="0" lvl="0" marL="91440" marR="91440" rtl="0" algn="l">
              <a:lnSpc>
                <a:spcPct val="115000"/>
              </a:lnSpc>
              <a:spcBef>
                <a:spcPts val="0"/>
              </a:spcBef>
              <a:spcAft>
                <a:spcPts val="1000"/>
              </a:spcAft>
              <a:buClr>
                <a:srgbClr val="000000"/>
              </a:buClr>
              <a:buSzPts val="1800"/>
              <a:buFont typeface="Arial"/>
              <a:buNone/>
            </a:pPr>
            <a:r>
              <a:rPr b="1" lang="en" sz="1000">
                <a:solidFill>
                  <a:schemeClr val="dk1"/>
                </a:solidFill>
                <a:latin typeface="Helvetica Neue"/>
                <a:ea typeface="Helvetica Neue"/>
                <a:cs typeface="Helvetica Neue"/>
                <a:sym typeface="Helvetica Neue"/>
              </a:rPr>
              <a:t>TAM + SAM + WALLET SHARE GROWTH</a:t>
            </a:r>
            <a:endParaRPr sz="800">
              <a:solidFill>
                <a:schemeClr val="dk1"/>
              </a:solidFill>
              <a:latin typeface="Helvetica Neue"/>
              <a:ea typeface="Helvetica Neue"/>
              <a:cs typeface="Helvetica Neue"/>
              <a:sym typeface="Helvetica Neue"/>
            </a:endParaRPr>
          </a:p>
        </p:txBody>
      </p:sp>
      <p:sp>
        <p:nvSpPr>
          <p:cNvPr id="3184" name="Google Shape;3184;p210"/>
          <p:cNvSpPr txBox="1"/>
          <p:nvPr>
            <p:ph idx="4294967295" type="title"/>
          </p:nvPr>
        </p:nvSpPr>
        <p:spPr>
          <a:xfrm>
            <a:off x="366725" y="2088375"/>
            <a:ext cx="2813700" cy="831300"/>
          </a:xfrm>
          <a:prstGeom prst="rect">
            <a:avLst/>
          </a:prstGeom>
        </p:spPr>
        <p:txBody>
          <a:bodyPr anchorCtr="0" anchor="ctr" bIns="0" lIns="91425" spcFirstLastPara="1" rIns="91425" wrap="square" tIns="0">
            <a:spAutoFit/>
          </a:bodyPr>
          <a:lstStyle/>
          <a:p>
            <a:pPr indent="0" lvl="0" marL="0" rtl="0" algn="l">
              <a:lnSpc>
                <a:spcPct val="90000"/>
              </a:lnSpc>
              <a:spcBef>
                <a:spcPts val="0"/>
              </a:spcBef>
              <a:spcAft>
                <a:spcPts val="0"/>
              </a:spcAft>
              <a:buNone/>
            </a:pPr>
            <a:r>
              <a:rPr lang="en" sz="2600">
                <a:solidFill>
                  <a:schemeClr val="dk1"/>
                </a:solidFill>
              </a:rPr>
              <a:t>Annual Plan:</a:t>
            </a:r>
            <a:endParaRPr sz="2600">
              <a:solidFill>
                <a:schemeClr val="dk1"/>
              </a:solidFill>
            </a:endParaRPr>
          </a:p>
          <a:p>
            <a:pPr indent="0" lvl="0" marL="0" rtl="0" algn="l">
              <a:lnSpc>
                <a:spcPct val="90000"/>
              </a:lnSpc>
              <a:spcBef>
                <a:spcPts val="0"/>
              </a:spcBef>
              <a:spcAft>
                <a:spcPts val="0"/>
              </a:spcAft>
              <a:buNone/>
            </a:pPr>
            <a:r>
              <a:rPr lang="en" sz="1700">
                <a:solidFill>
                  <a:schemeClr val="dk1"/>
                </a:solidFill>
              </a:rPr>
              <a:t>4 Major Components to Overachieve</a:t>
            </a:r>
            <a:endParaRPr sz="1700">
              <a:solidFill>
                <a:schemeClr val="dk1"/>
              </a:solidFill>
            </a:endParaRPr>
          </a:p>
        </p:txBody>
      </p:sp>
      <p:sp>
        <p:nvSpPr>
          <p:cNvPr id="3185" name="Google Shape;3185;p210"/>
          <p:cNvSpPr txBox="1"/>
          <p:nvPr/>
        </p:nvSpPr>
        <p:spPr>
          <a:xfrm>
            <a:off x="4811100" y="1980750"/>
            <a:ext cx="2463300" cy="819600"/>
          </a:xfrm>
          <a:prstGeom prst="rect">
            <a:avLst/>
          </a:prstGeom>
          <a:noFill/>
          <a:ln>
            <a:noFill/>
          </a:ln>
        </p:spPr>
        <p:txBody>
          <a:bodyPr anchorCtr="0" anchor="t" bIns="91425" lIns="91425" spcFirstLastPara="1" rIns="91425" wrap="square" tIns="91425">
            <a:noAutofit/>
          </a:bodyPr>
          <a:lstStyle/>
          <a:p>
            <a:pPr indent="0" lvl="0" marL="91440" marR="91440" rtl="0" algn="l">
              <a:lnSpc>
                <a:spcPct val="115000"/>
              </a:lnSpc>
              <a:spcBef>
                <a:spcPts val="0"/>
              </a:spcBef>
              <a:spcAft>
                <a:spcPts val="0"/>
              </a:spcAft>
              <a:buClr>
                <a:srgbClr val="000000"/>
              </a:buClr>
              <a:buSzPts val="1800"/>
              <a:buFont typeface="Arial"/>
              <a:buNone/>
            </a:pPr>
            <a:r>
              <a:rPr b="1" lang="en" sz="1000">
                <a:solidFill>
                  <a:schemeClr val="dk1"/>
                </a:solidFill>
                <a:latin typeface="Helvetica Neue"/>
                <a:ea typeface="Helvetica Neue"/>
                <a:cs typeface="Helvetica Neue"/>
                <a:sym typeface="Helvetica Neue"/>
              </a:rPr>
              <a:t>FINANCIAL OPERATING PLAN</a:t>
            </a:r>
            <a:endParaRPr b="1" sz="1000">
              <a:solidFill>
                <a:schemeClr val="dk1"/>
              </a:solidFill>
              <a:latin typeface="Helvetica Neue"/>
              <a:ea typeface="Helvetica Neue"/>
              <a:cs typeface="Helvetica Neue"/>
              <a:sym typeface="Helvetica Neue"/>
            </a:endParaRPr>
          </a:p>
          <a:p>
            <a:pPr indent="0" lvl="0" marL="0" marR="91440" rtl="0" algn="l">
              <a:lnSpc>
                <a:spcPct val="115000"/>
              </a:lnSpc>
              <a:spcBef>
                <a:spcPts val="1000"/>
              </a:spcBef>
              <a:spcAft>
                <a:spcPts val="1000"/>
              </a:spcAft>
              <a:buClr>
                <a:srgbClr val="000000"/>
              </a:buClr>
              <a:buSzPts val="1000"/>
              <a:buFont typeface="Arial"/>
              <a:buNone/>
            </a:pPr>
            <a:r>
              <a:t/>
            </a:r>
            <a:endParaRPr sz="800">
              <a:solidFill>
                <a:schemeClr val="dk1"/>
              </a:solidFill>
              <a:latin typeface="Helvetica Neue"/>
              <a:ea typeface="Helvetica Neue"/>
              <a:cs typeface="Helvetica Neue"/>
              <a:sym typeface="Helvetica Neue"/>
            </a:endParaRPr>
          </a:p>
        </p:txBody>
      </p:sp>
      <p:sp>
        <p:nvSpPr>
          <p:cNvPr id="3186" name="Google Shape;3186;p210"/>
          <p:cNvSpPr txBox="1"/>
          <p:nvPr/>
        </p:nvSpPr>
        <p:spPr>
          <a:xfrm>
            <a:off x="4811100" y="2974275"/>
            <a:ext cx="3409800" cy="819600"/>
          </a:xfrm>
          <a:prstGeom prst="rect">
            <a:avLst/>
          </a:prstGeom>
          <a:noFill/>
          <a:ln>
            <a:noFill/>
          </a:ln>
        </p:spPr>
        <p:txBody>
          <a:bodyPr anchorCtr="0" anchor="t" bIns="91425" lIns="91425" spcFirstLastPara="1" rIns="91425" wrap="square" tIns="91425">
            <a:noAutofit/>
          </a:bodyPr>
          <a:lstStyle/>
          <a:p>
            <a:pPr indent="0" lvl="0" marL="91440" marR="91440" rtl="0" algn="l">
              <a:lnSpc>
                <a:spcPct val="115000"/>
              </a:lnSpc>
              <a:spcBef>
                <a:spcPts val="0"/>
              </a:spcBef>
              <a:spcAft>
                <a:spcPts val="1000"/>
              </a:spcAft>
              <a:buClr>
                <a:srgbClr val="000000"/>
              </a:buClr>
              <a:buSzPts val="1800"/>
              <a:buFont typeface="Arial"/>
              <a:buNone/>
            </a:pPr>
            <a:r>
              <a:rPr b="1" lang="en" sz="1000">
                <a:solidFill>
                  <a:schemeClr val="dk1"/>
                </a:solidFill>
                <a:latin typeface="Helvetica Neue"/>
                <a:ea typeface="Helvetica Neue"/>
                <a:cs typeface="Helvetica Neue"/>
                <a:sym typeface="Helvetica Neue"/>
              </a:rPr>
              <a:t>DEMAND MODELS: </a:t>
            </a:r>
            <a:r>
              <a:rPr b="1" lang="en" sz="1000">
                <a:solidFill>
                  <a:schemeClr val="dk1"/>
                </a:solidFill>
                <a:latin typeface="Helvetica Neue"/>
                <a:ea typeface="Helvetica Neue"/>
                <a:cs typeface="Helvetica Neue"/>
                <a:sym typeface="Helvetica Neue"/>
              </a:rPr>
              <a:t>ACQUISITION</a:t>
            </a:r>
            <a:r>
              <a:rPr b="1" lang="en" sz="1000">
                <a:solidFill>
                  <a:schemeClr val="dk1"/>
                </a:solidFill>
                <a:latin typeface="Helvetica Neue"/>
                <a:ea typeface="Helvetica Neue"/>
                <a:cs typeface="Helvetica Neue"/>
                <a:sym typeface="Helvetica Neue"/>
              </a:rPr>
              <a:t> &amp; GROWTH</a:t>
            </a:r>
            <a:endParaRPr sz="800">
              <a:solidFill>
                <a:schemeClr val="dk1"/>
              </a:solidFill>
              <a:latin typeface="Helvetica Neue"/>
              <a:ea typeface="Helvetica Neue"/>
              <a:cs typeface="Helvetica Neue"/>
              <a:sym typeface="Helvetica Neue"/>
            </a:endParaRPr>
          </a:p>
        </p:txBody>
      </p:sp>
      <p:sp>
        <p:nvSpPr>
          <p:cNvPr id="3187" name="Google Shape;3187;p210"/>
          <p:cNvSpPr txBox="1"/>
          <p:nvPr/>
        </p:nvSpPr>
        <p:spPr>
          <a:xfrm>
            <a:off x="4811100" y="3946425"/>
            <a:ext cx="2463300" cy="819600"/>
          </a:xfrm>
          <a:prstGeom prst="rect">
            <a:avLst/>
          </a:prstGeom>
          <a:noFill/>
          <a:ln>
            <a:noFill/>
          </a:ln>
        </p:spPr>
        <p:txBody>
          <a:bodyPr anchorCtr="0" anchor="t" bIns="91425" lIns="91425" spcFirstLastPara="1" rIns="91425" wrap="square" tIns="91425">
            <a:noAutofit/>
          </a:bodyPr>
          <a:lstStyle/>
          <a:p>
            <a:pPr indent="0" lvl="0" marL="91440" marR="91440" rtl="0" algn="l">
              <a:lnSpc>
                <a:spcPct val="115000"/>
              </a:lnSpc>
              <a:spcBef>
                <a:spcPts val="0"/>
              </a:spcBef>
              <a:spcAft>
                <a:spcPts val="0"/>
              </a:spcAft>
              <a:buClr>
                <a:srgbClr val="000000"/>
              </a:buClr>
              <a:buSzPts val="1800"/>
              <a:buFont typeface="Arial"/>
              <a:buNone/>
            </a:pPr>
            <a:r>
              <a:rPr b="1" lang="en" sz="1000">
                <a:solidFill>
                  <a:schemeClr val="dk1"/>
                </a:solidFill>
                <a:latin typeface="Helvetica Neue"/>
                <a:ea typeface="Helvetica Neue"/>
                <a:cs typeface="Helvetica Neue"/>
                <a:sym typeface="Helvetica Neue"/>
              </a:rPr>
              <a:t>MARKETING PLAN</a:t>
            </a:r>
            <a:endParaRPr b="1" sz="1000">
              <a:solidFill>
                <a:schemeClr val="dk1"/>
              </a:solidFill>
              <a:latin typeface="Helvetica Neue"/>
              <a:ea typeface="Helvetica Neue"/>
              <a:cs typeface="Helvetica Neue"/>
              <a:sym typeface="Helvetica Neue"/>
            </a:endParaRPr>
          </a:p>
          <a:p>
            <a:pPr indent="0" lvl="0" marL="0" marR="91440" rtl="0" algn="l">
              <a:lnSpc>
                <a:spcPct val="115000"/>
              </a:lnSpc>
              <a:spcBef>
                <a:spcPts val="1000"/>
              </a:spcBef>
              <a:spcAft>
                <a:spcPts val="1000"/>
              </a:spcAft>
              <a:buClr>
                <a:srgbClr val="000000"/>
              </a:buClr>
              <a:buSzPts val="1000"/>
              <a:buFont typeface="Arial"/>
              <a:buNone/>
            </a:pPr>
            <a:r>
              <a:t/>
            </a:r>
            <a:endParaRPr sz="800">
              <a:solidFill>
                <a:schemeClr val="dk1"/>
              </a:solidFill>
              <a:latin typeface="Helvetica Neue"/>
              <a:ea typeface="Helvetica Neue"/>
              <a:cs typeface="Helvetica Neue"/>
              <a:sym typeface="Helvetica Neue"/>
            </a:endParaRPr>
          </a:p>
        </p:txBody>
      </p:sp>
      <p:cxnSp>
        <p:nvCxnSpPr>
          <p:cNvPr id="3188" name="Google Shape;3188;p210"/>
          <p:cNvCxnSpPr/>
          <p:nvPr/>
        </p:nvCxnSpPr>
        <p:spPr>
          <a:xfrm flipH="1" rot="-5400000">
            <a:off x="4990675" y="791875"/>
            <a:ext cx="600" cy="600"/>
          </a:xfrm>
          <a:prstGeom prst="bentConnector3">
            <a:avLst>
              <a:gd fmla="val 50000" name="adj1"/>
            </a:avLst>
          </a:prstGeom>
          <a:noFill/>
          <a:ln cap="flat" cmpd="sng" w="9525">
            <a:solidFill>
              <a:schemeClr val="dk2"/>
            </a:solidFill>
            <a:prstDash val="solid"/>
            <a:round/>
            <a:headEnd len="med" w="med" type="none"/>
            <a:tailEnd len="med" w="med" type="none"/>
          </a:ln>
        </p:spPr>
      </p:cxnSp>
      <p:grpSp>
        <p:nvGrpSpPr>
          <p:cNvPr id="3189" name="Google Shape;3189;p210"/>
          <p:cNvGrpSpPr/>
          <p:nvPr/>
        </p:nvGrpSpPr>
        <p:grpSpPr>
          <a:xfrm>
            <a:off x="4090000" y="808250"/>
            <a:ext cx="495900" cy="3524350"/>
            <a:chOff x="3861400" y="808250"/>
            <a:chExt cx="495900" cy="3524350"/>
          </a:xfrm>
        </p:grpSpPr>
        <p:cxnSp>
          <p:nvCxnSpPr>
            <p:cNvPr id="3190" name="Google Shape;3190;p210"/>
            <p:cNvCxnSpPr/>
            <p:nvPr/>
          </p:nvCxnSpPr>
          <p:spPr>
            <a:xfrm flipH="1" rot="-5400000">
              <a:off x="2367425" y="2571450"/>
              <a:ext cx="3521700" cy="600"/>
            </a:xfrm>
            <a:prstGeom prst="bentConnector3">
              <a:avLst>
                <a:gd fmla="val 50000" name="adj1"/>
              </a:avLst>
            </a:prstGeom>
            <a:noFill/>
            <a:ln cap="flat" cmpd="sng" w="9525">
              <a:solidFill>
                <a:schemeClr val="accent6"/>
              </a:solidFill>
              <a:prstDash val="dot"/>
              <a:round/>
              <a:headEnd len="med" w="med" type="none"/>
              <a:tailEnd len="med" w="med" type="none"/>
            </a:ln>
          </p:spPr>
        </p:cxnSp>
        <p:cxnSp>
          <p:nvCxnSpPr>
            <p:cNvPr id="3191" name="Google Shape;3191;p210"/>
            <p:cNvCxnSpPr/>
            <p:nvPr/>
          </p:nvCxnSpPr>
          <p:spPr>
            <a:xfrm>
              <a:off x="4166200" y="808250"/>
              <a:ext cx="191100" cy="0"/>
            </a:xfrm>
            <a:prstGeom prst="straightConnector1">
              <a:avLst/>
            </a:prstGeom>
            <a:noFill/>
            <a:ln cap="flat" cmpd="sng" w="9525">
              <a:solidFill>
                <a:schemeClr val="accent6"/>
              </a:solidFill>
              <a:prstDash val="dot"/>
              <a:round/>
              <a:headEnd len="med" w="med" type="none"/>
              <a:tailEnd len="med" w="med" type="none"/>
            </a:ln>
          </p:spPr>
        </p:cxnSp>
        <p:cxnSp>
          <p:nvCxnSpPr>
            <p:cNvPr id="3192" name="Google Shape;3192;p210"/>
            <p:cNvCxnSpPr/>
            <p:nvPr/>
          </p:nvCxnSpPr>
          <p:spPr>
            <a:xfrm>
              <a:off x="4166200" y="4332600"/>
              <a:ext cx="191100" cy="0"/>
            </a:xfrm>
            <a:prstGeom prst="straightConnector1">
              <a:avLst/>
            </a:prstGeom>
            <a:noFill/>
            <a:ln cap="flat" cmpd="sng" w="9525">
              <a:solidFill>
                <a:schemeClr val="accent6"/>
              </a:solidFill>
              <a:prstDash val="dot"/>
              <a:round/>
              <a:headEnd len="med" w="med" type="none"/>
              <a:tailEnd len="med" w="med" type="none"/>
            </a:ln>
          </p:spPr>
        </p:cxnSp>
        <p:cxnSp>
          <p:nvCxnSpPr>
            <p:cNvPr id="3193" name="Google Shape;3193;p210"/>
            <p:cNvCxnSpPr/>
            <p:nvPr/>
          </p:nvCxnSpPr>
          <p:spPr>
            <a:xfrm>
              <a:off x="3861400" y="2571750"/>
              <a:ext cx="256500" cy="0"/>
            </a:xfrm>
            <a:prstGeom prst="straightConnector1">
              <a:avLst/>
            </a:prstGeom>
            <a:noFill/>
            <a:ln cap="flat" cmpd="sng" w="9525">
              <a:solidFill>
                <a:schemeClr val="accent6"/>
              </a:solidFill>
              <a:prstDash val="dot"/>
              <a:round/>
              <a:headEnd len="med" w="med" type="none"/>
              <a:tailEnd len="med" w="med" type="none"/>
            </a:ln>
          </p:spPr>
        </p:cxnSp>
      </p:grpSp>
      <p:sp>
        <p:nvSpPr>
          <p:cNvPr id="3194" name="Google Shape;3194;p210"/>
          <p:cNvSpPr/>
          <p:nvPr/>
        </p:nvSpPr>
        <p:spPr>
          <a:xfrm>
            <a:off x="3205750" y="2117275"/>
            <a:ext cx="906300" cy="906300"/>
          </a:xfrm>
          <a:prstGeom prst="ellipse">
            <a:avLst/>
          </a:prstGeom>
          <a:solidFill>
            <a:srgbClr val="FFFFFF"/>
          </a:solidFill>
          <a:ln>
            <a:noFill/>
          </a:ln>
          <a:effectLst>
            <a:outerShdw blurRad="200025" rotWithShape="0" algn="bl" dir="3540000" dist="85725">
              <a:srgbClr val="000000">
                <a:alpha val="16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195" name="Google Shape;3195;p210"/>
          <p:cNvGrpSpPr/>
          <p:nvPr/>
        </p:nvGrpSpPr>
        <p:grpSpPr>
          <a:xfrm>
            <a:off x="3395591" y="2306952"/>
            <a:ext cx="527019" cy="526946"/>
            <a:chOff x="5701200" y="2981425"/>
            <a:chExt cx="927850" cy="905250"/>
          </a:xfrm>
        </p:grpSpPr>
        <p:sp>
          <p:nvSpPr>
            <p:cNvPr id="3196" name="Google Shape;3196;p210"/>
            <p:cNvSpPr/>
            <p:nvPr/>
          </p:nvSpPr>
          <p:spPr>
            <a:xfrm>
              <a:off x="5701200" y="2981425"/>
              <a:ext cx="927850" cy="905250"/>
            </a:xfrm>
            <a:custGeom>
              <a:rect b="b" l="l" r="r" t="t"/>
              <a:pathLst>
                <a:path extrusionOk="0" h="36210" w="37114">
                  <a:moveTo>
                    <a:pt x="20237" y="5748"/>
                  </a:moveTo>
                  <a:lnTo>
                    <a:pt x="20587" y="5761"/>
                  </a:lnTo>
                  <a:lnTo>
                    <a:pt x="20925" y="5788"/>
                  </a:lnTo>
                  <a:lnTo>
                    <a:pt x="21262" y="5815"/>
                  </a:lnTo>
                  <a:lnTo>
                    <a:pt x="21599" y="5869"/>
                  </a:lnTo>
                  <a:lnTo>
                    <a:pt x="21936" y="5923"/>
                  </a:lnTo>
                  <a:lnTo>
                    <a:pt x="22274" y="5991"/>
                  </a:lnTo>
                  <a:lnTo>
                    <a:pt x="22597" y="6072"/>
                  </a:lnTo>
                  <a:lnTo>
                    <a:pt x="22921" y="6166"/>
                  </a:lnTo>
                  <a:lnTo>
                    <a:pt x="23245" y="6260"/>
                  </a:lnTo>
                  <a:lnTo>
                    <a:pt x="23569" y="6368"/>
                  </a:lnTo>
                  <a:lnTo>
                    <a:pt x="23893" y="6503"/>
                  </a:lnTo>
                  <a:lnTo>
                    <a:pt x="24203" y="6625"/>
                  </a:lnTo>
                  <a:lnTo>
                    <a:pt x="24513" y="6773"/>
                  </a:lnTo>
                  <a:lnTo>
                    <a:pt x="24823" y="6922"/>
                  </a:lnTo>
                  <a:lnTo>
                    <a:pt x="25120" y="7083"/>
                  </a:lnTo>
                  <a:lnTo>
                    <a:pt x="25417" y="7272"/>
                  </a:lnTo>
                  <a:lnTo>
                    <a:pt x="25714" y="7488"/>
                  </a:lnTo>
                  <a:lnTo>
                    <a:pt x="26011" y="7731"/>
                  </a:lnTo>
                  <a:lnTo>
                    <a:pt x="26307" y="8001"/>
                  </a:lnTo>
                  <a:lnTo>
                    <a:pt x="26604" y="8298"/>
                  </a:lnTo>
                  <a:lnTo>
                    <a:pt x="26887" y="8621"/>
                  </a:lnTo>
                  <a:lnTo>
                    <a:pt x="27157" y="8972"/>
                  </a:lnTo>
                  <a:lnTo>
                    <a:pt x="27292" y="9174"/>
                  </a:lnTo>
                  <a:lnTo>
                    <a:pt x="27414" y="9363"/>
                  </a:lnTo>
                  <a:lnTo>
                    <a:pt x="27535" y="9579"/>
                  </a:lnTo>
                  <a:lnTo>
                    <a:pt x="27656" y="9795"/>
                  </a:lnTo>
                  <a:lnTo>
                    <a:pt x="27764" y="10024"/>
                  </a:lnTo>
                  <a:lnTo>
                    <a:pt x="27872" y="10254"/>
                  </a:lnTo>
                  <a:lnTo>
                    <a:pt x="27967" y="10497"/>
                  </a:lnTo>
                  <a:lnTo>
                    <a:pt x="28061" y="10753"/>
                  </a:lnTo>
                  <a:lnTo>
                    <a:pt x="28142" y="11023"/>
                  </a:lnTo>
                  <a:lnTo>
                    <a:pt x="28223" y="11292"/>
                  </a:lnTo>
                  <a:lnTo>
                    <a:pt x="28290" y="11576"/>
                  </a:lnTo>
                  <a:lnTo>
                    <a:pt x="28358" y="11873"/>
                  </a:lnTo>
                  <a:lnTo>
                    <a:pt x="28412" y="12169"/>
                  </a:lnTo>
                  <a:lnTo>
                    <a:pt x="28452" y="12493"/>
                  </a:lnTo>
                  <a:lnTo>
                    <a:pt x="28493" y="12817"/>
                  </a:lnTo>
                  <a:lnTo>
                    <a:pt x="28520" y="13154"/>
                  </a:lnTo>
                  <a:lnTo>
                    <a:pt x="28533" y="13491"/>
                  </a:lnTo>
                  <a:lnTo>
                    <a:pt x="28533" y="13856"/>
                  </a:lnTo>
                  <a:lnTo>
                    <a:pt x="28533" y="15893"/>
                  </a:lnTo>
                  <a:lnTo>
                    <a:pt x="28560" y="17039"/>
                  </a:lnTo>
                  <a:lnTo>
                    <a:pt x="28560" y="18186"/>
                  </a:lnTo>
                  <a:lnTo>
                    <a:pt x="28560" y="19319"/>
                  </a:lnTo>
                  <a:lnTo>
                    <a:pt x="28533" y="20412"/>
                  </a:lnTo>
                  <a:lnTo>
                    <a:pt x="28506" y="20938"/>
                  </a:lnTo>
                  <a:lnTo>
                    <a:pt x="28479" y="21451"/>
                  </a:lnTo>
                  <a:lnTo>
                    <a:pt x="28425" y="21937"/>
                  </a:lnTo>
                  <a:lnTo>
                    <a:pt x="28371" y="22395"/>
                  </a:lnTo>
                  <a:lnTo>
                    <a:pt x="28304" y="22827"/>
                  </a:lnTo>
                  <a:lnTo>
                    <a:pt x="28223" y="23218"/>
                  </a:lnTo>
                  <a:lnTo>
                    <a:pt x="28142" y="23582"/>
                  </a:lnTo>
                  <a:lnTo>
                    <a:pt x="28034" y="23906"/>
                  </a:lnTo>
                  <a:lnTo>
                    <a:pt x="27845" y="24392"/>
                  </a:lnTo>
                  <a:lnTo>
                    <a:pt x="27629" y="24864"/>
                  </a:lnTo>
                  <a:lnTo>
                    <a:pt x="27387" y="25323"/>
                  </a:lnTo>
                  <a:lnTo>
                    <a:pt x="27117" y="25768"/>
                  </a:lnTo>
                  <a:lnTo>
                    <a:pt x="26833" y="26200"/>
                  </a:lnTo>
                  <a:lnTo>
                    <a:pt x="26523" y="26618"/>
                  </a:lnTo>
                  <a:lnTo>
                    <a:pt x="26199" y="27009"/>
                  </a:lnTo>
                  <a:lnTo>
                    <a:pt x="25835" y="27400"/>
                  </a:lnTo>
                  <a:lnTo>
                    <a:pt x="25471" y="27751"/>
                  </a:lnTo>
                  <a:lnTo>
                    <a:pt x="25080" y="28088"/>
                  </a:lnTo>
                  <a:lnTo>
                    <a:pt x="24661" y="28412"/>
                  </a:lnTo>
                  <a:lnTo>
                    <a:pt x="24243" y="28709"/>
                  </a:lnTo>
                  <a:lnTo>
                    <a:pt x="23798" y="28979"/>
                  </a:lnTo>
                  <a:lnTo>
                    <a:pt x="23353" y="29222"/>
                  </a:lnTo>
                  <a:lnTo>
                    <a:pt x="22881" y="29451"/>
                  </a:lnTo>
                  <a:lnTo>
                    <a:pt x="22409" y="29640"/>
                  </a:lnTo>
                  <a:lnTo>
                    <a:pt x="22287" y="29694"/>
                  </a:lnTo>
                  <a:lnTo>
                    <a:pt x="21788" y="29869"/>
                  </a:lnTo>
                  <a:lnTo>
                    <a:pt x="21289" y="30031"/>
                  </a:lnTo>
                  <a:lnTo>
                    <a:pt x="20776" y="30152"/>
                  </a:lnTo>
                  <a:lnTo>
                    <a:pt x="20264" y="30260"/>
                  </a:lnTo>
                  <a:lnTo>
                    <a:pt x="19737" y="30341"/>
                  </a:lnTo>
                  <a:lnTo>
                    <a:pt x="19211" y="30395"/>
                  </a:lnTo>
                  <a:lnTo>
                    <a:pt x="18685" y="30422"/>
                  </a:lnTo>
                  <a:lnTo>
                    <a:pt x="17484" y="30422"/>
                  </a:lnTo>
                  <a:lnTo>
                    <a:pt x="17134" y="30395"/>
                  </a:lnTo>
                  <a:lnTo>
                    <a:pt x="16769" y="30368"/>
                  </a:lnTo>
                  <a:lnTo>
                    <a:pt x="16405" y="30328"/>
                  </a:lnTo>
                  <a:lnTo>
                    <a:pt x="16027" y="30274"/>
                  </a:lnTo>
                  <a:lnTo>
                    <a:pt x="15650" y="30193"/>
                  </a:lnTo>
                  <a:lnTo>
                    <a:pt x="15272" y="30112"/>
                  </a:lnTo>
                  <a:lnTo>
                    <a:pt x="14894" y="30017"/>
                  </a:lnTo>
                  <a:lnTo>
                    <a:pt x="14517" y="29910"/>
                  </a:lnTo>
                  <a:lnTo>
                    <a:pt x="14139" y="29788"/>
                  </a:lnTo>
                  <a:lnTo>
                    <a:pt x="13761" y="29653"/>
                  </a:lnTo>
                  <a:lnTo>
                    <a:pt x="13383" y="29505"/>
                  </a:lnTo>
                  <a:lnTo>
                    <a:pt x="13019" y="29343"/>
                  </a:lnTo>
                  <a:lnTo>
                    <a:pt x="12655" y="29168"/>
                  </a:lnTo>
                  <a:lnTo>
                    <a:pt x="12304" y="28979"/>
                  </a:lnTo>
                  <a:lnTo>
                    <a:pt x="11967" y="28776"/>
                  </a:lnTo>
                  <a:lnTo>
                    <a:pt x="11630" y="28560"/>
                  </a:lnTo>
                  <a:lnTo>
                    <a:pt x="11306" y="28345"/>
                  </a:lnTo>
                  <a:lnTo>
                    <a:pt x="10982" y="28102"/>
                  </a:lnTo>
                  <a:lnTo>
                    <a:pt x="10685" y="27859"/>
                  </a:lnTo>
                  <a:lnTo>
                    <a:pt x="10402" y="27603"/>
                  </a:lnTo>
                  <a:lnTo>
                    <a:pt x="10132" y="27319"/>
                  </a:lnTo>
                  <a:lnTo>
                    <a:pt x="9889" y="27036"/>
                  </a:lnTo>
                  <a:lnTo>
                    <a:pt x="9646" y="26739"/>
                  </a:lnTo>
                  <a:lnTo>
                    <a:pt x="9431" y="26429"/>
                  </a:lnTo>
                  <a:lnTo>
                    <a:pt x="9242" y="26119"/>
                  </a:lnTo>
                  <a:lnTo>
                    <a:pt x="9066" y="25781"/>
                  </a:lnTo>
                  <a:lnTo>
                    <a:pt x="8918" y="25444"/>
                  </a:lnTo>
                  <a:lnTo>
                    <a:pt x="8797" y="25080"/>
                  </a:lnTo>
                  <a:lnTo>
                    <a:pt x="8702" y="24716"/>
                  </a:lnTo>
                  <a:lnTo>
                    <a:pt x="8621" y="24338"/>
                  </a:lnTo>
                  <a:lnTo>
                    <a:pt x="8581" y="23960"/>
                  </a:lnTo>
                  <a:lnTo>
                    <a:pt x="8567" y="23555"/>
                  </a:lnTo>
                  <a:lnTo>
                    <a:pt x="8581" y="23097"/>
                  </a:lnTo>
                  <a:lnTo>
                    <a:pt x="8608" y="22840"/>
                  </a:lnTo>
                  <a:lnTo>
                    <a:pt x="8635" y="22598"/>
                  </a:lnTo>
                  <a:lnTo>
                    <a:pt x="8675" y="22328"/>
                  </a:lnTo>
                  <a:lnTo>
                    <a:pt x="8729" y="22071"/>
                  </a:lnTo>
                  <a:lnTo>
                    <a:pt x="8797" y="21802"/>
                  </a:lnTo>
                  <a:lnTo>
                    <a:pt x="8877" y="21518"/>
                  </a:lnTo>
                  <a:lnTo>
                    <a:pt x="8972" y="21249"/>
                  </a:lnTo>
                  <a:lnTo>
                    <a:pt x="9080" y="20965"/>
                  </a:lnTo>
                  <a:lnTo>
                    <a:pt x="9201" y="20682"/>
                  </a:lnTo>
                  <a:lnTo>
                    <a:pt x="9350" y="20399"/>
                  </a:lnTo>
                  <a:lnTo>
                    <a:pt x="9512" y="20129"/>
                  </a:lnTo>
                  <a:lnTo>
                    <a:pt x="9700" y="19846"/>
                  </a:lnTo>
                  <a:lnTo>
                    <a:pt x="9903" y="19562"/>
                  </a:lnTo>
                  <a:lnTo>
                    <a:pt x="10132" y="19292"/>
                  </a:lnTo>
                  <a:lnTo>
                    <a:pt x="10388" y="19023"/>
                  </a:lnTo>
                  <a:lnTo>
                    <a:pt x="10658" y="18766"/>
                  </a:lnTo>
                  <a:lnTo>
                    <a:pt x="10955" y="18510"/>
                  </a:lnTo>
                  <a:lnTo>
                    <a:pt x="11279" y="18254"/>
                  </a:lnTo>
                  <a:lnTo>
                    <a:pt x="11630" y="18011"/>
                  </a:lnTo>
                  <a:lnTo>
                    <a:pt x="12007" y="17781"/>
                  </a:lnTo>
                  <a:lnTo>
                    <a:pt x="12426" y="17552"/>
                  </a:lnTo>
                  <a:lnTo>
                    <a:pt x="12857" y="17350"/>
                  </a:lnTo>
                  <a:lnTo>
                    <a:pt x="13329" y="17147"/>
                  </a:lnTo>
                  <a:lnTo>
                    <a:pt x="13829" y="16959"/>
                  </a:lnTo>
                  <a:lnTo>
                    <a:pt x="14368" y="16770"/>
                  </a:lnTo>
                  <a:lnTo>
                    <a:pt x="14935" y="16621"/>
                  </a:lnTo>
                  <a:lnTo>
                    <a:pt x="15542" y="16473"/>
                  </a:lnTo>
                  <a:lnTo>
                    <a:pt x="16176" y="16338"/>
                  </a:lnTo>
                  <a:lnTo>
                    <a:pt x="16864" y="16230"/>
                  </a:lnTo>
                  <a:lnTo>
                    <a:pt x="17579" y="16122"/>
                  </a:lnTo>
                  <a:lnTo>
                    <a:pt x="18240" y="16041"/>
                  </a:lnTo>
                  <a:lnTo>
                    <a:pt x="19292" y="15933"/>
                  </a:lnTo>
                  <a:lnTo>
                    <a:pt x="20331" y="15785"/>
                  </a:lnTo>
                  <a:lnTo>
                    <a:pt x="21370" y="15623"/>
                  </a:lnTo>
                  <a:lnTo>
                    <a:pt x="22409" y="15434"/>
                  </a:lnTo>
                  <a:lnTo>
                    <a:pt x="22773" y="15340"/>
                  </a:lnTo>
                  <a:lnTo>
                    <a:pt x="23097" y="15245"/>
                  </a:lnTo>
                  <a:lnTo>
                    <a:pt x="23393" y="15151"/>
                  </a:lnTo>
                  <a:lnTo>
                    <a:pt x="23650" y="15043"/>
                  </a:lnTo>
                  <a:lnTo>
                    <a:pt x="23866" y="14921"/>
                  </a:lnTo>
                  <a:lnTo>
                    <a:pt x="24054" y="14800"/>
                  </a:lnTo>
                  <a:lnTo>
                    <a:pt x="24216" y="14665"/>
                  </a:lnTo>
                  <a:lnTo>
                    <a:pt x="24351" y="14530"/>
                  </a:lnTo>
                  <a:lnTo>
                    <a:pt x="24473" y="14395"/>
                  </a:lnTo>
                  <a:lnTo>
                    <a:pt x="24554" y="14260"/>
                  </a:lnTo>
                  <a:lnTo>
                    <a:pt x="24621" y="14112"/>
                  </a:lnTo>
                  <a:lnTo>
                    <a:pt x="24675" y="13977"/>
                  </a:lnTo>
                  <a:lnTo>
                    <a:pt x="24715" y="13829"/>
                  </a:lnTo>
                  <a:lnTo>
                    <a:pt x="24729" y="13694"/>
                  </a:lnTo>
                  <a:lnTo>
                    <a:pt x="24742" y="13559"/>
                  </a:lnTo>
                  <a:lnTo>
                    <a:pt x="24756" y="13424"/>
                  </a:lnTo>
                  <a:lnTo>
                    <a:pt x="24769" y="13276"/>
                  </a:lnTo>
                  <a:lnTo>
                    <a:pt x="24769" y="13127"/>
                  </a:lnTo>
                  <a:lnTo>
                    <a:pt x="24756" y="12817"/>
                  </a:lnTo>
                  <a:lnTo>
                    <a:pt x="24715" y="12534"/>
                  </a:lnTo>
                  <a:lnTo>
                    <a:pt x="24675" y="12385"/>
                  </a:lnTo>
                  <a:lnTo>
                    <a:pt x="24635" y="12237"/>
                  </a:lnTo>
                  <a:lnTo>
                    <a:pt x="24581" y="12102"/>
                  </a:lnTo>
                  <a:lnTo>
                    <a:pt x="24527" y="11967"/>
                  </a:lnTo>
                  <a:lnTo>
                    <a:pt x="24392" y="11697"/>
                  </a:lnTo>
                  <a:lnTo>
                    <a:pt x="24230" y="11454"/>
                  </a:lnTo>
                  <a:lnTo>
                    <a:pt x="24135" y="11333"/>
                  </a:lnTo>
                  <a:lnTo>
                    <a:pt x="24041" y="11225"/>
                  </a:lnTo>
                  <a:lnTo>
                    <a:pt x="23879" y="11050"/>
                  </a:lnTo>
                  <a:lnTo>
                    <a:pt x="23717" y="10888"/>
                  </a:lnTo>
                  <a:lnTo>
                    <a:pt x="23528" y="10726"/>
                  </a:lnTo>
                  <a:lnTo>
                    <a:pt x="23326" y="10591"/>
                  </a:lnTo>
                  <a:lnTo>
                    <a:pt x="23110" y="10470"/>
                  </a:lnTo>
                  <a:lnTo>
                    <a:pt x="22867" y="10348"/>
                  </a:lnTo>
                  <a:lnTo>
                    <a:pt x="22611" y="10240"/>
                  </a:lnTo>
                  <a:lnTo>
                    <a:pt x="22341" y="10146"/>
                  </a:lnTo>
                  <a:lnTo>
                    <a:pt x="22058" y="10065"/>
                  </a:lnTo>
                  <a:lnTo>
                    <a:pt x="21748" y="9997"/>
                  </a:lnTo>
                  <a:lnTo>
                    <a:pt x="21424" y="9930"/>
                  </a:lnTo>
                  <a:lnTo>
                    <a:pt x="21086" y="9889"/>
                  </a:lnTo>
                  <a:lnTo>
                    <a:pt x="20722" y="9849"/>
                  </a:lnTo>
                  <a:lnTo>
                    <a:pt x="20344" y="9822"/>
                  </a:lnTo>
                  <a:lnTo>
                    <a:pt x="19953" y="9809"/>
                  </a:lnTo>
                  <a:lnTo>
                    <a:pt x="19535" y="9795"/>
                  </a:lnTo>
                  <a:lnTo>
                    <a:pt x="19157" y="9809"/>
                  </a:lnTo>
                  <a:lnTo>
                    <a:pt x="18780" y="9822"/>
                  </a:lnTo>
                  <a:lnTo>
                    <a:pt x="18429" y="9849"/>
                  </a:lnTo>
                  <a:lnTo>
                    <a:pt x="18092" y="9889"/>
                  </a:lnTo>
                  <a:lnTo>
                    <a:pt x="17781" y="9930"/>
                  </a:lnTo>
                  <a:lnTo>
                    <a:pt x="17484" y="9984"/>
                  </a:lnTo>
                  <a:lnTo>
                    <a:pt x="17188" y="10051"/>
                  </a:lnTo>
                  <a:lnTo>
                    <a:pt x="16931" y="10132"/>
                  </a:lnTo>
                  <a:lnTo>
                    <a:pt x="16675" y="10213"/>
                  </a:lnTo>
                  <a:lnTo>
                    <a:pt x="16432" y="10308"/>
                  </a:lnTo>
                  <a:lnTo>
                    <a:pt x="16203" y="10416"/>
                  </a:lnTo>
                  <a:lnTo>
                    <a:pt x="16001" y="10524"/>
                  </a:lnTo>
                  <a:lnTo>
                    <a:pt x="15798" y="10631"/>
                  </a:lnTo>
                  <a:lnTo>
                    <a:pt x="15609" y="10753"/>
                  </a:lnTo>
                  <a:lnTo>
                    <a:pt x="15434" y="10888"/>
                  </a:lnTo>
                  <a:lnTo>
                    <a:pt x="15272" y="11023"/>
                  </a:lnTo>
                  <a:lnTo>
                    <a:pt x="15124" y="11171"/>
                  </a:lnTo>
                  <a:lnTo>
                    <a:pt x="14989" y="11319"/>
                  </a:lnTo>
                  <a:lnTo>
                    <a:pt x="14854" y="11468"/>
                  </a:lnTo>
                  <a:lnTo>
                    <a:pt x="14732" y="11630"/>
                  </a:lnTo>
                  <a:lnTo>
                    <a:pt x="14624" y="11792"/>
                  </a:lnTo>
                  <a:lnTo>
                    <a:pt x="14517" y="11954"/>
                  </a:lnTo>
                  <a:lnTo>
                    <a:pt x="14422" y="12129"/>
                  </a:lnTo>
                  <a:lnTo>
                    <a:pt x="14341" y="12304"/>
                  </a:lnTo>
                  <a:lnTo>
                    <a:pt x="14179" y="12669"/>
                  </a:lnTo>
                  <a:lnTo>
                    <a:pt x="14058" y="13046"/>
                  </a:lnTo>
                  <a:lnTo>
                    <a:pt x="13950" y="13424"/>
                  </a:lnTo>
                  <a:lnTo>
                    <a:pt x="13856" y="13815"/>
                  </a:lnTo>
                  <a:lnTo>
                    <a:pt x="13815" y="14004"/>
                  </a:lnTo>
                  <a:lnTo>
                    <a:pt x="13761" y="14179"/>
                  </a:lnTo>
                  <a:lnTo>
                    <a:pt x="13694" y="14341"/>
                  </a:lnTo>
                  <a:lnTo>
                    <a:pt x="13613" y="14503"/>
                  </a:lnTo>
                  <a:lnTo>
                    <a:pt x="13505" y="14652"/>
                  </a:lnTo>
                  <a:lnTo>
                    <a:pt x="13397" y="14800"/>
                  </a:lnTo>
                  <a:lnTo>
                    <a:pt x="13262" y="14935"/>
                  </a:lnTo>
                  <a:lnTo>
                    <a:pt x="13127" y="15043"/>
                  </a:lnTo>
                  <a:lnTo>
                    <a:pt x="12979" y="15151"/>
                  </a:lnTo>
                  <a:lnTo>
                    <a:pt x="12817" y="15245"/>
                  </a:lnTo>
                  <a:lnTo>
                    <a:pt x="12655" y="15313"/>
                  </a:lnTo>
                  <a:lnTo>
                    <a:pt x="12479" y="15380"/>
                  </a:lnTo>
                  <a:lnTo>
                    <a:pt x="12304" y="15421"/>
                  </a:lnTo>
                  <a:lnTo>
                    <a:pt x="12115" y="15448"/>
                  </a:lnTo>
                  <a:lnTo>
                    <a:pt x="11751" y="15448"/>
                  </a:lnTo>
                  <a:lnTo>
                    <a:pt x="11562" y="15434"/>
                  </a:lnTo>
                  <a:lnTo>
                    <a:pt x="11373" y="15407"/>
                  </a:lnTo>
                  <a:lnTo>
                    <a:pt x="11184" y="15367"/>
                  </a:lnTo>
                  <a:lnTo>
                    <a:pt x="10995" y="15313"/>
                  </a:lnTo>
                  <a:lnTo>
                    <a:pt x="10820" y="15232"/>
                  </a:lnTo>
                  <a:lnTo>
                    <a:pt x="10645" y="15137"/>
                  </a:lnTo>
                  <a:lnTo>
                    <a:pt x="10496" y="15029"/>
                  </a:lnTo>
                  <a:lnTo>
                    <a:pt x="10334" y="14908"/>
                  </a:lnTo>
                  <a:lnTo>
                    <a:pt x="10200" y="14773"/>
                  </a:lnTo>
                  <a:lnTo>
                    <a:pt x="10078" y="14625"/>
                  </a:lnTo>
                  <a:lnTo>
                    <a:pt x="9970" y="14463"/>
                  </a:lnTo>
                  <a:lnTo>
                    <a:pt x="9876" y="14287"/>
                  </a:lnTo>
                  <a:lnTo>
                    <a:pt x="9795" y="14112"/>
                  </a:lnTo>
                  <a:lnTo>
                    <a:pt x="9741" y="13937"/>
                  </a:lnTo>
                  <a:lnTo>
                    <a:pt x="9687" y="13748"/>
                  </a:lnTo>
                  <a:lnTo>
                    <a:pt x="9660" y="13545"/>
                  </a:lnTo>
                  <a:lnTo>
                    <a:pt x="9660" y="13424"/>
                  </a:lnTo>
                  <a:lnTo>
                    <a:pt x="9700" y="13127"/>
                  </a:lnTo>
                  <a:lnTo>
                    <a:pt x="9741" y="12817"/>
                  </a:lnTo>
                  <a:lnTo>
                    <a:pt x="9795" y="12520"/>
                  </a:lnTo>
                  <a:lnTo>
                    <a:pt x="9849" y="12223"/>
                  </a:lnTo>
                  <a:lnTo>
                    <a:pt x="9930" y="11927"/>
                  </a:lnTo>
                  <a:lnTo>
                    <a:pt x="10011" y="11643"/>
                  </a:lnTo>
                  <a:lnTo>
                    <a:pt x="10105" y="11360"/>
                  </a:lnTo>
                  <a:lnTo>
                    <a:pt x="10213" y="11077"/>
                  </a:lnTo>
                  <a:lnTo>
                    <a:pt x="10334" y="10793"/>
                  </a:lnTo>
                  <a:lnTo>
                    <a:pt x="10456" y="10524"/>
                  </a:lnTo>
                  <a:lnTo>
                    <a:pt x="10591" y="10254"/>
                  </a:lnTo>
                  <a:lnTo>
                    <a:pt x="10739" y="9984"/>
                  </a:lnTo>
                  <a:lnTo>
                    <a:pt x="10901" y="9728"/>
                  </a:lnTo>
                  <a:lnTo>
                    <a:pt x="11063" y="9471"/>
                  </a:lnTo>
                  <a:lnTo>
                    <a:pt x="11252" y="9228"/>
                  </a:lnTo>
                  <a:lnTo>
                    <a:pt x="11427" y="8986"/>
                  </a:lnTo>
                  <a:lnTo>
                    <a:pt x="11603" y="8783"/>
                  </a:lnTo>
                  <a:lnTo>
                    <a:pt x="11778" y="8594"/>
                  </a:lnTo>
                  <a:lnTo>
                    <a:pt x="11953" y="8405"/>
                  </a:lnTo>
                  <a:lnTo>
                    <a:pt x="12142" y="8230"/>
                  </a:lnTo>
                  <a:lnTo>
                    <a:pt x="12345" y="8055"/>
                  </a:lnTo>
                  <a:lnTo>
                    <a:pt x="12547" y="7893"/>
                  </a:lnTo>
                  <a:lnTo>
                    <a:pt x="12749" y="7731"/>
                  </a:lnTo>
                  <a:lnTo>
                    <a:pt x="12965" y="7569"/>
                  </a:lnTo>
                  <a:lnTo>
                    <a:pt x="13181" y="7421"/>
                  </a:lnTo>
                  <a:lnTo>
                    <a:pt x="13410" y="7286"/>
                  </a:lnTo>
                  <a:lnTo>
                    <a:pt x="13640" y="7151"/>
                  </a:lnTo>
                  <a:lnTo>
                    <a:pt x="13869" y="7016"/>
                  </a:lnTo>
                  <a:lnTo>
                    <a:pt x="14125" y="6895"/>
                  </a:lnTo>
                  <a:lnTo>
                    <a:pt x="14368" y="6773"/>
                  </a:lnTo>
                  <a:lnTo>
                    <a:pt x="14624" y="6665"/>
                  </a:lnTo>
                  <a:lnTo>
                    <a:pt x="14881" y="6557"/>
                  </a:lnTo>
                  <a:lnTo>
                    <a:pt x="15434" y="6368"/>
                  </a:lnTo>
                  <a:lnTo>
                    <a:pt x="16001" y="6207"/>
                  </a:lnTo>
                  <a:lnTo>
                    <a:pt x="16581" y="6058"/>
                  </a:lnTo>
                  <a:lnTo>
                    <a:pt x="17201" y="5950"/>
                  </a:lnTo>
                  <a:lnTo>
                    <a:pt x="17835" y="5856"/>
                  </a:lnTo>
                  <a:lnTo>
                    <a:pt x="18496" y="5802"/>
                  </a:lnTo>
                  <a:lnTo>
                    <a:pt x="19184" y="5761"/>
                  </a:lnTo>
                  <a:lnTo>
                    <a:pt x="19899" y="5748"/>
                  </a:lnTo>
                  <a:close/>
                  <a:moveTo>
                    <a:pt x="18523" y="1"/>
                  </a:moveTo>
                  <a:lnTo>
                    <a:pt x="18038" y="14"/>
                  </a:lnTo>
                  <a:lnTo>
                    <a:pt x="17565" y="28"/>
                  </a:lnTo>
                  <a:lnTo>
                    <a:pt x="17093" y="55"/>
                  </a:lnTo>
                  <a:lnTo>
                    <a:pt x="16621" y="95"/>
                  </a:lnTo>
                  <a:lnTo>
                    <a:pt x="16149" y="149"/>
                  </a:lnTo>
                  <a:lnTo>
                    <a:pt x="15690" y="203"/>
                  </a:lnTo>
                  <a:lnTo>
                    <a:pt x="15232" y="271"/>
                  </a:lnTo>
                  <a:lnTo>
                    <a:pt x="14773" y="352"/>
                  </a:lnTo>
                  <a:lnTo>
                    <a:pt x="14328" y="446"/>
                  </a:lnTo>
                  <a:lnTo>
                    <a:pt x="13882" y="540"/>
                  </a:lnTo>
                  <a:lnTo>
                    <a:pt x="13437" y="648"/>
                  </a:lnTo>
                  <a:lnTo>
                    <a:pt x="12992" y="770"/>
                  </a:lnTo>
                  <a:lnTo>
                    <a:pt x="12560" y="905"/>
                  </a:lnTo>
                  <a:lnTo>
                    <a:pt x="12129" y="1040"/>
                  </a:lnTo>
                  <a:lnTo>
                    <a:pt x="11711" y="1201"/>
                  </a:lnTo>
                  <a:lnTo>
                    <a:pt x="11292" y="1350"/>
                  </a:lnTo>
                  <a:lnTo>
                    <a:pt x="10874" y="1525"/>
                  </a:lnTo>
                  <a:lnTo>
                    <a:pt x="10469" y="1701"/>
                  </a:lnTo>
                  <a:lnTo>
                    <a:pt x="10065" y="1890"/>
                  </a:lnTo>
                  <a:lnTo>
                    <a:pt x="9673" y="2078"/>
                  </a:lnTo>
                  <a:lnTo>
                    <a:pt x="9282" y="2294"/>
                  </a:lnTo>
                  <a:lnTo>
                    <a:pt x="8891" y="2497"/>
                  </a:lnTo>
                  <a:lnTo>
                    <a:pt x="8513" y="2726"/>
                  </a:lnTo>
                  <a:lnTo>
                    <a:pt x="8149" y="2955"/>
                  </a:lnTo>
                  <a:lnTo>
                    <a:pt x="7771" y="3198"/>
                  </a:lnTo>
                  <a:lnTo>
                    <a:pt x="7420" y="3441"/>
                  </a:lnTo>
                  <a:lnTo>
                    <a:pt x="7070" y="3697"/>
                  </a:lnTo>
                  <a:lnTo>
                    <a:pt x="6719" y="3967"/>
                  </a:lnTo>
                  <a:lnTo>
                    <a:pt x="6382" y="4237"/>
                  </a:lnTo>
                  <a:lnTo>
                    <a:pt x="6044" y="4520"/>
                  </a:lnTo>
                  <a:lnTo>
                    <a:pt x="5721" y="4803"/>
                  </a:lnTo>
                  <a:lnTo>
                    <a:pt x="5410" y="5100"/>
                  </a:lnTo>
                  <a:lnTo>
                    <a:pt x="5100" y="5411"/>
                  </a:lnTo>
                  <a:lnTo>
                    <a:pt x="4790" y="5721"/>
                  </a:lnTo>
                  <a:lnTo>
                    <a:pt x="4493" y="6031"/>
                  </a:lnTo>
                  <a:lnTo>
                    <a:pt x="4210" y="6368"/>
                  </a:lnTo>
                  <a:lnTo>
                    <a:pt x="3940" y="6692"/>
                  </a:lnTo>
                  <a:lnTo>
                    <a:pt x="3670" y="7029"/>
                  </a:lnTo>
                  <a:lnTo>
                    <a:pt x="3400" y="7380"/>
                  </a:lnTo>
                  <a:lnTo>
                    <a:pt x="3144" y="7731"/>
                  </a:lnTo>
                  <a:lnTo>
                    <a:pt x="2901" y="8095"/>
                  </a:lnTo>
                  <a:lnTo>
                    <a:pt x="2672" y="8473"/>
                  </a:lnTo>
                  <a:lnTo>
                    <a:pt x="2442" y="8837"/>
                  </a:lnTo>
                  <a:lnTo>
                    <a:pt x="2227" y="9228"/>
                  </a:lnTo>
                  <a:lnTo>
                    <a:pt x="2011" y="9606"/>
                  </a:lnTo>
                  <a:lnTo>
                    <a:pt x="1822" y="9997"/>
                  </a:lnTo>
                  <a:lnTo>
                    <a:pt x="1633" y="10402"/>
                  </a:lnTo>
                  <a:lnTo>
                    <a:pt x="1444" y="10807"/>
                  </a:lnTo>
                  <a:lnTo>
                    <a:pt x="1282" y="11225"/>
                  </a:lnTo>
                  <a:lnTo>
                    <a:pt x="1120" y="11643"/>
                  </a:lnTo>
                  <a:lnTo>
                    <a:pt x="972" y="12061"/>
                  </a:lnTo>
                  <a:lnTo>
                    <a:pt x="824" y="12493"/>
                  </a:lnTo>
                  <a:lnTo>
                    <a:pt x="702" y="12925"/>
                  </a:lnTo>
                  <a:lnTo>
                    <a:pt x="581" y="13357"/>
                  </a:lnTo>
                  <a:lnTo>
                    <a:pt x="473" y="13802"/>
                  </a:lnTo>
                  <a:lnTo>
                    <a:pt x="378" y="14260"/>
                  </a:lnTo>
                  <a:lnTo>
                    <a:pt x="284" y="14719"/>
                  </a:lnTo>
                  <a:lnTo>
                    <a:pt x="216" y="15178"/>
                  </a:lnTo>
                  <a:lnTo>
                    <a:pt x="149" y="15636"/>
                  </a:lnTo>
                  <a:lnTo>
                    <a:pt x="95" y="16109"/>
                  </a:lnTo>
                  <a:lnTo>
                    <a:pt x="55" y="16581"/>
                  </a:lnTo>
                  <a:lnTo>
                    <a:pt x="28" y="17066"/>
                  </a:lnTo>
                  <a:lnTo>
                    <a:pt x="1" y="17539"/>
                  </a:lnTo>
                  <a:lnTo>
                    <a:pt x="1" y="18024"/>
                  </a:lnTo>
                  <a:lnTo>
                    <a:pt x="1" y="18523"/>
                  </a:lnTo>
                  <a:lnTo>
                    <a:pt x="28" y="18996"/>
                  </a:lnTo>
                  <a:lnTo>
                    <a:pt x="55" y="19481"/>
                  </a:lnTo>
                  <a:lnTo>
                    <a:pt x="95" y="19953"/>
                  </a:lnTo>
                  <a:lnTo>
                    <a:pt x="149" y="20426"/>
                  </a:lnTo>
                  <a:lnTo>
                    <a:pt x="216" y="20898"/>
                  </a:lnTo>
                  <a:lnTo>
                    <a:pt x="284" y="21356"/>
                  </a:lnTo>
                  <a:lnTo>
                    <a:pt x="378" y="21815"/>
                  </a:lnTo>
                  <a:lnTo>
                    <a:pt x="473" y="22260"/>
                  </a:lnTo>
                  <a:lnTo>
                    <a:pt x="581" y="22706"/>
                  </a:lnTo>
                  <a:lnTo>
                    <a:pt x="702" y="23151"/>
                  </a:lnTo>
                  <a:lnTo>
                    <a:pt x="824" y="23582"/>
                  </a:lnTo>
                  <a:lnTo>
                    <a:pt x="972" y="24014"/>
                  </a:lnTo>
                  <a:lnTo>
                    <a:pt x="1120" y="24446"/>
                  </a:lnTo>
                  <a:lnTo>
                    <a:pt x="1282" y="24864"/>
                  </a:lnTo>
                  <a:lnTo>
                    <a:pt x="1444" y="25282"/>
                  </a:lnTo>
                  <a:lnTo>
                    <a:pt x="1633" y="25687"/>
                  </a:lnTo>
                  <a:lnTo>
                    <a:pt x="1822" y="26092"/>
                  </a:lnTo>
                  <a:lnTo>
                    <a:pt x="2011" y="26483"/>
                  </a:lnTo>
                  <a:lnTo>
                    <a:pt x="2227" y="26874"/>
                  </a:lnTo>
                  <a:lnTo>
                    <a:pt x="2442" y="27265"/>
                  </a:lnTo>
                  <a:lnTo>
                    <a:pt x="2672" y="27643"/>
                  </a:lnTo>
                  <a:lnTo>
                    <a:pt x="2901" y="28007"/>
                  </a:lnTo>
                  <a:lnTo>
                    <a:pt x="3144" y="28372"/>
                  </a:lnTo>
                  <a:lnTo>
                    <a:pt x="3400" y="28736"/>
                  </a:lnTo>
                  <a:lnTo>
                    <a:pt x="3670" y="29087"/>
                  </a:lnTo>
                  <a:lnTo>
                    <a:pt x="3940" y="29424"/>
                  </a:lnTo>
                  <a:lnTo>
                    <a:pt x="4210" y="29761"/>
                  </a:lnTo>
                  <a:lnTo>
                    <a:pt x="4493" y="30098"/>
                  </a:lnTo>
                  <a:lnTo>
                    <a:pt x="4790" y="30422"/>
                  </a:lnTo>
                  <a:lnTo>
                    <a:pt x="5100" y="30732"/>
                  </a:lnTo>
                  <a:lnTo>
                    <a:pt x="5410" y="31043"/>
                  </a:lnTo>
                  <a:lnTo>
                    <a:pt x="5721" y="31340"/>
                  </a:lnTo>
                  <a:lnTo>
                    <a:pt x="6044" y="31636"/>
                  </a:lnTo>
                  <a:lnTo>
                    <a:pt x="6382" y="31920"/>
                  </a:lnTo>
                  <a:lnTo>
                    <a:pt x="6719" y="32189"/>
                  </a:lnTo>
                  <a:lnTo>
                    <a:pt x="7070" y="32459"/>
                  </a:lnTo>
                  <a:lnTo>
                    <a:pt x="7420" y="32716"/>
                  </a:lnTo>
                  <a:lnTo>
                    <a:pt x="7771" y="32972"/>
                  </a:lnTo>
                  <a:lnTo>
                    <a:pt x="8149" y="33215"/>
                  </a:lnTo>
                  <a:lnTo>
                    <a:pt x="8513" y="33458"/>
                  </a:lnTo>
                  <a:lnTo>
                    <a:pt x="8891" y="33673"/>
                  </a:lnTo>
                  <a:lnTo>
                    <a:pt x="9282" y="33889"/>
                  </a:lnTo>
                  <a:lnTo>
                    <a:pt x="9673" y="34105"/>
                  </a:lnTo>
                  <a:lnTo>
                    <a:pt x="10065" y="34307"/>
                  </a:lnTo>
                  <a:lnTo>
                    <a:pt x="10469" y="34496"/>
                  </a:lnTo>
                  <a:lnTo>
                    <a:pt x="10874" y="34672"/>
                  </a:lnTo>
                  <a:lnTo>
                    <a:pt x="11292" y="34847"/>
                  </a:lnTo>
                  <a:lnTo>
                    <a:pt x="11711" y="35009"/>
                  </a:lnTo>
                  <a:lnTo>
                    <a:pt x="12129" y="35157"/>
                  </a:lnTo>
                  <a:lnTo>
                    <a:pt x="12560" y="35306"/>
                  </a:lnTo>
                  <a:lnTo>
                    <a:pt x="12992" y="35427"/>
                  </a:lnTo>
                  <a:lnTo>
                    <a:pt x="13437" y="35562"/>
                  </a:lnTo>
                  <a:lnTo>
                    <a:pt x="13882" y="35670"/>
                  </a:lnTo>
                  <a:lnTo>
                    <a:pt x="14328" y="35764"/>
                  </a:lnTo>
                  <a:lnTo>
                    <a:pt x="14773" y="35859"/>
                  </a:lnTo>
                  <a:lnTo>
                    <a:pt x="15232" y="35940"/>
                  </a:lnTo>
                  <a:lnTo>
                    <a:pt x="15690" y="36021"/>
                  </a:lnTo>
                  <a:lnTo>
                    <a:pt x="16149" y="36075"/>
                  </a:lnTo>
                  <a:lnTo>
                    <a:pt x="16621" y="36129"/>
                  </a:lnTo>
                  <a:lnTo>
                    <a:pt x="17093" y="36169"/>
                  </a:lnTo>
                  <a:lnTo>
                    <a:pt x="17565" y="36196"/>
                  </a:lnTo>
                  <a:lnTo>
                    <a:pt x="18038" y="36210"/>
                  </a:lnTo>
                  <a:lnTo>
                    <a:pt x="19009" y="36210"/>
                  </a:lnTo>
                  <a:lnTo>
                    <a:pt x="19481" y="36196"/>
                  </a:lnTo>
                  <a:lnTo>
                    <a:pt x="19953" y="36169"/>
                  </a:lnTo>
                  <a:lnTo>
                    <a:pt x="20425" y="36129"/>
                  </a:lnTo>
                  <a:lnTo>
                    <a:pt x="20898" y="36075"/>
                  </a:lnTo>
                  <a:lnTo>
                    <a:pt x="21356" y="36021"/>
                  </a:lnTo>
                  <a:lnTo>
                    <a:pt x="21815" y="35953"/>
                  </a:lnTo>
                  <a:lnTo>
                    <a:pt x="22274" y="35872"/>
                  </a:lnTo>
                  <a:lnTo>
                    <a:pt x="22719" y="35778"/>
                  </a:lnTo>
                  <a:lnTo>
                    <a:pt x="23178" y="35670"/>
                  </a:lnTo>
                  <a:lnTo>
                    <a:pt x="23623" y="35562"/>
                  </a:lnTo>
                  <a:lnTo>
                    <a:pt x="24054" y="35441"/>
                  </a:lnTo>
                  <a:lnTo>
                    <a:pt x="24486" y="35306"/>
                  </a:lnTo>
                  <a:lnTo>
                    <a:pt x="24918" y="35171"/>
                  </a:lnTo>
                  <a:lnTo>
                    <a:pt x="25350" y="35022"/>
                  </a:lnTo>
                  <a:lnTo>
                    <a:pt x="25768" y="34861"/>
                  </a:lnTo>
                  <a:lnTo>
                    <a:pt x="26186" y="34685"/>
                  </a:lnTo>
                  <a:lnTo>
                    <a:pt x="26591" y="34510"/>
                  </a:lnTo>
                  <a:lnTo>
                    <a:pt x="26995" y="34321"/>
                  </a:lnTo>
                  <a:lnTo>
                    <a:pt x="27387" y="34119"/>
                  </a:lnTo>
                  <a:lnTo>
                    <a:pt x="27778" y="33916"/>
                  </a:lnTo>
                  <a:lnTo>
                    <a:pt x="28169" y="33700"/>
                  </a:lnTo>
                  <a:lnTo>
                    <a:pt x="28547" y="33471"/>
                  </a:lnTo>
                  <a:lnTo>
                    <a:pt x="28925" y="33242"/>
                  </a:lnTo>
                  <a:lnTo>
                    <a:pt x="29289" y="32999"/>
                  </a:lnTo>
                  <a:lnTo>
                    <a:pt x="29653" y="32756"/>
                  </a:lnTo>
                  <a:lnTo>
                    <a:pt x="30004" y="32500"/>
                  </a:lnTo>
                  <a:lnTo>
                    <a:pt x="30355" y="32230"/>
                  </a:lnTo>
                  <a:lnTo>
                    <a:pt x="30692" y="31947"/>
                  </a:lnTo>
                  <a:lnTo>
                    <a:pt x="31029" y="31663"/>
                  </a:lnTo>
                  <a:lnTo>
                    <a:pt x="31353" y="31380"/>
                  </a:lnTo>
                  <a:lnTo>
                    <a:pt x="31677" y="31083"/>
                  </a:lnTo>
                  <a:lnTo>
                    <a:pt x="31987" y="30773"/>
                  </a:lnTo>
                  <a:lnTo>
                    <a:pt x="32284" y="30463"/>
                  </a:lnTo>
                  <a:lnTo>
                    <a:pt x="32580" y="30139"/>
                  </a:lnTo>
                  <a:lnTo>
                    <a:pt x="32877" y="29815"/>
                  </a:lnTo>
                  <a:lnTo>
                    <a:pt x="33147" y="29478"/>
                  </a:lnTo>
                  <a:lnTo>
                    <a:pt x="33430" y="29127"/>
                  </a:lnTo>
                  <a:lnTo>
                    <a:pt x="33687" y="28776"/>
                  </a:lnTo>
                  <a:lnTo>
                    <a:pt x="33943" y="28426"/>
                  </a:lnTo>
                  <a:lnTo>
                    <a:pt x="34186" y="28061"/>
                  </a:lnTo>
                  <a:lnTo>
                    <a:pt x="34429" y="27697"/>
                  </a:lnTo>
                  <a:lnTo>
                    <a:pt x="34658" y="27319"/>
                  </a:lnTo>
                  <a:lnTo>
                    <a:pt x="34874" y="26928"/>
                  </a:lnTo>
                  <a:lnTo>
                    <a:pt x="35076" y="26537"/>
                  </a:lnTo>
                  <a:lnTo>
                    <a:pt x="35279" y="26146"/>
                  </a:lnTo>
                  <a:lnTo>
                    <a:pt x="35467" y="25741"/>
                  </a:lnTo>
                  <a:lnTo>
                    <a:pt x="35656" y="25336"/>
                  </a:lnTo>
                  <a:lnTo>
                    <a:pt x="35832" y="24918"/>
                  </a:lnTo>
                  <a:lnTo>
                    <a:pt x="35980" y="24500"/>
                  </a:lnTo>
                  <a:lnTo>
                    <a:pt x="36142" y="24068"/>
                  </a:lnTo>
                  <a:lnTo>
                    <a:pt x="36277" y="23636"/>
                  </a:lnTo>
                  <a:lnTo>
                    <a:pt x="36412" y="23205"/>
                  </a:lnTo>
                  <a:lnTo>
                    <a:pt x="36533" y="22760"/>
                  </a:lnTo>
                  <a:lnTo>
                    <a:pt x="36641" y="22314"/>
                  </a:lnTo>
                  <a:lnTo>
                    <a:pt x="36736" y="21856"/>
                  </a:lnTo>
                  <a:lnTo>
                    <a:pt x="36817" y="21397"/>
                  </a:lnTo>
                  <a:lnTo>
                    <a:pt x="36897" y="20938"/>
                  </a:lnTo>
                  <a:lnTo>
                    <a:pt x="36965" y="20466"/>
                  </a:lnTo>
                  <a:lnTo>
                    <a:pt x="37019" y="19994"/>
                  </a:lnTo>
                  <a:lnTo>
                    <a:pt x="37059" y="19522"/>
                  </a:lnTo>
                  <a:lnTo>
                    <a:pt x="37086" y="19036"/>
                  </a:lnTo>
                  <a:lnTo>
                    <a:pt x="37100" y="18550"/>
                  </a:lnTo>
                  <a:lnTo>
                    <a:pt x="37113" y="18065"/>
                  </a:lnTo>
                  <a:lnTo>
                    <a:pt x="37100" y="17579"/>
                  </a:lnTo>
                  <a:lnTo>
                    <a:pt x="37086" y="17093"/>
                  </a:lnTo>
                  <a:lnTo>
                    <a:pt x="37059" y="16608"/>
                  </a:lnTo>
                  <a:lnTo>
                    <a:pt x="37019" y="16136"/>
                  </a:lnTo>
                  <a:lnTo>
                    <a:pt x="36965" y="15663"/>
                  </a:lnTo>
                  <a:lnTo>
                    <a:pt x="36897" y="15191"/>
                  </a:lnTo>
                  <a:lnTo>
                    <a:pt x="36817" y="14733"/>
                  </a:lnTo>
                  <a:lnTo>
                    <a:pt x="36736" y="14274"/>
                  </a:lnTo>
                  <a:lnTo>
                    <a:pt x="36641" y="13815"/>
                  </a:lnTo>
                  <a:lnTo>
                    <a:pt x="36533" y="13370"/>
                  </a:lnTo>
                  <a:lnTo>
                    <a:pt x="36412" y="12938"/>
                  </a:lnTo>
                  <a:lnTo>
                    <a:pt x="36277" y="12493"/>
                  </a:lnTo>
                  <a:lnTo>
                    <a:pt x="36142" y="12061"/>
                  </a:lnTo>
                  <a:lnTo>
                    <a:pt x="35980" y="11643"/>
                  </a:lnTo>
                  <a:lnTo>
                    <a:pt x="35832" y="11225"/>
                  </a:lnTo>
                  <a:lnTo>
                    <a:pt x="35656" y="10807"/>
                  </a:lnTo>
                  <a:lnTo>
                    <a:pt x="35467" y="10402"/>
                  </a:lnTo>
                  <a:lnTo>
                    <a:pt x="35279" y="9997"/>
                  </a:lnTo>
                  <a:lnTo>
                    <a:pt x="35076" y="9606"/>
                  </a:lnTo>
                  <a:lnTo>
                    <a:pt x="34874" y="9215"/>
                  </a:lnTo>
                  <a:lnTo>
                    <a:pt x="34658" y="8837"/>
                  </a:lnTo>
                  <a:lnTo>
                    <a:pt x="34429" y="8459"/>
                  </a:lnTo>
                  <a:lnTo>
                    <a:pt x="34186" y="8095"/>
                  </a:lnTo>
                  <a:lnTo>
                    <a:pt x="33943" y="7731"/>
                  </a:lnTo>
                  <a:lnTo>
                    <a:pt x="33687" y="7380"/>
                  </a:lnTo>
                  <a:lnTo>
                    <a:pt x="33430" y="7029"/>
                  </a:lnTo>
                  <a:lnTo>
                    <a:pt x="33147" y="6692"/>
                  </a:lnTo>
                  <a:lnTo>
                    <a:pt x="32877" y="6355"/>
                  </a:lnTo>
                  <a:lnTo>
                    <a:pt x="32580" y="6031"/>
                  </a:lnTo>
                  <a:lnTo>
                    <a:pt x="32284" y="5707"/>
                  </a:lnTo>
                  <a:lnTo>
                    <a:pt x="31987" y="5397"/>
                  </a:lnTo>
                  <a:lnTo>
                    <a:pt x="31677" y="5100"/>
                  </a:lnTo>
                  <a:lnTo>
                    <a:pt x="31353" y="4803"/>
                  </a:lnTo>
                  <a:lnTo>
                    <a:pt x="31029" y="4507"/>
                  </a:lnTo>
                  <a:lnTo>
                    <a:pt x="30692" y="4237"/>
                  </a:lnTo>
                  <a:lnTo>
                    <a:pt x="30355" y="3954"/>
                  </a:lnTo>
                  <a:lnTo>
                    <a:pt x="30004" y="3697"/>
                  </a:lnTo>
                  <a:lnTo>
                    <a:pt x="29653" y="3441"/>
                  </a:lnTo>
                  <a:lnTo>
                    <a:pt x="29289" y="3185"/>
                  </a:lnTo>
                  <a:lnTo>
                    <a:pt x="28925" y="2955"/>
                  </a:lnTo>
                  <a:lnTo>
                    <a:pt x="28547" y="2726"/>
                  </a:lnTo>
                  <a:lnTo>
                    <a:pt x="28169" y="2497"/>
                  </a:lnTo>
                  <a:lnTo>
                    <a:pt x="27778" y="2281"/>
                  </a:lnTo>
                  <a:lnTo>
                    <a:pt x="27387" y="2078"/>
                  </a:lnTo>
                  <a:lnTo>
                    <a:pt x="26995" y="1890"/>
                  </a:lnTo>
                  <a:lnTo>
                    <a:pt x="26591" y="1701"/>
                  </a:lnTo>
                  <a:lnTo>
                    <a:pt x="26186" y="1525"/>
                  </a:lnTo>
                  <a:lnTo>
                    <a:pt x="25768" y="1350"/>
                  </a:lnTo>
                  <a:lnTo>
                    <a:pt x="25350" y="1188"/>
                  </a:lnTo>
                  <a:lnTo>
                    <a:pt x="24918" y="1040"/>
                  </a:lnTo>
                  <a:lnTo>
                    <a:pt x="24486" y="905"/>
                  </a:lnTo>
                  <a:lnTo>
                    <a:pt x="24054" y="770"/>
                  </a:lnTo>
                  <a:lnTo>
                    <a:pt x="23623" y="648"/>
                  </a:lnTo>
                  <a:lnTo>
                    <a:pt x="23178" y="540"/>
                  </a:lnTo>
                  <a:lnTo>
                    <a:pt x="22719" y="446"/>
                  </a:lnTo>
                  <a:lnTo>
                    <a:pt x="22274" y="352"/>
                  </a:lnTo>
                  <a:lnTo>
                    <a:pt x="21815" y="271"/>
                  </a:lnTo>
                  <a:lnTo>
                    <a:pt x="21356" y="203"/>
                  </a:lnTo>
                  <a:lnTo>
                    <a:pt x="20898" y="149"/>
                  </a:lnTo>
                  <a:lnTo>
                    <a:pt x="20425" y="95"/>
                  </a:lnTo>
                  <a:lnTo>
                    <a:pt x="19953" y="55"/>
                  </a:lnTo>
                  <a:lnTo>
                    <a:pt x="19481" y="28"/>
                  </a:lnTo>
                  <a:lnTo>
                    <a:pt x="19009" y="14"/>
                  </a:lnTo>
                  <a:lnTo>
                    <a:pt x="18523"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7" name="Google Shape;3197;p210"/>
            <p:cNvSpPr/>
            <p:nvPr/>
          </p:nvSpPr>
          <p:spPr>
            <a:xfrm>
              <a:off x="6021600" y="3432700"/>
              <a:ext cx="293450" cy="206775"/>
            </a:xfrm>
            <a:custGeom>
              <a:rect b="b" l="l" r="r" t="t"/>
              <a:pathLst>
                <a:path extrusionOk="0" h="8271" w="11738">
                  <a:moveTo>
                    <a:pt x="11738" y="0"/>
                  </a:moveTo>
                  <a:lnTo>
                    <a:pt x="11481" y="108"/>
                  </a:lnTo>
                  <a:lnTo>
                    <a:pt x="11211" y="203"/>
                  </a:lnTo>
                  <a:lnTo>
                    <a:pt x="10942" y="284"/>
                  </a:lnTo>
                  <a:lnTo>
                    <a:pt x="10658" y="338"/>
                  </a:lnTo>
                  <a:lnTo>
                    <a:pt x="9647" y="540"/>
                  </a:lnTo>
                  <a:lnTo>
                    <a:pt x="8513" y="742"/>
                  </a:lnTo>
                  <a:lnTo>
                    <a:pt x="7407" y="931"/>
                  </a:lnTo>
                  <a:lnTo>
                    <a:pt x="6449" y="1080"/>
                  </a:lnTo>
                  <a:lnTo>
                    <a:pt x="5653" y="1201"/>
                  </a:lnTo>
                  <a:lnTo>
                    <a:pt x="4911" y="1336"/>
                  </a:lnTo>
                  <a:lnTo>
                    <a:pt x="4223" y="1471"/>
                  </a:lnTo>
                  <a:lnTo>
                    <a:pt x="3589" y="1619"/>
                  </a:lnTo>
                  <a:lnTo>
                    <a:pt x="3009" y="1768"/>
                  </a:lnTo>
                  <a:lnTo>
                    <a:pt x="2483" y="1943"/>
                  </a:lnTo>
                  <a:lnTo>
                    <a:pt x="2240" y="2024"/>
                  </a:lnTo>
                  <a:lnTo>
                    <a:pt x="2011" y="2118"/>
                  </a:lnTo>
                  <a:lnTo>
                    <a:pt x="1795" y="2213"/>
                  </a:lnTo>
                  <a:lnTo>
                    <a:pt x="1579" y="2321"/>
                  </a:lnTo>
                  <a:lnTo>
                    <a:pt x="1390" y="2429"/>
                  </a:lnTo>
                  <a:lnTo>
                    <a:pt x="1215" y="2537"/>
                  </a:lnTo>
                  <a:lnTo>
                    <a:pt x="1040" y="2658"/>
                  </a:lnTo>
                  <a:lnTo>
                    <a:pt x="891" y="2779"/>
                  </a:lnTo>
                  <a:lnTo>
                    <a:pt x="743" y="2901"/>
                  </a:lnTo>
                  <a:lnTo>
                    <a:pt x="621" y="3036"/>
                  </a:lnTo>
                  <a:lnTo>
                    <a:pt x="500" y="3184"/>
                  </a:lnTo>
                  <a:lnTo>
                    <a:pt x="392" y="3332"/>
                  </a:lnTo>
                  <a:lnTo>
                    <a:pt x="298" y="3481"/>
                  </a:lnTo>
                  <a:lnTo>
                    <a:pt x="217" y="3643"/>
                  </a:lnTo>
                  <a:lnTo>
                    <a:pt x="149" y="3818"/>
                  </a:lnTo>
                  <a:lnTo>
                    <a:pt x="95" y="3994"/>
                  </a:lnTo>
                  <a:lnTo>
                    <a:pt x="55" y="4182"/>
                  </a:lnTo>
                  <a:lnTo>
                    <a:pt x="28" y="4385"/>
                  </a:lnTo>
                  <a:lnTo>
                    <a:pt x="1" y="4587"/>
                  </a:lnTo>
                  <a:lnTo>
                    <a:pt x="1" y="4789"/>
                  </a:lnTo>
                  <a:lnTo>
                    <a:pt x="14" y="4992"/>
                  </a:lnTo>
                  <a:lnTo>
                    <a:pt x="28" y="5181"/>
                  </a:lnTo>
                  <a:lnTo>
                    <a:pt x="68" y="5370"/>
                  </a:lnTo>
                  <a:lnTo>
                    <a:pt x="122" y="5558"/>
                  </a:lnTo>
                  <a:lnTo>
                    <a:pt x="190" y="5734"/>
                  </a:lnTo>
                  <a:lnTo>
                    <a:pt x="271" y="5909"/>
                  </a:lnTo>
                  <a:lnTo>
                    <a:pt x="351" y="6085"/>
                  </a:lnTo>
                  <a:lnTo>
                    <a:pt x="459" y="6246"/>
                  </a:lnTo>
                  <a:lnTo>
                    <a:pt x="567" y="6395"/>
                  </a:lnTo>
                  <a:lnTo>
                    <a:pt x="702" y="6543"/>
                  </a:lnTo>
                  <a:lnTo>
                    <a:pt x="837" y="6692"/>
                  </a:lnTo>
                  <a:lnTo>
                    <a:pt x="986" y="6840"/>
                  </a:lnTo>
                  <a:lnTo>
                    <a:pt x="1134" y="6975"/>
                  </a:lnTo>
                  <a:lnTo>
                    <a:pt x="1296" y="7096"/>
                  </a:lnTo>
                  <a:lnTo>
                    <a:pt x="1471" y="7218"/>
                  </a:lnTo>
                  <a:lnTo>
                    <a:pt x="1647" y="7339"/>
                  </a:lnTo>
                  <a:lnTo>
                    <a:pt x="1835" y="7447"/>
                  </a:lnTo>
                  <a:lnTo>
                    <a:pt x="2038" y="7555"/>
                  </a:lnTo>
                  <a:lnTo>
                    <a:pt x="2240" y="7649"/>
                  </a:lnTo>
                  <a:lnTo>
                    <a:pt x="2443" y="7744"/>
                  </a:lnTo>
                  <a:lnTo>
                    <a:pt x="2874" y="7892"/>
                  </a:lnTo>
                  <a:lnTo>
                    <a:pt x="3319" y="8027"/>
                  </a:lnTo>
                  <a:lnTo>
                    <a:pt x="3765" y="8135"/>
                  </a:lnTo>
                  <a:lnTo>
                    <a:pt x="4237" y="8216"/>
                  </a:lnTo>
                  <a:lnTo>
                    <a:pt x="4709" y="8257"/>
                  </a:lnTo>
                  <a:lnTo>
                    <a:pt x="5168" y="8270"/>
                  </a:lnTo>
                  <a:lnTo>
                    <a:pt x="5545" y="8257"/>
                  </a:lnTo>
                  <a:lnTo>
                    <a:pt x="5977" y="8216"/>
                  </a:lnTo>
                  <a:lnTo>
                    <a:pt x="6449" y="8135"/>
                  </a:lnTo>
                  <a:lnTo>
                    <a:pt x="6706" y="8095"/>
                  </a:lnTo>
                  <a:lnTo>
                    <a:pt x="6962" y="8027"/>
                  </a:lnTo>
                  <a:lnTo>
                    <a:pt x="7232" y="7960"/>
                  </a:lnTo>
                  <a:lnTo>
                    <a:pt x="7502" y="7865"/>
                  </a:lnTo>
                  <a:lnTo>
                    <a:pt x="7771" y="7771"/>
                  </a:lnTo>
                  <a:lnTo>
                    <a:pt x="8055" y="7676"/>
                  </a:lnTo>
                  <a:lnTo>
                    <a:pt x="8324" y="7555"/>
                  </a:lnTo>
                  <a:lnTo>
                    <a:pt x="8608" y="7420"/>
                  </a:lnTo>
                  <a:lnTo>
                    <a:pt x="8878" y="7272"/>
                  </a:lnTo>
                  <a:lnTo>
                    <a:pt x="9147" y="7110"/>
                  </a:lnTo>
                  <a:lnTo>
                    <a:pt x="9404" y="6934"/>
                  </a:lnTo>
                  <a:lnTo>
                    <a:pt x="9660" y="6746"/>
                  </a:lnTo>
                  <a:lnTo>
                    <a:pt x="9903" y="6543"/>
                  </a:lnTo>
                  <a:lnTo>
                    <a:pt x="10146" y="6327"/>
                  </a:lnTo>
                  <a:lnTo>
                    <a:pt x="10375" y="6085"/>
                  </a:lnTo>
                  <a:lnTo>
                    <a:pt x="10591" y="5828"/>
                  </a:lnTo>
                  <a:lnTo>
                    <a:pt x="10780" y="5558"/>
                  </a:lnTo>
                  <a:lnTo>
                    <a:pt x="10969" y="5275"/>
                  </a:lnTo>
                  <a:lnTo>
                    <a:pt x="11144" y="4965"/>
                  </a:lnTo>
                  <a:lnTo>
                    <a:pt x="11292" y="4641"/>
                  </a:lnTo>
                  <a:lnTo>
                    <a:pt x="11427" y="4290"/>
                  </a:lnTo>
                  <a:lnTo>
                    <a:pt x="11535" y="3926"/>
                  </a:lnTo>
                  <a:lnTo>
                    <a:pt x="11616" y="3535"/>
                  </a:lnTo>
                  <a:lnTo>
                    <a:pt x="11684" y="3117"/>
                  </a:lnTo>
                  <a:lnTo>
                    <a:pt x="11724" y="2698"/>
                  </a:lnTo>
                  <a:lnTo>
                    <a:pt x="11738" y="2240"/>
                  </a:lnTo>
                  <a:lnTo>
                    <a:pt x="11738"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198" name="Google Shape;3198;p210"/>
          <p:cNvGrpSpPr/>
          <p:nvPr/>
        </p:nvGrpSpPr>
        <p:grpSpPr>
          <a:xfrm>
            <a:off x="3395591" y="2306952"/>
            <a:ext cx="527019" cy="526946"/>
            <a:chOff x="5701200" y="2981425"/>
            <a:chExt cx="927850" cy="905250"/>
          </a:xfrm>
        </p:grpSpPr>
        <p:sp>
          <p:nvSpPr>
            <p:cNvPr id="3199" name="Google Shape;3199;p210"/>
            <p:cNvSpPr/>
            <p:nvPr/>
          </p:nvSpPr>
          <p:spPr>
            <a:xfrm>
              <a:off x="5701200" y="2981425"/>
              <a:ext cx="927850" cy="905250"/>
            </a:xfrm>
            <a:custGeom>
              <a:rect b="b" l="l" r="r" t="t"/>
              <a:pathLst>
                <a:path extrusionOk="0" h="36210" w="37114">
                  <a:moveTo>
                    <a:pt x="20237" y="5748"/>
                  </a:moveTo>
                  <a:lnTo>
                    <a:pt x="20587" y="5761"/>
                  </a:lnTo>
                  <a:lnTo>
                    <a:pt x="20925" y="5788"/>
                  </a:lnTo>
                  <a:lnTo>
                    <a:pt x="21262" y="5815"/>
                  </a:lnTo>
                  <a:lnTo>
                    <a:pt x="21599" y="5869"/>
                  </a:lnTo>
                  <a:lnTo>
                    <a:pt x="21936" y="5923"/>
                  </a:lnTo>
                  <a:lnTo>
                    <a:pt x="22274" y="5991"/>
                  </a:lnTo>
                  <a:lnTo>
                    <a:pt x="22597" y="6072"/>
                  </a:lnTo>
                  <a:lnTo>
                    <a:pt x="22921" y="6166"/>
                  </a:lnTo>
                  <a:lnTo>
                    <a:pt x="23245" y="6260"/>
                  </a:lnTo>
                  <a:lnTo>
                    <a:pt x="23569" y="6368"/>
                  </a:lnTo>
                  <a:lnTo>
                    <a:pt x="23893" y="6503"/>
                  </a:lnTo>
                  <a:lnTo>
                    <a:pt x="24203" y="6625"/>
                  </a:lnTo>
                  <a:lnTo>
                    <a:pt x="24513" y="6773"/>
                  </a:lnTo>
                  <a:lnTo>
                    <a:pt x="24823" y="6922"/>
                  </a:lnTo>
                  <a:lnTo>
                    <a:pt x="25120" y="7083"/>
                  </a:lnTo>
                  <a:lnTo>
                    <a:pt x="25417" y="7272"/>
                  </a:lnTo>
                  <a:lnTo>
                    <a:pt x="25714" y="7488"/>
                  </a:lnTo>
                  <a:lnTo>
                    <a:pt x="26011" y="7731"/>
                  </a:lnTo>
                  <a:lnTo>
                    <a:pt x="26307" y="8001"/>
                  </a:lnTo>
                  <a:lnTo>
                    <a:pt x="26604" y="8298"/>
                  </a:lnTo>
                  <a:lnTo>
                    <a:pt x="26887" y="8621"/>
                  </a:lnTo>
                  <a:lnTo>
                    <a:pt x="27157" y="8972"/>
                  </a:lnTo>
                  <a:lnTo>
                    <a:pt x="27292" y="9174"/>
                  </a:lnTo>
                  <a:lnTo>
                    <a:pt x="27414" y="9363"/>
                  </a:lnTo>
                  <a:lnTo>
                    <a:pt x="27535" y="9579"/>
                  </a:lnTo>
                  <a:lnTo>
                    <a:pt x="27656" y="9795"/>
                  </a:lnTo>
                  <a:lnTo>
                    <a:pt x="27764" y="10024"/>
                  </a:lnTo>
                  <a:lnTo>
                    <a:pt x="27872" y="10254"/>
                  </a:lnTo>
                  <a:lnTo>
                    <a:pt x="27967" y="10497"/>
                  </a:lnTo>
                  <a:lnTo>
                    <a:pt x="28061" y="10753"/>
                  </a:lnTo>
                  <a:lnTo>
                    <a:pt x="28142" y="11023"/>
                  </a:lnTo>
                  <a:lnTo>
                    <a:pt x="28223" y="11292"/>
                  </a:lnTo>
                  <a:lnTo>
                    <a:pt x="28290" y="11576"/>
                  </a:lnTo>
                  <a:lnTo>
                    <a:pt x="28358" y="11873"/>
                  </a:lnTo>
                  <a:lnTo>
                    <a:pt x="28412" y="12169"/>
                  </a:lnTo>
                  <a:lnTo>
                    <a:pt x="28452" y="12493"/>
                  </a:lnTo>
                  <a:lnTo>
                    <a:pt x="28493" y="12817"/>
                  </a:lnTo>
                  <a:lnTo>
                    <a:pt x="28520" y="13154"/>
                  </a:lnTo>
                  <a:lnTo>
                    <a:pt x="28533" y="13491"/>
                  </a:lnTo>
                  <a:lnTo>
                    <a:pt x="28533" y="13856"/>
                  </a:lnTo>
                  <a:lnTo>
                    <a:pt x="28533" y="15893"/>
                  </a:lnTo>
                  <a:lnTo>
                    <a:pt x="28560" y="17039"/>
                  </a:lnTo>
                  <a:lnTo>
                    <a:pt x="28560" y="18186"/>
                  </a:lnTo>
                  <a:lnTo>
                    <a:pt x="28560" y="19319"/>
                  </a:lnTo>
                  <a:lnTo>
                    <a:pt x="28533" y="20412"/>
                  </a:lnTo>
                  <a:lnTo>
                    <a:pt x="28506" y="20938"/>
                  </a:lnTo>
                  <a:lnTo>
                    <a:pt x="28479" y="21451"/>
                  </a:lnTo>
                  <a:lnTo>
                    <a:pt x="28425" y="21937"/>
                  </a:lnTo>
                  <a:lnTo>
                    <a:pt x="28371" y="22395"/>
                  </a:lnTo>
                  <a:lnTo>
                    <a:pt x="28304" y="22827"/>
                  </a:lnTo>
                  <a:lnTo>
                    <a:pt x="28223" y="23218"/>
                  </a:lnTo>
                  <a:lnTo>
                    <a:pt x="28142" y="23582"/>
                  </a:lnTo>
                  <a:lnTo>
                    <a:pt x="28034" y="23906"/>
                  </a:lnTo>
                  <a:lnTo>
                    <a:pt x="27845" y="24392"/>
                  </a:lnTo>
                  <a:lnTo>
                    <a:pt x="27629" y="24864"/>
                  </a:lnTo>
                  <a:lnTo>
                    <a:pt x="27387" y="25323"/>
                  </a:lnTo>
                  <a:lnTo>
                    <a:pt x="27117" y="25768"/>
                  </a:lnTo>
                  <a:lnTo>
                    <a:pt x="26833" y="26200"/>
                  </a:lnTo>
                  <a:lnTo>
                    <a:pt x="26523" y="26618"/>
                  </a:lnTo>
                  <a:lnTo>
                    <a:pt x="26199" y="27009"/>
                  </a:lnTo>
                  <a:lnTo>
                    <a:pt x="25835" y="27400"/>
                  </a:lnTo>
                  <a:lnTo>
                    <a:pt x="25471" y="27751"/>
                  </a:lnTo>
                  <a:lnTo>
                    <a:pt x="25080" y="28088"/>
                  </a:lnTo>
                  <a:lnTo>
                    <a:pt x="24661" y="28412"/>
                  </a:lnTo>
                  <a:lnTo>
                    <a:pt x="24243" y="28709"/>
                  </a:lnTo>
                  <a:lnTo>
                    <a:pt x="23798" y="28979"/>
                  </a:lnTo>
                  <a:lnTo>
                    <a:pt x="23353" y="29222"/>
                  </a:lnTo>
                  <a:lnTo>
                    <a:pt x="22881" y="29451"/>
                  </a:lnTo>
                  <a:lnTo>
                    <a:pt x="22409" y="29640"/>
                  </a:lnTo>
                  <a:lnTo>
                    <a:pt x="22287" y="29694"/>
                  </a:lnTo>
                  <a:lnTo>
                    <a:pt x="21788" y="29869"/>
                  </a:lnTo>
                  <a:lnTo>
                    <a:pt x="21289" y="30031"/>
                  </a:lnTo>
                  <a:lnTo>
                    <a:pt x="20776" y="30152"/>
                  </a:lnTo>
                  <a:lnTo>
                    <a:pt x="20264" y="30260"/>
                  </a:lnTo>
                  <a:lnTo>
                    <a:pt x="19737" y="30341"/>
                  </a:lnTo>
                  <a:lnTo>
                    <a:pt x="19211" y="30395"/>
                  </a:lnTo>
                  <a:lnTo>
                    <a:pt x="18685" y="30422"/>
                  </a:lnTo>
                  <a:lnTo>
                    <a:pt x="17484" y="30422"/>
                  </a:lnTo>
                  <a:lnTo>
                    <a:pt x="17134" y="30395"/>
                  </a:lnTo>
                  <a:lnTo>
                    <a:pt x="16769" y="30368"/>
                  </a:lnTo>
                  <a:lnTo>
                    <a:pt x="16405" y="30328"/>
                  </a:lnTo>
                  <a:lnTo>
                    <a:pt x="16027" y="30274"/>
                  </a:lnTo>
                  <a:lnTo>
                    <a:pt x="15650" y="30193"/>
                  </a:lnTo>
                  <a:lnTo>
                    <a:pt x="15272" y="30112"/>
                  </a:lnTo>
                  <a:lnTo>
                    <a:pt x="14894" y="30017"/>
                  </a:lnTo>
                  <a:lnTo>
                    <a:pt x="14517" y="29910"/>
                  </a:lnTo>
                  <a:lnTo>
                    <a:pt x="14139" y="29788"/>
                  </a:lnTo>
                  <a:lnTo>
                    <a:pt x="13761" y="29653"/>
                  </a:lnTo>
                  <a:lnTo>
                    <a:pt x="13383" y="29505"/>
                  </a:lnTo>
                  <a:lnTo>
                    <a:pt x="13019" y="29343"/>
                  </a:lnTo>
                  <a:lnTo>
                    <a:pt x="12655" y="29168"/>
                  </a:lnTo>
                  <a:lnTo>
                    <a:pt x="12304" y="28979"/>
                  </a:lnTo>
                  <a:lnTo>
                    <a:pt x="11967" y="28776"/>
                  </a:lnTo>
                  <a:lnTo>
                    <a:pt x="11630" y="28560"/>
                  </a:lnTo>
                  <a:lnTo>
                    <a:pt x="11306" y="28345"/>
                  </a:lnTo>
                  <a:lnTo>
                    <a:pt x="10982" y="28102"/>
                  </a:lnTo>
                  <a:lnTo>
                    <a:pt x="10685" y="27859"/>
                  </a:lnTo>
                  <a:lnTo>
                    <a:pt x="10402" y="27603"/>
                  </a:lnTo>
                  <a:lnTo>
                    <a:pt x="10132" y="27319"/>
                  </a:lnTo>
                  <a:lnTo>
                    <a:pt x="9889" y="27036"/>
                  </a:lnTo>
                  <a:lnTo>
                    <a:pt x="9646" y="26739"/>
                  </a:lnTo>
                  <a:lnTo>
                    <a:pt x="9431" y="26429"/>
                  </a:lnTo>
                  <a:lnTo>
                    <a:pt x="9242" y="26119"/>
                  </a:lnTo>
                  <a:lnTo>
                    <a:pt x="9066" y="25781"/>
                  </a:lnTo>
                  <a:lnTo>
                    <a:pt x="8918" y="25444"/>
                  </a:lnTo>
                  <a:lnTo>
                    <a:pt x="8797" y="25080"/>
                  </a:lnTo>
                  <a:lnTo>
                    <a:pt x="8702" y="24716"/>
                  </a:lnTo>
                  <a:lnTo>
                    <a:pt x="8621" y="24338"/>
                  </a:lnTo>
                  <a:lnTo>
                    <a:pt x="8581" y="23960"/>
                  </a:lnTo>
                  <a:lnTo>
                    <a:pt x="8567" y="23555"/>
                  </a:lnTo>
                  <a:lnTo>
                    <a:pt x="8581" y="23097"/>
                  </a:lnTo>
                  <a:lnTo>
                    <a:pt x="8608" y="22840"/>
                  </a:lnTo>
                  <a:lnTo>
                    <a:pt x="8635" y="22598"/>
                  </a:lnTo>
                  <a:lnTo>
                    <a:pt x="8675" y="22328"/>
                  </a:lnTo>
                  <a:lnTo>
                    <a:pt x="8729" y="22071"/>
                  </a:lnTo>
                  <a:lnTo>
                    <a:pt x="8797" y="21802"/>
                  </a:lnTo>
                  <a:lnTo>
                    <a:pt x="8877" y="21518"/>
                  </a:lnTo>
                  <a:lnTo>
                    <a:pt x="8972" y="21249"/>
                  </a:lnTo>
                  <a:lnTo>
                    <a:pt x="9080" y="20965"/>
                  </a:lnTo>
                  <a:lnTo>
                    <a:pt x="9201" y="20682"/>
                  </a:lnTo>
                  <a:lnTo>
                    <a:pt x="9350" y="20399"/>
                  </a:lnTo>
                  <a:lnTo>
                    <a:pt x="9512" y="20129"/>
                  </a:lnTo>
                  <a:lnTo>
                    <a:pt x="9700" y="19846"/>
                  </a:lnTo>
                  <a:lnTo>
                    <a:pt x="9903" y="19562"/>
                  </a:lnTo>
                  <a:lnTo>
                    <a:pt x="10132" y="19292"/>
                  </a:lnTo>
                  <a:lnTo>
                    <a:pt x="10388" y="19023"/>
                  </a:lnTo>
                  <a:lnTo>
                    <a:pt x="10658" y="18766"/>
                  </a:lnTo>
                  <a:lnTo>
                    <a:pt x="10955" y="18510"/>
                  </a:lnTo>
                  <a:lnTo>
                    <a:pt x="11279" y="18254"/>
                  </a:lnTo>
                  <a:lnTo>
                    <a:pt x="11630" y="18011"/>
                  </a:lnTo>
                  <a:lnTo>
                    <a:pt x="12007" y="17781"/>
                  </a:lnTo>
                  <a:lnTo>
                    <a:pt x="12426" y="17552"/>
                  </a:lnTo>
                  <a:lnTo>
                    <a:pt x="12857" y="17350"/>
                  </a:lnTo>
                  <a:lnTo>
                    <a:pt x="13329" y="17147"/>
                  </a:lnTo>
                  <a:lnTo>
                    <a:pt x="13829" y="16959"/>
                  </a:lnTo>
                  <a:lnTo>
                    <a:pt x="14368" y="16770"/>
                  </a:lnTo>
                  <a:lnTo>
                    <a:pt x="14935" y="16621"/>
                  </a:lnTo>
                  <a:lnTo>
                    <a:pt x="15542" y="16473"/>
                  </a:lnTo>
                  <a:lnTo>
                    <a:pt x="16176" y="16338"/>
                  </a:lnTo>
                  <a:lnTo>
                    <a:pt x="16864" y="16230"/>
                  </a:lnTo>
                  <a:lnTo>
                    <a:pt x="17579" y="16122"/>
                  </a:lnTo>
                  <a:lnTo>
                    <a:pt x="18240" y="16041"/>
                  </a:lnTo>
                  <a:lnTo>
                    <a:pt x="19292" y="15933"/>
                  </a:lnTo>
                  <a:lnTo>
                    <a:pt x="20331" y="15785"/>
                  </a:lnTo>
                  <a:lnTo>
                    <a:pt x="21370" y="15623"/>
                  </a:lnTo>
                  <a:lnTo>
                    <a:pt x="22409" y="15434"/>
                  </a:lnTo>
                  <a:lnTo>
                    <a:pt x="22773" y="15340"/>
                  </a:lnTo>
                  <a:lnTo>
                    <a:pt x="23097" y="15245"/>
                  </a:lnTo>
                  <a:lnTo>
                    <a:pt x="23393" y="15151"/>
                  </a:lnTo>
                  <a:lnTo>
                    <a:pt x="23650" y="15043"/>
                  </a:lnTo>
                  <a:lnTo>
                    <a:pt x="23866" y="14921"/>
                  </a:lnTo>
                  <a:lnTo>
                    <a:pt x="24054" y="14800"/>
                  </a:lnTo>
                  <a:lnTo>
                    <a:pt x="24216" y="14665"/>
                  </a:lnTo>
                  <a:lnTo>
                    <a:pt x="24351" y="14530"/>
                  </a:lnTo>
                  <a:lnTo>
                    <a:pt x="24473" y="14395"/>
                  </a:lnTo>
                  <a:lnTo>
                    <a:pt x="24554" y="14260"/>
                  </a:lnTo>
                  <a:lnTo>
                    <a:pt x="24621" y="14112"/>
                  </a:lnTo>
                  <a:lnTo>
                    <a:pt x="24675" y="13977"/>
                  </a:lnTo>
                  <a:lnTo>
                    <a:pt x="24715" y="13829"/>
                  </a:lnTo>
                  <a:lnTo>
                    <a:pt x="24729" y="13694"/>
                  </a:lnTo>
                  <a:lnTo>
                    <a:pt x="24742" y="13559"/>
                  </a:lnTo>
                  <a:lnTo>
                    <a:pt x="24756" y="13424"/>
                  </a:lnTo>
                  <a:lnTo>
                    <a:pt x="24769" y="13276"/>
                  </a:lnTo>
                  <a:lnTo>
                    <a:pt x="24769" y="13127"/>
                  </a:lnTo>
                  <a:lnTo>
                    <a:pt x="24756" y="12817"/>
                  </a:lnTo>
                  <a:lnTo>
                    <a:pt x="24715" y="12534"/>
                  </a:lnTo>
                  <a:lnTo>
                    <a:pt x="24675" y="12385"/>
                  </a:lnTo>
                  <a:lnTo>
                    <a:pt x="24635" y="12237"/>
                  </a:lnTo>
                  <a:lnTo>
                    <a:pt x="24581" y="12102"/>
                  </a:lnTo>
                  <a:lnTo>
                    <a:pt x="24527" y="11967"/>
                  </a:lnTo>
                  <a:lnTo>
                    <a:pt x="24392" y="11697"/>
                  </a:lnTo>
                  <a:lnTo>
                    <a:pt x="24230" y="11454"/>
                  </a:lnTo>
                  <a:lnTo>
                    <a:pt x="24135" y="11333"/>
                  </a:lnTo>
                  <a:lnTo>
                    <a:pt x="24041" y="11225"/>
                  </a:lnTo>
                  <a:lnTo>
                    <a:pt x="23879" y="11050"/>
                  </a:lnTo>
                  <a:lnTo>
                    <a:pt x="23717" y="10888"/>
                  </a:lnTo>
                  <a:lnTo>
                    <a:pt x="23528" y="10726"/>
                  </a:lnTo>
                  <a:lnTo>
                    <a:pt x="23326" y="10591"/>
                  </a:lnTo>
                  <a:lnTo>
                    <a:pt x="23110" y="10470"/>
                  </a:lnTo>
                  <a:lnTo>
                    <a:pt x="22867" y="10348"/>
                  </a:lnTo>
                  <a:lnTo>
                    <a:pt x="22611" y="10240"/>
                  </a:lnTo>
                  <a:lnTo>
                    <a:pt x="22341" y="10146"/>
                  </a:lnTo>
                  <a:lnTo>
                    <a:pt x="22058" y="10065"/>
                  </a:lnTo>
                  <a:lnTo>
                    <a:pt x="21748" y="9997"/>
                  </a:lnTo>
                  <a:lnTo>
                    <a:pt x="21424" y="9930"/>
                  </a:lnTo>
                  <a:lnTo>
                    <a:pt x="21086" y="9889"/>
                  </a:lnTo>
                  <a:lnTo>
                    <a:pt x="20722" y="9849"/>
                  </a:lnTo>
                  <a:lnTo>
                    <a:pt x="20344" y="9822"/>
                  </a:lnTo>
                  <a:lnTo>
                    <a:pt x="19953" y="9809"/>
                  </a:lnTo>
                  <a:lnTo>
                    <a:pt x="19535" y="9795"/>
                  </a:lnTo>
                  <a:lnTo>
                    <a:pt x="19157" y="9809"/>
                  </a:lnTo>
                  <a:lnTo>
                    <a:pt x="18780" y="9822"/>
                  </a:lnTo>
                  <a:lnTo>
                    <a:pt x="18429" y="9849"/>
                  </a:lnTo>
                  <a:lnTo>
                    <a:pt x="18092" y="9889"/>
                  </a:lnTo>
                  <a:lnTo>
                    <a:pt x="17781" y="9930"/>
                  </a:lnTo>
                  <a:lnTo>
                    <a:pt x="17484" y="9984"/>
                  </a:lnTo>
                  <a:lnTo>
                    <a:pt x="17188" y="10051"/>
                  </a:lnTo>
                  <a:lnTo>
                    <a:pt x="16931" y="10132"/>
                  </a:lnTo>
                  <a:lnTo>
                    <a:pt x="16675" y="10213"/>
                  </a:lnTo>
                  <a:lnTo>
                    <a:pt x="16432" y="10308"/>
                  </a:lnTo>
                  <a:lnTo>
                    <a:pt x="16203" y="10416"/>
                  </a:lnTo>
                  <a:lnTo>
                    <a:pt x="16001" y="10524"/>
                  </a:lnTo>
                  <a:lnTo>
                    <a:pt x="15798" y="10631"/>
                  </a:lnTo>
                  <a:lnTo>
                    <a:pt x="15609" y="10753"/>
                  </a:lnTo>
                  <a:lnTo>
                    <a:pt x="15434" y="10888"/>
                  </a:lnTo>
                  <a:lnTo>
                    <a:pt x="15272" y="11023"/>
                  </a:lnTo>
                  <a:lnTo>
                    <a:pt x="15124" y="11171"/>
                  </a:lnTo>
                  <a:lnTo>
                    <a:pt x="14989" y="11319"/>
                  </a:lnTo>
                  <a:lnTo>
                    <a:pt x="14854" y="11468"/>
                  </a:lnTo>
                  <a:lnTo>
                    <a:pt x="14732" y="11630"/>
                  </a:lnTo>
                  <a:lnTo>
                    <a:pt x="14624" y="11792"/>
                  </a:lnTo>
                  <a:lnTo>
                    <a:pt x="14517" y="11954"/>
                  </a:lnTo>
                  <a:lnTo>
                    <a:pt x="14422" y="12129"/>
                  </a:lnTo>
                  <a:lnTo>
                    <a:pt x="14341" y="12304"/>
                  </a:lnTo>
                  <a:lnTo>
                    <a:pt x="14179" y="12669"/>
                  </a:lnTo>
                  <a:lnTo>
                    <a:pt x="14058" y="13046"/>
                  </a:lnTo>
                  <a:lnTo>
                    <a:pt x="13950" y="13424"/>
                  </a:lnTo>
                  <a:lnTo>
                    <a:pt x="13856" y="13815"/>
                  </a:lnTo>
                  <a:lnTo>
                    <a:pt x="13815" y="14004"/>
                  </a:lnTo>
                  <a:lnTo>
                    <a:pt x="13761" y="14179"/>
                  </a:lnTo>
                  <a:lnTo>
                    <a:pt x="13694" y="14341"/>
                  </a:lnTo>
                  <a:lnTo>
                    <a:pt x="13613" y="14503"/>
                  </a:lnTo>
                  <a:lnTo>
                    <a:pt x="13505" y="14652"/>
                  </a:lnTo>
                  <a:lnTo>
                    <a:pt x="13397" y="14800"/>
                  </a:lnTo>
                  <a:lnTo>
                    <a:pt x="13262" y="14935"/>
                  </a:lnTo>
                  <a:lnTo>
                    <a:pt x="13127" y="15043"/>
                  </a:lnTo>
                  <a:lnTo>
                    <a:pt x="12979" y="15151"/>
                  </a:lnTo>
                  <a:lnTo>
                    <a:pt x="12817" y="15245"/>
                  </a:lnTo>
                  <a:lnTo>
                    <a:pt x="12655" y="15313"/>
                  </a:lnTo>
                  <a:lnTo>
                    <a:pt x="12479" y="15380"/>
                  </a:lnTo>
                  <a:lnTo>
                    <a:pt x="12304" y="15421"/>
                  </a:lnTo>
                  <a:lnTo>
                    <a:pt x="12115" y="15448"/>
                  </a:lnTo>
                  <a:lnTo>
                    <a:pt x="11751" y="15448"/>
                  </a:lnTo>
                  <a:lnTo>
                    <a:pt x="11562" y="15434"/>
                  </a:lnTo>
                  <a:lnTo>
                    <a:pt x="11373" y="15407"/>
                  </a:lnTo>
                  <a:lnTo>
                    <a:pt x="11184" y="15367"/>
                  </a:lnTo>
                  <a:lnTo>
                    <a:pt x="10995" y="15313"/>
                  </a:lnTo>
                  <a:lnTo>
                    <a:pt x="10820" y="15232"/>
                  </a:lnTo>
                  <a:lnTo>
                    <a:pt x="10645" y="15137"/>
                  </a:lnTo>
                  <a:lnTo>
                    <a:pt x="10496" y="15029"/>
                  </a:lnTo>
                  <a:lnTo>
                    <a:pt x="10334" y="14908"/>
                  </a:lnTo>
                  <a:lnTo>
                    <a:pt x="10200" y="14773"/>
                  </a:lnTo>
                  <a:lnTo>
                    <a:pt x="10078" y="14625"/>
                  </a:lnTo>
                  <a:lnTo>
                    <a:pt x="9970" y="14463"/>
                  </a:lnTo>
                  <a:lnTo>
                    <a:pt x="9876" y="14287"/>
                  </a:lnTo>
                  <a:lnTo>
                    <a:pt x="9795" y="14112"/>
                  </a:lnTo>
                  <a:lnTo>
                    <a:pt x="9741" y="13937"/>
                  </a:lnTo>
                  <a:lnTo>
                    <a:pt x="9687" y="13748"/>
                  </a:lnTo>
                  <a:lnTo>
                    <a:pt x="9660" y="13545"/>
                  </a:lnTo>
                  <a:lnTo>
                    <a:pt x="9660" y="13424"/>
                  </a:lnTo>
                  <a:lnTo>
                    <a:pt x="9700" y="13127"/>
                  </a:lnTo>
                  <a:lnTo>
                    <a:pt x="9741" y="12817"/>
                  </a:lnTo>
                  <a:lnTo>
                    <a:pt x="9795" y="12520"/>
                  </a:lnTo>
                  <a:lnTo>
                    <a:pt x="9849" y="12223"/>
                  </a:lnTo>
                  <a:lnTo>
                    <a:pt x="9930" y="11927"/>
                  </a:lnTo>
                  <a:lnTo>
                    <a:pt x="10011" y="11643"/>
                  </a:lnTo>
                  <a:lnTo>
                    <a:pt x="10105" y="11360"/>
                  </a:lnTo>
                  <a:lnTo>
                    <a:pt x="10213" y="11077"/>
                  </a:lnTo>
                  <a:lnTo>
                    <a:pt x="10334" y="10793"/>
                  </a:lnTo>
                  <a:lnTo>
                    <a:pt x="10456" y="10524"/>
                  </a:lnTo>
                  <a:lnTo>
                    <a:pt x="10591" y="10254"/>
                  </a:lnTo>
                  <a:lnTo>
                    <a:pt x="10739" y="9984"/>
                  </a:lnTo>
                  <a:lnTo>
                    <a:pt x="10901" y="9728"/>
                  </a:lnTo>
                  <a:lnTo>
                    <a:pt x="11063" y="9471"/>
                  </a:lnTo>
                  <a:lnTo>
                    <a:pt x="11252" y="9228"/>
                  </a:lnTo>
                  <a:lnTo>
                    <a:pt x="11427" y="8986"/>
                  </a:lnTo>
                  <a:lnTo>
                    <a:pt x="11603" y="8783"/>
                  </a:lnTo>
                  <a:lnTo>
                    <a:pt x="11778" y="8594"/>
                  </a:lnTo>
                  <a:lnTo>
                    <a:pt x="11953" y="8405"/>
                  </a:lnTo>
                  <a:lnTo>
                    <a:pt x="12142" y="8230"/>
                  </a:lnTo>
                  <a:lnTo>
                    <a:pt x="12345" y="8055"/>
                  </a:lnTo>
                  <a:lnTo>
                    <a:pt x="12547" y="7893"/>
                  </a:lnTo>
                  <a:lnTo>
                    <a:pt x="12749" y="7731"/>
                  </a:lnTo>
                  <a:lnTo>
                    <a:pt x="12965" y="7569"/>
                  </a:lnTo>
                  <a:lnTo>
                    <a:pt x="13181" y="7421"/>
                  </a:lnTo>
                  <a:lnTo>
                    <a:pt x="13410" y="7286"/>
                  </a:lnTo>
                  <a:lnTo>
                    <a:pt x="13640" y="7151"/>
                  </a:lnTo>
                  <a:lnTo>
                    <a:pt x="13869" y="7016"/>
                  </a:lnTo>
                  <a:lnTo>
                    <a:pt x="14125" y="6895"/>
                  </a:lnTo>
                  <a:lnTo>
                    <a:pt x="14368" y="6773"/>
                  </a:lnTo>
                  <a:lnTo>
                    <a:pt x="14624" y="6665"/>
                  </a:lnTo>
                  <a:lnTo>
                    <a:pt x="14881" y="6557"/>
                  </a:lnTo>
                  <a:lnTo>
                    <a:pt x="15434" y="6368"/>
                  </a:lnTo>
                  <a:lnTo>
                    <a:pt x="16001" y="6207"/>
                  </a:lnTo>
                  <a:lnTo>
                    <a:pt x="16581" y="6058"/>
                  </a:lnTo>
                  <a:lnTo>
                    <a:pt x="17201" y="5950"/>
                  </a:lnTo>
                  <a:lnTo>
                    <a:pt x="17835" y="5856"/>
                  </a:lnTo>
                  <a:lnTo>
                    <a:pt x="18496" y="5802"/>
                  </a:lnTo>
                  <a:lnTo>
                    <a:pt x="19184" y="5761"/>
                  </a:lnTo>
                  <a:lnTo>
                    <a:pt x="19899" y="5748"/>
                  </a:lnTo>
                  <a:close/>
                  <a:moveTo>
                    <a:pt x="18523" y="1"/>
                  </a:moveTo>
                  <a:lnTo>
                    <a:pt x="18038" y="14"/>
                  </a:lnTo>
                  <a:lnTo>
                    <a:pt x="17565" y="28"/>
                  </a:lnTo>
                  <a:lnTo>
                    <a:pt x="17093" y="55"/>
                  </a:lnTo>
                  <a:lnTo>
                    <a:pt x="16621" y="95"/>
                  </a:lnTo>
                  <a:lnTo>
                    <a:pt x="16149" y="149"/>
                  </a:lnTo>
                  <a:lnTo>
                    <a:pt x="15690" y="203"/>
                  </a:lnTo>
                  <a:lnTo>
                    <a:pt x="15232" y="271"/>
                  </a:lnTo>
                  <a:lnTo>
                    <a:pt x="14773" y="352"/>
                  </a:lnTo>
                  <a:lnTo>
                    <a:pt x="14328" y="446"/>
                  </a:lnTo>
                  <a:lnTo>
                    <a:pt x="13882" y="540"/>
                  </a:lnTo>
                  <a:lnTo>
                    <a:pt x="13437" y="648"/>
                  </a:lnTo>
                  <a:lnTo>
                    <a:pt x="12992" y="770"/>
                  </a:lnTo>
                  <a:lnTo>
                    <a:pt x="12560" y="905"/>
                  </a:lnTo>
                  <a:lnTo>
                    <a:pt x="12129" y="1040"/>
                  </a:lnTo>
                  <a:lnTo>
                    <a:pt x="11711" y="1201"/>
                  </a:lnTo>
                  <a:lnTo>
                    <a:pt x="11292" y="1350"/>
                  </a:lnTo>
                  <a:lnTo>
                    <a:pt x="10874" y="1525"/>
                  </a:lnTo>
                  <a:lnTo>
                    <a:pt x="10469" y="1701"/>
                  </a:lnTo>
                  <a:lnTo>
                    <a:pt x="10065" y="1890"/>
                  </a:lnTo>
                  <a:lnTo>
                    <a:pt x="9673" y="2078"/>
                  </a:lnTo>
                  <a:lnTo>
                    <a:pt x="9282" y="2294"/>
                  </a:lnTo>
                  <a:lnTo>
                    <a:pt x="8891" y="2497"/>
                  </a:lnTo>
                  <a:lnTo>
                    <a:pt x="8513" y="2726"/>
                  </a:lnTo>
                  <a:lnTo>
                    <a:pt x="8149" y="2955"/>
                  </a:lnTo>
                  <a:lnTo>
                    <a:pt x="7771" y="3198"/>
                  </a:lnTo>
                  <a:lnTo>
                    <a:pt x="7420" y="3441"/>
                  </a:lnTo>
                  <a:lnTo>
                    <a:pt x="7070" y="3697"/>
                  </a:lnTo>
                  <a:lnTo>
                    <a:pt x="6719" y="3967"/>
                  </a:lnTo>
                  <a:lnTo>
                    <a:pt x="6382" y="4237"/>
                  </a:lnTo>
                  <a:lnTo>
                    <a:pt x="6044" y="4520"/>
                  </a:lnTo>
                  <a:lnTo>
                    <a:pt x="5721" y="4803"/>
                  </a:lnTo>
                  <a:lnTo>
                    <a:pt x="5410" y="5100"/>
                  </a:lnTo>
                  <a:lnTo>
                    <a:pt x="5100" y="5411"/>
                  </a:lnTo>
                  <a:lnTo>
                    <a:pt x="4790" y="5721"/>
                  </a:lnTo>
                  <a:lnTo>
                    <a:pt x="4493" y="6031"/>
                  </a:lnTo>
                  <a:lnTo>
                    <a:pt x="4210" y="6368"/>
                  </a:lnTo>
                  <a:lnTo>
                    <a:pt x="3940" y="6692"/>
                  </a:lnTo>
                  <a:lnTo>
                    <a:pt x="3670" y="7029"/>
                  </a:lnTo>
                  <a:lnTo>
                    <a:pt x="3400" y="7380"/>
                  </a:lnTo>
                  <a:lnTo>
                    <a:pt x="3144" y="7731"/>
                  </a:lnTo>
                  <a:lnTo>
                    <a:pt x="2901" y="8095"/>
                  </a:lnTo>
                  <a:lnTo>
                    <a:pt x="2672" y="8473"/>
                  </a:lnTo>
                  <a:lnTo>
                    <a:pt x="2442" y="8837"/>
                  </a:lnTo>
                  <a:lnTo>
                    <a:pt x="2227" y="9228"/>
                  </a:lnTo>
                  <a:lnTo>
                    <a:pt x="2011" y="9606"/>
                  </a:lnTo>
                  <a:lnTo>
                    <a:pt x="1822" y="9997"/>
                  </a:lnTo>
                  <a:lnTo>
                    <a:pt x="1633" y="10402"/>
                  </a:lnTo>
                  <a:lnTo>
                    <a:pt x="1444" y="10807"/>
                  </a:lnTo>
                  <a:lnTo>
                    <a:pt x="1282" y="11225"/>
                  </a:lnTo>
                  <a:lnTo>
                    <a:pt x="1120" y="11643"/>
                  </a:lnTo>
                  <a:lnTo>
                    <a:pt x="972" y="12061"/>
                  </a:lnTo>
                  <a:lnTo>
                    <a:pt x="824" y="12493"/>
                  </a:lnTo>
                  <a:lnTo>
                    <a:pt x="702" y="12925"/>
                  </a:lnTo>
                  <a:lnTo>
                    <a:pt x="581" y="13357"/>
                  </a:lnTo>
                  <a:lnTo>
                    <a:pt x="473" y="13802"/>
                  </a:lnTo>
                  <a:lnTo>
                    <a:pt x="378" y="14260"/>
                  </a:lnTo>
                  <a:lnTo>
                    <a:pt x="284" y="14719"/>
                  </a:lnTo>
                  <a:lnTo>
                    <a:pt x="216" y="15178"/>
                  </a:lnTo>
                  <a:lnTo>
                    <a:pt x="149" y="15636"/>
                  </a:lnTo>
                  <a:lnTo>
                    <a:pt x="95" y="16109"/>
                  </a:lnTo>
                  <a:lnTo>
                    <a:pt x="55" y="16581"/>
                  </a:lnTo>
                  <a:lnTo>
                    <a:pt x="28" y="17066"/>
                  </a:lnTo>
                  <a:lnTo>
                    <a:pt x="1" y="17539"/>
                  </a:lnTo>
                  <a:lnTo>
                    <a:pt x="1" y="18024"/>
                  </a:lnTo>
                  <a:lnTo>
                    <a:pt x="1" y="18523"/>
                  </a:lnTo>
                  <a:lnTo>
                    <a:pt x="28" y="18996"/>
                  </a:lnTo>
                  <a:lnTo>
                    <a:pt x="55" y="19481"/>
                  </a:lnTo>
                  <a:lnTo>
                    <a:pt x="95" y="19953"/>
                  </a:lnTo>
                  <a:lnTo>
                    <a:pt x="149" y="20426"/>
                  </a:lnTo>
                  <a:lnTo>
                    <a:pt x="216" y="20898"/>
                  </a:lnTo>
                  <a:lnTo>
                    <a:pt x="284" y="21356"/>
                  </a:lnTo>
                  <a:lnTo>
                    <a:pt x="378" y="21815"/>
                  </a:lnTo>
                  <a:lnTo>
                    <a:pt x="473" y="22260"/>
                  </a:lnTo>
                  <a:lnTo>
                    <a:pt x="581" y="22706"/>
                  </a:lnTo>
                  <a:lnTo>
                    <a:pt x="702" y="23151"/>
                  </a:lnTo>
                  <a:lnTo>
                    <a:pt x="824" y="23582"/>
                  </a:lnTo>
                  <a:lnTo>
                    <a:pt x="972" y="24014"/>
                  </a:lnTo>
                  <a:lnTo>
                    <a:pt x="1120" y="24446"/>
                  </a:lnTo>
                  <a:lnTo>
                    <a:pt x="1282" y="24864"/>
                  </a:lnTo>
                  <a:lnTo>
                    <a:pt x="1444" y="25282"/>
                  </a:lnTo>
                  <a:lnTo>
                    <a:pt x="1633" y="25687"/>
                  </a:lnTo>
                  <a:lnTo>
                    <a:pt x="1822" y="26092"/>
                  </a:lnTo>
                  <a:lnTo>
                    <a:pt x="2011" y="26483"/>
                  </a:lnTo>
                  <a:lnTo>
                    <a:pt x="2227" y="26874"/>
                  </a:lnTo>
                  <a:lnTo>
                    <a:pt x="2442" y="27265"/>
                  </a:lnTo>
                  <a:lnTo>
                    <a:pt x="2672" y="27643"/>
                  </a:lnTo>
                  <a:lnTo>
                    <a:pt x="2901" y="28007"/>
                  </a:lnTo>
                  <a:lnTo>
                    <a:pt x="3144" y="28372"/>
                  </a:lnTo>
                  <a:lnTo>
                    <a:pt x="3400" y="28736"/>
                  </a:lnTo>
                  <a:lnTo>
                    <a:pt x="3670" y="29087"/>
                  </a:lnTo>
                  <a:lnTo>
                    <a:pt x="3940" y="29424"/>
                  </a:lnTo>
                  <a:lnTo>
                    <a:pt x="4210" y="29761"/>
                  </a:lnTo>
                  <a:lnTo>
                    <a:pt x="4493" y="30098"/>
                  </a:lnTo>
                  <a:lnTo>
                    <a:pt x="4790" y="30422"/>
                  </a:lnTo>
                  <a:lnTo>
                    <a:pt x="5100" y="30732"/>
                  </a:lnTo>
                  <a:lnTo>
                    <a:pt x="5410" y="31043"/>
                  </a:lnTo>
                  <a:lnTo>
                    <a:pt x="5721" y="31340"/>
                  </a:lnTo>
                  <a:lnTo>
                    <a:pt x="6044" y="31636"/>
                  </a:lnTo>
                  <a:lnTo>
                    <a:pt x="6382" y="31920"/>
                  </a:lnTo>
                  <a:lnTo>
                    <a:pt x="6719" y="32189"/>
                  </a:lnTo>
                  <a:lnTo>
                    <a:pt x="7070" y="32459"/>
                  </a:lnTo>
                  <a:lnTo>
                    <a:pt x="7420" y="32716"/>
                  </a:lnTo>
                  <a:lnTo>
                    <a:pt x="7771" y="32972"/>
                  </a:lnTo>
                  <a:lnTo>
                    <a:pt x="8149" y="33215"/>
                  </a:lnTo>
                  <a:lnTo>
                    <a:pt x="8513" y="33458"/>
                  </a:lnTo>
                  <a:lnTo>
                    <a:pt x="8891" y="33673"/>
                  </a:lnTo>
                  <a:lnTo>
                    <a:pt x="9282" y="33889"/>
                  </a:lnTo>
                  <a:lnTo>
                    <a:pt x="9673" y="34105"/>
                  </a:lnTo>
                  <a:lnTo>
                    <a:pt x="10065" y="34307"/>
                  </a:lnTo>
                  <a:lnTo>
                    <a:pt x="10469" y="34496"/>
                  </a:lnTo>
                  <a:lnTo>
                    <a:pt x="10874" y="34672"/>
                  </a:lnTo>
                  <a:lnTo>
                    <a:pt x="11292" y="34847"/>
                  </a:lnTo>
                  <a:lnTo>
                    <a:pt x="11711" y="35009"/>
                  </a:lnTo>
                  <a:lnTo>
                    <a:pt x="12129" y="35157"/>
                  </a:lnTo>
                  <a:lnTo>
                    <a:pt x="12560" y="35306"/>
                  </a:lnTo>
                  <a:lnTo>
                    <a:pt x="12992" y="35427"/>
                  </a:lnTo>
                  <a:lnTo>
                    <a:pt x="13437" y="35562"/>
                  </a:lnTo>
                  <a:lnTo>
                    <a:pt x="13882" y="35670"/>
                  </a:lnTo>
                  <a:lnTo>
                    <a:pt x="14328" y="35764"/>
                  </a:lnTo>
                  <a:lnTo>
                    <a:pt x="14773" y="35859"/>
                  </a:lnTo>
                  <a:lnTo>
                    <a:pt x="15232" y="35940"/>
                  </a:lnTo>
                  <a:lnTo>
                    <a:pt x="15690" y="36021"/>
                  </a:lnTo>
                  <a:lnTo>
                    <a:pt x="16149" y="36075"/>
                  </a:lnTo>
                  <a:lnTo>
                    <a:pt x="16621" y="36129"/>
                  </a:lnTo>
                  <a:lnTo>
                    <a:pt x="17093" y="36169"/>
                  </a:lnTo>
                  <a:lnTo>
                    <a:pt x="17565" y="36196"/>
                  </a:lnTo>
                  <a:lnTo>
                    <a:pt x="18038" y="36210"/>
                  </a:lnTo>
                  <a:lnTo>
                    <a:pt x="19009" y="36210"/>
                  </a:lnTo>
                  <a:lnTo>
                    <a:pt x="19481" y="36196"/>
                  </a:lnTo>
                  <a:lnTo>
                    <a:pt x="19953" y="36169"/>
                  </a:lnTo>
                  <a:lnTo>
                    <a:pt x="20425" y="36129"/>
                  </a:lnTo>
                  <a:lnTo>
                    <a:pt x="20898" y="36075"/>
                  </a:lnTo>
                  <a:lnTo>
                    <a:pt x="21356" y="36021"/>
                  </a:lnTo>
                  <a:lnTo>
                    <a:pt x="21815" y="35953"/>
                  </a:lnTo>
                  <a:lnTo>
                    <a:pt x="22274" y="35872"/>
                  </a:lnTo>
                  <a:lnTo>
                    <a:pt x="22719" y="35778"/>
                  </a:lnTo>
                  <a:lnTo>
                    <a:pt x="23178" y="35670"/>
                  </a:lnTo>
                  <a:lnTo>
                    <a:pt x="23623" y="35562"/>
                  </a:lnTo>
                  <a:lnTo>
                    <a:pt x="24054" y="35441"/>
                  </a:lnTo>
                  <a:lnTo>
                    <a:pt x="24486" y="35306"/>
                  </a:lnTo>
                  <a:lnTo>
                    <a:pt x="24918" y="35171"/>
                  </a:lnTo>
                  <a:lnTo>
                    <a:pt x="25350" y="35022"/>
                  </a:lnTo>
                  <a:lnTo>
                    <a:pt x="25768" y="34861"/>
                  </a:lnTo>
                  <a:lnTo>
                    <a:pt x="26186" y="34685"/>
                  </a:lnTo>
                  <a:lnTo>
                    <a:pt x="26591" y="34510"/>
                  </a:lnTo>
                  <a:lnTo>
                    <a:pt x="26995" y="34321"/>
                  </a:lnTo>
                  <a:lnTo>
                    <a:pt x="27387" y="34119"/>
                  </a:lnTo>
                  <a:lnTo>
                    <a:pt x="27778" y="33916"/>
                  </a:lnTo>
                  <a:lnTo>
                    <a:pt x="28169" y="33700"/>
                  </a:lnTo>
                  <a:lnTo>
                    <a:pt x="28547" y="33471"/>
                  </a:lnTo>
                  <a:lnTo>
                    <a:pt x="28925" y="33242"/>
                  </a:lnTo>
                  <a:lnTo>
                    <a:pt x="29289" y="32999"/>
                  </a:lnTo>
                  <a:lnTo>
                    <a:pt x="29653" y="32756"/>
                  </a:lnTo>
                  <a:lnTo>
                    <a:pt x="30004" y="32500"/>
                  </a:lnTo>
                  <a:lnTo>
                    <a:pt x="30355" y="32230"/>
                  </a:lnTo>
                  <a:lnTo>
                    <a:pt x="30692" y="31947"/>
                  </a:lnTo>
                  <a:lnTo>
                    <a:pt x="31029" y="31663"/>
                  </a:lnTo>
                  <a:lnTo>
                    <a:pt x="31353" y="31380"/>
                  </a:lnTo>
                  <a:lnTo>
                    <a:pt x="31677" y="31083"/>
                  </a:lnTo>
                  <a:lnTo>
                    <a:pt x="31987" y="30773"/>
                  </a:lnTo>
                  <a:lnTo>
                    <a:pt x="32284" y="30463"/>
                  </a:lnTo>
                  <a:lnTo>
                    <a:pt x="32580" y="30139"/>
                  </a:lnTo>
                  <a:lnTo>
                    <a:pt x="32877" y="29815"/>
                  </a:lnTo>
                  <a:lnTo>
                    <a:pt x="33147" y="29478"/>
                  </a:lnTo>
                  <a:lnTo>
                    <a:pt x="33430" y="29127"/>
                  </a:lnTo>
                  <a:lnTo>
                    <a:pt x="33687" y="28776"/>
                  </a:lnTo>
                  <a:lnTo>
                    <a:pt x="33943" y="28426"/>
                  </a:lnTo>
                  <a:lnTo>
                    <a:pt x="34186" y="28061"/>
                  </a:lnTo>
                  <a:lnTo>
                    <a:pt x="34429" y="27697"/>
                  </a:lnTo>
                  <a:lnTo>
                    <a:pt x="34658" y="27319"/>
                  </a:lnTo>
                  <a:lnTo>
                    <a:pt x="34874" y="26928"/>
                  </a:lnTo>
                  <a:lnTo>
                    <a:pt x="35076" y="26537"/>
                  </a:lnTo>
                  <a:lnTo>
                    <a:pt x="35279" y="26146"/>
                  </a:lnTo>
                  <a:lnTo>
                    <a:pt x="35467" y="25741"/>
                  </a:lnTo>
                  <a:lnTo>
                    <a:pt x="35656" y="25336"/>
                  </a:lnTo>
                  <a:lnTo>
                    <a:pt x="35832" y="24918"/>
                  </a:lnTo>
                  <a:lnTo>
                    <a:pt x="35980" y="24500"/>
                  </a:lnTo>
                  <a:lnTo>
                    <a:pt x="36142" y="24068"/>
                  </a:lnTo>
                  <a:lnTo>
                    <a:pt x="36277" y="23636"/>
                  </a:lnTo>
                  <a:lnTo>
                    <a:pt x="36412" y="23205"/>
                  </a:lnTo>
                  <a:lnTo>
                    <a:pt x="36533" y="22760"/>
                  </a:lnTo>
                  <a:lnTo>
                    <a:pt x="36641" y="22314"/>
                  </a:lnTo>
                  <a:lnTo>
                    <a:pt x="36736" y="21856"/>
                  </a:lnTo>
                  <a:lnTo>
                    <a:pt x="36817" y="21397"/>
                  </a:lnTo>
                  <a:lnTo>
                    <a:pt x="36897" y="20938"/>
                  </a:lnTo>
                  <a:lnTo>
                    <a:pt x="36965" y="20466"/>
                  </a:lnTo>
                  <a:lnTo>
                    <a:pt x="37019" y="19994"/>
                  </a:lnTo>
                  <a:lnTo>
                    <a:pt x="37059" y="19522"/>
                  </a:lnTo>
                  <a:lnTo>
                    <a:pt x="37086" y="19036"/>
                  </a:lnTo>
                  <a:lnTo>
                    <a:pt x="37100" y="18550"/>
                  </a:lnTo>
                  <a:lnTo>
                    <a:pt x="37113" y="18065"/>
                  </a:lnTo>
                  <a:lnTo>
                    <a:pt x="37100" y="17579"/>
                  </a:lnTo>
                  <a:lnTo>
                    <a:pt x="37086" y="17093"/>
                  </a:lnTo>
                  <a:lnTo>
                    <a:pt x="37059" y="16608"/>
                  </a:lnTo>
                  <a:lnTo>
                    <a:pt x="37019" y="16136"/>
                  </a:lnTo>
                  <a:lnTo>
                    <a:pt x="36965" y="15663"/>
                  </a:lnTo>
                  <a:lnTo>
                    <a:pt x="36897" y="15191"/>
                  </a:lnTo>
                  <a:lnTo>
                    <a:pt x="36817" y="14733"/>
                  </a:lnTo>
                  <a:lnTo>
                    <a:pt x="36736" y="14274"/>
                  </a:lnTo>
                  <a:lnTo>
                    <a:pt x="36641" y="13815"/>
                  </a:lnTo>
                  <a:lnTo>
                    <a:pt x="36533" y="13370"/>
                  </a:lnTo>
                  <a:lnTo>
                    <a:pt x="36412" y="12938"/>
                  </a:lnTo>
                  <a:lnTo>
                    <a:pt x="36277" y="12493"/>
                  </a:lnTo>
                  <a:lnTo>
                    <a:pt x="36142" y="12061"/>
                  </a:lnTo>
                  <a:lnTo>
                    <a:pt x="35980" y="11643"/>
                  </a:lnTo>
                  <a:lnTo>
                    <a:pt x="35832" y="11225"/>
                  </a:lnTo>
                  <a:lnTo>
                    <a:pt x="35656" y="10807"/>
                  </a:lnTo>
                  <a:lnTo>
                    <a:pt x="35467" y="10402"/>
                  </a:lnTo>
                  <a:lnTo>
                    <a:pt x="35279" y="9997"/>
                  </a:lnTo>
                  <a:lnTo>
                    <a:pt x="35076" y="9606"/>
                  </a:lnTo>
                  <a:lnTo>
                    <a:pt x="34874" y="9215"/>
                  </a:lnTo>
                  <a:lnTo>
                    <a:pt x="34658" y="8837"/>
                  </a:lnTo>
                  <a:lnTo>
                    <a:pt x="34429" y="8459"/>
                  </a:lnTo>
                  <a:lnTo>
                    <a:pt x="34186" y="8095"/>
                  </a:lnTo>
                  <a:lnTo>
                    <a:pt x="33943" y="7731"/>
                  </a:lnTo>
                  <a:lnTo>
                    <a:pt x="33687" y="7380"/>
                  </a:lnTo>
                  <a:lnTo>
                    <a:pt x="33430" y="7029"/>
                  </a:lnTo>
                  <a:lnTo>
                    <a:pt x="33147" y="6692"/>
                  </a:lnTo>
                  <a:lnTo>
                    <a:pt x="32877" y="6355"/>
                  </a:lnTo>
                  <a:lnTo>
                    <a:pt x="32580" y="6031"/>
                  </a:lnTo>
                  <a:lnTo>
                    <a:pt x="32284" y="5707"/>
                  </a:lnTo>
                  <a:lnTo>
                    <a:pt x="31987" y="5397"/>
                  </a:lnTo>
                  <a:lnTo>
                    <a:pt x="31677" y="5100"/>
                  </a:lnTo>
                  <a:lnTo>
                    <a:pt x="31353" y="4803"/>
                  </a:lnTo>
                  <a:lnTo>
                    <a:pt x="31029" y="4507"/>
                  </a:lnTo>
                  <a:lnTo>
                    <a:pt x="30692" y="4237"/>
                  </a:lnTo>
                  <a:lnTo>
                    <a:pt x="30355" y="3954"/>
                  </a:lnTo>
                  <a:lnTo>
                    <a:pt x="30004" y="3697"/>
                  </a:lnTo>
                  <a:lnTo>
                    <a:pt x="29653" y="3441"/>
                  </a:lnTo>
                  <a:lnTo>
                    <a:pt x="29289" y="3185"/>
                  </a:lnTo>
                  <a:lnTo>
                    <a:pt x="28925" y="2955"/>
                  </a:lnTo>
                  <a:lnTo>
                    <a:pt x="28547" y="2726"/>
                  </a:lnTo>
                  <a:lnTo>
                    <a:pt x="28169" y="2497"/>
                  </a:lnTo>
                  <a:lnTo>
                    <a:pt x="27778" y="2281"/>
                  </a:lnTo>
                  <a:lnTo>
                    <a:pt x="27387" y="2078"/>
                  </a:lnTo>
                  <a:lnTo>
                    <a:pt x="26995" y="1890"/>
                  </a:lnTo>
                  <a:lnTo>
                    <a:pt x="26591" y="1701"/>
                  </a:lnTo>
                  <a:lnTo>
                    <a:pt x="26186" y="1525"/>
                  </a:lnTo>
                  <a:lnTo>
                    <a:pt x="25768" y="1350"/>
                  </a:lnTo>
                  <a:lnTo>
                    <a:pt x="25350" y="1188"/>
                  </a:lnTo>
                  <a:lnTo>
                    <a:pt x="24918" y="1040"/>
                  </a:lnTo>
                  <a:lnTo>
                    <a:pt x="24486" y="905"/>
                  </a:lnTo>
                  <a:lnTo>
                    <a:pt x="24054" y="770"/>
                  </a:lnTo>
                  <a:lnTo>
                    <a:pt x="23623" y="648"/>
                  </a:lnTo>
                  <a:lnTo>
                    <a:pt x="23178" y="540"/>
                  </a:lnTo>
                  <a:lnTo>
                    <a:pt x="22719" y="446"/>
                  </a:lnTo>
                  <a:lnTo>
                    <a:pt x="22274" y="352"/>
                  </a:lnTo>
                  <a:lnTo>
                    <a:pt x="21815" y="271"/>
                  </a:lnTo>
                  <a:lnTo>
                    <a:pt x="21356" y="203"/>
                  </a:lnTo>
                  <a:lnTo>
                    <a:pt x="20898" y="149"/>
                  </a:lnTo>
                  <a:lnTo>
                    <a:pt x="20425" y="95"/>
                  </a:lnTo>
                  <a:lnTo>
                    <a:pt x="19953" y="55"/>
                  </a:lnTo>
                  <a:lnTo>
                    <a:pt x="19481" y="28"/>
                  </a:lnTo>
                  <a:lnTo>
                    <a:pt x="19009" y="14"/>
                  </a:lnTo>
                  <a:lnTo>
                    <a:pt x="1852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0" name="Google Shape;3200;p210"/>
            <p:cNvSpPr/>
            <p:nvPr/>
          </p:nvSpPr>
          <p:spPr>
            <a:xfrm>
              <a:off x="6021600" y="3432700"/>
              <a:ext cx="293450" cy="206775"/>
            </a:xfrm>
            <a:custGeom>
              <a:rect b="b" l="l" r="r" t="t"/>
              <a:pathLst>
                <a:path extrusionOk="0" h="8271" w="11738">
                  <a:moveTo>
                    <a:pt x="11738" y="0"/>
                  </a:moveTo>
                  <a:lnTo>
                    <a:pt x="11481" y="108"/>
                  </a:lnTo>
                  <a:lnTo>
                    <a:pt x="11211" y="203"/>
                  </a:lnTo>
                  <a:lnTo>
                    <a:pt x="10942" y="284"/>
                  </a:lnTo>
                  <a:lnTo>
                    <a:pt x="10658" y="338"/>
                  </a:lnTo>
                  <a:lnTo>
                    <a:pt x="9647" y="540"/>
                  </a:lnTo>
                  <a:lnTo>
                    <a:pt x="8513" y="742"/>
                  </a:lnTo>
                  <a:lnTo>
                    <a:pt x="7407" y="931"/>
                  </a:lnTo>
                  <a:lnTo>
                    <a:pt x="6449" y="1080"/>
                  </a:lnTo>
                  <a:lnTo>
                    <a:pt x="5653" y="1201"/>
                  </a:lnTo>
                  <a:lnTo>
                    <a:pt x="4911" y="1336"/>
                  </a:lnTo>
                  <a:lnTo>
                    <a:pt x="4223" y="1471"/>
                  </a:lnTo>
                  <a:lnTo>
                    <a:pt x="3589" y="1619"/>
                  </a:lnTo>
                  <a:lnTo>
                    <a:pt x="3009" y="1768"/>
                  </a:lnTo>
                  <a:lnTo>
                    <a:pt x="2483" y="1943"/>
                  </a:lnTo>
                  <a:lnTo>
                    <a:pt x="2240" y="2024"/>
                  </a:lnTo>
                  <a:lnTo>
                    <a:pt x="2011" y="2118"/>
                  </a:lnTo>
                  <a:lnTo>
                    <a:pt x="1795" y="2213"/>
                  </a:lnTo>
                  <a:lnTo>
                    <a:pt x="1579" y="2321"/>
                  </a:lnTo>
                  <a:lnTo>
                    <a:pt x="1390" y="2429"/>
                  </a:lnTo>
                  <a:lnTo>
                    <a:pt x="1215" y="2537"/>
                  </a:lnTo>
                  <a:lnTo>
                    <a:pt x="1040" y="2658"/>
                  </a:lnTo>
                  <a:lnTo>
                    <a:pt x="891" y="2779"/>
                  </a:lnTo>
                  <a:lnTo>
                    <a:pt x="743" y="2901"/>
                  </a:lnTo>
                  <a:lnTo>
                    <a:pt x="621" y="3036"/>
                  </a:lnTo>
                  <a:lnTo>
                    <a:pt x="500" y="3184"/>
                  </a:lnTo>
                  <a:lnTo>
                    <a:pt x="392" y="3332"/>
                  </a:lnTo>
                  <a:lnTo>
                    <a:pt x="298" y="3481"/>
                  </a:lnTo>
                  <a:lnTo>
                    <a:pt x="217" y="3643"/>
                  </a:lnTo>
                  <a:lnTo>
                    <a:pt x="149" y="3818"/>
                  </a:lnTo>
                  <a:lnTo>
                    <a:pt x="95" y="3994"/>
                  </a:lnTo>
                  <a:lnTo>
                    <a:pt x="55" y="4182"/>
                  </a:lnTo>
                  <a:lnTo>
                    <a:pt x="28" y="4385"/>
                  </a:lnTo>
                  <a:lnTo>
                    <a:pt x="1" y="4587"/>
                  </a:lnTo>
                  <a:lnTo>
                    <a:pt x="1" y="4789"/>
                  </a:lnTo>
                  <a:lnTo>
                    <a:pt x="14" y="4992"/>
                  </a:lnTo>
                  <a:lnTo>
                    <a:pt x="28" y="5181"/>
                  </a:lnTo>
                  <a:lnTo>
                    <a:pt x="68" y="5370"/>
                  </a:lnTo>
                  <a:lnTo>
                    <a:pt x="122" y="5558"/>
                  </a:lnTo>
                  <a:lnTo>
                    <a:pt x="190" y="5734"/>
                  </a:lnTo>
                  <a:lnTo>
                    <a:pt x="271" y="5909"/>
                  </a:lnTo>
                  <a:lnTo>
                    <a:pt x="351" y="6085"/>
                  </a:lnTo>
                  <a:lnTo>
                    <a:pt x="459" y="6246"/>
                  </a:lnTo>
                  <a:lnTo>
                    <a:pt x="567" y="6395"/>
                  </a:lnTo>
                  <a:lnTo>
                    <a:pt x="702" y="6543"/>
                  </a:lnTo>
                  <a:lnTo>
                    <a:pt x="837" y="6692"/>
                  </a:lnTo>
                  <a:lnTo>
                    <a:pt x="986" y="6840"/>
                  </a:lnTo>
                  <a:lnTo>
                    <a:pt x="1134" y="6975"/>
                  </a:lnTo>
                  <a:lnTo>
                    <a:pt x="1296" y="7096"/>
                  </a:lnTo>
                  <a:lnTo>
                    <a:pt x="1471" y="7218"/>
                  </a:lnTo>
                  <a:lnTo>
                    <a:pt x="1647" y="7339"/>
                  </a:lnTo>
                  <a:lnTo>
                    <a:pt x="1835" y="7447"/>
                  </a:lnTo>
                  <a:lnTo>
                    <a:pt x="2038" y="7555"/>
                  </a:lnTo>
                  <a:lnTo>
                    <a:pt x="2240" y="7649"/>
                  </a:lnTo>
                  <a:lnTo>
                    <a:pt x="2443" y="7744"/>
                  </a:lnTo>
                  <a:lnTo>
                    <a:pt x="2874" y="7892"/>
                  </a:lnTo>
                  <a:lnTo>
                    <a:pt x="3319" y="8027"/>
                  </a:lnTo>
                  <a:lnTo>
                    <a:pt x="3765" y="8135"/>
                  </a:lnTo>
                  <a:lnTo>
                    <a:pt x="4237" y="8216"/>
                  </a:lnTo>
                  <a:lnTo>
                    <a:pt x="4709" y="8257"/>
                  </a:lnTo>
                  <a:lnTo>
                    <a:pt x="5168" y="8270"/>
                  </a:lnTo>
                  <a:lnTo>
                    <a:pt x="5545" y="8257"/>
                  </a:lnTo>
                  <a:lnTo>
                    <a:pt x="5977" y="8216"/>
                  </a:lnTo>
                  <a:lnTo>
                    <a:pt x="6449" y="8135"/>
                  </a:lnTo>
                  <a:lnTo>
                    <a:pt x="6706" y="8095"/>
                  </a:lnTo>
                  <a:lnTo>
                    <a:pt x="6962" y="8027"/>
                  </a:lnTo>
                  <a:lnTo>
                    <a:pt x="7232" y="7960"/>
                  </a:lnTo>
                  <a:lnTo>
                    <a:pt x="7502" y="7865"/>
                  </a:lnTo>
                  <a:lnTo>
                    <a:pt x="7771" y="7771"/>
                  </a:lnTo>
                  <a:lnTo>
                    <a:pt x="8055" y="7676"/>
                  </a:lnTo>
                  <a:lnTo>
                    <a:pt x="8324" y="7555"/>
                  </a:lnTo>
                  <a:lnTo>
                    <a:pt x="8608" y="7420"/>
                  </a:lnTo>
                  <a:lnTo>
                    <a:pt x="8878" y="7272"/>
                  </a:lnTo>
                  <a:lnTo>
                    <a:pt x="9147" y="7110"/>
                  </a:lnTo>
                  <a:lnTo>
                    <a:pt x="9404" y="6934"/>
                  </a:lnTo>
                  <a:lnTo>
                    <a:pt x="9660" y="6746"/>
                  </a:lnTo>
                  <a:lnTo>
                    <a:pt x="9903" y="6543"/>
                  </a:lnTo>
                  <a:lnTo>
                    <a:pt x="10146" y="6327"/>
                  </a:lnTo>
                  <a:lnTo>
                    <a:pt x="10375" y="6085"/>
                  </a:lnTo>
                  <a:lnTo>
                    <a:pt x="10591" y="5828"/>
                  </a:lnTo>
                  <a:lnTo>
                    <a:pt x="10780" y="5558"/>
                  </a:lnTo>
                  <a:lnTo>
                    <a:pt x="10969" y="5275"/>
                  </a:lnTo>
                  <a:lnTo>
                    <a:pt x="11144" y="4965"/>
                  </a:lnTo>
                  <a:lnTo>
                    <a:pt x="11292" y="4641"/>
                  </a:lnTo>
                  <a:lnTo>
                    <a:pt x="11427" y="4290"/>
                  </a:lnTo>
                  <a:lnTo>
                    <a:pt x="11535" y="3926"/>
                  </a:lnTo>
                  <a:lnTo>
                    <a:pt x="11616" y="3535"/>
                  </a:lnTo>
                  <a:lnTo>
                    <a:pt x="11684" y="3117"/>
                  </a:lnTo>
                  <a:lnTo>
                    <a:pt x="11724" y="2698"/>
                  </a:lnTo>
                  <a:lnTo>
                    <a:pt x="11738" y="2240"/>
                  </a:lnTo>
                  <a:lnTo>
                    <a:pt x="11738"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1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E4E6FD"/>
        </a:solidFill>
      </p:bgPr>
    </p:bg>
    <p:spTree>
      <p:nvGrpSpPr>
        <p:cNvPr id="3204" name="Shape 3204"/>
        <p:cNvGrpSpPr/>
        <p:nvPr/>
      </p:nvGrpSpPr>
      <p:grpSpPr>
        <a:xfrm>
          <a:off x="0" y="0"/>
          <a:ext cx="0" cy="0"/>
          <a:chOff x="0" y="0"/>
          <a:chExt cx="0" cy="0"/>
        </a:xfrm>
      </p:grpSpPr>
      <p:sp>
        <p:nvSpPr>
          <p:cNvPr id="3205" name="Google Shape;3205;p211"/>
          <p:cNvSpPr txBox="1"/>
          <p:nvPr/>
        </p:nvSpPr>
        <p:spPr>
          <a:xfrm>
            <a:off x="-588100" y="1324950"/>
            <a:ext cx="2373900" cy="2493600"/>
          </a:xfrm>
          <a:prstGeom prst="rect">
            <a:avLst/>
          </a:prstGeom>
          <a:noFill/>
          <a:ln>
            <a:noFill/>
          </a:ln>
        </p:spPr>
        <p:txBody>
          <a:bodyPr anchorCtr="0" anchor="t" bIns="91425" lIns="91425" spcFirstLastPara="1" rIns="91425" wrap="square" tIns="91425">
            <a:spAutoFit/>
          </a:bodyPr>
          <a:lstStyle/>
          <a:p>
            <a:pPr indent="0" lvl="0" marL="0" rtl="0" algn="l">
              <a:lnSpc>
                <a:spcPct val="115000"/>
              </a:lnSpc>
              <a:spcBef>
                <a:spcPts val="0"/>
              </a:spcBef>
              <a:spcAft>
                <a:spcPts val="0"/>
              </a:spcAft>
              <a:buClr>
                <a:srgbClr val="000000"/>
              </a:buClr>
              <a:buSzPts val="4800"/>
              <a:buFont typeface="Arial"/>
              <a:buNone/>
            </a:pPr>
            <a:r>
              <a:rPr b="1" lang="en" sz="15000">
                <a:solidFill>
                  <a:srgbClr val="C4C8FC"/>
                </a:solidFill>
                <a:latin typeface="Helvetica Neue"/>
                <a:ea typeface="Helvetica Neue"/>
                <a:cs typeface="Helvetica Neue"/>
                <a:sym typeface="Helvetica Neue"/>
              </a:rPr>
              <a:t>03</a:t>
            </a:r>
            <a:endParaRPr sz="15000">
              <a:solidFill>
                <a:srgbClr val="C4C8FC"/>
              </a:solidFill>
            </a:endParaRPr>
          </a:p>
        </p:txBody>
      </p:sp>
      <p:sp>
        <p:nvSpPr>
          <p:cNvPr id="3206" name="Google Shape;3206;p211"/>
          <p:cNvSpPr txBox="1"/>
          <p:nvPr>
            <p:ph type="title"/>
          </p:nvPr>
        </p:nvSpPr>
        <p:spPr>
          <a:xfrm>
            <a:off x="1995500" y="1094700"/>
            <a:ext cx="6858000" cy="29541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b="1" lang="en" sz="4800">
                <a:solidFill>
                  <a:schemeClr val="dk1"/>
                </a:solidFill>
                <a:latin typeface="Helvetica Neue"/>
                <a:ea typeface="Helvetica Neue"/>
                <a:cs typeface="Helvetica Neue"/>
                <a:sym typeface="Helvetica Neue"/>
              </a:rPr>
              <a:t>Source &amp; Influence</a:t>
            </a:r>
            <a:endParaRPr b="1" sz="4800">
              <a:solidFill>
                <a:schemeClr val="dk1"/>
              </a:solidFill>
              <a:latin typeface="Helvetica Neue"/>
              <a:ea typeface="Helvetica Neue"/>
              <a:cs typeface="Helvetica Neue"/>
              <a:sym typeface="Helvetica Neue"/>
            </a:endParaRPr>
          </a:p>
        </p:txBody>
      </p:sp>
    </p:spTree>
  </p:cSld>
  <p:clrMapOvr>
    <a:masterClrMapping/>
  </p:clrMapOvr>
</p:sld>
</file>

<file path=ppt/slides/slide1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210" name="Shape 3210"/>
        <p:cNvGrpSpPr/>
        <p:nvPr/>
      </p:nvGrpSpPr>
      <p:grpSpPr>
        <a:xfrm>
          <a:off x="0" y="0"/>
          <a:ext cx="0" cy="0"/>
          <a:chOff x="0" y="0"/>
          <a:chExt cx="0" cy="0"/>
        </a:xfrm>
      </p:grpSpPr>
      <p:sp>
        <p:nvSpPr>
          <p:cNvPr id="3211" name="Google Shape;3211;p212"/>
          <p:cNvSpPr txBox="1"/>
          <p:nvPr/>
        </p:nvSpPr>
        <p:spPr>
          <a:xfrm>
            <a:off x="516250" y="2261025"/>
            <a:ext cx="1910100" cy="969600"/>
          </a:xfrm>
          <a:prstGeom prst="rect">
            <a:avLst/>
          </a:prstGeom>
          <a:noFill/>
          <a:ln>
            <a:noFill/>
          </a:ln>
        </p:spPr>
        <p:txBody>
          <a:bodyPr anchorCtr="0" anchor="t" bIns="91425" lIns="91425" spcFirstLastPara="1" rIns="91425" wrap="square" tIns="91425">
            <a:spAutoFit/>
          </a:bodyPr>
          <a:lstStyle/>
          <a:p>
            <a:pPr indent="0" lvl="0" marL="0" rtl="0" algn="r">
              <a:spcBef>
                <a:spcPts val="0"/>
              </a:spcBef>
              <a:spcAft>
                <a:spcPts val="0"/>
              </a:spcAft>
              <a:buNone/>
            </a:pPr>
            <a:r>
              <a:rPr lang="en" sz="1100">
                <a:solidFill>
                  <a:schemeClr val="dk1"/>
                </a:solidFill>
                <a:latin typeface="Lora SemiBold"/>
                <a:ea typeface="Lora SemiBold"/>
                <a:cs typeface="Lora SemiBold"/>
                <a:sym typeface="Lora SemiBold"/>
              </a:rPr>
              <a:t>Paid Media</a:t>
            </a:r>
            <a:endParaRPr sz="800">
              <a:solidFill>
                <a:schemeClr val="dk1"/>
              </a:solidFill>
              <a:latin typeface="Lora Medium"/>
              <a:ea typeface="Lora Medium"/>
              <a:cs typeface="Lora Medium"/>
              <a:sym typeface="Lora Medium"/>
            </a:endParaRPr>
          </a:p>
          <a:p>
            <a:pPr indent="0" lvl="0" marL="0" rtl="0" algn="r">
              <a:spcBef>
                <a:spcPts val="0"/>
              </a:spcBef>
              <a:spcAft>
                <a:spcPts val="0"/>
              </a:spcAft>
              <a:buNone/>
            </a:pPr>
            <a:r>
              <a:rPr lang="en" sz="800">
                <a:solidFill>
                  <a:schemeClr val="dk1"/>
                </a:solidFill>
                <a:latin typeface="IBM Plex Mono"/>
                <a:ea typeface="IBM Plex Mono"/>
                <a:cs typeface="IBM Plex Mono"/>
                <a:sym typeface="IBM Plex Mono"/>
              </a:rPr>
              <a:t>Account-Based </a:t>
            </a:r>
            <a:r>
              <a:rPr lang="en" sz="800">
                <a:solidFill>
                  <a:schemeClr val="dk1"/>
                </a:solidFill>
                <a:latin typeface="IBM Plex Mono"/>
                <a:ea typeface="IBM Plex Mono"/>
                <a:cs typeface="IBM Plex Mono"/>
                <a:sym typeface="IBM Plex Mono"/>
              </a:rPr>
              <a:t>A</a:t>
            </a:r>
            <a:r>
              <a:rPr lang="en" sz="800">
                <a:solidFill>
                  <a:schemeClr val="dk1"/>
                </a:solidFill>
                <a:latin typeface="IBM Plex Mono"/>
                <a:ea typeface="IBM Plex Mono"/>
                <a:cs typeface="IBM Plex Mono"/>
                <a:sym typeface="IBM Plex Mono"/>
              </a:rPr>
              <a:t>ds</a:t>
            </a:r>
            <a:endParaRPr sz="800">
              <a:solidFill>
                <a:schemeClr val="dk1"/>
              </a:solidFill>
              <a:latin typeface="IBM Plex Mono"/>
              <a:ea typeface="IBM Plex Mono"/>
              <a:cs typeface="IBM Plex Mono"/>
              <a:sym typeface="IBM Plex Mono"/>
            </a:endParaRPr>
          </a:p>
          <a:p>
            <a:pPr indent="0" lvl="0" marL="0" rtl="0" algn="r">
              <a:spcBef>
                <a:spcPts val="0"/>
              </a:spcBef>
              <a:spcAft>
                <a:spcPts val="0"/>
              </a:spcAft>
              <a:buNone/>
            </a:pPr>
            <a:r>
              <a:rPr lang="en" sz="800">
                <a:solidFill>
                  <a:schemeClr val="dk1"/>
                </a:solidFill>
                <a:latin typeface="IBM Plex Mono"/>
                <a:ea typeface="IBM Plex Mono"/>
                <a:cs typeface="IBM Plex Mono"/>
                <a:sym typeface="IBM Plex Mono"/>
              </a:rPr>
              <a:t>Partnership </a:t>
            </a:r>
            <a:r>
              <a:rPr lang="en" sz="800">
                <a:solidFill>
                  <a:schemeClr val="dk1"/>
                </a:solidFill>
                <a:latin typeface="IBM Plex Mono"/>
                <a:ea typeface="IBM Plex Mono"/>
                <a:cs typeface="IBM Plex Mono"/>
                <a:sym typeface="IBM Plex Mono"/>
              </a:rPr>
              <a:t>A</a:t>
            </a:r>
            <a:r>
              <a:rPr lang="en" sz="800">
                <a:solidFill>
                  <a:schemeClr val="dk1"/>
                </a:solidFill>
                <a:latin typeface="IBM Plex Mono"/>
                <a:ea typeface="IBM Plex Mono"/>
                <a:cs typeface="IBM Plex Mono"/>
                <a:sym typeface="IBM Plex Mono"/>
              </a:rPr>
              <a:t>ds</a:t>
            </a:r>
            <a:endParaRPr sz="800">
              <a:solidFill>
                <a:schemeClr val="dk1"/>
              </a:solidFill>
              <a:latin typeface="IBM Plex Mono"/>
              <a:ea typeface="IBM Plex Mono"/>
              <a:cs typeface="IBM Plex Mono"/>
              <a:sym typeface="IBM Plex Mono"/>
            </a:endParaRPr>
          </a:p>
          <a:p>
            <a:pPr indent="0" lvl="0" marL="0" rtl="0" algn="r">
              <a:spcBef>
                <a:spcPts val="0"/>
              </a:spcBef>
              <a:spcAft>
                <a:spcPts val="0"/>
              </a:spcAft>
              <a:buNone/>
            </a:pPr>
            <a:r>
              <a:rPr lang="en" sz="800">
                <a:solidFill>
                  <a:schemeClr val="dk1"/>
                </a:solidFill>
                <a:latin typeface="IBM Plex Mono"/>
                <a:ea typeface="IBM Plex Mono"/>
                <a:cs typeface="IBM Plex Mono"/>
                <a:sym typeface="IBM Plex Mono"/>
              </a:rPr>
              <a:t>Print Ads</a:t>
            </a:r>
            <a:endParaRPr sz="800">
              <a:solidFill>
                <a:schemeClr val="dk1"/>
              </a:solidFill>
              <a:latin typeface="IBM Plex Mono"/>
              <a:ea typeface="IBM Plex Mono"/>
              <a:cs typeface="IBM Plex Mono"/>
              <a:sym typeface="IBM Plex Mono"/>
            </a:endParaRPr>
          </a:p>
          <a:p>
            <a:pPr indent="0" lvl="0" marL="0" rtl="0" algn="r">
              <a:spcBef>
                <a:spcPts val="0"/>
              </a:spcBef>
              <a:spcAft>
                <a:spcPts val="0"/>
              </a:spcAft>
              <a:buNone/>
            </a:pPr>
            <a:r>
              <a:rPr lang="en" sz="800">
                <a:solidFill>
                  <a:schemeClr val="dk1"/>
                </a:solidFill>
                <a:latin typeface="IBM Plex Mono"/>
                <a:ea typeface="IBM Plex Mono"/>
                <a:cs typeface="IBM Plex Mono"/>
                <a:sym typeface="IBM Plex Mono"/>
              </a:rPr>
              <a:t>Out-of-Home Ads</a:t>
            </a:r>
            <a:endParaRPr sz="800">
              <a:solidFill>
                <a:schemeClr val="dk1"/>
              </a:solidFill>
              <a:latin typeface="IBM Plex Mono"/>
              <a:ea typeface="IBM Plex Mono"/>
              <a:cs typeface="IBM Plex Mono"/>
              <a:sym typeface="IBM Plex Mono"/>
            </a:endParaRPr>
          </a:p>
          <a:p>
            <a:pPr indent="0" lvl="0" marL="0" rtl="0" algn="r">
              <a:spcBef>
                <a:spcPts val="0"/>
              </a:spcBef>
              <a:spcAft>
                <a:spcPts val="0"/>
              </a:spcAft>
              <a:buNone/>
            </a:pPr>
            <a:r>
              <a:rPr lang="en" sz="800">
                <a:solidFill>
                  <a:schemeClr val="dk1"/>
                </a:solidFill>
                <a:latin typeface="IBM Plex Mono"/>
                <a:ea typeface="IBM Plex Mono"/>
                <a:cs typeface="IBM Plex Mono"/>
                <a:sym typeface="IBM Plex Mono"/>
              </a:rPr>
              <a:t>Sponsored Articles</a:t>
            </a:r>
            <a:endParaRPr sz="800">
              <a:solidFill>
                <a:schemeClr val="dk1"/>
              </a:solidFill>
              <a:latin typeface="IBM Plex Mono"/>
              <a:ea typeface="IBM Plex Mono"/>
              <a:cs typeface="IBM Plex Mono"/>
              <a:sym typeface="IBM Plex Mono"/>
            </a:endParaRPr>
          </a:p>
        </p:txBody>
      </p:sp>
      <p:sp>
        <p:nvSpPr>
          <p:cNvPr id="3212" name="Google Shape;3212;p212"/>
          <p:cNvSpPr/>
          <p:nvPr/>
        </p:nvSpPr>
        <p:spPr>
          <a:xfrm>
            <a:off x="2733637" y="1631416"/>
            <a:ext cx="1910100" cy="1910100"/>
          </a:xfrm>
          <a:prstGeom prst="ellipse">
            <a:avLst/>
          </a:prstGeom>
          <a:solidFill>
            <a:srgbClr val="67AAE7">
              <a:alpha val="918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3" name="Google Shape;3213;p212"/>
          <p:cNvSpPr/>
          <p:nvPr/>
        </p:nvSpPr>
        <p:spPr>
          <a:xfrm>
            <a:off x="4639100" y="1631416"/>
            <a:ext cx="1910100" cy="1910100"/>
          </a:xfrm>
          <a:prstGeom prst="ellipse">
            <a:avLst/>
          </a:prstGeom>
          <a:solidFill>
            <a:srgbClr val="C6E9FF">
              <a:alpha val="478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4" name="Google Shape;3214;p212"/>
          <p:cNvSpPr/>
          <p:nvPr/>
        </p:nvSpPr>
        <p:spPr>
          <a:xfrm>
            <a:off x="3684132" y="2569412"/>
            <a:ext cx="1910100" cy="1910100"/>
          </a:xfrm>
          <a:prstGeom prst="ellipse">
            <a:avLst/>
          </a:prstGeom>
          <a:solidFill>
            <a:srgbClr val="70A8DC">
              <a:alpha val="798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5" name="Google Shape;3215;p212"/>
          <p:cNvSpPr/>
          <p:nvPr/>
        </p:nvSpPr>
        <p:spPr>
          <a:xfrm rot="-900198">
            <a:off x="3684138" y="663932"/>
            <a:ext cx="1909804" cy="1909804"/>
          </a:xfrm>
          <a:prstGeom prst="ellipse">
            <a:avLst/>
          </a:prstGeom>
          <a:solidFill>
            <a:srgbClr val="C6E9FF">
              <a:alpha val="70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6" name="Google Shape;3216;p212"/>
          <p:cNvSpPr txBox="1"/>
          <p:nvPr/>
        </p:nvSpPr>
        <p:spPr>
          <a:xfrm>
            <a:off x="3950050" y="1300550"/>
            <a:ext cx="1377900" cy="369300"/>
          </a:xfrm>
          <a:prstGeom prst="rect">
            <a:avLst/>
          </a:prstGeom>
          <a:noFill/>
          <a:ln>
            <a:noFill/>
          </a:ln>
        </p:spPr>
        <p:txBody>
          <a:bodyPr anchorCtr="0" anchor="t" bIns="91425" lIns="0" spcFirstLastPara="1" rIns="0" wrap="square" tIns="91425">
            <a:spAutoFit/>
          </a:bodyPr>
          <a:lstStyle/>
          <a:p>
            <a:pPr indent="0" lvl="0" marL="0" rtl="0" algn="ctr">
              <a:spcBef>
                <a:spcPts val="0"/>
              </a:spcBef>
              <a:spcAft>
                <a:spcPts val="0"/>
              </a:spcAft>
              <a:buNone/>
            </a:pPr>
            <a:r>
              <a:rPr lang="en" sz="1200">
                <a:solidFill>
                  <a:schemeClr val="dk1"/>
                </a:solidFill>
                <a:latin typeface="IBM Plex Mono Medium"/>
                <a:ea typeface="IBM Plex Mono Medium"/>
                <a:cs typeface="IBM Plex Mono Medium"/>
                <a:sym typeface="IBM Plex Mono Medium"/>
              </a:rPr>
              <a:t>EARNED</a:t>
            </a:r>
            <a:endParaRPr sz="1200">
              <a:solidFill>
                <a:schemeClr val="dk1"/>
              </a:solidFill>
              <a:latin typeface="IBM Plex Mono Medium"/>
              <a:ea typeface="IBM Plex Mono Medium"/>
              <a:cs typeface="IBM Plex Mono Medium"/>
              <a:sym typeface="IBM Plex Mono Medium"/>
            </a:endParaRPr>
          </a:p>
        </p:txBody>
      </p:sp>
      <p:sp>
        <p:nvSpPr>
          <p:cNvPr id="3217" name="Google Shape;3217;p212"/>
          <p:cNvSpPr txBox="1"/>
          <p:nvPr/>
        </p:nvSpPr>
        <p:spPr>
          <a:xfrm>
            <a:off x="2852050" y="2395944"/>
            <a:ext cx="1194000" cy="369300"/>
          </a:xfrm>
          <a:prstGeom prst="rect">
            <a:avLst/>
          </a:prstGeom>
          <a:noFill/>
          <a:ln>
            <a:noFill/>
          </a:ln>
        </p:spPr>
        <p:txBody>
          <a:bodyPr anchorCtr="0" anchor="t" bIns="91425" lIns="0" spcFirstLastPara="1" rIns="0" wrap="square" tIns="91425">
            <a:spAutoFit/>
          </a:bodyPr>
          <a:lstStyle/>
          <a:p>
            <a:pPr indent="0" lvl="0" marL="0" rtl="0" algn="ctr">
              <a:spcBef>
                <a:spcPts val="0"/>
              </a:spcBef>
              <a:spcAft>
                <a:spcPts val="0"/>
              </a:spcAft>
              <a:buNone/>
            </a:pPr>
            <a:r>
              <a:rPr lang="en" sz="1200">
                <a:solidFill>
                  <a:srgbClr val="FFFFFF"/>
                </a:solidFill>
                <a:latin typeface="IBM Plex Mono Medium"/>
                <a:ea typeface="IBM Plex Mono Medium"/>
                <a:cs typeface="IBM Plex Mono Medium"/>
                <a:sym typeface="IBM Plex Mono Medium"/>
              </a:rPr>
              <a:t>PAID</a:t>
            </a:r>
            <a:endParaRPr sz="1200">
              <a:solidFill>
                <a:srgbClr val="FFFFFF"/>
              </a:solidFill>
              <a:latin typeface="IBM Plex Mono Medium"/>
              <a:ea typeface="IBM Plex Mono Medium"/>
              <a:cs typeface="IBM Plex Mono Medium"/>
              <a:sym typeface="IBM Plex Mono Medium"/>
            </a:endParaRPr>
          </a:p>
        </p:txBody>
      </p:sp>
      <p:sp>
        <p:nvSpPr>
          <p:cNvPr id="3218" name="Google Shape;3218;p212"/>
          <p:cNvSpPr txBox="1"/>
          <p:nvPr/>
        </p:nvSpPr>
        <p:spPr>
          <a:xfrm>
            <a:off x="5232950" y="2395944"/>
            <a:ext cx="1194000" cy="369300"/>
          </a:xfrm>
          <a:prstGeom prst="rect">
            <a:avLst/>
          </a:prstGeom>
          <a:noFill/>
          <a:ln>
            <a:noFill/>
          </a:ln>
        </p:spPr>
        <p:txBody>
          <a:bodyPr anchorCtr="0" anchor="t" bIns="91425" lIns="0" spcFirstLastPara="1" rIns="0" wrap="square" tIns="91425">
            <a:spAutoFit/>
          </a:bodyPr>
          <a:lstStyle/>
          <a:p>
            <a:pPr indent="0" lvl="0" marL="0" rtl="0" algn="ctr">
              <a:spcBef>
                <a:spcPts val="0"/>
              </a:spcBef>
              <a:spcAft>
                <a:spcPts val="0"/>
              </a:spcAft>
              <a:buNone/>
            </a:pPr>
            <a:r>
              <a:rPr lang="en" sz="1200">
                <a:solidFill>
                  <a:schemeClr val="dk1"/>
                </a:solidFill>
                <a:latin typeface="IBM Plex Mono Medium"/>
                <a:ea typeface="IBM Plex Mono Medium"/>
                <a:cs typeface="IBM Plex Mono Medium"/>
                <a:sym typeface="IBM Plex Mono Medium"/>
              </a:rPr>
              <a:t>SHARED</a:t>
            </a:r>
            <a:endParaRPr sz="1200">
              <a:solidFill>
                <a:schemeClr val="dk1"/>
              </a:solidFill>
              <a:latin typeface="IBM Plex Mono Medium"/>
              <a:ea typeface="IBM Plex Mono Medium"/>
              <a:cs typeface="IBM Plex Mono Medium"/>
              <a:sym typeface="IBM Plex Mono Medium"/>
            </a:endParaRPr>
          </a:p>
        </p:txBody>
      </p:sp>
      <p:sp>
        <p:nvSpPr>
          <p:cNvPr id="3219" name="Google Shape;3219;p212"/>
          <p:cNvSpPr txBox="1"/>
          <p:nvPr/>
        </p:nvSpPr>
        <p:spPr>
          <a:xfrm>
            <a:off x="3950050" y="3503100"/>
            <a:ext cx="1377900" cy="369300"/>
          </a:xfrm>
          <a:prstGeom prst="rect">
            <a:avLst/>
          </a:prstGeom>
          <a:noFill/>
          <a:ln>
            <a:noFill/>
          </a:ln>
        </p:spPr>
        <p:txBody>
          <a:bodyPr anchorCtr="0" anchor="t" bIns="91425" lIns="0" spcFirstLastPara="1" rIns="0" wrap="square" tIns="91425">
            <a:spAutoFit/>
          </a:bodyPr>
          <a:lstStyle/>
          <a:p>
            <a:pPr indent="0" lvl="0" marL="0" rtl="0" algn="ctr">
              <a:spcBef>
                <a:spcPts val="0"/>
              </a:spcBef>
              <a:spcAft>
                <a:spcPts val="0"/>
              </a:spcAft>
              <a:buNone/>
            </a:pPr>
            <a:r>
              <a:rPr lang="en" sz="1200">
                <a:solidFill>
                  <a:schemeClr val="dk1"/>
                </a:solidFill>
                <a:latin typeface="IBM Plex Mono Medium"/>
                <a:ea typeface="IBM Plex Mono Medium"/>
                <a:cs typeface="IBM Plex Mono Medium"/>
                <a:sym typeface="IBM Plex Mono Medium"/>
              </a:rPr>
              <a:t>OWNED</a:t>
            </a:r>
            <a:endParaRPr sz="1200">
              <a:solidFill>
                <a:schemeClr val="dk1"/>
              </a:solidFill>
              <a:latin typeface="IBM Plex Mono Medium"/>
              <a:ea typeface="IBM Plex Mono Medium"/>
              <a:cs typeface="IBM Plex Mono Medium"/>
              <a:sym typeface="IBM Plex Mono Medium"/>
            </a:endParaRPr>
          </a:p>
        </p:txBody>
      </p:sp>
      <p:sp>
        <p:nvSpPr>
          <p:cNvPr id="3220" name="Google Shape;3220;p212"/>
          <p:cNvSpPr txBox="1"/>
          <p:nvPr/>
        </p:nvSpPr>
        <p:spPr>
          <a:xfrm>
            <a:off x="227125" y="158725"/>
            <a:ext cx="2877900" cy="954300"/>
          </a:xfrm>
          <a:prstGeom prst="rect">
            <a:avLst/>
          </a:prstGeom>
          <a:noFill/>
          <a:ln>
            <a:noFill/>
          </a:ln>
        </p:spPr>
        <p:txBody>
          <a:bodyPr anchorCtr="0" anchor="ctr" bIns="91425" lIns="91425" spcFirstLastPara="1" rIns="91425" wrap="square" tIns="91425">
            <a:noAutofit/>
          </a:bodyPr>
          <a:lstStyle/>
          <a:p>
            <a:pPr indent="0" lvl="0" marL="0" rtl="0" algn="r">
              <a:spcBef>
                <a:spcPts val="0"/>
              </a:spcBef>
              <a:spcAft>
                <a:spcPts val="0"/>
              </a:spcAft>
              <a:buNone/>
            </a:pPr>
            <a:r>
              <a:rPr lang="en" sz="1100">
                <a:solidFill>
                  <a:schemeClr val="dk1"/>
                </a:solidFill>
                <a:latin typeface="Lora SemiBold"/>
                <a:ea typeface="Lora SemiBold"/>
                <a:cs typeface="Lora SemiBold"/>
                <a:sym typeface="Lora SemiBold"/>
              </a:rPr>
              <a:t> Brand Authority</a:t>
            </a:r>
            <a:endParaRPr sz="1100">
              <a:solidFill>
                <a:schemeClr val="dk1"/>
              </a:solidFill>
              <a:latin typeface="Lora SemiBold"/>
              <a:ea typeface="Lora SemiBold"/>
              <a:cs typeface="Lora SemiBold"/>
              <a:sym typeface="Lora SemiBold"/>
            </a:endParaRPr>
          </a:p>
          <a:p>
            <a:pPr indent="0" lvl="0" marL="0" rtl="0" algn="r">
              <a:spcBef>
                <a:spcPts val="0"/>
              </a:spcBef>
              <a:spcAft>
                <a:spcPts val="0"/>
              </a:spcAft>
              <a:buNone/>
            </a:pPr>
            <a:r>
              <a:rPr lang="en" sz="800">
                <a:solidFill>
                  <a:schemeClr val="dk1"/>
                </a:solidFill>
                <a:latin typeface="IBM Plex Mono"/>
                <a:ea typeface="IBM Plex Mono"/>
                <a:cs typeface="IBM Plex Mono"/>
                <a:sym typeface="IBM Plex Mono"/>
              </a:rPr>
              <a:t>Speaking Opportunities</a:t>
            </a:r>
            <a:endParaRPr sz="800">
              <a:solidFill>
                <a:schemeClr val="dk1"/>
              </a:solidFill>
              <a:latin typeface="IBM Plex Mono"/>
              <a:ea typeface="IBM Plex Mono"/>
              <a:cs typeface="IBM Plex Mono"/>
              <a:sym typeface="IBM Plex Mono"/>
            </a:endParaRPr>
          </a:p>
          <a:p>
            <a:pPr indent="0" lvl="0" marL="0" rtl="0" algn="r">
              <a:spcBef>
                <a:spcPts val="0"/>
              </a:spcBef>
              <a:spcAft>
                <a:spcPts val="0"/>
              </a:spcAft>
              <a:buNone/>
            </a:pPr>
            <a:r>
              <a:rPr lang="en" sz="800">
                <a:solidFill>
                  <a:schemeClr val="dk1"/>
                </a:solidFill>
                <a:latin typeface="IBM Plex Mono"/>
                <a:ea typeface="IBM Plex Mono"/>
                <a:cs typeface="IBM Plex Mono"/>
                <a:sym typeface="IBM Plex Mono"/>
              </a:rPr>
              <a:t>Awards</a:t>
            </a:r>
            <a:endParaRPr sz="800">
              <a:solidFill>
                <a:schemeClr val="dk1"/>
              </a:solidFill>
              <a:latin typeface="IBM Plex Mono"/>
              <a:ea typeface="IBM Plex Mono"/>
              <a:cs typeface="IBM Plex Mono"/>
              <a:sym typeface="IBM Plex Mono"/>
            </a:endParaRPr>
          </a:p>
          <a:p>
            <a:pPr indent="0" lvl="0" marL="0" rtl="0" algn="r">
              <a:spcBef>
                <a:spcPts val="0"/>
              </a:spcBef>
              <a:spcAft>
                <a:spcPts val="0"/>
              </a:spcAft>
              <a:buNone/>
            </a:pPr>
            <a:r>
              <a:rPr lang="en" sz="800">
                <a:solidFill>
                  <a:schemeClr val="dk1"/>
                </a:solidFill>
                <a:latin typeface="IBM Plex Mono"/>
                <a:ea typeface="IBM Plex Mono"/>
                <a:cs typeface="IBM Plex Mono"/>
                <a:sym typeface="IBM Plex Mono"/>
              </a:rPr>
              <a:t>Shared Content</a:t>
            </a:r>
            <a:endParaRPr sz="800">
              <a:solidFill>
                <a:schemeClr val="dk1"/>
              </a:solidFill>
              <a:latin typeface="IBM Plex Mono"/>
              <a:ea typeface="IBM Plex Mono"/>
              <a:cs typeface="IBM Plex Mono"/>
              <a:sym typeface="IBM Plex Mono"/>
            </a:endParaRPr>
          </a:p>
          <a:p>
            <a:pPr indent="0" lvl="0" marL="0" rtl="0" algn="r">
              <a:spcBef>
                <a:spcPts val="0"/>
              </a:spcBef>
              <a:spcAft>
                <a:spcPts val="0"/>
              </a:spcAft>
              <a:buNone/>
            </a:pPr>
            <a:r>
              <a:rPr lang="en" sz="800">
                <a:solidFill>
                  <a:schemeClr val="dk1"/>
                </a:solidFill>
                <a:latin typeface="IBM Plex Mono"/>
                <a:ea typeface="IBM Plex Mono"/>
                <a:cs typeface="IBM Plex Mono"/>
                <a:sym typeface="IBM Plex Mono"/>
              </a:rPr>
              <a:t>Co-Sponsored Surveys &amp; Industry Reports</a:t>
            </a:r>
            <a:endParaRPr sz="800">
              <a:solidFill>
                <a:schemeClr val="dk1"/>
              </a:solidFill>
              <a:latin typeface="Helvetica Neue"/>
              <a:ea typeface="Helvetica Neue"/>
              <a:cs typeface="Helvetica Neue"/>
              <a:sym typeface="Helvetica Neue"/>
            </a:endParaRPr>
          </a:p>
        </p:txBody>
      </p:sp>
      <p:cxnSp>
        <p:nvCxnSpPr>
          <p:cNvPr id="3221" name="Google Shape;3221;p212"/>
          <p:cNvCxnSpPr/>
          <p:nvPr/>
        </p:nvCxnSpPr>
        <p:spPr>
          <a:xfrm>
            <a:off x="3107725" y="287775"/>
            <a:ext cx="0" cy="599700"/>
          </a:xfrm>
          <a:prstGeom prst="straightConnector1">
            <a:avLst/>
          </a:prstGeom>
          <a:noFill/>
          <a:ln cap="flat" cmpd="sng" w="9525">
            <a:solidFill>
              <a:schemeClr val="dk1"/>
            </a:solidFill>
            <a:prstDash val="solid"/>
            <a:round/>
            <a:headEnd len="med" w="med" type="none"/>
            <a:tailEnd len="med" w="med" type="none"/>
          </a:ln>
        </p:spPr>
      </p:cxnSp>
      <p:sp>
        <p:nvSpPr>
          <p:cNvPr id="3222" name="Google Shape;3222;p212"/>
          <p:cNvSpPr txBox="1"/>
          <p:nvPr/>
        </p:nvSpPr>
        <p:spPr>
          <a:xfrm>
            <a:off x="125498" y="2277337"/>
            <a:ext cx="1006200" cy="831300"/>
          </a:xfrm>
          <a:prstGeom prst="rect">
            <a:avLst/>
          </a:prstGeom>
          <a:noFill/>
          <a:ln>
            <a:noFill/>
          </a:ln>
        </p:spPr>
        <p:txBody>
          <a:bodyPr anchorCtr="0" anchor="t" bIns="91425" lIns="91425" spcFirstLastPara="1" rIns="91425" wrap="square" tIns="91425">
            <a:spAutoFit/>
          </a:bodyPr>
          <a:lstStyle/>
          <a:p>
            <a:pPr indent="0" lvl="0" marL="0" rtl="0" algn="r">
              <a:spcBef>
                <a:spcPts val="0"/>
              </a:spcBef>
              <a:spcAft>
                <a:spcPts val="0"/>
              </a:spcAft>
              <a:buNone/>
            </a:pPr>
            <a:r>
              <a:t/>
            </a:r>
            <a:endParaRPr sz="1000">
              <a:solidFill>
                <a:schemeClr val="dk1"/>
              </a:solidFill>
              <a:latin typeface="IBM Plex Mono"/>
              <a:ea typeface="IBM Plex Mono"/>
              <a:cs typeface="IBM Plex Mono"/>
              <a:sym typeface="IBM Plex Mono"/>
            </a:endParaRPr>
          </a:p>
          <a:p>
            <a:pPr indent="0" lvl="0" marL="0" rtl="0" algn="r">
              <a:spcBef>
                <a:spcPts val="0"/>
              </a:spcBef>
              <a:spcAft>
                <a:spcPts val="0"/>
              </a:spcAft>
              <a:buNone/>
            </a:pPr>
            <a:r>
              <a:rPr lang="en" sz="800">
                <a:solidFill>
                  <a:schemeClr val="dk1"/>
                </a:solidFill>
                <a:latin typeface="IBM Plex Mono"/>
                <a:ea typeface="IBM Plex Mono"/>
                <a:cs typeface="IBM Plex Mono"/>
                <a:sym typeface="IBM Plex Mono"/>
              </a:rPr>
              <a:t>Paid Social </a:t>
            </a:r>
            <a:endParaRPr sz="800">
              <a:solidFill>
                <a:schemeClr val="dk1"/>
              </a:solidFill>
              <a:latin typeface="IBM Plex Mono"/>
              <a:ea typeface="IBM Plex Mono"/>
              <a:cs typeface="IBM Plex Mono"/>
              <a:sym typeface="IBM Plex Mono"/>
            </a:endParaRPr>
          </a:p>
          <a:p>
            <a:pPr indent="0" lvl="0" marL="0" rtl="0" algn="r">
              <a:spcBef>
                <a:spcPts val="0"/>
              </a:spcBef>
              <a:spcAft>
                <a:spcPts val="0"/>
              </a:spcAft>
              <a:buNone/>
            </a:pPr>
            <a:r>
              <a:rPr lang="en" sz="800">
                <a:solidFill>
                  <a:schemeClr val="dk1"/>
                </a:solidFill>
                <a:latin typeface="IBM Plex Mono"/>
                <a:ea typeface="IBM Plex Mono"/>
                <a:cs typeface="IBM Plex Mono"/>
                <a:sym typeface="IBM Plex Mono"/>
              </a:rPr>
              <a:t>Display</a:t>
            </a:r>
            <a:endParaRPr sz="800">
              <a:solidFill>
                <a:schemeClr val="dk1"/>
              </a:solidFill>
              <a:latin typeface="IBM Plex Mono"/>
              <a:ea typeface="IBM Plex Mono"/>
              <a:cs typeface="IBM Plex Mono"/>
              <a:sym typeface="IBM Plex Mono"/>
            </a:endParaRPr>
          </a:p>
          <a:p>
            <a:pPr indent="0" lvl="0" marL="0" rtl="0" algn="r">
              <a:spcBef>
                <a:spcPts val="0"/>
              </a:spcBef>
              <a:spcAft>
                <a:spcPts val="0"/>
              </a:spcAft>
              <a:buNone/>
            </a:pPr>
            <a:r>
              <a:rPr lang="en" sz="800">
                <a:solidFill>
                  <a:schemeClr val="dk1"/>
                </a:solidFill>
                <a:latin typeface="IBM Plex Mono"/>
                <a:ea typeface="IBM Plex Mono"/>
                <a:cs typeface="IBM Plex Mono"/>
                <a:sym typeface="IBM Plex Mono"/>
              </a:rPr>
              <a:t>Search</a:t>
            </a:r>
            <a:endParaRPr sz="800">
              <a:solidFill>
                <a:schemeClr val="dk1"/>
              </a:solidFill>
              <a:latin typeface="IBM Plex Mono"/>
              <a:ea typeface="IBM Plex Mono"/>
              <a:cs typeface="IBM Plex Mono"/>
              <a:sym typeface="IBM Plex Mono"/>
            </a:endParaRPr>
          </a:p>
          <a:p>
            <a:pPr indent="0" lvl="0" marL="0" rtl="0" algn="r">
              <a:spcBef>
                <a:spcPts val="0"/>
              </a:spcBef>
              <a:spcAft>
                <a:spcPts val="0"/>
              </a:spcAft>
              <a:buNone/>
            </a:pPr>
            <a:r>
              <a:rPr lang="en" sz="800">
                <a:solidFill>
                  <a:schemeClr val="dk1"/>
                </a:solidFill>
                <a:latin typeface="IBM Plex Mono"/>
                <a:ea typeface="IBM Plex Mono"/>
                <a:cs typeface="IBM Plex Mono"/>
                <a:sym typeface="IBM Plex Mono"/>
              </a:rPr>
              <a:t>PPL</a:t>
            </a:r>
            <a:endParaRPr sz="800">
              <a:solidFill>
                <a:schemeClr val="dk1"/>
              </a:solidFill>
              <a:latin typeface="IBM Plex Mono"/>
              <a:ea typeface="IBM Plex Mono"/>
              <a:cs typeface="IBM Plex Mono"/>
              <a:sym typeface="IBM Plex Mono"/>
            </a:endParaRPr>
          </a:p>
        </p:txBody>
      </p:sp>
      <p:cxnSp>
        <p:nvCxnSpPr>
          <p:cNvPr id="3223" name="Google Shape;3223;p212"/>
          <p:cNvCxnSpPr/>
          <p:nvPr/>
        </p:nvCxnSpPr>
        <p:spPr>
          <a:xfrm>
            <a:off x="2427094" y="2376013"/>
            <a:ext cx="3900" cy="752700"/>
          </a:xfrm>
          <a:prstGeom prst="straightConnector1">
            <a:avLst/>
          </a:prstGeom>
          <a:noFill/>
          <a:ln cap="flat" cmpd="sng" w="9525">
            <a:solidFill>
              <a:schemeClr val="dk1"/>
            </a:solidFill>
            <a:prstDash val="solid"/>
            <a:round/>
            <a:headEnd len="med" w="med" type="none"/>
            <a:tailEnd len="med" w="med" type="none"/>
          </a:ln>
        </p:spPr>
      </p:cxnSp>
      <p:sp>
        <p:nvSpPr>
          <p:cNvPr id="3224" name="Google Shape;3224;p212"/>
          <p:cNvSpPr txBox="1"/>
          <p:nvPr/>
        </p:nvSpPr>
        <p:spPr>
          <a:xfrm>
            <a:off x="5579431" y="3654550"/>
            <a:ext cx="1652400" cy="12159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sz="1100">
                <a:solidFill>
                  <a:schemeClr val="dk1"/>
                </a:solidFill>
                <a:latin typeface="Lora SemiBold"/>
                <a:ea typeface="Lora SemiBold"/>
                <a:cs typeface="Lora SemiBold"/>
                <a:sym typeface="Lora SemiBold"/>
              </a:rPr>
              <a:t>Content</a:t>
            </a:r>
            <a:endParaRPr sz="1000">
              <a:solidFill>
                <a:schemeClr val="dk1"/>
              </a:solidFill>
              <a:latin typeface="Lora Medium"/>
              <a:ea typeface="Lora Medium"/>
              <a:cs typeface="Lora Medium"/>
              <a:sym typeface="Lora Medium"/>
            </a:endParaRPr>
          </a:p>
          <a:p>
            <a:pPr indent="0" lvl="0" marL="0" rtl="0" algn="l">
              <a:spcBef>
                <a:spcPts val="0"/>
              </a:spcBef>
              <a:spcAft>
                <a:spcPts val="0"/>
              </a:spcAft>
              <a:buNone/>
            </a:pPr>
            <a:r>
              <a:rPr lang="en" sz="800">
                <a:solidFill>
                  <a:schemeClr val="dk1"/>
                </a:solidFill>
                <a:latin typeface="IBM Plex Mono"/>
                <a:ea typeface="IBM Plex Mono"/>
                <a:cs typeface="IBM Plex Mono"/>
                <a:sym typeface="IBM Plex Mono"/>
              </a:rPr>
              <a:t>Website</a:t>
            </a:r>
            <a:endParaRPr sz="800">
              <a:solidFill>
                <a:schemeClr val="dk1"/>
              </a:solidFill>
              <a:latin typeface="IBM Plex Mono"/>
              <a:ea typeface="IBM Plex Mono"/>
              <a:cs typeface="IBM Plex Mono"/>
              <a:sym typeface="IBM Plex Mono"/>
            </a:endParaRPr>
          </a:p>
          <a:p>
            <a:pPr indent="0" lvl="0" marL="0" rtl="0" algn="l">
              <a:spcBef>
                <a:spcPts val="0"/>
              </a:spcBef>
              <a:spcAft>
                <a:spcPts val="0"/>
              </a:spcAft>
              <a:buNone/>
            </a:pPr>
            <a:r>
              <a:rPr lang="en" sz="800">
                <a:solidFill>
                  <a:schemeClr val="dk1"/>
                </a:solidFill>
                <a:latin typeface="IBM Plex Mono"/>
                <a:ea typeface="IBM Plex Mono"/>
                <a:cs typeface="IBM Plex Mono"/>
                <a:sym typeface="IBM Plex Mono"/>
              </a:rPr>
              <a:t>SEO</a:t>
            </a:r>
            <a:endParaRPr sz="800">
              <a:solidFill>
                <a:schemeClr val="dk1"/>
              </a:solidFill>
              <a:latin typeface="IBM Plex Mono"/>
              <a:ea typeface="IBM Plex Mono"/>
              <a:cs typeface="IBM Plex Mono"/>
              <a:sym typeface="IBM Plex Mono"/>
            </a:endParaRPr>
          </a:p>
          <a:p>
            <a:pPr indent="0" lvl="0" marL="0" rtl="0" algn="l">
              <a:spcBef>
                <a:spcPts val="0"/>
              </a:spcBef>
              <a:spcAft>
                <a:spcPts val="0"/>
              </a:spcAft>
              <a:buNone/>
            </a:pPr>
            <a:r>
              <a:rPr lang="en" sz="800">
                <a:solidFill>
                  <a:schemeClr val="dk1"/>
                </a:solidFill>
                <a:latin typeface="IBM Plex Mono"/>
                <a:ea typeface="IBM Plex Mono"/>
                <a:cs typeface="IBM Plex Mono"/>
                <a:sym typeface="IBM Plex Mono"/>
              </a:rPr>
              <a:t>Blog</a:t>
            </a:r>
            <a:endParaRPr sz="800">
              <a:solidFill>
                <a:schemeClr val="dk1"/>
              </a:solidFill>
              <a:latin typeface="IBM Plex Mono"/>
              <a:ea typeface="IBM Plex Mono"/>
              <a:cs typeface="IBM Plex Mono"/>
              <a:sym typeface="IBM Plex Mono"/>
            </a:endParaRPr>
          </a:p>
          <a:p>
            <a:pPr indent="0" lvl="0" marL="0" rtl="0" algn="l">
              <a:spcBef>
                <a:spcPts val="0"/>
              </a:spcBef>
              <a:spcAft>
                <a:spcPts val="0"/>
              </a:spcAft>
              <a:buNone/>
            </a:pPr>
            <a:r>
              <a:rPr lang="en" sz="800">
                <a:solidFill>
                  <a:schemeClr val="dk1"/>
                </a:solidFill>
                <a:latin typeface="IBM Plex Mono"/>
                <a:ea typeface="IBM Plex Mono"/>
                <a:cs typeface="IBM Plex Mono"/>
                <a:sym typeface="IBM Plex Mono"/>
              </a:rPr>
              <a:t>Ebooks &amp; Guides</a:t>
            </a:r>
            <a:endParaRPr sz="800">
              <a:solidFill>
                <a:schemeClr val="dk1"/>
              </a:solidFill>
              <a:latin typeface="IBM Plex Mono"/>
              <a:ea typeface="IBM Plex Mono"/>
              <a:cs typeface="IBM Plex Mono"/>
              <a:sym typeface="IBM Plex Mono"/>
            </a:endParaRPr>
          </a:p>
          <a:p>
            <a:pPr indent="0" lvl="0" marL="0" rtl="0" algn="l">
              <a:spcBef>
                <a:spcPts val="0"/>
              </a:spcBef>
              <a:spcAft>
                <a:spcPts val="0"/>
              </a:spcAft>
              <a:buNone/>
            </a:pPr>
            <a:r>
              <a:rPr lang="en" sz="800">
                <a:solidFill>
                  <a:schemeClr val="dk1"/>
                </a:solidFill>
                <a:latin typeface="IBM Plex Mono"/>
                <a:ea typeface="IBM Plex Mono"/>
                <a:cs typeface="IBM Plex Mono"/>
                <a:sym typeface="IBM Plex Mono"/>
              </a:rPr>
              <a:t>Microsites</a:t>
            </a:r>
            <a:endParaRPr sz="800">
              <a:solidFill>
                <a:schemeClr val="dk1"/>
              </a:solidFill>
              <a:latin typeface="IBM Plex Mono"/>
              <a:ea typeface="IBM Plex Mono"/>
              <a:cs typeface="IBM Plex Mono"/>
              <a:sym typeface="IBM Plex Mono"/>
            </a:endParaRPr>
          </a:p>
          <a:p>
            <a:pPr indent="0" lvl="0" marL="0" rtl="0" algn="l">
              <a:spcBef>
                <a:spcPts val="0"/>
              </a:spcBef>
              <a:spcAft>
                <a:spcPts val="0"/>
              </a:spcAft>
              <a:buNone/>
            </a:pPr>
            <a:r>
              <a:rPr lang="en" sz="800">
                <a:solidFill>
                  <a:schemeClr val="dk1"/>
                </a:solidFill>
                <a:latin typeface="IBM Plex Mono"/>
                <a:ea typeface="IBM Plex Mono"/>
                <a:cs typeface="IBM Plex Mono"/>
                <a:sym typeface="IBM Plex Mono"/>
              </a:rPr>
              <a:t>Landing Pages</a:t>
            </a:r>
            <a:endParaRPr sz="800">
              <a:solidFill>
                <a:schemeClr val="dk1"/>
              </a:solidFill>
              <a:latin typeface="IBM Plex Mono"/>
              <a:ea typeface="IBM Plex Mono"/>
              <a:cs typeface="IBM Plex Mono"/>
              <a:sym typeface="IBM Plex Mono"/>
            </a:endParaRPr>
          </a:p>
          <a:p>
            <a:pPr indent="0" lvl="0" marL="0" rtl="0" algn="l">
              <a:spcBef>
                <a:spcPts val="0"/>
              </a:spcBef>
              <a:spcAft>
                <a:spcPts val="0"/>
              </a:spcAft>
              <a:buNone/>
            </a:pPr>
            <a:r>
              <a:rPr lang="en" sz="800">
                <a:solidFill>
                  <a:schemeClr val="dk1"/>
                </a:solidFill>
                <a:latin typeface="IBM Plex Mono"/>
                <a:ea typeface="IBM Plex Mono"/>
                <a:cs typeface="IBM Plex Mono"/>
                <a:sym typeface="IBM Plex Mono"/>
              </a:rPr>
              <a:t>Podcasts</a:t>
            </a:r>
            <a:endParaRPr sz="800">
              <a:solidFill>
                <a:schemeClr val="dk1"/>
              </a:solidFill>
              <a:latin typeface="IBM Plex Mono"/>
              <a:ea typeface="IBM Plex Mono"/>
              <a:cs typeface="IBM Plex Mono"/>
              <a:sym typeface="IBM Plex Mono"/>
            </a:endParaRPr>
          </a:p>
        </p:txBody>
      </p:sp>
      <p:sp>
        <p:nvSpPr>
          <p:cNvPr id="3225" name="Google Shape;3225;p212"/>
          <p:cNvSpPr txBox="1"/>
          <p:nvPr/>
        </p:nvSpPr>
        <p:spPr>
          <a:xfrm>
            <a:off x="5983475" y="158725"/>
            <a:ext cx="1557000" cy="9543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100">
                <a:solidFill>
                  <a:schemeClr val="dk1"/>
                </a:solidFill>
                <a:latin typeface="Lora SemiBold"/>
                <a:ea typeface="Lora SemiBold"/>
                <a:cs typeface="Lora SemiBold"/>
                <a:sym typeface="Lora SemiBold"/>
              </a:rPr>
              <a:t>Public Relations</a:t>
            </a:r>
            <a:endParaRPr sz="1000">
              <a:solidFill>
                <a:schemeClr val="dk1"/>
              </a:solidFill>
              <a:latin typeface="Lora Medium"/>
              <a:ea typeface="Lora Medium"/>
              <a:cs typeface="Lora Medium"/>
              <a:sym typeface="Lora Medium"/>
            </a:endParaRPr>
          </a:p>
          <a:p>
            <a:pPr indent="0" lvl="0" marL="0" rtl="0" algn="l">
              <a:spcBef>
                <a:spcPts val="0"/>
              </a:spcBef>
              <a:spcAft>
                <a:spcPts val="0"/>
              </a:spcAft>
              <a:buNone/>
            </a:pPr>
            <a:r>
              <a:rPr lang="en" sz="800">
                <a:solidFill>
                  <a:schemeClr val="dk1"/>
                </a:solidFill>
                <a:latin typeface="IBM Plex Mono"/>
                <a:ea typeface="IBM Plex Mono"/>
                <a:cs typeface="IBM Plex Mono"/>
                <a:sym typeface="IBM Plex Mono"/>
              </a:rPr>
              <a:t>Media Relations</a:t>
            </a:r>
            <a:endParaRPr sz="800">
              <a:solidFill>
                <a:schemeClr val="dk1"/>
              </a:solidFill>
              <a:latin typeface="IBM Plex Mono"/>
              <a:ea typeface="IBM Plex Mono"/>
              <a:cs typeface="IBM Plex Mono"/>
              <a:sym typeface="IBM Plex Mono"/>
            </a:endParaRPr>
          </a:p>
          <a:p>
            <a:pPr indent="0" lvl="0" marL="0" rtl="0" algn="l">
              <a:spcBef>
                <a:spcPts val="0"/>
              </a:spcBef>
              <a:spcAft>
                <a:spcPts val="0"/>
              </a:spcAft>
              <a:buNone/>
            </a:pPr>
            <a:r>
              <a:rPr lang="en" sz="800">
                <a:solidFill>
                  <a:schemeClr val="dk1"/>
                </a:solidFill>
                <a:latin typeface="IBM Plex Mono"/>
                <a:ea typeface="IBM Plex Mono"/>
                <a:cs typeface="IBM Plex Mono"/>
                <a:sym typeface="IBM Plex Mono"/>
              </a:rPr>
              <a:t>Investor Relations</a:t>
            </a:r>
            <a:endParaRPr sz="800">
              <a:solidFill>
                <a:schemeClr val="dk1"/>
              </a:solidFill>
              <a:latin typeface="IBM Plex Mono"/>
              <a:ea typeface="IBM Plex Mono"/>
              <a:cs typeface="IBM Plex Mono"/>
              <a:sym typeface="IBM Plex Mono"/>
            </a:endParaRPr>
          </a:p>
          <a:p>
            <a:pPr indent="0" lvl="0" marL="0" rtl="0" algn="l">
              <a:spcBef>
                <a:spcPts val="0"/>
              </a:spcBef>
              <a:spcAft>
                <a:spcPts val="0"/>
              </a:spcAft>
              <a:buNone/>
            </a:pPr>
            <a:r>
              <a:rPr lang="en" sz="800">
                <a:solidFill>
                  <a:schemeClr val="dk1"/>
                </a:solidFill>
                <a:latin typeface="IBM Plex Mono"/>
                <a:ea typeface="IBM Plex Mono"/>
                <a:cs typeface="IBM Plex Mono"/>
                <a:sym typeface="IBM Plex Mono"/>
              </a:rPr>
              <a:t>Influencer Relations</a:t>
            </a:r>
            <a:endParaRPr sz="800">
              <a:solidFill>
                <a:schemeClr val="dk1"/>
              </a:solidFill>
              <a:latin typeface="IBM Plex Mono"/>
              <a:ea typeface="IBM Plex Mono"/>
              <a:cs typeface="IBM Plex Mono"/>
              <a:sym typeface="IBM Plex Mono"/>
            </a:endParaRPr>
          </a:p>
          <a:p>
            <a:pPr indent="0" lvl="0" marL="0" rtl="0" algn="l">
              <a:spcBef>
                <a:spcPts val="0"/>
              </a:spcBef>
              <a:spcAft>
                <a:spcPts val="0"/>
              </a:spcAft>
              <a:buNone/>
            </a:pPr>
            <a:r>
              <a:rPr lang="en" sz="800">
                <a:solidFill>
                  <a:schemeClr val="dk1"/>
                </a:solidFill>
                <a:latin typeface="IBM Plex Mono"/>
                <a:ea typeface="IBM Plex Mono"/>
                <a:cs typeface="IBM Plex Mono"/>
                <a:sym typeface="IBM Plex Mono"/>
              </a:rPr>
              <a:t>Media Coverage</a:t>
            </a:r>
            <a:endParaRPr sz="800">
              <a:solidFill>
                <a:schemeClr val="dk1"/>
              </a:solidFill>
              <a:latin typeface="IBM Plex Mono"/>
              <a:ea typeface="IBM Plex Mono"/>
              <a:cs typeface="IBM Plex Mono"/>
              <a:sym typeface="IBM Plex Mono"/>
            </a:endParaRPr>
          </a:p>
          <a:p>
            <a:pPr indent="0" lvl="0" marL="0" rtl="0" algn="l">
              <a:spcBef>
                <a:spcPts val="0"/>
              </a:spcBef>
              <a:spcAft>
                <a:spcPts val="0"/>
              </a:spcAft>
              <a:buNone/>
            </a:pPr>
            <a:r>
              <a:rPr lang="en" sz="800">
                <a:solidFill>
                  <a:schemeClr val="dk1"/>
                </a:solidFill>
                <a:latin typeface="IBM Plex Mono"/>
                <a:ea typeface="IBM Plex Mono"/>
                <a:cs typeface="IBM Plex Mono"/>
                <a:sym typeface="IBM Plex Mono"/>
              </a:rPr>
              <a:t>Press Releases</a:t>
            </a:r>
            <a:endParaRPr sz="800">
              <a:solidFill>
                <a:schemeClr val="dk1"/>
              </a:solidFill>
              <a:latin typeface="IBM Plex Mono"/>
              <a:ea typeface="IBM Plex Mono"/>
              <a:cs typeface="IBM Plex Mono"/>
              <a:sym typeface="IBM Plex Mono"/>
            </a:endParaRPr>
          </a:p>
        </p:txBody>
      </p:sp>
      <p:cxnSp>
        <p:nvCxnSpPr>
          <p:cNvPr id="3226" name="Google Shape;3226;p212"/>
          <p:cNvCxnSpPr/>
          <p:nvPr/>
        </p:nvCxnSpPr>
        <p:spPr>
          <a:xfrm>
            <a:off x="5983475" y="303825"/>
            <a:ext cx="0" cy="727800"/>
          </a:xfrm>
          <a:prstGeom prst="straightConnector1">
            <a:avLst/>
          </a:prstGeom>
          <a:noFill/>
          <a:ln cap="flat" cmpd="sng" w="9525">
            <a:solidFill>
              <a:schemeClr val="dk1"/>
            </a:solidFill>
            <a:prstDash val="solid"/>
            <a:round/>
            <a:headEnd len="med" w="med" type="none"/>
            <a:tailEnd len="med" w="med" type="none"/>
          </a:ln>
        </p:spPr>
      </p:cxnSp>
      <p:sp>
        <p:nvSpPr>
          <p:cNvPr id="3227" name="Google Shape;3227;p212"/>
          <p:cNvSpPr txBox="1"/>
          <p:nvPr/>
        </p:nvSpPr>
        <p:spPr>
          <a:xfrm>
            <a:off x="6840150" y="1341500"/>
            <a:ext cx="2077800" cy="8466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sz="1100">
                <a:solidFill>
                  <a:schemeClr val="dk1"/>
                </a:solidFill>
                <a:latin typeface="Lora SemiBold"/>
                <a:ea typeface="Lora SemiBold"/>
                <a:cs typeface="Lora SemiBold"/>
                <a:sym typeface="Lora SemiBold"/>
              </a:rPr>
              <a:t>Advocates + Influencers</a:t>
            </a:r>
            <a:endParaRPr sz="1000">
              <a:solidFill>
                <a:schemeClr val="dk1"/>
              </a:solidFill>
              <a:latin typeface="Lora Medium"/>
              <a:ea typeface="Lora Medium"/>
              <a:cs typeface="Lora Medium"/>
              <a:sym typeface="Lora Medium"/>
            </a:endParaRPr>
          </a:p>
          <a:p>
            <a:pPr indent="0" lvl="0" marL="0" rtl="0" algn="l">
              <a:spcBef>
                <a:spcPts val="0"/>
              </a:spcBef>
              <a:spcAft>
                <a:spcPts val="0"/>
              </a:spcAft>
              <a:buNone/>
            </a:pPr>
            <a:r>
              <a:rPr lang="en" sz="800">
                <a:solidFill>
                  <a:schemeClr val="dk1"/>
                </a:solidFill>
                <a:latin typeface="IBM Plex Mono"/>
                <a:ea typeface="IBM Plex Mono"/>
                <a:cs typeface="IBM Plex Mono"/>
                <a:sym typeface="IBM Plex Mono"/>
              </a:rPr>
              <a:t>Honorary Customers</a:t>
            </a:r>
            <a:endParaRPr sz="800">
              <a:solidFill>
                <a:schemeClr val="dk1"/>
              </a:solidFill>
              <a:latin typeface="IBM Plex Mono"/>
              <a:ea typeface="IBM Plex Mono"/>
              <a:cs typeface="IBM Plex Mono"/>
              <a:sym typeface="IBM Plex Mono"/>
            </a:endParaRPr>
          </a:p>
          <a:p>
            <a:pPr indent="0" lvl="0" marL="0" rtl="0" algn="l">
              <a:spcBef>
                <a:spcPts val="0"/>
              </a:spcBef>
              <a:spcAft>
                <a:spcPts val="0"/>
              </a:spcAft>
              <a:buNone/>
            </a:pPr>
            <a:r>
              <a:rPr lang="en" sz="800">
                <a:solidFill>
                  <a:schemeClr val="dk1"/>
                </a:solidFill>
                <a:latin typeface="IBM Plex Mono"/>
                <a:ea typeface="IBM Plex Mono"/>
                <a:cs typeface="IBM Plex Mono"/>
                <a:sym typeface="IBM Plex Mono"/>
              </a:rPr>
              <a:t>Industry Experts</a:t>
            </a:r>
            <a:endParaRPr sz="800">
              <a:solidFill>
                <a:schemeClr val="dk1"/>
              </a:solidFill>
              <a:latin typeface="IBM Plex Mono"/>
              <a:ea typeface="IBM Plex Mono"/>
              <a:cs typeface="IBM Plex Mono"/>
              <a:sym typeface="IBM Plex Mono"/>
            </a:endParaRPr>
          </a:p>
          <a:p>
            <a:pPr indent="0" lvl="0" marL="0" rtl="0" algn="l">
              <a:spcBef>
                <a:spcPts val="0"/>
              </a:spcBef>
              <a:spcAft>
                <a:spcPts val="0"/>
              </a:spcAft>
              <a:buNone/>
            </a:pPr>
            <a:r>
              <a:rPr lang="en" sz="800">
                <a:solidFill>
                  <a:schemeClr val="dk1"/>
                </a:solidFill>
                <a:latin typeface="IBM Plex Mono"/>
                <a:ea typeface="IBM Plex Mono"/>
                <a:cs typeface="IBM Plex Mono"/>
                <a:sym typeface="IBM Plex Mono"/>
              </a:rPr>
              <a:t>Business Leaders</a:t>
            </a:r>
            <a:endParaRPr sz="800">
              <a:solidFill>
                <a:schemeClr val="dk1"/>
              </a:solidFill>
              <a:latin typeface="IBM Plex Mono"/>
              <a:ea typeface="IBM Plex Mono"/>
              <a:cs typeface="IBM Plex Mono"/>
              <a:sym typeface="IBM Plex Mono"/>
            </a:endParaRPr>
          </a:p>
          <a:p>
            <a:pPr indent="0" lvl="0" marL="0" rtl="0" algn="l">
              <a:spcBef>
                <a:spcPts val="0"/>
              </a:spcBef>
              <a:spcAft>
                <a:spcPts val="0"/>
              </a:spcAft>
              <a:buNone/>
            </a:pPr>
            <a:r>
              <a:rPr lang="en" sz="800">
                <a:solidFill>
                  <a:schemeClr val="dk1"/>
                </a:solidFill>
                <a:latin typeface="IBM Plex Mono"/>
                <a:ea typeface="IBM Plex Mono"/>
                <a:cs typeface="IBM Plex Mono"/>
                <a:sym typeface="IBM Plex Mono"/>
              </a:rPr>
              <a:t>Internal Innovators</a:t>
            </a:r>
            <a:endParaRPr sz="800">
              <a:solidFill>
                <a:schemeClr val="dk1"/>
              </a:solidFill>
              <a:latin typeface="IBM Plex Mono"/>
              <a:ea typeface="IBM Plex Mono"/>
              <a:cs typeface="IBM Plex Mono"/>
              <a:sym typeface="IBM Plex Mono"/>
            </a:endParaRPr>
          </a:p>
        </p:txBody>
      </p:sp>
      <p:cxnSp>
        <p:nvCxnSpPr>
          <p:cNvPr id="3228" name="Google Shape;3228;p212"/>
          <p:cNvCxnSpPr/>
          <p:nvPr/>
        </p:nvCxnSpPr>
        <p:spPr>
          <a:xfrm>
            <a:off x="6836250" y="1444925"/>
            <a:ext cx="0" cy="633300"/>
          </a:xfrm>
          <a:prstGeom prst="straightConnector1">
            <a:avLst/>
          </a:prstGeom>
          <a:noFill/>
          <a:ln cap="flat" cmpd="sng" w="9525">
            <a:solidFill>
              <a:schemeClr val="dk1"/>
            </a:solidFill>
            <a:prstDash val="solid"/>
            <a:round/>
            <a:headEnd len="med" w="med" type="none"/>
            <a:tailEnd len="med" w="med" type="none"/>
          </a:ln>
        </p:spPr>
      </p:cxnSp>
      <p:sp>
        <p:nvSpPr>
          <p:cNvPr id="3229" name="Google Shape;3229;p212"/>
          <p:cNvSpPr txBox="1"/>
          <p:nvPr/>
        </p:nvSpPr>
        <p:spPr>
          <a:xfrm>
            <a:off x="6836250" y="2479500"/>
            <a:ext cx="1652400" cy="9696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sz="1100">
                <a:solidFill>
                  <a:schemeClr val="dk1"/>
                </a:solidFill>
                <a:latin typeface="Lora SemiBold"/>
                <a:ea typeface="Lora SemiBold"/>
                <a:cs typeface="Lora SemiBold"/>
                <a:sym typeface="Lora SemiBold"/>
              </a:rPr>
              <a:t>Organic Social Media</a:t>
            </a:r>
            <a:endParaRPr sz="1000">
              <a:solidFill>
                <a:schemeClr val="dk1"/>
              </a:solidFill>
              <a:latin typeface="Lora Medium"/>
              <a:ea typeface="Lora Medium"/>
              <a:cs typeface="Lora Medium"/>
              <a:sym typeface="Lora Medium"/>
            </a:endParaRPr>
          </a:p>
          <a:p>
            <a:pPr indent="0" lvl="0" marL="0" rtl="0" algn="l">
              <a:spcBef>
                <a:spcPts val="0"/>
              </a:spcBef>
              <a:spcAft>
                <a:spcPts val="0"/>
              </a:spcAft>
              <a:buNone/>
            </a:pPr>
            <a:r>
              <a:rPr lang="en" sz="800">
                <a:solidFill>
                  <a:schemeClr val="dk1"/>
                </a:solidFill>
                <a:latin typeface="IBM Plex Mono"/>
                <a:ea typeface="IBM Plex Mono"/>
                <a:cs typeface="IBM Plex Mono"/>
                <a:sym typeface="IBM Plex Mono"/>
              </a:rPr>
              <a:t>Linkedin</a:t>
            </a:r>
            <a:endParaRPr sz="800">
              <a:solidFill>
                <a:schemeClr val="dk1"/>
              </a:solidFill>
              <a:latin typeface="IBM Plex Mono"/>
              <a:ea typeface="IBM Plex Mono"/>
              <a:cs typeface="IBM Plex Mono"/>
              <a:sym typeface="IBM Plex Mono"/>
            </a:endParaRPr>
          </a:p>
          <a:p>
            <a:pPr indent="0" lvl="0" marL="0" rtl="0" algn="l">
              <a:spcBef>
                <a:spcPts val="0"/>
              </a:spcBef>
              <a:spcAft>
                <a:spcPts val="0"/>
              </a:spcAft>
              <a:buNone/>
            </a:pPr>
            <a:r>
              <a:rPr lang="en" sz="800">
                <a:solidFill>
                  <a:schemeClr val="dk1"/>
                </a:solidFill>
                <a:latin typeface="IBM Plex Mono"/>
                <a:ea typeface="IBM Plex Mono"/>
                <a:cs typeface="IBM Plex Mono"/>
                <a:sym typeface="IBM Plex Mono"/>
              </a:rPr>
              <a:t>Meta</a:t>
            </a:r>
            <a:endParaRPr sz="800">
              <a:solidFill>
                <a:schemeClr val="dk1"/>
              </a:solidFill>
              <a:latin typeface="IBM Plex Mono"/>
              <a:ea typeface="IBM Plex Mono"/>
              <a:cs typeface="IBM Plex Mono"/>
              <a:sym typeface="IBM Plex Mono"/>
            </a:endParaRPr>
          </a:p>
          <a:p>
            <a:pPr indent="0" lvl="0" marL="0" rtl="0" algn="l">
              <a:spcBef>
                <a:spcPts val="0"/>
              </a:spcBef>
              <a:spcAft>
                <a:spcPts val="0"/>
              </a:spcAft>
              <a:buNone/>
            </a:pPr>
            <a:r>
              <a:rPr lang="en" sz="800">
                <a:solidFill>
                  <a:schemeClr val="dk1"/>
                </a:solidFill>
                <a:latin typeface="IBM Plex Mono"/>
                <a:ea typeface="IBM Plex Mono"/>
                <a:cs typeface="IBM Plex Mono"/>
                <a:sym typeface="IBM Plex Mono"/>
              </a:rPr>
              <a:t>Instagram</a:t>
            </a:r>
            <a:endParaRPr sz="800">
              <a:solidFill>
                <a:schemeClr val="dk1"/>
              </a:solidFill>
              <a:latin typeface="IBM Plex Mono"/>
              <a:ea typeface="IBM Plex Mono"/>
              <a:cs typeface="IBM Plex Mono"/>
              <a:sym typeface="IBM Plex Mono"/>
            </a:endParaRPr>
          </a:p>
          <a:p>
            <a:pPr indent="0" lvl="0" marL="0" rtl="0" algn="l">
              <a:spcBef>
                <a:spcPts val="0"/>
              </a:spcBef>
              <a:spcAft>
                <a:spcPts val="0"/>
              </a:spcAft>
              <a:buNone/>
            </a:pPr>
            <a:r>
              <a:rPr lang="en" sz="800">
                <a:solidFill>
                  <a:schemeClr val="dk1"/>
                </a:solidFill>
                <a:latin typeface="IBM Plex Mono"/>
                <a:ea typeface="IBM Plex Mono"/>
                <a:cs typeface="IBM Plex Mono"/>
                <a:sym typeface="IBM Plex Mono"/>
              </a:rPr>
              <a:t>Twitter</a:t>
            </a:r>
            <a:endParaRPr sz="800">
              <a:solidFill>
                <a:schemeClr val="dk1"/>
              </a:solidFill>
              <a:latin typeface="IBM Plex Mono"/>
              <a:ea typeface="IBM Plex Mono"/>
              <a:cs typeface="IBM Plex Mono"/>
              <a:sym typeface="IBM Plex Mono"/>
            </a:endParaRPr>
          </a:p>
          <a:p>
            <a:pPr indent="0" lvl="0" marL="0" rtl="0" algn="l">
              <a:spcBef>
                <a:spcPts val="0"/>
              </a:spcBef>
              <a:spcAft>
                <a:spcPts val="0"/>
              </a:spcAft>
              <a:buNone/>
            </a:pPr>
            <a:r>
              <a:rPr lang="en" sz="800">
                <a:solidFill>
                  <a:schemeClr val="dk1"/>
                </a:solidFill>
                <a:latin typeface="IBM Plex Mono"/>
                <a:ea typeface="IBM Plex Mono"/>
                <a:cs typeface="IBM Plex Mono"/>
                <a:sym typeface="IBM Plex Mono"/>
              </a:rPr>
              <a:t>Youtube</a:t>
            </a:r>
            <a:endParaRPr sz="800">
              <a:solidFill>
                <a:schemeClr val="dk1"/>
              </a:solidFill>
              <a:latin typeface="Helvetica Neue"/>
              <a:ea typeface="Helvetica Neue"/>
              <a:cs typeface="Helvetica Neue"/>
              <a:sym typeface="Helvetica Neue"/>
            </a:endParaRPr>
          </a:p>
        </p:txBody>
      </p:sp>
      <p:cxnSp>
        <p:nvCxnSpPr>
          <p:cNvPr id="3230" name="Google Shape;3230;p212"/>
          <p:cNvCxnSpPr/>
          <p:nvPr/>
        </p:nvCxnSpPr>
        <p:spPr>
          <a:xfrm>
            <a:off x="6836250" y="2612425"/>
            <a:ext cx="5700" cy="735300"/>
          </a:xfrm>
          <a:prstGeom prst="straightConnector1">
            <a:avLst/>
          </a:prstGeom>
          <a:noFill/>
          <a:ln cap="flat" cmpd="sng" w="9525">
            <a:solidFill>
              <a:schemeClr val="dk1"/>
            </a:solidFill>
            <a:prstDash val="solid"/>
            <a:round/>
            <a:headEnd len="med" w="med" type="none"/>
            <a:tailEnd len="med" w="med" type="none"/>
          </a:ln>
        </p:spPr>
      </p:cxnSp>
      <p:sp>
        <p:nvSpPr>
          <p:cNvPr id="3231" name="Google Shape;3231;p212"/>
          <p:cNvSpPr txBox="1"/>
          <p:nvPr/>
        </p:nvSpPr>
        <p:spPr>
          <a:xfrm>
            <a:off x="1453625" y="1168275"/>
            <a:ext cx="1114800" cy="723300"/>
          </a:xfrm>
          <a:prstGeom prst="rect">
            <a:avLst/>
          </a:prstGeom>
          <a:noFill/>
          <a:ln>
            <a:noFill/>
          </a:ln>
        </p:spPr>
        <p:txBody>
          <a:bodyPr anchorCtr="0" anchor="t" bIns="91425" lIns="91425" spcFirstLastPara="1" rIns="91425" wrap="square" tIns="91425">
            <a:spAutoFit/>
          </a:bodyPr>
          <a:lstStyle/>
          <a:p>
            <a:pPr indent="0" lvl="0" marL="0" rtl="0" algn="r">
              <a:spcBef>
                <a:spcPts val="0"/>
              </a:spcBef>
              <a:spcAft>
                <a:spcPts val="0"/>
              </a:spcAft>
              <a:buNone/>
            </a:pPr>
            <a:r>
              <a:rPr lang="en" sz="1100">
                <a:solidFill>
                  <a:schemeClr val="dk1"/>
                </a:solidFill>
                <a:latin typeface="Lora SemiBold"/>
                <a:ea typeface="Lora SemiBold"/>
                <a:cs typeface="Lora SemiBold"/>
                <a:sym typeface="Lora SemiBold"/>
              </a:rPr>
              <a:t>Review Sites</a:t>
            </a:r>
            <a:endParaRPr sz="800">
              <a:solidFill>
                <a:schemeClr val="dk1"/>
              </a:solidFill>
              <a:latin typeface="Lora Medium"/>
              <a:ea typeface="Lora Medium"/>
              <a:cs typeface="Lora Medium"/>
              <a:sym typeface="Lora Medium"/>
            </a:endParaRPr>
          </a:p>
          <a:p>
            <a:pPr indent="0" lvl="0" marL="0" rtl="0" algn="r">
              <a:spcBef>
                <a:spcPts val="0"/>
              </a:spcBef>
              <a:spcAft>
                <a:spcPts val="0"/>
              </a:spcAft>
              <a:buNone/>
            </a:pPr>
            <a:r>
              <a:rPr lang="en" sz="800">
                <a:solidFill>
                  <a:schemeClr val="dk1"/>
                </a:solidFill>
                <a:latin typeface="IBM Plex Mono"/>
                <a:ea typeface="IBM Plex Mono"/>
                <a:cs typeface="IBM Plex Mono"/>
                <a:sym typeface="IBM Plex Mono"/>
              </a:rPr>
              <a:t>Trustpilot</a:t>
            </a:r>
            <a:endParaRPr sz="800">
              <a:solidFill>
                <a:schemeClr val="dk1"/>
              </a:solidFill>
              <a:latin typeface="IBM Plex Mono"/>
              <a:ea typeface="IBM Plex Mono"/>
              <a:cs typeface="IBM Plex Mono"/>
              <a:sym typeface="IBM Plex Mono"/>
            </a:endParaRPr>
          </a:p>
          <a:p>
            <a:pPr indent="0" lvl="0" marL="0" rtl="0" algn="r">
              <a:spcBef>
                <a:spcPts val="0"/>
              </a:spcBef>
              <a:spcAft>
                <a:spcPts val="0"/>
              </a:spcAft>
              <a:buNone/>
            </a:pPr>
            <a:r>
              <a:rPr lang="en" sz="800">
                <a:solidFill>
                  <a:schemeClr val="dk1"/>
                </a:solidFill>
                <a:latin typeface="IBM Plex Mono"/>
                <a:ea typeface="IBM Plex Mono"/>
                <a:cs typeface="IBM Plex Mono"/>
                <a:sym typeface="IBM Plex Mono"/>
              </a:rPr>
              <a:t>Glassdoor</a:t>
            </a:r>
            <a:endParaRPr sz="800">
              <a:solidFill>
                <a:schemeClr val="dk1"/>
              </a:solidFill>
              <a:latin typeface="IBM Plex Mono"/>
              <a:ea typeface="IBM Plex Mono"/>
              <a:cs typeface="IBM Plex Mono"/>
              <a:sym typeface="IBM Plex Mono"/>
            </a:endParaRPr>
          </a:p>
          <a:p>
            <a:pPr indent="0" lvl="0" marL="0" rtl="0" algn="r">
              <a:spcBef>
                <a:spcPts val="0"/>
              </a:spcBef>
              <a:spcAft>
                <a:spcPts val="0"/>
              </a:spcAft>
              <a:buNone/>
            </a:pPr>
            <a:r>
              <a:t/>
            </a:r>
            <a:endParaRPr sz="800">
              <a:solidFill>
                <a:schemeClr val="dk1"/>
              </a:solidFill>
              <a:latin typeface="IBM Plex Mono"/>
              <a:ea typeface="IBM Plex Mono"/>
              <a:cs typeface="IBM Plex Mono"/>
              <a:sym typeface="IBM Plex Mono"/>
            </a:endParaRPr>
          </a:p>
        </p:txBody>
      </p:sp>
      <p:cxnSp>
        <p:nvCxnSpPr>
          <p:cNvPr id="3232" name="Google Shape;3232;p212"/>
          <p:cNvCxnSpPr/>
          <p:nvPr/>
        </p:nvCxnSpPr>
        <p:spPr>
          <a:xfrm flipH="1">
            <a:off x="5576706" y="3778100"/>
            <a:ext cx="3000" cy="1004700"/>
          </a:xfrm>
          <a:prstGeom prst="straightConnector1">
            <a:avLst/>
          </a:prstGeom>
          <a:noFill/>
          <a:ln cap="flat" cmpd="sng" w="9525">
            <a:solidFill>
              <a:schemeClr val="dk1"/>
            </a:solidFill>
            <a:prstDash val="solid"/>
            <a:round/>
            <a:headEnd len="med" w="med" type="none"/>
            <a:tailEnd len="med" w="med" type="none"/>
          </a:ln>
        </p:spPr>
      </p:cxnSp>
      <p:sp>
        <p:nvSpPr>
          <p:cNvPr id="3233" name="Google Shape;3233;p212"/>
          <p:cNvSpPr txBox="1"/>
          <p:nvPr/>
        </p:nvSpPr>
        <p:spPr>
          <a:xfrm>
            <a:off x="7082406" y="3831836"/>
            <a:ext cx="1336500" cy="10467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sz="800">
                <a:solidFill>
                  <a:schemeClr val="dk1"/>
                </a:solidFill>
                <a:latin typeface="IBM Plex Mono"/>
                <a:ea typeface="IBM Plex Mono"/>
                <a:cs typeface="IBM Plex Mono"/>
                <a:sym typeface="IBM Plex Mono"/>
              </a:rPr>
              <a:t>Customer Stories Product Collateral</a:t>
            </a:r>
            <a:br>
              <a:rPr lang="en" sz="800">
                <a:solidFill>
                  <a:schemeClr val="dk1"/>
                </a:solidFill>
                <a:latin typeface="IBM Plex Mono"/>
                <a:ea typeface="IBM Plex Mono"/>
                <a:cs typeface="IBM Plex Mono"/>
                <a:sym typeface="IBM Plex Mono"/>
              </a:rPr>
            </a:br>
            <a:r>
              <a:rPr lang="en" sz="800">
                <a:solidFill>
                  <a:schemeClr val="dk1"/>
                </a:solidFill>
                <a:latin typeface="IBM Plex Mono"/>
                <a:ea typeface="IBM Plex Mono"/>
                <a:cs typeface="IBM Plex Mono"/>
                <a:sym typeface="IBM Plex Mono"/>
              </a:rPr>
              <a:t>Enablement Tools</a:t>
            </a:r>
            <a:endParaRPr sz="800">
              <a:solidFill>
                <a:schemeClr val="dk1"/>
              </a:solidFill>
              <a:latin typeface="IBM Plex Mono"/>
              <a:ea typeface="IBM Plex Mono"/>
              <a:cs typeface="IBM Plex Mono"/>
              <a:sym typeface="IBM Plex Mono"/>
            </a:endParaRPr>
          </a:p>
          <a:p>
            <a:pPr indent="0" lvl="0" marL="0" rtl="0" algn="l">
              <a:spcBef>
                <a:spcPts val="0"/>
              </a:spcBef>
              <a:spcAft>
                <a:spcPts val="0"/>
              </a:spcAft>
              <a:buNone/>
            </a:pPr>
            <a:r>
              <a:rPr lang="en" sz="800">
                <a:solidFill>
                  <a:schemeClr val="dk1"/>
                </a:solidFill>
                <a:latin typeface="IBM Plex Mono"/>
                <a:ea typeface="IBM Plex Mono"/>
                <a:cs typeface="IBM Plex Mono"/>
                <a:sym typeface="IBM Plex Mono"/>
              </a:rPr>
              <a:t>Webinars</a:t>
            </a:r>
            <a:endParaRPr sz="800">
              <a:solidFill>
                <a:schemeClr val="dk1"/>
              </a:solidFill>
              <a:latin typeface="IBM Plex Mono"/>
              <a:ea typeface="IBM Plex Mono"/>
              <a:cs typeface="IBM Plex Mono"/>
              <a:sym typeface="IBM Plex Mono"/>
            </a:endParaRPr>
          </a:p>
          <a:p>
            <a:pPr indent="0" lvl="0" marL="0" rtl="0" algn="l">
              <a:spcBef>
                <a:spcPts val="0"/>
              </a:spcBef>
              <a:spcAft>
                <a:spcPts val="0"/>
              </a:spcAft>
              <a:buNone/>
            </a:pPr>
            <a:r>
              <a:rPr lang="en" sz="800">
                <a:solidFill>
                  <a:schemeClr val="dk1"/>
                </a:solidFill>
                <a:latin typeface="IBM Plex Mono"/>
                <a:ea typeface="IBM Plex Mono"/>
                <a:cs typeface="IBM Plex Mono"/>
                <a:sym typeface="IBM Plex Mono"/>
              </a:rPr>
              <a:t>Videos</a:t>
            </a:r>
            <a:endParaRPr sz="800">
              <a:solidFill>
                <a:schemeClr val="dk1"/>
              </a:solidFill>
              <a:latin typeface="IBM Plex Mono"/>
              <a:ea typeface="IBM Plex Mono"/>
              <a:cs typeface="IBM Plex Mono"/>
              <a:sym typeface="IBM Plex Mono"/>
            </a:endParaRPr>
          </a:p>
          <a:p>
            <a:pPr indent="0" lvl="0" marL="0" rtl="0" algn="l">
              <a:spcBef>
                <a:spcPts val="0"/>
              </a:spcBef>
              <a:spcAft>
                <a:spcPts val="0"/>
              </a:spcAft>
              <a:buNone/>
            </a:pPr>
            <a:r>
              <a:t/>
            </a:r>
            <a:endParaRPr sz="800">
              <a:solidFill>
                <a:schemeClr val="dk1"/>
              </a:solidFill>
              <a:latin typeface="IBM Plex Mono"/>
              <a:ea typeface="IBM Plex Mono"/>
              <a:cs typeface="IBM Plex Mono"/>
              <a:sym typeface="IBM Plex Mono"/>
            </a:endParaRPr>
          </a:p>
        </p:txBody>
      </p:sp>
      <p:sp>
        <p:nvSpPr>
          <p:cNvPr id="3234" name="Google Shape;3234;p212"/>
          <p:cNvSpPr txBox="1"/>
          <p:nvPr/>
        </p:nvSpPr>
        <p:spPr>
          <a:xfrm>
            <a:off x="596525" y="3503100"/>
            <a:ext cx="1971900" cy="846600"/>
          </a:xfrm>
          <a:prstGeom prst="rect">
            <a:avLst/>
          </a:prstGeom>
          <a:noFill/>
          <a:ln>
            <a:noFill/>
          </a:ln>
        </p:spPr>
        <p:txBody>
          <a:bodyPr anchorCtr="0" anchor="t" bIns="91425" lIns="91425" spcFirstLastPara="1" rIns="91425" wrap="square" tIns="91425">
            <a:spAutoFit/>
          </a:bodyPr>
          <a:lstStyle/>
          <a:p>
            <a:pPr indent="0" lvl="0" marL="0" rtl="0" algn="r">
              <a:spcBef>
                <a:spcPts val="0"/>
              </a:spcBef>
              <a:spcAft>
                <a:spcPts val="0"/>
              </a:spcAft>
              <a:buNone/>
            </a:pPr>
            <a:r>
              <a:rPr lang="en" sz="1100">
                <a:solidFill>
                  <a:schemeClr val="dk1"/>
                </a:solidFill>
                <a:latin typeface="Lora SemiBold"/>
                <a:ea typeface="Lora SemiBold"/>
                <a:cs typeface="Lora SemiBold"/>
                <a:sym typeface="Lora SemiBold"/>
              </a:rPr>
              <a:t>Partnerships &amp; Events</a:t>
            </a:r>
            <a:endParaRPr sz="1000">
              <a:solidFill>
                <a:schemeClr val="dk1"/>
              </a:solidFill>
              <a:latin typeface="Lora Medium"/>
              <a:ea typeface="Lora Medium"/>
              <a:cs typeface="Lora Medium"/>
              <a:sym typeface="Lora Medium"/>
            </a:endParaRPr>
          </a:p>
          <a:p>
            <a:pPr indent="0" lvl="0" marL="0" rtl="0" algn="r">
              <a:spcBef>
                <a:spcPts val="0"/>
              </a:spcBef>
              <a:spcAft>
                <a:spcPts val="0"/>
              </a:spcAft>
              <a:buNone/>
            </a:pPr>
            <a:r>
              <a:rPr lang="en" sz="800">
                <a:solidFill>
                  <a:schemeClr val="dk1"/>
                </a:solidFill>
                <a:latin typeface="IBM Plex Mono"/>
                <a:ea typeface="IBM Plex Mono"/>
                <a:cs typeface="IBM Plex Mono"/>
                <a:sym typeface="IBM Plex Mono"/>
              </a:rPr>
              <a:t>Industry Memberships</a:t>
            </a:r>
            <a:endParaRPr sz="800">
              <a:solidFill>
                <a:schemeClr val="dk1"/>
              </a:solidFill>
              <a:latin typeface="IBM Plex Mono"/>
              <a:ea typeface="IBM Plex Mono"/>
              <a:cs typeface="IBM Plex Mono"/>
              <a:sym typeface="IBM Plex Mono"/>
            </a:endParaRPr>
          </a:p>
          <a:p>
            <a:pPr indent="0" lvl="0" marL="0" rtl="0" algn="r">
              <a:spcBef>
                <a:spcPts val="0"/>
              </a:spcBef>
              <a:spcAft>
                <a:spcPts val="0"/>
              </a:spcAft>
              <a:buNone/>
            </a:pPr>
            <a:r>
              <a:rPr lang="en" sz="800">
                <a:solidFill>
                  <a:schemeClr val="dk1"/>
                </a:solidFill>
                <a:latin typeface="IBM Plex Mono"/>
                <a:ea typeface="IBM Plex Mono"/>
                <a:cs typeface="IBM Plex Mono"/>
                <a:sym typeface="IBM Plex Mono"/>
              </a:rPr>
              <a:t>Tradeshows &amp; Events</a:t>
            </a:r>
            <a:endParaRPr sz="800">
              <a:solidFill>
                <a:schemeClr val="dk1"/>
              </a:solidFill>
              <a:latin typeface="IBM Plex Mono"/>
              <a:ea typeface="IBM Plex Mono"/>
              <a:cs typeface="IBM Plex Mono"/>
              <a:sym typeface="IBM Plex Mono"/>
            </a:endParaRPr>
          </a:p>
          <a:p>
            <a:pPr indent="0" lvl="0" marL="0" rtl="0" algn="r">
              <a:spcBef>
                <a:spcPts val="0"/>
              </a:spcBef>
              <a:spcAft>
                <a:spcPts val="0"/>
              </a:spcAft>
              <a:buNone/>
            </a:pPr>
            <a:r>
              <a:rPr lang="en" sz="800">
                <a:solidFill>
                  <a:schemeClr val="dk1"/>
                </a:solidFill>
                <a:latin typeface="IBM Plex Mono"/>
                <a:ea typeface="IBM Plex Mono"/>
                <a:cs typeface="IBM Plex Mono"/>
                <a:sym typeface="IBM Plex Mono"/>
              </a:rPr>
              <a:t>Vip &amp; Executive Events</a:t>
            </a:r>
            <a:endParaRPr sz="800">
              <a:solidFill>
                <a:schemeClr val="dk1"/>
              </a:solidFill>
              <a:latin typeface="IBM Plex Mono"/>
              <a:ea typeface="IBM Plex Mono"/>
              <a:cs typeface="IBM Plex Mono"/>
              <a:sym typeface="IBM Plex Mono"/>
            </a:endParaRPr>
          </a:p>
          <a:p>
            <a:pPr indent="0" lvl="0" marL="0" rtl="0" algn="r">
              <a:spcBef>
                <a:spcPts val="0"/>
              </a:spcBef>
              <a:spcAft>
                <a:spcPts val="0"/>
              </a:spcAft>
              <a:buNone/>
            </a:pPr>
            <a:r>
              <a:rPr lang="en" sz="800">
                <a:solidFill>
                  <a:schemeClr val="dk1"/>
                </a:solidFill>
                <a:latin typeface="IBM Plex Mono"/>
                <a:ea typeface="IBM Plex Mono"/>
                <a:cs typeface="IBM Plex Mono"/>
                <a:sym typeface="IBM Plex Mono"/>
              </a:rPr>
              <a:t>Partner Marketing</a:t>
            </a:r>
            <a:endParaRPr sz="800">
              <a:solidFill>
                <a:schemeClr val="dk1"/>
              </a:solidFill>
              <a:latin typeface="IBM Plex Mono"/>
              <a:ea typeface="IBM Plex Mono"/>
              <a:cs typeface="IBM Plex Mono"/>
              <a:sym typeface="IBM Plex Mono"/>
            </a:endParaRPr>
          </a:p>
        </p:txBody>
      </p:sp>
      <p:cxnSp>
        <p:nvCxnSpPr>
          <p:cNvPr id="3235" name="Google Shape;3235;p212"/>
          <p:cNvCxnSpPr/>
          <p:nvPr/>
        </p:nvCxnSpPr>
        <p:spPr>
          <a:xfrm>
            <a:off x="2568400" y="3599863"/>
            <a:ext cx="300" cy="704100"/>
          </a:xfrm>
          <a:prstGeom prst="straightConnector1">
            <a:avLst/>
          </a:prstGeom>
          <a:noFill/>
          <a:ln cap="flat" cmpd="sng" w="9525">
            <a:solidFill>
              <a:schemeClr val="dk1"/>
            </a:solidFill>
            <a:prstDash val="solid"/>
            <a:round/>
            <a:headEnd len="med" w="med" type="none"/>
            <a:tailEnd len="med" w="med" type="none"/>
          </a:ln>
        </p:spPr>
      </p:cxnSp>
      <p:sp>
        <p:nvSpPr>
          <p:cNvPr id="3236" name="Google Shape;3236;p212"/>
          <p:cNvSpPr txBox="1"/>
          <p:nvPr/>
        </p:nvSpPr>
        <p:spPr>
          <a:xfrm>
            <a:off x="832449" y="1185099"/>
            <a:ext cx="926100" cy="831300"/>
          </a:xfrm>
          <a:prstGeom prst="rect">
            <a:avLst/>
          </a:prstGeom>
          <a:noFill/>
          <a:ln>
            <a:noFill/>
          </a:ln>
        </p:spPr>
        <p:txBody>
          <a:bodyPr anchorCtr="0" anchor="t" bIns="91425" lIns="91425" spcFirstLastPara="1" rIns="91425" wrap="square" tIns="91425">
            <a:spAutoFit/>
          </a:bodyPr>
          <a:lstStyle/>
          <a:p>
            <a:pPr indent="0" lvl="0" marL="0" rtl="0" algn="r">
              <a:spcBef>
                <a:spcPts val="0"/>
              </a:spcBef>
              <a:spcAft>
                <a:spcPts val="0"/>
              </a:spcAft>
              <a:buNone/>
            </a:pPr>
            <a:r>
              <a:t/>
            </a:r>
            <a:endParaRPr sz="1000">
              <a:solidFill>
                <a:schemeClr val="dk1"/>
              </a:solidFill>
              <a:latin typeface="DM Sans"/>
              <a:ea typeface="DM Sans"/>
              <a:cs typeface="DM Sans"/>
              <a:sym typeface="DM Sans"/>
            </a:endParaRPr>
          </a:p>
          <a:p>
            <a:pPr indent="0" lvl="0" marL="0" rtl="0" algn="r">
              <a:spcBef>
                <a:spcPts val="0"/>
              </a:spcBef>
              <a:spcAft>
                <a:spcPts val="0"/>
              </a:spcAft>
              <a:buNone/>
            </a:pPr>
            <a:r>
              <a:rPr lang="en" sz="800">
                <a:solidFill>
                  <a:schemeClr val="dk1"/>
                </a:solidFill>
                <a:latin typeface="IBM Plex Mono"/>
                <a:ea typeface="IBM Plex Mono"/>
                <a:cs typeface="IBM Plex Mono"/>
                <a:sym typeface="IBM Plex Mono"/>
              </a:rPr>
              <a:t>Capterra</a:t>
            </a:r>
            <a:endParaRPr sz="800">
              <a:solidFill>
                <a:schemeClr val="dk1"/>
              </a:solidFill>
              <a:latin typeface="IBM Plex Mono"/>
              <a:ea typeface="IBM Plex Mono"/>
              <a:cs typeface="IBM Plex Mono"/>
              <a:sym typeface="IBM Plex Mono"/>
            </a:endParaRPr>
          </a:p>
          <a:p>
            <a:pPr indent="0" lvl="0" marL="0" rtl="0" algn="r">
              <a:spcBef>
                <a:spcPts val="0"/>
              </a:spcBef>
              <a:spcAft>
                <a:spcPts val="0"/>
              </a:spcAft>
              <a:buNone/>
            </a:pPr>
            <a:r>
              <a:rPr lang="en" sz="800">
                <a:solidFill>
                  <a:schemeClr val="dk1"/>
                </a:solidFill>
                <a:latin typeface="IBM Plex Mono"/>
                <a:ea typeface="IBM Plex Mono"/>
                <a:cs typeface="IBM Plex Mono"/>
                <a:sym typeface="IBM Plex Mono"/>
              </a:rPr>
              <a:t>Software Advice</a:t>
            </a:r>
            <a:endParaRPr sz="800">
              <a:solidFill>
                <a:schemeClr val="dk1"/>
              </a:solidFill>
              <a:latin typeface="IBM Plex Mono"/>
              <a:ea typeface="IBM Plex Mono"/>
              <a:cs typeface="IBM Plex Mono"/>
              <a:sym typeface="IBM Plex Mono"/>
            </a:endParaRPr>
          </a:p>
          <a:p>
            <a:pPr indent="0" lvl="0" marL="0" rtl="0" algn="r">
              <a:spcBef>
                <a:spcPts val="0"/>
              </a:spcBef>
              <a:spcAft>
                <a:spcPts val="0"/>
              </a:spcAft>
              <a:buNone/>
            </a:pPr>
            <a:r>
              <a:rPr lang="en" sz="800">
                <a:solidFill>
                  <a:schemeClr val="dk1"/>
                </a:solidFill>
                <a:latin typeface="IBM Plex Mono"/>
                <a:ea typeface="IBM Plex Mono"/>
                <a:cs typeface="IBM Plex Mono"/>
                <a:sym typeface="IBM Plex Mono"/>
              </a:rPr>
              <a:t>G2 Crowd</a:t>
            </a:r>
            <a:endParaRPr sz="800">
              <a:solidFill>
                <a:schemeClr val="dk1"/>
              </a:solidFill>
              <a:latin typeface="IBM Plex Mono"/>
              <a:ea typeface="IBM Plex Mono"/>
              <a:cs typeface="IBM Plex Mono"/>
              <a:sym typeface="IBM Plex Mono"/>
            </a:endParaRPr>
          </a:p>
        </p:txBody>
      </p:sp>
      <p:cxnSp>
        <p:nvCxnSpPr>
          <p:cNvPr id="3237" name="Google Shape;3237;p212"/>
          <p:cNvCxnSpPr/>
          <p:nvPr/>
        </p:nvCxnSpPr>
        <p:spPr>
          <a:xfrm>
            <a:off x="2568400" y="1216025"/>
            <a:ext cx="7800" cy="665100"/>
          </a:xfrm>
          <a:prstGeom prst="straightConnector1">
            <a:avLst/>
          </a:prstGeom>
          <a:noFill/>
          <a:ln cap="flat" cmpd="sng" w="9525">
            <a:solidFill>
              <a:schemeClr val="dk1"/>
            </a:solidFill>
            <a:prstDash val="solid"/>
            <a:round/>
            <a:headEnd len="med" w="med" type="none"/>
            <a:tailEnd len="med" w="med" type="none"/>
          </a:ln>
        </p:spPr>
      </p:cxnSp>
      <p:sp>
        <p:nvSpPr>
          <p:cNvPr id="3238" name="Google Shape;3238;p212"/>
          <p:cNvSpPr/>
          <p:nvPr/>
        </p:nvSpPr>
        <p:spPr>
          <a:xfrm>
            <a:off x="4042175" y="1989475"/>
            <a:ext cx="1194000" cy="1194000"/>
          </a:xfrm>
          <a:prstGeom prst="ellipse">
            <a:avLst/>
          </a:prstGeom>
          <a:solidFill>
            <a:srgbClr val="FFFFFF"/>
          </a:solidFill>
          <a:ln>
            <a:noFill/>
          </a:ln>
          <a:effectLst>
            <a:outerShdw blurRad="200025" rotWithShape="0" algn="bl" dir="3540000" dist="85725">
              <a:srgbClr val="000000">
                <a:alpha val="16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239" name="Google Shape;3239;p212"/>
          <p:cNvGrpSpPr/>
          <p:nvPr/>
        </p:nvGrpSpPr>
        <p:grpSpPr>
          <a:xfrm>
            <a:off x="4269625" y="2216931"/>
            <a:ext cx="739496" cy="739408"/>
            <a:chOff x="5701200" y="2981425"/>
            <a:chExt cx="927850" cy="905250"/>
          </a:xfrm>
        </p:grpSpPr>
        <p:sp>
          <p:nvSpPr>
            <p:cNvPr id="3240" name="Google Shape;3240;p212"/>
            <p:cNvSpPr/>
            <p:nvPr/>
          </p:nvSpPr>
          <p:spPr>
            <a:xfrm>
              <a:off x="5701200" y="2981425"/>
              <a:ext cx="927850" cy="905250"/>
            </a:xfrm>
            <a:custGeom>
              <a:rect b="b" l="l" r="r" t="t"/>
              <a:pathLst>
                <a:path extrusionOk="0" h="36210" w="37114">
                  <a:moveTo>
                    <a:pt x="20237" y="5748"/>
                  </a:moveTo>
                  <a:lnTo>
                    <a:pt x="20587" y="5761"/>
                  </a:lnTo>
                  <a:lnTo>
                    <a:pt x="20925" y="5788"/>
                  </a:lnTo>
                  <a:lnTo>
                    <a:pt x="21262" y="5815"/>
                  </a:lnTo>
                  <a:lnTo>
                    <a:pt x="21599" y="5869"/>
                  </a:lnTo>
                  <a:lnTo>
                    <a:pt x="21936" y="5923"/>
                  </a:lnTo>
                  <a:lnTo>
                    <a:pt x="22274" y="5991"/>
                  </a:lnTo>
                  <a:lnTo>
                    <a:pt x="22597" y="6072"/>
                  </a:lnTo>
                  <a:lnTo>
                    <a:pt x="22921" y="6166"/>
                  </a:lnTo>
                  <a:lnTo>
                    <a:pt x="23245" y="6260"/>
                  </a:lnTo>
                  <a:lnTo>
                    <a:pt x="23569" y="6368"/>
                  </a:lnTo>
                  <a:lnTo>
                    <a:pt x="23893" y="6503"/>
                  </a:lnTo>
                  <a:lnTo>
                    <a:pt x="24203" y="6625"/>
                  </a:lnTo>
                  <a:lnTo>
                    <a:pt x="24513" y="6773"/>
                  </a:lnTo>
                  <a:lnTo>
                    <a:pt x="24823" y="6922"/>
                  </a:lnTo>
                  <a:lnTo>
                    <a:pt x="25120" y="7083"/>
                  </a:lnTo>
                  <a:lnTo>
                    <a:pt x="25417" y="7272"/>
                  </a:lnTo>
                  <a:lnTo>
                    <a:pt x="25714" y="7488"/>
                  </a:lnTo>
                  <a:lnTo>
                    <a:pt x="26011" y="7731"/>
                  </a:lnTo>
                  <a:lnTo>
                    <a:pt x="26307" y="8001"/>
                  </a:lnTo>
                  <a:lnTo>
                    <a:pt x="26604" y="8298"/>
                  </a:lnTo>
                  <a:lnTo>
                    <a:pt x="26887" y="8621"/>
                  </a:lnTo>
                  <a:lnTo>
                    <a:pt x="27157" y="8972"/>
                  </a:lnTo>
                  <a:lnTo>
                    <a:pt x="27292" y="9174"/>
                  </a:lnTo>
                  <a:lnTo>
                    <a:pt x="27414" y="9363"/>
                  </a:lnTo>
                  <a:lnTo>
                    <a:pt x="27535" y="9579"/>
                  </a:lnTo>
                  <a:lnTo>
                    <a:pt x="27656" y="9795"/>
                  </a:lnTo>
                  <a:lnTo>
                    <a:pt x="27764" y="10024"/>
                  </a:lnTo>
                  <a:lnTo>
                    <a:pt x="27872" y="10254"/>
                  </a:lnTo>
                  <a:lnTo>
                    <a:pt x="27967" y="10497"/>
                  </a:lnTo>
                  <a:lnTo>
                    <a:pt x="28061" y="10753"/>
                  </a:lnTo>
                  <a:lnTo>
                    <a:pt x="28142" y="11023"/>
                  </a:lnTo>
                  <a:lnTo>
                    <a:pt x="28223" y="11292"/>
                  </a:lnTo>
                  <a:lnTo>
                    <a:pt x="28290" y="11576"/>
                  </a:lnTo>
                  <a:lnTo>
                    <a:pt x="28358" y="11873"/>
                  </a:lnTo>
                  <a:lnTo>
                    <a:pt x="28412" y="12169"/>
                  </a:lnTo>
                  <a:lnTo>
                    <a:pt x="28452" y="12493"/>
                  </a:lnTo>
                  <a:lnTo>
                    <a:pt x="28493" y="12817"/>
                  </a:lnTo>
                  <a:lnTo>
                    <a:pt x="28520" y="13154"/>
                  </a:lnTo>
                  <a:lnTo>
                    <a:pt x="28533" y="13491"/>
                  </a:lnTo>
                  <a:lnTo>
                    <a:pt x="28533" y="13856"/>
                  </a:lnTo>
                  <a:lnTo>
                    <a:pt x="28533" y="15893"/>
                  </a:lnTo>
                  <a:lnTo>
                    <a:pt x="28560" y="17039"/>
                  </a:lnTo>
                  <a:lnTo>
                    <a:pt x="28560" y="18186"/>
                  </a:lnTo>
                  <a:lnTo>
                    <a:pt x="28560" y="19319"/>
                  </a:lnTo>
                  <a:lnTo>
                    <a:pt x="28533" y="20412"/>
                  </a:lnTo>
                  <a:lnTo>
                    <a:pt x="28506" y="20938"/>
                  </a:lnTo>
                  <a:lnTo>
                    <a:pt x="28479" y="21451"/>
                  </a:lnTo>
                  <a:lnTo>
                    <a:pt x="28425" y="21937"/>
                  </a:lnTo>
                  <a:lnTo>
                    <a:pt x="28371" y="22395"/>
                  </a:lnTo>
                  <a:lnTo>
                    <a:pt x="28304" y="22827"/>
                  </a:lnTo>
                  <a:lnTo>
                    <a:pt x="28223" y="23218"/>
                  </a:lnTo>
                  <a:lnTo>
                    <a:pt x="28142" y="23582"/>
                  </a:lnTo>
                  <a:lnTo>
                    <a:pt x="28034" y="23906"/>
                  </a:lnTo>
                  <a:lnTo>
                    <a:pt x="27845" y="24392"/>
                  </a:lnTo>
                  <a:lnTo>
                    <a:pt x="27629" y="24864"/>
                  </a:lnTo>
                  <a:lnTo>
                    <a:pt x="27387" y="25323"/>
                  </a:lnTo>
                  <a:lnTo>
                    <a:pt x="27117" y="25768"/>
                  </a:lnTo>
                  <a:lnTo>
                    <a:pt x="26833" y="26200"/>
                  </a:lnTo>
                  <a:lnTo>
                    <a:pt x="26523" y="26618"/>
                  </a:lnTo>
                  <a:lnTo>
                    <a:pt x="26199" y="27009"/>
                  </a:lnTo>
                  <a:lnTo>
                    <a:pt x="25835" y="27400"/>
                  </a:lnTo>
                  <a:lnTo>
                    <a:pt x="25471" y="27751"/>
                  </a:lnTo>
                  <a:lnTo>
                    <a:pt x="25080" y="28088"/>
                  </a:lnTo>
                  <a:lnTo>
                    <a:pt x="24661" y="28412"/>
                  </a:lnTo>
                  <a:lnTo>
                    <a:pt x="24243" y="28709"/>
                  </a:lnTo>
                  <a:lnTo>
                    <a:pt x="23798" y="28979"/>
                  </a:lnTo>
                  <a:lnTo>
                    <a:pt x="23353" y="29222"/>
                  </a:lnTo>
                  <a:lnTo>
                    <a:pt x="22881" y="29451"/>
                  </a:lnTo>
                  <a:lnTo>
                    <a:pt x="22409" y="29640"/>
                  </a:lnTo>
                  <a:lnTo>
                    <a:pt x="22287" y="29694"/>
                  </a:lnTo>
                  <a:lnTo>
                    <a:pt x="21788" y="29869"/>
                  </a:lnTo>
                  <a:lnTo>
                    <a:pt x="21289" y="30031"/>
                  </a:lnTo>
                  <a:lnTo>
                    <a:pt x="20776" y="30152"/>
                  </a:lnTo>
                  <a:lnTo>
                    <a:pt x="20264" y="30260"/>
                  </a:lnTo>
                  <a:lnTo>
                    <a:pt x="19737" y="30341"/>
                  </a:lnTo>
                  <a:lnTo>
                    <a:pt x="19211" y="30395"/>
                  </a:lnTo>
                  <a:lnTo>
                    <a:pt x="18685" y="30422"/>
                  </a:lnTo>
                  <a:lnTo>
                    <a:pt x="17484" y="30422"/>
                  </a:lnTo>
                  <a:lnTo>
                    <a:pt x="17134" y="30395"/>
                  </a:lnTo>
                  <a:lnTo>
                    <a:pt x="16769" y="30368"/>
                  </a:lnTo>
                  <a:lnTo>
                    <a:pt x="16405" y="30328"/>
                  </a:lnTo>
                  <a:lnTo>
                    <a:pt x="16027" y="30274"/>
                  </a:lnTo>
                  <a:lnTo>
                    <a:pt x="15650" y="30193"/>
                  </a:lnTo>
                  <a:lnTo>
                    <a:pt x="15272" y="30112"/>
                  </a:lnTo>
                  <a:lnTo>
                    <a:pt x="14894" y="30017"/>
                  </a:lnTo>
                  <a:lnTo>
                    <a:pt x="14517" y="29910"/>
                  </a:lnTo>
                  <a:lnTo>
                    <a:pt x="14139" y="29788"/>
                  </a:lnTo>
                  <a:lnTo>
                    <a:pt x="13761" y="29653"/>
                  </a:lnTo>
                  <a:lnTo>
                    <a:pt x="13383" y="29505"/>
                  </a:lnTo>
                  <a:lnTo>
                    <a:pt x="13019" y="29343"/>
                  </a:lnTo>
                  <a:lnTo>
                    <a:pt x="12655" y="29168"/>
                  </a:lnTo>
                  <a:lnTo>
                    <a:pt x="12304" y="28979"/>
                  </a:lnTo>
                  <a:lnTo>
                    <a:pt x="11967" y="28776"/>
                  </a:lnTo>
                  <a:lnTo>
                    <a:pt x="11630" y="28560"/>
                  </a:lnTo>
                  <a:lnTo>
                    <a:pt x="11306" y="28345"/>
                  </a:lnTo>
                  <a:lnTo>
                    <a:pt x="10982" y="28102"/>
                  </a:lnTo>
                  <a:lnTo>
                    <a:pt x="10685" y="27859"/>
                  </a:lnTo>
                  <a:lnTo>
                    <a:pt x="10402" y="27603"/>
                  </a:lnTo>
                  <a:lnTo>
                    <a:pt x="10132" y="27319"/>
                  </a:lnTo>
                  <a:lnTo>
                    <a:pt x="9889" y="27036"/>
                  </a:lnTo>
                  <a:lnTo>
                    <a:pt x="9646" y="26739"/>
                  </a:lnTo>
                  <a:lnTo>
                    <a:pt x="9431" y="26429"/>
                  </a:lnTo>
                  <a:lnTo>
                    <a:pt x="9242" y="26119"/>
                  </a:lnTo>
                  <a:lnTo>
                    <a:pt x="9066" y="25781"/>
                  </a:lnTo>
                  <a:lnTo>
                    <a:pt x="8918" y="25444"/>
                  </a:lnTo>
                  <a:lnTo>
                    <a:pt x="8797" y="25080"/>
                  </a:lnTo>
                  <a:lnTo>
                    <a:pt x="8702" y="24716"/>
                  </a:lnTo>
                  <a:lnTo>
                    <a:pt x="8621" y="24338"/>
                  </a:lnTo>
                  <a:lnTo>
                    <a:pt x="8581" y="23960"/>
                  </a:lnTo>
                  <a:lnTo>
                    <a:pt x="8567" y="23555"/>
                  </a:lnTo>
                  <a:lnTo>
                    <a:pt x="8581" y="23097"/>
                  </a:lnTo>
                  <a:lnTo>
                    <a:pt x="8608" y="22840"/>
                  </a:lnTo>
                  <a:lnTo>
                    <a:pt x="8635" y="22598"/>
                  </a:lnTo>
                  <a:lnTo>
                    <a:pt x="8675" y="22328"/>
                  </a:lnTo>
                  <a:lnTo>
                    <a:pt x="8729" y="22071"/>
                  </a:lnTo>
                  <a:lnTo>
                    <a:pt x="8797" y="21802"/>
                  </a:lnTo>
                  <a:lnTo>
                    <a:pt x="8877" y="21518"/>
                  </a:lnTo>
                  <a:lnTo>
                    <a:pt x="8972" y="21249"/>
                  </a:lnTo>
                  <a:lnTo>
                    <a:pt x="9080" y="20965"/>
                  </a:lnTo>
                  <a:lnTo>
                    <a:pt x="9201" y="20682"/>
                  </a:lnTo>
                  <a:lnTo>
                    <a:pt x="9350" y="20399"/>
                  </a:lnTo>
                  <a:lnTo>
                    <a:pt x="9512" y="20129"/>
                  </a:lnTo>
                  <a:lnTo>
                    <a:pt x="9700" y="19846"/>
                  </a:lnTo>
                  <a:lnTo>
                    <a:pt x="9903" y="19562"/>
                  </a:lnTo>
                  <a:lnTo>
                    <a:pt x="10132" y="19292"/>
                  </a:lnTo>
                  <a:lnTo>
                    <a:pt x="10388" y="19023"/>
                  </a:lnTo>
                  <a:lnTo>
                    <a:pt x="10658" y="18766"/>
                  </a:lnTo>
                  <a:lnTo>
                    <a:pt x="10955" y="18510"/>
                  </a:lnTo>
                  <a:lnTo>
                    <a:pt x="11279" y="18254"/>
                  </a:lnTo>
                  <a:lnTo>
                    <a:pt x="11630" y="18011"/>
                  </a:lnTo>
                  <a:lnTo>
                    <a:pt x="12007" y="17781"/>
                  </a:lnTo>
                  <a:lnTo>
                    <a:pt x="12426" y="17552"/>
                  </a:lnTo>
                  <a:lnTo>
                    <a:pt x="12857" y="17350"/>
                  </a:lnTo>
                  <a:lnTo>
                    <a:pt x="13329" y="17147"/>
                  </a:lnTo>
                  <a:lnTo>
                    <a:pt x="13829" y="16959"/>
                  </a:lnTo>
                  <a:lnTo>
                    <a:pt x="14368" y="16770"/>
                  </a:lnTo>
                  <a:lnTo>
                    <a:pt x="14935" y="16621"/>
                  </a:lnTo>
                  <a:lnTo>
                    <a:pt x="15542" y="16473"/>
                  </a:lnTo>
                  <a:lnTo>
                    <a:pt x="16176" y="16338"/>
                  </a:lnTo>
                  <a:lnTo>
                    <a:pt x="16864" y="16230"/>
                  </a:lnTo>
                  <a:lnTo>
                    <a:pt x="17579" y="16122"/>
                  </a:lnTo>
                  <a:lnTo>
                    <a:pt x="18240" y="16041"/>
                  </a:lnTo>
                  <a:lnTo>
                    <a:pt x="19292" y="15933"/>
                  </a:lnTo>
                  <a:lnTo>
                    <a:pt x="20331" y="15785"/>
                  </a:lnTo>
                  <a:lnTo>
                    <a:pt x="21370" y="15623"/>
                  </a:lnTo>
                  <a:lnTo>
                    <a:pt x="22409" y="15434"/>
                  </a:lnTo>
                  <a:lnTo>
                    <a:pt x="22773" y="15340"/>
                  </a:lnTo>
                  <a:lnTo>
                    <a:pt x="23097" y="15245"/>
                  </a:lnTo>
                  <a:lnTo>
                    <a:pt x="23393" y="15151"/>
                  </a:lnTo>
                  <a:lnTo>
                    <a:pt x="23650" y="15043"/>
                  </a:lnTo>
                  <a:lnTo>
                    <a:pt x="23866" y="14921"/>
                  </a:lnTo>
                  <a:lnTo>
                    <a:pt x="24054" y="14800"/>
                  </a:lnTo>
                  <a:lnTo>
                    <a:pt x="24216" y="14665"/>
                  </a:lnTo>
                  <a:lnTo>
                    <a:pt x="24351" y="14530"/>
                  </a:lnTo>
                  <a:lnTo>
                    <a:pt x="24473" y="14395"/>
                  </a:lnTo>
                  <a:lnTo>
                    <a:pt x="24554" y="14260"/>
                  </a:lnTo>
                  <a:lnTo>
                    <a:pt x="24621" y="14112"/>
                  </a:lnTo>
                  <a:lnTo>
                    <a:pt x="24675" y="13977"/>
                  </a:lnTo>
                  <a:lnTo>
                    <a:pt x="24715" y="13829"/>
                  </a:lnTo>
                  <a:lnTo>
                    <a:pt x="24729" y="13694"/>
                  </a:lnTo>
                  <a:lnTo>
                    <a:pt x="24742" y="13559"/>
                  </a:lnTo>
                  <a:lnTo>
                    <a:pt x="24756" y="13424"/>
                  </a:lnTo>
                  <a:lnTo>
                    <a:pt x="24769" y="13276"/>
                  </a:lnTo>
                  <a:lnTo>
                    <a:pt x="24769" y="13127"/>
                  </a:lnTo>
                  <a:lnTo>
                    <a:pt x="24756" y="12817"/>
                  </a:lnTo>
                  <a:lnTo>
                    <a:pt x="24715" y="12534"/>
                  </a:lnTo>
                  <a:lnTo>
                    <a:pt x="24675" y="12385"/>
                  </a:lnTo>
                  <a:lnTo>
                    <a:pt x="24635" y="12237"/>
                  </a:lnTo>
                  <a:lnTo>
                    <a:pt x="24581" y="12102"/>
                  </a:lnTo>
                  <a:lnTo>
                    <a:pt x="24527" y="11967"/>
                  </a:lnTo>
                  <a:lnTo>
                    <a:pt x="24392" y="11697"/>
                  </a:lnTo>
                  <a:lnTo>
                    <a:pt x="24230" y="11454"/>
                  </a:lnTo>
                  <a:lnTo>
                    <a:pt x="24135" y="11333"/>
                  </a:lnTo>
                  <a:lnTo>
                    <a:pt x="24041" y="11225"/>
                  </a:lnTo>
                  <a:lnTo>
                    <a:pt x="23879" y="11050"/>
                  </a:lnTo>
                  <a:lnTo>
                    <a:pt x="23717" y="10888"/>
                  </a:lnTo>
                  <a:lnTo>
                    <a:pt x="23528" y="10726"/>
                  </a:lnTo>
                  <a:lnTo>
                    <a:pt x="23326" y="10591"/>
                  </a:lnTo>
                  <a:lnTo>
                    <a:pt x="23110" y="10470"/>
                  </a:lnTo>
                  <a:lnTo>
                    <a:pt x="22867" y="10348"/>
                  </a:lnTo>
                  <a:lnTo>
                    <a:pt x="22611" y="10240"/>
                  </a:lnTo>
                  <a:lnTo>
                    <a:pt x="22341" y="10146"/>
                  </a:lnTo>
                  <a:lnTo>
                    <a:pt x="22058" y="10065"/>
                  </a:lnTo>
                  <a:lnTo>
                    <a:pt x="21748" y="9997"/>
                  </a:lnTo>
                  <a:lnTo>
                    <a:pt x="21424" y="9930"/>
                  </a:lnTo>
                  <a:lnTo>
                    <a:pt x="21086" y="9889"/>
                  </a:lnTo>
                  <a:lnTo>
                    <a:pt x="20722" y="9849"/>
                  </a:lnTo>
                  <a:lnTo>
                    <a:pt x="20344" y="9822"/>
                  </a:lnTo>
                  <a:lnTo>
                    <a:pt x="19953" y="9809"/>
                  </a:lnTo>
                  <a:lnTo>
                    <a:pt x="19535" y="9795"/>
                  </a:lnTo>
                  <a:lnTo>
                    <a:pt x="19157" y="9809"/>
                  </a:lnTo>
                  <a:lnTo>
                    <a:pt x="18780" y="9822"/>
                  </a:lnTo>
                  <a:lnTo>
                    <a:pt x="18429" y="9849"/>
                  </a:lnTo>
                  <a:lnTo>
                    <a:pt x="18092" y="9889"/>
                  </a:lnTo>
                  <a:lnTo>
                    <a:pt x="17781" y="9930"/>
                  </a:lnTo>
                  <a:lnTo>
                    <a:pt x="17484" y="9984"/>
                  </a:lnTo>
                  <a:lnTo>
                    <a:pt x="17188" y="10051"/>
                  </a:lnTo>
                  <a:lnTo>
                    <a:pt x="16931" y="10132"/>
                  </a:lnTo>
                  <a:lnTo>
                    <a:pt x="16675" y="10213"/>
                  </a:lnTo>
                  <a:lnTo>
                    <a:pt x="16432" y="10308"/>
                  </a:lnTo>
                  <a:lnTo>
                    <a:pt x="16203" y="10416"/>
                  </a:lnTo>
                  <a:lnTo>
                    <a:pt x="16001" y="10524"/>
                  </a:lnTo>
                  <a:lnTo>
                    <a:pt x="15798" y="10631"/>
                  </a:lnTo>
                  <a:lnTo>
                    <a:pt x="15609" y="10753"/>
                  </a:lnTo>
                  <a:lnTo>
                    <a:pt x="15434" y="10888"/>
                  </a:lnTo>
                  <a:lnTo>
                    <a:pt x="15272" y="11023"/>
                  </a:lnTo>
                  <a:lnTo>
                    <a:pt x="15124" y="11171"/>
                  </a:lnTo>
                  <a:lnTo>
                    <a:pt x="14989" y="11319"/>
                  </a:lnTo>
                  <a:lnTo>
                    <a:pt x="14854" y="11468"/>
                  </a:lnTo>
                  <a:lnTo>
                    <a:pt x="14732" y="11630"/>
                  </a:lnTo>
                  <a:lnTo>
                    <a:pt x="14624" y="11792"/>
                  </a:lnTo>
                  <a:lnTo>
                    <a:pt x="14517" y="11954"/>
                  </a:lnTo>
                  <a:lnTo>
                    <a:pt x="14422" y="12129"/>
                  </a:lnTo>
                  <a:lnTo>
                    <a:pt x="14341" y="12304"/>
                  </a:lnTo>
                  <a:lnTo>
                    <a:pt x="14179" y="12669"/>
                  </a:lnTo>
                  <a:lnTo>
                    <a:pt x="14058" y="13046"/>
                  </a:lnTo>
                  <a:lnTo>
                    <a:pt x="13950" y="13424"/>
                  </a:lnTo>
                  <a:lnTo>
                    <a:pt x="13856" y="13815"/>
                  </a:lnTo>
                  <a:lnTo>
                    <a:pt x="13815" y="14004"/>
                  </a:lnTo>
                  <a:lnTo>
                    <a:pt x="13761" y="14179"/>
                  </a:lnTo>
                  <a:lnTo>
                    <a:pt x="13694" y="14341"/>
                  </a:lnTo>
                  <a:lnTo>
                    <a:pt x="13613" y="14503"/>
                  </a:lnTo>
                  <a:lnTo>
                    <a:pt x="13505" y="14652"/>
                  </a:lnTo>
                  <a:lnTo>
                    <a:pt x="13397" y="14800"/>
                  </a:lnTo>
                  <a:lnTo>
                    <a:pt x="13262" y="14935"/>
                  </a:lnTo>
                  <a:lnTo>
                    <a:pt x="13127" y="15043"/>
                  </a:lnTo>
                  <a:lnTo>
                    <a:pt x="12979" y="15151"/>
                  </a:lnTo>
                  <a:lnTo>
                    <a:pt x="12817" y="15245"/>
                  </a:lnTo>
                  <a:lnTo>
                    <a:pt x="12655" y="15313"/>
                  </a:lnTo>
                  <a:lnTo>
                    <a:pt x="12479" y="15380"/>
                  </a:lnTo>
                  <a:lnTo>
                    <a:pt x="12304" y="15421"/>
                  </a:lnTo>
                  <a:lnTo>
                    <a:pt x="12115" y="15448"/>
                  </a:lnTo>
                  <a:lnTo>
                    <a:pt x="11751" y="15448"/>
                  </a:lnTo>
                  <a:lnTo>
                    <a:pt x="11562" y="15434"/>
                  </a:lnTo>
                  <a:lnTo>
                    <a:pt x="11373" y="15407"/>
                  </a:lnTo>
                  <a:lnTo>
                    <a:pt x="11184" y="15367"/>
                  </a:lnTo>
                  <a:lnTo>
                    <a:pt x="10995" y="15313"/>
                  </a:lnTo>
                  <a:lnTo>
                    <a:pt x="10820" y="15232"/>
                  </a:lnTo>
                  <a:lnTo>
                    <a:pt x="10645" y="15137"/>
                  </a:lnTo>
                  <a:lnTo>
                    <a:pt x="10496" y="15029"/>
                  </a:lnTo>
                  <a:lnTo>
                    <a:pt x="10334" y="14908"/>
                  </a:lnTo>
                  <a:lnTo>
                    <a:pt x="10200" y="14773"/>
                  </a:lnTo>
                  <a:lnTo>
                    <a:pt x="10078" y="14625"/>
                  </a:lnTo>
                  <a:lnTo>
                    <a:pt x="9970" y="14463"/>
                  </a:lnTo>
                  <a:lnTo>
                    <a:pt x="9876" y="14287"/>
                  </a:lnTo>
                  <a:lnTo>
                    <a:pt x="9795" y="14112"/>
                  </a:lnTo>
                  <a:lnTo>
                    <a:pt x="9741" y="13937"/>
                  </a:lnTo>
                  <a:lnTo>
                    <a:pt x="9687" y="13748"/>
                  </a:lnTo>
                  <a:lnTo>
                    <a:pt x="9660" y="13545"/>
                  </a:lnTo>
                  <a:lnTo>
                    <a:pt x="9660" y="13424"/>
                  </a:lnTo>
                  <a:lnTo>
                    <a:pt x="9700" y="13127"/>
                  </a:lnTo>
                  <a:lnTo>
                    <a:pt x="9741" y="12817"/>
                  </a:lnTo>
                  <a:lnTo>
                    <a:pt x="9795" y="12520"/>
                  </a:lnTo>
                  <a:lnTo>
                    <a:pt x="9849" y="12223"/>
                  </a:lnTo>
                  <a:lnTo>
                    <a:pt x="9930" y="11927"/>
                  </a:lnTo>
                  <a:lnTo>
                    <a:pt x="10011" y="11643"/>
                  </a:lnTo>
                  <a:lnTo>
                    <a:pt x="10105" y="11360"/>
                  </a:lnTo>
                  <a:lnTo>
                    <a:pt x="10213" y="11077"/>
                  </a:lnTo>
                  <a:lnTo>
                    <a:pt x="10334" y="10793"/>
                  </a:lnTo>
                  <a:lnTo>
                    <a:pt x="10456" y="10524"/>
                  </a:lnTo>
                  <a:lnTo>
                    <a:pt x="10591" y="10254"/>
                  </a:lnTo>
                  <a:lnTo>
                    <a:pt x="10739" y="9984"/>
                  </a:lnTo>
                  <a:lnTo>
                    <a:pt x="10901" y="9728"/>
                  </a:lnTo>
                  <a:lnTo>
                    <a:pt x="11063" y="9471"/>
                  </a:lnTo>
                  <a:lnTo>
                    <a:pt x="11252" y="9228"/>
                  </a:lnTo>
                  <a:lnTo>
                    <a:pt x="11427" y="8986"/>
                  </a:lnTo>
                  <a:lnTo>
                    <a:pt x="11603" y="8783"/>
                  </a:lnTo>
                  <a:lnTo>
                    <a:pt x="11778" y="8594"/>
                  </a:lnTo>
                  <a:lnTo>
                    <a:pt x="11953" y="8405"/>
                  </a:lnTo>
                  <a:lnTo>
                    <a:pt x="12142" y="8230"/>
                  </a:lnTo>
                  <a:lnTo>
                    <a:pt x="12345" y="8055"/>
                  </a:lnTo>
                  <a:lnTo>
                    <a:pt x="12547" y="7893"/>
                  </a:lnTo>
                  <a:lnTo>
                    <a:pt x="12749" y="7731"/>
                  </a:lnTo>
                  <a:lnTo>
                    <a:pt x="12965" y="7569"/>
                  </a:lnTo>
                  <a:lnTo>
                    <a:pt x="13181" y="7421"/>
                  </a:lnTo>
                  <a:lnTo>
                    <a:pt x="13410" y="7286"/>
                  </a:lnTo>
                  <a:lnTo>
                    <a:pt x="13640" y="7151"/>
                  </a:lnTo>
                  <a:lnTo>
                    <a:pt x="13869" y="7016"/>
                  </a:lnTo>
                  <a:lnTo>
                    <a:pt x="14125" y="6895"/>
                  </a:lnTo>
                  <a:lnTo>
                    <a:pt x="14368" y="6773"/>
                  </a:lnTo>
                  <a:lnTo>
                    <a:pt x="14624" y="6665"/>
                  </a:lnTo>
                  <a:lnTo>
                    <a:pt x="14881" y="6557"/>
                  </a:lnTo>
                  <a:lnTo>
                    <a:pt x="15434" y="6368"/>
                  </a:lnTo>
                  <a:lnTo>
                    <a:pt x="16001" y="6207"/>
                  </a:lnTo>
                  <a:lnTo>
                    <a:pt x="16581" y="6058"/>
                  </a:lnTo>
                  <a:lnTo>
                    <a:pt x="17201" y="5950"/>
                  </a:lnTo>
                  <a:lnTo>
                    <a:pt x="17835" y="5856"/>
                  </a:lnTo>
                  <a:lnTo>
                    <a:pt x="18496" y="5802"/>
                  </a:lnTo>
                  <a:lnTo>
                    <a:pt x="19184" y="5761"/>
                  </a:lnTo>
                  <a:lnTo>
                    <a:pt x="19899" y="5748"/>
                  </a:lnTo>
                  <a:close/>
                  <a:moveTo>
                    <a:pt x="18523" y="1"/>
                  </a:moveTo>
                  <a:lnTo>
                    <a:pt x="18038" y="14"/>
                  </a:lnTo>
                  <a:lnTo>
                    <a:pt x="17565" y="28"/>
                  </a:lnTo>
                  <a:lnTo>
                    <a:pt x="17093" y="55"/>
                  </a:lnTo>
                  <a:lnTo>
                    <a:pt x="16621" y="95"/>
                  </a:lnTo>
                  <a:lnTo>
                    <a:pt x="16149" y="149"/>
                  </a:lnTo>
                  <a:lnTo>
                    <a:pt x="15690" y="203"/>
                  </a:lnTo>
                  <a:lnTo>
                    <a:pt x="15232" y="271"/>
                  </a:lnTo>
                  <a:lnTo>
                    <a:pt x="14773" y="352"/>
                  </a:lnTo>
                  <a:lnTo>
                    <a:pt x="14328" y="446"/>
                  </a:lnTo>
                  <a:lnTo>
                    <a:pt x="13882" y="540"/>
                  </a:lnTo>
                  <a:lnTo>
                    <a:pt x="13437" y="648"/>
                  </a:lnTo>
                  <a:lnTo>
                    <a:pt x="12992" y="770"/>
                  </a:lnTo>
                  <a:lnTo>
                    <a:pt x="12560" y="905"/>
                  </a:lnTo>
                  <a:lnTo>
                    <a:pt x="12129" y="1040"/>
                  </a:lnTo>
                  <a:lnTo>
                    <a:pt x="11711" y="1201"/>
                  </a:lnTo>
                  <a:lnTo>
                    <a:pt x="11292" y="1350"/>
                  </a:lnTo>
                  <a:lnTo>
                    <a:pt x="10874" y="1525"/>
                  </a:lnTo>
                  <a:lnTo>
                    <a:pt x="10469" y="1701"/>
                  </a:lnTo>
                  <a:lnTo>
                    <a:pt x="10065" y="1890"/>
                  </a:lnTo>
                  <a:lnTo>
                    <a:pt x="9673" y="2078"/>
                  </a:lnTo>
                  <a:lnTo>
                    <a:pt x="9282" y="2294"/>
                  </a:lnTo>
                  <a:lnTo>
                    <a:pt x="8891" y="2497"/>
                  </a:lnTo>
                  <a:lnTo>
                    <a:pt x="8513" y="2726"/>
                  </a:lnTo>
                  <a:lnTo>
                    <a:pt x="8149" y="2955"/>
                  </a:lnTo>
                  <a:lnTo>
                    <a:pt x="7771" y="3198"/>
                  </a:lnTo>
                  <a:lnTo>
                    <a:pt x="7420" y="3441"/>
                  </a:lnTo>
                  <a:lnTo>
                    <a:pt x="7070" y="3697"/>
                  </a:lnTo>
                  <a:lnTo>
                    <a:pt x="6719" y="3967"/>
                  </a:lnTo>
                  <a:lnTo>
                    <a:pt x="6382" y="4237"/>
                  </a:lnTo>
                  <a:lnTo>
                    <a:pt x="6044" y="4520"/>
                  </a:lnTo>
                  <a:lnTo>
                    <a:pt x="5721" y="4803"/>
                  </a:lnTo>
                  <a:lnTo>
                    <a:pt x="5410" y="5100"/>
                  </a:lnTo>
                  <a:lnTo>
                    <a:pt x="5100" y="5411"/>
                  </a:lnTo>
                  <a:lnTo>
                    <a:pt x="4790" y="5721"/>
                  </a:lnTo>
                  <a:lnTo>
                    <a:pt x="4493" y="6031"/>
                  </a:lnTo>
                  <a:lnTo>
                    <a:pt x="4210" y="6368"/>
                  </a:lnTo>
                  <a:lnTo>
                    <a:pt x="3940" y="6692"/>
                  </a:lnTo>
                  <a:lnTo>
                    <a:pt x="3670" y="7029"/>
                  </a:lnTo>
                  <a:lnTo>
                    <a:pt x="3400" y="7380"/>
                  </a:lnTo>
                  <a:lnTo>
                    <a:pt x="3144" y="7731"/>
                  </a:lnTo>
                  <a:lnTo>
                    <a:pt x="2901" y="8095"/>
                  </a:lnTo>
                  <a:lnTo>
                    <a:pt x="2672" y="8473"/>
                  </a:lnTo>
                  <a:lnTo>
                    <a:pt x="2442" y="8837"/>
                  </a:lnTo>
                  <a:lnTo>
                    <a:pt x="2227" y="9228"/>
                  </a:lnTo>
                  <a:lnTo>
                    <a:pt x="2011" y="9606"/>
                  </a:lnTo>
                  <a:lnTo>
                    <a:pt x="1822" y="9997"/>
                  </a:lnTo>
                  <a:lnTo>
                    <a:pt x="1633" y="10402"/>
                  </a:lnTo>
                  <a:lnTo>
                    <a:pt x="1444" y="10807"/>
                  </a:lnTo>
                  <a:lnTo>
                    <a:pt x="1282" y="11225"/>
                  </a:lnTo>
                  <a:lnTo>
                    <a:pt x="1120" y="11643"/>
                  </a:lnTo>
                  <a:lnTo>
                    <a:pt x="972" y="12061"/>
                  </a:lnTo>
                  <a:lnTo>
                    <a:pt x="824" y="12493"/>
                  </a:lnTo>
                  <a:lnTo>
                    <a:pt x="702" y="12925"/>
                  </a:lnTo>
                  <a:lnTo>
                    <a:pt x="581" y="13357"/>
                  </a:lnTo>
                  <a:lnTo>
                    <a:pt x="473" y="13802"/>
                  </a:lnTo>
                  <a:lnTo>
                    <a:pt x="378" y="14260"/>
                  </a:lnTo>
                  <a:lnTo>
                    <a:pt x="284" y="14719"/>
                  </a:lnTo>
                  <a:lnTo>
                    <a:pt x="216" y="15178"/>
                  </a:lnTo>
                  <a:lnTo>
                    <a:pt x="149" y="15636"/>
                  </a:lnTo>
                  <a:lnTo>
                    <a:pt x="95" y="16109"/>
                  </a:lnTo>
                  <a:lnTo>
                    <a:pt x="55" y="16581"/>
                  </a:lnTo>
                  <a:lnTo>
                    <a:pt x="28" y="17066"/>
                  </a:lnTo>
                  <a:lnTo>
                    <a:pt x="1" y="17539"/>
                  </a:lnTo>
                  <a:lnTo>
                    <a:pt x="1" y="18024"/>
                  </a:lnTo>
                  <a:lnTo>
                    <a:pt x="1" y="18523"/>
                  </a:lnTo>
                  <a:lnTo>
                    <a:pt x="28" y="18996"/>
                  </a:lnTo>
                  <a:lnTo>
                    <a:pt x="55" y="19481"/>
                  </a:lnTo>
                  <a:lnTo>
                    <a:pt x="95" y="19953"/>
                  </a:lnTo>
                  <a:lnTo>
                    <a:pt x="149" y="20426"/>
                  </a:lnTo>
                  <a:lnTo>
                    <a:pt x="216" y="20898"/>
                  </a:lnTo>
                  <a:lnTo>
                    <a:pt x="284" y="21356"/>
                  </a:lnTo>
                  <a:lnTo>
                    <a:pt x="378" y="21815"/>
                  </a:lnTo>
                  <a:lnTo>
                    <a:pt x="473" y="22260"/>
                  </a:lnTo>
                  <a:lnTo>
                    <a:pt x="581" y="22706"/>
                  </a:lnTo>
                  <a:lnTo>
                    <a:pt x="702" y="23151"/>
                  </a:lnTo>
                  <a:lnTo>
                    <a:pt x="824" y="23582"/>
                  </a:lnTo>
                  <a:lnTo>
                    <a:pt x="972" y="24014"/>
                  </a:lnTo>
                  <a:lnTo>
                    <a:pt x="1120" y="24446"/>
                  </a:lnTo>
                  <a:lnTo>
                    <a:pt x="1282" y="24864"/>
                  </a:lnTo>
                  <a:lnTo>
                    <a:pt x="1444" y="25282"/>
                  </a:lnTo>
                  <a:lnTo>
                    <a:pt x="1633" y="25687"/>
                  </a:lnTo>
                  <a:lnTo>
                    <a:pt x="1822" y="26092"/>
                  </a:lnTo>
                  <a:lnTo>
                    <a:pt x="2011" y="26483"/>
                  </a:lnTo>
                  <a:lnTo>
                    <a:pt x="2227" y="26874"/>
                  </a:lnTo>
                  <a:lnTo>
                    <a:pt x="2442" y="27265"/>
                  </a:lnTo>
                  <a:lnTo>
                    <a:pt x="2672" y="27643"/>
                  </a:lnTo>
                  <a:lnTo>
                    <a:pt x="2901" y="28007"/>
                  </a:lnTo>
                  <a:lnTo>
                    <a:pt x="3144" y="28372"/>
                  </a:lnTo>
                  <a:lnTo>
                    <a:pt x="3400" y="28736"/>
                  </a:lnTo>
                  <a:lnTo>
                    <a:pt x="3670" y="29087"/>
                  </a:lnTo>
                  <a:lnTo>
                    <a:pt x="3940" y="29424"/>
                  </a:lnTo>
                  <a:lnTo>
                    <a:pt x="4210" y="29761"/>
                  </a:lnTo>
                  <a:lnTo>
                    <a:pt x="4493" y="30098"/>
                  </a:lnTo>
                  <a:lnTo>
                    <a:pt x="4790" y="30422"/>
                  </a:lnTo>
                  <a:lnTo>
                    <a:pt x="5100" y="30732"/>
                  </a:lnTo>
                  <a:lnTo>
                    <a:pt x="5410" y="31043"/>
                  </a:lnTo>
                  <a:lnTo>
                    <a:pt x="5721" y="31340"/>
                  </a:lnTo>
                  <a:lnTo>
                    <a:pt x="6044" y="31636"/>
                  </a:lnTo>
                  <a:lnTo>
                    <a:pt x="6382" y="31920"/>
                  </a:lnTo>
                  <a:lnTo>
                    <a:pt x="6719" y="32189"/>
                  </a:lnTo>
                  <a:lnTo>
                    <a:pt x="7070" y="32459"/>
                  </a:lnTo>
                  <a:lnTo>
                    <a:pt x="7420" y="32716"/>
                  </a:lnTo>
                  <a:lnTo>
                    <a:pt x="7771" y="32972"/>
                  </a:lnTo>
                  <a:lnTo>
                    <a:pt x="8149" y="33215"/>
                  </a:lnTo>
                  <a:lnTo>
                    <a:pt x="8513" y="33458"/>
                  </a:lnTo>
                  <a:lnTo>
                    <a:pt x="8891" y="33673"/>
                  </a:lnTo>
                  <a:lnTo>
                    <a:pt x="9282" y="33889"/>
                  </a:lnTo>
                  <a:lnTo>
                    <a:pt x="9673" y="34105"/>
                  </a:lnTo>
                  <a:lnTo>
                    <a:pt x="10065" y="34307"/>
                  </a:lnTo>
                  <a:lnTo>
                    <a:pt x="10469" y="34496"/>
                  </a:lnTo>
                  <a:lnTo>
                    <a:pt x="10874" y="34672"/>
                  </a:lnTo>
                  <a:lnTo>
                    <a:pt x="11292" y="34847"/>
                  </a:lnTo>
                  <a:lnTo>
                    <a:pt x="11711" y="35009"/>
                  </a:lnTo>
                  <a:lnTo>
                    <a:pt x="12129" y="35157"/>
                  </a:lnTo>
                  <a:lnTo>
                    <a:pt x="12560" y="35306"/>
                  </a:lnTo>
                  <a:lnTo>
                    <a:pt x="12992" y="35427"/>
                  </a:lnTo>
                  <a:lnTo>
                    <a:pt x="13437" y="35562"/>
                  </a:lnTo>
                  <a:lnTo>
                    <a:pt x="13882" y="35670"/>
                  </a:lnTo>
                  <a:lnTo>
                    <a:pt x="14328" y="35764"/>
                  </a:lnTo>
                  <a:lnTo>
                    <a:pt x="14773" y="35859"/>
                  </a:lnTo>
                  <a:lnTo>
                    <a:pt x="15232" y="35940"/>
                  </a:lnTo>
                  <a:lnTo>
                    <a:pt x="15690" y="36021"/>
                  </a:lnTo>
                  <a:lnTo>
                    <a:pt x="16149" y="36075"/>
                  </a:lnTo>
                  <a:lnTo>
                    <a:pt x="16621" y="36129"/>
                  </a:lnTo>
                  <a:lnTo>
                    <a:pt x="17093" y="36169"/>
                  </a:lnTo>
                  <a:lnTo>
                    <a:pt x="17565" y="36196"/>
                  </a:lnTo>
                  <a:lnTo>
                    <a:pt x="18038" y="36210"/>
                  </a:lnTo>
                  <a:lnTo>
                    <a:pt x="19009" y="36210"/>
                  </a:lnTo>
                  <a:lnTo>
                    <a:pt x="19481" y="36196"/>
                  </a:lnTo>
                  <a:lnTo>
                    <a:pt x="19953" y="36169"/>
                  </a:lnTo>
                  <a:lnTo>
                    <a:pt x="20425" y="36129"/>
                  </a:lnTo>
                  <a:lnTo>
                    <a:pt x="20898" y="36075"/>
                  </a:lnTo>
                  <a:lnTo>
                    <a:pt x="21356" y="36021"/>
                  </a:lnTo>
                  <a:lnTo>
                    <a:pt x="21815" y="35953"/>
                  </a:lnTo>
                  <a:lnTo>
                    <a:pt x="22274" y="35872"/>
                  </a:lnTo>
                  <a:lnTo>
                    <a:pt x="22719" y="35778"/>
                  </a:lnTo>
                  <a:lnTo>
                    <a:pt x="23178" y="35670"/>
                  </a:lnTo>
                  <a:lnTo>
                    <a:pt x="23623" y="35562"/>
                  </a:lnTo>
                  <a:lnTo>
                    <a:pt x="24054" y="35441"/>
                  </a:lnTo>
                  <a:lnTo>
                    <a:pt x="24486" y="35306"/>
                  </a:lnTo>
                  <a:lnTo>
                    <a:pt x="24918" y="35171"/>
                  </a:lnTo>
                  <a:lnTo>
                    <a:pt x="25350" y="35022"/>
                  </a:lnTo>
                  <a:lnTo>
                    <a:pt x="25768" y="34861"/>
                  </a:lnTo>
                  <a:lnTo>
                    <a:pt x="26186" y="34685"/>
                  </a:lnTo>
                  <a:lnTo>
                    <a:pt x="26591" y="34510"/>
                  </a:lnTo>
                  <a:lnTo>
                    <a:pt x="26995" y="34321"/>
                  </a:lnTo>
                  <a:lnTo>
                    <a:pt x="27387" y="34119"/>
                  </a:lnTo>
                  <a:lnTo>
                    <a:pt x="27778" y="33916"/>
                  </a:lnTo>
                  <a:lnTo>
                    <a:pt x="28169" y="33700"/>
                  </a:lnTo>
                  <a:lnTo>
                    <a:pt x="28547" y="33471"/>
                  </a:lnTo>
                  <a:lnTo>
                    <a:pt x="28925" y="33242"/>
                  </a:lnTo>
                  <a:lnTo>
                    <a:pt x="29289" y="32999"/>
                  </a:lnTo>
                  <a:lnTo>
                    <a:pt x="29653" y="32756"/>
                  </a:lnTo>
                  <a:lnTo>
                    <a:pt x="30004" y="32500"/>
                  </a:lnTo>
                  <a:lnTo>
                    <a:pt x="30355" y="32230"/>
                  </a:lnTo>
                  <a:lnTo>
                    <a:pt x="30692" y="31947"/>
                  </a:lnTo>
                  <a:lnTo>
                    <a:pt x="31029" y="31663"/>
                  </a:lnTo>
                  <a:lnTo>
                    <a:pt x="31353" y="31380"/>
                  </a:lnTo>
                  <a:lnTo>
                    <a:pt x="31677" y="31083"/>
                  </a:lnTo>
                  <a:lnTo>
                    <a:pt x="31987" y="30773"/>
                  </a:lnTo>
                  <a:lnTo>
                    <a:pt x="32284" y="30463"/>
                  </a:lnTo>
                  <a:lnTo>
                    <a:pt x="32580" y="30139"/>
                  </a:lnTo>
                  <a:lnTo>
                    <a:pt x="32877" y="29815"/>
                  </a:lnTo>
                  <a:lnTo>
                    <a:pt x="33147" y="29478"/>
                  </a:lnTo>
                  <a:lnTo>
                    <a:pt x="33430" y="29127"/>
                  </a:lnTo>
                  <a:lnTo>
                    <a:pt x="33687" y="28776"/>
                  </a:lnTo>
                  <a:lnTo>
                    <a:pt x="33943" y="28426"/>
                  </a:lnTo>
                  <a:lnTo>
                    <a:pt x="34186" y="28061"/>
                  </a:lnTo>
                  <a:lnTo>
                    <a:pt x="34429" y="27697"/>
                  </a:lnTo>
                  <a:lnTo>
                    <a:pt x="34658" y="27319"/>
                  </a:lnTo>
                  <a:lnTo>
                    <a:pt x="34874" y="26928"/>
                  </a:lnTo>
                  <a:lnTo>
                    <a:pt x="35076" y="26537"/>
                  </a:lnTo>
                  <a:lnTo>
                    <a:pt x="35279" y="26146"/>
                  </a:lnTo>
                  <a:lnTo>
                    <a:pt x="35467" y="25741"/>
                  </a:lnTo>
                  <a:lnTo>
                    <a:pt x="35656" y="25336"/>
                  </a:lnTo>
                  <a:lnTo>
                    <a:pt x="35832" y="24918"/>
                  </a:lnTo>
                  <a:lnTo>
                    <a:pt x="35980" y="24500"/>
                  </a:lnTo>
                  <a:lnTo>
                    <a:pt x="36142" y="24068"/>
                  </a:lnTo>
                  <a:lnTo>
                    <a:pt x="36277" y="23636"/>
                  </a:lnTo>
                  <a:lnTo>
                    <a:pt x="36412" y="23205"/>
                  </a:lnTo>
                  <a:lnTo>
                    <a:pt x="36533" y="22760"/>
                  </a:lnTo>
                  <a:lnTo>
                    <a:pt x="36641" y="22314"/>
                  </a:lnTo>
                  <a:lnTo>
                    <a:pt x="36736" y="21856"/>
                  </a:lnTo>
                  <a:lnTo>
                    <a:pt x="36817" y="21397"/>
                  </a:lnTo>
                  <a:lnTo>
                    <a:pt x="36897" y="20938"/>
                  </a:lnTo>
                  <a:lnTo>
                    <a:pt x="36965" y="20466"/>
                  </a:lnTo>
                  <a:lnTo>
                    <a:pt x="37019" y="19994"/>
                  </a:lnTo>
                  <a:lnTo>
                    <a:pt x="37059" y="19522"/>
                  </a:lnTo>
                  <a:lnTo>
                    <a:pt x="37086" y="19036"/>
                  </a:lnTo>
                  <a:lnTo>
                    <a:pt x="37100" y="18550"/>
                  </a:lnTo>
                  <a:lnTo>
                    <a:pt x="37113" y="18065"/>
                  </a:lnTo>
                  <a:lnTo>
                    <a:pt x="37100" y="17579"/>
                  </a:lnTo>
                  <a:lnTo>
                    <a:pt x="37086" y="17093"/>
                  </a:lnTo>
                  <a:lnTo>
                    <a:pt x="37059" y="16608"/>
                  </a:lnTo>
                  <a:lnTo>
                    <a:pt x="37019" y="16136"/>
                  </a:lnTo>
                  <a:lnTo>
                    <a:pt x="36965" y="15663"/>
                  </a:lnTo>
                  <a:lnTo>
                    <a:pt x="36897" y="15191"/>
                  </a:lnTo>
                  <a:lnTo>
                    <a:pt x="36817" y="14733"/>
                  </a:lnTo>
                  <a:lnTo>
                    <a:pt x="36736" y="14274"/>
                  </a:lnTo>
                  <a:lnTo>
                    <a:pt x="36641" y="13815"/>
                  </a:lnTo>
                  <a:lnTo>
                    <a:pt x="36533" y="13370"/>
                  </a:lnTo>
                  <a:lnTo>
                    <a:pt x="36412" y="12938"/>
                  </a:lnTo>
                  <a:lnTo>
                    <a:pt x="36277" y="12493"/>
                  </a:lnTo>
                  <a:lnTo>
                    <a:pt x="36142" y="12061"/>
                  </a:lnTo>
                  <a:lnTo>
                    <a:pt x="35980" y="11643"/>
                  </a:lnTo>
                  <a:lnTo>
                    <a:pt x="35832" y="11225"/>
                  </a:lnTo>
                  <a:lnTo>
                    <a:pt x="35656" y="10807"/>
                  </a:lnTo>
                  <a:lnTo>
                    <a:pt x="35467" y="10402"/>
                  </a:lnTo>
                  <a:lnTo>
                    <a:pt x="35279" y="9997"/>
                  </a:lnTo>
                  <a:lnTo>
                    <a:pt x="35076" y="9606"/>
                  </a:lnTo>
                  <a:lnTo>
                    <a:pt x="34874" y="9215"/>
                  </a:lnTo>
                  <a:lnTo>
                    <a:pt x="34658" y="8837"/>
                  </a:lnTo>
                  <a:lnTo>
                    <a:pt x="34429" y="8459"/>
                  </a:lnTo>
                  <a:lnTo>
                    <a:pt x="34186" y="8095"/>
                  </a:lnTo>
                  <a:lnTo>
                    <a:pt x="33943" y="7731"/>
                  </a:lnTo>
                  <a:lnTo>
                    <a:pt x="33687" y="7380"/>
                  </a:lnTo>
                  <a:lnTo>
                    <a:pt x="33430" y="7029"/>
                  </a:lnTo>
                  <a:lnTo>
                    <a:pt x="33147" y="6692"/>
                  </a:lnTo>
                  <a:lnTo>
                    <a:pt x="32877" y="6355"/>
                  </a:lnTo>
                  <a:lnTo>
                    <a:pt x="32580" y="6031"/>
                  </a:lnTo>
                  <a:lnTo>
                    <a:pt x="32284" y="5707"/>
                  </a:lnTo>
                  <a:lnTo>
                    <a:pt x="31987" y="5397"/>
                  </a:lnTo>
                  <a:lnTo>
                    <a:pt x="31677" y="5100"/>
                  </a:lnTo>
                  <a:lnTo>
                    <a:pt x="31353" y="4803"/>
                  </a:lnTo>
                  <a:lnTo>
                    <a:pt x="31029" y="4507"/>
                  </a:lnTo>
                  <a:lnTo>
                    <a:pt x="30692" y="4237"/>
                  </a:lnTo>
                  <a:lnTo>
                    <a:pt x="30355" y="3954"/>
                  </a:lnTo>
                  <a:lnTo>
                    <a:pt x="30004" y="3697"/>
                  </a:lnTo>
                  <a:lnTo>
                    <a:pt x="29653" y="3441"/>
                  </a:lnTo>
                  <a:lnTo>
                    <a:pt x="29289" y="3185"/>
                  </a:lnTo>
                  <a:lnTo>
                    <a:pt x="28925" y="2955"/>
                  </a:lnTo>
                  <a:lnTo>
                    <a:pt x="28547" y="2726"/>
                  </a:lnTo>
                  <a:lnTo>
                    <a:pt x="28169" y="2497"/>
                  </a:lnTo>
                  <a:lnTo>
                    <a:pt x="27778" y="2281"/>
                  </a:lnTo>
                  <a:lnTo>
                    <a:pt x="27387" y="2078"/>
                  </a:lnTo>
                  <a:lnTo>
                    <a:pt x="26995" y="1890"/>
                  </a:lnTo>
                  <a:lnTo>
                    <a:pt x="26591" y="1701"/>
                  </a:lnTo>
                  <a:lnTo>
                    <a:pt x="26186" y="1525"/>
                  </a:lnTo>
                  <a:lnTo>
                    <a:pt x="25768" y="1350"/>
                  </a:lnTo>
                  <a:lnTo>
                    <a:pt x="25350" y="1188"/>
                  </a:lnTo>
                  <a:lnTo>
                    <a:pt x="24918" y="1040"/>
                  </a:lnTo>
                  <a:lnTo>
                    <a:pt x="24486" y="905"/>
                  </a:lnTo>
                  <a:lnTo>
                    <a:pt x="24054" y="770"/>
                  </a:lnTo>
                  <a:lnTo>
                    <a:pt x="23623" y="648"/>
                  </a:lnTo>
                  <a:lnTo>
                    <a:pt x="23178" y="540"/>
                  </a:lnTo>
                  <a:lnTo>
                    <a:pt x="22719" y="446"/>
                  </a:lnTo>
                  <a:lnTo>
                    <a:pt x="22274" y="352"/>
                  </a:lnTo>
                  <a:lnTo>
                    <a:pt x="21815" y="271"/>
                  </a:lnTo>
                  <a:lnTo>
                    <a:pt x="21356" y="203"/>
                  </a:lnTo>
                  <a:lnTo>
                    <a:pt x="20898" y="149"/>
                  </a:lnTo>
                  <a:lnTo>
                    <a:pt x="20425" y="95"/>
                  </a:lnTo>
                  <a:lnTo>
                    <a:pt x="19953" y="55"/>
                  </a:lnTo>
                  <a:lnTo>
                    <a:pt x="19481" y="28"/>
                  </a:lnTo>
                  <a:lnTo>
                    <a:pt x="19009" y="14"/>
                  </a:lnTo>
                  <a:lnTo>
                    <a:pt x="18523" y="1"/>
                  </a:lnTo>
                  <a:close/>
                </a:path>
              </a:pathLst>
            </a:custGeom>
            <a:solidFill>
              <a:srgbClr val="007B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1" name="Google Shape;3241;p212"/>
            <p:cNvSpPr/>
            <p:nvPr/>
          </p:nvSpPr>
          <p:spPr>
            <a:xfrm>
              <a:off x="6021600" y="3432700"/>
              <a:ext cx="293450" cy="206775"/>
            </a:xfrm>
            <a:custGeom>
              <a:rect b="b" l="l" r="r" t="t"/>
              <a:pathLst>
                <a:path extrusionOk="0" h="8271" w="11738">
                  <a:moveTo>
                    <a:pt x="11738" y="0"/>
                  </a:moveTo>
                  <a:lnTo>
                    <a:pt x="11481" y="108"/>
                  </a:lnTo>
                  <a:lnTo>
                    <a:pt x="11211" y="203"/>
                  </a:lnTo>
                  <a:lnTo>
                    <a:pt x="10942" y="284"/>
                  </a:lnTo>
                  <a:lnTo>
                    <a:pt x="10658" y="338"/>
                  </a:lnTo>
                  <a:lnTo>
                    <a:pt x="9647" y="540"/>
                  </a:lnTo>
                  <a:lnTo>
                    <a:pt x="8513" y="742"/>
                  </a:lnTo>
                  <a:lnTo>
                    <a:pt x="7407" y="931"/>
                  </a:lnTo>
                  <a:lnTo>
                    <a:pt x="6449" y="1080"/>
                  </a:lnTo>
                  <a:lnTo>
                    <a:pt x="5653" y="1201"/>
                  </a:lnTo>
                  <a:lnTo>
                    <a:pt x="4911" y="1336"/>
                  </a:lnTo>
                  <a:lnTo>
                    <a:pt x="4223" y="1471"/>
                  </a:lnTo>
                  <a:lnTo>
                    <a:pt x="3589" y="1619"/>
                  </a:lnTo>
                  <a:lnTo>
                    <a:pt x="3009" y="1768"/>
                  </a:lnTo>
                  <a:lnTo>
                    <a:pt x="2483" y="1943"/>
                  </a:lnTo>
                  <a:lnTo>
                    <a:pt x="2240" y="2024"/>
                  </a:lnTo>
                  <a:lnTo>
                    <a:pt x="2011" y="2118"/>
                  </a:lnTo>
                  <a:lnTo>
                    <a:pt x="1795" y="2213"/>
                  </a:lnTo>
                  <a:lnTo>
                    <a:pt x="1579" y="2321"/>
                  </a:lnTo>
                  <a:lnTo>
                    <a:pt x="1390" y="2429"/>
                  </a:lnTo>
                  <a:lnTo>
                    <a:pt x="1215" y="2537"/>
                  </a:lnTo>
                  <a:lnTo>
                    <a:pt x="1040" y="2658"/>
                  </a:lnTo>
                  <a:lnTo>
                    <a:pt x="891" y="2779"/>
                  </a:lnTo>
                  <a:lnTo>
                    <a:pt x="743" y="2901"/>
                  </a:lnTo>
                  <a:lnTo>
                    <a:pt x="621" y="3036"/>
                  </a:lnTo>
                  <a:lnTo>
                    <a:pt x="500" y="3184"/>
                  </a:lnTo>
                  <a:lnTo>
                    <a:pt x="392" y="3332"/>
                  </a:lnTo>
                  <a:lnTo>
                    <a:pt x="298" y="3481"/>
                  </a:lnTo>
                  <a:lnTo>
                    <a:pt x="217" y="3643"/>
                  </a:lnTo>
                  <a:lnTo>
                    <a:pt x="149" y="3818"/>
                  </a:lnTo>
                  <a:lnTo>
                    <a:pt x="95" y="3994"/>
                  </a:lnTo>
                  <a:lnTo>
                    <a:pt x="55" y="4182"/>
                  </a:lnTo>
                  <a:lnTo>
                    <a:pt x="28" y="4385"/>
                  </a:lnTo>
                  <a:lnTo>
                    <a:pt x="1" y="4587"/>
                  </a:lnTo>
                  <a:lnTo>
                    <a:pt x="1" y="4789"/>
                  </a:lnTo>
                  <a:lnTo>
                    <a:pt x="14" y="4992"/>
                  </a:lnTo>
                  <a:lnTo>
                    <a:pt x="28" y="5181"/>
                  </a:lnTo>
                  <a:lnTo>
                    <a:pt x="68" y="5370"/>
                  </a:lnTo>
                  <a:lnTo>
                    <a:pt x="122" y="5558"/>
                  </a:lnTo>
                  <a:lnTo>
                    <a:pt x="190" y="5734"/>
                  </a:lnTo>
                  <a:lnTo>
                    <a:pt x="271" y="5909"/>
                  </a:lnTo>
                  <a:lnTo>
                    <a:pt x="351" y="6085"/>
                  </a:lnTo>
                  <a:lnTo>
                    <a:pt x="459" y="6246"/>
                  </a:lnTo>
                  <a:lnTo>
                    <a:pt x="567" y="6395"/>
                  </a:lnTo>
                  <a:lnTo>
                    <a:pt x="702" y="6543"/>
                  </a:lnTo>
                  <a:lnTo>
                    <a:pt x="837" y="6692"/>
                  </a:lnTo>
                  <a:lnTo>
                    <a:pt x="986" y="6840"/>
                  </a:lnTo>
                  <a:lnTo>
                    <a:pt x="1134" y="6975"/>
                  </a:lnTo>
                  <a:lnTo>
                    <a:pt x="1296" y="7096"/>
                  </a:lnTo>
                  <a:lnTo>
                    <a:pt x="1471" y="7218"/>
                  </a:lnTo>
                  <a:lnTo>
                    <a:pt x="1647" y="7339"/>
                  </a:lnTo>
                  <a:lnTo>
                    <a:pt x="1835" y="7447"/>
                  </a:lnTo>
                  <a:lnTo>
                    <a:pt x="2038" y="7555"/>
                  </a:lnTo>
                  <a:lnTo>
                    <a:pt x="2240" y="7649"/>
                  </a:lnTo>
                  <a:lnTo>
                    <a:pt x="2443" y="7744"/>
                  </a:lnTo>
                  <a:lnTo>
                    <a:pt x="2874" y="7892"/>
                  </a:lnTo>
                  <a:lnTo>
                    <a:pt x="3319" y="8027"/>
                  </a:lnTo>
                  <a:lnTo>
                    <a:pt x="3765" y="8135"/>
                  </a:lnTo>
                  <a:lnTo>
                    <a:pt x="4237" y="8216"/>
                  </a:lnTo>
                  <a:lnTo>
                    <a:pt x="4709" y="8257"/>
                  </a:lnTo>
                  <a:lnTo>
                    <a:pt x="5168" y="8270"/>
                  </a:lnTo>
                  <a:lnTo>
                    <a:pt x="5545" y="8257"/>
                  </a:lnTo>
                  <a:lnTo>
                    <a:pt x="5977" y="8216"/>
                  </a:lnTo>
                  <a:lnTo>
                    <a:pt x="6449" y="8135"/>
                  </a:lnTo>
                  <a:lnTo>
                    <a:pt x="6706" y="8095"/>
                  </a:lnTo>
                  <a:lnTo>
                    <a:pt x="6962" y="8027"/>
                  </a:lnTo>
                  <a:lnTo>
                    <a:pt x="7232" y="7960"/>
                  </a:lnTo>
                  <a:lnTo>
                    <a:pt x="7502" y="7865"/>
                  </a:lnTo>
                  <a:lnTo>
                    <a:pt x="7771" y="7771"/>
                  </a:lnTo>
                  <a:lnTo>
                    <a:pt x="8055" y="7676"/>
                  </a:lnTo>
                  <a:lnTo>
                    <a:pt x="8324" y="7555"/>
                  </a:lnTo>
                  <a:lnTo>
                    <a:pt x="8608" y="7420"/>
                  </a:lnTo>
                  <a:lnTo>
                    <a:pt x="8878" y="7272"/>
                  </a:lnTo>
                  <a:lnTo>
                    <a:pt x="9147" y="7110"/>
                  </a:lnTo>
                  <a:lnTo>
                    <a:pt x="9404" y="6934"/>
                  </a:lnTo>
                  <a:lnTo>
                    <a:pt x="9660" y="6746"/>
                  </a:lnTo>
                  <a:lnTo>
                    <a:pt x="9903" y="6543"/>
                  </a:lnTo>
                  <a:lnTo>
                    <a:pt x="10146" y="6327"/>
                  </a:lnTo>
                  <a:lnTo>
                    <a:pt x="10375" y="6085"/>
                  </a:lnTo>
                  <a:lnTo>
                    <a:pt x="10591" y="5828"/>
                  </a:lnTo>
                  <a:lnTo>
                    <a:pt x="10780" y="5558"/>
                  </a:lnTo>
                  <a:lnTo>
                    <a:pt x="10969" y="5275"/>
                  </a:lnTo>
                  <a:lnTo>
                    <a:pt x="11144" y="4965"/>
                  </a:lnTo>
                  <a:lnTo>
                    <a:pt x="11292" y="4641"/>
                  </a:lnTo>
                  <a:lnTo>
                    <a:pt x="11427" y="4290"/>
                  </a:lnTo>
                  <a:lnTo>
                    <a:pt x="11535" y="3926"/>
                  </a:lnTo>
                  <a:lnTo>
                    <a:pt x="11616" y="3535"/>
                  </a:lnTo>
                  <a:lnTo>
                    <a:pt x="11684" y="3117"/>
                  </a:lnTo>
                  <a:lnTo>
                    <a:pt x="11724" y="2698"/>
                  </a:lnTo>
                  <a:lnTo>
                    <a:pt x="11738" y="2240"/>
                  </a:lnTo>
                  <a:lnTo>
                    <a:pt x="11738" y="0"/>
                  </a:lnTo>
                  <a:close/>
                </a:path>
              </a:pathLst>
            </a:custGeom>
            <a:solidFill>
              <a:srgbClr val="007B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cxnSp>
        <p:nvCxnSpPr>
          <p:cNvPr id="3242" name="Google Shape;3242;p212"/>
          <p:cNvCxnSpPr>
            <a:stCxn id="3231" idx="3"/>
          </p:cNvCxnSpPr>
          <p:nvPr/>
        </p:nvCxnSpPr>
        <p:spPr>
          <a:xfrm>
            <a:off x="2568425" y="1529925"/>
            <a:ext cx="1352100" cy="391500"/>
          </a:xfrm>
          <a:prstGeom prst="curvedConnector3">
            <a:avLst>
              <a:gd fmla="val 50000" name="adj1"/>
            </a:avLst>
          </a:prstGeom>
          <a:noFill/>
          <a:ln cap="flat" cmpd="sng" w="9525">
            <a:solidFill>
              <a:schemeClr val="dk1"/>
            </a:solidFill>
            <a:prstDash val="dot"/>
            <a:round/>
            <a:headEnd len="med" w="med" type="none"/>
            <a:tailEnd len="med" w="med" type="oval"/>
          </a:ln>
        </p:spPr>
      </p:cxnSp>
      <p:cxnSp>
        <p:nvCxnSpPr>
          <p:cNvPr id="3243" name="Google Shape;3243;p212"/>
          <p:cNvCxnSpPr>
            <a:stCxn id="3220" idx="3"/>
          </p:cNvCxnSpPr>
          <p:nvPr/>
        </p:nvCxnSpPr>
        <p:spPr>
          <a:xfrm>
            <a:off x="3105025" y="635875"/>
            <a:ext cx="1302900" cy="1492500"/>
          </a:xfrm>
          <a:prstGeom prst="curvedConnector2">
            <a:avLst/>
          </a:prstGeom>
          <a:noFill/>
          <a:ln cap="flat" cmpd="sng" w="9525">
            <a:solidFill>
              <a:schemeClr val="dk1"/>
            </a:solidFill>
            <a:prstDash val="dot"/>
            <a:round/>
            <a:headEnd len="med" w="med" type="none"/>
            <a:tailEnd len="med" w="med" type="oval"/>
          </a:ln>
        </p:spPr>
      </p:cxnSp>
      <p:cxnSp>
        <p:nvCxnSpPr>
          <p:cNvPr id="3244" name="Google Shape;3244;p212"/>
          <p:cNvCxnSpPr>
            <a:stCxn id="3225" idx="1"/>
          </p:cNvCxnSpPr>
          <p:nvPr/>
        </p:nvCxnSpPr>
        <p:spPr>
          <a:xfrm flipH="1">
            <a:off x="5102975" y="635875"/>
            <a:ext cx="880500" cy="426000"/>
          </a:xfrm>
          <a:prstGeom prst="curvedConnector3">
            <a:avLst>
              <a:gd fmla="val 50000" name="adj1"/>
            </a:avLst>
          </a:prstGeom>
          <a:noFill/>
          <a:ln cap="flat" cmpd="sng" w="9525">
            <a:solidFill>
              <a:schemeClr val="dk1"/>
            </a:solidFill>
            <a:prstDash val="dot"/>
            <a:round/>
            <a:headEnd len="med" w="med" type="none"/>
            <a:tailEnd len="med" w="med" type="oval"/>
          </a:ln>
        </p:spPr>
      </p:cxnSp>
      <p:cxnSp>
        <p:nvCxnSpPr>
          <p:cNvPr id="3245" name="Google Shape;3245;p212"/>
          <p:cNvCxnSpPr>
            <a:stCxn id="3227" idx="1"/>
          </p:cNvCxnSpPr>
          <p:nvPr/>
        </p:nvCxnSpPr>
        <p:spPr>
          <a:xfrm flipH="1">
            <a:off x="5356650" y="1764800"/>
            <a:ext cx="1483500" cy="107700"/>
          </a:xfrm>
          <a:prstGeom prst="curvedConnector3">
            <a:avLst>
              <a:gd fmla="val 50000" name="adj1"/>
            </a:avLst>
          </a:prstGeom>
          <a:noFill/>
          <a:ln cap="flat" cmpd="sng" w="9525">
            <a:solidFill>
              <a:schemeClr val="dk1"/>
            </a:solidFill>
            <a:prstDash val="dot"/>
            <a:round/>
            <a:headEnd len="med" w="med" type="none"/>
            <a:tailEnd len="med" w="med" type="oval"/>
          </a:ln>
        </p:spPr>
      </p:cxnSp>
      <p:cxnSp>
        <p:nvCxnSpPr>
          <p:cNvPr id="3246" name="Google Shape;3246;p212"/>
          <p:cNvCxnSpPr>
            <a:stCxn id="3229" idx="1"/>
          </p:cNvCxnSpPr>
          <p:nvPr/>
        </p:nvCxnSpPr>
        <p:spPr>
          <a:xfrm flipH="1">
            <a:off x="5204850" y="2964300"/>
            <a:ext cx="1631400" cy="114300"/>
          </a:xfrm>
          <a:prstGeom prst="curvedConnector3">
            <a:avLst>
              <a:gd fmla="val 50000" name="adj1"/>
            </a:avLst>
          </a:prstGeom>
          <a:noFill/>
          <a:ln cap="flat" cmpd="sng" w="9525">
            <a:solidFill>
              <a:schemeClr val="dk1"/>
            </a:solidFill>
            <a:prstDash val="dot"/>
            <a:round/>
            <a:headEnd len="med" w="med" type="none"/>
            <a:tailEnd len="med" w="med" type="oval"/>
          </a:ln>
        </p:spPr>
      </p:cxnSp>
      <p:cxnSp>
        <p:nvCxnSpPr>
          <p:cNvPr id="3247" name="Google Shape;3247;p212"/>
          <p:cNvCxnSpPr>
            <a:stCxn id="3224" idx="1"/>
          </p:cNvCxnSpPr>
          <p:nvPr/>
        </p:nvCxnSpPr>
        <p:spPr>
          <a:xfrm rot="10800000">
            <a:off x="4733431" y="3903100"/>
            <a:ext cx="846000" cy="359400"/>
          </a:xfrm>
          <a:prstGeom prst="curvedConnector3">
            <a:avLst>
              <a:gd fmla="val 50000" name="adj1"/>
            </a:avLst>
          </a:prstGeom>
          <a:noFill/>
          <a:ln cap="flat" cmpd="sng" w="9525">
            <a:solidFill>
              <a:schemeClr val="dk1"/>
            </a:solidFill>
            <a:prstDash val="dot"/>
            <a:round/>
            <a:headEnd len="med" w="med" type="none"/>
            <a:tailEnd len="med" w="med" type="oval"/>
          </a:ln>
        </p:spPr>
      </p:cxnSp>
      <p:cxnSp>
        <p:nvCxnSpPr>
          <p:cNvPr id="3248" name="Google Shape;3248;p212"/>
          <p:cNvCxnSpPr>
            <a:stCxn id="3234" idx="3"/>
          </p:cNvCxnSpPr>
          <p:nvPr/>
        </p:nvCxnSpPr>
        <p:spPr>
          <a:xfrm flipH="1" rot="10800000">
            <a:off x="2568425" y="3114900"/>
            <a:ext cx="1364400" cy="811500"/>
          </a:xfrm>
          <a:prstGeom prst="curvedConnector3">
            <a:avLst>
              <a:gd fmla="val 50000" name="adj1"/>
            </a:avLst>
          </a:prstGeom>
          <a:noFill/>
          <a:ln cap="flat" cmpd="sng" w="9525">
            <a:solidFill>
              <a:schemeClr val="dk1"/>
            </a:solidFill>
            <a:prstDash val="dot"/>
            <a:round/>
            <a:headEnd len="med" w="med" type="none"/>
            <a:tailEnd len="med" w="med" type="oval"/>
          </a:ln>
        </p:spPr>
      </p:cxnSp>
      <p:cxnSp>
        <p:nvCxnSpPr>
          <p:cNvPr id="3249" name="Google Shape;3249;p212"/>
          <p:cNvCxnSpPr>
            <a:stCxn id="3211" idx="3"/>
            <a:endCxn id="3217" idx="1"/>
          </p:cNvCxnSpPr>
          <p:nvPr/>
        </p:nvCxnSpPr>
        <p:spPr>
          <a:xfrm flipH="1" rot="10800000">
            <a:off x="2426350" y="2580525"/>
            <a:ext cx="425700" cy="165300"/>
          </a:xfrm>
          <a:prstGeom prst="curvedConnector3">
            <a:avLst>
              <a:gd fmla="val 50000" name="adj1"/>
            </a:avLst>
          </a:prstGeom>
          <a:noFill/>
          <a:ln cap="flat" cmpd="sng" w="9525">
            <a:solidFill>
              <a:schemeClr val="dk1"/>
            </a:solidFill>
            <a:prstDash val="dot"/>
            <a:round/>
            <a:headEnd len="med" w="med" type="none"/>
            <a:tailEnd len="med" w="med" type="oval"/>
          </a:ln>
        </p:spPr>
      </p:cxnSp>
    </p:spTree>
  </p:cSld>
  <p:clrMapOvr>
    <a:masterClrMapping/>
  </p:clrMapOvr>
</p:sld>
</file>

<file path=ppt/slides/slide1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253" name="Shape 3253"/>
        <p:cNvGrpSpPr/>
        <p:nvPr/>
      </p:nvGrpSpPr>
      <p:grpSpPr>
        <a:xfrm>
          <a:off x="0" y="0"/>
          <a:ext cx="0" cy="0"/>
          <a:chOff x="0" y="0"/>
          <a:chExt cx="0" cy="0"/>
        </a:xfrm>
      </p:grpSpPr>
      <p:pic>
        <p:nvPicPr>
          <p:cNvPr id="3254" name="Google Shape;3254;p213"/>
          <p:cNvPicPr preferRelativeResize="0"/>
          <p:nvPr/>
        </p:nvPicPr>
        <p:blipFill rotWithShape="1">
          <a:blip r:embed="rId3">
            <a:alphaModFix/>
          </a:blip>
          <a:srcRect b="16675" l="0" r="0" t="16675"/>
          <a:stretch/>
        </p:blipFill>
        <p:spPr>
          <a:xfrm>
            <a:off x="6776075" y="1750961"/>
            <a:ext cx="2011800" cy="2011800"/>
          </a:xfrm>
          <a:prstGeom prst="roundRect">
            <a:avLst>
              <a:gd fmla="val 7731" name="adj"/>
            </a:avLst>
          </a:prstGeom>
          <a:noFill/>
          <a:ln>
            <a:noFill/>
          </a:ln>
        </p:spPr>
      </p:pic>
      <p:grpSp>
        <p:nvGrpSpPr>
          <p:cNvPr id="3255" name="Google Shape;3255;p213"/>
          <p:cNvGrpSpPr/>
          <p:nvPr/>
        </p:nvGrpSpPr>
        <p:grpSpPr>
          <a:xfrm>
            <a:off x="2491875" y="1750952"/>
            <a:ext cx="2011800" cy="2011800"/>
            <a:chOff x="2440725" y="1864825"/>
            <a:chExt cx="2011800" cy="2011800"/>
          </a:xfrm>
        </p:grpSpPr>
        <p:sp>
          <p:nvSpPr>
            <p:cNvPr id="3256" name="Google Shape;3256;p213"/>
            <p:cNvSpPr/>
            <p:nvPr/>
          </p:nvSpPr>
          <p:spPr>
            <a:xfrm>
              <a:off x="2440725" y="1864825"/>
              <a:ext cx="2011800" cy="2011800"/>
            </a:xfrm>
            <a:prstGeom prst="roundRect">
              <a:avLst>
                <a:gd fmla="val 7352" name="adj"/>
              </a:avLst>
            </a:prstGeom>
            <a:solidFill>
              <a:schemeClr val="lt1"/>
            </a:solidFill>
            <a:ln cap="flat" cmpd="sng" w="9525">
              <a:solidFill>
                <a:schemeClr val="accent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7" name="Google Shape;3257;p213"/>
            <p:cNvSpPr txBox="1"/>
            <p:nvPr/>
          </p:nvSpPr>
          <p:spPr>
            <a:xfrm>
              <a:off x="2690775" y="2186875"/>
              <a:ext cx="1511700" cy="1367700"/>
            </a:xfrm>
            <a:prstGeom prst="rect">
              <a:avLst/>
            </a:prstGeom>
            <a:solidFill>
              <a:schemeClr val="lt1"/>
            </a:solidFill>
            <a:ln>
              <a:noFill/>
            </a:ln>
          </p:spPr>
          <p:txBody>
            <a:bodyPr anchorCtr="0" anchor="t" bIns="0" lIns="0" spcFirstLastPara="1" rIns="0" wrap="square" tIns="0">
              <a:noAutofit/>
            </a:bodyPr>
            <a:lstStyle/>
            <a:p>
              <a:pPr indent="0" lvl="0" marL="0" marR="0" rtl="0" algn="l">
                <a:lnSpc>
                  <a:spcPct val="115000"/>
                </a:lnSpc>
                <a:spcBef>
                  <a:spcPts val="0"/>
                </a:spcBef>
                <a:spcAft>
                  <a:spcPts val="0"/>
                </a:spcAft>
                <a:buClr>
                  <a:srgbClr val="000000"/>
                </a:buClr>
                <a:buSzPts val="1800"/>
                <a:buFont typeface="Arial"/>
                <a:buNone/>
              </a:pPr>
              <a:r>
                <a:rPr b="1" lang="en" sz="1000">
                  <a:solidFill>
                    <a:schemeClr val="dk1"/>
                  </a:solidFill>
                  <a:latin typeface="Helvetica Neue"/>
                  <a:ea typeface="Helvetica Neue"/>
                  <a:cs typeface="Helvetica Neue"/>
                  <a:sym typeface="Helvetica Neue"/>
                </a:rPr>
                <a:t>Win In My Industry</a:t>
              </a:r>
              <a:endParaRPr b="1" sz="1000">
                <a:solidFill>
                  <a:schemeClr val="dk1"/>
                </a:solidFill>
                <a:latin typeface="Helvetica Neue"/>
                <a:ea typeface="Helvetica Neue"/>
                <a:cs typeface="Helvetica Neue"/>
                <a:sym typeface="Helvetica Neue"/>
              </a:endParaRPr>
            </a:p>
            <a:p>
              <a:pPr indent="0" lvl="0" marL="0" marR="0" rtl="0" algn="l">
                <a:lnSpc>
                  <a:spcPct val="115000"/>
                </a:lnSpc>
                <a:spcBef>
                  <a:spcPts val="1000"/>
                </a:spcBef>
                <a:spcAft>
                  <a:spcPts val="0"/>
                </a:spcAft>
                <a:buClr>
                  <a:srgbClr val="000000"/>
                </a:buClr>
                <a:buSzPts val="1000"/>
                <a:buFont typeface="Arial"/>
                <a:buNone/>
              </a:pPr>
              <a:r>
                <a:rPr lang="en" sz="800">
                  <a:solidFill>
                    <a:schemeClr val="dk1"/>
                  </a:solidFill>
                  <a:latin typeface="Helvetica Neue"/>
                  <a:ea typeface="Helvetica Neue"/>
                  <a:cs typeface="Helvetica Neue"/>
                  <a:sym typeface="Helvetica Neue"/>
                </a:rPr>
                <a:t>Your customers are trying to compete to win too.</a:t>
              </a:r>
              <a:endParaRPr sz="800">
                <a:solidFill>
                  <a:schemeClr val="dk1"/>
                </a:solidFill>
                <a:latin typeface="Helvetica Neue"/>
                <a:ea typeface="Helvetica Neue"/>
                <a:cs typeface="Helvetica Neue"/>
                <a:sym typeface="Helvetica Neue"/>
              </a:endParaRPr>
            </a:p>
            <a:p>
              <a:pPr indent="0" lvl="0" marL="0" marR="0" rtl="0" algn="l">
                <a:lnSpc>
                  <a:spcPct val="115000"/>
                </a:lnSpc>
                <a:spcBef>
                  <a:spcPts val="1000"/>
                </a:spcBef>
                <a:spcAft>
                  <a:spcPts val="1000"/>
                </a:spcAft>
                <a:buClr>
                  <a:srgbClr val="000000"/>
                </a:buClr>
                <a:buSzPts val="1000"/>
                <a:buFont typeface="Arial"/>
                <a:buNone/>
              </a:pPr>
              <a:r>
                <a:rPr lang="en" sz="800">
                  <a:solidFill>
                    <a:schemeClr val="dk1"/>
                  </a:solidFill>
                  <a:latin typeface="Helvetica Neue"/>
                  <a:ea typeface="Helvetica Neue"/>
                  <a:cs typeface="Helvetica Neue"/>
                  <a:sym typeface="Helvetica Neue"/>
                </a:rPr>
                <a:t>How can you help them with their customers? How can you help them to differentiate and win in their industry? How can you tell them something about their industry that’s helpful?</a:t>
              </a:r>
              <a:endParaRPr sz="800">
                <a:solidFill>
                  <a:schemeClr val="dk1"/>
                </a:solidFill>
                <a:latin typeface="Helvetica Neue"/>
                <a:ea typeface="Helvetica Neue"/>
                <a:cs typeface="Helvetica Neue"/>
                <a:sym typeface="Helvetica Neue"/>
              </a:endParaRPr>
            </a:p>
          </p:txBody>
        </p:sp>
      </p:grpSp>
      <p:grpSp>
        <p:nvGrpSpPr>
          <p:cNvPr id="3258" name="Google Shape;3258;p213"/>
          <p:cNvGrpSpPr/>
          <p:nvPr/>
        </p:nvGrpSpPr>
        <p:grpSpPr>
          <a:xfrm>
            <a:off x="356125" y="1750952"/>
            <a:ext cx="2011800" cy="2011800"/>
            <a:chOff x="258075" y="1864825"/>
            <a:chExt cx="2011800" cy="2011800"/>
          </a:xfrm>
        </p:grpSpPr>
        <p:sp>
          <p:nvSpPr>
            <p:cNvPr id="3259" name="Google Shape;3259;p213"/>
            <p:cNvSpPr/>
            <p:nvPr/>
          </p:nvSpPr>
          <p:spPr>
            <a:xfrm>
              <a:off x="258075" y="1864825"/>
              <a:ext cx="2011800" cy="2011800"/>
            </a:xfrm>
            <a:prstGeom prst="roundRect">
              <a:avLst>
                <a:gd fmla="val 7352" name="adj"/>
              </a:avLst>
            </a:prstGeom>
            <a:solidFill>
              <a:schemeClr val="lt1"/>
            </a:solidFill>
            <a:ln cap="flat" cmpd="sng" w="9525">
              <a:solidFill>
                <a:schemeClr val="accent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0" name="Google Shape;3260;p213"/>
            <p:cNvSpPr txBox="1"/>
            <p:nvPr/>
          </p:nvSpPr>
          <p:spPr>
            <a:xfrm>
              <a:off x="508125" y="2186875"/>
              <a:ext cx="1511700" cy="1367700"/>
            </a:xfrm>
            <a:prstGeom prst="rect">
              <a:avLst/>
            </a:prstGeom>
            <a:solidFill>
              <a:schemeClr val="lt1"/>
            </a:solidFill>
            <a:ln>
              <a:noFill/>
            </a:ln>
          </p:spPr>
          <p:txBody>
            <a:bodyPr anchorCtr="0" anchor="t" bIns="0" lIns="0" spcFirstLastPara="1" rIns="0" wrap="square" tIns="0">
              <a:noAutofit/>
            </a:bodyPr>
            <a:lstStyle/>
            <a:p>
              <a:pPr indent="0" lvl="0" marL="0" marR="0" rtl="0" algn="l">
                <a:lnSpc>
                  <a:spcPct val="115000"/>
                </a:lnSpc>
                <a:spcBef>
                  <a:spcPts val="0"/>
                </a:spcBef>
                <a:spcAft>
                  <a:spcPts val="0"/>
                </a:spcAft>
                <a:buClr>
                  <a:srgbClr val="000000"/>
                </a:buClr>
                <a:buSzPts val="1800"/>
                <a:buFont typeface="Arial"/>
                <a:buNone/>
              </a:pPr>
              <a:r>
                <a:rPr b="1" lang="en" sz="1000">
                  <a:solidFill>
                    <a:schemeClr val="dk1"/>
                  </a:solidFill>
                  <a:latin typeface="Helvetica Neue"/>
                  <a:ea typeface="Helvetica Neue"/>
                  <a:cs typeface="Helvetica Neue"/>
                  <a:sym typeface="Helvetica Neue"/>
                </a:rPr>
                <a:t>Better My Business</a:t>
              </a:r>
              <a:endParaRPr b="1" sz="1000">
                <a:solidFill>
                  <a:schemeClr val="dk1"/>
                </a:solidFill>
                <a:latin typeface="Helvetica Neue"/>
                <a:ea typeface="Helvetica Neue"/>
                <a:cs typeface="Helvetica Neue"/>
                <a:sym typeface="Helvetica Neue"/>
              </a:endParaRPr>
            </a:p>
            <a:p>
              <a:pPr indent="0" lvl="0" marL="0" marR="0" rtl="0" algn="l">
                <a:lnSpc>
                  <a:spcPct val="115000"/>
                </a:lnSpc>
                <a:spcBef>
                  <a:spcPts val="1000"/>
                </a:spcBef>
                <a:spcAft>
                  <a:spcPts val="0"/>
                </a:spcAft>
                <a:buClr>
                  <a:srgbClr val="000000"/>
                </a:buClr>
                <a:buSzPts val="1000"/>
                <a:buFont typeface="Arial"/>
                <a:buNone/>
              </a:pPr>
              <a:r>
                <a:rPr lang="en" sz="800">
                  <a:solidFill>
                    <a:schemeClr val="dk1"/>
                  </a:solidFill>
                  <a:latin typeface="Helvetica Neue"/>
                  <a:ea typeface="Helvetica Neue"/>
                  <a:cs typeface="Helvetica Neue"/>
                  <a:sym typeface="Helvetica Neue"/>
                </a:rPr>
                <a:t>90% of people have work lists on how they can better their businesses, retain their people, be more productive.</a:t>
              </a:r>
              <a:endParaRPr sz="800">
                <a:solidFill>
                  <a:schemeClr val="dk1"/>
                </a:solidFill>
                <a:latin typeface="Helvetica Neue"/>
                <a:ea typeface="Helvetica Neue"/>
                <a:cs typeface="Helvetica Neue"/>
                <a:sym typeface="Helvetica Neue"/>
              </a:endParaRPr>
            </a:p>
            <a:p>
              <a:pPr indent="0" lvl="0" marL="0" marR="0" rtl="0" algn="l">
                <a:lnSpc>
                  <a:spcPct val="115000"/>
                </a:lnSpc>
                <a:spcBef>
                  <a:spcPts val="1000"/>
                </a:spcBef>
                <a:spcAft>
                  <a:spcPts val="1000"/>
                </a:spcAft>
                <a:buClr>
                  <a:srgbClr val="000000"/>
                </a:buClr>
                <a:buSzPts val="1000"/>
                <a:buFont typeface="Arial"/>
                <a:buNone/>
              </a:pPr>
              <a:r>
                <a:rPr lang="en" sz="800">
                  <a:solidFill>
                    <a:schemeClr val="dk1"/>
                  </a:solidFill>
                  <a:latin typeface="Helvetica Neue"/>
                  <a:ea typeface="Helvetica Neue"/>
                  <a:cs typeface="Helvetica Neue"/>
                  <a:sym typeface="Helvetica Neue"/>
                </a:rPr>
                <a:t>Find out what is Top Priority for your customer and bring help to their front door.</a:t>
              </a:r>
              <a:endParaRPr sz="800">
                <a:solidFill>
                  <a:schemeClr val="dk1"/>
                </a:solidFill>
                <a:latin typeface="Helvetica Neue"/>
                <a:ea typeface="Helvetica Neue"/>
                <a:cs typeface="Helvetica Neue"/>
                <a:sym typeface="Helvetica Neue"/>
              </a:endParaRPr>
            </a:p>
          </p:txBody>
        </p:sp>
      </p:grpSp>
      <p:grpSp>
        <p:nvGrpSpPr>
          <p:cNvPr id="3261" name="Google Shape;3261;p213"/>
          <p:cNvGrpSpPr/>
          <p:nvPr/>
        </p:nvGrpSpPr>
        <p:grpSpPr>
          <a:xfrm>
            <a:off x="4633975" y="1750952"/>
            <a:ext cx="2011800" cy="2011800"/>
            <a:chOff x="4678850" y="1864825"/>
            <a:chExt cx="2011800" cy="2011800"/>
          </a:xfrm>
        </p:grpSpPr>
        <p:sp>
          <p:nvSpPr>
            <p:cNvPr id="3262" name="Google Shape;3262;p213"/>
            <p:cNvSpPr/>
            <p:nvPr/>
          </p:nvSpPr>
          <p:spPr>
            <a:xfrm>
              <a:off x="4678850" y="1864825"/>
              <a:ext cx="2011800" cy="2011800"/>
            </a:xfrm>
            <a:prstGeom prst="roundRect">
              <a:avLst>
                <a:gd fmla="val 7352" name="adj"/>
              </a:avLst>
            </a:prstGeom>
            <a:noFill/>
            <a:ln cap="flat" cmpd="sng" w="9525">
              <a:solidFill>
                <a:schemeClr val="accent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3" name="Google Shape;3263;p213"/>
            <p:cNvSpPr txBox="1"/>
            <p:nvPr/>
          </p:nvSpPr>
          <p:spPr>
            <a:xfrm>
              <a:off x="4928900" y="2186875"/>
              <a:ext cx="1511700" cy="1367700"/>
            </a:xfrm>
            <a:prstGeom prst="rect">
              <a:avLst/>
            </a:prstGeom>
            <a:noFill/>
            <a:ln>
              <a:noFill/>
            </a:ln>
          </p:spPr>
          <p:txBody>
            <a:bodyPr anchorCtr="0" anchor="t" bIns="0" lIns="0" spcFirstLastPara="1" rIns="0" wrap="square" tIns="0">
              <a:noAutofit/>
            </a:bodyPr>
            <a:lstStyle/>
            <a:p>
              <a:pPr indent="0" lvl="0" marL="0" marR="0" rtl="0" algn="l">
                <a:lnSpc>
                  <a:spcPct val="115000"/>
                </a:lnSpc>
                <a:spcBef>
                  <a:spcPts val="0"/>
                </a:spcBef>
                <a:spcAft>
                  <a:spcPts val="0"/>
                </a:spcAft>
                <a:buClr>
                  <a:srgbClr val="000000"/>
                </a:buClr>
                <a:buSzPts val="1800"/>
                <a:buFont typeface="Arial"/>
                <a:buNone/>
              </a:pPr>
              <a:r>
                <a:rPr b="1" lang="en" sz="1000">
                  <a:solidFill>
                    <a:schemeClr val="dk1"/>
                  </a:solidFill>
                  <a:latin typeface="Helvetica Neue"/>
                  <a:ea typeface="Helvetica Neue"/>
                  <a:cs typeface="Helvetica Neue"/>
                  <a:sym typeface="Helvetica Neue"/>
                </a:rPr>
                <a:t>Why You Help Me More?</a:t>
              </a:r>
              <a:endParaRPr b="1" sz="1000">
                <a:solidFill>
                  <a:schemeClr val="dk1"/>
                </a:solidFill>
                <a:latin typeface="Helvetica Neue"/>
                <a:ea typeface="Helvetica Neue"/>
                <a:cs typeface="Helvetica Neue"/>
                <a:sym typeface="Helvetica Neue"/>
              </a:endParaRPr>
            </a:p>
            <a:p>
              <a:pPr indent="0" lvl="0" marL="0" marR="0" rtl="0" algn="l">
                <a:lnSpc>
                  <a:spcPct val="115000"/>
                </a:lnSpc>
                <a:spcBef>
                  <a:spcPts val="1000"/>
                </a:spcBef>
                <a:spcAft>
                  <a:spcPts val="0"/>
                </a:spcAft>
                <a:buClr>
                  <a:srgbClr val="000000"/>
                </a:buClr>
                <a:buSzPts val="1000"/>
                <a:buFont typeface="Arial"/>
                <a:buNone/>
              </a:pPr>
              <a:r>
                <a:rPr lang="en" sz="800">
                  <a:solidFill>
                    <a:schemeClr val="dk1"/>
                  </a:solidFill>
                  <a:latin typeface="Helvetica Neue"/>
                  <a:ea typeface="Helvetica Neue"/>
                  <a:cs typeface="Helvetica Neue"/>
                  <a:sym typeface="Helvetica Neue"/>
                </a:rPr>
                <a:t>Why do you create more value for your customer than the other guys?</a:t>
              </a:r>
              <a:endParaRPr sz="800">
                <a:solidFill>
                  <a:schemeClr val="dk1"/>
                </a:solidFill>
                <a:latin typeface="Helvetica Neue"/>
                <a:ea typeface="Helvetica Neue"/>
                <a:cs typeface="Helvetica Neue"/>
                <a:sym typeface="Helvetica Neue"/>
              </a:endParaRPr>
            </a:p>
            <a:p>
              <a:pPr indent="0" lvl="0" marL="0" marR="0" rtl="0" algn="l">
                <a:lnSpc>
                  <a:spcPct val="115000"/>
                </a:lnSpc>
                <a:spcBef>
                  <a:spcPts val="1000"/>
                </a:spcBef>
                <a:spcAft>
                  <a:spcPts val="1000"/>
                </a:spcAft>
                <a:buClr>
                  <a:srgbClr val="000000"/>
                </a:buClr>
                <a:buSzPts val="1000"/>
                <a:buFont typeface="Arial"/>
                <a:buNone/>
              </a:pPr>
              <a:r>
                <a:rPr lang="en" sz="800">
                  <a:solidFill>
                    <a:schemeClr val="dk1"/>
                  </a:solidFill>
                  <a:latin typeface="Helvetica Neue"/>
                  <a:ea typeface="Helvetica Neue"/>
                  <a:cs typeface="Helvetica Neue"/>
                  <a:sym typeface="Helvetica Neue"/>
                </a:rPr>
                <a:t>Illuminate why &amp; how you are better than your competitors by showing how to best apply your products &amp; services to drive customer outcomes.</a:t>
              </a:r>
              <a:endParaRPr sz="800">
                <a:solidFill>
                  <a:schemeClr val="dk1"/>
                </a:solidFill>
                <a:latin typeface="Helvetica Neue"/>
                <a:ea typeface="Helvetica Neue"/>
                <a:cs typeface="Helvetica Neue"/>
                <a:sym typeface="Helvetica Neue"/>
              </a:endParaRPr>
            </a:p>
          </p:txBody>
        </p:sp>
      </p:grpSp>
      <p:sp>
        <p:nvSpPr>
          <p:cNvPr id="3264" name="Google Shape;3264;p213"/>
          <p:cNvSpPr txBox="1"/>
          <p:nvPr>
            <p:ph idx="4294967295" type="title"/>
          </p:nvPr>
        </p:nvSpPr>
        <p:spPr>
          <a:xfrm>
            <a:off x="290525" y="479300"/>
            <a:ext cx="6355200" cy="720300"/>
          </a:xfrm>
          <a:prstGeom prst="rect">
            <a:avLst/>
          </a:prstGeom>
        </p:spPr>
        <p:txBody>
          <a:bodyPr anchorCtr="0" anchor="t" bIns="0" lIns="91425" spcFirstLastPara="1" rIns="91425" wrap="square" tIns="0">
            <a:spAutoFit/>
          </a:bodyPr>
          <a:lstStyle/>
          <a:p>
            <a:pPr indent="0" lvl="0" marL="0" rtl="0" algn="l">
              <a:lnSpc>
                <a:spcPct val="90000"/>
              </a:lnSpc>
              <a:spcBef>
                <a:spcPts val="0"/>
              </a:spcBef>
              <a:spcAft>
                <a:spcPts val="0"/>
              </a:spcAft>
              <a:buNone/>
            </a:pPr>
            <a:r>
              <a:rPr lang="en" sz="2600">
                <a:solidFill>
                  <a:schemeClr val="dk1"/>
                </a:solidFill>
              </a:rPr>
              <a:t>3 Types of Stories &amp; Content that make ‘Marketing Feel Like Service’</a:t>
            </a:r>
            <a:endParaRPr sz="2600">
              <a:solidFill>
                <a:schemeClr val="dk1"/>
              </a:solidFill>
            </a:endParaRPr>
          </a:p>
        </p:txBody>
      </p:sp>
    </p:spTree>
  </p:cSld>
  <p:clrMapOvr>
    <a:masterClrMapping/>
  </p:clrMapOvr>
</p:sld>
</file>

<file path=ppt/slides/slide1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268" name="Shape 3268"/>
        <p:cNvGrpSpPr/>
        <p:nvPr/>
      </p:nvGrpSpPr>
      <p:grpSpPr>
        <a:xfrm>
          <a:off x="0" y="0"/>
          <a:ext cx="0" cy="0"/>
          <a:chOff x="0" y="0"/>
          <a:chExt cx="0" cy="0"/>
        </a:xfrm>
      </p:grpSpPr>
      <p:pic>
        <p:nvPicPr>
          <p:cNvPr id="3269" name="Google Shape;3269;p214"/>
          <p:cNvPicPr preferRelativeResize="0"/>
          <p:nvPr/>
        </p:nvPicPr>
        <p:blipFill>
          <a:blip r:embed="rId3">
            <a:alphaModFix/>
          </a:blip>
          <a:stretch>
            <a:fillRect/>
          </a:stretch>
        </p:blipFill>
        <p:spPr>
          <a:xfrm>
            <a:off x="3724200" y="1206738"/>
            <a:ext cx="1695600" cy="2730000"/>
          </a:xfrm>
          <a:prstGeom prst="roundRect">
            <a:avLst>
              <a:gd fmla="val 6493" name="adj"/>
            </a:avLst>
          </a:prstGeom>
          <a:noFill/>
          <a:ln>
            <a:noFill/>
          </a:ln>
          <a:effectLst>
            <a:outerShdw blurRad="57150" rotWithShape="0" algn="bl" dir="5400000" dist="19050">
              <a:srgbClr val="000000">
                <a:alpha val="50000"/>
              </a:srgbClr>
            </a:outerShdw>
          </a:effectLst>
        </p:spPr>
      </p:pic>
      <p:grpSp>
        <p:nvGrpSpPr>
          <p:cNvPr id="3270" name="Google Shape;3270;p214"/>
          <p:cNvGrpSpPr/>
          <p:nvPr/>
        </p:nvGrpSpPr>
        <p:grpSpPr>
          <a:xfrm>
            <a:off x="1485050" y="1357425"/>
            <a:ext cx="1077900" cy="466413"/>
            <a:chOff x="2475650" y="1205025"/>
            <a:chExt cx="1077900" cy="466413"/>
          </a:xfrm>
        </p:grpSpPr>
        <p:sp>
          <p:nvSpPr>
            <p:cNvPr id="3271" name="Google Shape;3271;p214"/>
            <p:cNvSpPr txBox="1"/>
            <p:nvPr/>
          </p:nvSpPr>
          <p:spPr>
            <a:xfrm>
              <a:off x="2475650" y="1205025"/>
              <a:ext cx="1077900" cy="464700"/>
            </a:xfrm>
            <a:prstGeom prst="rect">
              <a:avLst/>
            </a:prstGeom>
            <a:noFill/>
            <a:ln>
              <a:noFill/>
            </a:ln>
          </p:spPr>
          <p:txBody>
            <a:bodyPr anchorCtr="0" anchor="ctr" bIns="91425" lIns="91425" spcFirstLastPara="1" rIns="91425" wrap="square" tIns="91425">
              <a:noAutofit/>
            </a:bodyPr>
            <a:lstStyle/>
            <a:p>
              <a:pPr indent="0" lvl="0" marL="0" rtl="0" algn="r">
                <a:spcBef>
                  <a:spcPts val="0"/>
                </a:spcBef>
                <a:spcAft>
                  <a:spcPts val="0"/>
                </a:spcAft>
                <a:buNone/>
              </a:pPr>
              <a:r>
                <a:rPr lang="en" sz="800">
                  <a:solidFill>
                    <a:schemeClr val="dk1"/>
                  </a:solidFill>
                  <a:latin typeface="DM Sans"/>
                  <a:ea typeface="DM Sans"/>
                  <a:cs typeface="DM Sans"/>
                  <a:sym typeface="DM Sans"/>
                </a:rPr>
                <a:t>Earned Media Coverage </a:t>
              </a:r>
              <a:endParaRPr sz="800">
                <a:solidFill>
                  <a:schemeClr val="dk1"/>
                </a:solidFill>
                <a:latin typeface="DM Sans"/>
                <a:ea typeface="DM Sans"/>
                <a:cs typeface="DM Sans"/>
                <a:sym typeface="DM Sans"/>
              </a:endParaRPr>
            </a:p>
            <a:p>
              <a:pPr indent="0" lvl="0" marL="0" rtl="0" algn="r">
                <a:spcBef>
                  <a:spcPts val="0"/>
                </a:spcBef>
                <a:spcAft>
                  <a:spcPts val="0"/>
                </a:spcAft>
                <a:buNone/>
              </a:pPr>
              <a:r>
                <a:rPr lang="en" sz="800">
                  <a:solidFill>
                    <a:schemeClr val="dk1"/>
                  </a:solidFill>
                  <a:latin typeface="DM Sans"/>
                  <a:ea typeface="DM Sans"/>
                  <a:cs typeface="DM Sans"/>
                  <a:sym typeface="DM Sans"/>
                </a:rPr>
                <a:t>Press Release</a:t>
              </a:r>
              <a:endParaRPr sz="800">
                <a:solidFill>
                  <a:schemeClr val="dk1"/>
                </a:solidFill>
                <a:latin typeface="DM Sans"/>
                <a:ea typeface="DM Sans"/>
                <a:cs typeface="DM Sans"/>
                <a:sym typeface="DM Sans"/>
              </a:endParaRPr>
            </a:p>
          </p:txBody>
        </p:sp>
        <p:cxnSp>
          <p:nvCxnSpPr>
            <p:cNvPr id="3272" name="Google Shape;3272;p214"/>
            <p:cNvCxnSpPr/>
            <p:nvPr/>
          </p:nvCxnSpPr>
          <p:spPr>
            <a:xfrm>
              <a:off x="3546038" y="1206738"/>
              <a:ext cx="7500" cy="464700"/>
            </a:xfrm>
            <a:prstGeom prst="straightConnector1">
              <a:avLst/>
            </a:prstGeom>
            <a:noFill/>
            <a:ln cap="flat" cmpd="sng" w="9525">
              <a:solidFill>
                <a:schemeClr val="dk1"/>
              </a:solidFill>
              <a:prstDash val="solid"/>
              <a:round/>
              <a:headEnd len="med" w="med" type="none"/>
              <a:tailEnd len="med" w="med" type="none"/>
            </a:ln>
          </p:spPr>
        </p:cxnSp>
      </p:grpSp>
      <p:grpSp>
        <p:nvGrpSpPr>
          <p:cNvPr id="3273" name="Google Shape;3273;p214"/>
          <p:cNvGrpSpPr/>
          <p:nvPr/>
        </p:nvGrpSpPr>
        <p:grpSpPr>
          <a:xfrm>
            <a:off x="409472" y="1362507"/>
            <a:ext cx="1972562" cy="1667372"/>
            <a:chOff x="3984809" y="-99043"/>
            <a:chExt cx="1972562" cy="1667372"/>
          </a:xfrm>
        </p:grpSpPr>
        <p:pic>
          <p:nvPicPr>
            <p:cNvPr id="3274" name="Google Shape;3274;p214"/>
            <p:cNvPicPr preferRelativeResize="0"/>
            <p:nvPr/>
          </p:nvPicPr>
          <p:blipFill>
            <a:blip r:embed="rId4">
              <a:alphaModFix/>
            </a:blip>
            <a:stretch>
              <a:fillRect/>
            </a:stretch>
          </p:blipFill>
          <p:spPr>
            <a:xfrm>
              <a:off x="4165850" y="-99043"/>
              <a:ext cx="433746" cy="182349"/>
            </a:xfrm>
            <a:prstGeom prst="rect">
              <a:avLst/>
            </a:prstGeom>
            <a:noFill/>
            <a:ln>
              <a:noFill/>
            </a:ln>
          </p:spPr>
        </p:pic>
        <p:pic>
          <p:nvPicPr>
            <p:cNvPr id="3275" name="Google Shape;3275;p214"/>
            <p:cNvPicPr preferRelativeResize="0"/>
            <p:nvPr/>
          </p:nvPicPr>
          <p:blipFill>
            <a:blip r:embed="rId5">
              <a:alphaModFix/>
            </a:blip>
            <a:stretch>
              <a:fillRect/>
            </a:stretch>
          </p:blipFill>
          <p:spPr>
            <a:xfrm>
              <a:off x="5140154" y="592200"/>
              <a:ext cx="817217" cy="769846"/>
            </a:xfrm>
            <a:prstGeom prst="rect">
              <a:avLst/>
            </a:prstGeom>
            <a:noFill/>
            <a:ln>
              <a:noFill/>
            </a:ln>
            <a:effectLst>
              <a:outerShdw blurRad="57150" rotWithShape="0" algn="bl" dir="5400000" dist="19050">
                <a:srgbClr val="000000">
                  <a:alpha val="50000"/>
                </a:srgbClr>
              </a:outerShdw>
            </a:effectLst>
          </p:spPr>
        </p:pic>
        <p:pic>
          <p:nvPicPr>
            <p:cNvPr id="3276" name="Google Shape;3276;p214"/>
            <p:cNvPicPr preferRelativeResize="0"/>
            <p:nvPr/>
          </p:nvPicPr>
          <p:blipFill>
            <a:blip r:embed="rId6">
              <a:alphaModFix/>
            </a:blip>
            <a:stretch>
              <a:fillRect/>
            </a:stretch>
          </p:blipFill>
          <p:spPr>
            <a:xfrm>
              <a:off x="5188778" y="453550"/>
              <a:ext cx="222500" cy="134225"/>
            </a:xfrm>
            <a:prstGeom prst="rect">
              <a:avLst/>
            </a:prstGeom>
            <a:noFill/>
            <a:ln>
              <a:noFill/>
            </a:ln>
          </p:spPr>
        </p:pic>
        <p:pic>
          <p:nvPicPr>
            <p:cNvPr id="3277" name="Google Shape;3277;p214"/>
            <p:cNvPicPr preferRelativeResize="0"/>
            <p:nvPr/>
          </p:nvPicPr>
          <p:blipFill>
            <a:blip r:embed="rId7">
              <a:alphaModFix/>
            </a:blip>
            <a:stretch>
              <a:fillRect/>
            </a:stretch>
          </p:blipFill>
          <p:spPr>
            <a:xfrm>
              <a:off x="4369798" y="107937"/>
              <a:ext cx="682048" cy="735334"/>
            </a:xfrm>
            <a:prstGeom prst="rect">
              <a:avLst/>
            </a:prstGeom>
            <a:noFill/>
            <a:ln>
              <a:noFill/>
            </a:ln>
            <a:effectLst>
              <a:outerShdw blurRad="57150" rotWithShape="0" algn="bl" dir="5400000" dist="19050">
                <a:srgbClr val="000000">
                  <a:alpha val="50000"/>
                </a:srgbClr>
              </a:outerShdw>
            </a:effectLst>
          </p:spPr>
        </p:pic>
        <p:pic>
          <p:nvPicPr>
            <p:cNvPr id="3278" name="Google Shape;3278;p214"/>
            <p:cNvPicPr preferRelativeResize="0"/>
            <p:nvPr/>
          </p:nvPicPr>
          <p:blipFill>
            <a:blip r:embed="rId8">
              <a:alphaModFix/>
            </a:blip>
            <a:stretch>
              <a:fillRect/>
            </a:stretch>
          </p:blipFill>
          <p:spPr>
            <a:xfrm>
              <a:off x="3984809" y="926157"/>
              <a:ext cx="1067040" cy="642172"/>
            </a:xfrm>
            <a:prstGeom prst="rect">
              <a:avLst/>
            </a:prstGeom>
            <a:noFill/>
            <a:ln>
              <a:noFill/>
            </a:ln>
            <a:effectLst>
              <a:outerShdw blurRad="57150" rotWithShape="0" algn="bl" dir="5400000" dist="19050">
                <a:srgbClr val="000000">
                  <a:alpha val="50000"/>
                </a:srgbClr>
              </a:outerShdw>
            </a:effectLst>
          </p:spPr>
        </p:pic>
      </p:grpSp>
      <p:grpSp>
        <p:nvGrpSpPr>
          <p:cNvPr id="3279" name="Google Shape;3279;p214"/>
          <p:cNvGrpSpPr/>
          <p:nvPr/>
        </p:nvGrpSpPr>
        <p:grpSpPr>
          <a:xfrm>
            <a:off x="6244325" y="2589863"/>
            <a:ext cx="1397400" cy="792600"/>
            <a:chOff x="4385600" y="2680463"/>
            <a:chExt cx="1397400" cy="792600"/>
          </a:xfrm>
        </p:grpSpPr>
        <p:sp>
          <p:nvSpPr>
            <p:cNvPr id="3280" name="Google Shape;3280;p214"/>
            <p:cNvSpPr txBox="1"/>
            <p:nvPr/>
          </p:nvSpPr>
          <p:spPr>
            <a:xfrm>
              <a:off x="4385600" y="2680463"/>
              <a:ext cx="1397400" cy="7926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800">
                  <a:solidFill>
                    <a:schemeClr val="dk1"/>
                  </a:solidFill>
                  <a:latin typeface="DM Sans"/>
                  <a:ea typeface="DM Sans"/>
                  <a:cs typeface="DM Sans"/>
                  <a:sym typeface="DM Sans"/>
                </a:rPr>
                <a:t>Blog Post</a:t>
              </a:r>
              <a:endParaRPr sz="800">
                <a:solidFill>
                  <a:schemeClr val="dk1"/>
                </a:solidFill>
                <a:latin typeface="DM Sans"/>
                <a:ea typeface="DM Sans"/>
                <a:cs typeface="DM Sans"/>
                <a:sym typeface="DM Sans"/>
              </a:endParaRPr>
            </a:p>
            <a:p>
              <a:pPr indent="0" lvl="0" marL="0" rtl="0" algn="l">
                <a:spcBef>
                  <a:spcPts val="0"/>
                </a:spcBef>
                <a:spcAft>
                  <a:spcPts val="0"/>
                </a:spcAft>
                <a:buNone/>
              </a:pPr>
              <a:r>
                <a:rPr lang="en" sz="800">
                  <a:solidFill>
                    <a:schemeClr val="dk1"/>
                  </a:solidFill>
                  <a:latin typeface="DM Sans"/>
                  <a:ea typeface="DM Sans"/>
                  <a:cs typeface="DM Sans"/>
                  <a:sym typeface="DM Sans"/>
                </a:rPr>
                <a:t>Webinar</a:t>
              </a:r>
              <a:endParaRPr sz="800">
                <a:solidFill>
                  <a:schemeClr val="dk1"/>
                </a:solidFill>
                <a:latin typeface="DM Sans"/>
                <a:ea typeface="DM Sans"/>
                <a:cs typeface="DM Sans"/>
                <a:sym typeface="DM Sans"/>
              </a:endParaRPr>
            </a:p>
            <a:p>
              <a:pPr indent="0" lvl="0" marL="0" rtl="0" algn="l">
                <a:spcBef>
                  <a:spcPts val="0"/>
                </a:spcBef>
                <a:spcAft>
                  <a:spcPts val="0"/>
                </a:spcAft>
                <a:buNone/>
              </a:pPr>
              <a:r>
                <a:rPr lang="en" sz="800">
                  <a:solidFill>
                    <a:schemeClr val="dk1"/>
                  </a:solidFill>
                  <a:latin typeface="DM Sans"/>
                  <a:ea typeface="DM Sans"/>
                  <a:cs typeface="DM Sans"/>
                  <a:sym typeface="DM Sans"/>
                </a:rPr>
                <a:t>Podcast Episode</a:t>
              </a:r>
              <a:endParaRPr sz="800">
                <a:solidFill>
                  <a:schemeClr val="dk1"/>
                </a:solidFill>
                <a:latin typeface="DM Sans"/>
                <a:ea typeface="DM Sans"/>
                <a:cs typeface="DM Sans"/>
                <a:sym typeface="DM Sans"/>
              </a:endParaRPr>
            </a:p>
            <a:p>
              <a:pPr indent="0" lvl="0" marL="0" rtl="0" algn="l">
                <a:spcBef>
                  <a:spcPts val="0"/>
                </a:spcBef>
                <a:spcAft>
                  <a:spcPts val="0"/>
                </a:spcAft>
                <a:buNone/>
              </a:pPr>
              <a:r>
                <a:rPr lang="en" sz="800">
                  <a:solidFill>
                    <a:schemeClr val="dk1"/>
                  </a:solidFill>
                  <a:latin typeface="DM Sans"/>
                  <a:ea typeface="DM Sans"/>
                  <a:cs typeface="DM Sans"/>
                  <a:sym typeface="DM Sans"/>
                </a:rPr>
                <a:t>BDR &amp; Sales Enablement</a:t>
              </a:r>
              <a:endParaRPr sz="800">
                <a:solidFill>
                  <a:schemeClr val="dk1"/>
                </a:solidFill>
                <a:latin typeface="DM Sans"/>
                <a:ea typeface="DM Sans"/>
                <a:cs typeface="DM Sans"/>
                <a:sym typeface="DM Sans"/>
              </a:endParaRPr>
            </a:p>
            <a:p>
              <a:pPr indent="0" lvl="0" marL="0" rtl="0" algn="l">
                <a:spcBef>
                  <a:spcPts val="0"/>
                </a:spcBef>
                <a:spcAft>
                  <a:spcPts val="0"/>
                </a:spcAft>
                <a:buNone/>
              </a:pPr>
              <a:r>
                <a:rPr lang="en" sz="800">
                  <a:solidFill>
                    <a:schemeClr val="dk1"/>
                  </a:solidFill>
                  <a:latin typeface="DM Sans"/>
                  <a:ea typeface="DM Sans"/>
                  <a:cs typeface="DM Sans"/>
                  <a:sym typeface="DM Sans"/>
                </a:rPr>
                <a:t>Customer Newsletter</a:t>
              </a:r>
              <a:endParaRPr sz="800">
                <a:solidFill>
                  <a:schemeClr val="dk1"/>
                </a:solidFill>
                <a:latin typeface="DM Sans"/>
                <a:ea typeface="DM Sans"/>
                <a:cs typeface="DM Sans"/>
                <a:sym typeface="DM Sans"/>
              </a:endParaRPr>
            </a:p>
          </p:txBody>
        </p:sp>
        <p:cxnSp>
          <p:nvCxnSpPr>
            <p:cNvPr id="3281" name="Google Shape;3281;p214"/>
            <p:cNvCxnSpPr/>
            <p:nvPr/>
          </p:nvCxnSpPr>
          <p:spPr>
            <a:xfrm>
              <a:off x="4385600" y="2733875"/>
              <a:ext cx="0" cy="641100"/>
            </a:xfrm>
            <a:prstGeom prst="straightConnector1">
              <a:avLst/>
            </a:prstGeom>
            <a:noFill/>
            <a:ln cap="flat" cmpd="sng" w="9525">
              <a:solidFill>
                <a:schemeClr val="dk1"/>
              </a:solidFill>
              <a:prstDash val="solid"/>
              <a:round/>
              <a:headEnd len="med" w="med" type="none"/>
              <a:tailEnd len="med" w="med" type="none"/>
            </a:ln>
          </p:spPr>
        </p:cxnSp>
      </p:grpSp>
      <p:grpSp>
        <p:nvGrpSpPr>
          <p:cNvPr id="3282" name="Google Shape;3282;p214"/>
          <p:cNvGrpSpPr/>
          <p:nvPr/>
        </p:nvGrpSpPr>
        <p:grpSpPr>
          <a:xfrm>
            <a:off x="6683079" y="2911179"/>
            <a:ext cx="2126912" cy="1573596"/>
            <a:chOff x="5659004" y="2398929"/>
            <a:chExt cx="2126912" cy="1573596"/>
          </a:xfrm>
        </p:grpSpPr>
        <p:pic>
          <p:nvPicPr>
            <p:cNvPr id="3283" name="Google Shape;3283;p214"/>
            <p:cNvPicPr preferRelativeResize="0"/>
            <p:nvPr/>
          </p:nvPicPr>
          <p:blipFill>
            <a:blip r:embed="rId9">
              <a:alphaModFix/>
            </a:blip>
            <a:stretch>
              <a:fillRect/>
            </a:stretch>
          </p:blipFill>
          <p:spPr>
            <a:xfrm>
              <a:off x="6651936" y="3101488"/>
              <a:ext cx="762551" cy="699324"/>
            </a:xfrm>
            <a:prstGeom prst="rect">
              <a:avLst/>
            </a:prstGeom>
            <a:noFill/>
            <a:ln>
              <a:noFill/>
            </a:ln>
            <a:effectLst>
              <a:outerShdw blurRad="57150" rotWithShape="0" algn="bl" dir="5400000" dist="19050">
                <a:srgbClr val="000000">
                  <a:alpha val="50000"/>
                </a:srgbClr>
              </a:outerShdw>
            </a:effectLst>
          </p:spPr>
        </p:pic>
        <p:pic>
          <p:nvPicPr>
            <p:cNvPr id="3284" name="Google Shape;3284;p214"/>
            <p:cNvPicPr preferRelativeResize="0"/>
            <p:nvPr/>
          </p:nvPicPr>
          <p:blipFill>
            <a:blip r:embed="rId10">
              <a:alphaModFix/>
            </a:blip>
            <a:stretch>
              <a:fillRect/>
            </a:stretch>
          </p:blipFill>
          <p:spPr>
            <a:xfrm>
              <a:off x="6651925" y="2398929"/>
              <a:ext cx="1133991" cy="600374"/>
            </a:xfrm>
            <a:prstGeom prst="rect">
              <a:avLst/>
            </a:prstGeom>
            <a:noFill/>
            <a:ln>
              <a:noFill/>
            </a:ln>
            <a:effectLst>
              <a:outerShdw blurRad="57150" rotWithShape="0" algn="bl" dir="5400000" dist="19050">
                <a:srgbClr val="000000">
                  <a:alpha val="50000"/>
                </a:srgbClr>
              </a:outerShdw>
            </a:effectLst>
          </p:spPr>
        </p:pic>
        <p:pic>
          <p:nvPicPr>
            <p:cNvPr id="3285" name="Google Shape;3285;p214"/>
            <p:cNvPicPr preferRelativeResize="0"/>
            <p:nvPr/>
          </p:nvPicPr>
          <p:blipFill>
            <a:blip r:embed="rId11">
              <a:alphaModFix/>
            </a:blip>
            <a:stretch>
              <a:fillRect/>
            </a:stretch>
          </p:blipFill>
          <p:spPr>
            <a:xfrm>
              <a:off x="5659004" y="2999291"/>
              <a:ext cx="858320" cy="973234"/>
            </a:xfrm>
            <a:prstGeom prst="rect">
              <a:avLst/>
            </a:prstGeom>
            <a:noFill/>
            <a:ln>
              <a:noFill/>
            </a:ln>
            <a:effectLst>
              <a:outerShdw blurRad="57150" rotWithShape="0" algn="bl" dir="5400000" dist="19050">
                <a:srgbClr val="000000">
                  <a:alpha val="50000"/>
                </a:srgbClr>
              </a:outerShdw>
            </a:effectLst>
          </p:spPr>
        </p:pic>
      </p:grpSp>
      <p:grpSp>
        <p:nvGrpSpPr>
          <p:cNvPr id="3286" name="Google Shape;3286;p214"/>
          <p:cNvGrpSpPr/>
          <p:nvPr/>
        </p:nvGrpSpPr>
        <p:grpSpPr>
          <a:xfrm>
            <a:off x="6829274" y="711123"/>
            <a:ext cx="1656824" cy="1606630"/>
            <a:chOff x="6545424" y="1290060"/>
            <a:chExt cx="1656824" cy="1606630"/>
          </a:xfrm>
        </p:grpSpPr>
        <p:pic>
          <p:nvPicPr>
            <p:cNvPr id="3287" name="Google Shape;3287;p214"/>
            <p:cNvPicPr preferRelativeResize="0"/>
            <p:nvPr/>
          </p:nvPicPr>
          <p:blipFill>
            <a:blip r:embed="rId12">
              <a:alphaModFix/>
            </a:blip>
            <a:stretch>
              <a:fillRect/>
            </a:stretch>
          </p:blipFill>
          <p:spPr>
            <a:xfrm>
              <a:off x="7343924" y="1290060"/>
              <a:ext cx="700060" cy="700070"/>
            </a:xfrm>
            <a:prstGeom prst="rect">
              <a:avLst/>
            </a:prstGeom>
            <a:noFill/>
            <a:ln>
              <a:noFill/>
            </a:ln>
            <a:effectLst>
              <a:outerShdw blurRad="57150" rotWithShape="0" algn="bl" dir="5400000" dist="19050">
                <a:srgbClr val="000000">
                  <a:alpha val="50000"/>
                </a:srgbClr>
              </a:outerShdw>
            </a:effectLst>
          </p:spPr>
        </p:pic>
        <p:pic>
          <p:nvPicPr>
            <p:cNvPr id="3288" name="Google Shape;3288;p214"/>
            <p:cNvPicPr preferRelativeResize="0"/>
            <p:nvPr/>
          </p:nvPicPr>
          <p:blipFill>
            <a:blip r:embed="rId13">
              <a:alphaModFix/>
            </a:blip>
            <a:stretch>
              <a:fillRect/>
            </a:stretch>
          </p:blipFill>
          <p:spPr>
            <a:xfrm>
              <a:off x="7343933" y="2067287"/>
              <a:ext cx="858315" cy="829404"/>
            </a:xfrm>
            <a:prstGeom prst="rect">
              <a:avLst/>
            </a:prstGeom>
            <a:noFill/>
            <a:ln>
              <a:noFill/>
            </a:ln>
            <a:effectLst>
              <a:outerShdw blurRad="57150" rotWithShape="0" algn="bl" dir="5400000" dist="19050">
                <a:srgbClr val="000000">
                  <a:alpha val="50000"/>
                </a:srgbClr>
              </a:outerShdw>
            </a:effectLst>
          </p:spPr>
        </p:pic>
        <p:pic>
          <p:nvPicPr>
            <p:cNvPr id="3289" name="Google Shape;3289;p214"/>
            <p:cNvPicPr preferRelativeResize="0"/>
            <p:nvPr/>
          </p:nvPicPr>
          <p:blipFill>
            <a:blip r:embed="rId14">
              <a:alphaModFix/>
            </a:blip>
            <a:stretch>
              <a:fillRect/>
            </a:stretch>
          </p:blipFill>
          <p:spPr>
            <a:xfrm>
              <a:off x="6545424" y="1635048"/>
              <a:ext cx="686880" cy="916656"/>
            </a:xfrm>
            <a:prstGeom prst="rect">
              <a:avLst/>
            </a:prstGeom>
            <a:noFill/>
            <a:ln>
              <a:noFill/>
            </a:ln>
          </p:spPr>
        </p:pic>
      </p:grpSp>
      <p:grpSp>
        <p:nvGrpSpPr>
          <p:cNvPr id="3290" name="Google Shape;3290;p214"/>
          <p:cNvGrpSpPr/>
          <p:nvPr/>
        </p:nvGrpSpPr>
        <p:grpSpPr>
          <a:xfrm>
            <a:off x="2111875" y="3297325"/>
            <a:ext cx="773100" cy="538800"/>
            <a:chOff x="1883275" y="3525925"/>
            <a:chExt cx="773100" cy="538800"/>
          </a:xfrm>
        </p:grpSpPr>
        <p:cxnSp>
          <p:nvCxnSpPr>
            <p:cNvPr id="3291" name="Google Shape;3291;p214"/>
            <p:cNvCxnSpPr/>
            <p:nvPr/>
          </p:nvCxnSpPr>
          <p:spPr>
            <a:xfrm>
              <a:off x="2656375" y="3554050"/>
              <a:ext cx="0" cy="510600"/>
            </a:xfrm>
            <a:prstGeom prst="straightConnector1">
              <a:avLst/>
            </a:prstGeom>
            <a:noFill/>
            <a:ln cap="flat" cmpd="sng" w="9525">
              <a:solidFill>
                <a:schemeClr val="dk1"/>
              </a:solidFill>
              <a:prstDash val="solid"/>
              <a:round/>
              <a:headEnd len="med" w="med" type="none"/>
              <a:tailEnd len="med" w="med" type="none"/>
            </a:ln>
          </p:spPr>
        </p:cxnSp>
        <p:sp>
          <p:nvSpPr>
            <p:cNvPr id="3292" name="Google Shape;3292;p214"/>
            <p:cNvSpPr txBox="1"/>
            <p:nvPr/>
          </p:nvSpPr>
          <p:spPr>
            <a:xfrm>
              <a:off x="1883275" y="3525925"/>
              <a:ext cx="773100" cy="538800"/>
            </a:xfrm>
            <a:prstGeom prst="rect">
              <a:avLst/>
            </a:prstGeom>
            <a:noFill/>
            <a:ln>
              <a:noFill/>
            </a:ln>
          </p:spPr>
          <p:txBody>
            <a:bodyPr anchorCtr="0" anchor="ctr" bIns="91425" lIns="91425" spcFirstLastPara="1" rIns="91425" wrap="square" tIns="91425">
              <a:noAutofit/>
            </a:bodyPr>
            <a:lstStyle/>
            <a:p>
              <a:pPr indent="0" lvl="0" marL="0" rtl="0" algn="r">
                <a:spcBef>
                  <a:spcPts val="0"/>
                </a:spcBef>
                <a:spcAft>
                  <a:spcPts val="0"/>
                </a:spcAft>
                <a:buNone/>
              </a:pPr>
              <a:r>
                <a:rPr lang="en" sz="800">
                  <a:solidFill>
                    <a:schemeClr val="dk1"/>
                  </a:solidFill>
                  <a:latin typeface="DM Sans"/>
                  <a:ea typeface="DM Sans"/>
                  <a:cs typeface="DM Sans"/>
                  <a:sym typeface="DM Sans"/>
                </a:rPr>
                <a:t>Paid Digital</a:t>
              </a:r>
              <a:endParaRPr sz="800">
                <a:solidFill>
                  <a:schemeClr val="dk1"/>
                </a:solidFill>
                <a:latin typeface="DM Sans"/>
                <a:ea typeface="DM Sans"/>
                <a:cs typeface="DM Sans"/>
                <a:sym typeface="DM Sans"/>
              </a:endParaRPr>
            </a:p>
            <a:p>
              <a:pPr indent="0" lvl="0" marL="0" rtl="0" algn="r">
                <a:spcBef>
                  <a:spcPts val="0"/>
                </a:spcBef>
                <a:spcAft>
                  <a:spcPts val="0"/>
                </a:spcAft>
                <a:buNone/>
              </a:pPr>
              <a:r>
                <a:rPr lang="en" sz="800">
                  <a:solidFill>
                    <a:schemeClr val="dk1"/>
                  </a:solidFill>
                  <a:latin typeface="DM Sans"/>
                  <a:ea typeface="DM Sans"/>
                  <a:cs typeface="DM Sans"/>
                  <a:sym typeface="DM Sans"/>
                </a:rPr>
                <a:t>ABA</a:t>
              </a:r>
              <a:endParaRPr sz="800">
                <a:solidFill>
                  <a:schemeClr val="dk1"/>
                </a:solidFill>
                <a:latin typeface="DM Sans"/>
                <a:ea typeface="DM Sans"/>
                <a:cs typeface="DM Sans"/>
                <a:sym typeface="DM Sans"/>
              </a:endParaRPr>
            </a:p>
          </p:txBody>
        </p:sp>
      </p:grpSp>
      <p:grpSp>
        <p:nvGrpSpPr>
          <p:cNvPr id="3293" name="Google Shape;3293;p214"/>
          <p:cNvGrpSpPr/>
          <p:nvPr/>
        </p:nvGrpSpPr>
        <p:grpSpPr>
          <a:xfrm>
            <a:off x="897878" y="3412476"/>
            <a:ext cx="1555555" cy="1300899"/>
            <a:chOff x="3761203" y="3810401"/>
            <a:chExt cx="1555555" cy="1300899"/>
          </a:xfrm>
        </p:grpSpPr>
        <p:pic>
          <p:nvPicPr>
            <p:cNvPr id="3294" name="Google Shape;3294;p214"/>
            <p:cNvPicPr preferRelativeResize="0"/>
            <p:nvPr/>
          </p:nvPicPr>
          <p:blipFill rotWithShape="1">
            <a:blip r:embed="rId15">
              <a:alphaModFix/>
            </a:blip>
            <a:srcRect b="0" l="0" r="0" t="0"/>
            <a:stretch/>
          </p:blipFill>
          <p:spPr>
            <a:xfrm>
              <a:off x="3761203" y="3810401"/>
              <a:ext cx="681958" cy="1300899"/>
            </a:xfrm>
            <a:prstGeom prst="rect">
              <a:avLst/>
            </a:prstGeom>
            <a:noFill/>
            <a:ln>
              <a:noFill/>
            </a:ln>
            <a:effectLst>
              <a:outerShdw blurRad="57150" rotWithShape="0" algn="bl" dir="5400000" dist="19050">
                <a:srgbClr val="000000">
                  <a:alpha val="50000"/>
                </a:srgbClr>
              </a:outerShdw>
            </a:effectLst>
          </p:spPr>
        </p:pic>
        <p:pic>
          <p:nvPicPr>
            <p:cNvPr id="3295" name="Google Shape;3295;p214"/>
            <p:cNvPicPr preferRelativeResize="0"/>
            <p:nvPr/>
          </p:nvPicPr>
          <p:blipFill>
            <a:blip r:embed="rId16">
              <a:alphaModFix/>
            </a:blip>
            <a:stretch>
              <a:fillRect/>
            </a:stretch>
          </p:blipFill>
          <p:spPr>
            <a:xfrm>
              <a:off x="4554461" y="4176324"/>
              <a:ext cx="762297" cy="635253"/>
            </a:xfrm>
            <a:prstGeom prst="rect">
              <a:avLst/>
            </a:prstGeom>
            <a:noFill/>
            <a:ln>
              <a:noFill/>
            </a:ln>
            <a:effectLst>
              <a:outerShdw blurRad="57150" rotWithShape="0" algn="bl" dir="5400000" dist="19050">
                <a:srgbClr val="000000">
                  <a:alpha val="50000"/>
                </a:srgbClr>
              </a:outerShdw>
            </a:effectLst>
          </p:spPr>
        </p:pic>
      </p:grpSp>
      <p:sp>
        <p:nvSpPr>
          <p:cNvPr id="3296" name="Google Shape;3296;p214"/>
          <p:cNvSpPr txBox="1"/>
          <p:nvPr/>
        </p:nvSpPr>
        <p:spPr>
          <a:xfrm>
            <a:off x="330628" y="257900"/>
            <a:ext cx="3387300" cy="402600"/>
          </a:xfrm>
          <a:prstGeom prst="rect">
            <a:avLst/>
          </a:prstGeom>
          <a:noFill/>
          <a:ln>
            <a:noFill/>
          </a:ln>
        </p:spPr>
        <p:txBody>
          <a:bodyPr anchorCtr="0" anchor="t" bIns="0" lIns="0" spcFirstLastPara="1" rIns="0" wrap="square" tIns="0">
            <a:noAutofit/>
          </a:bodyPr>
          <a:lstStyle/>
          <a:p>
            <a:pPr indent="0" lvl="0" marL="0" rtl="0" algn="l">
              <a:lnSpc>
                <a:spcPct val="90000"/>
              </a:lnSpc>
              <a:spcBef>
                <a:spcPts val="0"/>
              </a:spcBef>
              <a:spcAft>
                <a:spcPts val="0"/>
              </a:spcAft>
              <a:buNone/>
            </a:pPr>
            <a:r>
              <a:rPr b="1" lang="en" sz="2300">
                <a:solidFill>
                  <a:schemeClr val="dk1"/>
                </a:solidFill>
                <a:latin typeface="Helvetica Neue"/>
                <a:ea typeface="Helvetica Neue"/>
                <a:cs typeface="Helvetica Neue"/>
                <a:sym typeface="Helvetica Neue"/>
              </a:rPr>
              <a:t>Industry </a:t>
            </a:r>
            <a:br>
              <a:rPr b="1" lang="en" sz="2300">
                <a:solidFill>
                  <a:schemeClr val="dk1"/>
                </a:solidFill>
                <a:latin typeface="Helvetica Neue"/>
                <a:ea typeface="Helvetica Neue"/>
                <a:cs typeface="Helvetica Neue"/>
                <a:sym typeface="Helvetica Neue"/>
              </a:rPr>
            </a:br>
            <a:r>
              <a:rPr b="1" lang="en" sz="2300">
                <a:solidFill>
                  <a:schemeClr val="dk1"/>
                </a:solidFill>
                <a:latin typeface="Helvetica Neue"/>
                <a:ea typeface="Helvetica Neue"/>
                <a:cs typeface="Helvetica Neue"/>
                <a:sym typeface="Helvetica Neue"/>
              </a:rPr>
              <a:t>Benchmark Report</a:t>
            </a:r>
            <a:endParaRPr b="1" sz="2300">
              <a:solidFill>
                <a:schemeClr val="dk1"/>
              </a:solidFill>
              <a:latin typeface="Helvetica Neue"/>
              <a:ea typeface="Helvetica Neue"/>
              <a:cs typeface="Helvetica Neue"/>
              <a:sym typeface="Helvetica Neue"/>
            </a:endParaRPr>
          </a:p>
        </p:txBody>
      </p:sp>
      <p:grpSp>
        <p:nvGrpSpPr>
          <p:cNvPr id="3297" name="Google Shape;3297;p214"/>
          <p:cNvGrpSpPr/>
          <p:nvPr/>
        </p:nvGrpSpPr>
        <p:grpSpPr>
          <a:xfrm>
            <a:off x="6185738" y="483413"/>
            <a:ext cx="1290913" cy="510600"/>
            <a:chOff x="5142888" y="1898263"/>
            <a:chExt cx="1290913" cy="510600"/>
          </a:xfrm>
        </p:grpSpPr>
        <p:sp>
          <p:nvSpPr>
            <p:cNvPr id="3298" name="Google Shape;3298;p214"/>
            <p:cNvSpPr txBox="1"/>
            <p:nvPr/>
          </p:nvSpPr>
          <p:spPr>
            <a:xfrm>
              <a:off x="5148600" y="1898263"/>
              <a:ext cx="1285200" cy="5106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800">
                  <a:solidFill>
                    <a:schemeClr val="dk1"/>
                  </a:solidFill>
                  <a:latin typeface="DM Sans"/>
                  <a:ea typeface="DM Sans"/>
                  <a:cs typeface="DM Sans"/>
                  <a:sym typeface="DM Sans"/>
                </a:rPr>
                <a:t>Co-Promotion w/ Industry Influencer</a:t>
              </a:r>
              <a:endParaRPr sz="800">
                <a:solidFill>
                  <a:schemeClr val="dk1"/>
                </a:solidFill>
                <a:latin typeface="DM Sans"/>
                <a:ea typeface="DM Sans"/>
                <a:cs typeface="DM Sans"/>
                <a:sym typeface="DM Sans"/>
              </a:endParaRPr>
            </a:p>
            <a:p>
              <a:pPr indent="0" lvl="0" marL="0" rtl="0" algn="l">
                <a:spcBef>
                  <a:spcPts val="0"/>
                </a:spcBef>
                <a:spcAft>
                  <a:spcPts val="0"/>
                </a:spcAft>
                <a:buNone/>
              </a:pPr>
              <a:r>
                <a:rPr lang="en" sz="800">
                  <a:solidFill>
                    <a:schemeClr val="dk1"/>
                  </a:solidFill>
                  <a:latin typeface="DM Sans"/>
                  <a:ea typeface="DM Sans"/>
                  <a:cs typeface="DM Sans"/>
                  <a:sym typeface="DM Sans"/>
                </a:rPr>
                <a:t>Linkedin Live</a:t>
              </a:r>
              <a:endParaRPr sz="800">
                <a:solidFill>
                  <a:schemeClr val="dk1"/>
                </a:solidFill>
                <a:latin typeface="DM Sans"/>
                <a:ea typeface="DM Sans"/>
                <a:cs typeface="DM Sans"/>
                <a:sym typeface="DM Sans"/>
              </a:endParaRPr>
            </a:p>
            <a:p>
              <a:pPr indent="0" lvl="0" marL="0" rtl="0" algn="l">
                <a:spcBef>
                  <a:spcPts val="0"/>
                </a:spcBef>
                <a:spcAft>
                  <a:spcPts val="0"/>
                </a:spcAft>
                <a:buNone/>
              </a:pPr>
              <a:r>
                <a:rPr lang="en" sz="800">
                  <a:solidFill>
                    <a:schemeClr val="dk1"/>
                  </a:solidFill>
                  <a:latin typeface="DM Sans"/>
                  <a:ea typeface="DM Sans"/>
                  <a:cs typeface="DM Sans"/>
                  <a:sym typeface="DM Sans"/>
                </a:rPr>
                <a:t>Organic Social</a:t>
              </a:r>
              <a:endParaRPr sz="800">
                <a:solidFill>
                  <a:schemeClr val="dk1"/>
                </a:solidFill>
                <a:latin typeface="DM Sans"/>
                <a:ea typeface="DM Sans"/>
                <a:cs typeface="DM Sans"/>
                <a:sym typeface="DM Sans"/>
              </a:endParaRPr>
            </a:p>
          </p:txBody>
        </p:sp>
        <p:cxnSp>
          <p:nvCxnSpPr>
            <p:cNvPr id="3299" name="Google Shape;3299;p214"/>
            <p:cNvCxnSpPr/>
            <p:nvPr/>
          </p:nvCxnSpPr>
          <p:spPr>
            <a:xfrm>
              <a:off x="5142888" y="1921200"/>
              <a:ext cx="7500" cy="464700"/>
            </a:xfrm>
            <a:prstGeom prst="straightConnector1">
              <a:avLst/>
            </a:prstGeom>
            <a:noFill/>
            <a:ln cap="flat" cmpd="sng" w="9525">
              <a:solidFill>
                <a:schemeClr val="dk1"/>
              </a:solidFill>
              <a:prstDash val="solid"/>
              <a:round/>
              <a:headEnd len="med" w="med" type="none"/>
              <a:tailEnd len="med" w="med" type="none"/>
            </a:ln>
          </p:spPr>
        </p:cxnSp>
      </p:grpSp>
      <p:cxnSp>
        <p:nvCxnSpPr>
          <p:cNvPr id="3300" name="Google Shape;3300;p214"/>
          <p:cNvCxnSpPr>
            <a:stCxn id="3269" idx="1"/>
            <a:endCxn id="3271" idx="3"/>
          </p:cNvCxnSpPr>
          <p:nvPr/>
        </p:nvCxnSpPr>
        <p:spPr>
          <a:xfrm rot="10800000">
            <a:off x="2562900" y="1589838"/>
            <a:ext cx="1161300" cy="981900"/>
          </a:xfrm>
          <a:prstGeom prst="curvedConnector3">
            <a:avLst>
              <a:gd fmla="val 49998" name="adj1"/>
            </a:avLst>
          </a:prstGeom>
          <a:noFill/>
          <a:ln cap="flat" cmpd="sng" w="9525">
            <a:solidFill>
              <a:schemeClr val="accent2"/>
            </a:solidFill>
            <a:prstDash val="dot"/>
            <a:round/>
            <a:headEnd len="med" w="med" type="none"/>
            <a:tailEnd len="med" w="med" type="none"/>
          </a:ln>
        </p:spPr>
      </p:cxnSp>
      <p:cxnSp>
        <p:nvCxnSpPr>
          <p:cNvPr id="3301" name="Google Shape;3301;p214"/>
          <p:cNvCxnSpPr>
            <a:stCxn id="3292" idx="3"/>
            <a:endCxn id="3269" idx="1"/>
          </p:cNvCxnSpPr>
          <p:nvPr/>
        </p:nvCxnSpPr>
        <p:spPr>
          <a:xfrm flipH="1" rot="10800000">
            <a:off x="2884975" y="2571625"/>
            <a:ext cx="839100" cy="995100"/>
          </a:xfrm>
          <a:prstGeom prst="curvedConnector3">
            <a:avLst>
              <a:gd fmla="val 50007" name="adj1"/>
            </a:avLst>
          </a:prstGeom>
          <a:noFill/>
          <a:ln cap="flat" cmpd="sng" w="9525">
            <a:solidFill>
              <a:schemeClr val="accent2"/>
            </a:solidFill>
            <a:prstDash val="dot"/>
            <a:round/>
            <a:headEnd len="med" w="med" type="none"/>
            <a:tailEnd len="med" w="med" type="none"/>
          </a:ln>
        </p:spPr>
      </p:cxnSp>
      <p:cxnSp>
        <p:nvCxnSpPr>
          <p:cNvPr id="3302" name="Google Shape;3302;p214"/>
          <p:cNvCxnSpPr>
            <a:stCxn id="3269" idx="3"/>
            <a:endCxn id="3298" idx="1"/>
          </p:cNvCxnSpPr>
          <p:nvPr/>
        </p:nvCxnSpPr>
        <p:spPr>
          <a:xfrm flipH="1" rot="10800000">
            <a:off x="5419800" y="738738"/>
            <a:ext cx="771600" cy="1833000"/>
          </a:xfrm>
          <a:prstGeom prst="curvedConnector3">
            <a:avLst>
              <a:gd fmla="val 50003" name="adj1"/>
            </a:avLst>
          </a:prstGeom>
          <a:noFill/>
          <a:ln cap="flat" cmpd="sng" w="9525">
            <a:solidFill>
              <a:schemeClr val="accent2"/>
            </a:solidFill>
            <a:prstDash val="dot"/>
            <a:round/>
            <a:headEnd len="med" w="med" type="none"/>
            <a:tailEnd len="med" w="med" type="none"/>
          </a:ln>
        </p:spPr>
      </p:cxnSp>
      <p:cxnSp>
        <p:nvCxnSpPr>
          <p:cNvPr id="3303" name="Google Shape;3303;p214"/>
          <p:cNvCxnSpPr>
            <a:stCxn id="3269" idx="3"/>
            <a:endCxn id="3280" idx="1"/>
          </p:cNvCxnSpPr>
          <p:nvPr/>
        </p:nvCxnSpPr>
        <p:spPr>
          <a:xfrm>
            <a:off x="5419800" y="2571738"/>
            <a:ext cx="824400" cy="414300"/>
          </a:xfrm>
          <a:prstGeom prst="curvedConnector3">
            <a:avLst>
              <a:gd fmla="val 50008" name="adj1"/>
            </a:avLst>
          </a:prstGeom>
          <a:noFill/>
          <a:ln cap="flat" cmpd="sng" w="9525">
            <a:solidFill>
              <a:schemeClr val="accent2"/>
            </a:solidFill>
            <a:prstDash val="dot"/>
            <a:round/>
            <a:headEnd len="med" w="med" type="none"/>
            <a:tailEnd len="med" w="med" type="none"/>
          </a:ln>
        </p:spPr>
      </p:cxnSp>
    </p:spTree>
  </p:cSld>
  <p:clrMapOvr>
    <a:masterClrMapping/>
  </p:clrMapOvr>
</p:sld>
</file>

<file path=ppt/slides/slide1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dk1"/>
        </a:solidFill>
      </p:bgPr>
    </p:bg>
    <p:spTree>
      <p:nvGrpSpPr>
        <p:cNvPr id="3307" name="Shape 3307"/>
        <p:cNvGrpSpPr/>
        <p:nvPr/>
      </p:nvGrpSpPr>
      <p:grpSpPr>
        <a:xfrm>
          <a:off x="0" y="0"/>
          <a:ext cx="0" cy="0"/>
          <a:chOff x="0" y="0"/>
          <a:chExt cx="0" cy="0"/>
        </a:xfrm>
      </p:grpSpPr>
      <p:sp>
        <p:nvSpPr>
          <p:cNvPr id="3308" name="Google Shape;3308;p215"/>
          <p:cNvSpPr txBox="1"/>
          <p:nvPr/>
        </p:nvSpPr>
        <p:spPr>
          <a:xfrm>
            <a:off x="511150" y="4745825"/>
            <a:ext cx="276900" cy="157800"/>
          </a:xfrm>
          <a:prstGeom prst="rect">
            <a:avLst/>
          </a:prstGeom>
          <a:noFill/>
          <a:ln>
            <a:noFill/>
          </a:ln>
        </p:spPr>
        <p:txBody>
          <a:bodyPr anchorCtr="0" anchor="b" bIns="0" lIns="0" spcFirstLastPara="1" rIns="0" wrap="square" tIns="0">
            <a:noAutofit/>
          </a:bodyPr>
          <a:lstStyle/>
          <a:p>
            <a:pPr indent="0" lvl="0" marL="0" marR="0" rtl="0" algn="l">
              <a:lnSpc>
                <a:spcPct val="100000"/>
              </a:lnSpc>
              <a:spcBef>
                <a:spcPts val="0"/>
              </a:spcBef>
              <a:spcAft>
                <a:spcPts val="0"/>
              </a:spcAft>
              <a:buNone/>
            </a:pPr>
            <a:fld id="{00000000-1234-1234-1234-123412341234}" type="slidenum">
              <a:rPr lang="en" sz="500">
                <a:solidFill>
                  <a:schemeClr val="lt1"/>
                </a:solidFill>
                <a:latin typeface="DM Sans"/>
                <a:ea typeface="DM Sans"/>
                <a:cs typeface="DM Sans"/>
                <a:sym typeface="DM Sans"/>
              </a:rPr>
              <a:t>‹#›</a:t>
            </a:fld>
            <a:endParaRPr sz="500">
              <a:solidFill>
                <a:schemeClr val="lt1"/>
              </a:solidFill>
              <a:latin typeface="DM Sans"/>
              <a:ea typeface="DM Sans"/>
              <a:cs typeface="DM Sans"/>
              <a:sym typeface="DM Sans"/>
            </a:endParaRPr>
          </a:p>
        </p:txBody>
      </p:sp>
      <p:grpSp>
        <p:nvGrpSpPr>
          <p:cNvPr id="3309" name="Google Shape;3309;p215"/>
          <p:cNvGrpSpPr/>
          <p:nvPr/>
        </p:nvGrpSpPr>
        <p:grpSpPr>
          <a:xfrm>
            <a:off x="8511895" y="4826713"/>
            <a:ext cx="337055" cy="87653"/>
            <a:chOff x="288629" y="563758"/>
            <a:chExt cx="862254" cy="215523"/>
          </a:xfrm>
        </p:grpSpPr>
        <p:sp>
          <p:nvSpPr>
            <p:cNvPr id="3310" name="Google Shape;3310;p215"/>
            <p:cNvSpPr/>
            <p:nvPr/>
          </p:nvSpPr>
          <p:spPr>
            <a:xfrm>
              <a:off x="288629" y="606989"/>
              <a:ext cx="111063" cy="132645"/>
            </a:xfrm>
            <a:custGeom>
              <a:rect b="b" l="l" r="r" t="t"/>
              <a:pathLst>
                <a:path extrusionOk="0" h="18956" w="15420">
                  <a:moveTo>
                    <a:pt x="12330" y="9444"/>
                  </a:moveTo>
                  <a:lnTo>
                    <a:pt x="12330" y="11171"/>
                  </a:lnTo>
                  <a:lnTo>
                    <a:pt x="12330" y="11508"/>
                  </a:lnTo>
                  <a:lnTo>
                    <a:pt x="12290" y="11845"/>
                  </a:lnTo>
                  <a:lnTo>
                    <a:pt x="12249" y="12156"/>
                  </a:lnTo>
                  <a:lnTo>
                    <a:pt x="12182" y="12453"/>
                  </a:lnTo>
                  <a:lnTo>
                    <a:pt x="12088" y="12736"/>
                  </a:lnTo>
                  <a:lnTo>
                    <a:pt x="11993" y="13006"/>
                  </a:lnTo>
                  <a:lnTo>
                    <a:pt x="11872" y="13262"/>
                  </a:lnTo>
                  <a:lnTo>
                    <a:pt x="11737" y="13491"/>
                  </a:lnTo>
                  <a:lnTo>
                    <a:pt x="11602" y="13721"/>
                  </a:lnTo>
                  <a:lnTo>
                    <a:pt x="11440" y="13923"/>
                  </a:lnTo>
                  <a:lnTo>
                    <a:pt x="11278" y="14125"/>
                  </a:lnTo>
                  <a:lnTo>
                    <a:pt x="11103" y="14301"/>
                  </a:lnTo>
                  <a:lnTo>
                    <a:pt x="10927" y="14476"/>
                  </a:lnTo>
                  <a:lnTo>
                    <a:pt x="10739" y="14625"/>
                  </a:lnTo>
                  <a:lnTo>
                    <a:pt x="10536" y="14773"/>
                  </a:lnTo>
                  <a:lnTo>
                    <a:pt x="10334" y="14908"/>
                  </a:lnTo>
                  <a:lnTo>
                    <a:pt x="10131" y="15029"/>
                  </a:lnTo>
                  <a:lnTo>
                    <a:pt x="9916" y="15151"/>
                  </a:lnTo>
                  <a:lnTo>
                    <a:pt x="9713" y="15245"/>
                  </a:lnTo>
                  <a:lnTo>
                    <a:pt x="9497" y="15340"/>
                  </a:lnTo>
                  <a:lnTo>
                    <a:pt x="9282" y="15421"/>
                  </a:lnTo>
                  <a:lnTo>
                    <a:pt x="9079" y="15488"/>
                  </a:lnTo>
                  <a:lnTo>
                    <a:pt x="8661" y="15609"/>
                  </a:lnTo>
                  <a:lnTo>
                    <a:pt x="8270" y="15704"/>
                  </a:lnTo>
                  <a:lnTo>
                    <a:pt x="7892" y="15758"/>
                  </a:lnTo>
                  <a:lnTo>
                    <a:pt x="7568" y="15785"/>
                  </a:lnTo>
                  <a:lnTo>
                    <a:pt x="7271" y="15798"/>
                  </a:lnTo>
                  <a:lnTo>
                    <a:pt x="6921" y="15785"/>
                  </a:lnTo>
                  <a:lnTo>
                    <a:pt x="6556" y="15758"/>
                  </a:lnTo>
                  <a:lnTo>
                    <a:pt x="6192" y="15690"/>
                  </a:lnTo>
                  <a:lnTo>
                    <a:pt x="5841" y="15623"/>
                  </a:lnTo>
                  <a:lnTo>
                    <a:pt x="5504" y="15515"/>
                  </a:lnTo>
                  <a:lnTo>
                    <a:pt x="5167" y="15394"/>
                  </a:lnTo>
                  <a:lnTo>
                    <a:pt x="4857" y="15245"/>
                  </a:lnTo>
                  <a:lnTo>
                    <a:pt x="4560" y="15083"/>
                  </a:lnTo>
                  <a:lnTo>
                    <a:pt x="4290" y="14908"/>
                  </a:lnTo>
                  <a:lnTo>
                    <a:pt x="4047" y="14706"/>
                  </a:lnTo>
                  <a:lnTo>
                    <a:pt x="3926" y="14598"/>
                  </a:lnTo>
                  <a:lnTo>
                    <a:pt x="3831" y="14476"/>
                  </a:lnTo>
                  <a:lnTo>
                    <a:pt x="3723" y="14368"/>
                  </a:lnTo>
                  <a:lnTo>
                    <a:pt x="3642" y="14247"/>
                  </a:lnTo>
                  <a:lnTo>
                    <a:pt x="3562" y="14112"/>
                  </a:lnTo>
                  <a:lnTo>
                    <a:pt x="3494" y="13990"/>
                  </a:lnTo>
                  <a:lnTo>
                    <a:pt x="3427" y="13856"/>
                  </a:lnTo>
                  <a:lnTo>
                    <a:pt x="3386" y="13721"/>
                  </a:lnTo>
                  <a:lnTo>
                    <a:pt x="3346" y="13572"/>
                  </a:lnTo>
                  <a:lnTo>
                    <a:pt x="3305" y="13424"/>
                  </a:lnTo>
                  <a:lnTo>
                    <a:pt x="3292" y="13275"/>
                  </a:lnTo>
                  <a:lnTo>
                    <a:pt x="3292" y="13127"/>
                  </a:lnTo>
                  <a:lnTo>
                    <a:pt x="3292" y="12965"/>
                  </a:lnTo>
                  <a:lnTo>
                    <a:pt x="3305" y="12803"/>
                  </a:lnTo>
                  <a:lnTo>
                    <a:pt x="3332" y="12655"/>
                  </a:lnTo>
                  <a:lnTo>
                    <a:pt x="3359" y="12520"/>
                  </a:lnTo>
                  <a:lnTo>
                    <a:pt x="3400" y="12372"/>
                  </a:lnTo>
                  <a:lnTo>
                    <a:pt x="3454" y="12250"/>
                  </a:lnTo>
                  <a:lnTo>
                    <a:pt x="3521" y="12129"/>
                  </a:lnTo>
                  <a:lnTo>
                    <a:pt x="3589" y="12007"/>
                  </a:lnTo>
                  <a:lnTo>
                    <a:pt x="3669" y="11886"/>
                  </a:lnTo>
                  <a:lnTo>
                    <a:pt x="3764" y="11778"/>
                  </a:lnTo>
                  <a:lnTo>
                    <a:pt x="3858" y="11670"/>
                  </a:lnTo>
                  <a:lnTo>
                    <a:pt x="3966" y="11576"/>
                  </a:lnTo>
                  <a:lnTo>
                    <a:pt x="4088" y="11481"/>
                  </a:lnTo>
                  <a:lnTo>
                    <a:pt x="4223" y="11387"/>
                  </a:lnTo>
                  <a:lnTo>
                    <a:pt x="4357" y="11306"/>
                  </a:lnTo>
                  <a:lnTo>
                    <a:pt x="4506" y="11225"/>
                  </a:lnTo>
                  <a:lnTo>
                    <a:pt x="4843" y="11077"/>
                  </a:lnTo>
                  <a:lnTo>
                    <a:pt x="5207" y="10928"/>
                  </a:lnTo>
                  <a:lnTo>
                    <a:pt x="5612" y="10807"/>
                  </a:lnTo>
                  <a:lnTo>
                    <a:pt x="6057" y="10685"/>
                  </a:lnTo>
                  <a:lnTo>
                    <a:pt x="6543" y="10577"/>
                  </a:lnTo>
                  <a:lnTo>
                    <a:pt x="7083" y="10469"/>
                  </a:lnTo>
                  <a:lnTo>
                    <a:pt x="7649" y="10375"/>
                  </a:lnTo>
                  <a:lnTo>
                    <a:pt x="8256" y="10267"/>
                  </a:lnTo>
                  <a:lnTo>
                    <a:pt x="8998" y="10159"/>
                  </a:lnTo>
                  <a:lnTo>
                    <a:pt x="9848" y="10011"/>
                  </a:lnTo>
                  <a:lnTo>
                    <a:pt x="11507" y="9700"/>
                  </a:lnTo>
                  <a:lnTo>
                    <a:pt x="11710" y="9660"/>
                  </a:lnTo>
                  <a:lnTo>
                    <a:pt x="11926" y="9593"/>
                  </a:lnTo>
                  <a:lnTo>
                    <a:pt x="12128" y="9525"/>
                  </a:lnTo>
                  <a:lnTo>
                    <a:pt x="12330" y="9444"/>
                  </a:lnTo>
                  <a:close/>
                  <a:moveTo>
                    <a:pt x="8728" y="1"/>
                  </a:moveTo>
                  <a:lnTo>
                    <a:pt x="8175" y="14"/>
                  </a:lnTo>
                  <a:lnTo>
                    <a:pt x="7649" y="41"/>
                  </a:lnTo>
                  <a:lnTo>
                    <a:pt x="7137" y="95"/>
                  </a:lnTo>
                  <a:lnTo>
                    <a:pt x="6637" y="163"/>
                  </a:lnTo>
                  <a:lnTo>
                    <a:pt x="6165" y="244"/>
                  </a:lnTo>
                  <a:lnTo>
                    <a:pt x="5707" y="351"/>
                  </a:lnTo>
                  <a:lnTo>
                    <a:pt x="5275" y="486"/>
                  </a:lnTo>
                  <a:lnTo>
                    <a:pt x="4857" y="635"/>
                  </a:lnTo>
                  <a:lnTo>
                    <a:pt x="4452" y="797"/>
                  </a:lnTo>
                  <a:lnTo>
                    <a:pt x="4074" y="986"/>
                  </a:lnTo>
                  <a:lnTo>
                    <a:pt x="3710" y="1188"/>
                  </a:lnTo>
                  <a:lnTo>
                    <a:pt x="3373" y="1404"/>
                  </a:lnTo>
                  <a:lnTo>
                    <a:pt x="3049" y="1647"/>
                  </a:lnTo>
                  <a:lnTo>
                    <a:pt x="2752" y="1916"/>
                  </a:lnTo>
                  <a:lnTo>
                    <a:pt x="2455" y="2200"/>
                  </a:lnTo>
                  <a:lnTo>
                    <a:pt x="2199" y="2496"/>
                  </a:lnTo>
                  <a:lnTo>
                    <a:pt x="2051" y="2685"/>
                  </a:lnTo>
                  <a:lnTo>
                    <a:pt x="1916" y="2874"/>
                  </a:lnTo>
                  <a:lnTo>
                    <a:pt x="1794" y="3063"/>
                  </a:lnTo>
                  <a:lnTo>
                    <a:pt x="1673" y="3265"/>
                  </a:lnTo>
                  <a:lnTo>
                    <a:pt x="1551" y="3468"/>
                  </a:lnTo>
                  <a:lnTo>
                    <a:pt x="1457" y="3670"/>
                  </a:lnTo>
                  <a:lnTo>
                    <a:pt x="1349" y="3886"/>
                  </a:lnTo>
                  <a:lnTo>
                    <a:pt x="1268" y="4102"/>
                  </a:lnTo>
                  <a:lnTo>
                    <a:pt x="1187" y="4318"/>
                  </a:lnTo>
                  <a:lnTo>
                    <a:pt x="1106" y="4534"/>
                  </a:lnTo>
                  <a:lnTo>
                    <a:pt x="1039" y="4763"/>
                  </a:lnTo>
                  <a:lnTo>
                    <a:pt x="985" y="4992"/>
                  </a:lnTo>
                  <a:lnTo>
                    <a:pt x="931" y="5208"/>
                  </a:lnTo>
                  <a:lnTo>
                    <a:pt x="890" y="5437"/>
                  </a:lnTo>
                  <a:lnTo>
                    <a:pt x="863" y="5680"/>
                  </a:lnTo>
                  <a:lnTo>
                    <a:pt x="836" y="5910"/>
                  </a:lnTo>
                  <a:lnTo>
                    <a:pt x="836" y="6004"/>
                  </a:lnTo>
                  <a:lnTo>
                    <a:pt x="863" y="6152"/>
                  </a:lnTo>
                  <a:lnTo>
                    <a:pt x="890" y="6301"/>
                  </a:lnTo>
                  <a:lnTo>
                    <a:pt x="944" y="6436"/>
                  </a:lnTo>
                  <a:lnTo>
                    <a:pt x="998" y="6571"/>
                  </a:lnTo>
                  <a:lnTo>
                    <a:pt x="1079" y="6706"/>
                  </a:lnTo>
                  <a:lnTo>
                    <a:pt x="1160" y="6827"/>
                  </a:lnTo>
                  <a:lnTo>
                    <a:pt x="1255" y="6935"/>
                  </a:lnTo>
                  <a:lnTo>
                    <a:pt x="1363" y="7043"/>
                  </a:lnTo>
                  <a:lnTo>
                    <a:pt x="1484" y="7137"/>
                  </a:lnTo>
                  <a:lnTo>
                    <a:pt x="1605" y="7218"/>
                  </a:lnTo>
                  <a:lnTo>
                    <a:pt x="1727" y="7286"/>
                  </a:lnTo>
                  <a:lnTo>
                    <a:pt x="1862" y="7353"/>
                  </a:lnTo>
                  <a:lnTo>
                    <a:pt x="2010" y="7394"/>
                  </a:lnTo>
                  <a:lnTo>
                    <a:pt x="2159" y="7421"/>
                  </a:lnTo>
                  <a:lnTo>
                    <a:pt x="2293" y="7448"/>
                  </a:lnTo>
                  <a:lnTo>
                    <a:pt x="2455" y="7448"/>
                  </a:lnTo>
                  <a:lnTo>
                    <a:pt x="2590" y="7461"/>
                  </a:lnTo>
                  <a:lnTo>
                    <a:pt x="2725" y="7448"/>
                  </a:lnTo>
                  <a:lnTo>
                    <a:pt x="2874" y="7434"/>
                  </a:lnTo>
                  <a:lnTo>
                    <a:pt x="3008" y="7407"/>
                  </a:lnTo>
                  <a:lnTo>
                    <a:pt x="3143" y="7353"/>
                  </a:lnTo>
                  <a:lnTo>
                    <a:pt x="3265" y="7299"/>
                  </a:lnTo>
                  <a:lnTo>
                    <a:pt x="3386" y="7232"/>
                  </a:lnTo>
                  <a:lnTo>
                    <a:pt x="3508" y="7151"/>
                  </a:lnTo>
                  <a:lnTo>
                    <a:pt x="3615" y="7056"/>
                  </a:lnTo>
                  <a:lnTo>
                    <a:pt x="3710" y="6948"/>
                  </a:lnTo>
                  <a:lnTo>
                    <a:pt x="3804" y="6840"/>
                  </a:lnTo>
                  <a:lnTo>
                    <a:pt x="3872" y="6733"/>
                  </a:lnTo>
                  <a:lnTo>
                    <a:pt x="3939" y="6598"/>
                  </a:lnTo>
                  <a:lnTo>
                    <a:pt x="3993" y="6476"/>
                  </a:lnTo>
                  <a:lnTo>
                    <a:pt x="4034" y="6341"/>
                  </a:lnTo>
                  <a:lnTo>
                    <a:pt x="4061" y="6206"/>
                  </a:lnTo>
                  <a:lnTo>
                    <a:pt x="4142" y="5896"/>
                  </a:lnTo>
                  <a:lnTo>
                    <a:pt x="4223" y="5613"/>
                  </a:lnTo>
                  <a:lnTo>
                    <a:pt x="4317" y="5316"/>
                  </a:lnTo>
                  <a:lnTo>
                    <a:pt x="4438" y="5046"/>
                  </a:lnTo>
                  <a:lnTo>
                    <a:pt x="4573" y="4776"/>
                  </a:lnTo>
                  <a:lnTo>
                    <a:pt x="4749" y="4520"/>
                  </a:lnTo>
                  <a:lnTo>
                    <a:pt x="4830" y="4399"/>
                  </a:lnTo>
                  <a:lnTo>
                    <a:pt x="4938" y="4277"/>
                  </a:lnTo>
                  <a:lnTo>
                    <a:pt x="5045" y="4156"/>
                  </a:lnTo>
                  <a:lnTo>
                    <a:pt x="5167" y="4048"/>
                  </a:lnTo>
                  <a:lnTo>
                    <a:pt x="5288" y="3953"/>
                  </a:lnTo>
                  <a:lnTo>
                    <a:pt x="5423" y="3846"/>
                  </a:lnTo>
                  <a:lnTo>
                    <a:pt x="5558" y="3751"/>
                  </a:lnTo>
                  <a:lnTo>
                    <a:pt x="5720" y="3657"/>
                  </a:lnTo>
                  <a:lnTo>
                    <a:pt x="5882" y="3576"/>
                  </a:lnTo>
                  <a:lnTo>
                    <a:pt x="6057" y="3508"/>
                  </a:lnTo>
                  <a:lnTo>
                    <a:pt x="6233" y="3427"/>
                  </a:lnTo>
                  <a:lnTo>
                    <a:pt x="6435" y="3360"/>
                  </a:lnTo>
                  <a:lnTo>
                    <a:pt x="6637" y="3306"/>
                  </a:lnTo>
                  <a:lnTo>
                    <a:pt x="6867" y="3252"/>
                  </a:lnTo>
                  <a:lnTo>
                    <a:pt x="7096" y="3211"/>
                  </a:lnTo>
                  <a:lnTo>
                    <a:pt x="7339" y="3171"/>
                  </a:lnTo>
                  <a:lnTo>
                    <a:pt x="7595" y="3144"/>
                  </a:lnTo>
                  <a:lnTo>
                    <a:pt x="7865" y="3131"/>
                  </a:lnTo>
                  <a:lnTo>
                    <a:pt x="8148" y="3117"/>
                  </a:lnTo>
                  <a:lnTo>
                    <a:pt x="8445" y="3104"/>
                  </a:lnTo>
                  <a:lnTo>
                    <a:pt x="8769" y="3117"/>
                  </a:lnTo>
                  <a:lnTo>
                    <a:pt x="9079" y="3131"/>
                  </a:lnTo>
                  <a:lnTo>
                    <a:pt x="9362" y="3144"/>
                  </a:lnTo>
                  <a:lnTo>
                    <a:pt x="9646" y="3171"/>
                  </a:lnTo>
                  <a:lnTo>
                    <a:pt x="9902" y="3211"/>
                  </a:lnTo>
                  <a:lnTo>
                    <a:pt x="10158" y="3265"/>
                  </a:lnTo>
                  <a:lnTo>
                    <a:pt x="10388" y="3319"/>
                  </a:lnTo>
                  <a:lnTo>
                    <a:pt x="10604" y="3373"/>
                  </a:lnTo>
                  <a:lnTo>
                    <a:pt x="10819" y="3454"/>
                  </a:lnTo>
                  <a:lnTo>
                    <a:pt x="11008" y="3535"/>
                  </a:lnTo>
                  <a:lnTo>
                    <a:pt x="11197" y="3616"/>
                  </a:lnTo>
                  <a:lnTo>
                    <a:pt x="11359" y="3724"/>
                  </a:lnTo>
                  <a:lnTo>
                    <a:pt x="11521" y="3832"/>
                  </a:lnTo>
                  <a:lnTo>
                    <a:pt x="11669" y="3940"/>
                  </a:lnTo>
                  <a:lnTo>
                    <a:pt x="11791" y="4061"/>
                  </a:lnTo>
                  <a:lnTo>
                    <a:pt x="11912" y="4196"/>
                  </a:lnTo>
                  <a:lnTo>
                    <a:pt x="12061" y="4372"/>
                  </a:lnTo>
                  <a:lnTo>
                    <a:pt x="12182" y="4561"/>
                  </a:lnTo>
                  <a:lnTo>
                    <a:pt x="12276" y="4763"/>
                  </a:lnTo>
                  <a:lnTo>
                    <a:pt x="12371" y="4965"/>
                  </a:lnTo>
                  <a:lnTo>
                    <a:pt x="12425" y="5181"/>
                  </a:lnTo>
                  <a:lnTo>
                    <a:pt x="12465" y="5397"/>
                  </a:lnTo>
                  <a:lnTo>
                    <a:pt x="12479" y="5626"/>
                  </a:lnTo>
                  <a:lnTo>
                    <a:pt x="12465" y="5842"/>
                  </a:lnTo>
                  <a:lnTo>
                    <a:pt x="12452" y="6058"/>
                  </a:lnTo>
                  <a:lnTo>
                    <a:pt x="12438" y="6166"/>
                  </a:lnTo>
                  <a:lnTo>
                    <a:pt x="12411" y="6274"/>
                  </a:lnTo>
                  <a:lnTo>
                    <a:pt x="12371" y="6382"/>
                  </a:lnTo>
                  <a:lnTo>
                    <a:pt x="12317" y="6490"/>
                  </a:lnTo>
                  <a:lnTo>
                    <a:pt x="12249" y="6598"/>
                  </a:lnTo>
                  <a:lnTo>
                    <a:pt x="12155" y="6706"/>
                  </a:lnTo>
                  <a:lnTo>
                    <a:pt x="12061" y="6800"/>
                  </a:lnTo>
                  <a:lnTo>
                    <a:pt x="11926" y="6908"/>
                  </a:lnTo>
                  <a:lnTo>
                    <a:pt x="11791" y="7002"/>
                  </a:lnTo>
                  <a:lnTo>
                    <a:pt x="11615" y="7097"/>
                  </a:lnTo>
                  <a:lnTo>
                    <a:pt x="11413" y="7191"/>
                  </a:lnTo>
                  <a:lnTo>
                    <a:pt x="11184" y="7272"/>
                  </a:lnTo>
                  <a:lnTo>
                    <a:pt x="10941" y="7340"/>
                  </a:lnTo>
                  <a:lnTo>
                    <a:pt x="10644" y="7421"/>
                  </a:lnTo>
                  <a:lnTo>
                    <a:pt x="10253" y="7488"/>
                  </a:lnTo>
                  <a:lnTo>
                    <a:pt x="9862" y="7569"/>
                  </a:lnTo>
                  <a:lnTo>
                    <a:pt x="9052" y="7690"/>
                  </a:lnTo>
                  <a:lnTo>
                    <a:pt x="8243" y="7798"/>
                  </a:lnTo>
                  <a:lnTo>
                    <a:pt x="7447" y="7893"/>
                  </a:lnTo>
                  <a:lnTo>
                    <a:pt x="6934" y="7947"/>
                  </a:lnTo>
                  <a:lnTo>
                    <a:pt x="6381" y="8028"/>
                  </a:lnTo>
                  <a:lnTo>
                    <a:pt x="5868" y="8109"/>
                  </a:lnTo>
                  <a:lnTo>
                    <a:pt x="5369" y="8217"/>
                  </a:lnTo>
                  <a:lnTo>
                    <a:pt x="4911" y="8324"/>
                  </a:lnTo>
                  <a:lnTo>
                    <a:pt x="4465" y="8446"/>
                  </a:lnTo>
                  <a:lnTo>
                    <a:pt x="4061" y="8581"/>
                  </a:lnTo>
                  <a:lnTo>
                    <a:pt x="3669" y="8729"/>
                  </a:lnTo>
                  <a:lnTo>
                    <a:pt x="3305" y="8891"/>
                  </a:lnTo>
                  <a:lnTo>
                    <a:pt x="2968" y="9053"/>
                  </a:lnTo>
                  <a:lnTo>
                    <a:pt x="2658" y="9228"/>
                  </a:lnTo>
                  <a:lnTo>
                    <a:pt x="2361" y="9404"/>
                  </a:lnTo>
                  <a:lnTo>
                    <a:pt x="2091" y="9593"/>
                  </a:lnTo>
                  <a:lnTo>
                    <a:pt x="1835" y="9781"/>
                  </a:lnTo>
                  <a:lnTo>
                    <a:pt x="1605" y="9984"/>
                  </a:lnTo>
                  <a:lnTo>
                    <a:pt x="1403" y="10186"/>
                  </a:lnTo>
                  <a:lnTo>
                    <a:pt x="1201" y="10388"/>
                  </a:lnTo>
                  <a:lnTo>
                    <a:pt x="1025" y="10604"/>
                  </a:lnTo>
                  <a:lnTo>
                    <a:pt x="877" y="10820"/>
                  </a:lnTo>
                  <a:lnTo>
                    <a:pt x="728" y="11023"/>
                  </a:lnTo>
                  <a:lnTo>
                    <a:pt x="607" y="11238"/>
                  </a:lnTo>
                  <a:lnTo>
                    <a:pt x="499" y="11454"/>
                  </a:lnTo>
                  <a:lnTo>
                    <a:pt x="391" y="11670"/>
                  </a:lnTo>
                  <a:lnTo>
                    <a:pt x="310" y="11886"/>
                  </a:lnTo>
                  <a:lnTo>
                    <a:pt x="229" y="12102"/>
                  </a:lnTo>
                  <a:lnTo>
                    <a:pt x="175" y="12318"/>
                  </a:lnTo>
                  <a:lnTo>
                    <a:pt x="121" y="12520"/>
                  </a:lnTo>
                  <a:lnTo>
                    <a:pt x="81" y="12722"/>
                  </a:lnTo>
                  <a:lnTo>
                    <a:pt x="54" y="12925"/>
                  </a:lnTo>
                  <a:lnTo>
                    <a:pt x="13" y="13316"/>
                  </a:lnTo>
                  <a:lnTo>
                    <a:pt x="0" y="13667"/>
                  </a:lnTo>
                  <a:lnTo>
                    <a:pt x="13" y="13977"/>
                  </a:lnTo>
                  <a:lnTo>
                    <a:pt x="40" y="14274"/>
                  </a:lnTo>
                  <a:lnTo>
                    <a:pt x="94" y="14571"/>
                  </a:lnTo>
                  <a:lnTo>
                    <a:pt x="175" y="14840"/>
                  </a:lnTo>
                  <a:lnTo>
                    <a:pt x="270" y="15124"/>
                  </a:lnTo>
                  <a:lnTo>
                    <a:pt x="391" y="15380"/>
                  </a:lnTo>
                  <a:lnTo>
                    <a:pt x="513" y="15636"/>
                  </a:lnTo>
                  <a:lnTo>
                    <a:pt x="675" y="15879"/>
                  </a:lnTo>
                  <a:lnTo>
                    <a:pt x="836" y="16122"/>
                  </a:lnTo>
                  <a:lnTo>
                    <a:pt x="1012" y="16351"/>
                  </a:lnTo>
                  <a:lnTo>
                    <a:pt x="1201" y="16567"/>
                  </a:lnTo>
                  <a:lnTo>
                    <a:pt x="1417" y="16783"/>
                  </a:lnTo>
                  <a:lnTo>
                    <a:pt x="1632" y="16972"/>
                  </a:lnTo>
                  <a:lnTo>
                    <a:pt x="1862" y="17174"/>
                  </a:lnTo>
                  <a:lnTo>
                    <a:pt x="2105" y="17350"/>
                  </a:lnTo>
                  <a:lnTo>
                    <a:pt x="2361" y="17525"/>
                  </a:lnTo>
                  <a:lnTo>
                    <a:pt x="2617" y="17687"/>
                  </a:lnTo>
                  <a:lnTo>
                    <a:pt x="2874" y="17835"/>
                  </a:lnTo>
                  <a:lnTo>
                    <a:pt x="3157" y="17984"/>
                  </a:lnTo>
                  <a:lnTo>
                    <a:pt x="3427" y="18119"/>
                  </a:lnTo>
                  <a:lnTo>
                    <a:pt x="3710" y="18240"/>
                  </a:lnTo>
                  <a:lnTo>
                    <a:pt x="4007" y="18361"/>
                  </a:lnTo>
                  <a:lnTo>
                    <a:pt x="4290" y="18469"/>
                  </a:lnTo>
                  <a:lnTo>
                    <a:pt x="4587" y="18564"/>
                  </a:lnTo>
                  <a:lnTo>
                    <a:pt x="4870" y="18645"/>
                  </a:lnTo>
                  <a:lnTo>
                    <a:pt x="5167" y="18726"/>
                  </a:lnTo>
                  <a:lnTo>
                    <a:pt x="5464" y="18780"/>
                  </a:lnTo>
                  <a:lnTo>
                    <a:pt x="5747" y="18834"/>
                  </a:lnTo>
                  <a:lnTo>
                    <a:pt x="6044" y="18888"/>
                  </a:lnTo>
                  <a:lnTo>
                    <a:pt x="6327" y="18915"/>
                  </a:lnTo>
                  <a:lnTo>
                    <a:pt x="6597" y="18942"/>
                  </a:lnTo>
                  <a:lnTo>
                    <a:pt x="6867" y="18955"/>
                  </a:lnTo>
                  <a:lnTo>
                    <a:pt x="7811" y="18955"/>
                  </a:lnTo>
                  <a:lnTo>
                    <a:pt x="8216" y="18942"/>
                  </a:lnTo>
                  <a:lnTo>
                    <a:pt x="8621" y="18888"/>
                  </a:lnTo>
                  <a:lnTo>
                    <a:pt x="9025" y="18834"/>
                  </a:lnTo>
                  <a:lnTo>
                    <a:pt x="9430" y="18753"/>
                  </a:lnTo>
                  <a:lnTo>
                    <a:pt x="9821" y="18658"/>
                  </a:lnTo>
                  <a:lnTo>
                    <a:pt x="10212" y="18537"/>
                  </a:lnTo>
                  <a:lnTo>
                    <a:pt x="10604" y="18402"/>
                  </a:lnTo>
                  <a:lnTo>
                    <a:pt x="10685" y="18361"/>
                  </a:lnTo>
                  <a:lnTo>
                    <a:pt x="11049" y="18213"/>
                  </a:lnTo>
                  <a:lnTo>
                    <a:pt x="11413" y="18038"/>
                  </a:lnTo>
                  <a:lnTo>
                    <a:pt x="11764" y="17849"/>
                  </a:lnTo>
                  <a:lnTo>
                    <a:pt x="12101" y="17633"/>
                  </a:lnTo>
                  <a:lnTo>
                    <a:pt x="12425" y="17417"/>
                  </a:lnTo>
                  <a:lnTo>
                    <a:pt x="12749" y="17161"/>
                  </a:lnTo>
                  <a:lnTo>
                    <a:pt x="13045" y="16904"/>
                  </a:lnTo>
                  <a:lnTo>
                    <a:pt x="13329" y="16635"/>
                  </a:lnTo>
                  <a:lnTo>
                    <a:pt x="13599" y="16338"/>
                  </a:lnTo>
                  <a:lnTo>
                    <a:pt x="13855" y="16028"/>
                  </a:lnTo>
                  <a:lnTo>
                    <a:pt x="14098" y="15717"/>
                  </a:lnTo>
                  <a:lnTo>
                    <a:pt x="14314" y="15380"/>
                  </a:lnTo>
                  <a:lnTo>
                    <a:pt x="14516" y="15043"/>
                  </a:lnTo>
                  <a:lnTo>
                    <a:pt x="14705" y="14692"/>
                  </a:lnTo>
                  <a:lnTo>
                    <a:pt x="14867" y="14328"/>
                  </a:lnTo>
                  <a:lnTo>
                    <a:pt x="15015" y="13950"/>
                  </a:lnTo>
                  <a:lnTo>
                    <a:pt x="15096" y="13694"/>
                  </a:lnTo>
                  <a:lnTo>
                    <a:pt x="15163" y="13424"/>
                  </a:lnTo>
                  <a:lnTo>
                    <a:pt x="15231" y="13114"/>
                  </a:lnTo>
                  <a:lnTo>
                    <a:pt x="15285" y="12776"/>
                  </a:lnTo>
                  <a:lnTo>
                    <a:pt x="15325" y="12426"/>
                  </a:lnTo>
                  <a:lnTo>
                    <a:pt x="15352" y="12048"/>
                  </a:lnTo>
                  <a:lnTo>
                    <a:pt x="15406" y="11252"/>
                  </a:lnTo>
                  <a:lnTo>
                    <a:pt x="15420" y="10415"/>
                  </a:lnTo>
                  <a:lnTo>
                    <a:pt x="15420" y="9539"/>
                  </a:lnTo>
                  <a:lnTo>
                    <a:pt x="15406" y="7785"/>
                  </a:lnTo>
                  <a:lnTo>
                    <a:pt x="15393" y="6962"/>
                  </a:lnTo>
                  <a:lnTo>
                    <a:pt x="15379" y="6220"/>
                  </a:lnTo>
                  <a:lnTo>
                    <a:pt x="15379" y="5937"/>
                  </a:lnTo>
                  <a:lnTo>
                    <a:pt x="15366" y="5680"/>
                  </a:lnTo>
                  <a:lnTo>
                    <a:pt x="15352" y="5410"/>
                  </a:lnTo>
                  <a:lnTo>
                    <a:pt x="15312" y="5168"/>
                  </a:lnTo>
                  <a:lnTo>
                    <a:pt x="15285" y="4925"/>
                  </a:lnTo>
                  <a:lnTo>
                    <a:pt x="15244" y="4695"/>
                  </a:lnTo>
                  <a:lnTo>
                    <a:pt x="15136" y="4250"/>
                  </a:lnTo>
                  <a:lnTo>
                    <a:pt x="15015" y="3832"/>
                  </a:lnTo>
                  <a:lnTo>
                    <a:pt x="14867" y="3454"/>
                  </a:lnTo>
                  <a:lnTo>
                    <a:pt x="14705" y="3090"/>
                  </a:lnTo>
                  <a:lnTo>
                    <a:pt x="14516" y="2766"/>
                  </a:lnTo>
                  <a:lnTo>
                    <a:pt x="14314" y="2469"/>
                  </a:lnTo>
                  <a:lnTo>
                    <a:pt x="14111" y="2186"/>
                  </a:lnTo>
                  <a:lnTo>
                    <a:pt x="13895" y="1943"/>
                  </a:lnTo>
                  <a:lnTo>
                    <a:pt x="13666" y="1714"/>
                  </a:lnTo>
                  <a:lnTo>
                    <a:pt x="13437" y="1512"/>
                  </a:lnTo>
                  <a:lnTo>
                    <a:pt x="13207" y="1323"/>
                  </a:lnTo>
                  <a:lnTo>
                    <a:pt x="12978" y="1161"/>
                  </a:lnTo>
                  <a:lnTo>
                    <a:pt x="12749" y="1013"/>
                  </a:lnTo>
                  <a:lnTo>
                    <a:pt x="12519" y="891"/>
                  </a:lnTo>
                  <a:lnTo>
                    <a:pt x="12276" y="770"/>
                  </a:lnTo>
                  <a:lnTo>
                    <a:pt x="12047" y="662"/>
                  </a:lnTo>
                  <a:lnTo>
                    <a:pt x="11804" y="567"/>
                  </a:lnTo>
                  <a:lnTo>
                    <a:pt x="11548" y="473"/>
                  </a:lnTo>
                  <a:lnTo>
                    <a:pt x="11305" y="392"/>
                  </a:lnTo>
                  <a:lnTo>
                    <a:pt x="11062" y="311"/>
                  </a:lnTo>
                  <a:lnTo>
                    <a:pt x="10806" y="244"/>
                  </a:lnTo>
                  <a:lnTo>
                    <a:pt x="10550" y="190"/>
                  </a:lnTo>
                  <a:lnTo>
                    <a:pt x="10293" y="136"/>
                  </a:lnTo>
                  <a:lnTo>
                    <a:pt x="10037" y="95"/>
                  </a:lnTo>
                  <a:lnTo>
                    <a:pt x="9781" y="55"/>
                  </a:lnTo>
                  <a:lnTo>
                    <a:pt x="9511" y="28"/>
                  </a:lnTo>
                  <a:lnTo>
                    <a:pt x="9255" y="14"/>
                  </a:lnTo>
                  <a:lnTo>
                    <a:pt x="8998" y="1"/>
                  </a:lnTo>
                  <a:close/>
                </a:path>
              </a:pathLst>
            </a:custGeom>
            <a:solidFill>
              <a:schemeClr val="lt1"/>
            </a:solidFill>
            <a:ln>
              <a:noFill/>
            </a:ln>
          </p:spPr>
          <p:txBody>
            <a:bodyPr anchorCtr="0" anchor="ctr" bIns="182850" lIns="182850" spcFirstLastPara="1" rIns="182850" wrap="square" tIns="182850">
              <a:noAutofit/>
            </a:bodyPr>
            <a:lstStyle/>
            <a:p>
              <a:pPr indent="0" lvl="0" marL="0" rtl="0" algn="l">
                <a:spcBef>
                  <a:spcPts val="0"/>
                </a:spcBef>
                <a:spcAft>
                  <a:spcPts val="0"/>
                </a:spcAft>
                <a:buNone/>
              </a:pPr>
              <a:r>
                <a:t/>
              </a:r>
              <a:endParaRPr/>
            </a:p>
          </p:txBody>
        </p:sp>
        <p:sp>
          <p:nvSpPr>
            <p:cNvPr id="3311" name="Google Shape;3311;p215"/>
            <p:cNvSpPr/>
            <p:nvPr/>
          </p:nvSpPr>
          <p:spPr>
            <a:xfrm>
              <a:off x="420478" y="609347"/>
              <a:ext cx="117192" cy="169934"/>
            </a:xfrm>
            <a:custGeom>
              <a:rect b="b" l="l" r="r" t="t"/>
              <a:pathLst>
                <a:path extrusionOk="0" h="24285" w="16271">
                  <a:moveTo>
                    <a:pt x="8365" y="2888"/>
                  </a:moveTo>
                  <a:lnTo>
                    <a:pt x="8635" y="2915"/>
                  </a:lnTo>
                  <a:lnTo>
                    <a:pt x="8878" y="2942"/>
                  </a:lnTo>
                  <a:lnTo>
                    <a:pt x="9134" y="2996"/>
                  </a:lnTo>
                  <a:lnTo>
                    <a:pt x="9377" y="3050"/>
                  </a:lnTo>
                  <a:lnTo>
                    <a:pt x="9606" y="3131"/>
                  </a:lnTo>
                  <a:lnTo>
                    <a:pt x="9835" y="3212"/>
                  </a:lnTo>
                  <a:lnTo>
                    <a:pt x="10065" y="3320"/>
                  </a:lnTo>
                  <a:lnTo>
                    <a:pt x="10281" y="3428"/>
                  </a:lnTo>
                  <a:lnTo>
                    <a:pt x="10496" y="3549"/>
                  </a:lnTo>
                  <a:lnTo>
                    <a:pt x="10699" y="3684"/>
                  </a:lnTo>
                  <a:lnTo>
                    <a:pt x="10888" y="3832"/>
                  </a:lnTo>
                  <a:lnTo>
                    <a:pt x="11077" y="3994"/>
                  </a:lnTo>
                  <a:lnTo>
                    <a:pt x="11265" y="4170"/>
                  </a:lnTo>
                  <a:lnTo>
                    <a:pt x="11427" y="4358"/>
                  </a:lnTo>
                  <a:lnTo>
                    <a:pt x="11603" y="4547"/>
                  </a:lnTo>
                  <a:lnTo>
                    <a:pt x="11751" y="4750"/>
                  </a:lnTo>
                  <a:lnTo>
                    <a:pt x="11899" y="4966"/>
                  </a:lnTo>
                  <a:lnTo>
                    <a:pt x="12034" y="5195"/>
                  </a:lnTo>
                  <a:lnTo>
                    <a:pt x="12169" y="5424"/>
                  </a:lnTo>
                  <a:lnTo>
                    <a:pt x="12291" y="5681"/>
                  </a:lnTo>
                  <a:lnTo>
                    <a:pt x="12399" y="5937"/>
                  </a:lnTo>
                  <a:lnTo>
                    <a:pt x="12507" y="6193"/>
                  </a:lnTo>
                  <a:lnTo>
                    <a:pt x="12588" y="6476"/>
                  </a:lnTo>
                  <a:lnTo>
                    <a:pt x="12668" y="6760"/>
                  </a:lnTo>
                  <a:lnTo>
                    <a:pt x="12749" y="7057"/>
                  </a:lnTo>
                  <a:lnTo>
                    <a:pt x="12803" y="7353"/>
                  </a:lnTo>
                  <a:lnTo>
                    <a:pt x="12857" y="7664"/>
                  </a:lnTo>
                  <a:lnTo>
                    <a:pt x="12898" y="7987"/>
                  </a:lnTo>
                  <a:lnTo>
                    <a:pt x="12925" y="8325"/>
                  </a:lnTo>
                  <a:lnTo>
                    <a:pt x="12938" y="8648"/>
                  </a:lnTo>
                  <a:lnTo>
                    <a:pt x="12952" y="8999"/>
                  </a:lnTo>
                  <a:lnTo>
                    <a:pt x="12938" y="9363"/>
                  </a:lnTo>
                  <a:lnTo>
                    <a:pt x="12925" y="9714"/>
                  </a:lnTo>
                  <a:lnTo>
                    <a:pt x="12898" y="10051"/>
                  </a:lnTo>
                  <a:lnTo>
                    <a:pt x="12844" y="10375"/>
                  </a:lnTo>
                  <a:lnTo>
                    <a:pt x="12790" y="10699"/>
                  </a:lnTo>
                  <a:lnTo>
                    <a:pt x="12722" y="11009"/>
                  </a:lnTo>
                  <a:lnTo>
                    <a:pt x="12641" y="11306"/>
                  </a:lnTo>
                  <a:lnTo>
                    <a:pt x="12561" y="11589"/>
                  </a:lnTo>
                  <a:lnTo>
                    <a:pt x="12466" y="11873"/>
                  </a:lnTo>
                  <a:lnTo>
                    <a:pt x="12345" y="12129"/>
                  </a:lnTo>
                  <a:lnTo>
                    <a:pt x="12237" y="12385"/>
                  </a:lnTo>
                  <a:lnTo>
                    <a:pt x="12102" y="12628"/>
                  </a:lnTo>
                  <a:lnTo>
                    <a:pt x="11967" y="12871"/>
                  </a:lnTo>
                  <a:lnTo>
                    <a:pt x="11819" y="13087"/>
                  </a:lnTo>
                  <a:lnTo>
                    <a:pt x="11657" y="13303"/>
                  </a:lnTo>
                  <a:lnTo>
                    <a:pt x="11495" y="13505"/>
                  </a:lnTo>
                  <a:lnTo>
                    <a:pt x="11319" y="13680"/>
                  </a:lnTo>
                  <a:lnTo>
                    <a:pt x="11144" y="13869"/>
                  </a:lnTo>
                  <a:lnTo>
                    <a:pt x="10955" y="14031"/>
                  </a:lnTo>
                  <a:lnTo>
                    <a:pt x="10766" y="14180"/>
                  </a:lnTo>
                  <a:lnTo>
                    <a:pt x="10564" y="14328"/>
                  </a:lnTo>
                  <a:lnTo>
                    <a:pt x="10362" y="14449"/>
                  </a:lnTo>
                  <a:lnTo>
                    <a:pt x="10146" y="14571"/>
                  </a:lnTo>
                  <a:lnTo>
                    <a:pt x="9930" y="14679"/>
                  </a:lnTo>
                  <a:lnTo>
                    <a:pt x="9701" y="14773"/>
                  </a:lnTo>
                  <a:lnTo>
                    <a:pt x="9471" y="14854"/>
                  </a:lnTo>
                  <a:lnTo>
                    <a:pt x="9242" y="14922"/>
                  </a:lnTo>
                  <a:lnTo>
                    <a:pt x="8999" y="14976"/>
                  </a:lnTo>
                  <a:lnTo>
                    <a:pt x="8770" y="15030"/>
                  </a:lnTo>
                  <a:lnTo>
                    <a:pt x="8513" y="15057"/>
                  </a:lnTo>
                  <a:lnTo>
                    <a:pt x="8271" y="15084"/>
                  </a:lnTo>
                  <a:lnTo>
                    <a:pt x="8014" y="15084"/>
                  </a:lnTo>
                  <a:lnTo>
                    <a:pt x="7731" y="15070"/>
                  </a:lnTo>
                  <a:lnTo>
                    <a:pt x="7448" y="15043"/>
                  </a:lnTo>
                  <a:lnTo>
                    <a:pt x="7178" y="15003"/>
                  </a:lnTo>
                  <a:lnTo>
                    <a:pt x="6908" y="14949"/>
                  </a:lnTo>
                  <a:lnTo>
                    <a:pt x="6652" y="14868"/>
                  </a:lnTo>
                  <a:lnTo>
                    <a:pt x="6409" y="14787"/>
                  </a:lnTo>
                  <a:lnTo>
                    <a:pt x="6166" y="14679"/>
                  </a:lnTo>
                  <a:lnTo>
                    <a:pt x="5937" y="14571"/>
                  </a:lnTo>
                  <a:lnTo>
                    <a:pt x="5721" y="14436"/>
                  </a:lnTo>
                  <a:lnTo>
                    <a:pt x="5505" y="14288"/>
                  </a:lnTo>
                  <a:lnTo>
                    <a:pt x="5303" y="14139"/>
                  </a:lnTo>
                  <a:lnTo>
                    <a:pt x="5114" y="13977"/>
                  </a:lnTo>
                  <a:lnTo>
                    <a:pt x="4925" y="13788"/>
                  </a:lnTo>
                  <a:lnTo>
                    <a:pt x="4749" y="13600"/>
                  </a:lnTo>
                  <a:lnTo>
                    <a:pt x="4588" y="13411"/>
                  </a:lnTo>
                  <a:lnTo>
                    <a:pt x="4426" y="13195"/>
                  </a:lnTo>
                  <a:lnTo>
                    <a:pt x="4277" y="12979"/>
                  </a:lnTo>
                  <a:lnTo>
                    <a:pt x="4142" y="12763"/>
                  </a:lnTo>
                  <a:lnTo>
                    <a:pt x="4007" y="12520"/>
                  </a:lnTo>
                  <a:lnTo>
                    <a:pt x="3886" y="12291"/>
                  </a:lnTo>
                  <a:lnTo>
                    <a:pt x="3778" y="12035"/>
                  </a:lnTo>
                  <a:lnTo>
                    <a:pt x="3684" y="11778"/>
                  </a:lnTo>
                  <a:lnTo>
                    <a:pt x="3589" y="11522"/>
                  </a:lnTo>
                  <a:lnTo>
                    <a:pt x="3508" y="11266"/>
                  </a:lnTo>
                  <a:lnTo>
                    <a:pt x="3427" y="10996"/>
                  </a:lnTo>
                  <a:lnTo>
                    <a:pt x="3373" y="10726"/>
                  </a:lnTo>
                  <a:lnTo>
                    <a:pt x="3319" y="10443"/>
                  </a:lnTo>
                  <a:lnTo>
                    <a:pt x="3265" y="10173"/>
                  </a:lnTo>
                  <a:lnTo>
                    <a:pt x="3239" y="9890"/>
                  </a:lnTo>
                  <a:lnTo>
                    <a:pt x="3212" y="9606"/>
                  </a:lnTo>
                  <a:lnTo>
                    <a:pt x="3198" y="9323"/>
                  </a:lnTo>
                  <a:lnTo>
                    <a:pt x="3198" y="9040"/>
                  </a:lnTo>
                  <a:lnTo>
                    <a:pt x="3198" y="8635"/>
                  </a:lnTo>
                  <a:lnTo>
                    <a:pt x="3225" y="8244"/>
                  </a:lnTo>
                  <a:lnTo>
                    <a:pt x="3252" y="7880"/>
                  </a:lnTo>
                  <a:lnTo>
                    <a:pt x="3292" y="7515"/>
                  </a:lnTo>
                  <a:lnTo>
                    <a:pt x="3360" y="7178"/>
                  </a:lnTo>
                  <a:lnTo>
                    <a:pt x="3427" y="6841"/>
                  </a:lnTo>
                  <a:lnTo>
                    <a:pt x="3508" y="6530"/>
                  </a:lnTo>
                  <a:lnTo>
                    <a:pt x="3603" y="6234"/>
                  </a:lnTo>
                  <a:lnTo>
                    <a:pt x="3697" y="5950"/>
                  </a:lnTo>
                  <a:lnTo>
                    <a:pt x="3819" y="5667"/>
                  </a:lnTo>
                  <a:lnTo>
                    <a:pt x="3940" y="5411"/>
                  </a:lnTo>
                  <a:lnTo>
                    <a:pt x="4075" y="5168"/>
                  </a:lnTo>
                  <a:lnTo>
                    <a:pt x="4210" y="4939"/>
                  </a:lnTo>
                  <a:lnTo>
                    <a:pt x="4372" y="4723"/>
                  </a:lnTo>
                  <a:lnTo>
                    <a:pt x="4520" y="4507"/>
                  </a:lnTo>
                  <a:lnTo>
                    <a:pt x="4696" y="4318"/>
                  </a:lnTo>
                  <a:lnTo>
                    <a:pt x="4871" y="4143"/>
                  </a:lnTo>
                  <a:lnTo>
                    <a:pt x="5046" y="3967"/>
                  </a:lnTo>
                  <a:lnTo>
                    <a:pt x="5235" y="3819"/>
                  </a:lnTo>
                  <a:lnTo>
                    <a:pt x="5424" y="3670"/>
                  </a:lnTo>
                  <a:lnTo>
                    <a:pt x="5626" y="3549"/>
                  </a:lnTo>
                  <a:lnTo>
                    <a:pt x="5829" y="3428"/>
                  </a:lnTo>
                  <a:lnTo>
                    <a:pt x="6045" y="3320"/>
                  </a:lnTo>
                  <a:lnTo>
                    <a:pt x="6260" y="3225"/>
                  </a:lnTo>
                  <a:lnTo>
                    <a:pt x="6476" y="3144"/>
                  </a:lnTo>
                  <a:lnTo>
                    <a:pt x="6706" y="3077"/>
                  </a:lnTo>
                  <a:lnTo>
                    <a:pt x="6935" y="3009"/>
                  </a:lnTo>
                  <a:lnTo>
                    <a:pt x="7164" y="2969"/>
                  </a:lnTo>
                  <a:lnTo>
                    <a:pt x="7394" y="2928"/>
                  </a:lnTo>
                  <a:lnTo>
                    <a:pt x="7623" y="2901"/>
                  </a:lnTo>
                  <a:lnTo>
                    <a:pt x="7866" y="2888"/>
                  </a:lnTo>
                  <a:close/>
                  <a:moveTo>
                    <a:pt x="8770" y="1"/>
                  </a:moveTo>
                  <a:lnTo>
                    <a:pt x="8378" y="14"/>
                  </a:lnTo>
                  <a:lnTo>
                    <a:pt x="8001" y="41"/>
                  </a:lnTo>
                  <a:lnTo>
                    <a:pt x="7636" y="82"/>
                  </a:lnTo>
                  <a:lnTo>
                    <a:pt x="7286" y="149"/>
                  </a:lnTo>
                  <a:lnTo>
                    <a:pt x="6948" y="217"/>
                  </a:lnTo>
                  <a:lnTo>
                    <a:pt x="6638" y="311"/>
                  </a:lnTo>
                  <a:lnTo>
                    <a:pt x="6341" y="406"/>
                  </a:lnTo>
                  <a:lnTo>
                    <a:pt x="6058" y="514"/>
                  </a:lnTo>
                  <a:lnTo>
                    <a:pt x="5788" y="635"/>
                  </a:lnTo>
                  <a:lnTo>
                    <a:pt x="5532" y="770"/>
                  </a:lnTo>
                  <a:lnTo>
                    <a:pt x="5289" y="905"/>
                  </a:lnTo>
                  <a:lnTo>
                    <a:pt x="5060" y="1040"/>
                  </a:lnTo>
                  <a:lnTo>
                    <a:pt x="4844" y="1188"/>
                  </a:lnTo>
                  <a:lnTo>
                    <a:pt x="4642" y="1337"/>
                  </a:lnTo>
                  <a:lnTo>
                    <a:pt x="4453" y="1485"/>
                  </a:lnTo>
                  <a:lnTo>
                    <a:pt x="4277" y="1647"/>
                  </a:lnTo>
                  <a:lnTo>
                    <a:pt x="4115" y="1795"/>
                  </a:lnTo>
                  <a:lnTo>
                    <a:pt x="3967" y="1944"/>
                  </a:lnTo>
                  <a:lnTo>
                    <a:pt x="3697" y="2240"/>
                  </a:lnTo>
                  <a:lnTo>
                    <a:pt x="3481" y="2524"/>
                  </a:lnTo>
                  <a:lnTo>
                    <a:pt x="3306" y="2767"/>
                  </a:lnTo>
                  <a:lnTo>
                    <a:pt x="3171" y="2982"/>
                  </a:lnTo>
                  <a:lnTo>
                    <a:pt x="3090" y="3144"/>
                  </a:lnTo>
                  <a:lnTo>
                    <a:pt x="3009" y="3279"/>
                  </a:lnTo>
                  <a:lnTo>
                    <a:pt x="2942" y="3279"/>
                  </a:lnTo>
                  <a:lnTo>
                    <a:pt x="2982" y="3063"/>
                  </a:lnTo>
                  <a:lnTo>
                    <a:pt x="2996" y="2834"/>
                  </a:lnTo>
                  <a:lnTo>
                    <a:pt x="3009" y="2605"/>
                  </a:lnTo>
                  <a:lnTo>
                    <a:pt x="3009" y="2375"/>
                  </a:lnTo>
                  <a:lnTo>
                    <a:pt x="3009" y="1364"/>
                  </a:lnTo>
                  <a:lnTo>
                    <a:pt x="3009" y="1256"/>
                  </a:lnTo>
                  <a:lnTo>
                    <a:pt x="2996" y="1161"/>
                  </a:lnTo>
                  <a:lnTo>
                    <a:pt x="2969" y="1067"/>
                  </a:lnTo>
                  <a:lnTo>
                    <a:pt x="2942" y="972"/>
                  </a:lnTo>
                  <a:lnTo>
                    <a:pt x="2901" y="891"/>
                  </a:lnTo>
                  <a:lnTo>
                    <a:pt x="2861" y="810"/>
                  </a:lnTo>
                  <a:lnTo>
                    <a:pt x="2807" y="743"/>
                  </a:lnTo>
                  <a:lnTo>
                    <a:pt x="2739" y="676"/>
                  </a:lnTo>
                  <a:lnTo>
                    <a:pt x="2658" y="622"/>
                  </a:lnTo>
                  <a:lnTo>
                    <a:pt x="2577" y="568"/>
                  </a:lnTo>
                  <a:lnTo>
                    <a:pt x="2483" y="514"/>
                  </a:lnTo>
                  <a:lnTo>
                    <a:pt x="2389" y="487"/>
                  </a:lnTo>
                  <a:lnTo>
                    <a:pt x="2281" y="460"/>
                  </a:lnTo>
                  <a:lnTo>
                    <a:pt x="2159" y="433"/>
                  </a:lnTo>
                  <a:lnTo>
                    <a:pt x="2038" y="419"/>
                  </a:lnTo>
                  <a:lnTo>
                    <a:pt x="986" y="419"/>
                  </a:lnTo>
                  <a:lnTo>
                    <a:pt x="864" y="433"/>
                  </a:lnTo>
                  <a:lnTo>
                    <a:pt x="743" y="460"/>
                  </a:lnTo>
                  <a:lnTo>
                    <a:pt x="635" y="487"/>
                  </a:lnTo>
                  <a:lnTo>
                    <a:pt x="527" y="527"/>
                  </a:lnTo>
                  <a:lnTo>
                    <a:pt x="446" y="568"/>
                  </a:lnTo>
                  <a:lnTo>
                    <a:pt x="365" y="635"/>
                  </a:lnTo>
                  <a:lnTo>
                    <a:pt x="284" y="689"/>
                  </a:lnTo>
                  <a:lnTo>
                    <a:pt x="217" y="770"/>
                  </a:lnTo>
                  <a:lnTo>
                    <a:pt x="163" y="851"/>
                  </a:lnTo>
                  <a:lnTo>
                    <a:pt x="122" y="945"/>
                  </a:lnTo>
                  <a:lnTo>
                    <a:pt x="82" y="1040"/>
                  </a:lnTo>
                  <a:lnTo>
                    <a:pt x="41" y="1148"/>
                  </a:lnTo>
                  <a:lnTo>
                    <a:pt x="28" y="1269"/>
                  </a:lnTo>
                  <a:lnTo>
                    <a:pt x="14" y="1391"/>
                  </a:lnTo>
                  <a:lnTo>
                    <a:pt x="1" y="1525"/>
                  </a:lnTo>
                  <a:lnTo>
                    <a:pt x="1" y="23164"/>
                  </a:lnTo>
                  <a:lnTo>
                    <a:pt x="14" y="23299"/>
                  </a:lnTo>
                  <a:lnTo>
                    <a:pt x="28" y="23421"/>
                  </a:lnTo>
                  <a:lnTo>
                    <a:pt x="41" y="23542"/>
                  </a:lnTo>
                  <a:lnTo>
                    <a:pt x="82" y="23650"/>
                  </a:lnTo>
                  <a:lnTo>
                    <a:pt x="122" y="23758"/>
                  </a:lnTo>
                  <a:lnTo>
                    <a:pt x="163" y="23839"/>
                  </a:lnTo>
                  <a:lnTo>
                    <a:pt x="217" y="23920"/>
                  </a:lnTo>
                  <a:lnTo>
                    <a:pt x="284" y="24001"/>
                  </a:lnTo>
                  <a:lnTo>
                    <a:pt x="365" y="24068"/>
                  </a:lnTo>
                  <a:lnTo>
                    <a:pt x="446" y="24122"/>
                  </a:lnTo>
                  <a:lnTo>
                    <a:pt x="527" y="24176"/>
                  </a:lnTo>
                  <a:lnTo>
                    <a:pt x="635" y="24203"/>
                  </a:lnTo>
                  <a:lnTo>
                    <a:pt x="743" y="24244"/>
                  </a:lnTo>
                  <a:lnTo>
                    <a:pt x="864" y="24257"/>
                  </a:lnTo>
                  <a:lnTo>
                    <a:pt x="986" y="24271"/>
                  </a:lnTo>
                  <a:lnTo>
                    <a:pt x="1120" y="24284"/>
                  </a:lnTo>
                  <a:lnTo>
                    <a:pt x="2173" y="24284"/>
                  </a:lnTo>
                  <a:lnTo>
                    <a:pt x="2308" y="24271"/>
                  </a:lnTo>
                  <a:lnTo>
                    <a:pt x="2429" y="24257"/>
                  </a:lnTo>
                  <a:lnTo>
                    <a:pt x="2537" y="24244"/>
                  </a:lnTo>
                  <a:lnTo>
                    <a:pt x="2645" y="24203"/>
                  </a:lnTo>
                  <a:lnTo>
                    <a:pt x="2739" y="24176"/>
                  </a:lnTo>
                  <a:lnTo>
                    <a:pt x="2834" y="24122"/>
                  </a:lnTo>
                  <a:lnTo>
                    <a:pt x="2915" y="24068"/>
                  </a:lnTo>
                  <a:lnTo>
                    <a:pt x="2982" y="24001"/>
                  </a:lnTo>
                  <a:lnTo>
                    <a:pt x="3050" y="23920"/>
                  </a:lnTo>
                  <a:lnTo>
                    <a:pt x="3104" y="23839"/>
                  </a:lnTo>
                  <a:lnTo>
                    <a:pt x="3158" y="23758"/>
                  </a:lnTo>
                  <a:lnTo>
                    <a:pt x="3185" y="23650"/>
                  </a:lnTo>
                  <a:lnTo>
                    <a:pt x="3225" y="23542"/>
                  </a:lnTo>
                  <a:lnTo>
                    <a:pt x="3239" y="23421"/>
                  </a:lnTo>
                  <a:lnTo>
                    <a:pt x="3252" y="23299"/>
                  </a:lnTo>
                  <a:lnTo>
                    <a:pt x="3265" y="23164"/>
                  </a:lnTo>
                  <a:lnTo>
                    <a:pt x="3265" y="16379"/>
                  </a:lnTo>
                  <a:lnTo>
                    <a:pt x="3252" y="16001"/>
                  </a:lnTo>
                  <a:lnTo>
                    <a:pt x="3239" y="15623"/>
                  </a:lnTo>
                  <a:lnTo>
                    <a:pt x="3212" y="15259"/>
                  </a:lnTo>
                  <a:lnTo>
                    <a:pt x="3158" y="14881"/>
                  </a:lnTo>
                  <a:lnTo>
                    <a:pt x="3225" y="14881"/>
                  </a:lnTo>
                  <a:lnTo>
                    <a:pt x="3427" y="15232"/>
                  </a:lnTo>
                  <a:lnTo>
                    <a:pt x="3657" y="15569"/>
                  </a:lnTo>
                  <a:lnTo>
                    <a:pt x="3913" y="15879"/>
                  </a:lnTo>
                  <a:lnTo>
                    <a:pt x="4183" y="16176"/>
                  </a:lnTo>
                  <a:lnTo>
                    <a:pt x="4480" y="16446"/>
                  </a:lnTo>
                  <a:lnTo>
                    <a:pt x="4776" y="16702"/>
                  </a:lnTo>
                  <a:lnTo>
                    <a:pt x="5114" y="16932"/>
                  </a:lnTo>
                  <a:lnTo>
                    <a:pt x="5451" y="17148"/>
                  </a:lnTo>
                  <a:lnTo>
                    <a:pt x="5815" y="17336"/>
                  </a:lnTo>
                  <a:lnTo>
                    <a:pt x="6179" y="17498"/>
                  </a:lnTo>
                  <a:lnTo>
                    <a:pt x="6557" y="17633"/>
                  </a:lnTo>
                  <a:lnTo>
                    <a:pt x="6935" y="17741"/>
                  </a:lnTo>
                  <a:lnTo>
                    <a:pt x="7326" y="17822"/>
                  </a:lnTo>
                  <a:lnTo>
                    <a:pt x="7731" y="17890"/>
                  </a:lnTo>
                  <a:lnTo>
                    <a:pt x="8122" y="17917"/>
                  </a:lnTo>
                  <a:lnTo>
                    <a:pt x="8527" y="17917"/>
                  </a:lnTo>
                  <a:lnTo>
                    <a:pt x="8945" y="17903"/>
                  </a:lnTo>
                  <a:lnTo>
                    <a:pt x="9350" y="17876"/>
                  </a:lnTo>
                  <a:lnTo>
                    <a:pt x="9754" y="17822"/>
                  </a:lnTo>
                  <a:lnTo>
                    <a:pt x="10146" y="17755"/>
                  </a:lnTo>
                  <a:lnTo>
                    <a:pt x="10523" y="17660"/>
                  </a:lnTo>
                  <a:lnTo>
                    <a:pt x="10901" y="17552"/>
                  </a:lnTo>
                  <a:lnTo>
                    <a:pt x="11265" y="17431"/>
                  </a:lnTo>
                  <a:lnTo>
                    <a:pt x="11616" y="17282"/>
                  </a:lnTo>
                  <a:lnTo>
                    <a:pt x="11967" y="17121"/>
                  </a:lnTo>
                  <a:lnTo>
                    <a:pt x="12304" y="16932"/>
                  </a:lnTo>
                  <a:lnTo>
                    <a:pt x="12628" y="16729"/>
                  </a:lnTo>
                  <a:lnTo>
                    <a:pt x="12938" y="16514"/>
                  </a:lnTo>
                  <a:lnTo>
                    <a:pt x="13249" y="16284"/>
                  </a:lnTo>
                  <a:lnTo>
                    <a:pt x="13532" y="16028"/>
                  </a:lnTo>
                  <a:lnTo>
                    <a:pt x="13815" y="15772"/>
                  </a:lnTo>
                  <a:lnTo>
                    <a:pt x="14071" y="15475"/>
                  </a:lnTo>
                  <a:lnTo>
                    <a:pt x="14328" y="15178"/>
                  </a:lnTo>
                  <a:lnTo>
                    <a:pt x="14557" y="14868"/>
                  </a:lnTo>
                  <a:lnTo>
                    <a:pt x="14786" y="14530"/>
                  </a:lnTo>
                  <a:lnTo>
                    <a:pt x="15002" y="14193"/>
                  </a:lnTo>
                  <a:lnTo>
                    <a:pt x="15191" y="13829"/>
                  </a:lnTo>
                  <a:lnTo>
                    <a:pt x="15380" y="13451"/>
                  </a:lnTo>
                  <a:lnTo>
                    <a:pt x="15542" y="13060"/>
                  </a:lnTo>
                  <a:lnTo>
                    <a:pt x="15690" y="12655"/>
                  </a:lnTo>
                  <a:lnTo>
                    <a:pt x="15825" y="12237"/>
                  </a:lnTo>
                  <a:lnTo>
                    <a:pt x="15933" y="11805"/>
                  </a:lnTo>
                  <a:lnTo>
                    <a:pt x="16041" y="11374"/>
                  </a:lnTo>
                  <a:lnTo>
                    <a:pt x="16122" y="10915"/>
                  </a:lnTo>
                  <a:lnTo>
                    <a:pt x="16190" y="10443"/>
                  </a:lnTo>
                  <a:lnTo>
                    <a:pt x="16230" y="9957"/>
                  </a:lnTo>
                  <a:lnTo>
                    <a:pt x="16257" y="9471"/>
                  </a:lnTo>
                  <a:lnTo>
                    <a:pt x="16270" y="8959"/>
                  </a:lnTo>
                  <a:lnTo>
                    <a:pt x="16257" y="8473"/>
                  </a:lnTo>
                  <a:lnTo>
                    <a:pt x="16243" y="7987"/>
                  </a:lnTo>
                  <a:lnTo>
                    <a:pt x="16190" y="7515"/>
                  </a:lnTo>
                  <a:lnTo>
                    <a:pt x="16136" y="7057"/>
                  </a:lnTo>
                  <a:lnTo>
                    <a:pt x="16068" y="6598"/>
                  </a:lnTo>
                  <a:lnTo>
                    <a:pt x="15974" y="6166"/>
                  </a:lnTo>
                  <a:lnTo>
                    <a:pt x="15866" y="5734"/>
                  </a:lnTo>
                  <a:lnTo>
                    <a:pt x="15744" y="5316"/>
                  </a:lnTo>
                  <a:lnTo>
                    <a:pt x="15609" y="4925"/>
                  </a:lnTo>
                  <a:lnTo>
                    <a:pt x="15461" y="4534"/>
                  </a:lnTo>
                  <a:lnTo>
                    <a:pt x="15286" y="4156"/>
                  </a:lnTo>
                  <a:lnTo>
                    <a:pt x="15110" y="3792"/>
                  </a:lnTo>
                  <a:lnTo>
                    <a:pt x="14908" y="3441"/>
                  </a:lnTo>
                  <a:lnTo>
                    <a:pt x="14706" y="3117"/>
                  </a:lnTo>
                  <a:lnTo>
                    <a:pt x="14476" y="2794"/>
                  </a:lnTo>
                  <a:lnTo>
                    <a:pt x="14247" y="2497"/>
                  </a:lnTo>
                  <a:lnTo>
                    <a:pt x="13991" y="2200"/>
                  </a:lnTo>
                  <a:lnTo>
                    <a:pt x="13734" y="1930"/>
                  </a:lnTo>
                  <a:lnTo>
                    <a:pt x="13451" y="1674"/>
                  </a:lnTo>
                  <a:lnTo>
                    <a:pt x="13168" y="1444"/>
                  </a:lnTo>
                  <a:lnTo>
                    <a:pt x="12857" y="1215"/>
                  </a:lnTo>
                  <a:lnTo>
                    <a:pt x="12547" y="1013"/>
                  </a:lnTo>
                  <a:lnTo>
                    <a:pt x="12223" y="824"/>
                  </a:lnTo>
                  <a:lnTo>
                    <a:pt x="11873" y="662"/>
                  </a:lnTo>
                  <a:lnTo>
                    <a:pt x="11535" y="500"/>
                  </a:lnTo>
                  <a:lnTo>
                    <a:pt x="11171" y="379"/>
                  </a:lnTo>
                  <a:lnTo>
                    <a:pt x="10793" y="257"/>
                  </a:lnTo>
                  <a:lnTo>
                    <a:pt x="10416" y="176"/>
                  </a:lnTo>
                  <a:lnTo>
                    <a:pt x="10011" y="95"/>
                  </a:lnTo>
                  <a:lnTo>
                    <a:pt x="9606" y="41"/>
                  </a:lnTo>
                  <a:lnTo>
                    <a:pt x="9188" y="14"/>
                  </a:lnTo>
                  <a:lnTo>
                    <a:pt x="8770" y="1"/>
                  </a:lnTo>
                  <a:close/>
                </a:path>
              </a:pathLst>
            </a:custGeom>
            <a:solidFill>
              <a:schemeClr val="lt1"/>
            </a:solidFill>
            <a:ln>
              <a:noFill/>
            </a:ln>
          </p:spPr>
          <p:txBody>
            <a:bodyPr anchorCtr="0" anchor="ctr" bIns="182850" lIns="182850" spcFirstLastPara="1" rIns="182850" wrap="square" tIns="182850">
              <a:noAutofit/>
            </a:bodyPr>
            <a:lstStyle/>
            <a:p>
              <a:pPr indent="0" lvl="0" marL="0" rtl="0" algn="l">
                <a:spcBef>
                  <a:spcPts val="0"/>
                </a:spcBef>
                <a:spcAft>
                  <a:spcPts val="0"/>
                </a:spcAft>
                <a:buNone/>
              </a:pPr>
              <a:r>
                <a:t/>
              </a:r>
              <a:endParaRPr/>
            </a:p>
          </p:txBody>
        </p:sp>
        <p:sp>
          <p:nvSpPr>
            <p:cNvPr id="3312" name="Google Shape;3312;p215"/>
            <p:cNvSpPr/>
            <p:nvPr/>
          </p:nvSpPr>
          <p:spPr>
            <a:xfrm>
              <a:off x="559040" y="609347"/>
              <a:ext cx="117192" cy="169934"/>
            </a:xfrm>
            <a:custGeom>
              <a:rect b="b" l="l" r="r" t="t"/>
              <a:pathLst>
                <a:path extrusionOk="0" h="24285" w="16271">
                  <a:moveTo>
                    <a:pt x="8365" y="2888"/>
                  </a:moveTo>
                  <a:lnTo>
                    <a:pt x="8621" y="2915"/>
                  </a:lnTo>
                  <a:lnTo>
                    <a:pt x="8877" y="2942"/>
                  </a:lnTo>
                  <a:lnTo>
                    <a:pt x="9134" y="2996"/>
                  </a:lnTo>
                  <a:lnTo>
                    <a:pt x="9376" y="3050"/>
                  </a:lnTo>
                  <a:lnTo>
                    <a:pt x="9606" y="3131"/>
                  </a:lnTo>
                  <a:lnTo>
                    <a:pt x="9835" y="3212"/>
                  </a:lnTo>
                  <a:lnTo>
                    <a:pt x="10064" y="3320"/>
                  </a:lnTo>
                  <a:lnTo>
                    <a:pt x="10280" y="3428"/>
                  </a:lnTo>
                  <a:lnTo>
                    <a:pt x="10483" y="3549"/>
                  </a:lnTo>
                  <a:lnTo>
                    <a:pt x="10685" y="3684"/>
                  </a:lnTo>
                  <a:lnTo>
                    <a:pt x="10887" y="3832"/>
                  </a:lnTo>
                  <a:lnTo>
                    <a:pt x="11076" y="3994"/>
                  </a:lnTo>
                  <a:lnTo>
                    <a:pt x="11252" y="4170"/>
                  </a:lnTo>
                  <a:lnTo>
                    <a:pt x="11427" y="4358"/>
                  </a:lnTo>
                  <a:lnTo>
                    <a:pt x="11589" y="4547"/>
                  </a:lnTo>
                  <a:lnTo>
                    <a:pt x="11751" y="4750"/>
                  </a:lnTo>
                  <a:lnTo>
                    <a:pt x="11899" y="4966"/>
                  </a:lnTo>
                  <a:lnTo>
                    <a:pt x="12034" y="5195"/>
                  </a:lnTo>
                  <a:lnTo>
                    <a:pt x="12169" y="5424"/>
                  </a:lnTo>
                  <a:lnTo>
                    <a:pt x="12290" y="5681"/>
                  </a:lnTo>
                  <a:lnTo>
                    <a:pt x="12398" y="5937"/>
                  </a:lnTo>
                  <a:lnTo>
                    <a:pt x="12493" y="6193"/>
                  </a:lnTo>
                  <a:lnTo>
                    <a:pt x="12587" y="6476"/>
                  </a:lnTo>
                  <a:lnTo>
                    <a:pt x="12668" y="6760"/>
                  </a:lnTo>
                  <a:lnTo>
                    <a:pt x="12749" y="7057"/>
                  </a:lnTo>
                  <a:lnTo>
                    <a:pt x="12803" y="7353"/>
                  </a:lnTo>
                  <a:lnTo>
                    <a:pt x="12857" y="7664"/>
                  </a:lnTo>
                  <a:lnTo>
                    <a:pt x="12897" y="7987"/>
                  </a:lnTo>
                  <a:lnTo>
                    <a:pt x="12924" y="8325"/>
                  </a:lnTo>
                  <a:lnTo>
                    <a:pt x="12938" y="8648"/>
                  </a:lnTo>
                  <a:lnTo>
                    <a:pt x="12951" y="8999"/>
                  </a:lnTo>
                  <a:lnTo>
                    <a:pt x="12938" y="9363"/>
                  </a:lnTo>
                  <a:lnTo>
                    <a:pt x="12924" y="9714"/>
                  </a:lnTo>
                  <a:lnTo>
                    <a:pt x="12884" y="10051"/>
                  </a:lnTo>
                  <a:lnTo>
                    <a:pt x="12843" y="10375"/>
                  </a:lnTo>
                  <a:lnTo>
                    <a:pt x="12789" y="10699"/>
                  </a:lnTo>
                  <a:lnTo>
                    <a:pt x="12722" y="11009"/>
                  </a:lnTo>
                  <a:lnTo>
                    <a:pt x="12641" y="11306"/>
                  </a:lnTo>
                  <a:lnTo>
                    <a:pt x="12560" y="11589"/>
                  </a:lnTo>
                  <a:lnTo>
                    <a:pt x="12452" y="11873"/>
                  </a:lnTo>
                  <a:lnTo>
                    <a:pt x="12344" y="12129"/>
                  </a:lnTo>
                  <a:lnTo>
                    <a:pt x="12223" y="12385"/>
                  </a:lnTo>
                  <a:lnTo>
                    <a:pt x="12101" y="12628"/>
                  </a:lnTo>
                  <a:lnTo>
                    <a:pt x="11953" y="12871"/>
                  </a:lnTo>
                  <a:lnTo>
                    <a:pt x="11818" y="13087"/>
                  </a:lnTo>
                  <a:lnTo>
                    <a:pt x="11656" y="13303"/>
                  </a:lnTo>
                  <a:lnTo>
                    <a:pt x="11494" y="13505"/>
                  </a:lnTo>
                  <a:lnTo>
                    <a:pt x="11319" y="13680"/>
                  </a:lnTo>
                  <a:lnTo>
                    <a:pt x="11144" y="13869"/>
                  </a:lnTo>
                  <a:lnTo>
                    <a:pt x="10955" y="14031"/>
                  </a:lnTo>
                  <a:lnTo>
                    <a:pt x="10766" y="14180"/>
                  </a:lnTo>
                  <a:lnTo>
                    <a:pt x="10564" y="14328"/>
                  </a:lnTo>
                  <a:lnTo>
                    <a:pt x="10361" y="14449"/>
                  </a:lnTo>
                  <a:lnTo>
                    <a:pt x="10145" y="14571"/>
                  </a:lnTo>
                  <a:lnTo>
                    <a:pt x="9929" y="14679"/>
                  </a:lnTo>
                  <a:lnTo>
                    <a:pt x="9700" y="14773"/>
                  </a:lnTo>
                  <a:lnTo>
                    <a:pt x="9471" y="14854"/>
                  </a:lnTo>
                  <a:lnTo>
                    <a:pt x="9241" y="14922"/>
                  </a:lnTo>
                  <a:lnTo>
                    <a:pt x="8999" y="14976"/>
                  </a:lnTo>
                  <a:lnTo>
                    <a:pt x="8756" y="15030"/>
                  </a:lnTo>
                  <a:lnTo>
                    <a:pt x="8513" y="15057"/>
                  </a:lnTo>
                  <a:lnTo>
                    <a:pt x="8270" y="15084"/>
                  </a:lnTo>
                  <a:lnTo>
                    <a:pt x="8014" y="15084"/>
                  </a:lnTo>
                  <a:lnTo>
                    <a:pt x="7731" y="15070"/>
                  </a:lnTo>
                  <a:lnTo>
                    <a:pt x="7447" y="15043"/>
                  </a:lnTo>
                  <a:lnTo>
                    <a:pt x="7164" y="15003"/>
                  </a:lnTo>
                  <a:lnTo>
                    <a:pt x="6908" y="14949"/>
                  </a:lnTo>
                  <a:lnTo>
                    <a:pt x="6651" y="14868"/>
                  </a:lnTo>
                  <a:lnTo>
                    <a:pt x="6408" y="14787"/>
                  </a:lnTo>
                  <a:lnTo>
                    <a:pt x="6166" y="14679"/>
                  </a:lnTo>
                  <a:lnTo>
                    <a:pt x="5936" y="14571"/>
                  </a:lnTo>
                  <a:lnTo>
                    <a:pt x="5707" y="14436"/>
                  </a:lnTo>
                  <a:lnTo>
                    <a:pt x="5505" y="14288"/>
                  </a:lnTo>
                  <a:lnTo>
                    <a:pt x="5302" y="14139"/>
                  </a:lnTo>
                  <a:lnTo>
                    <a:pt x="5100" y="13977"/>
                  </a:lnTo>
                  <a:lnTo>
                    <a:pt x="4924" y="13788"/>
                  </a:lnTo>
                  <a:lnTo>
                    <a:pt x="4749" y="13600"/>
                  </a:lnTo>
                  <a:lnTo>
                    <a:pt x="4574" y="13411"/>
                  </a:lnTo>
                  <a:lnTo>
                    <a:pt x="4425" y="13195"/>
                  </a:lnTo>
                  <a:lnTo>
                    <a:pt x="4263" y="12979"/>
                  </a:lnTo>
                  <a:lnTo>
                    <a:pt x="4129" y="12763"/>
                  </a:lnTo>
                  <a:lnTo>
                    <a:pt x="4007" y="12520"/>
                  </a:lnTo>
                  <a:lnTo>
                    <a:pt x="3886" y="12291"/>
                  </a:lnTo>
                  <a:lnTo>
                    <a:pt x="3764" y="12035"/>
                  </a:lnTo>
                  <a:lnTo>
                    <a:pt x="3670" y="11778"/>
                  </a:lnTo>
                  <a:lnTo>
                    <a:pt x="3575" y="11522"/>
                  </a:lnTo>
                  <a:lnTo>
                    <a:pt x="3494" y="11266"/>
                  </a:lnTo>
                  <a:lnTo>
                    <a:pt x="3414" y="10996"/>
                  </a:lnTo>
                  <a:lnTo>
                    <a:pt x="3346" y="10726"/>
                  </a:lnTo>
                  <a:lnTo>
                    <a:pt x="3292" y="10443"/>
                  </a:lnTo>
                  <a:lnTo>
                    <a:pt x="3252" y="10173"/>
                  </a:lnTo>
                  <a:lnTo>
                    <a:pt x="3211" y="9890"/>
                  </a:lnTo>
                  <a:lnTo>
                    <a:pt x="3184" y="9606"/>
                  </a:lnTo>
                  <a:lnTo>
                    <a:pt x="3171" y="9323"/>
                  </a:lnTo>
                  <a:lnTo>
                    <a:pt x="3171" y="9040"/>
                  </a:lnTo>
                  <a:lnTo>
                    <a:pt x="3171" y="8635"/>
                  </a:lnTo>
                  <a:lnTo>
                    <a:pt x="3198" y="8244"/>
                  </a:lnTo>
                  <a:lnTo>
                    <a:pt x="3225" y="7880"/>
                  </a:lnTo>
                  <a:lnTo>
                    <a:pt x="3279" y="7515"/>
                  </a:lnTo>
                  <a:lnTo>
                    <a:pt x="3333" y="7178"/>
                  </a:lnTo>
                  <a:lnTo>
                    <a:pt x="3400" y="6841"/>
                  </a:lnTo>
                  <a:lnTo>
                    <a:pt x="3481" y="6530"/>
                  </a:lnTo>
                  <a:lnTo>
                    <a:pt x="3575" y="6234"/>
                  </a:lnTo>
                  <a:lnTo>
                    <a:pt x="3683" y="5950"/>
                  </a:lnTo>
                  <a:lnTo>
                    <a:pt x="3791" y="5681"/>
                  </a:lnTo>
                  <a:lnTo>
                    <a:pt x="3913" y="5411"/>
                  </a:lnTo>
                  <a:lnTo>
                    <a:pt x="4048" y="5168"/>
                  </a:lnTo>
                  <a:lnTo>
                    <a:pt x="4196" y="4939"/>
                  </a:lnTo>
                  <a:lnTo>
                    <a:pt x="4344" y="4723"/>
                  </a:lnTo>
                  <a:lnTo>
                    <a:pt x="4506" y="4520"/>
                  </a:lnTo>
                  <a:lnTo>
                    <a:pt x="4668" y="4318"/>
                  </a:lnTo>
                  <a:lnTo>
                    <a:pt x="4844" y="4143"/>
                  </a:lnTo>
                  <a:lnTo>
                    <a:pt x="5032" y="3981"/>
                  </a:lnTo>
                  <a:lnTo>
                    <a:pt x="5221" y="3819"/>
                  </a:lnTo>
                  <a:lnTo>
                    <a:pt x="5410" y="3684"/>
                  </a:lnTo>
                  <a:lnTo>
                    <a:pt x="5612" y="3549"/>
                  </a:lnTo>
                  <a:lnTo>
                    <a:pt x="5815" y="3428"/>
                  </a:lnTo>
                  <a:lnTo>
                    <a:pt x="6031" y="3320"/>
                  </a:lnTo>
                  <a:lnTo>
                    <a:pt x="6247" y="3225"/>
                  </a:lnTo>
                  <a:lnTo>
                    <a:pt x="6462" y="3144"/>
                  </a:lnTo>
                  <a:lnTo>
                    <a:pt x="6692" y="3077"/>
                  </a:lnTo>
                  <a:lnTo>
                    <a:pt x="6921" y="3023"/>
                  </a:lnTo>
                  <a:lnTo>
                    <a:pt x="7150" y="2969"/>
                  </a:lnTo>
                  <a:lnTo>
                    <a:pt x="7380" y="2928"/>
                  </a:lnTo>
                  <a:lnTo>
                    <a:pt x="7623" y="2901"/>
                  </a:lnTo>
                  <a:lnTo>
                    <a:pt x="7865" y="2888"/>
                  </a:lnTo>
                  <a:close/>
                  <a:moveTo>
                    <a:pt x="8769" y="1"/>
                  </a:moveTo>
                  <a:lnTo>
                    <a:pt x="8365" y="14"/>
                  </a:lnTo>
                  <a:lnTo>
                    <a:pt x="7987" y="41"/>
                  </a:lnTo>
                  <a:lnTo>
                    <a:pt x="7623" y="82"/>
                  </a:lnTo>
                  <a:lnTo>
                    <a:pt x="7285" y="149"/>
                  </a:lnTo>
                  <a:lnTo>
                    <a:pt x="6948" y="217"/>
                  </a:lnTo>
                  <a:lnTo>
                    <a:pt x="6638" y="311"/>
                  </a:lnTo>
                  <a:lnTo>
                    <a:pt x="6341" y="406"/>
                  </a:lnTo>
                  <a:lnTo>
                    <a:pt x="6044" y="514"/>
                  </a:lnTo>
                  <a:lnTo>
                    <a:pt x="5774" y="635"/>
                  </a:lnTo>
                  <a:lnTo>
                    <a:pt x="5518" y="770"/>
                  </a:lnTo>
                  <a:lnTo>
                    <a:pt x="5289" y="905"/>
                  </a:lnTo>
                  <a:lnTo>
                    <a:pt x="5059" y="1040"/>
                  </a:lnTo>
                  <a:lnTo>
                    <a:pt x="4844" y="1188"/>
                  </a:lnTo>
                  <a:lnTo>
                    <a:pt x="4641" y="1337"/>
                  </a:lnTo>
                  <a:lnTo>
                    <a:pt x="4452" y="1485"/>
                  </a:lnTo>
                  <a:lnTo>
                    <a:pt x="4277" y="1647"/>
                  </a:lnTo>
                  <a:lnTo>
                    <a:pt x="4115" y="1795"/>
                  </a:lnTo>
                  <a:lnTo>
                    <a:pt x="3967" y="1944"/>
                  </a:lnTo>
                  <a:lnTo>
                    <a:pt x="3697" y="2240"/>
                  </a:lnTo>
                  <a:lnTo>
                    <a:pt x="3481" y="2524"/>
                  </a:lnTo>
                  <a:lnTo>
                    <a:pt x="3306" y="2767"/>
                  </a:lnTo>
                  <a:lnTo>
                    <a:pt x="3171" y="2982"/>
                  </a:lnTo>
                  <a:lnTo>
                    <a:pt x="3076" y="3144"/>
                  </a:lnTo>
                  <a:lnTo>
                    <a:pt x="3009" y="3279"/>
                  </a:lnTo>
                  <a:lnTo>
                    <a:pt x="2941" y="3279"/>
                  </a:lnTo>
                  <a:lnTo>
                    <a:pt x="2968" y="3063"/>
                  </a:lnTo>
                  <a:lnTo>
                    <a:pt x="2995" y="2834"/>
                  </a:lnTo>
                  <a:lnTo>
                    <a:pt x="3009" y="2605"/>
                  </a:lnTo>
                  <a:lnTo>
                    <a:pt x="3009" y="2375"/>
                  </a:lnTo>
                  <a:lnTo>
                    <a:pt x="3009" y="1364"/>
                  </a:lnTo>
                  <a:lnTo>
                    <a:pt x="3009" y="1256"/>
                  </a:lnTo>
                  <a:lnTo>
                    <a:pt x="2995" y="1161"/>
                  </a:lnTo>
                  <a:lnTo>
                    <a:pt x="2968" y="1067"/>
                  </a:lnTo>
                  <a:lnTo>
                    <a:pt x="2941" y="972"/>
                  </a:lnTo>
                  <a:lnTo>
                    <a:pt x="2901" y="891"/>
                  </a:lnTo>
                  <a:lnTo>
                    <a:pt x="2847" y="810"/>
                  </a:lnTo>
                  <a:lnTo>
                    <a:pt x="2793" y="743"/>
                  </a:lnTo>
                  <a:lnTo>
                    <a:pt x="2725" y="676"/>
                  </a:lnTo>
                  <a:lnTo>
                    <a:pt x="2658" y="622"/>
                  </a:lnTo>
                  <a:lnTo>
                    <a:pt x="2577" y="568"/>
                  </a:lnTo>
                  <a:lnTo>
                    <a:pt x="2483" y="514"/>
                  </a:lnTo>
                  <a:lnTo>
                    <a:pt x="2388" y="487"/>
                  </a:lnTo>
                  <a:lnTo>
                    <a:pt x="2280" y="460"/>
                  </a:lnTo>
                  <a:lnTo>
                    <a:pt x="2159" y="433"/>
                  </a:lnTo>
                  <a:lnTo>
                    <a:pt x="2037" y="419"/>
                  </a:lnTo>
                  <a:lnTo>
                    <a:pt x="985" y="419"/>
                  </a:lnTo>
                  <a:lnTo>
                    <a:pt x="850" y="433"/>
                  </a:lnTo>
                  <a:lnTo>
                    <a:pt x="742" y="460"/>
                  </a:lnTo>
                  <a:lnTo>
                    <a:pt x="634" y="487"/>
                  </a:lnTo>
                  <a:lnTo>
                    <a:pt x="527" y="527"/>
                  </a:lnTo>
                  <a:lnTo>
                    <a:pt x="432" y="568"/>
                  </a:lnTo>
                  <a:lnTo>
                    <a:pt x="351" y="635"/>
                  </a:lnTo>
                  <a:lnTo>
                    <a:pt x="284" y="689"/>
                  </a:lnTo>
                  <a:lnTo>
                    <a:pt x="216" y="770"/>
                  </a:lnTo>
                  <a:lnTo>
                    <a:pt x="162" y="851"/>
                  </a:lnTo>
                  <a:lnTo>
                    <a:pt x="108" y="945"/>
                  </a:lnTo>
                  <a:lnTo>
                    <a:pt x="68" y="1040"/>
                  </a:lnTo>
                  <a:lnTo>
                    <a:pt x="41" y="1148"/>
                  </a:lnTo>
                  <a:lnTo>
                    <a:pt x="27" y="1269"/>
                  </a:lnTo>
                  <a:lnTo>
                    <a:pt x="14" y="1391"/>
                  </a:lnTo>
                  <a:lnTo>
                    <a:pt x="0" y="1525"/>
                  </a:lnTo>
                  <a:lnTo>
                    <a:pt x="14" y="23164"/>
                  </a:lnTo>
                  <a:lnTo>
                    <a:pt x="14" y="23299"/>
                  </a:lnTo>
                  <a:lnTo>
                    <a:pt x="27" y="23421"/>
                  </a:lnTo>
                  <a:lnTo>
                    <a:pt x="54" y="23542"/>
                  </a:lnTo>
                  <a:lnTo>
                    <a:pt x="81" y="23650"/>
                  </a:lnTo>
                  <a:lnTo>
                    <a:pt x="122" y="23758"/>
                  </a:lnTo>
                  <a:lnTo>
                    <a:pt x="162" y="23839"/>
                  </a:lnTo>
                  <a:lnTo>
                    <a:pt x="230" y="23920"/>
                  </a:lnTo>
                  <a:lnTo>
                    <a:pt x="297" y="24001"/>
                  </a:lnTo>
                  <a:lnTo>
                    <a:pt x="365" y="24068"/>
                  </a:lnTo>
                  <a:lnTo>
                    <a:pt x="446" y="24122"/>
                  </a:lnTo>
                  <a:lnTo>
                    <a:pt x="540" y="24176"/>
                  </a:lnTo>
                  <a:lnTo>
                    <a:pt x="634" y="24203"/>
                  </a:lnTo>
                  <a:lnTo>
                    <a:pt x="742" y="24244"/>
                  </a:lnTo>
                  <a:lnTo>
                    <a:pt x="864" y="24257"/>
                  </a:lnTo>
                  <a:lnTo>
                    <a:pt x="985" y="24271"/>
                  </a:lnTo>
                  <a:lnTo>
                    <a:pt x="1134" y="24284"/>
                  </a:lnTo>
                  <a:lnTo>
                    <a:pt x="2172" y="24284"/>
                  </a:lnTo>
                  <a:lnTo>
                    <a:pt x="2307" y="24271"/>
                  </a:lnTo>
                  <a:lnTo>
                    <a:pt x="2429" y="24257"/>
                  </a:lnTo>
                  <a:lnTo>
                    <a:pt x="2537" y="24244"/>
                  </a:lnTo>
                  <a:lnTo>
                    <a:pt x="2645" y="24203"/>
                  </a:lnTo>
                  <a:lnTo>
                    <a:pt x="2739" y="24176"/>
                  </a:lnTo>
                  <a:lnTo>
                    <a:pt x="2833" y="24122"/>
                  </a:lnTo>
                  <a:lnTo>
                    <a:pt x="2914" y="24068"/>
                  </a:lnTo>
                  <a:lnTo>
                    <a:pt x="2982" y="24001"/>
                  </a:lnTo>
                  <a:lnTo>
                    <a:pt x="3049" y="23920"/>
                  </a:lnTo>
                  <a:lnTo>
                    <a:pt x="3103" y="23839"/>
                  </a:lnTo>
                  <a:lnTo>
                    <a:pt x="3144" y="23758"/>
                  </a:lnTo>
                  <a:lnTo>
                    <a:pt x="3184" y="23650"/>
                  </a:lnTo>
                  <a:lnTo>
                    <a:pt x="3211" y="23542"/>
                  </a:lnTo>
                  <a:lnTo>
                    <a:pt x="3238" y="23421"/>
                  </a:lnTo>
                  <a:lnTo>
                    <a:pt x="3252" y="23299"/>
                  </a:lnTo>
                  <a:lnTo>
                    <a:pt x="3252" y="23164"/>
                  </a:lnTo>
                  <a:lnTo>
                    <a:pt x="3252" y="16379"/>
                  </a:lnTo>
                  <a:lnTo>
                    <a:pt x="3252" y="16001"/>
                  </a:lnTo>
                  <a:lnTo>
                    <a:pt x="3238" y="15623"/>
                  </a:lnTo>
                  <a:lnTo>
                    <a:pt x="3198" y="15259"/>
                  </a:lnTo>
                  <a:lnTo>
                    <a:pt x="3157" y="14881"/>
                  </a:lnTo>
                  <a:lnTo>
                    <a:pt x="3225" y="14881"/>
                  </a:lnTo>
                  <a:lnTo>
                    <a:pt x="3427" y="15232"/>
                  </a:lnTo>
                  <a:lnTo>
                    <a:pt x="3656" y="15569"/>
                  </a:lnTo>
                  <a:lnTo>
                    <a:pt x="3913" y="15879"/>
                  </a:lnTo>
                  <a:lnTo>
                    <a:pt x="4182" y="16176"/>
                  </a:lnTo>
                  <a:lnTo>
                    <a:pt x="4466" y="16446"/>
                  </a:lnTo>
                  <a:lnTo>
                    <a:pt x="4776" y="16702"/>
                  </a:lnTo>
                  <a:lnTo>
                    <a:pt x="5100" y="16932"/>
                  </a:lnTo>
                  <a:lnTo>
                    <a:pt x="5451" y="17148"/>
                  </a:lnTo>
                  <a:lnTo>
                    <a:pt x="5801" y="17336"/>
                  </a:lnTo>
                  <a:lnTo>
                    <a:pt x="6179" y="17498"/>
                  </a:lnTo>
                  <a:lnTo>
                    <a:pt x="6543" y="17633"/>
                  </a:lnTo>
                  <a:lnTo>
                    <a:pt x="6935" y="17741"/>
                  </a:lnTo>
                  <a:lnTo>
                    <a:pt x="7326" y="17822"/>
                  </a:lnTo>
                  <a:lnTo>
                    <a:pt x="7717" y="17890"/>
                  </a:lnTo>
                  <a:lnTo>
                    <a:pt x="8122" y="17917"/>
                  </a:lnTo>
                  <a:lnTo>
                    <a:pt x="8526" y="17917"/>
                  </a:lnTo>
                  <a:lnTo>
                    <a:pt x="8945" y="17903"/>
                  </a:lnTo>
                  <a:lnTo>
                    <a:pt x="9349" y="17876"/>
                  </a:lnTo>
                  <a:lnTo>
                    <a:pt x="9754" y="17822"/>
                  </a:lnTo>
                  <a:lnTo>
                    <a:pt x="10145" y="17755"/>
                  </a:lnTo>
                  <a:lnTo>
                    <a:pt x="10523" y="17660"/>
                  </a:lnTo>
                  <a:lnTo>
                    <a:pt x="10901" y="17552"/>
                  </a:lnTo>
                  <a:lnTo>
                    <a:pt x="11265" y="17431"/>
                  </a:lnTo>
                  <a:lnTo>
                    <a:pt x="11616" y="17282"/>
                  </a:lnTo>
                  <a:lnTo>
                    <a:pt x="11967" y="17121"/>
                  </a:lnTo>
                  <a:lnTo>
                    <a:pt x="12304" y="16932"/>
                  </a:lnTo>
                  <a:lnTo>
                    <a:pt x="12628" y="16729"/>
                  </a:lnTo>
                  <a:lnTo>
                    <a:pt x="12938" y="16514"/>
                  </a:lnTo>
                  <a:lnTo>
                    <a:pt x="13235" y="16284"/>
                  </a:lnTo>
                  <a:lnTo>
                    <a:pt x="13531" y="16028"/>
                  </a:lnTo>
                  <a:lnTo>
                    <a:pt x="13801" y="15772"/>
                  </a:lnTo>
                  <a:lnTo>
                    <a:pt x="14071" y="15475"/>
                  </a:lnTo>
                  <a:lnTo>
                    <a:pt x="14327" y="15178"/>
                  </a:lnTo>
                  <a:lnTo>
                    <a:pt x="14557" y="14868"/>
                  </a:lnTo>
                  <a:lnTo>
                    <a:pt x="14786" y="14530"/>
                  </a:lnTo>
                  <a:lnTo>
                    <a:pt x="15002" y="14193"/>
                  </a:lnTo>
                  <a:lnTo>
                    <a:pt x="15191" y="13829"/>
                  </a:lnTo>
                  <a:lnTo>
                    <a:pt x="15366" y="13451"/>
                  </a:lnTo>
                  <a:lnTo>
                    <a:pt x="15542" y="13060"/>
                  </a:lnTo>
                  <a:lnTo>
                    <a:pt x="15690" y="12655"/>
                  </a:lnTo>
                  <a:lnTo>
                    <a:pt x="15825" y="12237"/>
                  </a:lnTo>
                  <a:lnTo>
                    <a:pt x="15933" y="11805"/>
                  </a:lnTo>
                  <a:lnTo>
                    <a:pt x="16041" y="11374"/>
                  </a:lnTo>
                  <a:lnTo>
                    <a:pt x="16122" y="10915"/>
                  </a:lnTo>
                  <a:lnTo>
                    <a:pt x="16189" y="10443"/>
                  </a:lnTo>
                  <a:lnTo>
                    <a:pt x="16230" y="9957"/>
                  </a:lnTo>
                  <a:lnTo>
                    <a:pt x="16257" y="9471"/>
                  </a:lnTo>
                  <a:lnTo>
                    <a:pt x="16270" y="8959"/>
                  </a:lnTo>
                  <a:lnTo>
                    <a:pt x="16257" y="8473"/>
                  </a:lnTo>
                  <a:lnTo>
                    <a:pt x="16230" y="7987"/>
                  </a:lnTo>
                  <a:lnTo>
                    <a:pt x="16189" y="7515"/>
                  </a:lnTo>
                  <a:lnTo>
                    <a:pt x="16135" y="7057"/>
                  </a:lnTo>
                  <a:lnTo>
                    <a:pt x="16054" y="6598"/>
                  </a:lnTo>
                  <a:lnTo>
                    <a:pt x="15973" y="6166"/>
                  </a:lnTo>
                  <a:lnTo>
                    <a:pt x="15865" y="5734"/>
                  </a:lnTo>
                  <a:lnTo>
                    <a:pt x="15744" y="5316"/>
                  </a:lnTo>
                  <a:lnTo>
                    <a:pt x="15609" y="4925"/>
                  </a:lnTo>
                  <a:lnTo>
                    <a:pt x="15447" y="4534"/>
                  </a:lnTo>
                  <a:lnTo>
                    <a:pt x="15285" y="4156"/>
                  </a:lnTo>
                  <a:lnTo>
                    <a:pt x="15110" y="3792"/>
                  </a:lnTo>
                  <a:lnTo>
                    <a:pt x="14908" y="3441"/>
                  </a:lnTo>
                  <a:lnTo>
                    <a:pt x="14705" y="3117"/>
                  </a:lnTo>
                  <a:lnTo>
                    <a:pt x="14476" y="2794"/>
                  </a:lnTo>
                  <a:lnTo>
                    <a:pt x="14233" y="2497"/>
                  </a:lnTo>
                  <a:lnTo>
                    <a:pt x="13990" y="2200"/>
                  </a:lnTo>
                  <a:lnTo>
                    <a:pt x="13720" y="1930"/>
                  </a:lnTo>
                  <a:lnTo>
                    <a:pt x="13451" y="1674"/>
                  </a:lnTo>
                  <a:lnTo>
                    <a:pt x="13154" y="1444"/>
                  </a:lnTo>
                  <a:lnTo>
                    <a:pt x="12857" y="1215"/>
                  </a:lnTo>
                  <a:lnTo>
                    <a:pt x="12547" y="1013"/>
                  </a:lnTo>
                  <a:lnTo>
                    <a:pt x="12209" y="824"/>
                  </a:lnTo>
                  <a:lnTo>
                    <a:pt x="11872" y="662"/>
                  </a:lnTo>
                  <a:lnTo>
                    <a:pt x="11521" y="500"/>
                  </a:lnTo>
                  <a:lnTo>
                    <a:pt x="11157" y="379"/>
                  </a:lnTo>
                  <a:lnTo>
                    <a:pt x="10793" y="257"/>
                  </a:lnTo>
                  <a:lnTo>
                    <a:pt x="10402" y="176"/>
                  </a:lnTo>
                  <a:lnTo>
                    <a:pt x="10010" y="95"/>
                  </a:lnTo>
                  <a:lnTo>
                    <a:pt x="9606" y="41"/>
                  </a:lnTo>
                  <a:lnTo>
                    <a:pt x="9188" y="14"/>
                  </a:lnTo>
                  <a:lnTo>
                    <a:pt x="8769" y="1"/>
                  </a:lnTo>
                  <a:close/>
                </a:path>
              </a:pathLst>
            </a:custGeom>
            <a:solidFill>
              <a:schemeClr val="lt1"/>
            </a:solidFill>
            <a:ln>
              <a:noFill/>
            </a:ln>
          </p:spPr>
          <p:txBody>
            <a:bodyPr anchorCtr="0" anchor="ctr" bIns="182850" lIns="182850" spcFirstLastPara="1" rIns="182850" wrap="square" tIns="182850">
              <a:noAutofit/>
            </a:bodyPr>
            <a:lstStyle/>
            <a:p>
              <a:pPr indent="0" lvl="0" marL="0" rtl="0" algn="l">
                <a:spcBef>
                  <a:spcPts val="0"/>
                </a:spcBef>
                <a:spcAft>
                  <a:spcPts val="0"/>
                </a:spcAft>
                <a:buNone/>
              </a:pPr>
              <a:r>
                <a:t/>
              </a:r>
              <a:endParaRPr/>
            </a:p>
          </p:txBody>
        </p:sp>
        <p:sp>
          <p:nvSpPr>
            <p:cNvPr id="3313" name="Google Shape;3313;p215"/>
            <p:cNvSpPr/>
            <p:nvPr/>
          </p:nvSpPr>
          <p:spPr>
            <a:xfrm>
              <a:off x="686229" y="563758"/>
              <a:ext cx="71326" cy="168129"/>
            </a:xfrm>
            <a:custGeom>
              <a:rect b="b" l="l" r="r" t="t"/>
              <a:pathLst>
                <a:path extrusionOk="0" h="24027" w="9903">
                  <a:moveTo>
                    <a:pt x="8378" y="0"/>
                  </a:moveTo>
                  <a:lnTo>
                    <a:pt x="8028" y="13"/>
                  </a:lnTo>
                  <a:lnTo>
                    <a:pt x="7609" y="54"/>
                  </a:lnTo>
                  <a:lnTo>
                    <a:pt x="7164" y="121"/>
                  </a:lnTo>
                  <a:lnTo>
                    <a:pt x="6921" y="162"/>
                  </a:lnTo>
                  <a:lnTo>
                    <a:pt x="6678" y="229"/>
                  </a:lnTo>
                  <a:lnTo>
                    <a:pt x="6422" y="297"/>
                  </a:lnTo>
                  <a:lnTo>
                    <a:pt x="6166" y="364"/>
                  </a:lnTo>
                  <a:lnTo>
                    <a:pt x="5910" y="459"/>
                  </a:lnTo>
                  <a:lnTo>
                    <a:pt x="5653" y="567"/>
                  </a:lnTo>
                  <a:lnTo>
                    <a:pt x="5397" y="688"/>
                  </a:lnTo>
                  <a:lnTo>
                    <a:pt x="5127" y="809"/>
                  </a:lnTo>
                  <a:lnTo>
                    <a:pt x="4884" y="958"/>
                  </a:lnTo>
                  <a:lnTo>
                    <a:pt x="4628" y="1120"/>
                  </a:lnTo>
                  <a:lnTo>
                    <a:pt x="4385" y="1295"/>
                  </a:lnTo>
                  <a:lnTo>
                    <a:pt x="4142" y="1484"/>
                  </a:lnTo>
                  <a:lnTo>
                    <a:pt x="3913" y="1700"/>
                  </a:lnTo>
                  <a:lnTo>
                    <a:pt x="3684" y="1929"/>
                  </a:lnTo>
                  <a:lnTo>
                    <a:pt x="3481" y="2172"/>
                  </a:lnTo>
                  <a:lnTo>
                    <a:pt x="3279" y="2428"/>
                  </a:lnTo>
                  <a:lnTo>
                    <a:pt x="3090" y="2725"/>
                  </a:lnTo>
                  <a:lnTo>
                    <a:pt x="2915" y="3022"/>
                  </a:lnTo>
                  <a:lnTo>
                    <a:pt x="2753" y="3346"/>
                  </a:lnTo>
                  <a:lnTo>
                    <a:pt x="2618" y="3696"/>
                  </a:lnTo>
                  <a:lnTo>
                    <a:pt x="2496" y="4074"/>
                  </a:lnTo>
                  <a:lnTo>
                    <a:pt x="2388" y="4465"/>
                  </a:lnTo>
                  <a:lnTo>
                    <a:pt x="2308" y="4884"/>
                  </a:lnTo>
                  <a:lnTo>
                    <a:pt x="2254" y="5329"/>
                  </a:lnTo>
                  <a:lnTo>
                    <a:pt x="2213" y="5801"/>
                  </a:lnTo>
                  <a:lnTo>
                    <a:pt x="2200" y="6287"/>
                  </a:lnTo>
                  <a:lnTo>
                    <a:pt x="2200" y="7096"/>
                  </a:lnTo>
                  <a:lnTo>
                    <a:pt x="891" y="7096"/>
                  </a:lnTo>
                  <a:lnTo>
                    <a:pt x="783" y="7123"/>
                  </a:lnTo>
                  <a:lnTo>
                    <a:pt x="675" y="7150"/>
                  </a:lnTo>
                  <a:lnTo>
                    <a:pt x="567" y="7191"/>
                  </a:lnTo>
                  <a:lnTo>
                    <a:pt x="473" y="7244"/>
                  </a:lnTo>
                  <a:lnTo>
                    <a:pt x="378" y="7312"/>
                  </a:lnTo>
                  <a:lnTo>
                    <a:pt x="297" y="7393"/>
                  </a:lnTo>
                  <a:lnTo>
                    <a:pt x="216" y="7474"/>
                  </a:lnTo>
                  <a:lnTo>
                    <a:pt x="149" y="7568"/>
                  </a:lnTo>
                  <a:lnTo>
                    <a:pt x="95" y="7663"/>
                  </a:lnTo>
                  <a:lnTo>
                    <a:pt x="55" y="7771"/>
                  </a:lnTo>
                  <a:lnTo>
                    <a:pt x="28" y="7879"/>
                  </a:lnTo>
                  <a:lnTo>
                    <a:pt x="1" y="7986"/>
                  </a:lnTo>
                  <a:lnTo>
                    <a:pt x="1" y="8108"/>
                  </a:lnTo>
                  <a:lnTo>
                    <a:pt x="1" y="8216"/>
                  </a:lnTo>
                  <a:lnTo>
                    <a:pt x="1" y="8647"/>
                  </a:lnTo>
                  <a:lnTo>
                    <a:pt x="1" y="8769"/>
                  </a:lnTo>
                  <a:lnTo>
                    <a:pt x="1" y="8877"/>
                  </a:lnTo>
                  <a:lnTo>
                    <a:pt x="14" y="8985"/>
                  </a:lnTo>
                  <a:lnTo>
                    <a:pt x="55" y="9093"/>
                  </a:lnTo>
                  <a:lnTo>
                    <a:pt x="95" y="9201"/>
                  </a:lnTo>
                  <a:lnTo>
                    <a:pt x="149" y="9309"/>
                  </a:lnTo>
                  <a:lnTo>
                    <a:pt x="216" y="9389"/>
                  </a:lnTo>
                  <a:lnTo>
                    <a:pt x="297" y="9484"/>
                  </a:lnTo>
                  <a:lnTo>
                    <a:pt x="378" y="9551"/>
                  </a:lnTo>
                  <a:lnTo>
                    <a:pt x="473" y="9619"/>
                  </a:lnTo>
                  <a:lnTo>
                    <a:pt x="567" y="9673"/>
                  </a:lnTo>
                  <a:lnTo>
                    <a:pt x="675" y="9713"/>
                  </a:lnTo>
                  <a:lnTo>
                    <a:pt x="783" y="9754"/>
                  </a:lnTo>
                  <a:lnTo>
                    <a:pt x="891" y="9767"/>
                  </a:lnTo>
                  <a:lnTo>
                    <a:pt x="999" y="9781"/>
                  </a:lnTo>
                  <a:lnTo>
                    <a:pt x="1120" y="9767"/>
                  </a:lnTo>
                  <a:lnTo>
                    <a:pt x="2186" y="9767"/>
                  </a:lnTo>
                  <a:lnTo>
                    <a:pt x="2200" y="22921"/>
                  </a:lnTo>
                  <a:lnTo>
                    <a:pt x="2200" y="23055"/>
                  </a:lnTo>
                  <a:lnTo>
                    <a:pt x="2213" y="23177"/>
                  </a:lnTo>
                  <a:lnTo>
                    <a:pt x="2240" y="23298"/>
                  </a:lnTo>
                  <a:lnTo>
                    <a:pt x="2267" y="23406"/>
                  </a:lnTo>
                  <a:lnTo>
                    <a:pt x="2308" y="23501"/>
                  </a:lnTo>
                  <a:lnTo>
                    <a:pt x="2361" y="23595"/>
                  </a:lnTo>
                  <a:lnTo>
                    <a:pt x="2415" y="23676"/>
                  </a:lnTo>
                  <a:lnTo>
                    <a:pt x="2483" y="23757"/>
                  </a:lnTo>
                  <a:lnTo>
                    <a:pt x="2564" y="23824"/>
                  </a:lnTo>
                  <a:lnTo>
                    <a:pt x="2645" y="23878"/>
                  </a:lnTo>
                  <a:lnTo>
                    <a:pt x="2739" y="23919"/>
                  </a:lnTo>
                  <a:lnTo>
                    <a:pt x="2834" y="23959"/>
                  </a:lnTo>
                  <a:lnTo>
                    <a:pt x="2942" y="24000"/>
                  </a:lnTo>
                  <a:lnTo>
                    <a:pt x="3063" y="24013"/>
                  </a:lnTo>
                  <a:lnTo>
                    <a:pt x="3184" y="24027"/>
                  </a:lnTo>
                  <a:lnTo>
                    <a:pt x="4493" y="24027"/>
                  </a:lnTo>
                  <a:lnTo>
                    <a:pt x="4614" y="24013"/>
                  </a:lnTo>
                  <a:lnTo>
                    <a:pt x="4736" y="24000"/>
                  </a:lnTo>
                  <a:lnTo>
                    <a:pt x="4844" y="23959"/>
                  </a:lnTo>
                  <a:lnTo>
                    <a:pt x="4952" y="23919"/>
                  </a:lnTo>
                  <a:lnTo>
                    <a:pt x="5033" y="23878"/>
                  </a:lnTo>
                  <a:lnTo>
                    <a:pt x="5114" y="23824"/>
                  </a:lnTo>
                  <a:lnTo>
                    <a:pt x="5194" y="23757"/>
                  </a:lnTo>
                  <a:lnTo>
                    <a:pt x="5262" y="23676"/>
                  </a:lnTo>
                  <a:lnTo>
                    <a:pt x="5316" y="23595"/>
                  </a:lnTo>
                  <a:lnTo>
                    <a:pt x="5370" y="23501"/>
                  </a:lnTo>
                  <a:lnTo>
                    <a:pt x="5397" y="23406"/>
                  </a:lnTo>
                  <a:lnTo>
                    <a:pt x="5437" y="23298"/>
                  </a:lnTo>
                  <a:lnTo>
                    <a:pt x="5451" y="23177"/>
                  </a:lnTo>
                  <a:lnTo>
                    <a:pt x="5464" y="23055"/>
                  </a:lnTo>
                  <a:lnTo>
                    <a:pt x="5478" y="22921"/>
                  </a:lnTo>
                  <a:lnTo>
                    <a:pt x="5478" y="9767"/>
                  </a:lnTo>
                  <a:lnTo>
                    <a:pt x="8419" y="9767"/>
                  </a:lnTo>
                  <a:lnTo>
                    <a:pt x="8527" y="9781"/>
                  </a:lnTo>
                  <a:lnTo>
                    <a:pt x="8635" y="9767"/>
                  </a:lnTo>
                  <a:lnTo>
                    <a:pt x="8756" y="9754"/>
                  </a:lnTo>
                  <a:lnTo>
                    <a:pt x="8864" y="9713"/>
                  </a:lnTo>
                  <a:lnTo>
                    <a:pt x="8958" y="9673"/>
                  </a:lnTo>
                  <a:lnTo>
                    <a:pt x="9066" y="9619"/>
                  </a:lnTo>
                  <a:lnTo>
                    <a:pt x="9147" y="9551"/>
                  </a:lnTo>
                  <a:lnTo>
                    <a:pt x="9242" y="9484"/>
                  </a:lnTo>
                  <a:lnTo>
                    <a:pt x="9309" y="9389"/>
                  </a:lnTo>
                  <a:lnTo>
                    <a:pt x="9377" y="9309"/>
                  </a:lnTo>
                  <a:lnTo>
                    <a:pt x="9431" y="9201"/>
                  </a:lnTo>
                  <a:lnTo>
                    <a:pt x="9485" y="9093"/>
                  </a:lnTo>
                  <a:lnTo>
                    <a:pt x="9511" y="8985"/>
                  </a:lnTo>
                  <a:lnTo>
                    <a:pt x="9525" y="8877"/>
                  </a:lnTo>
                  <a:lnTo>
                    <a:pt x="9538" y="8769"/>
                  </a:lnTo>
                  <a:lnTo>
                    <a:pt x="9525" y="8647"/>
                  </a:lnTo>
                  <a:lnTo>
                    <a:pt x="9525" y="8216"/>
                  </a:lnTo>
                  <a:lnTo>
                    <a:pt x="9538" y="8108"/>
                  </a:lnTo>
                  <a:lnTo>
                    <a:pt x="9525" y="7986"/>
                  </a:lnTo>
                  <a:lnTo>
                    <a:pt x="9511" y="7879"/>
                  </a:lnTo>
                  <a:lnTo>
                    <a:pt x="9471" y="7771"/>
                  </a:lnTo>
                  <a:lnTo>
                    <a:pt x="9431" y="7663"/>
                  </a:lnTo>
                  <a:lnTo>
                    <a:pt x="9377" y="7568"/>
                  </a:lnTo>
                  <a:lnTo>
                    <a:pt x="9309" y="7474"/>
                  </a:lnTo>
                  <a:lnTo>
                    <a:pt x="9242" y="7393"/>
                  </a:lnTo>
                  <a:lnTo>
                    <a:pt x="9147" y="7312"/>
                  </a:lnTo>
                  <a:lnTo>
                    <a:pt x="9066" y="7244"/>
                  </a:lnTo>
                  <a:lnTo>
                    <a:pt x="8958" y="7191"/>
                  </a:lnTo>
                  <a:lnTo>
                    <a:pt x="8864" y="7150"/>
                  </a:lnTo>
                  <a:lnTo>
                    <a:pt x="8743" y="7123"/>
                  </a:lnTo>
                  <a:lnTo>
                    <a:pt x="8635" y="7096"/>
                  </a:lnTo>
                  <a:lnTo>
                    <a:pt x="5478" y="7096"/>
                  </a:lnTo>
                  <a:lnTo>
                    <a:pt x="5478" y="6422"/>
                  </a:lnTo>
                  <a:lnTo>
                    <a:pt x="5478" y="6138"/>
                  </a:lnTo>
                  <a:lnTo>
                    <a:pt x="5491" y="5855"/>
                  </a:lnTo>
                  <a:lnTo>
                    <a:pt x="5518" y="5599"/>
                  </a:lnTo>
                  <a:lnTo>
                    <a:pt x="5559" y="5356"/>
                  </a:lnTo>
                  <a:lnTo>
                    <a:pt x="5613" y="5140"/>
                  </a:lnTo>
                  <a:lnTo>
                    <a:pt x="5667" y="4924"/>
                  </a:lnTo>
                  <a:lnTo>
                    <a:pt x="5734" y="4722"/>
                  </a:lnTo>
                  <a:lnTo>
                    <a:pt x="5802" y="4533"/>
                  </a:lnTo>
                  <a:lnTo>
                    <a:pt x="5883" y="4371"/>
                  </a:lnTo>
                  <a:lnTo>
                    <a:pt x="5977" y="4209"/>
                  </a:lnTo>
                  <a:lnTo>
                    <a:pt x="6071" y="4061"/>
                  </a:lnTo>
                  <a:lnTo>
                    <a:pt x="6166" y="3926"/>
                  </a:lnTo>
                  <a:lnTo>
                    <a:pt x="6274" y="3791"/>
                  </a:lnTo>
                  <a:lnTo>
                    <a:pt x="6382" y="3683"/>
                  </a:lnTo>
                  <a:lnTo>
                    <a:pt x="6503" y="3575"/>
                  </a:lnTo>
                  <a:lnTo>
                    <a:pt x="6625" y="3481"/>
                  </a:lnTo>
                  <a:lnTo>
                    <a:pt x="6746" y="3400"/>
                  </a:lnTo>
                  <a:lnTo>
                    <a:pt x="6881" y="3319"/>
                  </a:lnTo>
                  <a:lnTo>
                    <a:pt x="7137" y="3184"/>
                  </a:lnTo>
                  <a:lnTo>
                    <a:pt x="7407" y="3089"/>
                  </a:lnTo>
                  <a:lnTo>
                    <a:pt x="7677" y="3008"/>
                  </a:lnTo>
                  <a:lnTo>
                    <a:pt x="7960" y="2954"/>
                  </a:lnTo>
                  <a:lnTo>
                    <a:pt x="8216" y="2914"/>
                  </a:lnTo>
                  <a:lnTo>
                    <a:pt x="8473" y="2887"/>
                  </a:lnTo>
                  <a:lnTo>
                    <a:pt x="8716" y="2874"/>
                  </a:lnTo>
                  <a:lnTo>
                    <a:pt x="8999" y="2833"/>
                  </a:lnTo>
                  <a:lnTo>
                    <a:pt x="9120" y="2806"/>
                  </a:lnTo>
                  <a:lnTo>
                    <a:pt x="9228" y="2779"/>
                  </a:lnTo>
                  <a:lnTo>
                    <a:pt x="9336" y="2739"/>
                  </a:lnTo>
                  <a:lnTo>
                    <a:pt x="9431" y="2685"/>
                  </a:lnTo>
                  <a:lnTo>
                    <a:pt x="9525" y="2631"/>
                  </a:lnTo>
                  <a:lnTo>
                    <a:pt x="9606" y="2577"/>
                  </a:lnTo>
                  <a:lnTo>
                    <a:pt x="9673" y="2496"/>
                  </a:lnTo>
                  <a:lnTo>
                    <a:pt x="9727" y="2415"/>
                  </a:lnTo>
                  <a:lnTo>
                    <a:pt x="9781" y="2334"/>
                  </a:lnTo>
                  <a:lnTo>
                    <a:pt x="9822" y="2239"/>
                  </a:lnTo>
                  <a:lnTo>
                    <a:pt x="9862" y="2132"/>
                  </a:lnTo>
                  <a:lnTo>
                    <a:pt x="9876" y="2024"/>
                  </a:lnTo>
                  <a:lnTo>
                    <a:pt x="9889" y="1889"/>
                  </a:lnTo>
                  <a:lnTo>
                    <a:pt x="9903" y="1754"/>
                  </a:lnTo>
                  <a:lnTo>
                    <a:pt x="9903" y="1120"/>
                  </a:lnTo>
                  <a:lnTo>
                    <a:pt x="9889" y="985"/>
                  </a:lnTo>
                  <a:lnTo>
                    <a:pt x="9876" y="863"/>
                  </a:lnTo>
                  <a:lnTo>
                    <a:pt x="9862" y="755"/>
                  </a:lnTo>
                  <a:lnTo>
                    <a:pt x="9835" y="648"/>
                  </a:lnTo>
                  <a:lnTo>
                    <a:pt x="9795" y="540"/>
                  </a:lnTo>
                  <a:lnTo>
                    <a:pt x="9741" y="459"/>
                  </a:lnTo>
                  <a:lnTo>
                    <a:pt x="9687" y="364"/>
                  </a:lnTo>
                  <a:lnTo>
                    <a:pt x="9619" y="297"/>
                  </a:lnTo>
                  <a:lnTo>
                    <a:pt x="9552" y="229"/>
                  </a:lnTo>
                  <a:lnTo>
                    <a:pt x="9471" y="162"/>
                  </a:lnTo>
                  <a:lnTo>
                    <a:pt x="9377" y="121"/>
                  </a:lnTo>
                  <a:lnTo>
                    <a:pt x="9269" y="81"/>
                  </a:lnTo>
                  <a:lnTo>
                    <a:pt x="9161" y="40"/>
                  </a:lnTo>
                  <a:lnTo>
                    <a:pt x="9053" y="27"/>
                  </a:lnTo>
                  <a:lnTo>
                    <a:pt x="8918" y="0"/>
                  </a:lnTo>
                  <a:close/>
                </a:path>
              </a:pathLst>
            </a:custGeom>
            <a:solidFill>
              <a:schemeClr val="lt1"/>
            </a:solidFill>
            <a:ln>
              <a:noFill/>
            </a:ln>
          </p:spPr>
          <p:txBody>
            <a:bodyPr anchorCtr="0" anchor="ctr" bIns="182850" lIns="182850" spcFirstLastPara="1" rIns="182850" wrap="square" tIns="182850">
              <a:noAutofit/>
            </a:bodyPr>
            <a:lstStyle/>
            <a:p>
              <a:pPr indent="0" lvl="0" marL="0" rtl="0" algn="l">
                <a:spcBef>
                  <a:spcPts val="0"/>
                </a:spcBef>
                <a:spcAft>
                  <a:spcPts val="0"/>
                </a:spcAft>
                <a:buNone/>
              </a:pPr>
              <a:r>
                <a:t/>
              </a:r>
              <a:endParaRPr/>
            </a:p>
          </p:txBody>
        </p:sp>
        <p:sp>
          <p:nvSpPr>
            <p:cNvPr id="3314" name="Google Shape;3314;p215"/>
            <p:cNvSpPr/>
            <p:nvPr/>
          </p:nvSpPr>
          <p:spPr>
            <a:xfrm>
              <a:off x="758521" y="609445"/>
              <a:ext cx="132641" cy="125276"/>
            </a:xfrm>
            <a:custGeom>
              <a:rect b="b" l="l" r="r" t="t"/>
              <a:pathLst>
                <a:path extrusionOk="0" h="17903" w="18416">
                  <a:moveTo>
                    <a:pt x="9201" y="2834"/>
                  </a:moveTo>
                  <a:lnTo>
                    <a:pt x="9498" y="2847"/>
                  </a:lnTo>
                  <a:lnTo>
                    <a:pt x="9795" y="2860"/>
                  </a:lnTo>
                  <a:lnTo>
                    <a:pt x="10092" y="2901"/>
                  </a:lnTo>
                  <a:lnTo>
                    <a:pt x="10375" y="2955"/>
                  </a:lnTo>
                  <a:lnTo>
                    <a:pt x="10658" y="3009"/>
                  </a:lnTo>
                  <a:lnTo>
                    <a:pt x="10942" y="3090"/>
                  </a:lnTo>
                  <a:lnTo>
                    <a:pt x="11211" y="3184"/>
                  </a:lnTo>
                  <a:lnTo>
                    <a:pt x="11481" y="3279"/>
                  </a:lnTo>
                  <a:lnTo>
                    <a:pt x="11737" y="3400"/>
                  </a:lnTo>
                  <a:lnTo>
                    <a:pt x="11994" y="3522"/>
                  </a:lnTo>
                  <a:lnTo>
                    <a:pt x="12237" y="3670"/>
                  </a:lnTo>
                  <a:lnTo>
                    <a:pt x="12479" y="3818"/>
                  </a:lnTo>
                  <a:lnTo>
                    <a:pt x="12709" y="3980"/>
                  </a:lnTo>
                  <a:lnTo>
                    <a:pt x="12938" y="4156"/>
                  </a:lnTo>
                  <a:lnTo>
                    <a:pt x="13154" y="4344"/>
                  </a:lnTo>
                  <a:lnTo>
                    <a:pt x="13356" y="4533"/>
                  </a:lnTo>
                  <a:lnTo>
                    <a:pt x="13545" y="4736"/>
                  </a:lnTo>
                  <a:lnTo>
                    <a:pt x="13734" y="4952"/>
                  </a:lnTo>
                  <a:lnTo>
                    <a:pt x="13909" y="5181"/>
                  </a:lnTo>
                  <a:lnTo>
                    <a:pt x="14071" y="5424"/>
                  </a:lnTo>
                  <a:lnTo>
                    <a:pt x="14220" y="5667"/>
                  </a:lnTo>
                  <a:lnTo>
                    <a:pt x="14368" y="5923"/>
                  </a:lnTo>
                  <a:lnTo>
                    <a:pt x="14490" y="6179"/>
                  </a:lnTo>
                  <a:lnTo>
                    <a:pt x="14611" y="6462"/>
                  </a:lnTo>
                  <a:lnTo>
                    <a:pt x="14719" y="6732"/>
                  </a:lnTo>
                  <a:lnTo>
                    <a:pt x="14813" y="7029"/>
                  </a:lnTo>
                  <a:lnTo>
                    <a:pt x="14894" y="7326"/>
                  </a:lnTo>
                  <a:lnTo>
                    <a:pt x="14962" y="7623"/>
                  </a:lnTo>
                  <a:lnTo>
                    <a:pt x="15002" y="7946"/>
                  </a:lnTo>
                  <a:lnTo>
                    <a:pt x="15043" y="8257"/>
                  </a:lnTo>
                  <a:lnTo>
                    <a:pt x="15070" y="8581"/>
                  </a:lnTo>
                  <a:lnTo>
                    <a:pt x="15070" y="8918"/>
                  </a:lnTo>
                  <a:lnTo>
                    <a:pt x="15070" y="9255"/>
                  </a:lnTo>
                  <a:lnTo>
                    <a:pt x="15043" y="9579"/>
                  </a:lnTo>
                  <a:lnTo>
                    <a:pt x="15002" y="9903"/>
                  </a:lnTo>
                  <a:lnTo>
                    <a:pt x="14962" y="10213"/>
                  </a:lnTo>
                  <a:lnTo>
                    <a:pt x="14894" y="10523"/>
                  </a:lnTo>
                  <a:lnTo>
                    <a:pt x="14813" y="10820"/>
                  </a:lnTo>
                  <a:lnTo>
                    <a:pt x="14719" y="11103"/>
                  </a:lnTo>
                  <a:lnTo>
                    <a:pt x="14611" y="11387"/>
                  </a:lnTo>
                  <a:lnTo>
                    <a:pt x="14490" y="11670"/>
                  </a:lnTo>
                  <a:lnTo>
                    <a:pt x="14368" y="11940"/>
                  </a:lnTo>
                  <a:lnTo>
                    <a:pt x="14220" y="12196"/>
                  </a:lnTo>
                  <a:lnTo>
                    <a:pt x="14071" y="12439"/>
                  </a:lnTo>
                  <a:lnTo>
                    <a:pt x="13909" y="12682"/>
                  </a:lnTo>
                  <a:lnTo>
                    <a:pt x="13734" y="12911"/>
                  </a:lnTo>
                  <a:lnTo>
                    <a:pt x="13545" y="13127"/>
                  </a:lnTo>
                  <a:lnTo>
                    <a:pt x="13356" y="13343"/>
                  </a:lnTo>
                  <a:lnTo>
                    <a:pt x="13154" y="13532"/>
                  </a:lnTo>
                  <a:lnTo>
                    <a:pt x="12938" y="13720"/>
                  </a:lnTo>
                  <a:lnTo>
                    <a:pt x="12709" y="13896"/>
                  </a:lnTo>
                  <a:lnTo>
                    <a:pt x="12479" y="14071"/>
                  </a:lnTo>
                  <a:lnTo>
                    <a:pt x="12237" y="14220"/>
                  </a:lnTo>
                  <a:lnTo>
                    <a:pt x="11994" y="14368"/>
                  </a:lnTo>
                  <a:lnTo>
                    <a:pt x="11737" y="14489"/>
                  </a:lnTo>
                  <a:lnTo>
                    <a:pt x="11481" y="14611"/>
                  </a:lnTo>
                  <a:lnTo>
                    <a:pt x="11211" y="14719"/>
                  </a:lnTo>
                  <a:lnTo>
                    <a:pt x="10942" y="14813"/>
                  </a:lnTo>
                  <a:lnTo>
                    <a:pt x="10658" y="14881"/>
                  </a:lnTo>
                  <a:lnTo>
                    <a:pt x="10375" y="14948"/>
                  </a:lnTo>
                  <a:lnTo>
                    <a:pt x="10092" y="15002"/>
                  </a:lnTo>
                  <a:lnTo>
                    <a:pt x="9795" y="15043"/>
                  </a:lnTo>
                  <a:lnTo>
                    <a:pt x="9498" y="15056"/>
                  </a:lnTo>
                  <a:lnTo>
                    <a:pt x="9201" y="15070"/>
                  </a:lnTo>
                  <a:lnTo>
                    <a:pt x="8891" y="15056"/>
                  </a:lnTo>
                  <a:lnTo>
                    <a:pt x="8594" y="15043"/>
                  </a:lnTo>
                  <a:lnTo>
                    <a:pt x="8311" y="15002"/>
                  </a:lnTo>
                  <a:lnTo>
                    <a:pt x="8014" y="14948"/>
                  </a:lnTo>
                  <a:lnTo>
                    <a:pt x="7744" y="14881"/>
                  </a:lnTo>
                  <a:lnTo>
                    <a:pt x="7461" y="14800"/>
                  </a:lnTo>
                  <a:lnTo>
                    <a:pt x="7191" y="14719"/>
                  </a:lnTo>
                  <a:lnTo>
                    <a:pt x="6921" y="14611"/>
                  </a:lnTo>
                  <a:lnTo>
                    <a:pt x="6665" y="14489"/>
                  </a:lnTo>
                  <a:lnTo>
                    <a:pt x="6409" y="14355"/>
                  </a:lnTo>
                  <a:lnTo>
                    <a:pt x="6166" y="14206"/>
                  </a:lnTo>
                  <a:lnTo>
                    <a:pt x="5923" y="14058"/>
                  </a:lnTo>
                  <a:lnTo>
                    <a:pt x="5694" y="13896"/>
                  </a:lnTo>
                  <a:lnTo>
                    <a:pt x="5464" y="13707"/>
                  </a:lnTo>
                  <a:lnTo>
                    <a:pt x="5262" y="13518"/>
                  </a:lnTo>
                  <a:lnTo>
                    <a:pt x="5046" y="13316"/>
                  </a:lnTo>
                  <a:lnTo>
                    <a:pt x="4857" y="13113"/>
                  </a:lnTo>
                  <a:lnTo>
                    <a:pt x="4668" y="12898"/>
                  </a:lnTo>
                  <a:lnTo>
                    <a:pt x="4493" y="12655"/>
                  </a:lnTo>
                  <a:lnTo>
                    <a:pt x="4331" y="12425"/>
                  </a:lnTo>
                  <a:lnTo>
                    <a:pt x="4169" y="12169"/>
                  </a:lnTo>
                  <a:lnTo>
                    <a:pt x="4034" y="11913"/>
                  </a:lnTo>
                  <a:lnTo>
                    <a:pt x="3899" y="11643"/>
                  </a:lnTo>
                  <a:lnTo>
                    <a:pt x="3778" y="11373"/>
                  </a:lnTo>
                  <a:lnTo>
                    <a:pt x="3670" y="11090"/>
                  </a:lnTo>
                  <a:lnTo>
                    <a:pt x="3576" y="10806"/>
                  </a:lnTo>
                  <a:lnTo>
                    <a:pt x="3508" y="10510"/>
                  </a:lnTo>
                  <a:lnTo>
                    <a:pt x="3441" y="10199"/>
                  </a:lnTo>
                  <a:lnTo>
                    <a:pt x="3387" y="9889"/>
                  </a:lnTo>
                  <a:lnTo>
                    <a:pt x="3346" y="9565"/>
                  </a:lnTo>
                  <a:lnTo>
                    <a:pt x="3319" y="9242"/>
                  </a:lnTo>
                  <a:lnTo>
                    <a:pt x="3319" y="8918"/>
                  </a:lnTo>
                  <a:lnTo>
                    <a:pt x="3319" y="8581"/>
                  </a:lnTo>
                  <a:lnTo>
                    <a:pt x="3346" y="8270"/>
                  </a:lnTo>
                  <a:lnTo>
                    <a:pt x="3387" y="7946"/>
                  </a:lnTo>
                  <a:lnTo>
                    <a:pt x="3427" y="7636"/>
                  </a:lnTo>
                  <a:lnTo>
                    <a:pt x="3495" y="7339"/>
                  </a:lnTo>
                  <a:lnTo>
                    <a:pt x="3576" y="7043"/>
                  </a:lnTo>
                  <a:lnTo>
                    <a:pt x="3670" y="6746"/>
                  </a:lnTo>
                  <a:lnTo>
                    <a:pt x="3778" y="6476"/>
                  </a:lnTo>
                  <a:lnTo>
                    <a:pt x="3899" y="6193"/>
                  </a:lnTo>
                  <a:lnTo>
                    <a:pt x="4021" y="5936"/>
                  </a:lnTo>
                  <a:lnTo>
                    <a:pt x="4169" y="5680"/>
                  </a:lnTo>
                  <a:lnTo>
                    <a:pt x="4318" y="5437"/>
                  </a:lnTo>
                  <a:lnTo>
                    <a:pt x="4480" y="5194"/>
                  </a:lnTo>
                  <a:lnTo>
                    <a:pt x="4655" y="4965"/>
                  </a:lnTo>
                  <a:lnTo>
                    <a:pt x="4844" y="4749"/>
                  </a:lnTo>
                  <a:lnTo>
                    <a:pt x="5033" y="4547"/>
                  </a:lnTo>
                  <a:lnTo>
                    <a:pt x="5235" y="4344"/>
                  </a:lnTo>
                  <a:lnTo>
                    <a:pt x="5451" y="4169"/>
                  </a:lnTo>
                  <a:lnTo>
                    <a:pt x="5680" y="3994"/>
                  </a:lnTo>
                  <a:lnTo>
                    <a:pt x="5910" y="3818"/>
                  </a:lnTo>
                  <a:lnTo>
                    <a:pt x="6152" y="3670"/>
                  </a:lnTo>
                  <a:lnTo>
                    <a:pt x="6395" y="3535"/>
                  </a:lnTo>
                  <a:lnTo>
                    <a:pt x="6652" y="3400"/>
                  </a:lnTo>
                  <a:lnTo>
                    <a:pt x="6908" y="3292"/>
                  </a:lnTo>
                  <a:lnTo>
                    <a:pt x="7178" y="3184"/>
                  </a:lnTo>
                  <a:lnTo>
                    <a:pt x="7447" y="3090"/>
                  </a:lnTo>
                  <a:lnTo>
                    <a:pt x="7731" y="3022"/>
                  </a:lnTo>
                  <a:lnTo>
                    <a:pt x="8014" y="2955"/>
                  </a:lnTo>
                  <a:lnTo>
                    <a:pt x="8297" y="2901"/>
                  </a:lnTo>
                  <a:lnTo>
                    <a:pt x="8594" y="2860"/>
                  </a:lnTo>
                  <a:lnTo>
                    <a:pt x="8891" y="2847"/>
                  </a:lnTo>
                  <a:lnTo>
                    <a:pt x="9201" y="2834"/>
                  </a:lnTo>
                  <a:close/>
                  <a:moveTo>
                    <a:pt x="8716" y="0"/>
                  </a:moveTo>
                  <a:lnTo>
                    <a:pt x="8257" y="41"/>
                  </a:lnTo>
                  <a:lnTo>
                    <a:pt x="7785" y="95"/>
                  </a:lnTo>
                  <a:lnTo>
                    <a:pt x="7340" y="162"/>
                  </a:lnTo>
                  <a:lnTo>
                    <a:pt x="6894" y="257"/>
                  </a:lnTo>
                  <a:lnTo>
                    <a:pt x="6449" y="378"/>
                  </a:lnTo>
                  <a:lnTo>
                    <a:pt x="6031" y="500"/>
                  </a:lnTo>
                  <a:lnTo>
                    <a:pt x="5613" y="662"/>
                  </a:lnTo>
                  <a:lnTo>
                    <a:pt x="5208" y="823"/>
                  </a:lnTo>
                  <a:lnTo>
                    <a:pt x="4803" y="1012"/>
                  </a:lnTo>
                  <a:lnTo>
                    <a:pt x="4426" y="1228"/>
                  </a:lnTo>
                  <a:lnTo>
                    <a:pt x="4048" y="1444"/>
                  </a:lnTo>
                  <a:lnTo>
                    <a:pt x="3684" y="1687"/>
                  </a:lnTo>
                  <a:lnTo>
                    <a:pt x="3346" y="1943"/>
                  </a:lnTo>
                  <a:lnTo>
                    <a:pt x="3009" y="2213"/>
                  </a:lnTo>
                  <a:lnTo>
                    <a:pt x="2685" y="2510"/>
                  </a:lnTo>
                  <a:lnTo>
                    <a:pt x="2388" y="2807"/>
                  </a:lnTo>
                  <a:lnTo>
                    <a:pt x="2092" y="3130"/>
                  </a:lnTo>
                  <a:lnTo>
                    <a:pt x="1822" y="3454"/>
                  </a:lnTo>
                  <a:lnTo>
                    <a:pt x="1566" y="3805"/>
                  </a:lnTo>
                  <a:lnTo>
                    <a:pt x="1336" y="4169"/>
                  </a:lnTo>
                  <a:lnTo>
                    <a:pt x="1107" y="4547"/>
                  </a:lnTo>
                  <a:lnTo>
                    <a:pt x="905" y="4925"/>
                  </a:lnTo>
                  <a:lnTo>
                    <a:pt x="729" y="5329"/>
                  </a:lnTo>
                  <a:lnTo>
                    <a:pt x="554" y="5734"/>
                  </a:lnTo>
                  <a:lnTo>
                    <a:pt x="419" y="6166"/>
                  </a:lnTo>
                  <a:lnTo>
                    <a:pt x="297" y="6597"/>
                  </a:lnTo>
                  <a:lnTo>
                    <a:pt x="189" y="7043"/>
                  </a:lnTo>
                  <a:lnTo>
                    <a:pt x="109" y="7488"/>
                  </a:lnTo>
                  <a:lnTo>
                    <a:pt x="55" y="7960"/>
                  </a:lnTo>
                  <a:lnTo>
                    <a:pt x="14" y="8432"/>
                  </a:lnTo>
                  <a:lnTo>
                    <a:pt x="1" y="8918"/>
                  </a:lnTo>
                  <a:lnTo>
                    <a:pt x="14" y="9403"/>
                  </a:lnTo>
                  <a:lnTo>
                    <a:pt x="55" y="9876"/>
                  </a:lnTo>
                  <a:lnTo>
                    <a:pt x="109" y="10334"/>
                  </a:lnTo>
                  <a:lnTo>
                    <a:pt x="189" y="10793"/>
                  </a:lnTo>
                  <a:lnTo>
                    <a:pt x="297" y="11238"/>
                  </a:lnTo>
                  <a:lnTo>
                    <a:pt x="419" y="11683"/>
                  </a:lnTo>
                  <a:lnTo>
                    <a:pt x="554" y="12102"/>
                  </a:lnTo>
                  <a:lnTo>
                    <a:pt x="729" y="12520"/>
                  </a:lnTo>
                  <a:lnTo>
                    <a:pt x="905" y="12924"/>
                  </a:lnTo>
                  <a:lnTo>
                    <a:pt x="1107" y="13302"/>
                  </a:lnTo>
                  <a:lnTo>
                    <a:pt x="1323" y="13680"/>
                  </a:lnTo>
                  <a:lnTo>
                    <a:pt x="1566" y="14044"/>
                  </a:lnTo>
                  <a:lnTo>
                    <a:pt x="1822" y="14395"/>
                  </a:lnTo>
                  <a:lnTo>
                    <a:pt x="2092" y="14732"/>
                  </a:lnTo>
                  <a:lnTo>
                    <a:pt x="2375" y="15056"/>
                  </a:lnTo>
                  <a:lnTo>
                    <a:pt x="2685" y="15366"/>
                  </a:lnTo>
                  <a:lnTo>
                    <a:pt x="3009" y="15650"/>
                  </a:lnTo>
                  <a:lnTo>
                    <a:pt x="3333" y="15933"/>
                  </a:lnTo>
                  <a:lnTo>
                    <a:pt x="3684" y="16189"/>
                  </a:lnTo>
                  <a:lnTo>
                    <a:pt x="4048" y="16432"/>
                  </a:lnTo>
                  <a:lnTo>
                    <a:pt x="4412" y="16661"/>
                  </a:lnTo>
                  <a:lnTo>
                    <a:pt x="4803" y="16864"/>
                  </a:lnTo>
                  <a:lnTo>
                    <a:pt x="5195" y="17066"/>
                  </a:lnTo>
                  <a:lnTo>
                    <a:pt x="5599" y="17228"/>
                  </a:lnTo>
                  <a:lnTo>
                    <a:pt x="6017" y="17390"/>
                  </a:lnTo>
                  <a:lnTo>
                    <a:pt x="6449" y="17525"/>
                  </a:lnTo>
                  <a:lnTo>
                    <a:pt x="6894" y="17633"/>
                  </a:lnTo>
                  <a:lnTo>
                    <a:pt x="7340" y="17727"/>
                  </a:lnTo>
                  <a:lnTo>
                    <a:pt x="7785" y="17808"/>
                  </a:lnTo>
                  <a:lnTo>
                    <a:pt x="8243" y="17862"/>
                  </a:lnTo>
                  <a:lnTo>
                    <a:pt x="8716" y="17889"/>
                  </a:lnTo>
                  <a:lnTo>
                    <a:pt x="9201" y="17903"/>
                  </a:lnTo>
                  <a:lnTo>
                    <a:pt x="9673" y="17889"/>
                  </a:lnTo>
                  <a:lnTo>
                    <a:pt x="10146" y="17862"/>
                  </a:lnTo>
                  <a:lnTo>
                    <a:pt x="10604" y="17808"/>
                  </a:lnTo>
                  <a:lnTo>
                    <a:pt x="11063" y="17727"/>
                  </a:lnTo>
                  <a:lnTo>
                    <a:pt x="11508" y="17633"/>
                  </a:lnTo>
                  <a:lnTo>
                    <a:pt x="11940" y="17525"/>
                  </a:lnTo>
                  <a:lnTo>
                    <a:pt x="12372" y="17390"/>
                  </a:lnTo>
                  <a:lnTo>
                    <a:pt x="12790" y="17228"/>
                  </a:lnTo>
                  <a:lnTo>
                    <a:pt x="13194" y="17053"/>
                  </a:lnTo>
                  <a:lnTo>
                    <a:pt x="13599" y="16864"/>
                  </a:lnTo>
                  <a:lnTo>
                    <a:pt x="13977" y="16648"/>
                  </a:lnTo>
                  <a:lnTo>
                    <a:pt x="14355" y="16432"/>
                  </a:lnTo>
                  <a:lnTo>
                    <a:pt x="14719" y="16176"/>
                  </a:lnTo>
                  <a:lnTo>
                    <a:pt x="15070" y="15919"/>
                  </a:lnTo>
                  <a:lnTo>
                    <a:pt x="15407" y="15650"/>
                  </a:lnTo>
                  <a:lnTo>
                    <a:pt x="15717" y="15353"/>
                  </a:lnTo>
                  <a:lnTo>
                    <a:pt x="16027" y="15043"/>
                  </a:lnTo>
                  <a:lnTo>
                    <a:pt x="16324" y="14719"/>
                  </a:lnTo>
                  <a:lnTo>
                    <a:pt x="16594" y="14381"/>
                  </a:lnTo>
                  <a:lnTo>
                    <a:pt x="16850" y="14031"/>
                  </a:lnTo>
                  <a:lnTo>
                    <a:pt x="17093" y="13666"/>
                  </a:lnTo>
                  <a:lnTo>
                    <a:pt x="17309" y="13302"/>
                  </a:lnTo>
                  <a:lnTo>
                    <a:pt x="17511" y="12911"/>
                  </a:lnTo>
                  <a:lnTo>
                    <a:pt x="17700" y="12506"/>
                  </a:lnTo>
                  <a:lnTo>
                    <a:pt x="17862" y="12088"/>
                  </a:lnTo>
                  <a:lnTo>
                    <a:pt x="18011" y="11670"/>
                  </a:lnTo>
                  <a:lnTo>
                    <a:pt x="18132" y="11238"/>
                  </a:lnTo>
                  <a:lnTo>
                    <a:pt x="18240" y="10793"/>
                  </a:lnTo>
                  <a:lnTo>
                    <a:pt x="18321" y="10334"/>
                  </a:lnTo>
                  <a:lnTo>
                    <a:pt x="18375" y="9876"/>
                  </a:lnTo>
                  <a:lnTo>
                    <a:pt x="18415" y="9403"/>
                  </a:lnTo>
                  <a:lnTo>
                    <a:pt x="18415" y="8918"/>
                  </a:lnTo>
                  <a:lnTo>
                    <a:pt x="18415" y="8432"/>
                  </a:lnTo>
                  <a:lnTo>
                    <a:pt x="18375" y="7973"/>
                  </a:lnTo>
                  <a:lnTo>
                    <a:pt x="18321" y="7501"/>
                  </a:lnTo>
                  <a:lnTo>
                    <a:pt x="18240" y="7056"/>
                  </a:lnTo>
                  <a:lnTo>
                    <a:pt x="18132" y="6611"/>
                  </a:lnTo>
                  <a:lnTo>
                    <a:pt x="18011" y="6179"/>
                  </a:lnTo>
                  <a:lnTo>
                    <a:pt x="17862" y="5747"/>
                  </a:lnTo>
                  <a:lnTo>
                    <a:pt x="17700" y="5343"/>
                  </a:lnTo>
                  <a:lnTo>
                    <a:pt x="17511" y="4938"/>
                  </a:lnTo>
                  <a:lnTo>
                    <a:pt x="17309" y="4560"/>
                  </a:lnTo>
                  <a:lnTo>
                    <a:pt x="17093" y="4183"/>
                  </a:lnTo>
                  <a:lnTo>
                    <a:pt x="16850" y="3818"/>
                  </a:lnTo>
                  <a:lnTo>
                    <a:pt x="16594" y="3481"/>
                  </a:lnTo>
                  <a:lnTo>
                    <a:pt x="16324" y="3144"/>
                  </a:lnTo>
                  <a:lnTo>
                    <a:pt x="16027" y="2820"/>
                  </a:lnTo>
                  <a:lnTo>
                    <a:pt x="15717" y="2523"/>
                  </a:lnTo>
                  <a:lnTo>
                    <a:pt x="15407" y="2226"/>
                  </a:lnTo>
                  <a:lnTo>
                    <a:pt x="15070" y="1957"/>
                  </a:lnTo>
                  <a:lnTo>
                    <a:pt x="14719" y="1700"/>
                  </a:lnTo>
                  <a:lnTo>
                    <a:pt x="14355" y="1457"/>
                  </a:lnTo>
                  <a:lnTo>
                    <a:pt x="13977" y="1228"/>
                  </a:lnTo>
                  <a:lnTo>
                    <a:pt x="13599" y="1026"/>
                  </a:lnTo>
                  <a:lnTo>
                    <a:pt x="13194" y="837"/>
                  </a:lnTo>
                  <a:lnTo>
                    <a:pt x="12790" y="662"/>
                  </a:lnTo>
                  <a:lnTo>
                    <a:pt x="12372" y="513"/>
                  </a:lnTo>
                  <a:lnTo>
                    <a:pt x="11940" y="378"/>
                  </a:lnTo>
                  <a:lnTo>
                    <a:pt x="11508" y="257"/>
                  </a:lnTo>
                  <a:lnTo>
                    <a:pt x="11063" y="162"/>
                  </a:lnTo>
                  <a:lnTo>
                    <a:pt x="10604" y="95"/>
                  </a:lnTo>
                  <a:lnTo>
                    <a:pt x="10146" y="41"/>
                  </a:lnTo>
                  <a:lnTo>
                    <a:pt x="9673" y="0"/>
                  </a:lnTo>
                  <a:close/>
                </a:path>
              </a:pathLst>
            </a:custGeom>
            <a:solidFill>
              <a:schemeClr val="lt1"/>
            </a:solidFill>
            <a:ln>
              <a:noFill/>
            </a:ln>
          </p:spPr>
          <p:txBody>
            <a:bodyPr anchorCtr="0" anchor="ctr" bIns="182850" lIns="182850" spcFirstLastPara="1" rIns="182850" wrap="square" tIns="182850">
              <a:noAutofit/>
            </a:bodyPr>
            <a:lstStyle/>
            <a:p>
              <a:pPr indent="0" lvl="0" marL="0" rtl="0" algn="l">
                <a:spcBef>
                  <a:spcPts val="0"/>
                </a:spcBef>
                <a:spcAft>
                  <a:spcPts val="0"/>
                </a:spcAft>
                <a:buNone/>
              </a:pPr>
              <a:r>
                <a:t/>
              </a:r>
              <a:endParaRPr/>
            </a:p>
          </p:txBody>
        </p:sp>
        <p:sp>
          <p:nvSpPr>
            <p:cNvPr id="3315" name="Google Shape;3315;p215"/>
            <p:cNvSpPr/>
            <p:nvPr/>
          </p:nvSpPr>
          <p:spPr>
            <a:xfrm>
              <a:off x="911653" y="564983"/>
              <a:ext cx="41206" cy="167849"/>
            </a:xfrm>
            <a:custGeom>
              <a:rect b="b" l="l" r="r" t="t"/>
              <a:pathLst>
                <a:path extrusionOk="0" h="23987" w="5721">
                  <a:moveTo>
                    <a:pt x="986" y="0"/>
                  </a:moveTo>
                  <a:lnTo>
                    <a:pt x="864" y="14"/>
                  </a:lnTo>
                  <a:lnTo>
                    <a:pt x="743" y="41"/>
                  </a:lnTo>
                  <a:lnTo>
                    <a:pt x="635" y="68"/>
                  </a:lnTo>
                  <a:lnTo>
                    <a:pt x="540" y="108"/>
                  </a:lnTo>
                  <a:lnTo>
                    <a:pt x="446" y="149"/>
                  </a:lnTo>
                  <a:lnTo>
                    <a:pt x="365" y="216"/>
                  </a:lnTo>
                  <a:lnTo>
                    <a:pt x="284" y="270"/>
                  </a:lnTo>
                  <a:lnTo>
                    <a:pt x="217" y="351"/>
                  </a:lnTo>
                  <a:lnTo>
                    <a:pt x="163" y="432"/>
                  </a:lnTo>
                  <a:lnTo>
                    <a:pt x="122" y="527"/>
                  </a:lnTo>
                  <a:lnTo>
                    <a:pt x="82" y="621"/>
                  </a:lnTo>
                  <a:lnTo>
                    <a:pt x="41" y="729"/>
                  </a:lnTo>
                  <a:lnTo>
                    <a:pt x="28" y="850"/>
                  </a:lnTo>
                  <a:lnTo>
                    <a:pt x="14" y="972"/>
                  </a:lnTo>
                  <a:lnTo>
                    <a:pt x="1" y="1107"/>
                  </a:lnTo>
                  <a:lnTo>
                    <a:pt x="1" y="19184"/>
                  </a:lnTo>
                  <a:lnTo>
                    <a:pt x="14" y="19575"/>
                  </a:lnTo>
                  <a:lnTo>
                    <a:pt x="41" y="19953"/>
                  </a:lnTo>
                  <a:lnTo>
                    <a:pt x="82" y="20304"/>
                  </a:lnTo>
                  <a:lnTo>
                    <a:pt x="136" y="20628"/>
                  </a:lnTo>
                  <a:lnTo>
                    <a:pt x="190" y="20938"/>
                  </a:lnTo>
                  <a:lnTo>
                    <a:pt x="271" y="21221"/>
                  </a:lnTo>
                  <a:lnTo>
                    <a:pt x="365" y="21491"/>
                  </a:lnTo>
                  <a:lnTo>
                    <a:pt x="460" y="21747"/>
                  </a:lnTo>
                  <a:lnTo>
                    <a:pt x="581" y="21990"/>
                  </a:lnTo>
                  <a:lnTo>
                    <a:pt x="702" y="22206"/>
                  </a:lnTo>
                  <a:lnTo>
                    <a:pt x="837" y="22408"/>
                  </a:lnTo>
                  <a:lnTo>
                    <a:pt x="972" y="22597"/>
                  </a:lnTo>
                  <a:lnTo>
                    <a:pt x="1121" y="22773"/>
                  </a:lnTo>
                  <a:lnTo>
                    <a:pt x="1282" y="22921"/>
                  </a:lnTo>
                  <a:lnTo>
                    <a:pt x="1444" y="23069"/>
                  </a:lnTo>
                  <a:lnTo>
                    <a:pt x="1606" y="23204"/>
                  </a:lnTo>
                  <a:lnTo>
                    <a:pt x="1782" y="23312"/>
                  </a:lnTo>
                  <a:lnTo>
                    <a:pt x="1957" y="23420"/>
                  </a:lnTo>
                  <a:lnTo>
                    <a:pt x="2146" y="23515"/>
                  </a:lnTo>
                  <a:lnTo>
                    <a:pt x="2335" y="23595"/>
                  </a:lnTo>
                  <a:lnTo>
                    <a:pt x="2524" y="23676"/>
                  </a:lnTo>
                  <a:lnTo>
                    <a:pt x="2712" y="23744"/>
                  </a:lnTo>
                  <a:lnTo>
                    <a:pt x="2901" y="23798"/>
                  </a:lnTo>
                  <a:lnTo>
                    <a:pt x="3090" y="23838"/>
                  </a:lnTo>
                  <a:lnTo>
                    <a:pt x="3481" y="23919"/>
                  </a:lnTo>
                  <a:lnTo>
                    <a:pt x="3859" y="23960"/>
                  </a:lnTo>
                  <a:lnTo>
                    <a:pt x="4223" y="23987"/>
                  </a:lnTo>
                  <a:lnTo>
                    <a:pt x="4723" y="23987"/>
                  </a:lnTo>
                  <a:lnTo>
                    <a:pt x="4857" y="23973"/>
                  </a:lnTo>
                  <a:lnTo>
                    <a:pt x="4992" y="23946"/>
                  </a:lnTo>
                  <a:lnTo>
                    <a:pt x="5114" y="23906"/>
                  </a:lnTo>
                  <a:lnTo>
                    <a:pt x="5208" y="23865"/>
                  </a:lnTo>
                  <a:lnTo>
                    <a:pt x="5303" y="23811"/>
                  </a:lnTo>
                  <a:lnTo>
                    <a:pt x="5397" y="23744"/>
                  </a:lnTo>
                  <a:lnTo>
                    <a:pt x="5465" y="23676"/>
                  </a:lnTo>
                  <a:lnTo>
                    <a:pt x="5532" y="23595"/>
                  </a:lnTo>
                  <a:lnTo>
                    <a:pt x="5586" y="23515"/>
                  </a:lnTo>
                  <a:lnTo>
                    <a:pt x="5626" y="23420"/>
                  </a:lnTo>
                  <a:lnTo>
                    <a:pt x="5667" y="23312"/>
                  </a:lnTo>
                  <a:lnTo>
                    <a:pt x="5694" y="23204"/>
                  </a:lnTo>
                  <a:lnTo>
                    <a:pt x="5707" y="23096"/>
                  </a:lnTo>
                  <a:lnTo>
                    <a:pt x="5721" y="22840"/>
                  </a:lnTo>
                  <a:lnTo>
                    <a:pt x="5721" y="22031"/>
                  </a:lnTo>
                  <a:lnTo>
                    <a:pt x="5721" y="21936"/>
                  </a:lnTo>
                  <a:lnTo>
                    <a:pt x="5721" y="21842"/>
                  </a:lnTo>
                  <a:lnTo>
                    <a:pt x="5707" y="21761"/>
                  </a:lnTo>
                  <a:lnTo>
                    <a:pt x="5680" y="21666"/>
                  </a:lnTo>
                  <a:lnTo>
                    <a:pt x="5640" y="21585"/>
                  </a:lnTo>
                  <a:lnTo>
                    <a:pt x="5599" y="21504"/>
                  </a:lnTo>
                  <a:lnTo>
                    <a:pt x="5545" y="21424"/>
                  </a:lnTo>
                  <a:lnTo>
                    <a:pt x="5492" y="21356"/>
                  </a:lnTo>
                  <a:lnTo>
                    <a:pt x="5424" y="21289"/>
                  </a:lnTo>
                  <a:lnTo>
                    <a:pt x="5357" y="21235"/>
                  </a:lnTo>
                  <a:lnTo>
                    <a:pt x="5276" y="21181"/>
                  </a:lnTo>
                  <a:lnTo>
                    <a:pt x="5195" y="21140"/>
                  </a:lnTo>
                  <a:lnTo>
                    <a:pt x="5114" y="21100"/>
                  </a:lnTo>
                  <a:lnTo>
                    <a:pt x="5019" y="21073"/>
                  </a:lnTo>
                  <a:lnTo>
                    <a:pt x="4938" y="21059"/>
                  </a:lnTo>
                  <a:lnTo>
                    <a:pt x="4844" y="21046"/>
                  </a:lnTo>
                  <a:lnTo>
                    <a:pt x="4574" y="21019"/>
                  </a:lnTo>
                  <a:lnTo>
                    <a:pt x="4439" y="20978"/>
                  </a:lnTo>
                  <a:lnTo>
                    <a:pt x="4304" y="20938"/>
                  </a:lnTo>
                  <a:lnTo>
                    <a:pt x="4169" y="20884"/>
                  </a:lnTo>
                  <a:lnTo>
                    <a:pt x="4035" y="20816"/>
                  </a:lnTo>
                  <a:lnTo>
                    <a:pt x="3913" y="20722"/>
                  </a:lnTo>
                  <a:lnTo>
                    <a:pt x="3792" y="20614"/>
                  </a:lnTo>
                  <a:lnTo>
                    <a:pt x="3684" y="20493"/>
                  </a:lnTo>
                  <a:lnTo>
                    <a:pt x="3589" y="20331"/>
                  </a:lnTo>
                  <a:lnTo>
                    <a:pt x="3508" y="20155"/>
                  </a:lnTo>
                  <a:lnTo>
                    <a:pt x="3427" y="19940"/>
                  </a:lnTo>
                  <a:lnTo>
                    <a:pt x="3373" y="19710"/>
                  </a:lnTo>
                  <a:lnTo>
                    <a:pt x="3320" y="19440"/>
                  </a:lnTo>
                  <a:lnTo>
                    <a:pt x="3293" y="19130"/>
                  </a:lnTo>
                  <a:lnTo>
                    <a:pt x="3293" y="18779"/>
                  </a:lnTo>
                  <a:lnTo>
                    <a:pt x="3293" y="1107"/>
                  </a:lnTo>
                  <a:lnTo>
                    <a:pt x="3279" y="972"/>
                  </a:lnTo>
                  <a:lnTo>
                    <a:pt x="3266" y="850"/>
                  </a:lnTo>
                  <a:lnTo>
                    <a:pt x="3239" y="729"/>
                  </a:lnTo>
                  <a:lnTo>
                    <a:pt x="3212" y="621"/>
                  </a:lnTo>
                  <a:lnTo>
                    <a:pt x="3171" y="527"/>
                  </a:lnTo>
                  <a:lnTo>
                    <a:pt x="3117" y="432"/>
                  </a:lnTo>
                  <a:lnTo>
                    <a:pt x="3063" y="351"/>
                  </a:lnTo>
                  <a:lnTo>
                    <a:pt x="2996" y="270"/>
                  </a:lnTo>
                  <a:lnTo>
                    <a:pt x="2915" y="216"/>
                  </a:lnTo>
                  <a:lnTo>
                    <a:pt x="2834" y="149"/>
                  </a:lnTo>
                  <a:lnTo>
                    <a:pt x="2739" y="108"/>
                  </a:lnTo>
                  <a:lnTo>
                    <a:pt x="2645" y="68"/>
                  </a:lnTo>
                  <a:lnTo>
                    <a:pt x="2537" y="41"/>
                  </a:lnTo>
                  <a:lnTo>
                    <a:pt x="2429" y="14"/>
                  </a:lnTo>
                  <a:lnTo>
                    <a:pt x="2308" y="0"/>
                  </a:lnTo>
                  <a:close/>
                </a:path>
              </a:pathLst>
            </a:custGeom>
            <a:solidFill>
              <a:schemeClr val="lt1"/>
            </a:solidFill>
            <a:ln>
              <a:noFill/>
            </a:ln>
          </p:spPr>
          <p:txBody>
            <a:bodyPr anchorCtr="0" anchor="ctr" bIns="182850" lIns="182850" spcFirstLastPara="1" rIns="182850" wrap="square" tIns="182850">
              <a:noAutofit/>
            </a:bodyPr>
            <a:lstStyle/>
            <a:p>
              <a:pPr indent="0" lvl="0" marL="0" rtl="0" algn="l">
                <a:spcBef>
                  <a:spcPts val="0"/>
                </a:spcBef>
                <a:spcAft>
                  <a:spcPts val="0"/>
                </a:spcAft>
                <a:buNone/>
              </a:pPr>
              <a:r>
                <a:t/>
              </a:r>
              <a:endParaRPr/>
            </a:p>
          </p:txBody>
        </p:sp>
        <p:sp>
          <p:nvSpPr>
            <p:cNvPr id="3316" name="Google Shape;3316;p215"/>
            <p:cNvSpPr/>
            <p:nvPr/>
          </p:nvSpPr>
          <p:spPr>
            <a:xfrm>
              <a:off x="974034" y="612279"/>
              <a:ext cx="23624" cy="119608"/>
            </a:xfrm>
            <a:custGeom>
              <a:rect b="b" l="l" r="r" t="t"/>
              <a:pathLst>
                <a:path extrusionOk="0" h="17093" w="3280">
                  <a:moveTo>
                    <a:pt x="986" y="0"/>
                  </a:moveTo>
                  <a:lnTo>
                    <a:pt x="864" y="14"/>
                  </a:lnTo>
                  <a:lnTo>
                    <a:pt x="756" y="41"/>
                  </a:lnTo>
                  <a:lnTo>
                    <a:pt x="648" y="68"/>
                  </a:lnTo>
                  <a:lnTo>
                    <a:pt x="554" y="108"/>
                  </a:lnTo>
                  <a:lnTo>
                    <a:pt x="460" y="149"/>
                  </a:lnTo>
                  <a:lnTo>
                    <a:pt x="379" y="216"/>
                  </a:lnTo>
                  <a:lnTo>
                    <a:pt x="298" y="270"/>
                  </a:lnTo>
                  <a:lnTo>
                    <a:pt x="230" y="351"/>
                  </a:lnTo>
                  <a:lnTo>
                    <a:pt x="176" y="432"/>
                  </a:lnTo>
                  <a:lnTo>
                    <a:pt x="122" y="526"/>
                  </a:lnTo>
                  <a:lnTo>
                    <a:pt x="82" y="621"/>
                  </a:lnTo>
                  <a:lnTo>
                    <a:pt x="55" y="729"/>
                  </a:lnTo>
                  <a:lnTo>
                    <a:pt x="28" y="850"/>
                  </a:lnTo>
                  <a:lnTo>
                    <a:pt x="14" y="972"/>
                  </a:lnTo>
                  <a:lnTo>
                    <a:pt x="1" y="1106"/>
                  </a:lnTo>
                  <a:lnTo>
                    <a:pt x="14" y="15987"/>
                  </a:lnTo>
                  <a:lnTo>
                    <a:pt x="14" y="16121"/>
                  </a:lnTo>
                  <a:lnTo>
                    <a:pt x="28" y="16243"/>
                  </a:lnTo>
                  <a:lnTo>
                    <a:pt x="55" y="16364"/>
                  </a:lnTo>
                  <a:lnTo>
                    <a:pt x="95" y="16472"/>
                  </a:lnTo>
                  <a:lnTo>
                    <a:pt x="136" y="16567"/>
                  </a:lnTo>
                  <a:lnTo>
                    <a:pt x="176" y="16661"/>
                  </a:lnTo>
                  <a:lnTo>
                    <a:pt x="244" y="16742"/>
                  </a:lnTo>
                  <a:lnTo>
                    <a:pt x="311" y="16823"/>
                  </a:lnTo>
                  <a:lnTo>
                    <a:pt x="379" y="16890"/>
                  </a:lnTo>
                  <a:lnTo>
                    <a:pt x="460" y="16944"/>
                  </a:lnTo>
                  <a:lnTo>
                    <a:pt x="554" y="16985"/>
                  </a:lnTo>
                  <a:lnTo>
                    <a:pt x="662" y="17025"/>
                  </a:lnTo>
                  <a:lnTo>
                    <a:pt x="770" y="17066"/>
                  </a:lnTo>
                  <a:lnTo>
                    <a:pt x="878" y="17079"/>
                  </a:lnTo>
                  <a:lnTo>
                    <a:pt x="999" y="17093"/>
                  </a:lnTo>
                  <a:lnTo>
                    <a:pt x="2308" y="17093"/>
                  </a:lnTo>
                  <a:lnTo>
                    <a:pt x="2429" y="17079"/>
                  </a:lnTo>
                  <a:lnTo>
                    <a:pt x="2551" y="17066"/>
                  </a:lnTo>
                  <a:lnTo>
                    <a:pt x="2658" y="17025"/>
                  </a:lnTo>
                  <a:lnTo>
                    <a:pt x="2753" y="16985"/>
                  </a:lnTo>
                  <a:lnTo>
                    <a:pt x="2847" y="16944"/>
                  </a:lnTo>
                  <a:lnTo>
                    <a:pt x="2928" y="16890"/>
                  </a:lnTo>
                  <a:lnTo>
                    <a:pt x="3009" y="16823"/>
                  </a:lnTo>
                  <a:lnTo>
                    <a:pt x="3077" y="16742"/>
                  </a:lnTo>
                  <a:lnTo>
                    <a:pt x="3131" y="16661"/>
                  </a:lnTo>
                  <a:lnTo>
                    <a:pt x="3171" y="16567"/>
                  </a:lnTo>
                  <a:lnTo>
                    <a:pt x="3212" y="16472"/>
                  </a:lnTo>
                  <a:lnTo>
                    <a:pt x="3239" y="16364"/>
                  </a:lnTo>
                  <a:lnTo>
                    <a:pt x="3266" y="16243"/>
                  </a:lnTo>
                  <a:lnTo>
                    <a:pt x="3279" y="16121"/>
                  </a:lnTo>
                  <a:lnTo>
                    <a:pt x="3279" y="15987"/>
                  </a:lnTo>
                  <a:lnTo>
                    <a:pt x="3279" y="1106"/>
                  </a:lnTo>
                  <a:lnTo>
                    <a:pt x="3279" y="972"/>
                  </a:lnTo>
                  <a:lnTo>
                    <a:pt x="3266" y="850"/>
                  </a:lnTo>
                  <a:lnTo>
                    <a:pt x="3239" y="729"/>
                  </a:lnTo>
                  <a:lnTo>
                    <a:pt x="3212" y="621"/>
                  </a:lnTo>
                  <a:lnTo>
                    <a:pt x="3171" y="526"/>
                  </a:lnTo>
                  <a:lnTo>
                    <a:pt x="3131" y="432"/>
                  </a:lnTo>
                  <a:lnTo>
                    <a:pt x="3077" y="351"/>
                  </a:lnTo>
                  <a:lnTo>
                    <a:pt x="3009" y="270"/>
                  </a:lnTo>
                  <a:lnTo>
                    <a:pt x="2928" y="216"/>
                  </a:lnTo>
                  <a:lnTo>
                    <a:pt x="2847" y="149"/>
                  </a:lnTo>
                  <a:lnTo>
                    <a:pt x="2753" y="108"/>
                  </a:lnTo>
                  <a:lnTo>
                    <a:pt x="2658" y="68"/>
                  </a:lnTo>
                  <a:lnTo>
                    <a:pt x="2551" y="41"/>
                  </a:lnTo>
                  <a:lnTo>
                    <a:pt x="2429" y="14"/>
                  </a:lnTo>
                  <a:lnTo>
                    <a:pt x="2308" y="0"/>
                  </a:lnTo>
                  <a:close/>
                </a:path>
              </a:pathLst>
            </a:custGeom>
            <a:solidFill>
              <a:schemeClr val="lt1"/>
            </a:solidFill>
            <a:ln>
              <a:noFill/>
            </a:ln>
          </p:spPr>
          <p:txBody>
            <a:bodyPr anchorCtr="0" anchor="ctr" bIns="182850" lIns="182850" spcFirstLastPara="1" rIns="182850" wrap="square" tIns="182850">
              <a:noAutofit/>
            </a:bodyPr>
            <a:lstStyle/>
            <a:p>
              <a:pPr indent="0" lvl="0" marL="0" rtl="0" algn="l">
                <a:spcBef>
                  <a:spcPts val="0"/>
                </a:spcBef>
                <a:spcAft>
                  <a:spcPts val="0"/>
                </a:spcAft>
                <a:buNone/>
              </a:pPr>
              <a:r>
                <a:t/>
              </a:r>
              <a:endParaRPr/>
            </a:p>
          </p:txBody>
        </p:sp>
        <p:sp>
          <p:nvSpPr>
            <p:cNvPr id="3317" name="Google Shape;3317;p215"/>
            <p:cNvSpPr/>
            <p:nvPr/>
          </p:nvSpPr>
          <p:spPr>
            <a:xfrm>
              <a:off x="1018149" y="609445"/>
              <a:ext cx="132735" cy="125276"/>
            </a:xfrm>
            <a:custGeom>
              <a:rect b="b" l="l" r="r" t="t"/>
              <a:pathLst>
                <a:path extrusionOk="0" h="17903" w="18429">
                  <a:moveTo>
                    <a:pt x="9201" y="2834"/>
                  </a:moveTo>
                  <a:lnTo>
                    <a:pt x="9498" y="2847"/>
                  </a:lnTo>
                  <a:lnTo>
                    <a:pt x="9795" y="2860"/>
                  </a:lnTo>
                  <a:lnTo>
                    <a:pt x="10092" y="2901"/>
                  </a:lnTo>
                  <a:lnTo>
                    <a:pt x="10388" y="2955"/>
                  </a:lnTo>
                  <a:lnTo>
                    <a:pt x="10672" y="3009"/>
                  </a:lnTo>
                  <a:lnTo>
                    <a:pt x="10941" y="3090"/>
                  </a:lnTo>
                  <a:lnTo>
                    <a:pt x="11225" y="3184"/>
                  </a:lnTo>
                  <a:lnTo>
                    <a:pt x="11481" y="3279"/>
                  </a:lnTo>
                  <a:lnTo>
                    <a:pt x="11751" y="3400"/>
                  </a:lnTo>
                  <a:lnTo>
                    <a:pt x="11994" y="3522"/>
                  </a:lnTo>
                  <a:lnTo>
                    <a:pt x="12250" y="3670"/>
                  </a:lnTo>
                  <a:lnTo>
                    <a:pt x="12479" y="3818"/>
                  </a:lnTo>
                  <a:lnTo>
                    <a:pt x="12709" y="3980"/>
                  </a:lnTo>
                  <a:lnTo>
                    <a:pt x="12938" y="4156"/>
                  </a:lnTo>
                  <a:lnTo>
                    <a:pt x="13154" y="4344"/>
                  </a:lnTo>
                  <a:lnTo>
                    <a:pt x="13356" y="4533"/>
                  </a:lnTo>
                  <a:lnTo>
                    <a:pt x="13545" y="4736"/>
                  </a:lnTo>
                  <a:lnTo>
                    <a:pt x="13734" y="4952"/>
                  </a:lnTo>
                  <a:lnTo>
                    <a:pt x="13909" y="5181"/>
                  </a:lnTo>
                  <a:lnTo>
                    <a:pt x="14071" y="5424"/>
                  </a:lnTo>
                  <a:lnTo>
                    <a:pt x="14220" y="5667"/>
                  </a:lnTo>
                  <a:lnTo>
                    <a:pt x="14368" y="5923"/>
                  </a:lnTo>
                  <a:lnTo>
                    <a:pt x="14503" y="6179"/>
                  </a:lnTo>
                  <a:lnTo>
                    <a:pt x="14611" y="6462"/>
                  </a:lnTo>
                  <a:lnTo>
                    <a:pt x="14719" y="6732"/>
                  </a:lnTo>
                  <a:lnTo>
                    <a:pt x="14813" y="7029"/>
                  </a:lnTo>
                  <a:lnTo>
                    <a:pt x="14894" y="7326"/>
                  </a:lnTo>
                  <a:lnTo>
                    <a:pt x="14962" y="7623"/>
                  </a:lnTo>
                  <a:lnTo>
                    <a:pt x="15016" y="7946"/>
                  </a:lnTo>
                  <a:lnTo>
                    <a:pt x="15043" y="8257"/>
                  </a:lnTo>
                  <a:lnTo>
                    <a:pt x="15070" y="8581"/>
                  </a:lnTo>
                  <a:lnTo>
                    <a:pt x="15083" y="8918"/>
                  </a:lnTo>
                  <a:lnTo>
                    <a:pt x="15070" y="9255"/>
                  </a:lnTo>
                  <a:lnTo>
                    <a:pt x="15043" y="9579"/>
                  </a:lnTo>
                  <a:lnTo>
                    <a:pt x="15016" y="9903"/>
                  </a:lnTo>
                  <a:lnTo>
                    <a:pt x="14962" y="10213"/>
                  </a:lnTo>
                  <a:lnTo>
                    <a:pt x="14894" y="10523"/>
                  </a:lnTo>
                  <a:lnTo>
                    <a:pt x="14813" y="10820"/>
                  </a:lnTo>
                  <a:lnTo>
                    <a:pt x="14719" y="11103"/>
                  </a:lnTo>
                  <a:lnTo>
                    <a:pt x="14611" y="11387"/>
                  </a:lnTo>
                  <a:lnTo>
                    <a:pt x="14503" y="11670"/>
                  </a:lnTo>
                  <a:lnTo>
                    <a:pt x="14368" y="11940"/>
                  </a:lnTo>
                  <a:lnTo>
                    <a:pt x="14220" y="12196"/>
                  </a:lnTo>
                  <a:lnTo>
                    <a:pt x="14071" y="12439"/>
                  </a:lnTo>
                  <a:lnTo>
                    <a:pt x="13909" y="12682"/>
                  </a:lnTo>
                  <a:lnTo>
                    <a:pt x="13734" y="12911"/>
                  </a:lnTo>
                  <a:lnTo>
                    <a:pt x="13545" y="13127"/>
                  </a:lnTo>
                  <a:lnTo>
                    <a:pt x="13356" y="13343"/>
                  </a:lnTo>
                  <a:lnTo>
                    <a:pt x="13154" y="13532"/>
                  </a:lnTo>
                  <a:lnTo>
                    <a:pt x="12938" y="13720"/>
                  </a:lnTo>
                  <a:lnTo>
                    <a:pt x="12709" y="13896"/>
                  </a:lnTo>
                  <a:lnTo>
                    <a:pt x="12479" y="14071"/>
                  </a:lnTo>
                  <a:lnTo>
                    <a:pt x="12250" y="14220"/>
                  </a:lnTo>
                  <a:lnTo>
                    <a:pt x="11994" y="14368"/>
                  </a:lnTo>
                  <a:lnTo>
                    <a:pt x="11751" y="14489"/>
                  </a:lnTo>
                  <a:lnTo>
                    <a:pt x="11481" y="14611"/>
                  </a:lnTo>
                  <a:lnTo>
                    <a:pt x="11225" y="14719"/>
                  </a:lnTo>
                  <a:lnTo>
                    <a:pt x="10941" y="14813"/>
                  </a:lnTo>
                  <a:lnTo>
                    <a:pt x="10672" y="14881"/>
                  </a:lnTo>
                  <a:lnTo>
                    <a:pt x="10388" y="14948"/>
                  </a:lnTo>
                  <a:lnTo>
                    <a:pt x="10092" y="15002"/>
                  </a:lnTo>
                  <a:lnTo>
                    <a:pt x="9795" y="15043"/>
                  </a:lnTo>
                  <a:lnTo>
                    <a:pt x="9498" y="15056"/>
                  </a:lnTo>
                  <a:lnTo>
                    <a:pt x="9201" y="15070"/>
                  </a:lnTo>
                  <a:lnTo>
                    <a:pt x="8904" y="15056"/>
                  </a:lnTo>
                  <a:lnTo>
                    <a:pt x="8608" y="15043"/>
                  </a:lnTo>
                  <a:lnTo>
                    <a:pt x="8311" y="15002"/>
                  </a:lnTo>
                  <a:lnTo>
                    <a:pt x="8027" y="14948"/>
                  </a:lnTo>
                  <a:lnTo>
                    <a:pt x="7744" y="14881"/>
                  </a:lnTo>
                  <a:lnTo>
                    <a:pt x="7461" y="14800"/>
                  </a:lnTo>
                  <a:lnTo>
                    <a:pt x="7191" y="14719"/>
                  </a:lnTo>
                  <a:lnTo>
                    <a:pt x="6921" y="14611"/>
                  </a:lnTo>
                  <a:lnTo>
                    <a:pt x="6665" y="14489"/>
                  </a:lnTo>
                  <a:lnTo>
                    <a:pt x="6409" y="14355"/>
                  </a:lnTo>
                  <a:lnTo>
                    <a:pt x="6166" y="14206"/>
                  </a:lnTo>
                  <a:lnTo>
                    <a:pt x="5923" y="14058"/>
                  </a:lnTo>
                  <a:lnTo>
                    <a:pt x="5694" y="13896"/>
                  </a:lnTo>
                  <a:lnTo>
                    <a:pt x="5478" y="13707"/>
                  </a:lnTo>
                  <a:lnTo>
                    <a:pt x="5262" y="13518"/>
                  </a:lnTo>
                  <a:lnTo>
                    <a:pt x="5060" y="13316"/>
                  </a:lnTo>
                  <a:lnTo>
                    <a:pt x="4857" y="13113"/>
                  </a:lnTo>
                  <a:lnTo>
                    <a:pt x="4668" y="12898"/>
                  </a:lnTo>
                  <a:lnTo>
                    <a:pt x="4493" y="12655"/>
                  </a:lnTo>
                  <a:lnTo>
                    <a:pt x="4331" y="12425"/>
                  </a:lnTo>
                  <a:lnTo>
                    <a:pt x="4183" y="12169"/>
                  </a:lnTo>
                  <a:lnTo>
                    <a:pt x="4034" y="11913"/>
                  </a:lnTo>
                  <a:lnTo>
                    <a:pt x="3899" y="11643"/>
                  </a:lnTo>
                  <a:lnTo>
                    <a:pt x="3778" y="11373"/>
                  </a:lnTo>
                  <a:lnTo>
                    <a:pt x="3684" y="11090"/>
                  </a:lnTo>
                  <a:lnTo>
                    <a:pt x="3589" y="10806"/>
                  </a:lnTo>
                  <a:lnTo>
                    <a:pt x="3508" y="10510"/>
                  </a:lnTo>
                  <a:lnTo>
                    <a:pt x="3441" y="10199"/>
                  </a:lnTo>
                  <a:lnTo>
                    <a:pt x="3387" y="9889"/>
                  </a:lnTo>
                  <a:lnTo>
                    <a:pt x="3346" y="9565"/>
                  </a:lnTo>
                  <a:lnTo>
                    <a:pt x="3319" y="9242"/>
                  </a:lnTo>
                  <a:lnTo>
                    <a:pt x="3319" y="8918"/>
                  </a:lnTo>
                  <a:lnTo>
                    <a:pt x="3319" y="8581"/>
                  </a:lnTo>
                  <a:lnTo>
                    <a:pt x="3346" y="8270"/>
                  </a:lnTo>
                  <a:lnTo>
                    <a:pt x="3387" y="7946"/>
                  </a:lnTo>
                  <a:lnTo>
                    <a:pt x="3441" y="7636"/>
                  </a:lnTo>
                  <a:lnTo>
                    <a:pt x="3508" y="7339"/>
                  </a:lnTo>
                  <a:lnTo>
                    <a:pt x="3576" y="7043"/>
                  </a:lnTo>
                  <a:lnTo>
                    <a:pt x="3670" y="6746"/>
                  </a:lnTo>
                  <a:lnTo>
                    <a:pt x="3778" y="6476"/>
                  </a:lnTo>
                  <a:lnTo>
                    <a:pt x="3899" y="6193"/>
                  </a:lnTo>
                  <a:lnTo>
                    <a:pt x="4021" y="5936"/>
                  </a:lnTo>
                  <a:lnTo>
                    <a:pt x="4169" y="5680"/>
                  </a:lnTo>
                  <a:lnTo>
                    <a:pt x="4318" y="5437"/>
                  </a:lnTo>
                  <a:lnTo>
                    <a:pt x="4479" y="5194"/>
                  </a:lnTo>
                  <a:lnTo>
                    <a:pt x="4655" y="4965"/>
                  </a:lnTo>
                  <a:lnTo>
                    <a:pt x="4844" y="4749"/>
                  </a:lnTo>
                  <a:lnTo>
                    <a:pt x="5046" y="4547"/>
                  </a:lnTo>
                  <a:lnTo>
                    <a:pt x="5248" y="4344"/>
                  </a:lnTo>
                  <a:lnTo>
                    <a:pt x="5464" y="4169"/>
                  </a:lnTo>
                  <a:lnTo>
                    <a:pt x="5680" y="3994"/>
                  </a:lnTo>
                  <a:lnTo>
                    <a:pt x="5909" y="3818"/>
                  </a:lnTo>
                  <a:lnTo>
                    <a:pt x="6152" y="3670"/>
                  </a:lnTo>
                  <a:lnTo>
                    <a:pt x="6395" y="3535"/>
                  </a:lnTo>
                  <a:lnTo>
                    <a:pt x="6651" y="3400"/>
                  </a:lnTo>
                  <a:lnTo>
                    <a:pt x="6908" y="3292"/>
                  </a:lnTo>
                  <a:lnTo>
                    <a:pt x="7178" y="3184"/>
                  </a:lnTo>
                  <a:lnTo>
                    <a:pt x="7447" y="3090"/>
                  </a:lnTo>
                  <a:lnTo>
                    <a:pt x="7731" y="3022"/>
                  </a:lnTo>
                  <a:lnTo>
                    <a:pt x="8014" y="2955"/>
                  </a:lnTo>
                  <a:lnTo>
                    <a:pt x="8297" y="2901"/>
                  </a:lnTo>
                  <a:lnTo>
                    <a:pt x="8594" y="2860"/>
                  </a:lnTo>
                  <a:lnTo>
                    <a:pt x="8891" y="2847"/>
                  </a:lnTo>
                  <a:lnTo>
                    <a:pt x="9201" y="2834"/>
                  </a:lnTo>
                  <a:close/>
                  <a:moveTo>
                    <a:pt x="8716" y="0"/>
                  </a:moveTo>
                  <a:lnTo>
                    <a:pt x="8257" y="41"/>
                  </a:lnTo>
                  <a:lnTo>
                    <a:pt x="7785" y="95"/>
                  </a:lnTo>
                  <a:lnTo>
                    <a:pt x="7339" y="162"/>
                  </a:lnTo>
                  <a:lnTo>
                    <a:pt x="6894" y="257"/>
                  </a:lnTo>
                  <a:lnTo>
                    <a:pt x="6449" y="378"/>
                  </a:lnTo>
                  <a:lnTo>
                    <a:pt x="6017" y="500"/>
                  </a:lnTo>
                  <a:lnTo>
                    <a:pt x="5613" y="662"/>
                  </a:lnTo>
                  <a:lnTo>
                    <a:pt x="5194" y="823"/>
                  </a:lnTo>
                  <a:lnTo>
                    <a:pt x="4803" y="1012"/>
                  </a:lnTo>
                  <a:lnTo>
                    <a:pt x="4412" y="1228"/>
                  </a:lnTo>
                  <a:lnTo>
                    <a:pt x="4048" y="1444"/>
                  </a:lnTo>
                  <a:lnTo>
                    <a:pt x="3684" y="1687"/>
                  </a:lnTo>
                  <a:lnTo>
                    <a:pt x="3333" y="1943"/>
                  </a:lnTo>
                  <a:lnTo>
                    <a:pt x="3009" y="2213"/>
                  </a:lnTo>
                  <a:lnTo>
                    <a:pt x="2685" y="2510"/>
                  </a:lnTo>
                  <a:lnTo>
                    <a:pt x="2388" y="2807"/>
                  </a:lnTo>
                  <a:lnTo>
                    <a:pt x="2092" y="3130"/>
                  </a:lnTo>
                  <a:lnTo>
                    <a:pt x="1822" y="3454"/>
                  </a:lnTo>
                  <a:lnTo>
                    <a:pt x="1565" y="3805"/>
                  </a:lnTo>
                  <a:lnTo>
                    <a:pt x="1323" y="4169"/>
                  </a:lnTo>
                  <a:lnTo>
                    <a:pt x="1107" y="4547"/>
                  </a:lnTo>
                  <a:lnTo>
                    <a:pt x="904" y="4925"/>
                  </a:lnTo>
                  <a:lnTo>
                    <a:pt x="729" y="5329"/>
                  </a:lnTo>
                  <a:lnTo>
                    <a:pt x="554" y="5734"/>
                  </a:lnTo>
                  <a:lnTo>
                    <a:pt x="419" y="6166"/>
                  </a:lnTo>
                  <a:lnTo>
                    <a:pt x="297" y="6597"/>
                  </a:lnTo>
                  <a:lnTo>
                    <a:pt x="189" y="7043"/>
                  </a:lnTo>
                  <a:lnTo>
                    <a:pt x="108" y="7488"/>
                  </a:lnTo>
                  <a:lnTo>
                    <a:pt x="55" y="7960"/>
                  </a:lnTo>
                  <a:lnTo>
                    <a:pt x="14" y="8432"/>
                  </a:lnTo>
                  <a:lnTo>
                    <a:pt x="1" y="8918"/>
                  </a:lnTo>
                  <a:lnTo>
                    <a:pt x="14" y="9403"/>
                  </a:lnTo>
                  <a:lnTo>
                    <a:pt x="55" y="9876"/>
                  </a:lnTo>
                  <a:lnTo>
                    <a:pt x="108" y="10334"/>
                  </a:lnTo>
                  <a:lnTo>
                    <a:pt x="189" y="10793"/>
                  </a:lnTo>
                  <a:lnTo>
                    <a:pt x="297" y="11238"/>
                  </a:lnTo>
                  <a:lnTo>
                    <a:pt x="419" y="11683"/>
                  </a:lnTo>
                  <a:lnTo>
                    <a:pt x="554" y="12102"/>
                  </a:lnTo>
                  <a:lnTo>
                    <a:pt x="729" y="12520"/>
                  </a:lnTo>
                  <a:lnTo>
                    <a:pt x="904" y="12924"/>
                  </a:lnTo>
                  <a:lnTo>
                    <a:pt x="1107" y="13302"/>
                  </a:lnTo>
                  <a:lnTo>
                    <a:pt x="1323" y="13680"/>
                  </a:lnTo>
                  <a:lnTo>
                    <a:pt x="1565" y="14044"/>
                  </a:lnTo>
                  <a:lnTo>
                    <a:pt x="1822" y="14395"/>
                  </a:lnTo>
                  <a:lnTo>
                    <a:pt x="2092" y="14732"/>
                  </a:lnTo>
                  <a:lnTo>
                    <a:pt x="2388" y="15056"/>
                  </a:lnTo>
                  <a:lnTo>
                    <a:pt x="2685" y="15366"/>
                  </a:lnTo>
                  <a:lnTo>
                    <a:pt x="3009" y="15650"/>
                  </a:lnTo>
                  <a:lnTo>
                    <a:pt x="3333" y="15933"/>
                  </a:lnTo>
                  <a:lnTo>
                    <a:pt x="3684" y="16189"/>
                  </a:lnTo>
                  <a:lnTo>
                    <a:pt x="4048" y="16432"/>
                  </a:lnTo>
                  <a:lnTo>
                    <a:pt x="4412" y="16661"/>
                  </a:lnTo>
                  <a:lnTo>
                    <a:pt x="4803" y="16864"/>
                  </a:lnTo>
                  <a:lnTo>
                    <a:pt x="5194" y="17066"/>
                  </a:lnTo>
                  <a:lnTo>
                    <a:pt x="5613" y="17228"/>
                  </a:lnTo>
                  <a:lnTo>
                    <a:pt x="6031" y="17390"/>
                  </a:lnTo>
                  <a:lnTo>
                    <a:pt x="6449" y="17525"/>
                  </a:lnTo>
                  <a:lnTo>
                    <a:pt x="6894" y="17633"/>
                  </a:lnTo>
                  <a:lnTo>
                    <a:pt x="7339" y="17727"/>
                  </a:lnTo>
                  <a:lnTo>
                    <a:pt x="7785" y="17808"/>
                  </a:lnTo>
                  <a:lnTo>
                    <a:pt x="8257" y="17862"/>
                  </a:lnTo>
                  <a:lnTo>
                    <a:pt x="8716" y="17889"/>
                  </a:lnTo>
                  <a:lnTo>
                    <a:pt x="9201" y="17903"/>
                  </a:lnTo>
                  <a:lnTo>
                    <a:pt x="9673" y="17889"/>
                  </a:lnTo>
                  <a:lnTo>
                    <a:pt x="10146" y="17862"/>
                  </a:lnTo>
                  <a:lnTo>
                    <a:pt x="10604" y="17808"/>
                  </a:lnTo>
                  <a:lnTo>
                    <a:pt x="11063" y="17727"/>
                  </a:lnTo>
                  <a:lnTo>
                    <a:pt x="11508" y="17633"/>
                  </a:lnTo>
                  <a:lnTo>
                    <a:pt x="11940" y="17525"/>
                  </a:lnTo>
                  <a:lnTo>
                    <a:pt x="12371" y="17390"/>
                  </a:lnTo>
                  <a:lnTo>
                    <a:pt x="12790" y="17228"/>
                  </a:lnTo>
                  <a:lnTo>
                    <a:pt x="13208" y="17053"/>
                  </a:lnTo>
                  <a:lnTo>
                    <a:pt x="13599" y="16864"/>
                  </a:lnTo>
                  <a:lnTo>
                    <a:pt x="13990" y="16648"/>
                  </a:lnTo>
                  <a:lnTo>
                    <a:pt x="14355" y="16432"/>
                  </a:lnTo>
                  <a:lnTo>
                    <a:pt x="14719" y="16176"/>
                  </a:lnTo>
                  <a:lnTo>
                    <a:pt x="15070" y="15919"/>
                  </a:lnTo>
                  <a:lnTo>
                    <a:pt x="15407" y="15650"/>
                  </a:lnTo>
                  <a:lnTo>
                    <a:pt x="15731" y="15353"/>
                  </a:lnTo>
                  <a:lnTo>
                    <a:pt x="16027" y="15043"/>
                  </a:lnTo>
                  <a:lnTo>
                    <a:pt x="16324" y="14719"/>
                  </a:lnTo>
                  <a:lnTo>
                    <a:pt x="16594" y="14381"/>
                  </a:lnTo>
                  <a:lnTo>
                    <a:pt x="16850" y="14031"/>
                  </a:lnTo>
                  <a:lnTo>
                    <a:pt x="17093" y="13666"/>
                  </a:lnTo>
                  <a:lnTo>
                    <a:pt x="17309" y="13289"/>
                  </a:lnTo>
                  <a:lnTo>
                    <a:pt x="17511" y="12911"/>
                  </a:lnTo>
                  <a:lnTo>
                    <a:pt x="17700" y="12506"/>
                  </a:lnTo>
                  <a:lnTo>
                    <a:pt x="17862" y="12088"/>
                  </a:lnTo>
                  <a:lnTo>
                    <a:pt x="18011" y="11670"/>
                  </a:lnTo>
                  <a:lnTo>
                    <a:pt x="18132" y="11238"/>
                  </a:lnTo>
                  <a:lnTo>
                    <a:pt x="18240" y="10793"/>
                  </a:lnTo>
                  <a:lnTo>
                    <a:pt x="18321" y="10334"/>
                  </a:lnTo>
                  <a:lnTo>
                    <a:pt x="18375" y="9876"/>
                  </a:lnTo>
                  <a:lnTo>
                    <a:pt x="18415" y="9403"/>
                  </a:lnTo>
                  <a:lnTo>
                    <a:pt x="18429" y="8918"/>
                  </a:lnTo>
                  <a:lnTo>
                    <a:pt x="18415" y="8432"/>
                  </a:lnTo>
                  <a:lnTo>
                    <a:pt x="18375" y="7973"/>
                  </a:lnTo>
                  <a:lnTo>
                    <a:pt x="18321" y="7501"/>
                  </a:lnTo>
                  <a:lnTo>
                    <a:pt x="18240" y="7056"/>
                  </a:lnTo>
                  <a:lnTo>
                    <a:pt x="18132" y="6611"/>
                  </a:lnTo>
                  <a:lnTo>
                    <a:pt x="18011" y="6179"/>
                  </a:lnTo>
                  <a:lnTo>
                    <a:pt x="17862" y="5747"/>
                  </a:lnTo>
                  <a:lnTo>
                    <a:pt x="17700" y="5343"/>
                  </a:lnTo>
                  <a:lnTo>
                    <a:pt x="17511" y="4938"/>
                  </a:lnTo>
                  <a:lnTo>
                    <a:pt x="17309" y="4560"/>
                  </a:lnTo>
                  <a:lnTo>
                    <a:pt x="17093" y="4183"/>
                  </a:lnTo>
                  <a:lnTo>
                    <a:pt x="16850" y="3818"/>
                  </a:lnTo>
                  <a:lnTo>
                    <a:pt x="16594" y="3481"/>
                  </a:lnTo>
                  <a:lnTo>
                    <a:pt x="16324" y="3144"/>
                  </a:lnTo>
                  <a:lnTo>
                    <a:pt x="16027" y="2820"/>
                  </a:lnTo>
                  <a:lnTo>
                    <a:pt x="15731" y="2523"/>
                  </a:lnTo>
                  <a:lnTo>
                    <a:pt x="15407" y="2226"/>
                  </a:lnTo>
                  <a:lnTo>
                    <a:pt x="15070" y="1957"/>
                  </a:lnTo>
                  <a:lnTo>
                    <a:pt x="14719" y="1700"/>
                  </a:lnTo>
                  <a:lnTo>
                    <a:pt x="14355" y="1457"/>
                  </a:lnTo>
                  <a:lnTo>
                    <a:pt x="13990" y="1228"/>
                  </a:lnTo>
                  <a:lnTo>
                    <a:pt x="13599" y="1026"/>
                  </a:lnTo>
                  <a:lnTo>
                    <a:pt x="13208" y="837"/>
                  </a:lnTo>
                  <a:lnTo>
                    <a:pt x="12790" y="662"/>
                  </a:lnTo>
                  <a:lnTo>
                    <a:pt x="12371" y="513"/>
                  </a:lnTo>
                  <a:lnTo>
                    <a:pt x="11940" y="378"/>
                  </a:lnTo>
                  <a:lnTo>
                    <a:pt x="11508" y="257"/>
                  </a:lnTo>
                  <a:lnTo>
                    <a:pt x="11063" y="162"/>
                  </a:lnTo>
                  <a:lnTo>
                    <a:pt x="10604" y="95"/>
                  </a:lnTo>
                  <a:lnTo>
                    <a:pt x="10146" y="41"/>
                  </a:lnTo>
                  <a:lnTo>
                    <a:pt x="9673" y="0"/>
                  </a:lnTo>
                  <a:close/>
                </a:path>
              </a:pathLst>
            </a:custGeom>
            <a:solidFill>
              <a:schemeClr val="lt1"/>
            </a:solidFill>
            <a:ln>
              <a:noFill/>
            </a:ln>
          </p:spPr>
          <p:txBody>
            <a:bodyPr anchorCtr="0" anchor="ctr" bIns="182850" lIns="182850" spcFirstLastPara="1" rIns="182850" wrap="square" tIns="182850">
              <a:noAutofit/>
            </a:bodyPr>
            <a:lstStyle/>
            <a:p>
              <a:pPr indent="0" lvl="0" marL="0" rtl="0" algn="l">
                <a:spcBef>
                  <a:spcPts val="0"/>
                </a:spcBef>
                <a:spcAft>
                  <a:spcPts val="0"/>
                </a:spcAft>
                <a:buNone/>
              </a:pPr>
              <a:r>
                <a:t/>
              </a:r>
              <a:endParaRPr/>
            </a:p>
          </p:txBody>
        </p:sp>
      </p:grpSp>
      <p:sp>
        <p:nvSpPr>
          <p:cNvPr id="3318" name="Google Shape;3318;p215"/>
          <p:cNvSpPr/>
          <p:nvPr/>
        </p:nvSpPr>
        <p:spPr>
          <a:xfrm>
            <a:off x="1301710" y="732150"/>
            <a:ext cx="5785106" cy="3429000"/>
          </a:xfrm>
          <a:custGeom>
            <a:rect b="b" l="l" r="r" t="t"/>
            <a:pathLst>
              <a:path extrusionOk="0" h="137160" w="242232">
                <a:moveTo>
                  <a:pt x="0" y="0"/>
                </a:moveTo>
                <a:lnTo>
                  <a:pt x="242232" y="64906"/>
                </a:lnTo>
                <a:lnTo>
                  <a:pt x="3048" y="137160"/>
                </a:lnTo>
              </a:path>
            </a:pathLst>
          </a:custGeom>
          <a:noFill/>
          <a:ln cap="flat" cmpd="sng" w="9525">
            <a:solidFill>
              <a:srgbClr val="C6E9FF"/>
            </a:solidFill>
            <a:prstDash val="dash"/>
            <a:round/>
            <a:headEnd len="med" w="med" type="none"/>
            <a:tailEnd len="med" w="med" type="none"/>
          </a:ln>
        </p:spPr>
      </p:sp>
      <p:pic>
        <p:nvPicPr>
          <p:cNvPr id="3319" name="Google Shape;3319;p215"/>
          <p:cNvPicPr preferRelativeResize="0"/>
          <p:nvPr/>
        </p:nvPicPr>
        <p:blipFill rotWithShape="1">
          <a:blip r:embed="rId3">
            <a:alphaModFix/>
          </a:blip>
          <a:srcRect b="48673" l="0" r="0" t="0"/>
          <a:stretch/>
        </p:blipFill>
        <p:spPr>
          <a:xfrm>
            <a:off x="1167585" y="962491"/>
            <a:ext cx="1425600" cy="914700"/>
          </a:xfrm>
          <a:prstGeom prst="roundRect">
            <a:avLst>
              <a:gd fmla="val 4294" name="adj"/>
            </a:avLst>
          </a:prstGeom>
          <a:noFill/>
          <a:ln>
            <a:noFill/>
          </a:ln>
          <a:effectLst>
            <a:outerShdw blurRad="57150" rotWithShape="0" algn="bl" dir="5400000" dist="19050">
              <a:srgbClr val="000000">
                <a:alpha val="20000"/>
              </a:srgbClr>
            </a:outerShdw>
          </a:effectLst>
        </p:spPr>
      </p:pic>
      <p:pic>
        <p:nvPicPr>
          <p:cNvPr id="3320" name="Google Shape;3320;p215"/>
          <p:cNvPicPr preferRelativeResize="0"/>
          <p:nvPr/>
        </p:nvPicPr>
        <p:blipFill rotWithShape="1">
          <a:blip r:embed="rId4">
            <a:alphaModFix/>
          </a:blip>
          <a:srcRect b="43113" l="0" r="0" t="0"/>
          <a:stretch/>
        </p:blipFill>
        <p:spPr>
          <a:xfrm>
            <a:off x="1529945" y="2811100"/>
            <a:ext cx="1340700" cy="914700"/>
          </a:xfrm>
          <a:prstGeom prst="roundRect">
            <a:avLst>
              <a:gd fmla="val 3559" name="adj"/>
            </a:avLst>
          </a:prstGeom>
          <a:noFill/>
          <a:ln>
            <a:noFill/>
          </a:ln>
          <a:effectLst>
            <a:outerShdw blurRad="57150" rotWithShape="0" algn="bl" dir="5400000" dist="19050">
              <a:srgbClr val="000000">
                <a:alpha val="20000"/>
              </a:srgbClr>
            </a:outerShdw>
          </a:effectLst>
        </p:spPr>
      </p:pic>
      <p:grpSp>
        <p:nvGrpSpPr>
          <p:cNvPr id="3321" name="Google Shape;3321;p215"/>
          <p:cNvGrpSpPr/>
          <p:nvPr/>
        </p:nvGrpSpPr>
        <p:grpSpPr>
          <a:xfrm>
            <a:off x="2639861" y="2212042"/>
            <a:ext cx="913013" cy="1837119"/>
            <a:chOff x="3345810" y="1660800"/>
            <a:chExt cx="1238824" cy="2492699"/>
          </a:xfrm>
        </p:grpSpPr>
        <p:pic>
          <p:nvPicPr>
            <p:cNvPr id="3322" name="Google Shape;3322;p215"/>
            <p:cNvPicPr preferRelativeResize="0"/>
            <p:nvPr/>
          </p:nvPicPr>
          <p:blipFill>
            <a:blip r:embed="rId5">
              <a:alphaModFix/>
            </a:blip>
            <a:stretch>
              <a:fillRect/>
            </a:stretch>
          </p:blipFill>
          <p:spPr>
            <a:xfrm>
              <a:off x="3345810" y="1660800"/>
              <a:ext cx="1238824" cy="2492699"/>
            </a:xfrm>
            <a:prstGeom prst="rect">
              <a:avLst/>
            </a:prstGeom>
            <a:noFill/>
            <a:ln>
              <a:noFill/>
            </a:ln>
          </p:spPr>
        </p:pic>
        <p:pic>
          <p:nvPicPr>
            <p:cNvPr id="3323" name="Google Shape;3323;p215"/>
            <p:cNvPicPr preferRelativeResize="0"/>
            <p:nvPr/>
          </p:nvPicPr>
          <p:blipFill rotWithShape="1">
            <a:blip r:embed="rId6">
              <a:alphaModFix/>
            </a:blip>
            <a:srcRect b="1729" l="0" r="18633" t="0"/>
            <a:stretch/>
          </p:blipFill>
          <p:spPr>
            <a:xfrm>
              <a:off x="3421622" y="1688650"/>
              <a:ext cx="1087200" cy="2352000"/>
            </a:xfrm>
            <a:prstGeom prst="roundRect">
              <a:avLst>
                <a:gd fmla="val 11634" name="adj"/>
              </a:avLst>
            </a:prstGeom>
            <a:noFill/>
            <a:ln>
              <a:noFill/>
            </a:ln>
          </p:spPr>
        </p:pic>
        <p:pic>
          <p:nvPicPr>
            <p:cNvPr id="3324" name="Google Shape;3324;p215"/>
            <p:cNvPicPr preferRelativeResize="0"/>
            <p:nvPr/>
          </p:nvPicPr>
          <p:blipFill>
            <a:blip r:embed="rId7">
              <a:alphaModFix/>
            </a:blip>
            <a:stretch>
              <a:fillRect/>
            </a:stretch>
          </p:blipFill>
          <p:spPr>
            <a:xfrm>
              <a:off x="3523260" y="1776075"/>
              <a:ext cx="883925" cy="42700"/>
            </a:xfrm>
            <a:prstGeom prst="rect">
              <a:avLst/>
            </a:prstGeom>
            <a:noFill/>
            <a:ln>
              <a:noFill/>
            </a:ln>
          </p:spPr>
        </p:pic>
      </p:grpSp>
      <p:sp>
        <p:nvSpPr>
          <p:cNvPr id="3325" name="Google Shape;3325;p215"/>
          <p:cNvSpPr txBox="1"/>
          <p:nvPr/>
        </p:nvSpPr>
        <p:spPr>
          <a:xfrm>
            <a:off x="387310" y="344150"/>
            <a:ext cx="337200" cy="318900"/>
          </a:xfrm>
          <a:prstGeom prst="rect">
            <a:avLst/>
          </a:prstGeom>
          <a:noFill/>
          <a:ln>
            <a:noFill/>
          </a:ln>
        </p:spPr>
        <p:txBody>
          <a:bodyPr anchorCtr="0" anchor="ctr" bIns="91425" lIns="0" spcFirstLastPara="1" rIns="0" wrap="square" tIns="91425">
            <a:noAutofit/>
          </a:bodyPr>
          <a:lstStyle/>
          <a:p>
            <a:pPr indent="0" lvl="0" marL="0" rtl="0" algn="l">
              <a:lnSpc>
                <a:spcPct val="90000"/>
              </a:lnSpc>
              <a:spcBef>
                <a:spcPts val="0"/>
              </a:spcBef>
              <a:spcAft>
                <a:spcPts val="0"/>
              </a:spcAft>
              <a:buNone/>
            </a:pPr>
            <a:r>
              <a:rPr lang="en" sz="600">
                <a:solidFill>
                  <a:srgbClr val="C6E9FF"/>
                </a:solidFill>
                <a:latin typeface="IBM Plex Mono Medium"/>
                <a:ea typeface="IBM Plex Mono Medium"/>
                <a:cs typeface="IBM Plex Mono Medium"/>
                <a:sym typeface="IBM Plex Mono Medium"/>
              </a:rPr>
              <a:t>Aware</a:t>
            </a:r>
            <a:endParaRPr sz="600">
              <a:solidFill>
                <a:srgbClr val="C6E9FF"/>
              </a:solidFill>
              <a:latin typeface="DM Sans"/>
              <a:ea typeface="DM Sans"/>
              <a:cs typeface="DM Sans"/>
              <a:sym typeface="DM Sans"/>
            </a:endParaRPr>
          </a:p>
        </p:txBody>
      </p:sp>
      <p:sp>
        <p:nvSpPr>
          <p:cNvPr id="3326" name="Google Shape;3326;p215"/>
          <p:cNvSpPr txBox="1"/>
          <p:nvPr/>
        </p:nvSpPr>
        <p:spPr>
          <a:xfrm>
            <a:off x="2968553" y="344150"/>
            <a:ext cx="494400" cy="318900"/>
          </a:xfrm>
          <a:prstGeom prst="rect">
            <a:avLst/>
          </a:prstGeom>
          <a:noFill/>
          <a:ln>
            <a:noFill/>
          </a:ln>
        </p:spPr>
        <p:txBody>
          <a:bodyPr anchorCtr="0" anchor="ctr" bIns="91425" lIns="91425" spcFirstLastPara="1" rIns="91425" wrap="square" tIns="91425">
            <a:noAutofit/>
          </a:bodyPr>
          <a:lstStyle/>
          <a:p>
            <a:pPr indent="0" lvl="0" marL="0" rtl="0" algn="l">
              <a:lnSpc>
                <a:spcPct val="90000"/>
              </a:lnSpc>
              <a:spcBef>
                <a:spcPts val="0"/>
              </a:spcBef>
              <a:spcAft>
                <a:spcPts val="0"/>
              </a:spcAft>
              <a:buNone/>
            </a:pPr>
            <a:r>
              <a:rPr lang="en" sz="600">
                <a:solidFill>
                  <a:srgbClr val="C6E9FF"/>
                </a:solidFill>
                <a:latin typeface="IBM Plex Mono Medium"/>
                <a:ea typeface="IBM Plex Mono Medium"/>
                <a:cs typeface="IBM Plex Mono Medium"/>
                <a:sym typeface="IBM Plex Mono Medium"/>
              </a:rPr>
              <a:t>Prefer</a:t>
            </a:r>
            <a:endParaRPr sz="600">
              <a:solidFill>
                <a:srgbClr val="C6E9FF"/>
              </a:solidFill>
              <a:latin typeface="DM Sans"/>
              <a:ea typeface="DM Sans"/>
              <a:cs typeface="DM Sans"/>
              <a:sym typeface="DM Sans"/>
            </a:endParaRPr>
          </a:p>
        </p:txBody>
      </p:sp>
      <p:sp>
        <p:nvSpPr>
          <p:cNvPr id="3327" name="Google Shape;3327;p215"/>
          <p:cNvSpPr txBox="1"/>
          <p:nvPr/>
        </p:nvSpPr>
        <p:spPr>
          <a:xfrm>
            <a:off x="5981761" y="344150"/>
            <a:ext cx="375900" cy="318900"/>
          </a:xfrm>
          <a:prstGeom prst="rect">
            <a:avLst/>
          </a:prstGeom>
          <a:noFill/>
          <a:ln>
            <a:noFill/>
          </a:ln>
        </p:spPr>
        <p:txBody>
          <a:bodyPr anchorCtr="0" anchor="ctr" bIns="91425" lIns="91425" spcFirstLastPara="1" rIns="91425" wrap="square" tIns="91425">
            <a:noAutofit/>
          </a:bodyPr>
          <a:lstStyle/>
          <a:p>
            <a:pPr indent="0" lvl="0" marL="0" rtl="0" algn="ctr">
              <a:lnSpc>
                <a:spcPct val="90000"/>
              </a:lnSpc>
              <a:spcBef>
                <a:spcPts val="0"/>
              </a:spcBef>
              <a:spcAft>
                <a:spcPts val="0"/>
              </a:spcAft>
              <a:buNone/>
            </a:pPr>
            <a:r>
              <a:rPr lang="en" sz="600">
                <a:solidFill>
                  <a:srgbClr val="C6E9FF"/>
                </a:solidFill>
                <a:latin typeface="IBM Plex Mono Medium"/>
                <a:ea typeface="IBM Plex Mono Medium"/>
                <a:cs typeface="IBM Plex Mono Medium"/>
                <a:sym typeface="IBM Plex Mono Medium"/>
              </a:rPr>
              <a:t>Buy</a:t>
            </a:r>
            <a:endParaRPr sz="600">
              <a:solidFill>
                <a:srgbClr val="C6E9FF"/>
              </a:solidFill>
              <a:latin typeface="DM Sans"/>
              <a:ea typeface="DM Sans"/>
              <a:cs typeface="DM Sans"/>
              <a:sym typeface="DM Sans"/>
            </a:endParaRPr>
          </a:p>
        </p:txBody>
      </p:sp>
      <p:sp>
        <p:nvSpPr>
          <p:cNvPr id="3328" name="Google Shape;3328;p215"/>
          <p:cNvSpPr txBox="1"/>
          <p:nvPr/>
        </p:nvSpPr>
        <p:spPr>
          <a:xfrm>
            <a:off x="7617405" y="344150"/>
            <a:ext cx="413700" cy="318900"/>
          </a:xfrm>
          <a:prstGeom prst="rect">
            <a:avLst/>
          </a:prstGeom>
          <a:noFill/>
          <a:ln>
            <a:noFill/>
          </a:ln>
        </p:spPr>
        <p:txBody>
          <a:bodyPr anchorCtr="0" anchor="ctr" bIns="91425" lIns="0" spcFirstLastPara="1" rIns="0" wrap="square" tIns="91425">
            <a:noAutofit/>
          </a:bodyPr>
          <a:lstStyle/>
          <a:p>
            <a:pPr indent="0" lvl="0" marL="0" rtl="0" algn="ctr">
              <a:lnSpc>
                <a:spcPct val="90000"/>
              </a:lnSpc>
              <a:spcBef>
                <a:spcPts val="0"/>
              </a:spcBef>
              <a:spcAft>
                <a:spcPts val="0"/>
              </a:spcAft>
              <a:buNone/>
            </a:pPr>
            <a:r>
              <a:rPr lang="en" sz="600">
                <a:solidFill>
                  <a:srgbClr val="D9D2CA"/>
                </a:solidFill>
                <a:latin typeface="IBM Plex Mono Medium"/>
                <a:ea typeface="IBM Plex Mono Medium"/>
                <a:cs typeface="IBM Plex Mono Medium"/>
                <a:sym typeface="IBM Plex Mono Medium"/>
              </a:rPr>
              <a:t>Advocate</a:t>
            </a:r>
            <a:endParaRPr sz="600">
              <a:solidFill>
                <a:srgbClr val="D9D2CA"/>
              </a:solidFill>
              <a:latin typeface="DM Sans"/>
              <a:ea typeface="DM Sans"/>
              <a:cs typeface="DM Sans"/>
              <a:sym typeface="DM Sans"/>
            </a:endParaRPr>
          </a:p>
        </p:txBody>
      </p:sp>
      <p:sp>
        <p:nvSpPr>
          <p:cNvPr id="3329" name="Google Shape;3329;p215"/>
          <p:cNvSpPr txBox="1"/>
          <p:nvPr/>
        </p:nvSpPr>
        <p:spPr>
          <a:xfrm>
            <a:off x="8185256" y="344150"/>
            <a:ext cx="241800" cy="318900"/>
          </a:xfrm>
          <a:prstGeom prst="rect">
            <a:avLst/>
          </a:prstGeom>
          <a:noFill/>
          <a:ln>
            <a:noFill/>
          </a:ln>
        </p:spPr>
        <p:txBody>
          <a:bodyPr anchorCtr="0" anchor="ctr" bIns="91425" lIns="0" spcFirstLastPara="1" rIns="0" wrap="square" tIns="91425">
            <a:noAutofit/>
          </a:bodyPr>
          <a:lstStyle/>
          <a:p>
            <a:pPr indent="0" lvl="0" marL="0" rtl="0" algn="ctr">
              <a:lnSpc>
                <a:spcPct val="90000"/>
              </a:lnSpc>
              <a:spcBef>
                <a:spcPts val="0"/>
              </a:spcBef>
              <a:spcAft>
                <a:spcPts val="0"/>
              </a:spcAft>
              <a:buNone/>
            </a:pPr>
            <a:r>
              <a:rPr lang="en" sz="600">
                <a:solidFill>
                  <a:srgbClr val="D9D2CA"/>
                </a:solidFill>
                <a:latin typeface="IBM Plex Mono Medium"/>
                <a:ea typeface="IBM Plex Mono Medium"/>
                <a:cs typeface="IBM Plex Mono Medium"/>
                <a:sym typeface="IBM Plex Mono Medium"/>
              </a:rPr>
              <a:t>Grow</a:t>
            </a:r>
            <a:endParaRPr sz="600">
              <a:solidFill>
                <a:srgbClr val="D9D2CA"/>
              </a:solidFill>
              <a:latin typeface="DM Sans"/>
              <a:ea typeface="DM Sans"/>
              <a:cs typeface="DM Sans"/>
              <a:sym typeface="DM Sans"/>
            </a:endParaRPr>
          </a:p>
        </p:txBody>
      </p:sp>
      <p:sp>
        <p:nvSpPr>
          <p:cNvPr id="3330" name="Google Shape;3330;p215"/>
          <p:cNvSpPr txBox="1"/>
          <p:nvPr/>
        </p:nvSpPr>
        <p:spPr>
          <a:xfrm>
            <a:off x="8554485" y="344150"/>
            <a:ext cx="303900" cy="318900"/>
          </a:xfrm>
          <a:prstGeom prst="rect">
            <a:avLst/>
          </a:prstGeom>
          <a:noFill/>
          <a:ln>
            <a:noFill/>
          </a:ln>
        </p:spPr>
        <p:txBody>
          <a:bodyPr anchorCtr="0" anchor="ctr" bIns="91425" lIns="0" spcFirstLastPara="1" rIns="0" wrap="square" tIns="91425">
            <a:noAutofit/>
          </a:bodyPr>
          <a:lstStyle/>
          <a:p>
            <a:pPr indent="0" lvl="0" marL="0" rtl="0" algn="ctr">
              <a:lnSpc>
                <a:spcPct val="90000"/>
              </a:lnSpc>
              <a:spcBef>
                <a:spcPts val="0"/>
              </a:spcBef>
              <a:spcAft>
                <a:spcPts val="0"/>
              </a:spcAft>
              <a:buNone/>
            </a:pPr>
            <a:r>
              <a:rPr lang="en" sz="600">
                <a:solidFill>
                  <a:srgbClr val="D9D2CA"/>
                </a:solidFill>
                <a:latin typeface="IBM Plex Mono Medium"/>
                <a:ea typeface="IBM Plex Mono Medium"/>
                <a:cs typeface="IBM Plex Mono Medium"/>
                <a:sym typeface="IBM Plex Mono Medium"/>
              </a:rPr>
              <a:t>Stay</a:t>
            </a:r>
            <a:endParaRPr sz="600">
              <a:solidFill>
                <a:srgbClr val="D9D2CA"/>
              </a:solidFill>
              <a:latin typeface="DM Sans"/>
              <a:ea typeface="DM Sans"/>
              <a:cs typeface="DM Sans"/>
              <a:sym typeface="DM Sans"/>
            </a:endParaRPr>
          </a:p>
        </p:txBody>
      </p:sp>
      <p:sp>
        <p:nvSpPr>
          <p:cNvPr id="3331" name="Google Shape;3331;p215"/>
          <p:cNvSpPr txBox="1"/>
          <p:nvPr/>
        </p:nvSpPr>
        <p:spPr>
          <a:xfrm>
            <a:off x="6756234" y="344150"/>
            <a:ext cx="306900" cy="318900"/>
          </a:xfrm>
          <a:prstGeom prst="rect">
            <a:avLst/>
          </a:prstGeom>
          <a:noFill/>
          <a:ln>
            <a:noFill/>
          </a:ln>
        </p:spPr>
        <p:txBody>
          <a:bodyPr anchorCtr="0" anchor="ctr" bIns="91425" lIns="0" spcFirstLastPara="1" rIns="0" wrap="square" tIns="91425">
            <a:noAutofit/>
          </a:bodyPr>
          <a:lstStyle/>
          <a:p>
            <a:pPr indent="0" lvl="0" marL="0" rtl="0" algn="ctr">
              <a:lnSpc>
                <a:spcPct val="90000"/>
              </a:lnSpc>
              <a:spcBef>
                <a:spcPts val="0"/>
              </a:spcBef>
              <a:spcAft>
                <a:spcPts val="0"/>
              </a:spcAft>
              <a:buNone/>
            </a:pPr>
            <a:r>
              <a:rPr lang="en" sz="600">
                <a:solidFill>
                  <a:srgbClr val="D9D2CA"/>
                </a:solidFill>
                <a:latin typeface="IBM Plex Mono Medium"/>
                <a:ea typeface="IBM Plex Mono Medium"/>
                <a:cs typeface="IBM Plex Mono Medium"/>
                <a:sym typeface="IBM Plex Mono Medium"/>
              </a:rPr>
              <a:t>Use</a:t>
            </a:r>
            <a:endParaRPr sz="600">
              <a:solidFill>
                <a:srgbClr val="D9D2CA"/>
              </a:solidFill>
              <a:latin typeface="DM Sans"/>
              <a:ea typeface="DM Sans"/>
              <a:cs typeface="DM Sans"/>
              <a:sym typeface="DM Sans"/>
            </a:endParaRPr>
          </a:p>
        </p:txBody>
      </p:sp>
      <p:sp>
        <p:nvSpPr>
          <p:cNvPr id="3332" name="Google Shape;3332;p215"/>
          <p:cNvSpPr txBox="1"/>
          <p:nvPr/>
        </p:nvSpPr>
        <p:spPr>
          <a:xfrm>
            <a:off x="7207708" y="344150"/>
            <a:ext cx="255600" cy="318900"/>
          </a:xfrm>
          <a:prstGeom prst="rect">
            <a:avLst/>
          </a:prstGeom>
          <a:noFill/>
          <a:ln>
            <a:noFill/>
          </a:ln>
        </p:spPr>
        <p:txBody>
          <a:bodyPr anchorCtr="0" anchor="ctr" bIns="91425" lIns="0" spcFirstLastPara="1" rIns="0" wrap="square" tIns="91425">
            <a:noAutofit/>
          </a:bodyPr>
          <a:lstStyle/>
          <a:p>
            <a:pPr indent="0" lvl="0" marL="0" rtl="0" algn="ctr">
              <a:lnSpc>
                <a:spcPct val="90000"/>
              </a:lnSpc>
              <a:spcBef>
                <a:spcPts val="0"/>
              </a:spcBef>
              <a:spcAft>
                <a:spcPts val="0"/>
              </a:spcAft>
              <a:buNone/>
            </a:pPr>
            <a:r>
              <a:rPr lang="en" sz="600">
                <a:solidFill>
                  <a:srgbClr val="D9D2CA"/>
                </a:solidFill>
                <a:latin typeface="IBM Plex Mono Medium"/>
                <a:ea typeface="IBM Plex Mono Medium"/>
                <a:cs typeface="IBM Plex Mono Medium"/>
                <a:sym typeface="IBM Plex Mono Medium"/>
              </a:rPr>
              <a:t>Love</a:t>
            </a:r>
            <a:endParaRPr sz="600">
              <a:solidFill>
                <a:srgbClr val="D9D2CA"/>
              </a:solidFill>
              <a:latin typeface="DM Sans"/>
              <a:ea typeface="DM Sans"/>
              <a:cs typeface="DM Sans"/>
              <a:sym typeface="DM Sans"/>
            </a:endParaRPr>
          </a:p>
        </p:txBody>
      </p:sp>
      <p:cxnSp>
        <p:nvCxnSpPr>
          <p:cNvPr id="3333" name="Google Shape;3333;p215"/>
          <p:cNvCxnSpPr>
            <a:stCxn id="3325" idx="3"/>
            <a:endCxn id="3326" idx="1"/>
          </p:cNvCxnSpPr>
          <p:nvPr/>
        </p:nvCxnSpPr>
        <p:spPr>
          <a:xfrm>
            <a:off x="724510" y="503600"/>
            <a:ext cx="2244000" cy="0"/>
          </a:xfrm>
          <a:prstGeom prst="straightConnector1">
            <a:avLst/>
          </a:prstGeom>
          <a:noFill/>
          <a:ln cap="flat" cmpd="sng" w="9525">
            <a:solidFill>
              <a:srgbClr val="C6E9FF"/>
            </a:solidFill>
            <a:prstDash val="solid"/>
            <a:round/>
            <a:headEnd len="med" w="med" type="none"/>
            <a:tailEnd len="med" w="med" type="oval"/>
          </a:ln>
        </p:spPr>
      </p:cxnSp>
      <p:cxnSp>
        <p:nvCxnSpPr>
          <p:cNvPr id="3334" name="Google Shape;3334;p215"/>
          <p:cNvCxnSpPr>
            <a:stCxn id="3326" idx="3"/>
            <a:endCxn id="3327" idx="1"/>
          </p:cNvCxnSpPr>
          <p:nvPr/>
        </p:nvCxnSpPr>
        <p:spPr>
          <a:xfrm>
            <a:off x="3462953" y="503600"/>
            <a:ext cx="2518800" cy="0"/>
          </a:xfrm>
          <a:prstGeom prst="straightConnector1">
            <a:avLst/>
          </a:prstGeom>
          <a:noFill/>
          <a:ln cap="flat" cmpd="sng" w="9525">
            <a:solidFill>
              <a:srgbClr val="C6E9FF"/>
            </a:solidFill>
            <a:prstDash val="solid"/>
            <a:round/>
            <a:headEnd len="med" w="med" type="none"/>
            <a:tailEnd len="med" w="med" type="oval"/>
          </a:ln>
        </p:spPr>
      </p:cxnSp>
      <p:cxnSp>
        <p:nvCxnSpPr>
          <p:cNvPr id="3335" name="Google Shape;3335;p215"/>
          <p:cNvCxnSpPr>
            <a:stCxn id="3327" idx="3"/>
            <a:endCxn id="3331" idx="1"/>
          </p:cNvCxnSpPr>
          <p:nvPr/>
        </p:nvCxnSpPr>
        <p:spPr>
          <a:xfrm>
            <a:off x="6357661" y="503600"/>
            <a:ext cx="398700" cy="0"/>
          </a:xfrm>
          <a:prstGeom prst="straightConnector1">
            <a:avLst/>
          </a:prstGeom>
          <a:noFill/>
          <a:ln cap="flat" cmpd="sng" w="9525">
            <a:solidFill>
              <a:srgbClr val="D7D7D7"/>
            </a:solidFill>
            <a:prstDash val="solid"/>
            <a:round/>
            <a:headEnd len="med" w="med" type="none"/>
            <a:tailEnd len="med" w="med" type="oval"/>
          </a:ln>
        </p:spPr>
      </p:cxnSp>
      <p:cxnSp>
        <p:nvCxnSpPr>
          <p:cNvPr id="3336" name="Google Shape;3336;p215"/>
          <p:cNvCxnSpPr>
            <a:stCxn id="3332" idx="1"/>
            <a:endCxn id="3332" idx="1"/>
          </p:cNvCxnSpPr>
          <p:nvPr/>
        </p:nvCxnSpPr>
        <p:spPr>
          <a:xfrm>
            <a:off x="7207708" y="503600"/>
            <a:ext cx="0" cy="0"/>
          </a:xfrm>
          <a:prstGeom prst="straightConnector1">
            <a:avLst/>
          </a:prstGeom>
          <a:noFill/>
          <a:ln cap="flat" cmpd="sng" w="9525">
            <a:solidFill>
              <a:schemeClr val="dk2"/>
            </a:solidFill>
            <a:prstDash val="solid"/>
            <a:round/>
            <a:headEnd len="med" w="med" type="none"/>
            <a:tailEnd len="med" w="med" type="none"/>
          </a:ln>
        </p:spPr>
      </p:cxnSp>
      <p:cxnSp>
        <p:nvCxnSpPr>
          <p:cNvPr id="3337" name="Google Shape;3337;p215"/>
          <p:cNvCxnSpPr>
            <a:stCxn id="3332" idx="1"/>
            <a:endCxn id="3332" idx="1"/>
          </p:cNvCxnSpPr>
          <p:nvPr/>
        </p:nvCxnSpPr>
        <p:spPr>
          <a:xfrm>
            <a:off x="7207708" y="503600"/>
            <a:ext cx="0" cy="0"/>
          </a:xfrm>
          <a:prstGeom prst="straightConnector1">
            <a:avLst/>
          </a:prstGeom>
          <a:noFill/>
          <a:ln cap="flat" cmpd="sng" w="9525">
            <a:solidFill>
              <a:schemeClr val="dk2"/>
            </a:solidFill>
            <a:prstDash val="solid"/>
            <a:round/>
            <a:headEnd len="med" w="med" type="none"/>
            <a:tailEnd len="med" w="med" type="none"/>
          </a:ln>
        </p:spPr>
      </p:cxnSp>
      <p:cxnSp>
        <p:nvCxnSpPr>
          <p:cNvPr id="3338" name="Google Shape;3338;p215"/>
          <p:cNvCxnSpPr>
            <a:stCxn id="3331" idx="3"/>
          </p:cNvCxnSpPr>
          <p:nvPr/>
        </p:nvCxnSpPr>
        <p:spPr>
          <a:xfrm>
            <a:off x="7063134" y="503600"/>
            <a:ext cx="44400" cy="0"/>
          </a:xfrm>
          <a:prstGeom prst="straightConnector1">
            <a:avLst/>
          </a:prstGeom>
          <a:noFill/>
          <a:ln cap="flat" cmpd="sng" w="9525">
            <a:solidFill>
              <a:srgbClr val="D7D7D7"/>
            </a:solidFill>
            <a:prstDash val="solid"/>
            <a:round/>
            <a:headEnd len="med" w="med" type="none"/>
            <a:tailEnd len="med" w="med" type="oval"/>
          </a:ln>
        </p:spPr>
      </p:cxnSp>
      <p:cxnSp>
        <p:nvCxnSpPr>
          <p:cNvPr id="3339" name="Google Shape;3339;p215"/>
          <p:cNvCxnSpPr/>
          <p:nvPr/>
        </p:nvCxnSpPr>
        <p:spPr>
          <a:xfrm>
            <a:off x="7485438" y="503600"/>
            <a:ext cx="41400" cy="0"/>
          </a:xfrm>
          <a:prstGeom prst="straightConnector1">
            <a:avLst/>
          </a:prstGeom>
          <a:noFill/>
          <a:ln cap="flat" cmpd="sng" w="9525">
            <a:solidFill>
              <a:srgbClr val="D7D7D7"/>
            </a:solidFill>
            <a:prstDash val="solid"/>
            <a:round/>
            <a:headEnd len="med" w="med" type="none"/>
            <a:tailEnd len="med" w="med" type="oval"/>
          </a:ln>
        </p:spPr>
      </p:cxnSp>
      <p:cxnSp>
        <p:nvCxnSpPr>
          <p:cNvPr id="3340" name="Google Shape;3340;p215"/>
          <p:cNvCxnSpPr/>
          <p:nvPr/>
        </p:nvCxnSpPr>
        <p:spPr>
          <a:xfrm>
            <a:off x="8061707" y="503600"/>
            <a:ext cx="38100" cy="0"/>
          </a:xfrm>
          <a:prstGeom prst="straightConnector1">
            <a:avLst/>
          </a:prstGeom>
          <a:noFill/>
          <a:ln cap="flat" cmpd="sng" w="9525">
            <a:solidFill>
              <a:srgbClr val="D7D7D7"/>
            </a:solidFill>
            <a:prstDash val="solid"/>
            <a:round/>
            <a:headEnd len="med" w="med" type="none"/>
            <a:tailEnd len="med" w="med" type="oval"/>
          </a:ln>
        </p:spPr>
      </p:cxnSp>
      <p:cxnSp>
        <p:nvCxnSpPr>
          <p:cNvPr id="3341" name="Google Shape;3341;p215"/>
          <p:cNvCxnSpPr/>
          <p:nvPr/>
        </p:nvCxnSpPr>
        <p:spPr>
          <a:xfrm>
            <a:off x="8465338" y="503600"/>
            <a:ext cx="37200" cy="0"/>
          </a:xfrm>
          <a:prstGeom prst="straightConnector1">
            <a:avLst/>
          </a:prstGeom>
          <a:noFill/>
          <a:ln cap="flat" cmpd="sng" w="9525">
            <a:solidFill>
              <a:srgbClr val="D7D7D7"/>
            </a:solidFill>
            <a:prstDash val="solid"/>
            <a:round/>
            <a:headEnd len="med" w="med" type="none"/>
            <a:tailEnd len="med" w="med" type="oval"/>
          </a:ln>
        </p:spPr>
      </p:cxnSp>
      <p:pic>
        <p:nvPicPr>
          <p:cNvPr id="3342" name="Google Shape;3342;p215"/>
          <p:cNvPicPr preferRelativeResize="0"/>
          <p:nvPr/>
        </p:nvPicPr>
        <p:blipFill rotWithShape="1">
          <a:blip r:embed="rId8">
            <a:alphaModFix/>
          </a:blip>
          <a:srcRect b="0" l="797" r="797" t="0"/>
          <a:stretch/>
        </p:blipFill>
        <p:spPr>
          <a:xfrm>
            <a:off x="4694172" y="2714100"/>
            <a:ext cx="1653300" cy="945300"/>
          </a:xfrm>
          <a:prstGeom prst="roundRect">
            <a:avLst>
              <a:gd fmla="val 4641" name="adj"/>
            </a:avLst>
          </a:prstGeom>
          <a:noFill/>
          <a:ln>
            <a:noFill/>
          </a:ln>
          <a:effectLst>
            <a:outerShdw blurRad="171450" rotWithShape="0" algn="bl" dir="840000" dist="38100">
              <a:srgbClr val="000000">
                <a:alpha val="10000"/>
              </a:srgbClr>
            </a:outerShdw>
          </a:effectLst>
        </p:spPr>
      </p:pic>
      <p:pic>
        <p:nvPicPr>
          <p:cNvPr id="3343" name="Google Shape;3343;p215"/>
          <p:cNvPicPr preferRelativeResize="0"/>
          <p:nvPr/>
        </p:nvPicPr>
        <p:blipFill rotWithShape="1">
          <a:blip r:embed="rId9">
            <a:alphaModFix/>
          </a:blip>
          <a:srcRect b="4324" l="15234" r="15234" t="0"/>
          <a:stretch/>
        </p:blipFill>
        <p:spPr>
          <a:xfrm>
            <a:off x="6377041" y="1433487"/>
            <a:ext cx="1179300" cy="870000"/>
          </a:xfrm>
          <a:prstGeom prst="roundRect">
            <a:avLst>
              <a:gd fmla="val 3144" name="adj"/>
            </a:avLst>
          </a:prstGeom>
          <a:noFill/>
          <a:ln>
            <a:noFill/>
          </a:ln>
          <a:effectLst>
            <a:outerShdw blurRad="142875" rotWithShape="0" algn="bl" dir="660000" dist="9525">
              <a:srgbClr val="000000">
                <a:alpha val="9000"/>
              </a:srgbClr>
            </a:outerShdw>
          </a:effectLst>
        </p:spPr>
      </p:pic>
      <p:pic>
        <p:nvPicPr>
          <p:cNvPr id="3344" name="Google Shape;3344;p215"/>
          <p:cNvPicPr preferRelativeResize="0"/>
          <p:nvPr/>
        </p:nvPicPr>
        <p:blipFill rotWithShape="1">
          <a:blip r:embed="rId10">
            <a:alphaModFix/>
          </a:blip>
          <a:srcRect b="4315" l="15234" r="15234" t="0"/>
          <a:stretch/>
        </p:blipFill>
        <p:spPr>
          <a:xfrm>
            <a:off x="6605641" y="1849304"/>
            <a:ext cx="1179300" cy="870000"/>
          </a:xfrm>
          <a:prstGeom prst="roundRect">
            <a:avLst>
              <a:gd fmla="val 3896" name="adj"/>
            </a:avLst>
          </a:prstGeom>
          <a:noFill/>
          <a:ln>
            <a:noFill/>
          </a:ln>
          <a:effectLst>
            <a:outerShdw blurRad="142875" rotWithShape="0" algn="bl" dir="660000" dist="9525">
              <a:srgbClr val="000000">
                <a:alpha val="9000"/>
              </a:srgbClr>
            </a:outerShdw>
          </a:effectLst>
        </p:spPr>
      </p:pic>
      <p:pic>
        <p:nvPicPr>
          <p:cNvPr id="3345" name="Google Shape;3345;p215"/>
          <p:cNvPicPr preferRelativeResize="0"/>
          <p:nvPr/>
        </p:nvPicPr>
        <p:blipFill rotWithShape="1">
          <a:blip r:embed="rId11">
            <a:alphaModFix/>
          </a:blip>
          <a:srcRect b="4498" l="15234" r="15234" t="0"/>
          <a:stretch/>
        </p:blipFill>
        <p:spPr>
          <a:xfrm>
            <a:off x="6824036" y="2265121"/>
            <a:ext cx="1179300" cy="870000"/>
          </a:xfrm>
          <a:prstGeom prst="roundRect">
            <a:avLst>
              <a:gd fmla="val 3139" name="adj"/>
            </a:avLst>
          </a:prstGeom>
          <a:noFill/>
          <a:ln>
            <a:noFill/>
          </a:ln>
          <a:effectLst>
            <a:outerShdw blurRad="142875" rotWithShape="0" algn="bl" dir="660000" dist="9525">
              <a:srgbClr val="000000">
                <a:alpha val="9000"/>
              </a:srgbClr>
            </a:outerShdw>
          </a:effectLst>
        </p:spPr>
      </p:pic>
      <p:pic>
        <p:nvPicPr>
          <p:cNvPr id="3346" name="Google Shape;3346;p215"/>
          <p:cNvPicPr preferRelativeResize="0"/>
          <p:nvPr/>
        </p:nvPicPr>
        <p:blipFill rotWithShape="1">
          <a:blip r:embed="rId12">
            <a:alphaModFix/>
          </a:blip>
          <a:srcRect b="4159" l="15234" r="15234" t="0"/>
          <a:stretch/>
        </p:blipFill>
        <p:spPr>
          <a:xfrm>
            <a:off x="7022020" y="2680937"/>
            <a:ext cx="1179300" cy="870000"/>
          </a:xfrm>
          <a:prstGeom prst="roundRect">
            <a:avLst>
              <a:gd fmla="val 3150" name="adj"/>
            </a:avLst>
          </a:prstGeom>
          <a:noFill/>
          <a:ln>
            <a:noFill/>
          </a:ln>
          <a:effectLst>
            <a:outerShdw blurRad="142875" rotWithShape="0" algn="bl" dir="660000" dist="9525">
              <a:srgbClr val="000000">
                <a:alpha val="9000"/>
              </a:srgbClr>
            </a:outerShdw>
          </a:effectLst>
        </p:spPr>
      </p:pic>
      <p:sp>
        <p:nvSpPr>
          <p:cNvPr id="3347" name="Google Shape;3347;p215"/>
          <p:cNvSpPr txBox="1"/>
          <p:nvPr/>
        </p:nvSpPr>
        <p:spPr>
          <a:xfrm>
            <a:off x="1214935" y="1945125"/>
            <a:ext cx="944100" cy="111000"/>
          </a:xfrm>
          <a:prstGeom prst="rect">
            <a:avLst/>
          </a:prstGeom>
          <a:noFill/>
          <a:ln>
            <a:noFill/>
          </a:ln>
        </p:spPr>
        <p:txBody>
          <a:bodyPr anchorCtr="0" anchor="t" bIns="0" lIns="0" spcFirstLastPara="1" rIns="0" wrap="square" tIns="0">
            <a:noAutofit/>
          </a:bodyPr>
          <a:lstStyle/>
          <a:p>
            <a:pPr indent="0" lvl="0" marL="0" rtl="0" algn="l">
              <a:lnSpc>
                <a:spcPct val="110000"/>
              </a:lnSpc>
              <a:spcBef>
                <a:spcPts val="0"/>
              </a:spcBef>
              <a:spcAft>
                <a:spcPts val="0"/>
              </a:spcAft>
              <a:buNone/>
            </a:pPr>
            <a:r>
              <a:rPr lang="en" sz="600">
                <a:solidFill>
                  <a:srgbClr val="D7D7D7"/>
                </a:solidFill>
                <a:latin typeface="IBM Plex Mono"/>
                <a:ea typeface="IBM Plex Mono"/>
                <a:cs typeface="IBM Plex Mono"/>
                <a:sym typeface="IBM Plex Mono"/>
              </a:rPr>
              <a:t>1st Touch — Webinar</a:t>
            </a:r>
            <a:endParaRPr sz="600">
              <a:solidFill>
                <a:srgbClr val="D7D7D7"/>
              </a:solidFill>
              <a:latin typeface="IBM Plex Mono"/>
              <a:ea typeface="IBM Plex Mono"/>
              <a:cs typeface="IBM Plex Mono"/>
              <a:sym typeface="IBM Plex Mono"/>
            </a:endParaRPr>
          </a:p>
        </p:txBody>
      </p:sp>
      <p:grpSp>
        <p:nvGrpSpPr>
          <p:cNvPr id="3348" name="Google Shape;3348;p215"/>
          <p:cNvGrpSpPr/>
          <p:nvPr/>
        </p:nvGrpSpPr>
        <p:grpSpPr>
          <a:xfrm>
            <a:off x="3722860" y="2110313"/>
            <a:ext cx="347375" cy="337200"/>
            <a:chOff x="3539150" y="2412100"/>
            <a:chExt cx="347375" cy="337200"/>
          </a:xfrm>
        </p:grpSpPr>
        <p:sp>
          <p:nvSpPr>
            <p:cNvPr id="3349" name="Google Shape;3349;p215"/>
            <p:cNvSpPr/>
            <p:nvPr/>
          </p:nvSpPr>
          <p:spPr>
            <a:xfrm>
              <a:off x="3549325" y="2412100"/>
              <a:ext cx="337200" cy="337200"/>
            </a:xfrm>
            <a:prstGeom prst="ellipse">
              <a:avLst/>
            </a:pr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0" name="Google Shape;3350;p215"/>
            <p:cNvSpPr txBox="1"/>
            <p:nvPr/>
          </p:nvSpPr>
          <p:spPr>
            <a:xfrm>
              <a:off x="3539150" y="2445250"/>
              <a:ext cx="276900" cy="2709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t>📆</a:t>
              </a:r>
              <a:endParaRPr/>
            </a:p>
          </p:txBody>
        </p:sp>
      </p:grpSp>
      <p:grpSp>
        <p:nvGrpSpPr>
          <p:cNvPr id="3351" name="Google Shape;3351;p215"/>
          <p:cNvGrpSpPr/>
          <p:nvPr/>
        </p:nvGrpSpPr>
        <p:grpSpPr>
          <a:xfrm>
            <a:off x="3879735" y="2261250"/>
            <a:ext cx="366425" cy="337200"/>
            <a:chOff x="3520100" y="2412100"/>
            <a:chExt cx="366425" cy="337200"/>
          </a:xfrm>
        </p:grpSpPr>
        <p:sp>
          <p:nvSpPr>
            <p:cNvPr id="3352" name="Google Shape;3352;p215"/>
            <p:cNvSpPr/>
            <p:nvPr/>
          </p:nvSpPr>
          <p:spPr>
            <a:xfrm>
              <a:off x="3549325" y="2412100"/>
              <a:ext cx="337200" cy="337200"/>
            </a:xfrm>
            <a:prstGeom prst="ellipse">
              <a:avLst/>
            </a:pr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3" name="Google Shape;3353;p215"/>
            <p:cNvSpPr txBox="1"/>
            <p:nvPr/>
          </p:nvSpPr>
          <p:spPr>
            <a:xfrm>
              <a:off x="3520100" y="2440488"/>
              <a:ext cx="276900" cy="2709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t>📲</a:t>
              </a:r>
              <a:endParaRPr/>
            </a:p>
          </p:txBody>
        </p:sp>
      </p:grpSp>
      <p:sp>
        <p:nvSpPr>
          <p:cNvPr id="3354" name="Google Shape;3354;p215"/>
          <p:cNvSpPr txBox="1"/>
          <p:nvPr/>
        </p:nvSpPr>
        <p:spPr>
          <a:xfrm>
            <a:off x="1588860" y="2554663"/>
            <a:ext cx="1021500" cy="199200"/>
          </a:xfrm>
          <a:prstGeom prst="rect">
            <a:avLst/>
          </a:prstGeom>
          <a:noFill/>
          <a:ln>
            <a:noFill/>
          </a:ln>
        </p:spPr>
        <p:txBody>
          <a:bodyPr anchorCtr="0" anchor="t" bIns="0" lIns="0" spcFirstLastPara="1" rIns="0" wrap="square" tIns="0">
            <a:noAutofit/>
          </a:bodyPr>
          <a:lstStyle/>
          <a:p>
            <a:pPr indent="0" lvl="0" marL="0" rtl="0" algn="l">
              <a:lnSpc>
                <a:spcPct val="110000"/>
              </a:lnSpc>
              <a:spcBef>
                <a:spcPts val="0"/>
              </a:spcBef>
              <a:spcAft>
                <a:spcPts val="0"/>
              </a:spcAft>
              <a:buNone/>
            </a:pPr>
            <a:r>
              <a:rPr lang="en" sz="600">
                <a:solidFill>
                  <a:srgbClr val="D7D7D7"/>
                </a:solidFill>
                <a:latin typeface="IBM Plex Mono"/>
                <a:ea typeface="IBM Plex Mono"/>
                <a:cs typeface="IBM Plex Mono"/>
                <a:sym typeface="IBM Plex Mono"/>
              </a:rPr>
              <a:t>2nd Touch — VIP Event @ NAA Registration</a:t>
            </a:r>
            <a:endParaRPr sz="600">
              <a:solidFill>
                <a:srgbClr val="D7D7D7"/>
              </a:solidFill>
              <a:latin typeface="IBM Plex Mono"/>
              <a:ea typeface="IBM Plex Mono"/>
              <a:cs typeface="IBM Plex Mono"/>
              <a:sym typeface="IBM Plex Mono"/>
            </a:endParaRPr>
          </a:p>
        </p:txBody>
      </p:sp>
      <p:sp>
        <p:nvSpPr>
          <p:cNvPr id="3355" name="Google Shape;3355;p215"/>
          <p:cNvSpPr txBox="1"/>
          <p:nvPr/>
        </p:nvSpPr>
        <p:spPr>
          <a:xfrm>
            <a:off x="2743185" y="1997588"/>
            <a:ext cx="735300" cy="199200"/>
          </a:xfrm>
          <a:prstGeom prst="rect">
            <a:avLst/>
          </a:prstGeom>
          <a:noFill/>
          <a:ln>
            <a:noFill/>
          </a:ln>
        </p:spPr>
        <p:txBody>
          <a:bodyPr anchorCtr="0" anchor="t" bIns="0" lIns="0" spcFirstLastPara="1" rIns="0" wrap="square" tIns="0">
            <a:noAutofit/>
          </a:bodyPr>
          <a:lstStyle/>
          <a:p>
            <a:pPr indent="0" lvl="0" marL="0" rtl="0" algn="l">
              <a:lnSpc>
                <a:spcPct val="110000"/>
              </a:lnSpc>
              <a:spcBef>
                <a:spcPts val="0"/>
              </a:spcBef>
              <a:spcAft>
                <a:spcPts val="0"/>
              </a:spcAft>
              <a:buNone/>
            </a:pPr>
            <a:r>
              <a:rPr lang="en" sz="600">
                <a:solidFill>
                  <a:srgbClr val="D7D7D7"/>
                </a:solidFill>
                <a:latin typeface="IBM Plex Mono"/>
                <a:ea typeface="IBM Plex Mono"/>
                <a:cs typeface="IBM Plex Mono"/>
                <a:sym typeface="IBM Plex Mono"/>
              </a:rPr>
              <a:t>3rd Touch — At VIP Event @ NAA</a:t>
            </a:r>
            <a:endParaRPr sz="600">
              <a:solidFill>
                <a:srgbClr val="D7D7D7"/>
              </a:solidFill>
              <a:latin typeface="IBM Plex Mono"/>
              <a:ea typeface="IBM Plex Mono"/>
              <a:cs typeface="IBM Plex Mono"/>
              <a:sym typeface="IBM Plex Mono"/>
            </a:endParaRPr>
          </a:p>
        </p:txBody>
      </p:sp>
      <p:sp>
        <p:nvSpPr>
          <p:cNvPr id="3356" name="Google Shape;3356;p215"/>
          <p:cNvSpPr txBox="1"/>
          <p:nvPr/>
        </p:nvSpPr>
        <p:spPr>
          <a:xfrm>
            <a:off x="3808595" y="2650000"/>
            <a:ext cx="651900" cy="199200"/>
          </a:xfrm>
          <a:prstGeom prst="rect">
            <a:avLst/>
          </a:prstGeom>
          <a:noFill/>
          <a:ln>
            <a:noFill/>
          </a:ln>
        </p:spPr>
        <p:txBody>
          <a:bodyPr anchorCtr="0" anchor="t" bIns="0" lIns="0" spcFirstLastPara="1" rIns="0" wrap="square" tIns="0">
            <a:noAutofit/>
          </a:bodyPr>
          <a:lstStyle/>
          <a:p>
            <a:pPr indent="0" lvl="0" marL="0" rtl="0" algn="l">
              <a:lnSpc>
                <a:spcPct val="110000"/>
              </a:lnSpc>
              <a:spcBef>
                <a:spcPts val="0"/>
              </a:spcBef>
              <a:spcAft>
                <a:spcPts val="0"/>
              </a:spcAft>
              <a:buNone/>
            </a:pPr>
            <a:r>
              <a:rPr lang="en" sz="600">
                <a:solidFill>
                  <a:srgbClr val="D7D7D7"/>
                </a:solidFill>
                <a:latin typeface="IBM Plex Mono"/>
                <a:ea typeface="IBM Plex Mono"/>
                <a:cs typeface="IBM Plex Mono"/>
                <a:sym typeface="IBM Plex Mono"/>
              </a:rPr>
              <a:t>4th Touch — BDR Call</a:t>
            </a:r>
            <a:endParaRPr sz="600">
              <a:solidFill>
                <a:srgbClr val="D7D7D7"/>
              </a:solidFill>
              <a:latin typeface="IBM Plex Mono"/>
              <a:ea typeface="IBM Plex Mono"/>
              <a:cs typeface="IBM Plex Mono"/>
              <a:sym typeface="IBM Plex Mono"/>
            </a:endParaRPr>
          </a:p>
        </p:txBody>
      </p:sp>
      <p:sp>
        <p:nvSpPr>
          <p:cNvPr id="3357" name="Google Shape;3357;p215"/>
          <p:cNvSpPr txBox="1"/>
          <p:nvPr/>
        </p:nvSpPr>
        <p:spPr>
          <a:xfrm>
            <a:off x="4495061" y="821684"/>
            <a:ext cx="1580400" cy="199200"/>
          </a:xfrm>
          <a:prstGeom prst="rect">
            <a:avLst/>
          </a:prstGeom>
          <a:noFill/>
          <a:ln>
            <a:noFill/>
          </a:ln>
        </p:spPr>
        <p:txBody>
          <a:bodyPr anchorCtr="0" anchor="t" bIns="0" lIns="0" spcFirstLastPara="1" rIns="0" wrap="square" tIns="0">
            <a:noAutofit/>
          </a:bodyPr>
          <a:lstStyle/>
          <a:p>
            <a:pPr indent="0" lvl="0" marL="0" rtl="0" algn="l">
              <a:lnSpc>
                <a:spcPct val="110000"/>
              </a:lnSpc>
              <a:spcBef>
                <a:spcPts val="0"/>
              </a:spcBef>
              <a:spcAft>
                <a:spcPts val="0"/>
              </a:spcAft>
              <a:buNone/>
            </a:pPr>
            <a:r>
              <a:rPr lang="en" sz="600">
                <a:solidFill>
                  <a:srgbClr val="D7D7D7"/>
                </a:solidFill>
                <a:latin typeface="IBM Plex Mono"/>
                <a:ea typeface="IBM Plex Mono"/>
                <a:cs typeface="IBM Plex Mono"/>
                <a:sym typeface="IBM Plex Mono"/>
              </a:rPr>
              <a:t>5th Touch — Velo Residential Customer Story Video View</a:t>
            </a:r>
            <a:endParaRPr sz="600">
              <a:solidFill>
                <a:srgbClr val="D7D7D7"/>
              </a:solidFill>
              <a:latin typeface="IBM Plex Mono"/>
              <a:ea typeface="IBM Plex Mono"/>
              <a:cs typeface="IBM Plex Mono"/>
              <a:sym typeface="IBM Plex Mono"/>
            </a:endParaRPr>
          </a:p>
        </p:txBody>
      </p:sp>
      <p:sp>
        <p:nvSpPr>
          <p:cNvPr id="3358" name="Google Shape;3358;p215"/>
          <p:cNvSpPr txBox="1"/>
          <p:nvPr/>
        </p:nvSpPr>
        <p:spPr>
          <a:xfrm>
            <a:off x="4741785" y="3744025"/>
            <a:ext cx="1532700" cy="111000"/>
          </a:xfrm>
          <a:prstGeom prst="rect">
            <a:avLst/>
          </a:prstGeom>
          <a:noFill/>
          <a:ln>
            <a:noFill/>
          </a:ln>
        </p:spPr>
        <p:txBody>
          <a:bodyPr anchorCtr="0" anchor="t" bIns="0" lIns="0" spcFirstLastPara="1" rIns="0" wrap="square" tIns="0">
            <a:noAutofit/>
          </a:bodyPr>
          <a:lstStyle/>
          <a:p>
            <a:pPr indent="0" lvl="0" marL="0" rtl="0" algn="l">
              <a:lnSpc>
                <a:spcPct val="110000"/>
              </a:lnSpc>
              <a:spcBef>
                <a:spcPts val="0"/>
              </a:spcBef>
              <a:spcAft>
                <a:spcPts val="0"/>
              </a:spcAft>
              <a:buNone/>
            </a:pPr>
            <a:r>
              <a:rPr lang="en" sz="600">
                <a:solidFill>
                  <a:srgbClr val="D7D7D7"/>
                </a:solidFill>
                <a:latin typeface="IBM Plex Mono"/>
                <a:ea typeface="IBM Plex Mono"/>
                <a:cs typeface="IBM Plex Mono"/>
                <a:sym typeface="IBM Plex Mono"/>
              </a:rPr>
              <a:t>6th Touch — Discovery Meeting</a:t>
            </a:r>
            <a:endParaRPr sz="600">
              <a:solidFill>
                <a:srgbClr val="D7D7D7"/>
              </a:solidFill>
              <a:latin typeface="IBM Plex Mono"/>
              <a:ea typeface="IBM Plex Mono"/>
              <a:cs typeface="IBM Plex Mono"/>
              <a:sym typeface="IBM Plex Mono"/>
            </a:endParaRPr>
          </a:p>
        </p:txBody>
      </p:sp>
      <p:sp>
        <p:nvSpPr>
          <p:cNvPr id="3359" name="Google Shape;3359;p215"/>
          <p:cNvSpPr txBox="1"/>
          <p:nvPr/>
        </p:nvSpPr>
        <p:spPr>
          <a:xfrm>
            <a:off x="6423760" y="1167575"/>
            <a:ext cx="1680300" cy="205800"/>
          </a:xfrm>
          <a:prstGeom prst="rect">
            <a:avLst/>
          </a:prstGeom>
          <a:noFill/>
          <a:ln>
            <a:noFill/>
          </a:ln>
        </p:spPr>
        <p:txBody>
          <a:bodyPr anchorCtr="0" anchor="t" bIns="0" lIns="0" spcFirstLastPara="1" rIns="0" wrap="square" tIns="0">
            <a:noAutofit/>
          </a:bodyPr>
          <a:lstStyle/>
          <a:p>
            <a:pPr indent="0" lvl="0" marL="0" rtl="0" algn="l">
              <a:lnSpc>
                <a:spcPct val="110000"/>
              </a:lnSpc>
              <a:spcBef>
                <a:spcPts val="0"/>
              </a:spcBef>
              <a:spcAft>
                <a:spcPts val="0"/>
              </a:spcAft>
              <a:buNone/>
            </a:pPr>
            <a:r>
              <a:rPr lang="en" sz="600">
                <a:solidFill>
                  <a:srgbClr val="D7D7D7"/>
                </a:solidFill>
                <a:latin typeface="IBM Plex Mono"/>
                <a:ea typeface="IBM Plex Mono"/>
                <a:cs typeface="IBM Plex Mono"/>
                <a:sym typeface="IBM Plex Mono"/>
              </a:rPr>
              <a:t>7th Touch — Site Visits: Blog, Pricing, Our Software</a:t>
            </a:r>
            <a:endParaRPr sz="600">
              <a:solidFill>
                <a:srgbClr val="D7D7D7"/>
              </a:solidFill>
              <a:latin typeface="IBM Plex Mono"/>
              <a:ea typeface="IBM Plex Mono"/>
              <a:cs typeface="IBM Plex Mono"/>
              <a:sym typeface="IBM Plex Mono"/>
            </a:endParaRPr>
          </a:p>
        </p:txBody>
      </p:sp>
      <p:sp>
        <p:nvSpPr>
          <p:cNvPr id="3360" name="Google Shape;3360;p215"/>
          <p:cNvSpPr txBox="1"/>
          <p:nvPr/>
        </p:nvSpPr>
        <p:spPr>
          <a:xfrm>
            <a:off x="172375" y="4340200"/>
            <a:ext cx="8854200" cy="111000"/>
          </a:xfrm>
          <a:prstGeom prst="rect">
            <a:avLst/>
          </a:prstGeom>
          <a:noFill/>
          <a:ln>
            <a:noFill/>
          </a:ln>
        </p:spPr>
        <p:txBody>
          <a:bodyPr anchorCtr="0" anchor="t" bIns="0" lIns="0" spcFirstLastPara="1" rIns="0" wrap="square" tIns="0">
            <a:noAutofit/>
          </a:bodyPr>
          <a:lstStyle/>
          <a:p>
            <a:pPr indent="0" lvl="0" marL="0" rtl="0" algn="ctr">
              <a:lnSpc>
                <a:spcPct val="100000"/>
              </a:lnSpc>
              <a:spcBef>
                <a:spcPts val="0"/>
              </a:spcBef>
              <a:spcAft>
                <a:spcPts val="0"/>
              </a:spcAft>
              <a:buNone/>
            </a:pPr>
            <a:r>
              <a:rPr lang="en" sz="650">
                <a:solidFill>
                  <a:schemeClr val="lt2"/>
                </a:solidFill>
                <a:latin typeface="IBM Plex Mono"/>
                <a:ea typeface="IBM Plex Mono"/>
                <a:cs typeface="IBM Plex Mono"/>
                <a:sym typeface="IBM Plex Mono"/>
              </a:rPr>
              <a:t>TOTAL ENGAGEMENTS </a:t>
            </a:r>
            <a:r>
              <a:rPr b="1" lang="en" sz="650">
                <a:solidFill>
                  <a:schemeClr val="lt2"/>
                </a:solidFill>
                <a:latin typeface="Helvetica Neue"/>
                <a:ea typeface="Helvetica Neue"/>
                <a:cs typeface="Helvetica Neue"/>
                <a:sym typeface="Helvetica Neue"/>
              </a:rPr>
              <a:t>203</a:t>
            </a:r>
            <a:r>
              <a:rPr b="1" lang="en" sz="650">
                <a:solidFill>
                  <a:schemeClr val="lt2"/>
                </a:solidFill>
                <a:latin typeface="Helvetica Neue"/>
                <a:ea typeface="Helvetica Neue"/>
                <a:cs typeface="Helvetica Neue"/>
                <a:sym typeface="Helvetica Neue"/>
              </a:rPr>
              <a:t>            </a:t>
            </a:r>
            <a:r>
              <a:rPr lang="en" sz="650">
                <a:solidFill>
                  <a:schemeClr val="lt2"/>
                </a:solidFill>
                <a:latin typeface="IBM Plex Mono"/>
                <a:ea typeface="IBM Plex Mono"/>
                <a:cs typeface="IBM Plex Mono"/>
                <a:sym typeface="IBM Plex Mono"/>
              </a:rPr>
              <a:t>PEOPLE ENGAGED </a:t>
            </a:r>
            <a:r>
              <a:rPr b="1" lang="en" sz="650">
                <a:solidFill>
                  <a:schemeClr val="lt2"/>
                </a:solidFill>
                <a:latin typeface="Helvetica Neue"/>
                <a:ea typeface="Helvetica Neue"/>
                <a:cs typeface="Helvetica Neue"/>
                <a:sym typeface="Helvetica Neue"/>
              </a:rPr>
              <a:t>17            </a:t>
            </a:r>
            <a:r>
              <a:rPr lang="en" sz="650">
                <a:solidFill>
                  <a:schemeClr val="lt2"/>
                </a:solidFill>
                <a:latin typeface="IBM Plex Mono"/>
                <a:ea typeface="IBM Plex Mono"/>
                <a:cs typeface="IBM Plex Mono"/>
                <a:sym typeface="IBM Plex Mono"/>
              </a:rPr>
              <a:t>EMAIL CLICKS </a:t>
            </a:r>
            <a:r>
              <a:rPr b="1" lang="en" sz="650">
                <a:solidFill>
                  <a:schemeClr val="lt2"/>
                </a:solidFill>
                <a:latin typeface="Helvetica Neue"/>
                <a:ea typeface="Helvetica Neue"/>
                <a:cs typeface="Helvetica Neue"/>
                <a:sym typeface="Helvetica Neue"/>
              </a:rPr>
              <a:t>49            </a:t>
            </a:r>
            <a:r>
              <a:rPr lang="en" sz="650">
                <a:solidFill>
                  <a:schemeClr val="lt2"/>
                </a:solidFill>
                <a:latin typeface="IBM Plex Mono"/>
                <a:ea typeface="IBM Plex Mono"/>
                <a:cs typeface="IBM Plex Mono"/>
                <a:sym typeface="IBM Plex Mono"/>
              </a:rPr>
              <a:t>LINK CLICKS </a:t>
            </a:r>
            <a:r>
              <a:rPr b="1" lang="en" sz="650">
                <a:solidFill>
                  <a:schemeClr val="lt2"/>
                </a:solidFill>
                <a:latin typeface="Helvetica Neue"/>
                <a:ea typeface="Helvetica Neue"/>
                <a:cs typeface="Helvetica Neue"/>
                <a:sym typeface="Helvetica Neue"/>
              </a:rPr>
              <a:t>53</a:t>
            </a:r>
            <a:r>
              <a:rPr b="1" lang="en" sz="650">
                <a:solidFill>
                  <a:schemeClr val="lt2"/>
                </a:solidFill>
                <a:latin typeface="Helvetica Neue"/>
                <a:ea typeface="Helvetica Neue"/>
                <a:cs typeface="Helvetica Neue"/>
                <a:sym typeface="Helvetica Neue"/>
              </a:rPr>
              <a:t>            </a:t>
            </a:r>
            <a:r>
              <a:rPr lang="en" sz="650">
                <a:solidFill>
                  <a:schemeClr val="lt2"/>
                </a:solidFill>
                <a:latin typeface="IBM Plex Mono"/>
                <a:ea typeface="IBM Plex Mono"/>
                <a:cs typeface="IBM Plex Mono"/>
                <a:sym typeface="IBM Plex Mono"/>
              </a:rPr>
              <a:t>WEBSITE VISITS </a:t>
            </a:r>
            <a:r>
              <a:rPr b="1" lang="en" sz="650">
                <a:solidFill>
                  <a:schemeClr val="lt2"/>
                </a:solidFill>
                <a:latin typeface="Helvetica Neue"/>
                <a:ea typeface="Helvetica Neue"/>
                <a:cs typeface="Helvetica Neue"/>
                <a:sym typeface="Helvetica Neue"/>
              </a:rPr>
              <a:t>72           </a:t>
            </a:r>
            <a:r>
              <a:rPr lang="en" sz="650">
                <a:solidFill>
                  <a:schemeClr val="lt2"/>
                </a:solidFill>
                <a:latin typeface="Helvetica Neue"/>
                <a:ea typeface="Helvetica Neue"/>
                <a:cs typeface="Helvetica Neue"/>
                <a:sym typeface="Helvetica Neue"/>
              </a:rPr>
              <a:t> WEB</a:t>
            </a:r>
            <a:r>
              <a:rPr lang="en" sz="650">
                <a:solidFill>
                  <a:schemeClr val="lt2"/>
                </a:solidFill>
                <a:latin typeface="IBM Plex Mono"/>
                <a:ea typeface="IBM Plex Mono"/>
                <a:cs typeface="IBM Plex Mono"/>
                <a:sym typeface="IBM Plex Mono"/>
              </a:rPr>
              <a:t>SITE CLICKS </a:t>
            </a:r>
            <a:r>
              <a:rPr b="1" lang="en" sz="650">
                <a:solidFill>
                  <a:schemeClr val="lt2"/>
                </a:solidFill>
                <a:latin typeface="Helvetica Neue"/>
                <a:ea typeface="Helvetica Neue"/>
                <a:cs typeface="Helvetica Neue"/>
                <a:sym typeface="Helvetica Neue"/>
              </a:rPr>
              <a:t>5            </a:t>
            </a:r>
            <a:r>
              <a:rPr lang="en" sz="650">
                <a:solidFill>
                  <a:schemeClr val="lt2"/>
                </a:solidFill>
                <a:latin typeface="IBM Plex Mono"/>
                <a:ea typeface="IBM Plex Mono"/>
                <a:cs typeface="IBM Plex Mono"/>
                <a:sym typeface="IBM Plex Mono"/>
              </a:rPr>
              <a:t>EVENTS </a:t>
            </a:r>
            <a:r>
              <a:rPr b="1" lang="en" sz="650">
                <a:solidFill>
                  <a:schemeClr val="lt2"/>
                </a:solidFill>
                <a:latin typeface="IBM Plex Mono"/>
                <a:ea typeface="IBM Plex Mono"/>
                <a:cs typeface="IBM Plex Mono"/>
                <a:sym typeface="IBM Plex Mono"/>
              </a:rPr>
              <a:t>22</a:t>
            </a:r>
            <a:r>
              <a:rPr b="1" lang="en" sz="650">
                <a:solidFill>
                  <a:schemeClr val="lt2"/>
                </a:solidFill>
                <a:latin typeface="Helvetica Neue"/>
                <a:ea typeface="Helvetica Neue"/>
                <a:cs typeface="Helvetica Neue"/>
                <a:sym typeface="Helvetica Neue"/>
              </a:rPr>
              <a:t>            </a:t>
            </a:r>
            <a:r>
              <a:rPr lang="en" sz="650">
                <a:solidFill>
                  <a:schemeClr val="lt2"/>
                </a:solidFill>
                <a:latin typeface="IBM Plex Mono"/>
                <a:ea typeface="IBM Plex Mono"/>
                <a:cs typeface="IBM Plex Mono"/>
                <a:sym typeface="IBM Plex Mono"/>
              </a:rPr>
              <a:t>SALES DISCO </a:t>
            </a:r>
            <a:r>
              <a:rPr b="1" lang="en" sz="650">
                <a:solidFill>
                  <a:schemeClr val="lt2"/>
                </a:solidFill>
                <a:latin typeface="Helvetica Neue"/>
                <a:ea typeface="Helvetica Neue"/>
                <a:cs typeface="Helvetica Neue"/>
                <a:sym typeface="Helvetica Neue"/>
              </a:rPr>
              <a:t>1</a:t>
            </a:r>
            <a:r>
              <a:rPr b="1" lang="en" sz="650">
                <a:solidFill>
                  <a:schemeClr val="lt2"/>
                </a:solidFill>
                <a:latin typeface="Helvetica Neue"/>
                <a:ea typeface="Helvetica Neue"/>
                <a:cs typeface="Helvetica Neue"/>
                <a:sym typeface="Helvetica Neue"/>
              </a:rPr>
              <a:t>       </a:t>
            </a:r>
            <a:r>
              <a:rPr lang="en" sz="650">
                <a:solidFill>
                  <a:schemeClr val="lt2"/>
                </a:solidFill>
                <a:latin typeface="IBM Plex Mono"/>
                <a:ea typeface="IBM Plex Mono"/>
                <a:cs typeface="IBM Plex Mono"/>
                <a:sym typeface="IBM Plex Mono"/>
              </a:rPr>
              <a:t>SALES D</a:t>
            </a:r>
            <a:r>
              <a:rPr lang="en" sz="650">
                <a:solidFill>
                  <a:schemeClr val="lt2"/>
                </a:solidFill>
                <a:latin typeface="IBM Plex Mono"/>
                <a:ea typeface="IBM Plex Mono"/>
                <a:cs typeface="IBM Plex Mono"/>
                <a:sym typeface="IBM Plex Mono"/>
              </a:rPr>
              <a:t>EMO</a:t>
            </a:r>
            <a:r>
              <a:rPr b="1" lang="en" sz="650">
                <a:solidFill>
                  <a:schemeClr val="lt2"/>
                </a:solidFill>
                <a:latin typeface="IBM Plex Mono"/>
                <a:ea typeface="IBM Plex Mono"/>
                <a:cs typeface="IBM Plex Mono"/>
                <a:sym typeface="IBM Plex Mono"/>
              </a:rPr>
              <a:t> </a:t>
            </a:r>
            <a:r>
              <a:rPr b="1" lang="en" sz="650">
                <a:solidFill>
                  <a:schemeClr val="lt2"/>
                </a:solidFill>
                <a:latin typeface="Helvetica Neue"/>
                <a:ea typeface="Helvetica Neue"/>
                <a:cs typeface="Helvetica Neue"/>
                <a:sym typeface="Helvetica Neue"/>
              </a:rPr>
              <a:t>1</a:t>
            </a:r>
            <a:r>
              <a:rPr b="1" lang="en" sz="650">
                <a:solidFill>
                  <a:schemeClr val="lt2"/>
                </a:solidFill>
                <a:latin typeface="Helvetica Neue"/>
                <a:ea typeface="Helvetica Neue"/>
                <a:cs typeface="Helvetica Neue"/>
                <a:sym typeface="Helvetica Neue"/>
              </a:rPr>
              <a:t>            </a:t>
            </a:r>
            <a:endParaRPr b="1" sz="650">
              <a:solidFill>
                <a:schemeClr val="lt2"/>
              </a:solidFill>
              <a:latin typeface="IBM Plex Mono"/>
              <a:ea typeface="IBM Plex Mono"/>
              <a:cs typeface="IBM Plex Mono"/>
              <a:sym typeface="IBM Plex Mono"/>
            </a:endParaRPr>
          </a:p>
        </p:txBody>
      </p:sp>
      <p:grpSp>
        <p:nvGrpSpPr>
          <p:cNvPr id="3361" name="Google Shape;3361;p215"/>
          <p:cNvGrpSpPr/>
          <p:nvPr/>
        </p:nvGrpSpPr>
        <p:grpSpPr>
          <a:xfrm>
            <a:off x="4427485" y="1082171"/>
            <a:ext cx="1455900" cy="1151700"/>
            <a:chOff x="3408325" y="1075963"/>
            <a:chExt cx="1455900" cy="1151700"/>
          </a:xfrm>
        </p:grpSpPr>
        <p:pic>
          <p:nvPicPr>
            <p:cNvPr id="3362" name="Google Shape;3362;p215"/>
            <p:cNvPicPr preferRelativeResize="0"/>
            <p:nvPr/>
          </p:nvPicPr>
          <p:blipFill rotWithShape="1">
            <a:blip r:embed="rId13">
              <a:alphaModFix/>
            </a:blip>
            <a:srcRect b="40112" l="0" r="0" t="0"/>
            <a:stretch/>
          </p:blipFill>
          <p:spPr>
            <a:xfrm>
              <a:off x="3408325" y="1075963"/>
              <a:ext cx="1455900" cy="1151700"/>
            </a:xfrm>
            <a:prstGeom prst="roundRect">
              <a:avLst>
                <a:gd fmla="val 2739" name="adj"/>
              </a:avLst>
            </a:prstGeom>
            <a:noFill/>
            <a:ln>
              <a:noFill/>
            </a:ln>
            <a:effectLst>
              <a:outerShdw blurRad="57150" rotWithShape="0" algn="bl" dir="5400000" dist="19050">
                <a:srgbClr val="000000">
                  <a:alpha val="20000"/>
                </a:srgbClr>
              </a:outerShdw>
            </a:effectLst>
          </p:spPr>
        </p:pic>
        <p:pic>
          <p:nvPicPr>
            <p:cNvPr id="3363" name="Google Shape;3363;p215"/>
            <p:cNvPicPr preferRelativeResize="0"/>
            <p:nvPr/>
          </p:nvPicPr>
          <p:blipFill>
            <a:blip r:embed="rId14">
              <a:alphaModFix/>
            </a:blip>
            <a:stretch>
              <a:fillRect/>
            </a:stretch>
          </p:blipFill>
          <p:spPr>
            <a:xfrm>
              <a:off x="3693851" y="1408608"/>
              <a:ext cx="884900" cy="497325"/>
            </a:xfrm>
            <a:prstGeom prst="rect">
              <a:avLst/>
            </a:prstGeom>
            <a:noFill/>
            <a:ln>
              <a:noFill/>
            </a:ln>
          </p:spPr>
        </p:pic>
      </p:grpSp>
    </p:spTree>
  </p:cSld>
  <p:clrMapOvr>
    <a:masterClrMapping/>
  </p:clrMapOvr>
</p:sld>
</file>

<file path=ppt/slides/slide1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368" name="Shape 3368"/>
        <p:cNvGrpSpPr/>
        <p:nvPr/>
      </p:nvGrpSpPr>
      <p:grpSpPr>
        <a:xfrm>
          <a:off x="0" y="0"/>
          <a:ext cx="0" cy="0"/>
          <a:chOff x="0" y="0"/>
          <a:chExt cx="0" cy="0"/>
        </a:xfrm>
      </p:grpSpPr>
      <p:grpSp>
        <p:nvGrpSpPr>
          <p:cNvPr id="3369" name="Google Shape;3369;p216"/>
          <p:cNvGrpSpPr/>
          <p:nvPr/>
        </p:nvGrpSpPr>
        <p:grpSpPr>
          <a:xfrm>
            <a:off x="6907954" y="79924"/>
            <a:ext cx="2146993" cy="713926"/>
            <a:chOff x="6907954" y="44329"/>
            <a:chExt cx="2146993" cy="713926"/>
          </a:xfrm>
        </p:grpSpPr>
        <p:sp>
          <p:nvSpPr>
            <p:cNvPr id="3370" name="Google Shape;3370;p216"/>
            <p:cNvSpPr/>
            <p:nvPr/>
          </p:nvSpPr>
          <p:spPr>
            <a:xfrm rot="5400000">
              <a:off x="8382259" y="43241"/>
              <a:ext cx="23013" cy="25189"/>
            </a:xfrm>
            <a:custGeom>
              <a:rect b="b" l="l" r="r" t="t"/>
              <a:pathLst>
                <a:path extrusionOk="0" h="626" w="572">
                  <a:moveTo>
                    <a:pt x="286" y="0"/>
                  </a:moveTo>
                  <a:lnTo>
                    <a:pt x="233" y="9"/>
                  </a:lnTo>
                  <a:lnTo>
                    <a:pt x="125" y="54"/>
                  </a:lnTo>
                  <a:lnTo>
                    <a:pt x="45" y="143"/>
                  </a:lnTo>
                  <a:lnTo>
                    <a:pt x="0" y="250"/>
                  </a:lnTo>
                  <a:lnTo>
                    <a:pt x="0" y="313"/>
                  </a:lnTo>
                  <a:lnTo>
                    <a:pt x="0" y="375"/>
                  </a:lnTo>
                  <a:lnTo>
                    <a:pt x="45" y="491"/>
                  </a:lnTo>
                  <a:lnTo>
                    <a:pt x="125" y="581"/>
                  </a:lnTo>
                  <a:lnTo>
                    <a:pt x="233" y="625"/>
                  </a:lnTo>
                  <a:lnTo>
                    <a:pt x="349" y="625"/>
                  </a:lnTo>
                  <a:lnTo>
                    <a:pt x="447" y="581"/>
                  </a:lnTo>
                  <a:lnTo>
                    <a:pt x="527" y="491"/>
                  </a:lnTo>
                  <a:lnTo>
                    <a:pt x="572" y="375"/>
                  </a:lnTo>
                  <a:lnTo>
                    <a:pt x="572" y="313"/>
                  </a:lnTo>
                  <a:lnTo>
                    <a:pt x="572" y="250"/>
                  </a:lnTo>
                  <a:lnTo>
                    <a:pt x="527" y="143"/>
                  </a:lnTo>
                  <a:lnTo>
                    <a:pt x="447" y="54"/>
                  </a:lnTo>
                  <a:lnTo>
                    <a:pt x="349" y="9"/>
                  </a:lnTo>
                  <a:lnTo>
                    <a:pt x="286" y="0"/>
                  </a:lnTo>
                  <a:close/>
                </a:path>
              </a:pathLst>
            </a:custGeom>
            <a:solidFill>
              <a:srgbClr val="0A6143">
                <a:alpha val="1844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lt2"/>
                </a:solidFill>
                <a:latin typeface="Arial"/>
                <a:ea typeface="Arial"/>
                <a:cs typeface="Arial"/>
                <a:sym typeface="Arial"/>
              </a:endParaRPr>
            </a:p>
          </p:txBody>
        </p:sp>
        <p:sp>
          <p:nvSpPr>
            <p:cNvPr id="3371" name="Google Shape;3371;p216"/>
            <p:cNvSpPr/>
            <p:nvPr/>
          </p:nvSpPr>
          <p:spPr>
            <a:xfrm rot="5400000">
              <a:off x="8216781" y="43060"/>
              <a:ext cx="23013" cy="25551"/>
            </a:xfrm>
            <a:custGeom>
              <a:rect b="b" l="l" r="r" t="t"/>
              <a:pathLst>
                <a:path extrusionOk="0" h="635" w="572">
                  <a:moveTo>
                    <a:pt x="286" y="0"/>
                  </a:moveTo>
                  <a:lnTo>
                    <a:pt x="233" y="9"/>
                  </a:lnTo>
                  <a:lnTo>
                    <a:pt x="125" y="54"/>
                  </a:lnTo>
                  <a:lnTo>
                    <a:pt x="45" y="143"/>
                  </a:lnTo>
                  <a:lnTo>
                    <a:pt x="0" y="250"/>
                  </a:lnTo>
                  <a:lnTo>
                    <a:pt x="0" y="313"/>
                  </a:lnTo>
                  <a:lnTo>
                    <a:pt x="0" y="384"/>
                  </a:lnTo>
                  <a:lnTo>
                    <a:pt x="45" y="491"/>
                  </a:lnTo>
                  <a:lnTo>
                    <a:pt x="125" y="581"/>
                  </a:lnTo>
                  <a:lnTo>
                    <a:pt x="233" y="625"/>
                  </a:lnTo>
                  <a:lnTo>
                    <a:pt x="286" y="634"/>
                  </a:lnTo>
                  <a:lnTo>
                    <a:pt x="349" y="625"/>
                  </a:lnTo>
                  <a:lnTo>
                    <a:pt x="447" y="581"/>
                  </a:lnTo>
                  <a:lnTo>
                    <a:pt x="527" y="491"/>
                  </a:lnTo>
                  <a:lnTo>
                    <a:pt x="572" y="384"/>
                  </a:lnTo>
                  <a:lnTo>
                    <a:pt x="572" y="313"/>
                  </a:lnTo>
                  <a:lnTo>
                    <a:pt x="572" y="250"/>
                  </a:lnTo>
                  <a:lnTo>
                    <a:pt x="527" y="143"/>
                  </a:lnTo>
                  <a:lnTo>
                    <a:pt x="447" y="54"/>
                  </a:lnTo>
                  <a:lnTo>
                    <a:pt x="349" y="9"/>
                  </a:lnTo>
                  <a:lnTo>
                    <a:pt x="286" y="0"/>
                  </a:lnTo>
                  <a:close/>
                </a:path>
              </a:pathLst>
            </a:custGeom>
            <a:solidFill>
              <a:srgbClr val="0A6143">
                <a:alpha val="1844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lt2"/>
                </a:solidFill>
                <a:latin typeface="Arial"/>
                <a:ea typeface="Arial"/>
                <a:cs typeface="Arial"/>
                <a:sym typeface="Arial"/>
              </a:endParaRPr>
            </a:p>
          </p:txBody>
        </p:sp>
        <p:sp>
          <p:nvSpPr>
            <p:cNvPr id="3372" name="Google Shape;3372;p216"/>
            <p:cNvSpPr/>
            <p:nvPr/>
          </p:nvSpPr>
          <p:spPr>
            <a:xfrm rot="5400000">
              <a:off x="8051345" y="43241"/>
              <a:ext cx="23013" cy="25189"/>
            </a:xfrm>
            <a:custGeom>
              <a:rect b="b" l="l" r="r" t="t"/>
              <a:pathLst>
                <a:path extrusionOk="0" h="626" w="572">
                  <a:moveTo>
                    <a:pt x="233" y="1"/>
                  </a:moveTo>
                  <a:lnTo>
                    <a:pt x="125" y="54"/>
                  </a:lnTo>
                  <a:lnTo>
                    <a:pt x="45" y="135"/>
                  </a:lnTo>
                  <a:lnTo>
                    <a:pt x="0" y="251"/>
                  </a:lnTo>
                  <a:lnTo>
                    <a:pt x="0" y="313"/>
                  </a:lnTo>
                  <a:lnTo>
                    <a:pt x="0" y="376"/>
                  </a:lnTo>
                  <a:lnTo>
                    <a:pt x="45" y="492"/>
                  </a:lnTo>
                  <a:lnTo>
                    <a:pt x="125" y="572"/>
                  </a:lnTo>
                  <a:lnTo>
                    <a:pt x="233" y="617"/>
                  </a:lnTo>
                  <a:lnTo>
                    <a:pt x="286" y="626"/>
                  </a:lnTo>
                  <a:lnTo>
                    <a:pt x="349" y="617"/>
                  </a:lnTo>
                  <a:lnTo>
                    <a:pt x="447" y="572"/>
                  </a:lnTo>
                  <a:lnTo>
                    <a:pt x="527" y="492"/>
                  </a:lnTo>
                  <a:lnTo>
                    <a:pt x="572" y="376"/>
                  </a:lnTo>
                  <a:lnTo>
                    <a:pt x="572" y="313"/>
                  </a:lnTo>
                  <a:lnTo>
                    <a:pt x="572" y="251"/>
                  </a:lnTo>
                  <a:lnTo>
                    <a:pt x="527" y="135"/>
                  </a:lnTo>
                  <a:lnTo>
                    <a:pt x="447" y="54"/>
                  </a:lnTo>
                  <a:lnTo>
                    <a:pt x="349" y="1"/>
                  </a:lnTo>
                  <a:close/>
                </a:path>
              </a:pathLst>
            </a:custGeom>
            <a:solidFill>
              <a:srgbClr val="0A6143">
                <a:alpha val="1844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lt2"/>
                </a:solidFill>
                <a:latin typeface="Arial"/>
                <a:ea typeface="Arial"/>
                <a:cs typeface="Arial"/>
                <a:sym typeface="Arial"/>
              </a:endParaRPr>
            </a:p>
          </p:txBody>
        </p:sp>
        <p:sp>
          <p:nvSpPr>
            <p:cNvPr id="3373" name="Google Shape;3373;p216"/>
            <p:cNvSpPr/>
            <p:nvPr/>
          </p:nvSpPr>
          <p:spPr>
            <a:xfrm rot="5400000">
              <a:off x="7886049" y="43241"/>
              <a:ext cx="23013" cy="25189"/>
            </a:xfrm>
            <a:custGeom>
              <a:rect b="b" l="l" r="r" t="t"/>
              <a:pathLst>
                <a:path extrusionOk="0" h="626" w="572">
                  <a:moveTo>
                    <a:pt x="233" y="1"/>
                  </a:moveTo>
                  <a:lnTo>
                    <a:pt x="125" y="54"/>
                  </a:lnTo>
                  <a:lnTo>
                    <a:pt x="45" y="135"/>
                  </a:lnTo>
                  <a:lnTo>
                    <a:pt x="0" y="251"/>
                  </a:lnTo>
                  <a:lnTo>
                    <a:pt x="0" y="313"/>
                  </a:lnTo>
                  <a:lnTo>
                    <a:pt x="0" y="376"/>
                  </a:lnTo>
                  <a:lnTo>
                    <a:pt x="45" y="492"/>
                  </a:lnTo>
                  <a:lnTo>
                    <a:pt x="125" y="572"/>
                  </a:lnTo>
                  <a:lnTo>
                    <a:pt x="233" y="626"/>
                  </a:lnTo>
                  <a:lnTo>
                    <a:pt x="349" y="626"/>
                  </a:lnTo>
                  <a:lnTo>
                    <a:pt x="447" y="572"/>
                  </a:lnTo>
                  <a:lnTo>
                    <a:pt x="527" y="492"/>
                  </a:lnTo>
                  <a:lnTo>
                    <a:pt x="572" y="376"/>
                  </a:lnTo>
                  <a:lnTo>
                    <a:pt x="572" y="313"/>
                  </a:lnTo>
                  <a:lnTo>
                    <a:pt x="572" y="251"/>
                  </a:lnTo>
                  <a:lnTo>
                    <a:pt x="527" y="135"/>
                  </a:lnTo>
                  <a:lnTo>
                    <a:pt x="447" y="54"/>
                  </a:lnTo>
                  <a:lnTo>
                    <a:pt x="349" y="1"/>
                  </a:lnTo>
                  <a:close/>
                </a:path>
              </a:pathLst>
            </a:custGeom>
            <a:solidFill>
              <a:srgbClr val="0A6143">
                <a:alpha val="1844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lt2"/>
                </a:solidFill>
                <a:latin typeface="Arial"/>
                <a:ea typeface="Arial"/>
                <a:cs typeface="Arial"/>
                <a:sym typeface="Arial"/>
              </a:endParaRPr>
            </a:p>
          </p:txBody>
        </p:sp>
        <p:sp>
          <p:nvSpPr>
            <p:cNvPr id="3374" name="Google Shape;3374;p216"/>
            <p:cNvSpPr/>
            <p:nvPr/>
          </p:nvSpPr>
          <p:spPr>
            <a:xfrm rot="5400000">
              <a:off x="7720754" y="43241"/>
              <a:ext cx="23013" cy="25189"/>
            </a:xfrm>
            <a:custGeom>
              <a:rect b="b" l="l" r="r" t="t"/>
              <a:pathLst>
                <a:path extrusionOk="0" h="626" w="572">
                  <a:moveTo>
                    <a:pt x="286" y="0"/>
                  </a:moveTo>
                  <a:lnTo>
                    <a:pt x="233" y="9"/>
                  </a:lnTo>
                  <a:lnTo>
                    <a:pt x="125" y="54"/>
                  </a:lnTo>
                  <a:lnTo>
                    <a:pt x="45" y="143"/>
                  </a:lnTo>
                  <a:lnTo>
                    <a:pt x="0" y="250"/>
                  </a:lnTo>
                  <a:lnTo>
                    <a:pt x="0" y="313"/>
                  </a:lnTo>
                  <a:lnTo>
                    <a:pt x="0" y="375"/>
                  </a:lnTo>
                  <a:lnTo>
                    <a:pt x="45" y="492"/>
                  </a:lnTo>
                  <a:lnTo>
                    <a:pt x="125" y="581"/>
                  </a:lnTo>
                  <a:lnTo>
                    <a:pt x="233" y="625"/>
                  </a:lnTo>
                  <a:lnTo>
                    <a:pt x="349" y="625"/>
                  </a:lnTo>
                  <a:lnTo>
                    <a:pt x="447" y="581"/>
                  </a:lnTo>
                  <a:lnTo>
                    <a:pt x="527" y="492"/>
                  </a:lnTo>
                  <a:lnTo>
                    <a:pt x="572" y="375"/>
                  </a:lnTo>
                  <a:lnTo>
                    <a:pt x="572" y="313"/>
                  </a:lnTo>
                  <a:lnTo>
                    <a:pt x="572" y="250"/>
                  </a:lnTo>
                  <a:lnTo>
                    <a:pt x="527" y="143"/>
                  </a:lnTo>
                  <a:lnTo>
                    <a:pt x="447" y="54"/>
                  </a:lnTo>
                  <a:lnTo>
                    <a:pt x="349" y="9"/>
                  </a:lnTo>
                  <a:lnTo>
                    <a:pt x="286" y="0"/>
                  </a:lnTo>
                  <a:close/>
                </a:path>
              </a:pathLst>
            </a:custGeom>
            <a:solidFill>
              <a:srgbClr val="0A6143">
                <a:alpha val="1844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lt2"/>
                </a:solidFill>
                <a:latin typeface="Arial"/>
                <a:ea typeface="Arial"/>
                <a:cs typeface="Arial"/>
                <a:sym typeface="Arial"/>
              </a:endParaRPr>
            </a:p>
          </p:txBody>
        </p:sp>
        <p:sp>
          <p:nvSpPr>
            <p:cNvPr id="3375" name="Google Shape;3375;p216"/>
            <p:cNvSpPr/>
            <p:nvPr/>
          </p:nvSpPr>
          <p:spPr>
            <a:xfrm rot="5400000">
              <a:off x="8382057" y="215879"/>
              <a:ext cx="23415" cy="25189"/>
            </a:xfrm>
            <a:custGeom>
              <a:rect b="b" l="l" r="r" t="t"/>
              <a:pathLst>
                <a:path extrusionOk="0" h="626" w="582">
                  <a:moveTo>
                    <a:pt x="295" y="0"/>
                  </a:moveTo>
                  <a:lnTo>
                    <a:pt x="233" y="9"/>
                  </a:lnTo>
                  <a:lnTo>
                    <a:pt x="135" y="54"/>
                  </a:lnTo>
                  <a:lnTo>
                    <a:pt x="54" y="143"/>
                  </a:lnTo>
                  <a:lnTo>
                    <a:pt x="10" y="250"/>
                  </a:lnTo>
                  <a:lnTo>
                    <a:pt x="1" y="313"/>
                  </a:lnTo>
                  <a:lnTo>
                    <a:pt x="10" y="375"/>
                  </a:lnTo>
                  <a:lnTo>
                    <a:pt x="54" y="491"/>
                  </a:lnTo>
                  <a:lnTo>
                    <a:pt x="135" y="581"/>
                  </a:lnTo>
                  <a:lnTo>
                    <a:pt x="233" y="625"/>
                  </a:lnTo>
                  <a:lnTo>
                    <a:pt x="349" y="625"/>
                  </a:lnTo>
                  <a:lnTo>
                    <a:pt x="456" y="581"/>
                  </a:lnTo>
                  <a:lnTo>
                    <a:pt x="537" y="491"/>
                  </a:lnTo>
                  <a:lnTo>
                    <a:pt x="581" y="375"/>
                  </a:lnTo>
                  <a:lnTo>
                    <a:pt x="581" y="313"/>
                  </a:lnTo>
                  <a:lnTo>
                    <a:pt x="581" y="250"/>
                  </a:lnTo>
                  <a:lnTo>
                    <a:pt x="537" y="143"/>
                  </a:lnTo>
                  <a:lnTo>
                    <a:pt x="456" y="54"/>
                  </a:lnTo>
                  <a:lnTo>
                    <a:pt x="349" y="9"/>
                  </a:lnTo>
                  <a:lnTo>
                    <a:pt x="295" y="0"/>
                  </a:lnTo>
                  <a:close/>
                </a:path>
              </a:pathLst>
            </a:custGeom>
            <a:solidFill>
              <a:srgbClr val="0A6143">
                <a:alpha val="1844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lt2"/>
                </a:solidFill>
                <a:latin typeface="Arial"/>
                <a:ea typeface="Arial"/>
                <a:cs typeface="Arial"/>
                <a:sym typeface="Arial"/>
              </a:endParaRPr>
            </a:p>
          </p:txBody>
        </p:sp>
        <p:sp>
          <p:nvSpPr>
            <p:cNvPr id="3376" name="Google Shape;3376;p216"/>
            <p:cNvSpPr/>
            <p:nvPr/>
          </p:nvSpPr>
          <p:spPr>
            <a:xfrm rot="5400000">
              <a:off x="8216580" y="215698"/>
              <a:ext cx="23415" cy="25551"/>
            </a:xfrm>
            <a:custGeom>
              <a:rect b="b" l="l" r="r" t="t"/>
              <a:pathLst>
                <a:path extrusionOk="0" h="635" w="582">
                  <a:moveTo>
                    <a:pt x="295" y="0"/>
                  </a:moveTo>
                  <a:lnTo>
                    <a:pt x="233" y="9"/>
                  </a:lnTo>
                  <a:lnTo>
                    <a:pt x="135" y="54"/>
                  </a:lnTo>
                  <a:lnTo>
                    <a:pt x="54" y="143"/>
                  </a:lnTo>
                  <a:lnTo>
                    <a:pt x="10" y="250"/>
                  </a:lnTo>
                  <a:lnTo>
                    <a:pt x="1" y="313"/>
                  </a:lnTo>
                  <a:lnTo>
                    <a:pt x="10" y="384"/>
                  </a:lnTo>
                  <a:lnTo>
                    <a:pt x="54" y="491"/>
                  </a:lnTo>
                  <a:lnTo>
                    <a:pt x="135" y="581"/>
                  </a:lnTo>
                  <a:lnTo>
                    <a:pt x="233" y="625"/>
                  </a:lnTo>
                  <a:lnTo>
                    <a:pt x="295" y="634"/>
                  </a:lnTo>
                  <a:lnTo>
                    <a:pt x="349" y="625"/>
                  </a:lnTo>
                  <a:lnTo>
                    <a:pt x="456" y="581"/>
                  </a:lnTo>
                  <a:lnTo>
                    <a:pt x="537" y="491"/>
                  </a:lnTo>
                  <a:lnTo>
                    <a:pt x="581" y="384"/>
                  </a:lnTo>
                  <a:lnTo>
                    <a:pt x="581" y="313"/>
                  </a:lnTo>
                  <a:lnTo>
                    <a:pt x="581" y="250"/>
                  </a:lnTo>
                  <a:lnTo>
                    <a:pt x="537" y="143"/>
                  </a:lnTo>
                  <a:lnTo>
                    <a:pt x="456" y="54"/>
                  </a:lnTo>
                  <a:lnTo>
                    <a:pt x="349" y="9"/>
                  </a:lnTo>
                  <a:lnTo>
                    <a:pt x="295" y="0"/>
                  </a:lnTo>
                  <a:close/>
                </a:path>
              </a:pathLst>
            </a:custGeom>
            <a:solidFill>
              <a:srgbClr val="0A6143">
                <a:alpha val="1844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lt2"/>
                </a:solidFill>
                <a:latin typeface="Arial"/>
                <a:ea typeface="Arial"/>
                <a:cs typeface="Arial"/>
                <a:sym typeface="Arial"/>
              </a:endParaRPr>
            </a:p>
          </p:txBody>
        </p:sp>
        <p:sp>
          <p:nvSpPr>
            <p:cNvPr id="3377" name="Google Shape;3377;p216"/>
            <p:cNvSpPr/>
            <p:nvPr/>
          </p:nvSpPr>
          <p:spPr>
            <a:xfrm rot="5400000">
              <a:off x="8051144" y="215879"/>
              <a:ext cx="23415" cy="25189"/>
            </a:xfrm>
            <a:custGeom>
              <a:rect b="b" l="l" r="r" t="t"/>
              <a:pathLst>
                <a:path extrusionOk="0" h="626" w="582">
                  <a:moveTo>
                    <a:pt x="233" y="1"/>
                  </a:moveTo>
                  <a:lnTo>
                    <a:pt x="135" y="54"/>
                  </a:lnTo>
                  <a:lnTo>
                    <a:pt x="54" y="135"/>
                  </a:lnTo>
                  <a:lnTo>
                    <a:pt x="10" y="251"/>
                  </a:lnTo>
                  <a:lnTo>
                    <a:pt x="1" y="313"/>
                  </a:lnTo>
                  <a:lnTo>
                    <a:pt x="10" y="376"/>
                  </a:lnTo>
                  <a:lnTo>
                    <a:pt x="54" y="492"/>
                  </a:lnTo>
                  <a:lnTo>
                    <a:pt x="135" y="572"/>
                  </a:lnTo>
                  <a:lnTo>
                    <a:pt x="233" y="617"/>
                  </a:lnTo>
                  <a:lnTo>
                    <a:pt x="295" y="626"/>
                  </a:lnTo>
                  <a:lnTo>
                    <a:pt x="349" y="617"/>
                  </a:lnTo>
                  <a:lnTo>
                    <a:pt x="456" y="572"/>
                  </a:lnTo>
                  <a:lnTo>
                    <a:pt x="537" y="492"/>
                  </a:lnTo>
                  <a:lnTo>
                    <a:pt x="581" y="376"/>
                  </a:lnTo>
                  <a:lnTo>
                    <a:pt x="581" y="313"/>
                  </a:lnTo>
                  <a:lnTo>
                    <a:pt x="581" y="251"/>
                  </a:lnTo>
                  <a:lnTo>
                    <a:pt x="537" y="135"/>
                  </a:lnTo>
                  <a:lnTo>
                    <a:pt x="456" y="54"/>
                  </a:lnTo>
                  <a:lnTo>
                    <a:pt x="349" y="1"/>
                  </a:lnTo>
                  <a:close/>
                </a:path>
              </a:pathLst>
            </a:custGeom>
            <a:solidFill>
              <a:srgbClr val="0A6143">
                <a:alpha val="1844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lt2"/>
                </a:solidFill>
                <a:latin typeface="Arial"/>
                <a:ea typeface="Arial"/>
                <a:cs typeface="Arial"/>
                <a:sym typeface="Arial"/>
              </a:endParaRPr>
            </a:p>
          </p:txBody>
        </p:sp>
        <p:sp>
          <p:nvSpPr>
            <p:cNvPr id="3378" name="Google Shape;3378;p216"/>
            <p:cNvSpPr/>
            <p:nvPr/>
          </p:nvSpPr>
          <p:spPr>
            <a:xfrm rot="5400000">
              <a:off x="7885848" y="215879"/>
              <a:ext cx="23415" cy="25189"/>
            </a:xfrm>
            <a:custGeom>
              <a:rect b="b" l="l" r="r" t="t"/>
              <a:pathLst>
                <a:path extrusionOk="0" h="626" w="582">
                  <a:moveTo>
                    <a:pt x="233" y="1"/>
                  </a:moveTo>
                  <a:lnTo>
                    <a:pt x="135" y="54"/>
                  </a:lnTo>
                  <a:lnTo>
                    <a:pt x="54" y="135"/>
                  </a:lnTo>
                  <a:lnTo>
                    <a:pt x="10" y="251"/>
                  </a:lnTo>
                  <a:lnTo>
                    <a:pt x="1" y="313"/>
                  </a:lnTo>
                  <a:lnTo>
                    <a:pt x="10" y="376"/>
                  </a:lnTo>
                  <a:lnTo>
                    <a:pt x="54" y="492"/>
                  </a:lnTo>
                  <a:lnTo>
                    <a:pt x="135" y="572"/>
                  </a:lnTo>
                  <a:lnTo>
                    <a:pt x="233" y="626"/>
                  </a:lnTo>
                  <a:lnTo>
                    <a:pt x="349" y="626"/>
                  </a:lnTo>
                  <a:lnTo>
                    <a:pt x="456" y="572"/>
                  </a:lnTo>
                  <a:lnTo>
                    <a:pt x="537" y="492"/>
                  </a:lnTo>
                  <a:lnTo>
                    <a:pt x="581" y="376"/>
                  </a:lnTo>
                  <a:lnTo>
                    <a:pt x="581" y="313"/>
                  </a:lnTo>
                  <a:lnTo>
                    <a:pt x="581" y="251"/>
                  </a:lnTo>
                  <a:lnTo>
                    <a:pt x="537" y="135"/>
                  </a:lnTo>
                  <a:lnTo>
                    <a:pt x="456" y="54"/>
                  </a:lnTo>
                  <a:lnTo>
                    <a:pt x="349" y="1"/>
                  </a:lnTo>
                  <a:close/>
                </a:path>
              </a:pathLst>
            </a:custGeom>
            <a:solidFill>
              <a:srgbClr val="0A6143">
                <a:alpha val="1844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lt2"/>
                </a:solidFill>
                <a:latin typeface="Arial"/>
                <a:ea typeface="Arial"/>
                <a:cs typeface="Arial"/>
                <a:sym typeface="Arial"/>
              </a:endParaRPr>
            </a:p>
          </p:txBody>
        </p:sp>
        <p:sp>
          <p:nvSpPr>
            <p:cNvPr id="3379" name="Google Shape;3379;p216"/>
            <p:cNvSpPr/>
            <p:nvPr/>
          </p:nvSpPr>
          <p:spPr>
            <a:xfrm rot="5400000">
              <a:off x="7720552" y="215879"/>
              <a:ext cx="23415" cy="25189"/>
            </a:xfrm>
            <a:custGeom>
              <a:rect b="b" l="l" r="r" t="t"/>
              <a:pathLst>
                <a:path extrusionOk="0" h="626" w="582">
                  <a:moveTo>
                    <a:pt x="295" y="0"/>
                  </a:moveTo>
                  <a:lnTo>
                    <a:pt x="233" y="9"/>
                  </a:lnTo>
                  <a:lnTo>
                    <a:pt x="135" y="54"/>
                  </a:lnTo>
                  <a:lnTo>
                    <a:pt x="54" y="143"/>
                  </a:lnTo>
                  <a:lnTo>
                    <a:pt x="10" y="250"/>
                  </a:lnTo>
                  <a:lnTo>
                    <a:pt x="1" y="313"/>
                  </a:lnTo>
                  <a:lnTo>
                    <a:pt x="10" y="375"/>
                  </a:lnTo>
                  <a:lnTo>
                    <a:pt x="54" y="492"/>
                  </a:lnTo>
                  <a:lnTo>
                    <a:pt x="135" y="581"/>
                  </a:lnTo>
                  <a:lnTo>
                    <a:pt x="233" y="625"/>
                  </a:lnTo>
                  <a:lnTo>
                    <a:pt x="349" y="625"/>
                  </a:lnTo>
                  <a:lnTo>
                    <a:pt x="456" y="581"/>
                  </a:lnTo>
                  <a:lnTo>
                    <a:pt x="537" y="492"/>
                  </a:lnTo>
                  <a:lnTo>
                    <a:pt x="581" y="375"/>
                  </a:lnTo>
                  <a:lnTo>
                    <a:pt x="581" y="313"/>
                  </a:lnTo>
                  <a:lnTo>
                    <a:pt x="581" y="250"/>
                  </a:lnTo>
                  <a:lnTo>
                    <a:pt x="537" y="143"/>
                  </a:lnTo>
                  <a:lnTo>
                    <a:pt x="456" y="54"/>
                  </a:lnTo>
                  <a:lnTo>
                    <a:pt x="349" y="9"/>
                  </a:lnTo>
                  <a:lnTo>
                    <a:pt x="295" y="0"/>
                  </a:lnTo>
                  <a:close/>
                </a:path>
              </a:pathLst>
            </a:custGeom>
            <a:solidFill>
              <a:srgbClr val="0A6143">
                <a:alpha val="1844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lt2"/>
                </a:solidFill>
                <a:latin typeface="Arial"/>
                <a:ea typeface="Arial"/>
                <a:cs typeface="Arial"/>
                <a:sym typeface="Arial"/>
              </a:endParaRPr>
            </a:p>
          </p:txBody>
        </p:sp>
        <p:sp>
          <p:nvSpPr>
            <p:cNvPr id="3380" name="Google Shape;3380;p216"/>
            <p:cNvSpPr/>
            <p:nvPr/>
          </p:nvSpPr>
          <p:spPr>
            <a:xfrm rot="5400000">
              <a:off x="8382077" y="388698"/>
              <a:ext cx="23375" cy="25189"/>
            </a:xfrm>
            <a:custGeom>
              <a:rect b="b" l="l" r="r" t="t"/>
              <a:pathLst>
                <a:path extrusionOk="0" h="626" w="581">
                  <a:moveTo>
                    <a:pt x="286" y="0"/>
                  </a:moveTo>
                  <a:lnTo>
                    <a:pt x="232" y="9"/>
                  </a:lnTo>
                  <a:lnTo>
                    <a:pt x="125" y="54"/>
                  </a:lnTo>
                  <a:lnTo>
                    <a:pt x="45" y="143"/>
                  </a:lnTo>
                  <a:lnTo>
                    <a:pt x="0" y="250"/>
                  </a:lnTo>
                  <a:lnTo>
                    <a:pt x="0" y="313"/>
                  </a:lnTo>
                  <a:lnTo>
                    <a:pt x="0" y="375"/>
                  </a:lnTo>
                  <a:lnTo>
                    <a:pt x="45" y="491"/>
                  </a:lnTo>
                  <a:lnTo>
                    <a:pt x="125" y="581"/>
                  </a:lnTo>
                  <a:lnTo>
                    <a:pt x="232" y="625"/>
                  </a:lnTo>
                  <a:lnTo>
                    <a:pt x="348" y="625"/>
                  </a:lnTo>
                  <a:lnTo>
                    <a:pt x="456" y="581"/>
                  </a:lnTo>
                  <a:lnTo>
                    <a:pt x="527" y="491"/>
                  </a:lnTo>
                  <a:lnTo>
                    <a:pt x="572" y="375"/>
                  </a:lnTo>
                  <a:lnTo>
                    <a:pt x="581" y="313"/>
                  </a:lnTo>
                  <a:lnTo>
                    <a:pt x="572" y="250"/>
                  </a:lnTo>
                  <a:lnTo>
                    <a:pt x="527" y="143"/>
                  </a:lnTo>
                  <a:lnTo>
                    <a:pt x="456" y="54"/>
                  </a:lnTo>
                  <a:lnTo>
                    <a:pt x="348" y="9"/>
                  </a:lnTo>
                  <a:lnTo>
                    <a:pt x="286" y="0"/>
                  </a:lnTo>
                  <a:close/>
                </a:path>
              </a:pathLst>
            </a:custGeom>
            <a:solidFill>
              <a:srgbClr val="0A6143">
                <a:alpha val="1844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lt2"/>
                </a:solidFill>
                <a:latin typeface="Arial"/>
                <a:ea typeface="Arial"/>
                <a:cs typeface="Arial"/>
                <a:sym typeface="Arial"/>
              </a:endParaRPr>
            </a:p>
          </p:txBody>
        </p:sp>
        <p:sp>
          <p:nvSpPr>
            <p:cNvPr id="3381" name="Google Shape;3381;p216"/>
            <p:cNvSpPr/>
            <p:nvPr/>
          </p:nvSpPr>
          <p:spPr>
            <a:xfrm rot="5400000">
              <a:off x="8216600" y="388517"/>
              <a:ext cx="23375" cy="25551"/>
            </a:xfrm>
            <a:custGeom>
              <a:rect b="b" l="l" r="r" t="t"/>
              <a:pathLst>
                <a:path extrusionOk="0" h="635" w="581">
                  <a:moveTo>
                    <a:pt x="286" y="0"/>
                  </a:moveTo>
                  <a:lnTo>
                    <a:pt x="232" y="9"/>
                  </a:lnTo>
                  <a:lnTo>
                    <a:pt x="125" y="54"/>
                  </a:lnTo>
                  <a:lnTo>
                    <a:pt x="45" y="143"/>
                  </a:lnTo>
                  <a:lnTo>
                    <a:pt x="0" y="250"/>
                  </a:lnTo>
                  <a:lnTo>
                    <a:pt x="0" y="313"/>
                  </a:lnTo>
                  <a:lnTo>
                    <a:pt x="0" y="384"/>
                  </a:lnTo>
                  <a:lnTo>
                    <a:pt x="45" y="491"/>
                  </a:lnTo>
                  <a:lnTo>
                    <a:pt x="125" y="581"/>
                  </a:lnTo>
                  <a:lnTo>
                    <a:pt x="232" y="625"/>
                  </a:lnTo>
                  <a:lnTo>
                    <a:pt x="286" y="634"/>
                  </a:lnTo>
                  <a:lnTo>
                    <a:pt x="348" y="625"/>
                  </a:lnTo>
                  <a:lnTo>
                    <a:pt x="456" y="581"/>
                  </a:lnTo>
                  <a:lnTo>
                    <a:pt x="527" y="491"/>
                  </a:lnTo>
                  <a:lnTo>
                    <a:pt x="572" y="384"/>
                  </a:lnTo>
                  <a:lnTo>
                    <a:pt x="581" y="313"/>
                  </a:lnTo>
                  <a:lnTo>
                    <a:pt x="572" y="250"/>
                  </a:lnTo>
                  <a:lnTo>
                    <a:pt x="527" y="143"/>
                  </a:lnTo>
                  <a:lnTo>
                    <a:pt x="456" y="54"/>
                  </a:lnTo>
                  <a:lnTo>
                    <a:pt x="348" y="9"/>
                  </a:lnTo>
                  <a:lnTo>
                    <a:pt x="286" y="0"/>
                  </a:lnTo>
                  <a:close/>
                </a:path>
              </a:pathLst>
            </a:custGeom>
            <a:solidFill>
              <a:srgbClr val="0A6143">
                <a:alpha val="1844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lt2"/>
                </a:solidFill>
                <a:latin typeface="Arial"/>
                <a:ea typeface="Arial"/>
                <a:cs typeface="Arial"/>
                <a:sym typeface="Arial"/>
              </a:endParaRPr>
            </a:p>
          </p:txBody>
        </p:sp>
        <p:sp>
          <p:nvSpPr>
            <p:cNvPr id="3382" name="Google Shape;3382;p216"/>
            <p:cNvSpPr/>
            <p:nvPr/>
          </p:nvSpPr>
          <p:spPr>
            <a:xfrm rot="5400000">
              <a:off x="8051164" y="388698"/>
              <a:ext cx="23375" cy="25189"/>
            </a:xfrm>
            <a:custGeom>
              <a:rect b="b" l="l" r="r" t="t"/>
              <a:pathLst>
                <a:path extrusionOk="0" h="626" w="581">
                  <a:moveTo>
                    <a:pt x="232" y="1"/>
                  </a:moveTo>
                  <a:lnTo>
                    <a:pt x="125" y="54"/>
                  </a:lnTo>
                  <a:lnTo>
                    <a:pt x="45" y="135"/>
                  </a:lnTo>
                  <a:lnTo>
                    <a:pt x="0" y="251"/>
                  </a:lnTo>
                  <a:lnTo>
                    <a:pt x="0" y="313"/>
                  </a:lnTo>
                  <a:lnTo>
                    <a:pt x="0" y="376"/>
                  </a:lnTo>
                  <a:lnTo>
                    <a:pt x="45" y="492"/>
                  </a:lnTo>
                  <a:lnTo>
                    <a:pt x="125" y="572"/>
                  </a:lnTo>
                  <a:lnTo>
                    <a:pt x="232" y="617"/>
                  </a:lnTo>
                  <a:lnTo>
                    <a:pt x="286" y="626"/>
                  </a:lnTo>
                  <a:lnTo>
                    <a:pt x="348" y="617"/>
                  </a:lnTo>
                  <a:lnTo>
                    <a:pt x="456" y="572"/>
                  </a:lnTo>
                  <a:lnTo>
                    <a:pt x="527" y="492"/>
                  </a:lnTo>
                  <a:lnTo>
                    <a:pt x="572" y="376"/>
                  </a:lnTo>
                  <a:lnTo>
                    <a:pt x="581" y="313"/>
                  </a:lnTo>
                  <a:lnTo>
                    <a:pt x="572" y="251"/>
                  </a:lnTo>
                  <a:lnTo>
                    <a:pt x="527" y="135"/>
                  </a:lnTo>
                  <a:lnTo>
                    <a:pt x="456" y="54"/>
                  </a:lnTo>
                  <a:lnTo>
                    <a:pt x="348" y="1"/>
                  </a:lnTo>
                  <a:close/>
                </a:path>
              </a:pathLst>
            </a:custGeom>
            <a:solidFill>
              <a:srgbClr val="0A6143">
                <a:alpha val="1844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lt2"/>
                </a:solidFill>
                <a:latin typeface="Arial"/>
                <a:ea typeface="Arial"/>
                <a:cs typeface="Arial"/>
                <a:sym typeface="Arial"/>
              </a:endParaRPr>
            </a:p>
          </p:txBody>
        </p:sp>
        <p:sp>
          <p:nvSpPr>
            <p:cNvPr id="3383" name="Google Shape;3383;p216"/>
            <p:cNvSpPr/>
            <p:nvPr/>
          </p:nvSpPr>
          <p:spPr>
            <a:xfrm rot="5400000">
              <a:off x="7885868" y="388698"/>
              <a:ext cx="23375" cy="25189"/>
            </a:xfrm>
            <a:custGeom>
              <a:rect b="b" l="l" r="r" t="t"/>
              <a:pathLst>
                <a:path extrusionOk="0" h="626" w="581">
                  <a:moveTo>
                    <a:pt x="232" y="1"/>
                  </a:moveTo>
                  <a:lnTo>
                    <a:pt x="125" y="54"/>
                  </a:lnTo>
                  <a:lnTo>
                    <a:pt x="45" y="135"/>
                  </a:lnTo>
                  <a:lnTo>
                    <a:pt x="0" y="251"/>
                  </a:lnTo>
                  <a:lnTo>
                    <a:pt x="0" y="313"/>
                  </a:lnTo>
                  <a:lnTo>
                    <a:pt x="0" y="376"/>
                  </a:lnTo>
                  <a:lnTo>
                    <a:pt x="45" y="492"/>
                  </a:lnTo>
                  <a:lnTo>
                    <a:pt x="125" y="572"/>
                  </a:lnTo>
                  <a:lnTo>
                    <a:pt x="232" y="626"/>
                  </a:lnTo>
                  <a:lnTo>
                    <a:pt x="348" y="626"/>
                  </a:lnTo>
                  <a:lnTo>
                    <a:pt x="456" y="572"/>
                  </a:lnTo>
                  <a:lnTo>
                    <a:pt x="527" y="492"/>
                  </a:lnTo>
                  <a:lnTo>
                    <a:pt x="572" y="376"/>
                  </a:lnTo>
                  <a:lnTo>
                    <a:pt x="581" y="313"/>
                  </a:lnTo>
                  <a:lnTo>
                    <a:pt x="572" y="251"/>
                  </a:lnTo>
                  <a:lnTo>
                    <a:pt x="527" y="135"/>
                  </a:lnTo>
                  <a:lnTo>
                    <a:pt x="456" y="54"/>
                  </a:lnTo>
                  <a:lnTo>
                    <a:pt x="348" y="1"/>
                  </a:lnTo>
                  <a:close/>
                </a:path>
              </a:pathLst>
            </a:custGeom>
            <a:solidFill>
              <a:srgbClr val="0A6143">
                <a:alpha val="1844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lt2"/>
                </a:solidFill>
                <a:latin typeface="Arial"/>
                <a:ea typeface="Arial"/>
                <a:cs typeface="Arial"/>
                <a:sym typeface="Arial"/>
              </a:endParaRPr>
            </a:p>
          </p:txBody>
        </p:sp>
        <p:sp>
          <p:nvSpPr>
            <p:cNvPr id="3384" name="Google Shape;3384;p216"/>
            <p:cNvSpPr/>
            <p:nvPr/>
          </p:nvSpPr>
          <p:spPr>
            <a:xfrm rot="5400000">
              <a:off x="7720573" y="388698"/>
              <a:ext cx="23375" cy="25189"/>
            </a:xfrm>
            <a:custGeom>
              <a:rect b="b" l="l" r="r" t="t"/>
              <a:pathLst>
                <a:path extrusionOk="0" h="626" w="581">
                  <a:moveTo>
                    <a:pt x="286" y="0"/>
                  </a:moveTo>
                  <a:lnTo>
                    <a:pt x="232" y="9"/>
                  </a:lnTo>
                  <a:lnTo>
                    <a:pt x="125" y="54"/>
                  </a:lnTo>
                  <a:lnTo>
                    <a:pt x="45" y="143"/>
                  </a:lnTo>
                  <a:lnTo>
                    <a:pt x="0" y="250"/>
                  </a:lnTo>
                  <a:lnTo>
                    <a:pt x="0" y="313"/>
                  </a:lnTo>
                  <a:lnTo>
                    <a:pt x="0" y="375"/>
                  </a:lnTo>
                  <a:lnTo>
                    <a:pt x="45" y="492"/>
                  </a:lnTo>
                  <a:lnTo>
                    <a:pt x="125" y="581"/>
                  </a:lnTo>
                  <a:lnTo>
                    <a:pt x="232" y="625"/>
                  </a:lnTo>
                  <a:lnTo>
                    <a:pt x="348" y="625"/>
                  </a:lnTo>
                  <a:lnTo>
                    <a:pt x="456" y="581"/>
                  </a:lnTo>
                  <a:lnTo>
                    <a:pt x="527" y="492"/>
                  </a:lnTo>
                  <a:lnTo>
                    <a:pt x="572" y="375"/>
                  </a:lnTo>
                  <a:lnTo>
                    <a:pt x="581" y="313"/>
                  </a:lnTo>
                  <a:lnTo>
                    <a:pt x="572" y="250"/>
                  </a:lnTo>
                  <a:lnTo>
                    <a:pt x="527" y="143"/>
                  </a:lnTo>
                  <a:lnTo>
                    <a:pt x="456" y="54"/>
                  </a:lnTo>
                  <a:lnTo>
                    <a:pt x="348" y="9"/>
                  </a:lnTo>
                  <a:lnTo>
                    <a:pt x="286" y="0"/>
                  </a:lnTo>
                  <a:close/>
                </a:path>
              </a:pathLst>
            </a:custGeom>
            <a:solidFill>
              <a:srgbClr val="0A6143">
                <a:alpha val="1844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lt2"/>
                </a:solidFill>
                <a:latin typeface="Arial"/>
                <a:ea typeface="Arial"/>
                <a:cs typeface="Arial"/>
                <a:sym typeface="Arial"/>
              </a:endParaRPr>
            </a:p>
          </p:txBody>
        </p:sp>
        <p:sp>
          <p:nvSpPr>
            <p:cNvPr id="3385" name="Google Shape;3385;p216"/>
            <p:cNvSpPr/>
            <p:nvPr/>
          </p:nvSpPr>
          <p:spPr>
            <a:xfrm rot="5400000">
              <a:off x="8382077" y="561134"/>
              <a:ext cx="23375" cy="25189"/>
            </a:xfrm>
            <a:custGeom>
              <a:rect b="b" l="l" r="r" t="t"/>
              <a:pathLst>
                <a:path extrusionOk="0" h="626" w="581">
                  <a:moveTo>
                    <a:pt x="295" y="0"/>
                  </a:moveTo>
                  <a:lnTo>
                    <a:pt x="233" y="9"/>
                  </a:lnTo>
                  <a:lnTo>
                    <a:pt x="134" y="54"/>
                  </a:lnTo>
                  <a:lnTo>
                    <a:pt x="54" y="143"/>
                  </a:lnTo>
                  <a:lnTo>
                    <a:pt x="9" y="250"/>
                  </a:lnTo>
                  <a:lnTo>
                    <a:pt x="0" y="313"/>
                  </a:lnTo>
                  <a:lnTo>
                    <a:pt x="9" y="375"/>
                  </a:lnTo>
                  <a:lnTo>
                    <a:pt x="54" y="491"/>
                  </a:lnTo>
                  <a:lnTo>
                    <a:pt x="134" y="581"/>
                  </a:lnTo>
                  <a:lnTo>
                    <a:pt x="233" y="625"/>
                  </a:lnTo>
                  <a:lnTo>
                    <a:pt x="349" y="625"/>
                  </a:lnTo>
                  <a:lnTo>
                    <a:pt x="456" y="581"/>
                  </a:lnTo>
                  <a:lnTo>
                    <a:pt x="536" y="491"/>
                  </a:lnTo>
                  <a:lnTo>
                    <a:pt x="581" y="375"/>
                  </a:lnTo>
                  <a:lnTo>
                    <a:pt x="581" y="313"/>
                  </a:lnTo>
                  <a:lnTo>
                    <a:pt x="581" y="250"/>
                  </a:lnTo>
                  <a:lnTo>
                    <a:pt x="536" y="143"/>
                  </a:lnTo>
                  <a:lnTo>
                    <a:pt x="456" y="54"/>
                  </a:lnTo>
                  <a:lnTo>
                    <a:pt x="349" y="9"/>
                  </a:lnTo>
                  <a:lnTo>
                    <a:pt x="295" y="0"/>
                  </a:lnTo>
                  <a:close/>
                </a:path>
              </a:pathLst>
            </a:custGeom>
            <a:solidFill>
              <a:srgbClr val="0A6143">
                <a:alpha val="1844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lt2"/>
                </a:solidFill>
                <a:latin typeface="Arial"/>
                <a:ea typeface="Arial"/>
                <a:cs typeface="Arial"/>
                <a:sym typeface="Arial"/>
              </a:endParaRPr>
            </a:p>
          </p:txBody>
        </p:sp>
        <p:sp>
          <p:nvSpPr>
            <p:cNvPr id="3386" name="Google Shape;3386;p216"/>
            <p:cNvSpPr/>
            <p:nvPr/>
          </p:nvSpPr>
          <p:spPr>
            <a:xfrm rot="5400000">
              <a:off x="8216600" y="560953"/>
              <a:ext cx="23375" cy="25551"/>
            </a:xfrm>
            <a:custGeom>
              <a:rect b="b" l="l" r="r" t="t"/>
              <a:pathLst>
                <a:path extrusionOk="0" h="635" w="581">
                  <a:moveTo>
                    <a:pt x="295" y="0"/>
                  </a:moveTo>
                  <a:lnTo>
                    <a:pt x="233" y="9"/>
                  </a:lnTo>
                  <a:lnTo>
                    <a:pt x="134" y="54"/>
                  </a:lnTo>
                  <a:lnTo>
                    <a:pt x="54" y="143"/>
                  </a:lnTo>
                  <a:lnTo>
                    <a:pt x="9" y="250"/>
                  </a:lnTo>
                  <a:lnTo>
                    <a:pt x="0" y="313"/>
                  </a:lnTo>
                  <a:lnTo>
                    <a:pt x="9" y="384"/>
                  </a:lnTo>
                  <a:lnTo>
                    <a:pt x="54" y="491"/>
                  </a:lnTo>
                  <a:lnTo>
                    <a:pt x="134" y="581"/>
                  </a:lnTo>
                  <a:lnTo>
                    <a:pt x="233" y="625"/>
                  </a:lnTo>
                  <a:lnTo>
                    <a:pt x="295" y="634"/>
                  </a:lnTo>
                  <a:lnTo>
                    <a:pt x="349" y="625"/>
                  </a:lnTo>
                  <a:lnTo>
                    <a:pt x="456" y="581"/>
                  </a:lnTo>
                  <a:lnTo>
                    <a:pt x="536" y="491"/>
                  </a:lnTo>
                  <a:lnTo>
                    <a:pt x="581" y="384"/>
                  </a:lnTo>
                  <a:lnTo>
                    <a:pt x="581" y="313"/>
                  </a:lnTo>
                  <a:lnTo>
                    <a:pt x="581" y="250"/>
                  </a:lnTo>
                  <a:lnTo>
                    <a:pt x="536" y="143"/>
                  </a:lnTo>
                  <a:lnTo>
                    <a:pt x="456" y="54"/>
                  </a:lnTo>
                  <a:lnTo>
                    <a:pt x="349" y="9"/>
                  </a:lnTo>
                  <a:lnTo>
                    <a:pt x="295" y="0"/>
                  </a:lnTo>
                  <a:close/>
                </a:path>
              </a:pathLst>
            </a:custGeom>
            <a:solidFill>
              <a:srgbClr val="0A6143">
                <a:alpha val="1844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lt2"/>
                </a:solidFill>
                <a:latin typeface="Arial"/>
                <a:ea typeface="Arial"/>
                <a:cs typeface="Arial"/>
                <a:sym typeface="Arial"/>
              </a:endParaRPr>
            </a:p>
          </p:txBody>
        </p:sp>
        <p:sp>
          <p:nvSpPr>
            <p:cNvPr id="3387" name="Google Shape;3387;p216"/>
            <p:cNvSpPr/>
            <p:nvPr/>
          </p:nvSpPr>
          <p:spPr>
            <a:xfrm rot="5400000">
              <a:off x="8051164" y="561134"/>
              <a:ext cx="23375" cy="25189"/>
            </a:xfrm>
            <a:custGeom>
              <a:rect b="b" l="l" r="r" t="t"/>
              <a:pathLst>
                <a:path extrusionOk="0" h="626" w="581">
                  <a:moveTo>
                    <a:pt x="233" y="1"/>
                  </a:moveTo>
                  <a:lnTo>
                    <a:pt x="134" y="54"/>
                  </a:lnTo>
                  <a:lnTo>
                    <a:pt x="54" y="135"/>
                  </a:lnTo>
                  <a:lnTo>
                    <a:pt x="9" y="251"/>
                  </a:lnTo>
                  <a:lnTo>
                    <a:pt x="0" y="313"/>
                  </a:lnTo>
                  <a:lnTo>
                    <a:pt x="9" y="376"/>
                  </a:lnTo>
                  <a:lnTo>
                    <a:pt x="54" y="492"/>
                  </a:lnTo>
                  <a:lnTo>
                    <a:pt x="134" y="572"/>
                  </a:lnTo>
                  <a:lnTo>
                    <a:pt x="233" y="617"/>
                  </a:lnTo>
                  <a:lnTo>
                    <a:pt x="295" y="626"/>
                  </a:lnTo>
                  <a:lnTo>
                    <a:pt x="349" y="617"/>
                  </a:lnTo>
                  <a:lnTo>
                    <a:pt x="456" y="572"/>
                  </a:lnTo>
                  <a:lnTo>
                    <a:pt x="536" y="492"/>
                  </a:lnTo>
                  <a:lnTo>
                    <a:pt x="581" y="376"/>
                  </a:lnTo>
                  <a:lnTo>
                    <a:pt x="581" y="313"/>
                  </a:lnTo>
                  <a:lnTo>
                    <a:pt x="581" y="251"/>
                  </a:lnTo>
                  <a:lnTo>
                    <a:pt x="536" y="135"/>
                  </a:lnTo>
                  <a:lnTo>
                    <a:pt x="456" y="54"/>
                  </a:lnTo>
                  <a:lnTo>
                    <a:pt x="349" y="1"/>
                  </a:lnTo>
                  <a:close/>
                </a:path>
              </a:pathLst>
            </a:custGeom>
            <a:solidFill>
              <a:srgbClr val="0A6143">
                <a:alpha val="1844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lt2"/>
                </a:solidFill>
                <a:latin typeface="Arial"/>
                <a:ea typeface="Arial"/>
                <a:cs typeface="Arial"/>
                <a:sym typeface="Arial"/>
              </a:endParaRPr>
            </a:p>
          </p:txBody>
        </p:sp>
        <p:sp>
          <p:nvSpPr>
            <p:cNvPr id="3388" name="Google Shape;3388;p216"/>
            <p:cNvSpPr/>
            <p:nvPr/>
          </p:nvSpPr>
          <p:spPr>
            <a:xfrm rot="5400000">
              <a:off x="7885868" y="561134"/>
              <a:ext cx="23375" cy="25189"/>
            </a:xfrm>
            <a:custGeom>
              <a:rect b="b" l="l" r="r" t="t"/>
              <a:pathLst>
                <a:path extrusionOk="0" h="626" w="581">
                  <a:moveTo>
                    <a:pt x="233" y="1"/>
                  </a:moveTo>
                  <a:lnTo>
                    <a:pt x="134" y="54"/>
                  </a:lnTo>
                  <a:lnTo>
                    <a:pt x="54" y="135"/>
                  </a:lnTo>
                  <a:lnTo>
                    <a:pt x="9" y="251"/>
                  </a:lnTo>
                  <a:lnTo>
                    <a:pt x="0" y="313"/>
                  </a:lnTo>
                  <a:lnTo>
                    <a:pt x="9" y="376"/>
                  </a:lnTo>
                  <a:lnTo>
                    <a:pt x="54" y="492"/>
                  </a:lnTo>
                  <a:lnTo>
                    <a:pt x="134" y="572"/>
                  </a:lnTo>
                  <a:lnTo>
                    <a:pt x="233" y="626"/>
                  </a:lnTo>
                  <a:lnTo>
                    <a:pt x="349" y="626"/>
                  </a:lnTo>
                  <a:lnTo>
                    <a:pt x="456" y="572"/>
                  </a:lnTo>
                  <a:lnTo>
                    <a:pt x="536" y="492"/>
                  </a:lnTo>
                  <a:lnTo>
                    <a:pt x="581" y="376"/>
                  </a:lnTo>
                  <a:lnTo>
                    <a:pt x="581" y="313"/>
                  </a:lnTo>
                  <a:lnTo>
                    <a:pt x="581" y="251"/>
                  </a:lnTo>
                  <a:lnTo>
                    <a:pt x="536" y="135"/>
                  </a:lnTo>
                  <a:lnTo>
                    <a:pt x="456" y="54"/>
                  </a:lnTo>
                  <a:lnTo>
                    <a:pt x="349" y="1"/>
                  </a:lnTo>
                  <a:close/>
                </a:path>
              </a:pathLst>
            </a:custGeom>
            <a:solidFill>
              <a:srgbClr val="0A6143">
                <a:alpha val="1844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lt2"/>
                </a:solidFill>
                <a:latin typeface="Arial"/>
                <a:ea typeface="Arial"/>
                <a:cs typeface="Arial"/>
                <a:sym typeface="Arial"/>
              </a:endParaRPr>
            </a:p>
          </p:txBody>
        </p:sp>
        <p:sp>
          <p:nvSpPr>
            <p:cNvPr id="3389" name="Google Shape;3389;p216"/>
            <p:cNvSpPr/>
            <p:nvPr/>
          </p:nvSpPr>
          <p:spPr>
            <a:xfrm rot="5400000">
              <a:off x="7720573" y="561134"/>
              <a:ext cx="23375" cy="25189"/>
            </a:xfrm>
            <a:custGeom>
              <a:rect b="b" l="l" r="r" t="t"/>
              <a:pathLst>
                <a:path extrusionOk="0" h="626" w="581">
                  <a:moveTo>
                    <a:pt x="295" y="0"/>
                  </a:moveTo>
                  <a:lnTo>
                    <a:pt x="233" y="9"/>
                  </a:lnTo>
                  <a:lnTo>
                    <a:pt x="134" y="54"/>
                  </a:lnTo>
                  <a:lnTo>
                    <a:pt x="54" y="143"/>
                  </a:lnTo>
                  <a:lnTo>
                    <a:pt x="9" y="250"/>
                  </a:lnTo>
                  <a:lnTo>
                    <a:pt x="0" y="313"/>
                  </a:lnTo>
                  <a:lnTo>
                    <a:pt x="9" y="375"/>
                  </a:lnTo>
                  <a:lnTo>
                    <a:pt x="54" y="492"/>
                  </a:lnTo>
                  <a:lnTo>
                    <a:pt x="134" y="581"/>
                  </a:lnTo>
                  <a:lnTo>
                    <a:pt x="233" y="625"/>
                  </a:lnTo>
                  <a:lnTo>
                    <a:pt x="349" y="625"/>
                  </a:lnTo>
                  <a:lnTo>
                    <a:pt x="456" y="581"/>
                  </a:lnTo>
                  <a:lnTo>
                    <a:pt x="536" y="492"/>
                  </a:lnTo>
                  <a:lnTo>
                    <a:pt x="581" y="375"/>
                  </a:lnTo>
                  <a:lnTo>
                    <a:pt x="581" y="313"/>
                  </a:lnTo>
                  <a:lnTo>
                    <a:pt x="581" y="250"/>
                  </a:lnTo>
                  <a:lnTo>
                    <a:pt x="536" y="143"/>
                  </a:lnTo>
                  <a:lnTo>
                    <a:pt x="456" y="54"/>
                  </a:lnTo>
                  <a:lnTo>
                    <a:pt x="349" y="9"/>
                  </a:lnTo>
                  <a:lnTo>
                    <a:pt x="295" y="0"/>
                  </a:lnTo>
                  <a:close/>
                </a:path>
              </a:pathLst>
            </a:custGeom>
            <a:solidFill>
              <a:srgbClr val="0A6143">
                <a:alpha val="1844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lt2"/>
                </a:solidFill>
                <a:latin typeface="Arial"/>
                <a:ea typeface="Arial"/>
                <a:cs typeface="Arial"/>
                <a:sym typeface="Arial"/>
              </a:endParaRPr>
            </a:p>
          </p:txBody>
        </p:sp>
        <p:sp>
          <p:nvSpPr>
            <p:cNvPr id="3390" name="Google Shape;3390;p216"/>
            <p:cNvSpPr/>
            <p:nvPr/>
          </p:nvSpPr>
          <p:spPr>
            <a:xfrm rot="5400000">
              <a:off x="8382057" y="733953"/>
              <a:ext cx="23415" cy="25189"/>
            </a:xfrm>
            <a:custGeom>
              <a:rect b="b" l="l" r="r" t="t"/>
              <a:pathLst>
                <a:path extrusionOk="0" h="626" w="582">
                  <a:moveTo>
                    <a:pt x="287" y="0"/>
                  </a:moveTo>
                  <a:lnTo>
                    <a:pt x="233" y="9"/>
                  </a:lnTo>
                  <a:lnTo>
                    <a:pt x="126" y="54"/>
                  </a:lnTo>
                  <a:lnTo>
                    <a:pt x="45" y="143"/>
                  </a:lnTo>
                  <a:lnTo>
                    <a:pt x="10" y="250"/>
                  </a:lnTo>
                  <a:lnTo>
                    <a:pt x="1" y="313"/>
                  </a:lnTo>
                  <a:lnTo>
                    <a:pt x="10" y="375"/>
                  </a:lnTo>
                  <a:lnTo>
                    <a:pt x="45" y="491"/>
                  </a:lnTo>
                  <a:lnTo>
                    <a:pt x="126" y="581"/>
                  </a:lnTo>
                  <a:lnTo>
                    <a:pt x="233" y="625"/>
                  </a:lnTo>
                  <a:lnTo>
                    <a:pt x="349" y="625"/>
                  </a:lnTo>
                  <a:lnTo>
                    <a:pt x="456" y="581"/>
                  </a:lnTo>
                  <a:lnTo>
                    <a:pt x="528" y="491"/>
                  </a:lnTo>
                  <a:lnTo>
                    <a:pt x="572" y="375"/>
                  </a:lnTo>
                  <a:lnTo>
                    <a:pt x="581" y="313"/>
                  </a:lnTo>
                  <a:lnTo>
                    <a:pt x="572" y="250"/>
                  </a:lnTo>
                  <a:lnTo>
                    <a:pt x="528" y="143"/>
                  </a:lnTo>
                  <a:lnTo>
                    <a:pt x="456" y="54"/>
                  </a:lnTo>
                  <a:lnTo>
                    <a:pt x="349" y="9"/>
                  </a:lnTo>
                  <a:lnTo>
                    <a:pt x="287" y="0"/>
                  </a:lnTo>
                  <a:close/>
                </a:path>
              </a:pathLst>
            </a:custGeom>
            <a:solidFill>
              <a:srgbClr val="0A6143">
                <a:alpha val="1844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lt2"/>
                </a:solidFill>
                <a:latin typeface="Arial"/>
                <a:ea typeface="Arial"/>
                <a:cs typeface="Arial"/>
                <a:sym typeface="Arial"/>
              </a:endParaRPr>
            </a:p>
          </p:txBody>
        </p:sp>
        <p:sp>
          <p:nvSpPr>
            <p:cNvPr id="3391" name="Google Shape;3391;p216"/>
            <p:cNvSpPr/>
            <p:nvPr/>
          </p:nvSpPr>
          <p:spPr>
            <a:xfrm rot="5400000">
              <a:off x="8216580" y="733772"/>
              <a:ext cx="23415" cy="25551"/>
            </a:xfrm>
            <a:custGeom>
              <a:rect b="b" l="l" r="r" t="t"/>
              <a:pathLst>
                <a:path extrusionOk="0" h="635" w="582">
                  <a:moveTo>
                    <a:pt x="287" y="0"/>
                  </a:moveTo>
                  <a:lnTo>
                    <a:pt x="233" y="9"/>
                  </a:lnTo>
                  <a:lnTo>
                    <a:pt x="126" y="54"/>
                  </a:lnTo>
                  <a:lnTo>
                    <a:pt x="45" y="143"/>
                  </a:lnTo>
                  <a:lnTo>
                    <a:pt x="10" y="250"/>
                  </a:lnTo>
                  <a:lnTo>
                    <a:pt x="1" y="313"/>
                  </a:lnTo>
                  <a:lnTo>
                    <a:pt x="10" y="384"/>
                  </a:lnTo>
                  <a:lnTo>
                    <a:pt x="45" y="491"/>
                  </a:lnTo>
                  <a:lnTo>
                    <a:pt x="126" y="581"/>
                  </a:lnTo>
                  <a:lnTo>
                    <a:pt x="233" y="625"/>
                  </a:lnTo>
                  <a:lnTo>
                    <a:pt x="287" y="634"/>
                  </a:lnTo>
                  <a:lnTo>
                    <a:pt x="349" y="625"/>
                  </a:lnTo>
                  <a:lnTo>
                    <a:pt x="456" y="581"/>
                  </a:lnTo>
                  <a:lnTo>
                    <a:pt x="528" y="491"/>
                  </a:lnTo>
                  <a:lnTo>
                    <a:pt x="572" y="384"/>
                  </a:lnTo>
                  <a:lnTo>
                    <a:pt x="581" y="313"/>
                  </a:lnTo>
                  <a:lnTo>
                    <a:pt x="572" y="250"/>
                  </a:lnTo>
                  <a:lnTo>
                    <a:pt x="528" y="143"/>
                  </a:lnTo>
                  <a:lnTo>
                    <a:pt x="456" y="54"/>
                  </a:lnTo>
                  <a:lnTo>
                    <a:pt x="349" y="9"/>
                  </a:lnTo>
                  <a:lnTo>
                    <a:pt x="287" y="0"/>
                  </a:lnTo>
                  <a:close/>
                </a:path>
              </a:pathLst>
            </a:custGeom>
            <a:solidFill>
              <a:srgbClr val="0A6143">
                <a:alpha val="1844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lt2"/>
                </a:solidFill>
                <a:latin typeface="Arial"/>
                <a:ea typeface="Arial"/>
                <a:cs typeface="Arial"/>
                <a:sym typeface="Arial"/>
              </a:endParaRPr>
            </a:p>
          </p:txBody>
        </p:sp>
        <p:sp>
          <p:nvSpPr>
            <p:cNvPr id="3392" name="Google Shape;3392;p216"/>
            <p:cNvSpPr/>
            <p:nvPr/>
          </p:nvSpPr>
          <p:spPr>
            <a:xfrm rot="5400000">
              <a:off x="8051144" y="733953"/>
              <a:ext cx="23415" cy="25189"/>
            </a:xfrm>
            <a:custGeom>
              <a:rect b="b" l="l" r="r" t="t"/>
              <a:pathLst>
                <a:path extrusionOk="0" h="626" w="582">
                  <a:moveTo>
                    <a:pt x="233" y="1"/>
                  </a:moveTo>
                  <a:lnTo>
                    <a:pt x="126" y="54"/>
                  </a:lnTo>
                  <a:lnTo>
                    <a:pt x="45" y="135"/>
                  </a:lnTo>
                  <a:lnTo>
                    <a:pt x="10" y="251"/>
                  </a:lnTo>
                  <a:lnTo>
                    <a:pt x="1" y="313"/>
                  </a:lnTo>
                  <a:lnTo>
                    <a:pt x="10" y="376"/>
                  </a:lnTo>
                  <a:lnTo>
                    <a:pt x="45" y="492"/>
                  </a:lnTo>
                  <a:lnTo>
                    <a:pt x="126" y="572"/>
                  </a:lnTo>
                  <a:lnTo>
                    <a:pt x="233" y="617"/>
                  </a:lnTo>
                  <a:lnTo>
                    <a:pt x="287" y="626"/>
                  </a:lnTo>
                  <a:lnTo>
                    <a:pt x="349" y="617"/>
                  </a:lnTo>
                  <a:lnTo>
                    <a:pt x="456" y="572"/>
                  </a:lnTo>
                  <a:lnTo>
                    <a:pt x="528" y="492"/>
                  </a:lnTo>
                  <a:lnTo>
                    <a:pt x="572" y="376"/>
                  </a:lnTo>
                  <a:lnTo>
                    <a:pt x="581" y="313"/>
                  </a:lnTo>
                  <a:lnTo>
                    <a:pt x="572" y="251"/>
                  </a:lnTo>
                  <a:lnTo>
                    <a:pt x="528" y="135"/>
                  </a:lnTo>
                  <a:lnTo>
                    <a:pt x="456" y="54"/>
                  </a:lnTo>
                  <a:lnTo>
                    <a:pt x="349" y="1"/>
                  </a:lnTo>
                  <a:close/>
                </a:path>
              </a:pathLst>
            </a:custGeom>
            <a:solidFill>
              <a:srgbClr val="0A6143">
                <a:alpha val="1844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lt2"/>
                </a:solidFill>
                <a:latin typeface="Arial"/>
                <a:ea typeface="Arial"/>
                <a:cs typeface="Arial"/>
                <a:sym typeface="Arial"/>
              </a:endParaRPr>
            </a:p>
          </p:txBody>
        </p:sp>
        <p:sp>
          <p:nvSpPr>
            <p:cNvPr id="3393" name="Google Shape;3393;p216"/>
            <p:cNvSpPr/>
            <p:nvPr/>
          </p:nvSpPr>
          <p:spPr>
            <a:xfrm rot="5400000">
              <a:off x="7885848" y="733953"/>
              <a:ext cx="23415" cy="25189"/>
            </a:xfrm>
            <a:custGeom>
              <a:rect b="b" l="l" r="r" t="t"/>
              <a:pathLst>
                <a:path extrusionOk="0" h="626" w="582">
                  <a:moveTo>
                    <a:pt x="233" y="1"/>
                  </a:moveTo>
                  <a:lnTo>
                    <a:pt x="126" y="54"/>
                  </a:lnTo>
                  <a:lnTo>
                    <a:pt x="45" y="135"/>
                  </a:lnTo>
                  <a:lnTo>
                    <a:pt x="10" y="251"/>
                  </a:lnTo>
                  <a:lnTo>
                    <a:pt x="1" y="313"/>
                  </a:lnTo>
                  <a:lnTo>
                    <a:pt x="10" y="376"/>
                  </a:lnTo>
                  <a:lnTo>
                    <a:pt x="45" y="492"/>
                  </a:lnTo>
                  <a:lnTo>
                    <a:pt x="126" y="572"/>
                  </a:lnTo>
                  <a:lnTo>
                    <a:pt x="233" y="626"/>
                  </a:lnTo>
                  <a:lnTo>
                    <a:pt x="349" y="626"/>
                  </a:lnTo>
                  <a:lnTo>
                    <a:pt x="456" y="572"/>
                  </a:lnTo>
                  <a:lnTo>
                    <a:pt x="528" y="492"/>
                  </a:lnTo>
                  <a:lnTo>
                    <a:pt x="572" y="376"/>
                  </a:lnTo>
                  <a:lnTo>
                    <a:pt x="581" y="313"/>
                  </a:lnTo>
                  <a:lnTo>
                    <a:pt x="572" y="251"/>
                  </a:lnTo>
                  <a:lnTo>
                    <a:pt x="528" y="135"/>
                  </a:lnTo>
                  <a:lnTo>
                    <a:pt x="456" y="54"/>
                  </a:lnTo>
                  <a:lnTo>
                    <a:pt x="349" y="1"/>
                  </a:lnTo>
                  <a:close/>
                </a:path>
              </a:pathLst>
            </a:custGeom>
            <a:solidFill>
              <a:srgbClr val="0A6143">
                <a:alpha val="1844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lt2"/>
                </a:solidFill>
                <a:latin typeface="Arial"/>
                <a:ea typeface="Arial"/>
                <a:cs typeface="Arial"/>
                <a:sym typeface="Arial"/>
              </a:endParaRPr>
            </a:p>
          </p:txBody>
        </p:sp>
        <p:sp>
          <p:nvSpPr>
            <p:cNvPr id="3394" name="Google Shape;3394;p216"/>
            <p:cNvSpPr/>
            <p:nvPr/>
          </p:nvSpPr>
          <p:spPr>
            <a:xfrm rot="5400000">
              <a:off x="7720552" y="733953"/>
              <a:ext cx="23415" cy="25189"/>
            </a:xfrm>
            <a:custGeom>
              <a:rect b="b" l="l" r="r" t="t"/>
              <a:pathLst>
                <a:path extrusionOk="0" h="626" w="582">
                  <a:moveTo>
                    <a:pt x="287" y="0"/>
                  </a:moveTo>
                  <a:lnTo>
                    <a:pt x="233" y="9"/>
                  </a:lnTo>
                  <a:lnTo>
                    <a:pt x="126" y="54"/>
                  </a:lnTo>
                  <a:lnTo>
                    <a:pt x="45" y="143"/>
                  </a:lnTo>
                  <a:lnTo>
                    <a:pt x="10" y="250"/>
                  </a:lnTo>
                  <a:lnTo>
                    <a:pt x="1" y="313"/>
                  </a:lnTo>
                  <a:lnTo>
                    <a:pt x="10" y="375"/>
                  </a:lnTo>
                  <a:lnTo>
                    <a:pt x="45" y="492"/>
                  </a:lnTo>
                  <a:lnTo>
                    <a:pt x="126" y="581"/>
                  </a:lnTo>
                  <a:lnTo>
                    <a:pt x="233" y="625"/>
                  </a:lnTo>
                  <a:lnTo>
                    <a:pt x="349" y="625"/>
                  </a:lnTo>
                  <a:lnTo>
                    <a:pt x="456" y="581"/>
                  </a:lnTo>
                  <a:lnTo>
                    <a:pt x="528" y="492"/>
                  </a:lnTo>
                  <a:lnTo>
                    <a:pt x="572" y="375"/>
                  </a:lnTo>
                  <a:lnTo>
                    <a:pt x="581" y="313"/>
                  </a:lnTo>
                  <a:lnTo>
                    <a:pt x="572" y="250"/>
                  </a:lnTo>
                  <a:lnTo>
                    <a:pt x="528" y="143"/>
                  </a:lnTo>
                  <a:lnTo>
                    <a:pt x="456" y="54"/>
                  </a:lnTo>
                  <a:lnTo>
                    <a:pt x="349" y="9"/>
                  </a:lnTo>
                  <a:lnTo>
                    <a:pt x="287" y="0"/>
                  </a:lnTo>
                  <a:close/>
                </a:path>
              </a:pathLst>
            </a:custGeom>
            <a:solidFill>
              <a:srgbClr val="0A6143">
                <a:alpha val="1844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lt2"/>
                </a:solidFill>
                <a:latin typeface="Arial"/>
                <a:ea typeface="Arial"/>
                <a:cs typeface="Arial"/>
                <a:sym typeface="Arial"/>
              </a:endParaRPr>
            </a:p>
          </p:txBody>
        </p:sp>
        <p:sp>
          <p:nvSpPr>
            <p:cNvPr id="3395" name="Google Shape;3395;p216"/>
            <p:cNvSpPr/>
            <p:nvPr/>
          </p:nvSpPr>
          <p:spPr>
            <a:xfrm rot="5400000">
              <a:off x="7570547" y="43241"/>
              <a:ext cx="23013" cy="25189"/>
            </a:xfrm>
            <a:custGeom>
              <a:rect b="b" l="l" r="r" t="t"/>
              <a:pathLst>
                <a:path extrusionOk="0" h="626" w="572">
                  <a:moveTo>
                    <a:pt x="286" y="0"/>
                  </a:moveTo>
                  <a:lnTo>
                    <a:pt x="233" y="9"/>
                  </a:lnTo>
                  <a:lnTo>
                    <a:pt x="125" y="54"/>
                  </a:lnTo>
                  <a:lnTo>
                    <a:pt x="45" y="143"/>
                  </a:lnTo>
                  <a:lnTo>
                    <a:pt x="0" y="250"/>
                  </a:lnTo>
                  <a:lnTo>
                    <a:pt x="0" y="313"/>
                  </a:lnTo>
                  <a:lnTo>
                    <a:pt x="0" y="375"/>
                  </a:lnTo>
                  <a:lnTo>
                    <a:pt x="45" y="491"/>
                  </a:lnTo>
                  <a:lnTo>
                    <a:pt x="125" y="581"/>
                  </a:lnTo>
                  <a:lnTo>
                    <a:pt x="233" y="625"/>
                  </a:lnTo>
                  <a:lnTo>
                    <a:pt x="349" y="625"/>
                  </a:lnTo>
                  <a:lnTo>
                    <a:pt x="447" y="581"/>
                  </a:lnTo>
                  <a:lnTo>
                    <a:pt x="527" y="491"/>
                  </a:lnTo>
                  <a:lnTo>
                    <a:pt x="572" y="375"/>
                  </a:lnTo>
                  <a:lnTo>
                    <a:pt x="572" y="313"/>
                  </a:lnTo>
                  <a:lnTo>
                    <a:pt x="572" y="250"/>
                  </a:lnTo>
                  <a:lnTo>
                    <a:pt x="527" y="143"/>
                  </a:lnTo>
                  <a:lnTo>
                    <a:pt x="447" y="54"/>
                  </a:lnTo>
                  <a:lnTo>
                    <a:pt x="349" y="9"/>
                  </a:lnTo>
                  <a:lnTo>
                    <a:pt x="286" y="0"/>
                  </a:lnTo>
                  <a:close/>
                </a:path>
              </a:pathLst>
            </a:custGeom>
            <a:solidFill>
              <a:srgbClr val="0A6143">
                <a:alpha val="1844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lt2"/>
                </a:solidFill>
                <a:latin typeface="Arial"/>
                <a:ea typeface="Arial"/>
                <a:cs typeface="Arial"/>
                <a:sym typeface="Arial"/>
              </a:endParaRPr>
            </a:p>
          </p:txBody>
        </p:sp>
        <p:sp>
          <p:nvSpPr>
            <p:cNvPr id="3396" name="Google Shape;3396;p216"/>
            <p:cNvSpPr/>
            <p:nvPr/>
          </p:nvSpPr>
          <p:spPr>
            <a:xfrm rot="5400000">
              <a:off x="7405110" y="43060"/>
              <a:ext cx="23013" cy="25551"/>
            </a:xfrm>
            <a:custGeom>
              <a:rect b="b" l="l" r="r" t="t"/>
              <a:pathLst>
                <a:path extrusionOk="0" h="635" w="572">
                  <a:moveTo>
                    <a:pt x="286" y="1"/>
                  </a:moveTo>
                  <a:lnTo>
                    <a:pt x="233" y="10"/>
                  </a:lnTo>
                  <a:lnTo>
                    <a:pt x="125" y="54"/>
                  </a:lnTo>
                  <a:lnTo>
                    <a:pt x="45" y="144"/>
                  </a:lnTo>
                  <a:lnTo>
                    <a:pt x="0" y="251"/>
                  </a:lnTo>
                  <a:lnTo>
                    <a:pt x="0" y="313"/>
                  </a:lnTo>
                  <a:lnTo>
                    <a:pt x="0" y="385"/>
                  </a:lnTo>
                  <a:lnTo>
                    <a:pt x="45" y="492"/>
                  </a:lnTo>
                  <a:lnTo>
                    <a:pt x="125" y="581"/>
                  </a:lnTo>
                  <a:lnTo>
                    <a:pt x="233" y="626"/>
                  </a:lnTo>
                  <a:lnTo>
                    <a:pt x="286" y="635"/>
                  </a:lnTo>
                  <a:lnTo>
                    <a:pt x="349" y="626"/>
                  </a:lnTo>
                  <a:lnTo>
                    <a:pt x="447" y="581"/>
                  </a:lnTo>
                  <a:lnTo>
                    <a:pt x="527" y="492"/>
                  </a:lnTo>
                  <a:lnTo>
                    <a:pt x="572" y="385"/>
                  </a:lnTo>
                  <a:lnTo>
                    <a:pt x="572" y="313"/>
                  </a:lnTo>
                  <a:lnTo>
                    <a:pt x="572" y="251"/>
                  </a:lnTo>
                  <a:lnTo>
                    <a:pt x="527" y="144"/>
                  </a:lnTo>
                  <a:lnTo>
                    <a:pt x="447" y="54"/>
                  </a:lnTo>
                  <a:lnTo>
                    <a:pt x="349" y="10"/>
                  </a:lnTo>
                  <a:lnTo>
                    <a:pt x="286" y="1"/>
                  </a:lnTo>
                  <a:close/>
                </a:path>
              </a:pathLst>
            </a:custGeom>
            <a:solidFill>
              <a:srgbClr val="0A6143">
                <a:alpha val="1844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lt2"/>
                </a:solidFill>
                <a:latin typeface="Arial"/>
                <a:ea typeface="Arial"/>
                <a:cs typeface="Arial"/>
                <a:sym typeface="Arial"/>
              </a:endParaRPr>
            </a:p>
          </p:txBody>
        </p:sp>
        <p:sp>
          <p:nvSpPr>
            <p:cNvPr id="3397" name="Google Shape;3397;p216"/>
            <p:cNvSpPr/>
            <p:nvPr/>
          </p:nvSpPr>
          <p:spPr>
            <a:xfrm rot="5400000">
              <a:off x="7239634" y="43241"/>
              <a:ext cx="23013" cy="25189"/>
            </a:xfrm>
            <a:custGeom>
              <a:rect b="b" l="l" r="r" t="t"/>
              <a:pathLst>
                <a:path extrusionOk="0" h="626" w="572">
                  <a:moveTo>
                    <a:pt x="233" y="1"/>
                  </a:moveTo>
                  <a:lnTo>
                    <a:pt x="125" y="54"/>
                  </a:lnTo>
                  <a:lnTo>
                    <a:pt x="45" y="134"/>
                  </a:lnTo>
                  <a:lnTo>
                    <a:pt x="0" y="251"/>
                  </a:lnTo>
                  <a:lnTo>
                    <a:pt x="0" y="313"/>
                  </a:lnTo>
                  <a:lnTo>
                    <a:pt x="0" y="376"/>
                  </a:lnTo>
                  <a:lnTo>
                    <a:pt x="45" y="492"/>
                  </a:lnTo>
                  <a:lnTo>
                    <a:pt x="125" y="572"/>
                  </a:lnTo>
                  <a:lnTo>
                    <a:pt x="233" y="617"/>
                  </a:lnTo>
                  <a:lnTo>
                    <a:pt x="286" y="626"/>
                  </a:lnTo>
                  <a:lnTo>
                    <a:pt x="349" y="617"/>
                  </a:lnTo>
                  <a:lnTo>
                    <a:pt x="447" y="572"/>
                  </a:lnTo>
                  <a:lnTo>
                    <a:pt x="527" y="492"/>
                  </a:lnTo>
                  <a:lnTo>
                    <a:pt x="572" y="376"/>
                  </a:lnTo>
                  <a:lnTo>
                    <a:pt x="572" y="313"/>
                  </a:lnTo>
                  <a:lnTo>
                    <a:pt x="572" y="251"/>
                  </a:lnTo>
                  <a:lnTo>
                    <a:pt x="527" y="134"/>
                  </a:lnTo>
                  <a:lnTo>
                    <a:pt x="447" y="54"/>
                  </a:lnTo>
                  <a:lnTo>
                    <a:pt x="349" y="1"/>
                  </a:lnTo>
                  <a:close/>
                </a:path>
              </a:pathLst>
            </a:custGeom>
            <a:solidFill>
              <a:srgbClr val="0A6143">
                <a:alpha val="1844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lt2"/>
                </a:solidFill>
                <a:latin typeface="Arial"/>
                <a:ea typeface="Arial"/>
                <a:cs typeface="Arial"/>
                <a:sym typeface="Arial"/>
              </a:endParaRPr>
            </a:p>
          </p:txBody>
        </p:sp>
        <p:sp>
          <p:nvSpPr>
            <p:cNvPr id="3398" name="Google Shape;3398;p216"/>
            <p:cNvSpPr/>
            <p:nvPr/>
          </p:nvSpPr>
          <p:spPr>
            <a:xfrm rot="5400000">
              <a:off x="7074338" y="43241"/>
              <a:ext cx="23013" cy="25189"/>
            </a:xfrm>
            <a:custGeom>
              <a:rect b="b" l="l" r="r" t="t"/>
              <a:pathLst>
                <a:path extrusionOk="0" h="626" w="572">
                  <a:moveTo>
                    <a:pt x="233" y="0"/>
                  </a:moveTo>
                  <a:lnTo>
                    <a:pt x="125" y="54"/>
                  </a:lnTo>
                  <a:lnTo>
                    <a:pt x="45" y="134"/>
                  </a:lnTo>
                  <a:lnTo>
                    <a:pt x="0" y="250"/>
                  </a:lnTo>
                  <a:lnTo>
                    <a:pt x="0" y="313"/>
                  </a:lnTo>
                  <a:lnTo>
                    <a:pt x="0" y="375"/>
                  </a:lnTo>
                  <a:lnTo>
                    <a:pt x="45" y="491"/>
                  </a:lnTo>
                  <a:lnTo>
                    <a:pt x="125" y="572"/>
                  </a:lnTo>
                  <a:lnTo>
                    <a:pt x="233" y="625"/>
                  </a:lnTo>
                  <a:lnTo>
                    <a:pt x="349" y="625"/>
                  </a:lnTo>
                  <a:lnTo>
                    <a:pt x="447" y="572"/>
                  </a:lnTo>
                  <a:lnTo>
                    <a:pt x="527" y="491"/>
                  </a:lnTo>
                  <a:lnTo>
                    <a:pt x="572" y="375"/>
                  </a:lnTo>
                  <a:lnTo>
                    <a:pt x="572" y="313"/>
                  </a:lnTo>
                  <a:lnTo>
                    <a:pt x="572" y="250"/>
                  </a:lnTo>
                  <a:lnTo>
                    <a:pt x="527" y="134"/>
                  </a:lnTo>
                  <a:lnTo>
                    <a:pt x="447" y="54"/>
                  </a:lnTo>
                  <a:lnTo>
                    <a:pt x="349" y="0"/>
                  </a:lnTo>
                  <a:close/>
                </a:path>
              </a:pathLst>
            </a:custGeom>
            <a:solidFill>
              <a:srgbClr val="0A6143">
                <a:alpha val="1844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lt2"/>
                </a:solidFill>
                <a:latin typeface="Arial"/>
                <a:ea typeface="Arial"/>
                <a:cs typeface="Arial"/>
                <a:sym typeface="Arial"/>
              </a:endParaRPr>
            </a:p>
          </p:txBody>
        </p:sp>
        <p:sp>
          <p:nvSpPr>
            <p:cNvPr id="3399" name="Google Shape;3399;p216"/>
            <p:cNvSpPr/>
            <p:nvPr/>
          </p:nvSpPr>
          <p:spPr>
            <a:xfrm rot="5400000">
              <a:off x="6909042" y="43241"/>
              <a:ext cx="23013" cy="25189"/>
            </a:xfrm>
            <a:custGeom>
              <a:rect b="b" l="l" r="r" t="t"/>
              <a:pathLst>
                <a:path extrusionOk="0" h="626" w="572">
                  <a:moveTo>
                    <a:pt x="286" y="0"/>
                  </a:moveTo>
                  <a:lnTo>
                    <a:pt x="233" y="9"/>
                  </a:lnTo>
                  <a:lnTo>
                    <a:pt x="125" y="54"/>
                  </a:lnTo>
                  <a:lnTo>
                    <a:pt x="45" y="143"/>
                  </a:lnTo>
                  <a:lnTo>
                    <a:pt x="0" y="250"/>
                  </a:lnTo>
                  <a:lnTo>
                    <a:pt x="0" y="313"/>
                  </a:lnTo>
                  <a:lnTo>
                    <a:pt x="0" y="375"/>
                  </a:lnTo>
                  <a:lnTo>
                    <a:pt x="45" y="491"/>
                  </a:lnTo>
                  <a:lnTo>
                    <a:pt x="125" y="581"/>
                  </a:lnTo>
                  <a:lnTo>
                    <a:pt x="233" y="625"/>
                  </a:lnTo>
                  <a:lnTo>
                    <a:pt x="349" y="625"/>
                  </a:lnTo>
                  <a:lnTo>
                    <a:pt x="447" y="581"/>
                  </a:lnTo>
                  <a:lnTo>
                    <a:pt x="527" y="491"/>
                  </a:lnTo>
                  <a:lnTo>
                    <a:pt x="572" y="375"/>
                  </a:lnTo>
                  <a:lnTo>
                    <a:pt x="572" y="313"/>
                  </a:lnTo>
                  <a:lnTo>
                    <a:pt x="572" y="250"/>
                  </a:lnTo>
                  <a:lnTo>
                    <a:pt x="527" y="143"/>
                  </a:lnTo>
                  <a:lnTo>
                    <a:pt x="447" y="54"/>
                  </a:lnTo>
                  <a:lnTo>
                    <a:pt x="349" y="9"/>
                  </a:lnTo>
                  <a:lnTo>
                    <a:pt x="286" y="0"/>
                  </a:lnTo>
                  <a:close/>
                </a:path>
              </a:pathLst>
            </a:custGeom>
            <a:solidFill>
              <a:srgbClr val="0A6143">
                <a:alpha val="1844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lt2"/>
                </a:solidFill>
                <a:latin typeface="Arial"/>
                <a:ea typeface="Arial"/>
                <a:cs typeface="Arial"/>
                <a:sym typeface="Arial"/>
              </a:endParaRPr>
            </a:p>
          </p:txBody>
        </p:sp>
        <p:sp>
          <p:nvSpPr>
            <p:cNvPr id="3400" name="Google Shape;3400;p216"/>
            <p:cNvSpPr/>
            <p:nvPr/>
          </p:nvSpPr>
          <p:spPr>
            <a:xfrm rot="5400000">
              <a:off x="7570346" y="215879"/>
              <a:ext cx="23415" cy="25189"/>
            </a:xfrm>
            <a:custGeom>
              <a:rect b="b" l="l" r="r" t="t"/>
              <a:pathLst>
                <a:path extrusionOk="0" h="626" w="582">
                  <a:moveTo>
                    <a:pt x="295" y="0"/>
                  </a:moveTo>
                  <a:lnTo>
                    <a:pt x="233" y="9"/>
                  </a:lnTo>
                  <a:lnTo>
                    <a:pt x="135" y="54"/>
                  </a:lnTo>
                  <a:lnTo>
                    <a:pt x="54" y="143"/>
                  </a:lnTo>
                  <a:lnTo>
                    <a:pt x="10" y="250"/>
                  </a:lnTo>
                  <a:lnTo>
                    <a:pt x="1" y="313"/>
                  </a:lnTo>
                  <a:lnTo>
                    <a:pt x="10" y="375"/>
                  </a:lnTo>
                  <a:lnTo>
                    <a:pt x="54" y="491"/>
                  </a:lnTo>
                  <a:lnTo>
                    <a:pt x="135" y="581"/>
                  </a:lnTo>
                  <a:lnTo>
                    <a:pt x="233" y="625"/>
                  </a:lnTo>
                  <a:lnTo>
                    <a:pt x="349" y="625"/>
                  </a:lnTo>
                  <a:lnTo>
                    <a:pt x="456" y="581"/>
                  </a:lnTo>
                  <a:lnTo>
                    <a:pt x="537" y="491"/>
                  </a:lnTo>
                  <a:lnTo>
                    <a:pt x="581" y="375"/>
                  </a:lnTo>
                  <a:lnTo>
                    <a:pt x="581" y="313"/>
                  </a:lnTo>
                  <a:lnTo>
                    <a:pt x="581" y="250"/>
                  </a:lnTo>
                  <a:lnTo>
                    <a:pt x="537" y="143"/>
                  </a:lnTo>
                  <a:lnTo>
                    <a:pt x="456" y="54"/>
                  </a:lnTo>
                  <a:lnTo>
                    <a:pt x="349" y="9"/>
                  </a:lnTo>
                  <a:lnTo>
                    <a:pt x="295" y="0"/>
                  </a:lnTo>
                  <a:close/>
                </a:path>
              </a:pathLst>
            </a:custGeom>
            <a:solidFill>
              <a:srgbClr val="0A6143">
                <a:alpha val="1844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lt2"/>
                </a:solidFill>
                <a:latin typeface="Arial"/>
                <a:ea typeface="Arial"/>
                <a:cs typeface="Arial"/>
                <a:sym typeface="Arial"/>
              </a:endParaRPr>
            </a:p>
          </p:txBody>
        </p:sp>
        <p:sp>
          <p:nvSpPr>
            <p:cNvPr id="3401" name="Google Shape;3401;p216"/>
            <p:cNvSpPr/>
            <p:nvPr/>
          </p:nvSpPr>
          <p:spPr>
            <a:xfrm rot="5400000">
              <a:off x="7404909" y="215698"/>
              <a:ext cx="23415" cy="25551"/>
            </a:xfrm>
            <a:custGeom>
              <a:rect b="b" l="l" r="r" t="t"/>
              <a:pathLst>
                <a:path extrusionOk="0" h="635" w="582">
                  <a:moveTo>
                    <a:pt x="295" y="1"/>
                  </a:moveTo>
                  <a:lnTo>
                    <a:pt x="233" y="10"/>
                  </a:lnTo>
                  <a:lnTo>
                    <a:pt x="135" y="54"/>
                  </a:lnTo>
                  <a:lnTo>
                    <a:pt x="54" y="144"/>
                  </a:lnTo>
                  <a:lnTo>
                    <a:pt x="10" y="251"/>
                  </a:lnTo>
                  <a:lnTo>
                    <a:pt x="1" y="313"/>
                  </a:lnTo>
                  <a:lnTo>
                    <a:pt x="10" y="385"/>
                  </a:lnTo>
                  <a:lnTo>
                    <a:pt x="54" y="492"/>
                  </a:lnTo>
                  <a:lnTo>
                    <a:pt x="135" y="581"/>
                  </a:lnTo>
                  <a:lnTo>
                    <a:pt x="233" y="626"/>
                  </a:lnTo>
                  <a:lnTo>
                    <a:pt x="295" y="635"/>
                  </a:lnTo>
                  <a:lnTo>
                    <a:pt x="349" y="626"/>
                  </a:lnTo>
                  <a:lnTo>
                    <a:pt x="456" y="581"/>
                  </a:lnTo>
                  <a:lnTo>
                    <a:pt x="537" y="492"/>
                  </a:lnTo>
                  <a:lnTo>
                    <a:pt x="581" y="385"/>
                  </a:lnTo>
                  <a:lnTo>
                    <a:pt x="581" y="313"/>
                  </a:lnTo>
                  <a:lnTo>
                    <a:pt x="581" y="251"/>
                  </a:lnTo>
                  <a:lnTo>
                    <a:pt x="537" y="144"/>
                  </a:lnTo>
                  <a:lnTo>
                    <a:pt x="456" y="54"/>
                  </a:lnTo>
                  <a:lnTo>
                    <a:pt x="349" y="10"/>
                  </a:lnTo>
                  <a:lnTo>
                    <a:pt x="295" y="1"/>
                  </a:lnTo>
                  <a:close/>
                </a:path>
              </a:pathLst>
            </a:custGeom>
            <a:solidFill>
              <a:srgbClr val="0A6143">
                <a:alpha val="1844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lt2"/>
                </a:solidFill>
                <a:latin typeface="Arial"/>
                <a:ea typeface="Arial"/>
                <a:cs typeface="Arial"/>
                <a:sym typeface="Arial"/>
              </a:endParaRPr>
            </a:p>
          </p:txBody>
        </p:sp>
        <p:sp>
          <p:nvSpPr>
            <p:cNvPr id="3402" name="Google Shape;3402;p216"/>
            <p:cNvSpPr/>
            <p:nvPr/>
          </p:nvSpPr>
          <p:spPr>
            <a:xfrm rot="5400000">
              <a:off x="7239433" y="215879"/>
              <a:ext cx="23415" cy="25189"/>
            </a:xfrm>
            <a:custGeom>
              <a:rect b="b" l="l" r="r" t="t"/>
              <a:pathLst>
                <a:path extrusionOk="0" h="626" w="582">
                  <a:moveTo>
                    <a:pt x="233" y="1"/>
                  </a:moveTo>
                  <a:lnTo>
                    <a:pt x="135" y="54"/>
                  </a:lnTo>
                  <a:lnTo>
                    <a:pt x="54" y="134"/>
                  </a:lnTo>
                  <a:lnTo>
                    <a:pt x="10" y="251"/>
                  </a:lnTo>
                  <a:lnTo>
                    <a:pt x="1" y="313"/>
                  </a:lnTo>
                  <a:lnTo>
                    <a:pt x="10" y="376"/>
                  </a:lnTo>
                  <a:lnTo>
                    <a:pt x="54" y="492"/>
                  </a:lnTo>
                  <a:lnTo>
                    <a:pt x="135" y="572"/>
                  </a:lnTo>
                  <a:lnTo>
                    <a:pt x="233" y="617"/>
                  </a:lnTo>
                  <a:lnTo>
                    <a:pt x="295" y="626"/>
                  </a:lnTo>
                  <a:lnTo>
                    <a:pt x="349" y="617"/>
                  </a:lnTo>
                  <a:lnTo>
                    <a:pt x="456" y="572"/>
                  </a:lnTo>
                  <a:lnTo>
                    <a:pt x="537" y="492"/>
                  </a:lnTo>
                  <a:lnTo>
                    <a:pt x="581" y="376"/>
                  </a:lnTo>
                  <a:lnTo>
                    <a:pt x="581" y="313"/>
                  </a:lnTo>
                  <a:lnTo>
                    <a:pt x="581" y="251"/>
                  </a:lnTo>
                  <a:lnTo>
                    <a:pt x="537" y="134"/>
                  </a:lnTo>
                  <a:lnTo>
                    <a:pt x="456" y="54"/>
                  </a:lnTo>
                  <a:lnTo>
                    <a:pt x="349" y="1"/>
                  </a:lnTo>
                  <a:close/>
                </a:path>
              </a:pathLst>
            </a:custGeom>
            <a:solidFill>
              <a:srgbClr val="0A6143">
                <a:alpha val="1844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lt2"/>
                </a:solidFill>
                <a:latin typeface="Arial"/>
                <a:ea typeface="Arial"/>
                <a:cs typeface="Arial"/>
                <a:sym typeface="Arial"/>
              </a:endParaRPr>
            </a:p>
          </p:txBody>
        </p:sp>
        <p:sp>
          <p:nvSpPr>
            <p:cNvPr id="3403" name="Google Shape;3403;p216"/>
            <p:cNvSpPr/>
            <p:nvPr/>
          </p:nvSpPr>
          <p:spPr>
            <a:xfrm rot="5400000">
              <a:off x="7074137" y="215879"/>
              <a:ext cx="23415" cy="25189"/>
            </a:xfrm>
            <a:custGeom>
              <a:rect b="b" l="l" r="r" t="t"/>
              <a:pathLst>
                <a:path extrusionOk="0" h="626" w="582">
                  <a:moveTo>
                    <a:pt x="233" y="0"/>
                  </a:moveTo>
                  <a:lnTo>
                    <a:pt x="135" y="54"/>
                  </a:lnTo>
                  <a:lnTo>
                    <a:pt x="54" y="134"/>
                  </a:lnTo>
                  <a:lnTo>
                    <a:pt x="10" y="250"/>
                  </a:lnTo>
                  <a:lnTo>
                    <a:pt x="1" y="313"/>
                  </a:lnTo>
                  <a:lnTo>
                    <a:pt x="10" y="375"/>
                  </a:lnTo>
                  <a:lnTo>
                    <a:pt x="54" y="491"/>
                  </a:lnTo>
                  <a:lnTo>
                    <a:pt x="135" y="572"/>
                  </a:lnTo>
                  <a:lnTo>
                    <a:pt x="233" y="625"/>
                  </a:lnTo>
                  <a:lnTo>
                    <a:pt x="349" y="625"/>
                  </a:lnTo>
                  <a:lnTo>
                    <a:pt x="456" y="572"/>
                  </a:lnTo>
                  <a:lnTo>
                    <a:pt x="537" y="491"/>
                  </a:lnTo>
                  <a:lnTo>
                    <a:pt x="581" y="375"/>
                  </a:lnTo>
                  <a:lnTo>
                    <a:pt x="581" y="313"/>
                  </a:lnTo>
                  <a:lnTo>
                    <a:pt x="581" y="250"/>
                  </a:lnTo>
                  <a:lnTo>
                    <a:pt x="537" y="134"/>
                  </a:lnTo>
                  <a:lnTo>
                    <a:pt x="456" y="54"/>
                  </a:lnTo>
                  <a:lnTo>
                    <a:pt x="349" y="0"/>
                  </a:lnTo>
                  <a:close/>
                </a:path>
              </a:pathLst>
            </a:custGeom>
            <a:solidFill>
              <a:srgbClr val="0A6143">
                <a:alpha val="1844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lt2"/>
                </a:solidFill>
                <a:latin typeface="Arial"/>
                <a:ea typeface="Arial"/>
                <a:cs typeface="Arial"/>
                <a:sym typeface="Arial"/>
              </a:endParaRPr>
            </a:p>
          </p:txBody>
        </p:sp>
        <p:sp>
          <p:nvSpPr>
            <p:cNvPr id="3404" name="Google Shape;3404;p216"/>
            <p:cNvSpPr/>
            <p:nvPr/>
          </p:nvSpPr>
          <p:spPr>
            <a:xfrm rot="5400000">
              <a:off x="6908841" y="215879"/>
              <a:ext cx="23415" cy="25189"/>
            </a:xfrm>
            <a:custGeom>
              <a:rect b="b" l="l" r="r" t="t"/>
              <a:pathLst>
                <a:path extrusionOk="0" h="626" w="582">
                  <a:moveTo>
                    <a:pt x="295" y="0"/>
                  </a:moveTo>
                  <a:lnTo>
                    <a:pt x="233" y="9"/>
                  </a:lnTo>
                  <a:lnTo>
                    <a:pt x="135" y="54"/>
                  </a:lnTo>
                  <a:lnTo>
                    <a:pt x="54" y="143"/>
                  </a:lnTo>
                  <a:lnTo>
                    <a:pt x="10" y="250"/>
                  </a:lnTo>
                  <a:lnTo>
                    <a:pt x="1" y="313"/>
                  </a:lnTo>
                  <a:lnTo>
                    <a:pt x="10" y="375"/>
                  </a:lnTo>
                  <a:lnTo>
                    <a:pt x="54" y="491"/>
                  </a:lnTo>
                  <a:lnTo>
                    <a:pt x="135" y="581"/>
                  </a:lnTo>
                  <a:lnTo>
                    <a:pt x="233" y="625"/>
                  </a:lnTo>
                  <a:lnTo>
                    <a:pt x="349" y="625"/>
                  </a:lnTo>
                  <a:lnTo>
                    <a:pt x="456" y="581"/>
                  </a:lnTo>
                  <a:lnTo>
                    <a:pt x="537" y="491"/>
                  </a:lnTo>
                  <a:lnTo>
                    <a:pt x="581" y="375"/>
                  </a:lnTo>
                  <a:lnTo>
                    <a:pt x="581" y="313"/>
                  </a:lnTo>
                  <a:lnTo>
                    <a:pt x="581" y="250"/>
                  </a:lnTo>
                  <a:lnTo>
                    <a:pt x="537" y="143"/>
                  </a:lnTo>
                  <a:lnTo>
                    <a:pt x="456" y="54"/>
                  </a:lnTo>
                  <a:lnTo>
                    <a:pt x="349" y="9"/>
                  </a:lnTo>
                  <a:lnTo>
                    <a:pt x="295" y="0"/>
                  </a:lnTo>
                  <a:close/>
                </a:path>
              </a:pathLst>
            </a:custGeom>
            <a:solidFill>
              <a:srgbClr val="0A6143">
                <a:alpha val="1844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lt2"/>
                </a:solidFill>
                <a:latin typeface="Arial"/>
                <a:ea typeface="Arial"/>
                <a:cs typeface="Arial"/>
                <a:sym typeface="Arial"/>
              </a:endParaRPr>
            </a:p>
          </p:txBody>
        </p:sp>
        <p:sp>
          <p:nvSpPr>
            <p:cNvPr id="3405" name="Google Shape;3405;p216"/>
            <p:cNvSpPr/>
            <p:nvPr/>
          </p:nvSpPr>
          <p:spPr>
            <a:xfrm rot="5400000">
              <a:off x="7570366" y="388698"/>
              <a:ext cx="23375" cy="25189"/>
            </a:xfrm>
            <a:custGeom>
              <a:rect b="b" l="l" r="r" t="t"/>
              <a:pathLst>
                <a:path extrusionOk="0" h="626" w="581">
                  <a:moveTo>
                    <a:pt x="286" y="0"/>
                  </a:moveTo>
                  <a:lnTo>
                    <a:pt x="232" y="9"/>
                  </a:lnTo>
                  <a:lnTo>
                    <a:pt x="125" y="54"/>
                  </a:lnTo>
                  <a:lnTo>
                    <a:pt x="45" y="143"/>
                  </a:lnTo>
                  <a:lnTo>
                    <a:pt x="0" y="250"/>
                  </a:lnTo>
                  <a:lnTo>
                    <a:pt x="0" y="313"/>
                  </a:lnTo>
                  <a:lnTo>
                    <a:pt x="0" y="375"/>
                  </a:lnTo>
                  <a:lnTo>
                    <a:pt x="45" y="491"/>
                  </a:lnTo>
                  <a:lnTo>
                    <a:pt x="125" y="581"/>
                  </a:lnTo>
                  <a:lnTo>
                    <a:pt x="232" y="625"/>
                  </a:lnTo>
                  <a:lnTo>
                    <a:pt x="348" y="625"/>
                  </a:lnTo>
                  <a:lnTo>
                    <a:pt x="456" y="581"/>
                  </a:lnTo>
                  <a:lnTo>
                    <a:pt x="527" y="491"/>
                  </a:lnTo>
                  <a:lnTo>
                    <a:pt x="572" y="375"/>
                  </a:lnTo>
                  <a:lnTo>
                    <a:pt x="581" y="313"/>
                  </a:lnTo>
                  <a:lnTo>
                    <a:pt x="572" y="250"/>
                  </a:lnTo>
                  <a:lnTo>
                    <a:pt x="527" y="143"/>
                  </a:lnTo>
                  <a:lnTo>
                    <a:pt x="456" y="54"/>
                  </a:lnTo>
                  <a:lnTo>
                    <a:pt x="348" y="9"/>
                  </a:lnTo>
                  <a:lnTo>
                    <a:pt x="286" y="0"/>
                  </a:lnTo>
                  <a:close/>
                </a:path>
              </a:pathLst>
            </a:custGeom>
            <a:solidFill>
              <a:srgbClr val="0A6143">
                <a:alpha val="1844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lt2"/>
                </a:solidFill>
                <a:latin typeface="Arial"/>
                <a:ea typeface="Arial"/>
                <a:cs typeface="Arial"/>
                <a:sym typeface="Arial"/>
              </a:endParaRPr>
            </a:p>
          </p:txBody>
        </p:sp>
        <p:sp>
          <p:nvSpPr>
            <p:cNvPr id="3406" name="Google Shape;3406;p216"/>
            <p:cNvSpPr/>
            <p:nvPr/>
          </p:nvSpPr>
          <p:spPr>
            <a:xfrm rot="5400000">
              <a:off x="7404929" y="388517"/>
              <a:ext cx="23375" cy="25551"/>
            </a:xfrm>
            <a:custGeom>
              <a:rect b="b" l="l" r="r" t="t"/>
              <a:pathLst>
                <a:path extrusionOk="0" h="635" w="581">
                  <a:moveTo>
                    <a:pt x="286" y="1"/>
                  </a:moveTo>
                  <a:lnTo>
                    <a:pt x="232" y="10"/>
                  </a:lnTo>
                  <a:lnTo>
                    <a:pt x="125" y="54"/>
                  </a:lnTo>
                  <a:lnTo>
                    <a:pt x="45" y="144"/>
                  </a:lnTo>
                  <a:lnTo>
                    <a:pt x="0" y="251"/>
                  </a:lnTo>
                  <a:lnTo>
                    <a:pt x="0" y="313"/>
                  </a:lnTo>
                  <a:lnTo>
                    <a:pt x="0" y="385"/>
                  </a:lnTo>
                  <a:lnTo>
                    <a:pt x="45" y="492"/>
                  </a:lnTo>
                  <a:lnTo>
                    <a:pt x="125" y="581"/>
                  </a:lnTo>
                  <a:lnTo>
                    <a:pt x="232" y="626"/>
                  </a:lnTo>
                  <a:lnTo>
                    <a:pt x="286" y="635"/>
                  </a:lnTo>
                  <a:lnTo>
                    <a:pt x="348" y="626"/>
                  </a:lnTo>
                  <a:lnTo>
                    <a:pt x="456" y="581"/>
                  </a:lnTo>
                  <a:lnTo>
                    <a:pt x="527" y="492"/>
                  </a:lnTo>
                  <a:lnTo>
                    <a:pt x="572" y="385"/>
                  </a:lnTo>
                  <a:lnTo>
                    <a:pt x="581" y="313"/>
                  </a:lnTo>
                  <a:lnTo>
                    <a:pt x="572" y="251"/>
                  </a:lnTo>
                  <a:lnTo>
                    <a:pt x="527" y="144"/>
                  </a:lnTo>
                  <a:lnTo>
                    <a:pt x="456" y="54"/>
                  </a:lnTo>
                  <a:lnTo>
                    <a:pt x="348" y="10"/>
                  </a:lnTo>
                  <a:lnTo>
                    <a:pt x="286" y="1"/>
                  </a:lnTo>
                  <a:close/>
                </a:path>
              </a:pathLst>
            </a:custGeom>
            <a:solidFill>
              <a:srgbClr val="0A6143">
                <a:alpha val="1844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lt2"/>
                </a:solidFill>
                <a:latin typeface="Arial"/>
                <a:ea typeface="Arial"/>
                <a:cs typeface="Arial"/>
                <a:sym typeface="Arial"/>
              </a:endParaRPr>
            </a:p>
          </p:txBody>
        </p:sp>
        <p:sp>
          <p:nvSpPr>
            <p:cNvPr id="3407" name="Google Shape;3407;p216"/>
            <p:cNvSpPr/>
            <p:nvPr/>
          </p:nvSpPr>
          <p:spPr>
            <a:xfrm rot="5400000">
              <a:off x="7239453" y="388698"/>
              <a:ext cx="23375" cy="25189"/>
            </a:xfrm>
            <a:custGeom>
              <a:rect b="b" l="l" r="r" t="t"/>
              <a:pathLst>
                <a:path extrusionOk="0" h="626" w="581">
                  <a:moveTo>
                    <a:pt x="232" y="1"/>
                  </a:moveTo>
                  <a:lnTo>
                    <a:pt x="125" y="54"/>
                  </a:lnTo>
                  <a:lnTo>
                    <a:pt x="45" y="134"/>
                  </a:lnTo>
                  <a:lnTo>
                    <a:pt x="0" y="251"/>
                  </a:lnTo>
                  <a:lnTo>
                    <a:pt x="0" y="313"/>
                  </a:lnTo>
                  <a:lnTo>
                    <a:pt x="0" y="376"/>
                  </a:lnTo>
                  <a:lnTo>
                    <a:pt x="45" y="492"/>
                  </a:lnTo>
                  <a:lnTo>
                    <a:pt x="125" y="572"/>
                  </a:lnTo>
                  <a:lnTo>
                    <a:pt x="232" y="617"/>
                  </a:lnTo>
                  <a:lnTo>
                    <a:pt x="286" y="626"/>
                  </a:lnTo>
                  <a:lnTo>
                    <a:pt x="348" y="617"/>
                  </a:lnTo>
                  <a:lnTo>
                    <a:pt x="456" y="572"/>
                  </a:lnTo>
                  <a:lnTo>
                    <a:pt x="527" y="492"/>
                  </a:lnTo>
                  <a:lnTo>
                    <a:pt x="572" y="376"/>
                  </a:lnTo>
                  <a:lnTo>
                    <a:pt x="581" y="313"/>
                  </a:lnTo>
                  <a:lnTo>
                    <a:pt x="572" y="251"/>
                  </a:lnTo>
                  <a:lnTo>
                    <a:pt x="527" y="134"/>
                  </a:lnTo>
                  <a:lnTo>
                    <a:pt x="456" y="54"/>
                  </a:lnTo>
                  <a:lnTo>
                    <a:pt x="348" y="1"/>
                  </a:lnTo>
                  <a:close/>
                </a:path>
              </a:pathLst>
            </a:custGeom>
            <a:solidFill>
              <a:srgbClr val="0A6143">
                <a:alpha val="1844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lt2"/>
                </a:solidFill>
                <a:latin typeface="Arial"/>
                <a:ea typeface="Arial"/>
                <a:cs typeface="Arial"/>
                <a:sym typeface="Arial"/>
              </a:endParaRPr>
            </a:p>
          </p:txBody>
        </p:sp>
        <p:sp>
          <p:nvSpPr>
            <p:cNvPr id="3408" name="Google Shape;3408;p216"/>
            <p:cNvSpPr/>
            <p:nvPr/>
          </p:nvSpPr>
          <p:spPr>
            <a:xfrm rot="5400000">
              <a:off x="7074157" y="388698"/>
              <a:ext cx="23375" cy="25189"/>
            </a:xfrm>
            <a:custGeom>
              <a:rect b="b" l="l" r="r" t="t"/>
              <a:pathLst>
                <a:path extrusionOk="0" h="626" w="581">
                  <a:moveTo>
                    <a:pt x="232" y="0"/>
                  </a:moveTo>
                  <a:lnTo>
                    <a:pt x="125" y="54"/>
                  </a:lnTo>
                  <a:lnTo>
                    <a:pt x="45" y="134"/>
                  </a:lnTo>
                  <a:lnTo>
                    <a:pt x="0" y="250"/>
                  </a:lnTo>
                  <a:lnTo>
                    <a:pt x="0" y="313"/>
                  </a:lnTo>
                  <a:lnTo>
                    <a:pt x="0" y="375"/>
                  </a:lnTo>
                  <a:lnTo>
                    <a:pt x="45" y="491"/>
                  </a:lnTo>
                  <a:lnTo>
                    <a:pt x="125" y="572"/>
                  </a:lnTo>
                  <a:lnTo>
                    <a:pt x="232" y="625"/>
                  </a:lnTo>
                  <a:lnTo>
                    <a:pt x="348" y="625"/>
                  </a:lnTo>
                  <a:lnTo>
                    <a:pt x="456" y="572"/>
                  </a:lnTo>
                  <a:lnTo>
                    <a:pt x="527" y="491"/>
                  </a:lnTo>
                  <a:lnTo>
                    <a:pt x="572" y="375"/>
                  </a:lnTo>
                  <a:lnTo>
                    <a:pt x="581" y="313"/>
                  </a:lnTo>
                  <a:lnTo>
                    <a:pt x="572" y="250"/>
                  </a:lnTo>
                  <a:lnTo>
                    <a:pt x="527" y="134"/>
                  </a:lnTo>
                  <a:lnTo>
                    <a:pt x="456" y="54"/>
                  </a:lnTo>
                  <a:lnTo>
                    <a:pt x="348" y="0"/>
                  </a:lnTo>
                  <a:close/>
                </a:path>
              </a:pathLst>
            </a:custGeom>
            <a:solidFill>
              <a:srgbClr val="0A6143">
                <a:alpha val="1844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lt2"/>
                </a:solidFill>
                <a:latin typeface="Arial"/>
                <a:ea typeface="Arial"/>
                <a:cs typeface="Arial"/>
                <a:sym typeface="Arial"/>
              </a:endParaRPr>
            </a:p>
          </p:txBody>
        </p:sp>
        <p:sp>
          <p:nvSpPr>
            <p:cNvPr id="3409" name="Google Shape;3409;p216"/>
            <p:cNvSpPr/>
            <p:nvPr/>
          </p:nvSpPr>
          <p:spPr>
            <a:xfrm rot="5400000">
              <a:off x="6908861" y="388698"/>
              <a:ext cx="23375" cy="25189"/>
            </a:xfrm>
            <a:custGeom>
              <a:rect b="b" l="l" r="r" t="t"/>
              <a:pathLst>
                <a:path extrusionOk="0" h="626" w="581">
                  <a:moveTo>
                    <a:pt x="286" y="0"/>
                  </a:moveTo>
                  <a:lnTo>
                    <a:pt x="232" y="9"/>
                  </a:lnTo>
                  <a:lnTo>
                    <a:pt x="125" y="54"/>
                  </a:lnTo>
                  <a:lnTo>
                    <a:pt x="45" y="143"/>
                  </a:lnTo>
                  <a:lnTo>
                    <a:pt x="0" y="250"/>
                  </a:lnTo>
                  <a:lnTo>
                    <a:pt x="0" y="313"/>
                  </a:lnTo>
                  <a:lnTo>
                    <a:pt x="0" y="375"/>
                  </a:lnTo>
                  <a:lnTo>
                    <a:pt x="45" y="491"/>
                  </a:lnTo>
                  <a:lnTo>
                    <a:pt x="125" y="581"/>
                  </a:lnTo>
                  <a:lnTo>
                    <a:pt x="232" y="625"/>
                  </a:lnTo>
                  <a:lnTo>
                    <a:pt x="348" y="625"/>
                  </a:lnTo>
                  <a:lnTo>
                    <a:pt x="456" y="581"/>
                  </a:lnTo>
                  <a:lnTo>
                    <a:pt x="527" y="491"/>
                  </a:lnTo>
                  <a:lnTo>
                    <a:pt x="572" y="375"/>
                  </a:lnTo>
                  <a:lnTo>
                    <a:pt x="581" y="313"/>
                  </a:lnTo>
                  <a:lnTo>
                    <a:pt x="572" y="250"/>
                  </a:lnTo>
                  <a:lnTo>
                    <a:pt x="527" y="143"/>
                  </a:lnTo>
                  <a:lnTo>
                    <a:pt x="456" y="54"/>
                  </a:lnTo>
                  <a:lnTo>
                    <a:pt x="348" y="9"/>
                  </a:lnTo>
                  <a:lnTo>
                    <a:pt x="286" y="0"/>
                  </a:lnTo>
                  <a:close/>
                </a:path>
              </a:pathLst>
            </a:custGeom>
            <a:solidFill>
              <a:srgbClr val="0A6143">
                <a:alpha val="1844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lt2"/>
                </a:solidFill>
                <a:latin typeface="Arial"/>
                <a:ea typeface="Arial"/>
                <a:cs typeface="Arial"/>
                <a:sym typeface="Arial"/>
              </a:endParaRPr>
            </a:p>
          </p:txBody>
        </p:sp>
        <p:sp>
          <p:nvSpPr>
            <p:cNvPr id="3410" name="Google Shape;3410;p216"/>
            <p:cNvSpPr/>
            <p:nvPr/>
          </p:nvSpPr>
          <p:spPr>
            <a:xfrm rot="5400000">
              <a:off x="7570366" y="561134"/>
              <a:ext cx="23375" cy="25189"/>
            </a:xfrm>
            <a:custGeom>
              <a:rect b="b" l="l" r="r" t="t"/>
              <a:pathLst>
                <a:path extrusionOk="0" h="626" w="581">
                  <a:moveTo>
                    <a:pt x="295" y="0"/>
                  </a:moveTo>
                  <a:lnTo>
                    <a:pt x="233" y="9"/>
                  </a:lnTo>
                  <a:lnTo>
                    <a:pt x="134" y="54"/>
                  </a:lnTo>
                  <a:lnTo>
                    <a:pt x="54" y="143"/>
                  </a:lnTo>
                  <a:lnTo>
                    <a:pt x="9" y="250"/>
                  </a:lnTo>
                  <a:lnTo>
                    <a:pt x="0" y="313"/>
                  </a:lnTo>
                  <a:lnTo>
                    <a:pt x="9" y="375"/>
                  </a:lnTo>
                  <a:lnTo>
                    <a:pt x="54" y="491"/>
                  </a:lnTo>
                  <a:lnTo>
                    <a:pt x="134" y="581"/>
                  </a:lnTo>
                  <a:lnTo>
                    <a:pt x="233" y="625"/>
                  </a:lnTo>
                  <a:lnTo>
                    <a:pt x="349" y="625"/>
                  </a:lnTo>
                  <a:lnTo>
                    <a:pt x="456" y="581"/>
                  </a:lnTo>
                  <a:lnTo>
                    <a:pt x="536" y="491"/>
                  </a:lnTo>
                  <a:lnTo>
                    <a:pt x="581" y="375"/>
                  </a:lnTo>
                  <a:lnTo>
                    <a:pt x="581" y="313"/>
                  </a:lnTo>
                  <a:lnTo>
                    <a:pt x="581" y="250"/>
                  </a:lnTo>
                  <a:lnTo>
                    <a:pt x="536" y="143"/>
                  </a:lnTo>
                  <a:lnTo>
                    <a:pt x="456" y="54"/>
                  </a:lnTo>
                  <a:lnTo>
                    <a:pt x="349" y="9"/>
                  </a:lnTo>
                  <a:lnTo>
                    <a:pt x="295" y="0"/>
                  </a:lnTo>
                  <a:close/>
                </a:path>
              </a:pathLst>
            </a:custGeom>
            <a:solidFill>
              <a:srgbClr val="0A6143">
                <a:alpha val="1844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lt2"/>
                </a:solidFill>
                <a:latin typeface="Arial"/>
                <a:ea typeface="Arial"/>
                <a:cs typeface="Arial"/>
                <a:sym typeface="Arial"/>
              </a:endParaRPr>
            </a:p>
          </p:txBody>
        </p:sp>
        <p:sp>
          <p:nvSpPr>
            <p:cNvPr id="3411" name="Google Shape;3411;p216"/>
            <p:cNvSpPr/>
            <p:nvPr/>
          </p:nvSpPr>
          <p:spPr>
            <a:xfrm rot="5400000">
              <a:off x="7404929" y="560953"/>
              <a:ext cx="23375" cy="25551"/>
            </a:xfrm>
            <a:custGeom>
              <a:rect b="b" l="l" r="r" t="t"/>
              <a:pathLst>
                <a:path extrusionOk="0" h="635" w="581">
                  <a:moveTo>
                    <a:pt x="295" y="1"/>
                  </a:moveTo>
                  <a:lnTo>
                    <a:pt x="233" y="10"/>
                  </a:lnTo>
                  <a:lnTo>
                    <a:pt x="134" y="54"/>
                  </a:lnTo>
                  <a:lnTo>
                    <a:pt x="54" y="144"/>
                  </a:lnTo>
                  <a:lnTo>
                    <a:pt x="9" y="251"/>
                  </a:lnTo>
                  <a:lnTo>
                    <a:pt x="0" y="313"/>
                  </a:lnTo>
                  <a:lnTo>
                    <a:pt x="9" y="385"/>
                  </a:lnTo>
                  <a:lnTo>
                    <a:pt x="54" y="492"/>
                  </a:lnTo>
                  <a:lnTo>
                    <a:pt x="134" y="581"/>
                  </a:lnTo>
                  <a:lnTo>
                    <a:pt x="233" y="626"/>
                  </a:lnTo>
                  <a:lnTo>
                    <a:pt x="295" y="635"/>
                  </a:lnTo>
                  <a:lnTo>
                    <a:pt x="349" y="626"/>
                  </a:lnTo>
                  <a:lnTo>
                    <a:pt x="456" y="581"/>
                  </a:lnTo>
                  <a:lnTo>
                    <a:pt x="536" y="492"/>
                  </a:lnTo>
                  <a:lnTo>
                    <a:pt x="581" y="385"/>
                  </a:lnTo>
                  <a:lnTo>
                    <a:pt x="581" y="313"/>
                  </a:lnTo>
                  <a:lnTo>
                    <a:pt x="581" y="251"/>
                  </a:lnTo>
                  <a:lnTo>
                    <a:pt x="536" y="144"/>
                  </a:lnTo>
                  <a:lnTo>
                    <a:pt x="456" y="54"/>
                  </a:lnTo>
                  <a:lnTo>
                    <a:pt x="349" y="10"/>
                  </a:lnTo>
                  <a:lnTo>
                    <a:pt x="295" y="1"/>
                  </a:lnTo>
                  <a:close/>
                </a:path>
              </a:pathLst>
            </a:custGeom>
            <a:solidFill>
              <a:srgbClr val="0A6143">
                <a:alpha val="1844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lt2"/>
                </a:solidFill>
                <a:latin typeface="Arial"/>
                <a:ea typeface="Arial"/>
                <a:cs typeface="Arial"/>
                <a:sym typeface="Arial"/>
              </a:endParaRPr>
            </a:p>
          </p:txBody>
        </p:sp>
        <p:sp>
          <p:nvSpPr>
            <p:cNvPr id="3412" name="Google Shape;3412;p216"/>
            <p:cNvSpPr/>
            <p:nvPr/>
          </p:nvSpPr>
          <p:spPr>
            <a:xfrm rot="5400000">
              <a:off x="7239453" y="561134"/>
              <a:ext cx="23375" cy="25189"/>
            </a:xfrm>
            <a:custGeom>
              <a:rect b="b" l="l" r="r" t="t"/>
              <a:pathLst>
                <a:path extrusionOk="0" h="626" w="581">
                  <a:moveTo>
                    <a:pt x="233" y="1"/>
                  </a:moveTo>
                  <a:lnTo>
                    <a:pt x="134" y="54"/>
                  </a:lnTo>
                  <a:lnTo>
                    <a:pt x="54" y="134"/>
                  </a:lnTo>
                  <a:lnTo>
                    <a:pt x="9" y="251"/>
                  </a:lnTo>
                  <a:lnTo>
                    <a:pt x="0" y="313"/>
                  </a:lnTo>
                  <a:lnTo>
                    <a:pt x="9" y="376"/>
                  </a:lnTo>
                  <a:lnTo>
                    <a:pt x="54" y="492"/>
                  </a:lnTo>
                  <a:lnTo>
                    <a:pt x="134" y="572"/>
                  </a:lnTo>
                  <a:lnTo>
                    <a:pt x="233" y="617"/>
                  </a:lnTo>
                  <a:lnTo>
                    <a:pt x="295" y="626"/>
                  </a:lnTo>
                  <a:lnTo>
                    <a:pt x="349" y="617"/>
                  </a:lnTo>
                  <a:lnTo>
                    <a:pt x="456" y="572"/>
                  </a:lnTo>
                  <a:lnTo>
                    <a:pt x="536" y="492"/>
                  </a:lnTo>
                  <a:lnTo>
                    <a:pt x="581" y="376"/>
                  </a:lnTo>
                  <a:lnTo>
                    <a:pt x="581" y="313"/>
                  </a:lnTo>
                  <a:lnTo>
                    <a:pt x="581" y="251"/>
                  </a:lnTo>
                  <a:lnTo>
                    <a:pt x="536" y="134"/>
                  </a:lnTo>
                  <a:lnTo>
                    <a:pt x="456" y="54"/>
                  </a:lnTo>
                  <a:lnTo>
                    <a:pt x="349" y="1"/>
                  </a:lnTo>
                  <a:close/>
                </a:path>
              </a:pathLst>
            </a:custGeom>
            <a:solidFill>
              <a:srgbClr val="0A6143">
                <a:alpha val="1844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lt2"/>
                </a:solidFill>
                <a:latin typeface="Arial"/>
                <a:ea typeface="Arial"/>
                <a:cs typeface="Arial"/>
                <a:sym typeface="Arial"/>
              </a:endParaRPr>
            </a:p>
          </p:txBody>
        </p:sp>
        <p:sp>
          <p:nvSpPr>
            <p:cNvPr id="3413" name="Google Shape;3413;p216"/>
            <p:cNvSpPr/>
            <p:nvPr/>
          </p:nvSpPr>
          <p:spPr>
            <a:xfrm rot="5400000">
              <a:off x="7074157" y="561134"/>
              <a:ext cx="23375" cy="25189"/>
            </a:xfrm>
            <a:custGeom>
              <a:rect b="b" l="l" r="r" t="t"/>
              <a:pathLst>
                <a:path extrusionOk="0" h="626" w="581">
                  <a:moveTo>
                    <a:pt x="233" y="0"/>
                  </a:moveTo>
                  <a:lnTo>
                    <a:pt x="134" y="54"/>
                  </a:lnTo>
                  <a:lnTo>
                    <a:pt x="54" y="134"/>
                  </a:lnTo>
                  <a:lnTo>
                    <a:pt x="9" y="250"/>
                  </a:lnTo>
                  <a:lnTo>
                    <a:pt x="0" y="313"/>
                  </a:lnTo>
                  <a:lnTo>
                    <a:pt x="9" y="375"/>
                  </a:lnTo>
                  <a:lnTo>
                    <a:pt x="54" y="491"/>
                  </a:lnTo>
                  <a:lnTo>
                    <a:pt x="134" y="572"/>
                  </a:lnTo>
                  <a:lnTo>
                    <a:pt x="233" y="625"/>
                  </a:lnTo>
                  <a:lnTo>
                    <a:pt x="349" y="625"/>
                  </a:lnTo>
                  <a:lnTo>
                    <a:pt x="456" y="572"/>
                  </a:lnTo>
                  <a:lnTo>
                    <a:pt x="536" y="491"/>
                  </a:lnTo>
                  <a:lnTo>
                    <a:pt x="581" y="375"/>
                  </a:lnTo>
                  <a:lnTo>
                    <a:pt x="581" y="313"/>
                  </a:lnTo>
                  <a:lnTo>
                    <a:pt x="581" y="250"/>
                  </a:lnTo>
                  <a:lnTo>
                    <a:pt x="536" y="134"/>
                  </a:lnTo>
                  <a:lnTo>
                    <a:pt x="456" y="54"/>
                  </a:lnTo>
                  <a:lnTo>
                    <a:pt x="349" y="0"/>
                  </a:lnTo>
                  <a:close/>
                </a:path>
              </a:pathLst>
            </a:custGeom>
            <a:solidFill>
              <a:srgbClr val="0A6143">
                <a:alpha val="1844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lt2"/>
                </a:solidFill>
                <a:latin typeface="Arial"/>
                <a:ea typeface="Arial"/>
                <a:cs typeface="Arial"/>
                <a:sym typeface="Arial"/>
              </a:endParaRPr>
            </a:p>
          </p:txBody>
        </p:sp>
        <p:sp>
          <p:nvSpPr>
            <p:cNvPr id="3414" name="Google Shape;3414;p216"/>
            <p:cNvSpPr/>
            <p:nvPr/>
          </p:nvSpPr>
          <p:spPr>
            <a:xfrm rot="5400000">
              <a:off x="6908861" y="561134"/>
              <a:ext cx="23375" cy="25189"/>
            </a:xfrm>
            <a:custGeom>
              <a:rect b="b" l="l" r="r" t="t"/>
              <a:pathLst>
                <a:path extrusionOk="0" h="626" w="581">
                  <a:moveTo>
                    <a:pt x="295" y="0"/>
                  </a:moveTo>
                  <a:lnTo>
                    <a:pt x="233" y="9"/>
                  </a:lnTo>
                  <a:lnTo>
                    <a:pt x="134" y="54"/>
                  </a:lnTo>
                  <a:lnTo>
                    <a:pt x="54" y="143"/>
                  </a:lnTo>
                  <a:lnTo>
                    <a:pt x="9" y="250"/>
                  </a:lnTo>
                  <a:lnTo>
                    <a:pt x="0" y="313"/>
                  </a:lnTo>
                  <a:lnTo>
                    <a:pt x="9" y="375"/>
                  </a:lnTo>
                  <a:lnTo>
                    <a:pt x="54" y="491"/>
                  </a:lnTo>
                  <a:lnTo>
                    <a:pt x="134" y="581"/>
                  </a:lnTo>
                  <a:lnTo>
                    <a:pt x="233" y="625"/>
                  </a:lnTo>
                  <a:lnTo>
                    <a:pt x="349" y="625"/>
                  </a:lnTo>
                  <a:lnTo>
                    <a:pt x="456" y="581"/>
                  </a:lnTo>
                  <a:lnTo>
                    <a:pt x="536" y="491"/>
                  </a:lnTo>
                  <a:lnTo>
                    <a:pt x="581" y="375"/>
                  </a:lnTo>
                  <a:lnTo>
                    <a:pt x="581" y="313"/>
                  </a:lnTo>
                  <a:lnTo>
                    <a:pt x="581" y="250"/>
                  </a:lnTo>
                  <a:lnTo>
                    <a:pt x="536" y="143"/>
                  </a:lnTo>
                  <a:lnTo>
                    <a:pt x="456" y="54"/>
                  </a:lnTo>
                  <a:lnTo>
                    <a:pt x="349" y="9"/>
                  </a:lnTo>
                  <a:lnTo>
                    <a:pt x="295" y="0"/>
                  </a:lnTo>
                  <a:close/>
                </a:path>
              </a:pathLst>
            </a:custGeom>
            <a:solidFill>
              <a:srgbClr val="0A6143">
                <a:alpha val="1844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lt2"/>
                </a:solidFill>
                <a:latin typeface="Arial"/>
                <a:ea typeface="Arial"/>
                <a:cs typeface="Arial"/>
                <a:sym typeface="Arial"/>
              </a:endParaRPr>
            </a:p>
          </p:txBody>
        </p:sp>
        <p:sp>
          <p:nvSpPr>
            <p:cNvPr id="3415" name="Google Shape;3415;p216"/>
            <p:cNvSpPr/>
            <p:nvPr/>
          </p:nvSpPr>
          <p:spPr>
            <a:xfrm rot="5400000">
              <a:off x="7570346" y="733953"/>
              <a:ext cx="23415" cy="25189"/>
            </a:xfrm>
            <a:custGeom>
              <a:rect b="b" l="l" r="r" t="t"/>
              <a:pathLst>
                <a:path extrusionOk="0" h="626" w="582">
                  <a:moveTo>
                    <a:pt x="287" y="0"/>
                  </a:moveTo>
                  <a:lnTo>
                    <a:pt x="233" y="9"/>
                  </a:lnTo>
                  <a:lnTo>
                    <a:pt x="126" y="54"/>
                  </a:lnTo>
                  <a:lnTo>
                    <a:pt x="45" y="143"/>
                  </a:lnTo>
                  <a:lnTo>
                    <a:pt x="10" y="250"/>
                  </a:lnTo>
                  <a:lnTo>
                    <a:pt x="1" y="313"/>
                  </a:lnTo>
                  <a:lnTo>
                    <a:pt x="10" y="375"/>
                  </a:lnTo>
                  <a:lnTo>
                    <a:pt x="45" y="491"/>
                  </a:lnTo>
                  <a:lnTo>
                    <a:pt x="126" y="581"/>
                  </a:lnTo>
                  <a:lnTo>
                    <a:pt x="233" y="625"/>
                  </a:lnTo>
                  <a:lnTo>
                    <a:pt x="349" y="625"/>
                  </a:lnTo>
                  <a:lnTo>
                    <a:pt x="456" y="581"/>
                  </a:lnTo>
                  <a:lnTo>
                    <a:pt x="528" y="491"/>
                  </a:lnTo>
                  <a:lnTo>
                    <a:pt x="572" y="375"/>
                  </a:lnTo>
                  <a:lnTo>
                    <a:pt x="581" y="313"/>
                  </a:lnTo>
                  <a:lnTo>
                    <a:pt x="572" y="250"/>
                  </a:lnTo>
                  <a:lnTo>
                    <a:pt x="528" y="143"/>
                  </a:lnTo>
                  <a:lnTo>
                    <a:pt x="456" y="54"/>
                  </a:lnTo>
                  <a:lnTo>
                    <a:pt x="349" y="9"/>
                  </a:lnTo>
                  <a:lnTo>
                    <a:pt x="287" y="0"/>
                  </a:lnTo>
                  <a:close/>
                </a:path>
              </a:pathLst>
            </a:custGeom>
            <a:solidFill>
              <a:srgbClr val="0A6143">
                <a:alpha val="1844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lt2"/>
                </a:solidFill>
                <a:latin typeface="Arial"/>
                <a:ea typeface="Arial"/>
                <a:cs typeface="Arial"/>
                <a:sym typeface="Arial"/>
              </a:endParaRPr>
            </a:p>
          </p:txBody>
        </p:sp>
        <p:sp>
          <p:nvSpPr>
            <p:cNvPr id="3416" name="Google Shape;3416;p216"/>
            <p:cNvSpPr/>
            <p:nvPr/>
          </p:nvSpPr>
          <p:spPr>
            <a:xfrm rot="5400000">
              <a:off x="7404909" y="733772"/>
              <a:ext cx="23415" cy="25551"/>
            </a:xfrm>
            <a:custGeom>
              <a:rect b="b" l="l" r="r" t="t"/>
              <a:pathLst>
                <a:path extrusionOk="0" h="635" w="582">
                  <a:moveTo>
                    <a:pt x="287" y="1"/>
                  </a:moveTo>
                  <a:lnTo>
                    <a:pt x="233" y="10"/>
                  </a:lnTo>
                  <a:lnTo>
                    <a:pt x="126" y="54"/>
                  </a:lnTo>
                  <a:lnTo>
                    <a:pt x="45" y="144"/>
                  </a:lnTo>
                  <a:lnTo>
                    <a:pt x="10" y="251"/>
                  </a:lnTo>
                  <a:lnTo>
                    <a:pt x="1" y="313"/>
                  </a:lnTo>
                  <a:lnTo>
                    <a:pt x="10" y="385"/>
                  </a:lnTo>
                  <a:lnTo>
                    <a:pt x="45" y="492"/>
                  </a:lnTo>
                  <a:lnTo>
                    <a:pt x="126" y="581"/>
                  </a:lnTo>
                  <a:lnTo>
                    <a:pt x="233" y="626"/>
                  </a:lnTo>
                  <a:lnTo>
                    <a:pt x="287" y="635"/>
                  </a:lnTo>
                  <a:lnTo>
                    <a:pt x="349" y="626"/>
                  </a:lnTo>
                  <a:lnTo>
                    <a:pt x="456" y="581"/>
                  </a:lnTo>
                  <a:lnTo>
                    <a:pt x="528" y="492"/>
                  </a:lnTo>
                  <a:lnTo>
                    <a:pt x="572" y="385"/>
                  </a:lnTo>
                  <a:lnTo>
                    <a:pt x="581" y="313"/>
                  </a:lnTo>
                  <a:lnTo>
                    <a:pt x="572" y="251"/>
                  </a:lnTo>
                  <a:lnTo>
                    <a:pt x="528" y="144"/>
                  </a:lnTo>
                  <a:lnTo>
                    <a:pt x="456" y="54"/>
                  </a:lnTo>
                  <a:lnTo>
                    <a:pt x="349" y="10"/>
                  </a:lnTo>
                  <a:lnTo>
                    <a:pt x="287" y="1"/>
                  </a:lnTo>
                  <a:close/>
                </a:path>
              </a:pathLst>
            </a:custGeom>
            <a:solidFill>
              <a:srgbClr val="0A6143">
                <a:alpha val="1844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lt2"/>
                </a:solidFill>
                <a:latin typeface="Arial"/>
                <a:ea typeface="Arial"/>
                <a:cs typeface="Arial"/>
                <a:sym typeface="Arial"/>
              </a:endParaRPr>
            </a:p>
          </p:txBody>
        </p:sp>
        <p:sp>
          <p:nvSpPr>
            <p:cNvPr id="3417" name="Google Shape;3417;p216"/>
            <p:cNvSpPr/>
            <p:nvPr/>
          </p:nvSpPr>
          <p:spPr>
            <a:xfrm rot="5400000">
              <a:off x="7239433" y="733953"/>
              <a:ext cx="23415" cy="25189"/>
            </a:xfrm>
            <a:custGeom>
              <a:rect b="b" l="l" r="r" t="t"/>
              <a:pathLst>
                <a:path extrusionOk="0" h="626" w="582">
                  <a:moveTo>
                    <a:pt x="233" y="1"/>
                  </a:moveTo>
                  <a:lnTo>
                    <a:pt x="126" y="54"/>
                  </a:lnTo>
                  <a:lnTo>
                    <a:pt x="45" y="134"/>
                  </a:lnTo>
                  <a:lnTo>
                    <a:pt x="10" y="251"/>
                  </a:lnTo>
                  <a:lnTo>
                    <a:pt x="1" y="313"/>
                  </a:lnTo>
                  <a:lnTo>
                    <a:pt x="10" y="376"/>
                  </a:lnTo>
                  <a:lnTo>
                    <a:pt x="45" y="492"/>
                  </a:lnTo>
                  <a:lnTo>
                    <a:pt x="126" y="572"/>
                  </a:lnTo>
                  <a:lnTo>
                    <a:pt x="233" y="617"/>
                  </a:lnTo>
                  <a:lnTo>
                    <a:pt x="287" y="626"/>
                  </a:lnTo>
                  <a:lnTo>
                    <a:pt x="349" y="617"/>
                  </a:lnTo>
                  <a:lnTo>
                    <a:pt x="456" y="572"/>
                  </a:lnTo>
                  <a:lnTo>
                    <a:pt x="528" y="492"/>
                  </a:lnTo>
                  <a:lnTo>
                    <a:pt x="572" y="376"/>
                  </a:lnTo>
                  <a:lnTo>
                    <a:pt x="581" y="313"/>
                  </a:lnTo>
                  <a:lnTo>
                    <a:pt x="572" y="251"/>
                  </a:lnTo>
                  <a:lnTo>
                    <a:pt x="528" y="134"/>
                  </a:lnTo>
                  <a:lnTo>
                    <a:pt x="456" y="54"/>
                  </a:lnTo>
                  <a:lnTo>
                    <a:pt x="349" y="1"/>
                  </a:lnTo>
                  <a:close/>
                </a:path>
              </a:pathLst>
            </a:custGeom>
            <a:solidFill>
              <a:srgbClr val="0A6143">
                <a:alpha val="1844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lt2"/>
                </a:solidFill>
                <a:latin typeface="Arial"/>
                <a:ea typeface="Arial"/>
                <a:cs typeface="Arial"/>
                <a:sym typeface="Arial"/>
              </a:endParaRPr>
            </a:p>
          </p:txBody>
        </p:sp>
        <p:sp>
          <p:nvSpPr>
            <p:cNvPr id="3418" name="Google Shape;3418;p216"/>
            <p:cNvSpPr/>
            <p:nvPr/>
          </p:nvSpPr>
          <p:spPr>
            <a:xfrm rot="5400000">
              <a:off x="7074137" y="733953"/>
              <a:ext cx="23415" cy="25189"/>
            </a:xfrm>
            <a:custGeom>
              <a:rect b="b" l="l" r="r" t="t"/>
              <a:pathLst>
                <a:path extrusionOk="0" h="626" w="582">
                  <a:moveTo>
                    <a:pt x="233" y="0"/>
                  </a:moveTo>
                  <a:lnTo>
                    <a:pt x="126" y="54"/>
                  </a:lnTo>
                  <a:lnTo>
                    <a:pt x="45" y="134"/>
                  </a:lnTo>
                  <a:lnTo>
                    <a:pt x="10" y="250"/>
                  </a:lnTo>
                  <a:lnTo>
                    <a:pt x="1" y="313"/>
                  </a:lnTo>
                  <a:lnTo>
                    <a:pt x="10" y="375"/>
                  </a:lnTo>
                  <a:lnTo>
                    <a:pt x="45" y="491"/>
                  </a:lnTo>
                  <a:lnTo>
                    <a:pt x="126" y="572"/>
                  </a:lnTo>
                  <a:lnTo>
                    <a:pt x="233" y="625"/>
                  </a:lnTo>
                  <a:lnTo>
                    <a:pt x="349" y="625"/>
                  </a:lnTo>
                  <a:lnTo>
                    <a:pt x="456" y="572"/>
                  </a:lnTo>
                  <a:lnTo>
                    <a:pt x="528" y="491"/>
                  </a:lnTo>
                  <a:lnTo>
                    <a:pt x="572" y="375"/>
                  </a:lnTo>
                  <a:lnTo>
                    <a:pt x="581" y="313"/>
                  </a:lnTo>
                  <a:lnTo>
                    <a:pt x="572" y="250"/>
                  </a:lnTo>
                  <a:lnTo>
                    <a:pt x="528" y="134"/>
                  </a:lnTo>
                  <a:lnTo>
                    <a:pt x="456" y="54"/>
                  </a:lnTo>
                  <a:lnTo>
                    <a:pt x="349" y="0"/>
                  </a:lnTo>
                  <a:close/>
                </a:path>
              </a:pathLst>
            </a:custGeom>
            <a:solidFill>
              <a:srgbClr val="0A6143">
                <a:alpha val="1844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lt2"/>
                </a:solidFill>
                <a:latin typeface="Arial"/>
                <a:ea typeface="Arial"/>
                <a:cs typeface="Arial"/>
                <a:sym typeface="Arial"/>
              </a:endParaRPr>
            </a:p>
          </p:txBody>
        </p:sp>
        <p:sp>
          <p:nvSpPr>
            <p:cNvPr id="3419" name="Google Shape;3419;p216"/>
            <p:cNvSpPr/>
            <p:nvPr/>
          </p:nvSpPr>
          <p:spPr>
            <a:xfrm rot="5400000">
              <a:off x="6908841" y="733953"/>
              <a:ext cx="23415" cy="25189"/>
            </a:xfrm>
            <a:custGeom>
              <a:rect b="b" l="l" r="r" t="t"/>
              <a:pathLst>
                <a:path extrusionOk="0" h="626" w="582">
                  <a:moveTo>
                    <a:pt x="287" y="0"/>
                  </a:moveTo>
                  <a:lnTo>
                    <a:pt x="233" y="9"/>
                  </a:lnTo>
                  <a:lnTo>
                    <a:pt x="126" y="54"/>
                  </a:lnTo>
                  <a:lnTo>
                    <a:pt x="45" y="143"/>
                  </a:lnTo>
                  <a:lnTo>
                    <a:pt x="10" y="250"/>
                  </a:lnTo>
                  <a:lnTo>
                    <a:pt x="1" y="313"/>
                  </a:lnTo>
                  <a:lnTo>
                    <a:pt x="10" y="375"/>
                  </a:lnTo>
                  <a:lnTo>
                    <a:pt x="45" y="491"/>
                  </a:lnTo>
                  <a:lnTo>
                    <a:pt x="126" y="581"/>
                  </a:lnTo>
                  <a:lnTo>
                    <a:pt x="233" y="625"/>
                  </a:lnTo>
                  <a:lnTo>
                    <a:pt x="349" y="625"/>
                  </a:lnTo>
                  <a:lnTo>
                    <a:pt x="456" y="581"/>
                  </a:lnTo>
                  <a:lnTo>
                    <a:pt x="528" y="491"/>
                  </a:lnTo>
                  <a:lnTo>
                    <a:pt x="572" y="375"/>
                  </a:lnTo>
                  <a:lnTo>
                    <a:pt x="581" y="313"/>
                  </a:lnTo>
                  <a:lnTo>
                    <a:pt x="572" y="250"/>
                  </a:lnTo>
                  <a:lnTo>
                    <a:pt x="528" y="143"/>
                  </a:lnTo>
                  <a:lnTo>
                    <a:pt x="456" y="54"/>
                  </a:lnTo>
                  <a:lnTo>
                    <a:pt x="349" y="9"/>
                  </a:lnTo>
                  <a:lnTo>
                    <a:pt x="287" y="0"/>
                  </a:lnTo>
                  <a:close/>
                </a:path>
              </a:pathLst>
            </a:custGeom>
            <a:solidFill>
              <a:srgbClr val="0A6143">
                <a:alpha val="1844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lt2"/>
                </a:solidFill>
                <a:latin typeface="Arial"/>
                <a:ea typeface="Arial"/>
                <a:cs typeface="Arial"/>
                <a:sym typeface="Arial"/>
              </a:endParaRPr>
            </a:p>
          </p:txBody>
        </p:sp>
        <p:sp>
          <p:nvSpPr>
            <p:cNvPr id="3420" name="Google Shape;3420;p216"/>
            <p:cNvSpPr/>
            <p:nvPr/>
          </p:nvSpPr>
          <p:spPr>
            <a:xfrm rot="5400000">
              <a:off x="9030846" y="43241"/>
              <a:ext cx="23013" cy="25189"/>
            </a:xfrm>
            <a:custGeom>
              <a:rect b="b" l="l" r="r" t="t"/>
              <a:pathLst>
                <a:path extrusionOk="0" h="626" w="572">
                  <a:moveTo>
                    <a:pt x="286" y="1"/>
                  </a:moveTo>
                  <a:lnTo>
                    <a:pt x="233" y="10"/>
                  </a:lnTo>
                  <a:lnTo>
                    <a:pt x="125" y="54"/>
                  </a:lnTo>
                  <a:lnTo>
                    <a:pt x="45" y="135"/>
                  </a:lnTo>
                  <a:lnTo>
                    <a:pt x="0" y="251"/>
                  </a:lnTo>
                  <a:lnTo>
                    <a:pt x="0" y="313"/>
                  </a:lnTo>
                  <a:lnTo>
                    <a:pt x="0" y="376"/>
                  </a:lnTo>
                  <a:lnTo>
                    <a:pt x="45" y="492"/>
                  </a:lnTo>
                  <a:lnTo>
                    <a:pt x="125" y="581"/>
                  </a:lnTo>
                  <a:lnTo>
                    <a:pt x="233" y="626"/>
                  </a:lnTo>
                  <a:lnTo>
                    <a:pt x="349" y="626"/>
                  </a:lnTo>
                  <a:lnTo>
                    <a:pt x="447" y="581"/>
                  </a:lnTo>
                  <a:lnTo>
                    <a:pt x="527" y="492"/>
                  </a:lnTo>
                  <a:lnTo>
                    <a:pt x="572" y="376"/>
                  </a:lnTo>
                  <a:lnTo>
                    <a:pt x="572" y="313"/>
                  </a:lnTo>
                  <a:lnTo>
                    <a:pt x="572" y="251"/>
                  </a:lnTo>
                  <a:lnTo>
                    <a:pt x="527" y="135"/>
                  </a:lnTo>
                  <a:lnTo>
                    <a:pt x="447" y="54"/>
                  </a:lnTo>
                  <a:lnTo>
                    <a:pt x="349" y="10"/>
                  </a:lnTo>
                  <a:lnTo>
                    <a:pt x="286" y="1"/>
                  </a:lnTo>
                  <a:close/>
                </a:path>
              </a:pathLst>
            </a:custGeom>
            <a:solidFill>
              <a:srgbClr val="0A6143">
                <a:alpha val="1844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lt2"/>
                </a:solidFill>
                <a:latin typeface="Arial"/>
                <a:ea typeface="Arial"/>
                <a:cs typeface="Arial"/>
                <a:sym typeface="Arial"/>
              </a:endParaRPr>
            </a:p>
          </p:txBody>
        </p:sp>
        <p:sp>
          <p:nvSpPr>
            <p:cNvPr id="3421" name="Google Shape;3421;p216"/>
            <p:cNvSpPr/>
            <p:nvPr/>
          </p:nvSpPr>
          <p:spPr>
            <a:xfrm rot="5400000">
              <a:off x="8865370" y="43060"/>
              <a:ext cx="23013" cy="25551"/>
            </a:xfrm>
            <a:custGeom>
              <a:rect b="b" l="l" r="r" t="t"/>
              <a:pathLst>
                <a:path extrusionOk="0" h="635" w="572">
                  <a:moveTo>
                    <a:pt x="286" y="1"/>
                  </a:moveTo>
                  <a:lnTo>
                    <a:pt x="233" y="9"/>
                  </a:lnTo>
                  <a:lnTo>
                    <a:pt x="125" y="54"/>
                  </a:lnTo>
                  <a:lnTo>
                    <a:pt x="45" y="143"/>
                  </a:lnTo>
                  <a:lnTo>
                    <a:pt x="0" y="251"/>
                  </a:lnTo>
                  <a:lnTo>
                    <a:pt x="0" y="322"/>
                  </a:lnTo>
                  <a:lnTo>
                    <a:pt x="0" y="385"/>
                  </a:lnTo>
                  <a:lnTo>
                    <a:pt x="45" y="492"/>
                  </a:lnTo>
                  <a:lnTo>
                    <a:pt x="125" y="581"/>
                  </a:lnTo>
                  <a:lnTo>
                    <a:pt x="233" y="626"/>
                  </a:lnTo>
                  <a:lnTo>
                    <a:pt x="286" y="635"/>
                  </a:lnTo>
                  <a:lnTo>
                    <a:pt x="349" y="626"/>
                  </a:lnTo>
                  <a:lnTo>
                    <a:pt x="447" y="581"/>
                  </a:lnTo>
                  <a:lnTo>
                    <a:pt x="527" y="492"/>
                  </a:lnTo>
                  <a:lnTo>
                    <a:pt x="572" y="385"/>
                  </a:lnTo>
                  <a:lnTo>
                    <a:pt x="572" y="322"/>
                  </a:lnTo>
                  <a:lnTo>
                    <a:pt x="572" y="251"/>
                  </a:lnTo>
                  <a:lnTo>
                    <a:pt x="527" y="143"/>
                  </a:lnTo>
                  <a:lnTo>
                    <a:pt x="447" y="54"/>
                  </a:lnTo>
                  <a:lnTo>
                    <a:pt x="349" y="9"/>
                  </a:lnTo>
                  <a:lnTo>
                    <a:pt x="286" y="1"/>
                  </a:lnTo>
                  <a:close/>
                </a:path>
              </a:pathLst>
            </a:custGeom>
            <a:solidFill>
              <a:srgbClr val="0A6143">
                <a:alpha val="1844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lt2"/>
                </a:solidFill>
                <a:latin typeface="Arial"/>
                <a:ea typeface="Arial"/>
                <a:cs typeface="Arial"/>
                <a:sym typeface="Arial"/>
              </a:endParaRPr>
            </a:p>
          </p:txBody>
        </p:sp>
        <p:sp>
          <p:nvSpPr>
            <p:cNvPr id="3422" name="Google Shape;3422;p216"/>
            <p:cNvSpPr/>
            <p:nvPr/>
          </p:nvSpPr>
          <p:spPr>
            <a:xfrm rot="5400000">
              <a:off x="8699893" y="43241"/>
              <a:ext cx="23013" cy="25189"/>
            </a:xfrm>
            <a:custGeom>
              <a:rect b="b" l="l" r="r" t="t"/>
              <a:pathLst>
                <a:path extrusionOk="0" h="626" w="572">
                  <a:moveTo>
                    <a:pt x="233" y="0"/>
                  </a:moveTo>
                  <a:lnTo>
                    <a:pt x="125" y="54"/>
                  </a:lnTo>
                  <a:lnTo>
                    <a:pt x="45" y="134"/>
                  </a:lnTo>
                  <a:lnTo>
                    <a:pt x="0" y="250"/>
                  </a:lnTo>
                  <a:lnTo>
                    <a:pt x="0" y="313"/>
                  </a:lnTo>
                  <a:lnTo>
                    <a:pt x="0" y="375"/>
                  </a:lnTo>
                  <a:lnTo>
                    <a:pt x="45" y="491"/>
                  </a:lnTo>
                  <a:lnTo>
                    <a:pt x="125" y="572"/>
                  </a:lnTo>
                  <a:lnTo>
                    <a:pt x="233" y="616"/>
                  </a:lnTo>
                  <a:lnTo>
                    <a:pt x="286" y="625"/>
                  </a:lnTo>
                  <a:lnTo>
                    <a:pt x="349" y="616"/>
                  </a:lnTo>
                  <a:lnTo>
                    <a:pt x="447" y="572"/>
                  </a:lnTo>
                  <a:lnTo>
                    <a:pt x="527" y="491"/>
                  </a:lnTo>
                  <a:lnTo>
                    <a:pt x="572" y="375"/>
                  </a:lnTo>
                  <a:lnTo>
                    <a:pt x="572" y="313"/>
                  </a:lnTo>
                  <a:lnTo>
                    <a:pt x="572" y="250"/>
                  </a:lnTo>
                  <a:lnTo>
                    <a:pt x="527" y="134"/>
                  </a:lnTo>
                  <a:lnTo>
                    <a:pt x="447" y="54"/>
                  </a:lnTo>
                  <a:lnTo>
                    <a:pt x="349" y="0"/>
                  </a:lnTo>
                  <a:close/>
                </a:path>
              </a:pathLst>
            </a:custGeom>
            <a:solidFill>
              <a:srgbClr val="0A6143">
                <a:alpha val="1844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lt2"/>
                </a:solidFill>
                <a:latin typeface="Arial"/>
                <a:ea typeface="Arial"/>
                <a:cs typeface="Arial"/>
                <a:sym typeface="Arial"/>
              </a:endParaRPr>
            </a:p>
          </p:txBody>
        </p:sp>
        <p:sp>
          <p:nvSpPr>
            <p:cNvPr id="3423" name="Google Shape;3423;p216"/>
            <p:cNvSpPr/>
            <p:nvPr/>
          </p:nvSpPr>
          <p:spPr>
            <a:xfrm rot="5400000">
              <a:off x="8534597" y="43241"/>
              <a:ext cx="23013" cy="25189"/>
            </a:xfrm>
            <a:custGeom>
              <a:rect b="b" l="l" r="r" t="t"/>
              <a:pathLst>
                <a:path extrusionOk="0" h="626" w="572">
                  <a:moveTo>
                    <a:pt x="233" y="0"/>
                  </a:moveTo>
                  <a:lnTo>
                    <a:pt x="125" y="54"/>
                  </a:lnTo>
                  <a:lnTo>
                    <a:pt x="45" y="134"/>
                  </a:lnTo>
                  <a:lnTo>
                    <a:pt x="0" y="250"/>
                  </a:lnTo>
                  <a:lnTo>
                    <a:pt x="0" y="313"/>
                  </a:lnTo>
                  <a:lnTo>
                    <a:pt x="0" y="375"/>
                  </a:lnTo>
                  <a:lnTo>
                    <a:pt x="45" y="491"/>
                  </a:lnTo>
                  <a:lnTo>
                    <a:pt x="125" y="572"/>
                  </a:lnTo>
                  <a:lnTo>
                    <a:pt x="233" y="625"/>
                  </a:lnTo>
                  <a:lnTo>
                    <a:pt x="349" y="625"/>
                  </a:lnTo>
                  <a:lnTo>
                    <a:pt x="447" y="572"/>
                  </a:lnTo>
                  <a:lnTo>
                    <a:pt x="527" y="491"/>
                  </a:lnTo>
                  <a:lnTo>
                    <a:pt x="572" y="375"/>
                  </a:lnTo>
                  <a:lnTo>
                    <a:pt x="572" y="313"/>
                  </a:lnTo>
                  <a:lnTo>
                    <a:pt x="572" y="250"/>
                  </a:lnTo>
                  <a:lnTo>
                    <a:pt x="527" y="134"/>
                  </a:lnTo>
                  <a:lnTo>
                    <a:pt x="447" y="54"/>
                  </a:lnTo>
                  <a:lnTo>
                    <a:pt x="349" y="0"/>
                  </a:lnTo>
                  <a:close/>
                </a:path>
              </a:pathLst>
            </a:custGeom>
            <a:solidFill>
              <a:srgbClr val="0A6143">
                <a:alpha val="1844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lt2"/>
                </a:solidFill>
                <a:latin typeface="Arial"/>
                <a:ea typeface="Arial"/>
                <a:cs typeface="Arial"/>
                <a:sym typeface="Arial"/>
              </a:endParaRPr>
            </a:p>
          </p:txBody>
        </p:sp>
        <p:sp>
          <p:nvSpPr>
            <p:cNvPr id="3424" name="Google Shape;3424;p216"/>
            <p:cNvSpPr/>
            <p:nvPr/>
          </p:nvSpPr>
          <p:spPr>
            <a:xfrm rot="5400000">
              <a:off x="9030645" y="215879"/>
              <a:ext cx="23415" cy="25189"/>
            </a:xfrm>
            <a:custGeom>
              <a:rect b="b" l="l" r="r" t="t"/>
              <a:pathLst>
                <a:path extrusionOk="0" h="626" w="582">
                  <a:moveTo>
                    <a:pt x="295" y="1"/>
                  </a:moveTo>
                  <a:lnTo>
                    <a:pt x="233" y="10"/>
                  </a:lnTo>
                  <a:lnTo>
                    <a:pt x="135" y="54"/>
                  </a:lnTo>
                  <a:lnTo>
                    <a:pt x="54" y="135"/>
                  </a:lnTo>
                  <a:lnTo>
                    <a:pt x="10" y="251"/>
                  </a:lnTo>
                  <a:lnTo>
                    <a:pt x="1" y="313"/>
                  </a:lnTo>
                  <a:lnTo>
                    <a:pt x="10" y="376"/>
                  </a:lnTo>
                  <a:lnTo>
                    <a:pt x="54" y="492"/>
                  </a:lnTo>
                  <a:lnTo>
                    <a:pt x="135" y="581"/>
                  </a:lnTo>
                  <a:lnTo>
                    <a:pt x="233" y="626"/>
                  </a:lnTo>
                  <a:lnTo>
                    <a:pt x="349" y="626"/>
                  </a:lnTo>
                  <a:lnTo>
                    <a:pt x="456" y="581"/>
                  </a:lnTo>
                  <a:lnTo>
                    <a:pt x="537" y="492"/>
                  </a:lnTo>
                  <a:lnTo>
                    <a:pt x="581" y="376"/>
                  </a:lnTo>
                  <a:lnTo>
                    <a:pt x="581" y="313"/>
                  </a:lnTo>
                  <a:lnTo>
                    <a:pt x="581" y="251"/>
                  </a:lnTo>
                  <a:lnTo>
                    <a:pt x="537" y="135"/>
                  </a:lnTo>
                  <a:lnTo>
                    <a:pt x="456" y="54"/>
                  </a:lnTo>
                  <a:lnTo>
                    <a:pt x="349" y="10"/>
                  </a:lnTo>
                  <a:lnTo>
                    <a:pt x="295" y="1"/>
                  </a:lnTo>
                  <a:close/>
                </a:path>
              </a:pathLst>
            </a:custGeom>
            <a:solidFill>
              <a:srgbClr val="0A6143">
                <a:alpha val="1844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lt2"/>
                </a:solidFill>
                <a:latin typeface="Arial"/>
                <a:ea typeface="Arial"/>
                <a:cs typeface="Arial"/>
                <a:sym typeface="Arial"/>
              </a:endParaRPr>
            </a:p>
          </p:txBody>
        </p:sp>
        <p:sp>
          <p:nvSpPr>
            <p:cNvPr id="3425" name="Google Shape;3425;p216"/>
            <p:cNvSpPr/>
            <p:nvPr/>
          </p:nvSpPr>
          <p:spPr>
            <a:xfrm rot="5400000">
              <a:off x="8865168" y="215698"/>
              <a:ext cx="23415" cy="25551"/>
            </a:xfrm>
            <a:custGeom>
              <a:rect b="b" l="l" r="r" t="t"/>
              <a:pathLst>
                <a:path extrusionOk="0" h="635" w="582">
                  <a:moveTo>
                    <a:pt x="295" y="1"/>
                  </a:moveTo>
                  <a:lnTo>
                    <a:pt x="233" y="9"/>
                  </a:lnTo>
                  <a:lnTo>
                    <a:pt x="135" y="54"/>
                  </a:lnTo>
                  <a:lnTo>
                    <a:pt x="54" y="143"/>
                  </a:lnTo>
                  <a:lnTo>
                    <a:pt x="10" y="251"/>
                  </a:lnTo>
                  <a:lnTo>
                    <a:pt x="1" y="322"/>
                  </a:lnTo>
                  <a:lnTo>
                    <a:pt x="10" y="385"/>
                  </a:lnTo>
                  <a:lnTo>
                    <a:pt x="54" y="492"/>
                  </a:lnTo>
                  <a:lnTo>
                    <a:pt x="135" y="581"/>
                  </a:lnTo>
                  <a:lnTo>
                    <a:pt x="233" y="626"/>
                  </a:lnTo>
                  <a:lnTo>
                    <a:pt x="295" y="635"/>
                  </a:lnTo>
                  <a:lnTo>
                    <a:pt x="349" y="626"/>
                  </a:lnTo>
                  <a:lnTo>
                    <a:pt x="456" y="581"/>
                  </a:lnTo>
                  <a:lnTo>
                    <a:pt x="537" y="492"/>
                  </a:lnTo>
                  <a:lnTo>
                    <a:pt x="581" y="385"/>
                  </a:lnTo>
                  <a:lnTo>
                    <a:pt x="581" y="322"/>
                  </a:lnTo>
                  <a:lnTo>
                    <a:pt x="581" y="251"/>
                  </a:lnTo>
                  <a:lnTo>
                    <a:pt x="537" y="143"/>
                  </a:lnTo>
                  <a:lnTo>
                    <a:pt x="456" y="54"/>
                  </a:lnTo>
                  <a:lnTo>
                    <a:pt x="349" y="9"/>
                  </a:lnTo>
                  <a:lnTo>
                    <a:pt x="295" y="1"/>
                  </a:lnTo>
                  <a:close/>
                </a:path>
              </a:pathLst>
            </a:custGeom>
            <a:solidFill>
              <a:srgbClr val="0A6143">
                <a:alpha val="1844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lt2"/>
                </a:solidFill>
                <a:latin typeface="Arial"/>
                <a:ea typeface="Arial"/>
                <a:cs typeface="Arial"/>
                <a:sym typeface="Arial"/>
              </a:endParaRPr>
            </a:p>
          </p:txBody>
        </p:sp>
        <p:sp>
          <p:nvSpPr>
            <p:cNvPr id="3426" name="Google Shape;3426;p216"/>
            <p:cNvSpPr/>
            <p:nvPr/>
          </p:nvSpPr>
          <p:spPr>
            <a:xfrm rot="5400000">
              <a:off x="8699692" y="215879"/>
              <a:ext cx="23415" cy="25189"/>
            </a:xfrm>
            <a:custGeom>
              <a:rect b="b" l="l" r="r" t="t"/>
              <a:pathLst>
                <a:path extrusionOk="0" h="626" w="582">
                  <a:moveTo>
                    <a:pt x="233" y="0"/>
                  </a:moveTo>
                  <a:lnTo>
                    <a:pt x="135" y="54"/>
                  </a:lnTo>
                  <a:lnTo>
                    <a:pt x="54" y="134"/>
                  </a:lnTo>
                  <a:lnTo>
                    <a:pt x="10" y="250"/>
                  </a:lnTo>
                  <a:lnTo>
                    <a:pt x="1" y="313"/>
                  </a:lnTo>
                  <a:lnTo>
                    <a:pt x="10" y="375"/>
                  </a:lnTo>
                  <a:lnTo>
                    <a:pt x="54" y="491"/>
                  </a:lnTo>
                  <a:lnTo>
                    <a:pt x="135" y="572"/>
                  </a:lnTo>
                  <a:lnTo>
                    <a:pt x="233" y="616"/>
                  </a:lnTo>
                  <a:lnTo>
                    <a:pt x="295" y="625"/>
                  </a:lnTo>
                  <a:lnTo>
                    <a:pt x="349" y="616"/>
                  </a:lnTo>
                  <a:lnTo>
                    <a:pt x="456" y="572"/>
                  </a:lnTo>
                  <a:lnTo>
                    <a:pt x="537" y="491"/>
                  </a:lnTo>
                  <a:lnTo>
                    <a:pt x="581" y="375"/>
                  </a:lnTo>
                  <a:lnTo>
                    <a:pt x="581" y="313"/>
                  </a:lnTo>
                  <a:lnTo>
                    <a:pt x="581" y="250"/>
                  </a:lnTo>
                  <a:lnTo>
                    <a:pt x="537" y="134"/>
                  </a:lnTo>
                  <a:lnTo>
                    <a:pt x="456" y="54"/>
                  </a:lnTo>
                  <a:lnTo>
                    <a:pt x="349" y="0"/>
                  </a:lnTo>
                  <a:close/>
                </a:path>
              </a:pathLst>
            </a:custGeom>
            <a:solidFill>
              <a:srgbClr val="0A6143">
                <a:alpha val="1844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lt2"/>
                </a:solidFill>
                <a:latin typeface="Arial"/>
                <a:ea typeface="Arial"/>
                <a:cs typeface="Arial"/>
                <a:sym typeface="Arial"/>
              </a:endParaRPr>
            </a:p>
          </p:txBody>
        </p:sp>
        <p:sp>
          <p:nvSpPr>
            <p:cNvPr id="3427" name="Google Shape;3427;p216"/>
            <p:cNvSpPr/>
            <p:nvPr/>
          </p:nvSpPr>
          <p:spPr>
            <a:xfrm rot="5400000">
              <a:off x="8534396" y="215879"/>
              <a:ext cx="23415" cy="25189"/>
            </a:xfrm>
            <a:custGeom>
              <a:rect b="b" l="l" r="r" t="t"/>
              <a:pathLst>
                <a:path extrusionOk="0" h="626" w="582">
                  <a:moveTo>
                    <a:pt x="233" y="0"/>
                  </a:moveTo>
                  <a:lnTo>
                    <a:pt x="135" y="54"/>
                  </a:lnTo>
                  <a:lnTo>
                    <a:pt x="54" y="134"/>
                  </a:lnTo>
                  <a:lnTo>
                    <a:pt x="10" y="250"/>
                  </a:lnTo>
                  <a:lnTo>
                    <a:pt x="1" y="313"/>
                  </a:lnTo>
                  <a:lnTo>
                    <a:pt x="10" y="375"/>
                  </a:lnTo>
                  <a:lnTo>
                    <a:pt x="54" y="491"/>
                  </a:lnTo>
                  <a:lnTo>
                    <a:pt x="135" y="572"/>
                  </a:lnTo>
                  <a:lnTo>
                    <a:pt x="233" y="625"/>
                  </a:lnTo>
                  <a:lnTo>
                    <a:pt x="349" y="625"/>
                  </a:lnTo>
                  <a:lnTo>
                    <a:pt x="456" y="572"/>
                  </a:lnTo>
                  <a:lnTo>
                    <a:pt x="537" y="491"/>
                  </a:lnTo>
                  <a:lnTo>
                    <a:pt x="581" y="375"/>
                  </a:lnTo>
                  <a:lnTo>
                    <a:pt x="581" y="313"/>
                  </a:lnTo>
                  <a:lnTo>
                    <a:pt x="581" y="250"/>
                  </a:lnTo>
                  <a:lnTo>
                    <a:pt x="537" y="134"/>
                  </a:lnTo>
                  <a:lnTo>
                    <a:pt x="456" y="54"/>
                  </a:lnTo>
                  <a:lnTo>
                    <a:pt x="349" y="0"/>
                  </a:lnTo>
                  <a:close/>
                </a:path>
              </a:pathLst>
            </a:custGeom>
            <a:solidFill>
              <a:srgbClr val="0A6143">
                <a:alpha val="1844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lt2"/>
                </a:solidFill>
                <a:latin typeface="Arial"/>
                <a:ea typeface="Arial"/>
                <a:cs typeface="Arial"/>
                <a:sym typeface="Arial"/>
              </a:endParaRPr>
            </a:p>
          </p:txBody>
        </p:sp>
        <p:sp>
          <p:nvSpPr>
            <p:cNvPr id="3428" name="Google Shape;3428;p216"/>
            <p:cNvSpPr/>
            <p:nvPr/>
          </p:nvSpPr>
          <p:spPr>
            <a:xfrm rot="5400000">
              <a:off x="9030665" y="388698"/>
              <a:ext cx="23375" cy="25189"/>
            </a:xfrm>
            <a:custGeom>
              <a:rect b="b" l="l" r="r" t="t"/>
              <a:pathLst>
                <a:path extrusionOk="0" h="626" w="581">
                  <a:moveTo>
                    <a:pt x="286" y="1"/>
                  </a:moveTo>
                  <a:lnTo>
                    <a:pt x="232" y="10"/>
                  </a:lnTo>
                  <a:lnTo>
                    <a:pt x="125" y="54"/>
                  </a:lnTo>
                  <a:lnTo>
                    <a:pt x="45" y="135"/>
                  </a:lnTo>
                  <a:lnTo>
                    <a:pt x="0" y="251"/>
                  </a:lnTo>
                  <a:lnTo>
                    <a:pt x="0" y="313"/>
                  </a:lnTo>
                  <a:lnTo>
                    <a:pt x="0" y="376"/>
                  </a:lnTo>
                  <a:lnTo>
                    <a:pt x="45" y="492"/>
                  </a:lnTo>
                  <a:lnTo>
                    <a:pt x="125" y="581"/>
                  </a:lnTo>
                  <a:lnTo>
                    <a:pt x="232" y="626"/>
                  </a:lnTo>
                  <a:lnTo>
                    <a:pt x="348" y="626"/>
                  </a:lnTo>
                  <a:lnTo>
                    <a:pt x="456" y="581"/>
                  </a:lnTo>
                  <a:lnTo>
                    <a:pt x="527" y="492"/>
                  </a:lnTo>
                  <a:lnTo>
                    <a:pt x="572" y="376"/>
                  </a:lnTo>
                  <a:lnTo>
                    <a:pt x="581" y="313"/>
                  </a:lnTo>
                  <a:lnTo>
                    <a:pt x="572" y="251"/>
                  </a:lnTo>
                  <a:lnTo>
                    <a:pt x="527" y="135"/>
                  </a:lnTo>
                  <a:lnTo>
                    <a:pt x="456" y="54"/>
                  </a:lnTo>
                  <a:lnTo>
                    <a:pt x="348" y="10"/>
                  </a:lnTo>
                  <a:lnTo>
                    <a:pt x="286" y="1"/>
                  </a:lnTo>
                  <a:close/>
                </a:path>
              </a:pathLst>
            </a:custGeom>
            <a:solidFill>
              <a:srgbClr val="0A6143">
                <a:alpha val="1844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lt2"/>
                </a:solidFill>
                <a:latin typeface="Arial"/>
                <a:ea typeface="Arial"/>
                <a:cs typeface="Arial"/>
                <a:sym typeface="Arial"/>
              </a:endParaRPr>
            </a:p>
          </p:txBody>
        </p:sp>
        <p:sp>
          <p:nvSpPr>
            <p:cNvPr id="3429" name="Google Shape;3429;p216"/>
            <p:cNvSpPr/>
            <p:nvPr/>
          </p:nvSpPr>
          <p:spPr>
            <a:xfrm rot="5400000">
              <a:off x="8865189" y="388517"/>
              <a:ext cx="23375" cy="25551"/>
            </a:xfrm>
            <a:custGeom>
              <a:rect b="b" l="l" r="r" t="t"/>
              <a:pathLst>
                <a:path extrusionOk="0" h="635" w="581">
                  <a:moveTo>
                    <a:pt x="286" y="1"/>
                  </a:moveTo>
                  <a:lnTo>
                    <a:pt x="232" y="9"/>
                  </a:lnTo>
                  <a:lnTo>
                    <a:pt x="125" y="54"/>
                  </a:lnTo>
                  <a:lnTo>
                    <a:pt x="45" y="143"/>
                  </a:lnTo>
                  <a:lnTo>
                    <a:pt x="0" y="251"/>
                  </a:lnTo>
                  <a:lnTo>
                    <a:pt x="0" y="322"/>
                  </a:lnTo>
                  <a:lnTo>
                    <a:pt x="0" y="385"/>
                  </a:lnTo>
                  <a:lnTo>
                    <a:pt x="45" y="492"/>
                  </a:lnTo>
                  <a:lnTo>
                    <a:pt x="125" y="581"/>
                  </a:lnTo>
                  <a:lnTo>
                    <a:pt x="232" y="626"/>
                  </a:lnTo>
                  <a:lnTo>
                    <a:pt x="286" y="635"/>
                  </a:lnTo>
                  <a:lnTo>
                    <a:pt x="348" y="626"/>
                  </a:lnTo>
                  <a:lnTo>
                    <a:pt x="456" y="581"/>
                  </a:lnTo>
                  <a:lnTo>
                    <a:pt x="527" y="492"/>
                  </a:lnTo>
                  <a:lnTo>
                    <a:pt x="572" y="385"/>
                  </a:lnTo>
                  <a:lnTo>
                    <a:pt x="581" y="322"/>
                  </a:lnTo>
                  <a:lnTo>
                    <a:pt x="572" y="251"/>
                  </a:lnTo>
                  <a:lnTo>
                    <a:pt x="527" y="143"/>
                  </a:lnTo>
                  <a:lnTo>
                    <a:pt x="456" y="54"/>
                  </a:lnTo>
                  <a:lnTo>
                    <a:pt x="348" y="9"/>
                  </a:lnTo>
                  <a:lnTo>
                    <a:pt x="286" y="1"/>
                  </a:lnTo>
                  <a:close/>
                </a:path>
              </a:pathLst>
            </a:custGeom>
            <a:solidFill>
              <a:srgbClr val="0A6143">
                <a:alpha val="1844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lt2"/>
                </a:solidFill>
                <a:latin typeface="Arial"/>
                <a:ea typeface="Arial"/>
                <a:cs typeface="Arial"/>
                <a:sym typeface="Arial"/>
              </a:endParaRPr>
            </a:p>
          </p:txBody>
        </p:sp>
        <p:sp>
          <p:nvSpPr>
            <p:cNvPr id="3430" name="Google Shape;3430;p216"/>
            <p:cNvSpPr/>
            <p:nvPr/>
          </p:nvSpPr>
          <p:spPr>
            <a:xfrm rot="5400000">
              <a:off x="8699712" y="388698"/>
              <a:ext cx="23375" cy="25189"/>
            </a:xfrm>
            <a:custGeom>
              <a:rect b="b" l="l" r="r" t="t"/>
              <a:pathLst>
                <a:path extrusionOk="0" h="626" w="581">
                  <a:moveTo>
                    <a:pt x="232" y="0"/>
                  </a:moveTo>
                  <a:lnTo>
                    <a:pt x="125" y="54"/>
                  </a:lnTo>
                  <a:lnTo>
                    <a:pt x="45" y="134"/>
                  </a:lnTo>
                  <a:lnTo>
                    <a:pt x="0" y="250"/>
                  </a:lnTo>
                  <a:lnTo>
                    <a:pt x="0" y="313"/>
                  </a:lnTo>
                  <a:lnTo>
                    <a:pt x="0" y="375"/>
                  </a:lnTo>
                  <a:lnTo>
                    <a:pt x="45" y="491"/>
                  </a:lnTo>
                  <a:lnTo>
                    <a:pt x="125" y="572"/>
                  </a:lnTo>
                  <a:lnTo>
                    <a:pt x="232" y="616"/>
                  </a:lnTo>
                  <a:lnTo>
                    <a:pt x="286" y="625"/>
                  </a:lnTo>
                  <a:lnTo>
                    <a:pt x="348" y="616"/>
                  </a:lnTo>
                  <a:lnTo>
                    <a:pt x="456" y="572"/>
                  </a:lnTo>
                  <a:lnTo>
                    <a:pt x="527" y="491"/>
                  </a:lnTo>
                  <a:lnTo>
                    <a:pt x="572" y="375"/>
                  </a:lnTo>
                  <a:lnTo>
                    <a:pt x="581" y="313"/>
                  </a:lnTo>
                  <a:lnTo>
                    <a:pt x="572" y="250"/>
                  </a:lnTo>
                  <a:lnTo>
                    <a:pt x="527" y="134"/>
                  </a:lnTo>
                  <a:lnTo>
                    <a:pt x="456" y="54"/>
                  </a:lnTo>
                  <a:lnTo>
                    <a:pt x="348" y="0"/>
                  </a:lnTo>
                  <a:close/>
                </a:path>
              </a:pathLst>
            </a:custGeom>
            <a:solidFill>
              <a:srgbClr val="0A6143">
                <a:alpha val="1844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lt2"/>
                </a:solidFill>
                <a:latin typeface="Arial"/>
                <a:ea typeface="Arial"/>
                <a:cs typeface="Arial"/>
                <a:sym typeface="Arial"/>
              </a:endParaRPr>
            </a:p>
          </p:txBody>
        </p:sp>
        <p:sp>
          <p:nvSpPr>
            <p:cNvPr id="3431" name="Google Shape;3431;p216"/>
            <p:cNvSpPr/>
            <p:nvPr/>
          </p:nvSpPr>
          <p:spPr>
            <a:xfrm rot="5400000">
              <a:off x="8534416" y="388698"/>
              <a:ext cx="23375" cy="25189"/>
            </a:xfrm>
            <a:custGeom>
              <a:rect b="b" l="l" r="r" t="t"/>
              <a:pathLst>
                <a:path extrusionOk="0" h="626" w="581">
                  <a:moveTo>
                    <a:pt x="232" y="0"/>
                  </a:moveTo>
                  <a:lnTo>
                    <a:pt x="125" y="54"/>
                  </a:lnTo>
                  <a:lnTo>
                    <a:pt x="45" y="134"/>
                  </a:lnTo>
                  <a:lnTo>
                    <a:pt x="0" y="250"/>
                  </a:lnTo>
                  <a:lnTo>
                    <a:pt x="0" y="313"/>
                  </a:lnTo>
                  <a:lnTo>
                    <a:pt x="0" y="375"/>
                  </a:lnTo>
                  <a:lnTo>
                    <a:pt x="45" y="491"/>
                  </a:lnTo>
                  <a:lnTo>
                    <a:pt x="125" y="572"/>
                  </a:lnTo>
                  <a:lnTo>
                    <a:pt x="232" y="625"/>
                  </a:lnTo>
                  <a:lnTo>
                    <a:pt x="348" y="625"/>
                  </a:lnTo>
                  <a:lnTo>
                    <a:pt x="456" y="572"/>
                  </a:lnTo>
                  <a:lnTo>
                    <a:pt x="527" y="491"/>
                  </a:lnTo>
                  <a:lnTo>
                    <a:pt x="572" y="375"/>
                  </a:lnTo>
                  <a:lnTo>
                    <a:pt x="581" y="313"/>
                  </a:lnTo>
                  <a:lnTo>
                    <a:pt x="572" y="250"/>
                  </a:lnTo>
                  <a:lnTo>
                    <a:pt x="527" y="134"/>
                  </a:lnTo>
                  <a:lnTo>
                    <a:pt x="456" y="54"/>
                  </a:lnTo>
                  <a:lnTo>
                    <a:pt x="348" y="0"/>
                  </a:lnTo>
                  <a:close/>
                </a:path>
              </a:pathLst>
            </a:custGeom>
            <a:solidFill>
              <a:srgbClr val="0A6143">
                <a:alpha val="1844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lt2"/>
                </a:solidFill>
                <a:latin typeface="Arial"/>
                <a:ea typeface="Arial"/>
                <a:cs typeface="Arial"/>
                <a:sym typeface="Arial"/>
              </a:endParaRPr>
            </a:p>
          </p:txBody>
        </p:sp>
        <p:sp>
          <p:nvSpPr>
            <p:cNvPr id="3432" name="Google Shape;3432;p216"/>
            <p:cNvSpPr/>
            <p:nvPr/>
          </p:nvSpPr>
          <p:spPr>
            <a:xfrm rot="5400000">
              <a:off x="9030665" y="561134"/>
              <a:ext cx="23375" cy="25189"/>
            </a:xfrm>
            <a:custGeom>
              <a:rect b="b" l="l" r="r" t="t"/>
              <a:pathLst>
                <a:path extrusionOk="0" h="626" w="581">
                  <a:moveTo>
                    <a:pt x="295" y="1"/>
                  </a:moveTo>
                  <a:lnTo>
                    <a:pt x="233" y="10"/>
                  </a:lnTo>
                  <a:lnTo>
                    <a:pt x="134" y="54"/>
                  </a:lnTo>
                  <a:lnTo>
                    <a:pt x="54" y="135"/>
                  </a:lnTo>
                  <a:lnTo>
                    <a:pt x="9" y="251"/>
                  </a:lnTo>
                  <a:lnTo>
                    <a:pt x="0" y="313"/>
                  </a:lnTo>
                  <a:lnTo>
                    <a:pt x="9" y="376"/>
                  </a:lnTo>
                  <a:lnTo>
                    <a:pt x="54" y="492"/>
                  </a:lnTo>
                  <a:lnTo>
                    <a:pt x="134" y="581"/>
                  </a:lnTo>
                  <a:lnTo>
                    <a:pt x="233" y="626"/>
                  </a:lnTo>
                  <a:lnTo>
                    <a:pt x="349" y="626"/>
                  </a:lnTo>
                  <a:lnTo>
                    <a:pt x="456" y="581"/>
                  </a:lnTo>
                  <a:lnTo>
                    <a:pt x="536" y="492"/>
                  </a:lnTo>
                  <a:lnTo>
                    <a:pt x="581" y="376"/>
                  </a:lnTo>
                  <a:lnTo>
                    <a:pt x="581" y="313"/>
                  </a:lnTo>
                  <a:lnTo>
                    <a:pt x="581" y="251"/>
                  </a:lnTo>
                  <a:lnTo>
                    <a:pt x="536" y="135"/>
                  </a:lnTo>
                  <a:lnTo>
                    <a:pt x="456" y="54"/>
                  </a:lnTo>
                  <a:lnTo>
                    <a:pt x="349" y="10"/>
                  </a:lnTo>
                  <a:lnTo>
                    <a:pt x="295" y="1"/>
                  </a:lnTo>
                  <a:close/>
                </a:path>
              </a:pathLst>
            </a:custGeom>
            <a:solidFill>
              <a:srgbClr val="0A6143">
                <a:alpha val="1844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lt2"/>
                </a:solidFill>
                <a:latin typeface="Arial"/>
                <a:ea typeface="Arial"/>
                <a:cs typeface="Arial"/>
                <a:sym typeface="Arial"/>
              </a:endParaRPr>
            </a:p>
          </p:txBody>
        </p:sp>
        <p:sp>
          <p:nvSpPr>
            <p:cNvPr id="3433" name="Google Shape;3433;p216"/>
            <p:cNvSpPr/>
            <p:nvPr/>
          </p:nvSpPr>
          <p:spPr>
            <a:xfrm rot="5400000">
              <a:off x="8865189" y="560953"/>
              <a:ext cx="23375" cy="25551"/>
            </a:xfrm>
            <a:custGeom>
              <a:rect b="b" l="l" r="r" t="t"/>
              <a:pathLst>
                <a:path extrusionOk="0" h="635" w="581">
                  <a:moveTo>
                    <a:pt x="295" y="1"/>
                  </a:moveTo>
                  <a:lnTo>
                    <a:pt x="233" y="9"/>
                  </a:lnTo>
                  <a:lnTo>
                    <a:pt x="134" y="54"/>
                  </a:lnTo>
                  <a:lnTo>
                    <a:pt x="54" y="143"/>
                  </a:lnTo>
                  <a:lnTo>
                    <a:pt x="9" y="251"/>
                  </a:lnTo>
                  <a:lnTo>
                    <a:pt x="0" y="322"/>
                  </a:lnTo>
                  <a:lnTo>
                    <a:pt x="9" y="385"/>
                  </a:lnTo>
                  <a:lnTo>
                    <a:pt x="54" y="492"/>
                  </a:lnTo>
                  <a:lnTo>
                    <a:pt x="134" y="581"/>
                  </a:lnTo>
                  <a:lnTo>
                    <a:pt x="233" y="626"/>
                  </a:lnTo>
                  <a:lnTo>
                    <a:pt x="295" y="635"/>
                  </a:lnTo>
                  <a:lnTo>
                    <a:pt x="349" y="626"/>
                  </a:lnTo>
                  <a:lnTo>
                    <a:pt x="456" y="581"/>
                  </a:lnTo>
                  <a:lnTo>
                    <a:pt x="536" y="492"/>
                  </a:lnTo>
                  <a:lnTo>
                    <a:pt x="581" y="385"/>
                  </a:lnTo>
                  <a:lnTo>
                    <a:pt x="581" y="322"/>
                  </a:lnTo>
                  <a:lnTo>
                    <a:pt x="581" y="251"/>
                  </a:lnTo>
                  <a:lnTo>
                    <a:pt x="536" y="143"/>
                  </a:lnTo>
                  <a:lnTo>
                    <a:pt x="456" y="54"/>
                  </a:lnTo>
                  <a:lnTo>
                    <a:pt x="349" y="9"/>
                  </a:lnTo>
                  <a:lnTo>
                    <a:pt x="295" y="1"/>
                  </a:lnTo>
                  <a:close/>
                </a:path>
              </a:pathLst>
            </a:custGeom>
            <a:solidFill>
              <a:srgbClr val="0A6143">
                <a:alpha val="1844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lt2"/>
                </a:solidFill>
                <a:latin typeface="Arial"/>
                <a:ea typeface="Arial"/>
                <a:cs typeface="Arial"/>
                <a:sym typeface="Arial"/>
              </a:endParaRPr>
            </a:p>
          </p:txBody>
        </p:sp>
        <p:sp>
          <p:nvSpPr>
            <p:cNvPr id="3434" name="Google Shape;3434;p216"/>
            <p:cNvSpPr/>
            <p:nvPr/>
          </p:nvSpPr>
          <p:spPr>
            <a:xfrm rot="5400000">
              <a:off x="8699712" y="561134"/>
              <a:ext cx="23375" cy="25189"/>
            </a:xfrm>
            <a:custGeom>
              <a:rect b="b" l="l" r="r" t="t"/>
              <a:pathLst>
                <a:path extrusionOk="0" h="626" w="581">
                  <a:moveTo>
                    <a:pt x="233" y="0"/>
                  </a:moveTo>
                  <a:lnTo>
                    <a:pt x="134" y="54"/>
                  </a:lnTo>
                  <a:lnTo>
                    <a:pt x="54" y="134"/>
                  </a:lnTo>
                  <a:lnTo>
                    <a:pt x="9" y="250"/>
                  </a:lnTo>
                  <a:lnTo>
                    <a:pt x="0" y="313"/>
                  </a:lnTo>
                  <a:lnTo>
                    <a:pt x="9" y="375"/>
                  </a:lnTo>
                  <a:lnTo>
                    <a:pt x="54" y="491"/>
                  </a:lnTo>
                  <a:lnTo>
                    <a:pt x="134" y="572"/>
                  </a:lnTo>
                  <a:lnTo>
                    <a:pt x="233" y="616"/>
                  </a:lnTo>
                  <a:lnTo>
                    <a:pt x="295" y="625"/>
                  </a:lnTo>
                  <a:lnTo>
                    <a:pt x="349" y="616"/>
                  </a:lnTo>
                  <a:lnTo>
                    <a:pt x="456" y="572"/>
                  </a:lnTo>
                  <a:lnTo>
                    <a:pt x="536" y="491"/>
                  </a:lnTo>
                  <a:lnTo>
                    <a:pt x="581" y="375"/>
                  </a:lnTo>
                  <a:lnTo>
                    <a:pt x="581" y="313"/>
                  </a:lnTo>
                  <a:lnTo>
                    <a:pt x="581" y="250"/>
                  </a:lnTo>
                  <a:lnTo>
                    <a:pt x="536" y="134"/>
                  </a:lnTo>
                  <a:lnTo>
                    <a:pt x="456" y="54"/>
                  </a:lnTo>
                  <a:lnTo>
                    <a:pt x="349" y="0"/>
                  </a:lnTo>
                  <a:close/>
                </a:path>
              </a:pathLst>
            </a:custGeom>
            <a:solidFill>
              <a:srgbClr val="0A6143">
                <a:alpha val="1844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lt2"/>
                </a:solidFill>
                <a:latin typeface="Arial"/>
                <a:ea typeface="Arial"/>
                <a:cs typeface="Arial"/>
                <a:sym typeface="Arial"/>
              </a:endParaRPr>
            </a:p>
          </p:txBody>
        </p:sp>
        <p:sp>
          <p:nvSpPr>
            <p:cNvPr id="3435" name="Google Shape;3435;p216"/>
            <p:cNvSpPr/>
            <p:nvPr/>
          </p:nvSpPr>
          <p:spPr>
            <a:xfrm rot="5400000">
              <a:off x="8534416" y="561134"/>
              <a:ext cx="23375" cy="25189"/>
            </a:xfrm>
            <a:custGeom>
              <a:rect b="b" l="l" r="r" t="t"/>
              <a:pathLst>
                <a:path extrusionOk="0" h="626" w="581">
                  <a:moveTo>
                    <a:pt x="233" y="0"/>
                  </a:moveTo>
                  <a:lnTo>
                    <a:pt x="134" y="54"/>
                  </a:lnTo>
                  <a:lnTo>
                    <a:pt x="54" y="134"/>
                  </a:lnTo>
                  <a:lnTo>
                    <a:pt x="9" y="250"/>
                  </a:lnTo>
                  <a:lnTo>
                    <a:pt x="0" y="313"/>
                  </a:lnTo>
                  <a:lnTo>
                    <a:pt x="9" y="375"/>
                  </a:lnTo>
                  <a:lnTo>
                    <a:pt x="54" y="491"/>
                  </a:lnTo>
                  <a:lnTo>
                    <a:pt x="134" y="572"/>
                  </a:lnTo>
                  <a:lnTo>
                    <a:pt x="233" y="625"/>
                  </a:lnTo>
                  <a:lnTo>
                    <a:pt x="349" y="625"/>
                  </a:lnTo>
                  <a:lnTo>
                    <a:pt x="456" y="572"/>
                  </a:lnTo>
                  <a:lnTo>
                    <a:pt x="536" y="491"/>
                  </a:lnTo>
                  <a:lnTo>
                    <a:pt x="581" y="375"/>
                  </a:lnTo>
                  <a:lnTo>
                    <a:pt x="581" y="313"/>
                  </a:lnTo>
                  <a:lnTo>
                    <a:pt x="581" y="250"/>
                  </a:lnTo>
                  <a:lnTo>
                    <a:pt x="536" y="134"/>
                  </a:lnTo>
                  <a:lnTo>
                    <a:pt x="456" y="54"/>
                  </a:lnTo>
                  <a:lnTo>
                    <a:pt x="349" y="0"/>
                  </a:lnTo>
                  <a:close/>
                </a:path>
              </a:pathLst>
            </a:custGeom>
            <a:solidFill>
              <a:srgbClr val="0A6143">
                <a:alpha val="1844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lt2"/>
                </a:solidFill>
                <a:latin typeface="Arial"/>
                <a:ea typeface="Arial"/>
                <a:cs typeface="Arial"/>
                <a:sym typeface="Arial"/>
              </a:endParaRPr>
            </a:p>
          </p:txBody>
        </p:sp>
        <p:sp>
          <p:nvSpPr>
            <p:cNvPr id="3436" name="Google Shape;3436;p216"/>
            <p:cNvSpPr/>
            <p:nvPr/>
          </p:nvSpPr>
          <p:spPr>
            <a:xfrm rot="5400000">
              <a:off x="9030645" y="733953"/>
              <a:ext cx="23415" cy="25189"/>
            </a:xfrm>
            <a:custGeom>
              <a:rect b="b" l="l" r="r" t="t"/>
              <a:pathLst>
                <a:path extrusionOk="0" h="626" w="582">
                  <a:moveTo>
                    <a:pt x="287" y="1"/>
                  </a:moveTo>
                  <a:lnTo>
                    <a:pt x="233" y="10"/>
                  </a:lnTo>
                  <a:lnTo>
                    <a:pt x="126" y="54"/>
                  </a:lnTo>
                  <a:lnTo>
                    <a:pt x="45" y="135"/>
                  </a:lnTo>
                  <a:lnTo>
                    <a:pt x="10" y="251"/>
                  </a:lnTo>
                  <a:lnTo>
                    <a:pt x="1" y="313"/>
                  </a:lnTo>
                  <a:lnTo>
                    <a:pt x="10" y="376"/>
                  </a:lnTo>
                  <a:lnTo>
                    <a:pt x="45" y="492"/>
                  </a:lnTo>
                  <a:lnTo>
                    <a:pt x="126" y="581"/>
                  </a:lnTo>
                  <a:lnTo>
                    <a:pt x="233" y="626"/>
                  </a:lnTo>
                  <a:lnTo>
                    <a:pt x="349" y="626"/>
                  </a:lnTo>
                  <a:lnTo>
                    <a:pt x="456" y="581"/>
                  </a:lnTo>
                  <a:lnTo>
                    <a:pt x="528" y="492"/>
                  </a:lnTo>
                  <a:lnTo>
                    <a:pt x="572" y="376"/>
                  </a:lnTo>
                  <a:lnTo>
                    <a:pt x="581" y="313"/>
                  </a:lnTo>
                  <a:lnTo>
                    <a:pt x="572" y="251"/>
                  </a:lnTo>
                  <a:lnTo>
                    <a:pt x="528" y="135"/>
                  </a:lnTo>
                  <a:lnTo>
                    <a:pt x="456" y="54"/>
                  </a:lnTo>
                  <a:lnTo>
                    <a:pt x="349" y="10"/>
                  </a:lnTo>
                  <a:lnTo>
                    <a:pt x="287" y="1"/>
                  </a:lnTo>
                  <a:close/>
                </a:path>
              </a:pathLst>
            </a:custGeom>
            <a:solidFill>
              <a:srgbClr val="0A6143">
                <a:alpha val="1844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lt2"/>
                </a:solidFill>
                <a:latin typeface="Arial"/>
                <a:ea typeface="Arial"/>
                <a:cs typeface="Arial"/>
                <a:sym typeface="Arial"/>
              </a:endParaRPr>
            </a:p>
          </p:txBody>
        </p:sp>
        <p:sp>
          <p:nvSpPr>
            <p:cNvPr id="3437" name="Google Shape;3437;p216"/>
            <p:cNvSpPr/>
            <p:nvPr/>
          </p:nvSpPr>
          <p:spPr>
            <a:xfrm rot="5400000">
              <a:off x="8865168" y="733772"/>
              <a:ext cx="23415" cy="25551"/>
            </a:xfrm>
            <a:custGeom>
              <a:rect b="b" l="l" r="r" t="t"/>
              <a:pathLst>
                <a:path extrusionOk="0" h="635" w="582">
                  <a:moveTo>
                    <a:pt x="287" y="1"/>
                  </a:moveTo>
                  <a:lnTo>
                    <a:pt x="233" y="9"/>
                  </a:lnTo>
                  <a:lnTo>
                    <a:pt x="126" y="54"/>
                  </a:lnTo>
                  <a:lnTo>
                    <a:pt x="45" y="143"/>
                  </a:lnTo>
                  <a:lnTo>
                    <a:pt x="10" y="251"/>
                  </a:lnTo>
                  <a:lnTo>
                    <a:pt x="1" y="322"/>
                  </a:lnTo>
                  <a:lnTo>
                    <a:pt x="10" y="385"/>
                  </a:lnTo>
                  <a:lnTo>
                    <a:pt x="45" y="492"/>
                  </a:lnTo>
                  <a:lnTo>
                    <a:pt x="126" y="581"/>
                  </a:lnTo>
                  <a:lnTo>
                    <a:pt x="233" y="626"/>
                  </a:lnTo>
                  <a:lnTo>
                    <a:pt x="287" y="635"/>
                  </a:lnTo>
                  <a:lnTo>
                    <a:pt x="349" y="626"/>
                  </a:lnTo>
                  <a:lnTo>
                    <a:pt x="456" y="581"/>
                  </a:lnTo>
                  <a:lnTo>
                    <a:pt x="528" y="492"/>
                  </a:lnTo>
                  <a:lnTo>
                    <a:pt x="572" y="385"/>
                  </a:lnTo>
                  <a:lnTo>
                    <a:pt x="581" y="322"/>
                  </a:lnTo>
                  <a:lnTo>
                    <a:pt x="572" y="251"/>
                  </a:lnTo>
                  <a:lnTo>
                    <a:pt x="528" y="143"/>
                  </a:lnTo>
                  <a:lnTo>
                    <a:pt x="456" y="54"/>
                  </a:lnTo>
                  <a:lnTo>
                    <a:pt x="349" y="9"/>
                  </a:lnTo>
                  <a:lnTo>
                    <a:pt x="287" y="1"/>
                  </a:lnTo>
                  <a:close/>
                </a:path>
              </a:pathLst>
            </a:custGeom>
            <a:solidFill>
              <a:srgbClr val="0A6143">
                <a:alpha val="1844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lt2"/>
                </a:solidFill>
                <a:latin typeface="Arial"/>
                <a:ea typeface="Arial"/>
                <a:cs typeface="Arial"/>
                <a:sym typeface="Arial"/>
              </a:endParaRPr>
            </a:p>
          </p:txBody>
        </p:sp>
        <p:sp>
          <p:nvSpPr>
            <p:cNvPr id="3438" name="Google Shape;3438;p216"/>
            <p:cNvSpPr/>
            <p:nvPr/>
          </p:nvSpPr>
          <p:spPr>
            <a:xfrm rot="5400000">
              <a:off x="8699692" y="733953"/>
              <a:ext cx="23415" cy="25189"/>
            </a:xfrm>
            <a:custGeom>
              <a:rect b="b" l="l" r="r" t="t"/>
              <a:pathLst>
                <a:path extrusionOk="0" h="626" w="582">
                  <a:moveTo>
                    <a:pt x="233" y="0"/>
                  </a:moveTo>
                  <a:lnTo>
                    <a:pt x="126" y="54"/>
                  </a:lnTo>
                  <a:lnTo>
                    <a:pt x="45" y="134"/>
                  </a:lnTo>
                  <a:lnTo>
                    <a:pt x="10" y="250"/>
                  </a:lnTo>
                  <a:lnTo>
                    <a:pt x="1" y="313"/>
                  </a:lnTo>
                  <a:lnTo>
                    <a:pt x="10" y="375"/>
                  </a:lnTo>
                  <a:lnTo>
                    <a:pt x="45" y="491"/>
                  </a:lnTo>
                  <a:lnTo>
                    <a:pt x="126" y="572"/>
                  </a:lnTo>
                  <a:lnTo>
                    <a:pt x="233" y="616"/>
                  </a:lnTo>
                  <a:lnTo>
                    <a:pt x="287" y="625"/>
                  </a:lnTo>
                  <a:lnTo>
                    <a:pt x="349" y="616"/>
                  </a:lnTo>
                  <a:lnTo>
                    <a:pt x="456" y="572"/>
                  </a:lnTo>
                  <a:lnTo>
                    <a:pt x="528" y="491"/>
                  </a:lnTo>
                  <a:lnTo>
                    <a:pt x="572" y="375"/>
                  </a:lnTo>
                  <a:lnTo>
                    <a:pt x="581" y="313"/>
                  </a:lnTo>
                  <a:lnTo>
                    <a:pt x="572" y="250"/>
                  </a:lnTo>
                  <a:lnTo>
                    <a:pt x="528" y="134"/>
                  </a:lnTo>
                  <a:lnTo>
                    <a:pt x="456" y="54"/>
                  </a:lnTo>
                  <a:lnTo>
                    <a:pt x="349" y="0"/>
                  </a:lnTo>
                  <a:close/>
                </a:path>
              </a:pathLst>
            </a:custGeom>
            <a:solidFill>
              <a:srgbClr val="0A6143">
                <a:alpha val="1844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lt2"/>
                </a:solidFill>
                <a:latin typeface="Arial"/>
                <a:ea typeface="Arial"/>
                <a:cs typeface="Arial"/>
                <a:sym typeface="Arial"/>
              </a:endParaRPr>
            </a:p>
          </p:txBody>
        </p:sp>
        <p:sp>
          <p:nvSpPr>
            <p:cNvPr id="3439" name="Google Shape;3439;p216"/>
            <p:cNvSpPr/>
            <p:nvPr/>
          </p:nvSpPr>
          <p:spPr>
            <a:xfrm rot="5400000">
              <a:off x="8534396" y="733953"/>
              <a:ext cx="23415" cy="25189"/>
            </a:xfrm>
            <a:custGeom>
              <a:rect b="b" l="l" r="r" t="t"/>
              <a:pathLst>
                <a:path extrusionOk="0" h="626" w="582">
                  <a:moveTo>
                    <a:pt x="233" y="0"/>
                  </a:moveTo>
                  <a:lnTo>
                    <a:pt x="126" y="54"/>
                  </a:lnTo>
                  <a:lnTo>
                    <a:pt x="45" y="134"/>
                  </a:lnTo>
                  <a:lnTo>
                    <a:pt x="10" y="250"/>
                  </a:lnTo>
                  <a:lnTo>
                    <a:pt x="1" y="313"/>
                  </a:lnTo>
                  <a:lnTo>
                    <a:pt x="10" y="375"/>
                  </a:lnTo>
                  <a:lnTo>
                    <a:pt x="45" y="491"/>
                  </a:lnTo>
                  <a:lnTo>
                    <a:pt x="126" y="572"/>
                  </a:lnTo>
                  <a:lnTo>
                    <a:pt x="233" y="625"/>
                  </a:lnTo>
                  <a:lnTo>
                    <a:pt x="349" y="625"/>
                  </a:lnTo>
                  <a:lnTo>
                    <a:pt x="456" y="572"/>
                  </a:lnTo>
                  <a:lnTo>
                    <a:pt x="528" y="491"/>
                  </a:lnTo>
                  <a:lnTo>
                    <a:pt x="572" y="375"/>
                  </a:lnTo>
                  <a:lnTo>
                    <a:pt x="581" y="313"/>
                  </a:lnTo>
                  <a:lnTo>
                    <a:pt x="572" y="250"/>
                  </a:lnTo>
                  <a:lnTo>
                    <a:pt x="528" y="134"/>
                  </a:lnTo>
                  <a:lnTo>
                    <a:pt x="456" y="54"/>
                  </a:lnTo>
                  <a:lnTo>
                    <a:pt x="349" y="0"/>
                  </a:lnTo>
                  <a:close/>
                </a:path>
              </a:pathLst>
            </a:custGeom>
            <a:solidFill>
              <a:srgbClr val="0A6143">
                <a:alpha val="1844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lt2"/>
                </a:solidFill>
                <a:latin typeface="Arial"/>
                <a:ea typeface="Arial"/>
                <a:cs typeface="Arial"/>
                <a:sym typeface="Arial"/>
              </a:endParaRPr>
            </a:p>
          </p:txBody>
        </p:sp>
      </p:grpSp>
      <p:sp>
        <p:nvSpPr>
          <p:cNvPr id="3440" name="Google Shape;3440;p216"/>
          <p:cNvSpPr txBox="1"/>
          <p:nvPr/>
        </p:nvSpPr>
        <p:spPr>
          <a:xfrm>
            <a:off x="389275" y="342275"/>
            <a:ext cx="5454300" cy="633600"/>
          </a:xfrm>
          <a:prstGeom prst="rect">
            <a:avLst/>
          </a:prstGeom>
          <a:noFill/>
          <a:ln>
            <a:noFill/>
          </a:ln>
        </p:spPr>
        <p:txBody>
          <a:bodyPr anchorCtr="0" anchor="t" bIns="0" lIns="0" spcFirstLastPara="1" rIns="0" wrap="square" tIns="0">
            <a:noAutofit/>
          </a:bodyPr>
          <a:lstStyle/>
          <a:p>
            <a:pPr indent="0" lvl="0" marL="0" rtl="0" algn="l">
              <a:lnSpc>
                <a:spcPct val="90000"/>
              </a:lnSpc>
              <a:spcBef>
                <a:spcPts val="0"/>
              </a:spcBef>
              <a:spcAft>
                <a:spcPts val="0"/>
              </a:spcAft>
              <a:buNone/>
            </a:pPr>
            <a:r>
              <a:rPr b="1" lang="en" sz="2600">
                <a:solidFill>
                  <a:schemeClr val="dk1"/>
                </a:solidFill>
                <a:latin typeface="Helvetica Neue"/>
                <a:ea typeface="Helvetica Neue"/>
                <a:cs typeface="Helvetica Neue"/>
                <a:sym typeface="Helvetica Neue"/>
              </a:rPr>
              <a:t>Pipeline</a:t>
            </a:r>
            <a:r>
              <a:rPr b="1" lang="en" sz="2600">
                <a:solidFill>
                  <a:schemeClr val="dk1"/>
                </a:solidFill>
                <a:latin typeface="Helvetica Neue"/>
                <a:ea typeface="Helvetica Neue"/>
                <a:cs typeface="Helvetica Neue"/>
                <a:sym typeface="Helvetica Neue"/>
              </a:rPr>
              <a:t> </a:t>
            </a:r>
            <a:r>
              <a:rPr b="1" lang="en" sz="2600">
                <a:solidFill>
                  <a:schemeClr val="dk1"/>
                </a:solidFill>
                <a:latin typeface="Helvetica Neue"/>
                <a:ea typeface="Helvetica Neue"/>
                <a:cs typeface="Helvetica Neue"/>
                <a:sym typeface="Helvetica Neue"/>
              </a:rPr>
              <a:t>Generation</a:t>
            </a:r>
            <a:endParaRPr b="1" sz="2600">
              <a:solidFill>
                <a:schemeClr val="dk1"/>
              </a:solidFill>
              <a:latin typeface="Helvetica Neue"/>
              <a:ea typeface="Helvetica Neue"/>
              <a:cs typeface="Helvetica Neue"/>
              <a:sym typeface="Helvetica Neue"/>
            </a:endParaRPr>
          </a:p>
          <a:p>
            <a:pPr indent="0" lvl="0" marL="0" rtl="0" algn="l">
              <a:lnSpc>
                <a:spcPct val="90000"/>
              </a:lnSpc>
              <a:spcBef>
                <a:spcPts val="0"/>
              </a:spcBef>
              <a:spcAft>
                <a:spcPts val="0"/>
              </a:spcAft>
              <a:buNone/>
            </a:pPr>
            <a:r>
              <a:rPr b="1" lang="en" sz="2600">
                <a:solidFill>
                  <a:schemeClr val="dk1"/>
                </a:solidFill>
                <a:latin typeface="Helvetica Neue"/>
                <a:ea typeface="Helvetica Neue"/>
                <a:cs typeface="Helvetica Neue"/>
                <a:sym typeface="Helvetica Neue"/>
              </a:rPr>
              <a:t>3 In the Box</a:t>
            </a:r>
            <a:endParaRPr b="1" sz="2600">
              <a:solidFill>
                <a:schemeClr val="dk1"/>
              </a:solidFill>
              <a:latin typeface="Helvetica Neue"/>
              <a:ea typeface="Helvetica Neue"/>
              <a:cs typeface="Helvetica Neue"/>
              <a:sym typeface="Helvetica Neue"/>
            </a:endParaRPr>
          </a:p>
        </p:txBody>
      </p:sp>
      <p:sp>
        <p:nvSpPr>
          <p:cNvPr id="3441" name="Google Shape;3441;p216"/>
          <p:cNvSpPr/>
          <p:nvPr/>
        </p:nvSpPr>
        <p:spPr>
          <a:xfrm rot="10800000">
            <a:off x="5929725" y="1909123"/>
            <a:ext cx="2026500" cy="1503600"/>
          </a:xfrm>
          <a:prstGeom prst="roundRect">
            <a:avLst>
              <a:gd fmla="val 16667" name="adj"/>
            </a:avLst>
          </a:prstGeom>
          <a:solidFill>
            <a:srgbClr val="FFFFFF"/>
          </a:solidFill>
          <a:ln>
            <a:noFill/>
          </a:ln>
          <a:effectLst>
            <a:outerShdw blurRad="142875" rotWithShape="0" algn="bl" dir="5400000" dist="38100">
              <a:srgbClr val="000000">
                <a:alpha val="12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42" name="Google Shape;3442;p216"/>
          <p:cNvSpPr/>
          <p:nvPr/>
        </p:nvSpPr>
        <p:spPr>
          <a:xfrm rot="10800000">
            <a:off x="3558755" y="1909123"/>
            <a:ext cx="2026500" cy="1503600"/>
          </a:xfrm>
          <a:prstGeom prst="roundRect">
            <a:avLst>
              <a:gd fmla="val 16667" name="adj"/>
            </a:avLst>
          </a:prstGeom>
          <a:solidFill>
            <a:srgbClr val="FFFFFF"/>
          </a:solidFill>
          <a:ln>
            <a:noFill/>
          </a:ln>
          <a:effectLst>
            <a:outerShdw blurRad="142875" rotWithShape="0" algn="bl" dir="5400000" dist="38100">
              <a:srgbClr val="000000">
                <a:alpha val="12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43" name="Google Shape;3443;p216"/>
          <p:cNvSpPr/>
          <p:nvPr/>
        </p:nvSpPr>
        <p:spPr>
          <a:xfrm rot="10800000">
            <a:off x="1187785" y="1912988"/>
            <a:ext cx="2026500" cy="1503600"/>
          </a:xfrm>
          <a:prstGeom prst="roundRect">
            <a:avLst>
              <a:gd fmla="val 16667" name="adj"/>
            </a:avLst>
          </a:prstGeom>
          <a:solidFill>
            <a:srgbClr val="FFFFFF"/>
          </a:solidFill>
          <a:ln>
            <a:noFill/>
          </a:ln>
          <a:effectLst>
            <a:outerShdw blurRad="142875" rotWithShape="0" algn="bl" dir="5400000" dist="38100">
              <a:srgbClr val="000000">
                <a:alpha val="12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44" name="Google Shape;3444;p216"/>
          <p:cNvSpPr txBox="1"/>
          <p:nvPr/>
        </p:nvSpPr>
        <p:spPr>
          <a:xfrm>
            <a:off x="1726575" y="3490275"/>
            <a:ext cx="948900" cy="323100"/>
          </a:xfrm>
          <a:prstGeom prst="rect">
            <a:avLst/>
          </a:prstGeom>
          <a:noFill/>
          <a:ln>
            <a:noFill/>
          </a:ln>
        </p:spPr>
        <p:txBody>
          <a:bodyPr anchorCtr="0" anchor="t" bIns="91425" lIns="91425" spcFirstLastPara="1" rIns="91425" wrap="square" tIns="91425">
            <a:spAutoFit/>
          </a:bodyPr>
          <a:lstStyle/>
          <a:p>
            <a:pPr indent="0" lvl="0" marL="0" rtl="0" algn="ctr">
              <a:spcBef>
                <a:spcPts val="0"/>
              </a:spcBef>
              <a:spcAft>
                <a:spcPts val="0"/>
              </a:spcAft>
              <a:buNone/>
            </a:pPr>
            <a:r>
              <a:rPr lang="en" sz="900">
                <a:solidFill>
                  <a:schemeClr val="dk1"/>
                </a:solidFill>
                <a:latin typeface="IBM Plex Mono"/>
                <a:ea typeface="IBM Plex Mono"/>
                <a:cs typeface="IBM Plex Mono"/>
                <a:sym typeface="IBM Plex Mono"/>
              </a:rPr>
              <a:t>SMB</a:t>
            </a:r>
            <a:endParaRPr sz="900">
              <a:solidFill>
                <a:schemeClr val="dk1"/>
              </a:solidFill>
              <a:latin typeface="IBM Plex Mono"/>
              <a:ea typeface="IBM Plex Mono"/>
              <a:cs typeface="IBM Plex Mono"/>
              <a:sym typeface="IBM Plex Mono"/>
            </a:endParaRPr>
          </a:p>
        </p:txBody>
      </p:sp>
      <p:sp>
        <p:nvSpPr>
          <p:cNvPr id="3445" name="Google Shape;3445;p216"/>
          <p:cNvSpPr txBox="1"/>
          <p:nvPr/>
        </p:nvSpPr>
        <p:spPr>
          <a:xfrm rot="-5400000">
            <a:off x="-4075" y="2549400"/>
            <a:ext cx="1800300" cy="323100"/>
          </a:xfrm>
          <a:prstGeom prst="rect">
            <a:avLst/>
          </a:prstGeom>
          <a:noFill/>
          <a:ln>
            <a:noFill/>
          </a:ln>
        </p:spPr>
        <p:txBody>
          <a:bodyPr anchorCtr="0" anchor="t" bIns="91425" lIns="91425" spcFirstLastPara="1" rIns="91425" wrap="square" tIns="91425">
            <a:spAutoFit/>
          </a:bodyPr>
          <a:lstStyle/>
          <a:p>
            <a:pPr indent="0" lvl="0" marL="0" rtl="0" algn="ctr">
              <a:spcBef>
                <a:spcPts val="0"/>
              </a:spcBef>
              <a:spcAft>
                <a:spcPts val="0"/>
              </a:spcAft>
              <a:buNone/>
            </a:pPr>
            <a:r>
              <a:rPr lang="en" sz="900">
                <a:solidFill>
                  <a:schemeClr val="dk1"/>
                </a:solidFill>
                <a:latin typeface="IBM Plex Mono"/>
                <a:ea typeface="IBM Plex Mono"/>
                <a:cs typeface="IBM Plex Mono"/>
                <a:sym typeface="IBM Plex Mono"/>
              </a:rPr>
              <a:t>PIPELINE GENERATION</a:t>
            </a:r>
            <a:endParaRPr sz="900">
              <a:solidFill>
                <a:schemeClr val="dk1"/>
              </a:solidFill>
              <a:latin typeface="IBM Plex Mono"/>
              <a:ea typeface="IBM Plex Mono"/>
              <a:cs typeface="IBM Plex Mono"/>
              <a:sym typeface="IBM Plex Mono"/>
            </a:endParaRPr>
          </a:p>
        </p:txBody>
      </p:sp>
      <p:sp>
        <p:nvSpPr>
          <p:cNvPr id="3446" name="Google Shape;3446;p216"/>
          <p:cNvSpPr txBox="1"/>
          <p:nvPr/>
        </p:nvSpPr>
        <p:spPr>
          <a:xfrm>
            <a:off x="4046788" y="3490275"/>
            <a:ext cx="948900" cy="323100"/>
          </a:xfrm>
          <a:prstGeom prst="rect">
            <a:avLst/>
          </a:prstGeom>
          <a:noFill/>
          <a:ln>
            <a:noFill/>
          </a:ln>
        </p:spPr>
        <p:txBody>
          <a:bodyPr anchorCtr="0" anchor="t" bIns="91425" lIns="91425" spcFirstLastPara="1" rIns="91425" wrap="square" tIns="91425">
            <a:spAutoFit/>
          </a:bodyPr>
          <a:lstStyle/>
          <a:p>
            <a:pPr indent="0" lvl="0" marL="0" rtl="0" algn="ctr">
              <a:spcBef>
                <a:spcPts val="0"/>
              </a:spcBef>
              <a:spcAft>
                <a:spcPts val="0"/>
              </a:spcAft>
              <a:buNone/>
            </a:pPr>
            <a:r>
              <a:rPr lang="en" sz="900">
                <a:solidFill>
                  <a:schemeClr val="dk1"/>
                </a:solidFill>
                <a:latin typeface="IBM Plex Mono"/>
                <a:ea typeface="IBM Plex Mono"/>
                <a:cs typeface="IBM Plex Mono"/>
                <a:sym typeface="IBM Plex Mono"/>
              </a:rPr>
              <a:t>MID MARKET</a:t>
            </a:r>
            <a:endParaRPr sz="900">
              <a:solidFill>
                <a:schemeClr val="dk1"/>
              </a:solidFill>
              <a:latin typeface="IBM Plex Mono"/>
              <a:ea typeface="IBM Plex Mono"/>
              <a:cs typeface="IBM Plex Mono"/>
              <a:sym typeface="IBM Plex Mono"/>
            </a:endParaRPr>
          </a:p>
        </p:txBody>
      </p:sp>
      <p:sp>
        <p:nvSpPr>
          <p:cNvPr id="3447" name="Google Shape;3447;p216"/>
          <p:cNvSpPr txBox="1"/>
          <p:nvPr/>
        </p:nvSpPr>
        <p:spPr>
          <a:xfrm>
            <a:off x="6468525" y="3490275"/>
            <a:ext cx="948900" cy="323100"/>
          </a:xfrm>
          <a:prstGeom prst="rect">
            <a:avLst/>
          </a:prstGeom>
          <a:noFill/>
          <a:ln>
            <a:noFill/>
          </a:ln>
        </p:spPr>
        <p:txBody>
          <a:bodyPr anchorCtr="0" anchor="t" bIns="91425" lIns="91425" spcFirstLastPara="1" rIns="91425" wrap="square" tIns="91425">
            <a:spAutoFit/>
          </a:bodyPr>
          <a:lstStyle/>
          <a:p>
            <a:pPr indent="0" lvl="0" marL="0" rtl="0" algn="ctr">
              <a:spcBef>
                <a:spcPts val="0"/>
              </a:spcBef>
              <a:spcAft>
                <a:spcPts val="0"/>
              </a:spcAft>
              <a:buNone/>
            </a:pPr>
            <a:r>
              <a:rPr lang="en" sz="900">
                <a:solidFill>
                  <a:schemeClr val="dk1"/>
                </a:solidFill>
                <a:latin typeface="IBM Plex Mono"/>
                <a:ea typeface="IBM Plex Mono"/>
                <a:cs typeface="IBM Plex Mono"/>
                <a:sym typeface="IBM Plex Mono"/>
              </a:rPr>
              <a:t>ENTERPRISE</a:t>
            </a:r>
            <a:endParaRPr sz="900">
              <a:solidFill>
                <a:schemeClr val="dk1"/>
              </a:solidFill>
              <a:latin typeface="IBM Plex Mono"/>
              <a:ea typeface="IBM Plex Mono"/>
              <a:cs typeface="IBM Plex Mono"/>
              <a:sym typeface="IBM Plex Mono"/>
            </a:endParaRPr>
          </a:p>
        </p:txBody>
      </p:sp>
      <p:sp>
        <p:nvSpPr>
          <p:cNvPr id="3448" name="Google Shape;3448;p216"/>
          <p:cNvSpPr txBox="1"/>
          <p:nvPr/>
        </p:nvSpPr>
        <p:spPr>
          <a:xfrm>
            <a:off x="2631550" y="2345325"/>
            <a:ext cx="481200" cy="2616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sz="500">
                <a:latin typeface="Helvetica Neue"/>
                <a:ea typeface="Helvetica Neue"/>
                <a:cs typeface="Helvetica Neue"/>
                <a:sym typeface="Helvetica Neue"/>
              </a:rPr>
              <a:t>Inbound</a:t>
            </a:r>
            <a:endParaRPr sz="100">
              <a:latin typeface="Helvetica Neue"/>
              <a:ea typeface="Helvetica Neue"/>
              <a:cs typeface="Helvetica Neue"/>
              <a:sym typeface="Helvetica Neue"/>
            </a:endParaRPr>
          </a:p>
        </p:txBody>
      </p:sp>
      <p:pic>
        <p:nvPicPr>
          <p:cNvPr id="3449" name="Google Shape;3449;p216"/>
          <p:cNvPicPr preferRelativeResize="0"/>
          <p:nvPr/>
        </p:nvPicPr>
        <p:blipFill rotWithShape="1">
          <a:blip r:embed="rId3">
            <a:alphaModFix/>
          </a:blip>
          <a:srcRect b="11386" l="21206" r="21200" t="13409"/>
          <a:stretch/>
        </p:blipFill>
        <p:spPr>
          <a:xfrm>
            <a:off x="1439262" y="2045875"/>
            <a:ext cx="1523525" cy="1230100"/>
          </a:xfrm>
          <a:prstGeom prst="rect">
            <a:avLst/>
          </a:prstGeom>
          <a:noFill/>
          <a:ln>
            <a:noFill/>
          </a:ln>
        </p:spPr>
      </p:pic>
      <p:sp>
        <p:nvSpPr>
          <p:cNvPr id="3450" name="Google Shape;3450;p216"/>
          <p:cNvSpPr txBox="1"/>
          <p:nvPr/>
        </p:nvSpPr>
        <p:spPr>
          <a:xfrm>
            <a:off x="1241600" y="2447438"/>
            <a:ext cx="481200" cy="2616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sz="500">
                <a:latin typeface="Helvetica Neue"/>
                <a:ea typeface="Helvetica Neue"/>
                <a:cs typeface="Helvetica Neue"/>
                <a:sym typeface="Helvetica Neue"/>
              </a:rPr>
              <a:t>BDR OB</a:t>
            </a:r>
            <a:endParaRPr sz="100">
              <a:latin typeface="Helvetica Neue"/>
              <a:ea typeface="Helvetica Neue"/>
              <a:cs typeface="Helvetica Neue"/>
              <a:sym typeface="Helvetica Neue"/>
            </a:endParaRPr>
          </a:p>
        </p:txBody>
      </p:sp>
      <p:sp>
        <p:nvSpPr>
          <p:cNvPr id="3451" name="Google Shape;3451;p216"/>
          <p:cNvSpPr txBox="1"/>
          <p:nvPr/>
        </p:nvSpPr>
        <p:spPr>
          <a:xfrm>
            <a:off x="1439275" y="1879813"/>
            <a:ext cx="481200" cy="2616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sz="500">
                <a:latin typeface="Helvetica Neue"/>
                <a:ea typeface="Helvetica Neue"/>
                <a:cs typeface="Helvetica Neue"/>
                <a:sym typeface="Helvetica Neue"/>
              </a:rPr>
              <a:t>Sales OB</a:t>
            </a:r>
            <a:endParaRPr sz="100">
              <a:latin typeface="Helvetica Neue"/>
              <a:ea typeface="Helvetica Neue"/>
              <a:cs typeface="Helvetica Neue"/>
              <a:sym typeface="Helvetica Neue"/>
            </a:endParaRPr>
          </a:p>
        </p:txBody>
      </p:sp>
      <p:sp>
        <p:nvSpPr>
          <p:cNvPr id="3452" name="Google Shape;3452;p216"/>
          <p:cNvSpPr txBox="1"/>
          <p:nvPr/>
        </p:nvSpPr>
        <p:spPr>
          <a:xfrm>
            <a:off x="2631550" y="3014363"/>
            <a:ext cx="481200" cy="2616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sz="500">
                <a:latin typeface="Helvetica Neue"/>
                <a:ea typeface="Helvetica Neue"/>
                <a:cs typeface="Helvetica Neue"/>
                <a:sym typeface="Helvetica Neue"/>
              </a:rPr>
              <a:t>MQLs</a:t>
            </a:r>
            <a:endParaRPr sz="100">
              <a:latin typeface="Helvetica Neue"/>
              <a:ea typeface="Helvetica Neue"/>
              <a:cs typeface="Helvetica Neue"/>
              <a:sym typeface="Helvetica Neue"/>
            </a:endParaRPr>
          </a:p>
        </p:txBody>
      </p:sp>
      <p:pic>
        <p:nvPicPr>
          <p:cNvPr id="3453" name="Google Shape;3453;p216"/>
          <p:cNvPicPr preferRelativeResize="0"/>
          <p:nvPr/>
        </p:nvPicPr>
        <p:blipFill rotWithShape="1">
          <a:blip r:embed="rId4">
            <a:alphaModFix/>
          </a:blip>
          <a:srcRect b="11871" l="23553" r="22671" t="12805"/>
          <a:stretch/>
        </p:blipFill>
        <p:spPr>
          <a:xfrm>
            <a:off x="3811116" y="2045875"/>
            <a:ext cx="1420235" cy="1230100"/>
          </a:xfrm>
          <a:prstGeom prst="rect">
            <a:avLst/>
          </a:prstGeom>
          <a:noFill/>
          <a:ln>
            <a:noFill/>
          </a:ln>
        </p:spPr>
      </p:pic>
      <p:sp>
        <p:nvSpPr>
          <p:cNvPr id="3454" name="Google Shape;3454;p216"/>
          <p:cNvSpPr txBox="1"/>
          <p:nvPr/>
        </p:nvSpPr>
        <p:spPr>
          <a:xfrm>
            <a:off x="3616350" y="2883938"/>
            <a:ext cx="481200" cy="2616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sz="500">
                <a:latin typeface="Helvetica Neue"/>
                <a:ea typeface="Helvetica Neue"/>
                <a:cs typeface="Helvetica Neue"/>
                <a:sym typeface="Helvetica Neue"/>
              </a:rPr>
              <a:t>BDR OB</a:t>
            </a:r>
            <a:endParaRPr sz="100">
              <a:latin typeface="Helvetica Neue"/>
              <a:ea typeface="Helvetica Neue"/>
              <a:cs typeface="Helvetica Neue"/>
              <a:sym typeface="Helvetica Neue"/>
            </a:endParaRPr>
          </a:p>
        </p:txBody>
      </p:sp>
      <p:sp>
        <p:nvSpPr>
          <p:cNvPr id="3455" name="Google Shape;3455;p216"/>
          <p:cNvSpPr txBox="1"/>
          <p:nvPr/>
        </p:nvSpPr>
        <p:spPr>
          <a:xfrm>
            <a:off x="3748263" y="1915413"/>
            <a:ext cx="481200" cy="2616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sz="500">
                <a:latin typeface="Helvetica Neue"/>
                <a:ea typeface="Helvetica Neue"/>
                <a:cs typeface="Helvetica Neue"/>
                <a:sym typeface="Helvetica Neue"/>
              </a:rPr>
              <a:t>Sales OB</a:t>
            </a:r>
            <a:endParaRPr sz="100">
              <a:latin typeface="Helvetica Neue"/>
              <a:ea typeface="Helvetica Neue"/>
              <a:cs typeface="Helvetica Neue"/>
              <a:sym typeface="Helvetica Neue"/>
            </a:endParaRPr>
          </a:p>
        </p:txBody>
      </p:sp>
      <p:sp>
        <p:nvSpPr>
          <p:cNvPr id="3456" name="Google Shape;3456;p216"/>
          <p:cNvSpPr txBox="1"/>
          <p:nvPr/>
        </p:nvSpPr>
        <p:spPr>
          <a:xfrm>
            <a:off x="4940538" y="3049963"/>
            <a:ext cx="481200" cy="2616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sz="500">
                <a:latin typeface="Helvetica Neue"/>
                <a:ea typeface="Helvetica Neue"/>
                <a:cs typeface="Helvetica Neue"/>
                <a:sym typeface="Helvetica Neue"/>
              </a:rPr>
              <a:t>MQLs</a:t>
            </a:r>
            <a:endParaRPr sz="100">
              <a:latin typeface="Helvetica Neue"/>
              <a:ea typeface="Helvetica Neue"/>
              <a:cs typeface="Helvetica Neue"/>
              <a:sym typeface="Helvetica Neue"/>
            </a:endParaRPr>
          </a:p>
        </p:txBody>
      </p:sp>
      <p:pic>
        <p:nvPicPr>
          <p:cNvPr id="3457" name="Google Shape;3457;p216"/>
          <p:cNvPicPr preferRelativeResize="0"/>
          <p:nvPr/>
        </p:nvPicPr>
        <p:blipFill rotWithShape="1">
          <a:blip r:embed="rId5">
            <a:alphaModFix/>
          </a:blip>
          <a:srcRect b="12005" l="24465" r="23766" t="12676"/>
          <a:stretch/>
        </p:blipFill>
        <p:spPr>
          <a:xfrm>
            <a:off x="6318637" y="2152038"/>
            <a:ext cx="1242625" cy="1117825"/>
          </a:xfrm>
          <a:prstGeom prst="rect">
            <a:avLst/>
          </a:prstGeom>
          <a:noFill/>
          <a:ln>
            <a:noFill/>
          </a:ln>
        </p:spPr>
      </p:pic>
      <p:sp>
        <p:nvSpPr>
          <p:cNvPr id="3458" name="Google Shape;3458;p216"/>
          <p:cNvSpPr txBox="1"/>
          <p:nvPr/>
        </p:nvSpPr>
        <p:spPr>
          <a:xfrm>
            <a:off x="6031238" y="2788375"/>
            <a:ext cx="481200" cy="2616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sz="500">
                <a:latin typeface="Helvetica Neue"/>
                <a:ea typeface="Helvetica Neue"/>
                <a:cs typeface="Helvetica Neue"/>
                <a:sym typeface="Helvetica Neue"/>
              </a:rPr>
              <a:t>BDR OB</a:t>
            </a:r>
            <a:endParaRPr sz="100">
              <a:latin typeface="Helvetica Neue"/>
              <a:ea typeface="Helvetica Neue"/>
              <a:cs typeface="Helvetica Neue"/>
              <a:sym typeface="Helvetica Neue"/>
            </a:endParaRPr>
          </a:p>
        </p:txBody>
      </p:sp>
      <p:sp>
        <p:nvSpPr>
          <p:cNvPr id="3459" name="Google Shape;3459;p216"/>
          <p:cNvSpPr txBox="1"/>
          <p:nvPr/>
        </p:nvSpPr>
        <p:spPr>
          <a:xfrm>
            <a:off x="6207213" y="1915400"/>
            <a:ext cx="481200" cy="2616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sz="500">
                <a:latin typeface="Helvetica Neue"/>
                <a:ea typeface="Helvetica Neue"/>
                <a:cs typeface="Helvetica Neue"/>
                <a:sym typeface="Helvetica Neue"/>
              </a:rPr>
              <a:t>Sales OB</a:t>
            </a:r>
            <a:endParaRPr sz="100">
              <a:latin typeface="Helvetica Neue"/>
              <a:ea typeface="Helvetica Neue"/>
              <a:cs typeface="Helvetica Neue"/>
              <a:sym typeface="Helvetica Neue"/>
            </a:endParaRPr>
          </a:p>
        </p:txBody>
      </p:sp>
      <p:sp>
        <p:nvSpPr>
          <p:cNvPr id="3460" name="Google Shape;3460;p216"/>
          <p:cNvSpPr txBox="1"/>
          <p:nvPr/>
        </p:nvSpPr>
        <p:spPr>
          <a:xfrm>
            <a:off x="7399488" y="3049950"/>
            <a:ext cx="481200" cy="2616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sz="500">
                <a:latin typeface="Helvetica Neue"/>
                <a:ea typeface="Helvetica Neue"/>
                <a:cs typeface="Helvetica Neue"/>
                <a:sym typeface="Helvetica Neue"/>
              </a:rPr>
              <a:t>MQLs</a:t>
            </a:r>
            <a:endParaRPr sz="100">
              <a:latin typeface="Helvetica Neue"/>
              <a:ea typeface="Helvetica Neue"/>
              <a:cs typeface="Helvetica Neue"/>
              <a:sym typeface="Helvetica Neue"/>
            </a:endParaRPr>
          </a:p>
        </p:txBody>
      </p:sp>
    </p:spTree>
  </p:cSld>
  <p:clrMapOvr>
    <a:masterClrMapping/>
  </p:clrMapOvr>
</p:sld>
</file>

<file path=ppt/slides/slide1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465" name="Shape 3465"/>
        <p:cNvGrpSpPr/>
        <p:nvPr/>
      </p:nvGrpSpPr>
      <p:grpSpPr>
        <a:xfrm>
          <a:off x="0" y="0"/>
          <a:ext cx="0" cy="0"/>
          <a:chOff x="0" y="0"/>
          <a:chExt cx="0" cy="0"/>
        </a:xfrm>
      </p:grpSpPr>
      <p:grpSp>
        <p:nvGrpSpPr>
          <p:cNvPr id="3466" name="Google Shape;3466;p217"/>
          <p:cNvGrpSpPr/>
          <p:nvPr/>
        </p:nvGrpSpPr>
        <p:grpSpPr>
          <a:xfrm>
            <a:off x="6907954" y="79924"/>
            <a:ext cx="2146993" cy="713926"/>
            <a:chOff x="6907954" y="44329"/>
            <a:chExt cx="2146993" cy="713926"/>
          </a:xfrm>
        </p:grpSpPr>
        <p:sp>
          <p:nvSpPr>
            <p:cNvPr id="3467" name="Google Shape;3467;p217"/>
            <p:cNvSpPr/>
            <p:nvPr/>
          </p:nvSpPr>
          <p:spPr>
            <a:xfrm rot="5400000">
              <a:off x="8382259" y="43241"/>
              <a:ext cx="23013" cy="25189"/>
            </a:xfrm>
            <a:custGeom>
              <a:rect b="b" l="l" r="r" t="t"/>
              <a:pathLst>
                <a:path extrusionOk="0" h="626" w="572">
                  <a:moveTo>
                    <a:pt x="286" y="0"/>
                  </a:moveTo>
                  <a:lnTo>
                    <a:pt x="233" y="9"/>
                  </a:lnTo>
                  <a:lnTo>
                    <a:pt x="125" y="54"/>
                  </a:lnTo>
                  <a:lnTo>
                    <a:pt x="45" y="143"/>
                  </a:lnTo>
                  <a:lnTo>
                    <a:pt x="0" y="250"/>
                  </a:lnTo>
                  <a:lnTo>
                    <a:pt x="0" y="313"/>
                  </a:lnTo>
                  <a:lnTo>
                    <a:pt x="0" y="375"/>
                  </a:lnTo>
                  <a:lnTo>
                    <a:pt x="45" y="491"/>
                  </a:lnTo>
                  <a:lnTo>
                    <a:pt x="125" y="581"/>
                  </a:lnTo>
                  <a:lnTo>
                    <a:pt x="233" y="625"/>
                  </a:lnTo>
                  <a:lnTo>
                    <a:pt x="349" y="625"/>
                  </a:lnTo>
                  <a:lnTo>
                    <a:pt x="447" y="581"/>
                  </a:lnTo>
                  <a:lnTo>
                    <a:pt x="527" y="491"/>
                  </a:lnTo>
                  <a:lnTo>
                    <a:pt x="572" y="375"/>
                  </a:lnTo>
                  <a:lnTo>
                    <a:pt x="572" y="313"/>
                  </a:lnTo>
                  <a:lnTo>
                    <a:pt x="572" y="250"/>
                  </a:lnTo>
                  <a:lnTo>
                    <a:pt x="527" y="143"/>
                  </a:lnTo>
                  <a:lnTo>
                    <a:pt x="447" y="54"/>
                  </a:lnTo>
                  <a:lnTo>
                    <a:pt x="349" y="9"/>
                  </a:lnTo>
                  <a:lnTo>
                    <a:pt x="286" y="0"/>
                  </a:lnTo>
                  <a:close/>
                </a:path>
              </a:pathLst>
            </a:custGeom>
            <a:solidFill>
              <a:srgbClr val="0A6143">
                <a:alpha val="1844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lt2"/>
                </a:solidFill>
                <a:latin typeface="Arial"/>
                <a:ea typeface="Arial"/>
                <a:cs typeface="Arial"/>
                <a:sym typeface="Arial"/>
              </a:endParaRPr>
            </a:p>
          </p:txBody>
        </p:sp>
        <p:sp>
          <p:nvSpPr>
            <p:cNvPr id="3468" name="Google Shape;3468;p217"/>
            <p:cNvSpPr/>
            <p:nvPr/>
          </p:nvSpPr>
          <p:spPr>
            <a:xfrm rot="5400000">
              <a:off x="8216781" y="43060"/>
              <a:ext cx="23013" cy="25551"/>
            </a:xfrm>
            <a:custGeom>
              <a:rect b="b" l="l" r="r" t="t"/>
              <a:pathLst>
                <a:path extrusionOk="0" h="635" w="572">
                  <a:moveTo>
                    <a:pt x="286" y="0"/>
                  </a:moveTo>
                  <a:lnTo>
                    <a:pt x="233" y="9"/>
                  </a:lnTo>
                  <a:lnTo>
                    <a:pt x="125" y="54"/>
                  </a:lnTo>
                  <a:lnTo>
                    <a:pt x="45" y="143"/>
                  </a:lnTo>
                  <a:lnTo>
                    <a:pt x="0" y="250"/>
                  </a:lnTo>
                  <a:lnTo>
                    <a:pt x="0" y="313"/>
                  </a:lnTo>
                  <a:lnTo>
                    <a:pt x="0" y="384"/>
                  </a:lnTo>
                  <a:lnTo>
                    <a:pt x="45" y="491"/>
                  </a:lnTo>
                  <a:lnTo>
                    <a:pt x="125" y="581"/>
                  </a:lnTo>
                  <a:lnTo>
                    <a:pt x="233" y="625"/>
                  </a:lnTo>
                  <a:lnTo>
                    <a:pt x="286" y="634"/>
                  </a:lnTo>
                  <a:lnTo>
                    <a:pt x="349" y="625"/>
                  </a:lnTo>
                  <a:lnTo>
                    <a:pt x="447" y="581"/>
                  </a:lnTo>
                  <a:lnTo>
                    <a:pt x="527" y="491"/>
                  </a:lnTo>
                  <a:lnTo>
                    <a:pt x="572" y="384"/>
                  </a:lnTo>
                  <a:lnTo>
                    <a:pt x="572" y="313"/>
                  </a:lnTo>
                  <a:lnTo>
                    <a:pt x="572" y="250"/>
                  </a:lnTo>
                  <a:lnTo>
                    <a:pt x="527" y="143"/>
                  </a:lnTo>
                  <a:lnTo>
                    <a:pt x="447" y="54"/>
                  </a:lnTo>
                  <a:lnTo>
                    <a:pt x="349" y="9"/>
                  </a:lnTo>
                  <a:lnTo>
                    <a:pt x="286" y="0"/>
                  </a:lnTo>
                  <a:close/>
                </a:path>
              </a:pathLst>
            </a:custGeom>
            <a:solidFill>
              <a:srgbClr val="0A6143">
                <a:alpha val="1844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lt2"/>
                </a:solidFill>
                <a:latin typeface="Arial"/>
                <a:ea typeface="Arial"/>
                <a:cs typeface="Arial"/>
                <a:sym typeface="Arial"/>
              </a:endParaRPr>
            </a:p>
          </p:txBody>
        </p:sp>
        <p:sp>
          <p:nvSpPr>
            <p:cNvPr id="3469" name="Google Shape;3469;p217"/>
            <p:cNvSpPr/>
            <p:nvPr/>
          </p:nvSpPr>
          <p:spPr>
            <a:xfrm rot="5400000">
              <a:off x="8051345" y="43241"/>
              <a:ext cx="23013" cy="25189"/>
            </a:xfrm>
            <a:custGeom>
              <a:rect b="b" l="l" r="r" t="t"/>
              <a:pathLst>
                <a:path extrusionOk="0" h="626" w="572">
                  <a:moveTo>
                    <a:pt x="233" y="1"/>
                  </a:moveTo>
                  <a:lnTo>
                    <a:pt x="125" y="54"/>
                  </a:lnTo>
                  <a:lnTo>
                    <a:pt x="45" y="135"/>
                  </a:lnTo>
                  <a:lnTo>
                    <a:pt x="0" y="251"/>
                  </a:lnTo>
                  <a:lnTo>
                    <a:pt x="0" y="313"/>
                  </a:lnTo>
                  <a:lnTo>
                    <a:pt x="0" y="376"/>
                  </a:lnTo>
                  <a:lnTo>
                    <a:pt x="45" y="492"/>
                  </a:lnTo>
                  <a:lnTo>
                    <a:pt x="125" y="572"/>
                  </a:lnTo>
                  <a:lnTo>
                    <a:pt x="233" y="617"/>
                  </a:lnTo>
                  <a:lnTo>
                    <a:pt x="286" y="626"/>
                  </a:lnTo>
                  <a:lnTo>
                    <a:pt x="349" y="617"/>
                  </a:lnTo>
                  <a:lnTo>
                    <a:pt x="447" y="572"/>
                  </a:lnTo>
                  <a:lnTo>
                    <a:pt x="527" y="492"/>
                  </a:lnTo>
                  <a:lnTo>
                    <a:pt x="572" y="376"/>
                  </a:lnTo>
                  <a:lnTo>
                    <a:pt x="572" y="313"/>
                  </a:lnTo>
                  <a:lnTo>
                    <a:pt x="572" y="251"/>
                  </a:lnTo>
                  <a:lnTo>
                    <a:pt x="527" y="135"/>
                  </a:lnTo>
                  <a:lnTo>
                    <a:pt x="447" y="54"/>
                  </a:lnTo>
                  <a:lnTo>
                    <a:pt x="349" y="1"/>
                  </a:lnTo>
                  <a:close/>
                </a:path>
              </a:pathLst>
            </a:custGeom>
            <a:solidFill>
              <a:srgbClr val="0A6143">
                <a:alpha val="1844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lt2"/>
                </a:solidFill>
                <a:latin typeface="Arial"/>
                <a:ea typeface="Arial"/>
                <a:cs typeface="Arial"/>
                <a:sym typeface="Arial"/>
              </a:endParaRPr>
            </a:p>
          </p:txBody>
        </p:sp>
        <p:sp>
          <p:nvSpPr>
            <p:cNvPr id="3470" name="Google Shape;3470;p217"/>
            <p:cNvSpPr/>
            <p:nvPr/>
          </p:nvSpPr>
          <p:spPr>
            <a:xfrm rot="5400000">
              <a:off x="7886049" y="43241"/>
              <a:ext cx="23013" cy="25189"/>
            </a:xfrm>
            <a:custGeom>
              <a:rect b="b" l="l" r="r" t="t"/>
              <a:pathLst>
                <a:path extrusionOk="0" h="626" w="572">
                  <a:moveTo>
                    <a:pt x="233" y="1"/>
                  </a:moveTo>
                  <a:lnTo>
                    <a:pt x="125" y="54"/>
                  </a:lnTo>
                  <a:lnTo>
                    <a:pt x="45" y="135"/>
                  </a:lnTo>
                  <a:lnTo>
                    <a:pt x="0" y="251"/>
                  </a:lnTo>
                  <a:lnTo>
                    <a:pt x="0" y="313"/>
                  </a:lnTo>
                  <a:lnTo>
                    <a:pt x="0" y="376"/>
                  </a:lnTo>
                  <a:lnTo>
                    <a:pt x="45" y="492"/>
                  </a:lnTo>
                  <a:lnTo>
                    <a:pt x="125" y="572"/>
                  </a:lnTo>
                  <a:lnTo>
                    <a:pt x="233" y="626"/>
                  </a:lnTo>
                  <a:lnTo>
                    <a:pt x="349" y="626"/>
                  </a:lnTo>
                  <a:lnTo>
                    <a:pt x="447" y="572"/>
                  </a:lnTo>
                  <a:lnTo>
                    <a:pt x="527" y="492"/>
                  </a:lnTo>
                  <a:lnTo>
                    <a:pt x="572" y="376"/>
                  </a:lnTo>
                  <a:lnTo>
                    <a:pt x="572" y="313"/>
                  </a:lnTo>
                  <a:lnTo>
                    <a:pt x="572" y="251"/>
                  </a:lnTo>
                  <a:lnTo>
                    <a:pt x="527" y="135"/>
                  </a:lnTo>
                  <a:lnTo>
                    <a:pt x="447" y="54"/>
                  </a:lnTo>
                  <a:lnTo>
                    <a:pt x="349" y="1"/>
                  </a:lnTo>
                  <a:close/>
                </a:path>
              </a:pathLst>
            </a:custGeom>
            <a:solidFill>
              <a:srgbClr val="0A6143">
                <a:alpha val="1844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lt2"/>
                </a:solidFill>
                <a:latin typeface="Arial"/>
                <a:ea typeface="Arial"/>
                <a:cs typeface="Arial"/>
                <a:sym typeface="Arial"/>
              </a:endParaRPr>
            </a:p>
          </p:txBody>
        </p:sp>
        <p:sp>
          <p:nvSpPr>
            <p:cNvPr id="3471" name="Google Shape;3471;p217"/>
            <p:cNvSpPr/>
            <p:nvPr/>
          </p:nvSpPr>
          <p:spPr>
            <a:xfrm rot="5400000">
              <a:off x="7720754" y="43241"/>
              <a:ext cx="23013" cy="25189"/>
            </a:xfrm>
            <a:custGeom>
              <a:rect b="b" l="l" r="r" t="t"/>
              <a:pathLst>
                <a:path extrusionOk="0" h="626" w="572">
                  <a:moveTo>
                    <a:pt x="286" y="0"/>
                  </a:moveTo>
                  <a:lnTo>
                    <a:pt x="233" y="9"/>
                  </a:lnTo>
                  <a:lnTo>
                    <a:pt x="125" y="54"/>
                  </a:lnTo>
                  <a:lnTo>
                    <a:pt x="45" y="143"/>
                  </a:lnTo>
                  <a:lnTo>
                    <a:pt x="0" y="250"/>
                  </a:lnTo>
                  <a:lnTo>
                    <a:pt x="0" y="313"/>
                  </a:lnTo>
                  <a:lnTo>
                    <a:pt x="0" y="375"/>
                  </a:lnTo>
                  <a:lnTo>
                    <a:pt x="45" y="492"/>
                  </a:lnTo>
                  <a:lnTo>
                    <a:pt x="125" y="581"/>
                  </a:lnTo>
                  <a:lnTo>
                    <a:pt x="233" y="625"/>
                  </a:lnTo>
                  <a:lnTo>
                    <a:pt x="349" y="625"/>
                  </a:lnTo>
                  <a:lnTo>
                    <a:pt x="447" y="581"/>
                  </a:lnTo>
                  <a:lnTo>
                    <a:pt x="527" y="492"/>
                  </a:lnTo>
                  <a:lnTo>
                    <a:pt x="572" y="375"/>
                  </a:lnTo>
                  <a:lnTo>
                    <a:pt x="572" y="313"/>
                  </a:lnTo>
                  <a:lnTo>
                    <a:pt x="572" y="250"/>
                  </a:lnTo>
                  <a:lnTo>
                    <a:pt x="527" y="143"/>
                  </a:lnTo>
                  <a:lnTo>
                    <a:pt x="447" y="54"/>
                  </a:lnTo>
                  <a:lnTo>
                    <a:pt x="349" y="9"/>
                  </a:lnTo>
                  <a:lnTo>
                    <a:pt x="286" y="0"/>
                  </a:lnTo>
                  <a:close/>
                </a:path>
              </a:pathLst>
            </a:custGeom>
            <a:solidFill>
              <a:srgbClr val="0A6143">
                <a:alpha val="1844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lt2"/>
                </a:solidFill>
                <a:latin typeface="Arial"/>
                <a:ea typeface="Arial"/>
                <a:cs typeface="Arial"/>
                <a:sym typeface="Arial"/>
              </a:endParaRPr>
            </a:p>
          </p:txBody>
        </p:sp>
        <p:sp>
          <p:nvSpPr>
            <p:cNvPr id="3472" name="Google Shape;3472;p217"/>
            <p:cNvSpPr/>
            <p:nvPr/>
          </p:nvSpPr>
          <p:spPr>
            <a:xfrm rot="5400000">
              <a:off x="8382057" y="215879"/>
              <a:ext cx="23415" cy="25189"/>
            </a:xfrm>
            <a:custGeom>
              <a:rect b="b" l="l" r="r" t="t"/>
              <a:pathLst>
                <a:path extrusionOk="0" h="626" w="582">
                  <a:moveTo>
                    <a:pt x="295" y="0"/>
                  </a:moveTo>
                  <a:lnTo>
                    <a:pt x="233" y="9"/>
                  </a:lnTo>
                  <a:lnTo>
                    <a:pt x="135" y="54"/>
                  </a:lnTo>
                  <a:lnTo>
                    <a:pt x="54" y="143"/>
                  </a:lnTo>
                  <a:lnTo>
                    <a:pt x="10" y="250"/>
                  </a:lnTo>
                  <a:lnTo>
                    <a:pt x="1" y="313"/>
                  </a:lnTo>
                  <a:lnTo>
                    <a:pt x="10" y="375"/>
                  </a:lnTo>
                  <a:lnTo>
                    <a:pt x="54" y="491"/>
                  </a:lnTo>
                  <a:lnTo>
                    <a:pt x="135" y="581"/>
                  </a:lnTo>
                  <a:lnTo>
                    <a:pt x="233" y="625"/>
                  </a:lnTo>
                  <a:lnTo>
                    <a:pt x="349" y="625"/>
                  </a:lnTo>
                  <a:lnTo>
                    <a:pt x="456" y="581"/>
                  </a:lnTo>
                  <a:lnTo>
                    <a:pt x="537" y="491"/>
                  </a:lnTo>
                  <a:lnTo>
                    <a:pt x="581" y="375"/>
                  </a:lnTo>
                  <a:lnTo>
                    <a:pt x="581" y="313"/>
                  </a:lnTo>
                  <a:lnTo>
                    <a:pt x="581" y="250"/>
                  </a:lnTo>
                  <a:lnTo>
                    <a:pt x="537" y="143"/>
                  </a:lnTo>
                  <a:lnTo>
                    <a:pt x="456" y="54"/>
                  </a:lnTo>
                  <a:lnTo>
                    <a:pt x="349" y="9"/>
                  </a:lnTo>
                  <a:lnTo>
                    <a:pt x="295" y="0"/>
                  </a:lnTo>
                  <a:close/>
                </a:path>
              </a:pathLst>
            </a:custGeom>
            <a:solidFill>
              <a:srgbClr val="0A6143">
                <a:alpha val="1844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lt2"/>
                </a:solidFill>
                <a:latin typeface="Arial"/>
                <a:ea typeface="Arial"/>
                <a:cs typeface="Arial"/>
                <a:sym typeface="Arial"/>
              </a:endParaRPr>
            </a:p>
          </p:txBody>
        </p:sp>
        <p:sp>
          <p:nvSpPr>
            <p:cNvPr id="3473" name="Google Shape;3473;p217"/>
            <p:cNvSpPr/>
            <p:nvPr/>
          </p:nvSpPr>
          <p:spPr>
            <a:xfrm rot="5400000">
              <a:off x="8216580" y="215698"/>
              <a:ext cx="23415" cy="25551"/>
            </a:xfrm>
            <a:custGeom>
              <a:rect b="b" l="l" r="r" t="t"/>
              <a:pathLst>
                <a:path extrusionOk="0" h="635" w="582">
                  <a:moveTo>
                    <a:pt x="295" y="0"/>
                  </a:moveTo>
                  <a:lnTo>
                    <a:pt x="233" y="9"/>
                  </a:lnTo>
                  <a:lnTo>
                    <a:pt x="135" y="54"/>
                  </a:lnTo>
                  <a:lnTo>
                    <a:pt x="54" y="143"/>
                  </a:lnTo>
                  <a:lnTo>
                    <a:pt x="10" y="250"/>
                  </a:lnTo>
                  <a:lnTo>
                    <a:pt x="1" y="313"/>
                  </a:lnTo>
                  <a:lnTo>
                    <a:pt x="10" y="384"/>
                  </a:lnTo>
                  <a:lnTo>
                    <a:pt x="54" y="491"/>
                  </a:lnTo>
                  <a:lnTo>
                    <a:pt x="135" y="581"/>
                  </a:lnTo>
                  <a:lnTo>
                    <a:pt x="233" y="625"/>
                  </a:lnTo>
                  <a:lnTo>
                    <a:pt x="295" y="634"/>
                  </a:lnTo>
                  <a:lnTo>
                    <a:pt x="349" y="625"/>
                  </a:lnTo>
                  <a:lnTo>
                    <a:pt x="456" y="581"/>
                  </a:lnTo>
                  <a:lnTo>
                    <a:pt x="537" y="491"/>
                  </a:lnTo>
                  <a:lnTo>
                    <a:pt x="581" y="384"/>
                  </a:lnTo>
                  <a:lnTo>
                    <a:pt x="581" y="313"/>
                  </a:lnTo>
                  <a:lnTo>
                    <a:pt x="581" y="250"/>
                  </a:lnTo>
                  <a:lnTo>
                    <a:pt x="537" y="143"/>
                  </a:lnTo>
                  <a:lnTo>
                    <a:pt x="456" y="54"/>
                  </a:lnTo>
                  <a:lnTo>
                    <a:pt x="349" y="9"/>
                  </a:lnTo>
                  <a:lnTo>
                    <a:pt x="295" y="0"/>
                  </a:lnTo>
                  <a:close/>
                </a:path>
              </a:pathLst>
            </a:custGeom>
            <a:solidFill>
              <a:srgbClr val="0A6143">
                <a:alpha val="1844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lt2"/>
                </a:solidFill>
                <a:latin typeface="Arial"/>
                <a:ea typeface="Arial"/>
                <a:cs typeface="Arial"/>
                <a:sym typeface="Arial"/>
              </a:endParaRPr>
            </a:p>
          </p:txBody>
        </p:sp>
        <p:sp>
          <p:nvSpPr>
            <p:cNvPr id="3474" name="Google Shape;3474;p217"/>
            <p:cNvSpPr/>
            <p:nvPr/>
          </p:nvSpPr>
          <p:spPr>
            <a:xfrm rot="5400000">
              <a:off x="8051144" y="215879"/>
              <a:ext cx="23415" cy="25189"/>
            </a:xfrm>
            <a:custGeom>
              <a:rect b="b" l="l" r="r" t="t"/>
              <a:pathLst>
                <a:path extrusionOk="0" h="626" w="582">
                  <a:moveTo>
                    <a:pt x="233" y="1"/>
                  </a:moveTo>
                  <a:lnTo>
                    <a:pt x="135" y="54"/>
                  </a:lnTo>
                  <a:lnTo>
                    <a:pt x="54" y="135"/>
                  </a:lnTo>
                  <a:lnTo>
                    <a:pt x="10" y="251"/>
                  </a:lnTo>
                  <a:lnTo>
                    <a:pt x="1" y="313"/>
                  </a:lnTo>
                  <a:lnTo>
                    <a:pt x="10" y="376"/>
                  </a:lnTo>
                  <a:lnTo>
                    <a:pt x="54" y="492"/>
                  </a:lnTo>
                  <a:lnTo>
                    <a:pt x="135" y="572"/>
                  </a:lnTo>
                  <a:lnTo>
                    <a:pt x="233" y="617"/>
                  </a:lnTo>
                  <a:lnTo>
                    <a:pt x="295" y="626"/>
                  </a:lnTo>
                  <a:lnTo>
                    <a:pt x="349" y="617"/>
                  </a:lnTo>
                  <a:lnTo>
                    <a:pt x="456" y="572"/>
                  </a:lnTo>
                  <a:lnTo>
                    <a:pt x="537" y="492"/>
                  </a:lnTo>
                  <a:lnTo>
                    <a:pt x="581" y="376"/>
                  </a:lnTo>
                  <a:lnTo>
                    <a:pt x="581" y="313"/>
                  </a:lnTo>
                  <a:lnTo>
                    <a:pt x="581" y="251"/>
                  </a:lnTo>
                  <a:lnTo>
                    <a:pt x="537" y="135"/>
                  </a:lnTo>
                  <a:lnTo>
                    <a:pt x="456" y="54"/>
                  </a:lnTo>
                  <a:lnTo>
                    <a:pt x="349" y="1"/>
                  </a:lnTo>
                  <a:close/>
                </a:path>
              </a:pathLst>
            </a:custGeom>
            <a:solidFill>
              <a:srgbClr val="0A6143">
                <a:alpha val="1844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lt2"/>
                </a:solidFill>
                <a:latin typeface="Arial"/>
                <a:ea typeface="Arial"/>
                <a:cs typeface="Arial"/>
                <a:sym typeface="Arial"/>
              </a:endParaRPr>
            </a:p>
          </p:txBody>
        </p:sp>
        <p:sp>
          <p:nvSpPr>
            <p:cNvPr id="3475" name="Google Shape;3475;p217"/>
            <p:cNvSpPr/>
            <p:nvPr/>
          </p:nvSpPr>
          <p:spPr>
            <a:xfrm rot="5400000">
              <a:off x="7885848" y="215879"/>
              <a:ext cx="23415" cy="25189"/>
            </a:xfrm>
            <a:custGeom>
              <a:rect b="b" l="l" r="r" t="t"/>
              <a:pathLst>
                <a:path extrusionOk="0" h="626" w="582">
                  <a:moveTo>
                    <a:pt x="233" y="1"/>
                  </a:moveTo>
                  <a:lnTo>
                    <a:pt x="135" y="54"/>
                  </a:lnTo>
                  <a:lnTo>
                    <a:pt x="54" y="135"/>
                  </a:lnTo>
                  <a:lnTo>
                    <a:pt x="10" y="251"/>
                  </a:lnTo>
                  <a:lnTo>
                    <a:pt x="1" y="313"/>
                  </a:lnTo>
                  <a:lnTo>
                    <a:pt x="10" y="376"/>
                  </a:lnTo>
                  <a:lnTo>
                    <a:pt x="54" y="492"/>
                  </a:lnTo>
                  <a:lnTo>
                    <a:pt x="135" y="572"/>
                  </a:lnTo>
                  <a:lnTo>
                    <a:pt x="233" y="626"/>
                  </a:lnTo>
                  <a:lnTo>
                    <a:pt x="349" y="626"/>
                  </a:lnTo>
                  <a:lnTo>
                    <a:pt x="456" y="572"/>
                  </a:lnTo>
                  <a:lnTo>
                    <a:pt x="537" y="492"/>
                  </a:lnTo>
                  <a:lnTo>
                    <a:pt x="581" y="376"/>
                  </a:lnTo>
                  <a:lnTo>
                    <a:pt x="581" y="313"/>
                  </a:lnTo>
                  <a:lnTo>
                    <a:pt x="581" y="251"/>
                  </a:lnTo>
                  <a:lnTo>
                    <a:pt x="537" y="135"/>
                  </a:lnTo>
                  <a:lnTo>
                    <a:pt x="456" y="54"/>
                  </a:lnTo>
                  <a:lnTo>
                    <a:pt x="349" y="1"/>
                  </a:lnTo>
                  <a:close/>
                </a:path>
              </a:pathLst>
            </a:custGeom>
            <a:solidFill>
              <a:srgbClr val="0A6143">
                <a:alpha val="1844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lt2"/>
                </a:solidFill>
                <a:latin typeface="Arial"/>
                <a:ea typeface="Arial"/>
                <a:cs typeface="Arial"/>
                <a:sym typeface="Arial"/>
              </a:endParaRPr>
            </a:p>
          </p:txBody>
        </p:sp>
        <p:sp>
          <p:nvSpPr>
            <p:cNvPr id="3476" name="Google Shape;3476;p217"/>
            <p:cNvSpPr/>
            <p:nvPr/>
          </p:nvSpPr>
          <p:spPr>
            <a:xfrm rot="5400000">
              <a:off x="7720552" y="215879"/>
              <a:ext cx="23415" cy="25189"/>
            </a:xfrm>
            <a:custGeom>
              <a:rect b="b" l="l" r="r" t="t"/>
              <a:pathLst>
                <a:path extrusionOk="0" h="626" w="582">
                  <a:moveTo>
                    <a:pt x="295" y="0"/>
                  </a:moveTo>
                  <a:lnTo>
                    <a:pt x="233" y="9"/>
                  </a:lnTo>
                  <a:lnTo>
                    <a:pt x="135" y="54"/>
                  </a:lnTo>
                  <a:lnTo>
                    <a:pt x="54" y="143"/>
                  </a:lnTo>
                  <a:lnTo>
                    <a:pt x="10" y="250"/>
                  </a:lnTo>
                  <a:lnTo>
                    <a:pt x="1" y="313"/>
                  </a:lnTo>
                  <a:lnTo>
                    <a:pt x="10" y="375"/>
                  </a:lnTo>
                  <a:lnTo>
                    <a:pt x="54" y="492"/>
                  </a:lnTo>
                  <a:lnTo>
                    <a:pt x="135" y="581"/>
                  </a:lnTo>
                  <a:lnTo>
                    <a:pt x="233" y="625"/>
                  </a:lnTo>
                  <a:lnTo>
                    <a:pt x="349" y="625"/>
                  </a:lnTo>
                  <a:lnTo>
                    <a:pt x="456" y="581"/>
                  </a:lnTo>
                  <a:lnTo>
                    <a:pt x="537" y="492"/>
                  </a:lnTo>
                  <a:lnTo>
                    <a:pt x="581" y="375"/>
                  </a:lnTo>
                  <a:lnTo>
                    <a:pt x="581" y="313"/>
                  </a:lnTo>
                  <a:lnTo>
                    <a:pt x="581" y="250"/>
                  </a:lnTo>
                  <a:lnTo>
                    <a:pt x="537" y="143"/>
                  </a:lnTo>
                  <a:lnTo>
                    <a:pt x="456" y="54"/>
                  </a:lnTo>
                  <a:lnTo>
                    <a:pt x="349" y="9"/>
                  </a:lnTo>
                  <a:lnTo>
                    <a:pt x="295" y="0"/>
                  </a:lnTo>
                  <a:close/>
                </a:path>
              </a:pathLst>
            </a:custGeom>
            <a:solidFill>
              <a:srgbClr val="0A6143">
                <a:alpha val="1844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lt2"/>
                </a:solidFill>
                <a:latin typeface="Arial"/>
                <a:ea typeface="Arial"/>
                <a:cs typeface="Arial"/>
                <a:sym typeface="Arial"/>
              </a:endParaRPr>
            </a:p>
          </p:txBody>
        </p:sp>
        <p:sp>
          <p:nvSpPr>
            <p:cNvPr id="3477" name="Google Shape;3477;p217"/>
            <p:cNvSpPr/>
            <p:nvPr/>
          </p:nvSpPr>
          <p:spPr>
            <a:xfrm rot="5400000">
              <a:off x="8382077" y="388698"/>
              <a:ext cx="23375" cy="25189"/>
            </a:xfrm>
            <a:custGeom>
              <a:rect b="b" l="l" r="r" t="t"/>
              <a:pathLst>
                <a:path extrusionOk="0" h="626" w="581">
                  <a:moveTo>
                    <a:pt x="286" y="0"/>
                  </a:moveTo>
                  <a:lnTo>
                    <a:pt x="232" y="9"/>
                  </a:lnTo>
                  <a:lnTo>
                    <a:pt x="125" y="54"/>
                  </a:lnTo>
                  <a:lnTo>
                    <a:pt x="45" y="143"/>
                  </a:lnTo>
                  <a:lnTo>
                    <a:pt x="0" y="250"/>
                  </a:lnTo>
                  <a:lnTo>
                    <a:pt x="0" y="313"/>
                  </a:lnTo>
                  <a:lnTo>
                    <a:pt x="0" y="375"/>
                  </a:lnTo>
                  <a:lnTo>
                    <a:pt x="45" y="491"/>
                  </a:lnTo>
                  <a:lnTo>
                    <a:pt x="125" y="581"/>
                  </a:lnTo>
                  <a:lnTo>
                    <a:pt x="232" y="625"/>
                  </a:lnTo>
                  <a:lnTo>
                    <a:pt x="348" y="625"/>
                  </a:lnTo>
                  <a:lnTo>
                    <a:pt x="456" y="581"/>
                  </a:lnTo>
                  <a:lnTo>
                    <a:pt x="527" y="491"/>
                  </a:lnTo>
                  <a:lnTo>
                    <a:pt x="572" y="375"/>
                  </a:lnTo>
                  <a:lnTo>
                    <a:pt x="581" y="313"/>
                  </a:lnTo>
                  <a:lnTo>
                    <a:pt x="572" y="250"/>
                  </a:lnTo>
                  <a:lnTo>
                    <a:pt x="527" y="143"/>
                  </a:lnTo>
                  <a:lnTo>
                    <a:pt x="456" y="54"/>
                  </a:lnTo>
                  <a:lnTo>
                    <a:pt x="348" y="9"/>
                  </a:lnTo>
                  <a:lnTo>
                    <a:pt x="286" y="0"/>
                  </a:lnTo>
                  <a:close/>
                </a:path>
              </a:pathLst>
            </a:custGeom>
            <a:solidFill>
              <a:srgbClr val="0A6143">
                <a:alpha val="1844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lt2"/>
                </a:solidFill>
                <a:latin typeface="Arial"/>
                <a:ea typeface="Arial"/>
                <a:cs typeface="Arial"/>
                <a:sym typeface="Arial"/>
              </a:endParaRPr>
            </a:p>
          </p:txBody>
        </p:sp>
        <p:sp>
          <p:nvSpPr>
            <p:cNvPr id="3478" name="Google Shape;3478;p217"/>
            <p:cNvSpPr/>
            <p:nvPr/>
          </p:nvSpPr>
          <p:spPr>
            <a:xfrm rot="5400000">
              <a:off x="8216600" y="388517"/>
              <a:ext cx="23375" cy="25551"/>
            </a:xfrm>
            <a:custGeom>
              <a:rect b="b" l="l" r="r" t="t"/>
              <a:pathLst>
                <a:path extrusionOk="0" h="635" w="581">
                  <a:moveTo>
                    <a:pt x="286" y="0"/>
                  </a:moveTo>
                  <a:lnTo>
                    <a:pt x="232" y="9"/>
                  </a:lnTo>
                  <a:lnTo>
                    <a:pt x="125" y="54"/>
                  </a:lnTo>
                  <a:lnTo>
                    <a:pt x="45" y="143"/>
                  </a:lnTo>
                  <a:lnTo>
                    <a:pt x="0" y="250"/>
                  </a:lnTo>
                  <a:lnTo>
                    <a:pt x="0" y="313"/>
                  </a:lnTo>
                  <a:lnTo>
                    <a:pt x="0" y="384"/>
                  </a:lnTo>
                  <a:lnTo>
                    <a:pt x="45" y="491"/>
                  </a:lnTo>
                  <a:lnTo>
                    <a:pt x="125" y="581"/>
                  </a:lnTo>
                  <a:lnTo>
                    <a:pt x="232" y="625"/>
                  </a:lnTo>
                  <a:lnTo>
                    <a:pt x="286" y="634"/>
                  </a:lnTo>
                  <a:lnTo>
                    <a:pt x="348" y="625"/>
                  </a:lnTo>
                  <a:lnTo>
                    <a:pt x="456" y="581"/>
                  </a:lnTo>
                  <a:lnTo>
                    <a:pt x="527" y="491"/>
                  </a:lnTo>
                  <a:lnTo>
                    <a:pt x="572" y="384"/>
                  </a:lnTo>
                  <a:lnTo>
                    <a:pt x="581" y="313"/>
                  </a:lnTo>
                  <a:lnTo>
                    <a:pt x="572" y="250"/>
                  </a:lnTo>
                  <a:lnTo>
                    <a:pt x="527" y="143"/>
                  </a:lnTo>
                  <a:lnTo>
                    <a:pt x="456" y="54"/>
                  </a:lnTo>
                  <a:lnTo>
                    <a:pt x="348" y="9"/>
                  </a:lnTo>
                  <a:lnTo>
                    <a:pt x="286" y="0"/>
                  </a:lnTo>
                  <a:close/>
                </a:path>
              </a:pathLst>
            </a:custGeom>
            <a:solidFill>
              <a:srgbClr val="0A6143">
                <a:alpha val="1844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lt2"/>
                </a:solidFill>
                <a:latin typeface="Arial"/>
                <a:ea typeface="Arial"/>
                <a:cs typeface="Arial"/>
                <a:sym typeface="Arial"/>
              </a:endParaRPr>
            </a:p>
          </p:txBody>
        </p:sp>
        <p:sp>
          <p:nvSpPr>
            <p:cNvPr id="3479" name="Google Shape;3479;p217"/>
            <p:cNvSpPr/>
            <p:nvPr/>
          </p:nvSpPr>
          <p:spPr>
            <a:xfrm rot="5400000">
              <a:off x="8051164" y="388698"/>
              <a:ext cx="23375" cy="25189"/>
            </a:xfrm>
            <a:custGeom>
              <a:rect b="b" l="l" r="r" t="t"/>
              <a:pathLst>
                <a:path extrusionOk="0" h="626" w="581">
                  <a:moveTo>
                    <a:pt x="232" y="1"/>
                  </a:moveTo>
                  <a:lnTo>
                    <a:pt x="125" y="54"/>
                  </a:lnTo>
                  <a:lnTo>
                    <a:pt x="45" y="135"/>
                  </a:lnTo>
                  <a:lnTo>
                    <a:pt x="0" y="251"/>
                  </a:lnTo>
                  <a:lnTo>
                    <a:pt x="0" y="313"/>
                  </a:lnTo>
                  <a:lnTo>
                    <a:pt x="0" y="376"/>
                  </a:lnTo>
                  <a:lnTo>
                    <a:pt x="45" y="492"/>
                  </a:lnTo>
                  <a:lnTo>
                    <a:pt x="125" y="572"/>
                  </a:lnTo>
                  <a:lnTo>
                    <a:pt x="232" y="617"/>
                  </a:lnTo>
                  <a:lnTo>
                    <a:pt x="286" y="626"/>
                  </a:lnTo>
                  <a:lnTo>
                    <a:pt x="348" y="617"/>
                  </a:lnTo>
                  <a:lnTo>
                    <a:pt x="456" y="572"/>
                  </a:lnTo>
                  <a:lnTo>
                    <a:pt x="527" y="492"/>
                  </a:lnTo>
                  <a:lnTo>
                    <a:pt x="572" y="376"/>
                  </a:lnTo>
                  <a:lnTo>
                    <a:pt x="581" y="313"/>
                  </a:lnTo>
                  <a:lnTo>
                    <a:pt x="572" y="251"/>
                  </a:lnTo>
                  <a:lnTo>
                    <a:pt x="527" y="135"/>
                  </a:lnTo>
                  <a:lnTo>
                    <a:pt x="456" y="54"/>
                  </a:lnTo>
                  <a:lnTo>
                    <a:pt x="348" y="1"/>
                  </a:lnTo>
                  <a:close/>
                </a:path>
              </a:pathLst>
            </a:custGeom>
            <a:solidFill>
              <a:srgbClr val="0A6143">
                <a:alpha val="1844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lt2"/>
                </a:solidFill>
                <a:latin typeface="Arial"/>
                <a:ea typeface="Arial"/>
                <a:cs typeface="Arial"/>
                <a:sym typeface="Arial"/>
              </a:endParaRPr>
            </a:p>
          </p:txBody>
        </p:sp>
        <p:sp>
          <p:nvSpPr>
            <p:cNvPr id="3480" name="Google Shape;3480;p217"/>
            <p:cNvSpPr/>
            <p:nvPr/>
          </p:nvSpPr>
          <p:spPr>
            <a:xfrm rot="5400000">
              <a:off x="7885868" y="388698"/>
              <a:ext cx="23375" cy="25189"/>
            </a:xfrm>
            <a:custGeom>
              <a:rect b="b" l="l" r="r" t="t"/>
              <a:pathLst>
                <a:path extrusionOk="0" h="626" w="581">
                  <a:moveTo>
                    <a:pt x="232" y="1"/>
                  </a:moveTo>
                  <a:lnTo>
                    <a:pt x="125" y="54"/>
                  </a:lnTo>
                  <a:lnTo>
                    <a:pt x="45" y="135"/>
                  </a:lnTo>
                  <a:lnTo>
                    <a:pt x="0" y="251"/>
                  </a:lnTo>
                  <a:lnTo>
                    <a:pt x="0" y="313"/>
                  </a:lnTo>
                  <a:lnTo>
                    <a:pt x="0" y="376"/>
                  </a:lnTo>
                  <a:lnTo>
                    <a:pt x="45" y="492"/>
                  </a:lnTo>
                  <a:lnTo>
                    <a:pt x="125" y="572"/>
                  </a:lnTo>
                  <a:lnTo>
                    <a:pt x="232" y="626"/>
                  </a:lnTo>
                  <a:lnTo>
                    <a:pt x="348" y="626"/>
                  </a:lnTo>
                  <a:lnTo>
                    <a:pt x="456" y="572"/>
                  </a:lnTo>
                  <a:lnTo>
                    <a:pt x="527" y="492"/>
                  </a:lnTo>
                  <a:lnTo>
                    <a:pt x="572" y="376"/>
                  </a:lnTo>
                  <a:lnTo>
                    <a:pt x="581" y="313"/>
                  </a:lnTo>
                  <a:lnTo>
                    <a:pt x="572" y="251"/>
                  </a:lnTo>
                  <a:lnTo>
                    <a:pt x="527" y="135"/>
                  </a:lnTo>
                  <a:lnTo>
                    <a:pt x="456" y="54"/>
                  </a:lnTo>
                  <a:lnTo>
                    <a:pt x="348" y="1"/>
                  </a:lnTo>
                  <a:close/>
                </a:path>
              </a:pathLst>
            </a:custGeom>
            <a:solidFill>
              <a:srgbClr val="0A6143">
                <a:alpha val="1844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lt2"/>
                </a:solidFill>
                <a:latin typeface="Arial"/>
                <a:ea typeface="Arial"/>
                <a:cs typeface="Arial"/>
                <a:sym typeface="Arial"/>
              </a:endParaRPr>
            </a:p>
          </p:txBody>
        </p:sp>
        <p:sp>
          <p:nvSpPr>
            <p:cNvPr id="3481" name="Google Shape;3481;p217"/>
            <p:cNvSpPr/>
            <p:nvPr/>
          </p:nvSpPr>
          <p:spPr>
            <a:xfrm rot="5400000">
              <a:off x="7720573" y="388698"/>
              <a:ext cx="23375" cy="25189"/>
            </a:xfrm>
            <a:custGeom>
              <a:rect b="b" l="l" r="r" t="t"/>
              <a:pathLst>
                <a:path extrusionOk="0" h="626" w="581">
                  <a:moveTo>
                    <a:pt x="286" y="0"/>
                  </a:moveTo>
                  <a:lnTo>
                    <a:pt x="232" y="9"/>
                  </a:lnTo>
                  <a:lnTo>
                    <a:pt x="125" y="54"/>
                  </a:lnTo>
                  <a:lnTo>
                    <a:pt x="45" y="143"/>
                  </a:lnTo>
                  <a:lnTo>
                    <a:pt x="0" y="250"/>
                  </a:lnTo>
                  <a:lnTo>
                    <a:pt x="0" y="313"/>
                  </a:lnTo>
                  <a:lnTo>
                    <a:pt x="0" y="375"/>
                  </a:lnTo>
                  <a:lnTo>
                    <a:pt x="45" y="492"/>
                  </a:lnTo>
                  <a:lnTo>
                    <a:pt x="125" y="581"/>
                  </a:lnTo>
                  <a:lnTo>
                    <a:pt x="232" y="625"/>
                  </a:lnTo>
                  <a:lnTo>
                    <a:pt x="348" y="625"/>
                  </a:lnTo>
                  <a:lnTo>
                    <a:pt x="456" y="581"/>
                  </a:lnTo>
                  <a:lnTo>
                    <a:pt x="527" y="492"/>
                  </a:lnTo>
                  <a:lnTo>
                    <a:pt x="572" y="375"/>
                  </a:lnTo>
                  <a:lnTo>
                    <a:pt x="581" y="313"/>
                  </a:lnTo>
                  <a:lnTo>
                    <a:pt x="572" y="250"/>
                  </a:lnTo>
                  <a:lnTo>
                    <a:pt x="527" y="143"/>
                  </a:lnTo>
                  <a:lnTo>
                    <a:pt x="456" y="54"/>
                  </a:lnTo>
                  <a:lnTo>
                    <a:pt x="348" y="9"/>
                  </a:lnTo>
                  <a:lnTo>
                    <a:pt x="286" y="0"/>
                  </a:lnTo>
                  <a:close/>
                </a:path>
              </a:pathLst>
            </a:custGeom>
            <a:solidFill>
              <a:srgbClr val="0A6143">
                <a:alpha val="1844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lt2"/>
                </a:solidFill>
                <a:latin typeface="Arial"/>
                <a:ea typeface="Arial"/>
                <a:cs typeface="Arial"/>
                <a:sym typeface="Arial"/>
              </a:endParaRPr>
            </a:p>
          </p:txBody>
        </p:sp>
        <p:sp>
          <p:nvSpPr>
            <p:cNvPr id="3482" name="Google Shape;3482;p217"/>
            <p:cNvSpPr/>
            <p:nvPr/>
          </p:nvSpPr>
          <p:spPr>
            <a:xfrm rot="5400000">
              <a:off x="8382077" y="561134"/>
              <a:ext cx="23375" cy="25189"/>
            </a:xfrm>
            <a:custGeom>
              <a:rect b="b" l="l" r="r" t="t"/>
              <a:pathLst>
                <a:path extrusionOk="0" h="626" w="581">
                  <a:moveTo>
                    <a:pt x="295" y="0"/>
                  </a:moveTo>
                  <a:lnTo>
                    <a:pt x="233" y="9"/>
                  </a:lnTo>
                  <a:lnTo>
                    <a:pt x="134" y="54"/>
                  </a:lnTo>
                  <a:lnTo>
                    <a:pt x="54" y="143"/>
                  </a:lnTo>
                  <a:lnTo>
                    <a:pt x="9" y="250"/>
                  </a:lnTo>
                  <a:lnTo>
                    <a:pt x="0" y="313"/>
                  </a:lnTo>
                  <a:lnTo>
                    <a:pt x="9" y="375"/>
                  </a:lnTo>
                  <a:lnTo>
                    <a:pt x="54" y="491"/>
                  </a:lnTo>
                  <a:lnTo>
                    <a:pt x="134" y="581"/>
                  </a:lnTo>
                  <a:lnTo>
                    <a:pt x="233" y="625"/>
                  </a:lnTo>
                  <a:lnTo>
                    <a:pt x="349" y="625"/>
                  </a:lnTo>
                  <a:lnTo>
                    <a:pt x="456" y="581"/>
                  </a:lnTo>
                  <a:lnTo>
                    <a:pt x="536" y="491"/>
                  </a:lnTo>
                  <a:lnTo>
                    <a:pt x="581" y="375"/>
                  </a:lnTo>
                  <a:lnTo>
                    <a:pt x="581" y="313"/>
                  </a:lnTo>
                  <a:lnTo>
                    <a:pt x="581" y="250"/>
                  </a:lnTo>
                  <a:lnTo>
                    <a:pt x="536" y="143"/>
                  </a:lnTo>
                  <a:lnTo>
                    <a:pt x="456" y="54"/>
                  </a:lnTo>
                  <a:lnTo>
                    <a:pt x="349" y="9"/>
                  </a:lnTo>
                  <a:lnTo>
                    <a:pt x="295" y="0"/>
                  </a:lnTo>
                  <a:close/>
                </a:path>
              </a:pathLst>
            </a:custGeom>
            <a:solidFill>
              <a:srgbClr val="0A6143">
                <a:alpha val="1844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lt2"/>
                </a:solidFill>
                <a:latin typeface="Arial"/>
                <a:ea typeface="Arial"/>
                <a:cs typeface="Arial"/>
                <a:sym typeface="Arial"/>
              </a:endParaRPr>
            </a:p>
          </p:txBody>
        </p:sp>
        <p:sp>
          <p:nvSpPr>
            <p:cNvPr id="3483" name="Google Shape;3483;p217"/>
            <p:cNvSpPr/>
            <p:nvPr/>
          </p:nvSpPr>
          <p:spPr>
            <a:xfrm rot="5400000">
              <a:off x="8216600" y="560953"/>
              <a:ext cx="23375" cy="25551"/>
            </a:xfrm>
            <a:custGeom>
              <a:rect b="b" l="l" r="r" t="t"/>
              <a:pathLst>
                <a:path extrusionOk="0" h="635" w="581">
                  <a:moveTo>
                    <a:pt x="295" y="0"/>
                  </a:moveTo>
                  <a:lnTo>
                    <a:pt x="233" y="9"/>
                  </a:lnTo>
                  <a:lnTo>
                    <a:pt x="134" y="54"/>
                  </a:lnTo>
                  <a:lnTo>
                    <a:pt x="54" y="143"/>
                  </a:lnTo>
                  <a:lnTo>
                    <a:pt x="9" y="250"/>
                  </a:lnTo>
                  <a:lnTo>
                    <a:pt x="0" y="313"/>
                  </a:lnTo>
                  <a:lnTo>
                    <a:pt x="9" y="384"/>
                  </a:lnTo>
                  <a:lnTo>
                    <a:pt x="54" y="491"/>
                  </a:lnTo>
                  <a:lnTo>
                    <a:pt x="134" y="581"/>
                  </a:lnTo>
                  <a:lnTo>
                    <a:pt x="233" y="625"/>
                  </a:lnTo>
                  <a:lnTo>
                    <a:pt x="295" y="634"/>
                  </a:lnTo>
                  <a:lnTo>
                    <a:pt x="349" y="625"/>
                  </a:lnTo>
                  <a:lnTo>
                    <a:pt x="456" y="581"/>
                  </a:lnTo>
                  <a:lnTo>
                    <a:pt x="536" y="491"/>
                  </a:lnTo>
                  <a:lnTo>
                    <a:pt x="581" y="384"/>
                  </a:lnTo>
                  <a:lnTo>
                    <a:pt x="581" y="313"/>
                  </a:lnTo>
                  <a:lnTo>
                    <a:pt x="581" y="250"/>
                  </a:lnTo>
                  <a:lnTo>
                    <a:pt x="536" y="143"/>
                  </a:lnTo>
                  <a:lnTo>
                    <a:pt x="456" y="54"/>
                  </a:lnTo>
                  <a:lnTo>
                    <a:pt x="349" y="9"/>
                  </a:lnTo>
                  <a:lnTo>
                    <a:pt x="295" y="0"/>
                  </a:lnTo>
                  <a:close/>
                </a:path>
              </a:pathLst>
            </a:custGeom>
            <a:solidFill>
              <a:srgbClr val="0A6143">
                <a:alpha val="1844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lt2"/>
                </a:solidFill>
                <a:latin typeface="Arial"/>
                <a:ea typeface="Arial"/>
                <a:cs typeface="Arial"/>
                <a:sym typeface="Arial"/>
              </a:endParaRPr>
            </a:p>
          </p:txBody>
        </p:sp>
        <p:sp>
          <p:nvSpPr>
            <p:cNvPr id="3484" name="Google Shape;3484;p217"/>
            <p:cNvSpPr/>
            <p:nvPr/>
          </p:nvSpPr>
          <p:spPr>
            <a:xfrm rot="5400000">
              <a:off x="8051164" y="561134"/>
              <a:ext cx="23375" cy="25189"/>
            </a:xfrm>
            <a:custGeom>
              <a:rect b="b" l="l" r="r" t="t"/>
              <a:pathLst>
                <a:path extrusionOk="0" h="626" w="581">
                  <a:moveTo>
                    <a:pt x="233" y="1"/>
                  </a:moveTo>
                  <a:lnTo>
                    <a:pt x="134" y="54"/>
                  </a:lnTo>
                  <a:lnTo>
                    <a:pt x="54" y="135"/>
                  </a:lnTo>
                  <a:lnTo>
                    <a:pt x="9" y="251"/>
                  </a:lnTo>
                  <a:lnTo>
                    <a:pt x="0" y="313"/>
                  </a:lnTo>
                  <a:lnTo>
                    <a:pt x="9" y="376"/>
                  </a:lnTo>
                  <a:lnTo>
                    <a:pt x="54" y="492"/>
                  </a:lnTo>
                  <a:lnTo>
                    <a:pt x="134" y="572"/>
                  </a:lnTo>
                  <a:lnTo>
                    <a:pt x="233" y="617"/>
                  </a:lnTo>
                  <a:lnTo>
                    <a:pt x="295" y="626"/>
                  </a:lnTo>
                  <a:lnTo>
                    <a:pt x="349" y="617"/>
                  </a:lnTo>
                  <a:lnTo>
                    <a:pt x="456" y="572"/>
                  </a:lnTo>
                  <a:lnTo>
                    <a:pt x="536" y="492"/>
                  </a:lnTo>
                  <a:lnTo>
                    <a:pt x="581" y="376"/>
                  </a:lnTo>
                  <a:lnTo>
                    <a:pt x="581" y="313"/>
                  </a:lnTo>
                  <a:lnTo>
                    <a:pt x="581" y="251"/>
                  </a:lnTo>
                  <a:lnTo>
                    <a:pt x="536" y="135"/>
                  </a:lnTo>
                  <a:lnTo>
                    <a:pt x="456" y="54"/>
                  </a:lnTo>
                  <a:lnTo>
                    <a:pt x="349" y="1"/>
                  </a:lnTo>
                  <a:close/>
                </a:path>
              </a:pathLst>
            </a:custGeom>
            <a:solidFill>
              <a:srgbClr val="0A6143">
                <a:alpha val="1844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lt2"/>
                </a:solidFill>
                <a:latin typeface="Arial"/>
                <a:ea typeface="Arial"/>
                <a:cs typeface="Arial"/>
                <a:sym typeface="Arial"/>
              </a:endParaRPr>
            </a:p>
          </p:txBody>
        </p:sp>
        <p:sp>
          <p:nvSpPr>
            <p:cNvPr id="3485" name="Google Shape;3485;p217"/>
            <p:cNvSpPr/>
            <p:nvPr/>
          </p:nvSpPr>
          <p:spPr>
            <a:xfrm rot="5400000">
              <a:off x="7885868" y="561134"/>
              <a:ext cx="23375" cy="25189"/>
            </a:xfrm>
            <a:custGeom>
              <a:rect b="b" l="l" r="r" t="t"/>
              <a:pathLst>
                <a:path extrusionOk="0" h="626" w="581">
                  <a:moveTo>
                    <a:pt x="233" y="1"/>
                  </a:moveTo>
                  <a:lnTo>
                    <a:pt x="134" y="54"/>
                  </a:lnTo>
                  <a:lnTo>
                    <a:pt x="54" y="135"/>
                  </a:lnTo>
                  <a:lnTo>
                    <a:pt x="9" y="251"/>
                  </a:lnTo>
                  <a:lnTo>
                    <a:pt x="0" y="313"/>
                  </a:lnTo>
                  <a:lnTo>
                    <a:pt x="9" y="376"/>
                  </a:lnTo>
                  <a:lnTo>
                    <a:pt x="54" y="492"/>
                  </a:lnTo>
                  <a:lnTo>
                    <a:pt x="134" y="572"/>
                  </a:lnTo>
                  <a:lnTo>
                    <a:pt x="233" y="626"/>
                  </a:lnTo>
                  <a:lnTo>
                    <a:pt x="349" y="626"/>
                  </a:lnTo>
                  <a:lnTo>
                    <a:pt x="456" y="572"/>
                  </a:lnTo>
                  <a:lnTo>
                    <a:pt x="536" y="492"/>
                  </a:lnTo>
                  <a:lnTo>
                    <a:pt x="581" y="376"/>
                  </a:lnTo>
                  <a:lnTo>
                    <a:pt x="581" y="313"/>
                  </a:lnTo>
                  <a:lnTo>
                    <a:pt x="581" y="251"/>
                  </a:lnTo>
                  <a:lnTo>
                    <a:pt x="536" y="135"/>
                  </a:lnTo>
                  <a:lnTo>
                    <a:pt x="456" y="54"/>
                  </a:lnTo>
                  <a:lnTo>
                    <a:pt x="349" y="1"/>
                  </a:lnTo>
                  <a:close/>
                </a:path>
              </a:pathLst>
            </a:custGeom>
            <a:solidFill>
              <a:srgbClr val="0A6143">
                <a:alpha val="1844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lt2"/>
                </a:solidFill>
                <a:latin typeface="Arial"/>
                <a:ea typeface="Arial"/>
                <a:cs typeface="Arial"/>
                <a:sym typeface="Arial"/>
              </a:endParaRPr>
            </a:p>
          </p:txBody>
        </p:sp>
        <p:sp>
          <p:nvSpPr>
            <p:cNvPr id="3486" name="Google Shape;3486;p217"/>
            <p:cNvSpPr/>
            <p:nvPr/>
          </p:nvSpPr>
          <p:spPr>
            <a:xfrm rot="5400000">
              <a:off x="7720573" y="561134"/>
              <a:ext cx="23375" cy="25189"/>
            </a:xfrm>
            <a:custGeom>
              <a:rect b="b" l="l" r="r" t="t"/>
              <a:pathLst>
                <a:path extrusionOk="0" h="626" w="581">
                  <a:moveTo>
                    <a:pt x="295" y="0"/>
                  </a:moveTo>
                  <a:lnTo>
                    <a:pt x="233" y="9"/>
                  </a:lnTo>
                  <a:lnTo>
                    <a:pt x="134" y="54"/>
                  </a:lnTo>
                  <a:lnTo>
                    <a:pt x="54" y="143"/>
                  </a:lnTo>
                  <a:lnTo>
                    <a:pt x="9" y="250"/>
                  </a:lnTo>
                  <a:lnTo>
                    <a:pt x="0" y="313"/>
                  </a:lnTo>
                  <a:lnTo>
                    <a:pt x="9" y="375"/>
                  </a:lnTo>
                  <a:lnTo>
                    <a:pt x="54" y="492"/>
                  </a:lnTo>
                  <a:lnTo>
                    <a:pt x="134" y="581"/>
                  </a:lnTo>
                  <a:lnTo>
                    <a:pt x="233" y="625"/>
                  </a:lnTo>
                  <a:lnTo>
                    <a:pt x="349" y="625"/>
                  </a:lnTo>
                  <a:lnTo>
                    <a:pt x="456" y="581"/>
                  </a:lnTo>
                  <a:lnTo>
                    <a:pt x="536" y="492"/>
                  </a:lnTo>
                  <a:lnTo>
                    <a:pt x="581" y="375"/>
                  </a:lnTo>
                  <a:lnTo>
                    <a:pt x="581" y="313"/>
                  </a:lnTo>
                  <a:lnTo>
                    <a:pt x="581" y="250"/>
                  </a:lnTo>
                  <a:lnTo>
                    <a:pt x="536" y="143"/>
                  </a:lnTo>
                  <a:lnTo>
                    <a:pt x="456" y="54"/>
                  </a:lnTo>
                  <a:lnTo>
                    <a:pt x="349" y="9"/>
                  </a:lnTo>
                  <a:lnTo>
                    <a:pt x="295" y="0"/>
                  </a:lnTo>
                  <a:close/>
                </a:path>
              </a:pathLst>
            </a:custGeom>
            <a:solidFill>
              <a:srgbClr val="0A6143">
                <a:alpha val="1844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lt2"/>
                </a:solidFill>
                <a:latin typeface="Arial"/>
                <a:ea typeface="Arial"/>
                <a:cs typeface="Arial"/>
                <a:sym typeface="Arial"/>
              </a:endParaRPr>
            </a:p>
          </p:txBody>
        </p:sp>
        <p:sp>
          <p:nvSpPr>
            <p:cNvPr id="3487" name="Google Shape;3487;p217"/>
            <p:cNvSpPr/>
            <p:nvPr/>
          </p:nvSpPr>
          <p:spPr>
            <a:xfrm rot="5400000">
              <a:off x="8382057" y="733953"/>
              <a:ext cx="23415" cy="25189"/>
            </a:xfrm>
            <a:custGeom>
              <a:rect b="b" l="l" r="r" t="t"/>
              <a:pathLst>
                <a:path extrusionOk="0" h="626" w="582">
                  <a:moveTo>
                    <a:pt x="287" y="0"/>
                  </a:moveTo>
                  <a:lnTo>
                    <a:pt x="233" y="9"/>
                  </a:lnTo>
                  <a:lnTo>
                    <a:pt x="126" y="54"/>
                  </a:lnTo>
                  <a:lnTo>
                    <a:pt x="45" y="143"/>
                  </a:lnTo>
                  <a:lnTo>
                    <a:pt x="10" y="250"/>
                  </a:lnTo>
                  <a:lnTo>
                    <a:pt x="1" y="313"/>
                  </a:lnTo>
                  <a:lnTo>
                    <a:pt x="10" y="375"/>
                  </a:lnTo>
                  <a:lnTo>
                    <a:pt x="45" y="491"/>
                  </a:lnTo>
                  <a:lnTo>
                    <a:pt x="126" y="581"/>
                  </a:lnTo>
                  <a:lnTo>
                    <a:pt x="233" y="625"/>
                  </a:lnTo>
                  <a:lnTo>
                    <a:pt x="349" y="625"/>
                  </a:lnTo>
                  <a:lnTo>
                    <a:pt x="456" y="581"/>
                  </a:lnTo>
                  <a:lnTo>
                    <a:pt x="528" y="491"/>
                  </a:lnTo>
                  <a:lnTo>
                    <a:pt x="572" y="375"/>
                  </a:lnTo>
                  <a:lnTo>
                    <a:pt x="581" y="313"/>
                  </a:lnTo>
                  <a:lnTo>
                    <a:pt x="572" y="250"/>
                  </a:lnTo>
                  <a:lnTo>
                    <a:pt x="528" y="143"/>
                  </a:lnTo>
                  <a:lnTo>
                    <a:pt x="456" y="54"/>
                  </a:lnTo>
                  <a:lnTo>
                    <a:pt x="349" y="9"/>
                  </a:lnTo>
                  <a:lnTo>
                    <a:pt x="287" y="0"/>
                  </a:lnTo>
                  <a:close/>
                </a:path>
              </a:pathLst>
            </a:custGeom>
            <a:solidFill>
              <a:srgbClr val="0A6143">
                <a:alpha val="1844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lt2"/>
                </a:solidFill>
                <a:latin typeface="Arial"/>
                <a:ea typeface="Arial"/>
                <a:cs typeface="Arial"/>
                <a:sym typeface="Arial"/>
              </a:endParaRPr>
            </a:p>
          </p:txBody>
        </p:sp>
        <p:sp>
          <p:nvSpPr>
            <p:cNvPr id="3488" name="Google Shape;3488;p217"/>
            <p:cNvSpPr/>
            <p:nvPr/>
          </p:nvSpPr>
          <p:spPr>
            <a:xfrm rot="5400000">
              <a:off x="8216580" y="733772"/>
              <a:ext cx="23415" cy="25551"/>
            </a:xfrm>
            <a:custGeom>
              <a:rect b="b" l="l" r="r" t="t"/>
              <a:pathLst>
                <a:path extrusionOk="0" h="635" w="582">
                  <a:moveTo>
                    <a:pt x="287" y="0"/>
                  </a:moveTo>
                  <a:lnTo>
                    <a:pt x="233" y="9"/>
                  </a:lnTo>
                  <a:lnTo>
                    <a:pt x="126" y="54"/>
                  </a:lnTo>
                  <a:lnTo>
                    <a:pt x="45" y="143"/>
                  </a:lnTo>
                  <a:lnTo>
                    <a:pt x="10" y="250"/>
                  </a:lnTo>
                  <a:lnTo>
                    <a:pt x="1" y="313"/>
                  </a:lnTo>
                  <a:lnTo>
                    <a:pt x="10" y="384"/>
                  </a:lnTo>
                  <a:lnTo>
                    <a:pt x="45" y="491"/>
                  </a:lnTo>
                  <a:lnTo>
                    <a:pt x="126" y="581"/>
                  </a:lnTo>
                  <a:lnTo>
                    <a:pt x="233" y="625"/>
                  </a:lnTo>
                  <a:lnTo>
                    <a:pt x="287" y="634"/>
                  </a:lnTo>
                  <a:lnTo>
                    <a:pt x="349" y="625"/>
                  </a:lnTo>
                  <a:lnTo>
                    <a:pt x="456" y="581"/>
                  </a:lnTo>
                  <a:lnTo>
                    <a:pt x="528" y="491"/>
                  </a:lnTo>
                  <a:lnTo>
                    <a:pt x="572" y="384"/>
                  </a:lnTo>
                  <a:lnTo>
                    <a:pt x="581" y="313"/>
                  </a:lnTo>
                  <a:lnTo>
                    <a:pt x="572" y="250"/>
                  </a:lnTo>
                  <a:lnTo>
                    <a:pt x="528" y="143"/>
                  </a:lnTo>
                  <a:lnTo>
                    <a:pt x="456" y="54"/>
                  </a:lnTo>
                  <a:lnTo>
                    <a:pt x="349" y="9"/>
                  </a:lnTo>
                  <a:lnTo>
                    <a:pt x="287" y="0"/>
                  </a:lnTo>
                  <a:close/>
                </a:path>
              </a:pathLst>
            </a:custGeom>
            <a:solidFill>
              <a:srgbClr val="0A6143">
                <a:alpha val="1844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lt2"/>
                </a:solidFill>
                <a:latin typeface="Arial"/>
                <a:ea typeface="Arial"/>
                <a:cs typeface="Arial"/>
                <a:sym typeface="Arial"/>
              </a:endParaRPr>
            </a:p>
          </p:txBody>
        </p:sp>
        <p:sp>
          <p:nvSpPr>
            <p:cNvPr id="3489" name="Google Shape;3489;p217"/>
            <p:cNvSpPr/>
            <p:nvPr/>
          </p:nvSpPr>
          <p:spPr>
            <a:xfrm rot="5400000">
              <a:off x="8051144" y="733953"/>
              <a:ext cx="23415" cy="25189"/>
            </a:xfrm>
            <a:custGeom>
              <a:rect b="b" l="l" r="r" t="t"/>
              <a:pathLst>
                <a:path extrusionOk="0" h="626" w="582">
                  <a:moveTo>
                    <a:pt x="233" y="1"/>
                  </a:moveTo>
                  <a:lnTo>
                    <a:pt x="126" y="54"/>
                  </a:lnTo>
                  <a:lnTo>
                    <a:pt x="45" y="135"/>
                  </a:lnTo>
                  <a:lnTo>
                    <a:pt x="10" y="251"/>
                  </a:lnTo>
                  <a:lnTo>
                    <a:pt x="1" y="313"/>
                  </a:lnTo>
                  <a:lnTo>
                    <a:pt x="10" y="376"/>
                  </a:lnTo>
                  <a:lnTo>
                    <a:pt x="45" y="492"/>
                  </a:lnTo>
                  <a:lnTo>
                    <a:pt x="126" y="572"/>
                  </a:lnTo>
                  <a:lnTo>
                    <a:pt x="233" y="617"/>
                  </a:lnTo>
                  <a:lnTo>
                    <a:pt x="287" y="626"/>
                  </a:lnTo>
                  <a:lnTo>
                    <a:pt x="349" y="617"/>
                  </a:lnTo>
                  <a:lnTo>
                    <a:pt x="456" y="572"/>
                  </a:lnTo>
                  <a:lnTo>
                    <a:pt x="528" y="492"/>
                  </a:lnTo>
                  <a:lnTo>
                    <a:pt x="572" y="376"/>
                  </a:lnTo>
                  <a:lnTo>
                    <a:pt x="581" y="313"/>
                  </a:lnTo>
                  <a:lnTo>
                    <a:pt x="572" y="251"/>
                  </a:lnTo>
                  <a:lnTo>
                    <a:pt x="528" y="135"/>
                  </a:lnTo>
                  <a:lnTo>
                    <a:pt x="456" y="54"/>
                  </a:lnTo>
                  <a:lnTo>
                    <a:pt x="349" y="1"/>
                  </a:lnTo>
                  <a:close/>
                </a:path>
              </a:pathLst>
            </a:custGeom>
            <a:solidFill>
              <a:srgbClr val="0A6143">
                <a:alpha val="1844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lt2"/>
                </a:solidFill>
                <a:latin typeface="Arial"/>
                <a:ea typeface="Arial"/>
                <a:cs typeface="Arial"/>
                <a:sym typeface="Arial"/>
              </a:endParaRPr>
            </a:p>
          </p:txBody>
        </p:sp>
        <p:sp>
          <p:nvSpPr>
            <p:cNvPr id="3490" name="Google Shape;3490;p217"/>
            <p:cNvSpPr/>
            <p:nvPr/>
          </p:nvSpPr>
          <p:spPr>
            <a:xfrm rot="5400000">
              <a:off x="7885848" y="733953"/>
              <a:ext cx="23415" cy="25189"/>
            </a:xfrm>
            <a:custGeom>
              <a:rect b="b" l="l" r="r" t="t"/>
              <a:pathLst>
                <a:path extrusionOk="0" h="626" w="582">
                  <a:moveTo>
                    <a:pt x="233" y="1"/>
                  </a:moveTo>
                  <a:lnTo>
                    <a:pt x="126" y="54"/>
                  </a:lnTo>
                  <a:lnTo>
                    <a:pt x="45" y="135"/>
                  </a:lnTo>
                  <a:lnTo>
                    <a:pt x="10" y="251"/>
                  </a:lnTo>
                  <a:lnTo>
                    <a:pt x="1" y="313"/>
                  </a:lnTo>
                  <a:lnTo>
                    <a:pt x="10" y="376"/>
                  </a:lnTo>
                  <a:lnTo>
                    <a:pt x="45" y="492"/>
                  </a:lnTo>
                  <a:lnTo>
                    <a:pt x="126" y="572"/>
                  </a:lnTo>
                  <a:lnTo>
                    <a:pt x="233" y="626"/>
                  </a:lnTo>
                  <a:lnTo>
                    <a:pt x="349" y="626"/>
                  </a:lnTo>
                  <a:lnTo>
                    <a:pt x="456" y="572"/>
                  </a:lnTo>
                  <a:lnTo>
                    <a:pt x="528" y="492"/>
                  </a:lnTo>
                  <a:lnTo>
                    <a:pt x="572" y="376"/>
                  </a:lnTo>
                  <a:lnTo>
                    <a:pt x="581" y="313"/>
                  </a:lnTo>
                  <a:lnTo>
                    <a:pt x="572" y="251"/>
                  </a:lnTo>
                  <a:lnTo>
                    <a:pt x="528" y="135"/>
                  </a:lnTo>
                  <a:lnTo>
                    <a:pt x="456" y="54"/>
                  </a:lnTo>
                  <a:lnTo>
                    <a:pt x="349" y="1"/>
                  </a:lnTo>
                  <a:close/>
                </a:path>
              </a:pathLst>
            </a:custGeom>
            <a:solidFill>
              <a:srgbClr val="0A6143">
                <a:alpha val="1844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lt2"/>
                </a:solidFill>
                <a:latin typeface="Arial"/>
                <a:ea typeface="Arial"/>
                <a:cs typeface="Arial"/>
                <a:sym typeface="Arial"/>
              </a:endParaRPr>
            </a:p>
          </p:txBody>
        </p:sp>
        <p:sp>
          <p:nvSpPr>
            <p:cNvPr id="3491" name="Google Shape;3491;p217"/>
            <p:cNvSpPr/>
            <p:nvPr/>
          </p:nvSpPr>
          <p:spPr>
            <a:xfrm rot="5400000">
              <a:off x="7720552" y="733953"/>
              <a:ext cx="23415" cy="25189"/>
            </a:xfrm>
            <a:custGeom>
              <a:rect b="b" l="l" r="r" t="t"/>
              <a:pathLst>
                <a:path extrusionOk="0" h="626" w="582">
                  <a:moveTo>
                    <a:pt x="287" y="0"/>
                  </a:moveTo>
                  <a:lnTo>
                    <a:pt x="233" y="9"/>
                  </a:lnTo>
                  <a:lnTo>
                    <a:pt x="126" y="54"/>
                  </a:lnTo>
                  <a:lnTo>
                    <a:pt x="45" y="143"/>
                  </a:lnTo>
                  <a:lnTo>
                    <a:pt x="10" y="250"/>
                  </a:lnTo>
                  <a:lnTo>
                    <a:pt x="1" y="313"/>
                  </a:lnTo>
                  <a:lnTo>
                    <a:pt x="10" y="375"/>
                  </a:lnTo>
                  <a:lnTo>
                    <a:pt x="45" y="492"/>
                  </a:lnTo>
                  <a:lnTo>
                    <a:pt x="126" y="581"/>
                  </a:lnTo>
                  <a:lnTo>
                    <a:pt x="233" y="625"/>
                  </a:lnTo>
                  <a:lnTo>
                    <a:pt x="349" y="625"/>
                  </a:lnTo>
                  <a:lnTo>
                    <a:pt x="456" y="581"/>
                  </a:lnTo>
                  <a:lnTo>
                    <a:pt x="528" y="492"/>
                  </a:lnTo>
                  <a:lnTo>
                    <a:pt x="572" y="375"/>
                  </a:lnTo>
                  <a:lnTo>
                    <a:pt x="581" y="313"/>
                  </a:lnTo>
                  <a:lnTo>
                    <a:pt x="572" y="250"/>
                  </a:lnTo>
                  <a:lnTo>
                    <a:pt x="528" y="143"/>
                  </a:lnTo>
                  <a:lnTo>
                    <a:pt x="456" y="54"/>
                  </a:lnTo>
                  <a:lnTo>
                    <a:pt x="349" y="9"/>
                  </a:lnTo>
                  <a:lnTo>
                    <a:pt x="287" y="0"/>
                  </a:lnTo>
                  <a:close/>
                </a:path>
              </a:pathLst>
            </a:custGeom>
            <a:solidFill>
              <a:srgbClr val="0A6143">
                <a:alpha val="1844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lt2"/>
                </a:solidFill>
                <a:latin typeface="Arial"/>
                <a:ea typeface="Arial"/>
                <a:cs typeface="Arial"/>
                <a:sym typeface="Arial"/>
              </a:endParaRPr>
            </a:p>
          </p:txBody>
        </p:sp>
        <p:sp>
          <p:nvSpPr>
            <p:cNvPr id="3492" name="Google Shape;3492;p217"/>
            <p:cNvSpPr/>
            <p:nvPr/>
          </p:nvSpPr>
          <p:spPr>
            <a:xfrm rot="5400000">
              <a:off x="7570547" y="43241"/>
              <a:ext cx="23013" cy="25189"/>
            </a:xfrm>
            <a:custGeom>
              <a:rect b="b" l="l" r="r" t="t"/>
              <a:pathLst>
                <a:path extrusionOk="0" h="626" w="572">
                  <a:moveTo>
                    <a:pt x="286" y="0"/>
                  </a:moveTo>
                  <a:lnTo>
                    <a:pt x="233" y="9"/>
                  </a:lnTo>
                  <a:lnTo>
                    <a:pt x="125" y="54"/>
                  </a:lnTo>
                  <a:lnTo>
                    <a:pt x="45" y="143"/>
                  </a:lnTo>
                  <a:lnTo>
                    <a:pt x="0" y="250"/>
                  </a:lnTo>
                  <a:lnTo>
                    <a:pt x="0" y="313"/>
                  </a:lnTo>
                  <a:lnTo>
                    <a:pt x="0" y="375"/>
                  </a:lnTo>
                  <a:lnTo>
                    <a:pt x="45" y="491"/>
                  </a:lnTo>
                  <a:lnTo>
                    <a:pt x="125" y="581"/>
                  </a:lnTo>
                  <a:lnTo>
                    <a:pt x="233" y="625"/>
                  </a:lnTo>
                  <a:lnTo>
                    <a:pt x="349" y="625"/>
                  </a:lnTo>
                  <a:lnTo>
                    <a:pt x="447" y="581"/>
                  </a:lnTo>
                  <a:lnTo>
                    <a:pt x="527" y="491"/>
                  </a:lnTo>
                  <a:lnTo>
                    <a:pt x="572" y="375"/>
                  </a:lnTo>
                  <a:lnTo>
                    <a:pt x="572" y="313"/>
                  </a:lnTo>
                  <a:lnTo>
                    <a:pt x="572" y="250"/>
                  </a:lnTo>
                  <a:lnTo>
                    <a:pt x="527" y="143"/>
                  </a:lnTo>
                  <a:lnTo>
                    <a:pt x="447" y="54"/>
                  </a:lnTo>
                  <a:lnTo>
                    <a:pt x="349" y="9"/>
                  </a:lnTo>
                  <a:lnTo>
                    <a:pt x="286" y="0"/>
                  </a:lnTo>
                  <a:close/>
                </a:path>
              </a:pathLst>
            </a:custGeom>
            <a:solidFill>
              <a:srgbClr val="0A6143">
                <a:alpha val="1844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lt2"/>
                </a:solidFill>
                <a:latin typeface="Arial"/>
                <a:ea typeface="Arial"/>
                <a:cs typeface="Arial"/>
                <a:sym typeface="Arial"/>
              </a:endParaRPr>
            </a:p>
          </p:txBody>
        </p:sp>
        <p:sp>
          <p:nvSpPr>
            <p:cNvPr id="3493" name="Google Shape;3493;p217"/>
            <p:cNvSpPr/>
            <p:nvPr/>
          </p:nvSpPr>
          <p:spPr>
            <a:xfrm rot="5400000">
              <a:off x="7405110" y="43060"/>
              <a:ext cx="23013" cy="25551"/>
            </a:xfrm>
            <a:custGeom>
              <a:rect b="b" l="l" r="r" t="t"/>
              <a:pathLst>
                <a:path extrusionOk="0" h="635" w="572">
                  <a:moveTo>
                    <a:pt x="286" y="1"/>
                  </a:moveTo>
                  <a:lnTo>
                    <a:pt x="233" y="10"/>
                  </a:lnTo>
                  <a:lnTo>
                    <a:pt x="125" y="54"/>
                  </a:lnTo>
                  <a:lnTo>
                    <a:pt x="45" y="144"/>
                  </a:lnTo>
                  <a:lnTo>
                    <a:pt x="0" y="251"/>
                  </a:lnTo>
                  <a:lnTo>
                    <a:pt x="0" y="313"/>
                  </a:lnTo>
                  <a:lnTo>
                    <a:pt x="0" y="385"/>
                  </a:lnTo>
                  <a:lnTo>
                    <a:pt x="45" y="492"/>
                  </a:lnTo>
                  <a:lnTo>
                    <a:pt x="125" y="581"/>
                  </a:lnTo>
                  <a:lnTo>
                    <a:pt x="233" y="626"/>
                  </a:lnTo>
                  <a:lnTo>
                    <a:pt x="286" y="635"/>
                  </a:lnTo>
                  <a:lnTo>
                    <a:pt x="349" y="626"/>
                  </a:lnTo>
                  <a:lnTo>
                    <a:pt x="447" y="581"/>
                  </a:lnTo>
                  <a:lnTo>
                    <a:pt x="527" y="492"/>
                  </a:lnTo>
                  <a:lnTo>
                    <a:pt x="572" y="385"/>
                  </a:lnTo>
                  <a:lnTo>
                    <a:pt x="572" y="313"/>
                  </a:lnTo>
                  <a:lnTo>
                    <a:pt x="572" y="251"/>
                  </a:lnTo>
                  <a:lnTo>
                    <a:pt x="527" y="144"/>
                  </a:lnTo>
                  <a:lnTo>
                    <a:pt x="447" y="54"/>
                  </a:lnTo>
                  <a:lnTo>
                    <a:pt x="349" y="10"/>
                  </a:lnTo>
                  <a:lnTo>
                    <a:pt x="286" y="1"/>
                  </a:lnTo>
                  <a:close/>
                </a:path>
              </a:pathLst>
            </a:custGeom>
            <a:solidFill>
              <a:srgbClr val="0A6143">
                <a:alpha val="1844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lt2"/>
                </a:solidFill>
                <a:latin typeface="Arial"/>
                <a:ea typeface="Arial"/>
                <a:cs typeface="Arial"/>
                <a:sym typeface="Arial"/>
              </a:endParaRPr>
            </a:p>
          </p:txBody>
        </p:sp>
        <p:sp>
          <p:nvSpPr>
            <p:cNvPr id="3494" name="Google Shape;3494;p217"/>
            <p:cNvSpPr/>
            <p:nvPr/>
          </p:nvSpPr>
          <p:spPr>
            <a:xfrm rot="5400000">
              <a:off x="7239634" y="43241"/>
              <a:ext cx="23013" cy="25189"/>
            </a:xfrm>
            <a:custGeom>
              <a:rect b="b" l="l" r="r" t="t"/>
              <a:pathLst>
                <a:path extrusionOk="0" h="626" w="572">
                  <a:moveTo>
                    <a:pt x="233" y="1"/>
                  </a:moveTo>
                  <a:lnTo>
                    <a:pt x="125" y="54"/>
                  </a:lnTo>
                  <a:lnTo>
                    <a:pt x="45" y="134"/>
                  </a:lnTo>
                  <a:lnTo>
                    <a:pt x="0" y="251"/>
                  </a:lnTo>
                  <a:lnTo>
                    <a:pt x="0" y="313"/>
                  </a:lnTo>
                  <a:lnTo>
                    <a:pt x="0" y="376"/>
                  </a:lnTo>
                  <a:lnTo>
                    <a:pt x="45" y="492"/>
                  </a:lnTo>
                  <a:lnTo>
                    <a:pt x="125" y="572"/>
                  </a:lnTo>
                  <a:lnTo>
                    <a:pt x="233" y="617"/>
                  </a:lnTo>
                  <a:lnTo>
                    <a:pt x="286" y="626"/>
                  </a:lnTo>
                  <a:lnTo>
                    <a:pt x="349" y="617"/>
                  </a:lnTo>
                  <a:lnTo>
                    <a:pt x="447" y="572"/>
                  </a:lnTo>
                  <a:lnTo>
                    <a:pt x="527" y="492"/>
                  </a:lnTo>
                  <a:lnTo>
                    <a:pt x="572" y="376"/>
                  </a:lnTo>
                  <a:lnTo>
                    <a:pt x="572" y="313"/>
                  </a:lnTo>
                  <a:lnTo>
                    <a:pt x="572" y="251"/>
                  </a:lnTo>
                  <a:lnTo>
                    <a:pt x="527" y="134"/>
                  </a:lnTo>
                  <a:lnTo>
                    <a:pt x="447" y="54"/>
                  </a:lnTo>
                  <a:lnTo>
                    <a:pt x="349" y="1"/>
                  </a:lnTo>
                  <a:close/>
                </a:path>
              </a:pathLst>
            </a:custGeom>
            <a:solidFill>
              <a:srgbClr val="0A6143">
                <a:alpha val="1844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lt2"/>
                </a:solidFill>
                <a:latin typeface="Arial"/>
                <a:ea typeface="Arial"/>
                <a:cs typeface="Arial"/>
                <a:sym typeface="Arial"/>
              </a:endParaRPr>
            </a:p>
          </p:txBody>
        </p:sp>
        <p:sp>
          <p:nvSpPr>
            <p:cNvPr id="3495" name="Google Shape;3495;p217"/>
            <p:cNvSpPr/>
            <p:nvPr/>
          </p:nvSpPr>
          <p:spPr>
            <a:xfrm rot="5400000">
              <a:off x="7074338" y="43241"/>
              <a:ext cx="23013" cy="25189"/>
            </a:xfrm>
            <a:custGeom>
              <a:rect b="b" l="l" r="r" t="t"/>
              <a:pathLst>
                <a:path extrusionOk="0" h="626" w="572">
                  <a:moveTo>
                    <a:pt x="233" y="0"/>
                  </a:moveTo>
                  <a:lnTo>
                    <a:pt x="125" y="54"/>
                  </a:lnTo>
                  <a:lnTo>
                    <a:pt x="45" y="134"/>
                  </a:lnTo>
                  <a:lnTo>
                    <a:pt x="0" y="250"/>
                  </a:lnTo>
                  <a:lnTo>
                    <a:pt x="0" y="313"/>
                  </a:lnTo>
                  <a:lnTo>
                    <a:pt x="0" y="375"/>
                  </a:lnTo>
                  <a:lnTo>
                    <a:pt x="45" y="491"/>
                  </a:lnTo>
                  <a:lnTo>
                    <a:pt x="125" y="572"/>
                  </a:lnTo>
                  <a:lnTo>
                    <a:pt x="233" y="625"/>
                  </a:lnTo>
                  <a:lnTo>
                    <a:pt x="349" y="625"/>
                  </a:lnTo>
                  <a:lnTo>
                    <a:pt x="447" y="572"/>
                  </a:lnTo>
                  <a:lnTo>
                    <a:pt x="527" y="491"/>
                  </a:lnTo>
                  <a:lnTo>
                    <a:pt x="572" y="375"/>
                  </a:lnTo>
                  <a:lnTo>
                    <a:pt x="572" y="313"/>
                  </a:lnTo>
                  <a:lnTo>
                    <a:pt x="572" y="250"/>
                  </a:lnTo>
                  <a:lnTo>
                    <a:pt x="527" y="134"/>
                  </a:lnTo>
                  <a:lnTo>
                    <a:pt x="447" y="54"/>
                  </a:lnTo>
                  <a:lnTo>
                    <a:pt x="349" y="0"/>
                  </a:lnTo>
                  <a:close/>
                </a:path>
              </a:pathLst>
            </a:custGeom>
            <a:solidFill>
              <a:srgbClr val="0A6143">
                <a:alpha val="1844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lt2"/>
                </a:solidFill>
                <a:latin typeface="Arial"/>
                <a:ea typeface="Arial"/>
                <a:cs typeface="Arial"/>
                <a:sym typeface="Arial"/>
              </a:endParaRPr>
            </a:p>
          </p:txBody>
        </p:sp>
        <p:sp>
          <p:nvSpPr>
            <p:cNvPr id="3496" name="Google Shape;3496;p217"/>
            <p:cNvSpPr/>
            <p:nvPr/>
          </p:nvSpPr>
          <p:spPr>
            <a:xfrm rot="5400000">
              <a:off x="6909042" y="43241"/>
              <a:ext cx="23013" cy="25189"/>
            </a:xfrm>
            <a:custGeom>
              <a:rect b="b" l="l" r="r" t="t"/>
              <a:pathLst>
                <a:path extrusionOk="0" h="626" w="572">
                  <a:moveTo>
                    <a:pt x="286" y="0"/>
                  </a:moveTo>
                  <a:lnTo>
                    <a:pt x="233" y="9"/>
                  </a:lnTo>
                  <a:lnTo>
                    <a:pt x="125" y="54"/>
                  </a:lnTo>
                  <a:lnTo>
                    <a:pt x="45" y="143"/>
                  </a:lnTo>
                  <a:lnTo>
                    <a:pt x="0" y="250"/>
                  </a:lnTo>
                  <a:lnTo>
                    <a:pt x="0" y="313"/>
                  </a:lnTo>
                  <a:lnTo>
                    <a:pt x="0" y="375"/>
                  </a:lnTo>
                  <a:lnTo>
                    <a:pt x="45" y="491"/>
                  </a:lnTo>
                  <a:lnTo>
                    <a:pt x="125" y="581"/>
                  </a:lnTo>
                  <a:lnTo>
                    <a:pt x="233" y="625"/>
                  </a:lnTo>
                  <a:lnTo>
                    <a:pt x="349" y="625"/>
                  </a:lnTo>
                  <a:lnTo>
                    <a:pt x="447" y="581"/>
                  </a:lnTo>
                  <a:lnTo>
                    <a:pt x="527" y="491"/>
                  </a:lnTo>
                  <a:lnTo>
                    <a:pt x="572" y="375"/>
                  </a:lnTo>
                  <a:lnTo>
                    <a:pt x="572" y="313"/>
                  </a:lnTo>
                  <a:lnTo>
                    <a:pt x="572" y="250"/>
                  </a:lnTo>
                  <a:lnTo>
                    <a:pt x="527" y="143"/>
                  </a:lnTo>
                  <a:lnTo>
                    <a:pt x="447" y="54"/>
                  </a:lnTo>
                  <a:lnTo>
                    <a:pt x="349" y="9"/>
                  </a:lnTo>
                  <a:lnTo>
                    <a:pt x="286" y="0"/>
                  </a:lnTo>
                  <a:close/>
                </a:path>
              </a:pathLst>
            </a:custGeom>
            <a:solidFill>
              <a:srgbClr val="0A6143">
                <a:alpha val="1844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lt2"/>
                </a:solidFill>
                <a:latin typeface="Arial"/>
                <a:ea typeface="Arial"/>
                <a:cs typeface="Arial"/>
                <a:sym typeface="Arial"/>
              </a:endParaRPr>
            </a:p>
          </p:txBody>
        </p:sp>
        <p:sp>
          <p:nvSpPr>
            <p:cNvPr id="3497" name="Google Shape;3497;p217"/>
            <p:cNvSpPr/>
            <p:nvPr/>
          </p:nvSpPr>
          <p:spPr>
            <a:xfrm rot="5400000">
              <a:off x="7570346" y="215879"/>
              <a:ext cx="23415" cy="25189"/>
            </a:xfrm>
            <a:custGeom>
              <a:rect b="b" l="l" r="r" t="t"/>
              <a:pathLst>
                <a:path extrusionOk="0" h="626" w="582">
                  <a:moveTo>
                    <a:pt x="295" y="0"/>
                  </a:moveTo>
                  <a:lnTo>
                    <a:pt x="233" y="9"/>
                  </a:lnTo>
                  <a:lnTo>
                    <a:pt x="135" y="54"/>
                  </a:lnTo>
                  <a:lnTo>
                    <a:pt x="54" y="143"/>
                  </a:lnTo>
                  <a:lnTo>
                    <a:pt x="10" y="250"/>
                  </a:lnTo>
                  <a:lnTo>
                    <a:pt x="1" y="313"/>
                  </a:lnTo>
                  <a:lnTo>
                    <a:pt x="10" y="375"/>
                  </a:lnTo>
                  <a:lnTo>
                    <a:pt x="54" y="491"/>
                  </a:lnTo>
                  <a:lnTo>
                    <a:pt x="135" y="581"/>
                  </a:lnTo>
                  <a:lnTo>
                    <a:pt x="233" y="625"/>
                  </a:lnTo>
                  <a:lnTo>
                    <a:pt x="349" y="625"/>
                  </a:lnTo>
                  <a:lnTo>
                    <a:pt x="456" y="581"/>
                  </a:lnTo>
                  <a:lnTo>
                    <a:pt x="537" y="491"/>
                  </a:lnTo>
                  <a:lnTo>
                    <a:pt x="581" y="375"/>
                  </a:lnTo>
                  <a:lnTo>
                    <a:pt x="581" y="313"/>
                  </a:lnTo>
                  <a:lnTo>
                    <a:pt x="581" y="250"/>
                  </a:lnTo>
                  <a:lnTo>
                    <a:pt x="537" y="143"/>
                  </a:lnTo>
                  <a:lnTo>
                    <a:pt x="456" y="54"/>
                  </a:lnTo>
                  <a:lnTo>
                    <a:pt x="349" y="9"/>
                  </a:lnTo>
                  <a:lnTo>
                    <a:pt x="295" y="0"/>
                  </a:lnTo>
                  <a:close/>
                </a:path>
              </a:pathLst>
            </a:custGeom>
            <a:solidFill>
              <a:srgbClr val="0A6143">
                <a:alpha val="1844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lt2"/>
                </a:solidFill>
                <a:latin typeface="Arial"/>
                <a:ea typeface="Arial"/>
                <a:cs typeface="Arial"/>
                <a:sym typeface="Arial"/>
              </a:endParaRPr>
            </a:p>
          </p:txBody>
        </p:sp>
        <p:sp>
          <p:nvSpPr>
            <p:cNvPr id="3498" name="Google Shape;3498;p217"/>
            <p:cNvSpPr/>
            <p:nvPr/>
          </p:nvSpPr>
          <p:spPr>
            <a:xfrm rot="5400000">
              <a:off x="7404909" y="215698"/>
              <a:ext cx="23415" cy="25551"/>
            </a:xfrm>
            <a:custGeom>
              <a:rect b="b" l="l" r="r" t="t"/>
              <a:pathLst>
                <a:path extrusionOk="0" h="635" w="582">
                  <a:moveTo>
                    <a:pt x="295" y="1"/>
                  </a:moveTo>
                  <a:lnTo>
                    <a:pt x="233" y="10"/>
                  </a:lnTo>
                  <a:lnTo>
                    <a:pt x="135" y="54"/>
                  </a:lnTo>
                  <a:lnTo>
                    <a:pt x="54" y="144"/>
                  </a:lnTo>
                  <a:lnTo>
                    <a:pt x="10" y="251"/>
                  </a:lnTo>
                  <a:lnTo>
                    <a:pt x="1" y="313"/>
                  </a:lnTo>
                  <a:lnTo>
                    <a:pt x="10" y="385"/>
                  </a:lnTo>
                  <a:lnTo>
                    <a:pt x="54" y="492"/>
                  </a:lnTo>
                  <a:lnTo>
                    <a:pt x="135" y="581"/>
                  </a:lnTo>
                  <a:lnTo>
                    <a:pt x="233" y="626"/>
                  </a:lnTo>
                  <a:lnTo>
                    <a:pt x="295" y="635"/>
                  </a:lnTo>
                  <a:lnTo>
                    <a:pt x="349" y="626"/>
                  </a:lnTo>
                  <a:lnTo>
                    <a:pt x="456" y="581"/>
                  </a:lnTo>
                  <a:lnTo>
                    <a:pt x="537" y="492"/>
                  </a:lnTo>
                  <a:lnTo>
                    <a:pt x="581" y="385"/>
                  </a:lnTo>
                  <a:lnTo>
                    <a:pt x="581" y="313"/>
                  </a:lnTo>
                  <a:lnTo>
                    <a:pt x="581" y="251"/>
                  </a:lnTo>
                  <a:lnTo>
                    <a:pt x="537" y="144"/>
                  </a:lnTo>
                  <a:lnTo>
                    <a:pt x="456" y="54"/>
                  </a:lnTo>
                  <a:lnTo>
                    <a:pt x="349" y="10"/>
                  </a:lnTo>
                  <a:lnTo>
                    <a:pt x="295" y="1"/>
                  </a:lnTo>
                  <a:close/>
                </a:path>
              </a:pathLst>
            </a:custGeom>
            <a:solidFill>
              <a:srgbClr val="0A6143">
                <a:alpha val="1844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lt2"/>
                </a:solidFill>
                <a:latin typeface="Arial"/>
                <a:ea typeface="Arial"/>
                <a:cs typeface="Arial"/>
                <a:sym typeface="Arial"/>
              </a:endParaRPr>
            </a:p>
          </p:txBody>
        </p:sp>
        <p:sp>
          <p:nvSpPr>
            <p:cNvPr id="3499" name="Google Shape;3499;p217"/>
            <p:cNvSpPr/>
            <p:nvPr/>
          </p:nvSpPr>
          <p:spPr>
            <a:xfrm rot="5400000">
              <a:off x="7239433" y="215879"/>
              <a:ext cx="23415" cy="25189"/>
            </a:xfrm>
            <a:custGeom>
              <a:rect b="b" l="l" r="r" t="t"/>
              <a:pathLst>
                <a:path extrusionOk="0" h="626" w="582">
                  <a:moveTo>
                    <a:pt x="233" y="1"/>
                  </a:moveTo>
                  <a:lnTo>
                    <a:pt x="135" y="54"/>
                  </a:lnTo>
                  <a:lnTo>
                    <a:pt x="54" y="134"/>
                  </a:lnTo>
                  <a:lnTo>
                    <a:pt x="10" y="251"/>
                  </a:lnTo>
                  <a:lnTo>
                    <a:pt x="1" y="313"/>
                  </a:lnTo>
                  <a:lnTo>
                    <a:pt x="10" y="376"/>
                  </a:lnTo>
                  <a:lnTo>
                    <a:pt x="54" y="492"/>
                  </a:lnTo>
                  <a:lnTo>
                    <a:pt x="135" y="572"/>
                  </a:lnTo>
                  <a:lnTo>
                    <a:pt x="233" y="617"/>
                  </a:lnTo>
                  <a:lnTo>
                    <a:pt x="295" y="626"/>
                  </a:lnTo>
                  <a:lnTo>
                    <a:pt x="349" y="617"/>
                  </a:lnTo>
                  <a:lnTo>
                    <a:pt x="456" y="572"/>
                  </a:lnTo>
                  <a:lnTo>
                    <a:pt x="537" y="492"/>
                  </a:lnTo>
                  <a:lnTo>
                    <a:pt x="581" y="376"/>
                  </a:lnTo>
                  <a:lnTo>
                    <a:pt x="581" y="313"/>
                  </a:lnTo>
                  <a:lnTo>
                    <a:pt x="581" y="251"/>
                  </a:lnTo>
                  <a:lnTo>
                    <a:pt x="537" y="134"/>
                  </a:lnTo>
                  <a:lnTo>
                    <a:pt x="456" y="54"/>
                  </a:lnTo>
                  <a:lnTo>
                    <a:pt x="349" y="1"/>
                  </a:lnTo>
                  <a:close/>
                </a:path>
              </a:pathLst>
            </a:custGeom>
            <a:solidFill>
              <a:srgbClr val="0A6143">
                <a:alpha val="1844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lt2"/>
                </a:solidFill>
                <a:latin typeface="Arial"/>
                <a:ea typeface="Arial"/>
                <a:cs typeface="Arial"/>
                <a:sym typeface="Arial"/>
              </a:endParaRPr>
            </a:p>
          </p:txBody>
        </p:sp>
        <p:sp>
          <p:nvSpPr>
            <p:cNvPr id="3500" name="Google Shape;3500;p217"/>
            <p:cNvSpPr/>
            <p:nvPr/>
          </p:nvSpPr>
          <p:spPr>
            <a:xfrm rot="5400000">
              <a:off x="7074137" y="215879"/>
              <a:ext cx="23415" cy="25189"/>
            </a:xfrm>
            <a:custGeom>
              <a:rect b="b" l="l" r="r" t="t"/>
              <a:pathLst>
                <a:path extrusionOk="0" h="626" w="582">
                  <a:moveTo>
                    <a:pt x="233" y="0"/>
                  </a:moveTo>
                  <a:lnTo>
                    <a:pt x="135" y="54"/>
                  </a:lnTo>
                  <a:lnTo>
                    <a:pt x="54" y="134"/>
                  </a:lnTo>
                  <a:lnTo>
                    <a:pt x="10" y="250"/>
                  </a:lnTo>
                  <a:lnTo>
                    <a:pt x="1" y="313"/>
                  </a:lnTo>
                  <a:lnTo>
                    <a:pt x="10" y="375"/>
                  </a:lnTo>
                  <a:lnTo>
                    <a:pt x="54" y="491"/>
                  </a:lnTo>
                  <a:lnTo>
                    <a:pt x="135" y="572"/>
                  </a:lnTo>
                  <a:lnTo>
                    <a:pt x="233" y="625"/>
                  </a:lnTo>
                  <a:lnTo>
                    <a:pt x="349" y="625"/>
                  </a:lnTo>
                  <a:lnTo>
                    <a:pt x="456" y="572"/>
                  </a:lnTo>
                  <a:lnTo>
                    <a:pt x="537" y="491"/>
                  </a:lnTo>
                  <a:lnTo>
                    <a:pt x="581" y="375"/>
                  </a:lnTo>
                  <a:lnTo>
                    <a:pt x="581" y="313"/>
                  </a:lnTo>
                  <a:lnTo>
                    <a:pt x="581" y="250"/>
                  </a:lnTo>
                  <a:lnTo>
                    <a:pt x="537" y="134"/>
                  </a:lnTo>
                  <a:lnTo>
                    <a:pt x="456" y="54"/>
                  </a:lnTo>
                  <a:lnTo>
                    <a:pt x="349" y="0"/>
                  </a:lnTo>
                  <a:close/>
                </a:path>
              </a:pathLst>
            </a:custGeom>
            <a:solidFill>
              <a:srgbClr val="0A6143">
                <a:alpha val="1844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lt2"/>
                </a:solidFill>
                <a:latin typeface="Arial"/>
                <a:ea typeface="Arial"/>
                <a:cs typeface="Arial"/>
                <a:sym typeface="Arial"/>
              </a:endParaRPr>
            </a:p>
          </p:txBody>
        </p:sp>
        <p:sp>
          <p:nvSpPr>
            <p:cNvPr id="3501" name="Google Shape;3501;p217"/>
            <p:cNvSpPr/>
            <p:nvPr/>
          </p:nvSpPr>
          <p:spPr>
            <a:xfrm rot="5400000">
              <a:off x="6908841" y="215879"/>
              <a:ext cx="23415" cy="25189"/>
            </a:xfrm>
            <a:custGeom>
              <a:rect b="b" l="l" r="r" t="t"/>
              <a:pathLst>
                <a:path extrusionOk="0" h="626" w="582">
                  <a:moveTo>
                    <a:pt x="295" y="0"/>
                  </a:moveTo>
                  <a:lnTo>
                    <a:pt x="233" y="9"/>
                  </a:lnTo>
                  <a:lnTo>
                    <a:pt x="135" y="54"/>
                  </a:lnTo>
                  <a:lnTo>
                    <a:pt x="54" y="143"/>
                  </a:lnTo>
                  <a:lnTo>
                    <a:pt x="10" y="250"/>
                  </a:lnTo>
                  <a:lnTo>
                    <a:pt x="1" y="313"/>
                  </a:lnTo>
                  <a:lnTo>
                    <a:pt x="10" y="375"/>
                  </a:lnTo>
                  <a:lnTo>
                    <a:pt x="54" y="491"/>
                  </a:lnTo>
                  <a:lnTo>
                    <a:pt x="135" y="581"/>
                  </a:lnTo>
                  <a:lnTo>
                    <a:pt x="233" y="625"/>
                  </a:lnTo>
                  <a:lnTo>
                    <a:pt x="349" y="625"/>
                  </a:lnTo>
                  <a:lnTo>
                    <a:pt x="456" y="581"/>
                  </a:lnTo>
                  <a:lnTo>
                    <a:pt x="537" y="491"/>
                  </a:lnTo>
                  <a:lnTo>
                    <a:pt x="581" y="375"/>
                  </a:lnTo>
                  <a:lnTo>
                    <a:pt x="581" y="313"/>
                  </a:lnTo>
                  <a:lnTo>
                    <a:pt x="581" y="250"/>
                  </a:lnTo>
                  <a:lnTo>
                    <a:pt x="537" y="143"/>
                  </a:lnTo>
                  <a:lnTo>
                    <a:pt x="456" y="54"/>
                  </a:lnTo>
                  <a:lnTo>
                    <a:pt x="349" y="9"/>
                  </a:lnTo>
                  <a:lnTo>
                    <a:pt x="295" y="0"/>
                  </a:lnTo>
                  <a:close/>
                </a:path>
              </a:pathLst>
            </a:custGeom>
            <a:solidFill>
              <a:srgbClr val="0A6143">
                <a:alpha val="1844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lt2"/>
                </a:solidFill>
                <a:latin typeface="Arial"/>
                <a:ea typeface="Arial"/>
                <a:cs typeface="Arial"/>
                <a:sym typeface="Arial"/>
              </a:endParaRPr>
            </a:p>
          </p:txBody>
        </p:sp>
        <p:sp>
          <p:nvSpPr>
            <p:cNvPr id="3502" name="Google Shape;3502;p217"/>
            <p:cNvSpPr/>
            <p:nvPr/>
          </p:nvSpPr>
          <p:spPr>
            <a:xfrm rot="5400000">
              <a:off x="7570366" y="388698"/>
              <a:ext cx="23375" cy="25189"/>
            </a:xfrm>
            <a:custGeom>
              <a:rect b="b" l="l" r="r" t="t"/>
              <a:pathLst>
                <a:path extrusionOk="0" h="626" w="581">
                  <a:moveTo>
                    <a:pt x="286" y="0"/>
                  </a:moveTo>
                  <a:lnTo>
                    <a:pt x="232" y="9"/>
                  </a:lnTo>
                  <a:lnTo>
                    <a:pt x="125" y="54"/>
                  </a:lnTo>
                  <a:lnTo>
                    <a:pt x="45" y="143"/>
                  </a:lnTo>
                  <a:lnTo>
                    <a:pt x="0" y="250"/>
                  </a:lnTo>
                  <a:lnTo>
                    <a:pt x="0" y="313"/>
                  </a:lnTo>
                  <a:lnTo>
                    <a:pt x="0" y="375"/>
                  </a:lnTo>
                  <a:lnTo>
                    <a:pt x="45" y="491"/>
                  </a:lnTo>
                  <a:lnTo>
                    <a:pt x="125" y="581"/>
                  </a:lnTo>
                  <a:lnTo>
                    <a:pt x="232" y="625"/>
                  </a:lnTo>
                  <a:lnTo>
                    <a:pt x="348" y="625"/>
                  </a:lnTo>
                  <a:lnTo>
                    <a:pt x="456" y="581"/>
                  </a:lnTo>
                  <a:lnTo>
                    <a:pt x="527" y="491"/>
                  </a:lnTo>
                  <a:lnTo>
                    <a:pt x="572" y="375"/>
                  </a:lnTo>
                  <a:lnTo>
                    <a:pt x="581" y="313"/>
                  </a:lnTo>
                  <a:lnTo>
                    <a:pt x="572" y="250"/>
                  </a:lnTo>
                  <a:lnTo>
                    <a:pt x="527" y="143"/>
                  </a:lnTo>
                  <a:lnTo>
                    <a:pt x="456" y="54"/>
                  </a:lnTo>
                  <a:lnTo>
                    <a:pt x="348" y="9"/>
                  </a:lnTo>
                  <a:lnTo>
                    <a:pt x="286" y="0"/>
                  </a:lnTo>
                  <a:close/>
                </a:path>
              </a:pathLst>
            </a:custGeom>
            <a:solidFill>
              <a:srgbClr val="0A6143">
                <a:alpha val="1844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lt2"/>
                </a:solidFill>
                <a:latin typeface="Arial"/>
                <a:ea typeface="Arial"/>
                <a:cs typeface="Arial"/>
                <a:sym typeface="Arial"/>
              </a:endParaRPr>
            </a:p>
          </p:txBody>
        </p:sp>
        <p:sp>
          <p:nvSpPr>
            <p:cNvPr id="3503" name="Google Shape;3503;p217"/>
            <p:cNvSpPr/>
            <p:nvPr/>
          </p:nvSpPr>
          <p:spPr>
            <a:xfrm rot="5400000">
              <a:off x="7404929" y="388517"/>
              <a:ext cx="23375" cy="25551"/>
            </a:xfrm>
            <a:custGeom>
              <a:rect b="b" l="l" r="r" t="t"/>
              <a:pathLst>
                <a:path extrusionOk="0" h="635" w="581">
                  <a:moveTo>
                    <a:pt x="286" y="1"/>
                  </a:moveTo>
                  <a:lnTo>
                    <a:pt x="232" y="10"/>
                  </a:lnTo>
                  <a:lnTo>
                    <a:pt x="125" y="54"/>
                  </a:lnTo>
                  <a:lnTo>
                    <a:pt x="45" y="144"/>
                  </a:lnTo>
                  <a:lnTo>
                    <a:pt x="0" y="251"/>
                  </a:lnTo>
                  <a:lnTo>
                    <a:pt x="0" y="313"/>
                  </a:lnTo>
                  <a:lnTo>
                    <a:pt x="0" y="385"/>
                  </a:lnTo>
                  <a:lnTo>
                    <a:pt x="45" y="492"/>
                  </a:lnTo>
                  <a:lnTo>
                    <a:pt x="125" y="581"/>
                  </a:lnTo>
                  <a:lnTo>
                    <a:pt x="232" y="626"/>
                  </a:lnTo>
                  <a:lnTo>
                    <a:pt x="286" y="635"/>
                  </a:lnTo>
                  <a:lnTo>
                    <a:pt x="348" y="626"/>
                  </a:lnTo>
                  <a:lnTo>
                    <a:pt x="456" y="581"/>
                  </a:lnTo>
                  <a:lnTo>
                    <a:pt x="527" y="492"/>
                  </a:lnTo>
                  <a:lnTo>
                    <a:pt x="572" y="385"/>
                  </a:lnTo>
                  <a:lnTo>
                    <a:pt x="581" y="313"/>
                  </a:lnTo>
                  <a:lnTo>
                    <a:pt x="572" y="251"/>
                  </a:lnTo>
                  <a:lnTo>
                    <a:pt x="527" y="144"/>
                  </a:lnTo>
                  <a:lnTo>
                    <a:pt x="456" y="54"/>
                  </a:lnTo>
                  <a:lnTo>
                    <a:pt x="348" y="10"/>
                  </a:lnTo>
                  <a:lnTo>
                    <a:pt x="286" y="1"/>
                  </a:lnTo>
                  <a:close/>
                </a:path>
              </a:pathLst>
            </a:custGeom>
            <a:solidFill>
              <a:srgbClr val="0A6143">
                <a:alpha val="1844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lt2"/>
                </a:solidFill>
                <a:latin typeface="Arial"/>
                <a:ea typeface="Arial"/>
                <a:cs typeface="Arial"/>
                <a:sym typeface="Arial"/>
              </a:endParaRPr>
            </a:p>
          </p:txBody>
        </p:sp>
        <p:sp>
          <p:nvSpPr>
            <p:cNvPr id="3504" name="Google Shape;3504;p217"/>
            <p:cNvSpPr/>
            <p:nvPr/>
          </p:nvSpPr>
          <p:spPr>
            <a:xfrm rot="5400000">
              <a:off x="7239453" y="388698"/>
              <a:ext cx="23375" cy="25189"/>
            </a:xfrm>
            <a:custGeom>
              <a:rect b="b" l="l" r="r" t="t"/>
              <a:pathLst>
                <a:path extrusionOk="0" h="626" w="581">
                  <a:moveTo>
                    <a:pt x="232" y="1"/>
                  </a:moveTo>
                  <a:lnTo>
                    <a:pt x="125" y="54"/>
                  </a:lnTo>
                  <a:lnTo>
                    <a:pt x="45" y="134"/>
                  </a:lnTo>
                  <a:lnTo>
                    <a:pt x="0" y="251"/>
                  </a:lnTo>
                  <a:lnTo>
                    <a:pt x="0" y="313"/>
                  </a:lnTo>
                  <a:lnTo>
                    <a:pt x="0" y="376"/>
                  </a:lnTo>
                  <a:lnTo>
                    <a:pt x="45" y="492"/>
                  </a:lnTo>
                  <a:lnTo>
                    <a:pt x="125" y="572"/>
                  </a:lnTo>
                  <a:lnTo>
                    <a:pt x="232" y="617"/>
                  </a:lnTo>
                  <a:lnTo>
                    <a:pt x="286" y="626"/>
                  </a:lnTo>
                  <a:lnTo>
                    <a:pt x="348" y="617"/>
                  </a:lnTo>
                  <a:lnTo>
                    <a:pt x="456" y="572"/>
                  </a:lnTo>
                  <a:lnTo>
                    <a:pt x="527" y="492"/>
                  </a:lnTo>
                  <a:lnTo>
                    <a:pt x="572" y="376"/>
                  </a:lnTo>
                  <a:lnTo>
                    <a:pt x="581" y="313"/>
                  </a:lnTo>
                  <a:lnTo>
                    <a:pt x="572" y="251"/>
                  </a:lnTo>
                  <a:lnTo>
                    <a:pt x="527" y="134"/>
                  </a:lnTo>
                  <a:lnTo>
                    <a:pt x="456" y="54"/>
                  </a:lnTo>
                  <a:lnTo>
                    <a:pt x="348" y="1"/>
                  </a:lnTo>
                  <a:close/>
                </a:path>
              </a:pathLst>
            </a:custGeom>
            <a:solidFill>
              <a:srgbClr val="0A6143">
                <a:alpha val="1844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lt2"/>
                </a:solidFill>
                <a:latin typeface="Arial"/>
                <a:ea typeface="Arial"/>
                <a:cs typeface="Arial"/>
                <a:sym typeface="Arial"/>
              </a:endParaRPr>
            </a:p>
          </p:txBody>
        </p:sp>
        <p:sp>
          <p:nvSpPr>
            <p:cNvPr id="3505" name="Google Shape;3505;p217"/>
            <p:cNvSpPr/>
            <p:nvPr/>
          </p:nvSpPr>
          <p:spPr>
            <a:xfrm rot="5400000">
              <a:off x="7074157" y="388698"/>
              <a:ext cx="23375" cy="25189"/>
            </a:xfrm>
            <a:custGeom>
              <a:rect b="b" l="l" r="r" t="t"/>
              <a:pathLst>
                <a:path extrusionOk="0" h="626" w="581">
                  <a:moveTo>
                    <a:pt x="232" y="0"/>
                  </a:moveTo>
                  <a:lnTo>
                    <a:pt x="125" y="54"/>
                  </a:lnTo>
                  <a:lnTo>
                    <a:pt x="45" y="134"/>
                  </a:lnTo>
                  <a:lnTo>
                    <a:pt x="0" y="250"/>
                  </a:lnTo>
                  <a:lnTo>
                    <a:pt x="0" y="313"/>
                  </a:lnTo>
                  <a:lnTo>
                    <a:pt x="0" y="375"/>
                  </a:lnTo>
                  <a:lnTo>
                    <a:pt x="45" y="491"/>
                  </a:lnTo>
                  <a:lnTo>
                    <a:pt x="125" y="572"/>
                  </a:lnTo>
                  <a:lnTo>
                    <a:pt x="232" y="625"/>
                  </a:lnTo>
                  <a:lnTo>
                    <a:pt x="348" y="625"/>
                  </a:lnTo>
                  <a:lnTo>
                    <a:pt x="456" y="572"/>
                  </a:lnTo>
                  <a:lnTo>
                    <a:pt x="527" y="491"/>
                  </a:lnTo>
                  <a:lnTo>
                    <a:pt x="572" y="375"/>
                  </a:lnTo>
                  <a:lnTo>
                    <a:pt x="581" y="313"/>
                  </a:lnTo>
                  <a:lnTo>
                    <a:pt x="572" y="250"/>
                  </a:lnTo>
                  <a:lnTo>
                    <a:pt x="527" y="134"/>
                  </a:lnTo>
                  <a:lnTo>
                    <a:pt x="456" y="54"/>
                  </a:lnTo>
                  <a:lnTo>
                    <a:pt x="348" y="0"/>
                  </a:lnTo>
                  <a:close/>
                </a:path>
              </a:pathLst>
            </a:custGeom>
            <a:solidFill>
              <a:srgbClr val="0A6143">
                <a:alpha val="1844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lt2"/>
                </a:solidFill>
                <a:latin typeface="Arial"/>
                <a:ea typeface="Arial"/>
                <a:cs typeface="Arial"/>
                <a:sym typeface="Arial"/>
              </a:endParaRPr>
            </a:p>
          </p:txBody>
        </p:sp>
        <p:sp>
          <p:nvSpPr>
            <p:cNvPr id="3506" name="Google Shape;3506;p217"/>
            <p:cNvSpPr/>
            <p:nvPr/>
          </p:nvSpPr>
          <p:spPr>
            <a:xfrm rot="5400000">
              <a:off x="6908861" y="388698"/>
              <a:ext cx="23375" cy="25189"/>
            </a:xfrm>
            <a:custGeom>
              <a:rect b="b" l="l" r="r" t="t"/>
              <a:pathLst>
                <a:path extrusionOk="0" h="626" w="581">
                  <a:moveTo>
                    <a:pt x="286" y="0"/>
                  </a:moveTo>
                  <a:lnTo>
                    <a:pt x="232" y="9"/>
                  </a:lnTo>
                  <a:lnTo>
                    <a:pt x="125" y="54"/>
                  </a:lnTo>
                  <a:lnTo>
                    <a:pt x="45" y="143"/>
                  </a:lnTo>
                  <a:lnTo>
                    <a:pt x="0" y="250"/>
                  </a:lnTo>
                  <a:lnTo>
                    <a:pt x="0" y="313"/>
                  </a:lnTo>
                  <a:lnTo>
                    <a:pt x="0" y="375"/>
                  </a:lnTo>
                  <a:lnTo>
                    <a:pt x="45" y="491"/>
                  </a:lnTo>
                  <a:lnTo>
                    <a:pt x="125" y="581"/>
                  </a:lnTo>
                  <a:lnTo>
                    <a:pt x="232" y="625"/>
                  </a:lnTo>
                  <a:lnTo>
                    <a:pt x="348" y="625"/>
                  </a:lnTo>
                  <a:lnTo>
                    <a:pt x="456" y="581"/>
                  </a:lnTo>
                  <a:lnTo>
                    <a:pt x="527" y="491"/>
                  </a:lnTo>
                  <a:lnTo>
                    <a:pt x="572" y="375"/>
                  </a:lnTo>
                  <a:lnTo>
                    <a:pt x="581" y="313"/>
                  </a:lnTo>
                  <a:lnTo>
                    <a:pt x="572" y="250"/>
                  </a:lnTo>
                  <a:lnTo>
                    <a:pt x="527" y="143"/>
                  </a:lnTo>
                  <a:lnTo>
                    <a:pt x="456" y="54"/>
                  </a:lnTo>
                  <a:lnTo>
                    <a:pt x="348" y="9"/>
                  </a:lnTo>
                  <a:lnTo>
                    <a:pt x="286" y="0"/>
                  </a:lnTo>
                  <a:close/>
                </a:path>
              </a:pathLst>
            </a:custGeom>
            <a:solidFill>
              <a:srgbClr val="0A6143">
                <a:alpha val="1844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lt2"/>
                </a:solidFill>
                <a:latin typeface="Arial"/>
                <a:ea typeface="Arial"/>
                <a:cs typeface="Arial"/>
                <a:sym typeface="Arial"/>
              </a:endParaRPr>
            </a:p>
          </p:txBody>
        </p:sp>
        <p:sp>
          <p:nvSpPr>
            <p:cNvPr id="3507" name="Google Shape;3507;p217"/>
            <p:cNvSpPr/>
            <p:nvPr/>
          </p:nvSpPr>
          <p:spPr>
            <a:xfrm rot="5400000">
              <a:off x="7570366" y="561134"/>
              <a:ext cx="23375" cy="25189"/>
            </a:xfrm>
            <a:custGeom>
              <a:rect b="b" l="l" r="r" t="t"/>
              <a:pathLst>
                <a:path extrusionOk="0" h="626" w="581">
                  <a:moveTo>
                    <a:pt x="295" y="0"/>
                  </a:moveTo>
                  <a:lnTo>
                    <a:pt x="233" y="9"/>
                  </a:lnTo>
                  <a:lnTo>
                    <a:pt x="134" y="54"/>
                  </a:lnTo>
                  <a:lnTo>
                    <a:pt x="54" y="143"/>
                  </a:lnTo>
                  <a:lnTo>
                    <a:pt x="9" y="250"/>
                  </a:lnTo>
                  <a:lnTo>
                    <a:pt x="0" y="313"/>
                  </a:lnTo>
                  <a:lnTo>
                    <a:pt x="9" y="375"/>
                  </a:lnTo>
                  <a:lnTo>
                    <a:pt x="54" y="491"/>
                  </a:lnTo>
                  <a:lnTo>
                    <a:pt x="134" y="581"/>
                  </a:lnTo>
                  <a:lnTo>
                    <a:pt x="233" y="625"/>
                  </a:lnTo>
                  <a:lnTo>
                    <a:pt x="349" y="625"/>
                  </a:lnTo>
                  <a:lnTo>
                    <a:pt x="456" y="581"/>
                  </a:lnTo>
                  <a:lnTo>
                    <a:pt x="536" y="491"/>
                  </a:lnTo>
                  <a:lnTo>
                    <a:pt x="581" y="375"/>
                  </a:lnTo>
                  <a:lnTo>
                    <a:pt x="581" y="313"/>
                  </a:lnTo>
                  <a:lnTo>
                    <a:pt x="581" y="250"/>
                  </a:lnTo>
                  <a:lnTo>
                    <a:pt x="536" y="143"/>
                  </a:lnTo>
                  <a:lnTo>
                    <a:pt x="456" y="54"/>
                  </a:lnTo>
                  <a:lnTo>
                    <a:pt x="349" y="9"/>
                  </a:lnTo>
                  <a:lnTo>
                    <a:pt x="295" y="0"/>
                  </a:lnTo>
                  <a:close/>
                </a:path>
              </a:pathLst>
            </a:custGeom>
            <a:solidFill>
              <a:srgbClr val="0A6143">
                <a:alpha val="1844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lt2"/>
                </a:solidFill>
                <a:latin typeface="Arial"/>
                <a:ea typeface="Arial"/>
                <a:cs typeface="Arial"/>
                <a:sym typeface="Arial"/>
              </a:endParaRPr>
            </a:p>
          </p:txBody>
        </p:sp>
        <p:sp>
          <p:nvSpPr>
            <p:cNvPr id="3508" name="Google Shape;3508;p217"/>
            <p:cNvSpPr/>
            <p:nvPr/>
          </p:nvSpPr>
          <p:spPr>
            <a:xfrm rot="5400000">
              <a:off x="7404929" y="560953"/>
              <a:ext cx="23375" cy="25551"/>
            </a:xfrm>
            <a:custGeom>
              <a:rect b="b" l="l" r="r" t="t"/>
              <a:pathLst>
                <a:path extrusionOk="0" h="635" w="581">
                  <a:moveTo>
                    <a:pt x="295" y="1"/>
                  </a:moveTo>
                  <a:lnTo>
                    <a:pt x="233" y="10"/>
                  </a:lnTo>
                  <a:lnTo>
                    <a:pt x="134" y="54"/>
                  </a:lnTo>
                  <a:lnTo>
                    <a:pt x="54" y="144"/>
                  </a:lnTo>
                  <a:lnTo>
                    <a:pt x="9" y="251"/>
                  </a:lnTo>
                  <a:lnTo>
                    <a:pt x="0" y="313"/>
                  </a:lnTo>
                  <a:lnTo>
                    <a:pt x="9" y="385"/>
                  </a:lnTo>
                  <a:lnTo>
                    <a:pt x="54" y="492"/>
                  </a:lnTo>
                  <a:lnTo>
                    <a:pt x="134" y="581"/>
                  </a:lnTo>
                  <a:lnTo>
                    <a:pt x="233" y="626"/>
                  </a:lnTo>
                  <a:lnTo>
                    <a:pt x="295" y="635"/>
                  </a:lnTo>
                  <a:lnTo>
                    <a:pt x="349" y="626"/>
                  </a:lnTo>
                  <a:lnTo>
                    <a:pt x="456" y="581"/>
                  </a:lnTo>
                  <a:lnTo>
                    <a:pt x="536" y="492"/>
                  </a:lnTo>
                  <a:lnTo>
                    <a:pt x="581" y="385"/>
                  </a:lnTo>
                  <a:lnTo>
                    <a:pt x="581" y="313"/>
                  </a:lnTo>
                  <a:lnTo>
                    <a:pt x="581" y="251"/>
                  </a:lnTo>
                  <a:lnTo>
                    <a:pt x="536" y="144"/>
                  </a:lnTo>
                  <a:lnTo>
                    <a:pt x="456" y="54"/>
                  </a:lnTo>
                  <a:lnTo>
                    <a:pt x="349" y="10"/>
                  </a:lnTo>
                  <a:lnTo>
                    <a:pt x="295" y="1"/>
                  </a:lnTo>
                  <a:close/>
                </a:path>
              </a:pathLst>
            </a:custGeom>
            <a:solidFill>
              <a:srgbClr val="0A6143">
                <a:alpha val="1844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lt2"/>
                </a:solidFill>
                <a:latin typeface="Arial"/>
                <a:ea typeface="Arial"/>
                <a:cs typeface="Arial"/>
                <a:sym typeface="Arial"/>
              </a:endParaRPr>
            </a:p>
          </p:txBody>
        </p:sp>
        <p:sp>
          <p:nvSpPr>
            <p:cNvPr id="3509" name="Google Shape;3509;p217"/>
            <p:cNvSpPr/>
            <p:nvPr/>
          </p:nvSpPr>
          <p:spPr>
            <a:xfrm rot="5400000">
              <a:off x="7239453" y="561134"/>
              <a:ext cx="23375" cy="25189"/>
            </a:xfrm>
            <a:custGeom>
              <a:rect b="b" l="l" r="r" t="t"/>
              <a:pathLst>
                <a:path extrusionOk="0" h="626" w="581">
                  <a:moveTo>
                    <a:pt x="233" y="1"/>
                  </a:moveTo>
                  <a:lnTo>
                    <a:pt x="134" y="54"/>
                  </a:lnTo>
                  <a:lnTo>
                    <a:pt x="54" y="134"/>
                  </a:lnTo>
                  <a:lnTo>
                    <a:pt x="9" y="251"/>
                  </a:lnTo>
                  <a:lnTo>
                    <a:pt x="0" y="313"/>
                  </a:lnTo>
                  <a:lnTo>
                    <a:pt x="9" y="376"/>
                  </a:lnTo>
                  <a:lnTo>
                    <a:pt x="54" y="492"/>
                  </a:lnTo>
                  <a:lnTo>
                    <a:pt x="134" y="572"/>
                  </a:lnTo>
                  <a:lnTo>
                    <a:pt x="233" y="617"/>
                  </a:lnTo>
                  <a:lnTo>
                    <a:pt x="295" y="626"/>
                  </a:lnTo>
                  <a:lnTo>
                    <a:pt x="349" y="617"/>
                  </a:lnTo>
                  <a:lnTo>
                    <a:pt x="456" y="572"/>
                  </a:lnTo>
                  <a:lnTo>
                    <a:pt x="536" y="492"/>
                  </a:lnTo>
                  <a:lnTo>
                    <a:pt x="581" y="376"/>
                  </a:lnTo>
                  <a:lnTo>
                    <a:pt x="581" y="313"/>
                  </a:lnTo>
                  <a:lnTo>
                    <a:pt x="581" y="251"/>
                  </a:lnTo>
                  <a:lnTo>
                    <a:pt x="536" y="134"/>
                  </a:lnTo>
                  <a:lnTo>
                    <a:pt x="456" y="54"/>
                  </a:lnTo>
                  <a:lnTo>
                    <a:pt x="349" y="1"/>
                  </a:lnTo>
                  <a:close/>
                </a:path>
              </a:pathLst>
            </a:custGeom>
            <a:solidFill>
              <a:srgbClr val="0A6143">
                <a:alpha val="1844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lt2"/>
                </a:solidFill>
                <a:latin typeface="Arial"/>
                <a:ea typeface="Arial"/>
                <a:cs typeface="Arial"/>
                <a:sym typeface="Arial"/>
              </a:endParaRPr>
            </a:p>
          </p:txBody>
        </p:sp>
        <p:sp>
          <p:nvSpPr>
            <p:cNvPr id="3510" name="Google Shape;3510;p217"/>
            <p:cNvSpPr/>
            <p:nvPr/>
          </p:nvSpPr>
          <p:spPr>
            <a:xfrm rot="5400000">
              <a:off x="7074157" y="561134"/>
              <a:ext cx="23375" cy="25189"/>
            </a:xfrm>
            <a:custGeom>
              <a:rect b="b" l="l" r="r" t="t"/>
              <a:pathLst>
                <a:path extrusionOk="0" h="626" w="581">
                  <a:moveTo>
                    <a:pt x="233" y="0"/>
                  </a:moveTo>
                  <a:lnTo>
                    <a:pt x="134" y="54"/>
                  </a:lnTo>
                  <a:lnTo>
                    <a:pt x="54" y="134"/>
                  </a:lnTo>
                  <a:lnTo>
                    <a:pt x="9" y="250"/>
                  </a:lnTo>
                  <a:lnTo>
                    <a:pt x="0" y="313"/>
                  </a:lnTo>
                  <a:lnTo>
                    <a:pt x="9" y="375"/>
                  </a:lnTo>
                  <a:lnTo>
                    <a:pt x="54" y="491"/>
                  </a:lnTo>
                  <a:lnTo>
                    <a:pt x="134" y="572"/>
                  </a:lnTo>
                  <a:lnTo>
                    <a:pt x="233" y="625"/>
                  </a:lnTo>
                  <a:lnTo>
                    <a:pt x="349" y="625"/>
                  </a:lnTo>
                  <a:lnTo>
                    <a:pt x="456" y="572"/>
                  </a:lnTo>
                  <a:lnTo>
                    <a:pt x="536" y="491"/>
                  </a:lnTo>
                  <a:lnTo>
                    <a:pt x="581" y="375"/>
                  </a:lnTo>
                  <a:lnTo>
                    <a:pt x="581" y="313"/>
                  </a:lnTo>
                  <a:lnTo>
                    <a:pt x="581" y="250"/>
                  </a:lnTo>
                  <a:lnTo>
                    <a:pt x="536" y="134"/>
                  </a:lnTo>
                  <a:lnTo>
                    <a:pt x="456" y="54"/>
                  </a:lnTo>
                  <a:lnTo>
                    <a:pt x="349" y="0"/>
                  </a:lnTo>
                  <a:close/>
                </a:path>
              </a:pathLst>
            </a:custGeom>
            <a:solidFill>
              <a:srgbClr val="0A6143">
                <a:alpha val="1844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lt2"/>
                </a:solidFill>
                <a:latin typeface="Arial"/>
                <a:ea typeface="Arial"/>
                <a:cs typeface="Arial"/>
                <a:sym typeface="Arial"/>
              </a:endParaRPr>
            </a:p>
          </p:txBody>
        </p:sp>
        <p:sp>
          <p:nvSpPr>
            <p:cNvPr id="3511" name="Google Shape;3511;p217"/>
            <p:cNvSpPr/>
            <p:nvPr/>
          </p:nvSpPr>
          <p:spPr>
            <a:xfrm rot="5400000">
              <a:off x="6908861" y="561134"/>
              <a:ext cx="23375" cy="25189"/>
            </a:xfrm>
            <a:custGeom>
              <a:rect b="b" l="l" r="r" t="t"/>
              <a:pathLst>
                <a:path extrusionOk="0" h="626" w="581">
                  <a:moveTo>
                    <a:pt x="295" y="0"/>
                  </a:moveTo>
                  <a:lnTo>
                    <a:pt x="233" y="9"/>
                  </a:lnTo>
                  <a:lnTo>
                    <a:pt x="134" y="54"/>
                  </a:lnTo>
                  <a:lnTo>
                    <a:pt x="54" y="143"/>
                  </a:lnTo>
                  <a:lnTo>
                    <a:pt x="9" y="250"/>
                  </a:lnTo>
                  <a:lnTo>
                    <a:pt x="0" y="313"/>
                  </a:lnTo>
                  <a:lnTo>
                    <a:pt x="9" y="375"/>
                  </a:lnTo>
                  <a:lnTo>
                    <a:pt x="54" y="491"/>
                  </a:lnTo>
                  <a:lnTo>
                    <a:pt x="134" y="581"/>
                  </a:lnTo>
                  <a:lnTo>
                    <a:pt x="233" y="625"/>
                  </a:lnTo>
                  <a:lnTo>
                    <a:pt x="349" y="625"/>
                  </a:lnTo>
                  <a:lnTo>
                    <a:pt x="456" y="581"/>
                  </a:lnTo>
                  <a:lnTo>
                    <a:pt x="536" y="491"/>
                  </a:lnTo>
                  <a:lnTo>
                    <a:pt x="581" y="375"/>
                  </a:lnTo>
                  <a:lnTo>
                    <a:pt x="581" y="313"/>
                  </a:lnTo>
                  <a:lnTo>
                    <a:pt x="581" y="250"/>
                  </a:lnTo>
                  <a:lnTo>
                    <a:pt x="536" y="143"/>
                  </a:lnTo>
                  <a:lnTo>
                    <a:pt x="456" y="54"/>
                  </a:lnTo>
                  <a:lnTo>
                    <a:pt x="349" y="9"/>
                  </a:lnTo>
                  <a:lnTo>
                    <a:pt x="295" y="0"/>
                  </a:lnTo>
                  <a:close/>
                </a:path>
              </a:pathLst>
            </a:custGeom>
            <a:solidFill>
              <a:srgbClr val="0A6143">
                <a:alpha val="1844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lt2"/>
                </a:solidFill>
                <a:latin typeface="Arial"/>
                <a:ea typeface="Arial"/>
                <a:cs typeface="Arial"/>
                <a:sym typeface="Arial"/>
              </a:endParaRPr>
            </a:p>
          </p:txBody>
        </p:sp>
        <p:sp>
          <p:nvSpPr>
            <p:cNvPr id="3512" name="Google Shape;3512;p217"/>
            <p:cNvSpPr/>
            <p:nvPr/>
          </p:nvSpPr>
          <p:spPr>
            <a:xfrm rot="5400000">
              <a:off x="7570346" y="733953"/>
              <a:ext cx="23415" cy="25189"/>
            </a:xfrm>
            <a:custGeom>
              <a:rect b="b" l="l" r="r" t="t"/>
              <a:pathLst>
                <a:path extrusionOk="0" h="626" w="582">
                  <a:moveTo>
                    <a:pt x="287" y="0"/>
                  </a:moveTo>
                  <a:lnTo>
                    <a:pt x="233" y="9"/>
                  </a:lnTo>
                  <a:lnTo>
                    <a:pt x="126" y="54"/>
                  </a:lnTo>
                  <a:lnTo>
                    <a:pt x="45" y="143"/>
                  </a:lnTo>
                  <a:lnTo>
                    <a:pt x="10" y="250"/>
                  </a:lnTo>
                  <a:lnTo>
                    <a:pt x="1" y="313"/>
                  </a:lnTo>
                  <a:lnTo>
                    <a:pt x="10" y="375"/>
                  </a:lnTo>
                  <a:lnTo>
                    <a:pt x="45" y="491"/>
                  </a:lnTo>
                  <a:lnTo>
                    <a:pt x="126" y="581"/>
                  </a:lnTo>
                  <a:lnTo>
                    <a:pt x="233" y="625"/>
                  </a:lnTo>
                  <a:lnTo>
                    <a:pt x="349" y="625"/>
                  </a:lnTo>
                  <a:lnTo>
                    <a:pt x="456" y="581"/>
                  </a:lnTo>
                  <a:lnTo>
                    <a:pt x="528" y="491"/>
                  </a:lnTo>
                  <a:lnTo>
                    <a:pt x="572" y="375"/>
                  </a:lnTo>
                  <a:lnTo>
                    <a:pt x="581" y="313"/>
                  </a:lnTo>
                  <a:lnTo>
                    <a:pt x="572" y="250"/>
                  </a:lnTo>
                  <a:lnTo>
                    <a:pt x="528" y="143"/>
                  </a:lnTo>
                  <a:lnTo>
                    <a:pt x="456" y="54"/>
                  </a:lnTo>
                  <a:lnTo>
                    <a:pt x="349" y="9"/>
                  </a:lnTo>
                  <a:lnTo>
                    <a:pt x="287" y="0"/>
                  </a:lnTo>
                  <a:close/>
                </a:path>
              </a:pathLst>
            </a:custGeom>
            <a:solidFill>
              <a:srgbClr val="0A6143">
                <a:alpha val="1844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lt2"/>
                </a:solidFill>
                <a:latin typeface="Arial"/>
                <a:ea typeface="Arial"/>
                <a:cs typeface="Arial"/>
                <a:sym typeface="Arial"/>
              </a:endParaRPr>
            </a:p>
          </p:txBody>
        </p:sp>
        <p:sp>
          <p:nvSpPr>
            <p:cNvPr id="3513" name="Google Shape;3513;p217"/>
            <p:cNvSpPr/>
            <p:nvPr/>
          </p:nvSpPr>
          <p:spPr>
            <a:xfrm rot="5400000">
              <a:off x="7404909" y="733772"/>
              <a:ext cx="23415" cy="25551"/>
            </a:xfrm>
            <a:custGeom>
              <a:rect b="b" l="l" r="r" t="t"/>
              <a:pathLst>
                <a:path extrusionOk="0" h="635" w="582">
                  <a:moveTo>
                    <a:pt x="287" y="1"/>
                  </a:moveTo>
                  <a:lnTo>
                    <a:pt x="233" y="10"/>
                  </a:lnTo>
                  <a:lnTo>
                    <a:pt x="126" y="54"/>
                  </a:lnTo>
                  <a:lnTo>
                    <a:pt x="45" y="144"/>
                  </a:lnTo>
                  <a:lnTo>
                    <a:pt x="10" y="251"/>
                  </a:lnTo>
                  <a:lnTo>
                    <a:pt x="1" y="313"/>
                  </a:lnTo>
                  <a:lnTo>
                    <a:pt x="10" y="385"/>
                  </a:lnTo>
                  <a:lnTo>
                    <a:pt x="45" y="492"/>
                  </a:lnTo>
                  <a:lnTo>
                    <a:pt x="126" y="581"/>
                  </a:lnTo>
                  <a:lnTo>
                    <a:pt x="233" y="626"/>
                  </a:lnTo>
                  <a:lnTo>
                    <a:pt x="287" y="635"/>
                  </a:lnTo>
                  <a:lnTo>
                    <a:pt x="349" y="626"/>
                  </a:lnTo>
                  <a:lnTo>
                    <a:pt x="456" y="581"/>
                  </a:lnTo>
                  <a:lnTo>
                    <a:pt x="528" y="492"/>
                  </a:lnTo>
                  <a:lnTo>
                    <a:pt x="572" y="385"/>
                  </a:lnTo>
                  <a:lnTo>
                    <a:pt x="581" y="313"/>
                  </a:lnTo>
                  <a:lnTo>
                    <a:pt x="572" y="251"/>
                  </a:lnTo>
                  <a:lnTo>
                    <a:pt x="528" y="144"/>
                  </a:lnTo>
                  <a:lnTo>
                    <a:pt x="456" y="54"/>
                  </a:lnTo>
                  <a:lnTo>
                    <a:pt x="349" y="10"/>
                  </a:lnTo>
                  <a:lnTo>
                    <a:pt x="287" y="1"/>
                  </a:lnTo>
                  <a:close/>
                </a:path>
              </a:pathLst>
            </a:custGeom>
            <a:solidFill>
              <a:srgbClr val="0A6143">
                <a:alpha val="1844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lt2"/>
                </a:solidFill>
                <a:latin typeface="Arial"/>
                <a:ea typeface="Arial"/>
                <a:cs typeface="Arial"/>
                <a:sym typeface="Arial"/>
              </a:endParaRPr>
            </a:p>
          </p:txBody>
        </p:sp>
        <p:sp>
          <p:nvSpPr>
            <p:cNvPr id="3514" name="Google Shape;3514;p217"/>
            <p:cNvSpPr/>
            <p:nvPr/>
          </p:nvSpPr>
          <p:spPr>
            <a:xfrm rot="5400000">
              <a:off x="7239433" y="733953"/>
              <a:ext cx="23415" cy="25189"/>
            </a:xfrm>
            <a:custGeom>
              <a:rect b="b" l="l" r="r" t="t"/>
              <a:pathLst>
                <a:path extrusionOk="0" h="626" w="582">
                  <a:moveTo>
                    <a:pt x="233" y="1"/>
                  </a:moveTo>
                  <a:lnTo>
                    <a:pt x="126" y="54"/>
                  </a:lnTo>
                  <a:lnTo>
                    <a:pt x="45" y="134"/>
                  </a:lnTo>
                  <a:lnTo>
                    <a:pt x="10" y="251"/>
                  </a:lnTo>
                  <a:lnTo>
                    <a:pt x="1" y="313"/>
                  </a:lnTo>
                  <a:lnTo>
                    <a:pt x="10" y="376"/>
                  </a:lnTo>
                  <a:lnTo>
                    <a:pt x="45" y="492"/>
                  </a:lnTo>
                  <a:lnTo>
                    <a:pt x="126" y="572"/>
                  </a:lnTo>
                  <a:lnTo>
                    <a:pt x="233" y="617"/>
                  </a:lnTo>
                  <a:lnTo>
                    <a:pt x="287" y="626"/>
                  </a:lnTo>
                  <a:lnTo>
                    <a:pt x="349" y="617"/>
                  </a:lnTo>
                  <a:lnTo>
                    <a:pt x="456" y="572"/>
                  </a:lnTo>
                  <a:lnTo>
                    <a:pt x="528" y="492"/>
                  </a:lnTo>
                  <a:lnTo>
                    <a:pt x="572" y="376"/>
                  </a:lnTo>
                  <a:lnTo>
                    <a:pt x="581" y="313"/>
                  </a:lnTo>
                  <a:lnTo>
                    <a:pt x="572" y="251"/>
                  </a:lnTo>
                  <a:lnTo>
                    <a:pt x="528" y="134"/>
                  </a:lnTo>
                  <a:lnTo>
                    <a:pt x="456" y="54"/>
                  </a:lnTo>
                  <a:lnTo>
                    <a:pt x="349" y="1"/>
                  </a:lnTo>
                  <a:close/>
                </a:path>
              </a:pathLst>
            </a:custGeom>
            <a:solidFill>
              <a:srgbClr val="0A6143">
                <a:alpha val="1844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lt2"/>
                </a:solidFill>
                <a:latin typeface="Arial"/>
                <a:ea typeface="Arial"/>
                <a:cs typeface="Arial"/>
                <a:sym typeface="Arial"/>
              </a:endParaRPr>
            </a:p>
          </p:txBody>
        </p:sp>
        <p:sp>
          <p:nvSpPr>
            <p:cNvPr id="3515" name="Google Shape;3515;p217"/>
            <p:cNvSpPr/>
            <p:nvPr/>
          </p:nvSpPr>
          <p:spPr>
            <a:xfrm rot="5400000">
              <a:off x="7074137" y="733953"/>
              <a:ext cx="23415" cy="25189"/>
            </a:xfrm>
            <a:custGeom>
              <a:rect b="b" l="l" r="r" t="t"/>
              <a:pathLst>
                <a:path extrusionOk="0" h="626" w="582">
                  <a:moveTo>
                    <a:pt x="233" y="0"/>
                  </a:moveTo>
                  <a:lnTo>
                    <a:pt x="126" y="54"/>
                  </a:lnTo>
                  <a:lnTo>
                    <a:pt x="45" y="134"/>
                  </a:lnTo>
                  <a:lnTo>
                    <a:pt x="10" y="250"/>
                  </a:lnTo>
                  <a:lnTo>
                    <a:pt x="1" y="313"/>
                  </a:lnTo>
                  <a:lnTo>
                    <a:pt x="10" y="375"/>
                  </a:lnTo>
                  <a:lnTo>
                    <a:pt x="45" y="491"/>
                  </a:lnTo>
                  <a:lnTo>
                    <a:pt x="126" y="572"/>
                  </a:lnTo>
                  <a:lnTo>
                    <a:pt x="233" y="625"/>
                  </a:lnTo>
                  <a:lnTo>
                    <a:pt x="349" y="625"/>
                  </a:lnTo>
                  <a:lnTo>
                    <a:pt x="456" y="572"/>
                  </a:lnTo>
                  <a:lnTo>
                    <a:pt x="528" y="491"/>
                  </a:lnTo>
                  <a:lnTo>
                    <a:pt x="572" y="375"/>
                  </a:lnTo>
                  <a:lnTo>
                    <a:pt x="581" y="313"/>
                  </a:lnTo>
                  <a:lnTo>
                    <a:pt x="572" y="250"/>
                  </a:lnTo>
                  <a:lnTo>
                    <a:pt x="528" y="134"/>
                  </a:lnTo>
                  <a:lnTo>
                    <a:pt x="456" y="54"/>
                  </a:lnTo>
                  <a:lnTo>
                    <a:pt x="349" y="0"/>
                  </a:lnTo>
                  <a:close/>
                </a:path>
              </a:pathLst>
            </a:custGeom>
            <a:solidFill>
              <a:srgbClr val="0A6143">
                <a:alpha val="1844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lt2"/>
                </a:solidFill>
                <a:latin typeface="Arial"/>
                <a:ea typeface="Arial"/>
                <a:cs typeface="Arial"/>
                <a:sym typeface="Arial"/>
              </a:endParaRPr>
            </a:p>
          </p:txBody>
        </p:sp>
        <p:sp>
          <p:nvSpPr>
            <p:cNvPr id="3516" name="Google Shape;3516;p217"/>
            <p:cNvSpPr/>
            <p:nvPr/>
          </p:nvSpPr>
          <p:spPr>
            <a:xfrm rot="5400000">
              <a:off x="6908841" y="733953"/>
              <a:ext cx="23415" cy="25189"/>
            </a:xfrm>
            <a:custGeom>
              <a:rect b="b" l="l" r="r" t="t"/>
              <a:pathLst>
                <a:path extrusionOk="0" h="626" w="582">
                  <a:moveTo>
                    <a:pt x="287" y="0"/>
                  </a:moveTo>
                  <a:lnTo>
                    <a:pt x="233" y="9"/>
                  </a:lnTo>
                  <a:lnTo>
                    <a:pt x="126" y="54"/>
                  </a:lnTo>
                  <a:lnTo>
                    <a:pt x="45" y="143"/>
                  </a:lnTo>
                  <a:lnTo>
                    <a:pt x="10" y="250"/>
                  </a:lnTo>
                  <a:lnTo>
                    <a:pt x="1" y="313"/>
                  </a:lnTo>
                  <a:lnTo>
                    <a:pt x="10" y="375"/>
                  </a:lnTo>
                  <a:lnTo>
                    <a:pt x="45" y="491"/>
                  </a:lnTo>
                  <a:lnTo>
                    <a:pt x="126" y="581"/>
                  </a:lnTo>
                  <a:lnTo>
                    <a:pt x="233" y="625"/>
                  </a:lnTo>
                  <a:lnTo>
                    <a:pt x="349" y="625"/>
                  </a:lnTo>
                  <a:lnTo>
                    <a:pt x="456" y="581"/>
                  </a:lnTo>
                  <a:lnTo>
                    <a:pt x="528" y="491"/>
                  </a:lnTo>
                  <a:lnTo>
                    <a:pt x="572" y="375"/>
                  </a:lnTo>
                  <a:lnTo>
                    <a:pt x="581" y="313"/>
                  </a:lnTo>
                  <a:lnTo>
                    <a:pt x="572" y="250"/>
                  </a:lnTo>
                  <a:lnTo>
                    <a:pt x="528" y="143"/>
                  </a:lnTo>
                  <a:lnTo>
                    <a:pt x="456" y="54"/>
                  </a:lnTo>
                  <a:lnTo>
                    <a:pt x="349" y="9"/>
                  </a:lnTo>
                  <a:lnTo>
                    <a:pt x="287" y="0"/>
                  </a:lnTo>
                  <a:close/>
                </a:path>
              </a:pathLst>
            </a:custGeom>
            <a:solidFill>
              <a:srgbClr val="0A6143">
                <a:alpha val="1844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lt2"/>
                </a:solidFill>
                <a:latin typeface="Arial"/>
                <a:ea typeface="Arial"/>
                <a:cs typeface="Arial"/>
                <a:sym typeface="Arial"/>
              </a:endParaRPr>
            </a:p>
          </p:txBody>
        </p:sp>
        <p:sp>
          <p:nvSpPr>
            <p:cNvPr id="3517" name="Google Shape;3517;p217"/>
            <p:cNvSpPr/>
            <p:nvPr/>
          </p:nvSpPr>
          <p:spPr>
            <a:xfrm rot="5400000">
              <a:off x="9030846" y="43241"/>
              <a:ext cx="23013" cy="25189"/>
            </a:xfrm>
            <a:custGeom>
              <a:rect b="b" l="l" r="r" t="t"/>
              <a:pathLst>
                <a:path extrusionOk="0" h="626" w="572">
                  <a:moveTo>
                    <a:pt x="286" y="1"/>
                  </a:moveTo>
                  <a:lnTo>
                    <a:pt x="233" y="10"/>
                  </a:lnTo>
                  <a:lnTo>
                    <a:pt x="125" y="54"/>
                  </a:lnTo>
                  <a:lnTo>
                    <a:pt x="45" y="135"/>
                  </a:lnTo>
                  <a:lnTo>
                    <a:pt x="0" y="251"/>
                  </a:lnTo>
                  <a:lnTo>
                    <a:pt x="0" y="313"/>
                  </a:lnTo>
                  <a:lnTo>
                    <a:pt x="0" y="376"/>
                  </a:lnTo>
                  <a:lnTo>
                    <a:pt x="45" y="492"/>
                  </a:lnTo>
                  <a:lnTo>
                    <a:pt x="125" y="581"/>
                  </a:lnTo>
                  <a:lnTo>
                    <a:pt x="233" y="626"/>
                  </a:lnTo>
                  <a:lnTo>
                    <a:pt x="349" y="626"/>
                  </a:lnTo>
                  <a:lnTo>
                    <a:pt x="447" y="581"/>
                  </a:lnTo>
                  <a:lnTo>
                    <a:pt x="527" y="492"/>
                  </a:lnTo>
                  <a:lnTo>
                    <a:pt x="572" y="376"/>
                  </a:lnTo>
                  <a:lnTo>
                    <a:pt x="572" y="313"/>
                  </a:lnTo>
                  <a:lnTo>
                    <a:pt x="572" y="251"/>
                  </a:lnTo>
                  <a:lnTo>
                    <a:pt x="527" y="135"/>
                  </a:lnTo>
                  <a:lnTo>
                    <a:pt x="447" y="54"/>
                  </a:lnTo>
                  <a:lnTo>
                    <a:pt x="349" y="10"/>
                  </a:lnTo>
                  <a:lnTo>
                    <a:pt x="286" y="1"/>
                  </a:lnTo>
                  <a:close/>
                </a:path>
              </a:pathLst>
            </a:custGeom>
            <a:solidFill>
              <a:srgbClr val="0A6143">
                <a:alpha val="1844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lt2"/>
                </a:solidFill>
                <a:latin typeface="Arial"/>
                <a:ea typeface="Arial"/>
                <a:cs typeface="Arial"/>
                <a:sym typeface="Arial"/>
              </a:endParaRPr>
            </a:p>
          </p:txBody>
        </p:sp>
        <p:sp>
          <p:nvSpPr>
            <p:cNvPr id="3518" name="Google Shape;3518;p217"/>
            <p:cNvSpPr/>
            <p:nvPr/>
          </p:nvSpPr>
          <p:spPr>
            <a:xfrm rot="5400000">
              <a:off x="8865370" y="43060"/>
              <a:ext cx="23013" cy="25551"/>
            </a:xfrm>
            <a:custGeom>
              <a:rect b="b" l="l" r="r" t="t"/>
              <a:pathLst>
                <a:path extrusionOk="0" h="635" w="572">
                  <a:moveTo>
                    <a:pt x="286" y="1"/>
                  </a:moveTo>
                  <a:lnTo>
                    <a:pt x="233" y="9"/>
                  </a:lnTo>
                  <a:lnTo>
                    <a:pt x="125" y="54"/>
                  </a:lnTo>
                  <a:lnTo>
                    <a:pt x="45" y="143"/>
                  </a:lnTo>
                  <a:lnTo>
                    <a:pt x="0" y="251"/>
                  </a:lnTo>
                  <a:lnTo>
                    <a:pt x="0" y="322"/>
                  </a:lnTo>
                  <a:lnTo>
                    <a:pt x="0" y="385"/>
                  </a:lnTo>
                  <a:lnTo>
                    <a:pt x="45" y="492"/>
                  </a:lnTo>
                  <a:lnTo>
                    <a:pt x="125" y="581"/>
                  </a:lnTo>
                  <a:lnTo>
                    <a:pt x="233" y="626"/>
                  </a:lnTo>
                  <a:lnTo>
                    <a:pt x="286" y="635"/>
                  </a:lnTo>
                  <a:lnTo>
                    <a:pt x="349" y="626"/>
                  </a:lnTo>
                  <a:lnTo>
                    <a:pt x="447" y="581"/>
                  </a:lnTo>
                  <a:lnTo>
                    <a:pt x="527" y="492"/>
                  </a:lnTo>
                  <a:lnTo>
                    <a:pt x="572" y="385"/>
                  </a:lnTo>
                  <a:lnTo>
                    <a:pt x="572" y="322"/>
                  </a:lnTo>
                  <a:lnTo>
                    <a:pt x="572" y="251"/>
                  </a:lnTo>
                  <a:lnTo>
                    <a:pt x="527" y="143"/>
                  </a:lnTo>
                  <a:lnTo>
                    <a:pt x="447" y="54"/>
                  </a:lnTo>
                  <a:lnTo>
                    <a:pt x="349" y="9"/>
                  </a:lnTo>
                  <a:lnTo>
                    <a:pt x="286" y="1"/>
                  </a:lnTo>
                  <a:close/>
                </a:path>
              </a:pathLst>
            </a:custGeom>
            <a:solidFill>
              <a:srgbClr val="0A6143">
                <a:alpha val="1844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lt2"/>
                </a:solidFill>
                <a:latin typeface="Arial"/>
                <a:ea typeface="Arial"/>
                <a:cs typeface="Arial"/>
                <a:sym typeface="Arial"/>
              </a:endParaRPr>
            </a:p>
          </p:txBody>
        </p:sp>
        <p:sp>
          <p:nvSpPr>
            <p:cNvPr id="3519" name="Google Shape;3519;p217"/>
            <p:cNvSpPr/>
            <p:nvPr/>
          </p:nvSpPr>
          <p:spPr>
            <a:xfrm rot="5400000">
              <a:off x="8699893" y="43241"/>
              <a:ext cx="23013" cy="25189"/>
            </a:xfrm>
            <a:custGeom>
              <a:rect b="b" l="l" r="r" t="t"/>
              <a:pathLst>
                <a:path extrusionOk="0" h="626" w="572">
                  <a:moveTo>
                    <a:pt x="233" y="0"/>
                  </a:moveTo>
                  <a:lnTo>
                    <a:pt x="125" y="54"/>
                  </a:lnTo>
                  <a:lnTo>
                    <a:pt x="45" y="134"/>
                  </a:lnTo>
                  <a:lnTo>
                    <a:pt x="0" y="250"/>
                  </a:lnTo>
                  <a:lnTo>
                    <a:pt x="0" y="313"/>
                  </a:lnTo>
                  <a:lnTo>
                    <a:pt x="0" y="375"/>
                  </a:lnTo>
                  <a:lnTo>
                    <a:pt x="45" y="491"/>
                  </a:lnTo>
                  <a:lnTo>
                    <a:pt x="125" y="572"/>
                  </a:lnTo>
                  <a:lnTo>
                    <a:pt x="233" y="616"/>
                  </a:lnTo>
                  <a:lnTo>
                    <a:pt x="286" y="625"/>
                  </a:lnTo>
                  <a:lnTo>
                    <a:pt x="349" y="616"/>
                  </a:lnTo>
                  <a:lnTo>
                    <a:pt x="447" y="572"/>
                  </a:lnTo>
                  <a:lnTo>
                    <a:pt x="527" y="491"/>
                  </a:lnTo>
                  <a:lnTo>
                    <a:pt x="572" y="375"/>
                  </a:lnTo>
                  <a:lnTo>
                    <a:pt x="572" y="313"/>
                  </a:lnTo>
                  <a:lnTo>
                    <a:pt x="572" y="250"/>
                  </a:lnTo>
                  <a:lnTo>
                    <a:pt x="527" y="134"/>
                  </a:lnTo>
                  <a:lnTo>
                    <a:pt x="447" y="54"/>
                  </a:lnTo>
                  <a:lnTo>
                    <a:pt x="349" y="0"/>
                  </a:lnTo>
                  <a:close/>
                </a:path>
              </a:pathLst>
            </a:custGeom>
            <a:solidFill>
              <a:srgbClr val="0A6143">
                <a:alpha val="1844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lt2"/>
                </a:solidFill>
                <a:latin typeface="Arial"/>
                <a:ea typeface="Arial"/>
                <a:cs typeface="Arial"/>
                <a:sym typeface="Arial"/>
              </a:endParaRPr>
            </a:p>
          </p:txBody>
        </p:sp>
        <p:sp>
          <p:nvSpPr>
            <p:cNvPr id="3520" name="Google Shape;3520;p217"/>
            <p:cNvSpPr/>
            <p:nvPr/>
          </p:nvSpPr>
          <p:spPr>
            <a:xfrm rot="5400000">
              <a:off x="8534597" y="43241"/>
              <a:ext cx="23013" cy="25189"/>
            </a:xfrm>
            <a:custGeom>
              <a:rect b="b" l="l" r="r" t="t"/>
              <a:pathLst>
                <a:path extrusionOk="0" h="626" w="572">
                  <a:moveTo>
                    <a:pt x="233" y="0"/>
                  </a:moveTo>
                  <a:lnTo>
                    <a:pt x="125" y="54"/>
                  </a:lnTo>
                  <a:lnTo>
                    <a:pt x="45" y="134"/>
                  </a:lnTo>
                  <a:lnTo>
                    <a:pt x="0" y="250"/>
                  </a:lnTo>
                  <a:lnTo>
                    <a:pt x="0" y="313"/>
                  </a:lnTo>
                  <a:lnTo>
                    <a:pt x="0" y="375"/>
                  </a:lnTo>
                  <a:lnTo>
                    <a:pt x="45" y="491"/>
                  </a:lnTo>
                  <a:lnTo>
                    <a:pt x="125" y="572"/>
                  </a:lnTo>
                  <a:lnTo>
                    <a:pt x="233" y="625"/>
                  </a:lnTo>
                  <a:lnTo>
                    <a:pt x="349" y="625"/>
                  </a:lnTo>
                  <a:lnTo>
                    <a:pt x="447" y="572"/>
                  </a:lnTo>
                  <a:lnTo>
                    <a:pt x="527" y="491"/>
                  </a:lnTo>
                  <a:lnTo>
                    <a:pt x="572" y="375"/>
                  </a:lnTo>
                  <a:lnTo>
                    <a:pt x="572" y="313"/>
                  </a:lnTo>
                  <a:lnTo>
                    <a:pt x="572" y="250"/>
                  </a:lnTo>
                  <a:lnTo>
                    <a:pt x="527" y="134"/>
                  </a:lnTo>
                  <a:lnTo>
                    <a:pt x="447" y="54"/>
                  </a:lnTo>
                  <a:lnTo>
                    <a:pt x="349" y="0"/>
                  </a:lnTo>
                  <a:close/>
                </a:path>
              </a:pathLst>
            </a:custGeom>
            <a:solidFill>
              <a:srgbClr val="0A6143">
                <a:alpha val="1844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lt2"/>
                </a:solidFill>
                <a:latin typeface="Arial"/>
                <a:ea typeface="Arial"/>
                <a:cs typeface="Arial"/>
                <a:sym typeface="Arial"/>
              </a:endParaRPr>
            </a:p>
          </p:txBody>
        </p:sp>
        <p:sp>
          <p:nvSpPr>
            <p:cNvPr id="3521" name="Google Shape;3521;p217"/>
            <p:cNvSpPr/>
            <p:nvPr/>
          </p:nvSpPr>
          <p:spPr>
            <a:xfrm rot="5400000">
              <a:off x="9030645" y="215879"/>
              <a:ext cx="23415" cy="25189"/>
            </a:xfrm>
            <a:custGeom>
              <a:rect b="b" l="l" r="r" t="t"/>
              <a:pathLst>
                <a:path extrusionOk="0" h="626" w="582">
                  <a:moveTo>
                    <a:pt x="295" y="1"/>
                  </a:moveTo>
                  <a:lnTo>
                    <a:pt x="233" y="10"/>
                  </a:lnTo>
                  <a:lnTo>
                    <a:pt x="135" y="54"/>
                  </a:lnTo>
                  <a:lnTo>
                    <a:pt x="54" y="135"/>
                  </a:lnTo>
                  <a:lnTo>
                    <a:pt x="10" y="251"/>
                  </a:lnTo>
                  <a:lnTo>
                    <a:pt x="1" y="313"/>
                  </a:lnTo>
                  <a:lnTo>
                    <a:pt x="10" y="376"/>
                  </a:lnTo>
                  <a:lnTo>
                    <a:pt x="54" y="492"/>
                  </a:lnTo>
                  <a:lnTo>
                    <a:pt x="135" y="581"/>
                  </a:lnTo>
                  <a:lnTo>
                    <a:pt x="233" y="626"/>
                  </a:lnTo>
                  <a:lnTo>
                    <a:pt x="349" y="626"/>
                  </a:lnTo>
                  <a:lnTo>
                    <a:pt x="456" y="581"/>
                  </a:lnTo>
                  <a:lnTo>
                    <a:pt x="537" y="492"/>
                  </a:lnTo>
                  <a:lnTo>
                    <a:pt x="581" y="376"/>
                  </a:lnTo>
                  <a:lnTo>
                    <a:pt x="581" y="313"/>
                  </a:lnTo>
                  <a:lnTo>
                    <a:pt x="581" y="251"/>
                  </a:lnTo>
                  <a:lnTo>
                    <a:pt x="537" y="135"/>
                  </a:lnTo>
                  <a:lnTo>
                    <a:pt x="456" y="54"/>
                  </a:lnTo>
                  <a:lnTo>
                    <a:pt x="349" y="10"/>
                  </a:lnTo>
                  <a:lnTo>
                    <a:pt x="295" y="1"/>
                  </a:lnTo>
                  <a:close/>
                </a:path>
              </a:pathLst>
            </a:custGeom>
            <a:solidFill>
              <a:srgbClr val="0A6143">
                <a:alpha val="1844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lt2"/>
                </a:solidFill>
                <a:latin typeface="Arial"/>
                <a:ea typeface="Arial"/>
                <a:cs typeface="Arial"/>
                <a:sym typeface="Arial"/>
              </a:endParaRPr>
            </a:p>
          </p:txBody>
        </p:sp>
        <p:sp>
          <p:nvSpPr>
            <p:cNvPr id="3522" name="Google Shape;3522;p217"/>
            <p:cNvSpPr/>
            <p:nvPr/>
          </p:nvSpPr>
          <p:spPr>
            <a:xfrm rot="5400000">
              <a:off x="8865168" y="215698"/>
              <a:ext cx="23415" cy="25551"/>
            </a:xfrm>
            <a:custGeom>
              <a:rect b="b" l="l" r="r" t="t"/>
              <a:pathLst>
                <a:path extrusionOk="0" h="635" w="582">
                  <a:moveTo>
                    <a:pt x="295" y="1"/>
                  </a:moveTo>
                  <a:lnTo>
                    <a:pt x="233" y="9"/>
                  </a:lnTo>
                  <a:lnTo>
                    <a:pt x="135" y="54"/>
                  </a:lnTo>
                  <a:lnTo>
                    <a:pt x="54" y="143"/>
                  </a:lnTo>
                  <a:lnTo>
                    <a:pt x="10" y="251"/>
                  </a:lnTo>
                  <a:lnTo>
                    <a:pt x="1" y="322"/>
                  </a:lnTo>
                  <a:lnTo>
                    <a:pt x="10" y="385"/>
                  </a:lnTo>
                  <a:lnTo>
                    <a:pt x="54" y="492"/>
                  </a:lnTo>
                  <a:lnTo>
                    <a:pt x="135" y="581"/>
                  </a:lnTo>
                  <a:lnTo>
                    <a:pt x="233" y="626"/>
                  </a:lnTo>
                  <a:lnTo>
                    <a:pt x="295" y="635"/>
                  </a:lnTo>
                  <a:lnTo>
                    <a:pt x="349" y="626"/>
                  </a:lnTo>
                  <a:lnTo>
                    <a:pt x="456" y="581"/>
                  </a:lnTo>
                  <a:lnTo>
                    <a:pt x="537" y="492"/>
                  </a:lnTo>
                  <a:lnTo>
                    <a:pt x="581" y="385"/>
                  </a:lnTo>
                  <a:lnTo>
                    <a:pt x="581" y="322"/>
                  </a:lnTo>
                  <a:lnTo>
                    <a:pt x="581" y="251"/>
                  </a:lnTo>
                  <a:lnTo>
                    <a:pt x="537" y="143"/>
                  </a:lnTo>
                  <a:lnTo>
                    <a:pt x="456" y="54"/>
                  </a:lnTo>
                  <a:lnTo>
                    <a:pt x="349" y="9"/>
                  </a:lnTo>
                  <a:lnTo>
                    <a:pt x="295" y="1"/>
                  </a:lnTo>
                  <a:close/>
                </a:path>
              </a:pathLst>
            </a:custGeom>
            <a:solidFill>
              <a:srgbClr val="0A6143">
                <a:alpha val="1844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lt2"/>
                </a:solidFill>
                <a:latin typeface="Arial"/>
                <a:ea typeface="Arial"/>
                <a:cs typeface="Arial"/>
                <a:sym typeface="Arial"/>
              </a:endParaRPr>
            </a:p>
          </p:txBody>
        </p:sp>
        <p:sp>
          <p:nvSpPr>
            <p:cNvPr id="3523" name="Google Shape;3523;p217"/>
            <p:cNvSpPr/>
            <p:nvPr/>
          </p:nvSpPr>
          <p:spPr>
            <a:xfrm rot="5400000">
              <a:off x="8699692" y="215879"/>
              <a:ext cx="23415" cy="25189"/>
            </a:xfrm>
            <a:custGeom>
              <a:rect b="b" l="l" r="r" t="t"/>
              <a:pathLst>
                <a:path extrusionOk="0" h="626" w="582">
                  <a:moveTo>
                    <a:pt x="233" y="0"/>
                  </a:moveTo>
                  <a:lnTo>
                    <a:pt x="135" y="54"/>
                  </a:lnTo>
                  <a:lnTo>
                    <a:pt x="54" y="134"/>
                  </a:lnTo>
                  <a:lnTo>
                    <a:pt x="10" y="250"/>
                  </a:lnTo>
                  <a:lnTo>
                    <a:pt x="1" y="313"/>
                  </a:lnTo>
                  <a:lnTo>
                    <a:pt x="10" y="375"/>
                  </a:lnTo>
                  <a:lnTo>
                    <a:pt x="54" y="491"/>
                  </a:lnTo>
                  <a:lnTo>
                    <a:pt x="135" y="572"/>
                  </a:lnTo>
                  <a:lnTo>
                    <a:pt x="233" y="616"/>
                  </a:lnTo>
                  <a:lnTo>
                    <a:pt x="295" y="625"/>
                  </a:lnTo>
                  <a:lnTo>
                    <a:pt x="349" y="616"/>
                  </a:lnTo>
                  <a:lnTo>
                    <a:pt x="456" y="572"/>
                  </a:lnTo>
                  <a:lnTo>
                    <a:pt x="537" y="491"/>
                  </a:lnTo>
                  <a:lnTo>
                    <a:pt x="581" y="375"/>
                  </a:lnTo>
                  <a:lnTo>
                    <a:pt x="581" y="313"/>
                  </a:lnTo>
                  <a:lnTo>
                    <a:pt x="581" y="250"/>
                  </a:lnTo>
                  <a:lnTo>
                    <a:pt x="537" y="134"/>
                  </a:lnTo>
                  <a:lnTo>
                    <a:pt x="456" y="54"/>
                  </a:lnTo>
                  <a:lnTo>
                    <a:pt x="349" y="0"/>
                  </a:lnTo>
                  <a:close/>
                </a:path>
              </a:pathLst>
            </a:custGeom>
            <a:solidFill>
              <a:srgbClr val="0A6143">
                <a:alpha val="1844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lt2"/>
                </a:solidFill>
                <a:latin typeface="Arial"/>
                <a:ea typeface="Arial"/>
                <a:cs typeface="Arial"/>
                <a:sym typeface="Arial"/>
              </a:endParaRPr>
            </a:p>
          </p:txBody>
        </p:sp>
        <p:sp>
          <p:nvSpPr>
            <p:cNvPr id="3524" name="Google Shape;3524;p217"/>
            <p:cNvSpPr/>
            <p:nvPr/>
          </p:nvSpPr>
          <p:spPr>
            <a:xfrm rot="5400000">
              <a:off x="8534396" y="215879"/>
              <a:ext cx="23415" cy="25189"/>
            </a:xfrm>
            <a:custGeom>
              <a:rect b="b" l="l" r="r" t="t"/>
              <a:pathLst>
                <a:path extrusionOk="0" h="626" w="582">
                  <a:moveTo>
                    <a:pt x="233" y="0"/>
                  </a:moveTo>
                  <a:lnTo>
                    <a:pt x="135" y="54"/>
                  </a:lnTo>
                  <a:lnTo>
                    <a:pt x="54" y="134"/>
                  </a:lnTo>
                  <a:lnTo>
                    <a:pt x="10" y="250"/>
                  </a:lnTo>
                  <a:lnTo>
                    <a:pt x="1" y="313"/>
                  </a:lnTo>
                  <a:lnTo>
                    <a:pt x="10" y="375"/>
                  </a:lnTo>
                  <a:lnTo>
                    <a:pt x="54" y="491"/>
                  </a:lnTo>
                  <a:lnTo>
                    <a:pt x="135" y="572"/>
                  </a:lnTo>
                  <a:lnTo>
                    <a:pt x="233" y="625"/>
                  </a:lnTo>
                  <a:lnTo>
                    <a:pt x="349" y="625"/>
                  </a:lnTo>
                  <a:lnTo>
                    <a:pt x="456" y="572"/>
                  </a:lnTo>
                  <a:lnTo>
                    <a:pt x="537" y="491"/>
                  </a:lnTo>
                  <a:lnTo>
                    <a:pt x="581" y="375"/>
                  </a:lnTo>
                  <a:lnTo>
                    <a:pt x="581" y="313"/>
                  </a:lnTo>
                  <a:lnTo>
                    <a:pt x="581" y="250"/>
                  </a:lnTo>
                  <a:lnTo>
                    <a:pt x="537" y="134"/>
                  </a:lnTo>
                  <a:lnTo>
                    <a:pt x="456" y="54"/>
                  </a:lnTo>
                  <a:lnTo>
                    <a:pt x="349" y="0"/>
                  </a:lnTo>
                  <a:close/>
                </a:path>
              </a:pathLst>
            </a:custGeom>
            <a:solidFill>
              <a:srgbClr val="0A6143">
                <a:alpha val="1844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lt2"/>
                </a:solidFill>
                <a:latin typeface="Arial"/>
                <a:ea typeface="Arial"/>
                <a:cs typeface="Arial"/>
                <a:sym typeface="Arial"/>
              </a:endParaRPr>
            </a:p>
          </p:txBody>
        </p:sp>
        <p:sp>
          <p:nvSpPr>
            <p:cNvPr id="3525" name="Google Shape;3525;p217"/>
            <p:cNvSpPr/>
            <p:nvPr/>
          </p:nvSpPr>
          <p:spPr>
            <a:xfrm rot="5400000">
              <a:off x="9030665" y="388698"/>
              <a:ext cx="23375" cy="25189"/>
            </a:xfrm>
            <a:custGeom>
              <a:rect b="b" l="l" r="r" t="t"/>
              <a:pathLst>
                <a:path extrusionOk="0" h="626" w="581">
                  <a:moveTo>
                    <a:pt x="286" y="1"/>
                  </a:moveTo>
                  <a:lnTo>
                    <a:pt x="232" y="10"/>
                  </a:lnTo>
                  <a:lnTo>
                    <a:pt x="125" y="54"/>
                  </a:lnTo>
                  <a:lnTo>
                    <a:pt x="45" y="135"/>
                  </a:lnTo>
                  <a:lnTo>
                    <a:pt x="0" y="251"/>
                  </a:lnTo>
                  <a:lnTo>
                    <a:pt x="0" y="313"/>
                  </a:lnTo>
                  <a:lnTo>
                    <a:pt x="0" y="376"/>
                  </a:lnTo>
                  <a:lnTo>
                    <a:pt x="45" y="492"/>
                  </a:lnTo>
                  <a:lnTo>
                    <a:pt x="125" y="581"/>
                  </a:lnTo>
                  <a:lnTo>
                    <a:pt x="232" y="626"/>
                  </a:lnTo>
                  <a:lnTo>
                    <a:pt x="348" y="626"/>
                  </a:lnTo>
                  <a:lnTo>
                    <a:pt x="456" y="581"/>
                  </a:lnTo>
                  <a:lnTo>
                    <a:pt x="527" y="492"/>
                  </a:lnTo>
                  <a:lnTo>
                    <a:pt x="572" y="376"/>
                  </a:lnTo>
                  <a:lnTo>
                    <a:pt x="581" y="313"/>
                  </a:lnTo>
                  <a:lnTo>
                    <a:pt x="572" y="251"/>
                  </a:lnTo>
                  <a:lnTo>
                    <a:pt x="527" y="135"/>
                  </a:lnTo>
                  <a:lnTo>
                    <a:pt x="456" y="54"/>
                  </a:lnTo>
                  <a:lnTo>
                    <a:pt x="348" y="10"/>
                  </a:lnTo>
                  <a:lnTo>
                    <a:pt x="286" y="1"/>
                  </a:lnTo>
                  <a:close/>
                </a:path>
              </a:pathLst>
            </a:custGeom>
            <a:solidFill>
              <a:srgbClr val="0A6143">
                <a:alpha val="1844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lt2"/>
                </a:solidFill>
                <a:latin typeface="Arial"/>
                <a:ea typeface="Arial"/>
                <a:cs typeface="Arial"/>
                <a:sym typeface="Arial"/>
              </a:endParaRPr>
            </a:p>
          </p:txBody>
        </p:sp>
        <p:sp>
          <p:nvSpPr>
            <p:cNvPr id="3526" name="Google Shape;3526;p217"/>
            <p:cNvSpPr/>
            <p:nvPr/>
          </p:nvSpPr>
          <p:spPr>
            <a:xfrm rot="5400000">
              <a:off x="8865189" y="388517"/>
              <a:ext cx="23375" cy="25551"/>
            </a:xfrm>
            <a:custGeom>
              <a:rect b="b" l="l" r="r" t="t"/>
              <a:pathLst>
                <a:path extrusionOk="0" h="635" w="581">
                  <a:moveTo>
                    <a:pt x="286" y="1"/>
                  </a:moveTo>
                  <a:lnTo>
                    <a:pt x="232" y="9"/>
                  </a:lnTo>
                  <a:lnTo>
                    <a:pt x="125" y="54"/>
                  </a:lnTo>
                  <a:lnTo>
                    <a:pt x="45" y="143"/>
                  </a:lnTo>
                  <a:lnTo>
                    <a:pt x="0" y="251"/>
                  </a:lnTo>
                  <a:lnTo>
                    <a:pt x="0" y="322"/>
                  </a:lnTo>
                  <a:lnTo>
                    <a:pt x="0" y="385"/>
                  </a:lnTo>
                  <a:lnTo>
                    <a:pt x="45" y="492"/>
                  </a:lnTo>
                  <a:lnTo>
                    <a:pt x="125" y="581"/>
                  </a:lnTo>
                  <a:lnTo>
                    <a:pt x="232" y="626"/>
                  </a:lnTo>
                  <a:lnTo>
                    <a:pt x="286" y="635"/>
                  </a:lnTo>
                  <a:lnTo>
                    <a:pt x="348" y="626"/>
                  </a:lnTo>
                  <a:lnTo>
                    <a:pt x="456" y="581"/>
                  </a:lnTo>
                  <a:lnTo>
                    <a:pt x="527" y="492"/>
                  </a:lnTo>
                  <a:lnTo>
                    <a:pt x="572" y="385"/>
                  </a:lnTo>
                  <a:lnTo>
                    <a:pt x="581" y="322"/>
                  </a:lnTo>
                  <a:lnTo>
                    <a:pt x="572" y="251"/>
                  </a:lnTo>
                  <a:lnTo>
                    <a:pt x="527" y="143"/>
                  </a:lnTo>
                  <a:lnTo>
                    <a:pt x="456" y="54"/>
                  </a:lnTo>
                  <a:lnTo>
                    <a:pt x="348" y="9"/>
                  </a:lnTo>
                  <a:lnTo>
                    <a:pt x="286" y="1"/>
                  </a:lnTo>
                  <a:close/>
                </a:path>
              </a:pathLst>
            </a:custGeom>
            <a:solidFill>
              <a:srgbClr val="0A6143">
                <a:alpha val="1844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lt2"/>
                </a:solidFill>
                <a:latin typeface="Arial"/>
                <a:ea typeface="Arial"/>
                <a:cs typeface="Arial"/>
                <a:sym typeface="Arial"/>
              </a:endParaRPr>
            </a:p>
          </p:txBody>
        </p:sp>
        <p:sp>
          <p:nvSpPr>
            <p:cNvPr id="3527" name="Google Shape;3527;p217"/>
            <p:cNvSpPr/>
            <p:nvPr/>
          </p:nvSpPr>
          <p:spPr>
            <a:xfrm rot="5400000">
              <a:off x="8699712" y="388698"/>
              <a:ext cx="23375" cy="25189"/>
            </a:xfrm>
            <a:custGeom>
              <a:rect b="b" l="l" r="r" t="t"/>
              <a:pathLst>
                <a:path extrusionOk="0" h="626" w="581">
                  <a:moveTo>
                    <a:pt x="232" y="0"/>
                  </a:moveTo>
                  <a:lnTo>
                    <a:pt x="125" y="54"/>
                  </a:lnTo>
                  <a:lnTo>
                    <a:pt x="45" y="134"/>
                  </a:lnTo>
                  <a:lnTo>
                    <a:pt x="0" y="250"/>
                  </a:lnTo>
                  <a:lnTo>
                    <a:pt x="0" y="313"/>
                  </a:lnTo>
                  <a:lnTo>
                    <a:pt x="0" y="375"/>
                  </a:lnTo>
                  <a:lnTo>
                    <a:pt x="45" y="491"/>
                  </a:lnTo>
                  <a:lnTo>
                    <a:pt x="125" y="572"/>
                  </a:lnTo>
                  <a:lnTo>
                    <a:pt x="232" y="616"/>
                  </a:lnTo>
                  <a:lnTo>
                    <a:pt x="286" y="625"/>
                  </a:lnTo>
                  <a:lnTo>
                    <a:pt x="348" y="616"/>
                  </a:lnTo>
                  <a:lnTo>
                    <a:pt x="456" y="572"/>
                  </a:lnTo>
                  <a:lnTo>
                    <a:pt x="527" y="491"/>
                  </a:lnTo>
                  <a:lnTo>
                    <a:pt x="572" y="375"/>
                  </a:lnTo>
                  <a:lnTo>
                    <a:pt x="581" y="313"/>
                  </a:lnTo>
                  <a:lnTo>
                    <a:pt x="572" y="250"/>
                  </a:lnTo>
                  <a:lnTo>
                    <a:pt x="527" y="134"/>
                  </a:lnTo>
                  <a:lnTo>
                    <a:pt x="456" y="54"/>
                  </a:lnTo>
                  <a:lnTo>
                    <a:pt x="348" y="0"/>
                  </a:lnTo>
                  <a:close/>
                </a:path>
              </a:pathLst>
            </a:custGeom>
            <a:solidFill>
              <a:srgbClr val="0A6143">
                <a:alpha val="1844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lt2"/>
                </a:solidFill>
                <a:latin typeface="Arial"/>
                <a:ea typeface="Arial"/>
                <a:cs typeface="Arial"/>
                <a:sym typeface="Arial"/>
              </a:endParaRPr>
            </a:p>
          </p:txBody>
        </p:sp>
        <p:sp>
          <p:nvSpPr>
            <p:cNvPr id="3528" name="Google Shape;3528;p217"/>
            <p:cNvSpPr/>
            <p:nvPr/>
          </p:nvSpPr>
          <p:spPr>
            <a:xfrm rot="5400000">
              <a:off x="8534416" y="388698"/>
              <a:ext cx="23375" cy="25189"/>
            </a:xfrm>
            <a:custGeom>
              <a:rect b="b" l="l" r="r" t="t"/>
              <a:pathLst>
                <a:path extrusionOk="0" h="626" w="581">
                  <a:moveTo>
                    <a:pt x="232" y="0"/>
                  </a:moveTo>
                  <a:lnTo>
                    <a:pt x="125" y="54"/>
                  </a:lnTo>
                  <a:lnTo>
                    <a:pt x="45" y="134"/>
                  </a:lnTo>
                  <a:lnTo>
                    <a:pt x="0" y="250"/>
                  </a:lnTo>
                  <a:lnTo>
                    <a:pt x="0" y="313"/>
                  </a:lnTo>
                  <a:lnTo>
                    <a:pt x="0" y="375"/>
                  </a:lnTo>
                  <a:lnTo>
                    <a:pt x="45" y="491"/>
                  </a:lnTo>
                  <a:lnTo>
                    <a:pt x="125" y="572"/>
                  </a:lnTo>
                  <a:lnTo>
                    <a:pt x="232" y="625"/>
                  </a:lnTo>
                  <a:lnTo>
                    <a:pt x="348" y="625"/>
                  </a:lnTo>
                  <a:lnTo>
                    <a:pt x="456" y="572"/>
                  </a:lnTo>
                  <a:lnTo>
                    <a:pt x="527" y="491"/>
                  </a:lnTo>
                  <a:lnTo>
                    <a:pt x="572" y="375"/>
                  </a:lnTo>
                  <a:lnTo>
                    <a:pt x="581" y="313"/>
                  </a:lnTo>
                  <a:lnTo>
                    <a:pt x="572" y="250"/>
                  </a:lnTo>
                  <a:lnTo>
                    <a:pt x="527" y="134"/>
                  </a:lnTo>
                  <a:lnTo>
                    <a:pt x="456" y="54"/>
                  </a:lnTo>
                  <a:lnTo>
                    <a:pt x="348" y="0"/>
                  </a:lnTo>
                  <a:close/>
                </a:path>
              </a:pathLst>
            </a:custGeom>
            <a:solidFill>
              <a:srgbClr val="0A6143">
                <a:alpha val="1844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lt2"/>
                </a:solidFill>
                <a:latin typeface="Arial"/>
                <a:ea typeface="Arial"/>
                <a:cs typeface="Arial"/>
                <a:sym typeface="Arial"/>
              </a:endParaRPr>
            </a:p>
          </p:txBody>
        </p:sp>
        <p:sp>
          <p:nvSpPr>
            <p:cNvPr id="3529" name="Google Shape;3529;p217"/>
            <p:cNvSpPr/>
            <p:nvPr/>
          </p:nvSpPr>
          <p:spPr>
            <a:xfrm rot="5400000">
              <a:off x="9030665" y="561134"/>
              <a:ext cx="23375" cy="25189"/>
            </a:xfrm>
            <a:custGeom>
              <a:rect b="b" l="l" r="r" t="t"/>
              <a:pathLst>
                <a:path extrusionOk="0" h="626" w="581">
                  <a:moveTo>
                    <a:pt x="295" y="1"/>
                  </a:moveTo>
                  <a:lnTo>
                    <a:pt x="233" y="10"/>
                  </a:lnTo>
                  <a:lnTo>
                    <a:pt x="134" y="54"/>
                  </a:lnTo>
                  <a:lnTo>
                    <a:pt x="54" y="135"/>
                  </a:lnTo>
                  <a:lnTo>
                    <a:pt x="9" y="251"/>
                  </a:lnTo>
                  <a:lnTo>
                    <a:pt x="0" y="313"/>
                  </a:lnTo>
                  <a:lnTo>
                    <a:pt x="9" y="376"/>
                  </a:lnTo>
                  <a:lnTo>
                    <a:pt x="54" y="492"/>
                  </a:lnTo>
                  <a:lnTo>
                    <a:pt x="134" y="581"/>
                  </a:lnTo>
                  <a:lnTo>
                    <a:pt x="233" y="626"/>
                  </a:lnTo>
                  <a:lnTo>
                    <a:pt x="349" y="626"/>
                  </a:lnTo>
                  <a:lnTo>
                    <a:pt x="456" y="581"/>
                  </a:lnTo>
                  <a:lnTo>
                    <a:pt x="536" y="492"/>
                  </a:lnTo>
                  <a:lnTo>
                    <a:pt x="581" y="376"/>
                  </a:lnTo>
                  <a:lnTo>
                    <a:pt x="581" y="313"/>
                  </a:lnTo>
                  <a:lnTo>
                    <a:pt x="581" y="251"/>
                  </a:lnTo>
                  <a:lnTo>
                    <a:pt x="536" y="135"/>
                  </a:lnTo>
                  <a:lnTo>
                    <a:pt x="456" y="54"/>
                  </a:lnTo>
                  <a:lnTo>
                    <a:pt x="349" y="10"/>
                  </a:lnTo>
                  <a:lnTo>
                    <a:pt x="295" y="1"/>
                  </a:lnTo>
                  <a:close/>
                </a:path>
              </a:pathLst>
            </a:custGeom>
            <a:solidFill>
              <a:srgbClr val="0A6143">
                <a:alpha val="1844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lt2"/>
                </a:solidFill>
                <a:latin typeface="Arial"/>
                <a:ea typeface="Arial"/>
                <a:cs typeface="Arial"/>
                <a:sym typeface="Arial"/>
              </a:endParaRPr>
            </a:p>
          </p:txBody>
        </p:sp>
        <p:sp>
          <p:nvSpPr>
            <p:cNvPr id="3530" name="Google Shape;3530;p217"/>
            <p:cNvSpPr/>
            <p:nvPr/>
          </p:nvSpPr>
          <p:spPr>
            <a:xfrm rot="5400000">
              <a:off x="8865189" y="560953"/>
              <a:ext cx="23375" cy="25551"/>
            </a:xfrm>
            <a:custGeom>
              <a:rect b="b" l="l" r="r" t="t"/>
              <a:pathLst>
                <a:path extrusionOk="0" h="635" w="581">
                  <a:moveTo>
                    <a:pt x="295" y="1"/>
                  </a:moveTo>
                  <a:lnTo>
                    <a:pt x="233" y="9"/>
                  </a:lnTo>
                  <a:lnTo>
                    <a:pt x="134" y="54"/>
                  </a:lnTo>
                  <a:lnTo>
                    <a:pt x="54" y="143"/>
                  </a:lnTo>
                  <a:lnTo>
                    <a:pt x="9" y="251"/>
                  </a:lnTo>
                  <a:lnTo>
                    <a:pt x="0" y="322"/>
                  </a:lnTo>
                  <a:lnTo>
                    <a:pt x="9" y="385"/>
                  </a:lnTo>
                  <a:lnTo>
                    <a:pt x="54" y="492"/>
                  </a:lnTo>
                  <a:lnTo>
                    <a:pt x="134" y="581"/>
                  </a:lnTo>
                  <a:lnTo>
                    <a:pt x="233" y="626"/>
                  </a:lnTo>
                  <a:lnTo>
                    <a:pt x="295" y="635"/>
                  </a:lnTo>
                  <a:lnTo>
                    <a:pt x="349" y="626"/>
                  </a:lnTo>
                  <a:lnTo>
                    <a:pt x="456" y="581"/>
                  </a:lnTo>
                  <a:lnTo>
                    <a:pt x="536" y="492"/>
                  </a:lnTo>
                  <a:lnTo>
                    <a:pt x="581" y="385"/>
                  </a:lnTo>
                  <a:lnTo>
                    <a:pt x="581" y="322"/>
                  </a:lnTo>
                  <a:lnTo>
                    <a:pt x="581" y="251"/>
                  </a:lnTo>
                  <a:lnTo>
                    <a:pt x="536" y="143"/>
                  </a:lnTo>
                  <a:lnTo>
                    <a:pt x="456" y="54"/>
                  </a:lnTo>
                  <a:lnTo>
                    <a:pt x="349" y="9"/>
                  </a:lnTo>
                  <a:lnTo>
                    <a:pt x="295" y="1"/>
                  </a:lnTo>
                  <a:close/>
                </a:path>
              </a:pathLst>
            </a:custGeom>
            <a:solidFill>
              <a:srgbClr val="0A6143">
                <a:alpha val="1844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lt2"/>
                </a:solidFill>
                <a:latin typeface="Arial"/>
                <a:ea typeface="Arial"/>
                <a:cs typeface="Arial"/>
                <a:sym typeface="Arial"/>
              </a:endParaRPr>
            </a:p>
          </p:txBody>
        </p:sp>
        <p:sp>
          <p:nvSpPr>
            <p:cNvPr id="3531" name="Google Shape;3531;p217"/>
            <p:cNvSpPr/>
            <p:nvPr/>
          </p:nvSpPr>
          <p:spPr>
            <a:xfrm rot="5400000">
              <a:off x="8699712" y="561134"/>
              <a:ext cx="23375" cy="25189"/>
            </a:xfrm>
            <a:custGeom>
              <a:rect b="b" l="l" r="r" t="t"/>
              <a:pathLst>
                <a:path extrusionOk="0" h="626" w="581">
                  <a:moveTo>
                    <a:pt x="233" y="0"/>
                  </a:moveTo>
                  <a:lnTo>
                    <a:pt x="134" y="54"/>
                  </a:lnTo>
                  <a:lnTo>
                    <a:pt x="54" y="134"/>
                  </a:lnTo>
                  <a:lnTo>
                    <a:pt x="9" y="250"/>
                  </a:lnTo>
                  <a:lnTo>
                    <a:pt x="0" y="313"/>
                  </a:lnTo>
                  <a:lnTo>
                    <a:pt x="9" y="375"/>
                  </a:lnTo>
                  <a:lnTo>
                    <a:pt x="54" y="491"/>
                  </a:lnTo>
                  <a:lnTo>
                    <a:pt x="134" y="572"/>
                  </a:lnTo>
                  <a:lnTo>
                    <a:pt x="233" y="616"/>
                  </a:lnTo>
                  <a:lnTo>
                    <a:pt x="295" y="625"/>
                  </a:lnTo>
                  <a:lnTo>
                    <a:pt x="349" y="616"/>
                  </a:lnTo>
                  <a:lnTo>
                    <a:pt x="456" y="572"/>
                  </a:lnTo>
                  <a:lnTo>
                    <a:pt x="536" y="491"/>
                  </a:lnTo>
                  <a:lnTo>
                    <a:pt x="581" y="375"/>
                  </a:lnTo>
                  <a:lnTo>
                    <a:pt x="581" y="313"/>
                  </a:lnTo>
                  <a:lnTo>
                    <a:pt x="581" y="250"/>
                  </a:lnTo>
                  <a:lnTo>
                    <a:pt x="536" y="134"/>
                  </a:lnTo>
                  <a:lnTo>
                    <a:pt x="456" y="54"/>
                  </a:lnTo>
                  <a:lnTo>
                    <a:pt x="349" y="0"/>
                  </a:lnTo>
                  <a:close/>
                </a:path>
              </a:pathLst>
            </a:custGeom>
            <a:solidFill>
              <a:srgbClr val="0A6143">
                <a:alpha val="1844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lt2"/>
                </a:solidFill>
                <a:latin typeface="Arial"/>
                <a:ea typeface="Arial"/>
                <a:cs typeface="Arial"/>
                <a:sym typeface="Arial"/>
              </a:endParaRPr>
            </a:p>
          </p:txBody>
        </p:sp>
        <p:sp>
          <p:nvSpPr>
            <p:cNvPr id="3532" name="Google Shape;3532;p217"/>
            <p:cNvSpPr/>
            <p:nvPr/>
          </p:nvSpPr>
          <p:spPr>
            <a:xfrm rot="5400000">
              <a:off x="8534416" y="561134"/>
              <a:ext cx="23375" cy="25189"/>
            </a:xfrm>
            <a:custGeom>
              <a:rect b="b" l="l" r="r" t="t"/>
              <a:pathLst>
                <a:path extrusionOk="0" h="626" w="581">
                  <a:moveTo>
                    <a:pt x="233" y="0"/>
                  </a:moveTo>
                  <a:lnTo>
                    <a:pt x="134" y="54"/>
                  </a:lnTo>
                  <a:lnTo>
                    <a:pt x="54" y="134"/>
                  </a:lnTo>
                  <a:lnTo>
                    <a:pt x="9" y="250"/>
                  </a:lnTo>
                  <a:lnTo>
                    <a:pt x="0" y="313"/>
                  </a:lnTo>
                  <a:lnTo>
                    <a:pt x="9" y="375"/>
                  </a:lnTo>
                  <a:lnTo>
                    <a:pt x="54" y="491"/>
                  </a:lnTo>
                  <a:lnTo>
                    <a:pt x="134" y="572"/>
                  </a:lnTo>
                  <a:lnTo>
                    <a:pt x="233" y="625"/>
                  </a:lnTo>
                  <a:lnTo>
                    <a:pt x="349" y="625"/>
                  </a:lnTo>
                  <a:lnTo>
                    <a:pt x="456" y="572"/>
                  </a:lnTo>
                  <a:lnTo>
                    <a:pt x="536" y="491"/>
                  </a:lnTo>
                  <a:lnTo>
                    <a:pt x="581" y="375"/>
                  </a:lnTo>
                  <a:lnTo>
                    <a:pt x="581" y="313"/>
                  </a:lnTo>
                  <a:lnTo>
                    <a:pt x="581" y="250"/>
                  </a:lnTo>
                  <a:lnTo>
                    <a:pt x="536" y="134"/>
                  </a:lnTo>
                  <a:lnTo>
                    <a:pt x="456" y="54"/>
                  </a:lnTo>
                  <a:lnTo>
                    <a:pt x="349" y="0"/>
                  </a:lnTo>
                  <a:close/>
                </a:path>
              </a:pathLst>
            </a:custGeom>
            <a:solidFill>
              <a:srgbClr val="0A6143">
                <a:alpha val="1844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lt2"/>
                </a:solidFill>
                <a:latin typeface="Arial"/>
                <a:ea typeface="Arial"/>
                <a:cs typeface="Arial"/>
                <a:sym typeface="Arial"/>
              </a:endParaRPr>
            </a:p>
          </p:txBody>
        </p:sp>
        <p:sp>
          <p:nvSpPr>
            <p:cNvPr id="3533" name="Google Shape;3533;p217"/>
            <p:cNvSpPr/>
            <p:nvPr/>
          </p:nvSpPr>
          <p:spPr>
            <a:xfrm rot="5400000">
              <a:off x="9030645" y="733953"/>
              <a:ext cx="23415" cy="25189"/>
            </a:xfrm>
            <a:custGeom>
              <a:rect b="b" l="l" r="r" t="t"/>
              <a:pathLst>
                <a:path extrusionOk="0" h="626" w="582">
                  <a:moveTo>
                    <a:pt x="287" y="1"/>
                  </a:moveTo>
                  <a:lnTo>
                    <a:pt x="233" y="10"/>
                  </a:lnTo>
                  <a:lnTo>
                    <a:pt x="126" y="54"/>
                  </a:lnTo>
                  <a:lnTo>
                    <a:pt x="45" y="135"/>
                  </a:lnTo>
                  <a:lnTo>
                    <a:pt x="10" y="251"/>
                  </a:lnTo>
                  <a:lnTo>
                    <a:pt x="1" y="313"/>
                  </a:lnTo>
                  <a:lnTo>
                    <a:pt x="10" y="376"/>
                  </a:lnTo>
                  <a:lnTo>
                    <a:pt x="45" y="492"/>
                  </a:lnTo>
                  <a:lnTo>
                    <a:pt x="126" y="581"/>
                  </a:lnTo>
                  <a:lnTo>
                    <a:pt x="233" y="626"/>
                  </a:lnTo>
                  <a:lnTo>
                    <a:pt x="349" y="626"/>
                  </a:lnTo>
                  <a:lnTo>
                    <a:pt x="456" y="581"/>
                  </a:lnTo>
                  <a:lnTo>
                    <a:pt x="528" y="492"/>
                  </a:lnTo>
                  <a:lnTo>
                    <a:pt x="572" y="376"/>
                  </a:lnTo>
                  <a:lnTo>
                    <a:pt x="581" y="313"/>
                  </a:lnTo>
                  <a:lnTo>
                    <a:pt x="572" y="251"/>
                  </a:lnTo>
                  <a:lnTo>
                    <a:pt x="528" y="135"/>
                  </a:lnTo>
                  <a:lnTo>
                    <a:pt x="456" y="54"/>
                  </a:lnTo>
                  <a:lnTo>
                    <a:pt x="349" y="10"/>
                  </a:lnTo>
                  <a:lnTo>
                    <a:pt x="287" y="1"/>
                  </a:lnTo>
                  <a:close/>
                </a:path>
              </a:pathLst>
            </a:custGeom>
            <a:solidFill>
              <a:srgbClr val="0A6143">
                <a:alpha val="1844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lt2"/>
                </a:solidFill>
                <a:latin typeface="Arial"/>
                <a:ea typeface="Arial"/>
                <a:cs typeface="Arial"/>
                <a:sym typeface="Arial"/>
              </a:endParaRPr>
            </a:p>
          </p:txBody>
        </p:sp>
        <p:sp>
          <p:nvSpPr>
            <p:cNvPr id="3534" name="Google Shape;3534;p217"/>
            <p:cNvSpPr/>
            <p:nvPr/>
          </p:nvSpPr>
          <p:spPr>
            <a:xfrm rot="5400000">
              <a:off x="8865168" y="733772"/>
              <a:ext cx="23415" cy="25551"/>
            </a:xfrm>
            <a:custGeom>
              <a:rect b="b" l="l" r="r" t="t"/>
              <a:pathLst>
                <a:path extrusionOk="0" h="635" w="582">
                  <a:moveTo>
                    <a:pt x="287" y="1"/>
                  </a:moveTo>
                  <a:lnTo>
                    <a:pt x="233" y="9"/>
                  </a:lnTo>
                  <a:lnTo>
                    <a:pt x="126" y="54"/>
                  </a:lnTo>
                  <a:lnTo>
                    <a:pt x="45" y="143"/>
                  </a:lnTo>
                  <a:lnTo>
                    <a:pt x="10" y="251"/>
                  </a:lnTo>
                  <a:lnTo>
                    <a:pt x="1" y="322"/>
                  </a:lnTo>
                  <a:lnTo>
                    <a:pt x="10" y="385"/>
                  </a:lnTo>
                  <a:lnTo>
                    <a:pt x="45" y="492"/>
                  </a:lnTo>
                  <a:lnTo>
                    <a:pt x="126" y="581"/>
                  </a:lnTo>
                  <a:lnTo>
                    <a:pt x="233" y="626"/>
                  </a:lnTo>
                  <a:lnTo>
                    <a:pt x="287" y="635"/>
                  </a:lnTo>
                  <a:lnTo>
                    <a:pt x="349" y="626"/>
                  </a:lnTo>
                  <a:lnTo>
                    <a:pt x="456" y="581"/>
                  </a:lnTo>
                  <a:lnTo>
                    <a:pt x="528" y="492"/>
                  </a:lnTo>
                  <a:lnTo>
                    <a:pt x="572" y="385"/>
                  </a:lnTo>
                  <a:lnTo>
                    <a:pt x="581" y="322"/>
                  </a:lnTo>
                  <a:lnTo>
                    <a:pt x="572" y="251"/>
                  </a:lnTo>
                  <a:lnTo>
                    <a:pt x="528" y="143"/>
                  </a:lnTo>
                  <a:lnTo>
                    <a:pt x="456" y="54"/>
                  </a:lnTo>
                  <a:lnTo>
                    <a:pt x="349" y="9"/>
                  </a:lnTo>
                  <a:lnTo>
                    <a:pt x="287" y="1"/>
                  </a:lnTo>
                  <a:close/>
                </a:path>
              </a:pathLst>
            </a:custGeom>
            <a:solidFill>
              <a:srgbClr val="0A6143">
                <a:alpha val="1844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lt2"/>
                </a:solidFill>
                <a:latin typeface="Arial"/>
                <a:ea typeface="Arial"/>
                <a:cs typeface="Arial"/>
                <a:sym typeface="Arial"/>
              </a:endParaRPr>
            </a:p>
          </p:txBody>
        </p:sp>
        <p:sp>
          <p:nvSpPr>
            <p:cNvPr id="3535" name="Google Shape;3535;p217"/>
            <p:cNvSpPr/>
            <p:nvPr/>
          </p:nvSpPr>
          <p:spPr>
            <a:xfrm rot="5400000">
              <a:off x="8699692" y="733953"/>
              <a:ext cx="23415" cy="25189"/>
            </a:xfrm>
            <a:custGeom>
              <a:rect b="b" l="l" r="r" t="t"/>
              <a:pathLst>
                <a:path extrusionOk="0" h="626" w="582">
                  <a:moveTo>
                    <a:pt x="233" y="0"/>
                  </a:moveTo>
                  <a:lnTo>
                    <a:pt x="126" y="54"/>
                  </a:lnTo>
                  <a:lnTo>
                    <a:pt x="45" y="134"/>
                  </a:lnTo>
                  <a:lnTo>
                    <a:pt x="10" y="250"/>
                  </a:lnTo>
                  <a:lnTo>
                    <a:pt x="1" y="313"/>
                  </a:lnTo>
                  <a:lnTo>
                    <a:pt x="10" y="375"/>
                  </a:lnTo>
                  <a:lnTo>
                    <a:pt x="45" y="491"/>
                  </a:lnTo>
                  <a:lnTo>
                    <a:pt x="126" y="572"/>
                  </a:lnTo>
                  <a:lnTo>
                    <a:pt x="233" y="616"/>
                  </a:lnTo>
                  <a:lnTo>
                    <a:pt x="287" y="625"/>
                  </a:lnTo>
                  <a:lnTo>
                    <a:pt x="349" y="616"/>
                  </a:lnTo>
                  <a:lnTo>
                    <a:pt x="456" y="572"/>
                  </a:lnTo>
                  <a:lnTo>
                    <a:pt x="528" y="491"/>
                  </a:lnTo>
                  <a:lnTo>
                    <a:pt x="572" y="375"/>
                  </a:lnTo>
                  <a:lnTo>
                    <a:pt x="581" y="313"/>
                  </a:lnTo>
                  <a:lnTo>
                    <a:pt x="572" y="250"/>
                  </a:lnTo>
                  <a:lnTo>
                    <a:pt x="528" y="134"/>
                  </a:lnTo>
                  <a:lnTo>
                    <a:pt x="456" y="54"/>
                  </a:lnTo>
                  <a:lnTo>
                    <a:pt x="349" y="0"/>
                  </a:lnTo>
                  <a:close/>
                </a:path>
              </a:pathLst>
            </a:custGeom>
            <a:solidFill>
              <a:srgbClr val="0A6143">
                <a:alpha val="1844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lt2"/>
                </a:solidFill>
                <a:latin typeface="Arial"/>
                <a:ea typeface="Arial"/>
                <a:cs typeface="Arial"/>
                <a:sym typeface="Arial"/>
              </a:endParaRPr>
            </a:p>
          </p:txBody>
        </p:sp>
        <p:sp>
          <p:nvSpPr>
            <p:cNvPr id="3536" name="Google Shape;3536;p217"/>
            <p:cNvSpPr/>
            <p:nvPr/>
          </p:nvSpPr>
          <p:spPr>
            <a:xfrm rot="5400000">
              <a:off x="8534396" y="733953"/>
              <a:ext cx="23415" cy="25189"/>
            </a:xfrm>
            <a:custGeom>
              <a:rect b="b" l="l" r="r" t="t"/>
              <a:pathLst>
                <a:path extrusionOk="0" h="626" w="582">
                  <a:moveTo>
                    <a:pt x="233" y="0"/>
                  </a:moveTo>
                  <a:lnTo>
                    <a:pt x="126" y="54"/>
                  </a:lnTo>
                  <a:lnTo>
                    <a:pt x="45" y="134"/>
                  </a:lnTo>
                  <a:lnTo>
                    <a:pt x="10" y="250"/>
                  </a:lnTo>
                  <a:lnTo>
                    <a:pt x="1" y="313"/>
                  </a:lnTo>
                  <a:lnTo>
                    <a:pt x="10" y="375"/>
                  </a:lnTo>
                  <a:lnTo>
                    <a:pt x="45" y="491"/>
                  </a:lnTo>
                  <a:lnTo>
                    <a:pt x="126" y="572"/>
                  </a:lnTo>
                  <a:lnTo>
                    <a:pt x="233" y="625"/>
                  </a:lnTo>
                  <a:lnTo>
                    <a:pt x="349" y="625"/>
                  </a:lnTo>
                  <a:lnTo>
                    <a:pt x="456" y="572"/>
                  </a:lnTo>
                  <a:lnTo>
                    <a:pt x="528" y="491"/>
                  </a:lnTo>
                  <a:lnTo>
                    <a:pt x="572" y="375"/>
                  </a:lnTo>
                  <a:lnTo>
                    <a:pt x="581" y="313"/>
                  </a:lnTo>
                  <a:lnTo>
                    <a:pt x="572" y="250"/>
                  </a:lnTo>
                  <a:lnTo>
                    <a:pt x="528" y="134"/>
                  </a:lnTo>
                  <a:lnTo>
                    <a:pt x="456" y="54"/>
                  </a:lnTo>
                  <a:lnTo>
                    <a:pt x="349" y="0"/>
                  </a:lnTo>
                  <a:close/>
                </a:path>
              </a:pathLst>
            </a:custGeom>
            <a:solidFill>
              <a:srgbClr val="0A6143">
                <a:alpha val="1844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lt2"/>
                </a:solidFill>
                <a:latin typeface="Arial"/>
                <a:ea typeface="Arial"/>
                <a:cs typeface="Arial"/>
                <a:sym typeface="Arial"/>
              </a:endParaRPr>
            </a:p>
          </p:txBody>
        </p:sp>
      </p:grpSp>
      <p:sp>
        <p:nvSpPr>
          <p:cNvPr id="3537" name="Google Shape;3537;p217"/>
          <p:cNvSpPr txBox="1"/>
          <p:nvPr/>
        </p:nvSpPr>
        <p:spPr>
          <a:xfrm>
            <a:off x="389275" y="342275"/>
            <a:ext cx="6572400" cy="312900"/>
          </a:xfrm>
          <a:prstGeom prst="rect">
            <a:avLst/>
          </a:prstGeom>
          <a:noFill/>
          <a:ln>
            <a:noFill/>
          </a:ln>
        </p:spPr>
        <p:txBody>
          <a:bodyPr anchorCtr="0" anchor="t" bIns="0" lIns="0" spcFirstLastPara="1" rIns="0" wrap="square" tIns="0">
            <a:noAutofit/>
          </a:bodyPr>
          <a:lstStyle/>
          <a:p>
            <a:pPr indent="0" lvl="0" marL="0" rtl="0" algn="l">
              <a:spcBef>
                <a:spcPts val="0"/>
              </a:spcBef>
              <a:spcAft>
                <a:spcPts val="0"/>
              </a:spcAft>
              <a:buNone/>
            </a:pPr>
            <a:r>
              <a:rPr b="1" lang="en" sz="2600">
                <a:solidFill>
                  <a:schemeClr val="dk1"/>
                </a:solidFill>
                <a:latin typeface="Helvetica Neue"/>
                <a:ea typeface="Helvetica Neue"/>
                <a:cs typeface="Helvetica Neue"/>
                <a:sym typeface="Helvetica Neue"/>
              </a:rPr>
              <a:t>Marketing Programs Inbound </a:t>
            </a:r>
            <a:r>
              <a:rPr b="1" lang="en" sz="2600">
                <a:solidFill>
                  <a:schemeClr val="dk1"/>
                </a:solidFill>
                <a:latin typeface="Helvetica Neue"/>
                <a:ea typeface="Helvetica Neue"/>
                <a:cs typeface="Helvetica Neue"/>
                <a:sym typeface="Helvetica Neue"/>
              </a:rPr>
              <a:t>Vs</a:t>
            </a:r>
            <a:r>
              <a:rPr b="1" lang="en" sz="2600">
                <a:solidFill>
                  <a:schemeClr val="dk1"/>
                </a:solidFill>
                <a:latin typeface="Helvetica Neue"/>
                <a:ea typeface="Helvetica Neue"/>
                <a:cs typeface="Helvetica Neue"/>
                <a:sym typeface="Helvetica Neue"/>
              </a:rPr>
              <a:t> Outbound Sourcing</a:t>
            </a:r>
            <a:endParaRPr b="1" sz="2600">
              <a:solidFill>
                <a:schemeClr val="dk1"/>
              </a:solidFill>
              <a:latin typeface="Helvetica Neue"/>
              <a:ea typeface="Helvetica Neue"/>
              <a:cs typeface="Helvetica Neue"/>
              <a:sym typeface="Helvetica Neue"/>
            </a:endParaRPr>
          </a:p>
        </p:txBody>
      </p:sp>
      <p:sp>
        <p:nvSpPr>
          <p:cNvPr id="3538" name="Google Shape;3538;p217"/>
          <p:cNvSpPr/>
          <p:nvPr/>
        </p:nvSpPr>
        <p:spPr>
          <a:xfrm rot="10800000">
            <a:off x="5929725" y="1316791"/>
            <a:ext cx="2026500" cy="1345200"/>
          </a:xfrm>
          <a:prstGeom prst="roundRect">
            <a:avLst>
              <a:gd fmla="val 16667" name="adj"/>
            </a:avLst>
          </a:prstGeom>
          <a:solidFill>
            <a:srgbClr val="FFFFFF"/>
          </a:solidFill>
          <a:ln>
            <a:noFill/>
          </a:ln>
          <a:effectLst>
            <a:outerShdw blurRad="142875" rotWithShape="0" algn="bl" dir="5400000" dist="38100">
              <a:srgbClr val="000000">
                <a:alpha val="12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39" name="Google Shape;3539;p217"/>
          <p:cNvSpPr/>
          <p:nvPr/>
        </p:nvSpPr>
        <p:spPr>
          <a:xfrm rot="10800000">
            <a:off x="3558751" y="1316791"/>
            <a:ext cx="2026500" cy="1345200"/>
          </a:xfrm>
          <a:prstGeom prst="roundRect">
            <a:avLst>
              <a:gd fmla="val 16667" name="adj"/>
            </a:avLst>
          </a:prstGeom>
          <a:solidFill>
            <a:srgbClr val="FFFFFF"/>
          </a:solidFill>
          <a:ln>
            <a:noFill/>
          </a:ln>
          <a:effectLst>
            <a:outerShdw blurRad="142875" rotWithShape="0" algn="bl" dir="5400000" dist="38100">
              <a:srgbClr val="000000">
                <a:alpha val="12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40" name="Google Shape;3540;p217"/>
          <p:cNvSpPr/>
          <p:nvPr/>
        </p:nvSpPr>
        <p:spPr>
          <a:xfrm rot="10800000">
            <a:off x="1187778" y="1320248"/>
            <a:ext cx="2026500" cy="1345200"/>
          </a:xfrm>
          <a:prstGeom prst="roundRect">
            <a:avLst>
              <a:gd fmla="val 16667" name="adj"/>
            </a:avLst>
          </a:prstGeom>
          <a:solidFill>
            <a:srgbClr val="FFFFFF"/>
          </a:solidFill>
          <a:ln>
            <a:noFill/>
          </a:ln>
          <a:effectLst>
            <a:outerShdw blurRad="142875" rotWithShape="0" algn="bl" dir="5400000" dist="38100">
              <a:srgbClr val="000000">
                <a:alpha val="12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41" name="Google Shape;3541;p217"/>
          <p:cNvSpPr/>
          <p:nvPr/>
        </p:nvSpPr>
        <p:spPr>
          <a:xfrm rot="10800000">
            <a:off x="5929725" y="2817897"/>
            <a:ext cx="2026500" cy="1348800"/>
          </a:xfrm>
          <a:prstGeom prst="roundRect">
            <a:avLst>
              <a:gd fmla="val 16667" name="adj"/>
            </a:avLst>
          </a:prstGeom>
          <a:solidFill>
            <a:srgbClr val="FFFFFF"/>
          </a:solidFill>
          <a:ln>
            <a:noFill/>
          </a:ln>
          <a:effectLst>
            <a:outerShdw blurRad="142875" rotWithShape="0" algn="bl" dir="5400000" dist="38100">
              <a:srgbClr val="000000">
                <a:alpha val="12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42" name="Google Shape;3542;p217"/>
          <p:cNvSpPr/>
          <p:nvPr/>
        </p:nvSpPr>
        <p:spPr>
          <a:xfrm rot="10800000">
            <a:off x="3558751" y="2818059"/>
            <a:ext cx="2026500" cy="1348800"/>
          </a:xfrm>
          <a:prstGeom prst="roundRect">
            <a:avLst>
              <a:gd fmla="val 16667" name="adj"/>
            </a:avLst>
          </a:prstGeom>
          <a:solidFill>
            <a:srgbClr val="FFFFFF"/>
          </a:solidFill>
          <a:ln>
            <a:noFill/>
          </a:ln>
          <a:effectLst>
            <a:outerShdw blurRad="142875" rotWithShape="0" algn="bl" dir="5400000" dist="38100">
              <a:srgbClr val="000000">
                <a:alpha val="12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43" name="Google Shape;3543;p217"/>
          <p:cNvSpPr/>
          <p:nvPr/>
        </p:nvSpPr>
        <p:spPr>
          <a:xfrm rot="10800000">
            <a:off x="1187778" y="2821526"/>
            <a:ext cx="2026500" cy="1348800"/>
          </a:xfrm>
          <a:prstGeom prst="roundRect">
            <a:avLst>
              <a:gd fmla="val 16667" name="adj"/>
            </a:avLst>
          </a:prstGeom>
          <a:solidFill>
            <a:srgbClr val="FFFFFF"/>
          </a:solidFill>
          <a:ln>
            <a:noFill/>
          </a:ln>
          <a:effectLst>
            <a:outerShdw blurRad="142875" rotWithShape="0" algn="bl" dir="5400000" dist="38100">
              <a:srgbClr val="000000">
                <a:alpha val="12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44" name="Google Shape;3544;p217"/>
          <p:cNvSpPr txBox="1"/>
          <p:nvPr/>
        </p:nvSpPr>
        <p:spPr>
          <a:xfrm>
            <a:off x="1722800" y="4238825"/>
            <a:ext cx="948900" cy="323100"/>
          </a:xfrm>
          <a:prstGeom prst="rect">
            <a:avLst/>
          </a:prstGeom>
          <a:noFill/>
          <a:ln>
            <a:noFill/>
          </a:ln>
        </p:spPr>
        <p:txBody>
          <a:bodyPr anchorCtr="0" anchor="t" bIns="91425" lIns="91425" spcFirstLastPara="1" rIns="91425" wrap="square" tIns="91425">
            <a:spAutoFit/>
          </a:bodyPr>
          <a:lstStyle/>
          <a:p>
            <a:pPr indent="0" lvl="0" marL="0" rtl="0" algn="ctr">
              <a:spcBef>
                <a:spcPts val="0"/>
              </a:spcBef>
              <a:spcAft>
                <a:spcPts val="0"/>
              </a:spcAft>
              <a:buNone/>
            </a:pPr>
            <a:r>
              <a:rPr lang="en" sz="900">
                <a:solidFill>
                  <a:schemeClr val="dk1"/>
                </a:solidFill>
                <a:latin typeface="IBM Plex Mono"/>
                <a:ea typeface="IBM Plex Mono"/>
                <a:cs typeface="IBM Plex Mono"/>
                <a:sym typeface="IBM Plex Mono"/>
              </a:rPr>
              <a:t>SMB</a:t>
            </a:r>
            <a:endParaRPr sz="900">
              <a:solidFill>
                <a:schemeClr val="dk1"/>
              </a:solidFill>
              <a:latin typeface="IBM Plex Mono"/>
              <a:ea typeface="IBM Plex Mono"/>
              <a:cs typeface="IBM Plex Mono"/>
              <a:sym typeface="IBM Plex Mono"/>
            </a:endParaRPr>
          </a:p>
        </p:txBody>
      </p:sp>
      <p:sp>
        <p:nvSpPr>
          <p:cNvPr id="3545" name="Google Shape;3545;p217"/>
          <p:cNvSpPr txBox="1"/>
          <p:nvPr/>
        </p:nvSpPr>
        <p:spPr>
          <a:xfrm rot="-5400000">
            <a:off x="304775" y="1827850"/>
            <a:ext cx="1182600" cy="323100"/>
          </a:xfrm>
          <a:prstGeom prst="rect">
            <a:avLst/>
          </a:prstGeom>
          <a:noFill/>
          <a:ln>
            <a:noFill/>
          </a:ln>
        </p:spPr>
        <p:txBody>
          <a:bodyPr anchorCtr="0" anchor="t" bIns="91425" lIns="91425" spcFirstLastPara="1" rIns="91425" wrap="square" tIns="91425">
            <a:spAutoFit/>
          </a:bodyPr>
          <a:lstStyle/>
          <a:p>
            <a:pPr indent="0" lvl="0" marL="0" rtl="0" algn="ctr">
              <a:spcBef>
                <a:spcPts val="0"/>
              </a:spcBef>
              <a:spcAft>
                <a:spcPts val="0"/>
              </a:spcAft>
              <a:buNone/>
            </a:pPr>
            <a:r>
              <a:rPr lang="en" sz="900">
                <a:solidFill>
                  <a:schemeClr val="dk1"/>
                </a:solidFill>
                <a:latin typeface="IBM Plex Mono"/>
                <a:ea typeface="IBM Plex Mono"/>
                <a:cs typeface="IBM Plex Mono"/>
                <a:sym typeface="IBM Plex Mono"/>
              </a:rPr>
              <a:t>SOURCE</a:t>
            </a:r>
            <a:endParaRPr sz="900">
              <a:solidFill>
                <a:schemeClr val="dk1"/>
              </a:solidFill>
              <a:latin typeface="IBM Plex Mono"/>
              <a:ea typeface="IBM Plex Mono"/>
              <a:cs typeface="IBM Plex Mono"/>
              <a:sym typeface="IBM Plex Mono"/>
            </a:endParaRPr>
          </a:p>
        </p:txBody>
      </p:sp>
      <p:sp>
        <p:nvSpPr>
          <p:cNvPr id="3546" name="Google Shape;3546;p217"/>
          <p:cNvSpPr txBox="1"/>
          <p:nvPr/>
        </p:nvSpPr>
        <p:spPr>
          <a:xfrm rot="-5400000">
            <a:off x="304775" y="3330738"/>
            <a:ext cx="1182600" cy="323100"/>
          </a:xfrm>
          <a:prstGeom prst="rect">
            <a:avLst/>
          </a:prstGeom>
          <a:noFill/>
          <a:ln>
            <a:noFill/>
          </a:ln>
        </p:spPr>
        <p:txBody>
          <a:bodyPr anchorCtr="0" anchor="t" bIns="91425" lIns="91425" spcFirstLastPara="1" rIns="91425" wrap="square" tIns="91425">
            <a:spAutoFit/>
          </a:bodyPr>
          <a:lstStyle/>
          <a:p>
            <a:pPr indent="0" lvl="0" marL="0" rtl="0" algn="ctr">
              <a:spcBef>
                <a:spcPts val="0"/>
              </a:spcBef>
              <a:spcAft>
                <a:spcPts val="0"/>
              </a:spcAft>
              <a:buNone/>
            </a:pPr>
            <a:r>
              <a:rPr lang="en" sz="900">
                <a:solidFill>
                  <a:schemeClr val="dk1"/>
                </a:solidFill>
                <a:latin typeface="IBM Plex Mono"/>
                <a:ea typeface="IBM Plex Mono"/>
                <a:cs typeface="IBM Plex Mono"/>
                <a:sym typeface="IBM Plex Mono"/>
              </a:rPr>
              <a:t>INFLUENCE</a:t>
            </a:r>
            <a:endParaRPr sz="900">
              <a:solidFill>
                <a:schemeClr val="dk1"/>
              </a:solidFill>
              <a:latin typeface="IBM Plex Mono"/>
              <a:ea typeface="IBM Plex Mono"/>
              <a:cs typeface="IBM Plex Mono"/>
              <a:sym typeface="IBM Plex Mono"/>
            </a:endParaRPr>
          </a:p>
        </p:txBody>
      </p:sp>
      <p:sp>
        <p:nvSpPr>
          <p:cNvPr id="3547" name="Google Shape;3547;p217"/>
          <p:cNvSpPr txBox="1"/>
          <p:nvPr/>
        </p:nvSpPr>
        <p:spPr>
          <a:xfrm>
            <a:off x="4097550" y="4238825"/>
            <a:ext cx="948900" cy="323100"/>
          </a:xfrm>
          <a:prstGeom prst="rect">
            <a:avLst/>
          </a:prstGeom>
          <a:noFill/>
          <a:ln>
            <a:noFill/>
          </a:ln>
        </p:spPr>
        <p:txBody>
          <a:bodyPr anchorCtr="0" anchor="t" bIns="91425" lIns="91425" spcFirstLastPara="1" rIns="91425" wrap="square" tIns="91425">
            <a:spAutoFit/>
          </a:bodyPr>
          <a:lstStyle/>
          <a:p>
            <a:pPr indent="0" lvl="0" marL="0" rtl="0" algn="ctr">
              <a:spcBef>
                <a:spcPts val="0"/>
              </a:spcBef>
              <a:spcAft>
                <a:spcPts val="0"/>
              </a:spcAft>
              <a:buNone/>
            </a:pPr>
            <a:r>
              <a:rPr lang="en" sz="900">
                <a:solidFill>
                  <a:schemeClr val="dk1"/>
                </a:solidFill>
                <a:latin typeface="IBM Plex Mono"/>
                <a:ea typeface="IBM Plex Mono"/>
                <a:cs typeface="IBM Plex Mono"/>
                <a:sym typeface="IBM Plex Mono"/>
              </a:rPr>
              <a:t>MID MARKET</a:t>
            </a:r>
            <a:endParaRPr sz="900">
              <a:solidFill>
                <a:schemeClr val="dk1"/>
              </a:solidFill>
              <a:latin typeface="IBM Plex Mono"/>
              <a:ea typeface="IBM Plex Mono"/>
              <a:cs typeface="IBM Plex Mono"/>
              <a:sym typeface="IBM Plex Mono"/>
            </a:endParaRPr>
          </a:p>
        </p:txBody>
      </p:sp>
      <p:sp>
        <p:nvSpPr>
          <p:cNvPr id="3548" name="Google Shape;3548;p217"/>
          <p:cNvSpPr txBox="1"/>
          <p:nvPr/>
        </p:nvSpPr>
        <p:spPr>
          <a:xfrm>
            <a:off x="6465500" y="4238825"/>
            <a:ext cx="948900" cy="323100"/>
          </a:xfrm>
          <a:prstGeom prst="rect">
            <a:avLst/>
          </a:prstGeom>
          <a:noFill/>
          <a:ln>
            <a:noFill/>
          </a:ln>
        </p:spPr>
        <p:txBody>
          <a:bodyPr anchorCtr="0" anchor="t" bIns="91425" lIns="91425" spcFirstLastPara="1" rIns="91425" wrap="square" tIns="91425">
            <a:spAutoFit/>
          </a:bodyPr>
          <a:lstStyle/>
          <a:p>
            <a:pPr indent="0" lvl="0" marL="0" rtl="0" algn="ctr">
              <a:spcBef>
                <a:spcPts val="0"/>
              </a:spcBef>
              <a:spcAft>
                <a:spcPts val="0"/>
              </a:spcAft>
              <a:buNone/>
            </a:pPr>
            <a:r>
              <a:rPr lang="en" sz="900">
                <a:solidFill>
                  <a:schemeClr val="dk1"/>
                </a:solidFill>
                <a:latin typeface="IBM Plex Mono"/>
                <a:ea typeface="IBM Plex Mono"/>
                <a:cs typeface="IBM Plex Mono"/>
                <a:sym typeface="IBM Plex Mono"/>
              </a:rPr>
              <a:t>ENTERPRISE</a:t>
            </a:r>
            <a:endParaRPr sz="900">
              <a:solidFill>
                <a:schemeClr val="dk1"/>
              </a:solidFill>
              <a:latin typeface="IBM Plex Mono"/>
              <a:ea typeface="IBM Plex Mono"/>
              <a:cs typeface="IBM Plex Mono"/>
              <a:sym typeface="IBM Plex Mono"/>
            </a:endParaRPr>
          </a:p>
        </p:txBody>
      </p:sp>
      <p:pic>
        <p:nvPicPr>
          <p:cNvPr id="3549" name="Google Shape;3549;p217"/>
          <p:cNvPicPr preferRelativeResize="0"/>
          <p:nvPr/>
        </p:nvPicPr>
        <p:blipFill rotWithShape="1">
          <a:blip r:embed="rId3">
            <a:alphaModFix/>
          </a:blip>
          <a:srcRect b="0" l="0" r="0" t="14390"/>
          <a:stretch/>
        </p:blipFill>
        <p:spPr>
          <a:xfrm>
            <a:off x="1241725" y="1517500"/>
            <a:ext cx="1911050" cy="1012450"/>
          </a:xfrm>
          <a:prstGeom prst="rect">
            <a:avLst/>
          </a:prstGeom>
          <a:noFill/>
          <a:ln>
            <a:noFill/>
          </a:ln>
        </p:spPr>
      </p:pic>
      <p:pic>
        <p:nvPicPr>
          <p:cNvPr id="3550" name="Google Shape;3550;p217"/>
          <p:cNvPicPr preferRelativeResize="0"/>
          <p:nvPr/>
        </p:nvPicPr>
        <p:blipFill rotWithShape="1">
          <a:blip r:embed="rId4">
            <a:alphaModFix/>
          </a:blip>
          <a:srcRect b="0" l="0" r="0" t="15433"/>
          <a:stretch/>
        </p:blipFill>
        <p:spPr>
          <a:xfrm>
            <a:off x="3587600" y="1517500"/>
            <a:ext cx="1968775" cy="1030325"/>
          </a:xfrm>
          <a:prstGeom prst="rect">
            <a:avLst/>
          </a:prstGeom>
          <a:noFill/>
          <a:ln>
            <a:noFill/>
          </a:ln>
        </p:spPr>
      </p:pic>
      <p:pic>
        <p:nvPicPr>
          <p:cNvPr id="3551" name="Google Shape;3551;p217"/>
          <p:cNvPicPr preferRelativeResize="0"/>
          <p:nvPr/>
        </p:nvPicPr>
        <p:blipFill rotWithShape="1">
          <a:blip r:embed="rId5">
            <a:alphaModFix/>
          </a:blip>
          <a:srcRect b="0" l="0" r="0" t="14236"/>
          <a:stretch/>
        </p:blipFill>
        <p:spPr>
          <a:xfrm>
            <a:off x="5958575" y="1512898"/>
            <a:ext cx="1968775" cy="1030325"/>
          </a:xfrm>
          <a:prstGeom prst="rect">
            <a:avLst/>
          </a:prstGeom>
          <a:noFill/>
          <a:ln>
            <a:noFill/>
          </a:ln>
        </p:spPr>
      </p:pic>
      <p:pic>
        <p:nvPicPr>
          <p:cNvPr id="3552" name="Google Shape;3552;p217"/>
          <p:cNvPicPr preferRelativeResize="0"/>
          <p:nvPr/>
        </p:nvPicPr>
        <p:blipFill rotWithShape="1">
          <a:blip r:embed="rId6">
            <a:alphaModFix/>
          </a:blip>
          <a:srcRect b="0" l="0" r="0" t="14236"/>
          <a:stretch/>
        </p:blipFill>
        <p:spPr>
          <a:xfrm>
            <a:off x="1226550" y="2981000"/>
            <a:ext cx="1941375" cy="1030325"/>
          </a:xfrm>
          <a:prstGeom prst="rect">
            <a:avLst/>
          </a:prstGeom>
          <a:noFill/>
          <a:ln>
            <a:noFill/>
          </a:ln>
        </p:spPr>
      </p:pic>
      <p:pic>
        <p:nvPicPr>
          <p:cNvPr id="3553" name="Google Shape;3553;p217"/>
          <p:cNvPicPr preferRelativeResize="0"/>
          <p:nvPr/>
        </p:nvPicPr>
        <p:blipFill rotWithShape="1">
          <a:blip r:embed="rId7">
            <a:alphaModFix/>
          </a:blip>
          <a:srcRect b="0" l="0" r="0" t="14842"/>
          <a:stretch/>
        </p:blipFill>
        <p:spPr>
          <a:xfrm>
            <a:off x="3601313" y="2977113"/>
            <a:ext cx="1941375" cy="1030325"/>
          </a:xfrm>
          <a:prstGeom prst="rect">
            <a:avLst/>
          </a:prstGeom>
          <a:noFill/>
          <a:ln>
            <a:noFill/>
          </a:ln>
        </p:spPr>
      </p:pic>
      <p:pic>
        <p:nvPicPr>
          <p:cNvPr id="3554" name="Google Shape;3554;p217"/>
          <p:cNvPicPr preferRelativeResize="0"/>
          <p:nvPr/>
        </p:nvPicPr>
        <p:blipFill rotWithShape="1">
          <a:blip r:embed="rId8">
            <a:alphaModFix/>
          </a:blip>
          <a:srcRect b="0" l="0" r="0" t="14537"/>
          <a:stretch/>
        </p:blipFill>
        <p:spPr>
          <a:xfrm>
            <a:off x="5976075" y="2989937"/>
            <a:ext cx="1941375" cy="1012450"/>
          </a:xfrm>
          <a:prstGeom prst="rect">
            <a:avLst/>
          </a:prstGeom>
          <a:noFill/>
          <a:ln>
            <a:noFill/>
          </a:ln>
        </p:spPr>
      </p:pic>
      <p:sp>
        <p:nvSpPr>
          <p:cNvPr id="3555" name="Google Shape;3555;p217"/>
          <p:cNvSpPr txBox="1"/>
          <p:nvPr/>
        </p:nvSpPr>
        <p:spPr>
          <a:xfrm>
            <a:off x="2631550" y="1623050"/>
            <a:ext cx="481200" cy="2616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sz="500">
                <a:latin typeface="Helvetica Neue"/>
                <a:ea typeface="Helvetica Neue"/>
                <a:cs typeface="Helvetica Neue"/>
                <a:sym typeface="Helvetica Neue"/>
              </a:rPr>
              <a:t>Inbound</a:t>
            </a:r>
            <a:endParaRPr sz="100">
              <a:latin typeface="Helvetica Neue"/>
              <a:ea typeface="Helvetica Neue"/>
              <a:cs typeface="Helvetica Neue"/>
              <a:sym typeface="Helvetica Neue"/>
            </a:endParaRPr>
          </a:p>
        </p:txBody>
      </p:sp>
      <p:sp>
        <p:nvSpPr>
          <p:cNvPr id="3556" name="Google Shape;3556;p217"/>
          <p:cNvSpPr txBox="1"/>
          <p:nvPr/>
        </p:nvSpPr>
        <p:spPr>
          <a:xfrm>
            <a:off x="5010888" y="1645750"/>
            <a:ext cx="481200" cy="2616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sz="500">
                <a:latin typeface="Helvetica Neue"/>
                <a:ea typeface="Helvetica Neue"/>
                <a:cs typeface="Helvetica Neue"/>
                <a:sym typeface="Helvetica Neue"/>
              </a:rPr>
              <a:t>Inbound</a:t>
            </a:r>
            <a:endParaRPr sz="100">
              <a:latin typeface="Helvetica Neue"/>
              <a:ea typeface="Helvetica Neue"/>
              <a:cs typeface="Helvetica Neue"/>
              <a:sym typeface="Helvetica Neue"/>
            </a:endParaRPr>
          </a:p>
        </p:txBody>
      </p:sp>
      <p:sp>
        <p:nvSpPr>
          <p:cNvPr id="3557" name="Google Shape;3557;p217"/>
          <p:cNvSpPr txBox="1"/>
          <p:nvPr/>
        </p:nvSpPr>
        <p:spPr>
          <a:xfrm>
            <a:off x="7303750" y="1623050"/>
            <a:ext cx="481200" cy="2616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sz="500">
                <a:latin typeface="Helvetica Neue"/>
                <a:ea typeface="Helvetica Neue"/>
                <a:cs typeface="Helvetica Neue"/>
                <a:sym typeface="Helvetica Neue"/>
              </a:rPr>
              <a:t>Inbound</a:t>
            </a:r>
            <a:endParaRPr sz="100">
              <a:latin typeface="Helvetica Neue"/>
              <a:ea typeface="Helvetica Neue"/>
              <a:cs typeface="Helvetica Neue"/>
              <a:sym typeface="Helvetica Neue"/>
            </a:endParaRPr>
          </a:p>
        </p:txBody>
      </p:sp>
      <p:sp>
        <p:nvSpPr>
          <p:cNvPr id="3558" name="Google Shape;3558;p217"/>
          <p:cNvSpPr txBox="1"/>
          <p:nvPr/>
        </p:nvSpPr>
        <p:spPr>
          <a:xfrm>
            <a:off x="2497788" y="2967775"/>
            <a:ext cx="481200" cy="2616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sz="500">
                <a:latin typeface="Helvetica Neue"/>
                <a:ea typeface="Helvetica Neue"/>
                <a:cs typeface="Helvetica Neue"/>
                <a:sym typeface="Helvetica Neue"/>
              </a:rPr>
              <a:t>Inbound</a:t>
            </a:r>
            <a:endParaRPr sz="100">
              <a:latin typeface="Helvetica Neue"/>
              <a:ea typeface="Helvetica Neue"/>
              <a:cs typeface="Helvetica Neue"/>
              <a:sym typeface="Helvetica Neue"/>
            </a:endParaRPr>
          </a:p>
        </p:txBody>
      </p:sp>
      <p:sp>
        <p:nvSpPr>
          <p:cNvPr id="3559" name="Google Shape;3559;p217"/>
          <p:cNvSpPr txBox="1"/>
          <p:nvPr/>
        </p:nvSpPr>
        <p:spPr>
          <a:xfrm>
            <a:off x="4902775" y="2967775"/>
            <a:ext cx="481200" cy="2616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sz="500">
                <a:latin typeface="Helvetica Neue"/>
                <a:ea typeface="Helvetica Neue"/>
                <a:cs typeface="Helvetica Neue"/>
                <a:sym typeface="Helvetica Neue"/>
              </a:rPr>
              <a:t>Inbound</a:t>
            </a:r>
            <a:endParaRPr sz="100">
              <a:latin typeface="Helvetica Neue"/>
              <a:ea typeface="Helvetica Neue"/>
              <a:cs typeface="Helvetica Neue"/>
              <a:sym typeface="Helvetica Neue"/>
            </a:endParaRPr>
          </a:p>
        </p:txBody>
      </p:sp>
      <p:sp>
        <p:nvSpPr>
          <p:cNvPr id="3560" name="Google Shape;3560;p217"/>
          <p:cNvSpPr txBox="1"/>
          <p:nvPr/>
        </p:nvSpPr>
        <p:spPr>
          <a:xfrm>
            <a:off x="7300113" y="2967775"/>
            <a:ext cx="481200" cy="2616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sz="500">
                <a:latin typeface="Helvetica Neue"/>
                <a:ea typeface="Helvetica Neue"/>
                <a:cs typeface="Helvetica Neue"/>
                <a:sym typeface="Helvetica Neue"/>
              </a:rPr>
              <a:t>Inbound</a:t>
            </a:r>
            <a:endParaRPr sz="100">
              <a:latin typeface="Helvetica Neue"/>
              <a:ea typeface="Helvetica Neue"/>
              <a:cs typeface="Helvetica Neue"/>
              <a:sym typeface="Helvetica Neue"/>
            </a:endParaRPr>
          </a:p>
        </p:txBody>
      </p:sp>
      <p:sp>
        <p:nvSpPr>
          <p:cNvPr id="3561" name="Google Shape;3561;p217"/>
          <p:cNvSpPr txBox="1"/>
          <p:nvPr/>
        </p:nvSpPr>
        <p:spPr>
          <a:xfrm>
            <a:off x="1311750" y="1721363"/>
            <a:ext cx="481200" cy="2616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sz="500">
                <a:latin typeface="Helvetica Neue"/>
                <a:ea typeface="Helvetica Neue"/>
                <a:cs typeface="Helvetica Neue"/>
                <a:sym typeface="Helvetica Neue"/>
              </a:rPr>
              <a:t>Outbound</a:t>
            </a:r>
            <a:endParaRPr sz="100">
              <a:latin typeface="Helvetica Neue"/>
              <a:ea typeface="Helvetica Neue"/>
              <a:cs typeface="Helvetica Neue"/>
              <a:sym typeface="Helvetica Neue"/>
            </a:endParaRPr>
          </a:p>
        </p:txBody>
      </p:sp>
      <p:sp>
        <p:nvSpPr>
          <p:cNvPr id="3562" name="Google Shape;3562;p217"/>
          <p:cNvSpPr txBox="1"/>
          <p:nvPr/>
        </p:nvSpPr>
        <p:spPr>
          <a:xfrm>
            <a:off x="3653375" y="1719425"/>
            <a:ext cx="481200" cy="2616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sz="500">
                <a:latin typeface="Helvetica Neue"/>
                <a:ea typeface="Helvetica Neue"/>
                <a:cs typeface="Helvetica Neue"/>
                <a:sym typeface="Helvetica Neue"/>
              </a:rPr>
              <a:t>Outbound</a:t>
            </a:r>
            <a:endParaRPr sz="100">
              <a:latin typeface="Helvetica Neue"/>
              <a:ea typeface="Helvetica Neue"/>
              <a:cs typeface="Helvetica Neue"/>
              <a:sym typeface="Helvetica Neue"/>
            </a:endParaRPr>
          </a:p>
        </p:txBody>
      </p:sp>
      <p:sp>
        <p:nvSpPr>
          <p:cNvPr id="3563" name="Google Shape;3563;p217"/>
          <p:cNvSpPr txBox="1"/>
          <p:nvPr/>
        </p:nvSpPr>
        <p:spPr>
          <a:xfrm>
            <a:off x="6043225" y="1719425"/>
            <a:ext cx="481200" cy="2616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sz="500">
                <a:latin typeface="Helvetica Neue"/>
                <a:ea typeface="Helvetica Neue"/>
                <a:cs typeface="Helvetica Neue"/>
                <a:sym typeface="Helvetica Neue"/>
              </a:rPr>
              <a:t>Outbound</a:t>
            </a:r>
            <a:endParaRPr sz="100">
              <a:latin typeface="Helvetica Neue"/>
              <a:ea typeface="Helvetica Neue"/>
              <a:cs typeface="Helvetica Neue"/>
              <a:sym typeface="Helvetica Neue"/>
            </a:endParaRPr>
          </a:p>
        </p:txBody>
      </p:sp>
      <p:sp>
        <p:nvSpPr>
          <p:cNvPr id="3564" name="Google Shape;3564;p217"/>
          <p:cNvSpPr txBox="1"/>
          <p:nvPr/>
        </p:nvSpPr>
        <p:spPr>
          <a:xfrm>
            <a:off x="1477813" y="3749725"/>
            <a:ext cx="481200" cy="2616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sz="500">
                <a:latin typeface="Helvetica Neue"/>
                <a:ea typeface="Helvetica Neue"/>
                <a:cs typeface="Helvetica Neue"/>
                <a:sym typeface="Helvetica Neue"/>
              </a:rPr>
              <a:t>Outbound</a:t>
            </a:r>
            <a:endParaRPr sz="100">
              <a:latin typeface="Helvetica Neue"/>
              <a:ea typeface="Helvetica Neue"/>
              <a:cs typeface="Helvetica Neue"/>
              <a:sym typeface="Helvetica Neue"/>
            </a:endParaRPr>
          </a:p>
        </p:txBody>
      </p:sp>
      <p:sp>
        <p:nvSpPr>
          <p:cNvPr id="3565" name="Google Shape;3565;p217"/>
          <p:cNvSpPr txBox="1"/>
          <p:nvPr/>
        </p:nvSpPr>
        <p:spPr>
          <a:xfrm>
            <a:off x="3764438" y="3749725"/>
            <a:ext cx="481200" cy="2616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sz="500">
                <a:latin typeface="Helvetica Neue"/>
                <a:ea typeface="Helvetica Neue"/>
                <a:cs typeface="Helvetica Neue"/>
                <a:sym typeface="Helvetica Neue"/>
              </a:rPr>
              <a:t>Outbound</a:t>
            </a:r>
            <a:endParaRPr sz="100">
              <a:latin typeface="Helvetica Neue"/>
              <a:ea typeface="Helvetica Neue"/>
              <a:cs typeface="Helvetica Neue"/>
              <a:sym typeface="Helvetica Neue"/>
            </a:endParaRPr>
          </a:p>
        </p:txBody>
      </p:sp>
      <p:sp>
        <p:nvSpPr>
          <p:cNvPr id="3566" name="Google Shape;3566;p217"/>
          <p:cNvSpPr txBox="1"/>
          <p:nvPr/>
        </p:nvSpPr>
        <p:spPr>
          <a:xfrm>
            <a:off x="6127188" y="3749725"/>
            <a:ext cx="481200" cy="2616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sz="500">
                <a:latin typeface="Helvetica Neue"/>
                <a:ea typeface="Helvetica Neue"/>
                <a:cs typeface="Helvetica Neue"/>
                <a:sym typeface="Helvetica Neue"/>
              </a:rPr>
              <a:t>Outbound</a:t>
            </a:r>
            <a:endParaRPr sz="100">
              <a:latin typeface="Helvetica Neue"/>
              <a:ea typeface="Helvetica Neue"/>
              <a:cs typeface="Helvetica Neue"/>
              <a:sym typeface="Helvetica Neue"/>
            </a:endParaRPr>
          </a:p>
        </p:txBody>
      </p:sp>
    </p:spTree>
  </p:cSld>
  <p:clrMapOvr>
    <a:masterClrMapping/>
  </p:clrMapOvr>
</p:sld>
</file>

<file path=ppt/slides/slide1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571" name="Shape 3571"/>
        <p:cNvGrpSpPr/>
        <p:nvPr/>
      </p:nvGrpSpPr>
      <p:grpSpPr>
        <a:xfrm>
          <a:off x="0" y="0"/>
          <a:ext cx="0" cy="0"/>
          <a:chOff x="0" y="0"/>
          <a:chExt cx="0" cy="0"/>
        </a:xfrm>
      </p:grpSpPr>
      <p:grpSp>
        <p:nvGrpSpPr>
          <p:cNvPr id="3572" name="Google Shape;3572;p218"/>
          <p:cNvGrpSpPr/>
          <p:nvPr/>
        </p:nvGrpSpPr>
        <p:grpSpPr>
          <a:xfrm>
            <a:off x="6907954" y="79924"/>
            <a:ext cx="2146993" cy="713926"/>
            <a:chOff x="6907954" y="44329"/>
            <a:chExt cx="2146993" cy="713926"/>
          </a:xfrm>
        </p:grpSpPr>
        <p:sp>
          <p:nvSpPr>
            <p:cNvPr id="3573" name="Google Shape;3573;p218"/>
            <p:cNvSpPr/>
            <p:nvPr/>
          </p:nvSpPr>
          <p:spPr>
            <a:xfrm rot="5400000">
              <a:off x="8382259" y="43241"/>
              <a:ext cx="23013" cy="25189"/>
            </a:xfrm>
            <a:custGeom>
              <a:rect b="b" l="l" r="r" t="t"/>
              <a:pathLst>
                <a:path extrusionOk="0" h="626" w="572">
                  <a:moveTo>
                    <a:pt x="286" y="0"/>
                  </a:moveTo>
                  <a:lnTo>
                    <a:pt x="233" y="9"/>
                  </a:lnTo>
                  <a:lnTo>
                    <a:pt x="125" y="54"/>
                  </a:lnTo>
                  <a:lnTo>
                    <a:pt x="45" y="143"/>
                  </a:lnTo>
                  <a:lnTo>
                    <a:pt x="0" y="250"/>
                  </a:lnTo>
                  <a:lnTo>
                    <a:pt x="0" y="313"/>
                  </a:lnTo>
                  <a:lnTo>
                    <a:pt x="0" y="375"/>
                  </a:lnTo>
                  <a:lnTo>
                    <a:pt x="45" y="491"/>
                  </a:lnTo>
                  <a:lnTo>
                    <a:pt x="125" y="581"/>
                  </a:lnTo>
                  <a:lnTo>
                    <a:pt x="233" y="625"/>
                  </a:lnTo>
                  <a:lnTo>
                    <a:pt x="349" y="625"/>
                  </a:lnTo>
                  <a:lnTo>
                    <a:pt x="447" y="581"/>
                  </a:lnTo>
                  <a:lnTo>
                    <a:pt x="527" y="491"/>
                  </a:lnTo>
                  <a:lnTo>
                    <a:pt x="572" y="375"/>
                  </a:lnTo>
                  <a:lnTo>
                    <a:pt x="572" y="313"/>
                  </a:lnTo>
                  <a:lnTo>
                    <a:pt x="572" y="250"/>
                  </a:lnTo>
                  <a:lnTo>
                    <a:pt x="527" y="143"/>
                  </a:lnTo>
                  <a:lnTo>
                    <a:pt x="447" y="54"/>
                  </a:lnTo>
                  <a:lnTo>
                    <a:pt x="349" y="9"/>
                  </a:lnTo>
                  <a:lnTo>
                    <a:pt x="286" y="0"/>
                  </a:lnTo>
                  <a:close/>
                </a:path>
              </a:pathLst>
            </a:custGeom>
            <a:solidFill>
              <a:srgbClr val="0A6143">
                <a:alpha val="1844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lt2"/>
                </a:solidFill>
                <a:latin typeface="Arial"/>
                <a:ea typeface="Arial"/>
                <a:cs typeface="Arial"/>
                <a:sym typeface="Arial"/>
              </a:endParaRPr>
            </a:p>
          </p:txBody>
        </p:sp>
        <p:sp>
          <p:nvSpPr>
            <p:cNvPr id="3574" name="Google Shape;3574;p218"/>
            <p:cNvSpPr/>
            <p:nvPr/>
          </p:nvSpPr>
          <p:spPr>
            <a:xfrm rot="5400000">
              <a:off x="8216781" y="43060"/>
              <a:ext cx="23013" cy="25551"/>
            </a:xfrm>
            <a:custGeom>
              <a:rect b="b" l="l" r="r" t="t"/>
              <a:pathLst>
                <a:path extrusionOk="0" h="635" w="572">
                  <a:moveTo>
                    <a:pt x="286" y="0"/>
                  </a:moveTo>
                  <a:lnTo>
                    <a:pt x="233" y="9"/>
                  </a:lnTo>
                  <a:lnTo>
                    <a:pt x="125" y="54"/>
                  </a:lnTo>
                  <a:lnTo>
                    <a:pt x="45" y="143"/>
                  </a:lnTo>
                  <a:lnTo>
                    <a:pt x="0" y="250"/>
                  </a:lnTo>
                  <a:lnTo>
                    <a:pt x="0" y="313"/>
                  </a:lnTo>
                  <a:lnTo>
                    <a:pt x="0" y="384"/>
                  </a:lnTo>
                  <a:lnTo>
                    <a:pt x="45" y="491"/>
                  </a:lnTo>
                  <a:lnTo>
                    <a:pt x="125" y="581"/>
                  </a:lnTo>
                  <a:lnTo>
                    <a:pt x="233" y="625"/>
                  </a:lnTo>
                  <a:lnTo>
                    <a:pt x="286" y="634"/>
                  </a:lnTo>
                  <a:lnTo>
                    <a:pt x="349" y="625"/>
                  </a:lnTo>
                  <a:lnTo>
                    <a:pt x="447" y="581"/>
                  </a:lnTo>
                  <a:lnTo>
                    <a:pt x="527" y="491"/>
                  </a:lnTo>
                  <a:lnTo>
                    <a:pt x="572" y="384"/>
                  </a:lnTo>
                  <a:lnTo>
                    <a:pt x="572" y="313"/>
                  </a:lnTo>
                  <a:lnTo>
                    <a:pt x="572" y="250"/>
                  </a:lnTo>
                  <a:lnTo>
                    <a:pt x="527" y="143"/>
                  </a:lnTo>
                  <a:lnTo>
                    <a:pt x="447" y="54"/>
                  </a:lnTo>
                  <a:lnTo>
                    <a:pt x="349" y="9"/>
                  </a:lnTo>
                  <a:lnTo>
                    <a:pt x="286" y="0"/>
                  </a:lnTo>
                  <a:close/>
                </a:path>
              </a:pathLst>
            </a:custGeom>
            <a:solidFill>
              <a:srgbClr val="0A6143">
                <a:alpha val="1844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lt2"/>
                </a:solidFill>
                <a:latin typeface="Arial"/>
                <a:ea typeface="Arial"/>
                <a:cs typeface="Arial"/>
                <a:sym typeface="Arial"/>
              </a:endParaRPr>
            </a:p>
          </p:txBody>
        </p:sp>
        <p:sp>
          <p:nvSpPr>
            <p:cNvPr id="3575" name="Google Shape;3575;p218"/>
            <p:cNvSpPr/>
            <p:nvPr/>
          </p:nvSpPr>
          <p:spPr>
            <a:xfrm rot="5400000">
              <a:off x="8051345" y="43241"/>
              <a:ext cx="23013" cy="25189"/>
            </a:xfrm>
            <a:custGeom>
              <a:rect b="b" l="l" r="r" t="t"/>
              <a:pathLst>
                <a:path extrusionOk="0" h="626" w="572">
                  <a:moveTo>
                    <a:pt x="233" y="1"/>
                  </a:moveTo>
                  <a:lnTo>
                    <a:pt x="125" y="54"/>
                  </a:lnTo>
                  <a:lnTo>
                    <a:pt x="45" y="135"/>
                  </a:lnTo>
                  <a:lnTo>
                    <a:pt x="0" y="251"/>
                  </a:lnTo>
                  <a:lnTo>
                    <a:pt x="0" y="313"/>
                  </a:lnTo>
                  <a:lnTo>
                    <a:pt x="0" y="376"/>
                  </a:lnTo>
                  <a:lnTo>
                    <a:pt x="45" y="492"/>
                  </a:lnTo>
                  <a:lnTo>
                    <a:pt x="125" y="572"/>
                  </a:lnTo>
                  <a:lnTo>
                    <a:pt x="233" y="617"/>
                  </a:lnTo>
                  <a:lnTo>
                    <a:pt x="286" y="626"/>
                  </a:lnTo>
                  <a:lnTo>
                    <a:pt x="349" y="617"/>
                  </a:lnTo>
                  <a:lnTo>
                    <a:pt x="447" y="572"/>
                  </a:lnTo>
                  <a:lnTo>
                    <a:pt x="527" y="492"/>
                  </a:lnTo>
                  <a:lnTo>
                    <a:pt x="572" y="376"/>
                  </a:lnTo>
                  <a:lnTo>
                    <a:pt x="572" y="313"/>
                  </a:lnTo>
                  <a:lnTo>
                    <a:pt x="572" y="251"/>
                  </a:lnTo>
                  <a:lnTo>
                    <a:pt x="527" y="135"/>
                  </a:lnTo>
                  <a:lnTo>
                    <a:pt x="447" y="54"/>
                  </a:lnTo>
                  <a:lnTo>
                    <a:pt x="349" y="1"/>
                  </a:lnTo>
                  <a:close/>
                </a:path>
              </a:pathLst>
            </a:custGeom>
            <a:solidFill>
              <a:srgbClr val="0A6143">
                <a:alpha val="1844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lt2"/>
                </a:solidFill>
                <a:latin typeface="Arial"/>
                <a:ea typeface="Arial"/>
                <a:cs typeface="Arial"/>
                <a:sym typeface="Arial"/>
              </a:endParaRPr>
            </a:p>
          </p:txBody>
        </p:sp>
        <p:sp>
          <p:nvSpPr>
            <p:cNvPr id="3576" name="Google Shape;3576;p218"/>
            <p:cNvSpPr/>
            <p:nvPr/>
          </p:nvSpPr>
          <p:spPr>
            <a:xfrm rot="5400000">
              <a:off x="7886049" y="43241"/>
              <a:ext cx="23013" cy="25189"/>
            </a:xfrm>
            <a:custGeom>
              <a:rect b="b" l="l" r="r" t="t"/>
              <a:pathLst>
                <a:path extrusionOk="0" h="626" w="572">
                  <a:moveTo>
                    <a:pt x="233" y="1"/>
                  </a:moveTo>
                  <a:lnTo>
                    <a:pt x="125" y="54"/>
                  </a:lnTo>
                  <a:lnTo>
                    <a:pt x="45" y="135"/>
                  </a:lnTo>
                  <a:lnTo>
                    <a:pt x="0" y="251"/>
                  </a:lnTo>
                  <a:lnTo>
                    <a:pt x="0" y="313"/>
                  </a:lnTo>
                  <a:lnTo>
                    <a:pt x="0" y="376"/>
                  </a:lnTo>
                  <a:lnTo>
                    <a:pt x="45" y="492"/>
                  </a:lnTo>
                  <a:lnTo>
                    <a:pt x="125" y="572"/>
                  </a:lnTo>
                  <a:lnTo>
                    <a:pt x="233" y="626"/>
                  </a:lnTo>
                  <a:lnTo>
                    <a:pt x="349" y="626"/>
                  </a:lnTo>
                  <a:lnTo>
                    <a:pt x="447" y="572"/>
                  </a:lnTo>
                  <a:lnTo>
                    <a:pt x="527" y="492"/>
                  </a:lnTo>
                  <a:lnTo>
                    <a:pt x="572" y="376"/>
                  </a:lnTo>
                  <a:lnTo>
                    <a:pt x="572" y="313"/>
                  </a:lnTo>
                  <a:lnTo>
                    <a:pt x="572" y="251"/>
                  </a:lnTo>
                  <a:lnTo>
                    <a:pt x="527" y="135"/>
                  </a:lnTo>
                  <a:lnTo>
                    <a:pt x="447" y="54"/>
                  </a:lnTo>
                  <a:lnTo>
                    <a:pt x="349" y="1"/>
                  </a:lnTo>
                  <a:close/>
                </a:path>
              </a:pathLst>
            </a:custGeom>
            <a:solidFill>
              <a:srgbClr val="0A6143">
                <a:alpha val="1844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lt2"/>
                </a:solidFill>
                <a:latin typeface="Arial"/>
                <a:ea typeface="Arial"/>
                <a:cs typeface="Arial"/>
                <a:sym typeface="Arial"/>
              </a:endParaRPr>
            </a:p>
          </p:txBody>
        </p:sp>
        <p:sp>
          <p:nvSpPr>
            <p:cNvPr id="3577" name="Google Shape;3577;p218"/>
            <p:cNvSpPr/>
            <p:nvPr/>
          </p:nvSpPr>
          <p:spPr>
            <a:xfrm rot="5400000">
              <a:off x="7720754" y="43241"/>
              <a:ext cx="23013" cy="25189"/>
            </a:xfrm>
            <a:custGeom>
              <a:rect b="b" l="l" r="r" t="t"/>
              <a:pathLst>
                <a:path extrusionOk="0" h="626" w="572">
                  <a:moveTo>
                    <a:pt x="286" y="0"/>
                  </a:moveTo>
                  <a:lnTo>
                    <a:pt x="233" y="9"/>
                  </a:lnTo>
                  <a:lnTo>
                    <a:pt x="125" y="54"/>
                  </a:lnTo>
                  <a:lnTo>
                    <a:pt x="45" y="143"/>
                  </a:lnTo>
                  <a:lnTo>
                    <a:pt x="0" y="250"/>
                  </a:lnTo>
                  <a:lnTo>
                    <a:pt x="0" y="313"/>
                  </a:lnTo>
                  <a:lnTo>
                    <a:pt x="0" y="375"/>
                  </a:lnTo>
                  <a:lnTo>
                    <a:pt x="45" y="492"/>
                  </a:lnTo>
                  <a:lnTo>
                    <a:pt x="125" y="581"/>
                  </a:lnTo>
                  <a:lnTo>
                    <a:pt x="233" y="625"/>
                  </a:lnTo>
                  <a:lnTo>
                    <a:pt x="349" y="625"/>
                  </a:lnTo>
                  <a:lnTo>
                    <a:pt x="447" y="581"/>
                  </a:lnTo>
                  <a:lnTo>
                    <a:pt x="527" y="492"/>
                  </a:lnTo>
                  <a:lnTo>
                    <a:pt x="572" y="375"/>
                  </a:lnTo>
                  <a:lnTo>
                    <a:pt x="572" y="313"/>
                  </a:lnTo>
                  <a:lnTo>
                    <a:pt x="572" y="250"/>
                  </a:lnTo>
                  <a:lnTo>
                    <a:pt x="527" y="143"/>
                  </a:lnTo>
                  <a:lnTo>
                    <a:pt x="447" y="54"/>
                  </a:lnTo>
                  <a:lnTo>
                    <a:pt x="349" y="9"/>
                  </a:lnTo>
                  <a:lnTo>
                    <a:pt x="286" y="0"/>
                  </a:lnTo>
                  <a:close/>
                </a:path>
              </a:pathLst>
            </a:custGeom>
            <a:solidFill>
              <a:srgbClr val="0A6143">
                <a:alpha val="1844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lt2"/>
                </a:solidFill>
                <a:latin typeface="Arial"/>
                <a:ea typeface="Arial"/>
                <a:cs typeface="Arial"/>
                <a:sym typeface="Arial"/>
              </a:endParaRPr>
            </a:p>
          </p:txBody>
        </p:sp>
        <p:sp>
          <p:nvSpPr>
            <p:cNvPr id="3578" name="Google Shape;3578;p218"/>
            <p:cNvSpPr/>
            <p:nvPr/>
          </p:nvSpPr>
          <p:spPr>
            <a:xfrm rot="5400000">
              <a:off x="8382057" y="215879"/>
              <a:ext cx="23415" cy="25189"/>
            </a:xfrm>
            <a:custGeom>
              <a:rect b="b" l="l" r="r" t="t"/>
              <a:pathLst>
                <a:path extrusionOk="0" h="626" w="582">
                  <a:moveTo>
                    <a:pt x="295" y="0"/>
                  </a:moveTo>
                  <a:lnTo>
                    <a:pt x="233" y="9"/>
                  </a:lnTo>
                  <a:lnTo>
                    <a:pt x="135" y="54"/>
                  </a:lnTo>
                  <a:lnTo>
                    <a:pt x="54" y="143"/>
                  </a:lnTo>
                  <a:lnTo>
                    <a:pt x="10" y="250"/>
                  </a:lnTo>
                  <a:lnTo>
                    <a:pt x="1" y="313"/>
                  </a:lnTo>
                  <a:lnTo>
                    <a:pt x="10" y="375"/>
                  </a:lnTo>
                  <a:lnTo>
                    <a:pt x="54" y="491"/>
                  </a:lnTo>
                  <a:lnTo>
                    <a:pt x="135" y="581"/>
                  </a:lnTo>
                  <a:lnTo>
                    <a:pt x="233" y="625"/>
                  </a:lnTo>
                  <a:lnTo>
                    <a:pt x="349" y="625"/>
                  </a:lnTo>
                  <a:lnTo>
                    <a:pt x="456" y="581"/>
                  </a:lnTo>
                  <a:lnTo>
                    <a:pt x="537" y="491"/>
                  </a:lnTo>
                  <a:lnTo>
                    <a:pt x="581" y="375"/>
                  </a:lnTo>
                  <a:lnTo>
                    <a:pt x="581" y="313"/>
                  </a:lnTo>
                  <a:lnTo>
                    <a:pt x="581" y="250"/>
                  </a:lnTo>
                  <a:lnTo>
                    <a:pt x="537" y="143"/>
                  </a:lnTo>
                  <a:lnTo>
                    <a:pt x="456" y="54"/>
                  </a:lnTo>
                  <a:lnTo>
                    <a:pt x="349" y="9"/>
                  </a:lnTo>
                  <a:lnTo>
                    <a:pt x="295" y="0"/>
                  </a:lnTo>
                  <a:close/>
                </a:path>
              </a:pathLst>
            </a:custGeom>
            <a:solidFill>
              <a:srgbClr val="0A6143">
                <a:alpha val="1844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lt2"/>
                </a:solidFill>
                <a:latin typeface="Arial"/>
                <a:ea typeface="Arial"/>
                <a:cs typeface="Arial"/>
                <a:sym typeface="Arial"/>
              </a:endParaRPr>
            </a:p>
          </p:txBody>
        </p:sp>
        <p:sp>
          <p:nvSpPr>
            <p:cNvPr id="3579" name="Google Shape;3579;p218"/>
            <p:cNvSpPr/>
            <p:nvPr/>
          </p:nvSpPr>
          <p:spPr>
            <a:xfrm rot="5400000">
              <a:off x="8216580" y="215698"/>
              <a:ext cx="23415" cy="25551"/>
            </a:xfrm>
            <a:custGeom>
              <a:rect b="b" l="l" r="r" t="t"/>
              <a:pathLst>
                <a:path extrusionOk="0" h="635" w="582">
                  <a:moveTo>
                    <a:pt x="295" y="0"/>
                  </a:moveTo>
                  <a:lnTo>
                    <a:pt x="233" y="9"/>
                  </a:lnTo>
                  <a:lnTo>
                    <a:pt x="135" y="54"/>
                  </a:lnTo>
                  <a:lnTo>
                    <a:pt x="54" y="143"/>
                  </a:lnTo>
                  <a:lnTo>
                    <a:pt x="10" y="250"/>
                  </a:lnTo>
                  <a:lnTo>
                    <a:pt x="1" y="313"/>
                  </a:lnTo>
                  <a:lnTo>
                    <a:pt x="10" y="384"/>
                  </a:lnTo>
                  <a:lnTo>
                    <a:pt x="54" y="491"/>
                  </a:lnTo>
                  <a:lnTo>
                    <a:pt x="135" y="581"/>
                  </a:lnTo>
                  <a:lnTo>
                    <a:pt x="233" y="625"/>
                  </a:lnTo>
                  <a:lnTo>
                    <a:pt x="295" y="634"/>
                  </a:lnTo>
                  <a:lnTo>
                    <a:pt x="349" y="625"/>
                  </a:lnTo>
                  <a:lnTo>
                    <a:pt x="456" y="581"/>
                  </a:lnTo>
                  <a:lnTo>
                    <a:pt x="537" y="491"/>
                  </a:lnTo>
                  <a:lnTo>
                    <a:pt x="581" y="384"/>
                  </a:lnTo>
                  <a:lnTo>
                    <a:pt x="581" y="313"/>
                  </a:lnTo>
                  <a:lnTo>
                    <a:pt x="581" y="250"/>
                  </a:lnTo>
                  <a:lnTo>
                    <a:pt x="537" y="143"/>
                  </a:lnTo>
                  <a:lnTo>
                    <a:pt x="456" y="54"/>
                  </a:lnTo>
                  <a:lnTo>
                    <a:pt x="349" y="9"/>
                  </a:lnTo>
                  <a:lnTo>
                    <a:pt x="295" y="0"/>
                  </a:lnTo>
                  <a:close/>
                </a:path>
              </a:pathLst>
            </a:custGeom>
            <a:solidFill>
              <a:srgbClr val="0A6143">
                <a:alpha val="1844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lt2"/>
                </a:solidFill>
                <a:latin typeface="Arial"/>
                <a:ea typeface="Arial"/>
                <a:cs typeface="Arial"/>
                <a:sym typeface="Arial"/>
              </a:endParaRPr>
            </a:p>
          </p:txBody>
        </p:sp>
        <p:sp>
          <p:nvSpPr>
            <p:cNvPr id="3580" name="Google Shape;3580;p218"/>
            <p:cNvSpPr/>
            <p:nvPr/>
          </p:nvSpPr>
          <p:spPr>
            <a:xfrm rot="5400000">
              <a:off x="8051144" y="215879"/>
              <a:ext cx="23415" cy="25189"/>
            </a:xfrm>
            <a:custGeom>
              <a:rect b="b" l="l" r="r" t="t"/>
              <a:pathLst>
                <a:path extrusionOk="0" h="626" w="582">
                  <a:moveTo>
                    <a:pt x="233" y="1"/>
                  </a:moveTo>
                  <a:lnTo>
                    <a:pt x="135" y="54"/>
                  </a:lnTo>
                  <a:lnTo>
                    <a:pt x="54" y="135"/>
                  </a:lnTo>
                  <a:lnTo>
                    <a:pt x="10" y="251"/>
                  </a:lnTo>
                  <a:lnTo>
                    <a:pt x="1" y="313"/>
                  </a:lnTo>
                  <a:lnTo>
                    <a:pt x="10" y="376"/>
                  </a:lnTo>
                  <a:lnTo>
                    <a:pt x="54" y="492"/>
                  </a:lnTo>
                  <a:lnTo>
                    <a:pt x="135" y="572"/>
                  </a:lnTo>
                  <a:lnTo>
                    <a:pt x="233" y="617"/>
                  </a:lnTo>
                  <a:lnTo>
                    <a:pt x="295" y="626"/>
                  </a:lnTo>
                  <a:lnTo>
                    <a:pt x="349" y="617"/>
                  </a:lnTo>
                  <a:lnTo>
                    <a:pt x="456" y="572"/>
                  </a:lnTo>
                  <a:lnTo>
                    <a:pt x="537" y="492"/>
                  </a:lnTo>
                  <a:lnTo>
                    <a:pt x="581" y="376"/>
                  </a:lnTo>
                  <a:lnTo>
                    <a:pt x="581" y="313"/>
                  </a:lnTo>
                  <a:lnTo>
                    <a:pt x="581" y="251"/>
                  </a:lnTo>
                  <a:lnTo>
                    <a:pt x="537" y="135"/>
                  </a:lnTo>
                  <a:lnTo>
                    <a:pt x="456" y="54"/>
                  </a:lnTo>
                  <a:lnTo>
                    <a:pt x="349" y="1"/>
                  </a:lnTo>
                  <a:close/>
                </a:path>
              </a:pathLst>
            </a:custGeom>
            <a:solidFill>
              <a:srgbClr val="0A6143">
                <a:alpha val="1844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lt2"/>
                </a:solidFill>
                <a:latin typeface="Arial"/>
                <a:ea typeface="Arial"/>
                <a:cs typeface="Arial"/>
                <a:sym typeface="Arial"/>
              </a:endParaRPr>
            </a:p>
          </p:txBody>
        </p:sp>
        <p:sp>
          <p:nvSpPr>
            <p:cNvPr id="3581" name="Google Shape;3581;p218"/>
            <p:cNvSpPr/>
            <p:nvPr/>
          </p:nvSpPr>
          <p:spPr>
            <a:xfrm rot="5400000">
              <a:off x="7885848" y="215879"/>
              <a:ext cx="23415" cy="25189"/>
            </a:xfrm>
            <a:custGeom>
              <a:rect b="b" l="l" r="r" t="t"/>
              <a:pathLst>
                <a:path extrusionOk="0" h="626" w="582">
                  <a:moveTo>
                    <a:pt x="233" y="1"/>
                  </a:moveTo>
                  <a:lnTo>
                    <a:pt x="135" y="54"/>
                  </a:lnTo>
                  <a:lnTo>
                    <a:pt x="54" y="135"/>
                  </a:lnTo>
                  <a:lnTo>
                    <a:pt x="10" y="251"/>
                  </a:lnTo>
                  <a:lnTo>
                    <a:pt x="1" y="313"/>
                  </a:lnTo>
                  <a:lnTo>
                    <a:pt x="10" y="376"/>
                  </a:lnTo>
                  <a:lnTo>
                    <a:pt x="54" y="492"/>
                  </a:lnTo>
                  <a:lnTo>
                    <a:pt x="135" y="572"/>
                  </a:lnTo>
                  <a:lnTo>
                    <a:pt x="233" y="626"/>
                  </a:lnTo>
                  <a:lnTo>
                    <a:pt x="349" y="626"/>
                  </a:lnTo>
                  <a:lnTo>
                    <a:pt x="456" y="572"/>
                  </a:lnTo>
                  <a:lnTo>
                    <a:pt x="537" y="492"/>
                  </a:lnTo>
                  <a:lnTo>
                    <a:pt x="581" y="376"/>
                  </a:lnTo>
                  <a:lnTo>
                    <a:pt x="581" y="313"/>
                  </a:lnTo>
                  <a:lnTo>
                    <a:pt x="581" y="251"/>
                  </a:lnTo>
                  <a:lnTo>
                    <a:pt x="537" y="135"/>
                  </a:lnTo>
                  <a:lnTo>
                    <a:pt x="456" y="54"/>
                  </a:lnTo>
                  <a:lnTo>
                    <a:pt x="349" y="1"/>
                  </a:lnTo>
                  <a:close/>
                </a:path>
              </a:pathLst>
            </a:custGeom>
            <a:solidFill>
              <a:srgbClr val="0A6143">
                <a:alpha val="1844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lt2"/>
                </a:solidFill>
                <a:latin typeface="Arial"/>
                <a:ea typeface="Arial"/>
                <a:cs typeface="Arial"/>
                <a:sym typeface="Arial"/>
              </a:endParaRPr>
            </a:p>
          </p:txBody>
        </p:sp>
        <p:sp>
          <p:nvSpPr>
            <p:cNvPr id="3582" name="Google Shape;3582;p218"/>
            <p:cNvSpPr/>
            <p:nvPr/>
          </p:nvSpPr>
          <p:spPr>
            <a:xfrm rot="5400000">
              <a:off x="7720552" y="215879"/>
              <a:ext cx="23415" cy="25189"/>
            </a:xfrm>
            <a:custGeom>
              <a:rect b="b" l="l" r="r" t="t"/>
              <a:pathLst>
                <a:path extrusionOk="0" h="626" w="582">
                  <a:moveTo>
                    <a:pt x="295" y="0"/>
                  </a:moveTo>
                  <a:lnTo>
                    <a:pt x="233" y="9"/>
                  </a:lnTo>
                  <a:lnTo>
                    <a:pt x="135" y="54"/>
                  </a:lnTo>
                  <a:lnTo>
                    <a:pt x="54" y="143"/>
                  </a:lnTo>
                  <a:lnTo>
                    <a:pt x="10" y="250"/>
                  </a:lnTo>
                  <a:lnTo>
                    <a:pt x="1" y="313"/>
                  </a:lnTo>
                  <a:lnTo>
                    <a:pt x="10" y="375"/>
                  </a:lnTo>
                  <a:lnTo>
                    <a:pt x="54" y="492"/>
                  </a:lnTo>
                  <a:lnTo>
                    <a:pt x="135" y="581"/>
                  </a:lnTo>
                  <a:lnTo>
                    <a:pt x="233" y="625"/>
                  </a:lnTo>
                  <a:lnTo>
                    <a:pt x="349" y="625"/>
                  </a:lnTo>
                  <a:lnTo>
                    <a:pt x="456" y="581"/>
                  </a:lnTo>
                  <a:lnTo>
                    <a:pt x="537" y="492"/>
                  </a:lnTo>
                  <a:lnTo>
                    <a:pt x="581" y="375"/>
                  </a:lnTo>
                  <a:lnTo>
                    <a:pt x="581" y="313"/>
                  </a:lnTo>
                  <a:lnTo>
                    <a:pt x="581" y="250"/>
                  </a:lnTo>
                  <a:lnTo>
                    <a:pt x="537" y="143"/>
                  </a:lnTo>
                  <a:lnTo>
                    <a:pt x="456" y="54"/>
                  </a:lnTo>
                  <a:lnTo>
                    <a:pt x="349" y="9"/>
                  </a:lnTo>
                  <a:lnTo>
                    <a:pt x="295" y="0"/>
                  </a:lnTo>
                  <a:close/>
                </a:path>
              </a:pathLst>
            </a:custGeom>
            <a:solidFill>
              <a:srgbClr val="0A6143">
                <a:alpha val="1844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lt2"/>
                </a:solidFill>
                <a:latin typeface="Arial"/>
                <a:ea typeface="Arial"/>
                <a:cs typeface="Arial"/>
                <a:sym typeface="Arial"/>
              </a:endParaRPr>
            </a:p>
          </p:txBody>
        </p:sp>
        <p:sp>
          <p:nvSpPr>
            <p:cNvPr id="3583" name="Google Shape;3583;p218"/>
            <p:cNvSpPr/>
            <p:nvPr/>
          </p:nvSpPr>
          <p:spPr>
            <a:xfrm rot="5400000">
              <a:off x="8382077" y="388698"/>
              <a:ext cx="23375" cy="25189"/>
            </a:xfrm>
            <a:custGeom>
              <a:rect b="b" l="l" r="r" t="t"/>
              <a:pathLst>
                <a:path extrusionOk="0" h="626" w="581">
                  <a:moveTo>
                    <a:pt x="286" y="0"/>
                  </a:moveTo>
                  <a:lnTo>
                    <a:pt x="232" y="9"/>
                  </a:lnTo>
                  <a:lnTo>
                    <a:pt x="125" y="54"/>
                  </a:lnTo>
                  <a:lnTo>
                    <a:pt x="45" y="143"/>
                  </a:lnTo>
                  <a:lnTo>
                    <a:pt x="0" y="250"/>
                  </a:lnTo>
                  <a:lnTo>
                    <a:pt x="0" y="313"/>
                  </a:lnTo>
                  <a:lnTo>
                    <a:pt x="0" y="375"/>
                  </a:lnTo>
                  <a:lnTo>
                    <a:pt x="45" y="491"/>
                  </a:lnTo>
                  <a:lnTo>
                    <a:pt x="125" y="581"/>
                  </a:lnTo>
                  <a:lnTo>
                    <a:pt x="232" y="625"/>
                  </a:lnTo>
                  <a:lnTo>
                    <a:pt x="348" y="625"/>
                  </a:lnTo>
                  <a:lnTo>
                    <a:pt x="456" y="581"/>
                  </a:lnTo>
                  <a:lnTo>
                    <a:pt x="527" y="491"/>
                  </a:lnTo>
                  <a:lnTo>
                    <a:pt x="572" y="375"/>
                  </a:lnTo>
                  <a:lnTo>
                    <a:pt x="581" y="313"/>
                  </a:lnTo>
                  <a:lnTo>
                    <a:pt x="572" y="250"/>
                  </a:lnTo>
                  <a:lnTo>
                    <a:pt x="527" y="143"/>
                  </a:lnTo>
                  <a:lnTo>
                    <a:pt x="456" y="54"/>
                  </a:lnTo>
                  <a:lnTo>
                    <a:pt x="348" y="9"/>
                  </a:lnTo>
                  <a:lnTo>
                    <a:pt x="286" y="0"/>
                  </a:lnTo>
                  <a:close/>
                </a:path>
              </a:pathLst>
            </a:custGeom>
            <a:solidFill>
              <a:srgbClr val="0A6143">
                <a:alpha val="1844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lt2"/>
                </a:solidFill>
                <a:latin typeface="Arial"/>
                <a:ea typeface="Arial"/>
                <a:cs typeface="Arial"/>
                <a:sym typeface="Arial"/>
              </a:endParaRPr>
            </a:p>
          </p:txBody>
        </p:sp>
        <p:sp>
          <p:nvSpPr>
            <p:cNvPr id="3584" name="Google Shape;3584;p218"/>
            <p:cNvSpPr/>
            <p:nvPr/>
          </p:nvSpPr>
          <p:spPr>
            <a:xfrm rot="5400000">
              <a:off x="8216600" y="388517"/>
              <a:ext cx="23375" cy="25551"/>
            </a:xfrm>
            <a:custGeom>
              <a:rect b="b" l="l" r="r" t="t"/>
              <a:pathLst>
                <a:path extrusionOk="0" h="635" w="581">
                  <a:moveTo>
                    <a:pt x="286" y="0"/>
                  </a:moveTo>
                  <a:lnTo>
                    <a:pt x="232" y="9"/>
                  </a:lnTo>
                  <a:lnTo>
                    <a:pt x="125" y="54"/>
                  </a:lnTo>
                  <a:lnTo>
                    <a:pt x="45" y="143"/>
                  </a:lnTo>
                  <a:lnTo>
                    <a:pt x="0" y="250"/>
                  </a:lnTo>
                  <a:lnTo>
                    <a:pt x="0" y="313"/>
                  </a:lnTo>
                  <a:lnTo>
                    <a:pt x="0" y="384"/>
                  </a:lnTo>
                  <a:lnTo>
                    <a:pt x="45" y="491"/>
                  </a:lnTo>
                  <a:lnTo>
                    <a:pt x="125" y="581"/>
                  </a:lnTo>
                  <a:lnTo>
                    <a:pt x="232" y="625"/>
                  </a:lnTo>
                  <a:lnTo>
                    <a:pt x="286" y="634"/>
                  </a:lnTo>
                  <a:lnTo>
                    <a:pt x="348" y="625"/>
                  </a:lnTo>
                  <a:lnTo>
                    <a:pt x="456" y="581"/>
                  </a:lnTo>
                  <a:lnTo>
                    <a:pt x="527" y="491"/>
                  </a:lnTo>
                  <a:lnTo>
                    <a:pt x="572" y="384"/>
                  </a:lnTo>
                  <a:lnTo>
                    <a:pt x="581" y="313"/>
                  </a:lnTo>
                  <a:lnTo>
                    <a:pt x="572" y="250"/>
                  </a:lnTo>
                  <a:lnTo>
                    <a:pt x="527" y="143"/>
                  </a:lnTo>
                  <a:lnTo>
                    <a:pt x="456" y="54"/>
                  </a:lnTo>
                  <a:lnTo>
                    <a:pt x="348" y="9"/>
                  </a:lnTo>
                  <a:lnTo>
                    <a:pt x="286" y="0"/>
                  </a:lnTo>
                  <a:close/>
                </a:path>
              </a:pathLst>
            </a:custGeom>
            <a:solidFill>
              <a:srgbClr val="0A6143">
                <a:alpha val="1844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lt2"/>
                </a:solidFill>
                <a:latin typeface="Arial"/>
                <a:ea typeface="Arial"/>
                <a:cs typeface="Arial"/>
                <a:sym typeface="Arial"/>
              </a:endParaRPr>
            </a:p>
          </p:txBody>
        </p:sp>
        <p:sp>
          <p:nvSpPr>
            <p:cNvPr id="3585" name="Google Shape;3585;p218"/>
            <p:cNvSpPr/>
            <p:nvPr/>
          </p:nvSpPr>
          <p:spPr>
            <a:xfrm rot="5400000">
              <a:off x="8051164" y="388698"/>
              <a:ext cx="23375" cy="25189"/>
            </a:xfrm>
            <a:custGeom>
              <a:rect b="b" l="l" r="r" t="t"/>
              <a:pathLst>
                <a:path extrusionOk="0" h="626" w="581">
                  <a:moveTo>
                    <a:pt x="232" y="1"/>
                  </a:moveTo>
                  <a:lnTo>
                    <a:pt x="125" y="54"/>
                  </a:lnTo>
                  <a:lnTo>
                    <a:pt x="45" y="135"/>
                  </a:lnTo>
                  <a:lnTo>
                    <a:pt x="0" y="251"/>
                  </a:lnTo>
                  <a:lnTo>
                    <a:pt x="0" y="313"/>
                  </a:lnTo>
                  <a:lnTo>
                    <a:pt x="0" y="376"/>
                  </a:lnTo>
                  <a:lnTo>
                    <a:pt x="45" y="492"/>
                  </a:lnTo>
                  <a:lnTo>
                    <a:pt x="125" y="572"/>
                  </a:lnTo>
                  <a:lnTo>
                    <a:pt x="232" y="617"/>
                  </a:lnTo>
                  <a:lnTo>
                    <a:pt x="286" y="626"/>
                  </a:lnTo>
                  <a:lnTo>
                    <a:pt x="348" y="617"/>
                  </a:lnTo>
                  <a:lnTo>
                    <a:pt x="456" y="572"/>
                  </a:lnTo>
                  <a:lnTo>
                    <a:pt x="527" y="492"/>
                  </a:lnTo>
                  <a:lnTo>
                    <a:pt x="572" y="376"/>
                  </a:lnTo>
                  <a:lnTo>
                    <a:pt x="581" y="313"/>
                  </a:lnTo>
                  <a:lnTo>
                    <a:pt x="572" y="251"/>
                  </a:lnTo>
                  <a:lnTo>
                    <a:pt x="527" y="135"/>
                  </a:lnTo>
                  <a:lnTo>
                    <a:pt x="456" y="54"/>
                  </a:lnTo>
                  <a:lnTo>
                    <a:pt x="348" y="1"/>
                  </a:lnTo>
                  <a:close/>
                </a:path>
              </a:pathLst>
            </a:custGeom>
            <a:solidFill>
              <a:srgbClr val="0A6143">
                <a:alpha val="1844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lt2"/>
                </a:solidFill>
                <a:latin typeface="Arial"/>
                <a:ea typeface="Arial"/>
                <a:cs typeface="Arial"/>
                <a:sym typeface="Arial"/>
              </a:endParaRPr>
            </a:p>
          </p:txBody>
        </p:sp>
        <p:sp>
          <p:nvSpPr>
            <p:cNvPr id="3586" name="Google Shape;3586;p218"/>
            <p:cNvSpPr/>
            <p:nvPr/>
          </p:nvSpPr>
          <p:spPr>
            <a:xfrm rot="5400000">
              <a:off x="7885868" y="388698"/>
              <a:ext cx="23375" cy="25189"/>
            </a:xfrm>
            <a:custGeom>
              <a:rect b="b" l="l" r="r" t="t"/>
              <a:pathLst>
                <a:path extrusionOk="0" h="626" w="581">
                  <a:moveTo>
                    <a:pt x="232" y="1"/>
                  </a:moveTo>
                  <a:lnTo>
                    <a:pt x="125" y="54"/>
                  </a:lnTo>
                  <a:lnTo>
                    <a:pt x="45" y="135"/>
                  </a:lnTo>
                  <a:lnTo>
                    <a:pt x="0" y="251"/>
                  </a:lnTo>
                  <a:lnTo>
                    <a:pt x="0" y="313"/>
                  </a:lnTo>
                  <a:lnTo>
                    <a:pt x="0" y="376"/>
                  </a:lnTo>
                  <a:lnTo>
                    <a:pt x="45" y="492"/>
                  </a:lnTo>
                  <a:lnTo>
                    <a:pt x="125" y="572"/>
                  </a:lnTo>
                  <a:lnTo>
                    <a:pt x="232" y="626"/>
                  </a:lnTo>
                  <a:lnTo>
                    <a:pt x="348" y="626"/>
                  </a:lnTo>
                  <a:lnTo>
                    <a:pt x="456" y="572"/>
                  </a:lnTo>
                  <a:lnTo>
                    <a:pt x="527" y="492"/>
                  </a:lnTo>
                  <a:lnTo>
                    <a:pt x="572" y="376"/>
                  </a:lnTo>
                  <a:lnTo>
                    <a:pt x="581" y="313"/>
                  </a:lnTo>
                  <a:lnTo>
                    <a:pt x="572" y="251"/>
                  </a:lnTo>
                  <a:lnTo>
                    <a:pt x="527" y="135"/>
                  </a:lnTo>
                  <a:lnTo>
                    <a:pt x="456" y="54"/>
                  </a:lnTo>
                  <a:lnTo>
                    <a:pt x="348" y="1"/>
                  </a:lnTo>
                  <a:close/>
                </a:path>
              </a:pathLst>
            </a:custGeom>
            <a:solidFill>
              <a:srgbClr val="0A6143">
                <a:alpha val="1844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lt2"/>
                </a:solidFill>
                <a:latin typeface="Arial"/>
                <a:ea typeface="Arial"/>
                <a:cs typeface="Arial"/>
                <a:sym typeface="Arial"/>
              </a:endParaRPr>
            </a:p>
          </p:txBody>
        </p:sp>
        <p:sp>
          <p:nvSpPr>
            <p:cNvPr id="3587" name="Google Shape;3587;p218"/>
            <p:cNvSpPr/>
            <p:nvPr/>
          </p:nvSpPr>
          <p:spPr>
            <a:xfrm rot="5400000">
              <a:off x="7720573" y="388698"/>
              <a:ext cx="23375" cy="25189"/>
            </a:xfrm>
            <a:custGeom>
              <a:rect b="b" l="l" r="r" t="t"/>
              <a:pathLst>
                <a:path extrusionOk="0" h="626" w="581">
                  <a:moveTo>
                    <a:pt x="286" y="0"/>
                  </a:moveTo>
                  <a:lnTo>
                    <a:pt x="232" y="9"/>
                  </a:lnTo>
                  <a:lnTo>
                    <a:pt x="125" y="54"/>
                  </a:lnTo>
                  <a:lnTo>
                    <a:pt x="45" y="143"/>
                  </a:lnTo>
                  <a:lnTo>
                    <a:pt x="0" y="250"/>
                  </a:lnTo>
                  <a:lnTo>
                    <a:pt x="0" y="313"/>
                  </a:lnTo>
                  <a:lnTo>
                    <a:pt x="0" y="375"/>
                  </a:lnTo>
                  <a:lnTo>
                    <a:pt x="45" y="492"/>
                  </a:lnTo>
                  <a:lnTo>
                    <a:pt x="125" y="581"/>
                  </a:lnTo>
                  <a:lnTo>
                    <a:pt x="232" y="625"/>
                  </a:lnTo>
                  <a:lnTo>
                    <a:pt x="348" y="625"/>
                  </a:lnTo>
                  <a:lnTo>
                    <a:pt x="456" y="581"/>
                  </a:lnTo>
                  <a:lnTo>
                    <a:pt x="527" y="492"/>
                  </a:lnTo>
                  <a:lnTo>
                    <a:pt x="572" y="375"/>
                  </a:lnTo>
                  <a:lnTo>
                    <a:pt x="581" y="313"/>
                  </a:lnTo>
                  <a:lnTo>
                    <a:pt x="572" y="250"/>
                  </a:lnTo>
                  <a:lnTo>
                    <a:pt x="527" y="143"/>
                  </a:lnTo>
                  <a:lnTo>
                    <a:pt x="456" y="54"/>
                  </a:lnTo>
                  <a:lnTo>
                    <a:pt x="348" y="9"/>
                  </a:lnTo>
                  <a:lnTo>
                    <a:pt x="286" y="0"/>
                  </a:lnTo>
                  <a:close/>
                </a:path>
              </a:pathLst>
            </a:custGeom>
            <a:solidFill>
              <a:srgbClr val="0A6143">
                <a:alpha val="1844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lt2"/>
                </a:solidFill>
                <a:latin typeface="Arial"/>
                <a:ea typeface="Arial"/>
                <a:cs typeface="Arial"/>
                <a:sym typeface="Arial"/>
              </a:endParaRPr>
            </a:p>
          </p:txBody>
        </p:sp>
        <p:sp>
          <p:nvSpPr>
            <p:cNvPr id="3588" name="Google Shape;3588;p218"/>
            <p:cNvSpPr/>
            <p:nvPr/>
          </p:nvSpPr>
          <p:spPr>
            <a:xfrm rot="5400000">
              <a:off x="8382077" y="561134"/>
              <a:ext cx="23375" cy="25189"/>
            </a:xfrm>
            <a:custGeom>
              <a:rect b="b" l="l" r="r" t="t"/>
              <a:pathLst>
                <a:path extrusionOk="0" h="626" w="581">
                  <a:moveTo>
                    <a:pt x="295" y="0"/>
                  </a:moveTo>
                  <a:lnTo>
                    <a:pt x="233" y="9"/>
                  </a:lnTo>
                  <a:lnTo>
                    <a:pt x="134" y="54"/>
                  </a:lnTo>
                  <a:lnTo>
                    <a:pt x="54" y="143"/>
                  </a:lnTo>
                  <a:lnTo>
                    <a:pt x="9" y="250"/>
                  </a:lnTo>
                  <a:lnTo>
                    <a:pt x="0" y="313"/>
                  </a:lnTo>
                  <a:lnTo>
                    <a:pt x="9" y="375"/>
                  </a:lnTo>
                  <a:lnTo>
                    <a:pt x="54" y="491"/>
                  </a:lnTo>
                  <a:lnTo>
                    <a:pt x="134" y="581"/>
                  </a:lnTo>
                  <a:lnTo>
                    <a:pt x="233" y="625"/>
                  </a:lnTo>
                  <a:lnTo>
                    <a:pt x="349" y="625"/>
                  </a:lnTo>
                  <a:lnTo>
                    <a:pt x="456" y="581"/>
                  </a:lnTo>
                  <a:lnTo>
                    <a:pt x="536" y="491"/>
                  </a:lnTo>
                  <a:lnTo>
                    <a:pt x="581" y="375"/>
                  </a:lnTo>
                  <a:lnTo>
                    <a:pt x="581" y="313"/>
                  </a:lnTo>
                  <a:lnTo>
                    <a:pt x="581" y="250"/>
                  </a:lnTo>
                  <a:lnTo>
                    <a:pt x="536" y="143"/>
                  </a:lnTo>
                  <a:lnTo>
                    <a:pt x="456" y="54"/>
                  </a:lnTo>
                  <a:lnTo>
                    <a:pt x="349" y="9"/>
                  </a:lnTo>
                  <a:lnTo>
                    <a:pt x="295" y="0"/>
                  </a:lnTo>
                  <a:close/>
                </a:path>
              </a:pathLst>
            </a:custGeom>
            <a:solidFill>
              <a:srgbClr val="0A6143">
                <a:alpha val="1844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lt2"/>
                </a:solidFill>
                <a:latin typeface="Arial"/>
                <a:ea typeface="Arial"/>
                <a:cs typeface="Arial"/>
                <a:sym typeface="Arial"/>
              </a:endParaRPr>
            </a:p>
          </p:txBody>
        </p:sp>
        <p:sp>
          <p:nvSpPr>
            <p:cNvPr id="3589" name="Google Shape;3589;p218"/>
            <p:cNvSpPr/>
            <p:nvPr/>
          </p:nvSpPr>
          <p:spPr>
            <a:xfrm rot="5400000">
              <a:off x="8216600" y="560953"/>
              <a:ext cx="23375" cy="25551"/>
            </a:xfrm>
            <a:custGeom>
              <a:rect b="b" l="l" r="r" t="t"/>
              <a:pathLst>
                <a:path extrusionOk="0" h="635" w="581">
                  <a:moveTo>
                    <a:pt x="295" y="0"/>
                  </a:moveTo>
                  <a:lnTo>
                    <a:pt x="233" y="9"/>
                  </a:lnTo>
                  <a:lnTo>
                    <a:pt x="134" y="54"/>
                  </a:lnTo>
                  <a:lnTo>
                    <a:pt x="54" y="143"/>
                  </a:lnTo>
                  <a:lnTo>
                    <a:pt x="9" y="250"/>
                  </a:lnTo>
                  <a:lnTo>
                    <a:pt x="0" y="313"/>
                  </a:lnTo>
                  <a:lnTo>
                    <a:pt x="9" y="384"/>
                  </a:lnTo>
                  <a:lnTo>
                    <a:pt x="54" y="491"/>
                  </a:lnTo>
                  <a:lnTo>
                    <a:pt x="134" y="581"/>
                  </a:lnTo>
                  <a:lnTo>
                    <a:pt x="233" y="625"/>
                  </a:lnTo>
                  <a:lnTo>
                    <a:pt x="295" y="634"/>
                  </a:lnTo>
                  <a:lnTo>
                    <a:pt x="349" y="625"/>
                  </a:lnTo>
                  <a:lnTo>
                    <a:pt x="456" y="581"/>
                  </a:lnTo>
                  <a:lnTo>
                    <a:pt x="536" y="491"/>
                  </a:lnTo>
                  <a:lnTo>
                    <a:pt x="581" y="384"/>
                  </a:lnTo>
                  <a:lnTo>
                    <a:pt x="581" y="313"/>
                  </a:lnTo>
                  <a:lnTo>
                    <a:pt x="581" y="250"/>
                  </a:lnTo>
                  <a:lnTo>
                    <a:pt x="536" y="143"/>
                  </a:lnTo>
                  <a:lnTo>
                    <a:pt x="456" y="54"/>
                  </a:lnTo>
                  <a:lnTo>
                    <a:pt x="349" y="9"/>
                  </a:lnTo>
                  <a:lnTo>
                    <a:pt x="295" y="0"/>
                  </a:lnTo>
                  <a:close/>
                </a:path>
              </a:pathLst>
            </a:custGeom>
            <a:solidFill>
              <a:srgbClr val="0A6143">
                <a:alpha val="1844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lt2"/>
                </a:solidFill>
                <a:latin typeface="Arial"/>
                <a:ea typeface="Arial"/>
                <a:cs typeface="Arial"/>
                <a:sym typeface="Arial"/>
              </a:endParaRPr>
            </a:p>
          </p:txBody>
        </p:sp>
        <p:sp>
          <p:nvSpPr>
            <p:cNvPr id="3590" name="Google Shape;3590;p218"/>
            <p:cNvSpPr/>
            <p:nvPr/>
          </p:nvSpPr>
          <p:spPr>
            <a:xfrm rot="5400000">
              <a:off x="8051164" y="561134"/>
              <a:ext cx="23375" cy="25189"/>
            </a:xfrm>
            <a:custGeom>
              <a:rect b="b" l="l" r="r" t="t"/>
              <a:pathLst>
                <a:path extrusionOk="0" h="626" w="581">
                  <a:moveTo>
                    <a:pt x="233" y="1"/>
                  </a:moveTo>
                  <a:lnTo>
                    <a:pt x="134" y="54"/>
                  </a:lnTo>
                  <a:lnTo>
                    <a:pt x="54" y="135"/>
                  </a:lnTo>
                  <a:lnTo>
                    <a:pt x="9" y="251"/>
                  </a:lnTo>
                  <a:lnTo>
                    <a:pt x="0" y="313"/>
                  </a:lnTo>
                  <a:lnTo>
                    <a:pt x="9" y="376"/>
                  </a:lnTo>
                  <a:lnTo>
                    <a:pt x="54" y="492"/>
                  </a:lnTo>
                  <a:lnTo>
                    <a:pt x="134" y="572"/>
                  </a:lnTo>
                  <a:lnTo>
                    <a:pt x="233" y="617"/>
                  </a:lnTo>
                  <a:lnTo>
                    <a:pt x="295" y="626"/>
                  </a:lnTo>
                  <a:lnTo>
                    <a:pt x="349" y="617"/>
                  </a:lnTo>
                  <a:lnTo>
                    <a:pt x="456" y="572"/>
                  </a:lnTo>
                  <a:lnTo>
                    <a:pt x="536" y="492"/>
                  </a:lnTo>
                  <a:lnTo>
                    <a:pt x="581" y="376"/>
                  </a:lnTo>
                  <a:lnTo>
                    <a:pt x="581" y="313"/>
                  </a:lnTo>
                  <a:lnTo>
                    <a:pt x="581" y="251"/>
                  </a:lnTo>
                  <a:lnTo>
                    <a:pt x="536" y="135"/>
                  </a:lnTo>
                  <a:lnTo>
                    <a:pt x="456" y="54"/>
                  </a:lnTo>
                  <a:lnTo>
                    <a:pt x="349" y="1"/>
                  </a:lnTo>
                  <a:close/>
                </a:path>
              </a:pathLst>
            </a:custGeom>
            <a:solidFill>
              <a:srgbClr val="0A6143">
                <a:alpha val="1844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lt2"/>
                </a:solidFill>
                <a:latin typeface="Arial"/>
                <a:ea typeface="Arial"/>
                <a:cs typeface="Arial"/>
                <a:sym typeface="Arial"/>
              </a:endParaRPr>
            </a:p>
          </p:txBody>
        </p:sp>
        <p:sp>
          <p:nvSpPr>
            <p:cNvPr id="3591" name="Google Shape;3591;p218"/>
            <p:cNvSpPr/>
            <p:nvPr/>
          </p:nvSpPr>
          <p:spPr>
            <a:xfrm rot="5400000">
              <a:off x="7885868" y="561134"/>
              <a:ext cx="23375" cy="25189"/>
            </a:xfrm>
            <a:custGeom>
              <a:rect b="b" l="l" r="r" t="t"/>
              <a:pathLst>
                <a:path extrusionOk="0" h="626" w="581">
                  <a:moveTo>
                    <a:pt x="233" y="1"/>
                  </a:moveTo>
                  <a:lnTo>
                    <a:pt x="134" y="54"/>
                  </a:lnTo>
                  <a:lnTo>
                    <a:pt x="54" y="135"/>
                  </a:lnTo>
                  <a:lnTo>
                    <a:pt x="9" y="251"/>
                  </a:lnTo>
                  <a:lnTo>
                    <a:pt x="0" y="313"/>
                  </a:lnTo>
                  <a:lnTo>
                    <a:pt x="9" y="376"/>
                  </a:lnTo>
                  <a:lnTo>
                    <a:pt x="54" y="492"/>
                  </a:lnTo>
                  <a:lnTo>
                    <a:pt x="134" y="572"/>
                  </a:lnTo>
                  <a:lnTo>
                    <a:pt x="233" y="626"/>
                  </a:lnTo>
                  <a:lnTo>
                    <a:pt x="349" y="626"/>
                  </a:lnTo>
                  <a:lnTo>
                    <a:pt x="456" y="572"/>
                  </a:lnTo>
                  <a:lnTo>
                    <a:pt x="536" y="492"/>
                  </a:lnTo>
                  <a:lnTo>
                    <a:pt x="581" y="376"/>
                  </a:lnTo>
                  <a:lnTo>
                    <a:pt x="581" y="313"/>
                  </a:lnTo>
                  <a:lnTo>
                    <a:pt x="581" y="251"/>
                  </a:lnTo>
                  <a:lnTo>
                    <a:pt x="536" y="135"/>
                  </a:lnTo>
                  <a:lnTo>
                    <a:pt x="456" y="54"/>
                  </a:lnTo>
                  <a:lnTo>
                    <a:pt x="349" y="1"/>
                  </a:lnTo>
                  <a:close/>
                </a:path>
              </a:pathLst>
            </a:custGeom>
            <a:solidFill>
              <a:srgbClr val="0A6143">
                <a:alpha val="1844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lt2"/>
                </a:solidFill>
                <a:latin typeface="Arial"/>
                <a:ea typeface="Arial"/>
                <a:cs typeface="Arial"/>
                <a:sym typeface="Arial"/>
              </a:endParaRPr>
            </a:p>
          </p:txBody>
        </p:sp>
        <p:sp>
          <p:nvSpPr>
            <p:cNvPr id="3592" name="Google Shape;3592;p218"/>
            <p:cNvSpPr/>
            <p:nvPr/>
          </p:nvSpPr>
          <p:spPr>
            <a:xfrm rot="5400000">
              <a:off x="7720573" y="561134"/>
              <a:ext cx="23375" cy="25189"/>
            </a:xfrm>
            <a:custGeom>
              <a:rect b="b" l="l" r="r" t="t"/>
              <a:pathLst>
                <a:path extrusionOk="0" h="626" w="581">
                  <a:moveTo>
                    <a:pt x="295" y="0"/>
                  </a:moveTo>
                  <a:lnTo>
                    <a:pt x="233" y="9"/>
                  </a:lnTo>
                  <a:lnTo>
                    <a:pt x="134" y="54"/>
                  </a:lnTo>
                  <a:lnTo>
                    <a:pt x="54" y="143"/>
                  </a:lnTo>
                  <a:lnTo>
                    <a:pt x="9" y="250"/>
                  </a:lnTo>
                  <a:lnTo>
                    <a:pt x="0" y="313"/>
                  </a:lnTo>
                  <a:lnTo>
                    <a:pt x="9" y="375"/>
                  </a:lnTo>
                  <a:lnTo>
                    <a:pt x="54" y="492"/>
                  </a:lnTo>
                  <a:lnTo>
                    <a:pt x="134" y="581"/>
                  </a:lnTo>
                  <a:lnTo>
                    <a:pt x="233" y="625"/>
                  </a:lnTo>
                  <a:lnTo>
                    <a:pt x="349" y="625"/>
                  </a:lnTo>
                  <a:lnTo>
                    <a:pt x="456" y="581"/>
                  </a:lnTo>
                  <a:lnTo>
                    <a:pt x="536" y="492"/>
                  </a:lnTo>
                  <a:lnTo>
                    <a:pt x="581" y="375"/>
                  </a:lnTo>
                  <a:lnTo>
                    <a:pt x="581" y="313"/>
                  </a:lnTo>
                  <a:lnTo>
                    <a:pt x="581" y="250"/>
                  </a:lnTo>
                  <a:lnTo>
                    <a:pt x="536" y="143"/>
                  </a:lnTo>
                  <a:lnTo>
                    <a:pt x="456" y="54"/>
                  </a:lnTo>
                  <a:lnTo>
                    <a:pt x="349" y="9"/>
                  </a:lnTo>
                  <a:lnTo>
                    <a:pt x="295" y="0"/>
                  </a:lnTo>
                  <a:close/>
                </a:path>
              </a:pathLst>
            </a:custGeom>
            <a:solidFill>
              <a:srgbClr val="0A6143">
                <a:alpha val="1844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lt2"/>
                </a:solidFill>
                <a:latin typeface="Arial"/>
                <a:ea typeface="Arial"/>
                <a:cs typeface="Arial"/>
                <a:sym typeface="Arial"/>
              </a:endParaRPr>
            </a:p>
          </p:txBody>
        </p:sp>
        <p:sp>
          <p:nvSpPr>
            <p:cNvPr id="3593" name="Google Shape;3593;p218"/>
            <p:cNvSpPr/>
            <p:nvPr/>
          </p:nvSpPr>
          <p:spPr>
            <a:xfrm rot="5400000">
              <a:off x="8382057" y="733953"/>
              <a:ext cx="23415" cy="25189"/>
            </a:xfrm>
            <a:custGeom>
              <a:rect b="b" l="l" r="r" t="t"/>
              <a:pathLst>
                <a:path extrusionOk="0" h="626" w="582">
                  <a:moveTo>
                    <a:pt x="287" y="0"/>
                  </a:moveTo>
                  <a:lnTo>
                    <a:pt x="233" y="9"/>
                  </a:lnTo>
                  <a:lnTo>
                    <a:pt x="126" y="54"/>
                  </a:lnTo>
                  <a:lnTo>
                    <a:pt x="45" y="143"/>
                  </a:lnTo>
                  <a:lnTo>
                    <a:pt x="10" y="250"/>
                  </a:lnTo>
                  <a:lnTo>
                    <a:pt x="1" y="313"/>
                  </a:lnTo>
                  <a:lnTo>
                    <a:pt x="10" y="375"/>
                  </a:lnTo>
                  <a:lnTo>
                    <a:pt x="45" y="491"/>
                  </a:lnTo>
                  <a:lnTo>
                    <a:pt x="126" y="581"/>
                  </a:lnTo>
                  <a:lnTo>
                    <a:pt x="233" y="625"/>
                  </a:lnTo>
                  <a:lnTo>
                    <a:pt x="349" y="625"/>
                  </a:lnTo>
                  <a:lnTo>
                    <a:pt x="456" y="581"/>
                  </a:lnTo>
                  <a:lnTo>
                    <a:pt x="528" y="491"/>
                  </a:lnTo>
                  <a:lnTo>
                    <a:pt x="572" y="375"/>
                  </a:lnTo>
                  <a:lnTo>
                    <a:pt x="581" y="313"/>
                  </a:lnTo>
                  <a:lnTo>
                    <a:pt x="572" y="250"/>
                  </a:lnTo>
                  <a:lnTo>
                    <a:pt x="528" y="143"/>
                  </a:lnTo>
                  <a:lnTo>
                    <a:pt x="456" y="54"/>
                  </a:lnTo>
                  <a:lnTo>
                    <a:pt x="349" y="9"/>
                  </a:lnTo>
                  <a:lnTo>
                    <a:pt x="287" y="0"/>
                  </a:lnTo>
                  <a:close/>
                </a:path>
              </a:pathLst>
            </a:custGeom>
            <a:solidFill>
              <a:srgbClr val="0A6143">
                <a:alpha val="1844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lt2"/>
                </a:solidFill>
                <a:latin typeface="Arial"/>
                <a:ea typeface="Arial"/>
                <a:cs typeface="Arial"/>
                <a:sym typeface="Arial"/>
              </a:endParaRPr>
            </a:p>
          </p:txBody>
        </p:sp>
        <p:sp>
          <p:nvSpPr>
            <p:cNvPr id="3594" name="Google Shape;3594;p218"/>
            <p:cNvSpPr/>
            <p:nvPr/>
          </p:nvSpPr>
          <p:spPr>
            <a:xfrm rot="5400000">
              <a:off x="8216580" y="733772"/>
              <a:ext cx="23415" cy="25551"/>
            </a:xfrm>
            <a:custGeom>
              <a:rect b="b" l="l" r="r" t="t"/>
              <a:pathLst>
                <a:path extrusionOk="0" h="635" w="582">
                  <a:moveTo>
                    <a:pt x="287" y="0"/>
                  </a:moveTo>
                  <a:lnTo>
                    <a:pt x="233" y="9"/>
                  </a:lnTo>
                  <a:lnTo>
                    <a:pt x="126" y="54"/>
                  </a:lnTo>
                  <a:lnTo>
                    <a:pt x="45" y="143"/>
                  </a:lnTo>
                  <a:lnTo>
                    <a:pt x="10" y="250"/>
                  </a:lnTo>
                  <a:lnTo>
                    <a:pt x="1" y="313"/>
                  </a:lnTo>
                  <a:lnTo>
                    <a:pt x="10" y="384"/>
                  </a:lnTo>
                  <a:lnTo>
                    <a:pt x="45" y="491"/>
                  </a:lnTo>
                  <a:lnTo>
                    <a:pt x="126" y="581"/>
                  </a:lnTo>
                  <a:lnTo>
                    <a:pt x="233" y="625"/>
                  </a:lnTo>
                  <a:lnTo>
                    <a:pt x="287" y="634"/>
                  </a:lnTo>
                  <a:lnTo>
                    <a:pt x="349" y="625"/>
                  </a:lnTo>
                  <a:lnTo>
                    <a:pt x="456" y="581"/>
                  </a:lnTo>
                  <a:lnTo>
                    <a:pt x="528" y="491"/>
                  </a:lnTo>
                  <a:lnTo>
                    <a:pt x="572" y="384"/>
                  </a:lnTo>
                  <a:lnTo>
                    <a:pt x="581" y="313"/>
                  </a:lnTo>
                  <a:lnTo>
                    <a:pt x="572" y="250"/>
                  </a:lnTo>
                  <a:lnTo>
                    <a:pt x="528" y="143"/>
                  </a:lnTo>
                  <a:lnTo>
                    <a:pt x="456" y="54"/>
                  </a:lnTo>
                  <a:lnTo>
                    <a:pt x="349" y="9"/>
                  </a:lnTo>
                  <a:lnTo>
                    <a:pt x="287" y="0"/>
                  </a:lnTo>
                  <a:close/>
                </a:path>
              </a:pathLst>
            </a:custGeom>
            <a:solidFill>
              <a:srgbClr val="0A6143">
                <a:alpha val="1844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lt2"/>
                </a:solidFill>
                <a:latin typeface="Arial"/>
                <a:ea typeface="Arial"/>
                <a:cs typeface="Arial"/>
                <a:sym typeface="Arial"/>
              </a:endParaRPr>
            </a:p>
          </p:txBody>
        </p:sp>
        <p:sp>
          <p:nvSpPr>
            <p:cNvPr id="3595" name="Google Shape;3595;p218"/>
            <p:cNvSpPr/>
            <p:nvPr/>
          </p:nvSpPr>
          <p:spPr>
            <a:xfrm rot="5400000">
              <a:off x="8051144" y="733953"/>
              <a:ext cx="23415" cy="25189"/>
            </a:xfrm>
            <a:custGeom>
              <a:rect b="b" l="l" r="r" t="t"/>
              <a:pathLst>
                <a:path extrusionOk="0" h="626" w="582">
                  <a:moveTo>
                    <a:pt x="233" y="1"/>
                  </a:moveTo>
                  <a:lnTo>
                    <a:pt x="126" y="54"/>
                  </a:lnTo>
                  <a:lnTo>
                    <a:pt x="45" y="135"/>
                  </a:lnTo>
                  <a:lnTo>
                    <a:pt x="10" y="251"/>
                  </a:lnTo>
                  <a:lnTo>
                    <a:pt x="1" y="313"/>
                  </a:lnTo>
                  <a:lnTo>
                    <a:pt x="10" y="376"/>
                  </a:lnTo>
                  <a:lnTo>
                    <a:pt x="45" y="492"/>
                  </a:lnTo>
                  <a:lnTo>
                    <a:pt x="126" y="572"/>
                  </a:lnTo>
                  <a:lnTo>
                    <a:pt x="233" y="617"/>
                  </a:lnTo>
                  <a:lnTo>
                    <a:pt x="287" y="626"/>
                  </a:lnTo>
                  <a:lnTo>
                    <a:pt x="349" y="617"/>
                  </a:lnTo>
                  <a:lnTo>
                    <a:pt x="456" y="572"/>
                  </a:lnTo>
                  <a:lnTo>
                    <a:pt x="528" y="492"/>
                  </a:lnTo>
                  <a:lnTo>
                    <a:pt x="572" y="376"/>
                  </a:lnTo>
                  <a:lnTo>
                    <a:pt x="581" y="313"/>
                  </a:lnTo>
                  <a:lnTo>
                    <a:pt x="572" y="251"/>
                  </a:lnTo>
                  <a:lnTo>
                    <a:pt x="528" y="135"/>
                  </a:lnTo>
                  <a:lnTo>
                    <a:pt x="456" y="54"/>
                  </a:lnTo>
                  <a:lnTo>
                    <a:pt x="349" y="1"/>
                  </a:lnTo>
                  <a:close/>
                </a:path>
              </a:pathLst>
            </a:custGeom>
            <a:solidFill>
              <a:srgbClr val="0A6143">
                <a:alpha val="1844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lt2"/>
                </a:solidFill>
                <a:latin typeface="Arial"/>
                <a:ea typeface="Arial"/>
                <a:cs typeface="Arial"/>
                <a:sym typeface="Arial"/>
              </a:endParaRPr>
            </a:p>
          </p:txBody>
        </p:sp>
        <p:sp>
          <p:nvSpPr>
            <p:cNvPr id="3596" name="Google Shape;3596;p218"/>
            <p:cNvSpPr/>
            <p:nvPr/>
          </p:nvSpPr>
          <p:spPr>
            <a:xfrm rot="5400000">
              <a:off x="7885848" y="733953"/>
              <a:ext cx="23415" cy="25189"/>
            </a:xfrm>
            <a:custGeom>
              <a:rect b="b" l="l" r="r" t="t"/>
              <a:pathLst>
                <a:path extrusionOk="0" h="626" w="582">
                  <a:moveTo>
                    <a:pt x="233" y="1"/>
                  </a:moveTo>
                  <a:lnTo>
                    <a:pt x="126" y="54"/>
                  </a:lnTo>
                  <a:lnTo>
                    <a:pt x="45" y="135"/>
                  </a:lnTo>
                  <a:lnTo>
                    <a:pt x="10" y="251"/>
                  </a:lnTo>
                  <a:lnTo>
                    <a:pt x="1" y="313"/>
                  </a:lnTo>
                  <a:lnTo>
                    <a:pt x="10" y="376"/>
                  </a:lnTo>
                  <a:lnTo>
                    <a:pt x="45" y="492"/>
                  </a:lnTo>
                  <a:lnTo>
                    <a:pt x="126" y="572"/>
                  </a:lnTo>
                  <a:lnTo>
                    <a:pt x="233" y="626"/>
                  </a:lnTo>
                  <a:lnTo>
                    <a:pt x="349" y="626"/>
                  </a:lnTo>
                  <a:lnTo>
                    <a:pt x="456" y="572"/>
                  </a:lnTo>
                  <a:lnTo>
                    <a:pt x="528" y="492"/>
                  </a:lnTo>
                  <a:lnTo>
                    <a:pt x="572" y="376"/>
                  </a:lnTo>
                  <a:lnTo>
                    <a:pt x="581" y="313"/>
                  </a:lnTo>
                  <a:lnTo>
                    <a:pt x="572" y="251"/>
                  </a:lnTo>
                  <a:lnTo>
                    <a:pt x="528" y="135"/>
                  </a:lnTo>
                  <a:lnTo>
                    <a:pt x="456" y="54"/>
                  </a:lnTo>
                  <a:lnTo>
                    <a:pt x="349" y="1"/>
                  </a:lnTo>
                  <a:close/>
                </a:path>
              </a:pathLst>
            </a:custGeom>
            <a:solidFill>
              <a:srgbClr val="0A6143">
                <a:alpha val="1844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lt2"/>
                </a:solidFill>
                <a:latin typeface="Arial"/>
                <a:ea typeface="Arial"/>
                <a:cs typeface="Arial"/>
                <a:sym typeface="Arial"/>
              </a:endParaRPr>
            </a:p>
          </p:txBody>
        </p:sp>
        <p:sp>
          <p:nvSpPr>
            <p:cNvPr id="3597" name="Google Shape;3597;p218"/>
            <p:cNvSpPr/>
            <p:nvPr/>
          </p:nvSpPr>
          <p:spPr>
            <a:xfrm rot="5400000">
              <a:off x="7720552" y="733953"/>
              <a:ext cx="23415" cy="25189"/>
            </a:xfrm>
            <a:custGeom>
              <a:rect b="b" l="l" r="r" t="t"/>
              <a:pathLst>
                <a:path extrusionOk="0" h="626" w="582">
                  <a:moveTo>
                    <a:pt x="287" y="0"/>
                  </a:moveTo>
                  <a:lnTo>
                    <a:pt x="233" y="9"/>
                  </a:lnTo>
                  <a:lnTo>
                    <a:pt x="126" y="54"/>
                  </a:lnTo>
                  <a:lnTo>
                    <a:pt x="45" y="143"/>
                  </a:lnTo>
                  <a:lnTo>
                    <a:pt x="10" y="250"/>
                  </a:lnTo>
                  <a:lnTo>
                    <a:pt x="1" y="313"/>
                  </a:lnTo>
                  <a:lnTo>
                    <a:pt x="10" y="375"/>
                  </a:lnTo>
                  <a:lnTo>
                    <a:pt x="45" y="492"/>
                  </a:lnTo>
                  <a:lnTo>
                    <a:pt x="126" y="581"/>
                  </a:lnTo>
                  <a:lnTo>
                    <a:pt x="233" y="625"/>
                  </a:lnTo>
                  <a:lnTo>
                    <a:pt x="349" y="625"/>
                  </a:lnTo>
                  <a:lnTo>
                    <a:pt x="456" y="581"/>
                  </a:lnTo>
                  <a:lnTo>
                    <a:pt x="528" y="492"/>
                  </a:lnTo>
                  <a:lnTo>
                    <a:pt x="572" y="375"/>
                  </a:lnTo>
                  <a:lnTo>
                    <a:pt x="581" y="313"/>
                  </a:lnTo>
                  <a:lnTo>
                    <a:pt x="572" y="250"/>
                  </a:lnTo>
                  <a:lnTo>
                    <a:pt x="528" y="143"/>
                  </a:lnTo>
                  <a:lnTo>
                    <a:pt x="456" y="54"/>
                  </a:lnTo>
                  <a:lnTo>
                    <a:pt x="349" y="9"/>
                  </a:lnTo>
                  <a:lnTo>
                    <a:pt x="287" y="0"/>
                  </a:lnTo>
                  <a:close/>
                </a:path>
              </a:pathLst>
            </a:custGeom>
            <a:solidFill>
              <a:srgbClr val="0A6143">
                <a:alpha val="1844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lt2"/>
                </a:solidFill>
                <a:latin typeface="Arial"/>
                <a:ea typeface="Arial"/>
                <a:cs typeface="Arial"/>
                <a:sym typeface="Arial"/>
              </a:endParaRPr>
            </a:p>
          </p:txBody>
        </p:sp>
        <p:sp>
          <p:nvSpPr>
            <p:cNvPr id="3598" name="Google Shape;3598;p218"/>
            <p:cNvSpPr/>
            <p:nvPr/>
          </p:nvSpPr>
          <p:spPr>
            <a:xfrm rot="5400000">
              <a:off x="7570547" y="43241"/>
              <a:ext cx="23013" cy="25189"/>
            </a:xfrm>
            <a:custGeom>
              <a:rect b="b" l="l" r="r" t="t"/>
              <a:pathLst>
                <a:path extrusionOk="0" h="626" w="572">
                  <a:moveTo>
                    <a:pt x="286" y="0"/>
                  </a:moveTo>
                  <a:lnTo>
                    <a:pt x="233" y="9"/>
                  </a:lnTo>
                  <a:lnTo>
                    <a:pt x="125" y="54"/>
                  </a:lnTo>
                  <a:lnTo>
                    <a:pt x="45" y="143"/>
                  </a:lnTo>
                  <a:lnTo>
                    <a:pt x="0" y="250"/>
                  </a:lnTo>
                  <a:lnTo>
                    <a:pt x="0" y="313"/>
                  </a:lnTo>
                  <a:lnTo>
                    <a:pt x="0" y="375"/>
                  </a:lnTo>
                  <a:lnTo>
                    <a:pt x="45" y="491"/>
                  </a:lnTo>
                  <a:lnTo>
                    <a:pt x="125" y="581"/>
                  </a:lnTo>
                  <a:lnTo>
                    <a:pt x="233" y="625"/>
                  </a:lnTo>
                  <a:lnTo>
                    <a:pt x="349" y="625"/>
                  </a:lnTo>
                  <a:lnTo>
                    <a:pt x="447" y="581"/>
                  </a:lnTo>
                  <a:lnTo>
                    <a:pt x="527" y="491"/>
                  </a:lnTo>
                  <a:lnTo>
                    <a:pt x="572" y="375"/>
                  </a:lnTo>
                  <a:lnTo>
                    <a:pt x="572" y="313"/>
                  </a:lnTo>
                  <a:lnTo>
                    <a:pt x="572" y="250"/>
                  </a:lnTo>
                  <a:lnTo>
                    <a:pt x="527" y="143"/>
                  </a:lnTo>
                  <a:lnTo>
                    <a:pt x="447" y="54"/>
                  </a:lnTo>
                  <a:lnTo>
                    <a:pt x="349" y="9"/>
                  </a:lnTo>
                  <a:lnTo>
                    <a:pt x="286" y="0"/>
                  </a:lnTo>
                  <a:close/>
                </a:path>
              </a:pathLst>
            </a:custGeom>
            <a:solidFill>
              <a:srgbClr val="0A6143">
                <a:alpha val="1844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lt2"/>
                </a:solidFill>
                <a:latin typeface="Arial"/>
                <a:ea typeface="Arial"/>
                <a:cs typeface="Arial"/>
                <a:sym typeface="Arial"/>
              </a:endParaRPr>
            </a:p>
          </p:txBody>
        </p:sp>
        <p:sp>
          <p:nvSpPr>
            <p:cNvPr id="3599" name="Google Shape;3599;p218"/>
            <p:cNvSpPr/>
            <p:nvPr/>
          </p:nvSpPr>
          <p:spPr>
            <a:xfrm rot="5400000">
              <a:off x="7405110" y="43060"/>
              <a:ext cx="23013" cy="25551"/>
            </a:xfrm>
            <a:custGeom>
              <a:rect b="b" l="l" r="r" t="t"/>
              <a:pathLst>
                <a:path extrusionOk="0" h="635" w="572">
                  <a:moveTo>
                    <a:pt x="286" y="1"/>
                  </a:moveTo>
                  <a:lnTo>
                    <a:pt x="233" y="10"/>
                  </a:lnTo>
                  <a:lnTo>
                    <a:pt x="125" y="54"/>
                  </a:lnTo>
                  <a:lnTo>
                    <a:pt x="45" y="144"/>
                  </a:lnTo>
                  <a:lnTo>
                    <a:pt x="0" y="251"/>
                  </a:lnTo>
                  <a:lnTo>
                    <a:pt x="0" y="313"/>
                  </a:lnTo>
                  <a:lnTo>
                    <a:pt x="0" y="385"/>
                  </a:lnTo>
                  <a:lnTo>
                    <a:pt x="45" y="492"/>
                  </a:lnTo>
                  <a:lnTo>
                    <a:pt x="125" y="581"/>
                  </a:lnTo>
                  <a:lnTo>
                    <a:pt x="233" y="626"/>
                  </a:lnTo>
                  <a:lnTo>
                    <a:pt x="286" y="635"/>
                  </a:lnTo>
                  <a:lnTo>
                    <a:pt x="349" y="626"/>
                  </a:lnTo>
                  <a:lnTo>
                    <a:pt x="447" y="581"/>
                  </a:lnTo>
                  <a:lnTo>
                    <a:pt x="527" y="492"/>
                  </a:lnTo>
                  <a:lnTo>
                    <a:pt x="572" y="385"/>
                  </a:lnTo>
                  <a:lnTo>
                    <a:pt x="572" y="313"/>
                  </a:lnTo>
                  <a:lnTo>
                    <a:pt x="572" y="251"/>
                  </a:lnTo>
                  <a:lnTo>
                    <a:pt x="527" y="144"/>
                  </a:lnTo>
                  <a:lnTo>
                    <a:pt x="447" y="54"/>
                  </a:lnTo>
                  <a:lnTo>
                    <a:pt x="349" y="10"/>
                  </a:lnTo>
                  <a:lnTo>
                    <a:pt x="286" y="1"/>
                  </a:lnTo>
                  <a:close/>
                </a:path>
              </a:pathLst>
            </a:custGeom>
            <a:solidFill>
              <a:srgbClr val="0A6143">
                <a:alpha val="1844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lt2"/>
                </a:solidFill>
                <a:latin typeface="Arial"/>
                <a:ea typeface="Arial"/>
                <a:cs typeface="Arial"/>
                <a:sym typeface="Arial"/>
              </a:endParaRPr>
            </a:p>
          </p:txBody>
        </p:sp>
        <p:sp>
          <p:nvSpPr>
            <p:cNvPr id="3600" name="Google Shape;3600;p218"/>
            <p:cNvSpPr/>
            <p:nvPr/>
          </p:nvSpPr>
          <p:spPr>
            <a:xfrm rot="5400000">
              <a:off x="7239634" y="43241"/>
              <a:ext cx="23013" cy="25189"/>
            </a:xfrm>
            <a:custGeom>
              <a:rect b="b" l="l" r="r" t="t"/>
              <a:pathLst>
                <a:path extrusionOk="0" h="626" w="572">
                  <a:moveTo>
                    <a:pt x="233" y="1"/>
                  </a:moveTo>
                  <a:lnTo>
                    <a:pt x="125" y="54"/>
                  </a:lnTo>
                  <a:lnTo>
                    <a:pt x="45" y="134"/>
                  </a:lnTo>
                  <a:lnTo>
                    <a:pt x="0" y="251"/>
                  </a:lnTo>
                  <a:lnTo>
                    <a:pt x="0" y="313"/>
                  </a:lnTo>
                  <a:lnTo>
                    <a:pt x="0" y="376"/>
                  </a:lnTo>
                  <a:lnTo>
                    <a:pt x="45" y="492"/>
                  </a:lnTo>
                  <a:lnTo>
                    <a:pt x="125" y="572"/>
                  </a:lnTo>
                  <a:lnTo>
                    <a:pt x="233" y="617"/>
                  </a:lnTo>
                  <a:lnTo>
                    <a:pt x="286" y="626"/>
                  </a:lnTo>
                  <a:lnTo>
                    <a:pt x="349" y="617"/>
                  </a:lnTo>
                  <a:lnTo>
                    <a:pt x="447" y="572"/>
                  </a:lnTo>
                  <a:lnTo>
                    <a:pt x="527" y="492"/>
                  </a:lnTo>
                  <a:lnTo>
                    <a:pt x="572" y="376"/>
                  </a:lnTo>
                  <a:lnTo>
                    <a:pt x="572" y="313"/>
                  </a:lnTo>
                  <a:lnTo>
                    <a:pt x="572" y="251"/>
                  </a:lnTo>
                  <a:lnTo>
                    <a:pt x="527" y="134"/>
                  </a:lnTo>
                  <a:lnTo>
                    <a:pt x="447" y="54"/>
                  </a:lnTo>
                  <a:lnTo>
                    <a:pt x="349" y="1"/>
                  </a:lnTo>
                  <a:close/>
                </a:path>
              </a:pathLst>
            </a:custGeom>
            <a:solidFill>
              <a:srgbClr val="0A6143">
                <a:alpha val="1844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lt2"/>
                </a:solidFill>
                <a:latin typeface="Arial"/>
                <a:ea typeface="Arial"/>
                <a:cs typeface="Arial"/>
                <a:sym typeface="Arial"/>
              </a:endParaRPr>
            </a:p>
          </p:txBody>
        </p:sp>
        <p:sp>
          <p:nvSpPr>
            <p:cNvPr id="3601" name="Google Shape;3601;p218"/>
            <p:cNvSpPr/>
            <p:nvPr/>
          </p:nvSpPr>
          <p:spPr>
            <a:xfrm rot="5400000">
              <a:off x="7074338" y="43241"/>
              <a:ext cx="23013" cy="25189"/>
            </a:xfrm>
            <a:custGeom>
              <a:rect b="b" l="l" r="r" t="t"/>
              <a:pathLst>
                <a:path extrusionOk="0" h="626" w="572">
                  <a:moveTo>
                    <a:pt x="233" y="0"/>
                  </a:moveTo>
                  <a:lnTo>
                    <a:pt x="125" y="54"/>
                  </a:lnTo>
                  <a:lnTo>
                    <a:pt x="45" y="134"/>
                  </a:lnTo>
                  <a:lnTo>
                    <a:pt x="0" y="250"/>
                  </a:lnTo>
                  <a:lnTo>
                    <a:pt x="0" y="313"/>
                  </a:lnTo>
                  <a:lnTo>
                    <a:pt x="0" y="375"/>
                  </a:lnTo>
                  <a:lnTo>
                    <a:pt x="45" y="491"/>
                  </a:lnTo>
                  <a:lnTo>
                    <a:pt x="125" y="572"/>
                  </a:lnTo>
                  <a:lnTo>
                    <a:pt x="233" y="625"/>
                  </a:lnTo>
                  <a:lnTo>
                    <a:pt x="349" y="625"/>
                  </a:lnTo>
                  <a:lnTo>
                    <a:pt x="447" y="572"/>
                  </a:lnTo>
                  <a:lnTo>
                    <a:pt x="527" y="491"/>
                  </a:lnTo>
                  <a:lnTo>
                    <a:pt x="572" y="375"/>
                  </a:lnTo>
                  <a:lnTo>
                    <a:pt x="572" y="313"/>
                  </a:lnTo>
                  <a:lnTo>
                    <a:pt x="572" y="250"/>
                  </a:lnTo>
                  <a:lnTo>
                    <a:pt x="527" y="134"/>
                  </a:lnTo>
                  <a:lnTo>
                    <a:pt x="447" y="54"/>
                  </a:lnTo>
                  <a:lnTo>
                    <a:pt x="349" y="0"/>
                  </a:lnTo>
                  <a:close/>
                </a:path>
              </a:pathLst>
            </a:custGeom>
            <a:solidFill>
              <a:srgbClr val="0A6143">
                <a:alpha val="1844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lt2"/>
                </a:solidFill>
                <a:latin typeface="Arial"/>
                <a:ea typeface="Arial"/>
                <a:cs typeface="Arial"/>
                <a:sym typeface="Arial"/>
              </a:endParaRPr>
            </a:p>
          </p:txBody>
        </p:sp>
        <p:sp>
          <p:nvSpPr>
            <p:cNvPr id="3602" name="Google Shape;3602;p218"/>
            <p:cNvSpPr/>
            <p:nvPr/>
          </p:nvSpPr>
          <p:spPr>
            <a:xfrm rot="5400000">
              <a:off x="6909042" y="43241"/>
              <a:ext cx="23013" cy="25189"/>
            </a:xfrm>
            <a:custGeom>
              <a:rect b="b" l="l" r="r" t="t"/>
              <a:pathLst>
                <a:path extrusionOk="0" h="626" w="572">
                  <a:moveTo>
                    <a:pt x="286" y="0"/>
                  </a:moveTo>
                  <a:lnTo>
                    <a:pt x="233" y="9"/>
                  </a:lnTo>
                  <a:lnTo>
                    <a:pt x="125" y="54"/>
                  </a:lnTo>
                  <a:lnTo>
                    <a:pt x="45" y="143"/>
                  </a:lnTo>
                  <a:lnTo>
                    <a:pt x="0" y="250"/>
                  </a:lnTo>
                  <a:lnTo>
                    <a:pt x="0" y="313"/>
                  </a:lnTo>
                  <a:lnTo>
                    <a:pt x="0" y="375"/>
                  </a:lnTo>
                  <a:lnTo>
                    <a:pt x="45" y="491"/>
                  </a:lnTo>
                  <a:lnTo>
                    <a:pt x="125" y="581"/>
                  </a:lnTo>
                  <a:lnTo>
                    <a:pt x="233" y="625"/>
                  </a:lnTo>
                  <a:lnTo>
                    <a:pt x="349" y="625"/>
                  </a:lnTo>
                  <a:lnTo>
                    <a:pt x="447" y="581"/>
                  </a:lnTo>
                  <a:lnTo>
                    <a:pt x="527" y="491"/>
                  </a:lnTo>
                  <a:lnTo>
                    <a:pt x="572" y="375"/>
                  </a:lnTo>
                  <a:lnTo>
                    <a:pt x="572" y="313"/>
                  </a:lnTo>
                  <a:lnTo>
                    <a:pt x="572" y="250"/>
                  </a:lnTo>
                  <a:lnTo>
                    <a:pt x="527" y="143"/>
                  </a:lnTo>
                  <a:lnTo>
                    <a:pt x="447" y="54"/>
                  </a:lnTo>
                  <a:lnTo>
                    <a:pt x="349" y="9"/>
                  </a:lnTo>
                  <a:lnTo>
                    <a:pt x="286" y="0"/>
                  </a:lnTo>
                  <a:close/>
                </a:path>
              </a:pathLst>
            </a:custGeom>
            <a:solidFill>
              <a:srgbClr val="0A6143">
                <a:alpha val="1844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lt2"/>
                </a:solidFill>
                <a:latin typeface="Arial"/>
                <a:ea typeface="Arial"/>
                <a:cs typeface="Arial"/>
                <a:sym typeface="Arial"/>
              </a:endParaRPr>
            </a:p>
          </p:txBody>
        </p:sp>
        <p:sp>
          <p:nvSpPr>
            <p:cNvPr id="3603" name="Google Shape;3603;p218"/>
            <p:cNvSpPr/>
            <p:nvPr/>
          </p:nvSpPr>
          <p:spPr>
            <a:xfrm rot="5400000">
              <a:off x="7570346" y="215879"/>
              <a:ext cx="23415" cy="25189"/>
            </a:xfrm>
            <a:custGeom>
              <a:rect b="b" l="l" r="r" t="t"/>
              <a:pathLst>
                <a:path extrusionOk="0" h="626" w="582">
                  <a:moveTo>
                    <a:pt x="295" y="0"/>
                  </a:moveTo>
                  <a:lnTo>
                    <a:pt x="233" y="9"/>
                  </a:lnTo>
                  <a:lnTo>
                    <a:pt x="135" y="54"/>
                  </a:lnTo>
                  <a:lnTo>
                    <a:pt x="54" y="143"/>
                  </a:lnTo>
                  <a:lnTo>
                    <a:pt x="10" y="250"/>
                  </a:lnTo>
                  <a:lnTo>
                    <a:pt x="1" y="313"/>
                  </a:lnTo>
                  <a:lnTo>
                    <a:pt x="10" y="375"/>
                  </a:lnTo>
                  <a:lnTo>
                    <a:pt x="54" y="491"/>
                  </a:lnTo>
                  <a:lnTo>
                    <a:pt x="135" y="581"/>
                  </a:lnTo>
                  <a:lnTo>
                    <a:pt x="233" y="625"/>
                  </a:lnTo>
                  <a:lnTo>
                    <a:pt x="349" y="625"/>
                  </a:lnTo>
                  <a:lnTo>
                    <a:pt x="456" y="581"/>
                  </a:lnTo>
                  <a:lnTo>
                    <a:pt x="537" y="491"/>
                  </a:lnTo>
                  <a:lnTo>
                    <a:pt x="581" y="375"/>
                  </a:lnTo>
                  <a:lnTo>
                    <a:pt x="581" y="313"/>
                  </a:lnTo>
                  <a:lnTo>
                    <a:pt x="581" y="250"/>
                  </a:lnTo>
                  <a:lnTo>
                    <a:pt x="537" y="143"/>
                  </a:lnTo>
                  <a:lnTo>
                    <a:pt x="456" y="54"/>
                  </a:lnTo>
                  <a:lnTo>
                    <a:pt x="349" y="9"/>
                  </a:lnTo>
                  <a:lnTo>
                    <a:pt x="295" y="0"/>
                  </a:lnTo>
                  <a:close/>
                </a:path>
              </a:pathLst>
            </a:custGeom>
            <a:solidFill>
              <a:srgbClr val="0A6143">
                <a:alpha val="1844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lt2"/>
                </a:solidFill>
                <a:latin typeface="Arial"/>
                <a:ea typeface="Arial"/>
                <a:cs typeface="Arial"/>
                <a:sym typeface="Arial"/>
              </a:endParaRPr>
            </a:p>
          </p:txBody>
        </p:sp>
        <p:sp>
          <p:nvSpPr>
            <p:cNvPr id="3604" name="Google Shape;3604;p218"/>
            <p:cNvSpPr/>
            <p:nvPr/>
          </p:nvSpPr>
          <p:spPr>
            <a:xfrm rot="5400000">
              <a:off x="7404909" y="215698"/>
              <a:ext cx="23415" cy="25551"/>
            </a:xfrm>
            <a:custGeom>
              <a:rect b="b" l="l" r="r" t="t"/>
              <a:pathLst>
                <a:path extrusionOk="0" h="635" w="582">
                  <a:moveTo>
                    <a:pt x="295" y="1"/>
                  </a:moveTo>
                  <a:lnTo>
                    <a:pt x="233" y="10"/>
                  </a:lnTo>
                  <a:lnTo>
                    <a:pt x="135" y="54"/>
                  </a:lnTo>
                  <a:lnTo>
                    <a:pt x="54" y="144"/>
                  </a:lnTo>
                  <a:lnTo>
                    <a:pt x="10" y="251"/>
                  </a:lnTo>
                  <a:lnTo>
                    <a:pt x="1" y="313"/>
                  </a:lnTo>
                  <a:lnTo>
                    <a:pt x="10" y="385"/>
                  </a:lnTo>
                  <a:lnTo>
                    <a:pt x="54" y="492"/>
                  </a:lnTo>
                  <a:lnTo>
                    <a:pt x="135" y="581"/>
                  </a:lnTo>
                  <a:lnTo>
                    <a:pt x="233" y="626"/>
                  </a:lnTo>
                  <a:lnTo>
                    <a:pt x="295" y="635"/>
                  </a:lnTo>
                  <a:lnTo>
                    <a:pt x="349" y="626"/>
                  </a:lnTo>
                  <a:lnTo>
                    <a:pt x="456" y="581"/>
                  </a:lnTo>
                  <a:lnTo>
                    <a:pt x="537" y="492"/>
                  </a:lnTo>
                  <a:lnTo>
                    <a:pt x="581" y="385"/>
                  </a:lnTo>
                  <a:lnTo>
                    <a:pt x="581" y="313"/>
                  </a:lnTo>
                  <a:lnTo>
                    <a:pt x="581" y="251"/>
                  </a:lnTo>
                  <a:lnTo>
                    <a:pt x="537" y="144"/>
                  </a:lnTo>
                  <a:lnTo>
                    <a:pt x="456" y="54"/>
                  </a:lnTo>
                  <a:lnTo>
                    <a:pt x="349" y="10"/>
                  </a:lnTo>
                  <a:lnTo>
                    <a:pt x="295" y="1"/>
                  </a:lnTo>
                  <a:close/>
                </a:path>
              </a:pathLst>
            </a:custGeom>
            <a:solidFill>
              <a:srgbClr val="0A6143">
                <a:alpha val="1844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lt2"/>
                </a:solidFill>
                <a:latin typeface="Arial"/>
                <a:ea typeface="Arial"/>
                <a:cs typeface="Arial"/>
                <a:sym typeface="Arial"/>
              </a:endParaRPr>
            </a:p>
          </p:txBody>
        </p:sp>
        <p:sp>
          <p:nvSpPr>
            <p:cNvPr id="3605" name="Google Shape;3605;p218"/>
            <p:cNvSpPr/>
            <p:nvPr/>
          </p:nvSpPr>
          <p:spPr>
            <a:xfrm rot="5400000">
              <a:off x="7239433" y="215879"/>
              <a:ext cx="23415" cy="25189"/>
            </a:xfrm>
            <a:custGeom>
              <a:rect b="b" l="l" r="r" t="t"/>
              <a:pathLst>
                <a:path extrusionOk="0" h="626" w="582">
                  <a:moveTo>
                    <a:pt x="233" y="1"/>
                  </a:moveTo>
                  <a:lnTo>
                    <a:pt x="135" y="54"/>
                  </a:lnTo>
                  <a:lnTo>
                    <a:pt x="54" y="134"/>
                  </a:lnTo>
                  <a:lnTo>
                    <a:pt x="10" y="251"/>
                  </a:lnTo>
                  <a:lnTo>
                    <a:pt x="1" y="313"/>
                  </a:lnTo>
                  <a:lnTo>
                    <a:pt x="10" y="376"/>
                  </a:lnTo>
                  <a:lnTo>
                    <a:pt x="54" y="492"/>
                  </a:lnTo>
                  <a:lnTo>
                    <a:pt x="135" y="572"/>
                  </a:lnTo>
                  <a:lnTo>
                    <a:pt x="233" y="617"/>
                  </a:lnTo>
                  <a:lnTo>
                    <a:pt x="295" y="626"/>
                  </a:lnTo>
                  <a:lnTo>
                    <a:pt x="349" y="617"/>
                  </a:lnTo>
                  <a:lnTo>
                    <a:pt x="456" y="572"/>
                  </a:lnTo>
                  <a:lnTo>
                    <a:pt x="537" y="492"/>
                  </a:lnTo>
                  <a:lnTo>
                    <a:pt x="581" y="376"/>
                  </a:lnTo>
                  <a:lnTo>
                    <a:pt x="581" y="313"/>
                  </a:lnTo>
                  <a:lnTo>
                    <a:pt x="581" y="251"/>
                  </a:lnTo>
                  <a:lnTo>
                    <a:pt x="537" y="134"/>
                  </a:lnTo>
                  <a:lnTo>
                    <a:pt x="456" y="54"/>
                  </a:lnTo>
                  <a:lnTo>
                    <a:pt x="349" y="1"/>
                  </a:lnTo>
                  <a:close/>
                </a:path>
              </a:pathLst>
            </a:custGeom>
            <a:solidFill>
              <a:srgbClr val="0A6143">
                <a:alpha val="1844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lt2"/>
                </a:solidFill>
                <a:latin typeface="Arial"/>
                <a:ea typeface="Arial"/>
                <a:cs typeface="Arial"/>
                <a:sym typeface="Arial"/>
              </a:endParaRPr>
            </a:p>
          </p:txBody>
        </p:sp>
        <p:sp>
          <p:nvSpPr>
            <p:cNvPr id="3606" name="Google Shape;3606;p218"/>
            <p:cNvSpPr/>
            <p:nvPr/>
          </p:nvSpPr>
          <p:spPr>
            <a:xfrm rot="5400000">
              <a:off x="7074137" y="215879"/>
              <a:ext cx="23415" cy="25189"/>
            </a:xfrm>
            <a:custGeom>
              <a:rect b="b" l="l" r="r" t="t"/>
              <a:pathLst>
                <a:path extrusionOk="0" h="626" w="582">
                  <a:moveTo>
                    <a:pt x="233" y="0"/>
                  </a:moveTo>
                  <a:lnTo>
                    <a:pt x="135" y="54"/>
                  </a:lnTo>
                  <a:lnTo>
                    <a:pt x="54" y="134"/>
                  </a:lnTo>
                  <a:lnTo>
                    <a:pt x="10" y="250"/>
                  </a:lnTo>
                  <a:lnTo>
                    <a:pt x="1" y="313"/>
                  </a:lnTo>
                  <a:lnTo>
                    <a:pt x="10" y="375"/>
                  </a:lnTo>
                  <a:lnTo>
                    <a:pt x="54" y="491"/>
                  </a:lnTo>
                  <a:lnTo>
                    <a:pt x="135" y="572"/>
                  </a:lnTo>
                  <a:lnTo>
                    <a:pt x="233" y="625"/>
                  </a:lnTo>
                  <a:lnTo>
                    <a:pt x="349" y="625"/>
                  </a:lnTo>
                  <a:lnTo>
                    <a:pt x="456" y="572"/>
                  </a:lnTo>
                  <a:lnTo>
                    <a:pt x="537" y="491"/>
                  </a:lnTo>
                  <a:lnTo>
                    <a:pt x="581" y="375"/>
                  </a:lnTo>
                  <a:lnTo>
                    <a:pt x="581" y="313"/>
                  </a:lnTo>
                  <a:lnTo>
                    <a:pt x="581" y="250"/>
                  </a:lnTo>
                  <a:lnTo>
                    <a:pt x="537" y="134"/>
                  </a:lnTo>
                  <a:lnTo>
                    <a:pt x="456" y="54"/>
                  </a:lnTo>
                  <a:lnTo>
                    <a:pt x="349" y="0"/>
                  </a:lnTo>
                  <a:close/>
                </a:path>
              </a:pathLst>
            </a:custGeom>
            <a:solidFill>
              <a:srgbClr val="0A6143">
                <a:alpha val="1844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lt2"/>
                </a:solidFill>
                <a:latin typeface="Arial"/>
                <a:ea typeface="Arial"/>
                <a:cs typeface="Arial"/>
                <a:sym typeface="Arial"/>
              </a:endParaRPr>
            </a:p>
          </p:txBody>
        </p:sp>
        <p:sp>
          <p:nvSpPr>
            <p:cNvPr id="3607" name="Google Shape;3607;p218"/>
            <p:cNvSpPr/>
            <p:nvPr/>
          </p:nvSpPr>
          <p:spPr>
            <a:xfrm rot="5400000">
              <a:off x="6908841" y="215879"/>
              <a:ext cx="23415" cy="25189"/>
            </a:xfrm>
            <a:custGeom>
              <a:rect b="b" l="l" r="r" t="t"/>
              <a:pathLst>
                <a:path extrusionOk="0" h="626" w="582">
                  <a:moveTo>
                    <a:pt x="295" y="0"/>
                  </a:moveTo>
                  <a:lnTo>
                    <a:pt x="233" y="9"/>
                  </a:lnTo>
                  <a:lnTo>
                    <a:pt x="135" y="54"/>
                  </a:lnTo>
                  <a:lnTo>
                    <a:pt x="54" y="143"/>
                  </a:lnTo>
                  <a:lnTo>
                    <a:pt x="10" y="250"/>
                  </a:lnTo>
                  <a:lnTo>
                    <a:pt x="1" y="313"/>
                  </a:lnTo>
                  <a:lnTo>
                    <a:pt x="10" y="375"/>
                  </a:lnTo>
                  <a:lnTo>
                    <a:pt x="54" y="491"/>
                  </a:lnTo>
                  <a:lnTo>
                    <a:pt x="135" y="581"/>
                  </a:lnTo>
                  <a:lnTo>
                    <a:pt x="233" y="625"/>
                  </a:lnTo>
                  <a:lnTo>
                    <a:pt x="349" y="625"/>
                  </a:lnTo>
                  <a:lnTo>
                    <a:pt x="456" y="581"/>
                  </a:lnTo>
                  <a:lnTo>
                    <a:pt x="537" y="491"/>
                  </a:lnTo>
                  <a:lnTo>
                    <a:pt x="581" y="375"/>
                  </a:lnTo>
                  <a:lnTo>
                    <a:pt x="581" y="313"/>
                  </a:lnTo>
                  <a:lnTo>
                    <a:pt x="581" y="250"/>
                  </a:lnTo>
                  <a:lnTo>
                    <a:pt x="537" y="143"/>
                  </a:lnTo>
                  <a:lnTo>
                    <a:pt x="456" y="54"/>
                  </a:lnTo>
                  <a:lnTo>
                    <a:pt x="349" y="9"/>
                  </a:lnTo>
                  <a:lnTo>
                    <a:pt x="295" y="0"/>
                  </a:lnTo>
                  <a:close/>
                </a:path>
              </a:pathLst>
            </a:custGeom>
            <a:solidFill>
              <a:srgbClr val="0A6143">
                <a:alpha val="1844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lt2"/>
                </a:solidFill>
                <a:latin typeface="Arial"/>
                <a:ea typeface="Arial"/>
                <a:cs typeface="Arial"/>
                <a:sym typeface="Arial"/>
              </a:endParaRPr>
            </a:p>
          </p:txBody>
        </p:sp>
        <p:sp>
          <p:nvSpPr>
            <p:cNvPr id="3608" name="Google Shape;3608;p218"/>
            <p:cNvSpPr/>
            <p:nvPr/>
          </p:nvSpPr>
          <p:spPr>
            <a:xfrm rot="5400000">
              <a:off x="7570366" y="388698"/>
              <a:ext cx="23375" cy="25189"/>
            </a:xfrm>
            <a:custGeom>
              <a:rect b="b" l="l" r="r" t="t"/>
              <a:pathLst>
                <a:path extrusionOk="0" h="626" w="581">
                  <a:moveTo>
                    <a:pt x="286" y="0"/>
                  </a:moveTo>
                  <a:lnTo>
                    <a:pt x="232" y="9"/>
                  </a:lnTo>
                  <a:lnTo>
                    <a:pt x="125" y="54"/>
                  </a:lnTo>
                  <a:lnTo>
                    <a:pt x="45" y="143"/>
                  </a:lnTo>
                  <a:lnTo>
                    <a:pt x="0" y="250"/>
                  </a:lnTo>
                  <a:lnTo>
                    <a:pt x="0" y="313"/>
                  </a:lnTo>
                  <a:lnTo>
                    <a:pt x="0" y="375"/>
                  </a:lnTo>
                  <a:lnTo>
                    <a:pt x="45" y="491"/>
                  </a:lnTo>
                  <a:lnTo>
                    <a:pt x="125" y="581"/>
                  </a:lnTo>
                  <a:lnTo>
                    <a:pt x="232" y="625"/>
                  </a:lnTo>
                  <a:lnTo>
                    <a:pt x="348" y="625"/>
                  </a:lnTo>
                  <a:lnTo>
                    <a:pt x="456" y="581"/>
                  </a:lnTo>
                  <a:lnTo>
                    <a:pt x="527" y="491"/>
                  </a:lnTo>
                  <a:lnTo>
                    <a:pt x="572" y="375"/>
                  </a:lnTo>
                  <a:lnTo>
                    <a:pt x="581" y="313"/>
                  </a:lnTo>
                  <a:lnTo>
                    <a:pt x="572" y="250"/>
                  </a:lnTo>
                  <a:lnTo>
                    <a:pt x="527" y="143"/>
                  </a:lnTo>
                  <a:lnTo>
                    <a:pt x="456" y="54"/>
                  </a:lnTo>
                  <a:lnTo>
                    <a:pt x="348" y="9"/>
                  </a:lnTo>
                  <a:lnTo>
                    <a:pt x="286" y="0"/>
                  </a:lnTo>
                  <a:close/>
                </a:path>
              </a:pathLst>
            </a:custGeom>
            <a:solidFill>
              <a:srgbClr val="0A6143">
                <a:alpha val="1844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lt2"/>
                </a:solidFill>
                <a:latin typeface="Arial"/>
                <a:ea typeface="Arial"/>
                <a:cs typeface="Arial"/>
                <a:sym typeface="Arial"/>
              </a:endParaRPr>
            </a:p>
          </p:txBody>
        </p:sp>
        <p:sp>
          <p:nvSpPr>
            <p:cNvPr id="3609" name="Google Shape;3609;p218"/>
            <p:cNvSpPr/>
            <p:nvPr/>
          </p:nvSpPr>
          <p:spPr>
            <a:xfrm rot="5400000">
              <a:off x="7404929" y="388517"/>
              <a:ext cx="23375" cy="25551"/>
            </a:xfrm>
            <a:custGeom>
              <a:rect b="b" l="l" r="r" t="t"/>
              <a:pathLst>
                <a:path extrusionOk="0" h="635" w="581">
                  <a:moveTo>
                    <a:pt x="286" y="1"/>
                  </a:moveTo>
                  <a:lnTo>
                    <a:pt x="232" y="10"/>
                  </a:lnTo>
                  <a:lnTo>
                    <a:pt x="125" y="54"/>
                  </a:lnTo>
                  <a:lnTo>
                    <a:pt x="45" y="144"/>
                  </a:lnTo>
                  <a:lnTo>
                    <a:pt x="0" y="251"/>
                  </a:lnTo>
                  <a:lnTo>
                    <a:pt x="0" y="313"/>
                  </a:lnTo>
                  <a:lnTo>
                    <a:pt x="0" y="385"/>
                  </a:lnTo>
                  <a:lnTo>
                    <a:pt x="45" y="492"/>
                  </a:lnTo>
                  <a:lnTo>
                    <a:pt x="125" y="581"/>
                  </a:lnTo>
                  <a:lnTo>
                    <a:pt x="232" y="626"/>
                  </a:lnTo>
                  <a:lnTo>
                    <a:pt x="286" y="635"/>
                  </a:lnTo>
                  <a:lnTo>
                    <a:pt x="348" y="626"/>
                  </a:lnTo>
                  <a:lnTo>
                    <a:pt x="456" y="581"/>
                  </a:lnTo>
                  <a:lnTo>
                    <a:pt x="527" y="492"/>
                  </a:lnTo>
                  <a:lnTo>
                    <a:pt x="572" y="385"/>
                  </a:lnTo>
                  <a:lnTo>
                    <a:pt x="581" y="313"/>
                  </a:lnTo>
                  <a:lnTo>
                    <a:pt x="572" y="251"/>
                  </a:lnTo>
                  <a:lnTo>
                    <a:pt x="527" y="144"/>
                  </a:lnTo>
                  <a:lnTo>
                    <a:pt x="456" y="54"/>
                  </a:lnTo>
                  <a:lnTo>
                    <a:pt x="348" y="10"/>
                  </a:lnTo>
                  <a:lnTo>
                    <a:pt x="286" y="1"/>
                  </a:lnTo>
                  <a:close/>
                </a:path>
              </a:pathLst>
            </a:custGeom>
            <a:solidFill>
              <a:srgbClr val="0A6143">
                <a:alpha val="1844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lt2"/>
                </a:solidFill>
                <a:latin typeface="Arial"/>
                <a:ea typeface="Arial"/>
                <a:cs typeface="Arial"/>
                <a:sym typeface="Arial"/>
              </a:endParaRPr>
            </a:p>
          </p:txBody>
        </p:sp>
        <p:sp>
          <p:nvSpPr>
            <p:cNvPr id="3610" name="Google Shape;3610;p218"/>
            <p:cNvSpPr/>
            <p:nvPr/>
          </p:nvSpPr>
          <p:spPr>
            <a:xfrm rot="5400000">
              <a:off x="7239453" y="388698"/>
              <a:ext cx="23375" cy="25189"/>
            </a:xfrm>
            <a:custGeom>
              <a:rect b="b" l="l" r="r" t="t"/>
              <a:pathLst>
                <a:path extrusionOk="0" h="626" w="581">
                  <a:moveTo>
                    <a:pt x="232" y="1"/>
                  </a:moveTo>
                  <a:lnTo>
                    <a:pt x="125" y="54"/>
                  </a:lnTo>
                  <a:lnTo>
                    <a:pt x="45" y="134"/>
                  </a:lnTo>
                  <a:lnTo>
                    <a:pt x="0" y="251"/>
                  </a:lnTo>
                  <a:lnTo>
                    <a:pt x="0" y="313"/>
                  </a:lnTo>
                  <a:lnTo>
                    <a:pt x="0" y="376"/>
                  </a:lnTo>
                  <a:lnTo>
                    <a:pt x="45" y="492"/>
                  </a:lnTo>
                  <a:lnTo>
                    <a:pt x="125" y="572"/>
                  </a:lnTo>
                  <a:lnTo>
                    <a:pt x="232" y="617"/>
                  </a:lnTo>
                  <a:lnTo>
                    <a:pt x="286" y="626"/>
                  </a:lnTo>
                  <a:lnTo>
                    <a:pt x="348" y="617"/>
                  </a:lnTo>
                  <a:lnTo>
                    <a:pt x="456" y="572"/>
                  </a:lnTo>
                  <a:lnTo>
                    <a:pt x="527" y="492"/>
                  </a:lnTo>
                  <a:lnTo>
                    <a:pt x="572" y="376"/>
                  </a:lnTo>
                  <a:lnTo>
                    <a:pt x="581" y="313"/>
                  </a:lnTo>
                  <a:lnTo>
                    <a:pt x="572" y="251"/>
                  </a:lnTo>
                  <a:lnTo>
                    <a:pt x="527" y="134"/>
                  </a:lnTo>
                  <a:lnTo>
                    <a:pt x="456" y="54"/>
                  </a:lnTo>
                  <a:lnTo>
                    <a:pt x="348" y="1"/>
                  </a:lnTo>
                  <a:close/>
                </a:path>
              </a:pathLst>
            </a:custGeom>
            <a:solidFill>
              <a:srgbClr val="0A6143">
                <a:alpha val="1844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lt2"/>
                </a:solidFill>
                <a:latin typeface="Arial"/>
                <a:ea typeface="Arial"/>
                <a:cs typeface="Arial"/>
                <a:sym typeface="Arial"/>
              </a:endParaRPr>
            </a:p>
          </p:txBody>
        </p:sp>
        <p:sp>
          <p:nvSpPr>
            <p:cNvPr id="3611" name="Google Shape;3611;p218"/>
            <p:cNvSpPr/>
            <p:nvPr/>
          </p:nvSpPr>
          <p:spPr>
            <a:xfrm rot="5400000">
              <a:off x="7074157" y="388698"/>
              <a:ext cx="23375" cy="25189"/>
            </a:xfrm>
            <a:custGeom>
              <a:rect b="b" l="l" r="r" t="t"/>
              <a:pathLst>
                <a:path extrusionOk="0" h="626" w="581">
                  <a:moveTo>
                    <a:pt x="232" y="0"/>
                  </a:moveTo>
                  <a:lnTo>
                    <a:pt x="125" y="54"/>
                  </a:lnTo>
                  <a:lnTo>
                    <a:pt x="45" y="134"/>
                  </a:lnTo>
                  <a:lnTo>
                    <a:pt x="0" y="250"/>
                  </a:lnTo>
                  <a:lnTo>
                    <a:pt x="0" y="313"/>
                  </a:lnTo>
                  <a:lnTo>
                    <a:pt x="0" y="375"/>
                  </a:lnTo>
                  <a:lnTo>
                    <a:pt x="45" y="491"/>
                  </a:lnTo>
                  <a:lnTo>
                    <a:pt x="125" y="572"/>
                  </a:lnTo>
                  <a:lnTo>
                    <a:pt x="232" y="625"/>
                  </a:lnTo>
                  <a:lnTo>
                    <a:pt x="348" y="625"/>
                  </a:lnTo>
                  <a:lnTo>
                    <a:pt x="456" y="572"/>
                  </a:lnTo>
                  <a:lnTo>
                    <a:pt x="527" y="491"/>
                  </a:lnTo>
                  <a:lnTo>
                    <a:pt x="572" y="375"/>
                  </a:lnTo>
                  <a:lnTo>
                    <a:pt x="581" y="313"/>
                  </a:lnTo>
                  <a:lnTo>
                    <a:pt x="572" y="250"/>
                  </a:lnTo>
                  <a:lnTo>
                    <a:pt x="527" y="134"/>
                  </a:lnTo>
                  <a:lnTo>
                    <a:pt x="456" y="54"/>
                  </a:lnTo>
                  <a:lnTo>
                    <a:pt x="348" y="0"/>
                  </a:lnTo>
                  <a:close/>
                </a:path>
              </a:pathLst>
            </a:custGeom>
            <a:solidFill>
              <a:srgbClr val="0A6143">
                <a:alpha val="1844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lt2"/>
                </a:solidFill>
                <a:latin typeface="Arial"/>
                <a:ea typeface="Arial"/>
                <a:cs typeface="Arial"/>
                <a:sym typeface="Arial"/>
              </a:endParaRPr>
            </a:p>
          </p:txBody>
        </p:sp>
        <p:sp>
          <p:nvSpPr>
            <p:cNvPr id="3612" name="Google Shape;3612;p218"/>
            <p:cNvSpPr/>
            <p:nvPr/>
          </p:nvSpPr>
          <p:spPr>
            <a:xfrm rot="5400000">
              <a:off x="6908861" y="388698"/>
              <a:ext cx="23375" cy="25189"/>
            </a:xfrm>
            <a:custGeom>
              <a:rect b="b" l="l" r="r" t="t"/>
              <a:pathLst>
                <a:path extrusionOk="0" h="626" w="581">
                  <a:moveTo>
                    <a:pt x="286" y="0"/>
                  </a:moveTo>
                  <a:lnTo>
                    <a:pt x="232" y="9"/>
                  </a:lnTo>
                  <a:lnTo>
                    <a:pt x="125" y="54"/>
                  </a:lnTo>
                  <a:lnTo>
                    <a:pt x="45" y="143"/>
                  </a:lnTo>
                  <a:lnTo>
                    <a:pt x="0" y="250"/>
                  </a:lnTo>
                  <a:lnTo>
                    <a:pt x="0" y="313"/>
                  </a:lnTo>
                  <a:lnTo>
                    <a:pt x="0" y="375"/>
                  </a:lnTo>
                  <a:lnTo>
                    <a:pt x="45" y="491"/>
                  </a:lnTo>
                  <a:lnTo>
                    <a:pt x="125" y="581"/>
                  </a:lnTo>
                  <a:lnTo>
                    <a:pt x="232" y="625"/>
                  </a:lnTo>
                  <a:lnTo>
                    <a:pt x="348" y="625"/>
                  </a:lnTo>
                  <a:lnTo>
                    <a:pt x="456" y="581"/>
                  </a:lnTo>
                  <a:lnTo>
                    <a:pt x="527" y="491"/>
                  </a:lnTo>
                  <a:lnTo>
                    <a:pt x="572" y="375"/>
                  </a:lnTo>
                  <a:lnTo>
                    <a:pt x="581" y="313"/>
                  </a:lnTo>
                  <a:lnTo>
                    <a:pt x="572" y="250"/>
                  </a:lnTo>
                  <a:lnTo>
                    <a:pt x="527" y="143"/>
                  </a:lnTo>
                  <a:lnTo>
                    <a:pt x="456" y="54"/>
                  </a:lnTo>
                  <a:lnTo>
                    <a:pt x="348" y="9"/>
                  </a:lnTo>
                  <a:lnTo>
                    <a:pt x="286" y="0"/>
                  </a:lnTo>
                  <a:close/>
                </a:path>
              </a:pathLst>
            </a:custGeom>
            <a:solidFill>
              <a:srgbClr val="0A6143">
                <a:alpha val="1844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lt2"/>
                </a:solidFill>
                <a:latin typeface="Arial"/>
                <a:ea typeface="Arial"/>
                <a:cs typeface="Arial"/>
                <a:sym typeface="Arial"/>
              </a:endParaRPr>
            </a:p>
          </p:txBody>
        </p:sp>
        <p:sp>
          <p:nvSpPr>
            <p:cNvPr id="3613" name="Google Shape;3613;p218"/>
            <p:cNvSpPr/>
            <p:nvPr/>
          </p:nvSpPr>
          <p:spPr>
            <a:xfrm rot="5400000">
              <a:off x="7570366" y="561134"/>
              <a:ext cx="23375" cy="25189"/>
            </a:xfrm>
            <a:custGeom>
              <a:rect b="b" l="l" r="r" t="t"/>
              <a:pathLst>
                <a:path extrusionOk="0" h="626" w="581">
                  <a:moveTo>
                    <a:pt x="295" y="0"/>
                  </a:moveTo>
                  <a:lnTo>
                    <a:pt x="233" y="9"/>
                  </a:lnTo>
                  <a:lnTo>
                    <a:pt x="134" y="54"/>
                  </a:lnTo>
                  <a:lnTo>
                    <a:pt x="54" y="143"/>
                  </a:lnTo>
                  <a:lnTo>
                    <a:pt x="9" y="250"/>
                  </a:lnTo>
                  <a:lnTo>
                    <a:pt x="0" y="313"/>
                  </a:lnTo>
                  <a:lnTo>
                    <a:pt x="9" y="375"/>
                  </a:lnTo>
                  <a:lnTo>
                    <a:pt x="54" y="491"/>
                  </a:lnTo>
                  <a:lnTo>
                    <a:pt x="134" y="581"/>
                  </a:lnTo>
                  <a:lnTo>
                    <a:pt x="233" y="625"/>
                  </a:lnTo>
                  <a:lnTo>
                    <a:pt x="349" y="625"/>
                  </a:lnTo>
                  <a:lnTo>
                    <a:pt x="456" y="581"/>
                  </a:lnTo>
                  <a:lnTo>
                    <a:pt x="536" y="491"/>
                  </a:lnTo>
                  <a:lnTo>
                    <a:pt x="581" y="375"/>
                  </a:lnTo>
                  <a:lnTo>
                    <a:pt x="581" y="313"/>
                  </a:lnTo>
                  <a:lnTo>
                    <a:pt x="581" y="250"/>
                  </a:lnTo>
                  <a:lnTo>
                    <a:pt x="536" y="143"/>
                  </a:lnTo>
                  <a:lnTo>
                    <a:pt x="456" y="54"/>
                  </a:lnTo>
                  <a:lnTo>
                    <a:pt x="349" y="9"/>
                  </a:lnTo>
                  <a:lnTo>
                    <a:pt x="295" y="0"/>
                  </a:lnTo>
                  <a:close/>
                </a:path>
              </a:pathLst>
            </a:custGeom>
            <a:solidFill>
              <a:srgbClr val="0A6143">
                <a:alpha val="1844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lt2"/>
                </a:solidFill>
                <a:latin typeface="Arial"/>
                <a:ea typeface="Arial"/>
                <a:cs typeface="Arial"/>
                <a:sym typeface="Arial"/>
              </a:endParaRPr>
            </a:p>
          </p:txBody>
        </p:sp>
        <p:sp>
          <p:nvSpPr>
            <p:cNvPr id="3614" name="Google Shape;3614;p218"/>
            <p:cNvSpPr/>
            <p:nvPr/>
          </p:nvSpPr>
          <p:spPr>
            <a:xfrm rot="5400000">
              <a:off x="7404929" y="560953"/>
              <a:ext cx="23375" cy="25551"/>
            </a:xfrm>
            <a:custGeom>
              <a:rect b="b" l="l" r="r" t="t"/>
              <a:pathLst>
                <a:path extrusionOk="0" h="635" w="581">
                  <a:moveTo>
                    <a:pt x="295" y="1"/>
                  </a:moveTo>
                  <a:lnTo>
                    <a:pt x="233" y="10"/>
                  </a:lnTo>
                  <a:lnTo>
                    <a:pt x="134" y="54"/>
                  </a:lnTo>
                  <a:lnTo>
                    <a:pt x="54" y="144"/>
                  </a:lnTo>
                  <a:lnTo>
                    <a:pt x="9" y="251"/>
                  </a:lnTo>
                  <a:lnTo>
                    <a:pt x="0" y="313"/>
                  </a:lnTo>
                  <a:lnTo>
                    <a:pt x="9" y="385"/>
                  </a:lnTo>
                  <a:lnTo>
                    <a:pt x="54" y="492"/>
                  </a:lnTo>
                  <a:lnTo>
                    <a:pt x="134" y="581"/>
                  </a:lnTo>
                  <a:lnTo>
                    <a:pt x="233" y="626"/>
                  </a:lnTo>
                  <a:lnTo>
                    <a:pt x="295" y="635"/>
                  </a:lnTo>
                  <a:lnTo>
                    <a:pt x="349" y="626"/>
                  </a:lnTo>
                  <a:lnTo>
                    <a:pt x="456" y="581"/>
                  </a:lnTo>
                  <a:lnTo>
                    <a:pt x="536" y="492"/>
                  </a:lnTo>
                  <a:lnTo>
                    <a:pt x="581" y="385"/>
                  </a:lnTo>
                  <a:lnTo>
                    <a:pt x="581" y="313"/>
                  </a:lnTo>
                  <a:lnTo>
                    <a:pt x="581" y="251"/>
                  </a:lnTo>
                  <a:lnTo>
                    <a:pt x="536" y="144"/>
                  </a:lnTo>
                  <a:lnTo>
                    <a:pt x="456" y="54"/>
                  </a:lnTo>
                  <a:lnTo>
                    <a:pt x="349" y="10"/>
                  </a:lnTo>
                  <a:lnTo>
                    <a:pt x="295" y="1"/>
                  </a:lnTo>
                  <a:close/>
                </a:path>
              </a:pathLst>
            </a:custGeom>
            <a:solidFill>
              <a:srgbClr val="0A6143">
                <a:alpha val="1844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lt2"/>
                </a:solidFill>
                <a:latin typeface="Arial"/>
                <a:ea typeface="Arial"/>
                <a:cs typeface="Arial"/>
                <a:sym typeface="Arial"/>
              </a:endParaRPr>
            </a:p>
          </p:txBody>
        </p:sp>
        <p:sp>
          <p:nvSpPr>
            <p:cNvPr id="3615" name="Google Shape;3615;p218"/>
            <p:cNvSpPr/>
            <p:nvPr/>
          </p:nvSpPr>
          <p:spPr>
            <a:xfrm rot="5400000">
              <a:off x="7239453" y="561134"/>
              <a:ext cx="23375" cy="25189"/>
            </a:xfrm>
            <a:custGeom>
              <a:rect b="b" l="l" r="r" t="t"/>
              <a:pathLst>
                <a:path extrusionOk="0" h="626" w="581">
                  <a:moveTo>
                    <a:pt x="233" y="1"/>
                  </a:moveTo>
                  <a:lnTo>
                    <a:pt x="134" y="54"/>
                  </a:lnTo>
                  <a:lnTo>
                    <a:pt x="54" y="134"/>
                  </a:lnTo>
                  <a:lnTo>
                    <a:pt x="9" y="251"/>
                  </a:lnTo>
                  <a:lnTo>
                    <a:pt x="0" y="313"/>
                  </a:lnTo>
                  <a:lnTo>
                    <a:pt x="9" y="376"/>
                  </a:lnTo>
                  <a:lnTo>
                    <a:pt x="54" y="492"/>
                  </a:lnTo>
                  <a:lnTo>
                    <a:pt x="134" y="572"/>
                  </a:lnTo>
                  <a:lnTo>
                    <a:pt x="233" y="617"/>
                  </a:lnTo>
                  <a:lnTo>
                    <a:pt x="295" y="626"/>
                  </a:lnTo>
                  <a:lnTo>
                    <a:pt x="349" y="617"/>
                  </a:lnTo>
                  <a:lnTo>
                    <a:pt x="456" y="572"/>
                  </a:lnTo>
                  <a:lnTo>
                    <a:pt x="536" y="492"/>
                  </a:lnTo>
                  <a:lnTo>
                    <a:pt x="581" y="376"/>
                  </a:lnTo>
                  <a:lnTo>
                    <a:pt x="581" y="313"/>
                  </a:lnTo>
                  <a:lnTo>
                    <a:pt x="581" y="251"/>
                  </a:lnTo>
                  <a:lnTo>
                    <a:pt x="536" y="134"/>
                  </a:lnTo>
                  <a:lnTo>
                    <a:pt x="456" y="54"/>
                  </a:lnTo>
                  <a:lnTo>
                    <a:pt x="349" y="1"/>
                  </a:lnTo>
                  <a:close/>
                </a:path>
              </a:pathLst>
            </a:custGeom>
            <a:solidFill>
              <a:srgbClr val="0A6143">
                <a:alpha val="1844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lt2"/>
                </a:solidFill>
                <a:latin typeface="Arial"/>
                <a:ea typeface="Arial"/>
                <a:cs typeface="Arial"/>
                <a:sym typeface="Arial"/>
              </a:endParaRPr>
            </a:p>
          </p:txBody>
        </p:sp>
        <p:sp>
          <p:nvSpPr>
            <p:cNvPr id="3616" name="Google Shape;3616;p218"/>
            <p:cNvSpPr/>
            <p:nvPr/>
          </p:nvSpPr>
          <p:spPr>
            <a:xfrm rot="5400000">
              <a:off x="7074157" y="561134"/>
              <a:ext cx="23375" cy="25189"/>
            </a:xfrm>
            <a:custGeom>
              <a:rect b="b" l="l" r="r" t="t"/>
              <a:pathLst>
                <a:path extrusionOk="0" h="626" w="581">
                  <a:moveTo>
                    <a:pt x="233" y="0"/>
                  </a:moveTo>
                  <a:lnTo>
                    <a:pt x="134" y="54"/>
                  </a:lnTo>
                  <a:lnTo>
                    <a:pt x="54" y="134"/>
                  </a:lnTo>
                  <a:lnTo>
                    <a:pt x="9" y="250"/>
                  </a:lnTo>
                  <a:lnTo>
                    <a:pt x="0" y="313"/>
                  </a:lnTo>
                  <a:lnTo>
                    <a:pt x="9" y="375"/>
                  </a:lnTo>
                  <a:lnTo>
                    <a:pt x="54" y="491"/>
                  </a:lnTo>
                  <a:lnTo>
                    <a:pt x="134" y="572"/>
                  </a:lnTo>
                  <a:lnTo>
                    <a:pt x="233" y="625"/>
                  </a:lnTo>
                  <a:lnTo>
                    <a:pt x="349" y="625"/>
                  </a:lnTo>
                  <a:lnTo>
                    <a:pt x="456" y="572"/>
                  </a:lnTo>
                  <a:lnTo>
                    <a:pt x="536" y="491"/>
                  </a:lnTo>
                  <a:lnTo>
                    <a:pt x="581" y="375"/>
                  </a:lnTo>
                  <a:lnTo>
                    <a:pt x="581" y="313"/>
                  </a:lnTo>
                  <a:lnTo>
                    <a:pt x="581" y="250"/>
                  </a:lnTo>
                  <a:lnTo>
                    <a:pt x="536" y="134"/>
                  </a:lnTo>
                  <a:lnTo>
                    <a:pt x="456" y="54"/>
                  </a:lnTo>
                  <a:lnTo>
                    <a:pt x="349" y="0"/>
                  </a:lnTo>
                  <a:close/>
                </a:path>
              </a:pathLst>
            </a:custGeom>
            <a:solidFill>
              <a:srgbClr val="0A6143">
                <a:alpha val="1844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lt2"/>
                </a:solidFill>
                <a:latin typeface="Arial"/>
                <a:ea typeface="Arial"/>
                <a:cs typeface="Arial"/>
                <a:sym typeface="Arial"/>
              </a:endParaRPr>
            </a:p>
          </p:txBody>
        </p:sp>
        <p:sp>
          <p:nvSpPr>
            <p:cNvPr id="3617" name="Google Shape;3617;p218"/>
            <p:cNvSpPr/>
            <p:nvPr/>
          </p:nvSpPr>
          <p:spPr>
            <a:xfrm rot="5400000">
              <a:off x="6908861" y="561134"/>
              <a:ext cx="23375" cy="25189"/>
            </a:xfrm>
            <a:custGeom>
              <a:rect b="b" l="l" r="r" t="t"/>
              <a:pathLst>
                <a:path extrusionOk="0" h="626" w="581">
                  <a:moveTo>
                    <a:pt x="295" y="0"/>
                  </a:moveTo>
                  <a:lnTo>
                    <a:pt x="233" y="9"/>
                  </a:lnTo>
                  <a:lnTo>
                    <a:pt x="134" y="54"/>
                  </a:lnTo>
                  <a:lnTo>
                    <a:pt x="54" y="143"/>
                  </a:lnTo>
                  <a:lnTo>
                    <a:pt x="9" y="250"/>
                  </a:lnTo>
                  <a:lnTo>
                    <a:pt x="0" y="313"/>
                  </a:lnTo>
                  <a:lnTo>
                    <a:pt x="9" y="375"/>
                  </a:lnTo>
                  <a:lnTo>
                    <a:pt x="54" y="491"/>
                  </a:lnTo>
                  <a:lnTo>
                    <a:pt x="134" y="581"/>
                  </a:lnTo>
                  <a:lnTo>
                    <a:pt x="233" y="625"/>
                  </a:lnTo>
                  <a:lnTo>
                    <a:pt x="349" y="625"/>
                  </a:lnTo>
                  <a:lnTo>
                    <a:pt x="456" y="581"/>
                  </a:lnTo>
                  <a:lnTo>
                    <a:pt x="536" y="491"/>
                  </a:lnTo>
                  <a:lnTo>
                    <a:pt x="581" y="375"/>
                  </a:lnTo>
                  <a:lnTo>
                    <a:pt x="581" y="313"/>
                  </a:lnTo>
                  <a:lnTo>
                    <a:pt x="581" y="250"/>
                  </a:lnTo>
                  <a:lnTo>
                    <a:pt x="536" y="143"/>
                  </a:lnTo>
                  <a:lnTo>
                    <a:pt x="456" y="54"/>
                  </a:lnTo>
                  <a:lnTo>
                    <a:pt x="349" y="9"/>
                  </a:lnTo>
                  <a:lnTo>
                    <a:pt x="295" y="0"/>
                  </a:lnTo>
                  <a:close/>
                </a:path>
              </a:pathLst>
            </a:custGeom>
            <a:solidFill>
              <a:srgbClr val="0A6143">
                <a:alpha val="1844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lt2"/>
                </a:solidFill>
                <a:latin typeface="Arial"/>
                <a:ea typeface="Arial"/>
                <a:cs typeface="Arial"/>
                <a:sym typeface="Arial"/>
              </a:endParaRPr>
            </a:p>
          </p:txBody>
        </p:sp>
        <p:sp>
          <p:nvSpPr>
            <p:cNvPr id="3618" name="Google Shape;3618;p218"/>
            <p:cNvSpPr/>
            <p:nvPr/>
          </p:nvSpPr>
          <p:spPr>
            <a:xfrm rot="5400000">
              <a:off x="7570346" y="733953"/>
              <a:ext cx="23415" cy="25189"/>
            </a:xfrm>
            <a:custGeom>
              <a:rect b="b" l="l" r="r" t="t"/>
              <a:pathLst>
                <a:path extrusionOk="0" h="626" w="582">
                  <a:moveTo>
                    <a:pt x="287" y="0"/>
                  </a:moveTo>
                  <a:lnTo>
                    <a:pt x="233" y="9"/>
                  </a:lnTo>
                  <a:lnTo>
                    <a:pt x="126" y="54"/>
                  </a:lnTo>
                  <a:lnTo>
                    <a:pt x="45" y="143"/>
                  </a:lnTo>
                  <a:lnTo>
                    <a:pt x="10" y="250"/>
                  </a:lnTo>
                  <a:lnTo>
                    <a:pt x="1" y="313"/>
                  </a:lnTo>
                  <a:lnTo>
                    <a:pt x="10" y="375"/>
                  </a:lnTo>
                  <a:lnTo>
                    <a:pt x="45" y="491"/>
                  </a:lnTo>
                  <a:lnTo>
                    <a:pt x="126" y="581"/>
                  </a:lnTo>
                  <a:lnTo>
                    <a:pt x="233" y="625"/>
                  </a:lnTo>
                  <a:lnTo>
                    <a:pt x="349" y="625"/>
                  </a:lnTo>
                  <a:lnTo>
                    <a:pt x="456" y="581"/>
                  </a:lnTo>
                  <a:lnTo>
                    <a:pt x="528" y="491"/>
                  </a:lnTo>
                  <a:lnTo>
                    <a:pt x="572" y="375"/>
                  </a:lnTo>
                  <a:lnTo>
                    <a:pt x="581" y="313"/>
                  </a:lnTo>
                  <a:lnTo>
                    <a:pt x="572" y="250"/>
                  </a:lnTo>
                  <a:lnTo>
                    <a:pt x="528" y="143"/>
                  </a:lnTo>
                  <a:lnTo>
                    <a:pt x="456" y="54"/>
                  </a:lnTo>
                  <a:lnTo>
                    <a:pt x="349" y="9"/>
                  </a:lnTo>
                  <a:lnTo>
                    <a:pt x="287" y="0"/>
                  </a:lnTo>
                  <a:close/>
                </a:path>
              </a:pathLst>
            </a:custGeom>
            <a:solidFill>
              <a:srgbClr val="0A6143">
                <a:alpha val="1844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lt2"/>
                </a:solidFill>
                <a:latin typeface="Arial"/>
                <a:ea typeface="Arial"/>
                <a:cs typeface="Arial"/>
                <a:sym typeface="Arial"/>
              </a:endParaRPr>
            </a:p>
          </p:txBody>
        </p:sp>
        <p:sp>
          <p:nvSpPr>
            <p:cNvPr id="3619" name="Google Shape;3619;p218"/>
            <p:cNvSpPr/>
            <p:nvPr/>
          </p:nvSpPr>
          <p:spPr>
            <a:xfrm rot="5400000">
              <a:off x="7404909" y="733772"/>
              <a:ext cx="23415" cy="25551"/>
            </a:xfrm>
            <a:custGeom>
              <a:rect b="b" l="l" r="r" t="t"/>
              <a:pathLst>
                <a:path extrusionOk="0" h="635" w="582">
                  <a:moveTo>
                    <a:pt x="287" y="1"/>
                  </a:moveTo>
                  <a:lnTo>
                    <a:pt x="233" y="10"/>
                  </a:lnTo>
                  <a:lnTo>
                    <a:pt x="126" y="54"/>
                  </a:lnTo>
                  <a:lnTo>
                    <a:pt x="45" y="144"/>
                  </a:lnTo>
                  <a:lnTo>
                    <a:pt x="10" y="251"/>
                  </a:lnTo>
                  <a:lnTo>
                    <a:pt x="1" y="313"/>
                  </a:lnTo>
                  <a:lnTo>
                    <a:pt x="10" y="385"/>
                  </a:lnTo>
                  <a:lnTo>
                    <a:pt x="45" y="492"/>
                  </a:lnTo>
                  <a:lnTo>
                    <a:pt x="126" y="581"/>
                  </a:lnTo>
                  <a:lnTo>
                    <a:pt x="233" y="626"/>
                  </a:lnTo>
                  <a:lnTo>
                    <a:pt x="287" y="635"/>
                  </a:lnTo>
                  <a:lnTo>
                    <a:pt x="349" y="626"/>
                  </a:lnTo>
                  <a:lnTo>
                    <a:pt x="456" y="581"/>
                  </a:lnTo>
                  <a:lnTo>
                    <a:pt x="528" y="492"/>
                  </a:lnTo>
                  <a:lnTo>
                    <a:pt x="572" y="385"/>
                  </a:lnTo>
                  <a:lnTo>
                    <a:pt x="581" y="313"/>
                  </a:lnTo>
                  <a:lnTo>
                    <a:pt x="572" y="251"/>
                  </a:lnTo>
                  <a:lnTo>
                    <a:pt x="528" y="144"/>
                  </a:lnTo>
                  <a:lnTo>
                    <a:pt x="456" y="54"/>
                  </a:lnTo>
                  <a:lnTo>
                    <a:pt x="349" y="10"/>
                  </a:lnTo>
                  <a:lnTo>
                    <a:pt x="287" y="1"/>
                  </a:lnTo>
                  <a:close/>
                </a:path>
              </a:pathLst>
            </a:custGeom>
            <a:solidFill>
              <a:srgbClr val="0A6143">
                <a:alpha val="1844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lt2"/>
                </a:solidFill>
                <a:latin typeface="Arial"/>
                <a:ea typeface="Arial"/>
                <a:cs typeface="Arial"/>
                <a:sym typeface="Arial"/>
              </a:endParaRPr>
            </a:p>
          </p:txBody>
        </p:sp>
        <p:sp>
          <p:nvSpPr>
            <p:cNvPr id="3620" name="Google Shape;3620;p218"/>
            <p:cNvSpPr/>
            <p:nvPr/>
          </p:nvSpPr>
          <p:spPr>
            <a:xfrm rot="5400000">
              <a:off x="7239433" y="733953"/>
              <a:ext cx="23415" cy="25189"/>
            </a:xfrm>
            <a:custGeom>
              <a:rect b="b" l="l" r="r" t="t"/>
              <a:pathLst>
                <a:path extrusionOk="0" h="626" w="582">
                  <a:moveTo>
                    <a:pt x="233" y="1"/>
                  </a:moveTo>
                  <a:lnTo>
                    <a:pt x="126" y="54"/>
                  </a:lnTo>
                  <a:lnTo>
                    <a:pt x="45" y="134"/>
                  </a:lnTo>
                  <a:lnTo>
                    <a:pt x="10" y="251"/>
                  </a:lnTo>
                  <a:lnTo>
                    <a:pt x="1" y="313"/>
                  </a:lnTo>
                  <a:lnTo>
                    <a:pt x="10" y="376"/>
                  </a:lnTo>
                  <a:lnTo>
                    <a:pt x="45" y="492"/>
                  </a:lnTo>
                  <a:lnTo>
                    <a:pt x="126" y="572"/>
                  </a:lnTo>
                  <a:lnTo>
                    <a:pt x="233" y="617"/>
                  </a:lnTo>
                  <a:lnTo>
                    <a:pt x="287" y="626"/>
                  </a:lnTo>
                  <a:lnTo>
                    <a:pt x="349" y="617"/>
                  </a:lnTo>
                  <a:lnTo>
                    <a:pt x="456" y="572"/>
                  </a:lnTo>
                  <a:lnTo>
                    <a:pt x="528" y="492"/>
                  </a:lnTo>
                  <a:lnTo>
                    <a:pt x="572" y="376"/>
                  </a:lnTo>
                  <a:lnTo>
                    <a:pt x="581" y="313"/>
                  </a:lnTo>
                  <a:lnTo>
                    <a:pt x="572" y="251"/>
                  </a:lnTo>
                  <a:lnTo>
                    <a:pt x="528" y="134"/>
                  </a:lnTo>
                  <a:lnTo>
                    <a:pt x="456" y="54"/>
                  </a:lnTo>
                  <a:lnTo>
                    <a:pt x="349" y="1"/>
                  </a:lnTo>
                  <a:close/>
                </a:path>
              </a:pathLst>
            </a:custGeom>
            <a:solidFill>
              <a:srgbClr val="0A6143">
                <a:alpha val="1844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lt2"/>
                </a:solidFill>
                <a:latin typeface="Arial"/>
                <a:ea typeface="Arial"/>
                <a:cs typeface="Arial"/>
                <a:sym typeface="Arial"/>
              </a:endParaRPr>
            </a:p>
          </p:txBody>
        </p:sp>
        <p:sp>
          <p:nvSpPr>
            <p:cNvPr id="3621" name="Google Shape;3621;p218"/>
            <p:cNvSpPr/>
            <p:nvPr/>
          </p:nvSpPr>
          <p:spPr>
            <a:xfrm rot="5400000">
              <a:off x="7074137" y="733953"/>
              <a:ext cx="23415" cy="25189"/>
            </a:xfrm>
            <a:custGeom>
              <a:rect b="b" l="l" r="r" t="t"/>
              <a:pathLst>
                <a:path extrusionOk="0" h="626" w="582">
                  <a:moveTo>
                    <a:pt x="233" y="0"/>
                  </a:moveTo>
                  <a:lnTo>
                    <a:pt x="126" y="54"/>
                  </a:lnTo>
                  <a:lnTo>
                    <a:pt x="45" y="134"/>
                  </a:lnTo>
                  <a:lnTo>
                    <a:pt x="10" y="250"/>
                  </a:lnTo>
                  <a:lnTo>
                    <a:pt x="1" y="313"/>
                  </a:lnTo>
                  <a:lnTo>
                    <a:pt x="10" y="375"/>
                  </a:lnTo>
                  <a:lnTo>
                    <a:pt x="45" y="491"/>
                  </a:lnTo>
                  <a:lnTo>
                    <a:pt x="126" y="572"/>
                  </a:lnTo>
                  <a:lnTo>
                    <a:pt x="233" y="625"/>
                  </a:lnTo>
                  <a:lnTo>
                    <a:pt x="349" y="625"/>
                  </a:lnTo>
                  <a:lnTo>
                    <a:pt x="456" y="572"/>
                  </a:lnTo>
                  <a:lnTo>
                    <a:pt x="528" y="491"/>
                  </a:lnTo>
                  <a:lnTo>
                    <a:pt x="572" y="375"/>
                  </a:lnTo>
                  <a:lnTo>
                    <a:pt x="581" y="313"/>
                  </a:lnTo>
                  <a:lnTo>
                    <a:pt x="572" y="250"/>
                  </a:lnTo>
                  <a:lnTo>
                    <a:pt x="528" y="134"/>
                  </a:lnTo>
                  <a:lnTo>
                    <a:pt x="456" y="54"/>
                  </a:lnTo>
                  <a:lnTo>
                    <a:pt x="349" y="0"/>
                  </a:lnTo>
                  <a:close/>
                </a:path>
              </a:pathLst>
            </a:custGeom>
            <a:solidFill>
              <a:srgbClr val="0A6143">
                <a:alpha val="1844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lt2"/>
                </a:solidFill>
                <a:latin typeface="Arial"/>
                <a:ea typeface="Arial"/>
                <a:cs typeface="Arial"/>
                <a:sym typeface="Arial"/>
              </a:endParaRPr>
            </a:p>
          </p:txBody>
        </p:sp>
        <p:sp>
          <p:nvSpPr>
            <p:cNvPr id="3622" name="Google Shape;3622;p218"/>
            <p:cNvSpPr/>
            <p:nvPr/>
          </p:nvSpPr>
          <p:spPr>
            <a:xfrm rot="5400000">
              <a:off x="6908841" y="733953"/>
              <a:ext cx="23415" cy="25189"/>
            </a:xfrm>
            <a:custGeom>
              <a:rect b="b" l="l" r="r" t="t"/>
              <a:pathLst>
                <a:path extrusionOk="0" h="626" w="582">
                  <a:moveTo>
                    <a:pt x="287" y="0"/>
                  </a:moveTo>
                  <a:lnTo>
                    <a:pt x="233" y="9"/>
                  </a:lnTo>
                  <a:lnTo>
                    <a:pt x="126" y="54"/>
                  </a:lnTo>
                  <a:lnTo>
                    <a:pt x="45" y="143"/>
                  </a:lnTo>
                  <a:lnTo>
                    <a:pt x="10" y="250"/>
                  </a:lnTo>
                  <a:lnTo>
                    <a:pt x="1" y="313"/>
                  </a:lnTo>
                  <a:lnTo>
                    <a:pt x="10" y="375"/>
                  </a:lnTo>
                  <a:lnTo>
                    <a:pt x="45" y="491"/>
                  </a:lnTo>
                  <a:lnTo>
                    <a:pt x="126" y="581"/>
                  </a:lnTo>
                  <a:lnTo>
                    <a:pt x="233" y="625"/>
                  </a:lnTo>
                  <a:lnTo>
                    <a:pt x="349" y="625"/>
                  </a:lnTo>
                  <a:lnTo>
                    <a:pt x="456" y="581"/>
                  </a:lnTo>
                  <a:lnTo>
                    <a:pt x="528" y="491"/>
                  </a:lnTo>
                  <a:lnTo>
                    <a:pt x="572" y="375"/>
                  </a:lnTo>
                  <a:lnTo>
                    <a:pt x="581" y="313"/>
                  </a:lnTo>
                  <a:lnTo>
                    <a:pt x="572" y="250"/>
                  </a:lnTo>
                  <a:lnTo>
                    <a:pt x="528" y="143"/>
                  </a:lnTo>
                  <a:lnTo>
                    <a:pt x="456" y="54"/>
                  </a:lnTo>
                  <a:lnTo>
                    <a:pt x="349" y="9"/>
                  </a:lnTo>
                  <a:lnTo>
                    <a:pt x="287" y="0"/>
                  </a:lnTo>
                  <a:close/>
                </a:path>
              </a:pathLst>
            </a:custGeom>
            <a:solidFill>
              <a:srgbClr val="0A6143">
                <a:alpha val="1844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lt2"/>
                </a:solidFill>
                <a:latin typeface="Arial"/>
                <a:ea typeface="Arial"/>
                <a:cs typeface="Arial"/>
                <a:sym typeface="Arial"/>
              </a:endParaRPr>
            </a:p>
          </p:txBody>
        </p:sp>
        <p:sp>
          <p:nvSpPr>
            <p:cNvPr id="3623" name="Google Shape;3623;p218"/>
            <p:cNvSpPr/>
            <p:nvPr/>
          </p:nvSpPr>
          <p:spPr>
            <a:xfrm rot="5400000">
              <a:off x="9030846" y="43241"/>
              <a:ext cx="23013" cy="25189"/>
            </a:xfrm>
            <a:custGeom>
              <a:rect b="b" l="l" r="r" t="t"/>
              <a:pathLst>
                <a:path extrusionOk="0" h="626" w="572">
                  <a:moveTo>
                    <a:pt x="286" y="1"/>
                  </a:moveTo>
                  <a:lnTo>
                    <a:pt x="233" y="10"/>
                  </a:lnTo>
                  <a:lnTo>
                    <a:pt x="125" y="54"/>
                  </a:lnTo>
                  <a:lnTo>
                    <a:pt x="45" y="135"/>
                  </a:lnTo>
                  <a:lnTo>
                    <a:pt x="0" y="251"/>
                  </a:lnTo>
                  <a:lnTo>
                    <a:pt x="0" y="313"/>
                  </a:lnTo>
                  <a:lnTo>
                    <a:pt x="0" y="376"/>
                  </a:lnTo>
                  <a:lnTo>
                    <a:pt x="45" y="492"/>
                  </a:lnTo>
                  <a:lnTo>
                    <a:pt x="125" y="581"/>
                  </a:lnTo>
                  <a:lnTo>
                    <a:pt x="233" y="626"/>
                  </a:lnTo>
                  <a:lnTo>
                    <a:pt x="349" y="626"/>
                  </a:lnTo>
                  <a:lnTo>
                    <a:pt x="447" y="581"/>
                  </a:lnTo>
                  <a:lnTo>
                    <a:pt x="527" y="492"/>
                  </a:lnTo>
                  <a:lnTo>
                    <a:pt x="572" y="376"/>
                  </a:lnTo>
                  <a:lnTo>
                    <a:pt x="572" y="313"/>
                  </a:lnTo>
                  <a:lnTo>
                    <a:pt x="572" y="251"/>
                  </a:lnTo>
                  <a:lnTo>
                    <a:pt x="527" y="135"/>
                  </a:lnTo>
                  <a:lnTo>
                    <a:pt x="447" y="54"/>
                  </a:lnTo>
                  <a:lnTo>
                    <a:pt x="349" y="10"/>
                  </a:lnTo>
                  <a:lnTo>
                    <a:pt x="286" y="1"/>
                  </a:lnTo>
                  <a:close/>
                </a:path>
              </a:pathLst>
            </a:custGeom>
            <a:solidFill>
              <a:srgbClr val="0A6143">
                <a:alpha val="1844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lt2"/>
                </a:solidFill>
                <a:latin typeface="Arial"/>
                <a:ea typeface="Arial"/>
                <a:cs typeface="Arial"/>
                <a:sym typeface="Arial"/>
              </a:endParaRPr>
            </a:p>
          </p:txBody>
        </p:sp>
        <p:sp>
          <p:nvSpPr>
            <p:cNvPr id="3624" name="Google Shape;3624;p218"/>
            <p:cNvSpPr/>
            <p:nvPr/>
          </p:nvSpPr>
          <p:spPr>
            <a:xfrm rot="5400000">
              <a:off x="8865370" y="43060"/>
              <a:ext cx="23013" cy="25551"/>
            </a:xfrm>
            <a:custGeom>
              <a:rect b="b" l="l" r="r" t="t"/>
              <a:pathLst>
                <a:path extrusionOk="0" h="635" w="572">
                  <a:moveTo>
                    <a:pt x="286" y="1"/>
                  </a:moveTo>
                  <a:lnTo>
                    <a:pt x="233" y="9"/>
                  </a:lnTo>
                  <a:lnTo>
                    <a:pt x="125" y="54"/>
                  </a:lnTo>
                  <a:lnTo>
                    <a:pt x="45" y="143"/>
                  </a:lnTo>
                  <a:lnTo>
                    <a:pt x="0" y="251"/>
                  </a:lnTo>
                  <a:lnTo>
                    <a:pt x="0" y="322"/>
                  </a:lnTo>
                  <a:lnTo>
                    <a:pt x="0" y="385"/>
                  </a:lnTo>
                  <a:lnTo>
                    <a:pt x="45" y="492"/>
                  </a:lnTo>
                  <a:lnTo>
                    <a:pt x="125" y="581"/>
                  </a:lnTo>
                  <a:lnTo>
                    <a:pt x="233" y="626"/>
                  </a:lnTo>
                  <a:lnTo>
                    <a:pt x="286" y="635"/>
                  </a:lnTo>
                  <a:lnTo>
                    <a:pt x="349" y="626"/>
                  </a:lnTo>
                  <a:lnTo>
                    <a:pt x="447" y="581"/>
                  </a:lnTo>
                  <a:lnTo>
                    <a:pt x="527" y="492"/>
                  </a:lnTo>
                  <a:lnTo>
                    <a:pt x="572" y="385"/>
                  </a:lnTo>
                  <a:lnTo>
                    <a:pt x="572" y="322"/>
                  </a:lnTo>
                  <a:lnTo>
                    <a:pt x="572" y="251"/>
                  </a:lnTo>
                  <a:lnTo>
                    <a:pt x="527" y="143"/>
                  </a:lnTo>
                  <a:lnTo>
                    <a:pt x="447" y="54"/>
                  </a:lnTo>
                  <a:lnTo>
                    <a:pt x="349" y="9"/>
                  </a:lnTo>
                  <a:lnTo>
                    <a:pt x="286" y="1"/>
                  </a:lnTo>
                  <a:close/>
                </a:path>
              </a:pathLst>
            </a:custGeom>
            <a:solidFill>
              <a:srgbClr val="0A6143">
                <a:alpha val="1844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lt2"/>
                </a:solidFill>
                <a:latin typeface="Arial"/>
                <a:ea typeface="Arial"/>
                <a:cs typeface="Arial"/>
                <a:sym typeface="Arial"/>
              </a:endParaRPr>
            </a:p>
          </p:txBody>
        </p:sp>
        <p:sp>
          <p:nvSpPr>
            <p:cNvPr id="3625" name="Google Shape;3625;p218"/>
            <p:cNvSpPr/>
            <p:nvPr/>
          </p:nvSpPr>
          <p:spPr>
            <a:xfrm rot="5400000">
              <a:off x="8699893" y="43241"/>
              <a:ext cx="23013" cy="25189"/>
            </a:xfrm>
            <a:custGeom>
              <a:rect b="b" l="l" r="r" t="t"/>
              <a:pathLst>
                <a:path extrusionOk="0" h="626" w="572">
                  <a:moveTo>
                    <a:pt x="233" y="0"/>
                  </a:moveTo>
                  <a:lnTo>
                    <a:pt x="125" y="54"/>
                  </a:lnTo>
                  <a:lnTo>
                    <a:pt x="45" y="134"/>
                  </a:lnTo>
                  <a:lnTo>
                    <a:pt x="0" y="250"/>
                  </a:lnTo>
                  <a:lnTo>
                    <a:pt x="0" y="313"/>
                  </a:lnTo>
                  <a:lnTo>
                    <a:pt x="0" y="375"/>
                  </a:lnTo>
                  <a:lnTo>
                    <a:pt x="45" y="491"/>
                  </a:lnTo>
                  <a:lnTo>
                    <a:pt x="125" y="572"/>
                  </a:lnTo>
                  <a:lnTo>
                    <a:pt x="233" y="616"/>
                  </a:lnTo>
                  <a:lnTo>
                    <a:pt x="286" y="625"/>
                  </a:lnTo>
                  <a:lnTo>
                    <a:pt x="349" y="616"/>
                  </a:lnTo>
                  <a:lnTo>
                    <a:pt x="447" y="572"/>
                  </a:lnTo>
                  <a:lnTo>
                    <a:pt x="527" y="491"/>
                  </a:lnTo>
                  <a:lnTo>
                    <a:pt x="572" y="375"/>
                  </a:lnTo>
                  <a:lnTo>
                    <a:pt x="572" y="313"/>
                  </a:lnTo>
                  <a:lnTo>
                    <a:pt x="572" y="250"/>
                  </a:lnTo>
                  <a:lnTo>
                    <a:pt x="527" y="134"/>
                  </a:lnTo>
                  <a:lnTo>
                    <a:pt x="447" y="54"/>
                  </a:lnTo>
                  <a:lnTo>
                    <a:pt x="349" y="0"/>
                  </a:lnTo>
                  <a:close/>
                </a:path>
              </a:pathLst>
            </a:custGeom>
            <a:solidFill>
              <a:srgbClr val="0A6143">
                <a:alpha val="1844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lt2"/>
                </a:solidFill>
                <a:latin typeface="Arial"/>
                <a:ea typeface="Arial"/>
                <a:cs typeface="Arial"/>
                <a:sym typeface="Arial"/>
              </a:endParaRPr>
            </a:p>
          </p:txBody>
        </p:sp>
        <p:sp>
          <p:nvSpPr>
            <p:cNvPr id="3626" name="Google Shape;3626;p218"/>
            <p:cNvSpPr/>
            <p:nvPr/>
          </p:nvSpPr>
          <p:spPr>
            <a:xfrm rot="5400000">
              <a:off x="8534597" y="43241"/>
              <a:ext cx="23013" cy="25189"/>
            </a:xfrm>
            <a:custGeom>
              <a:rect b="b" l="l" r="r" t="t"/>
              <a:pathLst>
                <a:path extrusionOk="0" h="626" w="572">
                  <a:moveTo>
                    <a:pt x="233" y="0"/>
                  </a:moveTo>
                  <a:lnTo>
                    <a:pt x="125" y="54"/>
                  </a:lnTo>
                  <a:lnTo>
                    <a:pt x="45" y="134"/>
                  </a:lnTo>
                  <a:lnTo>
                    <a:pt x="0" y="250"/>
                  </a:lnTo>
                  <a:lnTo>
                    <a:pt x="0" y="313"/>
                  </a:lnTo>
                  <a:lnTo>
                    <a:pt x="0" y="375"/>
                  </a:lnTo>
                  <a:lnTo>
                    <a:pt x="45" y="491"/>
                  </a:lnTo>
                  <a:lnTo>
                    <a:pt x="125" y="572"/>
                  </a:lnTo>
                  <a:lnTo>
                    <a:pt x="233" y="625"/>
                  </a:lnTo>
                  <a:lnTo>
                    <a:pt x="349" y="625"/>
                  </a:lnTo>
                  <a:lnTo>
                    <a:pt x="447" y="572"/>
                  </a:lnTo>
                  <a:lnTo>
                    <a:pt x="527" y="491"/>
                  </a:lnTo>
                  <a:lnTo>
                    <a:pt x="572" y="375"/>
                  </a:lnTo>
                  <a:lnTo>
                    <a:pt x="572" y="313"/>
                  </a:lnTo>
                  <a:lnTo>
                    <a:pt x="572" y="250"/>
                  </a:lnTo>
                  <a:lnTo>
                    <a:pt x="527" y="134"/>
                  </a:lnTo>
                  <a:lnTo>
                    <a:pt x="447" y="54"/>
                  </a:lnTo>
                  <a:lnTo>
                    <a:pt x="349" y="0"/>
                  </a:lnTo>
                  <a:close/>
                </a:path>
              </a:pathLst>
            </a:custGeom>
            <a:solidFill>
              <a:srgbClr val="0A6143">
                <a:alpha val="1844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lt2"/>
                </a:solidFill>
                <a:latin typeface="Arial"/>
                <a:ea typeface="Arial"/>
                <a:cs typeface="Arial"/>
                <a:sym typeface="Arial"/>
              </a:endParaRPr>
            </a:p>
          </p:txBody>
        </p:sp>
        <p:sp>
          <p:nvSpPr>
            <p:cNvPr id="3627" name="Google Shape;3627;p218"/>
            <p:cNvSpPr/>
            <p:nvPr/>
          </p:nvSpPr>
          <p:spPr>
            <a:xfrm rot="5400000">
              <a:off x="9030645" y="215879"/>
              <a:ext cx="23415" cy="25189"/>
            </a:xfrm>
            <a:custGeom>
              <a:rect b="b" l="l" r="r" t="t"/>
              <a:pathLst>
                <a:path extrusionOk="0" h="626" w="582">
                  <a:moveTo>
                    <a:pt x="295" y="1"/>
                  </a:moveTo>
                  <a:lnTo>
                    <a:pt x="233" y="10"/>
                  </a:lnTo>
                  <a:lnTo>
                    <a:pt x="135" y="54"/>
                  </a:lnTo>
                  <a:lnTo>
                    <a:pt x="54" y="135"/>
                  </a:lnTo>
                  <a:lnTo>
                    <a:pt x="10" y="251"/>
                  </a:lnTo>
                  <a:lnTo>
                    <a:pt x="1" y="313"/>
                  </a:lnTo>
                  <a:lnTo>
                    <a:pt x="10" y="376"/>
                  </a:lnTo>
                  <a:lnTo>
                    <a:pt x="54" y="492"/>
                  </a:lnTo>
                  <a:lnTo>
                    <a:pt x="135" y="581"/>
                  </a:lnTo>
                  <a:lnTo>
                    <a:pt x="233" y="626"/>
                  </a:lnTo>
                  <a:lnTo>
                    <a:pt x="349" y="626"/>
                  </a:lnTo>
                  <a:lnTo>
                    <a:pt x="456" y="581"/>
                  </a:lnTo>
                  <a:lnTo>
                    <a:pt x="537" y="492"/>
                  </a:lnTo>
                  <a:lnTo>
                    <a:pt x="581" y="376"/>
                  </a:lnTo>
                  <a:lnTo>
                    <a:pt x="581" y="313"/>
                  </a:lnTo>
                  <a:lnTo>
                    <a:pt x="581" y="251"/>
                  </a:lnTo>
                  <a:lnTo>
                    <a:pt x="537" y="135"/>
                  </a:lnTo>
                  <a:lnTo>
                    <a:pt x="456" y="54"/>
                  </a:lnTo>
                  <a:lnTo>
                    <a:pt x="349" y="10"/>
                  </a:lnTo>
                  <a:lnTo>
                    <a:pt x="295" y="1"/>
                  </a:lnTo>
                  <a:close/>
                </a:path>
              </a:pathLst>
            </a:custGeom>
            <a:solidFill>
              <a:srgbClr val="0A6143">
                <a:alpha val="1844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lt2"/>
                </a:solidFill>
                <a:latin typeface="Arial"/>
                <a:ea typeface="Arial"/>
                <a:cs typeface="Arial"/>
                <a:sym typeface="Arial"/>
              </a:endParaRPr>
            </a:p>
          </p:txBody>
        </p:sp>
        <p:sp>
          <p:nvSpPr>
            <p:cNvPr id="3628" name="Google Shape;3628;p218"/>
            <p:cNvSpPr/>
            <p:nvPr/>
          </p:nvSpPr>
          <p:spPr>
            <a:xfrm rot="5400000">
              <a:off x="8865168" y="215698"/>
              <a:ext cx="23415" cy="25551"/>
            </a:xfrm>
            <a:custGeom>
              <a:rect b="b" l="l" r="r" t="t"/>
              <a:pathLst>
                <a:path extrusionOk="0" h="635" w="582">
                  <a:moveTo>
                    <a:pt x="295" y="1"/>
                  </a:moveTo>
                  <a:lnTo>
                    <a:pt x="233" y="9"/>
                  </a:lnTo>
                  <a:lnTo>
                    <a:pt x="135" y="54"/>
                  </a:lnTo>
                  <a:lnTo>
                    <a:pt x="54" y="143"/>
                  </a:lnTo>
                  <a:lnTo>
                    <a:pt x="10" y="251"/>
                  </a:lnTo>
                  <a:lnTo>
                    <a:pt x="1" y="322"/>
                  </a:lnTo>
                  <a:lnTo>
                    <a:pt x="10" y="385"/>
                  </a:lnTo>
                  <a:lnTo>
                    <a:pt x="54" y="492"/>
                  </a:lnTo>
                  <a:lnTo>
                    <a:pt x="135" y="581"/>
                  </a:lnTo>
                  <a:lnTo>
                    <a:pt x="233" y="626"/>
                  </a:lnTo>
                  <a:lnTo>
                    <a:pt x="295" y="635"/>
                  </a:lnTo>
                  <a:lnTo>
                    <a:pt x="349" y="626"/>
                  </a:lnTo>
                  <a:lnTo>
                    <a:pt x="456" y="581"/>
                  </a:lnTo>
                  <a:lnTo>
                    <a:pt x="537" y="492"/>
                  </a:lnTo>
                  <a:lnTo>
                    <a:pt x="581" y="385"/>
                  </a:lnTo>
                  <a:lnTo>
                    <a:pt x="581" y="322"/>
                  </a:lnTo>
                  <a:lnTo>
                    <a:pt x="581" y="251"/>
                  </a:lnTo>
                  <a:lnTo>
                    <a:pt x="537" y="143"/>
                  </a:lnTo>
                  <a:lnTo>
                    <a:pt x="456" y="54"/>
                  </a:lnTo>
                  <a:lnTo>
                    <a:pt x="349" y="9"/>
                  </a:lnTo>
                  <a:lnTo>
                    <a:pt x="295" y="1"/>
                  </a:lnTo>
                  <a:close/>
                </a:path>
              </a:pathLst>
            </a:custGeom>
            <a:solidFill>
              <a:srgbClr val="0A6143">
                <a:alpha val="1844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lt2"/>
                </a:solidFill>
                <a:latin typeface="Arial"/>
                <a:ea typeface="Arial"/>
                <a:cs typeface="Arial"/>
                <a:sym typeface="Arial"/>
              </a:endParaRPr>
            </a:p>
          </p:txBody>
        </p:sp>
        <p:sp>
          <p:nvSpPr>
            <p:cNvPr id="3629" name="Google Shape;3629;p218"/>
            <p:cNvSpPr/>
            <p:nvPr/>
          </p:nvSpPr>
          <p:spPr>
            <a:xfrm rot="5400000">
              <a:off x="8699692" y="215879"/>
              <a:ext cx="23415" cy="25189"/>
            </a:xfrm>
            <a:custGeom>
              <a:rect b="b" l="l" r="r" t="t"/>
              <a:pathLst>
                <a:path extrusionOk="0" h="626" w="582">
                  <a:moveTo>
                    <a:pt x="233" y="0"/>
                  </a:moveTo>
                  <a:lnTo>
                    <a:pt x="135" y="54"/>
                  </a:lnTo>
                  <a:lnTo>
                    <a:pt x="54" y="134"/>
                  </a:lnTo>
                  <a:lnTo>
                    <a:pt x="10" y="250"/>
                  </a:lnTo>
                  <a:lnTo>
                    <a:pt x="1" y="313"/>
                  </a:lnTo>
                  <a:lnTo>
                    <a:pt x="10" y="375"/>
                  </a:lnTo>
                  <a:lnTo>
                    <a:pt x="54" y="491"/>
                  </a:lnTo>
                  <a:lnTo>
                    <a:pt x="135" y="572"/>
                  </a:lnTo>
                  <a:lnTo>
                    <a:pt x="233" y="616"/>
                  </a:lnTo>
                  <a:lnTo>
                    <a:pt x="295" y="625"/>
                  </a:lnTo>
                  <a:lnTo>
                    <a:pt x="349" y="616"/>
                  </a:lnTo>
                  <a:lnTo>
                    <a:pt x="456" y="572"/>
                  </a:lnTo>
                  <a:lnTo>
                    <a:pt x="537" y="491"/>
                  </a:lnTo>
                  <a:lnTo>
                    <a:pt x="581" y="375"/>
                  </a:lnTo>
                  <a:lnTo>
                    <a:pt x="581" y="313"/>
                  </a:lnTo>
                  <a:lnTo>
                    <a:pt x="581" y="250"/>
                  </a:lnTo>
                  <a:lnTo>
                    <a:pt x="537" y="134"/>
                  </a:lnTo>
                  <a:lnTo>
                    <a:pt x="456" y="54"/>
                  </a:lnTo>
                  <a:lnTo>
                    <a:pt x="349" y="0"/>
                  </a:lnTo>
                  <a:close/>
                </a:path>
              </a:pathLst>
            </a:custGeom>
            <a:solidFill>
              <a:srgbClr val="0A6143">
                <a:alpha val="1844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lt2"/>
                </a:solidFill>
                <a:latin typeface="Arial"/>
                <a:ea typeface="Arial"/>
                <a:cs typeface="Arial"/>
                <a:sym typeface="Arial"/>
              </a:endParaRPr>
            </a:p>
          </p:txBody>
        </p:sp>
        <p:sp>
          <p:nvSpPr>
            <p:cNvPr id="3630" name="Google Shape;3630;p218"/>
            <p:cNvSpPr/>
            <p:nvPr/>
          </p:nvSpPr>
          <p:spPr>
            <a:xfrm rot="5400000">
              <a:off x="8534396" y="215879"/>
              <a:ext cx="23415" cy="25189"/>
            </a:xfrm>
            <a:custGeom>
              <a:rect b="b" l="l" r="r" t="t"/>
              <a:pathLst>
                <a:path extrusionOk="0" h="626" w="582">
                  <a:moveTo>
                    <a:pt x="233" y="0"/>
                  </a:moveTo>
                  <a:lnTo>
                    <a:pt x="135" y="54"/>
                  </a:lnTo>
                  <a:lnTo>
                    <a:pt x="54" y="134"/>
                  </a:lnTo>
                  <a:lnTo>
                    <a:pt x="10" y="250"/>
                  </a:lnTo>
                  <a:lnTo>
                    <a:pt x="1" y="313"/>
                  </a:lnTo>
                  <a:lnTo>
                    <a:pt x="10" y="375"/>
                  </a:lnTo>
                  <a:lnTo>
                    <a:pt x="54" y="491"/>
                  </a:lnTo>
                  <a:lnTo>
                    <a:pt x="135" y="572"/>
                  </a:lnTo>
                  <a:lnTo>
                    <a:pt x="233" y="625"/>
                  </a:lnTo>
                  <a:lnTo>
                    <a:pt x="349" y="625"/>
                  </a:lnTo>
                  <a:lnTo>
                    <a:pt x="456" y="572"/>
                  </a:lnTo>
                  <a:lnTo>
                    <a:pt x="537" y="491"/>
                  </a:lnTo>
                  <a:lnTo>
                    <a:pt x="581" y="375"/>
                  </a:lnTo>
                  <a:lnTo>
                    <a:pt x="581" y="313"/>
                  </a:lnTo>
                  <a:lnTo>
                    <a:pt x="581" y="250"/>
                  </a:lnTo>
                  <a:lnTo>
                    <a:pt x="537" y="134"/>
                  </a:lnTo>
                  <a:lnTo>
                    <a:pt x="456" y="54"/>
                  </a:lnTo>
                  <a:lnTo>
                    <a:pt x="349" y="0"/>
                  </a:lnTo>
                  <a:close/>
                </a:path>
              </a:pathLst>
            </a:custGeom>
            <a:solidFill>
              <a:srgbClr val="0A6143">
                <a:alpha val="1844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lt2"/>
                </a:solidFill>
                <a:latin typeface="Arial"/>
                <a:ea typeface="Arial"/>
                <a:cs typeface="Arial"/>
                <a:sym typeface="Arial"/>
              </a:endParaRPr>
            </a:p>
          </p:txBody>
        </p:sp>
        <p:sp>
          <p:nvSpPr>
            <p:cNvPr id="3631" name="Google Shape;3631;p218"/>
            <p:cNvSpPr/>
            <p:nvPr/>
          </p:nvSpPr>
          <p:spPr>
            <a:xfrm rot="5400000">
              <a:off x="9030665" y="388698"/>
              <a:ext cx="23375" cy="25189"/>
            </a:xfrm>
            <a:custGeom>
              <a:rect b="b" l="l" r="r" t="t"/>
              <a:pathLst>
                <a:path extrusionOk="0" h="626" w="581">
                  <a:moveTo>
                    <a:pt x="286" y="1"/>
                  </a:moveTo>
                  <a:lnTo>
                    <a:pt x="232" y="10"/>
                  </a:lnTo>
                  <a:lnTo>
                    <a:pt x="125" y="54"/>
                  </a:lnTo>
                  <a:lnTo>
                    <a:pt x="45" y="135"/>
                  </a:lnTo>
                  <a:lnTo>
                    <a:pt x="0" y="251"/>
                  </a:lnTo>
                  <a:lnTo>
                    <a:pt x="0" y="313"/>
                  </a:lnTo>
                  <a:lnTo>
                    <a:pt x="0" y="376"/>
                  </a:lnTo>
                  <a:lnTo>
                    <a:pt x="45" y="492"/>
                  </a:lnTo>
                  <a:lnTo>
                    <a:pt x="125" y="581"/>
                  </a:lnTo>
                  <a:lnTo>
                    <a:pt x="232" y="626"/>
                  </a:lnTo>
                  <a:lnTo>
                    <a:pt x="348" y="626"/>
                  </a:lnTo>
                  <a:lnTo>
                    <a:pt x="456" y="581"/>
                  </a:lnTo>
                  <a:lnTo>
                    <a:pt x="527" y="492"/>
                  </a:lnTo>
                  <a:lnTo>
                    <a:pt x="572" y="376"/>
                  </a:lnTo>
                  <a:lnTo>
                    <a:pt x="581" y="313"/>
                  </a:lnTo>
                  <a:lnTo>
                    <a:pt x="572" y="251"/>
                  </a:lnTo>
                  <a:lnTo>
                    <a:pt x="527" y="135"/>
                  </a:lnTo>
                  <a:lnTo>
                    <a:pt x="456" y="54"/>
                  </a:lnTo>
                  <a:lnTo>
                    <a:pt x="348" y="10"/>
                  </a:lnTo>
                  <a:lnTo>
                    <a:pt x="286" y="1"/>
                  </a:lnTo>
                  <a:close/>
                </a:path>
              </a:pathLst>
            </a:custGeom>
            <a:solidFill>
              <a:srgbClr val="0A6143">
                <a:alpha val="1844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lt2"/>
                </a:solidFill>
                <a:latin typeface="Arial"/>
                <a:ea typeface="Arial"/>
                <a:cs typeface="Arial"/>
                <a:sym typeface="Arial"/>
              </a:endParaRPr>
            </a:p>
          </p:txBody>
        </p:sp>
        <p:sp>
          <p:nvSpPr>
            <p:cNvPr id="3632" name="Google Shape;3632;p218"/>
            <p:cNvSpPr/>
            <p:nvPr/>
          </p:nvSpPr>
          <p:spPr>
            <a:xfrm rot="5400000">
              <a:off x="8865189" y="388517"/>
              <a:ext cx="23375" cy="25551"/>
            </a:xfrm>
            <a:custGeom>
              <a:rect b="b" l="l" r="r" t="t"/>
              <a:pathLst>
                <a:path extrusionOk="0" h="635" w="581">
                  <a:moveTo>
                    <a:pt x="286" y="1"/>
                  </a:moveTo>
                  <a:lnTo>
                    <a:pt x="232" y="9"/>
                  </a:lnTo>
                  <a:lnTo>
                    <a:pt x="125" y="54"/>
                  </a:lnTo>
                  <a:lnTo>
                    <a:pt x="45" y="143"/>
                  </a:lnTo>
                  <a:lnTo>
                    <a:pt x="0" y="251"/>
                  </a:lnTo>
                  <a:lnTo>
                    <a:pt x="0" y="322"/>
                  </a:lnTo>
                  <a:lnTo>
                    <a:pt x="0" y="385"/>
                  </a:lnTo>
                  <a:lnTo>
                    <a:pt x="45" y="492"/>
                  </a:lnTo>
                  <a:lnTo>
                    <a:pt x="125" y="581"/>
                  </a:lnTo>
                  <a:lnTo>
                    <a:pt x="232" y="626"/>
                  </a:lnTo>
                  <a:lnTo>
                    <a:pt x="286" y="635"/>
                  </a:lnTo>
                  <a:lnTo>
                    <a:pt x="348" y="626"/>
                  </a:lnTo>
                  <a:lnTo>
                    <a:pt x="456" y="581"/>
                  </a:lnTo>
                  <a:lnTo>
                    <a:pt x="527" y="492"/>
                  </a:lnTo>
                  <a:lnTo>
                    <a:pt x="572" y="385"/>
                  </a:lnTo>
                  <a:lnTo>
                    <a:pt x="581" y="322"/>
                  </a:lnTo>
                  <a:lnTo>
                    <a:pt x="572" y="251"/>
                  </a:lnTo>
                  <a:lnTo>
                    <a:pt x="527" y="143"/>
                  </a:lnTo>
                  <a:lnTo>
                    <a:pt x="456" y="54"/>
                  </a:lnTo>
                  <a:lnTo>
                    <a:pt x="348" y="9"/>
                  </a:lnTo>
                  <a:lnTo>
                    <a:pt x="286" y="1"/>
                  </a:lnTo>
                  <a:close/>
                </a:path>
              </a:pathLst>
            </a:custGeom>
            <a:solidFill>
              <a:srgbClr val="0A6143">
                <a:alpha val="1844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lt2"/>
                </a:solidFill>
                <a:latin typeface="Arial"/>
                <a:ea typeface="Arial"/>
                <a:cs typeface="Arial"/>
                <a:sym typeface="Arial"/>
              </a:endParaRPr>
            </a:p>
          </p:txBody>
        </p:sp>
        <p:sp>
          <p:nvSpPr>
            <p:cNvPr id="3633" name="Google Shape;3633;p218"/>
            <p:cNvSpPr/>
            <p:nvPr/>
          </p:nvSpPr>
          <p:spPr>
            <a:xfrm rot="5400000">
              <a:off x="8699712" y="388698"/>
              <a:ext cx="23375" cy="25189"/>
            </a:xfrm>
            <a:custGeom>
              <a:rect b="b" l="l" r="r" t="t"/>
              <a:pathLst>
                <a:path extrusionOk="0" h="626" w="581">
                  <a:moveTo>
                    <a:pt x="232" y="0"/>
                  </a:moveTo>
                  <a:lnTo>
                    <a:pt x="125" y="54"/>
                  </a:lnTo>
                  <a:lnTo>
                    <a:pt x="45" y="134"/>
                  </a:lnTo>
                  <a:lnTo>
                    <a:pt x="0" y="250"/>
                  </a:lnTo>
                  <a:lnTo>
                    <a:pt x="0" y="313"/>
                  </a:lnTo>
                  <a:lnTo>
                    <a:pt x="0" y="375"/>
                  </a:lnTo>
                  <a:lnTo>
                    <a:pt x="45" y="491"/>
                  </a:lnTo>
                  <a:lnTo>
                    <a:pt x="125" y="572"/>
                  </a:lnTo>
                  <a:lnTo>
                    <a:pt x="232" y="616"/>
                  </a:lnTo>
                  <a:lnTo>
                    <a:pt x="286" y="625"/>
                  </a:lnTo>
                  <a:lnTo>
                    <a:pt x="348" y="616"/>
                  </a:lnTo>
                  <a:lnTo>
                    <a:pt x="456" y="572"/>
                  </a:lnTo>
                  <a:lnTo>
                    <a:pt x="527" y="491"/>
                  </a:lnTo>
                  <a:lnTo>
                    <a:pt x="572" y="375"/>
                  </a:lnTo>
                  <a:lnTo>
                    <a:pt x="581" y="313"/>
                  </a:lnTo>
                  <a:lnTo>
                    <a:pt x="572" y="250"/>
                  </a:lnTo>
                  <a:lnTo>
                    <a:pt x="527" y="134"/>
                  </a:lnTo>
                  <a:lnTo>
                    <a:pt x="456" y="54"/>
                  </a:lnTo>
                  <a:lnTo>
                    <a:pt x="348" y="0"/>
                  </a:lnTo>
                  <a:close/>
                </a:path>
              </a:pathLst>
            </a:custGeom>
            <a:solidFill>
              <a:srgbClr val="0A6143">
                <a:alpha val="1844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lt2"/>
                </a:solidFill>
                <a:latin typeface="Arial"/>
                <a:ea typeface="Arial"/>
                <a:cs typeface="Arial"/>
                <a:sym typeface="Arial"/>
              </a:endParaRPr>
            </a:p>
          </p:txBody>
        </p:sp>
        <p:sp>
          <p:nvSpPr>
            <p:cNvPr id="3634" name="Google Shape;3634;p218"/>
            <p:cNvSpPr/>
            <p:nvPr/>
          </p:nvSpPr>
          <p:spPr>
            <a:xfrm rot="5400000">
              <a:off x="8534416" y="388698"/>
              <a:ext cx="23375" cy="25189"/>
            </a:xfrm>
            <a:custGeom>
              <a:rect b="b" l="l" r="r" t="t"/>
              <a:pathLst>
                <a:path extrusionOk="0" h="626" w="581">
                  <a:moveTo>
                    <a:pt x="232" y="0"/>
                  </a:moveTo>
                  <a:lnTo>
                    <a:pt x="125" y="54"/>
                  </a:lnTo>
                  <a:lnTo>
                    <a:pt x="45" y="134"/>
                  </a:lnTo>
                  <a:lnTo>
                    <a:pt x="0" y="250"/>
                  </a:lnTo>
                  <a:lnTo>
                    <a:pt x="0" y="313"/>
                  </a:lnTo>
                  <a:lnTo>
                    <a:pt x="0" y="375"/>
                  </a:lnTo>
                  <a:lnTo>
                    <a:pt x="45" y="491"/>
                  </a:lnTo>
                  <a:lnTo>
                    <a:pt x="125" y="572"/>
                  </a:lnTo>
                  <a:lnTo>
                    <a:pt x="232" y="625"/>
                  </a:lnTo>
                  <a:lnTo>
                    <a:pt x="348" y="625"/>
                  </a:lnTo>
                  <a:lnTo>
                    <a:pt x="456" y="572"/>
                  </a:lnTo>
                  <a:lnTo>
                    <a:pt x="527" y="491"/>
                  </a:lnTo>
                  <a:lnTo>
                    <a:pt x="572" y="375"/>
                  </a:lnTo>
                  <a:lnTo>
                    <a:pt x="581" y="313"/>
                  </a:lnTo>
                  <a:lnTo>
                    <a:pt x="572" y="250"/>
                  </a:lnTo>
                  <a:lnTo>
                    <a:pt x="527" y="134"/>
                  </a:lnTo>
                  <a:lnTo>
                    <a:pt x="456" y="54"/>
                  </a:lnTo>
                  <a:lnTo>
                    <a:pt x="348" y="0"/>
                  </a:lnTo>
                  <a:close/>
                </a:path>
              </a:pathLst>
            </a:custGeom>
            <a:solidFill>
              <a:srgbClr val="0A6143">
                <a:alpha val="1844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lt2"/>
                </a:solidFill>
                <a:latin typeface="Arial"/>
                <a:ea typeface="Arial"/>
                <a:cs typeface="Arial"/>
                <a:sym typeface="Arial"/>
              </a:endParaRPr>
            </a:p>
          </p:txBody>
        </p:sp>
        <p:sp>
          <p:nvSpPr>
            <p:cNvPr id="3635" name="Google Shape;3635;p218"/>
            <p:cNvSpPr/>
            <p:nvPr/>
          </p:nvSpPr>
          <p:spPr>
            <a:xfrm rot="5400000">
              <a:off x="9030665" y="561134"/>
              <a:ext cx="23375" cy="25189"/>
            </a:xfrm>
            <a:custGeom>
              <a:rect b="b" l="l" r="r" t="t"/>
              <a:pathLst>
                <a:path extrusionOk="0" h="626" w="581">
                  <a:moveTo>
                    <a:pt x="295" y="1"/>
                  </a:moveTo>
                  <a:lnTo>
                    <a:pt x="233" y="10"/>
                  </a:lnTo>
                  <a:lnTo>
                    <a:pt x="134" y="54"/>
                  </a:lnTo>
                  <a:lnTo>
                    <a:pt x="54" y="135"/>
                  </a:lnTo>
                  <a:lnTo>
                    <a:pt x="9" y="251"/>
                  </a:lnTo>
                  <a:lnTo>
                    <a:pt x="0" y="313"/>
                  </a:lnTo>
                  <a:lnTo>
                    <a:pt x="9" y="376"/>
                  </a:lnTo>
                  <a:lnTo>
                    <a:pt x="54" y="492"/>
                  </a:lnTo>
                  <a:lnTo>
                    <a:pt x="134" y="581"/>
                  </a:lnTo>
                  <a:lnTo>
                    <a:pt x="233" y="626"/>
                  </a:lnTo>
                  <a:lnTo>
                    <a:pt x="349" y="626"/>
                  </a:lnTo>
                  <a:lnTo>
                    <a:pt x="456" y="581"/>
                  </a:lnTo>
                  <a:lnTo>
                    <a:pt x="536" y="492"/>
                  </a:lnTo>
                  <a:lnTo>
                    <a:pt x="581" y="376"/>
                  </a:lnTo>
                  <a:lnTo>
                    <a:pt x="581" y="313"/>
                  </a:lnTo>
                  <a:lnTo>
                    <a:pt x="581" y="251"/>
                  </a:lnTo>
                  <a:lnTo>
                    <a:pt x="536" y="135"/>
                  </a:lnTo>
                  <a:lnTo>
                    <a:pt x="456" y="54"/>
                  </a:lnTo>
                  <a:lnTo>
                    <a:pt x="349" y="10"/>
                  </a:lnTo>
                  <a:lnTo>
                    <a:pt x="295" y="1"/>
                  </a:lnTo>
                  <a:close/>
                </a:path>
              </a:pathLst>
            </a:custGeom>
            <a:solidFill>
              <a:srgbClr val="0A6143">
                <a:alpha val="1844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lt2"/>
                </a:solidFill>
                <a:latin typeface="Arial"/>
                <a:ea typeface="Arial"/>
                <a:cs typeface="Arial"/>
                <a:sym typeface="Arial"/>
              </a:endParaRPr>
            </a:p>
          </p:txBody>
        </p:sp>
        <p:sp>
          <p:nvSpPr>
            <p:cNvPr id="3636" name="Google Shape;3636;p218"/>
            <p:cNvSpPr/>
            <p:nvPr/>
          </p:nvSpPr>
          <p:spPr>
            <a:xfrm rot="5400000">
              <a:off x="8865189" y="560953"/>
              <a:ext cx="23375" cy="25551"/>
            </a:xfrm>
            <a:custGeom>
              <a:rect b="b" l="l" r="r" t="t"/>
              <a:pathLst>
                <a:path extrusionOk="0" h="635" w="581">
                  <a:moveTo>
                    <a:pt x="295" y="1"/>
                  </a:moveTo>
                  <a:lnTo>
                    <a:pt x="233" y="9"/>
                  </a:lnTo>
                  <a:lnTo>
                    <a:pt x="134" y="54"/>
                  </a:lnTo>
                  <a:lnTo>
                    <a:pt x="54" y="143"/>
                  </a:lnTo>
                  <a:lnTo>
                    <a:pt x="9" y="251"/>
                  </a:lnTo>
                  <a:lnTo>
                    <a:pt x="0" y="322"/>
                  </a:lnTo>
                  <a:lnTo>
                    <a:pt x="9" y="385"/>
                  </a:lnTo>
                  <a:lnTo>
                    <a:pt x="54" y="492"/>
                  </a:lnTo>
                  <a:lnTo>
                    <a:pt x="134" y="581"/>
                  </a:lnTo>
                  <a:lnTo>
                    <a:pt x="233" y="626"/>
                  </a:lnTo>
                  <a:lnTo>
                    <a:pt x="295" y="635"/>
                  </a:lnTo>
                  <a:lnTo>
                    <a:pt x="349" y="626"/>
                  </a:lnTo>
                  <a:lnTo>
                    <a:pt x="456" y="581"/>
                  </a:lnTo>
                  <a:lnTo>
                    <a:pt x="536" y="492"/>
                  </a:lnTo>
                  <a:lnTo>
                    <a:pt x="581" y="385"/>
                  </a:lnTo>
                  <a:lnTo>
                    <a:pt x="581" y="322"/>
                  </a:lnTo>
                  <a:lnTo>
                    <a:pt x="581" y="251"/>
                  </a:lnTo>
                  <a:lnTo>
                    <a:pt x="536" y="143"/>
                  </a:lnTo>
                  <a:lnTo>
                    <a:pt x="456" y="54"/>
                  </a:lnTo>
                  <a:lnTo>
                    <a:pt x="349" y="9"/>
                  </a:lnTo>
                  <a:lnTo>
                    <a:pt x="295" y="1"/>
                  </a:lnTo>
                  <a:close/>
                </a:path>
              </a:pathLst>
            </a:custGeom>
            <a:solidFill>
              <a:srgbClr val="0A6143">
                <a:alpha val="1844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lt2"/>
                </a:solidFill>
                <a:latin typeface="Arial"/>
                <a:ea typeface="Arial"/>
                <a:cs typeface="Arial"/>
                <a:sym typeface="Arial"/>
              </a:endParaRPr>
            </a:p>
          </p:txBody>
        </p:sp>
        <p:sp>
          <p:nvSpPr>
            <p:cNvPr id="3637" name="Google Shape;3637;p218"/>
            <p:cNvSpPr/>
            <p:nvPr/>
          </p:nvSpPr>
          <p:spPr>
            <a:xfrm rot="5400000">
              <a:off x="8699712" y="561134"/>
              <a:ext cx="23375" cy="25189"/>
            </a:xfrm>
            <a:custGeom>
              <a:rect b="b" l="l" r="r" t="t"/>
              <a:pathLst>
                <a:path extrusionOk="0" h="626" w="581">
                  <a:moveTo>
                    <a:pt x="233" y="0"/>
                  </a:moveTo>
                  <a:lnTo>
                    <a:pt x="134" y="54"/>
                  </a:lnTo>
                  <a:lnTo>
                    <a:pt x="54" y="134"/>
                  </a:lnTo>
                  <a:lnTo>
                    <a:pt x="9" y="250"/>
                  </a:lnTo>
                  <a:lnTo>
                    <a:pt x="0" y="313"/>
                  </a:lnTo>
                  <a:lnTo>
                    <a:pt x="9" y="375"/>
                  </a:lnTo>
                  <a:lnTo>
                    <a:pt x="54" y="491"/>
                  </a:lnTo>
                  <a:lnTo>
                    <a:pt x="134" y="572"/>
                  </a:lnTo>
                  <a:lnTo>
                    <a:pt x="233" y="616"/>
                  </a:lnTo>
                  <a:lnTo>
                    <a:pt x="295" y="625"/>
                  </a:lnTo>
                  <a:lnTo>
                    <a:pt x="349" y="616"/>
                  </a:lnTo>
                  <a:lnTo>
                    <a:pt x="456" y="572"/>
                  </a:lnTo>
                  <a:lnTo>
                    <a:pt x="536" y="491"/>
                  </a:lnTo>
                  <a:lnTo>
                    <a:pt x="581" y="375"/>
                  </a:lnTo>
                  <a:lnTo>
                    <a:pt x="581" y="313"/>
                  </a:lnTo>
                  <a:lnTo>
                    <a:pt x="581" y="250"/>
                  </a:lnTo>
                  <a:lnTo>
                    <a:pt x="536" y="134"/>
                  </a:lnTo>
                  <a:lnTo>
                    <a:pt x="456" y="54"/>
                  </a:lnTo>
                  <a:lnTo>
                    <a:pt x="349" y="0"/>
                  </a:lnTo>
                  <a:close/>
                </a:path>
              </a:pathLst>
            </a:custGeom>
            <a:solidFill>
              <a:srgbClr val="0A6143">
                <a:alpha val="1844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lt2"/>
                </a:solidFill>
                <a:latin typeface="Arial"/>
                <a:ea typeface="Arial"/>
                <a:cs typeface="Arial"/>
                <a:sym typeface="Arial"/>
              </a:endParaRPr>
            </a:p>
          </p:txBody>
        </p:sp>
        <p:sp>
          <p:nvSpPr>
            <p:cNvPr id="3638" name="Google Shape;3638;p218"/>
            <p:cNvSpPr/>
            <p:nvPr/>
          </p:nvSpPr>
          <p:spPr>
            <a:xfrm rot="5400000">
              <a:off x="8534416" y="561134"/>
              <a:ext cx="23375" cy="25189"/>
            </a:xfrm>
            <a:custGeom>
              <a:rect b="b" l="l" r="r" t="t"/>
              <a:pathLst>
                <a:path extrusionOk="0" h="626" w="581">
                  <a:moveTo>
                    <a:pt x="233" y="0"/>
                  </a:moveTo>
                  <a:lnTo>
                    <a:pt x="134" y="54"/>
                  </a:lnTo>
                  <a:lnTo>
                    <a:pt x="54" y="134"/>
                  </a:lnTo>
                  <a:lnTo>
                    <a:pt x="9" y="250"/>
                  </a:lnTo>
                  <a:lnTo>
                    <a:pt x="0" y="313"/>
                  </a:lnTo>
                  <a:lnTo>
                    <a:pt x="9" y="375"/>
                  </a:lnTo>
                  <a:lnTo>
                    <a:pt x="54" y="491"/>
                  </a:lnTo>
                  <a:lnTo>
                    <a:pt x="134" y="572"/>
                  </a:lnTo>
                  <a:lnTo>
                    <a:pt x="233" y="625"/>
                  </a:lnTo>
                  <a:lnTo>
                    <a:pt x="349" y="625"/>
                  </a:lnTo>
                  <a:lnTo>
                    <a:pt x="456" y="572"/>
                  </a:lnTo>
                  <a:lnTo>
                    <a:pt x="536" y="491"/>
                  </a:lnTo>
                  <a:lnTo>
                    <a:pt x="581" y="375"/>
                  </a:lnTo>
                  <a:lnTo>
                    <a:pt x="581" y="313"/>
                  </a:lnTo>
                  <a:lnTo>
                    <a:pt x="581" y="250"/>
                  </a:lnTo>
                  <a:lnTo>
                    <a:pt x="536" y="134"/>
                  </a:lnTo>
                  <a:lnTo>
                    <a:pt x="456" y="54"/>
                  </a:lnTo>
                  <a:lnTo>
                    <a:pt x="349" y="0"/>
                  </a:lnTo>
                  <a:close/>
                </a:path>
              </a:pathLst>
            </a:custGeom>
            <a:solidFill>
              <a:srgbClr val="0A6143">
                <a:alpha val="1844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lt2"/>
                </a:solidFill>
                <a:latin typeface="Arial"/>
                <a:ea typeface="Arial"/>
                <a:cs typeface="Arial"/>
                <a:sym typeface="Arial"/>
              </a:endParaRPr>
            </a:p>
          </p:txBody>
        </p:sp>
        <p:sp>
          <p:nvSpPr>
            <p:cNvPr id="3639" name="Google Shape;3639;p218"/>
            <p:cNvSpPr/>
            <p:nvPr/>
          </p:nvSpPr>
          <p:spPr>
            <a:xfrm rot="5400000">
              <a:off x="9030645" y="733953"/>
              <a:ext cx="23415" cy="25189"/>
            </a:xfrm>
            <a:custGeom>
              <a:rect b="b" l="l" r="r" t="t"/>
              <a:pathLst>
                <a:path extrusionOk="0" h="626" w="582">
                  <a:moveTo>
                    <a:pt x="287" y="1"/>
                  </a:moveTo>
                  <a:lnTo>
                    <a:pt x="233" y="10"/>
                  </a:lnTo>
                  <a:lnTo>
                    <a:pt x="126" y="54"/>
                  </a:lnTo>
                  <a:lnTo>
                    <a:pt x="45" y="135"/>
                  </a:lnTo>
                  <a:lnTo>
                    <a:pt x="10" y="251"/>
                  </a:lnTo>
                  <a:lnTo>
                    <a:pt x="1" y="313"/>
                  </a:lnTo>
                  <a:lnTo>
                    <a:pt x="10" y="376"/>
                  </a:lnTo>
                  <a:lnTo>
                    <a:pt x="45" y="492"/>
                  </a:lnTo>
                  <a:lnTo>
                    <a:pt x="126" y="581"/>
                  </a:lnTo>
                  <a:lnTo>
                    <a:pt x="233" y="626"/>
                  </a:lnTo>
                  <a:lnTo>
                    <a:pt x="349" y="626"/>
                  </a:lnTo>
                  <a:lnTo>
                    <a:pt x="456" y="581"/>
                  </a:lnTo>
                  <a:lnTo>
                    <a:pt x="528" y="492"/>
                  </a:lnTo>
                  <a:lnTo>
                    <a:pt x="572" y="376"/>
                  </a:lnTo>
                  <a:lnTo>
                    <a:pt x="581" y="313"/>
                  </a:lnTo>
                  <a:lnTo>
                    <a:pt x="572" y="251"/>
                  </a:lnTo>
                  <a:lnTo>
                    <a:pt x="528" y="135"/>
                  </a:lnTo>
                  <a:lnTo>
                    <a:pt x="456" y="54"/>
                  </a:lnTo>
                  <a:lnTo>
                    <a:pt x="349" y="10"/>
                  </a:lnTo>
                  <a:lnTo>
                    <a:pt x="287" y="1"/>
                  </a:lnTo>
                  <a:close/>
                </a:path>
              </a:pathLst>
            </a:custGeom>
            <a:solidFill>
              <a:srgbClr val="0A6143">
                <a:alpha val="1844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lt2"/>
                </a:solidFill>
                <a:latin typeface="Arial"/>
                <a:ea typeface="Arial"/>
                <a:cs typeface="Arial"/>
                <a:sym typeface="Arial"/>
              </a:endParaRPr>
            </a:p>
          </p:txBody>
        </p:sp>
        <p:sp>
          <p:nvSpPr>
            <p:cNvPr id="3640" name="Google Shape;3640;p218"/>
            <p:cNvSpPr/>
            <p:nvPr/>
          </p:nvSpPr>
          <p:spPr>
            <a:xfrm rot="5400000">
              <a:off x="8865168" y="733772"/>
              <a:ext cx="23415" cy="25551"/>
            </a:xfrm>
            <a:custGeom>
              <a:rect b="b" l="l" r="r" t="t"/>
              <a:pathLst>
                <a:path extrusionOk="0" h="635" w="582">
                  <a:moveTo>
                    <a:pt x="287" y="1"/>
                  </a:moveTo>
                  <a:lnTo>
                    <a:pt x="233" y="9"/>
                  </a:lnTo>
                  <a:lnTo>
                    <a:pt x="126" y="54"/>
                  </a:lnTo>
                  <a:lnTo>
                    <a:pt x="45" y="143"/>
                  </a:lnTo>
                  <a:lnTo>
                    <a:pt x="10" y="251"/>
                  </a:lnTo>
                  <a:lnTo>
                    <a:pt x="1" y="322"/>
                  </a:lnTo>
                  <a:lnTo>
                    <a:pt x="10" y="385"/>
                  </a:lnTo>
                  <a:lnTo>
                    <a:pt x="45" y="492"/>
                  </a:lnTo>
                  <a:lnTo>
                    <a:pt x="126" y="581"/>
                  </a:lnTo>
                  <a:lnTo>
                    <a:pt x="233" y="626"/>
                  </a:lnTo>
                  <a:lnTo>
                    <a:pt x="287" y="635"/>
                  </a:lnTo>
                  <a:lnTo>
                    <a:pt x="349" y="626"/>
                  </a:lnTo>
                  <a:lnTo>
                    <a:pt x="456" y="581"/>
                  </a:lnTo>
                  <a:lnTo>
                    <a:pt x="528" y="492"/>
                  </a:lnTo>
                  <a:lnTo>
                    <a:pt x="572" y="385"/>
                  </a:lnTo>
                  <a:lnTo>
                    <a:pt x="581" y="322"/>
                  </a:lnTo>
                  <a:lnTo>
                    <a:pt x="572" y="251"/>
                  </a:lnTo>
                  <a:lnTo>
                    <a:pt x="528" y="143"/>
                  </a:lnTo>
                  <a:lnTo>
                    <a:pt x="456" y="54"/>
                  </a:lnTo>
                  <a:lnTo>
                    <a:pt x="349" y="9"/>
                  </a:lnTo>
                  <a:lnTo>
                    <a:pt x="287" y="1"/>
                  </a:lnTo>
                  <a:close/>
                </a:path>
              </a:pathLst>
            </a:custGeom>
            <a:solidFill>
              <a:srgbClr val="0A6143">
                <a:alpha val="1844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lt2"/>
                </a:solidFill>
                <a:latin typeface="Arial"/>
                <a:ea typeface="Arial"/>
                <a:cs typeface="Arial"/>
                <a:sym typeface="Arial"/>
              </a:endParaRPr>
            </a:p>
          </p:txBody>
        </p:sp>
        <p:sp>
          <p:nvSpPr>
            <p:cNvPr id="3641" name="Google Shape;3641;p218"/>
            <p:cNvSpPr/>
            <p:nvPr/>
          </p:nvSpPr>
          <p:spPr>
            <a:xfrm rot="5400000">
              <a:off x="8699692" y="733953"/>
              <a:ext cx="23415" cy="25189"/>
            </a:xfrm>
            <a:custGeom>
              <a:rect b="b" l="l" r="r" t="t"/>
              <a:pathLst>
                <a:path extrusionOk="0" h="626" w="582">
                  <a:moveTo>
                    <a:pt x="233" y="0"/>
                  </a:moveTo>
                  <a:lnTo>
                    <a:pt x="126" y="54"/>
                  </a:lnTo>
                  <a:lnTo>
                    <a:pt x="45" y="134"/>
                  </a:lnTo>
                  <a:lnTo>
                    <a:pt x="10" y="250"/>
                  </a:lnTo>
                  <a:lnTo>
                    <a:pt x="1" y="313"/>
                  </a:lnTo>
                  <a:lnTo>
                    <a:pt x="10" y="375"/>
                  </a:lnTo>
                  <a:lnTo>
                    <a:pt x="45" y="491"/>
                  </a:lnTo>
                  <a:lnTo>
                    <a:pt x="126" y="572"/>
                  </a:lnTo>
                  <a:lnTo>
                    <a:pt x="233" y="616"/>
                  </a:lnTo>
                  <a:lnTo>
                    <a:pt x="287" y="625"/>
                  </a:lnTo>
                  <a:lnTo>
                    <a:pt x="349" y="616"/>
                  </a:lnTo>
                  <a:lnTo>
                    <a:pt x="456" y="572"/>
                  </a:lnTo>
                  <a:lnTo>
                    <a:pt x="528" y="491"/>
                  </a:lnTo>
                  <a:lnTo>
                    <a:pt x="572" y="375"/>
                  </a:lnTo>
                  <a:lnTo>
                    <a:pt x="581" y="313"/>
                  </a:lnTo>
                  <a:lnTo>
                    <a:pt x="572" y="250"/>
                  </a:lnTo>
                  <a:lnTo>
                    <a:pt x="528" y="134"/>
                  </a:lnTo>
                  <a:lnTo>
                    <a:pt x="456" y="54"/>
                  </a:lnTo>
                  <a:lnTo>
                    <a:pt x="349" y="0"/>
                  </a:lnTo>
                  <a:close/>
                </a:path>
              </a:pathLst>
            </a:custGeom>
            <a:solidFill>
              <a:srgbClr val="0A6143">
                <a:alpha val="1844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lt2"/>
                </a:solidFill>
                <a:latin typeface="Arial"/>
                <a:ea typeface="Arial"/>
                <a:cs typeface="Arial"/>
                <a:sym typeface="Arial"/>
              </a:endParaRPr>
            </a:p>
          </p:txBody>
        </p:sp>
        <p:sp>
          <p:nvSpPr>
            <p:cNvPr id="3642" name="Google Shape;3642;p218"/>
            <p:cNvSpPr/>
            <p:nvPr/>
          </p:nvSpPr>
          <p:spPr>
            <a:xfrm rot="5400000">
              <a:off x="8534396" y="733953"/>
              <a:ext cx="23415" cy="25189"/>
            </a:xfrm>
            <a:custGeom>
              <a:rect b="b" l="l" r="r" t="t"/>
              <a:pathLst>
                <a:path extrusionOk="0" h="626" w="582">
                  <a:moveTo>
                    <a:pt x="233" y="0"/>
                  </a:moveTo>
                  <a:lnTo>
                    <a:pt x="126" y="54"/>
                  </a:lnTo>
                  <a:lnTo>
                    <a:pt x="45" y="134"/>
                  </a:lnTo>
                  <a:lnTo>
                    <a:pt x="10" y="250"/>
                  </a:lnTo>
                  <a:lnTo>
                    <a:pt x="1" y="313"/>
                  </a:lnTo>
                  <a:lnTo>
                    <a:pt x="10" y="375"/>
                  </a:lnTo>
                  <a:lnTo>
                    <a:pt x="45" y="491"/>
                  </a:lnTo>
                  <a:lnTo>
                    <a:pt x="126" y="572"/>
                  </a:lnTo>
                  <a:lnTo>
                    <a:pt x="233" y="625"/>
                  </a:lnTo>
                  <a:lnTo>
                    <a:pt x="349" y="625"/>
                  </a:lnTo>
                  <a:lnTo>
                    <a:pt x="456" y="572"/>
                  </a:lnTo>
                  <a:lnTo>
                    <a:pt x="528" y="491"/>
                  </a:lnTo>
                  <a:lnTo>
                    <a:pt x="572" y="375"/>
                  </a:lnTo>
                  <a:lnTo>
                    <a:pt x="581" y="313"/>
                  </a:lnTo>
                  <a:lnTo>
                    <a:pt x="572" y="250"/>
                  </a:lnTo>
                  <a:lnTo>
                    <a:pt x="528" y="134"/>
                  </a:lnTo>
                  <a:lnTo>
                    <a:pt x="456" y="54"/>
                  </a:lnTo>
                  <a:lnTo>
                    <a:pt x="349" y="0"/>
                  </a:lnTo>
                  <a:close/>
                </a:path>
              </a:pathLst>
            </a:custGeom>
            <a:solidFill>
              <a:srgbClr val="0A6143">
                <a:alpha val="1844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lt2"/>
                </a:solidFill>
                <a:latin typeface="Arial"/>
                <a:ea typeface="Arial"/>
                <a:cs typeface="Arial"/>
                <a:sym typeface="Arial"/>
              </a:endParaRPr>
            </a:p>
          </p:txBody>
        </p:sp>
      </p:grpSp>
      <p:sp>
        <p:nvSpPr>
          <p:cNvPr id="3643" name="Google Shape;3643;p218"/>
          <p:cNvSpPr txBox="1"/>
          <p:nvPr/>
        </p:nvSpPr>
        <p:spPr>
          <a:xfrm>
            <a:off x="389275" y="342275"/>
            <a:ext cx="5454300" cy="312900"/>
          </a:xfrm>
          <a:prstGeom prst="rect">
            <a:avLst/>
          </a:prstGeom>
          <a:noFill/>
          <a:ln>
            <a:noFill/>
          </a:ln>
        </p:spPr>
        <p:txBody>
          <a:bodyPr anchorCtr="0" anchor="t" bIns="0" lIns="0" spcFirstLastPara="1" rIns="0" wrap="square" tIns="0">
            <a:noAutofit/>
          </a:bodyPr>
          <a:lstStyle/>
          <a:p>
            <a:pPr indent="0" lvl="0" marL="0" rtl="0" algn="l">
              <a:spcBef>
                <a:spcPts val="0"/>
              </a:spcBef>
              <a:spcAft>
                <a:spcPts val="0"/>
              </a:spcAft>
              <a:buNone/>
            </a:pPr>
            <a:r>
              <a:rPr b="1" lang="en" sz="2600">
                <a:solidFill>
                  <a:schemeClr val="dk1"/>
                </a:solidFill>
                <a:latin typeface="Helvetica Neue"/>
                <a:ea typeface="Helvetica Neue"/>
                <a:cs typeface="Helvetica Neue"/>
                <a:sym typeface="Helvetica Neue"/>
              </a:rPr>
              <a:t>Program Mix</a:t>
            </a:r>
            <a:endParaRPr b="1" sz="2600">
              <a:solidFill>
                <a:schemeClr val="dk1"/>
              </a:solidFill>
              <a:latin typeface="Helvetica Neue"/>
              <a:ea typeface="Helvetica Neue"/>
              <a:cs typeface="Helvetica Neue"/>
              <a:sym typeface="Helvetica Neue"/>
            </a:endParaRPr>
          </a:p>
          <a:p>
            <a:pPr indent="0" lvl="0" marL="0" rtl="0" algn="l">
              <a:spcBef>
                <a:spcPts val="0"/>
              </a:spcBef>
              <a:spcAft>
                <a:spcPts val="0"/>
              </a:spcAft>
              <a:buNone/>
            </a:pPr>
            <a:r>
              <a:rPr b="1" lang="en" sz="2600">
                <a:solidFill>
                  <a:schemeClr val="dk1"/>
                </a:solidFill>
                <a:latin typeface="Helvetica Neue"/>
                <a:ea typeface="Helvetica Neue"/>
                <a:cs typeface="Helvetica Neue"/>
                <a:sym typeface="Helvetica Neue"/>
              </a:rPr>
              <a:t>by Segment</a:t>
            </a:r>
            <a:endParaRPr b="1" sz="2600">
              <a:solidFill>
                <a:schemeClr val="dk1"/>
              </a:solidFill>
              <a:latin typeface="Helvetica Neue"/>
              <a:ea typeface="Helvetica Neue"/>
              <a:cs typeface="Helvetica Neue"/>
              <a:sym typeface="Helvetica Neue"/>
            </a:endParaRPr>
          </a:p>
        </p:txBody>
      </p:sp>
      <p:sp>
        <p:nvSpPr>
          <p:cNvPr id="3644" name="Google Shape;3644;p218"/>
          <p:cNvSpPr/>
          <p:nvPr/>
        </p:nvSpPr>
        <p:spPr>
          <a:xfrm rot="10800000">
            <a:off x="5929725" y="1320090"/>
            <a:ext cx="2026500" cy="1341900"/>
          </a:xfrm>
          <a:prstGeom prst="roundRect">
            <a:avLst>
              <a:gd fmla="val 16667" name="adj"/>
            </a:avLst>
          </a:prstGeom>
          <a:solidFill>
            <a:srgbClr val="FFFFFF"/>
          </a:solidFill>
          <a:ln>
            <a:noFill/>
          </a:ln>
          <a:effectLst>
            <a:outerShdw blurRad="142875" rotWithShape="0" algn="bl" dir="5400000" dist="38100">
              <a:srgbClr val="000000">
                <a:alpha val="12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45" name="Google Shape;3645;p218"/>
          <p:cNvSpPr/>
          <p:nvPr/>
        </p:nvSpPr>
        <p:spPr>
          <a:xfrm rot="10800000">
            <a:off x="3558751" y="1320090"/>
            <a:ext cx="2026500" cy="1341900"/>
          </a:xfrm>
          <a:prstGeom prst="roundRect">
            <a:avLst>
              <a:gd fmla="val 16667" name="adj"/>
            </a:avLst>
          </a:prstGeom>
          <a:solidFill>
            <a:srgbClr val="FFFFFF"/>
          </a:solidFill>
          <a:ln>
            <a:noFill/>
          </a:ln>
          <a:effectLst>
            <a:outerShdw blurRad="142875" rotWithShape="0" algn="bl" dir="5400000" dist="38100">
              <a:srgbClr val="000000">
                <a:alpha val="12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46" name="Google Shape;3646;p218"/>
          <p:cNvSpPr/>
          <p:nvPr/>
        </p:nvSpPr>
        <p:spPr>
          <a:xfrm rot="10800000">
            <a:off x="1187778" y="1323538"/>
            <a:ext cx="2026500" cy="1341900"/>
          </a:xfrm>
          <a:prstGeom prst="roundRect">
            <a:avLst>
              <a:gd fmla="val 16667" name="adj"/>
            </a:avLst>
          </a:prstGeom>
          <a:solidFill>
            <a:srgbClr val="FFFFFF"/>
          </a:solidFill>
          <a:ln>
            <a:noFill/>
          </a:ln>
          <a:effectLst>
            <a:outerShdw blurRad="142875" rotWithShape="0" algn="bl" dir="5400000" dist="38100">
              <a:srgbClr val="000000">
                <a:alpha val="12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47" name="Google Shape;3647;p218"/>
          <p:cNvSpPr/>
          <p:nvPr/>
        </p:nvSpPr>
        <p:spPr>
          <a:xfrm rot="10800000">
            <a:off x="5929725" y="2821593"/>
            <a:ext cx="2026500" cy="1345200"/>
          </a:xfrm>
          <a:prstGeom prst="roundRect">
            <a:avLst>
              <a:gd fmla="val 16667" name="adj"/>
            </a:avLst>
          </a:prstGeom>
          <a:solidFill>
            <a:srgbClr val="FFFFFF"/>
          </a:solidFill>
          <a:ln>
            <a:noFill/>
          </a:ln>
          <a:effectLst>
            <a:outerShdw blurRad="142875" rotWithShape="0" algn="bl" dir="5400000" dist="38100">
              <a:srgbClr val="000000">
                <a:alpha val="12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48" name="Google Shape;3648;p218"/>
          <p:cNvSpPr/>
          <p:nvPr/>
        </p:nvSpPr>
        <p:spPr>
          <a:xfrm rot="10800000">
            <a:off x="3558750" y="2821593"/>
            <a:ext cx="2026500" cy="1345200"/>
          </a:xfrm>
          <a:prstGeom prst="roundRect">
            <a:avLst>
              <a:gd fmla="val 16667" name="adj"/>
            </a:avLst>
          </a:prstGeom>
          <a:solidFill>
            <a:srgbClr val="FFFFFF"/>
          </a:solidFill>
          <a:ln>
            <a:noFill/>
          </a:ln>
          <a:effectLst>
            <a:outerShdw blurRad="142875" rotWithShape="0" algn="bl" dir="5400000" dist="38100">
              <a:srgbClr val="000000">
                <a:alpha val="12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49" name="Google Shape;3649;p218"/>
          <p:cNvSpPr/>
          <p:nvPr/>
        </p:nvSpPr>
        <p:spPr>
          <a:xfrm rot="10800000">
            <a:off x="1187776" y="2825050"/>
            <a:ext cx="2026500" cy="1345200"/>
          </a:xfrm>
          <a:prstGeom prst="roundRect">
            <a:avLst>
              <a:gd fmla="val 16667" name="adj"/>
            </a:avLst>
          </a:prstGeom>
          <a:solidFill>
            <a:srgbClr val="FFFFFF"/>
          </a:solidFill>
          <a:ln>
            <a:noFill/>
          </a:ln>
          <a:effectLst>
            <a:outerShdw blurRad="142875" rotWithShape="0" algn="bl" dir="5400000" dist="38100">
              <a:srgbClr val="000000">
                <a:alpha val="12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50" name="Google Shape;3650;p218"/>
          <p:cNvSpPr txBox="1"/>
          <p:nvPr/>
        </p:nvSpPr>
        <p:spPr>
          <a:xfrm>
            <a:off x="1722800" y="4238825"/>
            <a:ext cx="948900" cy="323100"/>
          </a:xfrm>
          <a:prstGeom prst="rect">
            <a:avLst/>
          </a:prstGeom>
          <a:noFill/>
          <a:ln>
            <a:noFill/>
          </a:ln>
        </p:spPr>
        <p:txBody>
          <a:bodyPr anchorCtr="0" anchor="t" bIns="91425" lIns="91425" spcFirstLastPara="1" rIns="91425" wrap="square" tIns="91425">
            <a:spAutoFit/>
          </a:bodyPr>
          <a:lstStyle/>
          <a:p>
            <a:pPr indent="0" lvl="0" marL="0" rtl="0" algn="ctr">
              <a:spcBef>
                <a:spcPts val="0"/>
              </a:spcBef>
              <a:spcAft>
                <a:spcPts val="0"/>
              </a:spcAft>
              <a:buNone/>
            </a:pPr>
            <a:r>
              <a:rPr lang="en" sz="900">
                <a:solidFill>
                  <a:schemeClr val="dk1"/>
                </a:solidFill>
                <a:latin typeface="IBM Plex Mono"/>
                <a:ea typeface="IBM Plex Mono"/>
                <a:cs typeface="IBM Plex Mono"/>
                <a:sym typeface="IBM Plex Mono"/>
              </a:rPr>
              <a:t>SMB</a:t>
            </a:r>
            <a:endParaRPr sz="900">
              <a:solidFill>
                <a:schemeClr val="dk1"/>
              </a:solidFill>
              <a:latin typeface="IBM Plex Mono"/>
              <a:ea typeface="IBM Plex Mono"/>
              <a:cs typeface="IBM Plex Mono"/>
              <a:sym typeface="IBM Plex Mono"/>
            </a:endParaRPr>
          </a:p>
        </p:txBody>
      </p:sp>
      <p:sp>
        <p:nvSpPr>
          <p:cNvPr id="3651" name="Google Shape;3651;p218"/>
          <p:cNvSpPr txBox="1"/>
          <p:nvPr/>
        </p:nvSpPr>
        <p:spPr>
          <a:xfrm>
            <a:off x="4097550" y="4238825"/>
            <a:ext cx="948900" cy="323100"/>
          </a:xfrm>
          <a:prstGeom prst="rect">
            <a:avLst/>
          </a:prstGeom>
          <a:noFill/>
          <a:ln>
            <a:noFill/>
          </a:ln>
        </p:spPr>
        <p:txBody>
          <a:bodyPr anchorCtr="0" anchor="t" bIns="91425" lIns="91425" spcFirstLastPara="1" rIns="91425" wrap="square" tIns="91425">
            <a:spAutoFit/>
          </a:bodyPr>
          <a:lstStyle/>
          <a:p>
            <a:pPr indent="0" lvl="0" marL="0" rtl="0" algn="ctr">
              <a:spcBef>
                <a:spcPts val="0"/>
              </a:spcBef>
              <a:spcAft>
                <a:spcPts val="0"/>
              </a:spcAft>
              <a:buNone/>
            </a:pPr>
            <a:r>
              <a:rPr lang="en" sz="900">
                <a:solidFill>
                  <a:schemeClr val="dk1"/>
                </a:solidFill>
                <a:latin typeface="IBM Plex Mono"/>
                <a:ea typeface="IBM Plex Mono"/>
                <a:cs typeface="IBM Plex Mono"/>
                <a:sym typeface="IBM Plex Mono"/>
              </a:rPr>
              <a:t>MID MARKET</a:t>
            </a:r>
            <a:endParaRPr sz="900">
              <a:solidFill>
                <a:schemeClr val="dk1"/>
              </a:solidFill>
              <a:latin typeface="IBM Plex Mono"/>
              <a:ea typeface="IBM Plex Mono"/>
              <a:cs typeface="IBM Plex Mono"/>
              <a:sym typeface="IBM Plex Mono"/>
            </a:endParaRPr>
          </a:p>
        </p:txBody>
      </p:sp>
      <p:sp>
        <p:nvSpPr>
          <p:cNvPr id="3652" name="Google Shape;3652;p218"/>
          <p:cNvSpPr txBox="1"/>
          <p:nvPr/>
        </p:nvSpPr>
        <p:spPr>
          <a:xfrm>
            <a:off x="389275" y="722325"/>
            <a:ext cx="3494100" cy="238200"/>
          </a:xfrm>
          <a:prstGeom prst="rect">
            <a:avLst/>
          </a:prstGeom>
          <a:noFill/>
          <a:ln>
            <a:noFill/>
          </a:ln>
        </p:spPr>
        <p:txBody>
          <a:bodyPr anchorCtr="0" anchor="t" bIns="0" lIns="0" spcFirstLastPara="1" rIns="0" wrap="square" tIns="0">
            <a:noAutofit/>
          </a:bodyPr>
          <a:lstStyle/>
          <a:p>
            <a:pPr indent="0" lvl="0" marL="0" rtl="0" algn="l">
              <a:lnSpc>
                <a:spcPct val="115000"/>
              </a:lnSpc>
              <a:spcBef>
                <a:spcPts val="0"/>
              </a:spcBef>
              <a:spcAft>
                <a:spcPts val="0"/>
              </a:spcAft>
              <a:buNone/>
            </a:pPr>
            <a:r>
              <a:t/>
            </a:r>
            <a:endParaRPr sz="1000">
              <a:solidFill>
                <a:srgbClr val="081F41"/>
              </a:solidFill>
              <a:latin typeface="Helvetica Neue"/>
              <a:ea typeface="Helvetica Neue"/>
              <a:cs typeface="Helvetica Neue"/>
              <a:sym typeface="Helvetica Neue"/>
            </a:endParaRPr>
          </a:p>
        </p:txBody>
      </p:sp>
      <p:sp>
        <p:nvSpPr>
          <p:cNvPr id="3653" name="Google Shape;3653;p218"/>
          <p:cNvSpPr txBox="1"/>
          <p:nvPr/>
        </p:nvSpPr>
        <p:spPr>
          <a:xfrm rot="-5400000">
            <a:off x="304775" y="3330725"/>
            <a:ext cx="1182600" cy="323100"/>
          </a:xfrm>
          <a:prstGeom prst="rect">
            <a:avLst/>
          </a:prstGeom>
          <a:noFill/>
          <a:ln>
            <a:noFill/>
          </a:ln>
        </p:spPr>
        <p:txBody>
          <a:bodyPr anchorCtr="0" anchor="t" bIns="91425" lIns="91425" spcFirstLastPara="1" rIns="91425" wrap="square" tIns="91425">
            <a:spAutoFit/>
          </a:bodyPr>
          <a:lstStyle/>
          <a:p>
            <a:pPr indent="0" lvl="0" marL="0" rtl="0" algn="ctr">
              <a:spcBef>
                <a:spcPts val="0"/>
              </a:spcBef>
              <a:spcAft>
                <a:spcPts val="0"/>
              </a:spcAft>
              <a:buNone/>
            </a:pPr>
            <a:r>
              <a:rPr lang="en" sz="900">
                <a:solidFill>
                  <a:schemeClr val="dk1"/>
                </a:solidFill>
                <a:latin typeface="IBM Plex Mono"/>
                <a:ea typeface="IBM Plex Mono"/>
                <a:cs typeface="IBM Plex Mono"/>
                <a:sym typeface="IBM Plex Mono"/>
              </a:rPr>
              <a:t>INFLUENCE</a:t>
            </a:r>
            <a:endParaRPr sz="900">
              <a:solidFill>
                <a:schemeClr val="dk1"/>
              </a:solidFill>
              <a:latin typeface="IBM Plex Mono"/>
              <a:ea typeface="IBM Plex Mono"/>
              <a:cs typeface="IBM Plex Mono"/>
              <a:sym typeface="IBM Plex Mono"/>
            </a:endParaRPr>
          </a:p>
        </p:txBody>
      </p:sp>
      <p:sp>
        <p:nvSpPr>
          <p:cNvPr id="3654" name="Google Shape;3654;p218"/>
          <p:cNvSpPr txBox="1"/>
          <p:nvPr/>
        </p:nvSpPr>
        <p:spPr>
          <a:xfrm>
            <a:off x="6465500" y="4238825"/>
            <a:ext cx="948900" cy="323100"/>
          </a:xfrm>
          <a:prstGeom prst="rect">
            <a:avLst/>
          </a:prstGeom>
          <a:noFill/>
          <a:ln>
            <a:noFill/>
          </a:ln>
        </p:spPr>
        <p:txBody>
          <a:bodyPr anchorCtr="0" anchor="t" bIns="91425" lIns="91425" spcFirstLastPara="1" rIns="91425" wrap="square" tIns="91425">
            <a:spAutoFit/>
          </a:bodyPr>
          <a:lstStyle/>
          <a:p>
            <a:pPr indent="0" lvl="0" marL="0" rtl="0" algn="ctr">
              <a:spcBef>
                <a:spcPts val="0"/>
              </a:spcBef>
              <a:spcAft>
                <a:spcPts val="0"/>
              </a:spcAft>
              <a:buNone/>
            </a:pPr>
            <a:r>
              <a:rPr lang="en" sz="900">
                <a:solidFill>
                  <a:schemeClr val="dk1"/>
                </a:solidFill>
                <a:latin typeface="IBM Plex Mono"/>
                <a:ea typeface="IBM Plex Mono"/>
                <a:cs typeface="IBM Plex Mono"/>
                <a:sym typeface="IBM Plex Mono"/>
              </a:rPr>
              <a:t>ENTERPRISE</a:t>
            </a:r>
            <a:endParaRPr sz="900">
              <a:solidFill>
                <a:schemeClr val="dk1"/>
              </a:solidFill>
              <a:latin typeface="IBM Plex Mono"/>
              <a:ea typeface="IBM Plex Mono"/>
              <a:cs typeface="IBM Plex Mono"/>
              <a:sym typeface="IBM Plex Mono"/>
            </a:endParaRPr>
          </a:p>
        </p:txBody>
      </p:sp>
      <p:pic>
        <p:nvPicPr>
          <p:cNvPr id="3655" name="Google Shape;3655;p218"/>
          <p:cNvPicPr preferRelativeResize="0"/>
          <p:nvPr/>
        </p:nvPicPr>
        <p:blipFill rotWithShape="1">
          <a:blip r:embed="rId3">
            <a:alphaModFix/>
          </a:blip>
          <a:srcRect b="0" l="0" r="0" t="10865"/>
          <a:stretch/>
        </p:blipFill>
        <p:spPr>
          <a:xfrm>
            <a:off x="1207625" y="1454688"/>
            <a:ext cx="1969050" cy="1108725"/>
          </a:xfrm>
          <a:prstGeom prst="rect">
            <a:avLst/>
          </a:prstGeom>
          <a:noFill/>
          <a:ln>
            <a:noFill/>
          </a:ln>
        </p:spPr>
      </p:pic>
      <p:pic>
        <p:nvPicPr>
          <p:cNvPr id="3656" name="Google Shape;3656;p218"/>
          <p:cNvPicPr preferRelativeResize="0"/>
          <p:nvPr/>
        </p:nvPicPr>
        <p:blipFill rotWithShape="1">
          <a:blip r:embed="rId4">
            <a:alphaModFix/>
          </a:blip>
          <a:srcRect b="0" l="0" r="0" t="11119"/>
          <a:stretch/>
        </p:blipFill>
        <p:spPr>
          <a:xfrm>
            <a:off x="3587475" y="1440098"/>
            <a:ext cx="1969050" cy="1105540"/>
          </a:xfrm>
          <a:prstGeom prst="rect">
            <a:avLst/>
          </a:prstGeom>
          <a:noFill/>
          <a:ln>
            <a:noFill/>
          </a:ln>
        </p:spPr>
      </p:pic>
      <p:pic>
        <p:nvPicPr>
          <p:cNvPr id="3657" name="Google Shape;3657;p218"/>
          <p:cNvPicPr preferRelativeResize="0"/>
          <p:nvPr/>
        </p:nvPicPr>
        <p:blipFill rotWithShape="1">
          <a:blip r:embed="rId5">
            <a:alphaModFix/>
          </a:blip>
          <a:srcRect b="0" l="0" r="0" t="10984"/>
          <a:stretch/>
        </p:blipFill>
        <p:spPr>
          <a:xfrm>
            <a:off x="5967325" y="1468280"/>
            <a:ext cx="1947325" cy="1095058"/>
          </a:xfrm>
          <a:prstGeom prst="rect">
            <a:avLst/>
          </a:prstGeom>
          <a:noFill/>
          <a:ln>
            <a:noFill/>
          </a:ln>
        </p:spPr>
      </p:pic>
      <p:pic>
        <p:nvPicPr>
          <p:cNvPr id="3658" name="Google Shape;3658;p218"/>
          <p:cNvPicPr preferRelativeResize="0"/>
          <p:nvPr/>
        </p:nvPicPr>
        <p:blipFill rotWithShape="1">
          <a:blip r:embed="rId6">
            <a:alphaModFix/>
          </a:blip>
          <a:srcRect b="0" l="0" r="0" t="10289"/>
          <a:stretch/>
        </p:blipFill>
        <p:spPr>
          <a:xfrm>
            <a:off x="1223588" y="2945988"/>
            <a:ext cx="1947325" cy="1103642"/>
          </a:xfrm>
          <a:prstGeom prst="rect">
            <a:avLst/>
          </a:prstGeom>
          <a:noFill/>
          <a:ln>
            <a:noFill/>
          </a:ln>
        </p:spPr>
      </p:pic>
      <p:pic>
        <p:nvPicPr>
          <p:cNvPr id="3659" name="Google Shape;3659;p218"/>
          <p:cNvPicPr preferRelativeResize="0"/>
          <p:nvPr/>
        </p:nvPicPr>
        <p:blipFill rotWithShape="1">
          <a:blip r:embed="rId7">
            <a:alphaModFix/>
          </a:blip>
          <a:srcRect b="0" l="0" r="0" t="10785"/>
          <a:stretch/>
        </p:blipFill>
        <p:spPr>
          <a:xfrm>
            <a:off x="3600479" y="2950288"/>
            <a:ext cx="1943021" cy="1095049"/>
          </a:xfrm>
          <a:prstGeom prst="rect">
            <a:avLst/>
          </a:prstGeom>
          <a:noFill/>
          <a:ln>
            <a:noFill/>
          </a:ln>
        </p:spPr>
      </p:pic>
      <p:pic>
        <p:nvPicPr>
          <p:cNvPr id="3660" name="Google Shape;3660;p218"/>
          <p:cNvPicPr preferRelativeResize="0"/>
          <p:nvPr/>
        </p:nvPicPr>
        <p:blipFill rotWithShape="1">
          <a:blip r:embed="rId8">
            <a:alphaModFix/>
          </a:blip>
          <a:srcRect b="0" l="0" r="0" t="10289"/>
          <a:stretch/>
        </p:blipFill>
        <p:spPr>
          <a:xfrm>
            <a:off x="5973075" y="2942125"/>
            <a:ext cx="1947325" cy="1103636"/>
          </a:xfrm>
          <a:prstGeom prst="rect">
            <a:avLst/>
          </a:prstGeom>
          <a:noFill/>
          <a:ln>
            <a:noFill/>
          </a:ln>
        </p:spPr>
      </p:pic>
      <p:sp>
        <p:nvSpPr>
          <p:cNvPr id="3661" name="Google Shape;3661;p218"/>
          <p:cNvSpPr txBox="1"/>
          <p:nvPr/>
        </p:nvSpPr>
        <p:spPr>
          <a:xfrm rot="-5400000">
            <a:off x="304775" y="1827850"/>
            <a:ext cx="1182600" cy="323100"/>
          </a:xfrm>
          <a:prstGeom prst="rect">
            <a:avLst/>
          </a:prstGeom>
          <a:noFill/>
          <a:ln>
            <a:noFill/>
          </a:ln>
        </p:spPr>
        <p:txBody>
          <a:bodyPr anchorCtr="0" anchor="t" bIns="91425" lIns="91425" spcFirstLastPara="1" rIns="91425" wrap="square" tIns="91425">
            <a:spAutoFit/>
          </a:bodyPr>
          <a:lstStyle/>
          <a:p>
            <a:pPr indent="0" lvl="0" marL="0" rtl="0" algn="ctr">
              <a:spcBef>
                <a:spcPts val="0"/>
              </a:spcBef>
              <a:spcAft>
                <a:spcPts val="0"/>
              </a:spcAft>
              <a:buNone/>
            </a:pPr>
            <a:r>
              <a:rPr lang="en" sz="900">
                <a:solidFill>
                  <a:schemeClr val="dk1"/>
                </a:solidFill>
                <a:latin typeface="IBM Plex Mono"/>
                <a:ea typeface="IBM Plex Mono"/>
                <a:cs typeface="IBM Plex Mono"/>
                <a:sym typeface="IBM Plex Mono"/>
              </a:rPr>
              <a:t>SOURCE</a:t>
            </a:r>
            <a:endParaRPr sz="900">
              <a:solidFill>
                <a:schemeClr val="dk1"/>
              </a:solidFill>
              <a:latin typeface="IBM Plex Mono"/>
              <a:ea typeface="IBM Plex Mono"/>
              <a:cs typeface="IBM Plex Mono"/>
              <a:sym typeface="IBM Plex Mono"/>
            </a:endParaRPr>
          </a:p>
        </p:txBody>
      </p:sp>
    </p:spTree>
  </p:cSld>
  <p:clrMapOvr>
    <a:masterClrMapping/>
  </p:clrMapOvr>
</p:sld>
</file>

<file path=ppt/slides/slide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dk1"/>
        </a:solidFill>
      </p:bgPr>
    </p:bg>
    <p:spTree>
      <p:nvGrpSpPr>
        <p:cNvPr id="2963" name="Shape 2963"/>
        <p:cNvGrpSpPr/>
        <p:nvPr/>
      </p:nvGrpSpPr>
      <p:grpSpPr>
        <a:xfrm>
          <a:off x="0" y="0"/>
          <a:ext cx="0" cy="0"/>
          <a:chOff x="0" y="0"/>
          <a:chExt cx="0" cy="0"/>
        </a:xfrm>
      </p:grpSpPr>
      <p:sp>
        <p:nvSpPr>
          <p:cNvPr id="2964" name="Google Shape;2964;p201"/>
          <p:cNvSpPr txBox="1"/>
          <p:nvPr/>
        </p:nvSpPr>
        <p:spPr>
          <a:xfrm>
            <a:off x="3292275" y="2500067"/>
            <a:ext cx="2035200" cy="404400"/>
          </a:xfrm>
          <a:prstGeom prst="rect">
            <a:avLst/>
          </a:prstGeom>
          <a:noFill/>
          <a:ln>
            <a:noFill/>
          </a:ln>
        </p:spPr>
        <p:txBody>
          <a:bodyPr anchorCtr="0" anchor="t" bIns="0" lIns="0" spcFirstLastPara="1" rIns="0" wrap="square" tIns="0">
            <a:noAutofit/>
          </a:bodyPr>
          <a:lstStyle/>
          <a:p>
            <a:pPr indent="0" lvl="0" marL="0" rtl="0" algn="l">
              <a:spcBef>
                <a:spcPts val="0"/>
              </a:spcBef>
              <a:spcAft>
                <a:spcPts val="0"/>
              </a:spcAft>
              <a:buNone/>
            </a:pPr>
            <a:r>
              <a:rPr lang="en" sz="1200">
                <a:solidFill>
                  <a:schemeClr val="accent1"/>
                </a:solidFill>
                <a:latin typeface="Helvetica Neue"/>
                <a:ea typeface="Helvetica Neue"/>
                <a:cs typeface="Helvetica Neue"/>
                <a:sym typeface="Helvetica Neue"/>
              </a:rPr>
              <a:t>SVP, Marketing</a:t>
            </a:r>
            <a:endParaRPr sz="1200">
              <a:solidFill>
                <a:schemeClr val="accent1"/>
              </a:solidFill>
              <a:latin typeface="Helvetica Neue"/>
              <a:ea typeface="Helvetica Neue"/>
              <a:cs typeface="Helvetica Neue"/>
              <a:sym typeface="Helvetica Neue"/>
            </a:endParaRPr>
          </a:p>
          <a:p>
            <a:pPr indent="0" lvl="0" marL="0" rtl="0" algn="l">
              <a:spcBef>
                <a:spcPts val="0"/>
              </a:spcBef>
              <a:spcAft>
                <a:spcPts val="0"/>
              </a:spcAft>
              <a:buNone/>
            </a:pPr>
            <a:r>
              <a:rPr lang="en" sz="1200">
                <a:solidFill>
                  <a:schemeClr val="accent1"/>
                </a:solidFill>
                <a:latin typeface="Helvetica Neue"/>
                <a:ea typeface="Helvetica Neue"/>
                <a:cs typeface="Helvetica Neue"/>
                <a:sym typeface="Helvetica Neue"/>
              </a:rPr>
              <a:t>AppFolio</a:t>
            </a:r>
            <a:endParaRPr sz="1200">
              <a:solidFill>
                <a:schemeClr val="accent1"/>
              </a:solidFill>
              <a:latin typeface="Helvetica Neue"/>
              <a:ea typeface="Helvetica Neue"/>
              <a:cs typeface="Helvetica Neue"/>
              <a:sym typeface="Helvetica Neue"/>
            </a:endParaRPr>
          </a:p>
        </p:txBody>
      </p:sp>
      <p:pic>
        <p:nvPicPr>
          <p:cNvPr id="2965" name="Google Shape;2965;p201"/>
          <p:cNvPicPr preferRelativeResize="0"/>
          <p:nvPr/>
        </p:nvPicPr>
        <p:blipFill rotWithShape="1">
          <a:blip r:embed="rId3">
            <a:alphaModFix/>
          </a:blip>
          <a:srcRect b="0" l="27220" r="13138" t="0"/>
          <a:stretch/>
        </p:blipFill>
        <p:spPr>
          <a:xfrm>
            <a:off x="1443050" y="1454601"/>
            <a:ext cx="1290900" cy="1731600"/>
          </a:xfrm>
          <a:prstGeom prst="roundRect">
            <a:avLst>
              <a:gd fmla="val 50000" name="adj"/>
            </a:avLst>
          </a:prstGeom>
          <a:noFill/>
          <a:ln>
            <a:noFill/>
          </a:ln>
        </p:spPr>
      </p:pic>
      <p:sp>
        <p:nvSpPr>
          <p:cNvPr id="2966" name="Google Shape;2966;p201"/>
          <p:cNvSpPr txBox="1"/>
          <p:nvPr/>
        </p:nvSpPr>
        <p:spPr>
          <a:xfrm>
            <a:off x="3292283" y="1988008"/>
            <a:ext cx="2813700" cy="404400"/>
          </a:xfrm>
          <a:prstGeom prst="rect">
            <a:avLst/>
          </a:prstGeom>
          <a:noFill/>
          <a:ln>
            <a:noFill/>
          </a:ln>
        </p:spPr>
        <p:txBody>
          <a:bodyPr anchorCtr="0" anchor="t" bIns="0" lIns="0" spcFirstLastPara="1" rIns="0" wrap="square" tIns="0">
            <a:noAutofit/>
          </a:bodyPr>
          <a:lstStyle/>
          <a:p>
            <a:pPr indent="0" lvl="0" marL="0" rtl="0" algn="l">
              <a:spcBef>
                <a:spcPts val="0"/>
              </a:spcBef>
              <a:spcAft>
                <a:spcPts val="0"/>
              </a:spcAft>
              <a:buNone/>
            </a:pPr>
            <a:r>
              <a:rPr b="1" lang="en" sz="2600">
                <a:solidFill>
                  <a:schemeClr val="lt2"/>
                </a:solidFill>
                <a:latin typeface="Helvetica Neue"/>
                <a:ea typeface="Helvetica Neue"/>
                <a:cs typeface="Helvetica Neue"/>
                <a:sym typeface="Helvetica Neue"/>
              </a:rPr>
              <a:t>Lisa Horner</a:t>
            </a:r>
            <a:endParaRPr b="1" sz="2600">
              <a:solidFill>
                <a:schemeClr val="lt2"/>
              </a:solidFill>
              <a:latin typeface="Helvetica Neue"/>
              <a:ea typeface="Helvetica Neue"/>
              <a:cs typeface="Helvetica Neue"/>
              <a:sym typeface="Helvetica Neue"/>
            </a:endParaRPr>
          </a:p>
        </p:txBody>
      </p:sp>
      <p:sp>
        <p:nvSpPr>
          <p:cNvPr id="2967" name="Google Shape;2967;p201"/>
          <p:cNvSpPr txBox="1"/>
          <p:nvPr/>
        </p:nvSpPr>
        <p:spPr>
          <a:xfrm>
            <a:off x="3309375" y="1693404"/>
            <a:ext cx="766500" cy="294600"/>
          </a:xfrm>
          <a:prstGeom prst="rect">
            <a:avLst/>
          </a:prstGeom>
          <a:noFill/>
          <a:ln>
            <a:noFill/>
          </a:ln>
        </p:spPr>
        <p:txBody>
          <a:bodyPr anchorCtr="0" anchor="b" bIns="0" lIns="0" spcFirstLastPara="1" rIns="0" wrap="square" tIns="0">
            <a:noAutofit/>
          </a:bodyPr>
          <a:lstStyle/>
          <a:p>
            <a:pPr indent="0" lvl="0" marL="0" rtl="0" algn="l">
              <a:spcBef>
                <a:spcPts val="0"/>
              </a:spcBef>
              <a:spcAft>
                <a:spcPts val="0"/>
              </a:spcAft>
              <a:buNone/>
            </a:pPr>
            <a:r>
              <a:rPr b="1" lang="en" sz="800">
                <a:solidFill>
                  <a:schemeClr val="accent5"/>
                </a:solidFill>
                <a:latin typeface="Helvetica Neue"/>
                <a:ea typeface="Helvetica Neue"/>
                <a:cs typeface="Helvetica Neue"/>
                <a:sym typeface="Helvetica Neue"/>
              </a:rPr>
              <a:t>Presenter</a:t>
            </a:r>
            <a:endParaRPr b="1" sz="800">
              <a:solidFill>
                <a:schemeClr val="accent5"/>
              </a:solidFill>
              <a:latin typeface="Helvetica Neue"/>
              <a:ea typeface="Helvetica Neue"/>
              <a:cs typeface="Helvetica Neue"/>
              <a:sym typeface="Helvetica Neue"/>
            </a:endParaRPr>
          </a:p>
        </p:txBody>
      </p:sp>
      <p:grpSp>
        <p:nvGrpSpPr>
          <p:cNvPr id="2968" name="Google Shape;2968;p201"/>
          <p:cNvGrpSpPr/>
          <p:nvPr/>
        </p:nvGrpSpPr>
        <p:grpSpPr>
          <a:xfrm rot="-5400000">
            <a:off x="540194" y="-308169"/>
            <a:ext cx="1059201" cy="1500537"/>
            <a:chOff x="5472978" y="3632956"/>
            <a:chExt cx="1059201" cy="1500537"/>
          </a:xfrm>
        </p:grpSpPr>
        <p:sp>
          <p:nvSpPr>
            <p:cNvPr id="2969" name="Google Shape;2969;p201"/>
            <p:cNvSpPr/>
            <p:nvPr/>
          </p:nvSpPr>
          <p:spPr>
            <a:xfrm>
              <a:off x="5645455" y="4446799"/>
              <a:ext cx="23375" cy="25189"/>
            </a:xfrm>
            <a:custGeom>
              <a:rect b="b" l="l" r="r" t="t"/>
              <a:pathLst>
                <a:path extrusionOk="0" h="626" w="581">
                  <a:moveTo>
                    <a:pt x="295" y="0"/>
                  </a:moveTo>
                  <a:lnTo>
                    <a:pt x="232" y="9"/>
                  </a:lnTo>
                  <a:lnTo>
                    <a:pt x="125" y="54"/>
                  </a:lnTo>
                  <a:lnTo>
                    <a:pt x="54" y="143"/>
                  </a:lnTo>
                  <a:lnTo>
                    <a:pt x="9" y="250"/>
                  </a:lnTo>
                  <a:lnTo>
                    <a:pt x="0" y="313"/>
                  </a:lnTo>
                  <a:lnTo>
                    <a:pt x="9" y="375"/>
                  </a:lnTo>
                  <a:lnTo>
                    <a:pt x="54" y="491"/>
                  </a:lnTo>
                  <a:lnTo>
                    <a:pt x="125" y="581"/>
                  </a:lnTo>
                  <a:lnTo>
                    <a:pt x="232" y="625"/>
                  </a:lnTo>
                  <a:lnTo>
                    <a:pt x="348" y="625"/>
                  </a:lnTo>
                  <a:lnTo>
                    <a:pt x="455" y="581"/>
                  </a:lnTo>
                  <a:lnTo>
                    <a:pt x="536" y="491"/>
                  </a:lnTo>
                  <a:lnTo>
                    <a:pt x="572" y="375"/>
                  </a:lnTo>
                  <a:lnTo>
                    <a:pt x="581" y="313"/>
                  </a:lnTo>
                  <a:lnTo>
                    <a:pt x="572" y="250"/>
                  </a:lnTo>
                  <a:lnTo>
                    <a:pt x="536" y="143"/>
                  </a:lnTo>
                  <a:lnTo>
                    <a:pt x="455" y="54"/>
                  </a:lnTo>
                  <a:lnTo>
                    <a:pt x="348" y="9"/>
                  </a:lnTo>
                  <a:lnTo>
                    <a:pt x="295" y="0"/>
                  </a:lnTo>
                  <a:close/>
                </a:path>
              </a:pathLst>
            </a:custGeom>
            <a:solidFill>
              <a:srgbClr val="9CBEB0"/>
            </a:solidFill>
            <a:ln>
              <a:noFill/>
            </a:ln>
          </p:spPr>
          <p:txBody>
            <a:bodyPr anchorCtr="0" anchor="ctr" bIns="94800" lIns="94800" spcFirstLastPara="1" rIns="94800" wrap="square" tIns="94800">
              <a:noAutofit/>
            </a:bodyPr>
            <a:lstStyle/>
            <a:p>
              <a:pPr indent="0" lvl="0" marL="0" marR="0" rtl="0" algn="l">
                <a:lnSpc>
                  <a:spcPct val="100000"/>
                </a:lnSpc>
                <a:spcBef>
                  <a:spcPts val="0"/>
                </a:spcBef>
                <a:spcAft>
                  <a:spcPts val="0"/>
                </a:spcAft>
                <a:buClr>
                  <a:srgbClr val="000000"/>
                </a:buClr>
                <a:buSzPts val="1500"/>
                <a:buFont typeface="Arial"/>
                <a:buNone/>
              </a:pPr>
              <a:r>
                <a:t/>
              </a:r>
              <a:endParaRPr b="0" i="0" sz="1500" u="none" cap="none" strike="noStrike">
                <a:solidFill>
                  <a:schemeClr val="accent4"/>
                </a:solidFill>
                <a:latin typeface="Arial"/>
                <a:ea typeface="Arial"/>
                <a:cs typeface="Arial"/>
                <a:sym typeface="Arial"/>
              </a:endParaRPr>
            </a:p>
          </p:txBody>
        </p:sp>
        <p:sp>
          <p:nvSpPr>
            <p:cNvPr id="2970" name="Google Shape;2970;p201"/>
            <p:cNvSpPr/>
            <p:nvPr/>
          </p:nvSpPr>
          <p:spPr>
            <a:xfrm>
              <a:off x="5645455" y="4612095"/>
              <a:ext cx="23375" cy="25551"/>
            </a:xfrm>
            <a:custGeom>
              <a:rect b="b" l="l" r="r" t="t"/>
              <a:pathLst>
                <a:path extrusionOk="0" h="635" w="581">
                  <a:moveTo>
                    <a:pt x="295" y="0"/>
                  </a:moveTo>
                  <a:lnTo>
                    <a:pt x="232" y="9"/>
                  </a:lnTo>
                  <a:lnTo>
                    <a:pt x="125" y="54"/>
                  </a:lnTo>
                  <a:lnTo>
                    <a:pt x="54" y="143"/>
                  </a:lnTo>
                  <a:lnTo>
                    <a:pt x="9" y="250"/>
                  </a:lnTo>
                  <a:lnTo>
                    <a:pt x="0" y="313"/>
                  </a:lnTo>
                  <a:lnTo>
                    <a:pt x="9" y="384"/>
                  </a:lnTo>
                  <a:lnTo>
                    <a:pt x="54" y="491"/>
                  </a:lnTo>
                  <a:lnTo>
                    <a:pt x="125" y="581"/>
                  </a:lnTo>
                  <a:lnTo>
                    <a:pt x="232" y="625"/>
                  </a:lnTo>
                  <a:lnTo>
                    <a:pt x="295" y="634"/>
                  </a:lnTo>
                  <a:lnTo>
                    <a:pt x="348" y="625"/>
                  </a:lnTo>
                  <a:lnTo>
                    <a:pt x="455" y="581"/>
                  </a:lnTo>
                  <a:lnTo>
                    <a:pt x="536" y="491"/>
                  </a:lnTo>
                  <a:lnTo>
                    <a:pt x="572" y="384"/>
                  </a:lnTo>
                  <a:lnTo>
                    <a:pt x="581" y="313"/>
                  </a:lnTo>
                  <a:lnTo>
                    <a:pt x="572" y="250"/>
                  </a:lnTo>
                  <a:lnTo>
                    <a:pt x="536" y="143"/>
                  </a:lnTo>
                  <a:lnTo>
                    <a:pt x="455" y="54"/>
                  </a:lnTo>
                  <a:lnTo>
                    <a:pt x="348" y="9"/>
                  </a:lnTo>
                  <a:lnTo>
                    <a:pt x="295" y="0"/>
                  </a:lnTo>
                  <a:close/>
                </a:path>
              </a:pathLst>
            </a:custGeom>
            <a:solidFill>
              <a:srgbClr val="9CBEB0"/>
            </a:solidFill>
            <a:ln>
              <a:noFill/>
            </a:ln>
          </p:spPr>
          <p:txBody>
            <a:bodyPr anchorCtr="0" anchor="ctr" bIns="94800" lIns="94800" spcFirstLastPara="1" rIns="94800" wrap="square" tIns="94800">
              <a:noAutofit/>
            </a:bodyPr>
            <a:lstStyle/>
            <a:p>
              <a:pPr indent="0" lvl="0" marL="0" marR="0" rtl="0" algn="l">
                <a:lnSpc>
                  <a:spcPct val="100000"/>
                </a:lnSpc>
                <a:spcBef>
                  <a:spcPts val="0"/>
                </a:spcBef>
                <a:spcAft>
                  <a:spcPts val="0"/>
                </a:spcAft>
                <a:buClr>
                  <a:srgbClr val="000000"/>
                </a:buClr>
                <a:buSzPts val="1500"/>
                <a:buFont typeface="Arial"/>
                <a:buNone/>
              </a:pPr>
              <a:r>
                <a:t/>
              </a:r>
              <a:endParaRPr b="0" i="0" sz="1500" u="none" cap="none" strike="noStrike">
                <a:solidFill>
                  <a:schemeClr val="accent4"/>
                </a:solidFill>
                <a:latin typeface="Arial"/>
                <a:ea typeface="Arial"/>
                <a:cs typeface="Arial"/>
                <a:sym typeface="Arial"/>
              </a:endParaRPr>
            </a:p>
          </p:txBody>
        </p:sp>
        <p:sp>
          <p:nvSpPr>
            <p:cNvPr id="2971" name="Google Shape;2971;p201"/>
            <p:cNvSpPr/>
            <p:nvPr/>
          </p:nvSpPr>
          <p:spPr>
            <a:xfrm>
              <a:off x="5645455" y="4777713"/>
              <a:ext cx="23375" cy="25189"/>
            </a:xfrm>
            <a:custGeom>
              <a:rect b="b" l="l" r="r" t="t"/>
              <a:pathLst>
                <a:path extrusionOk="0" h="626" w="581">
                  <a:moveTo>
                    <a:pt x="232" y="1"/>
                  </a:moveTo>
                  <a:lnTo>
                    <a:pt x="125" y="54"/>
                  </a:lnTo>
                  <a:lnTo>
                    <a:pt x="54" y="135"/>
                  </a:lnTo>
                  <a:lnTo>
                    <a:pt x="9" y="251"/>
                  </a:lnTo>
                  <a:lnTo>
                    <a:pt x="0" y="313"/>
                  </a:lnTo>
                  <a:lnTo>
                    <a:pt x="9" y="376"/>
                  </a:lnTo>
                  <a:lnTo>
                    <a:pt x="54" y="492"/>
                  </a:lnTo>
                  <a:lnTo>
                    <a:pt x="125" y="572"/>
                  </a:lnTo>
                  <a:lnTo>
                    <a:pt x="232" y="617"/>
                  </a:lnTo>
                  <a:lnTo>
                    <a:pt x="295" y="626"/>
                  </a:lnTo>
                  <a:lnTo>
                    <a:pt x="348" y="617"/>
                  </a:lnTo>
                  <a:lnTo>
                    <a:pt x="455" y="572"/>
                  </a:lnTo>
                  <a:lnTo>
                    <a:pt x="536" y="492"/>
                  </a:lnTo>
                  <a:lnTo>
                    <a:pt x="572" y="376"/>
                  </a:lnTo>
                  <a:lnTo>
                    <a:pt x="581" y="313"/>
                  </a:lnTo>
                  <a:lnTo>
                    <a:pt x="572" y="251"/>
                  </a:lnTo>
                  <a:lnTo>
                    <a:pt x="536" y="135"/>
                  </a:lnTo>
                  <a:lnTo>
                    <a:pt x="455" y="54"/>
                  </a:lnTo>
                  <a:lnTo>
                    <a:pt x="348" y="1"/>
                  </a:lnTo>
                  <a:close/>
                </a:path>
              </a:pathLst>
            </a:custGeom>
            <a:solidFill>
              <a:srgbClr val="9CBEB0"/>
            </a:solidFill>
            <a:ln>
              <a:noFill/>
            </a:ln>
          </p:spPr>
          <p:txBody>
            <a:bodyPr anchorCtr="0" anchor="ctr" bIns="94800" lIns="94800" spcFirstLastPara="1" rIns="94800" wrap="square" tIns="94800">
              <a:noAutofit/>
            </a:bodyPr>
            <a:lstStyle/>
            <a:p>
              <a:pPr indent="0" lvl="0" marL="0" marR="0" rtl="0" algn="l">
                <a:lnSpc>
                  <a:spcPct val="100000"/>
                </a:lnSpc>
                <a:spcBef>
                  <a:spcPts val="0"/>
                </a:spcBef>
                <a:spcAft>
                  <a:spcPts val="0"/>
                </a:spcAft>
                <a:buClr>
                  <a:srgbClr val="000000"/>
                </a:buClr>
                <a:buSzPts val="1500"/>
                <a:buFont typeface="Arial"/>
                <a:buNone/>
              </a:pPr>
              <a:r>
                <a:t/>
              </a:r>
              <a:endParaRPr b="0" i="0" sz="1500" u="none" cap="none" strike="noStrike">
                <a:solidFill>
                  <a:schemeClr val="accent4"/>
                </a:solidFill>
                <a:latin typeface="Arial"/>
                <a:ea typeface="Arial"/>
                <a:cs typeface="Arial"/>
                <a:sym typeface="Arial"/>
              </a:endParaRPr>
            </a:p>
          </p:txBody>
        </p:sp>
        <p:sp>
          <p:nvSpPr>
            <p:cNvPr id="2972" name="Google Shape;2972;p201"/>
            <p:cNvSpPr/>
            <p:nvPr/>
          </p:nvSpPr>
          <p:spPr>
            <a:xfrm>
              <a:off x="5645455" y="4943008"/>
              <a:ext cx="23375" cy="25189"/>
            </a:xfrm>
            <a:custGeom>
              <a:rect b="b" l="l" r="r" t="t"/>
              <a:pathLst>
                <a:path extrusionOk="0" h="626" w="581">
                  <a:moveTo>
                    <a:pt x="232" y="1"/>
                  </a:moveTo>
                  <a:lnTo>
                    <a:pt x="125" y="54"/>
                  </a:lnTo>
                  <a:lnTo>
                    <a:pt x="54" y="135"/>
                  </a:lnTo>
                  <a:lnTo>
                    <a:pt x="9" y="251"/>
                  </a:lnTo>
                  <a:lnTo>
                    <a:pt x="0" y="313"/>
                  </a:lnTo>
                  <a:lnTo>
                    <a:pt x="9" y="376"/>
                  </a:lnTo>
                  <a:lnTo>
                    <a:pt x="54" y="492"/>
                  </a:lnTo>
                  <a:lnTo>
                    <a:pt x="125" y="572"/>
                  </a:lnTo>
                  <a:lnTo>
                    <a:pt x="232" y="626"/>
                  </a:lnTo>
                  <a:lnTo>
                    <a:pt x="348" y="626"/>
                  </a:lnTo>
                  <a:lnTo>
                    <a:pt x="455" y="572"/>
                  </a:lnTo>
                  <a:lnTo>
                    <a:pt x="536" y="492"/>
                  </a:lnTo>
                  <a:lnTo>
                    <a:pt x="572" y="376"/>
                  </a:lnTo>
                  <a:lnTo>
                    <a:pt x="581" y="313"/>
                  </a:lnTo>
                  <a:lnTo>
                    <a:pt x="572" y="251"/>
                  </a:lnTo>
                  <a:lnTo>
                    <a:pt x="536" y="135"/>
                  </a:lnTo>
                  <a:lnTo>
                    <a:pt x="455" y="54"/>
                  </a:lnTo>
                  <a:lnTo>
                    <a:pt x="348" y="1"/>
                  </a:lnTo>
                  <a:close/>
                </a:path>
              </a:pathLst>
            </a:custGeom>
            <a:solidFill>
              <a:srgbClr val="9CBEB0"/>
            </a:solidFill>
            <a:ln>
              <a:noFill/>
            </a:ln>
          </p:spPr>
          <p:txBody>
            <a:bodyPr anchorCtr="0" anchor="ctr" bIns="94800" lIns="94800" spcFirstLastPara="1" rIns="94800" wrap="square" tIns="94800">
              <a:noAutofit/>
            </a:bodyPr>
            <a:lstStyle/>
            <a:p>
              <a:pPr indent="0" lvl="0" marL="0" marR="0" rtl="0" algn="l">
                <a:lnSpc>
                  <a:spcPct val="100000"/>
                </a:lnSpc>
                <a:spcBef>
                  <a:spcPts val="0"/>
                </a:spcBef>
                <a:spcAft>
                  <a:spcPts val="0"/>
                </a:spcAft>
                <a:buClr>
                  <a:srgbClr val="000000"/>
                </a:buClr>
                <a:buSzPts val="1500"/>
                <a:buFont typeface="Arial"/>
                <a:buNone/>
              </a:pPr>
              <a:r>
                <a:t/>
              </a:r>
              <a:endParaRPr b="0" i="0" sz="1500" u="none" cap="none" strike="noStrike">
                <a:solidFill>
                  <a:schemeClr val="accent4"/>
                </a:solidFill>
                <a:latin typeface="Arial"/>
                <a:ea typeface="Arial"/>
                <a:cs typeface="Arial"/>
                <a:sym typeface="Arial"/>
              </a:endParaRPr>
            </a:p>
          </p:txBody>
        </p:sp>
        <p:sp>
          <p:nvSpPr>
            <p:cNvPr id="2973" name="Google Shape;2973;p201"/>
            <p:cNvSpPr/>
            <p:nvPr/>
          </p:nvSpPr>
          <p:spPr>
            <a:xfrm>
              <a:off x="5645455" y="5108304"/>
              <a:ext cx="23375" cy="25189"/>
            </a:xfrm>
            <a:custGeom>
              <a:rect b="b" l="l" r="r" t="t"/>
              <a:pathLst>
                <a:path extrusionOk="0" h="626" w="581">
                  <a:moveTo>
                    <a:pt x="295" y="0"/>
                  </a:moveTo>
                  <a:lnTo>
                    <a:pt x="232" y="9"/>
                  </a:lnTo>
                  <a:lnTo>
                    <a:pt x="125" y="54"/>
                  </a:lnTo>
                  <a:lnTo>
                    <a:pt x="54" y="143"/>
                  </a:lnTo>
                  <a:lnTo>
                    <a:pt x="9" y="250"/>
                  </a:lnTo>
                  <a:lnTo>
                    <a:pt x="0" y="313"/>
                  </a:lnTo>
                  <a:lnTo>
                    <a:pt x="9" y="375"/>
                  </a:lnTo>
                  <a:lnTo>
                    <a:pt x="54" y="492"/>
                  </a:lnTo>
                  <a:lnTo>
                    <a:pt x="125" y="581"/>
                  </a:lnTo>
                  <a:lnTo>
                    <a:pt x="232" y="625"/>
                  </a:lnTo>
                  <a:lnTo>
                    <a:pt x="348" y="625"/>
                  </a:lnTo>
                  <a:lnTo>
                    <a:pt x="455" y="581"/>
                  </a:lnTo>
                  <a:lnTo>
                    <a:pt x="536" y="492"/>
                  </a:lnTo>
                  <a:lnTo>
                    <a:pt x="572" y="375"/>
                  </a:lnTo>
                  <a:lnTo>
                    <a:pt x="581" y="313"/>
                  </a:lnTo>
                  <a:lnTo>
                    <a:pt x="572" y="250"/>
                  </a:lnTo>
                  <a:lnTo>
                    <a:pt x="536" y="143"/>
                  </a:lnTo>
                  <a:lnTo>
                    <a:pt x="455" y="54"/>
                  </a:lnTo>
                  <a:lnTo>
                    <a:pt x="348" y="9"/>
                  </a:lnTo>
                  <a:lnTo>
                    <a:pt x="295" y="0"/>
                  </a:lnTo>
                  <a:close/>
                </a:path>
              </a:pathLst>
            </a:custGeom>
            <a:solidFill>
              <a:srgbClr val="9CBEB0"/>
            </a:solidFill>
            <a:ln>
              <a:noFill/>
            </a:ln>
          </p:spPr>
          <p:txBody>
            <a:bodyPr anchorCtr="0" anchor="ctr" bIns="94800" lIns="94800" spcFirstLastPara="1" rIns="94800" wrap="square" tIns="94800">
              <a:noAutofit/>
            </a:bodyPr>
            <a:lstStyle/>
            <a:p>
              <a:pPr indent="0" lvl="0" marL="0" marR="0" rtl="0" algn="l">
                <a:lnSpc>
                  <a:spcPct val="100000"/>
                </a:lnSpc>
                <a:spcBef>
                  <a:spcPts val="0"/>
                </a:spcBef>
                <a:spcAft>
                  <a:spcPts val="0"/>
                </a:spcAft>
                <a:buClr>
                  <a:srgbClr val="000000"/>
                </a:buClr>
                <a:buSzPts val="1500"/>
                <a:buFont typeface="Arial"/>
                <a:buNone/>
              </a:pPr>
              <a:r>
                <a:t/>
              </a:r>
              <a:endParaRPr b="0" i="0" sz="1500" u="none" cap="none" strike="noStrike">
                <a:solidFill>
                  <a:schemeClr val="accent4"/>
                </a:solidFill>
                <a:latin typeface="Arial"/>
                <a:ea typeface="Arial"/>
                <a:cs typeface="Arial"/>
                <a:sym typeface="Arial"/>
              </a:endParaRPr>
            </a:p>
          </p:txBody>
        </p:sp>
        <p:sp>
          <p:nvSpPr>
            <p:cNvPr id="2974" name="Google Shape;2974;p201"/>
            <p:cNvSpPr/>
            <p:nvPr/>
          </p:nvSpPr>
          <p:spPr>
            <a:xfrm>
              <a:off x="5472978" y="4446799"/>
              <a:ext cx="23053" cy="25189"/>
            </a:xfrm>
            <a:custGeom>
              <a:rect b="b" l="l" r="r" t="t"/>
              <a:pathLst>
                <a:path extrusionOk="0" h="626" w="573">
                  <a:moveTo>
                    <a:pt x="286" y="0"/>
                  </a:moveTo>
                  <a:lnTo>
                    <a:pt x="224" y="9"/>
                  </a:lnTo>
                  <a:lnTo>
                    <a:pt x="126" y="54"/>
                  </a:lnTo>
                  <a:lnTo>
                    <a:pt x="45" y="143"/>
                  </a:lnTo>
                  <a:lnTo>
                    <a:pt x="1" y="250"/>
                  </a:lnTo>
                  <a:lnTo>
                    <a:pt x="1" y="313"/>
                  </a:lnTo>
                  <a:lnTo>
                    <a:pt x="1" y="375"/>
                  </a:lnTo>
                  <a:lnTo>
                    <a:pt x="45" y="491"/>
                  </a:lnTo>
                  <a:lnTo>
                    <a:pt x="126" y="581"/>
                  </a:lnTo>
                  <a:lnTo>
                    <a:pt x="224" y="625"/>
                  </a:lnTo>
                  <a:lnTo>
                    <a:pt x="349" y="625"/>
                  </a:lnTo>
                  <a:lnTo>
                    <a:pt x="447" y="581"/>
                  </a:lnTo>
                  <a:lnTo>
                    <a:pt x="528" y="491"/>
                  </a:lnTo>
                  <a:lnTo>
                    <a:pt x="572" y="375"/>
                  </a:lnTo>
                  <a:lnTo>
                    <a:pt x="572" y="313"/>
                  </a:lnTo>
                  <a:lnTo>
                    <a:pt x="572" y="250"/>
                  </a:lnTo>
                  <a:lnTo>
                    <a:pt x="528" y="143"/>
                  </a:lnTo>
                  <a:lnTo>
                    <a:pt x="447" y="54"/>
                  </a:lnTo>
                  <a:lnTo>
                    <a:pt x="349" y="9"/>
                  </a:lnTo>
                  <a:lnTo>
                    <a:pt x="286" y="0"/>
                  </a:lnTo>
                  <a:close/>
                </a:path>
              </a:pathLst>
            </a:custGeom>
            <a:solidFill>
              <a:srgbClr val="9CBEB0"/>
            </a:solidFill>
            <a:ln>
              <a:noFill/>
            </a:ln>
          </p:spPr>
          <p:txBody>
            <a:bodyPr anchorCtr="0" anchor="ctr" bIns="94800" lIns="94800" spcFirstLastPara="1" rIns="94800" wrap="square" tIns="94800">
              <a:noAutofit/>
            </a:bodyPr>
            <a:lstStyle/>
            <a:p>
              <a:pPr indent="0" lvl="0" marL="0" marR="0" rtl="0" algn="l">
                <a:lnSpc>
                  <a:spcPct val="100000"/>
                </a:lnSpc>
                <a:spcBef>
                  <a:spcPts val="0"/>
                </a:spcBef>
                <a:spcAft>
                  <a:spcPts val="0"/>
                </a:spcAft>
                <a:buClr>
                  <a:srgbClr val="000000"/>
                </a:buClr>
                <a:buSzPts val="1500"/>
                <a:buFont typeface="Arial"/>
                <a:buNone/>
              </a:pPr>
              <a:r>
                <a:t/>
              </a:r>
              <a:endParaRPr b="0" i="0" sz="1500" u="none" cap="none" strike="noStrike">
                <a:solidFill>
                  <a:schemeClr val="accent4"/>
                </a:solidFill>
                <a:latin typeface="Arial"/>
                <a:ea typeface="Arial"/>
                <a:cs typeface="Arial"/>
                <a:sym typeface="Arial"/>
              </a:endParaRPr>
            </a:p>
          </p:txBody>
        </p:sp>
        <p:sp>
          <p:nvSpPr>
            <p:cNvPr id="2975" name="Google Shape;2975;p201"/>
            <p:cNvSpPr/>
            <p:nvPr/>
          </p:nvSpPr>
          <p:spPr>
            <a:xfrm>
              <a:off x="5472978" y="4612095"/>
              <a:ext cx="23053" cy="25551"/>
            </a:xfrm>
            <a:custGeom>
              <a:rect b="b" l="l" r="r" t="t"/>
              <a:pathLst>
                <a:path extrusionOk="0" h="635" w="573">
                  <a:moveTo>
                    <a:pt x="286" y="0"/>
                  </a:moveTo>
                  <a:lnTo>
                    <a:pt x="224" y="9"/>
                  </a:lnTo>
                  <a:lnTo>
                    <a:pt x="126" y="54"/>
                  </a:lnTo>
                  <a:lnTo>
                    <a:pt x="45" y="143"/>
                  </a:lnTo>
                  <a:lnTo>
                    <a:pt x="1" y="250"/>
                  </a:lnTo>
                  <a:lnTo>
                    <a:pt x="1" y="313"/>
                  </a:lnTo>
                  <a:lnTo>
                    <a:pt x="1" y="384"/>
                  </a:lnTo>
                  <a:lnTo>
                    <a:pt x="45" y="491"/>
                  </a:lnTo>
                  <a:lnTo>
                    <a:pt x="126" y="581"/>
                  </a:lnTo>
                  <a:lnTo>
                    <a:pt x="224" y="625"/>
                  </a:lnTo>
                  <a:lnTo>
                    <a:pt x="286" y="634"/>
                  </a:lnTo>
                  <a:lnTo>
                    <a:pt x="349" y="625"/>
                  </a:lnTo>
                  <a:lnTo>
                    <a:pt x="447" y="581"/>
                  </a:lnTo>
                  <a:lnTo>
                    <a:pt x="528" y="491"/>
                  </a:lnTo>
                  <a:lnTo>
                    <a:pt x="572" y="384"/>
                  </a:lnTo>
                  <a:lnTo>
                    <a:pt x="572" y="313"/>
                  </a:lnTo>
                  <a:lnTo>
                    <a:pt x="572" y="250"/>
                  </a:lnTo>
                  <a:lnTo>
                    <a:pt x="528" y="143"/>
                  </a:lnTo>
                  <a:lnTo>
                    <a:pt x="447" y="54"/>
                  </a:lnTo>
                  <a:lnTo>
                    <a:pt x="349" y="9"/>
                  </a:lnTo>
                  <a:lnTo>
                    <a:pt x="286" y="0"/>
                  </a:lnTo>
                  <a:close/>
                </a:path>
              </a:pathLst>
            </a:custGeom>
            <a:solidFill>
              <a:srgbClr val="9CBEB0"/>
            </a:solidFill>
            <a:ln>
              <a:noFill/>
            </a:ln>
          </p:spPr>
          <p:txBody>
            <a:bodyPr anchorCtr="0" anchor="ctr" bIns="94800" lIns="94800" spcFirstLastPara="1" rIns="94800" wrap="square" tIns="94800">
              <a:noAutofit/>
            </a:bodyPr>
            <a:lstStyle/>
            <a:p>
              <a:pPr indent="0" lvl="0" marL="0" marR="0" rtl="0" algn="l">
                <a:lnSpc>
                  <a:spcPct val="100000"/>
                </a:lnSpc>
                <a:spcBef>
                  <a:spcPts val="0"/>
                </a:spcBef>
                <a:spcAft>
                  <a:spcPts val="0"/>
                </a:spcAft>
                <a:buClr>
                  <a:srgbClr val="000000"/>
                </a:buClr>
                <a:buSzPts val="1500"/>
                <a:buFont typeface="Arial"/>
                <a:buNone/>
              </a:pPr>
              <a:r>
                <a:t/>
              </a:r>
              <a:endParaRPr b="0" i="0" sz="1500" u="none" cap="none" strike="noStrike">
                <a:solidFill>
                  <a:schemeClr val="accent4"/>
                </a:solidFill>
                <a:latin typeface="Arial"/>
                <a:ea typeface="Arial"/>
                <a:cs typeface="Arial"/>
                <a:sym typeface="Arial"/>
              </a:endParaRPr>
            </a:p>
          </p:txBody>
        </p:sp>
        <p:sp>
          <p:nvSpPr>
            <p:cNvPr id="2976" name="Google Shape;2976;p201"/>
            <p:cNvSpPr/>
            <p:nvPr/>
          </p:nvSpPr>
          <p:spPr>
            <a:xfrm>
              <a:off x="5472978" y="4777713"/>
              <a:ext cx="23053" cy="25189"/>
            </a:xfrm>
            <a:custGeom>
              <a:rect b="b" l="l" r="r" t="t"/>
              <a:pathLst>
                <a:path extrusionOk="0" h="626" w="573">
                  <a:moveTo>
                    <a:pt x="224" y="1"/>
                  </a:moveTo>
                  <a:lnTo>
                    <a:pt x="126" y="45"/>
                  </a:lnTo>
                  <a:lnTo>
                    <a:pt x="45" y="135"/>
                  </a:lnTo>
                  <a:lnTo>
                    <a:pt x="1" y="251"/>
                  </a:lnTo>
                  <a:lnTo>
                    <a:pt x="1" y="313"/>
                  </a:lnTo>
                  <a:lnTo>
                    <a:pt x="1" y="376"/>
                  </a:lnTo>
                  <a:lnTo>
                    <a:pt x="45" y="492"/>
                  </a:lnTo>
                  <a:lnTo>
                    <a:pt x="126" y="572"/>
                  </a:lnTo>
                  <a:lnTo>
                    <a:pt x="224" y="617"/>
                  </a:lnTo>
                  <a:lnTo>
                    <a:pt x="286" y="626"/>
                  </a:lnTo>
                  <a:lnTo>
                    <a:pt x="349" y="617"/>
                  </a:lnTo>
                  <a:lnTo>
                    <a:pt x="447" y="572"/>
                  </a:lnTo>
                  <a:lnTo>
                    <a:pt x="528" y="492"/>
                  </a:lnTo>
                  <a:lnTo>
                    <a:pt x="572" y="376"/>
                  </a:lnTo>
                  <a:lnTo>
                    <a:pt x="572" y="313"/>
                  </a:lnTo>
                  <a:lnTo>
                    <a:pt x="572" y="251"/>
                  </a:lnTo>
                  <a:lnTo>
                    <a:pt x="528" y="135"/>
                  </a:lnTo>
                  <a:lnTo>
                    <a:pt x="447" y="45"/>
                  </a:lnTo>
                  <a:lnTo>
                    <a:pt x="349" y="1"/>
                  </a:lnTo>
                  <a:close/>
                </a:path>
              </a:pathLst>
            </a:custGeom>
            <a:solidFill>
              <a:srgbClr val="9CBEB0"/>
            </a:solidFill>
            <a:ln>
              <a:noFill/>
            </a:ln>
          </p:spPr>
          <p:txBody>
            <a:bodyPr anchorCtr="0" anchor="ctr" bIns="94800" lIns="94800" spcFirstLastPara="1" rIns="94800" wrap="square" tIns="94800">
              <a:noAutofit/>
            </a:bodyPr>
            <a:lstStyle/>
            <a:p>
              <a:pPr indent="0" lvl="0" marL="0" marR="0" rtl="0" algn="l">
                <a:lnSpc>
                  <a:spcPct val="100000"/>
                </a:lnSpc>
                <a:spcBef>
                  <a:spcPts val="0"/>
                </a:spcBef>
                <a:spcAft>
                  <a:spcPts val="0"/>
                </a:spcAft>
                <a:buClr>
                  <a:srgbClr val="000000"/>
                </a:buClr>
                <a:buSzPts val="1500"/>
                <a:buFont typeface="Arial"/>
                <a:buNone/>
              </a:pPr>
              <a:r>
                <a:t/>
              </a:r>
              <a:endParaRPr b="0" i="0" sz="1500" u="none" cap="none" strike="noStrike">
                <a:solidFill>
                  <a:schemeClr val="accent4"/>
                </a:solidFill>
                <a:latin typeface="Arial"/>
                <a:ea typeface="Arial"/>
                <a:cs typeface="Arial"/>
                <a:sym typeface="Arial"/>
              </a:endParaRPr>
            </a:p>
          </p:txBody>
        </p:sp>
        <p:sp>
          <p:nvSpPr>
            <p:cNvPr id="2977" name="Google Shape;2977;p201"/>
            <p:cNvSpPr/>
            <p:nvPr/>
          </p:nvSpPr>
          <p:spPr>
            <a:xfrm>
              <a:off x="5472978" y="4943008"/>
              <a:ext cx="23053" cy="25189"/>
            </a:xfrm>
            <a:custGeom>
              <a:rect b="b" l="l" r="r" t="t"/>
              <a:pathLst>
                <a:path extrusionOk="0" h="626" w="573">
                  <a:moveTo>
                    <a:pt x="224" y="1"/>
                  </a:moveTo>
                  <a:lnTo>
                    <a:pt x="126" y="54"/>
                  </a:lnTo>
                  <a:lnTo>
                    <a:pt x="45" y="135"/>
                  </a:lnTo>
                  <a:lnTo>
                    <a:pt x="1" y="251"/>
                  </a:lnTo>
                  <a:lnTo>
                    <a:pt x="1" y="313"/>
                  </a:lnTo>
                  <a:lnTo>
                    <a:pt x="1" y="376"/>
                  </a:lnTo>
                  <a:lnTo>
                    <a:pt x="45" y="492"/>
                  </a:lnTo>
                  <a:lnTo>
                    <a:pt x="126" y="572"/>
                  </a:lnTo>
                  <a:lnTo>
                    <a:pt x="224" y="626"/>
                  </a:lnTo>
                  <a:lnTo>
                    <a:pt x="349" y="626"/>
                  </a:lnTo>
                  <a:lnTo>
                    <a:pt x="447" y="572"/>
                  </a:lnTo>
                  <a:lnTo>
                    <a:pt x="528" y="492"/>
                  </a:lnTo>
                  <a:lnTo>
                    <a:pt x="572" y="376"/>
                  </a:lnTo>
                  <a:lnTo>
                    <a:pt x="572" y="313"/>
                  </a:lnTo>
                  <a:lnTo>
                    <a:pt x="572" y="251"/>
                  </a:lnTo>
                  <a:lnTo>
                    <a:pt x="528" y="135"/>
                  </a:lnTo>
                  <a:lnTo>
                    <a:pt x="447" y="54"/>
                  </a:lnTo>
                  <a:lnTo>
                    <a:pt x="349" y="1"/>
                  </a:lnTo>
                  <a:close/>
                </a:path>
              </a:pathLst>
            </a:custGeom>
            <a:solidFill>
              <a:srgbClr val="9CBEB0"/>
            </a:solidFill>
            <a:ln>
              <a:noFill/>
            </a:ln>
          </p:spPr>
          <p:txBody>
            <a:bodyPr anchorCtr="0" anchor="ctr" bIns="94800" lIns="94800" spcFirstLastPara="1" rIns="94800" wrap="square" tIns="94800">
              <a:noAutofit/>
            </a:bodyPr>
            <a:lstStyle/>
            <a:p>
              <a:pPr indent="0" lvl="0" marL="0" marR="0" rtl="0" algn="l">
                <a:lnSpc>
                  <a:spcPct val="100000"/>
                </a:lnSpc>
                <a:spcBef>
                  <a:spcPts val="0"/>
                </a:spcBef>
                <a:spcAft>
                  <a:spcPts val="0"/>
                </a:spcAft>
                <a:buClr>
                  <a:srgbClr val="000000"/>
                </a:buClr>
                <a:buSzPts val="1500"/>
                <a:buFont typeface="Arial"/>
                <a:buNone/>
              </a:pPr>
              <a:r>
                <a:t/>
              </a:r>
              <a:endParaRPr b="0" i="0" sz="1500" u="none" cap="none" strike="noStrike">
                <a:solidFill>
                  <a:schemeClr val="accent4"/>
                </a:solidFill>
                <a:latin typeface="Arial"/>
                <a:ea typeface="Arial"/>
                <a:cs typeface="Arial"/>
                <a:sym typeface="Arial"/>
              </a:endParaRPr>
            </a:p>
          </p:txBody>
        </p:sp>
        <p:sp>
          <p:nvSpPr>
            <p:cNvPr id="2978" name="Google Shape;2978;p201"/>
            <p:cNvSpPr/>
            <p:nvPr/>
          </p:nvSpPr>
          <p:spPr>
            <a:xfrm>
              <a:off x="5472978" y="5108304"/>
              <a:ext cx="23053" cy="25189"/>
            </a:xfrm>
            <a:custGeom>
              <a:rect b="b" l="l" r="r" t="t"/>
              <a:pathLst>
                <a:path extrusionOk="0" h="626" w="573">
                  <a:moveTo>
                    <a:pt x="286" y="0"/>
                  </a:moveTo>
                  <a:lnTo>
                    <a:pt x="224" y="9"/>
                  </a:lnTo>
                  <a:lnTo>
                    <a:pt x="126" y="54"/>
                  </a:lnTo>
                  <a:lnTo>
                    <a:pt x="45" y="143"/>
                  </a:lnTo>
                  <a:lnTo>
                    <a:pt x="1" y="250"/>
                  </a:lnTo>
                  <a:lnTo>
                    <a:pt x="1" y="313"/>
                  </a:lnTo>
                  <a:lnTo>
                    <a:pt x="1" y="375"/>
                  </a:lnTo>
                  <a:lnTo>
                    <a:pt x="45" y="492"/>
                  </a:lnTo>
                  <a:lnTo>
                    <a:pt x="126" y="581"/>
                  </a:lnTo>
                  <a:lnTo>
                    <a:pt x="224" y="625"/>
                  </a:lnTo>
                  <a:lnTo>
                    <a:pt x="349" y="625"/>
                  </a:lnTo>
                  <a:lnTo>
                    <a:pt x="447" y="581"/>
                  </a:lnTo>
                  <a:lnTo>
                    <a:pt x="528" y="492"/>
                  </a:lnTo>
                  <a:lnTo>
                    <a:pt x="572" y="375"/>
                  </a:lnTo>
                  <a:lnTo>
                    <a:pt x="572" y="313"/>
                  </a:lnTo>
                  <a:lnTo>
                    <a:pt x="572" y="250"/>
                  </a:lnTo>
                  <a:lnTo>
                    <a:pt x="528" y="143"/>
                  </a:lnTo>
                  <a:lnTo>
                    <a:pt x="447" y="54"/>
                  </a:lnTo>
                  <a:lnTo>
                    <a:pt x="349" y="9"/>
                  </a:lnTo>
                  <a:lnTo>
                    <a:pt x="286" y="0"/>
                  </a:lnTo>
                  <a:close/>
                </a:path>
              </a:pathLst>
            </a:custGeom>
            <a:solidFill>
              <a:srgbClr val="9CBEB0"/>
            </a:solidFill>
            <a:ln>
              <a:noFill/>
            </a:ln>
          </p:spPr>
          <p:txBody>
            <a:bodyPr anchorCtr="0" anchor="ctr" bIns="94800" lIns="94800" spcFirstLastPara="1" rIns="94800" wrap="square" tIns="94800">
              <a:noAutofit/>
            </a:bodyPr>
            <a:lstStyle/>
            <a:p>
              <a:pPr indent="0" lvl="0" marL="0" marR="0" rtl="0" algn="l">
                <a:lnSpc>
                  <a:spcPct val="100000"/>
                </a:lnSpc>
                <a:spcBef>
                  <a:spcPts val="0"/>
                </a:spcBef>
                <a:spcAft>
                  <a:spcPts val="0"/>
                </a:spcAft>
                <a:buClr>
                  <a:srgbClr val="000000"/>
                </a:buClr>
                <a:buSzPts val="1500"/>
                <a:buFont typeface="Arial"/>
                <a:buNone/>
              </a:pPr>
              <a:r>
                <a:t/>
              </a:r>
              <a:endParaRPr b="0" i="0" sz="1500" u="none" cap="none" strike="noStrike">
                <a:solidFill>
                  <a:schemeClr val="accent4"/>
                </a:solidFill>
                <a:latin typeface="Arial"/>
                <a:ea typeface="Arial"/>
                <a:cs typeface="Arial"/>
                <a:sym typeface="Arial"/>
              </a:endParaRPr>
            </a:p>
          </p:txBody>
        </p:sp>
        <p:sp>
          <p:nvSpPr>
            <p:cNvPr id="2979" name="Google Shape;2979;p201"/>
            <p:cNvSpPr/>
            <p:nvPr/>
          </p:nvSpPr>
          <p:spPr>
            <a:xfrm>
              <a:off x="5818253" y="4446799"/>
              <a:ext cx="23013" cy="25189"/>
            </a:xfrm>
            <a:custGeom>
              <a:rect b="b" l="l" r="r" t="t"/>
              <a:pathLst>
                <a:path extrusionOk="0" h="626" w="572">
                  <a:moveTo>
                    <a:pt x="286" y="0"/>
                  </a:moveTo>
                  <a:lnTo>
                    <a:pt x="233" y="9"/>
                  </a:lnTo>
                  <a:lnTo>
                    <a:pt x="125" y="54"/>
                  </a:lnTo>
                  <a:lnTo>
                    <a:pt x="45" y="143"/>
                  </a:lnTo>
                  <a:lnTo>
                    <a:pt x="0" y="250"/>
                  </a:lnTo>
                  <a:lnTo>
                    <a:pt x="0" y="313"/>
                  </a:lnTo>
                  <a:lnTo>
                    <a:pt x="0" y="375"/>
                  </a:lnTo>
                  <a:lnTo>
                    <a:pt x="45" y="491"/>
                  </a:lnTo>
                  <a:lnTo>
                    <a:pt x="125" y="581"/>
                  </a:lnTo>
                  <a:lnTo>
                    <a:pt x="233" y="625"/>
                  </a:lnTo>
                  <a:lnTo>
                    <a:pt x="349" y="625"/>
                  </a:lnTo>
                  <a:lnTo>
                    <a:pt x="447" y="581"/>
                  </a:lnTo>
                  <a:lnTo>
                    <a:pt x="527" y="491"/>
                  </a:lnTo>
                  <a:lnTo>
                    <a:pt x="572" y="375"/>
                  </a:lnTo>
                  <a:lnTo>
                    <a:pt x="572" y="313"/>
                  </a:lnTo>
                  <a:lnTo>
                    <a:pt x="572" y="250"/>
                  </a:lnTo>
                  <a:lnTo>
                    <a:pt x="527" y="143"/>
                  </a:lnTo>
                  <a:lnTo>
                    <a:pt x="447" y="54"/>
                  </a:lnTo>
                  <a:lnTo>
                    <a:pt x="349" y="9"/>
                  </a:lnTo>
                  <a:lnTo>
                    <a:pt x="286" y="0"/>
                  </a:lnTo>
                  <a:close/>
                </a:path>
              </a:pathLst>
            </a:custGeom>
            <a:solidFill>
              <a:srgbClr val="9CBEB0"/>
            </a:solidFill>
            <a:ln>
              <a:noFill/>
            </a:ln>
          </p:spPr>
          <p:txBody>
            <a:bodyPr anchorCtr="0" anchor="ctr" bIns="94800" lIns="94800" spcFirstLastPara="1" rIns="94800" wrap="square" tIns="94800">
              <a:noAutofit/>
            </a:bodyPr>
            <a:lstStyle/>
            <a:p>
              <a:pPr indent="0" lvl="0" marL="0" marR="0" rtl="0" algn="l">
                <a:lnSpc>
                  <a:spcPct val="100000"/>
                </a:lnSpc>
                <a:spcBef>
                  <a:spcPts val="0"/>
                </a:spcBef>
                <a:spcAft>
                  <a:spcPts val="0"/>
                </a:spcAft>
                <a:buClr>
                  <a:srgbClr val="000000"/>
                </a:buClr>
                <a:buSzPts val="1500"/>
                <a:buFont typeface="Arial"/>
                <a:buNone/>
              </a:pPr>
              <a:r>
                <a:t/>
              </a:r>
              <a:endParaRPr b="0" i="0" sz="1500" u="none" cap="none" strike="noStrike">
                <a:solidFill>
                  <a:schemeClr val="accent4"/>
                </a:solidFill>
                <a:latin typeface="Arial"/>
                <a:ea typeface="Arial"/>
                <a:cs typeface="Arial"/>
                <a:sym typeface="Arial"/>
              </a:endParaRPr>
            </a:p>
          </p:txBody>
        </p:sp>
        <p:sp>
          <p:nvSpPr>
            <p:cNvPr id="2980" name="Google Shape;2980;p201"/>
            <p:cNvSpPr/>
            <p:nvPr/>
          </p:nvSpPr>
          <p:spPr>
            <a:xfrm>
              <a:off x="5818253" y="4612095"/>
              <a:ext cx="23013" cy="25551"/>
            </a:xfrm>
            <a:custGeom>
              <a:rect b="b" l="l" r="r" t="t"/>
              <a:pathLst>
                <a:path extrusionOk="0" h="635" w="572">
                  <a:moveTo>
                    <a:pt x="286" y="0"/>
                  </a:moveTo>
                  <a:lnTo>
                    <a:pt x="233" y="9"/>
                  </a:lnTo>
                  <a:lnTo>
                    <a:pt x="125" y="54"/>
                  </a:lnTo>
                  <a:lnTo>
                    <a:pt x="45" y="143"/>
                  </a:lnTo>
                  <a:lnTo>
                    <a:pt x="0" y="250"/>
                  </a:lnTo>
                  <a:lnTo>
                    <a:pt x="0" y="313"/>
                  </a:lnTo>
                  <a:lnTo>
                    <a:pt x="0" y="384"/>
                  </a:lnTo>
                  <a:lnTo>
                    <a:pt x="45" y="491"/>
                  </a:lnTo>
                  <a:lnTo>
                    <a:pt x="125" y="581"/>
                  </a:lnTo>
                  <a:lnTo>
                    <a:pt x="233" y="625"/>
                  </a:lnTo>
                  <a:lnTo>
                    <a:pt x="286" y="634"/>
                  </a:lnTo>
                  <a:lnTo>
                    <a:pt x="349" y="625"/>
                  </a:lnTo>
                  <a:lnTo>
                    <a:pt x="447" y="581"/>
                  </a:lnTo>
                  <a:lnTo>
                    <a:pt x="527" y="491"/>
                  </a:lnTo>
                  <a:lnTo>
                    <a:pt x="572" y="384"/>
                  </a:lnTo>
                  <a:lnTo>
                    <a:pt x="572" y="313"/>
                  </a:lnTo>
                  <a:lnTo>
                    <a:pt x="572" y="250"/>
                  </a:lnTo>
                  <a:lnTo>
                    <a:pt x="527" y="143"/>
                  </a:lnTo>
                  <a:lnTo>
                    <a:pt x="447" y="54"/>
                  </a:lnTo>
                  <a:lnTo>
                    <a:pt x="349" y="9"/>
                  </a:lnTo>
                  <a:lnTo>
                    <a:pt x="286" y="0"/>
                  </a:lnTo>
                  <a:close/>
                </a:path>
              </a:pathLst>
            </a:custGeom>
            <a:solidFill>
              <a:srgbClr val="9CBEB0"/>
            </a:solidFill>
            <a:ln>
              <a:noFill/>
            </a:ln>
          </p:spPr>
          <p:txBody>
            <a:bodyPr anchorCtr="0" anchor="ctr" bIns="94800" lIns="94800" spcFirstLastPara="1" rIns="94800" wrap="square" tIns="94800">
              <a:noAutofit/>
            </a:bodyPr>
            <a:lstStyle/>
            <a:p>
              <a:pPr indent="0" lvl="0" marL="0" marR="0" rtl="0" algn="l">
                <a:lnSpc>
                  <a:spcPct val="100000"/>
                </a:lnSpc>
                <a:spcBef>
                  <a:spcPts val="0"/>
                </a:spcBef>
                <a:spcAft>
                  <a:spcPts val="0"/>
                </a:spcAft>
                <a:buClr>
                  <a:srgbClr val="000000"/>
                </a:buClr>
                <a:buSzPts val="1500"/>
                <a:buFont typeface="Arial"/>
                <a:buNone/>
              </a:pPr>
              <a:r>
                <a:t/>
              </a:r>
              <a:endParaRPr b="0" i="0" sz="1500" u="none" cap="none" strike="noStrike">
                <a:solidFill>
                  <a:schemeClr val="accent4"/>
                </a:solidFill>
                <a:latin typeface="Arial"/>
                <a:ea typeface="Arial"/>
                <a:cs typeface="Arial"/>
                <a:sym typeface="Arial"/>
              </a:endParaRPr>
            </a:p>
          </p:txBody>
        </p:sp>
        <p:sp>
          <p:nvSpPr>
            <p:cNvPr id="2981" name="Google Shape;2981;p201"/>
            <p:cNvSpPr/>
            <p:nvPr/>
          </p:nvSpPr>
          <p:spPr>
            <a:xfrm>
              <a:off x="5818253" y="4777713"/>
              <a:ext cx="23013" cy="25189"/>
            </a:xfrm>
            <a:custGeom>
              <a:rect b="b" l="l" r="r" t="t"/>
              <a:pathLst>
                <a:path extrusionOk="0" h="626" w="572">
                  <a:moveTo>
                    <a:pt x="233" y="1"/>
                  </a:moveTo>
                  <a:lnTo>
                    <a:pt x="125" y="54"/>
                  </a:lnTo>
                  <a:lnTo>
                    <a:pt x="45" y="135"/>
                  </a:lnTo>
                  <a:lnTo>
                    <a:pt x="0" y="251"/>
                  </a:lnTo>
                  <a:lnTo>
                    <a:pt x="0" y="313"/>
                  </a:lnTo>
                  <a:lnTo>
                    <a:pt x="0" y="376"/>
                  </a:lnTo>
                  <a:lnTo>
                    <a:pt x="45" y="492"/>
                  </a:lnTo>
                  <a:lnTo>
                    <a:pt x="125" y="572"/>
                  </a:lnTo>
                  <a:lnTo>
                    <a:pt x="233" y="617"/>
                  </a:lnTo>
                  <a:lnTo>
                    <a:pt x="286" y="626"/>
                  </a:lnTo>
                  <a:lnTo>
                    <a:pt x="349" y="617"/>
                  </a:lnTo>
                  <a:lnTo>
                    <a:pt x="447" y="572"/>
                  </a:lnTo>
                  <a:lnTo>
                    <a:pt x="527" y="492"/>
                  </a:lnTo>
                  <a:lnTo>
                    <a:pt x="572" y="376"/>
                  </a:lnTo>
                  <a:lnTo>
                    <a:pt x="572" y="313"/>
                  </a:lnTo>
                  <a:lnTo>
                    <a:pt x="572" y="251"/>
                  </a:lnTo>
                  <a:lnTo>
                    <a:pt x="527" y="135"/>
                  </a:lnTo>
                  <a:lnTo>
                    <a:pt x="447" y="54"/>
                  </a:lnTo>
                  <a:lnTo>
                    <a:pt x="349" y="1"/>
                  </a:lnTo>
                  <a:close/>
                </a:path>
              </a:pathLst>
            </a:custGeom>
            <a:solidFill>
              <a:srgbClr val="9CBEB0"/>
            </a:solidFill>
            <a:ln>
              <a:noFill/>
            </a:ln>
          </p:spPr>
          <p:txBody>
            <a:bodyPr anchorCtr="0" anchor="ctr" bIns="94800" lIns="94800" spcFirstLastPara="1" rIns="94800" wrap="square" tIns="94800">
              <a:noAutofit/>
            </a:bodyPr>
            <a:lstStyle/>
            <a:p>
              <a:pPr indent="0" lvl="0" marL="0" marR="0" rtl="0" algn="l">
                <a:lnSpc>
                  <a:spcPct val="100000"/>
                </a:lnSpc>
                <a:spcBef>
                  <a:spcPts val="0"/>
                </a:spcBef>
                <a:spcAft>
                  <a:spcPts val="0"/>
                </a:spcAft>
                <a:buClr>
                  <a:srgbClr val="000000"/>
                </a:buClr>
                <a:buSzPts val="1500"/>
                <a:buFont typeface="Arial"/>
                <a:buNone/>
              </a:pPr>
              <a:r>
                <a:t/>
              </a:r>
              <a:endParaRPr b="0" i="0" sz="1500" u="none" cap="none" strike="noStrike">
                <a:solidFill>
                  <a:schemeClr val="accent4"/>
                </a:solidFill>
                <a:latin typeface="Arial"/>
                <a:ea typeface="Arial"/>
                <a:cs typeface="Arial"/>
                <a:sym typeface="Arial"/>
              </a:endParaRPr>
            </a:p>
          </p:txBody>
        </p:sp>
        <p:sp>
          <p:nvSpPr>
            <p:cNvPr id="2982" name="Google Shape;2982;p201"/>
            <p:cNvSpPr/>
            <p:nvPr/>
          </p:nvSpPr>
          <p:spPr>
            <a:xfrm>
              <a:off x="5818253" y="4943008"/>
              <a:ext cx="23013" cy="25189"/>
            </a:xfrm>
            <a:custGeom>
              <a:rect b="b" l="l" r="r" t="t"/>
              <a:pathLst>
                <a:path extrusionOk="0" h="626" w="572">
                  <a:moveTo>
                    <a:pt x="233" y="1"/>
                  </a:moveTo>
                  <a:lnTo>
                    <a:pt x="125" y="54"/>
                  </a:lnTo>
                  <a:lnTo>
                    <a:pt x="45" y="135"/>
                  </a:lnTo>
                  <a:lnTo>
                    <a:pt x="0" y="251"/>
                  </a:lnTo>
                  <a:lnTo>
                    <a:pt x="0" y="313"/>
                  </a:lnTo>
                  <a:lnTo>
                    <a:pt x="0" y="376"/>
                  </a:lnTo>
                  <a:lnTo>
                    <a:pt x="45" y="492"/>
                  </a:lnTo>
                  <a:lnTo>
                    <a:pt x="125" y="572"/>
                  </a:lnTo>
                  <a:lnTo>
                    <a:pt x="233" y="626"/>
                  </a:lnTo>
                  <a:lnTo>
                    <a:pt x="349" y="626"/>
                  </a:lnTo>
                  <a:lnTo>
                    <a:pt x="447" y="572"/>
                  </a:lnTo>
                  <a:lnTo>
                    <a:pt x="527" y="492"/>
                  </a:lnTo>
                  <a:lnTo>
                    <a:pt x="572" y="376"/>
                  </a:lnTo>
                  <a:lnTo>
                    <a:pt x="572" y="313"/>
                  </a:lnTo>
                  <a:lnTo>
                    <a:pt x="572" y="251"/>
                  </a:lnTo>
                  <a:lnTo>
                    <a:pt x="527" y="135"/>
                  </a:lnTo>
                  <a:lnTo>
                    <a:pt x="447" y="54"/>
                  </a:lnTo>
                  <a:lnTo>
                    <a:pt x="349" y="1"/>
                  </a:lnTo>
                  <a:close/>
                </a:path>
              </a:pathLst>
            </a:custGeom>
            <a:solidFill>
              <a:srgbClr val="9CBEB0"/>
            </a:solidFill>
            <a:ln>
              <a:noFill/>
            </a:ln>
          </p:spPr>
          <p:txBody>
            <a:bodyPr anchorCtr="0" anchor="ctr" bIns="94800" lIns="94800" spcFirstLastPara="1" rIns="94800" wrap="square" tIns="94800">
              <a:noAutofit/>
            </a:bodyPr>
            <a:lstStyle/>
            <a:p>
              <a:pPr indent="0" lvl="0" marL="0" marR="0" rtl="0" algn="l">
                <a:lnSpc>
                  <a:spcPct val="100000"/>
                </a:lnSpc>
                <a:spcBef>
                  <a:spcPts val="0"/>
                </a:spcBef>
                <a:spcAft>
                  <a:spcPts val="0"/>
                </a:spcAft>
                <a:buClr>
                  <a:srgbClr val="000000"/>
                </a:buClr>
                <a:buSzPts val="1500"/>
                <a:buFont typeface="Arial"/>
                <a:buNone/>
              </a:pPr>
              <a:r>
                <a:t/>
              </a:r>
              <a:endParaRPr b="0" i="0" sz="1500" u="none" cap="none" strike="noStrike">
                <a:solidFill>
                  <a:schemeClr val="accent4"/>
                </a:solidFill>
                <a:latin typeface="Arial"/>
                <a:ea typeface="Arial"/>
                <a:cs typeface="Arial"/>
                <a:sym typeface="Arial"/>
              </a:endParaRPr>
            </a:p>
          </p:txBody>
        </p:sp>
        <p:sp>
          <p:nvSpPr>
            <p:cNvPr id="2983" name="Google Shape;2983;p201"/>
            <p:cNvSpPr/>
            <p:nvPr/>
          </p:nvSpPr>
          <p:spPr>
            <a:xfrm>
              <a:off x="5818253" y="5108304"/>
              <a:ext cx="23013" cy="25189"/>
            </a:xfrm>
            <a:custGeom>
              <a:rect b="b" l="l" r="r" t="t"/>
              <a:pathLst>
                <a:path extrusionOk="0" h="626" w="572">
                  <a:moveTo>
                    <a:pt x="286" y="0"/>
                  </a:moveTo>
                  <a:lnTo>
                    <a:pt x="233" y="9"/>
                  </a:lnTo>
                  <a:lnTo>
                    <a:pt x="125" y="54"/>
                  </a:lnTo>
                  <a:lnTo>
                    <a:pt x="45" y="143"/>
                  </a:lnTo>
                  <a:lnTo>
                    <a:pt x="0" y="250"/>
                  </a:lnTo>
                  <a:lnTo>
                    <a:pt x="0" y="313"/>
                  </a:lnTo>
                  <a:lnTo>
                    <a:pt x="0" y="375"/>
                  </a:lnTo>
                  <a:lnTo>
                    <a:pt x="45" y="492"/>
                  </a:lnTo>
                  <a:lnTo>
                    <a:pt x="125" y="581"/>
                  </a:lnTo>
                  <a:lnTo>
                    <a:pt x="233" y="625"/>
                  </a:lnTo>
                  <a:lnTo>
                    <a:pt x="349" y="625"/>
                  </a:lnTo>
                  <a:lnTo>
                    <a:pt x="447" y="581"/>
                  </a:lnTo>
                  <a:lnTo>
                    <a:pt x="527" y="492"/>
                  </a:lnTo>
                  <a:lnTo>
                    <a:pt x="572" y="375"/>
                  </a:lnTo>
                  <a:lnTo>
                    <a:pt x="572" y="313"/>
                  </a:lnTo>
                  <a:lnTo>
                    <a:pt x="572" y="250"/>
                  </a:lnTo>
                  <a:lnTo>
                    <a:pt x="527" y="143"/>
                  </a:lnTo>
                  <a:lnTo>
                    <a:pt x="447" y="54"/>
                  </a:lnTo>
                  <a:lnTo>
                    <a:pt x="349" y="9"/>
                  </a:lnTo>
                  <a:lnTo>
                    <a:pt x="286" y="0"/>
                  </a:lnTo>
                  <a:close/>
                </a:path>
              </a:pathLst>
            </a:custGeom>
            <a:solidFill>
              <a:srgbClr val="9CBEB0"/>
            </a:solidFill>
            <a:ln>
              <a:noFill/>
            </a:ln>
          </p:spPr>
          <p:txBody>
            <a:bodyPr anchorCtr="0" anchor="ctr" bIns="94800" lIns="94800" spcFirstLastPara="1" rIns="94800" wrap="square" tIns="94800">
              <a:noAutofit/>
            </a:bodyPr>
            <a:lstStyle/>
            <a:p>
              <a:pPr indent="0" lvl="0" marL="0" marR="0" rtl="0" algn="l">
                <a:lnSpc>
                  <a:spcPct val="100000"/>
                </a:lnSpc>
                <a:spcBef>
                  <a:spcPts val="0"/>
                </a:spcBef>
                <a:spcAft>
                  <a:spcPts val="0"/>
                </a:spcAft>
                <a:buClr>
                  <a:srgbClr val="000000"/>
                </a:buClr>
                <a:buSzPts val="1500"/>
                <a:buFont typeface="Arial"/>
                <a:buNone/>
              </a:pPr>
              <a:r>
                <a:t/>
              </a:r>
              <a:endParaRPr b="0" i="0" sz="1500" u="none" cap="none" strike="noStrike">
                <a:solidFill>
                  <a:schemeClr val="accent4"/>
                </a:solidFill>
                <a:latin typeface="Arial"/>
                <a:ea typeface="Arial"/>
                <a:cs typeface="Arial"/>
                <a:sym typeface="Arial"/>
              </a:endParaRPr>
            </a:p>
          </p:txBody>
        </p:sp>
        <p:sp>
          <p:nvSpPr>
            <p:cNvPr id="2984" name="Google Shape;2984;p201"/>
            <p:cNvSpPr/>
            <p:nvPr/>
          </p:nvSpPr>
          <p:spPr>
            <a:xfrm>
              <a:off x="5990690" y="4446799"/>
              <a:ext cx="23415" cy="25189"/>
            </a:xfrm>
            <a:custGeom>
              <a:rect b="b" l="l" r="r" t="t"/>
              <a:pathLst>
                <a:path extrusionOk="0" h="626" w="582">
                  <a:moveTo>
                    <a:pt x="295" y="0"/>
                  </a:moveTo>
                  <a:lnTo>
                    <a:pt x="233" y="9"/>
                  </a:lnTo>
                  <a:lnTo>
                    <a:pt x="135" y="54"/>
                  </a:lnTo>
                  <a:lnTo>
                    <a:pt x="54" y="143"/>
                  </a:lnTo>
                  <a:lnTo>
                    <a:pt x="10" y="250"/>
                  </a:lnTo>
                  <a:lnTo>
                    <a:pt x="1" y="313"/>
                  </a:lnTo>
                  <a:lnTo>
                    <a:pt x="10" y="375"/>
                  </a:lnTo>
                  <a:lnTo>
                    <a:pt x="54" y="491"/>
                  </a:lnTo>
                  <a:lnTo>
                    <a:pt x="135" y="581"/>
                  </a:lnTo>
                  <a:lnTo>
                    <a:pt x="233" y="625"/>
                  </a:lnTo>
                  <a:lnTo>
                    <a:pt x="349" y="625"/>
                  </a:lnTo>
                  <a:lnTo>
                    <a:pt x="456" y="581"/>
                  </a:lnTo>
                  <a:lnTo>
                    <a:pt x="537" y="491"/>
                  </a:lnTo>
                  <a:lnTo>
                    <a:pt x="581" y="375"/>
                  </a:lnTo>
                  <a:lnTo>
                    <a:pt x="581" y="313"/>
                  </a:lnTo>
                  <a:lnTo>
                    <a:pt x="581" y="250"/>
                  </a:lnTo>
                  <a:lnTo>
                    <a:pt x="537" y="143"/>
                  </a:lnTo>
                  <a:lnTo>
                    <a:pt x="456" y="54"/>
                  </a:lnTo>
                  <a:lnTo>
                    <a:pt x="349" y="9"/>
                  </a:lnTo>
                  <a:lnTo>
                    <a:pt x="295" y="0"/>
                  </a:lnTo>
                  <a:close/>
                </a:path>
              </a:pathLst>
            </a:custGeom>
            <a:solidFill>
              <a:srgbClr val="9CBEB0"/>
            </a:solidFill>
            <a:ln>
              <a:noFill/>
            </a:ln>
          </p:spPr>
          <p:txBody>
            <a:bodyPr anchorCtr="0" anchor="ctr" bIns="94800" lIns="94800" spcFirstLastPara="1" rIns="94800" wrap="square" tIns="94800">
              <a:noAutofit/>
            </a:bodyPr>
            <a:lstStyle/>
            <a:p>
              <a:pPr indent="0" lvl="0" marL="0" marR="0" rtl="0" algn="l">
                <a:lnSpc>
                  <a:spcPct val="100000"/>
                </a:lnSpc>
                <a:spcBef>
                  <a:spcPts val="0"/>
                </a:spcBef>
                <a:spcAft>
                  <a:spcPts val="0"/>
                </a:spcAft>
                <a:buClr>
                  <a:srgbClr val="000000"/>
                </a:buClr>
                <a:buSzPts val="1500"/>
                <a:buFont typeface="Arial"/>
                <a:buNone/>
              </a:pPr>
              <a:r>
                <a:t/>
              </a:r>
              <a:endParaRPr b="0" i="0" sz="1500" u="none" cap="none" strike="noStrike">
                <a:solidFill>
                  <a:schemeClr val="accent4"/>
                </a:solidFill>
                <a:latin typeface="Arial"/>
                <a:ea typeface="Arial"/>
                <a:cs typeface="Arial"/>
                <a:sym typeface="Arial"/>
              </a:endParaRPr>
            </a:p>
          </p:txBody>
        </p:sp>
        <p:sp>
          <p:nvSpPr>
            <p:cNvPr id="2985" name="Google Shape;2985;p201"/>
            <p:cNvSpPr/>
            <p:nvPr/>
          </p:nvSpPr>
          <p:spPr>
            <a:xfrm>
              <a:off x="5990690" y="4612095"/>
              <a:ext cx="23415" cy="25551"/>
            </a:xfrm>
            <a:custGeom>
              <a:rect b="b" l="l" r="r" t="t"/>
              <a:pathLst>
                <a:path extrusionOk="0" h="635" w="582">
                  <a:moveTo>
                    <a:pt x="295" y="0"/>
                  </a:moveTo>
                  <a:lnTo>
                    <a:pt x="233" y="9"/>
                  </a:lnTo>
                  <a:lnTo>
                    <a:pt x="135" y="54"/>
                  </a:lnTo>
                  <a:lnTo>
                    <a:pt x="54" y="143"/>
                  </a:lnTo>
                  <a:lnTo>
                    <a:pt x="10" y="250"/>
                  </a:lnTo>
                  <a:lnTo>
                    <a:pt x="1" y="313"/>
                  </a:lnTo>
                  <a:lnTo>
                    <a:pt x="10" y="384"/>
                  </a:lnTo>
                  <a:lnTo>
                    <a:pt x="54" y="491"/>
                  </a:lnTo>
                  <a:lnTo>
                    <a:pt x="135" y="581"/>
                  </a:lnTo>
                  <a:lnTo>
                    <a:pt x="233" y="625"/>
                  </a:lnTo>
                  <a:lnTo>
                    <a:pt x="295" y="634"/>
                  </a:lnTo>
                  <a:lnTo>
                    <a:pt x="349" y="625"/>
                  </a:lnTo>
                  <a:lnTo>
                    <a:pt x="456" y="581"/>
                  </a:lnTo>
                  <a:lnTo>
                    <a:pt x="537" y="491"/>
                  </a:lnTo>
                  <a:lnTo>
                    <a:pt x="581" y="384"/>
                  </a:lnTo>
                  <a:lnTo>
                    <a:pt x="581" y="313"/>
                  </a:lnTo>
                  <a:lnTo>
                    <a:pt x="581" y="250"/>
                  </a:lnTo>
                  <a:lnTo>
                    <a:pt x="537" y="143"/>
                  </a:lnTo>
                  <a:lnTo>
                    <a:pt x="456" y="54"/>
                  </a:lnTo>
                  <a:lnTo>
                    <a:pt x="349" y="9"/>
                  </a:lnTo>
                  <a:lnTo>
                    <a:pt x="295" y="0"/>
                  </a:lnTo>
                  <a:close/>
                </a:path>
              </a:pathLst>
            </a:custGeom>
            <a:solidFill>
              <a:srgbClr val="9CBEB0"/>
            </a:solidFill>
            <a:ln>
              <a:noFill/>
            </a:ln>
          </p:spPr>
          <p:txBody>
            <a:bodyPr anchorCtr="0" anchor="ctr" bIns="94800" lIns="94800" spcFirstLastPara="1" rIns="94800" wrap="square" tIns="94800">
              <a:noAutofit/>
            </a:bodyPr>
            <a:lstStyle/>
            <a:p>
              <a:pPr indent="0" lvl="0" marL="0" marR="0" rtl="0" algn="l">
                <a:lnSpc>
                  <a:spcPct val="100000"/>
                </a:lnSpc>
                <a:spcBef>
                  <a:spcPts val="0"/>
                </a:spcBef>
                <a:spcAft>
                  <a:spcPts val="0"/>
                </a:spcAft>
                <a:buClr>
                  <a:srgbClr val="000000"/>
                </a:buClr>
                <a:buSzPts val="1500"/>
                <a:buFont typeface="Arial"/>
                <a:buNone/>
              </a:pPr>
              <a:r>
                <a:t/>
              </a:r>
              <a:endParaRPr b="0" i="0" sz="1500" u="none" cap="none" strike="noStrike">
                <a:solidFill>
                  <a:schemeClr val="accent4"/>
                </a:solidFill>
                <a:latin typeface="Arial"/>
                <a:ea typeface="Arial"/>
                <a:cs typeface="Arial"/>
                <a:sym typeface="Arial"/>
              </a:endParaRPr>
            </a:p>
          </p:txBody>
        </p:sp>
        <p:sp>
          <p:nvSpPr>
            <p:cNvPr id="2986" name="Google Shape;2986;p201"/>
            <p:cNvSpPr/>
            <p:nvPr/>
          </p:nvSpPr>
          <p:spPr>
            <a:xfrm>
              <a:off x="5990690" y="4777713"/>
              <a:ext cx="23415" cy="25189"/>
            </a:xfrm>
            <a:custGeom>
              <a:rect b="b" l="l" r="r" t="t"/>
              <a:pathLst>
                <a:path extrusionOk="0" h="626" w="582">
                  <a:moveTo>
                    <a:pt x="233" y="1"/>
                  </a:moveTo>
                  <a:lnTo>
                    <a:pt x="135" y="54"/>
                  </a:lnTo>
                  <a:lnTo>
                    <a:pt x="54" y="135"/>
                  </a:lnTo>
                  <a:lnTo>
                    <a:pt x="10" y="251"/>
                  </a:lnTo>
                  <a:lnTo>
                    <a:pt x="1" y="313"/>
                  </a:lnTo>
                  <a:lnTo>
                    <a:pt x="10" y="376"/>
                  </a:lnTo>
                  <a:lnTo>
                    <a:pt x="54" y="492"/>
                  </a:lnTo>
                  <a:lnTo>
                    <a:pt x="135" y="572"/>
                  </a:lnTo>
                  <a:lnTo>
                    <a:pt x="233" y="617"/>
                  </a:lnTo>
                  <a:lnTo>
                    <a:pt x="295" y="626"/>
                  </a:lnTo>
                  <a:lnTo>
                    <a:pt x="349" y="617"/>
                  </a:lnTo>
                  <a:lnTo>
                    <a:pt x="456" y="572"/>
                  </a:lnTo>
                  <a:lnTo>
                    <a:pt x="537" y="492"/>
                  </a:lnTo>
                  <a:lnTo>
                    <a:pt x="581" y="376"/>
                  </a:lnTo>
                  <a:lnTo>
                    <a:pt x="581" y="313"/>
                  </a:lnTo>
                  <a:lnTo>
                    <a:pt x="581" y="251"/>
                  </a:lnTo>
                  <a:lnTo>
                    <a:pt x="537" y="135"/>
                  </a:lnTo>
                  <a:lnTo>
                    <a:pt x="456" y="54"/>
                  </a:lnTo>
                  <a:lnTo>
                    <a:pt x="349" y="1"/>
                  </a:lnTo>
                  <a:close/>
                </a:path>
              </a:pathLst>
            </a:custGeom>
            <a:solidFill>
              <a:srgbClr val="9CBEB0"/>
            </a:solidFill>
            <a:ln>
              <a:noFill/>
            </a:ln>
          </p:spPr>
          <p:txBody>
            <a:bodyPr anchorCtr="0" anchor="ctr" bIns="94800" lIns="94800" spcFirstLastPara="1" rIns="94800" wrap="square" tIns="94800">
              <a:noAutofit/>
            </a:bodyPr>
            <a:lstStyle/>
            <a:p>
              <a:pPr indent="0" lvl="0" marL="0" marR="0" rtl="0" algn="l">
                <a:lnSpc>
                  <a:spcPct val="100000"/>
                </a:lnSpc>
                <a:spcBef>
                  <a:spcPts val="0"/>
                </a:spcBef>
                <a:spcAft>
                  <a:spcPts val="0"/>
                </a:spcAft>
                <a:buClr>
                  <a:srgbClr val="000000"/>
                </a:buClr>
                <a:buSzPts val="1500"/>
                <a:buFont typeface="Arial"/>
                <a:buNone/>
              </a:pPr>
              <a:r>
                <a:t/>
              </a:r>
              <a:endParaRPr b="0" i="0" sz="1500" u="none" cap="none" strike="noStrike">
                <a:solidFill>
                  <a:schemeClr val="accent4"/>
                </a:solidFill>
                <a:latin typeface="Arial"/>
                <a:ea typeface="Arial"/>
                <a:cs typeface="Arial"/>
                <a:sym typeface="Arial"/>
              </a:endParaRPr>
            </a:p>
          </p:txBody>
        </p:sp>
        <p:sp>
          <p:nvSpPr>
            <p:cNvPr id="2987" name="Google Shape;2987;p201"/>
            <p:cNvSpPr/>
            <p:nvPr/>
          </p:nvSpPr>
          <p:spPr>
            <a:xfrm>
              <a:off x="5990690" y="4943008"/>
              <a:ext cx="23415" cy="25189"/>
            </a:xfrm>
            <a:custGeom>
              <a:rect b="b" l="l" r="r" t="t"/>
              <a:pathLst>
                <a:path extrusionOk="0" h="626" w="582">
                  <a:moveTo>
                    <a:pt x="233" y="1"/>
                  </a:moveTo>
                  <a:lnTo>
                    <a:pt x="135" y="54"/>
                  </a:lnTo>
                  <a:lnTo>
                    <a:pt x="54" y="135"/>
                  </a:lnTo>
                  <a:lnTo>
                    <a:pt x="10" y="251"/>
                  </a:lnTo>
                  <a:lnTo>
                    <a:pt x="1" y="313"/>
                  </a:lnTo>
                  <a:lnTo>
                    <a:pt x="10" y="376"/>
                  </a:lnTo>
                  <a:lnTo>
                    <a:pt x="54" y="492"/>
                  </a:lnTo>
                  <a:lnTo>
                    <a:pt x="135" y="572"/>
                  </a:lnTo>
                  <a:lnTo>
                    <a:pt x="233" y="626"/>
                  </a:lnTo>
                  <a:lnTo>
                    <a:pt x="349" y="626"/>
                  </a:lnTo>
                  <a:lnTo>
                    <a:pt x="456" y="572"/>
                  </a:lnTo>
                  <a:lnTo>
                    <a:pt x="537" y="492"/>
                  </a:lnTo>
                  <a:lnTo>
                    <a:pt x="581" y="376"/>
                  </a:lnTo>
                  <a:lnTo>
                    <a:pt x="581" y="313"/>
                  </a:lnTo>
                  <a:lnTo>
                    <a:pt x="581" y="251"/>
                  </a:lnTo>
                  <a:lnTo>
                    <a:pt x="537" y="135"/>
                  </a:lnTo>
                  <a:lnTo>
                    <a:pt x="456" y="54"/>
                  </a:lnTo>
                  <a:lnTo>
                    <a:pt x="349" y="1"/>
                  </a:lnTo>
                  <a:close/>
                </a:path>
              </a:pathLst>
            </a:custGeom>
            <a:solidFill>
              <a:srgbClr val="9CBEB0"/>
            </a:solidFill>
            <a:ln>
              <a:noFill/>
            </a:ln>
          </p:spPr>
          <p:txBody>
            <a:bodyPr anchorCtr="0" anchor="ctr" bIns="94800" lIns="94800" spcFirstLastPara="1" rIns="94800" wrap="square" tIns="94800">
              <a:noAutofit/>
            </a:bodyPr>
            <a:lstStyle/>
            <a:p>
              <a:pPr indent="0" lvl="0" marL="0" marR="0" rtl="0" algn="l">
                <a:lnSpc>
                  <a:spcPct val="100000"/>
                </a:lnSpc>
                <a:spcBef>
                  <a:spcPts val="0"/>
                </a:spcBef>
                <a:spcAft>
                  <a:spcPts val="0"/>
                </a:spcAft>
                <a:buClr>
                  <a:srgbClr val="000000"/>
                </a:buClr>
                <a:buSzPts val="1500"/>
                <a:buFont typeface="Arial"/>
                <a:buNone/>
              </a:pPr>
              <a:r>
                <a:t/>
              </a:r>
              <a:endParaRPr b="0" i="0" sz="1500" u="none" cap="none" strike="noStrike">
                <a:solidFill>
                  <a:schemeClr val="accent4"/>
                </a:solidFill>
                <a:latin typeface="Arial"/>
                <a:ea typeface="Arial"/>
                <a:cs typeface="Arial"/>
                <a:sym typeface="Arial"/>
              </a:endParaRPr>
            </a:p>
          </p:txBody>
        </p:sp>
        <p:sp>
          <p:nvSpPr>
            <p:cNvPr id="2988" name="Google Shape;2988;p201"/>
            <p:cNvSpPr/>
            <p:nvPr/>
          </p:nvSpPr>
          <p:spPr>
            <a:xfrm>
              <a:off x="5990690" y="5108304"/>
              <a:ext cx="23415" cy="25189"/>
            </a:xfrm>
            <a:custGeom>
              <a:rect b="b" l="l" r="r" t="t"/>
              <a:pathLst>
                <a:path extrusionOk="0" h="626" w="582">
                  <a:moveTo>
                    <a:pt x="295" y="0"/>
                  </a:moveTo>
                  <a:lnTo>
                    <a:pt x="233" y="9"/>
                  </a:lnTo>
                  <a:lnTo>
                    <a:pt x="135" y="54"/>
                  </a:lnTo>
                  <a:lnTo>
                    <a:pt x="54" y="143"/>
                  </a:lnTo>
                  <a:lnTo>
                    <a:pt x="10" y="250"/>
                  </a:lnTo>
                  <a:lnTo>
                    <a:pt x="1" y="313"/>
                  </a:lnTo>
                  <a:lnTo>
                    <a:pt x="10" y="375"/>
                  </a:lnTo>
                  <a:lnTo>
                    <a:pt x="54" y="492"/>
                  </a:lnTo>
                  <a:lnTo>
                    <a:pt x="135" y="581"/>
                  </a:lnTo>
                  <a:lnTo>
                    <a:pt x="233" y="625"/>
                  </a:lnTo>
                  <a:lnTo>
                    <a:pt x="349" y="625"/>
                  </a:lnTo>
                  <a:lnTo>
                    <a:pt x="456" y="581"/>
                  </a:lnTo>
                  <a:lnTo>
                    <a:pt x="537" y="492"/>
                  </a:lnTo>
                  <a:lnTo>
                    <a:pt x="581" y="375"/>
                  </a:lnTo>
                  <a:lnTo>
                    <a:pt x="581" y="313"/>
                  </a:lnTo>
                  <a:lnTo>
                    <a:pt x="581" y="250"/>
                  </a:lnTo>
                  <a:lnTo>
                    <a:pt x="537" y="143"/>
                  </a:lnTo>
                  <a:lnTo>
                    <a:pt x="456" y="54"/>
                  </a:lnTo>
                  <a:lnTo>
                    <a:pt x="349" y="9"/>
                  </a:lnTo>
                  <a:lnTo>
                    <a:pt x="295" y="0"/>
                  </a:lnTo>
                  <a:close/>
                </a:path>
              </a:pathLst>
            </a:custGeom>
            <a:solidFill>
              <a:srgbClr val="9CBEB0"/>
            </a:solidFill>
            <a:ln>
              <a:noFill/>
            </a:ln>
          </p:spPr>
          <p:txBody>
            <a:bodyPr anchorCtr="0" anchor="ctr" bIns="94800" lIns="94800" spcFirstLastPara="1" rIns="94800" wrap="square" tIns="94800">
              <a:noAutofit/>
            </a:bodyPr>
            <a:lstStyle/>
            <a:p>
              <a:pPr indent="0" lvl="0" marL="0" marR="0" rtl="0" algn="l">
                <a:lnSpc>
                  <a:spcPct val="100000"/>
                </a:lnSpc>
                <a:spcBef>
                  <a:spcPts val="0"/>
                </a:spcBef>
                <a:spcAft>
                  <a:spcPts val="0"/>
                </a:spcAft>
                <a:buClr>
                  <a:srgbClr val="000000"/>
                </a:buClr>
                <a:buSzPts val="1500"/>
                <a:buFont typeface="Arial"/>
                <a:buNone/>
              </a:pPr>
              <a:r>
                <a:t/>
              </a:r>
              <a:endParaRPr b="0" i="0" sz="1500" u="none" cap="none" strike="noStrike">
                <a:solidFill>
                  <a:schemeClr val="accent4"/>
                </a:solidFill>
                <a:latin typeface="Arial"/>
                <a:ea typeface="Arial"/>
                <a:cs typeface="Arial"/>
                <a:sym typeface="Arial"/>
              </a:endParaRPr>
            </a:p>
          </p:txBody>
        </p:sp>
        <p:sp>
          <p:nvSpPr>
            <p:cNvPr id="2989" name="Google Shape;2989;p201"/>
            <p:cNvSpPr/>
            <p:nvPr/>
          </p:nvSpPr>
          <p:spPr>
            <a:xfrm>
              <a:off x="6163529" y="4446799"/>
              <a:ext cx="23375" cy="25189"/>
            </a:xfrm>
            <a:custGeom>
              <a:rect b="b" l="l" r="r" t="t"/>
              <a:pathLst>
                <a:path extrusionOk="0" h="626" w="581">
                  <a:moveTo>
                    <a:pt x="286" y="0"/>
                  </a:moveTo>
                  <a:lnTo>
                    <a:pt x="232" y="9"/>
                  </a:lnTo>
                  <a:lnTo>
                    <a:pt x="125" y="54"/>
                  </a:lnTo>
                  <a:lnTo>
                    <a:pt x="45" y="143"/>
                  </a:lnTo>
                  <a:lnTo>
                    <a:pt x="0" y="250"/>
                  </a:lnTo>
                  <a:lnTo>
                    <a:pt x="0" y="313"/>
                  </a:lnTo>
                  <a:lnTo>
                    <a:pt x="0" y="375"/>
                  </a:lnTo>
                  <a:lnTo>
                    <a:pt x="45" y="491"/>
                  </a:lnTo>
                  <a:lnTo>
                    <a:pt x="125" y="581"/>
                  </a:lnTo>
                  <a:lnTo>
                    <a:pt x="232" y="625"/>
                  </a:lnTo>
                  <a:lnTo>
                    <a:pt x="348" y="625"/>
                  </a:lnTo>
                  <a:lnTo>
                    <a:pt x="456" y="581"/>
                  </a:lnTo>
                  <a:lnTo>
                    <a:pt x="527" y="491"/>
                  </a:lnTo>
                  <a:lnTo>
                    <a:pt x="572" y="375"/>
                  </a:lnTo>
                  <a:lnTo>
                    <a:pt x="581" y="313"/>
                  </a:lnTo>
                  <a:lnTo>
                    <a:pt x="572" y="250"/>
                  </a:lnTo>
                  <a:lnTo>
                    <a:pt x="527" y="143"/>
                  </a:lnTo>
                  <a:lnTo>
                    <a:pt x="456" y="54"/>
                  </a:lnTo>
                  <a:lnTo>
                    <a:pt x="348" y="9"/>
                  </a:lnTo>
                  <a:lnTo>
                    <a:pt x="286" y="0"/>
                  </a:lnTo>
                  <a:close/>
                </a:path>
              </a:pathLst>
            </a:custGeom>
            <a:solidFill>
              <a:srgbClr val="9CBEB0"/>
            </a:solidFill>
            <a:ln>
              <a:noFill/>
            </a:ln>
          </p:spPr>
          <p:txBody>
            <a:bodyPr anchorCtr="0" anchor="ctr" bIns="94800" lIns="94800" spcFirstLastPara="1" rIns="94800" wrap="square" tIns="94800">
              <a:noAutofit/>
            </a:bodyPr>
            <a:lstStyle/>
            <a:p>
              <a:pPr indent="0" lvl="0" marL="0" marR="0" rtl="0" algn="l">
                <a:lnSpc>
                  <a:spcPct val="100000"/>
                </a:lnSpc>
                <a:spcBef>
                  <a:spcPts val="0"/>
                </a:spcBef>
                <a:spcAft>
                  <a:spcPts val="0"/>
                </a:spcAft>
                <a:buClr>
                  <a:srgbClr val="000000"/>
                </a:buClr>
                <a:buSzPts val="1500"/>
                <a:buFont typeface="Arial"/>
                <a:buNone/>
              </a:pPr>
              <a:r>
                <a:t/>
              </a:r>
              <a:endParaRPr b="0" i="0" sz="1500" u="none" cap="none" strike="noStrike">
                <a:solidFill>
                  <a:schemeClr val="accent4"/>
                </a:solidFill>
                <a:latin typeface="Arial"/>
                <a:ea typeface="Arial"/>
                <a:cs typeface="Arial"/>
                <a:sym typeface="Arial"/>
              </a:endParaRPr>
            </a:p>
          </p:txBody>
        </p:sp>
        <p:sp>
          <p:nvSpPr>
            <p:cNvPr id="2990" name="Google Shape;2990;p201"/>
            <p:cNvSpPr/>
            <p:nvPr/>
          </p:nvSpPr>
          <p:spPr>
            <a:xfrm>
              <a:off x="6163529" y="4612095"/>
              <a:ext cx="23375" cy="25551"/>
            </a:xfrm>
            <a:custGeom>
              <a:rect b="b" l="l" r="r" t="t"/>
              <a:pathLst>
                <a:path extrusionOk="0" h="635" w="581">
                  <a:moveTo>
                    <a:pt x="286" y="0"/>
                  </a:moveTo>
                  <a:lnTo>
                    <a:pt x="232" y="9"/>
                  </a:lnTo>
                  <a:lnTo>
                    <a:pt x="125" y="54"/>
                  </a:lnTo>
                  <a:lnTo>
                    <a:pt x="45" y="143"/>
                  </a:lnTo>
                  <a:lnTo>
                    <a:pt x="0" y="250"/>
                  </a:lnTo>
                  <a:lnTo>
                    <a:pt x="0" y="313"/>
                  </a:lnTo>
                  <a:lnTo>
                    <a:pt x="0" y="384"/>
                  </a:lnTo>
                  <a:lnTo>
                    <a:pt x="45" y="491"/>
                  </a:lnTo>
                  <a:lnTo>
                    <a:pt x="125" y="581"/>
                  </a:lnTo>
                  <a:lnTo>
                    <a:pt x="232" y="625"/>
                  </a:lnTo>
                  <a:lnTo>
                    <a:pt x="286" y="634"/>
                  </a:lnTo>
                  <a:lnTo>
                    <a:pt x="348" y="625"/>
                  </a:lnTo>
                  <a:lnTo>
                    <a:pt x="456" y="581"/>
                  </a:lnTo>
                  <a:lnTo>
                    <a:pt x="527" y="491"/>
                  </a:lnTo>
                  <a:lnTo>
                    <a:pt x="572" y="384"/>
                  </a:lnTo>
                  <a:lnTo>
                    <a:pt x="581" y="313"/>
                  </a:lnTo>
                  <a:lnTo>
                    <a:pt x="572" y="250"/>
                  </a:lnTo>
                  <a:lnTo>
                    <a:pt x="527" y="143"/>
                  </a:lnTo>
                  <a:lnTo>
                    <a:pt x="456" y="54"/>
                  </a:lnTo>
                  <a:lnTo>
                    <a:pt x="348" y="9"/>
                  </a:lnTo>
                  <a:lnTo>
                    <a:pt x="286" y="0"/>
                  </a:lnTo>
                  <a:close/>
                </a:path>
              </a:pathLst>
            </a:custGeom>
            <a:solidFill>
              <a:srgbClr val="9CBEB0"/>
            </a:solidFill>
            <a:ln>
              <a:noFill/>
            </a:ln>
          </p:spPr>
          <p:txBody>
            <a:bodyPr anchorCtr="0" anchor="ctr" bIns="94800" lIns="94800" spcFirstLastPara="1" rIns="94800" wrap="square" tIns="94800">
              <a:noAutofit/>
            </a:bodyPr>
            <a:lstStyle/>
            <a:p>
              <a:pPr indent="0" lvl="0" marL="0" marR="0" rtl="0" algn="l">
                <a:lnSpc>
                  <a:spcPct val="100000"/>
                </a:lnSpc>
                <a:spcBef>
                  <a:spcPts val="0"/>
                </a:spcBef>
                <a:spcAft>
                  <a:spcPts val="0"/>
                </a:spcAft>
                <a:buClr>
                  <a:srgbClr val="000000"/>
                </a:buClr>
                <a:buSzPts val="1500"/>
                <a:buFont typeface="Arial"/>
                <a:buNone/>
              </a:pPr>
              <a:r>
                <a:t/>
              </a:r>
              <a:endParaRPr b="0" i="0" sz="1500" u="none" cap="none" strike="noStrike">
                <a:solidFill>
                  <a:schemeClr val="accent4"/>
                </a:solidFill>
                <a:latin typeface="Arial"/>
                <a:ea typeface="Arial"/>
                <a:cs typeface="Arial"/>
                <a:sym typeface="Arial"/>
              </a:endParaRPr>
            </a:p>
          </p:txBody>
        </p:sp>
        <p:sp>
          <p:nvSpPr>
            <p:cNvPr id="2991" name="Google Shape;2991;p201"/>
            <p:cNvSpPr/>
            <p:nvPr/>
          </p:nvSpPr>
          <p:spPr>
            <a:xfrm>
              <a:off x="6163529" y="4777713"/>
              <a:ext cx="23375" cy="25189"/>
            </a:xfrm>
            <a:custGeom>
              <a:rect b="b" l="l" r="r" t="t"/>
              <a:pathLst>
                <a:path extrusionOk="0" h="626" w="581">
                  <a:moveTo>
                    <a:pt x="232" y="1"/>
                  </a:moveTo>
                  <a:lnTo>
                    <a:pt x="125" y="54"/>
                  </a:lnTo>
                  <a:lnTo>
                    <a:pt x="45" y="135"/>
                  </a:lnTo>
                  <a:lnTo>
                    <a:pt x="0" y="251"/>
                  </a:lnTo>
                  <a:lnTo>
                    <a:pt x="0" y="313"/>
                  </a:lnTo>
                  <a:lnTo>
                    <a:pt x="0" y="376"/>
                  </a:lnTo>
                  <a:lnTo>
                    <a:pt x="45" y="492"/>
                  </a:lnTo>
                  <a:lnTo>
                    <a:pt x="125" y="572"/>
                  </a:lnTo>
                  <a:lnTo>
                    <a:pt x="232" y="617"/>
                  </a:lnTo>
                  <a:lnTo>
                    <a:pt x="286" y="626"/>
                  </a:lnTo>
                  <a:lnTo>
                    <a:pt x="348" y="617"/>
                  </a:lnTo>
                  <a:lnTo>
                    <a:pt x="456" y="572"/>
                  </a:lnTo>
                  <a:lnTo>
                    <a:pt x="527" y="492"/>
                  </a:lnTo>
                  <a:lnTo>
                    <a:pt x="572" y="376"/>
                  </a:lnTo>
                  <a:lnTo>
                    <a:pt x="581" y="313"/>
                  </a:lnTo>
                  <a:lnTo>
                    <a:pt x="572" y="251"/>
                  </a:lnTo>
                  <a:lnTo>
                    <a:pt x="527" y="135"/>
                  </a:lnTo>
                  <a:lnTo>
                    <a:pt x="456" y="54"/>
                  </a:lnTo>
                  <a:lnTo>
                    <a:pt x="348" y="1"/>
                  </a:lnTo>
                  <a:close/>
                </a:path>
              </a:pathLst>
            </a:custGeom>
            <a:solidFill>
              <a:srgbClr val="9CBEB0"/>
            </a:solidFill>
            <a:ln>
              <a:noFill/>
            </a:ln>
          </p:spPr>
          <p:txBody>
            <a:bodyPr anchorCtr="0" anchor="ctr" bIns="94800" lIns="94800" spcFirstLastPara="1" rIns="94800" wrap="square" tIns="94800">
              <a:noAutofit/>
            </a:bodyPr>
            <a:lstStyle/>
            <a:p>
              <a:pPr indent="0" lvl="0" marL="0" marR="0" rtl="0" algn="l">
                <a:lnSpc>
                  <a:spcPct val="100000"/>
                </a:lnSpc>
                <a:spcBef>
                  <a:spcPts val="0"/>
                </a:spcBef>
                <a:spcAft>
                  <a:spcPts val="0"/>
                </a:spcAft>
                <a:buClr>
                  <a:srgbClr val="000000"/>
                </a:buClr>
                <a:buSzPts val="1500"/>
                <a:buFont typeface="Arial"/>
                <a:buNone/>
              </a:pPr>
              <a:r>
                <a:t/>
              </a:r>
              <a:endParaRPr b="0" i="0" sz="1500" u="none" cap="none" strike="noStrike">
                <a:solidFill>
                  <a:schemeClr val="accent4"/>
                </a:solidFill>
                <a:latin typeface="Arial"/>
                <a:ea typeface="Arial"/>
                <a:cs typeface="Arial"/>
                <a:sym typeface="Arial"/>
              </a:endParaRPr>
            </a:p>
          </p:txBody>
        </p:sp>
        <p:sp>
          <p:nvSpPr>
            <p:cNvPr id="2992" name="Google Shape;2992;p201"/>
            <p:cNvSpPr/>
            <p:nvPr/>
          </p:nvSpPr>
          <p:spPr>
            <a:xfrm>
              <a:off x="6163529" y="4943008"/>
              <a:ext cx="23375" cy="25189"/>
            </a:xfrm>
            <a:custGeom>
              <a:rect b="b" l="l" r="r" t="t"/>
              <a:pathLst>
                <a:path extrusionOk="0" h="626" w="581">
                  <a:moveTo>
                    <a:pt x="232" y="1"/>
                  </a:moveTo>
                  <a:lnTo>
                    <a:pt x="125" y="54"/>
                  </a:lnTo>
                  <a:lnTo>
                    <a:pt x="45" y="135"/>
                  </a:lnTo>
                  <a:lnTo>
                    <a:pt x="0" y="251"/>
                  </a:lnTo>
                  <a:lnTo>
                    <a:pt x="0" y="313"/>
                  </a:lnTo>
                  <a:lnTo>
                    <a:pt x="0" y="376"/>
                  </a:lnTo>
                  <a:lnTo>
                    <a:pt x="45" y="492"/>
                  </a:lnTo>
                  <a:lnTo>
                    <a:pt x="125" y="572"/>
                  </a:lnTo>
                  <a:lnTo>
                    <a:pt x="232" y="626"/>
                  </a:lnTo>
                  <a:lnTo>
                    <a:pt x="348" y="626"/>
                  </a:lnTo>
                  <a:lnTo>
                    <a:pt x="456" y="572"/>
                  </a:lnTo>
                  <a:lnTo>
                    <a:pt x="527" y="492"/>
                  </a:lnTo>
                  <a:lnTo>
                    <a:pt x="572" y="376"/>
                  </a:lnTo>
                  <a:lnTo>
                    <a:pt x="581" y="313"/>
                  </a:lnTo>
                  <a:lnTo>
                    <a:pt x="572" y="251"/>
                  </a:lnTo>
                  <a:lnTo>
                    <a:pt x="527" y="135"/>
                  </a:lnTo>
                  <a:lnTo>
                    <a:pt x="456" y="54"/>
                  </a:lnTo>
                  <a:lnTo>
                    <a:pt x="348" y="1"/>
                  </a:lnTo>
                  <a:close/>
                </a:path>
              </a:pathLst>
            </a:custGeom>
            <a:solidFill>
              <a:srgbClr val="9CBEB0"/>
            </a:solidFill>
            <a:ln>
              <a:noFill/>
            </a:ln>
          </p:spPr>
          <p:txBody>
            <a:bodyPr anchorCtr="0" anchor="ctr" bIns="94800" lIns="94800" spcFirstLastPara="1" rIns="94800" wrap="square" tIns="94800">
              <a:noAutofit/>
            </a:bodyPr>
            <a:lstStyle/>
            <a:p>
              <a:pPr indent="0" lvl="0" marL="0" marR="0" rtl="0" algn="l">
                <a:lnSpc>
                  <a:spcPct val="100000"/>
                </a:lnSpc>
                <a:spcBef>
                  <a:spcPts val="0"/>
                </a:spcBef>
                <a:spcAft>
                  <a:spcPts val="0"/>
                </a:spcAft>
                <a:buClr>
                  <a:srgbClr val="000000"/>
                </a:buClr>
                <a:buSzPts val="1500"/>
                <a:buFont typeface="Arial"/>
                <a:buNone/>
              </a:pPr>
              <a:r>
                <a:t/>
              </a:r>
              <a:endParaRPr b="0" i="0" sz="1500" u="none" cap="none" strike="noStrike">
                <a:solidFill>
                  <a:schemeClr val="accent4"/>
                </a:solidFill>
                <a:latin typeface="Arial"/>
                <a:ea typeface="Arial"/>
                <a:cs typeface="Arial"/>
                <a:sym typeface="Arial"/>
              </a:endParaRPr>
            </a:p>
          </p:txBody>
        </p:sp>
        <p:sp>
          <p:nvSpPr>
            <p:cNvPr id="2993" name="Google Shape;2993;p201"/>
            <p:cNvSpPr/>
            <p:nvPr/>
          </p:nvSpPr>
          <p:spPr>
            <a:xfrm>
              <a:off x="6163529" y="5108304"/>
              <a:ext cx="23375" cy="25189"/>
            </a:xfrm>
            <a:custGeom>
              <a:rect b="b" l="l" r="r" t="t"/>
              <a:pathLst>
                <a:path extrusionOk="0" h="626" w="581">
                  <a:moveTo>
                    <a:pt x="286" y="0"/>
                  </a:moveTo>
                  <a:lnTo>
                    <a:pt x="232" y="9"/>
                  </a:lnTo>
                  <a:lnTo>
                    <a:pt x="125" y="54"/>
                  </a:lnTo>
                  <a:lnTo>
                    <a:pt x="45" y="143"/>
                  </a:lnTo>
                  <a:lnTo>
                    <a:pt x="0" y="250"/>
                  </a:lnTo>
                  <a:lnTo>
                    <a:pt x="0" y="313"/>
                  </a:lnTo>
                  <a:lnTo>
                    <a:pt x="0" y="375"/>
                  </a:lnTo>
                  <a:lnTo>
                    <a:pt x="45" y="492"/>
                  </a:lnTo>
                  <a:lnTo>
                    <a:pt x="125" y="581"/>
                  </a:lnTo>
                  <a:lnTo>
                    <a:pt x="232" y="625"/>
                  </a:lnTo>
                  <a:lnTo>
                    <a:pt x="348" y="625"/>
                  </a:lnTo>
                  <a:lnTo>
                    <a:pt x="456" y="581"/>
                  </a:lnTo>
                  <a:lnTo>
                    <a:pt x="527" y="492"/>
                  </a:lnTo>
                  <a:lnTo>
                    <a:pt x="572" y="375"/>
                  </a:lnTo>
                  <a:lnTo>
                    <a:pt x="581" y="313"/>
                  </a:lnTo>
                  <a:lnTo>
                    <a:pt x="572" y="250"/>
                  </a:lnTo>
                  <a:lnTo>
                    <a:pt x="527" y="143"/>
                  </a:lnTo>
                  <a:lnTo>
                    <a:pt x="456" y="54"/>
                  </a:lnTo>
                  <a:lnTo>
                    <a:pt x="348" y="9"/>
                  </a:lnTo>
                  <a:lnTo>
                    <a:pt x="286" y="0"/>
                  </a:lnTo>
                  <a:close/>
                </a:path>
              </a:pathLst>
            </a:custGeom>
            <a:solidFill>
              <a:srgbClr val="9CBEB0"/>
            </a:solidFill>
            <a:ln>
              <a:noFill/>
            </a:ln>
          </p:spPr>
          <p:txBody>
            <a:bodyPr anchorCtr="0" anchor="ctr" bIns="94800" lIns="94800" spcFirstLastPara="1" rIns="94800" wrap="square" tIns="94800">
              <a:noAutofit/>
            </a:bodyPr>
            <a:lstStyle/>
            <a:p>
              <a:pPr indent="0" lvl="0" marL="0" marR="0" rtl="0" algn="l">
                <a:lnSpc>
                  <a:spcPct val="100000"/>
                </a:lnSpc>
                <a:spcBef>
                  <a:spcPts val="0"/>
                </a:spcBef>
                <a:spcAft>
                  <a:spcPts val="0"/>
                </a:spcAft>
                <a:buClr>
                  <a:srgbClr val="000000"/>
                </a:buClr>
                <a:buSzPts val="1500"/>
                <a:buFont typeface="Arial"/>
                <a:buNone/>
              </a:pPr>
              <a:r>
                <a:t/>
              </a:r>
              <a:endParaRPr b="0" i="0" sz="1500" u="none" cap="none" strike="noStrike">
                <a:solidFill>
                  <a:schemeClr val="accent4"/>
                </a:solidFill>
                <a:latin typeface="Arial"/>
                <a:ea typeface="Arial"/>
                <a:cs typeface="Arial"/>
                <a:sym typeface="Arial"/>
              </a:endParaRPr>
            </a:p>
          </p:txBody>
        </p:sp>
        <p:sp>
          <p:nvSpPr>
            <p:cNvPr id="2994" name="Google Shape;2994;p201"/>
            <p:cNvSpPr/>
            <p:nvPr/>
          </p:nvSpPr>
          <p:spPr>
            <a:xfrm>
              <a:off x="6335965" y="4446799"/>
              <a:ext cx="23375" cy="25189"/>
            </a:xfrm>
            <a:custGeom>
              <a:rect b="b" l="l" r="r" t="t"/>
              <a:pathLst>
                <a:path extrusionOk="0" h="626" w="581">
                  <a:moveTo>
                    <a:pt x="295" y="0"/>
                  </a:moveTo>
                  <a:lnTo>
                    <a:pt x="233" y="9"/>
                  </a:lnTo>
                  <a:lnTo>
                    <a:pt x="134" y="54"/>
                  </a:lnTo>
                  <a:lnTo>
                    <a:pt x="54" y="143"/>
                  </a:lnTo>
                  <a:lnTo>
                    <a:pt x="9" y="250"/>
                  </a:lnTo>
                  <a:lnTo>
                    <a:pt x="0" y="313"/>
                  </a:lnTo>
                  <a:lnTo>
                    <a:pt x="9" y="375"/>
                  </a:lnTo>
                  <a:lnTo>
                    <a:pt x="54" y="491"/>
                  </a:lnTo>
                  <a:lnTo>
                    <a:pt x="134" y="581"/>
                  </a:lnTo>
                  <a:lnTo>
                    <a:pt x="233" y="625"/>
                  </a:lnTo>
                  <a:lnTo>
                    <a:pt x="349" y="625"/>
                  </a:lnTo>
                  <a:lnTo>
                    <a:pt x="456" y="581"/>
                  </a:lnTo>
                  <a:lnTo>
                    <a:pt x="536" y="491"/>
                  </a:lnTo>
                  <a:lnTo>
                    <a:pt x="581" y="375"/>
                  </a:lnTo>
                  <a:lnTo>
                    <a:pt x="581" y="313"/>
                  </a:lnTo>
                  <a:lnTo>
                    <a:pt x="581" y="250"/>
                  </a:lnTo>
                  <a:lnTo>
                    <a:pt x="536" y="143"/>
                  </a:lnTo>
                  <a:lnTo>
                    <a:pt x="456" y="54"/>
                  </a:lnTo>
                  <a:lnTo>
                    <a:pt x="349" y="9"/>
                  </a:lnTo>
                  <a:lnTo>
                    <a:pt x="295" y="0"/>
                  </a:lnTo>
                  <a:close/>
                </a:path>
              </a:pathLst>
            </a:custGeom>
            <a:solidFill>
              <a:srgbClr val="9CBEB0"/>
            </a:solidFill>
            <a:ln>
              <a:noFill/>
            </a:ln>
          </p:spPr>
          <p:txBody>
            <a:bodyPr anchorCtr="0" anchor="ctr" bIns="94800" lIns="94800" spcFirstLastPara="1" rIns="94800" wrap="square" tIns="94800">
              <a:noAutofit/>
            </a:bodyPr>
            <a:lstStyle/>
            <a:p>
              <a:pPr indent="0" lvl="0" marL="0" marR="0" rtl="0" algn="l">
                <a:lnSpc>
                  <a:spcPct val="100000"/>
                </a:lnSpc>
                <a:spcBef>
                  <a:spcPts val="0"/>
                </a:spcBef>
                <a:spcAft>
                  <a:spcPts val="0"/>
                </a:spcAft>
                <a:buClr>
                  <a:srgbClr val="000000"/>
                </a:buClr>
                <a:buSzPts val="1500"/>
                <a:buFont typeface="Arial"/>
                <a:buNone/>
              </a:pPr>
              <a:r>
                <a:t/>
              </a:r>
              <a:endParaRPr b="0" i="0" sz="1500" u="none" cap="none" strike="noStrike">
                <a:solidFill>
                  <a:schemeClr val="accent4"/>
                </a:solidFill>
                <a:latin typeface="Arial"/>
                <a:ea typeface="Arial"/>
                <a:cs typeface="Arial"/>
                <a:sym typeface="Arial"/>
              </a:endParaRPr>
            </a:p>
          </p:txBody>
        </p:sp>
        <p:sp>
          <p:nvSpPr>
            <p:cNvPr id="2995" name="Google Shape;2995;p201"/>
            <p:cNvSpPr/>
            <p:nvPr/>
          </p:nvSpPr>
          <p:spPr>
            <a:xfrm>
              <a:off x="6335965" y="4612095"/>
              <a:ext cx="23375" cy="25551"/>
            </a:xfrm>
            <a:custGeom>
              <a:rect b="b" l="l" r="r" t="t"/>
              <a:pathLst>
                <a:path extrusionOk="0" h="635" w="581">
                  <a:moveTo>
                    <a:pt x="295" y="0"/>
                  </a:moveTo>
                  <a:lnTo>
                    <a:pt x="233" y="9"/>
                  </a:lnTo>
                  <a:lnTo>
                    <a:pt x="134" y="54"/>
                  </a:lnTo>
                  <a:lnTo>
                    <a:pt x="54" y="143"/>
                  </a:lnTo>
                  <a:lnTo>
                    <a:pt x="9" y="250"/>
                  </a:lnTo>
                  <a:lnTo>
                    <a:pt x="0" y="313"/>
                  </a:lnTo>
                  <a:lnTo>
                    <a:pt x="9" y="384"/>
                  </a:lnTo>
                  <a:lnTo>
                    <a:pt x="54" y="491"/>
                  </a:lnTo>
                  <a:lnTo>
                    <a:pt x="134" y="581"/>
                  </a:lnTo>
                  <a:lnTo>
                    <a:pt x="233" y="625"/>
                  </a:lnTo>
                  <a:lnTo>
                    <a:pt x="295" y="634"/>
                  </a:lnTo>
                  <a:lnTo>
                    <a:pt x="349" y="625"/>
                  </a:lnTo>
                  <a:lnTo>
                    <a:pt x="456" y="581"/>
                  </a:lnTo>
                  <a:lnTo>
                    <a:pt x="536" y="491"/>
                  </a:lnTo>
                  <a:lnTo>
                    <a:pt x="581" y="384"/>
                  </a:lnTo>
                  <a:lnTo>
                    <a:pt x="581" y="313"/>
                  </a:lnTo>
                  <a:lnTo>
                    <a:pt x="581" y="250"/>
                  </a:lnTo>
                  <a:lnTo>
                    <a:pt x="536" y="143"/>
                  </a:lnTo>
                  <a:lnTo>
                    <a:pt x="456" y="54"/>
                  </a:lnTo>
                  <a:lnTo>
                    <a:pt x="349" y="9"/>
                  </a:lnTo>
                  <a:lnTo>
                    <a:pt x="295" y="0"/>
                  </a:lnTo>
                  <a:close/>
                </a:path>
              </a:pathLst>
            </a:custGeom>
            <a:solidFill>
              <a:srgbClr val="9CBEB0"/>
            </a:solidFill>
            <a:ln>
              <a:noFill/>
            </a:ln>
          </p:spPr>
          <p:txBody>
            <a:bodyPr anchorCtr="0" anchor="ctr" bIns="94800" lIns="94800" spcFirstLastPara="1" rIns="94800" wrap="square" tIns="94800">
              <a:noAutofit/>
            </a:bodyPr>
            <a:lstStyle/>
            <a:p>
              <a:pPr indent="0" lvl="0" marL="0" marR="0" rtl="0" algn="l">
                <a:lnSpc>
                  <a:spcPct val="100000"/>
                </a:lnSpc>
                <a:spcBef>
                  <a:spcPts val="0"/>
                </a:spcBef>
                <a:spcAft>
                  <a:spcPts val="0"/>
                </a:spcAft>
                <a:buClr>
                  <a:srgbClr val="000000"/>
                </a:buClr>
                <a:buSzPts val="1500"/>
                <a:buFont typeface="Arial"/>
                <a:buNone/>
              </a:pPr>
              <a:r>
                <a:t/>
              </a:r>
              <a:endParaRPr b="0" i="0" sz="1500" u="none" cap="none" strike="noStrike">
                <a:solidFill>
                  <a:schemeClr val="accent4"/>
                </a:solidFill>
                <a:latin typeface="Arial"/>
                <a:ea typeface="Arial"/>
                <a:cs typeface="Arial"/>
                <a:sym typeface="Arial"/>
              </a:endParaRPr>
            </a:p>
          </p:txBody>
        </p:sp>
        <p:sp>
          <p:nvSpPr>
            <p:cNvPr id="2996" name="Google Shape;2996;p201"/>
            <p:cNvSpPr/>
            <p:nvPr/>
          </p:nvSpPr>
          <p:spPr>
            <a:xfrm>
              <a:off x="6335965" y="4777713"/>
              <a:ext cx="23375" cy="25189"/>
            </a:xfrm>
            <a:custGeom>
              <a:rect b="b" l="l" r="r" t="t"/>
              <a:pathLst>
                <a:path extrusionOk="0" h="626" w="581">
                  <a:moveTo>
                    <a:pt x="233" y="1"/>
                  </a:moveTo>
                  <a:lnTo>
                    <a:pt x="134" y="54"/>
                  </a:lnTo>
                  <a:lnTo>
                    <a:pt x="54" y="135"/>
                  </a:lnTo>
                  <a:lnTo>
                    <a:pt x="9" y="251"/>
                  </a:lnTo>
                  <a:lnTo>
                    <a:pt x="0" y="313"/>
                  </a:lnTo>
                  <a:lnTo>
                    <a:pt x="9" y="376"/>
                  </a:lnTo>
                  <a:lnTo>
                    <a:pt x="54" y="492"/>
                  </a:lnTo>
                  <a:lnTo>
                    <a:pt x="134" y="572"/>
                  </a:lnTo>
                  <a:lnTo>
                    <a:pt x="233" y="617"/>
                  </a:lnTo>
                  <a:lnTo>
                    <a:pt x="295" y="626"/>
                  </a:lnTo>
                  <a:lnTo>
                    <a:pt x="349" y="617"/>
                  </a:lnTo>
                  <a:lnTo>
                    <a:pt x="456" y="572"/>
                  </a:lnTo>
                  <a:lnTo>
                    <a:pt x="536" y="492"/>
                  </a:lnTo>
                  <a:lnTo>
                    <a:pt x="581" y="376"/>
                  </a:lnTo>
                  <a:lnTo>
                    <a:pt x="581" y="313"/>
                  </a:lnTo>
                  <a:lnTo>
                    <a:pt x="581" y="251"/>
                  </a:lnTo>
                  <a:lnTo>
                    <a:pt x="536" y="135"/>
                  </a:lnTo>
                  <a:lnTo>
                    <a:pt x="456" y="54"/>
                  </a:lnTo>
                  <a:lnTo>
                    <a:pt x="349" y="1"/>
                  </a:lnTo>
                  <a:close/>
                </a:path>
              </a:pathLst>
            </a:custGeom>
            <a:solidFill>
              <a:srgbClr val="9CBEB0"/>
            </a:solidFill>
            <a:ln>
              <a:noFill/>
            </a:ln>
          </p:spPr>
          <p:txBody>
            <a:bodyPr anchorCtr="0" anchor="ctr" bIns="94800" lIns="94800" spcFirstLastPara="1" rIns="94800" wrap="square" tIns="94800">
              <a:noAutofit/>
            </a:bodyPr>
            <a:lstStyle/>
            <a:p>
              <a:pPr indent="0" lvl="0" marL="0" marR="0" rtl="0" algn="l">
                <a:lnSpc>
                  <a:spcPct val="100000"/>
                </a:lnSpc>
                <a:spcBef>
                  <a:spcPts val="0"/>
                </a:spcBef>
                <a:spcAft>
                  <a:spcPts val="0"/>
                </a:spcAft>
                <a:buClr>
                  <a:srgbClr val="000000"/>
                </a:buClr>
                <a:buSzPts val="1500"/>
                <a:buFont typeface="Arial"/>
                <a:buNone/>
              </a:pPr>
              <a:r>
                <a:t/>
              </a:r>
              <a:endParaRPr b="0" i="0" sz="1500" u="none" cap="none" strike="noStrike">
                <a:solidFill>
                  <a:schemeClr val="accent4"/>
                </a:solidFill>
                <a:latin typeface="Arial"/>
                <a:ea typeface="Arial"/>
                <a:cs typeface="Arial"/>
                <a:sym typeface="Arial"/>
              </a:endParaRPr>
            </a:p>
          </p:txBody>
        </p:sp>
        <p:sp>
          <p:nvSpPr>
            <p:cNvPr id="2997" name="Google Shape;2997;p201"/>
            <p:cNvSpPr/>
            <p:nvPr/>
          </p:nvSpPr>
          <p:spPr>
            <a:xfrm>
              <a:off x="6335965" y="4943008"/>
              <a:ext cx="23375" cy="25189"/>
            </a:xfrm>
            <a:custGeom>
              <a:rect b="b" l="l" r="r" t="t"/>
              <a:pathLst>
                <a:path extrusionOk="0" h="626" w="581">
                  <a:moveTo>
                    <a:pt x="233" y="1"/>
                  </a:moveTo>
                  <a:lnTo>
                    <a:pt x="134" y="54"/>
                  </a:lnTo>
                  <a:lnTo>
                    <a:pt x="54" y="135"/>
                  </a:lnTo>
                  <a:lnTo>
                    <a:pt x="9" y="251"/>
                  </a:lnTo>
                  <a:lnTo>
                    <a:pt x="0" y="313"/>
                  </a:lnTo>
                  <a:lnTo>
                    <a:pt x="9" y="376"/>
                  </a:lnTo>
                  <a:lnTo>
                    <a:pt x="54" y="492"/>
                  </a:lnTo>
                  <a:lnTo>
                    <a:pt x="134" y="572"/>
                  </a:lnTo>
                  <a:lnTo>
                    <a:pt x="233" y="626"/>
                  </a:lnTo>
                  <a:lnTo>
                    <a:pt x="349" y="626"/>
                  </a:lnTo>
                  <a:lnTo>
                    <a:pt x="456" y="572"/>
                  </a:lnTo>
                  <a:lnTo>
                    <a:pt x="536" y="492"/>
                  </a:lnTo>
                  <a:lnTo>
                    <a:pt x="581" y="376"/>
                  </a:lnTo>
                  <a:lnTo>
                    <a:pt x="581" y="313"/>
                  </a:lnTo>
                  <a:lnTo>
                    <a:pt x="581" y="251"/>
                  </a:lnTo>
                  <a:lnTo>
                    <a:pt x="536" y="135"/>
                  </a:lnTo>
                  <a:lnTo>
                    <a:pt x="456" y="54"/>
                  </a:lnTo>
                  <a:lnTo>
                    <a:pt x="349" y="1"/>
                  </a:lnTo>
                  <a:close/>
                </a:path>
              </a:pathLst>
            </a:custGeom>
            <a:solidFill>
              <a:srgbClr val="9CBEB0"/>
            </a:solidFill>
            <a:ln>
              <a:noFill/>
            </a:ln>
          </p:spPr>
          <p:txBody>
            <a:bodyPr anchorCtr="0" anchor="ctr" bIns="94800" lIns="94800" spcFirstLastPara="1" rIns="94800" wrap="square" tIns="94800">
              <a:noAutofit/>
            </a:bodyPr>
            <a:lstStyle/>
            <a:p>
              <a:pPr indent="0" lvl="0" marL="0" marR="0" rtl="0" algn="l">
                <a:lnSpc>
                  <a:spcPct val="100000"/>
                </a:lnSpc>
                <a:spcBef>
                  <a:spcPts val="0"/>
                </a:spcBef>
                <a:spcAft>
                  <a:spcPts val="0"/>
                </a:spcAft>
                <a:buClr>
                  <a:srgbClr val="000000"/>
                </a:buClr>
                <a:buSzPts val="1500"/>
                <a:buFont typeface="Arial"/>
                <a:buNone/>
              </a:pPr>
              <a:r>
                <a:t/>
              </a:r>
              <a:endParaRPr b="0" i="0" sz="1500" u="none" cap="none" strike="noStrike">
                <a:solidFill>
                  <a:schemeClr val="accent4"/>
                </a:solidFill>
                <a:latin typeface="Arial"/>
                <a:ea typeface="Arial"/>
                <a:cs typeface="Arial"/>
                <a:sym typeface="Arial"/>
              </a:endParaRPr>
            </a:p>
          </p:txBody>
        </p:sp>
        <p:sp>
          <p:nvSpPr>
            <p:cNvPr id="2998" name="Google Shape;2998;p201"/>
            <p:cNvSpPr/>
            <p:nvPr/>
          </p:nvSpPr>
          <p:spPr>
            <a:xfrm>
              <a:off x="6335965" y="5108304"/>
              <a:ext cx="23375" cy="25189"/>
            </a:xfrm>
            <a:custGeom>
              <a:rect b="b" l="l" r="r" t="t"/>
              <a:pathLst>
                <a:path extrusionOk="0" h="626" w="581">
                  <a:moveTo>
                    <a:pt x="295" y="0"/>
                  </a:moveTo>
                  <a:lnTo>
                    <a:pt x="233" y="9"/>
                  </a:lnTo>
                  <a:lnTo>
                    <a:pt x="134" y="54"/>
                  </a:lnTo>
                  <a:lnTo>
                    <a:pt x="54" y="143"/>
                  </a:lnTo>
                  <a:lnTo>
                    <a:pt x="9" y="250"/>
                  </a:lnTo>
                  <a:lnTo>
                    <a:pt x="0" y="313"/>
                  </a:lnTo>
                  <a:lnTo>
                    <a:pt x="9" y="375"/>
                  </a:lnTo>
                  <a:lnTo>
                    <a:pt x="54" y="492"/>
                  </a:lnTo>
                  <a:lnTo>
                    <a:pt x="134" y="581"/>
                  </a:lnTo>
                  <a:lnTo>
                    <a:pt x="233" y="625"/>
                  </a:lnTo>
                  <a:lnTo>
                    <a:pt x="349" y="625"/>
                  </a:lnTo>
                  <a:lnTo>
                    <a:pt x="456" y="581"/>
                  </a:lnTo>
                  <a:lnTo>
                    <a:pt x="536" y="492"/>
                  </a:lnTo>
                  <a:lnTo>
                    <a:pt x="581" y="375"/>
                  </a:lnTo>
                  <a:lnTo>
                    <a:pt x="581" y="313"/>
                  </a:lnTo>
                  <a:lnTo>
                    <a:pt x="581" y="250"/>
                  </a:lnTo>
                  <a:lnTo>
                    <a:pt x="536" y="143"/>
                  </a:lnTo>
                  <a:lnTo>
                    <a:pt x="456" y="54"/>
                  </a:lnTo>
                  <a:lnTo>
                    <a:pt x="349" y="9"/>
                  </a:lnTo>
                  <a:lnTo>
                    <a:pt x="295" y="0"/>
                  </a:lnTo>
                  <a:close/>
                </a:path>
              </a:pathLst>
            </a:custGeom>
            <a:solidFill>
              <a:srgbClr val="9CBEB0"/>
            </a:solidFill>
            <a:ln>
              <a:noFill/>
            </a:ln>
          </p:spPr>
          <p:txBody>
            <a:bodyPr anchorCtr="0" anchor="ctr" bIns="94800" lIns="94800" spcFirstLastPara="1" rIns="94800" wrap="square" tIns="94800">
              <a:noAutofit/>
            </a:bodyPr>
            <a:lstStyle/>
            <a:p>
              <a:pPr indent="0" lvl="0" marL="0" marR="0" rtl="0" algn="l">
                <a:lnSpc>
                  <a:spcPct val="100000"/>
                </a:lnSpc>
                <a:spcBef>
                  <a:spcPts val="0"/>
                </a:spcBef>
                <a:spcAft>
                  <a:spcPts val="0"/>
                </a:spcAft>
                <a:buClr>
                  <a:srgbClr val="000000"/>
                </a:buClr>
                <a:buSzPts val="1500"/>
                <a:buFont typeface="Arial"/>
                <a:buNone/>
              </a:pPr>
              <a:r>
                <a:t/>
              </a:r>
              <a:endParaRPr b="0" i="0" sz="1500" u="none" cap="none" strike="noStrike">
                <a:solidFill>
                  <a:schemeClr val="accent4"/>
                </a:solidFill>
                <a:latin typeface="Arial"/>
                <a:ea typeface="Arial"/>
                <a:cs typeface="Arial"/>
                <a:sym typeface="Arial"/>
              </a:endParaRPr>
            </a:p>
          </p:txBody>
        </p:sp>
        <p:sp>
          <p:nvSpPr>
            <p:cNvPr id="2999" name="Google Shape;2999;p201"/>
            <p:cNvSpPr/>
            <p:nvPr/>
          </p:nvSpPr>
          <p:spPr>
            <a:xfrm>
              <a:off x="6508764" y="4446799"/>
              <a:ext cx="23415" cy="25189"/>
            </a:xfrm>
            <a:custGeom>
              <a:rect b="b" l="l" r="r" t="t"/>
              <a:pathLst>
                <a:path extrusionOk="0" h="626" w="582">
                  <a:moveTo>
                    <a:pt x="287" y="0"/>
                  </a:moveTo>
                  <a:lnTo>
                    <a:pt x="233" y="9"/>
                  </a:lnTo>
                  <a:lnTo>
                    <a:pt x="126" y="54"/>
                  </a:lnTo>
                  <a:lnTo>
                    <a:pt x="45" y="143"/>
                  </a:lnTo>
                  <a:lnTo>
                    <a:pt x="10" y="250"/>
                  </a:lnTo>
                  <a:lnTo>
                    <a:pt x="1" y="313"/>
                  </a:lnTo>
                  <a:lnTo>
                    <a:pt x="10" y="375"/>
                  </a:lnTo>
                  <a:lnTo>
                    <a:pt x="45" y="491"/>
                  </a:lnTo>
                  <a:lnTo>
                    <a:pt x="126" y="581"/>
                  </a:lnTo>
                  <a:lnTo>
                    <a:pt x="233" y="625"/>
                  </a:lnTo>
                  <a:lnTo>
                    <a:pt x="349" y="625"/>
                  </a:lnTo>
                  <a:lnTo>
                    <a:pt x="456" y="581"/>
                  </a:lnTo>
                  <a:lnTo>
                    <a:pt x="528" y="491"/>
                  </a:lnTo>
                  <a:lnTo>
                    <a:pt x="572" y="375"/>
                  </a:lnTo>
                  <a:lnTo>
                    <a:pt x="581" y="313"/>
                  </a:lnTo>
                  <a:lnTo>
                    <a:pt x="572" y="250"/>
                  </a:lnTo>
                  <a:lnTo>
                    <a:pt x="528" y="143"/>
                  </a:lnTo>
                  <a:lnTo>
                    <a:pt x="456" y="54"/>
                  </a:lnTo>
                  <a:lnTo>
                    <a:pt x="349" y="9"/>
                  </a:lnTo>
                  <a:lnTo>
                    <a:pt x="287" y="0"/>
                  </a:lnTo>
                  <a:close/>
                </a:path>
              </a:pathLst>
            </a:custGeom>
            <a:solidFill>
              <a:srgbClr val="9CBEB0"/>
            </a:solidFill>
            <a:ln>
              <a:noFill/>
            </a:ln>
          </p:spPr>
          <p:txBody>
            <a:bodyPr anchorCtr="0" anchor="ctr" bIns="94800" lIns="94800" spcFirstLastPara="1" rIns="94800" wrap="square" tIns="94800">
              <a:noAutofit/>
            </a:bodyPr>
            <a:lstStyle/>
            <a:p>
              <a:pPr indent="0" lvl="0" marL="0" marR="0" rtl="0" algn="l">
                <a:lnSpc>
                  <a:spcPct val="100000"/>
                </a:lnSpc>
                <a:spcBef>
                  <a:spcPts val="0"/>
                </a:spcBef>
                <a:spcAft>
                  <a:spcPts val="0"/>
                </a:spcAft>
                <a:buClr>
                  <a:srgbClr val="000000"/>
                </a:buClr>
                <a:buSzPts val="1500"/>
                <a:buFont typeface="Arial"/>
                <a:buNone/>
              </a:pPr>
              <a:r>
                <a:t/>
              </a:r>
              <a:endParaRPr b="0" i="0" sz="1500" u="none" cap="none" strike="noStrike">
                <a:solidFill>
                  <a:schemeClr val="accent4"/>
                </a:solidFill>
                <a:latin typeface="Arial"/>
                <a:ea typeface="Arial"/>
                <a:cs typeface="Arial"/>
                <a:sym typeface="Arial"/>
              </a:endParaRPr>
            </a:p>
          </p:txBody>
        </p:sp>
        <p:sp>
          <p:nvSpPr>
            <p:cNvPr id="3000" name="Google Shape;3000;p201"/>
            <p:cNvSpPr/>
            <p:nvPr/>
          </p:nvSpPr>
          <p:spPr>
            <a:xfrm>
              <a:off x="6508764" y="4612095"/>
              <a:ext cx="23415" cy="25551"/>
            </a:xfrm>
            <a:custGeom>
              <a:rect b="b" l="l" r="r" t="t"/>
              <a:pathLst>
                <a:path extrusionOk="0" h="635" w="582">
                  <a:moveTo>
                    <a:pt x="287" y="0"/>
                  </a:moveTo>
                  <a:lnTo>
                    <a:pt x="233" y="9"/>
                  </a:lnTo>
                  <a:lnTo>
                    <a:pt x="126" y="54"/>
                  </a:lnTo>
                  <a:lnTo>
                    <a:pt x="45" y="143"/>
                  </a:lnTo>
                  <a:lnTo>
                    <a:pt x="10" y="250"/>
                  </a:lnTo>
                  <a:lnTo>
                    <a:pt x="1" y="313"/>
                  </a:lnTo>
                  <a:lnTo>
                    <a:pt x="10" y="384"/>
                  </a:lnTo>
                  <a:lnTo>
                    <a:pt x="45" y="491"/>
                  </a:lnTo>
                  <a:lnTo>
                    <a:pt x="126" y="581"/>
                  </a:lnTo>
                  <a:lnTo>
                    <a:pt x="233" y="625"/>
                  </a:lnTo>
                  <a:lnTo>
                    <a:pt x="287" y="634"/>
                  </a:lnTo>
                  <a:lnTo>
                    <a:pt x="349" y="625"/>
                  </a:lnTo>
                  <a:lnTo>
                    <a:pt x="456" y="581"/>
                  </a:lnTo>
                  <a:lnTo>
                    <a:pt x="528" y="491"/>
                  </a:lnTo>
                  <a:lnTo>
                    <a:pt x="572" y="384"/>
                  </a:lnTo>
                  <a:lnTo>
                    <a:pt x="581" y="313"/>
                  </a:lnTo>
                  <a:lnTo>
                    <a:pt x="572" y="250"/>
                  </a:lnTo>
                  <a:lnTo>
                    <a:pt x="528" y="143"/>
                  </a:lnTo>
                  <a:lnTo>
                    <a:pt x="456" y="54"/>
                  </a:lnTo>
                  <a:lnTo>
                    <a:pt x="349" y="9"/>
                  </a:lnTo>
                  <a:lnTo>
                    <a:pt x="287" y="0"/>
                  </a:lnTo>
                  <a:close/>
                </a:path>
              </a:pathLst>
            </a:custGeom>
            <a:solidFill>
              <a:srgbClr val="9CBEB0"/>
            </a:solidFill>
            <a:ln>
              <a:noFill/>
            </a:ln>
          </p:spPr>
          <p:txBody>
            <a:bodyPr anchorCtr="0" anchor="ctr" bIns="94800" lIns="94800" spcFirstLastPara="1" rIns="94800" wrap="square" tIns="94800">
              <a:noAutofit/>
            </a:bodyPr>
            <a:lstStyle/>
            <a:p>
              <a:pPr indent="0" lvl="0" marL="0" marR="0" rtl="0" algn="l">
                <a:lnSpc>
                  <a:spcPct val="100000"/>
                </a:lnSpc>
                <a:spcBef>
                  <a:spcPts val="0"/>
                </a:spcBef>
                <a:spcAft>
                  <a:spcPts val="0"/>
                </a:spcAft>
                <a:buClr>
                  <a:srgbClr val="000000"/>
                </a:buClr>
                <a:buSzPts val="1500"/>
                <a:buFont typeface="Arial"/>
                <a:buNone/>
              </a:pPr>
              <a:r>
                <a:t/>
              </a:r>
              <a:endParaRPr b="0" i="0" sz="1500" u="none" cap="none" strike="noStrike">
                <a:solidFill>
                  <a:schemeClr val="accent4"/>
                </a:solidFill>
                <a:latin typeface="Arial"/>
                <a:ea typeface="Arial"/>
                <a:cs typeface="Arial"/>
                <a:sym typeface="Arial"/>
              </a:endParaRPr>
            </a:p>
          </p:txBody>
        </p:sp>
        <p:sp>
          <p:nvSpPr>
            <p:cNvPr id="3001" name="Google Shape;3001;p201"/>
            <p:cNvSpPr/>
            <p:nvPr/>
          </p:nvSpPr>
          <p:spPr>
            <a:xfrm>
              <a:off x="6508764" y="4777713"/>
              <a:ext cx="23415" cy="25189"/>
            </a:xfrm>
            <a:custGeom>
              <a:rect b="b" l="l" r="r" t="t"/>
              <a:pathLst>
                <a:path extrusionOk="0" h="626" w="582">
                  <a:moveTo>
                    <a:pt x="233" y="1"/>
                  </a:moveTo>
                  <a:lnTo>
                    <a:pt x="126" y="54"/>
                  </a:lnTo>
                  <a:lnTo>
                    <a:pt x="45" y="135"/>
                  </a:lnTo>
                  <a:lnTo>
                    <a:pt x="10" y="251"/>
                  </a:lnTo>
                  <a:lnTo>
                    <a:pt x="1" y="313"/>
                  </a:lnTo>
                  <a:lnTo>
                    <a:pt x="10" y="376"/>
                  </a:lnTo>
                  <a:lnTo>
                    <a:pt x="45" y="492"/>
                  </a:lnTo>
                  <a:lnTo>
                    <a:pt x="126" y="572"/>
                  </a:lnTo>
                  <a:lnTo>
                    <a:pt x="233" y="617"/>
                  </a:lnTo>
                  <a:lnTo>
                    <a:pt x="287" y="626"/>
                  </a:lnTo>
                  <a:lnTo>
                    <a:pt x="349" y="617"/>
                  </a:lnTo>
                  <a:lnTo>
                    <a:pt x="456" y="572"/>
                  </a:lnTo>
                  <a:lnTo>
                    <a:pt x="528" y="492"/>
                  </a:lnTo>
                  <a:lnTo>
                    <a:pt x="572" y="376"/>
                  </a:lnTo>
                  <a:lnTo>
                    <a:pt x="581" y="313"/>
                  </a:lnTo>
                  <a:lnTo>
                    <a:pt x="572" y="251"/>
                  </a:lnTo>
                  <a:lnTo>
                    <a:pt x="528" y="135"/>
                  </a:lnTo>
                  <a:lnTo>
                    <a:pt x="456" y="54"/>
                  </a:lnTo>
                  <a:lnTo>
                    <a:pt x="349" y="1"/>
                  </a:lnTo>
                  <a:close/>
                </a:path>
              </a:pathLst>
            </a:custGeom>
            <a:solidFill>
              <a:srgbClr val="9CBEB0"/>
            </a:solidFill>
            <a:ln>
              <a:noFill/>
            </a:ln>
          </p:spPr>
          <p:txBody>
            <a:bodyPr anchorCtr="0" anchor="ctr" bIns="94800" lIns="94800" spcFirstLastPara="1" rIns="94800" wrap="square" tIns="94800">
              <a:noAutofit/>
            </a:bodyPr>
            <a:lstStyle/>
            <a:p>
              <a:pPr indent="0" lvl="0" marL="0" marR="0" rtl="0" algn="l">
                <a:lnSpc>
                  <a:spcPct val="100000"/>
                </a:lnSpc>
                <a:spcBef>
                  <a:spcPts val="0"/>
                </a:spcBef>
                <a:spcAft>
                  <a:spcPts val="0"/>
                </a:spcAft>
                <a:buClr>
                  <a:srgbClr val="000000"/>
                </a:buClr>
                <a:buSzPts val="1500"/>
                <a:buFont typeface="Arial"/>
                <a:buNone/>
              </a:pPr>
              <a:r>
                <a:t/>
              </a:r>
              <a:endParaRPr b="0" i="0" sz="1500" u="none" cap="none" strike="noStrike">
                <a:solidFill>
                  <a:schemeClr val="accent4"/>
                </a:solidFill>
                <a:latin typeface="Arial"/>
                <a:ea typeface="Arial"/>
                <a:cs typeface="Arial"/>
                <a:sym typeface="Arial"/>
              </a:endParaRPr>
            </a:p>
          </p:txBody>
        </p:sp>
        <p:sp>
          <p:nvSpPr>
            <p:cNvPr id="3002" name="Google Shape;3002;p201"/>
            <p:cNvSpPr/>
            <p:nvPr/>
          </p:nvSpPr>
          <p:spPr>
            <a:xfrm>
              <a:off x="6508764" y="4943008"/>
              <a:ext cx="23415" cy="25189"/>
            </a:xfrm>
            <a:custGeom>
              <a:rect b="b" l="l" r="r" t="t"/>
              <a:pathLst>
                <a:path extrusionOk="0" h="626" w="582">
                  <a:moveTo>
                    <a:pt x="233" y="1"/>
                  </a:moveTo>
                  <a:lnTo>
                    <a:pt x="126" y="54"/>
                  </a:lnTo>
                  <a:lnTo>
                    <a:pt x="45" y="135"/>
                  </a:lnTo>
                  <a:lnTo>
                    <a:pt x="10" y="251"/>
                  </a:lnTo>
                  <a:lnTo>
                    <a:pt x="1" y="313"/>
                  </a:lnTo>
                  <a:lnTo>
                    <a:pt x="10" y="376"/>
                  </a:lnTo>
                  <a:lnTo>
                    <a:pt x="45" y="492"/>
                  </a:lnTo>
                  <a:lnTo>
                    <a:pt x="126" y="572"/>
                  </a:lnTo>
                  <a:lnTo>
                    <a:pt x="233" y="626"/>
                  </a:lnTo>
                  <a:lnTo>
                    <a:pt x="349" y="626"/>
                  </a:lnTo>
                  <a:lnTo>
                    <a:pt x="456" y="572"/>
                  </a:lnTo>
                  <a:lnTo>
                    <a:pt x="528" y="492"/>
                  </a:lnTo>
                  <a:lnTo>
                    <a:pt x="572" y="376"/>
                  </a:lnTo>
                  <a:lnTo>
                    <a:pt x="581" y="313"/>
                  </a:lnTo>
                  <a:lnTo>
                    <a:pt x="572" y="251"/>
                  </a:lnTo>
                  <a:lnTo>
                    <a:pt x="528" y="135"/>
                  </a:lnTo>
                  <a:lnTo>
                    <a:pt x="456" y="54"/>
                  </a:lnTo>
                  <a:lnTo>
                    <a:pt x="349" y="1"/>
                  </a:lnTo>
                  <a:close/>
                </a:path>
              </a:pathLst>
            </a:custGeom>
            <a:solidFill>
              <a:srgbClr val="9CBEB0"/>
            </a:solidFill>
            <a:ln>
              <a:noFill/>
            </a:ln>
          </p:spPr>
          <p:txBody>
            <a:bodyPr anchorCtr="0" anchor="ctr" bIns="94800" lIns="94800" spcFirstLastPara="1" rIns="94800" wrap="square" tIns="94800">
              <a:noAutofit/>
            </a:bodyPr>
            <a:lstStyle/>
            <a:p>
              <a:pPr indent="0" lvl="0" marL="0" marR="0" rtl="0" algn="l">
                <a:lnSpc>
                  <a:spcPct val="100000"/>
                </a:lnSpc>
                <a:spcBef>
                  <a:spcPts val="0"/>
                </a:spcBef>
                <a:spcAft>
                  <a:spcPts val="0"/>
                </a:spcAft>
                <a:buClr>
                  <a:srgbClr val="000000"/>
                </a:buClr>
                <a:buSzPts val="1500"/>
                <a:buFont typeface="Arial"/>
                <a:buNone/>
              </a:pPr>
              <a:r>
                <a:t/>
              </a:r>
              <a:endParaRPr b="0" i="0" sz="1500" u="none" cap="none" strike="noStrike">
                <a:solidFill>
                  <a:schemeClr val="accent4"/>
                </a:solidFill>
                <a:latin typeface="Arial"/>
                <a:ea typeface="Arial"/>
                <a:cs typeface="Arial"/>
                <a:sym typeface="Arial"/>
              </a:endParaRPr>
            </a:p>
          </p:txBody>
        </p:sp>
        <p:sp>
          <p:nvSpPr>
            <p:cNvPr id="3003" name="Google Shape;3003;p201"/>
            <p:cNvSpPr/>
            <p:nvPr/>
          </p:nvSpPr>
          <p:spPr>
            <a:xfrm>
              <a:off x="6508764" y="5108304"/>
              <a:ext cx="23415" cy="25189"/>
            </a:xfrm>
            <a:custGeom>
              <a:rect b="b" l="l" r="r" t="t"/>
              <a:pathLst>
                <a:path extrusionOk="0" h="626" w="582">
                  <a:moveTo>
                    <a:pt x="287" y="0"/>
                  </a:moveTo>
                  <a:lnTo>
                    <a:pt x="233" y="9"/>
                  </a:lnTo>
                  <a:lnTo>
                    <a:pt x="126" y="54"/>
                  </a:lnTo>
                  <a:lnTo>
                    <a:pt x="45" y="143"/>
                  </a:lnTo>
                  <a:lnTo>
                    <a:pt x="10" y="250"/>
                  </a:lnTo>
                  <a:lnTo>
                    <a:pt x="1" y="313"/>
                  </a:lnTo>
                  <a:lnTo>
                    <a:pt x="10" y="375"/>
                  </a:lnTo>
                  <a:lnTo>
                    <a:pt x="45" y="492"/>
                  </a:lnTo>
                  <a:lnTo>
                    <a:pt x="126" y="581"/>
                  </a:lnTo>
                  <a:lnTo>
                    <a:pt x="233" y="625"/>
                  </a:lnTo>
                  <a:lnTo>
                    <a:pt x="349" y="625"/>
                  </a:lnTo>
                  <a:lnTo>
                    <a:pt x="456" y="581"/>
                  </a:lnTo>
                  <a:lnTo>
                    <a:pt x="528" y="492"/>
                  </a:lnTo>
                  <a:lnTo>
                    <a:pt x="572" y="375"/>
                  </a:lnTo>
                  <a:lnTo>
                    <a:pt x="581" y="313"/>
                  </a:lnTo>
                  <a:lnTo>
                    <a:pt x="572" y="250"/>
                  </a:lnTo>
                  <a:lnTo>
                    <a:pt x="528" y="143"/>
                  </a:lnTo>
                  <a:lnTo>
                    <a:pt x="456" y="54"/>
                  </a:lnTo>
                  <a:lnTo>
                    <a:pt x="349" y="9"/>
                  </a:lnTo>
                  <a:lnTo>
                    <a:pt x="287" y="0"/>
                  </a:lnTo>
                  <a:close/>
                </a:path>
              </a:pathLst>
            </a:custGeom>
            <a:solidFill>
              <a:srgbClr val="9CBEB0"/>
            </a:solidFill>
            <a:ln>
              <a:noFill/>
            </a:ln>
          </p:spPr>
          <p:txBody>
            <a:bodyPr anchorCtr="0" anchor="ctr" bIns="94800" lIns="94800" spcFirstLastPara="1" rIns="94800" wrap="square" tIns="94800">
              <a:noAutofit/>
            </a:bodyPr>
            <a:lstStyle/>
            <a:p>
              <a:pPr indent="0" lvl="0" marL="0" marR="0" rtl="0" algn="l">
                <a:lnSpc>
                  <a:spcPct val="100000"/>
                </a:lnSpc>
                <a:spcBef>
                  <a:spcPts val="0"/>
                </a:spcBef>
                <a:spcAft>
                  <a:spcPts val="0"/>
                </a:spcAft>
                <a:buClr>
                  <a:srgbClr val="000000"/>
                </a:buClr>
                <a:buSzPts val="1500"/>
                <a:buFont typeface="Arial"/>
                <a:buNone/>
              </a:pPr>
              <a:r>
                <a:t/>
              </a:r>
              <a:endParaRPr b="0" i="0" sz="1500" u="none" cap="none" strike="noStrike">
                <a:solidFill>
                  <a:schemeClr val="accent4"/>
                </a:solidFill>
                <a:latin typeface="Arial"/>
                <a:ea typeface="Arial"/>
                <a:cs typeface="Arial"/>
                <a:sym typeface="Arial"/>
              </a:endParaRPr>
            </a:p>
          </p:txBody>
        </p:sp>
        <p:sp>
          <p:nvSpPr>
            <p:cNvPr id="3004" name="Google Shape;3004;p201"/>
            <p:cNvSpPr/>
            <p:nvPr/>
          </p:nvSpPr>
          <p:spPr>
            <a:xfrm>
              <a:off x="5645455" y="3632956"/>
              <a:ext cx="23375" cy="25189"/>
            </a:xfrm>
            <a:custGeom>
              <a:rect b="b" l="l" r="r" t="t"/>
              <a:pathLst>
                <a:path extrusionOk="0" h="626" w="581">
                  <a:moveTo>
                    <a:pt x="232" y="0"/>
                  </a:moveTo>
                  <a:lnTo>
                    <a:pt x="125" y="54"/>
                  </a:lnTo>
                  <a:lnTo>
                    <a:pt x="54" y="134"/>
                  </a:lnTo>
                  <a:lnTo>
                    <a:pt x="9" y="250"/>
                  </a:lnTo>
                  <a:lnTo>
                    <a:pt x="0" y="313"/>
                  </a:lnTo>
                  <a:lnTo>
                    <a:pt x="9" y="375"/>
                  </a:lnTo>
                  <a:lnTo>
                    <a:pt x="54" y="491"/>
                  </a:lnTo>
                  <a:lnTo>
                    <a:pt x="125" y="572"/>
                  </a:lnTo>
                  <a:lnTo>
                    <a:pt x="232" y="625"/>
                  </a:lnTo>
                  <a:lnTo>
                    <a:pt x="348" y="625"/>
                  </a:lnTo>
                  <a:lnTo>
                    <a:pt x="455" y="572"/>
                  </a:lnTo>
                  <a:lnTo>
                    <a:pt x="536" y="491"/>
                  </a:lnTo>
                  <a:lnTo>
                    <a:pt x="572" y="375"/>
                  </a:lnTo>
                  <a:lnTo>
                    <a:pt x="581" y="313"/>
                  </a:lnTo>
                  <a:lnTo>
                    <a:pt x="572" y="250"/>
                  </a:lnTo>
                  <a:lnTo>
                    <a:pt x="536" y="134"/>
                  </a:lnTo>
                  <a:lnTo>
                    <a:pt x="455" y="54"/>
                  </a:lnTo>
                  <a:lnTo>
                    <a:pt x="348" y="0"/>
                  </a:lnTo>
                  <a:close/>
                </a:path>
              </a:pathLst>
            </a:custGeom>
            <a:solidFill>
              <a:srgbClr val="9CBEB0"/>
            </a:solidFill>
            <a:ln>
              <a:noFill/>
            </a:ln>
          </p:spPr>
          <p:txBody>
            <a:bodyPr anchorCtr="0" anchor="ctr" bIns="94800" lIns="94800" spcFirstLastPara="1" rIns="94800" wrap="square" tIns="94800">
              <a:noAutofit/>
            </a:bodyPr>
            <a:lstStyle/>
            <a:p>
              <a:pPr indent="0" lvl="0" marL="0" marR="0" rtl="0" algn="l">
                <a:lnSpc>
                  <a:spcPct val="100000"/>
                </a:lnSpc>
                <a:spcBef>
                  <a:spcPts val="0"/>
                </a:spcBef>
                <a:spcAft>
                  <a:spcPts val="0"/>
                </a:spcAft>
                <a:buClr>
                  <a:srgbClr val="000000"/>
                </a:buClr>
                <a:buSzPts val="1500"/>
                <a:buFont typeface="Arial"/>
                <a:buNone/>
              </a:pPr>
              <a:r>
                <a:t/>
              </a:r>
              <a:endParaRPr b="0" i="0" sz="1500" u="none" cap="none" strike="noStrike">
                <a:solidFill>
                  <a:schemeClr val="accent4"/>
                </a:solidFill>
                <a:latin typeface="Arial"/>
                <a:ea typeface="Arial"/>
                <a:cs typeface="Arial"/>
                <a:sym typeface="Arial"/>
              </a:endParaRPr>
            </a:p>
          </p:txBody>
        </p:sp>
        <p:sp>
          <p:nvSpPr>
            <p:cNvPr id="3005" name="Google Shape;3005;p201"/>
            <p:cNvSpPr/>
            <p:nvPr/>
          </p:nvSpPr>
          <p:spPr>
            <a:xfrm>
              <a:off x="5645455" y="3798211"/>
              <a:ext cx="23375" cy="25189"/>
            </a:xfrm>
            <a:custGeom>
              <a:rect b="b" l="l" r="r" t="t"/>
              <a:pathLst>
                <a:path extrusionOk="0" h="626" w="581">
                  <a:moveTo>
                    <a:pt x="295" y="1"/>
                  </a:moveTo>
                  <a:lnTo>
                    <a:pt x="232" y="10"/>
                  </a:lnTo>
                  <a:lnTo>
                    <a:pt x="125" y="54"/>
                  </a:lnTo>
                  <a:lnTo>
                    <a:pt x="54" y="135"/>
                  </a:lnTo>
                  <a:lnTo>
                    <a:pt x="9" y="251"/>
                  </a:lnTo>
                  <a:lnTo>
                    <a:pt x="0" y="313"/>
                  </a:lnTo>
                  <a:lnTo>
                    <a:pt x="9" y="376"/>
                  </a:lnTo>
                  <a:lnTo>
                    <a:pt x="54" y="492"/>
                  </a:lnTo>
                  <a:lnTo>
                    <a:pt x="125" y="581"/>
                  </a:lnTo>
                  <a:lnTo>
                    <a:pt x="232" y="626"/>
                  </a:lnTo>
                  <a:lnTo>
                    <a:pt x="348" y="626"/>
                  </a:lnTo>
                  <a:lnTo>
                    <a:pt x="455" y="581"/>
                  </a:lnTo>
                  <a:lnTo>
                    <a:pt x="536" y="492"/>
                  </a:lnTo>
                  <a:lnTo>
                    <a:pt x="572" y="376"/>
                  </a:lnTo>
                  <a:lnTo>
                    <a:pt x="581" y="313"/>
                  </a:lnTo>
                  <a:lnTo>
                    <a:pt x="572" y="251"/>
                  </a:lnTo>
                  <a:lnTo>
                    <a:pt x="536" y="135"/>
                  </a:lnTo>
                  <a:lnTo>
                    <a:pt x="455" y="54"/>
                  </a:lnTo>
                  <a:lnTo>
                    <a:pt x="348" y="10"/>
                  </a:lnTo>
                  <a:lnTo>
                    <a:pt x="295" y="1"/>
                  </a:lnTo>
                  <a:close/>
                </a:path>
              </a:pathLst>
            </a:custGeom>
            <a:solidFill>
              <a:srgbClr val="9CBEB0"/>
            </a:solidFill>
            <a:ln>
              <a:noFill/>
            </a:ln>
          </p:spPr>
          <p:txBody>
            <a:bodyPr anchorCtr="0" anchor="ctr" bIns="94800" lIns="94800" spcFirstLastPara="1" rIns="94800" wrap="square" tIns="94800">
              <a:noAutofit/>
            </a:bodyPr>
            <a:lstStyle/>
            <a:p>
              <a:pPr indent="0" lvl="0" marL="0" marR="0" rtl="0" algn="l">
                <a:lnSpc>
                  <a:spcPct val="100000"/>
                </a:lnSpc>
                <a:spcBef>
                  <a:spcPts val="0"/>
                </a:spcBef>
                <a:spcAft>
                  <a:spcPts val="0"/>
                </a:spcAft>
                <a:buClr>
                  <a:srgbClr val="000000"/>
                </a:buClr>
                <a:buSzPts val="1500"/>
                <a:buFont typeface="Arial"/>
                <a:buNone/>
              </a:pPr>
              <a:r>
                <a:t/>
              </a:r>
              <a:endParaRPr b="0" i="0" sz="1500" u="none" cap="none" strike="noStrike">
                <a:solidFill>
                  <a:schemeClr val="accent4"/>
                </a:solidFill>
                <a:latin typeface="Arial"/>
                <a:ea typeface="Arial"/>
                <a:cs typeface="Arial"/>
                <a:sym typeface="Arial"/>
              </a:endParaRPr>
            </a:p>
          </p:txBody>
        </p:sp>
        <p:sp>
          <p:nvSpPr>
            <p:cNvPr id="3006" name="Google Shape;3006;p201"/>
            <p:cNvSpPr/>
            <p:nvPr/>
          </p:nvSpPr>
          <p:spPr>
            <a:xfrm>
              <a:off x="5645455" y="3963507"/>
              <a:ext cx="23375" cy="25551"/>
            </a:xfrm>
            <a:custGeom>
              <a:rect b="b" l="l" r="r" t="t"/>
              <a:pathLst>
                <a:path extrusionOk="0" h="635" w="581">
                  <a:moveTo>
                    <a:pt x="295" y="1"/>
                  </a:moveTo>
                  <a:lnTo>
                    <a:pt x="232" y="9"/>
                  </a:lnTo>
                  <a:lnTo>
                    <a:pt x="125" y="54"/>
                  </a:lnTo>
                  <a:lnTo>
                    <a:pt x="54" y="143"/>
                  </a:lnTo>
                  <a:lnTo>
                    <a:pt x="9" y="251"/>
                  </a:lnTo>
                  <a:lnTo>
                    <a:pt x="0" y="322"/>
                  </a:lnTo>
                  <a:lnTo>
                    <a:pt x="9" y="385"/>
                  </a:lnTo>
                  <a:lnTo>
                    <a:pt x="54" y="492"/>
                  </a:lnTo>
                  <a:lnTo>
                    <a:pt x="125" y="581"/>
                  </a:lnTo>
                  <a:lnTo>
                    <a:pt x="232" y="626"/>
                  </a:lnTo>
                  <a:lnTo>
                    <a:pt x="295" y="635"/>
                  </a:lnTo>
                  <a:lnTo>
                    <a:pt x="348" y="626"/>
                  </a:lnTo>
                  <a:lnTo>
                    <a:pt x="455" y="581"/>
                  </a:lnTo>
                  <a:lnTo>
                    <a:pt x="536" y="492"/>
                  </a:lnTo>
                  <a:lnTo>
                    <a:pt x="572" y="385"/>
                  </a:lnTo>
                  <a:lnTo>
                    <a:pt x="581" y="322"/>
                  </a:lnTo>
                  <a:lnTo>
                    <a:pt x="572" y="251"/>
                  </a:lnTo>
                  <a:lnTo>
                    <a:pt x="536" y="143"/>
                  </a:lnTo>
                  <a:lnTo>
                    <a:pt x="455" y="54"/>
                  </a:lnTo>
                  <a:lnTo>
                    <a:pt x="348" y="9"/>
                  </a:lnTo>
                  <a:lnTo>
                    <a:pt x="295" y="1"/>
                  </a:lnTo>
                  <a:close/>
                </a:path>
              </a:pathLst>
            </a:custGeom>
            <a:solidFill>
              <a:srgbClr val="9CBEB0"/>
            </a:solidFill>
            <a:ln>
              <a:noFill/>
            </a:ln>
          </p:spPr>
          <p:txBody>
            <a:bodyPr anchorCtr="0" anchor="ctr" bIns="94800" lIns="94800" spcFirstLastPara="1" rIns="94800" wrap="square" tIns="94800">
              <a:noAutofit/>
            </a:bodyPr>
            <a:lstStyle/>
            <a:p>
              <a:pPr indent="0" lvl="0" marL="0" marR="0" rtl="0" algn="l">
                <a:lnSpc>
                  <a:spcPct val="100000"/>
                </a:lnSpc>
                <a:spcBef>
                  <a:spcPts val="0"/>
                </a:spcBef>
                <a:spcAft>
                  <a:spcPts val="0"/>
                </a:spcAft>
                <a:buClr>
                  <a:srgbClr val="000000"/>
                </a:buClr>
                <a:buSzPts val="1500"/>
                <a:buFont typeface="Arial"/>
                <a:buNone/>
              </a:pPr>
              <a:r>
                <a:t/>
              </a:r>
              <a:endParaRPr b="0" i="0" sz="1500" u="none" cap="none" strike="noStrike">
                <a:solidFill>
                  <a:schemeClr val="accent4"/>
                </a:solidFill>
                <a:latin typeface="Arial"/>
                <a:ea typeface="Arial"/>
                <a:cs typeface="Arial"/>
                <a:sym typeface="Arial"/>
              </a:endParaRPr>
            </a:p>
          </p:txBody>
        </p:sp>
        <p:sp>
          <p:nvSpPr>
            <p:cNvPr id="3007" name="Google Shape;3007;p201"/>
            <p:cNvSpPr/>
            <p:nvPr/>
          </p:nvSpPr>
          <p:spPr>
            <a:xfrm>
              <a:off x="5645455" y="4129165"/>
              <a:ext cx="23375" cy="25189"/>
            </a:xfrm>
            <a:custGeom>
              <a:rect b="b" l="l" r="r" t="t"/>
              <a:pathLst>
                <a:path extrusionOk="0" h="626" w="581">
                  <a:moveTo>
                    <a:pt x="232" y="0"/>
                  </a:moveTo>
                  <a:lnTo>
                    <a:pt x="125" y="54"/>
                  </a:lnTo>
                  <a:lnTo>
                    <a:pt x="54" y="134"/>
                  </a:lnTo>
                  <a:lnTo>
                    <a:pt x="9" y="250"/>
                  </a:lnTo>
                  <a:lnTo>
                    <a:pt x="0" y="313"/>
                  </a:lnTo>
                  <a:lnTo>
                    <a:pt x="9" y="375"/>
                  </a:lnTo>
                  <a:lnTo>
                    <a:pt x="54" y="491"/>
                  </a:lnTo>
                  <a:lnTo>
                    <a:pt x="125" y="572"/>
                  </a:lnTo>
                  <a:lnTo>
                    <a:pt x="232" y="616"/>
                  </a:lnTo>
                  <a:lnTo>
                    <a:pt x="295" y="625"/>
                  </a:lnTo>
                  <a:lnTo>
                    <a:pt x="348" y="616"/>
                  </a:lnTo>
                  <a:lnTo>
                    <a:pt x="455" y="572"/>
                  </a:lnTo>
                  <a:lnTo>
                    <a:pt x="536" y="491"/>
                  </a:lnTo>
                  <a:lnTo>
                    <a:pt x="572" y="375"/>
                  </a:lnTo>
                  <a:lnTo>
                    <a:pt x="581" y="313"/>
                  </a:lnTo>
                  <a:lnTo>
                    <a:pt x="572" y="250"/>
                  </a:lnTo>
                  <a:lnTo>
                    <a:pt x="536" y="134"/>
                  </a:lnTo>
                  <a:lnTo>
                    <a:pt x="455" y="54"/>
                  </a:lnTo>
                  <a:lnTo>
                    <a:pt x="348" y="0"/>
                  </a:lnTo>
                  <a:close/>
                </a:path>
              </a:pathLst>
            </a:custGeom>
            <a:solidFill>
              <a:srgbClr val="9CBEB0"/>
            </a:solidFill>
            <a:ln>
              <a:noFill/>
            </a:ln>
          </p:spPr>
          <p:txBody>
            <a:bodyPr anchorCtr="0" anchor="ctr" bIns="94800" lIns="94800" spcFirstLastPara="1" rIns="94800" wrap="square" tIns="94800">
              <a:noAutofit/>
            </a:bodyPr>
            <a:lstStyle/>
            <a:p>
              <a:pPr indent="0" lvl="0" marL="0" marR="0" rtl="0" algn="l">
                <a:lnSpc>
                  <a:spcPct val="100000"/>
                </a:lnSpc>
                <a:spcBef>
                  <a:spcPts val="0"/>
                </a:spcBef>
                <a:spcAft>
                  <a:spcPts val="0"/>
                </a:spcAft>
                <a:buClr>
                  <a:srgbClr val="000000"/>
                </a:buClr>
                <a:buSzPts val="1500"/>
                <a:buFont typeface="Arial"/>
                <a:buNone/>
              </a:pPr>
              <a:r>
                <a:t/>
              </a:r>
              <a:endParaRPr b="0" i="0" sz="1500" u="none" cap="none" strike="noStrike">
                <a:solidFill>
                  <a:schemeClr val="accent4"/>
                </a:solidFill>
                <a:latin typeface="Arial"/>
                <a:ea typeface="Arial"/>
                <a:cs typeface="Arial"/>
                <a:sym typeface="Arial"/>
              </a:endParaRPr>
            </a:p>
          </p:txBody>
        </p:sp>
        <p:sp>
          <p:nvSpPr>
            <p:cNvPr id="3008" name="Google Shape;3008;p201"/>
            <p:cNvSpPr/>
            <p:nvPr/>
          </p:nvSpPr>
          <p:spPr>
            <a:xfrm>
              <a:off x="5645455" y="4294460"/>
              <a:ext cx="23375" cy="25189"/>
            </a:xfrm>
            <a:custGeom>
              <a:rect b="b" l="l" r="r" t="t"/>
              <a:pathLst>
                <a:path extrusionOk="0" h="626" w="581">
                  <a:moveTo>
                    <a:pt x="232" y="0"/>
                  </a:moveTo>
                  <a:lnTo>
                    <a:pt x="125" y="54"/>
                  </a:lnTo>
                  <a:lnTo>
                    <a:pt x="54" y="134"/>
                  </a:lnTo>
                  <a:lnTo>
                    <a:pt x="9" y="250"/>
                  </a:lnTo>
                  <a:lnTo>
                    <a:pt x="0" y="313"/>
                  </a:lnTo>
                  <a:lnTo>
                    <a:pt x="9" y="375"/>
                  </a:lnTo>
                  <a:lnTo>
                    <a:pt x="54" y="491"/>
                  </a:lnTo>
                  <a:lnTo>
                    <a:pt x="125" y="572"/>
                  </a:lnTo>
                  <a:lnTo>
                    <a:pt x="232" y="625"/>
                  </a:lnTo>
                  <a:lnTo>
                    <a:pt x="348" y="625"/>
                  </a:lnTo>
                  <a:lnTo>
                    <a:pt x="455" y="572"/>
                  </a:lnTo>
                  <a:lnTo>
                    <a:pt x="536" y="491"/>
                  </a:lnTo>
                  <a:lnTo>
                    <a:pt x="572" y="375"/>
                  </a:lnTo>
                  <a:lnTo>
                    <a:pt x="581" y="313"/>
                  </a:lnTo>
                  <a:lnTo>
                    <a:pt x="572" y="250"/>
                  </a:lnTo>
                  <a:lnTo>
                    <a:pt x="536" y="134"/>
                  </a:lnTo>
                  <a:lnTo>
                    <a:pt x="455" y="54"/>
                  </a:lnTo>
                  <a:lnTo>
                    <a:pt x="348" y="0"/>
                  </a:lnTo>
                  <a:close/>
                </a:path>
              </a:pathLst>
            </a:custGeom>
            <a:solidFill>
              <a:srgbClr val="9CBEB0"/>
            </a:solidFill>
            <a:ln>
              <a:noFill/>
            </a:ln>
          </p:spPr>
          <p:txBody>
            <a:bodyPr anchorCtr="0" anchor="ctr" bIns="94800" lIns="94800" spcFirstLastPara="1" rIns="94800" wrap="square" tIns="94800">
              <a:noAutofit/>
            </a:bodyPr>
            <a:lstStyle/>
            <a:p>
              <a:pPr indent="0" lvl="0" marL="0" marR="0" rtl="0" algn="l">
                <a:lnSpc>
                  <a:spcPct val="100000"/>
                </a:lnSpc>
                <a:spcBef>
                  <a:spcPts val="0"/>
                </a:spcBef>
                <a:spcAft>
                  <a:spcPts val="0"/>
                </a:spcAft>
                <a:buClr>
                  <a:srgbClr val="000000"/>
                </a:buClr>
                <a:buSzPts val="1500"/>
                <a:buFont typeface="Arial"/>
                <a:buNone/>
              </a:pPr>
              <a:r>
                <a:t/>
              </a:r>
              <a:endParaRPr b="0" i="0" sz="1500" u="none" cap="none" strike="noStrike">
                <a:solidFill>
                  <a:schemeClr val="accent4"/>
                </a:solidFill>
                <a:latin typeface="Arial"/>
                <a:ea typeface="Arial"/>
                <a:cs typeface="Arial"/>
                <a:sym typeface="Arial"/>
              </a:endParaRPr>
            </a:p>
          </p:txBody>
        </p:sp>
        <p:sp>
          <p:nvSpPr>
            <p:cNvPr id="3009" name="Google Shape;3009;p201"/>
            <p:cNvSpPr/>
            <p:nvPr/>
          </p:nvSpPr>
          <p:spPr>
            <a:xfrm>
              <a:off x="5472978" y="3632956"/>
              <a:ext cx="23053" cy="25189"/>
            </a:xfrm>
            <a:custGeom>
              <a:rect b="b" l="l" r="r" t="t"/>
              <a:pathLst>
                <a:path extrusionOk="0" h="626" w="573">
                  <a:moveTo>
                    <a:pt x="224" y="0"/>
                  </a:moveTo>
                  <a:lnTo>
                    <a:pt x="126" y="54"/>
                  </a:lnTo>
                  <a:lnTo>
                    <a:pt x="45" y="134"/>
                  </a:lnTo>
                  <a:lnTo>
                    <a:pt x="1" y="250"/>
                  </a:lnTo>
                  <a:lnTo>
                    <a:pt x="1" y="313"/>
                  </a:lnTo>
                  <a:lnTo>
                    <a:pt x="1" y="375"/>
                  </a:lnTo>
                  <a:lnTo>
                    <a:pt x="45" y="491"/>
                  </a:lnTo>
                  <a:lnTo>
                    <a:pt x="126" y="572"/>
                  </a:lnTo>
                  <a:lnTo>
                    <a:pt x="224" y="625"/>
                  </a:lnTo>
                  <a:lnTo>
                    <a:pt x="349" y="625"/>
                  </a:lnTo>
                  <a:lnTo>
                    <a:pt x="447" y="572"/>
                  </a:lnTo>
                  <a:lnTo>
                    <a:pt x="528" y="491"/>
                  </a:lnTo>
                  <a:lnTo>
                    <a:pt x="572" y="375"/>
                  </a:lnTo>
                  <a:lnTo>
                    <a:pt x="572" y="313"/>
                  </a:lnTo>
                  <a:lnTo>
                    <a:pt x="572" y="250"/>
                  </a:lnTo>
                  <a:lnTo>
                    <a:pt x="528" y="134"/>
                  </a:lnTo>
                  <a:lnTo>
                    <a:pt x="447" y="54"/>
                  </a:lnTo>
                  <a:lnTo>
                    <a:pt x="349" y="0"/>
                  </a:lnTo>
                  <a:close/>
                </a:path>
              </a:pathLst>
            </a:custGeom>
            <a:solidFill>
              <a:srgbClr val="9CBEB0"/>
            </a:solidFill>
            <a:ln>
              <a:noFill/>
            </a:ln>
          </p:spPr>
          <p:txBody>
            <a:bodyPr anchorCtr="0" anchor="ctr" bIns="94800" lIns="94800" spcFirstLastPara="1" rIns="94800" wrap="square" tIns="94800">
              <a:noAutofit/>
            </a:bodyPr>
            <a:lstStyle/>
            <a:p>
              <a:pPr indent="0" lvl="0" marL="0" marR="0" rtl="0" algn="l">
                <a:lnSpc>
                  <a:spcPct val="100000"/>
                </a:lnSpc>
                <a:spcBef>
                  <a:spcPts val="0"/>
                </a:spcBef>
                <a:spcAft>
                  <a:spcPts val="0"/>
                </a:spcAft>
                <a:buClr>
                  <a:srgbClr val="000000"/>
                </a:buClr>
                <a:buSzPts val="1500"/>
                <a:buFont typeface="Arial"/>
                <a:buNone/>
              </a:pPr>
              <a:r>
                <a:t/>
              </a:r>
              <a:endParaRPr b="0" i="0" sz="1500" u="none" cap="none" strike="noStrike">
                <a:solidFill>
                  <a:schemeClr val="accent4"/>
                </a:solidFill>
                <a:latin typeface="Arial"/>
                <a:ea typeface="Arial"/>
                <a:cs typeface="Arial"/>
                <a:sym typeface="Arial"/>
              </a:endParaRPr>
            </a:p>
          </p:txBody>
        </p:sp>
        <p:sp>
          <p:nvSpPr>
            <p:cNvPr id="3010" name="Google Shape;3010;p201"/>
            <p:cNvSpPr/>
            <p:nvPr/>
          </p:nvSpPr>
          <p:spPr>
            <a:xfrm>
              <a:off x="5472978" y="3798211"/>
              <a:ext cx="23053" cy="25189"/>
            </a:xfrm>
            <a:custGeom>
              <a:rect b="b" l="l" r="r" t="t"/>
              <a:pathLst>
                <a:path extrusionOk="0" h="626" w="573">
                  <a:moveTo>
                    <a:pt x="286" y="1"/>
                  </a:moveTo>
                  <a:lnTo>
                    <a:pt x="224" y="10"/>
                  </a:lnTo>
                  <a:lnTo>
                    <a:pt x="126" y="54"/>
                  </a:lnTo>
                  <a:lnTo>
                    <a:pt x="45" y="135"/>
                  </a:lnTo>
                  <a:lnTo>
                    <a:pt x="1" y="251"/>
                  </a:lnTo>
                  <a:lnTo>
                    <a:pt x="1" y="313"/>
                  </a:lnTo>
                  <a:lnTo>
                    <a:pt x="1" y="376"/>
                  </a:lnTo>
                  <a:lnTo>
                    <a:pt x="45" y="492"/>
                  </a:lnTo>
                  <a:lnTo>
                    <a:pt x="126" y="581"/>
                  </a:lnTo>
                  <a:lnTo>
                    <a:pt x="224" y="626"/>
                  </a:lnTo>
                  <a:lnTo>
                    <a:pt x="349" y="626"/>
                  </a:lnTo>
                  <a:lnTo>
                    <a:pt x="447" y="581"/>
                  </a:lnTo>
                  <a:lnTo>
                    <a:pt x="528" y="492"/>
                  </a:lnTo>
                  <a:lnTo>
                    <a:pt x="572" y="376"/>
                  </a:lnTo>
                  <a:lnTo>
                    <a:pt x="572" y="313"/>
                  </a:lnTo>
                  <a:lnTo>
                    <a:pt x="572" y="251"/>
                  </a:lnTo>
                  <a:lnTo>
                    <a:pt x="528" y="135"/>
                  </a:lnTo>
                  <a:lnTo>
                    <a:pt x="447" y="54"/>
                  </a:lnTo>
                  <a:lnTo>
                    <a:pt x="349" y="10"/>
                  </a:lnTo>
                  <a:lnTo>
                    <a:pt x="286" y="1"/>
                  </a:lnTo>
                  <a:close/>
                </a:path>
              </a:pathLst>
            </a:custGeom>
            <a:solidFill>
              <a:srgbClr val="9CBEB0"/>
            </a:solidFill>
            <a:ln>
              <a:noFill/>
            </a:ln>
          </p:spPr>
          <p:txBody>
            <a:bodyPr anchorCtr="0" anchor="ctr" bIns="94800" lIns="94800" spcFirstLastPara="1" rIns="94800" wrap="square" tIns="94800">
              <a:noAutofit/>
            </a:bodyPr>
            <a:lstStyle/>
            <a:p>
              <a:pPr indent="0" lvl="0" marL="0" marR="0" rtl="0" algn="l">
                <a:lnSpc>
                  <a:spcPct val="100000"/>
                </a:lnSpc>
                <a:spcBef>
                  <a:spcPts val="0"/>
                </a:spcBef>
                <a:spcAft>
                  <a:spcPts val="0"/>
                </a:spcAft>
                <a:buClr>
                  <a:srgbClr val="000000"/>
                </a:buClr>
                <a:buSzPts val="1500"/>
                <a:buFont typeface="Arial"/>
                <a:buNone/>
              </a:pPr>
              <a:r>
                <a:t/>
              </a:r>
              <a:endParaRPr b="0" i="0" sz="1500" u="none" cap="none" strike="noStrike">
                <a:solidFill>
                  <a:schemeClr val="accent4"/>
                </a:solidFill>
                <a:latin typeface="Arial"/>
                <a:ea typeface="Arial"/>
                <a:cs typeface="Arial"/>
                <a:sym typeface="Arial"/>
              </a:endParaRPr>
            </a:p>
          </p:txBody>
        </p:sp>
        <p:sp>
          <p:nvSpPr>
            <p:cNvPr id="3011" name="Google Shape;3011;p201"/>
            <p:cNvSpPr/>
            <p:nvPr/>
          </p:nvSpPr>
          <p:spPr>
            <a:xfrm>
              <a:off x="5472978" y="3963507"/>
              <a:ext cx="23053" cy="25551"/>
            </a:xfrm>
            <a:custGeom>
              <a:rect b="b" l="l" r="r" t="t"/>
              <a:pathLst>
                <a:path extrusionOk="0" h="635" w="573">
                  <a:moveTo>
                    <a:pt x="286" y="1"/>
                  </a:moveTo>
                  <a:lnTo>
                    <a:pt x="224" y="9"/>
                  </a:lnTo>
                  <a:lnTo>
                    <a:pt x="126" y="54"/>
                  </a:lnTo>
                  <a:lnTo>
                    <a:pt x="45" y="143"/>
                  </a:lnTo>
                  <a:lnTo>
                    <a:pt x="1" y="251"/>
                  </a:lnTo>
                  <a:lnTo>
                    <a:pt x="1" y="322"/>
                  </a:lnTo>
                  <a:lnTo>
                    <a:pt x="1" y="385"/>
                  </a:lnTo>
                  <a:lnTo>
                    <a:pt x="45" y="492"/>
                  </a:lnTo>
                  <a:lnTo>
                    <a:pt x="126" y="581"/>
                  </a:lnTo>
                  <a:lnTo>
                    <a:pt x="224" y="626"/>
                  </a:lnTo>
                  <a:lnTo>
                    <a:pt x="286" y="635"/>
                  </a:lnTo>
                  <a:lnTo>
                    <a:pt x="349" y="626"/>
                  </a:lnTo>
                  <a:lnTo>
                    <a:pt x="447" y="581"/>
                  </a:lnTo>
                  <a:lnTo>
                    <a:pt x="528" y="492"/>
                  </a:lnTo>
                  <a:lnTo>
                    <a:pt x="572" y="385"/>
                  </a:lnTo>
                  <a:lnTo>
                    <a:pt x="572" y="322"/>
                  </a:lnTo>
                  <a:lnTo>
                    <a:pt x="572" y="251"/>
                  </a:lnTo>
                  <a:lnTo>
                    <a:pt x="528" y="143"/>
                  </a:lnTo>
                  <a:lnTo>
                    <a:pt x="447" y="54"/>
                  </a:lnTo>
                  <a:lnTo>
                    <a:pt x="349" y="9"/>
                  </a:lnTo>
                  <a:lnTo>
                    <a:pt x="286" y="1"/>
                  </a:lnTo>
                  <a:close/>
                </a:path>
              </a:pathLst>
            </a:custGeom>
            <a:solidFill>
              <a:srgbClr val="9CBEB0"/>
            </a:solidFill>
            <a:ln>
              <a:noFill/>
            </a:ln>
          </p:spPr>
          <p:txBody>
            <a:bodyPr anchorCtr="0" anchor="ctr" bIns="94800" lIns="94800" spcFirstLastPara="1" rIns="94800" wrap="square" tIns="94800">
              <a:noAutofit/>
            </a:bodyPr>
            <a:lstStyle/>
            <a:p>
              <a:pPr indent="0" lvl="0" marL="0" marR="0" rtl="0" algn="l">
                <a:lnSpc>
                  <a:spcPct val="100000"/>
                </a:lnSpc>
                <a:spcBef>
                  <a:spcPts val="0"/>
                </a:spcBef>
                <a:spcAft>
                  <a:spcPts val="0"/>
                </a:spcAft>
                <a:buClr>
                  <a:srgbClr val="000000"/>
                </a:buClr>
                <a:buSzPts val="1500"/>
                <a:buFont typeface="Arial"/>
                <a:buNone/>
              </a:pPr>
              <a:r>
                <a:t/>
              </a:r>
              <a:endParaRPr b="0" i="0" sz="1500" u="none" cap="none" strike="noStrike">
                <a:solidFill>
                  <a:schemeClr val="accent4"/>
                </a:solidFill>
                <a:latin typeface="Arial"/>
                <a:ea typeface="Arial"/>
                <a:cs typeface="Arial"/>
                <a:sym typeface="Arial"/>
              </a:endParaRPr>
            </a:p>
          </p:txBody>
        </p:sp>
        <p:sp>
          <p:nvSpPr>
            <p:cNvPr id="3012" name="Google Shape;3012;p201"/>
            <p:cNvSpPr/>
            <p:nvPr/>
          </p:nvSpPr>
          <p:spPr>
            <a:xfrm>
              <a:off x="5472978" y="4129165"/>
              <a:ext cx="23053" cy="25189"/>
            </a:xfrm>
            <a:custGeom>
              <a:rect b="b" l="l" r="r" t="t"/>
              <a:pathLst>
                <a:path extrusionOk="0" h="626" w="573">
                  <a:moveTo>
                    <a:pt x="224" y="0"/>
                  </a:moveTo>
                  <a:lnTo>
                    <a:pt x="126" y="54"/>
                  </a:lnTo>
                  <a:lnTo>
                    <a:pt x="45" y="134"/>
                  </a:lnTo>
                  <a:lnTo>
                    <a:pt x="1" y="250"/>
                  </a:lnTo>
                  <a:lnTo>
                    <a:pt x="1" y="313"/>
                  </a:lnTo>
                  <a:lnTo>
                    <a:pt x="1" y="375"/>
                  </a:lnTo>
                  <a:lnTo>
                    <a:pt x="45" y="491"/>
                  </a:lnTo>
                  <a:lnTo>
                    <a:pt x="126" y="572"/>
                  </a:lnTo>
                  <a:lnTo>
                    <a:pt x="224" y="616"/>
                  </a:lnTo>
                  <a:lnTo>
                    <a:pt x="286" y="625"/>
                  </a:lnTo>
                  <a:lnTo>
                    <a:pt x="349" y="616"/>
                  </a:lnTo>
                  <a:lnTo>
                    <a:pt x="447" y="572"/>
                  </a:lnTo>
                  <a:lnTo>
                    <a:pt x="528" y="491"/>
                  </a:lnTo>
                  <a:lnTo>
                    <a:pt x="572" y="375"/>
                  </a:lnTo>
                  <a:lnTo>
                    <a:pt x="572" y="313"/>
                  </a:lnTo>
                  <a:lnTo>
                    <a:pt x="572" y="250"/>
                  </a:lnTo>
                  <a:lnTo>
                    <a:pt x="528" y="134"/>
                  </a:lnTo>
                  <a:lnTo>
                    <a:pt x="447" y="54"/>
                  </a:lnTo>
                  <a:lnTo>
                    <a:pt x="349" y="0"/>
                  </a:lnTo>
                  <a:close/>
                </a:path>
              </a:pathLst>
            </a:custGeom>
            <a:solidFill>
              <a:srgbClr val="9CBEB0"/>
            </a:solidFill>
            <a:ln>
              <a:noFill/>
            </a:ln>
          </p:spPr>
          <p:txBody>
            <a:bodyPr anchorCtr="0" anchor="ctr" bIns="94800" lIns="94800" spcFirstLastPara="1" rIns="94800" wrap="square" tIns="94800">
              <a:noAutofit/>
            </a:bodyPr>
            <a:lstStyle/>
            <a:p>
              <a:pPr indent="0" lvl="0" marL="0" marR="0" rtl="0" algn="l">
                <a:lnSpc>
                  <a:spcPct val="100000"/>
                </a:lnSpc>
                <a:spcBef>
                  <a:spcPts val="0"/>
                </a:spcBef>
                <a:spcAft>
                  <a:spcPts val="0"/>
                </a:spcAft>
                <a:buClr>
                  <a:srgbClr val="000000"/>
                </a:buClr>
                <a:buSzPts val="1500"/>
                <a:buFont typeface="Arial"/>
                <a:buNone/>
              </a:pPr>
              <a:r>
                <a:t/>
              </a:r>
              <a:endParaRPr b="0" i="0" sz="1500" u="none" cap="none" strike="noStrike">
                <a:solidFill>
                  <a:schemeClr val="accent4"/>
                </a:solidFill>
                <a:latin typeface="Arial"/>
                <a:ea typeface="Arial"/>
                <a:cs typeface="Arial"/>
                <a:sym typeface="Arial"/>
              </a:endParaRPr>
            </a:p>
          </p:txBody>
        </p:sp>
        <p:sp>
          <p:nvSpPr>
            <p:cNvPr id="3013" name="Google Shape;3013;p201"/>
            <p:cNvSpPr/>
            <p:nvPr/>
          </p:nvSpPr>
          <p:spPr>
            <a:xfrm>
              <a:off x="5472978" y="4294460"/>
              <a:ext cx="23053" cy="25189"/>
            </a:xfrm>
            <a:custGeom>
              <a:rect b="b" l="l" r="r" t="t"/>
              <a:pathLst>
                <a:path extrusionOk="0" h="626" w="573">
                  <a:moveTo>
                    <a:pt x="224" y="0"/>
                  </a:moveTo>
                  <a:lnTo>
                    <a:pt x="126" y="54"/>
                  </a:lnTo>
                  <a:lnTo>
                    <a:pt x="45" y="134"/>
                  </a:lnTo>
                  <a:lnTo>
                    <a:pt x="1" y="250"/>
                  </a:lnTo>
                  <a:lnTo>
                    <a:pt x="1" y="313"/>
                  </a:lnTo>
                  <a:lnTo>
                    <a:pt x="1" y="375"/>
                  </a:lnTo>
                  <a:lnTo>
                    <a:pt x="45" y="491"/>
                  </a:lnTo>
                  <a:lnTo>
                    <a:pt x="126" y="572"/>
                  </a:lnTo>
                  <a:lnTo>
                    <a:pt x="224" y="625"/>
                  </a:lnTo>
                  <a:lnTo>
                    <a:pt x="349" y="625"/>
                  </a:lnTo>
                  <a:lnTo>
                    <a:pt x="447" y="572"/>
                  </a:lnTo>
                  <a:lnTo>
                    <a:pt x="528" y="491"/>
                  </a:lnTo>
                  <a:lnTo>
                    <a:pt x="572" y="375"/>
                  </a:lnTo>
                  <a:lnTo>
                    <a:pt x="572" y="313"/>
                  </a:lnTo>
                  <a:lnTo>
                    <a:pt x="572" y="250"/>
                  </a:lnTo>
                  <a:lnTo>
                    <a:pt x="528" y="134"/>
                  </a:lnTo>
                  <a:lnTo>
                    <a:pt x="447" y="54"/>
                  </a:lnTo>
                  <a:lnTo>
                    <a:pt x="349" y="0"/>
                  </a:lnTo>
                  <a:close/>
                </a:path>
              </a:pathLst>
            </a:custGeom>
            <a:solidFill>
              <a:srgbClr val="9CBEB0"/>
            </a:solidFill>
            <a:ln>
              <a:noFill/>
            </a:ln>
          </p:spPr>
          <p:txBody>
            <a:bodyPr anchorCtr="0" anchor="ctr" bIns="94800" lIns="94800" spcFirstLastPara="1" rIns="94800" wrap="square" tIns="94800">
              <a:noAutofit/>
            </a:bodyPr>
            <a:lstStyle/>
            <a:p>
              <a:pPr indent="0" lvl="0" marL="0" marR="0" rtl="0" algn="l">
                <a:lnSpc>
                  <a:spcPct val="100000"/>
                </a:lnSpc>
                <a:spcBef>
                  <a:spcPts val="0"/>
                </a:spcBef>
                <a:spcAft>
                  <a:spcPts val="0"/>
                </a:spcAft>
                <a:buClr>
                  <a:srgbClr val="000000"/>
                </a:buClr>
                <a:buSzPts val="1500"/>
                <a:buFont typeface="Arial"/>
                <a:buNone/>
              </a:pPr>
              <a:r>
                <a:t/>
              </a:r>
              <a:endParaRPr b="0" i="0" sz="1500" u="none" cap="none" strike="noStrike">
                <a:solidFill>
                  <a:schemeClr val="accent4"/>
                </a:solidFill>
                <a:latin typeface="Arial"/>
                <a:ea typeface="Arial"/>
                <a:cs typeface="Arial"/>
                <a:sym typeface="Arial"/>
              </a:endParaRPr>
            </a:p>
          </p:txBody>
        </p:sp>
        <p:sp>
          <p:nvSpPr>
            <p:cNvPr id="3014" name="Google Shape;3014;p201"/>
            <p:cNvSpPr/>
            <p:nvPr/>
          </p:nvSpPr>
          <p:spPr>
            <a:xfrm>
              <a:off x="5818253" y="3632956"/>
              <a:ext cx="23013" cy="25189"/>
            </a:xfrm>
            <a:custGeom>
              <a:rect b="b" l="l" r="r" t="t"/>
              <a:pathLst>
                <a:path extrusionOk="0" h="626" w="572">
                  <a:moveTo>
                    <a:pt x="233" y="0"/>
                  </a:moveTo>
                  <a:lnTo>
                    <a:pt x="125" y="54"/>
                  </a:lnTo>
                  <a:lnTo>
                    <a:pt x="45" y="134"/>
                  </a:lnTo>
                  <a:lnTo>
                    <a:pt x="0" y="250"/>
                  </a:lnTo>
                  <a:lnTo>
                    <a:pt x="0" y="313"/>
                  </a:lnTo>
                  <a:lnTo>
                    <a:pt x="0" y="375"/>
                  </a:lnTo>
                  <a:lnTo>
                    <a:pt x="45" y="491"/>
                  </a:lnTo>
                  <a:lnTo>
                    <a:pt x="125" y="572"/>
                  </a:lnTo>
                  <a:lnTo>
                    <a:pt x="233" y="625"/>
                  </a:lnTo>
                  <a:lnTo>
                    <a:pt x="349" y="625"/>
                  </a:lnTo>
                  <a:lnTo>
                    <a:pt x="447" y="572"/>
                  </a:lnTo>
                  <a:lnTo>
                    <a:pt x="527" y="491"/>
                  </a:lnTo>
                  <a:lnTo>
                    <a:pt x="572" y="375"/>
                  </a:lnTo>
                  <a:lnTo>
                    <a:pt x="572" y="313"/>
                  </a:lnTo>
                  <a:lnTo>
                    <a:pt x="572" y="250"/>
                  </a:lnTo>
                  <a:lnTo>
                    <a:pt x="527" y="134"/>
                  </a:lnTo>
                  <a:lnTo>
                    <a:pt x="447" y="54"/>
                  </a:lnTo>
                  <a:lnTo>
                    <a:pt x="349" y="0"/>
                  </a:lnTo>
                  <a:close/>
                </a:path>
              </a:pathLst>
            </a:custGeom>
            <a:solidFill>
              <a:srgbClr val="9CBEB0"/>
            </a:solidFill>
            <a:ln>
              <a:noFill/>
            </a:ln>
          </p:spPr>
          <p:txBody>
            <a:bodyPr anchorCtr="0" anchor="ctr" bIns="94800" lIns="94800" spcFirstLastPara="1" rIns="94800" wrap="square" tIns="94800">
              <a:noAutofit/>
            </a:bodyPr>
            <a:lstStyle/>
            <a:p>
              <a:pPr indent="0" lvl="0" marL="0" marR="0" rtl="0" algn="l">
                <a:lnSpc>
                  <a:spcPct val="100000"/>
                </a:lnSpc>
                <a:spcBef>
                  <a:spcPts val="0"/>
                </a:spcBef>
                <a:spcAft>
                  <a:spcPts val="0"/>
                </a:spcAft>
                <a:buClr>
                  <a:srgbClr val="000000"/>
                </a:buClr>
                <a:buSzPts val="1500"/>
                <a:buFont typeface="Arial"/>
                <a:buNone/>
              </a:pPr>
              <a:r>
                <a:t/>
              </a:r>
              <a:endParaRPr b="0" i="0" sz="1500" u="none" cap="none" strike="noStrike">
                <a:solidFill>
                  <a:schemeClr val="accent4"/>
                </a:solidFill>
                <a:latin typeface="Arial"/>
                <a:ea typeface="Arial"/>
                <a:cs typeface="Arial"/>
                <a:sym typeface="Arial"/>
              </a:endParaRPr>
            </a:p>
          </p:txBody>
        </p:sp>
        <p:sp>
          <p:nvSpPr>
            <p:cNvPr id="3015" name="Google Shape;3015;p201"/>
            <p:cNvSpPr/>
            <p:nvPr/>
          </p:nvSpPr>
          <p:spPr>
            <a:xfrm>
              <a:off x="5818253" y="3798211"/>
              <a:ext cx="23013" cy="25189"/>
            </a:xfrm>
            <a:custGeom>
              <a:rect b="b" l="l" r="r" t="t"/>
              <a:pathLst>
                <a:path extrusionOk="0" h="626" w="572">
                  <a:moveTo>
                    <a:pt x="286" y="1"/>
                  </a:moveTo>
                  <a:lnTo>
                    <a:pt x="233" y="10"/>
                  </a:lnTo>
                  <a:lnTo>
                    <a:pt x="125" y="54"/>
                  </a:lnTo>
                  <a:lnTo>
                    <a:pt x="45" y="135"/>
                  </a:lnTo>
                  <a:lnTo>
                    <a:pt x="0" y="251"/>
                  </a:lnTo>
                  <a:lnTo>
                    <a:pt x="0" y="313"/>
                  </a:lnTo>
                  <a:lnTo>
                    <a:pt x="0" y="376"/>
                  </a:lnTo>
                  <a:lnTo>
                    <a:pt x="45" y="492"/>
                  </a:lnTo>
                  <a:lnTo>
                    <a:pt x="125" y="581"/>
                  </a:lnTo>
                  <a:lnTo>
                    <a:pt x="233" y="626"/>
                  </a:lnTo>
                  <a:lnTo>
                    <a:pt x="349" y="626"/>
                  </a:lnTo>
                  <a:lnTo>
                    <a:pt x="447" y="581"/>
                  </a:lnTo>
                  <a:lnTo>
                    <a:pt x="527" y="492"/>
                  </a:lnTo>
                  <a:lnTo>
                    <a:pt x="572" y="376"/>
                  </a:lnTo>
                  <a:lnTo>
                    <a:pt x="572" y="313"/>
                  </a:lnTo>
                  <a:lnTo>
                    <a:pt x="572" y="251"/>
                  </a:lnTo>
                  <a:lnTo>
                    <a:pt x="527" y="135"/>
                  </a:lnTo>
                  <a:lnTo>
                    <a:pt x="447" y="54"/>
                  </a:lnTo>
                  <a:lnTo>
                    <a:pt x="349" y="10"/>
                  </a:lnTo>
                  <a:lnTo>
                    <a:pt x="286" y="1"/>
                  </a:lnTo>
                  <a:close/>
                </a:path>
              </a:pathLst>
            </a:custGeom>
            <a:solidFill>
              <a:srgbClr val="9CBEB0"/>
            </a:solidFill>
            <a:ln>
              <a:noFill/>
            </a:ln>
          </p:spPr>
          <p:txBody>
            <a:bodyPr anchorCtr="0" anchor="ctr" bIns="94800" lIns="94800" spcFirstLastPara="1" rIns="94800" wrap="square" tIns="94800">
              <a:noAutofit/>
            </a:bodyPr>
            <a:lstStyle/>
            <a:p>
              <a:pPr indent="0" lvl="0" marL="0" marR="0" rtl="0" algn="l">
                <a:lnSpc>
                  <a:spcPct val="100000"/>
                </a:lnSpc>
                <a:spcBef>
                  <a:spcPts val="0"/>
                </a:spcBef>
                <a:spcAft>
                  <a:spcPts val="0"/>
                </a:spcAft>
                <a:buClr>
                  <a:srgbClr val="000000"/>
                </a:buClr>
                <a:buSzPts val="1500"/>
                <a:buFont typeface="Arial"/>
                <a:buNone/>
              </a:pPr>
              <a:r>
                <a:t/>
              </a:r>
              <a:endParaRPr b="0" i="0" sz="1500" u="none" cap="none" strike="noStrike">
                <a:solidFill>
                  <a:schemeClr val="accent4"/>
                </a:solidFill>
                <a:latin typeface="Arial"/>
                <a:ea typeface="Arial"/>
                <a:cs typeface="Arial"/>
                <a:sym typeface="Arial"/>
              </a:endParaRPr>
            </a:p>
          </p:txBody>
        </p:sp>
        <p:sp>
          <p:nvSpPr>
            <p:cNvPr id="3016" name="Google Shape;3016;p201"/>
            <p:cNvSpPr/>
            <p:nvPr/>
          </p:nvSpPr>
          <p:spPr>
            <a:xfrm>
              <a:off x="5818253" y="3963507"/>
              <a:ext cx="23013" cy="25551"/>
            </a:xfrm>
            <a:custGeom>
              <a:rect b="b" l="l" r="r" t="t"/>
              <a:pathLst>
                <a:path extrusionOk="0" h="635" w="572">
                  <a:moveTo>
                    <a:pt x="286" y="1"/>
                  </a:moveTo>
                  <a:lnTo>
                    <a:pt x="233" y="9"/>
                  </a:lnTo>
                  <a:lnTo>
                    <a:pt x="125" y="54"/>
                  </a:lnTo>
                  <a:lnTo>
                    <a:pt x="45" y="143"/>
                  </a:lnTo>
                  <a:lnTo>
                    <a:pt x="0" y="251"/>
                  </a:lnTo>
                  <a:lnTo>
                    <a:pt x="0" y="322"/>
                  </a:lnTo>
                  <a:lnTo>
                    <a:pt x="0" y="385"/>
                  </a:lnTo>
                  <a:lnTo>
                    <a:pt x="45" y="492"/>
                  </a:lnTo>
                  <a:lnTo>
                    <a:pt x="125" y="581"/>
                  </a:lnTo>
                  <a:lnTo>
                    <a:pt x="233" y="626"/>
                  </a:lnTo>
                  <a:lnTo>
                    <a:pt x="286" y="635"/>
                  </a:lnTo>
                  <a:lnTo>
                    <a:pt x="349" y="626"/>
                  </a:lnTo>
                  <a:lnTo>
                    <a:pt x="447" y="581"/>
                  </a:lnTo>
                  <a:lnTo>
                    <a:pt x="527" y="492"/>
                  </a:lnTo>
                  <a:lnTo>
                    <a:pt x="572" y="385"/>
                  </a:lnTo>
                  <a:lnTo>
                    <a:pt x="572" y="322"/>
                  </a:lnTo>
                  <a:lnTo>
                    <a:pt x="572" y="251"/>
                  </a:lnTo>
                  <a:lnTo>
                    <a:pt x="527" y="143"/>
                  </a:lnTo>
                  <a:lnTo>
                    <a:pt x="447" y="54"/>
                  </a:lnTo>
                  <a:lnTo>
                    <a:pt x="349" y="9"/>
                  </a:lnTo>
                  <a:lnTo>
                    <a:pt x="286" y="1"/>
                  </a:lnTo>
                  <a:close/>
                </a:path>
              </a:pathLst>
            </a:custGeom>
            <a:solidFill>
              <a:srgbClr val="9CBEB0"/>
            </a:solidFill>
            <a:ln>
              <a:noFill/>
            </a:ln>
          </p:spPr>
          <p:txBody>
            <a:bodyPr anchorCtr="0" anchor="ctr" bIns="94800" lIns="94800" spcFirstLastPara="1" rIns="94800" wrap="square" tIns="94800">
              <a:noAutofit/>
            </a:bodyPr>
            <a:lstStyle/>
            <a:p>
              <a:pPr indent="0" lvl="0" marL="0" marR="0" rtl="0" algn="l">
                <a:lnSpc>
                  <a:spcPct val="100000"/>
                </a:lnSpc>
                <a:spcBef>
                  <a:spcPts val="0"/>
                </a:spcBef>
                <a:spcAft>
                  <a:spcPts val="0"/>
                </a:spcAft>
                <a:buClr>
                  <a:srgbClr val="000000"/>
                </a:buClr>
                <a:buSzPts val="1500"/>
                <a:buFont typeface="Arial"/>
                <a:buNone/>
              </a:pPr>
              <a:r>
                <a:t/>
              </a:r>
              <a:endParaRPr b="0" i="0" sz="1500" u="none" cap="none" strike="noStrike">
                <a:solidFill>
                  <a:schemeClr val="accent4"/>
                </a:solidFill>
                <a:latin typeface="Arial"/>
                <a:ea typeface="Arial"/>
                <a:cs typeface="Arial"/>
                <a:sym typeface="Arial"/>
              </a:endParaRPr>
            </a:p>
          </p:txBody>
        </p:sp>
        <p:sp>
          <p:nvSpPr>
            <p:cNvPr id="3017" name="Google Shape;3017;p201"/>
            <p:cNvSpPr/>
            <p:nvPr/>
          </p:nvSpPr>
          <p:spPr>
            <a:xfrm>
              <a:off x="5818253" y="4129165"/>
              <a:ext cx="23013" cy="25189"/>
            </a:xfrm>
            <a:custGeom>
              <a:rect b="b" l="l" r="r" t="t"/>
              <a:pathLst>
                <a:path extrusionOk="0" h="626" w="572">
                  <a:moveTo>
                    <a:pt x="233" y="0"/>
                  </a:moveTo>
                  <a:lnTo>
                    <a:pt x="125" y="54"/>
                  </a:lnTo>
                  <a:lnTo>
                    <a:pt x="45" y="134"/>
                  </a:lnTo>
                  <a:lnTo>
                    <a:pt x="0" y="250"/>
                  </a:lnTo>
                  <a:lnTo>
                    <a:pt x="0" y="313"/>
                  </a:lnTo>
                  <a:lnTo>
                    <a:pt x="0" y="375"/>
                  </a:lnTo>
                  <a:lnTo>
                    <a:pt x="45" y="491"/>
                  </a:lnTo>
                  <a:lnTo>
                    <a:pt x="125" y="572"/>
                  </a:lnTo>
                  <a:lnTo>
                    <a:pt x="233" y="616"/>
                  </a:lnTo>
                  <a:lnTo>
                    <a:pt x="286" y="625"/>
                  </a:lnTo>
                  <a:lnTo>
                    <a:pt x="349" y="616"/>
                  </a:lnTo>
                  <a:lnTo>
                    <a:pt x="447" y="572"/>
                  </a:lnTo>
                  <a:lnTo>
                    <a:pt x="527" y="491"/>
                  </a:lnTo>
                  <a:lnTo>
                    <a:pt x="572" y="375"/>
                  </a:lnTo>
                  <a:lnTo>
                    <a:pt x="572" y="313"/>
                  </a:lnTo>
                  <a:lnTo>
                    <a:pt x="572" y="250"/>
                  </a:lnTo>
                  <a:lnTo>
                    <a:pt x="527" y="134"/>
                  </a:lnTo>
                  <a:lnTo>
                    <a:pt x="447" y="54"/>
                  </a:lnTo>
                  <a:lnTo>
                    <a:pt x="349" y="0"/>
                  </a:lnTo>
                  <a:close/>
                </a:path>
              </a:pathLst>
            </a:custGeom>
            <a:solidFill>
              <a:srgbClr val="9CBEB0"/>
            </a:solidFill>
            <a:ln>
              <a:noFill/>
            </a:ln>
          </p:spPr>
          <p:txBody>
            <a:bodyPr anchorCtr="0" anchor="ctr" bIns="94800" lIns="94800" spcFirstLastPara="1" rIns="94800" wrap="square" tIns="94800">
              <a:noAutofit/>
            </a:bodyPr>
            <a:lstStyle/>
            <a:p>
              <a:pPr indent="0" lvl="0" marL="0" marR="0" rtl="0" algn="l">
                <a:lnSpc>
                  <a:spcPct val="100000"/>
                </a:lnSpc>
                <a:spcBef>
                  <a:spcPts val="0"/>
                </a:spcBef>
                <a:spcAft>
                  <a:spcPts val="0"/>
                </a:spcAft>
                <a:buClr>
                  <a:srgbClr val="000000"/>
                </a:buClr>
                <a:buSzPts val="1500"/>
                <a:buFont typeface="Arial"/>
                <a:buNone/>
              </a:pPr>
              <a:r>
                <a:t/>
              </a:r>
              <a:endParaRPr b="0" i="0" sz="1500" u="none" cap="none" strike="noStrike">
                <a:solidFill>
                  <a:schemeClr val="accent4"/>
                </a:solidFill>
                <a:latin typeface="Arial"/>
                <a:ea typeface="Arial"/>
                <a:cs typeface="Arial"/>
                <a:sym typeface="Arial"/>
              </a:endParaRPr>
            </a:p>
          </p:txBody>
        </p:sp>
        <p:sp>
          <p:nvSpPr>
            <p:cNvPr id="3018" name="Google Shape;3018;p201"/>
            <p:cNvSpPr/>
            <p:nvPr/>
          </p:nvSpPr>
          <p:spPr>
            <a:xfrm>
              <a:off x="5818253" y="4294460"/>
              <a:ext cx="23013" cy="25189"/>
            </a:xfrm>
            <a:custGeom>
              <a:rect b="b" l="l" r="r" t="t"/>
              <a:pathLst>
                <a:path extrusionOk="0" h="626" w="572">
                  <a:moveTo>
                    <a:pt x="233" y="0"/>
                  </a:moveTo>
                  <a:lnTo>
                    <a:pt x="125" y="54"/>
                  </a:lnTo>
                  <a:lnTo>
                    <a:pt x="45" y="134"/>
                  </a:lnTo>
                  <a:lnTo>
                    <a:pt x="0" y="250"/>
                  </a:lnTo>
                  <a:lnTo>
                    <a:pt x="0" y="313"/>
                  </a:lnTo>
                  <a:lnTo>
                    <a:pt x="0" y="375"/>
                  </a:lnTo>
                  <a:lnTo>
                    <a:pt x="45" y="491"/>
                  </a:lnTo>
                  <a:lnTo>
                    <a:pt x="125" y="572"/>
                  </a:lnTo>
                  <a:lnTo>
                    <a:pt x="233" y="625"/>
                  </a:lnTo>
                  <a:lnTo>
                    <a:pt x="349" y="625"/>
                  </a:lnTo>
                  <a:lnTo>
                    <a:pt x="447" y="572"/>
                  </a:lnTo>
                  <a:lnTo>
                    <a:pt x="527" y="491"/>
                  </a:lnTo>
                  <a:lnTo>
                    <a:pt x="572" y="375"/>
                  </a:lnTo>
                  <a:lnTo>
                    <a:pt x="572" y="313"/>
                  </a:lnTo>
                  <a:lnTo>
                    <a:pt x="572" y="250"/>
                  </a:lnTo>
                  <a:lnTo>
                    <a:pt x="527" y="134"/>
                  </a:lnTo>
                  <a:lnTo>
                    <a:pt x="447" y="54"/>
                  </a:lnTo>
                  <a:lnTo>
                    <a:pt x="349" y="0"/>
                  </a:lnTo>
                  <a:close/>
                </a:path>
              </a:pathLst>
            </a:custGeom>
            <a:solidFill>
              <a:srgbClr val="9CBEB0"/>
            </a:solidFill>
            <a:ln>
              <a:noFill/>
            </a:ln>
          </p:spPr>
          <p:txBody>
            <a:bodyPr anchorCtr="0" anchor="ctr" bIns="94800" lIns="94800" spcFirstLastPara="1" rIns="94800" wrap="square" tIns="94800">
              <a:noAutofit/>
            </a:bodyPr>
            <a:lstStyle/>
            <a:p>
              <a:pPr indent="0" lvl="0" marL="0" marR="0" rtl="0" algn="l">
                <a:lnSpc>
                  <a:spcPct val="100000"/>
                </a:lnSpc>
                <a:spcBef>
                  <a:spcPts val="0"/>
                </a:spcBef>
                <a:spcAft>
                  <a:spcPts val="0"/>
                </a:spcAft>
                <a:buClr>
                  <a:srgbClr val="000000"/>
                </a:buClr>
                <a:buSzPts val="1500"/>
                <a:buFont typeface="Arial"/>
                <a:buNone/>
              </a:pPr>
              <a:r>
                <a:t/>
              </a:r>
              <a:endParaRPr b="0" i="0" sz="1500" u="none" cap="none" strike="noStrike">
                <a:solidFill>
                  <a:schemeClr val="accent4"/>
                </a:solidFill>
                <a:latin typeface="Arial"/>
                <a:ea typeface="Arial"/>
                <a:cs typeface="Arial"/>
                <a:sym typeface="Arial"/>
              </a:endParaRPr>
            </a:p>
          </p:txBody>
        </p:sp>
        <p:sp>
          <p:nvSpPr>
            <p:cNvPr id="3019" name="Google Shape;3019;p201"/>
            <p:cNvSpPr/>
            <p:nvPr/>
          </p:nvSpPr>
          <p:spPr>
            <a:xfrm>
              <a:off x="5990690" y="3632956"/>
              <a:ext cx="23415" cy="25189"/>
            </a:xfrm>
            <a:custGeom>
              <a:rect b="b" l="l" r="r" t="t"/>
              <a:pathLst>
                <a:path extrusionOk="0" h="626" w="582">
                  <a:moveTo>
                    <a:pt x="233" y="0"/>
                  </a:moveTo>
                  <a:lnTo>
                    <a:pt x="135" y="54"/>
                  </a:lnTo>
                  <a:lnTo>
                    <a:pt x="54" y="134"/>
                  </a:lnTo>
                  <a:lnTo>
                    <a:pt x="10" y="250"/>
                  </a:lnTo>
                  <a:lnTo>
                    <a:pt x="1" y="313"/>
                  </a:lnTo>
                  <a:lnTo>
                    <a:pt x="10" y="375"/>
                  </a:lnTo>
                  <a:lnTo>
                    <a:pt x="54" y="491"/>
                  </a:lnTo>
                  <a:lnTo>
                    <a:pt x="135" y="572"/>
                  </a:lnTo>
                  <a:lnTo>
                    <a:pt x="233" y="625"/>
                  </a:lnTo>
                  <a:lnTo>
                    <a:pt x="349" y="625"/>
                  </a:lnTo>
                  <a:lnTo>
                    <a:pt x="456" y="572"/>
                  </a:lnTo>
                  <a:lnTo>
                    <a:pt x="537" y="491"/>
                  </a:lnTo>
                  <a:lnTo>
                    <a:pt x="581" y="375"/>
                  </a:lnTo>
                  <a:lnTo>
                    <a:pt x="581" y="313"/>
                  </a:lnTo>
                  <a:lnTo>
                    <a:pt x="581" y="250"/>
                  </a:lnTo>
                  <a:lnTo>
                    <a:pt x="537" y="134"/>
                  </a:lnTo>
                  <a:lnTo>
                    <a:pt x="456" y="54"/>
                  </a:lnTo>
                  <a:lnTo>
                    <a:pt x="349" y="0"/>
                  </a:lnTo>
                  <a:close/>
                </a:path>
              </a:pathLst>
            </a:custGeom>
            <a:solidFill>
              <a:srgbClr val="9CBEB0"/>
            </a:solidFill>
            <a:ln>
              <a:noFill/>
            </a:ln>
          </p:spPr>
          <p:txBody>
            <a:bodyPr anchorCtr="0" anchor="ctr" bIns="94800" lIns="94800" spcFirstLastPara="1" rIns="94800" wrap="square" tIns="94800">
              <a:noAutofit/>
            </a:bodyPr>
            <a:lstStyle/>
            <a:p>
              <a:pPr indent="0" lvl="0" marL="0" marR="0" rtl="0" algn="l">
                <a:lnSpc>
                  <a:spcPct val="100000"/>
                </a:lnSpc>
                <a:spcBef>
                  <a:spcPts val="0"/>
                </a:spcBef>
                <a:spcAft>
                  <a:spcPts val="0"/>
                </a:spcAft>
                <a:buClr>
                  <a:srgbClr val="000000"/>
                </a:buClr>
                <a:buSzPts val="1500"/>
                <a:buFont typeface="Arial"/>
                <a:buNone/>
              </a:pPr>
              <a:r>
                <a:t/>
              </a:r>
              <a:endParaRPr b="0" i="0" sz="1500" u="none" cap="none" strike="noStrike">
                <a:solidFill>
                  <a:schemeClr val="accent4"/>
                </a:solidFill>
                <a:latin typeface="Arial"/>
                <a:ea typeface="Arial"/>
                <a:cs typeface="Arial"/>
                <a:sym typeface="Arial"/>
              </a:endParaRPr>
            </a:p>
          </p:txBody>
        </p:sp>
        <p:sp>
          <p:nvSpPr>
            <p:cNvPr id="3020" name="Google Shape;3020;p201"/>
            <p:cNvSpPr/>
            <p:nvPr/>
          </p:nvSpPr>
          <p:spPr>
            <a:xfrm>
              <a:off x="5990690" y="3798211"/>
              <a:ext cx="23415" cy="25189"/>
            </a:xfrm>
            <a:custGeom>
              <a:rect b="b" l="l" r="r" t="t"/>
              <a:pathLst>
                <a:path extrusionOk="0" h="626" w="582">
                  <a:moveTo>
                    <a:pt x="295" y="1"/>
                  </a:moveTo>
                  <a:lnTo>
                    <a:pt x="233" y="10"/>
                  </a:lnTo>
                  <a:lnTo>
                    <a:pt x="135" y="54"/>
                  </a:lnTo>
                  <a:lnTo>
                    <a:pt x="54" y="135"/>
                  </a:lnTo>
                  <a:lnTo>
                    <a:pt x="10" y="251"/>
                  </a:lnTo>
                  <a:lnTo>
                    <a:pt x="1" y="313"/>
                  </a:lnTo>
                  <a:lnTo>
                    <a:pt x="10" y="376"/>
                  </a:lnTo>
                  <a:lnTo>
                    <a:pt x="54" y="492"/>
                  </a:lnTo>
                  <a:lnTo>
                    <a:pt x="135" y="581"/>
                  </a:lnTo>
                  <a:lnTo>
                    <a:pt x="233" y="626"/>
                  </a:lnTo>
                  <a:lnTo>
                    <a:pt x="349" y="626"/>
                  </a:lnTo>
                  <a:lnTo>
                    <a:pt x="456" y="581"/>
                  </a:lnTo>
                  <a:lnTo>
                    <a:pt x="537" y="492"/>
                  </a:lnTo>
                  <a:lnTo>
                    <a:pt x="581" y="376"/>
                  </a:lnTo>
                  <a:lnTo>
                    <a:pt x="581" y="313"/>
                  </a:lnTo>
                  <a:lnTo>
                    <a:pt x="581" y="251"/>
                  </a:lnTo>
                  <a:lnTo>
                    <a:pt x="537" y="135"/>
                  </a:lnTo>
                  <a:lnTo>
                    <a:pt x="456" y="54"/>
                  </a:lnTo>
                  <a:lnTo>
                    <a:pt x="349" y="10"/>
                  </a:lnTo>
                  <a:lnTo>
                    <a:pt x="295" y="1"/>
                  </a:lnTo>
                  <a:close/>
                </a:path>
              </a:pathLst>
            </a:custGeom>
            <a:solidFill>
              <a:srgbClr val="9CBEB0"/>
            </a:solidFill>
            <a:ln>
              <a:noFill/>
            </a:ln>
          </p:spPr>
          <p:txBody>
            <a:bodyPr anchorCtr="0" anchor="ctr" bIns="94800" lIns="94800" spcFirstLastPara="1" rIns="94800" wrap="square" tIns="94800">
              <a:noAutofit/>
            </a:bodyPr>
            <a:lstStyle/>
            <a:p>
              <a:pPr indent="0" lvl="0" marL="0" marR="0" rtl="0" algn="l">
                <a:lnSpc>
                  <a:spcPct val="100000"/>
                </a:lnSpc>
                <a:spcBef>
                  <a:spcPts val="0"/>
                </a:spcBef>
                <a:spcAft>
                  <a:spcPts val="0"/>
                </a:spcAft>
                <a:buClr>
                  <a:srgbClr val="000000"/>
                </a:buClr>
                <a:buSzPts val="1500"/>
                <a:buFont typeface="Arial"/>
                <a:buNone/>
              </a:pPr>
              <a:r>
                <a:t/>
              </a:r>
              <a:endParaRPr b="0" i="0" sz="1500" u="none" cap="none" strike="noStrike">
                <a:solidFill>
                  <a:schemeClr val="accent4"/>
                </a:solidFill>
                <a:latin typeface="Arial"/>
                <a:ea typeface="Arial"/>
                <a:cs typeface="Arial"/>
                <a:sym typeface="Arial"/>
              </a:endParaRPr>
            </a:p>
          </p:txBody>
        </p:sp>
        <p:sp>
          <p:nvSpPr>
            <p:cNvPr id="3021" name="Google Shape;3021;p201"/>
            <p:cNvSpPr/>
            <p:nvPr/>
          </p:nvSpPr>
          <p:spPr>
            <a:xfrm>
              <a:off x="5990690" y="3963507"/>
              <a:ext cx="23415" cy="25551"/>
            </a:xfrm>
            <a:custGeom>
              <a:rect b="b" l="l" r="r" t="t"/>
              <a:pathLst>
                <a:path extrusionOk="0" h="635" w="582">
                  <a:moveTo>
                    <a:pt x="295" y="1"/>
                  </a:moveTo>
                  <a:lnTo>
                    <a:pt x="233" y="9"/>
                  </a:lnTo>
                  <a:lnTo>
                    <a:pt x="135" y="54"/>
                  </a:lnTo>
                  <a:lnTo>
                    <a:pt x="54" y="143"/>
                  </a:lnTo>
                  <a:lnTo>
                    <a:pt x="10" y="251"/>
                  </a:lnTo>
                  <a:lnTo>
                    <a:pt x="1" y="322"/>
                  </a:lnTo>
                  <a:lnTo>
                    <a:pt x="10" y="385"/>
                  </a:lnTo>
                  <a:lnTo>
                    <a:pt x="54" y="492"/>
                  </a:lnTo>
                  <a:lnTo>
                    <a:pt x="135" y="581"/>
                  </a:lnTo>
                  <a:lnTo>
                    <a:pt x="233" y="626"/>
                  </a:lnTo>
                  <a:lnTo>
                    <a:pt x="295" y="635"/>
                  </a:lnTo>
                  <a:lnTo>
                    <a:pt x="349" y="626"/>
                  </a:lnTo>
                  <a:lnTo>
                    <a:pt x="456" y="581"/>
                  </a:lnTo>
                  <a:lnTo>
                    <a:pt x="537" y="492"/>
                  </a:lnTo>
                  <a:lnTo>
                    <a:pt x="581" y="385"/>
                  </a:lnTo>
                  <a:lnTo>
                    <a:pt x="581" y="322"/>
                  </a:lnTo>
                  <a:lnTo>
                    <a:pt x="581" y="251"/>
                  </a:lnTo>
                  <a:lnTo>
                    <a:pt x="537" y="143"/>
                  </a:lnTo>
                  <a:lnTo>
                    <a:pt x="456" y="54"/>
                  </a:lnTo>
                  <a:lnTo>
                    <a:pt x="349" y="9"/>
                  </a:lnTo>
                  <a:lnTo>
                    <a:pt x="295" y="1"/>
                  </a:lnTo>
                  <a:close/>
                </a:path>
              </a:pathLst>
            </a:custGeom>
            <a:solidFill>
              <a:srgbClr val="9CBEB0"/>
            </a:solidFill>
            <a:ln>
              <a:noFill/>
            </a:ln>
          </p:spPr>
          <p:txBody>
            <a:bodyPr anchorCtr="0" anchor="ctr" bIns="94800" lIns="94800" spcFirstLastPara="1" rIns="94800" wrap="square" tIns="94800">
              <a:noAutofit/>
            </a:bodyPr>
            <a:lstStyle/>
            <a:p>
              <a:pPr indent="0" lvl="0" marL="0" marR="0" rtl="0" algn="l">
                <a:lnSpc>
                  <a:spcPct val="100000"/>
                </a:lnSpc>
                <a:spcBef>
                  <a:spcPts val="0"/>
                </a:spcBef>
                <a:spcAft>
                  <a:spcPts val="0"/>
                </a:spcAft>
                <a:buClr>
                  <a:srgbClr val="000000"/>
                </a:buClr>
                <a:buSzPts val="1500"/>
                <a:buFont typeface="Arial"/>
                <a:buNone/>
              </a:pPr>
              <a:r>
                <a:t/>
              </a:r>
              <a:endParaRPr b="0" i="0" sz="1500" u="none" cap="none" strike="noStrike">
                <a:solidFill>
                  <a:schemeClr val="accent4"/>
                </a:solidFill>
                <a:latin typeface="Arial"/>
                <a:ea typeface="Arial"/>
                <a:cs typeface="Arial"/>
                <a:sym typeface="Arial"/>
              </a:endParaRPr>
            </a:p>
          </p:txBody>
        </p:sp>
        <p:sp>
          <p:nvSpPr>
            <p:cNvPr id="3022" name="Google Shape;3022;p201"/>
            <p:cNvSpPr/>
            <p:nvPr/>
          </p:nvSpPr>
          <p:spPr>
            <a:xfrm>
              <a:off x="5990690" y="4129165"/>
              <a:ext cx="23415" cy="25189"/>
            </a:xfrm>
            <a:custGeom>
              <a:rect b="b" l="l" r="r" t="t"/>
              <a:pathLst>
                <a:path extrusionOk="0" h="626" w="582">
                  <a:moveTo>
                    <a:pt x="233" y="0"/>
                  </a:moveTo>
                  <a:lnTo>
                    <a:pt x="135" y="54"/>
                  </a:lnTo>
                  <a:lnTo>
                    <a:pt x="54" y="134"/>
                  </a:lnTo>
                  <a:lnTo>
                    <a:pt x="10" y="250"/>
                  </a:lnTo>
                  <a:lnTo>
                    <a:pt x="1" y="313"/>
                  </a:lnTo>
                  <a:lnTo>
                    <a:pt x="10" y="375"/>
                  </a:lnTo>
                  <a:lnTo>
                    <a:pt x="54" y="491"/>
                  </a:lnTo>
                  <a:lnTo>
                    <a:pt x="135" y="572"/>
                  </a:lnTo>
                  <a:lnTo>
                    <a:pt x="233" y="616"/>
                  </a:lnTo>
                  <a:lnTo>
                    <a:pt x="295" y="625"/>
                  </a:lnTo>
                  <a:lnTo>
                    <a:pt x="349" y="616"/>
                  </a:lnTo>
                  <a:lnTo>
                    <a:pt x="456" y="572"/>
                  </a:lnTo>
                  <a:lnTo>
                    <a:pt x="537" y="491"/>
                  </a:lnTo>
                  <a:lnTo>
                    <a:pt x="581" y="375"/>
                  </a:lnTo>
                  <a:lnTo>
                    <a:pt x="581" y="313"/>
                  </a:lnTo>
                  <a:lnTo>
                    <a:pt x="581" y="250"/>
                  </a:lnTo>
                  <a:lnTo>
                    <a:pt x="537" y="134"/>
                  </a:lnTo>
                  <a:lnTo>
                    <a:pt x="456" y="54"/>
                  </a:lnTo>
                  <a:lnTo>
                    <a:pt x="349" y="0"/>
                  </a:lnTo>
                  <a:close/>
                </a:path>
              </a:pathLst>
            </a:custGeom>
            <a:solidFill>
              <a:srgbClr val="9CBEB0"/>
            </a:solidFill>
            <a:ln>
              <a:noFill/>
            </a:ln>
          </p:spPr>
          <p:txBody>
            <a:bodyPr anchorCtr="0" anchor="ctr" bIns="94800" lIns="94800" spcFirstLastPara="1" rIns="94800" wrap="square" tIns="94800">
              <a:noAutofit/>
            </a:bodyPr>
            <a:lstStyle/>
            <a:p>
              <a:pPr indent="0" lvl="0" marL="0" marR="0" rtl="0" algn="l">
                <a:lnSpc>
                  <a:spcPct val="100000"/>
                </a:lnSpc>
                <a:spcBef>
                  <a:spcPts val="0"/>
                </a:spcBef>
                <a:spcAft>
                  <a:spcPts val="0"/>
                </a:spcAft>
                <a:buClr>
                  <a:srgbClr val="000000"/>
                </a:buClr>
                <a:buSzPts val="1500"/>
                <a:buFont typeface="Arial"/>
                <a:buNone/>
              </a:pPr>
              <a:r>
                <a:t/>
              </a:r>
              <a:endParaRPr b="0" i="0" sz="1500" u="none" cap="none" strike="noStrike">
                <a:solidFill>
                  <a:schemeClr val="accent4"/>
                </a:solidFill>
                <a:latin typeface="Arial"/>
                <a:ea typeface="Arial"/>
                <a:cs typeface="Arial"/>
                <a:sym typeface="Arial"/>
              </a:endParaRPr>
            </a:p>
          </p:txBody>
        </p:sp>
        <p:sp>
          <p:nvSpPr>
            <p:cNvPr id="3023" name="Google Shape;3023;p201"/>
            <p:cNvSpPr/>
            <p:nvPr/>
          </p:nvSpPr>
          <p:spPr>
            <a:xfrm>
              <a:off x="5990690" y="4294460"/>
              <a:ext cx="23415" cy="25189"/>
            </a:xfrm>
            <a:custGeom>
              <a:rect b="b" l="l" r="r" t="t"/>
              <a:pathLst>
                <a:path extrusionOk="0" h="626" w="582">
                  <a:moveTo>
                    <a:pt x="233" y="0"/>
                  </a:moveTo>
                  <a:lnTo>
                    <a:pt x="135" y="54"/>
                  </a:lnTo>
                  <a:lnTo>
                    <a:pt x="54" y="134"/>
                  </a:lnTo>
                  <a:lnTo>
                    <a:pt x="10" y="250"/>
                  </a:lnTo>
                  <a:lnTo>
                    <a:pt x="1" y="313"/>
                  </a:lnTo>
                  <a:lnTo>
                    <a:pt x="10" y="375"/>
                  </a:lnTo>
                  <a:lnTo>
                    <a:pt x="54" y="491"/>
                  </a:lnTo>
                  <a:lnTo>
                    <a:pt x="135" y="572"/>
                  </a:lnTo>
                  <a:lnTo>
                    <a:pt x="233" y="625"/>
                  </a:lnTo>
                  <a:lnTo>
                    <a:pt x="349" y="625"/>
                  </a:lnTo>
                  <a:lnTo>
                    <a:pt x="456" y="572"/>
                  </a:lnTo>
                  <a:lnTo>
                    <a:pt x="537" y="491"/>
                  </a:lnTo>
                  <a:lnTo>
                    <a:pt x="581" y="375"/>
                  </a:lnTo>
                  <a:lnTo>
                    <a:pt x="581" y="313"/>
                  </a:lnTo>
                  <a:lnTo>
                    <a:pt x="581" y="250"/>
                  </a:lnTo>
                  <a:lnTo>
                    <a:pt x="537" y="134"/>
                  </a:lnTo>
                  <a:lnTo>
                    <a:pt x="456" y="54"/>
                  </a:lnTo>
                  <a:lnTo>
                    <a:pt x="349" y="0"/>
                  </a:lnTo>
                  <a:close/>
                </a:path>
              </a:pathLst>
            </a:custGeom>
            <a:solidFill>
              <a:srgbClr val="9CBEB0"/>
            </a:solidFill>
            <a:ln>
              <a:noFill/>
            </a:ln>
          </p:spPr>
          <p:txBody>
            <a:bodyPr anchorCtr="0" anchor="ctr" bIns="94800" lIns="94800" spcFirstLastPara="1" rIns="94800" wrap="square" tIns="94800">
              <a:noAutofit/>
            </a:bodyPr>
            <a:lstStyle/>
            <a:p>
              <a:pPr indent="0" lvl="0" marL="0" marR="0" rtl="0" algn="l">
                <a:lnSpc>
                  <a:spcPct val="100000"/>
                </a:lnSpc>
                <a:spcBef>
                  <a:spcPts val="0"/>
                </a:spcBef>
                <a:spcAft>
                  <a:spcPts val="0"/>
                </a:spcAft>
                <a:buClr>
                  <a:srgbClr val="000000"/>
                </a:buClr>
                <a:buSzPts val="1500"/>
                <a:buFont typeface="Arial"/>
                <a:buNone/>
              </a:pPr>
              <a:r>
                <a:t/>
              </a:r>
              <a:endParaRPr b="0" i="0" sz="1500" u="none" cap="none" strike="noStrike">
                <a:solidFill>
                  <a:schemeClr val="accent4"/>
                </a:solidFill>
                <a:latin typeface="Arial"/>
                <a:ea typeface="Arial"/>
                <a:cs typeface="Arial"/>
                <a:sym typeface="Arial"/>
              </a:endParaRPr>
            </a:p>
          </p:txBody>
        </p:sp>
        <p:sp>
          <p:nvSpPr>
            <p:cNvPr id="3024" name="Google Shape;3024;p201"/>
            <p:cNvSpPr/>
            <p:nvPr/>
          </p:nvSpPr>
          <p:spPr>
            <a:xfrm>
              <a:off x="6163529" y="3632956"/>
              <a:ext cx="23375" cy="25189"/>
            </a:xfrm>
            <a:custGeom>
              <a:rect b="b" l="l" r="r" t="t"/>
              <a:pathLst>
                <a:path extrusionOk="0" h="626" w="581">
                  <a:moveTo>
                    <a:pt x="232" y="0"/>
                  </a:moveTo>
                  <a:lnTo>
                    <a:pt x="125" y="54"/>
                  </a:lnTo>
                  <a:lnTo>
                    <a:pt x="45" y="134"/>
                  </a:lnTo>
                  <a:lnTo>
                    <a:pt x="0" y="250"/>
                  </a:lnTo>
                  <a:lnTo>
                    <a:pt x="0" y="313"/>
                  </a:lnTo>
                  <a:lnTo>
                    <a:pt x="0" y="375"/>
                  </a:lnTo>
                  <a:lnTo>
                    <a:pt x="45" y="491"/>
                  </a:lnTo>
                  <a:lnTo>
                    <a:pt x="125" y="572"/>
                  </a:lnTo>
                  <a:lnTo>
                    <a:pt x="232" y="625"/>
                  </a:lnTo>
                  <a:lnTo>
                    <a:pt x="348" y="625"/>
                  </a:lnTo>
                  <a:lnTo>
                    <a:pt x="456" y="572"/>
                  </a:lnTo>
                  <a:lnTo>
                    <a:pt x="527" y="491"/>
                  </a:lnTo>
                  <a:lnTo>
                    <a:pt x="572" y="375"/>
                  </a:lnTo>
                  <a:lnTo>
                    <a:pt x="581" y="313"/>
                  </a:lnTo>
                  <a:lnTo>
                    <a:pt x="572" y="250"/>
                  </a:lnTo>
                  <a:lnTo>
                    <a:pt x="527" y="134"/>
                  </a:lnTo>
                  <a:lnTo>
                    <a:pt x="456" y="54"/>
                  </a:lnTo>
                  <a:lnTo>
                    <a:pt x="348" y="0"/>
                  </a:lnTo>
                  <a:close/>
                </a:path>
              </a:pathLst>
            </a:custGeom>
            <a:solidFill>
              <a:srgbClr val="9CBEB0"/>
            </a:solidFill>
            <a:ln>
              <a:noFill/>
            </a:ln>
          </p:spPr>
          <p:txBody>
            <a:bodyPr anchorCtr="0" anchor="ctr" bIns="94800" lIns="94800" spcFirstLastPara="1" rIns="94800" wrap="square" tIns="94800">
              <a:noAutofit/>
            </a:bodyPr>
            <a:lstStyle/>
            <a:p>
              <a:pPr indent="0" lvl="0" marL="0" marR="0" rtl="0" algn="l">
                <a:lnSpc>
                  <a:spcPct val="100000"/>
                </a:lnSpc>
                <a:spcBef>
                  <a:spcPts val="0"/>
                </a:spcBef>
                <a:spcAft>
                  <a:spcPts val="0"/>
                </a:spcAft>
                <a:buClr>
                  <a:srgbClr val="000000"/>
                </a:buClr>
                <a:buSzPts val="1500"/>
                <a:buFont typeface="Arial"/>
                <a:buNone/>
              </a:pPr>
              <a:r>
                <a:t/>
              </a:r>
              <a:endParaRPr b="0" i="0" sz="1500" u="none" cap="none" strike="noStrike">
                <a:solidFill>
                  <a:schemeClr val="accent4"/>
                </a:solidFill>
                <a:latin typeface="Arial"/>
                <a:ea typeface="Arial"/>
                <a:cs typeface="Arial"/>
                <a:sym typeface="Arial"/>
              </a:endParaRPr>
            </a:p>
          </p:txBody>
        </p:sp>
        <p:sp>
          <p:nvSpPr>
            <p:cNvPr id="3025" name="Google Shape;3025;p201"/>
            <p:cNvSpPr/>
            <p:nvPr/>
          </p:nvSpPr>
          <p:spPr>
            <a:xfrm>
              <a:off x="6163529" y="3798211"/>
              <a:ext cx="23375" cy="25189"/>
            </a:xfrm>
            <a:custGeom>
              <a:rect b="b" l="l" r="r" t="t"/>
              <a:pathLst>
                <a:path extrusionOk="0" h="626" w="581">
                  <a:moveTo>
                    <a:pt x="286" y="1"/>
                  </a:moveTo>
                  <a:lnTo>
                    <a:pt x="232" y="10"/>
                  </a:lnTo>
                  <a:lnTo>
                    <a:pt x="125" y="54"/>
                  </a:lnTo>
                  <a:lnTo>
                    <a:pt x="45" y="135"/>
                  </a:lnTo>
                  <a:lnTo>
                    <a:pt x="0" y="251"/>
                  </a:lnTo>
                  <a:lnTo>
                    <a:pt x="0" y="313"/>
                  </a:lnTo>
                  <a:lnTo>
                    <a:pt x="0" y="376"/>
                  </a:lnTo>
                  <a:lnTo>
                    <a:pt x="45" y="492"/>
                  </a:lnTo>
                  <a:lnTo>
                    <a:pt x="125" y="581"/>
                  </a:lnTo>
                  <a:lnTo>
                    <a:pt x="232" y="626"/>
                  </a:lnTo>
                  <a:lnTo>
                    <a:pt x="348" y="626"/>
                  </a:lnTo>
                  <a:lnTo>
                    <a:pt x="456" y="581"/>
                  </a:lnTo>
                  <a:lnTo>
                    <a:pt x="527" y="492"/>
                  </a:lnTo>
                  <a:lnTo>
                    <a:pt x="572" y="376"/>
                  </a:lnTo>
                  <a:lnTo>
                    <a:pt x="581" y="313"/>
                  </a:lnTo>
                  <a:lnTo>
                    <a:pt x="572" y="251"/>
                  </a:lnTo>
                  <a:lnTo>
                    <a:pt x="527" y="135"/>
                  </a:lnTo>
                  <a:lnTo>
                    <a:pt x="456" y="54"/>
                  </a:lnTo>
                  <a:lnTo>
                    <a:pt x="348" y="10"/>
                  </a:lnTo>
                  <a:lnTo>
                    <a:pt x="286" y="1"/>
                  </a:lnTo>
                  <a:close/>
                </a:path>
              </a:pathLst>
            </a:custGeom>
            <a:solidFill>
              <a:srgbClr val="9CBEB0"/>
            </a:solidFill>
            <a:ln>
              <a:noFill/>
            </a:ln>
          </p:spPr>
          <p:txBody>
            <a:bodyPr anchorCtr="0" anchor="ctr" bIns="94800" lIns="94800" spcFirstLastPara="1" rIns="94800" wrap="square" tIns="94800">
              <a:noAutofit/>
            </a:bodyPr>
            <a:lstStyle/>
            <a:p>
              <a:pPr indent="0" lvl="0" marL="0" marR="0" rtl="0" algn="l">
                <a:lnSpc>
                  <a:spcPct val="100000"/>
                </a:lnSpc>
                <a:spcBef>
                  <a:spcPts val="0"/>
                </a:spcBef>
                <a:spcAft>
                  <a:spcPts val="0"/>
                </a:spcAft>
                <a:buClr>
                  <a:srgbClr val="000000"/>
                </a:buClr>
                <a:buSzPts val="1500"/>
                <a:buFont typeface="Arial"/>
                <a:buNone/>
              </a:pPr>
              <a:r>
                <a:t/>
              </a:r>
              <a:endParaRPr b="0" i="0" sz="1500" u="none" cap="none" strike="noStrike">
                <a:solidFill>
                  <a:schemeClr val="accent4"/>
                </a:solidFill>
                <a:latin typeface="Arial"/>
                <a:ea typeface="Arial"/>
                <a:cs typeface="Arial"/>
                <a:sym typeface="Arial"/>
              </a:endParaRPr>
            </a:p>
          </p:txBody>
        </p:sp>
        <p:sp>
          <p:nvSpPr>
            <p:cNvPr id="3026" name="Google Shape;3026;p201"/>
            <p:cNvSpPr/>
            <p:nvPr/>
          </p:nvSpPr>
          <p:spPr>
            <a:xfrm>
              <a:off x="6163529" y="3963507"/>
              <a:ext cx="23375" cy="25551"/>
            </a:xfrm>
            <a:custGeom>
              <a:rect b="b" l="l" r="r" t="t"/>
              <a:pathLst>
                <a:path extrusionOk="0" h="635" w="581">
                  <a:moveTo>
                    <a:pt x="286" y="1"/>
                  </a:moveTo>
                  <a:lnTo>
                    <a:pt x="232" y="9"/>
                  </a:lnTo>
                  <a:lnTo>
                    <a:pt x="125" y="54"/>
                  </a:lnTo>
                  <a:lnTo>
                    <a:pt x="45" y="143"/>
                  </a:lnTo>
                  <a:lnTo>
                    <a:pt x="0" y="251"/>
                  </a:lnTo>
                  <a:lnTo>
                    <a:pt x="0" y="322"/>
                  </a:lnTo>
                  <a:lnTo>
                    <a:pt x="0" y="385"/>
                  </a:lnTo>
                  <a:lnTo>
                    <a:pt x="45" y="492"/>
                  </a:lnTo>
                  <a:lnTo>
                    <a:pt x="125" y="581"/>
                  </a:lnTo>
                  <a:lnTo>
                    <a:pt x="232" y="626"/>
                  </a:lnTo>
                  <a:lnTo>
                    <a:pt x="286" y="635"/>
                  </a:lnTo>
                  <a:lnTo>
                    <a:pt x="348" y="626"/>
                  </a:lnTo>
                  <a:lnTo>
                    <a:pt x="456" y="581"/>
                  </a:lnTo>
                  <a:lnTo>
                    <a:pt x="527" y="492"/>
                  </a:lnTo>
                  <a:lnTo>
                    <a:pt x="572" y="385"/>
                  </a:lnTo>
                  <a:lnTo>
                    <a:pt x="581" y="322"/>
                  </a:lnTo>
                  <a:lnTo>
                    <a:pt x="572" y="251"/>
                  </a:lnTo>
                  <a:lnTo>
                    <a:pt x="527" y="143"/>
                  </a:lnTo>
                  <a:lnTo>
                    <a:pt x="456" y="54"/>
                  </a:lnTo>
                  <a:lnTo>
                    <a:pt x="348" y="9"/>
                  </a:lnTo>
                  <a:lnTo>
                    <a:pt x="286" y="1"/>
                  </a:lnTo>
                  <a:close/>
                </a:path>
              </a:pathLst>
            </a:custGeom>
            <a:solidFill>
              <a:srgbClr val="9CBEB0"/>
            </a:solidFill>
            <a:ln>
              <a:noFill/>
            </a:ln>
          </p:spPr>
          <p:txBody>
            <a:bodyPr anchorCtr="0" anchor="ctr" bIns="94800" lIns="94800" spcFirstLastPara="1" rIns="94800" wrap="square" tIns="94800">
              <a:noAutofit/>
            </a:bodyPr>
            <a:lstStyle/>
            <a:p>
              <a:pPr indent="0" lvl="0" marL="0" marR="0" rtl="0" algn="l">
                <a:lnSpc>
                  <a:spcPct val="100000"/>
                </a:lnSpc>
                <a:spcBef>
                  <a:spcPts val="0"/>
                </a:spcBef>
                <a:spcAft>
                  <a:spcPts val="0"/>
                </a:spcAft>
                <a:buClr>
                  <a:srgbClr val="000000"/>
                </a:buClr>
                <a:buSzPts val="1500"/>
                <a:buFont typeface="Arial"/>
                <a:buNone/>
              </a:pPr>
              <a:r>
                <a:t/>
              </a:r>
              <a:endParaRPr b="0" i="0" sz="1500" u="none" cap="none" strike="noStrike">
                <a:solidFill>
                  <a:schemeClr val="accent4"/>
                </a:solidFill>
                <a:latin typeface="Arial"/>
                <a:ea typeface="Arial"/>
                <a:cs typeface="Arial"/>
                <a:sym typeface="Arial"/>
              </a:endParaRPr>
            </a:p>
          </p:txBody>
        </p:sp>
        <p:sp>
          <p:nvSpPr>
            <p:cNvPr id="3027" name="Google Shape;3027;p201"/>
            <p:cNvSpPr/>
            <p:nvPr/>
          </p:nvSpPr>
          <p:spPr>
            <a:xfrm>
              <a:off x="6163529" y="4129165"/>
              <a:ext cx="23375" cy="25189"/>
            </a:xfrm>
            <a:custGeom>
              <a:rect b="b" l="l" r="r" t="t"/>
              <a:pathLst>
                <a:path extrusionOk="0" h="626" w="581">
                  <a:moveTo>
                    <a:pt x="232" y="0"/>
                  </a:moveTo>
                  <a:lnTo>
                    <a:pt x="125" y="54"/>
                  </a:lnTo>
                  <a:lnTo>
                    <a:pt x="45" y="134"/>
                  </a:lnTo>
                  <a:lnTo>
                    <a:pt x="0" y="250"/>
                  </a:lnTo>
                  <a:lnTo>
                    <a:pt x="0" y="313"/>
                  </a:lnTo>
                  <a:lnTo>
                    <a:pt x="0" y="375"/>
                  </a:lnTo>
                  <a:lnTo>
                    <a:pt x="45" y="491"/>
                  </a:lnTo>
                  <a:lnTo>
                    <a:pt x="125" y="572"/>
                  </a:lnTo>
                  <a:lnTo>
                    <a:pt x="232" y="616"/>
                  </a:lnTo>
                  <a:lnTo>
                    <a:pt x="286" y="625"/>
                  </a:lnTo>
                  <a:lnTo>
                    <a:pt x="348" y="616"/>
                  </a:lnTo>
                  <a:lnTo>
                    <a:pt x="456" y="572"/>
                  </a:lnTo>
                  <a:lnTo>
                    <a:pt x="527" y="491"/>
                  </a:lnTo>
                  <a:lnTo>
                    <a:pt x="572" y="375"/>
                  </a:lnTo>
                  <a:lnTo>
                    <a:pt x="581" y="313"/>
                  </a:lnTo>
                  <a:lnTo>
                    <a:pt x="572" y="250"/>
                  </a:lnTo>
                  <a:lnTo>
                    <a:pt x="527" y="134"/>
                  </a:lnTo>
                  <a:lnTo>
                    <a:pt x="456" y="54"/>
                  </a:lnTo>
                  <a:lnTo>
                    <a:pt x="348" y="0"/>
                  </a:lnTo>
                  <a:close/>
                </a:path>
              </a:pathLst>
            </a:custGeom>
            <a:solidFill>
              <a:srgbClr val="9CBEB0"/>
            </a:solidFill>
            <a:ln>
              <a:noFill/>
            </a:ln>
          </p:spPr>
          <p:txBody>
            <a:bodyPr anchorCtr="0" anchor="ctr" bIns="94800" lIns="94800" spcFirstLastPara="1" rIns="94800" wrap="square" tIns="94800">
              <a:noAutofit/>
            </a:bodyPr>
            <a:lstStyle/>
            <a:p>
              <a:pPr indent="0" lvl="0" marL="0" marR="0" rtl="0" algn="l">
                <a:lnSpc>
                  <a:spcPct val="100000"/>
                </a:lnSpc>
                <a:spcBef>
                  <a:spcPts val="0"/>
                </a:spcBef>
                <a:spcAft>
                  <a:spcPts val="0"/>
                </a:spcAft>
                <a:buClr>
                  <a:srgbClr val="000000"/>
                </a:buClr>
                <a:buSzPts val="1500"/>
                <a:buFont typeface="Arial"/>
                <a:buNone/>
              </a:pPr>
              <a:r>
                <a:t/>
              </a:r>
              <a:endParaRPr b="0" i="0" sz="1500" u="none" cap="none" strike="noStrike">
                <a:solidFill>
                  <a:schemeClr val="accent4"/>
                </a:solidFill>
                <a:latin typeface="Arial"/>
                <a:ea typeface="Arial"/>
                <a:cs typeface="Arial"/>
                <a:sym typeface="Arial"/>
              </a:endParaRPr>
            </a:p>
          </p:txBody>
        </p:sp>
        <p:sp>
          <p:nvSpPr>
            <p:cNvPr id="3028" name="Google Shape;3028;p201"/>
            <p:cNvSpPr/>
            <p:nvPr/>
          </p:nvSpPr>
          <p:spPr>
            <a:xfrm>
              <a:off x="6163529" y="4294460"/>
              <a:ext cx="23375" cy="25189"/>
            </a:xfrm>
            <a:custGeom>
              <a:rect b="b" l="l" r="r" t="t"/>
              <a:pathLst>
                <a:path extrusionOk="0" h="626" w="581">
                  <a:moveTo>
                    <a:pt x="232" y="0"/>
                  </a:moveTo>
                  <a:lnTo>
                    <a:pt x="125" y="54"/>
                  </a:lnTo>
                  <a:lnTo>
                    <a:pt x="45" y="134"/>
                  </a:lnTo>
                  <a:lnTo>
                    <a:pt x="0" y="250"/>
                  </a:lnTo>
                  <a:lnTo>
                    <a:pt x="0" y="313"/>
                  </a:lnTo>
                  <a:lnTo>
                    <a:pt x="0" y="375"/>
                  </a:lnTo>
                  <a:lnTo>
                    <a:pt x="45" y="491"/>
                  </a:lnTo>
                  <a:lnTo>
                    <a:pt x="125" y="572"/>
                  </a:lnTo>
                  <a:lnTo>
                    <a:pt x="232" y="625"/>
                  </a:lnTo>
                  <a:lnTo>
                    <a:pt x="348" y="625"/>
                  </a:lnTo>
                  <a:lnTo>
                    <a:pt x="456" y="572"/>
                  </a:lnTo>
                  <a:lnTo>
                    <a:pt x="527" y="491"/>
                  </a:lnTo>
                  <a:lnTo>
                    <a:pt x="572" y="375"/>
                  </a:lnTo>
                  <a:lnTo>
                    <a:pt x="581" y="313"/>
                  </a:lnTo>
                  <a:lnTo>
                    <a:pt x="572" y="250"/>
                  </a:lnTo>
                  <a:lnTo>
                    <a:pt x="527" y="134"/>
                  </a:lnTo>
                  <a:lnTo>
                    <a:pt x="456" y="54"/>
                  </a:lnTo>
                  <a:lnTo>
                    <a:pt x="348" y="0"/>
                  </a:lnTo>
                  <a:close/>
                </a:path>
              </a:pathLst>
            </a:custGeom>
            <a:solidFill>
              <a:srgbClr val="9CBEB0"/>
            </a:solidFill>
            <a:ln>
              <a:noFill/>
            </a:ln>
          </p:spPr>
          <p:txBody>
            <a:bodyPr anchorCtr="0" anchor="ctr" bIns="94800" lIns="94800" spcFirstLastPara="1" rIns="94800" wrap="square" tIns="94800">
              <a:noAutofit/>
            </a:bodyPr>
            <a:lstStyle/>
            <a:p>
              <a:pPr indent="0" lvl="0" marL="0" marR="0" rtl="0" algn="l">
                <a:lnSpc>
                  <a:spcPct val="100000"/>
                </a:lnSpc>
                <a:spcBef>
                  <a:spcPts val="0"/>
                </a:spcBef>
                <a:spcAft>
                  <a:spcPts val="0"/>
                </a:spcAft>
                <a:buClr>
                  <a:srgbClr val="000000"/>
                </a:buClr>
                <a:buSzPts val="1500"/>
                <a:buFont typeface="Arial"/>
                <a:buNone/>
              </a:pPr>
              <a:r>
                <a:t/>
              </a:r>
              <a:endParaRPr b="0" i="0" sz="1500" u="none" cap="none" strike="noStrike">
                <a:solidFill>
                  <a:schemeClr val="accent4"/>
                </a:solidFill>
                <a:latin typeface="Arial"/>
                <a:ea typeface="Arial"/>
                <a:cs typeface="Arial"/>
                <a:sym typeface="Arial"/>
              </a:endParaRPr>
            </a:p>
          </p:txBody>
        </p:sp>
        <p:sp>
          <p:nvSpPr>
            <p:cNvPr id="3029" name="Google Shape;3029;p201"/>
            <p:cNvSpPr/>
            <p:nvPr/>
          </p:nvSpPr>
          <p:spPr>
            <a:xfrm>
              <a:off x="6335965" y="3632956"/>
              <a:ext cx="23375" cy="25189"/>
            </a:xfrm>
            <a:custGeom>
              <a:rect b="b" l="l" r="r" t="t"/>
              <a:pathLst>
                <a:path extrusionOk="0" h="626" w="581">
                  <a:moveTo>
                    <a:pt x="233" y="0"/>
                  </a:moveTo>
                  <a:lnTo>
                    <a:pt x="134" y="54"/>
                  </a:lnTo>
                  <a:lnTo>
                    <a:pt x="54" y="134"/>
                  </a:lnTo>
                  <a:lnTo>
                    <a:pt x="9" y="250"/>
                  </a:lnTo>
                  <a:lnTo>
                    <a:pt x="0" y="313"/>
                  </a:lnTo>
                  <a:lnTo>
                    <a:pt x="9" y="375"/>
                  </a:lnTo>
                  <a:lnTo>
                    <a:pt x="54" y="491"/>
                  </a:lnTo>
                  <a:lnTo>
                    <a:pt x="134" y="572"/>
                  </a:lnTo>
                  <a:lnTo>
                    <a:pt x="233" y="625"/>
                  </a:lnTo>
                  <a:lnTo>
                    <a:pt x="349" y="625"/>
                  </a:lnTo>
                  <a:lnTo>
                    <a:pt x="456" y="572"/>
                  </a:lnTo>
                  <a:lnTo>
                    <a:pt x="536" y="491"/>
                  </a:lnTo>
                  <a:lnTo>
                    <a:pt x="581" y="375"/>
                  </a:lnTo>
                  <a:lnTo>
                    <a:pt x="581" y="313"/>
                  </a:lnTo>
                  <a:lnTo>
                    <a:pt x="581" y="250"/>
                  </a:lnTo>
                  <a:lnTo>
                    <a:pt x="536" y="134"/>
                  </a:lnTo>
                  <a:lnTo>
                    <a:pt x="456" y="54"/>
                  </a:lnTo>
                  <a:lnTo>
                    <a:pt x="349" y="0"/>
                  </a:lnTo>
                  <a:close/>
                </a:path>
              </a:pathLst>
            </a:custGeom>
            <a:solidFill>
              <a:srgbClr val="9CBEB0"/>
            </a:solidFill>
            <a:ln>
              <a:noFill/>
            </a:ln>
          </p:spPr>
          <p:txBody>
            <a:bodyPr anchorCtr="0" anchor="ctr" bIns="94800" lIns="94800" spcFirstLastPara="1" rIns="94800" wrap="square" tIns="94800">
              <a:noAutofit/>
            </a:bodyPr>
            <a:lstStyle/>
            <a:p>
              <a:pPr indent="0" lvl="0" marL="0" marR="0" rtl="0" algn="l">
                <a:lnSpc>
                  <a:spcPct val="100000"/>
                </a:lnSpc>
                <a:spcBef>
                  <a:spcPts val="0"/>
                </a:spcBef>
                <a:spcAft>
                  <a:spcPts val="0"/>
                </a:spcAft>
                <a:buClr>
                  <a:srgbClr val="000000"/>
                </a:buClr>
                <a:buSzPts val="1500"/>
                <a:buFont typeface="Arial"/>
                <a:buNone/>
              </a:pPr>
              <a:r>
                <a:t/>
              </a:r>
              <a:endParaRPr b="0" i="0" sz="1500" u="none" cap="none" strike="noStrike">
                <a:solidFill>
                  <a:schemeClr val="accent4"/>
                </a:solidFill>
                <a:latin typeface="Arial"/>
                <a:ea typeface="Arial"/>
                <a:cs typeface="Arial"/>
                <a:sym typeface="Arial"/>
              </a:endParaRPr>
            </a:p>
          </p:txBody>
        </p:sp>
        <p:sp>
          <p:nvSpPr>
            <p:cNvPr id="3030" name="Google Shape;3030;p201"/>
            <p:cNvSpPr/>
            <p:nvPr/>
          </p:nvSpPr>
          <p:spPr>
            <a:xfrm>
              <a:off x="6335965" y="3798211"/>
              <a:ext cx="23375" cy="25189"/>
            </a:xfrm>
            <a:custGeom>
              <a:rect b="b" l="l" r="r" t="t"/>
              <a:pathLst>
                <a:path extrusionOk="0" h="626" w="581">
                  <a:moveTo>
                    <a:pt x="295" y="1"/>
                  </a:moveTo>
                  <a:lnTo>
                    <a:pt x="233" y="10"/>
                  </a:lnTo>
                  <a:lnTo>
                    <a:pt x="134" y="54"/>
                  </a:lnTo>
                  <a:lnTo>
                    <a:pt x="54" y="135"/>
                  </a:lnTo>
                  <a:lnTo>
                    <a:pt x="9" y="251"/>
                  </a:lnTo>
                  <a:lnTo>
                    <a:pt x="0" y="313"/>
                  </a:lnTo>
                  <a:lnTo>
                    <a:pt x="9" y="376"/>
                  </a:lnTo>
                  <a:lnTo>
                    <a:pt x="54" y="492"/>
                  </a:lnTo>
                  <a:lnTo>
                    <a:pt x="134" y="581"/>
                  </a:lnTo>
                  <a:lnTo>
                    <a:pt x="233" y="626"/>
                  </a:lnTo>
                  <a:lnTo>
                    <a:pt x="349" y="626"/>
                  </a:lnTo>
                  <a:lnTo>
                    <a:pt x="456" y="581"/>
                  </a:lnTo>
                  <a:lnTo>
                    <a:pt x="536" y="492"/>
                  </a:lnTo>
                  <a:lnTo>
                    <a:pt x="581" y="376"/>
                  </a:lnTo>
                  <a:lnTo>
                    <a:pt x="581" y="313"/>
                  </a:lnTo>
                  <a:lnTo>
                    <a:pt x="581" y="251"/>
                  </a:lnTo>
                  <a:lnTo>
                    <a:pt x="536" y="135"/>
                  </a:lnTo>
                  <a:lnTo>
                    <a:pt x="456" y="54"/>
                  </a:lnTo>
                  <a:lnTo>
                    <a:pt x="349" y="10"/>
                  </a:lnTo>
                  <a:lnTo>
                    <a:pt x="295" y="1"/>
                  </a:lnTo>
                  <a:close/>
                </a:path>
              </a:pathLst>
            </a:custGeom>
            <a:solidFill>
              <a:srgbClr val="9CBEB0"/>
            </a:solidFill>
            <a:ln>
              <a:noFill/>
            </a:ln>
          </p:spPr>
          <p:txBody>
            <a:bodyPr anchorCtr="0" anchor="ctr" bIns="94800" lIns="94800" spcFirstLastPara="1" rIns="94800" wrap="square" tIns="94800">
              <a:noAutofit/>
            </a:bodyPr>
            <a:lstStyle/>
            <a:p>
              <a:pPr indent="0" lvl="0" marL="0" marR="0" rtl="0" algn="l">
                <a:lnSpc>
                  <a:spcPct val="100000"/>
                </a:lnSpc>
                <a:spcBef>
                  <a:spcPts val="0"/>
                </a:spcBef>
                <a:spcAft>
                  <a:spcPts val="0"/>
                </a:spcAft>
                <a:buClr>
                  <a:srgbClr val="000000"/>
                </a:buClr>
                <a:buSzPts val="1500"/>
                <a:buFont typeface="Arial"/>
                <a:buNone/>
              </a:pPr>
              <a:r>
                <a:t/>
              </a:r>
              <a:endParaRPr b="0" i="0" sz="1500" u="none" cap="none" strike="noStrike">
                <a:solidFill>
                  <a:schemeClr val="accent4"/>
                </a:solidFill>
                <a:latin typeface="Arial"/>
                <a:ea typeface="Arial"/>
                <a:cs typeface="Arial"/>
                <a:sym typeface="Arial"/>
              </a:endParaRPr>
            </a:p>
          </p:txBody>
        </p:sp>
        <p:sp>
          <p:nvSpPr>
            <p:cNvPr id="3031" name="Google Shape;3031;p201"/>
            <p:cNvSpPr/>
            <p:nvPr/>
          </p:nvSpPr>
          <p:spPr>
            <a:xfrm>
              <a:off x="6335965" y="3963507"/>
              <a:ext cx="23375" cy="25551"/>
            </a:xfrm>
            <a:custGeom>
              <a:rect b="b" l="l" r="r" t="t"/>
              <a:pathLst>
                <a:path extrusionOk="0" h="635" w="581">
                  <a:moveTo>
                    <a:pt x="295" y="1"/>
                  </a:moveTo>
                  <a:lnTo>
                    <a:pt x="233" y="9"/>
                  </a:lnTo>
                  <a:lnTo>
                    <a:pt x="134" y="54"/>
                  </a:lnTo>
                  <a:lnTo>
                    <a:pt x="54" y="143"/>
                  </a:lnTo>
                  <a:lnTo>
                    <a:pt x="9" y="251"/>
                  </a:lnTo>
                  <a:lnTo>
                    <a:pt x="0" y="322"/>
                  </a:lnTo>
                  <a:lnTo>
                    <a:pt x="9" y="385"/>
                  </a:lnTo>
                  <a:lnTo>
                    <a:pt x="54" y="492"/>
                  </a:lnTo>
                  <a:lnTo>
                    <a:pt x="134" y="581"/>
                  </a:lnTo>
                  <a:lnTo>
                    <a:pt x="233" y="626"/>
                  </a:lnTo>
                  <a:lnTo>
                    <a:pt x="295" y="635"/>
                  </a:lnTo>
                  <a:lnTo>
                    <a:pt x="349" y="626"/>
                  </a:lnTo>
                  <a:lnTo>
                    <a:pt x="456" y="581"/>
                  </a:lnTo>
                  <a:lnTo>
                    <a:pt x="536" y="492"/>
                  </a:lnTo>
                  <a:lnTo>
                    <a:pt x="581" y="385"/>
                  </a:lnTo>
                  <a:lnTo>
                    <a:pt x="581" y="322"/>
                  </a:lnTo>
                  <a:lnTo>
                    <a:pt x="581" y="251"/>
                  </a:lnTo>
                  <a:lnTo>
                    <a:pt x="536" y="143"/>
                  </a:lnTo>
                  <a:lnTo>
                    <a:pt x="456" y="54"/>
                  </a:lnTo>
                  <a:lnTo>
                    <a:pt x="349" y="9"/>
                  </a:lnTo>
                  <a:lnTo>
                    <a:pt x="295" y="1"/>
                  </a:lnTo>
                  <a:close/>
                </a:path>
              </a:pathLst>
            </a:custGeom>
            <a:solidFill>
              <a:srgbClr val="9CBEB0"/>
            </a:solidFill>
            <a:ln>
              <a:noFill/>
            </a:ln>
          </p:spPr>
          <p:txBody>
            <a:bodyPr anchorCtr="0" anchor="ctr" bIns="94800" lIns="94800" spcFirstLastPara="1" rIns="94800" wrap="square" tIns="94800">
              <a:noAutofit/>
            </a:bodyPr>
            <a:lstStyle/>
            <a:p>
              <a:pPr indent="0" lvl="0" marL="0" marR="0" rtl="0" algn="l">
                <a:lnSpc>
                  <a:spcPct val="100000"/>
                </a:lnSpc>
                <a:spcBef>
                  <a:spcPts val="0"/>
                </a:spcBef>
                <a:spcAft>
                  <a:spcPts val="0"/>
                </a:spcAft>
                <a:buClr>
                  <a:srgbClr val="000000"/>
                </a:buClr>
                <a:buSzPts val="1500"/>
                <a:buFont typeface="Arial"/>
                <a:buNone/>
              </a:pPr>
              <a:r>
                <a:t/>
              </a:r>
              <a:endParaRPr b="0" i="0" sz="1500" u="none" cap="none" strike="noStrike">
                <a:solidFill>
                  <a:schemeClr val="accent4"/>
                </a:solidFill>
                <a:latin typeface="Arial"/>
                <a:ea typeface="Arial"/>
                <a:cs typeface="Arial"/>
                <a:sym typeface="Arial"/>
              </a:endParaRPr>
            </a:p>
          </p:txBody>
        </p:sp>
        <p:sp>
          <p:nvSpPr>
            <p:cNvPr id="3032" name="Google Shape;3032;p201"/>
            <p:cNvSpPr/>
            <p:nvPr/>
          </p:nvSpPr>
          <p:spPr>
            <a:xfrm>
              <a:off x="6335965" y="4129165"/>
              <a:ext cx="23375" cy="25189"/>
            </a:xfrm>
            <a:custGeom>
              <a:rect b="b" l="l" r="r" t="t"/>
              <a:pathLst>
                <a:path extrusionOk="0" h="626" w="581">
                  <a:moveTo>
                    <a:pt x="233" y="0"/>
                  </a:moveTo>
                  <a:lnTo>
                    <a:pt x="134" y="54"/>
                  </a:lnTo>
                  <a:lnTo>
                    <a:pt x="54" y="134"/>
                  </a:lnTo>
                  <a:lnTo>
                    <a:pt x="9" y="250"/>
                  </a:lnTo>
                  <a:lnTo>
                    <a:pt x="0" y="313"/>
                  </a:lnTo>
                  <a:lnTo>
                    <a:pt x="9" y="375"/>
                  </a:lnTo>
                  <a:lnTo>
                    <a:pt x="54" y="491"/>
                  </a:lnTo>
                  <a:lnTo>
                    <a:pt x="134" y="572"/>
                  </a:lnTo>
                  <a:lnTo>
                    <a:pt x="233" y="616"/>
                  </a:lnTo>
                  <a:lnTo>
                    <a:pt x="295" y="625"/>
                  </a:lnTo>
                  <a:lnTo>
                    <a:pt x="349" y="616"/>
                  </a:lnTo>
                  <a:lnTo>
                    <a:pt x="456" y="572"/>
                  </a:lnTo>
                  <a:lnTo>
                    <a:pt x="536" y="491"/>
                  </a:lnTo>
                  <a:lnTo>
                    <a:pt x="581" y="375"/>
                  </a:lnTo>
                  <a:lnTo>
                    <a:pt x="581" y="313"/>
                  </a:lnTo>
                  <a:lnTo>
                    <a:pt x="581" y="250"/>
                  </a:lnTo>
                  <a:lnTo>
                    <a:pt x="536" y="134"/>
                  </a:lnTo>
                  <a:lnTo>
                    <a:pt x="456" y="54"/>
                  </a:lnTo>
                  <a:lnTo>
                    <a:pt x="349" y="0"/>
                  </a:lnTo>
                  <a:close/>
                </a:path>
              </a:pathLst>
            </a:custGeom>
            <a:solidFill>
              <a:srgbClr val="9CBEB0"/>
            </a:solidFill>
            <a:ln>
              <a:noFill/>
            </a:ln>
          </p:spPr>
          <p:txBody>
            <a:bodyPr anchorCtr="0" anchor="ctr" bIns="94800" lIns="94800" spcFirstLastPara="1" rIns="94800" wrap="square" tIns="94800">
              <a:noAutofit/>
            </a:bodyPr>
            <a:lstStyle/>
            <a:p>
              <a:pPr indent="0" lvl="0" marL="0" marR="0" rtl="0" algn="l">
                <a:lnSpc>
                  <a:spcPct val="100000"/>
                </a:lnSpc>
                <a:spcBef>
                  <a:spcPts val="0"/>
                </a:spcBef>
                <a:spcAft>
                  <a:spcPts val="0"/>
                </a:spcAft>
                <a:buClr>
                  <a:srgbClr val="000000"/>
                </a:buClr>
                <a:buSzPts val="1500"/>
                <a:buFont typeface="Arial"/>
                <a:buNone/>
              </a:pPr>
              <a:r>
                <a:t/>
              </a:r>
              <a:endParaRPr b="0" i="0" sz="1500" u="none" cap="none" strike="noStrike">
                <a:solidFill>
                  <a:schemeClr val="accent4"/>
                </a:solidFill>
                <a:latin typeface="Arial"/>
                <a:ea typeface="Arial"/>
                <a:cs typeface="Arial"/>
                <a:sym typeface="Arial"/>
              </a:endParaRPr>
            </a:p>
          </p:txBody>
        </p:sp>
        <p:sp>
          <p:nvSpPr>
            <p:cNvPr id="3033" name="Google Shape;3033;p201"/>
            <p:cNvSpPr/>
            <p:nvPr/>
          </p:nvSpPr>
          <p:spPr>
            <a:xfrm>
              <a:off x="6335965" y="4294460"/>
              <a:ext cx="23375" cy="25189"/>
            </a:xfrm>
            <a:custGeom>
              <a:rect b="b" l="l" r="r" t="t"/>
              <a:pathLst>
                <a:path extrusionOk="0" h="626" w="581">
                  <a:moveTo>
                    <a:pt x="233" y="0"/>
                  </a:moveTo>
                  <a:lnTo>
                    <a:pt x="134" y="54"/>
                  </a:lnTo>
                  <a:lnTo>
                    <a:pt x="54" y="134"/>
                  </a:lnTo>
                  <a:lnTo>
                    <a:pt x="9" y="250"/>
                  </a:lnTo>
                  <a:lnTo>
                    <a:pt x="0" y="313"/>
                  </a:lnTo>
                  <a:lnTo>
                    <a:pt x="9" y="375"/>
                  </a:lnTo>
                  <a:lnTo>
                    <a:pt x="54" y="491"/>
                  </a:lnTo>
                  <a:lnTo>
                    <a:pt x="134" y="572"/>
                  </a:lnTo>
                  <a:lnTo>
                    <a:pt x="233" y="625"/>
                  </a:lnTo>
                  <a:lnTo>
                    <a:pt x="349" y="625"/>
                  </a:lnTo>
                  <a:lnTo>
                    <a:pt x="456" y="572"/>
                  </a:lnTo>
                  <a:lnTo>
                    <a:pt x="536" y="491"/>
                  </a:lnTo>
                  <a:lnTo>
                    <a:pt x="581" y="375"/>
                  </a:lnTo>
                  <a:lnTo>
                    <a:pt x="581" y="313"/>
                  </a:lnTo>
                  <a:lnTo>
                    <a:pt x="581" y="250"/>
                  </a:lnTo>
                  <a:lnTo>
                    <a:pt x="536" y="134"/>
                  </a:lnTo>
                  <a:lnTo>
                    <a:pt x="456" y="54"/>
                  </a:lnTo>
                  <a:lnTo>
                    <a:pt x="349" y="0"/>
                  </a:lnTo>
                  <a:close/>
                </a:path>
              </a:pathLst>
            </a:custGeom>
            <a:solidFill>
              <a:srgbClr val="9CBEB0"/>
            </a:solidFill>
            <a:ln>
              <a:noFill/>
            </a:ln>
          </p:spPr>
          <p:txBody>
            <a:bodyPr anchorCtr="0" anchor="ctr" bIns="94800" lIns="94800" spcFirstLastPara="1" rIns="94800" wrap="square" tIns="94800">
              <a:noAutofit/>
            </a:bodyPr>
            <a:lstStyle/>
            <a:p>
              <a:pPr indent="0" lvl="0" marL="0" marR="0" rtl="0" algn="l">
                <a:lnSpc>
                  <a:spcPct val="100000"/>
                </a:lnSpc>
                <a:spcBef>
                  <a:spcPts val="0"/>
                </a:spcBef>
                <a:spcAft>
                  <a:spcPts val="0"/>
                </a:spcAft>
                <a:buClr>
                  <a:srgbClr val="000000"/>
                </a:buClr>
                <a:buSzPts val="1500"/>
                <a:buFont typeface="Arial"/>
                <a:buNone/>
              </a:pPr>
              <a:r>
                <a:t/>
              </a:r>
              <a:endParaRPr b="0" i="0" sz="1500" u="none" cap="none" strike="noStrike">
                <a:solidFill>
                  <a:schemeClr val="accent4"/>
                </a:solidFill>
                <a:latin typeface="Arial"/>
                <a:ea typeface="Arial"/>
                <a:cs typeface="Arial"/>
                <a:sym typeface="Arial"/>
              </a:endParaRPr>
            </a:p>
          </p:txBody>
        </p:sp>
        <p:sp>
          <p:nvSpPr>
            <p:cNvPr id="3034" name="Google Shape;3034;p201"/>
            <p:cNvSpPr/>
            <p:nvPr/>
          </p:nvSpPr>
          <p:spPr>
            <a:xfrm>
              <a:off x="6508764" y="3632956"/>
              <a:ext cx="23415" cy="25189"/>
            </a:xfrm>
            <a:custGeom>
              <a:rect b="b" l="l" r="r" t="t"/>
              <a:pathLst>
                <a:path extrusionOk="0" h="626" w="582">
                  <a:moveTo>
                    <a:pt x="233" y="0"/>
                  </a:moveTo>
                  <a:lnTo>
                    <a:pt x="126" y="54"/>
                  </a:lnTo>
                  <a:lnTo>
                    <a:pt x="45" y="134"/>
                  </a:lnTo>
                  <a:lnTo>
                    <a:pt x="10" y="250"/>
                  </a:lnTo>
                  <a:lnTo>
                    <a:pt x="1" y="313"/>
                  </a:lnTo>
                  <a:lnTo>
                    <a:pt x="10" y="375"/>
                  </a:lnTo>
                  <a:lnTo>
                    <a:pt x="45" y="491"/>
                  </a:lnTo>
                  <a:lnTo>
                    <a:pt x="126" y="572"/>
                  </a:lnTo>
                  <a:lnTo>
                    <a:pt x="233" y="625"/>
                  </a:lnTo>
                  <a:lnTo>
                    <a:pt x="349" y="625"/>
                  </a:lnTo>
                  <a:lnTo>
                    <a:pt x="456" y="572"/>
                  </a:lnTo>
                  <a:lnTo>
                    <a:pt x="528" y="491"/>
                  </a:lnTo>
                  <a:lnTo>
                    <a:pt x="572" y="375"/>
                  </a:lnTo>
                  <a:lnTo>
                    <a:pt x="581" y="313"/>
                  </a:lnTo>
                  <a:lnTo>
                    <a:pt x="572" y="250"/>
                  </a:lnTo>
                  <a:lnTo>
                    <a:pt x="528" y="134"/>
                  </a:lnTo>
                  <a:lnTo>
                    <a:pt x="456" y="54"/>
                  </a:lnTo>
                  <a:lnTo>
                    <a:pt x="349" y="0"/>
                  </a:lnTo>
                  <a:close/>
                </a:path>
              </a:pathLst>
            </a:custGeom>
            <a:solidFill>
              <a:srgbClr val="9CBEB0"/>
            </a:solidFill>
            <a:ln>
              <a:noFill/>
            </a:ln>
          </p:spPr>
          <p:txBody>
            <a:bodyPr anchorCtr="0" anchor="ctr" bIns="94800" lIns="94800" spcFirstLastPara="1" rIns="94800" wrap="square" tIns="94800">
              <a:noAutofit/>
            </a:bodyPr>
            <a:lstStyle/>
            <a:p>
              <a:pPr indent="0" lvl="0" marL="0" marR="0" rtl="0" algn="l">
                <a:lnSpc>
                  <a:spcPct val="100000"/>
                </a:lnSpc>
                <a:spcBef>
                  <a:spcPts val="0"/>
                </a:spcBef>
                <a:spcAft>
                  <a:spcPts val="0"/>
                </a:spcAft>
                <a:buClr>
                  <a:srgbClr val="000000"/>
                </a:buClr>
                <a:buSzPts val="1500"/>
                <a:buFont typeface="Arial"/>
                <a:buNone/>
              </a:pPr>
              <a:r>
                <a:t/>
              </a:r>
              <a:endParaRPr b="0" i="0" sz="1500" u="none" cap="none" strike="noStrike">
                <a:solidFill>
                  <a:schemeClr val="accent4"/>
                </a:solidFill>
                <a:latin typeface="Arial"/>
                <a:ea typeface="Arial"/>
                <a:cs typeface="Arial"/>
                <a:sym typeface="Arial"/>
              </a:endParaRPr>
            </a:p>
          </p:txBody>
        </p:sp>
        <p:sp>
          <p:nvSpPr>
            <p:cNvPr id="3035" name="Google Shape;3035;p201"/>
            <p:cNvSpPr/>
            <p:nvPr/>
          </p:nvSpPr>
          <p:spPr>
            <a:xfrm>
              <a:off x="6508764" y="3798211"/>
              <a:ext cx="23415" cy="25189"/>
            </a:xfrm>
            <a:custGeom>
              <a:rect b="b" l="l" r="r" t="t"/>
              <a:pathLst>
                <a:path extrusionOk="0" h="626" w="582">
                  <a:moveTo>
                    <a:pt x="287" y="1"/>
                  </a:moveTo>
                  <a:lnTo>
                    <a:pt x="233" y="10"/>
                  </a:lnTo>
                  <a:lnTo>
                    <a:pt x="126" y="54"/>
                  </a:lnTo>
                  <a:lnTo>
                    <a:pt x="45" y="135"/>
                  </a:lnTo>
                  <a:lnTo>
                    <a:pt x="10" y="251"/>
                  </a:lnTo>
                  <a:lnTo>
                    <a:pt x="1" y="313"/>
                  </a:lnTo>
                  <a:lnTo>
                    <a:pt x="10" y="376"/>
                  </a:lnTo>
                  <a:lnTo>
                    <a:pt x="45" y="492"/>
                  </a:lnTo>
                  <a:lnTo>
                    <a:pt x="126" y="581"/>
                  </a:lnTo>
                  <a:lnTo>
                    <a:pt x="233" y="626"/>
                  </a:lnTo>
                  <a:lnTo>
                    <a:pt x="349" y="626"/>
                  </a:lnTo>
                  <a:lnTo>
                    <a:pt x="456" y="581"/>
                  </a:lnTo>
                  <a:lnTo>
                    <a:pt x="528" y="492"/>
                  </a:lnTo>
                  <a:lnTo>
                    <a:pt x="572" y="376"/>
                  </a:lnTo>
                  <a:lnTo>
                    <a:pt x="581" y="313"/>
                  </a:lnTo>
                  <a:lnTo>
                    <a:pt x="572" y="251"/>
                  </a:lnTo>
                  <a:lnTo>
                    <a:pt x="528" y="135"/>
                  </a:lnTo>
                  <a:lnTo>
                    <a:pt x="456" y="54"/>
                  </a:lnTo>
                  <a:lnTo>
                    <a:pt x="349" y="10"/>
                  </a:lnTo>
                  <a:lnTo>
                    <a:pt x="287" y="1"/>
                  </a:lnTo>
                  <a:close/>
                </a:path>
              </a:pathLst>
            </a:custGeom>
            <a:solidFill>
              <a:srgbClr val="9CBEB0"/>
            </a:solidFill>
            <a:ln>
              <a:noFill/>
            </a:ln>
          </p:spPr>
          <p:txBody>
            <a:bodyPr anchorCtr="0" anchor="ctr" bIns="94800" lIns="94800" spcFirstLastPara="1" rIns="94800" wrap="square" tIns="94800">
              <a:noAutofit/>
            </a:bodyPr>
            <a:lstStyle/>
            <a:p>
              <a:pPr indent="0" lvl="0" marL="0" marR="0" rtl="0" algn="l">
                <a:lnSpc>
                  <a:spcPct val="100000"/>
                </a:lnSpc>
                <a:spcBef>
                  <a:spcPts val="0"/>
                </a:spcBef>
                <a:spcAft>
                  <a:spcPts val="0"/>
                </a:spcAft>
                <a:buClr>
                  <a:srgbClr val="000000"/>
                </a:buClr>
                <a:buSzPts val="1500"/>
                <a:buFont typeface="Arial"/>
                <a:buNone/>
              </a:pPr>
              <a:r>
                <a:t/>
              </a:r>
              <a:endParaRPr b="0" i="0" sz="1500" u="none" cap="none" strike="noStrike">
                <a:solidFill>
                  <a:schemeClr val="accent4"/>
                </a:solidFill>
                <a:latin typeface="Arial"/>
                <a:ea typeface="Arial"/>
                <a:cs typeface="Arial"/>
                <a:sym typeface="Arial"/>
              </a:endParaRPr>
            </a:p>
          </p:txBody>
        </p:sp>
        <p:sp>
          <p:nvSpPr>
            <p:cNvPr id="3036" name="Google Shape;3036;p201"/>
            <p:cNvSpPr/>
            <p:nvPr/>
          </p:nvSpPr>
          <p:spPr>
            <a:xfrm>
              <a:off x="6508764" y="3963507"/>
              <a:ext cx="23415" cy="25551"/>
            </a:xfrm>
            <a:custGeom>
              <a:rect b="b" l="l" r="r" t="t"/>
              <a:pathLst>
                <a:path extrusionOk="0" h="635" w="582">
                  <a:moveTo>
                    <a:pt x="287" y="1"/>
                  </a:moveTo>
                  <a:lnTo>
                    <a:pt x="233" y="9"/>
                  </a:lnTo>
                  <a:lnTo>
                    <a:pt x="126" y="54"/>
                  </a:lnTo>
                  <a:lnTo>
                    <a:pt x="45" y="143"/>
                  </a:lnTo>
                  <a:lnTo>
                    <a:pt x="10" y="251"/>
                  </a:lnTo>
                  <a:lnTo>
                    <a:pt x="1" y="322"/>
                  </a:lnTo>
                  <a:lnTo>
                    <a:pt x="10" y="385"/>
                  </a:lnTo>
                  <a:lnTo>
                    <a:pt x="45" y="492"/>
                  </a:lnTo>
                  <a:lnTo>
                    <a:pt x="126" y="581"/>
                  </a:lnTo>
                  <a:lnTo>
                    <a:pt x="233" y="626"/>
                  </a:lnTo>
                  <a:lnTo>
                    <a:pt x="287" y="635"/>
                  </a:lnTo>
                  <a:lnTo>
                    <a:pt x="349" y="626"/>
                  </a:lnTo>
                  <a:lnTo>
                    <a:pt x="456" y="581"/>
                  </a:lnTo>
                  <a:lnTo>
                    <a:pt x="528" y="492"/>
                  </a:lnTo>
                  <a:lnTo>
                    <a:pt x="572" y="385"/>
                  </a:lnTo>
                  <a:lnTo>
                    <a:pt x="581" y="322"/>
                  </a:lnTo>
                  <a:lnTo>
                    <a:pt x="572" y="251"/>
                  </a:lnTo>
                  <a:lnTo>
                    <a:pt x="528" y="143"/>
                  </a:lnTo>
                  <a:lnTo>
                    <a:pt x="456" y="54"/>
                  </a:lnTo>
                  <a:lnTo>
                    <a:pt x="349" y="9"/>
                  </a:lnTo>
                  <a:lnTo>
                    <a:pt x="287" y="1"/>
                  </a:lnTo>
                  <a:close/>
                </a:path>
              </a:pathLst>
            </a:custGeom>
            <a:solidFill>
              <a:srgbClr val="9CBEB0"/>
            </a:solidFill>
            <a:ln>
              <a:noFill/>
            </a:ln>
          </p:spPr>
          <p:txBody>
            <a:bodyPr anchorCtr="0" anchor="ctr" bIns="94800" lIns="94800" spcFirstLastPara="1" rIns="94800" wrap="square" tIns="94800">
              <a:noAutofit/>
            </a:bodyPr>
            <a:lstStyle/>
            <a:p>
              <a:pPr indent="0" lvl="0" marL="0" marR="0" rtl="0" algn="l">
                <a:lnSpc>
                  <a:spcPct val="100000"/>
                </a:lnSpc>
                <a:spcBef>
                  <a:spcPts val="0"/>
                </a:spcBef>
                <a:spcAft>
                  <a:spcPts val="0"/>
                </a:spcAft>
                <a:buClr>
                  <a:srgbClr val="000000"/>
                </a:buClr>
                <a:buSzPts val="1500"/>
                <a:buFont typeface="Arial"/>
                <a:buNone/>
              </a:pPr>
              <a:r>
                <a:t/>
              </a:r>
              <a:endParaRPr b="0" i="0" sz="1500" u="none" cap="none" strike="noStrike">
                <a:solidFill>
                  <a:schemeClr val="accent4"/>
                </a:solidFill>
                <a:latin typeface="Arial"/>
                <a:ea typeface="Arial"/>
                <a:cs typeface="Arial"/>
                <a:sym typeface="Arial"/>
              </a:endParaRPr>
            </a:p>
          </p:txBody>
        </p:sp>
        <p:sp>
          <p:nvSpPr>
            <p:cNvPr id="3037" name="Google Shape;3037;p201"/>
            <p:cNvSpPr/>
            <p:nvPr/>
          </p:nvSpPr>
          <p:spPr>
            <a:xfrm>
              <a:off x="6508764" y="4129165"/>
              <a:ext cx="23415" cy="25189"/>
            </a:xfrm>
            <a:custGeom>
              <a:rect b="b" l="l" r="r" t="t"/>
              <a:pathLst>
                <a:path extrusionOk="0" h="626" w="582">
                  <a:moveTo>
                    <a:pt x="233" y="0"/>
                  </a:moveTo>
                  <a:lnTo>
                    <a:pt x="126" y="54"/>
                  </a:lnTo>
                  <a:lnTo>
                    <a:pt x="45" y="134"/>
                  </a:lnTo>
                  <a:lnTo>
                    <a:pt x="10" y="250"/>
                  </a:lnTo>
                  <a:lnTo>
                    <a:pt x="1" y="313"/>
                  </a:lnTo>
                  <a:lnTo>
                    <a:pt x="10" y="375"/>
                  </a:lnTo>
                  <a:lnTo>
                    <a:pt x="45" y="491"/>
                  </a:lnTo>
                  <a:lnTo>
                    <a:pt x="126" y="572"/>
                  </a:lnTo>
                  <a:lnTo>
                    <a:pt x="233" y="616"/>
                  </a:lnTo>
                  <a:lnTo>
                    <a:pt x="287" y="625"/>
                  </a:lnTo>
                  <a:lnTo>
                    <a:pt x="349" y="616"/>
                  </a:lnTo>
                  <a:lnTo>
                    <a:pt x="456" y="572"/>
                  </a:lnTo>
                  <a:lnTo>
                    <a:pt x="528" y="491"/>
                  </a:lnTo>
                  <a:lnTo>
                    <a:pt x="572" y="375"/>
                  </a:lnTo>
                  <a:lnTo>
                    <a:pt x="581" y="313"/>
                  </a:lnTo>
                  <a:lnTo>
                    <a:pt x="572" y="250"/>
                  </a:lnTo>
                  <a:lnTo>
                    <a:pt x="528" y="134"/>
                  </a:lnTo>
                  <a:lnTo>
                    <a:pt x="456" y="54"/>
                  </a:lnTo>
                  <a:lnTo>
                    <a:pt x="349" y="0"/>
                  </a:lnTo>
                  <a:close/>
                </a:path>
              </a:pathLst>
            </a:custGeom>
            <a:solidFill>
              <a:srgbClr val="9CBEB0"/>
            </a:solidFill>
            <a:ln>
              <a:noFill/>
            </a:ln>
          </p:spPr>
          <p:txBody>
            <a:bodyPr anchorCtr="0" anchor="ctr" bIns="94800" lIns="94800" spcFirstLastPara="1" rIns="94800" wrap="square" tIns="94800">
              <a:noAutofit/>
            </a:bodyPr>
            <a:lstStyle/>
            <a:p>
              <a:pPr indent="0" lvl="0" marL="0" marR="0" rtl="0" algn="l">
                <a:lnSpc>
                  <a:spcPct val="100000"/>
                </a:lnSpc>
                <a:spcBef>
                  <a:spcPts val="0"/>
                </a:spcBef>
                <a:spcAft>
                  <a:spcPts val="0"/>
                </a:spcAft>
                <a:buClr>
                  <a:srgbClr val="000000"/>
                </a:buClr>
                <a:buSzPts val="1500"/>
                <a:buFont typeface="Arial"/>
                <a:buNone/>
              </a:pPr>
              <a:r>
                <a:t/>
              </a:r>
              <a:endParaRPr b="0" i="0" sz="1500" u="none" cap="none" strike="noStrike">
                <a:solidFill>
                  <a:schemeClr val="accent4"/>
                </a:solidFill>
                <a:latin typeface="Arial"/>
                <a:ea typeface="Arial"/>
                <a:cs typeface="Arial"/>
                <a:sym typeface="Arial"/>
              </a:endParaRPr>
            </a:p>
          </p:txBody>
        </p:sp>
        <p:sp>
          <p:nvSpPr>
            <p:cNvPr id="3038" name="Google Shape;3038;p201"/>
            <p:cNvSpPr/>
            <p:nvPr/>
          </p:nvSpPr>
          <p:spPr>
            <a:xfrm>
              <a:off x="6508764" y="4294460"/>
              <a:ext cx="23415" cy="25189"/>
            </a:xfrm>
            <a:custGeom>
              <a:rect b="b" l="l" r="r" t="t"/>
              <a:pathLst>
                <a:path extrusionOk="0" h="626" w="582">
                  <a:moveTo>
                    <a:pt x="233" y="0"/>
                  </a:moveTo>
                  <a:lnTo>
                    <a:pt x="126" y="54"/>
                  </a:lnTo>
                  <a:lnTo>
                    <a:pt x="45" y="134"/>
                  </a:lnTo>
                  <a:lnTo>
                    <a:pt x="10" y="250"/>
                  </a:lnTo>
                  <a:lnTo>
                    <a:pt x="1" y="313"/>
                  </a:lnTo>
                  <a:lnTo>
                    <a:pt x="10" y="375"/>
                  </a:lnTo>
                  <a:lnTo>
                    <a:pt x="45" y="491"/>
                  </a:lnTo>
                  <a:lnTo>
                    <a:pt x="126" y="572"/>
                  </a:lnTo>
                  <a:lnTo>
                    <a:pt x="233" y="625"/>
                  </a:lnTo>
                  <a:lnTo>
                    <a:pt x="349" y="625"/>
                  </a:lnTo>
                  <a:lnTo>
                    <a:pt x="456" y="572"/>
                  </a:lnTo>
                  <a:lnTo>
                    <a:pt x="528" y="491"/>
                  </a:lnTo>
                  <a:lnTo>
                    <a:pt x="572" y="375"/>
                  </a:lnTo>
                  <a:lnTo>
                    <a:pt x="581" y="313"/>
                  </a:lnTo>
                  <a:lnTo>
                    <a:pt x="572" y="250"/>
                  </a:lnTo>
                  <a:lnTo>
                    <a:pt x="528" y="134"/>
                  </a:lnTo>
                  <a:lnTo>
                    <a:pt x="456" y="54"/>
                  </a:lnTo>
                  <a:lnTo>
                    <a:pt x="349" y="0"/>
                  </a:lnTo>
                  <a:close/>
                </a:path>
              </a:pathLst>
            </a:custGeom>
            <a:solidFill>
              <a:srgbClr val="9CBEB0"/>
            </a:solidFill>
            <a:ln>
              <a:noFill/>
            </a:ln>
          </p:spPr>
          <p:txBody>
            <a:bodyPr anchorCtr="0" anchor="ctr" bIns="94800" lIns="94800" spcFirstLastPara="1" rIns="94800" wrap="square" tIns="94800">
              <a:noAutofit/>
            </a:bodyPr>
            <a:lstStyle/>
            <a:p>
              <a:pPr indent="0" lvl="0" marL="0" marR="0" rtl="0" algn="l">
                <a:lnSpc>
                  <a:spcPct val="100000"/>
                </a:lnSpc>
                <a:spcBef>
                  <a:spcPts val="0"/>
                </a:spcBef>
                <a:spcAft>
                  <a:spcPts val="0"/>
                </a:spcAft>
                <a:buClr>
                  <a:srgbClr val="000000"/>
                </a:buClr>
                <a:buSzPts val="1500"/>
                <a:buFont typeface="Arial"/>
                <a:buNone/>
              </a:pPr>
              <a:r>
                <a:t/>
              </a:r>
              <a:endParaRPr b="0" i="0" sz="1500" u="none" cap="none" strike="noStrike">
                <a:solidFill>
                  <a:schemeClr val="accent4"/>
                </a:solidFill>
                <a:latin typeface="Arial"/>
                <a:ea typeface="Arial"/>
                <a:cs typeface="Arial"/>
                <a:sym typeface="Arial"/>
              </a:endParaRPr>
            </a:p>
          </p:txBody>
        </p:sp>
      </p:grpSp>
    </p:spTree>
  </p:cSld>
  <p:clrMapOvr>
    <a:masterClrMapping/>
  </p:clrMapOvr>
</p:sld>
</file>

<file path=ppt/slides/slide2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E4E6FD"/>
        </a:solidFill>
      </p:bgPr>
    </p:bg>
    <p:spTree>
      <p:nvGrpSpPr>
        <p:cNvPr id="3665" name="Shape 3665"/>
        <p:cNvGrpSpPr/>
        <p:nvPr/>
      </p:nvGrpSpPr>
      <p:grpSpPr>
        <a:xfrm>
          <a:off x="0" y="0"/>
          <a:ext cx="0" cy="0"/>
          <a:chOff x="0" y="0"/>
          <a:chExt cx="0" cy="0"/>
        </a:xfrm>
      </p:grpSpPr>
      <p:sp>
        <p:nvSpPr>
          <p:cNvPr id="3666" name="Google Shape;3666;p219"/>
          <p:cNvSpPr txBox="1"/>
          <p:nvPr/>
        </p:nvSpPr>
        <p:spPr>
          <a:xfrm>
            <a:off x="-588100" y="1324950"/>
            <a:ext cx="2373900" cy="2493600"/>
          </a:xfrm>
          <a:prstGeom prst="rect">
            <a:avLst/>
          </a:prstGeom>
          <a:noFill/>
          <a:ln>
            <a:noFill/>
          </a:ln>
        </p:spPr>
        <p:txBody>
          <a:bodyPr anchorCtr="0" anchor="t" bIns="91425" lIns="91425" spcFirstLastPara="1" rIns="91425" wrap="square" tIns="91425">
            <a:spAutoFit/>
          </a:bodyPr>
          <a:lstStyle/>
          <a:p>
            <a:pPr indent="0" lvl="0" marL="0" rtl="0" algn="l">
              <a:lnSpc>
                <a:spcPct val="115000"/>
              </a:lnSpc>
              <a:spcBef>
                <a:spcPts val="0"/>
              </a:spcBef>
              <a:spcAft>
                <a:spcPts val="0"/>
              </a:spcAft>
              <a:buClr>
                <a:srgbClr val="000000"/>
              </a:buClr>
              <a:buSzPts val="4800"/>
              <a:buFont typeface="Arial"/>
              <a:buNone/>
            </a:pPr>
            <a:r>
              <a:rPr b="1" lang="en" sz="15000">
                <a:solidFill>
                  <a:srgbClr val="C4C8FC"/>
                </a:solidFill>
                <a:latin typeface="Helvetica Neue"/>
                <a:ea typeface="Helvetica Neue"/>
                <a:cs typeface="Helvetica Neue"/>
                <a:sym typeface="Helvetica Neue"/>
              </a:rPr>
              <a:t>04</a:t>
            </a:r>
            <a:endParaRPr sz="15000">
              <a:solidFill>
                <a:srgbClr val="C4C8FC"/>
              </a:solidFill>
            </a:endParaRPr>
          </a:p>
        </p:txBody>
      </p:sp>
      <p:sp>
        <p:nvSpPr>
          <p:cNvPr id="3667" name="Google Shape;3667;p219"/>
          <p:cNvSpPr txBox="1"/>
          <p:nvPr>
            <p:ph type="title"/>
          </p:nvPr>
        </p:nvSpPr>
        <p:spPr>
          <a:xfrm>
            <a:off x="1995500" y="1094700"/>
            <a:ext cx="6858000" cy="29541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b="1" lang="en" sz="4800">
                <a:solidFill>
                  <a:schemeClr val="dk1"/>
                </a:solidFill>
                <a:latin typeface="Helvetica Neue"/>
                <a:ea typeface="Helvetica Neue"/>
                <a:cs typeface="Helvetica Neue"/>
                <a:sym typeface="Helvetica Neue"/>
              </a:rPr>
              <a:t>Map Your Markets</a:t>
            </a:r>
            <a:endParaRPr b="1" sz="4800">
              <a:solidFill>
                <a:schemeClr val="dk1"/>
              </a:solidFill>
              <a:latin typeface="Helvetica Neue"/>
              <a:ea typeface="Helvetica Neue"/>
              <a:cs typeface="Helvetica Neue"/>
              <a:sym typeface="Helvetica Neue"/>
            </a:endParaRPr>
          </a:p>
        </p:txBody>
      </p:sp>
    </p:spTree>
  </p:cSld>
  <p:clrMapOvr>
    <a:masterClrMapping/>
  </p:clrMapOvr>
</p:sld>
</file>

<file path=ppt/slides/slide2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FFFFFF"/>
        </a:solidFill>
      </p:bgPr>
    </p:bg>
    <p:spTree>
      <p:nvGrpSpPr>
        <p:cNvPr id="3671" name="Shape 3671"/>
        <p:cNvGrpSpPr/>
        <p:nvPr/>
      </p:nvGrpSpPr>
      <p:grpSpPr>
        <a:xfrm>
          <a:off x="0" y="0"/>
          <a:ext cx="0" cy="0"/>
          <a:chOff x="0" y="0"/>
          <a:chExt cx="0" cy="0"/>
        </a:xfrm>
      </p:grpSpPr>
      <p:sp>
        <p:nvSpPr>
          <p:cNvPr id="3672" name="Google Shape;3672;p220"/>
          <p:cNvSpPr/>
          <p:nvPr/>
        </p:nvSpPr>
        <p:spPr>
          <a:xfrm>
            <a:off x="4082475" y="0"/>
            <a:ext cx="5077800" cy="5143500"/>
          </a:xfrm>
          <a:prstGeom prst="rect">
            <a:avLst/>
          </a:prstGeom>
          <a:solidFill>
            <a:srgbClr val="F9F8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673" name="Google Shape;3673;p220"/>
          <p:cNvGrpSpPr/>
          <p:nvPr/>
        </p:nvGrpSpPr>
        <p:grpSpPr>
          <a:xfrm>
            <a:off x="8511895" y="4826713"/>
            <a:ext cx="337055" cy="87653"/>
            <a:chOff x="288629" y="563758"/>
            <a:chExt cx="862254" cy="215523"/>
          </a:xfrm>
        </p:grpSpPr>
        <p:sp>
          <p:nvSpPr>
            <p:cNvPr id="3674" name="Google Shape;3674;p220"/>
            <p:cNvSpPr/>
            <p:nvPr/>
          </p:nvSpPr>
          <p:spPr>
            <a:xfrm>
              <a:off x="288629" y="606989"/>
              <a:ext cx="111063" cy="132645"/>
            </a:xfrm>
            <a:custGeom>
              <a:rect b="b" l="l" r="r" t="t"/>
              <a:pathLst>
                <a:path extrusionOk="0" h="18956" w="15420">
                  <a:moveTo>
                    <a:pt x="12330" y="9444"/>
                  </a:moveTo>
                  <a:lnTo>
                    <a:pt x="12330" y="11171"/>
                  </a:lnTo>
                  <a:lnTo>
                    <a:pt x="12330" y="11508"/>
                  </a:lnTo>
                  <a:lnTo>
                    <a:pt x="12290" y="11845"/>
                  </a:lnTo>
                  <a:lnTo>
                    <a:pt x="12249" y="12156"/>
                  </a:lnTo>
                  <a:lnTo>
                    <a:pt x="12182" y="12453"/>
                  </a:lnTo>
                  <a:lnTo>
                    <a:pt x="12088" y="12736"/>
                  </a:lnTo>
                  <a:lnTo>
                    <a:pt x="11993" y="13006"/>
                  </a:lnTo>
                  <a:lnTo>
                    <a:pt x="11872" y="13262"/>
                  </a:lnTo>
                  <a:lnTo>
                    <a:pt x="11737" y="13491"/>
                  </a:lnTo>
                  <a:lnTo>
                    <a:pt x="11602" y="13721"/>
                  </a:lnTo>
                  <a:lnTo>
                    <a:pt x="11440" y="13923"/>
                  </a:lnTo>
                  <a:lnTo>
                    <a:pt x="11278" y="14125"/>
                  </a:lnTo>
                  <a:lnTo>
                    <a:pt x="11103" y="14301"/>
                  </a:lnTo>
                  <a:lnTo>
                    <a:pt x="10927" y="14476"/>
                  </a:lnTo>
                  <a:lnTo>
                    <a:pt x="10739" y="14625"/>
                  </a:lnTo>
                  <a:lnTo>
                    <a:pt x="10536" y="14773"/>
                  </a:lnTo>
                  <a:lnTo>
                    <a:pt x="10334" y="14908"/>
                  </a:lnTo>
                  <a:lnTo>
                    <a:pt x="10131" y="15029"/>
                  </a:lnTo>
                  <a:lnTo>
                    <a:pt x="9916" y="15151"/>
                  </a:lnTo>
                  <a:lnTo>
                    <a:pt x="9713" y="15245"/>
                  </a:lnTo>
                  <a:lnTo>
                    <a:pt x="9497" y="15340"/>
                  </a:lnTo>
                  <a:lnTo>
                    <a:pt x="9282" y="15421"/>
                  </a:lnTo>
                  <a:lnTo>
                    <a:pt x="9079" y="15488"/>
                  </a:lnTo>
                  <a:lnTo>
                    <a:pt x="8661" y="15609"/>
                  </a:lnTo>
                  <a:lnTo>
                    <a:pt x="8270" y="15704"/>
                  </a:lnTo>
                  <a:lnTo>
                    <a:pt x="7892" y="15758"/>
                  </a:lnTo>
                  <a:lnTo>
                    <a:pt x="7568" y="15785"/>
                  </a:lnTo>
                  <a:lnTo>
                    <a:pt x="7271" y="15798"/>
                  </a:lnTo>
                  <a:lnTo>
                    <a:pt x="6921" y="15785"/>
                  </a:lnTo>
                  <a:lnTo>
                    <a:pt x="6556" y="15758"/>
                  </a:lnTo>
                  <a:lnTo>
                    <a:pt x="6192" y="15690"/>
                  </a:lnTo>
                  <a:lnTo>
                    <a:pt x="5841" y="15623"/>
                  </a:lnTo>
                  <a:lnTo>
                    <a:pt x="5504" y="15515"/>
                  </a:lnTo>
                  <a:lnTo>
                    <a:pt x="5167" y="15394"/>
                  </a:lnTo>
                  <a:lnTo>
                    <a:pt x="4857" y="15245"/>
                  </a:lnTo>
                  <a:lnTo>
                    <a:pt x="4560" y="15083"/>
                  </a:lnTo>
                  <a:lnTo>
                    <a:pt x="4290" y="14908"/>
                  </a:lnTo>
                  <a:lnTo>
                    <a:pt x="4047" y="14706"/>
                  </a:lnTo>
                  <a:lnTo>
                    <a:pt x="3926" y="14598"/>
                  </a:lnTo>
                  <a:lnTo>
                    <a:pt x="3831" y="14476"/>
                  </a:lnTo>
                  <a:lnTo>
                    <a:pt x="3723" y="14368"/>
                  </a:lnTo>
                  <a:lnTo>
                    <a:pt x="3642" y="14247"/>
                  </a:lnTo>
                  <a:lnTo>
                    <a:pt x="3562" y="14112"/>
                  </a:lnTo>
                  <a:lnTo>
                    <a:pt x="3494" y="13990"/>
                  </a:lnTo>
                  <a:lnTo>
                    <a:pt x="3427" y="13856"/>
                  </a:lnTo>
                  <a:lnTo>
                    <a:pt x="3386" y="13721"/>
                  </a:lnTo>
                  <a:lnTo>
                    <a:pt x="3346" y="13572"/>
                  </a:lnTo>
                  <a:lnTo>
                    <a:pt x="3305" y="13424"/>
                  </a:lnTo>
                  <a:lnTo>
                    <a:pt x="3292" y="13275"/>
                  </a:lnTo>
                  <a:lnTo>
                    <a:pt x="3292" y="13127"/>
                  </a:lnTo>
                  <a:lnTo>
                    <a:pt x="3292" y="12965"/>
                  </a:lnTo>
                  <a:lnTo>
                    <a:pt x="3305" y="12803"/>
                  </a:lnTo>
                  <a:lnTo>
                    <a:pt x="3332" y="12655"/>
                  </a:lnTo>
                  <a:lnTo>
                    <a:pt x="3359" y="12520"/>
                  </a:lnTo>
                  <a:lnTo>
                    <a:pt x="3400" y="12372"/>
                  </a:lnTo>
                  <a:lnTo>
                    <a:pt x="3454" y="12250"/>
                  </a:lnTo>
                  <a:lnTo>
                    <a:pt x="3521" y="12129"/>
                  </a:lnTo>
                  <a:lnTo>
                    <a:pt x="3589" y="12007"/>
                  </a:lnTo>
                  <a:lnTo>
                    <a:pt x="3669" y="11886"/>
                  </a:lnTo>
                  <a:lnTo>
                    <a:pt x="3764" y="11778"/>
                  </a:lnTo>
                  <a:lnTo>
                    <a:pt x="3858" y="11670"/>
                  </a:lnTo>
                  <a:lnTo>
                    <a:pt x="3966" y="11576"/>
                  </a:lnTo>
                  <a:lnTo>
                    <a:pt x="4088" y="11481"/>
                  </a:lnTo>
                  <a:lnTo>
                    <a:pt x="4223" y="11387"/>
                  </a:lnTo>
                  <a:lnTo>
                    <a:pt x="4357" y="11306"/>
                  </a:lnTo>
                  <a:lnTo>
                    <a:pt x="4506" y="11225"/>
                  </a:lnTo>
                  <a:lnTo>
                    <a:pt x="4843" y="11077"/>
                  </a:lnTo>
                  <a:lnTo>
                    <a:pt x="5207" y="10928"/>
                  </a:lnTo>
                  <a:lnTo>
                    <a:pt x="5612" y="10807"/>
                  </a:lnTo>
                  <a:lnTo>
                    <a:pt x="6057" y="10685"/>
                  </a:lnTo>
                  <a:lnTo>
                    <a:pt x="6543" y="10577"/>
                  </a:lnTo>
                  <a:lnTo>
                    <a:pt x="7083" y="10469"/>
                  </a:lnTo>
                  <a:lnTo>
                    <a:pt x="7649" y="10375"/>
                  </a:lnTo>
                  <a:lnTo>
                    <a:pt x="8256" y="10267"/>
                  </a:lnTo>
                  <a:lnTo>
                    <a:pt x="8998" y="10159"/>
                  </a:lnTo>
                  <a:lnTo>
                    <a:pt x="9848" y="10011"/>
                  </a:lnTo>
                  <a:lnTo>
                    <a:pt x="11507" y="9700"/>
                  </a:lnTo>
                  <a:lnTo>
                    <a:pt x="11710" y="9660"/>
                  </a:lnTo>
                  <a:lnTo>
                    <a:pt x="11926" y="9593"/>
                  </a:lnTo>
                  <a:lnTo>
                    <a:pt x="12128" y="9525"/>
                  </a:lnTo>
                  <a:lnTo>
                    <a:pt x="12330" y="9444"/>
                  </a:lnTo>
                  <a:close/>
                  <a:moveTo>
                    <a:pt x="8728" y="1"/>
                  </a:moveTo>
                  <a:lnTo>
                    <a:pt x="8175" y="14"/>
                  </a:lnTo>
                  <a:lnTo>
                    <a:pt x="7649" y="41"/>
                  </a:lnTo>
                  <a:lnTo>
                    <a:pt x="7137" y="95"/>
                  </a:lnTo>
                  <a:lnTo>
                    <a:pt x="6637" y="163"/>
                  </a:lnTo>
                  <a:lnTo>
                    <a:pt x="6165" y="244"/>
                  </a:lnTo>
                  <a:lnTo>
                    <a:pt x="5707" y="351"/>
                  </a:lnTo>
                  <a:lnTo>
                    <a:pt x="5275" y="486"/>
                  </a:lnTo>
                  <a:lnTo>
                    <a:pt x="4857" y="635"/>
                  </a:lnTo>
                  <a:lnTo>
                    <a:pt x="4452" y="797"/>
                  </a:lnTo>
                  <a:lnTo>
                    <a:pt x="4074" y="986"/>
                  </a:lnTo>
                  <a:lnTo>
                    <a:pt x="3710" y="1188"/>
                  </a:lnTo>
                  <a:lnTo>
                    <a:pt x="3373" y="1404"/>
                  </a:lnTo>
                  <a:lnTo>
                    <a:pt x="3049" y="1647"/>
                  </a:lnTo>
                  <a:lnTo>
                    <a:pt x="2752" y="1916"/>
                  </a:lnTo>
                  <a:lnTo>
                    <a:pt x="2455" y="2200"/>
                  </a:lnTo>
                  <a:lnTo>
                    <a:pt x="2199" y="2496"/>
                  </a:lnTo>
                  <a:lnTo>
                    <a:pt x="2051" y="2685"/>
                  </a:lnTo>
                  <a:lnTo>
                    <a:pt x="1916" y="2874"/>
                  </a:lnTo>
                  <a:lnTo>
                    <a:pt x="1794" y="3063"/>
                  </a:lnTo>
                  <a:lnTo>
                    <a:pt x="1673" y="3265"/>
                  </a:lnTo>
                  <a:lnTo>
                    <a:pt x="1551" y="3468"/>
                  </a:lnTo>
                  <a:lnTo>
                    <a:pt x="1457" y="3670"/>
                  </a:lnTo>
                  <a:lnTo>
                    <a:pt x="1349" y="3886"/>
                  </a:lnTo>
                  <a:lnTo>
                    <a:pt x="1268" y="4102"/>
                  </a:lnTo>
                  <a:lnTo>
                    <a:pt x="1187" y="4318"/>
                  </a:lnTo>
                  <a:lnTo>
                    <a:pt x="1106" y="4534"/>
                  </a:lnTo>
                  <a:lnTo>
                    <a:pt x="1039" y="4763"/>
                  </a:lnTo>
                  <a:lnTo>
                    <a:pt x="985" y="4992"/>
                  </a:lnTo>
                  <a:lnTo>
                    <a:pt x="931" y="5208"/>
                  </a:lnTo>
                  <a:lnTo>
                    <a:pt x="890" y="5437"/>
                  </a:lnTo>
                  <a:lnTo>
                    <a:pt x="863" y="5680"/>
                  </a:lnTo>
                  <a:lnTo>
                    <a:pt x="836" y="5910"/>
                  </a:lnTo>
                  <a:lnTo>
                    <a:pt x="836" y="6004"/>
                  </a:lnTo>
                  <a:lnTo>
                    <a:pt x="863" y="6152"/>
                  </a:lnTo>
                  <a:lnTo>
                    <a:pt x="890" y="6301"/>
                  </a:lnTo>
                  <a:lnTo>
                    <a:pt x="944" y="6436"/>
                  </a:lnTo>
                  <a:lnTo>
                    <a:pt x="998" y="6571"/>
                  </a:lnTo>
                  <a:lnTo>
                    <a:pt x="1079" y="6706"/>
                  </a:lnTo>
                  <a:lnTo>
                    <a:pt x="1160" y="6827"/>
                  </a:lnTo>
                  <a:lnTo>
                    <a:pt x="1255" y="6935"/>
                  </a:lnTo>
                  <a:lnTo>
                    <a:pt x="1363" y="7043"/>
                  </a:lnTo>
                  <a:lnTo>
                    <a:pt x="1484" y="7137"/>
                  </a:lnTo>
                  <a:lnTo>
                    <a:pt x="1605" y="7218"/>
                  </a:lnTo>
                  <a:lnTo>
                    <a:pt x="1727" y="7286"/>
                  </a:lnTo>
                  <a:lnTo>
                    <a:pt x="1862" y="7353"/>
                  </a:lnTo>
                  <a:lnTo>
                    <a:pt x="2010" y="7394"/>
                  </a:lnTo>
                  <a:lnTo>
                    <a:pt x="2159" y="7421"/>
                  </a:lnTo>
                  <a:lnTo>
                    <a:pt x="2293" y="7448"/>
                  </a:lnTo>
                  <a:lnTo>
                    <a:pt x="2455" y="7448"/>
                  </a:lnTo>
                  <a:lnTo>
                    <a:pt x="2590" y="7461"/>
                  </a:lnTo>
                  <a:lnTo>
                    <a:pt x="2725" y="7448"/>
                  </a:lnTo>
                  <a:lnTo>
                    <a:pt x="2874" y="7434"/>
                  </a:lnTo>
                  <a:lnTo>
                    <a:pt x="3008" y="7407"/>
                  </a:lnTo>
                  <a:lnTo>
                    <a:pt x="3143" y="7353"/>
                  </a:lnTo>
                  <a:lnTo>
                    <a:pt x="3265" y="7299"/>
                  </a:lnTo>
                  <a:lnTo>
                    <a:pt x="3386" y="7232"/>
                  </a:lnTo>
                  <a:lnTo>
                    <a:pt x="3508" y="7151"/>
                  </a:lnTo>
                  <a:lnTo>
                    <a:pt x="3615" y="7056"/>
                  </a:lnTo>
                  <a:lnTo>
                    <a:pt x="3710" y="6948"/>
                  </a:lnTo>
                  <a:lnTo>
                    <a:pt x="3804" y="6840"/>
                  </a:lnTo>
                  <a:lnTo>
                    <a:pt x="3872" y="6733"/>
                  </a:lnTo>
                  <a:lnTo>
                    <a:pt x="3939" y="6598"/>
                  </a:lnTo>
                  <a:lnTo>
                    <a:pt x="3993" y="6476"/>
                  </a:lnTo>
                  <a:lnTo>
                    <a:pt x="4034" y="6341"/>
                  </a:lnTo>
                  <a:lnTo>
                    <a:pt x="4061" y="6206"/>
                  </a:lnTo>
                  <a:lnTo>
                    <a:pt x="4142" y="5896"/>
                  </a:lnTo>
                  <a:lnTo>
                    <a:pt x="4223" y="5613"/>
                  </a:lnTo>
                  <a:lnTo>
                    <a:pt x="4317" y="5316"/>
                  </a:lnTo>
                  <a:lnTo>
                    <a:pt x="4438" y="5046"/>
                  </a:lnTo>
                  <a:lnTo>
                    <a:pt x="4573" y="4776"/>
                  </a:lnTo>
                  <a:lnTo>
                    <a:pt x="4749" y="4520"/>
                  </a:lnTo>
                  <a:lnTo>
                    <a:pt x="4830" y="4399"/>
                  </a:lnTo>
                  <a:lnTo>
                    <a:pt x="4938" y="4277"/>
                  </a:lnTo>
                  <a:lnTo>
                    <a:pt x="5045" y="4156"/>
                  </a:lnTo>
                  <a:lnTo>
                    <a:pt x="5167" y="4048"/>
                  </a:lnTo>
                  <a:lnTo>
                    <a:pt x="5288" y="3953"/>
                  </a:lnTo>
                  <a:lnTo>
                    <a:pt x="5423" y="3846"/>
                  </a:lnTo>
                  <a:lnTo>
                    <a:pt x="5558" y="3751"/>
                  </a:lnTo>
                  <a:lnTo>
                    <a:pt x="5720" y="3657"/>
                  </a:lnTo>
                  <a:lnTo>
                    <a:pt x="5882" y="3576"/>
                  </a:lnTo>
                  <a:lnTo>
                    <a:pt x="6057" y="3508"/>
                  </a:lnTo>
                  <a:lnTo>
                    <a:pt x="6233" y="3427"/>
                  </a:lnTo>
                  <a:lnTo>
                    <a:pt x="6435" y="3360"/>
                  </a:lnTo>
                  <a:lnTo>
                    <a:pt x="6637" y="3306"/>
                  </a:lnTo>
                  <a:lnTo>
                    <a:pt x="6867" y="3252"/>
                  </a:lnTo>
                  <a:lnTo>
                    <a:pt x="7096" y="3211"/>
                  </a:lnTo>
                  <a:lnTo>
                    <a:pt x="7339" y="3171"/>
                  </a:lnTo>
                  <a:lnTo>
                    <a:pt x="7595" y="3144"/>
                  </a:lnTo>
                  <a:lnTo>
                    <a:pt x="7865" y="3131"/>
                  </a:lnTo>
                  <a:lnTo>
                    <a:pt x="8148" y="3117"/>
                  </a:lnTo>
                  <a:lnTo>
                    <a:pt x="8445" y="3104"/>
                  </a:lnTo>
                  <a:lnTo>
                    <a:pt x="8769" y="3117"/>
                  </a:lnTo>
                  <a:lnTo>
                    <a:pt x="9079" y="3131"/>
                  </a:lnTo>
                  <a:lnTo>
                    <a:pt x="9362" y="3144"/>
                  </a:lnTo>
                  <a:lnTo>
                    <a:pt x="9646" y="3171"/>
                  </a:lnTo>
                  <a:lnTo>
                    <a:pt x="9902" y="3211"/>
                  </a:lnTo>
                  <a:lnTo>
                    <a:pt x="10158" y="3265"/>
                  </a:lnTo>
                  <a:lnTo>
                    <a:pt x="10388" y="3319"/>
                  </a:lnTo>
                  <a:lnTo>
                    <a:pt x="10604" y="3373"/>
                  </a:lnTo>
                  <a:lnTo>
                    <a:pt x="10819" y="3454"/>
                  </a:lnTo>
                  <a:lnTo>
                    <a:pt x="11008" y="3535"/>
                  </a:lnTo>
                  <a:lnTo>
                    <a:pt x="11197" y="3616"/>
                  </a:lnTo>
                  <a:lnTo>
                    <a:pt x="11359" y="3724"/>
                  </a:lnTo>
                  <a:lnTo>
                    <a:pt x="11521" y="3832"/>
                  </a:lnTo>
                  <a:lnTo>
                    <a:pt x="11669" y="3940"/>
                  </a:lnTo>
                  <a:lnTo>
                    <a:pt x="11791" y="4061"/>
                  </a:lnTo>
                  <a:lnTo>
                    <a:pt x="11912" y="4196"/>
                  </a:lnTo>
                  <a:lnTo>
                    <a:pt x="12061" y="4372"/>
                  </a:lnTo>
                  <a:lnTo>
                    <a:pt x="12182" y="4561"/>
                  </a:lnTo>
                  <a:lnTo>
                    <a:pt x="12276" y="4763"/>
                  </a:lnTo>
                  <a:lnTo>
                    <a:pt x="12371" y="4965"/>
                  </a:lnTo>
                  <a:lnTo>
                    <a:pt x="12425" y="5181"/>
                  </a:lnTo>
                  <a:lnTo>
                    <a:pt x="12465" y="5397"/>
                  </a:lnTo>
                  <a:lnTo>
                    <a:pt x="12479" y="5626"/>
                  </a:lnTo>
                  <a:lnTo>
                    <a:pt x="12465" y="5842"/>
                  </a:lnTo>
                  <a:lnTo>
                    <a:pt x="12452" y="6058"/>
                  </a:lnTo>
                  <a:lnTo>
                    <a:pt x="12438" y="6166"/>
                  </a:lnTo>
                  <a:lnTo>
                    <a:pt x="12411" y="6274"/>
                  </a:lnTo>
                  <a:lnTo>
                    <a:pt x="12371" y="6382"/>
                  </a:lnTo>
                  <a:lnTo>
                    <a:pt x="12317" y="6490"/>
                  </a:lnTo>
                  <a:lnTo>
                    <a:pt x="12249" y="6598"/>
                  </a:lnTo>
                  <a:lnTo>
                    <a:pt x="12155" y="6706"/>
                  </a:lnTo>
                  <a:lnTo>
                    <a:pt x="12061" y="6800"/>
                  </a:lnTo>
                  <a:lnTo>
                    <a:pt x="11926" y="6908"/>
                  </a:lnTo>
                  <a:lnTo>
                    <a:pt x="11791" y="7002"/>
                  </a:lnTo>
                  <a:lnTo>
                    <a:pt x="11615" y="7097"/>
                  </a:lnTo>
                  <a:lnTo>
                    <a:pt x="11413" y="7191"/>
                  </a:lnTo>
                  <a:lnTo>
                    <a:pt x="11184" y="7272"/>
                  </a:lnTo>
                  <a:lnTo>
                    <a:pt x="10941" y="7340"/>
                  </a:lnTo>
                  <a:lnTo>
                    <a:pt x="10644" y="7421"/>
                  </a:lnTo>
                  <a:lnTo>
                    <a:pt x="10253" y="7488"/>
                  </a:lnTo>
                  <a:lnTo>
                    <a:pt x="9862" y="7569"/>
                  </a:lnTo>
                  <a:lnTo>
                    <a:pt x="9052" y="7690"/>
                  </a:lnTo>
                  <a:lnTo>
                    <a:pt x="8243" y="7798"/>
                  </a:lnTo>
                  <a:lnTo>
                    <a:pt x="7447" y="7893"/>
                  </a:lnTo>
                  <a:lnTo>
                    <a:pt x="6934" y="7947"/>
                  </a:lnTo>
                  <a:lnTo>
                    <a:pt x="6381" y="8028"/>
                  </a:lnTo>
                  <a:lnTo>
                    <a:pt x="5868" y="8109"/>
                  </a:lnTo>
                  <a:lnTo>
                    <a:pt x="5369" y="8217"/>
                  </a:lnTo>
                  <a:lnTo>
                    <a:pt x="4911" y="8324"/>
                  </a:lnTo>
                  <a:lnTo>
                    <a:pt x="4465" y="8446"/>
                  </a:lnTo>
                  <a:lnTo>
                    <a:pt x="4061" y="8581"/>
                  </a:lnTo>
                  <a:lnTo>
                    <a:pt x="3669" y="8729"/>
                  </a:lnTo>
                  <a:lnTo>
                    <a:pt x="3305" y="8891"/>
                  </a:lnTo>
                  <a:lnTo>
                    <a:pt x="2968" y="9053"/>
                  </a:lnTo>
                  <a:lnTo>
                    <a:pt x="2658" y="9228"/>
                  </a:lnTo>
                  <a:lnTo>
                    <a:pt x="2361" y="9404"/>
                  </a:lnTo>
                  <a:lnTo>
                    <a:pt x="2091" y="9593"/>
                  </a:lnTo>
                  <a:lnTo>
                    <a:pt x="1835" y="9781"/>
                  </a:lnTo>
                  <a:lnTo>
                    <a:pt x="1605" y="9984"/>
                  </a:lnTo>
                  <a:lnTo>
                    <a:pt x="1403" y="10186"/>
                  </a:lnTo>
                  <a:lnTo>
                    <a:pt x="1201" y="10388"/>
                  </a:lnTo>
                  <a:lnTo>
                    <a:pt x="1025" y="10604"/>
                  </a:lnTo>
                  <a:lnTo>
                    <a:pt x="877" y="10820"/>
                  </a:lnTo>
                  <a:lnTo>
                    <a:pt x="728" y="11023"/>
                  </a:lnTo>
                  <a:lnTo>
                    <a:pt x="607" y="11238"/>
                  </a:lnTo>
                  <a:lnTo>
                    <a:pt x="499" y="11454"/>
                  </a:lnTo>
                  <a:lnTo>
                    <a:pt x="391" y="11670"/>
                  </a:lnTo>
                  <a:lnTo>
                    <a:pt x="310" y="11886"/>
                  </a:lnTo>
                  <a:lnTo>
                    <a:pt x="229" y="12102"/>
                  </a:lnTo>
                  <a:lnTo>
                    <a:pt x="175" y="12318"/>
                  </a:lnTo>
                  <a:lnTo>
                    <a:pt x="121" y="12520"/>
                  </a:lnTo>
                  <a:lnTo>
                    <a:pt x="81" y="12722"/>
                  </a:lnTo>
                  <a:lnTo>
                    <a:pt x="54" y="12925"/>
                  </a:lnTo>
                  <a:lnTo>
                    <a:pt x="13" y="13316"/>
                  </a:lnTo>
                  <a:lnTo>
                    <a:pt x="0" y="13667"/>
                  </a:lnTo>
                  <a:lnTo>
                    <a:pt x="13" y="13977"/>
                  </a:lnTo>
                  <a:lnTo>
                    <a:pt x="40" y="14274"/>
                  </a:lnTo>
                  <a:lnTo>
                    <a:pt x="94" y="14571"/>
                  </a:lnTo>
                  <a:lnTo>
                    <a:pt x="175" y="14840"/>
                  </a:lnTo>
                  <a:lnTo>
                    <a:pt x="270" y="15124"/>
                  </a:lnTo>
                  <a:lnTo>
                    <a:pt x="391" y="15380"/>
                  </a:lnTo>
                  <a:lnTo>
                    <a:pt x="513" y="15636"/>
                  </a:lnTo>
                  <a:lnTo>
                    <a:pt x="675" y="15879"/>
                  </a:lnTo>
                  <a:lnTo>
                    <a:pt x="836" y="16122"/>
                  </a:lnTo>
                  <a:lnTo>
                    <a:pt x="1012" y="16351"/>
                  </a:lnTo>
                  <a:lnTo>
                    <a:pt x="1201" y="16567"/>
                  </a:lnTo>
                  <a:lnTo>
                    <a:pt x="1417" y="16783"/>
                  </a:lnTo>
                  <a:lnTo>
                    <a:pt x="1632" y="16972"/>
                  </a:lnTo>
                  <a:lnTo>
                    <a:pt x="1862" y="17174"/>
                  </a:lnTo>
                  <a:lnTo>
                    <a:pt x="2105" y="17350"/>
                  </a:lnTo>
                  <a:lnTo>
                    <a:pt x="2361" y="17525"/>
                  </a:lnTo>
                  <a:lnTo>
                    <a:pt x="2617" y="17687"/>
                  </a:lnTo>
                  <a:lnTo>
                    <a:pt x="2874" y="17835"/>
                  </a:lnTo>
                  <a:lnTo>
                    <a:pt x="3157" y="17984"/>
                  </a:lnTo>
                  <a:lnTo>
                    <a:pt x="3427" y="18119"/>
                  </a:lnTo>
                  <a:lnTo>
                    <a:pt x="3710" y="18240"/>
                  </a:lnTo>
                  <a:lnTo>
                    <a:pt x="4007" y="18361"/>
                  </a:lnTo>
                  <a:lnTo>
                    <a:pt x="4290" y="18469"/>
                  </a:lnTo>
                  <a:lnTo>
                    <a:pt x="4587" y="18564"/>
                  </a:lnTo>
                  <a:lnTo>
                    <a:pt x="4870" y="18645"/>
                  </a:lnTo>
                  <a:lnTo>
                    <a:pt x="5167" y="18726"/>
                  </a:lnTo>
                  <a:lnTo>
                    <a:pt x="5464" y="18780"/>
                  </a:lnTo>
                  <a:lnTo>
                    <a:pt x="5747" y="18834"/>
                  </a:lnTo>
                  <a:lnTo>
                    <a:pt x="6044" y="18888"/>
                  </a:lnTo>
                  <a:lnTo>
                    <a:pt x="6327" y="18915"/>
                  </a:lnTo>
                  <a:lnTo>
                    <a:pt x="6597" y="18942"/>
                  </a:lnTo>
                  <a:lnTo>
                    <a:pt x="6867" y="18955"/>
                  </a:lnTo>
                  <a:lnTo>
                    <a:pt x="7811" y="18955"/>
                  </a:lnTo>
                  <a:lnTo>
                    <a:pt x="8216" y="18942"/>
                  </a:lnTo>
                  <a:lnTo>
                    <a:pt x="8621" y="18888"/>
                  </a:lnTo>
                  <a:lnTo>
                    <a:pt x="9025" y="18834"/>
                  </a:lnTo>
                  <a:lnTo>
                    <a:pt x="9430" y="18753"/>
                  </a:lnTo>
                  <a:lnTo>
                    <a:pt x="9821" y="18658"/>
                  </a:lnTo>
                  <a:lnTo>
                    <a:pt x="10212" y="18537"/>
                  </a:lnTo>
                  <a:lnTo>
                    <a:pt x="10604" y="18402"/>
                  </a:lnTo>
                  <a:lnTo>
                    <a:pt x="10685" y="18361"/>
                  </a:lnTo>
                  <a:lnTo>
                    <a:pt x="11049" y="18213"/>
                  </a:lnTo>
                  <a:lnTo>
                    <a:pt x="11413" y="18038"/>
                  </a:lnTo>
                  <a:lnTo>
                    <a:pt x="11764" y="17849"/>
                  </a:lnTo>
                  <a:lnTo>
                    <a:pt x="12101" y="17633"/>
                  </a:lnTo>
                  <a:lnTo>
                    <a:pt x="12425" y="17417"/>
                  </a:lnTo>
                  <a:lnTo>
                    <a:pt x="12749" y="17161"/>
                  </a:lnTo>
                  <a:lnTo>
                    <a:pt x="13045" y="16904"/>
                  </a:lnTo>
                  <a:lnTo>
                    <a:pt x="13329" y="16635"/>
                  </a:lnTo>
                  <a:lnTo>
                    <a:pt x="13599" y="16338"/>
                  </a:lnTo>
                  <a:lnTo>
                    <a:pt x="13855" y="16028"/>
                  </a:lnTo>
                  <a:lnTo>
                    <a:pt x="14098" y="15717"/>
                  </a:lnTo>
                  <a:lnTo>
                    <a:pt x="14314" y="15380"/>
                  </a:lnTo>
                  <a:lnTo>
                    <a:pt x="14516" y="15043"/>
                  </a:lnTo>
                  <a:lnTo>
                    <a:pt x="14705" y="14692"/>
                  </a:lnTo>
                  <a:lnTo>
                    <a:pt x="14867" y="14328"/>
                  </a:lnTo>
                  <a:lnTo>
                    <a:pt x="15015" y="13950"/>
                  </a:lnTo>
                  <a:lnTo>
                    <a:pt x="15096" y="13694"/>
                  </a:lnTo>
                  <a:lnTo>
                    <a:pt x="15163" y="13424"/>
                  </a:lnTo>
                  <a:lnTo>
                    <a:pt x="15231" y="13114"/>
                  </a:lnTo>
                  <a:lnTo>
                    <a:pt x="15285" y="12776"/>
                  </a:lnTo>
                  <a:lnTo>
                    <a:pt x="15325" y="12426"/>
                  </a:lnTo>
                  <a:lnTo>
                    <a:pt x="15352" y="12048"/>
                  </a:lnTo>
                  <a:lnTo>
                    <a:pt x="15406" y="11252"/>
                  </a:lnTo>
                  <a:lnTo>
                    <a:pt x="15420" y="10415"/>
                  </a:lnTo>
                  <a:lnTo>
                    <a:pt x="15420" y="9539"/>
                  </a:lnTo>
                  <a:lnTo>
                    <a:pt x="15406" y="7785"/>
                  </a:lnTo>
                  <a:lnTo>
                    <a:pt x="15393" y="6962"/>
                  </a:lnTo>
                  <a:lnTo>
                    <a:pt x="15379" y="6220"/>
                  </a:lnTo>
                  <a:lnTo>
                    <a:pt x="15379" y="5937"/>
                  </a:lnTo>
                  <a:lnTo>
                    <a:pt x="15366" y="5680"/>
                  </a:lnTo>
                  <a:lnTo>
                    <a:pt x="15352" y="5410"/>
                  </a:lnTo>
                  <a:lnTo>
                    <a:pt x="15312" y="5168"/>
                  </a:lnTo>
                  <a:lnTo>
                    <a:pt x="15285" y="4925"/>
                  </a:lnTo>
                  <a:lnTo>
                    <a:pt x="15244" y="4695"/>
                  </a:lnTo>
                  <a:lnTo>
                    <a:pt x="15136" y="4250"/>
                  </a:lnTo>
                  <a:lnTo>
                    <a:pt x="15015" y="3832"/>
                  </a:lnTo>
                  <a:lnTo>
                    <a:pt x="14867" y="3454"/>
                  </a:lnTo>
                  <a:lnTo>
                    <a:pt x="14705" y="3090"/>
                  </a:lnTo>
                  <a:lnTo>
                    <a:pt x="14516" y="2766"/>
                  </a:lnTo>
                  <a:lnTo>
                    <a:pt x="14314" y="2469"/>
                  </a:lnTo>
                  <a:lnTo>
                    <a:pt x="14111" y="2186"/>
                  </a:lnTo>
                  <a:lnTo>
                    <a:pt x="13895" y="1943"/>
                  </a:lnTo>
                  <a:lnTo>
                    <a:pt x="13666" y="1714"/>
                  </a:lnTo>
                  <a:lnTo>
                    <a:pt x="13437" y="1512"/>
                  </a:lnTo>
                  <a:lnTo>
                    <a:pt x="13207" y="1323"/>
                  </a:lnTo>
                  <a:lnTo>
                    <a:pt x="12978" y="1161"/>
                  </a:lnTo>
                  <a:lnTo>
                    <a:pt x="12749" y="1013"/>
                  </a:lnTo>
                  <a:lnTo>
                    <a:pt x="12519" y="891"/>
                  </a:lnTo>
                  <a:lnTo>
                    <a:pt x="12276" y="770"/>
                  </a:lnTo>
                  <a:lnTo>
                    <a:pt x="12047" y="662"/>
                  </a:lnTo>
                  <a:lnTo>
                    <a:pt x="11804" y="567"/>
                  </a:lnTo>
                  <a:lnTo>
                    <a:pt x="11548" y="473"/>
                  </a:lnTo>
                  <a:lnTo>
                    <a:pt x="11305" y="392"/>
                  </a:lnTo>
                  <a:lnTo>
                    <a:pt x="11062" y="311"/>
                  </a:lnTo>
                  <a:lnTo>
                    <a:pt x="10806" y="244"/>
                  </a:lnTo>
                  <a:lnTo>
                    <a:pt x="10550" y="190"/>
                  </a:lnTo>
                  <a:lnTo>
                    <a:pt x="10293" y="136"/>
                  </a:lnTo>
                  <a:lnTo>
                    <a:pt x="10037" y="95"/>
                  </a:lnTo>
                  <a:lnTo>
                    <a:pt x="9781" y="55"/>
                  </a:lnTo>
                  <a:lnTo>
                    <a:pt x="9511" y="28"/>
                  </a:lnTo>
                  <a:lnTo>
                    <a:pt x="9255" y="14"/>
                  </a:lnTo>
                  <a:lnTo>
                    <a:pt x="8998" y="1"/>
                  </a:lnTo>
                  <a:close/>
                </a:path>
              </a:pathLst>
            </a:custGeom>
            <a:solidFill>
              <a:srgbClr val="1E2430"/>
            </a:solidFill>
            <a:ln>
              <a:noFill/>
            </a:ln>
          </p:spPr>
          <p:txBody>
            <a:bodyPr anchorCtr="0" anchor="ctr" bIns="182850" lIns="182850" spcFirstLastPara="1" rIns="182850" wrap="square" tIns="182850">
              <a:noAutofit/>
            </a:bodyPr>
            <a:lstStyle/>
            <a:p>
              <a:pPr indent="0" lvl="0" marL="0" rtl="0" algn="l">
                <a:spcBef>
                  <a:spcPts val="0"/>
                </a:spcBef>
                <a:spcAft>
                  <a:spcPts val="0"/>
                </a:spcAft>
                <a:buNone/>
              </a:pPr>
              <a:r>
                <a:t/>
              </a:r>
              <a:endParaRPr/>
            </a:p>
          </p:txBody>
        </p:sp>
        <p:sp>
          <p:nvSpPr>
            <p:cNvPr id="3675" name="Google Shape;3675;p220"/>
            <p:cNvSpPr/>
            <p:nvPr/>
          </p:nvSpPr>
          <p:spPr>
            <a:xfrm>
              <a:off x="420478" y="609347"/>
              <a:ext cx="117192" cy="169934"/>
            </a:xfrm>
            <a:custGeom>
              <a:rect b="b" l="l" r="r" t="t"/>
              <a:pathLst>
                <a:path extrusionOk="0" h="24285" w="16271">
                  <a:moveTo>
                    <a:pt x="8365" y="2888"/>
                  </a:moveTo>
                  <a:lnTo>
                    <a:pt x="8635" y="2915"/>
                  </a:lnTo>
                  <a:lnTo>
                    <a:pt x="8878" y="2942"/>
                  </a:lnTo>
                  <a:lnTo>
                    <a:pt x="9134" y="2996"/>
                  </a:lnTo>
                  <a:lnTo>
                    <a:pt x="9377" y="3050"/>
                  </a:lnTo>
                  <a:lnTo>
                    <a:pt x="9606" y="3131"/>
                  </a:lnTo>
                  <a:lnTo>
                    <a:pt x="9835" y="3212"/>
                  </a:lnTo>
                  <a:lnTo>
                    <a:pt x="10065" y="3320"/>
                  </a:lnTo>
                  <a:lnTo>
                    <a:pt x="10281" y="3428"/>
                  </a:lnTo>
                  <a:lnTo>
                    <a:pt x="10496" y="3549"/>
                  </a:lnTo>
                  <a:lnTo>
                    <a:pt x="10699" y="3684"/>
                  </a:lnTo>
                  <a:lnTo>
                    <a:pt x="10888" y="3832"/>
                  </a:lnTo>
                  <a:lnTo>
                    <a:pt x="11077" y="3994"/>
                  </a:lnTo>
                  <a:lnTo>
                    <a:pt x="11265" y="4170"/>
                  </a:lnTo>
                  <a:lnTo>
                    <a:pt x="11427" y="4358"/>
                  </a:lnTo>
                  <a:lnTo>
                    <a:pt x="11603" y="4547"/>
                  </a:lnTo>
                  <a:lnTo>
                    <a:pt x="11751" y="4750"/>
                  </a:lnTo>
                  <a:lnTo>
                    <a:pt x="11899" y="4966"/>
                  </a:lnTo>
                  <a:lnTo>
                    <a:pt x="12034" y="5195"/>
                  </a:lnTo>
                  <a:lnTo>
                    <a:pt x="12169" y="5424"/>
                  </a:lnTo>
                  <a:lnTo>
                    <a:pt x="12291" y="5681"/>
                  </a:lnTo>
                  <a:lnTo>
                    <a:pt x="12399" y="5937"/>
                  </a:lnTo>
                  <a:lnTo>
                    <a:pt x="12507" y="6193"/>
                  </a:lnTo>
                  <a:lnTo>
                    <a:pt x="12588" y="6476"/>
                  </a:lnTo>
                  <a:lnTo>
                    <a:pt x="12668" y="6760"/>
                  </a:lnTo>
                  <a:lnTo>
                    <a:pt x="12749" y="7057"/>
                  </a:lnTo>
                  <a:lnTo>
                    <a:pt x="12803" y="7353"/>
                  </a:lnTo>
                  <a:lnTo>
                    <a:pt x="12857" y="7664"/>
                  </a:lnTo>
                  <a:lnTo>
                    <a:pt x="12898" y="7987"/>
                  </a:lnTo>
                  <a:lnTo>
                    <a:pt x="12925" y="8325"/>
                  </a:lnTo>
                  <a:lnTo>
                    <a:pt x="12938" y="8648"/>
                  </a:lnTo>
                  <a:lnTo>
                    <a:pt x="12952" y="8999"/>
                  </a:lnTo>
                  <a:lnTo>
                    <a:pt x="12938" y="9363"/>
                  </a:lnTo>
                  <a:lnTo>
                    <a:pt x="12925" y="9714"/>
                  </a:lnTo>
                  <a:lnTo>
                    <a:pt x="12898" y="10051"/>
                  </a:lnTo>
                  <a:lnTo>
                    <a:pt x="12844" y="10375"/>
                  </a:lnTo>
                  <a:lnTo>
                    <a:pt x="12790" y="10699"/>
                  </a:lnTo>
                  <a:lnTo>
                    <a:pt x="12722" y="11009"/>
                  </a:lnTo>
                  <a:lnTo>
                    <a:pt x="12641" y="11306"/>
                  </a:lnTo>
                  <a:lnTo>
                    <a:pt x="12561" y="11589"/>
                  </a:lnTo>
                  <a:lnTo>
                    <a:pt x="12466" y="11873"/>
                  </a:lnTo>
                  <a:lnTo>
                    <a:pt x="12345" y="12129"/>
                  </a:lnTo>
                  <a:lnTo>
                    <a:pt x="12237" y="12385"/>
                  </a:lnTo>
                  <a:lnTo>
                    <a:pt x="12102" y="12628"/>
                  </a:lnTo>
                  <a:lnTo>
                    <a:pt x="11967" y="12871"/>
                  </a:lnTo>
                  <a:lnTo>
                    <a:pt x="11819" y="13087"/>
                  </a:lnTo>
                  <a:lnTo>
                    <a:pt x="11657" y="13303"/>
                  </a:lnTo>
                  <a:lnTo>
                    <a:pt x="11495" y="13505"/>
                  </a:lnTo>
                  <a:lnTo>
                    <a:pt x="11319" y="13680"/>
                  </a:lnTo>
                  <a:lnTo>
                    <a:pt x="11144" y="13869"/>
                  </a:lnTo>
                  <a:lnTo>
                    <a:pt x="10955" y="14031"/>
                  </a:lnTo>
                  <a:lnTo>
                    <a:pt x="10766" y="14180"/>
                  </a:lnTo>
                  <a:lnTo>
                    <a:pt x="10564" y="14328"/>
                  </a:lnTo>
                  <a:lnTo>
                    <a:pt x="10362" y="14449"/>
                  </a:lnTo>
                  <a:lnTo>
                    <a:pt x="10146" y="14571"/>
                  </a:lnTo>
                  <a:lnTo>
                    <a:pt x="9930" y="14679"/>
                  </a:lnTo>
                  <a:lnTo>
                    <a:pt x="9701" y="14773"/>
                  </a:lnTo>
                  <a:lnTo>
                    <a:pt x="9471" y="14854"/>
                  </a:lnTo>
                  <a:lnTo>
                    <a:pt x="9242" y="14922"/>
                  </a:lnTo>
                  <a:lnTo>
                    <a:pt x="8999" y="14976"/>
                  </a:lnTo>
                  <a:lnTo>
                    <a:pt x="8770" y="15030"/>
                  </a:lnTo>
                  <a:lnTo>
                    <a:pt x="8513" y="15057"/>
                  </a:lnTo>
                  <a:lnTo>
                    <a:pt x="8271" y="15084"/>
                  </a:lnTo>
                  <a:lnTo>
                    <a:pt x="8014" y="15084"/>
                  </a:lnTo>
                  <a:lnTo>
                    <a:pt x="7731" y="15070"/>
                  </a:lnTo>
                  <a:lnTo>
                    <a:pt x="7448" y="15043"/>
                  </a:lnTo>
                  <a:lnTo>
                    <a:pt x="7178" y="15003"/>
                  </a:lnTo>
                  <a:lnTo>
                    <a:pt x="6908" y="14949"/>
                  </a:lnTo>
                  <a:lnTo>
                    <a:pt x="6652" y="14868"/>
                  </a:lnTo>
                  <a:lnTo>
                    <a:pt x="6409" y="14787"/>
                  </a:lnTo>
                  <a:lnTo>
                    <a:pt x="6166" y="14679"/>
                  </a:lnTo>
                  <a:lnTo>
                    <a:pt x="5937" y="14571"/>
                  </a:lnTo>
                  <a:lnTo>
                    <a:pt x="5721" y="14436"/>
                  </a:lnTo>
                  <a:lnTo>
                    <a:pt x="5505" y="14288"/>
                  </a:lnTo>
                  <a:lnTo>
                    <a:pt x="5303" y="14139"/>
                  </a:lnTo>
                  <a:lnTo>
                    <a:pt x="5114" y="13977"/>
                  </a:lnTo>
                  <a:lnTo>
                    <a:pt x="4925" y="13788"/>
                  </a:lnTo>
                  <a:lnTo>
                    <a:pt x="4749" y="13600"/>
                  </a:lnTo>
                  <a:lnTo>
                    <a:pt x="4588" y="13411"/>
                  </a:lnTo>
                  <a:lnTo>
                    <a:pt x="4426" y="13195"/>
                  </a:lnTo>
                  <a:lnTo>
                    <a:pt x="4277" y="12979"/>
                  </a:lnTo>
                  <a:lnTo>
                    <a:pt x="4142" y="12763"/>
                  </a:lnTo>
                  <a:lnTo>
                    <a:pt x="4007" y="12520"/>
                  </a:lnTo>
                  <a:lnTo>
                    <a:pt x="3886" y="12291"/>
                  </a:lnTo>
                  <a:lnTo>
                    <a:pt x="3778" y="12035"/>
                  </a:lnTo>
                  <a:lnTo>
                    <a:pt x="3684" y="11778"/>
                  </a:lnTo>
                  <a:lnTo>
                    <a:pt x="3589" y="11522"/>
                  </a:lnTo>
                  <a:lnTo>
                    <a:pt x="3508" y="11266"/>
                  </a:lnTo>
                  <a:lnTo>
                    <a:pt x="3427" y="10996"/>
                  </a:lnTo>
                  <a:lnTo>
                    <a:pt x="3373" y="10726"/>
                  </a:lnTo>
                  <a:lnTo>
                    <a:pt x="3319" y="10443"/>
                  </a:lnTo>
                  <a:lnTo>
                    <a:pt x="3265" y="10173"/>
                  </a:lnTo>
                  <a:lnTo>
                    <a:pt x="3239" y="9890"/>
                  </a:lnTo>
                  <a:lnTo>
                    <a:pt x="3212" y="9606"/>
                  </a:lnTo>
                  <a:lnTo>
                    <a:pt x="3198" y="9323"/>
                  </a:lnTo>
                  <a:lnTo>
                    <a:pt x="3198" y="9040"/>
                  </a:lnTo>
                  <a:lnTo>
                    <a:pt x="3198" y="8635"/>
                  </a:lnTo>
                  <a:lnTo>
                    <a:pt x="3225" y="8244"/>
                  </a:lnTo>
                  <a:lnTo>
                    <a:pt x="3252" y="7880"/>
                  </a:lnTo>
                  <a:lnTo>
                    <a:pt x="3292" y="7515"/>
                  </a:lnTo>
                  <a:lnTo>
                    <a:pt x="3360" y="7178"/>
                  </a:lnTo>
                  <a:lnTo>
                    <a:pt x="3427" y="6841"/>
                  </a:lnTo>
                  <a:lnTo>
                    <a:pt x="3508" y="6530"/>
                  </a:lnTo>
                  <a:lnTo>
                    <a:pt x="3603" y="6234"/>
                  </a:lnTo>
                  <a:lnTo>
                    <a:pt x="3697" y="5950"/>
                  </a:lnTo>
                  <a:lnTo>
                    <a:pt x="3819" y="5667"/>
                  </a:lnTo>
                  <a:lnTo>
                    <a:pt x="3940" y="5411"/>
                  </a:lnTo>
                  <a:lnTo>
                    <a:pt x="4075" y="5168"/>
                  </a:lnTo>
                  <a:lnTo>
                    <a:pt x="4210" y="4939"/>
                  </a:lnTo>
                  <a:lnTo>
                    <a:pt x="4372" y="4723"/>
                  </a:lnTo>
                  <a:lnTo>
                    <a:pt x="4520" y="4507"/>
                  </a:lnTo>
                  <a:lnTo>
                    <a:pt x="4696" y="4318"/>
                  </a:lnTo>
                  <a:lnTo>
                    <a:pt x="4871" y="4143"/>
                  </a:lnTo>
                  <a:lnTo>
                    <a:pt x="5046" y="3967"/>
                  </a:lnTo>
                  <a:lnTo>
                    <a:pt x="5235" y="3819"/>
                  </a:lnTo>
                  <a:lnTo>
                    <a:pt x="5424" y="3670"/>
                  </a:lnTo>
                  <a:lnTo>
                    <a:pt x="5626" y="3549"/>
                  </a:lnTo>
                  <a:lnTo>
                    <a:pt x="5829" y="3428"/>
                  </a:lnTo>
                  <a:lnTo>
                    <a:pt x="6045" y="3320"/>
                  </a:lnTo>
                  <a:lnTo>
                    <a:pt x="6260" y="3225"/>
                  </a:lnTo>
                  <a:lnTo>
                    <a:pt x="6476" y="3144"/>
                  </a:lnTo>
                  <a:lnTo>
                    <a:pt x="6706" y="3077"/>
                  </a:lnTo>
                  <a:lnTo>
                    <a:pt x="6935" y="3009"/>
                  </a:lnTo>
                  <a:lnTo>
                    <a:pt x="7164" y="2969"/>
                  </a:lnTo>
                  <a:lnTo>
                    <a:pt x="7394" y="2928"/>
                  </a:lnTo>
                  <a:lnTo>
                    <a:pt x="7623" y="2901"/>
                  </a:lnTo>
                  <a:lnTo>
                    <a:pt x="7866" y="2888"/>
                  </a:lnTo>
                  <a:close/>
                  <a:moveTo>
                    <a:pt x="8770" y="1"/>
                  </a:moveTo>
                  <a:lnTo>
                    <a:pt x="8378" y="14"/>
                  </a:lnTo>
                  <a:lnTo>
                    <a:pt x="8001" y="41"/>
                  </a:lnTo>
                  <a:lnTo>
                    <a:pt x="7636" y="82"/>
                  </a:lnTo>
                  <a:lnTo>
                    <a:pt x="7286" y="149"/>
                  </a:lnTo>
                  <a:lnTo>
                    <a:pt x="6948" y="217"/>
                  </a:lnTo>
                  <a:lnTo>
                    <a:pt x="6638" y="311"/>
                  </a:lnTo>
                  <a:lnTo>
                    <a:pt x="6341" y="406"/>
                  </a:lnTo>
                  <a:lnTo>
                    <a:pt x="6058" y="514"/>
                  </a:lnTo>
                  <a:lnTo>
                    <a:pt x="5788" y="635"/>
                  </a:lnTo>
                  <a:lnTo>
                    <a:pt x="5532" y="770"/>
                  </a:lnTo>
                  <a:lnTo>
                    <a:pt x="5289" y="905"/>
                  </a:lnTo>
                  <a:lnTo>
                    <a:pt x="5060" y="1040"/>
                  </a:lnTo>
                  <a:lnTo>
                    <a:pt x="4844" y="1188"/>
                  </a:lnTo>
                  <a:lnTo>
                    <a:pt x="4642" y="1337"/>
                  </a:lnTo>
                  <a:lnTo>
                    <a:pt x="4453" y="1485"/>
                  </a:lnTo>
                  <a:lnTo>
                    <a:pt x="4277" y="1647"/>
                  </a:lnTo>
                  <a:lnTo>
                    <a:pt x="4115" y="1795"/>
                  </a:lnTo>
                  <a:lnTo>
                    <a:pt x="3967" y="1944"/>
                  </a:lnTo>
                  <a:lnTo>
                    <a:pt x="3697" y="2240"/>
                  </a:lnTo>
                  <a:lnTo>
                    <a:pt x="3481" y="2524"/>
                  </a:lnTo>
                  <a:lnTo>
                    <a:pt x="3306" y="2767"/>
                  </a:lnTo>
                  <a:lnTo>
                    <a:pt x="3171" y="2982"/>
                  </a:lnTo>
                  <a:lnTo>
                    <a:pt x="3090" y="3144"/>
                  </a:lnTo>
                  <a:lnTo>
                    <a:pt x="3009" y="3279"/>
                  </a:lnTo>
                  <a:lnTo>
                    <a:pt x="2942" y="3279"/>
                  </a:lnTo>
                  <a:lnTo>
                    <a:pt x="2982" y="3063"/>
                  </a:lnTo>
                  <a:lnTo>
                    <a:pt x="2996" y="2834"/>
                  </a:lnTo>
                  <a:lnTo>
                    <a:pt x="3009" y="2605"/>
                  </a:lnTo>
                  <a:lnTo>
                    <a:pt x="3009" y="2375"/>
                  </a:lnTo>
                  <a:lnTo>
                    <a:pt x="3009" y="1364"/>
                  </a:lnTo>
                  <a:lnTo>
                    <a:pt x="3009" y="1256"/>
                  </a:lnTo>
                  <a:lnTo>
                    <a:pt x="2996" y="1161"/>
                  </a:lnTo>
                  <a:lnTo>
                    <a:pt x="2969" y="1067"/>
                  </a:lnTo>
                  <a:lnTo>
                    <a:pt x="2942" y="972"/>
                  </a:lnTo>
                  <a:lnTo>
                    <a:pt x="2901" y="891"/>
                  </a:lnTo>
                  <a:lnTo>
                    <a:pt x="2861" y="810"/>
                  </a:lnTo>
                  <a:lnTo>
                    <a:pt x="2807" y="743"/>
                  </a:lnTo>
                  <a:lnTo>
                    <a:pt x="2739" y="676"/>
                  </a:lnTo>
                  <a:lnTo>
                    <a:pt x="2658" y="622"/>
                  </a:lnTo>
                  <a:lnTo>
                    <a:pt x="2577" y="568"/>
                  </a:lnTo>
                  <a:lnTo>
                    <a:pt x="2483" y="514"/>
                  </a:lnTo>
                  <a:lnTo>
                    <a:pt x="2389" y="487"/>
                  </a:lnTo>
                  <a:lnTo>
                    <a:pt x="2281" y="460"/>
                  </a:lnTo>
                  <a:lnTo>
                    <a:pt x="2159" y="433"/>
                  </a:lnTo>
                  <a:lnTo>
                    <a:pt x="2038" y="419"/>
                  </a:lnTo>
                  <a:lnTo>
                    <a:pt x="986" y="419"/>
                  </a:lnTo>
                  <a:lnTo>
                    <a:pt x="864" y="433"/>
                  </a:lnTo>
                  <a:lnTo>
                    <a:pt x="743" y="460"/>
                  </a:lnTo>
                  <a:lnTo>
                    <a:pt x="635" y="487"/>
                  </a:lnTo>
                  <a:lnTo>
                    <a:pt x="527" y="527"/>
                  </a:lnTo>
                  <a:lnTo>
                    <a:pt x="446" y="568"/>
                  </a:lnTo>
                  <a:lnTo>
                    <a:pt x="365" y="635"/>
                  </a:lnTo>
                  <a:lnTo>
                    <a:pt x="284" y="689"/>
                  </a:lnTo>
                  <a:lnTo>
                    <a:pt x="217" y="770"/>
                  </a:lnTo>
                  <a:lnTo>
                    <a:pt x="163" y="851"/>
                  </a:lnTo>
                  <a:lnTo>
                    <a:pt x="122" y="945"/>
                  </a:lnTo>
                  <a:lnTo>
                    <a:pt x="82" y="1040"/>
                  </a:lnTo>
                  <a:lnTo>
                    <a:pt x="41" y="1148"/>
                  </a:lnTo>
                  <a:lnTo>
                    <a:pt x="28" y="1269"/>
                  </a:lnTo>
                  <a:lnTo>
                    <a:pt x="14" y="1391"/>
                  </a:lnTo>
                  <a:lnTo>
                    <a:pt x="1" y="1525"/>
                  </a:lnTo>
                  <a:lnTo>
                    <a:pt x="1" y="23164"/>
                  </a:lnTo>
                  <a:lnTo>
                    <a:pt x="14" y="23299"/>
                  </a:lnTo>
                  <a:lnTo>
                    <a:pt x="28" y="23421"/>
                  </a:lnTo>
                  <a:lnTo>
                    <a:pt x="41" y="23542"/>
                  </a:lnTo>
                  <a:lnTo>
                    <a:pt x="82" y="23650"/>
                  </a:lnTo>
                  <a:lnTo>
                    <a:pt x="122" y="23758"/>
                  </a:lnTo>
                  <a:lnTo>
                    <a:pt x="163" y="23839"/>
                  </a:lnTo>
                  <a:lnTo>
                    <a:pt x="217" y="23920"/>
                  </a:lnTo>
                  <a:lnTo>
                    <a:pt x="284" y="24001"/>
                  </a:lnTo>
                  <a:lnTo>
                    <a:pt x="365" y="24068"/>
                  </a:lnTo>
                  <a:lnTo>
                    <a:pt x="446" y="24122"/>
                  </a:lnTo>
                  <a:lnTo>
                    <a:pt x="527" y="24176"/>
                  </a:lnTo>
                  <a:lnTo>
                    <a:pt x="635" y="24203"/>
                  </a:lnTo>
                  <a:lnTo>
                    <a:pt x="743" y="24244"/>
                  </a:lnTo>
                  <a:lnTo>
                    <a:pt x="864" y="24257"/>
                  </a:lnTo>
                  <a:lnTo>
                    <a:pt x="986" y="24271"/>
                  </a:lnTo>
                  <a:lnTo>
                    <a:pt x="1120" y="24284"/>
                  </a:lnTo>
                  <a:lnTo>
                    <a:pt x="2173" y="24284"/>
                  </a:lnTo>
                  <a:lnTo>
                    <a:pt x="2308" y="24271"/>
                  </a:lnTo>
                  <a:lnTo>
                    <a:pt x="2429" y="24257"/>
                  </a:lnTo>
                  <a:lnTo>
                    <a:pt x="2537" y="24244"/>
                  </a:lnTo>
                  <a:lnTo>
                    <a:pt x="2645" y="24203"/>
                  </a:lnTo>
                  <a:lnTo>
                    <a:pt x="2739" y="24176"/>
                  </a:lnTo>
                  <a:lnTo>
                    <a:pt x="2834" y="24122"/>
                  </a:lnTo>
                  <a:lnTo>
                    <a:pt x="2915" y="24068"/>
                  </a:lnTo>
                  <a:lnTo>
                    <a:pt x="2982" y="24001"/>
                  </a:lnTo>
                  <a:lnTo>
                    <a:pt x="3050" y="23920"/>
                  </a:lnTo>
                  <a:lnTo>
                    <a:pt x="3104" y="23839"/>
                  </a:lnTo>
                  <a:lnTo>
                    <a:pt x="3158" y="23758"/>
                  </a:lnTo>
                  <a:lnTo>
                    <a:pt x="3185" y="23650"/>
                  </a:lnTo>
                  <a:lnTo>
                    <a:pt x="3225" y="23542"/>
                  </a:lnTo>
                  <a:lnTo>
                    <a:pt x="3239" y="23421"/>
                  </a:lnTo>
                  <a:lnTo>
                    <a:pt x="3252" y="23299"/>
                  </a:lnTo>
                  <a:lnTo>
                    <a:pt x="3265" y="23164"/>
                  </a:lnTo>
                  <a:lnTo>
                    <a:pt x="3265" y="16379"/>
                  </a:lnTo>
                  <a:lnTo>
                    <a:pt x="3252" y="16001"/>
                  </a:lnTo>
                  <a:lnTo>
                    <a:pt x="3239" y="15623"/>
                  </a:lnTo>
                  <a:lnTo>
                    <a:pt x="3212" y="15259"/>
                  </a:lnTo>
                  <a:lnTo>
                    <a:pt x="3158" y="14881"/>
                  </a:lnTo>
                  <a:lnTo>
                    <a:pt x="3225" y="14881"/>
                  </a:lnTo>
                  <a:lnTo>
                    <a:pt x="3427" y="15232"/>
                  </a:lnTo>
                  <a:lnTo>
                    <a:pt x="3657" y="15569"/>
                  </a:lnTo>
                  <a:lnTo>
                    <a:pt x="3913" y="15879"/>
                  </a:lnTo>
                  <a:lnTo>
                    <a:pt x="4183" y="16176"/>
                  </a:lnTo>
                  <a:lnTo>
                    <a:pt x="4480" y="16446"/>
                  </a:lnTo>
                  <a:lnTo>
                    <a:pt x="4776" y="16702"/>
                  </a:lnTo>
                  <a:lnTo>
                    <a:pt x="5114" y="16932"/>
                  </a:lnTo>
                  <a:lnTo>
                    <a:pt x="5451" y="17148"/>
                  </a:lnTo>
                  <a:lnTo>
                    <a:pt x="5815" y="17336"/>
                  </a:lnTo>
                  <a:lnTo>
                    <a:pt x="6179" y="17498"/>
                  </a:lnTo>
                  <a:lnTo>
                    <a:pt x="6557" y="17633"/>
                  </a:lnTo>
                  <a:lnTo>
                    <a:pt x="6935" y="17741"/>
                  </a:lnTo>
                  <a:lnTo>
                    <a:pt x="7326" y="17822"/>
                  </a:lnTo>
                  <a:lnTo>
                    <a:pt x="7731" y="17890"/>
                  </a:lnTo>
                  <a:lnTo>
                    <a:pt x="8122" y="17917"/>
                  </a:lnTo>
                  <a:lnTo>
                    <a:pt x="8527" y="17917"/>
                  </a:lnTo>
                  <a:lnTo>
                    <a:pt x="8945" y="17903"/>
                  </a:lnTo>
                  <a:lnTo>
                    <a:pt x="9350" y="17876"/>
                  </a:lnTo>
                  <a:lnTo>
                    <a:pt x="9754" y="17822"/>
                  </a:lnTo>
                  <a:lnTo>
                    <a:pt x="10146" y="17755"/>
                  </a:lnTo>
                  <a:lnTo>
                    <a:pt x="10523" y="17660"/>
                  </a:lnTo>
                  <a:lnTo>
                    <a:pt x="10901" y="17552"/>
                  </a:lnTo>
                  <a:lnTo>
                    <a:pt x="11265" y="17431"/>
                  </a:lnTo>
                  <a:lnTo>
                    <a:pt x="11616" y="17282"/>
                  </a:lnTo>
                  <a:lnTo>
                    <a:pt x="11967" y="17121"/>
                  </a:lnTo>
                  <a:lnTo>
                    <a:pt x="12304" y="16932"/>
                  </a:lnTo>
                  <a:lnTo>
                    <a:pt x="12628" y="16729"/>
                  </a:lnTo>
                  <a:lnTo>
                    <a:pt x="12938" y="16514"/>
                  </a:lnTo>
                  <a:lnTo>
                    <a:pt x="13249" y="16284"/>
                  </a:lnTo>
                  <a:lnTo>
                    <a:pt x="13532" y="16028"/>
                  </a:lnTo>
                  <a:lnTo>
                    <a:pt x="13815" y="15772"/>
                  </a:lnTo>
                  <a:lnTo>
                    <a:pt x="14071" y="15475"/>
                  </a:lnTo>
                  <a:lnTo>
                    <a:pt x="14328" y="15178"/>
                  </a:lnTo>
                  <a:lnTo>
                    <a:pt x="14557" y="14868"/>
                  </a:lnTo>
                  <a:lnTo>
                    <a:pt x="14786" y="14530"/>
                  </a:lnTo>
                  <a:lnTo>
                    <a:pt x="15002" y="14193"/>
                  </a:lnTo>
                  <a:lnTo>
                    <a:pt x="15191" y="13829"/>
                  </a:lnTo>
                  <a:lnTo>
                    <a:pt x="15380" y="13451"/>
                  </a:lnTo>
                  <a:lnTo>
                    <a:pt x="15542" y="13060"/>
                  </a:lnTo>
                  <a:lnTo>
                    <a:pt x="15690" y="12655"/>
                  </a:lnTo>
                  <a:lnTo>
                    <a:pt x="15825" y="12237"/>
                  </a:lnTo>
                  <a:lnTo>
                    <a:pt x="15933" y="11805"/>
                  </a:lnTo>
                  <a:lnTo>
                    <a:pt x="16041" y="11374"/>
                  </a:lnTo>
                  <a:lnTo>
                    <a:pt x="16122" y="10915"/>
                  </a:lnTo>
                  <a:lnTo>
                    <a:pt x="16190" y="10443"/>
                  </a:lnTo>
                  <a:lnTo>
                    <a:pt x="16230" y="9957"/>
                  </a:lnTo>
                  <a:lnTo>
                    <a:pt x="16257" y="9471"/>
                  </a:lnTo>
                  <a:lnTo>
                    <a:pt x="16270" y="8959"/>
                  </a:lnTo>
                  <a:lnTo>
                    <a:pt x="16257" y="8473"/>
                  </a:lnTo>
                  <a:lnTo>
                    <a:pt x="16243" y="7987"/>
                  </a:lnTo>
                  <a:lnTo>
                    <a:pt x="16190" y="7515"/>
                  </a:lnTo>
                  <a:lnTo>
                    <a:pt x="16136" y="7057"/>
                  </a:lnTo>
                  <a:lnTo>
                    <a:pt x="16068" y="6598"/>
                  </a:lnTo>
                  <a:lnTo>
                    <a:pt x="15974" y="6166"/>
                  </a:lnTo>
                  <a:lnTo>
                    <a:pt x="15866" y="5734"/>
                  </a:lnTo>
                  <a:lnTo>
                    <a:pt x="15744" y="5316"/>
                  </a:lnTo>
                  <a:lnTo>
                    <a:pt x="15609" y="4925"/>
                  </a:lnTo>
                  <a:lnTo>
                    <a:pt x="15461" y="4534"/>
                  </a:lnTo>
                  <a:lnTo>
                    <a:pt x="15286" y="4156"/>
                  </a:lnTo>
                  <a:lnTo>
                    <a:pt x="15110" y="3792"/>
                  </a:lnTo>
                  <a:lnTo>
                    <a:pt x="14908" y="3441"/>
                  </a:lnTo>
                  <a:lnTo>
                    <a:pt x="14706" y="3117"/>
                  </a:lnTo>
                  <a:lnTo>
                    <a:pt x="14476" y="2794"/>
                  </a:lnTo>
                  <a:lnTo>
                    <a:pt x="14247" y="2497"/>
                  </a:lnTo>
                  <a:lnTo>
                    <a:pt x="13991" y="2200"/>
                  </a:lnTo>
                  <a:lnTo>
                    <a:pt x="13734" y="1930"/>
                  </a:lnTo>
                  <a:lnTo>
                    <a:pt x="13451" y="1674"/>
                  </a:lnTo>
                  <a:lnTo>
                    <a:pt x="13168" y="1444"/>
                  </a:lnTo>
                  <a:lnTo>
                    <a:pt x="12857" y="1215"/>
                  </a:lnTo>
                  <a:lnTo>
                    <a:pt x="12547" y="1013"/>
                  </a:lnTo>
                  <a:lnTo>
                    <a:pt x="12223" y="824"/>
                  </a:lnTo>
                  <a:lnTo>
                    <a:pt x="11873" y="662"/>
                  </a:lnTo>
                  <a:lnTo>
                    <a:pt x="11535" y="500"/>
                  </a:lnTo>
                  <a:lnTo>
                    <a:pt x="11171" y="379"/>
                  </a:lnTo>
                  <a:lnTo>
                    <a:pt x="10793" y="257"/>
                  </a:lnTo>
                  <a:lnTo>
                    <a:pt x="10416" y="176"/>
                  </a:lnTo>
                  <a:lnTo>
                    <a:pt x="10011" y="95"/>
                  </a:lnTo>
                  <a:lnTo>
                    <a:pt x="9606" y="41"/>
                  </a:lnTo>
                  <a:lnTo>
                    <a:pt x="9188" y="14"/>
                  </a:lnTo>
                  <a:lnTo>
                    <a:pt x="8770" y="1"/>
                  </a:lnTo>
                  <a:close/>
                </a:path>
              </a:pathLst>
            </a:custGeom>
            <a:solidFill>
              <a:srgbClr val="1E2430"/>
            </a:solidFill>
            <a:ln>
              <a:noFill/>
            </a:ln>
          </p:spPr>
          <p:txBody>
            <a:bodyPr anchorCtr="0" anchor="ctr" bIns="182850" lIns="182850" spcFirstLastPara="1" rIns="182850" wrap="square" tIns="182850">
              <a:noAutofit/>
            </a:bodyPr>
            <a:lstStyle/>
            <a:p>
              <a:pPr indent="0" lvl="0" marL="0" rtl="0" algn="l">
                <a:spcBef>
                  <a:spcPts val="0"/>
                </a:spcBef>
                <a:spcAft>
                  <a:spcPts val="0"/>
                </a:spcAft>
                <a:buNone/>
              </a:pPr>
              <a:r>
                <a:t/>
              </a:r>
              <a:endParaRPr/>
            </a:p>
          </p:txBody>
        </p:sp>
        <p:sp>
          <p:nvSpPr>
            <p:cNvPr id="3676" name="Google Shape;3676;p220"/>
            <p:cNvSpPr/>
            <p:nvPr/>
          </p:nvSpPr>
          <p:spPr>
            <a:xfrm>
              <a:off x="559040" y="609347"/>
              <a:ext cx="117192" cy="169934"/>
            </a:xfrm>
            <a:custGeom>
              <a:rect b="b" l="l" r="r" t="t"/>
              <a:pathLst>
                <a:path extrusionOk="0" h="24285" w="16271">
                  <a:moveTo>
                    <a:pt x="8365" y="2888"/>
                  </a:moveTo>
                  <a:lnTo>
                    <a:pt x="8621" y="2915"/>
                  </a:lnTo>
                  <a:lnTo>
                    <a:pt x="8877" y="2942"/>
                  </a:lnTo>
                  <a:lnTo>
                    <a:pt x="9134" y="2996"/>
                  </a:lnTo>
                  <a:lnTo>
                    <a:pt x="9376" y="3050"/>
                  </a:lnTo>
                  <a:lnTo>
                    <a:pt x="9606" y="3131"/>
                  </a:lnTo>
                  <a:lnTo>
                    <a:pt x="9835" y="3212"/>
                  </a:lnTo>
                  <a:lnTo>
                    <a:pt x="10064" y="3320"/>
                  </a:lnTo>
                  <a:lnTo>
                    <a:pt x="10280" y="3428"/>
                  </a:lnTo>
                  <a:lnTo>
                    <a:pt x="10483" y="3549"/>
                  </a:lnTo>
                  <a:lnTo>
                    <a:pt x="10685" y="3684"/>
                  </a:lnTo>
                  <a:lnTo>
                    <a:pt x="10887" y="3832"/>
                  </a:lnTo>
                  <a:lnTo>
                    <a:pt x="11076" y="3994"/>
                  </a:lnTo>
                  <a:lnTo>
                    <a:pt x="11252" y="4170"/>
                  </a:lnTo>
                  <a:lnTo>
                    <a:pt x="11427" y="4358"/>
                  </a:lnTo>
                  <a:lnTo>
                    <a:pt x="11589" y="4547"/>
                  </a:lnTo>
                  <a:lnTo>
                    <a:pt x="11751" y="4750"/>
                  </a:lnTo>
                  <a:lnTo>
                    <a:pt x="11899" y="4966"/>
                  </a:lnTo>
                  <a:lnTo>
                    <a:pt x="12034" y="5195"/>
                  </a:lnTo>
                  <a:lnTo>
                    <a:pt x="12169" y="5424"/>
                  </a:lnTo>
                  <a:lnTo>
                    <a:pt x="12290" y="5681"/>
                  </a:lnTo>
                  <a:lnTo>
                    <a:pt x="12398" y="5937"/>
                  </a:lnTo>
                  <a:lnTo>
                    <a:pt x="12493" y="6193"/>
                  </a:lnTo>
                  <a:lnTo>
                    <a:pt x="12587" y="6476"/>
                  </a:lnTo>
                  <a:lnTo>
                    <a:pt x="12668" y="6760"/>
                  </a:lnTo>
                  <a:lnTo>
                    <a:pt x="12749" y="7057"/>
                  </a:lnTo>
                  <a:lnTo>
                    <a:pt x="12803" y="7353"/>
                  </a:lnTo>
                  <a:lnTo>
                    <a:pt x="12857" y="7664"/>
                  </a:lnTo>
                  <a:lnTo>
                    <a:pt x="12897" y="7987"/>
                  </a:lnTo>
                  <a:lnTo>
                    <a:pt x="12924" y="8325"/>
                  </a:lnTo>
                  <a:lnTo>
                    <a:pt x="12938" y="8648"/>
                  </a:lnTo>
                  <a:lnTo>
                    <a:pt x="12951" y="8999"/>
                  </a:lnTo>
                  <a:lnTo>
                    <a:pt x="12938" y="9363"/>
                  </a:lnTo>
                  <a:lnTo>
                    <a:pt x="12924" y="9714"/>
                  </a:lnTo>
                  <a:lnTo>
                    <a:pt x="12884" y="10051"/>
                  </a:lnTo>
                  <a:lnTo>
                    <a:pt x="12843" y="10375"/>
                  </a:lnTo>
                  <a:lnTo>
                    <a:pt x="12789" y="10699"/>
                  </a:lnTo>
                  <a:lnTo>
                    <a:pt x="12722" y="11009"/>
                  </a:lnTo>
                  <a:lnTo>
                    <a:pt x="12641" y="11306"/>
                  </a:lnTo>
                  <a:lnTo>
                    <a:pt x="12560" y="11589"/>
                  </a:lnTo>
                  <a:lnTo>
                    <a:pt x="12452" y="11873"/>
                  </a:lnTo>
                  <a:lnTo>
                    <a:pt x="12344" y="12129"/>
                  </a:lnTo>
                  <a:lnTo>
                    <a:pt x="12223" y="12385"/>
                  </a:lnTo>
                  <a:lnTo>
                    <a:pt x="12101" y="12628"/>
                  </a:lnTo>
                  <a:lnTo>
                    <a:pt x="11953" y="12871"/>
                  </a:lnTo>
                  <a:lnTo>
                    <a:pt x="11818" y="13087"/>
                  </a:lnTo>
                  <a:lnTo>
                    <a:pt x="11656" y="13303"/>
                  </a:lnTo>
                  <a:lnTo>
                    <a:pt x="11494" y="13505"/>
                  </a:lnTo>
                  <a:lnTo>
                    <a:pt x="11319" y="13680"/>
                  </a:lnTo>
                  <a:lnTo>
                    <a:pt x="11144" y="13869"/>
                  </a:lnTo>
                  <a:lnTo>
                    <a:pt x="10955" y="14031"/>
                  </a:lnTo>
                  <a:lnTo>
                    <a:pt x="10766" y="14180"/>
                  </a:lnTo>
                  <a:lnTo>
                    <a:pt x="10564" y="14328"/>
                  </a:lnTo>
                  <a:lnTo>
                    <a:pt x="10361" y="14449"/>
                  </a:lnTo>
                  <a:lnTo>
                    <a:pt x="10145" y="14571"/>
                  </a:lnTo>
                  <a:lnTo>
                    <a:pt x="9929" y="14679"/>
                  </a:lnTo>
                  <a:lnTo>
                    <a:pt x="9700" y="14773"/>
                  </a:lnTo>
                  <a:lnTo>
                    <a:pt x="9471" y="14854"/>
                  </a:lnTo>
                  <a:lnTo>
                    <a:pt x="9241" y="14922"/>
                  </a:lnTo>
                  <a:lnTo>
                    <a:pt x="8999" y="14976"/>
                  </a:lnTo>
                  <a:lnTo>
                    <a:pt x="8756" y="15030"/>
                  </a:lnTo>
                  <a:lnTo>
                    <a:pt x="8513" y="15057"/>
                  </a:lnTo>
                  <a:lnTo>
                    <a:pt x="8270" y="15084"/>
                  </a:lnTo>
                  <a:lnTo>
                    <a:pt x="8014" y="15084"/>
                  </a:lnTo>
                  <a:lnTo>
                    <a:pt x="7731" y="15070"/>
                  </a:lnTo>
                  <a:lnTo>
                    <a:pt x="7447" y="15043"/>
                  </a:lnTo>
                  <a:lnTo>
                    <a:pt x="7164" y="15003"/>
                  </a:lnTo>
                  <a:lnTo>
                    <a:pt x="6908" y="14949"/>
                  </a:lnTo>
                  <a:lnTo>
                    <a:pt x="6651" y="14868"/>
                  </a:lnTo>
                  <a:lnTo>
                    <a:pt x="6408" y="14787"/>
                  </a:lnTo>
                  <a:lnTo>
                    <a:pt x="6166" y="14679"/>
                  </a:lnTo>
                  <a:lnTo>
                    <a:pt x="5936" y="14571"/>
                  </a:lnTo>
                  <a:lnTo>
                    <a:pt x="5707" y="14436"/>
                  </a:lnTo>
                  <a:lnTo>
                    <a:pt x="5505" y="14288"/>
                  </a:lnTo>
                  <a:lnTo>
                    <a:pt x="5302" y="14139"/>
                  </a:lnTo>
                  <a:lnTo>
                    <a:pt x="5100" y="13977"/>
                  </a:lnTo>
                  <a:lnTo>
                    <a:pt x="4924" y="13788"/>
                  </a:lnTo>
                  <a:lnTo>
                    <a:pt x="4749" y="13600"/>
                  </a:lnTo>
                  <a:lnTo>
                    <a:pt x="4574" y="13411"/>
                  </a:lnTo>
                  <a:lnTo>
                    <a:pt x="4425" y="13195"/>
                  </a:lnTo>
                  <a:lnTo>
                    <a:pt x="4263" y="12979"/>
                  </a:lnTo>
                  <a:lnTo>
                    <a:pt x="4129" y="12763"/>
                  </a:lnTo>
                  <a:lnTo>
                    <a:pt x="4007" y="12520"/>
                  </a:lnTo>
                  <a:lnTo>
                    <a:pt x="3886" y="12291"/>
                  </a:lnTo>
                  <a:lnTo>
                    <a:pt x="3764" y="12035"/>
                  </a:lnTo>
                  <a:lnTo>
                    <a:pt x="3670" y="11778"/>
                  </a:lnTo>
                  <a:lnTo>
                    <a:pt x="3575" y="11522"/>
                  </a:lnTo>
                  <a:lnTo>
                    <a:pt x="3494" y="11266"/>
                  </a:lnTo>
                  <a:lnTo>
                    <a:pt x="3414" y="10996"/>
                  </a:lnTo>
                  <a:lnTo>
                    <a:pt x="3346" y="10726"/>
                  </a:lnTo>
                  <a:lnTo>
                    <a:pt x="3292" y="10443"/>
                  </a:lnTo>
                  <a:lnTo>
                    <a:pt x="3252" y="10173"/>
                  </a:lnTo>
                  <a:lnTo>
                    <a:pt x="3211" y="9890"/>
                  </a:lnTo>
                  <a:lnTo>
                    <a:pt x="3184" y="9606"/>
                  </a:lnTo>
                  <a:lnTo>
                    <a:pt x="3171" y="9323"/>
                  </a:lnTo>
                  <a:lnTo>
                    <a:pt x="3171" y="9040"/>
                  </a:lnTo>
                  <a:lnTo>
                    <a:pt x="3171" y="8635"/>
                  </a:lnTo>
                  <a:lnTo>
                    <a:pt x="3198" y="8244"/>
                  </a:lnTo>
                  <a:lnTo>
                    <a:pt x="3225" y="7880"/>
                  </a:lnTo>
                  <a:lnTo>
                    <a:pt x="3279" y="7515"/>
                  </a:lnTo>
                  <a:lnTo>
                    <a:pt x="3333" y="7178"/>
                  </a:lnTo>
                  <a:lnTo>
                    <a:pt x="3400" y="6841"/>
                  </a:lnTo>
                  <a:lnTo>
                    <a:pt x="3481" y="6530"/>
                  </a:lnTo>
                  <a:lnTo>
                    <a:pt x="3575" y="6234"/>
                  </a:lnTo>
                  <a:lnTo>
                    <a:pt x="3683" y="5950"/>
                  </a:lnTo>
                  <a:lnTo>
                    <a:pt x="3791" y="5681"/>
                  </a:lnTo>
                  <a:lnTo>
                    <a:pt x="3913" y="5411"/>
                  </a:lnTo>
                  <a:lnTo>
                    <a:pt x="4048" y="5168"/>
                  </a:lnTo>
                  <a:lnTo>
                    <a:pt x="4196" y="4939"/>
                  </a:lnTo>
                  <a:lnTo>
                    <a:pt x="4344" y="4723"/>
                  </a:lnTo>
                  <a:lnTo>
                    <a:pt x="4506" y="4520"/>
                  </a:lnTo>
                  <a:lnTo>
                    <a:pt x="4668" y="4318"/>
                  </a:lnTo>
                  <a:lnTo>
                    <a:pt x="4844" y="4143"/>
                  </a:lnTo>
                  <a:lnTo>
                    <a:pt x="5032" y="3981"/>
                  </a:lnTo>
                  <a:lnTo>
                    <a:pt x="5221" y="3819"/>
                  </a:lnTo>
                  <a:lnTo>
                    <a:pt x="5410" y="3684"/>
                  </a:lnTo>
                  <a:lnTo>
                    <a:pt x="5612" y="3549"/>
                  </a:lnTo>
                  <a:lnTo>
                    <a:pt x="5815" y="3428"/>
                  </a:lnTo>
                  <a:lnTo>
                    <a:pt x="6031" y="3320"/>
                  </a:lnTo>
                  <a:lnTo>
                    <a:pt x="6247" y="3225"/>
                  </a:lnTo>
                  <a:lnTo>
                    <a:pt x="6462" y="3144"/>
                  </a:lnTo>
                  <a:lnTo>
                    <a:pt x="6692" y="3077"/>
                  </a:lnTo>
                  <a:lnTo>
                    <a:pt x="6921" y="3023"/>
                  </a:lnTo>
                  <a:lnTo>
                    <a:pt x="7150" y="2969"/>
                  </a:lnTo>
                  <a:lnTo>
                    <a:pt x="7380" y="2928"/>
                  </a:lnTo>
                  <a:lnTo>
                    <a:pt x="7623" y="2901"/>
                  </a:lnTo>
                  <a:lnTo>
                    <a:pt x="7865" y="2888"/>
                  </a:lnTo>
                  <a:close/>
                  <a:moveTo>
                    <a:pt x="8769" y="1"/>
                  </a:moveTo>
                  <a:lnTo>
                    <a:pt x="8365" y="14"/>
                  </a:lnTo>
                  <a:lnTo>
                    <a:pt x="7987" y="41"/>
                  </a:lnTo>
                  <a:lnTo>
                    <a:pt x="7623" y="82"/>
                  </a:lnTo>
                  <a:lnTo>
                    <a:pt x="7285" y="149"/>
                  </a:lnTo>
                  <a:lnTo>
                    <a:pt x="6948" y="217"/>
                  </a:lnTo>
                  <a:lnTo>
                    <a:pt x="6638" y="311"/>
                  </a:lnTo>
                  <a:lnTo>
                    <a:pt x="6341" y="406"/>
                  </a:lnTo>
                  <a:lnTo>
                    <a:pt x="6044" y="514"/>
                  </a:lnTo>
                  <a:lnTo>
                    <a:pt x="5774" y="635"/>
                  </a:lnTo>
                  <a:lnTo>
                    <a:pt x="5518" y="770"/>
                  </a:lnTo>
                  <a:lnTo>
                    <a:pt x="5289" y="905"/>
                  </a:lnTo>
                  <a:lnTo>
                    <a:pt x="5059" y="1040"/>
                  </a:lnTo>
                  <a:lnTo>
                    <a:pt x="4844" y="1188"/>
                  </a:lnTo>
                  <a:lnTo>
                    <a:pt x="4641" y="1337"/>
                  </a:lnTo>
                  <a:lnTo>
                    <a:pt x="4452" y="1485"/>
                  </a:lnTo>
                  <a:lnTo>
                    <a:pt x="4277" y="1647"/>
                  </a:lnTo>
                  <a:lnTo>
                    <a:pt x="4115" y="1795"/>
                  </a:lnTo>
                  <a:lnTo>
                    <a:pt x="3967" y="1944"/>
                  </a:lnTo>
                  <a:lnTo>
                    <a:pt x="3697" y="2240"/>
                  </a:lnTo>
                  <a:lnTo>
                    <a:pt x="3481" y="2524"/>
                  </a:lnTo>
                  <a:lnTo>
                    <a:pt x="3306" y="2767"/>
                  </a:lnTo>
                  <a:lnTo>
                    <a:pt x="3171" y="2982"/>
                  </a:lnTo>
                  <a:lnTo>
                    <a:pt x="3076" y="3144"/>
                  </a:lnTo>
                  <a:lnTo>
                    <a:pt x="3009" y="3279"/>
                  </a:lnTo>
                  <a:lnTo>
                    <a:pt x="2941" y="3279"/>
                  </a:lnTo>
                  <a:lnTo>
                    <a:pt x="2968" y="3063"/>
                  </a:lnTo>
                  <a:lnTo>
                    <a:pt x="2995" y="2834"/>
                  </a:lnTo>
                  <a:lnTo>
                    <a:pt x="3009" y="2605"/>
                  </a:lnTo>
                  <a:lnTo>
                    <a:pt x="3009" y="2375"/>
                  </a:lnTo>
                  <a:lnTo>
                    <a:pt x="3009" y="1364"/>
                  </a:lnTo>
                  <a:lnTo>
                    <a:pt x="3009" y="1256"/>
                  </a:lnTo>
                  <a:lnTo>
                    <a:pt x="2995" y="1161"/>
                  </a:lnTo>
                  <a:lnTo>
                    <a:pt x="2968" y="1067"/>
                  </a:lnTo>
                  <a:lnTo>
                    <a:pt x="2941" y="972"/>
                  </a:lnTo>
                  <a:lnTo>
                    <a:pt x="2901" y="891"/>
                  </a:lnTo>
                  <a:lnTo>
                    <a:pt x="2847" y="810"/>
                  </a:lnTo>
                  <a:lnTo>
                    <a:pt x="2793" y="743"/>
                  </a:lnTo>
                  <a:lnTo>
                    <a:pt x="2725" y="676"/>
                  </a:lnTo>
                  <a:lnTo>
                    <a:pt x="2658" y="622"/>
                  </a:lnTo>
                  <a:lnTo>
                    <a:pt x="2577" y="568"/>
                  </a:lnTo>
                  <a:lnTo>
                    <a:pt x="2483" y="514"/>
                  </a:lnTo>
                  <a:lnTo>
                    <a:pt x="2388" y="487"/>
                  </a:lnTo>
                  <a:lnTo>
                    <a:pt x="2280" y="460"/>
                  </a:lnTo>
                  <a:lnTo>
                    <a:pt x="2159" y="433"/>
                  </a:lnTo>
                  <a:lnTo>
                    <a:pt x="2037" y="419"/>
                  </a:lnTo>
                  <a:lnTo>
                    <a:pt x="985" y="419"/>
                  </a:lnTo>
                  <a:lnTo>
                    <a:pt x="850" y="433"/>
                  </a:lnTo>
                  <a:lnTo>
                    <a:pt x="742" y="460"/>
                  </a:lnTo>
                  <a:lnTo>
                    <a:pt x="634" y="487"/>
                  </a:lnTo>
                  <a:lnTo>
                    <a:pt x="527" y="527"/>
                  </a:lnTo>
                  <a:lnTo>
                    <a:pt x="432" y="568"/>
                  </a:lnTo>
                  <a:lnTo>
                    <a:pt x="351" y="635"/>
                  </a:lnTo>
                  <a:lnTo>
                    <a:pt x="284" y="689"/>
                  </a:lnTo>
                  <a:lnTo>
                    <a:pt x="216" y="770"/>
                  </a:lnTo>
                  <a:lnTo>
                    <a:pt x="162" y="851"/>
                  </a:lnTo>
                  <a:lnTo>
                    <a:pt x="108" y="945"/>
                  </a:lnTo>
                  <a:lnTo>
                    <a:pt x="68" y="1040"/>
                  </a:lnTo>
                  <a:lnTo>
                    <a:pt x="41" y="1148"/>
                  </a:lnTo>
                  <a:lnTo>
                    <a:pt x="27" y="1269"/>
                  </a:lnTo>
                  <a:lnTo>
                    <a:pt x="14" y="1391"/>
                  </a:lnTo>
                  <a:lnTo>
                    <a:pt x="0" y="1525"/>
                  </a:lnTo>
                  <a:lnTo>
                    <a:pt x="14" y="23164"/>
                  </a:lnTo>
                  <a:lnTo>
                    <a:pt x="14" y="23299"/>
                  </a:lnTo>
                  <a:lnTo>
                    <a:pt x="27" y="23421"/>
                  </a:lnTo>
                  <a:lnTo>
                    <a:pt x="54" y="23542"/>
                  </a:lnTo>
                  <a:lnTo>
                    <a:pt x="81" y="23650"/>
                  </a:lnTo>
                  <a:lnTo>
                    <a:pt x="122" y="23758"/>
                  </a:lnTo>
                  <a:lnTo>
                    <a:pt x="162" y="23839"/>
                  </a:lnTo>
                  <a:lnTo>
                    <a:pt x="230" y="23920"/>
                  </a:lnTo>
                  <a:lnTo>
                    <a:pt x="297" y="24001"/>
                  </a:lnTo>
                  <a:lnTo>
                    <a:pt x="365" y="24068"/>
                  </a:lnTo>
                  <a:lnTo>
                    <a:pt x="446" y="24122"/>
                  </a:lnTo>
                  <a:lnTo>
                    <a:pt x="540" y="24176"/>
                  </a:lnTo>
                  <a:lnTo>
                    <a:pt x="634" y="24203"/>
                  </a:lnTo>
                  <a:lnTo>
                    <a:pt x="742" y="24244"/>
                  </a:lnTo>
                  <a:lnTo>
                    <a:pt x="864" y="24257"/>
                  </a:lnTo>
                  <a:lnTo>
                    <a:pt x="985" y="24271"/>
                  </a:lnTo>
                  <a:lnTo>
                    <a:pt x="1134" y="24284"/>
                  </a:lnTo>
                  <a:lnTo>
                    <a:pt x="2172" y="24284"/>
                  </a:lnTo>
                  <a:lnTo>
                    <a:pt x="2307" y="24271"/>
                  </a:lnTo>
                  <a:lnTo>
                    <a:pt x="2429" y="24257"/>
                  </a:lnTo>
                  <a:lnTo>
                    <a:pt x="2537" y="24244"/>
                  </a:lnTo>
                  <a:lnTo>
                    <a:pt x="2645" y="24203"/>
                  </a:lnTo>
                  <a:lnTo>
                    <a:pt x="2739" y="24176"/>
                  </a:lnTo>
                  <a:lnTo>
                    <a:pt x="2833" y="24122"/>
                  </a:lnTo>
                  <a:lnTo>
                    <a:pt x="2914" y="24068"/>
                  </a:lnTo>
                  <a:lnTo>
                    <a:pt x="2982" y="24001"/>
                  </a:lnTo>
                  <a:lnTo>
                    <a:pt x="3049" y="23920"/>
                  </a:lnTo>
                  <a:lnTo>
                    <a:pt x="3103" y="23839"/>
                  </a:lnTo>
                  <a:lnTo>
                    <a:pt x="3144" y="23758"/>
                  </a:lnTo>
                  <a:lnTo>
                    <a:pt x="3184" y="23650"/>
                  </a:lnTo>
                  <a:lnTo>
                    <a:pt x="3211" y="23542"/>
                  </a:lnTo>
                  <a:lnTo>
                    <a:pt x="3238" y="23421"/>
                  </a:lnTo>
                  <a:lnTo>
                    <a:pt x="3252" y="23299"/>
                  </a:lnTo>
                  <a:lnTo>
                    <a:pt x="3252" y="23164"/>
                  </a:lnTo>
                  <a:lnTo>
                    <a:pt x="3252" y="16379"/>
                  </a:lnTo>
                  <a:lnTo>
                    <a:pt x="3252" y="16001"/>
                  </a:lnTo>
                  <a:lnTo>
                    <a:pt x="3238" y="15623"/>
                  </a:lnTo>
                  <a:lnTo>
                    <a:pt x="3198" y="15259"/>
                  </a:lnTo>
                  <a:lnTo>
                    <a:pt x="3157" y="14881"/>
                  </a:lnTo>
                  <a:lnTo>
                    <a:pt x="3225" y="14881"/>
                  </a:lnTo>
                  <a:lnTo>
                    <a:pt x="3427" y="15232"/>
                  </a:lnTo>
                  <a:lnTo>
                    <a:pt x="3656" y="15569"/>
                  </a:lnTo>
                  <a:lnTo>
                    <a:pt x="3913" y="15879"/>
                  </a:lnTo>
                  <a:lnTo>
                    <a:pt x="4182" y="16176"/>
                  </a:lnTo>
                  <a:lnTo>
                    <a:pt x="4466" y="16446"/>
                  </a:lnTo>
                  <a:lnTo>
                    <a:pt x="4776" y="16702"/>
                  </a:lnTo>
                  <a:lnTo>
                    <a:pt x="5100" y="16932"/>
                  </a:lnTo>
                  <a:lnTo>
                    <a:pt x="5451" y="17148"/>
                  </a:lnTo>
                  <a:lnTo>
                    <a:pt x="5801" y="17336"/>
                  </a:lnTo>
                  <a:lnTo>
                    <a:pt x="6179" y="17498"/>
                  </a:lnTo>
                  <a:lnTo>
                    <a:pt x="6543" y="17633"/>
                  </a:lnTo>
                  <a:lnTo>
                    <a:pt x="6935" y="17741"/>
                  </a:lnTo>
                  <a:lnTo>
                    <a:pt x="7326" y="17822"/>
                  </a:lnTo>
                  <a:lnTo>
                    <a:pt x="7717" y="17890"/>
                  </a:lnTo>
                  <a:lnTo>
                    <a:pt x="8122" y="17917"/>
                  </a:lnTo>
                  <a:lnTo>
                    <a:pt x="8526" y="17917"/>
                  </a:lnTo>
                  <a:lnTo>
                    <a:pt x="8945" y="17903"/>
                  </a:lnTo>
                  <a:lnTo>
                    <a:pt x="9349" y="17876"/>
                  </a:lnTo>
                  <a:lnTo>
                    <a:pt x="9754" y="17822"/>
                  </a:lnTo>
                  <a:lnTo>
                    <a:pt x="10145" y="17755"/>
                  </a:lnTo>
                  <a:lnTo>
                    <a:pt x="10523" y="17660"/>
                  </a:lnTo>
                  <a:lnTo>
                    <a:pt x="10901" y="17552"/>
                  </a:lnTo>
                  <a:lnTo>
                    <a:pt x="11265" y="17431"/>
                  </a:lnTo>
                  <a:lnTo>
                    <a:pt x="11616" y="17282"/>
                  </a:lnTo>
                  <a:lnTo>
                    <a:pt x="11967" y="17121"/>
                  </a:lnTo>
                  <a:lnTo>
                    <a:pt x="12304" y="16932"/>
                  </a:lnTo>
                  <a:lnTo>
                    <a:pt x="12628" y="16729"/>
                  </a:lnTo>
                  <a:lnTo>
                    <a:pt x="12938" y="16514"/>
                  </a:lnTo>
                  <a:lnTo>
                    <a:pt x="13235" y="16284"/>
                  </a:lnTo>
                  <a:lnTo>
                    <a:pt x="13531" y="16028"/>
                  </a:lnTo>
                  <a:lnTo>
                    <a:pt x="13801" y="15772"/>
                  </a:lnTo>
                  <a:lnTo>
                    <a:pt x="14071" y="15475"/>
                  </a:lnTo>
                  <a:lnTo>
                    <a:pt x="14327" y="15178"/>
                  </a:lnTo>
                  <a:lnTo>
                    <a:pt x="14557" y="14868"/>
                  </a:lnTo>
                  <a:lnTo>
                    <a:pt x="14786" y="14530"/>
                  </a:lnTo>
                  <a:lnTo>
                    <a:pt x="15002" y="14193"/>
                  </a:lnTo>
                  <a:lnTo>
                    <a:pt x="15191" y="13829"/>
                  </a:lnTo>
                  <a:lnTo>
                    <a:pt x="15366" y="13451"/>
                  </a:lnTo>
                  <a:lnTo>
                    <a:pt x="15542" y="13060"/>
                  </a:lnTo>
                  <a:lnTo>
                    <a:pt x="15690" y="12655"/>
                  </a:lnTo>
                  <a:lnTo>
                    <a:pt x="15825" y="12237"/>
                  </a:lnTo>
                  <a:lnTo>
                    <a:pt x="15933" y="11805"/>
                  </a:lnTo>
                  <a:lnTo>
                    <a:pt x="16041" y="11374"/>
                  </a:lnTo>
                  <a:lnTo>
                    <a:pt x="16122" y="10915"/>
                  </a:lnTo>
                  <a:lnTo>
                    <a:pt x="16189" y="10443"/>
                  </a:lnTo>
                  <a:lnTo>
                    <a:pt x="16230" y="9957"/>
                  </a:lnTo>
                  <a:lnTo>
                    <a:pt x="16257" y="9471"/>
                  </a:lnTo>
                  <a:lnTo>
                    <a:pt x="16270" y="8959"/>
                  </a:lnTo>
                  <a:lnTo>
                    <a:pt x="16257" y="8473"/>
                  </a:lnTo>
                  <a:lnTo>
                    <a:pt x="16230" y="7987"/>
                  </a:lnTo>
                  <a:lnTo>
                    <a:pt x="16189" y="7515"/>
                  </a:lnTo>
                  <a:lnTo>
                    <a:pt x="16135" y="7057"/>
                  </a:lnTo>
                  <a:lnTo>
                    <a:pt x="16054" y="6598"/>
                  </a:lnTo>
                  <a:lnTo>
                    <a:pt x="15973" y="6166"/>
                  </a:lnTo>
                  <a:lnTo>
                    <a:pt x="15865" y="5734"/>
                  </a:lnTo>
                  <a:lnTo>
                    <a:pt x="15744" y="5316"/>
                  </a:lnTo>
                  <a:lnTo>
                    <a:pt x="15609" y="4925"/>
                  </a:lnTo>
                  <a:lnTo>
                    <a:pt x="15447" y="4534"/>
                  </a:lnTo>
                  <a:lnTo>
                    <a:pt x="15285" y="4156"/>
                  </a:lnTo>
                  <a:lnTo>
                    <a:pt x="15110" y="3792"/>
                  </a:lnTo>
                  <a:lnTo>
                    <a:pt x="14908" y="3441"/>
                  </a:lnTo>
                  <a:lnTo>
                    <a:pt x="14705" y="3117"/>
                  </a:lnTo>
                  <a:lnTo>
                    <a:pt x="14476" y="2794"/>
                  </a:lnTo>
                  <a:lnTo>
                    <a:pt x="14233" y="2497"/>
                  </a:lnTo>
                  <a:lnTo>
                    <a:pt x="13990" y="2200"/>
                  </a:lnTo>
                  <a:lnTo>
                    <a:pt x="13720" y="1930"/>
                  </a:lnTo>
                  <a:lnTo>
                    <a:pt x="13451" y="1674"/>
                  </a:lnTo>
                  <a:lnTo>
                    <a:pt x="13154" y="1444"/>
                  </a:lnTo>
                  <a:lnTo>
                    <a:pt x="12857" y="1215"/>
                  </a:lnTo>
                  <a:lnTo>
                    <a:pt x="12547" y="1013"/>
                  </a:lnTo>
                  <a:lnTo>
                    <a:pt x="12209" y="824"/>
                  </a:lnTo>
                  <a:lnTo>
                    <a:pt x="11872" y="662"/>
                  </a:lnTo>
                  <a:lnTo>
                    <a:pt x="11521" y="500"/>
                  </a:lnTo>
                  <a:lnTo>
                    <a:pt x="11157" y="379"/>
                  </a:lnTo>
                  <a:lnTo>
                    <a:pt x="10793" y="257"/>
                  </a:lnTo>
                  <a:lnTo>
                    <a:pt x="10402" y="176"/>
                  </a:lnTo>
                  <a:lnTo>
                    <a:pt x="10010" y="95"/>
                  </a:lnTo>
                  <a:lnTo>
                    <a:pt x="9606" y="41"/>
                  </a:lnTo>
                  <a:lnTo>
                    <a:pt x="9188" y="14"/>
                  </a:lnTo>
                  <a:lnTo>
                    <a:pt x="8769" y="1"/>
                  </a:lnTo>
                  <a:close/>
                </a:path>
              </a:pathLst>
            </a:custGeom>
            <a:solidFill>
              <a:srgbClr val="1E2430"/>
            </a:solidFill>
            <a:ln>
              <a:noFill/>
            </a:ln>
          </p:spPr>
          <p:txBody>
            <a:bodyPr anchorCtr="0" anchor="ctr" bIns="182850" lIns="182850" spcFirstLastPara="1" rIns="182850" wrap="square" tIns="182850">
              <a:noAutofit/>
            </a:bodyPr>
            <a:lstStyle/>
            <a:p>
              <a:pPr indent="0" lvl="0" marL="0" rtl="0" algn="l">
                <a:spcBef>
                  <a:spcPts val="0"/>
                </a:spcBef>
                <a:spcAft>
                  <a:spcPts val="0"/>
                </a:spcAft>
                <a:buNone/>
              </a:pPr>
              <a:r>
                <a:t/>
              </a:r>
              <a:endParaRPr/>
            </a:p>
          </p:txBody>
        </p:sp>
        <p:sp>
          <p:nvSpPr>
            <p:cNvPr id="3677" name="Google Shape;3677;p220"/>
            <p:cNvSpPr/>
            <p:nvPr/>
          </p:nvSpPr>
          <p:spPr>
            <a:xfrm>
              <a:off x="686229" y="563758"/>
              <a:ext cx="71326" cy="168129"/>
            </a:xfrm>
            <a:custGeom>
              <a:rect b="b" l="l" r="r" t="t"/>
              <a:pathLst>
                <a:path extrusionOk="0" h="24027" w="9903">
                  <a:moveTo>
                    <a:pt x="8378" y="0"/>
                  </a:moveTo>
                  <a:lnTo>
                    <a:pt x="8028" y="13"/>
                  </a:lnTo>
                  <a:lnTo>
                    <a:pt x="7609" y="54"/>
                  </a:lnTo>
                  <a:lnTo>
                    <a:pt x="7164" y="121"/>
                  </a:lnTo>
                  <a:lnTo>
                    <a:pt x="6921" y="162"/>
                  </a:lnTo>
                  <a:lnTo>
                    <a:pt x="6678" y="229"/>
                  </a:lnTo>
                  <a:lnTo>
                    <a:pt x="6422" y="297"/>
                  </a:lnTo>
                  <a:lnTo>
                    <a:pt x="6166" y="364"/>
                  </a:lnTo>
                  <a:lnTo>
                    <a:pt x="5910" y="459"/>
                  </a:lnTo>
                  <a:lnTo>
                    <a:pt x="5653" y="567"/>
                  </a:lnTo>
                  <a:lnTo>
                    <a:pt x="5397" y="688"/>
                  </a:lnTo>
                  <a:lnTo>
                    <a:pt x="5127" y="809"/>
                  </a:lnTo>
                  <a:lnTo>
                    <a:pt x="4884" y="958"/>
                  </a:lnTo>
                  <a:lnTo>
                    <a:pt x="4628" y="1120"/>
                  </a:lnTo>
                  <a:lnTo>
                    <a:pt x="4385" y="1295"/>
                  </a:lnTo>
                  <a:lnTo>
                    <a:pt x="4142" y="1484"/>
                  </a:lnTo>
                  <a:lnTo>
                    <a:pt x="3913" y="1700"/>
                  </a:lnTo>
                  <a:lnTo>
                    <a:pt x="3684" y="1929"/>
                  </a:lnTo>
                  <a:lnTo>
                    <a:pt x="3481" y="2172"/>
                  </a:lnTo>
                  <a:lnTo>
                    <a:pt x="3279" y="2428"/>
                  </a:lnTo>
                  <a:lnTo>
                    <a:pt x="3090" y="2725"/>
                  </a:lnTo>
                  <a:lnTo>
                    <a:pt x="2915" y="3022"/>
                  </a:lnTo>
                  <a:lnTo>
                    <a:pt x="2753" y="3346"/>
                  </a:lnTo>
                  <a:lnTo>
                    <a:pt x="2618" y="3696"/>
                  </a:lnTo>
                  <a:lnTo>
                    <a:pt x="2496" y="4074"/>
                  </a:lnTo>
                  <a:lnTo>
                    <a:pt x="2388" y="4465"/>
                  </a:lnTo>
                  <a:lnTo>
                    <a:pt x="2308" y="4884"/>
                  </a:lnTo>
                  <a:lnTo>
                    <a:pt x="2254" y="5329"/>
                  </a:lnTo>
                  <a:lnTo>
                    <a:pt x="2213" y="5801"/>
                  </a:lnTo>
                  <a:lnTo>
                    <a:pt x="2200" y="6287"/>
                  </a:lnTo>
                  <a:lnTo>
                    <a:pt x="2200" y="7096"/>
                  </a:lnTo>
                  <a:lnTo>
                    <a:pt x="891" y="7096"/>
                  </a:lnTo>
                  <a:lnTo>
                    <a:pt x="783" y="7123"/>
                  </a:lnTo>
                  <a:lnTo>
                    <a:pt x="675" y="7150"/>
                  </a:lnTo>
                  <a:lnTo>
                    <a:pt x="567" y="7191"/>
                  </a:lnTo>
                  <a:lnTo>
                    <a:pt x="473" y="7244"/>
                  </a:lnTo>
                  <a:lnTo>
                    <a:pt x="378" y="7312"/>
                  </a:lnTo>
                  <a:lnTo>
                    <a:pt x="297" y="7393"/>
                  </a:lnTo>
                  <a:lnTo>
                    <a:pt x="216" y="7474"/>
                  </a:lnTo>
                  <a:lnTo>
                    <a:pt x="149" y="7568"/>
                  </a:lnTo>
                  <a:lnTo>
                    <a:pt x="95" y="7663"/>
                  </a:lnTo>
                  <a:lnTo>
                    <a:pt x="55" y="7771"/>
                  </a:lnTo>
                  <a:lnTo>
                    <a:pt x="28" y="7879"/>
                  </a:lnTo>
                  <a:lnTo>
                    <a:pt x="1" y="7986"/>
                  </a:lnTo>
                  <a:lnTo>
                    <a:pt x="1" y="8108"/>
                  </a:lnTo>
                  <a:lnTo>
                    <a:pt x="1" y="8216"/>
                  </a:lnTo>
                  <a:lnTo>
                    <a:pt x="1" y="8647"/>
                  </a:lnTo>
                  <a:lnTo>
                    <a:pt x="1" y="8769"/>
                  </a:lnTo>
                  <a:lnTo>
                    <a:pt x="1" y="8877"/>
                  </a:lnTo>
                  <a:lnTo>
                    <a:pt x="14" y="8985"/>
                  </a:lnTo>
                  <a:lnTo>
                    <a:pt x="55" y="9093"/>
                  </a:lnTo>
                  <a:lnTo>
                    <a:pt x="95" y="9201"/>
                  </a:lnTo>
                  <a:lnTo>
                    <a:pt x="149" y="9309"/>
                  </a:lnTo>
                  <a:lnTo>
                    <a:pt x="216" y="9389"/>
                  </a:lnTo>
                  <a:lnTo>
                    <a:pt x="297" y="9484"/>
                  </a:lnTo>
                  <a:lnTo>
                    <a:pt x="378" y="9551"/>
                  </a:lnTo>
                  <a:lnTo>
                    <a:pt x="473" y="9619"/>
                  </a:lnTo>
                  <a:lnTo>
                    <a:pt x="567" y="9673"/>
                  </a:lnTo>
                  <a:lnTo>
                    <a:pt x="675" y="9713"/>
                  </a:lnTo>
                  <a:lnTo>
                    <a:pt x="783" y="9754"/>
                  </a:lnTo>
                  <a:lnTo>
                    <a:pt x="891" y="9767"/>
                  </a:lnTo>
                  <a:lnTo>
                    <a:pt x="999" y="9781"/>
                  </a:lnTo>
                  <a:lnTo>
                    <a:pt x="1120" y="9767"/>
                  </a:lnTo>
                  <a:lnTo>
                    <a:pt x="2186" y="9767"/>
                  </a:lnTo>
                  <a:lnTo>
                    <a:pt x="2200" y="22921"/>
                  </a:lnTo>
                  <a:lnTo>
                    <a:pt x="2200" y="23055"/>
                  </a:lnTo>
                  <a:lnTo>
                    <a:pt x="2213" y="23177"/>
                  </a:lnTo>
                  <a:lnTo>
                    <a:pt x="2240" y="23298"/>
                  </a:lnTo>
                  <a:lnTo>
                    <a:pt x="2267" y="23406"/>
                  </a:lnTo>
                  <a:lnTo>
                    <a:pt x="2308" y="23501"/>
                  </a:lnTo>
                  <a:lnTo>
                    <a:pt x="2361" y="23595"/>
                  </a:lnTo>
                  <a:lnTo>
                    <a:pt x="2415" y="23676"/>
                  </a:lnTo>
                  <a:lnTo>
                    <a:pt x="2483" y="23757"/>
                  </a:lnTo>
                  <a:lnTo>
                    <a:pt x="2564" y="23824"/>
                  </a:lnTo>
                  <a:lnTo>
                    <a:pt x="2645" y="23878"/>
                  </a:lnTo>
                  <a:lnTo>
                    <a:pt x="2739" y="23919"/>
                  </a:lnTo>
                  <a:lnTo>
                    <a:pt x="2834" y="23959"/>
                  </a:lnTo>
                  <a:lnTo>
                    <a:pt x="2942" y="24000"/>
                  </a:lnTo>
                  <a:lnTo>
                    <a:pt x="3063" y="24013"/>
                  </a:lnTo>
                  <a:lnTo>
                    <a:pt x="3184" y="24027"/>
                  </a:lnTo>
                  <a:lnTo>
                    <a:pt x="4493" y="24027"/>
                  </a:lnTo>
                  <a:lnTo>
                    <a:pt x="4614" y="24013"/>
                  </a:lnTo>
                  <a:lnTo>
                    <a:pt x="4736" y="24000"/>
                  </a:lnTo>
                  <a:lnTo>
                    <a:pt x="4844" y="23959"/>
                  </a:lnTo>
                  <a:lnTo>
                    <a:pt x="4952" y="23919"/>
                  </a:lnTo>
                  <a:lnTo>
                    <a:pt x="5033" y="23878"/>
                  </a:lnTo>
                  <a:lnTo>
                    <a:pt x="5114" y="23824"/>
                  </a:lnTo>
                  <a:lnTo>
                    <a:pt x="5194" y="23757"/>
                  </a:lnTo>
                  <a:lnTo>
                    <a:pt x="5262" y="23676"/>
                  </a:lnTo>
                  <a:lnTo>
                    <a:pt x="5316" y="23595"/>
                  </a:lnTo>
                  <a:lnTo>
                    <a:pt x="5370" y="23501"/>
                  </a:lnTo>
                  <a:lnTo>
                    <a:pt x="5397" y="23406"/>
                  </a:lnTo>
                  <a:lnTo>
                    <a:pt x="5437" y="23298"/>
                  </a:lnTo>
                  <a:lnTo>
                    <a:pt x="5451" y="23177"/>
                  </a:lnTo>
                  <a:lnTo>
                    <a:pt x="5464" y="23055"/>
                  </a:lnTo>
                  <a:lnTo>
                    <a:pt x="5478" y="22921"/>
                  </a:lnTo>
                  <a:lnTo>
                    <a:pt x="5478" y="9767"/>
                  </a:lnTo>
                  <a:lnTo>
                    <a:pt x="8419" y="9767"/>
                  </a:lnTo>
                  <a:lnTo>
                    <a:pt x="8527" y="9781"/>
                  </a:lnTo>
                  <a:lnTo>
                    <a:pt x="8635" y="9767"/>
                  </a:lnTo>
                  <a:lnTo>
                    <a:pt x="8756" y="9754"/>
                  </a:lnTo>
                  <a:lnTo>
                    <a:pt x="8864" y="9713"/>
                  </a:lnTo>
                  <a:lnTo>
                    <a:pt x="8958" y="9673"/>
                  </a:lnTo>
                  <a:lnTo>
                    <a:pt x="9066" y="9619"/>
                  </a:lnTo>
                  <a:lnTo>
                    <a:pt x="9147" y="9551"/>
                  </a:lnTo>
                  <a:lnTo>
                    <a:pt x="9242" y="9484"/>
                  </a:lnTo>
                  <a:lnTo>
                    <a:pt x="9309" y="9389"/>
                  </a:lnTo>
                  <a:lnTo>
                    <a:pt x="9377" y="9309"/>
                  </a:lnTo>
                  <a:lnTo>
                    <a:pt x="9431" y="9201"/>
                  </a:lnTo>
                  <a:lnTo>
                    <a:pt x="9485" y="9093"/>
                  </a:lnTo>
                  <a:lnTo>
                    <a:pt x="9511" y="8985"/>
                  </a:lnTo>
                  <a:lnTo>
                    <a:pt x="9525" y="8877"/>
                  </a:lnTo>
                  <a:lnTo>
                    <a:pt x="9538" y="8769"/>
                  </a:lnTo>
                  <a:lnTo>
                    <a:pt x="9525" y="8647"/>
                  </a:lnTo>
                  <a:lnTo>
                    <a:pt x="9525" y="8216"/>
                  </a:lnTo>
                  <a:lnTo>
                    <a:pt x="9538" y="8108"/>
                  </a:lnTo>
                  <a:lnTo>
                    <a:pt x="9525" y="7986"/>
                  </a:lnTo>
                  <a:lnTo>
                    <a:pt x="9511" y="7879"/>
                  </a:lnTo>
                  <a:lnTo>
                    <a:pt x="9471" y="7771"/>
                  </a:lnTo>
                  <a:lnTo>
                    <a:pt x="9431" y="7663"/>
                  </a:lnTo>
                  <a:lnTo>
                    <a:pt x="9377" y="7568"/>
                  </a:lnTo>
                  <a:lnTo>
                    <a:pt x="9309" y="7474"/>
                  </a:lnTo>
                  <a:lnTo>
                    <a:pt x="9242" y="7393"/>
                  </a:lnTo>
                  <a:lnTo>
                    <a:pt x="9147" y="7312"/>
                  </a:lnTo>
                  <a:lnTo>
                    <a:pt x="9066" y="7244"/>
                  </a:lnTo>
                  <a:lnTo>
                    <a:pt x="8958" y="7191"/>
                  </a:lnTo>
                  <a:lnTo>
                    <a:pt x="8864" y="7150"/>
                  </a:lnTo>
                  <a:lnTo>
                    <a:pt x="8743" y="7123"/>
                  </a:lnTo>
                  <a:lnTo>
                    <a:pt x="8635" y="7096"/>
                  </a:lnTo>
                  <a:lnTo>
                    <a:pt x="5478" y="7096"/>
                  </a:lnTo>
                  <a:lnTo>
                    <a:pt x="5478" y="6422"/>
                  </a:lnTo>
                  <a:lnTo>
                    <a:pt x="5478" y="6138"/>
                  </a:lnTo>
                  <a:lnTo>
                    <a:pt x="5491" y="5855"/>
                  </a:lnTo>
                  <a:lnTo>
                    <a:pt x="5518" y="5599"/>
                  </a:lnTo>
                  <a:lnTo>
                    <a:pt x="5559" y="5356"/>
                  </a:lnTo>
                  <a:lnTo>
                    <a:pt x="5613" y="5140"/>
                  </a:lnTo>
                  <a:lnTo>
                    <a:pt x="5667" y="4924"/>
                  </a:lnTo>
                  <a:lnTo>
                    <a:pt x="5734" y="4722"/>
                  </a:lnTo>
                  <a:lnTo>
                    <a:pt x="5802" y="4533"/>
                  </a:lnTo>
                  <a:lnTo>
                    <a:pt x="5883" y="4371"/>
                  </a:lnTo>
                  <a:lnTo>
                    <a:pt x="5977" y="4209"/>
                  </a:lnTo>
                  <a:lnTo>
                    <a:pt x="6071" y="4061"/>
                  </a:lnTo>
                  <a:lnTo>
                    <a:pt x="6166" y="3926"/>
                  </a:lnTo>
                  <a:lnTo>
                    <a:pt x="6274" y="3791"/>
                  </a:lnTo>
                  <a:lnTo>
                    <a:pt x="6382" y="3683"/>
                  </a:lnTo>
                  <a:lnTo>
                    <a:pt x="6503" y="3575"/>
                  </a:lnTo>
                  <a:lnTo>
                    <a:pt x="6625" y="3481"/>
                  </a:lnTo>
                  <a:lnTo>
                    <a:pt x="6746" y="3400"/>
                  </a:lnTo>
                  <a:lnTo>
                    <a:pt x="6881" y="3319"/>
                  </a:lnTo>
                  <a:lnTo>
                    <a:pt x="7137" y="3184"/>
                  </a:lnTo>
                  <a:lnTo>
                    <a:pt x="7407" y="3089"/>
                  </a:lnTo>
                  <a:lnTo>
                    <a:pt x="7677" y="3008"/>
                  </a:lnTo>
                  <a:lnTo>
                    <a:pt x="7960" y="2954"/>
                  </a:lnTo>
                  <a:lnTo>
                    <a:pt x="8216" y="2914"/>
                  </a:lnTo>
                  <a:lnTo>
                    <a:pt x="8473" y="2887"/>
                  </a:lnTo>
                  <a:lnTo>
                    <a:pt x="8716" y="2874"/>
                  </a:lnTo>
                  <a:lnTo>
                    <a:pt x="8999" y="2833"/>
                  </a:lnTo>
                  <a:lnTo>
                    <a:pt x="9120" y="2806"/>
                  </a:lnTo>
                  <a:lnTo>
                    <a:pt x="9228" y="2779"/>
                  </a:lnTo>
                  <a:lnTo>
                    <a:pt x="9336" y="2739"/>
                  </a:lnTo>
                  <a:lnTo>
                    <a:pt x="9431" y="2685"/>
                  </a:lnTo>
                  <a:lnTo>
                    <a:pt x="9525" y="2631"/>
                  </a:lnTo>
                  <a:lnTo>
                    <a:pt x="9606" y="2577"/>
                  </a:lnTo>
                  <a:lnTo>
                    <a:pt x="9673" y="2496"/>
                  </a:lnTo>
                  <a:lnTo>
                    <a:pt x="9727" y="2415"/>
                  </a:lnTo>
                  <a:lnTo>
                    <a:pt x="9781" y="2334"/>
                  </a:lnTo>
                  <a:lnTo>
                    <a:pt x="9822" y="2239"/>
                  </a:lnTo>
                  <a:lnTo>
                    <a:pt x="9862" y="2132"/>
                  </a:lnTo>
                  <a:lnTo>
                    <a:pt x="9876" y="2024"/>
                  </a:lnTo>
                  <a:lnTo>
                    <a:pt x="9889" y="1889"/>
                  </a:lnTo>
                  <a:lnTo>
                    <a:pt x="9903" y="1754"/>
                  </a:lnTo>
                  <a:lnTo>
                    <a:pt x="9903" y="1120"/>
                  </a:lnTo>
                  <a:lnTo>
                    <a:pt x="9889" y="985"/>
                  </a:lnTo>
                  <a:lnTo>
                    <a:pt x="9876" y="863"/>
                  </a:lnTo>
                  <a:lnTo>
                    <a:pt x="9862" y="755"/>
                  </a:lnTo>
                  <a:lnTo>
                    <a:pt x="9835" y="648"/>
                  </a:lnTo>
                  <a:lnTo>
                    <a:pt x="9795" y="540"/>
                  </a:lnTo>
                  <a:lnTo>
                    <a:pt x="9741" y="459"/>
                  </a:lnTo>
                  <a:lnTo>
                    <a:pt x="9687" y="364"/>
                  </a:lnTo>
                  <a:lnTo>
                    <a:pt x="9619" y="297"/>
                  </a:lnTo>
                  <a:lnTo>
                    <a:pt x="9552" y="229"/>
                  </a:lnTo>
                  <a:lnTo>
                    <a:pt x="9471" y="162"/>
                  </a:lnTo>
                  <a:lnTo>
                    <a:pt x="9377" y="121"/>
                  </a:lnTo>
                  <a:lnTo>
                    <a:pt x="9269" y="81"/>
                  </a:lnTo>
                  <a:lnTo>
                    <a:pt x="9161" y="40"/>
                  </a:lnTo>
                  <a:lnTo>
                    <a:pt x="9053" y="27"/>
                  </a:lnTo>
                  <a:lnTo>
                    <a:pt x="8918" y="0"/>
                  </a:lnTo>
                  <a:close/>
                </a:path>
              </a:pathLst>
            </a:custGeom>
            <a:solidFill>
              <a:srgbClr val="1E2430"/>
            </a:solidFill>
            <a:ln>
              <a:noFill/>
            </a:ln>
          </p:spPr>
          <p:txBody>
            <a:bodyPr anchorCtr="0" anchor="ctr" bIns="182850" lIns="182850" spcFirstLastPara="1" rIns="182850" wrap="square" tIns="182850">
              <a:noAutofit/>
            </a:bodyPr>
            <a:lstStyle/>
            <a:p>
              <a:pPr indent="0" lvl="0" marL="0" rtl="0" algn="l">
                <a:spcBef>
                  <a:spcPts val="0"/>
                </a:spcBef>
                <a:spcAft>
                  <a:spcPts val="0"/>
                </a:spcAft>
                <a:buNone/>
              </a:pPr>
              <a:r>
                <a:t/>
              </a:r>
              <a:endParaRPr/>
            </a:p>
          </p:txBody>
        </p:sp>
        <p:sp>
          <p:nvSpPr>
            <p:cNvPr id="3678" name="Google Shape;3678;p220"/>
            <p:cNvSpPr/>
            <p:nvPr/>
          </p:nvSpPr>
          <p:spPr>
            <a:xfrm>
              <a:off x="758521" y="609445"/>
              <a:ext cx="132641" cy="125276"/>
            </a:xfrm>
            <a:custGeom>
              <a:rect b="b" l="l" r="r" t="t"/>
              <a:pathLst>
                <a:path extrusionOk="0" h="17903" w="18416">
                  <a:moveTo>
                    <a:pt x="9201" y="2834"/>
                  </a:moveTo>
                  <a:lnTo>
                    <a:pt x="9498" y="2847"/>
                  </a:lnTo>
                  <a:lnTo>
                    <a:pt x="9795" y="2860"/>
                  </a:lnTo>
                  <a:lnTo>
                    <a:pt x="10092" y="2901"/>
                  </a:lnTo>
                  <a:lnTo>
                    <a:pt x="10375" y="2955"/>
                  </a:lnTo>
                  <a:lnTo>
                    <a:pt x="10658" y="3009"/>
                  </a:lnTo>
                  <a:lnTo>
                    <a:pt x="10942" y="3090"/>
                  </a:lnTo>
                  <a:lnTo>
                    <a:pt x="11211" y="3184"/>
                  </a:lnTo>
                  <a:lnTo>
                    <a:pt x="11481" y="3279"/>
                  </a:lnTo>
                  <a:lnTo>
                    <a:pt x="11737" y="3400"/>
                  </a:lnTo>
                  <a:lnTo>
                    <a:pt x="11994" y="3522"/>
                  </a:lnTo>
                  <a:lnTo>
                    <a:pt x="12237" y="3670"/>
                  </a:lnTo>
                  <a:lnTo>
                    <a:pt x="12479" y="3818"/>
                  </a:lnTo>
                  <a:lnTo>
                    <a:pt x="12709" y="3980"/>
                  </a:lnTo>
                  <a:lnTo>
                    <a:pt x="12938" y="4156"/>
                  </a:lnTo>
                  <a:lnTo>
                    <a:pt x="13154" y="4344"/>
                  </a:lnTo>
                  <a:lnTo>
                    <a:pt x="13356" y="4533"/>
                  </a:lnTo>
                  <a:lnTo>
                    <a:pt x="13545" y="4736"/>
                  </a:lnTo>
                  <a:lnTo>
                    <a:pt x="13734" y="4952"/>
                  </a:lnTo>
                  <a:lnTo>
                    <a:pt x="13909" y="5181"/>
                  </a:lnTo>
                  <a:lnTo>
                    <a:pt x="14071" y="5424"/>
                  </a:lnTo>
                  <a:lnTo>
                    <a:pt x="14220" y="5667"/>
                  </a:lnTo>
                  <a:lnTo>
                    <a:pt x="14368" y="5923"/>
                  </a:lnTo>
                  <a:lnTo>
                    <a:pt x="14490" y="6179"/>
                  </a:lnTo>
                  <a:lnTo>
                    <a:pt x="14611" y="6462"/>
                  </a:lnTo>
                  <a:lnTo>
                    <a:pt x="14719" y="6732"/>
                  </a:lnTo>
                  <a:lnTo>
                    <a:pt x="14813" y="7029"/>
                  </a:lnTo>
                  <a:lnTo>
                    <a:pt x="14894" y="7326"/>
                  </a:lnTo>
                  <a:lnTo>
                    <a:pt x="14962" y="7623"/>
                  </a:lnTo>
                  <a:lnTo>
                    <a:pt x="15002" y="7946"/>
                  </a:lnTo>
                  <a:lnTo>
                    <a:pt x="15043" y="8257"/>
                  </a:lnTo>
                  <a:lnTo>
                    <a:pt x="15070" y="8581"/>
                  </a:lnTo>
                  <a:lnTo>
                    <a:pt x="15070" y="8918"/>
                  </a:lnTo>
                  <a:lnTo>
                    <a:pt x="15070" y="9255"/>
                  </a:lnTo>
                  <a:lnTo>
                    <a:pt x="15043" y="9579"/>
                  </a:lnTo>
                  <a:lnTo>
                    <a:pt x="15002" y="9903"/>
                  </a:lnTo>
                  <a:lnTo>
                    <a:pt x="14962" y="10213"/>
                  </a:lnTo>
                  <a:lnTo>
                    <a:pt x="14894" y="10523"/>
                  </a:lnTo>
                  <a:lnTo>
                    <a:pt x="14813" y="10820"/>
                  </a:lnTo>
                  <a:lnTo>
                    <a:pt x="14719" y="11103"/>
                  </a:lnTo>
                  <a:lnTo>
                    <a:pt x="14611" y="11387"/>
                  </a:lnTo>
                  <a:lnTo>
                    <a:pt x="14490" y="11670"/>
                  </a:lnTo>
                  <a:lnTo>
                    <a:pt x="14368" y="11940"/>
                  </a:lnTo>
                  <a:lnTo>
                    <a:pt x="14220" y="12196"/>
                  </a:lnTo>
                  <a:lnTo>
                    <a:pt x="14071" y="12439"/>
                  </a:lnTo>
                  <a:lnTo>
                    <a:pt x="13909" y="12682"/>
                  </a:lnTo>
                  <a:lnTo>
                    <a:pt x="13734" y="12911"/>
                  </a:lnTo>
                  <a:lnTo>
                    <a:pt x="13545" y="13127"/>
                  </a:lnTo>
                  <a:lnTo>
                    <a:pt x="13356" y="13343"/>
                  </a:lnTo>
                  <a:lnTo>
                    <a:pt x="13154" y="13532"/>
                  </a:lnTo>
                  <a:lnTo>
                    <a:pt x="12938" y="13720"/>
                  </a:lnTo>
                  <a:lnTo>
                    <a:pt x="12709" y="13896"/>
                  </a:lnTo>
                  <a:lnTo>
                    <a:pt x="12479" y="14071"/>
                  </a:lnTo>
                  <a:lnTo>
                    <a:pt x="12237" y="14220"/>
                  </a:lnTo>
                  <a:lnTo>
                    <a:pt x="11994" y="14368"/>
                  </a:lnTo>
                  <a:lnTo>
                    <a:pt x="11737" y="14489"/>
                  </a:lnTo>
                  <a:lnTo>
                    <a:pt x="11481" y="14611"/>
                  </a:lnTo>
                  <a:lnTo>
                    <a:pt x="11211" y="14719"/>
                  </a:lnTo>
                  <a:lnTo>
                    <a:pt x="10942" y="14813"/>
                  </a:lnTo>
                  <a:lnTo>
                    <a:pt x="10658" y="14881"/>
                  </a:lnTo>
                  <a:lnTo>
                    <a:pt x="10375" y="14948"/>
                  </a:lnTo>
                  <a:lnTo>
                    <a:pt x="10092" y="15002"/>
                  </a:lnTo>
                  <a:lnTo>
                    <a:pt x="9795" y="15043"/>
                  </a:lnTo>
                  <a:lnTo>
                    <a:pt x="9498" y="15056"/>
                  </a:lnTo>
                  <a:lnTo>
                    <a:pt x="9201" y="15070"/>
                  </a:lnTo>
                  <a:lnTo>
                    <a:pt x="8891" y="15056"/>
                  </a:lnTo>
                  <a:lnTo>
                    <a:pt x="8594" y="15043"/>
                  </a:lnTo>
                  <a:lnTo>
                    <a:pt x="8311" y="15002"/>
                  </a:lnTo>
                  <a:lnTo>
                    <a:pt x="8014" y="14948"/>
                  </a:lnTo>
                  <a:lnTo>
                    <a:pt x="7744" y="14881"/>
                  </a:lnTo>
                  <a:lnTo>
                    <a:pt x="7461" y="14800"/>
                  </a:lnTo>
                  <a:lnTo>
                    <a:pt x="7191" y="14719"/>
                  </a:lnTo>
                  <a:lnTo>
                    <a:pt x="6921" y="14611"/>
                  </a:lnTo>
                  <a:lnTo>
                    <a:pt x="6665" y="14489"/>
                  </a:lnTo>
                  <a:lnTo>
                    <a:pt x="6409" y="14355"/>
                  </a:lnTo>
                  <a:lnTo>
                    <a:pt x="6166" y="14206"/>
                  </a:lnTo>
                  <a:lnTo>
                    <a:pt x="5923" y="14058"/>
                  </a:lnTo>
                  <a:lnTo>
                    <a:pt x="5694" y="13896"/>
                  </a:lnTo>
                  <a:lnTo>
                    <a:pt x="5464" y="13707"/>
                  </a:lnTo>
                  <a:lnTo>
                    <a:pt x="5262" y="13518"/>
                  </a:lnTo>
                  <a:lnTo>
                    <a:pt x="5046" y="13316"/>
                  </a:lnTo>
                  <a:lnTo>
                    <a:pt x="4857" y="13113"/>
                  </a:lnTo>
                  <a:lnTo>
                    <a:pt x="4668" y="12898"/>
                  </a:lnTo>
                  <a:lnTo>
                    <a:pt x="4493" y="12655"/>
                  </a:lnTo>
                  <a:lnTo>
                    <a:pt x="4331" y="12425"/>
                  </a:lnTo>
                  <a:lnTo>
                    <a:pt x="4169" y="12169"/>
                  </a:lnTo>
                  <a:lnTo>
                    <a:pt x="4034" y="11913"/>
                  </a:lnTo>
                  <a:lnTo>
                    <a:pt x="3899" y="11643"/>
                  </a:lnTo>
                  <a:lnTo>
                    <a:pt x="3778" y="11373"/>
                  </a:lnTo>
                  <a:lnTo>
                    <a:pt x="3670" y="11090"/>
                  </a:lnTo>
                  <a:lnTo>
                    <a:pt x="3576" y="10806"/>
                  </a:lnTo>
                  <a:lnTo>
                    <a:pt x="3508" y="10510"/>
                  </a:lnTo>
                  <a:lnTo>
                    <a:pt x="3441" y="10199"/>
                  </a:lnTo>
                  <a:lnTo>
                    <a:pt x="3387" y="9889"/>
                  </a:lnTo>
                  <a:lnTo>
                    <a:pt x="3346" y="9565"/>
                  </a:lnTo>
                  <a:lnTo>
                    <a:pt x="3319" y="9242"/>
                  </a:lnTo>
                  <a:lnTo>
                    <a:pt x="3319" y="8918"/>
                  </a:lnTo>
                  <a:lnTo>
                    <a:pt x="3319" y="8581"/>
                  </a:lnTo>
                  <a:lnTo>
                    <a:pt x="3346" y="8270"/>
                  </a:lnTo>
                  <a:lnTo>
                    <a:pt x="3387" y="7946"/>
                  </a:lnTo>
                  <a:lnTo>
                    <a:pt x="3427" y="7636"/>
                  </a:lnTo>
                  <a:lnTo>
                    <a:pt x="3495" y="7339"/>
                  </a:lnTo>
                  <a:lnTo>
                    <a:pt x="3576" y="7043"/>
                  </a:lnTo>
                  <a:lnTo>
                    <a:pt x="3670" y="6746"/>
                  </a:lnTo>
                  <a:lnTo>
                    <a:pt x="3778" y="6476"/>
                  </a:lnTo>
                  <a:lnTo>
                    <a:pt x="3899" y="6193"/>
                  </a:lnTo>
                  <a:lnTo>
                    <a:pt x="4021" y="5936"/>
                  </a:lnTo>
                  <a:lnTo>
                    <a:pt x="4169" y="5680"/>
                  </a:lnTo>
                  <a:lnTo>
                    <a:pt x="4318" y="5437"/>
                  </a:lnTo>
                  <a:lnTo>
                    <a:pt x="4480" y="5194"/>
                  </a:lnTo>
                  <a:lnTo>
                    <a:pt x="4655" y="4965"/>
                  </a:lnTo>
                  <a:lnTo>
                    <a:pt x="4844" y="4749"/>
                  </a:lnTo>
                  <a:lnTo>
                    <a:pt x="5033" y="4547"/>
                  </a:lnTo>
                  <a:lnTo>
                    <a:pt x="5235" y="4344"/>
                  </a:lnTo>
                  <a:lnTo>
                    <a:pt x="5451" y="4169"/>
                  </a:lnTo>
                  <a:lnTo>
                    <a:pt x="5680" y="3994"/>
                  </a:lnTo>
                  <a:lnTo>
                    <a:pt x="5910" y="3818"/>
                  </a:lnTo>
                  <a:lnTo>
                    <a:pt x="6152" y="3670"/>
                  </a:lnTo>
                  <a:lnTo>
                    <a:pt x="6395" y="3535"/>
                  </a:lnTo>
                  <a:lnTo>
                    <a:pt x="6652" y="3400"/>
                  </a:lnTo>
                  <a:lnTo>
                    <a:pt x="6908" y="3292"/>
                  </a:lnTo>
                  <a:lnTo>
                    <a:pt x="7178" y="3184"/>
                  </a:lnTo>
                  <a:lnTo>
                    <a:pt x="7447" y="3090"/>
                  </a:lnTo>
                  <a:lnTo>
                    <a:pt x="7731" y="3022"/>
                  </a:lnTo>
                  <a:lnTo>
                    <a:pt x="8014" y="2955"/>
                  </a:lnTo>
                  <a:lnTo>
                    <a:pt x="8297" y="2901"/>
                  </a:lnTo>
                  <a:lnTo>
                    <a:pt x="8594" y="2860"/>
                  </a:lnTo>
                  <a:lnTo>
                    <a:pt x="8891" y="2847"/>
                  </a:lnTo>
                  <a:lnTo>
                    <a:pt x="9201" y="2834"/>
                  </a:lnTo>
                  <a:close/>
                  <a:moveTo>
                    <a:pt x="8716" y="0"/>
                  </a:moveTo>
                  <a:lnTo>
                    <a:pt x="8257" y="41"/>
                  </a:lnTo>
                  <a:lnTo>
                    <a:pt x="7785" y="95"/>
                  </a:lnTo>
                  <a:lnTo>
                    <a:pt x="7340" y="162"/>
                  </a:lnTo>
                  <a:lnTo>
                    <a:pt x="6894" y="257"/>
                  </a:lnTo>
                  <a:lnTo>
                    <a:pt x="6449" y="378"/>
                  </a:lnTo>
                  <a:lnTo>
                    <a:pt x="6031" y="500"/>
                  </a:lnTo>
                  <a:lnTo>
                    <a:pt x="5613" y="662"/>
                  </a:lnTo>
                  <a:lnTo>
                    <a:pt x="5208" y="823"/>
                  </a:lnTo>
                  <a:lnTo>
                    <a:pt x="4803" y="1012"/>
                  </a:lnTo>
                  <a:lnTo>
                    <a:pt x="4426" y="1228"/>
                  </a:lnTo>
                  <a:lnTo>
                    <a:pt x="4048" y="1444"/>
                  </a:lnTo>
                  <a:lnTo>
                    <a:pt x="3684" y="1687"/>
                  </a:lnTo>
                  <a:lnTo>
                    <a:pt x="3346" y="1943"/>
                  </a:lnTo>
                  <a:lnTo>
                    <a:pt x="3009" y="2213"/>
                  </a:lnTo>
                  <a:lnTo>
                    <a:pt x="2685" y="2510"/>
                  </a:lnTo>
                  <a:lnTo>
                    <a:pt x="2388" y="2807"/>
                  </a:lnTo>
                  <a:lnTo>
                    <a:pt x="2092" y="3130"/>
                  </a:lnTo>
                  <a:lnTo>
                    <a:pt x="1822" y="3454"/>
                  </a:lnTo>
                  <a:lnTo>
                    <a:pt x="1566" y="3805"/>
                  </a:lnTo>
                  <a:lnTo>
                    <a:pt x="1336" y="4169"/>
                  </a:lnTo>
                  <a:lnTo>
                    <a:pt x="1107" y="4547"/>
                  </a:lnTo>
                  <a:lnTo>
                    <a:pt x="905" y="4925"/>
                  </a:lnTo>
                  <a:lnTo>
                    <a:pt x="729" y="5329"/>
                  </a:lnTo>
                  <a:lnTo>
                    <a:pt x="554" y="5734"/>
                  </a:lnTo>
                  <a:lnTo>
                    <a:pt x="419" y="6166"/>
                  </a:lnTo>
                  <a:lnTo>
                    <a:pt x="297" y="6597"/>
                  </a:lnTo>
                  <a:lnTo>
                    <a:pt x="189" y="7043"/>
                  </a:lnTo>
                  <a:lnTo>
                    <a:pt x="109" y="7488"/>
                  </a:lnTo>
                  <a:lnTo>
                    <a:pt x="55" y="7960"/>
                  </a:lnTo>
                  <a:lnTo>
                    <a:pt x="14" y="8432"/>
                  </a:lnTo>
                  <a:lnTo>
                    <a:pt x="1" y="8918"/>
                  </a:lnTo>
                  <a:lnTo>
                    <a:pt x="14" y="9403"/>
                  </a:lnTo>
                  <a:lnTo>
                    <a:pt x="55" y="9876"/>
                  </a:lnTo>
                  <a:lnTo>
                    <a:pt x="109" y="10334"/>
                  </a:lnTo>
                  <a:lnTo>
                    <a:pt x="189" y="10793"/>
                  </a:lnTo>
                  <a:lnTo>
                    <a:pt x="297" y="11238"/>
                  </a:lnTo>
                  <a:lnTo>
                    <a:pt x="419" y="11683"/>
                  </a:lnTo>
                  <a:lnTo>
                    <a:pt x="554" y="12102"/>
                  </a:lnTo>
                  <a:lnTo>
                    <a:pt x="729" y="12520"/>
                  </a:lnTo>
                  <a:lnTo>
                    <a:pt x="905" y="12924"/>
                  </a:lnTo>
                  <a:lnTo>
                    <a:pt x="1107" y="13302"/>
                  </a:lnTo>
                  <a:lnTo>
                    <a:pt x="1323" y="13680"/>
                  </a:lnTo>
                  <a:lnTo>
                    <a:pt x="1566" y="14044"/>
                  </a:lnTo>
                  <a:lnTo>
                    <a:pt x="1822" y="14395"/>
                  </a:lnTo>
                  <a:lnTo>
                    <a:pt x="2092" y="14732"/>
                  </a:lnTo>
                  <a:lnTo>
                    <a:pt x="2375" y="15056"/>
                  </a:lnTo>
                  <a:lnTo>
                    <a:pt x="2685" y="15366"/>
                  </a:lnTo>
                  <a:lnTo>
                    <a:pt x="3009" y="15650"/>
                  </a:lnTo>
                  <a:lnTo>
                    <a:pt x="3333" y="15933"/>
                  </a:lnTo>
                  <a:lnTo>
                    <a:pt x="3684" y="16189"/>
                  </a:lnTo>
                  <a:lnTo>
                    <a:pt x="4048" y="16432"/>
                  </a:lnTo>
                  <a:lnTo>
                    <a:pt x="4412" y="16661"/>
                  </a:lnTo>
                  <a:lnTo>
                    <a:pt x="4803" y="16864"/>
                  </a:lnTo>
                  <a:lnTo>
                    <a:pt x="5195" y="17066"/>
                  </a:lnTo>
                  <a:lnTo>
                    <a:pt x="5599" y="17228"/>
                  </a:lnTo>
                  <a:lnTo>
                    <a:pt x="6017" y="17390"/>
                  </a:lnTo>
                  <a:lnTo>
                    <a:pt x="6449" y="17525"/>
                  </a:lnTo>
                  <a:lnTo>
                    <a:pt x="6894" y="17633"/>
                  </a:lnTo>
                  <a:lnTo>
                    <a:pt x="7340" y="17727"/>
                  </a:lnTo>
                  <a:lnTo>
                    <a:pt x="7785" y="17808"/>
                  </a:lnTo>
                  <a:lnTo>
                    <a:pt x="8243" y="17862"/>
                  </a:lnTo>
                  <a:lnTo>
                    <a:pt x="8716" y="17889"/>
                  </a:lnTo>
                  <a:lnTo>
                    <a:pt x="9201" y="17903"/>
                  </a:lnTo>
                  <a:lnTo>
                    <a:pt x="9673" y="17889"/>
                  </a:lnTo>
                  <a:lnTo>
                    <a:pt x="10146" y="17862"/>
                  </a:lnTo>
                  <a:lnTo>
                    <a:pt x="10604" y="17808"/>
                  </a:lnTo>
                  <a:lnTo>
                    <a:pt x="11063" y="17727"/>
                  </a:lnTo>
                  <a:lnTo>
                    <a:pt x="11508" y="17633"/>
                  </a:lnTo>
                  <a:lnTo>
                    <a:pt x="11940" y="17525"/>
                  </a:lnTo>
                  <a:lnTo>
                    <a:pt x="12372" y="17390"/>
                  </a:lnTo>
                  <a:lnTo>
                    <a:pt x="12790" y="17228"/>
                  </a:lnTo>
                  <a:lnTo>
                    <a:pt x="13194" y="17053"/>
                  </a:lnTo>
                  <a:lnTo>
                    <a:pt x="13599" y="16864"/>
                  </a:lnTo>
                  <a:lnTo>
                    <a:pt x="13977" y="16648"/>
                  </a:lnTo>
                  <a:lnTo>
                    <a:pt x="14355" y="16432"/>
                  </a:lnTo>
                  <a:lnTo>
                    <a:pt x="14719" y="16176"/>
                  </a:lnTo>
                  <a:lnTo>
                    <a:pt x="15070" y="15919"/>
                  </a:lnTo>
                  <a:lnTo>
                    <a:pt x="15407" y="15650"/>
                  </a:lnTo>
                  <a:lnTo>
                    <a:pt x="15717" y="15353"/>
                  </a:lnTo>
                  <a:lnTo>
                    <a:pt x="16027" y="15043"/>
                  </a:lnTo>
                  <a:lnTo>
                    <a:pt x="16324" y="14719"/>
                  </a:lnTo>
                  <a:lnTo>
                    <a:pt x="16594" y="14381"/>
                  </a:lnTo>
                  <a:lnTo>
                    <a:pt x="16850" y="14031"/>
                  </a:lnTo>
                  <a:lnTo>
                    <a:pt x="17093" y="13666"/>
                  </a:lnTo>
                  <a:lnTo>
                    <a:pt x="17309" y="13302"/>
                  </a:lnTo>
                  <a:lnTo>
                    <a:pt x="17511" y="12911"/>
                  </a:lnTo>
                  <a:lnTo>
                    <a:pt x="17700" y="12506"/>
                  </a:lnTo>
                  <a:lnTo>
                    <a:pt x="17862" y="12088"/>
                  </a:lnTo>
                  <a:lnTo>
                    <a:pt x="18011" y="11670"/>
                  </a:lnTo>
                  <a:lnTo>
                    <a:pt x="18132" y="11238"/>
                  </a:lnTo>
                  <a:lnTo>
                    <a:pt x="18240" y="10793"/>
                  </a:lnTo>
                  <a:lnTo>
                    <a:pt x="18321" y="10334"/>
                  </a:lnTo>
                  <a:lnTo>
                    <a:pt x="18375" y="9876"/>
                  </a:lnTo>
                  <a:lnTo>
                    <a:pt x="18415" y="9403"/>
                  </a:lnTo>
                  <a:lnTo>
                    <a:pt x="18415" y="8918"/>
                  </a:lnTo>
                  <a:lnTo>
                    <a:pt x="18415" y="8432"/>
                  </a:lnTo>
                  <a:lnTo>
                    <a:pt x="18375" y="7973"/>
                  </a:lnTo>
                  <a:lnTo>
                    <a:pt x="18321" y="7501"/>
                  </a:lnTo>
                  <a:lnTo>
                    <a:pt x="18240" y="7056"/>
                  </a:lnTo>
                  <a:lnTo>
                    <a:pt x="18132" y="6611"/>
                  </a:lnTo>
                  <a:lnTo>
                    <a:pt x="18011" y="6179"/>
                  </a:lnTo>
                  <a:lnTo>
                    <a:pt x="17862" y="5747"/>
                  </a:lnTo>
                  <a:lnTo>
                    <a:pt x="17700" y="5343"/>
                  </a:lnTo>
                  <a:lnTo>
                    <a:pt x="17511" y="4938"/>
                  </a:lnTo>
                  <a:lnTo>
                    <a:pt x="17309" y="4560"/>
                  </a:lnTo>
                  <a:lnTo>
                    <a:pt x="17093" y="4183"/>
                  </a:lnTo>
                  <a:lnTo>
                    <a:pt x="16850" y="3818"/>
                  </a:lnTo>
                  <a:lnTo>
                    <a:pt x="16594" y="3481"/>
                  </a:lnTo>
                  <a:lnTo>
                    <a:pt x="16324" y="3144"/>
                  </a:lnTo>
                  <a:lnTo>
                    <a:pt x="16027" y="2820"/>
                  </a:lnTo>
                  <a:lnTo>
                    <a:pt x="15717" y="2523"/>
                  </a:lnTo>
                  <a:lnTo>
                    <a:pt x="15407" y="2226"/>
                  </a:lnTo>
                  <a:lnTo>
                    <a:pt x="15070" y="1957"/>
                  </a:lnTo>
                  <a:lnTo>
                    <a:pt x="14719" y="1700"/>
                  </a:lnTo>
                  <a:lnTo>
                    <a:pt x="14355" y="1457"/>
                  </a:lnTo>
                  <a:lnTo>
                    <a:pt x="13977" y="1228"/>
                  </a:lnTo>
                  <a:lnTo>
                    <a:pt x="13599" y="1026"/>
                  </a:lnTo>
                  <a:lnTo>
                    <a:pt x="13194" y="837"/>
                  </a:lnTo>
                  <a:lnTo>
                    <a:pt x="12790" y="662"/>
                  </a:lnTo>
                  <a:lnTo>
                    <a:pt x="12372" y="513"/>
                  </a:lnTo>
                  <a:lnTo>
                    <a:pt x="11940" y="378"/>
                  </a:lnTo>
                  <a:lnTo>
                    <a:pt x="11508" y="257"/>
                  </a:lnTo>
                  <a:lnTo>
                    <a:pt x="11063" y="162"/>
                  </a:lnTo>
                  <a:lnTo>
                    <a:pt x="10604" y="95"/>
                  </a:lnTo>
                  <a:lnTo>
                    <a:pt x="10146" y="41"/>
                  </a:lnTo>
                  <a:lnTo>
                    <a:pt x="9673" y="0"/>
                  </a:lnTo>
                  <a:close/>
                </a:path>
              </a:pathLst>
            </a:custGeom>
            <a:solidFill>
              <a:srgbClr val="1E2430"/>
            </a:solidFill>
            <a:ln>
              <a:noFill/>
            </a:ln>
          </p:spPr>
          <p:txBody>
            <a:bodyPr anchorCtr="0" anchor="ctr" bIns="182850" lIns="182850" spcFirstLastPara="1" rIns="182850" wrap="square" tIns="182850">
              <a:noAutofit/>
            </a:bodyPr>
            <a:lstStyle/>
            <a:p>
              <a:pPr indent="0" lvl="0" marL="0" rtl="0" algn="l">
                <a:spcBef>
                  <a:spcPts val="0"/>
                </a:spcBef>
                <a:spcAft>
                  <a:spcPts val="0"/>
                </a:spcAft>
                <a:buNone/>
              </a:pPr>
              <a:r>
                <a:t/>
              </a:r>
              <a:endParaRPr/>
            </a:p>
          </p:txBody>
        </p:sp>
        <p:sp>
          <p:nvSpPr>
            <p:cNvPr id="3679" name="Google Shape;3679;p220"/>
            <p:cNvSpPr/>
            <p:nvPr/>
          </p:nvSpPr>
          <p:spPr>
            <a:xfrm>
              <a:off x="911653" y="564983"/>
              <a:ext cx="41206" cy="167849"/>
            </a:xfrm>
            <a:custGeom>
              <a:rect b="b" l="l" r="r" t="t"/>
              <a:pathLst>
                <a:path extrusionOk="0" h="23987" w="5721">
                  <a:moveTo>
                    <a:pt x="986" y="0"/>
                  </a:moveTo>
                  <a:lnTo>
                    <a:pt x="864" y="14"/>
                  </a:lnTo>
                  <a:lnTo>
                    <a:pt x="743" y="41"/>
                  </a:lnTo>
                  <a:lnTo>
                    <a:pt x="635" y="68"/>
                  </a:lnTo>
                  <a:lnTo>
                    <a:pt x="540" y="108"/>
                  </a:lnTo>
                  <a:lnTo>
                    <a:pt x="446" y="149"/>
                  </a:lnTo>
                  <a:lnTo>
                    <a:pt x="365" y="216"/>
                  </a:lnTo>
                  <a:lnTo>
                    <a:pt x="284" y="270"/>
                  </a:lnTo>
                  <a:lnTo>
                    <a:pt x="217" y="351"/>
                  </a:lnTo>
                  <a:lnTo>
                    <a:pt x="163" y="432"/>
                  </a:lnTo>
                  <a:lnTo>
                    <a:pt x="122" y="527"/>
                  </a:lnTo>
                  <a:lnTo>
                    <a:pt x="82" y="621"/>
                  </a:lnTo>
                  <a:lnTo>
                    <a:pt x="41" y="729"/>
                  </a:lnTo>
                  <a:lnTo>
                    <a:pt x="28" y="850"/>
                  </a:lnTo>
                  <a:lnTo>
                    <a:pt x="14" y="972"/>
                  </a:lnTo>
                  <a:lnTo>
                    <a:pt x="1" y="1107"/>
                  </a:lnTo>
                  <a:lnTo>
                    <a:pt x="1" y="19184"/>
                  </a:lnTo>
                  <a:lnTo>
                    <a:pt x="14" y="19575"/>
                  </a:lnTo>
                  <a:lnTo>
                    <a:pt x="41" y="19953"/>
                  </a:lnTo>
                  <a:lnTo>
                    <a:pt x="82" y="20304"/>
                  </a:lnTo>
                  <a:lnTo>
                    <a:pt x="136" y="20628"/>
                  </a:lnTo>
                  <a:lnTo>
                    <a:pt x="190" y="20938"/>
                  </a:lnTo>
                  <a:lnTo>
                    <a:pt x="271" y="21221"/>
                  </a:lnTo>
                  <a:lnTo>
                    <a:pt x="365" y="21491"/>
                  </a:lnTo>
                  <a:lnTo>
                    <a:pt x="460" y="21747"/>
                  </a:lnTo>
                  <a:lnTo>
                    <a:pt x="581" y="21990"/>
                  </a:lnTo>
                  <a:lnTo>
                    <a:pt x="702" y="22206"/>
                  </a:lnTo>
                  <a:lnTo>
                    <a:pt x="837" y="22408"/>
                  </a:lnTo>
                  <a:lnTo>
                    <a:pt x="972" y="22597"/>
                  </a:lnTo>
                  <a:lnTo>
                    <a:pt x="1121" y="22773"/>
                  </a:lnTo>
                  <a:lnTo>
                    <a:pt x="1282" y="22921"/>
                  </a:lnTo>
                  <a:lnTo>
                    <a:pt x="1444" y="23069"/>
                  </a:lnTo>
                  <a:lnTo>
                    <a:pt x="1606" y="23204"/>
                  </a:lnTo>
                  <a:lnTo>
                    <a:pt x="1782" y="23312"/>
                  </a:lnTo>
                  <a:lnTo>
                    <a:pt x="1957" y="23420"/>
                  </a:lnTo>
                  <a:lnTo>
                    <a:pt x="2146" y="23515"/>
                  </a:lnTo>
                  <a:lnTo>
                    <a:pt x="2335" y="23595"/>
                  </a:lnTo>
                  <a:lnTo>
                    <a:pt x="2524" y="23676"/>
                  </a:lnTo>
                  <a:lnTo>
                    <a:pt x="2712" y="23744"/>
                  </a:lnTo>
                  <a:lnTo>
                    <a:pt x="2901" y="23798"/>
                  </a:lnTo>
                  <a:lnTo>
                    <a:pt x="3090" y="23838"/>
                  </a:lnTo>
                  <a:lnTo>
                    <a:pt x="3481" y="23919"/>
                  </a:lnTo>
                  <a:lnTo>
                    <a:pt x="3859" y="23960"/>
                  </a:lnTo>
                  <a:lnTo>
                    <a:pt x="4223" y="23987"/>
                  </a:lnTo>
                  <a:lnTo>
                    <a:pt x="4723" y="23987"/>
                  </a:lnTo>
                  <a:lnTo>
                    <a:pt x="4857" y="23973"/>
                  </a:lnTo>
                  <a:lnTo>
                    <a:pt x="4992" y="23946"/>
                  </a:lnTo>
                  <a:lnTo>
                    <a:pt x="5114" y="23906"/>
                  </a:lnTo>
                  <a:lnTo>
                    <a:pt x="5208" y="23865"/>
                  </a:lnTo>
                  <a:lnTo>
                    <a:pt x="5303" y="23811"/>
                  </a:lnTo>
                  <a:lnTo>
                    <a:pt x="5397" y="23744"/>
                  </a:lnTo>
                  <a:lnTo>
                    <a:pt x="5465" y="23676"/>
                  </a:lnTo>
                  <a:lnTo>
                    <a:pt x="5532" y="23595"/>
                  </a:lnTo>
                  <a:lnTo>
                    <a:pt x="5586" y="23515"/>
                  </a:lnTo>
                  <a:lnTo>
                    <a:pt x="5626" y="23420"/>
                  </a:lnTo>
                  <a:lnTo>
                    <a:pt x="5667" y="23312"/>
                  </a:lnTo>
                  <a:lnTo>
                    <a:pt x="5694" y="23204"/>
                  </a:lnTo>
                  <a:lnTo>
                    <a:pt x="5707" y="23096"/>
                  </a:lnTo>
                  <a:lnTo>
                    <a:pt x="5721" y="22840"/>
                  </a:lnTo>
                  <a:lnTo>
                    <a:pt x="5721" y="22031"/>
                  </a:lnTo>
                  <a:lnTo>
                    <a:pt x="5721" y="21936"/>
                  </a:lnTo>
                  <a:lnTo>
                    <a:pt x="5721" y="21842"/>
                  </a:lnTo>
                  <a:lnTo>
                    <a:pt x="5707" y="21761"/>
                  </a:lnTo>
                  <a:lnTo>
                    <a:pt x="5680" y="21666"/>
                  </a:lnTo>
                  <a:lnTo>
                    <a:pt x="5640" y="21585"/>
                  </a:lnTo>
                  <a:lnTo>
                    <a:pt x="5599" y="21504"/>
                  </a:lnTo>
                  <a:lnTo>
                    <a:pt x="5545" y="21424"/>
                  </a:lnTo>
                  <a:lnTo>
                    <a:pt x="5492" y="21356"/>
                  </a:lnTo>
                  <a:lnTo>
                    <a:pt x="5424" y="21289"/>
                  </a:lnTo>
                  <a:lnTo>
                    <a:pt x="5357" y="21235"/>
                  </a:lnTo>
                  <a:lnTo>
                    <a:pt x="5276" y="21181"/>
                  </a:lnTo>
                  <a:lnTo>
                    <a:pt x="5195" y="21140"/>
                  </a:lnTo>
                  <a:lnTo>
                    <a:pt x="5114" y="21100"/>
                  </a:lnTo>
                  <a:lnTo>
                    <a:pt x="5019" y="21073"/>
                  </a:lnTo>
                  <a:lnTo>
                    <a:pt x="4938" y="21059"/>
                  </a:lnTo>
                  <a:lnTo>
                    <a:pt x="4844" y="21046"/>
                  </a:lnTo>
                  <a:lnTo>
                    <a:pt x="4574" y="21019"/>
                  </a:lnTo>
                  <a:lnTo>
                    <a:pt x="4439" y="20978"/>
                  </a:lnTo>
                  <a:lnTo>
                    <a:pt x="4304" y="20938"/>
                  </a:lnTo>
                  <a:lnTo>
                    <a:pt x="4169" y="20884"/>
                  </a:lnTo>
                  <a:lnTo>
                    <a:pt x="4035" y="20816"/>
                  </a:lnTo>
                  <a:lnTo>
                    <a:pt x="3913" y="20722"/>
                  </a:lnTo>
                  <a:lnTo>
                    <a:pt x="3792" y="20614"/>
                  </a:lnTo>
                  <a:lnTo>
                    <a:pt x="3684" y="20493"/>
                  </a:lnTo>
                  <a:lnTo>
                    <a:pt x="3589" y="20331"/>
                  </a:lnTo>
                  <a:lnTo>
                    <a:pt x="3508" y="20155"/>
                  </a:lnTo>
                  <a:lnTo>
                    <a:pt x="3427" y="19940"/>
                  </a:lnTo>
                  <a:lnTo>
                    <a:pt x="3373" y="19710"/>
                  </a:lnTo>
                  <a:lnTo>
                    <a:pt x="3320" y="19440"/>
                  </a:lnTo>
                  <a:lnTo>
                    <a:pt x="3293" y="19130"/>
                  </a:lnTo>
                  <a:lnTo>
                    <a:pt x="3293" y="18779"/>
                  </a:lnTo>
                  <a:lnTo>
                    <a:pt x="3293" y="1107"/>
                  </a:lnTo>
                  <a:lnTo>
                    <a:pt x="3279" y="972"/>
                  </a:lnTo>
                  <a:lnTo>
                    <a:pt x="3266" y="850"/>
                  </a:lnTo>
                  <a:lnTo>
                    <a:pt x="3239" y="729"/>
                  </a:lnTo>
                  <a:lnTo>
                    <a:pt x="3212" y="621"/>
                  </a:lnTo>
                  <a:lnTo>
                    <a:pt x="3171" y="527"/>
                  </a:lnTo>
                  <a:lnTo>
                    <a:pt x="3117" y="432"/>
                  </a:lnTo>
                  <a:lnTo>
                    <a:pt x="3063" y="351"/>
                  </a:lnTo>
                  <a:lnTo>
                    <a:pt x="2996" y="270"/>
                  </a:lnTo>
                  <a:lnTo>
                    <a:pt x="2915" y="216"/>
                  </a:lnTo>
                  <a:lnTo>
                    <a:pt x="2834" y="149"/>
                  </a:lnTo>
                  <a:lnTo>
                    <a:pt x="2739" y="108"/>
                  </a:lnTo>
                  <a:lnTo>
                    <a:pt x="2645" y="68"/>
                  </a:lnTo>
                  <a:lnTo>
                    <a:pt x="2537" y="41"/>
                  </a:lnTo>
                  <a:lnTo>
                    <a:pt x="2429" y="14"/>
                  </a:lnTo>
                  <a:lnTo>
                    <a:pt x="2308" y="0"/>
                  </a:lnTo>
                  <a:close/>
                </a:path>
              </a:pathLst>
            </a:custGeom>
            <a:solidFill>
              <a:srgbClr val="1E2430"/>
            </a:solidFill>
            <a:ln>
              <a:noFill/>
            </a:ln>
          </p:spPr>
          <p:txBody>
            <a:bodyPr anchorCtr="0" anchor="ctr" bIns="182850" lIns="182850" spcFirstLastPara="1" rIns="182850" wrap="square" tIns="182850">
              <a:noAutofit/>
            </a:bodyPr>
            <a:lstStyle/>
            <a:p>
              <a:pPr indent="0" lvl="0" marL="0" rtl="0" algn="l">
                <a:spcBef>
                  <a:spcPts val="0"/>
                </a:spcBef>
                <a:spcAft>
                  <a:spcPts val="0"/>
                </a:spcAft>
                <a:buNone/>
              </a:pPr>
              <a:r>
                <a:t/>
              </a:r>
              <a:endParaRPr/>
            </a:p>
          </p:txBody>
        </p:sp>
        <p:sp>
          <p:nvSpPr>
            <p:cNvPr id="3680" name="Google Shape;3680;p220"/>
            <p:cNvSpPr/>
            <p:nvPr/>
          </p:nvSpPr>
          <p:spPr>
            <a:xfrm>
              <a:off x="974034" y="612279"/>
              <a:ext cx="23624" cy="119608"/>
            </a:xfrm>
            <a:custGeom>
              <a:rect b="b" l="l" r="r" t="t"/>
              <a:pathLst>
                <a:path extrusionOk="0" h="17093" w="3280">
                  <a:moveTo>
                    <a:pt x="986" y="0"/>
                  </a:moveTo>
                  <a:lnTo>
                    <a:pt x="864" y="14"/>
                  </a:lnTo>
                  <a:lnTo>
                    <a:pt x="756" y="41"/>
                  </a:lnTo>
                  <a:lnTo>
                    <a:pt x="648" y="68"/>
                  </a:lnTo>
                  <a:lnTo>
                    <a:pt x="554" y="108"/>
                  </a:lnTo>
                  <a:lnTo>
                    <a:pt x="460" y="149"/>
                  </a:lnTo>
                  <a:lnTo>
                    <a:pt x="379" y="216"/>
                  </a:lnTo>
                  <a:lnTo>
                    <a:pt x="298" y="270"/>
                  </a:lnTo>
                  <a:lnTo>
                    <a:pt x="230" y="351"/>
                  </a:lnTo>
                  <a:lnTo>
                    <a:pt x="176" y="432"/>
                  </a:lnTo>
                  <a:lnTo>
                    <a:pt x="122" y="526"/>
                  </a:lnTo>
                  <a:lnTo>
                    <a:pt x="82" y="621"/>
                  </a:lnTo>
                  <a:lnTo>
                    <a:pt x="55" y="729"/>
                  </a:lnTo>
                  <a:lnTo>
                    <a:pt x="28" y="850"/>
                  </a:lnTo>
                  <a:lnTo>
                    <a:pt x="14" y="972"/>
                  </a:lnTo>
                  <a:lnTo>
                    <a:pt x="1" y="1106"/>
                  </a:lnTo>
                  <a:lnTo>
                    <a:pt x="14" y="15987"/>
                  </a:lnTo>
                  <a:lnTo>
                    <a:pt x="14" y="16121"/>
                  </a:lnTo>
                  <a:lnTo>
                    <a:pt x="28" y="16243"/>
                  </a:lnTo>
                  <a:lnTo>
                    <a:pt x="55" y="16364"/>
                  </a:lnTo>
                  <a:lnTo>
                    <a:pt x="95" y="16472"/>
                  </a:lnTo>
                  <a:lnTo>
                    <a:pt x="136" y="16567"/>
                  </a:lnTo>
                  <a:lnTo>
                    <a:pt x="176" y="16661"/>
                  </a:lnTo>
                  <a:lnTo>
                    <a:pt x="244" y="16742"/>
                  </a:lnTo>
                  <a:lnTo>
                    <a:pt x="311" y="16823"/>
                  </a:lnTo>
                  <a:lnTo>
                    <a:pt x="379" y="16890"/>
                  </a:lnTo>
                  <a:lnTo>
                    <a:pt x="460" y="16944"/>
                  </a:lnTo>
                  <a:lnTo>
                    <a:pt x="554" y="16985"/>
                  </a:lnTo>
                  <a:lnTo>
                    <a:pt x="662" y="17025"/>
                  </a:lnTo>
                  <a:lnTo>
                    <a:pt x="770" y="17066"/>
                  </a:lnTo>
                  <a:lnTo>
                    <a:pt x="878" y="17079"/>
                  </a:lnTo>
                  <a:lnTo>
                    <a:pt x="999" y="17093"/>
                  </a:lnTo>
                  <a:lnTo>
                    <a:pt x="2308" y="17093"/>
                  </a:lnTo>
                  <a:lnTo>
                    <a:pt x="2429" y="17079"/>
                  </a:lnTo>
                  <a:lnTo>
                    <a:pt x="2551" y="17066"/>
                  </a:lnTo>
                  <a:lnTo>
                    <a:pt x="2658" y="17025"/>
                  </a:lnTo>
                  <a:lnTo>
                    <a:pt x="2753" y="16985"/>
                  </a:lnTo>
                  <a:lnTo>
                    <a:pt x="2847" y="16944"/>
                  </a:lnTo>
                  <a:lnTo>
                    <a:pt x="2928" y="16890"/>
                  </a:lnTo>
                  <a:lnTo>
                    <a:pt x="3009" y="16823"/>
                  </a:lnTo>
                  <a:lnTo>
                    <a:pt x="3077" y="16742"/>
                  </a:lnTo>
                  <a:lnTo>
                    <a:pt x="3131" y="16661"/>
                  </a:lnTo>
                  <a:lnTo>
                    <a:pt x="3171" y="16567"/>
                  </a:lnTo>
                  <a:lnTo>
                    <a:pt x="3212" y="16472"/>
                  </a:lnTo>
                  <a:lnTo>
                    <a:pt x="3239" y="16364"/>
                  </a:lnTo>
                  <a:lnTo>
                    <a:pt x="3266" y="16243"/>
                  </a:lnTo>
                  <a:lnTo>
                    <a:pt x="3279" y="16121"/>
                  </a:lnTo>
                  <a:lnTo>
                    <a:pt x="3279" y="15987"/>
                  </a:lnTo>
                  <a:lnTo>
                    <a:pt x="3279" y="1106"/>
                  </a:lnTo>
                  <a:lnTo>
                    <a:pt x="3279" y="972"/>
                  </a:lnTo>
                  <a:lnTo>
                    <a:pt x="3266" y="850"/>
                  </a:lnTo>
                  <a:lnTo>
                    <a:pt x="3239" y="729"/>
                  </a:lnTo>
                  <a:lnTo>
                    <a:pt x="3212" y="621"/>
                  </a:lnTo>
                  <a:lnTo>
                    <a:pt x="3171" y="526"/>
                  </a:lnTo>
                  <a:lnTo>
                    <a:pt x="3131" y="432"/>
                  </a:lnTo>
                  <a:lnTo>
                    <a:pt x="3077" y="351"/>
                  </a:lnTo>
                  <a:lnTo>
                    <a:pt x="3009" y="270"/>
                  </a:lnTo>
                  <a:lnTo>
                    <a:pt x="2928" y="216"/>
                  </a:lnTo>
                  <a:lnTo>
                    <a:pt x="2847" y="149"/>
                  </a:lnTo>
                  <a:lnTo>
                    <a:pt x="2753" y="108"/>
                  </a:lnTo>
                  <a:lnTo>
                    <a:pt x="2658" y="68"/>
                  </a:lnTo>
                  <a:lnTo>
                    <a:pt x="2551" y="41"/>
                  </a:lnTo>
                  <a:lnTo>
                    <a:pt x="2429" y="14"/>
                  </a:lnTo>
                  <a:lnTo>
                    <a:pt x="2308" y="0"/>
                  </a:lnTo>
                  <a:close/>
                </a:path>
              </a:pathLst>
            </a:custGeom>
            <a:solidFill>
              <a:srgbClr val="1E2430"/>
            </a:solidFill>
            <a:ln>
              <a:noFill/>
            </a:ln>
          </p:spPr>
          <p:txBody>
            <a:bodyPr anchorCtr="0" anchor="ctr" bIns="182850" lIns="182850" spcFirstLastPara="1" rIns="182850" wrap="square" tIns="182850">
              <a:noAutofit/>
            </a:bodyPr>
            <a:lstStyle/>
            <a:p>
              <a:pPr indent="0" lvl="0" marL="0" rtl="0" algn="l">
                <a:spcBef>
                  <a:spcPts val="0"/>
                </a:spcBef>
                <a:spcAft>
                  <a:spcPts val="0"/>
                </a:spcAft>
                <a:buNone/>
              </a:pPr>
              <a:r>
                <a:t/>
              </a:r>
              <a:endParaRPr/>
            </a:p>
          </p:txBody>
        </p:sp>
        <p:sp>
          <p:nvSpPr>
            <p:cNvPr id="3681" name="Google Shape;3681;p220"/>
            <p:cNvSpPr/>
            <p:nvPr/>
          </p:nvSpPr>
          <p:spPr>
            <a:xfrm>
              <a:off x="1018149" y="609445"/>
              <a:ext cx="132735" cy="125276"/>
            </a:xfrm>
            <a:custGeom>
              <a:rect b="b" l="l" r="r" t="t"/>
              <a:pathLst>
                <a:path extrusionOk="0" h="17903" w="18429">
                  <a:moveTo>
                    <a:pt x="9201" y="2834"/>
                  </a:moveTo>
                  <a:lnTo>
                    <a:pt x="9498" y="2847"/>
                  </a:lnTo>
                  <a:lnTo>
                    <a:pt x="9795" y="2860"/>
                  </a:lnTo>
                  <a:lnTo>
                    <a:pt x="10092" y="2901"/>
                  </a:lnTo>
                  <a:lnTo>
                    <a:pt x="10388" y="2955"/>
                  </a:lnTo>
                  <a:lnTo>
                    <a:pt x="10672" y="3009"/>
                  </a:lnTo>
                  <a:lnTo>
                    <a:pt x="10941" y="3090"/>
                  </a:lnTo>
                  <a:lnTo>
                    <a:pt x="11225" y="3184"/>
                  </a:lnTo>
                  <a:lnTo>
                    <a:pt x="11481" y="3279"/>
                  </a:lnTo>
                  <a:lnTo>
                    <a:pt x="11751" y="3400"/>
                  </a:lnTo>
                  <a:lnTo>
                    <a:pt x="11994" y="3522"/>
                  </a:lnTo>
                  <a:lnTo>
                    <a:pt x="12250" y="3670"/>
                  </a:lnTo>
                  <a:lnTo>
                    <a:pt x="12479" y="3818"/>
                  </a:lnTo>
                  <a:lnTo>
                    <a:pt x="12709" y="3980"/>
                  </a:lnTo>
                  <a:lnTo>
                    <a:pt x="12938" y="4156"/>
                  </a:lnTo>
                  <a:lnTo>
                    <a:pt x="13154" y="4344"/>
                  </a:lnTo>
                  <a:lnTo>
                    <a:pt x="13356" y="4533"/>
                  </a:lnTo>
                  <a:lnTo>
                    <a:pt x="13545" y="4736"/>
                  </a:lnTo>
                  <a:lnTo>
                    <a:pt x="13734" y="4952"/>
                  </a:lnTo>
                  <a:lnTo>
                    <a:pt x="13909" y="5181"/>
                  </a:lnTo>
                  <a:lnTo>
                    <a:pt x="14071" y="5424"/>
                  </a:lnTo>
                  <a:lnTo>
                    <a:pt x="14220" y="5667"/>
                  </a:lnTo>
                  <a:lnTo>
                    <a:pt x="14368" y="5923"/>
                  </a:lnTo>
                  <a:lnTo>
                    <a:pt x="14503" y="6179"/>
                  </a:lnTo>
                  <a:lnTo>
                    <a:pt x="14611" y="6462"/>
                  </a:lnTo>
                  <a:lnTo>
                    <a:pt x="14719" y="6732"/>
                  </a:lnTo>
                  <a:lnTo>
                    <a:pt x="14813" y="7029"/>
                  </a:lnTo>
                  <a:lnTo>
                    <a:pt x="14894" y="7326"/>
                  </a:lnTo>
                  <a:lnTo>
                    <a:pt x="14962" y="7623"/>
                  </a:lnTo>
                  <a:lnTo>
                    <a:pt x="15016" y="7946"/>
                  </a:lnTo>
                  <a:lnTo>
                    <a:pt x="15043" y="8257"/>
                  </a:lnTo>
                  <a:lnTo>
                    <a:pt x="15070" y="8581"/>
                  </a:lnTo>
                  <a:lnTo>
                    <a:pt x="15083" y="8918"/>
                  </a:lnTo>
                  <a:lnTo>
                    <a:pt x="15070" y="9255"/>
                  </a:lnTo>
                  <a:lnTo>
                    <a:pt x="15043" y="9579"/>
                  </a:lnTo>
                  <a:lnTo>
                    <a:pt x="15016" y="9903"/>
                  </a:lnTo>
                  <a:lnTo>
                    <a:pt x="14962" y="10213"/>
                  </a:lnTo>
                  <a:lnTo>
                    <a:pt x="14894" y="10523"/>
                  </a:lnTo>
                  <a:lnTo>
                    <a:pt x="14813" y="10820"/>
                  </a:lnTo>
                  <a:lnTo>
                    <a:pt x="14719" y="11103"/>
                  </a:lnTo>
                  <a:lnTo>
                    <a:pt x="14611" y="11387"/>
                  </a:lnTo>
                  <a:lnTo>
                    <a:pt x="14503" y="11670"/>
                  </a:lnTo>
                  <a:lnTo>
                    <a:pt x="14368" y="11940"/>
                  </a:lnTo>
                  <a:lnTo>
                    <a:pt x="14220" y="12196"/>
                  </a:lnTo>
                  <a:lnTo>
                    <a:pt x="14071" y="12439"/>
                  </a:lnTo>
                  <a:lnTo>
                    <a:pt x="13909" y="12682"/>
                  </a:lnTo>
                  <a:lnTo>
                    <a:pt x="13734" y="12911"/>
                  </a:lnTo>
                  <a:lnTo>
                    <a:pt x="13545" y="13127"/>
                  </a:lnTo>
                  <a:lnTo>
                    <a:pt x="13356" y="13343"/>
                  </a:lnTo>
                  <a:lnTo>
                    <a:pt x="13154" y="13532"/>
                  </a:lnTo>
                  <a:lnTo>
                    <a:pt x="12938" y="13720"/>
                  </a:lnTo>
                  <a:lnTo>
                    <a:pt x="12709" y="13896"/>
                  </a:lnTo>
                  <a:lnTo>
                    <a:pt x="12479" y="14071"/>
                  </a:lnTo>
                  <a:lnTo>
                    <a:pt x="12250" y="14220"/>
                  </a:lnTo>
                  <a:lnTo>
                    <a:pt x="11994" y="14368"/>
                  </a:lnTo>
                  <a:lnTo>
                    <a:pt x="11751" y="14489"/>
                  </a:lnTo>
                  <a:lnTo>
                    <a:pt x="11481" y="14611"/>
                  </a:lnTo>
                  <a:lnTo>
                    <a:pt x="11225" y="14719"/>
                  </a:lnTo>
                  <a:lnTo>
                    <a:pt x="10941" y="14813"/>
                  </a:lnTo>
                  <a:lnTo>
                    <a:pt x="10672" y="14881"/>
                  </a:lnTo>
                  <a:lnTo>
                    <a:pt x="10388" y="14948"/>
                  </a:lnTo>
                  <a:lnTo>
                    <a:pt x="10092" y="15002"/>
                  </a:lnTo>
                  <a:lnTo>
                    <a:pt x="9795" y="15043"/>
                  </a:lnTo>
                  <a:lnTo>
                    <a:pt x="9498" y="15056"/>
                  </a:lnTo>
                  <a:lnTo>
                    <a:pt x="9201" y="15070"/>
                  </a:lnTo>
                  <a:lnTo>
                    <a:pt x="8904" y="15056"/>
                  </a:lnTo>
                  <a:lnTo>
                    <a:pt x="8608" y="15043"/>
                  </a:lnTo>
                  <a:lnTo>
                    <a:pt x="8311" y="15002"/>
                  </a:lnTo>
                  <a:lnTo>
                    <a:pt x="8027" y="14948"/>
                  </a:lnTo>
                  <a:lnTo>
                    <a:pt x="7744" y="14881"/>
                  </a:lnTo>
                  <a:lnTo>
                    <a:pt x="7461" y="14800"/>
                  </a:lnTo>
                  <a:lnTo>
                    <a:pt x="7191" y="14719"/>
                  </a:lnTo>
                  <a:lnTo>
                    <a:pt x="6921" y="14611"/>
                  </a:lnTo>
                  <a:lnTo>
                    <a:pt x="6665" y="14489"/>
                  </a:lnTo>
                  <a:lnTo>
                    <a:pt x="6409" y="14355"/>
                  </a:lnTo>
                  <a:lnTo>
                    <a:pt x="6166" y="14206"/>
                  </a:lnTo>
                  <a:lnTo>
                    <a:pt x="5923" y="14058"/>
                  </a:lnTo>
                  <a:lnTo>
                    <a:pt x="5694" y="13896"/>
                  </a:lnTo>
                  <a:lnTo>
                    <a:pt x="5478" y="13707"/>
                  </a:lnTo>
                  <a:lnTo>
                    <a:pt x="5262" y="13518"/>
                  </a:lnTo>
                  <a:lnTo>
                    <a:pt x="5060" y="13316"/>
                  </a:lnTo>
                  <a:lnTo>
                    <a:pt x="4857" y="13113"/>
                  </a:lnTo>
                  <a:lnTo>
                    <a:pt x="4668" y="12898"/>
                  </a:lnTo>
                  <a:lnTo>
                    <a:pt x="4493" y="12655"/>
                  </a:lnTo>
                  <a:lnTo>
                    <a:pt x="4331" y="12425"/>
                  </a:lnTo>
                  <a:lnTo>
                    <a:pt x="4183" y="12169"/>
                  </a:lnTo>
                  <a:lnTo>
                    <a:pt x="4034" y="11913"/>
                  </a:lnTo>
                  <a:lnTo>
                    <a:pt x="3899" y="11643"/>
                  </a:lnTo>
                  <a:lnTo>
                    <a:pt x="3778" y="11373"/>
                  </a:lnTo>
                  <a:lnTo>
                    <a:pt x="3684" y="11090"/>
                  </a:lnTo>
                  <a:lnTo>
                    <a:pt x="3589" y="10806"/>
                  </a:lnTo>
                  <a:lnTo>
                    <a:pt x="3508" y="10510"/>
                  </a:lnTo>
                  <a:lnTo>
                    <a:pt x="3441" y="10199"/>
                  </a:lnTo>
                  <a:lnTo>
                    <a:pt x="3387" y="9889"/>
                  </a:lnTo>
                  <a:lnTo>
                    <a:pt x="3346" y="9565"/>
                  </a:lnTo>
                  <a:lnTo>
                    <a:pt x="3319" y="9242"/>
                  </a:lnTo>
                  <a:lnTo>
                    <a:pt x="3319" y="8918"/>
                  </a:lnTo>
                  <a:lnTo>
                    <a:pt x="3319" y="8581"/>
                  </a:lnTo>
                  <a:lnTo>
                    <a:pt x="3346" y="8270"/>
                  </a:lnTo>
                  <a:lnTo>
                    <a:pt x="3387" y="7946"/>
                  </a:lnTo>
                  <a:lnTo>
                    <a:pt x="3441" y="7636"/>
                  </a:lnTo>
                  <a:lnTo>
                    <a:pt x="3508" y="7339"/>
                  </a:lnTo>
                  <a:lnTo>
                    <a:pt x="3576" y="7043"/>
                  </a:lnTo>
                  <a:lnTo>
                    <a:pt x="3670" y="6746"/>
                  </a:lnTo>
                  <a:lnTo>
                    <a:pt x="3778" y="6476"/>
                  </a:lnTo>
                  <a:lnTo>
                    <a:pt x="3899" y="6193"/>
                  </a:lnTo>
                  <a:lnTo>
                    <a:pt x="4021" y="5936"/>
                  </a:lnTo>
                  <a:lnTo>
                    <a:pt x="4169" y="5680"/>
                  </a:lnTo>
                  <a:lnTo>
                    <a:pt x="4318" y="5437"/>
                  </a:lnTo>
                  <a:lnTo>
                    <a:pt x="4479" y="5194"/>
                  </a:lnTo>
                  <a:lnTo>
                    <a:pt x="4655" y="4965"/>
                  </a:lnTo>
                  <a:lnTo>
                    <a:pt x="4844" y="4749"/>
                  </a:lnTo>
                  <a:lnTo>
                    <a:pt x="5046" y="4547"/>
                  </a:lnTo>
                  <a:lnTo>
                    <a:pt x="5248" y="4344"/>
                  </a:lnTo>
                  <a:lnTo>
                    <a:pt x="5464" y="4169"/>
                  </a:lnTo>
                  <a:lnTo>
                    <a:pt x="5680" y="3994"/>
                  </a:lnTo>
                  <a:lnTo>
                    <a:pt x="5909" y="3818"/>
                  </a:lnTo>
                  <a:lnTo>
                    <a:pt x="6152" y="3670"/>
                  </a:lnTo>
                  <a:lnTo>
                    <a:pt x="6395" y="3535"/>
                  </a:lnTo>
                  <a:lnTo>
                    <a:pt x="6651" y="3400"/>
                  </a:lnTo>
                  <a:lnTo>
                    <a:pt x="6908" y="3292"/>
                  </a:lnTo>
                  <a:lnTo>
                    <a:pt x="7178" y="3184"/>
                  </a:lnTo>
                  <a:lnTo>
                    <a:pt x="7447" y="3090"/>
                  </a:lnTo>
                  <a:lnTo>
                    <a:pt x="7731" y="3022"/>
                  </a:lnTo>
                  <a:lnTo>
                    <a:pt x="8014" y="2955"/>
                  </a:lnTo>
                  <a:lnTo>
                    <a:pt x="8297" y="2901"/>
                  </a:lnTo>
                  <a:lnTo>
                    <a:pt x="8594" y="2860"/>
                  </a:lnTo>
                  <a:lnTo>
                    <a:pt x="8891" y="2847"/>
                  </a:lnTo>
                  <a:lnTo>
                    <a:pt x="9201" y="2834"/>
                  </a:lnTo>
                  <a:close/>
                  <a:moveTo>
                    <a:pt x="8716" y="0"/>
                  </a:moveTo>
                  <a:lnTo>
                    <a:pt x="8257" y="41"/>
                  </a:lnTo>
                  <a:lnTo>
                    <a:pt x="7785" y="95"/>
                  </a:lnTo>
                  <a:lnTo>
                    <a:pt x="7339" y="162"/>
                  </a:lnTo>
                  <a:lnTo>
                    <a:pt x="6894" y="257"/>
                  </a:lnTo>
                  <a:lnTo>
                    <a:pt x="6449" y="378"/>
                  </a:lnTo>
                  <a:lnTo>
                    <a:pt x="6017" y="500"/>
                  </a:lnTo>
                  <a:lnTo>
                    <a:pt x="5613" y="662"/>
                  </a:lnTo>
                  <a:lnTo>
                    <a:pt x="5194" y="823"/>
                  </a:lnTo>
                  <a:lnTo>
                    <a:pt x="4803" y="1012"/>
                  </a:lnTo>
                  <a:lnTo>
                    <a:pt x="4412" y="1228"/>
                  </a:lnTo>
                  <a:lnTo>
                    <a:pt x="4048" y="1444"/>
                  </a:lnTo>
                  <a:lnTo>
                    <a:pt x="3684" y="1687"/>
                  </a:lnTo>
                  <a:lnTo>
                    <a:pt x="3333" y="1943"/>
                  </a:lnTo>
                  <a:lnTo>
                    <a:pt x="3009" y="2213"/>
                  </a:lnTo>
                  <a:lnTo>
                    <a:pt x="2685" y="2510"/>
                  </a:lnTo>
                  <a:lnTo>
                    <a:pt x="2388" y="2807"/>
                  </a:lnTo>
                  <a:lnTo>
                    <a:pt x="2092" y="3130"/>
                  </a:lnTo>
                  <a:lnTo>
                    <a:pt x="1822" y="3454"/>
                  </a:lnTo>
                  <a:lnTo>
                    <a:pt x="1565" y="3805"/>
                  </a:lnTo>
                  <a:lnTo>
                    <a:pt x="1323" y="4169"/>
                  </a:lnTo>
                  <a:lnTo>
                    <a:pt x="1107" y="4547"/>
                  </a:lnTo>
                  <a:lnTo>
                    <a:pt x="904" y="4925"/>
                  </a:lnTo>
                  <a:lnTo>
                    <a:pt x="729" y="5329"/>
                  </a:lnTo>
                  <a:lnTo>
                    <a:pt x="554" y="5734"/>
                  </a:lnTo>
                  <a:lnTo>
                    <a:pt x="419" y="6166"/>
                  </a:lnTo>
                  <a:lnTo>
                    <a:pt x="297" y="6597"/>
                  </a:lnTo>
                  <a:lnTo>
                    <a:pt x="189" y="7043"/>
                  </a:lnTo>
                  <a:lnTo>
                    <a:pt x="108" y="7488"/>
                  </a:lnTo>
                  <a:lnTo>
                    <a:pt x="55" y="7960"/>
                  </a:lnTo>
                  <a:lnTo>
                    <a:pt x="14" y="8432"/>
                  </a:lnTo>
                  <a:lnTo>
                    <a:pt x="1" y="8918"/>
                  </a:lnTo>
                  <a:lnTo>
                    <a:pt x="14" y="9403"/>
                  </a:lnTo>
                  <a:lnTo>
                    <a:pt x="55" y="9876"/>
                  </a:lnTo>
                  <a:lnTo>
                    <a:pt x="108" y="10334"/>
                  </a:lnTo>
                  <a:lnTo>
                    <a:pt x="189" y="10793"/>
                  </a:lnTo>
                  <a:lnTo>
                    <a:pt x="297" y="11238"/>
                  </a:lnTo>
                  <a:lnTo>
                    <a:pt x="419" y="11683"/>
                  </a:lnTo>
                  <a:lnTo>
                    <a:pt x="554" y="12102"/>
                  </a:lnTo>
                  <a:lnTo>
                    <a:pt x="729" y="12520"/>
                  </a:lnTo>
                  <a:lnTo>
                    <a:pt x="904" y="12924"/>
                  </a:lnTo>
                  <a:lnTo>
                    <a:pt x="1107" y="13302"/>
                  </a:lnTo>
                  <a:lnTo>
                    <a:pt x="1323" y="13680"/>
                  </a:lnTo>
                  <a:lnTo>
                    <a:pt x="1565" y="14044"/>
                  </a:lnTo>
                  <a:lnTo>
                    <a:pt x="1822" y="14395"/>
                  </a:lnTo>
                  <a:lnTo>
                    <a:pt x="2092" y="14732"/>
                  </a:lnTo>
                  <a:lnTo>
                    <a:pt x="2388" y="15056"/>
                  </a:lnTo>
                  <a:lnTo>
                    <a:pt x="2685" y="15366"/>
                  </a:lnTo>
                  <a:lnTo>
                    <a:pt x="3009" y="15650"/>
                  </a:lnTo>
                  <a:lnTo>
                    <a:pt x="3333" y="15933"/>
                  </a:lnTo>
                  <a:lnTo>
                    <a:pt x="3684" y="16189"/>
                  </a:lnTo>
                  <a:lnTo>
                    <a:pt x="4048" y="16432"/>
                  </a:lnTo>
                  <a:lnTo>
                    <a:pt x="4412" y="16661"/>
                  </a:lnTo>
                  <a:lnTo>
                    <a:pt x="4803" y="16864"/>
                  </a:lnTo>
                  <a:lnTo>
                    <a:pt x="5194" y="17066"/>
                  </a:lnTo>
                  <a:lnTo>
                    <a:pt x="5613" y="17228"/>
                  </a:lnTo>
                  <a:lnTo>
                    <a:pt x="6031" y="17390"/>
                  </a:lnTo>
                  <a:lnTo>
                    <a:pt x="6449" y="17525"/>
                  </a:lnTo>
                  <a:lnTo>
                    <a:pt x="6894" y="17633"/>
                  </a:lnTo>
                  <a:lnTo>
                    <a:pt x="7339" y="17727"/>
                  </a:lnTo>
                  <a:lnTo>
                    <a:pt x="7785" y="17808"/>
                  </a:lnTo>
                  <a:lnTo>
                    <a:pt x="8257" y="17862"/>
                  </a:lnTo>
                  <a:lnTo>
                    <a:pt x="8716" y="17889"/>
                  </a:lnTo>
                  <a:lnTo>
                    <a:pt x="9201" y="17903"/>
                  </a:lnTo>
                  <a:lnTo>
                    <a:pt x="9673" y="17889"/>
                  </a:lnTo>
                  <a:lnTo>
                    <a:pt x="10146" y="17862"/>
                  </a:lnTo>
                  <a:lnTo>
                    <a:pt x="10604" y="17808"/>
                  </a:lnTo>
                  <a:lnTo>
                    <a:pt x="11063" y="17727"/>
                  </a:lnTo>
                  <a:lnTo>
                    <a:pt x="11508" y="17633"/>
                  </a:lnTo>
                  <a:lnTo>
                    <a:pt x="11940" y="17525"/>
                  </a:lnTo>
                  <a:lnTo>
                    <a:pt x="12371" y="17390"/>
                  </a:lnTo>
                  <a:lnTo>
                    <a:pt x="12790" y="17228"/>
                  </a:lnTo>
                  <a:lnTo>
                    <a:pt x="13208" y="17053"/>
                  </a:lnTo>
                  <a:lnTo>
                    <a:pt x="13599" y="16864"/>
                  </a:lnTo>
                  <a:lnTo>
                    <a:pt x="13990" y="16648"/>
                  </a:lnTo>
                  <a:lnTo>
                    <a:pt x="14355" y="16432"/>
                  </a:lnTo>
                  <a:lnTo>
                    <a:pt x="14719" y="16176"/>
                  </a:lnTo>
                  <a:lnTo>
                    <a:pt x="15070" y="15919"/>
                  </a:lnTo>
                  <a:lnTo>
                    <a:pt x="15407" y="15650"/>
                  </a:lnTo>
                  <a:lnTo>
                    <a:pt x="15731" y="15353"/>
                  </a:lnTo>
                  <a:lnTo>
                    <a:pt x="16027" y="15043"/>
                  </a:lnTo>
                  <a:lnTo>
                    <a:pt x="16324" y="14719"/>
                  </a:lnTo>
                  <a:lnTo>
                    <a:pt x="16594" y="14381"/>
                  </a:lnTo>
                  <a:lnTo>
                    <a:pt x="16850" y="14031"/>
                  </a:lnTo>
                  <a:lnTo>
                    <a:pt x="17093" y="13666"/>
                  </a:lnTo>
                  <a:lnTo>
                    <a:pt x="17309" y="13289"/>
                  </a:lnTo>
                  <a:lnTo>
                    <a:pt x="17511" y="12911"/>
                  </a:lnTo>
                  <a:lnTo>
                    <a:pt x="17700" y="12506"/>
                  </a:lnTo>
                  <a:lnTo>
                    <a:pt x="17862" y="12088"/>
                  </a:lnTo>
                  <a:lnTo>
                    <a:pt x="18011" y="11670"/>
                  </a:lnTo>
                  <a:lnTo>
                    <a:pt x="18132" y="11238"/>
                  </a:lnTo>
                  <a:lnTo>
                    <a:pt x="18240" y="10793"/>
                  </a:lnTo>
                  <a:lnTo>
                    <a:pt x="18321" y="10334"/>
                  </a:lnTo>
                  <a:lnTo>
                    <a:pt x="18375" y="9876"/>
                  </a:lnTo>
                  <a:lnTo>
                    <a:pt x="18415" y="9403"/>
                  </a:lnTo>
                  <a:lnTo>
                    <a:pt x="18429" y="8918"/>
                  </a:lnTo>
                  <a:lnTo>
                    <a:pt x="18415" y="8432"/>
                  </a:lnTo>
                  <a:lnTo>
                    <a:pt x="18375" y="7973"/>
                  </a:lnTo>
                  <a:lnTo>
                    <a:pt x="18321" y="7501"/>
                  </a:lnTo>
                  <a:lnTo>
                    <a:pt x="18240" y="7056"/>
                  </a:lnTo>
                  <a:lnTo>
                    <a:pt x="18132" y="6611"/>
                  </a:lnTo>
                  <a:lnTo>
                    <a:pt x="18011" y="6179"/>
                  </a:lnTo>
                  <a:lnTo>
                    <a:pt x="17862" y="5747"/>
                  </a:lnTo>
                  <a:lnTo>
                    <a:pt x="17700" y="5343"/>
                  </a:lnTo>
                  <a:lnTo>
                    <a:pt x="17511" y="4938"/>
                  </a:lnTo>
                  <a:lnTo>
                    <a:pt x="17309" y="4560"/>
                  </a:lnTo>
                  <a:lnTo>
                    <a:pt x="17093" y="4183"/>
                  </a:lnTo>
                  <a:lnTo>
                    <a:pt x="16850" y="3818"/>
                  </a:lnTo>
                  <a:lnTo>
                    <a:pt x="16594" y="3481"/>
                  </a:lnTo>
                  <a:lnTo>
                    <a:pt x="16324" y="3144"/>
                  </a:lnTo>
                  <a:lnTo>
                    <a:pt x="16027" y="2820"/>
                  </a:lnTo>
                  <a:lnTo>
                    <a:pt x="15731" y="2523"/>
                  </a:lnTo>
                  <a:lnTo>
                    <a:pt x="15407" y="2226"/>
                  </a:lnTo>
                  <a:lnTo>
                    <a:pt x="15070" y="1957"/>
                  </a:lnTo>
                  <a:lnTo>
                    <a:pt x="14719" y="1700"/>
                  </a:lnTo>
                  <a:lnTo>
                    <a:pt x="14355" y="1457"/>
                  </a:lnTo>
                  <a:lnTo>
                    <a:pt x="13990" y="1228"/>
                  </a:lnTo>
                  <a:lnTo>
                    <a:pt x="13599" y="1026"/>
                  </a:lnTo>
                  <a:lnTo>
                    <a:pt x="13208" y="837"/>
                  </a:lnTo>
                  <a:lnTo>
                    <a:pt x="12790" y="662"/>
                  </a:lnTo>
                  <a:lnTo>
                    <a:pt x="12371" y="513"/>
                  </a:lnTo>
                  <a:lnTo>
                    <a:pt x="11940" y="378"/>
                  </a:lnTo>
                  <a:lnTo>
                    <a:pt x="11508" y="257"/>
                  </a:lnTo>
                  <a:lnTo>
                    <a:pt x="11063" y="162"/>
                  </a:lnTo>
                  <a:lnTo>
                    <a:pt x="10604" y="95"/>
                  </a:lnTo>
                  <a:lnTo>
                    <a:pt x="10146" y="41"/>
                  </a:lnTo>
                  <a:lnTo>
                    <a:pt x="9673" y="0"/>
                  </a:lnTo>
                  <a:close/>
                </a:path>
              </a:pathLst>
            </a:custGeom>
            <a:solidFill>
              <a:srgbClr val="1E2430"/>
            </a:solidFill>
            <a:ln>
              <a:noFill/>
            </a:ln>
          </p:spPr>
          <p:txBody>
            <a:bodyPr anchorCtr="0" anchor="ctr" bIns="182850" lIns="182850" spcFirstLastPara="1" rIns="182850" wrap="square" tIns="182850">
              <a:noAutofit/>
            </a:bodyPr>
            <a:lstStyle/>
            <a:p>
              <a:pPr indent="0" lvl="0" marL="0" rtl="0" algn="l">
                <a:spcBef>
                  <a:spcPts val="0"/>
                </a:spcBef>
                <a:spcAft>
                  <a:spcPts val="0"/>
                </a:spcAft>
                <a:buNone/>
              </a:pPr>
              <a:r>
                <a:t/>
              </a:r>
              <a:endParaRPr/>
            </a:p>
          </p:txBody>
        </p:sp>
      </p:grpSp>
      <p:sp>
        <p:nvSpPr>
          <p:cNvPr id="3682" name="Google Shape;3682;p220"/>
          <p:cNvSpPr txBox="1"/>
          <p:nvPr/>
        </p:nvSpPr>
        <p:spPr>
          <a:xfrm>
            <a:off x="511150" y="2207175"/>
            <a:ext cx="2844600" cy="994800"/>
          </a:xfrm>
          <a:prstGeom prst="rect">
            <a:avLst/>
          </a:prstGeom>
          <a:noFill/>
          <a:ln>
            <a:noFill/>
          </a:ln>
        </p:spPr>
        <p:txBody>
          <a:bodyPr anchorCtr="0" anchor="ctr" bIns="0" lIns="0" spcFirstLastPara="1" rIns="0" wrap="square" tIns="0">
            <a:noAutofit/>
          </a:bodyPr>
          <a:lstStyle/>
          <a:p>
            <a:pPr indent="0" lvl="0" marL="0" rtl="0" algn="l">
              <a:lnSpc>
                <a:spcPct val="90000"/>
              </a:lnSpc>
              <a:spcBef>
                <a:spcPts val="0"/>
              </a:spcBef>
              <a:spcAft>
                <a:spcPts val="0"/>
              </a:spcAft>
              <a:buNone/>
            </a:pPr>
            <a:r>
              <a:rPr b="1" lang="en" sz="2400">
                <a:solidFill>
                  <a:srgbClr val="081F41"/>
                </a:solidFill>
                <a:latin typeface="Helvetica Neue"/>
                <a:ea typeface="Helvetica Neue"/>
                <a:cs typeface="Helvetica Neue"/>
                <a:sym typeface="Helvetica Neue"/>
              </a:rPr>
              <a:t>Mapped TAM into Database and </a:t>
            </a:r>
            <a:endParaRPr b="1" sz="2400">
              <a:solidFill>
                <a:srgbClr val="081F41"/>
              </a:solidFill>
              <a:latin typeface="Helvetica Neue"/>
              <a:ea typeface="Helvetica Neue"/>
              <a:cs typeface="Helvetica Neue"/>
              <a:sym typeface="Helvetica Neue"/>
            </a:endParaRPr>
          </a:p>
          <a:p>
            <a:pPr indent="0" lvl="0" marL="0" rtl="0" algn="l">
              <a:lnSpc>
                <a:spcPct val="90000"/>
              </a:lnSpc>
              <a:spcBef>
                <a:spcPts val="0"/>
              </a:spcBef>
              <a:spcAft>
                <a:spcPts val="0"/>
              </a:spcAft>
              <a:buNone/>
            </a:pPr>
            <a:r>
              <a:rPr b="1" lang="en" sz="2400">
                <a:solidFill>
                  <a:srgbClr val="081F41"/>
                </a:solidFill>
                <a:latin typeface="Helvetica Neue"/>
                <a:ea typeface="Helvetica Neue"/>
                <a:cs typeface="Helvetica Neue"/>
                <a:sym typeface="Helvetica Neue"/>
              </a:rPr>
              <a:t>Engaged with SAM</a:t>
            </a:r>
            <a:endParaRPr b="1" sz="2400">
              <a:solidFill>
                <a:srgbClr val="081F41"/>
              </a:solidFill>
              <a:latin typeface="Helvetica Neue"/>
              <a:ea typeface="Helvetica Neue"/>
              <a:cs typeface="Helvetica Neue"/>
              <a:sym typeface="Helvetica Neue"/>
            </a:endParaRPr>
          </a:p>
        </p:txBody>
      </p:sp>
      <p:sp>
        <p:nvSpPr>
          <p:cNvPr id="3683" name="Google Shape;3683;p220"/>
          <p:cNvSpPr txBox="1"/>
          <p:nvPr/>
        </p:nvSpPr>
        <p:spPr>
          <a:xfrm>
            <a:off x="511150" y="1704825"/>
            <a:ext cx="2844600" cy="350100"/>
          </a:xfrm>
          <a:prstGeom prst="rect">
            <a:avLst/>
          </a:prstGeom>
          <a:noFill/>
          <a:ln>
            <a:noFill/>
          </a:ln>
        </p:spPr>
        <p:txBody>
          <a:bodyPr anchorCtr="0" anchor="ctr" bIns="91425" lIns="0" spcFirstLastPara="1" rIns="91425" wrap="square" tIns="91425">
            <a:noAutofit/>
          </a:bodyPr>
          <a:lstStyle/>
          <a:p>
            <a:pPr indent="0" lvl="0" marL="0" rtl="0" algn="l">
              <a:lnSpc>
                <a:spcPct val="100000"/>
              </a:lnSpc>
              <a:spcBef>
                <a:spcPts val="0"/>
              </a:spcBef>
              <a:spcAft>
                <a:spcPts val="0"/>
              </a:spcAft>
              <a:buNone/>
            </a:pPr>
            <a:r>
              <a:rPr lang="en" sz="1000">
                <a:solidFill>
                  <a:srgbClr val="7A85F1"/>
                </a:solidFill>
                <a:latin typeface="IBM Plex Mono"/>
                <a:ea typeface="IBM Plex Mono"/>
                <a:cs typeface="IBM Plex Mono"/>
                <a:sym typeface="IBM Plex Mono"/>
              </a:rPr>
              <a:t>MARKETING OPS FOR GO</a:t>
            </a:r>
            <a:r>
              <a:rPr lang="en" sz="1000">
                <a:solidFill>
                  <a:srgbClr val="7A85F1"/>
                </a:solidFill>
                <a:latin typeface="IBM Plex Mono"/>
                <a:ea typeface="IBM Plex Mono"/>
                <a:cs typeface="IBM Plex Mono"/>
                <a:sym typeface="IBM Plex Mono"/>
              </a:rPr>
              <a:t>-</a:t>
            </a:r>
            <a:r>
              <a:rPr lang="en" sz="1000">
                <a:solidFill>
                  <a:srgbClr val="7A85F1"/>
                </a:solidFill>
                <a:latin typeface="IBM Plex Mono"/>
                <a:ea typeface="IBM Plex Mono"/>
                <a:cs typeface="IBM Plex Mono"/>
                <a:sym typeface="IBM Plex Mono"/>
              </a:rPr>
              <a:t>TO</a:t>
            </a:r>
            <a:r>
              <a:rPr lang="en" sz="1000">
                <a:solidFill>
                  <a:srgbClr val="7A85F1"/>
                </a:solidFill>
                <a:latin typeface="IBM Plex Mono"/>
                <a:ea typeface="IBM Plex Mono"/>
                <a:cs typeface="IBM Plex Mono"/>
                <a:sym typeface="IBM Plex Mono"/>
              </a:rPr>
              <a:t>-</a:t>
            </a:r>
            <a:r>
              <a:rPr lang="en" sz="1000">
                <a:solidFill>
                  <a:srgbClr val="7A85F1"/>
                </a:solidFill>
                <a:latin typeface="IBM Plex Mono"/>
                <a:ea typeface="IBM Plex Mono"/>
                <a:cs typeface="IBM Plex Mono"/>
                <a:sym typeface="IBM Plex Mono"/>
              </a:rPr>
              <a:t>MARKET TEAMS</a:t>
            </a:r>
            <a:endParaRPr sz="1000">
              <a:solidFill>
                <a:srgbClr val="7A85F1"/>
              </a:solidFill>
              <a:latin typeface="IBM Plex Mono"/>
              <a:ea typeface="IBM Plex Mono"/>
              <a:cs typeface="IBM Plex Mono"/>
              <a:sym typeface="IBM Plex Mono"/>
            </a:endParaRPr>
          </a:p>
        </p:txBody>
      </p:sp>
      <p:sp>
        <p:nvSpPr>
          <p:cNvPr id="3684" name="Google Shape;3684;p220"/>
          <p:cNvSpPr/>
          <p:nvPr/>
        </p:nvSpPr>
        <p:spPr>
          <a:xfrm>
            <a:off x="4744350" y="688550"/>
            <a:ext cx="3438525" cy="3755975"/>
          </a:xfrm>
          <a:custGeom>
            <a:rect b="b" l="l" r="r" t="t"/>
            <a:pathLst>
              <a:path extrusionOk="0" h="150239" w="137541">
                <a:moveTo>
                  <a:pt x="137541" y="762"/>
                </a:moveTo>
                <a:lnTo>
                  <a:pt x="73198" y="150239"/>
                </a:lnTo>
                <a:lnTo>
                  <a:pt x="0" y="0"/>
                </a:lnTo>
              </a:path>
            </a:pathLst>
          </a:custGeom>
          <a:noFill/>
          <a:ln cap="flat" cmpd="sng" w="9525">
            <a:solidFill>
              <a:schemeClr val="dk1"/>
            </a:solidFill>
            <a:prstDash val="dash"/>
            <a:round/>
            <a:headEnd len="med" w="med" type="none"/>
            <a:tailEnd len="med" w="med" type="none"/>
          </a:ln>
        </p:spPr>
      </p:sp>
      <p:sp>
        <p:nvSpPr>
          <p:cNvPr id="3685" name="Google Shape;3685;p220"/>
          <p:cNvSpPr/>
          <p:nvPr/>
        </p:nvSpPr>
        <p:spPr>
          <a:xfrm>
            <a:off x="4211900" y="820400"/>
            <a:ext cx="4738200" cy="575400"/>
          </a:xfrm>
          <a:prstGeom prst="roundRect">
            <a:avLst>
              <a:gd fmla="val 50000" name="adj"/>
            </a:avLst>
          </a:prstGeom>
          <a:solidFill>
            <a:srgbClr val="031D53"/>
          </a:solidFill>
          <a:ln>
            <a:noFill/>
          </a:ln>
          <a:effectLst>
            <a:outerShdw blurRad="42863" rotWithShape="0" algn="bl">
              <a:srgbClr val="000000">
                <a:alpha val="7000"/>
              </a:srgbClr>
            </a:outerShdw>
          </a:effectLst>
        </p:spPr>
        <p:txBody>
          <a:bodyPr anchorCtr="0" anchor="ctr" bIns="91425" lIns="91425" spcFirstLastPara="1" rIns="91425" wrap="square" tIns="91425">
            <a:noAutofit/>
          </a:bodyPr>
          <a:lstStyle/>
          <a:p>
            <a:pPr indent="0" lvl="0" marL="0" rtl="0" algn="ctr">
              <a:spcBef>
                <a:spcPts val="0"/>
              </a:spcBef>
              <a:spcAft>
                <a:spcPts val="0"/>
              </a:spcAft>
              <a:buNone/>
            </a:pPr>
            <a:r>
              <a:t/>
            </a:r>
            <a:endParaRPr/>
          </a:p>
        </p:txBody>
      </p:sp>
      <p:sp>
        <p:nvSpPr>
          <p:cNvPr id="3686" name="Google Shape;3686;p220"/>
          <p:cNvSpPr txBox="1"/>
          <p:nvPr/>
        </p:nvSpPr>
        <p:spPr>
          <a:xfrm>
            <a:off x="5648150" y="1006525"/>
            <a:ext cx="1901100" cy="258900"/>
          </a:xfrm>
          <a:prstGeom prst="rect">
            <a:avLst/>
          </a:prstGeom>
          <a:noFill/>
          <a:ln>
            <a:noFill/>
          </a:ln>
        </p:spPr>
        <p:txBody>
          <a:bodyPr anchorCtr="0" anchor="ctr" bIns="91425" lIns="137150" spcFirstLastPara="1" rIns="0" wrap="square" tIns="91425">
            <a:noAutofit/>
          </a:bodyPr>
          <a:lstStyle/>
          <a:p>
            <a:pPr indent="0" lvl="0" marL="0" rtl="0" algn="ctr">
              <a:lnSpc>
                <a:spcPct val="90000"/>
              </a:lnSpc>
              <a:spcBef>
                <a:spcPts val="0"/>
              </a:spcBef>
              <a:spcAft>
                <a:spcPts val="0"/>
              </a:spcAft>
              <a:buNone/>
            </a:pPr>
            <a:r>
              <a:rPr b="1" lang="en" sz="900">
                <a:solidFill>
                  <a:schemeClr val="lt1"/>
                </a:solidFill>
                <a:latin typeface="Helvetica Neue"/>
                <a:ea typeface="Helvetica Neue"/>
                <a:cs typeface="Helvetica Neue"/>
                <a:sym typeface="Helvetica Neue"/>
              </a:rPr>
              <a:t>TAM Mapped in the Database  </a:t>
            </a:r>
            <a:endParaRPr b="1" sz="900">
              <a:solidFill>
                <a:schemeClr val="lt1"/>
              </a:solidFill>
              <a:latin typeface="Helvetica Neue"/>
              <a:ea typeface="Helvetica Neue"/>
              <a:cs typeface="Helvetica Neue"/>
              <a:sym typeface="Helvetica Neue"/>
            </a:endParaRPr>
          </a:p>
        </p:txBody>
      </p:sp>
      <p:sp>
        <p:nvSpPr>
          <p:cNvPr id="3687" name="Google Shape;3687;p220"/>
          <p:cNvSpPr/>
          <p:nvPr/>
        </p:nvSpPr>
        <p:spPr>
          <a:xfrm>
            <a:off x="4473650" y="1514375"/>
            <a:ext cx="4250100" cy="575400"/>
          </a:xfrm>
          <a:prstGeom prst="roundRect">
            <a:avLst>
              <a:gd fmla="val 50000" name="adj"/>
            </a:avLst>
          </a:prstGeom>
          <a:solidFill>
            <a:srgbClr val="031D53"/>
          </a:solidFill>
          <a:ln>
            <a:noFill/>
          </a:ln>
          <a:effectLst>
            <a:outerShdw blurRad="42863" rotWithShape="0" algn="bl">
              <a:srgbClr val="000000">
                <a:alpha val="7000"/>
              </a:srgbClr>
            </a:outerShdw>
          </a:effectLst>
        </p:spPr>
        <p:txBody>
          <a:bodyPr anchorCtr="0" anchor="ctr" bIns="91425" lIns="91425" spcFirstLastPara="1" rIns="91425" wrap="square" tIns="91425">
            <a:noAutofit/>
          </a:bodyPr>
          <a:lstStyle/>
          <a:p>
            <a:pPr indent="0" lvl="0" marL="0" rtl="0" algn="ctr">
              <a:spcBef>
                <a:spcPts val="0"/>
              </a:spcBef>
              <a:spcAft>
                <a:spcPts val="0"/>
              </a:spcAft>
              <a:buNone/>
            </a:pPr>
            <a:r>
              <a:t/>
            </a:r>
            <a:endParaRPr/>
          </a:p>
        </p:txBody>
      </p:sp>
      <p:sp>
        <p:nvSpPr>
          <p:cNvPr id="3688" name="Google Shape;3688;p220"/>
          <p:cNvSpPr txBox="1"/>
          <p:nvPr/>
        </p:nvSpPr>
        <p:spPr>
          <a:xfrm>
            <a:off x="5452425" y="1626575"/>
            <a:ext cx="2327700" cy="351000"/>
          </a:xfrm>
          <a:prstGeom prst="rect">
            <a:avLst/>
          </a:prstGeom>
          <a:noFill/>
          <a:ln>
            <a:noFill/>
          </a:ln>
        </p:spPr>
        <p:txBody>
          <a:bodyPr anchorCtr="0" anchor="ctr" bIns="91425" lIns="137150" spcFirstLastPara="1" rIns="0" wrap="square" tIns="91425">
            <a:noAutofit/>
          </a:bodyPr>
          <a:lstStyle/>
          <a:p>
            <a:pPr indent="0" lvl="0" marL="0" rtl="0" algn="ctr">
              <a:lnSpc>
                <a:spcPct val="90000"/>
              </a:lnSpc>
              <a:spcBef>
                <a:spcPts val="0"/>
              </a:spcBef>
              <a:spcAft>
                <a:spcPts val="0"/>
              </a:spcAft>
              <a:buNone/>
            </a:pPr>
            <a:r>
              <a:rPr b="1" lang="en" sz="900">
                <a:solidFill>
                  <a:schemeClr val="lt1"/>
                </a:solidFill>
                <a:latin typeface="Helvetica Neue"/>
                <a:ea typeface="Helvetica Neue"/>
                <a:cs typeface="Helvetica Neue"/>
                <a:sym typeface="Helvetica Neue"/>
              </a:rPr>
              <a:t>Available SAM Marketing Deployed  </a:t>
            </a:r>
            <a:endParaRPr b="1" sz="900">
              <a:solidFill>
                <a:schemeClr val="lt1"/>
              </a:solidFill>
              <a:latin typeface="Helvetica Neue"/>
              <a:ea typeface="Helvetica Neue"/>
              <a:cs typeface="Helvetica Neue"/>
              <a:sym typeface="Helvetica Neue"/>
            </a:endParaRPr>
          </a:p>
        </p:txBody>
      </p:sp>
      <p:sp>
        <p:nvSpPr>
          <p:cNvPr id="3689" name="Google Shape;3689;p220"/>
          <p:cNvSpPr/>
          <p:nvPr/>
        </p:nvSpPr>
        <p:spPr>
          <a:xfrm>
            <a:off x="4767675" y="2202163"/>
            <a:ext cx="3697200" cy="575400"/>
          </a:xfrm>
          <a:prstGeom prst="roundRect">
            <a:avLst>
              <a:gd fmla="val 50000" name="adj"/>
            </a:avLst>
          </a:prstGeom>
          <a:solidFill>
            <a:srgbClr val="031D53"/>
          </a:solidFill>
          <a:ln>
            <a:noFill/>
          </a:ln>
          <a:effectLst>
            <a:outerShdw blurRad="42863" rotWithShape="0" algn="bl">
              <a:srgbClr val="000000">
                <a:alpha val="7000"/>
              </a:srgbClr>
            </a:outerShdw>
          </a:effectLst>
        </p:spPr>
        <p:txBody>
          <a:bodyPr anchorCtr="0" anchor="ctr" bIns="91425" lIns="91425" spcFirstLastPara="1" rIns="91425" wrap="square" tIns="91425">
            <a:noAutofit/>
          </a:bodyPr>
          <a:lstStyle/>
          <a:p>
            <a:pPr indent="0" lvl="0" marL="0" rtl="0" algn="ctr">
              <a:spcBef>
                <a:spcPts val="0"/>
              </a:spcBef>
              <a:spcAft>
                <a:spcPts val="0"/>
              </a:spcAft>
              <a:buNone/>
            </a:pPr>
            <a:r>
              <a:t/>
            </a:r>
            <a:endParaRPr/>
          </a:p>
        </p:txBody>
      </p:sp>
      <p:sp>
        <p:nvSpPr>
          <p:cNvPr id="3690" name="Google Shape;3690;p220"/>
          <p:cNvSpPr txBox="1"/>
          <p:nvPr/>
        </p:nvSpPr>
        <p:spPr>
          <a:xfrm>
            <a:off x="5643250" y="2335963"/>
            <a:ext cx="1945500" cy="307800"/>
          </a:xfrm>
          <a:prstGeom prst="rect">
            <a:avLst/>
          </a:prstGeom>
          <a:noFill/>
          <a:ln>
            <a:noFill/>
          </a:ln>
        </p:spPr>
        <p:txBody>
          <a:bodyPr anchorCtr="0" anchor="ctr" bIns="91425" lIns="137150" spcFirstLastPara="1" rIns="0" wrap="square" tIns="91425">
            <a:noAutofit/>
          </a:bodyPr>
          <a:lstStyle/>
          <a:p>
            <a:pPr indent="0" lvl="0" marL="0" rtl="0" algn="ctr">
              <a:lnSpc>
                <a:spcPct val="90000"/>
              </a:lnSpc>
              <a:spcBef>
                <a:spcPts val="0"/>
              </a:spcBef>
              <a:spcAft>
                <a:spcPts val="0"/>
              </a:spcAft>
              <a:buNone/>
            </a:pPr>
            <a:r>
              <a:rPr b="1" lang="en" sz="900">
                <a:solidFill>
                  <a:schemeClr val="lt1"/>
                </a:solidFill>
                <a:latin typeface="Helvetica Neue"/>
                <a:ea typeface="Helvetica Neue"/>
                <a:cs typeface="Helvetica Neue"/>
                <a:sym typeface="Helvetica Neue"/>
              </a:rPr>
              <a:t>Available SAM Engaged with Us </a:t>
            </a:r>
            <a:endParaRPr b="1" sz="900">
              <a:solidFill>
                <a:schemeClr val="lt1"/>
              </a:solidFill>
              <a:latin typeface="Helvetica Neue"/>
              <a:ea typeface="Helvetica Neue"/>
              <a:cs typeface="Helvetica Neue"/>
              <a:sym typeface="Helvetica Neue"/>
            </a:endParaRPr>
          </a:p>
        </p:txBody>
      </p:sp>
      <p:sp>
        <p:nvSpPr>
          <p:cNvPr id="3691" name="Google Shape;3691;p220"/>
          <p:cNvSpPr/>
          <p:nvPr/>
        </p:nvSpPr>
        <p:spPr>
          <a:xfrm>
            <a:off x="5024325" y="3650250"/>
            <a:ext cx="3053100" cy="575400"/>
          </a:xfrm>
          <a:prstGeom prst="roundRect">
            <a:avLst>
              <a:gd fmla="val 50000" name="adj"/>
            </a:avLst>
          </a:prstGeom>
          <a:solidFill>
            <a:srgbClr val="031D53"/>
          </a:solidFill>
          <a:ln>
            <a:noFill/>
          </a:ln>
          <a:effectLst>
            <a:outerShdw blurRad="42863" rotWithShape="0" algn="bl">
              <a:srgbClr val="000000">
                <a:alpha val="7000"/>
              </a:srgbClr>
            </a:outerShdw>
          </a:effectLst>
        </p:spPr>
        <p:txBody>
          <a:bodyPr anchorCtr="0" anchor="ctr" bIns="91425" lIns="91425" spcFirstLastPara="1" rIns="91425" wrap="square" tIns="91425">
            <a:noAutofit/>
          </a:bodyPr>
          <a:lstStyle/>
          <a:p>
            <a:pPr indent="0" lvl="0" marL="0" rtl="0" algn="ctr">
              <a:spcBef>
                <a:spcPts val="0"/>
              </a:spcBef>
              <a:spcAft>
                <a:spcPts val="0"/>
              </a:spcAft>
              <a:buNone/>
            </a:pPr>
            <a:r>
              <a:t/>
            </a:r>
            <a:endParaRPr/>
          </a:p>
        </p:txBody>
      </p:sp>
      <p:sp>
        <p:nvSpPr>
          <p:cNvPr id="3692" name="Google Shape;3692;p220"/>
          <p:cNvSpPr txBox="1"/>
          <p:nvPr/>
        </p:nvSpPr>
        <p:spPr>
          <a:xfrm>
            <a:off x="5673438" y="3707400"/>
            <a:ext cx="1737300" cy="454200"/>
          </a:xfrm>
          <a:prstGeom prst="rect">
            <a:avLst/>
          </a:prstGeom>
          <a:noFill/>
          <a:ln>
            <a:noFill/>
          </a:ln>
        </p:spPr>
        <p:txBody>
          <a:bodyPr anchorCtr="0" anchor="ctr" bIns="91425" lIns="137150" spcFirstLastPara="1" rIns="0" wrap="square" tIns="91425">
            <a:noAutofit/>
          </a:bodyPr>
          <a:lstStyle/>
          <a:p>
            <a:pPr indent="0" lvl="0" marL="0" rtl="0" algn="ctr">
              <a:lnSpc>
                <a:spcPct val="90000"/>
              </a:lnSpc>
              <a:spcBef>
                <a:spcPts val="0"/>
              </a:spcBef>
              <a:spcAft>
                <a:spcPts val="0"/>
              </a:spcAft>
              <a:buNone/>
            </a:pPr>
            <a:r>
              <a:rPr b="1" lang="en" sz="900">
                <a:solidFill>
                  <a:schemeClr val="lt1"/>
                </a:solidFill>
                <a:latin typeface="Helvetica Neue"/>
                <a:ea typeface="Helvetica Neue"/>
                <a:cs typeface="Helvetica Neue"/>
                <a:sym typeface="Helvetica Neue"/>
              </a:rPr>
              <a:t>Tiered Account</a:t>
            </a:r>
            <a:endParaRPr b="1" sz="900">
              <a:solidFill>
                <a:schemeClr val="lt1"/>
              </a:solidFill>
              <a:latin typeface="Helvetica Neue"/>
              <a:ea typeface="Helvetica Neue"/>
              <a:cs typeface="Helvetica Neue"/>
              <a:sym typeface="Helvetica Neue"/>
            </a:endParaRPr>
          </a:p>
          <a:p>
            <a:pPr indent="0" lvl="0" marL="0" rtl="0" algn="ctr">
              <a:lnSpc>
                <a:spcPct val="90000"/>
              </a:lnSpc>
              <a:spcBef>
                <a:spcPts val="0"/>
              </a:spcBef>
              <a:spcAft>
                <a:spcPts val="0"/>
              </a:spcAft>
              <a:buNone/>
            </a:pPr>
            <a:r>
              <a:rPr b="1" lang="en" sz="900">
                <a:solidFill>
                  <a:schemeClr val="lt1"/>
                </a:solidFill>
                <a:latin typeface="Helvetica Neue"/>
                <a:ea typeface="Helvetica Neue"/>
                <a:cs typeface="Helvetica Neue"/>
                <a:sym typeface="Helvetica Neue"/>
              </a:rPr>
              <a:t>Orchestration </a:t>
            </a:r>
            <a:endParaRPr b="1" sz="900">
              <a:solidFill>
                <a:schemeClr val="lt1"/>
              </a:solidFill>
              <a:latin typeface="Helvetica Neue"/>
              <a:ea typeface="Helvetica Neue"/>
              <a:cs typeface="Helvetica Neue"/>
              <a:sym typeface="Helvetica Neue"/>
            </a:endParaRPr>
          </a:p>
        </p:txBody>
      </p:sp>
      <p:sp>
        <p:nvSpPr>
          <p:cNvPr id="3693" name="Google Shape;3693;p220"/>
          <p:cNvSpPr/>
          <p:nvPr/>
        </p:nvSpPr>
        <p:spPr>
          <a:xfrm rot="-1494697">
            <a:off x="4798983" y="1368818"/>
            <a:ext cx="325483" cy="2751764"/>
          </a:xfrm>
          <a:prstGeom prst="rect">
            <a:avLst/>
          </a:prstGeom>
          <a:solidFill>
            <a:srgbClr val="F9F8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4" name="Google Shape;3694;p220"/>
          <p:cNvSpPr/>
          <p:nvPr/>
        </p:nvSpPr>
        <p:spPr>
          <a:xfrm flipH="1" rot="1355515">
            <a:off x="7997046" y="1072026"/>
            <a:ext cx="331108" cy="3157185"/>
          </a:xfrm>
          <a:prstGeom prst="rect">
            <a:avLst/>
          </a:prstGeom>
          <a:solidFill>
            <a:srgbClr val="E4F4F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5" name="Google Shape;3695;p220"/>
          <p:cNvSpPr/>
          <p:nvPr/>
        </p:nvSpPr>
        <p:spPr>
          <a:xfrm>
            <a:off x="5054450" y="2926213"/>
            <a:ext cx="3053100" cy="575400"/>
          </a:xfrm>
          <a:prstGeom prst="roundRect">
            <a:avLst>
              <a:gd fmla="val 50000" name="adj"/>
            </a:avLst>
          </a:prstGeom>
          <a:solidFill>
            <a:srgbClr val="031D53"/>
          </a:solidFill>
          <a:ln>
            <a:noFill/>
          </a:ln>
          <a:effectLst>
            <a:outerShdw blurRad="42863" rotWithShape="0" algn="bl">
              <a:srgbClr val="000000">
                <a:alpha val="7000"/>
              </a:srgbClr>
            </a:outerShdw>
          </a:effectLst>
        </p:spPr>
        <p:txBody>
          <a:bodyPr anchorCtr="0" anchor="ctr" bIns="91425" lIns="91425" spcFirstLastPara="1" rIns="91425" wrap="square" tIns="91425">
            <a:noAutofit/>
          </a:bodyPr>
          <a:lstStyle/>
          <a:p>
            <a:pPr indent="0" lvl="0" marL="0" rtl="0" algn="ctr">
              <a:spcBef>
                <a:spcPts val="0"/>
              </a:spcBef>
              <a:spcAft>
                <a:spcPts val="0"/>
              </a:spcAft>
              <a:buNone/>
            </a:pPr>
            <a:r>
              <a:t/>
            </a:r>
            <a:endParaRPr/>
          </a:p>
        </p:txBody>
      </p:sp>
      <p:sp>
        <p:nvSpPr>
          <p:cNvPr id="3696" name="Google Shape;3696;p220"/>
          <p:cNvSpPr txBox="1"/>
          <p:nvPr/>
        </p:nvSpPr>
        <p:spPr>
          <a:xfrm>
            <a:off x="5703563" y="2983363"/>
            <a:ext cx="1737300" cy="454200"/>
          </a:xfrm>
          <a:prstGeom prst="rect">
            <a:avLst/>
          </a:prstGeom>
          <a:noFill/>
          <a:ln>
            <a:noFill/>
          </a:ln>
        </p:spPr>
        <p:txBody>
          <a:bodyPr anchorCtr="0" anchor="ctr" bIns="91425" lIns="137150" spcFirstLastPara="1" rIns="0" wrap="square" tIns="91425">
            <a:noAutofit/>
          </a:bodyPr>
          <a:lstStyle/>
          <a:p>
            <a:pPr indent="0" lvl="0" marL="0" rtl="0" algn="ctr">
              <a:lnSpc>
                <a:spcPct val="90000"/>
              </a:lnSpc>
              <a:spcBef>
                <a:spcPts val="0"/>
              </a:spcBef>
              <a:spcAft>
                <a:spcPts val="0"/>
              </a:spcAft>
              <a:buNone/>
            </a:pPr>
            <a:r>
              <a:rPr b="1" lang="en" sz="900">
                <a:solidFill>
                  <a:schemeClr val="lt1"/>
                </a:solidFill>
                <a:latin typeface="Helvetica Neue"/>
                <a:ea typeface="Helvetica Neue"/>
                <a:cs typeface="Helvetica Neue"/>
                <a:sym typeface="Helvetica Neue"/>
              </a:rPr>
              <a:t>SAM with </a:t>
            </a:r>
            <a:r>
              <a:rPr b="1" lang="en" sz="900">
                <a:solidFill>
                  <a:schemeClr val="lt1"/>
                </a:solidFill>
                <a:latin typeface="Helvetica Neue"/>
                <a:ea typeface="Helvetica Neue"/>
                <a:cs typeface="Helvetica Neue"/>
                <a:sym typeface="Helvetica Neue"/>
              </a:rPr>
              <a:t>First</a:t>
            </a:r>
            <a:r>
              <a:rPr b="1" lang="en" sz="900">
                <a:solidFill>
                  <a:schemeClr val="lt1"/>
                </a:solidFill>
                <a:latin typeface="Helvetica Neue"/>
                <a:ea typeface="Helvetica Neue"/>
                <a:cs typeface="Helvetica Neue"/>
                <a:sym typeface="Helvetica Neue"/>
              </a:rPr>
              <a:t> Party Data</a:t>
            </a:r>
            <a:endParaRPr b="1" sz="900">
              <a:solidFill>
                <a:schemeClr val="lt1"/>
              </a:solidFill>
              <a:latin typeface="Helvetica Neue"/>
              <a:ea typeface="Helvetica Neue"/>
              <a:cs typeface="Helvetica Neue"/>
              <a:sym typeface="Helvetica Neue"/>
            </a:endParaRPr>
          </a:p>
        </p:txBody>
      </p:sp>
      <p:sp>
        <p:nvSpPr>
          <p:cNvPr id="3697" name="Google Shape;3697;p220"/>
          <p:cNvSpPr/>
          <p:nvPr/>
        </p:nvSpPr>
        <p:spPr>
          <a:xfrm flipH="1" rot="1355553">
            <a:off x="7915930" y="1579890"/>
            <a:ext cx="580985" cy="3157185"/>
          </a:xfrm>
          <a:prstGeom prst="rect">
            <a:avLst/>
          </a:prstGeom>
          <a:solidFill>
            <a:srgbClr val="F9F8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8" name="Google Shape;3698;p220"/>
          <p:cNvSpPr/>
          <p:nvPr/>
        </p:nvSpPr>
        <p:spPr>
          <a:xfrm rot="-1466861">
            <a:off x="5026582" y="635787"/>
            <a:ext cx="381286" cy="4238141"/>
          </a:xfrm>
          <a:prstGeom prst="rect">
            <a:avLst/>
          </a:prstGeom>
          <a:solidFill>
            <a:srgbClr val="F9F8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9" name="Google Shape;3699;p220"/>
          <p:cNvSpPr/>
          <p:nvPr/>
        </p:nvSpPr>
        <p:spPr>
          <a:xfrm rot="-1495292">
            <a:off x="4690850" y="2108834"/>
            <a:ext cx="664251" cy="2494285"/>
          </a:xfrm>
          <a:prstGeom prst="rect">
            <a:avLst/>
          </a:prstGeom>
          <a:solidFill>
            <a:srgbClr val="F9F8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0" name="Google Shape;3700;p220"/>
          <p:cNvSpPr/>
          <p:nvPr/>
        </p:nvSpPr>
        <p:spPr>
          <a:xfrm flipH="1" rot="1280807">
            <a:off x="7769073" y="695843"/>
            <a:ext cx="554652" cy="4319234"/>
          </a:xfrm>
          <a:prstGeom prst="rect">
            <a:avLst/>
          </a:prstGeom>
          <a:solidFill>
            <a:srgbClr val="F9F8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2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FFFFFF"/>
        </a:solidFill>
      </p:bgPr>
    </p:bg>
    <p:spTree>
      <p:nvGrpSpPr>
        <p:cNvPr id="3704" name="Shape 3704"/>
        <p:cNvGrpSpPr/>
        <p:nvPr/>
      </p:nvGrpSpPr>
      <p:grpSpPr>
        <a:xfrm>
          <a:off x="0" y="0"/>
          <a:ext cx="0" cy="0"/>
          <a:chOff x="0" y="0"/>
          <a:chExt cx="0" cy="0"/>
        </a:xfrm>
      </p:grpSpPr>
      <p:sp>
        <p:nvSpPr>
          <p:cNvPr id="3705" name="Google Shape;3705;p221"/>
          <p:cNvSpPr/>
          <p:nvPr/>
        </p:nvSpPr>
        <p:spPr>
          <a:xfrm>
            <a:off x="4082475" y="0"/>
            <a:ext cx="5077800" cy="5143500"/>
          </a:xfrm>
          <a:prstGeom prst="rect">
            <a:avLst/>
          </a:prstGeom>
          <a:solidFill>
            <a:srgbClr val="F9F8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706" name="Google Shape;3706;p221"/>
          <p:cNvGrpSpPr/>
          <p:nvPr/>
        </p:nvGrpSpPr>
        <p:grpSpPr>
          <a:xfrm>
            <a:off x="8511895" y="4826713"/>
            <a:ext cx="337055" cy="87653"/>
            <a:chOff x="288629" y="563758"/>
            <a:chExt cx="862254" cy="215523"/>
          </a:xfrm>
        </p:grpSpPr>
        <p:sp>
          <p:nvSpPr>
            <p:cNvPr id="3707" name="Google Shape;3707;p221"/>
            <p:cNvSpPr/>
            <p:nvPr/>
          </p:nvSpPr>
          <p:spPr>
            <a:xfrm>
              <a:off x="288629" y="606989"/>
              <a:ext cx="111063" cy="132645"/>
            </a:xfrm>
            <a:custGeom>
              <a:rect b="b" l="l" r="r" t="t"/>
              <a:pathLst>
                <a:path extrusionOk="0" h="18956" w="15420">
                  <a:moveTo>
                    <a:pt x="12330" y="9444"/>
                  </a:moveTo>
                  <a:lnTo>
                    <a:pt x="12330" y="11171"/>
                  </a:lnTo>
                  <a:lnTo>
                    <a:pt x="12330" y="11508"/>
                  </a:lnTo>
                  <a:lnTo>
                    <a:pt x="12290" y="11845"/>
                  </a:lnTo>
                  <a:lnTo>
                    <a:pt x="12249" y="12156"/>
                  </a:lnTo>
                  <a:lnTo>
                    <a:pt x="12182" y="12453"/>
                  </a:lnTo>
                  <a:lnTo>
                    <a:pt x="12088" y="12736"/>
                  </a:lnTo>
                  <a:lnTo>
                    <a:pt x="11993" y="13006"/>
                  </a:lnTo>
                  <a:lnTo>
                    <a:pt x="11872" y="13262"/>
                  </a:lnTo>
                  <a:lnTo>
                    <a:pt x="11737" y="13491"/>
                  </a:lnTo>
                  <a:lnTo>
                    <a:pt x="11602" y="13721"/>
                  </a:lnTo>
                  <a:lnTo>
                    <a:pt x="11440" y="13923"/>
                  </a:lnTo>
                  <a:lnTo>
                    <a:pt x="11278" y="14125"/>
                  </a:lnTo>
                  <a:lnTo>
                    <a:pt x="11103" y="14301"/>
                  </a:lnTo>
                  <a:lnTo>
                    <a:pt x="10927" y="14476"/>
                  </a:lnTo>
                  <a:lnTo>
                    <a:pt x="10739" y="14625"/>
                  </a:lnTo>
                  <a:lnTo>
                    <a:pt x="10536" y="14773"/>
                  </a:lnTo>
                  <a:lnTo>
                    <a:pt x="10334" y="14908"/>
                  </a:lnTo>
                  <a:lnTo>
                    <a:pt x="10131" y="15029"/>
                  </a:lnTo>
                  <a:lnTo>
                    <a:pt x="9916" y="15151"/>
                  </a:lnTo>
                  <a:lnTo>
                    <a:pt x="9713" y="15245"/>
                  </a:lnTo>
                  <a:lnTo>
                    <a:pt x="9497" y="15340"/>
                  </a:lnTo>
                  <a:lnTo>
                    <a:pt x="9282" y="15421"/>
                  </a:lnTo>
                  <a:lnTo>
                    <a:pt x="9079" y="15488"/>
                  </a:lnTo>
                  <a:lnTo>
                    <a:pt x="8661" y="15609"/>
                  </a:lnTo>
                  <a:lnTo>
                    <a:pt x="8270" y="15704"/>
                  </a:lnTo>
                  <a:lnTo>
                    <a:pt x="7892" y="15758"/>
                  </a:lnTo>
                  <a:lnTo>
                    <a:pt x="7568" y="15785"/>
                  </a:lnTo>
                  <a:lnTo>
                    <a:pt x="7271" y="15798"/>
                  </a:lnTo>
                  <a:lnTo>
                    <a:pt x="6921" y="15785"/>
                  </a:lnTo>
                  <a:lnTo>
                    <a:pt x="6556" y="15758"/>
                  </a:lnTo>
                  <a:lnTo>
                    <a:pt x="6192" y="15690"/>
                  </a:lnTo>
                  <a:lnTo>
                    <a:pt x="5841" y="15623"/>
                  </a:lnTo>
                  <a:lnTo>
                    <a:pt x="5504" y="15515"/>
                  </a:lnTo>
                  <a:lnTo>
                    <a:pt x="5167" y="15394"/>
                  </a:lnTo>
                  <a:lnTo>
                    <a:pt x="4857" y="15245"/>
                  </a:lnTo>
                  <a:lnTo>
                    <a:pt x="4560" y="15083"/>
                  </a:lnTo>
                  <a:lnTo>
                    <a:pt x="4290" y="14908"/>
                  </a:lnTo>
                  <a:lnTo>
                    <a:pt x="4047" y="14706"/>
                  </a:lnTo>
                  <a:lnTo>
                    <a:pt x="3926" y="14598"/>
                  </a:lnTo>
                  <a:lnTo>
                    <a:pt x="3831" y="14476"/>
                  </a:lnTo>
                  <a:lnTo>
                    <a:pt x="3723" y="14368"/>
                  </a:lnTo>
                  <a:lnTo>
                    <a:pt x="3642" y="14247"/>
                  </a:lnTo>
                  <a:lnTo>
                    <a:pt x="3562" y="14112"/>
                  </a:lnTo>
                  <a:lnTo>
                    <a:pt x="3494" y="13990"/>
                  </a:lnTo>
                  <a:lnTo>
                    <a:pt x="3427" y="13856"/>
                  </a:lnTo>
                  <a:lnTo>
                    <a:pt x="3386" y="13721"/>
                  </a:lnTo>
                  <a:lnTo>
                    <a:pt x="3346" y="13572"/>
                  </a:lnTo>
                  <a:lnTo>
                    <a:pt x="3305" y="13424"/>
                  </a:lnTo>
                  <a:lnTo>
                    <a:pt x="3292" y="13275"/>
                  </a:lnTo>
                  <a:lnTo>
                    <a:pt x="3292" y="13127"/>
                  </a:lnTo>
                  <a:lnTo>
                    <a:pt x="3292" y="12965"/>
                  </a:lnTo>
                  <a:lnTo>
                    <a:pt x="3305" y="12803"/>
                  </a:lnTo>
                  <a:lnTo>
                    <a:pt x="3332" y="12655"/>
                  </a:lnTo>
                  <a:lnTo>
                    <a:pt x="3359" y="12520"/>
                  </a:lnTo>
                  <a:lnTo>
                    <a:pt x="3400" y="12372"/>
                  </a:lnTo>
                  <a:lnTo>
                    <a:pt x="3454" y="12250"/>
                  </a:lnTo>
                  <a:lnTo>
                    <a:pt x="3521" y="12129"/>
                  </a:lnTo>
                  <a:lnTo>
                    <a:pt x="3589" y="12007"/>
                  </a:lnTo>
                  <a:lnTo>
                    <a:pt x="3669" y="11886"/>
                  </a:lnTo>
                  <a:lnTo>
                    <a:pt x="3764" y="11778"/>
                  </a:lnTo>
                  <a:lnTo>
                    <a:pt x="3858" y="11670"/>
                  </a:lnTo>
                  <a:lnTo>
                    <a:pt x="3966" y="11576"/>
                  </a:lnTo>
                  <a:lnTo>
                    <a:pt x="4088" y="11481"/>
                  </a:lnTo>
                  <a:lnTo>
                    <a:pt x="4223" y="11387"/>
                  </a:lnTo>
                  <a:lnTo>
                    <a:pt x="4357" y="11306"/>
                  </a:lnTo>
                  <a:lnTo>
                    <a:pt x="4506" y="11225"/>
                  </a:lnTo>
                  <a:lnTo>
                    <a:pt x="4843" y="11077"/>
                  </a:lnTo>
                  <a:lnTo>
                    <a:pt x="5207" y="10928"/>
                  </a:lnTo>
                  <a:lnTo>
                    <a:pt x="5612" y="10807"/>
                  </a:lnTo>
                  <a:lnTo>
                    <a:pt x="6057" y="10685"/>
                  </a:lnTo>
                  <a:lnTo>
                    <a:pt x="6543" y="10577"/>
                  </a:lnTo>
                  <a:lnTo>
                    <a:pt x="7083" y="10469"/>
                  </a:lnTo>
                  <a:lnTo>
                    <a:pt x="7649" y="10375"/>
                  </a:lnTo>
                  <a:lnTo>
                    <a:pt x="8256" y="10267"/>
                  </a:lnTo>
                  <a:lnTo>
                    <a:pt x="8998" y="10159"/>
                  </a:lnTo>
                  <a:lnTo>
                    <a:pt x="9848" y="10011"/>
                  </a:lnTo>
                  <a:lnTo>
                    <a:pt x="11507" y="9700"/>
                  </a:lnTo>
                  <a:lnTo>
                    <a:pt x="11710" y="9660"/>
                  </a:lnTo>
                  <a:lnTo>
                    <a:pt x="11926" y="9593"/>
                  </a:lnTo>
                  <a:lnTo>
                    <a:pt x="12128" y="9525"/>
                  </a:lnTo>
                  <a:lnTo>
                    <a:pt x="12330" y="9444"/>
                  </a:lnTo>
                  <a:close/>
                  <a:moveTo>
                    <a:pt x="8728" y="1"/>
                  </a:moveTo>
                  <a:lnTo>
                    <a:pt x="8175" y="14"/>
                  </a:lnTo>
                  <a:lnTo>
                    <a:pt x="7649" y="41"/>
                  </a:lnTo>
                  <a:lnTo>
                    <a:pt x="7137" y="95"/>
                  </a:lnTo>
                  <a:lnTo>
                    <a:pt x="6637" y="163"/>
                  </a:lnTo>
                  <a:lnTo>
                    <a:pt x="6165" y="244"/>
                  </a:lnTo>
                  <a:lnTo>
                    <a:pt x="5707" y="351"/>
                  </a:lnTo>
                  <a:lnTo>
                    <a:pt x="5275" y="486"/>
                  </a:lnTo>
                  <a:lnTo>
                    <a:pt x="4857" y="635"/>
                  </a:lnTo>
                  <a:lnTo>
                    <a:pt x="4452" y="797"/>
                  </a:lnTo>
                  <a:lnTo>
                    <a:pt x="4074" y="986"/>
                  </a:lnTo>
                  <a:lnTo>
                    <a:pt x="3710" y="1188"/>
                  </a:lnTo>
                  <a:lnTo>
                    <a:pt x="3373" y="1404"/>
                  </a:lnTo>
                  <a:lnTo>
                    <a:pt x="3049" y="1647"/>
                  </a:lnTo>
                  <a:lnTo>
                    <a:pt x="2752" y="1916"/>
                  </a:lnTo>
                  <a:lnTo>
                    <a:pt x="2455" y="2200"/>
                  </a:lnTo>
                  <a:lnTo>
                    <a:pt x="2199" y="2496"/>
                  </a:lnTo>
                  <a:lnTo>
                    <a:pt x="2051" y="2685"/>
                  </a:lnTo>
                  <a:lnTo>
                    <a:pt x="1916" y="2874"/>
                  </a:lnTo>
                  <a:lnTo>
                    <a:pt x="1794" y="3063"/>
                  </a:lnTo>
                  <a:lnTo>
                    <a:pt x="1673" y="3265"/>
                  </a:lnTo>
                  <a:lnTo>
                    <a:pt x="1551" y="3468"/>
                  </a:lnTo>
                  <a:lnTo>
                    <a:pt x="1457" y="3670"/>
                  </a:lnTo>
                  <a:lnTo>
                    <a:pt x="1349" y="3886"/>
                  </a:lnTo>
                  <a:lnTo>
                    <a:pt x="1268" y="4102"/>
                  </a:lnTo>
                  <a:lnTo>
                    <a:pt x="1187" y="4318"/>
                  </a:lnTo>
                  <a:lnTo>
                    <a:pt x="1106" y="4534"/>
                  </a:lnTo>
                  <a:lnTo>
                    <a:pt x="1039" y="4763"/>
                  </a:lnTo>
                  <a:lnTo>
                    <a:pt x="985" y="4992"/>
                  </a:lnTo>
                  <a:lnTo>
                    <a:pt x="931" y="5208"/>
                  </a:lnTo>
                  <a:lnTo>
                    <a:pt x="890" y="5437"/>
                  </a:lnTo>
                  <a:lnTo>
                    <a:pt x="863" y="5680"/>
                  </a:lnTo>
                  <a:lnTo>
                    <a:pt x="836" y="5910"/>
                  </a:lnTo>
                  <a:lnTo>
                    <a:pt x="836" y="6004"/>
                  </a:lnTo>
                  <a:lnTo>
                    <a:pt x="863" y="6152"/>
                  </a:lnTo>
                  <a:lnTo>
                    <a:pt x="890" y="6301"/>
                  </a:lnTo>
                  <a:lnTo>
                    <a:pt x="944" y="6436"/>
                  </a:lnTo>
                  <a:lnTo>
                    <a:pt x="998" y="6571"/>
                  </a:lnTo>
                  <a:lnTo>
                    <a:pt x="1079" y="6706"/>
                  </a:lnTo>
                  <a:lnTo>
                    <a:pt x="1160" y="6827"/>
                  </a:lnTo>
                  <a:lnTo>
                    <a:pt x="1255" y="6935"/>
                  </a:lnTo>
                  <a:lnTo>
                    <a:pt x="1363" y="7043"/>
                  </a:lnTo>
                  <a:lnTo>
                    <a:pt x="1484" y="7137"/>
                  </a:lnTo>
                  <a:lnTo>
                    <a:pt x="1605" y="7218"/>
                  </a:lnTo>
                  <a:lnTo>
                    <a:pt x="1727" y="7286"/>
                  </a:lnTo>
                  <a:lnTo>
                    <a:pt x="1862" y="7353"/>
                  </a:lnTo>
                  <a:lnTo>
                    <a:pt x="2010" y="7394"/>
                  </a:lnTo>
                  <a:lnTo>
                    <a:pt x="2159" y="7421"/>
                  </a:lnTo>
                  <a:lnTo>
                    <a:pt x="2293" y="7448"/>
                  </a:lnTo>
                  <a:lnTo>
                    <a:pt x="2455" y="7448"/>
                  </a:lnTo>
                  <a:lnTo>
                    <a:pt x="2590" y="7461"/>
                  </a:lnTo>
                  <a:lnTo>
                    <a:pt x="2725" y="7448"/>
                  </a:lnTo>
                  <a:lnTo>
                    <a:pt x="2874" y="7434"/>
                  </a:lnTo>
                  <a:lnTo>
                    <a:pt x="3008" y="7407"/>
                  </a:lnTo>
                  <a:lnTo>
                    <a:pt x="3143" y="7353"/>
                  </a:lnTo>
                  <a:lnTo>
                    <a:pt x="3265" y="7299"/>
                  </a:lnTo>
                  <a:lnTo>
                    <a:pt x="3386" y="7232"/>
                  </a:lnTo>
                  <a:lnTo>
                    <a:pt x="3508" y="7151"/>
                  </a:lnTo>
                  <a:lnTo>
                    <a:pt x="3615" y="7056"/>
                  </a:lnTo>
                  <a:lnTo>
                    <a:pt x="3710" y="6948"/>
                  </a:lnTo>
                  <a:lnTo>
                    <a:pt x="3804" y="6840"/>
                  </a:lnTo>
                  <a:lnTo>
                    <a:pt x="3872" y="6733"/>
                  </a:lnTo>
                  <a:lnTo>
                    <a:pt x="3939" y="6598"/>
                  </a:lnTo>
                  <a:lnTo>
                    <a:pt x="3993" y="6476"/>
                  </a:lnTo>
                  <a:lnTo>
                    <a:pt x="4034" y="6341"/>
                  </a:lnTo>
                  <a:lnTo>
                    <a:pt x="4061" y="6206"/>
                  </a:lnTo>
                  <a:lnTo>
                    <a:pt x="4142" y="5896"/>
                  </a:lnTo>
                  <a:lnTo>
                    <a:pt x="4223" y="5613"/>
                  </a:lnTo>
                  <a:lnTo>
                    <a:pt x="4317" y="5316"/>
                  </a:lnTo>
                  <a:lnTo>
                    <a:pt x="4438" y="5046"/>
                  </a:lnTo>
                  <a:lnTo>
                    <a:pt x="4573" y="4776"/>
                  </a:lnTo>
                  <a:lnTo>
                    <a:pt x="4749" y="4520"/>
                  </a:lnTo>
                  <a:lnTo>
                    <a:pt x="4830" y="4399"/>
                  </a:lnTo>
                  <a:lnTo>
                    <a:pt x="4938" y="4277"/>
                  </a:lnTo>
                  <a:lnTo>
                    <a:pt x="5045" y="4156"/>
                  </a:lnTo>
                  <a:lnTo>
                    <a:pt x="5167" y="4048"/>
                  </a:lnTo>
                  <a:lnTo>
                    <a:pt x="5288" y="3953"/>
                  </a:lnTo>
                  <a:lnTo>
                    <a:pt x="5423" y="3846"/>
                  </a:lnTo>
                  <a:lnTo>
                    <a:pt x="5558" y="3751"/>
                  </a:lnTo>
                  <a:lnTo>
                    <a:pt x="5720" y="3657"/>
                  </a:lnTo>
                  <a:lnTo>
                    <a:pt x="5882" y="3576"/>
                  </a:lnTo>
                  <a:lnTo>
                    <a:pt x="6057" y="3508"/>
                  </a:lnTo>
                  <a:lnTo>
                    <a:pt x="6233" y="3427"/>
                  </a:lnTo>
                  <a:lnTo>
                    <a:pt x="6435" y="3360"/>
                  </a:lnTo>
                  <a:lnTo>
                    <a:pt x="6637" y="3306"/>
                  </a:lnTo>
                  <a:lnTo>
                    <a:pt x="6867" y="3252"/>
                  </a:lnTo>
                  <a:lnTo>
                    <a:pt x="7096" y="3211"/>
                  </a:lnTo>
                  <a:lnTo>
                    <a:pt x="7339" y="3171"/>
                  </a:lnTo>
                  <a:lnTo>
                    <a:pt x="7595" y="3144"/>
                  </a:lnTo>
                  <a:lnTo>
                    <a:pt x="7865" y="3131"/>
                  </a:lnTo>
                  <a:lnTo>
                    <a:pt x="8148" y="3117"/>
                  </a:lnTo>
                  <a:lnTo>
                    <a:pt x="8445" y="3104"/>
                  </a:lnTo>
                  <a:lnTo>
                    <a:pt x="8769" y="3117"/>
                  </a:lnTo>
                  <a:lnTo>
                    <a:pt x="9079" y="3131"/>
                  </a:lnTo>
                  <a:lnTo>
                    <a:pt x="9362" y="3144"/>
                  </a:lnTo>
                  <a:lnTo>
                    <a:pt x="9646" y="3171"/>
                  </a:lnTo>
                  <a:lnTo>
                    <a:pt x="9902" y="3211"/>
                  </a:lnTo>
                  <a:lnTo>
                    <a:pt x="10158" y="3265"/>
                  </a:lnTo>
                  <a:lnTo>
                    <a:pt x="10388" y="3319"/>
                  </a:lnTo>
                  <a:lnTo>
                    <a:pt x="10604" y="3373"/>
                  </a:lnTo>
                  <a:lnTo>
                    <a:pt x="10819" y="3454"/>
                  </a:lnTo>
                  <a:lnTo>
                    <a:pt x="11008" y="3535"/>
                  </a:lnTo>
                  <a:lnTo>
                    <a:pt x="11197" y="3616"/>
                  </a:lnTo>
                  <a:lnTo>
                    <a:pt x="11359" y="3724"/>
                  </a:lnTo>
                  <a:lnTo>
                    <a:pt x="11521" y="3832"/>
                  </a:lnTo>
                  <a:lnTo>
                    <a:pt x="11669" y="3940"/>
                  </a:lnTo>
                  <a:lnTo>
                    <a:pt x="11791" y="4061"/>
                  </a:lnTo>
                  <a:lnTo>
                    <a:pt x="11912" y="4196"/>
                  </a:lnTo>
                  <a:lnTo>
                    <a:pt x="12061" y="4372"/>
                  </a:lnTo>
                  <a:lnTo>
                    <a:pt x="12182" y="4561"/>
                  </a:lnTo>
                  <a:lnTo>
                    <a:pt x="12276" y="4763"/>
                  </a:lnTo>
                  <a:lnTo>
                    <a:pt x="12371" y="4965"/>
                  </a:lnTo>
                  <a:lnTo>
                    <a:pt x="12425" y="5181"/>
                  </a:lnTo>
                  <a:lnTo>
                    <a:pt x="12465" y="5397"/>
                  </a:lnTo>
                  <a:lnTo>
                    <a:pt x="12479" y="5626"/>
                  </a:lnTo>
                  <a:lnTo>
                    <a:pt x="12465" y="5842"/>
                  </a:lnTo>
                  <a:lnTo>
                    <a:pt x="12452" y="6058"/>
                  </a:lnTo>
                  <a:lnTo>
                    <a:pt x="12438" y="6166"/>
                  </a:lnTo>
                  <a:lnTo>
                    <a:pt x="12411" y="6274"/>
                  </a:lnTo>
                  <a:lnTo>
                    <a:pt x="12371" y="6382"/>
                  </a:lnTo>
                  <a:lnTo>
                    <a:pt x="12317" y="6490"/>
                  </a:lnTo>
                  <a:lnTo>
                    <a:pt x="12249" y="6598"/>
                  </a:lnTo>
                  <a:lnTo>
                    <a:pt x="12155" y="6706"/>
                  </a:lnTo>
                  <a:lnTo>
                    <a:pt x="12061" y="6800"/>
                  </a:lnTo>
                  <a:lnTo>
                    <a:pt x="11926" y="6908"/>
                  </a:lnTo>
                  <a:lnTo>
                    <a:pt x="11791" y="7002"/>
                  </a:lnTo>
                  <a:lnTo>
                    <a:pt x="11615" y="7097"/>
                  </a:lnTo>
                  <a:lnTo>
                    <a:pt x="11413" y="7191"/>
                  </a:lnTo>
                  <a:lnTo>
                    <a:pt x="11184" y="7272"/>
                  </a:lnTo>
                  <a:lnTo>
                    <a:pt x="10941" y="7340"/>
                  </a:lnTo>
                  <a:lnTo>
                    <a:pt x="10644" y="7421"/>
                  </a:lnTo>
                  <a:lnTo>
                    <a:pt x="10253" y="7488"/>
                  </a:lnTo>
                  <a:lnTo>
                    <a:pt x="9862" y="7569"/>
                  </a:lnTo>
                  <a:lnTo>
                    <a:pt x="9052" y="7690"/>
                  </a:lnTo>
                  <a:lnTo>
                    <a:pt x="8243" y="7798"/>
                  </a:lnTo>
                  <a:lnTo>
                    <a:pt x="7447" y="7893"/>
                  </a:lnTo>
                  <a:lnTo>
                    <a:pt x="6934" y="7947"/>
                  </a:lnTo>
                  <a:lnTo>
                    <a:pt x="6381" y="8028"/>
                  </a:lnTo>
                  <a:lnTo>
                    <a:pt x="5868" y="8109"/>
                  </a:lnTo>
                  <a:lnTo>
                    <a:pt x="5369" y="8217"/>
                  </a:lnTo>
                  <a:lnTo>
                    <a:pt x="4911" y="8324"/>
                  </a:lnTo>
                  <a:lnTo>
                    <a:pt x="4465" y="8446"/>
                  </a:lnTo>
                  <a:lnTo>
                    <a:pt x="4061" y="8581"/>
                  </a:lnTo>
                  <a:lnTo>
                    <a:pt x="3669" y="8729"/>
                  </a:lnTo>
                  <a:lnTo>
                    <a:pt x="3305" y="8891"/>
                  </a:lnTo>
                  <a:lnTo>
                    <a:pt x="2968" y="9053"/>
                  </a:lnTo>
                  <a:lnTo>
                    <a:pt x="2658" y="9228"/>
                  </a:lnTo>
                  <a:lnTo>
                    <a:pt x="2361" y="9404"/>
                  </a:lnTo>
                  <a:lnTo>
                    <a:pt x="2091" y="9593"/>
                  </a:lnTo>
                  <a:lnTo>
                    <a:pt x="1835" y="9781"/>
                  </a:lnTo>
                  <a:lnTo>
                    <a:pt x="1605" y="9984"/>
                  </a:lnTo>
                  <a:lnTo>
                    <a:pt x="1403" y="10186"/>
                  </a:lnTo>
                  <a:lnTo>
                    <a:pt x="1201" y="10388"/>
                  </a:lnTo>
                  <a:lnTo>
                    <a:pt x="1025" y="10604"/>
                  </a:lnTo>
                  <a:lnTo>
                    <a:pt x="877" y="10820"/>
                  </a:lnTo>
                  <a:lnTo>
                    <a:pt x="728" y="11023"/>
                  </a:lnTo>
                  <a:lnTo>
                    <a:pt x="607" y="11238"/>
                  </a:lnTo>
                  <a:lnTo>
                    <a:pt x="499" y="11454"/>
                  </a:lnTo>
                  <a:lnTo>
                    <a:pt x="391" y="11670"/>
                  </a:lnTo>
                  <a:lnTo>
                    <a:pt x="310" y="11886"/>
                  </a:lnTo>
                  <a:lnTo>
                    <a:pt x="229" y="12102"/>
                  </a:lnTo>
                  <a:lnTo>
                    <a:pt x="175" y="12318"/>
                  </a:lnTo>
                  <a:lnTo>
                    <a:pt x="121" y="12520"/>
                  </a:lnTo>
                  <a:lnTo>
                    <a:pt x="81" y="12722"/>
                  </a:lnTo>
                  <a:lnTo>
                    <a:pt x="54" y="12925"/>
                  </a:lnTo>
                  <a:lnTo>
                    <a:pt x="13" y="13316"/>
                  </a:lnTo>
                  <a:lnTo>
                    <a:pt x="0" y="13667"/>
                  </a:lnTo>
                  <a:lnTo>
                    <a:pt x="13" y="13977"/>
                  </a:lnTo>
                  <a:lnTo>
                    <a:pt x="40" y="14274"/>
                  </a:lnTo>
                  <a:lnTo>
                    <a:pt x="94" y="14571"/>
                  </a:lnTo>
                  <a:lnTo>
                    <a:pt x="175" y="14840"/>
                  </a:lnTo>
                  <a:lnTo>
                    <a:pt x="270" y="15124"/>
                  </a:lnTo>
                  <a:lnTo>
                    <a:pt x="391" y="15380"/>
                  </a:lnTo>
                  <a:lnTo>
                    <a:pt x="513" y="15636"/>
                  </a:lnTo>
                  <a:lnTo>
                    <a:pt x="675" y="15879"/>
                  </a:lnTo>
                  <a:lnTo>
                    <a:pt x="836" y="16122"/>
                  </a:lnTo>
                  <a:lnTo>
                    <a:pt x="1012" y="16351"/>
                  </a:lnTo>
                  <a:lnTo>
                    <a:pt x="1201" y="16567"/>
                  </a:lnTo>
                  <a:lnTo>
                    <a:pt x="1417" y="16783"/>
                  </a:lnTo>
                  <a:lnTo>
                    <a:pt x="1632" y="16972"/>
                  </a:lnTo>
                  <a:lnTo>
                    <a:pt x="1862" y="17174"/>
                  </a:lnTo>
                  <a:lnTo>
                    <a:pt x="2105" y="17350"/>
                  </a:lnTo>
                  <a:lnTo>
                    <a:pt x="2361" y="17525"/>
                  </a:lnTo>
                  <a:lnTo>
                    <a:pt x="2617" y="17687"/>
                  </a:lnTo>
                  <a:lnTo>
                    <a:pt x="2874" y="17835"/>
                  </a:lnTo>
                  <a:lnTo>
                    <a:pt x="3157" y="17984"/>
                  </a:lnTo>
                  <a:lnTo>
                    <a:pt x="3427" y="18119"/>
                  </a:lnTo>
                  <a:lnTo>
                    <a:pt x="3710" y="18240"/>
                  </a:lnTo>
                  <a:lnTo>
                    <a:pt x="4007" y="18361"/>
                  </a:lnTo>
                  <a:lnTo>
                    <a:pt x="4290" y="18469"/>
                  </a:lnTo>
                  <a:lnTo>
                    <a:pt x="4587" y="18564"/>
                  </a:lnTo>
                  <a:lnTo>
                    <a:pt x="4870" y="18645"/>
                  </a:lnTo>
                  <a:lnTo>
                    <a:pt x="5167" y="18726"/>
                  </a:lnTo>
                  <a:lnTo>
                    <a:pt x="5464" y="18780"/>
                  </a:lnTo>
                  <a:lnTo>
                    <a:pt x="5747" y="18834"/>
                  </a:lnTo>
                  <a:lnTo>
                    <a:pt x="6044" y="18888"/>
                  </a:lnTo>
                  <a:lnTo>
                    <a:pt x="6327" y="18915"/>
                  </a:lnTo>
                  <a:lnTo>
                    <a:pt x="6597" y="18942"/>
                  </a:lnTo>
                  <a:lnTo>
                    <a:pt x="6867" y="18955"/>
                  </a:lnTo>
                  <a:lnTo>
                    <a:pt x="7811" y="18955"/>
                  </a:lnTo>
                  <a:lnTo>
                    <a:pt x="8216" y="18942"/>
                  </a:lnTo>
                  <a:lnTo>
                    <a:pt x="8621" y="18888"/>
                  </a:lnTo>
                  <a:lnTo>
                    <a:pt x="9025" y="18834"/>
                  </a:lnTo>
                  <a:lnTo>
                    <a:pt x="9430" y="18753"/>
                  </a:lnTo>
                  <a:lnTo>
                    <a:pt x="9821" y="18658"/>
                  </a:lnTo>
                  <a:lnTo>
                    <a:pt x="10212" y="18537"/>
                  </a:lnTo>
                  <a:lnTo>
                    <a:pt x="10604" y="18402"/>
                  </a:lnTo>
                  <a:lnTo>
                    <a:pt x="10685" y="18361"/>
                  </a:lnTo>
                  <a:lnTo>
                    <a:pt x="11049" y="18213"/>
                  </a:lnTo>
                  <a:lnTo>
                    <a:pt x="11413" y="18038"/>
                  </a:lnTo>
                  <a:lnTo>
                    <a:pt x="11764" y="17849"/>
                  </a:lnTo>
                  <a:lnTo>
                    <a:pt x="12101" y="17633"/>
                  </a:lnTo>
                  <a:lnTo>
                    <a:pt x="12425" y="17417"/>
                  </a:lnTo>
                  <a:lnTo>
                    <a:pt x="12749" y="17161"/>
                  </a:lnTo>
                  <a:lnTo>
                    <a:pt x="13045" y="16904"/>
                  </a:lnTo>
                  <a:lnTo>
                    <a:pt x="13329" y="16635"/>
                  </a:lnTo>
                  <a:lnTo>
                    <a:pt x="13599" y="16338"/>
                  </a:lnTo>
                  <a:lnTo>
                    <a:pt x="13855" y="16028"/>
                  </a:lnTo>
                  <a:lnTo>
                    <a:pt x="14098" y="15717"/>
                  </a:lnTo>
                  <a:lnTo>
                    <a:pt x="14314" y="15380"/>
                  </a:lnTo>
                  <a:lnTo>
                    <a:pt x="14516" y="15043"/>
                  </a:lnTo>
                  <a:lnTo>
                    <a:pt x="14705" y="14692"/>
                  </a:lnTo>
                  <a:lnTo>
                    <a:pt x="14867" y="14328"/>
                  </a:lnTo>
                  <a:lnTo>
                    <a:pt x="15015" y="13950"/>
                  </a:lnTo>
                  <a:lnTo>
                    <a:pt x="15096" y="13694"/>
                  </a:lnTo>
                  <a:lnTo>
                    <a:pt x="15163" y="13424"/>
                  </a:lnTo>
                  <a:lnTo>
                    <a:pt x="15231" y="13114"/>
                  </a:lnTo>
                  <a:lnTo>
                    <a:pt x="15285" y="12776"/>
                  </a:lnTo>
                  <a:lnTo>
                    <a:pt x="15325" y="12426"/>
                  </a:lnTo>
                  <a:lnTo>
                    <a:pt x="15352" y="12048"/>
                  </a:lnTo>
                  <a:lnTo>
                    <a:pt x="15406" y="11252"/>
                  </a:lnTo>
                  <a:lnTo>
                    <a:pt x="15420" y="10415"/>
                  </a:lnTo>
                  <a:lnTo>
                    <a:pt x="15420" y="9539"/>
                  </a:lnTo>
                  <a:lnTo>
                    <a:pt x="15406" y="7785"/>
                  </a:lnTo>
                  <a:lnTo>
                    <a:pt x="15393" y="6962"/>
                  </a:lnTo>
                  <a:lnTo>
                    <a:pt x="15379" y="6220"/>
                  </a:lnTo>
                  <a:lnTo>
                    <a:pt x="15379" y="5937"/>
                  </a:lnTo>
                  <a:lnTo>
                    <a:pt x="15366" y="5680"/>
                  </a:lnTo>
                  <a:lnTo>
                    <a:pt x="15352" y="5410"/>
                  </a:lnTo>
                  <a:lnTo>
                    <a:pt x="15312" y="5168"/>
                  </a:lnTo>
                  <a:lnTo>
                    <a:pt x="15285" y="4925"/>
                  </a:lnTo>
                  <a:lnTo>
                    <a:pt x="15244" y="4695"/>
                  </a:lnTo>
                  <a:lnTo>
                    <a:pt x="15136" y="4250"/>
                  </a:lnTo>
                  <a:lnTo>
                    <a:pt x="15015" y="3832"/>
                  </a:lnTo>
                  <a:lnTo>
                    <a:pt x="14867" y="3454"/>
                  </a:lnTo>
                  <a:lnTo>
                    <a:pt x="14705" y="3090"/>
                  </a:lnTo>
                  <a:lnTo>
                    <a:pt x="14516" y="2766"/>
                  </a:lnTo>
                  <a:lnTo>
                    <a:pt x="14314" y="2469"/>
                  </a:lnTo>
                  <a:lnTo>
                    <a:pt x="14111" y="2186"/>
                  </a:lnTo>
                  <a:lnTo>
                    <a:pt x="13895" y="1943"/>
                  </a:lnTo>
                  <a:lnTo>
                    <a:pt x="13666" y="1714"/>
                  </a:lnTo>
                  <a:lnTo>
                    <a:pt x="13437" y="1512"/>
                  </a:lnTo>
                  <a:lnTo>
                    <a:pt x="13207" y="1323"/>
                  </a:lnTo>
                  <a:lnTo>
                    <a:pt x="12978" y="1161"/>
                  </a:lnTo>
                  <a:lnTo>
                    <a:pt x="12749" y="1013"/>
                  </a:lnTo>
                  <a:lnTo>
                    <a:pt x="12519" y="891"/>
                  </a:lnTo>
                  <a:lnTo>
                    <a:pt x="12276" y="770"/>
                  </a:lnTo>
                  <a:lnTo>
                    <a:pt x="12047" y="662"/>
                  </a:lnTo>
                  <a:lnTo>
                    <a:pt x="11804" y="567"/>
                  </a:lnTo>
                  <a:lnTo>
                    <a:pt x="11548" y="473"/>
                  </a:lnTo>
                  <a:lnTo>
                    <a:pt x="11305" y="392"/>
                  </a:lnTo>
                  <a:lnTo>
                    <a:pt x="11062" y="311"/>
                  </a:lnTo>
                  <a:lnTo>
                    <a:pt x="10806" y="244"/>
                  </a:lnTo>
                  <a:lnTo>
                    <a:pt x="10550" y="190"/>
                  </a:lnTo>
                  <a:lnTo>
                    <a:pt x="10293" y="136"/>
                  </a:lnTo>
                  <a:lnTo>
                    <a:pt x="10037" y="95"/>
                  </a:lnTo>
                  <a:lnTo>
                    <a:pt x="9781" y="55"/>
                  </a:lnTo>
                  <a:lnTo>
                    <a:pt x="9511" y="28"/>
                  </a:lnTo>
                  <a:lnTo>
                    <a:pt x="9255" y="14"/>
                  </a:lnTo>
                  <a:lnTo>
                    <a:pt x="8998" y="1"/>
                  </a:lnTo>
                  <a:close/>
                </a:path>
              </a:pathLst>
            </a:custGeom>
            <a:solidFill>
              <a:srgbClr val="1E2430"/>
            </a:solidFill>
            <a:ln>
              <a:noFill/>
            </a:ln>
          </p:spPr>
          <p:txBody>
            <a:bodyPr anchorCtr="0" anchor="ctr" bIns="182850" lIns="182850" spcFirstLastPara="1" rIns="182850" wrap="square" tIns="182850">
              <a:noAutofit/>
            </a:bodyPr>
            <a:lstStyle/>
            <a:p>
              <a:pPr indent="0" lvl="0" marL="0" rtl="0" algn="l">
                <a:spcBef>
                  <a:spcPts val="0"/>
                </a:spcBef>
                <a:spcAft>
                  <a:spcPts val="0"/>
                </a:spcAft>
                <a:buNone/>
              </a:pPr>
              <a:r>
                <a:t/>
              </a:r>
              <a:endParaRPr/>
            </a:p>
          </p:txBody>
        </p:sp>
        <p:sp>
          <p:nvSpPr>
            <p:cNvPr id="3708" name="Google Shape;3708;p221"/>
            <p:cNvSpPr/>
            <p:nvPr/>
          </p:nvSpPr>
          <p:spPr>
            <a:xfrm>
              <a:off x="420478" y="609347"/>
              <a:ext cx="117192" cy="169934"/>
            </a:xfrm>
            <a:custGeom>
              <a:rect b="b" l="l" r="r" t="t"/>
              <a:pathLst>
                <a:path extrusionOk="0" h="24285" w="16271">
                  <a:moveTo>
                    <a:pt x="8365" y="2888"/>
                  </a:moveTo>
                  <a:lnTo>
                    <a:pt x="8635" y="2915"/>
                  </a:lnTo>
                  <a:lnTo>
                    <a:pt x="8878" y="2942"/>
                  </a:lnTo>
                  <a:lnTo>
                    <a:pt x="9134" y="2996"/>
                  </a:lnTo>
                  <a:lnTo>
                    <a:pt x="9377" y="3050"/>
                  </a:lnTo>
                  <a:lnTo>
                    <a:pt x="9606" y="3131"/>
                  </a:lnTo>
                  <a:lnTo>
                    <a:pt x="9835" y="3212"/>
                  </a:lnTo>
                  <a:lnTo>
                    <a:pt x="10065" y="3320"/>
                  </a:lnTo>
                  <a:lnTo>
                    <a:pt x="10281" y="3428"/>
                  </a:lnTo>
                  <a:lnTo>
                    <a:pt x="10496" y="3549"/>
                  </a:lnTo>
                  <a:lnTo>
                    <a:pt x="10699" y="3684"/>
                  </a:lnTo>
                  <a:lnTo>
                    <a:pt x="10888" y="3832"/>
                  </a:lnTo>
                  <a:lnTo>
                    <a:pt x="11077" y="3994"/>
                  </a:lnTo>
                  <a:lnTo>
                    <a:pt x="11265" y="4170"/>
                  </a:lnTo>
                  <a:lnTo>
                    <a:pt x="11427" y="4358"/>
                  </a:lnTo>
                  <a:lnTo>
                    <a:pt x="11603" y="4547"/>
                  </a:lnTo>
                  <a:lnTo>
                    <a:pt x="11751" y="4750"/>
                  </a:lnTo>
                  <a:lnTo>
                    <a:pt x="11899" y="4966"/>
                  </a:lnTo>
                  <a:lnTo>
                    <a:pt x="12034" y="5195"/>
                  </a:lnTo>
                  <a:lnTo>
                    <a:pt x="12169" y="5424"/>
                  </a:lnTo>
                  <a:lnTo>
                    <a:pt x="12291" y="5681"/>
                  </a:lnTo>
                  <a:lnTo>
                    <a:pt x="12399" y="5937"/>
                  </a:lnTo>
                  <a:lnTo>
                    <a:pt x="12507" y="6193"/>
                  </a:lnTo>
                  <a:lnTo>
                    <a:pt x="12588" y="6476"/>
                  </a:lnTo>
                  <a:lnTo>
                    <a:pt x="12668" y="6760"/>
                  </a:lnTo>
                  <a:lnTo>
                    <a:pt x="12749" y="7057"/>
                  </a:lnTo>
                  <a:lnTo>
                    <a:pt x="12803" y="7353"/>
                  </a:lnTo>
                  <a:lnTo>
                    <a:pt x="12857" y="7664"/>
                  </a:lnTo>
                  <a:lnTo>
                    <a:pt x="12898" y="7987"/>
                  </a:lnTo>
                  <a:lnTo>
                    <a:pt x="12925" y="8325"/>
                  </a:lnTo>
                  <a:lnTo>
                    <a:pt x="12938" y="8648"/>
                  </a:lnTo>
                  <a:lnTo>
                    <a:pt x="12952" y="8999"/>
                  </a:lnTo>
                  <a:lnTo>
                    <a:pt x="12938" y="9363"/>
                  </a:lnTo>
                  <a:lnTo>
                    <a:pt x="12925" y="9714"/>
                  </a:lnTo>
                  <a:lnTo>
                    <a:pt x="12898" y="10051"/>
                  </a:lnTo>
                  <a:lnTo>
                    <a:pt x="12844" y="10375"/>
                  </a:lnTo>
                  <a:lnTo>
                    <a:pt x="12790" y="10699"/>
                  </a:lnTo>
                  <a:lnTo>
                    <a:pt x="12722" y="11009"/>
                  </a:lnTo>
                  <a:lnTo>
                    <a:pt x="12641" y="11306"/>
                  </a:lnTo>
                  <a:lnTo>
                    <a:pt x="12561" y="11589"/>
                  </a:lnTo>
                  <a:lnTo>
                    <a:pt x="12466" y="11873"/>
                  </a:lnTo>
                  <a:lnTo>
                    <a:pt x="12345" y="12129"/>
                  </a:lnTo>
                  <a:lnTo>
                    <a:pt x="12237" y="12385"/>
                  </a:lnTo>
                  <a:lnTo>
                    <a:pt x="12102" y="12628"/>
                  </a:lnTo>
                  <a:lnTo>
                    <a:pt x="11967" y="12871"/>
                  </a:lnTo>
                  <a:lnTo>
                    <a:pt x="11819" y="13087"/>
                  </a:lnTo>
                  <a:lnTo>
                    <a:pt x="11657" y="13303"/>
                  </a:lnTo>
                  <a:lnTo>
                    <a:pt x="11495" y="13505"/>
                  </a:lnTo>
                  <a:lnTo>
                    <a:pt x="11319" y="13680"/>
                  </a:lnTo>
                  <a:lnTo>
                    <a:pt x="11144" y="13869"/>
                  </a:lnTo>
                  <a:lnTo>
                    <a:pt x="10955" y="14031"/>
                  </a:lnTo>
                  <a:lnTo>
                    <a:pt x="10766" y="14180"/>
                  </a:lnTo>
                  <a:lnTo>
                    <a:pt x="10564" y="14328"/>
                  </a:lnTo>
                  <a:lnTo>
                    <a:pt x="10362" y="14449"/>
                  </a:lnTo>
                  <a:lnTo>
                    <a:pt x="10146" y="14571"/>
                  </a:lnTo>
                  <a:lnTo>
                    <a:pt x="9930" y="14679"/>
                  </a:lnTo>
                  <a:lnTo>
                    <a:pt x="9701" y="14773"/>
                  </a:lnTo>
                  <a:lnTo>
                    <a:pt x="9471" y="14854"/>
                  </a:lnTo>
                  <a:lnTo>
                    <a:pt x="9242" y="14922"/>
                  </a:lnTo>
                  <a:lnTo>
                    <a:pt x="8999" y="14976"/>
                  </a:lnTo>
                  <a:lnTo>
                    <a:pt x="8770" y="15030"/>
                  </a:lnTo>
                  <a:lnTo>
                    <a:pt x="8513" y="15057"/>
                  </a:lnTo>
                  <a:lnTo>
                    <a:pt x="8271" y="15084"/>
                  </a:lnTo>
                  <a:lnTo>
                    <a:pt x="8014" y="15084"/>
                  </a:lnTo>
                  <a:lnTo>
                    <a:pt x="7731" y="15070"/>
                  </a:lnTo>
                  <a:lnTo>
                    <a:pt x="7448" y="15043"/>
                  </a:lnTo>
                  <a:lnTo>
                    <a:pt x="7178" y="15003"/>
                  </a:lnTo>
                  <a:lnTo>
                    <a:pt x="6908" y="14949"/>
                  </a:lnTo>
                  <a:lnTo>
                    <a:pt x="6652" y="14868"/>
                  </a:lnTo>
                  <a:lnTo>
                    <a:pt x="6409" y="14787"/>
                  </a:lnTo>
                  <a:lnTo>
                    <a:pt x="6166" y="14679"/>
                  </a:lnTo>
                  <a:lnTo>
                    <a:pt x="5937" y="14571"/>
                  </a:lnTo>
                  <a:lnTo>
                    <a:pt x="5721" y="14436"/>
                  </a:lnTo>
                  <a:lnTo>
                    <a:pt x="5505" y="14288"/>
                  </a:lnTo>
                  <a:lnTo>
                    <a:pt x="5303" y="14139"/>
                  </a:lnTo>
                  <a:lnTo>
                    <a:pt x="5114" y="13977"/>
                  </a:lnTo>
                  <a:lnTo>
                    <a:pt x="4925" y="13788"/>
                  </a:lnTo>
                  <a:lnTo>
                    <a:pt x="4749" y="13600"/>
                  </a:lnTo>
                  <a:lnTo>
                    <a:pt x="4588" y="13411"/>
                  </a:lnTo>
                  <a:lnTo>
                    <a:pt x="4426" y="13195"/>
                  </a:lnTo>
                  <a:lnTo>
                    <a:pt x="4277" y="12979"/>
                  </a:lnTo>
                  <a:lnTo>
                    <a:pt x="4142" y="12763"/>
                  </a:lnTo>
                  <a:lnTo>
                    <a:pt x="4007" y="12520"/>
                  </a:lnTo>
                  <a:lnTo>
                    <a:pt x="3886" y="12291"/>
                  </a:lnTo>
                  <a:lnTo>
                    <a:pt x="3778" y="12035"/>
                  </a:lnTo>
                  <a:lnTo>
                    <a:pt x="3684" y="11778"/>
                  </a:lnTo>
                  <a:lnTo>
                    <a:pt x="3589" y="11522"/>
                  </a:lnTo>
                  <a:lnTo>
                    <a:pt x="3508" y="11266"/>
                  </a:lnTo>
                  <a:lnTo>
                    <a:pt x="3427" y="10996"/>
                  </a:lnTo>
                  <a:lnTo>
                    <a:pt x="3373" y="10726"/>
                  </a:lnTo>
                  <a:lnTo>
                    <a:pt x="3319" y="10443"/>
                  </a:lnTo>
                  <a:lnTo>
                    <a:pt x="3265" y="10173"/>
                  </a:lnTo>
                  <a:lnTo>
                    <a:pt x="3239" y="9890"/>
                  </a:lnTo>
                  <a:lnTo>
                    <a:pt x="3212" y="9606"/>
                  </a:lnTo>
                  <a:lnTo>
                    <a:pt x="3198" y="9323"/>
                  </a:lnTo>
                  <a:lnTo>
                    <a:pt x="3198" y="9040"/>
                  </a:lnTo>
                  <a:lnTo>
                    <a:pt x="3198" y="8635"/>
                  </a:lnTo>
                  <a:lnTo>
                    <a:pt x="3225" y="8244"/>
                  </a:lnTo>
                  <a:lnTo>
                    <a:pt x="3252" y="7880"/>
                  </a:lnTo>
                  <a:lnTo>
                    <a:pt x="3292" y="7515"/>
                  </a:lnTo>
                  <a:lnTo>
                    <a:pt x="3360" y="7178"/>
                  </a:lnTo>
                  <a:lnTo>
                    <a:pt x="3427" y="6841"/>
                  </a:lnTo>
                  <a:lnTo>
                    <a:pt x="3508" y="6530"/>
                  </a:lnTo>
                  <a:lnTo>
                    <a:pt x="3603" y="6234"/>
                  </a:lnTo>
                  <a:lnTo>
                    <a:pt x="3697" y="5950"/>
                  </a:lnTo>
                  <a:lnTo>
                    <a:pt x="3819" y="5667"/>
                  </a:lnTo>
                  <a:lnTo>
                    <a:pt x="3940" y="5411"/>
                  </a:lnTo>
                  <a:lnTo>
                    <a:pt x="4075" y="5168"/>
                  </a:lnTo>
                  <a:lnTo>
                    <a:pt x="4210" y="4939"/>
                  </a:lnTo>
                  <a:lnTo>
                    <a:pt x="4372" y="4723"/>
                  </a:lnTo>
                  <a:lnTo>
                    <a:pt x="4520" y="4507"/>
                  </a:lnTo>
                  <a:lnTo>
                    <a:pt x="4696" y="4318"/>
                  </a:lnTo>
                  <a:lnTo>
                    <a:pt x="4871" y="4143"/>
                  </a:lnTo>
                  <a:lnTo>
                    <a:pt x="5046" y="3967"/>
                  </a:lnTo>
                  <a:lnTo>
                    <a:pt x="5235" y="3819"/>
                  </a:lnTo>
                  <a:lnTo>
                    <a:pt x="5424" y="3670"/>
                  </a:lnTo>
                  <a:lnTo>
                    <a:pt x="5626" y="3549"/>
                  </a:lnTo>
                  <a:lnTo>
                    <a:pt x="5829" y="3428"/>
                  </a:lnTo>
                  <a:lnTo>
                    <a:pt x="6045" y="3320"/>
                  </a:lnTo>
                  <a:lnTo>
                    <a:pt x="6260" y="3225"/>
                  </a:lnTo>
                  <a:lnTo>
                    <a:pt x="6476" y="3144"/>
                  </a:lnTo>
                  <a:lnTo>
                    <a:pt x="6706" y="3077"/>
                  </a:lnTo>
                  <a:lnTo>
                    <a:pt x="6935" y="3009"/>
                  </a:lnTo>
                  <a:lnTo>
                    <a:pt x="7164" y="2969"/>
                  </a:lnTo>
                  <a:lnTo>
                    <a:pt x="7394" y="2928"/>
                  </a:lnTo>
                  <a:lnTo>
                    <a:pt x="7623" y="2901"/>
                  </a:lnTo>
                  <a:lnTo>
                    <a:pt x="7866" y="2888"/>
                  </a:lnTo>
                  <a:close/>
                  <a:moveTo>
                    <a:pt x="8770" y="1"/>
                  </a:moveTo>
                  <a:lnTo>
                    <a:pt x="8378" y="14"/>
                  </a:lnTo>
                  <a:lnTo>
                    <a:pt x="8001" y="41"/>
                  </a:lnTo>
                  <a:lnTo>
                    <a:pt x="7636" y="82"/>
                  </a:lnTo>
                  <a:lnTo>
                    <a:pt x="7286" y="149"/>
                  </a:lnTo>
                  <a:lnTo>
                    <a:pt x="6948" y="217"/>
                  </a:lnTo>
                  <a:lnTo>
                    <a:pt x="6638" y="311"/>
                  </a:lnTo>
                  <a:lnTo>
                    <a:pt x="6341" y="406"/>
                  </a:lnTo>
                  <a:lnTo>
                    <a:pt x="6058" y="514"/>
                  </a:lnTo>
                  <a:lnTo>
                    <a:pt x="5788" y="635"/>
                  </a:lnTo>
                  <a:lnTo>
                    <a:pt x="5532" y="770"/>
                  </a:lnTo>
                  <a:lnTo>
                    <a:pt x="5289" y="905"/>
                  </a:lnTo>
                  <a:lnTo>
                    <a:pt x="5060" y="1040"/>
                  </a:lnTo>
                  <a:lnTo>
                    <a:pt x="4844" y="1188"/>
                  </a:lnTo>
                  <a:lnTo>
                    <a:pt x="4642" y="1337"/>
                  </a:lnTo>
                  <a:lnTo>
                    <a:pt x="4453" y="1485"/>
                  </a:lnTo>
                  <a:lnTo>
                    <a:pt x="4277" y="1647"/>
                  </a:lnTo>
                  <a:lnTo>
                    <a:pt x="4115" y="1795"/>
                  </a:lnTo>
                  <a:lnTo>
                    <a:pt x="3967" y="1944"/>
                  </a:lnTo>
                  <a:lnTo>
                    <a:pt x="3697" y="2240"/>
                  </a:lnTo>
                  <a:lnTo>
                    <a:pt x="3481" y="2524"/>
                  </a:lnTo>
                  <a:lnTo>
                    <a:pt x="3306" y="2767"/>
                  </a:lnTo>
                  <a:lnTo>
                    <a:pt x="3171" y="2982"/>
                  </a:lnTo>
                  <a:lnTo>
                    <a:pt x="3090" y="3144"/>
                  </a:lnTo>
                  <a:lnTo>
                    <a:pt x="3009" y="3279"/>
                  </a:lnTo>
                  <a:lnTo>
                    <a:pt x="2942" y="3279"/>
                  </a:lnTo>
                  <a:lnTo>
                    <a:pt x="2982" y="3063"/>
                  </a:lnTo>
                  <a:lnTo>
                    <a:pt x="2996" y="2834"/>
                  </a:lnTo>
                  <a:lnTo>
                    <a:pt x="3009" y="2605"/>
                  </a:lnTo>
                  <a:lnTo>
                    <a:pt x="3009" y="2375"/>
                  </a:lnTo>
                  <a:lnTo>
                    <a:pt x="3009" y="1364"/>
                  </a:lnTo>
                  <a:lnTo>
                    <a:pt x="3009" y="1256"/>
                  </a:lnTo>
                  <a:lnTo>
                    <a:pt x="2996" y="1161"/>
                  </a:lnTo>
                  <a:lnTo>
                    <a:pt x="2969" y="1067"/>
                  </a:lnTo>
                  <a:lnTo>
                    <a:pt x="2942" y="972"/>
                  </a:lnTo>
                  <a:lnTo>
                    <a:pt x="2901" y="891"/>
                  </a:lnTo>
                  <a:lnTo>
                    <a:pt x="2861" y="810"/>
                  </a:lnTo>
                  <a:lnTo>
                    <a:pt x="2807" y="743"/>
                  </a:lnTo>
                  <a:lnTo>
                    <a:pt x="2739" y="676"/>
                  </a:lnTo>
                  <a:lnTo>
                    <a:pt x="2658" y="622"/>
                  </a:lnTo>
                  <a:lnTo>
                    <a:pt x="2577" y="568"/>
                  </a:lnTo>
                  <a:lnTo>
                    <a:pt x="2483" y="514"/>
                  </a:lnTo>
                  <a:lnTo>
                    <a:pt x="2389" y="487"/>
                  </a:lnTo>
                  <a:lnTo>
                    <a:pt x="2281" y="460"/>
                  </a:lnTo>
                  <a:lnTo>
                    <a:pt x="2159" y="433"/>
                  </a:lnTo>
                  <a:lnTo>
                    <a:pt x="2038" y="419"/>
                  </a:lnTo>
                  <a:lnTo>
                    <a:pt x="986" y="419"/>
                  </a:lnTo>
                  <a:lnTo>
                    <a:pt x="864" y="433"/>
                  </a:lnTo>
                  <a:lnTo>
                    <a:pt x="743" y="460"/>
                  </a:lnTo>
                  <a:lnTo>
                    <a:pt x="635" y="487"/>
                  </a:lnTo>
                  <a:lnTo>
                    <a:pt x="527" y="527"/>
                  </a:lnTo>
                  <a:lnTo>
                    <a:pt x="446" y="568"/>
                  </a:lnTo>
                  <a:lnTo>
                    <a:pt x="365" y="635"/>
                  </a:lnTo>
                  <a:lnTo>
                    <a:pt x="284" y="689"/>
                  </a:lnTo>
                  <a:lnTo>
                    <a:pt x="217" y="770"/>
                  </a:lnTo>
                  <a:lnTo>
                    <a:pt x="163" y="851"/>
                  </a:lnTo>
                  <a:lnTo>
                    <a:pt x="122" y="945"/>
                  </a:lnTo>
                  <a:lnTo>
                    <a:pt x="82" y="1040"/>
                  </a:lnTo>
                  <a:lnTo>
                    <a:pt x="41" y="1148"/>
                  </a:lnTo>
                  <a:lnTo>
                    <a:pt x="28" y="1269"/>
                  </a:lnTo>
                  <a:lnTo>
                    <a:pt x="14" y="1391"/>
                  </a:lnTo>
                  <a:lnTo>
                    <a:pt x="1" y="1525"/>
                  </a:lnTo>
                  <a:lnTo>
                    <a:pt x="1" y="23164"/>
                  </a:lnTo>
                  <a:lnTo>
                    <a:pt x="14" y="23299"/>
                  </a:lnTo>
                  <a:lnTo>
                    <a:pt x="28" y="23421"/>
                  </a:lnTo>
                  <a:lnTo>
                    <a:pt x="41" y="23542"/>
                  </a:lnTo>
                  <a:lnTo>
                    <a:pt x="82" y="23650"/>
                  </a:lnTo>
                  <a:lnTo>
                    <a:pt x="122" y="23758"/>
                  </a:lnTo>
                  <a:lnTo>
                    <a:pt x="163" y="23839"/>
                  </a:lnTo>
                  <a:lnTo>
                    <a:pt x="217" y="23920"/>
                  </a:lnTo>
                  <a:lnTo>
                    <a:pt x="284" y="24001"/>
                  </a:lnTo>
                  <a:lnTo>
                    <a:pt x="365" y="24068"/>
                  </a:lnTo>
                  <a:lnTo>
                    <a:pt x="446" y="24122"/>
                  </a:lnTo>
                  <a:lnTo>
                    <a:pt x="527" y="24176"/>
                  </a:lnTo>
                  <a:lnTo>
                    <a:pt x="635" y="24203"/>
                  </a:lnTo>
                  <a:lnTo>
                    <a:pt x="743" y="24244"/>
                  </a:lnTo>
                  <a:lnTo>
                    <a:pt x="864" y="24257"/>
                  </a:lnTo>
                  <a:lnTo>
                    <a:pt x="986" y="24271"/>
                  </a:lnTo>
                  <a:lnTo>
                    <a:pt x="1120" y="24284"/>
                  </a:lnTo>
                  <a:lnTo>
                    <a:pt x="2173" y="24284"/>
                  </a:lnTo>
                  <a:lnTo>
                    <a:pt x="2308" y="24271"/>
                  </a:lnTo>
                  <a:lnTo>
                    <a:pt x="2429" y="24257"/>
                  </a:lnTo>
                  <a:lnTo>
                    <a:pt x="2537" y="24244"/>
                  </a:lnTo>
                  <a:lnTo>
                    <a:pt x="2645" y="24203"/>
                  </a:lnTo>
                  <a:lnTo>
                    <a:pt x="2739" y="24176"/>
                  </a:lnTo>
                  <a:lnTo>
                    <a:pt x="2834" y="24122"/>
                  </a:lnTo>
                  <a:lnTo>
                    <a:pt x="2915" y="24068"/>
                  </a:lnTo>
                  <a:lnTo>
                    <a:pt x="2982" y="24001"/>
                  </a:lnTo>
                  <a:lnTo>
                    <a:pt x="3050" y="23920"/>
                  </a:lnTo>
                  <a:lnTo>
                    <a:pt x="3104" y="23839"/>
                  </a:lnTo>
                  <a:lnTo>
                    <a:pt x="3158" y="23758"/>
                  </a:lnTo>
                  <a:lnTo>
                    <a:pt x="3185" y="23650"/>
                  </a:lnTo>
                  <a:lnTo>
                    <a:pt x="3225" y="23542"/>
                  </a:lnTo>
                  <a:lnTo>
                    <a:pt x="3239" y="23421"/>
                  </a:lnTo>
                  <a:lnTo>
                    <a:pt x="3252" y="23299"/>
                  </a:lnTo>
                  <a:lnTo>
                    <a:pt x="3265" y="23164"/>
                  </a:lnTo>
                  <a:lnTo>
                    <a:pt x="3265" y="16379"/>
                  </a:lnTo>
                  <a:lnTo>
                    <a:pt x="3252" y="16001"/>
                  </a:lnTo>
                  <a:lnTo>
                    <a:pt x="3239" y="15623"/>
                  </a:lnTo>
                  <a:lnTo>
                    <a:pt x="3212" y="15259"/>
                  </a:lnTo>
                  <a:lnTo>
                    <a:pt x="3158" y="14881"/>
                  </a:lnTo>
                  <a:lnTo>
                    <a:pt x="3225" y="14881"/>
                  </a:lnTo>
                  <a:lnTo>
                    <a:pt x="3427" y="15232"/>
                  </a:lnTo>
                  <a:lnTo>
                    <a:pt x="3657" y="15569"/>
                  </a:lnTo>
                  <a:lnTo>
                    <a:pt x="3913" y="15879"/>
                  </a:lnTo>
                  <a:lnTo>
                    <a:pt x="4183" y="16176"/>
                  </a:lnTo>
                  <a:lnTo>
                    <a:pt x="4480" y="16446"/>
                  </a:lnTo>
                  <a:lnTo>
                    <a:pt x="4776" y="16702"/>
                  </a:lnTo>
                  <a:lnTo>
                    <a:pt x="5114" y="16932"/>
                  </a:lnTo>
                  <a:lnTo>
                    <a:pt x="5451" y="17148"/>
                  </a:lnTo>
                  <a:lnTo>
                    <a:pt x="5815" y="17336"/>
                  </a:lnTo>
                  <a:lnTo>
                    <a:pt x="6179" y="17498"/>
                  </a:lnTo>
                  <a:lnTo>
                    <a:pt x="6557" y="17633"/>
                  </a:lnTo>
                  <a:lnTo>
                    <a:pt x="6935" y="17741"/>
                  </a:lnTo>
                  <a:lnTo>
                    <a:pt x="7326" y="17822"/>
                  </a:lnTo>
                  <a:lnTo>
                    <a:pt x="7731" y="17890"/>
                  </a:lnTo>
                  <a:lnTo>
                    <a:pt x="8122" y="17917"/>
                  </a:lnTo>
                  <a:lnTo>
                    <a:pt x="8527" y="17917"/>
                  </a:lnTo>
                  <a:lnTo>
                    <a:pt x="8945" y="17903"/>
                  </a:lnTo>
                  <a:lnTo>
                    <a:pt x="9350" y="17876"/>
                  </a:lnTo>
                  <a:lnTo>
                    <a:pt x="9754" y="17822"/>
                  </a:lnTo>
                  <a:lnTo>
                    <a:pt x="10146" y="17755"/>
                  </a:lnTo>
                  <a:lnTo>
                    <a:pt x="10523" y="17660"/>
                  </a:lnTo>
                  <a:lnTo>
                    <a:pt x="10901" y="17552"/>
                  </a:lnTo>
                  <a:lnTo>
                    <a:pt x="11265" y="17431"/>
                  </a:lnTo>
                  <a:lnTo>
                    <a:pt x="11616" y="17282"/>
                  </a:lnTo>
                  <a:lnTo>
                    <a:pt x="11967" y="17121"/>
                  </a:lnTo>
                  <a:lnTo>
                    <a:pt x="12304" y="16932"/>
                  </a:lnTo>
                  <a:lnTo>
                    <a:pt x="12628" y="16729"/>
                  </a:lnTo>
                  <a:lnTo>
                    <a:pt x="12938" y="16514"/>
                  </a:lnTo>
                  <a:lnTo>
                    <a:pt x="13249" y="16284"/>
                  </a:lnTo>
                  <a:lnTo>
                    <a:pt x="13532" y="16028"/>
                  </a:lnTo>
                  <a:lnTo>
                    <a:pt x="13815" y="15772"/>
                  </a:lnTo>
                  <a:lnTo>
                    <a:pt x="14071" y="15475"/>
                  </a:lnTo>
                  <a:lnTo>
                    <a:pt x="14328" y="15178"/>
                  </a:lnTo>
                  <a:lnTo>
                    <a:pt x="14557" y="14868"/>
                  </a:lnTo>
                  <a:lnTo>
                    <a:pt x="14786" y="14530"/>
                  </a:lnTo>
                  <a:lnTo>
                    <a:pt x="15002" y="14193"/>
                  </a:lnTo>
                  <a:lnTo>
                    <a:pt x="15191" y="13829"/>
                  </a:lnTo>
                  <a:lnTo>
                    <a:pt x="15380" y="13451"/>
                  </a:lnTo>
                  <a:lnTo>
                    <a:pt x="15542" y="13060"/>
                  </a:lnTo>
                  <a:lnTo>
                    <a:pt x="15690" y="12655"/>
                  </a:lnTo>
                  <a:lnTo>
                    <a:pt x="15825" y="12237"/>
                  </a:lnTo>
                  <a:lnTo>
                    <a:pt x="15933" y="11805"/>
                  </a:lnTo>
                  <a:lnTo>
                    <a:pt x="16041" y="11374"/>
                  </a:lnTo>
                  <a:lnTo>
                    <a:pt x="16122" y="10915"/>
                  </a:lnTo>
                  <a:lnTo>
                    <a:pt x="16190" y="10443"/>
                  </a:lnTo>
                  <a:lnTo>
                    <a:pt x="16230" y="9957"/>
                  </a:lnTo>
                  <a:lnTo>
                    <a:pt x="16257" y="9471"/>
                  </a:lnTo>
                  <a:lnTo>
                    <a:pt x="16270" y="8959"/>
                  </a:lnTo>
                  <a:lnTo>
                    <a:pt x="16257" y="8473"/>
                  </a:lnTo>
                  <a:lnTo>
                    <a:pt x="16243" y="7987"/>
                  </a:lnTo>
                  <a:lnTo>
                    <a:pt x="16190" y="7515"/>
                  </a:lnTo>
                  <a:lnTo>
                    <a:pt x="16136" y="7057"/>
                  </a:lnTo>
                  <a:lnTo>
                    <a:pt x="16068" y="6598"/>
                  </a:lnTo>
                  <a:lnTo>
                    <a:pt x="15974" y="6166"/>
                  </a:lnTo>
                  <a:lnTo>
                    <a:pt x="15866" y="5734"/>
                  </a:lnTo>
                  <a:lnTo>
                    <a:pt x="15744" y="5316"/>
                  </a:lnTo>
                  <a:lnTo>
                    <a:pt x="15609" y="4925"/>
                  </a:lnTo>
                  <a:lnTo>
                    <a:pt x="15461" y="4534"/>
                  </a:lnTo>
                  <a:lnTo>
                    <a:pt x="15286" y="4156"/>
                  </a:lnTo>
                  <a:lnTo>
                    <a:pt x="15110" y="3792"/>
                  </a:lnTo>
                  <a:lnTo>
                    <a:pt x="14908" y="3441"/>
                  </a:lnTo>
                  <a:lnTo>
                    <a:pt x="14706" y="3117"/>
                  </a:lnTo>
                  <a:lnTo>
                    <a:pt x="14476" y="2794"/>
                  </a:lnTo>
                  <a:lnTo>
                    <a:pt x="14247" y="2497"/>
                  </a:lnTo>
                  <a:lnTo>
                    <a:pt x="13991" y="2200"/>
                  </a:lnTo>
                  <a:lnTo>
                    <a:pt x="13734" y="1930"/>
                  </a:lnTo>
                  <a:lnTo>
                    <a:pt x="13451" y="1674"/>
                  </a:lnTo>
                  <a:lnTo>
                    <a:pt x="13168" y="1444"/>
                  </a:lnTo>
                  <a:lnTo>
                    <a:pt x="12857" y="1215"/>
                  </a:lnTo>
                  <a:lnTo>
                    <a:pt x="12547" y="1013"/>
                  </a:lnTo>
                  <a:lnTo>
                    <a:pt x="12223" y="824"/>
                  </a:lnTo>
                  <a:lnTo>
                    <a:pt x="11873" y="662"/>
                  </a:lnTo>
                  <a:lnTo>
                    <a:pt x="11535" y="500"/>
                  </a:lnTo>
                  <a:lnTo>
                    <a:pt x="11171" y="379"/>
                  </a:lnTo>
                  <a:lnTo>
                    <a:pt x="10793" y="257"/>
                  </a:lnTo>
                  <a:lnTo>
                    <a:pt x="10416" y="176"/>
                  </a:lnTo>
                  <a:lnTo>
                    <a:pt x="10011" y="95"/>
                  </a:lnTo>
                  <a:lnTo>
                    <a:pt x="9606" y="41"/>
                  </a:lnTo>
                  <a:lnTo>
                    <a:pt x="9188" y="14"/>
                  </a:lnTo>
                  <a:lnTo>
                    <a:pt x="8770" y="1"/>
                  </a:lnTo>
                  <a:close/>
                </a:path>
              </a:pathLst>
            </a:custGeom>
            <a:solidFill>
              <a:srgbClr val="1E2430"/>
            </a:solidFill>
            <a:ln>
              <a:noFill/>
            </a:ln>
          </p:spPr>
          <p:txBody>
            <a:bodyPr anchorCtr="0" anchor="ctr" bIns="182850" lIns="182850" spcFirstLastPara="1" rIns="182850" wrap="square" tIns="182850">
              <a:noAutofit/>
            </a:bodyPr>
            <a:lstStyle/>
            <a:p>
              <a:pPr indent="0" lvl="0" marL="0" rtl="0" algn="l">
                <a:spcBef>
                  <a:spcPts val="0"/>
                </a:spcBef>
                <a:spcAft>
                  <a:spcPts val="0"/>
                </a:spcAft>
                <a:buNone/>
              </a:pPr>
              <a:r>
                <a:t/>
              </a:r>
              <a:endParaRPr/>
            </a:p>
          </p:txBody>
        </p:sp>
        <p:sp>
          <p:nvSpPr>
            <p:cNvPr id="3709" name="Google Shape;3709;p221"/>
            <p:cNvSpPr/>
            <p:nvPr/>
          </p:nvSpPr>
          <p:spPr>
            <a:xfrm>
              <a:off x="559040" y="609347"/>
              <a:ext cx="117192" cy="169934"/>
            </a:xfrm>
            <a:custGeom>
              <a:rect b="b" l="l" r="r" t="t"/>
              <a:pathLst>
                <a:path extrusionOk="0" h="24285" w="16271">
                  <a:moveTo>
                    <a:pt x="8365" y="2888"/>
                  </a:moveTo>
                  <a:lnTo>
                    <a:pt x="8621" y="2915"/>
                  </a:lnTo>
                  <a:lnTo>
                    <a:pt x="8877" y="2942"/>
                  </a:lnTo>
                  <a:lnTo>
                    <a:pt x="9134" y="2996"/>
                  </a:lnTo>
                  <a:lnTo>
                    <a:pt x="9376" y="3050"/>
                  </a:lnTo>
                  <a:lnTo>
                    <a:pt x="9606" y="3131"/>
                  </a:lnTo>
                  <a:lnTo>
                    <a:pt x="9835" y="3212"/>
                  </a:lnTo>
                  <a:lnTo>
                    <a:pt x="10064" y="3320"/>
                  </a:lnTo>
                  <a:lnTo>
                    <a:pt x="10280" y="3428"/>
                  </a:lnTo>
                  <a:lnTo>
                    <a:pt x="10483" y="3549"/>
                  </a:lnTo>
                  <a:lnTo>
                    <a:pt x="10685" y="3684"/>
                  </a:lnTo>
                  <a:lnTo>
                    <a:pt x="10887" y="3832"/>
                  </a:lnTo>
                  <a:lnTo>
                    <a:pt x="11076" y="3994"/>
                  </a:lnTo>
                  <a:lnTo>
                    <a:pt x="11252" y="4170"/>
                  </a:lnTo>
                  <a:lnTo>
                    <a:pt x="11427" y="4358"/>
                  </a:lnTo>
                  <a:lnTo>
                    <a:pt x="11589" y="4547"/>
                  </a:lnTo>
                  <a:lnTo>
                    <a:pt x="11751" y="4750"/>
                  </a:lnTo>
                  <a:lnTo>
                    <a:pt x="11899" y="4966"/>
                  </a:lnTo>
                  <a:lnTo>
                    <a:pt x="12034" y="5195"/>
                  </a:lnTo>
                  <a:lnTo>
                    <a:pt x="12169" y="5424"/>
                  </a:lnTo>
                  <a:lnTo>
                    <a:pt x="12290" y="5681"/>
                  </a:lnTo>
                  <a:lnTo>
                    <a:pt x="12398" y="5937"/>
                  </a:lnTo>
                  <a:lnTo>
                    <a:pt x="12493" y="6193"/>
                  </a:lnTo>
                  <a:lnTo>
                    <a:pt x="12587" y="6476"/>
                  </a:lnTo>
                  <a:lnTo>
                    <a:pt x="12668" y="6760"/>
                  </a:lnTo>
                  <a:lnTo>
                    <a:pt x="12749" y="7057"/>
                  </a:lnTo>
                  <a:lnTo>
                    <a:pt x="12803" y="7353"/>
                  </a:lnTo>
                  <a:lnTo>
                    <a:pt x="12857" y="7664"/>
                  </a:lnTo>
                  <a:lnTo>
                    <a:pt x="12897" y="7987"/>
                  </a:lnTo>
                  <a:lnTo>
                    <a:pt x="12924" y="8325"/>
                  </a:lnTo>
                  <a:lnTo>
                    <a:pt x="12938" y="8648"/>
                  </a:lnTo>
                  <a:lnTo>
                    <a:pt x="12951" y="8999"/>
                  </a:lnTo>
                  <a:lnTo>
                    <a:pt x="12938" y="9363"/>
                  </a:lnTo>
                  <a:lnTo>
                    <a:pt x="12924" y="9714"/>
                  </a:lnTo>
                  <a:lnTo>
                    <a:pt x="12884" y="10051"/>
                  </a:lnTo>
                  <a:lnTo>
                    <a:pt x="12843" y="10375"/>
                  </a:lnTo>
                  <a:lnTo>
                    <a:pt x="12789" y="10699"/>
                  </a:lnTo>
                  <a:lnTo>
                    <a:pt x="12722" y="11009"/>
                  </a:lnTo>
                  <a:lnTo>
                    <a:pt x="12641" y="11306"/>
                  </a:lnTo>
                  <a:lnTo>
                    <a:pt x="12560" y="11589"/>
                  </a:lnTo>
                  <a:lnTo>
                    <a:pt x="12452" y="11873"/>
                  </a:lnTo>
                  <a:lnTo>
                    <a:pt x="12344" y="12129"/>
                  </a:lnTo>
                  <a:lnTo>
                    <a:pt x="12223" y="12385"/>
                  </a:lnTo>
                  <a:lnTo>
                    <a:pt x="12101" y="12628"/>
                  </a:lnTo>
                  <a:lnTo>
                    <a:pt x="11953" y="12871"/>
                  </a:lnTo>
                  <a:lnTo>
                    <a:pt x="11818" y="13087"/>
                  </a:lnTo>
                  <a:lnTo>
                    <a:pt x="11656" y="13303"/>
                  </a:lnTo>
                  <a:lnTo>
                    <a:pt x="11494" y="13505"/>
                  </a:lnTo>
                  <a:lnTo>
                    <a:pt x="11319" y="13680"/>
                  </a:lnTo>
                  <a:lnTo>
                    <a:pt x="11144" y="13869"/>
                  </a:lnTo>
                  <a:lnTo>
                    <a:pt x="10955" y="14031"/>
                  </a:lnTo>
                  <a:lnTo>
                    <a:pt x="10766" y="14180"/>
                  </a:lnTo>
                  <a:lnTo>
                    <a:pt x="10564" y="14328"/>
                  </a:lnTo>
                  <a:lnTo>
                    <a:pt x="10361" y="14449"/>
                  </a:lnTo>
                  <a:lnTo>
                    <a:pt x="10145" y="14571"/>
                  </a:lnTo>
                  <a:lnTo>
                    <a:pt x="9929" y="14679"/>
                  </a:lnTo>
                  <a:lnTo>
                    <a:pt x="9700" y="14773"/>
                  </a:lnTo>
                  <a:lnTo>
                    <a:pt x="9471" y="14854"/>
                  </a:lnTo>
                  <a:lnTo>
                    <a:pt x="9241" y="14922"/>
                  </a:lnTo>
                  <a:lnTo>
                    <a:pt x="8999" y="14976"/>
                  </a:lnTo>
                  <a:lnTo>
                    <a:pt x="8756" y="15030"/>
                  </a:lnTo>
                  <a:lnTo>
                    <a:pt x="8513" y="15057"/>
                  </a:lnTo>
                  <a:lnTo>
                    <a:pt x="8270" y="15084"/>
                  </a:lnTo>
                  <a:lnTo>
                    <a:pt x="8014" y="15084"/>
                  </a:lnTo>
                  <a:lnTo>
                    <a:pt x="7731" y="15070"/>
                  </a:lnTo>
                  <a:lnTo>
                    <a:pt x="7447" y="15043"/>
                  </a:lnTo>
                  <a:lnTo>
                    <a:pt x="7164" y="15003"/>
                  </a:lnTo>
                  <a:lnTo>
                    <a:pt x="6908" y="14949"/>
                  </a:lnTo>
                  <a:lnTo>
                    <a:pt x="6651" y="14868"/>
                  </a:lnTo>
                  <a:lnTo>
                    <a:pt x="6408" y="14787"/>
                  </a:lnTo>
                  <a:lnTo>
                    <a:pt x="6166" y="14679"/>
                  </a:lnTo>
                  <a:lnTo>
                    <a:pt x="5936" y="14571"/>
                  </a:lnTo>
                  <a:lnTo>
                    <a:pt x="5707" y="14436"/>
                  </a:lnTo>
                  <a:lnTo>
                    <a:pt x="5505" y="14288"/>
                  </a:lnTo>
                  <a:lnTo>
                    <a:pt x="5302" y="14139"/>
                  </a:lnTo>
                  <a:lnTo>
                    <a:pt x="5100" y="13977"/>
                  </a:lnTo>
                  <a:lnTo>
                    <a:pt x="4924" y="13788"/>
                  </a:lnTo>
                  <a:lnTo>
                    <a:pt x="4749" y="13600"/>
                  </a:lnTo>
                  <a:lnTo>
                    <a:pt x="4574" y="13411"/>
                  </a:lnTo>
                  <a:lnTo>
                    <a:pt x="4425" y="13195"/>
                  </a:lnTo>
                  <a:lnTo>
                    <a:pt x="4263" y="12979"/>
                  </a:lnTo>
                  <a:lnTo>
                    <a:pt x="4129" y="12763"/>
                  </a:lnTo>
                  <a:lnTo>
                    <a:pt x="4007" y="12520"/>
                  </a:lnTo>
                  <a:lnTo>
                    <a:pt x="3886" y="12291"/>
                  </a:lnTo>
                  <a:lnTo>
                    <a:pt x="3764" y="12035"/>
                  </a:lnTo>
                  <a:lnTo>
                    <a:pt x="3670" y="11778"/>
                  </a:lnTo>
                  <a:lnTo>
                    <a:pt x="3575" y="11522"/>
                  </a:lnTo>
                  <a:lnTo>
                    <a:pt x="3494" y="11266"/>
                  </a:lnTo>
                  <a:lnTo>
                    <a:pt x="3414" y="10996"/>
                  </a:lnTo>
                  <a:lnTo>
                    <a:pt x="3346" y="10726"/>
                  </a:lnTo>
                  <a:lnTo>
                    <a:pt x="3292" y="10443"/>
                  </a:lnTo>
                  <a:lnTo>
                    <a:pt x="3252" y="10173"/>
                  </a:lnTo>
                  <a:lnTo>
                    <a:pt x="3211" y="9890"/>
                  </a:lnTo>
                  <a:lnTo>
                    <a:pt x="3184" y="9606"/>
                  </a:lnTo>
                  <a:lnTo>
                    <a:pt x="3171" y="9323"/>
                  </a:lnTo>
                  <a:lnTo>
                    <a:pt x="3171" y="9040"/>
                  </a:lnTo>
                  <a:lnTo>
                    <a:pt x="3171" y="8635"/>
                  </a:lnTo>
                  <a:lnTo>
                    <a:pt x="3198" y="8244"/>
                  </a:lnTo>
                  <a:lnTo>
                    <a:pt x="3225" y="7880"/>
                  </a:lnTo>
                  <a:lnTo>
                    <a:pt x="3279" y="7515"/>
                  </a:lnTo>
                  <a:lnTo>
                    <a:pt x="3333" y="7178"/>
                  </a:lnTo>
                  <a:lnTo>
                    <a:pt x="3400" y="6841"/>
                  </a:lnTo>
                  <a:lnTo>
                    <a:pt x="3481" y="6530"/>
                  </a:lnTo>
                  <a:lnTo>
                    <a:pt x="3575" y="6234"/>
                  </a:lnTo>
                  <a:lnTo>
                    <a:pt x="3683" y="5950"/>
                  </a:lnTo>
                  <a:lnTo>
                    <a:pt x="3791" y="5681"/>
                  </a:lnTo>
                  <a:lnTo>
                    <a:pt x="3913" y="5411"/>
                  </a:lnTo>
                  <a:lnTo>
                    <a:pt x="4048" y="5168"/>
                  </a:lnTo>
                  <a:lnTo>
                    <a:pt x="4196" y="4939"/>
                  </a:lnTo>
                  <a:lnTo>
                    <a:pt x="4344" y="4723"/>
                  </a:lnTo>
                  <a:lnTo>
                    <a:pt x="4506" y="4520"/>
                  </a:lnTo>
                  <a:lnTo>
                    <a:pt x="4668" y="4318"/>
                  </a:lnTo>
                  <a:lnTo>
                    <a:pt x="4844" y="4143"/>
                  </a:lnTo>
                  <a:lnTo>
                    <a:pt x="5032" y="3981"/>
                  </a:lnTo>
                  <a:lnTo>
                    <a:pt x="5221" y="3819"/>
                  </a:lnTo>
                  <a:lnTo>
                    <a:pt x="5410" y="3684"/>
                  </a:lnTo>
                  <a:lnTo>
                    <a:pt x="5612" y="3549"/>
                  </a:lnTo>
                  <a:lnTo>
                    <a:pt x="5815" y="3428"/>
                  </a:lnTo>
                  <a:lnTo>
                    <a:pt x="6031" y="3320"/>
                  </a:lnTo>
                  <a:lnTo>
                    <a:pt x="6247" y="3225"/>
                  </a:lnTo>
                  <a:lnTo>
                    <a:pt x="6462" y="3144"/>
                  </a:lnTo>
                  <a:lnTo>
                    <a:pt x="6692" y="3077"/>
                  </a:lnTo>
                  <a:lnTo>
                    <a:pt x="6921" y="3023"/>
                  </a:lnTo>
                  <a:lnTo>
                    <a:pt x="7150" y="2969"/>
                  </a:lnTo>
                  <a:lnTo>
                    <a:pt x="7380" y="2928"/>
                  </a:lnTo>
                  <a:lnTo>
                    <a:pt x="7623" y="2901"/>
                  </a:lnTo>
                  <a:lnTo>
                    <a:pt x="7865" y="2888"/>
                  </a:lnTo>
                  <a:close/>
                  <a:moveTo>
                    <a:pt x="8769" y="1"/>
                  </a:moveTo>
                  <a:lnTo>
                    <a:pt x="8365" y="14"/>
                  </a:lnTo>
                  <a:lnTo>
                    <a:pt x="7987" y="41"/>
                  </a:lnTo>
                  <a:lnTo>
                    <a:pt x="7623" y="82"/>
                  </a:lnTo>
                  <a:lnTo>
                    <a:pt x="7285" y="149"/>
                  </a:lnTo>
                  <a:lnTo>
                    <a:pt x="6948" y="217"/>
                  </a:lnTo>
                  <a:lnTo>
                    <a:pt x="6638" y="311"/>
                  </a:lnTo>
                  <a:lnTo>
                    <a:pt x="6341" y="406"/>
                  </a:lnTo>
                  <a:lnTo>
                    <a:pt x="6044" y="514"/>
                  </a:lnTo>
                  <a:lnTo>
                    <a:pt x="5774" y="635"/>
                  </a:lnTo>
                  <a:lnTo>
                    <a:pt x="5518" y="770"/>
                  </a:lnTo>
                  <a:lnTo>
                    <a:pt x="5289" y="905"/>
                  </a:lnTo>
                  <a:lnTo>
                    <a:pt x="5059" y="1040"/>
                  </a:lnTo>
                  <a:lnTo>
                    <a:pt x="4844" y="1188"/>
                  </a:lnTo>
                  <a:lnTo>
                    <a:pt x="4641" y="1337"/>
                  </a:lnTo>
                  <a:lnTo>
                    <a:pt x="4452" y="1485"/>
                  </a:lnTo>
                  <a:lnTo>
                    <a:pt x="4277" y="1647"/>
                  </a:lnTo>
                  <a:lnTo>
                    <a:pt x="4115" y="1795"/>
                  </a:lnTo>
                  <a:lnTo>
                    <a:pt x="3967" y="1944"/>
                  </a:lnTo>
                  <a:lnTo>
                    <a:pt x="3697" y="2240"/>
                  </a:lnTo>
                  <a:lnTo>
                    <a:pt x="3481" y="2524"/>
                  </a:lnTo>
                  <a:lnTo>
                    <a:pt x="3306" y="2767"/>
                  </a:lnTo>
                  <a:lnTo>
                    <a:pt x="3171" y="2982"/>
                  </a:lnTo>
                  <a:lnTo>
                    <a:pt x="3076" y="3144"/>
                  </a:lnTo>
                  <a:lnTo>
                    <a:pt x="3009" y="3279"/>
                  </a:lnTo>
                  <a:lnTo>
                    <a:pt x="2941" y="3279"/>
                  </a:lnTo>
                  <a:lnTo>
                    <a:pt x="2968" y="3063"/>
                  </a:lnTo>
                  <a:lnTo>
                    <a:pt x="2995" y="2834"/>
                  </a:lnTo>
                  <a:lnTo>
                    <a:pt x="3009" y="2605"/>
                  </a:lnTo>
                  <a:lnTo>
                    <a:pt x="3009" y="2375"/>
                  </a:lnTo>
                  <a:lnTo>
                    <a:pt x="3009" y="1364"/>
                  </a:lnTo>
                  <a:lnTo>
                    <a:pt x="3009" y="1256"/>
                  </a:lnTo>
                  <a:lnTo>
                    <a:pt x="2995" y="1161"/>
                  </a:lnTo>
                  <a:lnTo>
                    <a:pt x="2968" y="1067"/>
                  </a:lnTo>
                  <a:lnTo>
                    <a:pt x="2941" y="972"/>
                  </a:lnTo>
                  <a:lnTo>
                    <a:pt x="2901" y="891"/>
                  </a:lnTo>
                  <a:lnTo>
                    <a:pt x="2847" y="810"/>
                  </a:lnTo>
                  <a:lnTo>
                    <a:pt x="2793" y="743"/>
                  </a:lnTo>
                  <a:lnTo>
                    <a:pt x="2725" y="676"/>
                  </a:lnTo>
                  <a:lnTo>
                    <a:pt x="2658" y="622"/>
                  </a:lnTo>
                  <a:lnTo>
                    <a:pt x="2577" y="568"/>
                  </a:lnTo>
                  <a:lnTo>
                    <a:pt x="2483" y="514"/>
                  </a:lnTo>
                  <a:lnTo>
                    <a:pt x="2388" y="487"/>
                  </a:lnTo>
                  <a:lnTo>
                    <a:pt x="2280" y="460"/>
                  </a:lnTo>
                  <a:lnTo>
                    <a:pt x="2159" y="433"/>
                  </a:lnTo>
                  <a:lnTo>
                    <a:pt x="2037" y="419"/>
                  </a:lnTo>
                  <a:lnTo>
                    <a:pt x="985" y="419"/>
                  </a:lnTo>
                  <a:lnTo>
                    <a:pt x="850" y="433"/>
                  </a:lnTo>
                  <a:lnTo>
                    <a:pt x="742" y="460"/>
                  </a:lnTo>
                  <a:lnTo>
                    <a:pt x="634" y="487"/>
                  </a:lnTo>
                  <a:lnTo>
                    <a:pt x="527" y="527"/>
                  </a:lnTo>
                  <a:lnTo>
                    <a:pt x="432" y="568"/>
                  </a:lnTo>
                  <a:lnTo>
                    <a:pt x="351" y="635"/>
                  </a:lnTo>
                  <a:lnTo>
                    <a:pt x="284" y="689"/>
                  </a:lnTo>
                  <a:lnTo>
                    <a:pt x="216" y="770"/>
                  </a:lnTo>
                  <a:lnTo>
                    <a:pt x="162" y="851"/>
                  </a:lnTo>
                  <a:lnTo>
                    <a:pt x="108" y="945"/>
                  </a:lnTo>
                  <a:lnTo>
                    <a:pt x="68" y="1040"/>
                  </a:lnTo>
                  <a:lnTo>
                    <a:pt x="41" y="1148"/>
                  </a:lnTo>
                  <a:lnTo>
                    <a:pt x="27" y="1269"/>
                  </a:lnTo>
                  <a:lnTo>
                    <a:pt x="14" y="1391"/>
                  </a:lnTo>
                  <a:lnTo>
                    <a:pt x="0" y="1525"/>
                  </a:lnTo>
                  <a:lnTo>
                    <a:pt x="14" y="23164"/>
                  </a:lnTo>
                  <a:lnTo>
                    <a:pt x="14" y="23299"/>
                  </a:lnTo>
                  <a:lnTo>
                    <a:pt x="27" y="23421"/>
                  </a:lnTo>
                  <a:lnTo>
                    <a:pt x="54" y="23542"/>
                  </a:lnTo>
                  <a:lnTo>
                    <a:pt x="81" y="23650"/>
                  </a:lnTo>
                  <a:lnTo>
                    <a:pt x="122" y="23758"/>
                  </a:lnTo>
                  <a:lnTo>
                    <a:pt x="162" y="23839"/>
                  </a:lnTo>
                  <a:lnTo>
                    <a:pt x="230" y="23920"/>
                  </a:lnTo>
                  <a:lnTo>
                    <a:pt x="297" y="24001"/>
                  </a:lnTo>
                  <a:lnTo>
                    <a:pt x="365" y="24068"/>
                  </a:lnTo>
                  <a:lnTo>
                    <a:pt x="446" y="24122"/>
                  </a:lnTo>
                  <a:lnTo>
                    <a:pt x="540" y="24176"/>
                  </a:lnTo>
                  <a:lnTo>
                    <a:pt x="634" y="24203"/>
                  </a:lnTo>
                  <a:lnTo>
                    <a:pt x="742" y="24244"/>
                  </a:lnTo>
                  <a:lnTo>
                    <a:pt x="864" y="24257"/>
                  </a:lnTo>
                  <a:lnTo>
                    <a:pt x="985" y="24271"/>
                  </a:lnTo>
                  <a:lnTo>
                    <a:pt x="1134" y="24284"/>
                  </a:lnTo>
                  <a:lnTo>
                    <a:pt x="2172" y="24284"/>
                  </a:lnTo>
                  <a:lnTo>
                    <a:pt x="2307" y="24271"/>
                  </a:lnTo>
                  <a:lnTo>
                    <a:pt x="2429" y="24257"/>
                  </a:lnTo>
                  <a:lnTo>
                    <a:pt x="2537" y="24244"/>
                  </a:lnTo>
                  <a:lnTo>
                    <a:pt x="2645" y="24203"/>
                  </a:lnTo>
                  <a:lnTo>
                    <a:pt x="2739" y="24176"/>
                  </a:lnTo>
                  <a:lnTo>
                    <a:pt x="2833" y="24122"/>
                  </a:lnTo>
                  <a:lnTo>
                    <a:pt x="2914" y="24068"/>
                  </a:lnTo>
                  <a:lnTo>
                    <a:pt x="2982" y="24001"/>
                  </a:lnTo>
                  <a:lnTo>
                    <a:pt x="3049" y="23920"/>
                  </a:lnTo>
                  <a:lnTo>
                    <a:pt x="3103" y="23839"/>
                  </a:lnTo>
                  <a:lnTo>
                    <a:pt x="3144" y="23758"/>
                  </a:lnTo>
                  <a:lnTo>
                    <a:pt x="3184" y="23650"/>
                  </a:lnTo>
                  <a:lnTo>
                    <a:pt x="3211" y="23542"/>
                  </a:lnTo>
                  <a:lnTo>
                    <a:pt x="3238" y="23421"/>
                  </a:lnTo>
                  <a:lnTo>
                    <a:pt x="3252" y="23299"/>
                  </a:lnTo>
                  <a:lnTo>
                    <a:pt x="3252" y="23164"/>
                  </a:lnTo>
                  <a:lnTo>
                    <a:pt x="3252" y="16379"/>
                  </a:lnTo>
                  <a:lnTo>
                    <a:pt x="3252" y="16001"/>
                  </a:lnTo>
                  <a:lnTo>
                    <a:pt x="3238" y="15623"/>
                  </a:lnTo>
                  <a:lnTo>
                    <a:pt x="3198" y="15259"/>
                  </a:lnTo>
                  <a:lnTo>
                    <a:pt x="3157" y="14881"/>
                  </a:lnTo>
                  <a:lnTo>
                    <a:pt x="3225" y="14881"/>
                  </a:lnTo>
                  <a:lnTo>
                    <a:pt x="3427" y="15232"/>
                  </a:lnTo>
                  <a:lnTo>
                    <a:pt x="3656" y="15569"/>
                  </a:lnTo>
                  <a:lnTo>
                    <a:pt x="3913" y="15879"/>
                  </a:lnTo>
                  <a:lnTo>
                    <a:pt x="4182" y="16176"/>
                  </a:lnTo>
                  <a:lnTo>
                    <a:pt x="4466" y="16446"/>
                  </a:lnTo>
                  <a:lnTo>
                    <a:pt x="4776" y="16702"/>
                  </a:lnTo>
                  <a:lnTo>
                    <a:pt x="5100" y="16932"/>
                  </a:lnTo>
                  <a:lnTo>
                    <a:pt x="5451" y="17148"/>
                  </a:lnTo>
                  <a:lnTo>
                    <a:pt x="5801" y="17336"/>
                  </a:lnTo>
                  <a:lnTo>
                    <a:pt x="6179" y="17498"/>
                  </a:lnTo>
                  <a:lnTo>
                    <a:pt x="6543" y="17633"/>
                  </a:lnTo>
                  <a:lnTo>
                    <a:pt x="6935" y="17741"/>
                  </a:lnTo>
                  <a:lnTo>
                    <a:pt x="7326" y="17822"/>
                  </a:lnTo>
                  <a:lnTo>
                    <a:pt x="7717" y="17890"/>
                  </a:lnTo>
                  <a:lnTo>
                    <a:pt x="8122" y="17917"/>
                  </a:lnTo>
                  <a:lnTo>
                    <a:pt x="8526" y="17917"/>
                  </a:lnTo>
                  <a:lnTo>
                    <a:pt x="8945" y="17903"/>
                  </a:lnTo>
                  <a:lnTo>
                    <a:pt x="9349" y="17876"/>
                  </a:lnTo>
                  <a:lnTo>
                    <a:pt x="9754" y="17822"/>
                  </a:lnTo>
                  <a:lnTo>
                    <a:pt x="10145" y="17755"/>
                  </a:lnTo>
                  <a:lnTo>
                    <a:pt x="10523" y="17660"/>
                  </a:lnTo>
                  <a:lnTo>
                    <a:pt x="10901" y="17552"/>
                  </a:lnTo>
                  <a:lnTo>
                    <a:pt x="11265" y="17431"/>
                  </a:lnTo>
                  <a:lnTo>
                    <a:pt x="11616" y="17282"/>
                  </a:lnTo>
                  <a:lnTo>
                    <a:pt x="11967" y="17121"/>
                  </a:lnTo>
                  <a:lnTo>
                    <a:pt x="12304" y="16932"/>
                  </a:lnTo>
                  <a:lnTo>
                    <a:pt x="12628" y="16729"/>
                  </a:lnTo>
                  <a:lnTo>
                    <a:pt x="12938" y="16514"/>
                  </a:lnTo>
                  <a:lnTo>
                    <a:pt x="13235" y="16284"/>
                  </a:lnTo>
                  <a:lnTo>
                    <a:pt x="13531" y="16028"/>
                  </a:lnTo>
                  <a:lnTo>
                    <a:pt x="13801" y="15772"/>
                  </a:lnTo>
                  <a:lnTo>
                    <a:pt x="14071" y="15475"/>
                  </a:lnTo>
                  <a:lnTo>
                    <a:pt x="14327" y="15178"/>
                  </a:lnTo>
                  <a:lnTo>
                    <a:pt x="14557" y="14868"/>
                  </a:lnTo>
                  <a:lnTo>
                    <a:pt x="14786" y="14530"/>
                  </a:lnTo>
                  <a:lnTo>
                    <a:pt x="15002" y="14193"/>
                  </a:lnTo>
                  <a:lnTo>
                    <a:pt x="15191" y="13829"/>
                  </a:lnTo>
                  <a:lnTo>
                    <a:pt x="15366" y="13451"/>
                  </a:lnTo>
                  <a:lnTo>
                    <a:pt x="15542" y="13060"/>
                  </a:lnTo>
                  <a:lnTo>
                    <a:pt x="15690" y="12655"/>
                  </a:lnTo>
                  <a:lnTo>
                    <a:pt x="15825" y="12237"/>
                  </a:lnTo>
                  <a:lnTo>
                    <a:pt x="15933" y="11805"/>
                  </a:lnTo>
                  <a:lnTo>
                    <a:pt x="16041" y="11374"/>
                  </a:lnTo>
                  <a:lnTo>
                    <a:pt x="16122" y="10915"/>
                  </a:lnTo>
                  <a:lnTo>
                    <a:pt x="16189" y="10443"/>
                  </a:lnTo>
                  <a:lnTo>
                    <a:pt x="16230" y="9957"/>
                  </a:lnTo>
                  <a:lnTo>
                    <a:pt x="16257" y="9471"/>
                  </a:lnTo>
                  <a:lnTo>
                    <a:pt x="16270" y="8959"/>
                  </a:lnTo>
                  <a:lnTo>
                    <a:pt x="16257" y="8473"/>
                  </a:lnTo>
                  <a:lnTo>
                    <a:pt x="16230" y="7987"/>
                  </a:lnTo>
                  <a:lnTo>
                    <a:pt x="16189" y="7515"/>
                  </a:lnTo>
                  <a:lnTo>
                    <a:pt x="16135" y="7057"/>
                  </a:lnTo>
                  <a:lnTo>
                    <a:pt x="16054" y="6598"/>
                  </a:lnTo>
                  <a:lnTo>
                    <a:pt x="15973" y="6166"/>
                  </a:lnTo>
                  <a:lnTo>
                    <a:pt x="15865" y="5734"/>
                  </a:lnTo>
                  <a:lnTo>
                    <a:pt x="15744" y="5316"/>
                  </a:lnTo>
                  <a:lnTo>
                    <a:pt x="15609" y="4925"/>
                  </a:lnTo>
                  <a:lnTo>
                    <a:pt x="15447" y="4534"/>
                  </a:lnTo>
                  <a:lnTo>
                    <a:pt x="15285" y="4156"/>
                  </a:lnTo>
                  <a:lnTo>
                    <a:pt x="15110" y="3792"/>
                  </a:lnTo>
                  <a:lnTo>
                    <a:pt x="14908" y="3441"/>
                  </a:lnTo>
                  <a:lnTo>
                    <a:pt x="14705" y="3117"/>
                  </a:lnTo>
                  <a:lnTo>
                    <a:pt x="14476" y="2794"/>
                  </a:lnTo>
                  <a:lnTo>
                    <a:pt x="14233" y="2497"/>
                  </a:lnTo>
                  <a:lnTo>
                    <a:pt x="13990" y="2200"/>
                  </a:lnTo>
                  <a:lnTo>
                    <a:pt x="13720" y="1930"/>
                  </a:lnTo>
                  <a:lnTo>
                    <a:pt x="13451" y="1674"/>
                  </a:lnTo>
                  <a:lnTo>
                    <a:pt x="13154" y="1444"/>
                  </a:lnTo>
                  <a:lnTo>
                    <a:pt x="12857" y="1215"/>
                  </a:lnTo>
                  <a:lnTo>
                    <a:pt x="12547" y="1013"/>
                  </a:lnTo>
                  <a:lnTo>
                    <a:pt x="12209" y="824"/>
                  </a:lnTo>
                  <a:lnTo>
                    <a:pt x="11872" y="662"/>
                  </a:lnTo>
                  <a:lnTo>
                    <a:pt x="11521" y="500"/>
                  </a:lnTo>
                  <a:lnTo>
                    <a:pt x="11157" y="379"/>
                  </a:lnTo>
                  <a:lnTo>
                    <a:pt x="10793" y="257"/>
                  </a:lnTo>
                  <a:lnTo>
                    <a:pt x="10402" y="176"/>
                  </a:lnTo>
                  <a:lnTo>
                    <a:pt x="10010" y="95"/>
                  </a:lnTo>
                  <a:lnTo>
                    <a:pt x="9606" y="41"/>
                  </a:lnTo>
                  <a:lnTo>
                    <a:pt x="9188" y="14"/>
                  </a:lnTo>
                  <a:lnTo>
                    <a:pt x="8769" y="1"/>
                  </a:lnTo>
                  <a:close/>
                </a:path>
              </a:pathLst>
            </a:custGeom>
            <a:solidFill>
              <a:srgbClr val="1E2430"/>
            </a:solidFill>
            <a:ln>
              <a:noFill/>
            </a:ln>
          </p:spPr>
          <p:txBody>
            <a:bodyPr anchorCtr="0" anchor="ctr" bIns="182850" lIns="182850" spcFirstLastPara="1" rIns="182850" wrap="square" tIns="182850">
              <a:noAutofit/>
            </a:bodyPr>
            <a:lstStyle/>
            <a:p>
              <a:pPr indent="0" lvl="0" marL="0" rtl="0" algn="l">
                <a:spcBef>
                  <a:spcPts val="0"/>
                </a:spcBef>
                <a:spcAft>
                  <a:spcPts val="0"/>
                </a:spcAft>
                <a:buNone/>
              </a:pPr>
              <a:r>
                <a:t/>
              </a:r>
              <a:endParaRPr/>
            </a:p>
          </p:txBody>
        </p:sp>
        <p:sp>
          <p:nvSpPr>
            <p:cNvPr id="3710" name="Google Shape;3710;p221"/>
            <p:cNvSpPr/>
            <p:nvPr/>
          </p:nvSpPr>
          <p:spPr>
            <a:xfrm>
              <a:off x="686229" y="563758"/>
              <a:ext cx="71326" cy="168129"/>
            </a:xfrm>
            <a:custGeom>
              <a:rect b="b" l="l" r="r" t="t"/>
              <a:pathLst>
                <a:path extrusionOk="0" h="24027" w="9903">
                  <a:moveTo>
                    <a:pt x="8378" y="0"/>
                  </a:moveTo>
                  <a:lnTo>
                    <a:pt x="8028" y="13"/>
                  </a:lnTo>
                  <a:lnTo>
                    <a:pt x="7609" y="54"/>
                  </a:lnTo>
                  <a:lnTo>
                    <a:pt x="7164" y="121"/>
                  </a:lnTo>
                  <a:lnTo>
                    <a:pt x="6921" y="162"/>
                  </a:lnTo>
                  <a:lnTo>
                    <a:pt x="6678" y="229"/>
                  </a:lnTo>
                  <a:lnTo>
                    <a:pt x="6422" y="297"/>
                  </a:lnTo>
                  <a:lnTo>
                    <a:pt x="6166" y="364"/>
                  </a:lnTo>
                  <a:lnTo>
                    <a:pt x="5910" y="459"/>
                  </a:lnTo>
                  <a:lnTo>
                    <a:pt x="5653" y="567"/>
                  </a:lnTo>
                  <a:lnTo>
                    <a:pt x="5397" y="688"/>
                  </a:lnTo>
                  <a:lnTo>
                    <a:pt x="5127" y="809"/>
                  </a:lnTo>
                  <a:lnTo>
                    <a:pt x="4884" y="958"/>
                  </a:lnTo>
                  <a:lnTo>
                    <a:pt x="4628" y="1120"/>
                  </a:lnTo>
                  <a:lnTo>
                    <a:pt x="4385" y="1295"/>
                  </a:lnTo>
                  <a:lnTo>
                    <a:pt x="4142" y="1484"/>
                  </a:lnTo>
                  <a:lnTo>
                    <a:pt x="3913" y="1700"/>
                  </a:lnTo>
                  <a:lnTo>
                    <a:pt x="3684" y="1929"/>
                  </a:lnTo>
                  <a:lnTo>
                    <a:pt x="3481" y="2172"/>
                  </a:lnTo>
                  <a:lnTo>
                    <a:pt x="3279" y="2428"/>
                  </a:lnTo>
                  <a:lnTo>
                    <a:pt x="3090" y="2725"/>
                  </a:lnTo>
                  <a:lnTo>
                    <a:pt x="2915" y="3022"/>
                  </a:lnTo>
                  <a:lnTo>
                    <a:pt x="2753" y="3346"/>
                  </a:lnTo>
                  <a:lnTo>
                    <a:pt x="2618" y="3696"/>
                  </a:lnTo>
                  <a:lnTo>
                    <a:pt x="2496" y="4074"/>
                  </a:lnTo>
                  <a:lnTo>
                    <a:pt x="2388" y="4465"/>
                  </a:lnTo>
                  <a:lnTo>
                    <a:pt x="2308" y="4884"/>
                  </a:lnTo>
                  <a:lnTo>
                    <a:pt x="2254" y="5329"/>
                  </a:lnTo>
                  <a:lnTo>
                    <a:pt x="2213" y="5801"/>
                  </a:lnTo>
                  <a:lnTo>
                    <a:pt x="2200" y="6287"/>
                  </a:lnTo>
                  <a:lnTo>
                    <a:pt x="2200" y="7096"/>
                  </a:lnTo>
                  <a:lnTo>
                    <a:pt x="891" y="7096"/>
                  </a:lnTo>
                  <a:lnTo>
                    <a:pt x="783" y="7123"/>
                  </a:lnTo>
                  <a:lnTo>
                    <a:pt x="675" y="7150"/>
                  </a:lnTo>
                  <a:lnTo>
                    <a:pt x="567" y="7191"/>
                  </a:lnTo>
                  <a:lnTo>
                    <a:pt x="473" y="7244"/>
                  </a:lnTo>
                  <a:lnTo>
                    <a:pt x="378" y="7312"/>
                  </a:lnTo>
                  <a:lnTo>
                    <a:pt x="297" y="7393"/>
                  </a:lnTo>
                  <a:lnTo>
                    <a:pt x="216" y="7474"/>
                  </a:lnTo>
                  <a:lnTo>
                    <a:pt x="149" y="7568"/>
                  </a:lnTo>
                  <a:lnTo>
                    <a:pt x="95" y="7663"/>
                  </a:lnTo>
                  <a:lnTo>
                    <a:pt x="55" y="7771"/>
                  </a:lnTo>
                  <a:lnTo>
                    <a:pt x="28" y="7879"/>
                  </a:lnTo>
                  <a:lnTo>
                    <a:pt x="1" y="7986"/>
                  </a:lnTo>
                  <a:lnTo>
                    <a:pt x="1" y="8108"/>
                  </a:lnTo>
                  <a:lnTo>
                    <a:pt x="1" y="8216"/>
                  </a:lnTo>
                  <a:lnTo>
                    <a:pt x="1" y="8647"/>
                  </a:lnTo>
                  <a:lnTo>
                    <a:pt x="1" y="8769"/>
                  </a:lnTo>
                  <a:lnTo>
                    <a:pt x="1" y="8877"/>
                  </a:lnTo>
                  <a:lnTo>
                    <a:pt x="14" y="8985"/>
                  </a:lnTo>
                  <a:lnTo>
                    <a:pt x="55" y="9093"/>
                  </a:lnTo>
                  <a:lnTo>
                    <a:pt x="95" y="9201"/>
                  </a:lnTo>
                  <a:lnTo>
                    <a:pt x="149" y="9309"/>
                  </a:lnTo>
                  <a:lnTo>
                    <a:pt x="216" y="9389"/>
                  </a:lnTo>
                  <a:lnTo>
                    <a:pt x="297" y="9484"/>
                  </a:lnTo>
                  <a:lnTo>
                    <a:pt x="378" y="9551"/>
                  </a:lnTo>
                  <a:lnTo>
                    <a:pt x="473" y="9619"/>
                  </a:lnTo>
                  <a:lnTo>
                    <a:pt x="567" y="9673"/>
                  </a:lnTo>
                  <a:lnTo>
                    <a:pt x="675" y="9713"/>
                  </a:lnTo>
                  <a:lnTo>
                    <a:pt x="783" y="9754"/>
                  </a:lnTo>
                  <a:lnTo>
                    <a:pt x="891" y="9767"/>
                  </a:lnTo>
                  <a:lnTo>
                    <a:pt x="999" y="9781"/>
                  </a:lnTo>
                  <a:lnTo>
                    <a:pt x="1120" y="9767"/>
                  </a:lnTo>
                  <a:lnTo>
                    <a:pt x="2186" y="9767"/>
                  </a:lnTo>
                  <a:lnTo>
                    <a:pt x="2200" y="22921"/>
                  </a:lnTo>
                  <a:lnTo>
                    <a:pt x="2200" y="23055"/>
                  </a:lnTo>
                  <a:lnTo>
                    <a:pt x="2213" y="23177"/>
                  </a:lnTo>
                  <a:lnTo>
                    <a:pt x="2240" y="23298"/>
                  </a:lnTo>
                  <a:lnTo>
                    <a:pt x="2267" y="23406"/>
                  </a:lnTo>
                  <a:lnTo>
                    <a:pt x="2308" y="23501"/>
                  </a:lnTo>
                  <a:lnTo>
                    <a:pt x="2361" y="23595"/>
                  </a:lnTo>
                  <a:lnTo>
                    <a:pt x="2415" y="23676"/>
                  </a:lnTo>
                  <a:lnTo>
                    <a:pt x="2483" y="23757"/>
                  </a:lnTo>
                  <a:lnTo>
                    <a:pt x="2564" y="23824"/>
                  </a:lnTo>
                  <a:lnTo>
                    <a:pt x="2645" y="23878"/>
                  </a:lnTo>
                  <a:lnTo>
                    <a:pt x="2739" y="23919"/>
                  </a:lnTo>
                  <a:lnTo>
                    <a:pt x="2834" y="23959"/>
                  </a:lnTo>
                  <a:lnTo>
                    <a:pt x="2942" y="24000"/>
                  </a:lnTo>
                  <a:lnTo>
                    <a:pt x="3063" y="24013"/>
                  </a:lnTo>
                  <a:lnTo>
                    <a:pt x="3184" y="24027"/>
                  </a:lnTo>
                  <a:lnTo>
                    <a:pt x="4493" y="24027"/>
                  </a:lnTo>
                  <a:lnTo>
                    <a:pt x="4614" y="24013"/>
                  </a:lnTo>
                  <a:lnTo>
                    <a:pt x="4736" y="24000"/>
                  </a:lnTo>
                  <a:lnTo>
                    <a:pt x="4844" y="23959"/>
                  </a:lnTo>
                  <a:lnTo>
                    <a:pt x="4952" y="23919"/>
                  </a:lnTo>
                  <a:lnTo>
                    <a:pt x="5033" y="23878"/>
                  </a:lnTo>
                  <a:lnTo>
                    <a:pt x="5114" y="23824"/>
                  </a:lnTo>
                  <a:lnTo>
                    <a:pt x="5194" y="23757"/>
                  </a:lnTo>
                  <a:lnTo>
                    <a:pt x="5262" y="23676"/>
                  </a:lnTo>
                  <a:lnTo>
                    <a:pt x="5316" y="23595"/>
                  </a:lnTo>
                  <a:lnTo>
                    <a:pt x="5370" y="23501"/>
                  </a:lnTo>
                  <a:lnTo>
                    <a:pt x="5397" y="23406"/>
                  </a:lnTo>
                  <a:lnTo>
                    <a:pt x="5437" y="23298"/>
                  </a:lnTo>
                  <a:lnTo>
                    <a:pt x="5451" y="23177"/>
                  </a:lnTo>
                  <a:lnTo>
                    <a:pt x="5464" y="23055"/>
                  </a:lnTo>
                  <a:lnTo>
                    <a:pt x="5478" y="22921"/>
                  </a:lnTo>
                  <a:lnTo>
                    <a:pt x="5478" y="9767"/>
                  </a:lnTo>
                  <a:lnTo>
                    <a:pt x="8419" y="9767"/>
                  </a:lnTo>
                  <a:lnTo>
                    <a:pt x="8527" y="9781"/>
                  </a:lnTo>
                  <a:lnTo>
                    <a:pt x="8635" y="9767"/>
                  </a:lnTo>
                  <a:lnTo>
                    <a:pt x="8756" y="9754"/>
                  </a:lnTo>
                  <a:lnTo>
                    <a:pt x="8864" y="9713"/>
                  </a:lnTo>
                  <a:lnTo>
                    <a:pt x="8958" y="9673"/>
                  </a:lnTo>
                  <a:lnTo>
                    <a:pt x="9066" y="9619"/>
                  </a:lnTo>
                  <a:lnTo>
                    <a:pt x="9147" y="9551"/>
                  </a:lnTo>
                  <a:lnTo>
                    <a:pt x="9242" y="9484"/>
                  </a:lnTo>
                  <a:lnTo>
                    <a:pt x="9309" y="9389"/>
                  </a:lnTo>
                  <a:lnTo>
                    <a:pt x="9377" y="9309"/>
                  </a:lnTo>
                  <a:lnTo>
                    <a:pt x="9431" y="9201"/>
                  </a:lnTo>
                  <a:lnTo>
                    <a:pt x="9485" y="9093"/>
                  </a:lnTo>
                  <a:lnTo>
                    <a:pt x="9511" y="8985"/>
                  </a:lnTo>
                  <a:lnTo>
                    <a:pt x="9525" y="8877"/>
                  </a:lnTo>
                  <a:lnTo>
                    <a:pt x="9538" y="8769"/>
                  </a:lnTo>
                  <a:lnTo>
                    <a:pt x="9525" y="8647"/>
                  </a:lnTo>
                  <a:lnTo>
                    <a:pt x="9525" y="8216"/>
                  </a:lnTo>
                  <a:lnTo>
                    <a:pt x="9538" y="8108"/>
                  </a:lnTo>
                  <a:lnTo>
                    <a:pt x="9525" y="7986"/>
                  </a:lnTo>
                  <a:lnTo>
                    <a:pt x="9511" y="7879"/>
                  </a:lnTo>
                  <a:lnTo>
                    <a:pt x="9471" y="7771"/>
                  </a:lnTo>
                  <a:lnTo>
                    <a:pt x="9431" y="7663"/>
                  </a:lnTo>
                  <a:lnTo>
                    <a:pt x="9377" y="7568"/>
                  </a:lnTo>
                  <a:lnTo>
                    <a:pt x="9309" y="7474"/>
                  </a:lnTo>
                  <a:lnTo>
                    <a:pt x="9242" y="7393"/>
                  </a:lnTo>
                  <a:lnTo>
                    <a:pt x="9147" y="7312"/>
                  </a:lnTo>
                  <a:lnTo>
                    <a:pt x="9066" y="7244"/>
                  </a:lnTo>
                  <a:lnTo>
                    <a:pt x="8958" y="7191"/>
                  </a:lnTo>
                  <a:lnTo>
                    <a:pt x="8864" y="7150"/>
                  </a:lnTo>
                  <a:lnTo>
                    <a:pt x="8743" y="7123"/>
                  </a:lnTo>
                  <a:lnTo>
                    <a:pt x="8635" y="7096"/>
                  </a:lnTo>
                  <a:lnTo>
                    <a:pt x="5478" y="7096"/>
                  </a:lnTo>
                  <a:lnTo>
                    <a:pt x="5478" y="6422"/>
                  </a:lnTo>
                  <a:lnTo>
                    <a:pt x="5478" y="6138"/>
                  </a:lnTo>
                  <a:lnTo>
                    <a:pt x="5491" y="5855"/>
                  </a:lnTo>
                  <a:lnTo>
                    <a:pt x="5518" y="5599"/>
                  </a:lnTo>
                  <a:lnTo>
                    <a:pt x="5559" y="5356"/>
                  </a:lnTo>
                  <a:lnTo>
                    <a:pt x="5613" y="5140"/>
                  </a:lnTo>
                  <a:lnTo>
                    <a:pt x="5667" y="4924"/>
                  </a:lnTo>
                  <a:lnTo>
                    <a:pt x="5734" y="4722"/>
                  </a:lnTo>
                  <a:lnTo>
                    <a:pt x="5802" y="4533"/>
                  </a:lnTo>
                  <a:lnTo>
                    <a:pt x="5883" y="4371"/>
                  </a:lnTo>
                  <a:lnTo>
                    <a:pt x="5977" y="4209"/>
                  </a:lnTo>
                  <a:lnTo>
                    <a:pt x="6071" y="4061"/>
                  </a:lnTo>
                  <a:lnTo>
                    <a:pt x="6166" y="3926"/>
                  </a:lnTo>
                  <a:lnTo>
                    <a:pt x="6274" y="3791"/>
                  </a:lnTo>
                  <a:lnTo>
                    <a:pt x="6382" y="3683"/>
                  </a:lnTo>
                  <a:lnTo>
                    <a:pt x="6503" y="3575"/>
                  </a:lnTo>
                  <a:lnTo>
                    <a:pt x="6625" y="3481"/>
                  </a:lnTo>
                  <a:lnTo>
                    <a:pt x="6746" y="3400"/>
                  </a:lnTo>
                  <a:lnTo>
                    <a:pt x="6881" y="3319"/>
                  </a:lnTo>
                  <a:lnTo>
                    <a:pt x="7137" y="3184"/>
                  </a:lnTo>
                  <a:lnTo>
                    <a:pt x="7407" y="3089"/>
                  </a:lnTo>
                  <a:lnTo>
                    <a:pt x="7677" y="3008"/>
                  </a:lnTo>
                  <a:lnTo>
                    <a:pt x="7960" y="2954"/>
                  </a:lnTo>
                  <a:lnTo>
                    <a:pt x="8216" y="2914"/>
                  </a:lnTo>
                  <a:lnTo>
                    <a:pt x="8473" y="2887"/>
                  </a:lnTo>
                  <a:lnTo>
                    <a:pt x="8716" y="2874"/>
                  </a:lnTo>
                  <a:lnTo>
                    <a:pt x="8999" y="2833"/>
                  </a:lnTo>
                  <a:lnTo>
                    <a:pt x="9120" y="2806"/>
                  </a:lnTo>
                  <a:lnTo>
                    <a:pt x="9228" y="2779"/>
                  </a:lnTo>
                  <a:lnTo>
                    <a:pt x="9336" y="2739"/>
                  </a:lnTo>
                  <a:lnTo>
                    <a:pt x="9431" y="2685"/>
                  </a:lnTo>
                  <a:lnTo>
                    <a:pt x="9525" y="2631"/>
                  </a:lnTo>
                  <a:lnTo>
                    <a:pt x="9606" y="2577"/>
                  </a:lnTo>
                  <a:lnTo>
                    <a:pt x="9673" y="2496"/>
                  </a:lnTo>
                  <a:lnTo>
                    <a:pt x="9727" y="2415"/>
                  </a:lnTo>
                  <a:lnTo>
                    <a:pt x="9781" y="2334"/>
                  </a:lnTo>
                  <a:lnTo>
                    <a:pt x="9822" y="2239"/>
                  </a:lnTo>
                  <a:lnTo>
                    <a:pt x="9862" y="2132"/>
                  </a:lnTo>
                  <a:lnTo>
                    <a:pt x="9876" y="2024"/>
                  </a:lnTo>
                  <a:lnTo>
                    <a:pt x="9889" y="1889"/>
                  </a:lnTo>
                  <a:lnTo>
                    <a:pt x="9903" y="1754"/>
                  </a:lnTo>
                  <a:lnTo>
                    <a:pt x="9903" y="1120"/>
                  </a:lnTo>
                  <a:lnTo>
                    <a:pt x="9889" y="985"/>
                  </a:lnTo>
                  <a:lnTo>
                    <a:pt x="9876" y="863"/>
                  </a:lnTo>
                  <a:lnTo>
                    <a:pt x="9862" y="755"/>
                  </a:lnTo>
                  <a:lnTo>
                    <a:pt x="9835" y="648"/>
                  </a:lnTo>
                  <a:lnTo>
                    <a:pt x="9795" y="540"/>
                  </a:lnTo>
                  <a:lnTo>
                    <a:pt x="9741" y="459"/>
                  </a:lnTo>
                  <a:lnTo>
                    <a:pt x="9687" y="364"/>
                  </a:lnTo>
                  <a:lnTo>
                    <a:pt x="9619" y="297"/>
                  </a:lnTo>
                  <a:lnTo>
                    <a:pt x="9552" y="229"/>
                  </a:lnTo>
                  <a:lnTo>
                    <a:pt x="9471" y="162"/>
                  </a:lnTo>
                  <a:lnTo>
                    <a:pt x="9377" y="121"/>
                  </a:lnTo>
                  <a:lnTo>
                    <a:pt x="9269" y="81"/>
                  </a:lnTo>
                  <a:lnTo>
                    <a:pt x="9161" y="40"/>
                  </a:lnTo>
                  <a:lnTo>
                    <a:pt x="9053" y="27"/>
                  </a:lnTo>
                  <a:lnTo>
                    <a:pt x="8918" y="0"/>
                  </a:lnTo>
                  <a:close/>
                </a:path>
              </a:pathLst>
            </a:custGeom>
            <a:solidFill>
              <a:srgbClr val="1E2430"/>
            </a:solidFill>
            <a:ln>
              <a:noFill/>
            </a:ln>
          </p:spPr>
          <p:txBody>
            <a:bodyPr anchorCtr="0" anchor="ctr" bIns="182850" lIns="182850" spcFirstLastPara="1" rIns="182850" wrap="square" tIns="182850">
              <a:noAutofit/>
            </a:bodyPr>
            <a:lstStyle/>
            <a:p>
              <a:pPr indent="0" lvl="0" marL="0" rtl="0" algn="l">
                <a:spcBef>
                  <a:spcPts val="0"/>
                </a:spcBef>
                <a:spcAft>
                  <a:spcPts val="0"/>
                </a:spcAft>
                <a:buNone/>
              </a:pPr>
              <a:r>
                <a:t/>
              </a:r>
              <a:endParaRPr/>
            </a:p>
          </p:txBody>
        </p:sp>
        <p:sp>
          <p:nvSpPr>
            <p:cNvPr id="3711" name="Google Shape;3711;p221"/>
            <p:cNvSpPr/>
            <p:nvPr/>
          </p:nvSpPr>
          <p:spPr>
            <a:xfrm>
              <a:off x="758521" y="609445"/>
              <a:ext cx="132641" cy="125276"/>
            </a:xfrm>
            <a:custGeom>
              <a:rect b="b" l="l" r="r" t="t"/>
              <a:pathLst>
                <a:path extrusionOk="0" h="17903" w="18416">
                  <a:moveTo>
                    <a:pt x="9201" y="2834"/>
                  </a:moveTo>
                  <a:lnTo>
                    <a:pt x="9498" y="2847"/>
                  </a:lnTo>
                  <a:lnTo>
                    <a:pt x="9795" y="2860"/>
                  </a:lnTo>
                  <a:lnTo>
                    <a:pt x="10092" y="2901"/>
                  </a:lnTo>
                  <a:lnTo>
                    <a:pt x="10375" y="2955"/>
                  </a:lnTo>
                  <a:lnTo>
                    <a:pt x="10658" y="3009"/>
                  </a:lnTo>
                  <a:lnTo>
                    <a:pt x="10942" y="3090"/>
                  </a:lnTo>
                  <a:lnTo>
                    <a:pt x="11211" y="3184"/>
                  </a:lnTo>
                  <a:lnTo>
                    <a:pt x="11481" y="3279"/>
                  </a:lnTo>
                  <a:lnTo>
                    <a:pt x="11737" y="3400"/>
                  </a:lnTo>
                  <a:lnTo>
                    <a:pt x="11994" y="3522"/>
                  </a:lnTo>
                  <a:lnTo>
                    <a:pt x="12237" y="3670"/>
                  </a:lnTo>
                  <a:lnTo>
                    <a:pt x="12479" y="3818"/>
                  </a:lnTo>
                  <a:lnTo>
                    <a:pt x="12709" y="3980"/>
                  </a:lnTo>
                  <a:lnTo>
                    <a:pt x="12938" y="4156"/>
                  </a:lnTo>
                  <a:lnTo>
                    <a:pt x="13154" y="4344"/>
                  </a:lnTo>
                  <a:lnTo>
                    <a:pt x="13356" y="4533"/>
                  </a:lnTo>
                  <a:lnTo>
                    <a:pt x="13545" y="4736"/>
                  </a:lnTo>
                  <a:lnTo>
                    <a:pt x="13734" y="4952"/>
                  </a:lnTo>
                  <a:lnTo>
                    <a:pt x="13909" y="5181"/>
                  </a:lnTo>
                  <a:lnTo>
                    <a:pt x="14071" y="5424"/>
                  </a:lnTo>
                  <a:lnTo>
                    <a:pt x="14220" y="5667"/>
                  </a:lnTo>
                  <a:lnTo>
                    <a:pt x="14368" y="5923"/>
                  </a:lnTo>
                  <a:lnTo>
                    <a:pt x="14490" y="6179"/>
                  </a:lnTo>
                  <a:lnTo>
                    <a:pt x="14611" y="6462"/>
                  </a:lnTo>
                  <a:lnTo>
                    <a:pt x="14719" y="6732"/>
                  </a:lnTo>
                  <a:lnTo>
                    <a:pt x="14813" y="7029"/>
                  </a:lnTo>
                  <a:lnTo>
                    <a:pt x="14894" y="7326"/>
                  </a:lnTo>
                  <a:lnTo>
                    <a:pt x="14962" y="7623"/>
                  </a:lnTo>
                  <a:lnTo>
                    <a:pt x="15002" y="7946"/>
                  </a:lnTo>
                  <a:lnTo>
                    <a:pt x="15043" y="8257"/>
                  </a:lnTo>
                  <a:lnTo>
                    <a:pt x="15070" y="8581"/>
                  </a:lnTo>
                  <a:lnTo>
                    <a:pt x="15070" y="8918"/>
                  </a:lnTo>
                  <a:lnTo>
                    <a:pt x="15070" y="9255"/>
                  </a:lnTo>
                  <a:lnTo>
                    <a:pt x="15043" y="9579"/>
                  </a:lnTo>
                  <a:lnTo>
                    <a:pt x="15002" y="9903"/>
                  </a:lnTo>
                  <a:lnTo>
                    <a:pt x="14962" y="10213"/>
                  </a:lnTo>
                  <a:lnTo>
                    <a:pt x="14894" y="10523"/>
                  </a:lnTo>
                  <a:lnTo>
                    <a:pt x="14813" y="10820"/>
                  </a:lnTo>
                  <a:lnTo>
                    <a:pt x="14719" y="11103"/>
                  </a:lnTo>
                  <a:lnTo>
                    <a:pt x="14611" y="11387"/>
                  </a:lnTo>
                  <a:lnTo>
                    <a:pt x="14490" y="11670"/>
                  </a:lnTo>
                  <a:lnTo>
                    <a:pt x="14368" y="11940"/>
                  </a:lnTo>
                  <a:lnTo>
                    <a:pt x="14220" y="12196"/>
                  </a:lnTo>
                  <a:lnTo>
                    <a:pt x="14071" y="12439"/>
                  </a:lnTo>
                  <a:lnTo>
                    <a:pt x="13909" y="12682"/>
                  </a:lnTo>
                  <a:lnTo>
                    <a:pt x="13734" y="12911"/>
                  </a:lnTo>
                  <a:lnTo>
                    <a:pt x="13545" y="13127"/>
                  </a:lnTo>
                  <a:lnTo>
                    <a:pt x="13356" y="13343"/>
                  </a:lnTo>
                  <a:lnTo>
                    <a:pt x="13154" y="13532"/>
                  </a:lnTo>
                  <a:lnTo>
                    <a:pt x="12938" y="13720"/>
                  </a:lnTo>
                  <a:lnTo>
                    <a:pt x="12709" y="13896"/>
                  </a:lnTo>
                  <a:lnTo>
                    <a:pt x="12479" y="14071"/>
                  </a:lnTo>
                  <a:lnTo>
                    <a:pt x="12237" y="14220"/>
                  </a:lnTo>
                  <a:lnTo>
                    <a:pt x="11994" y="14368"/>
                  </a:lnTo>
                  <a:lnTo>
                    <a:pt x="11737" y="14489"/>
                  </a:lnTo>
                  <a:lnTo>
                    <a:pt x="11481" y="14611"/>
                  </a:lnTo>
                  <a:lnTo>
                    <a:pt x="11211" y="14719"/>
                  </a:lnTo>
                  <a:lnTo>
                    <a:pt x="10942" y="14813"/>
                  </a:lnTo>
                  <a:lnTo>
                    <a:pt x="10658" y="14881"/>
                  </a:lnTo>
                  <a:lnTo>
                    <a:pt x="10375" y="14948"/>
                  </a:lnTo>
                  <a:lnTo>
                    <a:pt x="10092" y="15002"/>
                  </a:lnTo>
                  <a:lnTo>
                    <a:pt x="9795" y="15043"/>
                  </a:lnTo>
                  <a:lnTo>
                    <a:pt x="9498" y="15056"/>
                  </a:lnTo>
                  <a:lnTo>
                    <a:pt x="9201" y="15070"/>
                  </a:lnTo>
                  <a:lnTo>
                    <a:pt x="8891" y="15056"/>
                  </a:lnTo>
                  <a:lnTo>
                    <a:pt x="8594" y="15043"/>
                  </a:lnTo>
                  <a:lnTo>
                    <a:pt x="8311" y="15002"/>
                  </a:lnTo>
                  <a:lnTo>
                    <a:pt x="8014" y="14948"/>
                  </a:lnTo>
                  <a:lnTo>
                    <a:pt x="7744" y="14881"/>
                  </a:lnTo>
                  <a:lnTo>
                    <a:pt x="7461" y="14800"/>
                  </a:lnTo>
                  <a:lnTo>
                    <a:pt x="7191" y="14719"/>
                  </a:lnTo>
                  <a:lnTo>
                    <a:pt x="6921" y="14611"/>
                  </a:lnTo>
                  <a:lnTo>
                    <a:pt x="6665" y="14489"/>
                  </a:lnTo>
                  <a:lnTo>
                    <a:pt x="6409" y="14355"/>
                  </a:lnTo>
                  <a:lnTo>
                    <a:pt x="6166" y="14206"/>
                  </a:lnTo>
                  <a:lnTo>
                    <a:pt x="5923" y="14058"/>
                  </a:lnTo>
                  <a:lnTo>
                    <a:pt x="5694" y="13896"/>
                  </a:lnTo>
                  <a:lnTo>
                    <a:pt x="5464" y="13707"/>
                  </a:lnTo>
                  <a:lnTo>
                    <a:pt x="5262" y="13518"/>
                  </a:lnTo>
                  <a:lnTo>
                    <a:pt x="5046" y="13316"/>
                  </a:lnTo>
                  <a:lnTo>
                    <a:pt x="4857" y="13113"/>
                  </a:lnTo>
                  <a:lnTo>
                    <a:pt x="4668" y="12898"/>
                  </a:lnTo>
                  <a:lnTo>
                    <a:pt x="4493" y="12655"/>
                  </a:lnTo>
                  <a:lnTo>
                    <a:pt x="4331" y="12425"/>
                  </a:lnTo>
                  <a:lnTo>
                    <a:pt x="4169" y="12169"/>
                  </a:lnTo>
                  <a:lnTo>
                    <a:pt x="4034" y="11913"/>
                  </a:lnTo>
                  <a:lnTo>
                    <a:pt x="3899" y="11643"/>
                  </a:lnTo>
                  <a:lnTo>
                    <a:pt x="3778" y="11373"/>
                  </a:lnTo>
                  <a:lnTo>
                    <a:pt x="3670" y="11090"/>
                  </a:lnTo>
                  <a:lnTo>
                    <a:pt x="3576" y="10806"/>
                  </a:lnTo>
                  <a:lnTo>
                    <a:pt x="3508" y="10510"/>
                  </a:lnTo>
                  <a:lnTo>
                    <a:pt x="3441" y="10199"/>
                  </a:lnTo>
                  <a:lnTo>
                    <a:pt x="3387" y="9889"/>
                  </a:lnTo>
                  <a:lnTo>
                    <a:pt x="3346" y="9565"/>
                  </a:lnTo>
                  <a:lnTo>
                    <a:pt x="3319" y="9242"/>
                  </a:lnTo>
                  <a:lnTo>
                    <a:pt x="3319" y="8918"/>
                  </a:lnTo>
                  <a:lnTo>
                    <a:pt x="3319" y="8581"/>
                  </a:lnTo>
                  <a:lnTo>
                    <a:pt x="3346" y="8270"/>
                  </a:lnTo>
                  <a:lnTo>
                    <a:pt x="3387" y="7946"/>
                  </a:lnTo>
                  <a:lnTo>
                    <a:pt x="3427" y="7636"/>
                  </a:lnTo>
                  <a:lnTo>
                    <a:pt x="3495" y="7339"/>
                  </a:lnTo>
                  <a:lnTo>
                    <a:pt x="3576" y="7043"/>
                  </a:lnTo>
                  <a:lnTo>
                    <a:pt x="3670" y="6746"/>
                  </a:lnTo>
                  <a:lnTo>
                    <a:pt x="3778" y="6476"/>
                  </a:lnTo>
                  <a:lnTo>
                    <a:pt x="3899" y="6193"/>
                  </a:lnTo>
                  <a:lnTo>
                    <a:pt x="4021" y="5936"/>
                  </a:lnTo>
                  <a:lnTo>
                    <a:pt x="4169" y="5680"/>
                  </a:lnTo>
                  <a:lnTo>
                    <a:pt x="4318" y="5437"/>
                  </a:lnTo>
                  <a:lnTo>
                    <a:pt x="4480" y="5194"/>
                  </a:lnTo>
                  <a:lnTo>
                    <a:pt x="4655" y="4965"/>
                  </a:lnTo>
                  <a:lnTo>
                    <a:pt x="4844" y="4749"/>
                  </a:lnTo>
                  <a:lnTo>
                    <a:pt x="5033" y="4547"/>
                  </a:lnTo>
                  <a:lnTo>
                    <a:pt x="5235" y="4344"/>
                  </a:lnTo>
                  <a:lnTo>
                    <a:pt x="5451" y="4169"/>
                  </a:lnTo>
                  <a:lnTo>
                    <a:pt x="5680" y="3994"/>
                  </a:lnTo>
                  <a:lnTo>
                    <a:pt x="5910" y="3818"/>
                  </a:lnTo>
                  <a:lnTo>
                    <a:pt x="6152" y="3670"/>
                  </a:lnTo>
                  <a:lnTo>
                    <a:pt x="6395" y="3535"/>
                  </a:lnTo>
                  <a:lnTo>
                    <a:pt x="6652" y="3400"/>
                  </a:lnTo>
                  <a:lnTo>
                    <a:pt x="6908" y="3292"/>
                  </a:lnTo>
                  <a:lnTo>
                    <a:pt x="7178" y="3184"/>
                  </a:lnTo>
                  <a:lnTo>
                    <a:pt x="7447" y="3090"/>
                  </a:lnTo>
                  <a:lnTo>
                    <a:pt x="7731" y="3022"/>
                  </a:lnTo>
                  <a:lnTo>
                    <a:pt x="8014" y="2955"/>
                  </a:lnTo>
                  <a:lnTo>
                    <a:pt x="8297" y="2901"/>
                  </a:lnTo>
                  <a:lnTo>
                    <a:pt x="8594" y="2860"/>
                  </a:lnTo>
                  <a:lnTo>
                    <a:pt x="8891" y="2847"/>
                  </a:lnTo>
                  <a:lnTo>
                    <a:pt x="9201" y="2834"/>
                  </a:lnTo>
                  <a:close/>
                  <a:moveTo>
                    <a:pt x="8716" y="0"/>
                  </a:moveTo>
                  <a:lnTo>
                    <a:pt x="8257" y="41"/>
                  </a:lnTo>
                  <a:lnTo>
                    <a:pt x="7785" y="95"/>
                  </a:lnTo>
                  <a:lnTo>
                    <a:pt x="7340" y="162"/>
                  </a:lnTo>
                  <a:lnTo>
                    <a:pt x="6894" y="257"/>
                  </a:lnTo>
                  <a:lnTo>
                    <a:pt x="6449" y="378"/>
                  </a:lnTo>
                  <a:lnTo>
                    <a:pt x="6031" y="500"/>
                  </a:lnTo>
                  <a:lnTo>
                    <a:pt x="5613" y="662"/>
                  </a:lnTo>
                  <a:lnTo>
                    <a:pt x="5208" y="823"/>
                  </a:lnTo>
                  <a:lnTo>
                    <a:pt x="4803" y="1012"/>
                  </a:lnTo>
                  <a:lnTo>
                    <a:pt x="4426" y="1228"/>
                  </a:lnTo>
                  <a:lnTo>
                    <a:pt x="4048" y="1444"/>
                  </a:lnTo>
                  <a:lnTo>
                    <a:pt x="3684" y="1687"/>
                  </a:lnTo>
                  <a:lnTo>
                    <a:pt x="3346" y="1943"/>
                  </a:lnTo>
                  <a:lnTo>
                    <a:pt x="3009" y="2213"/>
                  </a:lnTo>
                  <a:lnTo>
                    <a:pt x="2685" y="2510"/>
                  </a:lnTo>
                  <a:lnTo>
                    <a:pt x="2388" y="2807"/>
                  </a:lnTo>
                  <a:lnTo>
                    <a:pt x="2092" y="3130"/>
                  </a:lnTo>
                  <a:lnTo>
                    <a:pt x="1822" y="3454"/>
                  </a:lnTo>
                  <a:lnTo>
                    <a:pt x="1566" y="3805"/>
                  </a:lnTo>
                  <a:lnTo>
                    <a:pt x="1336" y="4169"/>
                  </a:lnTo>
                  <a:lnTo>
                    <a:pt x="1107" y="4547"/>
                  </a:lnTo>
                  <a:lnTo>
                    <a:pt x="905" y="4925"/>
                  </a:lnTo>
                  <a:lnTo>
                    <a:pt x="729" y="5329"/>
                  </a:lnTo>
                  <a:lnTo>
                    <a:pt x="554" y="5734"/>
                  </a:lnTo>
                  <a:lnTo>
                    <a:pt x="419" y="6166"/>
                  </a:lnTo>
                  <a:lnTo>
                    <a:pt x="297" y="6597"/>
                  </a:lnTo>
                  <a:lnTo>
                    <a:pt x="189" y="7043"/>
                  </a:lnTo>
                  <a:lnTo>
                    <a:pt x="109" y="7488"/>
                  </a:lnTo>
                  <a:lnTo>
                    <a:pt x="55" y="7960"/>
                  </a:lnTo>
                  <a:lnTo>
                    <a:pt x="14" y="8432"/>
                  </a:lnTo>
                  <a:lnTo>
                    <a:pt x="1" y="8918"/>
                  </a:lnTo>
                  <a:lnTo>
                    <a:pt x="14" y="9403"/>
                  </a:lnTo>
                  <a:lnTo>
                    <a:pt x="55" y="9876"/>
                  </a:lnTo>
                  <a:lnTo>
                    <a:pt x="109" y="10334"/>
                  </a:lnTo>
                  <a:lnTo>
                    <a:pt x="189" y="10793"/>
                  </a:lnTo>
                  <a:lnTo>
                    <a:pt x="297" y="11238"/>
                  </a:lnTo>
                  <a:lnTo>
                    <a:pt x="419" y="11683"/>
                  </a:lnTo>
                  <a:lnTo>
                    <a:pt x="554" y="12102"/>
                  </a:lnTo>
                  <a:lnTo>
                    <a:pt x="729" y="12520"/>
                  </a:lnTo>
                  <a:lnTo>
                    <a:pt x="905" y="12924"/>
                  </a:lnTo>
                  <a:lnTo>
                    <a:pt x="1107" y="13302"/>
                  </a:lnTo>
                  <a:lnTo>
                    <a:pt x="1323" y="13680"/>
                  </a:lnTo>
                  <a:lnTo>
                    <a:pt x="1566" y="14044"/>
                  </a:lnTo>
                  <a:lnTo>
                    <a:pt x="1822" y="14395"/>
                  </a:lnTo>
                  <a:lnTo>
                    <a:pt x="2092" y="14732"/>
                  </a:lnTo>
                  <a:lnTo>
                    <a:pt x="2375" y="15056"/>
                  </a:lnTo>
                  <a:lnTo>
                    <a:pt x="2685" y="15366"/>
                  </a:lnTo>
                  <a:lnTo>
                    <a:pt x="3009" y="15650"/>
                  </a:lnTo>
                  <a:lnTo>
                    <a:pt x="3333" y="15933"/>
                  </a:lnTo>
                  <a:lnTo>
                    <a:pt x="3684" y="16189"/>
                  </a:lnTo>
                  <a:lnTo>
                    <a:pt x="4048" y="16432"/>
                  </a:lnTo>
                  <a:lnTo>
                    <a:pt x="4412" y="16661"/>
                  </a:lnTo>
                  <a:lnTo>
                    <a:pt x="4803" y="16864"/>
                  </a:lnTo>
                  <a:lnTo>
                    <a:pt x="5195" y="17066"/>
                  </a:lnTo>
                  <a:lnTo>
                    <a:pt x="5599" y="17228"/>
                  </a:lnTo>
                  <a:lnTo>
                    <a:pt x="6017" y="17390"/>
                  </a:lnTo>
                  <a:lnTo>
                    <a:pt x="6449" y="17525"/>
                  </a:lnTo>
                  <a:lnTo>
                    <a:pt x="6894" y="17633"/>
                  </a:lnTo>
                  <a:lnTo>
                    <a:pt x="7340" y="17727"/>
                  </a:lnTo>
                  <a:lnTo>
                    <a:pt x="7785" y="17808"/>
                  </a:lnTo>
                  <a:lnTo>
                    <a:pt x="8243" y="17862"/>
                  </a:lnTo>
                  <a:lnTo>
                    <a:pt x="8716" y="17889"/>
                  </a:lnTo>
                  <a:lnTo>
                    <a:pt x="9201" y="17903"/>
                  </a:lnTo>
                  <a:lnTo>
                    <a:pt x="9673" y="17889"/>
                  </a:lnTo>
                  <a:lnTo>
                    <a:pt x="10146" y="17862"/>
                  </a:lnTo>
                  <a:lnTo>
                    <a:pt x="10604" y="17808"/>
                  </a:lnTo>
                  <a:lnTo>
                    <a:pt x="11063" y="17727"/>
                  </a:lnTo>
                  <a:lnTo>
                    <a:pt x="11508" y="17633"/>
                  </a:lnTo>
                  <a:lnTo>
                    <a:pt x="11940" y="17525"/>
                  </a:lnTo>
                  <a:lnTo>
                    <a:pt x="12372" y="17390"/>
                  </a:lnTo>
                  <a:lnTo>
                    <a:pt x="12790" y="17228"/>
                  </a:lnTo>
                  <a:lnTo>
                    <a:pt x="13194" y="17053"/>
                  </a:lnTo>
                  <a:lnTo>
                    <a:pt x="13599" y="16864"/>
                  </a:lnTo>
                  <a:lnTo>
                    <a:pt x="13977" y="16648"/>
                  </a:lnTo>
                  <a:lnTo>
                    <a:pt x="14355" y="16432"/>
                  </a:lnTo>
                  <a:lnTo>
                    <a:pt x="14719" y="16176"/>
                  </a:lnTo>
                  <a:lnTo>
                    <a:pt x="15070" y="15919"/>
                  </a:lnTo>
                  <a:lnTo>
                    <a:pt x="15407" y="15650"/>
                  </a:lnTo>
                  <a:lnTo>
                    <a:pt x="15717" y="15353"/>
                  </a:lnTo>
                  <a:lnTo>
                    <a:pt x="16027" y="15043"/>
                  </a:lnTo>
                  <a:lnTo>
                    <a:pt x="16324" y="14719"/>
                  </a:lnTo>
                  <a:lnTo>
                    <a:pt x="16594" y="14381"/>
                  </a:lnTo>
                  <a:lnTo>
                    <a:pt x="16850" y="14031"/>
                  </a:lnTo>
                  <a:lnTo>
                    <a:pt x="17093" y="13666"/>
                  </a:lnTo>
                  <a:lnTo>
                    <a:pt x="17309" y="13302"/>
                  </a:lnTo>
                  <a:lnTo>
                    <a:pt x="17511" y="12911"/>
                  </a:lnTo>
                  <a:lnTo>
                    <a:pt x="17700" y="12506"/>
                  </a:lnTo>
                  <a:lnTo>
                    <a:pt x="17862" y="12088"/>
                  </a:lnTo>
                  <a:lnTo>
                    <a:pt x="18011" y="11670"/>
                  </a:lnTo>
                  <a:lnTo>
                    <a:pt x="18132" y="11238"/>
                  </a:lnTo>
                  <a:lnTo>
                    <a:pt x="18240" y="10793"/>
                  </a:lnTo>
                  <a:lnTo>
                    <a:pt x="18321" y="10334"/>
                  </a:lnTo>
                  <a:lnTo>
                    <a:pt x="18375" y="9876"/>
                  </a:lnTo>
                  <a:lnTo>
                    <a:pt x="18415" y="9403"/>
                  </a:lnTo>
                  <a:lnTo>
                    <a:pt x="18415" y="8918"/>
                  </a:lnTo>
                  <a:lnTo>
                    <a:pt x="18415" y="8432"/>
                  </a:lnTo>
                  <a:lnTo>
                    <a:pt x="18375" y="7973"/>
                  </a:lnTo>
                  <a:lnTo>
                    <a:pt x="18321" y="7501"/>
                  </a:lnTo>
                  <a:lnTo>
                    <a:pt x="18240" y="7056"/>
                  </a:lnTo>
                  <a:lnTo>
                    <a:pt x="18132" y="6611"/>
                  </a:lnTo>
                  <a:lnTo>
                    <a:pt x="18011" y="6179"/>
                  </a:lnTo>
                  <a:lnTo>
                    <a:pt x="17862" y="5747"/>
                  </a:lnTo>
                  <a:lnTo>
                    <a:pt x="17700" y="5343"/>
                  </a:lnTo>
                  <a:lnTo>
                    <a:pt x="17511" y="4938"/>
                  </a:lnTo>
                  <a:lnTo>
                    <a:pt x="17309" y="4560"/>
                  </a:lnTo>
                  <a:lnTo>
                    <a:pt x="17093" y="4183"/>
                  </a:lnTo>
                  <a:lnTo>
                    <a:pt x="16850" y="3818"/>
                  </a:lnTo>
                  <a:lnTo>
                    <a:pt x="16594" y="3481"/>
                  </a:lnTo>
                  <a:lnTo>
                    <a:pt x="16324" y="3144"/>
                  </a:lnTo>
                  <a:lnTo>
                    <a:pt x="16027" y="2820"/>
                  </a:lnTo>
                  <a:lnTo>
                    <a:pt x="15717" y="2523"/>
                  </a:lnTo>
                  <a:lnTo>
                    <a:pt x="15407" y="2226"/>
                  </a:lnTo>
                  <a:lnTo>
                    <a:pt x="15070" y="1957"/>
                  </a:lnTo>
                  <a:lnTo>
                    <a:pt x="14719" y="1700"/>
                  </a:lnTo>
                  <a:lnTo>
                    <a:pt x="14355" y="1457"/>
                  </a:lnTo>
                  <a:lnTo>
                    <a:pt x="13977" y="1228"/>
                  </a:lnTo>
                  <a:lnTo>
                    <a:pt x="13599" y="1026"/>
                  </a:lnTo>
                  <a:lnTo>
                    <a:pt x="13194" y="837"/>
                  </a:lnTo>
                  <a:lnTo>
                    <a:pt x="12790" y="662"/>
                  </a:lnTo>
                  <a:lnTo>
                    <a:pt x="12372" y="513"/>
                  </a:lnTo>
                  <a:lnTo>
                    <a:pt x="11940" y="378"/>
                  </a:lnTo>
                  <a:lnTo>
                    <a:pt x="11508" y="257"/>
                  </a:lnTo>
                  <a:lnTo>
                    <a:pt x="11063" y="162"/>
                  </a:lnTo>
                  <a:lnTo>
                    <a:pt x="10604" y="95"/>
                  </a:lnTo>
                  <a:lnTo>
                    <a:pt x="10146" y="41"/>
                  </a:lnTo>
                  <a:lnTo>
                    <a:pt x="9673" y="0"/>
                  </a:lnTo>
                  <a:close/>
                </a:path>
              </a:pathLst>
            </a:custGeom>
            <a:solidFill>
              <a:srgbClr val="1E2430"/>
            </a:solidFill>
            <a:ln>
              <a:noFill/>
            </a:ln>
          </p:spPr>
          <p:txBody>
            <a:bodyPr anchorCtr="0" anchor="ctr" bIns="182850" lIns="182850" spcFirstLastPara="1" rIns="182850" wrap="square" tIns="182850">
              <a:noAutofit/>
            </a:bodyPr>
            <a:lstStyle/>
            <a:p>
              <a:pPr indent="0" lvl="0" marL="0" rtl="0" algn="l">
                <a:spcBef>
                  <a:spcPts val="0"/>
                </a:spcBef>
                <a:spcAft>
                  <a:spcPts val="0"/>
                </a:spcAft>
                <a:buNone/>
              </a:pPr>
              <a:r>
                <a:t/>
              </a:r>
              <a:endParaRPr/>
            </a:p>
          </p:txBody>
        </p:sp>
        <p:sp>
          <p:nvSpPr>
            <p:cNvPr id="3712" name="Google Shape;3712;p221"/>
            <p:cNvSpPr/>
            <p:nvPr/>
          </p:nvSpPr>
          <p:spPr>
            <a:xfrm>
              <a:off x="911653" y="564983"/>
              <a:ext cx="41206" cy="167849"/>
            </a:xfrm>
            <a:custGeom>
              <a:rect b="b" l="l" r="r" t="t"/>
              <a:pathLst>
                <a:path extrusionOk="0" h="23987" w="5721">
                  <a:moveTo>
                    <a:pt x="986" y="0"/>
                  </a:moveTo>
                  <a:lnTo>
                    <a:pt x="864" y="14"/>
                  </a:lnTo>
                  <a:lnTo>
                    <a:pt x="743" y="41"/>
                  </a:lnTo>
                  <a:lnTo>
                    <a:pt x="635" y="68"/>
                  </a:lnTo>
                  <a:lnTo>
                    <a:pt x="540" y="108"/>
                  </a:lnTo>
                  <a:lnTo>
                    <a:pt x="446" y="149"/>
                  </a:lnTo>
                  <a:lnTo>
                    <a:pt x="365" y="216"/>
                  </a:lnTo>
                  <a:lnTo>
                    <a:pt x="284" y="270"/>
                  </a:lnTo>
                  <a:lnTo>
                    <a:pt x="217" y="351"/>
                  </a:lnTo>
                  <a:lnTo>
                    <a:pt x="163" y="432"/>
                  </a:lnTo>
                  <a:lnTo>
                    <a:pt x="122" y="527"/>
                  </a:lnTo>
                  <a:lnTo>
                    <a:pt x="82" y="621"/>
                  </a:lnTo>
                  <a:lnTo>
                    <a:pt x="41" y="729"/>
                  </a:lnTo>
                  <a:lnTo>
                    <a:pt x="28" y="850"/>
                  </a:lnTo>
                  <a:lnTo>
                    <a:pt x="14" y="972"/>
                  </a:lnTo>
                  <a:lnTo>
                    <a:pt x="1" y="1107"/>
                  </a:lnTo>
                  <a:lnTo>
                    <a:pt x="1" y="19184"/>
                  </a:lnTo>
                  <a:lnTo>
                    <a:pt x="14" y="19575"/>
                  </a:lnTo>
                  <a:lnTo>
                    <a:pt x="41" y="19953"/>
                  </a:lnTo>
                  <a:lnTo>
                    <a:pt x="82" y="20304"/>
                  </a:lnTo>
                  <a:lnTo>
                    <a:pt x="136" y="20628"/>
                  </a:lnTo>
                  <a:lnTo>
                    <a:pt x="190" y="20938"/>
                  </a:lnTo>
                  <a:lnTo>
                    <a:pt x="271" y="21221"/>
                  </a:lnTo>
                  <a:lnTo>
                    <a:pt x="365" y="21491"/>
                  </a:lnTo>
                  <a:lnTo>
                    <a:pt x="460" y="21747"/>
                  </a:lnTo>
                  <a:lnTo>
                    <a:pt x="581" y="21990"/>
                  </a:lnTo>
                  <a:lnTo>
                    <a:pt x="702" y="22206"/>
                  </a:lnTo>
                  <a:lnTo>
                    <a:pt x="837" y="22408"/>
                  </a:lnTo>
                  <a:lnTo>
                    <a:pt x="972" y="22597"/>
                  </a:lnTo>
                  <a:lnTo>
                    <a:pt x="1121" y="22773"/>
                  </a:lnTo>
                  <a:lnTo>
                    <a:pt x="1282" y="22921"/>
                  </a:lnTo>
                  <a:lnTo>
                    <a:pt x="1444" y="23069"/>
                  </a:lnTo>
                  <a:lnTo>
                    <a:pt x="1606" y="23204"/>
                  </a:lnTo>
                  <a:lnTo>
                    <a:pt x="1782" y="23312"/>
                  </a:lnTo>
                  <a:lnTo>
                    <a:pt x="1957" y="23420"/>
                  </a:lnTo>
                  <a:lnTo>
                    <a:pt x="2146" y="23515"/>
                  </a:lnTo>
                  <a:lnTo>
                    <a:pt x="2335" y="23595"/>
                  </a:lnTo>
                  <a:lnTo>
                    <a:pt x="2524" y="23676"/>
                  </a:lnTo>
                  <a:lnTo>
                    <a:pt x="2712" y="23744"/>
                  </a:lnTo>
                  <a:lnTo>
                    <a:pt x="2901" y="23798"/>
                  </a:lnTo>
                  <a:lnTo>
                    <a:pt x="3090" y="23838"/>
                  </a:lnTo>
                  <a:lnTo>
                    <a:pt x="3481" y="23919"/>
                  </a:lnTo>
                  <a:lnTo>
                    <a:pt x="3859" y="23960"/>
                  </a:lnTo>
                  <a:lnTo>
                    <a:pt x="4223" y="23987"/>
                  </a:lnTo>
                  <a:lnTo>
                    <a:pt x="4723" y="23987"/>
                  </a:lnTo>
                  <a:lnTo>
                    <a:pt x="4857" y="23973"/>
                  </a:lnTo>
                  <a:lnTo>
                    <a:pt x="4992" y="23946"/>
                  </a:lnTo>
                  <a:lnTo>
                    <a:pt x="5114" y="23906"/>
                  </a:lnTo>
                  <a:lnTo>
                    <a:pt x="5208" y="23865"/>
                  </a:lnTo>
                  <a:lnTo>
                    <a:pt x="5303" y="23811"/>
                  </a:lnTo>
                  <a:lnTo>
                    <a:pt x="5397" y="23744"/>
                  </a:lnTo>
                  <a:lnTo>
                    <a:pt x="5465" y="23676"/>
                  </a:lnTo>
                  <a:lnTo>
                    <a:pt x="5532" y="23595"/>
                  </a:lnTo>
                  <a:lnTo>
                    <a:pt x="5586" y="23515"/>
                  </a:lnTo>
                  <a:lnTo>
                    <a:pt x="5626" y="23420"/>
                  </a:lnTo>
                  <a:lnTo>
                    <a:pt x="5667" y="23312"/>
                  </a:lnTo>
                  <a:lnTo>
                    <a:pt x="5694" y="23204"/>
                  </a:lnTo>
                  <a:lnTo>
                    <a:pt x="5707" y="23096"/>
                  </a:lnTo>
                  <a:lnTo>
                    <a:pt x="5721" y="22840"/>
                  </a:lnTo>
                  <a:lnTo>
                    <a:pt x="5721" y="22031"/>
                  </a:lnTo>
                  <a:lnTo>
                    <a:pt x="5721" y="21936"/>
                  </a:lnTo>
                  <a:lnTo>
                    <a:pt x="5721" y="21842"/>
                  </a:lnTo>
                  <a:lnTo>
                    <a:pt x="5707" y="21761"/>
                  </a:lnTo>
                  <a:lnTo>
                    <a:pt x="5680" y="21666"/>
                  </a:lnTo>
                  <a:lnTo>
                    <a:pt x="5640" y="21585"/>
                  </a:lnTo>
                  <a:lnTo>
                    <a:pt x="5599" y="21504"/>
                  </a:lnTo>
                  <a:lnTo>
                    <a:pt x="5545" y="21424"/>
                  </a:lnTo>
                  <a:lnTo>
                    <a:pt x="5492" y="21356"/>
                  </a:lnTo>
                  <a:lnTo>
                    <a:pt x="5424" y="21289"/>
                  </a:lnTo>
                  <a:lnTo>
                    <a:pt x="5357" y="21235"/>
                  </a:lnTo>
                  <a:lnTo>
                    <a:pt x="5276" y="21181"/>
                  </a:lnTo>
                  <a:lnTo>
                    <a:pt x="5195" y="21140"/>
                  </a:lnTo>
                  <a:lnTo>
                    <a:pt x="5114" y="21100"/>
                  </a:lnTo>
                  <a:lnTo>
                    <a:pt x="5019" y="21073"/>
                  </a:lnTo>
                  <a:lnTo>
                    <a:pt x="4938" y="21059"/>
                  </a:lnTo>
                  <a:lnTo>
                    <a:pt x="4844" y="21046"/>
                  </a:lnTo>
                  <a:lnTo>
                    <a:pt x="4574" y="21019"/>
                  </a:lnTo>
                  <a:lnTo>
                    <a:pt x="4439" y="20978"/>
                  </a:lnTo>
                  <a:lnTo>
                    <a:pt x="4304" y="20938"/>
                  </a:lnTo>
                  <a:lnTo>
                    <a:pt x="4169" y="20884"/>
                  </a:lnTo>
                  <a:lnTo>
                    <a:pt x="4035" y="20816"/>
                  </a:lnTo>
                  <a:lnTo>
                    <a:pt x="3913" y="20722"/>
                  </a:lnTo>
                  <a:lnTo>
                    <a:pt x="3792" y="20614"/>
                  </a:lnTo>
                  <a:lnTo>
                    <a:pt x="3684" y="20493"/>
                  </a:lnTo>
                  <a:lnTo>
                    <a:pt x="3589" y="20331"/>
                  </a:lnTo>
                  <a:lnTo>
                    <a:pt x="3508" y="20155"/>
                  </a:lnTo>
                  <a:lnTo>
                    <a:pt x="3427" y="19940"/>
                  </a:lnTo>
                  <a:lnTo>
                    <a:pt x="3373" y="19710"/>
                  </a:lnTo>
                  <a:lnTo>
                    <a:pt x="3320" y="19440"/>
                  </a:lnTo>
                  <a:lnTo>
                    <a:pt x="3293" y="19130"/>
                  </a:lnTo>
                  <a:lnTo>
                    <a:pt x="3293" y="18779"/>
                  </a:lnTo>
                  <a:lnTo>
                    <a:pt x="3293" y="1107"/>
                  </a:lnTo>
                  <a:lnTo>
                    <a:pt x="3279" y="972"/>
                  </a:lnTo>
                  <a:lnTo>
                    <a:pt x="3266" y="850"/>
                  </a:lnTo>
                  <a:lnTo>
                    <a:pt x="3239" y="729"/>
                  </a:lnTo>
                  <a:lnTo>
                    <a:pt x="3212" y="621"/>
                  </a:lnTo>
                  <a:lnTo>
                    <a:pt x="3171" y="527"/>
                  </a:lnTo>
                  <a:lnTo>
                    <a:pt x="3117" y="432"/>
                  </a:lnTo>
                  <a:lnTo>
                    <a:pt x="3063" y="351"/>
                  </a:lnTo>
                  <a:lnTo>
                    <a:pt x="2996" y="270"/>
                  </a:lnTo>
                  <a:lnTo>
                    <a:pt x="2915" y="216"/>
                  </a:lnTo>
                  <a:lnTo>
                    <a:pt x="2834" y="149"/>
                  </a:lnTo>
                  <a:lnTo>
                    <a:pt x="2739" y="108"/>
                  </a:lnTo>
                  <a:lnTo>
                    <a:pt x="2645" y="68"/>
                  </a:lnTo>
                  <a:lnTo>
                    <a:pt x="2537" y="41"/>
                  </a:lnTo>
                  <a:lnTo>
                    <a:pt x="2429" y="14"/>
                  </a:lnTo>
                  <a:lnTo>
                    <a:pt x="2308" y="0"/>
                  </a:lnTo>
                  <a:close/>
                </a:path>
              </a:pathLst>
            </a:custGeom>
            <a:solidFill>
              <a:srgbClr val="1E2430"/>
            </a:solidFill>
            <a:ln>
              <a:noFill/>
            </a:ln>
          </p:spPr>
          <p:txBody>
            <a:bodyPr anchorCtr="0" anchor="ctr" bIns="182850" lIns="182850" spcFirstLastPara="1" rIns="182850" wrap="square" tIns="182850">
              <a:noAutofit/>
            </a:bodyPr>
            <a:lstStyle/>
            <a:p>
              <a:pPr indent="0" lvl="0" marL="0" rtl="0" algn="l">
                <a:spcBef>
                  <a:spcPts val="0"/>
                </a:spcBef>
                <a:spcAft>
                  <a:spcPts val="0"/>
                </a:spcAft>
                <a:buNone/>
              </a:pPr>
              <a:r>
                <a:t/>
              </a:r>
              <a:endParaRPr/>
            </a:p>
          </p:txBody>
        </p:sp>
        <p:sp>
          <p:nvSpPr>
            <p:cNvPr id="3713" name="Google Shape;3713;p221"/>
            <p:cNvSpPr/>
            <p:nvPr/>
          </p:nvSpPr>
          <p:spPr>
            <a:xfrm>
              <a:off x="974034" y="612279"/>
              <a:ext cx="23624" cy="119608"/>
            </a:xfrm>
            <a:custGeom>
              <a:rect b="b" l="l" r="r" t="t"/>
              <a:pathLst>
                <a:path extrusionOk="0" h="17093" w="3280">
                  <a:moveTo>
                    <a:pt x="986" y="0"/>
                  </a:moveTo>
                  <a:lnTo>
                    <a:pt x="864" y="14"/>
                  </a:lnTo>
                  <a:lnTo>
                    <a:pt x="756" y="41"/>
                  </a:lnTo>
                  <a:lnTo>
                    <a:pt x="648" y="68"/>
                  </a:lnTo>
                  <a:lnTo>
                    <a:pt x="554" y="108"/>
                  </a:lnTo>
                  <a:lnTo>
                    <a:pt x="460" y="149"/>
                  </a:lnTo>
                  <a:lnTo>
                    <a:pt x="379" y="216"/>
                  </a:lnTo>
                  <a:lnTo>
                    <a:pt x="298" y="270"/>
                  </a:lnTo>
                  <a:lnTo>
                    <a:pt x="230" y="351"/>
                  </a:lnTo>
                  <a:lnTo>
                    <a:pt x="176" y="432"/>
                  </a:lnTo>
                  <a:lnTo>
                    <a:pt x="122" y="526"/>
                  </a:lnTo>
                  <a:lnTo>
                    <a:pt x="82" y="621"/>
                  </a:lnTo>
                  <a:lnTo>
                    <a:pt x="55" y="729"/>
                  </a:lnTo>
                  <a:lnTo>
                    <a:pt x="28" y="850"/>
                  </a:lnTo>
                  <a:lnTo>
                    <a:pt x="14" y="972"/>
                  </a:lnTo>
                  <a:lnTo>
                    <a:pt x="1" y="1106"/>
                  </a:lnTo>
                  <a:lnTo>
                    <a:pt x="14" y="15987"/>
                  </a:lnTo>
                  <a:lnTo>
                    <a:pt x="14" y="16121"/>
                  </a:lnTo>
                  <a:lnTo>
                    <a:pt x="28" y="16243"/>
                  </a:lnTo>
                  <a:lnTo>
                    <a:pt x="55" y="16364"/>
                  </a:lnTo>
                  <a:lnTo>
                    <a:pt x="95" y="16472"/>
                  </a:lnTo>
                  <a:lnTo>
                    <a:pt x="136" y="16567"/>
                  </a:lnTo>
                  <a:lnTo>
                    <a:pt x="176" y="16661"/>
                  </a:lnTo>
                  <a:lnTo>
                    <a:pt x="244" y="16742"/>
                  </a:lnTo>
                  <a:lnTo>
                    <a:pt x="311" y="16823"/>
                  </a:lnTo>
                  <a:lnTo>
                    <a:pt x="379" y="16890"/>
                  </a:lnTo>
                  <a:lnTo>
                    <a:pt x="460" y="16944"/>
                  </a:lnTo>
                  <a:lnTo>
                    <a:pt x="554" y="16985"/>
                  </a:lnTo>
                  <a:lnTo>
                    <a:pt x="662" y="17025"/>
                  </a:lnTo>
                  <a:lnTo>
                    <a:pt x="770" y="17066"/>
                  </a:lnTo>
                  <a:lnTo>
                    <a:pt x="878" y="17079"/>
                  </a:lnTo>
                  <a:lnTo>
                    <a:pt x="999" y="17093"/>
                  </a:lnTo>
                  <a:lnTo>
                    <a:pt x="2308" y="17093"/>
                  </a:lnTo>
                  <a:lnTo>
                    <a:pt x="2429" y="17079"/>
                  </a:lnTo>
                  <a:lnTo>
                    <a:pt x="2551" y="17066"/>
                  </a:lnTo>
                  <a:lnTo>
                    <a:pt x="2658" y="17025"/>
                  </a:lnTo>
                  <a:lnTo>
                    <a:pt x="2753" y="16985"/>
                  </a:lnTo>
                  <a:lnTo>
                    <a:pt x="2847" y="16944"/>
                  </a:lnTo>
                  <a:lnTo>
                    <a:pt x="2928" y="16890"/>
                  </a:lnTo>
                  <a:lnTo>
                    <a:pt x="3009" y="16823"/>
                  </a:lnTo>
                  <a:lnTo>
                    <a:pt x="3077" y="16742"/>
                  </a:lnTo>
                  <a:lnTo>
                    <a:pt x="3131" y="16661"/>
                  </a:lnTo>
                  <a:lnTo>
                    <a:pt x="3171" y="16567"/>
                  </a:lnTo>
                  <a:lnTo>
                    <a:pt x="3212" y="16472"/>
                  </a:lnTo>
                  <a:lnTo>
                    <a:pt x="3239" y="16364"/>
                  </a:lnTo>
                  <a:lnTo>
                    <a:pt x="3266" y="16243"/>
                  </a:lnTo>
                  <a:lnTo>
                    <a:pt x="3279" y="16121"/>
                  </a:lnTo>
                  <a:lnTo>
                    <a:pt x="3279" y="15987"/>
                  </a:lnTo>
                  <a:lnTo>
                    <a:pt x="3279" y="1106"/>
                  </a:lnTo>
                  <a:lnTo>
                    <a:pt x="3279" y="972"/>
                  </a:lnTo>
                  <a:lnTo>
                    <a:pt x="3266" y="850"/>
                  </a:lnTo>
                  <a:lnTo>
                    <a:pt x="3239" y="729"/>
                  </a:lnTo>
                  <a:lnTo>
                    <a:pt x="3212" y="621"/>
                  </a:lnTo>
                  <a:lnTo>
                    <a:pt x="3171" y="526"/>
                  </a:lnTo>
                  <a:lnTo>
                    <a:pt x="3131" y="432"/>
                  </a:lnTo>
                  <a:lnTo>
                    <a:pt x="3077" y="351"/>
                  </a:lnTo>
                  <a:lnTo>
                    <a:pt x="3009" y="270"/>
                  </a:lnTo>
                  <a:lnTo>
                    <a:pt x="2928" y="216"/>
                  </a:lnTo>
                  <a:lnTo>
                    <a:pt x="2847" y="149"/>
                  </a:lnTo>
                  <a:lnTo>
                    <a:pt x="2753" y="108"/>
                  </a:lnTo>
                  <a:lnTo>
                    <a:pt x="2658" y="68"/>
                  </a:lnTo>
                  <a:lnTo>
                    <a:pt x="2551" y="41"/>
                  </a:lnTo>
                  <a:lnTo>
                    <a:pt x="2429" y="14"/>
                  </a:lnTo>
                  <a:lnTo>
                    <a:pt x="2308" y="0"/>
                  </a:lnTo>
                  <a:close/>
                </a:path>
              </a:pathLst>
            </a:custGeom>
            <a:solidFill>
              <a:srgbClr val="1E2430"/>
            </a:solidFill>
            <a:ln>
              <a:noFill/>
            </a:ln>
          </p:spPr>
          <p:txBody>
            <a:bodyPr anchorCtr="0" anchor="ctr" bIns="182850" lIns="182850" spcFirstLastPara="1" rIns="182850" wrap="square" tIns="182850">
              <a:noAutofit/>
            </a:bodyPr>
            <a:lstStyle/>
            <a:p>
              <a:pPr indent="0" lvl="0" marL="0" rtl="0" algn="l">
                <a:spcBef>
                  <a:spcPts val="0"/>
                </a:spcBef>
                <a:spcAft>
                  <a:spcPts val="0"/>
                </a:spcAft>
                <a:buNone/>
              </a:pPr>
              <a:r>
                <a:t/>
              </a:r>
              <a:endParaRPr/>
            </a:p>
          </p:txBody>
        </p:sp>
        <p:sp>
          <p:nvSpPr>
            <p:cNvPr id="3714" name="Google Shape;3714;p221"/>
            <p:cNvSpPr/>
            <p:nvPr/>
          </p:nvSpPr>
          <p:spPr>
            <a:xfrm>
              <a:off x="1018149" y="609445"/>
              <a:ext cx="132735" cy="125276"/>
            </a:xfrm>
            <a:custGeom>
              <a:rect b="b" l="l" r="r" t="t"/>
              <a:pathLst>
                <a:path extrusionOk="0" h="17903" w="18429">
                  <a:moveTo>
                    <a:pt x="9201" y="2834"/>
                  </a:moveTo>
                  <a:lnTo>
                    <a:pt x="9498" y="2847"/>
                  </a:lnTo>
                  <a:lnTo>
                    <a:pt x="9795" y="2860"/>
                  </a:lnTo>
                  <a:lnTo>
                    <a:pt x="10092" y="2901"/>
                  </a:lnTo>
                  <a:lnTo>
                    <a:pt x="10388" y="2955"/>
                  </a:lnTo>
                  <a:lnTo>
                    <a:pt x="10672" y="3009"/>
                  </a:lnTo>
                  <a:lnTo>
                    <a:pt x="10941" y="3090"/>
                  </a:lnTo>
                  <a:lnTo>
                    <a:pt x="11225" y="3184"/>
                  </a:lnTo>
                  <a:lnTo>
                    <a:pt x="11481" y="3279"/>
                  </a:lnTo>
                  <a:lnTo>
                    <a:pt x="11751" y="3400"/>
                  </a:lnTo>
                  <a:lnTo>
                    <a:pt x="11994" y="3522"/>
                  </a:lnTo>
                  <a:lnTo>
                    <a:pt x="12250" y="3670"/>
                  </a:lnTo>
                  <a:lnTo>
                    <a:pt x="12479" y="3818"/>
                  </a:lnTo>
                  <a:lnTo>
                    <a:pt x="12709" y="3980"/>
                  </a:lnTo>
                  <a:lnTo>
                    <a:pt x="12938" y="4156"/>
                  </a:lnTo>
                  <a:lnTo>
                    <a:pt x="13154" y="4344"/>
                  </a:lnTo>
                  <a:lnTo>
                    <a:pt x="13356" y="4533"/>
                  </a:lnTo>
                  <a:lnTo>
                    <a:pt x="13545" y="4736"/>
                  </a:lnTo>
                  <a:lnTo>
                    <a:pt x="13734" y="4952"/>
                  </a:lnTo>
                  <a:lnTo>
                    <a:pt x="13909" y="5181"/>
                  </a:lnTo>
                  <a:lnTo>
                    <a:pt x="14071" y="5424"/>
                  </a:lnTo>
                  <a:lnTo>
                    <a:pt x="14220" y="5667"/>
                  </a:lnTo>
                  <a:lnTo>
                    <a:pt x="14368" y="5923"/>
                  </a:lnTo>
                  <a:lnTo>
                    <a:pt x="14503" y="6179"/>
                  </a:lnTo>
                  <a:lnTo>
                    <a:pt x="14611" y="6462"/>
                  </a:lnTo>
                  <a:lnTo>
                    <a:pt x="14719" y="6732"/>
                  </a:lnTo>
                  <a:lnTo>
                    <a:pt x="14813" y="7029"/>
                  </a:lnTo>
                  <a:lnTo>
                    <a:pt x="14894" y="7326"/>
                  </a:lnTo>
                  <a:lnTo>
                    <a:pt x="14962" y="7623"/>
                  </a:lnTo>
                  <a:lnTo>
                    <a:pt x="15016" y="7946"/>
                  </a:lnTo>
                  <a:lnTo>
                    <a:pt x="15043" y="8257"/>
                  </a:lnTo>
                  <a:lnTo>
                    <a:pt x="15070" y="8581"/>
                  </a:lnTo>
                  <a:lnTo>
                    <a:pt x="15083" y="8918"/>
                  </a:lnTo>
                  <a:lnTo>
                    <a:pt x="15070" y="9255"/>
                  </a:lnTo>
                  <a:lnTo>
                    <a:pt x="15043" y="9579"/>
                  </a:lnTo>
                  <a:lnTo>
                    <a:pt x="15016" y="9903"/>
                  </a:lnTo>
                  <a:lnTo>
                    <a:pt x="14962" y="10213"/>
                  </a:lnTo>
                  <a:lnTo>
                    <a:pt x="14894" y="10523"/>
                  </a:lnTo>
                  <a:lnTo>
                    <a:pt x="14813" y="10820"/>
                  </a:lnTo>
                  <a:lnTo>
                    <a:pt x="14719" y="11103"/>
                  </a:lnTo>
                  <a:lnTo>
                    <a:pt x="14611" y="11387"/>
                  </a:lnTo>
                  <a:lnTo>
                    <a:pt x="14503" y="11670"/>
                  </a:lnTo>
                  <a:lnTo>
                    <a:pt x="14368" y="11940"/>
                  </a:lnTo>
                  <a:lnTo>
                    <a:pt x="14220" y="12196"/>
                  </a:lnTo>
                  <a:lnTo>
                    <a:pt x="14071" y="12439"/>
                  </a:lnTo>
                  <a:lnTo>
                    <a:pt x="13909" y="12682"/>
                  </a:lnTo>
                  <a:lnTo>
                    <a:pt x="13734" y="12911"/>
                  </a:lnTo>
                  <a:lnTo>
                    <a:pt x="13545" y="13127"/>
                  </a:lnTo>
                  <a:lnTo>
                    <a:pt x="13356" y="13343"/>
                  </a:lnTo>
                  <a:lnTo>
                    <a:pt x="13154" y="13532"/>
                  </a:lnTo>
                  <a:lnTo>
                    <a:pt x="12938" y="13720"/>
                  </a:lnTo>
                  <a:lnTo>
                    <a:pt x="12709" y="13896"/>
                  </a:lnTo>
                  <a:lnTo>
                    <a:pt x="12479" y="14071"/>
                  </a:lnTo>
                  <a:lnTo>
                    <a:pt x="12250" y="14220"/>
                  </a:lnTo>
                  <a:lnTo>
                    <a:pt x="11994" y="14368"/>
                  </a:lnTo>
                  <a:lnTo>
                    <a:pt x="11751" y="14489"/>
                  </a:lnTo>
                  <a:lnTo>
                    <a:pt x="11481" y="14611"/>
                  </a:lnTo>
                  <a:lnTo>
                    <a:pt x="11225" y="14719"/>
                  </a:lnTo>
                  <a:lnTo>
                    <a:pt x="10941" y="14813"/>
                  </a:lnTo>
                  <a:lnTo>
                    <a:pt x="10672" y="14881"/>
                  </a:lnTo>
                  <a:lnTo>
                    <a:pt x="10388" y="14948"/>
                  </a:lnTo>
                  <a:lnTo>
                    <a:pt x="10092" y="15002"/>
                  </a:lnTo>
                  <a:lnTo>
                    <a:pt x="9795" y="15043"/>
                  </a:lnTo>
                  <a:lnTo>
                    <a:pt x="9498" y="15056"/>
                  </a:lnTo>
                  <a:lnTo>
                    <a:pt x="9201" y="15070"/>
                  </a:lnTo>
                  <a:lnTo>
                    <a:pt x="8904" y="15056"/>
                  </a:lnTo>
                  <a:lnTo>
                    <a:pt x="8608" y="15043"/>
                  </a:lnTo>
                  <a:lnTo>
                    <a:pt x="8311" y="15002"/>
                  </a:lnTo>
                  <a:lnTo>
                    <a:pt x="8027" y="14948"/>
                  </a:lnTo>
                  <a:lnTo>
                    <a:pt x="7744" y="14881"/>
                  </a:lnTo>
                  <a:lnTo>
                    <a:pt x="7461" y="14800"/>
                  </a:lnTo>
                  <a:lnTo>
                    <a:pt x="7191" y="14719"/>
                  </a:lnTo>
                  <a:lnTo>
                    <a:pt x="6921" y="14611"/>
                  </a:lnTo>
                  <a:lnTo>
                    <a:pt x="6665" y="14489"/>
                  </a:lnTo>
                  <a:lnTo>
                    <a:pt x="6409" y="14355"/>
                  </a:lnTo>
                  <a:lnTo>
                    <a:pt x="6166" y="14206"/>
                  </a:lnTo>
                  <a:lnTo>
                    <a:pt x="5923" y="14058"/>
                  </a:lnTo>
                  <a:lnTo>
                    <a:pt x="5694" y="13896"/>
                  </a:lnTo>
                  <a:lnTo>
                    <a:pt x="5478" y="13707"/>
                  </a:lnTo>
                  <a:lnTo>
                    <a:pt x="5262" y="13518"/>
                  </a:lnTo>
                  <a:lnTo>
                    <a:pt x="5060" y="13316"/>
                  </a:lnTo>
                  <a:lnTo>
                    <a:pt x="4857" y="13113"/>
                  </a:lnTo>
                  <a:lnTo>
                    <a:pt x="4668" y="12898"/>
                  </a:lnTo>
                  <a:lnTo>
                    <a:pt x="4493" y="12655"/>
                  </a:lnTo>
                  <a:lnTo>
                    <a:pt x="4331" y="12425"/>
                  </a:lnTo>
                  <a:lnTo>
                    <a:pt x="4183" y="12169"/>
                  </a:lnTo>
                  <a:lnTo>
                    <a:pt x="4034" y="11913"/>
                  </a:lnTo>
                  <a:lnTo>
                    <a:pt x="3899" y="11643"/>
                  </a:lnTo>
                  <a:lnTo>
                    <a:pt x="3778" y="11373"/>
                  </a:lnTo>
                  <a:lnTo>
                    <a:pt x="3684" y="11090"/>
                  </a:lnTo>
                  <a:lnTo>
                    <a:pt x="3589" y="10806"/>
                  </a:lnTo>
                  <a:lnTo>
                    <a:pt x="3508" y="10510"/>
                  </a:lnTo>
                  <a:lnTo>
                    <a:pt x="3441" y="10199"/>
                  </a:lnTo>
                  <a:lnTo>
                    <a:pt x="3387" y="9889"/>
                  </a:lnTo>
                  <a:lnTo>
                    <a:pt x="3346" y="9565"/>
                  </a:lnTo>
                  <a:lnTo>
                    <a:pt x="3319" y="9242"/>
                  </a:lnTo>
                  <a:lnTo>
                    <a:pt x="3319" y="8918"/>
                  </a:lnTo>
                  <a:lnTo>
                    <a:pt x="3319" y="8581"/>
                  </a:lnTo>
                  <a:lnTo>
                    <a:pt x="3346" y="8270"/>
                  </a:lnTo>
                  <a:lnTo>
                    <a:pt x="3387" y="7946"/>
                  </a:lnTo>
                  <a:lnTo>
                    <a:pt x="3441" y="7636"/>
                  </a:lnTo>
                  <a:lnTo>
                    <a:pt x="3508" y="7339"/>
                  </a:lnTo>
                  <a:lnTo>
                    <a:pt x="3576" y="7043"/>
                  </a:lnTo>
                  <a:lnTo>
                    <a:pt x="3670" y="6746"/>
                  </a:lnTo>
                  <a:lnTo>
                    <a:pt x="3778" y="6476"/>
                  </a:lnTo>
                  <a:lnTo>
                    <a:pt x="3899" y="6193"/>
                  </a:lnTo>
                  <a:lnTo>
                    <a:pt x="4021" y="5936"/>
                  </a:lnTo>
                  <a:lnTo>
                    <a:pt x="4169" y="5680"/>
                  </a:lnTo>
                  <a:lnTo>
                    <a:pt x="4318" y="5437"/>
                  </a:lnTo>
                  <a:lnTo>
                    <a:pt x="4479" y="5194"/>
                  </a:lnTo>
                  <a:lnTo>
                    <a:pt x="4655" y="4965"/>
                  </a:lnTo>
                  <a:lnTo>
                    <a:pt x="4844" y="4749"/>
                  </a:lnTo>
                  <a:lnTo>
                    <a:pt x="5046" y="4547"/>
                  </a:lnTo>
                  <a:lnTo>
                    <a:pt x="5248" y="4344"/>
                  </a:lnTo>
                  <a:lnTo>
                    <a:pt x="5464" y="4169"/>
                  </a:lnTo>
                  <a:lnTo>
                    <a:pt x="5680" y="3994"/>
                  </a:lnTo>
                  <a:lnTo>
                    <a:pt x="5909" y="3818"/>
                  </a:lnTo>
                  <a:lnTo>
                    <a:pt x="6152" y="3670"/>
                  </a:lnTo>
                  <a:lnTo>
                    <a:pt x="6395" y="3535"/>
                  </a:lnTo>
                  <a:lnTo>
                    <a:pt x="6651" y="3400"/>
                  </a:lnTo>
                  <a:lnTo>
                    <a:pt x="6908" y="3292"/>
                  </a:lnTo>
                  <a:lnTo>
                    <a:pt x="7178" y="3184"/>
                  </a:lnTo>
                  <a:lnTo>
                    <a:pt x="7447" y="3090"/>
                  </a:lnTo>
                  <a:lnTo>
                    <a:pt x="7731" y="3022"/>
                  </a:lnTo>
                  <a:lnTo>
                    <a:pt x="8014" y="2955"/>
                  </a:lnTo>
                  <a:lnTo>
                    <a:pt x="8297" y="2901"/>
                  </a:lnTo>
                  <a:lnTo>
                    <a:pt x="8594" y="2860"/>
                  </a:lnTo>
                  <a:lnTo>
                    <a:pt x="8891" y="2847"/>
                  </a:lnTo>
                  <a:lnTo>
                    <a:pt x="9201" y="2834"/>
                  </a:lnTo>
                  <a:close/>
                  <a:moveTo>
                    <a:pt x="8716" y="0"/>
                  </a:moveTo>
                  <a:lnTo>
                    <a:pt x="8257" y="41"/>
                  </a:lnTo>
                  <a:lnTo>
                    <a:pt x="7785" y="95"/>
                  </a:lnTo>
                  <a:lnTo>
                    <a:pt x="7339" y="162"/>
                  </a:lnTo>
                  <a:lnTo>
                    <a:pt x="6894" y="257"/>
                  </a:lnTo>
                  <a:lnTo>
                    <a:pt x="6449" y="378"/>
                  </a:lnTo>
                  <a:lnTo>
                    <a:pt x="6017" y="500"/>
                  </a:lnTo>
                  <a:lnTo>
                    <a:pt x="5613" y="662"/>
                  </a:lnTo>
                  <a:lnTo>
                    <a:pt x="5194" y="823"/>
                  </a:lnTo>
                  <a:lnTo>
                    <a:pt x="4803" y="1012"/>
                  </a:lnTo>
                  <a:lnTo>
                    <a:pt x="4412" y="1228"/>
                  </a:lnTo>
                  <a:lnTo>
                    <a:pt x="4048" y="1444"/>
                  </a:lnTo>
                  <a:lnTo>
                    <a:pt x="3684" y="1687"/>
                  </a:lnTo>
                  <a:lnTo>
                    <a:pt x="3333" y="1943"/>
                  </a:lnTo>
                  <a:lnTo>
                    <a:pt x="3009" y="2213"/>
                  </a:lnTo>
                  <a:lnTo>
                    <a:pt x="2685" y="2510"/>
                  </a:lnTo>
                  <a:lnTo>
                    <a:pt x="2388" y="2807"/>
                  </a:lnTo>
                  <a:lnTo>
                    <a:pt x="2092" y="3130"/>
                  </a:lnTo>
                  <a:lnTo>
                    <a:pt x="1822" y="3454"/>
                  </a:lnTo>
                  <a:lnTo>
                    <a:pt x="1565" y="3805"/>
                  </a:lnTo>
                  <a:lnTo>
                    <a:pt x="1323" y="4169"/>
                  </a:lnTo>
                  <a:lnTo>
                    <a:pt x="1107" y="4547"/>
                  </a:lnTo>
                  <a:lnTo>
                    <a:pt x="904" y="4925"/>
                  </a:lnTo>
                  <a:lnTo>
                    <a:pt x="729" y="5329"/>
                  </a:lnTo>
                  <a:lnTo>
                    <a:pt x="554" y="5734"/>
                  </a:lnTo>
                  <a:lnTo>
                    <a:pt x="419" y="6166"/>
                  </a:lnTo>
                  <a:lnTo>
                    <a:pt x="297" y="6597"/>
                  </a:lnTo>
                  <a:lnTo>
                    <a:pt x="189" y="7043"/>
                  </a:lnTo>
                  <a:lnTo>
                    <a:pt x="108" y="7488"/>
                  </a:lnTo>
                  <a:lnTo>
                    <a:pt x="55" y="7960"/>
                  </a:lnTo>
                  <a:lnTo>
                    <a:pt x="14" y="8432"/>
                  </a:lnTo>
                  <a:lnTo>
                    <a:pt x="1" y="8918"/>
                  </a:lnTo>
                  <a:lnTo>
                    <a:pt x="14" y="9403"/>
                  </a:lnTo>
                  <a:lnTo>
                    <a:pt x="55" y="9876"/>
                  </a:lnTo>
                  <a:lnTo>
                    <a:pt x="108" y="10334"/>
                  </a:lnTo>
                  <a:lnTo>
                    <a:pt x="189" y="10793"/>
                  </a:lnTo>
                  <a:lnTo>
                    <a:pt x="297" y="11238"/>
                  </a:lnTo>
                  <a:lnTo>
                    <a:pt x="419" y="11683"/>
                  </a:lnTo>
                  <a:lnTo>
                    <a:pt x="554" y="12102"/>
                  </a:lnTo>
                  <a:lnTo>
                    <a:pt x="729" y="12520"/>
                  </a:lnTo>
                  <a:lnTo>
                    <a:pt x="904" y="12924"/>
                  </a:lnTo>
                  <a:lnTo>
                    <a:pt x="1107" y="13302"/>
                  </a:lnTo>
                  <a:lnTo>
                    <a:pt x="1323" y="13680"/>
                  </a:lnTo>
                  <a:lnTo>
                    <a:pt x="1565" y="14044"/>
                  </a:lnTo>
                  <a:lnTo>
                    <a:pt x="1822" y="14395"/>
                  </a:lnTo>
                  <a:lnTo>
                    <a:pt x="2092" y="14732"/>
                  </a:lnTo>
                  <a:lnTo>
                    <a:pt x="2388" y="15056"/>
                  </a:lnTo>
                  <a:lnTo>
                    <a:pt x="2685" y="15366"/>
                  </a:lnTo>
                  <a:lnTo>
                    <a:pt x="3009" y="15650"/>
                  </a:lnTo>
                  <a:lnTo>
                    <a:pt x="3333" y="15933"/>
                  </a:lnTo>
                  <a:lnTo>
                    <a:pt x="3684" y="16189"/>
                  </a:lnTo>
                  <a:lnTo>
                    <a:pt x="4048" y="16432"/>
                  </a:lnTo>
                  <a:lnTo>
                    <a:pt x="4412" y="16661"/>
                  </a:lnTo>
                  <a:lnTo>
                    <a:pt x="4803" y="16864"/>
                  </a:lnTo>
                  <a:lnTo>
                    <a:pt x="5194" y="17066"/>
                  </a:lnTo>
                  <a:lnTo>
                    <a:pt x="5613" y="17228"/>
                  </a:lnTo>
                  <a:lnTo>
                    <a:pt x="6031" y="17390"/>
                  </a:lnTo>
                  <a:lnTo>
                    <a:pt x="6449" y="17525"/>
                  </a:lnTo>
                  <a:lnTo>
                    <a:pt x="6894" y="17633"/>
                  </a:lnTo>
                  <a:lnTo>
                    <a:pt x="7339" y="17727"/>
                  </a:lnTo>
                  <a:lnTo>
                    <a:pt x="7785" y="17808"/>
                  </a:lnTo>
                  <a:lnTo>
                    <a:pt x="8257" y="17862"/>
                  </a:lnTo>
                  <a:lnTo>
                    <a:pt x="8716" y="17889"/>
                  </a:lnTo>
                  <a:lnTo>
                    <a:pt x="9201" y="17903"/>
                  </a:lnTo>
                  <a:lnTo>
                    <a:pt x="9673" y="17889"/>
                  </a:lnTo>
                  <a:lnTo>
                    <a:pt x="10146" y="17862"/>
                  </a:lnTo>
                  <a:lnTo>
                    <a:pt x="10604" y="17808"/>
                  </a:lnTo>
                  <a:lnTo>
                    <a:pt x="11063" y="17727"/>
                  </a:lnTo>
                  <a:lnTo>
                    <a:pt x="11508" y="17633"/>
                  </a:lnTo>
                  <a:lnTo>
                    <a:pt x="11940" y="17525"/>
                  </a:lnTo>
                  <a:lnTo>
                    <a:pt x="12371" y="17390"/>
                  </a:lnTo>
                  <a:lnTo>
                    <a:pt x="12790" y="17228"/>
                  </a:lnTo>
                  <a:lnTo>
                    <a:pt x="13208" y="17053"/>
                  </a:lnTo>
                  <a:lnTo>
                    <a:pt x="13599" y="16864"/>
                  </a:lnTo>
                  <a:lnTo>
                    <a:pt x="13990" y="16648"/>
                  </a:lnTo>
                  <a:lnTo>
                    <a:pt x="14355" y="16432"/>
                  </a:lnTo>
                  <a:lnTo>
                    <a:pt x="14719" y="16176"/>
                  </a:lnTo>
                  <a:lnTo>
                    <a:pt x="15070" y="15919"/>
                  </a:lnTo>
                  <a:lnTo>
                    <a:pt x="15407" y="15650"/>
                  </a:lnTo>
                  <a:lnTo>
                    <a:pt x="15731" y="15353"/>
                  </a:lnTo>
                  <a:lnTo>
                    <a:pt x="16027" y="15043"/>
                  </a:lnTo>
                  <a:lnTo>
                    <a:pt x="16324" y="14719"/>
                  </a:lnTo>
                  <a:lnTo>
                    <a:pt x="16594" y="14381"/>
                  </a:lnTo>
                  <a:lnTo>
                    <a:pt x="16850" y="14031"/>
                  </a:lnTo>
                  <a:lnTo>
                    <a:pt x="17093" y="13666"/>
                  </a:lnTo>
                  <a:lnTo>
                    <a:pt x="17309" y="13289"/>
                  </a:lnTo>
                  <a:lnTo>
                    <a:pt x="17511" y="12911"/>
                  </a:lnTo>
                  <a:lnTo>
                    <a:pt x="17700" y="12506"/>
                  </a:lnTo>
                  <a:lnTo>
                    <a:pt x="17862" y="12088"/>
                  </a:lnTo>
                  <a:lnTo>
                    <a:pt x="18011" y="11670"/>
                  </a:lnTo>
                  <a:lnTo>
                    <a:pt x="18132" y="11238"/>
                  </a:lnTo>
                  <a:lnTo>
                    <a:pt x="18240" y="10793"/>
                  </a:lnTo>
                  <a:lnTo>
                    <a:pt x="18321" y="10334"/>
                  </a:lnTo>
                  <a:lnTo>
                    <a:pt x="18375" y="9876"/>
                  </a:lnTo>
                  <a:lnTo>
                    <a:pt x="18415" y="9403"/>
                  </a:lnTo>
                  <a:lnTo>
                    <a:pt x="18429" y="8918"/>
                  </a:lnTo>
                  <a:lnTo>
                    <a:pt x="18415" y="8432"/>
                  </a:lnTo>
                  <a:lnTo>
                    <a:pt x="18375" y="7973"/>
                  </a:lnTo>
                  <a:lnTo>
                    <a:pt x="18321" y="7501"/>
                  </a:lnTo>
                  <a:lnTo>
                    <a:pt x="18240" y="7056"/>
                  </a:lnTo>
                  <a:lnTo>
                    <a:pt x="18132" y="6611"/>
                  </a:lnTo>
                  <a:lnTo>
                    <a:pt x="18011" y="6179"/>
                  </a:lnTo>
                  <a:lnTo>
                    <a:pt x="17862" y="5747"/>
                  </a:lnTo>
                  <a:lnTo>
                    <a:pt x="17700" y="5343"/>
                  </a:lnTo>
                  <a:lnTo>
                    <a:pt x="17511" y="4938"/>
                  </a:lnTo>
                  <a:lnTo>
                    <a:pt x="17309" y="4560"/>
                  </a:lnTo>
                  <a:lnTo>
                    <a:pt x="17093" y="4183"/>
                  </a:lnTo>
                  <a:lnTo>
                    <a:pt x="16850" y="3818"/>
                  </a:lnTo>
                  <a:lnTo>
                    <a:pt x="16594" y="3481"/>
                  </a:lnTo>
                  <a:lnTo>
                    <a:pt x="16324" y="3144"/>
                  </a:lnTo>
                  <a:lnTo>
                    <a:pt x="16027" y="2820"/>
                  </a:lnTo>
                  <a:lnTo>
                    <a:pt x="15731" y="2523"/>
                  </a:lnTo>
                  <a:lnTo>
                    <a:pt x="15407" y="2226"/>
                  </a:lnTo>
                  <a:lnTo>
                    <a:pt x="15070" y="1957"/>
                  </a:lnTo>
                  <a:lnTo>
                    <a:pt x="14719" y="1700"/>
                  </a:lnTo>
                  <a:lnTo>
                    <a:pt x="14355" y="1457"/>
                  </a:lnTo>
                  <a:lnTo>
                    <a:pt x="13990" y="1228"/>
                  </a:lnTo>
                  <a:lnTo>
                    <a:pt x="13599" y="1026"/>
                  </a:lnTo>
                  <a:lnTo>
                    <a:pt x="13208" y="837"/>
                  </a:lnTo>
                  <a:lnTo>
                    <a:pt x="12790" y="662"/>
                  </a:lnTo>
                  <a:lnTo>
                    <a:pt x="12371" y="513"/>
                  </a:lnTo>
                  <a:lnTo>
                    <a:pt x="11940" y="378"/>
                  </a:lnTo>
                  <a:lnTo>
                    <a:pt x="11508" y="257"/>
                  </a:lnTo>
                  <a:lnTo>
                    <a:pt x="11063" y="162"/>
                  </a:lnTo>
                  <a:lnTo>
                    <a:pt x="10604" y="95"/>
                  </a:lnTo>
                  <a:lnTo>
                    <a:pt x="10146" y="41"/>
                  </a:lnTo>
                  <a:lnTo>
                    <a:pt x="9673" y="0"/>
                  </a:lnTo>
                  <a:close/>
                </a:path>
              </a:pathLst>
            </a:custGeom>
            <a:solidFill>
              <a:srgbClr val="1E2430"/>
            </a:solidFill>
            <a:ln>
              <a:noFill/>
            </a:ln>
          </p:spPr>
          <p:txBody>
            <a:bodyPr anchorCtr="0" anchor="ctr" bIns="182850" lIns="182850" spcFirstLastPara="1" rIns="182850" wrap="square" tIns="182850">
              <a:noAutofit/>
            </a:bodyPr>
            <a:lstStyle/>
            <a:p>
              <a:pPr indent="0" lvl="0" marL="0" rtl="0" algn="l">
                <a:spcBef>
                  <a:spcPts val="0"/>
                </a:spcBef>
                <a:spcAft>
                  <a:spcPts val="0"/>
                </a:spcAft>
                <a:buNone/>
              </a:pPr>
              <a:r>
                <a:t/>
              </a:r>
              <a:endParaRPr/>
            </a:p>
          </p:txBody>
        </p:sp>
      </p:grpSp>
      <p:sp>
        <p:nvSpPr>
          <p:cNvPr id="3715" name="Google Shape;3715;p221"/>
          <p:cNvSpPr txBox="1"/>
          <p:nvPr/>
        </p:nvSpPr>
        <p:spPr>
          <a:xfrm>
            <a:off x="511150" y="2394975"/>
            <a:ext cx="2508000" cy="940500"/>
          </a:xfrm>
          <a:prstGeom prst="rect">
            <a:avLst/>
          </a:prstGeom>
          <a:noFill/>
          <a:ln>
            <a:noFill/>
          </a:ln>
        </p:spPr>
        <p:txBody>
          <a:bodyPr anchorCtr="0" anchor="ctr" bIns="0" lIns="0" spcFirstLastPara="1" rIns="0" wrap="square" tIns="0">
            <a:noAutofit/>
          </a:bodyPr>
          <a:lstStyle/>
          <a:p>
            <a:pPr indent="0" lvl="0" marL="0" rtl="0" algn="l">
              <a:lnSpc>
                <a:spcPct val="90000"/>
              </a:lnSpc>
              <a:spcBef>
                <a:spcPts val="0"/>
              </a:spcBef>
              <a:spcAft>
                <a:spcPts val="0"/>
              </a:spcAft>
              <a:buNone/>
            </a:pPr>
            <a:r>
              <a:rPr b="1" lang="en" sz="2400">
                <a:solidFill>
                  <a:srgbClr val="081F41"/>
                </a:solidFill>
                <a:latin typeface="Helvetica Neue"/>
                <a:ea typeface="Helvetica Neue"/>
                <a:cs typeface="Helvetica Neue"/>
                <a:sym typeface="Helvetica Neue"/>
              </a:rPr>
              <a:t>Across All </a:t>
            </a:r>
            <a:endParaRPr b="1" sz="2400">
              <a:solidFill>
                <a:srgbClr val="081F41"/>
              </a:solidFill>
              <a:latin typeface="Helvetica Neue"/>
              <a:ea typeface="Helvetica Neue"/>
              <a:cs typeface="Helvetica Neue"/>
              <a:sym typeface="Helvetica Neue"/>
            </a:endParaRPr>
          </a:p>
          <a:p>
            <a:pPr indent="0" lvl="0" marL="0" rtl="0" algn="l">
              <a:lnSpc>
                <a:spcPct val="90000"/>
              </a:lnSpc>
              <a:spcBef>
                <a:spcPts val="0"/>
              </a:spcBef>
              <a:spcAft>
                <a:spcPts val="0"/>
              </a:spcAft>
              <a:buNone/>
            </a:pPr>
            <a:r>
              <a:rPr b="1" lang="en" sz="2400">
                <a:solidFill>
                  <a:srgbClr val="081F41"/>
                </a:solidFill>
                <a:latin typeface="Helvetica Neue"/>
                <a:ea typeface="Helvetica Neue"/>
                <a:cs typeface="Helvetica Neue"/>
                <a:sym typeface="Helvetica Neue"/>
              </a:rPr>
              <a:t>Tier 1 &amp; Tier 2 Accounts </a:t>
            </a:r>
            <a:endParaRPr b="1" sz="2400">
              <a:solidFill>
                <a:srgbClr val="081F41"/>
              </a:solidFill>
              <a:latin typeface="Helvetica Neue"/>
              <a:ea typeface="Helvetica Neue"/>
              <a:cs typeface="Helvetica Neue"/>
              <a:sym typeface="Helvetica Neue"/>
            </a:endParaRPr>
          </a:p>
        </p:txBody>
      </p:sp>
      <p:sp>
        <p:nvSpPr>
          <p:cNvPr id="3716" name="Google Shape;3716;p221"/>
          <p:cNvSpPr txBox="1"/>
          <p:nvPr/>
        </p:nvSpPr>
        <p:spPr>
          <a:xfrm>
            <a:off x="511150" y="2102050"/>
            <a:ext cx="2865600" cy="105600"/>
          </a:xfrm>
          <a:prstGeom prst="rect">
            <a:avLst/>
          </a:prstGeom>
          <a:noFill/>
          <a:ln>
            <a:noFill/>
          </a:ln>
        </p:spPr>
        <p:txBody>
          <a:bodyPr anchorCtr="0" anchor="ctr" bIns="91425" lIns="0" spcFirstLastPara="1" rIns="91425" wrap="square" tIns="91425">
            <a:noAutofit/>
          </a:bodyPr>
          <a:lstStyle/>
          <a:p>
            <a:pPr indent="0" lvl="0" marL="0" rtl="0" algn="l">
              <a:lnSpc>
                <a:spcPct val="100000"/>
              </a:lnSpc>
              <a:spcBef>
                <a:spcPts val="0"/>
              </a:spcBef>
              <a:spcAft>
                <a:spcPts val="0"/>
              </a:spcAft>
              <a:buNone/>
            </a:pPr>
            <a:r>
              <a:rPr lang="en" sz="1000">
                <a:solidFill>
                  <a:srgbClr val="7A85F1"/>
                </a:solidFill>
                <a:latin typeface="IBM Plex Mono"/>
                <a:ea typeface="IBM Plex Mono"/>
                <a:cs typeface="IBM Plex Mono"/>
                <a:sym typeface="IBM Plex Mono"/>
              </a:rPr>
              <a:t>2022 </a:t>
            </a:r>
            <a:r>
              <a:rPr lang="en" sz="1000">
                <a:solidFill>
                  <a:srgbClr val="7A85F1"/>
                </a:solidFill>
                <a:latin typeface="IBM Plex Mono"/>
                <a:ea typeface="IBM Plex Mono"/>
                <a:cs typeface="IBM Plex Mono"/>
                <a:sym typeface="IBM Plex Mono"/>
              </a:rPr>
              <a:t>SALES, BDR &amp; MKTG ORCHESTRATION</a:t>
            </a:r>
            <a:endParaRPr sz="1000">
              <a:solidFill>
                <a:srgbClr val="7A85F1"/>
              </a:solidFill>
              <a:latin typeface="IBM Plex Mono"/>
              <a:ea typeface="IBM Plex Mono"/>
              <a:cs typeface="IBM Plex Mono"/>
              <a:sym typeface="IBM Plex Mono"/>
            </a:endParaRPr>
          </a:p>
        </p:txBody>
      </p:sp>
      <p:sp>
        <p:nvSpPr>
          <p:cNvPr id="3717" name="Google Shape;3717;p221"/>
          <p:cNvSpPr/>
          <p:nvPr/>
        </p:nvSpPr>
        <p:spPr>
          <a:xfrm>
            <a:off x="4807252" y="2185500"/>
            <a:ext cx="1724700" cy="1229700"/>
          </a:xfrm>
          <a:prstGeom prst="roundRect">
            <a:avLst>
              <a:gd fmla="val 4274" name="adj"/>
            </a:avLst>
          </a:prstGeom>
          <a:solidFill>
            <a:srgbClr val="FFFFFF"/>
          </a:solidFill>
          <a:ln>
            <a:noFill/>
          </a:ln>
        </p:spPr>
        <p:txBody>
          <a:bodyPr anchorCtr="0" anchor="ctr" bIns="45725" lIns="45725" spcFirstLastPara="1" rIns="45725" wrap="square" tIns="45725">
            <a:noAutofit/>
          </a:bodyPr>
          <a:lstStyle/>
          <a:p>
            <a:pPr indent="0" lvl="0" marL="0" rtl="0" algn="l">
              <a:spcBef>
                <a:spcPts val="0"/>
              </a:spcBef>
              <a:spcAft>
                <a:spcPts val="0"/>
              </a:spcAft>
              <a:buNone/>
            </a:pPr>
            <a:r>
              <a:t/>
            </a:r>
            <a:endParaRPr/>
          </a:p>
        </p:txBody>
      </p:sp>
      <p:sp>
        <p:nvSpPr>
          <p:cNvPr id="3718" name="Google Shape;3718;p221"/>
          <p:cNvSpPr txBox="1"/>
          <p:nvPr/>
        </p:nvSpPr>
        <p:spPr>
          <a:xfrm>
            <a:off x="4811027" y="2307940"/>
            <a:ext cx="1724700" cy="173100"/>
          </a:xfrm>
          <a:prstGeom prst="rect">
            <a:avLst/>
          </a:prstGeom>
          <a:noFill/>
          <a:ln>
            <a:noFill/>
          </a:ln>
        </p:spPr>
        <p:txBody>
          <a:bodyPr anchorCtr="0" anchor="t" bIns="0" lIns="0" spcFirstLastPara="1" rIns="0" wrap="square" tIns="0">
            <a:noAutofit/>
          </a:bodyPr>
          <a:lstStyle/>
          <a:p>
            <a:pPr indent="0" lvl="0" marL="0" rtl="0" algn="ctr">
              <a:lnSpc>
                <a:spcPct val="125000"/>
              </a:lnSpc>
              <a:spcBef>
                <a:spcPts val="0"/>
              </a:spcBef>
              <a:spcAft>
                <a:spcPts val="0"/>
              </a:spcAft>
              <a:buNone/>
            </a:pPr>
            <a:r>
              <a:rPr lang="en" sz="900">
                <a:solidFill>
                  <a:schemeClr val="dk1"/>
                </a:solidFill>
                <a:latin typeface="IBM Plex Mono Medium"/>
                <a:ea typeface="IBM Plex Mono Medium"/>
                <a:cs typeface="IBM Plex Mono Medium"/>
                <a:sym typeface="IBM Plex Mono Medium"/>
              </a:rPr>
              <a:t>ACCOUNTS</a:t>
            </a:r>
            <a:endParaRPr sz="1300">
              <a:solidFill>
                <a:srgbClr val="007BC7"/>
              </a:solidFill>
              <a:latin typeface="IBM Plex Mono Medium"/>
              <a:ea typeface="IBM Plex Mono Medium"/>
              <a:cs typeface="IBM Plex Mono Medium"/>
              <a:sym typeface="IBM Plex Mono Medium"/>
            </a:endParaRPr>
          </a:p>
        </p:txBody>
      </p:sp>
      <p:grpSp>
        <p:nvGrpSpPr>
          <p:cNvPr id="3719" name="Google Shape;3719;p221"/>
          <p:cNvGrpSpPr/>
          <p:nvPr/>
        </p:nvGrpSpPr>
        <p:grpSpPr>
          <a:xfrm>
            <a:off x="4993643" y="2433750"/>
            <a:ext cx="579404" cy="733200"/>
            <a:chOff x="1042325" y="1849668"/>
            <a:chExt cx="579404" cy="733200"/>
          </a:xfrm>
        </p:grpSpPr>
        <p:sp>
          <p:nvSpPr>
            <p:cNvPr id="3720" name="Google Shape;3720;p221"/>
            <p:cNvSpPr txBox="1"/>
            <p:nvPr/>
          </p:nvSpPr>
          <p:spPr>
            <a:xfrm>
              <a:off x="1042325" y="1849668"/>
              <a:ext cx="244800" cy="733200"/>
            </a:xfrm>
            <a:prstGeom prst="rect">
              <a:avLst/>
            </a:prstGeom>
            <a:noFill/>
            <a:ln>
              <a:noFill/>
            </a:ln>
          </p:spPr>
          <p:txBody>
            <a:bodyPr anchorCtr="0" anchor="t" bIns="0" lIns="0" spcFirstLastPara="1" rIns="0" wrap="square" tIns="0">
              <a:noAutofit/>
            </a:bodyPr>
            <a:lstStyle/>
            <a:p>
              <a:pPr indent="0" lvl="0" marL="0" rtl="0" algn="l">
                <a:lnSpc>
                  <a:spcPct val="125000"/>
                </a:lnSpc>
                <a:spcBef>
                  <a:spcPts val="0"/>
                </a:spcBef>
                <a:spcAft>
                  <a:spcPts val="0"/>
                </a:spcAft>
                <a:buNone/>
              </a:pPr>
              <a:r>
                <a:rPr b="1" lang="en" sz="4600">
                  <a:solidFill>
                    <a:srgbClr val="031D53"/>
                  </a:solidFill>
                  <a:latin typeface="Helvetica Neue"/>
                  <a:ea typeface="Helvetica Neue"/>
                  <a:cs typeface="Helvetica Neue"/>
                  <a:sym typeface="Helvetica Neue"/>
                </a:rPr>
                <a:t>1</a:t>
              </a:r>
              <a:endParaRPr b="1" sz="4600">
                <a:solidFill>
                  <a:srgbClr val="031D53"/>
                </a:solidFill>
                <a:latin typeface="Helvetica Neue"/>
                <a:ea typeface="Helvetica Neue"/>
                <a:cs typeface="Helvetica Neue"/>
                <a:sym typeface="Helvetica Neue"/>
              </a:endParaRPr>
            </a:p>
          </p:txBody>
        </p:sp>
        <p:sp>
          <p:nvSpPr>
            <p:cNvPr id="3721" name="Google Shape;3721;p221"/>
            <p:cNvSpPr txBox="1"/>
            <p:nvPr/>
          </p:nvSpPr>
          <p:spPr>
            <a:xfrm>
              <a:off x="1299528" y="1849668"/>
              <a:ext cx="322200" cy="733200"/>
            </a:xfrm>
            <a:prstGeom prst="rect">
              <a:avLst/>
            </a:prstGeom>
            <a:noFill/>
            <a:ln>
              <a:noFill/>
            </a:ln>
          </p:spPr>
          <p:txBody>
            <a:bodyPr anchorCtr="0" anchor="t" bIns="0" lIns="0" spcFirstLastPara="1" rIns="0" wrap="square" tIns="0">
              <a:noAutofit/>
            </a:bodyPr>
            <a:lstStyle/>
            <a:p>
              <a:pPr indent="0" lvl="0" marL="0" rtl="0" algn="l">
                <a:lnSpc>
                  <a:spcPct val="125000"/>
                </a:lnSpc>
                <a:spcBef>
                  <a:spcPts val="0"/>
                </a:spcBef>
                <a:spcAft>
                  <a:spcPts val="0"/>
                </a:spcAft>
                <a:buNone/>
              </a:pPr>
              <a:r>
                <a:rPr b="1" lang="en" sz="4600">
                  <a:solidFill>
                    <a:srgbClr val="031D53"/>
                  </a:solidFill>
                  <a:latin typeface="Helvetica Neue"/>
                  <a:ea typeface="Helvetica Neue"/>
                  <a:cs typeface="Helvetica Neue"/>
                  <a:sym typeface="Helvetica Neue"/>
                </a:rPr>
                <a:t>0</a:t>
              </a:r>
              <a:endParaRPr b="1" sz="4600">
                <a:solidFill>
                  <a:srgbClr val="031D53"/>
                </a:solidFill>
                <a:latin typeface="Helvetica Neue"/>
                <a:ea typeface="Helvetica Neue"/>
                <a:cs typeface="Helvetica Neue"/>
                <a:sym typeface="Helvetica Neue"/>
              </a:endParaRPr>
            </a:p>
          </p:txBody>
        </p:sp>
      </p:grpSp>
      <p:sp>
        <p:nvSpPr>
          <p:cNvPr id="3722" name="Google Shape;3722;p221"/>
          <p:cNvSpPr txBox="1"/>
          <p:nvPr/>
        </p:nvSpPr>
        <p:spPr>
          <a:xfrm>
            <a:off x="5773855" y="2433750"/>
            <a:ext cx="566700" cy="733200"/>
          </a:xfrm>
          <a:prstGeom prst="rect">
            <a:avLst/>
          </a:prstGeom>
          <a:noFill/>
          <a:ln>
            <a:noFill/>
          </a:ln>
        </p:spPr>
        <p:txBody>
          <a:bodyPr anchorCtr="0" anchor="t" bIns="0" lIns="0" spcFirstLastPara="1" rIns="0" wrap="square" tIns="0">
            <a:noAutofit/>
          </a:bodyPr>
          <a:lstStyle/>
          <a:p>
            <a:pPr indent="0" lvl="0" marL="0" rtl="0" algn="l">
              <a:lnSpc>
                <a:spcPct val="125000"/>
              </a:lnSpc>
              <a:spcBef>
                <a:spcPts val="0"/>
              </a:spcBef>
              <a:spcAft>
                <a:spcPts val="0"/>
              </a:spcAft>
              <a:buNone/>
            </a:pPr>
            <a:r>
              <a:rPr b="1" lang="en" sz="4600">
                <a:solidFill>
                  <a:srgbClr val="C6E9FF"/>
                </a:solidFill>
                <a:latin typeface="Helvetica Neue"/>
                <a:ea typeface="Helvetica Neue"/>
                <a:cs typeface="Helvetica Neue"/>
                <a:sym typeface="Helvetica Neue"/>
              </a:rPr>
              <a:t>%</a:t>
            </a:r>
            <a:endParaRPr b="1" sz="4600">
              <a:solidFill>
                <a:srgbClr val="C6E9FF"/>
              </a:solidFill>
              <a:latin typeface="Helvetica Neue"/>
              <a:ea typeface="Helvetica Neue"/>
              <a:cs typeface="Helvetica Neue"/>
              <a:sym typeface="Helvetica Neue"/>
            </a:endParaRPr>
          </a:p>
        </p:txBody>
      </p:sp>
      <p:sp>
        <p:nvSpPr>
          <p:cNvPr id="3723" name="Google Shape;3723;p221"/>
          <p:cNvSpPr txBox="1"/>
          <p:nvPr/>
        </p:nvSpPr>
        <p:spPr>
          <a:xfrm>
            <a:off x="5589400" y="2433750"/>
            <a:ext cx="322200" cy="733200"/>
          </a:xfrm>
          <a:prstGeom prst="rect">
            <a:avLst/>
          </a:prstGeom>
          <a:noFill/>
          <a:ln>
            <a:noFill/>
          </a:ln>
        </p:spPr>
        <p:txBody>
          <a:bodyPr anchorCtr="0" anchor="t" bIns="0" lIns="0" spcFirstLastPara="1" rIns="0" wrap="square" tIns="0">
            <a:noAutofit/>
          </a:bodyPr>
          <a:lstStyle/>
          <a:p>
            <a:pPr indent="0" lvl="0" marL="0" rtl="0" algn="l">
              <a:lnSpc>
                <a:spcPct val="125000"/>
              </a:lnSpc>
              <a:spcBef>
                <a:spcPts val="0"/>
              </a:spcBef>
              <a:spcAft>
                <a:spcPts val="0"/>
              </a:spcAft>
              <a:buNone/>
            </a:pPr>
            <a:r>
              <a:rPr b="1" lang="en" sz="4600">
                <a:solidFill>
                  <a:srgbClr val="031D53"/>
                </a:solidFill>
                <a:latin typeface="Helvetica Neue"/>
                <a:ea typeface="Helvetica Neue"/>
                <a:cs typeface="Helvetica Neue"/>
                <a:sym typeface="Helvetica Neue"/>
              </a:rPr>
              <a:t>0</a:t>
            </a:r>
            <a:endParaRPr b="1" sz="4600">
              <a:solidFill>
                <a:srgbClr val="031D53"/>
              </a:solidFill>
              <a:latin typeface="Helvetica Neue"/>
              <a:ea typeface="Helvetica Neue"/>
              <a:cs typeface="Helvetica Neue"/>
              <a:sym typeface="Helvetica Neue"/>
            </a:endParaRPr>
          </a:p>
        </p:txBody>
      </p:sp>
      <p:sp>
        <p:nvSpPr>
          <p:cNvPr id="3724" name="Google Shape;3724;p221"/>
          <p:cNvSpPr txBox="1"/>
          <p:nvPr/>
        </p:nvSpPr>
        <p:spPr>
          <a:xfrm>
            <a:off x="5121352" y="3190535"/>
            <a:ext cx="1096500" cy="80400"/>
          </a:xfrm>
          <a:prstGeom prst="rect">
            <a:avLst/>
          </a:prstGeom>
          <a:noFill/>
          <a:ln>
            <a:noFill/>
          </a:ln>
        </p:spPr>
        <p:txBody>
          <a:bodyPr anchorCtr="0" anchor="t" bIns="0" lIns="0" spcFirstLastPara="1" rIns="0" wrap="square" tIns="0">
            <a:noAutofit/>
          </a:bodyPr>
          <a:lstStyle/>
          <a:p>
            <a:pPr indent="0" lvl="0" marL="0" rtl="0" algn="ctr">
              <a:lnSpc>
                <a:spcPct val="125000"/>
              </a:lnSpc>
              <a:spcBef>
                <a:spcPts val="0"/>
              </a:spcBef>
              <a:spcAft>
                <a:spcPts val="0"/>
              </a:spcAft>
              <a:buNone/>
            </a:pPr>
            <a:r>
              <a:rPr lang="en" sz="700">
                <a:solidFill>
                  <a:srgbClr val="031D53"/>
                </a:solidFill>
                <a:latin typeface="IBM Plex Mono"/>
                <a:ea typeface="IBM Plex Mono"/>
                <a:cs typeface="IBM Plex Mono"/>
                <a:sym typeface="IBM Plex Mono"/>
              </a:rPr>
              <a:t>TOUCHED</a:t>
            </a:r>
            <a:endParaRPr sz="700">
              <a:solidFill>
                <a:srgbClr val="031D53"/>
              </a:solidFill>
              <a:latin typeface="IBM Plex Mono"/>
              <a:ea typeface="IBM Plex Mono"/>
              <a:cs typeface="IBM Plex Mono"/>
              <a:sym typeface="IBM Plex Mono"/>
            </a:endParaRPr>
          </a:p>
        </p:txBody>
      </p:sp>
      <p:sp>
        <p:nvSpPr>
          <p:cNvPr id="3725" name="Google Shape;3725;p221"/>
          <p:cNvSpPr/>
          <p:nvPr/>
        </p:nvSpPr>
        <p:spPr>
          <a:xfrm>
            <a:off x="6707015" y="2185500"/>
            <a:ext cx="1724700" cy="1229700"/>
          </a:xfrm>
          <a:prstGeom prst="roundRect">
            <a:avLst>
              <a:gd fmla="val 4274" name="adj"/>
            </a:avLst>
          </a:prstGeom>
          <a:solidFill>
            <a:srgbClr val="FFFFFF"/>
          </a:solidFill>
          <a:ln>
            <a:noFill/>
          </a:ln>
        </p:spPr>
        <p:txBody>
          <a:bodyPr anchorCtr="0" anchor="ctr" bIns="45725" lIns="45725" spcFirstLastPara="1" rIns="45725" wrap="square" tIns="45725">
            <a:noAutofit/>
          </a:bodyPr>
          <a:lstStyle/>
          <a:p>
            <a:pPr indent="0" lvl="0" marL="0" rtl="0" algn="l">
              <a:spcBef>
                <a:spcPts val="0"/>
              </a:spcBef>
              <a:spcAft>
                <a:spcPts val="0"/>
              </a:spcAft>
              <a:buNone/>
            </a:pPr>
            <a:r>
              <a:t/>
            </a:r>
            <a:endParaRPr/>
          </a:p>
        </p:txBody>
      </p:sp>
      <p:sp>
        <p:nvSpPr>
          <p:cNvPr id="3726" name="Google Shape;3726;p221"/>
          <p:cNvSpPr txBox="1"/>
          <p:nvPr/>
        </p:nvSpPr>
        <p:spPr>
          <a:xfrm>
            <a:off x="6710790" y="2307940"/>
            <a:ext cx="1724700" cy="173100"/>
          </a:xfrm>
          <a:prstGeom prst="rect">
            <a:avLst/>
          </a:prstGeom>
          <a:noFill/>
          <a:ln>
            <a:noFill/>
          </a:ln>
        </p:spPr>
        <p:txBody>
          <a:bodyPr anchorCtr="0" anchor="t" bIns="0" lIns="0" spcFirstLastPara="1" rIns="0" wrap="square" tIns="0">
            <a:noAutofit/>
          </a:bodyPr>
          <a:lstStyle/>
          <a:p>
            <a:pPr indent="0" lvl="0" marL="0" rtl="0" algn="ctr">
              <a:lnSpc>
                <a:spcPct val="125000"/>
              </a:lnSpc>
              <a:spcBef>
                <a:spcPts val="0"/>
              </a:spcBef>
              <a:spcAft>
                <a:spcPts val="0"/>
              </a:spcAft>
              <a:buNone/>
            </a:pPr>
            <a:r>
              <a:rPr lang="en" sz="900">
                <a:solidFill>
                  <a:schemeClr val="dk1"/>
                </a:solidFill>
                <a:latin typeface="IBM Plex Mono Medium"/>
                <a:ea typeface="IBM Plex Mono Medium"/>
                <a:cs typeface="IBM Plex Mono Medium"/>
                <a:sym typeface="IBM Plex Mono Medium"/>
              </a:rPr>
              <a:t>ACCOUNTS</a:t>
            </a:r>
            <a:endParaRPr sz="1300">
              <a:solidFill>
                <a:srgbClr val="007BC7"/>
              </a:solidFill>
              <a:latin typeface="IBM Plex Mono Medium"/>
              <a:ea typeface="IBM Plex Mono Medium"/>
              <a:cs typeface="IBM Plex Mono Medium"/>
              <a:sym typeface="IBM Plex Mono Medium"/>
            </a:endParaRPr>
          </a:p>
        </p:txBody>
      </p:sp>
      <p:sp>
        <p:nvSpPr>
          <p:cNvPr id="3727" name="Google Shape;3727;p221"/>
          <p:cNvSpPr txBox="1"/>
          <p:nvPr/>
        </p:nvSpPr>
        <p:spPr>
          <a:xfrm>
            <a:off x="7617493" y="2433750"/>
            <a:ext cx="566700" cy="733200"/>
          </a:xfrm>
          <a:prstGeom prst="rect">
            <a:avLst/>
          </a:prstGeom>
          <a:noFill/>
          <a:ln>
            <a:noFill/>
          </a:ln>
        </p:spPr>
        <p:txBody>
          <a:bodyPr anchorCtr="0" anchor="t" bIns="0" lIns="0" spcFirstLastPara="1" rIns="0" wrap="square" tIns="0">
            <a:noAutofit/>
          </a:bodyPr>
          <a:lstStyle/>
          <a:p>
            <a:pPr indent="0" lvl="0" marL="0" rtl="0" algn="l">
              <a:lnSpc>
                <a:spcPct val="125000"/>
              </a:lnSpc>
              <a:spcBef>
                <a:spcPts val="0"/>
              </a:spcBef>
              <a:spcAft>
                <a:spcPts val="0"/>
              </a:spcAft>
              <a:buNone/>
            </a:pPr>
            <a:r>
              <a:rPr b="1" lang="en" sz="4600">
                <a:solidFill>
                  <a:srgbClr val="C6E9FF"/>
                </a:solidFill>
                <a:latin typeface="Helvetica Neue"/>
                <a:ea typeface="Helvetica Neue"/>
                <a:cs typeface="Helvetica Neue"/>
                <a:sym typeface="Helvetica Neue"/>
              </a:rPr>
              <a:t>%</a:t>
            </a:r>
            <a:endParaRPr b="1" sz="4600">
              <a:solidFill>
                <a:srgbClr val="C6E9FF"/>
              </a:solidFill>
              <a:latin typeface="Helvetica Neue"/>
              <a:ea typeface="Helvetica Neue"/>
              <a:cs typeface="Helvetica Neue"/>
              <a:sym typeface="Helvetica Neue"/>
            </a:endParaRPr>
          </a:p>
        </p:txBody>
      </p:sp>
      <p:sp>
        <p:nvSpPr>
          <p:cNvPr id="3728" name="Google Shape;3728;p221"/>
          <p:cNvSpPr txBox="1"/>
          <p:nvPr/>
        </p:nvSpPr>
        <p:spPr>
          <a:xfrm>
            <a:off x="7051315" y="3190535"/>
            <a:ext cx="1096500" cy="80400"/>
          </a:xfrm>
          <a:prstGeom prst="rect">
            <a:avLst/>
          </a:prstGeom>
          <a:noFill/>
          <a:ln>
            <a:noFill/>
          </a:ln>
        </p:spPr>
        <p:txBody>
          <a:bodyPr anchorCtr="0" anchor="t" bIns="0" lIns="0" spcFirstLastPara="1" rIns="0" wrap="square" tIns="0">
            <a:noAutofit/>
          </a:bodyPr>
          <a:lstStyle/>
          <a:p>
            <a:pPr indent="0" lvl="0" marL="0" rtl="0" algn="ctr">
              <a:lnSpc>
                <a:spcPct val="125000"/>
              </a:lnSpc>
              <a:spcBef>
                <a:spcPts val="0"/>
              </a:spcBef>
              <a:spcAft>
                <a:spcPts val="0"/>
              </a:spcAft>
              <a:buNone/>
            </a:pPr>
            <a:r>
              <a:rPr lang="en" sz="700">
                <a:solidFill>
                  <a:srgbClr val="031D53"/>
                </a:solidFill>
                <a:latin typeface="IBM Plex Mono"/>
                <a:ea typeface="IBM Plex Mono"/>
                <a:cs typeface="IBM Plex Mono"/>
                <a:sym typeface="IBM Plex Mono"/>
              </a:rPr>
              <a:t>ENGAGED</a:t>
            </a:r>
            <a:endParaRPr sz="700">
              <a:solidFill>
                <a:srgbClr val="031D53"/>
              </a:solidFill>
              <a:latin typeface="IBM Plex Mono"/>
              <a:ea typeface="IBM Plex Mono"/>
              <a:cs typeface="IBM Plex Mono"/>
              <a:sym typeface="IBM Plex Mono"/>
            </a:endParaRPr>
          </a:p>
        </p:txBody>
      </p:sp>
      <p:grpSp>
        <p:nvGrpSpPr>
          <p:cNvPr id="3729" name="Google Shape;3729;p221"/>
          <p:cNvGrpSpPr/>
          <p:nvPr/>
        </p:nvGrpSpPr>
        <p:grpSpPr>
          <a:xfrm>
            <a:off x="7030739" y="2433750"/>
            <a:ext cx="685566" cy="733200"/>
            <a:chOff x="1311984" y="1849668"/>
            <a:chExt cx="685566" cy="733200"/>
          </a:xfrm>
        </p:grpSpPr>
        <p:sp>
          <p:nvSpPr>
            <p:cNvPr id="3730" name="Google Shape;3730;p221"/>
            <p:cNvSpPr txBox="1"/>
            <p:nvPr/>
          </p:nvSpPr>
          <p:spPr>
            <a:xfrm>
              <a:off x="1311984" y="1849668"/>
              <a:ext cx="244800" cy="733200"/>
            </a:xfrm>
            <a:prstGeom prst="rect">
              <a:avLst/>
            </a:prstGeom>
            <a:noFill/>
            <a:ln>
              <a:noFill/>
            </a:ln>
          </p:spPr>
          <p:txBody>
            <a:bodyPr anchorCtr="0" anchor="t" bIns="0" lIns="0" spcFirstLastPara="1" rIns="0" wrap="square" tIns="0">
              <a:noAutofit/>
            </a:bodyPr>
            <a:lstStyle/>
            <a:p>
              <a:pPr indent="0" lvl="0" marL="0" rtl="0" algn="l">
                <a:lnSpc>
                  <a:spcPct val="125000"/>
                </a:lnSpc>
                <a:spcBef>
                  <a:spcPts val="0"/>
                </a:spcBef>
                <a:spcAft>
                  <a:spcPts val="0"/>
                </a:spcAft>
                <a:buNone/>
              </a:pPr>
              <a:r>
                <a:rPr b="1" lang="en" sz="4600">
                  <a:solidFill>
                    <a:srgbClr val="031D53"/>
                  </a:solidFill>
                  <a:latin typeface="Helvetica Neue"/>
                  <a:ea typeface="Helvetica Neue"/>
                  <a:cs typeface="Helvetica Neue"/>
                  <a:sym typeface="Helvetica Neue"/>
                </a:rPr>
                <a:t>9</a:t>
              </a:r>
              <a:endParaRPr b="1" sz="4600">
                <a:solidFill>
                  <a:srgbClr val="031D53"/>
                </a:solidFill>
                <a:latin typeface="Helvetica Neue"/>
                <a:ea typeface="Helvetica Neue"/>
                <a:cs typeface="Helvetica Neue"/>
                <a:sym typeface="Helvetica Neue"/>
              </a:endParaRPr>
            </a:p>
          </p:txBody>
        </p:sp>
        <p:sp>
          <p:nvSpPr>
            <p:cNvPr id="3731" name="Google Shape;3731;p221"/>
            <p:cNvSpPr txBox="1"/>
            <p:nvPr/>
          </p:nvSpPr>
          <p:spPr>
            <a:xfrm>
              <a:off x="1675350" y="1849668"/>
              <a:ext cx="322200" cy="733200"/>
            </a:xfrm>
            <a:prstGeom prst="rect">
              <a:avLst/>
            </a:prstGeom>
            <a:noFill/>
            <a:ln>
              <a:noFill/>
            </a:ln>
          </p:spPr>
          <p:txBody>
            <a:bodyPr anchorCtr="0" anchor="t" bIns="0" lIns="0" spcFirstLastPara="1" rIns="0" wrap="square" tIns="0">
              <a:noAutofit/>
            </a:bodyPr>
            <a:lstStyle/>
            <a:p>
              <a:pPr indent="0" lvl="0" marL="0" rtl="0" algn="l">
                <a:lnSpc>
                  <a:spcPct val="125000"/>
                </a:lnSpc>
                <a:spcBef>
                  <a:spcPts val="0"/>
                </a:spcBef>
                <a:spcAft>
                  <a:spcPts val="0"/>
                </a:spcAft>
                <a:buNone/>
              </a:pPr>
              <a:r>
                <a:rPr b="1" lang="en" sz="4600">
                  <a:solidFill>
                    <a:srgbClr val="031D53"/>
                  </a:solidFill>
                  <a:latin typeface="Helvetica Neue"/>
                  <a:ea typeface="Helvetica Neue"/>
                  <a:cs typeface="Helvetica Neue"/>
                  <a:sym typeface="Helvetica Neue"/>
                </a:rPr>
                <a:t>7</a:t>
              </a:r>
              <a:endParaRPr b="1" sz="4600">
                <a:solidFill>
                  <a:srgbClr val="031D53"/>
                </a:solidFill>
                <a:latin typeface="Helvetica Neue"/>
                <a:ea typeface="Helvetica Neue"/>
                <a:cs typeface="Helvetica Neue"/>
                <a:sym typeface="Helvetica Neue"/>
              </a:endParaRPr>
            </a:p>
          </p:txBody>
        </p:sp>
      </p:grpSp>
    </p:spTree>
  </p:cSld>
  <p:clrMapOvr>
    <a:masterClrMapping/>
  </p:clrMapOvr>
</p:sld>
</file>

<file path=ppt/slides/slide2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736" name="Shape 3736"/>
        <p:cNvGrpSpPr/>
        <p:nvPr/>
      </p:nvGrpSpPr>
      <p:grpSpPr>
        <a:xfrm>
          <a:off x="0" y="0"/>
          <a:ext cx="0" cy="0"/>
          <a:chOff x="0" y="0"/>
          <a:chExt cx="0" cy="0"/>
        </a:xfrm>
      </p:grpSpPr>
      <p:grpSp>
        <p:nvGrpSpPr>
          <p:cNvPr id="3737" name="Google Shape;3737;p222"/>
          <p:cNvGrpSpPr/>
          <p:nvPr/>
        </p:nvGrpSpPr>
        <p:grpSpPr>
          <a:xfrm>
            <a:off x="6907954" y="79924"/>
            <a:ext cx="2146993" cy="713926"/>
            <a:chOff x="6907954" y="44329"/>
            <a:chExt cx="2146993" cy="713926"/>
          </a:xfrm>
        </p:grpSpPr>
        <p:sp>
          <p:nvSpPr>
            <p:cNvPr id="3738" name="Google Shape;3738;p222"/>
            <p:cNvSpPr/>
            <p:nvPr/>
          </p:nvSpPr>
          <p:spPr>
            <a:xfrm rot="5400000">
              <a:off x="8382259" y="43241"/>
              <a:ext cx="23013" cy="25189"/>
            </a:xfrm>
            <a:custGeom>
              <a:rect b="b" l="l" r="r" t="t"/>
              <a:pathLst>
                <a:path extrusionOk="0" h="626" w="572">
                  <a:moveTo>
                    <a:pt x="286" y="0"/>
                  </a:moveTo>
                  <a:lnTo>
                    <a:pt x="233" y="9"/>
                  </a:lnTo>
                  <a:lnTo>
                    <a:pt x="125" y="54"/>
                  </a:lnTo>
                  <a:lnTo>
                    <a:pt x="45" y="143"/>
                  </a:lnTo>
                  <a:lnTo>
                    <a:pt x="0" y="250"/>
                  </a:lnTo>
                  <a:lnTo>
                    <a:pt x="0" y="313"/>
                  </a:lnTo>
                  <a:lnTo>
                    <a:pt x="0" y="375"/>
                  </a:lnTo>
                  <a:lnTo>
                    <a:pt x="45" y="491"/>
                  </a:lnTo>
                  <a:lnTo>
                    <a:pt x="125" y="581"/>
                  </a:lnTo>
                  <a:lnTo>
                    <a:pt x="233" y="625"/>
                  </a:lnTo>
                  <a:lnTo>
                    <a:pt x="349" y="625"/>
                  </a:lnTo>
                  <a:lnTo>
                    <a:pt x="447" y="581"/>
                  </a:lnTo>
                  <a:lnTo>
                    <a:pt x="527" y="491"/>
                  </a:lnTo>
                  <a:lnTo>
                    <a:pt x="572" y="375"/>
                  </a:lnTo>
                  <a:lnTo>
                    <a:pt x="572" y="313"/>
                  </a:lnTo>
                  <a:lnTo>
                    <a:pt x="572" y="250"/>
                  </a:lnTo>
                  <a:lnTo>
                    <a:pt x="527" y="143"/>
                  </a:lnTo>
                  <a:lnTo>
                    <a:pt x="447" y="54"/>
                  </a:lnTo>
                  <a:lnTo>
                    <a:pt x="349" y="9"/>
                  </a:lnTo>
                  <a:lnTo>
                    <a:pt x="286" y="0"/>
                  </a:lnTo>
                  <a:close/>
                </a:path>
              </a:pathLst>
            </a:custGeom>
            <a:solidFill>
              <a:srgbClr val="0A6143">
                <a:alpha val="1844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lt2"/>
                </a:solidFill>
                <a:latin typeface="Arial"/>
                <a:ea typeface="Arial"/>
                <a:cs typeface="Arial"/>
                <a:sym typeface="Arial"/>
              </a:endParaRPr>
            </a:p>
          </p:txBody>
        </p:sp>
        <p:sp>
          <p:nvSpPr>
            <p:cNvPr id="3739" name="Google Shape;3739;p222"/>
            <p:cNvSpPr/>
            <p:nvPr/>
          </p:nvSpPr>
          <p:spPr>
            <a:xfrm rot="5400000">
              <a:off x="8216781" y="43060"/>
              <a:ext cx="23013" cy="25551"/>
            </a:xfrm>
            <a:custGeom>
              <a:rect b="b" l="l" r="r" t="t"/>
              <a:pathLst>
                <a:path extrusionOk="0" h="635" w="572">
                  <a:moveTo>
                    <a:pt x="286" y="0"/>
                  </a:moveTo>
                  <a:lnTo>
                    <a:pt x="233" y="9"/>
                  </a:lnTo>
                  <a:lnTo>
                    <a:pt x="125" y="54"/>
                  </a:lnTo>
                  <a:lnTo>
                    <a:pt x="45" y="143"/>
                  </a:lnTo>
                  <a:lnTo>
                    <a:pt x="0" y="250"/>
                  </a:lnTo>
                  <a:lnTo>
                    <a:pt x="0" y="313"/>
                  </a:lnTo>
                  <a:lnTo>
                    <a:pt x="0" y="384"/>
                  </a:lnTo>
                  <a:lnTo>
                    <a:pt x="45" y="491"/>
                  </a:lnTo>
                  <a:lnTo>
                    <a:pt x="125" y="581"/>
                  </a:lnTo>
                  <a:lnTo>
                    <a:pt x="233" y="625"/>
                  </a:lnTo>
                  <a:lnTo>
                    <a:pt x="286" y="634"/>
                  </a:lnTo>
                  <a:lnTo>
                    <a:pt x="349" y="625"/>
                  </a:lnTo>
                  <a:lnTo>
                    <a:pt x="447" y="581"/>
                  </a:lnTo>
                  <a:lnTo>
                    <a:pt x="527" y="491"/>
                  </a:lnTo>
                  <a:lnTo>
                    <a:pt x="572" y="384"/>
                  </a:lnTo>
                  <a:lnTo>
                    <a:pt x="572" y="313"/>
                  </a:lnTo>
                  <a:lnTo>
                    <a:pt x="572" y="250"/>
                  </a:lnTo>
                  <a:lnTo>
                    <a:pt x="527" y="143"/>
                  </a:lnTo>
                  <a:lnTo>
                    <a:pt x="447" y="54"/>
                  </a:lnTo>
                  <a:lnTo>
                    <a:pt x="349" y="9"/>
                  </a:lnTo>
                  <a:lnTo>
                    <a:pt x="286" y="0"/>
                  </a:lnTo>
                  <a:close/>
                </a:path>
              </a:pathLst>
            </a:custGeom>
            <a:solidFill>
              <a:srgbClr val="0A6143">
                <a:alpha val="1844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lt2"/>
                </a:solidFill>
                <a:latin typeface="Arial"/>
                <a:ea typeface="Arial"/>
                <a:cs typeface="Arial"/>
                <a:sym typeface="Arial"/>
              </a:endParaRPr>
            </a:p>
          </p:txBody>
        </p:sp>
        <p:sp>
          <p:nvSpPr>
            <p:cNvPr id="3740" name="Google Shape;3740;p222"/>
            <p:cNvSpPr/>
            <p:nvPr/>
          </p:nvSpPr>
          <p:spPr>
            <a:xfrm rot="5400000">
              <a:off x="8051345" y="43241"/>
              <a:ext cx="23013" cy="25189"/>
            </a:xfrm>
            <a:custGeom>
              <a:rect b="b" l="l" r="r" t="t"/>
              <a:pathLst>
                <a:path extrusionOk="0" h="626" w="572">
                  <a:moveTo>
                    <a:pt x="233" y="1"/>
                  </a:moveTo>
                  <a:lnTo>
                    <a:pt x="125" y="54"/>
                  </a:lnTo>
                  <a:lnTo>
                    <a:pt x="45" y="135"/>
                  </a:lnTo>
                  <a:lnTo>
                    <a:pt x="0" y="251"/>
                  </a:lnTo>
                  <a:lnTo>
                    <a:pt x="0" y="313"/>
                  </a:lnTo>
                  <a:lnTo>
                    <a:pt x="0" y="376"/>
                  </a:lnTo>
                  <a:lnTo>
                    <a:pt x="45" y="492"/>
                  </a:lnTo>
                  <a:lnTo>
                    <a:pt x="125" y="572"/>
                  </a:lnTo>
                  <a:lnTo>
                    <a:pt x="233" y="617"/>
                  </a:lnTo>
                  <a:lnTo>
                    <a:pt x="286" y="626"/>
                  </a:lnTo>
                  <a:lnTo>
                    <a:pt x="349" y="617"/>
                  </a:lnTo>
                  <a:lnTo>
                    <a:pt x="447" y="572"/>
                  </a:lnTo>
                  <a:lnTo>
                    <a:pt x="527" y="492"/>
                  </a:lnTo>
                  <a:lnTo>
                    <a:pt x="572" y="376"/>
                  </a:lnTo>
                  <a:lnTo>
                    <a:pt x="572" y="313"/>
                  </a:lnTo>
                  <a:lnTo>
                    <a:pt x="572" y="251"/>
                  </a:lnTo>
                  <a:lnTo>
                    <a:pt x="527" y="135"/>
                  </a:lnTo>
                  <a:lnTo>
                    <a:pt x="447" y="54"/>
                  </a:lnTo>
                  <a:lnTo>
                    <a:pt x="349" y="1"/>
                  </a:lnTo>
                  <a:close/>
                </a:path>
              </a:pathLst>
            </a:custGeom>
            <a:solidFill>
              <a:srgbClr val="0A6143">
                <a:alpha val="1844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lt2"/>
                </a:solidFill>
                <a:latin typeface="Arial"/>
                <a:ea typeface="Arial"/>
                <a:cs typeface="Arial"/>
                <a:sym typeface="Arial"/>
              </a:endParaRPr>
            </a:p>
          </p:txBody>
        </p:sp>
        <p:sp>
          <p:nvSpPr>
            <p:cNvPr id="3741" name="Google Shape;3741;p222"/>
            <p:cNvSpPr/>
            <p:nvPr/>
          </p:nvSpPr>
          <p:spPr>
            <a:xfrm rot="5400000">
              <a:off x="7886049" y="43241"/>
              <a:ext cx="23013" cy="25189"/>
            </a:xfrm>
            <a:custGeom>
              <a:rect b="b" l="l" r="r" t="t"/>
              <a:pathLst>
                <a:path extrusionOk="0" h="626" w="572">
                  <a:moveTo>
                    <a:pt x="233" y="1"/>
                  </a:moveTo>
                  <a:lnTo>
                    <a:pt x="125" y="54"/>
                  </a:lnTo>
                  <a:lnTo>
                    <a:pt x="45" y="135"/>
                  </a:lnTo>
                  <a:lnTo>
                    <a:pt x="0" y="251"/>
                  </a:lnTo>
                  <a:lnTo>
                    <a:pt x="0" y="313"/>
                  </a:lnTo>
                  <a:lnTo>
                    <a:pt x="0" y="376"/>
                  </a:lnTo>
                  <a:lnTo>
                    <a:pt x="45" y="492"/>
                  </a:lnTo>
                  <a:lnTo>
                    <a:pt x="125" y="572"/>
                  </a:lnTo>
                  <a:lnTo>
                    <a:pt x="233" y="626"/>
                  </a:lnTo>
                  <a:lnTo>
                    <a:pt x="349" y="626"/>
                  </a:lnTo>
                  <a:lnTo>
                    <a:pt x="447" y="572"/>
                  </a:lnTo>
                  <a:lnTo>
                    <a:pt x="527" y="492"/>
                  </a:lnTo>
                  <a:lnTo>
                    <a:pt x="572" y="376"/>
                  </a:lnTo>
                  <a:lnTo>
                    <a:pt x="572" y="313"/>
                  </a:lnTo>
                  <a:lnTo>
                    <a:pt x="572" y="251"/>
                  </a:lnTo>
                  <a:lnTo>
                    <a:pt x="527" y="135"/>
                  </a:lnTo>
                  <a:lnTo>
                    <a:pt x="447" y="54"/>
                  </a:lnTo>
                  <a:lnTo>
                    <a:pt x="349" y="1"/>
                  </a:lnTo>
                  <a:close/>
                </a:path>
              </a:pathLst>
            </a:custGeom>
            <a:solidFill>
              <a:srgbClr val="0A6143">
                <a:alpha val="1844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lt2"/>
                </a:solidFill>
                <a:latin typeface="Arial"/>
                <a:ea typeface="Arial"/>
                <a:cs typeface="Arial"/>
                <a:sym typeface="Arial"/>
              </a:endParaRPr>
            </a:p>
          </p:txBody>
        </p:sp>
        <p:sp>
          <p:nvSpPr>
            <p:cNvPr id="3742" name="Google Shape;3742;p222"/>
            <p:cNvSpPr/>
            <p:nvPr/>
          </p:nvSpPr>
          <p:spPr>
            <a:xfrm rot="5400000">
              <a:off x="7720754" y="43241"/>
              <a:ext cx="23013" cy="25189"/>
            </a:xfrm>
            <a:custGeom>
              <a:rect b="b" l="l" r="r" t="t"/>
              <a:pathLst>
                <a:path extrusionOk="0" h="626" w="572">
                  <a:moveTo>
                    <a:pt x="286" y="0"/>
                  </a:moveTo>
                  <a:lnTo>
                    <a:pt x="233" y="9"/>
                  </a:lnTo>
                  <a:lnTo>
                    <a:pt x="125" y="54"/>
                  </a:lnTo>
                  <a:lnTo>
                    <a:pt x="45" y="143"/>
                  </a:lnTo>
                  <a:lnTo>
                    <a:pt x="0" y="250"/>
                  </a:lnTo>
                  <a:lnTo>
                    <a:pt x="0" y="313"/>
                  </a:lnTo>
                  <a:lnTo>
                    <a:pt x="0" y="375"/>
                  </a:lnTo>
                  <a:lnTo>
                    <a:pt x="45" y="492"/>
                  </a:lnTo>
                  <a:lnTo>
                    <a:pt x="125" y="581"/>
                  </a:lnTo>
                  <a:lnTo>
                    <a:pt x="233" y="625"/>
                  </a:lnTo>
                  <a:lnTo>
                    <a:pt x="349" y="625"/>
                  </a:lnTo>
                  <a:lnTo>
                    <a:pt x="447" y="581"/>
                  </a:lnTo>
                  <a:lnTo>
                    <a:pt x="527" y="492"/>
                  </a:lnTo>
                  <a:lnTo>
                    <a:pt x="572" y="375"/>
                  </a:lnTo>
                  <a:lnTo>
                    <a:pt x="572" y="313"/>
                  </a:lnTo>
                  <a:lnTo>
                    <a:pt x="572" y="250"/>
                  </a:lnTo>
                  <a:lnTo>
                    <a:pt x="527" y="143"/>
                  </a:lnTo>
                  <a:lnTo>
                    <a:pt x="447" y="54"/>
                  </a:lnTo>
                  <a:lnTo>
                    <a:pt x="349" y="9"/>
                  </a:lnTo>
                  <a:lnTo>
                    <a:pt x="286" y="0"/>
                  </a:lnTo>
                  <a:close/>
                </a:path>
              </a:pathLst>
            </a:custGeom>
            <a:solidFill>
              <a:srgbClr val="0A6143">
                <a:alpha val="1844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lt2"/>
                </a:solidFill>
                <a:latin typeface="Arial"/>
                <a:ea typeface="Arial"/>
                <a:cs typeface="Arial"/>
                <a:sym typeface="Arial"/>
              </a:endParaRPr>
            </a:p>
          </p:txBody>
        </p:sp>
        <p:sp>
          <p:nvSpPr>
            <p:cNvPr id="3743" name="Google Shape;3743;p222"/>
            <p:cNvSpPr/>
            <p:nvPr/>
          </p:nvSpPr>
          <p:spPr>
            <a:xfrm rot="5400000">
              <a:off x="8382057" y="215879"/>
              <a:ext cx="23415" cy="25189"/>
            </a:xfrm>
            <a:custGeom>
              <a:rect b="b" l="l" r="r" t="t"/>
              <a:pathLst>
                <a:path extrusionOk="0" h="626" w="582">
                  <a:moveTo>
                    <a:pt x="295" y="0"/>
                  </a:moveTo>
                  <a:lnTo>
                    <a:pt x="233" y="9"/>
                  </a:lnTo>
                  <a:lnTo>
                    <a:pt x="135" y="54"/>
                  </a:lnTo>
                  <a:lnTo>
                    <a:pt x="54" y="143"/>
                  </a:lnTo>
                  <a:lnTo>
                    <a:pt x="10" y="250"/>
                  </a:lnTo>
                  <a:lnTo>
                    <a:pt x="1" y="313"/>
                  </a:lnTo>
                  <a:lnTo>
                    <a:pt x="10" y="375"/>
                  </a:lnTo>
                  <a:lnTo>
                    <a:pt x="54" y="491"/>
                  </a:lnTo>
                  <a:lnTo>
                    <a:pt x="135" y="581"/>
                  </a:lnTo>
                  <a:lnTo>
                    <a:pt x="233" y="625"/>
                  </a:lnTo>
                  <a:lnTo>
                    <a:pt x="349" y="625"/>
                  </a:lnTo>
                  <a:lnTo>
                    <a:pt x="456" y="581"/>
                  </a:lnTo>
                  <a:lnTo>
                    <a:pt x="537" y="491"/>
                  </a:lnTo>
                  <a:lnTo>
                    <a:pt x="581" y="375"/>
                  </a:lnTo>
                  <a:lnTo>
                    <a:pt x="581" y="313"/>
                  </a:lnTo>
                  <a:lnTo>
                    <a:pt x="581" y="250"/>
                  </a:lnTo>
                  <a:lnTo>
                    <a:pt x="537" y="143"/>
                  </a:lnTo>
                  <a:lnTo>
                    <a:pt x="456" y="54"/>
                  </a:lnTo>
                  <a:lnTo>
                    <a:pt x="349" y="9"/>
                  </a:lnTo>
                  <a:lnTo>
                    <a:pt x="295" y="0"/>
                  </a:lnTo>
                  <a:close/>
                </a:path>
              </a:pathLst>
            </a:custGeom>
            <a:solidFill>
              <a:srgbClr val="0A6143">
                <a:alpha val="1844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lt2"/>
                </a:solidFill>
                <a:latin typeface="Arial"/>
                <a:ea typeface="Arial"/>
                <a:cs typeface="Arial"/>
                <a:sym typeface="Arial"/>
              </a:endParaRPr>
            </a:p>
          </p:txBody>
        </p:sp>
        <p:sp>
          <p:nvSpPr>
            <p:cNvPr id="3744" name="Google Shape;3744;p222"/>
            <p:cNvSpPr/>
            <p:nvPr/>
          </p:nvSpPr>
          <p:spPr>
            <a:xfrm rot="5400000">
              <a:off x="8216580" y="215698"/>
              <a:ext cx="23415" cy="25551"/>
            </a:xfrm>
            <a:custGeom>
              <a:rect b="b" l="l" r="r" t="t"/>
              <a:pathLst>
                <a:path extrusionOk="0" h="635" w="582">
                  <a:moveTo>
                    <a:pt x="295" y="0"/>
                  </a:moveTo>
                  <a:lnTo>
                    <a:pt x="233" y="9"/>
                  </a:lnTo>
                  <a:lnTo>
                    <a:pt x="135" y="54"/>
                  </a:lnTo>
                  <a:lnTo>
                    <a:pt x="54" y="143"/>
                  </a:lnTo>
                  <a:lnTo>
                    <a:pt x="10" y="250"/>
                  </a:lnTo>
                  <a:lnTo>
                    <a:pt x="1" y="313"/>
                  </a:lnTo>
                  <a:lnTo>
                    <a:pt x="10" y="384"/>
                  </a:lnTo>
                  <a:lnTo>
                    <a:pt x="54" y="491"/>
                  </a:lnTo>
                  <a:lnTo>
                    <a:pt x="135" y="581"/>
                  </a:lnTo>
                  <a:lnTo>
                    <a:pt x="233" y="625"/>
                  </a:lnTo>
                  <a:lnTo>
                    <a:pt x="295" y="634"/>
                  </a:lnTo>
                  <a:lnTo>
                    <a:pt x="349" y="625"/>
                  </a:lnTo>
                  <a:lnTo>
                    <a:pt x="456" y="581"/>
                  </a:lnTo>
                  <a:lnTo>
                    <a:pt x="537" y="491"/>
                  </a:lnTo>
                  <a:lnTo>
                    <a:pt x="581" y="384"/>
                  </a:lnTo>
                  <a:lnTo>
                    <a:pt x="581" y="313"/>
                  </a:lnTo>
                  <a:lnTo>
                    <a:pt x="581" y="250"/>
                  </a:lnTo>
                  <a:lnTo>
                    <a:pt x="537" y="143"/>
                  </a:lnTo>
                  <a:lnTo>
                    <a:pt x="456" y="54"/>
                  </a:lnTo>
                  <a:lnTo>
                    <a:pt x="349" y="9"/>
                  </a:lnTo>
                  <a:lnTo>
                    <a:pt x="295" y="0"/>
                  </a:lnTo>
                  <a:close/>
                </a:path>
              </a:pathLst>
            </a:custGeom>
            <a:solidFill>
              <a:srgbClr val="0A6143">
                <a:alpha val="1844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lt2"/>
                </a:solidFill>
                <a:latin typeface="Arial"/>
                <a:ea typeface="Arial"/>
                <a:cs typeface="Arial"/>
                <a:sym typeface="Arial"/>
              </a:endParaRPr>
            </a:p>
          </p:txBody>
        </p:sp>
        <p:sp>
          <p:nvSpPr>
            <p:cNvPr id="3745" name="Google Shape;3745;p222"/>
            <p:cNvSpPr/>
            <p:nvPr/>
          </p:nvSpPr>
          <p:spPr>
            <a:xfrm rot="5400000">
              <a:off x="8051144" y="215879"/>
              <a:ext cx="23415" cy="25189"/>
            </a:xfrm>
            <a:custGeom>
              <a:rect b="b" l="l" r="r" t="t"/>
              <a:pathLst>
                <a:path extrusionOk="0" h="626" w="582">
                  <a:moveTo>
                    <a:pt x="233" y="1"/>
                  </a:moveTo>
                  <a:lnTo>
                    <a:pt x="135" y="54"/>
                  </a:lnTo>
                  <a:lnTo>
                    <a:pt x="54" y="135"/>
                  </a:lnTo>
                  <a:lnTo>
                    <a:pt x="10" y="251"/>
                  </a:lnTo>
                  <a:lnTo>
                    <a:pt x="1" y="313"/>
                  </a:lnTo>
                  <a:lnTo>
                    <a:pt x="10" y="376"/>
                  </a:lnTo>
                  <a:lnTo>
                    <a:pt x="54" y="492"/>
                  </a:lnTo>
                  <a:lnTo>
                    <a:pt x="135" y="572"/>
                  </a:lnTo>
                  <a:lnTo>
                    <a:pt x="233" y="617"/>
                  </a:lnTo>
                  <a:lnTo>
                    <a:pt x="295" y="626"/>
                  </a:lnTo>
                  <a:lnTo>
                    <a:pt x="349" y="617"/>
                  </a:lnTo>
                  <a:lnTo>
                    <a:pt x="456" y="572"/>
                  </a:lnTo>
                  <a:lnTo>
                    <a:pt x="537" y="492"/>
                  </a:lnTo>
                  <a:lnTo>
                    <a:pt x="581" y="376"/>
                  </a:lnTo>
                  <a:lnTo>
                    <a:pt x="581" y="313"/>
                  </a:lnTo>
                  <a:lnTo>
                    <a:pt x="581" y="251"/>
                  </a:lnTo>
                  <a:lnTo>
                    <a:pt x="537" y="135"/>
                  </a:lnTo>
                  <a:lnTo>
                    <a:pt x="456" y="54"/>
                  </a:lnTo>
                  <a:lnTo>
                    <a:pt x="349" y="1"/>
                  </a:lnTo>
                  <a:close/>
                </a:path>
              </a:pathLst>
            </a:custGeom>
            <a:solidFill>
              <a:srgbClr val="0A6143">
                <a:alpha val="1844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lt2"/>
                </a:solidFill>
                <a:latin typeface="Arial"/>
                <a:ea typeface="Arial"/>
                <a:cs typeface="Arial"/>
                <a:sym typeface="Arial"/>
              </a:endParaRPr>
            </a:p>
          </p:txBody>
        </p:sp>
        <p:sp>
          <p:nvSpPr>
            <p:cNvPr id="3746" name="Google Shape;3746;p222"/>
            <p:cNvSpPr/>
            <p:nvPr/>
          </p:nvSpPr>
          <p:spPr>
            <a:xfrm rot="5400000">
              <a:off x="7885848" y="215879"/>
              <a:ext cx="23415" cy="25189"/>
            </a:xfrm>
            <a:custGeom>
              <a:rect b="b" l="l" r="r" t="t"/>
              <a:pathLst>
                <a:path extrusionOk="0" h="626" w="582">
                  <a:moveTo>
                    <a:pt x="233" y="1"/>
                  </a:moveTo>
                  <a:lnTo>
                    <a:pt x="135" y="54"/>
                  </a:lnTo>
                  <a:lnTo>
                    <a:pt x="54" y="135"/>
                  </a:lnTo>
                  <a:lnTo>
                    <a:pt x="10" y="251"/>
                  </a:lnTo>
                  <a:lnTo>
                    <a:pt x="1" y="313"/>
                  </a:lnTo>
                  <a:lnTo>
                    <a:pt x="10" y="376"/>
                  </a:lnTo>
                  <a:lnTo>
                    <a:pt x="54" y="492"/>
                  </a:lnTo>
                  <a:lnTo>
                    <a:pt x="135" y="572"/>
                  </a:lnTo>
                  <a:lnTo>
                    <a:pt x="233" y="626"/>
                  </a:lnTo>
                  <a:lnTo>
                    <a:pt x="349" y="626"/>
                  </a:lnTo>
                  <a:lnTo>
                    <a:pt x="456" y="572"/>
                  </a:lnTo>
                  <a:lnTo>
                    <a:pt x="537" y="492"/>
                  </a:lnTo>
                  <a:lnTo>
                    <a:pt x="581" y="376"/>
                  </a:lnTo>
                  <a:lnTo>
                    <a:pt x="581" y="313"/>
                  </a:lnTo>
                  <a:lnTo>
                    <a:pt x="581" y="251"/>
                  </a:lnTo>
                  <a:lnTo>
                    <a:pt x="537" y="135"/>
                  </a:lnTo>
                  <a:lnTo>
                    <a:pt x="456" y="54"/>
                  </a:lnTo>
                  <a:lnTo>
                    <a:pt x="349" y="1"/>
                  </a:lnTo>
                  <a:close/>
                </a:path>
              </a:pathLst>
            </a:custGeom>
            <a:solidFill>
              <a:srgbClr val="0A6143">
                <a:alpha val="1844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lt2"/>
                </a:solidFill>
                <a:latin typeface="Arial"/>
                <a:ea typeface="Arial"/>
                <a:cs typeface="Arial"/>
                <a:sym typeface="Arial"/>
              </a:endParaRPr>
            </a:p>
          </p:txBody>
        </p:sp>
        <p:sp>
          <p:nvSpPr>
            <p:cNvPr id="3747" name="Google Shape;3747;p222"/>
            <p:cNvSpPr/>
            <p:nvPr/>
          </p:nvSpPr>
          <p:spPr>
            <a:xfrm rot="5400000">
              <a:off x="7720552" y="215879"/>
              <a:ext cx="23415" cy="25189"/>
            </a:xfrm>
            <a:custGeom>
              <a:rect b="b" l="l" r="r" t="t"/>
              <a:pathLst>
                <a:path extrusionOk="0" h="626" w="582">
                  <a:moveTo>
                    <a:pt x="295" y="0"/>
                  </a:moveTo>
                  <a:lnTo>
                    <a:pt x="233" y="9"/>
                  </a:lnTo>
                  <a:lnTo>
                    <a:pt x="135" y="54"/>
                  </a:lnTo>
                  <a:lnTo>
                    <a:pt x="54" y="143"/>
                  </a:lnTo>
                  <a:lnTo>
                    <a:pt x="10" y="250"/>
                  </a:lnTo>
                  <a:lnTo>
                    <a:pt x="1" y="313"/>
                  </a:lnTo>
                  <a:lnTo>
                    <a:pt x="10" y="375"/>
                  </a:lnTo>
                  <a:lnTo>
                    <a:pt x="54" y="492"/>
                  </a:lnTo>
                  <a:lnTo>
                    <a:pt x="135" y="581"/>
                  </a:lnTo>
                  <a:lnTo>
                    <a:pt x="233" y="625"/>
                  </a:lnTo>
                  <a:lnTo>
                    <a:pt x="349" y="625"/>
                  </a:lnTo>
                  <a:lnTo>
                    <a:pt x="456" y="581"/>
                  </a:lnTo>
                  <a:lnTo>
                    <a:pt x="537" y="492"/>
                  </a:lnTo>
                  <a:lnTo>
                    <a:pt x="581" y="375"/>
                  </a:lnTo>
                  <a:lnTo>
                    <a:pt x="581" y="313"/>
                  </a:lnTo>
                  <a:lnTo>
                    <a:pt x="581" y="250"/>
                  </a:lnTo>
                  <a:lnTo>
                    <a:pt x="537" y="143"/>
                  </a:lnTo>
                  <a:lnTo>
                    <a:pt x="456" y="54"/>
                  </a:lnTo>
                  <a:lnTo>
                    <a:pt x="349" y="9"/>
                  </a:lnTo>
                  <a:lnTo>
                    <a:pt x="295" y="0"/>
                  </a:lnTo>
                  <a:close/>
                </a:path>
              </a:pathLst>
            </a:custGeom>
            <a:solidFill>
              <a:srgbClr val="0A6143">
                <a:alpha val="1844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lt2"/>
                </a:solidFill>
                <a:latin typeface="Arial"/>
                <a:ea typeface="Arial"/>
                <a:cs typeface="Arial"/>
                <a:sym typeface="Arial"/>
              </a:endParaRPr>
            </a:p>
          </p:txBody>
        </p:sp>
        <p:sp>
          <p:nvSpPr>
            <p:cNvPr id="3748" name="Google Shape;3748;p222"/>
            <p:cNvSpPr/>
            <p:nvPr/>
          </p:nvSpPr>
          <p:spPr>
            <a:xfrm rot="5400000">
              <a:off x="8382077" y="388698"/>
              <a:ext cx="23375" cy="25189"/>
            </a:xfrm>
            <a:custGeom>
              <a:rect b="b" l="l" r="r" t="t"/>
              <a:pathLst>
                <a:path extrusionOk="0" h="626" w="581">
                  <a:moveTo>
                    <a:pt x="286" y="0"/>
                  </a:moveTo>
                  <a:lnTo>
                    <a:pt x="232" y="9"/>
                  </a:lnTo>
                  <a:lnTo>
                    <a:pt x="125" y="54"/>
                  </a:lnTo>
                  <a:lnTo>
                    <a:pt x="45" y="143"/>
                  </a:lnTo>
                  <a:lnTo>
                    <a:pt x="0" y="250"/>
                  </a:lnTo>
                  <a:lnTo>
                    <a:pt x="0" y="313"/>
                  </a:lnTo>
                  <a:lnTo>
                    <a:pt x="0" y="375"/>
                  </a:lnTo>
                  <a:lnTo>
                    <a:pt x="45" y="491"/>
                  </a:lnTo>
                  <a:lnTo>
                    <a:pt x="125" y="581"/>
                  </a:lnTo>
                  <a:lnTo>
                    <a:pt x="232" y="625"/>
                  </a:lnTo>
                  <a:lnTo>
                    <a:pt x="348" y="625"/>
                  </a:lnTo>
                  <a:lnTo>
                    <a:pt x="456" y="581"/>
                  </a:lnTo>
                  <a:lnTo>
                    <a:pt x="527" y="491"/>
                  </a:lnTo>
                  <a:lnTo>
                    <a:pt x="572" y="375"/>
                  </a:lnTo>
                  <a:lnTo>
                    <a:pt x="581" y="313"/>
                  </a:lnTo>
                  <a:lnTo>
                    <a:pt x="572" y="250"/>
                  </a:lnTo>
                  <a:lnTo>
                    <a:pt x="527" y="143"/>
                  </a:lnTo>
                  <a:lnTo>
                    <a:pt x="456" y="54"/>
                  </a:lnTo>
                  <a:lnTo>
                    <a:pt x="348" y="9"/>
                  </a:lnTo>
                  <a:lnTo>
                    <a:pt x="286" y="0"/>
                  </a:lnTo>
                  <a:close/>
                </a:path>
              </a:pathLst>
            </a:custGeom>
            <a:solidFill>
              <a:srgbClr val="0A6143">
                <a:alpha val="1844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lt2"/>
                </a:solidFill>
                <a:latin typeface="Arial"/>
                <a:ea typeface="Arial"/>
                <a:cs typeface="Arial"/>
                <a:sym typeface="Arial"/>
              </a:endParaRPr>
            </a:p>
          </p:txBody>
        </p:sp>
        <p:sp>
          <p:nvSpPr>
            <p:cNvPr id="3749" name="Google Shape;3749;p222"/>
            <p:cNvSpPr/>
            <p:nvPr/>
          </p:nvSpPr>
          <p:spPr>
            <a:xfrm rot="5400000">
              <a:off x="8216600" y="388517"/>
              <a:ext cx="23375" cy="25551"/>
            </a:xfrm>
            <a:custGeom>
              <a:rect b="b" l="l" r="r" t="t"/>
              <a:pathLst>
                <a:path extrusionOk="0" h="635" w="581">
                  <a:moveTo>
                    <a:pt x="286" y="0"/>
                  </a:moveTo>
                  <a:lnTo>
                    <a:pt x="232" y="9"/>
                  </a:lnTo>
                  <a:lnTo>
                    <a:pt x="125" y="54"/>
                  </a:lnTo>
                  <a:lnTo>
                    <a:pt x="45" y="143"/>
                  </a:lnTo>
                  <a:lnTo>
                    <a:pt x="0" y="250"/>
                  </a:lnTo>
                  <a:lnTo>
                    <a:pt x="0" y="313"/>
                  </a:lnTo>
                  <a:lnTo>
                    <a:pt x="0" y="384"/>
                  </a:lnTo>
                  <a:lnTo>
                    <a:pt x="45" y="491"/>
                  </a:lnTo>
                  <a:lnTo>
                    <a:pt x="125" y="581"/>
                  </a:lnTo>
                  <a:lnTo>
                    <a:pt x="232" y="625"/>
                  </a:lnTo>
                  <a:lnTo>
                    <a:pt x="286" y="634"/>
                  </a:lnTo>
                  <a:lnTo>
                    <a:pt x="348" y="625"/>
                  </a:lnTo>
                  <a:lnTo>
                    <a:pt x="456" y="581"/>
                  </a:lnTo>
                  <a:lnTo>
                    <a:pt x="527" y="491"/>
                  </a:lnTo>
                  <a:lnTo>
                    <a:pt x="572" y="384"/>
                  </a:lnTo>
                  <a:lnTo>
                    <a:pt x="581" y="313"/>
                  </a:lnTo>
                  <a:lnTo>
                    <a:pt x="572" y="250"/>
                  </a:lnTo>
                  <a:lnTo>
                    <a:pt x="527" y="143"/>
                  </a:lnTo>
                  <a:lnTo>
                    <a:pt x="456" y="54"/>
                  </a:lnTo>
                  <a:lnTo>
                    <a:pt x="348" y="9"/>
                  </a:lnTo>
                  <a:lnTo>
                    <a:pt x="286" y="0"/>
                  </a:lnTo>
                  <a:close/>
                </a:path>
              </a:pathLst>
            </a:custGeom>
            <a:solidFill>
              <a:srgbClr val="0A6143">
                <a:alpha val="1844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lt2"/>
                </a:solidFill>
                <a:latin typeface="Arial"/>
                <a:ea typeface="Arial"/>
                <a:cs typeface="Arial"/>
                <a:sym typeface="Arial"/>
              </a:endParaRPr>
            </a:p>
          </p:txBody>
        </p:sp>
        <p:sp>
          <p:nvSpPr>
            <p:cNvPr id="3750" name="Google Shape;3750;p222"/>
            <p:cNvSpPr/>
            <p:nvPr/>
          </p:nvSpPr>
          <p:spPr>
            <a:xfrm rot="5400000">
              <a:off x="8051164" y="388698"/>
              <a:ext cx="23375" cy="25189"/>
            </a:xfrm>
            <a:custGeom>
              <a:rect b="b" l="l" r="r" t="t"/>
              <a:pathLst>
                <a:path extrusionOk="0" h="626" w="581">
                  <a:moveTo>
                    <a:pt x="232" y="1"/>
                  </a:moveTo>
                  <a:lnTo>
                    <a:pt x="125" y="54"/>
                  </a:lnTo>
                  <a:lnTo>
                    <a:pt x="45" y="135"/>
                  </a:lnTo>
                  <a:lnTo>
                    <a:pt x="0" y="251"/>
                  </a:lnTo>
                  <a:lnTo>
                    <a:pt x="0" y="313"/>
                  </a:lnTo>
                  <a:lnTo>
                    <a:pt x="0" y="376"/>
                  </a:lnTo>
                  <a:lnTo>
                    <a:pt x="45" y="492"/>
                  </a:lnTo>
                  <a:lnTo>
                    <a:pt x="125" y="572"/>
                  </a:lnTo>
                  <a:lnTo>
                    <a:pt x="232" y="617"/>
                  </a:lnTo>
                  <a:lnTo>
                    <a:pt x="286" y="626"/>
                  </a:lnTo>
                  <a:lnTo>
                    <a:pt x="348" y="617"/>
                  </a:lnTo>
                  <a:lnTo>
                    <a:pt x="456" y="572"/>
                  </a:lnTo>
                  <a:lnTo>
                    <a:pt x="527" y="492"/>
                  </a:lnTo>
                  <a:lnTo>
                    <a:pt x="572" y="376"/>
                  </a:lnTo>
                  <a:lnTo>
                    <a:pt x="581" y="313"/>
                  </a:lnTo>
                  <a:lnTo>
                    <a:pt x="572" y="251"/>
                  </a:lnTo>
                  <a:lnTo>
                    <a:pt x="527" y="135"/>
                  </a:lnTo>
                  <a:lnTo>
                    <a:pt x="456" y="54"/>
                  </a:lnTo>
                  <a:lnTo>
                    <a:pt x="348" y="1"/>
                  </a:lnTo>
                  <a:close/>
                </a:path>
              </a:pathLst>
            </a:custGeom>
            <a:solidFill>
              <a:srgbClr val="0A6143">
                <a:alpha val="1844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lt2"/>
                </a:solidFill>
                <a:latin typeface="Arial"/>
                <a:ea typeface="Arial"/>
                <a:cs typeface="Arial"/>
                <a:sym typeface="Arial"/>
              </a:endParaRPr>
            </a:p>
          </p:txBody>
        </p:sp>
        <p:sp>
          <p:nvSpPr>
            <p:cNvPr id="3751" name="Google Shape;3751;p222"/>
            <p:cNvSpPr/>
            <p:nvPr/>
          </p:nvSpPr>
          <p:spPr>
            <a:xfrm rot="5400000">
              <a:off x="7885868" y="388698"/>
              <a:ext cx="23375" cy="25189"/>
            </a:xfrm>
            <a:custGeom>
              <a:rect b="b" l="l" r="r" t="t"/>
              <a:pathLst>
                <a:path extrusionOk="0" h="626" w="581">
                  <a:moveTo>
                    <a:pt x="232" y="1"/>
                  </a:moveTo>
                  <a:lnTo>
                    <a:pt x="125" y="54"/>
                  </a:lnTo>
                  <a:lnTo>
                    <a:pt x="45" y="135"/>
                  </a:lnTo>
                  <a:lnTo>
                    <a:pt x="0" y="251"/>
                  </a:lnTo>
                  <a:lnTo>
                    <a:pt x="0" y="313"/>
                  </a:lnTo>
                  <a:lnTo>
                    <a:pt x="0" y="376"/>
                  </a:lnTo>
                  <a:lnTo>
                    <a:pt x="45" y="492"/>
                  </a:lnTo>
                  <a:lnTo>
                    <a:pt x="125" y="572"/>
                  </a:lnTo>
                  <a:lnTo>
                    <a:pt x="232" y="626"/>
                  </a:lnTo>
                  <a:lnTo>
                    <a:pt x="348" y="626"/>
                  </a:lnTo>
                  <a:lnTo>
                    <a:pt x="456" y="572"/>
                  </a:lnTo>
                  <a:lnTo>
                    <a:pt x="527" y="492"/>
                  </a:lnTo>
                  <a:lnTo>
                    <a:pt x="572" y="376"/>
                  </a:lnTo>
                  <a:lnTo>
                    <a:pt x="581" y="313"/>
                  </a:lnTo>
                  <a:lnTo>
                    <a:pt x="572" y="251"/>
                  </a:lnTo>
                  <a:lnTo>
                    <a:pt x="527" y="135"/>
                  </a:lnTo>
                  <a:lnTo>
                    <a:pt x="456" y="54"/>
                  </a:lnTo>
                  <a:lnTo>
                    <a:pt x="348" y="1"/>
                  </a:lnTo>
                  <a:close/>
                </a:path>
              </a:pathLst>
            </a:custGeom>
            <a:solidFill>
              <a:srgbClr val="0A6143">
                <a:alpha val="1844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lt2"/>
                </a:solidFill>
                <a:latin typeface="Arial"/>
                <a:ea typeface="Arial"/>
                <a:cs typeface="Arial"/>
                <a:sym typeface="Arial"/>
              </a:endParaRPr>
            </a:p>
          </p:txBody>
        </p:sp>
        <p:sp>
          <p:nvSpPr>
            <p:cNvPr id="3752" name="Google Shape;3752;p222"/>
            <p:cNvSpPr/>
            <p:nvPr/>
          </p:nvSpPr>
          <p:spPr>
            <a:xfrm rot="5400000">
              <a:off x="7720573" y="388698"/>
              <a:ext cx="23375" cy="25189"/>
            </a:xfrm>
            <a:custGeom>
              <a:rect b="b" l="l" r="r" t="t"/>
              <a:pathLst>
                <a:path extrusionOk="0" h="626" w="581">
                  <a:moveTo>
                    <a:pt x="286" y="0"/>
                  </a:moveTo>
                  <a:lnTo>
                    <a:pt x="232" y="9"/>
                  </a:lnTo>
                  <a:lnTo>
                    <a:pt x="125" y="54"/>
                  </a:lnTo>
                  <a:lnTo>
                    <a:pt x="45" y="143"/>
                  </a:lnTo>
                  <a:lnTo>
                    <a:pt x="0" y="250"/>
                  </a:lnTo>
                  <a:lnTo>
                    <a:pt x="0" y="313"/>
                  </a:lnTo>
                  <a:lnTo>
                    <a:pt x="0" y="375"/>
                  </a:lnTo>
                  <a:lnTo>
                    <a:pt x="45" y="492"/>
                  </a:lnTo>
                  <a:lnTo>
                    <a:pt x="125" y="581"/>
                  </a:lnTo>
                  <a:lnTo>
                    <a:pt x="232" y="625"/>
                  </a:lnTo>
                  <a:lnTo>
                    <a:pt x="348" y="625"/>
                  </a:lnTo>
                  <a:lnTo>
                    <a:pt x="456" y="581"/>
                  </a:lnTo>
                  <a:lnTo>
                    <a:pt x="527" y="492"/>
                  </a:lnTo>
                  <a:lnTo>
                    <a:pt x="572" y="375"/>
                  </a:lnTo>
                  <a:lnTo>
                    <a:pt x="581" y="313"/>
                  </a:lnTo>
                  <a:lnTo>
                    <a:pt x="572" y="250"/>
                  </a:lnTo>
                  <a:lnTo>
                    <a:pt x="527" y="143"/>
                  </a:lnTo>
                  <a:lnTo>
                    <a:pt x="456" y="54"/>
                  </a:lnTo>
                  <a:lnTo>
                    <a:pt x="348" y="9"/>
                  </a:lnTo>
                  <a:lnTo>
                    <a:pt x="286" y="0"/>
                  </a:lnTo>
                  <a:close/>
                </a:path>
              </a:pathLst>
            </a:custGeom>
            <a:solidFill>
              <a:srgbClr val="0A6143">
                <a:alpha val="1844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lt2"/>
                </a:solidFill>
                <a:latin typeface="Arial"/>
                <a:ea typeface="Arial"/>
                <a:cs typeface="Arial"/>
                <a:sym typeface="Arial"/>
              </a:endParaRPr>
            </a:p>
          </p:txBody>
        </p:sp>
        <p:sp>
          <p:nvSpPr>
            <p:cNvPr id="3753" name="Google Shape;3753;p222"/>
            <p:cNvSpPr/>
            <p:nvPr/>
          </p:nvSpPr>
          <p:spPr>
            <a:xfrm rot="5400000">
              <a:off x="8382077" y="561134"/>
              <a:ext cx="23375" cy="25189"/>
            </a:xfrm>
            <a:custGeom>
              <a:rect b="b" l="l" r="r" t="t"/>
              <a:pathLst>
                <a:path extrusionOk="0" h="626" w="581">
                  <a:moveTo>
                    <a:pt x="295" y="0"/>
                  </a:moveTo>
                  <a:lnTo>
                    <a:pt x="233" y="9"/>
                  </a:lnTo>
                  <a:lnTo>
                    <a:pt x="134" y="54"/>
                  </a:lnTo>
                  <a:lnTo>
                    <a:pt x="54" y="143"/>
                  </a:lnTo>
                  <a:lnTo>
                    <a:pt x="9" y="250"/>
                  </a:lnTo>
                  <a:lnTo>
                    <a:pt x="0" y="313"/>
                  </a:lnTo>
                  <a:lnTo>
                    <a:pt x="9" y="375"/>
                  </a:lnTo>
                  <a:lnTo>
                    <a:pt x="54" y="491"/>
                  </a:lnTo>
                  <a:lnTo>
                    <a:pt x="134" y="581"/>
                  </a:lnTo>
                  <a:lnTo>
                    <a:pt x="233" y="625"/>
                  </a:lnTo>
                  <a:lnTo>
                    <a:pt x="349" y="625"/>
                  </a:lnTo>
                  <a:lnTo>
                    <a:pt x="456" y="581"/>
                  </a:lnTo>
                  <a:lnTo>
                    <a:pt x="536" y="491"/>
                  </a:lnTo>
                  <a:lnTo>
                    <a:pt x="581" y="375"/>
                  </a:lnTo>
                  <a:lnTo>
                    <a:pt x="581" y="313"/>
                  </a:lnTo>
                  <a:lnTo>
                    <a:pt x="581" y="250"/>
                  </a:lnTo>
                  <a:lnTo>
                    <a:pt x="536" y="143"/>
                  </a:lnTo>
                  <a:lnTo>
                    <a:pt x="456" y="54"/>
                  </a:lnTo>
                  <a:lnTo>
                    <a:pt x="349" y="9"/>
                  </a:lnTo>
                  <a:lnTo>
                    <a:pt x="295" y="0"/>
                  </a:lnTo>
                  <a:close/>
                </a:path>
              </a:pathLst>
            </a:custGeom>
            <a:solidFill>
              <a:srgbClr val="0A6143">
                <a:alpha val="1844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lt2"/>
                </a:solidFill>
                <a:latin typeface="Arial"/>
                <a:ea typeface="Arial"/>
                <a:cs typeface="Arial"/>
                <a:sym typeface="Arial"/>
              </a:endParaRPr>
            </a:p>
          </p:txBody>
        </p:sp>
        <p:sp>
          <p:nvSpPr>
            <p:cNvPr id="3754" name="Google Shape;3754;p222"/>
            <p:cNvSpPr/>
            <p:nvPr/>
          </p:nvSpPr>
          <p:spPr>
            <a:xfrm rot="5400000">
              <a:off x="8216600" y="560953"/>
              <a:ext cx="23375" cy="25551"/>
            </a:xfrm>
            <a:custGeom>
              <a:rect b="b" l="l" r="r" t="t"/>
              <a:pathLst>
                <a:path extrusionOk="0" h="635" w="581">
                  <a:moveTo>
                    <a:pt x="295" y="0"/>
                  </a:moveTo>
                  <a:lnTo>
                    <a:pt x="233" y="9"/>
                  </a:lnTo>
                  <a:lnTo>
                    <a:pt x="134" y="54"/>
                  </a:lnTo>
                  <a:lnTo>
                    <a:pt x="54" y="143"/>
                  </a:lnTo>
                  <a:lnTo>
                    <a:pt x="9" y="250"/>
                  </a:lnTo>
                  <a:lnTo>
                    <a:pt x="0" y="313"/>
                  </a:lnTo>
                  <a:lnTo>
                    <a:pt x="9" y="384"/>
                  </a:lnTo>
                  <a:lnTo>
                    <a:pt x="54" y="491"/>
                  </a:lnTo>
                  <a:lnTo>
                    <a:pt x="134" y="581"/>
                  </a:lnTo>
                  <a:lnTo>
                    <a:pt x="233" y="625"/>
                  </a:lnTo>
                  <a:lnTo>
                    <a:pt x="295" y="634"/>
                  </a:lnTo>
                  <a:lnTo>
                    <a:pt x="349" y="625"/>
                  </a:lnTo>
                  <a:lnTo>
                    <a:pt x="456" y="581"/>
                  </a:lnTo>
                  <a:lnTo>
                    <a:pt x="536" y="491"/>
                  </a:lnTo>
                  <a:lnTo>
                    <a:pt x="581" y="384"/>
                  </a:lnTo>
                  <a:lnTo>
                    <a:pt x="581" y="313"/>
                  </a:lnTo>
                  <a:lnTo>
                    <a:pt x="581" y="250"/>
                  </a:lnTo>
                  <a:lnTo>
                    <a:pt x="536" y="143"/>
                  </a:lnTo>
                  <a:lnTo>
                    <a:pt x="456" y="54"/>
                  </a:lnTo>
                  <a:lnTo>
                    <a:pt x="349" y="9"/>
                  </a:lnTo>
                  <a:lnTo>
                    <a:pt x="295" y="0"/>
                  </a:lnTo>
                  <a:close/>
                </a:path>
              </a:pathLst>
            </a:custGeom>
            <a:solidFill>
              <a:srgbClr val="0A6143">
                <a:alpha val="1844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lt2"/>
                </a:solidFill>
                <a:latin typeface="Arial"/>
                <a:ea typeface="Arial"/>
                <a:cs typeface="Arial"/>
                <a:sym typeface="Arial"/>
              </a:endParaRPr>
            </a:p>
          </p:txBody>
        </p:sp>
        <p:sp>
          <p:nvSpPr>
            <p:cNvPr id="3755" name="Google Shape;3755;p222"/>
            <p:cNvSpPr/>
            <p:nvPr/>
          </p:nvSpPr>
          <p:spPr>
            <a:xfrm rot="5400000">
              <a:off x="8051164" y="561134"/>
              <a:ext cx="23375" cy="25189"/>
            </a:xfrm>
            <a:custGeom>
              <a:rect b="b" l="l" r="r" t="t"/>
              <a:pathLst>
                <a:path extrusionOk="0" h="626" w="581">
                  <a:moveTo>
                    <a:pt x="233" y="1"/>
                  </a:moveTo>
                  <a:lnTo>
                    <a:pt x="134" y="54"/>
                  </a:lnTo>
                  <a:lnTo>
                    <a:pt x="54" y="135"/>
                  </a:lnTo>
                  <a:lnTo>
                    <a:pt x="9" y="251"/>
                  </a:lnTo>
                  <a:lnTo>
                    <a:pt x="0" y="313"/>
                  </a:lnTo>
                  <a:lnTo>
                    <a:pt x="9" y="376"/>
                  </a:lnTo>
                  <a:lnTo>
                    <a:pt x="54" y="492"/>
                  </a:lnTo>
                  <a:lnTo>
                    <a:pt x="134" y="572"/>
                  </a:lnTo>
                  <a:lnTo>
                    <a:pt x="233" y="617"/>
                  </a:lnTo>
                  <a:lnTo>
                    <a:pt x="295" y="626"/>
                  </a:lnTo>
                  <a:lnTo>
                    <a:pt x="349" y="617"/>
                  </a:lnTo>
                  <a:lnTo>
                    <a:pt x="456" y="572"/>
                  </a:lnTo>
                  <a:lnTo>
                    <a:pt x="536" y="492"/>
                  </a:lnTo>
                  <a:lnTo>
                    <a:pt x="581" y="376"/>
                  </a:lnTo>
                  <a:lnTo>
                    <a:pt x="581" y="313"/>
                  </a:lnTo>
                  <a:lnTo>
                    <a:pt x="581" y="251"/>
                  </a:lnTo>
                  <a:lnTo>
                    <a:pt x="536" y="135"/>
                  </a:lnTo>
                  <a:lnTo>
                    <a:pt x="456" y="54"/>
                  </a:lnTo>
                  <a:lnTo>
                    <a:pt x="349" y="1"/>
                  </a:lnTo>
                  <a:close/>
                </a:path>
              </a:pathLst>
            </a:custGeom>
            <a:solidFill>
              <a:srgbClr val="0A6143">
                <a:alpha val="1844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lt2"/>
                </a:solidFill>
                <a:latin typeface="Arial"/>
                <a:ea typeface="Arial"/>
                <a:cs typeface="Arial"/>
                <a:sym typeface="Arial"/>
              </a:endParaRPr>
            </a:p>
          </p:txBody>
        </p:sp>
        <p:sp>
          <p:nvSpPr>
            <p:cNvPr id="3756" name="Google Shape;3756;p222"/>
            <p:cNvSpPr/>
            <p:nvPr/>
          </p:nvSpPr>
          <p:spPr>
            <a:xfrm rot="5400000">
              <a:off x="7885868" y="561134"/>
              <a:ext cx="23375" cy="25189"/>
            </a:xfrm>
            <a:custGeom>
              <a:rect b="b" l="l" r="r" t="t"/>
              <a:pathLst>
                <a:path extrusionOk="0" h="626" w="581">
                  <a:moveTo>
                    <a:pt x="233" y="1"/>
                  </a:moveTo>
                  <a:lnTo>
                    <a:pt x="134" y="54"/>
                  </a:lnTo>
                  <a:lnTo>
                    <a:pt x="54" y="135"/>
                  </a:lnTo>
                  <a:lnTo>
                    <a:pt x="9" y="251"/>
                  </a:lnTo>
                  <a:lnTo>
                    <a:pt x="0" y="313"/>
                  </a:lnTo>
                  <a:lnTo>
                    <a:pt x="9" y="376"/>
                  </a:lnTo>
                  <a:lnTo>
                    <a:pt x="54" y="492"/>
                  </a:lnTo>
                  <a:lnTo>
                    <a:pt x="134" y="572"/>
                  </a:lnTo>
                  <a:lnTo>
                    <a:pt x="233" y="626"/>
                  </a:lnTo>
                  <a:lnTo>
                    <a:pt x="349" y="626"/>
                  </a:lnTo>
                  <a:lnTo>
                    <a:pt x="456" y="572"/>
                  </a:lnTo>
                  <a:lnTo>
                    <a:pt x="536" y="492"/>
                  </a:lnTo>
                  <a:lnTo>
                    <a:pt x="581" y="376"/>
                  </a:lnTo>
                  <a:lnTo>
                    <a:pt x="581" y="313"/>
                  </a:lnTo>
                  <a:lnTo>
                    <a:pt x="581" y="251"/>
                  </a:lnTo>
                  <a:lnTo>
                    <a:pt x="536" y="135"/>
                  </a:lnTo>
                  <a:lnTo>
                    <a:pt x="456" y="54"/>
                  </a:lnTo>
                  <a:lnTo>
                    <a:pt x="349" y="1"/>
                  </a:lnTo>
                  <a:close/>
                </a:path>
              </a:pathLst>
            </a:custGeom>
            <a:solidFill>
              <a:srgbClr val="0A6143">
                <a:alpha val="1844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lt2"/>
                </a:solidFill>
                <a:latin typeface="Arial"/>
                <a:ea typeface="Arial"/>
                <a:cs typeface="Arial"/>
                <a:sym typeface="Arial"/>
              </a:endParaRPr>
            </a:p>
          </p:txBody>
        </p:sp>
        <p:sp>
          <p:nvSpPr>
            <p:cNvPr id="3757" name="Google Shape;3757;p222"/>
            <p:cNvSpPr/>
            <p:nvPr/>
          </p:nvSpPr>
          <p:spPr>
            <a:xfrm rot="5400000">
              <a:off x="7720573" y="561134"/>
              <a:ext cx="23375" cy="25189"/>
            </a:xfrm>
            <a:custGeom>
              <a:rect b="b" l="l" r="r" t="t"/>
              <a:pathLst>
                <a:path extrusionOk="0" h="626" w="581">
                  <a:moveTo>
                    <a:pt x="295" y="0"/>
                  </a:moveTo>
                  <a:lnTo>
                    <a:pt x="233" y="9"/>
                  </a:lnTo>
                  <a:lnTo>
                    <a:pt x="134" y="54"/>
                  </a:lnTo>
                  <a:lnTo>
                    <a:pt x="54" y="143"/>
                  </a:lnTo>
                  <a:lnTo>
                    <a:pt x="9" y="250"/>
                  </a:lnTo>
                  <a:lnTo>
                    <a:pt x="0" y="313"/>
                  </a:lnTo>
                  <a:lnTo>
                    <a:pt x="9" y="375"/>
                  </a:lnTo>
                  <a:lnTo>
                    <a:pt x="54" y="492"/>
                  </a:lnTo>
                  <a:lnTo>
                    <a:pt x="134" y="581"/>
                  </a:lnTo>
                  <a:lnTo>
                    <a:pt x="233" y="625"/>
                  </a:lnTo>
                  <a:lnTo>
                    <a:pt x="349" y="625"/>
                  </a:lnTo>
                  <a:lnTo>
                    <a:pt x="456" y="581"/>
                  </a:lnTo>
                  <a:lnTo>
                    <a:pt x="536" y="492"/>
                  </a:lnTo>
                  <a:lnTo>
                    <a:pt x="581" y="375"/>
                  </a:lnTo>
                  <a:lnTo>
                    <a:pt x="581" y="313"/>
                  </a:lnTo>
                  <a:lnTo>
                    <a:pt x="581" y="250"/>
                  </a:lnTo>
                  <a:lnTo>
                    <a:pt x="536" y="143"/>
                  </a:lnTo>
                  <a:lnTo>
                    <a:pt x="456" y="54"/>
                  </a:lnTo>
                  <a:lnTo>
                    <a:pt x="349" y="9"/>
                  </a:lnTo>
                  <a:lnTo>
                    <a:pt x="295" y="0"/>
                  </a:lnTo>
                  <a:close/>
                </a:path>
              </a:pathLst>
            </a:custGeom>
            <a:solidFill>
              <a:srgbClr val="0A6143">
                <a:alpha val="1844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lt2"/>
                </a:solidFill>
                <a:latin typeface="Arial"/>
                <a:ea typeface="Arial"/>
                <a:cs typeface="Arial"/>
                <a:sym typeface="Arial"/>
              </a:endParaRPr>
            </a:p>
          </p:txBody>
        </p:sp>
        <p:sp>
          <p:nvSpPr>
            <p:cNvPr id="3758" name="Google Shape;3758;p222"/>
            <p:cNvSpPr/>
            <p:nvPr/>
          </p:nvSpPr>
          <p:spPr>
            <a:xfrm rot="5400000">
              <a:off x="8382057" y="733953"/>
              <a:ext cx="23415" cy="25189"/>
            </a:xfrm>
            <a:custGeom>
              <a:rect b="b" l="l" r="r" t="t"/>
              <a:pathLst>
                <a:path extrusionOk="0" h="626" w="582">
                  <a:moveTo>
                    <a:pt x="287" y="0"/>
                  </a:moveTo>
                  <a:lnTo>
                    <a:pt x="233" y="9"/>
                  </a:lnTo>
                  <a:lnTo>
                    <a:pt x="126" y="54"/>
                  </a:lnTo>
                  <a:lnTo>
                    <a:pt x="45" y="143"/>
                  </a:lnTo>
                  <a:lnTo>
                    <a:pt x="10" y="250"/>
                  </a:lnTo>
                  <a:lnTo>
                    <a:pt x="1" y="313"/>
                  </a:lnTo>
                  <a:lnTo>
                    <a:pt x="10" y="375"/>
                  </a:lnTo>
                  <a:lnTo>
                    <a:pt x="45" y="491"/>
                  </a:lnTo>
                  <a:lnTo>
                    <a:pt x="126" y="581"/>
                  </a:lnTo>
                  <a:lnTo>
                    <a:pt x="233" y="625"/>
                  </a:lnTo>
                  <a:lnTo>
                    <a:pt x="349" y="625"/>
                  </a:lnTo>
                  <a:lnTo>
                    <a:pt x="456" y="581"/>
                  </a:lnTo>
                  <a:lnTo>
                    <a:pt x="528" y="491"/>
                  </a:lnTo>
                  <a:lnTo>
                    <a:pt x="572" y="375"/>
                  </a:lnTo>
                  <a:lnTo>
                    <a:pt x="581" y="313"/>
                  </a:lnTo>
                  <a:lnTo>
                    <a:pt x="572" y="250"/>
                  </a:lnTo>
                  <a:lnTo>
                    <a:pt x="528" y="143"/>
                  </a:lnTo>
                  <a:lnTo>
                    <a:pt x="456" y="54"/>
                  </a:lnTo>
                  <a:lnTo>
                    <a:pt x="349" y="9"/>
                  </a:lnTo>
                  <a:lnTo>
                    <a:pt x="287" y="0"/>
                  </a:lnTo>
                  <a:close/>
                </a:path>
              </a:pathLst>
            </a:custGeom>
            <a:solidFill>
              <a:srgbClr val="0A6143">
                <a:alpha val="1844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lt2"/>
                </a:solidFill>
                <a:latin typeface="Arial"/>
                <a:ea typeface="Arial"/>
                <a:cs typeface="Arial"/>
                <a:sym typeface="Arial"/>
              </a:endParaRPr>
            </a:p>
          </p:txBody>
        </p:sp>
        <p:sp>
          <p:nvSpPr>
            <p:cNvPr id="3759" name="Google Shape;3759;p222"/>
            <p:cNvSpPr/>
            <p:nvPr/>
          </p:nvSpPr>
          <p:spPr>
            <a:xfrm rot="5400000">
              <a:off x="8216580" y="733772"/>
              <a:ext cx="23415" cy="25551"/>
            </a:xfrm>
            <a:custGeom>
              <a:rect b="b" l="l" r="r" t="t"/>
              <a:pathLst>
                <a:path extrusionOk="0" h="635" w="582">
                  <a:moveTo>
                    <a:pt x="287" y="0"/>
                  </a:moveTo>
                  <a:lnTo>
                    <a:pt x="233" y="9"/>
                  </a:lnTo>
                  <a:lnTo>
                    <a:pt x="126" y="54"/>
                  </a:lnTo>
                  <a:lnTo>
                    <a:pt x="45" y="143"/>
                  </a:lnTo>
                  <a:lnTo>
                    <a:pt x="10" y="250"/>
                  </a:lnTo>
                  <a:lnTo>
                    <a:pt x="1" y="313"/>
                  </a:lnTo>
                  <a:lnTo>
                    <a:pt x="10" y="384"/>
                  </a:lnTo>
                  <a:lnTo>
                    <a:pt x="45" y="491"/>
                  </a:lnTo>
                  <a:lnTo>
                    <a:pt x="126" y="581"/>
                  </a:lnTo>
                  <a:lnTo>
                    <a:pt x="233" y="625"/>
                  </a:lnTo>
                  <a:lnTo>
                    <a:pt x="287" y="634"/>
                  </a:lnTo>
                  <a:lnTo>
                    <a:pt x="349" y="625"/>
                  </a:lnTo>
                  <a:lnTo>
                    <a:pt x="456" y="581"/>
                  </a:lnTo>
                  <a:lnTo>
                    <a:pt x="528" y="491"/>
                  </a:lnTo>
                  <a:lnTo>
                    <a:pt x="572" y="384"/>
                  </a:lnTo>
                  <a:lnTo>
                    <a:pt x="581" y="313"/>
                  </a:lnTo>
                  <a:lnTo>
                    <a:pt x="572" y="250"/>
                  </a:lnTo>
                  <a:lnTo>
                    <a:pt x="528" y="143"/>
                  </a:lnTo>
                  <a:lnTo>
                    <a:pt x="456" y="54"/>
                  </a:lnTo>
                  <a:lnTo>
                    <a:pt x="349" y="9"/>
                  </a:lnTo>
                  <a:lnTo>
                    <a:pt x="287" y="0"/>
                  </a:lnTo>
                  <a:close/>
                </a:path>
              </a:pathLst>
            </a:custGeom>
            <a:solidFill>
              <a:srgbClr val="0A6143">
                <a:alpha val="1844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lt2"/>
                </a:solidFill>
                <a:latin typeface="Arial"/>
                <a:ea typeface="Arial"/>
                <a:cs typeface="Arial"/>
                <a:sym typeface="Arial"/>
              </a:endParaRPr>
            </a:p>
          </p:txBody>
        </p:sp>
        <p:sp>
          <p:nvSpPr>
            <p:cNvPr id="3760" name="Google Shape;3760;p222"/>
            <p:cNvSpPr/>
            <p:nvPr/>
          </p:nvSpPr>
          <p:spPr>
            <a:xfrm rot="5400000">
              <a:off x="8051144" y="733953"/>
              <a:ext cx="23415" cy="25189"/>
            </a:xfrm>
            <a:custGeom>
              <a:rect b="b" l="l" r="r" t="t"/>
              <a:pathLst>
                <a:path extrusionOk="0" h="626" w="582">
                  <a:moveTo>
                    <a:pt x="233" y="1"/>
                  </a:moveTo>
                  <a:lnTo>
                    <a:pt x="126" y="54"/>
                  </a:lnTo>
                  <a:lnTo>
                    <a:pt x="45" y="135"/>
                  </a:lnTo>
                  <a:lnTo>
                    <a:pt x="10" y="251"/>
                  </a:lnTo>
                  <a:lnTo>
                    <a:pt x="1" y="313"/>
                  </a:lnTo>
                  <a:lnTo>
                    <a:pt x="10" y="376"/>
                  </a:lnTo>
                  <a:lnTo>
                    <a:pt x="45" y="492"/>
                  </a:lnTo>
                  <a:lnTo>
                    <a:pt x="126" y="572"/>
                  </a:lnTo>
                  <a:lnTo>
                    <a:pt x="233" y="617"/>
                  </a:lnTo>
                  <a:lnTo>
                    <a:pt x="287" y="626"/>
                  </a:lnTo>
                  <a:lnTo>
                    <a:pt x="349" y="617"/>
                  </a:lnTo>
                  <a:lnTo>
                    <a:pt x="456" y="572"/>
                  </a:lnTo>
                  <a:lnTo>
                    <a:pt x="528" y="492"/>
                  </a:lnTo>
                  <a:lnTo>
                    <a:pt x="572" y="376"/>
                  </a:lnTo>
                  <a:lnTo>
                    <a:pt x="581" y="313"/>
                  </a:lnTo>
                  <a:lnTo>
                    <a:pt x="572" y="251"/>
                  </a:lnTo>
                  <a:lnTo>
                    <a:pt x="528" y="135"/>
                  </a:lnTo>
                  <a:lnTo>
                    <a:pt x="456" y="54"/>
                  </a:lnTo>
                  <a:lnTo>
                    <a:pt x="349" y="1"/>
                  </a:lnTo>
                  <a:close/>
                </a:path>
              </a:pathLst>
            </a:custGeom>
            <a:solidFill>
              <a:srgbClr val="0A6143">
                <a:alpha val="1844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lt2"/>
                </a:solidFill>
                <a:latin typeface="Arial"/>
                <a:ea typeface="Arial"/>
                <a:cs typeface="Arial"/>
                <a:sym typeface="Arial"/>
              </a:endParaRPr>
            </a:p>
          </p:txBody>
        </p:sp>
        <p:sp>
          <p:nvSpPr>
            <p:cNvPr id="3761" name="Google Shape;3761;p222"/>
            <p:cNvSpPr/>
            <p:nvPr/>
          </p:nvSpPr>
          <p:spPr>
            <a:xfrm rot="5400000">
              <a:off x="7885848" y="733953"/>
              <a:ext cx="23415" cy="25189"/>
            </a:xfrm>
            <a:custGeom>
              <a:rect b="b" l="l" r="r" t="t"/>
              <a:pathLst>
                <a:path extrusionOk="0" h="626" w="582">
                  <a:moveTo>
                    <a:pt x="233" y="1"/>
                  </a:moveTo>
                  <a:lnTo>
                    <a:pt x="126" y="54"/>
                  </a:lnTo>
                  <a:lnTo>
                    <a:pt x="45" y="135"/>
                  </a:lnTo>
                  <a:lnTo>
                    <a:pt x="10" y="251"/>
                  </a:lnTo>
                  <a:lnTo>
                    <a:pt x="1" y="313"/>
                  </a:lnTo>
                  <a:lnTo>
                    <a:pt x="10" y="376"/>
                  </a:lnTo>
                  <a:lnTo>
                    <a:pt x="45" y="492"/>
                  </a:lnTo>
                  <a:lnTo>
                    <a:pt x="126" y="572"/>
                  </a:lnTo>
                  <a:lnTo>
                    <a:pt x="233" y="626"/>
                  </a:lnTo>
                  <a:lnTo>
                    <a:pt x="349" y="626"/>
                  </a:lnTo>
                  <a:lnTo>
                    <a:pt x="456" y="572"/>
                  </a:lnTo>
                  <a:lnTo>
                    <a:pt x="528" y="492"/>
                  </a:lnTo>
                  <a:lnTo>
                    <a:pt x="572" y="376"/>
                  </a:lnTo>
                  <a:lnTo>
                    <a:pt x="581" y="313"/>
                  </a:lnTo>
                  <a:lnTo>
                    <a:pt x="572" y="251"/>
                  </a:lnTo>
                  <a:lnTo>
                    <a:pt x="528" y="135"/>
                  </a:lnTo>
                  <a:lnTo>
                    <a:pt x="456" y="54"/>
                  </a:lnTo>
                  <a:lnTo>
                    <a:pt x="349" y="1"/>
                  </a:lnTo>
                  <a:close/>
                </a:path>
              </a:pathLst>
            </a:custGeom>
            <a:solidFill>
              <a:srgbClr val="0A6143">
                <a:alpha val="1844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lt2"/>
                </a:solidFill>
                <a:latin typeface="Arial"/>
                <a:ea typeface="Arial"/>
                <a:cs typeface="Arial"/>
                <a:sym typeface="Arial"/>
              </a:endParaRPr>
            </a:p>
          </p:txBody>
        </p:sp>
        <p:sp>
          <p:nvSpPr>
            <p:cNvPr id="3762" name="Google Shape;3762;p222"/>
            <p:cNvSpPr/>
            <p:nvPr/>
          </p:nvSpPr>
          <p:spPr>
            <a:xfrm rot="5400000">
              <a:off x="7720552" y="733953"/>
              <a:ext cx="23415" cy="25189"/>
            </a:xfrm>
            <a:custGeom>
              <a:rect b="b" l="l" r="r" t="t"/>
              <a:pathLst>
                <a:path extrusionOk="0" h="626" w="582">
                  <a:moveTo>
                    <a:pt x="287" y="0"/>
                  </a:moveTo>
                  <a:lnTo>
                    <a:pt x="233" y="9"/>
                  </a:lnTo>
                  <a:lnTo>
                    <a:pt x="126" y="54"/>
                  </a:lnTo>
                  <a:lnTo>
                    <a:pt x="45" y="143"/>
                  </a:lnTo>
                  <a:lnTo>
                    <a:pt x="10" y="250"/>
                  </a:lnTo>
                  <a:lnTo>
                    <a:pt x="1" y="313"/>
                  </a:lnTo>
                  <a:lnTo>
                    <a:pt x="10" y="375"/>
                  </a:lnTo>
                  <a:lnTo>
                    <a:pt x="45" y="492"/>
                  </a:lnTo>
                  <a:lnTo>
                    <a:pt x="126" y="581"/>
                  </a:lnTo>
                  <a:lnTo>
                    <a:pt x="233" y="625"/>
                  </a:lnTo>
                  <a:lnTo>
                    <a:pt x="349" y="625"/>
                  </a:lnTo>
                  <a:lnTo>
                    <a:pt x="456" y="581"/>
                  </a:lnTo>
                  <a:lnTo>
                    <a:pt x="528" y="492"/>
                  </a:lnTo>
                  <a:lnTo>
                    <a:pt x="572" y="375"/>
                  </a:lnTo>
                  <a:lnTo>
                    <a:pt x="581" y="313"/>
                  </a:lnTo>
                  <a:lnTo>
                    <a:pt x="572" y="250"/>
                  </a:lnTo>
                  <a:lnTo>
                    <a:pt x="528" y="143"/>
                  </a:lnTo>
                  <a:lnTo>
                    <a:pt x="456" y="54"/>
                  </a:lnTo>
                  <a:lnTo>
                    <a:pt x="349" y="9"/>
                  </a:lnTo>
                  <a:lnTo>
                    <a:pt x="287" y="0"/>
                  </a:lnTo>
                  <a:close/>
                </a:path>
              </a:pathLst>
            </a:custGeom>
            <a:solidFill>
              <a:srgbClr val="0A6143">
                <a:alpha val="1844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lt2"/>
                </a:solidFill>
                <a:latin typeface="Arial"/>
                <a:ea typeface="Arial"/>
                <a:cs typeface="Arial"/>
                <a:sym typeface="Arial"/>
              </a:endParaRPr>
            </a:p>
          </p:txBody>
        </p:sp>
        <p:sp>
          <p:nvSpPr>
            <p:cNvPr id="3763" name="Google Shape;3763;p222"/>
            <p:cNvSpPr/>
            <p:nvPr/>
          </p:nvSpPr>
          <p:spPr>
            <a:xfrm rot="5400000">
              <a:off x="7570547" y="43241"/>
              <a:ext cx="23013" cy="25189"/>
            </a:xfrm>
            <a:custGeom>
              <a:rect b="b" l="l" r="r" t="t"/>
              <a:pathLst>
                <a:path extrusionOk="0" h="626" w="572">
                  <a:moveTo>
                    <a:pt x="286" y="0"/>
                  </a:moveTo>
                  <a:lnTo>
                    <a:pt x="233" y="9"/>
                  </a:lnTo>
                  <a:lnTo>
                    <a:pt x="125" y="54"/>
                  </a:lnTo>
                  <a:lnTo>
                    <a:pt x="45" y="143"/>
                  </a:lnTo>
                  <a:lnTo>
                    <a:pt x="0" y="250"/>
                  </a:lnTo>
                  <a:lnTo>
                    <a:pt x="0" y="313"/>
                  </a:lnTo>
                  <a:lnTo>
                    <a:pt x="0" y="375"/>
                  </a:lnTo>
                  <a:lnTo>
                    <a:pt x="45" y="491"/>
                  </a:lnTo>
                  <a:lnTo>
                    <a:pt x="125" y="581"/>
                  </a:lnTo>
                  <a:lnTo>
                    <a:pt x="233" y="625"/>
                  </a:lnTo>
                  <a:lnTo>
                    <a:pt x="349" y="625"/>
                  </a:lnTo>
                  <a:lnTo>
                    <a:pt x="447" y="581"/>
                  </a:lnTo>
                  <a:lnTo>
                    <a:pt x="527" y="491"/>
                  </a:lnTo>
                  <a:lnTo>
                    <a:pt x="572" y="375"/>
                  </a:lnTo>
                  <a:lnTo>
                    <a:pt x="572" y="313"/>
                  </a:lnTo>
                  <a:lnTo>
                    <a:pt x="572" y="250"/>
                  </a:lnTo>
                  <a:lnTo>
                    <a:pt x="527" y="143"/>
                  </a:lnTo>
                  <a:lnTo>
                    <a:pt x="447" y="54"/>
                  </a:lnTo>
                  <a:lnTo>
                    <a:pt x="349" y="9"/>
                  </a:lnTo>
                  <a:lnTo>
                    <a:pt x="286" y="0"/>
                  </a:lnTo>
                  <a:close/>
                </a:path>
              </a:pathLst>
            </a:custGeom>
            <a:solidFill>
              <a:srgbClr val="0A6143">
                <a:alpha val="1844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lt2"/>
                </a:solidFill>
                <a:latin typeface="Arial"/>
                <a:ea typeface="Arial"/>
                <a:cs typeface="Arial"/>
                <a:sym typeface="Arial"/>
              </a:endParaRPr>
            </a:p>
          </p:txBody>
        </p:sp>
        <p:sp>
          <p:nvSpPr>
            <p:cNvPr id="3764" name="Google Shape;3764;p222"/>
            <p:cNvSpPr/>
            <p:nvPr/>
          </p:nvSpPr>
          <p:spPr>
            <a:xfrm rot="5400000">
              <a:off x="7405110" y="43060"/>
              <a:ext cx="23013" cy="25551"/>
            </a:xfrm>
            <a:custGeom>
              <a:rect b="b" l="l" r="r" t="t"/>
              <a:pathLst>
                <a:path extrusionOk="0" h="635" w="572">
                  <a:moveTo>
                    <a:pt x="286" y="1"/>
                  </a:moveTo>
                  <a:lnTo>
                    <a:pt x="233" y="10"/>
                  </a:lnTo>
                  <a:lnTo>
                    <a:pt x="125" y="54"/>
                  </a:lnTo>
                  <a:lnTo>
                    <a:pt x="45" y="144"/>
                  </a:lnTo>
                  <a:lnTo>
                    <a:pt x="0" y="251"/>
                  </a:lnTo>
                  <a:lnTo>
                    <a:pt x="0" y="313"/>
                  </a:lnTo>
                  <a:lnTo>
                    <a:pt x="0" y="385"/>
                  </a:lnTo>
                  <a:lnTo>
                    <a:pt x="45" y="492"/>
                  </a:lnTo>
                  <a:lnTo>
                    <a:pt x="125" y="581"/>
                  </a:lnTo>
                  <a:lnTo>
                    <a:pt x="233" y="626"/>
                  </a:lnTo>
                  <a:lnTo>
                    <a:pt x="286" y="635"/>
                  </a:lnTo>
                  <a:lnTo>
                    <a:pt x="349" y="626"/>
                  </a:lnTo>
                  <a:lnTo>
                    <a:pt x="447" y="581"/>
                  </a:lnTo>
                  <a:lnTo>
                    <a:pt x="527" y="492"/>
                  </a:lnTo>
                  <a:lnTo>
                    <a:pt x="572" y="385"/>
                  </a:lnTo>
                  <a:lnTo>
                    <a:pt x="572" y="313"/>
                  </a:lnTo>
                  <a:lnTo>
                    <a:pt x="572" y="251"/>
                  </a:lnTo>
                  <a:lnTo>
                    <a:pt x="527" y="144"/>
                  </a:lnTo>
                  <a:lnTo>
                    <a:pt x="447" y="54"/>
                  </a:lnTo>
                  <a:lnTo>
                    <a:pt x="349" y="10"/>
                  </a:lnTo>
                  <a:lnTo>
                    <a:pt x="286" y="1"/>
                  </a:lnTo>
                  <a:close/>
                </a:path>
              </a:pathLst>
            </a:custGeom>
            <a:solidFill>
              <a:srgbClr val="0A6143">
                <a:alpha val="1844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lt2"/>
                </a:solidFill>
                <a:latin typeface="Arial"/>
                <a:ea typeface="Arial"/>
                <a:cs typeface="Arial"/>
                <a:sym typeface="Arial"/>
              </a:endParaRPr>
            </a:p>
          </p:txBody>
        </p:sp>
        <p:sp>
          <p:nvSpPr>
            <p:cNvPr id="3765" name="Google Shape;3765;p222"/>
            <p:cNvSpPr/>
            <p:nvPr/>
          </p:nvSpPr>
          <p:spPr>
            <a:xfrm rot="5400000">
              <a:off x="7239634" y="43241"/>
              <a:ext cx="23013" cy="25189"/>
            </a:xfrm>
            <a:custGeom>
              <a:rect b="b" l="l" r="r" t="t"/>
              <a:pathLst>
                <a:path extrusionOk="0" h="626" w="572">
                  <a:moveTo>
                    <a:pt x="233" y="1"/>
                  </a:moveTo>
                  <a:lnTo>
                    <a:pt x="125" y="54"/>
                  </a:lnTo>
                  <a:lnTo>
                    <a:pt x="45" y="134"/>
                  </a:lnTo>
                  <a:lnTo>
                    <a:pt x="0" y="251"/>
                  </a:lnTo>
                  <a:lnTo>
                    <a:pt x="0" y="313"/>
                  </a:lnTo>
                  <a:lnTo>
                    <a:pt x="0" y="376"/>
                  </a:lnTo>
                  <a:lnTo>
                    <a:pt x="45" y="492"/>
                  </a:lnTo>
                  <a:lnTo>
                    <a:pt x="125" y="572"/>
                  </a:lnTo>
                  <a:lnTo>
                    <a:pt x="233" y="617"/>
                  </a:lnTo>
                  <a:lnTo>
                    <a:pt x="286" y="626"/>
                  </a:lnTo>
                  <a:lnTo>
                    <a:pt x="349" y="617"/>
                  </a:lnTo>
                  <a:lnTo>
                    <a:pt x="447" y="572"/>
                  </a:lnTo>
                  <a:lnTo>
                    <a:pt x="527" y="492"/>
                  </a:lnTo>
                  <a:lnTo>
                    <a:pt x="572" y="376"/>
                  </a:lnTo>
                  <a:lnTo>
                    <a:pt x="572" y="313"/>
                  </a:lnTo>
                  <a:lnTo>
                    <a:pt x="572" y="251"/>
                  </a:lnTo>
                  <a:lnTo>
                    <a:pt x="527" y="134"/>
                  </a:lnTo>
                  <a:lnTo>
                    <a:pt x="447" y="54"/>
                  </a:lnTo>
                  <a:lnTo>
                    <a:pt x="349" y="1"/>
                  </a:lnTo>
                  <a:close/>
                </a:path>
              </a:pathLst>
            </a:custGeom>
            <a:solidFill>
              <a:srgbClr val="0A6143">
                <a:alpha val="1844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lt2"/>
                </a:solidFill>
                <a:latin typeface="Arial"/>
                <a:ea typeface="Arial"/>
                <a:cs typeface="Arial"/>
                <a:sym typeface="Arial"/>
              </a:endParaRPr>
            </a:p>
          </p:txBody>
        </p:sp>
        <p:sp>
          <p:nvSpPr>
            <p:cNvPr id="3766" name="Google Shape;3766;p222"/>
            <p:cNvSpPr/>
            <p:nvPr/>
          </p:nvSpPr>
          <p:spPr>
            <a:xfrm rot="5400000">
              <a:off x="7074338" y="43241"/>
              <a:ext cx="23013" cy="25189"/>
            </a:xfrm>
            <a:custGeom>
              <a:rect b="b" l="l" r="r" t="t"/>
              <a:pathLst>
                <a:path extrusionOk="0" h="626" w="572">
                  <a:moveTo>
                    <a:pt x="233" y="0"/>
                  </a:moveTo>
                  <a:lnTo>
                    <a:pt x="125" y="54"/>
                  </a:lnTo>
                  <a:lnTo>
                    <a:pt x="45" y="134"/>
                  </a:lnTo>
                  <a:lnTo>
                    <a:pt x="0" y="250"/>
                  </a:lnTo>
                  <a:lnTo>
                    <a:pt x="0" y="313"/>
                  </a:lnTo>
                  <a:lnTo>
                    <a:pt x="0" y="375"/>
                  </a:lnTo>
                  <a:lnTo>
                    <a:pt x="45" y="491"/>
                  </a:lnTo>
                  <a:lnTo>
                    <a:pt x="125" y="572"/>
                  </a:lnTo>
                  <a:lnTo>
                    <a:pt x="233" y="625"/>
                  </a:lnTo>
                  <a:lnTo>
                    <a:pt x="349" y="625"/>
                  </a:lnTo>
                  <a:lnTo>
                    <a:pt x="447" y="572"/>
                  </a:lnTo>
                  <a:lnTo>
                    <a:pt x="527" y="491"/>
                  </a:lnTo>
                  <a:lnTo>
                    <a:pt x="572" y="375"/>
                  </a:lnTo>
                  <a:lnTo>
                    <a:pt x="572" y="313"/>
                  </a:lnTo>
                  <a:lnTo>
                    <a:pt x="572" y="250"/>
                  </a:lnTo>
                  <a:lnTo>
                    <a:pt x="527" y="134"/>
                  </a:lnTo>
                  <a:lnTo>
                    <a:pt x="447" y="54"/>
                  </a:lnTo>
                  <a:lnTo>
                    <a:pt x="349" y="0"/>
                  </a:lnTo>
                  <a:close/>
                </a:path>
              </a:pathLst>
            </a:custGeom>
            <a:solidFill>
              <a:srgbClr val="0A6143">
                <a:alpha val="1844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lt2"/>
                </a:solidFill>
                <a:latin typeface="Arial"/>
                <a:ea typeface="Arial"/>
                <a:cs typeface="Arial"/>
                <a:sym typeface="Arial"/>
              </a:endParaRPr>
            </a:p>
          </p:txBody>
        </p:sp>
        <p:sp>
          <p:nvSpPr>
            <p:cNvPr id="3767" name="Google Shape;3767;p222"/>
            <p:cNvSpPr/>
            <p:nvPr/>
          </p:nvSpPr>
          <p:spPr>
            <a:xfrm rot="5400000">
              <a:off x="6909042" y="43241"/>
              <a:ext cx="23013" cy="25189"/>
            </a:xfrm>
            <a:custGeom>
              <a:rect b="b" l="l" r="r" t="t"/>
              <a:pathLst>
                <a:path extrusionOk="0" h="626" w="572">
                  <a:moveTo>
                    <a:pt x="286" y="0"/>
                  </a:moveTo>
                  <a:lnTo>
                    <a:pt x="233" y="9"/>
                  </a:lnTo>
                  <a:lnTo>
                    <a:pt x="125" y="54"/>
                  </a:lnTo>
                  <a:lnTo>
                    <a:pt x="45" y="143"/>
                  </a:lnTo>
                  <a:lnTo>
                    <a:pt x="0" y="250"/>
                  </a:lnTo>
                  <a:lnTo>
                    <a:pt x="0" y="313"/>
                  </a:lnTo>
                  <a:lnTo>
                    <a:pt x="0" y="375"/>
                  </a:lnTo>
                  <a:lnTo>
                    <a:pt x="45" y="491"/>
                  </a:lnTo>
                  <a:lnTo>
                    <a:pt x="125" y="581"/>
                  </a:lnTo>
                  <a:lnTo>
                    <a:pt x="233" y="625"/>
                  </a:lnTo>
                  <a:lnTo>
                    <a:pt x="349" y="625"/>
                  </a:lnTo>
                  <a:lnTo>
                    <a:pt x="447" y="581"/>
                  </a:lnTo>
                  <a:lnTo>
                    <a:pt x="527" y="491"/>
                  </a:lnTo>
                  <a:lnTo>
                    <a:pt x="572" y="375"/>
                  </a:lnTo>
                  <a:lnTo>
                    <a:pt x="572" y="313"/>
                  </a:lnTo>
                  <a:lnTo>
                    <a:pt x="572" y="250"/>
                  </a:lnTo>
                  <a:lnTo>
                    <a:pt x="527" y="143"/>
                  </a:lnTo>
                  <a:lnTo>
                    <a:pt x="447" y="54"/>
                  </a:lnTo>
                  <a:lnTo>
                    <a:pt x="349" y="9"/>
                  </a:lnTo>
                  <a:lnTo>
                    <a:pt x="286" y="0"/>
                  </a:lnTo>
                  <a:close/>
                </a:path>
              </a:pathLst>
            </a:custGeom>
            <a:solidFill>
              <a:srgbClr val="0A6143">
                <a:alpha val="1844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lt2"/>
                </a:solidFill>
                <a:latin typeface="Arial"/>
                <a:ea typeface="Arial"/>
                <a:cs typeface="Arial"/>
                <a:sym typeface="Arial"/>
              </a:endParaRPr>
            </a:p>
          </p:txBody>
        </p:sp>
        <p:sp>
          <p:nvSpPr>
            <p:cNvPr id="3768" name="Google Shape;3768;p222"/>
            <p:cNvSpPr/>
            <p:nvPr/>
          </p:nvSpPr>
          <p:spPr>
            <a:xfrm rot="5400000">
              <a:off x="7570346" y="215879"/>
              <a:ext cx="23415" cy="25189"/>
            </a:xfrm>
            <a:custGeom>
              <a:rect b="b" l="l" r="r" t="t"/>
              <a:pathLst>
                <a:path extrusionOk="0" h="626" w="582">
                  <a:moveTo>
                    <a:pt x="295" y="0"/>
                  </a:moveTo>
                  <a:lnTo>
                    <a:pt x="233" y="9"/>
                  </a:lnTo>
                  <a:lnTo>
                    <a:pt x="135" y="54"/>
                  </a:lnTo>
                  <a:lnTo>
                    <a:pt x="54" y="143"/>
                  </a:lnTo>
                  <a:lnTo>
                    <a:pt x="10" y="250"/>
                  </a:lnTo>
                  <a:lnTo>
                    <a:pt x="1" y="313"/>
                  </a:lnTo>
                  <a:lnTo>
                    <a:pt x="10" y="375"/>
                  </a:lnTo>
                  <a:lnTo>
                    <a:pt x="54" y="491"/>
                  </a:lnTo>
                  <a:lnTo>
                    <a:pt x="135" y="581"/>
                  </a:lnTo>
                  <a:lnTo>
                    <a:pt x="233" y="625"/>
                  </a:lnTo>
                  <a:lnTo>
                    <a:pt x="349" y="625"/>
                  </a:lnTo>
                  <a:lnTo>
                    <a:pt x="456" y="581"/>
                  </a:lnTo>
                  <a:lnTo>
                    <a:pt x="537" y="491"/>
                  </a:lnTo>
                  <a:lnTo>
                    <a:pt x="581" y="375"/>
                  </a:lnTo>
                  <a:lnTo>
                    <a:pt x="581" y="313"/>
                  </a:lnTo>
                  <a:lnTo>
                    <a:pt x="581" y="250"/>
                  </a:lnTo>
                  <a:lnTo>
                    <a:pt x="537" y="143"/>
                  </a:lnTo>
                  <a:lnTo>
                    <a:pt x="456" y="54"/>
                  </a:lnTo>
                  <a:lnTo>
                    <a:pt x="349" y="9"/>
                  </a:lnTo>
                  <a:lnTo>
                    <a:pt x="295" y="0"/>
                  </a:lnTo>
                  <a:close/>
                </a:path>
              </a:pathLst>
            </a:custGeom>
            <a:solidFill>
              <a:srgbClr val="0A6143">
                <a:alpha val="1844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lt2"/>
                </a:solidFill>
                <a:latin typeface="Arial"/>
                <a:ea typeface="Arial"/>
                <a:cs typeface="Arial"/>
                <a:sym typeface="Arial"/>
              </a:endParaRPr>
            </a:p>
          </p:txBody>
        </p:sp>
        <p:sp>
          <p:nvSpPr>
            <p:cNvPr id="3769" name="Google Shape;3769;p222"/>
            <p:cNvSpPr/>
            <p:nvPr/>
          </p:nvSpPr>
          <p:spPr>
            <a:xfrm rot="5400000">
              <a:off x="7404909" y="215698"/>
              <a:ext cx="23415" cy="25551"/>
            </a:xfrm>
            <a:custGeom>
              <a:rect b="b" l="l" r="r" t="t"/>
              <a:pathLst>
                <a:path extrusionOk="0" h="635" w="582">
                  <a:moveTo>
                    <a:pt x="295" y="1"/>
                  </a:moveTo>
                  <a:lnTo>
                    <a:pt x="233" y="10"/>
                  </a:lnTo>
                  <a:lnTo>
                    <a:pt x="135" y="54"/>
                  </a:lnTo>
                  <a:lnTo>
                    <a:pt x="54" y="144"/>
                  </a:lnTo>
                  <a:lnTo>
                    <a:pt x="10" y="251"/>
                  </a:lnTo>
                  <a:lnTo>
                    <a:pt x="1" y="313"/>
                  </a:lnTo>
                  <a:lnTo>
                    <a:pt x="10" y="385"/>
                  </a:lnTo>
                  <a:lnTo>
                    <a:pt x="54" y="492"/>
                  </a:lnTo>
                  <a:lnTo>
                    <a:pt x="135" y="581"/>
                  </a:lnTo>
                  <a:lnTo>
                    <a:pt x="233" y="626"/>
                  </a:lnTo>
                  <a:lnTo>
                    <a:pt x="295" y="635"/>
                  </a:lnTo>
                  <a:lnTo>
                    <a:pt x="349" y="626"/>
                  </a:lnTo>
                  <a:lnTo>
                    <a:pt x="456" y="581"/>
                  </a:lnTo>
                  <a:lnTo>
                    <a:pt x="537" y="492"/>
                  </a:lnTo>
                  <a:lnTo>
                    <a:pt x="581" y="385"/>
                  </a:lnTo>
                  <a:lnTo>
                    <a:pt x="581" y="313"/>
                  </a:lnTo>
                  <a:lnTo>
                    <a:pt x="581" y="251"/>
                  </a:lnTo>
                  <a:lnTo>
                    <a:pt x="537" y="144"/>
                  </a:lnTo>
                  <a:lnTo>
                    <a:pt x="456" y="54"/>
                  </a:lnTo>
                  <a:lnTo>
                    <a:pt x="349" y="10"/>
                  </a:lnTo>
                  <a:lnTo>
                    <a:pt x="295" y="1"/>
                  </a:lnTo>
                  <a:close/>
                </a:path>
              </a:pathLst>
            </a:custGeom>
            <a:solidFill>
              <a:srgbClr val="0A6143">
                <a:alpha val="1844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lt2"/>
                </a:solidFill>
                <a:latin typeface="Arial"/>
                <a:ea typeface="Arial"/>
                <a:cs typeface="Arial"/>
                <a:sym typeface="Arial"/>
              </a:endParaRPr>
            </a:p>
          </p:txBody>
        </p:sp>
        <p:sp>
          <p:nvSpPr>
            <p:cNvPr id="3770" name="Google Shape;3770;p222"/>
            <p:cNvSpPr/>
            <p:nvPr/>
          </p:nvSpPr>
          <p:spPr>
            <a:xfrm rot="5400000">
              <a:off x="7239433" y="215879"/>
              <a:ext cx="23415" cy="25189"/>
            </a:xfrm>
            <a:custGeom>
              <a:rect b="b" l="l" r="r" t="t"/>
              <a:pathLst>
                <a:path extrusionOk="0" h="626" w="582">
                  <a:moveTo>
                    <a:pt x="233" y="1"/>
                  </a:moveTo>
                  <a:lnTo>
                    <a:pt x="135" y="54"/>
                  </a:lnTo>
                  <a:lnTo>
                    <a:pt x="54" y="134"/>
                  </a:lnTo>
                  <a:lnTo>
                    <a:pt x="10" y="251"/>
                  </a:lnTo>
                  <a:lnTo>
                    <a:pt x="1" y="313"/>
                  </a:lnTo>
                  <a:lnTo>
                    <a:pt x="10" y="376"/>
                  </a:lnTo>
                  <a:lnTo>
                    <a:pt x="54" y="492"/>
                  </a:lnTo>
                  <a:lnTo>
                    <a:pt x="135" y="572"/>
                  </a:lnTo>
                  <a:lnTo>
                    <a:pt x="233" y="617"/>
                  </a:lnTo>
                  <a:lnTo>
                    <a:pt x="295" y="626"/>
                  </a:lnTo>
                  <a:lnTo>
                    <a:pt x="349" y="617"/>
                  </a:lnTo>
                  <a:lnTo>
                    <a:pt x="456" y="572"/>
                  </a:lnTo>
                  <a:lnTo>
                    <a:pt x="537" y="492"/>
                  </a:lnTo>
                  <a:lnTo>
                    <a:pt x="581" y="376"/>
                  </a:lnTo>
                  <a:lnTo>
                    <a:pt x="581" y="313"/>
                  </a:lnTo>
                  <a:lnTo>
                    <a:pt x="581" y="251"/>
                  </a:lnTo>
                  <a:lnTo>
                    <a:pt x="537" y="134"/>
                  </a:lnTo>
                  <a:lnTo>
                    <a:pt x="456" y="54"/>
                  </a:lnTo>
                  <a:lnTo>
                    <a:pt x="349" y="1"/>
                  </a:lnTo>
                  <a:close/>
                </a:path>
              </a:pathLst>
            </a:custGeom>
            <a:solidFill>
              <a:srgbClr val="0A6143">
                <a:alpha val="1844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lt2"/>
                </a:solidFill>
                <a:latin typeface="Arial"/>
                <a:ea typeface="Arial"/>
                <a:cs typeface="Arial"/>
                <a:sym typeface="Arial"/>
              </a:endParaRPr>
            </a:p>
          </p:txBody>
        </p:sp>
        <p:sp>
          <p:nvSpPr>
            <p:cNvPr id="3771" name="Google Shape;3771;p222"/>
            <p:cNvSpPr/>
            <p:nvPr/>
          </p:nvSpPr>
          <p:spPr>
            <a:xfrm rot="5400000">
              <a:off x="7074137" y="215879"/>
              <a:ext cx="23415" cy="25189"/>
            </a:xfrm>
            <a:custGeom>
              <a:rect b="b" l="l" r="r" t="t"/>
              <a:pathLst>
                <a:path extrusionOk="0" h="626" w="582">
                  <a:moveTo>
                    <a:pt x="233" y="0"/>
                  </a:moveTo>
                  <a:lnTo>
                    <a:pt x="135" y="54"/>
                  </a:lnTo>
                  <a:lnTo>
                    <a:pt x="54" y="134"/>
                  </a:lnTo>
                  <a:lnTo>
                    <a:pt x="10" y="250"/>
                  </a:lnTo>
                  <a:lnTo>
                    <a:pt x="1" y="313"/>
                  </a:lnTo>
                  <a:lnTo>
                    <a:pt x="10" y="375"/>
                  </a:lnTo>
                  <a:lnTo>
                    <a:pt x="54" y="491"/>
                  </a:lnTo>
                  <a:lnTo>
                    <a:pt x="135" y="572"/>
                  </a:lnTo>
                  <a:lnTo>
                    <a:pt x="233" y="625"/>
                  </a:lnTo>
                  <a:lnTo>
                    <a:pt x="349" y="625"/>
                  </a:lnTo>
                  <a:lnTo>
                    <a:pt x="456" y="572"/>
                  </a:lnTo>
                  <a:lnTo>
                    <a:pt x="537" y="491"/>
                  </a:lnTo>
                  <a:lnTo>
                    <a:pt x="581" y="375"/>
                  </a:lnTo>
                  <a:lnTo>
                    <a:pt x="581" y="313"/>
                  </a:lnTo>
                  <a:lnTo>
                    <a:pt x="581" y="250"/>
                  </a:lnTo>
                  <a:lnTo>
                    <a:pt x="537" y="134"/>
                  </a:lnTo>
                  <a:lnTo>
                    <a:pt x="456" y="54"/>
                  </a:lnTo>
                  <a:lnTo>
                    <a:pt x="349" y="0"/>
                  </a:lnTo>
                  <a:close/>
                </a:path>
              </a:pathLst>
            </a:custGeom>
            <a:solidFill>
              <a:srgbClr val="0A6143">
                <a:alpha val="1844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lt2"/>
                </a:solidFill>
                <a:latin typeface="Arial"/>
                <a:ea typeface="Arial"/>
                <a:cs typeface="Arial"/>
                <a:sym typeface="Arial"/>
              </a:endParaRPr>
            </a:p>
          </p:txBody>
        </p:sp>
        <p:sp>
          <p:nvSpPr>
            <p:cNvPr id="3772" name="Google Shape;3772;p222"/>
            <p:cNvSpPr/>
            <p:nvPr/>
          </p:nvSpPr>
          <p:spPr>
            <a:xfrm rot="5400000">
              <a:off x="6908841" y="215879"/>
              <a:ext cx="23415" cy="25189"/>
            </a:xfrm>
            <a:custGeom>
              <a:rect b="b" l="l" r="r" t="t"/>
              <a:pathLst>
                <a:path extrusionOk="0" h="626" w="582">
                  <a:moveTo>
                    <a:pt x="295" y="0"/>
                  </a:moveTo>
                  <a:lnTo>
                    <a:pt x="233" y="9"/>
                  </a:lnTo>
                  <a:lnTo>
                    <a:pt x="135" y="54"/>
                  </a:lnTo>
                  <a:lnTo>
                    <a:pt x="54" y="143"/>
                  </a:lnTo>
                  <a:lnTo>
                    <a:pt x="10" y="250"/>
                  </a:lnTo>
                  <a:lnTo>
                    <a:pt x="1" y="313"/>
                  </a:lnTo>
                  <a:lnTo>
                    <a:pt x="10" y="375"/>
                  </a:lnTo>
                  <a:lnTo>
                    <a:pt x="54" y="491"/>
                  </a:lnTo>
                  <a:lnTo>
                    <a:pt x="135" y="581"/>
                  </a:lnTo>
                  <a:lnTo>
                    <a:pt x="233" y="625"/>
                  </a:lnTo>
                  <a:lnTo>
                    <a:pt x="349" y="625"/>
                  </a:lnTo>
                  <a:lnTo>
                    <a:pt x="456" y="581"/>
                  </a:lnTo>
                  <a:lnTo>
                    <a:pt x="537" y="491"/>
                  </a:lnTo>
                  <a:lnTo>
                    <a:pt x="581" y="375"/>
                  </a:lnTo>
                  <a:lnTo>
                    <a:pt x="581" y="313"/>
                  </a:lnTo>
                  <a:lnTo>
                    <a:pt x="581" y="250"/>
                  </a:lnTo>
                  <a:lnTo>
                    <a:pt x="537" y="143"/>
                  </a:lnTo>
                  <a:lnTo>
                    <a:pt x="456" y="54"/>
                  </a:lnTo>
                  <a:lnTo>
                    <a:pt x="349" y="9"/>
                  </a:lnTo>
                  <a:lnTo>
                    <a:pt x="295" y="0"/>
                  </a:lnTo>
                  <a:close/>
                </a:path>
              </a:pathLst>
            </a:custGeom>
            <a:solidFill>
              <a:srgbClr val="0A6143">
                <a:alpha val="1844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lt2"/>
                </a:solidFill>
                <a:latin typeface="Arial"/>
                <a:ea typeface="Arial"/>
                <a:cs typeface="Arial"/>
                <a:sym typeface="Arial"/>
              </a:endParaRPr>
            </a:p>
          </p:txBody>
        </p:sp>
        <p:sp>
          <p:nvSpPr>
            <p:cNvPr id="3773" name="Google Shape;3773;p222"/>
            <p:cNvSpPr/>
            <p:nvPr/>
          </p:nvSpPr>
          <p:spPr>
            <a:xfrm rot="5400000">
              <a:off x="7570366" y="388698"/>
              <a:ext cx="23375" cy="25189"/>
            </a:xfrm>
            <a:custGeom>
              <a:rect b="b" l="l" r="r" t="t"/>
              <a:pathLst>
                <a:path extrusionOk="0" h="626" w="581">
                  <a:moveTo>
                    <a:pt x="286" y="0"/>
                  </a:moveTo>
                  <a:lnTo>
                    <a:pt x="232" y="9"/>
                  </a:lnTo>
                  <a:lnTo>
                    <a:pt x="125" y="54"/>
                  </a:lnTo>
                  <a:lnTo>
                    <a:pt x="45" y="143"/>
                  </a:lnTo>
                  <a:lnTo>
                    <a:pt x="0" y="250"/>
                  </a:lnTo>
                  <a:lnTo>
                    <a:pt x="0" y="313"/>
                  </a:lnTo>
                  <a:lnTo>
                    <a:pt x="0" y="375"/>
                  </a:lnTo>
                  <a:lnTo>
                    <a:pt x="45" y="491"/>
                  </a:lnTo>
                  <a:lnTo>
                    <a:pt x="125" y="581"/>
                  </a:lnTo>
                  <a:lnTo>
                    <a:pt x="232" y="625"/>
                  </a:lnTo>
                  <a:lnTo>
                    <a:pt x="348" y="625"/>
                  </a:lnTo>
                  <a:lnTo>
                    <a:pt x="456" y="581"/>
                  </a:lnTo>
                  <a:lnTo>
                    <a:pt x="527" y="491"/>
                  </a:lnTo>
                  <a:lnTo>
                    <a:pt x="572" y="375"/>
                  </a:lnTo>
                  <a:lnTo>
                    <a:pt x="581" y="313"/>
                  </a:lnTo>
                  <a:lnTo>
                    <a:pt x="572" y="250"/>
                  </a:lnTo>
                  <a:lnTo>
                    <a:pt x="527" y="143"/>
                  </a:lnTo>
                  <a:lnTo>
                    <a:pt x="456" y="54"/>
                  </a:lnTo>
                  <a:lnTo>
                    <a:pt x="348" y="9"/>
                  </a:lnTo>
                  <a:lnTo>
                    <a:pt x="286" y="0"/>
                  </a:lnTo>
                  <a:close/>
                </a:path>
              </a:pathLst>
            </a:custGeom>
            <a:solidFill>
              <a:srgbClr val="0A6143">
                <a:alpha val="1844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lt2"/>
                </a:solidFill>
                <a:latin typeface="Arial"/>
                <a:ea typeface="Arial"/>
                <a:cs typeface="Arial"/>
                <a:sym typeface="Arial"/>
              </a:endParaRPr>
            </a:p>
          </p:txBody>
        </p:sp>
        <p:sp>
          <p:nvSpPr>
            <p:cNvPr id="3774" name="Google Shape;3774;p222"/>
            <p:cNvSpPr/>
            <p:nvPr/>
          </p:nvSpPr>
          <p:spPr>
            <a:xfrm rot="5400000">
              <a:off x="7404929" y="388517"/>
              <a:ext cx="23375" cy="25551"/>
            </a:xfrm>
            <a:custGeom>
              <a:rect b="b" l="l" r="r" t="t"/>
              <a:pathLst>
                <a:path extrusionOk="0" h="635" w="581">
                  <a:moveTo>
                    <a:pt x="286" y="1"/>
                  </a:moveTo>
                  <a:lnTo>
                    <a:pt x="232" y="10"/>
                  </a:lnTo>
                  <a:lnTo>
                    <a:pt x="125" y="54"/>
                  </a:lnTo>
                  <a:lnTo>
                    <a:pt x="45" y="144"/>
                  </a:lnTo>
                  <a:lnTo>
                    <a:pt x="0" y="251"/>
                  </a:lnTo>
                  <a:lnTo>
                    <a:pt x="0" y="313"/>
                  </a:lnTo>
                  <a:lnTo>
                    <a:pt x="0" y="385"/>
                  </a:lnTo>
                  <a:lnTo>
                    <a:pt x="45" y="492"/>
                  </a:lnTo>
                  <a:lnTo>
                    <a:pt x="125" y="581"/>
                  </a:lnTo>
                  <a:lnTo>
                    <a:pt x="232" y="626"/>
                  </a:lnTo>
                  <a:lnTo>
                    <a:pt x="286" y="635"/>
                  </a:lnTo>
                  <a:lnTo>
                    <a:pt x="348" y="626"/>
                  </a:lnTo>
                  <a:lnTo>
                    <a:pt x="456" y="581"/>
                  </a:lnTo>
                  <a:lnTo>
                    <a:pt x="527" y="492"/>
                  </a:lnTo>
                  <a:lnTo>
                    <a:pt x="572" y="385"/>
                  </a:lnTo>
                  <a:lnTo>
                    <a:pt x="581" y="313"/>
                  </a:lnTo>
                  <a:lnTo>
                    <a:pt x="572" y="251"/>
                  </a:lnTo>
                  <a:lnTo>
                    <a:pt x="527" y="144"/>
                  </a:lnTo>
                  <a:lnTo>
                    <a:pt x="456" y="54"/>
                  </a:lnTo>
                  <a:lnTo>
                    <a:pt x="348" y="10"/>
                  </a:lnTo>
                  <a:lnTo>
                    <a:pt x="286" y="1"/>
                  </a:lnTo>
                  <a:close/>
                </a:path>
              </a:pathLst>
            </a:custGeom>
            <a:solidFill>
              <a:srgbClr val="0A6143">
                <a:alpha val="1844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lt2"/>
                </a:solidFill>
                <a:latin typeface="Arial"/>
                <a:ea typeface="Arial"/>
                <a:cs typeface="Arial"/>
                <a:sym typeface="Arial"/>
              </a:endParaRPr>
            </a:p>
          </p:txBody>
        </p:sp>
        <p:sp>
          <p:nvSpPr>
            <p:cNvPr id="3775" name="Google Shape;3775;p222"/>
            <p:cNvSpPr/>
            <p:nvPr/>
          </p:nvSpPr>
          <p:spPr>
            <a:xfrm rot="5400000">
              <a:off x="7239453" y="388698"/>
              <a:ext cx="23375" cy="25189"/>
            </a:xfrm>
            <a:custGeom>
              <a:rect b="b" l="l" r="r" t="t"/>
              <a:pathLst>
                <a:path extrusionOk="0" h="626" w="581">
                  <a:moveTo>
                    <a:pt x="232" y="1"/>
                  </a:moveTo>
                  <a:lnTo>
                    <a:pt x="125" y="54"/>
                  </a:lnTo>
                  <a:lnTo>
                    <a:pt x="45" y="134"/>
                  </a:lnTo>
                  <a:lnTo>
                    <a:pt x="0" y="251"/>
                  </a:lnTo>
                  <a:lnTo>
                    <a:pt x="0" y="313"/>
                  </a:lnTo>
                  <a:lnTo>
                    <a:pt x="0" y="376"/>
                  </a:lnTo>
                  <a:lnTo>
                    <a:pt x="45" y="492"/>
                  </a:lnTo>
                  <a:lnTo>
                    <a:pt x="125" y="572"/>
                  </a:lnTo>
                  <a:lnTo>
                    <a:pt x="232" y="617"/>
                  </a:lnTo>
                  <a:lnTo>
                    <a:pt x="286" y="626"/>
                  </a:lnTo>
                  <a:lnTo>
                    <a:pt x="348" y="617"/>
                  </a:lnTo>
                  <a:lnTo>
                    <a:pt x="456" y="572"/>
                  </a:lnTo>
                  <a:lnTo>
                    <a:pt x="527" y="492"/>
                  </a:lnTo>
                  <a:lnTo>
                    <a:pt x="572" y="376"/>
                  </a:lnTo>
                  <a:lnTo>
                    <a:pt x="581" y="313"/>
                  </a:lnTo>
                  <a:lnTo>
                    <a:pt x="572" y="251"/>
                  </a:lnTo>
                  <a:lnTo>
                    <a:pt x="527" y="134"/>
                  </a:lnTo>
                  <a:lnTo>
                    <a:pt x="456" y="54"/>
                  </a:lnTo>
                  <a:lnTo>
                    <a:pt x="348" y="1"/>
                  </a:lnTo>
                  <a:close/>
                </a:path>
              </a:pathLst>
            </a:custGeom>
            <a:solidFill>
              <a:srgbClr val="0A6143">
                <a:alpha val="1844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lt2"/>
                </a:solidFill>
                <a:latin typeface="Arial"/>
                <a:ea typeface="Arial"/>
                <a:cs typeface="Arial"/>
                <a:sym typeface="Arial"/>
              </a:endParaRPr>
            </a:p>
          </p:txBody>
        </p:sp>
        <p:sp>
          <p:nvSpPr>
            <p:cNvPr id="3776" name="Google Shape;3776;p222"/>
            <p:cNvSpPr/>
            <p:nvPr/>
          </p:nvSpPr>
          <p:spPr>
            <a:xfrm rot="5400000">
              <a:off x="7074157" y="388698"/>
              <a:ext cx="23375" cy="25189"/>
            </a:xfrm>
            <a:custGeom>
              <a:rect b="b" l="l" r="r" t="t"/>
              <a:pathLst>
                <a:path extrusionOk="0" h="626" w="581">
                  <a:moveTo>
                    <a:pt x="232" y="0"/>
                  </a:moveTo>
                  <a:lnTo>
                    <a:pt x="125" y="54"/>
                  </a:lnTo>
                  <a:lnTo>
                    <a:pt x="45" y="134"/>
                  </a:lnTo>
                  <a:lnTo>
                    <a:pt x="0" y="250"/>
                  </a:lnTo>
                  <a:lnTo>
                    <a:pt x="0" y="313"/>
                  </a:lnTo>
                  <a:lnTo>
                    <a:pt x="0" y="375"/>
                  </a:lnTo>
                  <a:lnTo>
                    <a:pt x="45" y="491"/>
                  </a:lnTo>
                  <a:lnTo>
                    <a:pt x="125" y="572"/>
                  </a:lnTo>
                  <a:lnTo>
                    <a:pt x="232" y="625"/>
                  </a:lnTo>
                  <a:lnTo>
                    <a:pt x="348" y="625"/>
                  </a:lnTo>
                  <a:lnTo>
                    <a:pt x="456" y="572"/>
                  </a:lnTo>
                  <a:lnTo>
                    <a:pt x="527" y="491"/>
                  </a:lnTo>
                  <a:lnTo>
                    <a:pt x="572" y="375"/>
                  </a:lnTo>
                  <a:lnTo>
                    <a:pt x="581" y="313"/>
                  </a:lnTo>
                  <a:lnTo>
                    <a:pt x="572" y="250"/>
                  </a:lnTo>
                  <a:lnTo>
                    <a:pt x="527" y="134"/>
                  </a:lnTo>
                  <a:lnTo>
                    <a:pt x="456" y="54"/>
                  </a:lnTo>
                  <a:lnTo>
                    <a:pt x="348" y="0"/>
                  </a:lnTo>
                  <a:close/>
                </a:path>
              </a:pathLst>
            </a:custGeom>
            <a:solidFill>
              <a:srgbClr val="0A6143">
                <a:alpha val="1844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lt2"/>
                </a:solidFill>
                <a:latin typeface="Arial"/>
                <a:ea typeface="Arial"/>
                <a:cs typeface="Arial"/>
                <a:sym typeface="Arial"/>
              </a:endParaRPr>
            </a:p>
          </p:txBody>
        </p:sp>
        <p:sp>
          <p:nvSpPr>
            <p:cNvPr id="3777" name="Google Shape;3777;p222"/>
            <p:cNvSpPr/>
            <p:nvPr/>
          </p:nvSpPr>
          <p:spPr>
            <a:xfrm rot="5400000">
              <a:off x="6908861" y="388698"/>
              <a:ext cx="23375" cy="25189"/>
            </a:xfrm>
            <a:custGeom>
              <a:rect b="b" l="l" r="r" t="t"/>
              <a:pathLst>
                <a:path extrusionOk="0" h="626" w="581">
                  <a:moveTo>
                    <a:pt x="286" y="0"/>
                  </a:moveTo>
                  <a:lnTo>
                    <a:pt x="232" y="9"/>
                  </a:lnTo>
                  <a:lnTo>
                    <a:pt x="125" y="54"/>
                  </a:lnTo>
                  <a:lnTo>
                    <a:pt x="45" y="143"/>
                  </a:lnTo>
                  <a:lnTo>
                    <a:pt x="0" y="250"/>
                  </a:lnTo>
                  <a:lnTo>
                    <a:pt x="0" y="313"/>
                  </a:lnTo>
                  <a:lnTo>
                    <a:pt x="0" y="375"/>
                  </a:lnTo>
                  <a:lnTo>
                    <a:pt x="45" y="491"/>
                  </a:lnTo>
                  <a:lnTo>
                    <a:pt x="125" y="581"/>
                  </a:lnTo>
                  <a:lnTo>
                    <a:pt x="232" y="625"/>
                  </a:lnTo>
                  <a:lnTo>
                    <a:pt x="348" y="625"/>
                  </a:lnTo>
                  <a:lnTo>
                    <a:pt x="456" y="581"/>
                  </a:lnTo>
                  <a:lnTo>
                    <a:pt x="527" y="491"/>
                  </a:lnTo>
                  <a:lnTo>
                    <a:pt x="572" y="375"/>
                  </a:lnTo>
                  <a:lnTo>
                    <a:pt x="581" y="313"/>
                  </a:lnTo>
                  <a:lnTo>
                    <a:pt x="572" y="250"/>
                  </a:lnTo>
                  <a:lnTo>
                    <a:pt x="527" y="143"/>
                  </a:lnTo>
                  <a:lnTo>
                    <a:pt x="456" y="54"/>
                  </a:lnTo>
                  <a:lnTo>
                    <a:pt x="348" y="9"/>
                  </a:lnTo>
                  <a:lnTo>
                    <a:pt x="286" y="0"/>
                  </a:lnTo>
                  <a:close/>
                </a:path>
              </a:pathLst>
            </a:custGeom>
            <a:solidFill>
              <a:srgbClr val="0A6143">
                <a:alpha val="1844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lt2"/>
                </a:solidFill>
                <a:latin typeface="Arial"/>
                <a:ea typeface="Arial"/>
                <a:cs typeface="Arial"/>
                <a:sym typeface="Arial"/>
              </a:endParaRPr>
            </a:p>
          </p:txBody>
        </p:sp>
        <p:sp>
          <p:nvSpPr>
            <p:cNvPr id="3778" name="Google Shape;3778;p222"/>
            <p:cNvSpPr/>
            <p:nvPr/>
          </p:nvSpPr>
          <p:spPr>
            <a:xfrm rot="5400000">
              <a:off x="7570366" y="561134"/>
              <a:ext cx="23375" cy="25189"/>
            </a:xfrm>
            <a:custGeom>
              <a:rect b="b" l="l" r="r" t="t"/>
              <a:pathLst>
                <a:path extrusionOk="0" h="626" w="581">
                  <a:moveTo>
                    <a:pt x="295" y="0"/>
                  </a:moveTo>
                  <a:lnTo>
                    <a:pt x="233" y="9"/>
                  </a:lnTo>
                  <a:lnTo>
                    <a:pt x="134" y="54"/>
                  </a:lnTo>
                  <a:lnTo>
                    <a:pt x="54" y="143"/>
                  </a:lnTo>
                  <a:lnTo>
                    <a:pt x="9" y="250"/>
                  </a:lnTo>
                  <a:lnTo>
                    <a:pt x="0" y="313"/>
                  </a:lnTo>
                  <a:lnTo>
                    <a:pt x="9" y="375"/>
                  </a:lnTo>
                  <a:lnTo>
                    <a:pt x="54" y="491"/>
                  </a:lnTo>
                  <a:lnTo>
                    <a:pt x="134" y="581"/>
                  </a:lnTo>
                  <a:lnTo>
                    <a:pt x="233" y="625"/>
                  </a:lnTo>
                  <a:lnTo>
                    <a:pt x="349" y="625"/>
                  </a:lnTo>
                  <a:lnTo>
                    <a:pt x="456" y="581"/>
                  </a:lnTo>
                  <a:lnTo>
                    <a:pt x="536" y="491"/>
                  </a:lnTo>
                  <a:lnTo>
                    <a:pt x="581" y="375"/>
                  </a:lnTo>
                  <a:lnTo>
                    <a:pt x="581" y="313"/>
                  </a:lnTo>
                  <a:lnTo>
                    <a:pt x="581" y="250"/>
                  </a:lnTo>
                  <a:lnTo>
                    <a:pt x="536" y="143"/>
                  </a:lnTo>
                  <a:lnTo>
                    <a:pt x="456" y="54"/>
                  </a:lnTo>
                  <a:lnTo>
                    <a:pt x="349" y="9"/>
                  </a:lnTo>
                  <a:lnTo>
                    <a:pt x="295" y="0"/>
                  </a:lnTo>
                  <a:close/>
                </a:path>
              </a:pathLst>
            </a:custGeom>
            <a:solidFill>
              <a:srgbClr val="0A6143">
                <a:alpha val="1844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lt2"/>
                </a:solidFill>
                <a:latin typeface="Arial"/>
                <a:ea typeface="Arial"/>
                <a:cs typeface="Arial"/>
                <a:sym typeface="Arial"/>
              </a:endParaRPr>
            </a:p>
          </p:txBody>
        </p:sp>
        <p:sp>
          <p:nvSpPr>
            <p:cNvPr id="3779" name="Google Shape;3779;p222"/>
            <p:cNvSpPr/>
            <p:nvPr/>
          </p:nvSpPr>
          <p:spPr>
            <a:xfrm rot="5400000">
              <a:off x="7404929" y="560953"/>
              <a:ext cx="23375" cy="25551"/>
            </a:xfrm>
            <a:custGeom>
              <a:rect b="b" l="l" r="r" t="t"/>
              <a:pathLst>
                <a:path extrusionOk="0" h="635" w="581">
                  <a:moveTo>
                    <a:pt x="295" y="1"/>
                  </a:moveTo>
                  <a:lnTo>
                    <a:pt x="233" y="10"/>
                  </a:lnTo>
                  <a:lnTo>
                    <a:pt x="134" y="54"/>
                  </a:lnTo>
                  <a:lnTo>
                    <a:pt x="54" y="144"/>
                  </a:lnTo>
                  <a:lnTo>
                    <a:pt x="9" y="251"/>
                  </a:lnTo>
                  <a:lnTo>
                    <a:pt x="0" y="313"/>
                  </a:lnTo>
                  <a:lnTo>
                    <a:pt x="9" y="385"/>
                  </a:lnTo>
                  <a:lnTo>
                    <a:pt x="54" y="492"/>
                  </a:lnTo>
                  <a:lnTo>
                    <a:pt x="134" y="581"/>
                  </a:lnTo>
                  <a:lnTo>
                    <a:pt x="233" y="626"/>
                  </a:lnTo>
                  <a:lnTo>
                    <a:pt x="295" y="635"/>
                  </a:lnTo>
                  <a:lnTo>
                    <a:pt x="349" y="626"/>
                  </a:lnTo>
                  <a:lnTo>
                    <a:pt x="456" y="581"/>
                  </a:lnTo>
                  <a:lnTo>
                    <a:pt x="536" y="492"/>
                  </a:lnTo>
                  <a:lnTo>
                    <a:pt x="581" y="385"/>
                  </a:lnTo>
                  <a:lnTo>
                    <a:pt x="581" y="313"/>
                  </a:lnTo>
                  <a:lnTo>
                    <a:pt x="581" y="251"/>
                  </a:lnTo>
                  <a:lnTo>
                    <a:pt x="536" y="144"/>
                  </a:lnTo>
                  <a:lnTo>
                    <a:pt x="456" y="54"/>
                  </a:lnTo>
                  <a:lnTo>
                    <a:pt x="349" y="10"/>
                  </a:lnTo>
                  <a:lnTo>
                    <a:pt x="295" y="1"/>
                  </a:lnTo>
                  <a:close/>
                </a:path>
              </a:pathLst>
            </a:custGeom>
            <a:solidFill>
              <a:srgbClr val="0A6143">
                <a:alpha val="1844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lt2"/>
                </a:solidFill>
                <a:latin typeface="Arial"/>
                <a:ea typeface="Arial"/>
                <a:cs typeface="Arial"/>
                <a:sym typeface="Arial"/>
              </a:endParaRPr>
            </a:p>
          </p:txBody>
        </p:sp>
        <p:sp>
          <p:nvSpPr>
            <p:cNvPr id="3780" name="Google Shape;3780;p222"/>
            <p:cNvSpPr/>
            <p:nvPr/>
          </p:nvSpPr>
          <p:spPr>
            <a:xfrm rot="5400000">
              <a:off x="7239453" y="561134"/>
              <a:ext cx="23375" cy="25189"/>
            </a:xfrm>
            <a:custGeom>
              <a:rect b="b" l="l" r="r" t="t"/>
              <a:pathLst>
                <a:path extrusionOk="0" h="626" w="581">
                  <a:moveTo>
                    <a:pt x="233" y="1"/>
                  </a:moveTo>
                  <a:lnTo>
                    <a:pt x="134" y="54"/>
                  </a:lnTo>
                  <a:lnTo>
                    <a:pt x="54" y="134"/>
                  </a:lnTo>
                  <a:lnTo>
                    <a:pt x="9" y="251"/>
                  </a:lnTo>
                  <a:lnTo>
                    <a:pt x="0" y="313"/>
                  </a:lnTo>
                  <a:lnTo>
                    <a:pt x="9" y="376"/>
                  </a:lnTo>
                  <a:lnTo>
                    <a:pt x="54" y="492"/>
                  </a:lnTo>
                  <a:lnTo>
                    <a:pt x="134" y="572"/>
                  </a:lnTo>
                  <a:lnTo>
                    <a:pt x="233" y="617"/>
                  </a:lnTo>
                  <a:lnTo>
                    <a:pt x="295" y="626"/>
                  </a:lnTo>
                  <a:lnTo>
                    <a:pt x="349" y="617"/>
                  </a:lnTo>
                  <a:lnTo>
                    <a:pt x="456" y="572"/>
                  </a:lnTo>
                  <a:lnTo>
                    <a:pt x="536" y="492"/>
                  </a:lnTo>
                  <a:lnTo>
                    <a:pt x="581" y="376"/>
                  </a:lnTo>
                  <a:lnTo>
                    <a:pt x="581" y="313"/>
                  </a:lnTo>
                  <a:lnTo>
                    <a:pt x="581" y="251"/>
                  </a:lnTo>
                  <a:lnTo>
                    <a:pt x="536" y="134"/>
                  </a:lnTo>
                  <a:lnTo>
                    <a:pt x="456" y="54"/>
                  </a:lnTo>
                  <a:lnTo>
                    <a:pt x="349" y="1"/>
                  </a:lnTo>
                  <a:close/>
                </a:path>
              </a:pathLst>
            </a:custGeom>
            <a:solidFill>
              <a:srgbClr val="0A6143">
                <a:alpha val="1844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lt2"/>
                </a:solidFill>
                <a:latin typeface="Arial"/>
                <a:ea typeface="Arial"/>
                <a:cs typeface="Arial"/>
                <a:sym typeface="Arial"/>
              </a:endParaRPr>
            </a:p>
          </p:txBody>
        </p:sp>
        <p:sp>
          <p:nvSpPr>
            <p:cNvPr id="3781" name="Google Shape;3781;p222"/>
            <p:cNvSpPr/>
            <p:nvPr/>
          </p:nvSpPr>
          <p:spPr>
            <a:xfrm rot="5400000">
              <a:off x="7074157" y="561134"/>
              <a:ext cx="23375" cy="25189"/>
            </a:xfrm>
            <a:custGeom>
              <a:rect b="b" l="l" r="r" t="t"/>
              <a:pathLst>
                <a:path extrusionOk="0" h="626" w="581">
                  <a:moveTo>
                    <a:pt x="233" y="0"/>
                  </a:moveTo>
                  <a:lnTo>
                    <a:pt x="134" y="54"/>
                  </a:lnTo>
                  <a:lnTo>
                    <a:pt x="54" y="134"/>
                  </a:lnTo>
                  <a:lnTo>
                    <a:pt x="9" y="250"/>
                  </a:lnTo>
                  <a:lnTo>
                    <a:pt x="0" y="313"/>
                  </a:lnTo>
                  <a:lnTo>
                    <a:pt x="9" y="375"/>
                  </a:lnTo>
                  <a:lnTo>
                    <a:pt x="54" y="491"/>
                  </a:lnTo>
                  <a:lnTo>
                    <a:pt x="134" y="572"/>
                  </a:lnTo>
                  <a:lnTo>
                    <a:pt x="233" y="625"/>
                  </a:lnTo>
                  <a:lnTo>
                    <a:pt x="349" y="625"/>
                  </a:lnTo>
                  <a:lnTo>
                    <a:pt x="456" y="572"/>
                  </a:lnTo>
                  <a:lnTo>
                    <a:pt x="536" y="491"/>
                  </a:lnTo>
                  <a:lnTo>
                    <a:pt x="581" y="375"/>
                  </a:lnTo>
                  <a:lnTo>
                    <a:pt x="581" y="313"/>
                  </a:lnTo>
                  <a:lnTo>
                    <a:pt x="581" y="250"/>
                  </a:lnTo>
                  <a:lnTo>
                    <a:pt x="536" y="134"/>
                  </a:lnTo>
                  <a:lnTo>
                    <a:pt x="456" y="54"/>
                  </a:lnTo>
                  <a:lnTo>
                    <a:pt x="349" y="0"/>
                  </a:lnTo>
                  <a:close/>
                </a:path>
              </a:pathLst>
            </a:custGeom>
            <a:solidFill>
              <a:srgbClr val="0A6143">
                <a:alpha val="1844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lt2"/>
                </a:solidFill>
                <a:latin typeface="Arial"/>
                <a:ea typeface="Arial"/>
                <a:cs typeface="Arial"/>
                <a:sym typeface="Arial"/>
              </a:endParaRPr>
            </a:p>
          </p:txBody>
        </p:sp>
        <p:sp>
          <p:nvSpPr>
            <p:cNvPr id="3782" name="Google Shape;3782;p222"/>
            <p:cNvSpPr/>
            <p:nvPr/>
          </p:nvSpPr>
          <p:spPr>
            <a:xfrm rot="5400000">
              <a:off x="6908861" y="561134"/>
              <a:ext cx="23375" cy="25189"/>
            </a:xfrm>
            <a:custGeom>
              <a:rect b="b" l="l" r="r" t="t"/>
              <a:pathLst>
                <a:path extrusionOk="0" h="626" w="581">
                  <a:moveTo>
                    <a:pt x="295" y="0"/>
                  </a:moveTo>
                  <a:lnTo>
                    <a:pt x="233" y="9"/>
                  </a:lnTo>
                  <a:lnTo>
                    <a:pt x="134" y="54"/>
                  </a:lnTo>
                  <a:lnTo>
                    <a:pt x="54" y="143"/>
                  </a:lnTo>
                  <a:lnTo>
                    <a:pt x="9" y="250"/>
                  </a:lnTo>
                  <a:lnTo>
                    <a:pt x="0" y="313"/>
                  </a:lnTo>
                  <a:lnTo>
                    <a:pt x="9" y="375"/>
                  </a:lnTo>
                  <a:lnTo>
                    <a:pt x="54" y="491"/>
                  </a:lnTo>
                  <a:lnTo>
                    <a:pt x="134" y="581"/>
                  </a:lnTo>
                  <a:lnTo>
                    <a:pt x="233" y="625"/>
                  </a:lnTo>
                  <a:lnTo>
                    <a:pt x="349" y="625"/>
                  </a:lnTo>
                  <a:lnTo>
                    <a:pt x="456" y="581"/>
                  </a:lnTo>
                  <a:lnTo>
                    <a:pt x="536" y="491"/>
                  </a:lnTo>
                  <a:lnTo>
                    <a:pt x="581" y="375"/>
                  </a:lnTo>
                  <a:lnTo>
                    <a:pt x="581" y="313"/>
                  </a:lnTo>
                  <a:lnTo>
                    <a:pt x="581" y="250"/>
                  </a:lnTo>
                  <a:lnTo>
                    <a:pt x="536" y="143"/>
                  </a:lnTo>
                  <a:lnTo>
                    <a:pt x="456" y="54"/>
                  </a:lnTo>
                  <a:lnTo>
                    <a:pt x="349" y="9"/>
                  </a:lnTo>
                  <a:lnTo>
                    <a:pt x="295" y="0"/>
                  </a:lnTo>
                  <a:close/>
                </a:path>
              </a:pathLst>
            </a:custGeom>
            <a:solidFill>
              <a:srgbClr val="0A6143">
                <a:alpha val="1844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lt2"/>
                </a:solidFill>
                <a:latin typeface="Arial"/>
                <a:ea typeface="Arial"/>
                <a:cs typeface="Arial"/>
                <a:sym typeface="Arial"/>
              </a:endParaRPr>
            </a:p>
          </p:txBody>
        </p:sp>
        <p:sp>
          <p:nvSpPr>
            <p:cNvPr id="3783" name="Google Shape;3783;p222"/>
            <p:cNvSpPr/>
            <p:nvPr/>
          </p:nvSpPr>
          <p:spPr>
            <a:xfrm rot="5400000">
              <a:off x="7570346" y="733953"/>
              <a:ext cx="23415" cy="25189"/>
            </a:xfrm>
            <a:custGeom>
              <a:rect b="b" l="l" r="r" t="t"/>
              <a:pathLst>
                <a:path extrusionOk="0" h="626" w="582">
                  <a:moveTo>
                    <a:pt x="287" y="0"/>
                  </a:moveTo>
                  <a:lnTo>
                    <a:pt x="233" y="9"/>
                  </a:lnTo>
                  <a:lnTo>
                    <a:pt x="126" y="54"/>
                  </a:lnTo>
                  <a:lnTo>
                    <a:pt x="45" y="143"/>
                  </a:lnTo>
                  <a:lnTo>
                    <a:pt x="10" y="250"/>
                  </a:lnTo>
                  <a:lnTo>
                    <a:pt x="1" y="313"/>
                  </a:lnTo>
                  <a:lnTo>
                    <a:pt x="10" y="375"/>
                  </a:lnTo>
                  <a:lnTo>
                    <a:pt x="45" y="491"/>
                  </a:lnTo>
                  <a:lnTo>
                    <a:pt x="126" y="581"/>
                  </a:lnTo>
                  <a:lnTo>
                    <a:pt x="233" y="625"/>
                  </a:lnTo>
                  <a:lnTo>
                    <a:pt x="349" y="625"/>
                  </a:lnTo>
                  <a:lnTo>
                    <a:pt x="456" y="581"/>
                  </a:lnTo>
                  <a:lnTo>
                    <a:pt x="528" y="491"/>
                  </a:lnTo>
                  <a:lnTo>
                    <a:pt x="572" y="375"/>
                  </a:lnTo>
                  <a:lnTo>
                    <a:pt x="581" y="313"/>
                  </a:lnTo>
                  <a:lnTo>
                    <a:pt x="572" y="250"/>
                  </a:lnTo>
                  <a:lnTo>
                    <a:pt x="528" y="143"/>
                  </a:lnTo>
                  <a:lnTo>
                    <a:pt x="456" y="54"/>
                  </a:lnTo>
                  <a:lnTo>
                    <a:pt x="349" y="9"/>
                  </a:lnTo>
                  <a:lnTo>
                    <a:pt x="287" y="0"/>
                  </a:lnTo>
                  <a:close/>
                </a:path>
              </a:pathLst>
            </a:custGeom>
            <a:solidFill>
              <a:srgbClr val="0A6143">
                <a:alpha val="1844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lt2"/>
                </a:solidFill>
                <a:latin typeface="Arial"/>
                <a:ea typeface="Arial"/>
                <a:cs typeface="Arial"/>
                <a:sym typeface="Arial"/>
              </a:endParaRPr>
            </a:p>
          </p:txBody>
        </p:sp>
        <p:sp>
          <p:nvSpPr>
            <p:cNvPr id="3784" name="Google Shape;3784;p222"/>
            <p:cNvSpPr/>
            <p:nvPr/>
          </p:nvSpPr>
          <p:spPr>
            <a:xfrm rot="5400000">
              <a:off x="7404909" y="733772"/>
              <a:ext cx="23415" cy="25551"/>
            </a:xfrm>
            <a:custGeom>
              <a:rect b="b" l="l" r="r" t="t"/>
              <a:pathLst>
                <a:path extrusionOk="0" h="635" w="582">
                  <a:moveTo>
                    <a:pt x="287" y="1"/>
                  </a:moveTo>
                  <a:lnTo>
                    <a:pt x="233" y="10"/>
                  </a:lnTo>
                  <a:lnTo>
                    <a:pt x="126" y="54"/>
                  </a:lnTo>
                  <a:lnTo>
                    <a:pt x="45" y="144"/>
                  </a:lnTo>
                  <a:lnTo>
                    <a:pt x="10" y="251"/>
                  </a:lnTo>
                  <a:lnTo>
                    <a:pt x="1" y="313"/>
                  </a:lnTo>
                  <a:lnTo>
                    <a:pt x="10" y="385"/>
                  </a:lnTo>
                  <a:lnTo>
                    <a:pt x="45" y="492"/>
                  </a:lnTo>
                  <a:lnTo>
                    <a:pt x="126" y="581"/>
                  </a:lnTo>
                  <a:lnTo>
                    <a:pt x="233" y="626"/>
                  </a:lnTo>
                  <a:lnTo>
                    <a:pt x="287" y="635"/>
                  </a:lnTo>
                  <a:lnTo>
                    <a:pt x="349" y="626"/>
                  </a:lnTo>
                  <a:lnTo>
                    <a:pt x="456" y="581"/>
                  </a:lnTo>
                  <a:lnTo>
                    <a:pt x="528" y="492"/>
                  </a:lnTo>
                  <a:lnTo>
                    <a:pt x="572" y="385"/>
                  </a:lnTo>
                  <a:lnTo>
                    <a:pt x="581" y="313"/>
                  </a:lnTo>
                  <a:lnTo>
                    <a:pt x="572" y="251"/>
                  </a:lnTo>
                  <a:lnTo>
                    <a:pt x="528" y="144"/>
                  </a:lnTo>
                  <a:lnTo>
                    <a:pt x="456" y="54"/>
                  </a:lnTo>
                  <a:lnTo>
                    <a:pt x="349" y="10"/>
                  </a:lnTo>
                  <a:lnTo>
                    <a:pt x="287" y="1"/>
                  </a:lnTo>
                  <a:close/>
                </a:path>
              </a:pathLst>
            </a:custGeom>
            <a:solidFill>
              <a:srgbClr val="0A6143">
                <a:alpha val="1844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lt2"/>
                </a:solidFill>
                <a:latin typeface="Arial"/>
                <a:ea typeface="Arial"/>
                <a:cs typeface="Arial"/>
                <a:sym typeface="Arial"/>
              </a:endParaRPr>
            </a:p>
          </p:txBody>
        </p:sp>
        <p:sp>
          <p:nvSpPr>
            <p:cNvPr id="3785" name="Google Shape;3785;p222"/>
            <p:cNvSpPr/>
            <p:nvPr/>
          </p:nvSpPr>
          <p:spPr>
            <a:xfrm rot="5400000">
              <a:off x="7239433" y="733953"/>
              <a:ext cx="23415" cy="25189"/>
            </a:xfrm>
            <a:custGeom>
              <a:rect b="b" l="l" r="r" t="t"/>
              <a:pathLst>
                <a:path extrusionOk="0" h="626" w="582">
                  <a:moveTo>
                    <a:pt x="233" y="1"/>
                  </a:moveTo>
                  <a:lnTo>
                    <a:pt x="126" y="54"/>
                  </a:lnTo>
                  <a:lnTo>
                    <a:pt x="45" y="134"/>
                  </a:lnTo>
                  <a:lnTo>
                    <a:pt x="10" y="251"/>
                  </a:lnTo>
                  <a:lnTo>
                    <a:pt x="1" y="313"/>
                  </a:lnTo>
                  <a:lnTo>
                    <a:pt x="10" y="376"/>
                  </a:lnTo>
                  <a:lnTo>
                    <a:pt x="45" y="492"/>
                  </a:lnTo>
                  <a:lnTo>
                    <a:pt x="126" y="572"/>
                  </a:lnTo>
                  <a:lnTo>
                    <a:pt x="233" y="617"/>
                  </a:lnTo>
                  <a:lnTo>
                    <a:pt x="287" y="626"/>
                  </a:lnTo>
                  <a:lnTo>
                    <a:pt x="349" y="617"/>
                  </a:lnTo>
                  <a:lnTo>
                    <a:pt x="456" y="572"/>
                  </a:lnTo>
                  <a:lnTo>
                    <a:pt x="528" y="492"/>
                  </a:lnTo>
                  <a:lnTo>
                    <a:pt x="572" y="376"/>
                  </a:lnTo>
                  <a:lnTo>
                    <a:pt x="581" y="313"/>
                  </a:lnTo>
                  <a:lnTo>
                    <a:pt x="572" y="251"/>
                  </a:lnTo>
                  <a:lnTo>
                    <a:pt x="528" y="134"/>
                  </a:lnTo>
                  <a:lnTo>
                    <a:pt x="456" y="54"/>
                  </a:lnTo>
                  <a:lnTo>
                    <a:pt x="349" y="1"/>
                  </a:lnTo>
                  <a:close/>
                </a:path>
              </a:pathLst>
            </a:custGeom>
            <a:solidFill>
              <a:srgbClr val="0A6143">
                <a:alpha val="1844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lt2"/>
                </a:solidFill>
                <a:latin typeface="Arial"/>
                <a:ea typeface="Arial"/>
                <a:cs typeface="Arial"/>
                <a:sym typeface="Arial"/>
              </a:endParaRPr>
            </a:p>
          </p:txBody>
        </p:sp>
        <p:sp>
          <p:nvSpPr>
            <p:cNvPr id="3786" name="Google Shape;3786;p222"/>
            <p:cNvSpPr/>
            <p:nvPr/>
          </p:nvSpPr>
          <p:spPr>
            <a:xfrm rot="5400000">
              <a:off x="7074137" y="733953"/>
              <a:ext cx="23415" cy="25189"/>
            </a:xfrm>
            <a:custGeom>
              <a:rect b="b" l="l" r="r" t="t"/>
              <a:pathLst>
                <a:path extrusionOk="0" h="626" w="582">
                  <a:moveTo>
                    <a:pt x="233" y="0"/>
                  </a:moveTo>
                  <a:lnTo>
                    <a:pt x="126" y="54"/>
                  </a:lnTo>
                  <a:lnTo>
                    <a:pt x="45" y="134"/>
                  </a:lnTo>
                  <a:lnTo>
                    <a:pt x="10" y="250"/>
                  </a:lnTo>
                  <a:lnTo>
                    <a:pt x="1" y="313"/>
                  </a:lnTo>
                  <a:lnTo>
                    <a:pt x="10" y="375"/>
                  </a:lnTo>
                  <a:lnTo>
                    <a:pt x="45" y="491"/>
                  </a:lnTo>
                  <a:lnTo>
                    <a:pt x="126" y="572"/>
                  </a:lnTo>
                  <a:lnTo>
                    <a:pt x="233" y="625"/>
                  </a:lnTo>
                  <a:lnTo>
                    <a:pt x="349" y="625"/>
                  </a:lnTo>
                  <a:lnTo>
                    <a:pt x="456" y="572"/>
                  </a:lnTo>
                  <a:lnTo>
                    <a:pt x="528" y="491"/>
                  </a:lnTo>
                  <a:lnTo>
                    <a:pt x="572" y="375"/>
                  </a:lnTo>
                  <a:lnTo>
                    <a:pt x="581" y="313"/>
                  </a:lnTo>
                  <a:lnTo>
                    <a:pt x="572" y="250"/>
                  </a:lnTo>
                  <a:lnTo>
                    <a:pt x="528" y="134"/>
                  </a:lnTo>
                  <a:lnTo>
                    <a:pt x="456" y="54"/>
                  </a:lnTo>
                  <a:lnTo>
                    <a:pt x="349" y="0"/>
                  </a:lnTo>
                  <a:close/>
                </a:path>
              </a:pathLst>
            </a:custGeom>
            <a:solidFill>
              <a:srgbClr val="0A6143">
                <a:alpha val="1844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lt2"/>
                </a:solidFill>
                <a:latin typeface="Arial"/>
                <a:ea typeface="Arial"/>
                <a:cs typeface="Arial"/>
                <a:sym typeface="Arial"/>
              </a:endParaRPr>
            </a:p>
          </p:txBody>
        </p:sp>
        <p:sp>
          <p:nvSpPr>
            <p:cNvPr id="3787" name="Google Shape;3787;p222"/>
            <p:cNvSpPr/>
            <p:nvPr/>
          </p:nvSpPr>
          <p:spPr>
            <a:xfrm rot="5400000">
              <a:off x="6908841" y="733953"/>
              <a:ext cx="23415" cy="25189"/>
            </a:xfrm>
            <a:custGeom>
              <a:rect b="b" l="l" r="r" t="t"/>
              <a:pathLst>
                <a:path extrusionOk="0" h="626" w="582">
                  <a:moveTo>
                    <a:pt x="287" y="0"/>
                  </a:moveTo>
                  <a:lnTo>
                    <a:pt x="233" y="9"/>
                  </a:lnTo>
                  <a:lnTo>
                    <a:pt x="126" y="54"/>
                  </a:lnTo>
                  <a:lnTo>
                    <a:pt x="45" y="143"/>
                  </a:lnTo>
                  <a:lnTo>
                    <a:pt x="10" y="250"/>
                  </a:lnTo>
                  <a:lnTo>
                    <a:pt x="1" y="313"/>
                  </a:lnTo>
                  <a:lnTo>
                    <a:pt x="10" y="375"/>
                  </a:lnTo>
                  <a:lnTo>
                    <a:pt x="45" y="491"/>
                  </a:lnTo>
                  <a:lnTo>
                    <a:pt x="126" y="581"/>
                  </a:lnTo>
                  <a:lnTo>
                    <a:pt x="233" y="625"/>
                  </a:lnTo>
                  <a:lnTo>
                    <a:pt x="349" y="625"/>
                  </a:lnTo>
                  <a:lnTo>
                    <a:pt x="456" y="581"/>
                  </a:lnTo>
                  <a:lnTo>
                    <a:pt x="528" y="491"/>
                  </a:lnTo>
                  <a:lnTo>
                    <a:pt x="572" y="375"/>
                  </a:lnTo>
                  <a:lnTo>
                    <a:pt x="581" y="313"/>
                  </a:lnTo>
                  <a:lnTo>
                    <a:pt x="572" y="250"/>
                  </a:lnTo>
                  <a:lnTo>
                    <a:pt x="528" y="143"/>
                  </a:lnTo>
                  <a:lnTo>
                    <a:pt x="456" y="54"/>
                  </a:lnTo>
                  <a:lnTo>
                    <a:pt x="349" y="9"/>
                  </a:lnTo>
                  <a:lnTo>
                    <a:pt x="287" y="0"/>
                  </a:lnTo>
                  <a:close/>
                </a:path>
              </a:pathLst>
            </a:custGeom>
            <a:solidFill>
              <a:srgbClr val="0A6143">
                <a:alpha val="1844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lt2"/>
                </a:solidFill>
                <a:latin typeface="Arial"/>
                <a:ea typeface="Arial"/>
                <a:cs typeface="Arial"/>
                <a:sym typeface="Arial"/>
              </a:endParaRPr>
            </a:p>
          </p:txBody>
        </p:sp>
        <p:sp>
          <p:nvSpPr>
            <p:cNvPr id="3788" name="Google Shape;3788;p222"/>
            <p:cNvSpPr/>
            <p:nvPr/>
          </p:nvSpPr>
          <p:spPr>
            <a:xfrm rot="5400000">
              <a:off x="9030846" y="43241"/>
              <a:ext cx="23013" cy="25189"/>
            </a:xfrm>
            <a:custGeom>
              <a:rect b="b" l="l" r="r" t="t"/>
              <a:pathLst>
                <a:path extrusionOk="0" h="626" w="572">
                  <a:moveTo>
                    <a:pt x="286" y="1"/>
                  </a:moveTo>
                  <a:lnTo>
                    <a:pt x="233" y="10"/>
                  </a:lnTo>
                  <a:lnTo>
                    <a:pt x="125" y="54"/>
                  </a:lnTo>
                  <a:lnTo>
                    <a:pt x="45" y="135"/>
                  </a:lnTo>
                  <a:lnTo>
                    <a:pt x="0" y="251"/>
                  </a:lnTo>
                  <a:lnTo>
                    <a:pt x="0" y="313"/>
                  </a:lnTo>
                  <a:lnTo>
                    <a:pt x="0" y="376"/>
                  </a:lnTo>
                  <a:lnTo>
                    <a:pt x="45" y="492"/>
                  </a:lnTo>
                  <a:lnTo>
                    <a:pt x="125" y="581"/>
                  </a:lnTo>
                  <a:lnTo>
                    <a:pt x="233" y="626"/>
                  </a:lnTo>
                  <a:lnTo>
                    <a:pt x="349" y="626"/>
                  </a:lnTo>
                  <a:lnTo>
                    <a:pt x="447" y="581"/>
                  </a:lnTo>
                  <a:lnTo>
                    <a:pt x="527" y="492"/>
                  </a:lnTo>
                  <a:lnTo>
                    <a:pt x="572" y="376"/>
                  </a:lnTo>
                  <a:lnTo>
                    <a:pt x="572" y="313"/>
                  </a:lnTo>
                  <a:lnTo>
                    <a:pt x="572" y="251"/>
                  </a:lnTo>
                  <a:lnTo>
                    <a:pt x="527" y="135"/>
                  </a:lnTo>
                  <a:lnTo>
                    <a:pt x="447" y="54"/>
                  </a:lnTo>
                  <a:lnTo>
                    <a:pt x="349" y="10"/>
                  </a:lnTo>
                  <a:lnTo>
                    <a:pt x="286" y="1"/>
                  </a:lnTo>
                  <a:close/>
                </a:path>
              </a:pathLst>
            </a:custGeom>
            <a:solidFill>
              <a:srgbClr val="0A6143">
                <a:alpha val="1844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lt2"/>
                </a:solidFill>
                <a:latin typeface="Arial"/>
                <a:ea typeface="Arial"/>
                <a:cs typeface="Arial"/>
                <a:sym typeface="Arial"/>
              </a:endParaRPr>
            </a:p>
          </p:txBody>
        </p:sp>
        <p:sp>
          <p:nvSpPr>
            <p:cNvPr id="3789" name="Google Shape;3789;p222"/>
            <p:cNvSpPr/>
            <p:nvPr/>
          </p:nvSpPr>
          <p:spPr>
            <a:xfrm rot="5400000">
              <a:off x="8865370" y="43060"/>
              <a:ext cx="23013" cy="25551"/>
            </a:xfrm>
            <a:custGeom>
              <a:rect b="b" l="l" r="r" t="t"/>
              <a:pathLst>
                <a:path extrusionOk="0" h="635" w="572">
                  <a:moveTo>
                    <a:pt x="286" y="1"/>
                  </a:moveTo>
                  <a:lnTo>
                    <a:pt x="233" y="9"/>
                  </a:lnTo>
                  <a:lnTo>
                    <a:pt x="125" y="54"/>
                  </a:lnTo>
                  <a:lnTo>
                    <a:pt x="45" y="143"/>
                  </a:lnTo>
                  <a:lnTo>
                    <a:pt x="0" y="251"/>
                  </a:lnTo>
                  <a:lnTo>
                    <a:pt x="0" y="322"/>
                  </a:lnTo>
                  <a:lnTo>
                    <a:pt x="0" y="385"/>
                  </a:lnTo>
                  <a:lnTo>
                    <a:pt x="45" y="492"/>
                  </a:lnTo>
                  <a:lnTo>
                    <a:pt x="125" y="581"/>
                  </a:lnTo>
                  <a:lnTo>
                    <a:pt x="233" y="626"/>
                  </a:lnTo>
                  <a:lnTo>
                    <a:pt x="286" y="635"/>
                  </a:lnTo>
                  <a:lnTo>
                    <a:pt x="349" y="626"/>
                  </a:lnTo>
                  <a:lnTo>
                    <a:pt x="447" y="581"/>
                  </a:lnTo>
                  <a:lnTo>
                    <a:pt x="527" y="492"/>
                  </a:lnTo>
                  <a:lnTo>
                    <a:pt x="572" y="385"/>
                  </a:lnTo>
                  <a:lnTo>
                    <a:pt x="572" y="322"/>
                  </a:lnTo>
                  <a:lnTo>
                    <a:pt x="572" y="251"/>
                  </a:lnTo>
                  <a:lnTo>
                    <a:pt x="527" y="143"/>
                  </a:lnTo>
                  <a:lnTo>
                    <a:pt x="447" y="54"/>
                  </a:lnTo>
                  <a:lnTo>
                    <a:pt x="349" y="9"/>
                  </a:lnTo>
                  <a:lnTo>
                    <a:pt x="286" y="1"/>
                  </a:lnTo>
                  <a:close/>
                </a:path>
              </a:pathLst>
            </a:custGeom>
            <a:solidFill>
              <a:srgbClr val="0A6143">
                <a:alpha val="1844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lt2"/>
                </a:solidFill>
                <a:latin typeface="Arial"/>
                <a:ea typeface="Arial"/>
                <a:cs typeface="Arial"/>
                <a:sym typeface="Arial"/>
              </a:endParaRPr>
            </a:p>
          </p:txBody>
        </p:sp>
        <p:sp>
          <p:nvSpPr>
            <p:cNvPr id="3790" name="Google Shape;3790;p222"/>
            <p:cNvSpPr/>
            <p:nvPr/>
          </p:nvSpPr>
          <p:spPr>
            <a:xfrm rot="5400000">
              <a:off x="8699893" y="43241"/>
              <a:ext cx="23013" cy="25189"/>
            </a:xfrm>
            <a:custGeom>
              <a:rect b="b" l="l" r="r" t="t"/>
              <a:pathLst>
                <a:path extrusionOk="0" h="626" w="572">
                  <a:moveTo>
                    <a:pt x="233" y="0"/>
                  </a:moveTo>
                  <a:lnTo>
                    <a:pt x="125" y="54"/>
                  </a:lnTo>
                  <a:lnTo>
                    <a:pt x="45" y="134"/>
                  </a:lnTo>
                  <a:lnTo>
                    <a:pt x="0" y="250"/>
                  </a:lnTo>
                  <a:lnTo>
                    <a:pt x="0" y="313"/>
                  </a:lnTo>
                  <a:lnTo>
                    <a:pt x="0" y="375"/>
                  </a:lnTo>
                  <a:lnTo>
                    <a:pt x="45" y="491"/>
                  </a:lnTo>
                  <a:lnTo>
                    <a:pt x="125" y="572"/>
                  </a:lnTo>
                  <a:lnTo>
                    <a:pt x="233" y="616"/>
                  </a:lnTo>
                  <a:lnTo>
                    <a:pt x="286" y="625"/>
                  </a:lnTo>
                  <a:lnTo>
                    <a:pt x="349" y="616"/>
                  </a:lnTo>
                  <a:lnTo>
                    <a:pt x="447" y="572"/>
                  </a:lnTo>
                  <a:lnTo>
                    <a:pt x="527" y="491"/>
                  </a:lnTo>
                  <a:lnTo>
                    <a:pt x="572" y="375"/>
                  </a:lnTo>
                  <a:lnTo>
                    <a:pt x="572" y="313"/>
                  </a:lnTo>
                  <a:lnTo>
                    <a:pt x="572" y="250"/>
                  </a:lnTo>
                  <a:lnTo>
                    <a:pt x="527" y="134"/>
                  </a:lnTo>
                  <a:lnTo>
                    <a:pt x="447" y="54"/>
                  </a:lnTo>
                  <a:lnTo>
                    <a:pt x="349" y="0"/>
                  </a:lnTo>
                  <a:close/>
                </a:path>
              </a:pathLst>
            </a:custGeom>
            <a:solidFill>
              <a:srgbClr val="0A6143">
                <a:alpha val="1844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lt2"/>
                </a:solidFill>
                <a:latin typeface="Arial"/>
                <a:ea typeface="Arial"/>
                <a:cs typeface="Arial"/>
                <a:sym typeface="Arial"/>
              </a:endParaRPr>
            </a:p>
          </p:txBody>
        </p:sp>
        <p:sp>
          <p:nvSpPr>
            <p:cNvPr id="3791" name="Google Shape;3791;p222"/>
            <p:cNvSpPr/>
            <p:nvPr/>
          </p:nvSpPr>
          <p:spPr>
            <a:xfrm rot="5400000">
              <a:off x="8534597" y="43241"/>
              <a:ext cx="23013" cy="25189"/>
            </a:xfrm>
            <a:custGeom>
              <a:rect b="b" l="l" r="r" t="t"/>
              <a:pathLst>
                <a:path extrusionOk="0" h="626" w="572">
                  <a:moveTo>
                    <a:pt x="233" y="0"/>
                  </a:moveTo>
                  <a:lnTo>
                    <a:pt x="125" y="54"/>
                  </a:lnTo>
                  <a:lnTo>
                    <a:pt x="45" y="134"/>
                  </a:lnTo>
                  <a:lnTo>
                    <a:pt x="0" y="250"/>
                  </a:lnTo>
                  <a:lnTo>
                    <a:pt x="0" y="313"/>
                  </a:lnTo>
                  <a:lnTo>
                    <a:pt x="0" y="375"/>
                  </a:lnTo>
                  <a:lnTo>
                    <a:pt x="45" y="491"/>
                  </a:lnTo>
                  <a:lnTo>
                    <a:pt x="125" y="572"/>
                  </a:lnTo>
                  <a:lnTo>
                    <a:pt x="233" y="625"/>
                  </a:lnTo>
                  <a:lnTo>
                    <a:pt x="349" y="625"/>
                  </a:lnTo>
                  <a:lnTo>
                    <a:pt x="447" y="572"/>
                  </a:lnTo>
                  <a:lnTo>
                    <a:pt x="527" y="491"/>
                  </a:lnTo>
                  <a:lnTo>
                    <a:pt x="572" y="375"/>
                  </a:lnTo>
                  <a:lnTo>
                    <a:pt x="572" y="313"/>
                  </a:lnTo>
                  <a:lnTo>
                    <a:pt x="572" y="250"/>
                  </a:lnTo>
                  <a:lnTo>
                    <a:pt x="527" y="134"/>
                  </a:lnTo>
                  <a:lnTo>
                    <a:pt x="447" y="54"/>
                  </a:lnTo>
                  <a:lnTo>
                    <a:pt x="349" y="0"/>
                  </a:lnTo>
                  <a:close/>
                </a:path>
              </a:pathLst>
            </a:custGeom>
            <a:solidFill>
              <a:srgbClr val="0A6143">
                <a:alpha val="1844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lt2"/>
                </a:solidFill>
                <a:latin typeface="Arial"/>
                <a:ea typeface="Arial"/>
                <a:cs typeface="Arial"/>
                <a:sym typeface="Arial"/>
              </a:endParaRPr>
            </a:p>
          </p:txBody>
        </p:sp>
        <p:sp>
          <p:nvSpPr>
            <p:cNvPr id="3792" name="Google Shape;3792;p222"/>
            <p:cNvSpPr/>
            <p:nvPr/>
          </p:nvSpPr>
          <p:spPr>
            <a:xfrm rot="5400000">
              <a:off x="9030645" y="215879"/>
              <a:ext cx="23415" cy="25189"/>
            </a:xfrm>
            <a:custGeom>
              <a:rect b="b" l="l" r="r" t="t"/>
              <a:pathLst>
                <a:path extrusionOk="0" h="626" w="582">
                  <a:moveTo>
                    <a:pt x="295" y="1"/>
                  </a:moveTo>
                  <a:lnTo>
                    <a:pt x="233" y="10"/>
                  </a:lnTo>
                  <a:lnTo>
                    <a:pt x="135" y="54"/>
                  </a:lnTo>
                  <a:lnTo>
                    <a:pt x="54" y="135"/>
                  </a:lnTo>
                  <a:lnTo>
                    <a:pt x="10" y="251"/>
                  </a:lnTo>
                  <a:lnTo>
                    <a:pt x="1" y="313"/>
                  </a:lnTo>
                  <a:lnTo>
                    <a:pt x="10" y="376"/>
                  </a:lnTo>
                  <a:lnTo>
                    <a:pt x="54" y="492"/>
                  </a:lnTo>
                  <a:lnTo>
                    <a:pt x="135" y="581"/>
                  </a:lnTo>
                  <a:lnTo>
                    <a:pt x="233" y="626"/>
                  </a:lnTo>
                  <a:lnTo>
                    <a:pt x="349" y="626"/>
                  </a:lnTo>
                  <a:lnTo>
                    <a:pt x="456" y="581"/>
                  </a:lnTo>
                  <a:lnTo>
                    <a:pt x="537" y="492"/>
                  </a:lnTo>
                  <a:lnTo>
                    <a:pt x="581" y="376"/>
                  </a:lnTo>
                  <a:lnTo>
                    <a:pt x="581" y="313"/>
                  </a:lnTo>
                  <a:lnTo>
                    <a:pt x="581" y="251"/>
                  </a:lnTo>
                  <a:lnTo>
                    <a:pt x="537" y="135"/>
                  </a:lnTo>
                  <a:lnTo>
                    <a:pt x="456" y="54"/>
                  </a:lnTo>
                  <a:lnTo>
                    <a:pt x="349" y="10"/>
                  </a:lnTo>
                  <a:lnTo>
                    <a:pt x="295" y="1"/>
                  </a:lnTo>
                  <a:close/>
                </a:path>
              </a:pathLst>
            </a:custGeom>
            <a:solidFill>
              <a:srgbClr val="0A6143">
                <a:alpha val="1844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lt2"/>
                </a:solidFill>
                <a:latin typeface="Arial"/>
                <a:ea typeface="Arial"/>
                <a:cs typeface="Arial"/>
                <a:sym typeface="Arial"/>
              </a:endParaRPr>
            </a:p>
          </p:txBody>
        </p:sp>
        <p:sp>
          <p:nvSpPr>
            <p:cNvPr id="3793" name="Google Shape;3793;p222"/>
            <p:cNvSpPr/>
            <p:nvPr/>
          </p:nvSpPr>
          <p:spPr>
            <a:xfrm rot="5400000">
              <a:off x="8865168" y="215698"/>
              <a:ext cx="23415" cy="25551"/>
            </a:xfrm>
            <a:custGeom>
              <a:rect b="b" l="l" r="r" t="t"/>
              <a:pathLst>
                <a:path extrusionOk="0" h="635" w="582">
                  <a:moveTo>
                    <a:pt x="295" y="1"/>
                  </a:moveTo>
                  <a:lnTo>
                    <a:pt x="233" y="9"/>
                  </a:lnTo>
                  <a:lnTo>
                    <a:pt x="135" y="54"/>
                  </a:lnTo>
                  <a:lnTo>
                    <a:pt x="54" y="143"/>
                  </a:lnTo>
                  <a:lnTo>
                    <a:pt x="10" y="251"/>
                  </a:lnTo>
                  <a:lnTo>
                    <a:pt x="1" y="322"/>
                  </a:lnTo>
                  <a:lnTo>
                    <a:pt x="10" y="385"/>
                  </a:lnTo>
                  <a:lnTo>
                    <a:pt x="54" y="492"/>
                  </a:lnTo>
                  <a:lnTo>
                    <a:pt x="135" y="581"/>
                  </a:lnTo>
                  <a:lnTo>
                    <a:pt x="233" y="626"/>
                  </a:lnTo>
                  <a:lnTo>
                    <a:pt x="295" y="635"/>
                  </a:lnTo>
                  <a:lnTo>
                    <a:pt x="349" y="626"/>
                  </a:lnTo>
                  <a:lnTo>
                    <a:pt x="456" y="581"/>
                  </a:lnTo>
                  <a:lnTo>
                    <a:pt x="537" y="492"/>
                  </a:lnTo>
                  <a:lnTo>
                    <a:pt x="581" y="385"/>
                  </a:lnTo>
                  <a:lnTo>
                    <a:pt x="581" y="322"/>
                  </a:lnTo>
                  <a:lnTo>
                    <a:pt x="581" y="251"/>
                  </a:lnTo>
                  <a:lnTo>
                    <a:pt x="537" y="143"/>
                  </a:lnTo>
                  <a:lnTo>
                    <a:pt x="456" y="54"/>
                  </a:lnTo>
                  <a:lnTo>
                    <a:pt x="349" y="9"/>
                  </a:lnTo>
                  <a:lnTo>
                    <a:pt x="295" y="1"/>
                  </a:lnTo>
                  <a:close/>
                </a:path>
              </a:pathLst>
            </a:custGeom>
            <a:solidFill>
              <a:srgbClr val="0A6143">
                <a:alpha val="1844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lt2"/>
                </a:solidFill>
                <a:latin typeface="Arial"/>
                <a:ea typeface="Arial"/>
                <a:cs typeface="Arial"/>
                <a:sym typeface="Arial"/>
              </a:endParaRPr>
            </a:p>
          </p:txBody>
        </p:sp>
        <p:sp>
          <p:nvSpPr>
            <p:cNvPr id="3794" name="Google Shape;3794;p222"/>
            <p:cNvSpPr/>
            <p:nvPr/>
          </p:nvSpPr>
          <p:spPr>
            <a:xfrm rot="5400000">
              <a:off x="8699692" y="215879"/>
              <a:ext cx="23415" cy="25189"/>
            </a:xfrm>
            <a:custGeom>
              <a:rect b="b" l="l" r="r" t="t"/>
              <a:pathLst>
                <a:path extrusionOk="0" h="626" w="582">
                  <a:moveTo>
                    <a:pt x="233" y="0"/>
                  </a:moveTo>
                  <a:lnTo>
                    <a:pt x="135" y="54"/>
                  </a:lnTo>
                  <a:lnTo>
                    <a:pt x="54" y="134"/>
                  </a:lnTo>
                  <a:lnTo>
                    <a:pt x="10" y="250"/>
                  </a:lnTo>
                  <a:lnTo>
                    <a:pt x="1" y="313"/>
                  </a:lnTo>
                  <a:lnTo>
                    <a:pt x="10" y="375"/>
                  </a:lnTo>
                  <a:lnTo>
                    <a:pt x="54" y="491"/>
                  </a:lnTo>
                  <a:lnTo>
                    <a:pt x="135" y="572"/>
                  </a:lnTo>
                  <a:lnTo>
                    <a:pt x="233" y="616"/>
                  </a:lnTo>
                  <a:lnTo>
                    <a:pt x="295" y="625"/>
                  </a:lnTo>
                  <a:lnTo>
                    <a:pt x="349" y="616"/>
                  </a:lnTo>
                  <a:lnTo>
                    <a:pt x="456" y="572"/>
                  </a:lnTo>
                  <a:lnTo>
                    <a:pt x="537" y="491"/>
                  </a:lnTo>
                  <a:lnTo>
                    <a:pt x="581" y="375"/>
                  </a:lnTo>
                  <a:lnTo>
                    <a:pt x="581" y="313"/>
                  </a:lnTo>
                  <a:lnTo>
                    <a:pt x="581" y="250"/>
                  </a:lnTo>
                  <a:lnTo>
                    <a:pt x="537" y="134"/>
                  </a:lnTo>
                  <a:lnTo>
                    <a:pt x="456" y="54"/>
                  </a:lnTo>
                  <a:lnTo>
                    <a:pt x="349" y="0"/>
                  </a:lnTo>
                  <a:close/>
                </a:path>
              </a:pathLst>
            </a:custGeom>
            <a:solidFill>
              <a:srgbClr val="0A6143">
                <a:alpha val="1844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lt2"/>
                </a:solidFill>
                <a:latin typeface="Arial"/>
                <a:ea typeface="Arial"/>
                <a:cs typeface="Arial"/>
                <a:sym typeface="Arial"/>
              </a:endParaRPr>
            </a:p>
          </p:txBody>
        </p:sp>
        <p:sp>
          <p:nvSpPr>
            <p:cNvPr id="3795" name="Google Shape;3795;p222"/>
            <p:cNvSpPr/>
            <p:nvPr/>
          </p:nvSpPr>
          <p:spPr>
            <a:xfrm rot="5400000">
              <a:off x="8534396" y="215879"/>
              <a:ext cx="23415" cy="25189"/>
            </a:xfrm>
            <a:custGeom>
              <a:rect b="b" l="l" r="r" t="t"/>
              <a:pathLst>
                <a:path extrusionOk="0" h="626" w="582">
                  <a:moveTo>
                    <a:pt x="233" y="0"/>
                  </a:moveTo>
                  <a:lnTo>
                    <a:pt x="135" y="54"/>
                  </a:lnTo>
                  <a:lnTo>
                    <a:pt x="54" y="134"/>
                  </a:lnTo>
                  <a:lnTo>
                    <a:pt x="10" y="250"/>
                  </a:lnTo>
                  <a:lnTo>
                    <a:pt x="1" y="313"/>
                  </a:lnTo>
                  <a:lnTo>
                    <a:pt x="10" y="375"/>
                  </a:lnTo>
                  <a:lnTo>
                    <a:pt x="54" y="491"/>
                  </a:lnTo>
                  <a:lnTo>
                    <a:pt x="135" y="572"/>
                  </a:lnTo>
                  <a:lnTo>
                    <a:pt x="233" y="625"/>
                  </a:lnTo>
                  <a:lnTo>
                    <a:pt x="349" y="625"/>
                  </a:lnTo>
                  <a:lnTo>
                    <a:pt x="456" y="572"/>
                  </a:lnTo>
                  <a:lnTo>
                    <a:pt x="537" y="491"/>
                  </a:lnTo>
                  <a:lnTo>
                    <a:pt x="581" y="375"/>
                  </a:lnTo>
                  <a:lnTo>
                    <a:pt x="581" y="313"/>
                  </a:lnTo>
                  <a:lnTo>
                    <a:pt x="581" y="250"/>
                  </a:lnTo>
                  <a:lnTo>
                    <a:pt x="537" y="134"/>
                  </a:lnTo>
                  <a:lnTo>
                    <a:pt x="456" y="54"/>
                  </a:lnTo>
                  <a:lnTo>
                    <a:pt x="349" y="0"/>
                  </a:lnTo>
                  <a:close/>
                </a:path>
              </a:pathLst>
            </a:custGeom>
            <a:solidFill>
              <a:srgbClr val="0A6143">
                <a:alpha val="1844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lt2"/>
                </a:solidFill>
                <a:latin typeface="Arial"/>
                <a:ea typeface="Arial"/>
                <a:cs typeface="Arial"/>
                <a:sym typeface="Arial"/>
              </a:endParaRPr>
            </a:p>
          </p:txBody>
        </p:sp>
        <p:sp>
          <p:nvSpPr>
            <p:cNvPr id="3796" name="Google Shape;3796;p222"/>
            <p:cNvSpPr/>
            <p:nvPr/>
          </p:nvSpPr>
          <p:spPr>
            <a:xfrm rot="5400000">
              <a:off x="9030665" y="388698"/>
              <a:ext cx="23375" cy="25189"/>
            </a:xfrm>
            <a:custGeom>
              <a:rect b="b" l="l" r="r" t="t"/>
              <a:pathLst>
                <a:path extrusionOk="0" h="626" w="581">
                  <a:moveTo>
                    <a:pt x="286" y="1"/>
                  </a:moveTo>
                  <a:lnTo>
                    <a:pt x="232" y="10"/>
                  </a:lnTo>
                  <a:lnTo>
                    <a:pt x="125" y="54"/>
                  </a:lnTo>
                  <a:lnTo>
                    <a:pt x="45" y="135"/>
                  </a:lnTo>
                  <a:lnTo>
                    <a:pt x="0" y="251"/>
                  </a:lnTo>
                  <a:lnTo>
                    <a:pt x="0" y="313"/>
                  </a:lnTo>
                  <a:lnTo>
                    <a:pt x="0" y="376"/>
                  </a:lnTo>
                  <a:lnTo>
                    <a:pt x="45" y="492"/>
                  </a:lnTo>
                  <a:lnTo>
                    <a:pt x="125" y="581"/>
                  </a:lnTo>
                  <a:lnTo>
                    <a:pt x="232" y="626"/>
                  </a:lnTo>
                  <a:lnTo>
                    <a:pt x="348" y="626"/>
                  </a:lnTo>
                  <a:lnTo>
                    <a:pt x="456" y="581"/>
                  </a:lnTo>
                  <a:lnTo>
                    <a:pt x="527" y="492"/>
                  </a:lnTo>
                  <a:lnTo>
                    <a:pt x="572" y="376"/>
                  </a:lnTo>
                  <a:lnTo>
                    <a:pt x="581" y="313"/>
                  </a:lnTo>
                  <a:lnTo>
                    <a:pt x="572" y="251"/>
                  </a:lnTo>
                  <a:lnTo>
                    <a:pt x="527" y="135"/>
                  </a:lnTo>
                  <a:lnTo>
                    <a:pt x="456" y="54"/>
                  </a:lnTo>
                  <a:lnTo>
                    <a:pt x="348" y="10"/>
                  </a:lnTo>
                  <a:lnTo>
                    <a:pt x="286" y="1"/>
                  </a:lnTo>
                  <a:close/>
                </a:path>
              </a:pathLst>
            </a:custGeom>
            <a:solidFill>
              <a:srgbClr val="0A6143">
                <a:alpha val="1844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lt2"/>
                </a:solidFill>
                <a:latin typeface="Arial"/>
                <a:ea typeface="Arial"/>
                <a:cs typeface="Arial"/>
                <a:sym typeface="Arial"/>
              </a:endParaRPr>
            </a:p>
          </p:txBody>
        </p:sp>
        <p:sp>
          <p:nvSpPr>
            <p:cNvPr id="3797" name="Google Shape;3797;p222"/>
            <p:cNvSpPr/>
            <p:nvPr/>
          </p:nvSpPr>
          <p:spPr>
            <a:xfrm rot="5400000">
              <a:off x="8865189" y="388517"/>
              <a:ext cx="23375" cy="25551"/>
            </a:xfrm>
            <a:custGeom>
              <a:rect b="b" l="l" r="r" t="t"/>
              <a:pathLst>
                <a:path extrusionOk="0" h="635" w="581">
                  <a:moveTo>
                    <a:pt x="286" y="1"/>
                  </a:moveTo>
                  <a:lnTo>
                    <a:pt x="232" y="9"/>
                  </a:lnTo>
                  <a:lnTo>
                    <a:pt x="125" y="54"/>
                  </a:lnTo>
                  <a:lnTo>
                    <a:pt x="45" y="143"/>
                  </a:lnTo>
                  <a:lnTo>
                    <a:pt x="0" y="251"/>
                  </a:lnTo>
                  <a:lnTo>
                    <a:pt x="0" y="322"/>
                  </a:lnTo>
                  <a:lnTo>
                    <a:pt x="0" y="385"/>
                  </a:lnTo>
                  <a:lnTo>
                    <a:pt x="45" y="492"/>
                  </a:lnTo>
                  <a:lnTo>
                    <a:pt x="125" y="581"/>
                  </a:lnTo>
                  <a:lnTo>
                    <a:pt x="232" y="626"/>
                  </a:lnTo>
                  <a:lnTo>
                    <a:pt x="286" y="635"/>
                  </a:lnTo>
                  <a:lnTo>
                    <a:pt x="348" y="626"/>
                  </a:lnTo>
                  <a:lnTo>
                    <a:pt x="456" y="581"/>
                  </a:lnTo>
                  <a:lnTo>
                    <a:pt x="527" y="492"/>
                  </a:lnTo>
                  <a:lnTo>
                    <a:pt x="572" y="385"/>
                  </a:lnTo>
                  <a:lnTo>
                    <a:pt x="581" y="322"/>
                  </a:lnTo>
                  <a:lnTo>
                    <a:pt x="572" y="251"/>
                  </a:lnTo>
                  <a:lnTo>
                    <a:pt x="527" y="143"/>
                  </a:lnTo>
                  <a:lnTo>
                    <a:pt x="456" y="54"/>
                  </a:lnTo>
                  <a:lnTo>
                    <a:pt x="348" y="9"/>
                  </a:lnTo>
                  <a:lnTo>
                    <a:pt x="286" y="1"/>
                  </a:lnTo>
                  <a:close/>
                </a:path>
              </a:pathLst>
            </a:custGeom>
            <a:solidFill>
              <a:srgbClr val="0A6143">
                <a:alpha val="1844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lt2"/>
                </a:solidFill>
                <a:latin typeface="Arial"/>
                <a:ea typeface="Arial"/>
                <a:cs typeface="Arial"/>
                <a:sym typeface="Arial"/>
              </a:endParaRPr>
            </a:p>
          </p:txBody>
        </p:sp>
        <p:sp>
          <p:nvSpPr>
            <p:cNvPr id="3798" name="Google Shape;3798;p222"/>
            <p:cNvSpPr/>
            <p:nvPr/>
          </p:nvSpPr>
          <p:spPr>
            <a:xfrm rot="5400000">
              <a:off x="8699712" y="388698"/>
              <a:ext cx="23375" cy="25189"/>
            </a:xfrm>
            <a:custGeom>
              <a:rect b="b" l="l" r="r" t="t"/>
              <a:pathLst>
                <a:path extrusionOk="0" h="626" w="581">
                  <a:moveTo>
                    <a:pt x="232" y="0"/>
                  </a:moveTo>
                  <a:lnTo>
                    <a:pt x="125" y="54"/>
                  </a:lnTo>
                  <a:lnTo>
                    <a:pt x="45" y="134"/>
                  </a:lnTo>
                  <a:lnTo>
                    <a:pt x="0" y="250"/>
                  </a:lnTo>
                  <a:lnTo>
                    <a:pt x="0" y="313"/>
                  </a:lnTo>
                  <a:lnTo>
                    <a:pt x="0" y="375"/>
                  </a:lnTo>
                  <a:lnTo>
                    <a:pt x="45" y="491"/>
                  </a:lnTo>
                  <a:lnTo>
                    <a:pt x="125" y="572"/>
                  </a:lnTo>
                  <a:lnTo>
                    <a:pt x="232" y="616"/>
                  </a:lnTo>
                  <a:lnTo>
                    <a:pt x="286" y="625"/>
                  </a:lnTo>
                  <a:lnTo>
                    <a:pt x="348" y="616"/>
                  </a:lnTo>
                  <a:lnTo>
                    <a:pt x="456" y="572"/>
                  </a:lnTo>
                  <a:lnTo>
                    <a:pt x="527" y="491"/>
                  </a:lnTo>
                  <a:lnTo>
                    <a:pt x="572" y="375"/>
                  </a:lnTo>
                  <a:lnTo>
                    <a:pt x="581" y="313"/>
                  </a:lnTo>
                  <a:lnTo>
                    <a:pt x="572" y="250"/>
                  </a:lnTo>
                  <a:lnTo>
                    <a:pt x="527" y="134"/>
                  </a:lnTo>
                  <a:lnTo>
                    <a:pt x="456" y="54"/>
                  </a:lnTo>
                  <a:lnTo>
                    <a:pt x="348" y="0"/>
                  </a:lnTo>
                  <a:close/>
                </a:path>
              </a:pathLst>
            </a:custGeom>
            <a:solidFill>
              <a:srgbClr val="0A6143">
                <a:alpha val="1844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lt2"/>
                </a:solidFill>
                <a:latin typeface="Arial"/>
                <a:ea typeface="Arial"/>
                <a:cs typeface="Arial"/>
                <a:sym typeface="Arial"/>
              </a:endParaRPr>
            </a:p>
          </p:txBody>
        </p:sp>
        <p:sp>
          <p:nvSpPr>
            <p:cNvPr id="3799" name="Google Shape;3799;p222"/>
            <p:cNvSpPr/>
            <p:nvPr/>
          </p:nvSpPr>
          <p:spPr>
            <a:xfrm rot="5400000">
              <a:off x="8534416" y="388698"/>
              <a:ext cx="23375" cy="25189"/>
            </a:xfrm>
            <a:custGeom>
              <a:rect b="b" l="l" r="r" t="t"/>
              <a:pathLst>
                <a:path extrusionOk="0" h="626" w="581">
                  <a:moveTo>
                    <a:pt x="232" y="0"/>
                  </a:moveTo>
                  <a:lnTo>
                    <a:pt x="125" y="54"/>
                  </a:lnTo>
                  <a:lnTo>
                    <a:pt x="45" y="134"/>
                  </a:lnTo>
                  <a:lnTo>
                    <a:pt x="0" y="250"/>
                  </a:lnTo>
                  <a:lnTo>
                    <a:pt x="0" y="313"/>
                  </a:lnTo>
                  <a:lnTo>
                    <a:pt x="0" y="375"/>
                  </a:lnTo>
                  <a:lnTo>
                    <a:pt x="45" y="491"/>
                  </a:lnTo>
                  <a:lnTo>
                    <a:pt x="125" y="572"/>
                  </a:lnTo>
                  <a:lnTo>
                    <a:pt x="232" y="625"/>
                  </a:lnTo>
                  <a:lnTo>
                    <a:pt x="348" y="625"/>
                  </a:lnTo>
                  <a:lnTo>
                    <a:pt x="456" y="572"/>
                  </a:lnTo>
                  <a:lnTo>
                    <a:pt x="527" y="491"/>
                  </a:lnTo>
                  <a:lnTo>
                    <a:pt x="572" y="375"/>
                  </a:lnTo>
                  <a:lnTo>
                    <a:pt x="581" y="313"/>
                  </a:lnTo>
                  <a:lnTo>
                    <a:pt x="572" y="250"/>
                  </a:lnTo>
                  <a:lnTo>
                    <a:pt x="527" y="134"/>
                  </a:lnTo>
                  <a:lnTo>
                    <a:pt x="456" y="54"/>
                  </a:lnTo>
                  <a:lnTo>
                    <a:pt x="348" y="0"/>
                  </a:lnTo>
                  <a:close/>
                </a:path>
              </a:pathLst>
            </a:custGeom>
            <a:solidFill>
              <a:srgbClr val="0A6143">
                <a:alpha val="1844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lt2"/>
                </a:solidFill>
                <a:latin typeface="Arial"/>
                <a:ea typeface="Arial"/>
                <a:cs typeface="Arial"/>
                <a:sym typeface="Arial"/>
              </a:endParaRPr>
            </a:p>
          </p:txBody>
        </p:sp>
        <p:sp>
          <p:nvSpPr>
            <p:cNvPr id="3800" name="Google Shape;3800;p222"/>
            <p:cNvSpPr/>
            <p:nvPr/>
          </p:nvSpPr>
          <p:spPr>
            <a:xfrm rot="5400000">
              <a:off x="9030665" y="561134"/>
              <a:ext cx="23375" cy="25189"/>
            </a:xfrm>
            <a:custGeom>
              <a:rect b="b" l="l" r="r" t="t"/>
              <a:pathLst>
                <a:path extrusionOk="0" h="626" w="581">
                  <a:moveTo>
                    <a:pt x="295" y="1"/>
                  </a:moveTo>
                  <a:lnTo>
                    <a:pt x="233" y="10"/>
                  </a:lnTo>
                  <a:lnTo>
                    <a:pt x="134" y="54"/>
                  </a:lnTo>
                  <a:lnTo>
                    <a:pt x="54" y="135"/>
                  </a:lnTo>
                  <a:lnTo>
                    <a:pt x="9" y="251"/>
                  </a:lnTo>
                  <a:lnTo>
                    <a:pt x="0" y="313"/>
                  </a:lnTo>
                  <a:lnTo>
                    <a:pt x="9" y="376"/>
                  </a:lnTo>
                  <a:lnTo>
                    <a:pt x="54" y="492"/>
                  </a:lnTo>
                  <a:lnTo>
                    <a:pt x="134" y="581"/>
                  </a:lnTo>
                  <a:lnTo>
                    <a:pt x="233" y="626"/>
                  </a:lnTo>
                  <a:lnTo>
                    <a:pt x="349" y="626"/>
                  </a:lnTo>
                  <a:lnTo>
                    <a:pt x="456" y="581"/>
                  </a:lnTo>
                  <a:lnTo>
                    <a:pt x="536" y="492"/>
                  </a:lnTo>
                  <a:lnTo>
                    <a:pt x="581" y="376"/>
                  </a:lnTo>
                  <a:lnTo>
                    <a:pt x="581" y="313"/>
                  </a:lnTo>
                  <a:lnTo>
                    <a:pt x="581" y="251"/>
                  </a:lnTo>
                  <a:lnTo>
                    <a:pt x="536" y="135"/>
                  </a:lnTo>
                  <a:lnTo>
                    <a:pt x="456" y="54"/>
                  </a:lnTo>
                  <a:lnTo>
                    <a:pt x="349" y="10"/>
                  </a:lnTo>
                  <a:lnTo>
                    <a:pt x="295" y="1"/>
                  </a:lnTo>
                  <a:close/>
                </a:path>
              </a:pathLst>
            </a:custGeom>
            <a:solidFill>
              <a:srgbClr val="0A6143">
                <a:alpha val="1844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lt2"/>
                </a:solidFill>
                <a:latin typeface="Arial"/>
                <a:ea typeface="Arial"/>
                <a:cs typeface="Arial"/>
                <a:sym typeface="Arial"/>
              </a:endParaRPr>
            </a:p>
          </p:txBody>
        </p:sp>
        <p:sp>
          <p:nvSpPr>
            <p:cNvPr id="3801" name="Google Shape;3801;p222"/>
            <p:cNvSpPr/>
            <p:nvPr/>
          </p:nvSpPr>
          <p:spPr>
            <a:xfrm rot="5400000">
              <a:off x="8865189" y="560953"/>
              <a:ext cx="23375" cy="25551"/>
            </a:xfrm>
            <a:custGeom>
              <a:rect b="b" l="l" r="r" t="t"/>
              <a:pathLst>
                <a:path extrusionOk="0" h="635" w="581">
                  <a:moveTo>
                    <a:pt x="295" y="1"/>
                  </a:moveTo>
                  <a:lnTo>
                    <a:pt x="233" y="9"/>
                  </a:lnTo>
                  <a:lnTo>
                    <a:pt x="134" y="54"/>
                  </a:lnTo>
                  <a:lnTo>
                    <a:pt x="54" y="143"/>
                  </a:lnTo>
                  <a:lnTo>
                    <a:pt x="9" y="251"/>
                  </a:lnTo>
                  <a:lnTo>
                    <a:pt x="0" y="322"/>
                  </a:lnTo>
                  <a:lnTo>
                    <a:pt x="9" y="385"/>
                  </a:lnTo>
                  <a:lnTo>
                    <a:pt x="54" y="492"/>
                  </a:lnTo>
                  <a:lnTo>
                    <a:pt x="134" y="581"/>
                  </a:lnTo>
                  <a:lnTo>
                    <a:pt x="233" y="626"/>
                  </a:lnTo>
                  <a:lnTo>
                    <a:pt x="295" y="635"/>
                  </a:lnTo>
                  <a:lnTo>
                    <a:pt x="349" y="626"/>
                  </a:lnTo>
                  <a:lnTo>
                    <a:pt x="456" y="581"/>
                  </a:lnTo>
                  <a:lnTo>
                    <a:pt x="536" y="492"/>
                  </a:lnTo>
                  <a:lnTo>
                    <a:pt x="581" y="385"/>
                  </a:lnTo>
                  <a:lnTo>
                    <a:pt x="581" y="322"/>
                  </a:lnTo>
                  <a:lnTo>
                    <a:pt x="581" y="251"/>
                  </a:lnTo>
                  <a:lnTo>
                    <a:pt x="536" y="143"/>
                  </a:lnTo>
                  <a:lnTo>
                    <a:pt x="456" y="54"/>
                  </a:lnTo>
                  <a:lnTo>
                    <a:pt x="349" y="9"/>
                  </a:lnTo>
                  <a:lnTo>
                    <a:pt x="295" y="1"/>
                  </a:lnTo>
                  <a:close/>
                </a:path>
              </a:pathLst>
            </a:custGeom>
            <a:solidFill>
              <a:srgbClr val="0A6143">
                <a:alpha val="1844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lt2"/>
                </a:solidFill>
                <a:latin typeface="Arial"/>
                <a:ea typeface="Arial"/>
                <a:cs typeface="Arial"/>
                <a:sym typeface="Arial"/>
              </a:endParaRPr>
            </a:p>
          </p:txBody>
        </p:sp>
        <p:sp>
          <p:nvSpPr>
            <p:cNvPr id="3802" name="Google Shape;3802;p222"/>
            <p:cNvSpPr/>
            <p:nvPr/>
          </p:nvSpPr>
          <p:spPr>
            <a:xfrm rot="5400000">
              <a:off x="8699712" y="561134"/>
              <a:ext cx="23375" cy="25189"/>
            </a:xfrm>
            <a:custGeom>
              <a:rect b="b" l="l" r="r" t="t"/>
              <a:pathLst>
                <a:path extrusionOk="0" h="626" w="581">
                  <a:moveTo>
                    <a:pt x="233" y="0"/>
                  </a:moveTo>
                  <a:lnTo>
                    <a:pt x="134" y="54"/>
                  </a:lnTo>
                  <a:lnTo>
                    <a:pt x="54" y="134"/>
                  </a:lnTo>
                  <a:lnTo>
                    <a:pt x="9" y="250"/>
                  </a:lnTo>
                  <a:lnTo>
                    <a:pt x="0" y="313"/>
                  </a:lnTo>
                  <a:lnTo>
                    <a:pt x="9" y="375"/>
                  </a:lnTo>
                  <a:lnTo>
                    <a:pt x="54" y="491"/>
                  </a:lnTo>
                  <a:lnTo>
                    <a:pt x="134" y="572"/>
                  </a:lnTo>
                  <a:lnTo>
                    <a:pt x="233" y="616"/>
                  </a:lnTo>
                  <a:lnTo>
                    <a:pt x="295" y="625"/>
                  </a:lnTo>
                  <a:lnTo>
                    <a:pt x="349" y="616"/>
                  </a:lnTo>
                  <a:lnTo>
                    <a:pt x="456" y="572"/>
                  </a:lnTo>
                  <a:lnTo>
                    <a:pt x="536" y="491"/>
                  </a:lnTo>
                  <a:lnTo>
                    <a:pt x="581" y="375"/>
                  </a:lnTo>
                  <a:lnTo>
                    <a:pt x="581" y="313"/>
                  </a:lnTo>
                  <a:lnTo>
                    <a:pt x="581" y="250"/>
                  </a:lnTo>
                  <a:lnTo>
                    <a:pt x="536" y="134"/>
                  </a:lnTo>
                  <a:lnTo>
                    <a:pt x="456" y="54"/>
                  </a:lnTo>
                  <a:lnTo>
                    <a:pt x="349" y="0"/>
                  </a:lnTo>
                  <a:close/>
                </a:path>
              </a:pathLst>
            </a:custGeom>
            <a:solidFill>
              <a:srgbClr val="0A6143">
                <a:alpha val="1844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lt2"/>
                </a:solidFill>
                <a:latin typeface="Arial"/>
                <a:ea typeface="Arial"/>
                <a:cs typeface="Arial"/>
                <a:sym typeface="Arial"/>
              </a:endParaRPr>
            </a:p>
          </p:txBody>
        </p:sp>
        <p:sp>
          <p:nvSpPr>
            <p:cNvPr id="3803" name="Google Shape;3803;p222"/>
            <p:cNvSpPr/>
            <p:nvPr/>
          </p:nvSpPr>
          <p:spPr>
            <a:xfrm rot="5400000">
              <a:off x="8534416" y="561134"/>
              <a:ext cx="23375" cy="25189"/>
            </a:xfrm>
            <a:custGeom>
              <a:rect b="b" l="l" r="r" t="t"/>
              <a:pathLst>
                <a:path extrusionOk="0" h="626" w="581">
                  <a:moveTo>
                    <a:pt x="233" y="0"/>
                  </a:moveTo>
                  <a:lnTo>
                    <a:pt x="134" y="54"/>
                  </a:lnTo>
                  <a:lnTo>
                    <a:pt x="54" y="134"/>
                  </a:lnTo>
                  <a:lnTo>
                    <a:pt x="9" y="250"/>
                  </a:lnTo>
                  <a:lnTo>
                    <a:pt x="0" y="313"/>
                  </a:lnTo>
                  <a:lnTo>
                    <a:pt x="9" y="375"/>
                  </a:lnTo>
                  <a:lnTo>
                    <a:pt x="54" y="491"/>
                  </a:lnTo>
                  <a:lnTo>
                    <a:pt x="134" y="572"/>
                  </a:lnTo>
                  <a:lnTo>
                    <a:pt x="233" y="625"/>
                  </a:lnTo>
                  <a:lnTo>
                    <a:pt x="349" y="625"/>
                  </a:lnTo>
                  <a:lnTo>
                    <a:pt x="456" y="572"/>
                  </a:lnTo>
                  <a:lnTo>
                    <a:pt x="536" y="491"/>
                  </a:lnTo>
                  <a:lnTo>
                    <a:pt x="581" y="375"/>
                  </a:lnTo>
                  <a:lnTo>
                    <a:pt x="581" y="313"/>
                  </a:lnTo>
                  <a:lnTo>
                    <a:pt x="581" y="250"/>
                  </a:lnTo>
                  <a:lnTo>
                    <a:pt x="536" y="134"/>
                  </a:lnTo>
                  <a:lnTo>
                    <a:pt x="456" y="54"/>
                  </a:lnTo>
                  <a:lnTo>
                    <a:pt x="349" y="0"/>
                  </a:lnTo>
                  <a:close/>
                </a:path>
              </a:pathLst>
            </a:custGeom>
            <a:solidFill>
              <a:srgbClr val="0A6143">
                <a:alpha val="1844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lt2"/>
                </a:solidFill>
                <a:latin typeface="Arial"/>
                <a:ea typeface="Arial"/>
                <a:cs typeface="Arial"/>
                <a:sym typeface="Arial"/>
              </a:endParaRPr>
            </a:p>
          </p:txBody>
        </p:sp>
        <p:sp>
          <p:nvSpPr>
            <p:cNvPr id="3804" name="Google Shape;3804;p222"/>
            <p:cNvSpPr/>
            <p:nvPr/>
          </p:nvSpPr>
          <p:spPr>
            <a:xfrm rot="5400000">
              <a:off x="9030645" y="733953"/>
              <a:ext cx="23415" cy="25189"/>
            </a:xfrm>
            <a:custGeom>
              <a:rect b="b" l="l" r="r" t="t"/>
              <a:pathLst>
                <a:path extrusionOk="0" h="626" w="582">
                  <a:moveTo>
                    <a:pt x="287" y="1"/>
                  </a:moveTo>
                  <a:lnTo>
                    <a:pt x="233" y="10"/>
                  </a:lnTo>
                  <a:lnTo>
                    <a:pt x="126" y="54"/>
                  </a:lnTo>
                  <a:lnTo>
                    <a:pt x="45" y="135"/>
                  </a:lnTo>
                  <a:lnTo>
                    <a:pt x="10" y="251"/>
                  </a:lnTo>
                  <a:lnTo>
                    <a:pt x="1" y="313"/>
                  </a:lnTo>
                  <a:lnTo>
                    <a:pt x="10" y="376"/>
                  </a:lnTo>
                  <a:lnTo>
                    <a:pt x="45" y="492"/>
                  </a:lnTo>
                  <a:lnTo>
                    <a:pt x="126" y="581"/>
                  </a:lnTo>
                  <a:lnTo>
                    <a:pt x="233" y="626"/>
                  </a:lnTo>
                  <a:lnTo>
                    <a:pt x="349" y="626"/>
                  </a:lnTo>
                  <a:lnTo>
                    <a:pt x="456" y="581"/>
                  </a:lnTo>
                  <a:lnTo>
                    <a:pt x="528" y="492"/>
                  </a:lnTo>
                  <a:lnTo>
                    <a:pt x="572" y="376"/>
                  </a:lnTo>
                  <a:lnTo>
                    <a:pt x="581" y="313"/>
                  </a:lnTo>
                  <a:lnTo>
                    <a:pt x="572" y="251"/>
                  </a:lnTo>
                  <a:lnTo>
                    <a:pt x="528" y="135"/>
                  </a:lnTo>
                  <a:lnTo>
                    <a:pt x="456" y="54"/>
                  </a:lnTo>
                  <a:lnTo>
                    <a:pt x="349" y="10"/>
                  </a:lnTo>
                  <a:lnTo>
                    <a:pt x="287" y="1"/>
                  </a:lnTo>
                  <a:close/>
                </a:path>
              </a:pathLst>
            </a:custGeom>
            <a:solidFill>
              <a:srgbClr val="0A6143">
                <a:alpha val="1844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lt2"/>
                </a:solidFill>
                <a:latin typeface="Arial"/>
                <a:ea typeface="Arial"/>
                <a:cs typeface="Arial"/>
                <a:sym typeface="Arial"/>
              </a:endParaRPr>
            </a:p>
          </p:txBody>
        </p:sp>
        <p:sp>
          <p:nvSpPr>
            <p:cNvPr id="3805" name="Google Shape;3805;p222"/>
            <p:cNvSpPr/>
            <p:nvPr/>
          </p:nvSpPr>
          <p:spPr>
            <a:xfrm rot="5400000">
              <a:off x="8865168" y="733772"/>
              <a:ext cx="23415" cy="25551"/>
            </a:xfrm>
            <a:custGeom>
              <a:rect b="b" l="l" r="r" t="t"/>
              <a:pathLst>
                <a:path extrusionOk="0" h="635" w="582">
                  <a:moveTo>
                    <a:pt x="287" y="1"/>
                  </a:moveTo>
                  <a:lnTo>
                    <a:pt x="233" y="9"/>
                  </a:lnTo>
                  <a:lnTo>
                    <a:pt x="126" y="54"/>
                  </a:lnTo>
                  <a:lnTo>
                    <a:pt x="45" y="143"/>
                  </a:lnTo>
                  <a:lnTo>
                    <a:pt x="10" y="251"/>
                  </a:lnTo>
                  <a:lnTo>
                    <a:pt x="1" y="322"/>
                  </a:lnTo>
                  <a:lnTo>
                    <a:pt x="10" y="385"/>
                  </a:lnTo>
                  <a:lnTo>
                    <a:pt x="45" y="492"/>
                  </a:lnTo>
                  <a:lnTo>
                    <a:pt x="126" y="581"/>
                  </a:lnTo>
                  <a:lnTo>
                    <a:pt x="233" y="626"/>
                  </a:lnTo>
                  <a:lnTo>
                    <a:pt x="287" y="635"/>
                  </a:lnTo>
                  <a:lnTo>
                    <a:pt x="349" y="626"/>
                  </a:lnTo>
                  <a:lnTo>
                    <a:pt x="456" y="581"/>
                  </a:lnTo>
                  <a:lnTo>
                    <a:pt x="528" y="492"/>
                  </a:lnTo>
                  <a:lnTo>
                    <a:pt x="572" y="385"/>
                  </a:lnTo>
                  <a:lnTo>
                    <a:pt x="581" y="322"/>
                  </a:lnTo>
                  <a:lnTo>
                    <a:pt x="572" y="251"/>
                  </a:lnTo>
                  <a:lnTo>
                    <a:pt x="528" y="143"/>
                  </a:lnTo>
                  <a:lnTo>
                    <a:pt x="456" y="54"/>
                  </a:lnTo>
                  <a:lnTo>
                    <a:pt x="349" y="9"/>
                  </a:lnTo>
                  <a:lnTo>
                    <a:pt x="287" y="1"/>
                  </a:lnTo>
                  <a:close/>
                </a:path>
              </a:pathLst>
            </a:custGeom>
            <a:solidFill>
              <a:srgbClr val="0A6143">
                <a:alpha val="1844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lt2"/>
                </a:solidFill>
                <a:latin typeface="Arial"/>
                <a:ea typeface="Arial"/>
                <a:cs typeface="Arial"/>
                <a:sym typeface="Arial"/>
              </a:endParaRPr>
            </a:p>
          </p:txBody>
        </p:sp>
        <p:sp>
          <p:nvSpPr>
            <p:cNvPr id="3806" name="Google Shape;3806;p222"/>
            <p:cNvSpPr/>
            <p:nvPr/>
          </p:nvSpPr>
          <p:spPr>
            <a:xfrm rot="5400000">
              <a:off x="8699692" y="733953"/>
              <a:ext cx="23415" cy="25189"/>
            </a:xfrm>
            <a:custGeom>
              <a:rect b="b" l="l" r="r" t="t"/>
              <a:pathLst>
                <a:path extrusionOk="0" h="626" w="582">
                  <a:moveTo>
                    <a:pt x="233" y="0"/>
                  </a:moveTo>
                  <a:lnTo>
                    <a:pt x="126" y="54"/>
                  </a:lnTo>
                  <a:lnTo>
                    <a:pt x="45" y="134"/>
                  </a:lnTo>
                  <a:lnTo>
                    <a:pt x="10" y="250"/>
                  </a:lnTo>
                  <a:lnTo>
                    <a:pt x="1" y="313"/>
                  </a:lnTo>
                  <a:lnTo>
                    <a:pt x="10" y="375"/>
                  </a:lnTo>
                  <a:lnTo>
                    <a:pt x="45" y="491"/>
                  </a:lnTo>
                  <a:lnTo>
                    <a:pt x="126" y="572"/>
                  </a:lnTo>
                  <a:lnTo>
                    <a:pt x="233" y="616"/>
                  </a:lnTo>
                  <a:lnTo>
                    <a:pt x="287" y="625"/>
                  </a:lnTo>
                  <a:lnTo>
                    <a:pt x="349" y="616"/>
                  </a:lnTo>
                  <a:lnTo>
                    <a:pt x="456" y="572"/>
                  </a:lnTo>
                  <a:lnTo>
                    <a:pt x="528" y="491"/>
                  </a:lnTo>
                  <a:lnTo>
                    <a:pt x="572" y="375"/>
                  </a:lnTo>
                  <a:lnTo>
                    <a:pt x="581" y="313"/>
                  </a:lnTo>
                  <a:lnTo>
                    <a:pt x="572" y="250"/>
                  </a:lnTo>
                  <a:lnTo>
                    <a:pt x="528" y="134"/>
                  </a:lnTo>
                  <a:lnTo>
                    <a:pt x="456" y="54"/>
                  </a:lnTo>
                  <a:lnTo>
                    <a:pt x="349" y="0"/>
                  </a:lnTo>
                  <a:close/>
                </a:path>
              </a:pathLst>
            </a:custGeom>
            <a:solidFill>
              <a:srgbClr val="0A6143">
                <a:alpha val="1844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lt2"/>
                </a:solidFill>
                <a:latin typeface="Arial"/>
                <a:ea typeface="Arial"/>
                <a:cs typeface="Arial"/>
                <a:sym typeface="Arial"/>
              </a:endParaRPr>
            </a:p>
          </p:txBody>
        </p:sp>
        <p:sp>
          <p:nvSpPr>
            <p:cNvPr id="3807" name="Google Shape;3807;p222"/>
            <p:cNvSpPr/>
            <p:nvPr/>
          </p:nvSpPr>
          <p:spPr>
            <a:xfrm rot="5400000">
              <a:off x="8534396" y="733953"/>
              <a:ext cx="23415" cy="25189"/>
            </a:xfrm>
            <a:custGeom>
              <a:rect b="b" l="l" r="r" t="t"/>
              <a:pathLst>
                <a:path extrusionOk="0" h="626" w="582">
                  <a:moveTo>
                    <a:pt x="233" y="0"/>
                  </a:moveTo>
                  <a:lnTo>
                    <a:pt x="126" y="54"/>
                  </a:lnTo>
                  <a:lnTo>
                    <a:pt x="45" y="134"/>
                  </a:lnTo>
                  <a:lnTo>
                    <a:pt x="10" y="250"/>
                  </a:lnTo>
                  <a:lnTo>
                    <a:pt x="1" y="313"/>
                  </a:lnTo>
                  <a:lnTo>
                    <a:pt x="10" y="375"/>
                  </a:lnTo>
                  <a:lnTo>
                    <a:pt x="45" y="491"/>
                  </a:lnTo>
                  <a:lnTo>
                    <a:pt x="126" y="572"/>
                  </a:lnTo>
                  <a:lnTo>
                    <a:pt x="233" y="625"/>
                  </a:lnTo>
                  <a:lnTo>
                    <a:pt x="349" y="625"/>
                  </a:lnTo>
                  <a:lnTo>
                    <a:pt x="456" y="572"/>
                  </a:lnTo>
                  <a:lnTo>
                    <a:pt x="528" y="491"/>
                  </a:lnTo>
                  <a:lnTo>
                    <a:pt x="572" y="375"/>
                  </a:lnTo>
                  <a:lnTo>
                    <a:pt x="581" y="313"/>
                  </a:lnTo>
                  <a:lnTo>
                    <a:pt x="572" y="250"/>
                  </a:lnTo>
                  <a:lnTo>
                    <a:pt x="528" y="134"/>
                  </a:lnTo>
                  <a:lnTo>
                    <a:pt x="456" y="54"/>
                  </a:lnTo>
                  <a:lnTo>
                    <a:pt x="349" y="0"/>
                  </a:lnTo>
                  <a:close/>
                </a:path>
              </a:pathLst>
            </a:custGeom>
            <a:solidFill>
              <a:srgbClr val="0A6143">
                <a:alpha val="1844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lt2"/>
                </a:solidFill>
                <a:latin typeface="Arial"/>
                <a:ea typeface="Arial"/>
                <a:cs typeface="Arial"/>
                <a:sym typeface="Arial"/>
              </a:endParaRPr>
            </a:p>
          </p:txBody>
        </p:sp>
      </p:grpSp>
      <p:sp>
        <p:nvSpPr>
          <p:cNvPr id="3808" name="Google Shape;3808;p222"/>
          <p:cNvSpPr txBox="1"/>
          <p:nvPr/>
        </p:nvSpPr>
        <p:spPr>
          <a:xfrm>
            <a:off x="389275" y="342275"/>
            <a:ext cx="5454300" cy="633600"/>
          </a:xfrm>
          <a:prstGeom prst="rect">
            <a:avLst/>
          </a:prstGeom>
          <a:noFill/>
          <a:ln>
            <a:noFill/>
          </a:ln>
        </p:spPr>
        <p:txBody>
          <a:bodyPr anchorCtr="0" anchor="t" bIns="0" lIns="0" spcFirstLastPara="1" rIns="0" wrap="square" tIns="0">
            <a:noAutofit/>
          </a:bodyPr>
          <a:lstStyle/>
          <a:p>
            <a:pPr indent="0" lvl="0" marL="0" rtl="0" algn="l">
              <a:lnSpc>
                <a:spcPct val="90000"/>
              </a:lnSpc>
              <a:spcBef>
                <a:spcPts val="0"/>
              </a:spcBef>
              <a:spcAft>
                <a:spcPts val="0"/>
              </a:spcAft>
              <a:buNone/>
            </a:pPr>
            <a:r>
              <a:rPr b="1" lang="en" sz="2600">
                <a:solidFill>
                  <a:schemeClr val="dk1"/>
                </a:solidFill>
                <a:latin typeface="Helvetica Neue"/>
                <a:ea typeface="Helvetica Neue"/>
                <a:cs typeface="Helvetica Neue"/>
                <a:sym typeface="Helvetica Neue"/>
              </a:rPr>
              <a:t>3 in the Box </a:t>
            </a:r>
            <a:endParaRPr b="1" sz="2600">
              <a:solidFill>
                <a:schemeClr val="dk1"/>
              </a:solidFill>
              <a:latin typeface="Helvetica Neue"/>
              <a:ea typeface="Helvetica Neue"/>
              <a:cs typeface="Helvetica Neue"/>
              <a:sym typeface="Helvetica Neue"/>
            </a:endParaRPr>
          </a:p>
          <a:p>
            <a:pPr indent="0" lvl="0" marL="0" rtl="0" algn="l">
              <a:lnSpc>
                <a:spcPct val="90000"/>
              </a:lnSpc>
              <a:spcBef>
                <a:spcPts val="0"/>
              </a:spcBef>
              <a:spcAft>
                <a:spcPts val="0"/>
              </a:spcAft>
              <a:buNone/>
            </a:pPr>
            <a:r>
              <a:rPr b="1" lang="en" sz="2600">
                <a:solidFill>
                  <a:schemeClr val="dk1"/>
                </a:solidFill>
                <a:latin typeface="Helvetica Neue"/>
                <a:ea typeface="Helvetica Neue"/>
                <a:cs typeface="Helvetica Neue"/>
                <a:sym typeface="Helvetica Neue"/>
              </a:rPr>
              <a:t>Orchestration</a:t>
            </a:r>
            <a:endParaRPr b="1" sz="2600">
              <a:solidFill>
                <a:schemeClr val="dk1"/>
              </a:solidFill>
              <a:latin typeface="Helvetica Neue"/>
              <a:ea typeface="Helvetica Neue"/>
              <a:cs typeface="Helvetica Neue"/>
              <a:sym typeface="Helvetica Neue"/>
            </a:endParaRPr>
          </a:p>
        </p:txBody>
      </p:sp>
      <p:sp>
        <p:nvSpPr>
          <p:cNvPr id="3809" name="Google Shape;3809;p222"/>
          <p:cNvSpPr/>
          <p:nvPr/>
        </p:nvSpPr>
        <p:spPr>
          <a:xfrm>
            <a:off x="1734525" y="1506688"/>
            <a:ext cx="1590600" cy="279000"/>
          </a:xfrm>
          <a:prstGeom prst="roundRect">
            <a:avLst>
              <a:gd fmla="val 50000" name="adj"/>
            </a:avLst>
          </a:prstGeom>
          <a:solidFill>
            <a:schemeClr val="dk1"/>
          </a:solidFill>
          <a:ln>
            <a:noFill/>
          </a:ln>
        </p:spPr>
        <p:txBody>
          <a:bodyPr anchorCtr="0" anchor="ctr" bIns="30475" lIns="30475" spcFirstLastPara="1" rIns="30475" wrap="square" tIns="30475">
            <a:noAutofit/>
          </a:bodyPr>
          <a:lstStyle/>
          <a:p>
            <a:pPr indent="0" lvl="0" marL="0" rtl="0" algn="ctr">
              <a:lnSpc>
                <a:spcPct val="115000"/>
              </a:lnSpc>
              <a:spcBef>
                <a:spcPts val="0"/>
              </a:spcBef>
              <a:spcAft>
                <a:spcPts val="0"/>
              </a:spcAft>
              <a:buNone/>
            </a:pPr>
            <a:r>
              <a:rPr b="1" lang="en" sz="1000">
                <a:solidFill>
                  <a:srgbClr val="FFFFFF"/>
                </a:solidFill>
                <a:latin typeface="IBM Plex Mono"/>
                <a:ea typeface="IBM Plex Mono"/>
                <a:cs typeface="IBM Plex Mono"/>
                <a:sym typeface="IBM Plex Mono"/>
              </a:rPr>
              <a:t>SMB</a:t>
            </a:r>
            <a:endParaRPr b="1">
              <a:solidFill>
                <a:srgbClr val="FFFFFF"/>
              </a:solidFill>
              <a:latin typeface="IBM Plex Mono"/>
              <a:ea typeface="IBM Plex Mono"/>
              <a:cs typeface="IBM Plex Mono"/>
              <a:sym typeface="IBM Plex Mono"/>
            </a:endParaRPr>
          </a:p>
        </p:txBody>
      </p:sp>
      <p:graphicFrame>
        <p:nvGraphicFramePr>
          <p:cNvPr id="3810" name="Google Shape;3810;p222"/>
          <p:cNvGraphicFramePr/>
          <p:nvPr/>
        </p:nvGraphicFramePr>
        <p:xfrm>
          <a:off x="901961" y="2062586"/>
          <a:ext cx="3000000" cy="3000000"/>
        </p:xfrm>
        <a:graphic>
          <a:graphicData uri="http://schemas.openxmlformats.org/drawingml/2006/table">
            <a:tbl>
              <a:tblPr>
                <a:noFill/>
                <a:tableStyleId>{4CE410E8-41DF-4592-9B37-7AB8D00E4EED}</a:tableStyleId>
              </a:tblPr>
              <a:tblGrid>
                <a:gridCol w="637875"/>
                <a:gridCol w="2084900"/>
                <a:gridCol w="2251125"/>
                <a:gridCol w="2140025"/>
              </a:tblGrid>
              <a:tr h="328225">
                <a:tc>
                  <a:txBody>
                    <a:bodyPr/>
                    <a:lstStyle/>
                    <a:p>
                      <a:pPr indent="0" lvl="0" marL="0" rtl="0" algn="l">
                        <a:spcBef>
                          <a:spcPts val="0"/>
                        </a:spcBef>
                        <a:spcAft>
                          <a:spcPts val="0"/>
                        </a:spcAft>
                        <a:buNone/>
                      </a:pPr>
                      <a:r>
                        <a:rPr lang="en" sz="700">
                          <a:solidFill>
                            <a:schemeClr val="dk1"/>
                          </a:solidFill>
                          <a:latin typeface="IBM Plex Mono Medium"/>
                          <a:ea typeface="IBM Plex Mono Medium"/>
                          <a:cs typeface="IBM Plex Mono Medium"/>
                          <a:sym typeface="IBM Plex Mono Medium"/>
                        </a:rPr>
                        <a:t>BDR:</a:t>
                      </a:r>
                      <a:r>
                        <a:rPr lang="en" sz="700">
                          <a:solidFill>
                            <a:schemeClr val="dk1"/>
                          </a:solidFill>
                          <a:latin typeface="IBM Plex Mono Medium"/>
                          <a:ea typeface="IBM Plex Mono Medium"/>
                          <a:cs typeface="IBM Plex Mono Medium"/>
                          <a:sym typeface="IBM Plex Mono Medium"/>
                        </a:rPr>
                        <a:t>SALES</a:t>
                      </a:r>
                      <a:endParaRPr sz="700">
                        <a:solidFill>
                          <a:schemeClr val="dk1"/>
                        </a:solidFill>
                        <a:latin typeface="IBM Plex Mono Medium"/>
                        <a:ea typeface="IBM Plex Mono Medium"/>
                        <a:cs typeface="IBM Plex Mono Medium"/>
                        <a:sym typeface="IBM Plex Mono Medium"/>
                      </a:endParaRPr>
                    </a:p>
                  </a:txBody>
                  <a:tcPr marT="91425" marB="45700" marR="91425" marL="0"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chemeClr val="accent5">
                          <a:alpha val="0"/>
                        </a:schemeClr>
                      </a:solidFill>
                      <a:prstDash val="solid"/>
                      <a:round/>
                      <a:headEnd len="sm" w="sm" type="none"/>
                      <a:tailEnd len="sm" w="sm" type="none"/>
                    </a:lnT>
                    <a:lnB cap="flat" cmpd="sng" w="9525">
                      <a:solidFill>
                        <a:schemeClr val="accent5">
                          <a:alpha val="0"/>
                        </a:schemeClr>
                      </a:solidFill>
                      <a:prstDash val="solid"/>
                      <a:round/>
                      <a:headEnd len="sm" w="sm" type="none"/>
                      <a:tailEnd len="sm" w="sm" type="none"/>
                    </a:lnB>
                  </a:tcPr>
                </a:tc>
                <a:tc>
                  <a:txBody>
                    <a:bodyPr/>
                    <a:lstStyle/>
                    <a:p>
                      <a:pPr indent="0" lvl="0" marL="457200" rtl="0" algn="l">
                        <a:lnSpc>
                          <a:spcPct val="115000"/>
                        </a:lnSpc>
                        <a:spcBef>
                          <a:spcPts val="0"/>
                        </a:spcBef>
                        <a:spcAft>
                          <a:spcPts val="0"/>
                        </a:spcAft>
                        <a:buNone/>
                      </a:pPr>
                      <a:r>
                        <a:rPr b="1" lang="en" sz="1500">
                          <a:latin typeface="Helvetica Neue"/>
                          <a:ea typeface="Helvetica Neue"/>
                          <a:cs typeface="Helvetica Neue"/>
                          <a:sym typeface="Helvetica Neue"/>
                        </a:rPr>
                        <a:t>      1:2</a:t>
                      </a:r>
                      <a:endParaRPr sz="700">
                        <a:latin typeface="Helvetica Neue"/>
                        <a:ea typeface="Helvetica Neue"/>
                        <a:cs typeface="Helvetica Neue"/>
                        <a:sym typeface="Helvetica Neue"/>
                      </a:endParaRPr>
                    </a:p>
                  </a:txBody>
                  <a:tcPr marT="91425" marB="128000" marR="91425" marL="1097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chemeClr val="accent5">
                          <a:alpha val="0"/>
                        </a:schemeClr>
                      </a:solidFill>
                      <a:prstDash val="solid"/>
                      <a:round/>
                      <a:headEnd len="sm" w="sm" type="none"/>
                      <a:tailEnd len="sm" w="sm" type="none"/>
                    </a:lnT>
                    <a:lnB cap="flat" cmpd="sng" w="9525">
                      <a:solidFill>
                        <a:schemeClr val="accent5">
                          <a:alpha val="0"/>
                        </a:schemeClr>
                      </a:solidFill>
                      <a:prstDash val="solid"/>
                      <a:round/>
                      <a:headEnd len="sm" w="sm" type="none"/>
                      <a:tailEnd len="sm" w="sm" type="none"/>
                    </a:lnB>
                  </a:tcPr>
                </a:tc>
                <a:tc>
                  <a:txBody>
                    <a:bodyPr/>
                    <a:lstStyle/>
                    <a:p>
                      <a:pPr indent="0" lvl="0" marL="0" rtl="0" algn="ctr">
                        <a:lnSpc>
                          <a:spcPct val="115000"/>
                        </a:lnSpc>
                        <a:spcBef>
                          <a:spcPts val="0"/>
                        </a:spcBef>
                        <a:spcAft>
                          <a:spcPts val="0"/>
                        </a:spcAft>
                        <a:buNone/>
                      </a:pPr>
                      <a:r>
                        <a:rPr b="1" lang="en" sz="1500">
                          <a:latin typeface="Helvetica Neue"/>
                          <a:ea typeface="Helvetica Neue"/>
                          <a:cs typeface="Helvetica Neue"/>
                          <a:sym typeface="Helvetica Neue"/>
                        </a:rPr>
                        <a:t>1:1.5</a:t>
                      </a:r>
                      <a:endParaRPr b="1" sz="1500">
                        <a:latin typeface="Helvetica Neue"/>
                        <a:ea typeface="Helvetica Neue"/>
                        <a:cs typeface="Helvetica Neue"/>
                        <a:sym typeface="Helvetica Neue"/>
                      </a:endParaRPr>
                    </a:p>
                  </a:txBody>
                  <a:tcPr marT="91425" marB="128000" marR="109725" marL="1097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chemeClr val="accent5">
                          <a:alpha val="0"/>
                        </a:schemeClr>
                      </a:solidFill>
                      <a:prstDash val="solid"/>
                      <a:round/>
                      <a:headEnd len="sm" w="sm" type="none"/>
                      <a:tailEnd len="sm" w="sm" type="none"/>
                    </a:lnT>
                    <a:lnB cap="flat" cmpd="sng" w="9525">
                      <a:solidFill>
                        <a:schemeClr val="accent5">
                          <a:alpha val="0"/>
                        </a:schemeClr>
                      </a:solidFill>
                      <a:prstDash val="solid"/>
                      <a:round/>
                      <a:headEnd len="sm" w="sm" type="none"/>
                      <a:tailEnd len="sm" w="sm" type="none"/>
                    </a:lnB>
                  </a:tcPr>
                </a:tc>
                <a:tc>
                  <a:txBody>
                    <a:bodyPr/>
                    <a:lstStyle/>
                    <a:p>
                      <a:pPr indent="0" lvl="0" marL="0" rtl="0" algn="ctr">
                        <a:lnSpc>
                          <a:spcPct val="115000"/>
                        </a:lnSpc>
                        <a:spcBef>
                          <a:spcPts val="0"/>
                        </a:spcBef>
                        <a:spcAft>
                          <a:spcPts val="0"/>
                        </a:spcAft>
                        <a:buNone/>
                      </a:pPr>
                      <a:r>
                        <a:rPr b="1" lang="en" sz="1500">
                          <a:latin typeface="Helvetica Neue"/>
                          <a:ea typeface="Helvetica Neue"/>
                          <a:cs typeface="Helvetica Neue"/>
                          <a:sym typeface="Helvetica Neue"/>
                        </a:rPr>
                        <a:t>    1:1</a:t>
                      </a:r>
                      <a:endParaRPr b="1" sz="1500">
                        <a:latin typeface="Helvetica Neue"/>
                        <a:ea typeface="Helvetica Neue"/>
                        <a:cs typeface="Helvetica Neue"/>
                        <a:sym typeface="Helvetica Neue"/>
                      </a:endParaRPr>
                    </a:p>
                  </a:txBody>
                  <a:tcPr marT="91425" marB="128000" marR="73150" marL="1097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chemeClr val="accent5">
                          <a:alpha val="0"/>
                        </a:schemeClr>
                      </a:solidFill>
                      <a:prstDash val="solid"/>
                      <a:round/>
                      <a:headEnd len="sm" w="sm" type="none"/>
                      <a:tailEnd len="sm" w="sm" type="none"/>
                    </a:lnT>
                    <a:lnB cap="flat" cmpd="sng" w="9525">
                      <a:solidFill>
                        <a:schemeClr val="accent5">
                          <a:alpha val="0"/>
                        </a:schemeClr>
                      </a:solidFill>
                      <a:prstDash val="solid"/>
                      <a:round/>
                      <a:headEnd len="sm" w="sm" type="none"/>
                      <a:tailEnd len="sm" w="sm" type="none"/>
                    </a:lnB>
                  </a:tcPr>
                </a:tc>
              </a:tr>
              <a:tr h="939525">
                <a:tc>
                  <a:txBody>
                    <a:bodyPr/>
                    <a:lstStyle/>
                    <a:p>
                      <a:pPr indent="0" lvl="0" marL="0" rtl="0" algn="l">
                        <a:spcBef>
                          <a:spcPts val="0"/>
                        </a:spcBef>
                        <a:spcAft>
                          <a:spcPts val="0"/>
                        </a:spcAft>
                        <a:buNone/>
                      </a:pPr>
                      <a:r>
                        <a:rPr lang="en" sz="700">
                          <a:solidFill>
                            <a:schemeClr val="dk1"/>
                          </a:solidFill>
                          <a:latin typeface="IBM Plex Mono Medium"/>
                          <a:ea typeface="IBM Plex Mono Medium"/>
                          <a:cs typeface="IBM Plex Mono Medium"/>
                          <a:sym typeface="IBM Plex Mono Medium"/>
                        </a:rPr>
                        <a:t>MIX</a:t>
                      </a:r>
                      <a:endParaRPr sz="700">
                        <a:solidFill>
                          <a:schemeClr val="dk1"/>
                        </a:solidFill>
                        <a:latin typeface="IBM Plex Mono Medium"/>
                        <a:ea typeface="IBM Plex Mono Medium"/>
                        <a:cs typeface="IBM Plex Mono Medium"/>
                        <a:sym typeface="IBM Plex Mono Medium"/>
                      </a:endParaRPr>
                    </a:p>
                  </a:txBody>
                  <a:tcPr marT="91425" marB="45700" marR="91425" marL="0"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chemeClr val="accent5">
                          <a:alpha val="0"/>
                        </a:schemeClr>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c>
                  <a:txBody>
                    <a:bodyPr/>
                    <a:lstStyle/>
                    <a:p>
                      <a:pPr indent="0" lvl="0" marL="0" rtl="0" algn="l">
                        <a:lnSpc>
                          <a:spcPct val="150000"/>
                        </a:lnSpc>
                        <a:spcBef>
                          <a:spcPts val="0"/>
                        </a:spcBef>
                        <a:spcAft>
                          <a:spcPts val="0"/>
                        </a:spcAft>
                        <a:buNone/>
                      </a:pPr>
                      <a:r>
                        <a:rPr lang="en" sz="700">
                          <a:latin typeface="Helvetica Neue"/>
                          <a:ea typeface="Helvetica Neue"/>
                          <a:cs typeface="Helvetica Neue"/>
                          <a:sym typeface="Helvetica Neue"/>
                        </a:rPr>
                        <a:t>- Industry Tradeshows</a:t>
                      </a:r>
                      <a:endParaRPr sz="700">
                        <a:latin typeface="Helvetica Neue"/>
                        <a:ea typeface="Helvetica Neue"/>
                        <a:cs typeface="Helvetica Neue"/>
                        <a:sym typeface="Helvetica Neue"/>
                      </a:endParaRPr>
                    </a:p>
                    <a:p>
                      <a:pPr indent="0" lvl="0" marL="0" rtl="0" algn="l">
                        <a:lnSpc>
                          <a:spcPct val="150000"/>
                        </a:lnSpc>
                        <a:spcBef>
                          <a:spcPts val="0"/>
                        </a:spcBef>
                        <a:spcAft>
                          <a:spcPts val="0"/>
                        </a:spcAft>
                        <a:buNone/>
                      </a:pPr>
                      <a:r>
                        <a:rPr lang="en" sz="700">
                          <a:latin typeface="Helvetica Neue"/>
                          <a:ea typeface="Helvetica Neue"/>
                          <a:cs typeface="Helvetica Neue"/>
                          <a:sym typeface="Helvetica Neue"/>
                        </a:rPr>
                        <a:t>- Broad Appeal Educational Events </a:t>
                      </a:r>
                      <a:endParaRPr sz="700">
                        <a:latin typeface="Helvetica Neue"/>
                        <a:ea typeface="Helvetica Neue"/>
                        <a:cs typeface="Helvetica Neue"/>
                        <a:sym typeface="Helvetica Neue"/>
                      </a:endParaRPr>
                    </a:p>
                    <a:p>
                      <a:pPr indent="0" lvl="0" marL="0" rtl="0" algn="l">
                        <a:lnSpc>
                          <a:spcPct val="150000"/>
                        </a:lnSpc>
                        <a:spcBef>
                          <a:spcPts val="0"/>
                        </a:spcBef>
                        <a:spcAft>
                          <a:spcPts val="0"/>
                        </a:spcAft>
                        <a:buNone/>
                      </a:pPr>
                      <a:r>
                        <a:rPr lang="en" sz="700">
                          <a:latin typeface="Helvetica Neue"/>
                          <a:ea typeface="Helvetica Neue"/>
                          <a:cs typeface="Helvetica Neue"/>
                          <a:sym typeface="Helvetica Neue"/>
                        </a:rPr>
                        <a:t>- Direct Mail </a:t>
                      </a:r>
                      <a:endParaRPr sz="700">
                        <a:latin typeface="Helvetica Neue"/>
                        <a:ea typeface="Helvetica Neue"/>
                        <a:cs typeface="Helvetica Neue"/>
                        <a:sym typeface="Helvetica Neue"/>
                      </a:endParaRPr>
                    </a:p>
                    <a:p>
                      <a:pPr indent="0" lvl="0" marL="0" rtl="0" algn="l">
                        <a:lnSpc>
                          <a:spcPct val="150000"/>
                        </a:lnSpc>
                        <a:spcBef>
                          <a:spcPts val="0"/>
                        </a:spcBef>
                        <a:spcAft>
                          <a:spcPts val="0"/>
                        </a:spcAft>
                        <a:buNone/>
                      </a:pPr>
                      <a:r>
                        <a:rPr lang="en" sz="700">
                          <a:latin typeface="Helvetica Neue"/>
                          <a:ea typeface="Helvetica Neue"/>
                          <a:cs typeface="Helvetica Neue"/>
                          <a:sym typeface="Helvetica Neue"/>
                        </a:rPr>
                        <a:t>- Automated Nurturing</a:t>
                      </a:r>
                      <a:endParaRPr sz="700">
                        <a:latin typeface="Helvetica Neue"/>
                        <a:ea typeface="Helvetica Neue"/>
                        <a:cs typeface="Helvetica Neue"/>
                        <a:sym typeface="Helvetica Neue"/>
                      </a:endParaRPr>
                    </a:p>
                    <a:p>
                      <a:pPr indent="0" lvl="0" marL="0" rtl="0" algn="l">
                        <a:lnSpc>
                          <a:spcPct val="150000"/>
                        </a:lnSpc>
                        <a:spcBef>
                          <a:spcPts val="0"/>
                        </a:spcBef>
                        <a:spcAft>
                          <a:spcPts val="0"/>
                        </a:spcAft>
                        <a:buNone/>
                      </a:pPr>
                      <a:r>
                        <a:rPr lang="en" sz="700">
                          <a:latin typeface="Helvetica Neue"/>
                          <a:ea typeface="Helvetica Neue"/>
                          <a:cs typeface="Helvetica Neue"/>
                          <a:sym typeface="Helvetica Neue"/>
                        </a:rPr>
                        <a:t>- Paid Social &amp; Display</a:t>
                      </a:r>
                      <a:endParaRPr sz="700">
                        <a:latin typeface="Helvetica Neue"/>
                        <a:ea typeface="Helvetica Neue"/>
                        <a:cs typeface="Helvetica Neue"/>
                        <a:sym typeface="Helvetica Neue"/>
                      </a:endParaRPr>
                    </a:p>
                    <a:p>
                      <a:pPr indent="0" lvl="0" marL="0" rtl="0" algn="l">
                        <a:lnSpc>
                          <a:spcPct val="150000"/>
                        </a:lnSpc>
                        <a:spcBef>
                          <a:spcPts val="0"/>
                        </a:spcBef>
                        <a:spcAft>
                          <a:spcPts val="0"/>
                        </a:spcAft>
                        <a:buNone/>
                      </a:pPr>
                      <a:r>
                        <a:rPr lang="en" sz="700">
                          <a:latin typeface="Helvetica Neue"/>
                          <a:ea typeface="Helvetica Neue"/>
                          <a:cs typeface="Helvetica Neue"/>
                          <a:sym typeface="Helvetica Neue"/>
                        </a:rPr>
                        <a:t>- ABA</a:t>
                      </a:r>
                      <a:endParaRPr sz="700">
                        <a:latin typeface="Helvetica Neue"/>
                        <a:ea typeface="Helvetica Neue"/>
                        <a:cs typeface="Helvetica Neue"/>
                        <a:sym typeface="Helvetica Neue"/>
                      </a:endParaRPr>
                    </a:p>
                  </a:txBody>
                  <a:tcPr marT="91425" marB="128000" marR="91425" marL="1097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chemeClr val="accent5">
                          <a:alpha val="0"/>
                        </a:schemeClr>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c>
                  <a:txBody>
                    <a:bodyPr/>
                    <a:lstStyle/>
                    <a:p>
                      <a:pPr indent="0" lvl="0" marL="0" rtl="0" algn="l">
                        <a:lnSpc>
                          <a:spcPct val="150000"/>
                        </a:lnSpc>
                        <a:spcBef>
                          <a:spcPts val="0"/>
                        </a:spcBef>
                        <a:spcAft>
                          <a:spcPts val="0"/>
                        </a:spcAft>
                        <a:buNone/>
                      </a:pPr>
                      <a:r>
                        <a:rPr lang="en" sz="700">
                          <a:latin typeface="Helvetica Neue"/>
                          <a:ea typeface="Helvetica Neue"/>
                          <a:cs typeface="Helvetica Neue"/>
                          <a:sym typeface="Helvetica Neue"/>
                        </a:rPr>
                        <a:t>- Industry Tradeshows</a:t>
                      </a:r>
                      <a:endParaRPr sz="700">
                        <a:latin typeface="Helvetica Neue"/>
                        <a:ea typeface="Helvetica Neue"/>
                        <a:cs typeface="Helvetica Neue"/>
                        <a:sym typeface="Helvetica Neue"/>
                      </a:endParaRPr>
                    </a:p>
                    <a:p>
                      <a:pPr indent="0" lvl="0" marL="0" rtl="0" algn="l">
                        <a:lnSpc>
                          <a:spcPct val="150000"/>
                        </a:lnSpc>
                        <a:spcBef>
                          <a:spcPts val="0"/>
                        </a:spcBef>
                        <a:spcAft>
                          <a:spcPts val="0"/>
                        </a:spcAft>
                        <a:buNone/>
                      </a:pPr>
                      <a:r>
                        <a:rPr lang="en" sz="700">
                          <a:latin typeface="Helvetica Neue"/>
                          <a:ea typeface="Helvetica Neue"/>
                          <a:cs typeface="Helvetica Neue"/>
                          <a:sym typeface="Helvetica Neue"/>
                        </a:rPr>
                        <a:t>- Personalized Webinars</a:t>
                      </a:r>
                      <a:endParaRPr sz="700">
                        <a:latin typeface="Helvetica Neue"/>
                        <a:ea typeface="Helvetica Neue"/>
                        <a:cs typeface="Helvetica Neue"/>
                        <a:sym typeface="Helvetica Neue"/>
                      </a:endParaRPr>
                    </a:p>
                    <a:p>
                      <a:pPr indent="0" lvl="0" marL="0" rtl="0" algn="l">
                        <a:lnSpc>
                          <a:spcPct val="150000"/>
                        </a:lnSpc>
                        <a:spcBef>
                          <a:spcPts val="0"/>
                        </a:spcBef>
                        <a:spcAft>
                          <a:spcPts val="0"/>
                        </a:spcAft>
                        <a:buNone/>
                      </a:pPr>
                      <a:r>
                        <a:rPr lang="en" sz="700">
                          <a:latin typeface="Helvetica Neue"/>
                          <a:ea typeface="Helvetica Neue"/>
                          <a:cs typeface="Helvetica Neue"/>
                          <a:sym typeface="Helvetica Neue"/>
                        </a:rPr>
                        <a:t>- Direct Mail </a:t>
                      </a:r>
                      <a:endParaRPr sz="700">
                        <a:latin typeface="Helvetica Neue"/>
                        <a:ea typeface="Helvetica Neue"/>
                        <a:cs typeface="Helvetica Neue"/>
                        <a:sym typeface="Helvetica Neue"/>
                      </a:endParaRPr>
                    </a:p>
                    <a:p>
                      <a:pPr indent="0" lvl="0" marL="0" rtl="0" algn="l">
                        <a:lnSpc>
                          <a:spcPct val="150000"/>
                        </a:lnSpc>
                        <a:spcBef>
                          <a:spcPts val="0"/>
                        </a:spcBef>
                        <a:spcAft>
                          <a:spcPts val="0"/>
                        </a:spcAft>
                        <a:buNone/>
                      </a:pPr>
                      <a:r>
                        <a:rPr lang="en" sz="700">
                          <a:latin typeface="Helvetica Neue"/>
                          <a:ea typeface="Helvetica Neue"/>
                          <a:cs typeface="Helvetica Neue"/>
                          <a:sym typeface="Helvetica Neue"/>
                        </a:rPr>
                        <a:t>- Drip Campaigns</a:t>
                      </a:r>
                      <a:endParaRPr sz="700">
                        <a:latin typeface="Helvetica Neue"/>
                        <a:ea typeface="Helvetica Neue"/>
                        <a:cs typeface="Helvetica Neue"/>
                        <a:sym typeface="Helvetica Neue"/>
                      </a:endParaRPr>
                    </a:p>
                    <a:p>
                      <a:pPr indent="0" lvl="0" marL="0" rtl="0" algn="l">
                        <a:lnSpc>
                          <a:spcPct val="150000"/>
                        </a:lnSpc>
                        <a:spcBef>
                          <a:spcPts val="0"/>
                        </a:spcBef>
                        <a:spcAft>
                          <a:spcPts val="0"/>
                        </a:spcAft>
                        <a:buNone/>
                      </a:pPr>
                      <a:r>
                        <a:rPr lang="en" sz="700">
                          <a:latin typeface="Helvetica Neue"/>
                          <a:ea typeface="Helvetica Neue"/>
                          <a:cs typeface="Helvetica Neue"/>
                          <a:sym typeface="Helvetica Neue"/>
                        </a:rPr>
                        <a:t>- Paid Social &amp; Display </a:t>
                      </a:r>
                      <a:endParaRPr sz="700">
                        <a:latin typeface="Helvetica Neue"/>
                        <a:ea typeface="Helvetica Neue"/>
                        <a:cs typeface="Helvetica Neue"/>
                        <a:sym typeface="Helvetica Neue"/>
                      </a:endParaRPr>
                    </a:p>
                    <a:p>
                      <a:pPr indent="0" lvl="0" marL="0" rtl="0" algn="l">
                        <a:lnSpc>
                          <a:spcPct val="150000"/>
                        </a:lnSpc>
                        <a:spcBef>
                          <a:spcPts val="0"/>
                        </a:spcBef>
                        <a:spcAft>
                          <a:spcPts val="0"/>
                        </a:spcAft>
                        <a:buNone/>
                      </a:pPr>
                      <a:r>
                        <a:rPr lang="en" sz="700">
                          <a:latin typeface="Helvetica Neue"/>
                          <a:ea typeface="Helvetica Neue"/>
                          <a:cs typeface="Helvetica Neue"/>
                          <a:sym typeface="Helvetica Neue"/>
                        </a:rPr>
                        <a:t>- ABA</a:t>
                      </a:r>
                      <a:endParaRPr b="1" sz="700">
                        <a:latin typeface="Helvetica Neue"/>
                        <a:ea typeface="Helvetica Neue"/>
                        <a:cs typeface="Helvetica Neue"/>
                        <a:sym typeface="Helvetica Neue"/>
                      </a:endParaRPr>
                    </a:p>
                  </a:txBody>
                  <a:tcPr marT="91425" marB="128000" marR="109725" marL="1097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chemeClr val="accent5">
                          <a:alpha val="0"/>
                        </a:schemeClr>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c>
                  <a:txBody>
                    <a:bodyPr/>
                    <a:lstStyle/>
                    <a:p>
                      <a:pPr indent="0" lvl="0" marL="0" rtl="0" algn="l">
                        <a:lnSpc>
                          <a:spcPct val="150000"/>
                        </a:lnSpc>
                        <a:spcBef>
                          <a:spcPts val="0"/>
                        </a:spcBef>
                        <a:spcAft>
                          <a:spcPts val="0"/>
                        </a:spcAft>
                        <a:buNone/>
                      </a:pPr>
                      <a:r>
                        <a:rPr lang="en" sz="700">
                          <a:latin typeface="Helvetica Neue"/>
                          <a:ea typeface="Helvetica Neue"/>
                          <a:cs typeface="Helvetica Neue"/>
                          <a:sym typeface="Helvetica Neue"/>
                        </a:rPr>
                        <a:t>- National &amp; Regional Tradeshows</a:t>
                      </a:r>
                      <a:endParaRPr sz="700">
                        <a:latin typeface="Helvetica Neue"/>
                        <a:ea typeface="Helvetica Neue"/>
                        <a:cs typeface="Helvetica Neue"/>
                        <a:sym typeface="Helvetica Neue"/>
                      </a:endParaRPr>
                    </a:p>
                    <a:p>
                      <a:pPr indent="0" lvl="0" marL="0" rtl="0" algn="l">
                        <a:lnSpc>
                          <a:spcPct val="150000"/>
                        </a:lnSpc>
                        <a:spcBef>
                          <a:spcPts val="0"/>
                        </a:spcBef>
                        <a:spcAft>
                          <a:spcPts val="0"/>
                        </a:spcAft>
                        <a:buNone/>
                      </a:pPr>
                      <a:r>
                        <a:rPr lang="en" sz="700">
                          <a:latin typeface="Helvetica Neue"/>
                          <a:ea typeface="Helvetica Neue"/>
                          <a:cs typeface="Helvetica Neue"/>
                          <a:sym typeface="Helvetica Neue"/>
                        </a:rPr>
                        <a:t>- VIP Experiences</a:t>
                      </a:r>
                      <a:endParaRPr sz="700">
                        <a:latin typeface="Helvetica Neue"/>
                        <a:ea typeface="Helvetica Neue"/>
                        <a:cs typeface="Helvetica Neue"/>
                        <a:sym typeface="Helvetica Neue"/>
                      </a:endParaRPr>
                    </a:p>
                    <a:p>
                      <a:pPr indent="0" lvl="0" marL="0" rtl="0" algn="l">
                        <a:lnSpc>
                          <a:spcPct val="150000"/>
                        </a:lnSpc>
                        <a:spcBef>
                          <a:spcPts val="0"/>
                        </a:spcBef>
                        <a:spcAft>
                          <a:spcPts val="0"/>
                        </a:spcAft>
                        <a:buNone/>
                      </a:pPr>
                      <a:r>
                        <a:rPr lang="en" sz="700">
                          <a:latin typeface="Helvetica Neue"/>
                          <a:ea typeface="Helvetica Neue"/>
                          <a:cs typeface="Helvetica Neue"/>
                          <a:sym typeface="Helvetica Neue"/>
                        </a:rPr>
                        <a:t>- Personalized Gifting Strategies</a:t>
                      </a:r>
                      <a:endParaRPr sz="700">
                        <a:latin typeface="Helvetica Neue"/>
                        <a:ea typeface="Helvetica Neue"/>
                        <a:cs typeface="Helvetica Neue"/>
                        <a:sym typeface="Helvetica Neue"/>
                      </a:endParaRPr>
                    </a:p>
                    <a:p>
                      <a:pPr indent="0" lvl="0" marL="0" rtl="0" algn="l">
                        <a:lnSpc>
                          <a:spcPct val="150000"/>
                        </a:lnSpc>
                        <a:spcBef>
                          <a:spcPts val="0"/>
                        </a:spcBef>
                        <a:spcAft>
                          <a:spcPts val="0"/>
                        </a:spcAft>
                        <a:buNone/>
                      </a:pPr>
                      <a:r>
                        <a:rPr lang="en" sz="700">
                          <a:latin typeface="Helvetica Neue"/>
                          <a:ea typeface="Helvetica Neue"/>
                          <a:cs typeface="Helvetica Neue"/>
                          <a:sym typeface="Helvetica Neue"/>
                        </a:rPr>
                        <a:t>- ABA</a:t>
                      </a:r>
                      <a:endParaRPr sz="700">
                        <a:latin typeface="Helvetica Neue"/>
                        <a:ea typeface="Helvetica Neue"/>
                        <a:cs typeface="Helvetica Neue"/>
                        <a:sym typeface="Helvetica Neue"/>
                      </a:endParaRPr>
                    </a:p>
                    <a:p>
                      <a:pPr indent="0" lvl="0" marL="0" rtl="0" algn="l">
                        <a:lnSpc>
                          <a:spcPct val="150000"/>
                        </a:lnSpc>
                        <a:spcBef>
                          <a:spcPts val="0"/>
                        </a:spcBef>
                        <a:spcAft>
                          <a:spcPts val="0"/>
                        </a:spcAft>
                        <a:buNone/>
                      </a:pPr>
                      <a:r>
                        <a:rPr lang="en" sz="700">
                          <a:latin typeface="Helvetica Neue"/>
                          <a:ea typeface="Helvetica Neue"/>
                          <a:cs typeface="Helvetica Neue"/>
                          <a:sym typeface="Helvetica Neue"/>
                        </a:rPr>
                        <a:t>- 1:1 BDR &amp; Sales Personalized Email</a:t>
                      </a:r>
                      <a:endParaRPr sz="700">
                        <a:latin typeface="Helvetica Neue"/>
                        <a:ea typeface="Helvetica Neue"/>
                        <a:cs typeface="Helvetica Neue"/>
                        <a:sym typeface="Helvetica Neue"/>
                      </a:endParaRPr>
                    </a:p>
                    <a:p>
                      <a:pPr indent="0" lvl="0" marL="0" rtl="0" algn="l">
                        <a:lnSpc>
                          <a:spcPct val="150000"/>
                        </a:lnSpc>
                        <a:spcBef>
                          <a:spcPts val="0"/>
                        </a:spcBef>
                        <a:spcAft>
                          <a:spcPts val="0"/>
                        </a:spcAft>
                        <a:buNone/>
                      </a:pPr>
                      <a:r>
                        <a:rPr lang="en" sz="700">
                          <a:latin typeface="Helvetica Neue"/>
                          <a:ea typeface="Helvetica Neue"/>
                          <a:cs typeface="Helvetica Neue"/>
                          <a:sym typeface="Helvetica Neue"/>
                        </a:rPr>
                        <a:t>- Partner Co-Marketing Events</a:t>
                      </a:r>
                      <a:endParaRPr b="1" sz="700">
                        <a:latin typeface="Helvetica Neue"/>
                        <a:ea typeface="Helvetica Neue"/>
                        <a:cs typeface="Helvetica Neue"/>
                        <a:sym typeface="Helvetica Neue"/>
                      </a:endParaRPr>
                    </a:p>
                  </a:txBody>
                  <a:tcPr marT="91425" marB="128000" marR="73150" marL="1097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chemeClr val="accent5">
                          <a:alpha val="0"/>
                        </a:schemeClr>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r>
            </a:tbl>
          </a:graphicData>
        </a:graphic>
      </p:graphicFrame>
      <p:sp>
        <p:nvSpPr>
          <p:cNvPr id="3811" name="Google Shape;3811;p222"/>
          <p:cNvSpPr/>
          <p:nvPr/>
        </p:nvSpPr>
        <p:spPr>
          <a:xfrm>
            <a:off x="3959725" y="1506688"/>
            <a:ext cx="1590600" cy="279000"/>
          </a:xfrm>
          <a:prstGeom prst="roundRect">
            <a:avLst>
              <a:gd fmla="val 50000" name="adj"/>
            </a:avLst>
          </a:prstGeom>
          <a:solidFill>
            <a:schemeClr val="dk1"/>
          </a:solidFill>
          <a:ln>
            <a:noFill/>
          </a:ln>
        </p:spPr>
        <p:txBody>
          <a:bodyPr anchorCtr="0" anchor="ctr" bIns="30475" lIns="30475" spcFirstLastPara="1" rIns="30475" wrap="square" tIns="30475">
            <a:noAutofit/>
          </a:bodyPr>
          <a:lstStyle/>
          <a:p>
            <a:pPr indent="0" lvl="0" marL="0" rtl="0" algn="ctr">
              <a:lnSpc>
                <a:spcPct val="115000"/>
              </a:lnSpc>
              <a:spcBef>
                <a:spcPts val="0"/>
              </a:spcBef>
              <a:spcAft>
                <a:spcPts val="0"/>
              </a:spcAft>
              <a:buNone/>
            </a:pPr>
            <a:r>
              <a:rPr b="1" lang="en" sz="1000">
                <a:solidFill>
                  <a:srgbClr val="FFFFFF"/>
                </a:solidFill>
                <a:latin typeface="IBM Plex Mono"/>
                <a:ea typeface="IBM Plex Mono"/>
                <a:cs typeface="IBM Plex Mono"/>
                <a:sym typeface="IBM Plex Mono"/>
              </a:rPr>
              <a:t>MID MARKET</a:t>
            </a:r>
            <a:endParaRPr b="1">
              <a:solidFill>
                <a:srgbClr val="FFFFFF"/>
              </a:solidFill>
              <a:latin typeface="IBM Plex Mono"/>
              <a:ea typeface="IBM Plex Mono"/>
              <a:cs typeface="IBM Plex Mono"/>
              <a:sym typeface="IBM Plex Mono"/>
            </a:endParaRPr>
          </a:p>
        </p:txBody>
      </p:sp>
      <p:sp>
        <p:nvSpPr>
          <p:cNvPr id="3812" name="Google Shape;3812;p222"/>
          <p:cNvSpPr/>
          <p:nvPr/>
        </p:nvSpPr>
        <p:spPr>
          <a:xfrm>
            <a:off x="6261125" y="1506688"/>
            <a:ext cx="1590600" cy="279000"/>
          </a:xfrm>
          <a:prstGeom prst="roundRect">
            <a:avLst>
              <a:gd fmla="val 50000" name="adj"/>
            </a:avLst>
          </a:prstGeom>
          <a:solidFill>
            <a:schemeClr val="dk1"/>
          </a:solidFill>
          <a:ln>
            <a:noFill/>
          </a:ln>
        </p:spPr>
        <p:txBody>
          <a:bodyPr anchorCtr="0" anchor="ctr" bIns="30475" lIns="30475" spcFirstLastPara="1" rIns="30475" wrap="square" tIns="30475">
            <a:noAutofit/>
          </a:bodyPr>
          <a:lstStyle/>
          <a:p>
            <a:pPr indent="0" lvl="0" marL="0" rtl="0" algn="ctr">
              <a:lnSpc>
                <a:spcPct val="115000"/>
              </a:lnSpc>
              <a:spcBef>
                <a:spcPts val="0"/>
              </a:spcBef>
              <a:spcAft>
                <a:spcPts val="0"/>
              </a:spcAft>
              <a:buNone/>
            </a:pPr>
            <a:r>
              <a:rPr b="1" lang="en" sz="1000">
                <a:solidFill>
                  <a:srgbClr val="FFFFFF"/>
                </a:solidFill>
                <a:latin typeface="IBM Plex Mono"/>
                <a:ea typeface="IBM Plex Mono"/>
                <a:cs typeface="IBM Plex Mono"/>
                <a:sym typeface="IBM Plex Mono"/>
              </a:rPr>
              <a:t>ENTERPRISE</a:t>
            </a:r>
            <a:endParaRPr b="1">
              <a:solidFill>
                <a:srgbClr val="FFFFFF"/>
              </a:solidFill>
              <a:latin typeface="IBM Plex Mono"/>
              <a:ea typeface="IBM Plex Mono"/>
              <a:cs typeface="IBM Plex Mono"/>
              <a:sym typeface="IBM Plex Mono"/>
            </a:endParaRPr>
          </a:p>
        </p:txBody>
      </p:sp>
      <p:cxnSp>
        <p:nvCxnSpPr>
          <p:cNvPr id="3813" name="Google Shape;3813;p222"/>
          <p:cNvCxnSpPr/>
          <p:nvPr/>
        </p:nvCxnSpPr>
        <p:spPr>
          <a:xfrm>
            <a:off x="3624713" y="1879038"/>
            <a:ext cx="3600" cy="1527600"/>
          </a:xfrm>
          <a:prstGeom prst="straightConnector1">
            <a:avLst/>
          </a:prstGeom>
          <a:noFill/>
          <a:ln cap="flat" cmpd="sng" w="9525">
            <a:solidFill>
              <a:schemeClr val="accent5"/>
            </a:solidFill>
            <a:prstDash val="solid"/>
            <a:round/>
            <a:headEnd len="med" w="med" type="none"/>
            <a:tailEnd len="med" w="med" type="none"/>
          </a:ln>
        </p:spPr>
      </p:cxnSp>
      <p:cxnSp>
        <p:nvCxnSpPr>
          <p:cNvPr id="3814" name="Google Shape;3814;p222"/>
          <p:cNvCxnSpPr/>
          <p:nvPr/>
        </p:nvCxnSpPr>
        <p:spPr>
          <a:xfrm>
            <a:off x="5826213" y="1785688"/>
            <a:ext cx="6600" cy="1585800"/>
          </a:xfrm>
          <a:prstGeom prst="straightConnector1">
            <a:avLst/>
          </a:prstGeom>
          <a:noFill/>
          <a:ln cap="flat" cmpd="sng" w="9525">
            <a:solidFill>
              <a:schemeClr val="accent5"/>
            </a:solidFill>
            <a:prstDash val="solid"/>
            <a:round/>
            <a:headEnd len="med" w="med" type="none"/>
            <a:tailEnd len="med" w="med" type="none"/>
          </a:ln>
        </p:spPr>
      </p:cxnSp>
      <p:cxnSp>
        <p:nvCxnSpPr>
          <p:cNvPr id="3815" name="Google Shape;3815;p222"/>
          <p:cNvCxnSpPr/>
          <p:nvPr/>
        </p:nvCxnSpPr>
        <p:spPr>
          <a:xfrm flipH="1">
            <a:off x="1618425" y="2483638"/>
            <a:ext cx="6659700" cy="27000"/>
          </a:xfrm>
          <a:prstGeom prst="straightConnector1">
            <a:avLst/>
          </a:prstGeom>
          <a:noFill/>
          <a:ln cap="flat" cmpd="sng" w="9525">
            <a:solidFill>
              <a:schemeClr val="accent5"/>
            </a:solidFill>
            <a:prstDash val="dot"/>
            <a:round/>
            <a:headEnd len="med" w="med" type="none"/>
            <a:tailEnd len="med" w="med" type="none"/>
          </a:ln>
        </p:spPr>
      </p:cxnSp>
      <p:cxnSp>
        <p:nvCxnSpPr>
          <p:cNvPr id="3816" name="Google Shape;3816;p222"/>
          <p:cNvCxnSpPr/>
          <p:nvPr/>
        </p:nvCxnSpPr>
        <p:spPr>
          <a:xfrm flipH="1">
            <a:off x="1658313" y="2057800"/>
            <a:ext cx="6619800" cy="16200"/>
          </a:xfrm>
          <a:prstGeom prst="straightConnector1">
            <a:avLst/>
          </a:prstGeom>
          <a:noFill/>
          <a:ln cap="flat" cmpd="sng" w="9525">
            <a:solidFill>
              <a:schemeClr val="accent5"/>
            </a:solidFill>
            <a:prstDash val="dot"/>
            <a:round/>
            <a:headEnd len="med" w="med" type="none"/>
            <a:tailEnd len="med" w="med" type="none"/>
          </a:ln>
        </p:spPr>
      </p:cxnSp>
    </p:spTree>
  </p:cSld>
  <p:clrMapOvr>
    <a:masterClrMapping/>
  </p:clrMapOvr>
</p:sld>
</file>

<file path=ppt/slides/slide2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821" name="Shape 3821"/>
        <p:cNvGrpSpPr/>
        <p:nvPr/>
      </p:nvGrpSpPr>
      <p:grpSpPr>
        <a:xfrm>
          <a:off x="0" y="0"/>
          <a:ext cx="0" cy="0"/>
          <a:chOff x="0" y="0"/>
          <a:chExt cx="0" cy="0"/>
        </a:xfrm>
      </p:grpSpPr>
      <p:grpSp>
        <p:nvGrpSpPr>
          <p:cNvPr id="3822" name="Google Shape;3822;p223"/>
          <p:cNvGrpSpPr/>
          <p:nvPr/>
        </p:nvGrpSpPr>
        <p:grpSpPr>
          <a:xfrm>
            <a:off x="6907954" y="79924"/>
            <a:ext cx="2146993" cy="713926"/>
            <a:chOff x="6907954" y="44329"/>
            <a:chExt cx="2146993" cy="713926"/>
          </a:xfrm>
        </p:grpSpPr>
        <p:sp>
          <p:nvSpPr>
            <p:cNvPr id="3823" name="Google Shape;3823;p223"/>
            <p:cNvSpPr/>
            <p:nvPr/>
          </p:nvSpPr>
          <p:spPr>
            <a:xfrm rot="5400000">
              <a:off x="8382259" y="43241"/>
              <a:ext cx="23013" cy="25189"/>
            </a:xfrm>
            <a:custGeom>
              <a:rect b="b" l="l" r="r" t="t"/>
              <a:pathLst>
                <a:path extrusionOk="0" h="626" w="572">
                  <a:moveTo>
                    <a:pt x="286" y="0"/>
                  </a:moveTo>
                  <a:lnTo>
                    <a:pt x="233" y="9"/>
                  </a:lnTo>
                  <a:lnTo>
                    <a:pt x="125" y="54"/>
                  </a:lnTo>
                  <a:lnTo>
                    <a:pt x="45" y="143"/>
                  </a:lnTo>
                  <a:lnTo>
                    <a:pt x="0" y="250"/>
                  </a:lnTo>
                  <a:lnTo>
                    <a:pt x="0" y="313"/>
                  </a:lnTo>
                  <a:lnTo>
                    <a:pt x="0" y="375"/>
                  </a:lnTo>
                  <a:lnTo>
                    <a:pt x="45" y="491"/>
                  </a:lnTo>
                  <a:lnTo>
                    <a:pt x="125" y="581"/>
                  </a:lnTo>
                  <a:lnTo>
                    <a:pt x="233" y="625"/>
                  </a:lnTo>
                  <a:lnTo>
                    <a:pt x="349" y="625"/>
                  </a:lnTo>
                  <a:lnTo>
                    <a:pt x="447" y="581"/>
                  </a:lnTo>
                  <a:lnTo>
                    <a:pt x="527" y="491"/>
                  </a:lnTo>
                  <a:lnTo>
                    <a:pt x="572" y="375"/>
                  </a:lnTo>
                  <a:lnTo>
                    <a:pt x="572" y="313"/>
                  </a:lnTo>
                  <a:lnTo>
                    <a:pt x="572" y="250"/>
                  </a:lnTo>
                  <a:lnTo>
                    <a:pt x="527" y="143"/>
                  </a:lnTo>
                  <a:lnTo>
                    <a:pt x="447" y="54"/>
                  </a:lnTo>
                  <a:lnTo>
                    <a:pt x="349" y="9"/>
                  </a:lnTo>
                  <a:lnTo>
                    <a:pt x="286" y="0"/>
                  </a:lnTo>
                  <a:close/>
                </a:path>
              </a:pathLst>
            </a:custGeom>
            <a:solidFill>
              <a:srgbClr val="0A6143">
                <a:alpha val="1844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lt2"/>
                </a:solidFill>
                <a:latin typeface="Arial"/>
                <a:ea typeface="Arial"/>
                <a:cs typeface="Arial"/>
                <a:sym typeface="Arial"/>
              </a:endParaRPr>
            </a:p>
          </p:txBody>
        </p:sp>
        <p:sp>
          <p:nvSpPr>
            <p:cNvPr id="3824" name="Google Shape;3824;p223"/>
            <p:cNvSpPr/>
            <p:nvPr/>
          </p:nvSpPr>
          <p:spPr>
            <a:xfrm rot="5400000">
              <a:off x="8216781" y="43060"/>
              <a:ext cx="23013" cy="25551"/>
            </a:xfrm>
            <a:custGeom>
              <a:rect b="b" l="l" r="r" t="t"/>
              <a:pathLst>
                <a:path extrusionOk="0" h="635" w="572">
                  <a:moveTo>
                    <a:pt x="286" y="0"/>
                  </a:moveTo>
                  <a:lnTo>
                    <a:pt x="233" y="9"/>
                  </a:lnTo>
                  <a:lnTo>
                    <a:pt x="125" y="54"/>
                  </a:lnTo>
                  <a:lnTo>
                    <a:pt x="45" y="143"/>
                  </a:lnTo>
                  <a:lnTo>
                    <a:pt x="0" y="250"/>
                  </a:lnTo>
                  <a:lnTo>
                    <a:pt x="0" y="313"/>
                  </a:lnTo>
                  <a:lnTo>
                    <a:pt x="0" y="384"/>
                  </a:lnTo>
                  <a:lnTo>
                    <a:pt x="45" y="491"/>
                  </a:lnTo>
                  <a:lnTo>
                    <a:pt x="125" y="581"/>
                  </a:lnTo>
                  <a:lnTo>
                    <a:pt x="233" y="625"/>
                  </a:lnTo>
                  <a:lnTo>
                    <a:pt x="286" y="634"/>
                  </a:lnTo>
                  <a:lnTo>
                    <a:pt x="349" y="625"/>
                  </a:lnTo>
                  <a:lnTo>
                    <a:pt x="447" y="581"/>
                  </a:lnTo>
                  <a:lnTo>
                    <a:pt x="527" y="491"/>
                  </a:lnTo>
                  <a:lnTo>
                    <a:pt x="572" y="384"/>
                  </a:lnTo>
                  <a:lnTo>
                    <a:pt x="572" y="313"/>
                  </a:lnTo>
                  <a:lnTo>
                    <a:pt x="572" y="250"/>
                  </a:lnTo>
                  <a:lnTo>
                    <a:pt x="527" y="143"/>
                  </a:lnTo>
                  <a:lnTo>
                    <a:pt x="447" y="54"/>
                  </a:lnTo>
                  <a:lnTo>
                    <a:pt x="349" y="9"/>
                  </a:lnTo>
                  <a:lnTo>
                    <a:pt x="286" y="0"/>
                  </a:lnTo>
                  <a:close/>
                </a:path>
              </a:pathLst>
            </a:custGeom>
            <a:solidFill>
              <a:srgbClr val="0A6143">
                <a:alpha val="1844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lt2"/>
                </a:solidFill>
                <a:latin typeface="Arial"/>
                <a:ea typeface="Arial"/>
                <a:cs typeface="Arial"/>
                <a:sym typeface="Arial"/>
              </a:endParaRPr>
            </a:p>
          </p:txBody>
        </p:sp>
        <p:sp>
          <p:nvSpPr>
            <p:cNvPr id="3825" name="Google Shape;3825;p223"/>
            <p:cNvSpPr/>
            <p:nvPr/>
          </p:nvSpPr>
          <p:spPr>
            <a:xfrm rot="5400000">
              <a:off x="8051345" y="43241"/>
              <a:ext cx="23013" cy="25189"/>
            </a:xfrm>
            <a:custGeom>
              <a:rect b="b" l="l" r="r" t="t"/>
              <a:pathLst>
                <a:path extrusionOk="0" h="626" w="572">
                  <a:moveTo>
                    <a:pt x="233" y="1"/>
                  </a:moveTo>
                  <a:lnTo>
                    <a:pt x="125" y="54"/>
                  </a:lnTo>
                  <a:lnTo>
                    <a:pt x="45" y="135"/>
                  </a:lnTo>
                  <a:lnTo>
                    <a:pt x="0" y="251"/>
                  </a:lnTo>
                  <a:lnTo>
                    <a:pt x="0" y="313"/>
                  </a:lnTo>
                  <a:lnTo>
                    <a:pt x="0" y="376"/>
                  </a:lnTo>
                  <a:lnTo>
                    <a:pt x="45" y="492"/>
                  </a:lnTo>
                  <a:lnTo>
                    <a:pt x="125" y="572"/>
                  </a:lnTo>
                  <a:lnTo>
                    <a:pt x="233" y="617"/>
                  </a:lnTo>
                  <a:lnTo>
                    <a:pt x="286" y="626"/>
                  </a:lnTo>
                  <a:lnTo>
                    <a:pt x="349" y="617"/>
                  </a:lnTo>
                  <a:lnTo>
                    <a:pt x="447" y="572"/>
                  </a:lnTo>
                  <a:lnTo>
                    <a:pt x="527" y="492"/>
                  </a:lnTo>
                  <a:lnTo>
                    <a:pt x="572" y="376"/>
                  </a:lnTo>
                  <a:lnTo>
                    <a:pt x="572" y="313"/>
                  </a:lnTo>
                  <a:lnTo>
                    <a:pt x="572" y="251"/>
                  </a:lnTo>
                  <a:lnTo>
                    <a:pt x="527" y="135"/>
                  </a:lnTo>
                  <a:lnTo>
                    <a:pt x="447" y="54"/>
                  </a:lnTo>
                  <a:lnTo>
                    <a:pt x="349" y="1"/>
                  </a:lnTo>
                  <a:close/>
                </a:path>
              </a:pathLst>
            </a:custGeom>
            <a:solidFill>
              <a:srgbClr val="0A6143">
                <a:alpha val="1844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lt2"/>
                </a:solidFill>
                <a:latin typeface="Arial"/>
                <a:ea typeface="Arial"/>
                <a:cs typeface="Arial"/>
                <a:sym typeface="Arial"/>
              </a:endParaRPr>
            </a:p>
          </p:txBody>
        </p:sp>
        <p:sp>
          <p:nvSpPr>
            <p:cNvPr id="3826" name="Google Shape;3826;p223"/>
            <p:cNvSpPr/>
            <p:nvPr/>
          </p:nvSpPr>
          <p:spPr>
            <a:xfrm rot="5400000">
              <a:off x="7886049" y="43241"/>
              <a:ext cx="23013" cy="25189"/>
            </a:xfrm>
            <a:custGeom>
              <a:rect b="b" l="l" r="r" t="t"/>
              <a:pathLst>
                <a:path extrusionOk="0" h="626" w="572">
                  <a:moveTo>
                    <a:pt x="233" y="1"/>
                  </a:moveTo>
                  <a:lnTo>
                    <a:pt x="125" y="54"/>
                  </a:lnTo>
                  <a:lnTo>
                    <a:pt x="45" y="135"/>
                  </a:lnTo>
                  <a:lnTo>
                    <a:pt x="0" y="251"/>
                  </a:lnTo>
                  <a:lnTo>
                    <a:pt x="0" y="313"/>
                  </a:lnTo>
                  <a:lnTo>
                    <a:pt x="0" y="376"/>
                  </a:lnTo>
                  <a:lnTo>
                    <a:pt x="45" y="492"/>
                  </a:lnTo>
                  <a:lnTo>
                    <a:pt x="125" y="572"/>
                  </a:lnTo>
                  <a:lnTo>
                    <a:pt x="233" y="626"/>
                  </a:lnTo>
                  <a:lnTo>
                    <a:pt x="349" y="626"/>
                  </a:lnTo>
                  <a:lnTo>
                    <a:pt x="447" y="572"/>
                  </a:lnTo>
                  <a:lnTo>
                    <a:pt x="527" y="492"/>
                  </a:lnTo>
                  <a:lnTo>
                    <a:pt x="572" y="376"/>
                  </a:lnTo>
                  <a:lnTo>
                    <a:pt x="572" y="313"/>
                  </a:lnTo>
                  <a:lnTo>
                    <a:pt x="572" y="251"/>
                  </a:lnTo>
                  <a:lnTo>
                    <a:pt x="527" y="135"/>
                  </a:lnTo>
                  <a:lnTo>
                    <a:pt x="447" y="54"/>
                  </a:lnTo>
                  <a:lnTo>
                    <a:pt x="349" y="1"/>
                  </a:lnTo>
                  <a:close/>
                </a:path>
              </a:pathLst>
            </a:custGeom>
            <a:solidFill>
              <a:srgbClr val="0A6143">
                <a:alpha val="1844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lt2"/>
                </a:solidFill>
                <a:latin typeface="Arial"/>
                <a:ea typeface="Arial"/>
                <a:cs typeface="Arial"/>
                <a:sym typeface="Arial"/>
              </a:endParaRPr>
            </a:p>
          </p:txBody>
        </p:sp>
        <p:sp>
          <p:nvSpPr>
            <p:cNvPr id="3827" name="Google Shape;3827;p223"/>
            <p:cNvSpPr/>
            <p:nvPr/>
          </p:nvSpPr>
          <p:spPr>
            <a:xfrm rot="5400000">
              <a:off x="7720754" y="43241"/>
              <a:ext cx="23013" cy="25189"/>
            </a:xfrm>
            <a:custGeom>
              <a:rect b="b" l="l" r="r" t="t"/>
              <a:pathLst>
                <a:path extrusionOk="0" h="626" w="572">
                  <a:moveTo>
                    <a:pt x="286" y="0"/>
                  </a:moveTo>
                  <a:lnTo>
                    <a:pt x="233" y="9"/>
                  </a:lnTo>
                  <a:lnTo>
                    <a:pt x="125" y="54"/>
                  </a:lnTo>
                  <a:lnTo>
                    <a:pt x="45" y="143"/>
                  </a:lnTo>
                  <a:lnTo>
                    <a:pt x="0" y="250"/>
                  </a:lnTo>
                  <a:lnTo>
                    <a:pt x="0" y="313"/>
                  </a:lnTo>
                  <a:lnTo>
                    <a:pt x="0" y="375"/>
                  </a:lnTo>
                  <a:lnTo>
                    <a:pt x="45" y="492"/>
                  </a:lnTo>
                  <a:lnTo>
                    <a:pt x="125" y="581"/>
                  </a:lnTo>
                  <a:lnTo>
                    <a:pt x="233" y="625"/>
                  </a:lnTo>
                  <a:lnTo>
                    <a:pt x="349" y="625"/>
                  </a:lnTo>
                  <a:lnTo>
                    <a:pt x="447" y="581"/>
                  </a:lnTo>
                  <a:lnTo>
                    <a:pt x="527" y="492"/>
                  </a:lnTo>
                  <a:lnTo>
                    <a:pt x="572" y="375"/>
                  </a:lnTo>
                  <a:lnTo>
                    <a:pt x="572" y="313"/>
                  </a:lnTo>
                  <a:lnTo>
                    <a:pt x="572" y="250"/>
                  </a:lnTo>
                  <a:lnTo>
                    <a:pt x="527" y="143"/>
                  </a:lnTo>
                  <a:lnTo>
                    <a:pt x="447" y="54"/>
                  </a:lnTo>
                  <a:lnTo>
                    <a:pt x="349" y="9"/>
                  </a:lnTo>
                  <a:lnTo>
                    <a:pt x="286" y="0"/>
                  </a:lnTo>
                  <a:close/>
                </a:path>
              </a:pathLst>
            </a:custGeom>
            <a:solidFill>
              <a:srgbClr val="0A6143">
                <a:alpha val="1844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lt2"/>
                </a:solidFill>
                <a:latin typeface="Arial"/>
                <a:ea typeface="Arial"/>
                <a:cs typeface="Arial"/>
                <a:sym typeface="Arial"/>
              </a:endParaRPr>
            </a:p>
          </p:txBody>
        </p:sp>
        <p:sp>
          <p:nvSpPr>
            <p:cNvPr id="3828" name="Google Shape;3828;p223"/>
            <p:cNvSpPr/>
            <p:nvPr/>
          </p:nvSpPr>
          <p:spPr>
            <a:xfrm rot="5400000">
              <a:off x="8382057" y="215879"/>
              <a:ext cx="23415" cy="25189"/>
            </a:xfrm>
            <a:custGeom>
              <a:rect b="b" l="l" r="r" t="t"/>
              <a:pathLst>
                <a:path extrusionOk="0" h="626" w="582">
                  <a:moveTo>
                    <a:pt x="295" y="0"/>
                  </a:moveTo>
                  <a:lnTo>
                    <a:pt x="233" y="9"/>
                  </a:lnTo>
                  <a:lnTo>
                    <a:pt x="135" y="54"/>
                  </a:lnTo>
                  <a:lnTo>
                    <a:pt x="54" y="143"/>
                  </a:lnTo>
                  <a:lnTo>
                    <a:pt x="10" y="250"/>
                  </a:lnTo>
                  <a:lnTo>
                    <a:pt x="1" y="313"/>
                  </a:lnTo>
                  <a:lnTo>
                    <a:pt x="10" y="375"/>
                  </a:lnTo>
                  <a:lnTo>
                    <a:pt x="54" y="491"/>
                  </a:lnTo>
                  <a:lnTo>
                    <a:pt x="135" y="581"/>
                  </a:lnTo>
                  <a:lnTo>
                    <a:pt x="233" y="625"/>
                  </a:lnTo>
                  <a:lnTo>
                    <a:pt x="349" y="625"/>
                  </a:lnTo>
                  <a:lnTo>
                    <a:pt x="456" y="581"/>
                  </a:lnTo>
                  <a:lnTo>
                    <a:pt x="537" y="491"/>
                  </a:lnTo>
                  <a:lnTo>
                    <a:pt x="581" y="375"/>
                  </a:lnTo>
                  <a:lnTo>
                    <a:pt x="581" y="313"/>
                  </a:lnTo>
                  <a:lnTo>
                    <a:pt x="581" y="250"/>
                  </a:lnTo>
                  <a:lnTo>
                    <a:pt x="537" y="143"/>
                  </a:lnTo>
                  <a:lnTo>
                    <a:pt x="456" y="54"/>
                  </a:lnTo>
                  <a:lnTo>
                    <a:pt x="349" y="9"/>
                  </a:lnTo>
                  <a:lnTo>
                    <a:pt x="295" y="0"/>
                  </a:lnTo>
                  <a:close/>
                </a:path>
              </a:pathLst>
            </a:custGeom>
            <a:solidFill>
              <a:srgbClr val="0A6143">
                <a:alpha val="1844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lt2"/>
                </a:solidFill>
                <a:latin typeface="Arial"/>
                <a:ea typeface="Arial"/>
                <a:cs typeface="Arial"/>
                <a:sym typeface="Arial"/>
              </a:endParaRPr>
            </a:p>
          </p:txBody>
        </p:sp>
        <p:sp>
          <p:nvSpPr>
            <p:cNvPr id="3829" name="Google Shape;3829;p223"/>
            <p:cNvSpPr/>
            <p:nvPr/>
          </p:nvSpPr>
          <p:spPr>
            <a:xfrm rot="5400000">
              <a:off x="8216580" y="215698"/>
              <a:ext cx="23415" cy="25551"/>
            </a:xfrm>
            <a:custGeom>
              <a:rect b="b" l="l" r="r" t="t"/>
              <a:pathLst>
                <a:path extrusionOk="0" h="635" w="582">
                  <a:moveTo>
                    <a:pt x="295" y="0"/>
                  </a:moveTo>
                  <a:lnTo>
                    <a:pt x="233" y="9"/>
                  </a:lnTo>
                  <a:lnTo>
                    <a:pt x="135" y="54"/>
                  </a:lnTo>
                  <a:lnTo>
                    <a:pt x="54" y="143"/>
                  </a:lnTo>
                  <a:lnTo>
                    <a:pt x="10" y="250"/>
                  </a:lnTo>
                  <a:lnTo>
                    <a:pt x="1" y="313"/>
                  </a:lnTo>
                  <a:lnTo>
                    <a:pt x="10" y="384"/>
                  </a:lnTo>
                  <a:lnTo>
                    <a:pt x="54" y="491"/>
                  </a:lnTo>
                  <a:lnTo>
                    <a:pt x="135" y="581"/>
                  </a:lnTo>
                  <a:lnTo>
                    <a:pt x="233" y="625"/>
                  </a:lnTo>
                  <a:lnTo>
                    <a:pt x="295" y="634"/>
                  </a:lnTo>
                  <a:lnTo>
                    <a:pt x="349" y="625"/>
                  </a:lnTo>
                  <a:lnTo>
                    <a:pt x="456" y="581"/>
                  </a:lnTo>
                  <a:lnTo>
                    <a:pt x="537" y="491"/>
                  </a:lnTo>
                  <a:lnTo>
                    <a:pt x="581" y="384"/>
                  </a:lnTo>
                  <a:lnTo>
                    <a:pt x="581" y="313"/>
                  </a:lnTo>
                  <a:lnTo>
                    <a:pt x="581" y="250"/>
                  </a:lnTo>
                  <a:lnTo>
                    <a:pt x="537" y="143"/>
                  </a:lnTo>
                  <a:lnTo>
                    <a:pt x="456" y="54"/>
                  </a:lnTo>
                  <a:lnTo>
                    <a:pt x="349" y="9"/>
                  </a:lnTo>
                  <a:lnTo>
                    <a:pt x="295" y="0"/>
                  </a:lnTo>
                  <a:close/>
                </a:path>
              </a:pathLst>
            </a:custGeom>
            <a:solidFill>
              <a:srgbClr val="0A6143">
                <a:alpha val="1844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lt2"/>
                </a:solidFill>
                <a:latin typeface="Arial"/>
                <a:ea typeface="Arial"/>
                <a:cs typeface="Arial"/>
                <a:sym typeface="Arial"/>
              </a:endParaRPr>
            </a:p>
          </p:txBody>
        </p:sp>
        <p:sp>
          <p:nvSpPr>
            <p:cNvPr id="3830" name="Google Shape;3830;p223"/>
            <p:cNvSpPr/>
            <p:nvPr/>
          </p:nvSpPr>
          <p:spPr>
            <a:xfrm rot="5400000">
              <a:off x="8051144" y="215879"/>
              <a:ext cx="23415" cy="25189"/>
            </a:xfrm>
            <a:custGeom>
              <a:rect b="b" l="l" r="r" t="t"/>
              <a:pathLst>
                <a:path extrusionOk="0" h="626" w="582">
                  <a:moveTo>
                    <a:pt x="233" y="1"/>
                  </a:moveTo>
                  <a:lnTo>
                    <a:pt x="135" y="54"/>
                  </a:lnTo>
                  <a:lnTo>
                    <a:pt x="54" y="135"/>
                  </a:lnTo>
                  <a:lnTo>
                    <a:pt x="10" y="251"/>
                  </a:lnTo>
                  <a:lnTo>
                    <a:pt x="1" y="313"/>
                  </a:lnTo>
                  <a:lnTo>
                    <a:pt x="10" y="376"/>
                  </a:lnTo>
                  <a:lnTo>
                    <a:pt x="54" y="492"/>
                  </a:lnTo>
                  <a:lnTo>
                    <a:pt x="135" y="572"/>
                  </a:lnTo>
                  <a:lnTo>
                    <a:pt x="233" y="617"/>
                  </a:lnTo>
                  <a:lnTo>
                    <a:pt x="295" y="626"/>
                  </a:lnTo>
                  <a:lnTo>
                    <a:pt x="349" y="617"/>
                  </a:lnTo>
                  <a:lnTo>
                    <a:pt x="456" y="572"/>
                  </a:lnTo>
                  <a:lnTo>
                    <a:pt x="537" y="492"/>
                  </a:lnTo>
                  <a:lnTo>
                    <a:pt x="581" y="376"/>
                  </a:lnTo>
                  <a:lnTo>
                    <a:pt x="581" y="313"/>
                  </a:lnTo>
                  <a:lnTo>
                    <a:pt x="581" y="251"/>
                  </a:lnTo>
                  <a:lnTo>
                    <a:pt x="537" y="135"/>
                  </a:lnTo>
                  <a:lnTo>
                    <a:pt x="456" y="54"/>
                  </a:lnTo>
                  <a:lnTo>
                    <a:pt x="349" y="1"/>
                  </a:lnTo>
                  <a:close/>
                </a:path>
              </a:pathLst>
            </a:custGeom>
            <a:solidFill>
              <a:srgbClr val="0A6143">
                <a:alpha val="1844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lt2"/>
                </a:solidFill>
                <a:latin typeface="Arial"/>
                <a:ea typeface="Arial"/>
                <a:cs typeface="Arial"/>
                <a:sym typeface="Arial"/>
              </a:endParaRPr>
            </a:p>
          </p:txBody>
        </p:sp>
        <p:sp>
          <p:nvSpPr>
            <p:cNvPr id="3831" name="Google Shape;3831;p223"/>
            <p:cNvSpPr/>
            <p:nvPr/>
          </p:nvSpPr>
          <p:spPr>
            <a:xfrm rot="5400000">
              <a:off x="7885848" y="215879"/>
              <a:ext cx="23415" cy="25189"/>
            </a:xfrm>
            <a:custGeom>
              <a:rect b="b" l="l" r="r" t="t"/>
              <a:pathLst>
                <a:path extrusionOk="0" h="626" w="582">
                  <a:moveTo>
                    <a:pt x="233" y="1"/>
                  </a:moveTo>
                  <a:lnTo>
                    <a:pt x="135" y="54"/>
                  </a:lnTo>
                  <a:lnTo>
                    <a:pt x="54" y="135"/>
                  </a:lnTo>
                  <a:lnTo>
                    <a:pt x="10" y="251"/>
                  </a:lnTo>
                  <a:lnTo>
                    <a:pt x="1" y="313"/>
                  </a:lnTo>
                  <a:lnTo>
                    <a:pt x="10" y="376"/>
                  </a:lnTo>
                  <a:lnTo>
                    <a:pt x="54" y="492"/>
                  </a:lnTo>
                  <a:lnTo>
                    <a:pt x="135" y="572"/>
                  </a:lnTo>
                  <a:lnTo>
                    <a:pt x="233" y="626"/>
                  </a:lnTo>
                  <a:lnTo>
                    <a:pt x="349" y="626"/>
                  </a:lnTo>
                  <a:lnTo>
                    <a:pt x="456" y="572"/>
                  </a:lnTo>
                  <a:lnTo>
                    <a:pt x="537" y="492"/>
                  </a:lnTo>
                  <a:lnTo>
                    <a:pt x="581" y="376"/>
                  </a:lnTo>
                  <a:lnTo>
                    <a:pt x="581" y="313"/>
                  </a:lnTo>
                  <a:lnTo>
                    <a:pt x="581" y="251"/>
                  </a:lnTo>
                  <a:lnTo>
                    <a:pt x="537" y="135"/>
                  </a:lnTo>
                  <a:lnTo>
                    <a:pt x="456" y="54"/>
                  </a:lnTo>
                  <a:lnTo>
                    <a:pt x="349" y="1"/>
                  </a:lnTo>
                  <a:close/>
                </a:path>
              </a:pathLst>
            </a:custGeom>
            <a:solidFill>
              <a:srgbClr val="0A6143">
                <a:alpha val="1844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lt2"/>
                </a:solidFill>
                <a:latin typeface="Arial"/>
                <a:ea typeface="Arial"/>
                <a:cs typeface="Arial"/>
                <a:sym typeface="Arial"/>
              </a:endParaRPr>
            </a:p>
          </p:txBody>
        </p:sp>
        <p:sp>
          <p:nvSpPr>
            <p:cNvPr id="3832" name="Google Shape;3832;p223"/>
            <p:cNvSpPr/>
            <p:nvPr/>
          </p:nvSpPr>
          <p:spPr>
            <a:xfrm rot="5400000">
              <a:off x="7720552" y="215879"/>
              <a:ext cx="23415" cy="25189"/>
            </a:xfrm>
            <a:custGeom>
              <a:rect b="b" l="l" r="r" t="t"/>
              <a:pathLst>
                <a:path extrusionOk="0" h="626" w="582">
                  <a:moveTo>
                    <a:pt x="295" y="0"/>
                  </a:moveTo>
                  <a:lnTo>
                    <a:pt x="233" y="9"/>
                  </a:lnTo>
                  <a:lnTo>
                    <a:pt x="135" y="54"/>
                  </a:lnTo>
                  <a:lnTo>
                    <a:pt x="54" y="143"/>
                  </a:lnTo>
                  <a:lnTo>
                    <a:pt x="10" y="250"/>
                  </a:lnTo>
                  <a:lnTo>
                    <a:pt x="1" y="313"/>
                  </a:lnTo>
                  <a:lnTo>
                    <a:pt x="10" y="375"/>
                  </a:lnTo>
                  <a:lnTo>
                    <a:pt x="54" y="492"/>
                  </a:lnTo>
                  <a:lnTo>
                    <a:pt x="135" y="581"/>
                  </a:lnTo>
                  <a:lnTo>
                    <a:pt x="233" y="625"/>
                  </a:lnTo>
                  <a:lnTo>
                    <a:pt x="349" y="625"/>
                  </a:lnTo>
                  <a:lnTo>
                    <a:pt x="456" y="581"/>
                  </a:lnTo>
                  <a:lnTo>
                    <a:pt x="537" y="492"/>
                  </a:lnTo>
                  <a:lnTo>
                    <a:pt x="581" y="375"/>
                  </a:lnTo>
                  <a:lnTo>
                    <a:pt x="581" y="313"/>
                  </a:lnTo>
                  <a:lnTo>
                    <a:pt x="581" y="250"/>
                  </a:lnTo>
                  <a:lnTo>
                    <a:pt x="537" y="143"/>
                  </a:lnTo>
                  <a:lnTo>
                    <a:pt x="456" y="54"/>
                  </a:lnTo>
                  <a:lnTo>
                    <a:pt x="349" y="9"/>
                  </a:lnTo>
                  <a:lnTo>
                    <a:pt x="295" y="0"/>
                  </a:lnTo>
                  <a:close/>
                </a:path>
              </a:pathLst>
            </a:custGeom>
            <a:solidFill>
              <a:srgbClr val="0A6143">
                <a:alpha val="1844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lt2"/>
                </a:solidFill>
                <a:latin typeface="Arial"/>
                <a:ea typeface="Arial"/>
                <a:cs typeface="Arial"/>
                <a:sym typeface="Arial"/>
              </a:endParaRPr>
            </a:p>
          </p:txBody>
        </p:sp>
        <p:sp>
          <p:nvSpPr>
            <p:cNvPr id="3833" name="Google Shape;3833;p223"/>
            <p:cNvSpPr/>
            <p:nvPr/>
          </p:nvSpPr>
          <p:spPr>
            <a:xfrm rot="5400000">
              <a:off x="8382077" y="388698"/>
              <a:ext cx="23375" cy="25189"/>
            </a:xfrm>
            <a:custGeom>
              <a:rect b="b" l="l" r="r" t="t"/>
              <a:pathLst>
                <a:path extrusionOk="0" h="626" w="581">
                  <a:moveTo>
                    <a:pt x="286" y="0"/>
                  </a:moveTo>
                  <a:lnTo>
                    <a:pt x="232" y="9"/>
                  </a:lnTo>
                  <a:lnTo>
                    <a:pt x="125" y="54"/>
                  </a:lnTo>
                  <a:lnTo>
                    <a:pt x="45" y="143"/>
                  </a:lnTo>
                  <a:lnTo>
                    <a:pt x="0" y="250"/>
                  </a:lnTo>
                  <a:lnTo>
                    <a:pt x="0" y="313"/>
                  </a:lnTo>
                  <a:lnTo>
                    <a:pt x="0" y="375"/>
                  </a:lnTo>
                  <a:lnTo>
                    <a:pt x="45" y="491"/>
                  </a:lnTo>
                  <a:lnTo>
                    <a:pt x="125" y="581"/>
                  </a:lnTo>
                  <a:lnTo>
                    <a:pt x="232" y="625"/>
                  </a:lnTo>
                  <a:lnTo>
                    <a:pt x="348" y="625"/>
                  </a:lnTo>
                  <a:lnTo>
                    <a:pt x="456" y="581"/>
                  </a:lnTo>
                  <a:lnTo>
                    <a:pt x="527" y="491"/>
                  </a:lnTo>
                  <a:lnTo>
                    <a:pt x="572" y="375"/>
                  </a:lnTo>
                  <a:lnTo>
                    <a:pt x="581" y="313"/>
                  </a:lnTo>
                  <a:lnTo>
                    <a:pt x="572" y="250"/>
                  </a:lnTo>
                  <a:lnTo>
                    <a:pt x="527" y="143"/>
                  </a:lnTo>
                  <a:lnTo>
                    <a:pt x="456" y="54"/>
                  </a:lnTo>
                  <a:lnTo>
                    <a:pt x="348" y="9"/>
                  </a:lnTo>
                  <a:lnTo>
                    <a:pt x="286" y="0"/>
                  </a:lnTo>
                  <a:close/>
                </a:path>
              </a:pathLst>
            </a:custGeom>
            <a:solidFill>
              <a:srgbClr val="0A6143">
                <a:alpha val="1844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lt2"/>
                </a:solidFill>
                <a:latin typeface="Arial"/>
                <a:ea typeface="Arial"/>
                <a:cs typeface="Arial"/>
                <a:sym typeface="Arial"/>
              </a:endParaRPr>
            </a:p>
          </p:txBody>
        </p:sp>
        <p:sp>
          <p:nvSpPr>
            <p:cNvPr id="3834" name="Google Shape;3834;p223"/>
            <p:cNvSpPr/>
            <p:nvPr/>
          </p:nvSpPr>
          <p:spPr>
            <a:xfrm rot="5400000">
              <a:off x="8216600" y="388517"/>
              <a:ext cx="23375" cy="25551"/>
            </a:xfrm>
            <a:custGeom>
              <a:rect b="b" l="l" r="r" t="t"/>
              <a:pathLst>
                <a:path extrusionOk="0" h="635" w="581">
                  <a:moveTo>
                    <a:pt x="286" y="0"/>
                  </a:moveTo>
                  <a:lnTo>
                    <a:pt x="232" y="9"/>
                  </a:lnTo>
                  <a:lnTo>
                    <a:pt x="125" y="54"/>
                  </a:lnTo>
                  <a:lnTo>
                    <a:pt x="45" y="143"/>
                  </a:lnTo>
                  <a:lnTo>
                    <a:pt x="0" y="250"/>
                  </a:lnTo>
                  <a:lnTo>
                    <a:pt x="0" y="313"/>
                  </a:lnTo>
                  <a:lnTo>
                    <a:pt x="0" y="384"/>
                  </a:lnTo>
                  <a:lnTo>
                    <a:pt x="45" y="491"/>
                  </a:lnTo>
                  <a:lnTo>
                    <a:pt x="125" y="581"/>
                  </a:lnTo>
                  <a:lnTo>
                    <a:pt x="232" y="625"/>
                  </a:lnTo>
                  <a:lnTo>
                    <a:pt x="286" y="634"/>
                  </a:lnTo>
                  <a:lnTo>
                    <a:pt x="348" y="625"/>
                  </a:lnTo>
                  <a:lnTo>
                    <a:pt x="456" y="581"/>
                  </a:lnTo>
                  <a:lnTo>
                    <a:pt x="527" y="491"/>
                  </a:lnTo>
                  <a:lnTo>
                    <a:pt x="572" y="384"/>
                  </a:lnTo>
                  <a:lnTo>
                    <a:pt x="581" y="313"/>
                  </a:lnTo>
                  <a:lnTo>
                    <a:pt x="572" y="250"/>
                  </a:lnTo>
                  <a:lnTo>
                    <a:pt x="527" y="143"/>
                  </a:lnTo>
                  <a:lnTo>
                    <a:pt x="456" y="54"/>
                  </a:lnTo>
                  <a:lnTo>
                    <a:pt x="348" y="9"/>
                  </a:lnTo>
                  <a:lnTo>
                    <a:pt x="286" y="0"/>
                  </a:lnTo>
                  <a:close/>
                </a:path>
              </a:pathLst>
            </a:custGeom>
            <a:solidFill>
              <a:srgbClr val="0A6143">
                <a:alpha val="1844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lt2"/>
                </a:solidFill>
                <a:latin typeface="Arial"/>
                <a:ea typeface="Arial"/>
                <a:cs typeface="Arial"/>
                <a:sym typeface="Arial"/>
              </a:endParaRPr>
            </a:p>
          </p:txBody>
        </p:sp>
        <p:sp>
          <p:nvSpPr>
            <p:cNvPr id="3835" name="Google Shape;3835;p223"/>
            <p:cNvSpPr/>
            <p:nvPr/>
          </p:nvSpPr>
          <p:spPr>
            <a:xfrm rot="5400000">
              <a:off x="8051164" y="388698"/>
              <a:ext cx="23375" cy="25189"/>
            </a:xfrm>
            <a:custGeom>
              <a:rect b="b" l="l" r="r" t="t"/>
              <a:pathLst>
                <a:path extrusionOk="0" h="626" w="581">
                  <a:moveTo>
                    <a:pt x="232" y="1"/>
                  </a:moveTo>
                  <a:lnTo>
                    <a:pt x="125" y="54"/>
                  </a:lnTo>
                  <a:lnTo>
                    <a:pt x="45" y="135"/>
                  </a:lnTo>
                  <a:lnTo>
                    <a:pt x="0" y="251"/>
                  </a:lnTo>
                  <a:lnTo>
                    <a:pt x="0" y="313"/>
                  </a:lnTo>
                  <a:lnTo>
                    <a:pt x="0" y="376"/>
                  </a:lnTo>
                  <a:lnTo>
                    <a:pt x="45" y="492"/>
                  </a:lnTo>
                  <a:lnTo>
                    <a:pt x="125" y="572"/>
                  </a:lnTo>
                  <a:lnTo>
                    <a:pt x="232" y="617"/>
                  </a:lnTo>
                  <a:lnTo>
                    <a:pt x="286" y="626"/>
                  </a:lnTo>
                  <a:lnTo>
                    <a:pt x="348" y="617"/>
                  </a:lnTo>
                  <a:lnTo>
                    <a:pt x="456" y="572"/>
                  </a:lnTo>
                  <a:lnTo>
                    <a:pt x="527" y="492"/>
                  </a:lnTo>
                  <a:lnTo>
                    <a:pt x="572" y="376"/>
                  </a:lnTo>
                  <a:lnTo>
                    <a:pt x="581" y="313"/>
                  </a:lnTo>
                  <a:lnTo>
                    <a:pt x="572" y="251"/>
                  </a:lnTo>
                  <a:lnTo>
                    <a:pt x="527" y="135"/>
                  </a:lnTo>
                  <a:lnTo>
                    <a:pt x="456" y="54"/>
                  </a:lnTo>
                  <a:lnTo>
                    <a:pt x="348" y="1"/>
                  </a:lnTo>
                  <a:close/>
                </a:path>
              </a:pathLst>
            </a:custGeom>
            <a:solidFill>
              <a:srgbClr val="0A6143">
                <a:alpha val="1844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lt2"/>
                </a:solidFill>
                <a:latin typeface="Arial"/>
                <a:ea typeface="Arial"/>
                <a:cs typeface="Arial"/>
                <a:sym typeface="Arial"/>
              </a:endParaRPr>
            </a:p>
          </p:txBody>
        </p:sp>
        <p:sp>
          <p:nvSpPr>
            <p:cNvPr id="3836" name="Google Shape;3836;p223"/>
            <p:cNvSpPr/>
            <p:nvPr/>
          </p:nvSpPr>
          <p:spPr>
            <a:xfrm rot="5400000">
              <a:off x="7885868" y="388698"/>
              <a:ext cx="23375" cy="25189"/>
            </a:xfrm>
            <a:custGeom>
              <a:rect b="b" l="l" r="r" t="t"/>
              <a:pathLst>
                <a:path extrusionOk="0" h="626" w="581">
                  <a:moveTo>
                    <a:pt x="232" y="1"/>
                  </a:moveTo>
                  <a:lnTo>
                    <a:pt x="125" y="54"/>
                  </a:lnTo>
                  <a:lnTo>
                    <a:pt x="45" y="135"/>
                  </a:lnTo>
                  <a:lnTo>
                    <a:pt x="0" y="251"/>
                  </a:lnTo>
                  <a:lnTo>
                    <a:pt x="0" y="313"/>
                  </a:lnTo>
                  <a:lnTo>
                    <a:pt x="0" y="376"/>
                  </a:lnTo>
                  <a:lnTo>
                    <a:pt x="45" y="492"/>
                  </a:lnTo>
                  <a:lnTo>
                    <a:pt x="125" y="572"/>
                  </a:lnTo>
                  <a:lnTo>
                    <a:pt x="232" y="626"/>
                  </a:lnTo>
                  <a:lnTo>
                    <a:pt x="348" y="626"/>
                  </a:lnTo>
                  <a:lnTo>
                    <a:pt x="456" y="572"/>
                  </a:lnTo>
                  <a:lnTo>
                    <a:pt x="527" y="492"/>
                  </a:lnTo>
                  <a:lnTo>
                    <a:pt x="572" y="376"/>
                  </a:lnTo>
                  <a:lnTo>
                    <a:pt x="581" y="313"/>
                  </a:lnTo>
                  <a:lnTo>
                    <a:pt x="572" y="251"/>
                  </a:lnTo>
                  <a:lnTo>
                    <a:pt x="527" y="135"/>
                  </a:lnTo>
                  <a:lnTo>
                    <a:pt x="456" y="54"/>
                  </a:lnTo>
                  <a:lnTo>
                    <a:pt x="348" y="1"/>
                  </a:lnTo>
                  <a:close/>
                </a:path>
              </a:pathLst>
            </a:custGeom>
            <a:solidFill>
              <a:srgbClr val="0A6143">
                <a:alpha val="1844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lt2"/>
                </a:solidFill>
                <a:latin typeface="Arial"/>
                <a:ea typeface="Arial"/>
                <a:cs typeface="Arial"/>
                <a:sym typeface="Arial"/>
              </a:endParaRPr>
            </a:p>
          </p:txBody>
        </p:sp>
        <p:sp>
          <p:nvSpPr>
            <p:cNvPr id="3837" name="Google Shape;3837;p223"/>
            <p:cNvSpPr/>
            <p:nvPr/>
          </p:nvSpPr>
          <p:spPr>
            <a:xfrm rot="5400000">
              <a:off x="7720573" y="388698"/>
              <a:ext cx="23375" cy="25189"/>
            </a:xfrm>
            <a:custGeom>
              <a:rect b="b" l="l" r="r" t="t"/>
              <a:pathLst>
                <a:path extrusionOk="0" h="626" w="581">
                  <a:moveTo>
                    <a:pt x="286" y="0"/>
                  </a:moveTo>
                  <a:lnTo>
                    <a:pt x="232" y="9"/>
                  </a:lnTo>
                  <a:lnTo>
                    <a:pt x="125" y="54"/>
                  </a:lnTo>
                  <a:lnTo>
                    <a:pt x="45" y="143"/>
                  </a:lnTo>
                  <a:lnTo>
                    <a:pt x="0" y="250"/>
                  </a:lnTo>
                  <a:lnTo>
                    <a:pt x="0" y="313"/>
                  </a:lnTo>
                  <a:lnTo>
                    <a:pt x="0" y="375"/>
                  </a:lnTo>
                  <a:lnTo>
                    <a:pt x="45" y="492"/>
                  </a:lnTo>
                  <a:lnTo>
                    <a:pt x="125" y="581"/>
                  </a:lnTo>
                  <a:lnTo>
                    <a:pt x="232" y="625"/>
                  </a:lnTo>
                  <a:lnTo>
                    <a:pt x="348" y="625"/>
                  </a:lnTo>
                  <a:lnTo>
                    <a:pt x="456" y="581"/>
                  </a:lnTo>
                  <a:lnTo>
                    <a:pt x="527" y="492"/>
                  </a:lnTo>
                  <a:lnTo>
                    <a:pt x="572" y="375"/>
                  </a:lnTo>
                  <a:lnTo>
                    <a:pt x="581" y="313"/>
                  </a:lnTo>
                  <a:lnTo>
                    <a:pt x="572" y="250"/>
                  </a:lnTo>
                  <a:lnTo>
                    <a:pt x="527" y="143"/>
                  </a:lnTo>
                  <a:lnTo>
                    <a:pt x="456" y="54"/>
                  </a:lnTo>
                  <a:lnTo>
                    <a:pt x="348" y="9"/>
                  </a:lnTo>
                  <a:lnTo>
                    <a:pt x="286" y="0"/>
                  </a:lnTo>
                  <a:close/>
                </a:path>
              </a:pathLst>
            </a:custGeom>
            <a:solidFill>
              <a:srgbClr val="0A6143">
                <a:alpha val="1844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lt2"/>
                </a:solidFill>
                <a:latin typeface="Arial"/>
                <a:ea typeface="Arial"/>
                <a:cs typeface="Arial"/>
                <a:sym typeface="Arial"/>
              </a:endParaRPr>
            </a:p>
          </p:txBody>
        </p:sp>
        <p:sp>
          <p:nvSpPr>
            <p:cNvPr id="3838" name="Google Shape;3838;p223"/>
            <p:cNvSpPr/>
            <p:nvPr/>
          </p:nvSpPr>
          <p:spPr>
            <a:xfrm rot="5400000">
              <a:off x="8382077" y="561134"/>
              <a:ext cx="23375" cy="25189"/>
            </a:xfrm>
            <a:custGeom>
              <a:rect b="b" l="l" r="r" t="t"/>
              <a:pathLst>
                <a:path extrusionOk="0" h="626" w="581">
                  <a:moveTo>
                    <a:pt x="295" y="0"/>
                  </a:moveTo>
                  <a:lnTo>
                    <a:pt x="233" y="9"/>
                  </a:lnTo>
                  <a:lnTo>
                    <a:pt x="134" y="54"/>
                  </a:lnTo>
                  <a:lnTo>
                    <a:pt x="54" y="143"/>
                  </a:lnTo>
                  <a:lnTo>
                    <a:pt x="9" y="250"/>
                  </a:lnTo>
                  <a:lnTo>
                    <a:pt x="0" y="313"/>
                  </a:lnTo>
                  <a:lnTo>
                    <a:pt x="9" y="375"/>
                  </a:lnTo>
                  <a:lnTo>
                    <a:pt x="54" y="491"/>
                  </a:lnTo>
                  <a:lnTo>
                    <a:pt x="134" y="581"/>
                  </a:lnTo>
                  <a:lnTo>
                    <a:pt x="233" y="625"/>
                  </a:lnTo>
                  <a:lnTo>
                    <a:pt x="349" y="625"/>
                  </a:lnTo>
                  <a:lnTo>
                    <a:pt x="456" y="581"/>
                  </a:lnTo>
                  <a:lnTo>
                    <a:pt x="536" y="491"/>
                  </a:lnTo>
                  <a:lnTo>
                    <a:pt x="581" y="375"/>
                  </a:lnTo>
                  <a:lnTo>
                    <a:pt x="581" y="313"/>
                  </a:lnTo>
                  <a:lnTo>
                    <a:pt x="581" y="250"/>
                  </a:lnTo>
                  <a:lnTo>
                    <a:pt x="536" y="143"/>
                  </a:lnTo>
                  <a:lnTo>
                    <a:pt x="456" y="54"/>
                  </a:lnTo>
                  <a:lnTo>
                    <a:pt x="349" y="9"/>
                  </a:lnTo>
                  <a:lnTo>
                    <a:pt x="295" y="0"/>
                  </a:lnTo>
                  <a:close/>
                </a:path>
              </a:pathLst>
            </a:custGeom>
            <a:solidFill>
              <a:srgbClr val="0A6143">
                <a:alpha val="1844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lt2"/>
                </a:solidFill>
                <a:latin typeface="Arial"/>
                <a:ea typeface="Arial"/>
                <a:cs typeface="Arial"/>
                <a:sym typeface="Arial"/>
              </a:endParaRPr>
            </a:p>
          </p:txBody>
        </p:sp>
        <p:sp>
          <p:nvSpPr>
            <p:cNvPr id="3839" name="Google Shape;3839;p223"/>
            <p:cNvSpPr/>
            <p:nvPr/>
          </p:nvSpPr>
          <p:spPr>
            <a:xfrm rot="5400000">
              <a:off x="8216600" y="560953"/>
              <a:ext cx="23375" cy="25551"/>
            </a:xfrm>
            <a:custGeom>
              <a:rect b="b" l="l" r="r" t="t"/>
              <a:pathLst>
                <a:path extrusionOk="0" h="635" w="581">
                  <a:moveTo>
                    <a:pt x="295" y="0"/>
                  </a:moveTo>
                  <a:lnTo>
                    <a:pt x="233" y="9"/>
                  </a:lnTo>
                  <a:lnTo>
                    <a:pt x="134" y="54"/>
                  </a:lnTo>
                  <a:lnTo>
                    <a:pt x="54" y="143"/>
                  </a:lnTo>
                  <a:lnTo>
                    <a:pt x="9" y="250"/>
                  </a:lnTo>
                  <a:lnTo>
                    <a:pt x="0" y="313"/>
                  </a:lnTo>
                  <a:lnTo>
                    <a:pt x="9" y="384"/>
                  </a:lnTo>
                  <a:lnTo>
                    <a:pt x="54" y="491"/>
                  </a:lnTo>
                  <a:lnTo>
                    <a:pt x="134" y="581"/>
                  </a:lnTo>
                  <a:lnTo>
                    <a:pt x="233" y="625"/>
                  </a:lnTo>
                  <a:lnTo>
                    <a:pt x="295" y="634"/>
                  </a:lnTo>
                  <a:lnTo>
                    <a:pt x="349" y="625"/>
                  </a:lnTo>
                  <a:lnTo>
                    <a:pt x="456" y="581"/>
                  </a:lnTo>
                  <a:lnTo>
                    <a:pt x="536" y="491"/>
                  </a:lnTo>
                  <a:lnTo>
                    <a:pt x="581" y="384"/>
                  </a:lnTo>
                  <a:lnTo>
                    <a:pt x="581" y="313"/>
                  </a:lnTo>
                  <a:lnTo>
                    <a:pt x="581" y="250"/>
                  </a:lnTo>
                  <a:lnTo>
                    <a:pt x="536" y="143"/>
                  </a:lnTo>
                  <a:lnTo>
                    <a:pt x="456" y="54"/>
                  </a:lnTo>
                  <a:lnTo>
                    <a:pt x="349" y="9"/>
                  </a:lnTo>
                  <a:lnTo>
                    <a:pt x="295" y="0"/>
                  </a:lnTo>
                  <a:close/>
                </a:path>
              </a:pathLst>
            </a:custGeom>
            <a:solidFill>
              <a:srgbClr val="0A6143">
                <a:alpha val="1844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lt2"/>
                </a:solidFill>
                <a:latin typeface="Arial"/>
                <a:ea typeface="Arial"/>
                <a:cs typeface="Arial"/>
                <a:sym typeface="Arial"/>
              </a:endParaRPr>
            </a:p>
          </p:txBody>
        </p:sp>
        <p:sp>
          <p:nvSpPr>
            <p:cNvPr id="3840" name="Google Shape;3840;p223"/>
            <p:cNvSpPr/>
            <p:nvPr/>
          </p:nvSpPr>
          <p:spPr>
            <a:xfrm rot="5400000">
              <a:off x="8051164" y="561134"/>
              <a:ext cx="23375" cy="25189"/>
            </a:xfrm>
            <a:custGeom>
              <a:rect b="b" l="l" r="r" t="t"/>
              <a:pathLst>
                <a:path extrusionOk="0" h="626" w="581">
                  <a:moveTo>
                    <a:pt x="233" y="1"/>
                  </a:moveTo>
                  <a:lnTo>
                    <a:pt x="134" y="54"/>
                  </a:lnTo>
                  <a:lnTo>
                    <a:pt x="54" y="135"/>
                  </a:lnTo>
                  <a:lnTo>
                    <a:pt x="9" y="251"/>
                  </a:lnTo>
                  <a:lnTo>
                    <a:pt x="0" y="313"/>
                  </a:lnTo>
                  <a:lnTo>
                    <a:pt x="9" y="376"/>
                  </a:lnTo>
                  <a:lnTo>
                    <a:pt x="54" y="492"/>
                  </a:lnTo>
                  <a:lnTo>
                    <a:pt x="134" y="572"/>
                  </a:lnTo>
                  <a:lnTo>
                    <a:pt x="233" y="617"/>
                  </a:lnTo>
                  <a:lnTo>
                    <a:pt x="295" y="626"/>
                  </a:lnTo>
                  <a:lnTo>
                    <a:pt x="349" y="617"/>
                  </a:lnTo>
                  <a:lnTo>
                    <a:pt x="456" y="572"/>
                  </a:lnTo>
                  <a:lnTo>
                    <a:pt x="536" y="492"/>
                  </a:lnTo>
                  <a:lnTo>
                    <a:pt x="581" y="376"/>
                  </a:lnTo>
                  <a:lnTo>
                    <a:pt x="581" y="313"/>
                  </a:lnTo>
                  <a:lnTo>
                    <a:pt x="581" y="251"/>
                  </a:lnTo>
                  <a:lnTo>
                    <a:pt x="536" y="135"/>
                  </a:lnTo>
                  <a:lnTo>
                    <a:pt x="456" y="54"/>
                  </a:lnTo>
                  <a:lnTo>
                    <a:pt x="349" y="1"/>
                  </a:lnTo>
                  <a:close/>
                </a:path>
              </a:pathLst>
            </a:custGeom>
            <a:solidFill>
              <a:srgbClr val="0A6143">
                <a:alpha val="1844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lt2"/>
                </a:solidFill>
                <a:latin typeface="Arial"/>
                <a:ea typeface="Arial"/>
                <a:cs typeface="Arial"/>
                <a:sym typeface="Arial"/>
              </a:endParaRPr>
            </a:p>
          </p:txBody>
        </p:sp>
        <p:sp>
          <p:nvSpPr>
            <p:cNvPr id="3841" name="Google Shape;3841;p223"/>
            <p:cNvSpPr/>
            <p:nvPr/>
          </p:nvSpPr>
          <p:spPr>
            <a:xfrm rot="5400000">
              <a:off x="7885868" y="561134"/>
              <a:ext cx="23375" cy="25189"/>
            </a:xfrm>
            <a:custGeom>
              <a:rect b="b" l="l" r="r" t="t"/>
              <a:pathLst>
                <a:path extrusionOk="0" h="626" w="581">
                  <a:moveTo>
                    <a:pt x="233" y="1"/>
                  </a:moveTo>
                  <a:lnTo>
                    <a:pt x="134" y="54"/>
                  </a:lnTo>
                  <a:lnTo>
                    <a:pt x="54" y="135"/>
                  </a:lnTo>
                  <a:lnTo>
                    <a:pt x="9" y="251"/>
                  </a:lnTo>
                  <a:lnTo>
                    <a:pt x="0" y="313"/>
                  </a:lnTo>
                  <a:lnTo>
                    <a:pt x="9" y="376"/>
                  </a:lnTo>
                  <a:lnTo>
                    <a:pt x="54" y="492"/>
                  </a:lnTo>
                  <a:lnTo>
                    <a:pt x="134" y="572"/>
                  </a:lnTo>
                  <a:lnTo>
                    <a:pt x="233" y="626"/>
                  </a:lnTo>
                  <a:lnTo>
                    <a:pt x="349" y="626"/>
                  </a:lnTo>
                  <a:lnTo>
                    <a:pt x="456" y="572"/>
                  </a:lnTo>
                  <a:lnTo>
                    <a:pt x="536" y="492"/>
                  </a:lnTo>
                  <a:lnTo>
                    <a:pt x="581" y="376"/>
                  </a:lnTo>
                  <a:lnTo>
                    <a:pt x="581" y="313"/>
                  </a:lnTo>
                  <a:lnTo>
                    <a:pt x="581" y="251"/>
                  </a:lnTo>
                  <a:lnTo>
                    <a:pt x="536" y="135"/>
                  </a:lnTo>
                  <a:lnTo>
                    <a:pt x="456" y="54"/>
                  </a:lnTo>
                  <a:lnTo>
                    <a:pt x="349" y="1"/>
                  </a:lnTo>
                  <a:close/>
                </a:path>
              </a:pathLst>
            </a:custGeom>
            <a:solidFill>
              <a:srgbClr val="0A6143">
                <a:alpha val="1844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lt2"/>
                </a:solidFill>
                <a:latin typeface="Arial"/>
                <a:ea typeface="Arial"/>
                <a:cs typeface="Arial"/>
                <a:sym typeface="Arial"/>
              </a:endParaRPr>
            </a:p>
          </p:txBody>
        </p:sp>
        <p:sp>
          <p:nvSpPr>
            <p:cNvPr id="3842" name="Google Shape;3842;p223"/>
            <p:cNvSpPr/>
            <p:nvPr/>
          </p:nvSpPr>
          <p:spPr>
            <a:xfrm rot="5400000">
              <a:off x="7720573" y="561134"/>
              <a:ext cx="23375" cy="25189"/>
            </a:xfrm>
            <a:custGeom>
              <a:rect b="b" l="l" r="r" t="t"/>
              <a:pathLst>
                <a:path extrusionOk="0" h="626" w="581">
                  <a:moveTo>
                    <a:pt x="295" y="0"/>
                  </a:moveTo>
                  <a:lnTo>
                    <a:pt x="233" y="9"/>
                  </a:lnTo>
                  <a:lnTo>
                    <a:pt x="134" y="54"/>
                  </a:lnTo>
                  <a:lnTo>
                    <a:pt x="54" y="143"/>
                  </a:lnTo>
                  <a:lnTo>
                    <a:pt x="9" y="250"/>
                  </a:lnTo>
                  <a:lnTo>
                    <a:pt x="0" y="313"/>
                  </a:lnTo>
                  <a:lnTo>
                    <a:pt x="9" y="375"/>
                  </a:lnTo>
                  <a:lnTo>
                    <a:pt x="54" y="492"/>
                  </a:lnTo>
                  <a:lnTo>
                    <a:pt x="134" y="581"/>
                  </a:lnTo>
                  <a:lnTo>
                    <a:pt x="233" y="625"/>
                  </a:lnTo>
                  <a:lnTo>
                    <a:pt x="349" y="625"/>
                  </a:lnTo>
                  <a:lnTo>
                    <a:pt x="456" y="581"/>
                  </a:lnTo>
                  <a:lnTo>
                    <a:pt x="536" y="492"/>
                  </a:lnTo>
                  <a:lnTo>
                    <a:pt x="581" y="375"/>
                  </a:lnTo>
                  <a:lnTo>
                    <a:pt x="581" y="313"/>
                  </a:lnTo>
                  <a:lnTo>
                    <a:pt x="581" y="250"/>
                  </a:lnTo>
                  <a:lnTo>
                    <a:pt x="536" y="143"/>
                  </a:lnTo>
                  <a:lnTo>
                    <a:pt x="456" y="54"/>
                  </a:lnTo>
                  <a:lnTo>
                    <a:pt x="349" y="9"/>
                  </a:lnTo>
                  <a:lnTo>
                    <a:pt x="295" y="0"/>
                  </a:lnTo>
                  <a:close/>
                </a:path>
              </a:pathLst>
            </a:custGeom>
            <a:solidFill>
              <a:srgbClr val="0A6143">
                <a:alpha val="1844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lt2"/>
                </a:solidFill>
                <a:latin typeface="Arial"/>
                <a:ea typeface="Arial"/>
                <a:cs typeface="Arial"/>
                <a:sym typeface="Arial"/>
              </a:endParaRPr>
            </a:p>
          </p:txBody>
        </p:sp>
        <p:sp>
          <p:nvSpPr>
            <p:cNvPr id="3843" name="Google Shape;3843;p223"/>
            <p:cNvSpPr/>
            <p:nvPr/>
          </p:nvSpPr>
          <p:spPr>
            <a:xfrm rot="5400000">
              <a:off x="8382057" y="733953"/>
              <a:ext cx="23415" cy="25189"/>
            </a:xfrm>
            <a:custGeom>
              <a:rect b="b" l="l" r="r" t="t"/>
              <a:pathLst>
                <a:path extrusionOk="0" h="626" w="582">
                  <a:moveTo>
                    <a:pt x="287" y="0"/>
                  </a:moveTo>
                  <a:lnTo>
                    <a:pt x="233" y="9"/>
                  </a:lnTo>
                  <a:lnTo>
                    <a:pt x="126" y="54"/>
                  </a:lnTo>
                  <a:lnTo>
                    <a:pt x="45" y="143"/>
                  </a:lnTo>
                  <a:lnTo>
                    <a:pt x="10" y="250"/>
                  </a:lnTo>
                  <a:lnTo>
                    <a:pt x="1" y="313"/>
                  </a:lnTo>
                  <a:lnTo>
                    <a:pt x="10" y="375"/>
                  </a:lnTo>
                  <a:lnTo>
                    <a:pt x="45" y="491"/>
                  </a:lnTo>
                  <a:lnTo>
                    <a:pt x="126" y="581"/>
                  </a:lnTo>
                  <a:lnTo>
                    <a:pt x="233" y="625"/>
                  </a:lnTo>
                  <a:lnTo>
                    <a:pt x="349" y="625"/>
                  </a:lnTo>
                  <a:lnTo>
                    <a:pt x="456" y="581"/>
                  </a:lnTo>
                  <a:lnTo>
                    <a:pt x="528" y="491"/>
                  </a:lnTo>
                  <a:lnTo>
                    <a:pt x="572" y="375"/>
                  </a:lnTo>
                  <a:lnTo>
                    <a:pt x="581" y="313"/>
                  </a:lnTo>
                  <a:lnTo>
                    <a:pt x="572" y="250"/>
                  </a:lnTo>
                  <a:lnTo>
                    <a:pt x="528" y="143"/>
                  </a:lnTo>
                  <a:lnTo>
                    <a:pt x="456" y="54"/>
                  </a:lnTo>
                  <a:lnTo>
                    <a:pt x="349" y="9"/>
                  </a:lnTo>
                  <a:lnTo>
                    <a:pt x="287" y="0"/>
                  </a:lnTo>
                  <a:close/>
                </a:path>
              </a:pathLst>
            </a:custGeom>
            <a:solidFill>
              <a:srgbClr val="0A6143">
                <a:alpha val="1844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lt2"/>
                </a:solidFill>
                <a:latin typeface="Arial"/>
                <a:ea typeface="Arial"/>
                <a:cs typeface="Arial"/>
                <a:sym typeface="Arial"/>
              </a:endParaRPr>
            </a:p>
          </p:txBody>
        </p:sp>
        <p:sp>
          <p:nvSpPr>
            <p:cNvPr id="3844" name="Google Shape;3844;p223"/>
            <p:cNvSpPr/>
            <p:nvPr/>
          </p:nvSpPr>
          <p:spPr>
            <a:xfrm rot="5400000">
              <a:off x="8216580" y="733772"/>
              <a:ext cx="23415" cy="25551"/>
            </a:xfrm>
            <a:custGeom>
              <a:rect b="b" l="l" r="r" t="t"/>
              <a:pathLst>
                <a:path extrusionOk="0" h="635" w="582">
                  <a:moveTo>
                    <a:pt x="287" y="0"/>
                  </a:moveTo>
                  <a:lnTo>
                    <a:pt x="233" y="9"/>
                  </a:lnTo>
                  <a:lnTo>
                    <a:pt x="126" y="54"/>
                  </a:lnTo>
                  <a:lnTo>
                    <a:pt x="45" y="143"/>
                  </a:lnTo>
                  <a:lnTo>
                    <a:pt x="10" y="250"/>
                  </a:lnTo>
                  <a:lnTo>
                    <a:pt x="1" y="313"/>
                  </a:lnTo>
                  <a:lnTo>
                    <a:pt x="10" y="384"/>
                  </a:lnTo>
                  <a:lnTo>
                    <a:pt x="45" y="491"/>
                  </a:lnTo>
                  <a:lnTo>
                    <a:pt x="126" y="581"/>
                  </a:lnTo>
                  <a:lnTo>
                    <a:pt x="233" y="625"/>
                  </a:lnTo>
                  <a:lnTo>
                    <a:pt x="287" y="634"/>
                  </a:lnTo>
                  <a:lnTo>
                    <a:pt x="349" y="625"/>
                  </a:lnTo>
                  <a:lnTo>
                    <a:pt x="456" y="581"/>
                  </a:lnTo>
                  <a:lnTo>
                    <a:pt x="528" y="491"/>
                  </a:lnTo>
                  <a:lnTo>
                    <a:pt x="572" y="384"/>
                  </a:lnTo>
                  <a:lnTo>
                    <a:pt x="581" y="313"/>
                  </a:lnTo>
                  <a:lnTo>
                    <a:pt x="572" y="250"/>
                  </a:lnTo>
                  <a:lnTo>
                    <a:pt x="528" y="143"/>
                  </a:lnTo>
                  <a:lnTo>
                    <a:pt x="456" y="54"/>
                  </a:lnTo>
                  <a:lnTo>
                    <a:pt x="349" y="9"/>
                  </a:lnTo>
                  <a:lnTo>
                    <a:pt x="287" y="0"/>
                  </a:lnTo>
                  <a:close/>
                </a:path>
              </a:pathLst>
            </a:custGeom>
            <a:solidFill>
              <a:srgbClr val="0A6143">
                <a:alpha val="1844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lt2"/>
                </a:solidFill>
                <a:latin typeface="Arial"/>
                <a:ea typeface="Arial"/>
                <a:cs typeface="Arial"/>
                <a:sym typeface="Arial"/>
              </a:endParaRPr>
            </a:p>
          </p:txBody>
        </p:sp>
        <p:sp>
          <p:nvSpPr>
            <p:cNvPr id="3845" name="Google Shape;3845;p223"/>
            <p:cNvSpPr/>
            <p:nvPr/>
          </p:nvSpPr>
          <p:spPr>
            <a:xfrm rot="5400000">
              <a:off x="8051144" y="733953"/>
              <a:ext cx="23415" cy="25189"/>
            </a:xfrm>
            <a:custGeom>
              <a:rect b="b" l="l" r="r" t="t"/>
              <a:pathLst>
                <a:path extrusionOk="0" h="626" w="582">
                  <a:moveTo>
                    <a:pt x="233" y="1"/>
                  </a:moveTo>
                  <a:lnTo>
                    <a:pt x="126" y="54"/>
                  </a:lnTo>
                  <a:lnTo>
                    <a:pt x="45" y="135"/>
                  </a:lnTo>
                  <a:lnTo>
                    <a:pt x="10" y="251"/>
                  </a:lnTo>
                  <a:lnTo>
                    <a:pt x="1" y="313"/>
                  </a:lnTo>
                  <a:lnTo>
                    <a:pt x="10" y="376"/>
                  </a:lnTo>
                  <a:lnTo>
                    <a:pt x="45" y="492"/>
                  </a:lnTo>
                  <a:lnTo>
                    <a:pt x="126" y="572"/>
                  </a:lnTo>
                  <a:lnTo>
                    <a:pt x="233" y="617"/>
                  </a:lnTo>
                  <a:lnTo>
                    <a:pt x="287" y="626"/>
                  </a:lnTo>
                  <a:lnTo>
                    <a:pt x="349" y="617"/>
                  </a:lnTo>
                  <a:lnTo>
                    <a:pt x="456" y="572"/>
                  </a:lnTo>
                  <a:lnTo>
                    <a:pt x="528" y="492"/>
                  </a:lnTo>
                  <a:lnTo>
                    <a:pt x="572" y="376"/>
                  </a:lnTo>
                  <a:lnTo>
                    <a:pt x="581" y="313"/>
                  </a:lnTo>
                  <a:lnTo>
                    <a:pt x="572" y="251"/>
                  </a:lnTo>
                  <a:lnTo>
                    <a:pt x="528" y="135"/>
                  </a:lnTo>
                  <a:lnTo>
                    <a:pt x="456" y="54"/>
                  </a:lnTo>
                  <a:lnTo>
                    <a:pt x="349" y="1"/>
                  </a:lnTo>
                  <a:close/>
                </a:path>
              </a:pathLst>
            </a:custGeom>
            <a:solidFill>
              <a:srgbClr val="0A6143">
                <a:alpha val="1844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lt2"/>
                </a:solidFill>
                <a:latin typeface="Arial"/>
                <a:ea typeface="Arial"/>
                <a:cs typeface="Arial"/>
                <a:sym typeface="Arial"/>
              </a:endParaRPr>
            </a:p>
          </p:txBody>
        </p:sp>
        <p:sp>
          <p:nvSpPr>
            <p:cNvPr id="3846" name="Google Shape;3846;p223"/>
            <p:cNvSpPr/>
            <p:nvPr/>
          </p:nvSpPr>
          <p:spPr>
            <a:xfrm rot="5400000">
              <a:off x="7885848" y="733953"/>
              <a:ext cx="23415" cy="25189"/>
            </a:xfrm>
            <a:custGeom>
              <a:rect b="b" l="l" r="r" t="t"/>
              <a:pathLst>
                <a:path extrusionOk="0" h="626" w="582">
                  <a:moveTo>
                    <a:pt x="233" y="1"/>
                  </a:moveTo>
                  <a:lnTo>
                    <a:pt x="126" y="54"/>
                  </a:lnTo>
                  <a:lnTo>
                    <a:pt x="45" y="135"/>
                  </a:lnTo>
                  <a:lnTo>
                    <a:pt x="10" y="251"/>
                  </a:lnTo>
                  <a:lnTo>
                    <a:pt x="1" y="313"/>
                  </a:lnTo>
                  <a:lnTo>
                    <a:pt x="10" y="376"/>
                  </a:lnTo>
                  <a:lnTo>
                    <a:pt x="45" y="492"/>
                  </a:lnTo>
                  <a:lnTo>
                    <a:pt x="126" y="572"/>
                  </a:lnTo>
                  <a:lnTo>
                    <a:pt x="233" y="626"/>
                  </a:lnTo>
                  <a:lnTo>
                    <a:pt x="349" y="626"/>
                  </a:lnTo>
                  <a:lnTo>
                    <a:pt x="456" y="572"/>
                  </a:lnTo>
                  <a:lnTo>
                    <a:pt x="528" y="492"/>
                  </a:lnTo>
                  <a:lnTo>
                    <a:pt x="572" y="376"/>
                  </a:lnTo>
                  <a:lnTo>
                    <a:pt x="581" y="313"/>
                  </a:lnTo>
                  <a:lnTo>
                    <a:pt x="572" y="251"/>
                  </a:lnTo>
                  <a:lnTo>
                    <a:pt x="528" y="135"/>
                  </a:lnTo>
                  <a:lnTo>
                    <a:pt x="456" y="54"/>
                  </a:lnTo>
                  <a:lnTo>
                    <a:pt x="349" y="1"/>
                  </a:lnTo>
                  <a:close/>
                </a:path>
              </a:pathLst>
            </a:custGeom>
            <a:solidFill>
              <a:srgbClr val="0A6143">
                <a:alpha val="1844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lt2"/>
                </a:solidFill>
                <a:latin typeface="Arial"/>
                <a:ea typeface="Arial"/>
                <a:cs typeface="Arial"/>
                <a:sym typeface="Arial"/>
              </a:endParaRPr>
            </a:p>
          </p:txBody>
        </p:sp>
        <p:sp>
          <p:nvSpPr>
            <p:cNvPr id="3847" name="Google Shape;3847;p223"/>
            <p:cNvSpPr/>
            <p:nvPr/>
          </p:nvSpPr>
          <p:spPr>
            <a:xfrm rot="5400000">
              <a:off x="7720552" y="733953"/>
              <a:ext cx="23415" cy="25189"/>
            </a:xfrm>
            <a:custGeom>
              <a:rect b="b" l="l" r="r" t="t"/>
              <a:pathLst>
                <a:path extrusionOk="0" h="626" w="582">
                  <a:moveTo>
                    <a:pt x="287" y="0"/>
                  </a:moveTo>
                  <a:lnTo>
                    <a:pt x="233" y="9"/>
                  </a:lnTo>
                  <a:lnTo>
                    <a:pt x="126" y="54"/>
                  </a:lnTo>
                  <a:lnTo>
                    <a:pt x="45" y="143"/>
                  </a:lnTo>
                  <a:lnTo>
                    <a:pt x="10" y="250"/>
                  </a:lnTo>
                  <a:lnTo>
                    <a:pt x="1" y="313"/>
                  </a:lnTo>
                  <a:lnTo>
                    <a:pt x="10" y="375"/>
                  </a:lnTo>
                  <a:lnTo>
                    <a:pt x="45" y="492"/>
                  </a:lnTo>
                  <a:lnTo>
                    <a:pt x="126" y="581"/>
                  </a:lnTo>
                  <a:lnTo>
                    <a:pt x="233" y="625"/>
                  </a:lnTo>
                  <a:lnTo>
                    <a:pt x="349" y="625"/>
                  </a:lnTo>
                  <a:lnTo>
                    <a:pt x="456" y="581"/>
                  </a:lnTo>
                  <a:lnTo>
                    <a:pt x="528" y="492"/>
                  </a:lnTo>
                  <a:lnTo>
                    <a:pt x="572" y="375"/>
                  </a:lnTo>
                  <a:lnTo>
                    <a:pt x="581" y="313"/>
                  </a:lnTo>
                  <a:lnTo>
                    <a:pt x="572" y="250"/>
                  </a:lnTo>
                  <a:lnTo>
                    <a:pt x="528" y="143"/>
                  </a:lnTo>
                  <a:lnTo>
                    <a:pt x="456" y="54"/>
                  </a:lnTo>
                  <a:lnTo>
                    <a:pt x="349" y="9"/>
                  </a:lnTo>
                  <a:lnTo>
                    <a:pt x="287" y="0"/>
                  </a:lnTo>
                  <a:close/>
                </a:path>
              </a:pathLst>
            </a:custGeom>
            <a:solidFill>
              <a:srgbClr val="0A6143">
                <a:alpha val="1844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lt2"/>
                </a:solidFill>
                <a:latin typeface="Arial"/>
                <a:ea typeface="Arial"/>
                <a:cs typeface="Arial"/>
                <a:sym typeface="Arial"/>
              </a:endParaRPr>
            </a:p>
          </p:txBody>
        </p:sp>
        <p:sp>
          <p:nvSpPr>
            <p:cNvPr id="3848" name="Google Shape;3848;p223"/>
            <p:cNvSpPr/>
            <p:nvPr/>
          </p:nvSpPr>
          <p:spPr>
            <a:xfrm rot="5400000">
              <a:off x="7570547" y="43241"/>
              <a:ext cx="23013" cy="25189"/>
            </a:xfrm>
            <a:custGeom>
              <a:rect b="b" l="l" r="r" t="t"/>
              <a:pathLst>
                <a:path extrusionOk="0" h="626" w="572">
                  <a:moveTo>
                    <a:pt x="286" y="0"/>
                  </a:moveTo>
                  <a:lnTo>
                    <a:pt x="233" y="9"/>
                  </a:lnTo>
                  <a:lnTo>
                    <a:pt x="125" y="54"/>
                  </a:lnTo>
                  <a:lnTo>
                    <a:pt x="45" y="143"/>
                  </a:lnTo>
                  <a:lnTo>
                    <a:pt x="0" y="250"/>
                  </a:lnTo>
                  <a:lnTo>
                    <a:pt x="0" y="313"/>
                  </a:lnTo>
                  <a:lnTo>
                    <a:pt x="0" y="375"/>
                  </a:lnTo>
                  <a:lnTo>
                    <a:pt x="45" y="491"/>
                  </a:lnTo>
                  <a:lnTo>
                    <a:pt x="125" y="581"/>
                  </a:lnTo>
                  <a:lnTo>
                    <a:pt x="233" y="625"/>
                  </a:lnTo>
                  <a:lnTo>
                    <a:pt x="349" y="625"/>
                  </a:lnTo>
                  <a:lnTo>
                    <a:pt x="447" y="581"/>
                  </a:lnTo>
                  <a:lnTo>
                    <a:pt x="527" y="491"/>
                  </a:lnTo>
                  <a:lnTo>
                    <a:pt x="572" y="375"/>
                  </a:lnTo>
                  <a:lnTo>
                    <a:pt x="572" y="313"/>
                  </a:lnTo>
                  <a:lnTo>
                    <a:pt x="572" y="250"/>
                  </a:lnTo>
                  <a:lnTo>
                    <a:pt x="527" y="143"/>
                  </a:lnTo>
                  <a:lnTo>
                    <a:pt x="447" y="54"/>
                  </a:lnTo>
                  <a:lnTo>
                    <a:pt x="349" y="9"/>
                  </a:lnTo>
                  <a:lnTo>
                    <a:pt x="286" y="0"/>
                  </a:lnTo>
                  <a:close/>
                </a:path>
              </a:pathLst>
            </a:custGeom>
            <a:solidFill>
              <a:srgbClr val="0A6143">
                <a:alpha val="1844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lt2"/>
                </a:solidFill>
                <a:latin typeface="Arial"/>
                <a:ea typeface="Arial"/>
                <a:cs typeface="Arial"/>
                <a:sym typeface="Arial"/>
              </a:endParaRPr>
            </a:p>
          </p:txBody>
        </p:sp>
        <p:sp>
          <p:nvSpPr>
            <p:cNvPr id="3849" name="Google Shape;3849;p223"/>
            <p:cNvSpPr/>
            <p:nvPr/>
          </p:nvSpPr>
          <p:spPr>
            <a:xfrm rot="5400000">
              <a:off x="7405110" y="43060"/>
              <a:ext cx="23013" cy="25551"/>
            </a:xfrm>
            <a:custGeom>
              <a:rect b="b" l="l" r="r" t="t"/>
              <a:pathLst>
                <a:path extrusionOk="0" h="635" w="572">
                  <a:moveTo>
                    <a:pt x="286" y="1"/>
                  </a:moveTo>
                  <a:lnTo>
                    <a:pt x="233" y="10"/>
                  </a:lnTo>
                  <a:lnTo>
                    <a:pt x="125" y="54"/>
                  </a:lnTo>
                  <a:lnTo>
                    <a:pt x="45" y="144"/>
                  </a:lnTo>
                  <a:lnTo>
                    <a:pt x="0" y="251"/>
                  </a:lnTo>
                  <a:lnTo>
                    <a:pt x="0" y="313"/>
                  </a:lnTo>
                  <a:lnTo>
                    <a:pt x="0" y="385"/>
                  </a:lnTo>
                  <a:lnTo>
                    <a:pt x="45" y="492"/>
                  </a:lnTo>
                  <a:lnTo>
                    <a:pt x="125" y="581"/>
                  </a:lnTo>
                  <a:lnTo>
                    <a:pt x="233" y="626"/>
                  </a:lnTo>
                  <a:lnTo>
                    <a:pt x="286" y="635"/>
                  </a:lnTo>
                  <a:lnTo>
                    <a:pt x="349" y="626"/>
                  </a:lnTo>
                  <a:lnTo>
                    <a:pt x="447" y="581"/>
                  </a:lnTo>
                  <a:lnTo>
                    <a:pt x="527" y="492"/>
                  </a:lnTo>
                  <a:lnTo>
                    <a:pt x="572" y="385"/>
                  </a:lnTo>
                  <a:lnTo>
                    <a:pt x="572" y="313"/>
                  </a:lnTo>
                  <a:lnTo>
                    <a:pt x="572" y="251"/>
                  </a:lnTo>
                  <a:lnTo>
                    <a:pt x="527" y="144"/>
                  </a:lnTo>
                  <a:lnTo>
                    <a:pt x="447" y="54"/>
                  </a:lnTo>
                  <a:lnTo>
                    <a:pt x="349" y="10"/>
                  </a:lnTo>
                  <a:lnTo>
                    <a:pt x="286" y="1"/>
                  </a:lnTo>
                  <a:close/>
                </a:path>
              </a:pathLst>
            </a:custGeom>
            <a:solidFill>
              <a:srgbClr val="0A6143">
                <a:alpha val="1844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lt2"/>
                </a:solidFill>
                <a:latin typeface="Arial"/>
                <a:ea typeface="Arial"/>
                <a:cs typeface="Arial"/>
                <a:sym typeface="Arial"/>
              </a:endParaRPr>
            </a:p>
          </p:txBody>
        </p:sp>
        <p:sp>
          <p:nvSpPr>
            <p:cNvPr id="3850" name="Google Shape;3850;p223"/>
            <p:cNvSpPr/>
            <p:nvPr/>
          </p:nvSpPr>
          <p:spPr>
            <a:xfrm rot="5400000">
              <a:off x="7239634" y="43241"/>
              <a:ext cx="23013" cy="25189"/>
            </a:xfrm>
            <a:custGeom>
              <a:rect b="b" l="l" r="r" t="t"/>
              <a:pathLst>
                <a:path extrusionOk="0" h="626" w="572">
                  <a:moveTo>
                    <a:pt x="233" y="1"/>
                  </a:moveTo>
                  <a:lnTo>
                    <a:pt x="125" y="54"/>
                  </a:lnTo>
                  <a:lnTo>
                    <a:pt x="45" y="134"/>
                  </a:lnTo>
                  <a:lnTo>
                    <a:pt x="0" y="251"/>
                  </a:lnTo>
                  <a:lnTo>
                    <a:pt x="0" y="313"/>
                  </a:lnTo>
                  <a:lnTo>
                    <a:pt x="0" y="376"/>
                  </a:lnTo>
                  <a:lnTo>
                    <a:pt x="45" y="492"/>
                  </a:lnTo>
                  <a:lnTo>
                    <a:pt x="125" y="572"/>
                  </a:lnTo>
                  <a:lnTo>
                    <a:pt x="233" y="617"/>
                  </a:lnTo>
                  <a:lnTo>
                    <a:pt x="286" y="626"/>
                  </a:lnTo>
                  <a:lnTo>
                    <a:pt x="349" y="617"/>
                  </a:lnTo>
                  <a:lnTo>
                    <a:pt x="447" y="572"/>
                  </a:lnTo>
                  <a:lnTo>
                    <a:pt x="527" y="492"/>
                  </a:lnTo>
                  <a:lnTo>
                    <a:pt x="572" y="376"/>
                  </a:lnTo>
                  <a:lnTo>
                    <a:pt x="572" y="313"/>
                  </a:lnTo>
                  <a:lnTo>
                    <a:pt x="572" y="251"/>
                  </a:lnTo>
                  <a:lnTo>
                    <a:pt x="527" y="134"/>
                  </a:lnTo>
                  <a:lnTo>
                    <a:pt x="447" y="54"/>
                  </a:lnTo>
                  <a:lnTo>
                    <a:pt x="349" y="1"/>
                  </a:lnTo>
                  <a:close/>
                </a:path>
              </a:pathLst>
            </a:custGeom>
            <a:solidFill>
              <a:srgbClr val="0A6143">
                <a:alpha val="1844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lt2"/>
                </a:solidFill>
                <a:latin typeface="Arial"/>
                <a:ea typeface="Arial"/>
                <a:cs typeface="Arial"/>
                <a:sym typeface="Arial"/>
              </a:endParaRPr>
            </a:p>
          </p:txBody>
        </p:sp>
        <p:sp>
          <p:nvSpPr>
            <p:cNvPr id="3851" name="Google Shape;3851;p223"/>
            <p:cNvSpPr/>
            <p:nvPr/>
          </p:nvSpPr>
          <p:spPr>
            <a:xfrm rot="5400000">
              <a:off x="7074338" y="43241"/>
              <a:ext cx="23013" cy="25189"/>
            </a:xfrm>
            <a:custGeom>
              <a:rect b="b" l="l" r="r" t="t"/>
              <a:pathLst>
                <a:path extrusionOk="0" h="626" w="572">
                  <a:moveTo>
                    <a:pt x="233" y="0"/>
                  </a:moveTo>
                  <a:lnTo>
                    <a:pt x="125" y="54"/>
                  </a:lnTo>
                  <a:lnTo>
                    <a:pt x="45" y="134"/>
                  </a:lnTo>
                  <a:lnTo>
                    <a:pt x="0" y="250"/>
                  </a:lnTo>
                  <a:lnTo>
                    <a:pt x="0" y="313"/>
                  </a:lnTo>
                  <a:lnTo>
                    <a:pt x="0" y="375"/>
                  </a:lnTo>
                  <a:lnTo>
                    <a:pt x="45" y="491"/>
                  </a:lnTo>
                  <a:lnTo>
                    <a:pt x="125" y="572"/>
                  </a:lnTo>
                  <a:lnTo>
                    <a:pt x="233" y="625"/>
                  </a:lnTo>
                  <a:lnTo>
                    <a:pt x="349" y="625"/>
                  </a:lnTo>
                  <a:lnTo>
                    <a:pt x="447" y="572"/>
                  </a:lnTo>
                  <a:lnTo>
                    <a:pt x="527" y="491"/>
                  </a:lnTo>
                  <a:lnTo>
                    <a:pt x="572" y="375"/>
                  </a:lnTo>
                  <a:lnTo>
                    <a:pt x="572" y="313"/>
                  </a:lnTo>
                  <a:lnTo>
                    <a:pt x="572" y="250"/>
                  </a:lnTo>
                  <a:lnTo>
                    <a:pt x="527" y="134"/>
                  </a:lnTo>
                  <a:lnTo>
                    <a:pt x="447" y="54"/>
                  </a:lnTo>
                  <a:lnTo>
                    <a:pt x="349" y="0"/>
                  </a:lnTo>
                  <a:close/>
                </a:path>
              </a:pathLst>
            </a:custGeom>
            <a:solidFill>
              <a:srgbClr val="0A6143">
                <a:alpha val="1844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lt2"/>
                </a:solidFill>
                <a:latin typeface="Arial"/>
                <a:ea typeface="Arial"/>
                <a:cs typeface="Arial"/>
                <a:sym typeface="Arial"/>
              </a:endParaRPr>
            </a:p>
          </p:txBody>
        </p:sp>
        <p:sp>
          <p:nvSpPr>
            <p:cNvPr id="3852" name="Google Shape;3852;p223"/>
            <p:cNvSpPr/>
            <p:nvPr/>
          </p:nvSpPr>
          <p:spPr>
            <a:xfrm rot="5400000">
              <a:off x="6909042" y="43241"/>
              <a:ext cx="23013" cy="25189"/>
            </a:xfrm>
            <a:custGeom>
              <a:rect b="b" l="l" r="r" t="t"/>
              <a:pathLst>
                <a:path extrusionOk="0" h="626" w="572">
                  <a:moveTo>
                    <a:pt x="286" y="0"/>
                  </a:moveTo>
                  <a:lnTo>
                    <a:pt x="233" y="9"/>
                  </a:lnTo>
                  <a:lnTo>
                    <a:pt x="125" y="54"/>
                  </a:lnTo>
                  <a:lnTo>
                    <a:pt x="45" y="143"/>
                  </a:lnTo>
                  <a:lnTo>
                    <a:pt x="0" y="250"/>
                  </a:lnTo>
                  <a:lnTo>
                    <a:pt x="0" y="313"/>
                  </a:lnTo>
                  <a:lnTo>
                    <a:pt x="0" y="375"/>
                  </a:lnTo>
                  <a:lnTo>
                    <a:pt x="45" y="491"/>
                  </a:lnTo>
                  <a:lnTo>
                    <a:pt x="125" y="581"/>
                  </a:lnTo>
                  <a:lnTo>
                    <a:pt x="233" y="625"/>
                  </a:lnTo>
                  <a:lnTo>
                    <a:pt x="349" y="625"/>
                  </a:lnTo>
                  <a:lnTo>
                    <a:pt x="447" y="581"/>
                  </a:lnTo>
                  <a:lnTo>
                    <a:pt x="527" y="491"/>
                  </a:lnTo>
                  <a:lnTo>
                    <a:pt x="572" y="375"/>
                  </a:lnTo>
                  <a:lnTo>
                    <a:pt x="572" y="313"/>
                  </a:lnTo>
                  <a:lnTo>
                    <a:pt x="572" y="250"/>
                  </a:lnTo>
                  <a:lnTo>
                    <a:pt x="527" y="143"/>
                  </a:lnTo>
                  <a:lnTo>
                    <a:pt x="447" y="54"/>
                  </a:lnTo>
                  <a:lnTo>
                    <a:pt x="349" y="9"/>
                  </a:lnTo>
                  <a:lnTo>
                    <a:pt x="286" y="0"/>
                  </a:lnTo>
                  <a:close/>
                </a:path>
              </a:pathLst>
            </a:custGeom>
            <a:solidFill>
              <a:srgbClr val="0A6143">
                <a:alpha val="1844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lt2"/>
                </a:solidFill>
                <a:latin typeface="Arial"/>
                <a:ea typeface="Arial"/>
                <a:cs typeface="Arial"/>
                <a:sym typeface="Arial"/>
              </a:endParaRPr>
            </a:p>
          </p:txBody>
        </p:sp>
        <p:sp>
          <p:nvSpPr>
            <p:cNvPr id="3853" name="Google Shape;3853;p223"/>
            <p:cNvSpPr/>
            <p:nvPr/>
          </p:nvSpPr>
          <p:spPr>
            <a:xfrm rot="5400000">
              <a:off x="7570346" y="215879"/>
              <a:ext cx="23415" cy="25189"/>
            </a:xfrm>
            <a:custGeom>
              <a:rect b="b" l="l" r="r" t="t"/>
              <a:pathLst>
                <a:path extrusionOk="0" h="626" w="582">
                  <a:moveTo>
                    <a:pt x="295" y="0"/>
                  </a:moveTo>
                  <a:lnTo>
                    <a:pt x="233" y="9"/>
                  </a:lnTo>
                  <a:lnTo>
                    <a:pt x="135" y="54"/>
                  </a:lnTo>
                  <a:lnTo>
                    <a:pt x="54" y="143"/>
                  </a:lnTo>
                  <a:lnTo>
                    <a:pt x="10" y="250"/>
                  </a:lnTo>
                  <a:lnTo>
                    <a:pt x="1" y="313"/>
                  </a:lnTo>
                  <a:lnTo>
                    <a:pt x="10" y="375"/>
                  </a:lnTo>
                  <a:lnTo>
                    <a:pt x="54" y="491"/>
                  </a:lnTo>
                  <a:lnTo>
                    <a:pt x="135" y="581"/>
                  </a:lnTo>
                  <a:lnTo>
                    <a:pt x="233" y="625"/>
                  </a:lnTo>
                  <a:lnTo>
                    <a:pt x="349" y="625"/>
                  </a:lnTo>
                  <a:lnTo>
                    <a:pt x="456" y="581"/>
                  </a:lnTo>
                  <a:lnTo>
                    <a:pt x="537" y="491"/>
                  </a:lnTo>
                  <a:lnTo>
                    <a:pt x="581" y="375"/>
                  </a:lnTo>
                  <a:lnTo>
                    <a:pt x="581" y="313"/>
                  </a:lnTo>
                  <a:lnTo>
                    <a:pt x="581" y="250"/>
                  </a:lnTo>
                  <a:lnTo>
                    <a:pt x="537" y="143"/>
                  </a:lnTo>
                  <a:lnTo>
                    <a:pt x="456" y="54"/>
                  </a:lnTo>
                  <a:lnTo>
                    <a:pt x="349" y="9"/>
                  </a:lnTo>
                  <a:lnTo>
                    <a:pt x="295" y="0"/>
                  </a:lnTo>
                  <a:close/>
                </a:path>
              </a:pathLst>
            </a:custGeom>
            <a:solidFill>
              <a:srgbClr val="0A6143">
                <a:alpha val="1844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lt2"/>
                </a:solidFill>
                <a:latin typeface="Arial"/>
                <a:ea typeface="Arial"/>
                <a:cs typeface="Arial"/>
                <a:sym typeface="Arial"/>
              </a:endParaRPr>
            </a:p>
          </p:txBody>
        </p:sp>
        <p:sp>
          <p:nvSpPr>
            <p:cNvPr id="3854" name="Google Shape;3854;p223"/>
            <p:cNvSpPr/>
            <p:nvPr/>
          </p:nvSpPr>
          <p:spPr>
            <a:xfrm rot="5400000">
              <a:off x="7404909" y="215698"/>
              <a:ext cx="23415" cy="25551"/>
            </a:xfrm>
            <a:custGeom>
              <a:rect b="b" l="l" r="r" t="t"/>
              <a:pathLst>
                <a:path extrusionOk="0" h="635" w="582">
                  <a:moveTo>
                    <a:pt x="295" y="1"/>
                  </a:moveTo>
                  <a:lnTo>
                    <a:pt x="233" y="10"/>
                  </a:lnTo>
                  <a:lnTo>
                    <a:pt x="135" y="54"/>
                  </a:lnTo>
                  <a:lnTo>
                    <a:pt x="54" y="144"/>
                  </a:lnTo>
                  <a:lnTo>
                    <a:pt x="10" y="251"/>
                  </a:lnTo>
                  <a:lnTo>
                    <a:pt x="1" y="313"/>
                  </a:lnTo>
                  <a:lnTo>
                    <a:pt x="10" y="385"/>
                  </a:lnTo>
                  <a:lnTo>
                    <a:pt x="54" y="492"/>
                  </a:lnTo>
                  <a:lnTo>
                    <a:pt x="135" y="581"/>
                  </a:lnTo>
                  <a:lnTo>
                    <a:pt x="233" y="626"/>
                  </a:lnTo>
                  <a:lnTo>
                    <a:pt x="295" y="635"/>
                  </a:lnTo>
                  <a:lnTo>
                    <a:pt x="349" y="626"/>
                  </a:lnTo>
                  <a:lnTo>
                    <a:pt x="456" y="581"/>
                  </a:lnTo>
                  <a:lnTo>
                    <a:pt x="537" y="492"/>
                  </a:lnTo>
                  <a:lnTo>
                    <a:pt x="581" y="385"/>
                  </a:lnTo>
                  <a:lnTo>
                    <a:pt x="581" y="313"/>
                  </a:lnTo>
                  <a:lnTo>
                    <a:pt x="581" y="251"/>
                  </a:lnTo>
                  <a:lnTo>
                    <a:pt x="537" y="144"/>
                  </a:lnTo>
                  <a:lnTo>
                    <a:pt x="456" y="54"/>
                  </a:lnTo>
                  <a:lnTo>
                    <a:pt x="349" y="10"/>
                  </a:lnTo>
                  <a:lnTo>
                    <a:pt x="295" y="1"/>
                  </a:lnTo>
                  <a:close/>
                </a:path>
              </a:pathLst>
            </a:custGeom>
            <a:solidFill>
              <a:srgbClr val="0A6143">
                <a:alpha val="1844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lt2"/>
                </a:solidFill>
                <a:latin typeface="Arial"/>
                <a:ea typeface="Arial"/>
                <a:cs typeface="Arial"/>
                <a:sym typeface="Arial"/>
              </a:endParaRPr>
            </a:p>
          </p:txBody>
        </p:sp>
        <p:sp>
          <p:nvSpPr>
            <p:cNvPr id="3855" name="Google Shape;3855;p223"/>
            <p:cNvSpPr/>
            <p:nvPr/>
          </p:nvSpPr>
          <p:spPr>
            <a:xfrm rot="5400000">
              <a:off x="7239433" y="215879"/>
              <a:ext cx="23415" cy="25189"/>
            </a:xfrm>
            <a:custGeom>
              <a:rect b="b" l="l" r="r" t="t"/>
              <a:pathLst>
                <a:path extrusionOk="0" h="626" w="582">
                  <a:moveTo>
                    <a:pt x="233" y="1"/>
                  </a:moveTo>
                  <a:lnTo>
                    <a:pt x="135" y="54"/>
                  </a:lnTo>
                  <a:lnTo>
                    <a:pt x="54" y="134"/>
                  </a:lnTo>
                  <a:lnTo>
                    <a:pt x="10" y="251"/>
                  </a:lnTo>
                  <a:lnTo>
                    <a:pt x="1" y="313"/>
                  </a:lnTo>
                  <a:lnTo>
                    <a:pt x="10" y="376"/>
                  </a:lnTo>
                  <a:lnTo>
                    <a:pt x="54" y="492"/>
                  </a:lnTo>
                  <a:lnTo>
                    <a:pt x="135" y="572"/>
                  </a:lnTo>
                  <a:lnTo>
                    <a:pt x="233" y="617"/>
                  </a:lnTo>
                  <a:lnTo>
                    <a:pt x="295" y="626"/>
                  </a:lnTo>
                  <a:lnTo>
                    <a:pt x="349" y="617"/>
                  </a:lnTo>
                  <a:lnTo>
                    <a:pt x="456" y="572"/>
                  </a:lnTo>
                  <a:lnTo>
                    <a:pt x="537" y="492"/>
                  </a:lnTo>
                  <a:lnTo>
                    <a:pt x="581" y="376"/>
                  </a:lnTo>
                  <a:lnTo>
                    <a:pt x="581" y="313"/>
                  </a:lnTo>
                  <a:lnTo>
                    <a:pt x="581" y="251"/>
                  </a:lnTo>
                  <a:lnTo>
                    <a:pt x="537" y="134"/>
                  </a:lnTo>
                  <a:lnTo>
                    <a:pt x="456" y="54"/>
                  </a:lnTo>
                  <a:lnTo>
                    <a:pt x="349" y="1"/>
                  </a:lnTo>
                  <a:close/>
                </a:path>
              </a:pathLst>
            </a:custGeom>
            <a:solidFill>
              <a:srgbClr val="0A6143">
                <a:alpha val="1844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lt2"/>
                </a:solidFill>
                <a:latin typeface="Arial"/>
                <a:ea typeface="Arial"/>
                <a:cs typeface="Arial"/>
                <a:sym typeface="Arial"/>
              </a:endParaRPr>
            </a:p>
          </p:txBody>
        </p:sp>
        <p:sp>
          <p:nvSpPr>
            <p:cNvPr id="3856" name="Google Shape;3856;p223"/>
            <p:cNvSpPr/>
            <p:nvPr/>
          </p:nvSpPr>
          <p:spPr>
            <a:xfrm rot="5400000">
              <a:off x="7074137" y="215879"/>
              <a:ext cx="23415" cy="25189"/>
            </a:xfrm>
            <a:custGeom>
              <a:rect b="b" l="l" r="r" t="t"/>
              <a:pathLst>
                <a:path extrusionOk="0" h="626" w="582">
                  <a:moveTo>
                    <a:pt x="233" y="0"/>
                  </a:moveTo>
                  <a:lnTo>
                    <a:pt x="135" y="54"/>
                  </a:lnTo>
                  <a:lnTo>
                    <a:pt x="54" y="134"/>
                  </a:lnTo>
                  <a:lnTo>
                    <a:pt x="10" y="250"/>
                  </a:lnTo>
                  <a:lnTo>
                    <a:pt x="1" y="313"/>
                  </a:lnTo>
                  <a:lnTo>
                    <a:pt x="10" y="375"/>
                  </a:lnTo>
                  <a:lnTo>
                    <a:pt x="54" y="491"/>
                  </a:lnTo>
                  <a:lnTo>
                    <a:pt x="135" y="572"/>
                  </a:lnTo>
                  <a:lnTo>
                    <a:pt x="233" y="625"/>
                  </a:lnTo>
                  <a:lnTo>
                    <a:pt x="349" y="625"/>
                  </a:lnTo>
                  <a:lnTo>
                    <a:pt x="456" y="572"/>
                  </a:lnTo>
                  <a:lnTo>
                    <a:pt x="537" y="491"/>
                  </a:lnTo>
                  <a:lnTo>
                    <a:pt x="581" y="375"/>
                  </a:lnTo>
                  <a:lnTo>
                    <a:pt x="581" y="313"/>
                  </a:lnTo>
                  <a:lnTo>
                    <a:pt x="581" y="250"/>
                  </a:lnTo>
                  <a:lnTo>
                    <a:pt x="537" y="134"/>
                  </a:lnTo>
                  <a:lnTo>
                    <a:pt x="456" y="54"/>
                  </a:lnTo>
                  <a:lnTo>
                    <a:pt x="349" y="0"/>
                  </a:lnTo>
                  <a:close/>
                </a:path>
              </a:pathLst>
            </a:custGeom>
            <a:solidFill>
              <a:srgbClr val="0A6143">
                <a:alpha val="1844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lt2"/>
                </a:solidFill>
                <a:latin typeface="Arial"/>
                <a:ea typeface="Arial"/>
                <a:cs typeface="Arial"/>
                <a:sym typeface="Arial"/>
              </a:endParaRPr>
            </a:p>
          </p:txBody>
        </p:sp>
        <p:sp>
          <p:nvSpPr>
            <p:cNvPr id="3857" name="Google Shape;3857;p223"/>
            <p:cNvSpPr/>
            <p:nvPr/>
          </p:nvSpPr>
          <p:spPr>
            <a:xfrm rot="5400000">
              <a:off x="6908841" y="215879"/>
              <a:ext cx="23415" cy="25189"/>
            </a:xfrm>
            <a:custGeom>
              <a:rect b="b" l="l" r="r" t="t"/>
              <a:pathLst>
                <a:path extrusionOk="0" h="626" w="582">
                  <a:moveTo>
                    <a:pt x="295" y="0"/>
                  </a:moveTo>
                  <a:lnTo>
                    <a:pt x="233" y="9"/>
                  </a:lnTo>
                  <a:lnTo>
                    <a:pt x="135" y="54"/>
                  </a:lnTo>
                  <a:lnTo>
                    <a:pt x="54" y="143"/>
                  </a:lnTo>
                  <a:lnTo>
                    <a:pt x="10" y="250"/>
                  </a:lnTo>
                  <a:lnTo>
                    <a:pt x="1" y="313"/>
                  </a:lnTo>
                  <a:lnTo>
                    <a:pt x="10" y="375"/>
                  </a:lnTo>
                  <a:lnTo>
                    <a:pt x="54" y="491"/>
                  </a:lnTo>
                  <a:lnTo>
                    <a:pt x="135" y="581"/>
                  </a:lnTo>
                  <a:lnTo>
                    <a:pt x="233" y="625"/>
                  </a:lnTo>
                  <a:lnTo>
                    <a:pt x="349" y="625"/>
                  </a:lnTo>
                  <a:lnTo>
                    <a:pt x="456" y="581"/>
                  </a:lnTo>
                  <a:lnTo>
                    <a:pt x="537" y="491"/>
                  </a:lnTo>
                  <a:lnTo>
                    <a:pt x="581" y="375"/>
                  </a:lnTo>
                  <a:lnTo>
                    <a:pt x="581" y="313"/>
                  </a:lnTo>
                  <a:lnTo>
                    <a:pt x="581" y="250"/>
                  </a:lnTo>
                  <a:lnTo>
                    <a:pt x="537" y="143"/>
                  </a:lnTo>
                  <a:lnTo>
                    <a:pt x="456" y="54"/>
                  </a:lnTo>
                  <a:lnTo>
                    <a:pt x="349" y="9"/>
                  </a:lnTo>
                  <a:lnTo>
                    <a:pt x="295" y="0"/>
                  </a:lnTo>
                  <a:close/>
                </a:path>
              </a:pathLst>
            </a:custGeom>
            <a:solidFill>
              <a:srgbClr val="0A6143">
                <a:alpha val="1844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lt2"/>
                </a:solidFill>
                <a:latin typeface="Arial"/>
                <a:ea typeface="Arial"/>
                <a:cs typeface="Arial"/>
                <a:sym typeface="Arial"/>
              </a:endParaRPr>
            </a:p>
          </p:txBody>
        </p:sp>
        <p:sp>
          <p:nvSpPr>
            <p:cNvPr id="3858" name="Google Shape;3858;p223"/>
            <p:cNvSpPr/>
            <p:nvPr/>
          </p:nvSpPr>
          <p:spPr>
            <a:xfrm rot="5400000">
              <a:off x="7570366" y="388698"/>
              <a:ext cx="23375" cy="25189"/>
            </a:xfrm>
            <a:custGeom>
              <a:rect b="b" l="l" r="r" t="t"/>
              <a:pathLst>
                <a:path extrusionOk="0" h="626" w="581">
                  <a:moveTo>
                    <a:pt x="286" y="0"/>
                  </a:moveTo>
                  <a:lnTo>
                    <a:pt x="232" y="9"/>
                  </a:lnTo>
                  <a:lnTo>
                    <a:pt x="125" y="54"/>
                  </a:lnTo>
                  <a:lnTo>
                    <a:pt x="45" y="143"/>
                  </a:lnTo>
                  <a:lnTo>
                    <a:pt x="0" y="250"/>
                  </a:lnTo>
                  <a:lnTo>
                    <a:pt x="0" y="313"/>
                  </a:lnTo>
                  <a:lnTo>
                    <a:pt x="0" y="375"/>
                  </a:lnTo>
                  <a:lnTo>
                    <a:pt x="45" y="491"/>
                  </a:lnTo>
                  <a:lnTo>
                    <a:pt x="125" y="581"/>
                  </a:lnTo>
                  <a:lnTo>
                    <a:pt x="232" y="625"/>
                  </a:lnTo>
                  <a:lnTo>
                    <a:pt x="348" y="625"/>
                  </a:lnTo>
                  <a:lnTo>
                    <a:pt x="456" y="581"/>
                  </a:lnTo>
                  <a:lnTo>
                    <a:pt x="527" y="491"/>
                  </a:lnTo>
                  <a:lnTo>
                    <a:pt x="572" y="375"/>
                  </a:lnTo>
                  <a:lnTo>
                    <a:pt x="581" y="313"/>
                  </a:lnTo>
                  <a:lnTo>
                    <a:pt x="572" y="250"/>
                  </a:lnTo>
                  <a:lnTo>
                    <a:pt x="527" y="143"/>
                  </a:lnTo>
                  <a:lnTo>
                    <a:pt x="456" y="54"/>
                  </a:lnTo>
                  <a:lnTo>
                    <a:pt x="348" y="9"/>
                  </a:lnTo>
                  <a:lnTo>
                    <a:pt x="286" y="0"/>
                  </a:lnTo>
                  <a:close/>
                </a:path>
              </a:pathLst>
            </a:custGeom>
            <a:solidFill>
              <a:srgbClr val="0A6143">
                <a:alpha val="1844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lt2"/>
                </a:solidFill>
                <a:latin typeface="Arial"/>
                <a:ea typeface="Arial"/>
                <a:cs typeface="Arial"/>
                <a:sym typeface="Arial"/>
              </a:endParaRPr>
            </a:p>
          </p:txBody>
        </p:sp>
        <p:sp>
          <p:nvSpPr>
            <p:cNvPr id="3859" name="Google Shape;3859;p223"/>
            <p:cNvSpPr/>
            <p:nvPr/>
          </p:nvSpPr>
          <p:spPr>
            <a:xfrm rot="5400000">
              <a:off x="7404929" y="388517"/>
              <a:ext cx="23375" cy="25551"/>
            </a:xfrm>
            <a:custGeom>
              <a:rect b="b" l="l" r="r" t="t"/>
              <a:pathLst>
                <a:path extrusionOk="0" h="635" w="581">
                  <a:moveTo>
                    <a:pt x="286" y="1"/>
                  </a:moveTo>
                  <a:lnTo>
                    <a:pt x="232" y="10"/>
                  </a:lnTo>
                  <a:lnTo>
                    <a:pt x="125" y="54"/>
                  </a:lnTo>
                  <a:lnTo>
                    <a:pt x="45" y="144"/>
                  </a:lnTo>
                  <a:lnTo>
                    <a:pt x="0" y="251"/>
                  </a:lnTo>
                  <a:lnTo>
                    <a:pt x="0" y="313"/>
                  </a:lnTo>
                  <a:lnTo>
                    <a:pt x="0" y="385"/>
                  </a:lnTo>
                  <a:lnTo>
                    <a:pt x="45" y="492"/>
                  </a:lnTo>
                  <a:lnTo>
                    <a:pt x="125" y="581"/>
                  </a:lnTo>
                  <a:lnTo>
                    <a:pt x="232" y="626"/>
                  </a:lnTo>
                  <a:lnTo>
                    <a:pt x="286" y="635"/>
                  </a:lnTo>
                  <a:lnTo>
                    <a:pt x="348" y="626"/>
                  </a:lnTo>
                  <a:lnTo>
                    <a:pt x="456" y="581"/>
                  </a:lnTo>
                  <a:lnTo>
                    <a:pt x="527" y="492"/>
                  </a:lnTo>
                  <a:lnTo>
                    <a:pt x="572" y="385"/>
                  </a:lnTo>
                  <a:lnTo>
                    <a:pt x="581" y="313"/>
                  </a:lnTo>
                  <a:lnTo>
                    <a:pt x="572" y="251"/>
                  </a:lnTo>
                  <a:lnTo>
                    <a:pt x="527" y="144"/>
                  </a:lnTo>
                  <a:lnTo>
                    <a:pt x="456" y="54"/>
                  </a:lnTo>
                  <a:lnTo>
                    <a:pt x="348" y="10"/>
                  </a:lnTo>
                  <a:lnTo>
                    <a:pt x="286" y="1"/>
                  </a:lnTo>
                  <a:close/>
                </a:path>
              </a:pathLst>
            </a:custGeom>
            <a:solidFill>
              <a:srgbClr val="0A6143">
                <a:alpha val="1844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lt2"/>
                </a:solidFill>
                <a:latin typeface="Arial"/>
                <a:ea typeface="Arial"/>
                <a:cs typeface="Arial"/>
                <a:sym typeface="Arial"/>
              </a:endParaRPr>
            </a:p>
          </p:txBody>
        </p:sp>
        <p:sp>
          <p:nvSpPr>
            <p:cNvPr id="3860" name="Google Shape;3860;p223"/>
            <p:cNvSpPr/>
            <p:nvPr/>
          </p:nvSpPr>
          <p:spPr>
            <a:xfrm rot="5400000">
              <a:off x="7239453" y="388698"/>
              <a:ext cx="23375" cy="25189"/>
            </a:xfrm>
            <a:custGeom>
              <a:rect b="b" l="l" r="r" t="t"/>
              <a:pathLst>
                <a:path extrusionOk="0" h="626" w="581">
                  <a:moveTo>
                    <a:pt x="232" y="1"/>
                  </a:moveTo>
                  <a:lnTo>
                    <a:pt x="125" y="54"/>
                  </a:lnTo>
                  <a:lnTo>
                    <a:pt x="45" y="134"/>
                  </a:lnTo>
                  <a:lnTo>
                    <a:pt x="0" y="251"/>
                  </a:lnTo>
                  <a:lnTo>
                    <a:pt x="0" y="313"/>
                  </a:lnTo>
                  <a:lnTo>
                    <a:pt x="0" y="376"/>
                  </a:lnTo>
                  <a:lnTo>
                    <a:pt x="45" y="492"/>
                  </a:lnTo>
                  <a:lnTo>
                    <a:pt x="125" y="572"/>
                  </a:lnTo>
                  <a:lnTo>
                    <a:pt x="232" y="617"/>
                  </a:lnTo>
                  <a:lnTo>
                    <a:pt x="286" y="626"/>
                  </a:lnTo>
                  <a:lnTo>
                    <a:pt x="348" y="617"/>
                  </a:lnTo>
                  <a:lnTo>
                    <a:pt x="456" y="572"/>
                  </a:lnTo>
                  <a:lnTo>
                    <a:pt x="527" y="492"/>
                  </a:lnTo>
                  <a:lnTo>
                    <a:pt x="572" y="376"/>
                  </a:lnTo>
                  <a:lnTo>
                    <a:pt x="581" y="313"/>
                  </a:lnTo>
                  <a:lnTo>
                    <a:pt x="572" y="251"/>
                  </a:lnTo>
                  <a:lnTo>
                    <a:pt x="527" y="134"/>
                  </a:lnTo>
                  <a:lnTo>
                    <a:pt x="456" y="54"/>
                  </a:lnTo>
                  <a:lnTo>
                    <a:pt x="348" y="1"/>
                  </a:lnTo>
                  <a:close/>
                </a:path>
              </a:pathLst>
            </a:custGeom>
            <a:solidFill>
              <a:srgbClr val="0A6143">
                <a:alpha val="1844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lt2"/>
                </a:solidFill>
                <a:latin typeface="Arial"/>
                <a:ea typeface="Arial"/>
                <a:cs typeface="Arial"/>
                <a:sym typeface="Arial"/>
              </a:endParaRPr>
            </a:p>
          </p:txBody>
        </p:sp>
        <p:sp>
          <p:nvSpPr>
            <p:cNvPr id="3861" name="Google Shape;3861;p223"/>
            <p:cNvSpPr/>
            <p:nvPr/>
          </p:nvSpPr>
          <p:spPr>
            <a:xfrm rot="5400000">
              <a:off x="7074157" y="388698"/>
              <a:ext cx="23375" cy="25189"/>
            </a:xfrm>
            <a:custGeom>
              <a:rect b="b" l="l" r="r" t="t"/>
              <a:pathLst>
                <a:path extrusionOk="0" h="626" w="581">
                  <a:moveTo>
                    <a:pt x="232" y="0"/>
                  </a:moveTo>
                  <a:lnTo>
                    <a:pt x="125" y="54"/>
                  </a:lnTo>
                  <a:lnTo>
                    <a:pt x="45" y="134"/>
                  </a:lnTo>
                  <a:lnTo>
                    <a:pt x="0" y="250"/>
                  </a:lnTo>
                  <a:lnTo>
                    <a:pt x="0" y="313"/>
                  </a:lnTo>
                  <a:lnTo>
                    <a:pt x="0" y="375"/>
                  </a:lnTo>
                  <a:lnTo>
                    <a:pt x="45" y="491"/>
                  </a:lnTo>
                  <a:lnTo>
                    <a:pt x="125" y="572"/>
                  </a:lnTo>
                  <a:lnTo>
                    <a:pt x="232" y="625"/>
                  </a:lnTo>
                  <a:lnTo>
                    <a:pt x="348" y="625"/>
                  </a:lnTo>
                  <a:lnTo>
                    <a:pt x="456" y="572"/>
                  </a:lnTo>
                  <a:lnTo>
                    <a:pt x="527" y="491"/>
                  </a:lnTo>
                  <a:lnTo>
                    <a:pt x="572" y="375"/>
                  </a:lnTo>
                  <a:lnTo>
                    <a:pt x="581" y="313"/>
                  </a:lnTo>
                  <a:lnTo>
                    <a:pt x="572" y="250"/>
                  </a:lnTo>
                  <a:lnTo>
                    <a:pt x="527" y="134"/>
                  </a:lnTo>
                  <a:lnTo>
                    <a:pt x="456" y="54"/>
                  </a:lnTo>
                  <a:lnTo>
                    <a:pt x="348" y="0"/>
                  </a:lnTo>
                  <a:close/>
                </a:path>
              </a:pathLst>
            </a:custGeom>
            <a:solidFill>
              <a:srgbClr val="0A6143">
                <a:alpha val="1844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lt2"/>
                </a:solidFill>
                <a:latin typeface="Arial"/>
                <a:ea typeface="Arial"/>
                <a:cs typeface="Arial"/>
                <a:sym typeface="Arial"/>
              </a:endParaRPr>
            </a:p>
          </p:txBody>
        </p:sp>
        <p:sp>
          <p:nvSpPr>
            <p:cNvPr id="3862" name="Google Shape;3862;p223"/>
            <p:cNvSpPr/>
            <p:nvPr/>
          </p:nvSpPr>
          <p:spPr>
            <a:xfrm rot="5400000">
              <a:off x="6908861" y="388698"/>
              <a:ext cx="23375" cy="25189"/>
            </a:xfrm>
            <a:custGeom>
              <a:rect b="b" l="l" r="r" t="t"/>
              <a:pathLst>
                <a:path extrusionOk="0" h="626" w="581">
                  <a:moveTo>
                    <a:pt x="286" y="0"/>
                  </a:moveTo>
                  <a:lnTo>
                    <a:pt x="232" y="9"/>
                  </a:lnTo>
                  <a:lnTo>
                    <a:pt x="125" y="54"/>
                  </a:lnTo>
                  <a:lnTo>
                    <a:pt x="45" y="143"/>
                  </a:lnTo>
                  <a:lnTo>
                    <a:pt x="0" y="250"/>
                  </a:lnTo>
                  <a:lnTo>
                    <a:pt x="0" y="313"/>
                  </a:lnTo>
                  <a:lnTo>
                    <a:pt x="0" y="375"/>
                  </a:lnTo>
                  <a:lnTo>
                    <a:pt x="45" y="491"/>
                  </a:lnTo>
                  <a:lnTo>
                    <a:pt x="125" y="581"/>
                  </a:lnTo>
                  <a:lnTo>
                    <a:pt x="232" y="625"/>
                  </a:lnTo>
                  <a:lnTo>
                    <a:pt x="348" y="625"/>
                  </a:lnTo>
                  <a:lnTo>
                    <a:pt x="456" y="581"/>
                  </a:lnTo>
                  <a:lnTo>
                    <a:pt x="527" y="491"/>
                  </a:lnTo>
                  <a:lnTo>
                    <a:pt x="572" y="375"/>
                  </a:lnTo>
                  <a:lnTo>
                    <a:pt x="581" y="313"/>
                  </a:lnTo>
                  <a:lnTo>
                    <a:pt x="572" y="250"/>
                  </a:lnTo>
                  <a:lnTo>
                    <a:pt x="527" y="143"/>
                  </a:lnTo>
                  <a:lnTo>
                    <a:pt x="456" y="54"/>
                  </a:lnTo>
                  <a:lnTo>
                    <a:pt x="348" y="9"/>
                  </a:lnTo>
                  <a:lnTo>
                    <a:pt x="286" y="0"/>
                  </a:lnTo>
                  <a:close/>
                </a:path>
              </a:pathLst>
            </a:custGeom>
            <a:solidFill>
              <a:srgbClr val="0A6143">
                <a:alpha val="1844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lt2"/>
                </a:solidFill>
                <a:latin typeface="Arial"/>
                <a:ea typeface="Arial"/>
                <a:cs typeface="Arial"/>
                <a:sym typeface="Arial"/>
              </a:endParaRPr>
            </a:p>
          </p:txBody>
        </p:sp>
        <p:sp>
          <p:nvSpPr>
            <p:cNvPr id="3863" name="Google Shape;3863;p223"/>
            <p:cNvSpPr/>
            <p:nvPr/>
          </p:nvSpPr>
          <p:spPr>
            <a:xfrm rot="5400000">
              <a:off x="7570366" y="561134"/>
              <a:ext cx="23375" cy="25189"/>
            </a:xfrm>
            <a:custGeom>
              <a:rect b="b" l="l" r="r" t="t"/>
              <a:pathLst>
                <a:path extrusionOk="0" h="626" w="581">
                  <a:moveTo>
                    <a:pt x="295" y="0"/>
                  </a:moveTo>
                  <a:lnTo>
                    <a:pt x="233" y="9"/>
                  </a:lnTo>
                  <a:lnTo>
                    <a:pt x="134" y="54"/>
                  </a:lnTo>
                  <a:lnTo>
                    <a:pt x="54" y="143"/>
                  </a:lnTo>
                  <a:lnTo>
                    <a:pt x="9" y="250"/>
                  </a:lnTo>
                  <a:lnTo>
                    <a:pt x="0" y="313"/>
                  </a:lnTo>
                  <a:lnTo>
                    <a:pt x="9" y="375"/>
                  </a:lnTo>
                  <a:lnTo>
                    <a:pt x="54" y="491"/>
                  </a:lnTo>
                  <a:lnTo>
                    <a:pt x="134" y="581"/>
                  </a:lnTo>
                  <a:lnTo>
                    <a:pt x="233" y="625"/>
                  </a:lnTo>
                  <a:lnTo>
                    <a:pt x="349" y="625"/>
                  </a:lnTo>
                  <a:lnTo>
                    <a:pt x="456" y="581"/>
                  </a:lnTo>
                  <a:lnTo>
                    <a:pt x="536" y="491"/>
                  </a:lnTo>
                  <a:lnTo>
                    <a:pt x="581" y="375"/>
                  </a:lnTo>
                  <a:lnTo>
                    <a:pt x="581" y="313"/>
                  </a:lnTo>
                  <a:lnTo>
                    <a:pt x="581" y="250"/>
                  </a:lnTo>
                  <a:lnTo>
                    <a:pt x="536" y="143"/>
                  </a:lnTo>
                  <a:lnTo>
                    <a:pt x="456" y="54"/>
                  </a:lnTo>
                  <a:lnTo>
                    <a:pt x="349" y="9"/>
                  </a:lnTo>
                  <a:lnTo>
                    <a:pt x="295" y="0"/>
                  </a:lnTo>
                  <a:close/>
                </a:path>
              </a:pathLst>
            </a:custGeom>
            <a:solidFill>
              <a:srgbClr val="0A6143">
                <a:alpha val="1844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lt2"/>
                </a:solidFill>
                <a:latin typeface="Arial"/>
                <a:ea typeface="Arial"/>
                <a:cs typeface="Arial"/>
                <a:sym typeface="Arial"/>
              </a:endParaRPr>
            </a:p>
          </p:txBody>
        </p:sp>
        <p:sp>
          <p:nvSpPr>
            <p:cNvPr id="3864" name="Google Shape;3864;p223"/>
            <p:cNvSpPr/>
            <p:nvPr/>
          </p:nvSpPr>
          <p:spPr>
            <a:xfrm rot="5400000">
              <a:off x="7404929" y="560953"/>
              <a:ext cx="23375" cy="25551"/>
            </a:xfrm>
            <a:custGeom>
              <a:rect b="b" l="l" r="r" t="t"/>
              <a:pathLst>
                <a:path extrusionOk="0" h="635" w="581">
                  <a:moveTo>
                    <a:pt x="295" y="1"/>
                  </a:moveTo>
                  <a:lnTo>
                    <a:pt x="233" y="10"/>
                  </a:lnTo>
                  <a:lnTo>
                    <a:pt x="134" y="54"/>
                  </a:lnTo>
                  <a:lnTo>
                    <a:pt x="54" y="144"/>
                  </a:lnTo>
                  <a:lnTo>
                    <a:pt x="9" y="251"/>
                  </a:lnTo>
                  <a:lnTo>
                    <a:pt x="0" y="313"/>
                  </a:lnTo>
                  <a:lnTo>
                    <a:pt x="9" y="385"/>
                  </a:lnTo>
                  <a:lnTo>
                    <a:pt x="54" y="492"/>
                  </a:lnTo>
                  <a:lnTo>
                    <a:pt x="134" y="581"/>
                  </a:lnTo>
                  <a:lnTo>
                    <a:pt x="233" y="626"/>
                  </a:lnTo>
                  <a:lnTo>
                    <a:pt x="295" y="635"/>
                  </a:lnTo>
                  <a:lnTo>
                    <a:pt x="349" y="626"/>
                  </a:lnTo>
                  <a:lnTo>
                    <a:pt x="456" y="581"/>
                  </a:lnTo>
                  <a:lnTo>
                    <a:pt x="536" y="492"/>
                  </a:lnTo>
                  <a:lnTo>
                    <a:pt x="581" y="385"/>
                  </a:lnTo>
                  <a:lnTo>
                    <a:pt x="581" y="313"/>
                  </a:lnTo>
                  <a:lnTo>
                    <a:pt x="581" y="251"/>
                  </a:lnTo>
                  <a:lnTo>
                    <a:pt x="536" y="144"/>
                  </a:lnTo>
                  <a:lnTo>
                    <a:pt x="456" y="54"/>
                  </a:lnTo>
                  <a:lnTo>
                    <a:pt x="349" y="10"/>
                  </a:lnTo>
                  <a:lnTo>
                    <a:pt x="295" y="1"/>
                  </a:lnTo>
                  <a:close/>
                </a:path>
              </a:pathLst>
            </a:custGeom>
            <a:solidFill>
              <a:srgbClr val="0A6143">
                <a:alpha val="1844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lt2"/>
                </a:solidFill>
                <a:latin typeface="Arial"/>
                <a:ea typeface="Arial"/>
                <a:cs typeface="Arial"/>
                <a:sym typeface="Arial"/>
              </a:endParaRPr>
            </a:p>
          </p:txBody>
        </p:sp>
        <p:sp>
          <p:nvSpPr>
            <p:cNvPr id="3865" name="Google Shape;3865;p223"/>
            <p:cNvSpPr/>
            <p:nvPr/>
          </p:nvSpPr>
          <p:spPr>
            <a:xfrm rot="5400000">
              <a:off x="7239453" y="561134"/>
              <a:ext cx="23375" cy="25189"/>
            </a:xfrm>
            <a:custGeom>
              <a:rect b="b" l="l" r="r" t="t"/>
              <a:pathLst>
                <a:path extrusionOk="0" h="626" w="581">
                  <a:moveTo>
                    <a:pt x="233" y="1"/>
                  </a:moveTo>
                  <a:lnTo>
                    <a:pt x="134" y="54"/>
                  </a:lnTo>
                  <a:lnTo>
                    <a:pt x="54" y="134"/>
                  </a:lnTo>
                  <a:lnTo>
                    <a:pt x="9" y="251"/>
                  </a:lnTo>
                  <a:lnTo>
                    <a:pt x="0" y="313"/>
                  </a:lnTo>
                  <a:lnTo>
                    <a:pt x="9" y="376"/>
                  </a:lnTo>
                  <a:lnTo>
                    <a:pt x="54" y="492"/>
                  </a:lnTo>
                  <a:lnTo>
                    <a:pt x="134" y="572"/>
                  </a:lnTo>
                  <a:lnTo>
                    <a:pt x="233" y="617"/>
                  </a:lnTo>
                  <a:lnTo>
                    <a:pt x="295" y="626"/>
                  </a:lnTo>
                  <a:lnTo>
                    <a:pt x="349" y="617"/>
                  </a:lnTo>
                  <a:lnTo>
                    <a:pt x="456" y="572"/>
                  </a:lnTo>
                  <a:lnTo>
                    <a:pt x="536" y="492"/>
                  </a:lnTo>
                  <a:lnTo>
                    <a:pt x="581" y="376"/>
                  </a:lnTo>
                  <a:lnTo>
                    <a:pt x="581" y="313"/>
                  </a:lnTo>
                  <a:lnTo>
                    <a:pt x="581" y="251"/>
                  </a:lnTo>
                  <a:lnTo>
                    <a:pt x="536" y="134"/>
                  </a:lnTo>
                  <a:lnTo>
                    <a:pt x="456" y="54"/>
                  </a:lnTo>
                  <a:lnTo>
                    <a:pt x="349" y="1"/>
                  </a:lnTo>
                  <a:close/>
                </a:path>
              </a:pathLst>
            </a:custGeom>
            <a:solidFill>
              <a:srgbClr val="0A6143">
                <a:alpha val="1844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lt2"/>
                </a:solidFill>
                <a:latin typeface="Arial"/>
                <a:ea typeface="Arial"/>
                <a:cs typeface="Arial"/>
                <a:sym typeface="Arial"/>
              </a:endParaRPr>
            </a:p>
          </p:txBody>
        </p:sp>
        <p:sp>
          <p:nvSpPr>
            <p:cNvPr id="3866" name="Google Shape;3866;p223"/>
            <p:cNvSpPr/>
            <p:nvPr/>
          </p:nvSpPr>
          <p:spPr>
            <a:xfrm rot="5400000">
              <a:off x="7074157" y="561134"/>
              <a:ext cx="23375" cy="25189"/>
            </a:xfrm>
            <a:custGeom>
              <a:rect b="b" l="l" r="r" t="t"/>
              <a:pathLst>
                <a:path extrusionOk="0" h="626" w="581">
                  <a:moveTo>
                    <a:pt x="233" y="0"/>
                  </a:moveTo>
                  <a:lnTo>
                    <a:pt x="134" y="54"/>
                  </a:lnTo>
                  <a:lnTo>
                    <a:pt x="54" y="134"/>
                  </a:lnTo>
                  <a:lnTo>
                    <a:pt x="9" y="250"/>
                  </a:lnTo>
                  <a:lnTo>
                    <a:pt x="0" y="313"/>
                  </a:lnTo>
                  <a:lnTo>
                    <a:pt x="9" y="375"/>
                  </a:lnTo>
                  <a:lnTo>
                    <a:pt x="54" y="491"/>
                  </a:lnTo>
                  <a:lnTo>
                    <a:pt x="134" y="572"/>
                  </a:lnTo>
                  <a:lnTo>
                    <a:pt x="233" y="625"/>
                  </a:lnTo>
                  <a:lnTo>
                    <a:pt x="349" y="625"/>
                  </a:lnTo>
                  <a:lnTo>
                    <a:pt x="456" y="572"/>
                  </a:lnTo>
                  <a:lnTo>
                    <a:pt x="536" y="491"/>
                  </a:lnTo>
                  <a:lnTo>
                    <a:pt x="581" y="375"/>
                  </a:lnTo>
                  <a:lnTo>
                    <a:pt x="581" y="313"/>
                  </a:lnTo>
                  <a:lnTo>
                    <a:pt x="581" y="250"/>
                  </a:lnTo>
                  <a:lnTo>
                    <a:pt x="536" y="134"/>
                  </a:lnTo>
                  <a:lnTo>
                    <a:pt x="456" y="54"/>
                  </a:lnTo>
                  <a:lnTo>
                    <a:pt x="349" y="0"/>
                  </a:lnTo>
                  <a:close/>
                </a:path>
              </a:pathLst>
            </a:custGeom>
            <a:solidFill>
              <a:srgbClr val="0A6143">
                <a:alpha val="1844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lt2"/>
                </a:solidFill>
                <a:latin typeface="Arial"/>
                <a:ea typeface="Arial"/>
                <a:cs typeface="Arial"/>
                <a:sym typeface="Arial"/>
              </a:endParaRPr>
            </a:p>
          </p:txBody>
        </p:sp>
        <p:sp>
          <p:nvSpPr>
            <p:cNvPr id="3867" name="Google Shape;3867;p223"/>
            <p:cNvSpPr/>
            <p:nvPr/>
          </p:nvSpPr>
          <p:spPr>
            <a:xfrm rot="5400000">
              <a:off x="6908861" y="561134"/>
              <a:ext cx="23375" cy="25189"/>
            </a:xfrm>
            <a:custGeom>
              <a:rect b="b" l="l" r="r" t="t"/>
              <a:pathLst>
                <a:path extrusionOk="0" h="626" w="581">
                  <a:moveTo>
                    <a:pt x="295" y="0"/>
                  </a:moveTo>
                  <a:lnTo>
                    <a:pt x="233" y="9"/>
                  </a:lnTo>
                  <a:lnTo>
                    <a:pt x="134" y="54"/>
                  </a:lnTo>
                  <a:lnTo>
                    <a:pt x="54" y="143"/>
                  </a:lnTo>
                  <a:lnTo>
                    <a:pt x="9" y="250"/>
                  </a:lnTo>
                  <a:lnTo>
                    <a:pt x="0" y="313"/>
                  </a:lnTo>
                  <a:lnTo>
                    <a:pt x="9" y="375"/>
                  </a:lnTo>
                  <a:lnTo>
                    <a:pt x="54" y="491"/>
                  </a:lnTo>
                  <a:lnTo>
                    <a:pt x="134" y="581"/>
                  </a:lnTo>
                  <a:lnTo>
                    <a:pt x="233" y="625"/>
                  </a:lnTo>
                  <a:lnTo>
                    <a:pt x="349" y="625"/>
                  </a:lnTo>
                  <a:lnTo>
                    <a:pt x="456" y="581"/>
                  </a:lnTo>
                  <a:lnTo>
                    <a:pt x="536" y="491"/>
                  </a:lnTo>
                  <a:lnTo>
                    <a:pt x="581" y="375"/>
                  </a:lnTo>
                  <a:lnTo>
                    <a:pt x="581" y="313"/>
                  </a:lnTo>
                  <a:lnTo>
                    <a:pt x="581" y="250"/>
                  </a:lnTo>
                  <a:lnTo>
                    <a:pt x="536" y="143"/>
                  </a:lnTo>
                  <a:lnTo>
                    <a:pt x="456" y="54"/>
                  </a:lnTo>
                  <a:lnTo>
                    <a:pt x="349" y="9"/>
                  </a:lnTo>
                  <a:lnTo>
                    <a:pt x="295" y="0"/>
                  </a:lnTo>
                  <a:close/>
                </a:path>
              </a:pathLst>
            </a:custGeom>
            <a:solidFill>
              <a:srgbClr val="0A6143">
                <a:alpha val="1844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lt2"/>
                </a:solidFill>
                <a:latin typeface="Arial"/>
                <a:ea typeface="Arial"/>
                <a:cs typeface="Arial"/>
                <a:sym typeface="Arial"/>
              </a:endParaRPr>
            </a:p>
          </p:txBody>
        </p:sp>
        <p:sp>
          <p:nvSpPr>
            <p:cNvPr id="3868" name="Google Shape;3868;p223"/>
            <p:cNvSpPr/>
            <p:nvPr/>
          </p:nvSpPr>
          <p:spPr>
            <a:xfrm rot="5400000">
              <a:off x="7570346" y="733953"/>
              <a:ext cx="23415" cy="25189"/>
            </a:xfrm>
            <a:custGeom>
              <a:rect b="b" l="l" r="r" t="t"/>
              <a:pathLst>
                <a:path extrusionOk="0" h="626" w="582">
                  <a:moveTo>
                    <a:pt x="287" y="0"/>
                  </a:moveTo>
                  <a:lnTo>
                    <a:pt x="233" y="9"/>
                  </a:lnTo>
                  <a:lnTo>
                    <a:pt x="126" y="54"/>
                  </a:lnTo>
                  <a:lnTo>
                    <a:pt x="45" y="143"/>
                  </a:lnTo>
                  <a:lnTo>
                    <a:pt x="10" y="250"/>
                  </a:lnTo>
                  <a:lnTo>
                    <a:pt x="1" y="313"/>
                  </a:lnTo>
                  <a:lnTo>
                    <a:pt x="10" y="375"/>
                  </a:lnTo>
                  <a:lnTo>
                    <a:pt x="45" y="491"/>
                  </a:lnTo>
                  <a:lnTo>
                    <a:pt x="126" y="581"/>
                  </a:lnTo>
                  <a:lnTo>
                    <a:pt x="233" y="625"/>
                  </a:lnTo>
                  <a:lnTo>
                    <a:pt x="349" y="625"/>
                  </a:lnTo>
                  <a:lnTo>
                    <a:pt x="456" y="581"/>
                  </a:lnTo>
                  <a:lnTo>
                    <a:pt x="528" y="491"/>
                  </a:lnTo>
                  <a:lnTo>
                    <a:pt x="572" y="375"/>
                  </a:lnTo>
                  <a:lnTo>
                    <a:pt x="581" y="313"/>
                  </a:lnTo>
                  <a:lnTo>
                    <a:pt x="572" y="250"/>
                  </a:lnTo>
                  <a:lnTo>
                    <a:pt x="528" y="143"/>
                  </a:lnTo>
                  <a:lnTo>
                    <a:pt x="456" y="54"/>
                  </a:lnTo>
                  <a:lnTo>
                    <a:pt x="349" y="9"/>
                  </a:lnTo>
                  <a:lnTo>
                    <a:pt x="287" y="0"/>
                  </a:lnTo>
                  <a:close/>
                </a:path>
              </a:pathLst>
            </a:custGeom>
            <a:solidFill>
              <a:srgbClr val="0A6143">
                <a:alpha val="1844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lt2"/>
                </a:solidFill>
                <a:latin typeface="Arial"/>
                <a:ea typeface="Arial"/>
                <a:cs typeface="Arial"/>
                <a:sym typeface="Arial"/>
              </a:endParaRPr>
            </a:p>
          </p:txBody>
        </p:sp>
        <p:sp>
          <p:nvSpPr>
            <p:cNvPr id="3869" name="Google Shape;3869;p223"/>
            <p:cNvSpPr/>
            <p:nvPr/>
          </p:nvSpPr>
          <p:spPr>
            <a:xfrm rot="5400000">
              <a:off x="7404909" y="733772"/>
              <a:ext cx="23415" cy="25551"/>
            </a:xfrm>
            <a:custGeom>
              <a:rect b="b" l="l" r="r" t="t"/>
              <a:pathLst>
                <a:path extrusionOk="0" h="635" w="582">
                  <a:moveTo>
                    <a:pt x="287" y="1"/>
                  </a:moveTo>
                  <a:lnTo>
                    <a:pt x="233" y="10"/>
                  </a:lnTo>
                  <a:lnTo>
                    <a:pt x="126" y="54"/>
                  </a:lnTo>
                  <a:lnTo>
                    <a:pt x="45" y="144"/>
                  </a:lnTo>
                  <a:lnTo>
                    <a:pt x="10" y="251"/>
                  </a:lnTo>
                  <a:lnTo>
                    <a:pt x="1" y="313"/>
                  </a:lnTo>
                  <a:lnTo>
                    <a:pt x="10" y="385"/>
                  </a:lnTo>
                  <a:lnTo>
                    <a:pt x="45" y="492"/>
                  </a:lnTo>
                  <a:lnTo>
                    <a:pt x="126" y="581"/>
                  </a:lnTo>
                  <a:lnTo>
                    <a:pt x="233" y="626"/>
                  </a:lnTo>
                  <a:lnTo>
                    <a:pt x="287" y="635"/>
                  </a:lnTo>
                  <a:lnTo>
                    <a:pt x="349" y="626"/>
                  </a:lnTo>
                  <a:lnTo>
                    <a:pt x="456" y="581"/>
                  </a:lnTo>
                  <a:lnTo>
                    <a:pt x="528" y="492"/>
                  </a:lnTo>
                  <a:lnTo>
                    <a:pt x="572" y="385"/>
                  </a:lnTo>
                  <a:lnTo>
                    <a:pt x="581" y="313"/>
                  </a:lnTo>
                  <a:lnTo>
                    <a:pt x="572" y="251"/>
                  </a:lnTo>
                  <a:lnTo>
                    <a:pt x="528" y="144"/>
                  </a:lnTo>
                  <a:lnTo>
                    <a:pt x="456" y="54"/>
                  </a:lnTo>
                  <a:lnTo>
                    <a:pt x="349" y="10"/>
                  </a:lnTo>
                  <a:lnTo>
                    <a:pt x="287" y="1"/>
                  </a:lnTo>
                  <a:close/>
                </a:path>
              </a:pathLst>
            </a:custGeom>
            <a:solidFill>
              <a:srgbClr val="0A6143">
                <a:alpha val="1844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lt2"/>
                </a:solidFill>
                <a:latin typeface="Arial"/>
                <a:ea typeface="Arial"/>
                <a:cs typeface="Arial"/>
                <a:sym typeface="Arial"/>
              </a:endParaRPr>
            </a:p>
          </p:txBody>
        </p:sp>
        <p:sp>
          <p:nvSpPr>
            <p:cNvPr id="3870" name="Google Shape;3870;p223"/>
            <p:cNvSpPr/>
            <p:nvPr/>
          </p:nvSpPr>
          <p:spPr>
            <a:xfrm rot="5400000">
              <a:off x="7239433" y="733953"/>
              <a:ext cx="23415" cy="25189"/>
            </a:xfrm>
            <a:custGeom>
              <a:rect b="b" l="l" r="r" t="t"/>
              <a:pathLst>
                <a:path extrusionOk="0" h="626" w="582">
                  <a:moveTo>
                    <a:pt x="233" y="1"/>
                  </a:moveTo>
                  <a:lnTo>
                    <a:pt x="126" y="54"/>
                  </a:lnTo>
                  <a:lnTo>
                    <a:pt x="45" y="134"/>
                  </a:lnTo>
                  <a:lnTo>
                    <a:pt x="10" y="251"/>
                  </a:lnTo>
                  <a:lnTo>
                    <a:pt x="1" y="313"/>
                  </a:lnTo>
                  <a:lnTo>
                    <a:pt x="10" y="376"/>
                  </a:lnTo>
                  <a:lnTo>
                    <a:pt x="45" y="492"/>
                  </a:lnTo>
                  <a:lnTo>
                    <a:pt x="126" y="572"/>
                  </a:lnTo>
                  <a:lnTo>
                    <a:pt x="233" y="617"/>
                  </a:lnTo>
                  <a:lnTo>
                    <a:pt x="287" y="626"/>
                  </a:lnTo>
                  <a:lnTo>
                    <a:pt x="349" y="617"/>
                  </a:lnTo>
                  <a:lnTo>
                    <a:pt x="456" y="572"/>
                  </a:lnTo>
                  <a:lnTo>
                    <a:pt x="528" y="492"/>
                  </a:lnTo>
                  <a:lnTo>
                    <a:pt x="572" y="376"/>
                  </a:lnTo>
                  <a:lnTo>
                    <a:pt x="581" y="313"/>
                  </a:lnTo>
                  <a:lnTo>
                    <a:pt x="572" y="251"/>
                  </a:lnTo>
                  <a:lnTo>
                    <a:pt x="528" y="134"/>
                  </a:lnTo>
                  <a:lnTo>
                    <a:pt x="456" y="54"/>
                  </a:lnTo>
                  <a:lnTo>
                    <a:pt x="349" y="1"/>
                  </a:lnTo>
                  <a:close/>
                </a:path>
              </a:pathLst>
            </a:custGeom>
            <a:solidFill>
              <a:srgbClr val="0A6143">
                <a:alpha val="1844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lt2"/>
                </a:solidFill>
                <a:latin typeface="Arial"/>
                <a:ea typeface="Arial"/>
                <a:cs typeface="Arial"/>
                <a:sym typeface="Arial"/>
              </a:endParaRPr>
            </a:p>
          </p:txBody>
        </p:sp>
        <p:sp>
          <p:nvSpPr>
            <p:cNvPr id="3871" name="Google Shape;3871;p223"/>
            <p:cNvSpPr/>
            <p:nvPr/>
          </p:nvSpPr>
          <p:spPr>
            <a:xfrm rot="5400000">
              <a:off x="7074137" y="733953"/>
              <a:ext cx="23415" cy="25189"/>
            </a:xfrm>
            <a:custGeom>
              <a:rect b="b" l="l" r="r" t="t"/>
              <a:pathLst>
                <a:path extrusionOk="0" h="626" w="582">
                  <a:moveTo>
                    <a:pt x="233" y="0"/>
                  </a:moveTo>
                  <a:lnTo>
                    <a:pt x="126" y="54"/>
                  </a:lnTo>
                  <a:lnTo>
                    <a:pt x="45" y="134"/>
                  </a:lnTo>
                  <a:lnTo>
                    <a:pt x="10" y="250"/>
                  </a:lnTo>
                  <a:lnTo>
                    <a:pt x="1" y="313"/>
                  </a:lnTo>
                  <a:lnTo>
                    <a:pt x="10" y="375"/>
                  </a:lnTo>
                  <a:lnTo>
                    <a:pt x="45" y="491"/>
                  </a:lnTo>
                  <a:lnTo>
                    <a:pt x="126" y="572"/>
                  </a:lnTo>
                  <a:lnTo>
                    <a:pt x="233" y="625"/>
                  </a:lnTo>
                  <a:lnTo>
                    <a:pt x="349" y="625"/>
                  </a:lnTo>
                  <a:lnTo>
                    <a:pt x="456" y="572"/>
                  </a:lnTo>
                  <a:lnTo>
                    <a:pt x="528" y="491"/>
                  </a:lnTo>
                  <a:lnTo>
                    <a:pt x="572" y="375"/>
                  </a:lnTo>
                  <a:lnTo>
                    <a:pt x="581" y="313"/>
                  </a:lnTo>
                  <a:lnTo>
                    <a:pt x="572" y="250"/>
                  </a:lnTo>
                  <a:lnTo>
                    <a:pt x="528" y="134"/>
                  </a:lnTo>
                  <a:lnTo>
                    <a:pt x="456" y="54"/>
                  </a:lnTo>
                  <a:lnTo>
                    <a:pt x="349" y="0"/>
                  </a:lnTo>
                  <a:close/>
                </a:path>
              </a:pathLst>
            </a:custGeom>
            <a:solidFill>
              <a:srgbClr val="0A6143">
                <a:alpha val="1844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lt2"/>
                </a:solidFill>
                <a:latin typeface="Arial"/>
                <a:ea typeface="Arial"/>
                <a:cs typeface="Arial"/>
                <a:sym typeface="Arial"/>
              </a:endParaRPr>
            </a:p>
          </p:txBody>
        </p:sp>
        <p:sp>
          <p:nvSpPr>
            <p:cNvPr id="3872" name="Google Shape;3872;p223"/>
            <p:cNvSpPr/>
            <p:nvPr/>
          </p:nvSpPr>
          <p:spPr>
            <a:xfrm rot="5400000">
              <a:off x="6908841" y="733953"/>
              <a:ext cx="23415" cy="25189"/>
            </a:xfrm>
            <a:custGeom>
              <a:rect b="b" l="l" r="r" t="t"/>
              <a:pathLst>
                <a:path extrusionOk="0" h="626" w="582">
                  <a:moveTo>
                    <a:pt x="287" y="0"/>
                  </a:moveTo>
                  <a:lnTo>
                    <a:pt x="233" y="9"/>
                  </a:lnTo>
                  <a:lnTo>
                    <a:pt x="126" y="54"/>
                  </a:lnTo>
                  <a:lnTo>
                    <a:pt x="45" y="143"/>
                  </a:lnTo>
                  <a:lnTo>
                    <a:pt x="10" y="250"/>
                  </a:lnTo>
                  <a:lnTo>
                    <a:pt x="1" y="313"/>
                  </a:lnTo>
                  <a:lnTo>
                    <a:pt x="10" y="375"/>
                  </a:lnTo>
                  <a:lnTo>
                    <a:pt x="45" y="491"/>
                  </a:lnTo>
                  <a:lnTo>
                    <a:pt x="126" y="581"/>
                  </a:lnTo>
                  <a:lnTo>
                    <a:pt x="233" y="625"/>
                  </a:lnTo>
                  <a:lnTo>
                    <a:pt x="349" y="625"/>
                  </a:lnTo>
                  <a:lnTo>
                    <a:pt x="456" y="581"/>
                  </a:lnTo>
                  <a:lnTo>
                    <a:pt x="528" y="491"/>
                  </a:lnTo>
                  <a:lnTo>
                    <a:pt x="572" y="375"/>
                  </a:lnTo>
                  <a:lnTo>
                    <a:pt x="581" y="313"/>
                  </a:lnTo>
                  <a:lnTo>
                    <a:pt x="572" y="250"/>
                  </a:lnTo>
                  <a:lnTo>
                    <a:pt x="528" y="143"/>
                  </a:lnTo>
                  <a:lnTo>
                    <a:pt x="456" y="54"/>
                  </a:lnTo>
                  <a:lnTo>
                    <a:pt x="349" y="9"/>
                  </a:lnTo>
                  <a:lnTo>
                    <a:pt x="287" y="0"/>
                  </a:lnTo>
                  <a:close/>
                </a:path>
              </a:pathLst>
            </a:custGeom>
            <a:solidFill>
              <a:srgbClr val="0A6143">
                <a:alpha val="1844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lt2"/>
                </a:solidFill>
                <a:latin typeface="Arial"/>
                <a:ea typeface="Arial"/>
                <a:cs typeface="Arial"/>
                <a:sym typeface="Arial"/>
              </a:endParaRPr>
            </a:p>
          </p:txBody>
        </p:sp>
        <p:sp>
          <p:nvSpPr>
            <p:cNvPr id="3873" name="Google Shape;3873;p223"/>
            <p:cNvSpPr/>
            <p:nvPr/>
          </p:nvSpPr>
          <p:spPr>
            <a:xfrm rot="5400000">
              <a:off x="9030846" y="43241"/>
              <a:ext cx="23013" cy="25189"/>
            </a:xfrm>
            <a:custGeom>
              <a:rect b="b" l="l" r="r" t="t"/>
              <a:pathLst>
                <a:path extrusionOk="0" h="626" w="572">
                  <a:moveTo>
                    <a:pt x="286" y="1"/>
                  </a:moveTo>
                  <a:lnTo>
                    <a:pt x="233" y="10"/>
                  </a:lnTo>
                  <a:lnTo>
                    <a:pt x="125" y="54"/>
                  </a:lnTo>
                  <a:lnTo>
                    <a:pt x="45" y="135"/>
                  </a:lnTo>
                  <a:lnTo>
                    <a:pt x="0" y="251"/>
                  </a:lnTo>
                  <a:lnTo>
                    <a:pt x="0" y="313"/>
                  </a:lnTo>
                  <a:lnTo>
                    <a:pt x="0" y="376"/>
                  </a:lnTo>
                  <a:lnTo>
                    <a:pt x="45" y="492"/>
                  </a:lnTo>
                  <a:lnTo>
                    <a:pt x="125" y="581"/>
                  </a:lnTo>
                  <a:lnTo>
                    <a:pt x="233" y="626"/>
                  </a:lnTo>
                  <a:lnTo>
                    <a:pt x="349" y="626"/>
                  </a:lnTo>
                  <a:lnTo>
                    <a:pt x="447" y="581"/>
                  </a:lnTo>
                  <a:lnTo>
                    <a:pt x="527" y="492"/>
                  </a:lnTo>
                  <a:lnTo>
                    <a:pt x="572" y="376"/>
                  </a:lnTo>
                  <a:lnTo>
                    <a:pt x="572" y="313"/>
                  </a:lnTo>
                  <a:lnTo>
                    <a:pt x="572" y="251"/>
                  </a:lnTo>
                  <a:lnTo>
                    <a:pt x="527" y="135"/>
                  </a:lnTo>
                  <a:lnTo>
                    <a:pt x="447" y="54"/>
                  </a:lnTo>
                  <a:lnTo>
                    <a:pt x="349" y="10"/>
                  </a:lnTo>
                  <a:lnTo>
                    <a:pt x="286" y="1"/>
                  </a:lnTo>
                  <a:close/>
                </a:path>
              </a:pathLst>
            </a:custGeom>
            <a:solidFill>
              <a:srgbClr val="0A6143">
                <a:alpha val="1844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lt2"/>
                </a:solidFill>
                <a:latin typeface="Arial"/>
                <a:ea typeface="Arial"/>
                <a:cs typeface="Arial"/>
                <a:sym typeface="Arial"/>
              </a:endParaRPr>
            </a:p>
          </p:txBody>
        </p:sp>
        <p:sp>
          <p:nvSpPr>
            <p:cNvPr id="3874" name="Google Shape;3874;p223"/>
            <p:cNvSpPr/>
            <p:nvPr/>
          </p:nvSpPr>
          <p:spPr>
            <a:xfrm rot="5400000">
              <a:off x="8865370" y="43060"/>
              <a:ext cx="23013" cy="25551"/>
            </a:xfrm>
            <a:custGeom>
              <a:rect b="b" l="l" r="r" t="t"/>
              <a:pathLst>
                <a:path extrusionOk="0" h="635" w="572">
                  <a:moveTo>
                    <a:pt x="286" y="1"/>
                  </a:moveTo>
                  <a:lnTo>
                    <a:pt x="233" y="9"/>
                  </a:lnTo>
                  <a:lnTo>
                    <a:pt x="125" y="54"/>
                  </a:lnTo>
                  <a:lnTo>
                    <a:pt x="45" y="143"/>
                  </a:lnTo>
                  <a:lnTo>
                    <a:pt x="0" y="251"/>
                  </a:lnTo>
                  <a:lnTo>
                    <a:pt x="0" y="322"/>
                  </a:lnTo>
                  <a:lnTo>
                    <a:pt x="0" y="385"/>
                  </a:lnTo>
                  <a:lnTo>
                    <a:pt x="45" y="492"/>
                  </a:lnTo>
                  <a:lnTo>
                    <a:pt x="125" y="581"/>
                  </a:lnTo>
                  <a:lnTo>
                    <a:pt x="233" y="626"/>
                  </a:lnTo>
                  <a:lnTo>
                    <a:pt x="286" y="635"/>
                  </a:lnTo>
                  <a:lnTo>
                    <a:pt x="349" y="626"/>
                  </a:lnTo>
                  <a:lnTo>
                    <a:pt x="447" y="581"/>
                  </a:lnTo>
                  <a:lnTo>
                    <a:pt x="527" y="492"/>
                  </a:lnTo>
                  <a:lnTo>
                    <a:pt x="572" y="385"/>
                  </a:lnTo>
                  <a:lnTo>
                    <a:pt x="572" y="322"/>
                  </a:lnTo>
                  <a:lnTo>
                    <a:pt x="572" y="251"/>
                  </a:lnTo>
                  <a:lnTo>
                    <a:pt x="527" y="143"/>
                  </a:lnTo>
                  <a:lnTo>
                    <a:pt x="447" y="54"/>
                  </a:lnTo>
                  <a:lnTo>
                    <a:pt x="349" y="9"/>
                  </a:lnTo>
                  <a:lnTo>
                    <a:pt x="286" y="1"/>
                  </a:lnTo>
                  <a:close/>
                </a:path>
              </a:pathLst>
            </a:custGeom>
            <a:solidFill>
              <a:srgbClr val="0A6143">
                <a:alpha val="1844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lt2"/>
                </a:solidFill>
                <a:latin typeface="Arial"/>
                <a:ea typeface="Arial"/>
                <a:cs typeface="Arial"/>
                <a:sym typeface="Arial"/>
              </a:endParaRPr>
            </a:p>
          </p:txBody>
        </p:sp>
        <p:sp>
          <p:nvSpPr>
            <p:cNvPr id="3875" name="Google Shape;3875;p223"/>
            <p:cNvSpPr/>
            <p:nvPr/>
          </p:nvSpPr>
          <p:spPr>
            <a:xfrm rot="5400000">
              <a:off x="8699893" y="43241"/>
              <a:ext cx="23013" cy="25189"/>
            </a:xfrm>
            <a:custGeom>
              <a:rect b="b" l="l" r="r" t="t"/>
              <a:pathLst>
                <a:path extrusionOk="0" h="626" w="572">
                  <a:moveTo>
                    <a:pt x="233" y="0"/>
                  </a:moveTo>
                  <a:lnTo>
                    <a:pt x="125" y="54"/>
                  </a:lnTo>
                  <a:lnTo>
                    <a:pt x="45" y="134"/>
                  </a:lnTo>
                  <a:lnTo>
                    <a:pt x="0" y="250"/>
                  </a:lnTo>
                  <a:lnTo>
                    <a:pt x="0" y="313"/>
                  </a:lnTo>
                  <a:lnTo>
                    <a:pt x="0" y="375"/>
                  </a:lnTo>
                  <a:lnTo>
                    <a:pt x="45" y="491"/>
                  </a:lnTo>
                  <a:lnTo>
                    <a:pt x="125" y="572"/>
                  </a:lnTo>
                  <a:lnTo>
                    <a:pt x="233" y="616"/>
                  </a:lnTo>
                  <a:lnTo>
                    <a:pt x="286" y="625"/>
                  </a:lnTo>
                  <a:lnTo>
                    <a:pt x="349" y="616"/>
                  </a:lnTo>
                  <a:lnTo>
                    <a:pt x="447" y="572"/>
                  </a:lnTo>
                  <a:lnTo>
                    <a:pt x="527" y="491"/>
                  </a:lnTo>
                  <a:lnTo>
                    <a:pt x="572" y="375"/>
                  </a:lnTo>
                  <a:lnTo>
                    <a:pt x="572" y="313"/>
                  </a:lnTo>
                  <a:lnTo>
                    <a:pt x="572" y="250"/>
                  </a:lnTo>
                  <a:lnTo>
                    <a:pt x="527" y="134"/>
                  </a:lnTo>
                  <a:lnTo>
                    <a:pt x="447" y="54"/>
                  </a:lnTo>
                  <a:lnTo>
                    <a:pt x="349" y="0"/>
                  </a:lnTo>
                  <a:close/>
                </a:path>
              </a:pathLst>
            </a:custGeom>
            <a:solidFill>
              <a:srgbClr val="0A6143">
                <a:alpha val="1844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lt2"/>
                </a:solidFill>
                <a:latin typeface="Arial"/>
                <a:ea typeface="Arial"/>
                <a:cs typeface="Arial"/>
                <a:sym typeface="Arial"/>
              </a:endParaRPr>
            </a:p>
          </p:txBody>
        </p:sp>
        <p:sp>
          <p:nvSpPr>
            <p:cNvPr id="3876" name="Google Shape;3876;p223"/>
            <p:cNvSpPr/>
            <p:nvPr/>
          </p:nvSpPr>
          <p:spPr>
            <a:xfrm rot="5400000">
              <a:off x="8534597" y="43241"/>
              <a:ext cx="23013" cy="25189"/>
            </a:xfrm>
            <a:custGeom>
              <a:rect b="b" l="l" r="r" t="t"/>
              <a:pathLst>
                <a:path extrusionOk="0" h="626" w="572">
                  <a:moveTo>
                    <a:pt x="233" y="0"/>
                  </a:moveTo>
                  <a:lnTo>
                    <a:pt x="125" y="54"/>
                  </a:lnTo>
                  <a:lnTo>
                    <a:pt x="45" y="134"/>
                  </a:lnTo>
                  <a:lnTo>
                    <a:pt x="0" y="250"/>
                  </a:lnTo>
                  <a:lnTo>
                    <a:pt x="0" y="313"/>
                  </a:lnTo>
                  <a:lnTo>
                    <a:pt x="0" y="375"/>
                  </a:lnTo>
                  <a:lnTo>
                    <a:pt x="45" y="491"/>
                  </a:lnTo>
                  <a:lnTo>
                    <a:pt x="125" y="572"/>
                  </a:lnTo>
                  <a:lnTo>
                    <a:pt x="233" y="625"/>
                  </a:lnTo>
                  <a:lnTo>
                    <a:pt x="349" y="625"/>
                  </a:lnTo>
                  <a:lnTo>
                    <a:pt x="447" y="572"/>
                  </a:lnTo>
                  <a:lnTo>
                    <a:pt x="527" y="491"/>
                  </a:lnTo>
                  <a:lnTo>
                    <a:pt x="572" y="375"/>
                  </a:lnTo>
                  <a:lnTo>
                    <a:pt x="572" y="313"/>
                  </a:lnTo>
                  <a:lnTo>
                    <a:pt x="572" y="250"/>
                  </a:lnTo>
                  <a:lnTo>
                    <a:pt x="527" y="134"/>
                  </a:lnTo>
                  <a:lnTo>
                    <a:pt x="447" y="54"/>
                  </a:lnTo>
                  <a:lnTo>
                    <a:pt x="349" y="0"/>
                  </a:lnTo>
                  <a:close/>
                </a:path>
              </a:pathLst>
            </a:custGeom>
            <a:solidFill>
              <a:srgbClr val="0A6143">
                <a:alpha val="1844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lt2"/>
                </a:solidFill>
                <a:latin typeface="Arial"/>
                <a:ea typeface="Arial"/>
                <a:cs typeface="Arial"/>
                <a:sym typeface="Arial"/>
              </a:endParaRPr>
            </a:p>
          </p:txBody>
        </p:sp>
        <p:sp>
          <p:nvSpPr>
            <p:cNvPr id="3877" name="Google Shape;3877;p223"/>
            <p:cNvSpPr/>
            <p:nvPr/>
          </p:nvSpPr>
          <p:spPr>
            <a:xfrm rot="5400000">
              <a:off x="9030645" y="215879"/>
              <a:ext cx="23415" cy="25189"/>
            </a:xfrm>
            <a:custGeom>
              <a:rect b="b" l="l" r="r" t="t"/>
              <a:pathLst>
                <a:path extrusionOk="0" h="626" w="582">
                  <a:moveTo>
                    <a:pt x="295" y="1"/>
                  </a:moveTo>
                  <a:lnTo>
                    <a:pt x="233" y="10"/>
                  </a:lnTo>
                  <a:lnTo>
                    <a:pt x="135" y="54"/>
                  </a:lnTo>
                  <a:lnTo>
                    <a:pt x="54" y="135"/>
                  </a:lnTo>
                  <a:lnTo>
                    <a:pt x="10" y="251"/>
                  </a:lnTo>
                  <a:lnTo>
                    <a:pt x="1" y="313"/>
                  </a:lnTo>
                  <a:lnTo>
                    <a:pt x="10" y="376"/>
                  </a:lnTo>
                  <a:lnTo>
                    <a:pt x="54" y="492"/>
                  </a:lnTo>
                  <a:lnTo>
                    <a:pt x="135" y="581"/>
                  </a:lnTo>
                  <a:lnTo>
                    <a:pt x="233" y="626"/>
                  </a:lnTo>
                  <a:lnTo>
                    <a:pt x="349" y="626"/>
                  </a:lnTo>
                  <a:lnTo>
                    <a:pt x="456" y="581"/>
                  </a:lnTo>
                  <a:lnTo>
                    <a:pt x="537" y="492"/>
                  </a:lnTo>
                  <a:lnTo>
                    <a:pt x="581" y="376"/>
                  </a:lnTo>
                  <a:lnTo>
                    <a:pt x="581" y="313"/>
                  </a:lnTo>
                  <a:lnTo>
                    <a:pt x="581" y="251"/>
                  </a:lnTo>
                  <a:lnTo>
                    <a:pt x="537" y="135"/>
                  </a:lnTo>
                  <a:lnTo>
                    <a:pt x="456" y="54"/>
                  </a:lnTo>
                  <a:lnTo>
                    <a:pt x="349" y="10"/>
                  </a:lnTo>
                  <a:lnTo>
                    <a:pt x="295" y="1"/>
                  </a:lnTo>
                  <a:close/>
                </a:path>
              </a:pathLst>
            </a:custGeom>
            <a:solidFill>
              <a:srgbClr val="0A6143">
                <a:alpha val="1844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lt2"/>
                </a:solidFill>
                <a:latin typeface="Arial"/>
                <a:ea typeface="Arial"/>
                <a:cs typeface="Arial"/>
                <a:sym typeface="Arial"/>
              </a:endParaRPr>
            </a:p>
          </p:txBody>
        </p:sp>
        <p:sp>
          <p:nvSpPr>
            <p:cNvPr id="3878" name="Google Shape;3878;p223"/>
            <p:cNvSpPr/>
            <p:nvPr/>
          </p:nvSpPr>
          <p:spPr>
            <a:xfrm rot="5400000">
              <a:off x="8865168" y="215698"/>
              <a:ext cx="23415" cy="25551"/>
            </a:xfrm>
            <a:custGeom>
              <a:rect b="b" l="l" r="r" t="t"/>
              <a:pathLst>
                <a:path extrusionOk="0" h="635" w="582">
                  <a:moveTo>
                    <a:pt x="295" y="1"/>
                  </a:moveTo>
                  <a:lnTo>
                    <a:pt x="233" y="9"/>
                  </a:lnTo>
                  <a:lnTo>
                    <a:pt x="135" y="54"/>
                  </a:lnTo>
                  <a:lnTo>
                    <a:pt x="54" y="143"/>
                  </a:lnTo>
                  <a:lnTo>
                    <a:pt x="10" y="251"/>
                  </a:lnTo>
                  <a:lnTo>
                    <a:pt x="1" y="322"/>
                  </a:lnTo>
                  <a:lnTo>
                    <a:pt x="10" y="385"/>
                  </a:lnTo>
                  <a:lnTo>
                    <a:pt x="54" y="492"/>
                  </a:lnTo>
                  <a:lnTo>
                    <a:pt x="135" y="581"/>
                  </a:lnTo>
                  <a:lnTo>
                    <a:pt x="233" y="626"/>
                  </a:lnTo>
                  <a:lnTo>
                    <a:pt x="295" y="635"/>
                  </a:lnTo>
                  <a:lnTo>
                    <a:pt x="349" y="626"/>
                  </a:lnTo>
                  <a:lnTo>
                    <a:pt x="456" y="581"/>
                  </a:lnTo>
                  <a:lnTo>
                    <a:pt x="537" y="492"/>
                  </a:lnTo>
                  <a:lnTo>
                    <a:pt x="581" y="385"/>
                  </a:lnTo>
                  <a:lnTo>
                    <a:pt x="581" y="322"/>
                  </a:lnTo>
                  <a:lnTo>
                    <a:pt x="581" y="251"/>
                  </a:lnTo>
                  <a:lnTo>
                    <a:pt x="537" y="143"/>
                  </a:lnTo>
                  <a:lnTo>
                    <a:pt x="456" y="54"/>
                  </a:lnTo>
                  <a:lnTo>
                    <a:pt x="349" y="9"/>
                  </a:lnTo>
                  <a:lnTo>
                    <a:pt x="295" y="1"/>
                  </a:lnTo>
                  <a:close/>
                </a:path>
              </a:pathLst>
            </a:custGeom>
            <a:solidFill>
              <a:srgbClr val="0A6143">
                <a:alpha val="1844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lt2"/>
                </a:solidFill>
                <a:latin typeface="Arial"/>
                <a:ea typeface="Arial"/>
                <a:cs typeface="Arial"/>
                <a:sym typeface="Arial"/>
              </a:endParaRPr>
            </a:p>
          </p:txBody>
        </p:sp>
        <p:sp>
          <p:nvSpPr>
            <p:cNvPr id="3879" name="Google Shape;3879;p223"/>
            <p:cNvSpPr/>
            <p:nvPr/>
          </p:nvSpPr>
          <p:spPr>
            <a:xfrm rot="5400000">
              <a:off x="8699692" y="215879"/>
              <a:ext cx="23415" cy="25189"/>
            </a:xfrm>
            <a:custGeom>
              <a:rect b="b" l="l" r="r" t="t"/>
              <a:pathLst>
                <a:path extrusionOk="0" h="626" w="582">
                  <a:moveTo>
                    <a:pt x="233" y="0"/>
                  </a:moveTo>
                  <a:lnTo>
                    <a:pt x="135" y="54"/>
                  </a:lnTo>
                  <a:lnTo>
                    <a:pt x="54" y="134"/>
                  </a:lnTo>
                  <a:lnTo>
                    <a:pt x="10" y="250"/>
                  </a:lnTo>
                  <a:lnTo>
                    <a:pt x="1" y="313"/>
                  </a:lnTo>
                  <a:lnTo>
                    <a:pt x="10" y="375"/>
                  </a:lnTo>
                  <a:lnTo>
                    <a:pt x="54" y="491"/>
                  </a:lnTo>
                  <a:lnTo>
                    <a:pt x="135" y="572"/>
                  </a:lnTo>
                  <a:lnTo>
                    <a:pt x="233" y="616"/>
                  </a:lnTo>
                  <a:lnTo>
                    <a:pt x="295" y="625"/>
                  </a:lnTo>
                  <a:lnTo>
                    <a:pt x="349" y="616"/>
                  </a:lnTo>
                  <a:lnTo>
                    <a:pt x="456" y="572"/>
                  </a:lnTo>
                  <a:lnTo>
                    <a:pt x="537" y="491"/>
                  </a:lnTo>
                  <a:lnTo>
                    <a:pt x="581" y="375"/>
                  </a:lnTo>
                  <a:lnTo>
                    <a:pt x="581" y="313"/>
                  </a:lnTo>
                  <a:lnTo>
                    <a:pt x="581" y="250"/>
                  </a:lnTo>
                  <a:lnTo>
                    <a:pt x="537" y="134"/>
                  </a:lnTo>
                  <a:lnTo>
                    <a:pt x="456" y="54"/>
                  </a:lnTo>
                  <a:lnTo>
                    <a:pt x="349" y="0"/>
                  </a:lnTo>
                  <a:close/>
                </a:path>
              </a:pathLst>
            </a:custGeom>
            <a:solidFill>
              <a:srgbClr val="0A6143">
                <a:alpha val="1844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lt2"/>
                </a:solidFill>
                <a:latin typeface="Arial"/>
                <a:ea typeface="Arial"/>
                <a:cs typeface="Arial"/>
                <a:sym typeface="Arial"/>
              </a:endParaRPr>
            </a:p>
          </p:txBody>
        </p:sp>
        <p:sp>
          <p:nvSpPr>
            <p:cNvPr id="3880" name="Google Shape;3880;p223"/>
            <p:cNvSpPr/>
            <p:nvPr/>
          </p:nvSpPr>
          <p:spPr>
            <a:xfrm rot="5400000">
              <a:off x="8534396" y="215879"/>
              <a:ext cx="23415" cy="25189"/>
            </a:xfrm>
            <a:custGeom>
              <a:rect b="b" l="l" r="r" t="t"/>
              <a:pathLst>
                <a:path extrusionOk="0" h="626" w="582">
                  <a:moveTo>
                    <a:pt x="233" y="0"/>
                  </a:moveTo>
                  <a:lnTo>
                    <a:pt x="135" y="54"/>
                  </a:lnTo>
                  <a:lnTo>
                    <a:pt x="54" y="134"/>
                  </a:lnTo>
                  <a:lnTo>
                    <a:pt x="10" y="250"/>
                  </a:lnTo>
                  <a:lnTo>
                    <a:pt x="1" y="313"/>
                  </a:lnTo>
                  <a:lnTo>
                    <a:pt x="10" y="375"/>
                  </a:lnTo>
                  <a:lnTo>
                    <a:pt x="54" y="491"/>
                  </a:lnTo>
                  <a:lnTo>
                    <a:pt x="135" y="572"/>
                  </a:lnTo>
                  <a:lnTo>
                    <a:pt x="233" y="625"/>
                  </a:lnTo>
                  <a:lnTo>
                    <a:pt x="349" y="625"/>
                  </a:lnTo>
                  <a:lnTo>
                    <a:pt x="456" y="572"/>
                  </a:lnTo>
                  <a:lnTo>
                    <a:pt x="537" y="491"/>
                  </a:lnTo>
                  <a:lnTo>
                    <a:pt x="581" y="375"/>
                  </a:lnTo>
                  <a:lnTo>
                    <a:pt x="581" y="313"/>
                  </a:lnTo>
                  <a:lnTo>
                    <a:pt x="581" y="250"/>
                  </a:lnTo>
                  <a:lnTo>
                    <a:pt x="537" y="134"/>
                  </a:lnTo>
                  <a:lnTo>
                    <a:pt x="456" y="54"/>
                  </a:lnTo>
                  <a:lnTo>
                    <a:pt x="349" y="0"/>
                  </a:lnTo>
                  <a:close/>
                </a:path>
              </a:pathLst>
            </a:custGeom>
            <a:solidFill>
              <a:srgbClr val="0A6143">
                <a:alpha val="1844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lt2"/>
                </a:solidFill>
                <a:latin typeface="Arial"/>
                <a:ea typeface="Arial"/>
                <a:cs typeface="Arial"/>
                <a:sym typeface="Arial"/>
              </a:endParaRPr>
            </a:p>
          </p:txBody>
        </p:sp>
        <p:sp>
          <p:nvSpPr>
            <p:cNvPr id="3881" name="Google Shape;3881;p223"/>
            <p:cNvSpPr/>
            <p:nvPr/>
          </p:nvSpPr>
          <p:spPr>
            <a:xfrm rot="5400000">
              <a:off x="9030665" y="388698"/>
              <a:ext cx="23375" cy="25189"/>
            </a:xfrm>
            <a:custGeom>
              <a:rect b="b" l="l" r="r" t="t"/>
              <a:pathLst>
                <a:path extrusionOk="0" h="626" w="581">
                  <a:moveTo>
                    <a:pt x="286" y="1"/>
                  </a:moveTo>
                  <a:lnTo>
                    <a:pt x="232" y="10"/>
                  </a:lnTo>
                  <a:lnTo>
                    <a:pt x="125" y="54"/>
                  </a:lnTo>
                  <a:lnTo>
                    <a:pt x="45" y="135"/>
                  </a:lnTo>
                  <a:lnTo>
                    <a:pt x="0" y="251"/>
                  </a:lnTo>
                  <a:lnTo>
                    <a:pt x="0" y="313"/>
                  </a:lnTo>
                  <a:lnTo>
                    <a:pt x="0" y="376"/>
                  </a:lnTo>
                  <a:lnTo>
                    <a:pt x="45" y="492"/>
                  </a:lnTo>
                  <a:lnTo>
                    <a:pt x="125" y="581"/>
                  </a:lnTo>
                  <a:lnTo>
                    <a:pt x="232" y="626"/>
                  </a:lnTo>
                  <a:lnTo>
                    <a:pt x="348" y="626"/>
                  </a:lnTo>
                  <a:lnTo>
                    <a:pt x="456" y="581"/>
                  </a:lnTo>
                  <a:lnTo>
                    <a:pt x="527" y="492"/>
                  </a:lnTo>
                  <a:lnTo>
                    <a:pt x="572" y="376"/>
                  </a:lnTo>
                  <a:lnTo>
                    <a:pt x="581" y="313"/>
                  </a:lnTo>
                  <a:lnTo>
                    <a:pt x="572" y="251"/>
                  </a:lnTo>
                  <a:lnTo>
                    <a:pt x="527" y="135"/>
                  </a:lnTo>
                  <a:lnTo>
                    <a:pt x="456" y="54"/>
                  </a:lnTo>
                  <a:lnTo>
                    <a:pt x="348" y="10"/>
                  </a:lnTo>
                  <a:lnTo>
                    <a:pt x="286" y="1"/>
                  </a:lnTo>
                  <a:close/>
                </a:path>
              </a:pathLst>
            </a:custGeom>
            <a:solidFill>
              <a:srgbClr val="0A6143">
                <a:alpha val="1844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lt2"/>
                </a:solidFill>
                <a:latin typeface="Arial"/>
                <a:ea typeface="Arial"/>
                <a:cs typeface="Arial"/>
                <a:sym typeface="Arial"/>
              </a:endParaRPr>
            </a:p>
          </p:txBody>
        </p:sp>
        <p:sp>
          <p:nvSpPr>
            <p:cNvPr id="3882" name="Google Shape;3882;p223"/>
            <p:cNvSpPr/>
            <p:nvPr/>
          </p:nvSpPr>
          <p:spPr>
            <a:xfrm rot="5400000">
              <a:off x="8865189" y="388517"/>
              <a:ext cx="23375" cy="25551"/>
            </a:xfrm>
            <a:custGeom>
              <a:rect b="b" l="l" r="r" t="t"/>
              <a:pathLst>
                <a:path extrusionOk="0" h="635" w="581">
                  <a:moveTo>
                    <a:pt x="286" y="1"/>
                  </a:moveTo>
                  <a:lnTo>
                    <a:pt x="232" y="9"/>
                  </a:lnTo>
                  <a:lnTo>
                    <a:pt x="125" y="54"/>
                  </a:lnTo>
                  <a:lnTo>
                    <a:pt x="45" y="143"/>
                  </a:lnTo>
                  <a:lnTo>
                    <a:pt x="0" y="251"/>
                  </a:lnTo>
                  <a:lnTo>
                    <a:pt x="0" y="322"/>
                  </a:lnTo>
                  <a:lnTo>
                    <a:pt x="0" y="385"/>
                  </a:lnTo>
                  <a:lnTo>
                    <a:pt x="45" y="492"/>
                  </a:lnTo>
                  <a:lnTo>
                    <a:pt x="125" y="581"/>
                  </a:lnTo>
                  <a:lnTo>
                    <a:pt x="232" y="626"/>
                  </a:lnTo>
                  <a:lnTo>
                    <a:pt x="286" y="635"/>
                  </a:lnTo>
                  <a:lnTo>
                    <a:pt x="348" y="626"/>
                  </a:lnTo>
                  <a:lnTo>
                    <a:pt x="456" y="581"/>
                  </a:lnTo>
                  <a:lnTo>
                    <a:pt x="527" y="492"/>
                  </a:lnTo>
                  <a:lnTo>
                    <a:pt x="572" y="385"/>
                  </a:lnTo>
                  <a:lnTo>
                    <a:pt x="581" y="322"/>
                  </a:lnTo>
                  <a:lnTo>
                    <a:pt x="572" y="251"/>
                  </a:lnTo>
                  <a:lnTo>
                    <a:pt x="527" y="143"/>
                  </a:lnTo>
                  <a:lnTo>
                    <a:pt x="456" y="54"/>
                  </a:lnTo>
                  <a:lnTo>
                    <a:pt x="348" y="9"/>
                  </a:lnTo>
                  <a:lnTo>
                    <a:pt x="286" y="1"/>
                  </a:lnTo>
                  <a:close/>
                </a:path>
              </a:pathLst>
            </a:custGeom>
            <a:solidFill>
              <a:srgbClr val="0A6143">
                <a:alpha val="1844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lt2"/>
                </a:solidFill>
                <a:latin typeface="Arial"/>
                <a:ea typeface="Arial"/>
                <a:cs typeface="Arial"/>
                <a:sym typeface="Arial"/>
              </a:endParaRPr>
            </a:p>
          </p:txBody>
        </p:sp>
        <p:sp>
          <p:nvSpPr>
            <p:cNvPr id="3883" name="Google Shape;3883;p223"/>
            <p:cNvSpPr/>
            <p:nvPr/>
          </p:nvSpPr>
          <p:spPr>
            <a:xfrm rot="5400000">
              <a:off x="8699712" y="388698"/>
              <a:ext cx="23375" cy="25189"/>
            </a:xfrm>
            <a:custGeom>
              <a:rect b="b" l="l" r="r" t="t"/>
              <a:pathLst>
                <a:path extrusionOk="0" h="626" w="581">
                  <a:moveTo>
                    <a:pt x="232" y="0"/>
                  </a:moveTo>
                  <a:lnTo>
                    <a:pt x="125" y="54"/>
                  </a:lnTo>
                  <a:lnTo>
                    <a:pt x="45" y="134"/>
                  </a:lnTo>
                  <a:lnTo>
                    <a:pt x="0" y="250"/>
                  </a:lnTo>
                  <a:lnTo>
                    <a:pt x="0" y="313"/>
                  </a:lnTo>
                  <a:lnTo>
                    <a:pt x="0" y="375"/>
                  </a:lnTo>
                  <a:lnTo>
                    <a:pt x="45" y="491"/>
                  </a:lnTo>
                  <a:lnTo>
                    <a:pt x="125" y="572"/>
                  </a:lnTo>
                  <a:lnTo>
                    <a:pt x="232" y="616"/>
                  </a:lnTo>
                  <a:lnTo>
                    <a:pt x="286" y="625"/>
                  </a:lnTo>
                  <a:lnTo>
                    <a:pt x="348" y="616"/>
                  </a:lnTo>
                  <a:lnTo>
                    <a:pt x="456" y="572"/>
                  </a:lnTo>
                  <a:lnTo>
                    <a:pt x="527" y="491"/>
                  </a:lnTo>
                  <a:lnTo>
                    <a:pt x="572" y="375"/>
                  </a:lnTo>
                  <a:lnTo>
                    <a:pt x="581" y="313"/>
                  </a:lnTo>
                  <a:lnTo>
                    <a:pt x="572" y="250"/>
                  </a:lnTo>
                  <a:lnTo>
                    <a:pt x="527" y="134"/>
                  </a:lnTo>
                  <a:lnTo>
                    <a:pt x="456" y="54"/>
                  </a:lnTo>
                  <a:lnTo>
                    <a:pt x="348" y="0"/>
                  </a:lnTo>
                  <a:close/>
                </a:path>
              </a:pathLst>
            </a:custGeom>
            <a:solidFill>
              <a:srgbClr val="0A6143">
                <a:alpha val="1844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lt2"/>
                </a:solidFill>
                <a:latin typeface="Arial"/>
                <a:ea typeface="Arial"/>
                <a:cs typeface="Arial"/>
                <a:sym typeface="Arial"/>
              </a:endParaRPr>
            </a:p>
          </p:txBody>
        </p:sp>
        <p:sp>
          <p:nvSpPr>
            <p:cNvPr id="3884" name="Google Shape;3884;p223"/>
            <p:cNvSpPr/>
            <p:nvPr/>
          </p:nvSpPr>
          <p:spPr>
            <a:xfrm rot="5400000">
              <a:off x="8534416" y="388698"/>
              <a:ext cx="23375" cy="25189"/>
            </a:xfrm>
            <a:custGeom>
              <a:rect b="b" l="l" r="r" t="t"/>
              <a:pathLst>
                <a:path extrusionOk="0" h="626" w="581">
                  <a:moveTo>
                    <a:pt x="232" y="0"/>
                  </a:moveTo>
                  <a:lnTo>
                    <a:pt x="125" y="54"/>
                  </a:lnTo>
                  <a:lnTo>
                    <a:pt x="45" y="134"/>
                  </a:lnTo>
                  <a:lnTo>
                    <a:pt x="0" y="250"/>
                  </a:lnTo>
                  <a:lnTo>
                    <a:pt x="0" y="313"/>
                  </a:lnTo>
                  <a:lnTo>
                    <a:pt x="0" y="375"/>
                  </a:lnTo>
                  <a:lnTo>
                    <a:pt x="45" y="491"/>
                  </a:lnTo>
                  <a:lnTo>
                    <a:pt x="125" y="572"/>
                  </a:lnTo>
                  <a:lnTo>
                    <a:pt x="232" y="625"/>
                  </a:lnTo>
                  <a:lnTo>
                    <a:pt x="348" y="625"/>
                  </a:lnTo>
                  <a:lnTo>
                    <a:pt x="456" y="572"/>
                  </a:lnTo>
                  <a:lnTo>
                    <a:pt x="527" y="491"/>
                  </a:lnTo>
                  <a:lnTo>
                    <a:pt x="572" y="375"/>
                  </a:lnTo>
                  <a:lnTo>
                    <a:pt x="581" y="313"/>
                  </a:lnTo>
                  <a:lnTo>
                    <a:pt x="572" y="250"/>
                  </a:lnTo>
                  <a:lnTo>
                    <a:pt x="527" y="134"/>
                  </a:lnTo>
                  <a:lnTo>
                    <a:pt x="456" y="54"/>
                  </a:lnTo>
                  <a:lnTo>
                    <a:pt x="348" y="0"/>
                  </a:lnTo>
                  <a:close/>
                </a:path>
              </a:pathLst>
            </a:custGeom>
            <a:solidFill>
              <a:srgbClr val="0A6143">
                <a:alpha val="1844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lt2"/>
                </a:solidFill>
                <a:latin typeface="Arial"/>
                <a:ea typeface="Arial"/>
                <a:cs typeface="Arial"/>
                <a:sym typeface="Arial"/>
              </a:endParaRPr>
            </a:p>
          </p:txBody>
        </p:sp>
        <p:sp>
          <p:nvSpPr>
            <p:cNvPr id="3885" name="Google Shape;3885;p223"/>
            <p:cNvSpPr/>
            <p:nvPr/>
          </p:nvSpPr>
          <p:spPr>
            <a:xfrm rot="5400000">
              <a:off x="9030665" y="561134"/>
              <a:ext cx="23375" cy="25189"/>
            </a:xfrm>
            <a:custGeom>
              <a:rect b="b" l="l" r="r" t="t"/>
              <a:pathLst>
                <a:path extrusionOk="0" h="626" w="581">
                  <a:moveTo>
                    <a:pt x="295" y="1"/>
                  </a:moveTo>
                  <a:lnTo>
                    <a:pt x="233" y="10"/>
                  </a:lnTo>
                  <a:lnTo>
                    <a:pt x="134" y="54"/>
                  </a:lnTo>
                  <a:lnTo>
                    <a:pt x="54" y="135"/>
                  </a:lnTo>
                  <a:lnTo>
                    <a:pt x="9" y="251"/>
                  </a:lnTo>
                  <a:lnTo>
                    <a:pt x="0" y="313"/>
                  </a:lnTo>
                  <a:lnTo>
                    <a:pt x="9" y="376"/>
                  </a:lnTo>
                  <a:lnTo>
                    <a:pt x="54" y="492"/>
                  </a:lnTo>
                  <a:lnTo>
                    <a:pt x="134" y="581"/>
                  </a:lnTo>
                  <a:lnTo>
                    <a:pt x="233" y="626"/>
                  </a:lnTo>
                  <a:lnTo>
                    <a:pt x="349" y="626"/>
                  </a:lnTo>
                  <a:lnTo>
                    <a:pt x="456" y="581"/>
                  </a:lnTo>
                  <a:lnTo>
                    <a:pt x="536" y="492"/>
                  </a:lnTo>
                  <a:lnTo>
                    <a:pt x="581" y="376"/>
                  </a:lnTo>
                  <a:lnTo>
                    <a:pt x="581" y="313"/>
                  </a:lnTo>
                  <a:lnTo>
                    <a:pt x="581" y="251"/>
                  </a:lnTo>
                  <a:lnTo>
                    <a:pt x="536" y="135"/>
                  </a:lnTo>
                  <a:lnTo>
                    <a:pt x="456" y="54"/>
                  </a:lnTo>
                  <a:lnTo>
                    <a:pt x="349" y="10"/>
                  </a:lnTo>
                  <a:lnTo>
                    <a:pt x="295" y="1"/>
                  </a:lnTo>
                  <a:close/>
                </a:path>
              </a:pathLst>
            </a:custGeom>
            <a:solidFill>
              <a:srgbClr val="0A6143">
                <a:alpha val="1844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lt2"/>
                </a:solidFill>
                <a:latin typeface="Arial"/>
                <a:ea typeface="Arial"/>
                <a:cs typeface="Arial"/>
                <a:sym typeface="Arial"/>
              </a:endParaRPr>
            </a:p>
          </p:txBody>
        </p:sp>
        <p:sp>
          <p:nvSpPr>
            <p:cNvPr id="3886" name="Google Shape;3886;p223"/>
            <p:cNvSpPr/>
            <p:nvPr/>
          </p:nvSpPr>
          <p:spPr>
            <a:xfrm rot="5400000">
              <a:off x="8865189" y="560953"/>
              <a:ext cx="23375" cy="25551"/>
            </a:xfrm>
            <a:custGeom>
              <a:rect b="b" l="l" r="r" t="t"/>
              <a:pathLst>
                <a:path extrusionOk="0" h="635" w="581">
                  <a:moveTo>
                    <a:pt x="295" y="1"/>
                  </a:moveTo>
                  <a:lnTo>
                    <a:pt x="233" y="9"/>
                  </a:lnTo>
                  <a:lnTo>
                    <a:pt x="134" y="54"/>
                  </a:lnTo>
                  <a:lnTo>
                    <a:pt x="54" y="143"/>
                  </a:lnTo>
                  <a:lnTo>
                    <a:pt x="9" y="251"/>
                  </a:lnTo>
                  <a:lnTo>
                    <a:pt x="0" y="322"/>
                  </a:lnTo>
                  <a:lnTo>
                    <a:pt x="9" y="385"/>
                  </a:lnTo>
                  <a:lnTo>
                    <a:pt x="54" y="492"/>
                  </a:lnTo>
                  <a:lnTo>
                    <a:pt x="134" y="581"/>
                  </a:lnTo>
                  <a:lnTo>
                    <a:pt x="233" y="626"/>
                  </a:lnTo>
                  <a:lnTo>
                    <a:pt x="295" y="635"/>
                  </a:lnTo>
                  <a:lnTo>
                    <a:pt x="349" y="626"/>
                  </a:lnTo>
                  <a:lnTo>
                    <a:pt x="456" y="581"/>
                  </a:lnTo>
                  <a:lnTo>
                    <a:pt x="536" y="492"/>
                  </a:lnTo>
                  <a:lnTo>
                    <a:pt x="581" y="385"/>
                  </a:lnTo>
                  <a:lnTo>
                    <a:pt x="581" y="322"/>
                  </a:lnTo>
                  <a:lnTo>
                    <a:pt x="581" y="251"/>
                  </a:lnTo>
                  <a:lnTo>
                    <a:pt x="536" y="143"/>
                  </a:lnTo>
                  <a:lnTo>
                    <a:pt x="456" y="54"/>
                  </a:lnTo>
                  <a:lnTo>
                    <a:pt x="349" y="9"/>
                  </a:lnTo>
                  <a:lnTo>
                    <a:pt x="295" y="1"/>
                  </a:lnTo>
                  <a:close/>
                </a:path>
              </a:pathLst>
            </a:custGeom>
            <a:solidFill>
              <a:srgbClr val="0A6143">
                <a:alpha val="1844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lt2"/>
                </a:solidFill>
                <a:latin typeface="Arial"/>
                <a:ea typeface="Arial"/>
                <a:cs typeface="Arial"/>
                <a:sym typeface="Arial"/>
              </a:endParaRPr>
            </a:p>
          </p:txBody>
        </p:sp>
        <p:sp>
          <p:nvSpPr>
            <p:cNvPr id="3887" name="Google Shape;3887;p223"/>
            <p:cNvSpPr/>
            <p:nvPr/>
          </p:nvSpPr>
          <p:spPr>
            <a:xfrm rot="5400000">
              <a:off x="8699712" y="561134"/>
              <a:ext cx="23375" cy="25189"/>
            </a:xfrm>
            <a:custGeom>
              <a:rect b="b" l="l" r="r" t="t"/>
              <a:pathLst>
                <a:path extrusionOk="0" h="626" w="581">
                  <a:moveTo>
                    <a:pt x="233" y="0"/>
                  </a:moveTo>
                  <a:lnTo>
                    <a:pt x="134" y="54"/>
                  </a:lnTo>
                  <a:lnTo>
                    <a:pt x="54" y="134"/>
                  </a:lnTo>
                  <a:lnTo>
                    <a:pt x="9" y="250"/>
                  </a:lnTo>
                  <a:lnTo>
                    <a:pt x="0" y="313"/>
                  </a:lnTo>
                  <a:lnTo>
                    <a:pt x="9" y="375"/>
                  </a:lnTo>
                  <a:lnTo>
                    <a:pt x="54" y="491"/>
                  </a:lnTo>
                  <a:lnTo>
                    <a:pt x="134" y="572"/>
                  </a:lnTo>
                  <a:lnTo>
                    <a:pt x="233" y="616"/>
                  </a:lnTo>
                  <a:lnTo>
                    <a:pt x="295" y="625"/>
                  </a:lnTo>
                  <a:lnTo>
                    <a:pt x="349" y="616"/>
                  </a:lnTo>
                  <a:lnTo>
                    <a:pt x="456" y="572"/>
                  </a:lnTo>
                  <a:lnTo>
                    <a:pt x="536" y="491"/>
                  </a:lnTo>
                  <a:lnTo>
                    <a:pt x="581" y="375"/>
                  </a:lnTo>
                  <a:lnTo>
                    <a:pt x="581" y="313"/>
                  </a:lnTo>
                  <a:lnTo>
                    <a:pt x="581" y="250"/>
                  </a:lnTo>
                  <a:lnTo>
                    <a:pt x="536" y="134"/>
                  </a:lnTo>
                  <a:lnTo>
                    <a:pt x="456" y="54"/>
                  </a:lnTo>
                  <a:lnTo>
                    <a:pt x="349" y="0"/>
                  </a:lnTo>
                  <a:close/>
                </a:path>
              </a:pathLst>
            </a:custGeom>
            <a:solidFill>
              <a:srgbClr val="0A6143">
                <a:alpha val="1844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lt2"/>
                </a:solidFill>
                <a:latin typeface="Arial"/>
                <a:ea typeface="Arial"/>
                <a:cs typeface="Arial"/>
                <a:sym typeface="Arial"/>
              </a:endParaRPr>
            </a:p>
          </p:txBody>
        </p:sp>
        <p:sp>
          <p:nvSpPr>
            <p:cNvPr id="3888" name="Google Shape;3888;p223"/>
            <p:cNvSpPr/>
            <p:nvPr/>
          </p:nvSpPr>
          <p:spPr>
            <a:xfrm rot="5400000">
              <a:off x="8534416" y="561134"/>
              <a:ext cx="23375" cy="25189"/>
            </a:xfrm>
            <a:custGeom>
              <a:rect b="b" l="l" r="r" t="t"/>
              <a:pathLst>
                <a:path extrusionOk="0" h="626" w="581">
                  <a:moveTo>
                    <a:pt x="233" y="0"/>
                  </a:moveTo>
                  <a:lnTo>
                    <a:pt x="134" y="54"/>
                  </a:lnTo>
                  <a:lnTo>
                    <a:pt x="54" y="134"/>
                  </a:lnTo>
                  <a:lnTo>
                    <a:pt x="9" y="250"/>
                  </a:lnTo>
                  <a:lnTo>
                    <a:pt x="0" y="313"/>
                  </a:lnTo>
                  <a:lnTo>
                    <a:pt x="9" y="375"/>
                  </a:lnTo>
                  <a:lnTo>
                    <a:pt x="54" y="491"/>
                  </a:lnTo>
                  <a:lnTo>
                    <a:pt x="134" y="572"/>
                  </a:lnTo>
                  <a:lnTo>
                    <a:pt x="233" y="625"/>
                  </a:lnTo>
                  <a:lnTo>
                    <a:pt x="349" y="625"/>
                  </a:lnTo>
                  <a:lnTo>
                    <a:pt x="456" y="572"/>
                  </a:lnTo>
                  <a:lnTo>
                    <a:pt x="536" y="491"/>
                  </a:lnTo>
                  <a:lnTo>
                    <a:pt x="581" y="375"/>
                  </a:lnTo>
                  <a:lnTo>
                    <a:pt x="581" y="313"/>
                  </a:lnTo>
                  <a:lnTo>
                    <a:pt x="581" y="250"/>
                  </a:lnTo>
                  <a:lnTo>
                    <a:pt x="536" y="134"/>
                  </a:lnTo>
                  <a:lnTo>
                    <a:pt x="456" y="54"/>
                  </a:lnTo>
                  <a:lnTo>
                    <a:pt x="349" y="0"/>
                  </a:lnTo>
                  <a:close/>
                </a:path>
              </a:pathLst>
            </a:custGeom>
            <a:solidFill>
              <a:srgbClr val="0A6143">
                <a:alpha val="1844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lt2"/>
                </a:solidFill>
                <a:latin typeface="Arial"/>
                <a:ea typeface="Arial"/>
                <a:cs typeface="Arial"/>
                <a:sym typeface="Arial"/>
              </a:endParaRPr>
            </a:p>
          </p:txBody>
        </p:sp>
        <p:sp>
          <p:nvSpPr>
            <p:cNvPr id="3889" name="Google Shape;3889;p223"/>
            <p:cNvSpPr/>
            <p:nvPr/>
          </p:nvSpPr>
          <p:spPr>
            <a:xfrm rot="5400000">
              <a:off x="9030645" y="733953"/>
              <a:ext cx="23415" cy="25189"/>
            </a:xfrm>
            <a:custGeom>
              <a:rect b="b" l="l" r="r" t="t"/>
              <a:pathLst>
                <a:path extrusionOk="0" h="626" w="582">
                  <a:moveTo>
                    <a:pt x="287" y="1"/>
                  </a:moveTo>
                  <a:lnTo>
                    <a:pt x="233" y="10"/>
                  </a:lnTo>
                  <a:lnTo>
                    <a:pt x="126" y="54"/>
                  </a:lnTo>
                  <a:lnTo>
                    <a:pt x="45" y="135"/>
                  </a:lnTo>
                  <a:lnTo>
                    <a:pt x="10" y="251"/>
                  </a:lnTo>
                  <a:lnTo>
                    <a:pt x="1" y="313"/>
                  </a:lnTo>
                  <a:lnTo>
                    <a:pt x="10" y="376"/>
                  </a:lnTo>
                  <a:lnTo>
                    <a:pt x="45" y="492"/>
                  </a:lnTo>
                  <a:lnTo>
                    <a:pt x="126" y="581"/>
                  </a:lnTo>
                  <a:lnTo>
                    <a:pt x="233" y="626"/>
                  </a:lnTo>
                  <a:lnTo>
                    <a:pt x="349" y="626"/>
                  </a:lnTo>
                  <a:lnTo>
                    <a:pt x="456" y="581"/>
                  </a:lnTo>
                  <a:lnTo>
                    <a:pt x="528" y="492"/>
                  </a:lnTo>
                  <a:lnTo>
                    <a:pt x="572" y="376"/>
                  </a:lnTo>
                  <a:lnTo>
                    <a:pt x="581" y="313"/>
                  </a:lnTo>
                  <a:lnTo>
                    <a:pt x="572" y="251"/>
                  </a:lnTo>
                  <a:lnTo>
                    <a:pt x="528" y="135"/>
                  </a:lnTo>
                  <a:lnTo>
                    <a:pt x="456" y="54"/>
                  </a:lnTo>
                  <a:lnTo>
                    <a:pt x="349" y="10"/>
                  </a:lnTo>
                  <a:lnTo>
                    <a:pt x="287" y="1"/>
                  </a:lnTo>
                  <a:close/>
                </a:path>
              </a:pathLst>
            </a:custGeom>
            <a:solidFill>
              <a:srgbClr val="0A6143">
                <a:alpha val="1844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lt2"/>
                </a:solidFill>
                <a:latin typeface="Arial"/>
                <a:ea typeface="Arial"/>
                <a:cs typeface="Arial"/>
                <a:sym typeface="Arial"/>
              </a:endParaRPr>
            </a:p>
          </p:txBody>
        </p:sp>
        <p:sp>
          <p:nvSpPr>
            <p:cNvPr id="3890" name="Google Shape;3890;p223"/>
            <p:cNvSpPr/>
            <p:nvPr/>
          </p:nvSpPr>
          <p:spPr>
            <a:xfrm rot="5400000">
              <a:off x="8865168" y="733772"/>
              <a:ext cx="23415" cy="25551"/>
            </a:xfrm>
            <a:custGeom>
              <a:rect b="b" l="l" r="r" t="t"/>
              <a:pathLst>
                <a:path extrusionOk="0" h="635" w="582">
                  <a:moveTo>
                    <a:pt x="287" y="1"/>
                  </a:moveTo>
                  <a:lnTo>
                    <a:pt x="233" y="9"/>
                  </a:lnTo>
                  <a:lnTo>
                    <a:pt x="126" y="54"/>
                  </a:lnTo>
                  <a:lnTo>
                    <a:pt x="45" y="143"/>
                  </a:lnTo>
                  <a:lnTo>
                    <a:pt x="10" y="251"/>
                  </a:lnTo>
                  <a:lnTo>
                    <a:pt x="1" y="322"/>
                  </a:lnTo>
                  <a:lnTo>
                    <a:pt x="10" y="385"/>
                  </a:lnTo>
                  <a:lnTo>
                    <a:pt x="45" y="492"/>
                  </a:lnTo>
                  <a:lnTo>
                    <a:pt x="126" y="581"/>
                  </a:lnTo>
                  <a:lnTo>
                    <a:pt x="233" y="626"/>
                  </a:lnTo>
                  <a:lnTo>
                    <a:pt x="287" y="635"/>
                  </a:lnTo>
                  <a:lnTo>
                    <a:pt x="349" y="626"/>
                  </a:lnTo>
                  <a:lnTo>
                    <a:pt x="456" y="581"/>
                  </a:lnTo>
                  <a:lnTo>
                    <a:pt x="528" y="492"/>
                  </a:lnTo>
                  <a:lnTo>
                    <a:pt x="572" y="385"/>
                  </a:lnTo>
                  <a:lnTo>
                    <a:pt x="581" y="322"/>
                  </a:lnTo>
                  <a:lnTo>
                    <a:pt x="572" y="251"/>
                  </a:lnTo>
                  <a:lnTo>
                    <a:pt x="528" y="143"/>
                  </a:lnTo>
                  <a:lnTo>
                    <a:pt x="456" y="54"/>
                  </a:lnTo>
                  <a:lnTo>
                    <a:pt x="349" y="9"/>
                  </a:lnTo>
                  <a:lnTo>
                    <a:pt x="287" y="1"/>
                  </a:lnTo>
                  <a:close/>
                </a:path>
              </a:pathLst>
            </a:custGeom>
            <a:solidFill>
              <a:srgbClr val="0A6143">
                <a:alpha val="1844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lt2"/>
                </a:solidFill>
                <a:latin typeface="Arial"/>
                <a:ea typeface="Arial"/>
                <a:cs typeface="Arial"/>
                <a:sym typeface="Arial"/>
              </a:endParaRPr>
            </a:p>
          </p:txBody>
        </p:sp>
        <p:sp>
          <p:nvSpPr>
            <p:cNvPr id="3891" name="Google Shape;3891;p223"/>
            <p:cNvSpPr/>
            <p:nvPr/>
          </p:nvSpPr>
          <p:spPr>
            <a:xfrm rot="5400000">
              <a:off x="8699692" y="733953"/>
              <a:ext cx="23415" cy="25189"/>
            </a:xfrm>
            <a:custGeom>
              <a:rect b="b" l="l" r="r" t="t"/>
              <a:pathLst>
                <a:path extrusionOk="0" h="626" w="582">
                  <a:moveTo>
                    <a:pt x="233" y="0"/>
                  </a:moveTo>
                  <a:lnTo>
                    <a:pt x="126" y="54"/>
                  </a:lnTo>
                  <a:lnTo>
                    <a:pt x="45" y="134"/>
                  </a:lnTo>
                  <a:lnTo>
                    <a:pt x="10" y="250"/>
                  </a:lnTo>
                  <a:lnTo>
                    <a:pt x="1" y="313"/>
                  </a:lnTo>
                  <a:lnTo>
                    <a:pt x="10" y="375"/>
                  </a:lnTo>
                  <a:lnTo>
                    <a:pt x="45" y="491"/>
                  </a:lnTo>
                  <a:lnTo>
                    <a:pt x="126" y="572"/>
                  </a:lnTo>
                  <a:lnTo>
                    <a:pt x="233" y="616"/>
                  </a:lnTo>
                  <a:lnTo>
                    <a:pt x="287" y="625"/>
                  </a:lnTo>
                  <a:lnTo>
                    <a:pt x="349" y="616"/>
                  </a:lnTo>
                  <a:lnTo>
                    <a:pt x="456" y="572"/>
                  </a:lnTo>
                  <a:lnTo>
                    <a:pt x="528" y="491"/>
                  </a:lnTo>
                  <a:lnTo>
                    <a:pt x="572" y="375"/>
                  </a:lnTo>
                  <a:lnTo>
                    <a:pt x="581" y="313"/>
                  </a:lnTo>
                  <a:lnTo>
                    <a:pt x="572" y="250"/>
                  </a:lnTo>
                  <a:lnTo>
                    <a:pt x="528" y="134"/>
                  </a:lnTo>
                  <a:lnTo>
                    <a:pt x="456" y="54"/>
                  </a:lnTo>
                  <a:lnTo>
                    <a:pt x="349" y="0"/>
                  </a:lnTo>
                  <a:close/>
                </a:path>
              </a:pathLst>
            </a:custGeom>
            <a:solidFill>
              <a:srgbClr val="0A6143">
                <a:alpha val="1844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lt2"/>
                </a:solidFill>
                <a:latin typeface="Arial"/>
                <a:ea typeface="Arial"/>
                <a:cs typeface="Arial"/>
                <a:sym typeface="Arial"/>
              </a:endParaRPr>
            </a:p>
          </p:txBody>
        </p:sp>
        <p:sp>
          <p:nvSpPr>
            <p:cNvPr id="3892" name="Google Shape;3892;p223"/>
            <p:cNvSpPr/>
            <p:nvPr/>
          </p:nvSpPr>
          <p:spPr>
            <a:xfrm rot="5400000">
              <a:off x="8534396" y="733953"/>
              <a:ext cx="23415" cy="25189"/>
            </a:xfrm>
            <a:custGeom>
              <a:rect b="b" l="l" r="r" t="t"/>
              <a:pathLst>
                <a:path extrusionOk="0" h="626" w="582">
                  <a:moveTo>
                    <a:pt x="233" y="0"/>
                  </a:moveTo>
                  <a:lnTo>
                    <a:pt x="126" y="54"/>
                  </a:lnTo>
                  <a:lnTo>
                    <a:pt x="45" y="134"/>
                  </a:lnTo>
                  <a:lnTo>
                    <a:pt x="10" y="250"/>
                  </a:lnTo>
                  <a:lnTo>
                    <a:pt x="1" y="313"/>
                  </a:lnTo>
                  <a:lnTo>
                    <a:pt x="10" y="375"/>
                  </a:lnTo>
                  <a:lnTo>
                    <a:pt x="45" y="491"/>
                  </a:lnTo>
                  <a:lnTo>
                    <a:pt x="126" y="572"/>
                  </a:lnTo>
                  <a:lnTo>
                    <a:pt x="233" y="625"/>
                  </a:lnTo>
                  <a:lnTo>
                    <a:pt x="349" y="625"/>
                  </a:lnTo>
                  <a:lnTo>
                    <a:pt x="456" y="572"/>
                  </a:lnTo>
                  <a:lnTo>
                    <a:pt x="528" y="491"/>
                  </a:lnTo>
                  <a:lnTo>
                    <a:pt x="572" y="375"/>
                  </a:lnTo>
                  <a:lnTo>
                    <a:pt x="581" y="313"/>
                  </a:lnTo>
                  <a:lnTo>
                    <a:pt x="572" y="250"/>
                  </a:lnTo>
                  <a:lnTo>
                    <a:pt x="528" y="134"/>
                  </a:lnTo>
                  <a:lnTo>
                    <a:pt x="456" y="54"/>
                  </a:lnTo>
                  <a:lnTo>
                    <a:pt x="349" y="0"/>
                  </a:lnTo>
                  <a:close/>
                </a:path>
              </a:pathLst>
            </a:custGeom>
            <a:solidFill>
              <a:srgbClr val="0A6143">
                <a:alpha val="1844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lt2"/>
                </a:solidFill>
                <a:latin typeface="Arial"/>
                <a:ea typeface="Arial"/>
                <a:cs typeface="Arial"/>
                <a:sym typeface="Arial"/>
              </a:endParaRPr>
            </a:p>
          </p:txBody>
        </p:sp>
      </p:grpSp>
      <p:sp>
        <p:nvSpPr>
          <p:cNvPr id="3893" name="Google Shape;3893;p223"/>
          <p:cNvSpPr txBox="1"/>
          <p:nvPr/>
        </p:nvSpPr>
        <p:spPr>
          <a:xfrm>
            <a:off x="389275" y="342275"/>
            <a:ext cx="5454300" cy="633600"/>
          </a:xfrm>
          <a:prstGeom prst="rect">
            <a:avLst/>
          </a:prstGeom>
          <a:noFill/>
          <a:ln>
            <a:noFill/>
          </a:ln>
        </p:spPr>
        <p:txBody>
          <a:bodyPr anchorCtr="0" anchor="t" bIns="0" lIns="0" spcFirstLastPara="1" rIns="0" wrap="square" tIns="0">
            <a:noAutofit/>
          </a:bodyPr>
          <a:lstStyle/>
          <a:p>
            <a:pPr indent="0" lvl="0" marL="0" rtl="0" algn="l">
              <a:lnSpc>
                <a:spcPct val="90000"/>
              </a:lnSpc>
              <a:spcBef>
                <a:spcPts val="0"/>
              </a:spcBef>
              <a:spcAft>
                <a:spcPts val="0"/>
              </a:spcAft>
              <a:buNone/>
            </a:pPr>
            <a:r>
              <a:rPr b="1" lang="en" sz="2600">
                <a:solidFill>
                  <a:schemeClr val="dk1"/>
                </a:solidFill>
                <a:latin typeface="Helvetica Neue"/>
                <a:ea typeface="Helvetica Neue"/>
                <a:cs typeface="Helvetica Neue"/>
                <a:sym typeface="Helvetica Neue"/>
              </a:rPr>
              <a:t>2023 Quarterly</a:t>
            </a:r>
            <a:endParaRPr b="1" sz="2600">
              <a:solidFill>
                <a:schemeClr val="dk1"/>
              </a:solidFill>
              <a:latin typeface="Helvetica Neue"/>
              <a:ea typeface="Helvetica Neue"/>
              <a:cs typeface="Helvetica Neue"/>
              <a:sym typeface="Helvetica Neue"/>
            </a:endParaRPr>
          </a:p>
          <a:p>
            <a:pPr indent="0" lvl="0" marL="0" rtl="0" algn="l">
              <a:lnSpc>
                <a:spcPct val="90000"/>
              </a:lnSpc>
              <a:spcBef>
                <a:spcPts val="0"/>
              </a:spcBef>
              <a:spcAft>
                <a:spcPts val="0"/>
              </a:spcAft>
              <a:buNone/>
            </a:pPr>
            <a:r>
              <a:rPr b="1" lang="en" sz="2600">
                <a:solidFill>
                  <a:schemeClr val="dk1"/>
                </a:solidFill>
                <a:latin typeface="Helvetica Neue"/>
                <a:ea typeface="Helvetica Neue"/>
                <a:cs typeface="Helvetica Neue"/>
                <a:sym typeface="Helvetica Neue"/>
              </a:rPr>
              <a:t>Orchestration Calendar</a:t>
            </a:r>
            <a:endParaRPr b="1" sz="2600">
              <a:solidFill>
                <a:schemeClr val="dk1"/>
              </a:solidFill>
              <a:latin typeface="Helvetica Neue"/>
              <a:ea typeface="Helvetica Neue"/>
              <a:cs typeface="Helvetica Neue"/>
              <a:sym typeface="Helvetica Neue"/>
            </a:endParaRPr>
          </a:p>
        </p:txBody>
      </p:sp>
      <p:sp>
        <p:nvSpPr>
          <p:cNvPr id="3894" name="Google Shape;3894;p223"/>
          <p:cNvSpPr/>
          <p:nvPr/>
        </p:nvSpPr>
        <p:spPr>
          <a:xfrm>
            <a:off x="1938949" y="1798175"/>
            <a:ext cx="642300" cy="165000"/>
          </a:xfrm>
          <a:prstGeom prst="rect">
            <a:avLst/>
          </a:prstGeom>
          <a:noFill/>
          <a:ln>
            <a:noFill/>
          </a:ln>
        </p:spPr>
        <p:txBody>
          <a:bodyPr anchorCtr="0" anchor="ctr" bIns="91425" lIns="91425" spcFirstLastPara="1" rIns="91425" wrap="square" tIns="91425">
            <a:noAutofit/>
          </a:bodyPr>
          <a:lstStyle/>
          <a:p>
            <a:pPr indent="0" lvl="0" marL="0" marR="0" rtl="0" algn="ctr">
              <a:lnSpc>
                <a:spcPct val="115000"/>
              </a:lnSpc>
              <a:spcBef>
                <a:spcPts val="0"/>
              </a:spcBef>
              <a:spcAft>
                <a:spcPts val="0"/>
              </a:spcAft>
              <a:buNone/>
            </a:pPr>
            <a:r>
              <a:rPr lang="en" sz="700">
                <a:solidFill>
                  <a:srgbClr val="465670"/>
                </a:solidFill>
                <a:latin typeface="Helvetica Neue"/>
                <a:ea typeface="Helvetica Neue"/>
                <a:cs typeface="Helvetica Neue"/>
                <a:sym typeface="Helvetica Neue"/>
              </a:rPr>
              <a:t>Week 3</a:t>
            </a:r>
            <a:endParaRPr sz="700">
              <a:solidFill>
                <a:srgbClr val="465670"/>
              </a:solidFill>
              <a:latin typeface="Helvetica Neue"/>
              <a:ea typeface="Helvetica Neue"/>
              <a:cs typeface="Helvetica Neue"/>
              <a:sym typeface="Helvetica Neue"/>
            </a:endParaRPr>
          </a:p>
        </p:txBody>
      </p:sp>
      <p:sp>
        <p:nvSpPr>
          <p:cNvPr id="3895" name="Google Shape;3895;p223"/>
          <p:cNvSpPr/>
          <p:nvPr/>
        </p:nvSpPr>
        <p:spPr>
          <a:xfrm>
            <a:off x="2611920" y="1798175"/>
            <a:ext cx="642300" cy="165000"/>
          </a:xfrm>
          <a:prstGeom prst="rect">
            <a:avLst/>
          </a:prstGeom>
          <a:noFill/>
          <a:ln>
            <a:noFill/>
          </a:ln>
        </p:spPr>
        <p:txBody>
          <a:bodyPr anchorCtr="0" anchor="ctr" bIns="91425" lIns="91425" spcFirstLastPara="1" rIns="91425" wrap="square" tIns="91425">
            <a:noAutofit/>
          </a:bodyPr>
          <a:lstStyle/>
          <a:p>
            <a:pPr indent="0" lvl="0" marL="0" marR="0" rtl="0" algn="ctr">
              <a:lnSpc>
                <a:spcPct val="115000"/>
              </a:lnSpc>
              <a:spcBef>
                <a:spcPts val="0"/>
              </a:spcBef>
              <a:spcAft>
                <a:spcPts val="0"/>
              </a:spcAft>
              <a:buNone/>
            </a:pPr>
            <a:r>
              <a:rPr lang="en" sz="700">
                <a:solidFill>
                  <a:srgbClr val="465670"/>
                </a:solidFill>
                <a:latin typeface="Helvetica Neue"/>
                <a:ea typeface="Helvetica Neue"/>
                <a:cs typeface="Helvetica Neue"/>
                <a:sym typeface="Helvetica Neue"/>
              </a:rPr>
              <a:t>Week 4</a:t>
            </a:r>
            <a:endParaRPr sz="700">
              <a:solidFill>
                <a:srgbClr val="465670"/>
              </a:solidFill>
              <a:latin typeface="Helvetica Neue"/>
              <a:ea typeface="Helvetica Neue"/>
              <a:cs typeface="Helvetica Neue"/>
              <a:sym typeface="Helvetica Neue"/>
            </a:endParaRPr>
          </a:p>
        </p:txBody>
      </p:sp>
      <p:sp>
        <p:nvSpPr>
          <p:cNvPr id="3896" name="Google Shape;3896;p223"/>
          <p:cNvSpPr/>
          <p:nvPr/>
        </p:nvSpPr>
        <p:spPr>
          <a:xfrm>
            <a:off x="3373144" y="1798175"/>
            <a:ext cx="642300" cy="165000"/>
          </a:xfrm>
          <a:prstGeom prst="rect">
            <a:avLst/>
          </a:prstGeom>
          <a:noFill/>
          <a:ln>
            <a:noFill/>
          </a:ln>
        </p:spPr>
        <p:txBody>
          <a:bodyPr anchorCtr="0" anchor="ctr" bIns="91425" lIns="91425" spcFirstLastPara="1" rIns="91425" wrap="square" tIns="91425">
            <a:noAutofit/>
          </a:bodyPr>
          <a:lstStyle/>
          <a:p>
            <a:pPr indent="0" lvl="0" marL="0" marR="0" rtl="0" algn="ctr">
              <a:lnSpc>
                <a:spcPct val="115000"/>
              </a:lnSpc>
              <a:spcBef>
                <a:spcPts val="0"/>
              </a:spcBef>
              <a:spcAft>
                <a:spcPts val="0"/>
              </a:spcAft>
              <a:buNone/>
            </a:pPr>
            <a:r>
              <a:rPr lang="en" sz="700">
                <a:solidFill>
                  <a:srgbClr val="465670"/>
                </a:solidFill>
                <a:latin typeface="Helvetica Neue"/>
                <a:ea typeface="Helvetica Neue"/>
                <a:cs typeface="Helvetica Neue"/>
                <a:sym typeface="Helvetica Neue"/>
              </a:rPr>
              <a:t>Week 5</a:t>
            </a:r>
            <a:endParaRPr sz="700">
              <a:solidFill>
                <a:srgbClr val="465670"/>
              </a:solidFill>
              <a:latin typeface="Helvetica Neue"/>
              <a:ea typeface="Helvetica Neue"/>
              <a:cs typeface="Helvetica Neue"/>
              <a:sym typeface="Helvetica Neue"/>
            </a:endParaRPr>
          </a:p>
        </p:txBody>
      </p:sp>
      <p:sp>
        <p:nvSpPr>
          <p:cNvPr id="3897" name="Google Shape;3897;p223"/>
          <p:cNvSpPr/>
          <p:nvPr/>
        </p:nvSpPr>
        <p:spPr>
          <a:xfrm>
            <a:off x="4046115" y="1798175"/>
            <a:ext cx="642300" cy="165000"/>
          </a:xfrm>
          <a:prstGeom prst="rect">
            <a:avLst/>
          </a:prstGeom>
          <a:noFill/>
          <a:ln>
            <a:noFill/>
          </a:ln>
        </p:spPr>
        <p:txBody>
          <a:bodyPr anchorCtr="0" anchor="ctr" bIns="91425" lIns="91425" spcFirstLastPara="1" rIns="91425" wrap="square" tIns="91425">
            <a:noAutofit/>
          </a:bodyPr>
          <a:lstStyle/>
          <a:p>
            <a:pPr indent="0" lvl="0" marL="0" marR="0" rtl="0" algn="ctr">
              <a:lnSpc>
                <a:spcPct val="115000"/>
              </a:lnSpc>
              <a:spcBef>
                <a:spcPts val="0"/>
              </a:spcBef>
              <a:spcAft>
                <a:spcPts val="0"/>
              </a:spcAft>
              <a:buNone/>
            </a:pPr>
            <a:r>
              <a:rPr lang="en" sz="700">
                <a:solidFill>
                  <a:srgbClr val="465670"/>
                </a:solidFill>
                <a:latin typeface="Helvetica Neue"/>
                <a:ea typeface="Helvetica Neue"/>
                <a:cs typeface="Helvetica Neue"/>
                <a:sym typeface="Helvetica Neue"/>
              </a:rPr>
              <a:t>Week 6</a:t>
            </a:r>
            <a:endParaRPr sz="700">
              <a:solidFill>
                <a:srgbClr val="465670"/>
              </a:solidFill>
              <a:latin typeface="Helvetica Neue"/>
              <a:ea typeface="Helvetica Neue"/>
              <a:cs typeface="Helvetica Neue"/>
              <a:sym typeface="Helvetica Neue"/>
            </a:endParaRPr>
          </a:p>
        </p:txBody>
      </p:sp>
      <p:sp>
        <p:nvSpPr>
          <p:cNvPr id="3898" name="Google Shape;3898;p223"/>
          <p:cNvSpPr/>
          <p:nvPr/>
        </p:nvSpPr>
        <p:spPr>
          <a:xfrm>
            <a:off x="4719086" y="1798175"/>
            <a:ext cx="642300" cy="165000"/>
          </a:xfrm>
          <a:prstGeom prst="rect">
            <a:avLst/>
          </a:prstGeom>
          <a:noFill/>
          <a:ln>
            <a:noFill/>
          </a:ln>
        </p:spPr>
        <p:txBody>
          <a:bodyPr anchorCtr="0" anchor="ctr" bIns="91425" lIns="91425" spcFirstLastPara="1" rIns="91425" wrap="square" tIns="91425">
            <a:noAutofit/>
          </a:bodyPr>
          <a:lstStyle/>
          <a:p>
            <a:pPr indent="0" lvl="0" marL="0" marR="0" rtl="0" algn="ctr">
              <a:lnSpc>
                <a:spcPct val="115000"/>
              </a:lnSpc>
              <a:spcBef>
                <a:spcPts val="0"/>
              </a:spcBef>
              <a:spcAft>
                <a:spcPts val="0"/>
              </a:spcAft>
              <a:buNone/>
            </a:pPr>
            <a:r>
              <a:rPr lang="en" sz="700">
                <a:solidFill>
                  <a:srgbClr val="465670"/>
                </a:solidFill>
                <a:latin typeface="Helvetica Neue"/>
                <a:ea typeface="Helvetica Neue"/>
                <a:cs typeface="Helvetica Neue"/>
                <a:sym typeface="Helvetica Neue"/>
              </a:rPr>
              <a:t>Week 7</a:t>
            </a:r>
            <a:endParaRPr sz="700">
              <a:solidFill>
                <a:srgbClr val="465670"/>
              </a:solidFill>
              <a:latin typeface="Helvetica Neue"/>
              <a:ea typeface="Helvetica Neue"/>
              <a:cs typeface="Helvetica Neue"/>
              <a:sym typeface="Helvetica Neue"/>
            </a:endParaRPr>
          </a:p>
        </p:txBody>
      </p:sp>
      <p:sp>
        <p:nvSpPr>
          <p:cNvPr id="3899" name="Google Shape;3899;p223"/>
          <p:cNvSpPr/>
          <p:nvPr/>
        </p:nvSpPr>
        <p:spPr>
          <a:xfrm>
            <a:off x="5392057" y="1798175"/>
            <a:ext cx="642300" cy="165000"/>
          </a:xfrm>
          <a:prstGeom prst="rect">
            <a:avLst/>
          </a:prstGeom>
          <a:noFill/>
          <a:ln>
            <a:noFill/>
          </a:ln>
        </p:spPr>
        <p:txBody>
          <a:bodyPr anchorCtr="0" anchor="ctr" bIns="91425" lIns="91425" spcFirstLastPara="1" rIns="91425" wrap="square" tIns="91425">
            <a:noAutofit/>
          </a:bodyPr>
          <a:lstStyle/>
          <a:p>
            <a:pPr indent="0" lvl="0" marL="0" marR="0" rtl="0" algn="ctr">
              <a:lnSpc>
                <a:spcPct val="115000"/>
              </a:lnSpc>
              <a:spcBef>
                <a:spcPts val="0"/>
              </a:spcBef>
              <a:spcAft>
                <a:spcPts val="0"/>
              </a:spcAft>
              <a:buNone/>
            </a:pPr>
            <a:r>
              <a:rPr lang="en" sz="700">
                <a:solidFill>
                  <a:srgbClr val="465670"/>
                </a:solidFill>
                <a:latin typeface="Helvetica Neue"/>
                <a:ea typeface="Helvetica Neue"/>
                <a:cs typeface="Helvetica Neue"/>
                <a:sym typeface="Helvetica Neue"/>
              </a:rPr>
              <a:t>Week 8</a:t>
            </a:r>
            <a:endParaRPr sz="700">
              <a:solidFill>
                <a:srgbClr val="465670"/>
              </a:solidFill>
              <a:latin typeface="Helvetica Neue"/>
              <a:ea typeface="Helvetica Neue"/>
              <a:cs typeface="Helvetica Neue"/>
              <a:sym typeface="Helvetica Neue"/>
            </a:endParaRPr>
          </a:p>
        </p:txBody>
      </p:sp>
      <p:sp>
        <p:nvSpPr>
          <p:cNvPr id="3900" name="Google Shape;3900;p223"/>
          <p:cNvSpPr/>
          <p:nvPr/>
        </p:nvSpPr>
        <p:spPr>
          <a:xfrm>
            <a:off x="6128503" y="1798175"/>
            <a:ext cx="642300" cy="165000"/>
          </a:xfrm>
          <a:prstGeom prst="rect">
            <a:avLst/>
          </a:prstGeom>
          <a:noFill/>
          <a:ln>
            <a:noFill/>
          </a:ln>
        </p:spPr>
        <p:txBody>
          <a:bodyPr anchorCtr="0" anchor="ctr" bIns="91425" lIns="91425" spcFirstLastPara="1" rIns="91425" wrap="square" tIns="91425">
            <a:noAutofit/>
          </a:bodyPr>
          <a:lstStyle/>
          <a:p>
            <a:pPr indent="0" lvl="0" marL="0" marR="0" rtl="0" algn="ctr">
              <a:lnSpc>
                <a:spcPct val="115000"/>
              </a:lnSpc>
              <a:spcBef>
                <a:spcPts val="0"/>
              </a:spcBef>
              <a:spcAft>
                <a:spcPts val="0"/>
              </a:spcAft>
              <a:buNone/>
            </a:pPr>
            <a:r>
              <a:rPr lang="en" sz="700">
                <a:solidFill>
                  <a:srgbClr val="465670"/>
                </a:solidFill>
                <a:latin typeface="Helvetica Neue"/>
                <a:ea typeface="Helvetica Neue"/>
                <a:cs typeface="Helvetica Neue"/>
                <a:sym typeface="Helvetica Neue"/>
              </a:rPr>
              <a:t>Week 9</a:t>
            </a:r>
            <a:endParaRPr sz="1000">
              <a:solidFill>
                <a:srgbClr val="465670"/>
              </a:solidFill>
              <a:latin typeface="Helvetica Neue"/>
              <a:ea typeface="Helvetica Neue"/>
              <a:cs typeface="Helvetica Neue"/>
              <a:sym typeface="Helvetica Neue"/>
            </a:endParaRPr>
          </a:p>
        </p:txBody>
      </p:sp>
      <p:sp>
        <p:nvSpPr>
          <p:cNvPr id="3901" name="Google Shape;3901;p223"/>
          <p:cNvSpPr/>
          <p:nvPr/>
        </p:nvSpPr>
        <p:spPr>
          <a:xfrm>
            <a:off x="6801474" y="1798175"/>
            <a:ext cx="642300" cy="165000"/>
          </a:xfrm>
          <a:prstGeom prst="rect">
            <a:avLst/>
          </a:prstGeom>
          <a:noFill/>
          <a:ln>
            <a:noFill/>
          </a:ln>
        </p:spPr>
        <p:txBody>
          <a:bodyPr anchorCtr="0" anchor="ctr" bIns="91425" lIns="91425" spcFirstLastPara="1" rIns="91425" wrap="square" tIns="91425">
            <a:noAutofit/>
          </a:bodyPr>
          <a:lstStyle/>
          <a:p>
            <a:pPr indent="0" lvl="0" marL="0" marR="0" rtl="0" algn="ctr">
              <a:lnSpc>
                <a:spcPct val="115000"/>
              </a:lnSpc>
              <a:spcBef>
                <a:spcPts val="0"/>
              </a:spcBef>
              <a:spcAft>
                <a:spcPts val="0"/>
              </a:spcAft>
              <a:buNone/>
            </a:pPr>
            <a:r>
              <a:rPr lang="en" sz="700">
                <a:solidFill>
                  <a:srgbClr val="465670"/>
                </a:solidFill>
                <a:latin typeface="Helvetica Neue"/>
                <a:ea typeface="Helvetica Neue"/>
                <a:cs typeface="Helvetica Neue"/>
                <a:sym typeface="Helvetica Neue"/>
              </a:rPr>
              <a:t>Week 10</a:t>
            </a:r>
            <a:endParaRPr sz="700">
              <a:solidFill>
                <a:srgbClr val="465670"/>
              </a:solidFill>
              <a:latin typeface="Helvetica Neue"/>
              <a:ea typeface="Helvetica Neue"/>
              <a:cs typeface="Helvetica Neue"/>
              <a:sym typeface="Helvetica Neue"/>
            </a:endParaRPr>
          </a:p>
        </p:txBody>
      </p:sp>
      <p:sp>
        <p:nvSpPr>
          <p:cNvPr id="3902" name="Google Shape;3902;p223"/>
          <p:cNvSpPr/>
          <p:nvPr/>
        </p:nvSpPr>
        <p:spPr>
          <a:xfrm>
            <a:off x="7474445" y="1798175"/>
            <a:ext cx="642300" cy="165000"/>
          </a:xfrm>
          <a:prstGeom prst="rect">
            <a:avLst/>
          </a:prstGeom>
          <a:noFill/>
          <a:ln>
            <a:noFill/>
          </a:ln>
        </p:spPr>
        <p:txBody>
          <a:bodyPr anchorCtr="0" anchor="ctr" bIns="91425" lIns="91425" spcFirstLastPara="1" rIns="91425" wrap="square" tIns="91425">
            <a:noAutofit/>
          </a:bodyPr>
          <a:lstStyle/>
          <a:p>
            <a:pPr indent="0" lvl="0" marL="0" marR="0" rtl="0" algn="ctr">
              <a:lnSpc>
                <a:spcPct val="115000"/>
              </a:lnSpc>
              <a:spcBef>
                <a:spcPts val="0"/>
              </a:spcBef>
              <a:spcAft>
                <a:spcPts val="0"/>
              </a:spcAft>
              <a:buNone/>
            </a:pPr>
            <a:r>
              <a:rPr lang="en" sz="700">
                <a:solidFill>
                  <a:srgbClr val="465670"/>
                </a:solidFill>
                <a:latin typeface="Helvetica Neue"/>
                <a:ea typeface="Helvetica Neue"/>
                <a:cs typeface="Helvetica Neue"/>
                <a:sym typeface="Helvetica Neue"/>
              </a:rPr>
              <a:t>Week 11</a:t>
            </a:r>
            <a:endParaRPr sz="700">
              <a:solidFill>
                <a:srgbClr val="465670"/>
              </a:solidFill>
              <a:latin typeface="Helvetica Neue"/>
              <a:ea typeface="Helvetica Neue"/>
              <a:cs typeface="Helvetica Neue"/>
              <a:sym typeface="Helvetica Neue"/>
            </a:endParaRPr>
          </a:p>
        </p:txBody>
      </p:sp>
      <p:sp>
        <p:nvSpPr>
          <p:cNvPr id="3903" name="Google Shape;3903;p223"/>
          <p:cNvSpPr/>
          <p:nvPr/>
        </p:nvSpPr>
        <p:spPr>
          <a:xfrm>
            <a:off x="1265978" y="1798175"/>
            <a:ext cx="642300" cy="1650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sz="700">
                <a:solidFill>
                  <a:srgbClr val="465670"/>
                </a:solidFill>
                <a:latin typeface="Helvetica Neue"/>
                <a:ea typeface="Helvetica Neue"/>
                <a:cs typeface="Helvetica Neue"/>
                <a:sym typeface="Helvetica Neue"/>
              </a:rPr>
              <a:t>Week 2</a:t>
            </a:r>
            <a:endParaRPr sz="700">
              <a:solidFill>
                <a:srgbClr val="465670"/>
              </a:solidFill>
              <a:latin typeface="Helvetica Neue"/>
              <a:ea typeface="Helvetica Neue"/>
              <a:cs typeface="Helvetica Neue"/>
              <a:sym typeface="Helvetica Neue"/>
            </a:endParaRPr>
          </a:p>
        </p:txBody>
      </p:sp>
      <p:sp>
        <p:nvSpPr>
          <p:cNvPr id="3904" name="Google Shape;3904;p223"/>
          <p:cNvSpPr/>
          <p:nvPr/>
        </p:nvSpPr>
        <p:spPr>
          <a:xfrm>
            <a:off x="8147417" y="1798175"/>
            <a:ext cx="642300" cy="165000"/>
          </a:xfrm>
          <a:prstGeom prst="rect">
            <a:avLst/>
          </a:prstGeom>
          <a:noFill/>
          <a:ln>
            <a:noFill/>
          </a:ln>
        </p:spPr>
        <p:txBody>
          <a:bodyPr anchorCtr="0" anchor="ctr" bIns="91425" lIns="91425" spcFirstLastPara="1" rIns="91425" wrap="square" tIns="91425">
            <a:noAutofit/>
          </a:bodyPr>
          <a:lstStyle/>
          <a:p>
            <a:pPr indent="0" lvl="0" marL="0" marR="0" rtl="0" algn="ctr">
              <a:lnSpc>
                <a:spcPct val="115000"/>
              </a:lnSpc>
              <a:spcBef>
                <a:spcPts val="0"/>
              </a:spcBef>
              <a:spcAft>
                <a:spcPts val="0"/>
              </a:spcAft>
              <a:buNone/>
            </a:pPr>
            <a:r>
              <a:rPr lang="en" sz="700">
                <a:solidFill>
                  <a:srgbClr val="465670"/>
                </a:solidFill>
                <a:latin typeface="Helvetica Neue"/>
                <a:ea typeface="Helvetica Neue"/>
                <a:cs typeface="Helvetica Neue"/>
                <a:sym typeface="Helvetica Neue"/>
              </a:rPr>
              <a:t>Week 12</a:t>
            </a:r>
            <a:endParaRPr sz="1000">
              <a:solidFill>
                <a:srgbClr val="465670"/>
              </a:solidFill>
              <a:latin typeface="Helvetica Neue"/>
              <a:ea typeface="Helvetica Neue"/>
              <a:cs typeface="Helvetica Neue"/>
              <a:sym typeface="Helvetica Neue"/>
            </a:endParaRPr>
          </a:p>
        </p:txBody>
      </p:sp>
      <p:sp>
        <p:nvSpPr>
          <p:cNvPr id="3905" name="Google Shape;3905;p223"/>
          <p:cNvSpPr/>
          <p:nvPr/>
        </p:nvSpPr>
        <p:spPr>
          <a:xfrm>
            <a:off x="593007" y="1798175"/>
            <a:ext cx="642300" cy="165000"/>
          </a:xfrm>
          <a:prstGeom prst="rect">
            <a:avLst/>
          </a:prstGeom>
          <a:noFill/>
          <a:ln>
            <a:noFill/>
          </a:ln>
        </p:spPr>
        <p:txBody>
          <a:bodyPr anchorCtr="0" anchor="ctr" bIns="91425" lIns="91425" spcFirstLastPara="1" rIns="91425" wrap="square" tIns="91425">
            <a:noAutofit/>
          </a:bodyPr>
          <a:lstStyle/>
          <a:p>
            <a:pPr indent="0" lvl="0" marL="0" marR="0" rtl="0" algn="ctr">
              <a:lnSpc>
                <a:spcPct val="115000"/>
              </a:lnSpc>
              <a:spcBef>
                <a:spcPts val="0"/>
              </a:spcBef>
              <a:spcAft>
                <a:spcPts val="0"/>
              </a:spcAft>
              <a:buNone/>
            </a:pPr>
            <a:r>
              <a:rPr lang="en" sz="700">
                <a:solidFill>
                  <a:srgbClr val="465670"/>
                </a:solidFill>
                <a:latin typeface="Helvetica Neue"/>
                <a:ea typeface="Helvetica Neue"/>
                <a:cs typeface="Helvetica Neue"/>
                <a:sym typeface="Helvetica Neue"/>
              </a:rPr>
              <a:t>Week 1</a:t>
            </a:r>
            <a:endParaRPr sz="700">
              <a:solidFill>
                <a:srgbClr val="465670"/>
              </a:solidFill>
              <a:latin typeface="Helvetica Neue"/>
              <a:ea typeface="Helvetica Neue"/>
              <a:cs typeface="Helvetica Neue"/>
              <a:sym typeface="Helvetica Neue"/>
            </a:endParaRPr>
          </a:p>
        </p:txBody>
      </p:sp>
      <p:sp>
        <p:nvSpPr>
          <p:cNvPr id="3906" name="Google Shape;3906;p223"/>
          <p:cNvSpPr/>
          <p:nvPr/>
        </p:nvSpPr>
        <p:spPr>
          <a:xfrm>
            <a:off x="1980539" y="2389475"/>
            <a:ext cx="927300" cy="196500"/>
          </a:xfrm>
          <a:prstGeom prst="roundRect">
            <a:avLst>
              <a:gd fmla="val 50000" name="adj"/>
            </a:avLst>
          </a:prstGeom>
          <a:solidFill>
            <a:srgbClr val="1E2430"/>
          </a:solidFill>
          <a:ln>
            <a:noFill/>
          </a:ln>
        </p:spPr>
        <p:txBody>
          <a:bodyPr anchorCtr="0" anchor="ctr" bIns="91425" lIns="91425" spcFirstLastPara="1" rIns="91425" wrap="square" tIns="91425">
            <a:noAutofit/>
          </a:bodyPr>
          <a:lstStyle/>
          <a:p>
            <a:pPr indent="0" lvl="0" marL="0" rtl="0" algn="ctr">
              <a:lnSpc>
                <a:spcPct val="85000"/>
              </a:lnSpc>
              <a:spcBef>
                <a:spcPts val="0"/>
              </a:spcBef>
              <a:spcAft>
                <a:spcPts val="0"/>
              </a:spcAft>
              <a:buNone/>
            </a:pPr>
            <a:r>
              <a:rPr lang="en" sz="600">
                <a:solidFill>
                  <a:srgbClr val="FFFFFF"/>
                </a:solidFill>
                <a:latin typeface="IBM Plex Mono"/>
                <a:ea typeface="IBM Plex Mono"/>
                <a:cs typeface="IBM Plex Mono"/>
                <a:sym typeface="IBM Plex Mono"/>
              </a:rPr>
              <a:t>SMB ORCHESTRATION</a:t>
            </a:r>
            <a:endParaRPr sz="600">
              <a:solidFill>
                <a:srgbClr val="FFFFFF"/>
              </a:solidFill>
              <a:latin typeface="IBM Plex Mono"/>
              <a:ea typeface="IBM Plex Mono"/>
              <a:cs typeface="IBM Plex Mono"/>
              <a:sym typeface="IBM Plex Mono"/>
            </a:endParaRPr>
          </a:p>
        </p:txBody>
      </p:sp>
      <p:sp>
        <p:nvSpPr>
          <p:cNvPr id="3907" name="Google Shape;3907;p223"/>
          <p:cNvSpPr/>
          <p:nvPr/>
        </p:nvSpPr>
        <p:spPr>
          <a:xfrm>
            <a:off x="1980539" y="3120675"/>
            <a:ext cx="927300" cy="196500"/>
          </a:xfrm>
          <a:prstGeom prst="roundRect">
            <a:avLst>
              <a:gd fmla="val 50000" name="adj"/>
            </a:avLst>
          </a:prstGeom>
          <a:solidFill>
            <a:srgbClr val="70A8DC"/>
          </a:solidFill>
          <a:ln>
            <a:noFill/>
          </a:ln>
        </p:spPr>
        <p:txBody>
          <a:bodyPr anchorCtr="0" anchor="ctr" bIns="91425" lIns="91425" spcFirstLastPara="1" rIns="91425" wrap="square" tIns="91425">
            <a:noAutofit/>
          </a:bodyPr>
          <a:lstStyle/>
          <a:p>
            <a:pPr indent="0" lvl="0" marL="0" rtl="0" algn="ctr">
              <a:lnSpc>
                <a:spcPct val="85000"/>
              </a:lnSpc>
              <a:spcBef>
                <a:spcPts val="0"/>
              </a:spcBef>
              <a:spcAft>
                <a:spcPts val="0"/>
              </a:spcAft>
              <a:buNone/>
            </a:pPr>
            <a:r>
              <a:rPr lang="en" sz="600">
                <a:solidFill>
                  <a:schemeClr val="dk1"/>
                </a:solidFill>
                <a:latin typeface="IBM Plex Mono"/>
                <a:ea typeface="IBM Plex Mono"/>
                <a:cs typeface="IBM Plex Mono"/>
                <a:sym typeface="IBM Plex Mono"/>
              </a:rPr>
              <a:t>ENT ORCHESTRATION</a:t>
            </a:r>
            <a:endParaRPr sz="600">
              <a:latin typeface="IBM Plex Mono"/>
              <a:ea typeface="IBM Plex Mono"/>
              <a:cs typeface="IBM Plex Mono"/>
              <a:sym typeface="IBM Plex Mono"/>
            </a:endParaRPr>
          </a:p>
        </p:txBody>
      </p:sp>
      <p:sp>
        <p:nvSpPr>
          <p:cNvPr id="3908" name="Google Shape;3908;p223"/>
          <p:cNvSpPr/>
          <p:nvPr/>
        </p:nvSpPr>
        <p:spPr>
          <a:xfrm>
            <a:off x="587387" y="2053878"/>
            <a:ext cx="2685900" cy="113100"/>
          </a:xfrm>
          <a:prstGeom prst="roundRect">
            <a:avLst>
              <a:gd fmla="val 50000" name="adj"/>
            </a:avLst>
          </a:prstGeom>
          <a:solidFill>
            <a:srgbClr val="E5E5E5"/>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700">
                <a:latin typeface="IBM Plex Mono Medium"/>
                <a:ea typeface="IBM Plex Mono Medium"/>
                <a:cs typeface="IBM Plex Mono Medium"/>
                <a:sym typeface="IBM Plex Mono Medium"/>
              </a:rPr>
              <a:t>MONTH 1 </a:t>
            </a:r>
            <a:endParaRPr sz="700">
              <a:latin typeface="IBM Plex Mono Medium"/>
              <a:ea typeface="IBM Plex Mono Medium"/>
              <a:cs typeface="IBM Plex Mono Medium"/>
              <a:sym typeface="IBM Plex Mono Medium"/>
            </a:endParaRPr>
          </a:p>
        </p:txBody>
      </p:sp>
      <p:sp>
        <p:nvSpPr>
          <p:cNvPr id="3909" name="Google Shape;3909;p223"/>
          <p:cNvSpPr/>
          <p:nvPr/>
        </p:nvSpPr>
        <p:spPr>
          <a:xfrm>
            <a:off x="3340959" y="2053875"/>
            <a:ext cx="2685900" cy="113100"/>
          </a:xfrm>
          <a:prstGeom prst="roundRect">
            <a:avLst>
              <a:gd fmla="val 50000" name="adj"/>
            </a:avLst>
          </a:prstGeom>
          <a:solidFill>
            <a:srgbClr val="E5E5E5"/>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700">
                <a:latin typeface="IBM Plex Mono Medium"/>
                <a:ea typeface="IBM Plex Mono Medium"/>
                <a:cs typeface="IBM Plex Mono Medium"/>
                <a:sym typeface="IBM Plex Mono Medium"/>
              </a:rPr>
              <a:t>MONTH 2</a:t>
            </a:r>
            <a:endParaRPr sz="700">
              <a:latin typeface="IBM Plex Mono Medium"/>
              <a:ea typeface="IBM Plex Mono Medium"/>
              <a:cs typeface="IBM Plex Mono Medium"/>
              <a:sym typeface="IBM Plex Mono Medium"/>
            </a:endParaRPr>
          </a:p>
        </p:txBody>
      </p:sp>
      <p:sp>
        <p:nvSpPr>
          <p:cNvPr id="3910" name="Google Shape;3910;p223"/>
          <p:cNvSpPr/>
          <p:nvPr/>
        </p:nvSpPr>
        <p:spPr>
          <a:xfrm>
            <a:off x="6116158" y="2053875"/>
            <a:ext cx="2685900" cy="113100"/>
          </a:xfrm>
          <a:prstGeom prst="roundRect">
            <a:avLst>
              <a:gd fmla="val 50000" name="adj"/>
            </a:avLst>
          </a:prstGeom>
          <a:solidFill>
            <a:srgbClr val="E5E5E5"/>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700">
                <a:latin typeface="IBM Plex Mono Medium"/>
                <a:ea typeface="IBM Plex Mono Medium"/>
                <a:cs typeface="IBM Plex Mono Medium"/>
                <a:sym typeface="IBM Plex Mono Medium"/>
              </a:rPr>
              <a:t>MONTH 3</a:t>
            </a:r>
            <a:endParaRPr sz="700">
              <a:latin typeface="IBM Plex Mono Medium"/>
              <a:ea typeface="IBM Plex Mono Medium"/>
              <a:cs typeface="IBM Plex Mono Medium"/>
              <a:sym typeface="IBM Plex Mono Medium"/>
            </a:endParaRPr>
          </a:p>
        </p:txBody>
      </p:sp>
      <p:sp>
        <p:nvSpPr>
          <p:cNvPr id="3911" name="Google Shape;3911;p223"/>
          <p:cNvSpPr/>
          <p:nvPr/>
        </p:nvSpPr>
        <p:spPr>
          <a:xfrm>
            <a:off x="299000" y="2216725"/>
            <a:ext cx="224400" cy="1262400"/>
          </a:xfrm>
          <a:prstGeom prst="rect">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600"/>
          </a:p>
        </p:txBody>
      </p:sp>
      <p:sp>
        <p:nvSpPr>
          <p:cNvPr id="3912" name="Google Shape;3912;p223"/>
          <p:cNvSpPr txBox="1"/>
          <p:nvPr/>
        </p:nvSpPr>
        <p:spPr>
          <a:xfrm rot="-5400000">
            <a:off x="-194550" y="2803375"/>
            <a:ext cx="1211100" cy="89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700">
                <a:solidFill>
                  <a:schemeClr val="dk1"/>
                </a:solidFill>
                <a:latin typeface="IBM Plex Mono Medium"/>
                <a:ea typeface="IBM Plex Mono Medium"/>
                <a:cs typeface="IBM Plex Mono Medium"/>
                <a:sym typeface="IBM Plex Mono Medium"/>
              </a:rPr>
              <a:t>QUARTERLY CADENCE</a:t>
            </a:r>
            <a:endParaRPr sz="700">
              <a:solidFill>
                <a:schemeClr val="dk1"/>
              </a:solidFill>
              <a:latin typeface="IBM Plex Mono Medium"/>
              <a:ea typeface="IBM Plex Mono Medium"/>
              <a:cs typeface="IBM Plex Mono Medium"/>
              <a:sym typeface="IBM Plex Mono Medium"/>
            </a:endParaRPr>
          </a:p>
        </p:txBody>
      </p:sp>
      <p:sp>
        <p:nvSpPr>
          <p:cNvPr id="3913" name="Google Shape;3913;p223"/>
          <p:cNvSpPr/>
          <p:nvPr/>
        </p:nvSpPr>
        <p:spPr>
          <a:xfrm>
            <a:off x="4746071" y="2389475"/>
            <a:ext cx="927000" cy="196500"/>
          </a:xfrm>
          <a:prstGeom prst="roundRect">
            <a:avLst>
              <a:gd fmla="val 50000" name="adj"/>
            </a:avLst>
          </a:prstGeom>
          <a:solidFill>
            <a:srgbClr val="C6E9FF">
              <a:alpha val="47800"/>
            </a:srgbClr>
          </a:solidFill>
          <a:ln>
            <a:noFill/>
          </a:ln>
        </p:spPr>
        <p:txBody>
          <a:bodyPr anchorCtr="0" anchor="ctr" bIns="91425" lIns="91425" spcFirstLastPara="1" rIns="91425" wrap="square" tIns="91425">
            <a:noAutofit/>
          </a:bodyPr>
          <a:lstStyle/>
          <a:p>
            <a:pPr indent="0" lvl="0" marL="0" rtl="0" algn="ctr">
              <a:lnSpc>
                <a:spcPct val="85000"/>
              </a:lnSpc>
              <a:spcBef>
                <a:spcPts val="0"/>
              </a:spcBef>
              <a:spcAft>
                <a:spcPts val="0"/>
              </a:spcAft>
              <a:buNone/>
            </a:pPr>
            <a:r>
              <a:rPr lang="en" sz="600">
                <a:solidFill>
                  <a:srgbClr val="1E2430"/>
                </a:solidFill>
                <a:latin typeface="IBM Plex Mono"/>
                <a:ea typeface="IBM Plex Mono"/>
                <a:cs typeface="IBM Plex Mono"/>
                <a:sym typeface="IBM Plex Mono"/>
              </a:rPr>
              <a:t>SMB ORCHESTRATION</a:t>
            </a:r>
            <a:endParaRPr sz="600">
              <a:solidFill>
                <a:srgbClr val="1E2430"/>
              </a:solidFill>
              <a:latin typeface="IBM Plex Mono"/>
              <a:ea typeface="IBM Plex Mono"/>
              <a:cs typeface="IBM Plex Mono"/>
              <a:sym typeface="IBM Plex Mono"/>
            </a:endParaRPr>
          </a:p>
        </p:txBody>
      </p:sp>
      <p:sp>
        <p:nvSpPr>
          <p:cNvPr id="3914" name="Google Shape;3914;p223"/>
          <p:cNvSpPr/>
          <p:nvPr/>
        </p:nvSpPr>
        <p:spPr>
          <a:xfrm>
            <a:off x="4730021" y="3120675"/>
            <a:ext cx="959100" cy="196500"/>
          </a:xfrm>
          <a:prstGeom prst="roundRect">
            <a:avLst>
              <a:gd fmla="val 50000" name="adj"/>
            </a:avLst>
          </a:prstGeom>
          <a:solidFill>
            <a:srgbClr val="70A8DC"/>
          </a:solidFill>
          <a:ln>
            <a:noFill/>
          </a:ln>
        </p:spPr>
        <p:txBody>
          <a:bodyPr anchorCtr="0" anchor="ctr" bIns="91425" lIns="91425" spcFirstLastPara="1" rIns="91425" wrap="square" tIns="91425">
            <a:noAutofit/>
          </a:bodyPr>
          <a:lstStyle/>
          <a:p>
            <a:pPr indent="0" lvl="0" marL="0" rtl="0" algn="ctr">
              <a:lnSpc>
                <a:spcPct val="85000"/>
              </a:lnSpc>
              <a:spcBef>
                <a:spcPts val="0"/>
              </a:spcBef>
              <a:spcAft>
                <a:spcPts val="0"/>
              </a:spcAft>
              <a:buNone/>
            </a:pPr>
            <a:r>
              <a:rPr lang="en" sz="600">
                <a:solidFill>
                  <a:schemeClr val="dk1"/>
                </a:solidFill>
                <a:latin typeface="IBM Plex Mono"/>
                <a:ea typeface="IBM Plex Mono"/>
                <a:cs typeface="IBM Plex Mono"/>
                <a:sym typeface="IBM Plex Mono"/>
              </a:rPr>
              <a:t>ENT ORCHESTRATION</a:t>
            </a:r>
            <a:endParaRPr sz="600">
              <a:latin typeface="IBM Plex Mono"/>
              <a:ea typeface="IBM Plex Mono"/>
              <a:cs typeface="IBM Plex Mono"/>
              <a:sym typeface="IBM Plex Mono"/>
            </a:endParaRPr>
          </a:p>
        </p:txBody>
      </p:sp>
      <p:sp>
        <p:nvSpPr>
          <p:cNvPr id="3915" name="Google Shape;3915;p223"/>
          <p:cNvSpPr/>
          <p:nvPr/>
        </p:nvSpPr>
        <p:spPr>
          <a:xfrm>
            <a:off x="7576492" y="2389475"/>
            <a:ext cx="927000" cy="196500"/>
          </a:xfrm>
          <a:prstGeom prst="roundRect">
            <a:avLst>
              <a:gd fmla="val 50000" name="adj"/>
            </a:avLst>
          </a:prstGeom>
          <a:solidFill>
            <a:srgbClr val="C6E9FF">
              <a:alpha val="47800"/>
            </a:srgbClr>
          </a:solidFill>
          <a:ln>
            <a:noFill/>
          </a:ln>
        </p:spPr>
        <p:txBody>
          <a:bodyPr anchorCtr="0" anchor="ctr" bIns="91425" lIns="91425" spcFirstLastPara="1" rIns="91425" wrap="square" tIns="91425">
            <a:noAutofit/>
          </a:bodyPr>
          <a:lstStyle/>
          <a:p>
            <a:pPr indent="0" lvl="0" marL="0" rtl="0" algn="ctr">
              <a:lnSpc>
                <a:spcPct val="85000"/>
              </a:lnSpc>
              <a:spcBef>
                <a:spcPts val="0"/>
              </a:spcBef>
              <a:spcAft>
                <a:spcPts val="0"/>
              </a:spcAft>
              <a:buNone/>
            </a:pPr>
            <a:r>
              <a:rPr lang="en" sz="600">
                <a:solidFill>
                  <a:srgbClr val="1E2430"/>
                </a:solidFill>
                <a:latin typeface="IBM Plex Mono"/>
                <a:ea typeface="IBM Plex Mono"/>
                <a:cs typeface="IBM Plex Mono"/>
                <a:sym typeface="IBM Plex Mono"/>
              </a:rPr>
              <a:t>SMB ORCHESTRATION</a:t>
            </a:r>
            <a:endParaRPr sz="600">
              <a:solidFill>
                <a:srgbClr val="1E2430"/>
              </a:solidFill>
              <a:latin typeface="IBM Plex Mono"/>
              <a:ea typeface="IBM Plex Mono"/>
              <a:cs typeface="IBM Plex Mono"/>
              <a:sym typeface="IBM Plex Mono"/>
            </a:endParaRPr>
          </a:p>
        </p:txBody>
      </p:sp>
      <p:sp>
        <p:nvSpPr>
          <p:cNvPr id="3916" name="Google Shape;3916;p223"/>
          <p:cNvSpPr/>
          <p:nvPr/>
        </p:nvSpPr>
        <p:spPr>
          <a:xfrm>
            <a:off x="7560442" y="3120675"/>
            <a:ext cx="959100" cy="196500"/>
          </a:xfrm>
          <a:prstGeom prst="roundRect">
            <a:avLst>
              <a:gd fmla="val 50000" name="adj"/>
            </a:avLst>
          </a:prstGeom>
          <a:solidFill>
            <a:srgbClr val="70A8DC"/>
          </a:solidFill>
          <a:ln>
            <a:noFill/>
          </a:ln>
        </p:spPr>
        <p:txBody>
          <a:bodyPr anchorCtr="0" anchor="ctr" bIns="91425" lIns="91425" spcFirstLastPara="1" rIns="91425" wrap="square" tIns="91425">
            <a:noAutofit/>
          </a:bodyPr>
          <a:lstStyle/>
          <a:p>
            <a:pPr indent="0" lvl="0" marL="0" rtl="0" algn="ctr">
              <a:lnSpc>
                <a:spcPct val="85000"/>
              </a:lnSpc>
              <a:spcBef>
                <a:spcPts val="0"/>
              </a:spcBef>
              <a:spcAft>
                <a:spcPts val="0"/>
              </a:spcAft>
              <a:buNone/>
            </a:pPr>
            <a:r>
              <a:rPr lang="en" sz="600">
                <a:solidFill>
                  <a:schemeClr val="dk1"/>
                </a:solidFill>
                <a:latin typeface="IBM Plex Mono"/>
                <a:ea typeface="IBM Plex Mono"/>
                <a:cs typeface="IBM Plex Mono"/>
                <a:sym typeface="IBM Plex Mono"/>
              </a:rPr>
              <a:t>ENT ORCHESTRATION</a:t>
            </a:r>
            <a:endParaRPr sz="600">
              <a:latin typeface="IBM Plex Mono"/>
              <a:ea typeface="IBM Plex Mono"/>
              <a:cs typeface="IBM Plex Mono"/>
              <a:sym typeface="IBM Plex Mono"/>
            </a:endParaRPr>
          </a:p>
        </p:txBody>
      </p:sp>
      <p:sp>
        <p:nvSpPr>
          <p:cNvPr id="3917" name="Google Shape;3917;p223"/>
          <p:cNvSpPr/>
          <p:nvPr/>
        </p:nvSpPr>
        <p:spPr>
          <a:xfrm>
            <a:off x="1980539" y="2755083"/>
            <a:ext cx="927300" cy="196500"/>
          </a:xfrm>
          <a:prstGeom prst="roundRect">
            <a:avLst>
              <a:gd fmla="val 50000" name="adj"/>
            </a:avLst>
          </a:prstGeom>
          <a:solidFill>
            <a:srgbClr val="1E2430"/>
          </a:solidFill>
          <a:ln>
            <a:noFill/>
          </a:ln>
        </p:spPr>
        <p:txBody>
          <a:bodyPr anchorCtr="0" anchor="ctr" bIns="91425" lIns="91425" spcFirstLastPara="1" rIns="91425" wrap="square" tIns="91425">
            <a:noAutofit/>
          </a:bodyPr>
          <a:lstStyle/>
          <a:p>
            <a:pPr indent="0" lvl="0" marL="0" rtl="0" algn="ctr">
              <a:lnSpc>
                <a:spcPct val="85000"/>
              </a:lnSpc>
              <a:spcBef>
                <a:spcPts val="0"/>
              </a:spcBef>
              <a:spcAft>
                <a:spcPts val="0"/>
              </a:spcAft>
              <a:buNone/>
            </a:pPr>
            <a:r>
              <a:rPr lang="en" sz="600">
                <a:solidFill>
                  <a:srgbClr val="FFFFFF"/>
                </a:solidFill>
                <a:latin typeface="IBM Plex Mono"/>
                <a:ea typeface="IBM Plex Mono"/>
                <a:cs typeface="IBM Plex Mono"/>
                <a:sym typeface="IBM Plex Mono"/>
              </a:rPr>
              <a:t>MM ORCHESTRATION</a:t>
            </a:r>
            <a:endParaRPr sz="600">
              <a:solidFill>
                <a:srgbClr val="FFFFFF"/>
              </a:solidFill>
              <a:latin typeface="IBM Plex Mono"/>
              <a:ea typeface="IBM Plex Mono"/>
              <a:cs typeface="IBM Plex Mono"/>
              <a:sym typeface="IBM Plex Mono"/>
            </a:endParaRPr>
          </a:p>
        </p:txBody>
      </p:sp>
      <p:sp>
        <p:nvSpPr>
          <p:cNvPr id="3918" name="Google Shape;3918;p223"/>
          <p:cNvSpPr/>
          <p:nvPr/>
        </p:nvSpPr>
        <p:spPr>
          <a:xfrm>
            <a:off x="4746071" y="2755083"/>
            <a:ext cx="927000" cy="196500"/>
          </a:xfrm>
          <a:prstGeom prst="roundRect">
            <a:avLst>
              <a:gd fmla="val 50000" name="adj"/>
            </a:avLst>
          </a:prstGeom>
          <a:solidFill>
            <a:srgbClr val="C6E9FF">
              <a:alpha val="47800"/>
            </a:srgbClr>
          </a:solidFill>
          <a:ln>
            <a:noFill/>
          </a:ln>
        </p:spPr>
        <p:txBody>
          <a:bodyPr anchorCtr="0" anchor="ctr" bIns="91425" lIns="91425" spcFirstLastPara="1" rIns="91425" wrap="square" tIns="91425">
            <a:noAutofit/>
          </a:bodyPr>
          <a:lstStyle/>
          <a:p>
            <a:pPr indent="0" lvl="0" marL="0" rtl="0" algn="ctr">
              <a:lnSpc>
                <a:spcPct val="85000"/>
              </a:lnSpc>
              <a:spcBef>
                <a:spcPts val="0"/>
              </a:spcBef>
              <a:spcAft>
                <a:spcPts val="0"/>
              </a:spcAft>
              <a:buNone/>
            </a:pPr>
            <a:r>
              <a:rPr lang="en" sz="600">
                <a:solidFill>
                  <a:srgbClr val="1E2430"/>
                </a:solidFill>
                <a:latin typeface="IBM Plex Mono"/>
                <a:ea typeface="IBM Plex Mono"/>
                <a:cs typeface="IBM Plex Mono"/>
                <a:sym typeface="IBM Plex Mono"/>
              </a:rPr>
              <a:t>MM ORCHESTRATION</a:t>
            </a:r>
            <a:endParaRPr sz="600">
              <a:solidFill>
                <a:srgbClr val="1E2430"/>
              </a:solidFill>
              <a:latin typeface="IBM Plex Mono"/>
              <a:ea typeface="IBM Plex Mono"/>
              <a:cs typeface="IBM Plex Mono"/>
              <a:sym typeface="IBM Plex Mono"/>
            </a:endParaRPr>
          </a:p>
        </p:txBody>
      </p:sp>
      <p:sp>
        <p:nvSpPr>
          <p:cNvPr id="3919" name="Google Shape;3919;p223"/>
          <p:cNvSpPr/>
          <p:nvPr/>
        </p:nvSpPr>
        <p:spPr>
          <a:xfrm>
            <a:off x="7576492" y="2755083"/>
            <a:ext cx="927000" cy="196500"/>
          </a:xfrm>
          <a:prstGeom prst="roundRect">
            <a:avLst>
              <a:gd fmla="val 50000" name="adj"/>
            </a:avLst>
          </a:prstGeom>
          <a:solidFill>
            <a:srgbClr val="C6E9FF">
              <a:alpha val="47800"/>
            </a:srgbClr>
          </a:solidFill>
          <a:ln>
            <a:noFill/>
          </a:ln>
        </p:spPr>
        <p:txBody>
          <a:bodyPr anchorCtr="0" anchor="ctr" bIns="91425" lIns="91425" spcFirstLastPara="1" rIns="91425" wrap="square" tIns="91425">
            <a:noAutofit/>
          </a:bodyPr>
          <a:lstStyle/>
          <a:p>
            <a:pPr indent="0" lvl="0" marL="0" rtl="0" algn="ctr">
              <a:lnSpc>
                <a:spcPct val="85000"/>
              </a:lnSpc>
              <a:spcBef>
                <a:spcPts val="0"/>
              </a:spcBef>
              <a:spcAft>
                <a:spcPts val="0"/>
              </a:spcAft>
              <a:buNone/>
            </a:pPr>
            <a:r>
              <a:rPr lang="en" sz="600">
                <a:solidFill>
                  <a:srgbClr val="1E2430"/>
                </a:solidFill>
                <a:latin typeface="IBM Plex Mono"/>
                <a:ea typeface="IBM Plex Mono"/>
                <a:cs typeface="IBM Plex Mono"/>
                <a:sym typeface="IBM Plex Mono"/>
              </a:rPr>
              <a:t>MM ORCHESTRATION</a:t>
            </a:r>
            <a:endParaRPr sz="600">
              <a:solidFill>
                <a:srgbClr val="1E2430"/>
              </a:solidFill>
              <a:latin typeface="IBM Plex Mono"/>
              <a:ea typeface="IBM Plex Mono"/>
              <a:cs typeface="IBM Plex Mono"/>
              <a:sym typeface="IBM Plex Mono"/>
            </a:endParaRPr>
          </a:p>
        </p:txBody>
      </p:sp>
      <p:sp>
        <p:nvSpPr>
          <p:cNvPr id="3920" name="Google Shape;3920;p223"/>
          <p:cNvSpPr/>
          <p:nvPr/>
        </p:nvSpPr>
        <p:spPr>
          <a:xfrm>
            <a:off x="945588" y="2389475"/>
            <a:ext cx="927300" cy="196500"/>
          </a:xfrm>
          <a:prstGeom prst="roundRect">
            <a:avLst>
              <a:gd fmla="val 50000" name="adj"/>
            </a:avLst>
          </a:prstGeom>
          <a:solidFill>
            <a:srgbClr val="C6E9FF">
              <a:alpha val="47800"/>
            </a:srgbClr>
          </a:solidFill>
          <a:ln>
            <a:noFill/>
          </a:ln>
        </p:spPr>
        <p:txBody>
          <a:bodyPr anchorCtr="0" anchor="ctr" bIns="91425" lIns="91425" spcFirstLastPara="1" rIns="91425" wrap="square" tIns="91425">
            <a:noAutofit/>
          </a:bodyPr>
          <a:lstStyle/>
          <a:p>
            <a:pPr indent="0" lvl="0" marL="0" rtl="0" algn="ctr">
              <a:lnSpc>
                <a:spcPct val="85000"/>
              </a:lnSpc>
              <a:spcBef>
                <a:spcPts val="0"/>
              </a:spcBef>
              <a:spcAft>
                <a:spcPts val="0"/>
              </a:spcAft>
              <a:buNone/>
            </a:pPr>
            <a:r>
              <a:rPr lang="en" sz="600">
                <a:solidFill>
                  <a:srgbClr val="1E2430"/>
                </a:solidFill>
                <a:latin typeface="IBM Plex Mono"/>
                <a:ea typeface="IBM Plex Mono"/>
                <a:cs typeface="IBM Plex Mono"/>
                <a:sym typeface="IBM Plex Mono"/>
              </a:rPr>
              <a:t>SMB PIPE COUNCIL</a:t>
            </a:r>
            <a:endParaRPr sz="600">
              <a:solidFill>
                <a:srgbClr val="1E2430"/>
              </a:solidFill>
              <a:latin typeface="IBM Plex Mono"/>
              <a:ea typeface="IBM Plex Mono"/>
              <a:cs typeface="IBM Plex Mono"/>
              <a:sym typeface="IBM Plex Mono"/>
            </a:endParaRPr>
          </a:p>
        </p:txBody>
      </p:sp>
      <p:sp>
        <p:nvSpPr>
          <p:cNvPr id="3921" name="Google Shape;3921;p223"/>
          <p:cNvSpPr/>
          <p:nvPr/>
        </p:nvSpPr>
        <p:spPr>
          <a:xfrm>
            <a:off x="945588" y="3120675"/>
            <a:ext cx="927300" cy="196500"/>
          </a:xfrm>
          <a:prstGeom prst="roundRect">
            <a:avLst>
              <a:gd fmla="val 50000" name="adj"/>
            </a:avLst>
          </a:prstGeom>
          <a:solidFill>
            <a:srgbClr val="C4C8FC"/>
          </a:solidFill>
          <a:ln>
            <a:noFill/>
          </a:ln>
        </p:spPr>
        <p:txBody>
          <a:bodyPr anchorCtr="0" anchor="ctr" bIns="91425" lIns="91425" spcFirstLastPara="1" rIns="91425" wrap="square" tIns="91425">
            <a:noAutofit/>
          </a:bodyPr>
          <a:lstStyle/>
          <a:p>
            <a:pPr indent="0" lvl="0" marL="0" rtl="0" algn="ctr">
              <a:lnSpc>
                <a:spcPct val="85000"/>
              </a:lnSpc>
              <a:spcBef>
                <a:spcPts val="0"/>
              </a:spcBef>
              <a:spcAft>
                <a:spcPts val="0"/>
              </a:spcAft>
              <a:buNone/>
            </a:pPr>
            <a:r>
              <a:rPr lang="en" sz="600">
                <a:solidFill>
                  <a:schemeClr val="dk1"/>
                </a:solidFill>
                <a:latin typeface="IBM Plex Mono"/>
                <a:ea typeface="IBM Plex Mono"/>
                <a:cs typeface="IBM Plex Mono"/>
                <a:sym typeface="IBM Plex Mono"/>
              </a:rPr>
              <a:t>ENT PIPE COUNCIL</a:t>
            </a:r>
            <a:endParaRPr sz="600">
              <a:solidFill>
                <a:schemeClr val="dk1"/>
              </a:solidFill>
              <a:latin typeface="IBM Plex Mono"/>
              <a:ea typeface="IBM Plex Mono"/>
              <a:cs typeface="IBM Plex Mono"/>
              <a:sym typeface="IBM Plex Mono"/>
            </a:endParaRPr>
          </a:p>
        </p:txBody>
      </p:sp>
      <p:sp>
        <p:nvSpPr>
          <p:cNvPr id="3922" name="Google Shape;3922;p223"/>
          <p:cNvSpPr/>
          <p:nvPr/>
        </p:nvSpPr>
        <p:spPr>
          <a:xfrm>
            <a:off x="945588" y="2755083"/>
            <a:ext cx="927300" cy="196500"/>
          </a:xfrm>
          <a:prstGeom prst="roundRect">
            <a:avLst>
              <a:gd fmla="val 50000" name="adj"/>
            </a:avLst>
          </a:prstGeom>
          <a:solidFill>
            <a:srgbClr val="C6E9FF">
              <a:alpha val="47800"/>
            </a:srgbClr>
          </a:solidFill>
          <a:ln>
            <a:noFill/>
          </a:ln>
        </p:spPr>
        <p:txBody>
          <a:bodyPr anchorCtr="0" anchor="ctr" bIns="91425" lIns="91425" spcFirstLastPara="1" rIns="91425" wrap="square" tIns="91425">
            <a:noAutofit/>
          </a:bodyPr>
          <a:lstStyle/>
          <a:p>
            <a:pPr indent="0" lvl="0" marL="0" rtl="0" algn="ctr">
              <a:lnSpc>
                <a:spcPct val="85000"/>
              </a:lnSpc>
              <a:spcBef>
                <a:spcPts val="0"/>
              </a:spcBef>
              <a:spcAft>
                <a:spcPts val="0"/>
              </a:spcAft>
              <a:buNone/>
            </a:pPr>
            <a:r>
              <a:rPr lang="en" sz="600">
                <a:solidFill>
                  <a:srgbClr val="1E2430"/>
                </a:solidFill>
                <a:latin typeface="IBM Plex Mono"/>
                <a:ea typeface="IBM Plex Mono"/>
                <a:cs typeface="IBM Plex Mono"/>
                <a:sym typeface="IBM Plex Mono"/>
              </a:rPr>
              <a:t>MM</a:t>
            </a:r>
            <a:endParaRPr sz="600">
              <a:solidFill>
                <a:srgbClr val="1E2430"/>
              </a:solidFill>
              <a:latin typeface="IBM Plex Mono"/>
              <a:ea typeface="IBM Plex Mono"/>
              <a:cs typeface="IBM Plex Mono"/>
              <a:sym typeface="IBM Plex Mono"/>
            </a:endParaRPr>
          </a:p>
          <a:p>
            <a:pPr indent="0" lvl="0" marL="0" rtl="0" algn="ctr">
              <a:lnSpc>
                <a:spcPct val="85000"/>
              </a:lnSpc>
              <a:spcBef>
                <a:spcPts val="0"/>
              </a:spcBef>
              <a:spcAft>
                <a:spcPts val="0"/>
              </a:spcAft>
              <a:buNone/>
            </a:pPr>
            <a:r>
              <a:rPr lang="en" sz="600">
                <a:solidFill>
                  <a:srgbClr val="1E2430"/>
                </a:solidFill>
                <a:latin typeface="IBM Plex Mono"/>
                <a:ea typeface="IBM Plex Mono"/>
                <a:cs typeface="IBM Plex Mono"/>
                <a:sym typeface="IBM Plex Mono"/>
              </a:rPr>
              <a:t>PIPE COUNCIL</a:t>
            </a:r>
            <a:endParaRPr sz="600">
              <a:solidFill>
                <a:srgbClr val="1E2430"/>
              </a:solidFill>
              <a:latin typeface="IBM Plex Mono"/>
              <a:ea typeface="IBM Plex Mono"/>
              <a:cs typeface="IBM Plex Mono"/>
              <a:sym typeface="IBM Plex Mono"/>
            </a:endParaRPr>
          </a:p>
        </p:txBody>
      </p:sp>
      <p:sp>
        <p:nvSpPr>
          <p:cNvPr id="3923" name="Google Shape;3923;p223"/>
          <p:cNvSpPr/>
          <p:nvPr/>
        </p:nvSpPr>
        <p:spPr>
          <a:xfrm>
            <a:off x="3678683" y="2389475"/>
            <a:ext cx="927000" cy="196500"/>
          </a:xfrm>
          <a:prstGeom prst="roundRect">
            <a:avLst>
              <a:gd fmla="val 50000" name="adj"/>
            </a:avLst>
          </a:prstGeom>
          <a:solidFill>
            <a:srgbClr val="C6E9FF">
              <a:alpha val="47800"/>
            </a:srgbClr>
          </a:solidFill>
          <a:ln>
            <a:noFill/>
          </a:ln>
        </p:spPr>
        <p:txBody>
          <a:bodyPr anchorCtr="0" anchor="ctr" bIns="91425" lIns="91425" spcFirstLastPara="1" rIns="91425" wrap="square" tIns="91425">
            <a:noAutofit/>
          </a:bodyPr>
          <a:lstStyle/>
          <a:p>
            <a:pPr indent="0" lvl="0" marL="0" rtl="0" algn="ctr">
              <a:lnSpc>
                <a:spcPct val="85000"/>
              </a:lnSpc>
              <a:spcBef>
                <a:spcPts val="0"/>
              </a:spcBef>
              <a:spcAft>
                <a:spcPts val="0"/>
              </a:spcAft>
              <a:buNone/>
            </a:pPr>
            <a:r>
              <a:rPr lang="en" sz="600">
                <a:solidFill>
                  <a:schemeClr val="dk1"/>
                </a:solidFill>
                <a:latin typeface="IBM Plex Mono"/>
                <a:ea typeface="IBM Plex Mono"/>
                <a:cs typeface="IBM Plex Mono"/>
                <a:sym typeface="IBM Plex Mono"/>
              </a:rPr>
              <a:t>SMB PIPE COUNCIL</a:t>
            </a:r>
            <a:endParaRPr sz="600">
              <a:latin typeface="IBM Plex Mono"/>
              <a:ea typeface="IBM Plex Mono"/>
              <a:cs typeface="IBM Plex Mono"/>
              <a:sym typeface="IBM Plex Mono"/>
            </a:endParaRPr>
          </a:p>
        </p:txBody>
      </p:sp>
      <p:sp>
        <p:nvSpPr>
          <p:cNvPr id="3924" name="Google Shape;3924;p223"/>
          <p:cNvSpPr/>
          <p:nvPr/>
        </p:nvSpPr>
        <p:spPr>
          <a:xfrm>
            <a:off x="3678683" y="3120675"/>
            <a:ext cx="927000" cy="196500"/>
          </a:xfrm>
          <a:prstGeom prst="roundRect">
            <a:avLst>
              <a:gd fmla="val 50000" name="adj"/>
            </a:avLst>
          </a:prstGeom>
          <a:solidFill>
            <a:srgbClr val="C4C8FC"/>
          </a:solidFill>
          <a:ln>
            <a:noFill/>
          </a:ln>
        </p:spPr>
        <p:txBody>
          <a:bodyPr anchorCtr="0" anchor="ctr" bIns="91425" lIns="91425" spcFirstLastPara="1" rIns="91425" wrap="square" tIns="91425">
            <a:noAutofit/>
          </a:bodyPr>
          <a:lstStyle/>
          <a:p>
            <a:pPr indent="0" lvl="0" marL="0" rtl="0" algn="ctr">
              <a:lnSpc>
                <a:spcPct val="85000"/>
              </a:lnSpc>
              <a:spcBef>
                <a:spcPts val="0"/>
              </a:spcBef>
              <a:spcAft>
                <a:spcPts val="0"/>
              </a:spcAft>
              <a:buNone/>
            </a:pPr>
            <a:r>
              <a:rPr lang="en" sz="600">
                <a:solidFill>
                  <a:schemeClr val="dk1"/>
                </a:solidFill>
                <a:latin typeface="IBM Plex Mono"/>
                <a:ea typeface="IBM Plex Mono"/>
                <a:cs typeface="IBM Plex Mono"/>
                <a:sym typeface="IBM Plex Mono"/>
              </a:rPr>
              <a:t>ENT PIPE COUNCIL</a:t>
            </a:r>
            <a:endParaRPr sz="600">
              <a:solidFill>
                <a:schemeClr val="dk1"/>
              </a:solidFill>
              <a:latin typeface="IBM Plex Mono"/>
              <a:ea typeface="IBM Plex Mono"/>
              <a:cs typeface="IBM Plex Mono"/>
              <a:sym typeface="IBM Plex Mono"/>
            </a:endParaRPr>
          </a:p>
        </p:txBody>
      </p:sp>
      <p:sp>
        <p:nvSpPr>
          <p:cNvPr id="3925" name="Google Shape;3925;p223"/>
          <p:cNvSpPr/>
          <p:nvPr/>
        </p:nvSpPr>
        <p:spPr>
          <a:xfrm>
            <a:off x="3678683" y="2755083"/>
            <a:ext cx="927000" cy="196500"/>
          </a:xfrm>
          <a:prstGeom prst="roundRect">
            <a:avLst>
              <a:gd fmla="val 50000" name="adj"/>
            </a:avLst>
          </a:prstGeom>
          <a:solidFill>
            <a:srgbClr val="C6E9FF">
              <a:alpha val="47800"/>
            </a:srgbClr>
          </a:solidFill>
          <a:ln>
            <a:noFill/>
          </a:ln>
        </p:spPr>
        <p:txBody>
          <a:bodyPr anchorCtr="0" anchor="ctr" bIns="91425" lIns="91425" spcFirstLastPara="1" rIns="91425" wrap="square" tIns="91425">
            <a:noAutofit/>
          </a:bodyPr>
          <a:lstStyle/>
          <a:p>
            <a:pPr indent="0" lvl="0" marL="0" rtl="0" algn="ctr">
              <a:lnSpc>
                <a:spcPct val="85000"/>
              </a:lnSpc>
              <a:spcBef>
                <a:spcPts val="0"/>
              </a:spcBef>
              <a:spcAft>
                <a:spcPts val="0"/>
              </a:spcAft>
              <a:buNone/>
            </a:pPr>
            <a:r>
              <a:rPr lang="en" sz="600">
                <a:solidFill>
                  <a:schemeClr val="dk1"/>
                </a:solidFill>
                <a:latin typeface="IBM Plex Mono"/>
                <a:ea typeface="IBM Plex Mono"/>
                <a:cs typeface="IBM Plex Mono"/>
                <a:sym typeface="IBM Plex Mono"/>
              </a:rPr>
              <a:t>MM</a:t>
            </a:r>
            <a:endParaRPr sz="600">
              <a:solidFill>
                <a:schemeClr val="dk1"/>
              </a:solidFill>
              <a:latin typeface="IBM Plex Mono"/>
              <a:ea typeface="IBM Plex Mono"/>
              <a:cs typeface="IBM Plex Mono"/>
              <a:sym typeface="IBM Plex Mono"/>
            </a:endParaRPr>
          </a:p>
          <a:p>
            <a:pPr indent="0" lvl="0" marL="0" rtl="0" algn="ctr">
              <a:lnSpc>
                <a:spcPct val="85000"/>
              </a:lnSpc>
              <a:spcBef>
                <a:spcPts val="0"/>
              </a:spcBef>
              <a:spcAft>
                <a:spcPts val="0"/>
              </a:spcAft>
              <a:buNone/>
            </a:pPr>
            <a:r>
              <a:rPr lang="en" sz="600">
                <a:solidFill>
                  <a:schemeClr val="dk1"/>
                </a:solidFill>
                <a:latin typeface="IBM Plex Mono"/>
                <a:ea typeface="IBM Plex Mono"/>
                <a:cs typeface="IBM Plex Mono"/>
                <a:sym typeface="IBM Plex Mono"/>
              </a:rPr>
              <a:t>PIPE COUNCIL</a:t>
            </a:r>
            <a:endParaRPr sz="600">
              <a:solidFill>
                <a:srgbClr val="1E2430"/>
              </a:solidFill>
              <a:latin typeface="IBM Plex Mono"/>
              <a:ea typeface="IBM Plex Mono"/>
              <a:cs typeface="IBM Plex Mono"/>
              <a:sym typeface="IBM Plex Mono"/>
            </a:endParaRPr>
          </a:p>
        </p:txBody>
      </p:sp>
      <p:sp>
        <p:nvSpPr>
          <p:cNvPr id="3926" name="Google Shape;3926;p223"/>
          <p:cNvSpPr/>
          <p:nvPr/>
        </p:nvSpPr>
        <p:spPr>
          <a:xfrm>
            <a:off x="6511890" y="2389475"/>
            <a:ext cx="927000" cy="196500"/>
          </a:xfrm>
          <a:prstGeom prst="roundRect">
            <a:avLst>
              <a:gd fmla="val 50000" name="adj"/>
            </a:avLst>
          </a:prstGeom>
          <a:solidFill>
            <a:srgbClr val="C6E9FF">
              <a:alpha val="47800"/>
            </a:srgbClr>
          </a:solidFill>
          <a:ln>
            <a:noFill/>
          </a:ln>
        </p:spPr>
        <p:txBody>
          <a:bodyPr anchorCtr="0" anchor="ctr" bIns="91425" lIns="91425" spcFirstLastPara="1" rIns="91425" wrap="square" tIns="91425">
            <a:noAutofit/>
          </a:bodyPr>
          <a:lstStyle/>
          <a:p>
            <a:pPr indent="0" lvl="0" marL="0" rtl="0" algn="ctr">
              <a:lnSpc>
                <a:spcPct val="85000"/>
              </a:lnSpc>
              <a:spcBef>
                <a:spcPts val="0"/>
              </a:spcBef>
              <a:spcAft>
                <a:spcPts val="0"/>
              </a:spcAft>
              <a:buNone/>
            </a:pPr>
            <a:r>
              <a:rPr lang="en" sz="600">
                <a:solidFill>
                  <a:schemeClr val="dk1"/>
                </a:solidFill>
                <a:latin typeface="IBM Plex Mono"/>
                <a:ea typeface="IBM Plex Mono"/>
                <a:cs typeface="IBM Plex Mono"/>
                <a:sym typeface="IBM Plex Mono"/>
              </a:rPr>
              <a:t>SMB PIPE COUNCIL</a:t>
            </a:r>
            <a:endParaRPr sz="600">
              <a:latin typeface="IBM Plex Mono"/>
              <a:ea typeface="IBM Plex Mono"/>
              <a:cs typeface="IBM Plex Mono"/>
              <a:sym typeface="IBM Plex Mono"/>
            </a:endParaRPr>
          </a:p>
        </p:txBody>
      </p:sp>
      <p:sp>
        <p:nvSpPr>
          <p:cNvPr id="3927" name="Google Shape;3927;p223"/>
          <p:cNvSpPr/>
          <p:nvPr/>
        </p:nvSpPr>
        <p:spPr>
          <a:xfrm>
            <a:off x="6495840" y="3120675"/>
            <a:ext cx="959100" cy="196500"/>
          </a:xfrm>
          <a:prstGeom prst="roundRect">
            <a:avLst>
              <a:gd fmla="val 50000" name="adj"/>
            </a:avLst>
          </a:prstGeom>
          <a:solidFill>
            <a:srgbClr val="C4C8FC"/>
          </a:solidFill>
          <a:ln>
            <a:noFill/>
          </a:ln>
        </p:spPr>
        <p:txBody>
          <a:bodyPr anchorCtr="0" anchor="ctr" bIns="91425" lIns="91425" spcFirstLastPara="1" rIns="91425" wrap="square" tIns="91425">
            <a:noAutofit/>
          </a:bodyPr>
          <a:lstStyle/>
          <a:p>
            <a:pPr indent="0" lvl="0" marL="0" rtl="0" algn="ctr">
              <a:lnSpc>
                <a:spcPct val="85000"/>
              </a:lnSpc>
              <a:spcBef>
                <a:spcPts val="0"/>
              </a:spcBef>
              <a:spcAft>
                <a:spcPts val="0"/>
              </a:spcAft>
              <a:buNone/>
            </a:pPr>
            <a:r>
              <a:rPr lang="en" sz="600">
                <a:solidFill>
                  <a:schemeClr val="dk1"/>
                </a:solidFill>
                <a:latin typeface="IBM Plex Mono"/>
                <a:ea typeface="IBM Plex Mono"/>
                <a:cs typeface="IBM Plex Mono"/>
                <a:sym typeface="IBM Plex Mono"/>
              </a:rPr>
              <a:t>ENT PIPE COUNCIL</a:t>
            </a:r>
            <a:endParaRPr sz="600">
              <a:solidFill>
                <a:schemeClr val="dk1"/>
              </a:solidFill>
              <a:latin typeface="IBM Plex Mono"/>
              <a:ea typeface="IBM Plex Mono"/>
              <a:cs typeface="IBM Plex Mono"/>
              <a:sym typeface="IBM Plex Mono"/>
            </a:endParaRPr>
          </a:p>
        </p:txBody>
      </p:sp>
      <p:sp>
        <p:nvSpPr>
          <p:cNvPr id="3928" name="Google Shape;3928;p223"/>
          <p:cNvSpPr/>
          <p:nvPr/>
        </p:nvSpPr>
        <p:spPr>
          <a:xfrm>
            <a:off x="6511890" y="2755083"/>
            <a:ext cx="927000" cy="196500"/>
          </a:xfrm>
          <a:prstGeom prst="roundRect">
            <a:avLst>
              <a:gd fmla="val 50000" name="adj"/>
            </a:avLst>
          </a:prstGeom>
          <a:solidFill>
            <a:srgbClr val="C6E9FF">
              <a:alpha val="47800"/>
            </a:srgbClr>
          </a:solidFill>
          <a:ln>
            <a:noFill/>
          </a:ln>
        </p:spPr>
        <p:txBody>
          <a:bodyPr anchorCtr="0" anchor="ctr" bIns="91425" lIns="91425" spcFirstLastPara="1" rIns="91425" wrap="square" tIns="91425">
            <a:noAutofit/>
          </a:bodyPr>
          <a:lstStyle/>
          <a:p>
            <a:pPr indent="0" lvl="0" marL="0" rtl="0" algn="ctr">
              <a:lnSpc>
                <a:spcPct val="85000"/>
              </a:lnSpc>
              <a:spcBef>
                <a:spcPts val="0"/>
              </a:spcBef>
              <a:spcAft>
                <a:spcPts val="0"/>
              </a:spcAft>
              <a:buNone/>
            </a:pPr>
            <a:r>
              <a:rPr lang="en" sz="600">
                <a:solidFill>
                  <a:schemeClr val="dk1"/>
                </a:solidFill>
                <a:latin typeface="IBM Plex Mono"/>
                <a:ea typeface="IBM Plex Mono"/>
                <a:cs typeface="IBM Plex Mono"/>
                <a:sym typeface="IBM Plex Mono"/>
              </a:rPr>
              <a:t>MM</a:t>
            </a:r>
            <a:endParaRPr sz="600">
              <a:solidFill>
                <a:schemeClr val="dk1"/>
              </a:solidFill>
              <a:latin typeface="IBM Plex Mono"/>
              <a:ea typeface="IBM Plex Mono"/>
              <a:cs typeface="IBM Plex Mono"/>
              <a:sym typeface="IBM Plex Mono"/>
            </a:endParaRPr>
          </a:p>
          <a:p>
            <a:pPr indent="0" lvl="0" marL="0" rtl="0" algn="ctr">
              <a:lnSpc>
                <a:spcPct val="85000"/>
              </a:lnSpc>
              <a:spcBef>
                <a:spcPts val="0"/>
              </a:spcBef>
              <a:spcAft>
                <a:spcPts val="0"/>
              </a:spcAft>
              <a:buNone/>
            </a:pPr>
            <a:r>
              <a:rPr lang="en" sz="600">
                <a:solidFill>
                  <a:schemeClr val="dk1"/>
                </a:solidFill>
                <a:latin typeface="IBM Plex Mono"/>
                <a:ea typeface="IBM Plex Mono"/>
                <a:cs typeface="IBM Plex Mono"/>
                <a:sym typeface="IBM Plex Mono"/>
              </a:rPr>
              <a:t>PIPE COUNCIL</a:t>
            </a:r>
            <a:endParaRPr sz="600">
              <a:solidFill>
                <a:srgbClr val="1E2430"/>
              </a:solidFill>
              <a:latin typeface="IBM Plex Mono"/>
              <a:ea typeface="IBM Plex Mono"/>
              <a:cs typeface="IBM Plex Mono"/>
              <a:sym typeface="IBM Plex Mono"/>
            </a:endParaRPr>
          </a:p>
        </p:txBody>
      </p:sp>
      <p:cxnSp>
        <p:nvCxnSpPr>
          <p:cNvPr id="3929" name="Google Shape;3929;p223"/>
          <p:cNvCxnSpPr/>
          <p:nvPr/>
        </p:nvCxnSpPr>
        <p:spPr>
          <a:xfrm>
            <a:off x="3304651" y="1805441"/>
            <a:ext cx="0" cy="1673700"/>
          </a:xfrm>
          <a:prstGeom prst="straightConnector1">
            <a:avLst/>
          </a:prstGeom>
          <a:noFill/>
          <a:ln cap="flat" cmpd="sng" w="9525">
            <a:solidFill>
              <a:schemeClr val="accent5"/>
            </a:solidFill>
            <a:prstDash val="solid"/>
            <a:round/>
            <a:headEnd len="med" w="med" type="none"/>
            <a:tailEnd len="med" w="med" type="none"/>
          </a:ln>
        </p:spPr>
      </p:cxnSp>
      <p:cxnSp>
        <p:nvCxnSpPr>
          <p:cNvPr id="3930" name="Google Shape;3930;p223"/>
          <p:cNvCxnSpPr/>
          <p:nvPr/>
        </p:nvCxnSpPr>
        <p:spPr>
          <a:xfrm rot="10800000">
            <a:off x="600300" y="1989375"/>
            <a:ext cx="8180400" cy="0"/>
          </a:xfrm>
          <a:prstGeom prst="straightConnector1">
            <a:avLst/>
          </a:prstGeom>
          <a:noFill/>
          <a:ln cap="flat" cmpd="sng" w="9525">
            <a:solidFill>
              <a:schemeClr val="accent5"/>
            </a:solidFill>
            <a:prstDash val="dot"/>
            <a:round/>
            <a:headEnd len="med" w="med" type="none"/>
            <a:tailEnd len="med" w="med" type="none"/>
          </a:ln>
        </p:spPr>
      </p:cxnSp>
      <p:cxnSp>
        <p:nvCxnSpPr>
          <p:cNvPr id="3931" name="Google Shape;3931;p223"/>
          <p:cNvCxnSpPr/>
          <p:nvPr/>
        </p:nvCxnSpPr>
        <p:spPr>
          <a:xfrm>
            <a:off x="6074031" y="1805441"/>
            <a:ext cx="0" cy="1673700"/>
          </a:xfrm>
          <a:prstGeom prst="straightConnector1">
            <a:avLst/>
          </a:prstGeom>
          <a:noFill/>
          <a:ln cap="flat" cmpd="sng" w="9525">
            <a:solidFill>
              <a:schemeClr val="accent5"/>
            </a:solidFill>
            <a:prstDash val="solid"/>
            <a:round/>
            <a:headEnd len="med" w="med" type="none"/>
            <a:tailEnd len="med" w="med" type="none"/>
          </a:ln>
        </p:spPr>
      </p:cxnSp>
    </p:spTree>
  </p:cSld>
  <p:clrMapOvr>
    <a:masterClrMapping/>
  </p:clrMapOvr>
</p:sld>
</file>

<file path=ppt/slides/slide2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936" name="Shape 3936"/>
        <p:cNvGrpSpPr/>
        <p:nvPr/>
      </p:nvGrpSpPr>
      <p:grpSpPr>
        <a:xfrm>
          <a:off x="0" y="0"/>
          <a:ext cx="0" cy="0"/>
          <a:chOff x="0" y="0"/>
          <a:chExt cx="0" cy="0"/>
        </a:xfrm>
      </p:grpSpPr>
      <p:grpSp>
        <p:nvGrpSpPr>
          <p:cNvPr id="3937" name="Google Shape;3937;p224"/>
          <p:cNvGrpSpPr/>
          <p:nvPr/>
        </p:nvGrpSpPr>
        <p:grpSpPr>
          <a:xfrm>
            <a:off x="6907954" y="79924"/>
            <a:ext cx="2146993" cy="713926"/>
            <a:chOff x="6907954" y="44329"/>
            <a:chExt cx="2146993" cy="713926"/>
          </a:xfrm>
        </p:grpSpPr>
        <p:sp>
          <p:nvSpPr>
            <p:cNvPr id="3938" name="Google Shape;3938;p224"/>
            <p:cNvSpPr/>
            <p:nvPr/>
          </p:nvSpPr>
          <p:spPr>
            <a:xfrm rot="5400000">
              <a:off x="8382259" y="43241"/>
              <a:ext cx="23013" cy="25189"/>
            </a:xfrm>
            <a:custGeom>
              <a:rect b="b" l="l" r="r" t="t"/>
              <a:pathLst>
                <a:path extrusionOk="0" h="626" w="572">
                  <a:moveTo>
                    <a:pt x="286" y="0"/>
                  </a:moveTo>
                  <a:lnTo>
                    <a:pt x="233" y="9"/>
                  </a:lnTo>
                  <a:lnTo>
                    <a:pt x="125" y="54"/>
                  </a:lnTo>
                  <a:lnTo>
                    <a:pt x="45" y="143"/>
                  </a:lnTo>
                  <a:lnTo>
                    <a:pt x="0" y="250"/>
                  </a:lnTo>
                  <a:lnTo>
                    <a:pt x="0" y="313"/>
                  </a:lnTo>
                  <a:lnTo>
                    <a:pt x="0" y="375"/>
                  </a:lnTo>
                  <a:lnTo>
                    <a:pt x="45" y="491"/>
                  </a:lnTo>
                  <a:lnTo>
                    <a:pt x="125" y="581"/>
                  </a:lnTo>
                  <a:lnTo>
                    <a:pt x="233" y="625"/>
                  </a:lnTo>
                  <a:lnTo>
                    <a:pt x="349" y="625"/>
                  </a:lnTo>
                  <a:lnTo>
                    <a:pt x="447" y="581"/>
                  </a:lnTo>
                  <a:lnTo>
                    <a:pt x="527" y="491"/>
                  </a:lnTo>
                  <a:lnTo>
                    <a:pt x="572" y="375"/>
                  </a:lnTo>
                  <a:lnTo>
                    <a:pt x="572" y="313"/>
                  </a:lnTo>
                  <a:lnTo>
                    <a:pt x="572" y="250"/>
                  </a:lnTo>
                  <a:lnTo>
                    <a:pt x="527" y="143"/>
                  </a:lnTo>
                  <a:lnTo>
                    <a:pt x="447" y="54"/>
                  </a:lnTo>
                  <a:lnTo>
                    <a:pt x="349" y="9"/>
                  </a:lnTo>
                  <a:lnTo>
                    <a:pt x="286" y="0"/>
                  </a:lnTo>
                  <a:close/>
                </a:path>
              </a:pathLst>
            </a:custGeom>
            <a:solidFill>
              <a:srgbClr val="0A6143">
                <a:alpha val="1844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lt2"/>
                </a:solidFill>
                <a:latin typeface="Arial"/>
                <a:ea typeface="Arial"/>
                <a:cs typeface="Arial"/>
                <a:sym typeface="Arial"/>
              </a:endParaRPr>
            </a:p>
          </p:txBody>
        </p:sp>
        <p:sp>
          <p:nvSpPr>
            <p:cNvPr id="3939" name="Google Shape;3939;p224"/>
            <p:cNvSpPr/>
            <p:nvPr/>
          </p:nvSpPr>
          <p:spPr>
            <a:xfrm rot="5400000">
              <a:off x="8216781" y="43060"/>
              <a:ext cx="23013" cy="25551"/>
            </a:xfrm>
            <a:custGeom>
              <a:rect b="b" l="l" r="r" t="t"/>
              <a:pathLst>
                <a:path extrusionOk="0" h="635" w="572">
                  <a:moveTo>
                    <a:pt x="286" y="0"/>
                  </a:moveTo>
                  <a:lnTo>
                    <a:pt x="233" y="9"/>
                  </a:lnTo>
                  <a:lnTo>
                    <a:pt x="125" y="54"/>
                  </a:lnTo>
                  <a:lnTo>
                    <a:pt x="45" y="143"/>
                  </a:lnTo>
                  <a:lnTo>
                    <a:pt x="0" y="250"/>
                  </a:lnTo>
                  <a:lnTo>
                    <a:pt x="0" y="313"/>
                  </a:lnTo>
                  <a:lnTo>
                    <a:pt x="0" y="384"/>
                  </a:lnTo>
                  <a:lnTo>
                    <a:pt x="45" y="491"/>
                  </a:lnTo>
                  <a:lnTo>
                    <a:pt x="125" y="581"/>
                  </a:lnTo>
                  <a:lnTo>
                    <a:pt x="233" y="625"/>
                  </a:lnTo>
                  <a:lnTo>
                    <a:pt x="286" y="634"/>
                  </a:lnTo>
                  <a:lnTo>
                    <a:pt x="349" y="625"/>
                  </a:lnTo>
                  <a:lnTo>
                    <a:pt x="447" y="581"/>
                  </a:lnTo>
                  <a:lnTo>
                    <a:pt x="527" y="491"/>
                  </a:lnTo>
                  <a:lnTo>
                    <a:pt x="572" y="384"/>
                  </a:lnTo>
                  <a:lnTo>
                    <a:pt x="572" y="313"/>
                  </a:lnTo>
                  <a:lnTo>
                    <a:pt x="572" y="250"/>
                  </a:lnTo>
                  <a:lnTo>
                    <a:pt x="527" y="143"/>
                  </a:lnTo>
                  <a:lnTo>
                    <a:pt x="447" y="54"/>
                  </a:lnTo>
                  <a:lnTo>
                    <a:pt x="349" y="9"/>
                  </a:lnTo>
                  <a:lnTo>
                    <a:pt x="286" y="0"/>
                  </a:lnTo>
                  <a:close/>
                </a:path>
              </a:pathLst>
            </a:custGeom>
            <a:solidFill>
              <a:srgbClr val="0A6143">
                <a:alpha val="1844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lt2"/>
                </a:solidFill>
                <a:latin typeface="Arial"/>
                <a:ea typeface="Arial"/>
                <a:cs typeface="Arial"/>
                <a:sym typeface="Arial"/>
              </a:endParaRPr>
            </a:p>
          </p:txBody>
        </p:sp>
        <p:sp>
          <p:nvSpPr>
            <p:cNvPr id="3940" name="Google Shape;3940;p224"/>
            <p:cNvSpPr/>
            <p:nvPr/>
          </p:nvSpPr>
          <p:spPr>
            <a:xfrm rot="5400000">
              <a:off x="8051345" y="43241"/>
              <a:ext cx="23013" cy="25189"/>
            </a:xfrm>
            <a:custGeom>
              <a:rect b="b" l="l" r="r" t="t"/>
              <a:pathLst>
                <a:path extrusionOk="0" h="626" w="572">
                  <a:moveTo>
                    <a:pt x="233" y="1"/>
                  </a:moveTo>
                  <a:lnTo>
                    <a:pt x="125" y="54"/>
                  </a:lnTo>
                  <a:lnTo>
                    <a:pt x="45" y="135"/>
                  </a:lnTo>
                  <a:lnTo>
                    <a:pt x="0" y="251"/>
                  </a:lnTo>
                  <a:lnTo>
                    <a:pt x="0" y="313"/>
                  </a:lnTo>
                  <a:lnTo>
                    <a:pt x="0" y="376"/>
                  </a:lnTo>
                  <a:lnTo>
                    <a:pt x="45" y="492"/>
                  </a:lnTo>
                  <a:lnTo>
                    <a:pt x="125" y="572"/>
                  </a:lnTo>
                  <a:lnTo>
                    <a:pt x="233" y="617"/>
                  </a:lnTo>
                  <a:lnTo>
                    <a:pt x="286" y="626"/>
                  </a:lnTo>
                  <a:lnTo>
                    <a:pt x="349" y="617"/>
                  </a:lnTo>
                  <a:lnTo>
                    <a:pt x="447" y="572"/>
                  </a:lnTo>
                  <a:lnTo>
                    <a:pt x="527" y="492"/>
                  </a:lnTo>
                  <a:lnTo>
                    <a:pt x="572" y="376"/>
                  </a:lnTo>
                  <a:lnTo>
                    <a:pt x="572" y="313"/>
                  </a:lnTo>
                  <a:lnTo>
                    <a:pt x="572" y="251"/>
                  </a:lnTo>
                  <a:lnTo>
                    <a:pt x="527" y="135"/>
                  </a:lnTo>
                  <a:lnTo>
                    <a:pt x="447" y="54"/>
                  </a:lnTo>
                  <a:lnTo>
                    <a:pt x="349" y="1"/>
                  </a:lnTo>
                  <a:close/>
                </a:path>
              </a:pathLst>
            </a:custGeom>
            <a:solidFill>
              <a:srgbClr val="0A6143">
                <a:alpha val="1844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lt2"/>
                </a:solidFill>
                <a:latin typeface="Arial"/>
                <a:ea typeface="Arial"/>
                <a:cs typeface="Arial"/>
                <a:sym typeface="Arial"/>
              </a:endParaRPr>
            </a:p>
          </p:txBody>
        </p:sp>
        <p:sp>
          <p:nvSpPr>
            <p:cNvPr id="3941" name="Google Shape;3941;p224"/>
            <p:cNvSpPr/>
            <p:nvPr/>
          </p:nvSpPr>
          <p:spPr>
            <a:xfrm rot="5400000">
              <a:off x="7886049" y="43241"/>
              <a:ext cx="23013" cy="25189"/>
            </a:xfrm>
            <a:custGeom>
              <a:rect b="b" l="l" r="r" t="t"/>
              <a:pathLst>
                <a:path extrusionOk="0" h="626" w="572">
                  <a:moveTo>
                    <a:pt x="233" y="1"/>
                  </a:moveTo>
                  <a:lnTo>
                    <a:pt x="125" y="54"/>
                  </a:lnTo>
                  <a:lnTo>
                    <a:pt x="45" y="135"/>
                  </a:lnTo>
                  <a:lnTo>
                    <a:pt x="0" y="251"/>
                  </a:lnTo>
                  <a:lnTo>
                    <a:pt x="0" y="313"/>
                  </a:lnTo>
                  <a:lnTo>
                    <a:pt x="0" y="376"/>
                  </a:lnTo>
                  <a:lnTo>
                    <a:pt x="45" y="492"/>
                  </a:lnTo>
                  <a:lnTo>
                    <a:pt x="125" y="572"/>
                  </a:lnTo>
                  <a:lnTo>
                    <a:pt x="233" y="626"/>
                  </a:lnTo>
                  <a:lnTo>
                    <a:pt x="349" y="626"/>
                  </a:lnTo>
                  <a:lnTo>
                    <a:pt x="447" y="572"/>
                  </a:lnTo>
                  <a:lnTo>
                    <a:pt x="527" y="492"/>
                  </a:lnTo>
                  <a:lnTo>
                    <a:pt x="572" y="376"/>
                  </a:lnTo>
                  <a:lnTo>
                    <a:pt x="572" y="313"/>
                  </a:lnTo>
                  <a:lnTo>
                    <a:pt x="572" y="251"/>
                  </a:lnTo>
                  <a:lnTo>
                    <a:pt x="527" y="135"/>
                  </a:lnTo>
                  <a:lnTo>
                    <a:pt x="447" y="54"/>
                  </a:lnTo>
                  <a:lnTo>
                    <a:pt x="349" y="1"/>
                  </a:lnTo>
                  <a:close/>
                </a:path>
              </a:pathLst>
            </a:custGeom>
            <a:solidFill>
              <a:srgbClr val="0A6143">
                <a:alpha val="1844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lt2"/>
                </a:solidFill>
                <a:latin typeface="Arial"/>
                <a:ea typeface="Arial"/>
                <a:cs typeface="Arial"/>
                <a:sym typeface="Arial"/>
              </a:endParaRPr>
            </a:p>
          </p:txBody>
        </p:sp>
        <p:sp>
          <p:nvSpPr>
            <p:cNvPr id="3942" name="Google Shape;3942;p224"/>
            <p:cNvSpPr/>
            <p:nvPr/>
          </p:nvSpPr>
          <p:spPr>
            <a:xfrm rot="5400000">
              <a:off x="7720754" y="43241"/>
              <a:ext cx="23013" cy="25189"/>
            </a:xfrm>
            <a:custGeom>
              <a:rect b="b" l="l" r="r" t="t"/>
              <a:pathLst>
                <a:path extrusionOk="0" h="626" w="572">
                  <a:moveTo>
                    <a:pt x="286" y="0"/>
                  </a:moveTo>
                  <a:lnTo>
                    <a:pt x="233" y="9"/>
                  </a:lnTo>
                  <a:lnTo>
                    <a:pt x="125" y="54"/>
                  </a:lnTo>
                  <a:lnTo>
                    <a:pt x="45" y="143"/>
                  </a:lnTo>
                  <a:lnTo>
                    <a:pt x="0" y="250"/>
                  </a:lnTo>
                  <a:lnTo>
                    <a:pt x="0" y="313"/>
                  </a:lnTo>
                  <a:lnTo>
                    <a:pt x="0" y="375"/>
                  </a:lnTo>
                  <a:lnTo>
                    <a:pt x="45" y="492"/>
                  </a:lnTo>
                  <a:lnTo>
                    <a:pt x="125" y="581"/>
                  </a:lnTo>
                  <a:lnTo>
                    <a:pt x="233" y="625"/>
                  </a:lnTo>
                  <a:lnTo>
                    <a:pt x="349" y="625"/>
                  </a:lnTo>
                  <a:lnTo>
                    <a:pt x="447" y="581"/>
                  </a:lnTo>
                  <a:lnTo>
                    <a:pt x="527" y="492"/>
                  </a:lnTo>
                  <a:lnTo>
                    <a:pt x="572" y="375"/>
                  </a:lnTo>
                  <a:lnTo>
                    <a:pt x="572" y="313"/>
                  </a:lnTo>
                  <a:lnTo>
                    <a:pt x="572" y="250"/>
                  </a:lnTo>
                  <a:lnTo>
                    <a:pt x="527" y="143"/>
                  </a:lnTo>
                  <a:lnTo>
                    <a:pt x="447" y="54"/>
                  </a:lnTo>
                  <a:lnTo>
                    <a:pt x="349" y="9"/>
                  </a:lnTo>
                  <a:lnTo>
                    <a:pt x="286" y="0"/>
                  </a:lnTo>
                  <a:close/>
                </a:path>
              </a:pathLst>
            </a:custGeom>
            <a:solidFill>
              <a:srgbClr val="0A6143">
                <a:alpha val="1844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lt2"/>
                </a:solidFill>
                <a:latin typeface="Arial"/>
                <a:ea typeface="Arial"/>
                <a:cs typeface="Arial"/>
                <a:sym typeface="Arial"/>
              </a:endParaRPr>
            </a:p>
          </p:txBody>
        </p:sp>
        <p:sp>
          <p:nvSpPr>
            <p:cNvPr id="3943" name="Google Shape;3943;p224"/>
            <p:cNvSpPr/>
            <p:nvPr/>
          </p:nvSpPr>
          <p:spPr>
            <a:xfrm rot="5400000">
              <a:off x="8382057" y="215879"/>
              <a:ext cx="23415" cy="25189"/>
            </a:xfrm>
            <a:custGeom>
              <a:rect b="b" l="l" r="r" t="t"/>
              <a:pathLst>
                <a:path extrusionOk="0" h="626" w="582">
                  <a:moveTo>
                    <a:pt x="295" y="0"/>
                  </a:moveTo>
                  <a:lnTo>
                    <a:pt x="233" y="9"/>
                  </a:lnTo>
                  <a:lnTo>
                    <a:pt x="135" y="54"/>
                  </a:lnTo>
                  <a:lnTo>
                    <a:pt x="54" y="143"/>
                  </a:lnTo>
                  <a:lnTo>
                    <a:pt x="10" y="250"/>
                  </a:lnTo>
                  <a:lnTo>
                    <a:pt x="1" y="313"/>
                  </a:lnTo>
                  <a:lnTo>
                    <a:pt x="10" y="375"/>
                  </a:lnTo>
                  <a:lnTo>
                    <a:pt x="54" y="491"/>
                  </a:lnTo>
                  <a:lnTo>
                    <a:pt x="135" y="581"/>
                  </a:lnTo>
                  <a:lnTo>
                    <a:pt x="233" y="625"/>
                  </a:lnTo>
                  <a:lnTo>
                    <a:pt x="349" y="625"/>
                  </a:lnTo>
                  <a:lnTo>
                    <a:pt x="456" y="581"/>
                  </a:lnTo>
                  <a:lnTo>
                    <a:pt x="537" y="491"/>
                  </a:lnTo>
                  <a:lnTo>
                    <a:pt x="581" y="375"/>
                  </a:lnTo>
                  <a:lnTo>
                    <a:pt x="581" y="313"/>
                  </a:lnTo>
                  <a:lnTo>
                    <a:pt x="581" y="250"/>
                  </a:lnTo>
                  <a:lnTo>
                    <a:pt x="537" y="143"/>
                  </a:lnTo>
                  <a:lnTo>
                    <a:pt x="456" y="54"/>
                  </a:lnTo>
                  <a:lnTo>
                    <a:pt x="349" y="9"/>
                  </a:lnTo>
                  <a:lnTo>
                    <a:pt x="295" y="0"/>
                  </a:lnTo>
                  <a:close/>
                </a:path>
              </a:pathLst>
            </a:custGeom>
            <a:solidFill>
              <a:srgbClr val="0A6143">
                <a:alpha val="1844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lt2"/>
                </a:solidFill>
                <a:latin typeface="Arial"/>
                <a:ea typeface="Arial"/>
                <a:cs typeface="Arial"/>
                <a:sym typeface="Arial"/>
              </a:endParaRPr>
            </a:p>
          </p:txBody>
        </p:sp>
        <p:sp>
          <p:nvSpPr>
            <p:cNvPr id="3944" name="Google Shape;3944;p224"/>
            <p:cNvSpPr/>
            <p:nvPr/>
          </p:nvSpPr>
          <p:spPr>
            <a:xfrm rot="5400000">
              <a:off x="8216580" y="215698"/>
              <a:ext cx="23415" cy="25551"/>
            </a:xfrm>
            <a:custGeom>
              <a:rect b="b" l="l" r="r" t="t"/>
              <a:pathLst>
                <a:path extrusionOk="0" h="635" w="582">
                  <a:moveTo>
                    <a:pt x="295" y="0"/>
                  </a:moveTo>
                  <a:lnTo>
                    <a:pt x="233" y="9"/>
                  </a:lnTo>
                  <a:lnTo>
                    <a:pt x="135" y="54"/>
                  </a:lnTo>
                  <a:lnTo>
                    <a:pt x="54" y="143"/>
                  </a:lnTo>
                  <a:lnTo>
                    <a:pt x="10" y="250"/>
                  </a:lnTo>
                  <a:lnTo>
                    <a:pt x="1" y="313"/>
                  </a:lnTo>
                  <a:lnTo>
                    <a:pt x="10" y="384"/>
                  </a:lnTo>
                  <a:lnTo>
                    <a:pt x="54" y="491"/>
                  </a:lnTo>
                  <a:lnTo>
                    <a:pt x="135" y="581"/>
                  </a:lnTo>
                  <a:lnTo>
                    <a:pt x="233" y="625"/>
                  </a:lnTo>
                  <a:lnTo>
                    <a:pt x="295" y="634"/>
                  </a:lnTo>
                  <a:lnTo>
                    <a:pt x="349" y="625"/>
                  </a:lnTo>
                  <a:lnTo>
                    <a:pt x="456" y="581"/>
                  </a:lnTo>
                  <a:lnTo>
                    <a:pt x="537" y="491"/>
                  </a:lnTo>
                  <a:lnTo>
                    <a:pt x="581" y="384"/>
                  </a:lnTo>
                  <a:lnTo>
                    <a:pt x="581" y="313"/>
                  </a:lnTo>
                  <a:lnTo>
                    <a:pt x="581" y="250"/>
                  </a:lnTo>
                  <a:lnTo>
                    <a:pt x="537" y="143"/>
                  </a:lnTo>
                  <a:lnTo>
                    <a:pt x="456" y="54"/>
                  </a:lnTo>
                  <a:lnTo>
                    <a:pt x="349" y="9"/>
                  </a:lnTo>
                  <a:lnTo>
                    <a:pt x="295" y="0"/>
                  </a:lnTo>
                  <a:close/>
                </a:path>
              </a:pathLst>
            </a:custGeom>
            <a:solidFill>
              <a:srgbClr val="0A6143">
                <a:alpha val="1844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lt2"/>
                </a:solidFill>
                <a:latin typeface="Arial"/>
                <a:ea typeface="Arial"/>
                <a:cs typeface="Arial"/>
                <a:sym typeface="Arial"/>
              </a:endParaRPr>
            </a:p>
          </p:txBody>
        </p:sp>
        <p:sp>
          <p:nvSpPr>
            <p:cNvPr id="3945" name="Google Shape;3945;p224"/>
            <p:cNvSpPr/>
            <p:nvPr/>
          </p:nvSpPr>
          <p:spPr>
            <a:xfrm rot="5400000">
              <a:off x="8051144" y="215879"/>
              <a:ext cx="23415" cy="25189"/>
            </a:xfrm>
            <a:custGeom>
              <a:rect b="b" l="l" r="r" t="t"/>
              <a:pathLst>
                <a:path extrusionOk="0" h="626" w="582">
                  <a:moveTo>
                    <a:pt x="233" y="1"/>
                  </a:moveTo>
                  <a:lnTo>
                    <a:pt x="135" y="54"/>
                  </a:lnTo>
                  <a:lnTo>
                    <a:pt x="54" y="135"/>
                  </a:lnTo>
                  <a:lnTo>
                    <a:pt x="10" y="251"/>
                  </a:lnTo>
                  <a:lnTo>
                    <a:pt x="1" y="313"/>
                  </a:lnTo>
                  <a:lnTo>
                    <a:pt x="10" y="376"/>
                  </a:lnTo>
                  <a:lnTo>
                    <a:pt x="54" y="492"/>
                  </a:lnTo>
                  <a:lnTo>
                    <a:pt x="135" y="572"/>
                  </a:lnTo>
                  <a:lnTo>
                    <a:pt x="233" y="617"/>
                  </a:lnTo>
                  <a:lnTo>
                    <a:pt x="295" y="626"/>
                  </a:lnTo>
                  <a:lnTo>
                    <a:pt x="349" y="617"/>
                  </a:lnTo>
                  <a:lnTo>
                    <a:pt x="456" y="572"/>
                  </a:lnTo>
                  <a:lnTo>
                    <a:pt x="537" y="492"/>
                  </a:lnTo>
                  <a:lnTo>
                    <a:pt x="581" y="376"/>
                  </a:lnTo>
                  <a:lnTo>
                    <a:pt x="581" y="313"/>
                  </a:lnTo>
                  <a:lnTo>
                    <a:pt x="581" y="251"/>
                  </a:lnTo>
                  <a:lnTo>
                    <a:pt x="537" y="135"/>
                  </a:lnTo>
                  <a:lnTo>
                    <a:pt x="456" y="54"/>
                  </a:lnTo>
                  <a:lnTo>
                    <a:pt x="349" y="1"/>
                  </a:lnTo>
                  <a:close/>
                </a:path>
              </a:pathLst>
            </a:custGeom>
            <a:solidFill>
              <a:srgbClr val="0A6143">
                <a:alpha val="1844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lt2"/>
                </a:solidFill>
                <a:latin typeface="Arial"/>
                <a:ea typeface="Arial"/>
                <a:cs typeface="Arial"/>
                <a:sym typeface="Arial"/>
              </a:endParaRPr>
            </a:p>
          </p:txBody>
        </p:sp>
        <p:sp>
          <p:nvSpPr>
            <p:cNvPr id="3946" name="Google Shape;3946;p224"/>
            <p:cNvSpPr/>
            <p:nvPr/>
          </p:nvSpPr>
          <p:spPr>
            <a:xfrm rot="5400000">
              <a:off x="7885848" y="215879"/>
              <a:ext cx="23415" cy="25189"/>
            </a:xfrm>
            <a:custGeom>
              <a:rect b="b" l="l" r="r" t="t"/>
              <a:pathLst>
                <a:path extrusionOk="0" h="626" w="582">
                  <a:moveTo>
                    <a:pt x="233" y="1"/>
                  </a:moveTo>
                  <a:lnTo>
                    <a:pt x="135" y="54"/>
                  </a:lnTo>
                  <a:lnTo>
                    <a:pt x="54" y="135"/>
                  </a:lnTo>
                  <a:lnTo>
                    <a:pt x="10" y="251"/>
                  </a:lnTo>
                  <a:lnTo>
                    <a:pt x="1" y="313"/>
                  </a:lnTo>
                  <a:lnTo>
                    <a:pt x="10" y="376"/>
                  </a:lnTo>
                  <a:lnTo>
                    <a:pt x="54" y="492"/>
                  </a:lnTo>
                  <a:lnTo>
                    <a:pt x="135" y="572"/>
                  </a:lnTo>
                  <a:lnTo>
                    <a:pt x="233" y="626"/>
                  </a:lnTo>
                  <a:lnTo>
                    <a:pt x="349" y="626"/>
                  </a:lnTo>
                  <a:lnTo>
                    <a:pt x="456" y="572"/>
                  </a:lnTo>
                  <a:lnTo>
                    <a:pt x="537" y="492"/>
                  </a:lnTo>
                  <a:lnTo>
                    <a:pt x="581" y="376"/>
                  </a:lnTo>
                  <a:lnTo>
                    <a:pt x="581" y="313"/>
                  </a:lnTo>
                  <a:lnTo>
                    <a:pt x="581" y="251"/>
                  </a:lnTo>
                  <a:lnTo>
                    <a:pt x="537" y="135"/>
                  </a:lnTo>
                  <a:lnTo>
                    <a:pt x="456" y="54"/>
                  </a:lnTo>
                  <a:lnTo>
                    <a:pt x="349" y="1"/>
                  </a:lnTo>
                  <a:close/>
                </a:path>
              </a:pathLst>
            </a:custGeom>
            <a:solidFill>
              <a:srgbClr val="0A6143">
                <a:alpha val="1844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lt2"/>
                </a:solidFill>
                <a:latin typeface="Arial"/>
                <a:ea typeface="Arial"/>
                <a:cs typeface="Arial"/>
                <a:sym typeface="Arial"/>
              </a:endParaRPr>
            </a:p>
          </p:txBody>
        </p:sp>
        <p:sp>
          <p:nvSpPr>
            <p:cNvPr id="3947" name="Google Shape;3947;p224"/>
            <p:cNvSpPr/>
            <p:nvPr/>
          </p:nvSpPr>
          <p:spPr>
            <a:xfrm rot="5400000">
              <a:off x="7720552" y="215879"/>
              <a:ext cx="23415" cy="25189"/>
            </a:xfrm>
            <a:custGeom>
              <a:rect b="b" l="l" r="r" t="t"/>
              <a:pathLst>
                <a:path extrusionOk="0" h="626" w="582">
                  <a:moveTo>
                    <a:pt x="295" y="0"/>
                  </a:moveTo>
                  <a:lnTo>
                    <a:pt x="233" y="9"/>
                  </a:lnTo>
                  <a:lnTo>
                    <a:pt x="135" y="54"/>
                  </a:lnTo>
                  <a:lnTo>
                    <a:pt x="54" y="143"/>
                  </a:lnTo>
                  <a:lnTo>
                    <a:pt x="10" y="250"/>
                  </a:lnTo>
                  <a:lnTo>
                    <a:pt x="1" y="313"/>
                  </a:lnTo>
                  <a:lnTo>
                    <a:pt x="10" y="375"/>
                  </a:lnTo>
                  <a:lnTo>
                    <a:pt x="54" y="492"/>
                  </a:lnTo>
                  <a:lnTo>
                    <a:pt x="135" y="581"/>
                  </a:lnTo>
                  <a:lnTo>
                    <a:pt x="233" y="625"/>
                  </a:lnTo>
                  <a:lnTo>
                    <a:pt x="349" y="625"/>
                  </a:lnTo>
                  <a:lnTo>
                    <a:pt x="456" y="581"/>
                  </a:lnTo>
                  <a:lnTo>
                    <a:pt x="537" y="492"/>
                  </a:lnTo>
                  <a:lnTo>
                    <a:pt x="581" y="375"/>
                  </a:lnTo>
                  <a:lnTo>
                    <a:pt x="581" y="313"/>
                  </a:lnTo>
                  <a:lnTo>
                    <a:pt x="581" y="250"/>
                  </a:lnTo>
                  <a:lnTo>
                    <a:pt x="537" y="143"/>
                  </a:lnTo>
                  <a:lnTo>
                    <a:pt x="456" y="54"/>
                  </a:lnTo>
                  <a:lnTo>
                    <a:pt x="349" y="9"/>
                  </a:lnTo>
                  <a:lnTo>
                    <a:pt x="295" y="0"/>
                  </a:lnTo>
                  <a:close/>
                </a:path>
              </a:pathLst>
            </a:custGeom>
            <a:solidFill>
              <a:srgbClr val="0A6143">
                <a:alpha val="1844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lt2"/>
                </a:solidFill>
                <a:latin typeface="Arial"/>
                <a:ea typeface="Arial"/>
                <a:cs typeface="Arial"/>
                <a:sym typeface="Arial"/>
              </a:endParaRPr>
            </a:p>
          </p:txBody>
        </p:sp>
        <p:sp>
          <p:nvSpPr>
            <p:cNvPr id="3948" name="Google Shape;3948;p224"/>
            <p:cNvSpPr/>
            <p:nvPr/>
          </p:nvSpPr>
          <p:spPr>
            <a:xfrm rot="5400000">
              <a:off x="8382077" y="388698"/>
              <a:ext cx="23375" cy="25189"/>
            </a:xfrm>
            <a:custGeom>
              <a:rect b="b" l="l" r="r" t="t"/>
              <a:pathLst>
                <a:path extrusionOk="0" h="626" w="581">
                  <a:moveTo>
                    <a:pt x="286" y="0"/>
                  </a:moveTo>
                  <a:lnTo>
                    <a:pt x="232" y="9"/>
                  </a:lnTo>
                  <a:lnTo>
                    <a:pt x="125" y="54"/>
                  </a:lnTo>
                  <a:lnTo>
                    <a:pt x="45" y="143"/>
                  </a:lnTo>
                  <a:lnTo>
                    <a:pt x="0" y="250"/>
                  </a:lnTo>
                  <a:lnTo>
                    <a:pt x="0" y="313"/>
                  </a:lnTo>
                  <a:lnTo>
                    <a:pt x="0" y="375"/>
                  </a:lnTo>
                  <a:lnTo>
                    <a:pt x="45" y="491"/>
                  </a:lnTo>
                  <a:lnTo>
                    <a:pt x="125" y="581"/>
                  </a:lnTo>
                  <a:lnTo>
                    <a:pt x="232" y="625"/>
                  </a:lnTo>
                  <a:lnTo>
                    <a:pt x="348" y="625"/>
                  </a:lnTo>
                  <a:lnTo>
                    <a:pt x="456" y="581"/>
                  </a:lnTo>
                  <a:lnTo>
                    <a:pt x="527" y="491"/>
                  </a:lnTo>
                  <a:lnTo>
                    <a:pt x="572" y="375"/>
                  </a:lnTo>
                  <a:lnTo>
                    <a:pt x="581" y="313"/>
                  </a:lnTo>
                  <a:lnTo>
                    <a:pt x="572" y="250"/>
                  </a:lnTo>
                  <a:lnTo>
                    <a:pt x="527" y="143"/>
                  </a:lnTo>
                  <a:lnTo>
                    <a:pt x="456" y="54"/>
                  </a:lnTo>
                  <a:lnTo>
                    <a:pt x="348" y="9"/>
                  </a:lnTo>
                  <a:lnTo>
                    <a:pt x="286" y="0"/>
                  </a:lnTo>
                  <a:close/>
                </a:path>
              </a:pathLst>
            </a:custGeom>
            <a:solidFill>
              <a:srgbClr val="0A6143">
                <a:alpha val="1844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lt2"/>
                </a:solidFill>
                <a:latin typeface="Arial"/>
                <a:ea typeface="Arial"/>
                <a:cs typeface="Arial"/>
                <a:sym typeface="Arial"/>
              </a:endParaRPr>
            </a:p>
          </p:txBody>
        </p:sp>
        <p:sp>
          <p:nvSpPr>
            <p:cNvPr id="3949" name="Google Shape;3949;p224"/>
            <p:cNvSpPr/>
            <p:nvPr/>
          </p:nvSpPr>
          <p:spPr>
            <a:xfrm rot="5400000">
              <a:off x="8216600" y="388517"/>
              <a:ext cx="23375" cy="25551"/>
            </a:xfrm>
            <a:custGeom>
              <a:rect b="b" l="l" r="r" t="t"/>
              <a:pathLst>
                <a:path extrusionOk="0" h="635" w="581">
                  <a:moveTo>
                    <a:pt x="286" y="0"/>
                  </a:moveTo>
                  <a:lnTo>
                    <a:pt x="232" y="9"/>
                  </a:lnTo>
                  <a:lnTo>
                    <a:pt x="125" y="54"/>
                  </a:lnTo>
                  <a:lnTo>
                    <a:pt x="45" y="143"/>
                  </a:lnTo>
                  <a:lnTo>
                    <a:pt x="0" y="250"/>
                  </a:lnTo>
                  <a:lnTo>
                    <a:pt x="0" y="313"/>
                  </a:lnTo>
                  <a:lnTo>
                    <a:pt x="0" y="384"/>
                  </a:lnTo>
                  <a:lnTo>
                    <a:pt x="45" y="491"/>
                  </a:lnTo>
                  <a:lnTo>
                    <a:pt x="125" y="581"/>
                  </a:lnTo>
                  <a:lnTo>
                    <a:pt x="232" y="625"/>
                  </a:lnTo>
                  <a:lnTo>
                    <a:pt x="286" y="634"/>
                  </a:lnTo>
                  <a:lnTo>
                    <a:pt x="348" y="625"/>
                  </a:lnTo>
                  <a:lnTo>
                    <a:pt x="456" y="581"/>
                  </a:lnTo>
                  <a:lnTo>
                    <a:pt x="527" y="491"/>
                  </a:lnTo>
                  <a:lnTo>
                    <a:pt x="572" y="384"/>
                  </a:lnTo>
                  <a:lnTo>
                    <a:pt x="581" y="313"/>
                  </a:lnTo>
                  <a:lnTo>
                    <a:pt x="572" y="250"/>
                  </a:lnTo>
                  <a:lnTo>
                    <a:pt x="527" y="143"/>
                  </a:lnTo>
                  <a:lnTo>
                    <a:pt x="456" y="54"/>
                  </a:lnTo>
                  <a:lnTo>
                    <a:pt x="348" y="9"/>
                  </a:lnTo>
                  <a:lnTo>
                    <a:pt x="286" y="0"/>
                  </a:lnTo>
                  <a:close/>
                </a:path>
              </a:pathLst>
            </a:custGeom>
            <a:solidFill>
              <a:srgbClr val="0A6143">
                <a:alpha val="1844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lt2"/>
                </a:solidFill>
                <a:latin typeface="Arial"/>
                <a:ea typeface="Arial"/>
                <a:cs typeface="Arial"/>
                <a:sym typeface="Arial"/>
              </a:endParaRPr>
            </a:p>
          </p:txBody>
        </p:sp>
        <p:sp>
          <p:nvSpPr>
            <p:cNvPr id="3950" name="Google Shape;3950;p224"/>
            <p:cNvSpPr/>
            <p:nvPr/>
          </p:nvSpPr>
          <p:spPr>
            <a:xfrm rot="5400000">
              <a:off x="8051164" y="388698"/>
              <a:ext cx="23375" cy="25189"/>
            </a:xfrm>
            <a:custGeom>
              <a:rect b="b" l="l" r="r" t="t"/>
              <a:pathLst>
                <a:path extrusionOk="0" h="626" w="581">
                  <a:moveTo>
                    <a:pt x="232" y="1"/>
                  </a:moveTo>
                  <a:lnTo>
                    <a:pt x="125" y="54"/>
                  </a:lnTo>
                  <a:lnTo>
                    <a:pt x="45" y="135"/>
                  </a:lnTo>
                  <a:lnTo>
                    <a:pt x="0" y="251"/>
                  </a:lnTo>
                  <a:lnTo>
                    <a:pt x="0" y="313"/>
                  </a:lnTo>
                  <a:lnTo>
                    <a:pt x="0" y="376"/>
                  </a:lnTo>
                  <a:lnTo>
                    <a:pt x="45" y="492"/>
                  </a:lnTo>
                  <a:lnTo>
                    <a:pt x="125" y="572"/>
                  </a:lnTo>
                  <a:lnTo>
                    <a:pt x="232" y="617"/>
                  </a:lnTo>
                  <a:lnTo>
                    <a:pt x="286" y="626"/>
                  </a:lnTo>
                  <a:lnTo>
                    <a:pt x="348" y="617"/>
                  </a:lnTo>
                  <a:lnTo>
                    <a:pt x="456" y="572"/>
                  </a:lnTo>
                  <a:lnTo>
                    <a:pt x="527" y="492"/>
                  </a:lnTo>
                  <a:lnTo>
                    <a:pt x="572" y="376"/>
                  </a:lnTo>
                  <a:lnTo>
                    <a:pt x="581" y="313"/>
                  </a:lnTo>
                  <a:lnTo>
                    <a:pt x="572" y="251"/>
                  </a:lnTo>
                  <a:lnTo>
                    <a:pt x="527" y="135"/>
                  </a:lnTo>
                  <a:lnTo>
                    <a:pt x="456" y="54"/>
                  </a:lnTo>
                  <a:lnTo>
                    <a:pt x="348" y="1"/>
                  </a:lnTo>
                  <a:close/>
                </a:path>
              </a:pathLst>
            </a:custGeom>
            <a:solidFill>
              <a:srgbClr val="0A6143">
                <a:alpha val="1844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lt2"/>
                </a:solidFill>
                <a:latin typeface="Arial"/>
                <a:ea typeface="Arial"/>
                <a:cs typeface="Arial"/>
                <a:sym typeface="Arial"/>
              </a:endParaRPr>
            </a:p>
          </p:txBody>
        </p:sp>
        <p:sp>
          <p:nvSpPr>
            <p:cNvPr id="3951" name="Google Shape;3951;p224"/>
            <p:cNvSpPr/>
            <p:nvPr/>
          </p:nvSpPr>
          <p:spPr>
            <a:xfrm rot="5400000">
              <a:off x="7885868" y="388698"/>
              <a:ext cx="23375" cy="25189"/>
            </a:xfrm>
            <a:custGeom>
              <a:rect b="b" l="l" r="r" t="t"/>
              <a:pathLst>
                <a:path extrusionOk="0" h="626" w="581">
                  <a:moveTo>
                    <a:pt x="232" y="1"/>
                  </a:moveTo>
                  <a:lnTo>
                    <a:pt x="125" y="54"/>
                  </a:lnTo>
                  <a:lnTo>
                    <a:pt x="45" y="135"/>
                  </a:lnTo>
                  <a:lnTo>
                    <a:pt x="0" y="251"/>
                  </a:lnTo>
                  <a:lnTo>
                    <a:pt x="0" y="313"/>
                  </a:lnTo>
                  <a:lnTo>
                    <a:pt x="0" y="376"/>
                  </a:lnTo>
                  <a:lnTo>
                    <a:pt x="45" y="492"/>
                  </a:lnTo>
                  <a:lnTo>
                    <a:pt x="125" y="572"/>
                  </a:lnTo>
                  <a:lnTo>
                    <a:pt x="232" y="626"/>
                  </a:lnTo>
                  <a:lnTo>
                    <a:pt x="348" y="626"/>
                  </a:lnTo>
                  <a:lnTo>
                    <a:pt x="456" y="572"/>
                  </a:lnTo>
                  <a:lnTo>
                    <a:pt x="527" y="492"/>
                  </a:lnTo>
                  <a:lnTo>
                    <a:pt x="572" y="376"/>
                  </a:lnTo>
                  <a:lnTo>
                    <a:pt x="581" y="313"/>
                  </a:lnTo>
                  <a:lnTo>
                    <a:pt x="572" y="251"/>
                  </a:lnTo>
                  <a:lnTo>
                    <a:pt x="527" y="135"/>
                  </a:lnTo>
                  <a:lnTo>
                    <a:pt x="456" y="54"/>
                  </a:lnTo>
                  <a:lnTo>
                    <a:pt x="348" y="1"/>
                  </a:lnTo>
                  <a:close/>
                </a:path>
              </a:pathLst>
            </a:custGeom>
            <a:solidFill>
              <a:srgbClr val="0A6143">
                <a:alpha val="1844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lt2"/>
                </a:solidFill>
                <a:latin typeface="Arial"/>
                <a:ea typeface="Arial"/>
                <a:cs typeface="Arial"/>
                <a:sym typeface="Arial"/>
              </a:endParaRPr>
            </a:p>
          </p:txBody>
        </p:sp>
        <p:sp>
          <p:nvSpPr>
            <p:cNvPr id="3952" name="Google Shape;3952;p224"/>
            <p:cNvSpPr/>
            <p:nvPr/>
          </p:nvSpPr>
          <p:spPr>
            <a:xfrm rot="5400000">
              <a:off x="7720573" y="388698"/>
              <a:ext cx="23375" cy="25189"/>
            </a:xfrm>
            <a:custGeom>
              <a:rect b="b" l="l" r="r" t="t"/>
              <a:pathLst>
                <a:path extrusionOk="0" h="626" w="581">
                  <a:moveTo>
                    <a:pt x="286" y="0"/>
                  </a:moveTo>
                  <a:lnTo>
                    <a:pt x="232" y="9"/>
                  </a:lnTo>
                  <a:lnTo>
                    <a:pt x="125" y="54"/>
                  </a:lnTo>
                  <a:lnTo>
                    <a:pt x="45" y="143"/>
                  </a:lnTo>
                  <a:lnTo>
                    <a:pt x="0" y="250"/>
                  </a:lnTo>
                  <a:lnTo>
                    <a:pt x="0" y="313"/>
                  </a:lnTo>
                  <a:lnTo>
                    <a:pt x="0" y="375"/>
                  </a:lnTo>
                  <a:lnTo>
                    <a:pt x="45" y="492"/>
                  </a:lnTo>
                  <a:lnTo>
                    <a:pt x="125" y="581"/>
                  </a:lnTo>
                  <a:lnTo>
                    <a:pt x="232" y="625"/>
                  </a:lnTo>
                  <a:lnTo>
                    <a:pt x="348" y="625"/>
                  </a:lnTo>
                  <a:lnTo>
                    <a:pt x="456" y="581"/>
                  </a:lnTo>
                  <a:lnTo>
                    <a:pt x="527" y="492"/>
                  </a:lnTo>
                  <a:lnTo>
                    <a:pt x="572" y="375"/>
                  </a:lnTo>
                  <a:lnTo>
                    <a:pt x="581" y="313"/>
                  </a:lnTo>
                  <a:lnTo>
                    <a:pt x="572" y="250"/>
                  </a:lnTo>
                  <a:lnTo>
                    <a:pt x="527" y="143"/>
                  </a:lnTo>
                  <a:lnTo>
                    <a:pt x="456" y="54"/>
                  </a:lnTo>
                  <a:lnTo>
                    <a:pt x="348" y="9"/>
                  </a:lnTo>
                  <a:lnTo>
                    <a:pt x="286" y="0"/>
                  </a:lnTo>
                  <a:close/>
                </a:path>
              </a:pathLst>
            </a:custGeom>
            <a:solidFill>
              <a:srgbClr val="0A6143">
                <a:alpha val="1844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lt2"/>
                </a:solidFill>
                <a:latin typeface="Arial"/>
                <a:ea typeface="Arial"/>
                <a:cs typeface="Arial"/>
                <a:sym typeface="Arial"/>
              </a:endParaRPr>
            </a:p>
          </p:txBody>
        </p:sp>
        <p:sp>
          <p:nvSpPr>
            <p:cNvPr id="3953" name="Google Shape;3953;p224"/>
            <p:cNvSpPr/>
            <p:nvPr/>
          </p:nvSpPr>
          <p:spPr>
            <a:xfrm rot="5400000">
              <a:off x="8382077" y="561134"/>
              <a:ext cx="23375" cy="25189"/>
            </a:xfrm>
            <a:custGeom>
              <a:rect b="b" l="l" r="r" t="t"/>
              <a:pathLst>
                <a:path extrusionOk="0" h="626" w="581">
                  <a:moveTo>
                    <a:pt x="295" y="0"/>
                  </a:moveTo>
                  <a:lnTo>
                    <a:pt x="233" y="9"/>
                  </a:lnTo>
                  <a:lnTo>
                    <a:pt x="134" y="54"/>
                  </a:lnTo>
                  <a:lnTo>
                    <a:pt x="54" y="143"/>
                  </a:lnTo>
                  <a:lnTo>
                    <a:pt x="9" y="250"/>
                  </a:lnTo>
                  <a:lnTo>
                    <a:pt x="0" y="313"/>
                  </a:lnTo>
                  <a:lnTo>
                    <a:pt x="9" y="375"/>
                  </a:lnTo>
                  <a:lnTo>
                    <a:pt x="54" y="491"/>
                  </a:lnTo>
                  <a:lnTo>
                    <a:pt x="134" y="581"/>
                  </a:lnTo>
                  <a:lnTo>
                    <a:pt x="233" y="625"/>
                  </a:lnTo>
                  <a:lnTo>
                    <a:pt x="349" y="625"/>
                  </a:lnTo>
                  <a:lnTo>
                    <a:pt x="456" y="581"/>
                  </a:lnTo>
                  <a:lnTo>
                    <a:pt x="536" y="491"/>
                  </a:lnTo>
                  <a:lnTo>
                    <a:pt x="581" y="375"/>
                  </a:lnTo>
                  <a:lnTo>
                    <a:pt x="581" y="313"/>
                  </a:lnTo>
                  <a:lnTo>
                    <a:pt x="581" y="250"/>
                  </a:lnTo>
                  <a:lnTo>
                    <a:pt x="536" y="143"/>
                  </a:lnTo>
                  <a:lnTo>
                    <a:pt x="456" y="54"/>
                  </a:lnTo>
                  <a:lnTo>
                    <a:pt x="349" y="9"/>
                  </a:lnTo>
                  <a:lnTo>
                    <a:pt x="295" y="0"/>
                  </a:lnTo>
                  <a:close/>
                </a:path>
              </a:pathLst>
            </a:custGeom>
            <a:solidFill>
              <a:srgbClr val="0A6143">
                <a:alpha val="1844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lt2"/>
                </a:solidFill>
                <a:latin typeface="Arial"/>
                <a:ea typeface="Arial"/>
                <a:cs typeface="Arial"/>
                <a:sym typeface="Arial"/>
              </a:endParaRPr>
            </a:p>
          </p:txBody>
        </p:sp>
        <p:sp>
          <p:nvSpPr>
            <p:cNvPr id="3954" name="Google Shape;3954;p224"/>
            <p:cNvSpPr/>
            <p:nvPr/>
          </p:nvSpPr>
          <p:spPr>
            <a:xfrm rot="5400000">
              <a:off x="8216600" y="560953"/>
              <a:ext cx="23375" cy="25551"/>
            </a:xfrm>
            <a:custGeom>
              <a:rect b="b" l="l" r="r" t="t"/>
              <a:pathLst>
                <a:path extrusionOk="0" h="635" w="581">
                  <a:moveTo>
                    <a:pt x="295" y="0"/>
                  </a:moveTo>
                  <a:lnTo>
                    <a:pt x="233" y="9"/>
                  </a:lnTo>
                  <a:lnTo>
                    <a:pt x="134" y="54"/>
                  </a:lnTo>
                  <a:lnTo>
                    <a:pt x="54" y="143"/>
                  </a:lnTo>
                  <a:lnTo>
                    <a:pt x="9" y="250"/>
                  </a:lnTo>
                  <a:lnTo>
                    <a:pt x="0" y="313"/>
                  </a:lnTo>
                  <a:lnTo>
                    <a:pt x="9" y="384"/>
                  </a:lnTo>
                  <a:lnTo>
                    <a:pt x="54" y="491"/>
                  </a:lnTo>
                  <a:lnTo>
                    <a:pt x="134" y="581"/>
                  </a:lnTo>
                  <a:lnTo>
                    <a:pt x="233" y="625"/>
                  </a:lnTo>
                  <a:lnTo>
                    <a:pt x="295" y="634"/>
                  </a:lnTo>
                  <a:lnTo>
                    <a:pt x="349" y="625"/>
                  </a:lnTo>
                  <a:lnTo>
                    <a:pt x="456" y="581"/>
                  </a:lnTo>
                  <a:lnTo>
                    <a:pt x="536" y="491"/>
                  </a:lnTo>
                  <a:lnTo>
                    <a:pt x="581" y="384"/>
                  </a:lnTo>
                  <a:lnTo>
                    <a:pt x="581" y="313"/>
                  </a:lnTo>
                  <a:lnTo>
                    <a:pt x="581" y="250"/>
                  </a:lnTo>
                  <a:lnTo>
                    <a:pt x="536" y="143"/>
                  </a:lnTo>
                  <a:lnTo>
                    <a:pt x="456" y="54"/>
                  </a:lnTo>
                  <a:lnTo>
                    <a:pt x="349" y="9"/>
                  </a:lnTo>
                  <a:lnTo>
                    <a:pt x="295" y="0"/>
                  </a:lnTo>
                  <a:close/>
                </a:path>
              </a:pathLst>
            </a:custGeom>
            <a:solidFill>
              <a:srgbClr val="0A6143">
                <a:alpha val="1844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lt2"/>
                </a:solidFill>
                <a:latin typeface="Arial"/>
                <a:ea typeface="Arial"/>
                <a:cs typeface="Arial"/>
                <a:sym typeface="Arial"/>
              </a:endParaRPr>
            </a:p>
          </p:txBody>
        </p:sp>
        <p:sp>
          <p:nvSpPr>
            <p:cNvPr id="3955" name="Google Shape;3955;p224"/>
            <p:cNvSpPr/>
            <p:nvPr/>
          </p:nvSpPr>
          <p:spPr>
            <a:xfrm rot="5400000">
              <a:off x="8051164" y="561134"/>
              <a:ext cx="23375" cy="25189"/>
            </a:xfrm>
            <a:custGeom>
              <a:rect b="b" l="l" r="r" t="t"/>
              <a:pathLst>
                <a:path extrusionOk="0" h="626" w="581">
                  <a:moveTo>
                    <a:pt x="233" y="1"/>
                  </a:moveTo>
                  <a:lnTo>
                    <a:pt x="134" y="54"/>
                  </a:lnTo>
                  <a:lnTo>
                    <a:pt x="54" y="135"/>
                  </a:lnTo>
                  <a:lnTo>
                    <a:pt x="9" y="251"/>
                  </a:lnTo>
                  <a:lnTo>
                    <a:pt x="0" y="313"/>
                  </a:lnTo>
                  <a:lnTo>
                    <a:pt x="9" y="376"/>
                  </a:lnTo>
                  <a:lnTo>
                    <a:pt x="54" y="492"/>
                  </a:lnTo>
                  <a:lnTo>
                    <a:pt x="134" y="572"/>
                  </a:lnTo>
                  <a:lnTo>
                    <a:pt x="233" y="617"/>
                  </a:lnTo>
                  <a:lnTo>
                    <a:pt x="295" y="626"/>
                  </a:lnTo>
                  <a:lnTo>
                    <a:pt x="349" y="617"/>
                  </a:lnTo>
                  <a:lnTo>
                    <a:pt x="456" y="572"/>
                  </a:lnTo>
                  <a:lnTo>
                    <a:pt x="536" y="492"/>
                  </a:lnTo>
                  <a:lnTo>
                    <a:pt x="581" y="376"/>
                  </a:lnTo>
                  <a:lnTo>
                    <a:pt x="581" y="313"/>
                  </a:lnTo>
                  <a:lnTo>
                    <a:pt x="581" y="251"/>
                  </a:lnTo>
                  <a:lnTo>
                    <a:pt x="536" y="135"/>
                  </a:lnTo>
                  <a:lnTo>
                    <a:pt x="456" y="54"/>
                  </a:lnTo>
                  <a:lnTo>
                    <a:pt x="349" y="1"/>
                  </a:lnTo>
                  <a:close/>
                </a:path>
              </a:pathLst>
            </a:custGeom>
            <a:solidFill>
              <a:srgbClr val="0A6143">
                <a:alpha val="1844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lt2"/>
                </a:solidFill>
                <a:latin typeface="Arial"/>
                <a:ea typeface="Arial"/>
                <a:cs typeface="Arial"/>
                <a:sym typeface="Arial"/>
              </a:endParaRPr>
            </a:p>
          </p:txBody>
        </p:sp>
        <p:sp>
          <p:nvSpPr>
            <p:cNvPr id="3956" name="Google Shape;3956;p224"/>
            <p:cNvSpPr/>
            <p:nvPr/>
          </p:nvSpPr>
          <p:spPr>
            <a:xfrm rot="5400000">
              <a:off x="7885868" y="561134"/>
              <a:ext cx="23375" cy="25189"/>
            </a:xfrm>
            <a:custGeom>
              <a:rect b="b" l="l" r="r" t="t"/>
              <a:pathLst>
                <a:path extrusionOk="0" h="626" w="581">
                  <a:moveTo>
                    <a:pt x="233" y="1"/>
                  </a:moveTo>
                  <a:lnTo>
                    <a:pt x="134" y="54"/>
                  </a:lnTo>
                  <a:lnTo>
                    <a:pt x="54" y="135"/>
                  </a:lnTo>
                  <a:lnTo>
                    <a:pt x="9" y="251"/>
                  </a:lnTo>
                  <a:lnTo>
                    <a:pt x="0" y="313"/>
                  </a:lnTo>
                  <a:lnTo>
                    <a:pt x="9" y="376"/>
                  </a:lnTo>
                  <a:lnTo>
                    <a:pt x="54" y="492"/>
                  </a:lnTo>
                  <a:lnTo>
                    <a:pt x="134" y="572"/>
                  </a:lnTo>
                  <a:lnTo>
                    <a:pt x="233" y="626"/>
                  </a:lnTo>
                  <a:lnTo>
                    <a:pt x="349" y="626"/>
                  </a:lnTo>
                  <a:lnTo>
                    <a:pt x="456" y="572"/>
                  </a:lnTo>
                  <a:lnTo>
                    <a:pt x="536" y="492"/>
                  </a:lnTo>
                  <a:lnTo>
                    <a:pt x="581" y="376"/>
                  </a:lnTo>
                  <a:lnTo>
                    <a:pt x="581" y="313"/>
                  </a:lnTo>
                  <a:lnTo>
                    <a:pt x="581" y="251"/>
                  </a:lnTo>
                  <a:lnTo>
                    <a:pt x="536" y="135"/>
                  </a:lnTo>
                  <a:lnTo>
                    <a:pt x="456" y="54"/>
                  </a:lnTo>
                  <a:lnTo>
                    <a:pt x="349" y="1"/>
                  </a:lnTo>
                  <a:close/>
                </a:path>
              </a:pathLst>
            </a:custGeom>
            <a:solidFill>
              <a:srgbClr val="0A6143">
                <a:alpha val="1844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lt2"/>
                </a:solidFill>
                <a:latin typeface="Arial"/>
                <a:ea typeface="Arial"/>
                <a:cs typeface="Arial"/>
                <a:sym typeface="Arial"/>
              </a:endParaRPr>
            </a:p>
          </p:txBody>
        </p:sp>
        <p:sp>
          <p:nvSpPr>
            <p:cNvPr id="3957" name="Google Shape;3957;p224"/>
            <p:cNvSpPr/>
            <p:nvPr/>
          </p:nvSpPr>
          <p:spPr>
            <a:xfrm rot="5400000">
              <a:off x="7720573" y="561134"/>
              <a:ext cx="23375" cy="25189"/>
            </a:xfrm>
            <a:custGeom>
              <a:rect b="b" l="l" r="r" t="t"/>
              <a:pathLst>
                <a:path extrusionOk="0" h="626" w="581">
                  <a:moveTo>
                    <a:pt x="295" y="0"/>
                  </a:moveTo>
                  <a:lnTo>
                    <a:pt x="233" y="9"/>
                  </a:lnTo>
                  <a:lnTo>
                    <a:pt x="134" y="54"/>
                  </a:lnTo>
                  <a:lnTo>
                    <a:pt x="54" y="143"/>
                  </a:lnTo>
                  <a:lnTo>
                    <a:pt x="9" y="250"/>
                  </a:lnTo>
                  <a:lnTo>
                    <a:pt x="0" y="313"/>
                  </a:lnTo>
                  <a:lnTo>
                    <a:pt x="9" y="375"/>
                  </a:lnTo>
                  <a:lnTo>
                    <a:pt x="54" y="492"/>
                  </a:lnTo>
                  <a:lnTo>
                    <a:pt x="134" y="581"/>
                  </a:lnTo>
                  <a:lnTo>
                    <a:pt x="233" y="625"/>
                  </a:lnTo>
                  <a:lnTo>
                    <a:pt x="349" y="625"/>
                  </a:lnTo>
                  <a:lnTo>
                    <a:pt x="456" y="581"/>
                  </a:lnTo>
                  <a:lnTo>
                    <a:pt x="536" y="492"/>
                  </a:lnTo>
                  <a:lnTo>
                    <a:pt x="581" y="375"/>
                  </a:lnTo>
                  <a:lnTo>
                    <a:pt x="581" y="313"/>
                  </a:lnTo>
                  <a:lnTo>
                    <a:pt x="581" y="250"/>
                  </a:lnTo>
                  <a:lnTo>
                    <a:pt x="536" y="143"/>
                  </a:lnTo>
                  <a:lnTo>
                    <a:pt x="456" y="54"/>
                  </a:lnTo>
                  <a:lnTo>
                    <a:pt x="349" y="9"/>
                  </a:lnTo>
                  <a:lnTo>
                    <a:pt x="295" y="0"/>
                  </a:lnTo>
                  <a:close/>
                </a:path>
              </a:pathLst>
            </a:custGeom>
            <a:solidFill>
              <a:srgbClr val="0A6143">
                <a:alpha val="1844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lt2"/>
                </a:solidFill>
                <a:latin typeface="Arial"/>
                <a:ea typeface="Arial"/>
                <a:cs typeface="Arial"/>
                <a:sym typeface="Arial"/>
              </a:endParaRPr>
            </a:p>
          </p:txBody>
        </p:sp>
        <p:sp>
          <p:nvSpPr>
            <p:cNvPr id="3958" name="Google Shape;3958;p224"/>
            <p:cNvSpPr/>
            <p:nvPr/>
          </p:nvSpPr>
          <p:spPr>
            <a:xfrm rot="5400000">
              <a:off x="8382057" y="733953"/>
              <a:ext cx="23415" cy="25189"/>
            </a:xfrm>
            <a:custGeom>
              <a:rect b="b" l="l" r="r" t="t"/>
              <a:pathLst>
                <a:path extrusionOk="0" h="626" w="582">
                  <a:moveTo>
                    <a:pt x="287" y="0"/>
                  </a:moveTo>
                  <a:lnTo>
                    <a:pt x="233" y="9"/>
                  </a:lnTo>
                  <a:lnTo>
                    <a:pt x="126" y="54"/>
                  </a:lnTo>
                  <a:lnTo>
                    <a:pt x="45" y="143"/>
                  </a:lnTo>
                  <a:lnTo>
                    <a:pt x="10" y="250"/>
                  </a:lnTo>
                  <a:lnTo>
                    <a:pt x="1" y="313"/>
                  </a:lnTo>
                  <a:lnTo>
                    <a:pt x="10" y="375"/>
                  </a:lnTo>
                  <a:lnTo>
                    <a:pt x="45" y="491"/>
                  </a:lnTo>
                  <a:lnTo>
                    <a:pt x="126" y="581"/>
                  </a:lnTo>
                  <a:lnTo>
                    <a:pt x="233" y="625"/>
                  </a:lnTo>
                  <a:lnTo>
                    <a:pt x="349" y="625"/>
                  </a:lnTo>
                  <a:lnTo>
                    <a:pt x="456" y="581"/>
                  </a:lnTo>
                  <a:lnTo>
                    <a:pt x="528" y="491"/>
                  </a:lnTo>
                  <a:lnTo>
                    <a:pt x="572" y="375"/>
                  </a:lnTo>
                  <a:lnTo>
                    <a:pt x="581" y="313"/>
                  </a:lnTo>
                  <a:lnTo>
                    <a:pt x="572" y="250"/>
                  </a:lnTo>
                  <a:lnTo>
                    <a:pt x="528" y="143"/>
                  </a:lnTo>
                  <a:lnTo>
                    <a:pt x="456" y="54"/>
                  </a:lnTo>
                  <a:lnTo>
                    <a:pt x="349" y="9"/>
                  </a:lnTo>
                  <a:lnTo>
                    <a:pt x="287" y="0"/>
                  </a:lnTo>
                  <a:close/>
                </a:path>
              </a:pathLst>
            </a:custGeom>
            <a:solidFill>
              <a:srgbClr val="0A6143">
                <a:alpha val="1844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lt2"/>
                </a:solidFill>
                <a:latin typeface="Arial"/>
                <a:ea typeface="Arial"/>
                <a:cs typeface="Arial"/>
                <a:sym typeface="Arial"/>
              </a:endParaRPr>
            </a:p>
          </p:txBody>
        </p:sp>
        <p:sp>
          <p:nvSpPr>
            <p:cNvPr id="3959" name="Google Shape;3959;p224"/>
            <p:cNvSpPr/>
            <p:nvPr/>
          </p:nvSpPr>
          <p:spPr>
            <a:xfrm rot="5400000">
              <a:off x="8216580" y="733772"/>
              <a:ext cx="23415" cy="25551"/>
            </a:xfrm>
            <a:custGeom>
              <a:rect b="b" l="l" r="r" t="t"/>
              <a:pathLst>
                <a:path extrusionOk="0" h="635" w="582">
                  <a:moveTo>
                    <a:pt x="287" y="0"/>
                  </a:moveTo>
                  <a:lnTo>
                    <a:pt x="233" y="9"/>
                  </a:lnTo>
                  <a:lnTo>
                    <a:pt x="126" y="54"/>
                  </a:lnTo>
                  <a:lnTo>
                    <a:pt x="45" y="143"/>
                  </a:lnTo>
                  <a:lnTo>
                    <a:pt x="10" y="250"/>
                  </a:lnTo>
                  <a:lnTo>
                    <a:pt x="1" y="313"/>
                  </a:lnTo>
                  <a:lnTo>
                    <a:pt x="10" y="384"/>
                  </a:lnTo>
                  <a:lnTo>
                    <a:pt x="45" y="491"/>
                  </a:lnTo>
                  <a:lnTo>
                    <a:pt x="126" y="581"/>
                  </a:lnTo>
                  <a:lnTo>
                    <a:pt x="233" y="625"/>
                  </a:lnTo>
                  <a:lnTo>
                    <a:pt x="287" y="634"/>
                  </a:lnTo>
                  <a:lnTo>
                    <a:pt x="349" y="625"/>
                  </a:lnTo>
                  <a:lnTo>
                    <a:pt x="456" y="581"/>
                  </a:lnTo>
                  <a:lnTo>
                    <a:pt x="528" y="491"/>
                  </a:lnTo>
                  <a:lnTo>
                    <a:pt x="572" y="384"/>
                  </a:lnTo>
                  <a:lnTo>
                    <a:pt x="581" y="313"/>
                  </a:lnTo>
                  <a:lnTo>
                    <a:pt x="572" y="250"/>
                  </a:lnTo>
                  <a:lnTo>
                    <a:pt x="528" y="143"/>
                  </a:lnTo>
                  <a:lnTo>
                    <a:pt x="456" y="54"/>
                  </a:lnTo>
                  <a:lnTo>
                    <a:pt x="349" y="9"/>
                  </a:lnTo>
                  <a:lnTo>
                    <a:pt x="287" y="0"/>
                  </a:lnTo>
                  <a:close/>
                </a:path>
              </a:pathLst>
            </a:custGeom>
            <a:solidFill>
              <a:srgbClr val="0A6143">
                <a:alpha val="1844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lt2"/>
                </a:solidFill>
                <a:latin typeface="Arial"/>
                <a:ea typeface="Arial"/>
                <a:cs typeface="Arial"/>
                <a:sym typeface="Arial"/>
              </a:endParaRPr>
            </a:p>
          </p:txBody>
        </p:sp>
        <p:sp>
          <p:nvSpPr>
            <p:cNvPr id="3960" name="Google Shape;3960;p224"/>
            <p:cNvSpPr/>
            <p:nvPr/>
          </p:nvSpPr>
          <p:spPr>
            <a:xfrm rot="5400000">
              <a:off x="8051144" y="733953"/>
              <a:ext cx="23415" cy="25189"/>
            </a:xfrm>
            <a:custGeom>
              <a:rect b="b" l="l" r="r" t="t"/>
              <a:pathLst>
                <a:path extrusionOk="0" h="626" w="582">
                  <a:moveTo>
                    <a:pt x="233" y="1"/>
                  </a:moveTo>
                  <a:lnTo>
                    <a:pt x="126" y="54"/>
                  </a:lnTo>
                  <a:lnTo>
                    <a:pt x="45" y="135"/>
                  </a:lnTo>
                  <a:lnTo>
                    <a:pt x="10" y="251"/>
                  </a:lnTo>
                  <a:lnTo>
                    <a:pt x="1" y="313"/>
                  </a:lnTo>
                  <a:lnTo>
                    <a:pt x="10" y="376"/>
                  </a:lnTo>
                  <a:lnTo>
                    <a:pt x="45" y="492"/>
                  </a:lnTo>
                  <a:lnTo>
                    <a:pt x="126" y="572"/>
                  </a:lnTo>
                  <a:lnTo>
                    <a:pt x="233" y="617"/>
                  </a:lnTo>
                  <a:lnTo>
                    <a:pt x="287" y="626"/>
                  </a:lnTo>
                  <a:lnTo>
                    <a:pt x="349" y="617"/>
                  </a:lnTo>
                  <a:lnTo>
                    <a:pt x="456" y="572"/>
                  </a:lnTo>
                  <a:lnTo>
                    <a:pt x="528" y="492"/>
                  </a:lnTo>
                  <a:lnTo>
                    <a:pt x="572" y="376"/>
                  </a:lnTo>
                  <a:lnTo>
                    <a:pt x="581" y="313"/>
                  </a:lnTo>
                  <a:lnTo>
                    <a:pt x="572" y="251"/>
                  </a:lnTo>
                  <a:lnTo>
                    <a:pt x="528" y="135"/>
                  </a:lnTo>
                  <a:lnTo>
                    <a:pt x="456" y="54"/>
                  </a:lnTo>
                  <a:lnTo>
                    <a:pt x="349" y="1"/>
                  </a:lnTo>
                  <a:close/>
                </a:path>
              </a:pathLst>
            </a:custGeom>
            <a:solidFill>
              <a:srgbClr val="0A6143">
                <a:alpha val="1844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lt2"/>
                </a:solidFill>
                <a:latin typeface="Arial"/>
                <a:ea typeface="Arial"/>
                <a:cs typeface="Arial"/>
                <a:sym typeface="Arial"/>
              </a:endParaRPr>
            </a:p>
          </p:txBody>
        </p:sp>
        <p:sp>
          <p:nvSpPr>
            <p:cNvPr id="3961" name="Google Shape;3961;p224"/>
            <p:cNvSpPr/>
            <p:nvPr/>
          </p:nvSpPr>
          <p:spPr>
            <a:xfrm rot="5400000">
              <a:off x="7885848" y="733953"/>
              <a:ext cx="23415" cy="25189"/>
            </a:xfrm>
            <a:custGeom>
              <a:rect b="b" l="l" r="r" t="t"/>
              <a:pathLst>
                <a:path extrusionOk="0" h="626" w="582">
                  <a:moveTo>
                    <a:pt x="233" y="1"/>
                  </a:moveTo>
                  <a:lnTo>
                    <a:pt x="126" y="54"/>
                  </a:lnTo>
                  <a:lnTo>
                    <a:pt x="45" y="135"/>
                  </a:lnTo>
                  <a:lnTo>
                    <a:pt x="10" y="251"/>
                  </a:lnTo>
                  <a:lnTo>
                    <a:pt x="1" y="313"/>
                  </a:lnTo>
                  <a:lnTo>
                    <a:pt x="10" y="376"/>
                  </a:lnTo>
                  <a:lnTo>
                    <a:pt x="45" y="492"/>
                  </a:lnTo>
                  <a:lnTo>
                    <a:pt x="126" y="572"/>
                  </a:lnTo>
                  <a:lnTo>
                    <a:pt x="233" y="626"/>
                  </a:lnTo>
                  <a:lnTo>
                    <a:pt x="349" y="626"/>
                  </a:lnTo>
                  <a:lnTo>
                    <a:pt x="456" y="572"/>
                  </a:lnTo>
                  <a:lnTo>
                    <a:pt x="528" y="492"/>
                  </a:lnTo>
                  <a:lnTo>
                    <a:pt x="572" y="376"/>
                  </a:lnTo>
                  <a:lnTo>
                    <a:pt x="581" y="313"/>
                  </a:lnTo>
                  <a:lnTo>
                    <a:pt x="572" y="251"/>
                  </a:lnTo>
                  <a:lnTo>
                    <a:pt x="528" y="135"/>
                  </a:lnTo>
                  <a:lnTo>
                    <a:pt x="456" y="54"/>
                  </a:lnTo>
                  <a:lnTo>
                    <a:pt x="349" y="1"/>
                  </a:lnTo>
                  <a:close/>
                </a:path>
              </a:pathLst>
            </a:custGeom>
            <a:solidFill>
              <a:srgbClr val="0A6143">
                <a:alpha val="1844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lt2"/>
                </a:solidFill>
                <a:latin typeface="Arial"/>
                <a:ea typeface="Arial"/>
                <a:cs typeface="Arial"/>
                <a:sym typeface="Arial"/>
              </a:endParaRPr>
            </a:p>
          </p:txBody>
        </p:sp>
        <p:sp>
          <p:nvSpPr>
            <p:cNvPr id="3962" name="Google Shape;3962;p224"/>
            <p:cNvSpPr/>
            <p:nvPr/>
          </p:nvSpPr>
          <p:spPr>
            <a:xfrm rot="5400000">
              <a:off x="7720552" y="733953"/>
              <a:ext cx="23415" cy="25189"/>
            </a:xfrm>
            <a:custGeom>
              <a:rect b="b" l="l" r="r" t="t"/>
              <a:pathLst>
                <a:path extrusionOk="0" h="626" w="582">
                  <a:moveTo>
                    <a:pt x="287" y="0"/>
                  </a:moveTo>
                  <a:lnTo>
                    <a:pt x="233" y="9"/>
                  </a:lnTo>
                  <a:lnTo>
                    <a:pt x="126" y="54"/>
                  </a:lnTo>
                  <a:lnTo>
                    <a:pt x="45" y="143"/>
                  </a:lnTo>
                  <a:lnTo>
                    <a:pt x="10" y="250"/>
                  </a:lnTo>
                  <a:lnTo>
                    <a:pt x="1" y="313"/>
                  </a:lnTo>
                  <a:lnTo>
                    <a:pt x="10" y="375"/>
                  </a:lnTo>
                  <a:lnTo>
                    <a:pt x="45" y="492"/>
                  </a:lnTo>
                  <a:lnTo>
                    <a:pt x="126" y="581"/>
                  </a:lnTo>
                  <a:lnTo>
                    <a:pt x="233" y="625"/>
                  </a:lnTo>
                  <a:lnTo>
                    <a:pt x="349" y="625"/>
                  </a:lnTo>
                  <a:lnTo>
                    <a:pt x="456" y="581"/>
                  </a:lnTo>
                  <a:lnTo>
                    <a:pt x="528" y="492"/>
                  </a:lnTo>
                  <a:lnTo>
                    <a:pt x="572" y="375"/>
                  </a:lnTo>
                  <a:lnTo>
                    <a:pt x="581" y="313"/>
                  </a:lnTo>
                  <a:lnTo>
                    <a:pt x="572" y="250"/>
                  </a:lnTo>
                  <a:lnTo>
                    <a:pt x="528" y="143"/>
                  </a:lnTo>
                  <a:lnTo>
                    <a:pt x="456" y="54"/>
                  </a:lnTo>
                  <a:lnTo>
                    <a:pt x="349" y="9"/>
                  </a:lnTo>
                  <a:lnTo>
                    <a:pt x="287" y="0"/>
                  </a:lnTo>
                  <a:close/>
                </a:path>
              </a:pathLst>
            </a:custGeom>
            <a:solidFill>
              <a:srgbClr val="0A6143">
                <a:alpha val="1844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lt2"/>
                </a:solidFill>
                <a:latin typeface="Arial"/>
                <a:ea typeface="Arial"/>
                <a:cs typeface="Arial"/>
                <a:sym typeface="Arial"/>
              </a:endParaRPr>
            </a:p>
          </p:txBody>
        </p:sp>
        <p:sp>
          <p:nvSpPr>
            <p:cNvPr id="3963" name="Google Shape;3963;p224"/>
            <p:cNvSpPr/>
            <p:nvPr/>
          </p:nvSpPr>
          <p:spPr>
            <a:xfrm rot="5400000">
              <a:off x="7570547" y="43241"/>
              <a:ext cx="23013" cy="25189"/>
            </a:xfrm>
            <a:custGeom>
              <a:rect b="b" l="l" r="r" t="t"/>
              <a:pathLst>
                <a:path extrusionOk="0" h="626" w="572">
                  <a:moveTo>
                    <a:pt x="286" y="0"/>
                  </a:moveTo>
                  <a:lnTo>
                    <a:pt x="233" y="9"/>
                  </a:lnTo>
                  <a:lnTo>
                    <a:pt x="125" y="54"/>
                  </a:lnTo>
                  <a:lnTo>
                    <a:pt x="45" y="143"/>
                  </a:lnTo>
                  <a:lnTo>
                    <a:pt x="0" y="250"/>
                  </a:lnTo>
                  <a:lnTo>
                    <a:pt x="0" y="313"/>
                  </a:lnTo>
                  <a:lnTo>
                    <a:pt x="0" y="375"/>
                  </a:lnTo>
                  <a:lnTo>
                    <a:pt x="45" y="491"/>
                  </a:lnTo>
                  <a:lnTo>
                    <a:pt x="125" y="581"/>
                  </a:lnTo>
                  <a:lnTo>
                    <a:pt x="233" y="625"/>
                  </a:lnTo>
                  <a:lnTo>
                    <a:pt x="349" y="625"/>
                  </a:lnTo>
                  <a:lnTo>
                    <a:pt x="447" y="581"/>
                  </a:lnTo>
                  <a:lnTo>
                    <a:pt x="527" y="491"/>
                  </a:lnTo>
                  <a:lnTo>
                    <a:pt x="572" y="375"/>
                  </a:lnTo>
                  <a:lnTo>
                    <a:pt x="572" y="313"/>
                  </a:lnTo>
                  <a:lnTo>
                    <a:pt x="572" y="250"/>
                  </a:lnTo>
                  <a:lnTo>
                    <a:pt x="527" y="143"/>
                  </a:lnTo>
                  <a:lnTo>
                    <a:pt x="447" y="54"/>
                  </a:lnTo>
                  <a:lnTo>
                    <a:pt x="349" y="9"/>
                  </a:lnTo>
                  <a:lnTo>
                    <a:pt x="286" y="0"/>
                  </a:lnTo>
                  <a:close/>
                </a:path>
              </a:pathLst>
            </a:custGeom>
            <a:solidFill>
              <a:srgbClr val="0A6143">
                <a:alpha val="1844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lt2"/>
                </a:solidFill>
                <a:latin typeface="Arial"/>
                <a:ea typeface="Arial"/>
                <a:cs typeface="Arial"/>
                <a:sym typeface="Arial"/>
              </a:endParaRPr>
            </a:p>
          </p:txBody>
        </p:sp>
        <p:sp>
          <p:nvSpPr>
            <p:cNvPr id="3964" name="Google Shape;3964;p224"/>
            <p:cNvSpPr/>
            <p:nvPr/>
          </p:nvSpPr>
          <p:spPr>
            <a:xfrm rot="5400000">
              <a:off x="7405110" y="43060"/>
              <a:ext cx="23013" cy="25551"/>
            </a:xfrm>
            <a:custGeom>
              <a:rect b="b" l="l" r="r" t="t"/>
              <a:pathLst>
                <a:path extrusionOk="0" h="635" w="572">
                  <a:moveTo>
                    <a:pt x="286" y="1"/>
                  </a:moveTo>
                  <a:lnTo>
                    <a:pt x="233" y="10"/>
                  </a:lnTo>
                  <a:lnTo>
                    <a:pt x="125" y="54"/>
                  </a:lnTo>
                  <a:lnTo>
                    <a:pt x="45" y="144"/>
                  </a:lnTo>
                  <a:lnTo>
                    <a:pt x="0" y="251"/>
                  </a:lnTo>
                  <a:lnTo>
                    <a:pt x="0" y="313"/>
                  </a:lnTo>
                  <a:lnTo>
                    <a:pt x="0" y="385"/>
                  </a:lnTo>
                  <a:lnTo>
                    <a:pt x="45" y="492"/>
                  </a:lnTo>
                  <a:lnTo>
                    <a:pt x="125" y="581"/>
                  </a:lnTo>
                  <a:lnTo>
                    <a:pt x="233" y="626"/>
                  </a:lnTo>
                  <a:lnTo>
                    <a:pt x="286" y="635"/>
                  </a:lnTo>
                  <a:lnTo>
                    <a:pt x="349" y="626"/>
                  </a:lnTo>
                  <a:lnTo>
                    <a:pt x="447" y="581"/>
                  </a:lnTo>
                  <a:lnTo>
                    <a:pt x="527" y="492"/>
                  </a:lnTo>
                  <a:lnTo>
                    <a:pt x="572" y="385"/>
                  </a:lnTo>
                  <a:lnTo>
                    <a:pt x="572" y="313"/>
                  </a:lnTo>
                  <a:lnTo>
                    <a:pt x="572" y="251"/>
                  </a:lnTo>
                  <a:lnTo>
                    <a:pt x="527" y="144"/>
                  </a:lnTo>
                  <a:lnTo>
                    <a:pt x="447" y="54"/>
                  </a:lnTo>
                  <a:lnTo>
                    <a:pt x="349" y="10"/>
                  </a:lnTo>
                  <a:lnTo>
                    <a:pt x="286" y="1"/>
                  </a:lnTo>
                  <a:close/>
                </a:path>
              </a:pathLst>
            </a:custGeom>
            <a:solidFill>
              <a:srgbClr val="0A6143">
                <a:alpha val="1844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lt2"/>
                </a:solidFill>
                <a:latin typeface="Arial"/>
                <a:ea typeface="Arial"/>
                <a:cs typeface="Arial"/>
                <a:sym typeface="Arial"/>
              </a:endParaRPr>
            </a:p>
          </p:txBody>
        </p:sp>
        <p:sp>
          <p:nvSpPr>
            <p:cNvPr id="3965" name="Google Shape;3965;p224"/>
            <p:cNvSpPr/>
            <p:nvPr/>
          </p:nvSpPr>
          <p:spPr>
            <a:xfrm rot="5400000">
              <a:off x="7239634" y="43241"/>
              <a:ext cx="23013" cy="25189"/>
            </a:xfrm>
            <a:custGeom>
              <a:rect b="b" l="l" r="r" t="t"/>
              <a:pathLst>
                <a:path extrusionOk="0" h="626" w="572">
                  <a:moveTo>
                    <a:pt x="233" y="1"/>
                  </a:moveTo>
                  <a:lnTo>
                    <a:pt x="125" y="54"/>
                  </a:lnTo>
                  <a:lnTo>
                    <a:pt x="45" y="134"/>
                  </a:lnTo>
                  <a:lnTo>
                    <a:pt x="0" y="251"/>
                  </a:lnTo>
                  <a:lnTo>
                    <a:pt x="0" y="313"/>
                  </a:lnTo>
                  <a:lnTo>
                    <a:pt x="0" y="376"/>
                  </a:lnTo>
                  <a:lnTo>
                    <a:pt x="45" y="492"/>
                  </a:lnTo>
                  <a:lnTo>
                    <a:pt x="125" y="572"/>
                  </a:lnTo>
                  <a:lnTo>
                    <a:pt x="233" y="617"/>
                  </a:lnTo>
                  <a:lnTo>
                    <a:pt x="286" y="626"/>
                  </a:lnTo>
                  <a:lnTo>
                    <a:pt x="349" y="617"/>
                  </a:lnTo>
                  <a:lnTo>
                    <a:pt x="447" y="572"/>
                  </a:lnTo>
                  <a:lnTo>
                    <a:pt x="527" y="492"/>
                  </a:lnTo>
                  <a:lnTo>
                    <a:pt x="572" y="376"/>
                  </a:lnTo>
                  <a:lnTo>
                    <a:pt x="572" y="313"/>
                  </a:lnTo>
                  <a:lnTo>
                    <a:pt x="572" y="251"/>
                  </a:lnTo>
                  <a:lnTo>
                    <a:pt x="527" y="134"/>
                  </a:lnTo>
                  <a:lnTo>
                    <a:pt x="447" y="54"/>
                  </a:lnTo>
                  <a:lnTo>
                    <a:pt x="349" y="1"/>
                  </a:lnTo>
                  <a:close/>
                </a:path>
              </a:pathLst>
            </a:custGeom>
            <a:solidFill>
              <a:srgbClr val="0A6143">
                <a:alpha val="1844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lt2"/>
                </a:solidFill>
                <a:latin typeface="Arial"/>
                <a:ea typeface="Arial"/>
                <a:cs typeface="Arial"/>
                <a:sym typeface="Arial"/>
              </a:endParaRPr>
            </a:p>
          </p:txBody>
        </p:sp>
        <p:sp>
          <p:nvSpPr>
            <p:cNvPr id="3966" name="Google Shape;3966;p224"/>
            <p:cNvSpPr/>
            <p:nvPr/>
          </p:nvSpPr>
          <p:spPr>
            <a:xfrm rot="5400000">
              <a:off x="7074338" y="43241"/>
              <a:ext cx="23013" cy="25189"/>
            </a:xfrm>
            <a:custGeom>
              <a:rect b="b" l="l" r="r" t="t"/>
              <a:pathLst>
                <a:path extrusionOk="0" h="626" w="572">
                  <a:moveTo>
                    <a:pt x="233" y="0"/>
                  </a:moveTo>
                  <a:lnTo>
                    <a:pt x="125" y="54"/>
                  </a:lnTo>
                  <a:lnTo>
                    <a:pt x="45" y="134"/>
                  </a:lnTo>
                  <a:lnTo>
                    <a:pt x="0" y="250"/>
                  </a:lnTo>
                  <a:lnTo>
                    <a:pt x="0" y="313"/>
                  </a:lnTo>
                  <a:lnTo>
                    <a:pt x="0" y="375"/>
                  </a:lnTo>
                  <a:lnTo>
                    <a:pt x="45" y="491"/>
                  </a:lnTo>
                  <a:lnTo>
                    <a:pt x="125" y="572"/>
                  </a:lnTo>
                  <a:lnTo>
                    <a:pt x="233" y="625"/>
                  </a:lnTo>
                  <a:lnTo>
                    <a:pt x="349" y="625"/>
                  </a:lnTo>
                  <a:lnTo>
                    <a:pt x="447" y="572"/>
                  </a:lnTo>
                  <a:lnTo>
                    <a:pt x="527" y="491"/>
                  </a:lnTo>
                  <a:lnTo>
                    <a:pt x="572" y="375"/>
                  </a:lnTo>
                  <a:lnTo>
                    <a:pt x="572" y="313"/>
                  </a:lnTo>
                  <a:lnTo>
                    <a:pt x="572" y="250"/>
                  </a:lnTo>
                  <a:lnTo>
                    <a:pt x="527" y="134"/>
                  </a:lnTo>
                  <a:lnTo>
                    <a:pt x="447" y="54"/>
                  </a:lnTo>
                  <a:lnTo>
                    <a:pt x="349" y="0"/>
                  </a:lnTo>
                  <a:close/>
                </a:path>
              </a:pathLst>
            </a:custGeom>
            <a:solidFill>
              <a:srgbClr val="0A6143">
                <a:alpha val="1844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lt2"/>
                </a:solidFill>
                <a:latin typeface="Arial"/>
                <a:ea typeface="Arial"/>
                <a:cs typeface="Arial"/>
                <a:sym typeface="Arial"/>
              </a:endParaRPr>
            </a:p>
          </p:txBody>
        </p:sp>
        <p:sp>
          <p:nvSpPr>
            <p:cNvPr id="3967" name="Google Shape;3967;p224"/>
            <p:cNvSpPr/>
            <p:nvPr/>
          </p:nvSpPr>
          <p:spPr>
            <a:xfrm rot="5400000">
              <a:off x="6909042" y="43241"/>
              <a:ext cx="23013" cy="25189"/>
            </a:xfrm>
            <a:custGeom>
              <a:rect b="b" l="l" r="r" t="t"/>
              <a:pathLst>
                <a:path extrusionOk="0" h="626" w="572">
                  <a:moveTo>
                    <a:pt x="286" y="0"/>
                  </a:moveTo>
                  <a:lnTo>
                    <a:pt x="233" y="9"/>
                  </a:lnTo>
                  <a:lnTo>
                    <a:pt x="125" y="54"/>
                  </a:lnTo>
                  <a:lnTo>
                    <a:pt x="45" y="143"/>
                  </a:lnTo>
                  <a:lnTo>
                    <a:pt x="0" y="250"/>
                  </a:lnTo>
                  <a:lnTo>
                    <a:pt x="0" y="313"/>
                  </a:lnTo>
                  <a:lnTo>
                    <a:pt x="0" y="375"/>
                  </a:lnTo>
                  <a:lnTo>
                    <a:pt x="45" y="491"/>
                  </a:lnTo>
                  <a:lnTo>
                    <a:pt x="125" y="581"/>
                  </a:lnTo>
                  <a:lnTo>
                    <a:pt x="233" y="625"/>
                  </a:lnTo>
                  <a:lnTo>
                    <a:pt x="349" y="625"/>
                  </a:lnTo>
                  <a:lnTo>
                    <a:pt x="447" y="581"/>
                  </a:lnTo>
                  <a:lnTo>
                    <a:pt x="527" y="491"/>
                  </a:lnTo>
                  <a:lnTo>
                    <a:pt x="572" y="375"/>
                  </a:lnTo>
                  <a:lnTo>
                    <a:pt x="572" y="313"/>
                  </a:lnTo>
                  <a:lnTo>
                    <a:pt x="572" y="250"/>
                  </a:lnTo>
                  <a:lnTo>
                    <a:pt x="527" y="143"/>
                  </a:lnTo>
                  <a:lnTo>
                    <a:pt x="447" y="54"/>
                  </a:lnTo>
                  <a:lnTo>
                    <a:pt x="349" y="9"/>
                  </a:lnTo>
                  <a:lnTo>
                    <a:pt x="286" y="0"/>
                  </a:lnTo>
                  <a:close/>
                </a:path>
              </a:pathLst>
            </a:custGeom>
            <a:solidFill>
              <a:srgbClr val="0A6143">
                <a:alpha val="1844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lt2"/>
                </a:solidFill>
                <a:latin typeface="Arial"/>
                <a:ea typeface="Arial"/>
                <a:cs typeface="Arial"/>
                <a:sym typeface="Arial"/>
              </a:endParaRPr>
            </a:p>
          </p:txBody>
        </p:sp>
        <p:sp>
          <p:nvSpPr>
            <p:cNvPr id="3968" name="Google Shape;3968;p224"/>
            <p:cNvSpPr/>
            <p:nvPr/>
          </p:nvSpPr>
          <p:spPr>
            <a:xfrm rot="5400000">
              <a:off x="7570346" y="215879"/>
              <a:ext cx="23415" cy="25189"/>
            </a:xfrm>
            <a:custGeom>
              <a:rect b="b" l="l" r="r" t="t"/>
              <a:pathLst>
                <a:path extrusionOk="0" h="626" w="582">
                  <a:moveTo>
                    <a:pt x="295" y="0"/>
                  </a:moveTo>
                  <a:lnTo>
                    <a:pt x="233" y="9"/>
                  </a:lnTo>
                  <a:lnTo>
                    <a:pt x="135" y="54"/>
                  </a:lnTo>
                  <a:lnTo>
                    <a:pt x="54" y="143"/>
                  </a:lnTo>
                  <a:lnTo>
                    <a:pt x="10" y="250"/>
                  </a:lnTo>
                  <a:lnTo>
                    <a:pt x="1" y="313"/>
                  </a:lnTo>
                  <a:lnTo>
                    <a:pt x="10" y="375"/>
                  </a:lnTo>
                  <a:lnTo>
                    <a:pt x="54" y="491"/>
                  </a:lnTo>
                  <a:lnTo>
                    <a:pt x="135" y="581"/>
                  </a:lnTo>
                  <a:lnTo>
                    <a:pt x="233" y="625"/>
                  </a:lnTo>
                  <a:lnTo>
                    <a:pt x="349" y="625"/>
                  </a:lnTo>
                  <a:lnTo>
                    <a:pt x="456" y="581"/>
                  </a:lnTo>
                  <a:lnTo>
                    <a:pt x="537" y="491"/>
                  </a:lnTo>
                  <a:lnTo>
                    <a:pt x="581" y="375"/>
                  </a:lnTo>
                  <a:lnTo>
                    <a:pt x="581" y="313"/>
                  </a:lnTo>
                  <a:lnTo>
                    <a:pt x="581" y="250"/>
                  </a:lnTo>
                  <a:lnTo>
                    <a:pt x="537" y="143"/>
                  </a:lnTo>
                  <a:lnTo>
                    <a:pt x="456" y="54"/>
                  </a:lnTo>
                  <a:lnTo>
                    <a:pt x="349" y="9"/>
                  </a:lnTo>
                  <a:lnTo>
                    <a:pt x="295" y="0"/>
                  </a:lnTo>
                  <a:close/>
                </a:path>
              </a:pathLst>
            </a:custGeom>
            <a:solidFill>
              <a:srgbClr val="0A6143">
                <a:alpha val="1844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lt2"/>
                </a:solidFill>
                <a:latin typeface="Arial"/>
                <a:ea typeface="Arial"/>
                <a:cs typeface="Arial"/>
                <a:sym typeface="Arial"/>
              </a:endParaRPr>
            </a:p>
          </p:txBody>
        </p:sp>
        <p:sp>
          <p:nvSpPr>
            <p:cNvPr id="3969" name="Google Shape;3969;p224"/>
            <p:cNvSpPr/>
            <p:nvPr/>
          </p:nvSpPr>
          <p:spPr>
            <a:xfrm rot="5400000">
              <a:off x="7404909" y="215698"/>
              <a:ext cx="23415" cy="25551"/>
            </a:xfrm>
            <a:custGeom>
              <a:rect b="b" l="l" r="r" t="t"/>
              <a:pathLst>
                <a:path extrusionOk="0" h="635" w="582">
                  <a:moveTo>
                    <a:pt x="295" y="1"/>
                  </a:moveTo>
                  <a:lnTo>
                    <a:pt x="233" y="10"/>
                  </a:lnTo>
                  <a:lnTo>
                    <a:pt x="135" y="54"/>
                  </a:lnTo>
                  <a:lnTo>
                    <a:pt x="54" y="144"/>
                  </a:lnTo>
                  <a:lnTo>
                    <a:pt x="10" y="251"/>
                  </a:lnTo>
                  <a:lnTo>
                    <a:pt x="1" y="313"/>
                  </a:lnTo>
                  <a:lnTo>
                    <a:pt x="10" y="385"/>
                  </a:lnTo>
                  <a:lnTo>
                    <a:pt x="54" y="492"/>
                  </a:lnTo>
                  <a:lnTo>
                    <a:pt x="135" y="581"/>
                  </a:lnTo>
                  <a:lnTo>
                    <a:pt x="233" y="626"/>
                  </a:lnTo>
                  <a:lnTo>
                    <a:pt x="295" y="635"/>
                  </a:lnTo>
                  <a:lnTo>
                    <a:pt x="349" y="626"/>
                  </a:lnTo>
                  <a:lnTo>
                    <a:pt x="456" y="581"/>
                  </a:lnTo>
                  <a:lnTo>
                    <a:pt x="537" y="492"/>
                  </a:lnTo>
                  <a:lnTo>
                    <a:pt x="581" y="385"/>
                  </a:lnTo>
                  <a:lnTo>
                    <a:pt x="581" y="313"/>
                  </a:lnTo>
                  <a:lnTo>
                    <a:pt x="581" y="251"/>
                  </a:lnTo>
                  <a:lnTo>
                    <a:pt x="537" y="144"/>
                  </a:lnTo>
                  <a:lnTo>
                    <a:pt x="456" y="54"/>
                  </a:lnTo>
                  <a:lnTo>
                    <a:pt x="349" y="10"/>
                  </a:lnTo>
                  <a:lnTo>
                    <a:pt x="295" y="1"/>
                  </a:lnTo>
                  <a:close/>
                </a:path>
              </a:pathLst>
            </a:custGeom>
            <a:solidFill>
              <a:srgbClr val="0A6143">
                <a:alpha val="1844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lt2"/>
                </a:solidFill>
                <a:latin typeface="Arial"/>
                <a:ea typeface="Arial"/>
                <a:cs typeface="Arial"/>
                <a:sym typeface="Arial"/>
              </a:endParaRPr>
            </a:p>
          </p:txBody>
        </p:sp>
        <p:sp>
          <p:nvSpPr>
            <p:cNvPr id="3970" name="Google Shape;3970;p224"/>
            <p:cNvSpPr/>
            <p:nvPr/>
          </p:nvSpPr>
          <p:spPr>
            <a:xfrm rot="5400000">
              <a:off x="7239433" y="215879"/>
              <a:ext cx="23415" cy="25189"/>
            </a:xfrm>
            <a:custGeom>
              <a:rect b="b" l="l" r="r" t="t"/>
              <a:pathLst>
                <a:path extrusionOk="0" h="626" w="582">
                  <a:moveTo>
                    <a:pt x="233" y="1"/>
                  </a:moveTo>
                  <a:lnTo>
                    <a:pt x="135" y="54"/>
                  </a:lnTo>
                  <a:lnTo>
                    <a:pt x="54" y="134"/>
                  </a:lnTo>
                  <a:lnTo>
                    <a:pt x="10" y="251"/>
                  </a:lnTo>
                  <a:lnTo>
                    <a:pt x="1" y="313"/>
                  </a:lnTo>
                  <a:lnTo>
                    <a:pt x="10" y="376"/>
                  </a:lnTo>
                  <a:lnTo>
                    <a:pt x="54" y="492"/>
                  </a:lnTo>
                  <a:lnTo>
                    <a:pt x="135" y="572"/>
                  </a:lnTo>
                  <a:lnTo>
                    <a:pt x="233" y="617"/>
                  </a:lnTo>
                  <a:lnTo>
                    <a:pt x="295" y="626"/>
                  </a:lnTo>
                  <a:lnTo>
                    <a:pt x="349" y="617"/>
                  </a:lnTo>
                  <a:lnTo>
                    <a:pt x="456" y="572"/>
                  </a:lnTo>
                  <a:lnTo>
                    <a:pt x="537" y="492"/>
                  </a:lnTo>
                  <a:lnTo>
                    <a:pt x="581" y="376"/>
                  </a:lnTo>
                  <a:lnTo>
                    <a:pt x="581" y="313"/>
                  </a:lnTo>
                  <a:lnTo>
                    <a:pt x="581" y="251"/>
                  </a:lnTo>
                  <a:lnTo>
                    <a:pt x="537" y="134"/>
                  </a:lnTo>
                  <a:lnTo>
                    <a:pt x="456" y="54"/>
                  </a:lnTo>
                  <a:lnTo>
                    <a:pt x="349" y="1"/>
                  </a:lnTo>
                  <a:close/>
                </a:path>
              </a:pathLst>
            </a:custGeom>
            <a:solidFill>
              <a:srgbClr val="0A6143">
                <a:alpha val="1844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lt2"/>
                </a:solidFill>
                <a:latin typeface="Arial"/>
                <a:ea typeface="Arial"/>
                <a:cs typeface="Arial"/>
                <a:sym typeface="Arial"/>
              </a:endParaRPr>
            </a:p>
          </p:txBody>
        </p:sp>
        <p:sp>
          <p:nvSpPr>
            <p:cNvPr id="3971" name="Google Shape;3971;p224"/>
            <p:cNvSpPr/>
            <p:nvPr/>
          </p:nvSpPr>
          <p:spPr>
            <a:xfrm rot="5400000">
              <a:off x="7074137" y="215879"/>
              <a:ext cx="23415" cy="25189"/>
            </a:xfrm>
            <a:custGeom>
              <a:rect b="b" l="l" r="r" t="t"/>
              <a:pathLst>
                <a:path extrusionOk="0" h="626" w="582">
                  <a:moveTo>
                    <a:pt x="233" y="0"/>
                  </a:moveTo>
                  <a:lnTo>
                    <a:pt x="135" y="54"/>
                  </a:lnTo>
                  <a:lnTo>
                    <a:pt x="54" y="134"/>
                  </a:lnTo>
                  <a:lnTo>
                    <a:pt x="10" y="250"/>
                  </a:lnTo>
                  <a:lnTo>
                    <a:pt x="1" y="313"/>
                  </a:lnTo>
                  <a:lnTo>
                    <a:pt x="10" y="375"/>
                  </a:lnTo>
                  <a:lnTo>
                    <a:pt x="54" y="491"/>
                  </a:lnTo>
                  <a:lnTo>
                    <a:pt x="135" y="572"/>
                  </a:lnTo>
                  <a:lnTo>
                    <a:pt x="233" y="625"/>
                  </a:lnTo>
                  <a:lnTo>
                    <a:pt x="349" y="625"/>
                  </a:lnTo>
                  <a:lnTo>
                    <a:pt x="456" y="572"/>
                  </a:lnTo>
                  <a:lnTo>
                    <a:pt x="537" y="491"/>
                  </a:lnTo>
                  <a:lnTo>
                    <a:pt x="581" y="375"/>
                  </a:lnTo>
                  <a:lnTo>
                    <a:pt x="581" y="313"/>
                  </a:lnTo>
                  <a:lnTo>
                    <a:pt x="581" y="250"/>
                  </a:lnTo>
                  <a:lnTo>
                    <a:pt x="537" y="134"/>
                  </a:lnTo>
                  <a:lnTo>
                    <a:pt x="456" y="54"/>
                  </a:lnTo>
                  <a:lnTo>
                    <a:pt x="349" y="0"/>
                  </a:lnTo>
                  <a:close/>
                </a:path>
              </a:pathLst>
            </a:custGeom>
            <a:solidFill>
              <a:srgbClr val="0A6143">
                <a:alpha val="1844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lt2"/>
                </a:solidFill>
                <a:latin typeface="Arial"/>
                <a:ea typeface="Arial"/>
                <a:cs typeface="Arial"/>
                <a:sym typeface="Arial"/>
              </a:endParaRPr>
            </a:p>
          </p:txBody>
        </p:sp>
        <p:sp>
          <p:nvSpPr>
            <p:cNvPr id="3972" name="Google Shape;3972;p224"/>
            <p:cNvSpPr/>
            <p:nvPr/>
          </p:nvSpPr>
          <p:spPr>
            <a:xfrm rot="5400000">
              <a:off x="6908841" y="215879"/>
              <a:ext cx="23415" cy="25189"/>
            </a:xfrm>
            <a:custGeom>
              <a:rect b="b" l="l" r="r" t="t"/>
              <a:pathLst>
                <a:path extrusionOk="0" h="626" w="582">
                  <a:moveTo>
                    <a:pt x="295" y="0"/>
                  </a:moveTo>
                  <a:lnTo>
                    <a:pt x="233" y="9"/>
                  </a:lnTo>
                  <a:lnTo>
                    <a:pt x="135" y="54"/>
                  </a:lnTo>
                  <a:lnTo>
                    <a:pt x="54" y="143"/>
                  </a:lnTo>
                  <a:lnTo>
                    <a:pt x="10" y="250"/>
                  </a:lnTo>
                  <a:lnTo>
                    <a:pt x="1" y="313"/>
                  </a:lnTo>
                  <a:lnTo>
                    <a:pt x="10" y="375"/>
                  </a:lnTo>
                  <a:lnTo>
                    <a:pt x="54" y="491"/>
                  </a:lnTo>
                  <a:lnTo>
                    <a:pt x="135" y="581"/>
                  </a:lnTo>
                  <a:lnTo>
                    <a:pt x="233" y="625"/>
                  </a:lnTo>
                  <a:lnTo>
                    <a:pt x="349" y="625"/>
                  </a:lnTo>
                  <a:lnTo>
                    <a:pt x="456" y="581"/>
                  </a:lnTo>
                  <a:lnTo>
                    <a:pt x="537" y="491"/>
                  </a:lnTo>
                  <a:lnTo>
                    <a:pt x="581" y="375"/>
                  </a:lnTo>
                  <a:lnTo>
                    <a:pt x="581" y="313"/>
                  </a:lnTo>
                  <a:lnTo>
                    <a:pt x="581" y="250"/>
                  </a:lnTo>
                  <a:lnTo>
                    <a:pt x="537" y="143"/>
                  </a:lnTo>
                  <a:lnTo>
                    <a:pt x="456" y="54"/>
                  </a:lnTo>
                  <a:lnTo>
                    <a:pt x="349" y="9"/>
                  </a:lnTo>
                  <a:lnTo>
                    <a:pt x="295" y="0"/>
                  </a:lnTo>
                  <a:close/>
                </a:path>
              </a:pathLst>
            </a:custGeom>
            <a:solidFill>
              <a:srgbClr val="0A6143">
                <a:alpha val="1844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lt2"/>
                </a:solidFill>
                <a:latin typeface="Arial"/>
                <a:ea typeface="Arial"/>
                <a:cs typeface="Arial"/>
                <a:sym typeface="Arial"/>
              </a:endParaRPr>
            </a:p>
          </p:txBody>
        </p:sp>
        <p:sp>
          <p:nvSpPr>
            <p:cNvPr id="3973" name="Google Shape;3973;p224"/>
            <p:cNvSpPr/>
            <p:nvPr/>
          </p:nvSpPr>
          <p:spPr>
            <a:xfrm rot="5400000">
              <a:off x="7570366" y="388698"/>
              <a:ext cx="23375" cy="25189"/>
            </a:xfrm>
            <a:custGeom>
              <a:rect b="b" l="l" r="r" t="t"/>
              <a:pathLst>
                <a:path extrusionOk="0" h="626" w="581">
                  <a:moveTo>
                    <a:pt x="286" y="0"/>
                  </a:moveTo>
                  <a:lnTo>
                    <a:pt x="232" y="9"/>
                  </a:lnTo>
                  <a:lnTo>
                    <a:pt x="125" y="54"/>
                  </a:lnTo>
                  <a:lnTo>
                    <a:pt x="45" y="143"/>
                  </a:lnTo>
                  <a:lnTo>
                    <a:pt x="0" y="250"/>
                  </a:lnTo>
                  <a:lnTo>
                    <a:pt x="0" y="313"/>
                  </a:lnTo>
                  <a:lnTo>
                    <a:pt x="0" y="375"/>
                  </a:lnTo>
                  <a:lnTo>
                    <a:pt x="45" y="491"/>
                  </a:lnTo>
                  <a:lnTo>
                    <a:pt x="125" y="581"/>
                  </a:lnTo>
                  <a:lnTo>
                    <a:pt x="232" y="625"/>
                  </a:lnTo>
                  <a:lnTo>
                    <a:pt x="348" y="625"/>
                  </a:lnTo>
                  <a:lnTo>
                    <a:pt x="456" y="581"/>
                  </a:lnTo>
                  <a:lnTo>
                    <a:pt x="527" y="491"/>
                  </a:lnTo>
                  <a:lnTo>
                    <a:pt x="572" y="375"/>
                  </a:lnTo>
                  <a:lnTo>
                    <a:pt x="581" y="313"/>
                  </a:lnTo>
                  <a:lnTo>
                    <a:pt x="572" y="250"/>
                  </a:lnTo>
                  <a:lnTo>
                    <a:pt x="527" y="143"/>
                  </a:lnTo>
                  <a:lnTo>
                    <a:pt x="456" y="54"/>
                  </a:lnTo>
                  <a:lnTo>
                    <a:pt x="348" y="9"/>
                  </a:lnTo>
                  <a:lnTo>
                    <a:pt x="286" y="0"/>
                  </a:lnTo>
                  <a:close/>
                </a:path>
              </a:pathLst>
            </a:custGeom>
            <a:solidFill>
              <a:srgbClr val="0A6143">
                <a:alpha val="1844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lt2"/>
                </a:solidFill>
                <a:latin typeface="Arial"/>
                <a:ea typeface="Arial"/>
                <a:cs typeface="Arial"/>
                <a:sym typeface="Arial"/>
              </a:endParaRPr>
            </a:p>
          </p:txBody>
        </p:sp>
        <p:sp>
          <p:nvSpPr>
            <p:cNvPr id="3974" name="Google Shape;3974;p224"/>
            <p:cNvSpPr/>
            <p:nvPr/>
          </p:nvSpPr>
          <p:spPr>
            <a:xfrm rot="5400000">
              <a:off x="7404929" y="388517"/>
              <a:ext cx="23375" cy="25551"/>
            </a:xfrm>
            <a:custGeom>
              <a:rect b="b" l="l" r="r" t="t"/>
              <a:pathLst>
                <a:path extrusionOk="0" h="635" w="581">
                  <a:moveTo>
                    <a:pt x="286" y="1"/>
                  </a:moveTo>
                  <a:lnTo>
                    <a:pt x="232" y="10"/>
                  </a:lnTo>
                  <a:lnTo>
                    <a:pt x="125" y="54"/>
                  </a:lnTo>
                  <a:lnTo>
                    <a:pt x="45" y="144"/>
                  </a:lnTo>
                  <a:lnTo>
                    <a:pt x="0" y="251"/>
                  </a:lnTo>
                  <a:lnTo>
                    <a:pt x="0" y="313"/>
                  </a:lnTo>
                  <a:lnTo>
                    <a:pt x="0" y="385"/>
                  </a:lnTo>
                  <a:lnTo>
                    <a:pt x="45" y="492"/>
                  </a:lnTo>
                  <a:lnTo>
                    <a:pt x="125" y="581"/>
                  </a:lnTo>
                  <a:lnTo>
                    <a:pt x="232" y="626"/>
                  </a:lnTo>
                  <a:lnTo>
                    <a:pt x="286" y="635"/>
                  </a:lnTo>
                  <a:lnTo>
                    <a:pt x="348" y="626"/>
                  </a:lnTo>
                  <a:lnTo>
                    <a:pt x="456" y="581"/>
                  </a:lnTo>
                  <a:lnTo>
                    <a:pt x="527" y="492"/>
                  </a:lnTo>
                  <a:lnTo>
                    <a:pt x="572" y="385"/>
                  </a:lnTo>
                  <a:lnTo>
                    <a:pt x="581" y="313"/>
                  </a:lnTo>
                  <a:lnTo>
                    <a:pt x="572" y="251"/>
                  </a:lnTo>
                  <a:lnTo>
                    <a:pt x="527" y="144"/>
                  </a:lnTo>
                  <a:lnTo>
                    <a:pt x="456" y="54"/>
                  </a:lnTo>
                  <a:lnTo>
                    <a:pt x="348" y="10"/>
                  </a:lnTo>
                  <a:lnTo>
                    <a:pt x="286" y="1"/>
                  </a:lnTo>
                  <a:close/>
                </a:path>
              </a:pathLst>
            </a:custGeom>
            <a:solidFill>
              <a:srgbClr val="0A6143">
                <a:alpha val="1844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lt2"/>
                </a:solidFill>
                <a:latin typeface="Arial"/>
                <a:ea typeface="Arial"/>
                <a:cs typeface="Arial"/>
                <a:sym typeface="Arial"/>
              </a:endParaRPr>
            </a:p>
          </p:txBody>
        </p:sp>
        <p:sp>
          <p:nvSpPr>
            <p:cNvPr id="3975" name="Google Shape;3975;p224"/>
            <p:cNvSpPr/>
            <p:nvPr/>
          </p:nvSpPr>
          <p:spPr>
            <a:xfrm rot="5400000">
              <a:off x="7239453" y="388698"/>
              <a:ext cx="23375" cy="25189"/>
            </a:xfrm>
            <a:custGeom>
              <a:rect b="b" l="l" r="r" t="t"/>
              <a:pathLst>
                <a:path extrusionOk="0" h="626" w="581">
                  <a:moveTo>
                    <a:pt x="232" y="1"/>
                  </a:moveTo>
                  <a:lnTo>
                    <a:pt x="125" y="54"/>
                  </a:lnTo>
                  <a:lnTo>
                    <a:pt x="45" y="134"/>
                  </a:lnTo>
                  <a:lnTo>
                    <a:pt x="0" y="251"/>
                  </a:lnTo>
                  <a:lnTo>
                    <a:pt x="0" y="313"/>
                  </a:lnTo>
                  <a:lnTo>
                    <a:pt x="0" y="376"/>
                  </a:lnTo>
                  <a:lnTo>
                    <a:pt x="45" y="492"/>
                  </a:lnTo>
                  <a:lnTo>
                    <a:pt x="125" y="572"/>
                  </a:lnTo>
                  <a:lnTo>
                    <a:pt x="232" y="617"/>
                  </a:lnTo>
                  <a:lnTo>
                    <a:pt x="286" y="626"/>
                  </a:lnTo>
                  <a:lnTo>
                    <a:pt x="348" y="617"/>
                  </a:lnTo>
                  <a:lnTo>
                    <a:pt x="456" y="572"/>
                  </a:lnTo>
                  <a:lnTo>
                    <a:pt x="527" y="492"/>
                  </a:lnTo>
                  <a:lnTo>
                    <a:pt x="572" y="376"/>
                  </a:lnTo>
                  <a:lnTo>
                    <a:pt x="581" y="313"/>
                  </a:lnTo>
                  <a:lnTo>
                    <a:pt x="572" y="251"/>
                  </a:lnTo>
                  <a:lnTo>
                    <a:pt x="527" y="134"/>
                  </a:lnTo>
                  <a:lnTo>
                    <a:pt x="456" y="54"/>
                  </a:lnTo>
                  <a:lnTo>
                    <a:pt x="348" y="1"/>
                  </a:lnTo>
                  <a:close/>
                </a:path>
              </a:pathLst>
            </a:custGeom>
            <a:solidFill>
              <a:srgbClr val="0A6143">
                <a:alpha val="1844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lt2"/>
                </a:solidFill>
                <a:latin typeface="Arial"/>
                <a:ea typeface="Arial"/>
                <a:cs typeface="Arial"/>
                <a:sym typeface="Arial"/>
              </a:endParaRPr>
            </a:p>
          </p:txBody>
        </p:sp>
        <p:sp>
          <p:nvSpPr>
            <p:cNvPr id="3976" name="Google Shape;3976;p224"/>
            <p:cNvSpPr/>
            <p:nvPr/>
          </p:nvSpPr>
          <p:spPr>
            <a:xfrm rot="5400000">
              <a:off x="7074157" y="388698"/>
              <a:ext cx="23375" cy="25189"/>
            </a:xfrm>
            <a:custGeom>
              <a:rect b="b" l="l" r="r" t="t"/>
              <a:pathLst>
                <a:path extrusionOk="0" h="626" w="581">
                  <a:moveTo>
                    <a:pt x="232" y="0"/>
                  </a:moveTo>
                  <a:lnTo>
                    <a:pt x="125" y="54"/>
                  </a:lnTo>
                  <a:lnTo>
                    <a:pt x="45" y="134"/>
                  </a:lnTo>
                  <a:lnTo>
                    <a:pt x="0" y="250"/>
                  </a:lnTo>
                  <a:lnTo>
                    <a:pt x="0" y="313"/>
                  </a:lnTo>
                  <a:lnTo>
                    <a:pt x="0" y="375"/>
                  </a:lnTo>
                  <a:lnTo>
                    <a:pt x="45" y="491"/>
                  </a:lnTo>
                  <a:lnTo>
                    <a:pt x="125" y="572"/>
                  </a:lnTo>
                  <a:lnTo>
                    <a:pt x="232" y="625"/>
                  </a:lnTo>
                  <a:lnTo>
                    <a:pt x="348" y="625"/>
                  </a:lnTo>
                  <a:lnTo>
                    <a:pt x="456" y="572"/>
                  </a:lnTo>
                  <a:lnTo>
                    <a:pt x="527" y="491"/>
                  </a:lnTo>
                  <a:lnTo>
                    <a:pt x="572" y="375"/>
                  </a:lnTo>
                  <a:lnTo>
                    <a:pt x="581" y="313"/>
                  </a:lnTo>
                  <a:lnTo>
                    <a:pt x="572" y="250"/>
                  </a:lnTo>
                  <a:lnTo>
                    <a:pt x="527" y="134"/>
                  </a:lnTo>
                  <a:lnTo>
                    <a:pt x="456" y="54"/>
                  </a:lnTo>
                  <a:lnTo>
                    <a:pt x="348" y="0"/>
                  </a:lnTo>
                  <a:close/>
                </a:path>
              </a:pathLst>
            </a:custGeom>
            <a:solidFill>
              <a:srgbClr val="0A6143">
                <a:alpha val="1844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lt2"/>
                </a:solidFill>
                <a:latin typeface="Arial"/>
                <a:ea typeface="Arial"/>
                <a:cs typeface="Arial"/>
                <a:sym typeface="Arial"/>
              </a:endParaRPr>
            </a:p>
          </p:txBody>
        </p:sp>
        <p:sp>
          <p:nvSpPr>
            <p:cNvPr id="3977" name="Google Shape;3977;p224"/>
            <p:cNvSpPr/>
            <p:nvPr/>
          </p:nvSpPr>
          <p:spPr>
            <a:xfrm rot="5400000">
              <a:off x="6908861" y="388698"/>
              <a:ext cx="23375" cy="25189"/>
            </a:xfrm>
            <a:custGeom>
              <a:rect b="b" l="l" r="r" t="t"/>
              <a:pathLst>
                <a:path extrusionOk="0" h="626" w="581">
                  <a:moveTo>
                    <a:pt x="286" y="0"/>
                  </a:moveTo>
                  <a:lnTo>
                    <a:pt x="232" y="9"/>
                  </a:lnTo>
                  <a:lnTo>
                    <a:pt x="125" y="54"/>
                  </a:lnTo>
                  <a:lnTo>
                    <a:pt x="45" y="143"/>
                  </a:lnTo>
                  <a:lnTo>
                    <a:pt x="0" y="250"/>
                  </a:lnTo>
                  <a:lnTo>
                    <a:pt x="0" y="313"/>
                  </a:lnTo>
                  <a:lnTo>
                    <a:pt x="0" y="375"/>
                  </a:lnTo>
                  <a:lnTo>
                    <a:pt x="45" y="491"/>
                  </a:lnTo>
                  <a:lnTo>
                    <a:pt x="125" y="581"/>
                  </a:lnTo>
                  <a:lnTo>
                    <a:pt x="232" y="625"/>
                  </a:lnTo>
                  <a:lnTo>
                    <a:pt x="348" y="625"/>
                  </a:lnTo>
                  <a:lnTo>
                    <a:pt x="456" y="581"/>
                  </a:lnTo>
                  <a:lnTo>
                    <a:pt x="527" y="491"/>
                  </a:lnTo>
                  <a:lnTo>
                    <a:pt x="572" y="375"/>
                  </a:lnTo>
                  <a:lnTo>
                    <a:pt x="581" y="313"/>
                  </a:lnTo>
                  <a:lnTo>
                    <a:pt x="572" y="250"/>
                  </a:lnTo>
                  <a:lnTo>
                    <a:pt x="527" y="143"/>
                  </a:lnTo>
                  <a:lnTo>
                    <a:pt x="456" y="54"/>
                  </a:lnTo>
                  <a:lnTo>
                    <a:pt x="348" y="9"/>
                  </a:lnTo>
                  <a:lnTo>
                    <a:pt x="286" y="0"/>
                  </a:lnTo>
                  <a:close/>
                </a:path>
              </a:pathLst>
            </a:custGeom>
            <a:solidFill>
              <a:srgbClr val="0A6143">
                <a:alpha val="1844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lt2"/>
                </a:solidFill>
                <a:latin typeface="Arial"/>
                <a:ea typeface="Arial"/>
                <a:cs typeface="Arial"/>
                <a:sym typeface="Arial"/>
              </a:endParaRPr>
            </a:p>
          </p:txBody>
        </p:sp>
        <p:sp>
          <p:nvSpPr>
            <p:cNvPr id="3978" name="Google Shape;3978;p224"/>
            <p:cNvSpPr/>
            <p:nvPr/>
          </p:nvSpPr>
          <p:spPr>
            <a:xfrm rot="5400000">
              <a:off x="7570366" y="561134"/>
              <a:ext cx="23375" cy="25189"/>
            </a:xfrm>
            <a:custGeom>
              <a:rect b="b" l="l" r="r" t="t"/>
              <a:pathLst>
                <a:path extrusionOk="0" h="626" w="581">
                  <a:moveTo>
                    <a:pt x="295" y="0"/>
                  </a:moveTo>
                  <a:lnTo>
                    <a:pt x="233" y="9"/>
                  </a:lnTo>
                  <a:lnTo>
                    <a:pt x="134" y="54"/>
                  </a:lnTo>
                  <a:lnTo>
                    <a:pt x="54" y="143"/>
                  </a:lnTo>
                  <a:lnTo>
                    <a:pt x="9" y="250"/>
                  </a:lnTo>
                  <a:lnTo>
                    <a:pt x="0" y="313"/>
                  </a:lnTo>
                  <a:lnTo>
                    <a:pt x="9" y="375"/>
                  </a:lnTo>
                  <a:lnTo>
                    <a:pt x="54" y="491"/>
                  </a:lnTo>
                  <a:lnTo>
                    <a:pt x="134" y="581"/>
                  </a:lnTo>
                  <a:lnTo>
                    <a:pt x="233" y="625"/>
                  </a:lnTo>
                  <a:lnTo>
                    <a:pt x="349" y="625"/>
                  </a:lnTo>
                  <a:lnTo>
                    <a:pt x="456" y="581"/>
                  </a:lnTo>
                  <a:lnTo>
                    <a:pt x="536" y="491"/>
                  </a:lnTo>
                  <a:lnTo>
                    <a:pt x="581" y="375"/>
                  </a:lnTo>
                  <a:lnTo>
                    <a:pt x="581" y="313"/>
                  </a:lnTo>
                  <a:lnTo>
                    <a:pt x="581" y="250"/>
                  </a:lnTo>
                  <a:lnTo>
                    <a:pt x="536" y="143"/>
                  </a:lnTo>
                  <a:lnTo>
                    <a:pt x="456" y="54"/>
                  </a:lnTo>
                  <a:lnTo>
                    <a:pt x="349" y="9"/>
                  </a:lnTo>
                  <a:lnTo>
                    <a:pt x="295" y="0"/>
                  </a:lnTo>
                  <a:close/>
                </a:path>
              </a:pathLst>
            </a:custGeom>
            <a:solidFill>
              <a:srgbClr val="0A6143">
                <a:alpha val="1844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lt2"/>
                </a:solidFill>
                <a:latin typeface="Arial"/>
                <a:ea typeface="Arial"/>
                <a:cs typeface="Arial"/>
                <a:sym typeface="Arial"/>
              </a:endParaRPr>
            </a:p>
          </p:txBody>
        </p:sp>
        <p:sp>
          <p:nvSpPr>
            <p:cNvPr id="3979" name="Google Shape;3979;p224"/>
            <p:cNvSpPr/>
            <p:nvPr/>
          </p:nvSpPr>
          <p:spPr>
            <a:xfrm rot="5400000">
              <a:off x="7404929" y="560953"/>
              <a:ext cx="23375" cy="25551"/>
            </a:xfrm>
            <a:custGeom>
              <a:rect b="b" l="l" r="r" t="t"/>
              <a:pathLst>
                <a:path extrusionOk="0" h="635" w="581">
                  <a:moveTo>
                    <a:pt x="295" y="1"/>
                  </a:moveTo>
                  <a:lnTo>
                    <a:pt x="233" y="10"/>
                  </a:lnTo>
                  <a:lnTo>
                    <a:pt x="134" y="54"/>
                  </a:lnTo>
                  <a:lnTo>
                    <a:pt x="54" y="144"/>
                  </a:lnTo>
                  <a:lnTo>
                    <a:pt x="9" y="251"/>
                  </a:lnTo>
                  <a:lnTo>
                    <a:pt x="0" y="313"/>
                  </a:lnTo>
                  <a:lnTo>
                    <a:pt x="9" y="385"/>
                  </a:lnTo>
                  <a:lnTo>
                    <a:pt x="54" y="492"/>
                  </a:lnTo>
                  <a:lnTo>
                    <a:pt x="134" y="581"/>
                  </a:lnTo>
                  <a:lnTo>
                    <a:pt x="233" y="626"/>
                  </a:lnTo>
                  <a:lnTo>
                    <a:pt x="295" y="635"/>
                  </a:lnTo>
                  <a:lnTo>
                    <a:pt x="349" y="626"/>
                  </a:lnTo>
                  <a:lnTo>
                    <a:pt x="456" y="581"/>
                  </a:lnTo>
                  <a:lnTo>
                    <a:pt x="536" y="492"/>
                  </a:lnTo>
                  <a:lnTo>
                    <a:pt x="581" y="385"/>
                  </a:lnTo>
                  <a:lnTo>
                    <a:pt x="581" y="313"/>
                  </a:lnTo>
                  <a:lnTo>
                    <a:pt x="581" y="251"/>
                  </a:lnTo>
                  <a:lnTo>
                    <a:pt x="536" y="144"/>
                  </a:lnTo>
                  <a:lnTo>
                    <a:pt x="456" y="54"/>
                  </a:lnTo>
                  <a:lnTo>
                    <a:pt x="349" y="10"/>
                  </a:lnTo>
                  <a:lnTo>
                    <a:pt x="295" y="1"/>
                  </a:lnTo>
                  <a:close/>
                </a:path>
              </a:pathLst>
            </a:custGeom>
            <a:solidFill>
              <a:srgbClr val="0A6143">
                <a:alpha val="1844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lt2"/>
                </a:solidFill>
                <a:latin typeface="Arial"/>
                <a:ea typeface="Arial"/>
                <a:cs typeface="Arial"/>
                <a:sym typeface="Arial"/>
              </a:endParaRPr>
            </a:p>
          </p:txBody>
        </p:sp>
        <p:sp>
          <p:nvSpPr>
            <p:cNvPr id="3980" name="Google Shape;3980;p224"/>
            <p:cNvSpPr/>
            <p:nvPr/>
          </p:nvSpPr>
          <p:spPr>
            <a:xfrm rot="5400000">
              <a:off x="7239453" y="561134"/>
              <a:ext cx="23375" cy="25189"/>
            </a:xfrm>
            <a:custGeom>
              <a:rect b="b" l="l" r="r" t="t"/>
              <a:pathLst>
                <a:path extrusionOk="0" h="626" w="581">
                  <a:moveTo>
                    <a:pt x="233" y="1"/>
                  </a:moveTo>
                  <a:lnTo>
                    <a:pt x="134" y="54"/>
                  </a:lnTo>
                  <a:lnTo>
                    <a:pt x="54" y="134"/>
                  </a:lnTo>
                  <a:lnTo>
                    <a:pt x="9" y="251"/>
                  </a:lnTo>
                  <a:lnTo>
                    <a:pt x="0" y="313"/>
                  </a:lnTo>
                  <a:lnTo>
                    <a:pt x="9" y="376"/>
                  </a:lnTo>
                  <a:lnTo>
                    <a:pt x="54" y="492"/>
                  </a:lnTo>
                  <a:lnTo>
                    <a:pt x="134" y="572"/>
                  </a:lnTo>
                  <a:lnTo>
                    <a:pt x="233" y="617"/>
                  </a:lnTo>
                  <a:lnTo>
                    <a:pt x="295" y="626"/>
                  </a:lnTo>
                  <a:lnTo>
                    <a:pt x="349" y="617"/>
                  </a:lnTo>
                  <a:lnTo>
                    <a:pt x="456" y="572"/>
                  </a:lnTo>
                  <a:lnTo>
                    <a:pt x="536" y="492"/>
                  </a:lnTo>
                  <a:lnTo>
                    <a:pt x="581" y="376"/>
                  </a:lnTo>
                  <a:lnTo>
                    <a:pt x="581" y="313"/>
                  </a:lnTo>
                  <a:lnTo>
                    <a:pt x="581" y="251"/>
                  </a:lnTo>
                  <a:lnTo>
                    <a:pt x="536" y="134"/>
                  </a:lnTo>
                  <a:lnTo>
                    <a:pt x="456" y="54"/>
                  </a:lnTo>
                  <a:lnTo>
                    <a:pt x="349" y="1"/>
                  </a:lnTo>
                  <a:close/>
                </a:path>
              </a:pathLst>
            </a:custGeom>
            <a:solidFill>
              <a:srgbClr val="0A6143">
                <a:alpha val="1844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lt2"/>
                </a:solidFill>
                <a:latin typeface="Arial"/>
                <a:ea typeface="Arial"/>
                <a:cs typeface="Arial"/>
                <a:sym typeface="Arial"/>
              </a:endParaRPr>
            </a:p>
          </p:txBody>
        </p:sp>
        <p:sp>
          <p:nvSpPr>
            <p:cNvPr id="3981" name="Google Shape;3981;p224"/>
            <p:cNvSpPr/>
            <p:nvPr/>
          </p:nvSpPr>
          <p:spPr>
            <a:xfrm rot="5400000">
              <a:off x="7074157" y="561134"/>
              <a:ext cx="23375" cy="25189"/>
            </a:xfrm>
            <a:custGeom>
              <a:rect b="b" l="l" r="r" t="t"/>
              <a:pathLst>
                <a:path extrusionOk="0" h="626" w="581">
                  <a:moveTo>
                    <a:pt x="233" y="0"/>
                  </a:moveTo>
                  <a:lnTo>
                    <a:pt x="134" y="54"/>
                  </a:lnTo>
                  <a:lnTo>
                    <a:pt x="54" y="134"/>
                  </a:lnTo>
                  <a:lnTo>
                    <a:pt x="9" y="250"/>
                  </a:lnTo>
                  <a:lnTo>
                    <a:pt x="0" y="313"/>
                  </a:lnTo>
                  <a:lnTo>
                    <a:pt x="9" y="375"/>
                  </a:lnTo>
                  <a:lnTo>
                    <a:pt x="54" y="491"/>
                  </a:lnTo>
                  <a:lnTo>
                    <a:pt x="134" y="572"/>
                  </a:lnTo>
                  <a:lnTo>
                    <a:pt x="233" y="625"/>
                  </a:lnTo>
                  <a:lnTo>
                    <a:pt x="349" y="625"/>
                  </a:lnTo>
                  <a:lnTo>
                    <a:pt x="456" y="572"/>
                  </a:lnTo>
                  <a:lnTo>
                    <a:pt x="536" y="491"/>
                  </a:lnTo>
                  <a:lnTo>
                    <a:pt x="581" y="375"/>
                  </a:lnTo>
                  <a:lnTo>
                    <a:pt x="581" y="313"/>
                  </a:lnTo>
                  <a:lnTo>
                    <a:pt x="581" y="250"/>
                  </a:lnTo>
                  <a:lnTo>
                    <a:pt x="536" y="134"/>
                  </a:lnTo>
                  <a:lnTo>
                    <a:pt x="456" y="54"/>
                  </a:lnTo>
                  <a:lnTo>
                    <a:pt x="349" y="0"/>
                  </a:lnTo>
                  <a:close/>
                </a:path>
              </a:pathLst>
            </a:custGeom>
            <a:solidFill>
              <a:srgbClr val="0A6143">
                <a:alpha val="1844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lt2"/>
                </a:solidFill>
                <a:latin typeface="Arial"/>
                <a:ea typeface="Arial"/>
                <a:cs typeface="Arial"/>
                <a:sym typeface="Arial"/>
              </a:endParaRPr>
            </a:p>
          </p:txBody>
        </p:sp>
        <p:sp>
          <p:nvSpPr>
            <p:cNvPr id="3982" name="Google Shape;3982;p224"/>
            <p:cNvSpPr/>
            <p:nvPr/>
          </p:nvSpPr>
          <p:spPr>
            <a:xfrm rot="5400000">
              <a:off x="6908861" y="561134"/>
              <a:ext cx="23375" cy="25189"/>
            </a:xfrm>
            <a:custGeom>
              <a:rect b="b" l="l" r="r" t="t"/>
              <a:pathLst>
                <a:path extrusionOk="0" h="626" w="581">
                  <a:moveTo>
                    <a:pt x="295" y="0"/>
                  </a:moveTo>
                  <a:lnTo>
                    <a:pt x="233" y="9"/>
                  </a:lnTo>
                  <a:lnTo>
                    <a:pt x="134" y="54"/>
                  </a:lnTo>
                  <a:lnTo>
                    <a:pt x="54" y="143"/>
                  </a:lnTo>
                  <a:lnTo>
                    <a:pt x="9" y="250"/>
                  </a:lnTo>
                  <a:lnTo>
                    <a:pt x="0" y="313"/>
                  </a:lnTo>
                  <a:lnTo>
                    <a:pt x="9" y="375"/>
                  </a:lnTo>
                  <a:lnTo>
                    <a:pt x="54" y="491"/>
                  </a:lnTo>
                  <a:lnTo>
                    <a:pt x="134" y="581"/>
                  </a:lnTo>
                  <a:lnTo>
                    <a:pt x="233" y="625"/>
                  </a:lnTo>
                  <a:lnTo>
                    <a:pt x="349" y="625"/>
                  </a:lnTo>
                  <a:lnTo>
                    <a:pt x="456" y="581"/>
                  </a:lnTo>
                  <a:lnTo>
                    <a:pt x="536" y="491"/>
                  </a:lnTo>
                  <a:lnTo>
                    <a:pt x="581" y="375"/>
                  </a:lnTo>
                  <a:lnTo>
                    <a:pt x="581" y="313"/>
                  </a:lnTo>
                  <a:lnTo>
                    <a:pt x="581" y="250"/>
                  </a:lnTo>
                  <a:lnTo>
                    <a:pt x="536" y="143"/>
                  </a:lnTo>
                  <a:lnTo>
                    <a:pt x="456" y="54"/>
                  </a:lnTo>
                  <a:lnTo>
                    <a:pt x="349" y="9"/>
                  </a:lnTo>
                  <a:lnTo>
                    <a:pt x="295" y="0"/>
                  </a:lnTo>
                  <a:close/>
                </a:path>
              </a:pathLst>
            </a:custGeom>
            <a:solidFill>
              <a:srgbClr val="0A6143">
                <a:alpha val="1844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lt2"/>
                </a:solidFill>
                <a:latin typeface="Arial"/>
                <a:ea typeface="Arial"/>
                <a:cs typeface="Arial"/>
                <a:sym typeface="Arial"/>
              </a:endParaRPr>
            </a:p>
          </p:txBody>
        </p:sp>
        <p:sp>
          <p:nvSpPr>
            <p:cNvPr id="3983" name="Google Shape;3983;p224"/>
            <p:cNvSpPr/>
            <p:nvPr/>
          </p:nvSpPr>
          <p:spPr>
            <a:xfrm rot="5400000">
              <a:off x="7570346" y="733953"/>
              <a:ext cx="23415" cy="25189"/>
            </a:xfrm>
            <a:custGeom>
              <a:rect b="b" l="l" r="r" t="t"/>
              <a:pathLst>
                <a:path extrusionOk="0" h="626" w="582">
                  <a:moveTo>
                    <a:pt x="287" y="0"/>
                  </a:moveTo>
                  <a:lnTo>
                    <a:pt x="233" y="9"/>
                  </a:lnTo>
                  <a:lnTo>
                    <a:pt x="126" y="54"/>
                  </a:lnTo>
                  <a:lnTo>
                    <a:pt x="45" y="143"/>
                  </a:lnTo>
                  <a:lnTo>
                    <a:pt x="10" y="250"/>
                  </a:lnTo>
                  <a:lnTo>
                    <a:pt x="1" y="313"/>
                  </a:lnTo>
                  <a:lnTo>
                    <a:pt x="10" y="375"/>
                  </a:lnTo>
                  <a:lnTo>
                    <a:pt x="45" y="491"/>
                  </a:lnTo>
                  <a:lnTo>
                    <a:pt x="126" y="581"/>
                  </a:lnTo>
                  <a:lnTo>
                    <a:pt x="233" y="625"/>
                  </a:lnTo>
                  <a:lnTo>
                    <a:pt x="349" y="625"/>
                  </a:lnTo>
                  <a:lnTo>
                    <a:pt x="456" y="581"/>
                  </a:lnTo>
                  <a:lnTo>
                    <a:pt x="528" y="491"/>
                  </a:lnTo>
                  <a:lnTo>
                    <a:pt x="572" y="375"/>
                  </a:lnTo>
                  <a:lnTo>
                    <a:pt x="581" y="313"/>
                  </a:lnTo>
                  <a:lnTo>
                    <a:pt x="572" y="250"/>
                  </a:lnTo>
                  <a:lnTo>
                    <a:pt x="528" y="143"/>
                  </a:lnTo>
                  <a:lnTo>
                    <a:pt x="456" y="54"/>
                  </a:lnTo>
                  <a:lnTo>
                    <a:pt x="349" y="9"/>
                  </a:lnTo>
                  <a:lnTo>
                    <a:pt x="287" y="0"/>
                  </a:lnTo>
                  <a:close/>
                </a:path>
              </a:pathLst>
            </a:custGeom>
            <a:solidFill>
              <a:srgbClr val="0A6143">
                <a:alpha val="1844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lt2"/>
                </a:solidFill>
                <a:latin typeface="Arial"/>
                <a:ea typeface="Arial"/>
                <a:cs typeface="Arial"/>
                <a:sym typeface="Arial"/>
              </a:endParaRPr>
            </a:p>
          </p:txBody>
        </p:sp>
        <p:sp>
          <p:nvSpPr>
            <p:cNvPr id="3984" name="Google Shape;3984;p224"/>
            <p:cNvSpPr/>
            <p:nvPr/>
          </p:nvSpPr>
          <p:spPr>
            <a:xfrm rot="5400000">
              <a:off x="7404909" y="733772"/>
              <a:ext cx="23415" cy="25551"/>
            </a:xfrm>
            <a:custGeom>
              <a:rect b="b" l="l" r="r" t="t"/>
              <a:pathLst>
                <a:path extrusionOk="0" h="635" w="582">
                  <a:moveTo>
                    <a:pt x="287" y="1"/>
                  </a:moveTo>
                  <a:lnTo>
                    <a:pt x="233" y="10"/>
                  </a:lnTo>
                  <a:lnTo>
                    <a:pt x="126" y="54"/>
                  </a:lnTo>
                  <a:lnTo>
                    <a:pt x="45" y="144"/>
                  </a:lnTo>
                  <a:lnTo>
                    <a:pt x="10" y="251"/>
                  </a:lnTo>
                  <a:lnTo>
                    <a:pt x="1" y="313"/>
                  </a:lnTo>
                  <a:lnTo>
                    <a:pt x="10" y="385"/>
                  </a:lnTo>
                  <a:lnTo>
                    <a:pt x="45" y="492"/>
                  </a:lnTo>
                  <a:lnTo>
                    <a:pt x="126" y="581"/>
                  </a:lnTo>
                  <a:lnTo>
                    <a:pt x="233" y="626"/>
                  </a:lnTo>
                  <a:lnTo>
                    <a:pt x="287" y="635"/>
                  </a:lnTo>
                  <a:lnTo>
                    <a:pt x="349" y="626"/>
                  </a:lnTo>
                  <a:lnTo>
                    <a:pt x="456" y="581"/>
                  </a:lnTo>
                  <a:lnTo>
                    <a:pt x="528" y="492"/>
                  </a:lnTo>
                  <a:lnTo>
                    <a:pt x="572" y="385"/>
                  </a:lnTo>
                  <a:lnTo>
                    <a:pt x="581" y="313"/>
                  </a:lnTo>
                  <a:lnTo>
                    <a:pt x="572" y="251"/>
                  </a:lnTo>
                  <a:lnTo>
                    <a:pt x="528" y="144"/>
                  </a:lnTo>
                  <a:lnTo>
                    <a:pt x="456" y="54"/>
                  </a:lnTo>
                  <a:lnTo>
                    <a:pt x="349" y="10"/>
                  </a:lnTo>
                  <a:lnTo>
                    <a:pt x="287" y="1"/>
                  </a:lnTo>
                  <a:close/>
                </a:path>
              </a:pathLst>
            </a:custGeom>
            <a:solidFill>
              <a:srgbClr val="0A6143">
                <a:alpha val="1844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lt2"/>
                </a:solidFill>
                <a:latin typeface="Arial"/>
                <a:ea typeface="Arial"/>
                <a:cs typeface="Arial"/>
                <a:sym typeface="Arial"/>
              </a:endParaRPr>
            </a:p>
          </p:txBody>
        </p:sp>
        <p:sp>
          <p:nvSpPr>
            <p:cNvPr id="3985" name="Google Shape;3985;p224"/>
            <p:cNvSpPr/>
            <p:nvPr/>
          </p:nvSpPr>
          <p:spPr>
            <a:xfrm rot="5400000">
              <a:off x="7239433" y="733953"/>
              <a:ext cx="23415" cy="25189"/>
            </a:xfrm>
            <a:custGeom>
              <a:rect b="b" l="l" r="r" t="t"/>
              <a:pathLst>
                <a:path extrusionOk="0" h="626" w="582">
                  <a:moveTo>
                    <a:pt x="233" y="1"/>
                  </a:moveTo>
                  <a:lnTo>
                    <a:pt x="126" y="54"/>
                  </a:lnTo>
                  <a:lnTo>
                    <a:pt x="45" y="134"/>
                  </a:lnTo>
                  <a:lnTo>
                    <a:pt x="10" y="251"/>
                  </a:lnTo>
                  <a:lnTo>
                    <a:pt x="1" y="313"/>
                  </a:lnTo>
                  <a:lnTo>
                    <a:pt x="10" y="376"/>
                  </a:lnTo>
                  <a:lnTo>
                    <a:pt x="45" y="492"/>
                  </a:lnTo>
                  <a:lnTo>
                    <a:pt x="126" y="572"/>
                  </a:lnTo>
                  <a:lnTo>
                    <a:pt x="233" y="617"/>
                  </a:lnTo>
                  <a:lnTo>
                    <a:pt x="287" y="626"/>
                  </a:lnTo>
                  <a:lnTo>
                    <a:pt x="349" y="617"/>
                  </a:lnTo>
                  <a:lnTo>
                    <a:pt x="456" y="572"/>
                  </a:lnTo>
                  <a:lnTo>
                    <a:pt x="528" y="492"/>
                  </a:lnTo>
                  <a:lnTo>
                    <a:pt x="572" y="376"/>
                  </a:lnTo>
                  <a:lnTo>
                    <a:pt x="581" y="313"/>
                  </a:lnTo>
                  <a:lnTo>
                    <a:pt x="572" y="251"/>
                  </a:lnTo>
                  <a:lnTo>
                    <a:pt x="528" y="134"/>
                  </a:lnTo>
                  <a:lnTo>
                    <a:pt x="456" y="54"/>
                  </a:lnTo>
                  <a:lnTo>
                    <a:pt x="349" y="1"/>
                  </a:lnTo>
                  <a:close/>
                </a:path>
              </a:pathLst>
            </a:custGeom>
            <a:solidFill>
              <a:srgbClr val="0A6143">
                <a:alpha val="1844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lt2"/>
                </a:solidFill>
                <a:latin typeface="Arial"/>
                <a:ea typeface="Arial"/>
                <a:cs typeface="Arial"/>
                <a:sym typeface="Arial"/>
              </a:endParaRPr>
            </a:p>
          </p:txBody>
        </p:sp>
        <p:sp>
          <p:nvSpPr>
            <p:cNvPr id="3986" name="Google Shape;3986;p224"/>
            <p:cNvSpPr/>
            <p:nvPr/>
          </p:nvSpPr>
          <p:spPr>
            <a:xfrm rot="5400000">
              <a:off x="7074137" y="733953"/>
              <a:ext cx="23415" cy="25189"/>
            </a:xfrm>
            <a:custGeom>
              <a:rect b="b" l="l" r="r" t="t"/>
              <a:pathLst>
                <a:path extrusionOk="0" h="626" w="582">
                  <a:moveTo>
                    <a:pt x="233" y="0"/>
                  </a:moveTo>
                  <a:lnTo>
                    <a:pt x="126" y="54"/>
                  </a:lnTo>
                  <a:lnTo>
                    <a:pt x="45" y="134"/>
                  </a:lnTo>
                  <a:lnTo>
                    <a:pt x="10" y="250"/>
                  </a:lnTo>
                  <a:lnTo>
                    <a:pt x="1" y="313"/>
                  </a:lnTo>
                  <a:lnTo>
                    <a:pt x="10" y="375"/>
                  </a:lnTo>
                  <a:lnTo>
                    <a:pt x="45" y="491"/>
                  </a:lnTo>
                  <a:lnTo>
                    <a:pt x="126" y="572"/>
                  </a:lnTo>
                  <a:lnTo>
                    <a:pt x="233" y="625"/>
                  </a:lnTo>
                  <a:lnTo>
                    <a:pt x="349" y="625"/>
                  </a:lnTo>
                  <a:lnTo>
                    <a:pt x="456" y="572"/>
                  </a:lnTo>
                  <a:lnTo>
                    <a:pt x="528" y="491"/>
                  </a:lnTo>
                  <a:lnTo>
                    <a:pt x="572" y="375"/>
                  </a:lnTo>
                  <a:lnTo>
                    <a:pt x="581" y="313"/>
                  </a:lnTo>
                  <a:lnTo>
                    <a:pt x="572" y="250"/>
                  </a:lnTo>
                  <a:lnTo>
                    <a:pt x="528" y="134"/>
                  </a:lnTo>
                  <a:lnTo>
                    <a:pt x="456" y="54"/>
                  </a:lnTo>
                  <a:lnTo>
                    <a:pt x="349" y="0"/>
                  </a:lnTo>
                  <a:close/>
                </a:path>
              </a:pathLst>
            </a:custGeom>
            <a:solidFill>
              <a:srgbClr val="0A6143">
                <a:alpha val="1844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lt2"/>
                </a:solidFill>
                <a:latin typeface="Arial"/>
                <a:ea typeface="Arial"/>
                <a:cs typeface="Arial"/>
                <a:sym typeface="Arial"/>
              </a:endParaRPr>
            </a:p>
          </p:txBody>
        </p:sp>
        <p:sp>
          <p:nvSpPr>
            <p:cNvPr id="3987" name="Google Shape;3987;p224"/>
            <p:cNvSpPr/>
            <p:nvPr/>
          </p:nvSpPr>
          <p:spPr>
            <a:xfrm rot="5400000">
              <a:off x="6908841" y="733953"/>
              <a:ext cx="23415" cy="25189"/>
            </a:xfrm>
            <a:custGeom>
              <a:rect b="b" l="l" r="r" t="t"/>
              <a:pathLst>
                <a:path extrusionOk="0" h="626" w="582">
                  <a:moveTo>
                    <a:pt x="287" y="0"/>
                  </a:moveTo>
                  <a:lnTo>
                    <a:pt x="233" y="9"/>
                  </a:lnTo>
                  <a:lnTo>
                    <a:pt x="126" y="54"/>
                  </a:lnTo>
                  <a:lnTo>
                    <a:pt x="45" y="143"/>
                  </a:lnTo>
                  <a:lnTo>
                    <a:pt x="10" y="250"/>
                  </a:lnTo>
                  <a:lnTo>
                    <a:pt x="1" y="313"/>
                  </a:lnTo>
                  <a:lnTo>
                    <a:pt x="10" y="375"/>
                  </a:lnTo>
                  <a:lnTo>
                    <a:pt x="45" y="491"/>
                  </a:lnTo>
                  <a:lnTo>
                    <a:pt x="126" y="581"/>
                  </a:lnTo>
                  <a:lnTo>
                    <a:pt x="233" y="625"/>
                  </a:lnTo>
                  <a:lnTo>
                    <a:pt x="349" y="625"/>
                  </a:lnTo>
                  <a:lnTo>
                    <a:pt x="456" y="581"/>
                  </a:lnTo>
                  <a:lnTo>
                    <a:pt x="528" y="491"/>
                  </a:lnTo>
                  <a:lnTo>
                    <a:pt x="572" y="375"/>
                  </a:lnTo>
                  <a:lnTo>
                    <a:pt x="581" y="313"/>
                  </a:lnTo>
                  <a:lnTo>
                    <a:pt x="572" y="250"/>
                  </a:lnTo>
                  <a:lnTo>
                    <a:pt x="528" y="143"/>
                  </a:lnTo>
                  <a:lnTo>
                    <a:pt x="456" y="54"/>
                  </a:lnTo>
                  <a:lnTo>
                    <a:pt x="349" y="9"/>
                  </a:lnTo>
                  <a:lnTo>
                    <a:pt x="287" y="0"/>
                  </a:lnTo>
                  <a:close/>
                </a:path>
              </a:pathLst>
            </a:custGeom>
            <a:solidFill>
              <a:srgbClr val="0A6143">
                <a:alpha val="1844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lt2"/>
                </a:solidFill>
                <a:latin typeface="Arial"/>
                <a:ea typeface="Arial"/>
                <a:cs typeface="Arial"/>
                <a:sym typeface="Arial"/>
              </a:endParaRPr>
            </a:p>
          </p:txBody>
        </p:sp>
        <p:sp>
          <p:nvSpPr>
            <p:cNvPr id="3988" name="Google Shape;3988;p224"/>
            <p:cNvSpPr/>
            <p:nvPr/>
          </p:nvSpPr>
          <p:spPr>
            <a:xfrm rot="5400000">
              <a:off x="9030846" y="43241"/>
              <a:ext cx="23013" cy="25189"/>
            </a:xfrm>
            <a:custGeom>
              <a:rect b="b" l="l" r="r" t="t"/>
              <a:pathLst>
                <a:path extrusionOk="0" h="626" w="572">
                  <a:moveTo>
                    <a:pt x="286" y="1"/>
                  </a:moveTo>
                  <a:lnTo>
                    <a:pt x="233" y="10"/>
                  </a:lnTo>
                  <a:lnTo>
                    <a:pt x="125" y="54"/>
                  </a:lnTo>
                  <a:lnTo>
                    <a:pt x="45" y="135"/>
                  </a:lnTo>
                  <a:lnTo>
                    <a:pt x="0" y="251"/>
                  </a:lnTo>
                  <a:lnTo>
                    <a:pt x="0" y="313"/>
                  </a:lnTo>
                  <a:lnTo>
                    <a:pt x="0" y="376"/>
                  </a:lnTo>
                  <a:lnTo>
                    <a:pt x="45" y="492"/>
                  </a:lnTo>
                  <a:lnTo>
                    <a:pt x="125" y="581"/>
                  </a:lnTo>
                  <a:lnTo>
                    <a:pt x="233" y="626"/>
                  </a:lnTo>
                  <a:lnTo>
                    <a:pt x="349" y="626"/>
                  </a:lnTo>
                  <a:lnTo>
                    <a:pt x="447" y="581"/>
                  </a:lnTo>
                  <a:lnTo>
                    <a:pt x="527" y="492"/>
                  </a:lnTo>
                  <a:lnTo>
                    <a:pt x="572" y="376"/>
                  </a:lnTo>
                  <a:lnTo>
                    <a:pt x="572" y="313"/>
                  </a:lnTo>
                  <a:lnTo>
                    <a:pt x="572" y="251"/>
                  </a:lnTo>
                  <a:lnTo>
                    <a:pt x="527" y="135"/>
                  </a:lnTo>
                  <a:lnTo>
                    <a:pt x="447" y="54"/>
                  </a:lnTo>
                  <a:lnTo>
                    <a:pt x="349" y="10"/>
                  </a:lnTo>
                  <a:lnTo>
                    <a:pt x="286" y="1"/>
                  </a:lnTo>
                  <a:close/>
                </a:path>
              </a:pathLst>
            </a:custGeom>
            <a:solidFill>
              <a:srgbClr val="0A6143">
                <a:alpha val="1844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lt2"/>
                </a:solidFill>
                <a:latin typeface="Arial"/>
                <a:ea typeface="Arial"/>
                <a:cs typeface="Arial"/>
                <a:sym typeface="Arial"/>
              </a:endParaRPr>
            </a:p>
          </p:txBody>
        </p:sp>
        <p:sp>
          <p:nvSpPr>
            <p:cNvPr id="3989" name="Google Shape;3989;p224"/>
            <p:cNvSpPr/>
            <p:nvPr/>
          </p:nvSpPr>
          <p:spPr>
            <a:xfrm rot="5400000">
              <a:off x="8865370" y="43060"/>
              <a:ext cx="23013" cy="25551"/>
            </a:xfrm>
            <a:custGeom>
              <a:rect b="b" l="l" r="r" t="t"/>
              <a:pathLst>
                <a:path extrusionOk="0" h="635" w="572">
                  <a:moveTo>
                    <a:pt x="286" y="1"/>
                  </a:moveTo>
                  <a:lnTo>
                    <a:pt x="233" y="9"/>
                  </a:lnTo>
                  <a:lnTo>
                    <a:pt x="125" y="54"/>
                  </a:lnTo>
                  <a:lnTo>
                    <a:pt x="45" y="143"/>
                  </a:lnTo>
                  <a:lnTo>
                    <a:pt x="0" y="251"/>
                  </a:lnTo>
                  <a:lnTo>
                    <a:pt x="0" y="322"/>
                  </a:lnTo>
                  <a:lnTo>
                    <a:pt x="0" y="385"/>
                  </a:lnTo>
                  <a:lnTo>
                    <a:pt x="45" y="492"/>
                  </a:lnTo>
                  <a:lnTo>
                    <a:pt x="125" y="581"/>
                  </a:lnTo>
                  <a:lnTo>
                    <a:pt x="233" y="626"/>
                  </a:lnTo>
                  <a:lnTo>
                    <a:pt x="286" y="635"/>
                  </a:lnTo>
                  <a:lnTo>
                    <a:pt x="349" y="626"/>
                  </a:lnTo>
                  <a:lnTo>
                    <a:pt x="447" y="581"/>
                  </a:lnTo>
                  <a:lnTo>
                    <a:pt x="527" y="492"/>
                  </a:lnTo>
                  <a:lnTo>
                    <a:pt x="572" y="385"/>
                  </a:lnTo>
                  <a:lnTo>
                    <a:pt x="572" y="322"/>
                  </a:lnTo>
                  <a:lnTo>
                    <a:pt x="572" y="251"/>
                  </a:lnTo>
                  <a:lnTo>
                    <a:pt x="527" y="143"/>
                  </a:lnTo>
                  <a:lnTo>
                    <a:pt x="447" y="54"/>
                  </a:lnTo>
                  <a:lnTo>
                    <a:pt x="349" y="9"/>
                  </a:lnTo>
                  <a:lnTo>
                    <a:pt x="286" y="1"/>
                  </a:lnTo>
                  <a:close/>
                </a:path>
              </a:pathLst>
            </a:custGeom>
            <a:solidFill>
              <a:srgbClr val="0A6143">
                <a:alpha val="1844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lt2"/>
                </a:solidFill>
                <a:latin typeface="Arial"/>
                <a:ea typeface="Arial"/>
                <a:cs typeface="Arial"/>
                <a:sym typeface="Arial"/>
              </a:endParaRPr>
            </a:p>
          </p:txBody>
        </p:sp>
        <p:sp>
          <p:nvSpPr>
            <p:cNvPr id="3990" name="Google Shape;3990;p224"/>
            <p:cNvSpPr/>
            <p:nvPr/>
          </p:nvSpPr>
          <p:spPr>
            <a:xfrm rot="5400000">
              <a:off x="8699893" y="43241"/>
              <a:ext cx="23013" cy="25189"/>
            </a:xfrm>
            <a:custGeom>
              <a:rect b="b" l="l" r="r" t="t"/>
              <a:pathLst>
                <a:path extrusionOk="0" h="626" w="572">
                  <a:moveTo>
                    <a:pt x="233" y="0"/>
                  </a:moveTo>
                  <a:lnTo>
                    <a:pt x="125" y="54"/>
                  </a:lnTo>
                  <a:lnTo>
                    <a:pt x="45" y="134"/>
                  </a:lnTo>
                  <a:lnTo>
                    <a:pt x="0" y="250"/>
                  </a:lnTo>
                  <a:lnTo>
                    <a:pt x="0" y="313"/>
                  </a:lnTo>
                  <a:lnTo>
                    <a:pt x="0" y="375"/>
                  </a:lnTo>
                  <a:lnTo>
                    <a:pt x="45" y="491"/>
                  </a:lnTo>
                  <a:lnTo>
                    <a:pt x="125" y="572"/>
                  </a:lnTo>
                  <a:lnTo>
                    <a:pt x="233" y="616"/>
                  </a:lnTo>
                  <a:lnTo>
                    <a:pt x="286" y="625"/>
                  </a:lnTo>
                  <a:lnTo>
                    <a:pt x="349" y="616"/>
                  </a:lnTo>
                  <a:lnTo>
                    <a:pt x="447" y="572"/>
                  </a:lnTo>
                  <a:lnTo>
                    <a:pt x="527" y="491"/>
                  </a:lnTo>
                  <a:lnTo>
                    <a:pt x="572" y="375"/>
                  </a:lnTo>
                  <a:lnTo>
                    <a:pt x="572" y="313"/>
                  </a:lnTo>
                  <a:lnTo>
                    <a:pt x="572" y="250"/>
                  </a:lnTo>
                  <a:lnTo>
                    <a:pt x="527" y="134"/>
                  </a:lnTo>
                  <a:lnTo>
                    <a:pt x="447" y="54"/>
                  </a:lnTo>
                  <a:lnTo>
                    <a:pt x="349" y="0"/>
                  </a:lnTo>
                  <a:close/>
                </a:path>
              </a:pathLst>
            </a:custGeom>
            <a:solidFill>
              <a:srgbClr val="0A6143">
                <a:alpha val="1844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lt2"/>
                </a:solidFill>
                <a:latin typeface="Arial"/>
                <a:ea typeface="Arial"/>
                <a:cs typeface="Arial"/>
                <a:sym typeface="Arial"/>
              </a:endParaRPr>
            </a:p>
          </p:txBody>
        </p:sp>
        <p:sp>
          <p:nvSpPr>
            <p:cNvPr id="3991" name="Google Shape;3991;p224"/>
            <p:cNvSpPr/>
            <p:nvPr/>
          </p:nvSpPr>
          <p:spPr>
            <a:xfrm rot="5400000">
              <a:off x="8534597" y="43241"/>
              <a:ext cx="23013" cy="25189"/>
            </a:xfrm>
            <a:custGeom>
              <a:rect b="b" l="l" r="r" t="t"/>
              <a:pathLst>
                <a:path extrusionOk="0" h="626" w="572">
                  <a:moveTo>
                    <a:pt x="233" y="0"/>
                  </a:moveTo>
                  <a:lnTo>
                    <a:pt x="125" y="54"/>
                  </a:lnTo>
                  <a:lnTo>
                    <a:pt x="45" y="134"/>
                  </a:lnTo>
                  <a:lnTo>
                    <a:pt x="0" y="250"/>
                  </a:lnTo>
                  <a:lnTo>
                    <a:pt x="0" y="313"/>
                  </a:lnTo>
                  <a:lnTo>
                    <a:pt x="0" y="375"/>
                  </a:lnTo>
                  <a:lnTo>
                    <a:pt x="45" y="491"/>
                  </a:lnTo>
                  <a:lnTo>
                    <a:pt x="125" y="572"/>
                  </a:lnTo>
                  <a:lnTo>
                    <a:pt x="233" y="625"/>
                  </a:lnTo>
                  <a:lnTo>
                    <a:pt x="349" y="625"/>
                  </a:lnTo>
                  <a:lnTo>
                    <a:pt x="447" y="572"/>
                  </a:lnTo>
                  <a:lnTo>
                    <a:pt x="527" y="491"/>
                  </a:lnTo>
                  <a:lnTo>
                    <a:pt x="572" y="375"/>
                  </a:lnTo>
                  <a:lnTo>
                    <a:pt x="572" y="313"/>
                  </a:lnTo>
                  <a:lnTo>
                    <a:pt x="572" y="250"/>
                  </a:lnTo>
                  <a:lnTo>
                    <a:pt x="527" y="134"/>
                  </a:lnTo>
                  <a:lnTo>
                    <a:pt x="447" y="54"/>
                  </a:lnTo>
                  <a:lnTo>
                    <a:pt x="349" y="0"/>
                  </a:lnTo>
                  <a:close/>
                </a:path>
              </a:pathLst>
            </a:custGeom>
            <a:solidFill>
              <a:srgbClr val="0A6143">
                <a:alpha val="1844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lt2"/>
                </a:solidFill>
                <a:latin typeface="Arial"/>
                <a:ea typeface="Arial"/>
                <a:cs typeface="Arial"/>
                <a:sym typeface="Arial"/>
              </a:endParaRPr>
            </a:p>
          </p:txBody>
        </p:sp>
        <p:sp>
          <p:nvSpPr>
            <p:cNvPr id="3992" name="Google Shape;3992;p224"/>
            <p:cNvSpPr/>
            <p:nvPr/>
          </p:nvSpPr>
          <p:spPr>
            <a:xfrm rot="5400000">
              <a:off x="9030645" y="215879"/>
              <a:ext cx="23415" cy="25189"/>
            </a:xfrm>
            <a:custGeom>
              <a:rect b="b" l="l" r="r" t="t"/>
              <a:pathLst>
                <a:path extrusionOk="0" h="626" w="582">
                  <a:moveTo>
                    <a:pt x="295" y="1"/>
                  </a:moveTo>
                  <a:lnTo>
                    <a:pt x="233" y="10"/>
                  </a:lnTo>
                  <a:lnTo>
                    <a:pt x="135" y="54"/>
                  </a:lnTo>
                  <a:lnTo>
                    <a:pt x="54" y="135"/>
                  </a:lnTo>
                  <a:lnTo>
                    <a:pt x="10" y="251"/>
                  </a:lnTo>
                  <a:lnTo>
                    <a:pt x="1" y="313"/>
                  </a:lnTo>
                  <a:lnTo>
                    <a:pt x="10" y="376"/>
                  </a:lnTo>
                  <a:lnTo>
                    <a:pt x="54" y="492"/>
                  </a:lnTo>
                  <a:lnTo>
                    <a:pt x="135" y="581"/>
                  </a:lnTo>
                  <a:lnTo>
                    <a:pt x="233" y="626"/>
                  </a:lnTo>
                  <a:lnTo>
                    <a:pt x="349" y="626"/>
                  </a:lnTo>
                  <a:lnTo>
                    <a:pt x="456" y="581"/>
                  </a:lnTo>
                  <a:lnTo>
                    <a:pt x="537" y="492"/>
                  </a:lnTo>
                  <a:lnTo>
                    <a:pt x="581" y="376"/>
                  </a:lnTo>
                  <a:lnTo>
                    <a:pt x="581" y="313"/>
                  </a:lnTo>
                  <a:lnTo>
                    <a:pt x="581" y="251"/>
                  </a:lnTo>
                  <a:lnTo>
                    <a:pt x="537" y="135"/>
                  </a:lnTo>
                  <a:lnTo>
                    <a:pt x="456" y="54"/>
                  </a:lnTo>
                  <a:lnTo>
                    <a:pt x="349" y="10"/>
                  </a:lnTo>
                  <a:lnTo>
                    <a:pt x="295" y="1"/>
                  </a:lnTo>
                  <a:close/>
                </a:path>
              </a:pathLst>
            </a:custGeom>
            <a:solidFill>
              <a:srgbClr val="0A6143">
                <a:alpha val="1844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lt2"/>
                </a:solidFill>
                <a:latin typeface="Arial"/>
                <a:ea typeface="Arial"/>
                <a:cs typeface="Arial"/>
                <a:sym typeface="Arial"/>
              </a:endParaRPr>
            </a:p>
          </p:txBody>
        </p:sp>
        <p:sp>
          <p:nvSpPr>
            <p:cNvPr id="3993" name="Google Shape;3993;p224"/>
            <p:cNvSpPr/>
            <p:nvPr/>
          </p:nvSpPr>
          <p:spPr>
            <a:xfrm rot="5400000">
              <a:off x="8865168" y="215698"/>
              <a:ext cx="23415" cy="25551"/>
            </a:xfrm>
            <a:custGeom>
              <a:rect b="b" l="l" r="r" t="t"/>
              <a:pathLst>
                <a:path extrusionOk="0" h="635" w="582">
                  <a:moveTo>
                    <a:pt x="295" y="1"/>
                  </a:moveTo>
                  <a:lnTo>
                    <a:pt x="233" y="9"/>
                  </a:lnTo>
                  <a:lnTo>
                    <a:pt x="135" y="54"/>
                  </a:lnTo>
                  <a:lnTo>
                    <a:pt x="54" y="143"/>
                  </a:lnTo>
                  <a:lnTo>
                    <a:pt x="10" y="251"/>
                  </a:lnTo>
                  <a:lnTo>
                    <a:pt x="1" y="322"/>
                  </a:lnTo>
                  <a:lnTo>
                    <a:pt x="10" y="385"/>
                  </a:lnTo>
                  <a:lnTo>
                    <a:pt x="54" y="492"/>
                  </a:lnTo>
                  <a:lnTo>
                    <a:pt x="135" y="581"/>
                  </a:lnTo>
                  <a:lnTo>
                    <a:pt x="233" y="626"/>
                  </a:lnTo>
                  <a:lnTo>
                    <a:pt x="295" y="635"/>
                  </a:lnTo>
                  <a:lnTo>
                    <a:pt x="349" y="626"/>
                  </a:lnTo>
                  <a:lnTo>
                    <a:pt x="456" y="581"/>
                  </a:lnTo>
                  <a:lnTo>
                    <a:pt x="537" y="492"/>
                  </a:lnTo>
                  <a:lnTo>
                    <a:pt x="581" y="385"/>
                  </a:lnTo>
                  <a:lnTo>
                    <a:pt x="581" y="322"/>
                  </a:lnTo>
                  <a:lnTo>
                    <a:pt x="581" y="251"/>
                  </a:lnTo>
                  <a:lnTo>
                    <a:pt x="537" y="143"/>
                  </a:lnTo>
                  <a:lnTo>
                    <a:pt x="456" y="54"/>
                  </a:lnTo>
                  <a:lnTo>
                    <a:pt x="349" y="9"/>
                  </a:lnTo>
                  <a:lnTo>
                    <a:pt x="295" y="1"/>
                  </a:lnTo>
                  <a:close/>
                </a:path>
              </a:pathLst>
            </a:custGeom>
            <a:solidFill>
              <a:srgbClr val="0A6143">
                <a:alpha val="1844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lt2"/>
                </a:solidFill>
                <a:latin typeface="Arial"/>
                <a:ea typeface="Arial"/>
                <a:cs typeface="Arial"/>
                <a:sym typeface="Arial"/>
              </a:endParaRPr>
            </a:p>
          </p:txBody>
        </p:sp>
        <p:sp>
          <p:nvSpPr>
            <p:cNvPr id="3994" name="Google Shape;3994;p224"/>
            <p:cNvSpPr/>
            <p:nvPr/>
          </p:nvSpPr>
          <p:spPr>
            <a:xfrm rot="5400000">
              <a:off x="8699692" y="215879"/>
              <a:ext cx="23415" cy="25189"/>
            </a:xfrm>
            <a:custGeom>
              <a:rect b="b" l="l" r="r" t="t"/>
              <a:pathLst>
                <a:path extrusionOk="0" h="626" w="582">
                  <a:moveTo>
                    <a:pt x="233" y="0"/>
                  </a:moveTo>
                  <a:lnTo>
                    <a:pt x="135" y="54"/>
                  </a:lnTo>
                  <a:lnTo>
                    <a:pt x="54" y="134"/>
                  </a:lnTo>
                  <a:lnTo>
                    <a:pt x="10" y="250"/>
                  </a:lnTo>
                  <a:lnTo>
                    <a:pt x="1" y="313"/>
                  </a:lnTo>
                  <a:lnTo>
                    <a:pt x="10" y="375"/>
                  </a:lnTo>
                  <a:lnTo>
                    <a:pt x="54" y="491"/>
                  </a:lnTo>
                  <a:lnTo>
                    <a:pt x="135" y="572"/>
                  </a:lnTo>
                  <a:lnTo>
                    <a:pt x="233" y="616"/>
                  </a:lnTo>
                  <a:lnTo>
                    <a:pt x="295" y="625"/>
                  </a:lnTo>
                  <a:lnTo>
                    <a:pt x="349" y="616"/>
                  </a:lnTo>
                  <a:lnTo>
                    <a:pt x="456" y="572"/>
                  </a:lnTo>
                  <a:lnTo>
                    <a:pt x="537" y="491"/>
                  </a:lnTo>
                  <a:lnTo>
                    <a:pt x="581" y="375"/>
                  </a:lnTo>
                  <a:lnTo>
                    <a:pt x="581" y="313"/>
                  </a:lnTo>
                  <a:lnTo>
                    <a:pt x="581" y="250"/>
                  </a:lnTo>
                  <a:lnTo>
                    <a:pt x="537" y="134"/>
                  </a:lnTo>
                  <a:lnTo>
                    <a:pt x="456" y="54"/>
                  </a:lnTo>
                  <a:lnTo>
                    <a:pt x="349" y="0"/>
                  </a:lnTo>
                  <a:close/>
                </a:path>
              </a:pathLst>
            </a:custGeom>
            <a:solidFill>
              <a:srgbClr val="0A6143">
                <a:alpha val="1844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lt2"/>
                </a:solidFill>
                <a:latin typeface="Arial"/>
                <a:ea typeface="Arial"/>
                <a:cs typeface="Arial"/>
                <a:sym typeface="Arial"/>
              </a:endParaRPr>
            </a:p>
          </p:txBody>
        </p:sp>
        <p:sp>
          <p:nvSpPr>
            <p:cNvPr id="3995" name="Google Shape;3995;p224"/>
            <p:cNvSpPr/>
            <p:nvPr/>
          </p:nvSpPr>
          <p:spPr>
            <a:xfrm rot="5400000">
              <a:off x="8534396" y="215879"/>
              <a:ext cx="23415" cy="25189"/>
            </a:xfrm>
            <a:custGeom>
              <a:rect b="b" l="l" r="r" t="t"/>
              <a:pathLst>
                <a:path extrusionOk="0" h="626" w="582">
                  <a:moveTo>
                    <a:pt x="233" y="0"/>
                  </a:moveTo>
                  <a:lnTo>
                    <a:pt x="135" y="54"/>
                  </a:lnTo>
                  <a:lnTo>
                    <a:pt x="54" y="134"/>
                  </a:lnTo>
                  <a:lnTo>
                    <a:pt x="10" y="250"/>
                  </a:lnTo>
                  <a:lnTo>
                    <a:pt x="1" y="313"/>
                  </a:lnTo>
                  <a:lnTo>
                    <a:pt x="10" y="375"/>
                  </a:lnTo>
                  <a:lnTo>
                    <a:pt x="54" y="491"/>
                  </a:lnTo>
                  <a:lnTo>
                    <a:pt x="135" y="572"/>
                  </a:lnTo>
                  <a:lnTo>
                    <a:pt x="233" y="625"/>
                  </a:lnTo>
                  <a:lnTo>
                    <a:pt x="349" y="625"/>
                  </a:lnTo>
                  <a:lnTo>
                    <a:pt x="456" y="572"/>
                  </a:lnTo>
                  <a:lnTo>
                    <a:pt x="537" y="491"/>
                  </a:lnTo>
                  <a:lnTo>
                    <a:pt x="581" y="375"/>
                  </a:lnTo>
                  <a:lnTo>
                    <a:pt x="581" y="313"/>
                  </a:lnTo>
                  <a:lnTo>
                    <a:pt x="581" y="250"/>
                  </a:lnTo>
                  <a:lnTo>
                    <a:pt x="537" y="134"/>
                  </a:lnTo>
                  <a:lnTo>
                    <a:pt x="456" y="54"/>
                  </a:lnTo>
                  <a:lnTo>
                    <a:pt x="349" y="0"/>
                  </a:lnTo>
                  <a:close/>
                </a:path>
              </a:pathLst>
            </a:custGeom>
            <a:solidFill>
              <a:srgbClr val="0A6143">
                <a:alpha val="1844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lt2"/>
                </a:solidFill>
                <a:latin typeface="Arial"/>
                <a:ea typeface="Arial"/>
                <a:cs typeface="Arial"/>
                <a:sym typeface="Arial"/>
              </a:endParaRPr>
            </a:p>
          </p:txBody>
        </p:sp>
        <p:sp>
          <p:nvSpPr>
            <p:cNvPr id="3996" name="Google Shape;3996;p224"/>
            <p:cNvSpPr/>
            <p:nvPr/>
          </p:nvSpPr>
          <p:spPr>
            <a:xfrm rot="5400000">
              <a:off x="9030665" y="388698"/>
              <a:ext cx="23375" cy="25189"/>
            </a:xfrm>
            <a:custGeom>
              <a:rect b="b" l="l" r="r" t="t"/>
              <a:pathLst>
                <a:path extrusionOk="0" h="626" w="581">
                  <a:moveTo>
                    <a:pt x="286" y="1"/>
                  </a:moveTo>
                  <a:lnTo>
                    <a:pt x="232" y="10"/>
                  </a:lnTo>
                  <a:lnTo>
                    <a:pt x="125" y="54"/>
                  </a:lnTo>
                  <a:lnTo>
                    <a:pt x="45" y="135"/>
                  </a:lnTo>
                  <a:lnTo>
                    <a:pt x="0" y="251"/>
                  </a:lnTo>
                  <a:lnTo>
                    <a:pt x="0" y="313"/>
                  </a:lnTo>
                  <a:lnTo>
                    <a:pt x="0" y="376"/>
                  </a:lnTo>
                  <a:lnTo>
                    <a:pt x="45" y="492"/>
                  </a:lnTo>
                  <a:lnTo>
                    <a:pt x="125" y="581"/>
                  </a:lnTo>
                  <a:lnTo>
                    <a:pt x="232" y="626"/>
                  </a:lnTo>
                  <a:lnTo>
                    <a:pt x="348" y="626"/>
                  </a:lnTo>
                  <a:lnTo>
                    <a:pt x="456" y="581"/>
                  </a:lnTo>
                  <a:lnTo>
                    <a:pt x="527" y="492"/>
                  </a:lnTo>
                  <a:lnTo>
                    <a:pt x="572" y="376"/>
                  </a:lnTo>
                  <a:lnTo>
                    <a:pt x="581" y="313"/>
                  </a:lnTo>
                  <a:lnTo>
                    <a:pt x="572" y="251"/>
                  </a:lnTo>
                  <a:lnTo>
                    <a:pt x="527" y="135"/>
                  </a:lnTo>
                  <a:lnTo>
                    <a:pt x="456" y="54"/>
                  </a:lnTo>
                  <a:lnTo>
                    <a:pt x="348" y="10"/>
                  </a:lnTo>
                  <a:lnTo>
                    <a:pt x="286" y="1"/>
                  </a:lnTo>
                  <a:close/>
                </a:path>
              </a:pathLst>
            </a:custGeom>
            <a:solidFill>
              <a:srgbClr val="0A6143">
                <a:alpha val="1844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lt2"/>
                </a:solidFill>
                <a:latin typeface="Arial"/>
                <a:ea typeface="Arial"/>
                <a:cs typeface="Arial"/>
                <a:sym typeface="Arial"/>
              </a:endParaRPr>
            </a:p>
          </p:txBody>
        </p:sp>
        <p:sp>
          <p:nvSpPr>
            <p:cNvPr id="3997" name="Google Shape;3997;p224"/>
            <p:cNvSpPr/>
            <p:nvPr/>
          </p:nvSpPr>
          <p:spPr>
            <a:xfrm rot="5400000">
              <a:off x="8865189" y="388517"/>
              <a:ext cx="23375" cy="25551"/>
            </a:xfrm>
            <a:custGeom>
              <a:rect b="b" l="l" r="r" t="t"/>
              <a:pathLst>
                <a:path extrusionOk="0" h="635" w="581">
                  <a:moveTo>
                    <a:pt x="286" y="1"/>
                  </a:moveTo>
                  <a:lnTo>
                    <a:pt x="232" y="9"/>
                  </a:lnTo>
                  <a:lnTo>
                    <a:pt x="125" y="54"/>
                  </a:lnTo>
                  <a:lnTo>
                    <a:pt x="45" y="143"/>
                  </a:lnTo>
                  <a:lnTo>
                    <a:pt x="0" y="251"/>
                  </a:lnTo>
                  <a:lnTo>
                    <a:pt x="0" y="322"/>
                  </a:lnTo>
                  <a:lnTo>
                    <a:pt x="0" y="385"/>
                  </a:lnTo>
                  <a:lnTo>
                    <a:pt x="45" y="492"/>
                  </a:lnTo>
                  <a:lnTo>
                    <a:pt x="125" y="581"/>
                  </a:lnTo>
                  <a:lnTo>
                    <a:pt x="232" y="626"/>
                  </a:lnTo>
                  <a:lnTo>
                    <a:pt x="286" y="635"/>
                  </a:lnTo>
                  <a:lnTo>
                    <a:pt x="348" y="626"/>
                  </a:lnTo>
                  <a:lnTo>
                    <a:pt x="456" y="581"/>
                  </a:lnTo>
                  <a:lnTo>
                    <a:pt x="527" y="492"/>
                  </a:lnTo>
                  <a:lnTo>
                    <a:pt x="572" y="385"/>
                  </a:lnTo>
                  <a:lnTo>
                    <a:pt x="581" y="322"/>
                  </a:lnTo>
                  <a:lnTo>
                    <a:pt x="572" y="251"/>
                  </a:lnTo>
                  <a:lnTo>
                    <a:pt x="527" y="143"/>
                  </a:lnTo>
                  <a:lnTo>
                    <a:pt x="456" y="54"/>
                  </a:lnTo>
                  <a:lnTo>
                    <a:pt x="348" y="9"/>
                  </a:lnTo>
                  <a:lnTo>
                    <a:pt x="286" y="1"/>
                  </a:lnTo>
                  <a:close/>
                </a:path>
              </a:pathLst>
            </a:custGeom>
            <a:solidFill>
              <a:srgbClr val="0A6143">
                <a:alpha val="1844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lt2"/>
                </a:solidFill>
                <a:latin typeface="Arial"/>
                <a:ea typeface="Arial"/>
                <a:cs typeface="Arial"/>
                <a:sym typeface="Arial"/>
              </a:endParaRPr>
            </a:p>
          </p:txBody>
        </p:sp>
        <p:sp>
          <p:nvSpPr>
            <p:cNvPr id="3998" name="Google Shape;3998;p224"/>
            <p:cNvSpPr/>
            <p:nvPr/>
          </p:nvSpPr>
          <p:spPr>
            <a:xfrm rot="5400000">
              <a:off x="8699712" y="388698"/>
              <a:ext cx="23375" cy="25189"/>
            </a:xfrm>
            <a:custGeom>
              <a:rect b="b" l="l" r="r" t="t"/>
              <a:pathLst>
                <a:path extrusionOk="0" h="626" w="581">
                  <a:moveTo>
                    <a:pt x="232" y="0"/>
                  </a:moveTo>
                  <a:lnTo>
                    <a:pt x="125" y="54"/>
                  </a:lnTo>
                  <a:lnTo>
                    <a:pt x="45" y="134"/>
                  </a:lnTo>
                  <a:lnTo>
                    <a:pt x="0" y="250"/>
                  </a:lnTo>
                  <a:lnTo>
                    <a:pt x="0" y="313"/>
                  </a:lnTo>
                  <a:lnTo>
                    <a:pt x="0" y="375"/>
                  </a:lnTo>
                  <a:lnTo>
                    <a:pt x="45" y="491"/>
                  </a:lnTo>
                  <a:lnTo>
                    <a:pt x="125" y="572"/>
                  </a:lnTo>
                  <a:lnTo>
                    <a:pt x="232" y="616"/>
                  </a:lnTo>
                  <a:lnTo>
                    <a:pt x="286" y="625"/>
                  </a:lnTo>
                  <a:lnTo>
                    <a:pt x="348" y="616"/>
                  </a:lnTo>
                  <a:lnTo>
                    <a:pt x="456" y="572"/>
                  </a:lnTo>
                  <a:lnTo>
                    <a:pt x="527" y="491"/>
                  </a:lnTo>
                  <a:lnTo>
                    <a:pt x="572" y="375"/>
                  </a:lnTo>
                  <a:lnTo>
                    <a:pt x="581" y="313"/>
                  </a:lnTo>
                  <a:lnTo>
                    <a:pt x="572" y="250"/>
                  </a:lnTo>
                  <a:lnTo>
                    <a:pt x="527" y="134"/>
                  </a:lnTo>
                  <a:lnTo>
                    <a:pt x="456" y="54"/>
                  </a:lnTo>
                  <a:lnTo>
                    <a:pt x="348" y="0"/>
                  </a:lnTo>
                  <a:close/>
                </a:path>
              </a:pathLst>
            </a:custGeom>
            <a:solidFill>
              <a:srgbClr val="0A6143">
                <a:alpha val="1844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lt2"/>
                </a:solidFill>
                <a:latin typeface="Arial"/>
                <a:ea typeface="Arial"/>
                <a:cs typeface="Arial"/>
                <a:sym typeface="Arial"/>
              </a:endParaRPr>
            </a:p>
          </p:txBody>
        </p:sp>
        <p:sp>
          <p:nvSpPr>
            <p:cNvPr id="3999" name="Google Shape;3999;p224"/>
            <p:cNvSpPr/>
            <p:nvPr/>
          </p:nvSpPr>
          <p:spPr>
            <a:xfrm rot="5400000">
              <a:off x="8534416" y="388698"/>
              <a:ext cx="23375" cy="25189"/>
            </a:xfrm>
            <a:custGeom>
              <a:rect b="b" l="l" r="r" t="t"/>
              <a:pathLst>
                <a:path extrusionOk="0" h="626" w="581">
                  <a:moveTo>
                    <a:pt x="232" y="0"/>
                  </a:moveTo>
                  <a:lnTo>
                    <a:pt x="125" y="54"/>
                  </a:lnTo>
                  <a:lnTo>
                    <a:pt x="45" y="134"/>
                  </a:lnTo>
                  <a:lnTo>
                    <a:pt x="0" y="250"/>
                  </a:lnTo>
                  <a:lnTo>
                    <a:pt x="0" y="313"/>
                  </a:lnTo>
                  <a:lnTo>
                    <a:pt x="0" y="375"/>
                  </a:lnTo>
                  <a:lnTo>
                    <a:pt x="45" y="491"/>
                  </a:lnTo>
                  <a:lnTo>
                    <a:pt x="125" y="572"/>
                  </a:lnTo>
                  <a:lnTo>
                    <a:pt x="232" y="625"/>
                  </a:lnTo>
                  <a:lnTo>
                    <a:pt x="348" y="625"/>
                  </a:lnTo>
                  <a:lnTo>
                    <a:pt x="456" y="572"/>
                  </a:lnTo>
                  <a:lnTo>
                    <a:pt x="527" y="491"/>
                  </a:lnTo>
                  <a:lnTo>
                    <a:pt x="572" y="375"/>
                  </a:lnTo>
                  <a:lnTo>
                    <a:pt x="581" y="313"/>
                  </a:lnTo>
                  <a:lnTo>
                    <a:pt x="572" y="250"/>
                  </a:lnTo>
                  <a:lnTo>
                    <a:pt x="527" y="134"/>
                  </a:lnTo>
                  <a:lnTo>
                    <a:pt x="456" y="54"/>
                  </a:lnTo>
                  <a:lnTo>
                    <a:pt x="348" y="0"/>
                  </a:lnTo>
                  <a:close/>
                </a:path>
              </a:pathLst>
            </a:custGeom>
            <a:solidFill>
              <a:srgbClr val="0A6143">
                <a:alpha val="1844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lt2"/>
                </a:solidFill>
                <a:latin typeface="Arial"/>
                <a:ea typeface="Arial"/>
                <a:cs typeface="Arial"/>
                <a:sym typeface="Arial"/>
              </a:endParaRPr>
            </a:p>
          </p:txBody>
        </p:sp>
        <p:sp>
          <p:nvSpPr>
            <p:cNvPr id="4000" name="Google Shape;4000;p224"/>
            <p:cNvSpPr/>
            <p:nvPr/>
          </p:nvSpPr>
          <p:spPr>
            <a:xfrm rot="5400000">
              <a:off x="9030665" y="561134"/>
              <a:ext cx="23375" cy="25189"/>
            </a:xfrm>
            <a:custGeom>
              <a:rect b="b" l="l" r="r" t="t"/>
              <a:pathLst>
                <a:path extrusionOk="0" h="626" w="581">
                  <a:moveTo>
                    <a:pt x="295" y="1"/>
                  </a:moveTo>
                  <a:lnTo>
                    <a:pt x="233" y="10"/>
                  </a:lnTo>
                  <a:lnTo>
                    <a:pt x="134" y="54"/>
                  </a:lnTo>
                  <a:lnTo>
                    <a:pt x="54" y="135"/>
                  </a:lnTo>
                  <a:lnTo>
                    <a:pt x="9" y="251"/>
                  </a:lnTo>
                  <a:lnTo>
                    <a:pt x="0" y="313"/>
                  </a:lnTo>
                  <a:lnTo>
                    <a:pt x="9" y="376"/>
                  </a:lnTo>
                  <a:lnTo>
                    <a:pt x="54" y="492"/>
                  </a:lnTo>
                  <a:lnTo>
                    <a:pt x="134" y="581"/>
                  </a:lnTo>
                  <a:lnTo>
                    <a:pt x="233" y="626"/>
                  </a:lnTo>
                  <a:lnTo>
                    <a:pt x="349" y="626"/>
                  </a:lnTo>
                  <a:lnTo>
                    <a:pt x="456" y="581"/>
                  </a:lnTo>
                  <a:lnTo>
                    <a:pt x="536" y="492"/>
                  </a:lnTo>
                  <a:lnTo>
                    <a:pt x="581" y="376"/>
                  </a:lnTo>
                  <a:lnTo>
                    <a:pt x="581" y="313"/>
                  </a:lnTo>
                  <a:lnTo>
                    <a:pt x="581" y="251"/>
                  </a:lnTo>
                  <a:lnTo>
                    <a:pt x="536" y="135"/>
                  </a:lnTo>
                  <a:lnTo>
                    <a:pt x="456" y="54"/>
                  </a:lnTo>
                  <a:lnTo>
                    <a:pt x="349" y="10"/>
                  </a:lnTo>
                  <a:lnTo>
                    <a:pt x="295" y="1"/>
                  </a:lnTo>
                  <a:close/>
                </a:path>
              </a:pathLst>
            </a:custGeom>
            <a:solidFill>
              <a:srgbClr val="0A6143">
                <a:alpha val="1844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lt2"/>
                </a:solidFill>
                <a:latin typeface="Arial"/>
                <a:ea typeface="Arial"/>
                <a:cs typeface="Arial"/>
                <a:sym typeface="Arial"/>
              </a:endParaRPr>
            </a:p>
          </p:txBody>
        </p:sp>
        <p:sp>
          <p:nvSpPr>
            <p:cNvPr id="4001" name="Google Shape;4001;p224"/>
            <p:cNvSpPr/>
            <p:nvPr/>
          </p:nvSpPr>
          <p:spPr>
            <a:xfrm rot="5400000">
              <a:off x="8865189" y="560953"/>
              <a:ext cx="23375" cy="25551"/>
            </a:xfrm>
            <a:custGeom>
              <a:rect b="b" l="l" r="r" t="t"/>
              <a:pathLst>
                <a:path extrusionOk="0" h="635" w="581">
                  <a:moveTo>
                    <a:pt x="295" y="1"/>
                  </a:moveTo>
                  <a:lnTo>
                    <a:pt x="233" y="9"/>
                  </a:lnTo>
                  <a:lnTo>
                    <a:pt x="134" y="54"/>
                  </a:lnTo>
                  <a:lnTo>
                    <a:pt x="54" y="143"/>
                  </a:lnTo>
                  <a:lnTo>
                    <a:pt x="9" y="251"/>
                  </a:lnTo>
                  <a:lnTo>
                    <a:pt x="0" y="322"/>
                  </a:lnTo>
                  <a:lnTo>
                    <a:pt x="9" y="385"/>
                  </a:lnTo>
                  <a:lnTo>
                    <a:pt x="54" y="492"/>
                  </a:lnTo>
                  <a:lnTo>
                    <a:pt x="134" y="581"/>
                  </a:lnTo>
                  <a:lnTo>
                    <a:pt x="233" y="626"/>
                  </a:lnTo>
                  <a:lnTo>
                    <a:pt x="295" y="635"/>
                  </a:lnTo>
                  <a:lnTo>
                    <a:pt x="349" y="626"/>
                  </a:lnTo>
                  <a:lnTo>
                    <a:pt x="456" y="581"/>
                  </a:lnTo>
                  <a:lnTo>
                    <a:pt x="536" y="492"/>
                  </a:lnTo>
                  <a:lnTo>
                    <a:pt x="581" y="385"/>
                  </a:lnTo>
                  <a:lnTo>
                    <a:pt x="581" y="322"/>
                  </a:lnTo>
                  <a:lnTo>
                    <a:pt x="581" y="251"/>
                  </a:lnTo>
                  <a:lnTo>
                    <a:pt x="536" y="143"/>
                  </a:lnTo>
                  <a:lnTo>
                    <a:pt x="456" y="54"/>
                  </a:lnTo>
                  <a:lnTo>
                    <a:pt x="349" y="9"/>
                  </a:lnTo>
                  <a:lnTo>
                    <a:pt x="295" y="1"/>
                  </a:lnTo>
                  <a:close/>
                </a:path>
              </a:pathLst>
            </a:custGeom>
            <a:solidFill>
              <a:srgbClr val="0A6143">
                <a:alpha val="1844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lt2"/>
                </a:solidFill>
                <a:latin typeface="Arial"/>
                <a:ea typeface="Arial"/>
                <a:cs typeface="Arial"/>
                <a:sym typeface="Arial"/>
              </a:endParaRPr>
            </a:p>
          </p:txBody>
        </p:sp>
        <p:sp>
          <p:nvSpPr>
            <p:cNvPr id="4002" name="Google Shape;4002;p224"/>
            <p:cNvSpPr/>
            <p:nvPr/>
          </p:nvSpPr>
          <p:spPr>
            <a:xfrm rot="5400000">
              <a:off x="8699712" y="561134"/>
              <a:ext cx="23375" cy="25189"/>
            </a:xfrm>
            <a:custGeom>
              <a:rect b="b" l="l" r="r" t="t"/>
              <a:pathLst>
                <a:path extrusionOk="0" h="626" w="581">
                  <a:moveTo>
                    <a:pt x="233" y="0"/>
                  </a:moveTo>
                  <a:lnTo>
                    <a:pt x="134" y="54"/>
                  </a:lnTo>
                  <a:lnTo>
                    <a:pt x="54" y="134"/>
                  </a:lnTo>
                  <a:lnTo>
                    <a:pt x="9" y="250"/>
                  </a:lnTo>
                  <a:lnTo>
                    <a:pt x="0" y="313"/>
                  </a:lnTo>
                  <a:lnTo>
                    <a:pt x="9" y="375"/>
                  </a:lnTo>
                  <a:lnTo>
                    <a:pt x="54" y="491"/>
                  </a:lnTo>
                  <a:lnTo>
                    <a:pt x="134" y="572"/>
                  </a:lnTo>
                  <a:lnTo>
                    <a:pt x="233" y="616"/>
                  </a:lnTo>
                  <a:lnTo>
                    <a:pt x="295" y="625"/>
                  </a:lnTo>
                  <a:lnTo>
                    <a:pt x="349" y="616"/>
                  </a:lnTo>
                  <a:lnTo>
                    <a:pt x="456" y="572"/>
                  </a:lnTo>
                  <a:lnTo>
                    <a:pt x="536" y="491"/>
                  </a:lnTo>
                  <a:lnTo>
                    <a:pt x="581" y="375"/>
                  </a:lnTo>
                  <a:lnTo>
                    <a:pt x="581" y="313"/>
                  </a:lnTo>
                  <a:lnTo>
                    <a:pt x="581" y="250"/>
                  </a:lnTo>
                  <a:lnTo>
                    <a:pt x="536" y="134"/>
                  </a:lnTo>
                  <a:lnTo>
                    <a:pt x="456" y="54"/>
                  </a:lnTo>
                  <a:lnTo>
                    <a:pt x="349" y="0"/>
                  </a:lnTo>
                  <a:close/>
                </a:path>
              </a:pathLst>
            </a:custGeom>
            <a:solidFill>
              <a:srgbClr val="0A6143">
                <a:alpha val="1844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lt2"/>
                </a:solidFill>
                <a:latin typeface="Arial"/>
                <a:ea typeface="Arial"/>
                <a:cs typeface="Arial"/>
                <a:sym typeface="Arial"/>
              </a:endParaRPr>
            </a:p>
          </p:txBody>
        </p:sp>
        <p:sp>
          <p:nvSpPr>
            <p:cNvPr id="4003" name="Google Shape;4003;p224"/>
            <p:cNvSpPr/>
            <p:nvPr/>
          </p:nvSpPr>
          <p:spPr>
            <a:xfrm rot="5400000">
              <a:off x="8534416" y="561134"/>
              <a:ext cx="23375" cy="25189"/>
            </a:xfrm>
            <a:custGeom>
              <a:rect b="b" l="l" r="r" t="t"/>
              <a:pathLst>
                <a:path extrusionOk="0" h="626" w="581">
                  <a:moveTo>
                    <a:pt x="233" y="0"/>
                  </a:moveTo>
                  <a:lnTo>
                    <a:pt x="134" y="54"/>
                  </a:lnTo>
                  <a:lnTo>
                    <a:pt x="54" y="134"/>
                  </a:lnTo>
                  <a:lnTo>
                    <a:pt x="9" y="250"/>
                  </a:lnTo>
                  <a:lnTo>
                    <a:pt x="0" y="313"/>
                  </a:lnTo>
                  <a:lnTo>
                    <a:pt x="9" y="375"/>
                  </a:lnTo>
                  <a:lnTo>
                    <a:pt x="54" y="491"/>
                  </a:lnTo>
                  <a:lnTo>
                    <a:pt x="134" y="572"/>
                  </a:lnTo>
                  <a:lnTo>
                    <a:pt x="233" y="625"/>
                  </a:lnTo>
                  <a:lnTo>
                    <a:pt x="349" y="625"/>
                  </a:lnTo>
                  <a:lnTo>
                    <a:pt x="456" y="572"/>
                  </a:lnTo>
                  <a:lnTo>
                    <a:pt x="536" y="491"/>
                  </a:lnTo>
                  <a:lnTo>
                    <a:pt x="581" y="375"/>
                  </a:lnTo>
                  <a:lnTo>
                    <a:pt x="581" y="313"/>
                  </a:lnTo>
                  <a:lnTo>
                    <a:pt x="581" y="250"/>
                  </a:lnTo>
                  <a:lnTo>
                    <a:pt x="536" y="134"/>
                  </a:lnTo>
                  <a:lnTo>
                    <a:pt x="456" y="54"/>
                  </a:lnTo>
                  <a:lnTo>
                    <a:pt x="349" y="0"/>
                  </a:lnTo>
                  <a:close/>
                </a:path>
              </a:pathLst>
            </a:custGeom>
            <a:solidFill>
              <a:srgbClr val="0A6143">
                <a:alpha val="1844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lt2"/>
                </a:solidFill>
                <a:latin typeface="Arial"/>
                <a:ea typeface="Arial"/>
                <a:cs typeface="Arial"/>
                <a:sym typeface="Arial"/>
              </a:endParaRPr>
            </a:p>
          </p:txBody>
        </p:sp>
        <p:sp>
          <p:nvSpPr>
            <p:cNvPr id="4004" name="Google Shape;4004;p224"/>
            <p:cNvSpPr/>
            <p:nvPr/>
          </p:nvSpPr>
          <p:spPr>
            <a:xfrm rot="5400000">
              <a:off x="9030645" y="733953"/>
              <a:ext cx="23415" cy="25189"/>
            </a:xfrm>
            <a:custGeom>
              <a:rect b="b" l="l" r="r" t="t"/>
              <a:pathLst>
                <a:path extrusionOk="0" h="626" w="582">
                  <a:moveTo>
                    <a:pt x="287" y="1"/>
                  </a:moveTo>
                  <a:lnTo>
                    <a:pt x="233" y="10"/>
                  </a:lnTo>
                  <a:lnTo>
                    <a:pt x="126" y="54"/>
                  </a:lnTo>
                  <a:lnTo>
                    <a:pt x="45" y="135"/>
                  </a:lnTo>
                  <a:lnTo>
                    <a:pt x="10" y="251"/>
                  </a:lnTo>
                  <a:lnTo>
                    <a:pt x="1" y="313"/>
                  </a:lnTo>
                  <a:lnTo>
                    <a:pt x="10" y="376"/>
                  </a:lnTo>
                  <a:lnTo>
                    <a:pt x="45" y="492"/>
                  </a:lnTo>
                  <a:lnTo>
                    <a:pt x="126" y="581"/>
                  </a:lnTo>
                  <a:lnTo>
                    <a:pt x="233" y="626"/>
                  </a:lnTo>
                  <a:lnTo>
                    <a:pt x="349" y="626"/>
                  </a:lnTo>
                  <a:lnTo>
                    <a:pt x="456" y="581"/>
                  </a:lnTo>
                  <a:lnTo>
                    <a:pt x="528" y="492"/>
                  </a:lnTo>
                  <a:lnTo>
                    <a:pt x="572" y="376"/>
                  </a:lnTo>
                  <a:lnTo>
                    <a:pt x="581" y="313"/>
                  </a:lnTo>
                  <a:lnTo>
                    <a:pt x="572" y="251"/>
                  </a:lnTo>
                  <a:lnTo>
                    <a:pt x="528" y="135"/>
                  </a:lnTo>
                  <a:lnTo>
                    <a:pt x="456" y="54"/>
                  </a:lnTo>
                  <a:lnTo>
                    <a:pt x="349" y="10"/>
                  </a:lnTo>
                  <a:lnTo>
                    <a:pt x="287" y="1"/>
                  </a:lnTo>
                  <a:close/>
                </a:path>
              </a:pathLst>
            </a:custGeom>
            <a:solidFill>
              <a:srgbClr val="0A6143">
                <a:alpha val="1844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lt2"/>
                </a:solidFill>
                <a:latin typeface="Arial"/>
                <a:ea typeface="Arial"/>
                <a:cs typeface="Arial"/>
                <a:sym typeface="Arial"/>
              </a:endParaRPr>
            </a:p>
          </p:txBody>
        </p:sp>
        <p:sp>
          <p:nvSpPr>
            <p:cNvPr id="4005" name="Google Shape;4005;p224"/>
            <p:cNvSpPr/>
            <p:nvPr/>
          </p:nvSpPr>
          <p:spPr>
            <a:xfrm rot="5400000">
              <a:off x="8865168" y="733772"/>
              <a:ext cx="23415" cy="25551"/>
            </a:xfrm>
            <a:custGeom>
              <a:rect b="b" l="l" r="r" t="t"/>
              <a:pathLst>
                <a:path extrusionOk="0" h="635" w="582">
                  <a:moveTo>
                    <a:pt x="287" y="1"/>
                  </a:moveTo>
                  <a:lnTo>
                    <a:pt x="233" y="9"/>
                  </a:lnTo>
                  <a:lnTo>
                    <a:pt x="126" y="54"/>
                  </a:lnTo>
                  <a:lnTo>
                    <a:pt x="45" y="143"/>
                  </a:lnTo>
                  <a:lnTo>
                    <a:pt x="10" y="251"/>
                  </a:lnTo>
                  <a:lnTo>
                    <a:pt x="1" y="322"/>
                  </a:lnTo>
                  <a:lnTo>
                    <a:pt x="10" y="385"/>
                  </a:lnTo>
                  <a:lnTo>
                    <a:pt x="45" y="492"/>
                  </a:lnTo>
                  <a:lnTo>
                    <a:pt x="126" y="581"/>
                  </a:lnTo>
                  <a:lnTo>
                    <a:pt x="233" y="626"/>
                  </a:lnTo>
                  <a:lnTo>
                    <a:pt x="287" y="635"/>
                  </a:lnTo>
                  <a:lnTo>
                    <a:pt x="349" y="626"/>
                  </a:lnTo>
                  <a:lnTo>
                    <a:pt x="456" y="581"/>
                  </a:lnTo>
                  <a:lnTo>
                    <a:pt x="528" y="492"/>
                  </a:lnTo>
                  <a:lnTo>
                    <a:pt x="572" y="385"/>
                  </a:lnTo>
                  <a:lnTo>
                    <a:pt x="581" y="322"/>
                  </a:lnTo>
                  <a:lnTo>
                    <a:pt x="572" y="251"/>
                  </a:lnTo>
                  <a:lnTo>
                    <a:pt x="528" y="143"/>
                  </a:lnTo>
                  <a:lnTo>
                    <a:pt x="456" y="54"/>
                  </a:lnTo>
                  <a:lnTo>
                    <a:pt x="349" y="9"/>
                  </a:lnTo>
                  <a:lnTo>
                    <a:pt x="287" y="1"/>
                  </a:lnTo>
                  <a:close/>
                </a:path>
              </a:pathLst>
            </a:custGeom>
            <a:solidFill>
              <a:srgbClr val="0A6143">
                <a:alpha val="1844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lt2"/>
                </a:solidFill>
                <a:latin typeface="Arial"/>
                <a:ea typeface="Arial"/>
                <a:cs typeface="Arial"/>
                <a:sym typeface="Arial"/>
              </a:endParaRPr>
            </a:p>
          </p:txBody>
        </p:sp>
        <p:sp>
          <p:nvSpPr>
            <p:cNvPr id="4006" name="Google Shape;4006;p224"/>
            <p:cNvSpPr/>
            <p:nvPr/>
          </p:nvSpPr>
          <p:spPr>
            <a:xfrm rot="5400000">
              <a:off x="8699692" y="733953"/>
              <a:ext cx="23415" cy="25189"/>
            </a:xfrm>
            <a:custGeom>
              <a:rect b="b" l="l" r="r" t="t"/>
              <a:pathLst>
                <a:path extrusionOk="0" h="626" w="582">
                  <a:moveTo>
                    <a:pt x="233" y="0"/>
                  </a:moveTo>
                  <a:lnTo>
                    <a:pt x="126" y="54"/>
                  </a:lnTo>
                  <a:lnTo>
                    <a:pt x="45" y="134"/>
                  </a:lnTo>
                  <a:lnTo>
                    <a:pt x="10" y="250"/>
                  </a:lnTo>
                  <a:lnTo>
                    <a:pt x="1" y="313"/>
                  </a:lnTo>
                  <a:lnTo>
                    <a:pt x="10" y="375"/>
                  </a:lnTo>
                  <a:lnTo>
                    <a:pt x="45" y="491"/>
                  </a:lnTo>
                  <a:lnTo>
                    <a:pt x="126" y="572"/>
                  </a:lnTo>
                  <a:lnTo>
                    <a:pt x="233" y="616"/>
                  </a:lnTo>
                  <a:lnTo>
                    <a:pt x="287" y="625"/>
                  </a:lnTo>
                  <a:lnTo>
                    <a:pt x="349" y="616"/>
                  </a:lnTo>
                  <a:lnTo>
                    <a:pt x="456" y="572"/>
                  </a:lnTo>
                  <a:lnTo>
                    <a:pt x="528" y="491"/>
                  </a:lnTo>
                  <a:lnTo>
                    <a:pt x="572" y="375"/>
                  </a:lnTo>
                  <a:lnTo>
                    <a:pt x="581" y="313"/>
                  </a:lnTo>
                  <a:lnTo>
                    <a:pt x="572" y="250"/>
                  </a:lnTo>
                  <a:lnTo>
                    <a:pt x="528" y="134"/>
                  </a:lnTo>
                  <a:lnTo>
                    <a:pt x="456" y="54"/>
                  </a:lnTo>
                  <a:lnTo>
                    <a:pt x="349" y="0"/>
                  </a:lnTo>
                  <a:close/>
                </a:path>
              </a:pathLst>
            </a:custGeom>
            <a:solidFill>
              <a:srgbClr val="0A6143">
                <a:alpha val="1844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lt2"/>
                </a:solidFill>
                <a:latin typeface="Arial"/>
                <a:ea typeface="Arial"/>
                <a:cs typeface="Arial"/>
                <a:sym typeface="Arial"/>
              </a:endParaRPr>
            </a:p>
          </p:txBody>
        </p:sp>
        <p:sp>
          <p:nvSpPr>
            <p:cNvPr id="4007" name="Google Shape;4007;p224"/>
            <p:cNvSpPr/>
            <p:nvPr/>
          </p:nvSpPr>
          <p:spPr>
            <a:xfrm rot="5400000">
              <a:off x="8534396" y="733953"/>
              <a:ext cx="23415" cy="25189"/>
            </a:xfrm>
            <a:custGeom>
              <a:rect b="b" l="l" r="r" t="t"/>
              <a:pathLst>
                <a:path extrusionOk="0" h="626" w="582">
                  <a:moveTo>
                    <a:pt x="233" y="0"/>
                  </a:moveTo>
                  <a:lnTo>
                    <a:pt x="126" y="54"/>
                  </a:lnTo>
                  <a:lnTo>
                    <a:pt x="45" y="134"/>
                  </a:lnTo>
                  <a:lnTo>
                    <a:pt x="10" y="250"/>
                  </a:lnTo>
                  <a:lnTo>
                    <a:pt x="1" y="313"/>
                  </a:lnTo>
                  <a:lnTo>
                    <a:pt x="10" y="375"/>
                  </a:lnTo>
                  <a:lnTo>
                    <a:pt x="45" y="491"/>
                  </a:lnTo>
                  <a:lnTo>
                    <a:pt x="126" y="572"/>
                  </a:lnTo>
                  <a:lnTo>
                    <a:pt x="233" y="625"/>
                  </a:lnTo>
                  <a:lnTo>
                    <a:pt x="349" y="625"/>
                  </a:lnTo>
                  <a:lnTo>
                    <a:pt x="456" y="572"/>
                  </a:lnTo>
                  <a:lnTo>
                    <a:pt x="528" y="491"/>
                  </a:lnTo>
                  <a:lnTo>
                    <a:pt x="572" y="375"/>
                  </a:lnTo>
                  <a:lnTo>
                    <a:pt x="581" y="313"/>
                  </a:lnTo>
                  <a:lnTo>
                    <a:pt x="572" y="250"/>
                  </a:lnTo>
                  <a:lnTo>
                    <a:pt x="528" y="134"/>
                  </a:lnTo>
                  <a:lnTo>
                    <a:pt x="456" y="54"/>
                  </a:lnTo>
                  <a:lnTo>
                    <a:pt x="349" y="0"/>
                  </a:lnTo>
                  <a:close/>
                </a:path>
              </a:pathLst>
            </a:custGeom>
            <a:solidFill>
              <a:srgbClr val="0A6143">
                <a:alpha val="1844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lt2"/>
                </a:solidFill>
                <a:latin typeface="Arial"/>
                <a:ea typeface="Arial"/>
                <a:cs typeface="Arial"/>
                <a:sym typeface="Arial"/>
              </a:endParaRPr>
            </a:p>
          </p:txBody>
        </p:sp>
      </p:grpSp>
      <p:sp>
        <p:nvSpPr>
          <p:cNvPr id="4008" name="Google Shape;4008;p224"/>
          <p:cNvSpPr txBox="1"/>
          <p:nvPr/>
        </p:nvSpPr>
        <p:spPr>
          <a:xfrm>
            <a:off x="389275" y="342275"/>
            <a:ext cx="5454300" cy="633600"/>
          </a:xfrm>
          <a:prstGeom prst="rect">
            <a:avLst/>
          </a:prstGeom>
          <a:noFill/>
          <a:ln>
            <a:noFill/>
          </a:ln>
        </p:spPr>
        <p:txBody>
          <a:bodyPr anchorCtr="0" anchor="t" bIns="0" lIns="0" spcFirstLastPara="1" rIns="0" wrap="square" tIns="0">
            <a:noAutofit/>
          </a:bodyPr>
          <a:lstStyle/>
          <a:p>
            <a:pPr indent="0" lvl="0" marL="0" rtl="0" algn="l">
              <a:lnSpc>
                <a:spcPct val="90000"/>
              </a:lnSpc>
              <a:spcBef>
                <a:spcPts val="0"/>
              </a:spcBef>
              <a:spcAft>
                <a:spcPts val="0"/>
              </a:spcAft>
              <a:buNone/>
            </a:pPr>
            <a:r>
              <a:rPr b="1" lang="en" sz="2600">
                <a:solidFill>
                  <a:schemeClr val="dk1"/>
                </a:solidFill>
                <a:latin typeface="Helvetica Neue"/>
                <a:ea typeface="Helvetica Neue"/>
                <a:cs typeface="Helvetica Neue"/>
                <a:sym typeface="Helvetica Neue"/>
              </a:rPr>
              <a:t>2023 Monthly </a:t>
            </a:r>
            <a:endParaRPr b="1" sz="2600">
              <a:solidFill>
                <a:schemeClr val="dk1"/>
              </a:solidFill>
              <a:latin typeface="Helvetica Neue"/>
              <a:ea typeface="Helvetica Neue"/>
              <a:cs typeface="Helvetica Neue"/>
              <a:sym typeface="Helvetica Neue"/>
            </a:endParaRPr>
          </a:p>
          <a:p>
            <a:pPr indent="0" lvl="0" marL="0" rtl="0" algn="l">
              <a:lnSpc>
                <a:spcPct val="90000"/>
              </a:lnSpc>
              <a:spcBef>
                <a:spcPts val="0"/>
              </a:spcBef>
              <a:spcAft>
                <a:spcPts val="0"/>
              </a:spcAft>
              <a:buNone/>
            </a:pPr>
            <a:r>
              <a:rPr b="1" lang="en" sz="2600">
                <a:solidFill>
                  <a:schemeClr val="dk1"/>
                </a:solidFill>
                <a:latin typeface="Helvetica Neue"/>
                <a:ea typeface="Helvetica Neue"/>
                <a:cs typeface="Helvetica Neue"/>
                <a:sym typeface="Helvetica Neue"/>
              </a:rPr>
              <a:t>Orchestration Crew</a:t>
            </a:r>
            <a:endParaRPr b="1" sz="2600">
              <a:solidFill>
                <a:schemeClr val="dk1"/>
              </a:solidFill>
              <a:latin typeface="Helvetica Neue"/>
              <a:ea typeface="Helvetica Neue"/>
              <a:cs typeface="Helvetica Neue"/>
              <a:sym typeface="Helvetica Neue"/>
            </a:endParaRPr>
          </a:p>
        </p:txBody>
      </p:sp>
      <p:sp>
        <p:nvSpPr>
          <p:cNvPr id="4009" name="Google Shape;4009;p224"/>
          <p:cNvSpPr/>
          <p:nvPr/>
        </p:nvSpPr>
        <p:spPr>
          <a:xfrm>
            <a:off x="587387" y="1257226"/>
            <a:ext cx="2685900" cy="113100"/>
          </a:xfrm>
          <a:prstGeom prst="roundRect">
            <a:avLst>
              <a:gd fmla="val 50000" name="adj"/>
            </a:avLst>
          </a:prstGeom>
          <a:solidFill>
            <a:srgbClr val="E5E5E5"/>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700">
                <a:latin typeface="IBM Plex Mono Medium"/>
                <a:ea typeface="IBM Plex Mono Medium"/>
                <a:cs typeface="IBM Plex Mono Medium"/>
                <a:sym typeface="IBM Plex Mono Medium"/>
              </a:rPr>
              <a:t>MONTH 1 </a:t>
            </a:r>
            <a:endParaRPr sz="700">
              <a:latin typeface="IBM Plex Mono Medium"/>
              <a:ea typeface="IBM Plex Mono Medium"/>
              <a:cs typeface="IBM Plex Mono Medium"/>
              <a:sym typeface="IBM Plex Mono Medium"/>
            </a:endParaRPr>
          </a:p>
        </p:txBody>
      </p:sp>
      <p:sp>
        <p:nvSpPr>
          <p:cNvPr id="4010" name="Google Shape;4010;p224"/>
          <p:cNvSpPr/>
          <p:nvPr/>
        </p:nvSpPr>
        <p:spPr>
          <a:xfrm>
            <a:off x="3340959" y="1257222"/>
            <a:ext cx="2685900" cy="113100"/>
          </a:xfrm>
          <a:prstGeom prst="roundRect">
            <a:avLst>
              <a:gd fmla="val 50000" name="adj"/>
            </a:avLst>
          </a:prstGeom>
          <a:solidFill>
            <a:srgbClr val="E5E5E5"/>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700">
                <a:latin typeface="IBM Plex Mono Medium"/>
                <a:ea typeface="IBM Plex Mono Medium"/>
                <a:cs typeface="IBM Plex Mono Medium"/>
                <a:sym typeface="IBM Plex Mono Medium"/>
              </a:rPr>
              <a:t>MONTH 2</a:t>
            </a:r>
            <a:endParaRPr sz="700">
              <a:latin typeface="IBM Plex Mono Medium"/>
              <a:ea typeface="IBM Plex Mono Medium"/>
              <a:cs typeface="IBM Plex Mono Medium"/>
              <a:sym typeface="IBM Plex Mono Medium"/>
            </a:endParaRPr>
          </a:p>
        </p:txBody>
      </p:sp>
      <p:sp>
        <p:nvSpPr>
          <p:cNvPr id="4011" name="Google Shape;4011;p224"/>
          <p:cNvSpPr/>
          <p:nvPr/>
        </p:nvSpPr>
        <p:spPr>
          <a:xfrm>
            <a:off x="6116158" y="1257222"/>
            <a:ext cx="2685900" cy="113100"/>
          </a:xfrm>
          <a:prstGeom prst="roundRect">
            <a:avLst>
              <a:gd fmla="val 50000" name="adj"/>
            </a:avLst>
          </a:prstGeom>
          <a:solidFill>
            <a:srgbClr val="E5E5E5"/>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700">
                <a:latin typeface="IBM Plex Mono Medium"/>
                <a:ea typeface="IBM Plex Mono Medium"/>
                <a:cs typeface="IBM Plex Mono Medium"/>
                <a:sym typeface="IBM Plex Mono Medium"/>
              </a:rPr>
              <a:t>MONTH 3</a:t>
            </a:r>
            <a:endParaRPr sz="700">
              <a:latin typeface="IBM Plex Mono Medium"/>
              <a:ea typeface="IBM Plex Mono Medium"/>
              <a:cs typeface="IBM Plex Mono Medium"/>
              <a:sym typeface="IBM Plex Mono Medium"/>
            </a:endParaRPr>
          </a:p>
        </p:txBody>
      </p:sp>
      <p:cxnSp>
        <p:nvCxnSpPr>
          <p:cNvPr id="4012" name="Google Shape;4012;p224"/>
          <p:cNvCxnSpPr/>
          <p:nvPr/>
        </p:nvCxnSpPr>
        <p:spPr>
          <a:xfrm>
            <a:off x="3304650" y="1257225"/>
            <a:ext cx="0" cy="3333900"/>
          </a:xfrm>
          <a:prstGeom prst="straightConnector1">
            <a:avLst/>
          </a:prstGeom>
          <a:noFill/>
          <a:ln cap="flat" cmpd="sng" w="9525">
            <a:solidFill>
              <a:schemeClr val="accent5"/>
            </a:solidFill>
            <a:prstDash val="solid"/>
            <a:round/>
            <a:headEnd len="med" w="med" type="none"/>
            <a:tailEnd len="med" w="med" type="none"/>
          </a:ln>
        </p:spPr>
      </p:cxnSp>
      <p:cxnSp>
        <p:nvCxnSpPr>
          <p:cNvPr id="4013" name="Google Shape;4013;p224"/>
          <p:cNvCxnSpPr/>
          <p:nvPr/>
        </p:nvCxnSpPr>
        <p:spPr>
          <a:xfrm rot="10800000">
            <a:off x="298950" y="1712988"/>
            <a:ext cx="8568000" cy="0"/>
          </a:xfrm>
          <a:prstGeom prst="straightConnector1">
            <a:avLst/>
          </a:prstGeom>
          <a:noFill/>
          <a:ln cap="flat" cmpd="sng" w="9525">
            <a:solidFill>
              <a:schemeClr val="accent5"/>
            </a:solidFill>
            <a:prstDash val="dot"/>
            <a:round/>
            <a:headEnd len="med" w="med" type="none"/>
            <a:tailEnd len="med" w="med" type="none"/>
          </a:ln>
        </p:spPr>
      </p:cxnSp>
      <p:cxnSp>
        <p:nvCxnSpPr>
          <p:cNvPr id="4014" name="Google Shape;4014;p224"/>
          <p:cNvCxnSpPr/>
          <p:nvPr/>
        </p:nvCxnSpPr>
        <p:spPr>
          <a:xfrm>
            <a:off x="6074025" y="1257225"/>
            <a:ext cx="0" cy="3333900"/>
          </a:xfrm>
          <a:prstGeom prst="straightConnector1">
            <a:avLst/>
          </a:prstGeom>
          <a:noFill/>
          <a:ln cap="flat" cmpd="sng" w="9525">
            <a:solidFill>
              <a:schemeClr val="accent5"/>
            </a:solidFill>
            <a:prstDash val="solid"/>
            <a:round/>
            <a:headEnd len="med" w="med" type="none"/>
            <a:tailEnd len="med" w="med" type="none"/>
          </a:ln>
        </p:spPr>
      </p:cxnSp>
      <p:sp>
        <p:nvSpPr>
          <p:cNvPr id="4015" name="Google Shape;4015;p224"/>
          <p:cNvSpPr/>
          <p:nvPr/>
        </p:nvSpPr>
        <p:spPr>
          <a:xfrm>
            <a:off x="298800" y="1370325"/>
            <a:ext cx="224400" cy="302400"/>
          </a:xfrm>
          <a:prstGeom prst="rect">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500"/>
          </a:p>
        </p:txBody>
      </p:sp>
      <p:sp>
        <p:nvSpPr>
          <p:cNvPr id="4016" name="Google Shape;4016;p224"/>
          <p:cNvSpPr txBox="1"/>
          <p:nvPr/>
        </p:nvSpPr>
        <p:spPr>
          <a:xfrm rot="-5400000">
            <a:off x="274750" y="1476975"/>
            <a:ext cx="272100" cy="89100"/>
          </a:xfrm>
          <a:prstGeom prst="rect">
            <a:avLst/>
          </a:prstGeom>
          <a:noFill/>
          <a:ln>
            <a:noFill/>
          </a:ln>
        </p:spPr>
        <p:txBody>
          <a:bodyPr anchorCtr="0" anchor="ctr" bIns="91425" lIns="0" spcFirstLastPara="1" rIns="0" wrap="square" tIns="91425">
            <a:noAutofit/>
          </a:bodyPr>
          <a:lstStyle/>
          <a:p>
            <a:pPr indent="0" lvl="0" marL="0" rtl="0" algn="ctr">
              <a:lnSpc>
                <a:spcPct val="85000"/>
              </a:lnSpc>
              <a:spcBef>
                <a:spcPts val="0"/>
              </a:spcBef>
              <a:spcAft>
                <a:spcPts val="0"/>
              </a:spcAft>
              <a:buNone/>
            </a:pPr>
            <a:r>
              <a:rPr lang="en" sz="600">
                <a:solidFill>
                  <a:schemeClr val="dk1"/>
                </a:solidFill>
                <a:latin typeface="IBM Plex Mono Medium"/>
                <a:ea typeface="IBM Plex Mono Medium"/>
                <a:cs typeface="IBM Plex Mono Medium"/>
                <a:sym typeface="IBM Plex Mono Medium"/>
              </a:rPr>
              <a:t>MO OF </a:t>
            </a:r>
            <a:endParaRPr sz="600">
              <a:solidFill>
                <a:schemeClr val="dk1"/>
              </a:solidFill>
              <a:latin typeface="IBM Plex Mono Medium"/>
              <a:ea typeface="IBM Plex Mono Medium"/>
              <a:cs typeface="IBM Plex Mono Medium"/>
              <a:sym typeface="IBM Plex Mono Medium"/>
            </a:endParaRPr>
          </a:p>
          <a:p>
            <a:pPr indent="0" lvl="0" marL="0" rtl="0" algn="ctr">
              <a:lnSpc>
                <a:spcPct val="85000"/>
              </a:lnSpc>
              <a:spcBef>
                <a:spcPts val="0"/>
              </a:spcBef>
              <a:spcAft>
                <a:spcPts val="0"/>
              </a:spcAft>
              <a:buNone/>
            </a:pPr>
            <a:r>
              <a:rPr lang="en" sz="600">
                <a:solidFill>
                  <a:schemeClr val="dk1"/>
                </a:solidFill>
                <a:latin typeface="IBM Plex Mono Medium"/>
                <a:ea typeface="IBM Plex Mono Medium"/>
                <a:cs typeface="IBM Plex Mono Medium"/>
                <a:sym typeface="IBM Plex Mono Medium"/>
              </a:rPr>
              <a:t>QTR</a:t>
            </a:r>
            <a:endParaRPr sz="600">
              <a:solidFill>
                <a:schemeClr val="dk1"/>
              </a:solidFill>
              <a:latin typeface="IBM Plex Mono Medium"/>
              <a:ea typeface="IBM Plex Mono Medium"/>
              <a:cs typeface="IBM Plex Mono Medium"/>
              <a:sym typeface="IBM Plex Mono Medium"/>
            </a:endParaRPr>
          </a:p>
        </p:txBody>
      </p:sp>
      <p:sp>
        <p:nvSpPr>
          <p:cNvPr id="4017" name="Google Shape;4017;p224"/>
          <p:cNvSpPr/>
          <p:nvPr/>
        </p:nvSpPr>
        <p:spPr>
          <a:xfrm>
            <a:off x="295300" y="1753425"/>
            <a:ext cx="224400" cy="1434000"/>
          </a:xfrm>
          <a:prstGeom prst="rect">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500"/>
          </a:p>
        </p:txBody>
      </p:sp>
      <p:sp>
        <p:nvSpPr>
          <p:cNvPr id="4018" name="Google Shape;4018;p224"/>
          <p:cNvSpPr txBox="1"/>
          <p:nvPr/>
        </p:nvSpPr>
        <p:spPr>
          <a:xfrm rot="-5400000">
            <a:off x="-240500" y="2411284"/>
            <a:ext cx="1296000" cy="89100"/>
          </a:xfrm>
          <a:prstGeom prst="rect">
            <a:avLst/>
          </a:prstGeom>
          <a:noFill/>
          <a:ln>
            <a:noFill/>
          </a:ln>
        </p:spPr>
        <p:txBody>
          <a:bodyPr anchorCtr="0" anchor="ctr" bIns="91425" lIns="0" spcFirstLastPara="1" rIns="0" wrap="square" tIns="91425">
            <a:noAutofit/>
          </a:bodyPr>
          <a:lstStyle/>
          <a:p>
            <a:pPr indent="0" lvl="0" marL="0" rtl="0" algn="ctr">
              <a:spcBef>
                <a:spcPts val="0"/>
              </a:spcBef>
              <a:spcAft>
                <a:spcPts val="0"/>
              </a:spcAft>
              <a:buNone/>
            </a:pPr>
            <a:r>
              <a:rPr lang="en" sz="600">
                <a:solidFill>
                  <a:schemeClr val="dk1"/>
                </a:solidFill>
                <a:latin typeface="IBM Plex Mono Medium"/>
                <a:ea typeface="IBM Plex Mono Medium"/>
                <a:cs typeface="IBM Plex Mono Medium"/>
                <a:sym typeface="IBM Plex Mono Medium"/>
              </a:rPr>
              <a:t>AGENDA</a:t>
            </a:r>
            <a:endParaRPr sz="600">
              <a:solidFill>
                <a:schemeClr val="dk1"/>
              </a:solidFill>
              <a:latin typeface="IBM Plex Mono Medium"/>
              <a:ea typeface="IBM Plex Mono Medium"/>
              <a:cs typeface="IBM Plex Mono Medium"/>
              <a:sym typeface="IBM Plex Mono Medium"/>
            </a:endParaRPr>
          </a:p>
        </p:txBody>
      </p:sp>
      <p:sp>
        <p:nvSpPr>
          <p:cNvPr id="4019" name="Google Shape;4019;p224"/>
          <p:cNvSpPr/>
          <p:nvPr/>
        </p:nvSpPr>
        <p:spPr>
          <a:xfrm>
            <a:off x="295100" y="3282210"/>
            <a:ext cx="224400" cy="1122900"/>
          </a:xfrm>
          <a:prstGeom prst="rect">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500"/>
          </a:p>
        </p:txBody>
      </p:sp>
      <p:sp>
        <p:nvSpPr>
          <p:cNvPr id="4020" name="Google Shape;4020;p224"/>
          <p:cNvSpPr txBox="1"/>
          <p:nvPr/>
        </p:nvSpPr>
        <p:spPr>
          <a:xfrm rot="-5400000">
            <a:off x="-101400" y="3799936"/>
            <a:ext cx="1017000" cy="89100"/>
          </a:xfrm>
          <a:prstGeom prst="rect">
            <a:avLst/>
          </a:prstGeom>
          <a:noFill/>
          <a:ln>
            <a:noFill/>
          </a:ln>
        </p:spPr>
        <p:txBody>
          <a:bodyPr anchorCtr="0" anchor="ctr" bIns="91425" lIns="0" spcFirstLastPara="1" rIns="0" wrap="square" tIns="91425">
            <a:noAutofit/>
          </a:bodyPr>
          <a:lstStyle/>
          <a:p>
            <a:pPr indent="0" lvl="0" marL="0" rtl="0" algn="ctr">
              <a:spcBef>
                <a:spcPts val="0"/>
              </a:spcBef>
              <a:spcAft>
                <a:spcPts val="0"/>
              </a:spcAft>
              <a:buNone/>
            </a:pPr>
            <a:r>
              <a:rPr lang="en" sz="600">
                <a:solidFill>
                  <a:schemeClr val="dk1"/>
                </a:solidFill>
                <a:latin typeface="IBM Plex Mono Medium"/>
                <a:ea typeface="IBM Plex Mono Medium"/>
                <a:cs typeface="IBM Plex Mono Medium"/>
                <a:sym typeface="IBM Plex Mono Medium"/>
              </a:rPr>
              <a:t>ATTENDEES</a:t>
            </a:r>
            <a:endParaRPr sz="600">
              <a:solidFill>
                <a:schemeClr val="dk1"/>
              </a:solidFill>
              <a:latin typeface="IBM Plex Mono Medium"/>
              <a:ea typeface="IBM Plex Mono Medium"/>
              <a:cs typeface="IBM Plex Mono Medium"/>
              <a:sym typeface="IBM Plex Mono Medium"/>
            </a:endParaRPr>
          </a:p>
        </p:txBody>
      </p:sp>
      <p:sp>
        <p:nvSpPr>
          <p:cNvPr id="4021" name="Google Shape;4021;p224"/>
          <p:cNvSpPr/>
          <p:nvPr/>
        </p:nvSpPr>
        <p:spPr>
          <a:xfrm>
            <a:off x="1322687" y="1431800"/>
            <a:ext cx="1215300" cy="1650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sz="700">
                <a:solidFill>
                  <a:srgbClr val="465670"/>
                </a:solidFill>
                <a:latin typeface="Helvetica Neue"/>
                <a:ea typeface="Helvetica Neue"/>
                <a:cs typeface="Helvetica Neue"/>
                <a:sym typeface="Helvetica Neue"/>
              </a:rPr>
              <a:t>Per Segment</a:t>
            </a:r>
            <a:endParaRPr sz="700">
              <a:solidFill>
                <a:srgbClr val="465670"/>
              </a:solidFill>
              <a:latin typeface="Helvetica Neue"/>
              <a:ea typeface="Helvetica Neue"/>
              <a:cs typeface="Helvetica Neue"/>
              <a:sym typeface="Helvetica Neue"/>
            </a:endParaRPr>
          </a:p>
        </p:txBody>
      </p:sp>
      <p:sp>
        <p:nvSpPr>
          <p:cNvPr id="4022" name="Google Shape;4022;p224"/>
          <p:cNvSpPr/>
          <p:nvPr/>
        </p:nvSpPr>
        <p:spPr>
          <a:xfrm>
            <a:off x="4081700" y="1431800"/>
            <a:ext cx="1215300" cy="1650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sz="700">
                <a:solidFill>
                  <a:srgbClr val="465670"/>
                </a:solidFill>
                <a:latin typeface="Helvetica Neue"/>
                <a:ea typeface="Helvetica Neue"/>
                <a:cs typeface="Helvetica Neue"/>
                <a:sym typeface="Helvetica Neue"/>
              </a:rPr>
              <a:t>Per Segment</a:t>
            </a:r>
            <a:endParaRPr sz="700">
              <a:solidFill>
                <a:srgbClr val="465670"/>
              </a:solidFill>
              <a:latin typeface="Helvetica Neue"/>
              <a:ea typeface="Helvetica Neue"/>
              <a:cs typeface="Helvetica Neue"/>
              <a:sym typeface="Helvetica Neue"/>
            </a:endParaRPr>
          </a:p>
        </p:txBody>
      </p:sp>
      <p:sp>
        <p:nvSpPr>
          <p:cNvPr id="4023" name="Google Shape;4023;p224"/>
          <p:cNvSpPr/>
          <p:nvPr/>
        </p:nvSpPr>
        <p:spPr>
          <a:xfrm>
            <a:off x="6851062" y="1431800"/>
            <a:ext cx="1215300" cy="1650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sz="700">
                <a:solidFill>
                  <a:srgbClr val="465670"/>
                </a:solidFill>
                <a:latin typeface="Helvetica Neue"/>
                <a:ea typeface="Helvetica Neue"/>
                <a:cs typeface="Helvetica Neue"/>
                <a:sym typeface="Helvetica Neue"/>
              </a:rPr>
              <a:t>Per Segment</a:t>
            </a:r>
            <a:endParaRPr sz="700">
              <a:solidFill>
                <a:srgbClr val="465670"/>
              </a:solidFill>
              <a:latin typeface="Helvetica Neue"/>
              <a:ea typeface="Helvetica Neue"/>
              <a:cs typeface="Helvetica Neue"/>
              <a:sym typeface="Helvetica Neue"/>
            </a:endParaRPr>
          </a:p>
        </p:txBody>
      </p:sp>
      <p:cxnSp>
        <p:nvCxnSpPr>
          <p:cNvPr id="4024" name="Google Shape;4024;p224"/>
          <p:cNvCxnSpPr/>
          <p:nvPr/>
        </p:nvCxnSpPr>
        <p:spPr>
          <a:xfrm rot="10800000">
            <a:off x="298950" y="3231947"/>
            <a:ext cx="8568000" cy="0"/>
          </a:xfrm>
          <a:prstGeom prst="straightConnector1">
            <a:avLst/>
          </a:prstGeom>
          <a:noFill/>
          <a:ln cap="flat" cmpd="sng" w="9525">
            <a:solidFill>
              <a:schemeClr val="accent5"/>
            </a:solidFill>
            <a:prstDash val="dot"/>
            <a:round/>
            <a:headEnd len="med" w="med" type="none"/>
            <a:tailEnd len="med" w="med" type="none"/>
          </a:ln>
        </p:spPr>
      </p:cxnSp>
      <p:graphicFrame>
        <p:nvGraphicFramePr>
          <p:cNvPr id="4025" name="Google Shape;4025;p224"/>
          <p:cNvGraphicFramePr/>
          <p:nvPr/>
        </p:nvGraphicFramePr>
        <p:xfrm>
          <a:off x="597161" y="1690940"/>
          <a:ext cx="3000000" cy="3000000"/>
        </p:xfrm>
        <a:graphic>
          <a:graphicData uri="http://schemas.openxmlformats.org/drawingml/2006/table">
            <a:tbl>
              <a:tblPr>
                <a:noFill/>
                <a:tableStyleId>{4CE410E8-41DF-4592-9B37-7AB8D00E4EED}</a:tableStyleId>
              </a:tblPr>
              <a:tblGrid>
                <a:gridCol w="2707500"/>
                <a:gridCol w="2769375"/>
                <a:gridCol w="2792925"/>
              </a:tblGrid>
              <a:tr h="1653225">
                <a:tc>
                  <a:txBody>
                    <a:bodyPr/>
                    <a:lstStyle/>
                    <a:p>
                      <a:pPr indent="0" lvl="0" marL="0" rtl="0" algn="l">
                        <a:lnSpc>
                          <a:spcPct val="130000"/>
                        </a:lnSpc>
                        <a:spcBef>
                          <a:spcPts val="0"/>
                        </a:spcBef>
                        <a:spcAft>
                          <a:spcPts val="0"/>
                        </a:spcAft>
                        <a:buNone/>
                      </a:pPr>
                      <a:r>
                        <a:rPr lang="en" sz="700">
                          <a:latin typeface="Helvetica Neue"/>
                          <a:ea typeface="Helvetica Neue"/>
                          <a:cs typeface="Helvetica Neue"/>
                          <a:sym typeface="Helvetica Neue"/>
                        </a:rPr>
                        <a:t>- </a:t>
                      </a:r>
                      <a:r>
                        <a:rPr lang="en" sz="700">
                          <a:latin typeface="Helvetica Neue"/>
                          <a:ea typeface="Helvetica Neue"/>
                          <a:cs typeface="Helvetica Neue"/>
                          <a:sym typeface="Helvetica Neue"/>
                        </a:rPr>
                        <a:t>Review Pipeline Council learnings &amp; Action Items</a:t>
                      </a:r>
                      <a:endParaRPr sz="700">
                        <a:latin typeface="Helvetica Neue"/>
                        <a:ea typeface="Helvetica Neue"/>
                        <a:cs typeface="Helvetica Neue"/>
                        <a:sym typeface="Helvetica Neue"/>
                      </a:endParaRPr>
                    </a:p>
                    <a:p>
                      <a:pPr indent="0" lvl="0" marL="0" rtl="0" algn="l">
                        <a:lnSpc>
                          <a:spcPct val="130000"/>
                        </a:lnSpc>
                        <a:spcBef>
                          <a:spcPts val="0"/>
                        </a:spcBef>
                        <a:spcAft>
                          <a:spcPts val="0"/>
                        </a:spcAft>
                        <a:buNone/>
                      </a:pPr>
                      <a:r>
                        <a:rPr lang="en" sz="700">
                          <a:latin typeface="Helvetica Neue"/>
                          <a:ea typeface="Helvetica Neue"/>
                          <a:cs typeface="Helvetica Neue"/>
                          <a:sym typeface="Helvetica Neue"/>
                        </a:rPr>
                        <a:t>- 90-Day Demand Plan (BDRs, Sales, Marketing)</a:t>
                      </a:r>
                      <a:endParaRPr sz="700">
                        <a:latin typeface="Helvetica Neue"/>
                        <a:ea typeface="Helvetica Neue"/>
                        <a:cs typeface="Helvetica Neue"/>
                        <a:sym typeface="Helvetica Neue"/>
                      </a:endParaRPr>
                    </a:p>
                    <a:p>
                      <a:pPr indent="0" lvl="0" marL="0" rtl="0" algn="l">
                        <a:lnSpc>
                          <a:spcPct val="130000"/>
                        </a:lnSpc>
                        <a:spcBef>
                          <a:spcPts val="0"/>
                        </a:spcBef>
                        <a:spcAft>
                          <a:spcPts val="0"/>
                        </a:spcAft>
                        <a:buNone/>
                      </a:pPr>
                      <a:r>
                        <a:rPr lang="en" sz="700">
                          <a:latin typeface="Helvetica Neue"/>
                          <a:ea typeface="Helvetica Neue"/>
                          <a:cs typeface="Helvetica Neue"/>
                          <a:sym typeface="Helvetica Neue"/>
                        </a:rPr>
                        <a:t>- Upcoming Launches or Big Events</a:t>
                      </a:r>
                      <a:endParaRPr sz="700">
                        <a:latin typeface="Helvetica Neue"/>
                        <a:ea typeface="Helvetica Neue"/>
                        <a:cs typeface="Helvetica Neue"/>
                        <a:sym typeface="Helvetica Neue"/>
                      </a:endParaRPr>
                    </a:p>
                    <a:p>
                      <a:pPr indent="0" lvl="0" marL="0" rtl="0" algn="l">
                        <a:lnSpc>
                          <a:spcPct val="130000"/>
                        </a:lnSpc>
                        <a:spcBef>
                          <a:spcPts val="0"/>
                        </a:spcBef>
                        <a:spcAft>
                          <a:spcPts val="0"/>
                        </a:spcAft>
                        <a:buNone/>
                      </a:pPr>
                      <a:r>
                        <a:rPr lang="en" sz="700">
                          <a:latin typeface="Helvetica Neue"/>
                          <a:ea typeface="Helvetica Neue"/>
                          <a:cs typeface="Helvetica Neue"/>
                          <a:sym typeface="Helvetica Neue"/>
                        </a:rPr>
                        <a:t>- ABM Strategies - Top accounts</a:t>
                      </a:r>
                      <a:endParaRPr sz="700">
                        <a:latin typeface="Helvetica Neue"/>
                        <a:ea typeface="Helvetica Neue"/>
                        <a:cs typeface="Helvetica Neue"/>
                        <a:sym typeface="Helvetica Neue"/>
                      </a:endParaRPr>
                    </a:p>
                    <a:p>
                      <a:pPr indent="0" lvl="0" marL="0" rtl="0" algn="l">
                        <a:lnSpc>
                          <a:spcPct val="130000"/>
                        </a:lnSpc>
                        <a:spcBef>
                          <a:spcPts val="0"/>
                        </a:spcBef>
                        <a:spcAft>
                          <a:spcPts val="0"/>
                        </a:spcAft>
                        <a:buNone/>
                      </a:pPr>
                      <a:r>
                        <a:rPr lang="en" sz="700">
                          <a:latin typeface="Helvetica Neue"/>
                          <a:ea typeface="Helvetica Neue"/>
                          <a:cs typeface="Helvetica Neue"/>
                          <a:sym typeface="Helvetica Neue"/>
                        </a:rPr>
                        <a:t>- Enablement Updates</a:t>
                      </a:r>
                      <a:endParaRPr sz="700">
                        <a:latin typeface="Helvetica Neue"/>
                        <a:ea typeface="Helvetica Neue"/>
                        <a:cs typeface="Helvetica Neue"/>
                        <a:sym typeface="Helvetica Neue"/>
                      </a:endParaRPr>
                    </a:p>
                    <a:p>
                      <a:pPr indent="0" lvl="0" marL="0" rtl="0" algn="l">
                        <a:lnSpc>
                          <a:spcPct val="130000"/>
                        </a:lnSpc>
                        <a:spcBef>
                          <a:spcPts val="0"/>
                        </a:spcBef>
                        <a:spcAft>
                          <a:spcPts val="0"/>
                        </a:spcAft>
                        <a:buNone/>
                      </a:pPr>
                      <a:r>
                        <a:rPr lang="en" sz="700">
                          <a:latin typeface="Helvetica Neue"/>
                          <a:ea typeface="Helvetica Neue"/>
                          <a:cs typeface="Helvetica Neue"/>
                          <a:sym typeface="Helvetica Neue"/>
                        </a:rPr>
                        <a:t>- Action item review &amp; capture</a:t>
                      </a:r>
                      <a:endParaRPr sz="700">
                        <a:latin typeface="Helvetica Neue"/>
                        <a:ea typeface="Helvetica Neue"/>
                        <a:cs typeface="Helvetica Neue"/>
                        <a:sym typeface="Helvetica Neue"/>
                      </a:endParaRPr>
                    </a:p>
                  </a:txBody>
                  <a:tcPr marT="91425" marB="128000" marR="91425" marL="109725">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chemeClr val="accent5">
                          <a:alpha val="0"/>
                        </a:schemeClr>
                      </a:solidFill>
                      <a:prstDash val="solid"/>
                      <a:round/>
                      <a:headEnd len="sm" w="sm" type="none"/>
                      <a:tailEnd len="sm" w="sm" type="none"/>
                    </a:lnT>
                    <a:lnB cap="flat" cmpd="sng" w="9525">
                      <a:solidFill>
                        <a:schemeClr val="accent5">
                          <a:alpha val="0"/>
                        </a:schemeClr>
                      </a:solidFill>
                      <a:prstDash val="solid"/>
                      <a:round/>
                      <a:headEnd len="sm" w="sm" type="none"/>
                      <a:tailEnd len="sm" w="sm" type="none"/>
                    </a:lnB>
                  </a:tcPr>
                </a:tc>
                <a:tc>
                  <a:txBody>
                    <a:bodyPr/>
                    <a:lstStyle/>
                    <a:p>
                      <a:pPr indent="0" lvl="0" marL="0" rtl="0" algn="l">
                        <a:lnSpc>
                          <a:spcPct val="130000"/>
                        </a:lnSpc>
                        <a:spcBef>
                          <a:spcPts val="0"/>
                        </a:spcBef>
                        <a:spcAft>
                          <a:spcPts val="0"/>
                        </a:spcAft>
                        <a:buNone/>
                      </a:pPr>
                      <a:r>
                        <a:rPr lang="en" sz="700">
                          <a:latin typeface="Helvetica Neue"/>
                          <a:ea typeface="Helvetica Neue"/>
                          <a:cs typeface="Helvetica Neue"/>
                          <a:sym typeface="Helvetica Neue"/>
                        </a:rPr>
                        <a:t>- </a:t>
                      </a:r>
                      <a:r>
                        <a:rPr lang="en" sz="700">
                          <a:latin typeface="Helvetica Neue"/>
                          <a:ea typeface="Helvetica Neue"/>
                          <a:cs typeface="Helvetica Neue"/>
                          <a:sym typeface="Helvetica Neue"/>
                        </a:rPr>
                        <a:t>Review Pipeline Council learnings &amp; Action Items</a:t>
                      </a:r>
                      <a:endParaRPr sz="700">
                        <a:latin typeface="Helvetica Neue"/>
                        <a:ea typeface="Helvetica Neue"/>
                        <a:cs typeface="Helvetica Neue"/>
                        <a:sym typeface="Helvetica Neue"/>
                      </a:endParaRPr>
                    </a:p>
                    <a:p>
                      <a:pPr indent="0" lvl="0" marL="0" rtl="0" algn="l">
                        <a:lnSpc>
                          <a:spcPct val="130000"/>
                        </a:lnSpc>
                        <a:spcBef>
                          <a:spcPts val="0"/>
                        </a:spcBef>
                        <a:spcAft>
                          <a:spcPts val="0"/>
                        </a:spcAft>
                        <a:buNone/>
                      </a:pPr>
                      <a:r>
                        <a:rPr lang="en" sz="700">
                          <a:latin typeface="Helvetica Neue"/>
                          <a:ea typeface="Helvetica Neue"/>
                          <a:cs typeface="Helvetica Neue"/>
                          <a:sym typeface="Helvetica Neue"/>
                        </a:rPr>
                        <a:t>- BDRs, Sales, Marketing Top of Mind</a:t>
                      </a:r>
                      <a:endParaRPr sz="700">
                        <a:latin typeface="Helvetica Neue"/>
                        <a:ea typeface="Helvetica Neue"/>
                        <a:cs typeface="Helvetica Neue"/>
                        <a:sym typeface="Helvetica Neue"/>
                      </a:endParaRPr>
                    </a:p>
                    <a:p>
                      <a:pPr indent="0" lvl="0" marL="0" rtl="0" algn="l">
                        <a:lnSpc>
                          <a:spcPct val="130000"/>
                        </a:lnSpc>
                        <a:spcBef>
                          <a:spcPts val="0"/>
                        </a:spcBef>
                        <a:spcAft>
                          <a:spcPts val="0"/>
                        </a:spcAft>
                        <a:buNone/>
                      </a:pPr>
                      <a:r>
                        <a:rPr lang="en" sz="700">
                          <a:latin typeface="Helvetica Neue"/>
                          <a:ea typeface="Helvetica Neue"/>
                          <a:cs typeface="Helvetica Neue"/>
                          <a:sym typeface="Helvetica Neue"/>
                        </a:rPr>
                        <a:t>- Upcoming Launches or Big Events</a:t>
                      </a:r>
                      <a:endParaRPr sz="700">
                        <a:latin typeface="Helvetica Neue"/>
                        <a:ea typeface="Helvetica Neue"/>
                        <a:cs typeface="Helvetica Neue"/>
                        <a:sym typeface="Helvetica Neue"/>
                      </a:endParaRPr>
                    </a:p>
                    <a:p>
                      <a:pPr indent="0" lvl="0" marL="0" rtl="0" algn="l">
                        <a:lnSpc>
                          <a:spcPct val="130000"/>
                        </a:lnSpc>
                        <a:spcBef>
                          <a:spcPts val="0"/>
                        </a:spcBef>
                        <a:spcAft>
                          <a:spcPts val="0"/>
                        </a:spcAft>
                        <a:buNone/>
                      </a:pPr>
                      <a:r>
                        <a:rPr lang="en" sz="700">
                          <a:latin typeface="Helvetica Neue"/>
                          <a:ea typeface="Helvetica Neue"/>
                          <a:cs typeface="Helvetica Neue"/>
                          <a:sym typeface="Helvetica Neue"/>
                        </a:rPr>
                        <a:t>- BDR &amp; Sales On the Ground Reporting</a:t>
                      </a:r>
                      <a:endParaRPr sz="700">
                        <a:latin typeface="Helvetica Neue"/>
                        <a:ea typeface="Helvetica Neue"/>
                        <a:cs typeface="Helvetica Neue"/>
                        <a:sym typeface="Helvetica Neue"/>
                      </a:endParaRPr>
                    </a:p>
                    <a:p>
                      <a:pPr indent="0" lvl="0" marL="0" rtl="0" algn="l">
                        <a:lnSpc>
                          <a:spcPct val="130000"/>
                        </a:lnSpc>
                        <a:spcBef>
                          <a:spcPts val="0"/>
                        </a:spcBef>
                        <a:spcAft>
                          <a:spcPts val="0"/>
                        </a:spcAft>
                        <a:buNone/>
                      </a:pPr>
                      <a:r>
                        <a:rPr lang="en" sz="700">
                          <a:latin typeface="Helvetica Neue"/>
                          <a:ea typeface="Helvetica Neue"/>
                          <a:cs typeface="Helvetica Neue"/>
                          <a:sym typeface="Helvetica Neue"/>
                        </a:rPr>
                        <a:t>- Enablement Updates</a:t>
                      </a:r>
                      <a:endParaRPr sz="700">
                        <a:latin typeface="Helvetica Neue"/>
                        <a:ea typeface="Helvetica Neue"/>
                        <a:cs typeface="Helvetica Neue"/>
                        <a:sym typeface="Helvetica Neue"/>
                      </a:endParaRPr>
                    </a:p>
                    <a:p>
                      <a:pPr indent="0" lvl="0" marL="0" rtl="0" algn="l">
                        <a:lnSpc>
                          <a:spcPct val="130000"/>
                        </a:lnSpc>
                        <a:spcBef>
                          <a:spcPts val="0"/>
                        </a:spcBef>
                        <a:spcAft>
                          <a:spcPts val="0"/>
                        </a:spcAft>
                        <a:buNone/>
                      </a:pPr>
                      <a:r>
                        <a:rPr lang="en" sz="700">
                          <a:latin typeface="Helvetica Neue"/>
                          <a:ea typeface="Helvetica Neue"/>
                          <a:cs typeface="Helvetica Neue"/>
                          <a:sym typeface="Helvetica Neue"/>
                        </a:rPr>
                        <a:t>- Action item review &amp; capture</a:t>
                      </a:r>
                      <a:endParaRPr sz="700">
                        <a:latin typeface="Helvetica Neue"/>
                        <a:ea typeface="Helvetica Neue"/>
                        <a:cs typeface="Helvetica Neue"/>
                        <a:sym typeface="Helvetica Neue"/>
                      </a:endParaRPr>
                    </a:p>
                    <a:p>
                      <a:pPr indent="0" lvl="0" marL="0" rtl="0" algn="l">
                        <a:lnSpc>
                          <a:spcPct val="130000"/>
                        </a:lnSpc>
                        <a:spcBef>
                          <a:spcPts val="1000"/>
                        </a:spcBef>
                        <a:spcAft>
                          <a:spcPts val="0"/>
                        </a:spcAft>
                        <a:buNone/>
                      </a:pPr>
                      <a:r>
                        <a:rPr b="1" lang="en" sz="700">
                          <a:latin typeface="Helvetica Neue"/>
                          <a:ea typeface="Helvetica Neue"/>
                          <a:cs typeface="Helvetica Neue"/>
                          <a:sym typeface="Helvetica Neue"/>
                        </a:rPr>
                        <a:t>Next Quarter Plan Review</a:t>
                      </a:r>
                      <a:endParaRPr b="1" sz="700">
                        <a:latin typeface="Helvetica Neue"/>
                        <a:ea typeface="Helvetica Neue"/>
                        <a:cs typeface="Helvetica Neue"/>
                        <a:sym typeface="Helvetica Neue"/>
                      </a:endParaRPr>
                    </a:p>
                    <a:p>
                      <a:pPr indent="0" lvl="0" marL="0" rtl="0" algn="l">
                        <a:lnSpc>
                          <a:spcPct val="130000"/>
                        </a:lnSpc>
                        <a:spcBef>
                          <a:spcPts val="0"/>
                        </a:spcBef>
                        <a:spcAft>
                          <a:spcPts val="0"/>
                        </a:spcAft>
                        <a:buNone/>
                      </a:pPr>
                      <a:r>
                        <a:rPr lang="en" sz="700">
                          <a:latin typeface="Helvetica Neue"/>
                          <a:ea typeface="Helvetica Neue"/>
                          <a:cs typeface="Helvetica Neue"/>
                          <a:sym typeface="Helvetica Neue"/>
                        </a:rPr>
                        <a:t>- Review next quarter plan for input / priority alignment</a:t>
                      </a:r>
                      <a:endParaRPr sz="700">
                        <a:latin typeface="Helvetica Neue"/>
                        <a:ea typeface="Helvetica Neue"/>
                        <a:cs typeface="Helvetica Neue"/>
                        <a:sym typeface="Helvetica Neue"/>
                      </a:endParaRPr>
                    </a:p>
                    <a:p>
                      <a:pPr indent="0" lvl="0" marL="0" rtl="0" algn="l">
                        <a:lnSpc>
                          <a:spcPct val="130000"/>
                        </a:lnSpc>
                        <a:spcBef>
                          <a:spcPts val="0"/>
                        </a:spcBef>
                        <a:spcAft>
                          <a:spcPts val="0"/>
                        </a:spcAft>
                        <a:buNone/>
                      </a:pPr>
                      <a:r>
                        <a:rPr lang="en" sz="700">
                          <a:latin typeface="Helvetica Neue"/>
                          <a:ea typeface="Helvetica Neue"/>
                          <a:cs typeface="Helvetica Neue"/>
                          <a:sym typeface="Helvetica Neue"/>
                        </a:rPr>
                        <a:t>- Review Sales enablement usage + request prioritization</a:t>
                      </a:r>
                      <a:endParaRPr sz="700">
                        <a:latin typeface="Helvetica Neue"/>
                        <a:ea typeface="Helvetica Neue"/>
                        <a:cs typeface="Helvetica Neue"/>
                        <a:sym typeface="Helvetica Neue"/>
                      </a:endParaRPr>
                    </a:p>
                  </a:txBody>
                  <a:tcPr marT="91425" marB="128000" marR="109725" marL="109725">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chemeClr val="accent5">
                          <a:alpha val="0"/>
                        </a:schemeClr>
                      </a:solidFill>
                      <a:prstDash val="solid"/>
                      <a:round/>
                      <a:headEnd len="sm" w="sm" type="none"/>
                      <a:tailEnd len="sm" w="sm" type="none"/>
                    </a:lnT>
                    <a:lnB cap="flat" cmpd="sng" w="9525">
                      <a:solidFill>
                        <a:schemeClr val="accent5">
                          <a:alpha val="0"/>
                        </a:schemeClr>
                      </a:solidFill>
                      <a:prstDash val="solid"/>
                      <a:round/>
                      <a:headEnd len="sm" w="sm" type="none"/>
                      <a:tailEnd len="sm" w="sm" type="none"/>
                    </a:lnB>
                  </a:tcPr>
                </a:tc>
                <a:tc>
                  <a:txBody>
                    <a:bodyPr/>
                    <a:lstStyle/>
                    <a:p>
                      <a:pPr indent="0" lvl="0" marL="0" rtl="0" algn="l">
                        <a:lnSpc>
                          <a:spcPct val="130000"/>
                        </a:lnSpc>
                        <a:spcBef>
                          <a:spcPts val="0"/>
                        </a:spcBef>
                        <a:spcAft>
                          <a:spcPts val="0"/>
                        </a:spcAft>
                        <a:buNone/>
                      </a:pPr>
                      <a:r>
                        <a:rPr lang="en" sz="700">
                          <a:latin typeface="Helvetica Neue"/>
                          <a:ea typeface="Helvetica Neue"/>
                          <a:cs typeface="Helvetica Neue"/>
                          <a:sym typeface="Helvetica Neue"/>
                        </a:rPr>
                        <a:t>- </a:t>
                      </a:r>
                      <a:r>
                        <a:rPr lang="en" sz="700">
                          <a:latin typeface="Helvetica Neue"/>
                          <a:ea typeface="Helvetica Neue"/>
                          <a:cs typeface="Helvetica Neue"/>
                          <a:sym typeface="Helvetica Neue"/>
                        </a:rPr>
                        <a:t>Review Pipeline Council learnings &amp; Action Items</a:t>
                      </a:r>
                      <a:endParaRPr sz="700">
                        <a:latin typeface="Helvetica Neue"/>
                        <a:ea typeface="Helvetica Neue"/>
                        <a:cs typeface="Helvetica Neue"/>
                        <a:sym typeface="Helvetica Neue"/>
                      </a:endParaRPr>
                    </a:p>
                    <a:p>
                      <a:pPr indent="0" lvl="0" marL="0" rtl="0" algn="l">
                        <a:lnSpc>
                          <a:spcPct val="130000"/>
                        </a:lnSpc>
                        <a:spcBef>
                          <a:spcPts val="0"/>
                        </a:spcBef>
                        <a:spcAft>
                          <a:spcPts val="0"/>
                        </a:spcAft>
                        <a:buNone/>
                      </a:pPr>
                      <a:r>
                        <a:rPr lang="en" sz="700">
                          <a:latin typeface="Helvetica Neue"/>
                          <a:ea typeface="Helvetica Neue"/>
                          <a:cs typeface="Helvetica Neue"/>
                          <a:sym typeface="Helvetica Neue"/>
                        </a:rPr>
                        <a:t>- Upcoming Launches or Big Events</a:t>
                      </a:r>
                      <a:endParaRPr sz="700">
                        <a:latin typeface="Helvetica Neue"/>
                        <a:ea typeface="Helvetica Neue"/>
                        <a:cs typeface="Helvetica Neue"/>
                        <a:sym typeface="Helvetica Neue"/>
                      </a:endParaRPr>
                    </a:p>
                    <a:p>
                      <a:pPr indent="0" lvl="0" marL="0" rtl="0" algn="l">
                        <a:lnSpc>
                          <a:spcPct val="130000"/>
                        </a:lnSpc>
                        <a:spcBef>
                          <a:spcPts val="0"/>
                        </a:spcBef>
                        <a:spcAft>
                          <a:spcPts val="0"/>
                        </a:spcAft>
                        <a:buNone/>
                      </a:pPr>
                      <a:r>
                        <a:rPr lang="en" sz="700">
                          <a:latin typeface="Helvetica Neue"/>
                          <a:ea typeface="Helvetica Neue"/>
                          <a:cs typeface="Helvetica Neue"/>
                          <a:sym typeface="Helvetica Neue"/>
                        </a:rPr>
                        <a:t>- ABM Strategies - Top 5 Accounts</a:t>
                      </a:r>
                      <a:endParaRPr sz="700">
                        <a:latin typeface="Helvetica Neue"/>
                        <a:ea typeface="Helvetica Neue"/>
                        <a:cs typeface="Helvetica Neue"/>
                        <a:sym typeface="Helvetica Neue"/>
                      </a:endParaRPr>
                    </a:p>
                    <a:p>
                      <a:pPr indent="0" lvl="0" marL="0" rtl="0" algn="l">
                        <a:lnSpc>
                          <a:spcPct val="130000"/>
                        </a:lnSpc>
                        <a:spcBef>
                          <a:spcPts val="0"/>
                        </a:spcBef>
                        <a:spcAft>
                          <a:spcPts val="0"/>
                        </a:spcAft>
                        <a:buNone/>
                      </a:pPr>
                      <a:r>
                        <a:rPr lang="en" sz="700">
                          <a:latin typeface="Helvetica Neue"/>
                          <a:ea typeface="Helvetica Neue"/>
                          <a:cs typeface="Helvetica Neue"/>
                          <a:sym typeface="Helvetica Neue"/>
                        </a:rPr>
                        <a:t>- Enablement Updates</a:t>
                      </a:r>
                      <a:endParaRPr sz="700">
                        <a:latin typeface="Helvetica Neue"/>
                        <a:ea typeface="Helvetica Neue"/>
                        <a:cs typeface="Helvetica Neue"/>
                        <a:sym typeface="Helvetica Neue"/>
                      </a:endParaRPr>
                    </a:p>
                    <a:p>
                      <a:pPr indent="0" lvl="0" marL="0" rtl="0" algn="l">
                        <a:lnSpc>
                          <a:spcPct val="130000"/>
                        </a:lnSpc>
                        <a:spcBef>
                          <a:spcPts val="0"/>
                        </a:spcBef>
                        <a:spcAft>
                          <a:spcPts val="0"/>
                        </a:spcAft>
                        <a:buNone/>
                      </a:pPr>
                      <a:r>
                        <a:rPr lang="en" sz="700">
                          <a:latin typeface="Helvetica Neue"/>
                          <a:ea typeface="Helvetica Neue"/>
                          <a:cs typeface="Helvetica Neue"/>
                          <a:sym typeface="Helvetica Neue"/>
                        </a:rPr>
                        <a:t>- Action item review &amp; capture</a:t>
                      </a:r>
                      <a:endParaRPr sz="700">
                        <a:latin typeface="Helvetica Neue"/>
                        <a:ea typeface="Helvetica Neue"/>
                        <a:cs typeface="Helvetica Neue"/>
                        <a:sym typeface="Helvetica Neue"/>
                      </a:endParaRPr>
                    </a:p>
                  </a:txBody>
                  <a:tcPr marT="91425" marB="128000" marR="73150" marL="109725">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chemeClr val="accent5">
                          <a:alpha val="0"/>
                        </a:schemeClr>
                      </a:solidFill>
                      <a:prstDash val="solid"/>
                      <a:round/>
                      <a:headEnd len="sm" w="sm" type="none"/>
                      <a:tailEnd len="sm" w="sm" type="none"/>
                    </a:lnT>
                    <a:lnB cap="flat" cmpd="sng" w="9525">
                      <a:solidFill>
                        <a:schemeClr val="accent5">
                          <a:alpha val="0"/>
                        </a:schemeClr>
                      </a:solidFill>
                      <a:prstDash val="solid"/>
                      <a:round/>
                      <a:headEnd len="sm" w="sm" type="none"/>
                      <a:tailEnd len="sm" w="sm" type="none"/>
                    </a:lnB>
                  </a:tcPr>
                </a:tc>
              </a:tr>
            </a:tbl>
          </a:graphicData>
        </a:graphic>
      </p:graphicFrame>
      <p:sp>
        <p:nvSpPr>
          <p:cNvPr id="4026" name="Google Shape;4026;p224"/>
          <p:cNvSpPr txBox="1"/>
          <p:nvPr/>
        </p:nvSpPr>
        <p:spPr>
          <a:xfrm>
            <a:off x="597150" y="3213435"/>
            <a:ext cx="1016100" cy="852600"/>
          </a:xfrm>
          <a:prstGeom prst="rect">
            <a:avLst/>
          </a:prstGeom>
          <a:noFill/>
          <a:ln>
            <a:noFill/>
          </a:ln>
        </p:spPr>
        <p:txBody>
          <a:bodyPr anchorCtr="0" anchor="t" bIns="91425" lIns="91425" spcFirstLastPara="1" rIns="91425" wrap="square" tIns="91425">
            <a:spAutoFit/>
          </a:bodyPr>
          <a:lstStyle/>
          <a:p>
            <a:pPr indent="0" lvl="0" marL="0" rtl="0" algn="l">
              <a:lnSpc>
                <a:spcPct val="130000"/>
              </a:lnSpc>
              <a:spcBef>
                <a:spcPts val="0"/>
              </a:spcBef>
              <a:spcAft>
                <a:spcPts val="0"/>
              </a:spcAft>
              <a:buNone/>
            </a:pPr>
            <a:r>
              <a:rPr b="1" lang="en" sz="700">
                <a:latin typeface="Helvetica Neue"/>
                <a:ea typeface="Helvetica Neue"/>
                <a:cs typeface="Helvetica Neue"/>
                <a:sym typeface="Helvetica Neue"/>
              </a:rPr>
              <a:t>Marketing</a:t>
            </a:r>
            <a:endParaRPr b="1" sz="700">
              <a:latin typeface="Helvetica Neue"/>
              <a:ea typeface="Helvetica Neue"/>
              <a:cs typeface="Helvetica Neue"/>
              <a:sym typeface="Helvetica Neue"/>
            </a:endParaRPr>
          </a:p>
          <a:p>
            <a:pPr indent="0" lvl="0" marL="0" rtl="0" algn="l">
              <a:lnSpc>
                <a:spcPct val="130000"/>
              </a:lnSpc>
              <a:spcBef>
                <a:spcPts val="0"/>
              </a:spcBef>
              <a:spcAft>
                <a:spcPts val="0"/>
              </a:spcAft>
              <a:buNone/>
            </a:pPr>
            <a:r>
              <a:rPr lang="en" sz="700">
                <a:latin typeface="Helvetica Neue"/>
                <a:ea typeface="Helvetica Neue"/>
                <a:cs typeface="Helvetica Neue"/>
                <a:sym typeface="Helvetica Neue"/>
              </a:rPr>
              <a:t>- ABM Manager</a:t>
            </a:r>
            <a:endParaRPr sz="700">
              <a:latin typeface="Helvetica Neue"/>
              <a:ea typeface="Helvetica Neue"/>
              <a:cs typeface="Helvetica Neue"/>
              <a:sym typeface="Helvetica Neue"/>
            </a:endParaRPr>
          </a:p>
          <a:p>
            <a:pPr indent="0" lvl="0" marL="0" rtl="0" algn="l">
              <a:lnSpc>
                <a:spcPct val="130000"/>
              </a:lnSpc>
              <a:spcBef>
                <a:spcPts val="0"/>
              </a:spcBef>
              <a:spcAft>
                <a:spcPts val="0"/>
              </a:spcAft>
              <a:buNone/>
            </a:pPr>
            <a:r>
              <a:rPr lang="en" sz="700">
                <a:latin typeface="Helvetica Neue"/>
                <a:ea typeface="Helvetica Neue"/>
                <a:cs typeface="Helvetica Neue"/>
                <a:sym typeface="Helvetica Neue"/>
              </a:rPr>
              <a:t>- Segment PMMs</a:t>
            </a:r>
            <a:endParaRPr sz="700">
              <a:latin typeface="Helvetica Neue"/>
              <a:ea typeface="Helvetica Neue"/>
              <a:cs typeface="Helvetica Neue"/>
              <a:sym typeface="Helvetica Neue"/>
            </a:endParaRPr>
          </a:p>
          <a:p>
            <a:pPr indent="0" lvl="0" marL="0" rtl="0" algn="l">
              <a:lnSpc>
                <a:spcPct val="130000"/>
              </a:lnSpc>
              <a:spcBef>
                <a:spcPts val="0"/>
              </a:spcBef>
              <a:spcAft>
                <a:spcPts val="0"/>
              </a:spcAft>
              <a:buNone/>
            </a:pPr>
            <a:r>
              <a:rPr lang="en" sz="700">
                <a:latin typeface="Helvetica Neue"/>
                <a:ea typeface="Helvetica Neue"/>
                <a:cs typeface="Helvetica Neue"/>
                <a:sym typeface="Helvetica Neue"/>
              </a:rPr>
              <a:t>- Segment Mktg Mgr</a:t>
            </a:r>
            <a:endParaRPr sz="700">
              <a:latin typeface="Helvetica Neue"/>
              <a:ea typeface="Helvetica Neue"/>
              <a:cs typeface="Helvetica Neue"/>
              <a:sym typeface="Helvetica Neue"/>
            </a:endParaRPr>
          </a:p>
          <a:p>
            <a:pPr indent="0" lvl="0" marL="0" rtl="0" algn="l">
              <a:lnSpc>
                <a:spcPct val="130000"/>
              </a:lnSpc>
              <a:spcBef>
                <a:spcPts val="0"/>
              </a:spcBef>
              <a:spcAft>
                <a:spcPts val="0"/>
              </a:spcAft>
              <a:buNone/>
            </a:pPr>
            <a:r>
              <a:rPr lang="en" sz="700">
                <a:latin typeface="Helvetica Neue"/>
                <a:ea typeface="Helvetica Neue"/>
                <a:cs typeface="Helvetica Neue"/>
                <a:sym typeface="Helvetica Neue"/>
              </a:rPr>
              <a:t>- Marketing Analyst</a:t>
            </a:r>
            <a:endParaRPr sz="700">
              <a:latin typeface="Helvetica Neue"/>
              <a:ea typeface="Helvetica Neue"/>
              <a:cs typeface="Helvetica Neue"/>
              <a:sym typeface="Helvetica Neue"/>
            </a:endParaRPr>
          </a:p>
        </p:txBody>
      </p:sp>
      <p:sp>
        <p:nvSpPr>
          <p:cNvPr id="4027" name="Google Shape;4027;p224"/>
          <p:cNvSpPr txBox="1"/>
          <p:nvPr/>
        </p:nvSpPr>
        <p:spPr>
          <a:xfrm>
            <a:off x="1587161" y="3213435"/>
            <a:ext cx="1766700" cy="1272900"/>
          </a:xfrm>
          <a:prstGeom prst="rect">
            <a:avLst/>
          </a:prstGeom>
          <a:noFill/>
          <a:ln>
            <a:noFill/>
          </a:ln>
        </p:spPr>
        <p:txBody>
          <a:bodyPr anchorCtr="0" anchor="t" bIns="91425" lIns="91425" spcFirstLastPara="1" rIns="91425" wrap="square" tIns="91425">
            <a:spAutoFit/>
          </a:bodyPr>
          <a:lstStyle/>
          <a:p>
            <a:pPr indent="0" lvl="0" marL="0" rtl="0" algn="l">
              <a:lnSpc>
                <a:spcPct val="130000"/>
              </a:lnSpc>
              <a:spcBef>
                <a:spcPts val="0"/>
              </a:spcBef>
              <a:spcAft>
                <a:spcPts val="0"/>
              </a:spcAft>
              <a:buNone/>
            </a:pPr>
            <a:r>
              <a:rPr b="1" lang="en" sz="700">
                <a:latin typeface="Helvetica Neue"/>
                <a:ea typeface="Helvetica Neue"/>
                <a:cs typeface="Helvetica Neue"/>
                <a:sym typeface="Helvetica Neue"/>
              </a:rPr>
              <a:t>Sales &amp; BDRs</a:t>
            </a:r>
            <a:endParaRPr b="1" sz="700">
              <a:latin typeface="Helvetica Neue"/>
              <a:ea typeface="Helvetica Neue"/>
              <a:cs typeface="Helvetica Neue"/>
              <a:sym typeface="Helvetica Neue"/>
            </a:endParaRPr>
          </a:p>
          <a:p>
            <a:pPr indent="0" lvl="0" marL="0" rtl="0" algn="l">
              <a:lnSpc>
                <a:spcPct val="130000"/>
              </a:lnSpc>
              <a:spcBef>
                <a:spcPts val="0"/>
              </a:spcBef>
              <a:spcAft>
                <a:spcPts val="0"/>
              </a:spcAft>
              <a:buNone/>
            </a:pPr>
            <a:r>
              <a:rPr lang="en" sz="700">
                <a:latin typeface="Helvetica Neue"/>
                <a:ea typeface="Helvetica Neue"/>
                <a:cs typeface="Helvetica Neue"/>
                <a:sym typeface="Helvetica Neue"/>
              </a:rPr>
              <a:t>- Sales Leader</a:t>
            </a:r>
            <a:endParaRPr sz="700">
              <a:latin typeface="Helvetica Neue"/>
              <a:ea typeface="Helvetica Neue"/>
              <a:cs typeface="Helvetica Neue"/>
              <a:sym typeface="Helvetica Neue"/>
            </a:endParaRPr>
          </a:p>
          <a:p>
            <a:pPr indent="0" lvl="0" marL="0" rtl="0" algn="l">
              <a:lnSpc>
                <a:spcPct val="130000"/>
              </a:lnSpc>
              <a:spcBef>
                <a:spcPts val="0"/>
              </a:spcBef>
              <a:spcAft>
                <a:spcPts val="0"/>
              </a:spcAft>
              <a:buNone/>
            </a:pPr>
            <a:r>
              <a:rPr lang="en" sz="700">
                <a:latin typeface="Helvetica Neue"/>
                <a:ea typeface="Helvetica Neue"/>
                <a:cs typeface="Helvetica Neue"/>
                <a:sym typeface="Helvetica Neue"/>
              </a:rPr>
              <a:t>- Sales Reps</a:t>
            </a:r>
            <a:endParaRPr sz="700">
              <a:latin typeface="Helvetica Neue"/>
              <a:ea typeface="Helvetica Neue"/>
              <a:cs typeface="Helvetica Neue"/>
              <a:sym typeface="Helvetica Neue"/>
            </a:endParaRPr>
          </a:p>
          <a:p>
            <a:pPr indent="0" lvl="0" marL="0" rtl="0" algn="l">
              <a:lnSpc>
                <a:spcPct val="130000"/>
              </a:lnSpc>
              <a:spcBef>
                <a:spcPts val="0"/>
              </a:spcBef>
              <a:spcAft>
                <a:spcPts val="0"/>
              </a:spcAft>
              <a:buNone/>
            </a:pPr>
            <a:r>
              <a:rPr lang="en" sz="700">
                <a:latin typeface="Helvetica Neue"/>
                <a:ea typeface="Helvetica Neue"/>
                <a:cs typeface="Helvetica Neue"/>
                <a:sym typeface="Helvetica Neue"/>
              </a:rPr>
              <a:t>- BDR Leader</a:t>
            </a:r>
            <a:endParaRPr sz="700">
              <a:latin typeface="Helvetica Neue"/>
              <a:ea typeface="Helvetica Neue"/>
              <a:cs typeface="Helvetica Neue"/>
              <a:sym typeface="Helvetica Neue"/>
            </a:endParaRPr>
          </a:p>
          <a:p>
            <a:pPr indent="0" lvl="0" marL="0" rtl="0" algn="l">
              <a:lnSpc>
                <a:spcPct val="130000"/>
              </a:lnSpc>
              <a:spcBef>
                <a:spcPts val="0"/>
              </a:spcBef>
              <a:spcAft>
                <a:spcPts val="0"/>
              </a:spcAft>
              <a:buNone/>
            </a:pPr>
            <a:r>
              <a:t/>
            </a:r>
            <a:endParaRPr sz="700">
              <a:latin typeface="Helvetica Neue"/>
              <a:ea typeface="Helvetica Neue"/>
              <a:cs typeface="Helvetica Neue"/>
              <a:sym typeface="Helvetica Neue"/>
            </a:endParaRPr>
          </a:p>
          <a:p>
            <a:pPr indent="0" lvl="0" marL="0" rtl="0" algn="l">
              <a:lnSpc>
                <a:spcPct val="130000"/>
              </a:lnSpc>
              <a:spcBef>
                <a:spcPts val="0"/>
              </a:spcBef>
              <a:spcAft>
                <a:spcPts val="0"/>
              </a:spcAft>
              <a:buNone/>
            </a:pPr>
            <a:r>
              <a:rPr b="1" lang="en" sz="700">
                <a:latin typeface="Helvetica Neue"/>
                <a:ea typeface="Helvetica Neue"/>
                <a:cs typeface="Helvetica Neue"/>
                <a:sym typeface="Helvetica Neue"/>
              </a:rPr>
              <a:t>Sales Enablement &amp; Ops</a:t>
            </a:r>
            <a:endParaRPr b="1" sz="700">
              <a:latin typeface="Helvetica Neue"/>
              <a:ea typeface="Helvetica Neue"/>
              <a:cs typeface="Helvetica Neue"/>
              <a:sym typeface="Helvetica Neue"/>
            </a:endParaRPr>
          </a:p>
          <a:p>
            <a:pPr indent="0" lvl="0" marL="0" rtl="0" algn="l">
              <a:lnSpc>
                <a:spcPct val="130000"/>
              </a:lnSpc>
              <a:spcBef>
                <a:spcPts val="0"/>
              </a:spcBef>
              <a:spcAft>
                <a:spcPts val="0"/>
              </a:spcAft>
              <a:buNone/>
            </a:pPr>
            <a:r>
              <a:rPr lang="en" sz="700">
                <a:latin typeface="Helvetica Neue"/>
                <a:ea typeface="Helvetica Neue"/>
                <a:cs typeface="Helvetica Neue"/>
                <a:sym typeface="Helvetica Neue"/>
              </a:rPr>
              <a:t>- Sales Analyst</a:t>
            </a:r>
            <a:endParaRPr sz="700">
              <a:latin typeface="Helvetica Neue"/>
              <a:ea typeface="Helvetica Neue"/>
              <a:cs typeface="Helvetica Neue"/>
              <a:sym typeface="Helvetica Neue"/>
            </a:endParaRPr>
          </a:p>
          <a:p>
            <a:pPr indent="0" lvl="0" marL="0" rtl="0" algn="l">
              <a:lnSpc>
                <a:spcPct val="130000"/>
              </a:lnSpc>
              <a:spcBef>
                <a:spcPts val="0"/>
              </a:spcBef>
              <a:spcAft>
                <a:spcPts val="0"/>
              </a:spcAft>
              <a:buNone/>
            </a:pPr>
            <a:r>
              <a:rPr lang="en" sz="700">
                <a:latin typeface="Helvetica Neue"/>
                <a:ea typeface="Helvetica Neue"/>
                <a:cs typeface="Helvetica Neue"/>
                <a:sym typeface="Helvetica Neue"/>
              </a:rPr>
              <a:t>- Sales Productivity &amp; Enablement Mgr</a:t>
            </a:r>
            <a:endParaRPr sz="700">
              <a:latin typeface="Helvetica Neue"/>
              <a:ea typeface="Helvetica Neue"/>
              <a:cs typeface="Helvetica Neue"/>
              <a:sym typeface="Helvetica Neue"/>
            </a:endParaRPr>
          </a:p>
        </p:txBody>
      </p:sp>
      <p:cxnSp>
        <p:nvCxnSpPr>
          <p:cNvPr id="4028" name="Google Shape;4028;p224"/>
          <p:cNvCxnSpPr/>
          <p:nvPr/>
        </p:nvCxnSpPr>
        <p:spPr>
          <a:xfrm>
            <a:off x="1580992" y="3282210"/>
            <a:ext cx="0" cy="1122900"/>
          </a:xfrm>
          <a:prstGeom prst="straightConnector1">
            <a:avLst/>
          </a:prstGeom>
          <a:noFill/>
          <a:ln cap="flat" cmpd="sng" w="9525">
            <a:solidFill>
              <a:schemeClr val="accent5"/>
            </a:solidFill>
            <a:prstDash val="dot"/>
            <a:round/>
            <a:headEnd len="med" w="med" type="none"/>
            <a:tailEnd len="med" w="med" type="none"/>
          </a:ln>
        </p:spPr>
      </p:cxnSp>
    </p:spTree>
  </p:cSld>
  <p:clrMapOvr>
    <a:masterClrMapping/>
  </p:clrMapOvr>
</p:sld>
</file>

<file path=ppt/slides/slide2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lt1"/>
        </a:solidFill>
      </p:bgPr>
    </p:bg>
    <p:spTree>
      <p:nvGrpSpPr>
        <p:cNvPr id="4032" name="Shape 4032"/>
        <p:cNvGrpSpPr/>
        <p:nvPr/>
      </p:nvGrpSpPr>
      <p:grpSpPr>
        <a:xfrm>
          <a:off x="0" y="0"/>
          <a:ext cx="0" cy="0"/>
          <a:chOff x="0" y="0"/>
          <a:chExt cx="0" cy="0"/>
        </a:xfrm>
      </p:grpSpPr>
      <p:graphicFrame>
        <p:nvGraphicFramePr>
          <p:cNvPr id="4033" name="Google Shape;4033;p225"/>
          <p:cNvGraphicFramePr/>
          <p:nvPr/>
        </p:nvGraphicFramePr>
        <p:xfrm>
          <a:off x="290525" y="849138"/>
          <a:ext cx="3000000" cy="3000000"/>
        </p:xfrm>
        <a:graphic>
          <a:graphicData uri="http://schemas.openxmlformats.org/drawingml/2006/table">
            <a:tbl>
              <a:tblPr>
                <a:noFill/>
                <a:tableStyleId>{4CE410E8-41DF-4592-9B37-7AB8D00E4EED}</a:tableStyleId>
              </a:tblPr>
              <a:tblGrid>
                <a:gridCol w="881650"/>
                <a:gridCol w="754100"/>
                <a:gridCol w="754100"/>
                <a:gridCol w="754100"/>
                <a:gridCol w="754100"/>
                <a:gridCol w="754100"/>
                <a:gridCol w="754100"/>
                <a:gridCol w="754100"/>
                <a:gridCol w="754100"/>
                <a:gridCol w="754100"/>
                <a:gridCol w="754100"/>
              </a:tblGrid>
              <a:tr h="304775">
                <a:tc>
                  <a:txBody>
                    <a:bodyPr/>
                    <a:lstStyle/>
                    <a:p>
                      <a:pPr indent="0" lvl="0" marL="0" rtl="0" algn="l">
                        <a:spcBef>
                          <a:spcPts val="0"/>
                        </a:spcBef>
                        <a:spcAft>
                          <a:spcPts val="0"/>
                        </a:spcAft>
                        <a:buNone/>
                      </a:pPr>
                      <a:r>
                        <a:t/>
                      </a:r>
                      <a:endParaRPr sz="800">
                        <a:latin typeface="Helvetica Neue"/>
                        <a:ea typeface="Helvetica Neue"/>
                        <a:cs typeface="Helvetica Neue"/>
                        <a:sym typeface="Helvetica Neue"/>
                      </a:endParaRPr>
                    </a:p>
                  </a:txBody>
                  <a:tcPr marT="91425" marB="91425" marR="91425" marL="91425" anchor="ctr">
                    <a:lnL cap="flat" cmpd="sng" w="9525">
                      <a:solidFill>
                        <a:schemeClr val="lt1"/>
                      </a:solidFill>
                      <a:prstDash val="dot"/>
                      <a:round/>
                      <a:headEnd len="sm" w="sm" type="none"/>
                      <a:tailEnd len="sm" w="sm" type="none"/>
                    </a:lnL>
                    <a:lnR cap="flat" cmpd="sng" w="9525">
                      <a:solidFill>
                        <a:schemeClr val="lt1"/>
                      </a:solidFill>
                      <a:prstDash val="dot"/>
                      <a:round/>
                      <a:headEnd len="sm" w="sm" type="none"/>
                      <a:tailEnd len="sm" w="sm" type="none"/>
                    </a:lnR>
                    <a:lnT cap="flat" cmpd="sng" w="9525">
                      <a:solidFill>
                        <a:schemeClr val="lt1"/>
                      </a:solidFill>
                      <a:prstDash val="dot"/>
                      <a:round/>
                      <a:headEnd len="sm" w="sm" type="none"/>
                      <a:tailEnd len="sm" w="sm" type="none"/>
                    </a:lnT>
                    <a:lnB cap="flat" cmpd="sng" w="9525">
                      <a:solidFill>
                        <a:srgbClr val="E5E5E5">
                          <a:alpha val="0"/>
                        </a:srgbClr>
                      </a:solidFill>
                      <a:prstDash val="solid"/>
                      <a:round/>
                      <a:headEnd len="sm" w="sm" type="none"/>
                      <a:tailEnd len="sm" w="sm" type="none"/>
                    </a:lnB>
                  </a:tcPr>
                </a:tc>
                <a:tc>
                  <a:txBody>
                    <a:bodyPr/>
                    <a:lstStyle/>
                    <a:p>
                      <a:pPr indent="0" lvl="0" marL="0" rtl="0" algn="ctr">
                        <a:lnSpc>
                          <a:spcPct val="115000"/>
                        </a:lnSpc>
                        <a:spcBef>
                          <a:spcPts val="0"/>
                        </a:spcBef>
                        <a:spcAft>
                          <a:spcPts val="0"/>
                        </a:spcAft>
                        <a:buNone/>
                      </a:pPr>
                      <a:r>
                        <a:t/>
                      </a:r>
                      <a:endParaRPr b="1" sz="600">
                        <a:solidFill>
                          <a:schemeClr val="dk1"/>
                        </a:solidFill>
                        <a:latin typeface="Helvetica Neue"/>
                        <a:ea typeface="Helvetica Neue"/>
                        <a:cs typeface="Helvetica Neue"/>
                        <a:sym typeface="Helvetica Neue"/>
                      </a:endParaRPr>
                    </a:p>
                  </a:txBody>
                  <a:tcPr marT="91425" marB="91425" marR="91425" marL="91425" anchor="ctr">
                    <a:lnL cap="flat" cmpd="sng" w="9525">
                      <a:solidFill>
                        <a:schemeClr val="lt1"/>
                      </a:solidFill>
                      <a:prstDash val="dot"/>
                      <a:round/>
                      <a:headEnd len="sm" w="sm" type="none"/>
                      <a:tailEnd len="sm" w="sm" type="none"/>
                    </a:lnL>
                    <a:lnR cap="flat" cmpd="sng" w="9525">
                      <a:solidFill>
                        <a:srgbClr val="FFFFFF"/>
                      </a:solidFill>
                      <a:prstDash val="dot"/>
                      <a:round/>
                      <a:headEnd len="sm" w="sm" type="none"/>
                      <a:tailEnd len="sm" w="sm" type="none"/>
                    </a:lnR>
                    <a:lnT cap="flat" cmpd="sng" w="9525">
                      <a:solidFill>
                        <a:schemeClr val="lt1"/>
                      </a:solidFill>
                      <a:prstDash val="dot"/>
                      <a:round/>
                      <a:headEnd len="sm" w="sm" type="none"/>
                      <a:tailEnd len="sm" w="sm" type="none"/>
                    </a:lnT>
                    <a:lnB cap="flat" cmpd="sng" w="9525">
                      <a:solidFill>
                        <a:srgbClr val="FFFFFF"/>
                      </a:solidFill>
                      <a:prstDash val="dot"/>
                      <a:round/>
                      <a:headEnd len="sm" w="sm" type="none"/>
                      <a:tailEnd len="sm" w="sm" type="none"/>
                    </a:lnB>
                  </a:tcPr>
                </a:tc>
                <a:tc>
                  <a:txBody>
                    <a:bodyPr/>
                    <a:lstStyle/>
                    <a:p>
                      <a:pPr indent="0" lvl="0" marL="0" rtl="0" algn="ctr">
                        <a:lnSpc>
                          <a:spcPct val="115000"/>
                        </a:lnSpc>
                        <a:spcBef>
                          <a:spcPts val="0"/>
                        </a:spcBef>
                        <a:spcAft>
                          <a:spcPts val="0"/>
                        </a:spcAft>
                        <a:buNone/>
                      </a:pPr>
                      <a:r>
                        <a:t/>
                      </a:r>
                      <a:endParaRPr b="1" sz="600">
                        <a:solidFill>
                          <a:schemeClr val="dk1"/>
                        </a:solidFill>
                        <a:latin typeface="Helvetica Neue"/>
                        <a:ea typeface="Helvetica Neue"/>
                        <a:cs typeface="Helvetica Neue"/>
                        <a:sym typeface="Helvetica Neue"/>
                      </a:endParaRPr>
                    </a:p>
                  </a:txBody>
                  <a:tcPr marT="91425" marB="91425" marR="91425" marL="91425" anchor="ctr">
                    <a:lnL cap="flat" cmpd="sng" w="9525">
                      <a:solidFill>
                        <a:srgbClr val="FFFFFF"/>
                      </a:solidFill>
                      <a:prstDash val="dot"/>
                      <a:round/>
                      <a:headEnd len="sm" w="sm" type="none"/>
                      <a:tailEnd len="sm" w="sm" type="none"/>
                    </a:lnL>
                    <a:lnR cap="flat" cmpd="sng" w="9525">
                      <a:solidFill>
                        <a:srgbClr val="FFFFFF"/>
                      </a:solidFill>
                      <a:prstDash val="dot"/>
                      <a:round/>
                      <a:headEnd len="sm" w="sm" type="none"/>
                      <a:tailEnd len="sm" w="sm" type="none"/>
                    </a:lnR>
                    <a:lnT cap="flat" cmpd="sng" w="9525">
                      <a:solidFill>
                        <a:srgbClr val="FFFFFF"/>
                      </a:solidFill>
                      <a:prstDash val="dot"/>
                      <a:round/>
                      <a:headEnd len="sm" w="sm" type="none"/>
                      <a:tailEnd len="sm" w="sm" type="none"/>
                    </a:lnT>
                    <a:lnB cap="flat" cmpd="sng" w="9525">
                      <a:solidFill>
                        <a:srgbClr val="FFFFFF"/>
                      </a:solidFill>
                      <a:prstDash val="dot"/>
                      <a:round/>
                      <a:headEnd len="sm" w="sm" type="none"/>
                      <a:tailEnd len="sm" w="sm" type="none"/>
                    </a:lnB>
                  </a:tcPr>
                </a:tc>
                <a:tc gridSpan="8">
                  <a:txBody>
                    <a:bodyPr/>
                    <a:lstStyle/>
                    <a:p>
                      <a:pPr indent="0" lvl="0" marL="0" rtl="0" algn="ctr">
                        <a:lnSpc>
                          <a:spcPct val="115000"/>
                        </a:lnSpc>
                        <a:spcBef>
                          <a:spcPts val="0"/>
                        </a:spcBef>
                        <a:spcAft>
                          <a:spcPts val="0"/>
                        </a:spcAft>
                        <a:buNone/>
                      </a:pPr>
                      <a:r>
                        <a:rPr b="1" lang="en" sz="800">
                          <a:solidFill>
                            <a:schemeClr val="dk1"/>
                          </a:solidFill>
                          <a:latin typeface="Helvetica Neue"/>
                          <a:ea typeface="Helvetica Neue"/>
                          <a:cs typeface="Helvetica Neue"/>
                          <a:sym typeface="Helvetica Neue"/>
                        </a:rPr>
                        <a:t>Last 90 days</a:t>
                      </a:r>
                      <a:endParaRPr b="1" sz="800">
                        <a:solidFill>
                          <a:schemeClr val="dk1"/>
                        </a:solidFill>
                        <a:latin typeface="Helvetica Neue"/>
                        <a:ea typeface="Helvetica Neue"/>
                        <a:cs typeface="Helvetica Neue"/>
                        <a:sym typeface="Helvetica Neue"/>
                      </a:endParaRPr>
                    </a:p>
                  </a:txBody>
                  <a:tcPr marT="91425" marB="91425" marR="91425" marL="91425" anchor="ctr">
                    <a:lnL cap="flat" cmpd="sng" w="9525">
                      <a:solidFill>
                        <a:srgbClr val="FFFFFF"/>
                      </a:solidFill>
                      <a:prstDash val="dot"/>
                      <a:round/>
                      <a:headEnd len="sm" w="sm" type="none"/>
                      <a:tailEnd len="sm" w="sm" type="none"/>
                    </a:lnL>
                    <a:lnR cap="flat" cmpd="sng" w="9525">
                      <a:solidFill>
                        <a:srgbClr val="FFFFFF"/>
                      </a:solidFill>
                      <a:prstDash val="dot"/>
                      <a:round/>
                      <a:headEnd len="sm" w="sm" type="none"/>
                      <a:tailEnd len="sm" w="sm" type="none"/>
                    </a:lnR>
                    <a:lnT cap="flat" cmpd="sng" w="9525">
                      <a:solidFill>
                        <a:srgbClr val="FFFFFF"/>
                      </a:solidFill>
                      <a:prstDash val="dot"/>
                      <a:round/>
                      <a:headEnd len="sm" w="sm" type="none"/>
                      <a:tailEnd len="sm" w="sm" type="none"/>
                    </a:lnT>
                    <a:lnB cap="flat" cmpd="sng" w="9525">
                      <a:solidFill>
                        <a:srgbClr val="FFFFFF"/>
                      </a:solidFill>
                      <a:prstDash val="dot"/>
                      <a:round/>
                      <a:headEnd len="sm" w="sm" type="none"/>
                      <a:tailEnd len="sm" w="sm" type="none"/>
                    </a:lnB>
                    <a:solidFill>
                      <a:schemeClr val="lt2"/>
                    </a:solidFill>
                  </a:tcPr>
                </a:tc>
                <a:tc hMerge="1"/>
                <a:tc hMerge="1"/>
                <a:tc hMerge="1"/>
                <a:tc hMerge="1"/>
                <a:tc hMerge="1"/>
                <a:tc hMerge="1"/>
                <a:tc hMerge="1"/>
              </a:tr>
              <a:tr h="484600">
                <a:tc>
                  <a:txBody>
                    <a:bodyPr/>
                    <a:lstStyle/>
                    <a:p>
                      <a:pPr indent="0" lvl="0" marL="0" rtl="0" algn="ctr">
                        <a:spcBef>
                          <a:spcPts val="0"/>
                        </a:spcBef>
                        <a:spcAft>
                          <a:spcPts val="0"/>
                        </a:spcAft>
                        <a:buNone/>
                      </a:pPr>
                      <a:r>
                        <a:t/>
                      </a:r>
                      <a:endParaRPr sz="800">
                        <a:solidFill>
                          <a:schemeClr val="dk1"/>
                        </a:solidFill>
                        <a:latin typeface="Helvetica Neue"/>
                        <a:ea typeface="Helvetica Neue"/>
                        <a:cs typeface="Helvetica Neue"/>
                        <a:sym typeface="Helvetica Neue"/>
                      </a:endParaRPr>
                    </a:p>
                  </a:txBody>
                  <a:tcPr marT="91425" marB="91425" marR="91425" marL="91425" anchor="ctr">
                    <a:lnL cap="flat" cmpd="sng" w="9525">
                      <a:solidFill>
                        <a:srgbClr val="CCCCCC">
                          <a:alpha val="0"/>
                        </a:srgbClr>
                      </a:solidFill>
                      <a:prstDash val="dot"/>
                      <a:round/>
                      <a:headEnd len="sm" w="sm" type="none"/>
                      <a:tailEnd len="sm" w="sm" type="none"/>
                    </a:lnL>
                    <a:lnR cap="flat" cmpd="sng" w="9525">
                      <a:solidFill>
                        <a:srgbClr val="FFFFFF"/>
                      </a:solidFill>
                      <a:prstDash val="dot"/>
                      <a:round/>
                      <a:headEnd len="sm" w="sm" type="none"/>
                      <a:tailEnd len="sm" w="sm" type="none"/>
                    </a:lnR>
                    <a:lnT cap="flat" cmpd="sng" w="9525">
                      <a:solidFill>
                        <a:srgbClr val="E5E5E5">
                          <a:alpha val="0"/>
                        </a:srgbClr>
                      </a:solidFill>
                      <a:prstDash val="solid"/>
                      <a:round/>
                      <a:headEnd len="sm" w="sm" type="none"/>
                      <a:tailEnd len="sm" w="sm" type="none"/>
                    </a:lnT>
                    <a:lnB cap="flat" cmpd="sng" w="9525">
                      <a:solidFill>
                        <a:srgbClr val="E5E5E5"/>
                      </a:solidFill>
                      <a:prstDash val="solid"/>
                      <a:round/>
                      <a:headEnd len="sm" w="sm" type="none"/>
                      <a:tailEnd len="sm" w="sm" type="none"/>
                    </a:lnB>
                  </a:tcPr>
                </a:tc>
                <a:tc>
                  <a:txBody>
                    <a:bodyPr/>
                    <a:lstStyle/>
                    <a:p>
                      <a:pPr indent="0" lvl="0" marL="0" rtl="0" algn="ctr">
                        <a:lnSpc>
                          <a:spcPct val="115000"/>
                        </a:lnSpc>
                        <a:spcBef>
                          <a:spcPts val="0"/>
                        </a:spcBef>
                        <a:spcAft>
                          <a:spcPts val="0"/>
                        </a:spcAft>
                        <a:buNone/>
                      </a:pPr>
                      <a:r>
                        <a:rPr b="1" lang="en" sz="600">
                          <a:solidFill>
                            <a:schemeClr val="dk1"/>
                          </a:solidFill>
                          <a:latin typeface="Helvetica Neue"/>
                          <a:ea typeface="Helvetica Neue"/>
                          <a:cs typeface="Helvetica Neue"/>
                          <a:sym typeface="Helvetica Neue"/>
                        </a:rPr>
                        <a:t># of Accounts Assigned</a:t>
                      </a:r>
                      <a:endParaRPr b="1" sz="600">
                        <a:solidFill>
                          <a:schemeClr val="dk1"/>
                        </a:solidFill>
                        <a:latin typeface="Helvetica Neue"/>
                        <a:ea typeface="Helvetica Neue"/>
                        <a:cs typeface="Helvetica Neue"/>
                        <a:sym typeface="Helvetica Neue"/>
                      </a:endParaRPr>
                    </a:p>
                  </a:txBody>
                  <a:tcPr marT="91425" marB="91425" marR="91425" marL="91425" anchor="ctr">
                    <a:lnL cap="flat" cmpd="sng" w="9525">
                      <a:solidFill>
                        <a:srgbClr val="FFFFFF"/>
                      </a:solidFill>
                      <a:prstDash val="dot"/>
                      <a:round/>
                      <a:headEnd len="sm" w="sm" type="none"/>
                      <a:tailEnd len="sm" w="sm" type="none"/>
                    </a:lnL>
                    <a:lnR cap="flat" cmpd="sng" w="9525">
                      <a:solidFill>
                        <a:srgbClr val="FFFFFF"/>
                      </a:solidFill>
                      <a:prstDash val="dot"/>
                      <a:round/>
                      <a:headEnd len="sm" w="sm" type="none"/>
                      <a:tailEnd len="sm" w="sm" type="none"/>
                    </a:lnR>
                    <a:lnT cap="flat" cmpd="sng" w="9525">
                      <a:solidFill>
                        <a:srgbClr val="FFFFFF"/>
                      </a:solidFill>
                      <a:prstDash val="dot"/>
                      <a:round/>
                      <a:headEnd len="sm" w="sm" type="none"/>
                      <a:tailEnd len="sm" w="sm" type="none"/>
                    </a:lnT>
                    <a:lnB cap="flat" cmpd="sng" w="9525">
                      <a:solidFill>
                        <a:srgbClr val="CCCCCC"/>
                      </a:solidFill>
                      <a:prstDash val="solid"/>
                      <a:round/>
                      <a:headEnd len="sm" w="sm" type="none"/>
                      <a:tailEnd len="sm" w="sm" type="none"/>
                    </a:lnB>
                    <a:solidFill>
                      <a:schemeClr val="accent6"/>
                    </a:solidFill>
                  </a:tcPr>
                </a:tc>
                <a:tc>
                  <a:txBody>
                    <a:bodyPr/>
                    <a:lstStyle/>
                    <a:p>
                      <a:pPr indent="0" lvl="0" marL="0" rtl="0" algn="ctr">
                        <a:lnSpc>
                          <a:spcPct val="115000"/>
                        </a:lnSpc>
                        <a:spcBef>
                          <a:spcPts val="0"/>
                        </a:spcBef>
                        <a:spcAft>
                          <a:spcPts val="0"/>
                        </a:spcAft>
                        <a:buNone/>
                      </a:pPr>
                      <a:r>
                        <a:rPr b="1" lang="en" sz="600">
                          <a:solidFill>
                            <a:schemeClr val="dk1"/>
                          </a:solidFill>
                          <a:latin typeface="Helvetica Neue"/>
                          <a:ea typeface="Helvetica Neue"/>
                          <a:cs typeface="Helvetica Neue"/>
                          <a:sym typeface="Helvetica Neue"/>
                        </a:rPr>
                        <a:t>BDR Accounts</a:t>
                      </a:r>
                      <a:endParaRPr b="1" sz="600">
                        <a:solidFill>
                          <a:schemeClr val="dk1"/>
                        </a:solidFill>
                        <a:latin typeface="Helvetica Neue"/>
                        <a:ea typeface="Helvetica Neue"/>
                        <a:cs typeface="Helvetica Neue"/>
                        <a:sym typeface="Helvetica Neue"/>
                      </a:endParaRPr>
                    </a:p>
                  </a:txBody>
                  <a:tcPr marT="91425" marB="91425" marR="91425" marL="91425" anchor="ctr">
                    <a:lnL cap="flat" cmpd="sng" w="9525">
                      <a:solidFill>
                        <a:srgbClr val="FFFFFF"/>
                      </a:solidFill>
                      <a:prstDash val="dot"/>
                      <a:round/>
                      <a:headEnd len="sm" w="sm" type="none"/>
                      <a:tailEnd len="sm" w="sm" type="none"/>
                    </a:lnL>
                    <a:lnR cap="flat" cmpd="sng" w="9525">
                      <a:solidFill>
                        <a:srgbClr val="FFFFFF"/>
                      </a:solidFill>
                      <a:prstDash val="dot"/>
                      <a:round/>
                      <a:headEnd len="sm" w="sm" type="none"/>
                      <a:tailEnd len="sm" w="sm" type="none"/>
                    </a:lnR>
                    <a:lnT cap="flat" cmpd="sng" w="9525">
                      <a:solidFill>
                        <a:srgbClr val="FFFFFF"/>
                      </a:solidFill>
                      <a:prstDash val="dot"/>
                      <a:round/>
                      <a:headEnd len="sm" w="sm" type="none"/>
                      <a:tailEnd len="sm" w="sm" type="none"/>
                    </a:lnT>
                    <a:lnB cap="flat" cmpd="sng" w="9525">
                      <a:solidFill>
                        <a:srgbClr val="CCCCCC"/>
                      </a:solidFill>
                      <a:prstDash val="solid"/>
                      <a:round/>
                      <a:headEnd len="sm" w="sm" type="none"/>
                      <a:tailEnd len="sm" w="sm" type="none"/>
                    </a:lnB>
                    <a:solidFill>
                      <a:schemeClr val="accent6"/>
                    </a:solidFill>
                  </a:tcPr>
                </a:tc>
                <a:tc>
                  <a:txBody>
                    <a:bodyPr/>
                    <a:lstStyle/>
                    <a:p>
                      <a:pPr indent="0" lvl="0" marL="0" rtl="0" algn="ctr">
                        <a:lnSpc>
                          <a:spcPct val="115000"/>
                        </a:lnSpc>
                        <a:spcBef>
                          <a:spcPts val="0"/>
                        </a:spcBef>
                        <a:spcAft>
                          <a:spcPts val="0"/>
                        </a:spcAft>
                        <a:buNone/>
                      </a:pPr>
                      <a:r>
                        <a:rPr b="1" lang="en" sz="600">
                          <a:solidFill>
                            <a:schemeClr val="dk1"/>
                          </a:solidFill>
                          <a:latin typeface="Helvetica Neue"/>
                          <a:ea typeface="Helvetica Neue"/>
                          <a:cs typeface="Helvetica Neue"/>
                          <a:sym typeface="Helvetica Neue"/>
                        </a:rPr>
                        <a:t>Marketing Touched Accounts</a:t>
                      </a:r>
                      <a:endParaRPr b="1" sz="600">
                        <a:solidFill>
                          <a:schemeClr val="dk1"/>
                        </a:solidFill>
                        <a:latin typeface="Helvetica Neue"/>
                        <a:ea typeface="Helvetica Neue"/>
                        <a:cs typeface="Helvetica Neue"/>
                        <a:sym typeface="Helvetica Neue"/>
                      </a:endParaRPr>
                    </a:p>
                  </a:txBody>
                  <a:tcPr marT="91425" marB="91425" marR="91425" marL="91425" anchor="ctr">
                    <a:lnL cap="flat" cmpd="sng" w="9525">
                      <a:solidFill>
                        <a:srgbClr val="FFFFFF"/>
                      </a:solidFill>
                      <a:prstDash val="dot"/>
                      <a:round/>
                      <a:headEnd len="sm" w="sm" type="none"/>
                      <a:tailEnd len="sm" w="sm" type="none"/>
                    </a:lnL>
                    <a:lnR cap="flat" cmpd="sng" w="9525">
                      <a:solidFill>
                        <a:srgbClr val="FFFFFF"/>
                      </a:solidFill>
                      <a:prstDash val="dot"/>
                      <a:round/>
                      <a:headEnd len="sm" w="sm" type="none"/>
                      <a:tailEnd len="sm" w="sm" type="none"/>
                    </a:lnR>
                    <a:lnT cap="flat" cmpd="sng" w="9525">
                      <a:solidFill>
                        <a:srgbClr val="FFFFFF"/>
                      </a:solidFill>
                      <a:prstDash val="dot"/>
                      <a:round/>
                      <a:headEnd len="sm" w="sm" type="none"/>
                      <a:tailEnd len="sm" w="sm" type="none"/>
                    </a:lnT>
                    <a:lnB cap="flat" cmpd="sng" w="9525">
                      <a:solidFill>
                        <a:srgbClr val="CCCCCC"/>
                      </a:solidFill>
                      <a:prstDash val="solid"/>
                      <a:round/>
                      <a:headEnd len="sm" w="sm" type="none"/>
                      <a:tailEnd len="sm" w="sm" type="none"/>
                    </a:lnB>
                    <a:solidFill>
                      <a:schemeClr val="accent6"/>
                    </a:solidFill>
                  </a:tcPr>
                </a:tc>
                <a:tc>
                  <a:txBody>
                    <a:bodyPr/>
                    <a:lstStyle/>
                    <a:p>
                      <a:pPr indent="0" lvl="0" marL="0" rtl="0" algn="ctr">
                        <a:lnSpc>
                          <a:spcPct val="115000"/>
                        </a:lnSpc>
                        <a:spcBef>
                          <a:spcPts val="0"/>
                        </a:spcBef>
                        <a:spcAft>
                          <a:spcPts val="0"/>
                        </a:spcAft>
                        <a:buNone/>
                      </a:pPr>
                      <a:r>
                        <a:rPr b="1" lang="en" sz="600">
                          <a:solidFill>
                            <a:schemeClr val="dk1"/>
                          </a:solidFill>
                          <a:latin typeface="Helvetica Neue"/>
                          <a:ea typeface="Helvetica Neue"/>
                          <a:cs typeface="Helvetica Neue"/>
                          <a:sym typeface="Helvetica Neue"/>
                        </a:rPr>
                        <a:t>Marketing</a:t>
                      </a:r>
                      <a:endParaRPr b="1" sz="600">
                        <a:solidFill>
                          <a:schemeClr val="dk1"/>
                        </a:solidFill>
                        <a:latin typeface="Helvetica Neue"/>
                        <a:ea typeface="Helvetica Neue"/>
                        <a:cs typeface="Helvetica Neue"/>
                        <a:sym typeface="Helvetica Neue"/>
                      </a:endParaRPr>
                    </a:p>
                    <a:p>
                      <a:pPr indent="0" lvl="0" marL="0" rtl="0" algn="ctr">
                        <a:lnSpc>
                          <a:spcPct val="115000"/>
                        </a:lnSpc>
                        <a:spcBef>
                          <a:spcPts val="0"/>
                        </a:spcBef>
                        <a:spcAft>
                          <a:spcPts val="0"/>
                        </a:spcAft>
                        <a:buNone/>
                      </a:pPr>
                      <a:r>
                        <a:rPr b="1" lang="en" sz="600">
                          <a:solidFill>
                            <a:schemeClr val="dk1"/>
                          </a:solidFill>
                          <a:latin typeface="Helvetica Neue"/>
                          <a:ea typeface="Helvetica Neue"/>
                          <a:cs typeface="Helvetica Neue"/>
                          <a:sym typeface="Helvetica Neue"/>
                        </a:rPr>
                        <a:t>Touched %</a:t>
                      </a:r>
                      <a:endParaRPr b="1" sz="600">
                        <a:solidFill>
                          <a:schemeClr val="dk1"/>
                        </a:solidFill>
                        <a:latin typeface="Helvetica Neue"/>
                        <a:ea typeface="Helvetica Neue"/>
                        <a:cs typeface="Helvetica Neue"/>
                        <a:sym typeface="Helvetica Neue"/>
                      </a:endParaRPr>
                    </a:p>
                  </a:txBody>
                  <a:tcPr marT="91425" marB="91425" marR="91425" marL="91425" anchor="ctr">
                    <a:lnL cap="flat" cmpd="sng" w="9525">
                      <a:solidFill>
                        <a:srgbClr val="FFFFFF"/>
                      </a:solidFill>
                      <a:prstDash val="dot"/>
                      <a:round/>
                      <a:headEnd len="sm" w="sm" type="none"/>
                      <a:tailEnd len="sm" w="sm" type="none"/>
                    </a:lnL>
                    <a:lnR cap="flat" cmpd="sng" w="9525">
                      <a:solidFill>
                        <a:srgbClr val="FFFFFF"/>
                      </a:solidFill>
                      <a:prstDash val="dot"/>
                      <a:round/>
                      <a:headEnd len="sm" w="sm" type="none"/>
                      <a:tailEnd len="sm" w="sm" type="none"/>
                    </a:lnR>
                    <a:lnT cap="flat" cmpd="sng" w="9525">
                      <a:solidFill>
                        <a:srgbClr val="FFFFFF"/>
                      </a:solidFill>
                      <a:prstDash val="dot"/>
                      <a:round/>
                      <a:headEnd len="sm" w="sm" type="none"/>
                      <a:tailEnd len="sm" w="sm" type="none"/>
                    </a:lnT>
                    <a:lnB cap="flat" cmpd="sng" w="9525">
                      <a:solidFill>
                        <a:srgbClr val="CCCCCC"/>
                      </a:solidFill>
                      <a:prstDash val="solid"/>
                      <a:round/>
                      <a:headEnd len="sm" w="sm" type="none"/>
                      <a:tailEnd len="sm" w="sm" type="none"/>
                    </a:lnB>
                    <a:solidFill>
                      <a:schemeClr val="accent6"/>
                    </a:solidFill>
                  </a:tcPr>
                </a:tc>
                <a:tc>
                  <a:txBody>
                    <a:bodyPr/>
                    <a:lstStyle/>
                    <a:p>
                      <a:pPr indent="0" lvl="0" marL="0" rtl="0" algn="ctr">
                        <a:lnSpc>
                          <a:spcPct val="115000"/>
                        </a:lnSpc>
                        <a:spcBef>
                          <a:spcPts val="0"/>
                        </a:spcBef>
                        <a:spcAft>
                          <a:spcPts val="0"/>
                        </a:spcAft>
                        <a:buNone/>
                      </a:pPr>
                      <a:r>
                        <a:rPr b="1" lang="en" sz="600">
                          <a:solidFill>
                            <a:schemeClr val="dk1"/>
                          </a:solidFill>
                          <a:latin typeface="Helvetica Neue"/>
                          <a:ea typeface="Helvetica Neue"/>
                          <a:cs typeface="Helvetica Neue"/>
                          <a:sym typeface="Helvetica Neue"/>
                        </a:rPr>
                        <a:t>BDR Touched Accounts</a:t>
                      </a:r>
                      <a:endParaRPr b="1" sz="600">
                        <a:solidFill>
                          <a:schemeClr val="dk1"/>
                        </a:solidFill>
                        <a:latin typeface="Helvetica Neue"/>
                        <a:ea typeface="Helvetica Neue"/>
                        <a:cs typeface="Helvetica Neue"/>
                        <a:sym typeface="Helvetica Neue"/>
                      </a:endParaRPr>
                    </a:p>
                  </a:txBody>
                  <a:tcPr marT="91425" marB="91425" marR="91425" marL="91425" anchor="ctr">
                    <a:lnL cap="flat" cmpd="sng" w="9525">
                      <a:solidFill>
                        <a:srgbClr val="FFFFFF"/>
                      </a:solidFill>
                      <a:prstDash val="dot"/>
                      <a:round/>
                      <a:headEnd len="sm" w="sm" type="none"/>
                      <a:tailEnd len="sm" w="sm" type="none"/>
                    </a:lnL>
                    <a:lnR cap="flat" cmpd="sng" w="9525">
                      <a:solidFill>
                        <a:srgbClr val="FFFFFF"/>
                      </a:solidFill>
                      <a:prstDash val="dot"/>
                      <a:round/>
                      <a:headEnd len="sm" w="sm" type="none"/>
                      <a:tailEnd len="sm" w="sm" type="none"/>
                    </a:lnR>
                    <a:lnT cap="flat" cmpd="sng" w="9525">
                      <a:solidFill>
                        <a:srgbClr val="FFFFFF"/>
                      </a:solidFill>
                      <a:prstDash val="dot"/>
                      <a:round/>
                      <a:headEnd len="sm" w="sm" type="none"/>
                      <a:tailEnd len="sm" w="sm" type="none"/>
                    </a:lnT>
                    <a:lnB cap="flat" cmpd="sng" w="9525">
                      <a:solidFill>
                        <a:srgbClr val="CCCCCC"/>
                      </a:solidFill>
                      <a:prstDash val="solid"/>
                      <a:round/>
                      <a:headEnd len="sm" w="sm" type="none"/>
                      <a:tailEnd len="sm" w="sm" type="none"/>
                    </a:lnB>
                    <a:solidFill>
                      <a:schemeClr val="accent6"/>
                    </a:solidFill>
                  </a:tcPr>
                </a:tc>
                <a:tc>
                  <a:txBody>
                    <a:bodyPr/>
                    <a:lstStyle/>
                    <a:p>
                      <a:pPr indent="0" lvl="0" marL="0" rtl="0" algn="ctr">
                        <a:lnSpc>
                          <a:spcPct val="115000"/>
                        </a:lnSpc>
                        <a:spcBef>
                          <a:spcPts val="0"/>
                        </a:spcBef>
                        <a:spcAft>
                          <a:spcPts val="0"/>
                        </a:spcAft>
                        <a:buNone/>
                      </a:pPr>
                      <a:r>
                        <a:rPr b="1" lang="en" sz="600">
                          <a:solidFill>
                            <a:schemeClr val="dk1"/>
                          </a:solidFill>
                          <a:latin typeface="Helvetica Neue"/>
                          <a:ea typeface="Helvetica Neue"/>
                          <a:cs typeface="Helvetica Neue"/>
                          <a:sym typeface="Helvetica Neue"/>
                        </a:rPr>
                        <a:t>BDR </a:t>
                      </a:r>
                      <a:br>
                        <a:rPr b="1" lang="en" sz="600">
                          <a:solidFill>
                            <a:schemeClr val="dk1"/>
                          </a:solidFill>
                          <a:latin typeface="Helvetica Neue"/>
                          <a:ea typeface="Helvetica Neue"/>
                          <a:cs typeface="Helvetica Neue"/>
                          <a:sym typeface="Helvetica Neue"/>
                        </a:rPr>
                      </a:br>
                      <a:r>
                        <a:rPr b="1" lang="en" sz="600">
                          <a:solidFill>
                            <a:schemeClr val="dk1"/>
                          </a:solidFill>
                          <a:latin typeface="Helvetica Neue"/>
                          <a:ea typeface="Helvetica Neue"/>
                          <a:cs typeface="Helvetica Neue"/>
                          <a:sym typeface="Helvetica Neue"/>
                        </a:rPr>
                        <a:t>Touched %</a:t>
                      </a:r>
                      <a:endParaRPr b="1" sz="600">
                        <a:solidFill>
                          <a:schemeClr val="dk1"/>
                        </a:solidFill>
                        <a:latin typeface="Helvetica Neue"/>
                        <a:ea typeface="Helvetica Neue"/>
                        <a:cs typeface="Helvetica Neue"/>
                        <a:sym typeface="Helvetica Neue"/>
                      </a:endParaRPr>
                    </a:p>
                  </a:txBody>
                  <a:tcPr marT="91425" marB="91425" marR="91425" marL="91425" anchor="ctr">
                    <a:lnL cap="flat" cmpd="sng" w="9525">
                      <a:solidFill>
                        <a:srgbClr val="FFFFFF"/>
                      </a:solidFill>
                      <a:prstDash val="dot"/>
                      <a:round/>
                      <a:headEnd len="sm" w="sm" type="none"/>
                      <a:tailEnd len="sm" w="sm" type="none"/>
                    </a:lnL>
                    <a:lnR cap="flat" cmpd="sng" w="9525">
                      <a:solidFill>
                        <a:srgbClr val="FFFFFF"/>
                      </a:solidFill>
                      <a:prstDash val="dot"/>
                      <a:round/>
                      <a:headEnd len="sm" w="sm" type="none"/>
                      <a:tailEnd len="sm" w="sm" type="none"/>
                    </a:lnR>
                    <a:lnT cap="flat" cmpd="sng" w="9525">
                      <a:solidFill>
                        <a:srgbClr val="FFFFFF"/>
                      </a:solidFill>
                      <a:prstDash val="dot"/>
                      <a:round/>
                      <a:headEnd len="sm" w="sm" type="none"/>
                      <a:tailEnd len="sm" w="sm" type="none"/>
                    </a:lnT>
                    <a:lnB cap="flat" cmpd="sng" w="9525">
                      <a:solidFill>
                        <a:srgbClr val="CCCCCC"/>
                      </a:solidFill>
                      <a:prstDash val="solid"/>
                      <a:round/>
                      <a:headEnd len="sm" w="sm" type="none"/>
                      <a:tailEnd len="sm" w="sm" type="none"/>
                    </a:lnB>
                    <a:solidFill>
                      <a:schemeClr val="accent6"/>
                    </a:solidFill>
                  </a:tcPr>
                </a:tc>
                <a:tc>
                  <a:txBody>
                    <a:bodyPr/>
                    <a:lstStyle/>
                    <a:p>
                      <a:pPr indent="0" lvl="0" marL="0" rtl="0" algn="ctr">
                        <a:lnSpc>
                          <a:spcPct val="115000"/>
                        </a:lnSpc>
                        <a:spcBef>
                          <a:spcPts val="0"/>
                        </a:spcBef>
                        <a:spcAft>
                          <a:spcPts val="0"/>
                        </a:spcAft>
                        <a:buNone/>
                      </a:pPr>
                      <a:r>
                        <a:rPr b="1" lang="en" sz="600">
                          <a:solidFill>
                            <a:schemeClr val="dk1"/>
                          </a:solidFill>
                          <a:latin typeface="Helvetica Neue"/>
                          <a:ea typeface="Helvetica Neue"/>
                          <a:cs typeface="Helvetica Neue"/>
                          <a:sym typeface="Helvetica Neue"/>
                        </a:rPr>
                        <a:t>Sales Touched Accounts</a:t>
                      </a:r>
                      <a:endParaRPr b="1" sz="600">
                        <a:solidFill>
                          <a:schemeClr val="dk1"/>
                        </a:solidFill>
                        <a:latin typeface="Helvetica Neue"/>
                        <a:ea typeface="Helvetica Neue"/>
                        <a:cs typeface="Helvetica Neue"/>
                        <a:sym typeface="Helvetica Neue"/>
                      </a:endParaRPr>
                    </a:p>
                  </a:txBody>
                  <a:tcPr marT="91425" marB="91425" marR="91425" marL="91425" anchor="ctr">
                    <a:lnL cap="flat" cmpd="sng" w="9525">
                      <a:solidFill>
                        <a:srgbClr val="FFFFFF"/>
                      </a:solidFill>
                      <a:prstDash val="dot"/>
                      <a:round/>
                      <a:headEnd len="sm" w="sm" type="none"/>
                      <a:tailEnd len="sm" w="sm" type="none"/>
                    </a:lnL>
                    <a:lnR cap="flat" cmpd="sng" w="9525">
                      <a:solidFill>
                        <a:srgbClr val="FFFFFF"/>
                      </a:solidFill>
                      <a:prstDash val="dot"/>
                      <a:round/>
                      <a:headEnd len="sm" w="sm" type="none"/>
                      <a:tailEnd len="sm" w="sm" type="none"/>
                    </a:lnR>
                    <a:lnT cap="flat" cmpd="sng" w="9525">
                      <a:solidFill>
                        <a:srgbClr val="FFFFFF"/>
                      </a:solidFill>
                      <a:prstDash val="dot"/>
                      <a:round/>
                      <a:headEnd len="sm" w="sm" type="none"/>
                      <a:tailEnd len="sm" w="sm" type="none"/>
                    </a:lnT>
                    <a:lnB cap="flat" cmpd="sng" w="9525">
                      <a:solidFill>
                        <a:srgbClr val="CCCCCC"/>
                      </a:solidFill>
                      <a:prstDash val="solid"/>
                      <a:round/>
                      <a:headEnd len="sm" w="sm" type="none"/>
                      <a:tailEnd len="sm" w="sm" type="none"/>
                    </a:lnB>
                    <a:solidFill>
                      <a:schemeClr val="accent6"/>
                    </a:solidFill>
                  </a:tcPr>
                </a:tc>
                <a:tc>
                  <a:txBody>
                    <a:bodyPr/>
                    <a:lstStyle/>
                    <a:p>
                      <a:pPr indent="0" lvl="0" marL="0" rtl="0" algn="ctr">
                        <a:lnSpc>
                          <a:spcPct val="115000"/>
                        </a:lnSpc>
                        <a:spcBef>
                          <a:spcPts val="0"/>
                        </a:spcBef>
                        <a:spcAft>
                          <a:spcPts val="0"/>
                        </a:spcAft>
                        <a:buNone/>
                      </a:pPr>
                      <a:r>
                        <a:rPr b="1" lang="en" sz="600">
                          <a:solidFill>
                            <a:schemeClr val="dk1"/>
                          </a:solidFill>
                          <a:latin typeface="Helvetica Neue"/>
                          <a:ea typeface="Helvetica Neue"/>
                          <a:cs typeface="Helvetica Neue"/>
                          <a:sym typeface="Helvetica Neue"/>
                        </a:rPr>
                        <a:t>Sales Touched %</a:t>
                      </a:r>
                      <a:endParaRPr b="1" sz="600">
                        <a:solidFill>
                          <a:schemeClr val="dk1"/>
                        </a:solidFill>
                        <a:latin typeface="Helvetica Neue"/>
                        <a:ea typeface="Helvetica Neue"/>
                        <a:cs typeface="Helvetica Neue"/>
                        <a:sym typeface="Helvetica Neue"/>
                      </a:endParaRPr>
                    </a:p>
                  </a:txBody>
                  <a:tcPr marT="91425" marB="91425" marR="91425" marL="91425" anchor="ctr">
                    <a:lnL cap="flat" cmpd="sng" w="9525">
                      <a:solidFill>
                        <a:srgbClr val="FFFFFF"/>
                      </a:solidFill>
                      <a:prstDash val="dot"/>
                      <a:round/>
                      <a:headEnd len="sm" w="sm" type="none"/>
                      <a:tailEnd len="sm" w="sm" type="none"/>
                    </a:lnL>
                    <a:lnR cap="flat" cmpd="sng" w="9525">
                      <a:solidFill>
                        <a:srgbClr val="FFFFFF"/>
                      </a:solidFill>
                      <a:prstDash val="dot"/>
                      <a:round/>
                      <a:headEnd len="sm" w="sm" type="none"/>
                      <a:tailEnd len="sm" w="sm" type="none"/>
                    </a:lnR>
                    <a:lnT cap="flat" cmpd="sng" w="9525">
                      <a:solidFill>
                        <a:srgbClr val="FFFFFF"/>
                      </a:solidFill>
                      <a:prstDash val="dot"/>
                      <a:round/>
                      <a:headEnd len="sm" w="sm" type="none"/>
                      <a:tailEnd len="sm" w="sm" type="none"/>
                    </a:lnT>
                    <a:lnB cap="flat" cmpd="sng" w="9525">
                      <a:solidFill>
                        <a:srgbClr val="CCCCCC"/>
                      </a:solidFill>
                      <a:prstDash val="solid"/>
                      <a:round/>
                      <a:headEnd len="sm" w="sm" type="none"/>
                      <a:tailEnd len="sm" w="sm" type="none"/>
                    </a:lnB>
                    <a:solidFill>
                      <a:schemeClr val="accent6"/>
                    </a:solidFill>
                  </a:tcPr>
                </a:tc>
                <a:tc>
                  <a:txBody>
                    <a:bodyPr/>
                    <a:lstStyle/>
                    <a:p>
                      <a:pPr indent="0" lvl="0" marL="0" rtl="0" algn="ctr">
                        <a:lnSpc>
                          <a:spcPct val="115000"/>
                        </a:lnSpc>
                        <a:spcBef>
                          <a:spcPts val="0"/>
                        </a:spcBef>
                        <a:spcAft>
                          <a:spcPts val="0"/>
                        </a:spcAft>
                        <a:buNone/>
                      </a:pPr>
                      <a:r>
                        <a:rPr b="1" lang="en" sz="600">
                          <a:solidFill>
                            <a:schemeClr val="dk1"/>
                          </a:solidFill>
                          <a:latin typeface="Helvetica Neue"/>
                          <a:ea typeface="Helvetica Neue"/>
                          <a:cs typeface="Helvetica Neue"/>
                          <a:sym typeface="Helvetica Neue"/>
                        </a:rPr>
                        <a:t>Engaged Accounts</a:t>
                      </a:r>
                      <a:endParaRPr b="1" sz="600">
                        <a:solidFill>
                          <a:schemeClr val="dk1"/>
                        </a:solidFill>
                        <a:latin typeface="Helvetica Neue"/>
                        <a:ea typeface="Helvetica Neue"/>
                        <a:cs typeface="Helvetica Neue"/>
                        <a:sym typeface="Helvetica Neue"/>
                      </a:endParaRPr>
                    </a:p>
                  </a:txBody>
                  <a:tcPr marT="91425" marB="91425" marR="91425" marL="91425" anchor="ctr">
                    <a:lnL cap="flat" cmpd="sng" w="9525">
                      <a:solidFill>
                        <a:srgbClr val="FFFFFF"/>
                      </a:solidFill>
                      <a:prstDash val="dot"/>
                      <a:round/>
                      <a:headEnd len="sm" w="sm" type="none"/>
                      <a:tailEnd len="sm" w="sm" type="none"/>
                    </a:lnL>
                    <a:lnR cap="flat" cmpd="sng" w="9525">
                      <a:solidFill>
                        <a:srgbClr val="FFFFFF"/>
                      </a:solidFill>
                      <a:prstDash val="dot"/>
                      <a:round/>
                      <a:headEnd len="sm" w="sm" type="none"/>
                      <a:tailEnd len="sm" w="sm" type="none"/>
                    </a:lnR>
                    <a:lnT cap="flat" cmpd="sng" w="9525">
                      <a:solidFill>
                        <a:srgbClr val="FFFFFF"/>
                      </a:solidFill>
                      <a:prstDash val="dot"/>
                      <a:round/>
                      <a:headEnd len="sm" w="sm" type="none"/>
                      <a:tailEnd len="sm" w="sm" type="none"/>
                    </a:lnT>
                    <a:lnB cap="flat" cmpd="sng" w="9525">
                      <a:solidFill>
                        <a:srgbClr val="CCCCCC"/>
                      </a:solidFill>
                      <a:prstDash val="solid"/>
                      <a:round/>
                      <a:headEnd len="sm" w="sm" type="none"/>
                      <a:tailEnd len="sm" w="sm" type="none"/>
                    </a:lnB>
                    <a:solidFill>
                      <a:schemeClr val="accent6"/>
                    </a:solidFill>
                  </a:tcPr>
                </a:tc>
                <a:tc>
                  <a:txBody>
                    <a:bodyPr/>
                    <a:lstStyle/>
                    <a:p>
                      <a:pPr indent="0" lvl="0" marL="0" rtl="0" algn="ctr">
                        <a:lnSpc>
                          <a:spcPct val="115000"/>
                        </a:lnSpc>
                        <a:spcBef>
                          <a:spcPts val="0"/>
                        </a:spcBef>
                        <a:spcAft>
                          <a:spcPts val="0"/>
                        </a:spcAft>
                        <a:buNone/>
                      </a:pPr>
                      <a:r>
                        <a:rPr b="1" lang="en" sz="600">
                          <a:solidFill>
                            <a:schemeClr val="dk1"/>
                          </a:solidFill>
                          <a:latin typeface="Helvetica Neue"/>
                          <a:ea typeface="Helvetica Neue"/>
                          <a:cs typeface="Helvetica Neue"/>
                          <a:sym typeface="Helvetica Neue"/>
                        </a:rPr>
                        <a:t>Eng %</a:t>
                      </a:r>
                      <a:endParaRPr b="1" sz="600">
                        <a:solidFill>
                          <a:schemeClr val="dk1"/>
                        </a:solidFill>
                        <a:latin typeface="Helvetica Neue"/>
                        <a:ea typeface="Helvetica Neue"/>
                        <a:cs typeface="Helvetica Neue"/>
                        <a:sym typeface="Helvetica Neue"/>
                      </a:endParaRPr>
                    </a:p>
                  </a:txBody>
                  <a:tcPr marT="91425" marB="91425" marR="91425" marL="91425" anchor="ctr">
                    <a:lnL cap="flat" cmpd="sng" w="9525">
                      <a:solidFill>
                        <a:srgbClr val="FFFFFF"/>
                      </a:solidFill>
                      <a:prstDash val="dot"/>
                      <a:round/>
                      <a:headEnd len="sm" w="sm" type="none"/>
                      <a:tailEnd len="sm" w="sm" type="none"/>
                    </a:lnL>
                    <a:lnR cap="flat" cmpd="sng" w="9525">
                      <a:solidFill>
                        <a:srgbClr val="FFFFFF"/>
                      </a:solidFill>
                      <a:prstDash val="dot"/>
                      <a:round/>
                      <a:headEnd len="sm" w="sm" type="none"/>
                      <a:tailEnd len="sm" w="sm" type="none"/>
                    </a:lnR>
                    <a:lnT cap="flat" cmpd="sng" w="9525">
                      <a:solidFill>
                        <a:srgbClr val="FFFFFF"/>
                      </a:solidFill>
                      <a:prstDash val="dot"/>
                      <a:round/>
                      <a:headEnd len="sm" w="sm" type="none"/>
                      <a:tailEnd len="sm" w="sm" type="none"/>
                    </a:lnT>
                    <a:lnB cap="flat" cmpd="sng" w="9525">
                      <a:solidFill>
                        <a:srgbClr val="CCCCCC"/>
                      </a:solidFill>
                      <a:prstDash val="solid"/>
                      <a:round/>
                      <a:headEnd len="sm" w="sm" type="none"/>
                      <a:tailEnd len="sm" w="sm" type="none"/>
                    </a:lnB>
                    <a:solidFill>
                      <a:schemeClr val="accent6"/>
                    </a:solidFill>
                  </a:tcPr>
                </a:tc>
              </a:tr>
              <a:tr h="371550">
                <a:tc>
                  <a:txBody>
                    <a:bodyPr/>
                    <a:lstStyle/>
                    <a:p>
                      <a:pPr indent="0" lvl="0" marL="0" rtl="0" algn="l">
                        <a:lnSpc>
                          <a:spcPct val="115000"/>
                        </a:lnSpc>
                        <a:spcBef>
                          <a:spcPts val="0"/>
                        </a:spcBef>
                        <a:spcAft>
                          <a:spcPts val="0"/>
                        </a:spcAft>
                        <a:buNone/>
                      </a:pPr>
                      <a:r>
                        <a:rPr b="1" lang="en" sz="600">
                          <a:solidFill>
                            <a:schemeClr val="dk1"/>
                          </a:solidFill>
                          <a:latin typeface="Helvetica Neue"/>
                          <a:ea typeface="Helvetica Neue"/>
                          <a:cs typeface="Helvetica Neue"/>
                          <a:sym typeface="Helvetica Neue"/>
                        </a:rPr>
                        <a:t>MM Teams</a:t>
                      </a:r>
                      <a:endParaRPr b="1" sz="600">
                        <a:solidFill>
                          <a:schemeClr val="dk1"/>
                        </a:solidFill>
                        <a:latin typeface="Helvetica Neue"/>
                        <a:ea typeface="Helvetica Neue"/>
                        <a:cs typeface="Helvetica Neue"/>
                        <a:sym typeface="Helvetica Neue"/>
                      </a:endParaRPr>
                    </a:p>
                  </a:txBody>
                  <a:tcPr marT="19050" marB="19050" marR="28575" marL="118850" anchor="ctr">
                    <a:lnL cap="flat" cmpd="sng" w="9525">
                      <a:solidFill>
                        <a:srgbClr val="E5E5E5"/>
                      </a:solidFill>
                      <a:prstDash val="solid"/>
                      <a:round/>
                      <a:headEnd len="sm" w="sm" type="none"/>
                      <a:tailEnd len="sm" w="sm" type="none"/>
                    </a:lnL>
                    <a:lnR cap="flat" cmpd="sng" w="9525">
                      <a:solidFill>
                        <a:srgbClr val="CCCCCC"/>
                      </a:solidFill>
                      <a:prstDash val="solid"/>
                      <a:round/>
                      <a:headEnd len="sm" w="sm" type="none"/>
                      <a:tailEnd len="sm" w="sm" type="none"/>
                    </a:lnR>
                    <a:lnT cap="flat" cmpd="sng" w="9525">
                      <a:solidFill>
                        <a:srgbClr val="E5E5E5"/>
                      </a:solidFill>
                      <a:prstDash val="solid"/>
                      <a:round/>
                      <a:headEnd len="sm" w="sm" type="none"/>
                      <a:tailEnd len="sm" w="sm" type="none"/>
                    </a:lnT>
                    <a:lnB cap="flat" cmpd="sng" w="9525">
                      <a:solidFill>
                        <a:srgbClr val="FFFFFF"/>
                      </a:solidFill>
                      <a:prstDash val="dot"/>
                      <a:round/>
                      <a:headEnd len="sm" w="sm" type="none"/>
                      <a:tailEnd len="sm" w="sm" type="none"/>
                    </a:lnB>
                    <a:solidFill>
                      <a:srgbClr val="E5E5E5"/>
                    </a:solidFill>
                  </a:tcPr>
                </a:tc>
                <a:tc>
                  <a:txBody>
                    <a:bodyPr/>
                    <a:lstStyle/>
                    <a:p>
                      <a:pPr indent="0" lvl="0" marL="0" rtl="0" algn="ctr">
                        <a:lnSpc>
                          <a:spcPct val="100000"/>
                        </a:lnSpc>
                        <a:spcBef>
                          <a:spcPts val="0"/>
                        </a:spcBef>
                        <a:spcAft>
                          <a:spcPts val="0"/>
                        </a:spcAft>
                        <a:buNone/>
                      </a:pPr>
                      <a:r>
                        <a:rPr b="1" lang="en" sz="800"/>
                        <a:t>583</a:t>
                      </a:r>
                      <a:endParaRPr b="1" sz="800"/>
                    </a:p>
                  </a:txBody>
                  <a:tcPr marT="91425" marB="91425" marR="45700" marL="45700" anchor="ctr">
                    <a:lnL cap="flat" cmpd="sng" w="9525">
                      <a:solidFill>
                        <a:srgbClr val="CCCCCC"/>
                      </a:solidFill>
                      <a:prstDash val="solid"/>
                      <a:round/>
                      <a:headEnd len="sm" w="sm" type="none"/>
                      <a:tailEnd len="sm" w="sm" type="none"/>
                    </a:lnL>
                    <a:lnR cap="flat" cmpd="sng" w="9525">
                      <a:solidFill>
                        <a:srgbClr val="CCCCCC"/>
                      </a:solidFill>
                      <a:prstDash val="solid"/>
                      <a:round/>
                      <a:headEnd len="sm" w="sm" type="none"/>
                      <a:tailEnd len="sm" w="sm" type="none"/>
                    </a:lnR>
                    <a:lnT cap="flat" cmpd="sng" w="9525">
                      <a:solidFill>
                        <a:srgbClr val="CCCCCC"/>
                      </a:solidFill>
                      <a:prstDash val="solid"/>
                      <a:round/>
                      <a:headEnd len="sm" w="sm" type="none"/>
                      <a:tailEnd len="sm" w="sm" type="none"/>
                    </a:lnT>
                    <a:lnB cap="flat" cmpd="sng" w="9525">
                      <a:solidFill>
                        <a:srgbClr val="CCCCCC"/>
                      </a:solidFill>
                      <a:prstDash val="solid"/>
                      <a:round/>
                      <a:headEnd len="sm" w="sm" type="none"/>
                      <a:tailEnd len="sm" w="sm" type="none"/>
                    </a:lnB>
                  </a:tcPr>
                </a:tc>
                <a:tc>
                  <a:txBody>
                    <a:bodyPr/>
                    <a:lstStyle/>
                    <a:p>
                      <a:pPr indent="0" lvl="0" marL="0" rtl="0" algn="ctr">
                        <a:lnSpc>
                          <a:spcPct val="100000"/>
                        </a:lnSpc>
                        <a:spcBef>
                          <a:spcPts val="0"/>
                        </a:spcBef>
                        <a:spcAft>
                          <a:spcPts val="0"/>
                        </a:spcAft>
                        <a:buNone/>
                      </a:pPr>
                      <a:r>
                        <a:rPr b="1" lang="en" sz="800"/>
                        <a:t>565</a:t>
                      </a:r>
                      <a:endParaRPr b="1" sz="800"/>
                    </a:p>
                  </a:txBody>
                  <a:tcPr marT="91425" marB="91425" marR="45700" marL="45700" anchor="ctr">
                    <a:lnL cap="flat" cmpd="sng" w="9525">
                      <a:solidFill>
                        <a:srgbClr val="CCCCCC"/>
                      </a:solidFill>
                      <a:prstDash val="solid"/>
                      <a:round/>
                      <a:headEnd len="sm" w="sm" type="none"/>
                      <a:tailEnd len="sm" w="sm" type="none"/>
                    </a:lnL>
                    <a:lnR cap="flat" cmpd="sng" w="9525">
                      <a:solidFill>
                        <a:srgbClr val="CCCCCC"/>
                      </a:solidFill>
                      <a:prstDash val="solid"/>
                      <a:round/>
                      <a:headEnd len="sm" w="sm" type="none"/>
                      <a:tailEnd len="sm" w="sm" type="none"/>
                    </a:lnR>
                    <a:lnT cap="flat" cmpd="sng" w="9525">
                      <a:solidFill>
                        <a:srgbClr val="CCCCCC"/>
                      </a:solidFill>
                      <a:prstDash val="solid"/>
                      <a:round/>
                      <a:headEnd len="sm" w="sm" type="none"/>
                      <a:tailEnd len="sm" w="sm" type="none"/>
                    </a:lnT>
                    <a:lnB cap="flat" cmpd="sng" w="9525">
                      <a:solidFill>
                        <a:srgbClr val="CCCCCC"/>
                      </a:solidFill>
                      <a:prstDash val="solid"/>
                      <a:round/>
                      <a:headEnd len="sm" w="sm" type="none"/>
                      <a:tailEnd len="sm" w="sm" type="none"/>
                    </a:lnB>
                  </a:tcPr>
                </a:tc>
                <a:tc>
                  <a:txBody>
                    <a:bodyPr/>
                    <a:lstStyle/>
                    <a:p>
                      <a:pPr indent="0" lvl="0" marL="0" rtl="0" algn="ctr">
                        <a:lnSpc>
                          <a:spcPct val="100000"/>
                        </a:lnSpc>
                        <a:spcBef>
                          <a:spcPts val="0"/>
                        </a:spcBef>
                        <a:spcAft>
                          <a:spcPts val="0"/>
                        </a:spcAft>
                        <a:buNone/>
                      </a:pPr>
                      <a:r>
                        <a:rPr b="1" lang="en" sz="800"/>
                        <a:t>457</a:t>
                      </a:r>
                      <a:endParaRPr b="1" sz="800"/>
                    </a:p>
                  </a:txBody>
                  <a:tcPr marT="91425" marB="91425" marR="45700" marL="45700" anchor="ctr">
                    <a:lnL cap="flat" cmpd="sng" w="9525">
                      <a:solidFill>
                        <a:srgbClr val="CCCCCC"/>
                      </a:solidFill>
                      <a:prstDash val="solid"/>
                      <a:round/>
                      <a:headEnd len="sm" w="sm" type="none"/>
                      <a:tailEnd len="sm" w="sm" type="none"/>
                    </a:lnL>
                    <a:lnR cap="flat" cmpd="sng" w="9525">
                      <a:solidFill>
                        <a:srgbClr val="CCCCCC"/>
                      </a:solidFill>
                      <a:prstDash val="solid"/>
                      <a:round/>
                      <a:headEnd len="sm" w="sm" type="none"/>
                      <a:tailEnd len="sm" w="sm" type="none"/>
                    </a:lnR>
                    <a:lnT cap="flat" cmpd="sng" w="9525">
                      <a:solidFill>
                        <a:srgbClr val="CCCCCC"/>
                      </a:solidFill>
                      <a:prstDash val="solid"/>
                      <a:round/>
                      <a:headEnd len="sm" w="sm" type="none"/>
                      <a:tailEnd len="sm" w="sm" type="none"/>
                    </a:lnT>
                    <a:lnB cap="flat" cmpd="sng" w="9525">
                      <a:solidFill>
                        <a:srgbClr val="CCCCCC"/>
                      </a:solidFill>
                      <a:prstDash val="solid"/>
                      <a:round/>
                      <a:headEnd len="sm" w="sm" type="none"/>
                      <a:tailEnd len="sm" w="sm" type="none"/>
                    </a:lnB>
                  </a:tcPr>
                </a:tc>
                <a:tc>
                  <a:txBody>
                    <a:bodyPr/>
                    <a:lstStyle/>
                    <a:p>
                      <a:pPr indent="0" lvl="0" marL="0" rtl="0" algn="ctr">
                        <a:lnSpc>
                          <a:spcPct val="100000"/>
                        </a:lnSpc>
                        <a:spcBef>
                          <a:spcPts val="0"/>
                        </a:spcBef>
                        <a:spcAft>
                          <a:spcPts val="0"/>
                        </a:spcAft>
                        <a:buNone/>
                      </a:pPr>
                      <a:r>
                        <a:rPr b="1" lang="en" sz="800"/>
                        <a:t>78%</a:t>
                      </a:r>
                      <a:endParaRPr b="1" sz="800"/>
                    </a:p>
                  </a:txBody>
                  <a:tcPr marT="91425" marB="91425" marR="45700" marL="45700" anchor="ctr">
                    <a:lnL cap="flat" cmpd="sng" w="9525">
                      <a:solidFill>
                        <a:srgbClr val="CCCCCC"/>
                      </a:solidFill>
                      <a:prstDash val="solid"/>
                      <a:round/>
                      <a:headEnd len="sm" w="sm" type="none"/>
                      <a:tailEnd len="sm" w="sm" type="none"/>
                    </a:lnL>
                    <a:lnR cap="flat" cmpd="sng" w="9525">
                      <a:solidFill>
                        <a:srgbClr val="CCCCCC"/>
                      </a:solidFill>
                      <a:prstDash val="solid"/>
                      <a:round/>
                      <a:headEnd len="sm" w="sm" type="none"/>
                      <a:tailEnd len="sm" w="sm" type="none"/>
                    </a:lnR>
                    <a:lnT cap="flat" cmpd="sng" w="9525">
                      <a:solidFill>
                        <a:srgbClr val="CCCCCC"/>
                      </a:solidFill>
                      <a:prstDash val="solid"/>
                      <a:round/>
                      <a:headEnd len="sm" w="sm" type="none"/>
                      <a:tailEnd len="sm" w="sm" type="none"/>
                    </a:lnT>
                    <a:lnB cap="flat" cmpd="sng" w="9525">
                      <a:solidFill>
                        <a:srgbClr val="CCCCCC"/>
                      </a:solidFill>
                      <a:prstDash val="solid"/>
                      <a:round/>
                      <a:headEnd len="sm" w="sm" type="none"/>
                      <a:tailEnd len="sm" w="sm" type="none"/>
                    </a:lnB>
                  </a:tcPr>
                </a:tc>
                <a:tc>
                  <a:txBody>
                    <a:bodyPr/>
                    <a:lstStyle/>
                    <a:p>
                      <a:pPr indent="0" lvl="0" marL="0" rtl="0" algn="ctr">
                        <a:lnSpc>
                          <a:spcPct val="100000"/>
                        </a:lnSpc>
                        <a:spcBef>
                          <a:spcPts val="0"/>
                        </a:spcBef>
                        <a:spcAft>
                          <a:spcPts val="0"/>
                        </a:spcAft>
                        <a:buNone/>
                      </a:pPr>
                      <a:r>
                        <a:rPr b="1" lang="en" sz="800"/>
                        <a:t>438</a:t>
                      </a:r>
                      <a:endParaRPr b="1" sz="800"/>
                    </a:p>
                  </a:txBody>
                  <a:tcPr marT="91425" marB="91425" marR="45700" marL="45700" anchor="ctr">
                    <a:lnL cap="flat" cmpd="sng" w="9525">
                      <a:solidFill>
                        <a:srgbClr val="CCCCCC"/>
                      </a:solidFill>
                      <a:prstDash val="solid"/>
                      <a:round/>
                      <a:headEnd len="sm" w="sm" type="none"/>
                      <a:tailEnd len="sm" w="sm" type="none"/>
                    </a:lnL>
                    <a:lnR cap="flat" cmpd="sng" w="9525">
                      <a:solidFill>
                        <a:srgbClr val="CCCCCC"/>
                      </a:solidFill>
                      <a:prstDash val="solid"/>
                      <a:round/>
                      <a:headEnd len="sm" w="sm" type="none"/>
                      <a:tailEnd len="sm" w="sm" type="none"/>
                    </a:lnR>
                    <a:lnT cap="flat" cmpd="sng" w="9525">
                      <a:solidFill>
                        <a:srgbClr val="CCCCCC"/>
                      </a:solidFill>
                      <a:prstDash val="solid"/>
                      <a:round/>
                      <a:headEnd len="sm" w="sm" type="none"/>
                      <a:tailEnd len="sm" w="sm" type="none"/>
                    </a:lnT>
                    <a:lnB cap="flat" cmpd="sng" w="9525">
                      <a:solidFill>
                        <a:srgbClr val="CCCCCC"/>
                      </a:solidFill>
                      <a:prstDash val="solid"/>
                      <a:round/>
                      <a:headEnd len="sm" w="sm" type="none"/>
                      <a:tailEnd len="sm" w="sm" type="none"/>
                    </a:lnB>
                  </a:tcPr>
                </a:tc>
                <a:tc>
                  <a:txBody>
                    <a:bodyPr/>
                    <a:lstStyle/>
                    <a:p>
                      <a:pPr indent="0" lvl="0" marL="0" rtl="0" algn="ctr">
                        <a:lnSpc>
                          <a:spcPct val="100000"/>
                        </a:lnSpc>
                        <a:spcBef>
                          <a:spcPts val="0"/>
                        </a:spcBef>
                        <a:spcAft>
                          <a:spcPts val="0"/>
                        </a:spcAft>
                        <a:buNone/>
                      </a:pPr>
                      <a:r>
                        <a:rPr b="1" lang="en" sz="800"/>
                        <a:t>75%</a:t>
                      </a:r>
                      <a:endParaRPr b="1" sz="800"/>
                    </a:p>
                  </a:txBody>
                  <a:tcPr marT="91425" marB="91425" marR="45700" marL="45700" anchor="ctr">
                    <a:lnL cap="flat" cmpd="sng" w="9525">
                      <a:solidFill>
                        <a:srgbClr val="CCCCCC"/>
                      </a:solidFill>
                      <a:prstDash val="solid"/>
                      <a:round/>
                      <a:headEnd len="sm" w="sm" type="none"/>
                      <a:tailEnd len="sm" w="sm" type="none"/>
                    </a:lnL>
                    <a:lnR cap="flat" cmpd="sng" w="9525">
                      <a:solidFill>
                        <a:srgbClr val="CCCCCC"/>
                      </a:solidFill>
                      <a:prstDash val="solid"/>
                      <a:round/>
                      <a:headEnd len="sm" w="sm" type="none"/>
                      <a:tailEnd len="sm" w="sm" type="none"/>
                    </a:lnR>
                    <a:lnT cap="flat" cmpd="sng" w="9525">
                      <a:solidFill>
                        <a:srgbClr val="CCCCCC"/>
                      </a:solidFill>
                      <a:prstDash val="solid"/>
                      <a:round/>
                      <a:headEnd len="sm" w="sm" type="none"/>
                      <a:tailEnd len="sm" w="sm" type="none"/>
                    </a:lnT>
                    <a:lnB cap="flat" cmpd="sng" w="9525">
                      <a:solidFill>
                        <a:srgbClr val="CCCCCC"/>
                      </a:solidFill>
                      <a:prstDash val="solid"/>
                      <a:round/>
                      <a:headEnd len="sm" w="sm" type="none"/>
                      <a:tailEnd len="sm" w="sm" type="none"/>
                    </a:lnB>
                  </a:tcPr>
                </a:tc>
                <a:tc>
                  <a:txBody>
                    <a:bodyPr/>
                    <a:lstStyle/>
                    <a:p>
                      <a:pPr indent="0" lvl="0" marL="0" rtl="0" algn="ctr">
                        <a:lnSpc>
                          <a:spcPct val="100000"/>
                        </a:lnSpc>
                        <a:spcBef>
                          <a:spcPts val="0"/>
                        </a:spcBef>
                        <a:spcAft>
                          <a:spcPts val="0"/>
                        </a:spcAft>
                        <a:buNone/>
                      </a:pPr>
                      <a:r>
                        <a:rPr b="1" lang="en" sz="800"/>
                        <a:t>423</a:t>
                      </a:r>
                      <a:endParaRPr b="1" sz="800"/>
                    </a:p>
                  </a:txBody>
                  <a:tcPr marT="91425" marB="91425" marR="45700" marL="45700" anchor="ctr">
                    <a:lnL cap="flat" cmpd="sng" w="9525">
                      <a:solidFill>
                        <a:srgbClr val="CCCCCC"/>
                      </a:solidFill>
                      <a:prstDash val="solid"/>
                      <a:round/>
                      <a:headEnd len="sm" w="sm" type="none"/>
                      <a:tailEnd len="sm" w="sm" type="none"/>
                    </a:lnL>
                    <a:lnR cap="flat" cmpd="sng" w="9525">
                      <a:solidFill>
                        <a:srgbClr val="CCCCCC"/>
                      </a:solidFill>
                      <a:prstDash val="solid"/>
                      <a:round/>
                      <a:headEnd len="sm" w="sm" type="none"/>
                      <a:tailEnd len="sm" w="sm" type="none"/>
                    </a:lnR>
                    <a:lnT cap="flat" cmpd="sng" w="9525">
                      <a:solidFill>
                        <a:srgbClr val="CCCCCC"/>
                      </a:solidFill>
                      <a:prstDash val="solid"/>
                      <a:round/>
                      <a:headEnd len="sm" w="sm" type="none"/>
                      <a:tailEnd len="sm" w="sm" type="none"/>
                    </a:lnT>
                    <a:lnB cap="flat" cmpd="sng" w="9525">
                      <a:solidFill>
                        <a:srgbClr val="CCCCCC"/>
                      </a:solidFill>
                      <a:prstDash val="solid"/>
                      <a:round/>
                      <a:headEnd len="sm" w="sm" type="none"/>
                      <a:tailEnd len="sm" w="sm" type="none"/>
                    </a:lnB>
                  </a:tcPr>
                </a:tc>
                <a:tc>
                  <a:txBody>
                    <a:bodyPr/>
                    <a:lstStyle/>
                    <a:p>
                      <a:pPr indent="0" lvl="0" marL="0" rtl="0" algn="ctr">
                        <a:lnSpc>
                          <a:spcPct val="100000"/>
                        </a:lnSpc>
                        <a:spcBef>
                          <a:spcPts val="0"/>
                        </a:spcBef>
                        <a:spcAft>
                          <a:spcPts val="0"/>
                        </a:spcAft>
                        <a:buNone/>
                      </a:pPr>
                      <a:r>
                        <a:rPr b="1" lang="en" sz="800"/>
                        <a:t>73%</a:t>
                      </a:r>
                      <a:endParaRPr b="1" sz="800"/>
                    </a:p>
                  </a:txBody>
                  <a:tcPr marT="91425" marB="91425" marR="45700" marL="45700" anchor="ctr">
                    <a:lnL cap="flat" cmpd="sng" w="9525">
                      <a:solidFill>
                        <a:srgbClr val="CCCCCC"/>
                      </a:solidFill>
                      <a:prstDash val="solid"/>
                      <a:round/>
                      <a:headEnd len="sm" w="sm" type="none"/>
                      <a:tailEnd len="sm" w="sm" type="none"/>
                    </a:lnL>
                    <a:lnR cap="flat" cmpd="sng" w="9525">
                      <a:solidFill>
                        <a:srgbClr val="CCCCCC"/>
                      </a:solidFill>
                      <a:prstDash val="solid"/>
                      <a:round/>
                      <a:headEnd len="sm" w="sm" type="none"/>
                      <a:tailEnd len="sm" w="sm" type="none"/>
                    </a:lnR>
                    <a:lnT cap="flat" cmpd="sng" w="9525">
                      <a:solidFill>
                        <a:srgbClr val="CCCCCC"/>
                      </a:solidFill>
                      <a:prstDash val="solid"/>
                      <a:round/>
                      <a:headEnd len="sm" w="sm" type="none"/>
                      <a:tailEnd len="sm" w="sm" type="none"/>
                    </a:lnT>
                    <a:lnB cap="flat" cmpd="sng" w="9525">
                      <a:solidFill>
                        <a:srgbClr val="CCCCCC"/>
                      </a:solidFill>
                      <a:prstDash val="solid"/>
                      <a:round/>
                      <a:headEnd len="sm" w="sm" type="none"/>
                      <a:tailEnd len="sm" w="sm" type="none"/>
                    </a:lnB>
                  </a:tcPr>
                </a:tc>
                <a:tc>
                  <a:txBody>
                    <a:bodyPr/>
                    <a:lstStyle/>
                    <a:p>
                      <a:pPr indent="0" lvl="0" marL="0" rtl="0" algn="ctr">
                        <a:lnSpc>
                          <a:spcPct val="100000"/>
                        </a:lnSpc>
                        <a:spcBef>
                          <a:spcPts val="0"/>
                        </a:spcBef>
                        <a:spcAft>
                          <a:spcPts val="0"/>
                        </a:spcAft>
                        <a:buNone/>
                      </a:pPr>
                      <a:r>
                        <a:rPr b="1" lang="en" sz="800"/>
                        <a:t>222</a:t>
                      </a:r>
                      <a:endParaRPr b="1" sz="800"/>
                    </a:p>
                  </a:txBody>
                  <a:tcPr marT="91425" marB="91425" marR="45700" marL="45700" anchor="ctr">
                    <a:lnL cap="flat" cmpd="sng" w="9525">
                      <a:solidFill>
                        <a:srgbClr val="CCCCCC"/>
                      </a:solidFill>
                      <a:prstDash val="solid"/>
                      <a:round/>
                      <a:headEnd len="sm" w="sm" type="none"/>
                      <a:tailEnd len="sm" w="sm" type="none"/>
                    </a:lnL>
                    <a:lnR cap="flat" cmpd="sng" w="9525">
                      <a:solidFill>
                        <a:srgbClr val="CCCCCC"/>
                      </a:solidFill>
                      <a:prstDash val="solid"/>
                      <a:round/>
                      <a:headEnd len="sm" w="sm" type="none"/>
                      <a:tailEnd len="sm" w="sm" type="none"/>
                    </a:lnR>
                    <a:lnT cap="flat" cmpd="sng" w="9525">
                      <a:solidFill>
                        <a:srgbClr val="CCCCCC"/>
                      </a:solidFill>
                      <a:prstDash val="solid"/>
                      <a:round/>
                      <a:headEnd len="sm" w="sm" type="none"/>
                      <a:tailEnd len="sm" w="sm" type="none"/>
                    </a:lnT>
                    <a:lnB cap="flat" cmpd="sng" w="9525">
                      <a:solidFill>
                        <a:srgbClr val="CCCCCC"/>
                      </a:solidFill>
                      <a:prstDash val="solid"/>
                      <a:round/>
                      <a:headEnd len="sm" w="sm" type="none"/>
                      <a:tailEnd len="sm" w="sm" type="none"/>
                    </a:lnB>
                  </a:tcPr>
                </a:tc>
                <a:tc>
                  <a:txBody>
                    <a:bodyPr/>
                    <a:lstStyle/>
                    <a:p>
                      <a:pPr indent="0" lvl="0" marL="0" rtl="0" algn="ctr">
                        <a:lnSpc>
                          <a:spcPct val="100000"/>
                        </a:lnSpc>
                        <a:spcBef>
                          <a:spcPts val="0"/>
                        </a:spcBef>
                        <a:spcAft>
                          <a:spcPts val="0"/>
                        </a:spcAft>
                        <a:buNone/>
                      </a:pPr>
                      <a:r>
                        <a:rPr b="1" lang="en" sz="800"/>
                        <a:t>38%</a:t>
                      </a:r>
                      <a:endParaRPr b="1" sz="800"/>
                    </a:p>
                  </a:txBody>
                  <a:tcPr marT="91425" marB="91425" marR="45700" marL="45700" anchor="ctr">
                    <a:lnL cap="flat" cmpd="sng" w="9525">
                      <a:solidFill>
                        <a:srgbClr val="CCCCCC"/>
                      </a:solidFill>
                      <a:prstDash val="solid"/>
                      <a:round/>
                      <a:headEnd len="sm" w="sm" type="none"/>
                      <a:tailEnd len="sm" w="sm" type="none"/>
                    </a:lnL>
                    <a:lnR cap="flat" cmpd="sng" w="9525">
                      <a:solidFill>
                        <a:srgbClr val="CCCCCC"/>
                      </a:solidFill>
                      <a:prstDash val="solid"/>
                      <a:round/>
                      <a:headEnd len="sm" w="sm" type="none"/>
                      <a:tailEnd len="sm" w="sm" type="none"/>
                    </a:lnR>
                    <a:lnT cap="flat" cmpd="sng" w="9525">
                      <a:solidFill>
                        <a:srgbClr val="CCCCCC"/>
                      </a:solidFill>
                      <a:prstDash val="solid"/>
                      <a:round/>
                      <a:headEnd len="sm" w="sm" type="none"/>
                      <a:tailEnd len="sm" w="sm" type="none"/>
                    </a:lnT>
                    <a:lnB cap="flat" cmpd="sng" w="9525">
                      <a:solidFill>
                        <a:srgbClr val="CCCCCC"/>
                      </a:solidFill>
                      <a:prstDash val="solid"/>
                      <a:round/>
                      <a:headEnd len="sm" w="sm" type="none"/>
                      <a:tailEnd len="sm" w="sm" type="none"/>
                    </a:lnB>
                  </a:tcPr>
                </a:tc>
              </a:tr>
              <a:tr h="340225">
                <a:tc>
                  <a:txBody>
                    <a:bodyPr/>
                    <a:lstStyle/>
                    <a:p>
                      <a:pPr indent="0" lvl="0" marL="0" rtl="0" algn="l">
                        <a:lnSpc>
                          <a:spcPct val="115000"/>
                        </a:lnSpc>
                        <a:spcBef>
                          <a:spcPts val="0"/>
                        </a:spcBef>
                        <a:spcAft>
                          <a:spcPts val="0"/>
                        </a:spcAft>
                        <a:buNone/>
                      </a:pPr>
                      <a:r>
                        <a:rPr lang="en" sz="600">
                          <a:solidFill>
                            <a:schemeClr val="dk1"/>
                          </a:solidFill>
                          <a:latin typeface="Helvetica Neue"/>
                          <a:ea typeface="Helvetica Neue"/>
                          <a:cs typeface="Helvetica Neue"/>
                          <a:sym typeface="Helvetica Neue"/>
                        </a:rPr>
                        <a:t>Leader A</a:t>
                      </a:r>
                      <a:endParaRPr sz="600">
                        <a:solidFill>
                          <a:schemeClr val="dk1"/>
                        </a:solidFill>
                        <a:latin typeface="Helvetica Neue"/>
                        <a:ea typeface="Helvetica Neue"/>
                        <a:cs typeface="Helvetica Neue"/>
                        <a:sym typeface="Helvetica Neue"/>
                      </a:endParaRPr>
                    </a:p>
                  </a:txBody>
                  <a:tcPr marT="19050" marB="19050" marR="28575" marL="118850" anchor="ctr">
                    <a:lnL cap="flat" cmpd="sng" w="9525">
                      <a:solidFill>
                        <a:srgbClr val="E5E5E5"/>
                      </a:solidFill>
                      <a:prstDash val="solid"/>
                      <a:round/>
                      <a:headEnd len="sm" w="sm" type="none"/>
                      <a:tailEnd len="sm" w="sm" type="none"/>
                    </a:lnL>
                    <a:lnR cap="flat" cmpd="sng" w="9525">
                      <a:solidFill>
                        <a:srgbClr val="CCCCCC"/>
                      </a:solidFill>
                      <a:prstDash val="solid"/>
                      <a:round/>
                      <a:headEnd len="sm" w="sm" type="none"/>
                      <a:tailEnd len="sm" w="sm" type="none"/>
                    </a:lnR>
                    <a:lnT cap="flat" cmpd="sng" w="9525">
                      <a:solidFill>
                        <a:srgbClr val="FFFFFF"/>
                      </a:solidFill>
                      <a:prstDash val="dot"/>
                      <a:round/>
                      <a:headEnd len="sm" w="sm" type="none"/>
                      <a:tailEnd len="sm" w="sm" type="none"/>
                    </a:lnT>
                    <a:lnB cap="flat" cmpd="sng" w="9525">
                      <a:solidFill>
                        <a:srgbClr val="FFFFFF"/>
                      </a:solidFill>
                      <a:prstDash val="dot"/>
                      <a:round/>
                      <a:headEnd len="sm" w="sm" type="none"/>
                      <a:tailEnd len="sm" w="sm" type="none"/>
                    </a:lnB>
                    <a:solidFill>
                      <a:srgbClr val="E5E5E5"/>
                    </a:solidFill>
                  </a:tcPr>
                </a:tc>
                <a:tc>
                  <a:txBody>
                    <a:bodyPr/>
                    <a:lstStyle/>
                    <a:p>
                      <a:pPr indent="0" lvl="0" marL="0" rtl="0" algn="ctr">
                        <a:lnSpc>
                          <a:spcPct val="100000"/>
                        </a:lnSpc>
                        <a:spcBef>
                          <a:spcPts val="0"/>
                        </a:spcBef>
                        <a:spcAft>
                          <a:spcPts val="0"/>
                        </a:spcAft>
                        <a:buNone/>
                      </a:pPr>
                      <a:r>
                        <a:rPr lang="en" sz="800"/>
                        <a:t>380</a:t>
                      </a:r>
                      <a:endParaRPr sz="800"/>
                    </a:p>
                  </a:txBody>
                  <a:tcPr marT="91425" marB="91425" marR="45700" marL="45700" anchor="ctr">
                    <a:lnL cap="flat" cmpd="sng" w="9525">
                      <a:solidFill>
                        <a:srgbClr val="CCCCCC"/>
                      </a:solidFill>
                      <a:prstDash val="solid"/>
                      <a:round/>
                      <a:headEnd len="sm" w="sm" type="none"/>
                      <a:tailEnd len="sm" w="sm" type="none"/>
                    </a:lnL>
                    <a:lnR cap="flat" cmpd="sng" w="9525">
                      <a:solidFill>
                        <a:srgbClr val="CCCCCC"/>
                      </a:solidFill>
                      <a:prstDash val="solid"/>
                      <a:round/>
                      <a:headEnd len="sm" w="sm" type="none"/>
                      <a:tailEnd len="sm" w="sm" type="none"/>
                    </a:lnR>
                    <a:lnT cap="flat" cmpd="sng" w="9525">
                      <a:solidFill>
                        <a:srgbClr val="CCCCCC"/>
                      </a:solidFill>
                      <a:prstDash val="solid"/>
                      <a:round/>
                      <a:headEnd len="sm" w="sm" type="none"/>
                      <a:tailEnd len="sm" w="sm" type="none"/>
                    </a:lnT>
                    <a:lnB cap="flat" cmpd="sng" w="9525">
                      <a:solidFill>
                        <a:srgbClr val="CCCCCC"/>
                      </a:solidFill>
                      <a:prstDash val="solid"/>
                      <a:round/>
                      <a:headEnd len="sm" w="sm" type="none"/>
                      <a:tailEnd len="sm" w="sm" type="none"/>
                    </a:lnB>
                  </a:tcPr>
                </a:tc>
                <a:tc>
                  <a:txBody>
                    <a:bodyPr/>
                    <a:lstStyle/>
                    <a:p>
                      <a:pPr indent="0" lvl="0" marL="0" rtl="0" algn="ctr">
                        <a:lnSpc>
                          <a:spcPct val="100000"/>
                        </a:lnSpc>
                        <a:spcBef>
                          <a:spcPts val="0"/>
                        </a:spcBef>
                        <a:spcAft>
                          <a:spcPts val="0"/>
                        </a:spcAft>
                        <a:buNone/>
                      </a:pPr>
                      <a:r>
                        <a:rPr lang="en" sz="800"/>
                        <a:t>368</a:t>
                      </a:r>
                      <a:endParaRPr sz="800"/>
                    </a:p>
                  </a:txBody>
                  <a:tcPr marT="91425" marB="91425" marR="45700" marL="45700" anchor="ctr">
                    <a:lnL cap="flat" cmpd="sng" w="9525">
                      <a:solidFill>
                        <a:srgbClr val="CCCCCC"/>
                      </a:solidFill>
                      <a:prstDash val="solid"/>
                      <a:round/>
                      <a:headEnd len="sm" w="sm" type="none"/>
                      <a:tailEnd len="sm" w="sm" type="none"/>
                    </a:lnL>
                    <a:lnR cap="flat" cmpd="sng" w="9525">
                      <a:solidFill>
                        <a:srgbClr val="CCCCCC"/>
                      </a:solidFill>
                      <a:prstDash val="solid"/>
                      <a:round/>
                      <a:headEnd len="sm" w="sm" type="none"/>
                      <a:tailEnd len="sm" w="sm" type="none"/>
                    </a:lnR>
                    <a:lnT cap="flat" cmpd="sng" w="9525">
                      <a:solidFill>
                        <a:srgbClr val="CCCCCC"/>
                      </a:solidFill>
                      <a:prstDash val="solid"/>
                      <a:round/>
                      <a:headEnd len="sm" w="sm" type="none"/>
                      <a:tailEnd len="sm" w="sm" type="none"/>
                    </a:lnT>
                    <a:lnB cap="flat" cmpd="sng" w="9525">
                      <a:solidFill>
                        <a:srgbClr val="CCCCCC"/>
                      </a:solidFill>
                      <a:prstDash val="solid"/>
                      <a:round/>
                      <a:headEnd len="sm" w="sm" type="none"/>
                      <a:tailEnd len="sm" w="sm" type="none"/>
                    </a:lnB>
                  </a:tcPr>
                </a:tc>
                <a:tc>
                  <a:txBody>
                    <a:bodyPr/>
                    <a:lstStyle/>
                    <a:p>
                      <a:pPr indent="0" lvl="0" marL="0" rtl="0" algn="ctr">
                        <a:lnSpc>
                          <a:spcPct val="100000"/>
                        </a:lnSpc>
                        <a:spcBef>
                          <a:spcPts val="0"/>
                        </a:spcBef>
                        <a:spcAft>
                          <a:spcPts val="0"/>
                        </a:spcAft>
                        <a:buNone/>
                      </a:pPr>
                      <a:r>
                        <a:rPr lang="en" sz="800"/>
                        <a:t>293</a:t>
                      </a:r>
                      <a:endParaRPr sz="800"/>
                    </a:p>
                  </a:txBody>
                  <a:tcPr marT="91425" marB="91425" marR="45700" marL="45700" anchor="ctr">
                    <a:lnL cap="flat" cmpd="sng" w="9525">
                      <a:solidFill>
                        <a:srgbClr val="CCCCCC"/>
                      </a:solidFill>
                      <a:prstDash val="solid"/>
                      <a:round/>
                      <a:headEnd len="sm" w="sm" type="none"/>
                      <a:tailEnd len="sm" w="sm" type="none"/>
                    </a:lnL>
                    <a:lnR cap="flat" cmpd="sng" w="9525">
                      <a:solidFill>
                        <a:srgbClr val="CCCCCC"/>
                      </a:solidFill>
                      <a:prstDash val="solid"/>
                      <a:round/>
                      <a:headEnd len="sm" w="sm" type="none"/>
                      <a:tailEnd len="sm" w="sm" type="none"/>
                    </a:lnR>
                    <a:lnT cap="flat" cmpd="sng" w="9525">
                      <a:solidFill>
                        <a:srgbClr val="CCCCCC"/>
                      </a:solidFill>
                      <a:prstDash val="solid"/>
                      <a:round/>
                      <a:headEnd len="sm" w="sm" type="none"/>
                      <a:tailEnd len="sm" w="sm" type="none"/>
                    </a:lnT>
                    <a:lnB cap="flat" cmpd="sng" w="9525">
                      <a:solidFill>
                        <a:srgbClr val="CCCCCC"/>
                      </a:solidFill>
                      <a:prstDash val="solid"/>
                      <a:round/>
                      <a:headEnd len="sm" w="sm" type="none"/>
                      <a:tailEnd len="sm" w="sm" type="none"/>
                    </a:lnB>
                  </a:tcPr>
                </a:tc>
                <a:tc>
                  <a:txBody>
                    <a:bodyPr/>
                    <a:lstStyle/>
                    <a:p>
                      <a:pPr indent="0" lvl="0" marL="0" rtl="0" algn="ctr">
                        <a:lnSpc>
                          <a:spcPct val="100000"/>
                        </a:lnSpc>
                        <a:spcBef>
                          <a:spcPts val="0"/>
                        </a:spcBef>
                        <a:spcAft>
                          <a:spcPts val="0"/>
                        </a:spcAft>
                        <a:buNone/>
                      </a:pPr>
                      <a:r>
                        <a:rPr lang="en" sz="800"/>
                        <a:t>77%</a:t>
                      </a:r>
                      <a:endParaRPr sz="800"/>
                    </a:p>
                  </a:txBody>
                  <a:tcPr marT="91425" marB="91425" marR="45700" marL="45700" anchor="ctr">
                    <a:lnL cap="flat" cmpd="sng" w="9525">
                      <a:solidFill>
                        <a:srgbClr val="CCCCCC"/>
                      </a:solidFill>
                      <a:prstDash val="solid"/>
                      <a:round/>
                      <a:headEnd len="sm" w="sm" type="none"/>
                      <a:tailEnd len="sm" w="sm" type="none"/>
                    </a:lnL>
                    <a:lnR cap="flat" cmpd="sng" w="9525">
                      <a:solidFill>
                        <a:srgbClr val="CCCCCC"/>
                      </a:solidFill>
                      <a:prstDash val="solid"/>
                      <a:round/>
                      <a:headEnd len="sm" w="sm" type="none"/>
                      <a:tailEnd len="sm" w="sm" type="none"/>
                    </a:lnR>
                    <a:lnT cap="flat" cmpd="sng" w="9525">
                      <a:solidFill>
                        <a:srgbClr val="CCCCCC"/>
                      </a:solidFill>
                      <a:prstDash val="solid"/>
                      <a:round/>
                      <a:headEnd len="sm" w="sm" type="none"/>
                      <a:tailEnd len="sm" w="sm" type="none"/>
                    </a:lnT>
                    <a:lnB cap="flat" cmpd="sng" w="9525">
                      <a:solidFill>
                        <a:srgbClr val="CCCCCC"/>
                      </a:solidFill>
                      <a:prstDash val="solid"/>
                      <a:round/>
                      <a:headEnd len="sm" w="sm" type="none"/>
                      <a:tailEnd len="sm" w="sm" type="none"/>
                    </a:lnB>
                  </a:tcPr>
                </a:tc>
                <a:tc>
                  <a:txBody>
                    <a:bodyPr/>
                    <a:lstStyle/>
                    <a:p>
                      <a:pPr indent="0" lvl="0" marL="0" rtl="0" algn="ctr">
                        <a:lnSpc>
                          <a:spcPct val="100000"/>
                        </a:lnSpc>
                        <a:spcBef>
                          <a:spcPts val="0"/>
                        </a:spcBef>
                        <a:spcAft>
                          <a:spcPts val="0"/>
                        </a:spcAft>
                        <a:buNone/>
                      </a:pPr>
                      <a:r>
                        <a:rPr lang="en" sz="800"/>
                        <a:t>286</a:t>
                      </a:r>
                      <a:endParaRPr sz="800"/>
                    </a:p>
                  </a:txBody>
                  <a:tcPr marT="91425" marB="91425" marR="45700" marL="45700" anchor="ctr">
                    <a:lnL cap="flat" cmpd="sng" w="9525">
                      <a:solidFill>
                        <a:srgbClr val="CCCCCC"/>
                      </a:solidFill>
                      <a:prstDash val="solid"/>
                      <a:round/>
                      <a:headEnd len="sm" w="sm" type="none"/>
                      <a:tailEnd len="sm" w="sm" type="none"/>
                    </a:lnL>
                    <a:lnR cap="flat" cmpd="sng" w="9525">
                      <a:solidFill>
                        <a:srgbClr val="CCCCCC"/>
                      </a:solidFill>
                      <a:prstDash val="solid"/>
                      <a:round/>
                      <a:headEnd len="sm" w="sm" type="none"/>
                      <a:tailEnd len="sm" w="sm" type="none"/>
                    </a:lnR>
                    <a:lnT cap="flat" cmpd="sng" w="9525">
                      <a:solidFill>
                        <a:srgbClr val="CCCCCC"/>
                      </a:solidFill>
                      <a:prstDash val="solid"/>
                      <a:round/>
                      <a:headEnd len="sm" w="sm" type="none"/>
                      <a:tailEnd len="sm" w="sm" type="none"/>
                    </a:lnT>
                    <a:lnB cap="flat" cmpd="sng" w="9525">
                      <a:solidFill>
                        <a:srgbClr val="CCCCCC"/>
                      </a:solidFill>
                      <a:prstDash val="solid"/>
                      <a:round/>
                      <a:headEnd len="sm" w="sm" type="none"/>
                      <a:tailEnd len="sm" w="sm" type="none"/>
                    </a:lnB>
                  </a:tcPr>
                </a:tc>
                <a:tc>
                  <a:txBody>
                    <a:bodyPr/>
                    <a:lstStyle/>
                    <a:p>
                      <a:pPr indent="0" lvl="0" marL="0" rtl="0" algn="ctr">
                        <a:lnSpc>
                          <a:spcPct val="100000"/>
                        </a:lnSpc>
                        <a:spcBef>
                          <a:spcPts val="0"/>
                        </a:spcBef>
                        <a:spcAft>
                          <a:spcPts val="0"/>
                        </a:spcAft>
                        <a:buNone/>
                      </a:pPr>
                      <a:r>
                        <a:rPr lang="en" sz="800"/>
                        <a:t>75%</a:t>
                      </a:r>
                      <a:endParaRPr sz="800"/>
                    </a:p>
                  </a:txBody>
                  <a:tcPr marT="91425" marB="91425" marR="45700" marL="45700" anchor="ctr">
                    <a:lnL cap="flat" cmpd="sng" w="9525">
                      <a:solidFill>
                        <a:srgbClr val="CCCCCC"/>
                      </a:solidFill>
                      <a:prstDash val="solid"/>
                      <a:round/>
                      <a:headEnd len="sm" w="sm" type="none"/>
                      <a:tailEnd len="sm" w="sm" type="none"/>
                    </a:lnL>
                    <a:lnR cap="flat" cmpd="sng" w="9525">
                      <a:solidFill>
                        <a:srgbClr val="CCCCCC"/>
                      </a:solidFill>
                      <a:prstDash val="solid"/>
                      <a:round/>
                      <a:headEnd len="sm" w="sm" type="none"/>
                      <a:tailEnd len="sm" w="sm" type="none"/>
                    </a:lnR>
                    <a:lnT cap="flat" cmpd="sng" w="9525">
                      <a:solidFill>
                        <a:srgbClr val="CCCCCC"/>
                      </a:solidFill>
                      <a:prstDash val="solid"/>
                      <a:round/>
                      <a:headEnd len="sm" w="sm" type="none"/>
                      <a:tailEnd len="sm" w="sm" type="none"/>
                    </a:lnT>
                    <a:lnB cap="flat" cmpd="sng" w="9525">
                      <a:solidFill>
                        <a:srgbClr val="CCCCCC"/>
                      </a:solidFill>
                      <a:prstDash val="solid"/>
                      <a:round/>
                      <a:headEnd len="sm" w="sm" type="none"/>
                      <a:tailEnd len="sm" w="sm" type="none"/>
                    </a:lnB>
                  </a:tcPr>
                </a:tc>
                <a:tc>
                  <a:txBody>
                    <a:bodyPr/>
                    <a:lstStyle/>
                    <a:p>
                      <a:pPr indent="0" lvl="0" marL="0" rtl="0" algn="ctr">
                        <a:lnSpc>
                          <a:spcPct val="100000"/>
                        </a:lnSpc>
                        <a:spcBef>
                          <a:spcPts val="0"/>
                        </a:spcBef>
                        <a:spcAft>
                          <a:spcPts val="0"/>
                        </a:spcAft>
                        <a:buNone/>
                      </a:pPr>
                      <a:r>
                        <a:rPr lang="en" sz="800"/>
                        <a:t>230</a:t>
                      </a:r>
                      <a:endParaRPr sz="800"/>
                    </a:p>
                  </a:txBody>
                  <a:tcPr marT="91425" marB="91425" marR="45700" marL="45700" anchor="ctr">
                    <a:lnL cap="flat" cmpd="sng" w="9525">
                      <a:solidFill>
                        <a:srgbClr val="CCCCCC"/>
                      </a:solidFill>
                      <a:prstDash val="solid"/>
                      <a:round/>
                      <a:headEnd len="sm" w="sm" type="none"/>
                      <a:tailEnd len="sm" w="sm" type="none"/>
                    </a:lnL>
                    <a:lnR cap="flat" cmpd="sng" w="9525">
                      <a:solidFill>
                        <a:srgbClr val="CCCCCC"/>
                      </a:solidFill>
                      <a:prstDash val="solid"/>
                      <a:round/>
                      <a:headEnd len="sm" w="sm" type="none"/>
                      <a:tailEnd len="sm" w="sm" type="none"/>
                    </a:lnR>
                    <a:lnT cap="flat" cmpd="sng" w="9525">
                      <a:solidFill>
                        <a:srgbClr val="CCCCCC"/>
                      </a:solidFill>
                      <a:prstDash val="solid"/>
                      <a:round/>
                      <a:headEnd len="sm" w="sm" type="none"/>
                      <a:tailEnd len="sm" w="sm" type="none"/>
                    </a:lnT>
                    <a:lnB cap="flat" cmpd="sng" w="9525">
                      <a:solidFill>
                        <a:srgbClr val="CCCCCC"/>
                      </a:solidFill>
                      <a:prstDash val="solid"/>
                      <a:round/>
                      <a:headEnd len="sm" w="sm" type="none"/>
                      <a:tailEnd len="sm" w="sm" type="none"/>
                    </a:lnB>
                  </a:tcPr>
                </a:tc>
                <a:tc>
                  <a:txBody>
                    <a:bodyPr/>
                    <a:lstStyle/>
                    <a:p>
                      <a:pPr indent="0" lvl="0" marL="0" rtl="0" algn="ctr">
                        <a:lnSpc>
                          <a:spcPct val="100000"/>
                        </a:lnSpc>
                        <a:spcBef>
                          <a:spcPts val="0"/>
                        </a:spcBef>
                        <a:spcAft>
                          <a:spcPts val="0"/>
                        </a:spcAft>
                        <a:buNone/>
                      </a:pPr>
                      <a:r>
                        <a:rPr lang="en" sz="800"/>
                        <a:t>61%</a:t>
                      </a:r>
                      <a:endParaRPr sz="800"/>
                    </a:p>
                  </a:txBody>
                  <a:tcPr marT="91425" marB="91425" marR="45700" marL="45700" anchor="ctr">
                    <a:lnL cap="flat" cmpd="sng" w="9525">
                      <a:solidFill>
                        <a:srgbClr val="CCCCCC"/>
                      </a:solidFill>
                      <a:prstDash val="solid"/>
                      <a:round/>
                      <a:headEnd len="sm" w="sm" type="none"/>
                      <a:tailEnd len="sm" w="sm" type="none"/>
                    </a:lnL>
                    <a:lnR cap="flat" cmpd="sng" w="9525">
                      <a:solidFill>
                        <a:srgbClr val="CCCCCC"/>
                      </a:solidFill>
                      <a:prstDash val="solid"/>
                      <a:round/>
                      <a:headEnd len="sm" w="sm" type="none"/>
                      <a:tailEnd len="sm" w="sm" type="none"/>
                    </a:lnR>
                    <a:lnT cap="flat" cmpd="sng" w="9525">
                      <a:solidFill>
                        <a:srgbClr val="CCCCCC"/>
                      </a:solidFill>
                      <a:prstDash val="solid"/>
                      <a:round/>
                      <a:headEnd len="sm" w="sm" type="none"/>
                      <a:tailEnd len="sm" w="sm" type="none"/>
                    </a:lnT>
                    <a:lnB cap="flat" cmpd="sng" w="9525">
                      <a:solidFill>
                        <a:srgbClr val="CCCCCC"/>
                      </a:solidFill>
                      <a:prstDash val="solid"/>
                      <a:round/>
                      <a:headEnd len="sm" w="sm" type="none"/>
                      <a:tailEnd len="sm" w="sm" type="none"/>
                    </a:lnB>
                  </a:tcPr>
                </a:tc>
                <a:tc>
                  <a:txBody>
                    <a:bodyPr/>
                    <a:lstStyle/>
                    <a:p>
                      <a:pPr indent="0" lvl="0" marL="0" rtl="0" algn="ctr">
                        <a:lnSpc>
                          <a:spcPct val="100000"/>
                        </a:lnSpc>
                        <a:spcBef>
                          <a:spcPts val="0"/>
                        </a:spcBef>
                        <a:spcAft>
                          <a:spcPts val="0"/>
                        </a:spcAft>
                        <a:buNone/>
                      </a:pPr>
                      <a:r>
                        <a:rPr lang="en" sz="800"/>
                        <a:t>148</a:t>
                      </a:r>
                      <a:endParaRPr sz="800"/>
                    </a:p>
                  </a:txBody>
                  <a:tcPr marT="91425" marB="91425" marR="45700" marL="45700" anchor="ctr">
                    <a:lnL cap="flat" cmpd="sng" w="9525">
                      <a:solidFill>
                        <a:srgbClr val="CCCCCC"/>
                      </a:solidFill>
                      <a:prstDash val="solid"/>
                      <a:round/>
                      <a:headEnd len="sm" w="sm" type="none"/>
                      <a:tailEnd len="sm" w="sm" type="none"/>
                    </a:lnL>
                    <a:lnR cap="flat" cmpd="sng" w="9525">
                      <a:solidFill>
                        <a:srgbClr val="CCCCCC"/>
                      </a:solidFill>
                      <a:prstDash val="solid"/>
                      <a:round/>
                      <a:headEnd len="sm" w="sm" type="none"/>
                      <a:tailEnd len="sm" w="sm" type="none"/>
                    </a:lnR>
                    <a:lnT cap="flat" cmpd="sng" w="9525">
                      <a:solidFill>
                        <a:srgbClr val="CCCCCC"/>
                      </a:solidFill>
                      <a:prstDash val="solid"/>
                      <a:round/>
                      <a:headEnd len="sm" w="sm" type="none"/>
                      <a:tailEnd len="sm" w="sm" type="none"/>
                    </a:lnT>
                    <a:lnB cap="flat" cmpd="sng" w="9525">
                      <a:solidFill>
                        <a:srgbClr val="CCCCCC"/>
                      </a:solidFill>
                      <a:prstDash val="solid"/>
                      <a:round/>
                      <a:headEnd len="sm" w="sm" type="none"/>
                      <a:tailEnd len="sm" w="sm" type="none"/>
                    </a:lnB>
                  </a:tcPr>
                </a:tc>
                <a:tc>
                  <a:txBody>
                    <a:bodyPr/>
                    <a:lstStyle/>
                    <a:p>
                      <a:pPr indent="0" lvl="0" marL="0" rtl="0" algn="ctr">
                        <a:lnSpc>
                          <a:spcPct val="100000"/>
                        </a:lnSpc>
                        <a:spcBef>
                          <a:spcPts val="0"/>
                        </a:spcBef>
                        <a:spcAft>
                          <a:spcPts val="0"/>
                        </a:spcAft>
                        <a:buNone/>
                      </a:pPr>
                      <a:r>
                        <a:rPr lang="en" sz="800"/>
                        <a:t>39%</a:t>
                      </a:r>
                      <a:endParaRPr sz="800"/>
                    </a:p>
                  </a:txBody>
                  <a:tcPr marT="91425" marB="91425" marR="45700" marL="45700" anchor="ctr">
                    <a:lnL cap="flat" cmpd="sng" w="9525">
                      <a:solidFill>
                        <a:srgbClr val="CCCCCC"/>
                      </a:solidFill>
                      <a:prstDash val="solid"/>
                      <a:round/>
                      <a:headEnd len="sm" w="sm" type="none"/>
                      <a:tailEnd len="sm" w="sm" type="none"/>
                    </a:lnL>
                    <a:lnR cap="flat" cmpd="sng" w="9525">
                      <a:solidFill>
                        <a:srgbClr val="CCCCCC"/>
                      </a:solidFill>
                      <a:prstDash val="solid"/>
                      <a:round/>
                      <a:headEnd len="sm" w="sm" type="none"/>
                      <a:tailEnd len="sm" w="sm" type="none"/>
                    </a:lnR>
                    <a:lnT cap="flat" cmpd="sng" w="9525">
                      <a:solidFill>
                        <a:srgbClr val="CCCCCC"/>
                      </a:solidFill>
                      <a:prstDash val="solid"/>
                      <a:round/>
                      <a:headEnd len="sm" w="sm" type="none"/>
                      <a:tailEnd len="sm" w="sm" type="none"/>
                    </a:lnT>
                    <a:lnB cap="flat" cmpd="sng" w="9525">
                      <a:solidFill>
                        <a:srgbClr val="CCCCCC"/>
                      </a:solidFill>
                      <a:prstDash val="solid"/>
                      <a:round/>
                      <a:headEnd len="sm" w="sm" type="none"/>
                      <a:tailEnd len="sm" w="sm" type="none"/>
                    </a:lnB>
                  </a:tcPr>
                </a:tc>
              </a:tr>
              <a:tr h="340225">
                <a:tc>
                  <a:txBody>
                    <a:bodyPr/>
                    <a:lstStyle/>
                    <a:p>
                      <a:pPr indent="0" lvl="0" marL="0" rtl="0" algn="l">
                        <a:lnSpc>
                          <a:spcPct val="115000"/>
                        </a:lnSpc>
                        <a:spcBef>
                          <a:spcPts val="0"/>
                        </a:spcBef>
                        <a:spcAft>
                          <a:spcPts val="0"/>
                        </a:spcAft>
                        <a:buNone/>
                      </a:pPr>
                      <a:r>
                        <a:rPr lang="en" sz="600">
                          <a:solidFill>
                            <a:schemeClr val="dk1"/>
                          </a:solidFill>
                          <a:latin typeface="Helvetica Neue"/>
                          <a:ea typeface="Helvetica Neue"/>
                          <a:cs typeface="Helvetica Neue"/>
                          <a:sym typeface="Helvetica Neue"/>
                        </a:rPr>
                        <a:t>Leader B</a:t>
                      </a:r>
                      <a:endParaRPr sz="600">
                        <a:solidFill>
                          <a:schemeClr val="dk1"/>
                        </a:solidFill>
                        <a:latin typeface="Helvetica Neue"/>
                        <a:ea typeface="Helvetica Neue"/>
                        <a:cs typeface="Helvetica Neue"/>
                        <a:sym typeface="Helvetica Neue"/>
                      </a:endParaRPr>
                    </a:p>
                  </a:txBody>
                  <a:tcPr marT="19050" marB="19050" marR="28575" marL="118850" anchor="ctr">
                    <a:lnL cap="flat" cmpd="sng" w="9525">
                      <a:solidFill>
                        <a:srgbClr val="E5E5E5"/>
                      </a:solidFill>
                      <a:prstDash val="solid"/>
                      <a:round/>
                      <a:headEnd len="sm" w="sm" type="none"/>
                      <a:tailEnd len="sm" w="sm" type="none"/>
                    </a:lnL>
                    <a:lnR cap="flat" cmpd="sng" w="9525">
                      <a:solidFill>
                        <a:srgbClr val="CCCCCC"/>
                      </a:solidFill>
                      <a:prstDash val="solid"/>
                      <a:round/>
                      <a:headEnd len="sm" w="sm" type="none"/>
                      <a:tailEnd len="sm" w="sm" type="none"/>
                    </a:lnR>
                    <a:lnT cap="flat" cmpd="sng" w="9525">
                      <a:solidFill>
                        <a:srgbClr val="FFFFFF"/>
                      </a:solidFill>
                      <a:prstDash val="dot"/>
                      <a:round/>
                      <a:headEnd len="sm" w="sm" type="none"/>
                      <a:tailEnd len="sm" w="sm" type="none"/>
                    </a:lnT>
                    <a:lnB cap="flat" cmpd="sng" w="9525">
                      <a:solidFill>
                        <a:srgbClr val="FFFFFF"/>
                      </a:solidFill>
                      <a:prstDash val="dot"/>
                      <a:round/>
                      <a:headEnd len="sm" w="sm" type="none"/>
                      <a:tailEnd len="sm" w="sm" type="none"/>
                    </a:lnB>
                    <a:solidFill>
                      <a:srgbClr val="E5E5E5"/>
                    </a:solidFill>
                  </a:tcPr>
                </a:tc>
                <a:tc>
                  <a:txBody>
                    <a:bodyPr/>
                    <a:lstStyle/>
                    <a:p>
                      <a:pPr indent="0" lvl="0" marL="0" rtl="0" algn="ctr">
                        <a:lnSpc>
                          <a:spcPct val="100000"/>
                        </a:lnSpc>
                        <a:spcBef>
                          <a:spcPts val="0"/>
                        </a:spcBef>
                        <a:spcAft>
                          <a:spcPts val="0"/>
                        </a:spcAft>
                        <a:buNone/>
                      </a:pPr>
                      <a:r>
                        <a:rPr lang="en" sz="800"/>
                        <a:t>203</a:t>
                      </a:r>
                      <a:endParaRPr sz="800"/>
                    </a:p>
                  </a:txBody>
                  <a:tcPr marT="91425" marB="91425" marR="45700" marL="45700" anchor="ctr">
                    <a:lnL cap="flat" cmpd="sng" w="9525">
                      <a:solidFill>
                        <a:srgbClr val="CCCCCC"/>
                      </a:solidFill>
                      <a:prstDash val="solid"/>
                      <a:round/>
                      <a:headEnd len="sm" w="sm" type="none"/>
                      <a:tailEnd len="sm" w="sm" type="none"/>
                    </a:lnL>
                    <a:lnR cap="flat" cmpd="sng" w="9525">
                      <a:solidFill>
                        <a:srgbClr val="CCCCCC"/>
                      </a:solidFill>
                      <a:prstDash val="solid"/>
                      <a:round/>
                      <a:headEnd len="sm" w="sm" type="none"/>
                      <a:tailEnd len="sm" w="sm" type="none"/>
                    </a:lnR>
                    <a:lnT cap="flat" cmpd="sng" w="9525">
                      <a:solidFill>
                        <a:srgbClr val="CCCCCC"/>
                      </a:solidFill>
                      <a:prstDash val="solid"/>
                      <a:round/>
                      <a:headEnd len="sm" w="sm" type="none"/>
                      <a:tailEnd len="sm" w="sm" type="none"/>
                    </a:lnT>
                    <a:lnB cap="flat" cmpd="sng" w="9525">
                      <a:solidFill>
                        <a:srgbClr val="CCCCCC"/>
                      </a:solidFill>
                      <a:prstDash val="solid"/>
                      <a:round/>
                      <a:headEnd len="sm" w="sm" type="none"/>
                      <a:tailEnd len="sm" w="sm" type="none"/>
                    </a:lnB>
                  </a:tcPr>
                </a:tc>
                <a:tc>
                  <a:txBody>
                    <a:bodyPr/>
                    <a:lstStyle/>
                    <a:p>
                      <a:pPr indent="0" lvl="0" marL="0" rtl="0" algn="ctr">
                        <a:lnSpc>
                          <a:spcPct val="100000"/>
                        </a:lnSpc>
                        <a:spcBef>
                          <a:spcPts val="0"/>
                        </a:spcBef>
                        <a:spcAft>
                          <a:spcPts val="0"/>
                        </a:spcAft>
                        <a:buNone/>
                      </a:pPr>
                      <a:r>
                        <a:rPr lang="en" sz="800"/>
                        <a:t>197</a:t>
                      </a:r>
                      <a:endParaRPr sz="800"/>
                    </a:p>
                  </a:txBody>
                  <a:tcPr marT="91425" marB="91425" marR="45700" marL="45700" anchor="ctr">
                    <a:lnL cap="flat" cmpd="sng" w="9525">
                      <a:solidFill>
                        <a:srgbClr val="CCCCCC"/>
                      </a:solidFill>
                      <a:prstDash val="solid"/>
                      <a:round/>
                      <a:headEnd len="sm" w="sm" type="none"/>
                      <a:tailEnd len="sm" w="sm" type="none"/>
                    </a:lnL>
                    <a:lnR cap="flat" cmpd="sng" w="9525">
                      <a:solidFill>
                        <a:srgbClr val="CCCCCC"/>
                      </a:solidFill>
                      <a:prstDash val="solid"/>
                      <a:round/>
                      <a:headEnd len="sm" w="sm" type="none"/>
                      <a:tailEnd len="sm" w="sm" type="none"/>
                    </a:lnR>
                    <a:lnT cap="flat" cmpd="sng" w="9525">
                      <a:solidFill>
                        <a:srgbClr val="CCCCCC"/>
                      </a:solidFill>
                      <a:prstDash val="solid"/>
                      <a:round/>
                      <a:headEnd len="sm" w="sm" type="none"/>
                      <a:tailEnd len="sm" w="sm" type="none"/>
                    </a:lnT>
                    <a:lnB cap="flat" cmpd="sng" w="9525">
                      <a:solidFill>
                        <a:srgbClr val="CCCCCC"/>
                      </a:solidFill>
                      <a:prstDash val="solid"/>
                      <a:round/>
                      <a:headEnd len="sm" w="sm" type="none"/>
                      <a:tailEnd len="sm" w="sm" type="none"/>
                    </a:lnB>
                  </a:tcPr>
                </a:tc>
                <a:tc>
                  <a:txBody>
                    <a:bodyPr/>
                    <a:lstStyle/>
                    <a:p>
                      <a:pPr indent="0" lvl="0" marL="0" rtl="0" algn="ctr">
                        <a:lnSpc>
                          <a:spcPct val="100000"/>
                        </a:lnSpc>
                        <a:spcBef>
                          <a:spcPts val="0"/>
                        </a:spcBef>
                        <a:spcAft>
                          <a:spcPts val="0"/>
                        </a:spcAft>
                        <a:buNone/>
                      </a:pPr>
                      <a:r>
                        <a:rPr lang="en" sz="800"/>
                        <a:t>164</a:t>
                      </a:r>
                      <a:endParaRPr sz="800"/>
                    </a:p>
                  </a:txBody>
                  <a:tcPr marT="91425" marB="91425" marR="45700" marL="45700" anchor="ctr">
                    <a:lnL cap="flat" cmpd="sng" w="9525">
                      <a:solidFill>
                        <a:srgbClr val="CCCCCC"/>
                      </a:solidFill>
                      <a:prstDash val="solid"/>
                      <a:round/>
                      <a:headEnd len="sm" w="sm" type="none"/>
                      <a:tailEnd len="sm" w="sm" type="none"/>
                    </a:lnL>
                    <a:lnR cap="flat" cmpd="sng" w="9525">
                      <a:solidFill>
                        <a:srgbClr val="CCCCCC"/>
                      </a:solidFill>
                      <a:prstDash val="solid"/>
                      <a:round/>
                      <a:headEnd len="sm" w="sm" type="none"/>
                      <a:tailEnd len="sm" w="sm" type="none"/>
                    </a:lnR>
                    <a:lnT cap="flat" cmpd="sng" w="9525">
                      <a:solidFill>
                        <a:srgbClr val="CCCCCC"/>
                      </a:solidFill>
                      <a:prstDash val="solid"/>
                      <a:round/>
                      <a:headEnd len="sm" w="sm" type="none"/>
                      <a:tailEnd len="sm" w="sm" type="none"/>
                    </a:lnT>
                    <a:lnB cap="flat" cmpd="sng" w="9525">
                      <a:solidFill>
                        <a:srgbClr val="CCCCCC"/>
                      </a:solidFill>
                      <a:prstDash val="solid"/>
                      <a:round/>
                      <a:headEnd len="sm" w="sm" type="none"/>
                      <a:tailEnd len="sm" w="sm" type="none"/>
                    </a:lnB>
                  </a:tcPr>
                </a:tc>
                <a:tc>
                  <a:txBody>
                    <a:bodyPr/>
                    <a:lstStyle/>
                    <a:p>
                      <a:pPr indent="0" lvl="0" marL="0" rtl="0" algn="ctr">
                        <a:lnSpc>
                          <a:spcPct val="100000"/>
                        </a:lnSpc>
                        <a:spcBef>
                          <a:spcPts val="0"/>
                        </a:spcBef>
                        <a:spcAft>
                          <a:spcPts val="0"/>
                        </a:spcAft>
                        <a:buNone/>
                      </a:pPr>
                      <a:r>
                        <a:rPr lang="en" sz="800"/>
                        <a:t>81%</a:t>
                      </a:r>
                      <a:endParaRPr sz="800"/>
                    </a:p>
                  </a:txBody>
                  <a:tcPr marT="91425" marB="91425" marR="45700" marL="45700" anchor="ctr">
                    <a:lnL cap="flat" cmpd="sng" w="9525">
                      <a:solidFill>
                        <a:srgbClr val="CCCCCC"/>
                      </a:solidFill>
                      <a:prstDash val="solid"/>
                      <a:round/>
                      <a:headEnd len="sm" w="sm" type="none"/>
                      <a:tailEnd len="sm" w="sm" type="none"/>
                    </a:lnL>
                    <a:lnR cap="flat" cmpd="sng" w="9525">
                      <a:solidFill>
                        <a:srgbClr val="CCCCCC"/>
                      </a:solidFill>
                      <a:prstDash val="solid"/>
                      <a:round/>
                      <a:headEnd len="sm" w="sm" type="none"/>
                      <a:tailEnd len="sm" w="sm" type="none"/>
                    </a:lnR>
                    <a:lnT cap="flat" cmpd="sng" w="9525">
                      <a:solidFill>
                        <a:srgbClr val="CCCCCC"/>
                      </a:solidFill>
                      <a:prstDash val="solid"/>
                      <a:round/>
                      <a:headEnd len="sm" w="sm" type="none"/>
                      <a:tailEnd len="sm" w="sm" type="none"/>
                    </a:lnT>
                    <a:lnB cap="flat" cmpd="sng" w="9525">
                      <a:solidFill>
                        <a:srgbClr val="CCCCCC"/>
                      </a:solidFill>
                      <a:prstDash val="solid"/>
                      <a:round/>
                      <a:headEnd len="sm" w="sm" type="none"/>
                      <a:tailEnd len="sm" w="sm" type="none"/>
                    </a:lnB>
                  </a:tcPr>
                </a:tc>
                <a:tc>
                  <a:txBody>
                    <a:bodyPr/>
                    <a:lstStyle/>
                    <a:p>
                      <a:pPr indent="0" lvl="0" marL="0" rtl="0" algn="ctr">
                        <a:lnSpc>
                          <a:spcPct val="100000"/>
                        </a:lnSpc>
                        <a:spcBef>
                          <a:spcPts val="0"/>
                        </a:spcBef>
                        <a:spcAft>
                          <a:spcPts val="0"/>
                        </a:spcAft>
                        <a:buNone/>
                      </a:pPr>
                      <a:r>
                        <a:rPr lang="en" sz="800"/>
                        <a:t>152</a:t>
                      </a:r>
                      <a:endParaRPr sz="800"/>
                    </a:p>
                  </a:txBody>
                  <a:tcPr marT="91425" marB="91425" marR="45700" marL="45700" anchor="ctr">
                    <a:lnL cap="flat" cmpd="sng" w="9525">
                      <a:solidFill>
                        <a:srgbClr val="CCCCCC"/>
                      </a:solidFill>
                      <a:prstDash val="solid"/>
                      <a:round/>
                      <a:headEnd len="sm" w="sm" type="none"/>
                      <a:tailEnd len="sm" w="sm" type="none"/>
                    </a:lnL>
                    <a:lnR cap="flat" cmpd="sng" w="9525">
                      <a:solidFill>
                        <a:srgbClr val="CCCCCC"/>
                      </a:solidFill>
                      <a:prstDash val="solid"/>
                      <a:round/>
                      <a:headEnd len="sm" w="sm" type="none"/>
                      <a:tailEnd len="sm" w="sm" type="none"/>
                    </a:lnR>
                    <a:lnT cap="flat" cmpd="sng" w="9525">
                      <a:solidFill>
                        <a:srgbClr val="CCCCCC"/>
                      </a:solidFill>
                      <a:prstDash val="solid"/>
                      <a:round/>
                      <a:headEnd len="sm" w="sm" type="none"/>
                      <a:tailEnd len="sm" w="sm" type="none"/>
                    </a:lnT>
                    <a:lnB cap="flat" cmpd="sng" w="9525">
                      <a:solidFill>
                        <a:srgbClr val="CCCCCC"/>
                      </a:solidFill>
                      <a:prstDash val="solid"/>
                      <a:round/>
                      <a:headEnd len="sm" w="sm" type="none"/>
                      <a:tailEnd len="sm" w="sm" type="none"/>
                    </a:lnB>
                  </a:tcPr>
                </a:tc>
                <a:tc>
                  <a:txBody>
                    <a:bodyPr/>
                    <a:lstStyle/>
                    <a:p>
                      <a:pPr indent="0" lvl="0" marL="0" rtl="0" algn="ctr">
                        <a:lnSpc>
                          <a:spcPct val="100000"/>
                        </a:lnSpc>
                        <a:spcBef>
                          <a:spcPts val="0"/>
                        </a:spcBef>
                        <a:spcAft>
                          <a:spcPts val="0"/>
                        </a:spcAft>
                        <a:buNone/>
                      </a:pPr>
                      <a:r>
                        <a:rPr lang="en" sz="800"/>
                        <a:t>75%</a:t>
                      </a:r>
                      <a:endParaRPr sz="800"/>
                    </a:p>
                  </a:txBody>
                  <a:tcPr marT="91425" marB="91425" marR="45700" marL="45700" anchor="ctr">
                    <a:lnL cap="flat" cmpd="sng" w="9525">
                      <a:solidFill>
                        <a:srgbClr val="CCCCCC"/>
                      </a:solidFill>
                      <a:prstDash val="solid"/>
                      <a:round/>
                      <a:headEnd len="sm" w="sm" type="none"/>
                      <a:tailEnd len="sm" w="sm" type="none"/>
                    </a:lnL>
                    <a:lnR cap="flat" cmpd="sng" w="9525">
                      <a:solidFill>
                        <a:srgbClr val="CCCCCC"/>
                      </a:solidFill>
                      <a:prstDash val="solid"/>
                      <a:round/>
                      <a:headEnd len="sm" w="sm" type="none"/>
                      <a:tailEnd len="sm" w="sm" type="none"/>
                    </a:lnR>
                    <a:lnT cap="flat" cmpd="sng" w="9525">
                      <a:solidFill>
                        <a:srgbClr val="CCCCCC"/>
                      </a:solidFill>
                      <a:prstDash val="solid"/>
                      <a:round/>
                      <a:headEnd len="sm" w="sm" type="none"/>
                      <a:tailEnd len="sm" w="sm" type="none"/>
                    </a:lnT>
                    <a:lnB cap="flat" cmpd="sng" w="9525">
                      <a:solidFill>
                        <a:srgbClr val="CCCCCC"/>
                      </a:solidFill>
                      <a:prstDash val="solid"/>
                      <a:round/>
                      <a:headEnd len="sm" w="sm" type="none"/>
                      <a:tailEnd len="sm" w="sm" type="none"/>
                    </a:lnB>
                  </a:tcPr>
                </a:tc>
                <a:tc>
                  <a:txBody>
                    <a:bodyPr/>
                    <a:lstStyle/>
                    <a:p>
                      <a:pPr indent="0" lvl="0" marL="0" rtl="0" algn="ctr">
                        <a:lnSpc>
                          <a:spcPct val="100000"/>
                        </a:lnSpc>
                        <a:spcBef>
                          <a:spcPts val="0"/>
                        </a:spcBef>
                        <a:spcAft>
                          <a:spcPts val="0"/>
                        </a:spcAft>
                        <a:buNone/>
                      </a:pPr>
                      <a:r>
                        <a:rPr lang="en" sz="800"/>
                        <a:t>193</a:t>
                      </a:r>
                      <a:endParaRPr sz="800"/>
                    </a:p>
                  </a:txBody>
                  <a:tcPr marT="91425" marB="91425" marR="45700" marL="45700" anchor="ctr">
                    <a:lnL cap="flat" cmpd="sng" w="9525">
                      <a:solidFill>
                        <a:srgbClr val="CCCCCC"/>
                      </a:solidFill>
                      <a:prstDash val="solid"/>
                      <a:round/>
                      <a:headEnd len="sm" w="sm" type="none"/>
                      <a:tailEnd len="sm" w="sm" type="none"/>
                    </a:lnL>
                    <a:lnR cap="flat" cmpd="sng" w="9525">
                      <a:solidFill>
                        <a:srgbClr val="CCCCCC"/>
                      </a:solidFill>
                      <a:prstDash val="solid"/>
                      <a:round/>
                      <a:headEnd len="sm" w="sm" type="none"/>
                      <a:tailEnd len="sm" w="sm" type="none"/>
                    </a:lnR>
                    <a:lnT cap="flat" cmpd="sng" w="9525">
                      <a:solidFill>
                        <a:srgbClr val="CCCCCC"/>
                      </a:solidFill>
                      <a:prstDash val="solid"/>
                      <a:round/>
                      <a:headEnd len="sm" w="sm" type="none"/>
                      <a:tailEnd len="sm" w="sm" type="none"/>
                    </a:lnT>
                    <a:lnB cap="flat" cmpd="sng" w="9525">
                      <a:solidFill>
                        <a:srgbClr val="CCCCCC"/>
                      </a:solidFill>
                      <a:prstDash val="solid"/>
                      <a:round/>
                      <a:headEnd len="sm" w="sm" type="none"/>
                      <a:tailEnd len="sm" w="sm" type="none"/>
                    </a:lnB>
                  </a:tcPr>
                </a:tc>
                <a:tc>
                  <a:txBody>
                    <a:bodyPr/>
                    <a:lstStyle/>
                    <a:p>
                      <a:pPr indent="0" lvl="0" marL="0" rtl="0" algn="ctr">
                        <a:lnSpc>
                          <a:spcPct val="100000"/>
                        </a:lnSpc>
                        <a:spcBef>
                          <a:spcPts val="0"/>
                        </a:spcBef>
                        <a:spcAft>
                          <a:spcPts val="0"/>
                        </a:spcAft>
                        <a:buNone/>
                      </a:pPr>
                      <a:r>
                        <a:rPr lang="en" sz="800"/>
                        <a:t>95%</a:t>
                      </a:r>
                      <a:endParaRPr sz="800"/>
                    </a:p>
                  </a:txBody>
                  <a:tcPr marT="91425" marB="91425" marR="45700" marL="45700" anchor="ctr">
                    <a:lnL cap="flat" cmpd="sng" w="9525">
                      <a:solidFill>
                        <a:srgbClr val="CCCCCC"/>
                      </a:solidFill>
                      <a:prstDash val="solid"/>
                      <a:round/>
                      <a:headEnd len="sm" w="sm" type="none"/>
                      <a:tailEnd len="sm" w="sm" type="none"/>
                    </a:lnL>
                    <a:lnR cap="flat" cmpd="sng" w="9525">
                      <a:solidFill>
                        <a:srgbClr val="CCCCCC"/>
                      </a:solidFill>
                      <a:prstDash val="solid"/>
                      <a:round/>
                      <a:headEnd len="sm" w="sm" type="none"/>
                      <a:tailEnd len="sm" w="sm" type="none"/>
                    </a:lnR>
                    <a:lnT cap="flat" cmpd="sng" w="9525">
                      <a:solidFill>
                        <a:srgbClr val="CCCCCC"/>
                      </a:solidFill>
                      <a:prstDash val="solid"/>
                      <a:round/>
                      <a:headEnd len="sm" w="sm" type="none"/>
                      <a:tailEnd len="sm" w="sm" type="none"/>
                    </a:lnT>
                    <a:lnB cap="flat" cmpd="sng" w="9525">
                      <a:solidFill>
                        <a:srgbClr val="CCCCCC"/>
                      </a:solidFill>
                      <a:prstDash val="solid"/>
                      <a:round/>
                      <a:headEnd len="sm" w="sm" type="none"/>
                      <a:tailEnd len="sm" w="sm" type="none"/>
                    </a:lnB>
                  </a:tcPr>
                </a:tc>
                <a:tc>
                  <a:txBody>
                    <a:bodyPr/>
                    <a:lstStyle/>
                    <a:p>
                      <a:pPr indent="0" lvl="0" marL="0" rtl="0" algn="ctr">
                        <a:lnSpc>
                          <a:spcPct val="100000"/>
                        </a:lnSpc>
                        <a:spcBef>
                          <a:spcPts val="0"/>
                        </a:spcBef>
                        <a:spcAft>
                          <a:spcPts val="0"/>
                        </a:spcAft>
                        <a:buNone/>
                      </a:pPr>
                      <a:r>
                        <a:rPr lang="en" sz="800"/>
                        <a:t>74</a:t>
                      </a:r>
                      <a:endParaRPr sz="800"/>
                    </a:p>
                  </a:txBody>
                  <a:tcPr marT="91425" marB="91425" marR="45700" marL="45700" anchor="ctr">
                    <a:lnL cap="flat" cmpd="sng" w="9525">
                      <a:solidFill>
                        <a:srgbClr val="CCCCCC"/>
                      </a:solidFill>
                      <a:prstDash val="solid"/>
                      <a:round/>
                      <a:headEnd len="sm" w="sm" type="none"/>
                      <a:tailEnd len="sm" w="sm" type="none"/>
                    </a:lnL>
                    <a:lnR cap="flat" cmpd="sng" w="9525">
                      <a:solidFill>
                        <a:srgbClr val="CCCCCC"/>
                      </a:solidFill>
                      <a:prstDash val="solid"/>
                      <a:round/>
                      <a:headEnd len="sm" w="sm" type="none"/>
                      <a:tailEnd len="sm" w="sm" type="none"/>
                    </a:lnR>
                    <a:lnT cap="flat" cmpd="sng" w="9525">
                      <a:solidFill>
                        <a:srgbClr val="CCCCCC"/>
                      </a:solidFill>
                      <a:prstDash val="solid"/>
                      <a:round/>
                      <a:headEnd len="sm" w="sm" type="none"/>
                      <a:tailEnd len="sm" w="sm" type="none"/>
                    </a:lnT>
                    <a:lnB cap="flat" cmpd="sng" w="9525">
                      <a:solidFill>
                        <a:srgbClr val="CCCCCC"/>
                      </a:solidFill>
                      <a:prstDash val="solid"/>
                      <a:round/>
                      <a:headEnd len="sm" w="sm" type="none"/>
                      <a:tailEnd len="sm" w="sm" type="none"/>
                    </a:lnB>
                  </a:tcPr>
                </a:tc>
                <a:tc>
                  <a:txBody>
                    <a:bodyPr/>
                    <a:lstStyle/>
                    <a:p>
                      <a:pPr indent="0" lvl="0" marL="0" rtl="0" algn="ctr">
                        <a:lnSpc>
                          <a:spcPct val="100000"/>
                        </a:lnSpc>
                        <a:spcBef>
                          <a:spcPts val="0"/>
                        </a:spcBef>
                        <a:spcAft>
                          <a:spcPts val="0"/>
                        </a:spcAft>
                        <a:buNone/>
                      </a:pPr>
                      <a:r>
                        <a:rPr lang="en" sz="800"/>
                        <a:t>36%</a:t>
                      </a:r>
                      <a:endParaRPr sz="800"/>
                    </a:p>
                  </a:txBody>
                  <a:tcPr marT="91425" marB="91425" marR="45700" marL="45700" anchor="ctr">
                    <a:lnL cap="flat" cmpd="sng" w="9525">
                      <a:solidFill>
                        <a:srgbClr val="CCCCCC"/>
                      </a:solidFill>
                      <a:prstDash val="solid"/>
                      <a:round/>
                      <a:headEnd len="sm" w="sm" type="none"/>
                      <a:tailEnd len="sm" w="sm" type="none"/>
                    </a:lnL>
                    <a:lnR cap="flat" cmpd="sng" w="9525">
                      <a:solidFill>
                        <a:srgbClr val="CCCCCC"/>
                      </a:solidFill>
                      <a:prstDash val="solid"/>
                      <a:round/>
                      <a:headEnd len="sm" w="sm" type="none"/>
                      <a:tailEnd len="sm" w="sm" type="none"/>
                    </a:lnR>
                    <a:lnT cap="flat" cmpd="sng" w="9525">
                      <a:solidFill>
                        <a:srgbClr val="CCCCCC"/>
                      </a:solidFill>
                      <a:prstDash val="solid"/>
                      <a:round/>
                      <a:headEnd len="sm" w="sm" type="none"/>
                      <a:tailEnd len="sm" w="sm" type="none"/>
                    </a:lnT>
                    <a:lnB cap="flat" cmpd="sng" w="9525">
                      <a:solidFill>
                        <a:srgbClr val="CCCCCC"/>
                      </a:solidFill>
                      <a:prstDash val="solid"/>
                      <a:round/>
                      <a:headEnd len="sm" w="sm" type="none"/>
                      <a:tailEnd len="sm" w="sm" type="none"/>
                    </a:lnB>
                  </a:tcPr>
                </a:tc>
              </a:tr>
              <a:tr h="304775">
                <a:tc>
                  <a:txBody>
                    <a:bodyPr/>
                    <a:lstStyle/>
                    <a:p>
                      <a:pPr indent="0" lvl="0" marL="0" rtl="0" algn="l">
                        <a:lnSpc>
                          <a:spcPct val="115000"/>
                        </a:lnSpc>
                        <a:spcBef>
                          <a:spcPts val="0"/>
                        </a:spcBef>
                        <a:spcAft>
                          <a:spcPts val="0"/>
                        </a:spcAft>
                        <a:buNone/>
                      </a:pPr>
                      <a:r>
                        <a:rPr b="1" lang="en" sz="600">
                          <a:solidFill>
                            <a:schemeClr val="dk1"/>
                          </a:solidFill>
                        </a:rPr>
                        <a:t>Ent</a:t>
                      </a:r>
                      <a:r>
                        <a:rPr b="1" lang="en" sz="600">
                          <a:solidFill>
                            <a:schemeClr val="dk1"/>
                          </a:solidFill>
                        </a:rPr>
                        <a:t> Teams</a:t>
                      </a:r>
                      <a:endParaRPr b="1" sz="600">
                        <a:solidFill>
                          <a:schemeClr val="dk1"/>
                        </a:solidFill>
                      </a:endParaRPr>
                    </a:p>
                  </a:txBody>
                  <a:tcPr marT="19050" marB="19050" marR="28575" marL="118850" anchor="ctr">
                    <a:lnL cap="flat" cmpd="sng" w="9525">
                      <a:solidFill>
                        <a:srgbClr val="E5E5E5"/>
                      </a:solidFill>
                      <a:prstDash val="solid"/>
                      <a:round/>
                      <a:headEnd len="sm" w="sm" type="none"/>
                      <a:tailEnd len="sm" w="sm" type="none"/>
                    </a:lnL>
                    <a:lnR cap="flat" cmpd="sng" w="9525">
                      <a:solidFill>
                        <a:srgbClr val="CCCCCC"/>
                      </a:solidFill>
                      <a:prstDash val="solid"/>
                      <a:round/>
                      <a:headEnd len="sm" w="sm" type="none"/>
                      <a:tailEnd len="sm" w="sm" type="none"/>
                    </a:lnR>
                    <a:lnT cap="flat" cmpd="sng" w="9525">
                      <a:solidFill>
                        <a:srgbClr val="FFFFFF"/>
                      </a:solidFill>
                      <a:prstDash val="dot"/>
                      <a:round/>
                      <a:headEnd len="sm" w="sm" type="none"/>
                      <a:tailEnd len="sm" w="sm" type="none"/>
                    </a:lnT>
                    <a:lnB cap="flat" cmpd="sng" w="9525">
                      <a:solidFill>
                        <a:srgbClr val="FFFFFF"/>
                      </a:solidFill>
                      <a:prstDash val="dot"/>
                      <a:round/>
                      <a:headEnd len="sm" w="sm" type="none"/>
                      <a:tailEnd len="sm" w="sm" type="none"/>
                    </a:lnB>
                    <a:solidFill>
                      <a:srgbClr val="E5E5E5"/>
                    </a:solidFill>
                  </a:tcPr>
                </a:tc>
                <a:tc>
                  <a:txBody>
                    <a:bodyPr/>
                    <a:lstStyle/>
                    <a:p>
                      <a:pPr indent="0" lvl="0" marL="0" rtl="0" algn="ctr">
                        <a:lnSpc>
                          <a:spcPct val="100000"/>
                        </a:lnSpc>
                        <a:spcBef>
                          <a:spcPts val="0"/>
                        </a:spcBef>
                        <a:spcAft>
                          <a:spcPts val="0"/>
                        </a:spcAft>
                        <a:buNone/>
                      </a:pPr>
                      <a:r>
                        <a:rPr b="1" lang="en" sz="800"/>
                        <a:t>281</a:t>
                      </a:r>
                      <a:endParaRPr b="1" sz="800"/>
                    </a:p>
                  </a:txBody>
                  <a:tcPr marT="91425" marB="91425" marR="45700" marL="45700" anchor="ctr">
                    <a:lnL cap="flat" cmpd="sng" w="9525">
                      <a:solidFill>
                        <a:srgbClr val="CCCCCC"/>
                      </a:solidFill>
                      <a:prstDash val="solid"/>
                      <a:round/>
                      <a:headEnd len="sm" w="sm" type="none"/>
                      <a:tailEnd len="sm" w="sm" type="none"/>
                    </a:lnL>
                    <a:lnR cap="flat" cmpd="sng" w="9525">
                      <a:solidFill>
                        <a:srgbClr val="CCCCCC"/>
                      </a:solidFill>
                      <a:prstDash val="solid"/>
                      <a:round/>
                      <a:headEnd len="sm" w="sm" type="none"/>
                      <a:tailEnd len="sm" w="sm" type="none"/>
                    </a:lnR>
                    <a:lnT cap="flat" cmpd="sng" w="9525">
                      <a:solidFill>
                        <a:srgbClr val="CCCCCC"/>
                      </a:solidFill>
                      <a:prstDash val="solid"/>
                      <a:round/>
                      <a:headEnd len="sm" w="sm" type="none"/>
                      <a:tailEnd len="sm" w="sm" type="none"/>
                    </a:lnT>
                    <a:lnB cap="flat" cmpd="sng" w="9525">
                      <a:solidFill>
                        <a:srgbClr val="CCCCCC"/>
                      </a:solidFill>
                      <a:prstDash val="solid"/>
                      <a:round/>
                      <a:headEnd len="sm" w="sm" type="none"/>
                      <a:tailEnd len="sm" w="sm" type="none"/>
                    </a:lnB>
                  </a:tcPr>
                </a:tc>
                <a:tc>
                  <a:txBody>
                    <a:bodyPr/>
                    <a:lstStyle/>
                    <a:p>
                      <a:pPr indent="0" lvl="0" marL="0" rtl="0" algn="ctr">
                        <a:lnSpc>
                          <a:spcPct val="100000"/>
                        </a:lnSpc>
                        <a:spcBef>
                          <a:spcPts val="0"/>
                        </a:spcBef>
                        <a:spcAft>
                          <a:spcPts val="0"/>
                        </a:spcAft>
                        <a:buNone/>
                      </a:pPr>
                      <a:r>
                        <a:rPr b="1" lang="en" sz="800"/>
                        <a:t>279</a:t>
                      </a:r>
                      <a:endParaRPr b="1" sz="800"/>
                    </a:p>
                  </a:txBody>
                  <a:tcPr marT="91425" marB="91425" marR="45700" marL="45700" anchor="ctr">
                    <a:lnL cap="flat" cmpd="sng" w="9525">
                      <a:solidFill>
                        <a:srgbClr val="CCCCCC"/>
                      </a:solidFill>
                      <a:prstDash val="solid"/>
                      <a:round/>
                      <a:headEnd len="sm" w="sm" type="none"/>
                      <a:tailEnd len="sm" w="sm" type="none"/>
                    </a:lnL>
                    <a:lnR cap="flat" cmpd="sng" w="9525">
                      <a:solidFill>
                        <a:srgbClr val="CCCCCC"/>
                      </a:solidFill>
                      <a:prstDash val="solid"/>
                      <a:round/>
                      <a:headEnd len="sm" w="sm" type="none"/>
                      <a:tailEnd len="sm" w="sm" type="none"/>
                    </a:lnR>
                    <a:lnT cap="flat" cmpd="sng" w="9525">
                      <a:solidFill>
                        <a:srgbClr val="CCCCCC"/>
                      </a:solidFill>
                      <a:prstDash val="solid"/>
                      <a:round/>
                      <a:headEnd len="sm" w="sm" type="none"/>
                      <a:tailEnd len="sm" w="sm" type="none"/>
                    </a:lnT>
                    <a:lnB cap="flat" cmpd="sng" w="9525">
                      <a:solidFill>
                        <a:srgbClr val="CCCCCC"/>
                      </a:solidFill>
                      <a:prstDash val="solid"/>
                      <a:round/>
                      <a:headEnd len="sm" w="sm" type="none"/>
                      <a:tailEnd len="sm" w="sm" type="none"/>
                    </a:lnB>
                  </a:tcPr>
                </a:tc>
                <a:tc>
                  <a:txBody>
                    <a:bodyPr/>
                    <a:lstStyle/>
                    <a:p>
                      <a:pPr indent="0" lvl="0" marL="0" rtl="0" algn="ctr">
                        <a:lnSpc>
                          <a:spcPct val="100000"/>
                        </a:lnSpc>
                        <a:spcBef>
                          <a:spcPts val="0"/>
                        </a:spcBef>
                        <a:spcAft>
                          <a:spcPts val="0"/>
                        </a:spcAft>
                        <a:buNone/>
                      </a:pPr>
                      <a:r>
                        <a:rPr b="1" lang="en" sz="800"/>
                        <a:t>261</a:t>
                      </a:r>
                      <a:endParaRPr b="1" sz="800"/>
                    </a:p>
                  </a:txBody>
                  <a:tcPr marT="91425" marB="91425" marR="45700" marL="45700" anchor="ctr">
                    <a:lnL cap="flat" cmpd="sng" w="9525">
                      <a:solidFill>
                        <a:srgbClr val="CCCCCC"/>
                      </a:solidFill>
                      <a:prstDash val="solid"/>
                      <a:round/>
                      <a:headEnd len="sm" w="sm" type="none"/>
                      <a:tailEnd len="sm" w="sm" type="none"/>
                    </a:lnL>
                    <a:lnR cap="flat" cmpd="sng" w="9525">
                      <a:solidFill>
                        <a:srgbClr val="CCCCCC"/>
                      </a:solidFill>
                      <a:prstDash val="solid"/>
                      <a:round/>
                      <a:headEnd len="sm" w="sm" type="none"/>
                      <a:tailEnd len="sm" w="sm" type="none"/>
                    </a:lnR>
                    <a:lnT cap="flat" cmpd="sng" w="9525">
                      <a:solidFill>
                        <a:srgbClr val="CCCCCC"/>
                      </a:solidFill>
                      <a:prstDash val="solid"/>
                      <a:round/>
                      <a:headEnd len="sm" w="sm" type="none"/>
                      <a:tailEnd len="sm" w="sm" type="none"/>
                    </a:lnT>
                    <a:lnB cap="flat" cmpd="sng" w="9525">
                      <a:solidFill>
                        <a:srgbClr val="CCCCCC"/>
                      </a:solidFill>
                      <a:prstDash val="solid"/>
                      <a:round/>
                      <a:headEnd len="sm" w="sm" type="none"/>
                      <a:tailEnd len="sm" w="sm" type="none"/>
                    </a:lnB>
                  </a:tcPr>
                </a:tc>
                <a:tc>
                  <a:txBody>
                    <a:bodyPr/>
                    <a:lstStyle/>
                    <a:p>
                      <a:pPr indent="0" lvl="0" marL="0" rtl="0" algn="ctr">
                        <a:lnSpc>
                          <a:spcPct val="100000"/>
                        </a:lnSpc>
                        <a:spcBef>
                          <a:spcPts val="0"/>
                        </a:spcBef>
                        <a:spcAft>
                          <a:spcPts val="0"/>
                        </a:spcAft>
                        <a:buNone/>
                      </a:pPr>
                      <a:r>
                        <a:rPr b="1" lang="en" sz="800"/>
                        <a:t>93%</a:t>
                      </a:r>
                      <a:endParaRPr b="1" sz="800"/>
                    </a:p>
                  </a:txBody>
                  <a:tcPr marT="91425" marB="91425" marR="45700" marL="45700" anchor="ctr">
                    <a:lnL cap="flat" cmpd="sng" w="9525">
                      <a:solidFill>
                        <a:srgbClr val="CCCCCC"/>
                      </a:solidFill>
                      <a:prstDash val="solid"/>
                      <a:round/>
                      <a:headEnd len="sm" w="sm" type="none"/>
                      <a:tailEnd len="sm" w="sm" type="none"/>
                    </a:lnL>
                    <a:lnR cap="flat" cmpd="sng" w="9525">
                      <a:solidFill>
                        <a:srgbClr val="CCCCCC"/>
                      </a:solidFill>
                      <a:prstDash val="solid"/>
                      <a:round/>
                      <a:headEnd len="sm" w="sm" type="none"/>
                      <a:tailEnd len="sm" w="sm" type="none"/>
                    </a:lnR>
                    <a:lnT cap="flat" cmpd="sng" w="9525">
                      <a:solidFill>
                        <a:srgbClr val="CCCCCC"/>
                      </a:solidFill>
                      <a:prstDash val="solid"/>
                      <a:round/>
                      <a:headEnd len="sm" w="sm" type="none"/>
                      <a:tailEnd len="sm" w="sm" type="none"/>
                    </a:lnT>
                    <a:lnB cap="flat" cmpd="sng" w="9525">
                      <a:solidFill>
                        <a:srgbClr val="CCCCCC"/>
                      </a:solidFill>
                      <a:prstDash val="solid"/>
                      <a:round/>
                      <a:headEnd len="sm" w="sm" type="none"/>
                      <a:tailEnd len="sm" w="sm" type="none"/>
                    </a:lnB>
                  </a:tcPr>
                </a:tc>
                <a:tc>
                  <a:txBody>
                    <a:bodyPr/>
                    <a:lstStyle/>
                    <a:p>
                      <a:pPr indent="0" lvl="0" marL="0" rtl="0" algn="ctr">
                        <a:lnSpc>
                          <a:spcPct val="100000"/>
                        </a:lnSpc>
                        <a:spcBef>
                          <a:spcPts val="0"/>
                        </a:spcBef>
                        <a:spcAft>
                          <a:spcPts val="0"/>
                        </a:spcAft>
                        <a:buNone/>
                      </a:pPr>
                      <a:r>
                        <a:rPr b="1" lang="en" sz="800"/>
                        <a:t>254</a:t>
                      </a:r>
                      <a:endParaRPr b="1" sz="800"/>
                    </a:p>
                  </a:txBody>
                  <a:tcPr marT="91425" marB="91425" marR="45700" marL="45700" anchor="ctr">
                    <a:lnL cap="flat" cmpd="sng" w="9525">
                      <a:solidFill>
                        <a:srgbClr val="CCCCCC"/>
                      </a:solidFill>
                      <a:prstDash val="solid"/>
                      <a:round/>
                      <a:headEnd len="sm" w="sm" type="none"/>
                      <a:tailEnd len="sm" w="sm" type="none"/>
                    </a:lnL>
                    <a:lnR cap="flat" cmpd="sng" w="9525">
                      <a:solidFill>
                        <a:srgbClr val="CCCCCC"/>
                      </a:solidFill>
                      <a:prstDash val="solid"/>
                      <a:round/>
                      <a:headEnd len="sm" w="sm" type="none"/>
                      <a:tailEnd len="sm" w="sm" type="none"/>
                    </a:lnR>
                    <a:lnT cap="flat" cmpd="sng" w="9525">
                      <a:solidFill>
                        <a:srgbClr val="CCCCCC"/>
                      </a:solidFill>
                      <a:prstDash val="solid"/>
                      <a:round/>
                      <a:headEnd len="sm" w="sm" type="none"/>
                      <a:tailEnd len="sm" w="sm" type="none"/>
                    </a:lnT>
                    <a:lnB cap="flat" cmpd="sng" w="9525">
                      <a:solidFill>
                        <a:srgbClr val="CCCCCC"/>
                      </a:solidFill>
                      <a:prstDash val="solid"/>
                      <a:round/>
                      <a:headEnd len="sm" w="sm" type="none"/>
                      <a:tailEnd len="sm" w="sm" type="none"/>
                    </a:lnB>
                  </a:tcPr>
                </a:tc>
                <a:tc>
                  <a:txBody>
                    <a:bodyPr/>
                    <a:lstStyle/>
                    <a:p>
                      <a:pPr indent="0" lvl="0" marL="0" rtl="0" algn="ctr">
                        <a:lnSpc>
                          <a:spcPct val="100000"/>
                        </a:lnSpc>
                        <a:spcBef>
                          <a:spcPts val="0"/>
                        </a:spcBef>
                        <a:spcAft>
                          <a:spcPts val="0"/>
                        </a:spcAft>
                        <a:buNone/>
                      </a:pPr>
                      <a:r>
                        <a:rPr b="1" lang="en" sz="800"/>
                        <a:t>90%</a:t>
                      </a:r>
                      <a:endParaRPr b="1" sz="800"/>
                    </a:p>
                  </a:txBody>
                  <a:tcPr marT="91425" marB="91425" marR="45700" marL="45700" anchor="ctr">
                    <a:lnL cap="flat" cmpd="sng" w="9525">
                      <a:solidFill>
                        <a:srgbClr val="CCCCCC"/>
                      </a:solidFill>
                      <a:prstDash val="solid"/>
                      <a:round/>
                      <a:headEnd len="sm" w="sm" type="none"/>
                      <a:tailEnd len="sm" w="sm" type="none"/>
                    </a:lnL>
                    <a:lnR cap="flat" cmpd="sng" w="9525">
                      <a:solidFill>
                        <a:srgbClr val="CCCCCC"/>
                      </a:solidFill>
                      <a:prstDash val="solid"/>
                      <a:round/>
                      <a:headEnd len="sm" w="sm" type="none"/>
                      <a:tailEnd len="sm" w="sm" type="none"/>
                    </a:lnR>
                    <a:lnT cap="flat" cmpd="sng" w="9525">
                      <a:solidFill>
                        <a:srgbClr val="CCCCCC"/>
                      </a:solidFill>
                      <a:prstDash val="solid"/>
                      <a:round/>
                      <a:headEnd len="sm" w="sm" type="none"/>
                      <a:tailEnd len="sm" w="sm" type="none"/>
                    </a:lnT>
                    <a:lnB cap="flat" cmpd="sng" w="9525">
                      <a:solidFill>
                        <a:srgbClr val="CCCCCC"/>
                      </a:solidFill>
                      <a:prstDash val="solid"/>
                      <a:round/>
                      <a:headEnd len="sm" w="sm" type="none"/>
                      <a:tailEnd len="sm" w="sm" type="none"/>
                    </a:lnB>
                  </a:tcPr>
                </a:tc>
                <a:tc>
                  <a:txBody>
                    <a:bodyPr/>
                    <a:lstStyle/>
                    <a:p>
                      <a:pPr indent="0" lvl="0" marL="0" rtl="0" algn="ctr">
                        <a:lnSpc>
                          <a:spcPct val="100000"/>
                        </a:lnSpc>
                        <a:spcBef>
                          <a:spcPts val="0"/>
                        </a:spcBef>
                        <a:spcAft>
                          <a:spcPts val="0"/>
                        </a:spcAft>
                        <a:buNone/>
                      </a:pPr>
                      <a:r>
                        <a:rPr b="1" lang="en" sz="800"/>
                        <a:t>155</a:t>
                      </a:r>
                      <a:endParaRPr b="1" sz="800"/>
                    </a:p>
                  </a:txBody>
                  <a:tcPr marT="91425" marB="91425" marR="45700" marL="45700" anchor="ctr">
                    <a:lnL cap="flat" cmpd="sng" w="9525">
                      <a:solidFill>
                        <a:srgbClr val="CCCCCC"/>
                      </a:solidFill>
                      <a:prstDash val="solid"/>
                      <a:round/>
                      <a:headEnd len="sm" w="sm" type="none"/>
                      <a:tailEnd len="sm" w="sm" type="none"/>
                    </a:lnL>
                    <a:lnR cap="flat" cmpd="sng" w="9525">
                      <a:solidFill>
                        <a:srgbClr val="CCCCCC"/>
                      </a:solidFill>
                      <a:prstDash val="solid"/>
                      <a:round/>
                      <a:headEnd len="sm" w="sm" type="none"/>
                      <a:tailEnd len="sm" w="sm" type="none"/>
                    </a:lnR>
                    <a:lnT cap="flat" cmpd="sng" w="9525">
                      <a:solidFill>
                        <a:srgbClr val="CCCCCC"/>
                      </a:solidFill>
                      <a:prstDash val="solid"/>
                      <a:round/>
                      <a:headEnd len="sm" w="sm" type="none"/>
                      <a:tailEnd len="sm" w="sm" type="none"/>
                    </a:lnT>
                    <a:lnB cap="flat" cmpd="sng" w="9525">
                      <a:solidFill>
                        <a:srgbClr val="CCCCCC"/>
                      </a:solidFill>
                      <a:prstDash val="solid"/>
                      <a:round/>
                      <a:headEnd len="sm" w="sm" type="none"/>
                      <a:tailEnd len="sm" w="sm" type="none"/>
                    </a:lnB>
                  </a:tcPr>
                </a:tc>
                <a:tc>
                  <a:txBody>
                    <a:bodyPr/>
                    <a:lstStyle/>
                    <a:p>
                      <a:pPr indent="0" lvl="0" marL="0" rtl="0" algn="ctr">
                        <a:lnSpc>
                          <a:spcPct val="100000"/>
                        </a:lnSpc>
                        <a:spcBef>
                          <a:spcPts val="0"/>
                        </a:spcBef>
                        <a:spcAft>
                          <a:spcPts val="0"/>
                        </a:spcAft>
                        <a:buNone/>
                      </a:pPr>
                      <a:r>
                        <a:rPr b="1" lang="en" sz="800"/>
                        <a:t>55%</a:t>
                      </a:r>
                      <a:endParaRPr b="1" sz="800"/>
                    </a:p>
                  </a:txBody>
                  <a:tcPr marT="91425" marB="91425" marR="45700" marL="45700" anchor="ctr">
                    <a:lnL cap="flat" cmpd="sng" w="9525">
                      <a:solidFill>
                        <a:srgbClr val="CCCCCC"/>
                      </a:solidFill>
                      <a:prstDash val="solid"/>
                      <a:round/>
                      <a:headEnd len="sm" w="sm" type="none"/>
                      <a:tailEnd len="sm" w="sm" type="none"/>
                    </a:lnL>
                    <a:lnR cap="flat" cmpd="sng" w="9525">
                      <a:solidFill>
                        <a:srgbClr val="CCCCCC"/>
                      </a:solidFill>
                      <a:prstDash val="solid"/>
                      <a:round/>
                      <a:headEnd len="sm" w="sm" type="none"/>
                      <a:tailEnd len="sm" w="sm" type="none"/>
                    </a:lnR>
                    <a:lnT cap="flat" cmpd="sng" w="9525">
                      <a:solidFill>
                        <a:srgbClr val="CCCCCC"/>
                      </a:solidFill>
                      <a:prstDash val="solid"/>
                      <a:round/>
                      <a:headEnd len="sm" w="sm" type="none"/>
                      <a:tailEnd len="sm" w="sm" type="none"/>
                    </a:lnT>
                    <a:lnB cap="flat" cmpd="sng" w="9525">
                      <a:solidFill>
                        <a:srgbClr val="CCCCCC"/>
                      </a:solidFill>
                      <a:prstDash val="solid"/>
                      <a:round/>
                      <a:headEnd len="sm" w="sm" type="none"/>
                      <a:tailEnd len="sm" w="sm" type="none"/>
                    </a:lnB>
                  </a:tcPr>
                </a:tc>
                <a:tc>
                  <a:txBody>
                    <a:bodyPr/>
                    <a:lstStyle/>
                    <a:p>
                      <a:pPr indent="0" lvl="0" marL="0" rtl="0" algn="ctr">
                        <a:lnSpc>
                          <a:spcPct val="100000"/>
                        </a:lnSpc>
                        <a:spcBef>
                          <a:spcPts val="0"/>
                        </a:spcBef>
                        <a:spcAft>
                          <a:spcPts val="0"/>
                        </a:spcAft>
                        <a:buNone/>
                      </a:pPr>
                      <a:r>
                        <a:rPr b="1" lang="en" sz="800"/>
                        <a:t>185</a:t>
                      </a:r>
                      <a:endParaRPr b="1" sz="800"/>
                    </a:p>
                  </a:txBody>
                  <a:tcPr marT="91425" marB="91425" marR="45700" marL="45700" anchor="ctr">
                    <a:lnL cap="flat" cmpd="sng" w="9525">
                      <a:solidFill>
                        <a:srgbClr val="CCCCCC"/>
                      </a:solidFill>
                      <a:prstDash val="solid"/>
                      <a:round/>
                      <a:headEnd len="sm" w="sm" type="none"/>
                      <a:tailEnd len="sm" w="sm" type="none"/>
                    </a:lnL>
                    <a:lnR cap="flat" cmpd="sng" w="9525">
                      <a:solidFill>
                        <a:srgbClr val="CCCCCC"/>
                      </a:solidFill>
                      <a:prstDash val="solid"/>
                      <a:round/>
                      <a:headEnd len="sm" w="sm" type="none"/>
                      <a:tailEnd len="sm" w="sm" type="none"/>
                    </a:lnR>
                    <a:lnT cap="flat" cmpd="sng" w="9525">
                      <a:solidFill>
                        <a:srgbClr val="CCCCCC"/>
                      </a:solidFill>
                      <a:prstDash val="solid"/>
                      <a:round/>
                      <a:headEnd len="sm" w="sm" type="none"/>
                      <a:tailEnd len="sm" w="sm" type="none"/>
                    </a:lnT>
                    <a:lnB cap="flat" cmpd="sng" w="9525">
                      <a:solidFill>
                        <a:srgbClr val="CCCCCC"/>
                      </a:solidFill>
                      <a:prstDash val="solid"/>
                      <a:round/>
                      <a:headEnd len="sm" w="sm" type="none"/>
                      <a:tailEnd len="sm" w="sm" type="none"/>
                    </a:lnB>
                  </a:tcPr>
                </a:tc>
                <a:tc>
                  <a:txBody>
                    <a:bodyPr/>
                    <a:lstStyle/>
                    <a:p>
                      <a:pPr indent="0" lvl="0" marL="0" rtl="0" algn="ctr">
                        <a:lnSpc>
                          <a:spcPct val="100000"/>
                        </a:lnSpc>
                        <a:spcBef>
                          <a:spcPts val="0"/>
                        </a:spcBef>
                        <a:spcAft>
                          <a:spcPts val="0"/>
                        </a:spcAft>
                        <a:buNone/>
                      </a:pPr>
                      <a:r>
                        <a:rPr b="1" lang="en" sz="800"/>
                        <a:t>66%</a:t>
                      </a:r>
                      <a:endParaRPr b="1" sz="800"/>
                    </a:p>
                  </a:txBody>
                  <a:tcPr marT="91425" marB="91425" marR="45700" marL="45700" anchor="ctr">
                    <a:lnL cap="flat" cmpd="sng" w="9525">
                      <a:solidFill>
                        <a:srgbClr val="CCCCCC"/>
                      </a:solidFill>
                      <a:prstDash val="solid"/>
                      <a:round/>
                      <a:headEnd len="sm" w="sm" type="none"/>
                      <a:tailEnd len="sm" w="sm" type="none"/>
                    </a:lnL>
                    <a:lnR cap="flat" cmpd="sng" w="9525">
                      <a:solidFill>
                        <a:srgbClr val="CCCCCC"/>
                      </a:solidFill>
                      <a:prstDash val="solid"/>
                      <a:round/>
                      <a:headEnd len="sm" w="sm" type="none"/>
                      <a:tailEnd len="sm" w="sm" type="none"/>
                    </a:lnR>
                    <a:lnT cap="flat" cmpd="sng" w="9525">
                      <a:solidFill>
                        <a:srgbClr val="CCCCCC"/>
                      </a:solidFill>
                      <a:prstDash val="solid"/>
                      <a:round/>
                      <a:headEnd len="sm" w="sm" type="none"/>
                      <a:tailEnd len="sm" w="sm" type="none"/>
                    </a:lnT>
                    <a:lnB cap="flat" cmpd="sng" w="9525">
                      <a:solidFill>
                        <a:srgbClr val="CCCCCC"/>
                      </a:solidFill>
                      <a:prstDash val="solid"/>
                      <a:round/>
                      <a:headEnd len="sm" w="sm" type="none"/>
                      <a:tailEnd len="sm" w="sm" type="none"/>
                    </a:lnB>
                  </a:tcPr>
                </a:tc>
              </a:tr>
              <a:tr h="304775">
                <a:tc>
                  <a:txBody>
                    <a:bodyPr/>
                    <a:lstStyle/>
                    <a:p>
                      <a:pPr indent="0" lvl="0" marL="0" rtl="0" algn="l">
                        <a:lnSpc>
                          <a:spcPct val="115000"/>
                        </a:lnSpc>
                        <a:spcBef>
                          <a:spcPts val="0"/>
                        </a:spcBef>
                        <a:spcAft>
                          <a:spcPts val="0"/>
                        </a:spcAft>
                        <a:buNone/>
                      </a:pPr>
                      <a:r>
                        <a:rPr lang="en" sz="600">
                          <a:solidFill>
                            <a:schemeClr val="dk1"/>
                          </a:solidFill>
                          <a:latin typeface="Helvetica Neue"/>
                          <a:ea typeface="Helvetica Neue"/>
                          <a:cs typeface="Helvetica Neue"/>
                          <a:sym typeface="Helvetica Neue"/>
                        </a:rPr>
                        <a:t>Leader C</a:t>
                      </a:r>
                      <a:endParaRPr sz="600">
                        <a:solidFill>
                          <a:schemeClr val="dk1"/>
                        </a:solidFill>
                        <a:latin typeface="Helvetica Neue"/>
                        <a:ea typeface="Helvetica Neue"/>
                        <a:cs typeface="Helvetica Neue"/>
                        <a:sym typeface="Helvetica Neue"/>
                      </a:endParaRPr>
                    </a:p>
                  </a:txBody>
                  <a:tcPr marT="19050" marB="19050" marR="28575" marL="118850" anchor="ctr">
                    <a:lnL cap="flat" cmpd="sng" w="9525">
                      <a:solidFill>
                        <a:srgbClr val="E5E5E5"/>
                      </a:solidFill>
                      <a:prstDash val="solid"/>
                      <a:round/>
                      <a:headEnd len="sm" w="sm" type="none"/>
                      <a:tailEnd len="sm" w="sm" type="none"/>
                    </a:lnL>
                    <a:lnR cap="flat" cmpd="sng" w="9525">
                      <a:solidFill>
                        <a:srgbClr val="CCCCCC"/>
                      </a:solidFill>
                      <a:prstDash val="solid"/>
                      <a:round/>
                      <a:headEnd len="sm" w="sm" type="none"/>
                      <a:tailEnd len="sm" w="sm" type="none"/>
                    </a:lnR>
                    <a:lnT cap="flat" cmpd="sng" w="9525">
                      <a:solidFill>
                        <a:srgbClr val="FFFFFF"/>
                      </a:solidFill>
                      <a:prstDash val="dot"/>
                      <a:round/>
                      <a:headEnd len="sm" w="sm" type="none"/>
                      <a:tailEnd len="sm" w="sm" type="none"/>
                    </a:lnT>
                    <a:lnB cap="flat" cmpd="sng" w="9525">
                      <a:solidFill>
                        <a:srgbClr val="FFFFFF"/>
                      </a:solidFill>
                      <a:prstDash val="dot"/>
                      <a:round/>
                      <a:headEnd len="sm" w="sm" type="none"/>
                      <a:tailEnd len="sm" w="sm" type="none"/>
                    </a:lnB>
                    <a:solidFill>
                      <a:srgbClr val="E5E5E5"/>
                    </a:solidFill>
                  </a:tcPr>
                </a:tc>
                <a:tc>
                  <a:txBody>
                    <a:bodyPr/>
                    <a:lstStyle/>
                    <a:p>
                      <a:pPr indent="0" lvl="0" marL="0" rtl="0" algn="ctr">
                        <a:lnSpc>
                          <a:spcPct val="100000"/>
                        </a:lnSpc>
                        <a:spcBef>
                          <a:spcPts val="0"/>
                        </a:spcBef>
                        <a:spcAft>
                          <a:spcPts val="0"/>
                        </a:spcAft>
                        <a:buNone/>
                      </a:pPr>
                      <a:r>
                        <a:rPr lang="en" sz="800"/>
                        <a:t>163</a:t>
                      </a:r>
                      <a:endParaRPr sz="800"/>
                    </a:p>
                  </a:txBody>
                  <a:tcPr marT="91425" marB="91425" marR="45700" marL="45700" anchor="ctr">
                    <a:lnL cap="flat" cmpd="sng" w="9525">
                      <a:solidFill>
                        <a:srgbClr val="CCCCCC"/>
                      </a:solidFill>
                      <a:prstDash val="solid"/>
                      <a:round/>
                      <a:headEnd len="sm" w="sm" type="none"/>
                      <a:tailEnd len="sm" w="sm" type="none"/>
                    </a:lnL>
                    <a:lnR cap="flat" cmpd="sng" w="9525">
                      <a:solidFill>
                        <a:srgbClr val="CCCCCC"/>
                      </a:solidFill>
                      <a:prstDash val="solid"/>
                      <a:round/>
                      <a:headEnd len="sm" w="sm" type="none"/>
                      <a:tailEnd len="sm" w="sm" type="none"/>
                    </a:lnR>
                    <a:lnT cap="flat" cmpd="sng" w="9525">
                      <a:solidFill>
                        <a:srgbClr val="CCCCCC"/>
                      </a:solidFill>
                      <a:prstDash val="solid"/>
                      <a:round/>
                      <a:headEnd len="sm" w="sm" type="none"/>
                      <a:tailEnd len="sm" w="sm" type="none"/>
                    </a:lnT>
                    <a:lnB cap="flat" cmpd="sng" w="9525">
                      <a:solidFill>
                        <a:srgbClr val="CCCCCC"/>
                      </a:solidFill>
                      <a:prstDash val="solid"/>
                      <a:round/>
                      <a:headEnd len="sm" w="sm" type="none"/>
                      <a:tailEnd len="sm" w="sm" type="none"/>
                    </a:lnB>
                  </a:tcPr>
                </a:tc>
                <a:tc>
                  <a:txBody>
                    <a:bodyPr/>
                    <a:lstStyle/>
                    <a:p>
                      <a:pPr indent="0" lvl="0" marL="0" rtl="0" algn="ctr">
                        <a:lnSpc>
                          <a:spcPct val="100000"/>
                        </a:lnSpc>
                        <a:spcBef>
                          <a:spcPts val="0"/>
                        </a:spcBef>
                        <a:spcAft>
                          <a:spcPts val="0"/>
                        </a:spcAft>
                        <a:buNone/>
                      </a:pPr>
                      <a:r>
                        <a:rPr lang="en" sz="800"/>
                        <a:t>163</a:t>
                      </a:r>
                      <a:endParaRPr sz="800"/>
                    </a:p>
                  </a:txBody>
                  <a:tcPr marT="91425" marB="91425" marR="45700" marL="45700" anchor="ctr">
                    <a:lnL cap="flat" cmpd="sng" w="9525">
                      <a:solidFill>
                        <a:srgbClr val="CCCCCC"/>
                      </a:solidFill>
                      <a:prstDash val="solid"/>
                      <a:round/>
                      <a:headEnd len="sm" w="sm" type="none"/>
                      <a:tailEnd len="sm" w="sm" type="none"/>
                    </a:lnL>
                    <a:lnR cap="flat" cmpd="sng" w="9525">
                      <a:solidFill>
                        <a:srgbClr val="CCCCCC"/>
                      </a:solidFill>
                      <a:prstDash val="solid"/>
                      <a:round/>
                      <a:headEnd len="sm" w="sm" type="none"/>
                      <a:tailEnd len="sm" w="sm" type="none"/>
                    </a:lnR>
                    <a:lnT cap="flat" cmpd="sng" w="9525">
                      <a:solidFill>
                        <a:srgbClr val="CCCCCC"/>
                      </a:solidFill>
                      <a:prstDash val="solid"/>
                      <a:round/>
                      <a:headEnd len="sm" w="sm" type="none"/>
                      <a:tailEnd len="sm" w="sm" type="none"/>
                    </a:lnT>
                    <a:lnB cap="flat" cmpd="sng" w="9525">
                      <a:solidFill>
                        <a:srgbClr val="CCCCCC"/>
                      </a:solidFill>
                      <a:prstDash val="solid"/>
                      <a:round/>
                      <a:headEnd len="sm" w="sm" type="none"/>
                      <a:tailEnd len="sm" w="sm" type="none"/>
                    </a:lnB>
                  </a:tcPr>
                </a:tc>
                <a:tc>
                  <a:txBody>
                    <a:bodyPr/>
                    <a:lstStyle/>
                    <a:p>
                      <a:pPr indent="0" lvl="0" marL="0" rtl="0" algn="ctr">
                        <a:lnSpc>
                          <a:spcPct val="100000"/>
                        </a:lnSpc>
                        <a:spcBef>
                          <a:spcPts val="0"/>
                        </a:spcBef>
                        <a:spcAft>
                          <a:spcPts val="0"/>
                        </a:spcAft>
                        <a:buNone/>
                      </a:pPr>
                      <a:r>
                        <a:rPr lang="en" sz="800"/>
                        <a:t>151</a:t>
                      </a:r>
                      <a:endParaRPr sz="800"/>
                    </a:p>
                  </a:txBody>
                  <a:tcPr marT="91425" marB="91425" marR="45700" marL="45700" anchor="ctr">
                    <a:lnL cap="flat" cmpd="sng" w="9525">
                      <a:solidFill>
                        <a:srgbClr val="CCCCCC"/>
                      </a:solidFill>
                      <a:prstDash val="solid"/>
                      <a:round/>
                      <a:headEnd len="sm" w="sm" type="none"/>
                      <a:tailEnd len="sm" w="sm" type="none"/>
                    </a:lnL>
                    <a:lnR cap="flat" cmpd="sng" w="9525">
                      <a:solidFill>
                        <a:srgbClr val="CCCCCC"/>
                      </a:solidFill>
                      <a:prstDash val="solid"/>
                      <a:round/>
                      <a:headEnd len="sm" w="sm" type="none"/>
                      <a:tailEnd len="sm" w="sm" type="none"/>
                    </a:lnR>
                    <a:lnT cap="flat" cmpd="sng" w="9525">
                      <a:solidFill>
                        <a:srgbClr val="CCCCCC"/>
                      </a:solidFill>
                      <a:prstDash val="solid"/>
                      <a:round/>
                      <a:headEnd len="sm" w="sm" type="none"/>
                      <a:tailEnd len="sm" w="sm" type="none"/>
                    </a:lnT>
                    <a:lnB cap="flat" cmpd="sng" w="9525">
                      <a:solidFill>
                        <a:srgbClr val="CCCCCC"/>
                      </a:solidFill>
                      <a:prstDash val="solid"/>
                      <a:round/>
                      <a:headEnd len="sm" w="sm" type="none"/>
                      <a:tailEnd len="sm" w="sm" type="none"/>
                    </a:lnB>
                  </a:tcPr>
                </a:tc>
                <a:tc>
                  <a:txBody>
                    <a:bodyPr/>
                    <a:lstStyle/>
                    <a:p>
                      <a:pPr indent="0" lvl="0" marL="0" rtl="0" algn="ctr">
                        <a:lnSpc>
                          <a:spcPct val="100000"/>
                        </a:lnSpc>
                        <a:spcBef>
                          <a:spcPts val="0"/>
                        </a:spcBef>
                        <a:spcAft>
                          <a:spcPts val="0"/>
                        </a:spcAft>
                        <a:buNone/>
                      </a:pPr>
                      <a:r>
                        <a:rPr lang="en" sz="800"/>
                        <a:t>93%</a:t>
                      </a:r>
                      <a:endParaRPr sz="800"/>
                    </a:p>
                  </a:txBody>
                  <a:tcPr marT="91425" marB="91425" marR="45700" marL="45700" anchor="ctr">
                    <a:lnL cap="flat" cmpd="sng" w="9525">
                      <a:solidFill>
                        <a:srgbClr val="CCCCCC"/>
                      </a:solidFill>
                      <a:prstDash val="solid"/>
                      <a:round/>
                      <a:headEnd len="sm" w="sm" type="none"/>
                      <a:tailEnd len="sm" w="sm" type="none"/>
                    </a:lnL>
                    <a:lnR cap="flat" cmpd="sng" w="9525">
                      <a:solidFill>
                        <a:srgbClr val="CCCCCC"/>
                      </a:solidFill>
                      <a:prstDash val="solid"/>
                      <a:round/>
                      <a:headEnd len="sm" w="sm" type="none"/>
                      <a:tailEnd len="sm" w="sm" type="none"/>
                    </a:lnR>
                    <a:lnT cap="flat" cmpd="sng" w="9525">
                      <a:solidFill>
                        <a:srgbClr val="CCCCCC"/>
                      </a:solidFill>
                      <a:prstDash val="solid"/>
                      <a:round/>
                      <a:headEnd len="sm" w="sm" type="none"/>
                      <a:tailEnd len="sm" w="sm" type="none"/>
                    </a:lnT>
                    <a:lnB cap="flat" cmpd="sng" w="9525">
                      <a:solidFill>
                        <a:srgbClr val="CCCCCC"/>
                      </a:solidFill>
                      <a:prstDash val="solid"/>
                      <a:round/>
                      <a:headEnd len="sm" w="sm" type="none"/>
                      <a:tailEnd len="sm" w="sm" type="none"/>
                    </a:lnB>
                  </a:tcPr>
                </a:tc>
                <a:tc>
                  <a:txBody>
                    <a:bodyPr/>
                    <a:lstStyle/>
                    <a:p>
                      <a:pPr indent="0" lvl="0" marL="0" rtl="0" algn="ctr">
                        <a:lnSpc>
                          <a:spcPct val="100000"/>
                        </a:lnSpc>
                        <a:spcBef>
                          <a:spcPts val="0"/>
                        </a:spcBef>
                        <a:spcAft>
                          <a:spcPts val="0"/>
                        </a:spcAft>
                        <a:buNone/>
                      </a:pPr>
                      <a:r>
                        <a:rPr lang="en" sz="800"/>
                        <a:t>149</a:t>
                      </a:r>
                      <a:endParaRPr sz="800"/>
                    </a:p>
                  </a:txBody>
                  <a:tcPr marT="91425" marB="91425" marR="45700" marL="45700" anchor="ctr">
                    <a:lnL cap="flat" cmpd="sng" w="9525">
                      <a:solidFill>
                        <a:srgbClr val="CCCCCC"/>
                      </a:solidFill>
                      <a:prstDash val="solid"/>
                      <a:round/>
                      <a:headEnd len="sm" w="sm" type="none"/>
                      <a:tailEnd len="sm" w="sm" type="none"/>
                    </a:lnL>
                    <a:lnR cap="flat" cmpd="sng" w="9525">
                      <a:solidFill>
                        <a:srgbClr val="CCCCCC"/>
                      </a:solidFill>
                      <a:prstDash val="solid"/>
                      <a:round/>
                      <a:headEnd len="sm" w="sm" type="none"/>
                      <a:tailEnd len="sm" w="sm" type="none"/>
                    </a:lnR>
                    <a:lnT cap="flat" cmpd="sng" w="9525">
                      <a:solidFill>
                        <a:srgbClr val="CCCCCC"/>
                      </a:solidFill>
                      <a:prstDash val="solid"/>
                      <a:round/>
                      <a:headEnd len="sm" w="sm" type="none"/>
                      <a:tailEnd len="sm" w="sm" type="none"/>
                    </a:lnT>
                    <a:lnB cap="flat" cmpd="sng" w="9525">
                      <a:solidFill>
                        <a:srgbClr val="CCCCCC"/>
                      </a:solidFill>
                      <a:prstDash val="solid"/>
                      <a:round/>
                      <a:headEnd len="sm" w="sm" type="none"/>
                      <a:tailEnd len="sm" w="sm" type="none"/>
                    </a:lnB>
                  </a:tcPr>
                </a:tc>
                <a:tc>
                  <a:txBody>
                    <a:bodyPr/>
                    <a:lstStyle/>
                    <a:p>
                      <a:pPr indent="0" lvl="0" marL="0" rtl="0" algn="ctr">
                        <a:lnSpc>
                          <a:spcPct val="100000"/>
                        </a:lnSpc>
                        <a:spcBef>
                          <a:spcPts val="0"/>
                        </a:spcBef>
                        <a:spcAft>
                          <a:spcPts val="0"/>
                        </a:spcAft>
                        <a:buNone/>
                      </a:pPr>
                      <a:r>
                        <a:rPr lang="en" sz="800"/>
                        <a:t>91%</a:t>
                      </a:r>
                      <a:endParaRPr sz="800"/>
                    </a:p>
                  </a:txBody>
                  <a:tcPr marT="91425" marB="91425" marR="45700" marL="45700" anchor="ctr">
                    <a:lnL cap="flat" cmpd="sng" w="9525">
                      <a:solidFill>
                        <a:srgbClr val="CCCCCC"/>
                      </a:solidFill>
                      <a:prstDash val="solid"/>
                      <a:round/>
                      <a:headEnd len="sm" w="sm" type="none"/>
                      <a:tailEnd len="sm" w="sm" type="none"/>
                    </a:lnL>
                    <a:lnR cap="flat" cmpd="sng" w="9525">
                      <a:solidFill>
                        <a:srgbClr val="CCCCCC"/>
                      </a:solidFill>
                      <a:prstDash val="solid"/>
                      <a:round/>
                      <a:headEnd len="sm" w="sm" type="none"/>
                      <a:tailEnd len="sm" w="sm" type="none"/>
                    </a:lnR>
                    <a:lnT cap="flat" cmpd="sng" w="9525">
                      <a:solidFill>
                        <a:srgbClr val="CCCCCC"/>
                      </a:solidFill>
                      <a:prstDash val="solid"/>
                      <a:round/>
                      <a:headEnd len="sm" w="sm" type="none"/>
                      <a:tailEnd len="sm" w="sm" type="none"/>
                    </a:lnT>
                    <a:lnB cap="flat" cmpd="sng" w="9525">
                      <a:solidFill>
                        <a:srgbClr val="CCCCCC"/>
                      </a:solidFill>
                      <a:prstDash val="solid"/>
                      <a:round/>
                      <a:headEnd len="sm" w="sm" type="none"/>
                      <a:tailEnd len="sm" w="sm" type="none"/>
                    </a:lnB>
                  </a:tcPr>
                </a:tc>
                <a:tc>
                  <a:txBody>
                    <a:bodyPr/>
                    <a:lstStyle/>
                    <a:p>
                      <a:pPr indent="0" lvl="0" marL="0" rtl="0" algn="ctr">
                        <a:lnSpc>
                          <a:spcPct val="100000"/>
                        </a:lnSpc>
                        <a:spcBef>
                          <a:spcPts val="0"/>
                        </a:spcBef>
                        <a:spcAft>
                          <a:spcPts val="0"/>
                        </a:spcAft>
                        <a:buNone/>
                      </a:pPr>
                      <a:r>
                        <a:rPr lang="en" sz="800"/>
                        <a:t>97</a:t>
                      </a:r>
                      <a:endParaRPr sz="800"/>
                    </a:p>
                  </a:txBody>
                  <a:tcPr marT="91425" marB="91425" marR="45700" marL="45700" anchor="ctr">
                    <a:lnL cap="flat" cmpd="sng" w="9525">
                      <a:solidFill>
                        <a:srgbClr val="CCCCCC"/>
                      </a:solidFill>
                      <a:prstDash val="solid"/>
                      <a:round/>
                      <a:headEnd len="sm" w="sm" type="none"/>
                      <a:tailEnd len="sm" w="sm" type="none"/>
                    </a:lnL>
                    <a:lnR cap="flat" cmpd="sng" w="9525">
                      <a:solidFill>
                        <a:srgbClr val="CCCCCC"/>
                      </a:solidFill>
                      <a:prstDash val="solid"/>
                      <a:round/>
                      <a:headEnd len="sm" w="sm" type="none"/>
                      <a:tailEnd len="sm" w="sm" type="none"/>
                    </a:lnR>
                    <a:lnT cap="flat" cmpd="sng" w="9525">
                      <a:solidFill>
                        <a:srgbClr val="CCCCCC"/>
                      </a:solidFill>
                      <a:prstDash val="solid"/>
                      <a:round/>
                      <a:headEnd len="sm" w="sm" type="none"/>
                      <a:tailEnd len="sm" w="sm" type="none"/>
                    </a:lnT>
                    <a:lnB cap="flat" cmpd="sng" w="9525">
                      <a:solidFill>
                        <a:srgbClr val="CCCCCC"/>
                      </a:solidFill>
                      <a:prstDash val="solid"/>
                      <a:round/>
                      <a:headEnd len="sm" w="sm" type="none"/>
                      <a:tailEnd len="sm" w="sm" type="none"/>
                    </a:lnB>
                  </a:tcPr>
                </a:tc>
                <a:tc>
                  <a:txBody>
                    <a:bodyPr/>
                    <a:lstStyle/>
                    <a:p>
                      <a:pPr indent="0" lvl="0" marL="0" rtl="0" algn="ctr">
                        <a:lnSpc>
                          <a:spcPct val="100000"/>
                        </a:lnSpc>
                        <a:spcBef>
                          <a:spcPts val="0"/>
                        </a:spcBef>
                        <a:spcAft>
                          <a:spcPts val="0"/>
                        </a:spcAft>
                        <a:buNone/>
                      </a:pPr>
                      <a:r>
                        <a:rPr lang="en" sz="800"/>
                        <a:t>60%</a:t>
                      </a:r>
                      <a:endParaRPr sz="800"/>
                    </a:p>
                  </a:txBody>
                  <a:tcPr marT="91425" marB="91425" marR="45700" marL="45700" anchor="ctr">
                    <a:lnL cap="flat" cmpd="sng" w="9525">
                      <a:solidFill>
                        <a:srgbClr val="CCCCCC"/>
                      </a:solidFill>
                      <a:prstDash val="solid"/>
                      <a:round/>
                      <a:headEnd len="sm" w="sm" type="none"/>
                      <a:tailEnd len="sm" w="sm" type="none"/>
                    </a:lnL>
                    <a:lnR cap="flat" cmpd="sng" w="9525">
                      <a:solidFill>
                        <a:srgbClr val="CCCCCC"/>
                      </a:solidFill>
                      <a:prstDash val="solid"/>
                      <a:round/>
                      <a:headEnd len="sm" w="sm" type="none"/>
                      <a:tailEnd len="sm" w="sm" type="none"/>
                    </a:lnR>
                    <a:lnT cap="flat" cmpd="sng" w="9525">
                      <a:solidFill>
                        <a:srgbClr val="CCCCCC"/>
                      </a:solidFill>
                      <a:prstDash val="solid"/>
                      <a:round/>
                      <a:headEnd len="sm" w="sm" type="none"/>
                      <a:tailEnd len="sm" w="sm" type="none"/>
                    </a:lnT>
                    <a:lnB cap="flat" cmpd="sng" w="9525">
                      <a:solidFill>
                        <a:srgbClr val="CCCCCC"/>
                      </a:solidFill>
                      <a:prstDash val="solid"/>
                      <a:round/>
                      <a:headEnd len="sm" w="sm" type="none"/>
                      <a:tailEnd len="sm" w="sm" type="none"/>
                    </a:lnB>
                  </a:tcPr>
                </a:tc>
                <a:tc>
                  <a:txBody>
                    <a:bodyPr/>
                    <a:lstStyle/>
                    <a:p>
                      <a:pPr indent="0" lvl="0" marL="0" rtl="0" algn="ctr">
                        <a:lnSpc>
                          <a:spcPct val="100000"/>
                        </a:lnSpc>
                        <a:spcBef>
                          <a:spcPts val="0"/>
                        </a:spcBef>
                        <a:spcAft>
                          <a:spcPts val="0"/>
                        </a:spcAft>
                        <a:buNone/>
                      </a:pPr>
                      <a:r>
                        <a:rPr lang="en" sz="800"/>
                        <a:t>105</a:t>
                      </a:r>
                      <a:endParaRPr sz="800"/>
                    </a:p>
                  </a:txBody>
                  <a:tcPr marT="91425" marB="91425" marR="45700" marL="45700" anchor="ctr">
                    <a:lnL cap="flat" cmpd="sng" w="9525">
                      <a:solidFill>
                        <a:srgbClr val="CCCCCC"/>
                      </a:solidFill>
                      <a:prstDash val="solid"/>
                      <a:round/>
                      <a:headEnd len="sm" w="sm" type="none"/>
                      <a:tailEnd len="sm" w="sm" type="none"/>
                    </a:lnL>
                    <a:lnR cap="flat" cmpd="sng" w="9525">
                      <a:solidFill>
                        <a:srgbClr val="CCCCCC"/>
                      </a:solidFill>
                      <a:prstDash val="solid"/>
                      <a:round/>
                      <a:headEnd len="sm" w="sm" type="none"/>
                      <a:tailEnd len="sm" w="sm" type="none"/>
                    </a:lnR>
                    <a:lnT cap="flat" cmpd="sng" w="9525">
                      <a:solidFill>
                        <a:srgbClr val="CCCCCC"/>
                      </a:solidFill>
                      <a:prstDash val="solid"/>
                      <a:round/>
                      <a:headEnd len="sm" w="sm" type="none"/>
                      <a:tailEnd len="sm" w="sm" type="none"/>
                    </a:lnT>
                    <a:lnB cap="flat" cmpd="sng" w="9525">
                      <a:solidFill>
                        <a:srgbClr val="CCCCCC"/>
                      </a:solidFill>
                      <a:prstDash val="solid"/>
                      <a:round/>
                      <a:headEnd len="sm" w="sm" type="none"/>
                      <a:tailEnd len="sm" w="sm" type="none"/>
                    </a:lnB>
                  </a:tcPr>
                </a:tc>
                <a:tc>
                  <a:txBody>
                    <a:bodyPr/>
                    <a:lstStyle/>
                    <a:p>
                      <a:pPr indent="0" lvl="0" marL="0" rtl="0" algn="ctr">
                        <a:lnSpc>
                          <a:spcPct val="100000"/>
                        </a:lnSpc>
                        <a:spcBef>
                          <a:spcPts val="0"/>
                        </a:spcBef>
                        <a:spcAft>
                          <a:spcPts val="0"/>
                        </a:spcAft>
                        <a:buNone/>
                      </a:pPr>
                      <a:r>
                        <a:rPr lang="en" sz="800"/>
                        <a:t>64%</a:t>
                      </a:r>
                      <a:endParaRPr sz="800"/>
                    </a:p>
                  </a:txBody>
                  <a:tcPr marT="91425" marB="91425" marR="45700" marL="45700" anchor="ctr">
                    <a:lnL cap="flat" cmpd="sng" w="9525">
                      <a:solidFill>
                        <a:srgbClr val="CCCCCC"/>
                      </a:solidFill>
                      <a:prstDash val="solid"/>
                      <a:round/>
                      <a:headEnd len="sm" w="sm" type="none"/>
                      <a:tailEnd len="sm" w="sm" type="none"/>
                    </a:lnL>
                    <a:lnR cap="flat" cmpd="sng" w="9525">
                      <a:solidFill>
                        <a:srgbClr val="CCCCCC"/>
                      </a:solidFill>
                      <a:prstDash val="solid"/>
                      <a:round/>
                      <a:headEnd len="sm" w="sm" type="none"/>
                      <a:tailEnd len="sm" w="sm" type="none"/>
                    </a:lnR>
                    <a:lnT cap="flat" cmpd="sng" w="9525">
                      <a:solidFill>
                        <a:srgbClr val="CCCCCC"/>
                      </a:solidFill>
                      <a:prstDash val="solid"/>
                      <a:round/>
                      <a:headEnd len="sm" w="sm" type="none"/>
                      <a:tailEnd len="sm" w="sm" type="none"/>
                    </a:lnT>
                    <a:lnB cap="flat" cmpd="sng" w="9525">
                      <a:solidFill>
                        <a:srgbClr val="CCCCCC"/>
                      </a:solidFill>
                      <a:prstDash val="solid"/>
                      <a:round/>
                      <a:headEnd len="sm" w="sm" type="none"/>
                      <a:tailEnd len="sm" w="sm" type="none"/>
                    </a:lnB>
                  </a:tcPr>
                </a:tc>
              </a:tr>
              <a:tr h="340225">
                <a:tc>
                  <a:txBody>
                    <a:bodyPr/>
                    <a:lstStyle/>
                    <a:p>
                      <a:pPr indent="0" lvl="0" marL="0" rtl="0" algn="l">
                        <a:lnSpc>
                          <a:spcPct val="115000"/>
                        </a:lnSpc>
                        <a:spcBef>
                          <a:spcPts val="0"/>
                        </a:spcBef>
                        <a:spcAft>
                          <a:spcPts val="0"/>
                        </a:spcAft>
                        <a:buNone/>
                      </a:pPr>
                      <a:r>
                        <a:rPr lang="en" sz="600">
                          <a:solidFill>
                            <a:schemeClr val="dk1"/>
                          </a:solidFill>
                          <a:latin typeface="Helvetica Neue"/>
                          <a:ea typeface="Helvetica Neue"/>
                          <a:cs typeface="Helvetica Neue"/>
                          <a:sym typeface="Helvetica Neue"/>
                        </a:rPr>
                        <a:t>Leader D</a:t>
                      </a:r>
                      <a:endParaRPr sz="600">
                        <a:solidFill>
                          <a:schemeClr val="dk1"/>
                        </a:solidFill>
                        <a:latin typeface="Helvetica Neue"/>
                        <a:ea typeface="Helvetica Neue"/>
                        <a:cs typeface="Helvetica Neue"/>
                        <a:sym typeface="Helvetica Neue"/>
                      </a:endParaRPr>
                    </a:p>
                  </a:txBody>
                  <a:tcPr marT="19050" marB="19050" marR="28575" marL="118850" anchor="ctr">
                    <a:lnL cap="flat" cmpd="sng" w="9525">
                      <a:solidFill>
                        <a:srgbClr val="E5E5E5"/>
                      </a:solidFill>
                      <a:prstDash val="solid"/>
                      <a:round/>
                      <a:headEnd len="sm" w="sm" type="none"/>
                      <a:tailEnd len="sm" w="sm" type="none"/>
                    </a:lnL>
                    <a:lnR cap="flat" cmpd="sng" w="9525">
                      <a:solidFill>
                        <a:srgbClr val="CCCCCC"/>
                      </a:solidFill>
                      <a:prstDash val="solid"/>
                      <a:round/>
                      <a:headEnd len="sm" w="sm" type="none"/>
                      <a:tailEnd len="sm" w="sm" type="none"/>
                    </a:lnR>
                    <a:lnT cap="flat" cmpd="sng" w="9525">
                      <a:solidFill>
                        <a:srgbClr val="FFFFFF"/>
                      </a:solidFill>
                      <a:prstDash val="dot"/>
                      <a:round/>
                      <a:headEnd len="sm" w="sm" type="none"/>
                      <a:tailEnd len="sm" w="sm" type="none"/>
                    </a:lnT>
                    <a:lnB cap="flat" cmpd="sng" w="28575">
                      <a:solidFill>
                        <a:schemeClr val="dk1"/>
                      </a:solidFill>
                      <a:prstDash val="solid"/>
                      <a:round/>
                      <a:headEnd len="sm" w="sm" type="none"/>
                      <a:tailEnd len="sm" w="sm" type="none"/>
                    </a:lnB>
                    <a:solidFill>
                      <a:srgbClr val="E5E5E5"/>
                    </a:solidFill>
                  </a:tcPr>
                </a:tc>
                <a:tc>
                  <a:txBody>
                    <a:bodyPr/>
                    <a:lstStyle/>
                    <a:p>
                      <a:pPr indent="0" lvl="0" marL="0" rtl="0" algn="ctr">
                        <a:lnSpc>
                          <a:spcPct val="100000"/>
                        </a:lnSpc>
                        <a:spcBef>
                          <a:spcPts val="0"/>
                        </a:spcBef>
                        <a:spcAft>
                          <a:spcPts val="0"/>
                        </a:spcAft>
                        <a:buNone/>
                      </a:pPr>
                      <a:r>
                        <a:rPr lang="en" sz="800"/>
                        <a:t>118</a:t>
                      </a:r>
                      <a:endParaRPr sz="800"/>
                    </a:p>
                  </a:txBody>
                  <a:tcPr marT="91425" marB="91425" marR="45700" marL="45700" anchor="ctr">
                    <a:lnL cap="flat" cmpd="sng" w="9525">
                      <a:solidFill>
                        <a:srgbClr val="CCCCCC"/>
                      </a:solidFill>
                      <a:prstDash val="solid"/>
                      <a:round/>
                      <a:headEnd len="sm" w="sm" type="none"/>
                      <a:tailEnd len="sm" w="sm" type="none"/>
                    </a:lnL>
                    <a:lnR cap="flat" cmpd="sng" w="9525">
                      <a:solidFill>
                        <a:srgbClr val="CCCCCC"/>
                      </a:solidFill>
                      <a:prstDash val="solid"/>
                      <a:round/>
                      <a:headEnd len="sm" w="sm" type="none"/>
                      <a:tailEnd len="sm" w="sm" type="none"/>
                    </a:lnR>
                    <a:lnT cap="flat" cmpd="sng" w="9525">
                      <a:solidFill>
                        <a:srgbClr val="CCCCCC"/>
                      </a:solidFill>
                      <a:prstDash val="solid"/>
                      <a:round/>
                      <a:headEnd len="sm" w="sm" type="none"/>
                      <a:tailEnd len="sm" w="sm" type="none"/>
                    </a:lnT>
                    <a:lnB cap="flat" cmpd="sng" w="28575">
                      <a:solidFill>
                        <a:schemeClr val="dk1"/>
                      </a:solidFill>
                      <a:prstDash val="solid"/>
                      <a:round/>
                      <a:headEnd len="sm" w="sm" type="none"/>
                      <a:tailEnd len="sm" w="sm" type="none"/>
                    </a:lnB>
                  </a:tcPr>
                </a:tc>
                <a:tc>
                  <a:txBody>
                    <a:bodyPr/>
                    <a:lstStyle/>
                    <a:p>
                      <a:pPr indent="0" lvl="0" marL="0" rtl="0" algn="ctr">
                        <a:lnSpc>
                          <a:spcPct val="100000"/>
                        </a:lnSpc>
                        <a:spcBef>
                          <a:spcPts val="0"/>
                        </a:spcBef>
                        <a:spcAft>
                          <a:spcPts val="0"/>
                        </a:spcAft>
                        <a:buNone/>
                      </a:pPr>
                      <a:r>
                        <a:rPr lang="en" sz="800"/>
                        <a:t>116</a:t>
                      </a:r>
                      <a:endParaRPr sz="800"/>
                    </a:p>
                  </a:txBody>
                  <a:tcPr marT="91425" marB="91425" marR="45700" marL="45700" anchor="ctr">
                    <a:lnL cap="flat" cmpd="sng" w="9525">
                      <a:solidFill>
                        <a:srgbClr val="CCCCCC"/>
                      </a:solidFill>
                      <a:prstDash val="solid"/>
                      <a:round/>
                      <a:headEnd len="sm" w="sm" type="none"/>
                      <a:tailEnd len="sm" w="sm" type="none"/>
                    </a:lnL>
                    <a:lnR cap="flat" cmpd="sng" w="9525">
                      <a:solidFill>
                        <a:srgbClr val="CCCCCC"/>
                      </a:solidFill>
                      <a:prstDash val="solid"/>
                      <a:round/>
                      <a:headEnd len="sm" w="sm" type="none"/>
                      <a:tailEnd len="sm" w="sm" type="none"/>
                    </a:lnR>
                    <a:lnT cap="flat" cmpd="sng" w="9525">
                      <a:solidFill>
                        <a:srgbClr val="CCCCCC"/>
                      </a:solidFill>
                      <a:prstDash val="solid"/>
                      <a:round/>
                      <a:headEnd len="sm" w="sm" type="none"/>
                      <a:tailEnd len="sm" w="sm" type="none"/>
                    </a:lnT>
                    <a:lnB cap="flat" cmpd="sng" w="28575">
                      <a:solidFill>
                        <a:schemeClr val="dk1"/>
                      </a:solidFill>
                      <a:prstDash val="solid"/>
                      <a:round/>
                      <a:headEnd len="sm" w="sm" type="none"/>
                      <a:tailEnd len="sm" w="sm" type="none"/>
                    </a:lnB>
                  </a:tcPr>
                </a:tc>
                <a:tc>
                  <a:txBody>
                    <a:bodyPr/>
                    <a:lstStyle/>
                    <a:p>
                      <a:pPr indent="0" lvl="0" marL="0" rtl="0" algn="ctr">
                        <a:lnSpc>
                          <a:spcPct val="100000"/>
                        </a:lnSpc>
                        <a:spcBef>
                          <a:spcPts val="0"/>
                        </a:spcBef>
                        <a:spcAft>
                          <a:spcPts val="0"/>
                        </a:spcAft>
                        <a:buNone/>
                      </a:pPr>
                      <a:r>
                        <a:rPr lang="en" sz="800"/>
                        <a:t>110</a:t>
                      </a:r>
                      <a:endParaRPr sz="800"/>
                    </a:p>
                  </a:txBody>
                  <a:tcPr marT="91425" marB="91425" marR="45700" marL="45700" anchor="ctr">
                    <a:lnL cap="flat" cmpd="sng" w="9525">
                      <a:solidFill>
                        <a:srgbClr val="CCCCCC"/>
                      </a:solidFill>
                      <a:prstDash val="solid"/>
                      <a:round/>
                      <a:headEnd len="sm" w="sm" type="none"/>
                      <a:tailEnd len="sm" w="sm" type="none"/>
                    </a:lnL>
                    <a:lnR cap="flat" cmpd="sng" w="9525">
                      <a:solidFill>
                        <a:srgbClr val="CCCCCC"/>
                      </a:solidFill>
                      <a:prstDash val="solid"/>
                      <a:round/>
                      <a:headEnd len="sm" w="sm" type="none"/>
                      <a:tailEnd len="sm" w="sm" type="none"/>
                    </a:lnR>
                    <a:lnT cap="flat" cmpd="sng" w="9525">
                      <a:solidFill>
                        <a:srgbClr val="CCCCCC"/>
                      </a:solidFill>
                      <a:prstDash val="solid"/>
                      <a:round/>
                      <a:headEnd len="sm" w="sm" type="none"/>
                      <a:tailEnd len="sm" w="sm" type="none"/>
                    </a:lnT>
                    <a:lnB cap="flat" cmpd="sng" w="28575">
                      <a:solidFill>
                        <a:schemeClr val="dk1"/>
                      </a:solidFill>
                      <a:prstDash val="solid"/>
                      <a:round/>
                      <a:headEnd len="sm" w="sm" type="none"/>
                      <a:tailEnd len="sm" w="sm" type="none"/>
                    </a:lnB>
                  </a:tcPr>
                </a:tc>
                <a:tc>
                  <a:txBody>
                    <a:bodyPr/>
                    <a:lstStyle/>
                    <a:p>
                      <a:pPr indent="0" lvl="0" marL="0" rtl="0" algn="ctr">
                        <a:lnSpc>
                          <a:spcPct val="100000"/>
                        </a:lnSpc>
                        <a:spcBef>
                          <a:spcPts val="0"/>
                        </a:spcBef>
                        <a:spcAft>
                          <a:spcPts val="0"/>
                        </a:spcAft>
                        <a:buNone/>
                      </a:pPr>
                      <a:r>
                        <a:rPr lang="en" sz="800"/>
                        <a:t>93%</a:t>
                      </a:r>
                      <a:endParaRPr sz="800"/>
                    </a:p>
                  </a:txBody>
                  <a:tcPr marT="91425" marB="91425" marR="45700" marL="45700" anchor="ctr">
                    <a:lnL cap="flat" cmpd="sng" w="9525">
                      <a:solidFill>
                        <a:srgbClr val="CCCCCC"/>
                      </a:solidFill>
                      <a:prstDash val="solid"/>
                      <a:round/>
                      <a:headEnd len="sm" w="sm" type="none"/>
                      <a:tailEnd len="sm" w="sm" type="none"/>
                    </a:lnL>
                    <a:lnR cap="flat" cmpd="sng" w="9525">
                      <a:solidFill>
                        <a:srgbClr val="CCCCCC"/>
                      </a:solidFill>
                      <a:prstDash val="solid"/>
                      <a:round/>
                      <a:headEnd len="sm" w="sm" type="none"/>
                      <a:tailEnd len="sm" w="sm" type="none"/>
                    </a:lnR>
                    <a:lnT cap="flat" cmpd="sng" w="9525">
                      <a:solidFill>
                        <a:srgbClr val="CCCCCC"/>
                      </a:solidFill>
                      <a:prstDash val="solid"/>
                      <a:round/>
                      <a:headEnd len="sm" w="sm" type="none"/>
                      <a:tailEnd len="sm" w="sm" type="none"/>
                    </a:lnT>
                    <a:lnB cap="flat" cmpd="sng" w="28575">
                      <a:solidFill>
                        <a:schemeClr val="dk1"/>
                      </a:solidFill>
                      <a:prstDash val="solid"/>
                      <a:round/>
                      <a:headEnd len="sm" w="sm" type="none"/>
                      <a:tailEnd len="sm" w="sm" type="none"/>
                    </a:lnB>
                  </a:tcPr>
                </a:tc>
                <a:tc>
                  <a:txBody>
                    <a:bodyPr/>
                    <a:lstStyle/>
                    <a:p>
                      <a:pPr indent="0" lvl="0" marL="0" rtl="0" algn="ctr">
                        <a:lnSpc>
                          <a:spcPct val="100000"/>
                        </a:lnSpc>
                        <a:spcBef>
                          <a:spcPts val="0"/>
                        </a:spcBef>
                        <a:spcAft>
                          <a:spcPts val="0"/>
                        </a:spcAft>
                        <a:buNone/>
                      </a:pPr>
                      <a:r>
                        <a:rPr lang="en" sz="800"/>
                        <a:t>105</a:t>
                      </a:r>
                      <a:endParaRPr sz="800"/>
                    </a:p>
                  </a:txBody>
                  <a:tcPr marT="91425" marB="91425" marR="45700" marL="45700" anchor="ctr">
                    <a:lnL cap="flat" cmpd="sng" w="9525">
                      <a:solidFill>
                        <a:srgbClr val="CCCCCC"/>
                      </a:solidFill>
                      <a:prstDash val="solid"/>
                      <a:round/>
                      <a:headEnd len="sm" w="sm" type="none"/>
                      <a:tailEnd len="sm" w="sm" type="none"/>
                    </a:lnL>
                    <a:lnR cap="flat" cmpd="sng" w="9525">
                      <a:solidFill>
                        <a:srgbClr val="CCCCCC"/>
                      </a:solidFill>
                      <a:prstDash val="solid"/>
                      <a:round/>
                      <a:headEnd len="sm" w="sm" type="none"/>
                      <a:tailEnd len="sm" w="sm" type="none"/>
                    </a:lnR>
                    <a:lnT cap="flat" cmpd="sng" w="9525">
                      <a:solidFill>
                        <a:srgbClr val="CCCCCC"/>
                      </a:solidFill>
                      <a:prstDash val="solid"/>
                      <a:round/>
                      <a:headEnd len="sm" w="sm" type="none"/>
                      <a:tailEnd len="sm" w="sm" type="none"/>
                    </a:lnT>
                    <a:lnB cap="flat" cmpd="sng" w="28575">
                      <a:solidFill>
                        <a:schemeClr val="dk1"/>
                      </a:solidFill>
                      <a:prstDash val="solid"/>
                      <a:round/>
                      <a:headEnd len="sm" w="sm" type="none"/>
                      <a:tailEnd len="sm" w="sm" type="none"/>
                    </a:lnB>
                  </a:tcPr>
                </a:tc>
                <a:tc>
                  <a:txBody>
                    <a:bodyPr/>
                    <a:lstStyle/>
                    <a:p>
                      <a:pPr indent="0" lvl="0" marL="0" rtl="0" algn="ctr">
                        <a:lnSpc>
                          <a:spcPct val="100000"/>
                        </a:lnSpc>
                        <a:spcBef>
                          <a:spcPts val="0"/>
                        </a:spcBef>
                        <a:spcAft>
                          <a:spcPts val="0"/>
                        </a:spcAft>
                        <a:buNone/>
                      </a:pPr>
                      <a:r>
                        <a:rPr lang="en" sz="800"/>
                        <a:t>89%</a:t>
                      </a:r>
                      <a:endParaRPr sz="800"/>
                    </a:p>
                  </a:txBody>
                  <a:tcPr marT="91425" marB="91425" marR="45700" marL="45700" anchor="ctr">
                    <a:lnL cap="flat" cmpd="sng" w="9525">
                      <a:solidFill>
                        <a:srgbClr val="CCCCCC"/>
                      </a:solidFill>
                      <a:prstDash val="solid"/>
                      <a:round/>
                      <a:headEnd len="sm" w="sm" type="none"/>
                      <a:tailEnd len="sm" w="sm" type="none"/>
                    </a:lnL>
                    <a:lnR cap="flat" cmpd="sng" w="9525">
                      <a:solidFill>
                        <a:srgbClr val="CCCCCC"/>
                      </a:solidFill>
                      <a:prstDash val="solid"/>
                      <a:round/>
                      <a:headEnd len="sm" w="sm" type="none"/>
                      <a:tailEnd len="sm" w="sm" type="none"/>
                    </a:lnR>
                    <a:lnT cap="flat" cmpd="sng" w="9525">
                      <a:solidFill>
                        <a:srgbClr val="CCCCCC"/>
                      </a:solidFill>
                      <a:prstDash val="solid"/>
                      <a:round/>
                      <a:headEnd len="sm" w="sm" type="none"/>
                      <a:tailEnd len="sm" w="sm" type="none"/>
                    </a:lnT>
                    <a:lnB cap="flat" cmpd="sng" w="28575">
                      <a:solidFill>
                        <a:schemeClr val="dk1"/>
                      </a:solidFill>
                      <a:prstDash val="solid"/>
                      <a:round/>
                      <a:headEnd len="sm" w="sm" type="none"/>
                      <a:tailEnd len="sm" w="sm" type="none"/>
                    </a:lnB>
                  </a:tcPr>
                </a:tc>
                <a:tc>
                  <a:txBody>
                    <a:bodyPr/>
                    <a:lstStyle/>
                    <a:p>
                      <a:pPr indent="0" lvl="0" marL="0" rtl="0" algn="ctr">
                        <a:lnSpc>
                          <a:spcPct val="100000"/>
                        </a:lnSpc>
                        <a:spcBef>
                          <a:spcPts val="0"/>
                        </a:spcBef>
                        <a:spcAft>
                          <a:spcPts val="0"/>
                        </a:spcAft>
                        <a:buNone/>
                      </a:pPr>
                      <a:r>
                        <a:rPr lang="en" sz="800"/>
                        <a:t>58</a:t>
                      </a:r>
                      <a:endParaRPr sz="800"/>
                    </a:p>
                  </a:txBody>
                  <a:tcPr marT="91425" marB="91425" marR="45700" marL="45700" anchor="ctr">
                    <a:lnL cap="flat" cmpd="sng" w="9525">
                      <a:solidFill>
                        <a:srgbClr val="CCCCCC"/>
                      </a:solidFill>
                      <a:prstDash val="solid"/>
                      <a:round/>
                      <a:headEnd len="sm" w="sm" type="none"/>
                      <a:tailEnd len="sm" w="sm" type="none"/>
                    </a:lnL>
                    <a:lnR cap="flat" cmpd="sng" w="9525">
                      <a:solidFill>
                        <a:srgbClr val="CCCCCC"/>
                      </a:solidFill>
                      <a:prstDash val="solid"/>
                      <a:round/>
                      <a:headEnd len="sm" w="sm" type="none"/>
                      <a:tailEnd len="sm" w="sm" type="none"/>
                    </a:lnR>
                    <a:lnT cap="flat" cmpd="sng" w="9525">
                      <a:solidFill>
                        <a:srgbClr val="CCCCCC"/>
                      </a:solidFill>
                      <a:prstDash val="solid"/>
                      <a:round/>
                      <a:headEnd len="sm" w="sm" type="none"/>
                      <a:tailEnd len="sm" w="sm" type="none"/>
                    </a:lnT>
                    <a:lnB cap="flat" cmpd="sng" w="28575">
                      <a:solidFill>
                        <a:schemeClr val="dk1"/>
                      </a:solidFill>
                      <a:prstDash val="solid"/>
                      <a:round/>
                      <a:headEnd len="sm" w="sm" type="none"/>
                      <a:tailEnd len="sm" w="sm" type="none"/>
                    </a:lnB>
                  </a:tcPr>
                </a:tc>
                <a:tc>
                  <a:txBody>
                    <a:bodyPr/>
                    <a:lstStyle/>
                    <a:p>
                      <a:pPr indent="0" lvl="0" marL="0" rtl="0" algn="ctr">
                        <a:lnSpc>
                          <a:spcPct val="100000"/>
                        </a:lnSpc>
                        <a:spcBef>
                          <a:spcPts val="0"/>
                        </a:spcBef>
                        <a:spcAft>
                          <a:spcPts val="0"/>
                        </a:spcAft>
                        <a:buNone/>
                      </a:pPr>
                      <a:r>
                        <a:rPr lang="en" sz="800"/>
                        <a:t>49%</a:t>
                      </a:r>
                      <a:endParaRPr sz="800"/>
                    </a:p>
                  </a:txBody>
                  <a:tcPr marT="91425" marB="91425" marR="45700" marL="45700" anchor="ctr">
                    <a:lnL cap="flat" cmpd="sng" w="9525">
                      <a:solidFill>
                        <a:srgbClr val="CCCCCC"/>
                      </a:solidFill>
                      <a:prstDash val="solid"/>
                      <a:round/>
                      <a:headEnd len="sm" w="sm" type="none"/>
                      <a:tailEnd len="sm" w="sm" type="none"/>
                    </a:lnL>
                    <a:lnR cap="flat" cmpd="sng" w="9525">
                      <a:solidFill>
                        <a:srgbClr val="CCCCCC"/>
                      </a:solidFill>
                      <a:prstDash val="solid"/>
                      <a:round/>
                      <a:headEnd len="sm" w="sm" type="none"/>
                      <a:tailEnd len="sm" w="sm" type="none"/>
                    </a:lnR>
                    <a:lnT cap="flat" cmpd="sng" w="9525">
                      <a:solidFill>
                        <a:srgbClr val="CCCCCC"/>
                      </a:solidFill>
                      <a:prstDash val="solid"/>
                      <a:round/>
                      <a:headEnd len="sm" w="sm" type="none"/>
                      <a:tailEnd len="sm" w="sm" type="none"/>
                    </a:lnT>
                    <a:lnB cap="flat" cmpd="sng" w="28575">
                      <a:solidFill>
                        <a:schemeClr val="dk1"/>
                      </a:solidFill>
                      <a:prstDash val="solid"/>
                      <a:round/>
                      <a:headEnd len="sm" w="sm" type="none"/>
                      <a:tailEnd len="sm" w="sm" type="none"/>
                    </a:lnB>
                  </a:tcPr>
                </a:tc>
                <a:tc>
                  <a:txBody>
                    <a:bodyPr/>
                    <a:lstStyle/>
                    <a:p>
                      <a:pPr indent="0" lvl="0" marL="0" rtl="0" algn="ctr">
                        <a:lnSpc>
                          <a:spcPct val="100000"/>
                        </a:lnSpc>
                        <a:spcBef>
                          <a:spcPts val="0"/>
                        </a:spcBef>
                        <a:spcAft>
                          <a:spcPts val="0"/>
                        </a:spcAft>
                        <a:buNone/>
                      </a:pPr>
                      <a:r>
                        <a:rPr lang="en" sz="800"/>
                        <a:t>80</a:t>
                      </a:r>
                      <a:endParaRPr sz="800"/>
                    </a:p>
                  </a:txBody>
                  <a:tcPr marT="91425" marB="91425" marR="45700" marL="45700" anchor="ctr">
                    <a:lnL cap="flat" cmpd="sng" w="9525">
                      <a:solidFill>
                        <a:srgbClr val="CCCCCC"/>
                      </a:solidFill>
                      <a:prstDash val="solid"/>
                      <a:round/>
                      <a:headEnd len="sm" w="sm" type="none"/>
                      <a:tailEnd len="sm" w="sm" type="none"/>
                    </a:lnL>
                    <a:lnR cap="flat" cmpd="sng" w="9525">
                      <a:solidFill>
                        <a:srgbClr val="CCCCCC"/>
                      </a:solidFill>
                      <a:prstDash val="solid"/>
                      <a:round/>
                      <a:headEnd len="sm" w="sm" type="none"/>
                      <a:tailEnd len="sm" w="sm" type="none"/>
                    </a:lnR>
                    <a:lnT cap="flat" cmpd="sng" w="9525">
                      <a:solidFill>
                        <a:srgbClr val="CCCCCC"/>
                      </a:solidFill>
                      <a:prstDash val="solid"/>
                      <a:round/>
                      <a:headEnd len="sm" w="sm" type="none"/>
                      <a:tailEnd len="sm" w="sm" type="none"/>
                    </a:lnT>
                    <a:lnB cap="flat" cmpd="sng" w="28575">
                      <a:solidFill>
                        <a:schemeClr val="dk1"/>
                      </a:solidFill>
                      <a:prstDash val="solid"/>
                      <a:round/>
                      <a:headEnd len="sm" w="sm" type="none"/>
                      <a:tailEnd len="sm" w="sm" type="none"/>
                    </a:lnB>
                  </a:tcPr>
                </a:tc>
                <a:tc>
                  <a:txBody>
                    <a:bodyPr/>
                    <a:lstStyle/>
                    <a:p>
                      <a:pPr indent="0" lvl="0" marL="0" rtl="0" algn="ctr">
                        <a:lnSpc>
                          <a:spcPct val="100000"/>
                        </a:lnSpc>
                        <a:spcBef>
                          <a:spcPts val="0"/>
                        </a:spcBef>
                        <a:spcAft>
                          <a:spcPts val="0"/>
                        </a:spcAft>
                        <a:buNone/>
                      </a:pPr>
                      <a:r>
                        <a:rPr lang="en" sz="800"/>
                        <a:t>68%</a:t>
                      </a:r>
                      <a:endParaRPr sz="800"/>
                    </a:p>
                  </a:txBody>
                  <a:tcPr marT="91425" marB="91425" marR="45700" marL="45700" anchor="ctr">
                    <a:lnL cap="flat" cmpd="sng" w="9525">
                      <a:solidFill>
                        <a:srgbClr val="CCCCCC"/>
                      </a:solidFill>
                      <a:prstDash val="solid"/>
                      <a:round/>
                      <a:headEnd len="sm" w="sm" type="none"/>
                      <a:tailEnd len="sm" w="sm" type="none"/>
                    </a:lnL>
                    <a:lnR cap="flat" cmpd="sng" w="9525">
                      <a:solidFill>
                        <a:srgbClr val="CCCCCC"/>
                      </a:solidFill>
                      <a:prstDash val="solid"/>
                      <a:round/>
                      <a:headEnd len="sm" w="sm" type="none"/>
                      <a:tailEnd len="sm" w="sm" type="none"/>
                    </a:lnR>
                    <a:lnT cap="flat" cmpd="sng" w="9525">
                      <a:solidFill>
                        <a:srgbClr val="CCCCCC"/>
                      </a:solidFill>
                      <a:prstDash val="solid"/>
                      <a:round/>
                      <a:headEnd len="sm" w="sm" type="none"/>
                      <a:tailEnd len="sm" w="sm" type="none"/>
                    </a:lnT>
                    <a:lnB cap="flat" cmpd="sng" w="28575">
                      <a:solidFill>
                        <a:schemeClr val="dk1"/>
                      </a:solidFill>
                      <a:prstDash val="solid"/>
                      <a:round/>
                      <a:headEnd len="sm" w="sm" type="none"/>
                      <a:tailEnd len="sm" w="sm" type="none"/>
                    </a:lnB>
                  </a:tcPr>
                </a:tc>
              </a:tr>
              <a:tr h="340225">
                <a:tc>
                  <a:txBody>
                    <a:bodyPr/>
                    <a:lstStyle/>
                    <a:p>
                      <a:pPr indent="0" lvl="0" marL="91440" rtl="0" algn="l">
                        <a:lnSpc>
                          <a:spcPct val="115000"/>
                        </a:lnSpc>
                        <a:spcBef>
                          <a:spcPts val="0"/>
                        </a:spcBef>
                        <a:spcAft>
                          <a:spcPts val="0"/>
                        </a:spcAft>
                        <a:buNone/>
                      </a:pPr>
                      <a:r>
                        <a:rPr b="1" lang="en" sz="800">
                          <a:latin typeface="Helvetica Neue"/>
                          <a:ea typeface="Helvetica Neue"/>
                          <a:cs typeface="Helvetica Neue"/>
                          <a:sym typeface="Helvetica Neue"/>
                        </a:rPr>
                        <a:t>Total</a:t>
                      </a:r>
                      <a:endParaRPr b="1" sz="800">
                        <a:latin typeface="Helvetica Neue"/>
                        <a:ea typeface="Helvetica Neue"/>
                        <a:cs typeface="Helvetica Neue"/>
                        <a:sym typeface="Helvetica Neue"/>
                      </a:endParaRPr>
                    </a:p>
                  </a:txBody>
                  <a:tcPr marT="137150" marB="137150" marR="28575" marL="28575" anchor="ctr">
                    <a:lnL cap="flat" cmpd="sng" w="9525">
                      <a:solidFill>
                        <a:srgbClr val="E5E5E5">
                          <a:alpha val="0"/>
                        </a:srgbClr>
                      </a:solidFill>
                      <a:prstDash val="solid"/>
                      <a:round/>
                      <a:headEnd len="sm" w="sm" type="none"/>
                      <a:tailEnd len="sm" w="sm" type="none"/>
                    </a:lnL>
                    <a:lnR cap="flat" cmpd="sng" w="9525">
                      <a:solidFill>
                        <a:srgbClr val="CCCCCC"/>
                      </a:solidFill>
                      <a:prstDash val="solid"/>
                      <a:round/>
                      <a:headEnd len="sm" w="sm" type="none"/>
                      <a:tailEnd len="sm" w="sm" type="none"/>
                    </a:lnR>
                    <a:lnT cap="flat" cmpd="sng" w="28575">
                      <a:solidFill>
                        <a:schemeClr val="dk1"/>
                      </a:solidFill>
                      <a:prstDash val="solid"/>
                      <a:round/>
                      <a:headEnd len="sm" w="sm" type="none"/>
                      <a:tailEnd len="sm" w="sm" type="none"/>
                    </a:lnT>
                    <a:lnB cap="flat" cmpd="sng" w="9525">
                      <a:solidFill>
                        <a:srgbClr val="E5E5E5">
                          <a:alpha val="0"/>
                        </a:srgbClr>
                      </a:solidFill>
                      <a:prstDash val="solid"/>
                      <a:round/>
                      <a:headEnd len="sm" w="sm" type="none"/>
                      <a:tailEnd len="sm" w="sm" type="none"/>
                    </a:lnB>
                  </a:tcPr>
                </a:tc>
                <a:tc>
                  <a:txBody>
                    <a:bodyPr/>
                    <a:lstStyle/>
                    <a:p>
                      <a:pPr indent="0" lvl="0" marL="0" rtl="0" algn="ctr">
                        <a:lnSpc>
                          <a:spcPct val="115000"/>
                        </a:lnSpc>
                        <a:spcBef>
                          <a:spcPts val="0"/>
                        </a:spcBef>
                        <a:spcAft>
                          <a:spcPts val="0"/>
                        </a:spcAft>
                        <a:buNone/>
                      </a:pPr>
                      <a:r>
                        <a:rPr b="1" lang="en" sz="1000"/>
                        <a:t>864</a:t>
                      </a:r>
                      <a:endParaRPr b="1" sz="1000"/>
                    </a:p>
                  </a:txBody>
                  <a:tcPr marT="137150" marB="137150" marR="28575" marL="28575" anchor="ctr">
                    <a:lnL cap="flat" cmpd="sng" w="9525">
                      <a:solidFill>
                        <a:srgbClr val="CCCCCC"/>
                      </a:solidFill>
                      <a:prstDash val="solid"/>
                      <a:round/>
                      <a:headEnd len="sm" w="sm" type="none"/>
                      <a:tailEnd len="sm" w="sm" type="none"/>
                    </a:lnL>
                    <a:lnR cap="flat" cmpd="sng" w="9525">
                      <a:solidFill>
                        <a:srgbClr val="CCCCCC"/>
                      </a:solidFill>
                      <a:prstDash val="solid"/>
                      <a:round/>
                      <a:headEnd len="sm" w="sm" type="none"/>
                      <a:tailEnd len="sm" w="sm" type="none"/>
                    </a:lnR>
                    <a:lnT cap="flat" cmpd="sng" w="28575">
                      <a:solidFill>
                        <a:schemeClr val="dk1"/>
                      </a:solidFill>
                      <a:prstDash val="solid"/>
                      <a:round/>
                      <a:headEnd len="sm" w="sm" type="none"/>
                      <a:tailEnd len="sm" w="sm" type="none"/>
                    </a:lnT>
                    <a:lnB cap="flat" cmpd="sng" w="9525">
                      <a:solidFill>
                        <a:srgbClr val="CCCCCC"/>
                      </a:solidFill>
                      <a:prstDash val="solid"/>
                      <a:round/>
                      <a:headEnd len="sm" w="sm" type="none"/>
                      <a:tailEnd len="sm" w="sm" type="none"/>
                    </a:lnB>
                    <a:solidFill>
                      <a:srgbClr val="FFFFFF"/>
                    </a:solidFill>
                  </a:tcPr>
                </a:tc>
                <a:tc>
                  <a:txBody>
                    <a:bodyPr/>
                    <a:lstStyle/>
                    <a:p>
                      <a:pPr indent="0" lvl="0" marL="0" rtl="0" algn="ctr">
                        <a:lnSpc>
                          <a:spcPct val="115000"/>
                        </a:lnSpc>
                        <a:spcBef>
                          <a:spcPts val="0"/>
                        </a:spcBef>
                        <a:spcAft>
                          <a:spcPts val="0"/>
                        </a:spcAft>
                        <a:buNone/>
                      </a:pPr>
                      <a:r>
                        <a:rPr b="1" lang="en" sz="1000"/>
                        <a:t>844</a:t>
                      </a:r>
                      <a:endParaRPr b="1" sz="1000"/>
                    </a:p>
                  </a:txBody>
                  <a:tcPr marT="137150" marB="137150" marR="28575" marL="28575" anchor="ctr">
                    <a:lnL cap="flat" cmpd="sng" w="9525">
                      <a:solidFill>
                        <a:srgbClr val="CCCCCC"/>
                      </a:solidFill>
                      <a:prstDash val="solid"/>
                      <a:round/>
                      <a:headEnd len="sm" w="sm" type="none"/>
                      <a:tailEnd len="sm" w="sm" type="none"/>
                    </a:lnL>
                    <a:lnR cap="flat" cmpd="sng" w="9525">
                      <a:solidFill>
                        <a:srgbClr val="CCCCCC"/>
                      </a:solidFill>
                      <a:prstDash val="solid"/>
                      <a:round/>
                      <a:headEnd len="sm" w="sm" type="none"/>
                      <a:tailEnd len="sm" w="sm" type="none"/>
                    </a:lnR>
                    <a:lnT cap="flat" cmpd="sng" w="28575">
                      <a:solidFill>
                        <a:schemeClr val="dk1"/>
                      </a:solidFill>
                      <a:prstDash val="solid"/>
                      <a:round/>
                      <a:headEnd len="sm" w="sm" type="none"/>
                      <a:tailEnd len="sm" w="sm" type="none"/>
                    </a:lnT>
                    <a:lnB cap="flat" cmpd="sng" w="9525">
                      <a:solidFill>
                        <a:srgbClr val="CCCCCC"/>
                      </a:solidFill>
                      <a:prstDash val="solid"/>
                      <a:round/>
                      <a:headEnd len="sm" w="sm" type="none"/>
                      <a:tailEnd len="sm" w="sm" type="none"/>
                    </a:lnB>
                    <a:solidFill>
                      <a:srgbClr val="FFFFFF"/>
                    </a:solidFill>
                  </a:tcPr>
                </a:tc>
                <a:tc>
                  <a:txBody>
                    <a:bodyPr/>
                    <a:lstStyle/>
                    <a:p>
                      <a:pPr indent="0" lvl="0" marL="0" rtl="0" algn="ctr">
                        <a:lnSpc>
                          <a:spcPct val="115000"/>
                        </a:lnSpc>
                        <a:spcBef>
                          <a:spcPts val="0"/>
                        </a:spcBef>
                        <a:spcAft>
                          <a:spcPts val="0"/>
                        </a:spcAft>
                        <a:buNone/>
                      </a:pPr>
                      <a:r>
                        <a:rPr b="1" lang="en" sz="1000"/>
                        <a:t>718</a:t>
                      </a:r>
                      <a:endParaRPr b="1" sz="1000"/>
                    </a:p>
                  </a:txBody>
                  <a:tcPr marT="137150" marB="137150" marR="28575" marL="28575" anchor="ctr">
                    <a:lnL cap="flat" cmpd="sng" w="9525">
                      <a:solidFill>
                        <a:srgbClr val="CCCCCC"/>
                      </a:solidFill>
                      <a:prstDash val="solid"/>
                      <a:round/>
                      <a:headEnd len="sm" w="sm" type="none"/>
                      <a:tailEnd len="sm" w="sm" type="none"/>
                    </a:lnL>
                    <a:lnR cap="flat" cmpd="sng" w="9525">
                      <a:solidFill>
                        <a:srgbClr val="CCCCCC"/>
                      </a:solidFill>
                      <a:prstDash val="solid"/>
                      <a:round/>
                      <a:headEnd len="sm" w="sm" type="none"/>
                      <a:tailEnd len="sm" w="sm" type="none"/>
                    </a:lnR>
                    <a:lnT cap="flat" cmpd="sng" w="28575">
                      <a:solidFill>
                        <a:schemeClr val="dk1"/>
                      </a:solidFill>
                      <a:prstDash val="solid"/>
                      <a:round/>
                      <a:headEnd len="sm" w="sm" type="none"/>
                      <a:tailEnd len="sm" w="sm" type="none"/>
                    </a:lnT>
                    <a:lnB cap="flat" cmpd="sng" w="9525">
                      <a:solidFill>
                        <a:srgbClr val="CCCCCC"/>
                      </a:solidFill>
                      <a:prstDash val="solid"/>
                      <a:round/>
                      <a:headEnd len="sm" w="sm" type="none"/>
                      <a:tailEnd len="sm" w="sm" type="none"/>
                    </a:lnB>
                    <a:solidFill>
                      <a:srgbClr val="FFFFFF"/>
                    </a:solidFill>
                  </a:tcPr>
                </a:tc>
                <a:tc>
                  <a:txBody>
                    <a:bodyPr/>
                    <a:lstStyle/>
                    <a:p>
                      <a:pPr indent="0" lvl="0" marL="0" rtl="0" algn="ctr">
                        <a:lnSpc>
                          <a:spcPct val="115000"/>
                        </a:lnSpc>
                        <a:spcBef>
                          <a:spcPts val="0"/>
                        </a:spcBef>
                        <a:spcAft>
                          <a:spcPts val="0"/>
                        </a:spcAft>
                        <a:buNone/>
                      </a:pPr>
                      <a:r>
                        <a:rPr b="1" lang="en" sz="1000"/>
                        <a:t>83%</a:t>
                      </a:r>
                      <a:endParaRPr b="1" sz="1000"/>
                    </a:p>
                  </a:txBody>
                  <a:tcPr marT="137150" marB="137150" marR="28575" marL="28575" anchor="ctr">
                    <a:lnL cap="flat" cmpd="sng" w="9525">
                      <a:solidFill>
                        <a:srgbClr val="CCCCCC"/>
                      </a:solidFill>
                      <a:prstDash val="solid"/>
                      <a:round/>
                      <a:headEnd len="sm" w="sm" type="none"/>
                      <a:tailEnd len="sm" w="sm" type="none"/>
                    </a:lnL>
                    <a:lnR cap="flat" cmpd="sng" w="9525">
                      <a:solidFill>
                        <a:srgbClr val="CCCCCC"/>
                      </a:solidFill>
                      <a:prstDash val="solid"/>
                      <a:round/>
                      <a:headEnd len="sm" w="sm" type="none"/>
                      <a:tailEnd len="sm" w="sm" type="none"/>
                    </a:lnR>
                    <a:lnT cap="flat" cmpd="sng" w="28575">
                      <a:solidFill>
                        <a:schemeClr val="dk1"/>
                      </a:solidFill>
                      <a:prstDash val="solid"/>
                      <a:round/>
                      <a:headEnd len="sm" w="sm" type="none"/>
                      <a:tailEnd len="sm" w="sm" type="none"/>
                    </a:lnT>
                    <a:lnB cap="flat" cmpd="sng" w="9525">
                      <a:solidFill>
                        <a:srgbClr val="CCCCCC"/>
                      </a:solidFill>
                      <a:prstDash val="solid"/>
                      <a:round/>
                      <a:headEnd len="sm" w="sm" type="none"/>
                      <a:tailEnd len="sm" w="sm" type="none"/>
                    </a:lnB>
                    <a:solidFill>
                      <a:srgbClr val="FFFFFF"/>
                    </a:solidFill>
                  </a:tcPr>
                </a:tc>
                <a:tc>
                  <a:txBody>
                    <a:bodyPr/>
                    <a:lstStyle/>
                    <a:p>
                      <a:pPr indent="0" lvl="0" marL="0" rtl="0" algn="ctr">
                        <a:lnSpc>
                          <a:spcPct val="115000"/>
                        </a:lnSpc>
                        <a:spcBef>
                          <a:spcPts val="0"/>
                        </a:spcBef>
                        <a:spcAft>
                          <a:spcPts val="0"/>
                        </a:spcAft>
                        <a:buNone/>
                      </a:pPr>
                      <a:r>
                        <a:rPr b="1" lang="en" sz="1000"/>
                        <a:t>692</a:t>
                      </a:r>
                      <a:endParaRPr b="1" sz="1000"/>
                    </a:p>
                  </a:txBody>
                  <a:tcPr marT="137150" marB="137150" marR="28575" marL="28575" anchor="ctr">
                    <a:lnL cap="flat" cmpd="sng" w="9525">
                      <a:solidFill>
                        <a:srgbClr val="CCCCCC"/>
                      </a:solidFill>
                      <a:prstDash val="solid"/>
                      <a:round/>
                      <a:headEnd len="sm" w="sm" type="none"/>
                      <a:tailEnd len="sm" w="sm" type="none"/>
                    </a:lnL>
                    <a:lnR cap="flat" cmpd="sng" w="9525">
                      <a:solidFill>
                        <a:srgbClr val="CCCCCC"/>
                      </a:solidFill>
                      <a:prstDash val="solid"/>
                      <a:round/>
                      <a:headEnd len="sm" w="sm" type="none"/>
                      <a:tailEnd len="sm" w="sm" type="none"/>
                    </a:lnR>
                    <a:lnT cap="flat" cmpd="sng" w="28575">
                      <a:solidFill>
                        <a:schemeClr val="dk1"/>
                      </a:solidFill>
                      <a:prstDash val="solid"/>
                      <a:round/>
                      <a:headEnd len="sm" w="sm" type="none"/>
                      <a:tailEnd len="sm" w="sm" type="none"/>
                    </a:lnT>
                    <a:lnB cap="flat" cmpd="sng" w="9525">
                      <a:solidFill>
                        <a:srgbClr val="CCCCCC"/>
                      </a:solidFill>
                      <a:prstDash val="solid"/>
                      <a:round/>
                      <a:headEnd len="sm" w="sm" type="none"/>
                      <a:tailEnd len="sm" w="sm" type="none"/>
                    </a:lnB>
                    <a:solidFill>
                      <a:srgbClr val="FFFFFF"/>
                    </a:solidFill>
                  </a:tcPr>
                </a:tc>
                <a:tc>
                  <a:txBody>
                    <a:bodyPr/>
                    <a:lstStyle/>
                    <a:p>
                      <a:pPr indent="0" lvl="0" marL="0" rtl="0" algn="ctr">
                        <a:lnSpc>
                          <a:spcPct val="115000"/>
                        </a:lnSpc>
                        <a:spcBef>
                          <a:spcPts val="0"/>
                        </a:spcBef>
                        <a:spcAft>
                          <a:spcPts val="0"/>
                        </a:spcAft>
                        <a:buNone/>
                      </a:pPr>
                      <a:r>
                        <a:rPr b="1" lang="en" sz="1000"/>
                        <a:t>80%</a:t>
                      </a:r>
                      <a:endParaRPr b="1" sz="1000"/>
                    </a:p>
                  </a:txBody>
                  <a:tcPr marT="137150" marB="137150" marR="28575" marL="28575" anchor="ctr">
                    <a:lnL cap="flat" cmpd="sng" w="9525">
                      <a:solidFill>
                        <a:srgbClr val="CCCCCC"/>
                      </a:solidFill>
                      <a:prstDash val="solid"/>
                      <a:round/>
                      <a:headEnd len="sm" w="sm" type="none"/>
                      <a:tailEnd len="sm" w="sm" type="none"/>
                    </a:lnL>
                    <a:lnR cap="flat" cmpd="sng" w="9525">
                      <a:solidFill>
                        <a:srgbClr val="CCCCCC"/>
                      </a:solidFill>
                      <a:prstDash val="solid"/>
                      <a:round/>
                      <a:headEnd len="sm" w="sm" type="none"/>
                      <a:tailEnd len="sm" w="sm" type="none"/>
                    </a:lnR>
                    <a:lnT cap="flat" cmpd="sng" w="28575">
                      <a:solidFill>
                        <a:schemeClr val="dk1"/>
                      </a:solidFill>
                      <a:prstDash val="solid"/>
                      <a:round/>
                      <a:headEnd len="sm" w="sm" type="none"/>
                      <a:tailEnd len="sm" w="sm" type="none"/>
                    </a:lnT>
                    <a:lnB cap="flat" cmpd="sng" w="9525">
                      <a:solidFill>
                        <a:srgbClr val="CCCCCC"/>
                      </a:solidFill>
                      <a:prstDash val="solid"/>
                      <a:round/>
                      <a:headEnd len="sm" w="sm" type="none"/>
                      <a:tailEnd len="sm" w="sm" type="none"/>
                    </a:lnB>
                    <a:solidFill>
                      <a:srgbClr val="FFFFFF"/>
                    </a:solidFill>
                  </a:tcPr>
                </a:tc>
                <a:tc>
                  <a:txBody>
                    <a:bodyPr/>
                    <a:lstStyle/>
                    <a:p>
                      <a:pPr indent="0" lvl="0" marL="0" rtl="0" algn="ctr">
                        <a:lnSpc>
                          <a:spcPct val="115000"/>
                        </a:lnSpc>
                        <a:spcBef>
                          <a:spcPts val="0"/>
                        </a:spcBef>
                        <a:spcAft>
                          <a:spcPts val="0"/>
                        </a:spcAft>
                        <a:buNone/>
                      </a:pPr>
                      <a:r>
                        <a:rPr b="1" lang="en" sz="1000"/>
                        <a:t>578</a:t>
                      </a:r>
                      <a:endParaRPr b="1" sz="1000"/>
                    </a:p>
                  </a:txBody>
                  <a:tcPr marT="137150" marB="137150" marR="28575" marL="28575" anchor="ctr">
                    <a:lnL cap="flat" cmpd="sng" w="9525">
                      <a:solidFill>
                        <a:srgbClr val="CCCCCC"/>
                      </a:solidFill>
                      <a:prstDash val="solid"/>
                      <a:round/>
                      <a:headEnd len="sm" w="sm" type="none"/>
                      <a:tailEnd len="sm" w="sm" type="none"/>
                    </a:lnL>
                    <a:lnR cap="flat" cmpd="sng" w="9525">
                      <a:solidFill>
                        <a:srgbClr val="CCCCCC"/>
                      </a:solidFill>
                      <a:prstDash val="solid"/>
                      <a:round/>
                      <a:headEnd len="sm" w="sm" type="none"/>
                      <a:tailEnd len="sm" w="sm" type="none"/>
                    </a:lnR>
                    <a:lnT cap="flat" cmpd="sng" w="28575">
                      <a:solidFill>
                        <a:schemeClr val="dk1"/>
                      </a:solidFill>
                      <a:prstDash val="solid"/>
                      <a:round/>
                      <a:headEnd len="sm" w="sm" type="none"/>
                      <a:tailEnd len="sm" w="sm" type="none"/>
                    </a:lnT>
                    <a:lnB cap="flat" cmpd="sng" w="9525">
                      <a:solidFill>
                        <a:srgbClr val="CCCCCC"/>
                      </a:solidFill>
                      <a:prstDash val="solid"/>
                      <a:round/>
                      <a:headEnd len="sm" w="sm" type="none"/>
                      <a:tailEnd len="sm" w="sm" type="none"/>
                    </a:lnB>
                    <a:solidFill>
                      <a:srgbClr val="FFFFFF"/>
                    </a:solidFill>
                  </a:tcPr>
                </a:tc>
                <a:tc>
                  <a:txBody>
                    <a:bodyPr/>
                    <a:lstStyle/>
                    <a:p>
                      <a:pPr indent="0" lvl="0" marL="0" rtl="0" algn="ctr">
                        <a:lnSpc>
                          <a:spcPct val="115000"/>
                        </a:lnSpc>
                        <a:spcBef>
                          <a:spcPts val="0"/>
                        </a:spcBef>
                        <a:spcAft>
                          <a:spcPts val="0"/>
                        </a:spcAft>
                        <a:buNone/>
                      </a:pPr>
                      <a:r>
                        <a:rPr b="1" lang="en" sz="1000"/>
                        <a:t>67%</a:t>
                      </a:r>
                      <a:endParaRPr b="1" sz="1000"/>
                    </a:p>
                  </a:txBody>
                  <a:tcPr marT="137150" marB="137150" marR="28575" marL="28575" anchor="ctr">
                    <a:lnL cap="flat" cmpd="sng" w="9525">
                      <a:solidFill>
                        <a:srgbClr val="CCCCCC"/>
                      </a:solidFill>
                      <a:prstDash val="solid"/>
                      <a:round/>
                      <a:headEnd len="sm" w="sm" type="none"/>
                      <a:tailEnd len="sm" w="sm" type="none"/>
                    </a:lnL>
                    <a:lnR cap="flat" cmpd="sng" w="9525">
                      <a:solidFill>
                        <a:srgbClr val="CCCCCC"/>
                      </a:solidFill>
                      <a:prstDash val="solid"/>
                      <a:round/>
                      <a:headEnd len="sm" w="sm" type="none"/>
                      <a:tailEnd len="sm" w="sm" type="none"/>
                    </a:lnR>
                    <a:lnT cap="flat" cmpd="sng" w="28575">
                      <a:solidFill>
                        <a:schemeClr val="dk1"/>
                      </a:solidFill>
                      <a:prstDash val="solid"/>
                      <a:round/>
                      <a:headEnd len="sm" w="sm" type="none"/>
                      <a:tailEnd len="sm" w="sm" type="none"/>
                    </a:lnT>
                    <a:lnB cap="flat" cmpd="sng" w="9525">
                      <a:solidFill>
                        <a:srgbClr val="CCCCCC"/>
                      </a:solidFill>
                      <a:prstDash val="solid"/>
                      <a:round/>
                      <a:headEnd len="sm" w="sm" type="none"/>
                      <a:tailEnd len="sm" w="sm" type="none"/>
                    </a:lnB>
                    <a:solidFill>
                      <a:srgbClr val="FFFFFF"/>
                    </a:solidFill>
                  </a:tcPr>
                </a:tc>
                <a:tc>
                  <a:txBody>
                    <a:bodyPr/>
                    <a:lstStyle/>
                    <a:p>
                      <a:pPr indent="0" lvl="0" marL="0" rtl="0" algn="ctr">
                        <a:lnSpc>
                          <a:spcPct val="115000"/>
                        </a:lnSpc>
                        <a:spcBef>
                          <a:spcPts val="0"/>
                        </a:spcBef>
                        <a:spcAft>
                          <a:spcPts val="0"/>
                        </a:spcAft>
                        <a:buNone/>
                      </a:pPr>
                      <a:r>
                        <a:rPr b="1" lang="en" sz="1000"/>
                        <a:t>407</a:t>
                      </a:r>
                      <a:endParaRPr b="1" sz="1000"/>
                    </a:p>
                  </a:txBody>
                  <a:tcPr marT="137150" marB="137150" marR="28575" marL="28575" anchor="ctr">
                    <a:lnL cap="flat" cmpd="sng" w="9525">
                      <a:solidFill>
                        <a:srgbClr val="CCCCCC"/>
                      </a:solidFill>
                      <a:prstDash val="solid"/>
                      <a:round/>
                      <a:headEnd len="sm" w="sm" type="none"/>
                      <a:tailEnd len="sm" w="sm" type="none"/>
                    </a:lnL>
                    <a:lnR cap="flat" cmpd="sng" w="9525">
                      <a:solidFill>
                        <a:srgbClr val="CCCCCC"/>
                      </a:solidFill>
                      <a:prstDash val="solid"/>
                      <a:round/>
                      <a:headEnd len="sm" w="sm" type="none"/>
                      <a:tailEnd len="sm" w="sm" type="none"/>
                    </a:lnR>
                    <a:lnT cap="flat" cmpd="sng" w="28575">
                      <a:solidFill>
                        <a:schemeClr val="dk1"/>
                      </a:solidFill>
                      <a:prstDash val="solid"/>
                      <a:round/>
                      <a:headEnd len="sm" w="sm" type="none"/>
                      <a:tailEnd len="sm" w="sm" type="none"/>
                    </a:lnT>
                    <a:lnB cap="flat" cmpd="sng" w="9525">
                      <a:solidFill>
                        <a:srgbClr val="CCCCCC"/>
                      </a:solidFill>
                      <a:prstDash val="solid"/>
                      <a:round/>
                      <a:headEnd len="sm" w="sm" type="none"/>
                      <a:tailEnd len="sm" w="sm" type="none"/>
                    </a:lnB>
                    <a:solidFill>
                      <a:srgbClr val="FFFFFF"/>
                    </a:solidFill>
                  </a:tcPr>
                </a:tc>
                <a:tc>
                  <a:txBody>
                    <a:bodyPr/>
                    <a:lstStyle/>
                    <a:p>
                      <a:pPr indent="0" lvl="0" marL="0" rtl="0" algn="ctr">
                        <a:lnSpc>
                          <a:spcPct val="115000"/>
                        </a:lnSpc>
                        <a:spcBef>
                          <a:spcPts val="0"/>
                        </a:spcBef>
                        <a:spcAft>
                          <a:spcPts val="0"/>
                        </a:spcAft>
                        <a:buNone/>
                      </a:pPr>
                      <a:r>
                        <a:rPr b="1" lang="en" sz="1000"/>
                        <a:t>47%</a:t>
                      </a:r>
                      <a:endParaRPr b="1" sz="1000"/>
                    </a:p>
                  </a:txBody>
                  <a:tcPr marT="137150" marB="137150" marR="28575" marL="28575" anchor="ctr">
                    <a:lnL cap="flat" cmpd="sng" w="9525">
                      <a:solidFill>
                        <a:srgbClr val="CCCCCC"/>
                      </a:solidFill>
                      <a:prstDash val="solid"/>
                      <a:round/>
                      <a:headEnd len="sm" w="sm" type="none"/>
                      <a:tailEnd len="sm" w="sm" type="none"/>
                    </a:lnL>
                    <a:lnR cap="flat" cmpd="sng" w="9525">
                      <a:solidFill>
                        <a:srgbClr val="CCCCCC"/>
                      </a:solidFill>
                      <a:prstDash val="solid"/>
                      <a:round/>
                      <a:headEnd len="sm" w="sm" type="none"/>
                      <a:tailEnd len="sm" w="sm" type="none"/>
                    </a:lnR>
                    <a:lnT cap="flat" cmpd="sng" w="28575">
                      <a:solidFill>
                        <a:schemeClr val="dk1"/>
                      </a:solidFill>
                      <a:prstDash val="solid"/>
                      <a:round/>
                      <a:headEnd len="sm" w="sm" type="none"/>
                      <a:tailEnd len="sm" w="sm" type="none"/>
                    </a:lnT>
                    <a:lnB cap="flat" cmpd="sng" w="9525">
                      <a:solidFill>
                        <a:srgbClr val="CCCCCC"/>
                      </a:solidFill>
                      <a:prstDash val="solid"/>
                      <a:round/>
                      <a:headEnd len="sm" w="sm" type="none"/>
                      <a:tailEnd len="sm" w="sm" type="none"/>
                    </a:lnB>
                    <a:solidFill>
                      <a:srgbClr val="FFFFFF"/>
                    </a:solidFill>
                  </a:tcPr>
                </a:tc>
              </a:tr>
            </a:tbl>
          </a:graphicData>
        </a:graphic>
      </p:graphicFrame>
      <p:cxnSp>
        <p:nvCxnSpPr>
          <p:cNvPr id="4034" name="Google Shape;4034;p225"/>
          <p:cNvCxnSpPr/>
          <p:nvPr/>
        </p:nvCxnSpPr>
        <p:spPr>
          <a:xfrm>
            <a:off x="9271814" y="1375488"/>
            <a:ext cx="0" cy="0"/>
          </a:xfrm>
          <a:prstGeom prst="straightConnector1">
            <a:avLst/>
          </a:prstGeom>
          <a:noFill/>
          <a:ln cap="flat" cmpd="sng" w="9525">
            <a:solidFill>
              <a:schemeClr val="dk2"/>
            </a:solidFill>
            <a:prstDash val="dot"/>
            <a:round/>
            <a:headEnd len="med" w="med" type="none"/>
            <a:tailEnd len="med" w="med" type="none"/>
          </a:ln>
        </p:spPr>
      </p:cxnSp>
      <p:sp>
        <p:nvSpPr>
          <p:cNvPr id="4035" name="Google Shape;4035;p225"/>
          <p:cNvSpPr txBox="1"/>
          <p:nvPr/>
        </p:nvSpPr>
        <p:spPr>
          <a:xfrm>
            <a:off x="389275" y="351800"/>
            <a:ext cx="5497500" cy="312900"/>
          </a:xfrm>
          <a:prstGeom prst="rect">
            <a:avLst/>
          </a:prstGeom>
          <a:noFill/>
          <a:ln>
            <a:noFill/>
          </a:ln>
        </p:spPr>
        <p:txBody>
          <a:bodyPr anchorCtr="0" anchor="t" bIns="0" lIns="0" spcFirstLastPara="1" rIns="0" wrap="square" tIns="0">
            <a:noAutofit/>
          </a:bodyPr>
          <a:lstStyle/>
          <a:p>
            <a:pPr indent="0" lvl="0" marL="0" rtl="0" algn="l">
              <a:spcBef>
                <a:spcPts val="0"/>
              </a:spcBef>
              <a:spcAft>
                <a:spcPts val="0"/>
              </a:spcAft>
              <a:buNone/>
            </a:pPr>
            <a:r>
              <a:rPr b="1" lang="en" sz="1800">
                <a:latin typeface="Helvetica Neue"/>
                <a:ea typeface="Helvetica Neue"/>
                <a:cs typeface="Helvetica Neue"/>
                <a:sym typeface="Helvetica Neue"/>
              </a:rPr>
              <a:t>Field</a:t>
            </a:r>
            <a:r>
              <a:rPr b="1" lang="en" sz="1800">
                <a:latin typeface="Helvetica Neue"/>
                <a:ea typeface="Helvetica Neue"/>
                <a:cs typeface="Helvetica Neue"/>
                <a:sym typeface="Helvetica Neue"/>
              </a:rPr>
              <a:t> Orchestration</a:t>
            </a:r>
            <a:r>
              <a:rPr b="1" lang="en" sz="1800">
                <a:latin typeface="Helvetica Neue"/>
                <a:ea typeface="Helvetica Neue"/>
                <a:cs typeface="Helvetica Neue"/>
                <a:sym typeface="Helvetica Neue"/>
              </a:rPr>
              <a:t> By Team</a:t>
            </a:r>
            <a:endParaRPr b="1" sz="1800">
              <a:latin typeface="Helvetica Neue"/>
              <a:ea typeface="Helvetica Neue"/>
              <a:cs typeface="Helvetica Neue"/>
              <a:sym typeface="Helvetica Neue"/>
            </a:endParaRPr>
          </a:p>
        </p:txBody>
      </p:sp>
      <p:sp>
        <p:nvSpPr>
          <p:cNvPr id="4036" name="Google Shape;4036;p225"/>
          <p:cNvSpPr/>
          <p:nvPr/>
        </p:nvSpPr>
        <p:spPr>
          <a:xfrm>
            <a:off x="5156175" y="2653350"/>
            <a:ext cx="312307" cy="392267"/>
          </a:xfrm>
          <a:custGeom>
            <a:rect b="b" l="l" r="r" t="t"/>
            <a:pathLst>
              <a:path extrusionOk="0" h="19436" w="18701">
                <a:moveTo>
                  <a:pt x="12177" y="283"/>
                </a:moveTo>
                <a:cubicBezTo>
                  <a:pt x="5919" y="283"/>
                  <a:pt x="-1430" y="8796"/>
                  <a:pt x="288" y="14814"/>
                </a:cubicBezTo>
                <a:cubicBezTo>
                  <a:pt x="1435" y="18831"/>
                  <a:pt x="8338" y="20423"/>
                  <a:pt x="12177" y="18777"/>
                </a:cubicBezTo>
                <a:cubicBezTo>
                  <a:pt x="16340" y="16992"/>
                  <a:pt x="20147" y="10609"/>
                  <a:pt x="18121" y="6558"/>
                </a:cubicBezTo>
                <a:cubicBezTo>
                  <a:pt x="15597" y="1510"/>
                  <a:pt x="7623" y="-1170"/>
                  <a:pt x="2269" y="613"/>
                </a:cubicBezTo>
              </a:path>
            </a:pathLst>
          </a:custGeom>
          <a:noFill/>
          <a:ln cap="flat" cmpd="sng" w="19050">
            <a:solidFill>
              <a:srgbClr val="A0A7F9"/>
            </a:solidFill>
            <a:prstDash val="solid"/>
            <a:round/>
            <a:headEnd len="med" w="med" type="none"/>
            <a:tailEnd len="med" w="med" type="none"/>
          </a:ln>
        </p:spPr>
      </p:sp>
      <p:sp>
        <p:nvSpPr>
          <p:cNvPr id="4037" name="Google Shape;4037;p225"/>
          <p:cNvSpPr/>
          <p:nvPr/>
        </p:nvSpPr>
        <p:spPr>
          <a:xfrm rot="8100000">
            <a:off x="6703663" y="2653367"/>
            <a:ext cx="312275" cy="392235"/>
          </a:xfrm>
          <a:custGeom>
            <a:rect b="b" l="l" r="r" t="t"/>
            <a:pathLst>
              <a:path extrusionOk="0" h="19436" w="18701">
                <a:moveTo>
                  <a:pt x="12177" y="283"/>
                </a:moveTo>
                <a:cubicBezTo>
                  <a:pt x="5919" y="283"/>
                  <a:pt x="-1430" y="8796"/>
                  <a:pt x="288" y="14814"/>
                </a:cubicBezTo>
                <a:cubicBezTo>
                  <a:pt x="1435" y="18831"/>
                  <a:pt x="8338" y="20423"/>
                  <a:pt x="12177" y="18777"/>
                </a:cubicBezTo>
                <a:cubicBezTo>
                  <a:pt x="16340" y="16992"/>
                  <a:pt x="20147" y="10609"/>
                  <a:pt x="18121" y="6558"/>
                </a:cubicBezTo>
                <a:cubicBezTo>
                  <a:pt x="15597" y="1510"/>
                  <a:pt x="7623" y="-1170"/>
                  <a:pt x="2269" y="613"/>
                </a:cubicBezTo>
              </a:path>
            </a:pathLst>
          </a:custGeom>
          <a:noFill/>
          <a:ln cap="flat" cmpd="sng" w="19050">
            <a:solidFill>
              <a:srgbClr val="A0A7F9"/>
            </a:solidFill>
            <a:prstDash val="solid"/>
            <a:round/>
            <a:headEnd len="med" w="med" type="none"/>
            <a:tailEnd len="med" w="med" type="none"/>
          </a:ln>
        </p:spPr>
      </p:sp>
      <p:sp>
        <p:nvSpPr>
          <p:cNvPr id="4038" name="Google Shape;4038;p225"/>
          <p:cNvSpPr/>
          <p:nvPr/>
        </p:nvSpPr>
        <p:spPr>
          <a:xfrm rot="-7707073">
            <a:off x="8131529" y="3679718"/>
            <a:ext cx="371029" cy="392221"/>
          </a:xfrm>
          <a:custGeom>
            <a:rect b="b" l="l" r="r" t="t"/>
            <a:pathLst>
              <a:path extrusionOk="0" h="19436" w="18701">
                <a:moveTo>
                  <a:pt x="12177" y="283"/>
                </a:moveTo>
                <a:cubicBezTo>
                  <a:pt x="5919" y="283"/>
                  <a:pt x="-1430" y="8796"/>
                  <a:pt x="288" y="14814"/>
                </a:cubicBezTo>
                <a:cubicBezTo>
                  <a:pt x="1435" y="18831"/>
                  <a:pt x="8338" y="20423"/>
                  <a:pt x="12177" y="18777"/>
                </a:cubicBezTo>
                <a:cubicBezTo>
                  <a:pt x="16340" y="16992"/>
                  <a:pt x="20147" y="10609"/>
                  <a:pt x="18121" y="6558"/>
                </a:cubicBezTo>
                <a:cubicBezTo>
                  <a:pt x="15597" y="1510"/>
                  <a:pt x="7623" y="-1170"/>
                  <a:pt x="2269" y="613"/>
                </a:cubicBezTo>
              </a:path>
            </a:pathLst>
          </a:custGeom>
          <a:noFill/>
          <a:ln cap="flat" cmpd="sng" w="19050">
            <a:solidFill>
              <a:srgbClr val="E06666"/>
            </a:solidFill>
            <a:prstDash val="solid"/>
            <a:round/>
            <a:headEnd len="med" w="med" type="none"/>
            <a:tailEnd len="med" w="med" type="none"/>
          </a:ln>
        </p:spPr>
      </p:sp>
      <p:sp>
        <p:nvSpPr>
          <p:cNvPr id="4039" name="Google Shape;4039;p225"/>
          <p:cNvSpPr/>
          <p:nvPr/>
        </p:nvSpPr>
        <p:spPr>
          <a:xfrm>
            <a:off x="4705150" y="2995275"/>
            <a:ext cx="498300" cy="392400"/>
          </a:xfrm>
          <a:prstGeom prst="roundRect">
            <a:avLst>
              <a:gd fmla="val 16667" name="adj"/>
            </a:avLst>
          </a:prstGeom>
          <a:solidFill>
            <a:srgbClr val="FFFFFF"/>
          </a:solidFill>
          <a:ln cap="flat" cmpd="sng" w="19050">
            <a:solidFill>
              <a:srgbClr val="F8F8F8"/>
            </a:solidFill>
            <a:prstDash val="solid"/>
            <a:round/>
            <a:headEnd len="sm" w="sm" type="none"/>
            <a:tailEnd len="sm" w="sm" type="none"/>
          </a:ln>
          <a:effectLst>
            <a:outerShdw blurRad="200025" rotWithShape="0" algn="bl" dir="5400000" dist="19050">
              <a:srgbClr val="000000">
                <a:alpha val="20000"/>
              </a:srgbClr>
            </a:outerShdw>
          </a:effectLst>
        </p:spPr>
        <p:txBody>
          <a:bodyPr anchorCtr="0" anchor="ctr" bIns="0" lIns="0" spcFirstLastPara="1" rIns="0" wrap="square" tIns="0">
            <a:noAutofit/>
          </a:bodyPr>
          <a:lstStyle/>
          <a:p>
            <a:pPr indent="0" lvl="0" marL="0" rtl="0" algn="ctr">
              <a:spcBef>
                <a:spcPts val="0"/>
              </a:spcBef>
              <a:spcAft>
                <a:spcPts val="0"/>
              </a:spcAft>
              <a:buNone/>
            </a:pPr>
            <a:r>
              <a:rPr lang="en" sz="800">
                <a:latin typeface="IBM Plex Mono Medium"/>
                <a:ea typeface="IBM Plex Mono Medium"/>
                <a:cs typeface="IBM Plex Mono Medium"/>
                <a:sym typeface="IBM Plex Mono Medium"/>
              </a:rPr>
              <a:t>+6%</a:t>
            </a:r>
            <a:endParaRPr sz="800">
              <a:latin typeface="IBM Plex Mono Medium"/>
              <a:ea typeface="IBM Plex Mono Medium"/>
              <a:cs typeface="IBM Plex Mono Medium"/>
              <a:sym typeface="IBM Plex Mono Medium"/>
            </a:endParaRPr>
          </a:p>
          <a:p>
            <a:pPr indent="0" lvl="0" marL="0" rtl="0" algn="ctr">
              <a:spcBef>
                <a:spcPts val="0"/>
              </a:spcBef>
              <a:spcAft>
                <a:spcPts val="0"/>
              </a:spcAft>
              <a:buNone/>
            </a:pPr>
            <a:r>
              <a:rPr lang="en" sz="800">
                <a:latin typeface="IBM Plex Mono Medium"/>
                <a:ea typeface="IBM Plex Mono Medium"/>
                <a:cs typeface="IBM Plex Mono Medium"/>
                <a:sym typeface="IBM Plex Mono Medium"/>
              </a:rPr>
              <a:t>MoM</a:t>
            </a:r>
            <a:endParaRPr sz="800">
              <a:latin typeface="IBM Plex Mono Medium"/>
              <a:ea typeface="IBM Plex Mono Medium"/>
              <a:cs typeface="IBM Plex Mono Medium"/>
              <a:sym typeface="IBM Plex Mono Medium"/>
            </a:endParaRPr>
          </a:p>
        </p:txBody>
      </p:sp>
      <p:sp>
        <p:nvSpPr>
          <p:cNvPr id="4040" name="Google Shape;4040;p225"/>
          <p:cNvSpPr/>
          <p:nvPr/>
        </p:nvSpPr>
        <p:spPr>
          <a:xfrm>
            <a:off x="6132825" y="3186025"/>
            <a:ext cx="498300" cy="392400"/>
          </a:xfrm>
          <a:prstGeom prst="roundRect">
            <a:avLst>
              <a:gd fmla="val 16667" name="adj"/>
            </a:avLst>
          </a:prstGeom>
          <a:solidFill>
            <a:srgbClr val="FFFFFF"/>
          </a:solidFill>
          <a:ln cap="flat" cmpd="sng" w="19050">
            <a:solidFill>
              <a:srgbClr val="F8F8F8"/>
            </a:solidFill>
            <a:prstDash val="solid"/>
            <a:round/>
            <a:headEnd len="sm" w="sm" type="none"/>
            <a:tailEnd len="sm" w="sm" type="none"/>
          </a:ln>
          <a:effectLst>
            <a:outerShdw blurRad="200025" rotWithShape="0" algn="bl" dir="5400000" dist="19050">
              <a:srgbClr val="000000">
                <a:alpha val="20000"/>
              </a:srgbClr>
            </a:outerShdw>
          </a:effectLst>
        </p:spPr>
        <p:txBody>
          <a:bodyPr anchorCtr="0" anchor="ctr" bIns="0" lIns="0" spcFirstLastPara="1" rIns="0" wrap="square" tIns="0">
            <a:noAutofit/>
          </a:bodyPr>
          <a:lstStyle/>
          <a:p>
            <a:pPr indent="0" lvl="0" marL="0" rtl="0" algn="ctr">
              <a:spcBef>
                <a:spcPts val="0"/>
              </a:spcBef>
              <a:spcAft>
                <a:spcPts val="0"/>
              </a:spcAft>
              <a:buNone/>
            </a:pPr>
            <a:r>
              <a:rPr lang="en" sz="800">
                <a:latin typeface="IBM Plex Mono Medium"/>
                <a:ea typeface="IBM Plex Mono Medium"/>
                <a:cs typeface="IBM Plex Mono Medium"/>
                <a:sym typeface="IBM Plex Mono Medium"/>
              </a:rPr>
              <a:t>+4</a:t>
            </a:r>
            <a:r>
              <a:rPr lang="en" sz="800">
                <a:latin typeface="IBM Plex Mono Medium"/>
                <a:ea typeface="IBM Plex Mono Medium"/>
                <a:cs typeface="IBM Plex Mono Medium"/>
                <a:sym typeface="IBM Plex Mono Medium"/>
              </a:rPr>
              <a:t>%</a:t>
            </a:r>
            <a:endParaRPr sz="800">
              <a:latin typeface="IBM Plex Mono Medium"/>
              <a:ea typeface="IBM Plex Mono Medium"/>
              <a:cs typeface="IBM Plex Mono Medium"/>
              <a:sym typeface="IBM Plex Mono Medium"/>
            </a:endParaRPr>
          </a:p>
          <a:p>
            <a:pPr indent="0" lvl="0" marL="0" rtl="0" algn="ctr">
              <a:spcBef>
                <a:spcPts val="0"/>
              </a:spcBef>
              <a:spcAft>
                <a:spcPts val="0"/>
              </a:spcAft>
              <a:buNone/>
            </a:pPr>
            <a:r>
              <a:rPr lang="en" sz="800">
                <a:latin typeface="IBM Plex Mono Medium"/>
                <a:ea typeface="IBM Plex Mono Medium"/>
                <a:cs typeface="IBM Plex Mono Medium"/>
                <a:sym typeface="IBM Plex Mono Medium"/>
              </a:rPr>
              <a:t>MoM</a:t>
            </a:r>
            <a:endParaRPr sz="800">
              <a:latin typeface="IBM Plex Mono Medium"/>
              <a:ea typeface="IBM Plex Mono Medium"/>
              <a:cs typeface="IBM Plex Mono Medium"/>
              <a:sym typeface="IBM Plex Mono Medium"/>
            </a:endParaRPr>
          </a:p>
        </p:txBody>
      </p:sp>
      <p:sp>
        <p:nvSpPr>
          <p:cNvPr id="4041" name="Google Shape;4041;p225"/>
          <p:cNvSpPr/>
          <p:nvPr/>
        </p:nvSpPr>
        <p:spPr>
          <a:xfrm>
            <a:off x="7631763" y="4206775"/>
            <a:ext cx="498300" cy="392400"/>
          </a:xfrm>
          <a:prstGeom prst="roundRect">
            <a:avLst>
              <a:gd fmla="val 16667" name="adj"/>
            </a:avLst>
          </a:prstGeom>
          <a:solidFill>
            <a:srgbClr val="FFFFFF"/>
          </a:solidFill>
          <a:ln cap="flat" cmpd="sng" w="19050">
            <a:solidFill>
              <a:srgbClr val="F8F8F8"/>
            </a:solidFill>
            <a:prstDash val="solid"/>
            <a:round/>
            <a:headEnd len="sm" w="sm" type="none"/>
            <a:tailEnd len="sm" w="sm" type="none"/>
          </a:ln>
          <a:effectLst>
            <a:outerShdw blurRad="200025" rotWithShape="0" algn="bl" dir="5400000" dist="19050">
              <a:srgbClr val="000000">
                <a:alpha val="20000"/>
              </a:srgbClr>
            </a:outerShdw>
          </a:effectLst>
        </p:spPr>
        <p:txBody>
          <a:bodyPr anchorCtr="0" anchor="ctr" bIns="0" lIns="0" spcFirstLastPara="1" rIns="0" wrap="square" tIns="0">
            <a:noAutofit/>
          </a:bodyPr>
          <a:lstStyle/>
          <a:p>
            <a:pPr indent="0" lvl="0" marL="0" rtl="0" algn="ctr">
              <a:spcBef>
                <a:spcPts val="0"/>
              </a:spcBef>
              <a:spcAft>
                <a:spcPts val="0"/>
              </a:spcAft>
              <a:buNone/>
            </a:pPr>
            <a:r>
              <a:rPr lang="en" sz="800">
                <a:latin typeface="IBM Plex Mono Medium"/>
                <a:ea typeface="IBM Plex Mono Medium"/>
                <a:cs typeface="IBM Plex Mono Medium"/>
                <a:sym typeface="IBM Plex Mono Medium"/>
              </a:rPr>
              <a:t>-</a:t>
            </a:r>
            <a:r>
              <a:rPr lang="en" sz="800">
                <a:latin typeface="IBM Plex Mono Medium"/>
                <a:ea typeface="IBM Plex Mono Medium"/>
                <a:cs typeface="IBM Plex Mono Medium"/>
                <a:sym typeface="IBM Plex Mono Medium"/>
              </a:rPr>
              <a:t>6%</a:t>
            </a:r>
            <a:endParaRPr sz="800">
              <a:latin typeface="IBM Plex Mono Medium"/>
              <a:ea typeface="IBM Plex Mono Medium"/>
              <a:cs typeface="IBM Plex Mono Medium"/>
              <a:sym typeface="IBM Plex Mono Medium"/>
            </a:endParaRPr>
          </a:p>
          <a:p>
            <a:pPr indent="0" lvl="0" marL="0" rtl="0" algn="ctr">
              <a:spcBef>
                <a:spcPts val="0"/>
              </a:spcBef>
              <a:spcAft>
                <a:spcPts val="0"/>
              </a:spcAft>
              <a:buNone/>
            </a:pPr>
            <a:r>
              <a:rPr lang="en" sz="800">
                <a:latin typeface="IBM Plex Mono Medium"/>
                <a:ea typeface="IBM Plex Mono Medium"/>
                <a:cs typeface="IBM Plex Mono Medium"/>
                <a:sym typeface="IBM Plex Mono Medium"/>
              </a:rPr>
              <a:t>MoM</a:t>
            </a:r>
            <a:endParaRPr sz="800">
              <a:latin typeface="IBM Plex Mono Medium"/>
              <a:ea typeface="IBM Plex Mono Medium"/>
              <a:cs typeface="IBM Plex Mono Medium"/>
              <a:sym typeface="IBM Plex Mono Medium"/>
            </a:endParaRPr>
          </a:p>
        </p:txBody>
      </p:sp>
      <p:cxnSp>
        <p:nvCxnSpPr>
          <p:cNvPr id="4042" name="Google Shape;4042;p225"/>
          <p:cNvCxnSpPr>
            <a:stCxn id="4039" idx="3"/>
          </p:cNvCxnSpPr>
          <p:nvPr/>
        </p:nvCxnSpPr>
        <p:spPr>
          <a:xfrm flipH="1" rot="10800000">
            <a:off x="5203450" y="2955075"/>
            <a:ext cx="269400" cy="236400"/>
          </a:xfrm>
          <a:prstGeom prst="curvedConnector3">
            <a:avLst>
              <a:gd fmla="val 50000" name="adj1"/>
            </a:avLst>
          </a:prstGeom>
          <a:noFill/>
          <a:ln cap="flat" cmpd="sng" w="9525">
            <a:solidFill>
              <a:schemeClr val="accent5"/>
            </a:solidFill>
            <a:prstDash val="dot"/>
            <a:round/>
            <a:headEnd len="med" w="med" type="none"/>
            <a:tailEnd len="med" w="med" type="none"/>
          </a:ln>
        </p:spPr>
      </p:cxnSp>
      <p:cxnSp>
        <p:nvCxnSpPr>
          <p:cNvPr id="4043" name="Google Shape;4043;p225"/>
          <p:cNvCxnSpPr>
            <a:stCxn id="4040" idx="3"/>
          </p:cNvCxnSpPr>
          <p:nvPr/>
        </p:nvCxnSpPr>
        <p:spPr>
          <a:xfrm flipH="1" rot="10800000">
            <a:off x="6631125" y="2993725"/>
            <a:ext cx="310500" cy="388500"/>
          </a:xfrm>
          <a:prstGeom prst="curvedConnector2">
            <a:avLst/>
          </a:prstGeom>
          <a:noFill/>
          <a:ln cap="flat" cmpd="sng" w="9525">
            <a:solidFill>
              <a:schemeClr val="accent5"/>
            </a:solidFill>
            <a:prstDash val="dot"/>
            <a:round/>
            <a:headEnd len="med" w="med" type="none"/>
            <a:tailEnd len="med" w="med" type="none"/>
          </a:ln>
        </p:spPr>
      </p:cxnSp>
      <p:cxnSp>
        <p:nvCxnSpPr>
          <p:cNvPr id="4044" name="Google Shape;4044;p225"/>
          <p:cNvCxnSpPr>
            <a:stCxn id="4041" idx="3"/>
          </p:cNvCxnSpPr>
          <p:nvPr/>
        </p:nvCxnSpPr>
        <p:spPr>
          <a:xfrm flipH="1" rot="10800000">
            <a:off x="8130063" y="4036975"/>
            <a:ext cx="310500" cy="366000"/>
          </a:xfrm>
          <a:prstGeom prst="curvedConnector2">
            <a:avLst/>
          </a:prstGeom>
          <a:noFill/>
          <a:ln cap="flat" cmpd="sng" w="9525">
            <a:solidFill>
              <a:srgbClr val="CC0000"/>
            </a:solidFill>
            <a:prstDash val="dot"/>
            <a:round/>
            <a:headEnd len="med" w="med" type="none"/>
            <a:tailEnd len="med" w="med" type="none"/>
          </a:ln>
        </p:spPr>
      </p:cxnSp>
    </p:spTree>
  </p:cSld>
  <p:clrMapOvr>
    <a:masterClrMapping/>
  </p:clrMapOvr>
</p:sld>
</file>

<file path=ppt/slides/slide2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lt1"/>
        </a:solidFill>
      </p:bgPr>
    </p:bg>
    <p:spTree>
      <p:nvGrpSpPr>
        <p:cNvPr id="4048" name="Shape 4048"/>
        <p:cNvGrpSpPr/>
        <p:nvPr/>
      </p:nvGrpSpPr>
      <p:grpSpPr>
        <a:xfrm>
          <a:off x="0" y="0"/>
          <a:ext cx="0" cy="0"/>
          <a:chOff x="0" y="0"/>
          <a:chExt cx="0" cy="0"/>
        </a:xfrm>
      </p:grpSpPr>
      <p:cxnSp>
        <p:nvCxnSpPr>
          <p:cNvPr id="4049" name="Google Shape;4049;p226"/>
          <p:cNvCxnSpPr/>
          <p:nvPr/>
        </p:nvCxnSpPr>
        <p:spPr>
          <a:xfrm>
            <a:off x="9271814" y="1375488"/>
            <a:ext cx="0" cy="0"/>
          </a:xfrm>
          <a:prstGeom prst="straightConnector1">
            <a:avLst/>
          </a:prstGeom>
          <a:noFill/>
          <a:ln cap="flat" cmpd="sng" w="9525">
            <a:solidFill>
              <a:schemeClr val="dk2"/>
            </a:solidFill>
            <a:prstDash val="dot"/>
            <a:round/>
            <a:headEnd len="med" w="med" type="none"/>
            <a:tailEnd len="med" w="med" type="none"/>
          </a:ln>
        </p:spPr>
      </p:cxnSp>
      <p:graphicFrame>
        <p:nvGraphicFramePr>
          <p:cNvPr id="4050" name="Google Shape;4050;p226"/>
          <p:cNvGraphicFramePr/>
          <p:nvPr/>
        </p:nvGraphicFramePr>
        <p:xfrm>
          <a:off x="149838" y="1226250"/>
          <a:ext cx="3000000" cy="3000000"/>
        </p:xfrm>
        <a:graphic>
          <a:graphicData uri="http://schemas.openxmlformats.org/drawingml/2006/table">
            <a:tbl>
              <a:tblPr>
                <a:noFill/>
                <a:tableStyleId>{4CE410E8-41DF-4592-9B37-7AB8D00E4EED}</a:tableStyleId>
              </a:tblPr>
              <a:tblGrid>
                <a:gridCol w="921250"/>
                <a:gridCol w="975525"/>
                <a:gridCol w="990600"/>
                <a:gridCol w="1783400"/>
                <a:gridCol w="875350"/>
                <a:gridCol w="875350"/>
                <a:gridCol w="545500"/>
                <a:gridCol w="615575"/>
                <a:gridCol w="596775"/>
                <a:gridCol w="645000"/>
              </a:tblGrid>
              <a:tr h="304775">
                <a:tc>
                  <a:txBody>
                    <a:bodyPr/>
                    <a:lstStyle/>
                    <a:p>
                      <a:pPr indent="0" lvl="0" marL="0" rtl="0" algn="l">
                        <a:spcBef>
                          <a:spcPts val="0"/>
                        </a:spcBef>
                        <a:spcAft>
                          <a:spcPts val="0"/>
                        </a:spcAft>
                        <a:buNone/>
                      </a:pPr>
                      <a:r>
                        <a:t/>
                      </a:r>
                      <a:endParaRPr sz="800">
                        <a:latin typeface="Helvetica Neue"/>
                        <a:ea typeface="Helvetica Neue"/>
                        <a:cs typeface="Helvetica Neue"/>
                        <a:sym typeface="Helvetica Neue"/>
                      </a:endParaRPr>
                    </a:p>
                  </a:txBody>
                  <a:tcPr marT="91425" marB="91425" marR="91425" marL="91425" anchor="ctr">
                    <a:lnL cap="flat" cmpd="sng" w="9525">
                      <a:solidFill>
                        <a:schemeClr val="lt1"/>
                      </a:solidFill>
                      <a:prstDash val="dot"/>
                      <a:round/>
                      <a:headEnd len="sm" w="sm" type="none"/>
                      <a:tailEnd len="sm" w="sm" type="none"/>
                    </a:lnL>
                    <a:lnR cap="flat" cmpd="sng" w="9525">
                      <a:solidFill>
                        <a:schemeClr val="lt1"/>
                      </a:solidFill>
                      <a:prstDash val="dot"/>
                      <a:round/>
                      <a:headEnd len="sm" w="sm" type="none"/>
                      <a:tailEnd len="sm" w="sm" type="none"/>
                    </a:lnR>
                    <a:lnT cap="flat" cmpd="sng" w="9525">
                      <a:solidFill>
                        <a:schemeClr val="lt1"/>
                      </a:solidFill>
                      <a:prstDash val="dot"/>
                      <a:round/>
                      <a:headEnd len="sm" w="sm" type="none"/>
                      <a:tailEnd len="sm" w="sm" type="none"/>
                    </a:lnT>
                    <a:lnB cap="flat" cmpd="sng" w="9525">
                      <a:solidFill>
                        <a:srgbClr val="E5E5E5"/>
                      </a:solidFill>
                      <a:prstDash val="solid"/>
                      <a:round/>
                      <a:headEnd len="sm" w="sm" type="none"/>
                      <a:tailEnd len="sm" w="sm" type="none"/>
                    </a:lnB>
                  </a:tcPr>
                </a:tc>
                <a:tc>
                  <a:txBody>
                    <a:bodyPr/>
                    <a:lstStyle/>
                    <a:p>
                      <a:pPr indent="0" lvl="0" marL="0" rtl="0" algn="ctr">
                        <a:lnSpc>
                          <a:spcPct val="115000"/>
                        </a:lnSpc>
                        <a:spcBef>
                          <a:spcPts val="0"/>
                        </a:spcBef>
                        <a:spcAft>
                          <a:spcPts val="0"/>
                        </a:spcAft>
                        <a:buNone/>
                      </a:pPr>
                      <a:r>
                        <a:t/>
                      </a:r>
                      <a:endParaRPr b="1" sz="600">
                        <a:solidFill>
                          <a:schemeClr val="dk1"/>
                        </a:solidFill>
                        <a:latin typeface="Helvetica Neue"/>
                        <a:ea typeface="Helvetica Neue"/>
                        <a:cs typeface="Helvetica Neue"/>
                        <a:sym typeface="Helvetica Neue"/>
                      </a:endParaRPr>
                    </a:p>
                  </a:txBody>
                  <a:tcPr marT="91425" marB="91425" marR="91425" marL="91425" anchor="ctr">
                    <a:lnL cap="flat" cmpd="sng" w="9525">
                      <a:solidFill>
                        <a:schemeClr val="lt1"/>
                      </a:solidFill>
                      <a:prstDash val="dot"/>
                      <a:round/>
                      <a:headEnd len="sm" w="sm" type="none"/>
                      <a:tailEnd len="sm" w="sm" type="none"/>
                    </a:lnL>
                    <a:lnR cap="flat" cmpd="sng" w="9525">
                      <a:solidFill>
                        <a:schemeClr val="lt1"/>
                      </a:solidFill>
                      <a:prstDash val="dot"/>
                      <a:round/>
                      <a:headEnd len="sm" w="sm" type="none"/>
                      <a:tailEnd len="sm" w="sm" type="none"/>
                    </a:lnR>
                    <a:lnT cap="flat" cmpd="sng" w="9525">
                      <a:solidFill>
                        <a:schemeClr val="lt1"/>
                      </a:solidFill>
                      <a:prstDash val="dot"/>
                      <a:round/>
                      <a:headEnd len="sm" w="sm" type="none"/>
                      <a:tailEnd len="sm" w="sm" type="none"/>
                    </a:lnT>
                    <a:lnB cap="flat" cmpd="sng" w="9525">
                      <a:solidFill>
                        <a:srgbClr val="FFFFFF"/>
                      </a:solidFill>
                      <a:prstDash val="dot"/>
                      <a:round/>
                      <a:headEnd len="sm" w="sm" type="none"/>
                      <a:tailEnd len="sm" w="sm" type="none"/>
                    </a:lnB>
                  </a:tcPr>
                </a:tc>
                <a:tc>
                  <a:txBody>
                    <a:bodyPr/>
                    <a:lstStyle/>
                    <a:p>
                      <a:pPr indent="0" lvl="0" marL="0" rtl="0" algn="ctr">
                        <a:lnSpc>
                          <a:spcPct val="115000"/>
                        </a:lnSpc>
                        <a:spcBef>
                          <a:spcPts val="0"/>
                        </a:spcBef>
                        <a:spcAft>
                          <a:spcPts val="0"/>
                        </a:spcAft>
                        <a:buNone/>
                      </a:pPr>
                      <a:r>
                        <a:t/>
                      </a:r>
                      <a:endParaRPr b="1" sz="600">
                        <a:solidFill>
                          <a:schemeClr val="dk1"/>
                        </a:solidFill>
                        <a:latin typeface="Helvetica Neue"/>
                        <a:ea typeface="Helvetica Neue"/>
                        <a:cs typeface="Helvetica Neue"/>
                        <a:sym typeface="Helvetica Neue"/>
                      </a:endParaRPr>
                    </a:p>
                  </a:txBody>
                  <a:tcPr marT="91425" marB="91425" marR="91425" marL="91425" anchor="ctr">
                    <a:lnL cap="flat" cmpd="sng" w="9525">
                      <a:solidFill>
                        <a:schemeClr val="lt1"/>
                      </a:solidFill>
                      <a:prstDash val="dot"/>
                      <a:round/>
                      <a:headEnd len="sm" w="sm" type="none"/>
                      <a:tailEnd len="sm" w="sm" type="none"/>
                    </a:lnL>
                    <a:lnR cap="flat" cmpd="sng" w="9525">
                      <a:solidFill>
                        <a:srgbClr val="FFFFFF"/>
                      </a:solidFill>
                      <a:prstDash val="dot"/>
                      <a:round/>
                      <a:headEnd len="sm" w="sm" type="none"/>
                      <a:tailEnd len="sm" w="sm" type="none"/>
                    </a:lnR>
                    <a:lnT cap="flat" cmpd="sng" w="9525">
                      <a:solidFill>
                        <a:schemeClr val="lt1"/>
                      </a:solidFill>
                      <a:prstDash val="dot"/>
                      <a:round/>
                      <a:headEnd len="sm" w="sm" type="none"/>
                      <a:tailEnd len="sm" w="sm" type="none"/>
                    </a:lnT>
                    <a:lnB cap="flat" cmpd="sng" w="9525">
                      <a:solidFill>
                        <a:srgbClr val="FFFFFF"/>
                      </a:solidFill>
                      <a:prstDash val="dot"/>
                      <a:round/>
                      <a:headEnd len="sm" w="sm" type="none"/>
                      <a:tailEnd len="sm" w="sm" type="none"/>
                    </a:lnB>
                  </a:tcPr>
                </a:tc>
                <a:tc>
                  <a:txBody>
                    <a:bodyPr/>
                    <a:lstStyle/>
                    <a:p>
                      <a:pPr indent="0" lvl="0" marL="0" rtl="0" algn="ctr">
                        <a:lnSpc>
                          <a:spcPct val="115000"/>
                        </a:lnSpc>
                        <a:spcBef>
                          <a:spcPts val="0"/>
                        </a:spcBef>
                        <a:spcAft>
                          <a:spcPts val="0"/>
                        </a:spcAft>
                        <a:buNone/>
                      </a:pPr>
                      <a:r>
                        <a:t/>
                      </a:r>
                      <a:endParaRPr b="1" sz="600">
                        <a:solidFill>
                          <a:schemeClr val="dk1"/>
                        </a:solidFill>
                        <a:latin typeface="Helvetica Neue"/>
                        <a:ea typeface="Helvetica Neue"/>
                        <a:cs typeface="Helvetica Neue"/>
                        <a:sym typeface="Helvetica Neue"/>
                      </a:endParaRPr>
                    </a:p>
                  </a:txBody>
                  <a:tcPr marT="91425" marB="91425" marR="91425" marL="91425" anchor="ctr">
                    <a:lnL cap="flat" cmpd="sng" w="9525">
                      <a:solidFill>
                        <a:srgbClr val="FFFFFF"/>
                      </a:solidFill>
                      <a:prstDash val="dot"/>
                      <a:round/>
                      <a:headEnd len="sm" w="sm" type="none"/>
                      <a:tailEnd len="sm" w="sm" type="none"/>
                    </a:lnL>
                    <a:lnR cap="flat" cmpd="sng" w="9525">
                      <a:solidFill>
                        <a:srgbClr val="FFFFFF"/>
                      </a:solidFill>
                      <a:prstDash val="dot"/>
                      <a:round/>
                      <a:headEnd len="sm" w="sm" type="none"/>
                      <a:tailEnd len="sm" w="sm" type="none"/>
                    </a:lnR>
                    <a:lnT cap="flat" cmpd="sng" w="9525">
                      <a:solidFill>
                        <a:srgbClr val="FFFFFF"/>
                      </a:solidFill>
                      <a:prstDash val="dot"/>
                      <a:round/>
                      <a:headEnd len="sm" w="sm" type="none"/>
                      <a:tailEnd len="sm" w="sm" type="none"/>
                    </a:lnT>
                    <a:lnB cap="flat" cmpd="sng" w="9525">
                      <a:solidFill>
                        <a:srgbClr val="FFFFFF"/>
                      </a:solidFill>
                      <a:prstDash val="dot"/>
                      <a:round/>
                      <a:headEnd len="sm" w="sm" type="none"/>
                      <a:tailEnd len="sm" w="sm" type="none"/>
                    </a:lnB>
                  </a:tcPr>
                </a:tc>
                <a:tc>
                  <a:txBody>
                    <a:bodyPr/>
                    <a:lstStyle/>
                    <a:p>
                      <a:pPr indent="0" lvl="0" marL="0" rtl="0" algn="ctr">
                        <a:lnSpc>
                          <a:spcPct val="115000"/>
                        </a:lnSpc>
                        <a:spcBef>
                          <a:spcPts val="0"/>
                        </a:spcBef>
                        <a:spcAft>
                          <a:spcPts val="0"/>
                        </a:spcAft>
                        <a:buNone/>
                      </a:pPr>
                      <a:r>
                        <a:t/>
                      </a:r>
                      <a:endParaRPr b="1" sz="600">
                        <a:solidFill>
                          <a:schemeClr val="dk1"/>
                        </a:solidFill>
                        <a:latin typeface="Helvetica Neue"/>
                        <a:ea typeface="Helvetica Neue"/>
                        <a:cs typeface="Helvetica Neue"/>
                        <a:sym typeface="Helvetica Neue"/>
                      </a:endParaRPr>
                    </a:p>
                  </a:txBody>
                  <a:tcPr marT="91425" marB="91425" marR="91425" marL="91425" anchor="ctr">
                    <a:lnL cap="flat" cmpd="sng" w="9525">
                      <a:solidFill>
                        <a:srgbClr val="FFFFFF"/>
                      </a:solidFill>
                      <a:prstDash val="dot"/>
                      <a:round/>
                      <a:headEnd len="sm" w="sm" type="none"/>
                      <a:tailEnd len="sm" w="sm" type="none"/>
                    </a:lnL>
                    <a:lnR cap="flat" cmpd="sng" w="9525">
                      <a:solidFill>
                        <a:srgbClr val="FFFFFF"/>
                      </a:solidFill>
                      <a:prstDash val="dot"/>
                      <a:round/>
                      <a:headEnd len="sm" w="sm" type="none"/>
                      <a:tailEnd len="sm" w="sm" type="none"/>
                    </a:lnR>
                    <a:lnT cap="flat" cmpd="sng" w="9525">
                      <a:solidFill>
                        <a:srgbClr val="FFFFFF"/>
                      </a:solidFill>
                      <a:prstDash val="dot"/>
                      <a:round/>
                      <a:headEnd len="sm" w="sm" type="none"/>
                      <a:tailEnd len="sm" w="sm" type="none"/>
                    </a:lnT>
                    <a:lnB cap="flat" cmpd="sng" w="9525">
                      <a:solidFill>
                        <a:srgbClr val="FFFFFF"/>
                      </a:solidFill>
                      <a:prstDash val="dot"/>
                      <a:round/>
                      <a:headEnd len="sm" w="sm" type="none"/>
                      <a:tailEnd len="sm" w="sm" type="none"/>
                    </a:lnB>
                  </a:tcPr>
                </a:tc>
                <a:tc>
                  <a:txBody>
                    <a:bodyPr/>
                    <a:lstStyle/>
                    <a:p>
                      <a:pPr indent="0" lvl="0" marL="0" rtl="0" algn="ctr">
                        <a:lnSpc>
                          <a:spcPct val="115000"/>
                        </a:lnSpc>
                        <a:spcBef>
                          <a:spcPts val="0"/>
                        </a:spcBef>
                        <a:spcAft>
                          <a:spcPts val="0"/>
                        </a:spcAft>
                        <a:buNone/>
                      </a:pPr>
                      <a:r>
                        <a:t/>
                      </a:r>
                      <a:endParaRPr b="1" sz="600">
                        <a:solidFill>
                          <a:schemeClr val="dk1"/>
                        </a:solidFill>
                        <a:latin typeface="Helvetica Neue"/>
                        <a:ea typeface="Helvetica Neue"/>
                        <a:cs typeface="Helvetica Neue"/>
                        <a:sym typeface="Helvetica Neue"/>
                      </a:endParaRPr>
                    </a:p>
                  </a:txBody>
                  <a:tcPr marT="91425" marB="91425" marR="91425" marL="91425" anchor="ctr">
                    <a:lnL cap="flat" cmpd="sng" w="9525">
                      <a:solidFill>
                        <a:srgbClr val="FFFFFF"/>
                      </a:solidFill>
                      <a:prstDash val="dot"/>
                      <a:round/>
                      <a:headEnd len="sm" w="sm" type="none"/>
                      <a:tailEnd len="sm" w="sm" type="none"/>
                    </a:lnL>
                    <a:lnR cap="flat" cmpd="sng" w="9525">
                      <a:solidFill>
                        <a:srgbClr val="FFFFFF"/>
                      </a:solidFill>
                      <a:prstDash val="dot"/>
                      <a:round/>
                      <a:headEnd len="sm" w="sm" type="none"/>
                      <a:tailEnd len="sm" w="sm" type="none"/>
                    </a:lnR>
                    <a:lnT cap="flat" cmpd="sng" w="9525">
                      <a:solidFill>
                        <a:srgbClr val="FFFFFF"/>
                      </a:solidFill>
                      <a:prstDash val="dot"/>
                      <a:round/>
                      <a:headEnd len="sm" w="sm" type="none"/>
                      <a:tailEnd len="sm" w="sm" type="none"/>
                    </a:lnT>
                    <a:lnB cap="flat" cmpd="sng" w="9525">
                      <a:solidFill>
                        <a:srgbClr val="FFFFFF"/>
                      </a:solidFill>
                      <a:prstDash val="dot"/>
                      <a:round/>
                      <a:headEnd len="sm" w="sm" type="none"/>
                      <a:tailEnd len="sm" w="sm" type="none"/>
                    </a:lnB>
                  </a:tcPr>
                </a:tc>
                <a:tc gridSpan="4">
                  <a:txBody>
                    <a:bodyPr/>
                    <a:lstStyle/>
                    <a:p>
                      <a:pPr indent="0" lvl="0" marL="0" rtl="0" algn="ctr">
                        <a:lnSpc>
                          <a:spcPct val="115000"/>
                        </a:lnSpc>
                        <a:spcBef>
                          <a:spcPts val="0"/>
                        </a:spcBef>
                        <a:spcAft>
                          <a:spcPts val="0"/>
                        </a:spcAft>
                        <a:buNone/>
                      </a:pPr>
                      <a:r>
                        <a:rPr b="1" lang="en" sz="800">
                          <a:solidFill>
                            <a:schemeClr val="accent1"/>
                          </a:solidFill>
                          <a:latin typeface="Helvetica Neue"/>
                          <a:ea typeface="Helvetica Neue"/>
                          <a:cs typeface="Helvetica Neue"/>
                          <a:sym typeface="Helvetica Neue"/>
                        </a:rPr>
                        <a:t>Last 90 days</a:t>
                      </a:r>
                      <a:endParaRPr b="1" sz="800">
                        <a:solidFill>
                          <a:schemeClr val="accent1"/>
                        </a:solidFill>
                        <a:latin typeface="Helvetica Neue"/>
                        <a:ea typeface="Helvetica Neue"/>
                        <a:cs typeface="Helvetica Neue"/>
                        <a:sym typeface="Helvetica Neue"/>
                      </a:endParaRPr>
                    </a:p>
                  </a:txBody>
                  <a:tcPr marT="91425" marB="91425" marR="91425" marL="91425" anchor="ctr">
                    <a:lnL cap="flat" cmpd="sng" w="9525">
                      <a:solidFill>
                        <a:srgbClr val="FFFFFF"/>
                      </a:solidFill>
                      <a:prstDash val="dot"/>
                      <a:round/>
                      <a:headEnd len="sm" w="sm" type="none"/>
                      <a:tailEnd len="sm" w="sm" type="none"/>
                    </a:lnL>
                    <a:lnR cap="flat" cmpd="sng" w="9525">
                      <a:solidFill>
                        <a:srgbClr val="FFFFFF"/>
                      </a:solidFill>
                      <a:prstDash val="dot"/>
                      <a:round/>
                      <a:headEnd len="sm" w="sm" type="none"/>
                      <a:tailEnd len="sm" w="sm" type="none"/>
                    </a:lnR>
                    <a:lnT cap="flat" cmpd="sng" w="9525">
                      <a:solidFill>
                        <a:srgbClr val="FFFFFF"/>
                      </a:solidFill>
                      <a:prstDash val="dot"/>
                      <a:round/>
                      <a:headEnd len="sm" w="sm" type="none"/>
                      <a:tailEnd len="sm" w="sm" type="none"/>
                    </a:lnT>
                    <a:lnB cap="flat" cmpd="sng" w="9525">
                      <a:solidFill>
                        <a:srgbClr val="FFFFFF"/>
                      </a:solidFill>
                      <a:prstDash val="dot"/>
                      <a:round/>
                      <a:headEnd len="sm" w="sm" type="none"/>
                      <a:tailEnd len="sm" w="sm" type="none"/>
                    </a:lnB>
                    <a:solidFill>
                      <a:schemeClr val="accent6"/>
                    </a:solidFill>
                  </a:tcPr>
                </a:tc>
                <a:tc hMerge="1"/>
                <a:tc hMerge="1"/>
                <a:tc hMerge="1"/>
              </a:tr>
              <a:tr h="379450">
                <a:tc>
                  <a:txBody>
                    <a:bodyPr/>
                    <a:lstStyle/>
                    <a:p>
                      <a:pPr indent="0" lvl="0" marL="0" rtl="0" algn="ctr">
                        <a:spcBef>
                          <a:spcPts val="0"/>
                        </a:spcBef>
                        <a:spcAft>
                          <a:spcPts val="0"/>
                        </a:spcAft>
                        <a:buNone/>
                      </a:pPr>
                      <a:r>
                        <a:rPr b="1" lang="en" sz="800">
                          <a:solidFill>
                            <a:schemeClr val="accent1"/>
                          </a:solidFill>
                          <a:latin typeface="Helvetica Neue"/>
                          <a:ea typeface="Helvetica Neue"/>
                          <a:cs typeface="Helvetica Neue"/>
                          <a:sym typeface="Helvetica Neue"/>
                        </a:rPr>
                        <a:t>Segment</a:t>
                      </a:r>
                      <a:endParaRPr sz="800">
                        <a:solidFill>
                          <a:schemeClr val="accent1"/>
                        </a:solidFill>
                        <a:latin typeface="Helvetica Neue"/>
                        <a:ea typeface="Helvetica Neue"/>
                        <a:cs typeface="Helvetica Neue"/>
                        <a:sym typeface="Helvetica Neue"/>
                      </a:endParaRPr>
                    </a:p>
                  </a:txBody>
                  <a:tcPr marT="91425" marB="91425" marR="91425" marL="91425" anchor="ctr">
                    <a:lnL cap="flat" cmpd="sng" w="9525">
                      <a:solidFill>
                        <a:srgbClr val="CCCCCC"/>
                      </a:solidFill>
                      <a:prstDash val="dot"/>
                      <a:round/>
                      <a:headEnd len="sm" w="sm" type="none"/>
                      <a:tailEnd len="sm" w="sm" type="none"/>
                    </a:lnL>
                    <a:lnR cap="flat" cmpd="sng" w="9525">
                      <a:solidFill>
                        <a:srgbClr val="FFFFFF"/>
                      </a:solidFill>
                      <a:prstDash val="dot"/>
                      <a:round/>
                      <a:headEnd len="sm" w="sm" type="none"/>
                      <a:tailEnd len="sm" w="sm" type="none"/>
                    </a:lnR>
                    <a:lnT cap="flat" cmpd="sng" w="9525">
                      <a:solidFill>
                        <a:srgbClr val="E5E5E5"/>
                      </a:solidFill>
                      <a:prstDash val="solid"/>
                      <a:round/>
                      <a:headEnd len="sm" w="sm" type="none"/>
                      <a:tailEnd len="sm" w="sm" type="none"/>
                    </a:lnT>
                    <a:lnB cap="flat" cmpd="sng" w="9525">
                      <a:solidFill>
                        <a:srgbClr val="E5E5E5"/>
                      </a:solidFill>
                      <a:prstDash val="solid"/>
                      <a:round/>
                      <a:headEnd len="sm" w="sm" type="none"/>
                      <a:tailEnd len="sm" w="sm" type="none"/>
                    </a:lnB>
                    <a:solidFill>
                      <a:schemeClr val="accent6"/>
                    </a:solidFill>
                  </a:tcPr>
                </a:tc>
                <a:tc>
                  <a:txBody>
                    <a:bodyPr/>
                    <a:lstStyle/>
                    <a:p>
                      <a:pPr indent="0" lvl="0" marL="0" rtl="0" algn="ctr">
                        <a:lnSpc>
                          <a:spcPct val="115000"/>
                        </a:lnSpc>
                        <a:spcBef>
                          <a:spcPts val="0"/>
                        </a:spcBef>
                        <a:spcAft>
                          <a:spcPts val="0"/>
                        </a:spcAft>
                        <a:buNone/>
                      </a:pPr>
                      <a:r>
                        <a:rPr b="1" lang="en" sz="600">
                          <a:solidFill>
                            <a:schemeClr val="dk1"/>
                          </a:solidFill>
                          <a:latin typeface="Helvetica Neue"/>
                          <a:ea typeface="Helvetica Neue"/>
                          <a:cs typeface="Helvetica Neue"/>
                          <a:sym typeface="Helvetica Neue"/>
                        </a:rPr>
                        <a:t>Team</a:t>
                      </a:r>
                      <a:endParaRPr b="1" sz="600">
                        <a:solidFill>
                          <a:schemeClr val="dk1"/>
                        </a:solidFill>
                        <a:latin typeface="Helvetica Neue"/>
                        <a:ea typeface="Helvetica Neue"/>
                        <a:cs typeface="Helvetica Neue"/>
                        <a:sym typeface="Helvetica Neue"/>
                      </a:endParaRPr>
                    </a:p>
                  </a:txBody>
                  <a:tcPr marT="91425" marB="91425" marR="91425" marL="91425" anchor="ctr">
                    <a:lnL cap="flat" cmpd="sng" w="9525">
                      <a:solidFill>
                        <a:srgbClr val="FFFFFF"/>
                      </a:solidFill>
                      <a:prstDash val="dot"/>
                      <a:round/>
                      <a:headEnd len="sm" w="sm" type="none"/>
                      <a:tailEnd len="sm" w="sm" type="none"/>
                    </a:lnL>
                    <a:lnR cap="flat" cmpd="sng" w="9525">
                      <a:solidFill>
                        <a:srgbClr val="FFFFFF"/>
                      </a:solidFill>
                      <a:prstDash val="dot"/>
                      <a:round/>
                      <a:headEnd len="sm" w="sm" type="none"/>
                      <a:tailEnd len="sm" w="sm" type="none"/>
                    </a:lnR>
                    <a:lnT cap="flat" cmpd="sng" w="9525">
                      <a:solidFill>
                        <a:srgbClr val="FFFFFF"/>
                      </a:solidFill>
                      <a:prstDash val="dot"/>
                      <a:round/>
                      <a:headEnd len="sm" w="sm" type="none"/>
                      <a:tailEnd len="sm" w="sm" type="none"/>
                    </a:lnT>
                    <a:lnB cap="flat" cmpd="sng" w="9525">
                      <a:solidFill>
                        <a:srgbClr val="FFFFFF"/>
                      </a:solidFill>
                      <a:prstDash val="dot"/>
                      <a:round/>
                      <a:headEnd len="sm" w="sm" type="none"/>
                      <a:tailEnd len="sm" w="sm" type="none"/>
                    </a:lnB>
                    <a:solidFill>
                      <a:schemeClr val="accent6"/>
                    </a:solidFill>
                  </a:tcPr>
                </a:tc>
                <a:tc>
                  <a:txBody>
                    <a:bodyPr/>
                    <a:lstStyle/>
                    <a:p>
                      <a:pPr indent="0" lvl="0" marL="0" rtl="0" algn="ctr">
                        <a:lnSpc>
                          <a:spcPct val="115000"/>
                        </a:lnSpc>
                        <a:spcBef>
                          <a:spcPts val="0"/>
                        </a:spcBef>
                        <a:spcAft>
                          <a:spcPts val="0"/>
                        </a:spcAft>
                        <a:buNone/>
                      </a:pPr>
                      <a:r>
                        <a:rPr b="1" lang="en" sz="600">
                          <a:solidFill>
                            <a:schemeClr val="dk1"/>
                          </a:solidFill>
                          <a:latin typeface="Helvetica Neue"/>
                          <a:ea typeface="Helvetica Neue"/>
                          <a:cs typeface="Helvetica Neue"/>
                          <a:sym typeface="Helvetica Neue"/>
                        </a:rPr>
                        <a:t>Account Owner</a:t>
                      </a:r>
                      <a:endParaRPr b="1" sz="600">
                        <a:solidFill>
                          <a:schemeClr val="dk1"/>
                        </a:solidFill>
                        <a:latin typeface="Helvetica Neue"/>
                        <a:ea typeface="Helvetica Neue"/>
                        <a:cs typeface="Helvetica Neue"/>
                        <a:sym typeface="Helvetica Neue"/>
                      </a:endParaRPr>
                    </a:p>
                  </a:txBody>
                  <a:tcPr marT="91425" marB="91425" marR="91425" marL="91425" anchor="ctr">
                    <a:lnL cap="flat" cmpd="sng" w="9525">
                      <a:solidFill>
                        <a:srgbClr val="FFFFFF"/>
                      </a:solidFill>
                      <a:prstDash val="dot"/>
                      <a:round/>
                      <a:headEnd len="sm" w="sm" type="none"/>
                      <a:tailEnd len="sm" w="sm" type="none"/>
                    </a:lnL>
                    <a:lnR cap="flat" cmpd="sng" w="9525">
                      <a:solidFill>
                        <a:srgbClr val="FFFFFF"/>
                      </a:solidFill>
                      <a:prstDash val="dot"/>
                      <a:round/>
                      <a:headEnd len="sm" w="sm" type="none"/>
                      <a:tailEnd len="sm" w="sm" type="none"/>
                    </a:lnR>
                    <a:lnT cap="flat" cmpd="sng" w="9525">
                      <a:solidFill>
                        <a:srgbClr val="FFFFFF"/>
                      </a:solidFill>
                      <a:prstDash val="dot"/>
                      <a:round/>
                      <a:headEnd len="sm" w="sm" type="none"/>
                      <a:tailEnd len="sm" w="sm" type="none"/>
                    </a:lnT>
                    <a:lnB cap="flat" cmpd="sng" w="9525">
                      <a:solidFill>
                        <a:srgbClr val="FFFFFF"/>
                      </a:solidFill>
                      <a:prstDash val="dot"/>
                      <a:round/>
                      <a:headEnd len="sm" w="sm" type="none"/>
                      <a:tailEnd len="sm" w="sm" type="none"/>
                    </a:lnB>
                    <a:solidFill>
                      <a:schemeClr val="accent6"/>
                    </a:solidFill>
                  </a:tcPr>
                </a:tc>
                <a:tc>
                  <a:txBody>
                    <a:bodyPr/>
                    <a:lstStyle/>
                    <a:p>
                      <a:pPr indent="0" lvl="0" marL="0" rtl="0" algn="ctr">
                        <a:lnSpc>
                          <a:spcPct val="115000"/>
                        </a:lnSpc>
                        <a:spcBef>
                          <a:spcPts val="0"/>
                        </a:spcBef>
                        <a:spcAft>
                          <a:spcPts val="0"/>
                        </a:spcAft>
                        <a:buNone/>
                      </a:pPr>
                      <a:r>
                        <a:rPr b="1" lang="en" sz="600">
                          <a:solidFill>
                            <a:schemeClr val="dk1"/>
                          </a:solidFill>
                          <a:latin typeface="Helvetica Neue"/>
                          <a:ea typeface="Helvetica Neue"/>
                          <a:cs typeface="Helvetica Neue"/>
                          <a:sym typeface="Helvetica Neue"/>
                        </a:rPr>
                        <a:t>Account Name</a:t>
                      </a:r>
                      <a:endParaRPr b="1" sz="600">
                        <a:solidFill>
                          <a:schemeClr val="dk1"/>
                        </a:solidFill>
                        <a:latin typeface="Helvetica Neue"/>
                        <a:ea typeface="Helvetica Neue"/>
                        <a:cs typeface="Helvetica Neue"/>
                        <a:sym typeface="Helvetica Neue"/>
                      </a:endParaRPr>
                    </a:p>
                  </a:txBody>
                  <a:tcPr marT="91425" marB="91425" marR="91425" marL="91425" anchor="ctr">
                    <a:lnL cap="flat" cmpd="sng" w="9525">
                      <a:solidFill>
                        <a:srgbClr val="FFFFFF"/>
                      </a:solidFill>
                      <a:prstDash val="dot"/>
                      <a:round/>
                      <a:headEnd len="sm" w="sm" type="none"/>
                      <a:tailEnd len="sm" w="sm" type="none"/>
                    </a:lnL>
                    <a:lnR cap="flat" cmpd="sng" w="9525">
                      <a:solidFill>
                        <a:srgbClr val="FFFFFF"/>
                      </a:solidFill>
                      <a:prstDash val="dot"/>
                      <a:round/>
                      <a:headEnd len="sm" w="sm" type="none"/>
                      <a:tailEnd len="sm" w="sm" type="none"/>
                    </a:lnR>
                    <a:lnT cap="flat" cmpd="sng" w="9525">
                      <a:solidFill>
                        <a:srgbClr val="FFFFFF"/>
                      </a:solidFill>
                      <a:prstDash val="dot"/>
                      <a:round/>
                      <a:headEnd len="sm" w="sm" type="none"/>
                      <a:tailEnd len="sm" w="sm" type="none"/>
                    </a:lnT>
                    <a:lnB cap="flat" cmpd="sng" w="9525">
                      <a:solidFill>
                        <a:srgbClr val="FFFFFF"/>
                      </a:solidFill>
                      <a:prstDash val="dot"/>
                      <a:round/>
                      <a:headEnd len="sm" w="sm" type="none"/>
                      <a:tailEnd len="sm" w="sm" type="none"/>
                    </a:lnB>
                    <a:solidFill>
                      <a:schemeClr val="accent6"/>
                    </a:solidFill>
                  </a:tcPr>
                </a:tc>
                <a:tc>
                  <a:txBody>
                    <a:bodyPr/>
                    <a:lstStyle/>
                    <a:p>
                      <a:pPr indent="0" lvl="0" marL="0" rtl="0" algn="ctr">
                        <a:lnSpc>
                          <a:spcPct val="115000"/>
                        </a:lnSpc>
                        <a:spcBef>
                          <a:spcPts val="0"/>
                        </a:spcBef>
                        <a:spcAft>
                          <a:spcPts val="0"/>
                        </a:spcAft>
                        <a:buNone/>
                      </a:pPr>
                      <a:r>
                        <a:rPr b="1" lang="en" sz="600">
                          <a:solidFill>
                            <a:schemeClr val="dk1"/>
                          </a:solidFill>
                          <a:latin typeface="Helvetica Neue"/>
                          <a:ea typeface="Helvetica Neue"/>
                          <a:cs typeface="Helvetica Neue"/>
                          <a:sym typeface="Helvetica Neue"/>
                        </a:rPr>
                        <a:t>Deal Size</a:t>
                      </a:r>
                      <a:endParaRPr b="1" sz="600">
                        <a:solidFill>
                          <a:schemeClr val="dk1"/>
                        </a:solidFill>
                        <a:latin typeface="Helvetica Neue"/>
                        <a:ea typeface="Helvetica Neue"/>
                        <a:cs typeface="Helvetica Neue"/>
                        <a:sym typeface="Helvetica Neue"/>
                      </a:endParaRPr>
                    </a:p>
                  </a:txBody>
                  <a:tcPr marT="91425" marB="91425" marR="91425" marL="91425" anchor="ctr">
                    <a:lnL cap="flat" cmpd="sng" w="9525">
                      <a:solidFill>
                        <a:srgbClr val="FFFFFF"/>
                      </a:solidFill>
                      <a:prstDash val="dot"/>
                      <a:round/>
                      <a:headEnd len="sm" w="sm" type="none"/>
                      <a:tailEnd len="sm" w="sm" type="none"/>
                    </a:lnL>
                    <a:lnR cap="flat" cmpd="sng" w="9525">
                      <a:solidFill>
                        <a:srgbClr val="FFFFFF"/>
                      </a:solidFill>
                      <a:prstDash val="dot"/>
                      <a:round/>
                      <a:headEnd len="sm" w="sm" type="none"/>
                      <a:tailEnd len="sm" w="sm" type="none"/>
                    </a:lnR>
                    <a:lnT cap="flat" cmpd="sng" w="9525">
                      <a:solidFill>
                        <a:srgbClr val="FFFFFF"/>
                      </a:solidFill>
                      <a:prstDash val="dot"/>
                      <a:round/>
                      <a:headEnd len="sm" w="sm" type="none"/>
                      <a:tailEnd len="sm" w="sm" type="none"/>
                    </a:lnT>
                    <a:lnB cap="flat" cmpd="sng" w="9525">
                      <a:solidFill>
                        <a:srgbClr val="FFFFFF"/>
                      </a:solidFill>
                      <a:prstDash val="dot"/>
                      <a:round/>
                      <a:headEnd len="sm" w="sm" type="none"/>
                      <a:tailEnd len="sm" w="sm" type="none"/>
                    </a:lnB>
                    <a:solidFill>
                      <a:schemeClr val="accent6"/>
                    </a:solidFill>
                  </a:tcPr>
                </a:tc>
                <a:tc>
                  <a:txBody>
                    <a:bodyPr/>
                    <a:lstStyle/>
                    <a:p>
                      <a:pPr indent="0" lvl="0" marL="0" rtl="0" algn="ctr">
                        <a:lnSpc>
                          <a:spcPct val="115000"/>
                        </a:lnSpc>
                        <a:spcBef>
                          <a:spcPts val="0"/>
                        </a:spcBef>
                        <a:spcAft>
                          <a:spcPts val="0"/>
                        </a:spcAft>
                        <a:buNone/>
                      </a:pPr>
                      <a:r>
                        <a:rPr b="1" lang="en" sz="600">
                          <a:solidFill>
                            <a:schemeClr val="dk1"/>
                          </a:solidFill>
                          <a:latin typeface="Helvetica Neue"/>
                          <a:ea typeface="Helvetica Neue"/>
                          <a:cs typeface="Helvetica Neue"/>
                          <a:sym typeface="Helvetica Neue"/>
                        </a:rPr>
                        <a:t>Account Priority</a:t>
                      </a:r>
                      <a:endParaRPr b="1" sz="600">
                        <a:solidFill>
                          <a:schemeClr val="dk1"/>
                        </a:solidFill>
                        <a:latin typeface="Helvetica Neue"/>
                        <a:ea typeface="Helvetica Neue"/>
                        <a:cs typeface="Helvetica Neue"/>
                        <a:sym typeface="Helvetica Neue"/>
                      </a:endParaRPr>
                    </a:p>
                  </a:txBody>
                  <a:tcPr marT="91425" marB="91425" marR="91425" marL="91425" anchor="ctr">
                    <a:lnL cap="flat" cmpd="sng" w="9525">
                      <a:solidFill>
                        <a:srgbClr val="FFFFFF"/>
                      </a:solidFill>
                      <a:prstDash val="dot"/>
                      <a:round/>
                      <a:headEnd len="sm" w="sm" type="none"/>
                      <a:tailEnd len="sm" w="sm" type="none"/>
                    </a:lnL>
                    <a:lnR cap="flat" cmpd="sng" w="9525">
                      <a:solidFill>
                        <a:srgbClr val="FFFFFF"/>
                      </a:solidFill>
                      <a:prstDash val="dot"/>
                      <a:round/>
                      <a:headEnd len="sm" w="sm" type="none"/>
                      <a:tailEnd len="sm" w="sm" type="none"/>
                    </a:lnR>
                    <a:lnT cap="flat" cmpd="sng" w="9525">
                      <a:solidFill>
                        <a:srgbClr val="FFFFFF"/>
                      </a:solidFill>
                      <a:prstDash val="dot"/>
                      <a:round/>
                      <a:headEnd len="sm" w="sm" type="none"/>
                      <a:tailEnd len="sm" w="sm" type="none"/>
                    </a:lnT>
                    <a:lnB cap="flat" cmpd="sng" w="9525">
                      <a:solidFill>
                        <a:srgbClr val="FFFFFF"/>
                      </a:solidFill>
                      <a:prstDash val="dot"/>
                      <a:round/>
                      <a:headEnd len="sm" w="sm" type="none"/>
                      <a:tailEnd len="sm" w="sm" type="none"/>
                    </a:lnB>
                    <a:solidFill>
                      <a:schemeClr val="accent6"/>
                    </a:solidFill>
                  </a:tcPr>
                </a:tc>
                <a:tc>
                  <a:txBody>
                    <a:bodyPr/>
                    <a:lstStyle/>
                    <a:p>
                      <a:pPr indent="0" lvl="0" marL="0" rtl="0" algn="ctr">
                        <a:lnSpc>
                          <a:spcPct val="115000"/>
                        </a:lnSpc>
                        <a:spcBef>
                          <a:spcPts val="0"/>
                        </a:spcBef>
                        <a:spcAft>
                          <a:spcPts val="0"/>
                        </a:spcAft>
                        <a:buNone/>
                      </a:pPr>
                      <a:r>
                        <a:rPr b="1" lang="en" sz="600">
                          <a:solidFill>
                            <a:schemeClr val="dk1"/>
                          </a:solidFill>
                          <a:latin typeface="Helvetica Neue"/>
                          <a:ea typeface="Helvetica Neue"/>
                          <a:cs typeface="Helvetica Neue"/>
                          <a:sym typeface="Helvetica Neue"/>
                        </a:rPr>
                        <a:t>Mktg Touches</a:t>
                      </a:r>
                      <a:endParaRPr b="1" sz="600">
                        <a:solidFill>
                          <a:schemeClr val="dk1"/>
                        </a:solidFill>
                        <a:latin typeface="Helvetica Neue"/>
                        <a:ea typeface="Helvetica Neue"/>
                        <a:cs typeface="Helvetica Neue"/>
                        <a:sym typeface="Helvetica Neue"/>
                      </a:endParaRPr>
                    </a:p>
                  </a:txBody>
                  <a:tcPr marT="91425" marB="91425" marR="91425" marL="91425" anchor="ctr">
                    <a:lnL cap="flat" cmpd="sng" w="9525">
                      <a:solidFill>
                        <a:srgbClr val="FFFFFF"/>
                      </a:solidFill>
                      <a:prstDash val="dot"/>
                      <a:round/>
                      <a:headEnd len="sm" w="sm" type="none"/>
                      <a:tailEnd len="sm" w="sm" type="none"/>
                    </a:lnL>
                    <a:lnR cap="flat" cmpd="sng" w="9525">
                      <a:solidFill>
                        <a:srgbClr val="FFFFFF"/>
                      </a:solidFill>
                      <a:prstDash val="dot"/>
                      <a:round/>
                      <a:headEnd len="sm" w="sm" type="none"/>
                      <a:tailEnd len="sm" w="sm" type="none"/>
                    </a:lnR>
                    <a:lnT cap="flat" cmpd="sng" w="9525">
                      <a:solidFill>
                        <a:srgbClr val="FFFFFF"/>
                      </a:solidFill>
                      <a:prstDash val="dot"/>
                      <a:round/>
                      <a:headEnd len="sm" w="sm" type="none"/>
                      <a:tailEnd len="sm" w="sm" type="none"/>
                    </a:lnT>
                    <a:lnB cap="flat" cmpd="sng" w="9525">
                      <a:solidFill>
                        <a:srgbClr val="FFFFFF"/>
                      </a:solidFill>
                      <a:prstDash val="dot"/>
                      <a:round/>
                      <a:headEnd len="sm" w="sm" type="none"/>
                      <a:tailEnd len="sm" w="sm" type="none"/>
                    </a:lnB>
                    <a:solidFill>
                      <a:schemeClr val="accent6"/>
                    </a:solidFill>
                  </a:tcPr>
                </a:tc>
                <a:tc>
                  <a:txBody>
                    <a:bodyPr/>
                    <a:lstStyle/>
                    <a:p>
                      <a:pPr indent="0" lvl="0" marL="0" rtl="0" algn="ctr">
                        <a:lnSpc>
                          <a:spcPct val="115000"/>
                        </a:lnSpc>
                        <a:spcBef>
                          <a:spcPts val="0"/>
                        </a:spcBef>
                        <a:spcAft>
                          <a:spcPts val="0"/>
                        </a:spcAft>
                        <a:buNone/>
                      </a:pPr>
                      <a:r>
                        <a:rPr b="1" lang="en" sz="600">
                          <a:solidFill>
                            <a:schemeClr val="dk1"/>
                          </a:solidFill>
                          <a:latin typeface="Helvetica Neue"/>
                          <a:ea typeface="Helvetica Neue"/>
                          <a:cs typeface="Helvetica Neue"/>
                          <a:sym typeface="Helvetica Neue"/>
                        </a:rPr>
                        <a:t>BDR Touches</a:t>
                      </a:r>
                      <a:endParaRPr b="1" sz="600">
                        <a:solidFill>
                          <a:schemeClr val="dk1"/>
                        </a:solidFill>
                        <a:latin typeface="Helvetica Neue"/>
                        <a:ea typeface="Helvetica Neue"/>
                        <a:cs typeface="Helvetica Neue"/>
                        <a:sym typeface="Helvetica Neue"/>
                      </a:endParaRPr>
                    </a:p>
                  </a:txBody>
                  <a:tcPr marT="91425" marB="91425" marR="91425" marL="91425" anchor="ctr">
                    <a:lnL cap="flat" cmpd="sng" w="9525">
                      <a:solidFill>
                        <a:srgbClr val="FFFFFF"/>
                      </a:solidFill>
                      <a:prstDash val="dot"/>
                      <a:round/>
                      <a:headEnd len="sm" w="sm" type="none"/>
                      <a:tailEnd len="sm" w="sm" type="none"/>
                    </a:lnL>
                    <a:lnR cap="flat" cmpd="sng" w="9525">
                      <a:solidFill>
                        <a:srgbClr val="FFFFFF"/>
                      </a:solidFill>
                      <a:prstDash val="dot"/>
                      <a:round/>
                      <a:headEnd len="sm" w="sm" type="none"/>
                      <a:tailEnd len="sm" w="sm" type="none"/>
                    </a:lnR>
                    <a:lnT cap="flat" cmpd="sng" w="9525">
                      <a:solidFill>
                        <a:srgbClr val="FFFFFF"/>
                      </a:solidFill>
                      <a:prstDash val="dot"/>
                      <a:round/>
                      <a:headEnd len="sm" w="sm" type="none"/>
                      <a:tailEnd len="sm" w="sm" type="none"/>
                    </a:lnT>
                    <a:lnB cap="flat" cmpd="sng" w="9525">
                      <a:solidFill>
                        <a:srgbClr val="FFFFFF"/>
                      </a:solidFill>
                      <a:prstDash val="dot"/>
                      <a:round/>
                      <a:headEnd len="sm" w="sm" type="none"/>
                      <a:tailEnd len="sm" w="sm" type="none"/>
                    </a:lnB>
                    <a:solidFill>
                      <a:schemeClr val="accent6"/>
                    </a:solidFill>
                  </a:tcPr>
                </a:tc>
                <a:tc>
                  <a:txBody>
                    <a:bodyPr/>
                    <a:lstStyle/>
                    <a:p>
                      <a:pPr indent="0" lvl="0" marL="0" rtl="0" algn="ctr">
                        <a:lnSpc>
                          <a:spcPct val="115000"/>
                        </a:lnSpc>
                        <a:spcBef>
                          <a:spcPts val="0"/>
                        </a:spcBef>
                        <a:spcAft>
                          <a:spcPts val="0"/>
                        </a:spcAft>
                        <a:buNone/>
                      </a:pPr>
                      <a:r>
                        <a:rPr b="1" lang="en" sz="600">
                          <a:solidFill>
                            <a:schemeClr val="dk1"/>
                          </a:solidFill>
                          <a:latin typeface="Helvetica Neue"/>
                          <a:ea typeface="Helvetica Neue"/>
                          <a:cs typeface="Helvetica Neue"/>
                          <a:sym typeface="Helvetica Neue"/>
                        </a:rPr>
                        <a:t>Sales Touches</a:t>
                      </a:r>
                      <a:endParaRPr b="1" sz="600">
                        <a:solidFill>
                          <a:schemeClr val="dk1"/>
                        </a:solidFill>
                        <a:latin typeface="Helvetica Neue"/>
                        <a:ea typeface="Helvetica Neue"/>
                        <a:cs typeface="Helvetica Neue"/>
                        <a:sym typeface="Helvetica Neue"/>
                      </a:endParaRPr>
                    </a:p>
                  </a:txBody>
                  <a:tcPr marT="91425" marB="91425" marR="91425" marL="91425" anchor="ctr">
                    <a:lnL cap="flat" cmpd="sng" w="9525">
                      <a:solidFill>
                        <a:srgbClr val="FFFFFF"/>
                      </a:solidFill>
                      <a:prstDash val="dot"/>
                      <a:round/>
                      <a:headEnd len="sm" w="sm" type="none"/>
                      <a:tailEnd len="sm" w="sm" type="none"/>
                    </a:lnL>
                    <a:lnR cap="flat" cmpd="sng" w="9525">
                      <a:solidFill>
                        <a:srgbClr val="FFFFFF"/>
                      </a:solidFill>
                      <a:prstDash val="dot"/>
                      <a:round/>
                      <a:headEnd len="sm" w="sm" type="none"/>
                      <a:tailEnd len="sm" w="sm" type="none"/>
                    </a:lnR>
                    <a:lnT cap="flat" cmpd="sng" w="9525">
                      <a:solidFill>
                        <a:srgbClr val="FFFFFF"/>
                      </a:solidFill>
                      <a:prstDash val="dot"/>
                      <a:round/>
                      <a:headEnd len="sm" w="sm" type="none"/>
                      <a:tailEnd len="sm" w="sm" type="none"/>
                    </a:lnT>
                    <a:lnB cap="flat" cmpd="sng" w="9525">
                      <a:solidFill>
                        <a:srgbClr val="FFFFFF"/>
                      </a:solidFill>
                      <a:prstDash val="dot"/>
                      <a:round/>
                      <a:headEnd len="sm" w="sm" type="none"/>
                      <a:tailEnd len="sm" w="sm" type="none"/>
                    </a:lnB>
                    <a:solidFill>
                      <a:schemeClr val="accent6"/>
                    </a:solidFill>
                  </a:tcPr>
                </a:tc>
                <a:tc>
                  <a:txBody>
                    <a:bodyPr/>
                    <a:lstStyle/>
                    <a:p>
                      <a:pPr indent="0" lvl="0" marL="0" rtl="0" algn="ctr">
                        <a:lnSpc>
                          <a:spcPct val="115000"/>
                        </a:lnSpc>
                        <a:spcBef>
                          <a:spcPts val="0"/>
                        </a:spcBef>
                        <a:spcAft>
                          <a:spcPts val="0"/>
                        </a:spcAft>
                        <a:buNone/>
                      </a:pPr>
                      <a:r>
                        <a:rPr b="1" lang="en" sz="600">
                          <a:solidFill>
                            <a:schemeClr val="dk1"/>
                          </a:solidFill>
                          <a:latin typeface="Helvetica Neue"/>
                          <a:ea typeface="Helvetica Neue"/>
                          <a:cs typeface="Helvetica Neue"/>
                          <a:sym typeface="Helvetica Neue"/>
                        </a:rPr>
                        <a:t>Engagement Minutes</a:t>
                      </a:r>
                      <a:endParaRPr b="1" sz="600">
                        <a:solidFill>
                          <a:schemeClr val="dk1"/>
                        </a:solidFill>
                        <a:latin typeface="Helvetica Neue"/>
                        <a:ea typeface="Helvetica Neue"/>
                        <a:cs typeface="Helvetica Neue"/>
                        <a:sym typeface="Helvetica Neue"/>
                      </a:endParaRPr>
                    </a:p>
                  </a:txBody>
                  <a:tcPr marT="91425" marB="91425" marR="91425" marL="91425" anchor="ctr">
                    <a:lnL cap="flat" cmpd="sng" w="9525">
                      <a:solidFill>
                        <a:srgbClr val="FFFFFF"/>
                      </a:solidFill>
                      <a:prstDash val="dot"/>
                      <a:round/>
                      <a:headEnd len="sm" w="sm" type="none"/>
                      <a:tailEnd len="sm" w="sm" type="none"/>
                    </a:lnL>
                    <a:lnR cap="flat" cmpd="sng" w="9525">
                      <a:solidFill>
                        <a:srgbClr val="FFFFFF"/>
                      </a:solidFill>
                      <a:prstDash val="dot"/>
                      <a:round/>
                      <a:headEnd len="sm" w="sm" type="none"/>
                      <a:tailEnd len="sm" w="sm" type="none"/>
                    </a:lnR>
                    <a:lnT cap="flat" cmpd="sng" w="9525">
                      <a:solidFill>
                        <a:srgbClr val="FFFFFF"/>
                      </a:solidFill>
                      <a:prstDash val="dot"/>
                      <a:round/>
                      <a:headEnd len="sm" w="sm" type="none"/>
                      <a:tailEnd len="sm" w="sm" type="none"/>
                    </a:lnT>
                    <a:lnB cap="flat" cmpd="sng" w="9525">
                      <a:solidFill>
                        <a:srgbClr val="FFFFFF"/>
                      </a:solidFill>
                      <a:prstDash val="dot"/>
                      <a:round/>
                      <a:headEnd len="sm" w="sm" type="none"/>
                      <a:tailEnd len="sm" w="sm" type="none"/>
                    </a:lnB>
                    <a:solidFill>
                      <a:schemeClr val="accent6"/>
                    </a:solidFill>
                  </a:tcPr>
                </a:tc>
              </a:tr>
              <a:tr h="304775">
                <a:tc>
                  <a:txBody>
                    <a:bodyPr/>
                    <a:lstStyle/>
                    <a:p>
                      <a:pPr indent="0" lvl="0" marL="0" rtl="0" algn="l">
                        <a:spcBef>
                          <a:spcPts val="0"/>
                        </a:spcBef>
                        <a:spcAft>
                          <a:spcPts val="0"/>
                        </a:spcAft>
                        <a:buNone/>
                      </a:pPr>
                      <a:r>
                        <a:t/>
                      </a:r>
                      <a:endParaRPr/>
                    </a:p>
                  </a:txBody>
                  <a:tcPr marT="19050" marB="19050" marR="28575" marL="28575" anchor="ctr">
                    <a:lnL cap="flat" cmpd="sng" w="9525">
                      <a:solidFill>
                        <a:srgbClr val="E5E5E5"/>
                      </a:solidFill>
                      <a:prstDash val="solid"/>
                      <a:round/>
                      <a:headEnd len="sm" w="sm" type="none"/>
                      <a:tailEnd len="sm" w="sm" type="none"/>
                    </a:lnL>
                    <a:lnR cap="flat" cmpd="sng" w="9525">
                      <a:solidFill>
                        <a:srgbClr val="E5E5E5"/>
                      </a:solidFill>
                      <a:prstDash val="solid"/>
                      <a:round/>
                      <a:headEnd len="sm" w="sm" type="none"/>
                      <a:tailEnd len="sm" w="sm" type="none"/>
                    </a:lnR>
                    <a:lnT cap="flat" cmpd="sng" w="9525">
                      <a:solidFill>
                        <a:srgbClr val="E5E5E5"/>
                      </a:solidFill>
                      <a:prstDash val="solid"/>
                      <a:round/>
                      <a:headEnd len="sm" w="sm" type="none"/>
                      <a:tailEnd len="sm" w="sm" type="none"/>
                    </a:lnT>
                    <a:lnB cap="flat" cmpd="sng" w="9525">
                      <a:solidFill>
                        <a:srgbClr val="E5E5E5"/>
                      </a:solidFill>
                      <a:prstDash val="solid"/>
                      <a:round/>
                      <a:headEnd len="sm" w="sm" type="none"/>
                      <a:tailEnd len="sm" w="sm" type="none"/>
                    </a:lnB>
                  </a:tcPr>
                </a:tc>
                <a:tc>
                  <a:txBody>
                    <a:bodyPr/>
                    <a:lstStyle/>
                    <a:p>
                      <a:pPr indent="0" lvl="0" marL="0" rtl="0" algn="l">
                        <a:spcBef>
                          <a:spcPts val="0"/>
                        </a:spcBef>
                        <a:spcAft>
                          <a:spcPts val="0"/>
                        </a:spcAft>
                        <a:buNone/>
                      </a:pPr>
                      <a:r>
                        <a:t/>
                      </a:r>
                      <a:endParaRPr/>
                    </a:p>
                  </a:txBody>
                  <a:tcPr marT="91425" marB="91425" marR="91425" marL="91425" anchor="ctr">
                    <a:lnL cap="flat" cmpd="sng" w="9525">
                      <a:solidFill>
                        <a:srgbClr val="E5E5E5"/>
                      </a:solidFill>
                      <a:prstDash val="solid"/>
                      <a:round/>
                      <a:headEnd len="sm" w="sm" type="none"/>
                      <a:tailEnd len="sm" w="sm" type="none"/>
                    </a:lnL>
                    <a:lnR cap="flat" cmpd="sng" w="9525">
                      <a:solidFill>
                        <a:srgbClr val="E5E5E5"/>
                      </a:solidFill>
                      <a:prstDash val="solid"/>
                      <a:round/>
                      <a:headEnd len="sm" w="sm" type="none"/>
                      <a:tailEnd len="sm" w="sm" type="none"/>
                    </a:lnR>
                    <a:lnT cap="flat" cmpd="sng" w="9525">
                      <a:solidFill>
                        <a:srgbClr val="FFFFFF"/>
                      </a:solidFill>
                      <a:prstDash val="dot"/>
                      <a:round/>
                      <a:headEnd len="sm" w="sm" type="none"/>
                      <a:tailEnd len="sm" w="sm" type="none"/>
                    </a:lnT>
                    <a:lnB cap="flat" cmpd="sng" w="9525">
                      <a:solidFill>
                        <a:srgbClr val="FFFFFF"/>
                      </a:solidFill>
                      <a:prstDash val="dot"/>
                      <a:round/>
                      <a:headEnd len="sm" w="sm" type="none"/>
                      <a:tailEnd len="sm" w="sm" type="none"/>
                    </a:lnB>
                    <a:solidFill>
                      <a:srgbClr val="E5E5E5"/>
                    </a:solidFill>
                  </a:tcPr>
                </a:tc>
                <a:tc>
                  <a:txBody>
                    <a:bodyPr/>
                    <a:lstStyle/>
                    <a:p>
                      <a:pPr indent="0" lvl="0" marL="0" rtl="0" algn="l">
                        <a:spcBef>
                          <a:spcPts val="0"/>
                        </a:spcBef>
                        <a:spcAft>
                          <a:spcPts val="0"/>
                        </a:spcAft>
                        <a:buNone/>
                      </a:pPr>
                      <a:r>
                        <a:t/>
                      </a:r>
                      <a:endParaRPr/>
                    </a:p>
                  </a:txBody>
                  <a:tcPr marT="91425" marB="91425" marR="91425" marL="91425" anchor="ctr">
                    <a:lnL cap="flat" cmpd="sng" w="9525">
                      <a:solidFill>
                        <a:srgbClr val="E5E5E5"/>
                      </a:solidFill>
                      <a:prstDash val="solid"/>
                      <a:round/>
                      <a:headEnd len="sm" w="sm" type="none"/>
                      <a:tailEnd len="sm" w="sm" type="none"/>
                    </a:lnL>
                    <a:lnR cap="flat" cmpd="sng" w="9525">
                      <a:solidFill>
                        <a:srgbClr val="B7B7B7"/>
                      </a:solidFill>
                      <a:prstDash val="solid"/>
                      <a:round/>
                      <a:headEnd len="sm" w="sm" type="none"/>
                      <a:tailEnd len="sm" w="sm" type="none"/>
                    </a:lnR>
                    <a:lnT cap="flat" cmpd="sng" w="9525">
                      <a:solidFill>
                        <a:srgbClr val="FFFFFF"/>
                      </a:solidFill>
                      <a:prstDash val="dot"/>
                      <a:round/>
                      <a:headEnd len="sm" w="sm" type="none"/>
                      <a:tailEnd len="sm" w="sm" type="none"/>
                    </a:lnT>
                    <a:lnB cap="flat" cmpd="sng" w="9525">
                      <a:solidFill>
                        <a:srgbClr val="FFFFFF"/>
                      </a:solidFill>
                      <a:prstDash val="dot"/>
                      <a:round/>
                      <a:headEnd len="sm" w="sm" type="none"/>
                      <a:tailEnd len="sm" w="sm" type="none"/>
                    </a:lnB>
                    <a:solidFill>
                      <a:srgbClr val="E5E5E5"/>
                    </a:solidFill>
                  </a:tcPr>
                </a:tc>
                <a:tc>
                  <a:txBody>
                    <a:bodyPr/>
                    <a:lstStyle/>
                    <a:p>
                      <a:pPr indent="0" lvl="0" marL="0" rtl="0" algn="l">
                        <a:spcBef>
                          <a:spcPts val="0"/>
                        </a:spcBef>
                        <a:spcAft>
                          <a:spcPts val="0"/>
                        </a:spcAft>
                        <a:buNone/>
                      </a:pPr>
                      <a:r>
                        <a:t/>
                      </a:r>
                      <a:endParaRPr/>
                    </a:p>
                  </a:txBody>
                  <a:tcPr marT="91425" marB="91425" marR="91425" marL="91425" anchor="ctr">
                    <a:lnL cap="flat" cmpd="sng" w="9525">
                      <a:solidFill>
                        <a:srgbClr val="B7B7B7"/>
                      </a:solidFill>
                      <a:prstDash val="solid"/>
                      <a:round/>
                      <a:headEnd len="sm" w="sm" type="none"/>
                      <a:tailEnd len="sm" w="sm" type="none"/>
                    </a:lnL>
                    <a:lnR cap="flat" cmpd="sng" w="9475">
                      <a:solidFill>
                        <a:srgbClr val="CCCCCC"/>
                      </a:solidFill>
                      <a:prstDash val="solid"/>
                      <a:round/>
                      <a:headEnd len="sm" w="sm" type="none"/>
                      <a:tailEnd len="sm" w="sm" type="none"/>
                    </a:lnR>
                    <a:lnT cap="flat" cmpd="sng" w="9525">
                      <a:solidFill>
                        <a:srgbClr val="FFFFFF"/>
                      </a:solidFill>
                      <a:prstDash val="dot"/>
                      <a:round/>
                      <a:headEnd len="sm" w="sm" type="none"/>
                      <a:tailEnd len="sm" w="sm" type="none"/>
                    </a:lnT>
                    <a:lnB cap="flat" cmpd="sng" w="9525">
                      <a:solidFill>
                        <a:srgbClr val="FFFFFF"/>
                      </a:solidFill>
                      <a:prstDash val="dot"/>
                      <a:round/>
                      <a:headEnd len="sm" w="sm" type="none"/>
                      <a:tailEnd len="sm" w="sm" type="none"/>
                    </a:lnB>
                    <a:solidFill>
                      <a:srgbClr val="E5E5E5"/>
                    </a:solidFill>
                  </a:tcPr>
                </a:tc>
                <a:tc>
                  <a:txBody>
                    <a:bodyPr/>
                    <a:lstStyle/>
                    <a:p>
                      <a:pPr indent="0" lvl="0" marL="0" rtl="0" algn="l">
                        <a:spcBef>
                          <a:spcPts val="0"/>
                        </a:spcBef>
                        <a:spcAft>
                          <a:spcPts val="0"/>
                        </a:spcAft>
                        <a:buNone/>
                      </a:pPr>
                      <a:r>
                        <a:t/>
                      </a:r>
                      <a:endParaRPr/>
                    </a:p>
                  </a:txBody>
                  <a:tcPr marT="91425" marB="91425" marR="91425" marL="91425" anchor="ctr">
                    <a:lnL cap="flat" cmpd="sng" w="9475">
                      <a:solidFill>
                        <a:srgbClr val="CCCCCC"/>
                      </a:solidFill>
                      <a:prstDash val="solid"/>
                      <a:round/>
                      <a:headEnd len="sm" w="sm" type="none"/>
                      <a:tailEnd len="sm" w="sm" type="none"/>
                    </a:lnL>
                    <a:lnR cap="flat" cmpd="sng" w="9475">
                      <a:solidFill>
                        <a:srgbClr val="CCCCCC"/>
                      </a:solidFill>
                      <a:prstDash val="solid"/>
                      <a:round/>
                      <a:headEnd len="sm" w="sm" type="none"/>
                      <a:tailEnd len="sm" w="sm" type="none"/>
                    </a:lnR>
                    <a:lnT cap="flat" cmpd="sng" w="9525">
                      <a:solidFill>
                        <a:srgbClr val="FFFFFF"/>
                      </a:solidFill>
                      <a:prstDash val="dot"/>
                      <a:round/>
                      <a:headEnd len="sm" w="sm" type="none"/>
                      <a:tailEnd len="sm" w="sm" type="none"/>
                    </a:lnT>
                    <a:lnB cap="flat" cmpd="sng" w="9525">
                      <a:solidFill>
                        <a:srgbClr val="FFFFFF"/>
                      </a:solidFill>
                      <a:prstDash val="dot"/>
                      <a:round/>
                      <a:headEnd len="sm" w="sm" type="none"/>
                      <a:tailEnd len="sm" w="sm" type="none"/>
                    </a:lnB>
                    <a:solidFill>
                      <a:srgbClr val="E5E5E5"/>
                    </a:solidFill>
                  </a:tcPr>
                </a:tc>
                <a:tc>
                  <a:txBody>
                    <a:bodyPr/>
                    <a:lstStyle/>
                    <a:p>
                      <a:pPr indent="0" lvl="0" marL="0" rtl="0" algn="ctr">
                        <a:spcBef>
                          <a:spcPts val="0"/>
                        </a:spcBef>
                        <a:spcAft>
                          <a:spcPts val="0"/>
                        </a:spcAft>
                        <a:buNone/>
                      </a:pPr>
                      <a:r>
                        <a:rPr lang="en" sz="800"/>
                        <a:t>Tier 3</a:t>
                      </a:r>
                      <a:endParaRPr sz="800"/>
                    </a:p>
                  </a:txBody>
                  <a:tcPr marT="91425" marB="91425" marR="91425" marL="91425" anchor="ctr">
                    <a:lnL cap="flat" cmpd="sng" w="9475">
                      <a:solidFill>
                        <a:srgbClr val="CCCCCC"/>
                      </a:solidFill>
                      <a:prstDash val="solid"/>
                      <a:round/>
                      <a:headEnd len="sm" w="sm" type="none"/>
                      <a:tailEnd len="sm" w="sm" type="none"/>
                    </a:lnL>
                    <a:lnR cap="flat" cmpd="sng" w="9475">
                      <a:solidFill>
                        <a:srgbClr val="CCCCCC"/>
                      </a:solidFill>
                      <a:prstDash val="solid"/>
                      <a:round/>
                      <a:headEnd len="sm" w="sm" type="none"/>
                      <a:tailEnd len="sm" w="sm" type="none"/>
                    </a:lnR>
                    <a:lnT cap="flat" cmpd="sng" w="9525">
                      <a:solidFill>
                        <a:srgbClr val="FFFFFF"/>
                      </a:solidFill>
                      <a:prstDash val="dot"/>
                      <a:round/>
                      <a:headEnd len="sm" w="sm" type="none"/>
                      <a:tailEnd len="sm" w="sm" type="none"/>
                    </a:lnT>
                    <a:lnB cap="flat" cmpd="sng" w="9525">
                      <a:solidFill>
                        <a:srgbClr val="FFFFFF"/>
                      </a:solidFill>
                      <a:prstDash val="dot"/>
                      <a:round/>
                      <a:headEnd len="sm" w="sm" type="none"/>
                      <a:tailEnd len="sm" w="sm" type="none"/>
                    </a:lnB>
                    <a:solidFill>
                      <a:srgbClr val="E5E5E5"/>
                    </a:solidFill>
                  </a:tcPr>
                </a:tc>
                <a:tc>
                  <a:txBody>
                    <a:bodyPr/>
                    <a:lstStyle/>
                    <a:p>
                      <a:pPr indent="0" lvl="0" marL="0" rtl="0" algn="ctr">
                        <a:spcBef>
                          <a:spcPts val="0"/>
                        </a:spcBef>
                        <a:spcAft>
                          <a:spcPts val="0"/>
                        </a:spcAft>
                        <a:buNone/>
                      </a:pPr>
                      <a:r>
                        <a:rPr lang="en" sz="800"/>
                        <a:t>318</a:t>
                      </a:r>
                      <a:endParaRPr sz="800"/>
                    </a:p>
                  </a:txBody>
                  <a:tcPr marT="91425" marB="91425" marR="91425" marL="91425" anchor="ctr">
                    <a:lnL cap="flat" cmpd="sng" w="9475">
                      <a:solidFill>
                        <a:srgbClr val="CCCCCC"/>
                      </a:solidFill>
                      <a:prstDash val="solid"/>
                      <a:round/>
                      <a:headEnd len="sm" w="sm" type="none"/>
                      <a:tailEnd len="sm" w="sm" type="none"/>
                    </a:lnL>
                    <a:lnR cap="flat" cmpd="sng" w="9475">
                      <a:solidFill>
                        <a:srgbClr val="CCCCCC"/>
                      </a:solidFill>
                      <a:prstDash val="solid"/>
                      <a:round/>
                      <a:headEnd len="sm" w="sm" type="none"/>
                      <a:tailEnd len="sm" w="sm" type="none"/>
                    </a:lnR>
                    <a:lnT cap="flat" cmpd="sng" w="9525">
                      <a:solidFill>
                        <a:srgbClr val="FFFFFF"/>
                      </a:solidFill>
                      <a:prstDash val="dot"/>
                      <a:round/>
                      <a:headEnd len="sm" w="sm" type="none"/>
                      <a:tailEnd len="sm" w="sm" type="none"/>
                    </a:lnT>
                    <a:lnB cap="flat" cmpd="sng" w="9525">
                      <a:solidFill>
                        <a:srgbClr val="FFFFFF"/>
                      </a:solidFill>
                      <a:prstDash val="dot"/>
                      <a:round/>
                      <a:headEnd len="sm" w="sm" type="none"/>
                      <a:tailEnd len="sm" w="sm" type="none"/>
                    </a:lnB>
                    <a:solidFill>
                      <a:srgbClr val="E5E5E5"/>
                    </a:solidFill>
                  </a:tcPr>
                </a:tc>
                <a:tc>
                  <a:txBody>
                    <a:bodyPr/>
                    <a:lstStyle/>
                    <a:p>
                      <a:pPr indent="0" lvl="0" marL="0" rtl="0" algn="ctr">
                        <a:spcBef>
                          <a:spcPts val="0"/>
                        </a:spcBef>
                        <a:spcAft>
                          <a:spcPts val="0"/>
                        </a:spcAft>
                        <a:buNone/>
                      </a:pPr>
                      <a:r>
                        <a:rPr lang="en" sz="800"/>
                        <a:t>0</a:t>
                      </a:r>
                      <a:endParaRPr sz="800"/>
                    </a:p>
                  </a:txBody>
                  <a:tcPr marT="91425" marB="91425" marR="91425" marL="91425" anchor="ctr">
                    <a:lnL cap="flat" cmpd="sng" w="9475">
                      <a:solidFill>
                        <a:srgbClr val="CCCCCC"/>
                      </a:solidFill>
                      <a:prstDash val="solid"/>
                      <a:round/>
                      <a:headEnd len="sm" w="sm" type="none"/>
                      <a:tailEnd len="sm" w="sm" type="none"/>
                    </a:lnL>
                    <a:lnR cap="flat" cmpd="sng" w="9475">
                      <a:solidFill>
                        <a:srgbClr val="CCCCCC"/>
                      </a:solidFill>
                      <a:prstDash val="solid"/>
                      <a:round/>
                      <a:headEnd len="sm" w="sm" type="none"/>
                      <a:tailEnd len="sm" w="sm" type="none"/>
                    </a:lnR>
                    <a:lnT cap="flat" cmpd="sng" w="9525">
                      <a:solidFill>
                        <a:srgbClr val="FFFFFF"/>
                      </a:solidFill>
                      <a:prstDash val="dot"/>
                      <a:round/>
                      <a:headEnd len="sm" w="sm" type="none"/>
                      <a:tailEnd len="sm" w="sm" type="none"/>
                    </a:lnT>
                    <a:lnB cap="flat" cmpd="sng" w="9525">
                      <a:solidFill>
                        <a:srgbClr val="FFFFFF"/>
                      </a:solidFill>
                      <a:prstDash val="dot"/>
                      <a:round/>
                      <a:headEnd len="sm" w="sm" type="none"/>
                      <a:tailEnd len="sm" w="sm" type="none"/>
                    </a:lnB>
                    <a:solidFill>
                      <a:srgbClr val="E5E5E5"/>
                    </a:solidFill>
                  </a:tcPr>
                </a:tc>
                <a:tc>
                  <a:txBody>
                    <a:bodyPr/>
                    <a:lstStyle/>
                    <a:p>
                      <a:pPr indent="0" lvl="0" marL="0" rtl="0" algn="ctr">
                        <a:spcBef>
                          <a:spcPts val="0"/>
                        </a:spcBef>
                        <a:spcAft>
                          <a:spcPts val="0"/>
                        </a:spcAft>
                        <a:buNone/>
                      </a:pPr>
                      <a:r>
                        <a:rPr lang="en" sz="800"/>
                        <a:t>0</a:t>
                      </a:r>
                      <a:endParaRPr sz="800"/>
                    </a:p>
                  </a:txBody>
                  <a:tcPr marT="91425" marB="91425" marR="91425" marL="91425" anchor="ctr">
                    <a:lnL cap="flat" cmpd="sng" w="9475">
                      <a:solidFill>
                        <a:srgbClr val="CCCCCC"/>
                      </a:solidFill>
                      <a:prstDash val="solid"/>
                      <a:round/>
                      <a:headEnd len="sm" w="sm" type="none"/>
                      <a:tailEnd len="sm" w="sm" type="none"/>
                    </a:lnL>
                    <a:lnR cap="flat" cmpd="sng" w="9475">
                      <a:solidFill>
                        <a:srgbClr val="CCCCCC"/>
                      </a:solidFill>
                      <a:prstDash val="solid"/>
                      <a:round/>
                      <a:headEnd len="sm" w="sm" type="none"/>
                      <a:tailEnd len="sm" w="sm" type="none"/>
                    </a:lnR>
                    <a:lnT cap="flat" cmpd="sng" w="9525">
                      <a:solidFill>
                        <a:srgbClr val="FFFFFF"/>
                      </a:solidFill>
                      <a:prstDash val="dot"/>
                      <a:round/>
                      <a:headEnd len="sm" w="sm" type="none"/>
                      <a:tailEnd len="sm" w="sm" type="none"/>
                    </a:lnT>
                    <a:lnB cap="flat" cmpd="sng" w="9525">
                      <a:solidFill>
                        <a:srgbClr val="FFFFFF"/>
                      </a:solidFill>
                      <a:prstDash val="dot"/>
                      <a:round/>
                      <a:headEnd len="sm" w="sm" type="none"/>
                      <a:tailEnd len="sm" w="sm" type="none"/>
                    </a:lnB>
                    <a:solidFill>
                      <a:srgbClr val="E5E5E5"/>
                    </a:solidFill>
                  </a:tcPr>
                </a:tc>
                <a:tc>
                  <a:txBody>
                    <a:bodyPr/>
                    <a:lstStyle/>
                    <a:p>
                      <a:pPr indent="0" lvl="0" marL="0" rtl="0" algn="ctr">
                        <a:spcBef>
                          <a:spcPts val="0"/>
                        </a:spcBef>
                        <a:spcAft>
                          <a:spcPts val="0"/>
                        </a:spcAft>
                        <a:buNone/>
                      </a:pPr>
                      <a:r>
                        <a:rPr b="1" lang="en" sz="800"/>
                        <a:t>839</a:t>
                      </a:r>
                      <a:endParaRPr b="1" sz="800"/>
                    </a:p>
                  </a:txBody>
                  <a:tcPr marT="91425" marB="91425" marR="91425" marL="91425" anchor="ctr">
                    <a:lnL cap="flat" cmpd="sng" w="9475">
                      <a:solidFill>
                        <a:srgbClr val="CCCCCC"/>
                      </a:solidFill>
                      <a:prstDash val="solid"/>
                      <a:round/>
                      <a:headEnd len="sm" w="sm" type="none"/>
                      <a:tailEnd len="sm" w="sm" type="none"/>
                    </a:lnL>
                    <a:lnR cap="flat" cmpd="sng" w="9475">
                      <a:solidFill>
                        <a:srgbClr val="CCCCCC"/>
                      </a:solidFill>
                      <a:prstDash val="solid"/>
                      <a:round/>
                      <a:headEnd len="sm" w="sm" type="none"/>
                      <a:tailEnd len="sm" w="sm" type="none"/>
                    </a:lnR>
                    <a:lnT cap="flat" cmpd="sng" w="9525">
                      <a:solidFill>
                        <a:srgbClr val="FFFFFF"/>
                      </a:solidFill>
                      <a:prstDash val="dot"/>
                      <a:round/>
                      <a:headEnd len="sm" w="sm" type="none"/>
                      <a:tailEnd len="sm" w="sm" type="none"/>
                    </a:lnT>
                    <a:lnB cap="flat" cmpd="sng" w="9525">
                      <a:solidFill>
                        <a:srgbClr val="FFFFFF"/>
                      </a:solidFill>
                      <a:prstDash val="dot"/>
                      <a:round/>
                      <a:headEnd len="sm" w="sm" type="none"/>
                      <a:tailEnd len="sm" w="sm" type="none"/>
                    </a:lnB>
                    <a:solidFill>
                      <a:srgbClr val="E5E5E5"/>
                    </a:solidFill>
                  </a:tcPr>
                </a:tc>
              </a:tr>
              <a:tr h="304775">
                <a:tc>
                  <a:txBody>
                    <a:bodyPr/>
                    <a:lstStyle/>
                    <a:p>
                      <a:pPr indent="0" lvl="0" marL="0" rtl="0" algn="l">
                        <a:spcBef>
                          <a:spcPts val="0"/>
                        </a:spcBef>
                        <a:spcAft>
                          <a:spcPts val="0"/>
                        </a:spcAft>
                        <a:buNone/>
                      </a:pPr>
                      <a:r>
                        <a:t/>
                      </a:r>
                      <a:endParaRPr/>
                    </a:p>
                  </a:txBody>
                  <a:tcPr marT="19050" marB="19050" marR="28575" marL="28575" anchor="ctr">
                    <a:lnL cap="flat" cmpd="sng" w="9525">
                      <a:solidFill>
                        <a:srgbClr val="E5E5E5"/>
                      </a:solidFill>
                      <a:prstDash val="solid"/>
                      <a:round/>
                      <a:headEnd len="sm" w="sm" type="none"/>
                      <a:tailEnd len="sm" w="sm" type="none"/>
                    </a:lnL>
                    <a:lnR cap="flat" cmpd="sng" w="9525">
                      <a:solidFill>
                        <a:srgbClr val="E5E5E5"/>
                      </a:solidFill>
                      <a:prstDash val="solid"/>
                      <a:round/>
                      <a:headEnd len="sm" w="sm" type="none"/>
                      <a:tailEnd len="sm" w="sm" type="none"/>
                    </a:lnR>
                    <a:lnT cap="flat" cmpd="sng" w="9525">
                      <a:solidFill>
                        <a:srgbClr val="E5E5E5"/>
                      </a:solidFill>
                      <a:prstDash val="solid"/>
                      <a:round/>
                      <a:headEnd len="sm" w="sm" type="none"/>
                      <a:tailEnd len="sm" w="sm" type="none"/>
                    </a:lnT>
                    <a:lnB cap="flat" cmpd="sng" w="9525">
                      <a:solidFill>
                        <a:srgbClr val="E5E5E5"/>
                      </a:solidFill>
                      <a:prstDash val="solid"/>
                      <a:round/>
                      <a:headEnd len="sm" w="sm" type="none"/>
                      <a:tailEnd len="sm" w="sm" type="none"/>
                    </a:lnB>
                  </a:tcPr>
                </a:tc>
                <a:tc>
                  <a:txBody>
                    <a:bodyPr/>
                    <a:lstStyle/>
                    <a:p>
                      <a:pPr indent="0" lvl="0" marL="0" rtl="0" algn="l">
                        <a:spcBef>
                          <a:spcPts val="0"/>
                        </a:spcBef>
                        <a:spcAft>
                          <a:spcPts val="0"/>
                        </a:spcAft>
                        <a:buNone/>
                      </a:pPr>
                      <a:r>
                        <a:t/>
                      </a:r>
                      <a:endParaRPr/>
                    </a:p>
                  </a:txBody>
                  <a:tcPr marT="91425" marB="91425" marR="91425" marL="91425" anchor="ctr">
                    <a:lnL cap="flat" cmpd="sng" w="9525">
                      <a:solidFill>
                        <a:srgbClr val="E5E5E5"/>
                      </a:solidFill>
                      <a:prstDash val="solid"/>
                      <a:round/>
                      <a:headEnd len="sm" w="sm" type="none"/>
                      <a:tailEnd len="sm" w="sm" type="none"/>
                    </a:lnL>
                    <a:lnR cap="flat" cmpd="sng" w="9525">
                      <a:solidFill>
                        <a:srgbClr val="E5E5E5"/>
                      </a:solidFill>
                      <a:prstDash val="solid"/>
                      <a:round/>
                      <a:headEnd len="sm" w="sm" type="none"/>
                      <a:tailEnd len="sm" w="sm" type="none"/>
                    </a:lnR>
                    <a:lnT cap="flat" cmpd="sng" w="9525">
                      <a:solidFill>
                        <a:srgbClr val="FFFFFF"/>
                      </a:solidFill>
                      <a:prstDash val="dot"/>
                      <a:round/>
                      <a:headEnd len="sm" w="sm" type="none"/>
                      <a:tailEnd len="sm" w="sm" type="none"/>
                    </a:lnT>
                    <a:lnB cap="flat" cmpd="sng" w="9525">
                      <a:solidFill>
                        <a:srgbClr val="FFFFFF"/>
                      </a:solidFill>
                      <a:prstDash val="dot"/>
                      <a:round/>
                      <a:headEnd len="sm" w="sm" type="none"/>
                      <a:tailEnd len="sm" w="sm" type="none"/>
                    </a:lnB>
                    <a:solidFill>
                      <a:srgbClr val="E5E5E5"/>
                    </a:solidFill>
                  </a:tcPr>
                </a:tc>
                <a:tc>
                  <a:txBody>
                    <a:bodyPr/>
                    <a:lstStyle/>
                    <a:p>
                      <a:pPr indent="0" lvl="0" marL="0" rtl="0" algn="l">
                        <a:spcBef>
                          <a:spcPts val="0"/>
                        </a:spcBef>
                        <a:spcAft>
                          <a:spcPts val="0"/>
                        </a:spcAft>
                        <a:buNone/>
                      </a:pPr>
                      <a:r>
                        <a:t/>
                      </a:r>
                      <a:endParaRPr/>
                    </a:p>
                  </a:txBody>
                  <a:tcPr marT="91425" marB="91425" marR="91425" marL="91425" anchor="ctr">
                    <a:lnL cap="flat" cmpd="sng" w="9525">
                      <a:solidFill>
                        <a:srgbClr val="E5E5E5"/>
                      </a:solidFill>
                      <a:prstDash val="solid"/>
                      <a:round/>
                      <a:headEnd len="sm" w="sm" type="none"/>
                      <a:tailEnd len="sm" w="sm" type="none"/>
                    </a:lnL>
                    <a:lnR cap="flat" cmpd="sng" w="9525">
                      <a:solidFill>
                        <a:srgbClr val="A5A5A5"/>
                      </a:solidFill>
                      <a:prstDash val="solid"/>
                      <a:round/>
                      <a:headEnd len="sm" w="sm" type="none"/>
                      <a:tailEnd len="sm" w="sm" type="none"/>
                    </a:lnR>
                    <a:lnT cap="flat" cmpd="sng" w="9525">
                      <a:solidFill>
                        <a:srgbClr val="FFFFFF"/>
                      </a:solidFill>
                      <a:prstDash val="dot"/>
                      <a:round/>
                      <a:headEnd len="sm" w="sm" type="none"/>
                      <a:tailEnd len="sm" w="sm" type="none"/>
                    </a:lnT>
                    <a:lnB cap="flat" cmpd="sng" w="9525">
                      <a:solidFill>
                        <a:srgbClr val="FFFFFF"/>
                      </a:solidFill>
                      <a:prstDash val="dot"/>
                      <a:round/>
                      <a:headEnd len="sm" w="sm" type="none"/>
                      <a:tailEnd len="sm" w="sm" type="none"/>
                    </a:lnB>
                    <a:solidFill>
                      <a:srgbClr val="E5E5E5"/>
                    </a:solidFill>
                  </a:tcPr>
                </a:tc>
                <a:tc>
                  <a:txBody>
                    <a:bodyPr/>
                    <a:lstStyle/>
                    <a:p>
                      <a:pPr indent="0" lvl="0" marL="0" rtl="0" algn="l">
                        <a:spcBef>
                          <a:spcPts val="0"/>
                        </a:spcBef>
                        <a:spcAft>
                          <a:spcPts val="0"/>
                        </a:spcAft>
                        <a:buNone/>
                      </a:pPr>
                      <a:r>
                        <a:t/>
                      </a:r>
                      <a:endParaRPr/>
                    </a:p>
                  </a:txBody>
                  <a:tcPr marT="91425" marB="91425" marR="91425" marL="91425" anchor="ctr">
                    <a:lnL cap="flat" cmpd="sng" w="9525">
                      <a:solidFill>
                        <a:srgbClr val="A5A5A5"/>
                      </a:solidFill>
                      <a:prstDash val="solid"/>
                      <a:round/>
                      <a:headEnd len="sm" w="sm" type="none"/>
                      <a:tailEnd len="sm" w="sm" type="none"/>
                    </a:lnL>
                    <a:lnR cap="flat" cmpd="sng" w="9475">
                      <a:solidFill>
                        <a:srgbClr val="CCCCCC"/>
                      </a:solidFill>
                      <a:prstDash val="solid"/>
                      <a:round/>
                      <a:headEnd len="sm" w="sm" type="none"/>
                      <a:tailEnd len="sm" w="sm" type="none"/>
                    </a:lnR>
                    <a:lnT cap="flat" cmpd="sng" w="9525">
                      <a:solidFill>
                        <a:srgbClr val="FFFFFF"/>
                      </a:solidFill>
                      <a:prstDash val="dot"/>
                      <a:round/>
                      <a:headEnd len="sm" w="sm" type="none"/>
                      <a:tailEnd len="sm" w="sm" type="none"/>
                    </a:lnT>
                    <a:lnB cap="flat" cmpd="sng" w="9525">
                      <a:solidFill>
                        <a:srgbClr val="FFFFFF"/>
                      </a:solidFill>
                      <a:prstDash val="dot"/>
                      <a:round/>
                      <a:headEnd len="sm" w="sm" type="none"/>
                      <a:tailEnd len="sm" w="sm" type="none"/>
                    </a:lnB>
                    <a:solidFill>
                      <a:srgbClr val="E5E5E5"/>
                    </a:solidFill>
                  </a:tcPr>
                </a:tc>
                <a:tc>
                  <a:txBody>
                    <a:bodyPr/>
                    <a:lstStyle/>
                    <a:p>
                      <a:pPr indent="0" lvl="0" marL="0" rtl="0" algn="l">
                        <a:spcBef>
                          <a:spcPts val="0"/>
                        </a:spcBef>
                        <a:spcAft>
                          <a:spcPts val="0"/>
                        </a:spcAft>
                        <a:buNone/>
                      </a:pPr>
                      <a:r>
                        <a:t/>
                      </a:r>
                      <a:endParaRPr/>
                    </a:p>
                  </a:txBody>
                  <a:tcPr marT="91425" marB="91425" marR="91425" marL="91425" anchor="ctr">
                    <a:lnL cap="flat" cmpd="sng" w="9475">
                      <a:solidFill>
                        <a:srgbClr val="CCCCCC"/>
                      </a:solidFill>
                      <a:prstDash val="solid"/>
                      <a:round/>
                      <a:headEnd len="sm" w="sm" type="none"/>
                      <a:tailEnd len="sm" w="sm" type="none"/>
                    </a:lnL>
                    <a:lnR cap="flat" cmpd="sng" w="9475">
                      <a:solidFill>
                        <a:srgbClr val="CCCCCC"/>
                      </a:solidFill>
                      <a:prstDash val="solid"/>
                      <a:round/>
                      <a:headEnd len="sm" w="sm" type="none"/>
                      <a:tailEnd len="sm" w="sm" type="none"/>
                    </a:lnR>
                    <a:lnT cap="flat" cmpd="sng" w="9525">
                      <a:solidFill>
                        <a:srgbClr val="FFFFFF"/>
                      </a:solidFill>
                      <a:prstDash val="dot"/>
                      <a:round/>
                      <a:headEnd len="sm" w="sm" type="none"/>
                      <a:tailEnd len="sm" w="sm" type="none"/>
                    </a:lnT>
                    <a:lnB cap="flat" cmpd="sng" w="9525">
                      <a:solidFill>
                        <a:srgbClr val="FFFFFF"/>
                      </a:solidFill>
                      <a:prstDash val="dot"/>
                      <a:round/>
                      <a:headEnd len="sm" w="sm" type="none"/>
                      <a:tailEnd len="sm" w="sm" type="none"/>
                    </a:lnB>
                    <a:solidFill>
                      <a:srgbClr val="E5E5E5"/>
                    </a:solidFill>
                  </a:tcPr>
                </a:tc>
                <a:tc>
                  <a:txBody>
                    <a:bodyPr/>
                    <a:lstStyle/>
                    <a:p>
                      <a:pPr indent="0" lvl="0" marL="0" rtl="0" algn="ctr">
                        <a:spcBef>
                          <a:spcPts val="0"/>
                        </a:spcBef>
                        <a:spcAft>
                          <a:spcPts val="0"/>
                        </a:spcAft>
                        <a:buNone/>
                      </a:pPr>
                      <a:r>
                        <a:rPr lang="en" sz="800"/>
                        <a:t>Tier 5</a:t>
                      </a:r>
                      <a:endParaRPr sz="800"/>
                    </a:p>
                  </a:txBody>
                  <a:tcPr marT="91425" marB="91425" marR="91425" marL="91425" anchor="ctr">
                    <a:lnL cap="flat" cmpd="sng" w="9475">
                      <a:solidFill>
                        <a:srgbClr val="CCCCCC"/>
                      </a:solidFill>
                      <a:prstDash val="solid"/>
                      <a:round/>
                      <a:headEnd len="sm" w="sm" type="none"/>
                      <a:tailEnd len="sm" w="sm" type="none"/>
                    </a:lnL>
                    <a:lnR cap="flat" cmpd="sng" w="9475">
                      <a:solidFill>
                        <a:srgbClr val="CCCCCC"/>
                      </a:solidFill>
                      <a:prstDash val="solid"/>
                      <a:round/>
                      <a:headEnd len="sm" w="sm" type="none"/>
                      <a:tailEnd len="sm" w="sm" type="none"/>
                    </a:lnR>
                    <a:lnT cap="flat" cmpd="sng" w="9525">
                      <a:solidFill>
                        <a:srgbClr val="FFFFFF"/>
                      </a:solidFill>
                      <a:prstDash val="dot"/>
                      <a:round/>
                      <a:headEnd len="sm" w="sm" type="none"/>
                      <a:tailEnd len="sm" w="sm" type="none"/>
                    </a:lnT>
                    <a:lnB cap="flat" cmpd="sng" w="9525">
                      <a:solidFill>
                        <a:srgbClr val="FFFFFF"/>
                      </a:solidFill>
                      <a:prstDash val="dot"/>
                      <a:round/>
                      <a:headEnd len="sm" w="sm" type="none"/>
                      <a:tailEnd len="sm" w="sm" type="none"/>
                    </a:lnB>
                    <a:solidFill>
                      <a:srgbClr val="E5E5E5"/>
                    </a:solidFill>
                  </a:tcPr>
                </a:tc>
                <a:tc>
                  <a:txBody>
                    <a:bodyPr/>
                    <a:lstStyle/>
                    <a:p>
                      <a:pPr indent="0" lvl="0" marL="0" rtl="0" algn="ctr">
                        <a:spcBef>
                          <a:spcPts val="0"/>
                        </a:spcBef>
                        <a:spcAft>
                          <a:spcPts val="0"/>
                        </a:spcAft>
                        <a:buNone/>
                      </a:pPr>
                      <a:r>
                        <a:rPr lang="en" sz="800"/>
                        <a:t>139</a:t>
                      </a:r>
                      <a:endParaRPr sz="800"/>
                    </a:p>
                  </a:txBody>
                  <a:tcPr marT="91425" marB="91425" marR="91425" marL="91425" anchor="ctr">
                    <a:lnL cap="flat" cmpd="sng" w="9475">
                      <a:solidFill>
                        <a:srgbClr val="CCCCCC"/>
                      </a:solidFill>
                      <a:prstDash val="solid"/>
                      <a:round/>
                      <a:headEnd len="sm" w="sm" type="none"/>
                      <a:tailEnd len="sm" w="sm" type="none"/>
                    </a:lnL>
                    <a:lnR cap="flat" cmpd="sng" w="9475">
                      <a:solidFill>
                        <a:srgbClr val="CCCCCC"/>
                      </a:solidFill>
                      <a:prstDash val="solid"/>
                      <a:round/>
                      <a:headEnd len="sm" w="sm" type="none"/>
                      <a:tailEnd len="sm" w="sm" type="none"/>
                    </a:lnR>
                    <a:lnT cap="flat" cmpd="sng" w="9525">
                      <a:solidFill>
                        <a:srgbClr val="FFFFFF"/>
                      </a:solidFill>
                      <a:prstDash val="dot"/>
                      <a:round/>
                      <a:headEnd len="sm" w="sm" type="none"/>
                      <a:tailEnd len="sm" w="sm" type="none"/>
                    </a:lnT>
                    <a:lnB cap="flat" cmpd="sng" w="9525">
                      <a:solidFill>
                        <a:srgbClr val="FFFFFF"/>
                      </a:solidFill>
                      <a:prstDash val="dot"/>
                      <a:round/>
                      <a:headEnd len="sm" w="sm" type="none"/>
                      <a:tailEnd len="sm" w="sm" type="none"/>
                    </a:lnB>
                    <a:solidFill>
                      <a:srgbClr val="E5E5E5"/>
                    </a:solidFill>
                  </a:tcPr>
                </a:tc>
                <a:tc>
                  <a:txBody>
                    <a:bodyPr/>
                    <a:lstStyle/>
                    <a:p>
                      <a:pPr indent="0" lvl="0" marL="0" rtl="0" algn="ctr">
                        <a:spcBef>
                          <a:spcPts val="0"/>
                        </a:spcBef>
                        <a:spcAft>
                          <a:spcPts val="0"/>
                        </a:spcAft>
                        <a:buNone/>
                      </a:pPr>
                      <a:r>
                        <a:rPr lang="en" sz="800"/>
                        <a:t>0</a:t>
                      </a:r>
                      <a:endParaRPr sz="800"/>
                    </a:p>
                  </a:txBody>
                  <a:tcPr marT="91425" marB="91425" marR="91425" marL="91425" anchor="ctr">
                    <a:lnL cap="flat" cmpd="sng" w="9475">
                      <a:solidFill>
                        <a:srgbClr val="CCCCCC"/>
                      </a:solidFill>
                      <a:prstDash val="solid"/>
                      <a:round/>
                      <a:headEnd len="sm" w="sm" type="none"/>
                      <a:tailEnd len="sm" w="sm" type="none"/>
                    </a:lnL>
                    <a:lnR cap="flat" cmpd="sng" w="9475">
                      <a:solidFill>
                        <a:srgbClr val="CCCCCC"/>
                      </a:solidFill>
                      <a:prstDash val="solid"/>
                      <a:round/>
                      <a:headEnd len="sm" w="sm" type="none"/>
                      <a:tailEnd len="sm" w="sm" type="none"/>
                    </a:lnR>
                    <a:lnT cap="flat" cmpd="sng" w="9525">
                      <a:solidFill>
                        <a:srgbClr val="FFFFFF"/>
                      </a:solidFill>
                      <a:prstDash val="dot"/>
                      <a:round/>
                      <a:headEnd len="sm" w="sm" type="none"/>
                      <a:tailEnd len="sm" w="sm" type="none"/>
                    </a:lnT>
                    <a:lnB cap="flat" cmpd="sng" w="9525">
                      <a:solidFill>
                        <a:srgbClr val="FFFFFF"/>
                      </a:solidFill>
                      <a:prstDash val="dot"/>
                      <a:round/>
                      <a:headEnd len="sm" w="sm" type="none"/>
                      <a:tailEnd len="sm" w="sm" type="none"/>
                    </a:lnB>
                    <a:solidFill>
                      <a:srgbClr val="E5E5E5"/>
                    </a:solidFill>
                  </a:tcPr>
                </a:tc>
                <a:tc>
                  <a:txBody>
                    <a:bodyPr/>
                    <a:lstStyle/>
                    <a:p>
                      <a:pPr indent="0" lvl="0" marL="0" rtl="0" algn="ctr">
                        <a:spcBef>
                          <a:spcPts val="0"/>
                        </a:spcBef>
                        <a:spcAft>
                          <a:spcPts val="0"/>
                        </a:spcAft>
                        <a:buNone/>
                      </a:pPr>
                      <a:r>
                        <a:rPr lang="en" sz="800"/>
                        <a:t>0</a:t>
                      </a:r>
                      <a:endParaRPr sz="800"/>
                    </a:p>
                  </a:txBody>
                  <a:tcPr marT="91425" marB="91425" marR="91425" marL="91425" anchor="ctr">
                    <a:lnL cap="flat" cmpd="sng" w="9475">
                      <a:solidFill>
                        <a:srgbClr val="CCCCCC"/>
                      </a:solidFill>
                      <a:prstDash val="solid"/>
                      <a:round/>
                      <a:headEnd len="sm" w="sm" type="none"/>
                      <a:tailEnd len="sm" w="sm" type="none"/>
                    </a:lnL>
                    <a:lnR cap="flat" cmpd="sng" w="9475">
                      <a:solidFill>
                        <a:srgbClr val="CCCCCC"/>
                      </a:solidFill>
                      <a:prstDash val="solid"/>
                      <a:round/>
                      <a:headEnd len="sm" w="sm" type="none"/>
                      <a:tailEnd len="sm" w="sm" type="none"/>
                    </a:lnR>
                    <a:lnT cap="flat" cmpd="sng" w="9525">
                      <a:solidFill>
                        <a:srgbClr val="FFFFFF"/>
                      </a:solidFill>
                      <a:prstDash val="dot"/>
                      <a:round/>
                      <a:headEnd len="sm" w="sm" type="none"/>
                      <a:tailEnd len="sm" w="sm" type="none"/>
                    </a:lnT>
                    <a:lnB cap="flat" cmpd="sng" w="9525">
                      <a:solidFill>
                        <a:srgbClr val="FFFFFF"/>
                      </a:solidFill>
                      <a:prstDash val="dot"/>
                      <a:round/>
                      <a:headEnd len="sm" w="sm" type="none"/>
                      <a:tailEnd len="sm" w="sm" type="none"/>
                    </a:lnB>
                    <a:solidFill>
                      <a:srgbClr val="E5E5E5"/>
                    </a:solidFill>
                  </a:tcPr>
                </a:tc>
                <a:tc>
                  <a:txBody>
                    <a:bodyPr/>
                    <a:lstStyle/>
                    <a:p>
                      <a:pPr indent="0" lvl="0" marL="0" rtl="0" algn="ctr">
                        <a:spcBef>
                          <a:spcPts val="0"/>
                        </a:spcBef>
                        <a:spcAft>
                          <a:spcPts val="0"/>
                        </a:spcAft>
                        <a:buNone/>
                      </a:pPr>
                      <a:r>
                        <a:rPr b="1" lang="en" sz="800"/>
                        <a:t>362</a:t>
                      </a:r>
                      <a:endParaRPr b="1" sz="800"/>
                    </a:p>
                  </a:txBody>
                  <a:tcPr marT="91425" marB="91425" marR="91425" marL="91425" anchor="ctr">
                    <a:lnL cap="flat" cmpd="sng" w="9475">
                      <a:solidFill>
                        <a:srgbClr val="CCCCCC"/>
                      </a:solidFill>
                      <a:prstDash val="solid"/>
                      <a:round/>
                      <a:headEnd len="sm" w="sm" type="none"/>
                      <a:tailEnd len="sm" w="sm" type="none"/>
                    </a:lnL>
                    <a:lnR cap="flat" cmpd="sng" w="9475">
                      <a:solidFill>
                        <a:srgbClr val="CCCCCC"/>
                      </a:solidFill>
                      <a:prstDash val="solid"/>
                      <a:round/>
                      <a:headEnd len="sm" w="sm" type="none"/>
                      <a:tailEnd len="sm" w="sm" type="none"/>
                    </a:lnR>
                    <a:lnT cap="flat" cmpd="sng" w="9525">
                      <a:solidFill>
                        <a:srgbClr val="FFFFFF"/>
                      </a:solidFill>
                      <a:prstDash val="dot"/>
                      <a:round/>
                      <a:headEnd len="sm" w="sm" type="none"/>
                      <a:tailEnd len="sm" w="sm" type="none"/>
                    </a:lnT>
                    <a:lnB cap="flat" cmpd="sng" w="9525">
                      <a:solidFill>
                        <a:srgbClr val="FFFFFF"/>
                      </a:solidFill>
                      <a:prstDash val="dot"/>
                      <a:round/>
                      <a:headEnd len="sm" w="sm" type="none"/>
                      <a:tailEnd len="sm" w="sm" type="none"/>
                    </a:lnB>
                    <a:solidFill>
                      <a:srgbClr val="E5E5E5"/>
                    </a:solidFill>
                  </a:tcPr>
                </a:tc>
              </a:tr>
              <a:tr h="304775">
                <a:tc>
                  <a:txBody>
                    <a:bodyPr/>
                    <a:lstStyle/>
                    <a:p>
                      <a:pPr indent="0" lvl="0" marL="0" rtl="0" algn="l">
                        <a:spcBef>
                          <a:spcPts val="0"/>
                        </a:spcBef>
                        <a:spcAft>
                          <a:spcPts val="0"/>
                        </a:spcAft>
                        <a:buNone/>
                      </a:pPr>
                      <a:r>
                        <a:t/>
                      </a:r>
                      <a:endParaRPr/>
                    </a:p>
                  </a:txBody>
                  <a:tcPr marT="19050" marB="19050" marR="28575" marL="28575" anchor="ctr">
                    <a:lnL cap="flat" cmpd="sng" w="9525">
                      <a:solidFill>
                        <a:srgbClr val="E5E5E5"/>
                      </a:solidFill>
                      <a:prstDash val="solid"/>
                      <a:round/>
                      <a:headEnd len="sm" w="sm" type="none"/>
                      <a:tailEnd len="sm" w="sm" type="none"/>
                    </a:lnL>
                    <a:lnR cap="flat" cmpd="sng" w="9525">
                      <a:solidFill>
                        <a:srgbClr val="E5E5E5"/>
                      </a:solidFill>
                      <a:prstDash val="solid"/>
                      <a:round/>
                      <a:headEnd len="sm" w="sm" type="none"/>
                      <a:tailEnd len="sm" w="sm" type="none"/>
                    </a:lnR>
                    <a:lnT cap="flat" cmpd="sng" w="9525">
                      <a:solidFill>
                        <a:srgbClr val="E5E5E5"/>
                      </a:solidFill>
                      <a:prstDash val="solid"/>
                      <a:round/>
                      <a:headEnd len="sm" w="sm" type="none"/>
                      <a:tailEnd len="sm" w="sm" type="none"/>
                    </a:lnT>
                    <a:lnB cap="flat" cmpd="sng" w="19050">
                      <a:solidFill>
                        <a:schemeClr val="accent6"/>
                      </a:solidFill>
                      <a:prstDash val="solid"/>
                      <a:round/>
                      <a:headEnd len="sm" w="sm" type="none"/>
                      <a:tailEnd len="sm" w="sm" type="none"/>
                    </a:lnB>
                  </a:tcPr>
                </a:tc>
                <a:tc>
                  <a:txBody>
                    <a:bodyPr/>
                    <a:lstStyle/>
                    <a:p>
                      <a:pPr indent="0" lvl="0" marL="0" rtl="0" algn="l">
                        <a:spcBef>
                          <a:spcPts val="0"/>
                        </a:spcBef>
                        <a:spcAft>
                          <a:spcPts val="0"/>
                        </a:spcAft>
                        <a:buNone/>
                      </a:pPr>
                      <a:r>
                        <a:t/>
                      </a:r>
                      <a:endParaRPr/>
                    </a:p>
                  </a:txBody>
                  <a:tcPr marT="91425" marB="91425" marR="91425" marL="91425" anchor="ctr">
                    <a:lnL cap="flat" cmpd="sng" w="9525">
                      <a:solidFill>
                        <a:srgbClr val="E5E5E5"/>
                      </a:solidFill>
                      <a:prstDash val="solid"/>
                      <a:round/>
                      <a:headEnd len="sm" w="sm" type="none"/>
                      <a:tailEnd len="sm" w="sm" type="none"/>
                    </a:lnL>
                    <a:lnR cap="flat" cmpd="sng" w="9525">
                      <a:solidFill>
                        <a:srgbClr val="E5E5E5"/>
                      </a:solidFill>
                      <a:prstDash val="solid"/>
                      <a:round/>
                      <a:headEnd len="sm" w="sm" type="none"/>
                      <a:tailEnd len="sm" w="sm" type="none"/>
                    </a:lnR>
                    <a:lnT cap="flat" cmpd="sng" w="9525">
                      <a:solidFill>
                        <a:srgbClr val="FFFFFF"/>
                      </a:solidFill>
                      <a:prstDash val="dot"/>
                      <a:round/>
                      <a:headEnd len="sm" w="sm" type="none"/>
                      <a:tailEnd len="sm" w="sm" type="none"/>
                    </a:lnT>
                    <a:lnB cap="flat" cmpd="sng" w="19050">
                      <a:solidFill>
                        <a:schemeClr val="accent6"/>
                      </a:solidFill>
                      <a:prstDash val="solid"/>
                      <a:round/>
                      <a:headEnd len="sm" w="sm" type="none"/>
                      <a:tailEnd len="sm" w="sm" type="none"/>
                    </a:lnB>
                    <a:solidFill>
                      <a:srgbClr val="E5E5E5"/>
                    </a:solidFill>
                  </a:tcPr>
                </a:tc>
                <a:tc>
                  <a:txBody>
                    <a:bodyPr/>
                    <a:lstStyle/>
                    <a:p>
                      <a:pPr indent="0" lvl="0" marL="0" rtl="0" algn="l">
                        <a:spcBef>
                          <a:spcPts val="0"/>
                        </a:spcBef>
                        <a:spcAft>
                          <a:spcPts val="0"/>
                        </a:spcAft>
                        <a:buNone/>
                      </a:pPr>
                      <a:r>
                        <a:t/>
                      </a:r>
                      <a:endParaRPr/>
                    </a:p>
                  </a:txBody>
                  <a:tcPr marT="91425" marB="91425" marR="91425" marL="91425" anchor="ctr">
                    <a:lnL cap="flat" cmpd="sng" w="9525">
                      <a:solidFill>
                        <a:srgbClr val="E5E5E5"/>
                      </a:solidFill>
                      <a:prstDash val="solid"/>
                      <a:round/>
                      <a:headEnd len="sm" w="sm" type="none"/>
                      <a:tailEnd len="sm" w="sm" type="none"/>
                    </a:lnL>
                    <a:lnR cap="flat" cmpd="sng" w="9525">
                      <a:solidFill>
                        <a:srgbClr val="A5A5A5"/>
                      </a:solidFill>
                      <a:prstDash val="solid"/>
                      <a:round/>
                      <a:headEnd len="sm" w="sm" type="none"/>
                      <a:tailEnd len="sm" w="sm" type="none"/>
                    </a:lnR>
                    <a:lnT cap="flat" cmpd="sng" w="9525">
                      <a:solidFill>
                        <a:srgbClr val="FFFFFF"/>
                      </a:solidFill>
                      <a:prstDash val="dot"/>
                      <a:round/>
                      <a:headEnd len="sm" w="sm" type="none"/>
                      <a:tailEnd len="sm" w="sm" type="none"/>
                    </a:lnT>
                    <a:lnB cap="flat" cmpd="sng" w="19050">
                      <a:solidFill>
                        <a:schemeClr val="accent6"/>
                      </a:solidFill>
                      <a:prstDash val="solid"/>
                      <a:round/>
                      <a:headEnd len="sm" w="sm" type="none"/>
                      <a:tailEnd len="sm" w="sm" type="none"/>
                    </a:lnB>
                    <a:solidFill>
                      <a:srgbClr val="E5E5E5"/>
                    </a:solidFill>
                  </a:tcPr>
                </a:tc>
                <a:tc>
                  <a:txBody>
                    <a:bodyPr/>
                    <a:lstStyle/>
                    <a:p>
                      <a:pPr indent="0" lvl="0" marL="0" rtl="0" algn="l">
                        <a:spcBef>
                          <a:spcPts val="0"/>
                        </a:spcBef>
                        <a:spcAft>
                          <a:spcPts val="0"/>
                        </a:spcAft>
                        <a:buNone/>
                      </a:pPr>
                      <a:r>
                        <a:t/>
                      </a:r>
                      <a:endParaRPr/>
                    </a:p>
                  </a:txBody>
                  <a:tcPr marT="91425" marB="91425" marR="91425" marL="91425" anchor="ctr">
                    <a:lnL cap="flat" cmpd="sng" w="9525">
                      <a:solidFill>
                        <a:srgbClr val="A5A5A5"/>
                      </a:solidFill>
                      <a:prstDash val="solid"/>
                      <a:round/>
                      <a:headEnd len="sm" w="sm" type="none"/>
                      <a:tailEnd len="sm" w="sm" type="none"/>
                    </a:lnL>
                    <a:lnR cap="flat" cmpd="sng" w="9475">
                      <a:solidFill>
                        <a:srgbClr val="CCCCCC"/>
                      </a:solidFill>
                      <a:prstDash val="solid"/>
                      <a:round/>
                      <a:headEnd len="sm" w="sm" type="none"/>
                      <a:tailEnd len="sm" w="sm" type="none"/>
                    </a:lnR>
                    <a:lnT cap="flat" cmpd="sng" w="9525">
                      <a:solidFill>
                        <a:srgbClr val="FFFFFF"/>
                      </a:solidFill>
                      <a:prstDash val="dot"/>
                      <a:round/>
                      <a:headEnd len="sm" w="sm" type="none"/>
                      <a:tailEnd len="sm" w="sm" type="none"/>
                    </a:lnT>
                    <a:lnB cap="flat" cmpd="sng" w="19050">
                      <a:solidFill>
                        <a:schemeClr val="accent6"/>
                      </a:solidFill>
                      <a:prstDash val="solid"/>
                      <a:round/>
                      <a:headEnd len="sm" w="sm" type="none"/>
                      <a:tailEnd len="sm" w="sm" type="none"/>
                    </a:lnB>
                    <a:solidFill>
                      <a:srgbClr val="E5E5E5"/>
                    </a:solidFill>
                  </a:tcPr>
                </a:tc>
                <a:tc>
                  <a:txBody>
                    <a:bodyPr/>
                    <a:lstStyle/>
                    <a:p>
                      <a:pPr indent="0" lvl="0" marL="0" rtl="0" algn="l">
                        <a:spcBef>
                          <a:spcPts val="0"/>
                        </a:spcBef>
                        <a:spcAft>
                          <a:spcPts val="0"/>
                        </a:spcAft>
                        <a:buNone/>
                      </a:pPr>
                      <a:r>
                        <a:t/>
                      </a:r>
                      <a:endParaRPr/>
                    </a:p>
                  </a:txBody>
                  <a:tcPr marT="91425" marB="91425" marR="91425" marL="91425" anchor="ctr">
                    <a:lnL cap="flat" cmpd="sng" w="9475">
                      <a:solidFill>
                        <a:srgbClr val="CCCCCC"/>
                      </a:solidFill>
                      <a:prstDash val="solid"/>
                      <a:round/>
                      <a:headEnd len="sm" w="sm" type="none"/>
                      <a:tailEnd len="sm" w="sm" type="none"/>
                    </a:lnL>
                    <a:lnR cap="flat" cmpd="sng" w="9475">
                      <a:solidFill>
                        <a:srgbClr val="CCCCCC"/>
                      </a:solidFill>
                      <a:prstDash val="solid"/>
                      <a:round/>
                      <a:headEnd len="sm" w="sm" type="none"/>
                      <a:tailEnd len="sm" w="sm" type="none"/>
                    </a:lnR>
                    <a:lnT cap="flat" cmpd="sng" w="9525">
                      <a:solidFill>
                        <a:srgbClr val="FFFFFF"/>
                      </a:solidFill>
                      <a:prstDash val="dot"/>
                      <a:round/>
                      <a:headEnd len="sm" w="sm" type="none"/>
                      <a:tailEnd len="sm" w="sm" type="none"/>
                    </a:lnT>
                    <a:lnB cap="flat" cmpd="sng" w="19050">
                      <a:solidFill>
                        <a:schemeClr val="accent6"/>
                      </a:solidFill>
                      <a:prstDash val="solid"/>
                      <a:round/>
                      <a:headEnd len="sm" w="sm" type="none"/>
                      <a:tailEnd len="sm" w="sm" type="none"/>
                    </a:lnB>
                    <a:solidFill>
                      <a:srgbClr val="E5E5E5"/>
                    </a:solidFill>
                  </a:tcPr>
                </a:tc>
                <a:tc>
                  <a:txBody>
                    <a:bodyPr/>
                    <a:lstStyle/>
                    <a:p>
                      <a:pPr indent="0" lvl="0" marL="0" rtl="0" algn="ctr">
                        <a:spcBef>
                          <a:spcPts val="0"/>
                        </a:spcBef>
                        <a:spcAft>
                          <a:spcPts val="0"/>
                        </a:spcAft>
                        <a:buNone/>
                      </a:pPr>
                      <a:r>
                        <a:rPr lang="en" sz="800"/>
                        <a:t>Tier 3</a:t>
                      </a:r>
                      <a:endParaRPr sz="800"/>
                    </a:p>
                  </a:txBody>
                  <a:tcPr marT="91425" marB="91425" marR="91425" marL="91425" anchor="ctr">
                    <a:lnL cap="flat" cmpd="sng" w="9475">
                      <a:solidFill>
                        <a:srgbClr val="CCCCCC"/>
                      </a:solidFill>
                      <a:prstDash val="solid"/>
                      <a:round/>
                      <a:headEnd len="sm" w="sm" type="none"/>
                      <a:tailEnd len="sm" w="sm" type="none"/>
                    </a:lnL>
                    <a:lnR cap="flat" cmpd="sng" w="9475">
                      <a:solidFill>
                        <a:srgbClr val="CCCCCC"/>
                      </a:solidFill>
                      <a:prstDash val="solid"/>
                      <a:round/>
                      <a:headEnd len="sm" w="sm" type="none"/>
                      <a:tailEnd len="sm" w="sm" type="none"/>
                    </a:lnR>
                    <a:lnT cap="flat" cmpd="sng" w="9525">
                      <a:solidFill>
                        <a:srgbClr val="FFFFFF"/>
                      </a:solidFill>
                      <a:prstDash val="dot"/>
                      <a:round/>
                      <a:headEnd len="sm" w="sm" type="none"/>
                      <a:tailEnd len="sm" w="sm" type="none"/>
                    </a:lnT>
                    <a:lnB cap="flat" cmpd="sng" w="19050">
                      <a:solidFill>
                        <a:schemeClr val="accent6"/>
                      </a:solidFill>
                      <a:prstDash val="solid"/>
                      <a:round/>
                      <a:headEnd len="sm" w="sm" type="none"/>
                      <a:tailEnd len="sm" w="sm" type="none"/>
                    </a:lnB>
                    <a:solidFill>
                      <a:srgbClr val="E5E5E5"/>
                    </a:solidFill>
                  </a:tcPr>
                </a:tc>
                <a:tc>
                  <a:txBody>
                    <a:bodyPr/>
                    <a:lstStyle/>
                    <a:p>
                      <a:pPr indent="0" lvl="0" marL="0" rtl="0" algn="ctr">
                        <a:spcBef>
                          <a:spcPts val="0"/>
                        </a:spcBef>
                        <a:spcAft>
                          <a:spcPts val="0"/>
                        </a:spcAft>
                        <a:buNone/>
                      </a:pPr>
                      <a:r>
                        <a:rPr lang="en" sz="800"/>
                        <a:t>101</a:t>
                      </a:r>
                      <a:endParaRPr sz="800"/>
                    </a:p>
                  </a:txBody>
                  <a:tcPr marT="91425" marB="91425" marR="91425" marL="91425" anchor="ctr">
                    <a:lnL cap="flat" cmpd="sng" w="9475">
                      <a:solidFill>
                        <a:srgbClr val="CCCCCC"/>
                      </a:solidFill>
                      <a:prstDash val="solid"/>
                      <a:round/>
                      <a:headEnd len="sm" w="sm" type="none"/>
                      <a:tailEnd len="sm" w="sm" type="none"/>
                    </a:lnL>
                    <a:lnR cap="flat" cmpd="sng" w="9475">
                      <a:solidFill>
                        <a:srgbClr val="CCCCCC"/>
                      </a:solidFill>
                      <a:prstDash val="solid"/>
                      <a:round/>
                      <a:headEnd len="sm" w="sm" type="none"/>
                      <a:tailEnd len="sm" w="sm" type="none"/>
                    </a:lnR>
                    <a:lnT cap="flat" cmpd="sng" w="9525">
                      <a:solidFill>
                        <a:srgbClr val="FFFFFF"/>
                      </a:solidFill>
                      <a:prstDash val="dot"/>
                      <a:round/>
                      <a:headEnd len="sm" w="sm" type="none"/>
                      <a:tailEnd len="sm" w="sm" type="none"/>
                    </a:lnT>
                    <a:lnB cap="flat" cmpd="sng" w="19050">
                      <a:solidFill>
                        <a:schemeClr val="accent6"/>
                      </a:solidFill>
                      <a:prstDash val="solid"/>
                      <a:round/>
                      <a:headEnd len="sm" w="sm" type="none"/>
                      <a:tailEnd len="sm" w="sm" type="none"/>
                    </a:lnB>
                    <a:solidFill>
                      <a:srgbClr val="E5E5E5"/>
                    </a:solidFill>
                  </a:tcPr>
                </a:tc>
                <a:tc>
                  <a:txBody>
                    <a:bodyPr/>
                    <a:lstStyle/>
                    <a:p>
                      <a:pPr indent="0" lvl="0" marL="0" rtl="0" algn="ctr">
                        <a:spcBef>
                          <a:spcPts val="0"/>
                        </a:spcBef>
                        <a:spcAft>
                          <a:spcPts val="0"/>
                        </a:spcAft>
                        <a:buNone/>
                      </a:pPr>
                      <a:r>
                        <a:rPr lang="en" sz="800"/>
                        <a:t>0</a:t>
                      </a:r>
                      <a:endParaRPr sz="800"/>
                    </a:p>
                  </a:txBody>
                  <a:tcPr marT="91425" marB="91425" marR="91425" marL="91425" anchor="ctr">
                    <a:lnL cap="flat" cmpd="sng" w="9475">
                      <a:solidFill>
                        <a:srgbClr val="CCCCCC"/>
                      </a:solidFill>
                      <a:prstDash val="solid"/>
                      <a:round/>
                      <a:headEnd len="sm" w="sm" type="none"/>
                      <a:tailEnd len="sm" w="sm" type="none"/>
                    </a:lnL>
                    <a:lnR cap="flat" cmpd="sng" w="9475">
                      <a:solidFill>
                        <a:srgbClr val="CCCCCC"/>
                      </a:solidFill>
                      <a:prstDash val="solid"/>
                      <a:round/>
                      <a:headEnd len="sm" w="sm" type="none"/>
                      <a:tailEnd len="sm" w="sm" type="none"/>
                    </a:lnR>
                    <a:lnT cap="flat" cmpd="sng" w="9525">
                      <a:solidFill>
                        <a:srgbClr val="FFFFFF"/>
                      </a:solidFill>
                      <a:prstDash val="dot"/>
                      <a:round/>
                      <a:headEnd len="sm" w="sm" type="none"/>
                      <a:tailEnd len="sm" w="sm" type="none"/>
                    </a:lnT>
                    <a:lnB cap="flat" cmpd="sng" w="19050">
                      <a:solidFill>
                        <a:schemeClr val="accent6"/>
                      </a:solidFill>
                      <a:prstDash val="solid"/>
                      <a:round/>
                      <a:headEnd len="sm" w="sm" type="none"/>
                      <a:tailEnd len="sm" w="sm" type="none"/>
                    </a:lnB>
                    <a:solidFill>
                      <a:srgbClr val="E5E5E5"/>
                    </a:solidFill>
                  </a:tcPr>
                </a:tc>
                <a:tc>
                  <a:txBody>
                    <a:bodyPr/>
                    <a:lstStyle/>
                    <a:p>
                      <a:pPr indent="0" lvl="0" marL="0" rtl="0" algn="ctr">
                        <a:spcBef>
                          <a:spcPts val="0"/>
                        </a:spcBef>
                        <a:spcAft>
                          <a:spcPts val="0"/>
                        </a:spcAft>
                        <a:buNone/>
                      </a:pPr>
                      <a:r>
                        <a:rPr lang="en" sz="800"/>
                        <a:t>0</a:t>
                      </a:r>
                      <a:endParaRPr sz="800"/>
                    </a:p>
                  </a:txBody>
                  <a:tcPr marT="91425" marB="91425" marR="91425" marL="91425" anchor="ctr">
                    <a:lnL cap="flat" cmpd="sng" w="9475">
                      <a:solidFill>
                        <a:srgbClr val="CCCCCC"/>
                      </a:solidFill>
                      <a:prstDash val="solid"/>
                      <a:round/>
                      <a:headEnd len="sm" w="sm" type="none"/>
                      <a:tailEnd len="sm" w="sm" type="none"/>
                    </a:lnL>
                    <a:lnR cap="flat" cmpd="sng" w="9475">
                      <a:solidFill>
                        <a:srgbClr val="CCCCCC"/>
                      </a:solidFill>
                      <a:prstDash val="solid"/>
                      <a:round/>
                      <a:headEnd len="sm" w="sm" type="none"/>
                      <a:tailEnd len="sm" w="sm" type="none"/>
                    </a:lnR>
                    <a:lnT cap="flat" cmpd="sng" w="9525">
                      <a:solidFill>
                        <a:srgbClr val="FFFFFF"/>
                      </a:solidFill>
                      <a:prstDash val="dot"/>
                      <a:round/>
                      <a:headEnd len="sm" w="sm" type="none"/>
                      <a:tailEnd len="sm" w="sm" type="none"/>
                    </a:lnT>
                    <a:lnB cap="flat" cmpd="sng" w="19050">
                      <a:solidFill>
                        <a:schemeClr val="accent6"/>
                      </a:solidFill>
                      <a:prstDash val="solid"/>
                      <a:round/>
                      <a:headEnd len="sm" w="sm" type="none"/>
                      <a:tailEnd len="sm" w="sm" type="none"/>
                    </a:lnB>
                    <a:solidFill>
                      <a:srgbClr val="E5E5E5"/>
                    </a:solidFill>
                  </a:tcPr>
                </a:tc>
                <a:tc>
                  <a:txBody>
                    <a:bodyPr/>
                    <a:lstStyle/>
                    <a:p>
                      <a:pPr indent="0" lvl="0" marL="0" rtl="0" algn="ctr">
                        <a:spcBef>
                          <a:spcPts val="0"/>
                        </a:spcBef>
                        <a:spcAft>
                          <a:spcPts val="0"/>
                        </a:spcAft>
                        <a:buNone/>
                      </a:pPr>
                      <a:r>
                        <a:rPr b="1" lang="en" sz="800"/>
                        <a:t>323</a:t>
                      </a:r>
                      <a:endParaRPr b="1" sz="800"/>
                    </a:p>
                  </a:txBody>
                  <a:tcPr marT="91425" marB="91425" marR="91425" marL="91425" anchor="ctr">
                    <a:lnL cap="flat" cmpd="sng" w="9475">
                      <a:solidFill>
                        <a:srgbClr val="CCCCCC"/>
                      </a:solidFill>
                      <a:prstDash val="solid"/>
                      <a:round/>
                      <a:headEnd len="sm" w="sm" type="none"/>
                      <a:tailEnd len="sm" w="sm" type="none"/>
                    </a:lnL>
                    <a:lnR cap="flat" cmpd="sng" w="9475">
                      <a:solidFill>
                        <a:srgbClr val="CCCCCC"/>
                      </a:solidFill>
                      <a:prstDash val="solid"/>
                      <a:round/>
                      <a:headEnd len="sm" w="sm" type="none"/>
                      <a:tailEnd len="sm" w="sm" type="none"/>
                    </a:lnR>
                    <a:lnT cap="flat" cmpd="sng" w="9525">
                      <a:solidFill>
                        <a:srgbClr val="FFFFFF"/>
                      </a:solidFill>
                      <a:prstDash val="dot"/>
                      <a:round/>
                      <a:headEnd len="sm" w="sm" type="none"/>
                      <a:tailEnd len="sm" w="sm" type="none"/>
                    </a:lnT>
                    <a:lnB cap="flat" cmpd="sng" w="19050">
                      <a:solidFill>
                        <a:schemeClr val="accent6"/>
                      </a:solidFill>
                      <a:prstDash val="solid"/>
                      <a:round/>
                      <a:headEnd len="sm" w="sm" type="none"/>
                      <a:tailEnd len="sm" w="sm" type="none"/>
                    </a:lnB>
                    <a:solidFill>
                      <a:srgbClr val="E5E5E5"/>
                    </a:solidFill>
                  </a:tcPr>
                </a:tc>
              </a:tr>
              <a:tr h="304775">
                <a:tc>
                  <a:txBody>
                    <a:bodyPr/>
                    <a:lstStyle/>
                    <a:p>
                      <a:pPr indent="0" lvl="0" marL="0" rtl="0" algn="l">
                        <a:spcBef>
                          <a:spcPts val="0"/>
                        </a:spcBef>
                        <a:spcAft>
                          <a:spcPts val="0"/>
                        </a:spcAft>
                        <a:buNone/>
                      </a:pPr>
                      <a:r>
                        <a:t/>
                      </a:r>
                      <a:endParaRPr/>
                    </a:p>
                  </a:txBody>
                  <a:tcPr marT="19050" marB="19050" marR="28575" marL="28575" anchor="ctr">
                    <a:lnL cap="flat" cmpd="sng" w="9525">
                      <a:solidFill>
                        <a:srgbClr val="E5E5E5"/>
                      </a:solidFill>
                      <a:prstDash val="solid"/>
                      <a:round/>
                      <a:headEnd len="sm" w="sm" type="none"/>
                      <a:tailEnd len="sm" w="sm" type="none"/>
                    </a:lnL>
                    <a:lnR cap="flat" cmpd="sng" w="9525">
                      <a:solidFill>
                        <a:srgbClr val="E5E5E5"/>
                      </a:solidFill>
                      <a:prstDash val="solid"/>
                      <a:round/>
                      <a:headEnd len="sm" w="sm" type="none"/>
                      <a:tailEnd len="sm" w="sm" type="none"/>
                    </a:lnR>
                    <a:lnT cap="flat" cmpd="sng" w="19050">
                      <a:solidFill>
                        <a:schemeClr val="accent6"/>
                      </a:solidFill>
                      <a:prstDash val="solid"/>
                      <a:round/>
                      <a:headEnd len="sm" w="sm" type="none"/>
                      <a:tailEnd len="sm" w="sm" type="none"/>
                    </a:lnT>
                    <a:lnB cap="flat" cmpd="sng" w="9525">
                      <a:solidFill>
                        <a:srgbClr val="E5E5E5"/>
                      </a:solidFill>
                      <a:prstDash val="solid"/>
                      <a:round/>
                      <a:headEnd len="sm" w="sm" type="none"/>
                      <a:tailEnd len="sm" w="sm" type="none"/>
                    </a:lnB>
                  </a:tcPr>
                </a:tc>
                <a:tc>
                  <a:txBody>
                    <a:bodyPr/>
                    <a:lstStyle/>
                    <a:p>
                      <a:pPr indent="0" lvl="0" marL="0" rtl="0" algn="l">
                        <a:spcBef>
                          <a:spcPts val="0"/>
                        </a:spcBef>
                        <a:spcAft>
                          <a:spcPts val="0"/>
                        </a:spcAft>
                        <a:buNone/>
                      </a:pPr>
                      <a:r>
                        <a:t/>
                      </a:r>
                      <a:endParaRPr/>
                    </a:p>
                  </a:txBody>
                  <a:tcPr marT="91425" marB="91425" marR="91425" marL="91425" anchor="ctr">
                    <a:lnL cap="flat" cmpd="sng" w="9525">
                      <a:solidFill>
                        <a:srgbClr val="E5E5E5"/>
                      </a:solidFill>
                      <a:prstDash val="solid"/>
                      <a:round/>
                      <a:headEnd len="sm" w="sm" type="none"/>
                      <a:tailEnd len="sm" w="sm" type="none"/>
                    </a:lnL>
                    <a:lnR cap="flat" cmpd="sng" w="9525">
                      <a:solidFill>
                        <a:srgbClr val="E5E5E5"/>
                      </a:solidFill>
                      <a:prstDash val="solid"/>
                      <a:round/>
                      <a:headEnd len="sm" w="sm" type="none"/>
                      <a:tailEnd len="sm" w="sm" type="none"/>
                    </a:lnR>
                    <a:lnT cap="flat" cmpd="sng" w="19050">
                      <a:solidFill>
                        <a:schemeClr val="accent6"/>
                      </a:solidFill>
                      <a:prstDash val="solid"/>
                      <a:round/>
                      <a:headEnd len="sm" w="sm" type="none"/>
                      <a:tailEnd len="sm" w="sm" type="none"/>
                    </a:lnT>
                    <a:lnB cap="flat" cmpd="sng" w="9525">
                      <a:solidFill>
                        <a:srgbClr val="FFFFFF"/>
                      </a:solidFill>
                      <a:prstDash val="dot"/>
                      <a:round/>
                      <a:headEnd len="sm" w="sm" type="none"/>
                      <a:tailEnd len="sm" w="sm" type="none"/>
                    </a:lnB>
                    <a:solidFill>
                      <a:srgbClr val="E5E5E5"/>
                    </a:solidFill>
                  </a:tcPr>
                </a:tc>
                <a:tc>
                  <a:txBody>
                    <a:bodyPr/>
                    <a:lstStyle/>
                    <a:p>
                      <a:pPr indent="0" lvl="0" marL="0" rtl="0" algn="l">
                        <a:spcBef>
                          <a:spcPts val="0"/>
                        </a:spcBef>
                        <a:spcAft>
                          <a:spcPts val="0"/>
                        </a:spcAft>
                        <a:buNone/>
                      </a:pPr>
                      <a:r>
                        <a:t/>
                      </a:r>
                      <a:endParaRPr/>
                    </a:p>
                  </a:txBody>
                  <a:tcPr marT="91425" marB="91425" marR="91425" marL="91425" anchor="ctr">
                    <a:lnL cap="flat" cmpd="sng" w="9525">
                      <a:solidFill>
                        <a:srgbClr val="E5E5E5"/>
                      </a:solidFill>
                      <a:prstDash val="solid"/>
                      <a:round/>
                      <a:headEnd len="sm" w="sm" type="none"/>
                      <a:tailEnd len="sm" w="sm" type="none"/>
                    </a:lnL>
                    <a:lnR cap="flat" cmpd="sng" w="9525">
                      <a:solidFill>
                        <a:srgbClr val="B7B7B7"/>
                      </a:solidFill>
                      <a:prstDash val="solid"/>
                      <a:round/>
                      <a:headEnd len="sm" w="sm" type="none"/>
                      <a:tailEnd len="sm" w="sm" type="none"/>
                    </a:lnR>
                    <a:lnT cap="flat" cmpd="sng" w="19050">
                      <a:solidFill>
                        <a:schemeClr val="accent6"/>
                      </a:solidFill>
                      <a:prstDash val="solid"/>
                      <a:round/>
                      <a:headEnd len="sm" w="sm" type="none"/>
                      <a:tailEnd len="sm" w="sm" type="none"/>
                    </a:lnT>
                    <a:lnB cap="flat" cmpd="sng" w="9525">
                      <a:solidFill>
                        <a:srgbClr val="FFFFFF"/>
                      </a:solidFill>
                      <a:prstDash val="dot"/>
                      <a:round/>
                      <a:headEnd len="sm" w="sm" type="none"/>
                      <a:tailEnd len="sm" w="sm" type="none"/>
                    </a:lnB>
                    <a:solidFill>
                      <a:srgbClr val="E5E5E5"/>
                    </a:solidFill>
                  </a:tcPr>
                </a:tc>
                <a:tc>
                  <a:txBody>
                    <a:bodyPr/>
                    <a:lstStyle/>
                    <a:p>
                      <a:pPr indent="0" lvl="0" marL="0" rtl="0" algn="l">
                        <a:spcBef>
                          <a:spcPts val="0"/>
                        </a:spcBef>
                        <a:spcAft>
                          <a:spcPts val="0"/>
                        </a:spcAft>
                        <a:buNone/>
                      </a:pPr>
                      <a:r>
                        <a:t/>
                      </a:r>
                      <a:endParaRPr/>
                    </a:p>
                  </a:txBody>
                  <a:tcPr marT="91425" marB="91425" marR="91425" marL="91425" anchor="ctr">
                    <a:lnL cap="flat" cmpd="sng" w="9525">
                      <a:solidFill>
                        <a:srgbClr val="B7B7B7"/>
                      </a:solidFill>
                      <a:prstDash val="solid"/>
                      <a:round/>
                      <a:headEnd len="sm" w="sm" type="none"/>
                      <a:tailEnd len="sm" w="sm" type="none"/>
                    </a:lnL>
                    <a:lnR cap="flat" cmpd="sng" w="9475">
                      <a:solidFill>
                        <a:srgbClr val="CCCCCC"/>
                      </a:solidFill>
                      <a:prstDash val="solid"/>
                      <a:round/>
                      <a:headEnd len="sm" w="sm" type="none"/>
                      <a:tailEnd len="sm" w="sm" type="none"/>
                    </a:lnR>
                    <a:lnT cap="flat" cmpd="sng" w="19050">
                      <a:solidFill>
                        <a:schemeClr val="accent6"/>
                      </a:solidFill>
                      <a:prstDash val="solid"/>
                      <a:round/>
                      <a:headEnd len="sm" w="sm" type="none"/>
                      <a:tailEnd len="sm" w="sm" type="none"/>
                    </a:lnT>
                    <a:lnB cap="flat" cmpd="sng" w="9525">
                      <a:solidFill>
                        <a:srgbClr val="FFFFFF"/>
                      </a:solidFill>
                      <a:prstDash val="dot"/>
                      <a:round/>
                      <a:headEnd len="sm" w="sm" type="none"/>
                      <a:tailEnd len="sm" w="sm" type="none"/>
                    </a:lnB>
                    <a:solidFill>
                      <a:srgbClr val="E5E5E5"/>
                    </a:solidFill>
                  </a:tcPr>
                </a:tc>
                <a:tc>
                  <a:txBody>
                    <a:bodyPr/>
                    <a:lstStyle/>
                    <a:p>
                      <a:pPr indent="0" lvl="0" marL="0" rtl="0" algn="l">
                        <a:spcBef>
                          <a:spcPts val="0"/>
                        </a:spcBef>
                        <a:spcAft>
                          <a:spcPts val="0"/>
                        </a:spcAft>
                        <a:buNone/>
                      </a:pPr>
                      <a:r>
                        <a:t/>
                      </a:r>
                      <a:endParaRPr/>
                    </a:p>
                  </a:txBody>
                  <a:tcPr marT="91425" marB="91425" marR="91425" marL="91425" anchor="ctr">
                    <a:lnL cap="flat" cmpd="sng" w="9475">
                      <a:solidFill>
                        <a:srgbClr val="CCCCCC"/>
                      </a:solidFill>
                      <a:prstDash val="solid"/>
                      <a:round/>
                      <a:headEnd len="sm" w="sm" type="none"/>
                      <a:tailEnd len="sm" w="sm" type="none"/>
                    </a:lnL>
                    <a:lnR cap="flat" cmpd="sng" w="9475">
                      <a:solidFill>
                        <a:srgbClr val="CCCCCC"/>
                      </a:solidFill>
                      <a:prstDash val="solid"/>
                      <a:round/>
                      <a:headEnd len="sm" w="sm" type="none"/>
                      <a:tailEnd len="sm" w="sm" type="none"/>
                    </a:lnR>
                    <a:lnT cap="flat" cmpd="sng" w="19050">
                      <a:solidFill>
                        <a:schemeClr val="accent6"/>
                      </a:solidFill>
                      <a:prstDash val="solid"/>
                      <a:round/>
                      <a:headEnd len="sm" w="sm" type="none"/>
                      <a:tailEnd len="sm" w="sm" type="none"/>
                    </a:lnT>
                    <a:lnB cap="flat" cmpd="sng" w="9525">
                      <a:solidFill>
                        <a:srgbClr val="FFFFFF"/>
                      </a:solidFill>
                      <a:prstDash val="dot"/>
                      <a:round/>
                      <a:headEnd len="sm" w="sm" type="none"/>
                      <a:tailEnd len="sm" w="sm" type="none"/>
                    </a:lnB>
                    <a:solidFill>
                      <a:srgbClr val="E5E5E5"/>
                    </a:solidFill>
                  </a:tcPr>
                </a:tc>
                <a:tc>
                  <a:txBody>
                    <a:bodyPr/>
                    <a:lstStyle/>
                    <a:p>
                      <a:pPr indent="0" lvl="0" marL="0" rtl="0" algn="ctr">
                        <a:spcBef>
                          <a:spcPts val="0"/>
                        </a:spcBef>
                        <a:spcAft>
                          <a:spcPts val="0"/>
                        </a:spcAft>
                        <a:buNone/>
                      </a:pPr>
                      <a:r>
                        <a:rPr lang="en" sz="800"/>
                        <a:t>Tier 3</a:t>
                      </a:r>
                      <a:endParaRPr sz="800"/>
                    </a:p>
                  </a:txBody>
                  <a:tcPr marT="91425" marB="91425" marR="91425" marL="91425" anchor="ctr">
                    <a:lnL cap="flat" cmpd="sng" w="9475">
                      <a:solidFill>
                        <a:srgbClr val="CCCCCC"/>
                      </a:solidFill>
                      <a:prstDash val="solid"/>
                      <a:round/>
                      <a:headEnd len="sm" w="sm" type="none"/>
                      <a:tailEnd len="sm" w="sm" type="none"/>
                    </a:lnL>
                    <a:lnR cap="flat" cmpd="sng" w="9475">
                      <a:solidFill>
                        <a:srgbClr val="CCCCCC"/>
                      </a:solidFill>
                      <a:prstDash val="solid"/>
                      <a:round/>
                      <a:headEnd len="sm" w="sm" type="none"/>
                      <a:tailEnd len="sm" w="sm" type="none"/>
                    </a:lnR>
                    <a:lnT cap="flat" cmpd="sng" w="19050">
                      <a:solidFill>
                        <a:schemeClr val="accent6"/>
                      </a:solidFill>
                      <a:prstDash val="solid"/>
                      <a:round/>
                      <a:headEnd len="sm" w="sm" type="none"/>
                      <a:tailEnd len="sm" w="sm" type="none"/>
                    </a:lnT>
                    <a:lnB cap="flat" cmpd="sng" w="9525">
                      <a:solidFill>
                        <a:srgbClr val="FFFFFF"/>
                      </a:solidFill>
                      <a:prstDash val="dot"/>
                      <a:round/>
                      <a:headEnd len="sm" w="sm" type="none"/>
                      <a:tailEnd len="sm" w="sm" type="none"/>
                    </a:lnB>
                    <a:solidFill>
                      <a:srgbClr val="E5E5E5"/>
                    </a:solidFill>
                  </a:tcPr>
                </a:tc>
                <a:tc>
                  <a:txBody>
                    <a:bodyPr/>
                    <a:lstStyle/>
                    <a:p>
                      <a:pPr indent="0" lvl="0" marL="0" rtl="0" algn="ctr">
                        <a:spcBef>
                          <a:spcPts val="0"/>
                        </a:spcBef>
                        <a:spcAft>
                          <a:spcPts val="0"/>
                        </a:spcAft>
                        <a:buNone/>
                      </a:pPr>
                      <a:r>
                        <a:rPr lang="en" sz="800"/>
                        <a:t>796</a:t>
                      </a:r>
                      <a:endParaRPr sz="800"/>
                    </a:p>
                  </a:txBody>
                  <a:tcPr marT="91425" marB="91425" marR="91425" marL="91425" anchor="ctr">
                    <a:lnL cap="flat" cmpd="sng" w="9475">
                      <a:solidFill>
                        <a:srgbClr val="CCCCCC"/>
                      </a:solidFill>
                      <a:prstDash val="solid"/>
                      <a:round/>
                      <a:headEnd len="sm" w="sm" type="none"/>
                      <a:tailEnd len="sm" w="sm" type="none"/>
                    </a:lnL>
                    <a:lnR cap="flat" cmpd="sng" w="9475">
                      <a:solidFill>
                        <a:srgbClr val="CCCCCC"/>
                      </a:solidFill>
                      <a:prstDash val="solid"/>
                      <a:round/>
                      <a:headEnd len="sm" w="sm" type="none"/>
                      <a:tailEnd len="sm" w="sm" type="none"/>
                    </a:lnR>
                    <a:lnT cap="flat" cmpd="sng" w="19050">
                      <a:solidFill>
                        <a:schemeClr val="accent6"/>
                      </a:solidFill>
                      <a:prstDash val="solid"/>
                      <a:round/>
                      <a:headEnd len="sm" w="sm" type="none"/>
                      <a:tailEnd len="sm" w="sm" type="none"/>
                    </a:lnT>
                    <a:lnB cap="flat" cmpd="sng" w="9525">
                      <a:solidFill>
                        <a:srgbClr val="FFFFFF"/>
                      </a:solidFill>
                      <a:prstDash val="dot"/>
                      <a:round/>
                      <a:headEnd len="sm" w="sm" type="none"/>
                      <a:tailEnd len="sm" w="sm" type="none"/>
                    </a:lnB>
                    <a:solidFill>
                      <a:srgbClr val="E5E5E5"/>
                    </a:solidFill>
                  </a:tcPr>
                </a:tc>
                <a:tc>
                  <a:txBody>
                    <a:bodyPr/>
                    <a:lstStyle/>
                    <a:p>
                      <a:pPr indent="0" lvl="0" marL="0" rtl="0" algn="ctr">
                        <a:spcBef>
                          <a:spcPts val="0"/>
                        </a:spcBef>
                        <a:spcAft>
                          <a:spcPts val="0"/>
                        </a:spcAft>
                        <a:buNone/>
                      </a:pPr>
                      <a:r>
                        <a:rPr lang="en" sz="800"/>
                        <a:t>0</a:t>
                      </a:r>
                      <a:endParaRPr sz="800"/>
                    </a:p>
                  </a:txBody>
                  <a:tcPr marT="91425" marB="91425" marR="91425" marL="91425" anchor="ctr">
                    <a:lnL cap="flat" cmpd="sng" w="9475">
                      <a:solidFill>
                        <a:srgbClr val="CCCCCC"/>
                      </a:solidFill>
                      <a:prstDash val="solid"/>
                      <a:round/>
                      <a:headEnd len="sm" w="sm" type="none"/>
                      <a:tailEnd len="sm" w="sm" type="none"/>
                    </a:lnL>
                    <a:lnR cap="flat" cmpd="sng" w="9475">
                      <a:solidFill>
                        <a:srgbClr val="CCCCCC"/>
                      </a:solidFill>
                      <a:prstDash val="solid"/>
                      <a:round/>
                      <a:headEnd len="sm" w="sm" type="none"/>
                      <a:tailEnd len="sm" w="sm" type="none"/>
                    </a:lnR>
                    <a:lnT cap="flat" cmpd="sng" w="19050">
                      <a:solidFill>
                        <a:schemeClr val="accent6"/>
                      </a:solidFill>
                      <a:prstDash val="solid"/>
                      <a:round/>
                      <a:headEnd len="sm" w="sm" type="none"/>
                      <a:tailEnd len="sm" w="sm" type="none"/>
                    </a:lnT>
                    <a:lnB cap="flat" cmpd="sng" w="9525">
                      <a:solidFill>
                        <a:srgbClr val="FFFFFF"/>
                      </a:solidFill>
                      <a:prstDash val="dot"/>
                      <a:round/>
                      <a:headEnd len="sm" w="sm" type="none"/>
                      <a:tailEnd len="sm" w="sm" type="none"/>
                    </a:lnB>
                    <a:solidFill>
                      <a:srgbClr val="E5E5E5"/>
                    </a:solidFill>
                  </a:tcPr>
                </a:tc>
                <a:tc>
                  <a:txBody>
                    <a:bodyPr/>
                    <a:lstStyle/>
                    <a:p>
                      <a:pPr indent="0" lvl="0" marL="0" rtl="0" algn="ctr">
                        <a:spcBef>
                          <a:spcPts val="0"/>
                        </a:spcBef>
                        <a:spcAft>
                          <a:spcPts val="0"/>
                        </a:spcAft>
                        <a:buNone/>
                      </a:pPr>
                      <a:r>
                        <a:rPr lang="en" sz="800"/>
                        <a:t>0</a:t>
                      </a:r>
                      <a:endParaRPr sz="800"/>
                    </a:p>
                  </a:txBody>
                  <a:tcPr marT="91425" marB="91425" marR="91425" marL="91425" anchor="ctr">
                    <a:lnL cap="flat" cmpd="sng" w="9475">
                      <a:solidFill>
                        <a:srgbClr val="CCCCCC"/>
                      </a:solidFill>
                      <a:prstDash val="solid"/>
                      <a:round/>
                      <a:headEnd len="sm" w="sm" type="none"/>
                      <a:tailEnd len="sm" w="sm" type="none"/>
                    </a:lnL>
                    <a:lnR cap="flat" cmpd="sng" w="9475">
                      <a:solidFill>
                        <a:srgbClr val="CCCCCC"/>
                      </a:solidFill>
                      <a:prstDash val="solid"/>
                      <a:round/>
                      <a:headEnd len="sm" w="sm" type="none"/>
                      <a:tailEnd len="sm" w="sm" type="none"/>
                    </a:lnR>
                    <a:lnT cap="flat" cmpd="sng" w="19050">
                      <a:solidFill>
                        <a:schemeClr val="accent6"/>
                      </a:solidFill>
                      <a:prstDash val="solid"/>
                      <a:round/>
                      <a:headEnd len="sm" w="sm" type="none"/>
                      <a:tailEnd len="sm" w="sm" type="none"/>
                    </a:lnT>
                    <a:lnB cap="flat" cmpd="sng" w="9525">
                      <a:solidFill>
                        <a:srgbClr val="FFFFFF"/>
                      </a:solidFill>
                      <a:prstDash val="dot"/>
                      <a:round/>
                      <a:headEnd len="sm" w="sm" type="none"/>
                      <a:tailEnd len="sm" w="sm" type="none"/>
                    </a:lnB>
                    <a:solidFill>
                      <a:srgbClr val="E5E5E5"/>
                    </a:solidFill>
                  </a:tcPr>
                </a:tc>
                <a:tc>
                  <a:txBody>
                    <a:bodyPr/>
                    <a:lstStyle/>
                    <a:p>
                      <a:pPr indent="0" lvl="0" marL="0" rtl="0" algn="ctr">
                        <a:spcBef>
                          <a:spcPts val="0"/>
                        </a:spcBef>
                        <a:spcAft>
                          <a:spcPts val="0"/>
                        </a:spcAft>
                        <a:buNone/>
                      </a:pPr>
                      <a:r>
                        <a:rPr b="1" lang="en" sz="800"/>
                        <a:t>1,051</a:t>
                      </a:r>
                      <a:endParaRPr b="1" sz="800"/>
                    </a:p>
                  </a:txBody>
                  <a:tcPr marT="91425" marB="91425" marR="91425" marL="91425" anchor="ctr">
                    <a:lnL cap="flat" cmpd="sng" w="9475">
                      <a:solidFill>
                        <a:srgbClr val="CCCCCC"/>
                      </a:solidFill>
                      <a:prstDash val="solid"/>
                      <a:round/>
                      <a:headEnd len="sm" w="sm" type="none"/>
                      <a:tailEnd len="sm" w="sm" type="none"/>
                    </a:lnL>
                    <a:lnR cap="flat" cmpd="sng" w="9475">
                      <a:solidFill>
                        <a:srgbClr val="CCCCCC"/>
                      </a:solidFill>
                      <a:prstDash val="solid"/>
                      <a:round/>
                      <a:headEnd len="sm" w="sm" type="none"/>
                      <a:tailEnd len="sm" w="sm" type="none"/>
                    </a:lnR>
                    <a:lnT cap="flat" cmpd="sng" w="19050">
                      <a:solidFill>
                        <a:schemeClr val="accent6"/>
                      </a:solidFill>
                      <a:prstDash val="solid"/>
                      <a:round/>
                      <a:headEnd len="sm" w="sm" type="none"/>
                      <a:tailEnd len="sm" w="sm" type="none"/>
                    </a:lnT>
                    <a:lnB cap="flat" cmpd="sng" w="9525">
                      <a:solidFill>
                        <a:srgbClr val="FFFFFF"/>
                      </a:solidFill>
                      <a:prstDash val="dot"/>
                      <a:round/>
                      <a:headEnd len="sm" w="sm" type="none"/>
                      <a:tailEnd len="sm" w="sm" type="none"/>
                    </a:lnB>
                    <a:solidFill>
                      <a:srgbClr val="E5E5E5"/>
                    </a:solidFill>
                  </a:tcPr>
                </a:tc>
              </a:tr>
              <a:tr h="304775">
                <a:tc>
                  <a:txBody>
                    <a:bodyPr/>
                    <a:lstStyle/>
                    <a:p>
                      <a:pPr indent="0" lvl="0" marL="0" rtl="0" algn="l">
                        <a:spcBef>
                          <a:spcPts val="0"/>
                        </a:spcBef>
                        <a:spcAft>
                          <a:spcPts val="0"/>
                        </a:spcAft>
                        <a:buNone/>
                      </a:pPr>
                      <a:r>
                        <a:t/>
                      </a:r>
                      <a:endParaRPr/>
                    </a:p>
                  </a:txBody>
                  <a:tcPr marT="19050" marB="19050" marR="28575" marL="28575" anchor="ctr">
                    <a:lnL cap="flat" cmpd="sng" w="9525">
                      <a:solidFill>
                        <a:srgbClr val="E5E5E5"/>
                      </a:solidFill>
                      <a:prstDash val="solid"/>
                      <a:round/>
                      <a:headEnd len="sm" w="sm" type="none"/>
                      <a:tailEnd len="sm" w="sm" type="none"/>
                    </a:lnL>
                    <a:lnR cap="flat" cmpd="sng" w="9525">
                      <a:solidFill>
                        <a:srgbClr val="E5E5E5"/>
                      </a:solidFill>
                      <a:prstDash val="solid"/>
                      <a:round/>
                      <a:headEnd len="sm" w="sm" type="none"/>
                      <a:tailEnd len="sm" w="sm" type="none"/>
                    </a:lnR>
                    <a:lnT cap="flat" cmpd="sng" w="9525">
                      <a:solidFill>
                        <a:srgbClr val="E5E5E5"/>
                      </a:solidFill>
                      <a:prstDash val="solid"/>
                      <a:round/>
                      <a:headEnd len="sm" w="sm" type="none"/>
                      <a:tailEnd len="sm" w="sm" type="none"/>
                    </a:lnT>
                    <a:lnB cap="flat" cmpd="sng" w="9525">
                      <a:solidFill>
                        <a:srgbClr val="E5E5E5"/>
                      </a:solidFill>
                      <a:prstDash val="solid"/>
                      <a:round/>
                      <a:headEnd len="sm" w="sm" type="none"/>
                      <a:tailEnd len="sm" w="sm" type="none"/>
                    </a:lnB>
                  </a:tcPr>
                </a:tc>
                <a:tc>
                  <a:txBody>
                    <a:bodyPr/>
                    <a:lstStyle/>
                    <a:p>
                      <a:pPr indent="0" lvl="0" marL="0" rtl="0" algn="l">
                        <a:spcBef>
                          <a:spcPts val="0"/>
                        </a:spcBef>
                        <a:spcAft>
                          <a:spcPts val="0"/>
                        </a:spcAft>
                        <a:buNone/>
                      </a:pPr>
                      <a:r>
                        <a:t/>
                      </a:r>
                      <a:endParaRPr/>
                    </a:p>
                  </a:txBody>
                  <a:tcPr marT="91425" marB="91425" marR="91425" marL="91425" anchor="ctr">
                    <a:lnL cap="flat" cmpd="sng" w="9525">
                      <a:solidFill>
                        <a:srgbClr val="E5E5E5"/>
                      </a:solidFill>
                      <a:prstDash val="solid"/>
                      <a:round/>
                      <a:headEnd len="sm" w="sm" type="none"/>
                      <a:tailEnd len="sm" w="sm" type="none"/>
                    </a:lnL>
                    <a:lnR cap="flat" cmpd="sng" w="9525">
                      <a:solidFill>
                        <a:srgbClr val="E5E5E5"/>
                      </a:solidFill>
                      <a:prstDash val="solid"/>
                      <a:round/>
                      <a:headEnd len="sm" w="sm" type="none"/>
                      <a:tailEnd len="sm" w="sm" type="none"/>
                    </a:lnR>
                    <a:lnT cap="flat" cmpd="sng" w="9525">
                      <a:solidFill>
                        <a:srgbClr val="FFFFFF"/>
                      </a:solidFill>
                      <a:prstDash val="dot"/>
                      <a:round/>
                      <a:headEnd len="sm" w="sm" type="none"/>
                      <a:tailEnd len="sm" w="sm" type="none"/>
                    </a:lnT>
                    <a:lnB cap="flat" cmpd="sng" w="9525">
                      <a:solidFill>
                        <a:srgbClr val="FFFFFF"/>
                      </a:solidFill>
                      <a:prstDash val="dot"/>
                      <a:round/>
                      <a:headEnd len="sm" w="sm" type="none"/>
                      <a:tailEnd len="sm" w="sm" type="none"/>
                    </a:lnB>
                    <a:solidFill>
                      <a:srgbClr val="E5E5E5"/>
                    </a:solidFill>
                  </a:tcPr>
                </a:tc>
                <a:tc>
                  <a:txBody>
                    <a:bodyPr/>
                    <a:lstStyle/>
                    <a:p>
                      <a:pPr indent="0" lvl="0" marL="0" rtl="0" algn="l">
                        <a:spcBef>
                          <a:spcPts val="0"/>
                        </a:spcBef>
                        <a:spcAft>
                          <a:spcPts val="0"/>
                        </a:spcAft>
                        <a:buNone/>
                      </a:pPr>
                      <a:r>
                        <a:t/>
                      </a:r>
                      <a:endParaRPr/>
                    </a:p>
                  </a:txBody>
                  <a:tcPr marT="91425" marB="91425" marR="91425" marL="91425" anchor="ctr">
                    <a:lnL cap="flat" cmpd="sng" w="9525">
                      <a:solidFill>
                        <a:srgbClr val="E5E5E5"/>
                      </a:solidFill>
                      <a:prstDash val="solid"/>
                      <a:round/>
                      <a:headEnd len="sm" w="sm" type="none"/>
                      <a:tailEnd len="sm" w="sm" type="none"/>
                    </a:lnL>
                    <a:lnR cap="flat" cmpd="sng" w="9525">
                      <a:solidFill>
                        <a:srgbClr val="B7B7B7"/>
                      </a:solidFill>
                      <a:prstDash val="solid"/>
                      <a:round/>
                      <a:headEnd len="sm" w="sm" type="none"/>
                      <a:tailEnd len="sm" w="sm" type="none"/>
                    </a:lnR>
                    <a:lnT cap="flat" cmpd="sng" w="9525">
                      <a:solidFill>
                        <a:srgbClr val="FFFFFF"/>
                      </a:solidFill>
                      <a:prstDash val="dot"/>
                      <a:round/>
                      <a:headEnd len="sm" w="sm" type="none"/>
                      <a:tailEnd len="sm" w="sm" type="none"/>
                    </a:lnT>
                    <a:lnB cap="flat" cmpd="sng" w="9525">
                      <a:solidFill>
                        <a:srgbClr val="FFFFFF"/>
                      </a:solidFill>
                      <a:prstDash val="dot"/>
                      <a:round/>
                      <a:headEnd len="sm" w="sm" type="none"/>
                      <a:tailEnd len="sm" w="sm" type="none"/>
                    </a:lnB>
                    <a:solidFill>
                      <a:srgbClr val="E5E5E5"/>
                    </a:solidFill>
                  </a:tcPr>
                </a:tc>
                <a:tc>
                  <a:txBody>
                    <a:bodyPr/>
                    <a:lstStyle/>
                    <a:p>
                      <a:pPr indent="0" lvl="0" marL="0" rtl="0" algn="l">
                        <a:spcBef>
                          <a:spcPts val="0"/>
                        </a:spcBef>
                        <a:spcAft>
                          <a:spcPts val="0"/>
                        </a:spcAft>
                        <a:buNone/>
                      </a:pPr>
                      <a:r>
                        <a:t/>
                      </a:r>
                      <a:endParaRPr/>
                    </a:p>
                  </a:txBody>
                  <a:tcPr marT="91425" marB="91425" marR="91425" marL="91425" anchor="ctr">
                    <a:lnL cap="flat" cmpd="sng" w="9525">
                      <a:solidFill>
                        <a:srgbClr val="B7B7B7"/>
                      </a:solidFill>
                      <a:prstDash val="solid"/>
                      <a:round/>
                      <a:headEnd len="sm" w="sm" type="none"/>
                      <a:tailEnd len="sm" w="sm" type="none"/>
                    </a:lnL>
                    <a:lnR cap="flat" cmpd="sng" w="9475">
                      <a:solidFill>
                        <a:srgbClr val="CCCCCC"/>
                      </a:solidFill>
                      <a:prstDash val="solid"/>
                      <a:round/>
                      <a:headEnd len="sm" w="sm" type="none"/>
                      <a:tailEnd len="sm" w="sm" type="none"/>
                    </a:lnR>
                    <a:lnT cap="flat" cmpd="sng" w="9525">
                      <a:solidFill>
                        <a:srgbClr val="FFFFFF"/>
                      </a:solidFill>
                      <a:prstDash val="dot"/>
                      <a:round/>
                      <a:headEnd len="sm" w="sm" type="none"/>
                      <a:tailEnd len="sm" w="sm" type="none"/>
                    </a:lnT>
                    <a:lnB cap="flat" cmpd="sng" w="9525">
                      <a:solidFill>
                        <a:srgbClr val="FFFFFF"/>
                      </a:solidFill>
                      <a:prstDash val="dot"/>
                      <a:round/>
                      <a:headEnd len="sm" w="sm" type="none"/>
                      <a:tailEnd len="sm" w="sm" type="none"/>
                    </a:lnB>
                    <a:solidFill>
                      <a:srgbClr val="E5E5E5"/>
                    </a:solidFill>
                  </a:tcPr>
                </a:tc>
                <a:tc>
                  <a:txBody>
                    <a:bodyPr/>
                    <a:lstStyle/>
                    <a:p>
                      <a:pPr indent="0" lvl="0" marL="0" rtl="0" algn="l">
                        <a:spcBef>
                          <a:spcPts val="0"/>
                        </a:spcBef>
                        <a:spcAft>
                          <a:spcPts val="0"/>
                        </a:spcAft>
                        <a:buNone/>
                      </a:pPr>
                      <a:r>
                        <a:t/>
                      </a:r>
                      <a:endParaRPr/>
                    </a:p>
                  </a:txBody>
                  <a:tcPr marT="91425" marB="91425" marR="91425" marL="91425" anchor="ctr">
                    <a:lnL cap="flat" cmpd="sng" w="9475">
                      <a:solidFill>
                        <a:srgbClr val="CCCCCC"/>
                      </a:solidFill>
                      <a:prstDash val="solid"/>
                      <a:round/>
                      <a:headEnd len="sm" w="sm" type="none"/>
                      <a:tailEnd len="sm" w="sm" type="none"/>
                    </a:lnL>
                    <a:lnR cap="flat" cmpd="sng" w="9475">
                      <a:solidFill>
                        <a:srgbClr val="CCCCCC"/>
                      </a:solidFill>
                      <a:prstDash val="solid"/>
                      <a:round/>
                      <a:headEnd len="sm" w="sm" type="none"/>
                      <a:tailEnd len="sm" w="sm" type="none"/>
                    </a:lnR>
                    <a:lnT cap="flat" cmpd="sng" w="9525">
                      <a:solidFill>
                        <a:srgbClr val="FFFFFF"/>
                      </a:solidFill>
                      <a:prstDash val="dot"/>
                      <a:round/>
                      <a:headEnd len="sm" w="sm" type="none"/>
                      <a:tailEnd len="sm" w="sm" type="none"/>
                    </a:lnT>
                    <a:lnB cap="flat" cmpd="sng" w="9525">
                      <a:solidFill>
                        <a:srgbClr val="FFFFFF"/>
                      </a:solidFill>
                      <a:prstDash val="dot"/>
                      <a:round/>
                      <a:headEnd len="sm" w="sm" type="none"/>
                      <a:tailEnd len="sm" w="sm" type="none"/>
                    </a:lnB>
                    <a:solidFill>
                      <a:srgbClr val="E5E5E5"/>
                    </a:solidFill>
                  </a:tcPr>
                </a:tc>
                <a:tc>
                  <a:txBody>
                    <a:bodyPr/>
                    <a:lstStyle/>
                    <a:p>
                      <a:pPr indent="0" lvl="0" marL="0" rtl="0" algn="ctr">
                        <a:spcBef>
                          <a:spcPts val="0"/>
                        </a:spcBef>
                        <a:spcAft>
                          <a:spcPts val="0"/>
                        </a:spcAft>
                        <a:buNone/>
                      </a:pPr>
                      <a:r>
                        <a:rPr lang="en" sz="800"/>
                        <a:t>Tier 3</a:t>
                      </a:r>
                      <a:endParaRPr sz="800"/>
                    </a:p>
                  </a:txBody>
                  <a:tcPr marT="91425" marB="91425" marR="91425" marL="91425" anchor="ctr">
                    <a:lnL cap="flat" cmpd="sng" w="9475">
                      <a:solidFill>
                        <a:srgbClr val="CCCCCC"/>
                      </a:solidFill>
                      <a:prstDash val="solid"/>
                      <a:round/>
                      <a:headEnd len="sm" w="sm" type="none"/>
                      <a:tailEnd len="sm" w="sm" type="none"/>
                    </a:lnL>
                    <a:lnR cap="flat" cmpd="sng" w="9475">
                      <a:solidFill>
                        <a:srgbClr val="CCCCCC"/>
                      </a:solidFill>
                      <a:prstDash val="solid"/>
                      <a:round/>
                      <a:headEnd len="sm" w="sm" type="none"/>
                      <a:tailEnd len="sm" w="sm" type="none"/>
                    </a:lnR>
                    <a:lnT cap="flat" cmpd="sng" w="9525">
                      <a:solidFill>
                        <a:srgbClr val="FFFFFF"/>
                      </a:solidFill>
                      <a:prstDash val="dot"/>
                      <a:round/>
                      <a:headEnd len="sm" w="sm" type="none"/>
                      <a:tailEnd len="sm" w="sm" type="none"/>
                    </a:lnT>
                    <a:lnB cap="flat" cmpd="sng" w="9525">
                      <a:solidFill>
                        <a:srgbClr val="FFFFFF"/>
                      </a:solidFill>
                      <a:prstDash val="dot"/>
                      <a:round/>
                      <a:headEnd len="sm" w="sm" type="none"/>
                      <a:tailEnd len="sm" w="sm" type="none"/>
                    </a:lnB>
                    <a:solidFill>
                      <a:srgbClr val="E5E5E5"/>
                    </a:solidFill>
                  </a:tcPr>
                </a:tc>
                <a:tc>
                  <a:txBody>
                    <a:bodyPr/>
                    <a:lstStyle/>
                    <a:p>
                      <a:pPr indent="0" lvl="0" marL="0" rtl="0" algn="ctr">
                        <a:spcBef>
                          <a:spcPts val="0"/>
                        </a:spcBef>
                        <a:spcAft>
                          <a:spcPts val="0"/>
                        </a:spcAft>
                        <a:buNone/>
                      </a:pPr>
                      <a:r>
                        <a:rPr lang="en" sz="800"/>
                        <a:t>1,103</a:t>
                      </a:r>
                      <a:endParaRPr sz="800"/>
                    </a:p>
                  </a:txBody>
                  <a:tcPr marT="91425" marB="91425" marR="91425" marL="91425" anchor="ctr">
                    <a:lnL cap="flat" cmpd="sng" w="9475">
                      <a:solidFill>
                        <a:srgbClr val="CCCCCC"/>
                      </a:solidFill>
                      <a:prstDash val="solid"/>
                      <a:round/>
                      <a:headEnd len="sm" w="sm" type="none"/>
                      <a:tailEnd len="sm" w="sm" type="none"/>
                    </a:lnL>
                    <a:lnR cap="flat" cmpd="sng" w="9475">
                      <a:solidFill>
                        <a:srgbClr val="CCCCCC"/>
                      </a:solidFill>
                      <a:prstDash val="solid"/>
                      <a:round/>
                      <a:headEnd len="sm" w="sm" type="none"/>
                      <a:tailEnd len="sm" w="sm" type="none"/>
                    </a:lnR>
                    <a:lnT cap="flat" cmpd="sng" w="9525">
                      <a:solidFill>
                        <a:srgbClr val="FFFFFF"/>
                      </a:solidFill>
                      <a:prstDash val="dot"/>
                      <a:round/>
                      <a:headEnd len="sm" w="sm" type="none"/>
                      <a:tailEnd len="sm" w="sm" type="none"/>
                    </a:lnT>
                    <a:lnB cap="flat" cmpd="sng" w="9525">
                      <a:solidFill>
                        <a:srgbClr val="FFFFFF"/>
                      </a:solidFill>
                      <a:prstDash val="dot"/>
                      <a:round/>
                      <a:headEnd len="sm" w="sm" type="none"/>
                      <a:tailEnd len="sm" w="sm" type="none"/>
                    </a:lnB>
                    <a:solidFill>
                      <a:srgbClr val="E5E5E5"/>
                    </a:solidFill>
                  </a:tcPr>
                </a:tc>
                <a:tc>
                  <a:txBody>
                    <a:bodyPr/>
                    <a:lstStyle/>
                    <a:p>
                      <a:pPr indent="0" lvl="0" marL="0" rtl="0" algn="ctr">
                        <a:spcBef>
                          <a:spcPts val="0"/>
                        </a:spcBef>
                        <a:spcAft>
                          <a:spcPts val="0"/>
                        </a:spcAft>
                        <a:buNone/>
                      </a:pPr>
                      <a:r>
                        <a:rPr lang="en" sz="800"/>
                        <a:t>0</a:t>
                      </a:r>
                      <a:endParaRPr sz="800"/>
                    </a:p>
                  </a:txBody>
                  <a:tcPr marT="91425" marB="91425" marR="91425" marL="91425" anchor="ctr">
                    <a:lnL cap="flat" cmpd="sng" w="9475">
                      <a:solidFill>
                        <a:srgbClr val="CCCCCC"/>
                      </a:solidFill>
                      <a:prstDash val="solid"/>
                      <a:round/>
                      <a:headEnd len="sm" w="sm" type="none"/>
                      <a:tailEnd len="sm" w="sm" type="none"/>
                    </a:lnL>
                    <a:lnR cap="flat" cmpd="sng" w="9475">
                      <a:solidFill>
                        <a:srgbClr val="CCCCCC"/>
                      </a:solidFill>
                      <a:prstDash val="solid"/>
                      <a:round/>
                      <a:headEnd len="sm" w="sm" type="none"/>
                      <a:tailEnd len="sm" w="sm" type="none"/>
                    </a:lnR>
                    <a:lnT cap="flat" cmpd="sng" w="9525">
                      <a:solidFill>
                        <a:srgbClr val="FFFFFF"/>
                      </a:solidFill>
                      <a:prstDash val="dot"/>
                      <a:round/>
                      <a:headEnd len="sm" w="sm" type="none"/>
                      <a:tailEnd len="sm" w="sm" type="none"/>
                    </a:lnT>
                    <a:lnB cap="flat" cmpd="sng" w="9525">
                      <a:solidFill>
                        <a:srgbClr val="FFFFFF"/>
                      </a:solidFill>
                      <a:prstDash val="dot"/>
                      <a:round/>
                      <a:headEnd len="sm" w="sm" type="none"/>
                      <a:tailEnd len="sm" w="sm" type="none"/>
                    </a:lnB>
                    <a:solidFill>
                      <a:srgbClr val="E5E5E5"/>
                    </a:solidFill>
                  </a:tcPr>
                </a:tc>
                <a:tc>
                  <a:txBody>
                    <a:bodyPr/>
                    <a:lstStyle/>
                    <a:p>
                      <a:pPr indent="0" lvl="0" marL="0" rtl="0" algn="ctr">
                        <a:spcBef>
                          <a:spcPts val="0"/>
                        </a:spcBef>
                        <a:spcAft>
                          <a:spcPts val="0"/>
                        </a:spcAft>
                        <a:buNone/>
                      </a:pPr>
                      <a:r>
                        <a:rPr lang="en" sz="800"/>
                        <a:t>0</a:t>
                      </a:r>
                      <a:endParaRPr sz="800"/>
                    </a:p>
                  </a:txBody>
                  <a:tcPr marT="91425" marB="91425" marR="91425" marL="91425" anchor="ctr">
                    <a:lnL cap="flat" cmpd="sng" w="9475">
                      <a:solidFill>
                        <a:srgbClr val="CCCCCC"/>
                      </a:solidFill>
                      <a:prstDash val="solid"/>
                      <a:round/>
                      <a:headEnd len="sm" w="sm" type="none"/>
                      <a:tailEnd len="sm" w="sm" type="none"/>
                    </a:lnL>
                    <a:lnR cap="flat" cmpd="sng" w="9475">
                      <a:solidFill>
                        <a:srgbClr val="CCCCCC"/>
                      </a:solidFill>
                      <a:prstDash val="solid"/>
                      <a:round/>
                      <a:headEnd len="sm" w="sm" type="none"/>
                      <a:tailEnd len="sm" w="sm" type="none"/>
                    </a:lnR>
                    <a:lnT cap="flat" cmpd="sng" w="9525">
                      <a:solidFill>
                        <a:srgbClr val="FFFFFF"/>
                      </a:solidFill>
                      <a:prstDash val="dot"/>
                      <a:round/>
                      <a:headEnd len="sm" w="sm" type="none"/>
                      <a:tailEnd len="sm" w="sm" type="none"/>
                    </a:lnT>
                    <a:lnB cap="flat" cmpd="sng" w="9525">
                      <a:solidFill>
                        <a:srgbClr val="FFFFFF"/>
                      </a:solidFill>
                      <a:prstDash val="dot"/>
                      <a:round/>
                      <a:headEnd len="sm" w="sm" type="none"/>
                      <a:tailEnd len="sm" w="sm" type="none"/>
                    </a:lnB>
                    <a:solidFill>
                      <a:srgbClr val="E5E5E5"/>
                    </a:solidFill>
                  </a:tcPr>
                </a:tc>
                <a:tc>
                  <a:txBody>
                    <a:bodyPr/>
                    <a:lstStyle/>
                    <a:p>
                      <a:pPr indent="0" lvl="0" marL="0" rtl="0" algn="ctr">
                        <a:spcBef>
                          <a:spcPts val="0"/>
                        </a:spcBef>
                        <a:spcAft>
                          <a:spcPts val="0"/>
                        </a:spcAft>
                        <a:buNone/>
                      </a:pPr>
                      <a:r>
                        <a:rPr b="1" lang="en" sz="800"/>
                        <a:t>988</a:t>
                      </a:r>
                      <a:endParaRPr b="1" sz="800"/>
                    </a:p>
                  </a:txBody>
                  <a:tcPr marT="91425" marB="91425" marR="91425" marL="91425" anchor="ctr">
                    <a:lnL cap="flat" cmpd="sng" w="9475">
                      <a:solidFill>
                        <a:srgbClr val="CCCCCC"/>
                      </a:solidFill>
                      <a:prstDash val="solid"/>
                      <a:round/>
                      <a:headEnd len="sm" w="sm" type="none"/>
                      <a:tailEnd len="sm" w="sm" type="none"/>
                    </a:lnL>
                    <a:lnR cap="flat" cmpd="sng" w="9475">
                      <a:solidFill>
                        <a:srgbClr val="CCCCCC"/>
                      </a:solidFill>
                      <a:prstDash val="solid"/>
                      <a:round/>
                      <a:headEnd len="sm" w="sm" type="none"/>
                      <a:tailEnd len="sm" w="sm" type="none"/>
                    </a:lnR>
                    <a:lnT cap="flat" cmpd="sng" w="9525">
                      <a:solidFill>
                        <a:srgbClr val="FFFFFF"/>
                      </a:solidFill>
                      <a:prstDash val="dot"/>
                      <a:round/>
                      <a:headEnd len="sm" w="sm" type="none"/>
                      <a:tailEnd len="sm" w="sm" type="none"/>
                    </a:lnT>
                    <a:lnB cap="flat" cmpd="sng" w="9525">
                      <a:solidFill>
                        <a:srgbClr val="FFFFFF"/>
                      </a:solidFill>
                      <a:prstDash val="dot"/>
                      <a:round/>
                      <a:headEnd len="sm" w="sm" type="none"/>
                      <a:tailEnd len="sm" w="sm" type="none"/>
                    </a:lnB>
                    <a:solidFill>
                      <a:srgbClr val="E5E5E5"/>
                    </a:solidFill>
                  </a:tcPr>
                </a:tc>
              </a:tr>
              <a:tr h="304775">
                <a:tc>
                  <a:txBody>
                    <a:bodyPr/>
                    <a:lstStyle/>
                    <a:p>
                      <a:pPr indent="0" lvl="0" marL="0" rtl="0" algn="l">
                        <a:spcBef>
                          <a:spcPts val="0"/>
                        </a:spcBef>
                        <a:spcAft>
                          <a:spcPts val="0"/>
                        </a:spcAft>
                        <a:buNone/>
                      </a:pPr>
                      <a:r>
                        <a:t/>
                      </a:r>
                      <a:endParaRPr/>
                    </a:p>
                  </a:txBody>
                  <a:tcPr marT="19050" marB="19050" marR="28575" marL="28575" anchor="ctr">
                    <a:lnL cap="flat" cmpd="sng" w="9525">
                      <a:solidFill>
                        <a:srgbClr val="E5E5E5"/>
                      </a:solidFill>
                      <a:prstDash val="solid"/>
                      <a:round/>
                      <a:headEnd len="sm" w="sm" type="none"/>
                      <a:tailEnd len="sm" w="sm" type="none"/>
                    </a:lnL>
                    <a:lnR cap="flat" cmpd="sng" w="9525">
                      <a:solidFill>
                        <a:srgbClr val="E5E5E5"/>
                      </a:solidFill>
                      <a:prstDash val="solid"/>
                      <a:round/>
                      <a:headEnd len="sm" w="sm" type="none"/>
                      <a:tailEnd len="sm" w="sm" type="none"/>
                    </a:lnR>
                    <a:lnT cap="flat" cmpd="sng" w="9525">
                      <a:solidFill>
                        <a:srgbClr val="E5E5E5"/>
                      </a:solidFill>
                      <a:prstDash val="solid"/>
                      <a:round/>
                      <a:headEnd len="sm" w="sm" type="none"/>
                      <a:tailEnd len="sm" w="sm" type="none"/>
                    </a:lnT>
                    <a:lnB cap="flat" cmpd="sng" w="19050">
                      <a:solidFill>
                        <a:schemeClr val="accent6"/>
                      </a:solidFill>
                      <a:prstDash val="solid"/>
                      <a:round/>
                      <a:headEnd len="sm" w="sm" type="none"/>
                      <a:tailEnd len="sm" w="sm" type="none"/>
                    </a:lnB>
                  </a:tcPr>
                </a:tc>
                <a:tc>
                  <a:txBody>
                    <a:bodyPr/>
                    <a:lstStyle/>
                    <a:p>
                      <a:pPr indent="0" lvl="0" marL="0" rtl="0" algn="l">
                        <a:spcBef>
                          <a:spcPts val="0"/>
                        </a:spcBef>
                        <a:spcAft>
                          <a:spcPts val="0"/>
                        </a:spcAft>
                        <a:buNone/>
                      </a:pPr>
                      <a:r>
                        <a:t/>
                      </a:r>
                      <a:endParaRPr/>
                    </a:p>
                  </a:txBody>
                  <a:tcPr marT="91425" marB="91425" marR="91425" marL="91425" anchor="ctr">
                    <a:lnL cap="flat" cmpd="sng" w="9525">
                      <a:solidFill>
                        <a:srgbClr val="E5E5E5"/>
                      </a:solidFill>
                      <a:prstDash val="solid"/>
                      <a:round/>
                      <a:headEnd len="sm" w="sm" type="none"/>
                      <a:tailEnd len="sm" w="sm" type="none"/>
                    </a:lnL>
                    <a:lnR cap="flat" cmpd="sng" w="9525">
                      <a:solidFill>
                        <a:srgbClr val="E5E5E5"/>
                      </a:solidFill>
                      <a:prstDash val="solid"/>
                      <a:round/>
                      <a:headEnd len="sm" w="sm" type="none"/>
                      <a:tailEnd len="sm" w="sm" type="none"/>
                    </a:lnR>
                    <a:lnT cap="flat" cmpd="sng" w="9525">
                      <a:solidFill>
                        <a:srgbClr val="FFFFFF"/>
                      </a:solidFill>
                      <a:prstDash val="dot"/>
                      <a:round/>
                      <a:headEnd len="sm" w="sm" type="none"/>
                      <a:tailEnd len="sm" w="sm" type="none"/>
                    </a:lnT>
                    <a:lnB cap="flat" cmpd="sng" w="19050">
                      <a:solidFill>
                        <a:schemeClr val="accent6"/>
                      </a:solidFill>
                      <a:prstDash val="solid"/>
                      <a:round/>
                      <a:headEnd len="sm" w="sm" type="none"/>
                      <a:tailEnd len="sm" w="sm" type="none"/>
                    </a:lnB>
                    <a:solidFill>
                      <a:srgbClr val="E5E5E5"/>
                    </a:solidFill>
                  </a:tcPr>
                </a:tc>
                <a:tc>
                  <a:txBody>
                    <a:bodyPr/>
                    <a:lstStyle/>
                    <a:p>
                      <a:pPr indent="0" lvl="0" marL="0" rtl="0" algn="l">
                        <a:spcBef>
                          <a:spcPts val="0"/>
                        </a:spcBef>
                        <a:spcAft>
                          <a:spcPts val="0"/>
                        </a:spcAft>
                        <a:buNone/>
                      </a:pPr>
                      <a:r>
                        <a:t/>
                      </a:r>
                      <a:endParaRPr/>
                    </a:p>
                  </a:txBody>
                  <a:tcPr marT="91425" marB="91425" marR="91425" marL="91425" anchor="ctr">
                    <a:lnL cap="flat" cmpd="sng" w="9525">
                      <a:solidFill>
                        <a:srgbClr val="E5E5E5"/>
                      </a:solidFill>
                      <a:prstDash val="solid"/>
                      <a:round/>
                      <a:headEnd len="sm" w="sm" type="none"/>
                      <a:tailEnd len="sm" w="sm" type="none"/>
                    </a:lnL>
                    <a:lnR cap="flat" cmpd="sng" w="9525">
                      <a:solidFill>
                        <a:srgbClr val="B7B7B7"/>
                      </a:solidFill>
                      <a:prstDash val="solid"/>
                      <a:round/>
                      <a:headEnd len="sm" w="sm" type="none"/>
                      <a:tailEnd len="sm" w="sm" type="none"/>
                    </a:lnR>
                    <a:lnT cap="flat" cmpd="sng" w="9525">
                      <a:solidFill>
                        <a:srgbClr val="FFFFFF"/>
                      </a:solidFill>
                      <a:prstDash val="dot"/>
                      <a:round/>
                      <a:headEnd len="sm" w="sm" type="none"/>
                      <a:tailEnd len="sm" w="sm" type="none"/>
                    </a:lnT>
                    <a:lnB cap="flat" cmpd="sng" w="19050">
                      <a:solidFill>
                        <a:schemeClr val="accent6"/>
                      </a:solidFill>
                      <a:prstDash val="solid"/>
                      <a:round/>
                      <a:headEnd len="sm" w="sm" type="none"/>
                      <a:tailEnd len="sm" w="sm" type="none"/>
                    </a:lnB>
                    <a:solidFill>
                      <a:srgbClr val="E5E5E5"/>
                    </a:solidFill>
                  </a:tcPr>
                </a:tc>
                <a:tc>
                  <a:txBody>
                    <a:bodyPr/>
                    <a:lstStyle/>
                    <a:p>
                      <a:pPr indent="0" lvl="0" marL="0" rtl="0" algn="l">
                        <a:spcBef>
                          <a:spcPts val="0"/>
                        </a:spcBef>
                        <a:spcAft>
                          <a:spcPts val="0"/>
                        </a:spcAft>
                        <a:buNone/>
                      </a:pPr>
                      <a:r>
                        <a:t/>
                      </a:r>
                      <a:endParaRPr/>
                    </a:p>
                  </a:txBody>
                  <a:tcPr marT="91425" marB="91425" marR="91425" marL="91425" anchor="ctr">
                    <a:lnL cap="flat" cmpd="sng" w="9525">
                      <a:solidFill>
                        <a:srgbClr val="B7B7B7"/>
                      </a:solidFill>
                      <a:prstDash val="solid"/>
                      <a:round/>
                      <a:headEnd len="sm" w="sm" type="none"/>
                      <a:tailEnd len="sm" w="sm" type="none"/>
                    </a:lnL>
                    <a:lnR cap="flat" cmpd="sng" w="9475">
                      <a:solidFill>
                        <a:srgbClr val="CCCCCC"/>
                      </a:solidFill>
                      <a:prstDash val="solid"/>
                      <a:round/>
                      <a:headEnd len="sm" w="sm" type="none"/>
                      <a:tailEnd len="sm" w="sm" type="none"/>
                    </a:lnR>
                    <a:lnT cap="flat" cmpd="sng" w="9525">
                      <a:solidFill>
                        <a:srgbClr val="FFFFFF"/>
                      </a:solidFill>
                      <a:prstDash val="dot"/>
                      <a:round/>
                      <a:headEnd len="sm" w="sm" type="none"/>
                      <a:tailEnd len="sm" w="sm" type="none"/>
                    </a:lnT>
                    <a:lnB cap="flat" cmpd="sng" w="19050">
                      <a:solidFill>
                        <a:schemeClr val="accent6"/>
                      </a:solidFill>
                      <a:prstDash val="solid"/>
                      <a:round/>
                      <a:headEnd len="sm" w="sm" type="none"/>
                      <a:tailEnd len="sm" w="sm" type="none"/>
                    </a:lnB>
                    <a:solidFill>
                      <a:srgbClr val="E5E5E5"/>
                    </a:solidFill>
                  </a:tcPr>
                </a:tc>
                <a:tc>
                  <a:txBody>
                    <a:bodyPr/>
                    <a:lstStyle/>
                    <a:p>
                      <a:pPr indent="0" lvl="0" marL="0" rtl="0" algn="l">
                        <a:spcBef>
                          <a:spcPts val="0"/>
                        </a:spcBef>
                        <a:spcAft>
                          <a:spcPts val="0"/>
                        </a:spcAft>
                        <a:buNone/>
                      </a:pPr>
                      <a:r>
                        <a:t/>
                      </a:r>
                      <a:endParaRPr/>
                    </a:p>
                  </a:txBody>
                  <a:tcPr marT="91425" marB="91425" marR="91425" marL="91425" anchor="ctr">
                    <a:lnL cap="flat" cmpd="sng" w="9475">
                      <a:solidFill>
                        <a:srgbClr val="CCCCCC"/>
                      </a:solidFill>
                      <a:prstDash val="solid"/>
                      <a:round/>
                      <a:headEnd len="sm" w="sm" type="none"/>
                      <a:tailEnd len="sm" w="sm" type="none"/>
                    </a:lnL>
                    <a:lnR cap="flat" cmpd="sng" w="9475">
                      <a:solidFill>
                        <a:srgbClr val="CCCCCC"/>
                      </a:solidFill>
                      <a:prstDash val="solid"/>
                      <a:round/>
                      <a:headEnd len="sm" w="sm" type="none"/>
                      <a:tailEnd len="sm" w="sm" type="none"/>
                    </a:lnR>
                    <a:lnT cap="flat" cmpd="sng" w="9525">
                      <a:solidFill>
                        <a:srgbClr val="FFFFFF"/>
                      </a:solidFill>
                      <a:prstDash val="dot"/>
                      <a:round/>
                      <a:headEnd len="sm" w="sm" type="none"/>
                      <a:tailEnd len="sm" w="sm" type="none"/>
                    </a:lnT>
                    <a:lnB cap="flat" cmpd="sng" w="19050">
                      <a:solidFill>
                        <a:schemeClr val="accent6"/>
                      </a:solidFill>
                      <a:prstDash val="solid"/>
                      <a:round/>
                      <a:headEnd len="sm" w="sm" type="none"/>
                      <a:tailEnd len="sm" w="sm" type="none"/>
                    </a:lnB>
                    <a:solidFill>
                      <a:srgbClr val="E5E5E5"/>
                    </a:solidFill>
                  </a:tcPr>
                </a:tc>
                <a:tc>
                  <a:txBody>
                    <a:bodyPr/>
                    <a:lstStyle/>
                    <a:p>
                      <a:pPr indent="0" lvl="0" marL="0" rtl="0" algn="ctr">
                        <a:spcBef>
                          <a:spcPts val="0"/>
                        </a:spcBef>
                        <a:spcAft>
                          <a:spcPts val="0"/>
                        </a:spcAft>
                        <a:buNone/>
                      </a:pPr>
                      <a:r>
                        <a:rPr lang="en" sz="800"/>
                        <a:t>NULL</a:t>
                      </a:r>
                      <a:endParaRPr sz="800"/>
                    </a:p>
                  </a:txBody>
                  <a:tcPr marT="91425" marB="91425" marR="91425" marL="91425" anchor="ctr">
                    <a:lnL cap="flat" cmpd="sng" w="9475">
                      <a:solidFill>
                        <a:srgbClr val="CCCCCC"/>
                      </a:solidFill>
                      <a:prstDash val="solid"/>
                      <a:round/>
                      <a:headEnd len="sm" w="sm" type="none"/>
                      <a:tailEnd len="sm" w="sm" type="none"/>
                    </a:lnL>
                    <a:lnR cap="flat" cmpd="sng" w="9475">
                      <a:solidFill>
                        <a:srgbClr val="CCCCCC"/>
                      </a:solidFill>
                      <a:prstDash val="solid"/>
                      <a:round/>
                      <a:headEnd len="sm" w="sm" type="none"/>
                      <a:tailEnd len="sm" w="sm" type="none"/>
                    </a:lnR>
                    <a:lnT cap="flat" cmpd="sng" w="9525">
                      <a:solidFill>
                        <a:srgbClr val="FFFFFF"/>
                      </a:solidFill>
                      <a:prstDash val="dot"/>
                      <a:round/>
                      <a:headEnd len="sm" w="sm" type="none"/>
                      <a:tailEnd len="sm" w="sm" type="none"/>
                    </a:lnT>
                    <a:lnB cap="flat" cmpd="sng" w="19050">
                      <a:solidFill>
                        <a:schemeClr val="accent6"/>
                      </a:solidFill>
                      <a:prstDash val="solid"/>
                      <a:round/>
                      <a:headEnd len="sm" w="sm" type="none"/>
                      <a:tailEnd len="sm" w="sm" type="none"/>
                    </a:lnB>
                    <a:solidFill>
                      <a:srgbClr val="E5E5E5"/>
                    </a:solidFill>
                  </a:tcPr>
                </a:tc>
                <a:tc>
                  <a:txBody>
                    <a:bodyPr/>
                    <a:lstStyle/>
                    <a:p>
                      <a:pPr indent="0" lvl="0" marL="0" rtl="0" algn="ctr">
                        <a:spcBef>
                          <a:spcPts val="0"/>
                        </a:spcBef>
                        <a:spcAft>
                          <a:spcPts val="0"/>
                        </a:spcAft>
                        <a:buNone/>
                      </a:pPr>
                      <a:r>
                        <a:rPr lang="en" sz="800"/>
                        <a:t>524</a:t>
                      </a:r>
                      <a:endParaRPr sz="800"/>
                    </a:p>
                  </a:txBody>
                  <a:tcPr marT="91425" marB="91425" marR="91425" marL="91425" anchor="ctr">
                    <a:lnL cap="flat" cmpd="sng" w="9475">
                      <a:solidFill>
                        <a:srgbClr val="CCCCCC"/>
                      </a:solidFill>
                      <a:prstDash val="solid"/>
                      <a:round/>
                      <a:headEnd len="sm" w="sm" type="none"/>
                      <a:tailEnd len="sm" w="sm" type="none"/>
                    </a:lnL>
                    <a:lnR cap="flat" cmpd="sng" w="9475">
                      <a:solidFill>
                        <a:srgbClr val="CCCCCC"/>
                      </a:solidFill>
                      <a:prstDash val="solid"/>
                      <a:round/>
                      <a:headEnd len="sm" w="sm" type="none"/>
                      <a:tailEnd len="sm" w="sm" type="none"/>
                    </a:lnR>
                    <a:lnT cap="flat" cmpd="sng" w="9525">
                      <a:solidFill>
                        <a:srgbClr val="FFFFFF"/>
                      </a:solidFill>
                      <a:prstDash val="dot"/>
                      <a:round/>
                      <a:headEnd len="sm" w="sm" type="none"/>
                      <a:tailEnd len="sm" w="sm" type="none"/>
                    </a:lnT>
                    <a:lnB cap="flat" cmpd="sng" w="19050">
                      <a:solidFill>
                        <a:schemeClr val="accent6"/>
                      </a:solidFill>
                      <a:prstDash val="solid"/>
                      <a:round/>
                      <a:headEnd len="sm" w="sm" type="none"/>
                      <a:tailEnd len="sm" w="sm" type="none"/>
                    </a:lnB>
                    <a:solidFill>
                      <a:srgbClr val="E5E5E5"/>
                    </a:solidFill>
                  </a:tcPr>
                </a:tc>
                <a:tc>
                  <a:txBody>
                    <a:bodyPr/>
                    <a:lstStyle/>
                    <a:p>
                      <a:pPr indent="0" lvl="0" marL="0" rtl="0" algn="ctr">
                        <a:spcBef>
                          <a:spcPts val="0"/>
                        </a:spcBef>
                        <a:spcAft>
                          <a:spcPts val="0"/>
                        </a:spcAft>
                        <a:buNone/>
                      </a:pPr>
                      <a:r>
                        <a:rPr lang="en" sz="800"/>
                        <a:t>0</a:t>
                      </a:r>
                      <a:endParaRPr sz="800"/>
                    </a:p>
                  </a:txBody>
                  <a:tcPr marT="91425" marB="91425" marR="91425" marL="91425" anchor="ctr">
                    <a:lnL cap="flat" cmpd="sng" w="9475">
                      <a:solidFill>
                        <a:srgbClr val="CCCCCC"/>
                      </a:solidFill>
                      <a:prstDash val="solid"/>
                      <a:round/>
                      <a:headEnd len="sm" w="sm" type="none"/>
                      <a:tailEnd len="sm" w="sm" type="none"/>
                    </a:lnL>
                    <a:lnR cap="flat" cmpd="sng" w="9475">
                      <a:solidFill>
                        <a:srgbClr val="CCCCCC"/>
                      </a:solidFill>
                      <a:prstDash val="solid"/>
                      <a:round/>
                      <a:headEnd len="sm" w="sm" type="none"/>
                      <a:tailEnd len="sm" w="sm" type="none"/>
                    </a:lnR>
                    <a:lnT cap="flat" cmpd="sng" w="9525">
                      <a:solidFill>
                        <a:srgbClr val="FFFFFF"/>
                      </a:solidFill>
                      <a:prstDash val="dot"/>
                      <a:round/>
                      <a:headEnd len="sm" w="sm" type="none"/>
                      <a:tailEnd len="sm" w="sm" type="none"/>
                    </a:lnT>
                    <a:lnB cap="flat" cmpd="sng" w="19050">
                      <a:solidFill>
                        <a:schemeClr val="accent6"/>
                      </a:solidFill>
                      <a:prstDash val="solid"/>
                      <a:round/>
                      <a:headEnd len="sm" w="sm" type="none"/>
                      <a:tailEnd len="sm" w="sm" type="none"/>
                    </a:lnB>
                    <a:solidFill>
                      <a:srgbClr val="E5E5E5"/>
                    </a:solidFill>
                  </a:tcPr>
                </a:tc>
                <a:tc>
                  <a:txBody>
                    <a:bodyPr/>
                    <a:lstStyle/>
                    <a:p>
                      <a:pPr indent="0" lvl="0" marL="0" rtl="0" algn="ctr">
                        <a:spcBef>
                          <a:spcPts val="0"/>
                        </a:spcBef>
                        <a:spcAft>
                          <a:spcPts val="0"/>
                        </a:spcAft>
                        <a:buNone/>
                      </a:pPr>
                      <a:r>
                        <a:rPr lang="en" sz="800"/>
                        <a:t>0</a:t>
                      </a:r>
                      <a:endParaRPr sz="800"/>
                    </a:p>
                  </a:txBody>
                  <a:tcPr marT="91425" marB="91425" marR="91425" marL="91425" anchor="ctr">
                    <a:lnL cap="flat" cmpd="sng" w="9475">
                      <a:solidFill>
                        <a:srgbClr val="CCCCCC"/>
                      </a:solidFill>
                      <a:prstDash val="solid"/>
                      <a:round/>
                      <a:headEnd len="sm" w="sm" type="none"/>
                      <a:tailEnd len="sm" w="sm" type="none"/>
                    </a:lnL>
                    <a:lnR cap="flat" cmpd="sng" w="9475">
                      <a:solidFill>
                        <a:srgbClr val="CCCCCC"/>
                      </a:solidFill>
                      <a:prstDash val="solid"/>
                      <a:round/>
                      <a:headEnd len="sm" w="sm" type="none"/>
                      <a:tailEnd len="sm" w="sm" type="none"/>
                    </a:lnR>
                    <a:lnT cap="flat" cmpd="sng" w="9525">
                      <a:solidFill>
                        <a:srgbClr val="FFFFFF"/>
                      </a:solidFill>
                      <a:prstDash val="dot"/>
                      <a:round/>
                      <a:headEnd len="sm" w="sm" type="none"/>
                      <a:tailEnd len="sm" w="sm" type="none"/>
                    </a:lnT>
                    <a:lnB cap="flat" cmpd="sng" w="19050">
                      <a:solidFill>
                        <a:schemeClr val="accent6"/>
                      </a:solidFill>
                      <a:prstDash val="solid"/>
                      <a:round/>
                      <a:headEnd len="sm" w="sm" type="none"/>
                      <a:tailEnd len="sm" w="sm" type="none"/>
                    </a:lnB>
                    <a:solidFill>
                      <a:srgbClr val="E5E5E5"/>
                    </a:solidFill>
                  </a:tcPr>
                </a:tc>
                <a:tc>
                  <a:txBody>
                    <a:bodyPr/>
                    <a:lstStyle/>
                    <a:p>
                      <a:pPr indent="0" lvl="0" marL="0" rtl="0" algn="ctr">
                        <a:spcBef>
                          <a:spcPts val="0"/>
                        </a:spcBef>
                        <a:spcAft>
                          <a:spcPts val="0"/>
                        </a:spcAft>
                        <a:buNone/>
                      </a:pPr>
                      <a:r>
                        <a:rPr b="1" lang="en" sz="800"/>
                        <a:t>666</a:t>
                      </a:r>
                      <a:endParaRPr b="1" sz="800"/>
                    </a:p>
                  </a:txBody>
                  <a:tcPr marT="91425" marB="91425" marR="91425" marL="91425" anchor="ctr">
                    <a:lnL cap="flat" cmpd="sng" w="9475">
                      <a:solidFill>
                        <a:srgbClr val="CCCCCC"/>
                      </a:solidFill>
                      <a:prstDash val="solid"/>
                      <a:round/>
                      <a:headEnd len="sm" w="sm" type="none"/>
                      <a:tailEnd len="sm" w="sm" type="none"/>
                    </a:lnL>
                    <a:lnR cap="flat" cmpd="sng" w="9475">
                      <a:solidFill>
                        <a:srgbClr val="CCCCCC"/>
                      </a:solidFill>
                      <a:prstDash val="solid"/>
                      <a:round/>
                      <a:headEnd len="sm" w="sm" type="none"/>
                      <a:tailEnd len="sm" w="sm" type="none"/>
                    </a:lnR>
                    <a:lnT cap="flat" cmpd="sng" w="9525">
                      <a:solidFill>
                        <a:srgbClr val="FFFFFF"/>
                      </a:solidFill>
                      <a:prstDash val="dot"/>
                      <a:round/>
                      <a:headEnd len="sm" w="sm" type="none"/>
                      <a:tailEnd len="sm" w="sm" type="none"/>
                    </a:lnT>
                    <a:lnB cap="flat" cmpd="sng" w="19050">
                      <a:solidFill>
                        <a:schemeClr val="accent6"/>
                      </a:solidFill>
                      <a:prstDash val="solid"/>
                      <a:round/>
                      <a:headEnd len="sm" w="sm" type="none"/>
                      <a:tailEnd len="sm" w="sm" type="none"/>
                    </a:lnB>
                    <a:solidFill>
                      <a:srgbClr val="E5E5E5"/>
                    </a:solidFill>
                  </a:tcPr>
                </a:tc>
              </a:tr>
            </a:tbl>
          </a:graphicData>
        </a:graphic>
      </p:graphicFrame>
      <p:sp>
        <p:nvSpPr>
          <p:cNvPr id="4051" name="Google Shape;4051;p226"/>
          <p:cNvSpPr txBox="1"/>
          <p:nvPr/>
        </p:nvSpPr>
        <p:spPr>
          <a:xfrm>
            <a:off x="389275" y="376625"/>
            <a:ext cx="5497500" cy="312900"/>
          </a:xfrm>
          <a:prstGeom prst="rect">
            <a:avLst/>
          </a:prstGeom>
          <a:noFill/>
          <a:ln>
            <a:noFill/>
          </a:ln>
        </p:spPr>
        <p:txBody>
          <a:bodyPr anchorCtr="0" anchor="t" bIns="0" lIns="0" spcFirstLastPara="1" rIns="0" wrap="square" tIns="0">
            <a:noAutofit/>
          </a:bodyPr>
          <a:lstStyle/>
          <a:p>
            <a:pPr indent="0" lvl="0" marL="0" rtl="0" algn="l">
              <a:spcBef>
                <a:spcPts val="0"/>
              </a:spcBef>
              <a:spcAft>
                <a:spcPts val="0"/>
              </a:spcAft>
              <a:buNone/>
            </a:pPr>
            <a:r>
              <a:rPr b="1" lang="en" sz="1800">
                <a:latin typeface="Helvetica Neue"/>
                <a:ea typeface="Helvetica Neue"/>
                <a:cs typeface="Helvetica Neue"/>
                <a:sym typeface="Helvetica Neue"/>
              </a:rPr>
              <a:t>Top 3 Engaged</a:t>
            </a:r>
            <a:r>
              <a:rPr b="1" lang="en" sz="1800">
                <a:latin typeface="Helvetica Neue"/>
                <a:ea typeface="Helvetica Neue"/>
                <a:cs typeface="Helvetica Neue"/>
                <a:sym typeface="Helvetica Neue"/>
              </a:rPr>
              <a:t> Accounts By Team -</a:t>
            </a:r>
            <a:r>
              <a:rPr b="1" lang="en" sz="1800">
                <a:latin typeface="Helvetica Neue"/>
                <a:ea typeface="Helvetica Neue"/>
                <a:cs typeface="Helvetica Neue"/>
                <a:sym typeface="Helvetica Neue"/>
              </a:rPr>
              <a:t> </a:t>
            </a:r>
            <a:r>
              <a:rPr b="1" lang="en" sz="1800">
                <a:latin typeface="Helvetica Neue"/>
                <a:ea typeface="Helvetica Neue"/>
                <a:cs typeface="Helvetica Neue"/>
                <a:sym typeface="Helvetica Neue"/>
              </a:rPr>
              <a:t>Last 90 Days </a:t>
            </a:r>
            <a:r>
              <a:rPr lang="en" sz="1100">
                <a:latin typeface="Helvetica Neue"/>
                <a:ea typeface="Helvetica Neue"/>
                <a:cs typeface="Helvetica Neue"/>
                <a:sym typeface="Helvetica Neue"/>
              </a:rPr>
              <a:t>(No</a:t>
            </a:r>
            <a:r>
              <a:rPr lang="en" sz="1100">
                <a:latin typeface="Helvetica Neue"/>
                <a:ea typeface="Helvetica Neue"/>
                <a:cs typeface="Helvetica Neue"/>
                <a:sym typeface="Helvetica Neue"/>
              </a:rPr>
              <a:t> Opp, No Sales, No BDR Touches)</a:t>
            </a:r>
            <a:endParaRPr sz="1100">
              <a:latin typeface="Helvetica Neue"/>
              <a:ea typeface="Helvetica Neue"/>
              <a:cs typeface="Helvetica Neue"/>
              <a:sym typeface="Helvetica Neue"/>
            </a:endParaRPr>
          </a:p>
          <a:p>
            <a:pPr indent="0" lvl="0" marL="0" rtl="0" algn="l">
              <a:spcBef>
                <a:spcPts val="0"/>
              </a:spcBef>
              <a:spcAft>
                <a:spcPts val="0"/>
              </a:spcAft>
              <a:buNone/>
            </a:pPr>
            <a:r>
              <a:t/>
            </a:r>
            <a:endParaRPr b="1" sz="1800">
              <a:latin typeface="Helvetica Neue"/>
              <a:ea typeface="Helvetica Neue"/>
              <a:cs typeface="Helvetica Neue"/>
              <a:sym typeface="Helvetica Neue"/>
            </a:endParaRPr>
          </a:p>
          <a:p>
            <a:pPr indent="0" lvl="0" marL="0" rtl="0" algn="l">
              <a:spcBef>
                <a:spcPts val="0"/>
              </a:spcBef>
              <a:spcAft>
                <a:spcPts val="0"/>
              </a:spcAft>
              <a:buNone/>
            </a:pPr>
            <a:r>
              <a:t/>
            </a:r>
            <a:endParaRPr b="1" sz="1800">
              <a:latin typeface="Helvetica Neue"/>
              <a:ea typeface="Helvetica Neue"/>
              <a:cs typeface="Helvetica Neue"/>
              <a:sym typeface="Helvetica Neue"/>
            </a:endParaRPr>
          </a:p>
        </p:txBody>
      </p:sp>
    </p:spTree>
  </p:cSld>
  <p:clrMapOvr>
    <a:masterClrMapping/>
  </p:clrMapOvr>
</p:sld>
</file>

<file path=ppt/slides/slide2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055" name="Shape 4055"/>
        <p:cNvGrpSpPr/>
        <p:nvPr/>
      </p:nvGrpSpPr>
      <p:grpSpPr>
        <a:xfrm>
          <a:off x="0" y="0"/>
          <a:ext cx="0" cy="0"/>
          <a:chOff x="0" y="0"/>
          <a:chExt cx="0" cy="0"/>
        </a:xfrm>
      </p:grpSpPr>
      <p:pic>
        <p:nvPicPr>
          <p:cNvPr id="4056" name="Google Shape;4056;p227"/>
          <p:cNvPicPr preferRelativeResize="0"/>
          <p:nvPr/>
        </p:nvPicPr>
        <p:blipFill rotWithShape="1">
          <a:blip r:embed="rId3">
            <a:alphaModFix/>
          </a:blip>
          <a:srcRect b="0" l="47948" r="21897" t="0"/>
          <a:stretch/>
        </p:blipFill>
        <p:spPr>
          <a:xfrm>
            <a:off x="0" y="0"/>
            <a:ext cx="2465405" cy="5143503"/>
          </a:xfrm>
          <a:prstGeom prst="rect">
            <a:avLst/>
          </a:prstGeom>
          <a:noFill/>
          <a:ln>
            <a:noFill/>
          </a:ln>
        </p:spPr>
      </p:pic>
      <p:sp>
        <p:nvSpPr>
          <p:cNvPr id="4057" name="Google Shape;4057;p227"/>
          <p:cNvSpPr txBox="1"/>
          <p:nvPr/>
        </p:nvSpPr>
        <p:spPr>
          <a:xfrm>
            <a:off x="2984946" y="2006275"/>
            <a:ext cx="2377200" cy="2307900"/>
          </a:xfrm>
          <a:prstGeom prst="rect">
            <a:avLst/>
          </a:prstGeom>
          <a:noFill/>
          <a:ln>
            <a:noFill/>
          </a:ln>
        </p:spPr>
        <p:txBody>
          <a:bodyPr anchorCtr="0" anchor="ctr" bIns="91425" lIns="91425" spcFirstLastPara="1" rIns="91425" wrap="square" tIns="91425">
            <a:noAutofit/>
          </a:bodyPr>
          <a:lstStyle/>
          <a:p>
            <a:pPr indent="0" lvl="0" marL="0" rtl="0" algn="l">
              <a:lnSpc>
                <a:spcPct val="90000"/>
              </a:lnSpc>
              <a:spcBef>
                <a:spcPts val="0"/>
              </a:spcBef>
              <a:spcAft>
                <a:spcPts val="0"/>
              </a:spcAft>
              <a:buNone/>
            </a:pPr>
            <a:r>
              <a:rPr lang="en" sz="2500">
                <a:solidFill>
                  <a:schemeClr val="dk1"/>
                </a:solidFill>
                <a:latin typeface="Lora Medium"/>
                <a:ea typeface="Lora Medium"/>
                <a:cs typeface="Lora Medium"/>
                <a:sym typeface="Lora Medium"/>
              </a:rPr>
              <a:t>Market</a:t>
            </a:r>
            <a:endParaRPr sz="2500">
              <a:solidFill>
                <a:schemeClr val="dk1"/>
              </a:solidFill>
              <a:latin typeface="Lora Medium"/>
              <a:ea typeface="Lora Medium"/>
              <a:cs typeface="Lora Medium"/>
              <a:sym typeface="Lora Medium"/>
            </a:endParaRPr>
          </a:p>
          <a:p>
            <a:pPr indent="0" lvl="0" marL="0" rtl="0" algn="l">
              <a:lnSpc>
                <a:spcPct val="90000"/>
              </a:lnSpc>
              <a:spcBef>
                <a:spcPts val="1000"/>
              </a:spcBef>
              <a:spcAft>
                <a:spcPts val="0"/>
              </a:spcAft>
              <a:buNone/>
            </a:pPr>
            <a:r>
              <a:rPr lang="en" sz="2500">
                <a:solidFill>
                  <a:schemeClr val="dk1"/>
                </a:solidFill>
                <a:latin typeface="Lora Medium"/>
                <a:ea typeface="Lora Medium"/>
                <a:cs typeface="Lora Medium"/>
                <a:sym typeface="Lora Medium"/>
              </a:rPr>
              <a:t>Insights</a:t>
            </a:r>
            <a:endParaRPr sz="2500">
              <a:solidFill>
                <a:schemeClr val="dk1"/>
              </a:solidFill>
              <a:latin typeface="Lora Medium"/>
              <a:ea typeface="Lora Medium"/>
              <a:cs typeface="Lora Medium"/>
              <a:sym typeface="Lora Medium"/>
            </a:endParaRPr>
          </a:p>
          <a:p>
            <a:pPr indent="0" lvl="0" marL="0" rtl="0" algn="l">
              <a:lnSpc>
                <a:spcPct val="90000"/>
              </a:lnSpc>
              <a:spcBef>
                <a:spcPts val="1000"/>
              </a:spcBef>
              <a:spcAft>
                <a:spcPts val="0"/>
              </a:spcAft>
              <a:buNone/>
            </a:pPr>
            <a:r>
              <a:rPr lang="en" sz="2500">
                <a:solidFill>
                  <a:schemeClr val="dk1"/>
                </a:solidFill>
                <a:latin typeface="Lora Medium"/>
                <a:ea typeface="Lora Medium"/>
                <a:cs typeface="Lora Medium"/>
                <a:sym typeface="Lora Medium"/>
              </a:rPr>
              <a:t>Alignment</a:t>
            </a:r>
            <a:endParaRPr sz="2500">
              <a:solidFill>
                <a:schemeClr val="dk1"/>
              </a:solidFill>
              <a:latin typeface="Lora Medium"/>
              <a:ea typeface="Lora Medium"/>
              <a:cs typeface="Lora Medium"/>
              <a:sym typeface="Lora Medium"/>
            </a:endParaRPr>
          </a:p>
          <a:p>
            <a:pPr indent="0" lvl="0" marL="0" rtl="0" algn="l">
              <a:lnSpc>
                <a:spcPct val="90000"/>
              </a:lnSpc>
              <a:spcBef>
                <a:spcPts val="1000"/>
              </a:spcBef>
              <a:spcAft>
                <a:spcPts val="1000"/>
              </a:spcAft>
              <a:buNone/>
            </a:pPr>
            <a:r>
              <a:rPr lang="en" sz="2500">
                <a:solidFill>
                  <a:schemeClr val="dk1"/>
                </a:solidFill>
                <a:latin typeface="Lora Medium"/>
                <a:ea typeface="Lora Medium"/>
                <a:cs typeface="Lora Medium"/>
                <a:sym typeface="Lora Medium"/>
              </a:rPr>
              <a:t>Brand</a:t>
            </a:r>
            <a:endParaRPr sz="2500">
              <a:solidFill>
                <a:schemeClr val="dk1"/>
              </a:solidFill>
              <a:latin typeface="Lora Medium"/>
              <a:ea typeface="Lora Medium"/>
              <a:cs typeface="Lora Medium"/>
              <a:sym typeface="Lora Medium"/>
            </a:endParaRPr>
          </a:p>
        </p:txBody>
      </p:sp>
      <p:grpSp>
        <p:nvGrpSpPr>
          <p:cNvPr id="4058" name="Google Shape;4058;p227"/>
          <p:cNvGrpSpPr/>
          <p:nvPr/>
        </p:nvGrpSpPr>
        <p:grpSpPr>
          <a:xfrm>
            <a:off x="3156492" y="4208081"/>
            <a:ext cx="1059201" cy="1169945"/>
            <a:chOff x="5949753" y="3906581"/>
            <a:chExt cx="1059201" cy="1169945"/>
          </a:xfrm>
        </p:grpSpPr>
        <p:sp>
          <p:nvSpPr>
            <p:cNvPr id="4059" name="Google Shape;4059;p227"/>
            <p:cNvSpPr/>
            <p:nvPr/>
          </p:nvSpPr>
          <p:spPr>
            <a:xfrm>
              <a:off x="6122230" y="4720424"/>
              <a:ext cx="23375" cy="25189"/>
            </a:xfrm>
            <a:custGeom>
              <a:rect b="b" l="l" r="r" t="t"/>
              <a:pathLst>
                <a:path extrusionOk="0" h="626" w="581">
                  <a:moveTo>
                    <a:pt x="295" y="0"/>
                  </a:moveTo>
                  <a:lnTo>
                    <a:pt x="232" y="9"/>
                  </a:lnTo>
                  <a:lnTo>
                    <a:pt x="125" y="54"/>
                  </a:lnTo>
                  <a:lnTo>
                    <a:pt x="54" y="143"/>
                  </a:lnTo>
                  <a:lnTo>
                    <a:pt x="9" y="250"/>
                  </a:lnTo>
                  <a:lnTo>
                    <a:pt x="0" y="313"/>
                  </a:lnTo>
                  <a:lnTo>
                    <a:pt x="9" y="375"/>
                  </a:lnTo>
                  <a:lnTo>
                    <a:pt x="54" y="491"/>
                  </a:lnTo>
                  <a:lnTo>
                    <a:pt x="125" y="581"/>
                  </a:lnTo>
                  <a:lnTo>
                    <a:pt x="232" y="625"/>
                  </a:lnTo>
                  <a:lnTo>
                    <a:pt x="348" y="625"/>
                  </a:lnTo>
                  <a:lnTo>
                    <a:pt x="455" y="581"/>
                  </a:lnTo>
                  <a:lnTo>
                    <a:pt x="536" y="491"/>
                  </a:lnTo>
                  <a:lnTo>
                    <a:pt x="572" y="375"/>
                  </a:lnTo>
                  <a:lnTo>
                    <a:pt x="581" y="313"/>
                  </a:lnTo>
                  <a:lnTo>
                    <a:pt x="572" y="250"/>
                  </a:lnTo>
                  <a:lnTo>
                    <a:pt x="536" y="143"/>
                  </a:lnTo>
                  <a:lnTo>
                    <a:pt x="455" y="54"/>
                  </a:lnTo>
                  <a:lnTo>
                    <a:pt x="348" y="9"/>
                  </a:lnTo>
                  <a:lnTo>
                    <a:pt x="295" y="0"/>
                  </a:lnTo>
                  <a:close/>
                </a:path>
              </a:pathLst>
            </a:custGeom>
            <a:solidFill>
              <a:srgbClr val="9CBEB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60" name="Google Shape;4060;p227"/>
            <p:cNvSpPr/>
            <p:nvPr/>
          </p:nvSpPr>
          <p:spPr>
            <a:xfrm>
              <a:off x="6122230" y="4885720"/>
              <a:ext cx="23375" cy="25551"/>
            </a:xfrm>
            <a:custGeom>
              <a:rect b="b" l="l" r="r" t="t"/>
              <a:pathLst>
                <a:path extrusionOk="0" h="635" w="581">
                  <a:moveTo>
                    <a:pt x="295" y="0"/>
                  </a:moveTo>
                  <a:lnTo>
                    <a:pt x="232" y="9"/>
                  </a:lnTo>
                  <a:lnTo>
                    <a:pt x="125" y="54"/>
                  </a:lnTo>
                  <a:lnTo>
                    <a:pt x="54" y="143"/>
                  </a:lnTo>
                  <a:lnTo>
                    <a:pt x="9" y="250"/>
                  </a:lnTo>
                  <a:lnTo>
                    <a:pt x="0" y="313"/>
                  </a:lnTo>
                  <a:lnTo>
                    <a:pt x="9" y="384"/>
                  </a:lnTo>
                  <a:lnTo>
                    <a:pt x="54" y="491"/>
                  </a:lnTo>
                  <a:lnTo>
                    <a:pt x="125" y="581"/>
                  </a:lnTo>
                  <a:lnTo>
                    <a:pt x="232" y="625"/>
                  </a:lnTo>
                  <a:lnTo>
                    <a:pt x="295" y="634"/>
                  </a:lnTo>
                  <a:lnTo>
                    <a:pt x="348" y="625"/>
                  </a:lnTo>
                  <a:lnTo>
                    <a:pt x="455" y="581"/>
                  </a:lnTo>
                  <a:lnTo>
                    <a:pt x="536" y="491"/>
                  </a:lnTo>
                  <a:lnTo>
                    <a:pt x="572" y="384"/>
                  </a:lnTo>
                  <a:lnTo>
                    <a:pt x="581" y="313"/>
                  </a:lnTo>
                  <a:lnTo>
                    <a:pt x="572" y="250"/>
                  </a:lnTo>
                  <a:lnTo>
                    <a:pt x="536" y="143"/>
                  </a:lnTo>
                  <a:lnTo>
                    <a:pt x="455" y="54"/>
                  </a:lnTo>
                  <a:lnTo>
                    <a:pt x="348" y="9"/>
                  </a:lnTo>
                  <a:lnTo>
                    <a:pt x="295" y="0"/>
                  </a:lnTo>
                  <a:close/>
                </a:path>
              </a:pathLst>
            </a:custGeom>
            <a:solidFill>
              <a:srgbClr val="9CBEB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61" name="Google Shape;4061;p227"/>
            <p:cNvSpPr/>
            <p:nvPr/>
          </p:nvSpPr>
          <p:spPr>
            <a:xfrm>
              <a:off x="6122230" y="5051337"/>
              <a:ext cx="23375" cy="25189"/>
            </a:xfrm>
            <a:custGeom>
              <a:rect b="b" l="l" r="r" t="t"/>
              <a:pathLst>
                <a:path extrusionOk="0" h="626" w="581">
                  <a:moveTo>
                    <a:pt x="232" y="1"/>
                  </a:moveTo>
                  <a:lnTo>
                    <a:pt x="125" y="54"/>
                  </a:lnTo>
                  <a:lnTo>
                    <a:pt x="54" y="135"/>
                  </a:lnTo>
                  <a:lnTo>
                    <a:pt x="9" y="251"/>
                  </a:lnTo>
                  <a:lnTo>
                    <a:pt x="0" y="313"/>
                  </a:lnTo>
                  <a:lnTo>
                    <a:pt x="9" y="376"/>
                  </a:lnTo>
                  <a:lnTo>
                    <a:pt x="54" y="492"/>
                  </a:lnTo>
                  <a:lnTo>
                    <a:pt x="125" y="572"/>
                  </a:lnTo>
                  <a:lnTo>
                    <a:pt x="232" y="617"/>
                  </a:lnTo>
                  <a:lnTo>
                    <a:pt x="295" y="626"/>
                  </a:lnTo>
                  <a:lnTo>
                    <a:pt x="348" y="617"/>
                  </a:lnTo>
                  <a:lnTo>
                    <a:pt x="455" y="572"/>
                  </a:lnTo>
                  <a:lnTo>
                    <a:pt x="536" y="492"/>
                  </a:lnTo>
                  <a:lnTo>
                    <a:pt x="572" y="376"/>
                  </a:lnTo>
                  <a:lnTo>
                    <a:pt x="581" y="313"/>
                  </a:lnTo>
                  <a:lnTo>
                    <a:pt x="572" y="251"/>
                  </a:lnTo>
                  <a:lnTo>
                    <a:pt x="536" y="135"/>
                  </a:lnTo>
                  <a:lnTo>
                    <a:pt x="455" y="54"/>
                  </a:lnTo>
                  <a:lnTo>
                    <a:pt x="348" y="1"/>
                  </a:lnTo>
                  <a:close/>
                </a:path>
              </a:pathLst>
            </a:custGeom>
            <a:solidFill>
              <a:srgbClr val="9CBEB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62" name="Google Shape;4062;p227"/>
            <p:cNvSpPr/>
            <p:nvPr/>
          </p:nvSpPr>
          <p:spPr>
            <a:xfrm>
              <a:off x="5949753" y="4720424"/>
              <a:ext cx="23053" cy="25189"/>
            </a:xfrm>
            <a:custGeom>
              <a:rect b="b" l="l" r="r" t="t"/>
              <a:pathLst>
                <a:path extrusionOk="0" h="626" w="573">
                  <a:moveTo>
                    <a:pt x="286" y="0"/>
                  </a:moveTo>
                  <a:lnTo>
                    <a:pt x="224" y="9"/>
                  </a:lnTo>
                  <a:lnTo>
                    <a:pt x="126" y="54"/>
                  </a:lnTo>
                  <a:lnTo>
                    <a:pt x="45" y="143"/>
                  </a:lnTo>
                  <a:lnTo>
                    <a:pt x="1" y="250"/>
                  </a:lnTo>
                  <a:lnTo>
                    <a:pt x="1" y="313"/>
                  </a:lnTo>
                  <a:lnTo>
                    <a:pt x="1" y="375"/>
                  </a:lnTo>
                  <a:lnTo>
                    <a:pt x="45" y="491"/>
                  </a:lnTo>
                  <a:lnTo>
                    <a:pt x="126" y="581"/>
                  </a:lnTo>
                  <a:lnTo>
                    <a:pt x="224" y="625"/>
                  </a:lnTo>
                  <a:lnTo>
                    <a:pt x="349" y="625"/>
                  </a:lnTo>
                  <a:lnTo>
                    <a:pt x="447" y="581"/>
                  </a:lnTo>
                  <a:lnTo>
                    <a:pt x="528" y="491"/>
                  </a:lnTo>
                  <a:lnTo>
                    <a:pt x="572" y="375"/>
                  </a:lnTo>
                  <a:lnTo>
                    <a:pt x="572" y="313"/>
                  </a:lnTo>
                  <a:lnTo>
                    <a:pt x="572" y="250"/>
                  </a:lnTo>
                  <a:lnTo>
                    <a:pt x="528" y="143"/>
                  </a:lnTo>
                  <a:lnTo>
                    <a:pt x="447" y="54"/>
                  </a:lnTo>
                  <a:lnTo>
                    <a:pt x="349" y="9"/>
                  </a:lnTo>
                  <a:lnTo>
                    <a:pt x="286" y="0"/>
                  </a:lnTo>
                  <a:close/>
                </a:path>
              </a:pathLst>
            </a:custGeom>
            <a:solidFill>
              <a:srgbClr val="9CBEB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63" name="Google Shape;4063;p227"/>
            <p:cNvSpPr/>
            <p:nvPr/>
          </p:nvSpPr>
          <p:spPr>
            <a:xfrm>
              <a:off x="5949753" y="4885720"/>
              <a:ext cx="23053" cy="25551"/>
            </a:xfrm>
            <a:custGeom>
              <a:rect b="b" l="l" r="r" t="t"/>
              <a:pathLst>
                <a:path extrusionOk="0" h="635" w="573">
                  <a:moveTo>
                    <a:pt x="286" y="0"/>
                  </a:moveTo>
                  <a:lnTo>
                    <a:pt x="224" y="9"/>
                  </a:lnTo>
                  <a:lnTo>
                    <a:pt x="126" y="54"/>
                  </a:lnTo>
                  <a:lnTo>
                    <a:pt x="45" y="143"/>
                  </a:lnTo>
                  <a:lnTo>
                    <a:pt x="1" y="250"/>
                  </a:lnTo>
                  <a:lnTo>
                    <a:pt x="1" y="313"/>
                  </a:lnTo>
                  <a:lnTo>
                    <a:pt x="1" y="384"/>
                  </a:lnTo>
                  <a:lnTo>
                    <a:pt x="45" y="491"/>
                  </a:lnTo>
                  <a:lnTo>
                    <a:pt x="126" y="581"/>
                  </a:lnTo>
                  <a:lnTo>
                    <a:pt x="224" y="625"/>
                  </a:lnTo>
                  <a:lnTo>
                    <a:pt x="286" y="634"/>
                  </a:lnTo>
                  <a:lnTo>
                    <a:pt x="349" y="625"/>
                  </a:lnTo>
                  <a:lnTo>
                    <a:pt x="447" y="581"/>
                  </a:lnTo>
                  <a:lnTo>
                    <a:pt x="528" y="491"/>
                  </a:lnTo>
                  <a:lnTo>
                    <a:pt x="572" y="384"/>
                  </a:lnTo>
                  <a:lnTo>
                    <a:pt x="572" y="313"/>
                  </a:lnTo>
                  <a:lnTo>
                    <a:pt x="572" y="250"/>
                  </a:lnTo>
                  <a:lnTo>
                    <a:pt x="528" y="143"/>
                  </a:lnTo>
                  <a:lnTo>
                    <a:pt x="447" y="54"/>
                  </a:lnTo>
                  <a:lnTo>
                    <a:pt x="349" y="9"/>
                  </a:lnTo>
                  <a:lnTo>
                    <a:pt x="286" y="0"/>
                  </a:lnTo>
                  <a:close/>
                </a:path>
              </a:pathLst>
            </a:custGeom>
            <a:solidFill>
              <a:srgbClr val="9CBEB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64" name="Google Shape;4064;p227"/>
            <p:cNvSpPr/>
            <p:nvPr/>
          </p:nvSpPr>
          <p:spPr>
            <a:xfrm>
              <a:off x="5949753" y="5051337"/>
              <a:ext cx="23053" cy="25189"/>
            </a:xfrm>
            <a:custGeom>
              <a:rect b="b" l="l" r="r" t="t"/>
              <a:pathLst>
                <a:path extrusionOk="0" h="626" w="573">
                  <a:moveTo>
                    <a:pt x="224" y="1"/>
                  </a:moveTo>
                  <a:lnTo>
                    <a:pt x="126" y="45"/>
                  </a:lnTo>
                  <a:lnTo>
                    <a:pt x="45" y="135"/>
                  </a:lnTo>
                  <a:lnTo>
                    <a:pt x="1" y="251"/>
                  </a:lnTo>
                  <a:lnTo>
                    <a:pt x="1" y="313"/>
                  </a:lnTo>
                  <a:lnTo>
                    <a:pt x="1" y="376"/>
                  </a:lnTo>
                  <a:lnTo>
                    <a:pt x="45" y="492"/>
                  </a:lnTo>
                  <a:lnTo>
                    <a:pt x="126" y="572"/>
                  </a:lnTo>
                  <a:lnTo>
                    <a:pt x="224" y="617"/>
                  </a:lnTo>
                  <a:lnTo>
                    <a:pt x="286" y="626"/>
                  </a:lnTo>
                  <a:lnTo>
                    <a:pt x="349" y="617"/>
                  </a:lnTo>
                  <a:lnTo>
                    <a:pt x="447" y="572"/>
                  </a:lnTo>
                  <a:lnTo>
                    <a:pt x="528" y="492"/>
                  </a:lnTo>
                  <a:lnTo>
                    <a:pt x="572" y="376"/>
                  </a:lnTo>
                  <a:lnTo>
                    <a:pt x="572" y="313"/>
                  </a:lnTo>
                  <a:lnTo>
                    <a:pt x="572" y="251"/>
                  </a:lnTo>
                  <a:lnTo>
                    <a:pt x="528" y="135"/>
                  </a:lnTo>
                  <a:lnTo>
                    <a:pt x="447" y="45"/>
                  </a:lnTo>
                  <a:lnTo>
                    <a:pt x="349" y="1"/>
                  </a:lnTo>
                  <a:close/>
                </a:path>
              </a:pathLst>
            </a:custGeom>
            <a:solidFill>
              <a:srgbClr val="9CBEB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65" name="Google Shape;4065;p227"/>
            <p:cNvSpPr/>
            <p:nvPr/>
          </p:nvSpPr>
          <p:spPr>
            <a:xfrm>
              <a:off x="6295028" y="4720424"/>
              <a:ext cx="23013" cy="25189"/>
            </a:xfrm>
            <a:custGeom>
              <a:rect b="b" l="l" r="r" t="t"/>
              <a:pathLst>
                <a:path extrusionOk="0" h="626" w="572">
                  <a:moveTo>
                    <a:pt x="286" y="0"/>
                  </a:moveTo>
                  <a:lnTo>
                    <a:pt x="233" y="9"/>
                  </a:lnTo>
                  <a:lnTo>
                    <a:pt x="125" y="54"/>
                  </a:lnTo>
                  <a:lnTo>
                    <a:pt x="45" y="143"/>
                  </a:lnTo>
                  <a:lnTo>
                    <a:pt x="0" y="250"/>
                  </a:lnTo>
                  <a:lnTo>
                    <a:pt x="0" y="313"/>
                  </a:lnTo>
                  <a:lnTo>
                    <a:pt x="0" y="375"/>
                  </a:lnTo>
                  <a:lnTo>
                    <a:pt x="45" y="491"/>
                  </a:lnTo>
                  <a:lnTo>
                    <a:pt x="125" y="581"/>
                  </a:lnTo>
                  <a:lnTo>
                    <a:pt x="233" y="625"/>
                  </a:lnTo>
                  <a:lnTo>
                    <a:pt x="349" y="625"/>
                  </a:lnTo>
                  <a:lnTo>
                    <a:pt x="447" y="581"/>
                  </a:lnTo>
                  <a:lnTo>
                    <a:pt x="527" y="491"/>
                  </a:lnTo>
                  <a:lnTo>
                    <a:pt x="572" y="375"/>
                  </a:lnTo>
                  <a:lnTo>
                    <a:pt x="572" y="313"/>
                  </a:lnTo>
                  <a:lnTo>
                    <a:pt x="572" y="250"/>
                  </a:lnTo>
                  <a:lnTo>
                    <a:pt x="527" y="143"/>
                  </a:lnTo>
                  <a:lnTo>
                    <a:pt x="447" y="54"/>
                  </a:lnTo>
                  <a:lnTo>
                    <a:pt x="349" y="9"/>
                  </a:lnTo>
                  <a:lnTo>
                    <a:pt x="286" y="0"/>
                  </a:lnTo>
                  <a:close/>
                </a:path>
              </a:pathLst>
            </a:custGeom>
            <a:solidFill>
              <a:srgbClr val="9CBEB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66" name="Google Shape;4066;p227"/>
            <p:cNvSpPr/>
            <p:nvPr/>
          </p:nvSpPr>
          <p:spPr>
            <a:xfrm>
              <a:off x="6295028" y="4885720"/>
              <a:ext cx="23013" cy="25551"/>
            </a:xfrm>
            <a:custGeom>
              <a:rect b="b" l="l" r="r" t="t"/>
              <a:pathLst>
                <a:path extrusionOk="0" h="635" w="572">
                  <a:moveTo>
                    <a:pt x="286" y="0"/>
                  </a:moveTo>
                  <a:lnTo>
                    <a:pt x="233" y="9"/>
                  </a:lnTo>
                  <a:lnTo>
                    <a:pt x="125" y="54"/>
                  </a:lnTo>
                  <a:lnTo>
                    <a:pt x="45" y="143"/>
                  </a:lnTo>
                  <a:lnTo>
                    <a:pt x="0" y="250"/>
                  </a:lnTo>
                  <a:lnTo>
                    <a:pt x="0" y="313"/>
                  </a:lnTo>
                  <a:lnTo>
                    <a:pt x="0" y="384"/>
                  </a:lnTo>
                  <a:lnTo>
                    <a:pt x="45" y="491"/>
                  </a:lnTo>
                  <a:lnTo>
                    <a:pt x="125" y="581"/>
                  </a:lnTo>
                  <a:lnTo>
                    <a:pt x="233" y="625"/>
                  </a:lnTo>
                  <a:lnTo>
                    <a:pt x="286" y="634"/>
                  </a:lnTo>
                  <a:lnTo>
                    <a:pt x="349" y="625"/>
                  </a:lnTo>
                  <a:lnTo>
                    <a:pt x="447" y="581"/>
                  </a:lnTo>
                  <a:lnTo>
                    <a:pt x="527" y="491"/>
                  </a:lnTo>
                  <a:lnTo>
                    <a:pt x="572" y="384"/>
                  </a:lnTo>
                  <a:lnTo>
                    <a:pt x="572" y="313"/>
                  </a:lnTo>
                  <a:lnTo>
                    <a:pt x="572" y="250"/>
                  </a:lnTo>
                  <a:lnTo>
                    <a:pt x="527" y="143"/>
                  </a:lnTo>
                  <a:lnTo>
                    <a:pt x="447" y="54"/>
                  </a:lnTo>
                  <a:lnTo>
                    <a:pt x="349" y="9"/>
                  </a:lnTo>
                  <a:lnTo>
                    <a:pt x="286" y="0"/>
                  </a:lnTo>
                  <a:close/>
                </a:path>
              </a:pathLst>
            </a:custGeom>
            <a:solidFill>
              <a:srgbClr val="9CBEB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67" name="Google Shape;4067;p227"/>
            <p:cNvSpPr/>
            <p:nvPr/>
          </p:nvSpPr>
          <p:spPr>
            <a:xfrm>
              <a:off x="6295028" y="5051337"/>
              <a:ext cx="23013" cy="25189"/>
            </a:xfrm>
            <a:custGeom>
              <a:rect b="b" l="l" r="r" t="t"/>
              <a:pathLst>
                <a:path extrusionOk="0" h="626" w="572">
                  <a:moveTo>
                    <a:pt x="233" y="1"/>
                  </a:moveTo>
                  <a:lnTo>
                    <a:pt x="125" y="54"/>
                  </a:lnTo>
                  <a:lnTo>
                    <a:pt x="45" y="135"/>
                  </a:lnTo>
                  <a:lnTo>
                    <a:pt x="0" y="251"/>
                  </a:lnTo>
                  <a:lnTo>
                    <a:pt x="0" y="313"/>
                  </a:lnTo>
                  <a:lnTo>
                    <a:pt x="0" y="376"/>
                  </a:lnTo>
                  <a:lnTo>
                    <a:pt x="45" y="492"/>
                  </a:lnTo>
                  <a:lnTo>
                    <a:pt x="125" y="572"/>
                  </a:lnTo>
                  <a:lnTo>
                    <a:pt x="233" y="617"/>
                  </a:lnTo>
                  <a:lnTo>
                    <a:pt x="286" y="626"/>
                  </a:lnTo>
                  <a:lnTo>
                    <a:pt x="349" y="617"/>
                  </a:lnTo>
                  <a:lnTo>
                    <a:pt x="447" y="572"/>
                  </a:lnTo>
                  <a:lnTo>
                    <a:pt x="527" y="492"/>
                  </a:lnTo>
                  <a:lnTo>
                    <a:pt x="572" y="376"/>
                  </a:lnTo>
                  <a:lnTo>
                    <a:pt x="572" y="313"/>
                  </a:lnTo>
                  <a:lnTo>
                    <a:pt x="572" y="251"/>
                  </a:lnTo>
                  <a:lnTo>
                    <a:pt x="527" y="135"/>
                  </a:lnTo>
                  <a:lnTo>
                    <a:pt x="447" y="54"/>
                  </a:lnTo>
                  <a:lnTo>
                    <a:pt x="349" y="1"/>
                  </a:lnTo>
                  <a:close/>
                </a:path>
              </a:pathLst>
            </a:custGeom>
            <a:solidFill>
              <a:srgbClr val="9CBEB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68" name="Google Shape;4068;p227"/>
            <p:cNvSpPr/>
            <p:nvPr/>
          </p:nvSpPr>
          <p:spPr>
            <a:xfrm>
              <a:off x="6467465" y="4720424"/>
              <a:ext cx="23415" cy="25189"/>
            </a:xfrm>
            <a:custGeom>
              <a:rect b="b" l="l" r="r" t="t"/>
              <a:pathLst>
                <a:path extrusionOk="0" h="626" w="582">
                  <a:moveTo>
                    <a:pt x="295" y="0"/>
                  </a:moveTo>
                  <a:lnTo>
                    <a:pt x="233" y="9"/>
                  </a:lnTo>
                  <a:lnTo>
                    <a:pt x="135" y="54"/>
                  </a:lnTo>
                  <a:lnTo>
                    <a:pt x="54" y="143"/>
                  </a:lnTo>
                  <a:lnTo>
                    <a:pt x="10" y="250"/>
                  </a:lnTo>
                  <a:lnTo>
                    <a:pt x="1" y="313"/>
                  </a:lnTo>
                  <a:lnTo>
                    <a:pt x="10" y="375"/>
                  </a:lnTo>
                  <a:lnTo>
                    <a:pt x="54" y="491"/>
                  </a:lnTo>
                  <a:lnTo>
                    <a:pt x="135" y="581"/>
                  </a:lnTo>
                  <a:lnTo>
                    <a:pt x="233" y="625"/>
                  </a:lnTo>
                  <a:lnTo>
                    <a:pt x="349" y="625"/>
                  </a:lnTo>
                  <a:lnTo>
                    <a:pt x="456" y="581"/>
                  </a:lnTo>
                  <a:lnTo>
                    <a:pt x="537" y="491"/>
                  </a:lnTo>
                  <a:lnTo>
                    <a:pt x="581" y="375"/>
                  </a:lnTo>
                  <a:lnTo>
                    <a:pt x="581" y="313"/>
                  </a:lnTo>
                  <a:lnTo>
                    <a:pt x="581" y="250"/>
                  </a:lnTo>
                  <a:lnTo>
                    <a:pt x="537" y="143"/>
                  </a:lnTo>
                  <a:lnTo>
                    <a:pt x="456" y="54"/>
                  </a:lnTo>
                  <a:lnTo>
                    <a:pt x="349" y="9"/>
                  </a:lnTo>
                  <a:lnTo>
                    <a:pt x="295" y="0"/>
                  </a:lnTo>
                  <a:close/>
                </a:path>
              </a:pathLst>
            </a:custGeom>
            <a:solidFill>
              <a:srgbClr val="9CBEB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69" name="Google Shape;4069;p227"/>
            <p:cNvSpPr/>
            <p:nvPr/>
          </p:nvSpPr>
          <p:spPr>
            <a:xfrm>
              <a:off x="6467465" y="4885720"/>
              <a:ext cx="23415" cy="25551"/>
            </a:xfrm>
            <a:custGeom>
              <a:rect b="b" l="l" r="r" t="t"/>
              <a:pathLst>
                <a:path extrusionOk="0" h="635" w="582">
                  <a:moveTo>
                    <a:pt x="295" y="0"/>
                  </a:moveTo>
                  <a:lnTo>
                    <a:pt x="233" y="9"/>
                  </a:lnTo>
                  <a:lnTo>
                    <a:pt x="135" y="54"/>
                  </a:lnTo>
                  <a:lnTo>
                    <a:pt x="54" y="143"/>
                  </a:lnTo>
                  <a:lnTo>
                    <a:pt x="10" y="250"/>
                  </a:lnTo>
                  <a:lnTo>
                    <a:pt x="1" y="313"/>
                  </a:lnTo>
                  <a:lnTo>
                    <a:pt x="10" y="384"/>
                  </a:lnTo>
                  <a:lnTo>
                    <a:pt x="54" y="491"/>
                  </a:lnTo>
                  <a:lnTo>
                    <a:pt x="135" y="581"/>
                  </a:lnTo>
                  <a:lnTo>
                    <a:pt x="233" y="625"/>
                  </a:lnTo>
                  <a:lnTo>
                    <a:pt x="295" y="634"/>
                  </a:lnTo>
                  <a:lnTo>
                    <a:pt x="349" y="625"/>
                  </a:lnTo>
                  <a:lnTo>
                    <a:pt x="456" y="581"/>
                  </a:lnTo>
                  <a:lnTo>
                    <a:pt x="537" y="491"/>
                  </a:lnTo>
                  <a:lnTo>
                    <a:pt x="581" y="384"/>
                  </a:lnTo>
                  <a:lnTo>
                    <a:pt x="581" y="313"/>
                  </a:lnTo>
                  <a:lnTo>
                    <a:pt x="581" y="250"/>
                  </a:lnTo>
                  <a:lnTo>
                    <a:pt x="537" y="143"/>
                  </a:lnTo>
                  <a:lnTo>
                    <a:pt x="456" y="54"/>
                  </a:lnTo>
                  <a:lnTo>
                    <a:pt x="349" y="9"/>
                  </a:lnTo>
                  <a:lnTo>
                    <a:pt x="295" y="0"/>
                  </a:lnTo>
                  <a:close/>
                </a:path>
              </a:pathLst>
            </a:custGeom>
            <a:solidFill>
              <a:srgbClr val="9CBEB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70" name="Google Shape;4070;p227"/>
            <p:cNvSpPr/>
            <p:nvPr/>
          </p:nvSpPr>
          <p:spPr>
            <a:xfrm>
              <a:off x="6467465" y="5051337"/>
              <a:ext cx="23415" cy="25189"/>
            </a:xfrm>
            <a:custGeom>
              <a:rect b="b" l="l" r="r" t="t"/>
              <a:pathLst>
                <a:path extrusionOk="0" h="626" w="582">
                  <a:moveTo>
                    <a:pt x="233" y="1"/>
                  </a:moveTo>
                  <a:lnTo>
                    <a:pt x="135" y="54"/>
                  </a:lnTo>
                  <a:lnTo>
                    <a:pt x="54" y="135"/>
                  </a:lnTo>
                  <a:lnTo>
                    <a:pt x="10" y="251"/>
                  </a:lnTo>
                  <a:lnTo>
                    <a:pt x="1" y="313"/>
                  </a:lnTo>
                  <a:lnTo>
                    <a:pt x="10" y="376"/>
                  </a:lnTo>
                  <a:lnTo>
                    <a:pt x="54" y="492"/>
                  </a:lnTo>
                  <a:lnTo>
                    <a:pt x="135" y="572"/>
                  </a:lnTo>
                  <a:lnTo>
                    <a:pt x="233" y="617"/>
                  </a:lnTo>
                  <a:lnTo>
                    <a:pt x="295" y="626"/>
                  </a:lnTo>
                  <a:lnTo>
                    <a:pt x="349" y="617"/>
                  </a:lnTo>
                  <a:lnTo>
                    <a:pt x="456" y="572"/>
                  </a:lnTo>
                  <a:lnTo>
                    <a:pt x="537" y="492"/>
                  </a:lnTo>
                  <a:lnTo>
                    <a:pt x="581" y="376"/>
                  </a:lnTo>
                  <a:lnTo>
                    <a:pt x="581" y="313"/>
                  </a:lnTo>
                  <a:lnTo>
                    <a:pt x="581" y="251"/>
                  </a:lnTo>
                  <a:lnTo>
                    <a:pt x="537" y="135"/>
                  </a:lnTo>
                  <a:lnTo>
                    <a:pt x="456" y="54"/>
                  </a:lnTo>
                  <a:lnTo>
                    <a:pt x="349" y="1"/>
                  </a:lnTo>
                  <a:close/>
                </a:path>
              </a:pathLst>
            </a:custGeom>
            <a:solidFill>
              <a:srgbClr val="9CBEB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71" name="Google Shape;4071;p227"/>
            <p:cNvSpPr/>
            <p:nvPr/>
          </p:nvSpPr>
          <p:spPr>
            <a:xfrm>
              <a:off x="6640304" y="4720424"/>
              <a:ext cx="23375" cy="25189"/>
            </a:xfrm>
            <a:custGeom>
              <a:rect b="b" l="l" r="r" t="t"/>
              <a:pathLst>
                <a:path extrusionOk="0" h="626" w="581">
                  <a:moveTo>
                    <a:pt x="286" y="0"/>
                  </a:moveTo>
                  <a:lnTo>
                    <a:pt x="232" y="9"/>
                  </a:lnTo>
                  <a:lnTo>
                    <a:pt x="125" y="54"/>
                  </a:lnTo>
                  <a:lnTo>
                    <a:pt x="45" y="143"/>
                  </a:lnTo>
                  <a:lnTo>
                    <a:pt x="0" y="250"/>
                  </a:lnTo>
                  <a:lnTo>
                    <a:pt x="0" y="313"/>
                  </a:lnTo>
                  <a:lnTo>
                    <a:pt x="0" y="375"/>
                  </a:lnTo>
                  <a:lnTo>
                    <a:pt x="45" y="491"/>
                  </a:lnTo>
                  <a:lnTo>
                    <a:pt x="125" y="581"/>
                  </a:lnTo>
                  <a:lnTo>
                    <a:pt x="232" y="625"/>
                  </a:lnTo>
                  <a:lnTo>
                    <a:pt x="348" y="625"/>
                  </a:lnTo>
                  <a:lnTo>
                    <a:pt x="456" y="581"/>
                  </a:lnTo>
                  <a:lnTo>
                    <a:pt x="527" y="491"/>
                  </a:lnTo>
                  <a:lnTo>
                    <a:pt x="572" y="375"/>
                  </a:lnTo>
                  <a:lnTo>
                    <a:pt x="581" y="313"/>
                  </a:lnTo>
                  <a:lnTo>
                    <a:pt x="572" y="250"/>
                  </a:lnTo>
                  <a:lnTo>
                    <a:pt x="527" y="143"/>
                  </a:lnTo>
                  <a:lnTo>
                    <a:pt x="456" y="54"/>
                  </a:lnTo>
                  <a:lnTo>
                    <a:pt x="348" y="9"/>
                  </a:lnTo>
                  <a:lnTo>
                    <a:pt x="286" y="0"/>
                  </a:lnTo>
                  <a:close/>
                </a:path>
              </a:pathLst>
            </a:custGeom>
            <a:solidFill>
              <a:srgbClr val="9CBEB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72" name="Google Shape;4072;p227"/>
            <p:cNvSpPr/>
            <p:nvPr/>
          </p:nvSpPr>
          <p:spPr>
            <a:xfrm>
              <a:off x="6640304" y="4885720"/>
              <a:ext cx="23375" cy="25551"/>
            </a:xfrm>
            <a:custGeom>
              <a:rect b="b" l="l" r="r" t="t"/>
              <a:pathLst>
                <a:path extrusionOk="0" h="635" w="581">
                  <a:moveTo>
                    <a:pt x="286" y="0"/>
                  </a:moveTo>
                  <a:lnTo>
                    <a:pt x="232" y="9"/>
                  </a:lnTo>
                  <a:lnTo>
                    <a:pt x="125" y="54"/>
                  </a:lnTo>
                  <a:lnTo>
                    <a:pt x="45" y="143"/>
                  </a:lnTo>
                  <a:lnTo>
                    <a:pt x="0" y="250"/>
                  </a:lnTo>
                  <a:lnTo>
                    <a:pt x="0" y="313"/>
                  </a:lnTo>
                  <a:lnTo>
                    <a:pt x="0" y="384"/>
                  </a:lnTo>
                  <a:lnTo>
                    <a:pt x="45" y="491"/>
                  </a:lnTo>
                  <a:lnTo>
                    <a:pt x="125" y="581"/>
                  </a:lnTo>
                  <a:lnTo>
                    <a:pt x="232" y="625"/>
                  </a:lnTo>
                  <a:lnTo>
                    <a:pt x="286" y="634"/>
                  </a:lnTo>
                  <a:lnTo>
                    <a:pt x="348" y="625"/>
                  </a:lnTo>
                  <a:lnTo>
                    <a:pt x="456" y="581"/>
                  </a:lnTo>
                  <a:lnTo>
                    <a:pt x="527" y="491"/>
                  </a:lnTo>
                  <a:lnTo>
                    <a:pt x="572" y="384"/>
                  </a:lnTo>
                  <a:lnTo>
                    <a:pt x="581" y="313"/>
                  </a:lnTo>
                  <a:lnTo>
                    <a:pt x="572" y="250"/>
                  </a:lnTo>
                  <a:lnTo>
                    <a:pt x="527" y="143"/>
                  </a:lnTo>
                  <a:lnTo>
                    <a:pt x="456" y="54"/>
                  </a:lnTo>
                  <a:lnTo>
                    <a:pt x="348" y="9"/>
                  </a:lnTo>
                  <a:lnTo>
                    <a:pt x="286" y="0"/>
                  </a:lnTo>
                  <a:close/>
                </a:path>
              </a:pathLst>
            </a:custGeom>
            <a:solidFill>
              <a:srgbClr val="9CBEB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73" name="Google Shape;4073;p227"/>
            <p:cNvSpPr/>
            <p:nvPr/>
          </p:nvSpPr>
          <p:spPr>
            <a:xfrm>
              <a:off x="6640304" y="5051337"/>
              <a:ext cx="23375" cy="25189"/>
            </a:xfrm>
            <a:custGeom>
              <a:rect b="b" l="l" r="r" t="t"/>
              <a:pathLst>
                <a:path extrusionOk="0" h="626" w="581">
                  <a:moveTo>
                    <a:pt x="232" y="1"/>
                  </a:moveTo>
                  <a:lnTo>
                    <a:pt x="125" y="54"/>
                  </a:lnTo>
                  <a:lnTo>
                    <a:pt x="45" y="135"/>
                  </a:lnTo>
                  <a:lnTo>
                    <a:pt x="0" y="251"/>
                  </a:lnTo>
                  <a:lnTo>
                    <a:pt x="0" y="313"/>
                  </a:lnTo>
                  <a:lnTo>
                    <a:pt x="0" y="376"/>
                  </a:lnTo>
                  <a:lnTo>
                    <a:pt x="45" y="492"/>
                  </a:lnTo>
                  <a:lnTo>
                    <a:pt x="125" y="572"/>
                  </a:lnTo>
                  <a:lnTo>
                    <a:pt x="232" y="617"/>
                  </a:lnTo>
                  <a:lnTo>
                    <a:pt x="286" y="626"/>
                  </a:lnTo>
                  <a:lnTo>
                    <a:pt x="348" y="617"/>
                  </a:lnTo>
                  <a:lnTo>
                    <a:pt x="456" y="572"/>
                  </a:lnTo>
                  <a:lnTo>
                    <a:pt x="527" y="492"/>
                  </a:lnTo>
                  <a:lnTo>
                    <a:pt x="572" y="376"/>
                  </a:lnTo>
                  <a:lnTo>
                    <a:pt x="581" y="313"/>
                  </a:lnTo>
                  <a:lnTo>
                    <a:pt x="572" y="251"/>
                  </a:lnTo>
                  <a:lnTo>
                    <a:pt x="527" y="135"/>
                  </a:lnTo>
                  <a:lnTo>
                    <a:pt x="456" y="54"/>
                  </a:lnTo>
                  <a:lnTo>
                    <a:pt x="348" y="1"/>
                  </a:lnTo>
                  <a:close/>
                </a:path>
              </a:pathLst>
            </a:custGeom>
            <a:solidFill>
              <a:srgbClr val="9CBEB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74" name="Google Shape;4074;p227"/>
            <p:cNvSpPr/>
            <p:nvPr/>
          </p:nvSpPr>
          <p:spPr>
            <a:xfrm>
              <a:off x="6812740" y="4720424"/>
              <a:ext cx="23375" cy="25189"/>
            </a:xfrm>
            <a:custGeom>
              <a:rect b="b" l="l" r="r" t="t"/>
              <a:pathLst>
                <a:path extrusionOk="0" h="626" w="581">
                  <a:moveTo>
                    <a:pt x="295" y="0"/>
                  </a:moveTo>
                  <a:lnTo>
                    <a:pt x="233" y="9"/>
                  </a:lnTo>
                  <a:lnTo>
                    <a:pt x="134" y="54"/>
                  </a:lnTo>
                  <a:lnTo>
                    <a:pt x="54" y="143"/>
                  </a:lnTo>
                  <a:lnTo>
                    <a:pt x="9" y="250"/>
                  </a:lnTo>
                  <a:lnTo>
                    <a:pt x="0" y="313"/>
                  </a:lnTo>
                  <a:lnTo>
                    <a:pt x="9" y="375"/>
                  </a:lnTo>
                  <a:lnTo>
                    <a:pt x="54" y="491"/>
                  </a:lnTo>
                  <a:lnTo>
                    <a:pt x="134" y="581"/>
                  </a:lnTo>
                  <a:lnTo>
                    <a:pt x="233" y="625"/>
                  </a:lnTo>
                  <a:lnTo>
                    <a:pt x="349" y="625"/>
                  </a:lnTo>
                  <a:lnTo>
                    <a:pt x="456" y="581"/>
                  </a:lnTo>
                  <a:lnTo>
                    <a:pt x="536" y="491"/>
                  </a:lnTo>
                  <a:lnTo>
                    <a:pt x="581" y="375"/>
                  </a:lnTo>
                  <a:lnTo>
                    <a:pt x="581" y="313"/>
                  </a:lnTo>
                  <a:lnTo>
                    <a:pt x="581" y="250"/>
                  </a:lnTo>
                  <a:lnTo>
                    <a:pt x="536" y="143"/>
                  </a:lnTo>
                  <a:lnTo>
                    <a:pt x="456" y="54"/>
                  </a:lnTo>
                  <a:lnTo>
                    <a:pt x="349" y="9"/>
                  </a:lnTo>
                  <a:lnTo>
                    <a:pt x="295" y="0"/>
                  </a:lnTo>
                  <a:close/>
                </a:path>
              </a:pathLst>
            </a:custGeom>
            <a:solidFill>
              <a:srgbClr val="9CBEB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75" name="Google Shape;4075;p227"/>
            <p:cNvSpPr/>
            <p:nvPr/>
          </p:nvSpPr>
          <p:spPr>
            <a:xfrm>
              <a:off x="6812740" y="4885720"/>
              <a:ext cx="23375" cy="25551"/>
            </a:xfrm>
            <a:custGeom>
              <a:rect b="b" l="l" r="r" t="t"/>
              <a:pathLst>
                <a:path extrusionOk="0" h="635" w="581">
                  <a:moveTo>
                    <a:pt x="295" y="0"/>
                  </a:moveTo>
                  <a:lnTo>
                    <a:pt x="233" y="9"/>
                  </a:lnTo>
                  <a:lnTo>
                    <a:pt x="134" y="54"/>
                  </a:lnTo>
                  <a:lnTo>
                    <a:pt x="54" y="143"/>
                  </a:lnTo>
                  <a:lnTo>
                    <a:pt x="9" y="250"/>
                  </a:lnTo>
                  <a:lnTo>
                    <a:pt x="0" y="313"/>
                  </a:lnTo>
                  <a:lnTo>
                    <a:pt x="9" y="384"/>
                  </a:lnTo>
                  <a:lnTo>
                    <a:pt x="54" y="491"/>
                  </a:lnTo>
                  <a:lnTo>
                    <a:pt x="134" y="581"/>
                  </a:lnTo>
                  <a:lnTo>
                    <a:pt x="233" y="625"/>
                  </a:lnTo>
                  <a:lnTo>
                    <a:pt x="295" y="634"/>
                  </a:lnTo>
                  <a:lnTo>
                    <a:pt x="349" y="625"/>
                  </a:lnTo>
                  <a:lnTo>
                    <a:pt x="456" y="581"/>
                  </a:lnTo>
                  <a:lnTo>
                    <a:pt x="536" y="491"/>
                  </a:lnTo>
                  <a:lnTo>
                    <a:pt x="581" y="384"/>
                  </a:lnTo>
                  <a:lnTo>
                    <a:pt x="581" y="313"/>
                  </a:lnTo>
                  <a:lnTo>
                    <a:pt x="581" y="250"/>
                  </a:lnTo>
                  <a:lnTo>
                    <a:pt x="536" y="143"/>
                  </a:lnTo>
                  <a:lnTo>
                    <a:pt x="456" y="54"/>
                  </a:lnTo>
                  <a:lnTo>
                    <a:pt x="349" y="9"/>
                  </a:lnTo>
                  <a:lnTo>
                    <a:pt x="295" y="0"/>
                  </a:lnTo>
                  <a:close/>
                </a:path>
              </a:pathLst>
            </a:custGeom>
            <a:solidFill>
              <a:srgbClr val="9CBEB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76" name="Google Shape;4076;p227"/>
            <p:cNvSpPr/>
            <p:nvPr/>
          </p:nvSpPr>
          <p:spPr>
            <a:xfrm>
              <a:off x="6812740" y="5051337"/>
              <a:ext cx="23375" cy="25189"/>
            </a:xfrm>
            <a:custGeom>
              <a:rect b="b" l="l" r="r" t="t"/>
              <a:pathLst>
                <a:path extrusionOk="0" h="626" w="581">
                  <a:moveTo>
                    <a:pt x="233" y="1"/>
                  </a:moveTo>
                  <a:lnTo>
                    <a:pt x="134" y="54"/>
                  </a:lnTo>
                  <a:lnTo>
                    <a:pt x="54" y="135"/>
                  </a:lnTo>
                  <a:lnTo>
                    <a:pt x="9" y="251"/>
                  </a:lnTo>
                  <a:lnTo>
                    <a:pt x="0" y="313"/>
                  </a:lnTo>
                  <a:lnTo>
                    <a:pt x="9" y="376"/>
                  </a:lnTo>
                  <a:lnTo>
                    <a:pt x="54" y="492"/>
                  </a:lnTo>
                  <a:lnTo>
                    <a:pt x="134" y="572"/>
                  </a:lnTo>
                  <a:lnTo>
                    <a:pt x="233" y="617"/>
                  </a:lnTo>
                  <a:lnTo>
                    <a:pt x="295" y="626"/>
                  </a:lnTo>
                  <a:lnTo>
                    <a:pt x="349" y="617"/>
                  </a:lnTo>
                  <a:lnTo>
                    <a:pt x="456" y="572"/>
                  </a:lnTo>
                  <a:lnTo>
                    <a:pt x="536" y="492"/>
                  </a:lnTo>
                  <a:lnTo>
                    <a:pt x="581" y="376"/>
                  </a:lnTo>
                  <a:lnTo>
                    <a:pt x="581" y="313"/>
                  </a:lnTo>
                  <a:lnTo>
                    <a:pt x="581" y="251"/>
                  </a:lnTo>
                  <a:lnTo>
                    <a:pt x="536" y="135"/>
                  </a:lnTo>
                  <a:lnTo>
                    <a:pt x="456" y="54"/>
                  </a:lnTo>
                  <a:lnTo>
                    <a:pt x="349" y="1"/>
                  </a:lnTo>
                  <a:close/>
                </a:path>
              </a:pathLst>
            </a:custGeom>
            <a:solidFill>
              <a:srgbClr val="9CBEB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77" name="Google Shape;4077;p227"/>
            <p:cNvSpPr/>
            <p:nvPr/>
          </p:nvSpPr>
          <p:spPr>
            <a:xfrm>
              <a:off x="6985539" y="4720424"/>
              <a:ext cx="23415" cy="25189"/>
            </a:xfrm>
            <a:custGeom>
              <a:rect b="b" l="l" r="r" t="t"/>
              <a:pathLst>
                <a:path extrusionOk="0" h="626" w="582">
                  <a:moveTo>
                    <a:pt x="287" y="0"/>
                  </a:moveTo>
                  <a:lnTo>
                    <a:pt x="233" y="9"/>
                  </a:lnTo>
                  <a:lnTo>
                    <a:pt x="126" y="54"/>
                  </a:lnTo>
                  <a:lnTo>
                    <a:pt x="45" y="143"/>
                  </a:lnTo>
                  <a:lnTo>
                    <a:pt x="10" y="250"/>
                  </a:lnTo>
                  <a:lnTo>
                    <a:pt x="1" y="313"/>
                  </a:lnTo>
                  <a:lnTo>
                    <a:pt x="10" y="375"/>
                  </a:lnTo>
                  <a:lnTo>
                    <a:pt x="45" y="491"/>
                  </a:lnTo>
                  <a:lnTo>
                    <a:pt x="126" y="581"/>
                  </a:lnTo>
                  <a:lnTo>
                    <a:pt x="233" y="625"/>
                  </a:lnTo>
                  <a:lnTo>
                    <a:pt x="349" y="625"/>
                  </a:lnTo>
                  <a:lnTo>
                    <a:pt x="456" y="581"/>
                  </a:lnTo>
                  <a:lnTo>
                    <a:pt x="528" y="491"/>
                  </a:lnTo>
                  <a:lnTo>
                    <a:pt x="572" y="375"/>
                  </a:lnTo>
                  <a:lnTo>
                    <a:pt x="581" y="313"/>
                  </a:lnTo>
                  <a:lnTo>
                    <a:pt x="572" y="250"/>
                  </a:lnTo>
                  <a:lnTo>
                    <a:pt x="528" y="143"/>
                  </a:lnTo>
                  <a:lnTo>
                    <a:pt x="456" y="54"/>
                  </a:lnTo>
                  <a:lnTo>
                    <a:pt x="349" y="9"/>
                  </a:lnTo>
                  <a:lnTo>
                    <a:pt x="287" y="0"/>
                  </a:lnTo>
                  <a:close/>
                </a:path>
              </a:pathLst>
            </a:custGeom>
            <a:solidFill>
              <a:srgbClr val="9CBEB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78" name="Google Shape;4078;p227"/>
            <p:cNvSpPr/>
            <p:nvPr/>
          </p:nvSpPr>
          <p:spPr>
            <a:xfrm>
              <a:off x="6985539" y="4885720"/>
              <a:ext cx="23415" cy="25551"/>
            </a:xfrm>
            <a:custGeom>
              <a:rect b="b" l="l" r="r" t="t"/>
              <a:pathLst>
                <a:path extrusionOk="0" h="635" w="582">
                  <a:moveTo>
                    <a:pt x="287" y="0"/>
                  </a:moveTo>
                  <a:lnTo>
                    <a:pt x="233" y="9"/>
                  </a:lnTo>
                  <a:lnTo>
                    <a:pt x="126" y="54"/>
                  </a:lnTo>
                  <a:lnTo>
                    <a:pt x="45" y="143"/>
                  </a:lnTo>
                  <a:lnTo>
                    <a:pt x="10" y="250"/>
                  </a:lnTo>
                  <a:lnTo>
                    <a:pt x="1" y="313"/>
                  </a:lnTo>
                  <a:lnTo>
                    <a:pt x="10" y="384"/>
                  </a:lnTo>
                  <a:lnTo>
                    <a:pt x="45" y="491"/>
                  </a:lnTo>
                  <a:lnTo>
                    <a:pt x="126" y="581"/>
                  </a:lnTo>
                  <a:lnTo>
                    <a:pt x="233" y="625"/>
                  </a:lnTo>
                  <a:lnTo>
                    <a:pt x="287" y="634"/>
                  </a:lnTo>
                  <a:lnTo>
                    <a:pt x="349" y="625"/>
                  </a:lnTo>
                  <a:lnTo>
                    <a:pt x="456" y="581"/>
                  </a:lnTo>
                  <a:lnTo>
                    <a:pt x="528" y="491"/>
                  </a:lnTo>
                  <a:lnTo>
                    <a:pt x="572" y="384"/>
                  </a:lnTo>
                  <a:lnTo>
                    <a:pt x="581" y="313"/>
                  </a:lnTo>
                  <a:lnTo>
                    <a:pt x="572" y="250"/>
                  </a:lnTo>
                  <a:lnTo>
                    <a:pt x="528" y="143"/>
                  </a:lnTo>
                  <a:lnTo>
                    <a:pt x="456" y="54"/>
                  </a:lnTo>
                  <a:lnTo>
                    <a:pt x="349" y="9"/>
                  </a:lnTo>
                  <a:lnTo>
                    <a:pt x="287" y="0"/>
                  </a:lnTo>
                  <a:close/>
                </a:path>
              </a:pathLst>
            </a:custGeom>
            <a:solidFill>
              <a:srgbClr val="9CBEB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79" name="Google Shape;4079;p227"/>
            <p:cNvSpPr/>
            <p:nvPr/>
          </p:nvSpPr>
          <p:spPr>
            <a:xfrm>
              <a:off x="6985539" y="5051337"/>
              <a:ext cx="23415" cy="25189"/>
            </a:xfrm>
            <a:custGeom>
              <a:rect b="b" l="l" r="r" t="t"/>
              <a:pathLst>
                <a:path extrusionOk="0" h="626" w="582">
                  <a:moveTo>
                    <a:pt x="233" y="1"/>
                  </a:moveTo>
                  <a:lnTo>
                    <a:pt x="126" y="54"/>
                  </a:lnTo>
                  <a:lnTo>
                    <a:pt x="45" y="135"/>
                  </a:lnTo>
                  <a:lnTo>
                    <a:pt x="10" y="251"/>
                  </a:lnTo>
                  <a:lnTo>
                    <a:pt x="1" y="313"/>
                  </a:lnTo>
                  <a:lnTo>
                    <a:pt x="10" y="376"/>
                  </a:lnTo>
                  <a:lnTo>
                    <a:pt x="45" y="492"/>
                  </a:lnTo>
                  <a:lnTo>
                    <a:pt x="126" y="572"/>
                  </a:lnTo>
                  <a:lnTo>
                    <a:pt x="233" y="617"/>
                  </a:lnTo>
                  <a:lnTo>
                    <a:pt x="287" y="626"/>
                  </a:lnTo>
                  <a:lnTo>
                    <a:pt x="349" y="617"/>
                  </a:lnTo>
                  <a:lnTo>
                    <a:pt x="456" y="572"/>
                  </a:lnTo>
                  <a:lnTo>
                    <a:pt x="528" y="492"/>
                  </a:lnTo>
                  <a:lnTo>
                    <a:pt x="572" y="376"/>
                  </a:lnTo>
                  <a:lnTo>
                    <a:pt x="581" y="313"/>
                  </a:lnTo>
                  <a:lnTo>
                    <a:pt x="572" y="251"/>
                  </a:lnTo>
                  <a:lnTo>
                    <a:pt x="528" y="135"/>
                  </a:lnTo>
                  <a:lnTo>
                    <a:pt x="456" y="54"/>
                  </a:lnTo>
                  <a:lnTo>
                    <a:pt x="349" y="1"/>
                  </a:lnTo>
                  <a:close/>
                </a:path>
              </a:pathLst>
            </a:custGeom>
            <a:solidFill>
              <a:srgbClr val="9CBEB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80" name="Google Shape;4080;p227"/>
            <p:cNvSpPr/>
            <p:nvPr/>
          </p:nvSpPr>
          <p:spPr>
            <a:xfrm>
              <a:off x="6122230" y="3906581"/>
              <a:ext cx="23375" cy="25189"/>
            </a:xfrm>
            <a:custGeom>
              <a:rect b="b" l="l" r="r" t="t"/>
              <a:pathLst>
                <a:path extrusionOk="0" h="626" w="581">
                  <a:moveTo>
                    <a:pt x="232" y="0"/>
                  </a:moveTo>
                  <a:lnTo>
                    <a:pt x="125" y="54"/>
                  </a:lnTo>
                  <a:lnTo>
                    <a:pt x="54" y="134"/>
                  </a:lnTo>
                  <a:lnTo>
                    <a:pt x="9" y="250"/>
                  </a:lnTo>
                  <a:lnTo>
                    <a:pt x="0" y="313"/>
                  </a:lnTo>
                  <a:lnTo>
                    <a:pt x="9" y="375"/>
                  </a:lnTo>
                  <a:lnTo>
                    <a:pt x="54" y="491"/>
                  </a:lnTo>
                  <a:lnTo>
                    <a:pt x="125" y="572"/>
                  </a:lnTo>
                  <a:lnTo>
                    <a:pt x="232" y="625"/>
                  </a:lnTo>
                  <a:lnTo>
                    <a:pt x="348" y="625"/>
                  </a:lnTo>
                  <a:lnTo>
                    <a:pt x="455" y="572"/>
                  </a:lnTo>
                  <a:lnTo>
                    <a:pt x="536" y="491"/>
                  </a:lnTo>
                  <a:lnTo>
                    <a:pt x="572" y="375"/>
                  </a:lnTo>
                  <a:lnTo>
                    <a:pt x="581" y="313"/>
                  </a:lnTo>
                  <a:lnTo>
                    <a:pt x="572" y="250"/>
                  </a:lnTo>
                  <a:lnTo>
                    <a:pt x="536" y="134"/>
                  </a:lnTo>
                  <a:lnTo>
                    <a:pt x="455" y="54"/>
                  </a:lnTo>
                  <a:lnTo>
                    <a:pt x="348" y="0"/>
                  </a:lnTo>
                  <a:close/>
                </a:path>
              </a:pathLst>
            </a:custGeom>
            <a:solidFill>
              <a:srgbClr val="9CBEB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81" name="Google Shape;4081;p227"/>
            <p:cNvSpPr/>
            <p:nvPr/>
          </p:nvSpPr>
          <p:spPr>
            <a:xfrm>
              <a:off x="6122230" y="4071836"/>
              <a:ext cx="23375" cy="25189"/>
            </a:xfrm>
            <a:custGeom>
              <a:rect b="b" l="l" r="r" t="t"/>
              <a:pathLst>
                <a:path extrusionOk="0" h="626" w="581">
                  <a:moveTo>
                    <a:pt x="295" y="1"/>
                  </a:moveTo>
                  <a:lnTo>
                    <a:pt x="232" y="10"/>
                  </a:lnTo>
                  <a:lnTo>
                    <a:pt x="125" y="54"/>
                  </a:lnTo>
                  <a:lnTo>
                    <a:pt x="54" y="135"/>
                  </a:lnTo>
                  <a:lnTo>
                    <a:pt x="9" y="251"/>
                  </a:lnTo>
                  <a:lnTo>
                    <a:pt x="0" y="313"/>
                  </a:lnTo>
                  <a:lnTo>
                    <a:pt x="9" y="376"/>
                  </a:lnTo>
                  <a:lnTo>
                    <a:pt x="54" y="492"/>
                  </a:lnTo>
                  <a:lnTo>
                    <a:pt x="125" y="581"/>
                  </a:lnTo>
                  <a:lnTo>
                    <a:pt x="232" y="626"/>
                  </a:lnTo>
                  <a:lnTo>
                    <a:pt x="348" y="626"/>
                  </a:lnTo>
                  <a:lnTo>
                    <a:pt x="455" y="581"/>
                  </a:lnTo>
                  <a:lnTo>
                    <a:pt x="536" y="492"/>
                  </a:lnTo>
                  <a:lnTo>
                    <a:pt x="572" y="376"/>
                  </a:lnTo>
                  <a:lnTo>
                    <a:pt x="581" y="313"/>
                  </a:lnTo>
                  <a:lnTo>
                    <a:pt x="572" y="251"/>
                  </a:lnTo>
                  <a:lnTo>
                    <a:pt x="536" y="135"/>
                  </a:lnTo>
                  <a:lnTo>
                    <a:pt x="455" y="54"/>
                  </a:lnTo>
                  <a:lnTo>
                    <a:pt x="348" y="10"/>
                  </a:lnTo>
                  <a:lnTo>
                    <a:pt x="295" y="1"/>
                  </a:lnTo>
                  <a:close/>
                </a:path>
              </a:pathLst>
            </a:custGeom>
            <a:solidFill>
              <a:srgbClr val="9CBEB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82" name="Google Shape;4082;p227"/>
            <p:cNvSpPr/>
            <p:nvPr/>
          </p:nvSpPr>
          <p:spPr>
            <a:xfrm>
              <a:off x="6122230" y="4237132"/>
              <a:ext cx="23375" cy="25551"/>
            </a:xfrm>
            <a:custGeom>
              <a:rect b="b" l="l" r="r" t="t"/>
              <a:pathLst>
                <a:path extrusionOk="0" h="635" w="581">
                  <a:moveTo>
                    <a:pt x="295" y="1"/>
                  </a:moveTo>
                  <a:lnTo>
                    <a:pt x="232" y="9"/>
                  </a:lnTo>
                  <a:lnTo>
                    <a:pt x="125" y="54"/>
                  </a:lnTo>
                  <a:lnTo>
                    <a:pt x="54" y="143"/>
                  </a:lnTo>
                  <a:lnTo>
                    <a:pt x="9" y="251"/>
                  </a:lnTo>
                  <a:lnTo>
                    <a:pt x="0" y="322"/>
                  </a:lnTo>
                  <a:lnTo>
                    <a:pt x="9" y="385"/>
                  </a:lnTo>
                  <a:lnTo>
                    <a:pt x="54" y="492"/>
                  </a:lnTo>
                  <a:lnTo>
                    <a:pt x="125" y="581"/>
                  </a:lnTo>
                  <a:lnTo>
                    <a:pt x="232" y="626"/>
                  </a:lnTo>
                  <a:lnTo>
                    <a:pt x="295" y="635"/>
                  </a:lnTo>
                  <a:lnTo>
                    <a:pt x="348" y="626"/>
                  </a:lnTo>
                  <a:lnTo>
                    <a:pt x="455" y="581"/>
                  </a:lnTo>
                  <a:lnTo>
                    <a:pt x="536" y="492"/>
                  </a:lnTo>
                  <a:lnTo>
                    <a:pt x="572" y="385"/>
                  </a:lnTo>
                  <a:lnTo>
                    <a:pt x="581" y="322"/>
                  </a:lnTo>
                  <a:lnTo>
                    <a:pt x="572" y="251"/>
                  </a:lnTo>
                  <a:lnTo>
                    <a:pt x="536" y="143"/>
                  </a:lnTo>
                  <a:lnTo>
                    <a:pt x="455" y="54"/>
                  </a:lnTo>
                  <a:lnTo>
                    <a:pt x="348" y="9"/>
                  </a:lnTo>
                  <a:lnTo>
                    <a:pt x="295" y="1"/>
                  </a:lnTo>
                  <a:close/>
                </a:path>
              </a:pathLst>
            </a:custGeom>
            <a:solidFill>
              <a:srgbClr val="9CBEB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83" name="Google Shape;4083;p227"/>
            <p:cNvSpPr/>
            <p:nvPr/>
          </p:nvSpPr>
          <p:spPr>
            <a:xfrm>
              <a:off x="6122230" y="4402789"/>
              <a:ext cx="23375" cy="25189"/>
            </a:xfrm>
            <a:custGeom>
              <a:rect b="b" l="l" r="r" t="t"/>
              <a:pathLst>
                <a:path extrusionOk="0" h="626" w="581">
                  <a:moveTo>
                    <a:pt x="232" y="0"/>
                  </a:moveTo>
                  <a:lnTo>
                    <a:pt x="125" y="54"/>
                  </a:lnTo>
                  <a:lnTo>
                    <a:pt x="54" y="134"/>
                  </a:lnTo>
                  <a:lnTo>
                    <a:pt x="9" y="250"/>
                  </a:lnTo>
                  <a:lnTo>
                    <a:pt x="0" y="313"/>
                  </a:lnTo>
                  <a:lnTo>
                    <a:pt x="9" y="375"/>
                  </a:lnTo>
                  <a:lnTo>
                    <a:pt x="54" y="491"/>
                  </a:lnTo>
                  <a:lnTo>
                    <a:pt x="125" y="572"/>
                  </a:lnTo>
                  <a:lnTo>
                    <a:pt x="232" y="616"/>
                  </a:lnTo>
                  <a:lnTo>
                    <a:pt x="295" y="625"/>
                  </a:lnTo>
                  <a:lnTo>
                    <a:pt x="348" y="616"/>
                  </a:lnTo>
                  <a:lnTo>
                    <a:pt x="455" y="572"/>
                  </a:lnTo>
                  <a:lnTo>
                    <a:pt x="536" y="491"/>
                  </a:lnTo>
                  <a:lnTo>
                    <a:pt x="572" y="375"/>
                  </a:lnTo>
                  <a:lnTo>
                    <a:pt x="581" y="313"/>
                  </a:lnTo>
                  <a:lnTo>
                    <a:pt x="572" y="250"/>
                  </a:lnTo>
                  <a:lnTo>
                    <a:pt x="536" y="134"/>
                  </a:lnTo>
                  <a:lnTo>
                    <a:pt x="455" y="54"/>
                  </a:lnTo>
                  <a:lnTo>
                    <a:pt x="348" y="0"/>
                  </a:lnTo>
                  <a:close/>
                </a:path>
              </a:pathLst>
            </a:custGeom>
            <a:solidFill>
              <a:srgbClr val="9CBEB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84" name="Google Shape;4084;p227"/>
            <p:cNvSpPr/>
            <p:nvPr/>
          </p:nvSpPr>
          <p:spPr>
            <a:xfrm>
              <a:off x="6122230" y="4568085"/>
              <a:ext cx="23375" cy="25189"/>
            </a:xfrm>
            <a:custGeom>
              <a:rect b="b" l="l" r="r" t="t"/>
              <a:pathLst>
                <a:path extrusionOk="0" h="626" w="581">
                  <a:moveTo>
                    <a:pt x="232" y="0"/>
                  </a:moveTo>
                  <a:lnTo>
                    <a:pt x="125" y="54"/>
                  </a:lnTo>
                  <a:lnTo>
                    <a:pt x="54" y="134"/>
                  </a:lnTo>
                  <a:lnTo>
                    <a:pt x="9" y="250"/>
                  </a:lnTo>
                  <a:lnTo>
                    <a:pt x="0" y="313"/>
                  </a:lnTo>
                  <a:lnTo>
                    <a:pt x="9" y="375"/>
                  </a:lnTo>
                  <a:lnTo>
                    <a:pt x="54" y="491"/>
                  </a:lnTo>
                  <a:lnTo>
                    <a:pt x="125" y="572"/>
                  </a:lnTo>
                  <a:lnTo>
                    <a:pt x="232" y="625"/>
                  </a:lnTo>
                  <a:lnTo>
                    <a:pt x="348" y="625"/>
                  </a:lnTo>
                  <a:lnTo>
                    <a:pt x="455" y="572"/>
                  </a:lnTo>
                  <a:lnTo>
                    <a:pt x="536" y="491"/>
                  </a:lnTo>
                  <a:lnTo>
                    <a:pt x="572" y="375"/>
                  </a:lnTo>
                  <a:lnTo>
                    <a:pt x="581" y="313"/>
                  </a:lnTo>
                  <a:lnTo>
                    <a:pt x="572" y="250"/>
                  </a:lnTo>
                  <a:lnTo>
                    <a:pt x="536" y="134"/>
                  </a:lnTo>
                  <a:lnTo>
                    <a:pt x="455" y="54"/>
                  </a:lnTo>
                  <a:lnTo>
                    <a:pt x="348" y="0"/>
                  </a:lnTo>
                  <a:close/>
                </a:path>
              </a:pathLst>
            </a:custGeom>
            <a:solidFill>
              <a:srgbClr val="9CBEB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85" name="Google Shape;4085;p227"/>
            <p:cNvSpPr/>
            <p:nvPr/>
          </p:nvSpPr>
          <p:spPr>
            <a:xfrm>
              <a:off x="5949753" y="3906581"/>
              <a:ext cx="23053" cy="25189"/>
            </a:xfrm>
            <a:custGeom>
              <a:rect b="b" l="l" r="r" t="t"/>
              <a:pathLst>
                <a:path extrusionOk="0" h="626" w="573">
                  <a:moveTo>
                    <a:pt x="224" y="0"/>
                  </a:moveTo>
                  <a:lnTo>
                    <a:pt x="126" y="54"/>
                  </a:lnTo>
                  <a:lnTo>
                    <a:pt x="45" y="134"/>
                  </a:lnTo>
                  <a:lnTo>
                    <a:pt x="1" y="250"/>
                  </a:lnTo>
                  <a:lnTo>
                    <a:pt x="1" y="313"/>
                  </a:lnTo>
                  <a:lnTo>
                    <a:pt x="1" y="375"/>
                  </a:lnTo>
                  <a:lnTo>
                    <a:pt x="45" y="491"/>
                  </a:lnTo>
                  <a:lnTo>
                    <a:pt x="126" y="572"/>
                  </a:lnTo>
                  <a:lnTo>
                    <a:pt x="224" y="625"/>
                  </a:lnTo>
                  <a:lnTo>
                    <a:pt x="349" y="625"/>
                  </a:lnTo>
                  <a:lnTo>
                    <a:pt x="447" y="572"/>
                  </a:lnTo>
                  <a:lnTo>
                    <a:pt x="528" y="491"/>
                  </a:lnTo>
                  <a:lnTo>
                    <a:pt x="572" y="375"/>
                  </a:lnTo>
                  <a:lnTo>
                    <a:pt x="572" y="313"/>
                  </a:lnTo>
                  <a:lnTo>
                    <a:pt x="572" y="250"/>
                  </a:lnTo>
                  <a:lnTo>
                    <a:pt x="528" y="134"/>
                  </a:lnTo>
                  <a:lnTo>
                    <a:pt x="447" y="54"/>
                  </a:lnTo>
                  <a:lnTo>
                    <a:pt x="349" y="0"/>
                  </a:lnTo>
                  <a:close/>
                </a:path>
              </a:pathLst>
            </a:custGeom>
            <a:solidFill>
              <a:srgbClr val="9CBEB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86" name="Google Shape;4086;p227"/>
            <p:cNvSpPr/>
            <p:nvPr/>
          </p:nvSpPr>
          <p:spPr>
            <a:xfrm>
              <a:off x="5949753" y="4071836"/>
              <a:ext cx="23053" cy="25189"/>
            </a:xfrm>
            <a:custGeom>
              <a:rect b="b" l="l" r="r" t="t"/>
              <a:pathLst>
                <a:path extrusionOk="0" h="626" w="573">
                  <a:moveTo>
                    <a:pt x="286" y="1"/>
                  </a:moveTo>
                  <a:lnTo>
                    <a:pt x="224" y="10"/>
                  </a:lnTo>
                  <a:lnTo>
                    <a:pt x="126" y="54"/>
                  </a:lnTo>
                  <a:lnTo>
                    <a:pt x="45" y="135"/>
                  </a:lnTo>
                  <a:lnTo>
                    <a:pt x="1" y="251"/>
                  </a:lnTo>
                  <a:lnTo>
                    <a:pt x="1" y="313"/>
                  </a:lnTo>
                  <a:lnTo>
                    <a:pt x="1" y="376"/>
                  </a:lnTo>
                  <a:lnTo>
                    <a:pt x="45" y="492"/>
                  </a:lnTo>
                  <a:lnTo>
                    <a:pt x="126" y="581"/>
                  </a:lnTo>
                  <a:lnTo>
                    <a:pt x="224" y="626"/>
                  </a:lnTo>
                  <a:lnTo>
                    <a:pt x="349" y="626"/>
                  </a:lnTo>
                  <a:lnTo>
                    <a:pt x="447" y="581"/>
                  </a:lnTo>
                  <a:lnTo>
                    <a:pt x="528" y="492"/>
                  </a:lnTo>
                  <a:lnTo>
                    <a:pt x="572" y="376"/>
                  </a:lnTo>
                  <a:lnTo>
                    <a:pt x="572" y="313"/>
                  </a:lnTo>
                  <a:lnTo>
                    <a:pt x="572" y="251"/>
                  </a:lnTo>
                  <a:lnTo>
                    <a:pt x="528" y="135"/>
                  </a:lnTo>
                  <a:lnTo>
                    <a:pt x="447" y="54"/>
                  </a:lnTo>
                  <a:lnTo>
                    <a:pt x="349" y="10"/>
                  </a:lnTo>
                  <a:lnTo>
                    <a:pt x="286" y="1"/>
                  </a:lnTo>
                  <a:close/>
                </a:path>
              </a:pathLst>
            </a:custGeom>
            <a:solidFill>
              <a:srgbClr val="9CBEB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87" name="Google Shape;4087;p227"/>
            <p:cNvSpPr/>
            <p:nvPr/>
          </p:nvSpPr>
          <p:spPr>
            <a:xfrm>
              <a:off x="5949753" y="4237132"/>
              <a:ext cx="23053" cy="25551"/>
            </a:xfrm>
            <a:custGeom>
              <a:rect b="b" l="l" r="r" t="t"/>
              <a:pathLst>
                <a:path extrusionOk="0" h="635" w="573">
                  <a:moveTo>
                    <a:pt x="286" y="1"/>
                  </a:moveTo>
                  <a:lnTo>
                    <a:pt x="224" y="9"/>
                  </a:lnTo>
                  <a:lnTo>
                    <a:pt x="126" y="54"/>
                  </a:lnTo>
                  <a:lnTo>
                    <a:pt x="45" y="143"/>
                  </a:lnTo>
                  <a:lnTo>
                    <a:pt x="1" y="251"/>
                  </a:lnTo>
                  <a:lnTo>
                    <a:pt x="1" y="322"/>
                  </a:lnTo>
                  <a:lnTo>
                    <a:pt x="1" y="385"/>
                  </a:lnTo>
                  <a:lnTo>
                    <a:pt x="45" y="492"/>
                  </a:lnTo>
                  <a:lnTo>
                    <a:pt x="126" y="581"/>
                  </a:lnTo>
                  <a:lnTo>
                    <a:pt x="224" y="626"/>
                  </a:lnTo>
                  <a:lnTo>
                    <a:pt x="286" y="635"/>
                  </a:lnTo>
                  <a:lnTo>
                    <a:pt x="349" y="626"/>
                  </a:lnTo>
                  <a:lnTo>
                    <a:pt x="447" y="581"/>
                  </a:lnTo>
                  <a:lnTo>
                    <a:pt x="528" y="492"/>
                  </a:lnTo>
                  <a:lnTo>
                    <a:pt x="572" y="385"/>
                  </a:lnTo>
                  <a:lnTo>
                    <a:pt x="572" y="322"/>
                  </a:lnTo>
                  <a:lnTo>
                    <a:pt x="572" y="251"/>
                  </a:lnTo>
                  <a:lnTo>
                    <a:pt x="528" y="143"/>
                  </a:lnTo>
                  <a:lnTo>
                    <a:pt x="447" y="54"/>
                  </a:lnTo>
                  <a:lnTo>
                    <a:pt x="349" y="9"/>
                  </a:lnTo>
                  <a:lnTo>
                    <a:pt x="286" y="1"/>
                  </a:lnTo>
                  <a:close/>
                </a:path>
              </a:pathLst>
            </a:custGeom>
            <a:solidFill>
              <a:srgbClr val="9CBEB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88" name="Google Shape;4088;p227"/>
            <p:cNvSpPr/>
            <p:nvPr/>
          </p:nvSpPr>
          <p:spPr>
            <a:xfrm>
              <a:off x="5949753" y="4402789"/>
              <a:ext cx="23053" cy="25189"/>
            </a:xfrm>
            <a:custGeom>
              <a:rect b="b" l="l" r="r" t="t"/>
              <a:pathLst>
                <a:path extrusionOk="0" h="626" w="573">
                  <a:moveTo>
                    <a:pt x="224" y="0"/>
                  </a:moveTo>
                  <a:lnTo>
                    <a:pt x="126" y="54"/>
                  </a:lnTo>
                  <a:lnTo>
                    <a:pt x="45" y="134"/>
                  </a:lnTo>
                  <a:lnTo>
                    <a:pt x="1" y="250"/>
                  </a:lnTo>
                  <a:lnTo>
                    <a:pt x="1" y="313"/>
                  </a:lnTo>
                  <a:lnTo>
                    <a:pt x="1" y="375"/>
                  </a:lnTo>
                  <a:lnTo>
                    <a:pt x="45" y="491"/>
                  </a:lnTo>
                  <a:lnTo>
                    <a:pt x="126" y="572"/>
                  </a:lnTo>
                  <a:lnTo>
                    <a:pt x="224" y="616"/>
                  </a:lnTo>
                  <a:lnTo>
                    <a:pt x="286" y="625"/>
                  </a:lnTo>
                  <a:lnTo>
                    <a:pt x="349" y="616"/>
                  </a:lnTo>
                  <a:lnTo>
                    <a:pt x="447" y="572"/>
                  </a:lnTo>
                  <a:lnTo>
                    <a:pt x="528" y="491"/>
                  </a:lnTo>
                  <a:lnTo>
                    <a:pt x="572" y="375"/>
                  </a:lnTo>
                  <a:lnTo>
                    <a:pt x="572" y="313"/>
                  </a:lnTo>
                  <a:lnTo>
                    <a:pt x="572" y="250"/>
                  </a:lnTo>
                  <a:lnTo>
                    <a:pt x="528" y="134"/>
                  </a:lnTo>
                  <a:lnTo>
                    <a:pt x="447" y="54"/>
                  </a:lnTo>
                  <a:lnTo>
                    <a:pt x="349" y="0"/>
                  </a:lnTo>
                  <a:close/>
                </a:path>
              </a:pathLst>
            </a:custGeom>
            <a:solidFill>
              <a:srgbClr val="9CBEB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89" name="Google Shape;4089;p227"/>
            <p:cNvSpPr/>
            <p:nvPr/>
          </p:nvSpPr>
          <p:spPr>
            <a:xfrm>
              <a:off x="5949753" y="4568085"/>
              <a:ext cx="23053" cy="25189"/>
            </a:xfrm>
            <a:custGeom>
              <a:rect b="b" l="l" r="r" t="t"/>
              <a:pathLst>
                <a:path extrusionOk="0" h="626" w="573">
                  <a:moveTo>
                    <a:pt x="224" y="0"/>
                  </a:moveTo>
                  <a:lnTo>
                    <a:pt x="126" y="54"/>
                  </a:lnTo>
                  <a:lnTo>
                    <a:pt x="45" y="134"/>
                  </a:lnTo>
                  <a:lnTo>
                    <a:pt x="1" y="250"/>
                  </a:lnTo>
                  <a:lnTo>
                    <a:pt x="1" y="313"/>
                  </a:lnTo>
                  <a:lnTo>
                    <a:pt x="1" y="375"/>
                  </a:lnTo>
                  <a:lnTo>
                    <a:pt x="45" y="491"/>
                  </a:lnTo>
                  <a:lnTo>
                    <a:pt x="126" y="572"/>
                  </a:lnTo>
                  <a:lnTo>
                    <a:pt x="224" y="625"/>
                  </a:lnTo>
                  <a:lnTo>
                    <a:pt x="349" y="625"/>
                  </a:lnTo>
                  <a:lnTo>
                    <a:pt x="447" y="572"/>
                  </a:lnTo>
                  <a:lnTo>
                    <a:pt x="528" y="491"/>
                  </a:lnTo>
                  <a:lnTo>
                    <a:pt x="572" y="375"/>
                  </a:lnTo>
                  <a:lnTo>
                    <a:pt x="572" y="313"/>
                  </a:lnTo>
                  <a:lnTo>
                    <a:pt x="572" y="250"/>
                  </a:lnTo>
                  <a:lnTo>
                    <a:pt x="528" y="134"/>
                  </a:lnTo>
                  <a:lnTo>
                    <a:pt x="447" y="54"/>
                  </a:lnTo>
                  <a:lnTo>
                    <a:pt x="349" y="0"/>
                  </a:lnTo>
                  <a:close/>
                </a:path>
              </a:pathLst>
            </a:custGeom>
            <a:solidFill>
              <a:srgbClr val="9CBEB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90" name="Google Shape;4090;p227"/>
            <p:cNvSpPr/>
            <p:nvPr/>
          </p:nvSpPr>
          <p:spPr>
            <a:xfrm>
              <a:off x="6295028" y="3906581"/>
              <a:ext cx="23013" cy="25189"/>
            </a:xfrm>
            <a:custGeom>
              <a:rect b="b" l="l" r="r" t="t"/>
              <a:pathLst>
                <a:path extrusionOk="0" h="626" w="572">
                  <a:moveTo>
                    <a:pt x="233" y="0"/>
                  </a:moveTo>
                  <a:lnTo>
                    <a:pt x="125" y="54"/>
                  </a:lnTo>
                  <a:lnTo>
                    <a:pt x="45" y="134"/>
                  </a:lnTo>
                  <a:lnTo>
                    <a:pt x="0" y="250"/>
                  </a:lnTo>
                  <a:lnTo>
                    <a:pt x="0" y="313"/>
                  </a:lnTo>
                  <a:lnTo>
                    <a:pt x="0" y="375"/>
                  </a:lnTo>
                  <a:lnTo>
                    <a:pt x="45" y="491"/>
                  </a:lnTo>
                  <a:lnTo>
                    <a:pt x="125" y="572"/>
                  </a:lnTo>
                  <a:lnTo>
                    <a:pt x="233" y="625"/>
                  </a:lnTo>
                  <a:lnTo>
                    <a:pt x="349" y="625"/>
                  </a:lnTo>
                  <a:lnTo>
                    <a:pt x="447" y="572"/>
                  </a:lnTo>
                  <a:lnTo>
                    <a:pt x="527" y="491"/>
                  </a:lnTo>
                  <a:lnTo>
                    <a:pt x="572" y="375"/>
                  </a:lnTo>
                  <a:lnTo>
                    <a:pt x="572" y="313"/>
                  </a:lnTo>
                  <a:lnTo>
                    <a:pt x="572" y="250"/>
                  </a:lnTo>
                  <a:lnTo>
                    <a:pt x="527" y="134"/>
                  </a:lnTo>
                  <a:lnTo>
                    <a:pt x="447" y="54"/>
                  </a:lnTo>
                  <a:lnTo>
                    <a:pt x="349" y="0"/>
                  </a:lnTo>
                  <a:close/>
                </a:path>
              </a:pathLst>
            </a:custGeom>
            <a:solidFill>
              <a:srgbClr val="9CBEB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91" name="Google Shape;4091;p227"/>
            <p:cNvSpPr/>
            <p:nvPr/>
          </p:nvSpPr>
          <p:spPr>
            <a:xfrm>
              <a:off x="6295028" y="4071836"/>
              <a:ext cx="23013" cy="25189"/>
            </a:xfrm>
            <a:custGeom>
              <a:rect b="b" l="l" r="r" t="t"/>
              <a:pathLst>
                <a:path extrusionOk="0" h="626" w="572">
                  <a:moveTo>
                    <a:pt x="286" y="1"/>
                  </a:moveTo>
                  <a:lnTo>
                    <a:pt x="233" y="10"/>
                  </a:lnTo>
                  <a:lnTo>
                    <a:pt x="125" y="54"/>
                  </a:lnTo>
                  <a:lnTo>
                    <a:pt x="45" y="135"/>
                  </a:lnTo>
                  <a:lnTo>
                    <a:pt x="0" y="251"/>
                  </a:lnTo>
                  <a:lnTo>
                    <a:pt x="0" y="313"/>
                  </a:lnTo>
                  <a:lnTo>
                    <a:pt x="0" y="376"/>
                  </a:lnTo>
                  <a:lnTo>
                    <a:pt x="45" y="492"/>
                  </a:lnTo>
                  <a:lnTo>
                    <a:pt x="125" y="581"/>
                  </a:lnTo>
                  <a:lnTo>
                    <a:pt x="233" y="626"/>
                  </a:lnTo>
                  <a:lnTo>
                    <a:pt x="349" y="626"/>
                  </a:lnTo>
                  <a:lnTo>
                    <a:pt x="447" y="581"/>
                  </a:lnTo>
                  <a:lnTo>
                    <a:pt x="527" y="492"/>
                  </a:lnTo>
                  <a:lnTo>
                    <a:pt x="572" y="376"/>
                  </a:lnTo>
                  <a:lnTo>
                    <a:pt x="572" y="313"/>
                  </a:lnTo>
                  <a:lnTo>
                    <a:pt x="572" y="251"/>
                  </a:lnTo>
                  <a:lnTo>
                    <a:pt x="527" y="135"/>
                  </a:lnTo>
                  <a:lnTo>
                    <a:pt x="447" y="54"/>
                  </a:lnTo>
                  <a:lnTo>
                    <a:pt x="349" y="10"/>
                  </a:lnTo>
                  <a:lnTo>
                    <a:pt x="286" y="1"/>
                  </a:lnTo>
                  <a:close/>
                </a:path>
              </a:pathLst>
            </a:custGeom>
            <a:solidFill>
              <a:srgbClr val="9CBEB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92" name="Google Shape;4092;p227"/>
            <p:cNvSpPr/>
            <p:nvPr/>
          </p:nvSpPr>
          <p:spPr>
            <a:xfrm>
              <a:off x="6295028" y="4237132"/>
              <a:ext cx="23013" cy="25551"/>
            </a:xfrm>
            <a:custGeom>
              <a:rect b="b" l="l" r="r" t="t"/>
              <a:pathLst>
                <a:path extrusionOk="0" h="635" w="572">
                  <a:moveTo>
                    <a:pt x="286" y="1"/>
                  </a:moveTo>
                  <a:lnTo>
                    <a:pt x="233" y="9"/>
                  </a:lnTo>
                  <a:lnTo>
                    <a:pt x="125" y="54"/>
                  </a:lnTo>
                  <a:lnTo>
                    <a:pt x="45" y="143"/>
                  </a:lnTo>
                  <a:lnTo>
                    <a:pt x="0" y="251"/>
                  </a:lnTo>
                  <a:lnTo>
                    <a:pt x="0" y="322"/>
                  </a:lnTo>
                  <a:lnTo>
                    <a:pt x="0" y="385"/>
                  </a:lnTo>
                  <a:lnTo>
                    <a:pt x="45" y="492"/>
                  </a:lnTo>
                  <a:lnTo>
                    <a:pt x="125" y="581"/>
                  </a:lnTo>
                  <a:lnTo>
                    <a:pt x="233" y="626"/>
                  </a:lnTo>
                  <a:lnTo>
                    <a:pt x="286" y="635"/>
                  </a:lnTo>
                  <a:lnTo>
                    <a:pt x="349" y="626"/>
                  </a:lnTo>
                  <a:lnTo>
                    <a:pt x="447" y="581"/>
                  </a:lnTo>
                  <a:lnTo>
                    <a:pt x="527" y="492"/>
                  </a:lnTo>
                  <a:lnTo>
                    <a:pt x="572" y="385"/>
                  </a:lnTo>
                  <a:lnTo>
                    <a:pt x="572" y="322"/>
                  </a:lnTo>
                  <a:lnTo>
                    <a:pt x="572" y="251"/>
                  </a:lnTo>
                  <a:lnTo>
                    <a:pt x="527" y="143"/>
                  </a:lnTo>
                  <a:lnTo>
                    <a:pt x="447" y="54"/>
                  </a:lnTo>
                  <a:lnTo>
                    <a:pt x="349" y="9"/>
                  </a:lnTo>
                  <a:lnTo>
                    <a:pt x="286" y="1"/>
                  </a:lnTo>
                  <a:close/>
                </a:path>
              </a:pathLst>
            </a:custGeom>
            <a:solidFill>
              <a:srgbClr val="9CBEB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93" name="Google Shape;4093;p227"/>
            <p:cNvSpPr/>
            <p:nvPr/>
          </p:nvSpPr>
          <p:spPr>
            <a:xfrm>
              <a:off x="6295028" y="4402789"/>
              <a:ext cx="23013" cy="25189"/>
            </a:xfrm>
            <a:custGeom>
              <a:rect b="b" l="l" r="r" t="t"/>
              <a:pathLst>
                <a:path extrusionOk="0" h="626" w="572">
                  <a:moveTo>
                    <a:pt x="233" y="0"/>
                  </a:moveTo>
                  <a:lnTo>
                    <a:pt x="125" y="54"/>
                  </a:lnTo>
                  <a:lnTo>
                    <a:pt x="45" y="134"/>
                  </a:lnTo>
                  <a:lnTo>
                    <a:pt x="0" y="250"/>
                  </a:lnTo>
                  <a:lnTo>
                    <a:pt x="0" y="313"/>
                  </a:lnTo>
                  <a:lnTo>
                    <a:pt x="0" y="375"/>
                  </a:lnTo>
                  <a:lnTo>
                    <a:pt x="45" y="491"/>
                  </a:lnTo>
                  <a:lnTo>
                    <a:pt x="125" y="572"/>
                  </a:lnTo>
                  <a:lnTo>
                    <a:pt x="233" y="616"/>
                  </a:lnTo>
                  <a:lnTo>
                    <a:pt x="286" y="625"/>
                  </a:lnTo>
                  <a:lnTo>
                    <a:pt x="349" y="616"/>
                  </a:lnTo>
                  <a:lnTo>
                    <a:pt x="447" y="572"/>
                  </a:lnTo>
                  <a:lnTo>
                    <a:pt x="527" y="491"/>
                  </a:lnTo>
                  <a:lnTo>
                    <a:pt x="572" y="375"/>
                  </a:lnTo>
                  <a:lnTo>
                    <a:pt x="572" y="313"/>
                  </a:lnTo>
                  <a:lnTo>
                    <a:pt x="572" y="250"/>
                  </a:lnTo>
                  <a:lnTo>
                    <a:pt x="527" y="134"/>
                  </a:lnTo>
                  <a:lnTo>
                    <a:pt x="447" y="54"/>
                  </a:lnTo>
                  <a:lnTo>
                    <a:pt x="349" y="0"/>
                  </a:lnTo>
                  <a:close/>
                </a:path>
              </a:pathLst>
            </a:custGeom>
            <a:solidFill>
              <a:srgbClr val="9CBEB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94" name="Google Shape;4094;p227"/>
            <p:cNvSpPr/>
            <p:nvPr/>
          </p:nvSpPr>
          <p:spPr>
            <a:xfrm>
              <a:off x="6295028" y="4568085"/>
              <a:ext cx="23013" cy="25189"/>
            </a:xfrm>
            <a:custGeom>
              <a:rect b="b" l="l" r="r" t="t"/>
              <a:pathLst>
                <a:path extrusionOk="0" h="626" w="572">
                  <a:moveTo>
                    <a:pt x="233" y="0"/>
                  </a:moveTo>
                  <a:lnTo>
                    <a:pt x="125" y="54"/>
                  </a:lnTo>
                  <a:lnTo>
                    <a:pt x="45" y="134"/>
                  </a:lnTo>
                  <a:lnTo>
                    <a:pt x="0" y="250"/>
                  </a:lnTo>
                  <a:lnTo>
                    <a:pt x="0" y="313"/>
                  </a:lnTo>
                  <a:lnTo>
                    <a:pt x="0" y="375"/>
                  </a:lnTo>
                  <a:lnTo>
                    <a:pt x="45" y="491"/>
                  </a:lnTo>
                  <a:lnTo>
                    <a:pt x="125" y="572"/>
                  </a:lnTo>
                  <a:lnTo>
                    <a:pt x="233" y="625"/>
                  </a:lnTo>
                  <a:lnTo>
                    <a:pt x="349" y="625"/>
                  </a:lnTo>
                  <a:lnTo>
                    <a:pt x="447" y="572"/>
                  </a:lnTo>
                  <a:lnTo>
                    <a:pt x="527" y="491"/>
                  </a:lnTo>
                  <a:lnTo>
                    <a:pt x="572" y="375"/>
                  </a:lnTo>
                  <a:lnTo>
                    <a:pt x="572" y="313"/>
                  </a:lnTo>
                  <a:lnTo>
                    <a:pt x="572" y="250"/>
                  </a:lnTo>
                  <a:lnTo>
                    <a:pt x="527" y="134"/>
                  </a:lnTo>
                  <a:lnTo>
                    <a:pt x="447" y="54"/>
                  </a:lnTo>
                  <a:lnTo>
                    <a:pt x="349" y="0"/>
                  </a:lnTo>
                  <a:close/>
                </a:path>
              </a:pathLst>
            </a:custGeom>
            <a:solidFill>
              <a:srgbClr val="9CBEB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95" name="Google Shape;4095;p227"/>
            <p:cNvSpPr/>
            <p:nvPr/>
          </p:nvSpPr>
          <p:spPr>
            <a:xfrm>
              <a:off x="6467465" y="3906581"/>
              <a:ext cx="23415" cy="25189"/>
            </a:xfrm>
            <a:custGeom>
              <a:rect b="b" l="l" r="r" t="t"/>
              <a:pathLst>
                <a:path extrusionOk="0" h="626" w="582">
                  <a:moveTo>
                    <a:pt x="233" y="0"/>
                  </a:moveTo>
                  <a:lnTo>
                    <a:pt x="135" y="54"/>
                  </a:lnTo>
                  <a:lnTo>
                    <a:pt x="54" y="134"/>
                  </a:lnTo>
                  <a:lnTo>
                    <a:pt x="10" y="250"/>
                  </a:lnTo>
                  <a:lnTo>
                    <a:pt x="1" y="313"/>
                  </a:lnTo>
                  <a:lnTo>
                    <a:pt x="10" y="375"/>
                  </a:lnTo>
                  <a:lnTo>
                    <a:pt x="54" y="491"/>
                  </a:lnTo>
                  <a:lnTo>
                    <a:pt x="135" y="572"/>
                  </a:lnTo>
                  <a:lnTo>
                    <a:pt x="233" y="625"/>
                  </a:lnTo>
                  <a:lnTo>
                    <a:pt x="349" y="625"/>
                  </a:lnTo>
                  <a:lnTo>
                    <a:pt x="456" y="572"/>
                  </a:lnTo>
                  <a:lnTo>
                    <a:pt x="537" y="491"/>
                  </a:lnTo>
                  <a:lnTo>
                    <a:pt x="581" y="375"/>
                  </a:lnTo>
                  <a:lnTo>
                    <a:pt x="581" y="313"/>
                  </a:lnTo>
                  <a:lnTo>
                    <a:pt x="581" y="250"/>
                  </a:lnTo>
                  <a:lnTo>
                    <a:pt x="537" y="134"/>
                  </a:lnTo>
                  <a:lnTo>
                    <a:pt x="456" y="54"/>
                  </a:lnTo>
                  <a:lnTo>
                    <a:pt x="349" y="0"/>
                  </a:lnTo>
                  <a:close/>
                </a:path>
              </a:pathLst>
            </a:custGeom>
            <a:solidFill>
              <a:srgbClr val="9CBEB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96" name="Google Shape;4096;p227"/>
            <p:cNvSpPr/>
            <p:nvPr/>
          </p:nvSpPr>
          <p:spPr>
            <a:xfrm>
              <a:off x="6467465" y="4071836"/>
              <a:ext cx="23415" cy="25189"/>
            </a:xfrm>
            <a:custGeom>
              <a:rect b="b" l="l" r="r" t="t"/>
              <a:pathLst>
                <a:path extrusionOk="0" h="626" w="582">
                  <a:moveTo>
                    <a:pt x="295" y="1"/>
                  </a:moveTo>
                  <a:lnTo>
                    <a:pt x="233" y="10"/>
                  </a:lnTo>
                  <a:lnTo>
                    <a:pt x="135" y="54"/>
                  </a:lnTo>
                  <a:lnTo>
                    <a:pt x="54" y="135"/>
                  </a:lnTo>
                  <a:lnTo>
                    <a:pt x="10" y="251"/>
                  </a:lnTo>
                  <a:lnTo>
                    <a:pt x="1" y="313"/>
                  </a:lnTo>
                  <a:lnTo>
                    <a:pt x="10" y="376"/>
                  </a:lnTo>
                  <a:lnTo>
                    <a:pt x="54" y="492"/>
                  </a:lnTo>
                  <a:lnTo>
                    <a:pt x="135" y="581"/>
                  </a:lnTo>
                  <a:lnTo>
                    <a:pt x="233" y="626"/>
                  </a:lnTo>
                  <a:lnTo>
                    <a:pt x="349" y="626"/>
                  </a:lnTo>
                  <a:lnTo>
                    <a:pt x="456" y="581"/>
                  </a:lnTo>
                  <a:lnTo>
                    <a:pt x="537" y="492"/>
                  </a:lnTo>
                  <a:lnTo>
                    <a:pt x="581" y="376"/>
                  </a:lnTo>
                  <a:lnTo>
                    <a:pt x="581" y="313"/>
                  </a:lnTo>
                  <a:lnTo>
                    <a:pt x="581" y="251"/>
                  </a:lnTo>
                  <a:lnTo>
                    <a:pt x="537" y="135"/>
                  </a:lnTo>
                  <a:lnTo>
                    <a:pt x="456" y="54"/>
                  </a:lnTo>
                  <a:lnTo>
                    <a:pt x="349" y="10"/>
                  </a:lnTo>
                  <a:lnTo>
                    <a:pt x="295" y="1"/>
                  </a:lnTo>
                  <a:close/>
                </a:path>
              </a:pathLst>
            </a:custGeom>
            <a:solidFill>
              <a:srgbClr val="9CBEB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97" name="Google Shape;4097;p227"/>
            <p:cNvSpPr/>
            <p:nvPr/>
          </p:nvSpPr>
          <p:spPr>
            <a:xfrm>
              <a:off x="6467465" y="4237132"/>
              <a:ext cx="23415" cy="25551"/>
            </a:xfrm>
            <a:custGeom>
              <a:rect b="b" l="l" r="r" t="t"/>
              <a:pathLst>
                <a:path extrusionOk="0" h="635" w="582">
                  <a:moveTo>
                    <a:pt x="295" y="1"/>
                  </a:moveTo>
                  <a:lnTo>
                    <a:pt x="233" y="9"/>
                  </a:lnTo>
                  <a:lnTo>
                    <a:pt x="135" y="54"/>
                  </a:lnTo>
                  <a:lnTo>
                    <a:pt x="54" y="143"/>
                  </a:lnTo>
                  <a:lnTo>
                    <a:pt x="10" y="251"/>
                  </a:lnTo>
                  <a:lnTo>
                    <a:pt x="1" y="322"/>
                  </a:lnTo>
                  <a:lnTo>
                    <a:pt x="10" y="385"/>
                  </a:lnTo>
                  <a:lnTo>
                    <a:pt x="54" y="492"/>
                  </a:lnTo>
                  <a:lnTo>
                    <a:pt x="135" y="581"/>
                  </a:lnTo>
                  <a:lnTo>
                    <a:pt x="233" y="626"/>
                  </a:lnTo>
                  <a:lnTo>
                    <a:pt x="295" y="635"/>
                  </a:lnTo>
                  <a:lnTo>
                    <a:pt x="349" y="626"/>
                  </a:lnTo>
                  <a:lnTo>
                    <a:pt x="456" y="581"/>
                  </a:lnTo>
                  <a:lnTo>
                    <a:pt x="537" y="492"/>
                  </a:lnTo>
                  <a:lnTo>
                    <a:pt x="581" y="385"/>
                  </a:lnTo>
                  <a:lnTo>
                    <a:pt x="581" y="322"/>
                  </a:lnTo>
                  <a:lnTo>
                    <a:pt x="581" y="251"/>
                  </a:lnTo>
                  <a:lnTo>
                    <a:pt x="537" y="143"/>
                  </a:lnTo>
                  <a:lnTo>
                    <a:pt x="456" y="54"/>
                  </a:lnTo>
                  <a:lnTo>
                    <a:pt x="349" y="9"/>
                  </a:lnTo>
                  <a:lnTo>
                    <a:pt x="295" y="1"/>
                  </a:lnTo>
                  <a:close/>
                </a:path>
              </a:pathLst>
            </a:custGeom>
            <a:solidFill>
              <a:srgbClr val="9CBEB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98" name="Google Shape;4098;p227"/>
            <p:cNvSpPr/>
            <p:nvPr/>
          </p:nvSpPr>
          <p:spPr>
            <a:xfrm>
              <a:off x="6467465" y="4402789"/>
              <a:ext cx="23415" cy="25189"/>
            </a:xfrm>
            <a:custGeom>
              <a:rect b="b" l="l" r="r" t="t"/>
              <a:pathLst>
                <a:path extrusionOk="0" h="626" w="582">
                  <a:moveTo>
                    <a:pt x="233" y="0"/>
                  </a:moveTo>
                  <a:lnTo>
                    <a:pt x="135" y="54"/>
                  </a:lnTo>
                  <a:lnTo>
                    <a:pt x="54" y="134"/>
                  </a:lnTo>
                  <a:lnTo>
                    <a:pt x="10" y="250"/>
                  </a:lnTo>
                  <a:lnTo>
                    <a:pt x="1" y="313"/>
                  </a:lnTo>
                  <a:lnTo>
                    <a:pt x="10" y="375"/>
                  </a:lnTo>
                  <a:lnTo>
                    <a:pt x="54" y="491"/>
                  </a:lnTo>
                  <a:lnTo>
                    <a:pt x="135" y="572"/>
                  </a:lnTo>
                  <a:lnTo>
                    <a:pt x="233" y="616"/>
                  </a:lnTo>
                  <a:lnTo>
                    <a:pt x="295" y="625"/>
                  </a:lnTo>
                  <a:lnTo>
                    <a:pt x="349" y="616"/>
                  </a:lnTo>
                  <a:lnTo>
                    <a:pt x="456" y="572"/>
                  </a:lnTo>
                  <a:lnTo>
                    <a:pt x="537" y="491"/>
                  </a:lnTo>
                  <a:lnTo>
                    <a:pt x="581" y="375"/>
                  </a:lnTo>
                  <a:lnTo>
                    <a:pt x="581" y="313"/>
                  </a:lnTo>
                  <a:lnTo>
                    <a:pt x="581" y="250"/>
                  </a:lnTo>
                  <a:lnTo>
                    <a:pt x="537" y="134"/>
                  </a:lnTo>
                  <a:lnTo>
                    <a:pt x="456" y="54"/>
                  </a:lnTo>
                  <a:lnTo>
                    <a:pt x="349" y="0"/>
                  </a:lnTo>
                  <a:close/>
                </a:path>
              </a:pathLst>
            </a:custGeom>
            <a:solidFill>
              <a:srgbClr val="9CBEB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99" name="Google Shape;4099;p227"/>
            <p:cNvSpPr/>
            <p:nvPr/>
          </p:nvSpPr>
          <p:spPr>
            <a:xfrm>
              <a:off x="6467465" y="4568085"/>
              <a:ext cx="23415" cy="25189"/>
            </a:xfrm>
            <a:custGeom>
              <a:rect b="b" l="l" r="r" t="t"/>
              <a:pathLst>
                <a:path extrusionOk="0" h="626" w="582">
                  <a:moveTo>
                    <a:pt x="233" y="0"/>
                  </a:moveTo>
                  <a:lnTo>
                    <a:pt x="135" y="54"/>
                  </a:lnTo>
                  <a:lnTo>
                    <a:pt x="54" y="134"/>
                  </a:lnTo>
                  <a:lnTo>
                    <a:pt x="10" y="250"/>
                  </a:lnTo>
                  <a:lnTo>
                    <a:pt x="1" y="313"/>
                  </a:lnTo>
                  <a:lnTo>
                    <a:pt x="10" y="375"/>
                  </a:lnTo>
                  <a:lnTo>
                    <a:pt x="54" y="491"/>
                  </a:lnTo>
                  <a:lnTo>
                    <a:pt x="135" y="572"/>
                  </a:lnTo>
                  <a:lnTo>
                    <a:pt x="233" y="625"/>
                  </a:lnTo>
                  <a:lnTo>
                    <a:pt x="349" y="625"/>
                  </a:lnTo>
                  <a:lnTo>
                    <a:pt x="456" y="572"/>
                  </a:lnTo>
                  <a:lnTo>
                    <a:pt x="537" y="491"/>
                  </a:lnTo>
                  <a:lnTo>
                    <a:pt x="581" y="375"/>
                  </a:lnTo>
                  <a:lnTo>
                    <a:pt x="581" y="313"/>
                  </a:lnTo>
                  <a:lnTo>
                    <a:pt x="581" y="250"/>
                  </a:lnTo>
                  <a:lnTo>
                    <a:pt x="537" y="134"/>
                  </a:lnTo>
                  <a:lnTo>
                    <a:pt x="456" y="54"/>
                  </a:lnTo>
                  <a:lnTo>
                    <a:pt x="349" y="0"/>
                  </a:lnTo>
                  <a:close/>
                </a:path>
              </a:pathLst>
            </a:custGeom>
            <a:solidFill>
              <a:srgbClr val="9CBEB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00" name="Google Shape;4100;p227"/>
            <p:cNvSpPr/>
            <p:nvPr/>
          </p:nvSpPr>
          <p:spPr>
            <a:xfrm>
              <a:off x="6640304" y="3906581"/>
              <a:ext cx="23375" cy="25189"/>
            </a:xfrm>
            <a:custGeom>
              <a:rect b="b" l="l" r="r" t="t"/>
              <a:pathLst>
                <a:path extrusionOk="0" h="626" w="581">
                  <a:moveTo>
                    <a:pt x="232" y="0"/>
                  </a:moveTo>
                  <a:lnTo>
                    <a:pt x="125" y="54"/>
                  </a:lnTo>
                  <a:lnTo>
                    <a:pt x="45" y="134"/>
                  </a:lnTo>
                  <a:lnTo>
                    <a:pt x="0" y="250"/>
                  </a:lnTo>
                  <a:lnTo>
                    <a:pt x="0" y="313"/>
                  </a:lnTo>
                  <a:lnTo>
                    <a:pt x="0" y="375"/>
                  </a:lnTo>
                  <a:lnTo>
                    <a:pt x="45" y="491"/>
                  </a:lnTo>
                  <a:lnTo>
                    <a:pt x="125" y="572"/>
                  </a:lnTo>
                  <a:lnTo>
                    <a:pt x="232" y="625"/>
                  </a:lnTo>
                  <a:lnTo>
                    <a:pt x="348" y="625"/>
                  </a:lnTo>
                  <a:lnTo>
                    <a:pt x="456" y="572"/>
                  </a:lnTo>
                  <a:lnTo>
                    <a:pt x="527" y="491"/>
                  </a:lnTo>
                  <a:lnTo>
                    <a:pt x="572" y="375"/>
                  </a:lnTo>
                  <a:lnTo>
                    <a:pt x="581" y="313"/>
                  </a:lnTo>
                  <a:lnTo>
                    <a:pt x="572" y="250"/>
                  </a:lnTo>
                  <a:lnTo>
                    <a:pt x="527" y="134"/>
                  </a:lnTo>
                  <a:lnTo>
                    <a:pt x="456" y="54"/>
                  </a:lnTo>
                  <a:lnTo>
                    <a:pt x="348" y="0"/>
                  </a:lnTo>
                  <a:close/>
                </a:path>
              </a:pathLst>
            </a:custGeom>
            <a:solidFill>
              <a:srgbClr val="9CBEB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01" name="Google Shape;4101;p227"/>
            <p:cNvSpPr/>
            <p:nvPr/>
          </p:nvSpPr>
          <p:spPr>
            <a:xfrm>
              <a:off x="6640304" y="4071836"/>
              <a:ext cx="23375" cy="25189"/>
            </a:xfrm>
            <a:custGeom>
              <a:rect b="b" l="l" r="r" t="t"/>
              <a:pathLst>
                <a:path extrusionOk="0" h="626" w="581">
                  <a:moveTo>
                    <a:pt x="286" y="1"/>
                  </a:moveTo>
                  <a:lnTo>
                    <a:pt x="232" y="10"/>
                  </a:lnTo>
                  <a:lnTo>
                    <a:pt x="125" y="54"/>
                  </a:lnTo>
                  <a:lnTo>
                    <a:pt x="45" y="135"/>
                  </a:lnTo>
                  <a:lnTo>
                    <a:pt x="0" y="251"/>
                  </a:lnTo>
                  <a:lnTo>
                    <a:pt x="0" y="313"/>
                  </a:lnTo>
                  <a:lnTo>
                    <a:pt x="0" y="376"/>
                  </a:lnTo>
                  <a:lnTo>
                    <a:pt x="45" y="492"/>
                  </a:lnTo>
                  <a:lnTo>
                    <a:pt x="125" y="581"/>
                  </a:lnTo>
                  <a:lnTo>
                    <a:pt x="232" y="626"/>
                  </a:lnTo>
                  <a:lnTo>
                    <a:pt x="348" y="626"/>
                  </a:lnTo>
                  <a:lnTo>
                    <a:pt x="456" y="581"/>
                  </a:lnTo>
                  <a:lnTo>
                    <a:pt x="527" y="492"/>
                  </a:lnTo>
                  <a:lnTo>
                    <a:pt x="572" y="376"/>
                  </a:lnTo>
                  <a:lnTo>
                    <a:pt x="581" y="313"/>
                  </a:lnTo>
                  <a:lnTo>
                    <a:pt x="572" y="251"/>
                  </a:lnTo>
                  <a:lnTo>
                    <a:pt x="527" y="135"/>
                  </a:lnTo>
                  <a:lnTo>
                    <a:pt x="456" y="54"/>
                  </a:lnTo>
                  <a:lnTo>
                    <a:pt x="348" y="10"/>
                  </a:lnTo>
                  <a:lnTo>
                    <a:pt x="286" y="1"/>
                  </a:lnTo>
                  <a:close/>
                </a:path>
              </a:pathLst>
            </a:custGeom>
            <a:solidFill>
              <a:srgbClr val="9CBEB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02" name="Google Shape;4102;p227"/>
            <p:cNvSpPr/>
            <p:nvPr/>
          </p:nvSpPr>
          <p:spPr>
            <a:xfrm>
              <a:off x="6640304" y="4237132"/>
              <a:ext cx="23375" cy="25551"/>
            </a:xfrm>
            <a:custGeom>
              <a:rect b="b" l="l" r="r" t="t"/>
              <a:pathLst>
                <a:path extrusionOk="0" h="635" w="581">
                  <a:moveTo>
                    <a:pt x="286" y="1"/>
                  </a:moveTo>
                  <a:lnTo>
                    <a:pt x="232" y="9"/>
                  </a:lnTo>
                  <a:lnTo>
                    <a:pt x="125" y="54"/>
                  </a:lnTo>
                  <a:lnTo>
                    <a:pt x="45" y="143"/>
                  </a:lnTo>
                  <a:lnTo>
                    <a:pt x="0" y="251"/>
                  </a:lnTo>
                  <a:lnTo>
                    <a:pt x="0" y="322"/>
                  </a:lnTo>
                  <a:lnTo>
                    <a:pt x="0" y="385"/>
                  </a:lnTo>
                  <a:lnTo>
                    <a:pt x="45" y="492"/>
                  </a:lnTo>
                  <a:lnTo>
                    <a:pt x="125" y="581"/>
                  </a:lnTo>
                  <a:lnTo>
                    <a:pt x="232" y="626"/>
                  </a:lnTo>
                  <a:lnTo>
                    <a:pt x="286" y="635"/>
                  </a:lnTo>
                  <a:lnTo>
                    <a:pt x="348" y="626"/>
                  </a:lnTo>
                  <a:lnTo>
                    <a:pt x="456" y="581"/>
                  </a:lnTo>
                  <a:lnTo>
                    <a:pt x="527" y="492"/>
                  </a:lnTo>
                  <a:lnTo>
                    <a:pt x="572" y="385"/>
                  </a:lnTo>
                  <a:lnTo>
                    <a:pt x="581" y="322"/>
                  </a:lnTo>
                  <a:lnTo>
                    <a:pt x="572" y="251"/>
                  </a:lnTo>
                  <a:lnTo>
                    <a:pt x="527" y="143"/>
                  </a:lnTo>
                  <a:lnTo>
                    <a:pt x="456" y="54"/>
                  </a:lnTo>
                  <a:lnTo>
                    <a:pt x="348" y="9"/>
                  </a:lnTo>
                  <a:lnTo>
                    <a:pt x="286" y="1"/>
                  </a:lnTo>
                  <a:close/>
                </a:path>
              </a:pathLst>
            </a:custGeom>
            <a:solidFill>
              <a:srgbClr val="9CBEB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03" name="Google Shape;4103;p227"/>
            <p:cNvSpPr/>
            <p:nvPr/>
          </p:nvSpPr>
          <p:spPr>
            <a:xfrm>
              <a:off x="6640304" y="4402789"/>
              <a:ext cx="23375" cy="25189"/>
            </a:xfrm>
            <a:custGeom>
              <a:rect b="b" l="l" r="r" t="t"/>
              <a:pathLst>
                <a:path extrusionOk="0" h="626" w="581">
                  <a:moveTo>
                    <a:pt x="232" y="0"/>
                  </a:moveTo>
                  <a:lnTo>
                    <a:pt x="125" y="54"/>
                  </a:lnTo>
                  <a:lnTo>
                    <a:pt x="45" y="134"/>
                  </a:lnTo>
                  <a:lnTo>
                    <a:pt x="0" y="250"/>
                  </a:lnTo>
                  <a:lnTo>
                    <a:pt x="0" y="313"/>
                  </a:lnTo>
                  <a:lnTo>
                    <a:pt x="0" y="375"/>
                  </a:lnTo>
                  <a:lnTo>
                    <a:pt x="45" y="491"/>
                  </a:lnTo>
                  <a:lnTo>
                    <a:pt x="125" y="572"/>
                  </a:lnTo>
                  <a:lnTo>
                    <a:pt x="232" y="616"/>
                  </a:lnTo>
                  <a:lnTo>
                    <a:pt x="286" y="625"/>
                  </a:lnTo>
                  <a:lnTo>
                    <a:pt x="348" y="616"/>
                  </a:lnTo>
                  <a:lnTo>
                    <a:pt x="456" y="572"/>
                  </a:lnTo>
                  <a:lnTo>
                    <a:pt x="527" y="491"/>
                  </a:lnTo>
                  <a:lnTo>
                    <a:pt x="572" y="375"/>
                  </a:lnTo>
                  <a:lnTo>
                    <a:pt x="581" y="313"/>
                  </a:lnTo>
                  <a:lnTo>
                    <a:pt x="572" y="250"/>
                  </a:lnTo>
                  <a:lnTo>
                    <a:pt x="527" y="134"/>
                  </a:lnTo>
                  <a:lnTo>
                    <a:pt x="456" y="54"/>
                  </a:lnTo>
                  <a:lnTo>
                    <a:pt x="348" y="0"/>
                  </a:lnTo>
                  <a:close/>
                </a:path>
              </a:pathLst>
            </a:custGeom>
            <a:solidFill>
              <a:srgbClr val="9CBEB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04" name="Google Shape;4104;p227"/>
            <p:cNvSpPr/>
            <p:nvPr/>
          </p:nvSpPr>
          <p:spPr>
            <a:xfrm>
              <a:off x="6640304" y="4568085"/>
              <a:ext cx="23375" cy="25189"/>
            </a:xfrm>
            <a:custGeom>
              <a:rect b="b" l="l" r="r" t="t"/>
              <a:pathLst>
                <a:path extrusionOk="0" h="626" w="581">
                  <a:moveTo>
                    <a:pt x="232" y="0"/>
                  </a:moveTo>
                  <a:lnTo>
                    <a:pt x="125" y="54"/>
                  </a:lnTo>
                  <a:lnTo>
                    <a:pt x="45" y="134"/>
                  </a:lnTo>
                  <a:lnTo>
                    <a:pt x="0" y="250"/>
                  </a:lnTo>
                  <a:lnTo>
                    <a:pt x="0" y="313"/>
                  </a:lnTo>
                  <a:lnTo>
                    <a:pt x="0" y="375"/>
                  </a:lnTo>
                  <a:lnTo>
                    <a:pt x="45" y="491"/>
                  </a:lnTo>
                  <a:lnTo>
                    <a:pt x="125" y="572"/>
                  </a:lnTo>
                  <a:lnTo>
                    <a:pt x="232" y="625"/>
                  </a:lnTo>
                  <a:lnTo>
                    <a:pt x="348" y="625"/>
                  </a:lnTo>
                  <a:lnTo>
                    <a:pt x="456" y="572"/>
                  </a:lnTo>
                  <a:lnTo>
                    <a:pt x="527" y="491"/>
                  </a:lnTo>
                  <a:lnTo>
                    <a:pt x="572" y="375"/>
                  </a:lnTo>
                  <a:lnTo>
                    <a:pt x="581" y="313"/>
                  </a:lnTo>
                  <a:lnTo>
                    <a:pt x="572" y="250"/>
                  </a:lnTo>
                  <a:lnTo>
                    <a:pt x="527" y="134"/>
                  </a:lnTo>
                  <a:lnTo>
                    <a:pt x="456" y="54"/>
                  </a:lnTo>
                  <a:lnTo>
                    <a:pt x="348" y="0"/>
                  </a:lnTo>
                  <a:close/>
                </a:path>
              </a:pathLst>
            </a:custGeom>
            <a:solidFill>
              <a:srgbClr val="9CBEB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05" name="Google Shape;4105;p227"/>
            <p:cNvSpPr/>
            <p:nvPr/>
          </p:nvSpPr>
          <p:spPr>
            <a:xfrm>
              <a:off x="6812740" y="3906581"/>
              <a:ext cx="23375" cy="25189"/>
            </a:xfrm>
            <a:custGeom>
              <a:rect b="b" l="l" r="r" t="t"/>
              <a:pathLst>
                <a:path extrusionOk="0" h="626" w="581">
                  <a:moveTo>
                    <a:pt x="233" y="0"/>
                  </a:moveTo>
                  <a:lnTo>
                    <a:pt x="134" y="54"/>
                  </a:lnTo>
                  <a:lnTo>
                    <a:pt x="54" y="134"/>
                  </a:lnTo>
                  <a:lnTo>
                    <a:pt x="9" y="250"/>
                  </a:lnTo>
                  <a:lnTo>
                    <a:pt x="0" y="313"/>
                  </a:lnTo>
                  <a:lnTo>
                    <a:pt x="9" y="375"/>
                  </a:lnTo>
                  <a:lnTo>
                    <a:pt x="54" y="491"/>
                  </a:lnTo>
                  <a:lnTo>
                    <a:pt x="134" y="572"/>
                  </a:lnTo>
                  <a:lnTo>
                    <a:pt x="233" y="625"/>
                  </a:lnTo>
                  <a:lnTo>
                    <a:pt x="349" y="625"/>
                  </a:lnTo>
                  <a:lnTo>
                    <a:pt x="456" y="572"/>
                  </a:lnTo>
                  <a:lnTo>
                    <a:pt x="536" y="491"/>
                  </a:lnTo>
                  <a:lnTo>
                    <a:pt x="581" y="375"/>
                  </a:lnTo>
                  <a:lnTo>
                    <a:pt x="581" y="313"/>
                  </a:lnTo>
                  <a:lnTo>
                    <a:pt x="581" y="250"/>
                  </a:lnTo>
                  <a:lnTo>
                    <a:pt x="536" y="134"/>
                  </a:lnTo>
                  <a:lnTo>
                    <a:pt x="456" y="54"/>
                  </a:lnTo>
                  <a:lnTo>
                    <a:pt x="349" y="0"/>
                  </a:lnTo>
                  <a:close/>
                </a:path>
              </a:pathLst>
            </a:custGeom>
            <a:solidFill>
              <a:srgbClr val="9CBEB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06" name="Google Shape;4106;p227"/>
            <p:cNvSpPr/>
            <p:nvPr/>
          </p:nvSpPr>
          <p:spPr>
            <a:xfrm>
              <a:off x="6812740" y="4071836"/>
              <a:ext cx="23375" cy="25189"/>
            </a:xfrm>
            <a:custGeom>
              <a:rect b="b" l="l" r="r" t="t"/>
              <a:pathLst>
                <a:path extrusionOk="0" h="626" w="581">
                  <a:moveTo>
                    <a:pt x="295" y="1"/>
                  </a:moveTo>
                  <a:lnTo>
                    <a:pt x="233" y="10"/>
                  </a:lnTo>
                  <a:lnTo>
                    <a:pt x="134" y="54"/>
                  </a:lnTo>
                  <a:lnTo>
                    <a:pt x="54" y="135"/>
                  </a:lnTo>
                  <a:lnTo>
                    <a:pt x="9" y="251"/>
                  </a:lnTo>
                  <a:lnTo>
                    <a:pt x="0" y="313"/>
                  </a:lnTo>
                  <a:lnTo>
                    <a:pt x="9" y="376"/>
                  </a:lnTo>
                  <a:lnTo>
                    <a:pt x="54" y="492"/>
                  </a:lnTo>
                  <a:lnTo>
                    <a:pt x="134" y="581"/>
                  </a:lnTo>
                  <a:lnTo>
                    <a:pt x="233" y="626"/>
                  </a:lnTo>
                  <a:lnTo>
                    <a:pt x="349" y="626"/>
                  </a:lnTo>
                  <a:lnTo>
                    <a:pt x="456" y="581"/>
                  </a:lnTo>
                  <a:lnTo>
                    <a:pt x="536" y="492"/>
                  </a:lnTo>
                  <a:lnTo>
                    <a:pt x="581" y="376"/>
                  </a:lnTo>
                  <a:lnTo>
                    <a:pt x="581" y="313"/>
                  </a:lnTo>
                  <a:lnTo>
                    <a:pt x="581" y="251"/>
                  </a:lnTo>
                  <a:lnTo>
                    <a:pt x="536" y="135"/>
                  </a:lnTo>
                  <a:lnTo>
                    <a:pt x="456" y="54"/>
                  </a:lnTo>
                  <a:lnTo>
                    <a:pt x="349" y="10"/>
                  </a:lnTo>
                  <a:lnTo>
                    <a:pt x="295" y="1"/>
                  </a:lnTo>
                  <a:close/>
                </a:path>
              </a:pathLst>
            </a:custGeom>
            <a:solidFill>
              <a:srgbClr val="9CBEB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07" name="Google Shape;4107;p227"/>
            <p:cNvSpPr/>
            <p:nvPr/>
          </p:nvSpPr>
          <p:spPr>
            <a:xfrm>
              <a:off x="6812740" y="4237132"/>
              <a:ext cx="23375" cy="25551"/>
            </a:xfrm>
            <a:custGeom>
              <a:rect b="b" l="l" r="r" t="t"/>
              <a:pathLst>
                <a:path extrusionOk="0" h="635" w="581">
                  <a:moveTo>
                    <a:pt x="295" y="1"/>
                  </a:moveTo>
                  <a:lnTo>
                    <a:pt x="233" y="9"/>
                  </a:lnTo>
                  <a:lnTo>
                    <a:pt x="134" y="54"/>
                  </a:lnTo>
                  <a:lnTo>
                    <a:pt x="54" y="143"/>
                  </a:lnTo>
                  <a:lnTo>
                    <a:pt x="9" y="251"/>
                  </a:lnTo>
                  <a:lnTo>
                    <a:pt x="0" y="322"/>
                  </a:lnTo>
                  <a:lnTo>
                    <a:pt x="9" y="385"/>
                  </a:lnTo>
                  <a:lnTo>
                    <a:pt x="54" y="492"/>
                  </a:lnTo>
                  <a:lnTo>
                    <a:pt x="134" y="581"/>
                  </a:lnTo>
                  <a:lnTo>
                    <a:pt x="233" y="626"/>
                  </a:lnTo>
                  <a:lnTo>
                    <a:pt x="295" y="635"/>
                  </a:lnTo>
                  <a:lnTo>
                    <a:pt x="349" y="626"/>
                  </a:lnTo>
                  <a:lnTo>
                    <a:pt x="456" y="581"/>
                  </a:lnTo>
                  <a:lnTo>
                    <a:pt x="536" y="492"/>
                  </a:lnTo>
                  <a:lnTo>
                    <a:pt x="581" y="385"/>
                  </a:lnTo>
                  <a:lnTo>
                    <a:pt x="581" y="322"/>
                  </a:lnTo>
                  <a:lnTo>
                    <a:pt x="581" y="251"/>
                  </a:lnTo>
                  <a:lnTo>
                    <a:pt x="536" y="143"/>
                  </a:lnTo>
                  <a:lnTo>
                    <a:pt x="456" y="54"/>
                  </a:lnTo>
                  <a:lnTo>
                    <a:pt x="349" y="9"/>
                  </a:lnTo>
                  <a:lnTo>
                    <a:pt x="295" y="1"/>
                  </a:lnTo>
                  <a:close/>
                </a:path>
              </a:pathLst>
            </a:custGeom>
            <a:solidFill>
              <a:srgbClr val="9CBEB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08" name="Google Shape;4108;p227"/>
            <p:cNvSpPr/>
            <p:nvPr/>
          </p:nvSpPr>
          <p:spPr>
            <a:xfrm>
              <a:off x="6812740" y="4402789"/>
              <a:ext cx="23375" cy="25189"/>
            </a:xfrm>
            <a:custGeom>
              <a:rect b="b" l="l" r="r" t="t"/>
              <a:pathLst>
                <a:path extrusionOk="0" h="626" w="581">
                  <a:moveTo>
                    <a:pt x="233" y="0"/>
                  </a:moveTo>
                  <a:lnTo>
                    <a:pt x="134" y="54"/>
                  </a:lnTo>
                  <a:lnTo>
                    <a:pt x="54" y="134"/>
                  </a:lnTo>
                  <a:lnTo>
                    <a:pt x="9" y="250"/>
                  </a:lnTo>
                  <a:lnTo>
                    <a:pt x="0" y="313"/>
                  </a:lnTo>
                  <a:lnTo>
                    <a:pt x="9" y="375"/>
                  </a:lnTo>
                  <a:lnTo>
                    <a:pt x="54" y="491"/>
                  </a:lnTo>
                  <a:lnTo>
                    <a:pt x="134" y="572"/>
                  </a:lnTo>
                  <a:lnTo>
                    <a:pt x="233" y="616"/>
                  </a:lnTo>
                  <a:lnTo>
                    <a:pt x="295" y="625"/>
                  </a:lnTo>
                  <a:lnTo>
                    <a:pt x="349" y="616"/>
                  </a:lnTo>
                  <a:lnTo>
                    <a:pt x="456" y="572"/>
                  </a:lnTo>
                  <a:lnTo>
                    <a:pt x="536" y="491"/>
                  </a:lnTo>
                  <a:lnTo>
                    <a:pt x="581" y="375"/>
                  </a:lnTo>
                  <a:lnTo>
                    <a:pt x="581" y="313"/>
                  </a:lnTo>
                  <a:lnTo>
                    <a:pt x="581" y="250"/>
                  </a:lnTo>
                  <a:lnTo>
                    <a:pt x="536" y="134"/>
                  </a:lnTo>
                  <a:lnTo>
                    <a:pt x="456" y="54"/>
                  </a:lnTo>
                  <a:lnTo>
                    <a:pt x="349" y="0"/>
                  </a:lnTo>
                  <a:close/>
                </a:path>
              </a:pathLst>
            </a:custGeom>
            <a:solidFill>
              <a:srgbClr val="9CBEB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09" name="Google Shape;4109;p227"/>
            <p:cNvSpPr/>
            <p:nvPr/>
          </p:nvSpPr>
          <p:spPr>
            <a:xfrm>
              <a:off x="6812740" y="4568085"/>
              <a:ext cx="23375" cy="25189"/>
            </a:xfrm>
            <a:custGeom>
              <a:rect b="b" l="l" r="r" t="t"/>
              <a:pathLst>
                <a:path extrusionOk="0" h="626" w="581">
                  <a:moveTo>
                    <a:pt x="233" y="0"/>
                  </a:moveTo>
                  <a:lnTo>
                    <a:pt x="134" y="54"/>
                  </a:lnTo>
                  <a:lnTo>
                    <a:pt x="54" y="134"/>
                  </a:lnTo>
                  <a:lnTo>
                    <a:pt x="9" y="250"/>
                  </a:lnTo>
                  <a:lnTo>
                    <a:pt x="0" y="313"/>
                  </a:lnTo>
                  <a:lnTo>
                    <a:pt x="9" y="375"/>
                  </a:lnTo>
                  <a:lnTo>
                    <a:pt x="54" y="491"/>
                  </a:lnTo>
                  <a:lnTo>
                    <a:pt x="134" y="572"/>
                  </a:lnTo>
                  <a:lnTo>
                    <a:pt x="233" y="625"/>
                  </a:lnTo>
                  <a:lnTo>
                    <a:pt x="349" y="625"/>
                  </a:lnTo>
                  <a:lnTo>
                    <a:pt x="456" y="572"/>
                  </a:lnTo>
                  <a:lnTo>
                    <a:pt x="536" y="491"/>
                  </a:lnTo>
                  <a:lnTo>
                    <a:pt x="581" y="375"/>
                  </a:lnTo>
                  <a:lnTo>
                    <a:pt x="581" y="313"/>
                  </a:lnTo>
                  <a:lnTo>
                    <a:pt x="581" y="250"/>
                  </a:lnTo>
                  <a:lnTo>
                    <a:pt x="536" y="134"/>
                  </a:lnTo>
                  <a:lnTo>
                    <a:pt x="456" y="54"/>
                  </a:lnTo>
                  <a:lnTo>
                    <a:pt x="349" y="0"/>
                  </a:lnTo>
                  <a:close/>
                </a:path>
              </a:pathLst>
            </a:custGeom>
            <a:solidFill>
              <a:srgbClr val="9CBEB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10" name="Google Shape;4110;p227"/>
            <p:cNvSpPr/>
            <p:nvPr/>
          </p:nvSpPr>
          <p:spPr>
            <a:xfrm>
              <a:off x="6985539" y="3906581"/>
              <a:ext cx="23415" cy="25189"/>
            </a:xfrm>
            <a:custGeom>
              <a:rect b="b" l="l" r="r" t="t"/>
              <a:pathLst>
                <a:path extrusionOk="0" h="626" w="582">
                  <a:moveTo>
                    <a:pt x="233" y="0"/>
                  </a:moveTo>
                  <a:lnTo>
                    <a:pt x="126" y="54"/>
                  </a:lnTo>
                  <a:lnTo>
                    <a:pt x="45" y="134"/>
                  </a:lnTo>
                  <a:lnTo>
                    <a:pt x="10" y="250"/>
                  </a:lnTo>
                  <a:lnTo>
                    <a:pt x="1" y="313"/>
                  </a:lnTo>
                  <a:lnTo>
                    <a:pt x="10" y="375"/>
                  </a:lnTo>
                  <a:lnTo>
                    <a:pt x="45" y="491"/>
                  </a:lnTo>
                  <a:lnTo>
                    <a:pt x="126" y="572"/>
                  </a:lnTo>
                  <a:lnTo>
                    <a:pt x="233" y="625"/>
                  </a:lnTo>
                  <a:lnTo>
                    <a:pt x="349" y="625"/>
                  </a:lnTo>
                  <a:lnTo>
                    <a:pt x="456" y="572"/>
                  </a:lnTo>
                  <a:lnTo>
                    <a:pt x="528" y="491"/>
                  </a:lnTo>
                  <a:lnTo>
                    <a:pt x="572" y="375"/>
                  </a:lnTo>
                  <a:lnTo>
                    <a:pt x="581" y="313"/>
                  </a:lnTo>
                  <a:lnTo>
                    <a:pt x="572" y="250"/>
                  </a:lnTo>
                  <a:lnTo>
                    <a:pt x="528" y="134"/>
                  </a:lnTo>
                  <a:lnTo>
                    <a:pt x="456" y="54"/>
                  </a:lnTo>
                  <a:lnTo>
                    <a:pt x="349" y="0"/>
                  </a:lnTo>
                  <a:close/>
                </a:path>
              </a:pathLst>
            </a:custGeom>
            <a:solidFill>
              <a:srgbClr val="9CBEB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11" name="Google Shape;4111;p227"/>
            <p:cNvSpPr/>
            <p:nvPr/>
          </p:nvSpPr>
          <p:spPr>
            <a:xfrm>
              <a:off x="6985539" y="4071836"/>
              <a:ext cx="23415" cy="25189"/>
            </a:xfrm>
            <a:custGeom>
              <a:rect b="b" l="l" r="r" t="t"/>
              <a:pathLst>
                <a:path extrusionOk="0" h="626" w="582">
                  <a:moveTo>
                    <a:pt x="287" y="1"/>
                  </a:moveTo>
                  <a:lnTo>
                    <a:pt x="233" y="10"/>
                  </a:lnTo>
                  <a:lnTo>
                    <a:pt x="126" y="54"/>
                  </a:lnTo>
                  <a:lnTo>
                    <a:pt x="45" y="135"/>
                  </a:lnTo>
                  <a:lnTo>
                    <a:pt x="10" y="251"/>
                  </a:lnTo>
                  <a:lnTo>
                    <a:pt x="1" y="313"/>
                  </a:lnTo>
                  <a:lnTo>
                    <a:pt x="10" y="376"/>
                  </a:lnTo>
                  <a:lnTo>
                    <a:pt x="45" y="492"/>
                  </a:lnTo>
                  <a:lnTo>
                    <a:pt x="126" y="581"/>
                  </a:lnTo>
                  <a:lnTo>
                    <a:pt x="233" y="626"/>
                  </a:lnTo>
                  <a:lnTo>
                    <a:pt x="349" y="626"/>
                  </a:lnTo>
                  <a:lnTo>
                    <a:pt x="456" y="581"/>
                  </a:lnTo>
                  <a:lnTo>
                    <a:pt x="528" y="492"/>
                  </a:lnTo>
                  <a:lnTo>
                    <a:pt x="572" y="376"/>
                  </a:lnTo>
                  <a:lnTo>
                    <a:pt x="581" y="313"/>
                  </a:lnTo>
                  <a:lnTo>
                    <a:pt x="572" y="251"/>
                  </a:lnTo>
                  <a:lnTo>
                    <a:pt x="528" y="135"/>
                  </a:lnTo>
                  <a:lnTo>
                    <a:pt x="456" y="54"/>
                  </a:lnTo>
                  <a:lnTo>
                    <a:pt x="349" y="10"/>
                  </a:lnTo>
                  <a:lnTo>
                    <a:pt x="287" y="1"/>
                  </a:lnTo>
                  <a:close/>
                </a:path>
              </a:pathLst>
            </a:custGeom>
            <a:solidFill>
              <a:srgbClr val="9CBEB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12" name="Google Shape;4112;p227"/>
            <p:cNvSpPr/>
            <p:nvPr/>
          </p:nvSpPr>
          <p:spPr>
            <a:xfrm>
              <a:off x="6985539" y="4237132"/>
              <a:ext cx="23415" cy="25551"/>
            </a:xfrm>
            <a:custGeom>
              <a:rect b="b" l="l" r="r" t="t"/>
              <a:pathLst>
                <a:path extrusionOk="0" h="635" w="582">
                  <a:moveTo>
                    <a:pt x="287" y="1"/>
                  </a:moveTo>
                  <a:lnTo>
                    <a:pt x="233" y="9"/>
                  </a:lnTo>
                  <a:lnTo>
                    <a:pt x="126" y="54"/>
                  </a:lnTo>
                  <a:lnTo>
                    <a:pt x="45" y="143"/>
                  </a:lnTo>
                  <a:lnTo>
                    <a:pt x="10" y="251"/>
                  </a:lnTo>
                  <a:lnTo>
                    <a:pt x="1" y="322"/>
                  </a:lnTo>
                  <a:lnTo>
                    <a:pt x="10" y="385"/>
                  </a:lnTo>
                  <a:lnTo>
                    <a:pt x="45" y="492"/>
                  </a:lnTo>
                  <a:lnTo>
                    <a:pt x="126" y="581"/>
                  </a:lnTo>
                  <a:lnTo>
                    <a:pt x="233" y="626"/>
                  </a:lnTo>
                  <a:lnTo>
                    <a:pt x="287" y="635"/>
                  </a:lnTo>
                  <a:lnTo>
                    <a:pt x="349" y="626"/>
                  </a:lnTo>
                  <a:lnTo>
                    <a:pt x="456" y="581"/>
                  </a:lnTo>
                  <a:lnTo>
                    <a:pt x="528" y="492"/>
                  </a:lnTo>
                  <a:lnTo>
                    <a:pt x="572" y="385"/>
                  </a:lnTo>
                  <a:lnTo>
                    <a:pt x="581" y="322"/>
                  </a:lnTo>
                  <a:lnTo>
                    <a:pt x="572" y="251"/>
                  </a:lnTo>
                  <a:lnTo>
                    <a:pt x="528" y="143"/>
                  </a:lnTo>
                  <a:lnTo>
                    <a:pt x="456" y="54"/>
                  </a:lnTo>
                  <a:lnTo>
                    <a:pt x="349" y="9"/>
                  </a:lnTo>
                  <a:lnTo>
                    <a:pt x="287" y="1"/>
                  </a:lnTo>
                  <a:close/>
                </a:path>
              </a:pathLst>
            </a:custGeom>
            <a:solidFill>
              <a:srgbClr val="9CBEB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13" name="Google Shape;4113;p227"/>
            <p:cNvSpPr/>
            <p:nvPr/>
          </p:nvSpPr>
          <p:spPr>
            <a:xfrm>
              <a:off x="6985539" y="4402789"/>
              <a:ext cx="23415" cy="25189"/>
            </a:xfrm>
            <a:custGeom>
              <a:rect b="b" l="l" r="r" t="t"/>
              <a:pathLst>
                <a:path extrusionOk="0" h="626" w="582">
                  <a:moveTo>
                    <a:pt x="233" y="0"/>
                  </a:moveTo>
                  <a:lnTo>
                    <a:pt x="126" y="54"/>
                  </a:lnTo>
                  <a:lnTo>
                    <a:pt x="45" y="134"/>
                  </a:lnTo>
                  <a:lnTo>
                    <a:pt x="10" y="250"/>
                  </a:lnTo>
                  <a:lnTo>
                    <a:pt x="1" y="313"/>
                  </a:lnTo>
                  <a:lnTo>
                    <a:pt x="10" y="375"/>
                  </a:lnTo>
                  <a:lnTo>
                    <a:pt x="45" y="491"/>
                  </a:lnTo>
                  <a:lnTo>
                    <a:pt x="126" y="572"/>
                  </a:lnTo>
                  <a:lnTo>
                    <a:pt x="233" y="616"/>
                  </a:lnTo>
                  <a:lnTo>
                    <a:pt x="287" y="625"/>
                  </a:lnTo>
                  <a:lnTo>
                    <a:pt x="349" y="616"/>
                  </a:lnTo>
                  <a:lnTo>
                    <a:pt x="456" y="572"/>
                  </a:lnTo>
                  <a:lnTo>
                    <a:pt x="528" y="491"/>
                  </a:lnTo>
                  <a:lnTo>
                    <a:pt x="572" y="375"/>
                  </a:lnTo>
                  <a:lnTo>
                    <a:pt x="581" y="313"/>
                  </a:lnTo>
                  <a:lnTo>
                    <a:pt x="572" y="250"/>
                  </a:lnTo>
                  <a:lnTo>
                    <a:pt x="528" y="134"/>
                  </a:lnTo>
                  <a:lnTo>
                    <a:pt x="456" y="54"/>
                  </a:lnTo>
                  <a:lnTo>
                    <a:pt x="349" y="0"/>
                  </a:lnTo>
                  <a:close/>
                </a:path>
              </a:pathLst>
            </a:custGeom>
            <a:solidFill>
              <a:srgbClr val="9CBEB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14" name="Google Shape;4114;p227"/>
            <p:cNvSpPr/>
            <p:nvPr/>
          </p:nvSpPr>
          <p:spPr>
            <a:xfrm>
              <a:off x="6985539" y="4568085"/>
              <a:ext cx="23415" cy="25189"/>
            </a:xfrm>
            <a:custGeom>
              <a:rect b="b" l="l" r="r" t="t"/>
              <a:pathLst>
                <a:path extrusionOk="0" h="626" w="582">
                  <a:moveTo>
                    <a:pt x="233" y="0"/>
                  </a:moveTo>
                  <a:lnTo>
                    <a:pt x="126" y="54"/>
                  </a:lnTo>
                  <a:lnTo>
                    <a:pt x="45" y="134"/>
                  </a:lnTo>
                  <a:lnTo>
                    <a:pt x="10" y="250"/>
                  </a:lnTo>
                  <a:lnTo>
                    <a:pt x="1" y="313"/>
                  </a:lnTo>
                  <a:lnTo>
                    <a:pt x="10" y="375"/>
                  </a:lnTo>
                  <a:lnTo>
                    <a:pt x="45" y="491"/>
                  </a:lnTo>
                  <a:lnTo>
                    <a:pt x="126" y="572"/>
                  </a:lnTo>
                  <a:lnTo>
                    <a:pt x="233" y="625"/>
                  </a:lnTo>
                  <a:lnTo>
                    <a:pt x="349" y="625"/>
                  </a:lnTo>
                  <a:lnTo>
                    <a:pt x="456" y="572"/>
                  </a:lnTo>
                  <a:lnTo>
                    <a:pt x="528" y="491"/>
                  </a:lnTo>
                  <a:lnTo>
                    <a:pt x="572" y="375"/>
                  </a:lnTo>
                  <a:lnTo>
                    <a:pt x="581" y="313"/>
                  </a:lnTo>
                  <a:lnTo>
                    <a:pt x="572" y="250"/>
                  </a:lnTo>
                  <a:lnTo>
                    <a:pt x="528" y="134"/>
                  </a:lnTo>
                  <a:lnTo>
                    <a:pt x="456" y="54"/>
                  </a:lnTo>
                  <a:lnTo>
                    <a:pt x="349" y="0"/>
                  </a:lnTo>
                  <a:close/>
                </a:path>
              </a:pathLst>
            </a:custGeom>
            <a:solidFill>
              <a:srgbClr val="9CBEB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115" name="Google Shape;4115;p227"/>
          <p:cNvGrpSpPr/>
          <p:nvPr/>
        </p:nvGrpSpPr>
        <p:grpSpPr>
          <a:xfrm rot="5400000">
            <a:off x="2423028" y="-283144"/>
            <a:ext cx="1059201" cy="1500537"/>
            <a:chOff x="5472978" y="3632956"/>
            <a:chExt cx="1059201" cy="1500537"/>
          </a:xfrm>
        </p:grpSpPr>
        <p:sp>
          <p:nvSpPr>
            <p:cNvPr id="4116" name="Google Shape;4116;p227"/>
            <p:cNvSpPr/>
            <p:nvPr/>
          </p:nvSpPr>
          <p:spPr>
            <a:xfrm>
              <a:off x="5645455" y="4446799"/>
              <a:ext cx="23375" cy="25189"/>
            </a:xfrm>
            <a:custGeom>
              <a:rect b="b" l="l" r="r" t="t"/>
              <a:pathLst>
                <a:path extrusionOk="0" h="626" w="581">
                  <a:moveTo>
                    <a:pt x="295" y="0"/>
                  </a:moveTo>
                  <a:lnTo>
                    <a:pt x="232" y="9"/>
                  </a:lnTo>
                  <a:lnTo>
                    <a:pt x="125" y="54"/>
                  </a:lnTo>
                  <a:lnTo>
                    <a:pt x="54" y="143"/>
                  </a:lnTo>
                  <a:lnTo>
                    <a:pt x="9" y="250"/>
                  </a:lnTo>
                  <a:lnTo>
                    <a:pt x="0" y="313"/>
                  </a:lnTo>
                  <a:lnTo>
                    <a:pt x="9" y="375"/>
                  </a:lnTo>
                  <a:lnTo>
                    <a:pt x="54" y="491"/>
                  </a:lnTo>
                  <a:lnTo>
                    <a:pt x="125" y="581"/>
                  </a:lnTo>
                  <a:lnTo>
                    <a:pt x="232" y="625"/>
                  </a:lnTo>
                  <a:lnTo>
                    <a:pt x="348" y="625"/>
                  </a:lnTo>
                  <a:lnTo>
                    <a:pt x="455" y="581"/>
                  </a:lnTo>
                  <a:lnTo>
                    <a:pt x="536" y="491"/>
                  </a:lnTo>
                  <a:lnTo>
                    <a:pt x="572" y="375"/>
                  </a:lnTo>
                  <a:lnTo>
                    <a:pt x="581" y="313"/>
                  </a:lnTo>
                  <a:lnTo>
                    <a:pt x="572" y="250"/>
                  </a:lnTo>
                  <a:lnTo>
                    <a:pt x="536" y="143"/>
                  </a:lnTo>
                  <a:lnTo>
                    <a:pt x="455" y="54"/>
                  </a:lnTo>
                  <a:lnTo>
                    <a:pt x="348" y="9"/>
                  </a:lnTo>
                  <a:lnTo>
                    <a:pt x="295" y="0"/>
                  </a:ln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accent4"/>
                </a:solidFill>
                <a:latin typeface="Arial"/>
                <a:ea typeface="Arial"/>
                <a:cs typeface="Arial"/>
                <a:sym typeface="Arial"/>
              </a:endParaRPr>
            </a:p>
          </p:txBody>
        </p:sp>
        <p:sp>
          <p:nvSpPr>
            <p:cNvPr id="4117" name="Google Shape;4117;p227"/>
            <p:cNvSpPr/>
            <p:nvPr/>
          </p:nvSpPr>
          <p:spPr>
            <a:xfrm>
              <a:off x="5645455" y="4612095"/>
              <a:ext cx="23375" cy="25551"/>
            </a:xfrm>
            <a:custGeom>
              <a:rect b="b" l="l" r="r" t="t"/>
              <a:pathLst>
                <a:path extrusionOk="0" h="635" w="581">
                  <a:moveTo>
                    <a:pt x="295" y="0"/>
                  </a:moveTo>
                  <a:lnTo>
                    <a:pt x="232" y="9"/>
                  </a:lnTo>
                  <a:lnTo>
                    <a:pt x="125" y="54"/>
                  </a:lnTo>
                  <a:lnTo>
                    <a:pt x="54" y="143"/>
                  </a:lnTo>
                  <a:lnTo>
                    <a:pt x="9" y="250"/>
                  </a:lnTo>
                  <a:lnTo>
                    <a:pt x="0" y="313"/>
                  </a:lnTo>
                  <a:lnTo>
                    <a:pt x="9" y="384"/>
                  </a:lnTo>
                  <a:lnTo>
                    <a:pt x="54" y="491"/>
                  </a:lnTo>
                  <a:lnTo>
                    <a:pt x="125" y="581"/>
                  </a:lnTo>
                  <a:lnTo>
                    <a:pt x="232" y="625"/>
                  </a:lnTo>
                  <a:lnTo>
                    <a:pt x="295" y="634"/>
                  </a:lnTo>
                  <a:lnTo>
                    <a:pt x="348" y="625"/>
                  </a:lnTo>
                  <a:lnTo>
                    <a:pt x="455" y="581"/>
                  </a:lnTo>
                  <a:lnTo>
                    <a:pt x="536" y="491"/>
                  </a:lnTo>
                  <a:lnTo>
                    <a:pt x="572" y="384"/>
                  </a:lnTo>
                  <a:lnTo>
                    <a:pt x="581" y="313"/>
                  </a:lnTo>
                  <a:lnTo>
                    <a:pt x="572" y="250"/>
                  </a:lnTo>
                  <a:lnTo>
                    <a:pt x="536" y="143"/>
                  </a:lnTo>
                  <a:lnTo>
                    <a:pt x="455" y="54"/>
                  </a:lnTo>
                  <a:lnTo>
                    <a:pt x="348" y="9"/>
                  </a:lnTo>
                  <a:lnTo>
                    <a:pt x="295" y="0"/>
                  </a:ln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accent4"/>
                </a:solidFill>
                <a:latin typeface="Arial"/>
                <a:ea typeface="Arial"/>
                <a:cs typeface="Arial"/>
                <a:sym typeface="Arial"/>
              </a:endParaRPr>
            </a:p>
          </p:txBody>
        </p:sp>
        <p:sp>
          <p:nvSpPr>
            <p:cNvPr id="4118" name="Google Shape;4118;p227"/>
            <p:cNvSpPr/>
            <p:nvPr/>
          </p:nvSpPr>
          <p:spPr>
            <a:xfrm>
              <a:off x="5645455" y="4777713"/>
              <a:ext cx="23375" cy="25189"/>
            </a:xfrm>
            <a:custGeom>
              <a:rect b="b" l="l" r="r" t="t"/>
              <a:pathLst>
                <a:path extrusionOk="0" h="626" w="581">
                  <a:moveTo>
                    <a:pt x="232" y="1"/>
                  </a:moveTo>
                  <a:lnTo>
                    <a:pt x="125" y="54"/>
                  </a:lnTo>
                  <a:lnTo>
                    <a:pt x="54" y="135"/>
                  </a:lnTo>
                  <a:lnTo>
                    <a:pt x="9" y="251"/>
                  </a:lnTo>
                  <a:lnTo>
                    <a:pt x="0" y="313"/>
                  </a:lnTo>
                  <a:lnTo>
                    <a:pt x="9" y="376"/>
                  </a:lnTo>
                  <a:lnTo>
                    <a:pt x="54" y="492"/>
                  </a:lnTo>
                  <a:lnTo>
                    <a:pt x="125" y="572"/>
                  </a:lnTo>
                  <a:lnTo>
                    <a:pt x="232" y="617"/>
                  </a:lnTo>
                  <a:lnTo>
                    <a:pt x="295" y="626"/>
                  </a:lnTo>
                  <a:lnTo>
                    <a:pt x="348" y="617"/>
                  </a:lnTo>
                  <a:lnTo>
                    <a:pt x="455" y="572"/>
                  </a:lnTo>
                  <a:lnTo>
                    <a:pt x="536" y="492"/>
                  </a:lnTo>
                  <a:lnTo>
                    <a:pt x="572" y="376"/>
                  </a:lnTo>
                  <a:lnTo>
                    <a:pt x="581" y="313"/>
                  </a:lnTo>
                  <a:lnTo>
                    <a:pt x="572" y="251"/>
                  </a:lnTo>
                  <a:lnTo>
                    <a:pt x="536" y="135"/>
                  </a:lnTo>
                  <a:lnTo>
                    <a:pt x="455" y="54"/>
                  </a:lnTo>
                  <a:lnTo>
                    <a:pt x="348" y="1"/>
                  </a:ln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accent4"/>
                </a:solidFill>
                <a:latin typeface="Arial"/>
                <a:ea typeface="Arial"/>
                <a:cs typeface="Arial"/>
                <a:sym typeface="Arial"/>
              </a:endParaRPr>
            </a:p>
          </p:txBody>
        </p:sp>
        <p:sp>
          <p:nvSpPr>
            <p:cNvPr id="4119" name="Google Shape;4119;p227"/>
            <p:cNvSpPr/>
            <p:nvPr/>
          </p:nvSpPr>
          <p:spPr>
            <a:xfrm>
              <a:off x="5645455" y="4943008"/>
              <a:ext cx="23375" cy="25189"/>
            </a:xfrm>
            <a:custGeom>
              <a:rect b="b" l="l" r="r" t="t"/>
              <a:pathLst>
                <a:path extrusionOk="0" h="626" w="581">
                  <a:moveTo>
                    <a:pt x="232" y="1"/>
                  </a:moveTo>
                  <a:lnTo>
                    <a:pt x="125" y="54"/>
                  </a:lnTo>
                  <a:lnTo>
                    <a:pt x="54" y="135"/>
                  </a:lnTo>
                  <a:lnTo>
                    <a:pt x="9" y="251"/>
                  </a:lnTo>
                  <a:lnTo>
                    <a:pt x="0" y="313"/>
                  </a:lnTo>
                  <a:lnTo>
                    <a:pt x="9" y="376"/>
                  </a:lnTo>
                  <a:lnTo>
                    <a:pt x="54" y="492"/>
                  </a:lnTo>
                  <a:lnTo>
                    <a:pt x="125" y="572"/>
                  </a:lnTo>
                  <a:lnTo>
                    <a:pt x="232" y="626"/>
                  </a:lnTo>
                  <a:lnTo>
                    <a:pt x="348" y="626"/>
                  </a:lnTo>
                  <a:lnTo>
                    <a:pt x="455" y="572"/>
                  </a:lnTo>
                  <a:lnTo>
                    <a:pt x="536" y="492"/>
                  </a:lnTo>
                  <a:lnTo>
                    <a:pt x="572" y="376"/>
                  </a:lnTo>
                  <a:lnTo>
                    <a:pt x="581" y="313"/>
                  </a:lnTo>
                  <a:lnTo>
                    <a:pt x="572" y="251"/>
                  </a:lnTo>
                  <a:lnTo>
                    <a:pt x="536" y="135"/>
                  </a:lnTo>
                  <a:lnTo>
                    <a:pt x="455" y="54"/>
                  </a:lnTo>
                  <a:lnTo>
                    <a:pt x="348" y="1"/>
                  </a:ln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accent4"/>
                </a:solidFill>
                <a:latin typeface="Arial"/>
                <a:ea typeface="Arial"/>
                <a:cs typeface="Arial"/>
                <a:sym typeface="Arial"/>
              </a:endParaRPr>
            </a:p>
          </p:txBody>
        </p:sp>
        <p:sp>
          <p:nvSpPr>
            <p:cNvPr id="4120" name="Google Shape;4120;p227"/>
            <p:cNvSpPr/>
            <p:nvPr/>
          </p:nvSpPr>
          <p:spPr>
            <a:xfrm>
              <a:off x="5645455" y="5108304"/>
              <a:ext cx="23375" cy="25189"/>
            </a:xfrm>
            <a:custGeom>
              <a:rect b="b" l="l" r="r" t="t"/>
              <a:pathLst>
                <a:path extrusionOk="0" h="626" w="581">
                  <a:moveTo>
                    <a:pt x="295" y="0"/>
                  </a:moveTo>
                  <a:lnTo>
                    <a:pt x="232" y="9"/>
                  </a:lnTo>
                  <a:lnTo>
                    <a:pt x="125" y="54"/>
                  </a:lnTo>
                  <a:lnTo>
                    <a:pt x="54" y="143"/>
                  </a:lnTo>
                  <a:lnTo>
                    <a:pt x="9" y="250"/>
                  </a:lnTo>
                  <a:lnTo>
                    <a:pt x="0" y="313"/>
                  </a:lnTo>
                  <a:lnTo>
                    <a:pt x="9" y="375"/>
                  </a:lnTo>
                  <a:lnTo>
                    <a:pt x="54" y="492"/>
                  </a:lnTo>
                  <a:lnTo>
                    <a:pt x="125" y="581"/>
                  </a:lnTo>
                  <a:lnTo>
                    <a:pt x="232" y="625"/>
                  </a:lnTo>
                  <a:lnTo>
                    <a:pt x="348" y="625"/>
                  </a:lnTo>
                  <a:lnTo>
                    <a:pt x="455" y="581"/>
                  </a:lnTo>
                  <a:lnTo>
                    <a:pt x="536" y="492"/>
                  </a:lnTo>
                  <a:lnTo>
                    <a:pt x="572" y="375"/>
                  </a:lnTo>
                  <a:lnTo>
                    <a:pt x="581" y="313"/>
                  </a:lnTo>
                  <a:lnTo>
                    <a:pt x="572" y="250"/>
                  </a:lnTo>
                  <a:lnTo>
                    <a:pt x="536" y="143"/>
                  </a:lnTo>
                  <a:lnTo>
                    <a:pt x="455" y="54"/>
                  </a:lnTo>
                  <a:lnTo>
                    <a:pt x="348" y="9"/>
                  </a:lnTo>
                  <a:lnTo>
                    <a:pt x="295" y="0"/>
                  </a:ln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accent4"/>
                </a:solidFill>
                <a:latin typeface="Arial"/>
                <a:ea typeface="Arial"/>
                <a:cs typeface="Arial"/>
                <a:sym typeface="Arial"/>
              </a:endParaRPr>
            </a:p>
          </p:txBody>
        </p:sp>
        <p:sp>
          <p:nvSpPr>
            <p:cNvPr id="4121" name="Google Shape;4121;p227"/>
            <p:cNvSpPr/>
            <p:nvPr/>
          </p:nvSpPr>
          <p:spPr>
            <a:xfrm>
              <a:off x="5472978" y="4446799"/>
              <a:ext cx="23053" cy="25189"/>
            </a:xfrm>
            <a:custGeom>
              <a:rect b="b" l="l" r="r" t="t"/>
              <a:pathLst>
                <a:path extrusionOk="0" h="626" w="573">
                  <a:moveTo>
                    <a:pt x="286" y="0"/>
                  </a:moveTo>
                  <a:lnTo>
                    <a:pt x="224" y="9"/>
                  </a:lnTo>
                  <a:lnTo>
                    <a:pt x="126" y="54"/>
                  </a:lnTo>
                  <a:lnTo>
                    <a:pt x="45" y="143"/>
                  </a:lnTo>
                  <a:lnTo>
                    <a:pt x="1" y="250"/>
                  </a:lnTo>
                  <a:lnTo>
                    <a:pt x="1" y="313"/>
                  </a:lnTo>
                  <a:lnTo>
                    <a:pt x="1" y="375"/>
                  </a:lnTo>
                  <a:lnTo>
                    <a:pt x="45" y="491"/>
                  </a:lnTo>
                  <a:lnTo>
                    <a:pt x="126" y="581"/>
                  </a:lnTo>
                  <a:lnTo>
                    <a:pt x="224" y="625"/>
                  </a:lnTo>
                  <a:lnTo>
                    <a:pt x="349" y="625"/>
                  </a:lnTo>
                  <a:lnTo>
                    <a:pt x="447" y="581"/>
                  </a:lnTo>
                  <a:lnTo>
                    <a:pt x="528" y="491"/>
                  </a:lnTo>
                  <a:lnTo>
                    <a:pt x="572" y="375"/>
                  </a:lnTo>
                  <a:lnTo>
                    <a:pt x="572" y="313"/>
                  </a:lnTo>
                  <a:lnTo>
                    <a:pt x="572" y="250"/>
                  </a:lnTo>
                  <a:lnTo>
                    <a:pt x="528" y="143"/>
                  </a:lnTo>
                  <a:lnTo>
                    <a:pt x="447" y="54"/>
                  </a:lnTo>
                  <a:lnTo>
                    <a:pt x="349" y="9"/>
                  </a:lnTo>
                  <a:lnTo>
                    <a:pt x="286" y="0"/>
                  </a:ln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accent4"/>
                </a:solidFill>
                <a:latin typeface="Arial"/>
                <a:ea typeface="Arial"/>
                <a:cs typeface="Arial"/>
                <a:sym typeface="Arial"/>
              </a:endParaRPr>
            </a:p>
          </p:txBody>
        </p:sp>
        <p:sp>
          <p:nvSpPr>
            <p:cNvPr id="4122" name="Google Shape;4122;p227"/>
            <p:cNvSpPr/>
            <p:nvPr/>
          </p:nvSpPr>
          <p:spPr>
            <a:xfrm>
              <a:off x="5472978" y="4612095"/>
              <a:ext cx="23053" cy="25551"/>
            </a:xfrm>
            <a:custGeom>
              <a:rect b="b" l="l" r="r" t="t"/>
              <a:pathLst>
                <a:path extrusionOk="0" h="635" w="573">
                  <a:moveTo>
                    <a:pt x="286" y="0"/>
                  </a:moveTo>
                  <a:lnTo>
                    <a:pt x="224" y="9"/>
                  </a:lnTo>
                  <a:lnTo>
                    <a:pt x="126" y="54"/>
                  </a:lnTo>
                  <a:lnTo>
                    <a:pt x="45" y="143"/>
                  </a:lnTo>
                  <a:lnTo>
                    <a:pt x="1" y="250"/>
                  </a:lnTo>
                  <a:lnTo>
                    <a:pt x="1" y="313"/>
                  </a:lnTo>
                  <a:lnTo>
                    <a:pt x="1" y="384"/>
                  </a:lnTo>
                  <a:lnTo>
                    <a:pt x="45" y="491"/>
                  </a:lnTo>
                  <a:lnTo>
                    <a:pt x="126" y="581"/>
                  </a:lnTo>
                  <a:lnTo>
                    <a:pt x="224" y="625"/>
                  </a:lnTo>
                  <a:lnTo>
                    <a:pt x="286" y="634"/>
                  </a:lnTo>
                  <a:lnTo>
                    <a:pt x="349" y="625"/>
                  </a:lnTo>
                  <a:lnTo>
                    <a:pt x="447" y="581"/>
                  </a:lnTo>
                  <a:lnTo>
                    <a:pt x="528" y="491"/>
                  </a:lnTo>
                  <a:lnTo>
                    <a:pt x="572" y="384"/>
                  </a:lnTo>
                  <a:lnTo>
                    <a:pt x="572" y="313"/>
                  </a:lnTo>
                  <a:lnTo>
                    <a:pt x="572" y="250"/>
                  </a:lnTo>
                  <a:lnTo>
                    <a:pt x="528" y="143"/>
                  </a:lnTo>
                  <a:lnTo>
                    <a:pt x="447" y="54"/>
                  </a:lnTo>
                  <a:lnTo>
                    <a:pt x="349" y="9"/>
                  </a:lnTo>
                  <a:lnTo>
                    <a:pt x="286" y="0"/>
                  </a:ln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accent4"/>
                </a:solidFill>
                <a:latin typeface="Arial"/>
                <a:ea typeface="Arial"/>
                <a:cs typeface="Arial"/>
                <a:sym typeface="Arial"/>
              </a:endParaRPr>
            </a:p>
          </p:txBody>
        </p:sp>
        <p:sp>
          <p:nvSpPr>
            <p:cNvPr id="4123" name="Google Shape;4123;p227"/>
            <p:cNvSpPr/>
            <p:nvPr/>
          </p:nvSpPr>
          <p:spPr>
            <a:xfrm>
              <a:off x="5472978" y="4777713"/>
              <a:ext cx="23053" cy="25189"/>
            </a:xfrm>
            <a:custGeom>
              <a:rect b="b" l="l" r="r" t="t"/>
              <a:pathLst>
                <a:path extrusionOk="0" h="626" w="573">
                  <a:moveTo>
                    <a:pt x="224" y="1"/>
                  </a:moveTo>
                  <a:lnTo>
                    <a:pt x="126" y="45"/>
                  </a:lnTo>
                  <a:lnTo>
                    <a:pt x="45" y="135"/>
                  </a:lnTo>
                  <a:lnTo>
                    <a:pt x="1" y="251"/>
                  </a:lnTo>
                  <a:lnTo>
                    <a:pt x="1" y="313"/>
                  </a:lnTo>
                  <a:lnTo>
                    <a:pt x="1" y="376"/>
                  </a:lnTo>
                  <a:lnTo>
                    <a:pt x="45" y="492"/>
                  </a:lnTo>
                  <a:lnTo>
                    <a:pt x="126" y="572"/>
                  </a:lnTo>
                  <a:lnTo>
                    <a:pt x="224" y="617"/>
                  </a:lnTo>
                  <a:lnTo>
                    <a:pt x="286" y="626"/>
                  </a:lnTo>
                  <a:lnTo>
                    <a:pt x="349" y="617"/>
                  </a:lnTo>
                  <a:lnTo>
                    <a:pt x="447" y="572"/>
                  </a:lnTo>
                  <a:lnTo>
                    <a:pt x="528" y="492"/>
                  </a:lnTo>
                  <a:lnTo>
                    <a:pt x="572" y="376"/>
                  </a:lnTo>
                  <a:lnTo>
                    <a:pt x="572" y="313"/>
                  </a:lnTo>
                  <a:lnTo>
                    <a:pt x="572" y="251"/>
                  </a:lnTo>
                  <a:lnTo>
                    <a:pt x="528" y="135"/>
                  </a:lnTo>
                  <a:lnTo>
                    <a:pt x="447" y="45"/>
                  </a:lnTo>
                  <a:lnTo>
                    <a:pt x="349" y="1"/>
                  </a:ln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accent4"/>
                </a:solidFill>
                <a:latin typeface="Arial"/>
                <a:ea typeface="Arial"/>
                <a:cs typeface="Arial"/>
                <a:sym typeface="Arial"/>
              </a:endParaRPr>
            </a:p>
          </p:txBody>
        </p:sp>
        <p:sp>
          <p:nvSpPr>
            <p:cNvPr id="4124" name="Google Shape;4124;p227"/>
            <p:cNvSpPr/>
            <p:nvPr/>
          </p:nvSpPr>
          <p:spPr>
            <a:xfrm>
              <a:off x="5472978" y="4943008"/>
              <a:ext cx="23053" cy="25189"/>
            </a:xfrm>
            <a:custGeom>
              <a:rect b="b" l="l" r="r" t="t"/>
              <a:pathLst>
                <a:path extrusionOk="0" h="626" w="573">
                  <a:moveTo>
                    <a:pt x="224" y="1"/>
                  </a:moveTo>
                  <a:lnTo>
                    <a:pt x="126" y="54"/>
                  </a:lnTo>
                  <a:lnTo>
                    <a:pt x="45" y="135"/>
                  </a:lnTo>
                  <a:lnTo>
                    <a:pt x="1" y="251"/>
                  </a:lnTo>
                  <a:lnTo>
                    <a:pt x="1" y="313"/>
                  </a:lnTo>
                  <a:lnTo>
                    <a:pt x="1" y="376"/>
                  </a:lnTo>
                  <a:lnTo>
                    <a:pt x="45" y="492"/>
                  </a:lnTo>
                  <a:lnTo>
                    <a:pt x="126" y="572"/>
                  </a:lnTo>
                  <a:lnTo>
                    <a:pt x="224" y="626"/>
                  </a:lnTo>
                  <a:lnTo>
                    <a:pt x="349" y="626"/>
                  </a:lnTo>
                  <a:lnTo>
                    <a:pt x="447" y="572"/>
                  </a:lnTo>
                  <a:lnTo>
                    <a:pt x="528" y="492"/>
                  </a:lnTo>
                  <a:lnTo>
                    <a:pt x="572" y="376"/>
                  </a:lnTo>
                  <a:lnTo>
                    <a:pt x="572" y="313"/>
                  </a:lnTo>
                  <a:lnTo>
                    <a:pt x="572" y="251"/>
                  </a:lnTo>
                  <a:lnTo>
                    <a:pt x="528" y="135"/>
                  </a:lnTo>
                  <a:lnTo>
                    <a:pt x="447" y="54"/>
                  </a:lnTo>
                  <a:lnTo>
                    <a:pt x="349" y="1"/>
                  </a:ln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accent4"/>
                </a:solidFill>
                <a:latin typeface="Arial"/>
                <a:ea typeface="Arial"/>
                <a:cs typeface="Arial"/>
                <a:sym typeface="Arial"/>
              </a:endParaRPr>
            </a:p>
          </p:txBody>
        </p:sp>
        <p:sp>
          <p:nvSpPr>
            <p:cNvPr id="4125" name="Google Shape;4125;p227"/>
            <p:cNvSpPr/>
            <p:nvPr/>
          </p:nvSpPr>
          <p:spPr>
            <a:xfrm>
              <a:off x="5472978" y="5108304"/>
              <a:ext cx="23053" cy="25189"/>
            </a:xfrm>
            <a:custGeom>
              <a:rect b="b" l="l" r="r" t="t"/>
              <a:pathLst>
                <a:path extrusionOk="0" h="626" w="573">
                  <a:moveTo>
                    <a:pt x="286" y="0"/>
                  </a:moveTo>
                  <a:lnTo>
                    <a:pt x="224" y="9"/>
                  </a:lnTo>
                  <a:lnTo>
                    <a:pt x="126" y="54"/>
                  </a:lnTo>
                  <a:lnTo>
                    <a:pt x="45" y="143"/>
                  </a:lnTo>
                  <a:lnTo>
                    <a:pt x="1" y="250"/>
                  </a:lnTo>
                  <a:lnTo>
                    <a:pt x="1" y="313"/>
                  </a:lnTo>
                  <a:lnTo>
                    <a:pt x="1" y="375"/>
                  </a:lnTo>
                  <a:lnTo>
                    <a:pt x="45" y="492"/>
                  </a:lnTo>
                  <a:lnTo>
                    <a:pt x="126" y="581"/>
                  </a:lnTo>
                  <a:lnTo>
                    <a:pt x="224" y="625"/>
                  </a:lnTo>
                  <a:lnTo>
                    <a:pt x="349" y="625"/>
                  </a:lnTo>
                  <a:lnTo>
                    <a:pt x="447" y="581"/>
                  </a:lnTo>
                  <a:lnTo>
                    <a:pt x="528" y="492"/>
                  </a:lnTo>
                  <a:lnTo>
                    <a:pt x="572" y="375"/>
                  </a:lnTo>
                  <a:lnTo>
                    <a:pt x="572" y="313"/>
                  </a:lnTo>
                  <a:lnTo>
                    <a:pt x="572" y="250"/>
                  </a:lnTo>
                  <a:lnTo>
                    <a:pt x="528" y="143"/>
                  </a:lnTo>
                  <a:lnTo>
                    <a:pt x="447" y="54"/>
                  </a:lnTo>
                  <a:lnTo>
                    <a:pt x="349" y="9"/>
                  </a:lnTo>
                  <a:lnTo>
                    <a:pt x="286" y="0"/>
                  </a:ln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accent4"/>
                </a:solidFill>
                <a:latin typeface="Arial"/>
                <a:ea typeface="Arial"/>
                <a:cs typeface="Arial"/>
                <a:sym typeface="Arial"/>
              </a:endParaRPr>
            </a:p>
          </p:txBody>
        </p:sp>
        <p:sp>
          <p:nvSpPr>
            <p:cNvPr id="4126" name="Google Shape;4126;p227"/>
            <p:cNvSpPr/>
            <p:nvPr/>
          </p:nvSpPr>
          <p:spPr>
            <a:xfrm>
              <a:off x="5818253" y="4446799"/>
              <a:ext cx="23013" cy="25189"/>
            </a:xfrm>
            <a:custGeom>
              <a:rect b="b" l="l" r="r" t="t"/>
              <a:pathLst>
                <a:path extrusionOk="0" h="626" w="572">
                  <a:moveTo>
                    <a:pt x="286" y="0"/>
                  </a:moveTo>
                  <a:lnTo>
                    <a:pt x="233" y="9"/>
                  </a:lnTo>
                  <a:lnTo>
                    <a:pt x="125" y="54"/>
                  </a:lnTo>
                  <a:lnTo>
                    <a:pt x="45" y="143"/>
                  </a:lnTo>
                  <a:lnTo>
                    <a:pt x="0" y="250"/>
                  </a:lnTo>
                  <a:lnTo>
                    <a:pt x="0" y="313"/>
                  </a:lnTo>
                  <a:lnTo>
                    <a:pt x="0" y="375"/>
                  </a:lnTo>
                  <a:lnTo>
                    <a:pt x="45" y="491"/>
                  </a:lnTo>
                  <a:lnTo>
                    <a:pt x="125" y="581"/>
                  </a:lnTo>
                  <a:lnTo>
                    <a:pt x="233" y="625"/>
                  </a:lnTo>
                  <a:lnTo>
                    <a:pt x="349" y="625"/>
                  </a:lnTo>
                  <a:lnTo>
                    <a:pt x="447" y="581"/>
                  </a:lnTo>
                  <a:lnTo>
                    <a:pt x="527" y="491"/>
                  </a:lnTo>
                  <a:lnTo>
                    <a:pt x="572" y="375"/>
                  </a:lnTo>
                  <a:lnTo>
                    <a:pt x="572" y="313"/>
                  </a:lnTo>
                  <a:lnTo>
                    <a:pt x="572" y="250"/>
                  </a:lnTo>
                  <a:lnTo>
                    <a:pt x="527" y="143"/>
                  </a:lnTo>
                  <a:lnTo>
                    <a:pt x="447" y="54"/>
                  </a:lnTo>
                  <a:lnTo>
                    <a:pt x="349" y="9"/>
                  </a:lnTo>
                  <a:lnTo>
                    <a:pt x="286" y="0"/>
                  </a:ln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accent4"/>
                </a:solidFill>
                <a:latin typeface="Arial"/>
                <a:ea typeface="Arial"/>
                <a:cs typeface="Arial"/>
                <a:sym typeface="Arial"/>
              </a:endParaRPr>
            </a:p>
          </p:txBody>
        </p:sp>
        <p:sp>
          <p:nvSpPr>
            <p:cNvPr id="4127" name="Google Shape;4127;p227"/>
            <p:cNvSpPr/>
            <p:nvPr/>
          </p:nvSpPr>
          <p:spPr>
            <a:xfrm>
              <a:off x="5818253" y="4612095"/>
              <a:ext cx="23013" cy="25551"/>
            </a:xfrm>
            <a:custGeom>
              <a:rect b="b" l="l" r="r" t="t"/>
              <a:pathLst>
                <a:path extrusionOk="0" h="635" w="572">
                  <a:moveTo>
                    <a:pt x="286" y="0"/>
                  </a:moveTo>
                  <a:lnTo>
                    <a:pt x="233" y="9"/>
                  </a:lnTo>
                  <a:lnTo>
                    <a:pt x="125" y="54"/>
                  </a:lnTo>
                  <a:lnTo>
                    <a:pt x="45" y="143"/>
                  </a:lnTo>
                  <a:lnTo>
                    <a:pt x="0" y="250"/>
                  </a:lnTo>
                  <a:lnTo>
                    <a:pt x="0" y="313"/>
                  </a:lnTo>
                  <a:lnTo>
                    <a:pt x="0" y="384"/>
                  </a:lnTo>
                  <a:lnTo>
                    <a:pt x="45" y="491"/>
                  </a:lnTo>
                  <a:lnTo>
                    <a:pt x="125" y="581"/>
                  </a:lnTo>
                  <a:lnTo>
                    <a:pt x="233" y="625"/>
                  </a:lnTo>
                  <a:lnTo>
                    <a:pt x="286" y="634"/>
                  </a:lnTo>
                  <a:lnTo>
                    <a:pt x="349" y="625"/>
                  </a:lnTo>
                  <a:lnTo>
                    <a:pt x="447" y="581"/>
                  </a:lnTo>
                  <a:lnTo>
                    <a:pt x="527" y="491"/>
                  </a:lnTo>
                  <a:lnTo>
                    <a:pt x="572" y="384"/>
                  </a:lnTo>
                  <a:lnTo>
                    <a:pt x="572" y="313"/>
                  </a:lnTo>
                  <a:lnTo>
                    <a:pt x="572" y="250"/>
                  </a:lnTo>
                  <a:lnTo>
                    <a:pt x="527" y="143"/>
                  </a:lnTo>
                  <a:lnTo>
                    <a:pt x="447" y="54"/>
                  </a:lnTo>
                  <a:lnTo>
                    <a:pt x="349" y="9"/>
                  </a:lnTo>
                  <a:lnTo>
                    <a:pt x="286" y="0"/>
                  </a:ln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accent4"/>
                </a:solidFill>
                <a:latin typeface="Arial"/>
                <a:ea typeface="Arial"/>
                <a:cs typeface="Arial"/>
                <a:sym typeface="Arial"/>
              </a:endParaRPr>
            </a:p>
          </p:txBody>
        </p:sp>
        <p:sp>
          <p:nvSpPr>
            <p:cNvPr id="4128" name="Google Shape;4128;p227"/>
            <p:cNvSpPr/>
            <p:nvPr/>
          </p:nvSpPr>
          <p:spPr>
            <a:xfrm>
              <a:off x="5818253" y="4777713"/>
              <a:ext cx="23013" cy="25189"/>
            </a:xfrm>
            <a:custGeom>
              <a:rect b="b" l="l" r="r" t="t"/>
              <a:pathLst>
                <a:path extrusionOk="0" h="626" w="572">
                  <a:moveTo>
                    <a:pt x="233" y="1"/>
                  </a:moveTo>
                  <a:lnTo>
                    <a:pt x="125" y="54"/>
                  </a:lnTo>
                  <a:lnTo>
                    <a:pt x="45" y="135"/>
                  </a:lnTo>
                  <a:lnTo>
                    <a:pt x="0" y="251"/>
                  </a:lnTo>
                  <a:lnTo>
                    <a:pt x="0" y="313"/>
                  </a:lnTo>
                  <a:lnTo>
                    <a:pt x="0" y="376"/>
                  </a:lnTo>
                  <a:lnTo>
                    <a:pt x="45" y="492"/>
                  </a:lnTo>
                  <a:lnTo>
                    <a:pt x="125" y="572"/>
                  </a:lnTo>
                  <a:lnTo>
                    <a:pt x="233" y="617"/>
                  </a:lnTo>
                  <a:lnTo>
                    <a:pt x="286" y="626"/>
                  </a:lnTo>
                  <a:lnTo>
                    <a:pt x="349" y="617"/>
                  </a:lnTo>
                  <a:lnTo>
                    <a:pt x="447" y="572"/>
                  </a:lnTo>
                  <a:lnTo>
                    <a:pt x="527" y="492"/>
                  </a:lnTo>
                  <a:lnTo>
                    <a:pt x="572" y="376"/>
                  </a:lnTo>
                  <a:lnTo>
                    <a:pt x="572" y="313"/>
                  </a:lnTo>
                  <a:lnTo>
                    <a:pt x="572" y="251"/>
                  </a:lnTo>
                  <a:lnTo>
                    <a:pt x="527" y="135"/>
                  </a:lnTo>
                  <a:lnTo>
                    <a:pt x="447" y="54"/>
                  </a:lnTo>
                  <a:lnTo>
                    <a:pt x="349" y="1"/>
                  </a:ln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accent4"/>
                </a:solidFill>
                <a:latin typeface="Arial"/>
                <a:ea typeface="Arial"/>
                <a:cs typeface="Arial"/>
                <a:sym typeface="Arial"/>
              </a:endParaRPr>
            </a:p>
          </p:txBody>
        </p:sp>
        <p:sp>
          <p:nvSpPr>
            <p:cNvPr id="4129" name="Google Shape;4129;p227"/>
            <p:cNvSpPr/>
            <p:nvPr/>
          </p:nvSpPr>
          <p:spPr>
            <a:xfrm>
              <a:off x="5818253" y="4943008"/>
              <a:ext cx="23013" cy="25189"/>
            </a:xfrm>
            <a:custGeom>
              <a:rect b="b" l="l" r="r" t="t"/>
              <a:pathLst>
                <a:path extrusionOk="0" h="626" w="572">
                  <a:moveTo>
                    <a:pt x="233" y="1"/>
                  </a:moveTo>
                  <a:lnTo>
                    <a:pt x="125" y="54"/>
                  </a:lnTo>
                  <a:lnTo>
                    <a:pt x="45" y="135"/>
                  </a:lnTo>
                  <a:lnTo>
                    <a:pt x="0" y="251"/>
                  </a:lnTo>
                  <a:lnTo>
                    <a:pt x="0" y="313"/>
                  </a:lnTo>
                  <a:lnTo>
                    <a:pt x="0" y="376"/>
                  </a:lnTo>
                  <a:lnTo>
                    <a:pt x="45" y="492"/>
                  </a:lnTo>
                  <a:lnTo>
                    <a:pt x="125" y="572"/>
                  </a:lnTo>
                  <a:lnTo>
                    <a:pt x="233" y="626"/>
                  </a:lnTo>
                  <a:lnTo>
                    <a:pt x="349" y="626"/>
                  </a:lnTo>
                  <a:lnTo>
                    <a:pt x="447" y="572"/>
                  </a:lnTo>
                  <a:lnTo>
                    <a:pt x="527" y="492"/>
                  </a:lnTo>
                  <a:lnTo>
                    <a:pt x="572" y="376"/>
                  </a:lnTo>
                  <a:lnTo>
                    <a:pt x="572" y="313"/>
                  </a:lnTo>
                  <a:lnTo>
                    <a:pt x="572" y="251"/>
                  </a:lnTo>
                  <a:lnTo>
                    <a:pt x="527" y="135"/>
                  </a:lnTo>
                  <a:lnTo>
                    <a:pt x="447" y="54"/>
                  </a:lnTo>
                  <a:lnTo>
                    <a:pt x="349" y="1"/>
                  </a:ln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accent4"/>
                </a:solidFill>
                <a:latin typeface="Arial"/>
                <a:ea typeface="Arial"/>
                <a:cs typeface="Arial"/>
                <a:sym typeface="Arial"/>
              </a:endParaRPr>
            </a:p>
          </p:txBody>
        </p:sp>
        <p:sp>
          <p:nvSpPr>
            <p:cNvPr id="4130" name="Google Shape;4130;p227"/>
            <p:cNvSpPr/>
            <p:nvPr/>
          </p:nvSpPr>
          <p:spPr>
            <a:xfrm>
              <a:off x="5818253" y="5108304"/>
              <a:ext cx="23013" cy="25189"/>
            </a:xfrm>
            <a:custGeom>
              <a:rect b="b" l="l" r="r" t="t"/>
              <a:pathLst>
                <a:path extrusionOk="0" h="626" w="572">
                  <a:moveTo>
                    <a:pt x="286" y="0"/>
                  </a:moveTo>
                  <a:lnTo>
                    <a:pt x="233" y="9"/>
                  </a:lnTo>
                  <a:lnTo>
                    <a:pt x="125" y="54"/>
                  </a:lnTo>
                  <a:lnTo>
                    <a:pt x="45" y="143"/>
                  </a:lnTo>
                  <a:lnTo>
                    <a:pt x="0" y="250"/>
                  </a:lnTo>
                  <a:lnTo>
                    <a:pt x="0" y="313"/>
                  </a:lnTo>
                  <a:lnTo>
                    <a:pt x="0" y="375"/>
                  </a:lnTo>
                  <a:lnTo>
                    <a:pt x="45" y="492"/>
                  </a:lnTo>
                  <a:lnTo>
                    <a:pt x="125" y="581"/>
                  </a:lnTo>
                  <a:lnTo>
                    <a:pt x="233" y="625"/>
                  </a:lnTo>
                  <a:lnTo>
                    <a:pt x="349" y="625"/>
                  </a:lnTo>
                  <a:lnTo>
                    <a:pt x="447" y="581"/>
                  </a:lnTo>
                  <a:lnTo>
                    <a:pt x="527" y="492"/>
                  </a:lnTo>
                  <a:lnTo>
                    <a:pt x="572" y="375"/>
                  </a:lnTo>
                  <a:lnTo>
                    <a:pt x="572" y="313"/>
                  </a:lnTo>
                  <a:lnTo>
                    <a:pt x="572" y="250"/>
                  </a:lnTo>
                  <a:lnTo>
                    <a:pt x="527" y="143"/>
                  </a:lnTo>
                  <a:lnTo>
                    <a:pt x="447" y="54"/>
                  </a:lnTo>
                  <a:lnTo>
                    <a:pt x="349" y="9"/>
                  </a:lnTo>
                  <a:lnTo>
                    <a:pt x="286" y="0"/>
                  </a:ln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accent4"/>
                </a:solidFill>
                <a:latin typeface="Arial"/>
                <a:ea typeface="Arial"/>
                <a:cs typeface="Arial"/>
                <a:sym typeface="Arial"/>
              </a:endParaRPr>
            </a:p>
          </p:txBody>
        </p:sp>
        <p:sp>
          <p:nvSpPr>
            <p:cNvPr id="4131" name="Google Shape;4131;p227"/>
            <p:cNvSpPr/>
            <p:nvPr/>
          </p:nvSpPr>
          <p:spPr>
            <a:xfrm>
              <a:off x="5990690" y="4446799"/>
              <a:ext cx="23415" cy="25189"/>
            </a:xfrm>
            <a:custGeom>
              <a:rect b="b" l="l" r="r" t="t"/>
              <a:pathLst>
                <a:path extrusionOk="0" h="626" w="582">
                  <a:moveTo>
                    <a:pt x="295" y="0"/>
                  </a:moveTo>
                  <a:lnTo>
                    <a:pt x="233" y="9"/>
                  </a:lnTo>
                  <a:lnTo>
                    <a:pt x="135" y="54"/>
                  </a:lnTo>
                  <a:lnTo>
                    <a:pt x="54" y="143"/>
                  </a:lnTo>
                  <a:lnTo>
                    <a:pt x="10" y="250"/>
                  </a:lnTo>
                  <a:lnTo>
                    <a:pt x="1" y="313"/>
                  </a:lnTo>
                  <a:lnTo>
                    <a:pt x="10" y="375"/>
                  </a:lnTo>
                  <a:lnTo>
                    <a:pt x="54" y="491"/>
                  </a:lnTo>
                  <a:lnTo>
                    <a:pt x="135" y="581"/>
                  </a:lnTo>
                  <a:lnTo>
                    <a:pt x="233" y="625"/>
                  </a:lnTo>
                  <a:lnTo>
                    <a:pt x="349" y="625"/>
                  </a:lnTo>
                  <a:lnTo>
                    <a:pt x="456" y="581"/>
                  </a:lnTo>
                  <a:lnTo>
                    <a:pt x="537" y="491"/>
                  </a:lnTo>
                  <a:lnTo>
                    <a:pt x="581" y="375"/>
                  </a:lnTo>
                  <a:lnTo>
                    <a:pt x="581" y="313"/>
                  </a:lnTo>
                  <a:lnTo>
                    <a:pt x="581" y="250"/>
                  </a:lnTo>
                  <a:lnTo>
                    <a:pt x="537" y="143"/>
                  </a:lnTo>
                  <a:lnTo>
                    <a:pt x="456" y="54"/>
                  </a:lnTo>
                  <a:lnTo>
                    <a:pt x="349" y="9"/>
                  </a:lnTo>
                  <a:lnTo>
                    <a:pt x="295" y="0"/>
                  </a:ln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accent4"/>
                </a:solidFill>
                <a:latin typeface="Arial"/>
                <a:ea typeface="Arial"/>
                <a:cs typeface="Arial"/>
                <a:sym typeface="Arial"/>
              </a:endParaRPr>
            </a:p>
          </p:txBody>
        </p:sp>
        <p:sp>
          <p:nvSpPr>
            <p:cNvPr id="4132" name="Google Shape;4132;p227"/>
            <p:cNvSpPr/>
            <p:nvPr/>
          </p:nvSpPr>
          <p:spPr>
            <a:xfrm>
              <a:off x="5990690" y="4612095"/>
              <a:ext cx="23415" cy="25551"/>
            </a:xfrm>
            <a:custGeom>
              <a:rect b="b" l="l" r="r" t="t"/>
              <a:pathLst>
                <a:path extrusionOk="0" h="635" w="582">
                  <a:moveTo>
                    <a:pt x="295" y="0"/>
                  </a:moveTo>
                  <a:lnTo>
                    <a:pt x="233" y="9"/>
                  </a:lnTo>
                  <a:lnTo>
                    <a:pt x="135" y="54"/>
                  </a:lnTo>
                  <a:lnTo>
                    <a:pt x="54" y="143"/>
                  </a:lnTo>
                  <a:lnTo>
                    <a:pt x="10" y="250"/>
                  </a:lnTo>
                  <a:lnTo>
                    <a:pt x="1" y="313"/>
                  </a:lnTo>
                  <a:lnTo>
                    <a:pt x="10" y="384"/>
                  </a:lnTo>
                  <a:lnTo>
                    <a:pt x="54" y="491"/>
                  </a:lnTo>
                  <a:lnTo>
                    <a:pt x="135" y="581"/>
                  </a:lnTo>
                  <a:lnTo>
                    <a:pt x="233" y="625"/>
                  </a:lnTo>
                  <a:lnTo>
                    <a:pt x="295" y="634"/>
                  </a:lnTo>
                  <a:lnTo>
                    <a:pt x="349" y="625"/>
                  </a:lnTo>
                  <a:lnTo>
                    <a:pt x="456" y="581"/>
                  </a:lnTo>
                  <a:lnTo>
                    <a:pt x="537" y="491"/>
                  </a:lnTo>
                  <a:lnTo>
                    <a:pt x="581" y="384"/>
                  </a:lnTo>
                  <a:lnTo>
                    <a:pt x="581" y="313"/>
                  </a:lnTo>
                  <a:lnTo>
                    <a:pt x="581" y="250"/>
                  </a:lnTo>
                  <a:lnTo>
                    <a:pt x="537" y="143"/>
                  </a:lnTo>
                  <a:lnTo>
                    <a:pt x="456" y="54"/>
                  </a:lnTo>
                  <a:lnTo>
                    <a:pt x="349" y="9"/>
                  </a:lnTo>
                  <a:lnTo>
                    <a:pt x="295" y="0"/>
                  </a:ln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accent4"/>
                </a:solidFill>
                <a:latin typeface="Arial"/>
                <a:ea typeface="Arial"/>
                <a:cs typeface="Arial"/>
                <a:sym typeface="Arial"/>
              </a:endParaRPr>
            </a:p>
          </p:txBody>
        </p:sp>
        <p:sp>
          <p:nvSpPr>
            <p:cNvPr id="4133" name="Google Shape;4133;p227"/>
            <p:cNvSpPr/>
            <p:nvPr/>
          </p:nvSpPr>
          <p:spPr>
            <a:xfrm>
              <a:off x="5990690" y="4777713"/>
              <a:ext cx="23415" cy="25189"/>
            </a:xfrm>
            <a:custGeom>
              <a:rect b="b" l="l" r="r" t="t"/>
              <a:pathLst>
                <a:path extrusionOk="0" h="626" w="582">
                  <a:moveTo>
                    <a:pt x="233" y="1"/>
                  </a:moveTo>
                  <a:lnTo>
                    <a:pt x="135" y="54"/>
                  </a:lnTo>
                  <a:lnTo>
                    <a:pt x="54" y="135"/>
                  </a:lnTo>
                  <a:lnTo>
                    <a:pt x="10" y="251"/>
                  </a:lnTo>
                  <a:lnTo>
                    <a:pt x="1" y="313"/>
                  </a:lnTo>
                  <a:lnTo>
                    <a:pt x="10" y="376"/>
                  </a:lnTo>
                  <a:lnTo>
                    <a:pt x="54" y="492"/>
                  </a:lnTo>
                  <a:lnTo>
                    <a:pt x="135" y="572"/>
                  </a:lnTo>
                  <a:lnTo>
                    <a:pt x="233" y="617"/>
                  </a:lnTo>
                  <a:lnTo>
                    <a:pt x="295" y="626"/>
                  </a:lnTo>
                  <a:lnTo>
                    <a:pt x="349" y="617"/>
                  </a:lnTo>
                  <a:lnTo>
                    <a:pt x="456" y="572"/>
                  </a:lnTo>
                  <a:lnTo>
                    <a:pt x="537" y="492"/>
                  </a:lnTo>
                  <a:lnTo>
                    <a:pt x="581" y="376"/>
                  </a:lnTo>
                  <a:lnTo>
                    <a:pt x="581" y="313"/>
                  </a:lnTo>
                  <a:lnTo>
                    <a:pt x="581" y="251"/>
                  </a:lnTo>
                  <a:lnTo>
                    <a:pt x="537" y="135"/>
                  </a:lnTo>
                  <a:lnTo>
                    <a:pt x="456" y="54"/>
                  </a:lnTo>
                  <a:lnTo>
                    <a:pt x="349" y="1"/>
                  </a:ln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accent4"/>
                </a:solidFill>
                <a:latin typeface="Arial"/>
                <a:ea typeface="Arial"/>
                <a:cs typeface="Arial"/>
                <a:sym typeface="Arial"/>
              </a:endParaRPr>
            </a:p>
          </p:txBody>
        </p:sp>
        <p:sp>
          <p:nvSpPr>
            <p:cNvPr id="4134" name="Google Shape;4134;p227"/>
            <p:cNvSpPr/>
            <p:nvPr/>
          </p:nvSpPr>
          <p:spPr>
            <a:xfrm>
              <a:off x="5990690" y="4943008"/>
              <a:ext cx="23415" cy="25189"/>
            </a:xfrm>
            <a:custGeom>
              <a:rect b="b" l="l" r="r" t="t"/>
              <a:pathLst>
                <a:path extrusionOk="0" h="626" w="582">
                  <a:moveTo>
                    <a:pt x="233" y="1"/>
                  </a:moveTo>
                  <a:lnTo>
                    <a:pt x="135" y="54"/>
                  </a:lnTo>
                  <a:lnTo>
                    <a:pt x="54" y="135"/>
                  </a:lnTo>
                  <a:lnTo>
                    <a:pt x="10" y="251"/>
                  </a:lnTo>
                  <a:lnTo>
                    <a:pt x="1" y="313"/>
                  </a:lnTo>
                  <a:lnTo>
                    <a:pt x="10" y="376"/>
                  </a:lnTo>
                  <a:lnTo>
                    <a:pt x="54" y="492"/>
                  </a:lnTo>
                  <a:lnTo>
                    <a:pt x="135" y="572"/>
                  </a:lnTo>
                  <a:lnTo>
                    <a:pt x="233" y="626"/>
                  </a:lnTo>
                  <a:lnTo>
                    <a:pt x="349" y="626"/>
                  </a:lnTo>
                  <a:lnTo>
                    <a:pt x="456" y="572"/>
                  </a:lnTo>
                  <a:lnTo>
                    <a:pt x="537" y="492"/>
                  </a:lnTo>
                  <a:lnTo>
                    <a:pt x="581" y="376"/>
                  </a:lnTo>
                  <a:lnTo>
                    <a:pt x="581" y="313"/>
                  </a:lnTo>
                  <a:lnTo>
                    <a:pt x="581" y="251"/>
                  </a:lnTo>
                  <a:lnTo>
                    <a:pt x="537" y="135"/>
                  </a:lnTo>
                  <a:lnTo>
                    <a:pt x="456" y="54"/>
                  </a:lnTo>
                  <a:lnTo>
                    <a:pt x="349" y="1"/>
                  </a:ln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accent4"/>
                </a:solidFill>
                <a:latin typeface="Arial"/>
                <a:ea typeface="Arial"/>
                <a:cs typeface="Arial"/>
                <a:sym typeface="Arial"/>
              </a:endParaRPr>
            </a:p>
          </p:txBody>
        </p:sp>
        <p:sp>
          <p:nvSpPr>
            <p:cNvPr id="4135" name="Google Shape;4135;p227"/>
            <p:cNvSpPr/>
            <p:nvPr/>
          </p:nvSpPr>
          <p:spPr>
            <a:xfrm>
              <a:off x="5990690" y="5108304"/>
              <a:ext cx="23415" cy="25189"/>
            </a:xfrm>
            <a:custGeom>
              <a:rect b="b" l="l" r="r" t="t"/>
              <a:pathLst>
                <a:path extrusionOk="0" h="626" w="582">
                  <a:moveTo>
                    <a:pt x="295" y="0"/>
                  </a:moveTo>
                  <a:lnTo>
                    <a:pt x="233" y="9"/>
                  </a:lnTo>
                  <a:lnTo>
                    <a:pt x="135" y="54"/>
                  </a:lnTo>
                  <a:lnTo>
                    <a:pt x="54" y="143"/>
                  </a:lnTo>
                  <a:lnTo>
                    <a:pt x="10" y="250"/>
                  </a:lnTo>
                  <a:lnTo>
                    <a:pt x="1" y="313"/>
                  </a:lnTo>
                  <a:lnTo>
                    <a:pt x="10" y="375"/>
                  </a:lnTo>
                  <a:lnTo>
                    <a:pt x="54" y="492"/>
                  </a:lnTo>
                  <a:lnTo>
                    <a:pt x="135" y="581"/>
                  </a:lnTo>
                  <a:lnTo>
                    <a:pt x="233" y="625"/>
                  </a:lnTo>
                  <a:lnTo>
                    <a:pt x="349" y="625"/>
                  </a:lnTo>
                  <a:lnTo>
                    <a:pt x="456" y="581"/>
                  </a:lnTo>
                  <a:lnTo>
                    <a:pt x="537" y="492"/>
                  </a:lnTo>
                  <a:lnTo>
                    <a:pt x="581" y="375"/>
                  </a:lnTo>
                  <a:lnTo>
                    <a:pt x="581" y="313"/>
                  </a:lnTo>
                  <a:lnTo>
                    <a:pt x="581" y="250"/>
                  </a:lnTo>
                  <a:lnTo>
                    <a:pt x="537" y="143"/>
                  </a:lnTo>
                  <a:lnTo>
                    <a:pt x="456" y="54"/>
                  </a:lnTo>
                  <a:lnTo>
                    <a:pt x="349" y="9"/>
                  </a:lnTo>
                  <a:lnTo>
                    <a:pt x="295" y="0"/>
                  </a:ln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accent4"/>
                </a:solidFill>
                <a:latin typeface="Arial"/>
                <a:ea typeface="Arial"/>
                <a:cs typeface="Arial"/>
                <a:sym typeface="Arial"/>
              </a:endParaRPr>
            </a:p>
          </p:txBody>
        </p:sp>
        <p:sp>
          <p:nvSpPr>
            <p:cNvPr id="4136" name="Google Shape;4136;p227"/>
            <p:cNvSpPr/>
            <p:nvPr/>
          </p:nvSpPr>
          <p:spPr>
            <a:xfrm>
              <a:off x="6163529" y="4446799"/>
              <a:ext cx="23375" cy="25189"/>
            </a:xfrm>
            <a:custGeom>
              <a:rect b="b" l="l" r="r" t="t"/>
              <a:pathLst>
                <a:path extrusionOk="0" h="626" w="581">
                  <a:moveTo>
                    <a:pt x="286" y="0"/>
                  </a:moveTo>
                  <a:lnTo>
                    <a:pt x="232" y="9"/>
                  </a:lnTo>
                  <a:lnTo>
                    <a:pt x="125" y="54"/>
                  </a:lnTo>
                  <a:lnTo>
                    <a:pt x="45" y="143"/>
                  </a:lnTo>
                  <a:lnTo>
                    <a:pt x="0" y="250"/>
                  </a:lnTo>
                  <a:lnTo>
                    <a:pt x="0" y="313"/>
                  </a:lnTo>
                  <a:lnTo>
                    <a:pt x="0" y="375"/>
                  </a:lnTo>
                  <a:lnTo>
                    <a:pt x="45" y="491"/>
                  </a:lnTo>
                  <a:lnTo>
                    <a:pt x="125" y="581"/>
                  </a:lnTo>
                  <a:lnTo>
                    <a:pt x="232" y="625"/>
                  </a:lnTo>
                  <a:lnTo>
                    <a:pt x="348" y="625"/>
                  </a:lnTo>
                  <a:lnTo>
                    <a:pt x="456" y="581"/>
                  </a:lnTo>
                  <a:lnTo>
                    <a:pt x="527" y="491"/>
                  </a:lnTo>
                  <a:lnTo>
                    <a:pt x="572" y="375"/>
                  </a:lnTo>
                  <a:lnTo>
                    <a:pt x="581" y="313"/>
                  </a:lnTo>
                  <a:lnTo>
                    <a:pt x="572" y="250"/>
                  </a:lnTo>
                  <a:lnTo>
                    <a:pt x="527" y="143"/>
                  </a:lnTo>
                  <a:lnTo>
                    <a:pt x="456" y="54"/>
                  </a:lnTo>
                  <a:lnTo>
                    <a:pt x="348" y="9"/>
                  </a:lnTo>
                  <a:lnTo>
                    <a:pt x="286" y="0"/>
                  </a:ln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accent4"/>
                </a:solidFill>
                <a:latin typeface="Arial"/>
                <a:ea typeface="Arial"/>
                <a:cs typeface="Arial"/>
                <a:sym typeface="Arial"/>
              </a:endParaRPr>
            </a:p>
          </p:txBody>
        </p:sp>
        <p:sp>
          <p:nvSpPr>
            <p:cNvPr id="4137" name="Google Shape;4137;p227"/>
            <p:cNvSpPr/>
            <p:nvPr/>
          </p:nvSpPr>
          <p:spPr>
            <a:xfrm>
              <a:off x="6163529" y="4612095"/>
              <a:ext cx="23375" cy="25551"/>
            </a:xfrm>
            <a:custGeom>
              <a:rect b="b" l="l" r="r" t="t"/>
              <a:pathLst>
                <a:path extrusionOk="0" h="635" w="581">
                  <a:moveTo>
                    <a:pt x="286" y="0"/>
                  </a:moveTo>
                  <a:lnTo>
                    <a:pt x="232" y="9"/>
                  </a:lnTo>
                  <a:lnTo>
                    <a:pt x="125" y="54"/>
                  </a:lnTo>
                  <a:lnTo>
                    <a:pt x="45" y="143"/>
                  </a:lnTo>
                  <a:lnTo>
                    <a:pt x="0" y="250"/>
                  </a:lnTo>
                  <a:lnTo>
                    <a:pt x="0" y="313"/>
                  </a:lnTo>
                  <a:lnTo>
                    <a:pt x="0" y="384"/>
                  </a:lnTo>
                  <a:lnTo>
                    <a:pt x="45" y="491"/>
                  </a:lnTo>
                  <a:lnTo>
                    <a:pt x="125" y="581"/>
                  </a:lnTo>
                  <a:lnTo>
                    <a:pt x="232" y="625"/>
                  </a:lnTo>
                  <a:lnTo>
                    <a:pt x="286" y="634"/>
                  </a:lnTo>
                  <a:lnTo>
                    <a:pt x="348" y="625"/>
                  </a:lnTo>
                  <a:lnTo>
                    <a:pt x="456" y="581"/>
                  </a:lnTo>
                  <a:lnTo>
                    <a:pt x="527" y="491"/>
                  </a:lnTo>
                  <a:lnTo>
                    <a:pt x="572" y="384"/>
                  </a:lnTo>
                  <a:lnTo>
                    <a:pt x="581" y="313"/>
                  </a:lnTo>
                  <a:lnTo>
                    <a:pt x="572" y="250"/>
                  </a:lnTo>
                  <a:lnTo>
                    <a:pt x="527" y="143"/>
                  </a:lnTo>
                  <a:lnTo>
                    <a:pt x="456" y="54"/>
                  </a:lnTo>
                  <a:lnTo>
                    <a:pt x="348" y="9"/>
                  </a:lnTo>
                  <a:lnTo>
                    <a:pt x="286" y="0"/>
                  </a:ln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accent4"/>
                </a:solidFill>
                <a:latin typeface="Arial"/>
                <a:ea typeface="Arial"/>
                <a:cs typeface="Arial"/>
                <a:sym typeface="Arial"/>
              </a:endParaRPr>
            </a:p>
          </p:txBody>
        </p:sp>
        <p:sp>
          <p:nvSpPr>
            <p:cNvPr id="4138" name="Google Shape;4138;p227"/>
            <p:cNvSpPr/>
            <p:nvPr/>
          </p:nvSpPr>
          <p:spPr>
            <a:xfrm>
              <a:off x="6163529" y="4777713"/>
              <a:ext cx="23375" cy="25189"/>
            </a:xfrm>
            <a:custGeom>
              <a:rect b="b" l="l" r="r" t="t"/>
              <a:pathLst>
                <a:path extrusionOk="0" h="626" w="581">
                  <a:moveTo>
                    <a:pt x="232" y="1"/>
                  </a:moveTo>
                  <a:lnTo>
                    <a:pt x="125" y="54"/>
                  </a:lnTo>
                  <a:lnTo>
                    <a:pt x="45" y="135"/>
                  </a:lnTo>
                  <a:lnTo>
                    <a:pt x="0" y="251"/>
                  </a:lnTo>
                  <a:lnTo>
                    <a:pt x="0" y="313"/>
                  </a:lnTo>
                  <a:lnTo>
                    <a:pt x="0" y="376"/>
                  </a:lnTo>
                  <a:lnTo>
                    <a:pt x="45" y="492"/>
                  </a:lnTo>
                  <a:lnTo>
                    <a:pt x="125" y="572"/>
                  </a:lnTo>
                  <a:lnTo>
                    <a:pt x="232" y="617"/>
                  </a:lnTo>
                  <a:lnTo>
                    <a:pt x="286" y="626"/>
                  </a:lnTo>
                  <a:lnTo>
                    <a:pt x="348" y="617"/>
                  </a:lnTo>
                  <a:lnTo>
                    <a:pt x="456" y="572"/>
                  </a:lnTo>
                  <a:lnTo>
                    <a:pt x="527" y="492"/>
                  </a:lnTo>
                  <a:lnTo>
                    <a:pt x="572" y="376"/>
                  </a:lnTo>
                  <a:lnTo>
                    <a:pt x="581" y="313"/>
                  </a:lnTo>
                  <a:lnTo>
                    <a:pt x="572" y="251"/>
                  </a:lnTo>
                  <a:lnTo>
                    <a:pt x="527" y="135"/>
                  </a:lnTo>
                  <a:lnTo>
                    <a:pt x="456" y="54"/>
                  </a:lnTo>
                  <a:lnTo>
                    <a:pt x="348" y="1"/>
                  </a:ln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accent4"/>
                </a:solidFill>
                <a:latin typeface="Arial"/>
                <a:ea typeface="Arial"/>
                <a:cs typeface="Arial"/>
                <a:sym typeface="Arial"/>
              </a:endParaRPr>
            </a:p>
          </p:txBody>
        </p:sp>
        <p:sp>
          <p:nvSpPr>
            <p:cNvPr id="4139" name="Google Shape;4139;p227"/>
            <p:cNvSpPr/>
            <p:nvPr/>
          </p:nvSpPr>
          <p:spPr>
            <a:xfrm>
              <a:off x="6163529" y="4943008"/>
              <a:ext cx="23375" cy="25189"/>
            </a:xfrm>
            <a:custGeom>
              <a:rect b="b" l="l" r="r" t="t"/>
              <a:pathLst>
                <a:path extrusionOk="0" h="626" w="581">
                  <a:moveTo>
                    <a:pt x="232" y="1"/>
                  </a:moveTo>
                  <a:lnTo>
                    <a:pt x="125" y="54"/>
                  </a:lnTo>
                  <a:lnTo>
                    <a:pt x="45" y="135"/>
                  </a:lnTo>
                  <a:lnTo>
                    <a:pt x="0" y="251"/>
                  </a:lnTo>
                  <a:lnTo>
                    <a:pt x="0" y="313"/>
                  </a:lnTo>
                  <a:lnTo>
                    <a:pt x="0" y="376"/>
                  </a:lnTo>
                  <a:lnTo>
                    <a:pt x="45" y="492"/>
                  </a:lnTo>
                  <a:lnTo>
                    <a:pt x="125" y="572"/>
                  </a:lnTo>
                  <a:lnTo>
                    <a:pt x="232" y="626"/>
                  </a:lnTo>
                  <a:lnTo>
                    <a:pt x="348" y="626"/>
                  </a:lnTo>
                  <a:lnTo>
                    <a:pt x="456" y="572"/>
                  </a:lnTo>
                  <a:lnTo>
                    <a:pt x="527" y="492"/>
                  </a:lnTo>
                  <a:lnTo>
                    <a:pt x="572" y="376"/>
                  </a:lnTo>
                  <a:lnTo>
                    <a:pt x="581" y="313"/>
                  </a:lnTo>
                  <a:lnTo>
                    <a:pt x="572" y="251"/>
                  </a:lnTo>
                  <a:lnTo>
                    <a:pt x="527" y="135"/>
                  </a:lnTo>
                  <a:lnTo>
                    <a:pt x="456" y="54"/>
                  </a:lnTo>
                  <a:lnTo>
                    <a:pt x="348" y="1"/>
                  </a:ln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accent4"/>
                </a:solidFill>
                <a:latin typeface="Arial"/>
                <a:ea typeface="Arial"/>
                <a:cs typeface="Arial"/>
                <a:sym typeface="Arial"/>
              </a:endParaRPr>
            </a:p>
          </p:txBody>
        </p:sp>
        <p:sp>
          <p:nvSpPr>
            <p:cNvPr id="4140" name="Google Shape;4140;p227"/>
            <p:cNvSpPr/>
            <p:nvPr/>
          </p:nvSpPr>
          <p:spPr>
            <a:xfrm>
              <a:off x="6163529" y="5108304"/>
              <a:ext cx="23375" cy="25189"/>
            </a:xfrm>
            <a:custGeom>
              <a:rect b="b" l="l" r="r" t="t"/>
              <a:pathLst>
                <a:path extrusionOk="0" h="626" w="581">
                  <a:moveTo>
                    <a:pt x="286" y="0"/>
                  </a:moveTo>
                  <a:lnTo>
                    <a:pt x="232" y="9"/>
                  </a:lnTo>
                  <a:lnTo>
                    <a:pt x="125" y="54"/>
                  </a:lnTo>
                  <a:lnTo>
                    <a:pt x="45" y="143"/>
                  </a:lnTo>
                  <a:lnTo>
                    <a:pt x="0" y="250"/>
                  </a:lnTo>
                  <a:lnTo>
                    <a:pt x="0" y="313"/>
                  </a:lnTo>
                  <a:lnTo>
                    <a:pt x="0" y="375"/>
                  </a:lnTo>
                  <a:lnTo>
                    <a:pt x="45" y="492"/>
                  </a:lnTo>
                  <a:lnTo>
                    <a:pt x="125" y="581"/>
                  </a:lnTo>
                  <a:lnTo>
                    <a:pt x="232" y="625"/>
                  </a:lnTo>
                  <a:lnTo>
                    <a:pt x="348" y="625"/>
                  </a:lnTo>
                  <a:lnTo>
                    <a:pt x="456" y="581"/>
                  </a:lnTo>
                  <a:lnTo>
                    <a:pt x="527" y="492"/>
                  </a:lnTo>
                  <a:lnTo>
                    <a:pt x="572" y="375"/>
                  </a:lnTo>
                  <a:lnTo>
                    <a:pt x="581" y="313"/>
                  </a:lnTo>
                  <a:lnTo>
                    <a:pt x="572" y="250"/>
                  </a:lnTo>
                  <a:lnTo>
                    <a:pt x="527" y="143"/>
                  </a:lnTo>
                  <a:lnTo>
                    <a:pt x="456" y="54"/>
                  </a:lnTo>
                  <a:lnTo>
                    <a:pt x="348" y="9"/>
                  </a:lnTo>
                  <a:lnTo>
                    <a:pt x="286" y="0"/>
                  </a:ln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accent4"/>
                </a:solidFill>
                <a:latin typeface="Arial"/>
                <a:ea typeface="Arial"/>
                <a:cs typeface="Arial"/>
                <a:sym typeface="Arial"/>
              </a:endParaRPr>
            </a:p>
          </p:txBody>
        </p:sp>
        <p:sp>
          <p:nvSpPr>
            <p:cNvPr id="4141" name="Google Shape;4141;p227"/>
            <p:cNvSpPr/>
            <p:nvPr/>
          </p:nvSpPr>
          <p:spPr>
            <a:xfrm>
              <a:off x="6335965" y="4446799"/>
              <a:ext cx="23375" cy="25189"/>
            </a:xfrm>
            <a:custGeom>
              <a:rect b="b" l="l" r="r" t="t"/>
              <a:pathLst>
                <a:path extrusionOk="0" h="626" w="581">
                  <a:moveTo>
                    <a:pt x="295" y="0"/>
                  </a:moveTo>
                  <a:lnTo>
                    <a:pt x="233" y="9"/>
                  </a:lnTo>
                  <a:lnTo>
                    <a:pt x="134" y="54"/>
                  </a:lnTo>
                  <a:lnTo>
                    <a:pt x="54" y="143"/>
                  </a:lnTo>
                  <a:lnTo>
                    <a:pt x="9" y="250"/>
                  </a:lnTo>
                  <a:lnTo>
                    <a:pt x="0" y="313"/>
                  </a:lnTo>
                  <a:lnTo>
                    <a:pt x="9" y="375"/>
                  </a:lnTo>
                  <a:lnTo>
                    <a:pt x="54" y="491"/>
                  </a:lnTo>
                  <a:lnTo>
                    <a:pt x="134" y="581"/>
                  </a:lnTo>
                  <a:lnTo>
                    <a:pt x="233" y="625"/>
                  </a:lnTo>
                  <a:lnTo>
                    <a:pt x="349" y="625"/>
                  </a:lnTo>
                  <a:lnTo>
                    <a:pt x="456" y="581"/>
                  </a:lnTo>
                  <a:lnTo>
                    <a:pt x="536" y="491"/>
                  </a:lnTo>
                  <a:lnTo>
                    <a:pt x="581" y="375"/>
                  </a:lnTo>
                  <a:lnTo>
                    <a:pt x="581" y="313"/>
                  </a:lnTo>
                  <a:lnTo>
                    <a:pt x="581" y="250"/>
                  </a:lnTo>
                  <a:lnTo>
                    <a:pt x="536" y="143"/>
                  </a:lnTo>
                  <a:lnTo>
                    <a:pt x="456" y="54"/>
                  </a:lnTo>
                  <a:lnTo>
                    <a:pt x="349" y="9"/>
                  </a:lnTo>
                  <a:lnTo>
                    <a:pt x="295" y="0"/>
                  </a:ln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accent4"/>
                </a:solidFill>
                <a:latin typeface="Arial"/>
                <a:ea typeface="Arial"/>
                <a:cs typeface="Arial"/>
                <a:sym typeface="Arial"/>
              </a:endParaRPr>
            </a:p>
          </p:txBody>
        </p:sp>
        <p:sp>
          <p:nvSpPr>
            <p:cNvPr id="4142" name="Google Shape;4142;p227"/>
            <p:cNvSpPr/>
            <p:nvPr/>
          </p:nvSpPr>
          <p:spPr>
            <a:xfrm>
              <a:off x="6335965" y="4612095"/>
              <a:ext cx="23375" cy="25551"/>
            </a:xfrm>
            <a:custGeom>
              <a:rect b="b" l="l" r="r" t="t"/>
              <a:pathLst>
                <a:path extrusionOk="0" h="635" w="581">
                  <a:moveTo>
                    <a:pt x="295" y="0"/>
                  </a:moveTo>
                  <a:lnTo>
                    <a:pt x="233" y="9"/>
                  </a:lnTo>
                  <a:lnTo>
                    <a:pt x="134" y="54"/>
                  </a:lnTo>
                  <a:lnTo>
                    <a:pt x="54" y="143"/>
                  </a:lnTo>
                  <a:lnTo>
                    <a:pt x="9" y="250"/>
                  </a:lnTo>
                  <a:lnTo>
                    <a:pt x="0" y="313"/>
                  </a:lnTo>
                  <a:lnTo>
                    <a:pt x="9" y="384"/>
                  </a:lnTo>
                  <a:lnTo>
                    <a:pt x="54" y="491"/>
                  </a:lnTo>
                  <a:lnTo>
                    <a:pt x="134" y="581"/>
                  </a:lnTo>
                  <a:lnTo>
                    <a:pt x="233" y="625"/>
                  </a:lnTo>
                  <a:lnTo>
                    <a:pt x="295" y="634"/>
                  </a:lnTo>
                  <a:lnTo>
                    <a:pt x="349" y="625"/>
                  </a:lnTo>
                  <a:lnTo>
                    <a:pt x="456" y="581"/>
                  </a:lnTo>
                  <a:lnTo>
                    <a:pt x="536" y="491"/>
                  </a:lnTo>
                  <a:lnTo>
                    <a:pt x="581" y="384"/>
                  </a:lnTo>
                  <a:lnTo>
                    <a:pt x="581" y="313"/>
                  </a:lnTo>
                  <a:lnTo>
                    <a:pt x="581" y="250"/>
                  </a:lnTo>
                  <a:lnTo>
                    <a:pt x="536" y="143"/>
                  </a:lnTo>
                  <a:lnTo>
                    <a:pt x="456" y="54"/>
                  </a:lnTo>
                  <a:lnTo>
                    <a:pt x="349" y="9"/>
                  </a:lnTo>
                  <a:lnTo>
                    <a:pt x="295" y="0"/>
                  </a:ln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accent4"/>
                </a:solidFill>
                <a:latin typeface="Arial"/>
                <a:ea typeface="Arial"/>
                <a:cs typeface="Arial"/>
                <a:sym typeface="Arial"/>
              </a:endParaRPr>
            </a:p>
          </p:txBody>
        </p:sp>
        <p:sp>
          <p:nvSpPr>
            <p:cNvPr id="4143" name="Google Shape;4143;p227"/>
            <p:cNvSpPr/>
            <p:nvPr/>
          </p:nvSpPr>
          <p:spPr>
            <a:xfrm>
              <a:off x="6335965" y="4777713"/>
              <a:ext cx="23375" cy="25189"/>
            </a:xfrm>
            <a:custGeom>
              <a:rect b="b" l="l" r="r" t="t"/>
              <a:pathLst>
                <a:path extrusionOk="0" h="626" w="581">
                  <a:moveTo>
                    <a:pt x="233" y="1"/>
                  </a:moveTo>
                  <a:lnTo>
                    <a:pt x="134" y="54"/>
                  </a:lnTo>
                  <a:lnTo>
                    <a:pt x="54" y="135"/>
                  </a:lnTo>
                  <a:lnTo>
                    <a:pt x="9" y="251"/>
                  </a:lnTo>
                  <a:lnTo>
                    <a:pt x="0" y="313"/>
                  </a:lnTo>
                  <a:lnTo>
                    <a:pt x="9" y="376"/>
                  </a:lnTo>
                  <a:lnTo>
                    <a:pt x="54" y="492"/>
                  </a:lnTo>
                  <a:lnTo>
                    <a:pt x="134" y="572"/>
                  </a:lnTo>
                  <a:lnTo>
                    <a:pt x="233" y="617"/>
                  </a:lnTo>
                  <a:lnTo>
                    <a:pt x="295" y="626"/>
                  </a:lnTo>
                  <a:lnTo>
                    <a:pt x="349" y="617"/>
                  </a:lnTo>
                  <a:lnTo>
                    <a:pt x="456" y="572"/>
                  </a:lnTo>
                  <a:lnTo>
                    <a:pt x="536" y="492"/>
                  </a:lnTo>
                  <a:lnTo>
                    <a:pt x="581" y="376"/>
                  </a:lnTo>
                  <a:lnTo>
                    <a:pt x="581" y="313"/>
                  </a:lnTo>
                  <a:lnTo>
                    <a:pt x="581" y="251"/>
                  </a:lnTo>
                  <a:lnTo>
                    <a:pt x="536" y="135"/>
                  </a:lnTo>
                  <a:lnTo>
                    <a:pt x="456" y="54"/>
                  </a:lnTo>
                  <a:lnTo>
                    <a:pt x="349" y="1"/>
                  </a:ln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accent4"/>
                </a:solidFill>
                <a:latin typeface="Arial"/>
                <a:ea typeface="Arial"/>
                <a:cs typeface="Arial"/>
                <a:sym typeface="Arial"/>
              </a:endParaRPr>
            </a:p>
          </p:txBody>
        </p:sp>
        <p:sp>
          <p:nvSpPr>
            <p:cNvPr id="4144" name="Google Shape;4144;p227"/>
            <p:cNvSpPr/>
            <p:nvPr/>
          </p:nvSpPr>
          <p:spPr>
            <a:xfrm>
              <a:off x="6335965" y="4943008"/>
              <a:ext cx="23375" cy="25189"/>
            </a:xfrm>
            <a:custGeom>
              <a:rect b="b" l="l" r="r" t="t"/>
              <a:pathLst>
                <a:path extrusionOk="0" h="626" w="581">
                  <a:moveTo>
                    <a:pt x="233" y="1"/>
                  </a:moveTo>
                  <a:lnTo>
                    <a:pt x="134" y="54"/>
                  </a:lnTo>
                  <a:lnTo>
                    <a:pt x="54" y="135"/>
                  </a:lnTo>
                  <a:lnTo>
                    <a:pt x="9" y="251"/>
                  </a:lnTo>
                  <a:lnTo>
                    <a:pt x="0" y="313"/>
                  </a:lnTo>
                  <a:lnTo>
                    <a:pt x="9" y="376"/>
                  </a:lnTo>
                  <a:lnTo>
                    <a:pt x="54" y="492"/>
                  </a:lnTo>
                  <a:lnTo>
                    <a:pt x="134" y="572"/>
                  </a:lnTo>
                  <a:lnTo>
                    <a:pt x="233" y="626"/>
                  </a:lnTo>
                  <a:lnTo>
                    <a:pt x="349" y="626"/>
                  </a:lnTo>
                  <a:lnTo>
                    <a:pt x="456" y="572"/>
                  </a:lnTo>
                  <a:lnTo>
                    <a:pt x="536" y="492"/>
                  </a:lnTo>
                  <a:lnTo>
                    <a:pt x="581" y="376"/>
                  </a:lnTo>
                  <a:lnTo>
                    <a:pt x="581" y="313"/>
                  </a:lnTo>
                  <a:lnTo>
                    <a:pt x="581" y="251"/>
                  </a:lnTo>
                  <a:lnTo>
                    <a:pt x="536" y="135"/>
                  </a:lnTo>
                  <a:lnTo>
                    <a:pt x="456" y="54"/>
                  </a:lnTo>
                  <a:lnTo>
                    <a:pt x="349" y="1"/>
                  </a:ln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accent4"/>
                </a:solidFill>
                <a:latin typeface="Arial"/>
                <a:ea typeface="Arial"/>
                <a:cs typeface="Arial"/>
                <a:sym typeface="Arial"/>
              </a:endParaRPr>
            </a:p>
          </p:txBody>
        </p:sp>
        <p:sp>
          <p:nvSpPr>
            <p:cNvPr id="4145" name="Google Shape;4145;p227"/>
            <p:cNvSpPr/>
            <p:nvPr/>
          </p:nvSpPr>
          <p:spPr>
            <a:xfrm>
              <a:off x="6335965" y="5108304"/>
              <a:ext cx="23375" cy="25189"/>
            </a:xfrm>
            <a:custGeom>
              <a:rect b="b" l="l" r="r" t="t"/>
              <a:pathLst>
                <a:path extrusionOk="0" h="626" w="581">
                  <a:moveTo>
                    <a:pt x="295" y="0"/>
                  </a:moveTo>
                  <a:lnTo>
                    <a:pt x="233" y="9"/>
                  </a:lnTo>
                  <a:lnTo>
                    <a:pt x="134" y="54"/>
                  </a:lnTo>
                  <a:lnTo>
                    <a:pt x="54" y="143"/>
                  </a:lnTo>
                  <a:lnTo>
                    <a:pt x="9" y="250"/>
                  </a:lnTo>
                  <a:lnTo>
                    <a:pt x="0" y="313"/>
                  </a:lnTo>
                  <a:lnTo>
                    <a:pt x="9" y="375"/>
                  </a:lnTo>
                  <a:lnTo>
                    <a:pt x="54" y="492"/>
                  </a:lnTo>
                  <a:lnTo>
                    <a:pt x="134" y="581"/>
                  </a:lnTo>
                  <a:lnTo>
                    <a:pt x="233" y="625"/>
                  </a:lnTo>
                  <a:lnTo>
                    <a:pt x="349" y="625"/>
                  </a:lnTo>
                  <a:lnTo>
                    <a:pt x="456" y="581"/>
                  </a:lnTo>
                  <a:lnTo>
                    <a:pt x="536" y="492"/>
                  </a:lnTo>
                  <a:lnTo>
                    <a:pt x="581" y="375"/>
                  </a:lnTo>
                  <a:lnTo>
                    <a:pt x="581" y="313"/>
                  </a:lnTo>
                  <a:lnTo>
                    <a:pt x="581" y="250"/>
                  </a:lnTo>
                  <a:lnTo>
                    <a:pt x="536" y="143"/>
                  </a:lnTo>
                  <a:lnTo>
                    <a:pt x="456" y="54"/>
                  </a:lnTo>
                  <a:lnTo>
                    <a:pt x="349" y="9"/>
                  </a:lnTo>
                  <a:lnTo>
                    <a:pt x="295" y="0"/>
                  </a:ln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accent4"/>
                </a:solidFill>
                <a:latin typeface="Arial"/>
                <a:ea typeface="Arial"/>
                <a:cs typeface="Arial"/>
                <a:sym typeface="Arial"/>
              </a:endParaRPr>
            </a:p>
          </p:txBody>
        </p:sp>
        <p:sp>
          <p:nvSpPr>
            <p:cNvPr id="4146" name="Google Shape;4146;p227"/>
            <p:cNvSpPr/>
            <p:nvPr/>
          </p:nvSpPr>
          <p:spPr>
            <a:xfrm>
              <a:off x="6508764" y="4446799"/>
              <a:ext cx="23415" cy="25189"/>
            </a:xfrm>
            <a:custGeom>
              <a:rect b="b" l="l" r="r" t="t"/>
              <a:pathLst>
                <a:path extrusionOk="0" h="626" w="582">
                  <a:moveTo>
                    <a:pt x="287" y="0"/>
                  </a:moveTo>
                  <a:lnTo>
                    <a:pt x="233" y="9"/>
                  </a:lnTo>
                  <a:lnTo>
                    <a:pt x="126" y="54"/>
                  </a:lnTo>
                  <a:lnTo>
                    <a:pt x="45" y="143"/>
                  </a:lnTo>
                  <a:lnTo>
                    <a:pt x="10" y="250"/>
                  </a:lnTo>
                  <a:lnTo>
                    <a:pt x="1" y="313"/>
                  </a:lnTo>
                  <a:lnTo>
                    <a:pt x="10" y="375"/>
                  </a:lnTo>
                  <a:lnTo>
                    <a:pt x="45" y="491"/>
                  </a:lnTo>
                  <a:lnTo>
                    <a:pt x="126" y="581"/>
                  </a:lnTo>
                  <a:lnTo>
                    <a:pt x="233" y="625"/>
                  </a:lnTo>
                  <a:lnTo>
                    <a:pt x="349" y="625"/>
                  </a:lnTo>
                  <a:lnTo>
                    <a:pt x="456" y="581"/>
                  </a:lnTo>
                  <a:lnTo>
                    <a:pt x="528" y="491"/>
                  </a:lnTo>
                  <a:lnTo>
                    <a:pt x="572" y="375"/>
                  </a:lnTo>
                  <a:lnTo>
                    <a:pt x="581" y="313"/>
                  </a:lnTo>
                  <a:lnTo>
                    <a:pt x="572" y="250"/>
                  </a:lnTo>
                  <a:lnTo>
                    <a:pt x="528" y="143"/>
                  </a:lnTo>
                  <a:lnTo>
                    <a:pt x="456" y="54"/>
                  </a:lnTo>
                  <a:lnTo>
                    <a:pt x="349" y="9"/>
                  </a:lnTo>
                  <a:lnTo>
                    <a:pt x="287" y="0"/>
                  </a:ln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accent4"/>
                </a:solidFill>
                <a:latin typeface="Arial"/>
                <a:ea typeface="Arial"/>
                <a:cs typeface="Arial"/>
                <a:sym typeface="Arial"/>
              </a:endParaRPr>
            </a:p>
          </p:txBody>
        </p:sp>
        <p:sp>
          <p:nvSpPr>
            <p:cNvPr id="4147" name="Google Shape;4147;p227"/>
            <p:cNvSpPr/>
            <p:nvPr/>
          </p:nvSpPr>
          <p:spPr>
            <a:xfrm>
              <a:off x="6508764" y="4612095"/>
              <a:ext cx="23415" cy="25551"/>
            </a:xfrm>
            <a:custGeom>
              <a:rect b="b" l="l" r="r" t="t"/>
              <a:pathLst>
                <a:path extrusionOk="0" h="635" w="582">
                  <a:moveTo>
                    <a:pt x="287" y="0"/>
                  </a:moveTo>
                  <a:lnTo>
                    <a:pt x="233" y="9"/>
                  </a:lnTo>
                  <a:lnTo>
                    <a:pt x="126" y="54"/>
                  </a:lnTo>
                  <a:lnTo>
                    <a:pt x="45" y="143"/>
                  </a:lnTo>
                  <a:lnTo>
                    <a:pt x="10" y="250"/>
                  </a:lnTo>
                  <a:lnTo>
                    <a:pt x="1" y="313"/>
                  </a:lnTo>
                  <a:lnTo>
                    <a:pt x="10" y="384"/>
                  </a:lnTo>
                  <a:lnTo>
                    <a:pt x="45" y="491"/>
                  </a:lnTo>
                  <a:lnTo>
                    <a:pt x="126" y="581"/>
                  </a:lnTo>
                  <a:lnTo>
                    <a:pt x="233" y="625"/>
                  </a:lnTo>
                  <a:lnTo>
                    <a:pt x="287" y="634"/>
                  </a:lnTo>
                  <a:lnTo>
                    <a:pt x="349" y="625"/>
                  </a:lnTo>
                  <a:lnTo>
                    <a:pt x="456" y="581"/>
                  </a:lnTo>
                  <a:lnTo>
                    <a:pt x="528" y="491"/>
                  </a:lnTo>
                  <a:lnTo>
                    <a:pt x="572" y="384"/>
                  </a:lnTo>
                  <a:lnTo>
                    <a:pt x="581" y="313"/>
                  </a:lnTo>
                  <a:lnTo>
                    <a:pt x="572" y="250"/>
                  </a:lnTo>
                  <a:lnTo>
                    <a:pt x="528" y="143"/>
                  </a:lnTo>
                  <a:lnTo>
                    <a:pt x="456" y="54"/>
                  </a:lnTo>
                  <a:lnTo>
                    <a:pt x="349" y="9"/>
                  </a:lnTo>
                  <a:lnTo>
                    <a:pt x="287" y="0"/>
                  </a:ln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accent4"/>
                </a:solidFill>
                <a:latin typeface="Arial"/>
                <a:ea typeface="Arial"/>
                <a:cs typeface="Arial"/>
                <a:sym typeface="Arial"/>
              </a:endParaRPr>
            </a:p>
          </p:txBody>
        </p:sp>
        <p:sp>
          <p:nvSpPr>
            <p:cNvPr id="4148" name="Google Shape;4148;p227"/>
            <p:cNvSpPr/>
            <p:nvPr/>
          </p:nvSpPr>
          <p:spPr>
            <a:xfrm>
              <a:off x="6508764" y="4777713"/>
              <a:ext cx="23415" cy="25189"/>
            </a:xfrm>
            <a:custGeom>
              <a:rect b="b" l="l" r="r" t="t"/>
              <a:pathLst>
                <a:path extrusionOk="0" h="626" w="582">
                  <a:moveTo>
                    <a:pt x="233" y="1"/>
                  </a:moveTo>
                  <a:lnTo>
                    <a:pt x="126" y="54"/>
                  </a:lnTo>
                  <a:lnTo>
                    <a:pt x="45" y="135"/>
                  </a:lnTo>
                  <a:lnTo>
                    <a:pt x="10" y="251"/>
                  </a:lnTo>
                  <a:lnTo>
                    <a:pt x="1" y="313"/>
                  </a:lnTo>
                  <a:lnTo>
                    <a:pt x="10" y="376"/>
                  </a:lnTo>
                  <a:lnTo>
                    <a:pt x="45" y="492"/>
                  </a:lnTo>
                  <a:lnTo>
                    <a:pt x="126" y="572"/>
                  </a:lnTo>
                  <a:lnTo>
                    <a:pt x="233" y="617"/>
                  </a:lnTo>
                  <a:lnTo>
                    <a:pt x="287" y="626"/>
                  </a:lnTo>
                  <a:lnTo>
                    <a:pt x="349" y="617"/>
                  </a:lnTo>
                  <a:lnTo>
                    <a:pt x="456" y="572"/>
                  </a:lnTo>
                  <a:lnTo>
                    <a:pt x="528" y="492"/>
                  </a:lnTo>
                  <a:lnTo>
                    <a:pt x="572" y="376"/>
                  </a:lnTo>
                  <a:lnTo>
                    <a:pt x="581" y="313"/>
                  </a:lnTo>
                  <a:lnTo>
                    <a:pt x="572" y="251"/>
                  </a:lnTo>
                  <a:lnTo>
                    <a:pt x="528" y="135"/>
                  </a:lnTo>
                  <a:lnTo>
                    <a:pt x="456" y="54"/>
                  </a:lnTo>
                  <a:lnTo>
                    <a:pt x="349" y="1"/>
                  </a:ln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accent4"/>
                </a:solidFill>
                <a:latin typeface="Arial"/>
                <a:ea typeface="Arial"/>
                <a:cs typeface="Arial"/>
                <a:sym typeface="Arial"/>
              </a:endParaRPr>
            </a:p>
          </p:txBody>
        </p:sp>
        <p:sp>
          <p:nvSpPr>
            <p:cNvPr id="4149" name="Google Shape;4149;p227"/>
            <p:cNvSpPr/>
            <p:nvPr/>
          </p:nvSpPr>
          <p:spPr>
            <a:xfrm>
              <a:off x="6508764" y="4943008"/>
              <a:ext cx="23415" cy="25189"/>
            </a:xfrm>
            <a:custGeom>
              <a:rect b="b" l="l" r="r" t="t"/>
              <a:pathLst>
                <a:path extrusionOk="0" h="626" w="582">
                  <a:moveTo>
                    <a:pt x="233" y="1"/>
                  </a:moveTo>
                  <a:lnTo>
                    <a:pt x="126" y="54"/>
                  </a:lnTo>
                  <a:lnTo>
                    <a:pt x="45" y="135"/>
                  </a:lnTo>
                  <a:lnTo>
                    <a:pt x="10" y="251"/>
                  </a:lnTo>
                  <a:lnTo>
                    <a:pt x="1" y="313"/>
                  </a:lnTo>
                  <a:lnTo>
                    <a:pt x="10" y="376"/>
                  </a:lnTo>
                  <a:lnTo>
                    <a:pt x="45" y="492"/>
                  </a:lnTo>
                  <a:lnTo>
                    <a:pt x="126" y="572"/>
                  </a:lnTo>
                  <a:lnTo>
                    <a:pt x="233" y="626"/>
                  </a:lnTo>
                  <a:lnTo>
                    <a:pt x="349" y="626"/>
                  </a:lnTo>
                  <a:lnTo>
                    <a:pt x="456" y="572"/>
                  </a:lnTo>
                  <a:lnTo>
                    <a:pt x="528" y="492"/>
                  </a:lnTo>
                  <a:lnTo>
                    <a:pt x="572" y="376"/>
                  </a:lnTo>
                  <a:lnTo>
                    <a:pt x="581" y="313"/>
                  </a:lnTo>
                  <a:lnTo>
                    <a:pt x="572" y="251"/>
                  </a:lnTo>
                  <a:lnTo>
                    <a:pt x="528" y="135"/>
                  </a:lnTo>
                  <a:lnTo>
                    <a:pt x="456" y="54"/>
                  </a:lnTo>
                  <a:lnTo>
                    <a:pt x="349" y="1"/>
                  </a:ln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accent4"/>
                </a:solidFill>
                <a:latin typeface="Arial"/>
                <a:ea typeface="Arial"/>
                <a:cs typeface="Arial"/>
                <a:sym typeface="Arial"/>
              </a:endParaRPr>
            </a:p>
          </p:txBody>
        </p:sp>
        <p:sp>
          <p:nvSpPr>
            <p:cNvPr id="4150" name="Google Shape;4150;p227"/>
            <p:cNvSpPr/>
            <p:nvPr/>
          </p:nvSpPr>
          <p:spPr>
            <a:xfrm>
              <a:off x="6508764" y="5108304"/>
              <a:ext cx="23415" cy="25189"/>
            </a:xfrm>
            <a:custGeom>
              <a:rect b="b" l="l" r="r" t="t"/>
              <a:pathLst>
                <a:path extrusionOk="0" h="626" w="582">
                  <a:moveTo>
                    <a:pt x="287" y="0"/>
                  </a:moveTo>
                  <a:lnTo>
                    <a:pt x="233" y="9"/>
                  </a:lnTo>
                  <a:lnTo>
                    <a:pt x="126" y="54"/>
                  </a:lnTo>
                  <a:lnTo>
                    <a:pt x="45" y="143"/>
                  </a:lnTo>
                  <a:lnTo>
                    <a:pt x="10" y="250"/>
                  </a:lnTo>
                  <a:lnTo>
                    <a:pt x="1" y="313"/>
                  </a:lnTo>
                  <a:lnTo>
                    <a:pt x="10" y="375"/>
                  </a:lnTo>
                  <a:lnTo>
                    <a:pt x="45" y="492"/>
                  </a:lnTo>
                  <a:lnTo>
                    <a:pt x="126" y="581"/>
                  </a:lnTo>
                  <a:lnTo>
                    <a:pt x="233" y="625"/>
                  </a:lnTo>
                  <a:lnTo>
                    <a:pt x="349" y="625"/>
                  </a:lnTo>
                  <a:lnTo>
                    <a:pt x="456" y="581"/>
                  </a:lnTo>
                  <a:lnTo>
                    <a:pt x="528" y="492"/>
                  </a:lnTo>
                  <a:lnTo>
                    <a:pt x="572" y="375"/>
                  </a:lnTo>
                  <a:lnTo>
                    <a:pt x="581" y="313"/>
                  </a:lnTo>
                  <a:lnTo>
                    <a:pt x="572" y="250"/>
                  </a:lnTo>
                  <a:lnTo>
                    <a:pt x="528" y="143"/>
                  </a:lnTo>
                  <a:lnTo>
                    <a:pt x="456" y="54"/>
                  </a:lnTo>
                  <a:lnTo>
                    <a:pt x="349" y="9"/>
                  </a:lnTo>
                  <a:lnTo>
                    <a:pt x="287" y="0"/>
                  </a:ln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accent4"/>
                </a:solidFill>
                <a:latin typeface="Arial"/>
                <a:ea typeface="Arial"/>
                <a:cs typeface="Arial"/>
                <a:sym typeface="Arial"/>
              </a:endParaRPr>
            </a:p>
          </p:txBody>
        </p:sp>
        <p:sp>
          <p:nvSpPr>
            <p:cNvPr id="4151" name="Google Shape;4151;p227"/>
            <p:cNvSpPr/>
            <p:nvPr/>
          </p:nvSpPr>
          <p:spPr>
            <a:xfrm>
              <a:off x="5645455" y="3632956"/>
              <a:ext cx="23375" cy="25189"/>
            </a:xfrm>
            <a:custGeom>
              <a:rect b="b" l="l" r="r" t="t"/>
              <a:pathLst>
                <a:path extrusionOk="0" h="626" w="581">
                  <a:moveTo>
                    <a:pt x="232" y="0"/>
                  </a:moveTo>
                  <a:lnTo>
                    <a:pt x="125" y="54"/>
                  </a:lnTo>
                  <a:lnTo>
                    <a:pt x="54" y="134"/>
                  </a:lnTo>
                  <a:lnTo>
                    <a:pt x="9" y="250"/>
                  </a:lnTo>
                  <a:lnTo>
                    <a:pt x="0" y="313"/>
                  </a:lnTo>
                  <a:lnTo>
                    <a:pt x="9" y="375"/>
                  </a:lnTo>
                  <a:lnTo>
                    <a:pt x="54" y="491"/>
                  </a:lnTo>
                  <a:lnTo>
                    <a:pt x="125" y="572"/>
                  </a:lnTo>
                  <a:lnTo>
                    <a:pt x="232" y="625"/>
                  </a:lnTo>
                  <a:lnTo>
                    <a:pt x="348" y="625"/>
                  </a:lnTo>
                  <a:lnTo>
                    <a:pt x="455" y="572"/>
                  </a:lnTo>
                  <a:lnTo>
                    <a:pt x="536" y="491"/>
                  </a:lnTo>
                  <a:lnTo>
                    <a:pt x="572" y="375"/>
                  </a:lnTo>
                  <a:lnTo>
                    <a:pt x="581" y="313"/>
                  </a:lnTo>
                  <a:lnTo>
                    <a:pt x="572" y="250"/>
                  </a:lnTo>
                  <a:lnTo>
                    <a:pt x="536" y="134"/>
                  </a:lnTo>
                  <a:lnTo>
                    <a:pt x="455" y="54"/>
                  </a:lnTo>
                  <a:lnTo>
                    <a:pt x="348" y="0"/>
                  </a:ln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accent4"/>
                </a:solidFill>
                <a:latin typeface="Arial"/>
                <a:ea typeface="Arial"/>
                <a:cs typeface="Arial"/>
                <a:sym typeface="Arial"/>
              </a:endParaRPr>
            </a:p>
          </p:txBody>
        </p:sp>
        <p:sp>
          <p:nvSpPr>
            <p:cNvPr id="4152" name="Google Shape;4152;p227"/>
            <p:cNvSpPr/>
            <p:nvPr/>
          </p:nvSpPr>
          <p:spPr>
            <a:xfrm>
              <a:off x="5645455" y="3798211"/>
              <a:ext cx="23375" cy="25189"/>
            </a:xfrm>
            <a:custGeom>
              <a:rect b="b" l="l" r="r" t="t"/>
              <a:pathLst>
                <a:path extrusionOk="0" h="626" w="581">
                  <a:moveTo>
                    <a:pt x="295" y="1"/>
                  </a:moveTo>
                  <a:lnTo>
                    <a:pt x="232" y="10"/>
                  </a:lnTo>
                  <a:lnTo>
                    <a:pt x="125" y="54"/>
                  </a:lnTo>
                  <a:lnTo>
                    <a:pt x="54" y="135"/>
                  </a:lnTo>
                  <a:lnTo>
                    <a:pt x="9" y="251"/>
                  </a:lnTo>
                  <a:lnTo>
                    <a:pt x="0" y="313"/>
                  </a:lnTo>
                  <a:lnTo>
                    <a:pt x="9" y="376"/>
                  </a:lnTo>
                  <a:lnTo>
                    <a:pt x="54" y="492"/>
                  </a:lnTo>
                  <a:lnTo>
                    <a:pt x="125" y="581"/>
                  </a:lnTo>
                  <a:lnTo>
                    <a:pt x="232" y="626"/>
                  </a:lnTo>
                  <a:lnTo>
                    <a:pt x="348" y="626"/>
                  </a:lnTo>
                  <a:lnTo>
                    <a:pt x="455" y="581"/>
                  </a:lnTo>
                  <a:lnTo>
                    <a:pt x="536" y="492"/>
                  </a:lnTo>
                  <a:lnTo>
                    <a:pt x="572" y="376"/>
                  </a:lnTo>
                  <a:lnTo>
                    <a:pt x="581" y="313"/>
                  </a:lnTo>
                  <a:lnTo>
                    <a:pt x="572" y="251"/>
                  </a:lnTo>
                  <a:lnTo>
                    <a:pt x="536" y="135"/>
                  </a:lnTo>
                  <a:lnTo>
                    <a:pt x="455" y="54"/>
                  </a:lnTo>
                  <a:lnTo>
                    <a:pt x="348" y="10"/>
                  </a:lnTo>
                  <a:lnTo>
                    <a:pt x="295" y="1"/>
                  </a:ln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accent4"/>
                </a:solidFill>
                <a:latin typeface="Arial"/>
                <a:ea typeface="Arial"/>
                <a:cs typeface="Arial"/>
                <a:sym typeface="Arial"/>
              </a:endParaRPr>
            </a:p>
          </p:txBody>
        </p:sp>
        <p:sp>
          <p:nvSpPr>
            <p:cNvPr id="4153" name="Google Shape;4153;p227"/>
            <p:cNvSpPr/>
            <p:nvPr/>
          </p:nvSpPr>
          <p:spPr>
            <a:xfrm>
              <a:off x="5645455" y="3963507"/>
              <a:ext cx="23375" cy="25551"/>
            </a:xfrm>
            <a:custGeom>
              <a:rect b="b" l="l" r="r" t="t"/>
              <a:pathLst>
                <a:path extrusionOk="0" h="635" w="581">
                  <a:moveTo>
                    <a:pt x="295" y="1"/>
                  </a:moveTo>
                  <a:lnTo>
                    <a:pt x="232" y="9"/>
                  </a:lnTo>
                  <a:lnTo>
                    <a:pt x="125" y="54"/>
                  </a:lnTo>
                  <a:lnTo>
                    <a:pt x="54" y="143"/>
                  </a:lnTo>
                  <a:lnTo>
                    <a:pt x="9" y="251"/>
                  </a:lnTo>
                  <a:lnTo>
                    <a:pt x="0" y="322"/>
                  </a:lnTo>
                  <a:lnTo>
                    <a:pt x="9" y="385"/>
                  </a:lnTo>
                  <a:lnTo>
                    <a:pt x="54" y="492"/>
                  </a:lnTo>
                  <a:lnTo>
                    <a:pt x="125" y="581"/>
                  </a:lnTo>
                  <a:lnTo>
                    <a:pt x="232" y="626"/>
                  </a:lnTo>
                  <a:lnTo>
                    <a:pt x="295" y="635"/>
                  </a:lnTo>
                  <a:lnTo>
                    <a:pt x="348" y="626"/>
                  </a:lnTo>
                  <a:lnTo>
                    <a:pt x="455" y="581"/>
                  </a:lnTo>
                  <a:lnTo>
                    <a:pt x="536" y="492"/>
                  </a:lnTo>
                  <a:lnTo>
                    <a:pt x="572" y="385"/>
                  </a:lnTo>
                  <a:lnTo>
                    <a:pt x="581" y="322"/>
                  </a:lnTo>
                  <a:lnTo>
                    <a:pt x="572" y="251"/>
                  </a:lnTo>
                  <a:lnTo>
                    <a:pt x="536" y="143"/>
                  </a:lnTo>
                  <a:lnTo>
                    <a:pt x="455" y="54"/>
                  </a:lnTo>
                  <a:lnTo>
                    <a:pt x="348" y="9"/>
                  </a:lnTo>
                  <a:lnTo>
                    <a:pt x="295" y="1"/>
                  </a:ln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accent4"/>
                </a:solidFill>
                <a:latin typeface="Arial"/>
                <a:ea typeface="Arial"/>
                <a:cs typeface="Arial"/>
                <a:sym typeface="Arial"/>
              </a:endParaRPr>
            </a:p>
          </p:txBody>
        </p:sp>
        <p:sp>
          <p:nvSpPr>
            <p:cNvPr id="4154" name="Google Shape;4154;p227"/>
            <p:cNvSpPr/>
            <p:nvPr/>
          </p:nvSpPr>
          <p:spPr>
            <a:xfrm>
              <a:off x="5645455" y="4129165"/>
              <a:ext cx="23375" cy="25189"/>
            </a:xfrm>
            <a:custGeom>
              <a:rect b="b" l="l" r="r" t="t"/>
              <a:pathLst>
                <a:path extrusionOk="0" h="626" w="581">
                  <a:moveTo>
                    <a:pt x="232" y="0"/>
                  </a:moveTo>
                  <a:lnTo>
                    <a:pt x="125" y="54"/>
                  </a:lnTo>
                  <a:lnTo>
                    <a:pt x="54" y="134"/>
                  </a:lnTo>
                  <a:lnTo>
                    <a:pt x="9" y="250"/>
                  </a:lnTo>
                  <a:lnTo>
                    <a:pt x="0" y="313"/>
                  </a:lnTo>
                  <a:lnTo>
                    <a:pt x="9" y="375"/>
                  </a:lnTo>
                  <a:lnTo>
                    <a:pt x="54" y="491"/>
                  </a:lnTo>
                  <a:lnTo>
                    <a:pt x="125" y="572"/>
                  </a:lnTo>
                  <a:lnTo>
                    <a:pt x="232" y="616"/>
                  </a:lnTo>
                  <a:lnTo>
                    <a:pt x="295" y="625"/>
                  </a:lnTo>
                  <a:lnTo>
                    <a:pt x="348" y="616"/>
                  </a:lnTo>
                  <a:lnTo>
                    <a:pt x="455" y="572"/>
                  </a:lnTo>
                  <a:lnTo>
                    <a:pt x="536" y="491"/>
                  </a:lnTo>
                  <a:lnTo>
                    <a:pt x="572" y="375"/>
                  </a:lnTo>
                  <a:lnTo>
                    <a:pt x="581" y="313"/>
                  </a:lnTo>
                  <a:lnTo>
                    <a:pt x="572" y="250"/>
                  </a:lnTo>
                  <a:lnTo>
                    <a:pt x="536" y="134"/>
                  </a:lnTo>
                  <a:lnTo>
                    <a:pt x="455" y="54"/>
                  </a:lnTo>
                  <a:lnTo>
                    <a:pt x="348" y="0"/>
                  </a:ln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accent4"/>
                </a:solidFill>
                <a:latin typeface="Arial"/>
                <a:ea typeface="Arial"/>
                <a:cs typeface="Arial"/>
                <a:sym typeface="Arial"/>
              </a:endParaRPr>
            </a:p>
          </p:txBody>
        </p:sp>
        <p:sp>
          <p:nvSpPr>
            <p:cNvPr id="4155" name="Google Shape;4155;p227"/>
            <p:cNvSpPr/>
            <p:nvPr/>
          </p:nvSpPr>
          <p:spPr>
            <a:xfrm>
              <a:off x="5645455" y="4294460"/>
              <a:ext cx="23375" cy="25189"/>
            </a:xfrm>
            <a:custGeom>
              <a:rect b="b" l="l" r="r" t="t"/>
              <a:pathLst>
                <a:path extrusionOk="0" h="626" w="581">
                  <a:moveTo>
                    <a:pt x="232" y="0"/>
                  </a:moveTo>
                  <a:lnTo>
                    <a:pt x="125" y="54"/>
                  </a:lnTo>
                  <a:lnTo>
                    <a:pt x="54" y="134"/>
                  </a:lnTo>
                  <a:lnTo>
                    <a:pt x="9" y="250"/>
                  </a:lnTo>
                  <a:lnTo>
                    <a:pt x="0" y="313"/>
                  </a:lnTo>
                  <a:lnTo>
                    <a:pt x="9" y="375"/>
                  </a:lnTo>
                  <a:lnTo>
                    <a:pt x="54" y="491"/>
                  </a:lnTo>
                  <a:lnTo>
                    <a:pt x="125" y="572"/>
                  </a:lnTo>
                  <a:lnTo>
                    <a:pt x="232" y="625"/>
                  </a:lnTo>
                  <a:lnTo>
                    <a:pt x="348" y="625"/>
                  </a:lnTo>
                  <a:lnTo>
                    <a:pt x="455" y="572"/>
                  </a:lnTo>
                  <a:lnTo>
                    <a:pt x="536" y="491"/>
                  </a:lnTo>
                  <a:lnTo>
                    <a:pt x="572" y="375"/>
                  </a:lnTo>
                  <a:lnTo>
                    <a:pt x="581" y="313"/>
                  </a:lnTo>
                  <a:lnTo>
                    <a:pt x="572" y="250"/>
                  </a:lnTo>
                  <a:lnTo>
                    <a:pt x="536" y="134"/>
                  </a:lnTo>
                  <a:lnTo>
                    <a:pt x="455" y="54"/>
                  </a:lnTo>
                  <a:lnTo>
                    <a:pt x="348" y="0"/>
                  </a:ln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accent4"/>
                </a:solidFill>
                <a:latin typeface="Arial"/>
                <a:ea typeface="Arial"/>
                <a:cs typeface="Arial"/>
                <a:sym typeface="Arial"/>
              </a:endParaRPr>
            </a:p>
          </p:txBody>
        </p:sp>
        <p:sp>
          <p:nvSpPr>
            <p:cNvPr id="4156" name="Google Shape;4156;p227"/>
            <p:cNvSpPr/>
            <p:nvPr/>
          </p:nvSpPr>
          <p:spPr>
            <a:xfrm>
              <a:off x="5472978" y="3632956"/>
              <a:ext cx="23053" cy="25189"/>
            </a:xfrm>
            <a:custGeom>
              <a:rect b="b" l="l" r="r" t="t"/>
              <a:pathLst>
                <a:path extrusionOk="0" h="626" w="573">
                  <a:moveTo>
                    <a:pt x="224" y="0"/>
                  </a:moveTo>
                  <a:lnTo>
                    <a:pt x="126" y="54"/>
                  </a:lnTo>
                  <a:lnTo>
                    <a:pt x="45" y="134"/>
                  </a:lnTo>
                  <a:lnTo>
                    <a:pt x="1" y="250"/>
                  </a:lnTo>
                  <a:lnTo>
                    <a:pt x="1" y="313"/>
                  </a:lnTo>
                  <a:lnTo>
                    <a:pt x="1" y="375"/>
                  </a:lnTo>
                  <a:lnTo>
                    <a:pt x="45" y="491"/>
                  </a:lnTo>
                  <a:lnTo>
                    <a:pt x="126" y="572"/>
                  </a:lnTo>
                  <a:lnTo>
                    <a:pt x="224" y="625"/>
                  </a:lnTo>
                  <a:lnTo>
                    <a:pt x="349" y="625"/>
                  </a:lnTo>
                  <a:lnTo>
                    <a:pt x="447" y="572"/>
                  </a:lnTo>
                  <a:lnTo>
                    <a:pt x="528" y="491"/>
                  </a:lnTo>
                  <a:lnTo>
                    <a:pt x="572" y="375"/>
                  </a:lnTo>
                  <a:lnTo>
                    <a:pt x="572" y="313"/>
                  </a:lnTo>
                  <a:lnTo>
                    <a:pt x="572" y="250"/>
                  </a:lnTo>
                  <a:lnTo>
                    <a:pt x="528" y="134"/>
                  </a:lnTo>
                  <a:lnTo>
                    <a:pt x="447" y="54"/>
                  </a:lnTo>
                  <a:lnTo>
                    <a:pt x="349" y="0"/>
                  </a:ln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accent4"/>
                </a:solidFill>
                <a:latin typeface="Arial"/>
                <a:ea typeface="Arial"/>
                <a:cs typeface="Arial"/>
                <a:sym typeface="Arial"/>
              </a:endParaRPr>
            </a:p>
          </p:txBody>
        </p:sp>
        <p:sp>
          <p:nvSpPr>
            <p:cNvPr id="4157" name="Google Shape;4157;p227"/>
            <p:cNvSpPr/>
            <p:nvPr/>
          </p:nvSpPr>
          <p:spPr>
            <a:xfrm>
              <a:off x="5472978" y="3798211"/>
              <a:ext cx="23053" cy="25189"/>
            </a:xfrm>
            <a:custGeom>
              <a:rect b="b" l="l" r="r" t="t"/>
              <a:pathLst>
                <a:path extrusionOk="0" h="626" w="573">
                  <a:moveTo>
                    <a:pt x="286" y="1"/>
                  </a:moveTo>
                  <a:lnTo>
                    <a:pt x="224" y="10"/>
                  </a:lnTo>
                  <a:lnTo>
                    <a:pt x="126" y="54"/>
                  </a:lnTo>
                  <a:lnTo>
                    <a:pt x="45" y="135"/>
                  </a:lnTo>
                  <a:lnTo>
                    <a:pt x="1" y="251"/>
                  </a:lnTo>
                  <a:lnTo>
                    <a:pt x="1" y="313"/>
                  </a:lnTo>
                  <a:lnTo>
                    <a:pt x="1" y="376"/>
                  </a:lnTo>
                  <a:lnTo>
                    <a:pt x="45" y="492"/>
                  </a:lnTo>
                  <a:lnTo>
                    <a:pt x="126" y="581"/>
                  </a:lnTo>
                  <a:lnTo>
                    <a:pt x="224" y="626"/>
                  </a:lnTo>
                  <a:lnTo>
                    <a:pt x="349" y="626"/>
                  </a:lnTo>
                  <a:lnTo>
                    <a:pt x="447" y="581"/>
                  </a:lnTo>
                  <a:lnTo>
                    <a:pt x="528" y="492"/>
                  </a:lnTo>
                  <a:lnTo>
                    <a:pt x="572" y="376"/>
                  </a:lnTo>
                  <a:lnTo>
                    <a:pt x="572" y="313"/>
                  </a:lnTo>
                  <a:lnTo>
                    <a:pt x="572" y="251"/>
                  </a:lnTo>
                  <a:lnTo>
                    <a:pt x="528" y="135"/>
                  </a:lnTo>
                  <a:lnTo>
                    <a:pt x="447" y="54"/>
                  </a:lnTo>
                  <a:lnTo>
                    <a:pt x="349" y="10"/>
                  </a:lnTo>
                  <a:lnTo>
                    <a:pt x="286" y="1"/>
                  </a:ln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accent4"/>
                </a:solidFill>
                <a:latin typeface="Arial"/>
                <a:ea typeface="Arial"/>
                <a:cs typeface="Arial"/>
                <a:sym typeface="Arial"/>
              </a:endParaRPr>
            </a:p>
          </p:txBody>
        </p:sp>
        <p:sp>
          <p:nvSpPr>
            <p:cNvPr id="4158" name="Google Shape;4158;p227"/>
            <p:cNvSpPr/>
            <p:nvPr/>
          </p:nvSpPr>
          <p:spPr>
            <a:xfrm>
              <a:off x="5472978" y="3963507"/>
              <a:ext cx="23053" cy="25551"/>
            </a:xfrm>
            <a:custGeom>
              <a:rect b="b" l="l" r="r" t="t"/>
              <a:pathLst>
                <a:path extrusionOk="0" h="635" w="573">
                  <a:moveTo>
                    <a:pt x="286" y="1"/>
                  </a:moveTo>
                  <a:lnTo>
                    <a:pt x="224" y="9"/>
                  </a:lnTo>
                  <a:lnTo>
                    <a:pt x="126" y="54"/>
                  </a:lnTo>
                  <a:lnTo>
                    <a:pt x="45" y="143"/>
                  </a:lnTo>
                  <a:lnTo>
                    <a:pt x="1" y="251"/>
                  </a:lnTo>
                  <a:lnTo>
                    <a:pt x="1" y="322"/>
                  </a:lnTo>
                  <a:lnTo>
                    <a:pt x="1" y="385"/>
                  </a:lnTo>
                  <a:lnTo>
                    <a:pt x="45" y="492"/>
                  </a:lnTo>
                  <a:lnTo>
                    <a:pt x="126" y="581"/>
                  </a:lnTo>
                  <a:lnTo>
                    <a:pt x="224" y="626"/>
                  </a:lnTo>
                  <a:lnTo>
                    <a:pt x="286" y="635"/>
                  </a:lnTo>
                  <a:lnTo>
                    <a:pt x="349" y="626"/>
                  </a:lnTo>
                  <a:lnTo>
                    <a:pt x="447" y="581"/>
                  </a:lnTo>
                  <a:lnTo>
                    <a:pt x="528" y="492"/>
                  </a:lnTo>
                  <a:lnTo>
                    <a:pt x="572" y="385"/>
                  </a:lnTo>
                  <a:lnTo>
                    <a:pt x="572" y="322"/>
                  </a:lnTo>
                  <a:lnTo>
                    <a:pt x="572" y="251"/>
                  </a:lnTo>
                  <a:lnTo>
                    <a:pt x="528" y="143"/>
                  </a:lnTo>
                  <a:lnTo>
                    <a:pt x="447" y="54"/>
                  </a:lnTo>
                  <a:lnTo>
                    <a:pt x="349" y="9"/>
                  </a:lnTo>
                  <a:lnTo>
                    <a:pt x="286" y="1"/>
                  </a:ln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accent4"/>
                </a:solidFill>
                <a:latin typeface="Arial"/>
                <a:ea typeface="Arial"/>
                <a:cs typeface="Arial"/>
                <a:sym typeface="Arial"/>
              </a:endParaRPr>
            </a:p>
          </p:txBody>
        </p:sp>
        <p:sp>
          <p:nvSpPr>
            <p:cNvPr id="4159" name="Google Shape;4159;p227"/>
            <p:cNvSpPr/>
            <p:nvPr/>
          </p:nvSpPr>
          <p:spPr>
            <a:xfrm>
              <a:off x="5472978" y="4129165"/>
              <a:ext cx="23053" cy="25189"/>
            </a:xfrm>
            <a:custGeom>
              <a:rect b="b" l="l" r="r" t="t"/>
              <a:pathLst>
                <a:path extrusionOk="0" h="626" w="573">
                  <a:moveTo>
                    <a:pt x="224" y="0"/>
                  </a:moveTo>
                  <a:lnTo>
                    <a:pt x="126" y="54"/>
                  </a:lnTo>
                  <a:lnTo>
                    <a:pt x="45" y="134"/>
                  </a:lnTo>
                  <a:lnTo>
                    <a:pt x="1" y="250"/>
                  </a:lnTo>
                  <a:lnTo>
                    <a:pt x="1" y="313"/>
                  </a:lnTo>
                  <a:lnTo>
                    <a:pt x="1" y="375"/>
                  </a:lnTo>
                  <a:lnTo>
                    <a:pt x="45" y="491"/>
                  </a:lnTo>
                  <a:lnTo>
                    <a:pt x="126" y="572"/>
                  </a:lnTo>
                  <a:lnTo>
                    <a:pt x="224" y="616"/>
                  </a:lnTo>
                  <a:lnTo>
                    <a:pt x="286" y="625"/>
                  </a:lnTo>
                  <a:lnTo>
                    <a:pt x="349" y="616"/>
                  </a:lnTo>
                  <a:lnTo>
                    <a:pt x="447" y="572"/>
                  </a:lnTo>
                  <a:lnTo>
                    <a:pt x="528" y="491"/>
                  </a:lnTo>
                  <a:lnTo>
                    <a:pt x="572" y="375"/>
                  </a:lnTo>
                  <a:lnTo>
                    <a:pt x="572" y="313"/>
                  </a:lnTo>
                  <a:lnTo>
                    <a:pt x="572" y="250"/>
                  </a:lnTo>
                  <a:lnTo>
                    <a:pt x="528" y="134"/>
                  </a:lnTo>
                  <a:lnTo>
                    <a:pt x="447" y="54"/>
                  </a:lnTo>
                  <a:lnTo>
                    <a:pt x="349" y="0"/>
                  </a:ln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accent4"/>
                </a:solidFill>
                <a:latin typeface="Arial"/>
                <a:ea typeface="Arial"/>
                <a:cs typeface="Arial"/>
                <a:sym typeface="Arial"/>
              </a:endParaRPr>
            </a:p>
          </p:txBody>
        </p:sp>
        <p:sp>
          <p:nvSpPr>
            <p:cNvPr id="4160" name="Google Shape;4160;p227"/>
            <p:cNvSpPr/>
            <p:nvPr/>
          </p:nvSpPr>
          <p:spPr>
            <a:xfrm>
              <a:off x="5472978" y="4294460"/>
              <a:ext cx="23053" cy="25189"/>
            </a:xfrm>
            <a:custGeom>
              <a:rect b="b" l="l" r="r" t="t"/>
              <a:pathLst>
                <a:path extrusionOk="0" h="626" w="573">
                  <a:moveTo>
                    <a:pt x="224" y="0"/>
                  </a:moveTo>
                  <a:lnTo>
                    <a:pt x="126" y="54"/>
                  </a:lnTo>
                  <a:lnTo>
                    <a:pt x="45" y="134"/>
                  </a:lnTo>
                  <a:lnTo>
                    <a:pt x="1" y="250"/>
                  </a:lnTo>
                  <a:lnTo>
                    <a:pt x="1" y="313"/>
                  </a:lnTo>
                  <a:lnTo>
                    <a:pt x="1" y="375"/>
                  </a:lnTo>
                  <a:lnTo>
                    <a:pt x="45" y="491"/>
                  </a:lnTo>
                  <a:lnTo>
                    <a:pt x="126" y="572"/>
                  </a:lnTo>
                  <a:lnTo>
                    <a:pt x="224" y="625"/>
                  </a:lnTo>
                  <a:lnTo>
                    <a:pt x="349" y="625"/>
                  </a:lnTo>
                  <a:lnTo>
                    <a:pt x="447" y="572"/>
                  </a:lnTo>
                  <a:lnTo>
                    <a:pt x="528" y="491"/>
                  </a:lnTo>
                  <a:lnTo>
                    <a:pt x="572" y="375"/>
                  </a:lnTo>
                  <a:lnTo>
                    <a:pt x="572" y="313"/>
                  </a:lnTo>
                  <a:lnTo>
                    <a:pt x="572" y="250"/>
                  </a:lnTo>
                  <a:lnTo>
                    <a:pt x="528" y="134"/>
                  </a:lnTo>
                  <a:lnTo>
                    <a:pt x="447" y="54"/>
                  </a:lnTo>
                  <a:lnTo>
                    <a:pt x="349" y="0"/>
                  </a:ln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accent4"/>
                </a:solidFill>
                <a:latin typeface="Arial"/>
                <a:ea typeface="Arial"/>
                <a:cs typeface="Arial"/>
                <a:sym typeface="Arial"/>
              </a:endParaRPr>
            </a:p>
          </p:txBody>
        </p:sp>
        <p:sp>
          <p:nvSpPr>
            <p:cNvPr id="4161" name="Google Shape;4161;p227"/>
            <p:cNvSpPr/>
            <p:nvPr/>
          </p:nvSpPr>
          <p:spPr>
            <a:xfrm>
              <a:off x="5818253" y="3632956"/>
              <a:ext cx="23013" cy="25189"/>
            </a:xfrm>
            <a:custGeom>
              <a:rect b="b" l="l" r="r" t="t"/>
              <a:pathLst>
                <a:path extrusionOk="0" h="626" w="572">
                  <a:moveTo>
                    <a:pt x="233" y="0"/>
                  </a:moveTo>
                  <a:lnTo>
                    <a:pt x="125" y="54"/>
                  </a:lnTo>
                  <a:lnTo>
                    <a:pt x="45" y="134"/>
                  </a:lnTo>
                  <a:lnTo>
                    <a:pt x="0" y="250"/>
                  </a:lnTo>
                  <a:lnTo>
                    <a:pt x="0" y="313"/>
                  </a:lnTo>
                  <a:lnTo>
                    <a:pt x="0" y="375"/>
                  </a:lnTo>
                  <a:lnTo>
                    <a:pt x="45" y="491"/>
                  </a:lnTo>
                  <a:lnTo>
                    <a:pt x="125" y="572"/>
                  </a:lnTo>
                  <a:lnTo>
                    <a:pt x="233" y="625"/>
                  </a:lnTo>
                  <a:lnTo>
                    <a:pt x="349" y="625"/>
                  </a:lnTo>
                  <a:lnTo>
                    <a:pt x="447" y="572"/>
                  </a:lnTo>
                  <a:lnTo>
                    <a:pt x="527" y="491"/>
                  </a:lnTo>
                  <a:lnTo>
                    <a:pt x="572" y="375"/>
                  </a:lnTo>
                  <a:lnTo>
                    <a:pt x="572" y="313"/>
                  </a:lnTo>
                  <a:lnTo>
                    <a:pt x="572" y="250"/>
                  </a:lnTo>
                  <a:lnTo>
                    <a:pt x="527" y="134"/>
                  </a:lnTo>
                  <a:lnTo>
                    <a:pt x="447" y="54"/>
                  </a:lnTo>
                  <a:lnTo>
                    <a:pt x="349" y="0"/>
                  </a:ln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accent4"/>
                </a:solidFill>
                <a:latin typeface="Arial"/>
                <a:ea typeface="Arial"/>
                <a:cs typeface="Arial"/>
                <a:sym typeface="Arial"/>
              </a:endParaRPr>
            </a:p>
          </p:txBody>
        </p:sp>
        <p:sp>
          <p:nvSpPr>
            <p:cNvPr id="4162" name="Google Shape;4162;p227"/>
            <p:cNvSpPr/>
            <p:nvPr/>
          </p:nvSpPr>
          <p:spPr>
            <a:xfrm>
              <a:off x="5818253" y="3798211"/>
              <a:ext cx="23013" cy="25189"/>
            </a:xfrm>
            <a:custGeom>
              <a:rect b="b" l="l" r="r" t="t"/>
              <a:pathLst>
                <a:path extrusionOk="0" h="626" w="572">
                  <a:moveTo>
                    <a:pt x="286" y="1"/>
                  </a:moveTo>
                  <a:lnTo>
                    <a:pt x="233" y="10"/>
                  </a:lnTo>
                  <a:lnTo>
                    <a:pt x="125" y="54"/>
                  </a:lnTo>
                  <a:lnTo>
                    <a:pt x="45" y="135"/>
                  </a:lnTo>
                  <a:lnTo>
                    <a:pt x="0" y="251"/>
                  </a:lnTo>
                  <a:lnTo>
                    <a:pt x="0" y="313"/>
                  </a:lnTo>
                  <a:lnTo>
                    <a:pt x="0" y="376"/>
                  </a:lnTo>
                  <a:lnTo>
                    <a:pt x="45" y="492"/>
                  </a:lnTo>
                  <a:lnTo>
                    <a:pt x="125" y="581"/>
                  </a:lnTo>
                  <a:lnTo>
                    <a:pt x="233" y="626"/>
                  </a:lnTo>
                  <a:lnTo>
                    <a:pt x="349" y="626"/>
                  </a:lnTo>
                  <a:lnTo>
                    <a:pt x="447" y="581"/>
                  </a:lnTo>
                  <a:lnTo>
                    <a:pt x="527" y="492"/>
                  </a:lnTo>
                  <a:lnTo>
                    <a:pt x="572" y="376"/>
                  </a:lnTo>
                  <a:lnTo>
                    <a:pt x="572" y="313"/>
                  </a:lnTo>
                  <a:lnTo>
                    <a:pt x="572" y="251"/>
                  </a:lnTo>
                  <a:lnTo>
                    <a:pt x="527" y="135"/>
                  </a:lnTo>
                  <a:lnTo>
                    <a:pt x="447" y="54"/>
                  </a:lnTo>
                  <a:lnTo>
                    <a:pt x="349" y="10"/>
                  </a:lnTo>
                  <a:lnTo>
                    <a:pt x="286" y="1"/>
                  </a:ln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accent4"/>
                </a:solidFill>
                <a:latin typeface="Arial"/>
                <a:ea typeface="Arial"/>
                <a:cs typeface="Arial"/>
                <a:sym typeface="Arial"/>
              </a:endParaRPr>
            </a:p>
          </p:txBody>
        </p:sp>
        <p:sp>
          <p:nvSpPr>
            <p:cNvPr id="4163" name="Google Shape;4163;p227"/>
            <p:cNvSpPr/>
            <p:nvPr/>
          </p:nvSpPr>
          <p:spPr>
            <a:xfrm>
              <a:off x="5818253" y="3963507"/>
              <a:ext cx="23013" cy="25551"/>
            </a:xfrm>
            <a:custGeom>
              <a:rect b="b" l="l" r="r" t="t"/>
              <a:pathLst>
                <a:path extrusionOk="0" h="635" w="572">
                  <a:moveTo>
                    <a:pt x="286" y="1"/>
                  </a:moveTo>
                  <a:lnTo>
                    <a:pt x="233" y="9"/>
                  </a:lnTo>
                  <a:lnTo>
                    <a:pt x="125" y="54"/>
                  </a:lnTo>
                  <a:lnTo>
                    <a:pt x="45" y="143"/>
                  </a:lnTo>
                  <a:lnTo>
                    <a:pt x="0" y="251"/>
                  </a:lnTo>
                  <a:lnTo>
                    <a:pt x="0" y="322"/>
                  </a:lnTo>
                  <a:lnTo>
                    <a:pt x="0" y="385"/>
                  </a:lnTo>
                  <a:lnTo>
                    <a:pt x="45" y="492"/>
                  </a:lnTo>
                  <a:lnTo>
                    <a:pt x="125" y="581"/>
                  </a:lnTo>
                  <a:lnTo>
                    <a:pt x="233" y="626"/>
                  </a:lnTo>
                  <a:lnTo>
                    <a:pt x="286" y="635"/>
                  </a:lnTo>
                  <a:lnTo>
                    <a:pt x="349" y="626"/>
                  </a:lnTo>
                  <a:lnTo>
                    <a:pt x="447" y="581"/>
                  </a:lnTo>
                  <a:lnTo>
                    <a:pt x="527" y="492"/>
                  </a:lnTo>
                  <a:lnTo>
                    <a:pt x="572" y="385"/>
                  </a:lnTo>
                  <a:lnTo>
                    <a:pt x="572" y="322"/>
                  </a:lnTo>
                  <a:lnTo>
                    <a:pt x="572" y="251"/>
                  </a:lnTo>
                  <a:lnTo>
                    <a:pt x="527" y="143"/>
                  </a:lnTo>
                  <a:lnTo>
                    <a:pt x="447" y="54"/>
                  </a:lnTo>
                  <a:lnTo>
                    <a:pt x="349" y="9"/>
                  </a:lnTo>
                  <a:lnTo>
                    <a:pt x="286" y="1"/>
                  </a:ln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accent4"/>
                </a:solidFill>
                <a:latin typeface="Arial"/>
                <a:ea typeface="Arial"/>
                <a:cs typeface="Arial"/>
                <a:sym typeface="Arial"/>
              </a:endParaRPr>
            </a:p>
          </p:txBody>
        </p:sp>
        <p:sp>
          <p:nvSpPr>
            <p:cNvPr id="4164" name="Google Shape;4164;p227"/>
            <p:cNvSpPr/>
            <p:nvPr/>
          </p:nvSpPr>
          <p:spPr>
            <a:xfrm>
              <a:off x="5818253" y="4129165"/>
              <a:ext cx="23013" cy="25189"/>
            </a:xfrm>
            <a:custGeom>
              <a:rect b="b" l="l" r="r" t="t"/>
              <a:pathLst>
                <a:path extrusionOk="0" h="626" w="572">
                  <a:moveTo>
                    <a:pt x="233" y="0"/>
                  </a:moveTo>
                  <a:lnTo>
                    <a:pt x="125" y="54"/>
                  </a:lnTo>
                  <a:lnTo>
                    <a:pt x="45" y="134"/>
                  </a:lnTo>
                  <a:lnTo>
                    <a:pt x="0" y="250"/>
                  </a:lnTo>
                  <a:lnTo>
                    <a:pt x="0" y="313"/>
                  </a:lnTo>
                  <a:lnTo>
                    <a:pt x="0" y="375"/>
                  </a:lnTo>
                  <a:lnTo>
                    <a:pt x="45" y="491"/>
                  </a:lnTo>
                  <a:lnTo>
                    <a:pt x="125" y="572"/>
                  </a:lnTo>
                  <a:lnTo>
                    <a:pt x="233" y="616"/>
                  </a:lnTo>
                  <a:lnTo>
                    <a:pt x="286" y="625"/>
                  </a:lnTo>
                  <a:lnTo>
                    <a:pt x="349" y="616"/>
                  </a:lnTo>
                  <a:lnTo>
                    <a:pt x="447" y="572"/>
                  </a:lnTo>
                  <a:lnTo>
                    <a:pt x="527" y="491"/>
                  </a:lnTo>
                  <a:lnTo>
                    <a:pt x="572" y="375"/>
                  </a:lnTo>
                  <a:lnTo>
                    <a:pt x="572" y="313"/>
                  </a:lnTo>
                  <a:lnTo>
                    <a:pt x="572" y="250"/>
                  </a:lnTo>
                  <a:lnTo>
                    <a:pt x="527" y="134"/>
                  </a:lnTo>
                  <a:lnTo>
                    <a:pt x="447" y="54"/>
                  </a:lnTo>
                  <a:lnTo>
                    <a:pt x="349" y="0"/>
                  </a:ln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accent4"/>
                </a:solidFill>
                <a:latin typeface="Arial"/>
                <a:ea typeface="Arial"/>
                <a:cs typeface="Arial"/>
                <a:sym typeface="Arial"/>
              </a:endParaRPr>
            </a:p>
          </p:txBody>
        </p:sp>
        <p:sp>
          <p:nvSpPr>
            <p:cNvPr id="4165" name="Google Shape;4165;p227"/>
            <p:cNvSpPr/>
            <p:nvPr/>
          </p:nvSpPr>
          <p:spPr>
            <a:xfrm>
              <a:off x="5818253" y="4294460"/>
              <a:ext cx="23013" cy="25189"/>
            </a:xfrm>
            <a:custGeom>
              <a:rect b="b" l="l" r="r" t="t"/>
              <a:pathLst>
                <a:path extrusionOk="0" h="626" w="572">
                  <a:moveTo>
                    <a:pt x="233" y="0"/>
                  </a:moveTo>
                  <a:lnTo>
                    <a:pt x="125" y="54"/>
                  </a:lnTo>
                  <a:lnTo>
                    <a:pt x="45" y="134"/>
                  </a:lnTo>
                  <a:lnTo>
                    <a:pt x="0" y="250"/>
                  </a:lnTo>
                  <a:lnTo>
                    <a:pt x="0" y="313"/>
                  </a:lnTo>
                  <a:lnTo>
                    <a:pt x="0" y="375"/>
                  </a:lnTo>
                  <a:lnTo>
                    <a:pt x="45" y="491"/>
                  </a:lnTo>
                  <a:lnTo>
                    <a:pt x="125" y="572"/>
                  </a:lnTo>
                  <a:lnTo>
                    <a:pt x="233" y="625"/>
                  </a:lnTo>
                  <a:lnTo>
                    <a:pt x="349" y="625"/>
                  </a:lnTo>
                  <a:lnTo>
                    <a:pt x="447" y="572"/>
                  </a:lnTo>
                  <a:lnTo>
                    <a:pt x="527" y="491"/>
                  </a:lnTo>
                  <a:lnTo>
                    <a:pt x="572" y="375"/>
                  </a:lnTo>
                  <a:lnTo>
                    <a:pt x="572" y="313"/>
                  </a:lnTo>
                  <a:lnTo>
                    <a:pt x="572" y="250"/>
                  </a:lnTo>
                  <a:lnTo>
                    <a:pt x="527" y="134"/>
                  </a:lnTo>
                  <a:lnTo>
                    <a:pt x="447" y="54"/>
                  </a:lnTo>
                  <a:lnTo>
                    <a:pt x="349" y="0"/>
                  </a:ln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accent4"/>
                </a:solidFill>
                <a:latin typeface="Arial"/>
                <a:ea typeface="Arial"/>
                <a:cs typeface="Arial"/>
                <a:sym typeface="Arial"/>
              </a:endParaRPr>
            </a:p>
          </p:txBody>
        </p:sp>
        <p:sp>
          <p:nvSpPr>
            <p:cNvPr id="4166" name="Google Shape;4166;p227"/>
            <p:cNvSpPr/>
            <p:nvPr/>
          </p:nvSpPr>
          <p:spPr>
            <a:xfrm>
              <a:off x="5990690" y="3632956"/>
              <a:ext cx="23415" cy="25189"/>
            </a:xfrm>
            <a:custGeom>
              <a:rect b="b" l="l" r="r" t="t"/>
              <a:pathLst>
                <a:path extrusionOk="0" h="626" w="582">
                  <a:moveTo>
                    <a:pt x="233" y="0"/>
                  </a:moveTo>
                  <a:lnTo>
                    <a:pt x="135" y="54"/>
                  </a:lnTo>
                  <a:lnTo>
                    <a:pt x="54" y="134"/>
                  </a:lnTo>
                  <a:lnTo>
                    <a:pt x="10" y="250"/>
                  </a:lnTo>
                  <a:lnTo>
                    <a:pt x="1" y="313"/>
                  </a:lnTo>
                  <a:lnTo>
                    <a:pt x="10" y="375"/>
                  </a:lnTo>
                  <a:lnTo>
                    <a:pt x="54" y="491"/>
                  </a:lnTo>
                  <a:lnTo>
                    <a:pt x="135" y="572"/>
                  </a:lnTo>
                  <a:lnTo>
                    <a:pt x="233" y="625"/>
                  </a:lnTo>
                  <a:lnTo>
                    <a:pt x="349" y="625"/>
                  </a:lnTo>
                  <a:lnTo>
                    <a:pt x="456" y="572"/>
                  </a:lnTo>
                  <a:lnTo>
                    <a:pt x="537" y="491"/>
                  </a:lnTo>
                  <a:lnTo>
                    <a:pt x="581" y="375"/>
                  </a:lnTo>
                  <a:lnTo>
                    <a:pt x="581" y="313"/>
                  </a:lnTo>
                  <a:lnTo>
                    <a:pt x="581" y="250"/>
                  </a:lnTo>
                  <a:lnTo>
                    <a:pt x="537" y="134"/>
                  </a:lnTo>
                  <a:lnTo>
                    <a:pt x="456" y="54"/>
                  </a:lnTo>
                  <a:lnTo>
                    <a:pt x="349" y="0"/>
                  </a:ln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accent4"/>
                </a:solidFill>
                <a:latin typeface="Arial"/>
                <a:ea typeface="Arial"/>
                <a:cs typeface="Arial"/>
                <a:sym typeface="Arial"/>
              </a:endParaRPr>
            </a:p>
          </p:txBody>
        </p:sp>
        <p:sp>
          <p:nvSpPr>
            <p:cNvPr id="4167" name="Google Shape;4167;p227"/>
            <p:cNvSpPr/>
            <p:nvPr/>
          </p:nvSpPr>
          <p:spPr>
            <a:xfrm>
              <a:off x="5990690" y="3798211"/>
              <a:ext cx="23415" cy="25189"/>
            </a:xfrm>
            <a:custGeom>
              <a:rect b="b" l="l" r="r" t="t"/>
              <a:pathLst>
                <a:path extrusionOk="0" h="626" w="582">
                  <a:moveTo>
                    <a:pt x="295" y="1"/>
                  </a:moveTo>
                  <a:lnTo>
                    <a:pt x="233" y="10"/>
                  </a:lnTo>
                  <a:lnTo>
                    <a:pt x="135" y="54"/>
                  </a:lnTo>
                  <a:lnTo>
                    <a:pt x="54" y="135"/>
                  </a:lnTo>
                  <a:lnTo>
                    <a:pt x="10" y="251"/>
                  </a:lnTo>
                  <a:lnTo>
                    <a:pt x="1" y="313"/>
                  </a:lnTo>
                  <a:lnTo>
                    <a:pt x="10" y="376"/>
                  </a:lnTo>
                  <a:lnTo>
                    <a:pt x="54" y="492"/>
                  </a:lnTo>
                  <a:lnTo>
                    <a:pt x="135" y="581"/>
                  </a:lnTo>
                  <a:lnTo>
                    <a:pt x="233" y="626"/>
                  </a:lnTo>
                  <a:lnTo>
                    <a:pt x="349" y="626"/>
                  </a:lnTo>
                  <a:lnTo>
                    <a:pt x="456" y="581"/>
                  </a:lnTo>
                  <a:lnTo>
                    <a:pt x="537" y="492"/>
                  </a:lnTo>
                  <a:lnTo>
                    <a:pt x="581" y="376"/>
                  </a:lnTo>
                  <a:lnTo>
                    <a:pt x="581" y="313"/>
                  </a:lnTo>
                  <a:lnTo>
                    <a:pt x="581" y="251"/>
                  </a:lnTo>
                  <a:lnTo>
                    <a:pt x="537" y="135"/>
                  </a:lnTo>
                  <a:lnTo>
                    <a:pt x="456" y="54"/>
                  </a:lnTo>
                  <a:lnTo>
                    <a:pt x="349" y="10"/>
                  </a:lnTo>
                  <a:lnTo>
                    <a:pt x="295" y="1"/>
                  </a:ln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accent4"/>
                </a:solidFill>
                <a:latin typeface="Arial"/>
                <a:ea typeface="Arial"/>
                <a:cs typeface="Arial"/>
                <a:sym typeface="Arial"/>
              </a:endParaRPr>
            </a:p>
          </p:txBody>
        </p:sp>
        <p:sp>
          <p:nvSpPr>
            <p:cNvPr id="4168" name="Google Shape;4168;p227"/>
            <p:cNvSpPr/>
            <p:nvPr/>
          </p:nvSpPr>
          <p:spPr>
            <a:xfrm>
              <a:off x="5990690" y="3963507"/>
              <a:ext cx="23415" cy="25551"/>
            </a:xfrm>
            <a:custGeom>
              <a:rect b="b" l="l" r="r" t="t"/>
              <a:pathLst>
                <a:path extrusionOk="0" h="635" w="582">
                  <a:moveTo>
                    <a:pt x="295" y="1"/>
                  </a:moveTo>
                  <a:lnTo>
                    <a:pt x="233" y="9"/>
                  </a:lnTo>
                  <a:lnTo>
                    <a:pt x="135" y="54"/>
                  </a:lnTo>
                  <a:lnTo>
                    <a:pt x="54" y="143"/>
                  </a:lnTo>
                  <a:lnTo>
                    <a:pt x="10" y="251"/>
                  </a:lnTo>
                  <a:lnTo>
                    <a:pt x="1" y="322"/>
                  </a:lnTo>
                  <a:lnTo>
                    <a:pt x="10" y="385"/>
                  </a:lnTo>
                  <a:lnTo>
                    <a:pt x="54" y="492"/>
                  </a:lnTo>
                  <a:lnTo>
                    <a:pt x="135" y="581"/>
                  </a:lnTo>
                  <a:lnTo>
                    <a:pt x="233" y="626"/>
                  </a:lnTo>
                  <a:lnTo>
                    <a:pt x="295" y="635"/>
                  </a:lnTo>
                  <a:lnTo>
                    <a:pt x="349" y="626"/>
                  </a:lnTo>
                  <a:lnTo>
                    <a:pt x="456" y="581"/>
                  </a:lnTo>
                  <a:lnTo>
                    <a:pt x="537" y="492"/>
                  </a:lnTo>
                  <a:lnTo>
                    <a:pt x="581" y="385"/>
                  </a:lnTo>
                  <a:lnTo>
                    <a:pt x="581" y="322"/>
                  </a:lnTo>
                  <a:lnTo>
                    <a:pt x="581" y="251"/>
                  </a:lnTo>
                  <a:lnTo>
                    <a:pt x="537" y="143"/>
                  </a:lnTo>
                  <a:lnTo>
                    <a:pt x="456" y="54"/>
                  </a:lnTo>
                  <a:lnTo>
                    <a:pt x="349" y="9"/>
                  </a:lnTo>
                  <a:lnTo>
                    <a:pt x="295" y="1"/>
                  </a:ln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accent4"/>
                </a:solidFill>
                <a:latin typeface="Arial"/>
                <a:ea typeface="Arial"/>
                <a:cs typeface="Arial"/>
                <a:sym typeface="Arial"/>
              </a:endParaRPr>
            </a:p>
          </p:txBody>
        </p:sp>
        <p:sp>
          <p:nvSpPr>
            <p:cNvPr id="4169" name="Google Shape;4169;p227"/>
            <p:cNvSpPr/>
            <p:nvPr/>
          </p:nvSpPr>
          <p:spPr>
            <a:xfrm>
              <a:off x="5990690" y="4129165"/>
              <a:ext cx="23415" cy="25189"/>
            </a:xfrm>
            <a:custGeom>
              <a:rect b="b" l="l" r="r" t="t"/>
              <a:pathLst>
                <a:path extrusionOk="0" h="626" w="582">
                  <a:moveTo>
                    <a:pt x="233" y="0"/>
                  </a:moveTo>
                  <a:lnTo>
                    <a:pt x="135" y="54"/>
                  </a:lnTo>
                  <a:lnTo>
                    <a:pt x="54" y="134"/>
                  </a:lnTo>
                  <a:lnTo>
                    <a:pt x="10" y="250"/>
                  </a:lnTo>
                  <a:lnTo>
                    <a:pt x="1" y="313"/>
                  </a:lnTo>
                  <a:lnTo>
                    <a:pt x="10" y="375"/>
                  </a:lnTo>
                  <a:lnTo>
                    <a:pt x="54" y="491"/>
                  </a:lnTo>
                  <a:lnTo>
                    <a:pt x="135" y="572"/>
                  </a:lnTo>
                  <a:lnTo>
                    <a:pt x="233" y="616"/>
                  </a:lnTo>
                  <a:lnTo>
                    <a:pt x="295" y="625"/>
                  </a:lnTo>
                  <a:lnTo>
                    <a:pt x="349" y="616"/>
                  </a:lnTo>
                  <a:lnTo>
                    <a:pt x="456" y="572"/>
                  </a:lnTo>
                  <a:lnTo>
                    <a:pt x="537" y="491"/>
                  </a:lnTo>
                  <a:lnTo>
                    <a:pt x="581" y="375"/>
                  </a:lnTo>
                  <a:lnTo>
                    <a:pt x="581" y="313"/>
                  </a:lnTo>
                  <a:lnTo>
                    <a:pt x="581" y="250"/>
                  </a:lnTo>
                  <a:lnTo>
                    <a:pt x="537" y="134"/>
                  </a:lnTo>
                  <a:lnTo>
                    <a:pt x="456" y="54"/>
                  </a:lnTo>
                  <a:lnTo>
                    <a:pt x="349" y="0"/>
                  </a:ln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accent4"/>
                </a:solidFill>
                <a:latin typeface="Arial"/>
                <a:ea typeface="Arial"/>
                <a:cs typeface="Arial"/>
                <a:sym typeface="Arial"/>
              </a:endParaRPr>
            </a:p>
          </p:txBody>
        </p:sp>
        <p:sp>
          <p:nvSpPr>
            <p:cNvPr id="4170" name="Google Shape;4170;p227"/>
            <p:cNvSpPr/>
            <p:nvPr/>
          </p:nvSpPr>
          <p:spPr>
            <a:xfrm>
              <a:off x="5990690" y="4294460"/>
              <a:ext cx="23415" cy="25189"/>
            </a:xfrm>
            <a:custGeom>
              <a:rect b="b" l="l" r="r" t="t"/>
              <a:pathLst>
                <a:path extrusionOk="0" h="626" w="582">
                  <a:moveTo>
                    <a:pt x="233" y="0"/>
                  </a:moveTo>
                  <a:lnTo>
                    <a:pt x="135" y="54"/>
                  </a:lnTo>
                  <a:lnTo>
                    <a:pt x="54" y="134"/>
                  </a:lnTo>
                  <a:lnTo>
                    <a:pt x="10" y="250"/>
                  </a:lnTo>
                  <a:lnTo>
                    <a:pt x="1" y="313"/>
                  </a:lnTo>
                  <a:lnTo>
                    <a:pt x="10" y="375"/>
                  </a:lnTo>
                  <a:lnTo>
                    <a:pt x="54" y="491"/>
                  </a:lnTo>
                  <a:lnTo>
                    <a:pt x="135" y="572"/>
                  </a:lnTo>
                  <a:lnTo>
                    <a:pt x="233" y="625"/>
                  </a:lnTo>
                  <a:lnTo>
                    <a:pt x="349" y="625"/>
                  </a:lnTo>
                  <a:lnTo>
                    <a:pt x="456" y="572"/>
                  </a:lnTo>
                  <a:lnTo>
                    <a:pt x="537" y="491"/>
                  </a:lnTo>
                  <a:lnTo>
                    <a:pt x="581" y="375"/>
                  </a:lnTo>
                  <a:lnTo>
                    <a:pt x="581" y="313"/>
                  </a:lnTo>
                  <a:lnTo>
                    <a:pt x="581" y="250"/>
                  </a:lnTo>
                  <a:lnTo>
                    <a:pt x="537" y="134"/>
                  </a:lnTo>
                  <a:lnTo>
                    <a:pt x="456" y="54"/>
                  </a:lnTo>
                  <a:lnTo>
                    <a:pt x="349" y="0"/>
                  </a:ln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accent4"/>
                </a:solidFill>
                <a:latin typeface="Arial"/>
                <a:ea typeface="Arial"/>
                <a:cs typeface="Arial"/>
                <a:sym typeface="Arial"/>
              </a:endParaRPr>
            </a:p>
          </p:txBody>
        </p:sp>
        <p:sp>
          <p:nvSpPr>
            <p:cNvPr id="4171" name="Google Shape;4171;p227"/>
            <p:cNvSpPr/>
            <p:nvPr/>
          </p:nvSpPr>
          <p:spPr>
            <a:xfrm>
              <a:off x="6163529" y="3632956"/>
              <a:ext cx="23375" cy="25189"/>
            </a:xfrm>
            <a:custGeom>
              <a:rect b="b" l="l" r="r" t="t"/>
              <a:pathLst>
                <a:path extrusionOk="0" h="626" w="581">
                  <a:moveTo>
                    <a:pt x="232" y="0"/>
                  </a:moveTo>
                  <a:lnTo>
                    <a:pt x="125" y="54"/>
                  </a:lnTo>
                  <a:lnTo>
                    <a:pt x="45" y="134"/>
                  </a:lnTo>
                  <a:lnTo>
                    <a:pt x="0" y="250"/>
                  </a:lnTo>
                  <a:lnTo>
                    <a:pt x="0" y="313"/>
                  </a:lnTo>
                  <a:lnTo>
                    <a:pt x="0" y="375"/>
                  </a:lnTo>
                  <a:lnTo>
                    <a:pt x="45" y="491"/>
                  </a:lnTo>
                  <a:lnTo>
                    <a:pt x="125" y="572"/>
                  </a:lnTo>
                  <a:lnTo>
                    <a:pt x="232" y="625"/>
                  </a:lnTo>
                  <a:lnTo>
                    <a:pt x="348" y="625"/>
                  </a:lnTo>
                  <a:lnTo>
                    <a:pt x="456" y="572"/>
                  </a:lnTo>
                  <a:lnTo>
                    <a:pt x="527" y="491"/>
                  </a:lnTo>
                  <a:lnTo>
                    <a:pt x="572" y="375"/>
                  </a:lnTo>
                  <a:lnTo>
                    <a:pt x="581" y="313"/>
                  </a:lnTo>
                  <a:lnTo>
                    <a:pt x="572" y="250"/>
                  </a:lnTo>
                  <a:lnTo>
                    <a:pt x="527" y="134"/>
                  </a:lnTo>
                  <a:lnTo>
                    <a:pt x="456" y="54"/>
                  </a:lnTo>
                  <a:lnTo>
                    <a:pt x="348" y="0"/>
                  </a:ln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accent4"/>
                </a:solidFill>
                <a:latin typeface="Arial"/>
                <a:ea typeface="Arial"/>
                <a:cs typeface="Arial"/>
                <a:sym typeface="Arial"/>
              </a:endParaRPr>
            </a:p>
          </p:txBody>
        </p:sp>
        <p:sp>
          <p:nvSpPr>
            <p:cNvPr id="4172" name="Google Shape;4172;p227"/>
            <p:cNvSpPr/>
            <p:nvPr/>
          </p:nvSpPr>
          <p:spPr>
            <a:xfrm>
              <a:off x="6163529" y="3798211"/>
              <a:ext cx="23375" cy="25189"/>
            </a:xfrm>
            <a:custGeom>
              <a:rect b="b" l="l" r="r" t="t"/>
              <a:pathLst>
                <a:path extrusionOk="0" h="626" w="581">
                  <a:moveTo>
                    <a:pt x="286" y="1"/>
                  </a:moveTo>
                  <a:lnTo>
                    <a:pt x="232" y="10"/>
                  </a:lnTo>
                  <a:lnTo>
                    <a:pt x="125" y="54"/>
                  </a:lnTo>
                  <a:lnTo>
                    <a:pt x="45" y="135"/>
                  </a:lnTo>
                  <a:lnTo>
                    <a:pt x="0" y="251"/>
                  </a:lnTo>
                  <a:lnTo>
                    <a:pt x="0" y="313"/>
                  </a:lnTo>
                  <a:lnTo>
                    <a:pt x="0" y="376"/>
                  </a:lnTo>
                  <a:lnTo>
                    <a:pt x="45" y="492"/>
                  </a:lnTo>
                  <a:lnTo>
                    <a:pt x="125" y="581"/>
                  </a:lnTo>
                  <a:lnTo>
                    <a:pt x="232" y="626"/>
                  </a:lnTo>
                  <a:lnTo>
                    <a:pt x="348" y="626"/>
                  </a:lnTo>
                  <a:lnTo>
                    <a:pt x="456" y="581"/>
                  </a:lnTo>
                  <a:lnTo>
                    <a:pt x="527" y="492"/>
                  </a:lnTo>
                  <a:lnTo>
                    <a:pt x="572" y="376"/>
                  </a:lnTo>
                  <a:lnTo>
                    <a:pt x="581" y="313"/>
                  </a:lnTo>
                  <a:lnTo>
                    <a:pt x="572" y="251"/>
                  </a:lnTo>
                  <a:lnTo>
                    <a:pt x="527" y="135"/>
                  </a:lnTo>
                  <a:lnTo>
                    <a:pt x="456" y="54"/>
                  </a:lnTo>
                  <a:lnTo>
                    <a:pt x="348" y="10"/>
                  </a:lnTo>
                  <a:lnTo>
                    <a:pt x="286" y="1"/>
                  </a:ln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accent4"/>
                </a:solidFill>
                <a:latin typeface="Arial"/>
                <a:ea typeface="Arial"/>
                <a:cs typeface="Arial"/>
                <a:sym typeface="Arial"/>
              </a:endParaRPr>
            </a:p>
          </p:txBody>
        </p:sp>
        <p:sp>
          <p:nvSpPr>
            <p:cNvPr id="4173" name="Google Shape;4173;p227"/>
            <p:cNvSpPr/>
            <p:nvPr/>
          </p:nvSpPr>
          <p:spPr>
            <a:xfrm>
              <a:off x="6163529" y="3963507"/>
              <a:ext cx="23375" cy="25551"/>
            </a:xfrm>
            <a:custGeom>
              <a:rect b="b" l="l" r="r" t="t"/>
              <a:pathLst>
                <a:path extrusionOk="0" h="635" w="581">
                  <a:moveTo>
                    <a:pt x="286" y="1"/>
                  </a:moveTo>
                  <a:lnTo>
                    <a:pt x="232" y="9"/>
                  </a:lnTo>
                  <a:lnTo>
                    <a:pt x="125" y="54"/>
                  </a:lnTo>
                  <a:lnTo>
                    <a:pt x="45" y="143"/>
                  </a:lnTo>
                  <a:lnTo>
                    <a:pt x="0" y="251"/>
                  </a:lnTo>
                  <a:lnTo>
                    <a:pt x="0" y="322"/>
                  </a:lnTo>
                  <a:lnTo>
                    <a:pt x="0" y="385"/>
                  </a:lnTo>
                  <a:lnTo>
                    <a:pt x="45" y="492"/>
                  </a:lnTo>
                  <a:lnTo>
                    <a:pt x="125" y="581"/>
                  </a:lnTo>
                  <a:lnTo>
                    <a:pt x="232" y="626"/>
                  </a:lnTo>
                  <a:lnTo>
                    <a:pt x="286" y="635"/>
                  </a:lnTo>
                  <a:lnTo>
                    <a:pt x="348" y="626"/>
                  </a:lnTo>
                  <a:lnTo>
                    <a:pt x="456" y="581"/>
                  </a:lnTo>
                  <a:lnTo>
                    <a:pt x="527" y="492"/>
                  </a:lnTo>
                  <a:lnTo>
                    <a:pt x="572" y="385"/>
                  </a:lnTo>
                  <a:lnTo>
                    <a:pt x="581" y="322"/>
                  </a:lnTo>
                  <a:lnTo>
                    <a:pt x="572" y="251"/>
                  </a:lnTo>
                  <a:lnTo>
                    <a:pt x="527" y="143"/>
                  </a:lnTo>
                  <a:lnTo>
                    <a:pt x="456" y="54"/>
                  </a:lnTo>
                  <a:lnTo>
                    <a:pt x="348" y="9"/>
                  </a:lnTo>
                  <a:lnTo>
                    <a:pt x="286" y="1"/>
                  </a:ln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accent4"/>
                </a:solidFill>
                <a:latin typeface="Arial"/>
                <a:ea typeface="Arial"/>
                <a:cs typeface="Arial"/>
                <a:sym typeface="Arial"/>
              </a:endParaRPr>
            </a:p>
          </p:txBody>
        </p:sp>
        <p:sp>
          <p:nvSpPr>
            <p:cNvPr id="4174" name="Google Shape;4174;p227"/>
            <p:cNvSpPr/>
            <p:nvPr/>
          </p:nvSpPr>
          <p:spPr>
            <a:xfrm>
              <a:off x="6163529" y="4129165"/>
              <a:ext cx="23375" cy="25189"/>
            </a:xfrm>
            <a:custGeom>
              <a:rect b="b" l="l" r="r" t="t"/>
              <a:pathLst>
                <a:path extrusionOk="0" h="626" w="581">
                  <a:moveTo>
                    <a:pt x="232" y="0"/>
                  </a:moveTo>
                  <a:lnTo>
                    <a:pt x="125" y="54"/>
                  </a:lnTo>
                  <a:lnTo>
                    <a:pt x="45" y="134"/>
                  </a:lnTo>
                  <a:lnTo>
                    <a:pt x="0" y="250"/>
                  </a:lnTo>
                  <a:lnTo>
                    <a:pt x="0" y="313"/>
                  </a:lnTo>
                  <a:lnTo>
                    <a:pt x="0" y="375"/>
                  </a:lnTo>
                  <a:lnTo>
                    <a:pt x="45" y="491"/>
                  </a:lnTo>
                  <a:lnTo>
                    <a:pt x="125" y="572"/>
                  </a:lnTo>
                  <a:lnTo>
                    <a:pt x="232" y="616"/>
                  </a:lnTo>
                  <a:lnTo>
                    <a:pt x="286" y="625"/>
                  </a:lnTo>
                  <a:lnTo>
                    <a:pt x="348" y="616"/>
                  </a:lnTo>
                  <a:lnTo>
                    <a:pt x="456" y="572"/>
                  </a:lnTo>
                  <a:lnTo>
                    <a:pt x="527" y="491"/>
                  </a:lnTo>
                  <a:lnTo>
                    <a:pt x="572" y="375"/>
                  </a:lnTo>
                  <a:lnTo>
                    <a:pt x="581" y="313"/>
                  </a:lnTo>
                  <a:lnTo>
                    <a:pt x="572" y="250"/>
                  </a:lnTo>
                  <a:lnTo>
                    <a:pt x="527" y="134"/>
                  </a:lnTo>
                  <a:lnTo>
                    <a:pt x="456" y="54"/>
                  </a:lnTo>
                  <a:lnTo>
                    <a:pt x="348" y="0"/>
                  </a:ln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accent4"/>
                </a:solidFill>
                <a:latin typeface="Arial"/>
                <a:ea typeface="Arial"/>
                <a:cs typeface="Arial"/>
                <a:sym typeface="Arial"/>
              </a:endParaRPr>
            </a:p>
          </p:txBody>
        </p:sp>
        <p:sp>
          <p:nvSpPr>
            <p:cNvPr id="4175" name="Google Shape;4175;p227"/>
            <p:cNvSpPr/>
            <p:nvPr/>
          </p:nvSpPr>
          <p:spPr>
            <a:xfrm>
              <a:off x="6163529" y="4294460"/>
              <a:ext cx="23375" cy="25189"/>
            </a:xfrm>
            <a:custGeom>
              <a:rect b="b" l="l" r="r" t="t"/>
              <a:pathLst>
                <a:path extrusionOk="0" h="626" w="581">
                  <a:moveTo>
                    <a:pt x="232" y="0"/>
                  </a:moveTo>
                  <a:lnTo>
                    <a:pt x="125" y="54"/>
                  </a:lnTo>
                  <a:lnTo>
                    <a:pt x="45" y="134"/>
                  </a:lnTo>
                  <a:lnTo>
                    <a:pt x="0" y="250"/>
                  </a:lnTo>
                  <a:lnTo>
                    <a:pt x="0" y="313"/>
                  </a:lnTo>
                  <a:lnTo>
                    <a:pt x="0" y="375"/>
                  </a:lnTo>
                  <a:lnTo>
                    <a:pt x="45" y="491"/>
                  </a:lnTo>
                  <a:lnTo>
                    <a:pt x="125" y="572"/>
                  </a:lnTo>
                  <a:lnTo>
                    <a:pt x="232" y="625"/>
                  </a:lnTo>
                  <a:lnTo>
                    <a:pt x="348" y="625"/>
                  </a:lnTo>
                  <a:lnTo>
                    <a:pt x="456" y="572"/>
                  </a:lnTo>
                  <a:lnTo>
                    <a:pt x="527" y="491"/>
                  </a:lnTo>
                  <a:lnTo>
                    <a:pt x="572" y="375"/>
                  </a:lnTo>
                  <a:lnTo>
                    <a:pt x="581" y="313"/>
                  </a:lnTo>
                  <a:lnTo>
                    <a:pt x="572" y="250"/>
                  </a:lnTo>
                  <a:lnTo>
                    <a:pt x="527" y="134"/>
                  </a:lnTo>
                  <a:lnTo>
                    <a:pt x="456" y="54"/>
                  </a:lnTo>
                  <a:lnTo>
                    <a:pt x="348" y="0"/>
                  </a:ln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accent4"/>
                </a:solidFill>
                <a:latin typeface="Arial"/>
                <a:ea typeface="Arial"/>
                <a:cs typeface="Arial"/>
                <a:sym typeface="Arial"/>
              </a:endParaRPr>
            </a:p>
          </p:txBody>
        </p:sp>
        <p:sp>
          <p:nvSpPr>
            <p:cNvPr id="4176" name="Google Shape;4176;p227"/>
            <p:cNvSpPr/>
            <p:nvPr/>
          </p:nvSpPr>
          <p:spPr>
            <a:xfrm>
              <a:off x="6335965" y="3632956"/>
              <a:ext cx="23375" cy="25189"/>
            </a:xfrm>
            <a:custGeom>
              <a:rect b="b" l="l" r="r" t="t"/>
              <a:pathLst>
                <a:path extrusionOk="0" h="626" w="581">
                  <a:moveTo>
                    <a:pt x="233" y="0"/>
                  </a:moveTo>
                  <a:lnTo>
                    <a:pt x="134" y="54"/>
                  </a:lnTo>
                  <a:lnTo>
                    <a:pt x="54" y="134"/>
                  </a:lnTo>
                  <a:lnTo>
                    <a:pt x="9" y="250"/>
                  </a:lnTo>
                  <a:lnTo>
                    <a:pt x="0" y="313"/>
                  </a:lnTo>
                  <a:lnTo>
                    <a:pt x="9" y="375"/>
                  </a:lnTo>
                  <a:lnTo>
                    <a:pt x="54" y="491"/>
                  </a:lnTo>
                  <a:lnTo>
                    <a:pt x="134" y="572"/>
                  </a:lnTo>
                  <a:lnTo>
                    <a:pt x="233" y="625"/>
                  </a:lnTo>
                  <a:lnTo>
                    <a:pt x="349" y="625"/>
                  </a:lnTo>
                  <a:lnTo>
                    <a:pt x="456" y="572"/>
                  </a:lnTo>
                  <a:lnTo>
                    <a:pt x="536" y="491"/>
                  </a:lnTo>
                  <a:lnTo>
                    <a:pt x="581" y="375"/>
                  </a:lnTo>
                  <a:lnTo>
                    <a:pt x="581" y="313"/>
                  </a:lnTo>
                  <a:lnTo>
                    <a:pt x="581" y="250"/>
                  </a:lnTo>
                  <a:lnTo>
                    <a:pt x="536" y="134"/>
                  </a:lnTo>
                  <a:lnTo>
                    <a:pt x="456" y="54"/>
                  </a:lnTo>
                  <a:lnTo>
                    <a:pt x="349" y="0"/>
                  </a:ln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accent4"/>
                </a:solidFill>
                <a:latin typeface="Arial"/>
                <a:ea typeface="Arial"/>
                <a:cs typeface="Arial"/>
                <a:sym typeface="Arial"/>
              </a:endParaRPr>
            </a:p>
          </p:txBody>
        </p:sp>
        <p:sp>
          <p:nvSpPr>
            <p:cNvPr id="4177" name="Google Shape;4177;p227"/>
            <p:cNvSpPr/>
            <p:nvPr/>
          </p:nvSpPr>
          <p:spPr>
            <a:xfrm>
              <a:off x="6335965" y="3798211"/>
              <a:ext cx="23375" cy="25189"/>
            </a:xfrm>
            <a:custGeom>
              <a:rect b="b" l="l" r="r" t="t"/>
              <a:pathLst>
                <a:path extrusionOk="0" h="626" w="581">
                  <a:moveTo>
                    <a:pt x="295" y="1"/>
                  </a:moveTo>
                  <a:lnTo>
                    <a:pt x="233" y="10"/>
                  </a:lnTo>
                  <a:lnTo>
                    <a:pt x="134" y="54"/>
                  </a:lnTo>
                  <a:lnTo>
                    <a:pt x="54" y="135"/>
                  </a:lnTo>
                  <a:lnTo>
                    <a:pt x="9" y="251"/>
                  </a:lnTo>
                  <a:lnTo>
                    <a:pt x="0" y="313"/>
                  </a:lnTo>
                  <a:lnTo>
                    <a:pt x="9" y="376"/>
                  </a:lnTo>
                  <a:lnTo>
                    <a:pt x="54" y="492"/>
                  </a:lnTo>
                  <a:lnTo>
                    <a:pt x="134" y="581"/>
                  </a:lnTo>
                  <a:lnTo>
                    <a:pt x="233" y="626"/>
                  </a:lnTo>
                  <a:lnTo>
                    <a:pt x="349" y="626"/>
                  </a:lnTo>
                  <a:lnTo>
                    <a:pt x="456" y="581"/>
                  </a:lnTo>
                  <a:lnTo>
                    <a:pt x="536" y="492"/>
                  </a:lnTo>
                  <a:lnTo>
                    <a:pt x="581" y="376"/>
                  </a:lnTo>
                  <a:lnTo>
                    <a:pt x="581" y="313"/>
                  </a:lnTo>
                  <a:lnTo>
                    <a:pt x="581" y="251"/>
                  </a:lnTo>
                  <a:lnTo>
                    <a:pt x="536" y="135"/>
                  </a:lnTo>
                  <a:lnTo>
                    <a:pt x="456" y="54"/>
                  </a:lnTo>
                  <a:lnTo>
                    <a:pt x="349" y="10"/>
                  </a:lnTo>
                  <a:lnTo>
                    <a:pt x="295" y="1"/>
                  </a:ln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accent4"/>
                </a:solidFill>
                <a:latin typeface="Arial"/>
                <a:ea typeface="Arial"/>
                <a:cs typeface="Arial"/>
                <a:sym typeface="Arial"/>
              </a:endParaRPr>
            </a:p>
          </p:txBody>
        </p:sp>
        <p:sp>
          <p:nvSpPr>
            <p:cNvPr id="4178" name="Google Shape;4178;p227"/>
            <p:cNvSpPr/>
            <p:nvPr/>
          </p:nvSpPr>
          <p:spPr>
            <a:xfrm>
              <a:off x="6335965" y="3963507"/>
              <a:ext cx="23375" cy="25551"/>
            </a:xfrm>
            <a:custGeom>
              <a:rect b="b" l="l" r="r" t="t"/>
              <a:pathLst>
                <a:path extrusionOk="0" h="635" w="581">
                  <a:moveTo>
                    <a:pt x="295" y="1"/>
                  </a:moveTo>
                  <a:lnTo>
                    <a:pt x="233" y="9"/>
                  </a:lnTo>
                  <a:lnTo>
                    <a:pt x="134" y="54"/>
                  </a:lnTo>
                  <a:lnTo>
                    <a:pt x="54" y="143"/>
                  </a:lnTo>
                  <a:lnTo>
                    <a:pt x="9" y="251"/>
                  </a:lnTo>
                  <a:lnTo>
                    <a:pt x="0" y="322"/>
                  </a:lnTo>
                  <a:lnTo>
                    <a:pt x="9" y="385"/>
                  </a:lnTo>
                  <a:lnTo>
                    <a:pt x="54" y="492"/>
                  </a:lnTo>
                  <a:lnTo>
                    <a:pt x="134" y="581"/>
                  </a:lnTo>
                  <a:lnTo>
                    <a:pt x="233" y="626"/>
                  </a:lnTo>
                  <a:lnTo>
                    <a:pt x="295" y="635"/>
                  </a:lnTo>
                  <a:lnTo>
                    <a:pt x="349" y="626"/>
                  </a:lnTo>
                  <a:lnTo>
                    <a:pt x="456" y="581"/>
                  </a:lnTo>
                  <a:lnTo>
                    <a:pt x="536" y="492"/>
                  </a:lnTo>
                  <a:lnTo>
                    <a:pt x="581" y="385"/>
                  </a:lnTo>
                  <a:lnTo>
                    <a:pt x="581" y="322"/>
                  </a:lnTo>
                  <a:lnTo>
                    <a:pt x="581" y="251"/>
                  </a:lnTo>
                  <a:lnTo>
                    <a:pt x="536" y="143"/>
                  </a:lnTo>
                  <a:lnTo>
                    <a:pt x="456" y="54"/>
                  </a:lnTo>
                  <a:lnTo>
                    <a:pt x="349" y="9"/>
                  </a:lnTo>
                  <a:lnTo>
                    <a:pt x="295" y="1"/>
                  </a:ln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accent4"/>
                </a:solidFill>
                <a:latin typeface="Arial"/>
                <a:ea typeface="Arial"/>
                <a:cs typeface="Arial"/>
                <a:sym typeface="Arial"/>
              </a:endParaRPr>
            </a:p>
          </p:txBody>
        </p:sp>
        <p:sp>
          <p:nvSpPr>
            <p:cNvPr id="4179" name="Google Shape;4179;p227"/>
            <p:cNvSpPr/>
            <p:nvPr/>
          </p:nvSpPr>
          <p:spPr>
            <a:xfrm>
              <a:off x="6335965" y="4129165"/>
              <a:ext cx="23375" cy="25189"/>
            </a:xfrm>
            <a:custGeom>
              <a:rect b="b" l="l" r="r" t="t"/>
              <a:pathLst>
                <a:path extrusionOk="0" h="626" w="581">
                  <a:moveTo>
                    <a:pt x="233" y="0"/>
                  </a:moveTo>
                  <a:lnTo>
                    <a:pt x="134" y="54"/>
                  </a:lnTo>
                  <a:lnTo>
                    <a:pt x="54" y="134"/>
                  </a:lnTo>
                  <a:lnTo>
                    <a:pt x="9" y="250"/>
                  </a:lnTo>
                  <a:lnTo>
                    <a:pt x="0" y="313"/>
                  </a:lnTo>
                  <a:lnTo>
                    <a:pt x="9" y="375"/>
                  </a:lnTo>
                  <a:lnTo>
                    <a:pt x="54" y="491"/>
                  </a:lnTo>
                  <a:lnTo>
                    <a:pt x="134" y="572"/>
                  </a:lnTo>
                  <a:lnTo>
                    <a:pt x="233" y="616"/>
                  </a:lnTo>
                  <a:lnTo>
                    <a:pt x="295" y="625"/>
                  </a:lnTo>
                  <a:lnTo>
                    <a:pt x="349" y="616"/>
                  </a:lnTo>
                  <a:lnTo>
                    <a:pt x="456" y="572"/>
                  </a:lnTo>
                  <a:lnTo>
                    <a:pt x="536" y="491"/>
                  </a:lnTo>
                  <a:lnTo>
                    <a:pt x="581" y="375"/>
                  </a:lnTo>
                  <a:lnTo>
                    <a:pt x="581" y="313"/>
                  </a:lnTo>
                  <a:lnTo>
                    <a:pt x="581" y="250"/>
                  </a:lnTo>
                  <a:lnTo>
                    <a:pt x="536" y="134"/>
                  </a:lnTo>
                  <a:lnTo>
                    <a:pt x="456" y="54"/>
                  </a:lnTo>
                  <a:lnTo>
                    <a:pt x="349" y="0"/>
                  </a:ln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accent4"/>
                </a:solidFill>
                <a:latin typeface="Arial"/>
                <a:ea typeface="Arial"/>
                <a:cs typeface="Arial"/>
                <a:sym typeface="Arial"/>
              </a:endParaRPr>
            </a:p>
          </p:txBody>
        </p:sp>
        <p:sp>
          <p:nvSpPr>
            <p:cNvPr id="4180" name="Google Shape;4180;p227"/>
            <p:cNvSpPr/>
            <p:nvPr/>
          </p:nvSpPr>
          <p:spPr>
            <a:xfrm>
              <a:off x="6335965" y="4294460"/>
              <a:ext cx="23375" cy="25189"/>
            </a:xfrm>
            <a:custGeom>
              <a:rect b="b" l="l" r="r" t="t"/>
              <a:pathLst>
                <a:path extrusionOk="0" h="626" w="581">
                  <a:moveTo>
                    <a:pt x="233" y="0"/>
                  </a:moveTo>
                  <a:lnTo>
                    <a:pt x="134" y="54"/>
                  </a:lnTo>
                  <a:lnTo>
                    <a:pt x="54" y="134"/>
                  </a:lnTo>
                  <a:lnTo>
                    <a:pt x="9" y="250"/>
                  </a:lnTo>
                  <a:lnTo>
                    <a:pt x="0" y="313"/>
                  </a:lnTo>
                  <a:lnTo>
                    <a:pt x="9" y="375"/>
                  </a:lnTo>
                  <a:lnTo>
                    <a:pt x="54" y="491"/>
                  </a:lnTo>
                  <a:lnTo>
                    <a:pt x="134" y="572"/>
                  </a:lnTo>
                  <a:lnTo>
                    <a:pt x="233" y="625"/>
                  </a:lnTo>
                  <a:lnTo>
                    <a:pt x="349" y="625"/>
                  </a:lnTo>
                  <a:lnTo>
                    <a:pt x="456" y="572"/>
                  </a:lnTo>
                  <a:lnTo>
                    <a:pt x="536" y="491"/>
                  </a:lnTo>
                  <a:lnTo>
                    <a:pt x="581" y="375"/>
                  </a:lnTo>
                  <a:lnTo>
                    <a:pt x="581" y="313"/>
                  </a:lnTo>
                  <a:lnTo>
                    <a:pt x="581" y="250"/>
                  </a:lnTo>
                  <a:lnTo>
                    <a:pt x="536" y="134"/>
                  </a:lnTo>
                  <a:lnTo>
                    <a:pt x="456" y="54"/>
                  </a:lnTo>
                  <a:lnTo>
                    <a:pt x="349" y="0"/>
                  </a:ln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accent4"/>
                </a:solidFill>
                <a:latin typeface="Arial"/>
                <a:ea typeface="Arial"/>
                <a:cs typeface="Arial"/>
                <a:sym typeface="Arial"/>
              </a:endParaRPr>
            </a:p>
          </p:txBody>
        </p:sp>
        <p:sp>
          <p:nvSpPr>
            <p:cNvPr id="4181" name="Google Shape;4181;p227"/>
            <p:cNvSpPr/>
            <p:nvPr/>
          </p:nvSpPr>
          <p:spPr>
            <a:xfrm>
              <a:off x="6508764" y="3632956"/>
              <a:ext cx="23415" cy="25189"/>
            </a:xfrm>
            <a:custGeom>
              <a:rect b="b" l="l" r="r" t="t"/>
              <a:pathLst>
                <a:path extrusionOk="0" h="626" w="582">
                  <a:moveTo>
                    <a:pt x="233" y="0"/>
                  </a:moveTo>
                  <a:lnTo>
                    <a:pt x="126" y="54"/>
                  </a:lnTo>
                  <a:lnTo>
                    <a:pt x="45" y="134"/>
                  </a:lnTo>
                  <a:lnTo>
                    <a:pt x="10" y="250"/>
                  </a:lnTo>
                  <a:lnTo>
                    <a:pt x="1" y="313"/>
                  </a:lnTo>
                  <a:lnTo>
                    <a:pt x="10" y="375"/>
                  </a:lnTo>
                  <a:lnTo>
                    <a:pt x="45" y="491"/>
                  </a:lnTo>
                  <a:lnTo>
                    <a:pt x="126" y="572"/>
                  </a:lnTo>
                  <a:lnTo>
                    <a:pt x="233" y="625"/>
                  </a:lnTo>
                  <a:lnTo>
                    <a:pt x="349" y="625"/>
                  </a:lnTo>
                  <a:lnTo>
                    <a:pt x="456" y="572"/>
                  </a:lnTo>
                  <a:lnTo>
                    <a:pt x="528" y="491"/>
                  </a:lnTo>
                  <a:lnTo>
                    <a:pt x="572" y="375"/>
                  </a:lnTo>
                  <a:lnTo>
                    <a:pt x="581" y="313"/>
                  </a:lnTo>
                  <a:lnTo>
                    <a:pt x="572" y="250"/>
                  </a:lnTo>
                  <a:lnTo>
                    <a:pt x="528" y="134"/>
                  </a:lnTo>
                  <a:lnTo>
                    <a:pt x="456" y="54"/>
                  </a:lnTo>
                  <a:lnTo>
                    <a:pt x="349" y="0"/>
                  </a:ln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accent4"/>
                </a:solidFill>
                <a:latin typeface="Arial"/>
                <a:ea typeface="Arial"/>
                <a:cs typeface="Arial"/>
                <a:sym typeface="Arial"/>
              </a:endParaRPr>
            </a:p>
          </p:txBody>
        </p:sp>
        <p:sp>
          <p:nvSpPr>
            <p:cNvPr id="4182" name="Google Shape;4182;p227"/>
            <p:cNvSpPr/>
            <p:nvPr/>
          </p:nvSpPr>
          <p:spPr>
            <a:xfrm>
              <a:off x="6508764" y="3798211"/>
              <a:ext cx="23415" cy="25189"/>
            </a:xfrm>
            <a:custGeom>
              <a:rect b="b" l="l" r="r" t="t"/>
              <a:pathLst>
                <a:path extrusionOk="0" h="626" w="582">
                  <a:moveTo>
                    <a:pt x="287" y="1"/>
                  </a:moveTo>
                  <a:lnTo>
                    <a:pt x="233" y="10"/>
                  </a:lnTo>
                  <a:lnTo>
                    <a:pt x="126" y="54"/>
                  </a:lnTo>
                  <a:lnTo>
                    <a:pt x="45" y="135"/>
                  </a:lnTo>
                  <a:lnTo>
                    <a:pt x="10" y="251"/>
                  </a:lnTo>
                  <a:lnTo>
                    <a:pt x="1" y="313"/>
                  </a:lnTo>
                  <a:lnTo>
                    <a:pt x="10" y="376"/>
                  </a:lnTo>
                  <a:lnTo>
                    <a:pt x="45" y="492"/>
                  </a:lnTo>
                  <a:lnTo>
                    <a:pt x="126" y="581"/>
                  </a:lnTo>
                  <a:lnTo>
                    <a:pt x="233" y="626"/>
                  </a:lnTo>
                  <a:lnTo>
                    <a:pt x="349" y="626"/>
                  </a:lnTo>
                  <a:lnTo>
                    <a:pt x="456" y="581"/>
                  </a:lnTo>
                  <a:lnTo>
                    <a:pt x="528" y="492"/>
                  </a:lnTo>
                  <a:lnTo>
                    <a:pt x="572" y="376"/>
                  </a:lnTo>
                  <a:lnTo>
                    <a:pt x="581" y="313"/>
                  </a:lnTo>
                  <a:lnTo>
                    <a:pt x="572" y="251"/>
                  </a:lnTo>
                  <a:lnTo>
                    <a:pt x="528" y="135"/>
                  </a:lnTo>
                  <a:lnTo>
                    <a:pt x="456" y="54"/>
                  </a:lnTo>
                  <a:lnTo>
                    <a:pt x="349" y="10"/>
                  </a:lnTo>
                  <a:lnTo>
                    <a:pt x="287" y="1"/>
                  </a:ln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accent4"/>
                </a:solidFill>
                <a:latin typeface="Arial"/>
                <a:ea typeface="Arial"/>
                <a:cs typeface="Arial"/>
                <a:sym typeface="Arial"/>
              </a:endParaRPr>
            </a:p>
          </p:txBody>
        </p:sp>
        <p:sp>
          <p:nvSpPr>
            <p:cNvPr id="4183" name="Google Shape;4183;p227"/>
            <p:cNvSpPr/>
            <p:nvPr/>
          </p:nvSpPr>
          <p:spPr>
            <a:xfrm>
              <a:off x="6508764" y="3963507"/>
              <a:ext cx="23415" cy="25551"/>
            </a:xfrm>
            <a:custGeom>
              <a:rect b="b" l="l" r="r" t="t"/>
              <a:pathLst>
                <a:path extrusionOk="0" h="635" w="582">
                  <a:moveTo>
                    <a:pt x="287" y="1"/>
                  </a:moveTo>
                  <a:lnTo>
                    <a:pt x="233" y="9"/>
                  </a:lnTo>
                  <a:lnTo>
                    <a:pt x="126" y="54"/>
                  </a:lnTo>
                  <a:lnTo>
                    <a:pt x="45" y="143"/>
                  </a:lnTo>
                  <a:lnTo>
                    <a:pt x="10" y="251"/>
                  </a:lnTo>
                  <a:lnTo>
                    <a:pt x="1" y="322"/>
                  </a:lnTo>
                  <a:lnTo>
                    <a:pt x="10" y="385"/>
                  </a:lnTo>
                  <a:lnTo>
                    <a:pt x="45" y="492"/>
                  </a:lnTo>
                  <a:lnTo>
                    <a:pt x="126" y="581"/>
                  </a:lnTo>
                  <a:lnTo>
                    <a:pt x="233" y="626"/>
                  </a:lnTo>
                  <a:lnTo>
                    <a:pt x="287" y="635"/>
                  </a:lnTo>
                  <a:lnTo>
                    <a:pt x="349" y="626"/>
                  </a:lnTo>
                  <a:lnTo>
                    <a:pt x="456" y="581"/>
                  </a:lnTo>
                  <a:lnTo>
                    <a:pt x="528" y="492"/>
                  </a:lnTo>
                  <a:lnTo>
                    <a:pt x="572" y="385"/>
                  </a:lnTo>
                  <a:lnTo>
                    <a:pt x="581" y="322"/>
                  </a:lnTo>
                  <a:lnTo>
                    <a:pt x="572" y="251"/>
                  </a:lnTo>
                  <a:lnTo>
                    <a:pt x="528" y="143"/>
                  </a:lnTo>
                  <a:lnTo>
                    <a:pt x="456" y="54"/>
                  </a:lnTo>
                  <a:lnTo>
                    <a:pt x="349" y="9"/>
                  </a:lnTo>
                  <a:lnTo>
                    <a:pt x="287" y="1"/>
                  </a:ln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accent4"/>
                </a:solidFill>
                <a:latin typeface="Arial"/>
                <a:ea typeface="Arial"/>
                <a:cs typeface="Arial"/>
                <a:sym typeface="Arial"/>
              </a:endParaRPr>
            </a:p>
          </p:txBody>
        </p:sp>
        <p:sp>
          <p:nvSpPr>
            <p:cNvPr id="4184" name="Google Shape;4184;p227"/>
            <p:cNvSpPr/>
            <p:nvPr/>
          </p:nvSpPr>
          <p:spPr>
            <a:xfrm>
              <a:off x="6508764" y="4129165"/>
              <a:ext cx="23415" cy="25189"/>
            </a:xfrm>
            <a:custGeom>
              <a:rect b="b" l="l" r="r" t="t"/>
              <a:pathLst>
                <a:path extrusionOk="0" h="626" w="582">
                  <a:moveTo>
                    <a:pt x="233" y="0"/>
                  </a:moveTo>
                  <a:lnTo>
                    <a:pt x="126" y="54"/>
                  </a:lnTo>
                  <a:lnTo>
                    <a:pt x="45" y="134"/>
                  </a:lnTo>
                  <a:lnTo>
                    <a:pt x="10" y="250"/>
                  </a:lnTo>
                  <a:lnTo>
                    <a:pt x="1" y="313"/>
                  </a:lnTo>
                  <a:lnTo>
                    <a:pt x="10" y="375"/>
                  </a:lnTo>
                  <a:lnTo>
                    <a:pt x="45" y="491"/>
                  </a:lnTo>
                  <a:lnTo>
                    <a:pt x="126" y="572"/>
                  </a:lnTo>
                  <a:lnTo>
                    <a:pt x="233" y="616"/>
                  </a:lnTo>
                  <a:lnTo>
                    <a:pt x="287" y="625"/>
                  </a:lnTo>
                  <a:lnTo>
                    <a:pt x="349" y="616"/>
                  </a:lnTo>
                  <a:lnTo>
                    <a:pt x="456" y="572"/>
                  </a:lnTo>
                  <a:lnTo>
                    <a:pt x="528" y="491"/>
                  </a:lnTo>
                  <a:lnTo>
                    <a:pt x="572" y="375"/>
                  </a:lnTo>
                  <a:lnTo>
                    <a:pt x="581" y="313"/>
                  </a:lnTo>
                  <a:lnTo>
                    <a:pt x="572" y="250"/>
                  </a:lnTo>
                  <a:lnTo>
                    <a:pt x="528" y="134"/>
                  </a:lnTo>
                  <a:lnTo>
                    <a:pt x="456" y="54"/>
                  </a:lnTo>
                  <a:lnTo>
                    <a:pt x="349" y="0"/>
                  </a:ln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accent4"/>
                </a:solidFill>
                <a:latin typeface="Arial"/>
                <a:ea typeface="Arial"/>
                <a:cs typeface="Arial"/>
                <a:sym typeface="Arial"/>
              </a:endParaRPr>
            </a:p>
          </p:txBody>
        </p:sp>
        <p:sp>
          <p:nvSpPr>
            <p:cNvPr id="4185" name="Google Shape;4185;p227"/>
            <p:cNvSpPr/>
            <p:nvPr/>
          </p:nvSpPr>
          <p:spPr>
            <a:xfrm>
              <a:off x="6508764" y="4294460"/>
              <a:ext cx="23415" cy="25189"/>
            </a:xfrm>
            <a:custGeom>
              <a:rect b="b" l="l" r="r" t="t"/>
              <a:pathLst>
                <a:path extrusionOk="0" h="626" w="582">
                  <a:moveTo>
                    <a:pt x="233" y="0"/>
                  </a:moveTo>
                  <a:lnTo>
                    <a:pt x="126" y="54"/>
                  </a:lnTo>
                  <a:lnTo>
                    <a:pt x="45" y="134"/>
                  </a:lnTo>
                  <a:lnTo>
                    <a:pt x="10" y="250"/>
                  </a:lnTo>
                  <a:lnTo>
                    <a:pt x="1" y="313"/>
                  </a:lnTo>
                  <a:lnTo>
                    <a:pt x="10" y="375"/>
                  </a:lnTo>
                  <a:lnTo>
                    <a:pt x="45" y="491"/>
                  </a:lnTo>
                  <a:lnTo>
                    <a:pt x="126" y="572"/>
                  </a:lnTo>
                  <a:lnTo>
                    <a:pt x="233" y="625"/>
                  </a:lnTo>
                  <a:lnTo>
                    <a:pt x="349" y="625"/>
                  </a:lnTo>
                  <a:lnTo>
                    <a:pt x="456" y="572"/>
                  </a:lnTo>
                  <a:lnTo>
                    <a:pt x="528" y="491"/>
                  </a:lnTo>
                  <a:lnTo>
                    <a:pt x="572" y="375"/>
                  </a:lnTo>
                  <a:lnTo>
                    <a:pt x="581" y="313"/>
                  </a:lnTo>
                  <a:lnTo>
                    <a:pt x="572" y="250"/>
                  </a:lnTo>
                  <a:lnTo>
                    <a:pt x="528" y="134"/>
                  </a:lnTo>
                  <a:lnTo>
                    <a:pt x="456" y="54"/>
                  </a:lnTo>
                  <a:lnTo>
                    <a:pt x="349" y="0"/>
                  </a:ln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accent4"/>
                </a:solidFill>
                <a:latin typeface="Arial"/>
                <a:ea typeface="Arial"/>
                <a:cs typeface="Arial"/>
                <a:sym typeface="Arial"/>
              </a:endParaRPr>
            </a:p>
          </p:txBody>
        </p:sp>
      </p:grpSp>
      <p:sp>
        <p:nvSpPr>
          <p:cNvPr id="4186" name="Google Shape;4186;p227"/>
          <p:cNvSpPr txBox="1"/>
          <p:nvPr/>
        </p:nvSpPr>
        <p:spPr>
          <a:xfrm>
            <a:off x="5556525" y="2274750"/>
            <a:ext cx="2730900" cy="1728900"/>
          </a:xfrm>
          <a:prstGeom prst="rect">
            <a:avLst/>
          </a:prstGeom>
          <a:noFill/>
          <a:ln>
            <a:noFill/>
          </a:ln>
        </p:spPr>
        <p:txBody>
          <a:bodyPr anchorCtr="0" anchor="t" bIns="0" lIns="0" spcFirstLastPara="1" rIns="0" wrap="square" tIns="0">
            <a:noAutofit/>
          </a:bodyPr>
          <a:lstStyle/>
          <a:p>
            <a:pPr indent="-285750" lvl="0" marL="457200" rtl="0" algn="l">
              <a:lnSpc>
                <a:spcPct val="115000"/>
              </a:lnSpc>
              <a:spcBef>
                <a:spcPts val="0"/>
              </a:spcBef>
              <a:spcAft>
                <a:spcPts val="0"/>
              </a:spcAft>
              <a:buClr>
                <a:schemeClr val="dk1"/>
              </a:buClr>
              <a:buSzPts val="900"/>
              <a:buFont typeface="Helvetica Neue"/>
              <a:buAutoNum type="arabicPeriod"/>
            </a:pPr>
            <a:r>
              <a:rPr lang="en" sz="900">
                <a:solidFill>
                  <a:schemeClr val="dk1"/>
                </a:solidFill>
                <a:latin typeface="Helvetica Neue"/>
                <a:ea typeface="Helvetica Neue"/>
                <a:cs typeface="Helvetica Neue"/>
                <a:sym typeface="Helvetica Neue"/>
              </a:rPr>
              <a:t>Reaching your intended audience is critical for efficient growth</a:t>
            </a:r>
            <a:endParaRPr sz="900">
              <a:solidFill>
                <a:schemeClr val="dk1"/>
              </a:solidFill>
              <a:latin typeface="Helvetica Neue"/>
              <a:ea typeface="Helvetica Neue"/>
              <a:cs typeface="Helvetica Neue"/>
              <a:sym typeface="Helvetica Neue"/>
            </a:endParaRPr>
          </a:p>
          <a:p>
            <a:pPr indent="-285750" lvl="0" marL="457200" rtl="0" algn="l">
              <a:lnSpc>
                <a:spcPct val="115000"/>
              </a:lnSpc>
              <a:spcBef>
                <a:spcPts val="1000"/>
              </a:spcBef>
              <a:spcAft>
                <a:spcPts val="0"/>
              </a:spcAft>
              <a:buClr>
                <a:schemeClr val="dk1"/>
              </a:buClr>
              <a:buSzPts val="900"/>
              <a:buFont typeface="Helvetica Neue"/>
              <a:buAutoNum type="arabicPeriod"/>
            </a:pPr>
            <a:r>
              <a:rPr lang="en" sz="900">
                <a:solidFill>
                  <a:schemeClr val="dk1"/>
                </a:solidFill>
                <a:latin typeface="Helvetica Neue"/>
                <a:ea typeface="Helvetica Neue"/>
                <a:cs typeface="Helvetica Neue"/>
                <a:sym typeface="Helvetica Neue"/>
              </a:rPr>
              <a:t>Funnel metrics AND program attribution are 2 sides of the same coin</a:t>
            </a:r>
            <a:endParaRPr sz="900">
              <a:solidFill>
                <a:schemeClr val="dk1"/>
              </a:solidFill>
              <a:latin typeface="Helvetica Neue"/>
              <a:ea typeface="Helvetica Neue"/>
              <a:cs typeface="Helvetica Neue"/>
              <a:sym typeface="Helvetica Neue"/>
            </a:endParaRPr>
          </a:p>
          <a:p>
            <a:pPr indent="-285750" lvl="0" marL="457200" rtl="0" algn="l">
              <a:lnSpc>
                <a:spcPct val="115000"/>
              </a:lnSpc>
              <a:spcBef>
                <a:spcPts val="1000"/>
              </a:spcBef>
              <a:spcAft>
                <a:spcPts val="0"/>
              </a:spcAft>
              <a:buClr>
                <a:schemeClr val="dk1"/>
              </a:buClr>
              <a:buSzPts val="900"/>
              <a:buFont typeface="Helvetica Neue"/>
              <a:buAutoNum type="arabicPeriod"/>
            </a:pPr>
            <a:r>
              <a:rPr lang="en" sz="900">
                <a:solidFill>
                  <a:schemeClr val="dk1"/>
                </a:solidFill>
                <a:latin typeface="Helvetica Neue"/>
                <a:ea typeface="Helvetica Neue"/>
                <a:cs typeface="Helvetica Neue"/>
                <a:sym typeface="Helvetica Neue"/>
              </a:rPr>
              <a:t>Constantly </a:t>
            </a:r>
            <a:r>
              <a:rPr lang="en" sz="900">
                <a:solidFill>
                  <a:schemeClr val="dk1"/>
                </a:solidFill>
                <a:latin typeface="Helvetica Neue"/>
                <a:ea typeface="Helvetica Neue"/>
                <a:cs typeface="Helvetica Neue"/>
                <a:sym typeface="Helvetica Neue"/>
              </a:rPr>
              <a:t>aligning go-to-market teams is foundational for growth</a:t>
            </a:r>
            <a:endParaRPr sz="900">
              <a:solidFill>
                <a:schemeClr val="dk1"/>
              </a:solidFill>
              <a:latin typeface="Helvetica Neue"/>
              <a:ea typeface="Helvetica Neue"/>
              <a:cs typeface="Helvetica Neue"/>
              <a:sym typeface="Helvetica Neue"/>
            </a:endParaRPr>
          </a:p>
          <a:p>
            <a:pPr indent="-285750" lvl="0" marL="457200" rtl="0" algn="l">
              <a:lnSpc>
                <a:spcPct val="115000"/>
              </a:lnSpc>
              <a:spcBef>
                <a:spcPts val="1000"/>
              </a:spcBef>
              <a:spcAft>
                <a:spcPts val="0"/>
              </a:spcAft>
              <a:buClr>
                <a:schemeClr val="dk1"/>
              </a:buClr>
              <a:buSzPts val="900"/>
              <a:buFont typeface="Helvetica Neue"/>
              <a:buAutoNum type="arabicPeriod"/>
            </a:pPr>
            <a:r>
              <a:rPr lang="en" sz="900">
                <a:solidFill>
                  <a:schemeClr val="dk1"/>
                </a:solidFill>
                <a:latin typeface="Helvetica Neue"/>
                <a:ea typeface="Helvetica Neue"/>
                <a:cs typeface="Helvetica Neue"/>
                <a:sym typeface="Helvetica Neue"/>
              </a:rPr>
              <a:t>Your brand is a differentiator at every customer touch point</a:t>
            </a:r>
            <a:endParaRPr sz="900">
              <a:solidFill>
                <a:schemeClr val="dk1"/>
              </a:solidFill>
              <a:latin typeface="Helvetica Neue"/>
              <a:ea typeface="Helvetica Neue"/>
              <a:cs typeface="Helvetica Neue"/>
              <a:sym typeface="Helvetica Neue"/>
            </a:endParaRPr>
          </a:p>
          <a:p>
            <a:pPr indent="0" lvl="0" marL="0" rtl="0" algn="l">
              <a:lnSpc>
                <a:spcPct val="115000"/>
              </a:lnSpc>
              <a:spcBef>
                <a:spcPts val="1000"/>
              </a:spcBef>
              <a:spcAft>
                <a:spcPts val="1000"/>
              </a:spcAft>
              <a:buNone/>
            </a:pPr>
            <a:r>
              <a:t/>
            </a:r>
            <a:endParaRPr sz="1300">
              <a:solidFill>
                <a:srgbClr val="1E2430"/>
              </a:solidFill>
              <a:latin typeface="Helvetica Neue"/>
              <a:ea typeface="Helvetica Neue"/>
              <a:cs typeface="Helvetica Neue"/>
              <a:sym typeface="Helvetica Neue"/>
            </a:endParaRPr>
          </a:p>
        </p:txBody>
      </p:sp>
      <p:sp>
        <p:nvSpPr>
          <p:cNvPr id="4187" name="Google Shape;4187;p227"/>
          <p:cNvSpPr txBox="1"/>
          <p:nvPr/>
        </p:nvSpPr>
        <p:spPr>
          <a:xfrm>
            <a:off x="3061150" y="1063350"/>
            <a:ext cx="4764600" cy="982800"/>
          </a:xfrm>
          <a:prstGeom prst="rect">
            <a:avLst/>
          </a:prstGeom>
          <a:noFill/>
          <a:ln>
            <a:noFill/>
          </a:ln>
        </p:spPr>
        <p:txBody>
          <a:bodyPr anchorCtr="0" anchor="ctr" bIns="0" lIns="0" spcFirstLastPara="1" rIns="0" wrap="square" tIns="0">
            <a:noAutofit/>
          </a:bodyPr>
          <a:lstStyle/>
          <a:p>
            <a:pPr indent="0" lvl="0" marL="0" rtl="0" algn="l">
              <a:lnSpc>
                <a:spcPct val="90000"/>
              </a:lnSpc>
              <a:spcBef>
                <a:spcPts val="0"/>
              </a:spcBef>
              <a:spcAft>
                <a:spcPts val="0"/>
              </a:spcAft>
              <a:buNone/>
            </a:pPr>
            <a:r>
              <a:rPr b="1" lang="en" sz="1800">
                <a:solidFill>
                  <a:schemeClr val="dk1"/>
                </a:solidFill>
                <a:latin typeface="Helvetica Neue"/>
                <a:ea typeface="Helvetica Neue"/>
                <a:cs typeface="Helvetica Neue"/>
                <a:sym typeface="Helvetica Neue"/>
              </a:rPr>
              <a:t>Driving Pipe that Creates Sales </a:t>
            </a:r>
            <a:br>
              <a:rPr b="1" lang="en" sz="1800">
                <a:solidFill>
                  <a:schemeClr val="dk1"/>
                </a:solidFill>
                <a:latin typeface="Helvetica Neue"/>
                <a:ea typeface="Helvetica Neue"/>
                <a:cs typeface="Helvetica Neue"/>
                <a:sym typeface="Helvetica Neue"/>
              </a:rPr>
            </a:br>
            <a:r>
              <a:rPr b="1" lang="en" sz="1800">
                <a:solidFill>
                  <a:schemeClr val="dk1"/>
                </a:solidFill>
                <a:latin typeface="Helvetica Neue"/>
                <a:ea typeface="Helvetica Neue"/>
                <a:cs typeface="Helvetica Neue"/>
                <a:sym typeface="Helvetica Neue"/>
              </a:rPr>
              <a:t>Productivity = Rapid Company Growth</a:t>
            </a:r>
            <a:endParaRPr b="1" sz="1800">
              <a:solidFill>
                <a:schemeClr val="dk1"/>
              </a:solidFill>
              <a:latin typeface="Helvetica Neue"/>
              <a:ea typeface="Helvetica Neue"/>
              <a:cs typeface="Helvetica Neue"/>
              <a:sym typeface="Helvetica Neue"/>
            </a:endParaRPr>
          </a:p>
        </p:txBody>
      </p:sp>
    </p:spTree>
  </p:cSld>
  <p:clrMapOvr>
    <a:masterClrMapping/>
  </p:clrMapOvr>
</p:sld>
</file>

<file path=ppt/slides/slide2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191" name="Shape 4191"/>
        <p:cNvGrpSpPr/>
        <p:nvPr/>
      </p:nvGrpSpPr>
      <p:grpSpPr>
        <a:xfrm>
          <a:off x="0" y="0"/>
          <a:ext cx="0" cy="0"/>
          <a:chOff x="0" y="0"/>
          <a:chExt cx="0" cy="0"/>
        </a:xfrm>
      </p:grpSpPr>
      <p:sp>
        <p:nvSpPr>
          <p:cNvPr id="4192" name="Google Shape;4192;p228"/>
          <p:cNvSpPr txBox="1"/>
          <p:nvPr/>
        </p:nvSpPr>
        <p:spPr>
          <a:xfrm>
            <a:off x="1915525" y="1905000"/>
            <a:ext cx="5313000" cy="627900"/>
          </a:xfrm>
          <a:prstGeom prst="rect">
            <a:avLst/>
          </a:prstGeom>
          <a:noFill/>
          <a:ln>
            <a:noFill/>
          </a:ln>
        </p:spPr>
        <p:txBody>
          <a:bodyPr anchorCtr="0" anchor="t" bIns="91425" lIns="91425" spcFirstLastPara="1" rIns="91425" wrap="square" tIns="91425">
            <a:spAutoFit/>
          </a:bodyPr>
          <a:lstStyle/>
          <a:p>
            <a:pPr indent="0" lvl="0" marL="0" rtl="0" algn="ctr">
              <a:lnSpc>
                <a:spcPct val="90000"/>
              </a:lnSpc>
              <a:spcBef>
                <a:spcPts val="0"/>
              </a:spcBef>
              <a:spcAft>
                <a:spcPts val="0"/>
              </a:spcAft>
              <a:buNone/>
            </a:pPr>
            <a:r>
              <a:rPr b="1" lang="en" sz="3200">
                <a:solidFill>
                  <a:srgbClr val="FFFFFF"/>
                </a:solidFill>
                <a:latin typeface="Helvetica Neue"/>
                <a:ea typeface="Helvetica Neue"/>
                <a:cs typeface="Helvetica Neue"/>
                <a:sym typeface="Helvetica Neue"/>
              </a:rPr>
              <a:t>Thank you</a:t>
            </a:r>
            <a:r>
              <a:rPr b="1" lang="en" sz="3200">
                <a:solidFill>
                  <a:srgbClr val="CDDFD7"/>
                </a:solidFill>
                <a:latin typeface="Helvetica Neue"/>
                <a:ea typeface="Helvetica Neue"/>
                <a:cs typeface="Helvetica Neue"/>
                <a:sym typeface="Helvetica Neue"/>
              </a:rPr>
              <a:t> ✌ </a:t>
            </a:r>
            <a:endParaRPr b="1" sz="3200">
              <a:solidFill>
                <a:srgbClr val="CDDFD7"/>
              </a:solidFill>
              <a:latin typeface="Helvetica Neue"/>
              <a:ea typeface="Helvetica Neue"/>
              <a:cs typeface="Helvetica Neue"/>
              <a:sym typeface="Helvetica Neue"/>
            </a:endParaRPr>
          </a:p>
        </p:txBody>
      </p:sp>
      <p:grpSp>
        <p:nvGrpSpPr>
          <p:cNvPr id="4193" name="Google Shape;4193;p228"/>
          <p:cNvGrpSpPr/>
          <p:nvPr/>
        </p:nvGrpSpPr>
        <p:grpSpPr>
          <a:xfrm>
            <a:off x="4014730" y="4198461"/>
            <a:ext cx="1114550" cy="292572"/>
            <a:chOff x="288629" y="563758"/>
            <a:chExt cx="862254" cy="215523"/>
          </a:xfrm>
        </p:grpSpPr>
        <p:sp>
          <p:nvSpPr>
            <p:cNvPr id="4194" name="Google Shape;4194;p228"/>
            <p:cNvSpPr/>
            <p:nvPr/>
          </p:nvSpPr>
          <p:spPr>
            <a:xfrm>
              <a:off x="288629" y="606989"/>
              <a:ext cx="111063" cy="132645"/>
            </a:xfrm>
            <a:custGeom>
              <a:rect b="b" l="l" r="r" t="t"/>
              <a:pathLst>
                <a:path extrusionOk="0" h="18956" w="15420">
                  <a:moveTo>
                    <a:pt x="12330" y="9444"/>
                  </a:moveTo>
                  <a:lnTo>
                    <a:pt x="12330" y="11171"/>
                  </a:lnTo>
                  <a:lnTo>
                    <a:pt x="12330" y="11508"/>
                  </a:lnTo>
                  <a:lnTo>
                    <a:pt x="12290" y="11845"/>
                  </a:lnTo>
                  <a:lnTo>
                    <a:pt x="12249" y="12156"/>
                  </a:lnTo>
                  <a:lnTo>
                    <a:pt x="12182" y="12453"/>
                  </a:lnTo>
                  <a:lnTo>
                    <a:pt x="12088" y="12736"/>
                  </a:lnTo>
                  <a:lnTo>
                    <a:pt x="11993" y="13006"/>
                  </a:lnTo>
                  <a:lnTo>
                    <a:pt x="11872" y="13262"/>
                  </a:lnTo>
                  <a:lnTo>
                    <a:pt x="11737" y="13491"/>
                  </a:lnTo>
                  <a:lnTo>
                    <a:pt x="11602" y="13721"/>
                  </a:lnTo>
                  <a:lnTo>
                    <a:pt x="11440" y="13923"/>
                  </a:lnTo>
                  <a:lnTo>
                    <a:pt x="11278" y="14125"/>
                  </a:lnTo>
                  <a:lnTo>
                    <a:pt x="11103" y="14301"/>
                  </a:lnTo>
                  <a:lnTo>
                    <a:pt x="10927" y="14476"/>
                  </a:lnTo>
                  <a:lnTo>
                    <a:pt x="10739" y="14625"/>
                  </a:lnTo>
                  <a:lnTo>
                    <a:pt x="10536" y="14773"/>
                  </a:lnTo>
                  <a:lnTo>
                    <a:pt x="10334" y="14908"/>
                  </a:lnTo>
                  <a:lnTo>
                    <a:pt x="10131" y="15029"/>
                  </a:lnTo>
                  <a:lnTo>
                    <a:pt x="9916" y="15151"/>
                  </a:lnTo>
                  <a:lnTo>
                    <a:pt x="9713" y="15245"/>
                  </a:lnTo>
                  <a:lnTo>
                    <a:pt x="9497" y="15340"/>
                  </a:lnTo>
                  <a:lnTo>
                    <a:pt x="9282" y="15421"/>
                  </a:lnTo>
                  <a:lnTo>
                    <a:pt x="9079" y="15488"/>
                  </a:lnTo>
                  <a:lnTo>
                    <a:pt x="8661" y="15609"/>
                  </a:lnTo>
                  <a:lnTo>
                    <a:pt x="8270" y="15704"/>
                  </a:lnTo>
                  <a:lnTo>
                    <a:pt x="7892" y="15758"/>
                  </a:lnTo>
                  <a:lnTo>
                    <a:pt x="7568" y="15785"/>
                  </a:lnTo>
                  <a:lnTo>
                    <a:pt x="7271" y="15798"/>
                  </a:lnTo>
                  <a:lnTo>
                    <a:pt x="6921" y="15785"/>
                  </a:lnTo>
                  <a:lnTo>
                    <a:pt x="6556" y="15758"/>
                  </a:lnTo>
                  <a:lnTo>
                    <a:pt x="6192" y="15690"/>
                  </a:lnTo>
                  <a:lnTo>
                    <a:pt x="5841" y="15623"/>
                  </a:lnTo>
                  <a:lnTo>
                    <a:pt x="5504" y="15515"/>
                  </a:lnTo>
                  <a:lnTo>
                    <a:pt x="5167" y="15394"/>
                  </a:lnTo>
                  <a:lnTo>
                    <a:pt x="4857" y="15245"/>
                  </a:lnTo>
                  <a:lnTo>
                    <a:pt x="4560" y="15083"/>
                  </a:lnTo>
                  <a:lnTo>
                    <a:pt x="4290" y="14908"/>
                  </a:lnTo>
                  <a:lnTo>
                    <a:pt x="4047" y="14706"/>
                  </a:lnTo>
                  <a:lnTo>
                    <a:pt x="3926" y="14598"/>
                  </a:lnTo>
                  <a:lnTo>
                    <a:pt x="3831" y="14476"/>
                  </a:lnTo>
                  <a:lnTo>
                    <a:pt x="3723" y="14368"/>
                  </a:lnTo>
                  <a:lnTo>
                    <a:pt x="3642" y="14247"/>
                  </a:lnTo>
                  <a:lnTo>
                    <a:pt x="3562" y="14112"/>
                  </a:lnTo>
                  <a:lnTo>
                    <a:pt x="3494" y="13990"/>
                  </a:lnTo>
                  <a:lnTo>
                    <a:pt x="3427" y="13856"/>
                  </a:lnTo>
                  <a:lnTo>
                    <a:pt x="3386" y="13721"/>
                  </a:lnTo>
                  <a:lnTo>
                    <a:pt x="3346" y="13572"/>
                  </a:lnTo>
                  <a:lnTo>
                    <a:pt x="3305" y="13424"/>
                  </a:lnTo>
                  <a:lnTo>
                    <a:pt x="3292" y="13275"/>
                  </a:lnTo>
                  <a:lnTo>
                    <a:pt x="3292" y="13127"/>
                  </a:lnTo>
                  <a:lnTo>
                    <a:pt x="3292" y="12965"/>
                  </a:lnTo>
                  <a:lnTo>
                    <a:pt x="3305" y="12803"/>
                  </a:lnTo>
                  <a:lnTo>
                    <a:pt x="3332" y="12655"/>
                  </a:lnTo>
                  <a:lnTo>
                    <a:pt x="3359" y="12520"/>
                  </a:lnTo>
                  <a:lnTo>
                    <a:pt x="3400" y="12372"/>
                  </a:lnTo>
                  <a:lnTo>
                    <a:pt x="3454" y="12250"/>
                  </a:lnTo>
                  <a:lnTo>
                    <a:pt x="3521" y="12129"/>
                  </a:lnTo>
                  <a:lnTo>
                    <a:pt x="3589" y="12007"/>
                  </a:lnTo>
                  <a:lnTo>
                    <a:pt x="3669" y="11886"/>
                  </a:lnTo>
                  <a:lnTo>
                    <a:pt x="3764" y="11778"/>
                  </a:lnTo>
                  <a:lnTo>
                    <a:pt x="3858" y="11670"/>
                  </a:lnTo>
                  <a:lnTo>
                    <a:pt x="3966" y="11576"/>
                  </a:lnTo>
                  <a:lnTo>
                    <a:pt x="4088" y="11481"/>
                  </a:lnTo>
                  <a:lnTo>
                    <a:pt x="4223" y="11387"/>
                  </a:lnTo>
                  <a:lnTo>
                    <a:pt x="4357" y="11306"/>
                  </a:lnTo>
                  <a:lnTo>
                    <a:pt x="4506" y="11225"/>
                  </a:lnTo>
                  <a:lnTo>
                    <a:pt x="4843" y="11077"/>
                  </a:lnTo>
                  <a:lnTo>
                    <a:pt x="5207" y="10928"/>
                  </a:lnTo>
                  <a:lnTo>
                    <a:pt x="5612" y="10807"/>
                  </a:lnTo>
                  <a:lnTo>
                    <a:pt x="6057" y="10685"/>
                  </a:lnTo>
                  <a:lnTo>
                    <a:pt x="6543" y="10577"/>
                  </a:lnTo>
                  <a:lnTo>
                    <a:pt x="7083" y="10469"/>
                  </a:lnTo>
                  <a:lnTo>
                    <a:pt x="7649" y="10375"/>
                  </a:lnTo>
                  <a:lnTo>
                    <a:pt x="8256" y="10267"/>
                  </a:lnTo>
                  <a:lnTo>
                    <a:pt x="8998" y="10159"/>
                  </a:lnTo>
                  <a:lnTo>
                    <a:pt x="9848" y="10011"/>
                  </a:lnTo>
                  <a:lnTo>
                    <a:pt x="11507" y="9700"/>
                  </a:lnTo>
                  <a:lnTo>
                    <a:pt x="11710" y="9660"/>
                  </a:lnTo>
                  <a:lnTo>
                    <a:pt x="11926" y="9593"/>
                  </a:lnTo>
                  <a:lnTo>
                    <a:pt x="12128" y="9525"/>
                  </a:lnTo>
                  <a:lnTo>
                    <a:pt x="12330" y="9444"/>
                  </a:lnTo>
                  <a:close/>
                  <a:moveTo>
                    <a:pt x="8728" y="1"/>
                  </a:moveTo>
                  <a:lnTo>
                    <a:pt x="8175" y="14"/>
                  </a:lnTo>
                  <a:lnTo>
                    <a:pt x="7649" y="41"/>
                  </a:lnTo>
                  <a:lnTo>
                    <a:pt x="7137" y="95"/>
                  </a:lnTo>
                  <a:lnTo>
                    <a:pt x="6637" y="163"/>
                  </a:lnTo>
                  <a:lnTo>
                    <a:pt x="6165" y="244"/>
                  </a:lnTo>
                  <a:lnTo>
                    <a:pt x="5707" y="351"/>
                  </a:lnTo>
                  <a:lnTo>
                    <a:pt x="5275" y="486"/>
                  </a:lnTo>
                  <a:lnTo>
                    <a:pt x="4857" y="635"/>
                  </a:lnTo>
                  <a:lnTo>
                    <a:pt x="4452" y="797"/>
                  </a:lnTo>
                  <a:lnTo>
                    <a:pt x="4074" y="986"/>
                  </a:lnTo>
                  <a:lnTo>
                    <a:pt x="3710" y="1188"/>
                  </a:lnTo>
                  <a:lnTo>
                    <a:pt x="3373" y="1404"/>
                  </a:lnTo>
                  <a:lnTo>
                    <a:pt x="3049" y="1647"/>
                  </a:lnTo>
                  <a:lnTo>
                    <a:pt x="2752" y="1916"/>
                  </a:lnTo>
                  <a:lnTo>
                    <a:pt x="2455" y="2200"/>
                  </a:lnTo>
                  <a:lnTo>
                    <a:pt x="2199" y="2496"/>
                  </a:lnTo>
                  <a:lnTo>
                    <a:pt x="2051" y="2685"/>
                  </a:lnTo>
                  <a:lnTo>
                    <a:pt x="1916" y="2874"/>
                  </a:lnTo>
                  <a:lnTo>
                    <a:pt x="1794" y="3063"/>
                  </a:lnTo>
                  <a:lnTo>
                    <a:pt x="1673" y="3265"/>
                  </a:lnTo>
                  <a:lnTo>
                    <a:pt x="1551" y="3468"/>
                  </a:lnTo>
                  <a:lnTo>
                    <a:pt x="1457" y="3670"/>
                  </a:lnTo>
                  <a:lnTo>
                    <a:pt x="1349" y="3886"/>
                  </a:lnTo>
                  <a:lnTo>
                    <a:pt x="1268" y="4102"/>
                  </a:lnTo>
                  <a:lnTo>
                    <a:pt x="1187" y="4318"/>
                  </a:lnTo>
                  <a:lnTo>
                    <a:pt x="1106" y="4534"/>
                  </a:lnTo>
                  <a:lnTo>
                    <a:pt x="1039" y="4763"/>
                  </a:lnTo>
                  <a:lnTo>
                    <a:pt x="985" y="4992"/>
                  </a:lnTo>
                  <a:lnTo>
                    <a:pt x="931" y="5208"/>
                  </a:lnTo>
                  <a:lnTo>
                    <a:pt x="890" y="5437"/>
                  </a:lnTo>
                  <a:lnTo>
                    <a:pt x="863" y="5680"/>
                  </a:lnTo>
                  <a:lnTo>
                    <a:pt x="836" y="5910"/>
                  </a:lnTo>
                  <a:lnTo>
                    <a:pt x="836" y="6004"/>
                  </a:lnTo>
                  <a:lnTo>
                    <a:pt x="863" y="6152"/>
                  </a:lnTo>
                  <a:lnTo>
                    <a:pt x="890" y="6301"/>
                  </a:lnTo>
                  <a:lnTo>
                    <a:pt x="944" y="6436"/>
                  </a:lnTo>
                  <a:lnTo>
                    <a:pt x="998" y="6571"/>
                  </a:lnTo>
                  <a:lnTo>
                    <a:pt x="1079" y="6706"/>
                  </a:lnTo>
                  <a:lnTo>
                    <a:pt x="1160" y="6827"/>
                  </a:lnTo>
                  <a:lnTo>
                    <a:pt x="1255" y="6935"/>
                  </a:lnTo>
                  <a:lnTo>
                    <a:pt x="1363" y="7043"/>
                  </a:lnTo>
                  <a:lnTo>
                    <a:pt x="1484" y="7137"/>
                  </a:lnTo>
                  <a:lnTo>
                    <a:pt x="1605" y="7218"/>
                  </a:lnTo>
                  <a:lnTo>
                    <a:pt x="1727" y="7286"/>
                  </a:lnTo>
                  <a:lnTo>
                    <a:pt x="1862" y="7353"/>
                  </a:lnTo>
                  <a:lnTo>
                    <a:pt x="2010" y="7394"/>
                  </a:lnTo>
                  <a:lnTo>
                    <a:pt x="2159" y="7421"/>
                  </a:lnTo>
                  <a:lnTo>
                    <a:pt x="2293" y="7448"/>
                  </a:lnTo>
                  <a:lnTo>
                    <a:pt x="2455" y="7448"/>
                  </a:lnTo>
                  <a:lnTo>
                    <a:pt x="2590" y="7461"/>
                  </a:lnTo>
                  <a:lnTo>
                    <a:pt x="2725" y="7448"/>
                  </a:lnTo>
                  <a:lnTo>
                    <a:pt x="2874" y="7434"/>
                  </a:lnTo>
                  <a:lnTo>
                    <a:pt x="3008" y="7407"/>
                  </a:lnTo>
                  <a:lnTo>
                    <a:pt x="3143" y="7353"/>
                  </a:lnTo>
                  <a:lnTo>
                    <a:pt x="3265" y="7299"/>
                  </a:lnTo>
                  <a:lnTo>
                    <a:pt x="3386" y="7232"/>
                  </a:lnTo>
                  <a:lnTo>
                    <a:pt x="3508" y="7151"/>
                  </a:lnTo>
                  <a:lnTo>
                    <a:pt x="3615" y="7056"/>
                  </a:lnTo>
                  <a:lnTo>
                    <a:pt x="3710" y="6948"/>
                  </a:lnTo>
                  <a:lnTo>
                    <a:pt x="3804" y="6840"/>
                  </a:lnTo>
                  <a:lnTo>
                    <a:pt x="3872" y="6733"/>
                  </a:lnTo>
                  <a:lnTo>
                    <a:pt x="3939" y="6598"/>
                  </a:lnTo>
                  <a:lnTo>
                    <a:pt x="3993" y="6476"/>
                  </a:lnTo>
                  <a:lnTo>
                    <a:pt x="4034" y="6341"/>
                  </a:lnTo>
                  <a:lnTo>
                    <a:pt x="4061" y="6206"/>
                  </a:lnTo>
                  <a:lnTo>
                    <a:pt x="4142" y="5896"/>
                  </a:lnTo>
                  <a:lnTo>
                    <a:pt x="4223" y="5613"/>
                  </a:lnTo>
                  <a:lnTo>
                    <a:pt x="4317" y="5316"/>
                  </a:lnTo>
                  <a:lnTo>
                    <a:pt x="4438" y="5046"/>
                  </a:lnTo>
                  <a:lnTo>
                    <a:pt x="4573" y="4776"/>
                  </a:lnTo>
                  <a:lnTo>
                    <a:pt x="4749" y="4520"/>
                  </a:lnTo>
                  <a:lnTo>
                    <a:pt x="4830" y="4399"/>
                  </a:lnTo>
                  <a:lnTo>
                    <a:pt x="4938" y="4277"/>
                  </a:lnTo>
                  <a:lnTo>
                    <a:pt x="5045" y="4156"/>
                  </a:lnTo>
                  <a:lnTo>
                    <a:pt x="5167" y="4048"/>
                  </a:lnTo>
                  <a:lnTo>
                    <a:pt x="5288" y="3953"/>
                  </a:lnTo>
                  <a:lnTo>
                    <a:pt x="5423" y="3846"/>
                  </a:lnTo>
                  <a:lnTo>
                    <a:pt x="5558" y="3751"/>
                  </a:lnTo>
                  <a:lnTo>
                    <a:pt x="5720" y="3657"/>
                  </a:lnTo>
                  <a:lnTo>
                    <a:pt x="5882" y="3576"/>
                  </a:lnTo>
                  <a:lnTo>
                    <a:pt x="6057" y="3508"/>
                  </a:lnTo>
                  <a:lnTo>
                    <a:pt x="6233" y="3427"/>
                  </a:lnTo>
                  <a:lnTo>
                    <a:pt x="6435" y="3360"/>
                  </a:lnTo>
                  <a:lnTo>
                    <a:pt x="6637" y="3306"/>
                  </a:lnTo>
                  <a:lnTo>
                    <a:pt x="6867" y="3252"/>
                  </a:lnTo>
                  <a:lnTo>
                    <a:pt x="7096" y="3211"/>
                  </a:lnTo>
                  <a:lnTo>
                    <a:pt x="7339" y="3171"/>
                  </a:lnTo>
                  <a:lnTo>
                    <a:pt x="7595" y="3144"/>
                  </a:lnTo>
                  <a:lnTo>
                    <a:pt x="7865" y="3131"/>
                  </a:lnTo>
                  <a:lnTo>
                    <a:pt x="8148" y="3117"/>
                  </a:lnTo>
                  <a:lnTo>
                    <a:pt x="8445" y="3104"/>
                  </a:lnTo>
                  <a:lnTo>
                    <a:pt x="8769" y="3117"/>
                  </a:lnTo>
                  <a:lnTo>
                    <a:pt x="9079" y="3131"/>
                  </a:lnTo>
                  <a:lnTo>
                    <a:pt x="9362" y="3144"/>
                  </a:lnTo>
                  <a:lnTo>
                    <a:pt x="9646" y="3171"/>
                  </a:lnTo>
                  <a:lnTo>
                    <a:pt x="9902" y="3211"/>
                  </a:lnTo>
                  <a:lnTo>
                    <a:pt x="10158" y="3265"/>
                  </a:lnTo>
                  <a:lnTo>
                    <a:pt x="10388" y="3319"/>
                  </a:lnTo>
                  <a:lnTo>
                    <a:pt x="10604" y="3373"/>
                  </a:lnTo>
                  <a:lnTo>
                    <a:pt x="10819" y="3454"/>
                  </a:lnTo>
                  <a:lnTo>
                    <a:pt x="11008" y="3535"/>
                  </a:lnTo>
                  <a:lnTo>
                    <a:pt x="11197" y="3616"/>
                  </a:lnTo>
                  <a:lnTo>
                    <a:pt x="11359" y="3724"/>
                  </a:lnTo>
                  <a:lnTo>
                    <a:pt x="11521" y="3832"/>
                  </a:lnTo>
                  <a:lnTo>
                    <a:pt x="11669" y="3940"/>
                  </a:lnTo>
                  <a:lnTo>
                    <a:pt x="11791" y="4061"/>
                  </a:lnTo>
                  <a:lnTo>
                    <a:pt x="11912" y="4196"/>
                  </a:lnTo>
                  <a:lnTo>
                    <a:pt x="12061" y="4372"/>
                  </a:lnTo>
                  <a:lnTo>
                    <a:pt x="12182" y="4561"/>
                  </a:lnTo>
                  <a:lnTo>
                    <a:pt x="12276" y="4763"/>
                  </a:lnTo>
                  <a:lnTo>
                    <a:pt x="12371" y="4965"/>
                  </a:lnTo>
                  <a:lnTo>
                    <a:pt x="12425" y="5181"/>
                  </a:lnTo>
                  <a:lnTo>
                    <a:pt x="12465" y="5397"/>
                  </a:lnTo>
                  <a:lnTo>
                    <a:pt x="12479" y="5626"/>
                  </a:lnTo>
                  <a:lnTo>
                    <a:pt x="12465" y="5842"/>
                  </a:lnTo>
                  <a:lnTo>
                    <a:pt x="12452" y="6058"/>
                  </a:lnTo>
                  <a:lnTo>
                    <a:pt x="12438" y="6166"/>
                  </a:lnTo>
                  <a:lnTo>
                    <a:pt x="12411" y="6274"/>
                  </a:lnTo>
                  <a:lnTo>
                    <a:pt x="12371" y="6382"/>
                  </a:lnTo>
                  <a:lnTo>
                    <a:pt x="12317" y="6490"/>
                  </a:lnTo>
                  <a:lnTo>
                    <a:pt x="12249" y="6598"/>
                  </a:lnTo>
                  <a:lnTo>
                    <a:pt x="12155" y="6706"/>
                  </a:lnTo>
                  <a:lnTo>
                    <a:pt x="12061" y="6800"/>
                  </a:lnTo>
                  <a:lnTo>
                    <a:pt x="11926" y="6908"/>
                  </a:lnTo>
                  <a:lnTo>
                    <a:pt x="11791" y="7002"/>
                  </a:lnTo>
                  <a:lnTo>
                    <a:pt x="11615" y="7097"/>
                  </a:lnTo>
                  <a:lnTo>
                    <a:pt x="11413" y="7191"/>
                  </a:lnTo>
                  <a:lnTo>
                    <a:pt x="11184" y="7272"/>
                  </a:lnTo>
                  <a:lnTo>
                    <a:pt x="10941" y="7340"/>
                  </a:lnTo>
                  <a:lnTo>
                    <a:pt x="10644" y="7421"/>
                  </a:lnTo>
                  <a:lnTo>
                    <a:pt x="10253" y="7488"/>
                  </a:lnTo>
                  <a:lnTo>
                    <a:pt x="9862" y="7569"/>
                  </a:lnTo>
                  <a:lnTo>
                    <a:pt x="9052" y="7690"/>
                  </a:lnTo>
                  <a:lnTo>
                    <a:pt x="8243" y="7798"/>
                  </a:lnTo>
                  <a:lnTo>
                    <a:pt x="7447" y="7893"/>
                  </a:lnTo>
                  <a:lnTo>
                    <a:pt x="6934" y="7947"/>
                  </a:lnTo>
                  <a:lnTo>
                    <a:pt x="6381" y="8028"/>
                  </a:lnTo>
                  <a:lnTo>
                    <a:pt x="5868" y="8109"/>
                  </a:lnTo>
                  <a:lnTo>
                    <a:pt x="5369" y="8217"/>
                  </a:lnTo>
                  <a:lnTo>
                    <a:pt x="4911" y="8324"/>
                  </a:lnTo>
                  <a:lnTo>
                    <a:pt x="4465" y="8446"/>
                  </a:lnTo>
                  <a:lnTo>
                    <a:pt x="4061" y="8581"/>
                  </a:lnTo>
                  <a:lnTo>
                    <a:pt x="3669" y="8729"/>
                  </a:lnTo>
                  <a:lnTo>
                    <a:pt x="3305" y="8891"/>
                  </a:lnTo>
                  <a:lnTo>
                    <a:pt x="2968" y="9053"/>
                  </a:lnTo>
                  <a:lnTo>
                    <a:pt x="2658" y="9228"/>
                  </a:lnTo>
                  <a:lnTo>
                    <a:pt x="2361" y="9404"/>
                  </a:lnTo>
                  <a:lnTo>
                    <a:pt x="2091" y="9593"/>
                  </a:lnTo>
                  <a:lnTo>
                    <a:pt x="1835" y="9781"/>
                  </a:lnTo>
                  <a:lnTo>
                    <a:pt x="1605" y="9984"/>
                  </a:lnTo>
                  <a:lnTo>
                    <a:pt x="1403" y="10186"/>
                  </a:lnTo>
                  <a:lnTo>
                    <a:pt x="1201" y="10388"/>
                  </a:lnTo>
                  <a:lnTo>
                    <a:pt x="1025" y="10604"/>
                  </a:lnTo>
                  <a:lnTo>
                    <a:pt x="877" y="10820"/>
                  </a:lnTo>
                  <a:lnTo>
                    <a:pt x="728" y="11023"/>
                  </a:lnTo>
                  <a:lnTo>
                    <a:pt x="607" y="11238"/>
                  </a:lnTo>
                  <a:lnTo>
                    <a:pt x="499" y="11454"/>
                  </a:lnTo>
                  <a:lnTo>
                    <a:pt x="391" y="11670"/>
                  </a:lnTo>
                  <a:lnTo>
                    <a:pt x="310" y="11886"/>
                  </a:lnTo>
                  <a:lnTo>
                    <a:pt x="229" y="12102"/>
                  </a:lnTo>
                  <a:lnTo>
                    <a:pt x="175" y="12318"/>
                  </a:lnTo>
                  <a:lnTo>
                    <a:pt x="121" y="12520"/>
                  </a:lnTo>
                  <a:lnTo>
                    <a:pt x="81" y="12722"/>
                  </a:lnTo>
                  <a:lnTo>
                    <a:pt x="54" y="12925"/>
                  </a:lnTo>
                  <a:lnTo>
                    <a:pt x="13" y="13316"/>
                  </a:lnTo>
                  <a:lnTo>
                    <a:pt x="0" y="13667"/>
                  </a:lnTo>
                  <a:lnTo>
                    <a:pt x="13" y="13977"/>
                  </a:lnTo>
                  <a:lnTo>
                    <a:pt x="40" y="14274"/>
                  </a:lnTo>
                  <a:lnTo>
                    <a:pt x="94" y="14571"/>
                  </a:lnTo>
                  <a:lnTo>
                    <a:pt x="175" y="14840"/>
                  </a:lnTo>
                  <a:lnTo>
                    <a:pt x="270" y="15124"/>
                  </a:lnTo>
                  <a:lnTo>
                    <a:pt x="391" y="15380"/>
                  </a:lnTo>
                  <a:lnTo>
                    <a:pt x="513" y="15636"/>
                  </a:lnTo>
                  <a:lnTo>
                    <a:pt x="675" y="15879"/>
                  </a:lnTo>
                  <a:lnTo>
                    <a:pt x="836" y="16122"/>
                  </a:lnTo>
                  <a:lnTo>
                    <a:pt x="1012" y="16351"/>
                  </a:lnTo>
                  <a:lnTo>
                    <a:pt x="1201" y="16567"/>
                  </a:lnTo>
                  <a:lnTo>
                    <a:pt x="1417" y="16783"/>
                  </a:lnTo>
                  <a:lnTo>
                    <a:pt x="1632" y="16972"/>
                  </a:lnTo>
                  <a:lnTo>
                    <a:pt x="1862" y="17174"/>
                  </a:lnTo>
                  <a:lnTo>
                    <a:pt x="2105" y="17350"/>
                  </a:lnTo>
                  <a:lnTo>
                    <a:pt x="2361" y="17525"/>
                  </a:lnTo>
                  <a:lnTo>
                    <a:pt x="2617" y="17687"/>
                  </a:lnTo>
                  <a:lnTo>
                    <a:pt x="2874" y="17835"/>
                  </a:lnTo>
                  <a:lnTo>
                    <a:pt x="3157" y="17984"/>
                  </a:lnTo>
                  <a:lnTo>
                    <a:pt x="3427" y="18119"/>
                  </a:lnTo>
                  <a:lnTo>
                    <a:pt x="3710" y="18240"/>
                  </a:lnTo>
                  <a:lnTo>
                    <a:pt x="4007" y="18361"/>
                  </a:lnTo>
                  <a:lnTo>
                    <a:pt x="4290" y="18469"/>
                  </a:lnTo>
                  <a:lnTo>
                    <a:pt x="4587" y="18564"/>
                  </a:lnTo>
                  <a:lnTo>
                    <a:pt x="4870" y="18645"/>
                  </a:lnTo>
                  <a:lnTo>
                    <a:pt x="5167" y="18726"/>
                  </a:lnTo>
                  <a:lnTo>
                    <a:pt x="5464" y="18780"/>
                  </a:lnTo>
                  <a:lnTo>
                    <a:pt x="5747" y="18834"/>
                  </a:lnTo>
                  <a:lnTo>
                    <a:pt x="6044" y="18888"/>
                  </a:lnTo>
                  <a:lnTo>
                    <a:pt x="6327" y="18915"/>
                  </a:lnTo>
                  <a:lnTo>
                    <a:pt x="6597" y="18942"/>
                  </a:lnTo>
                  <a:lnTo>
                    <a:pt x="6867" y="18955"/>
                  </a:lnTo>
                  <a:lnTo>
                    <a:pt x="7811" y="18955"/>
                  </a:lnTo>
                  <a:lnTo>
                    <a:pt x="8216" y="18942"/>
                  </a:lnTo>
                  <a:lnTo>
                    <a:pt x="8621" y="18888"/>
                  </a:lnTo>
                  <a:lnTo>
                    <a:pt x="9025" y="18834"/>
                  </a:lnTo>
                  <a:lnTo>
                    <a:pt x="9430" y="18753"/>
                  </a:lnTo>
                  <a:lnTo>
                    <a:pt x="9821" y="18658"/>
                  </a:lnTo>
                  <a:lnTo>
                    <a:pt x="10212" y="18537"/>
                  </a:lnTo>
                  <a:lnTo>
                    <a:pt x="10604" y="18402"/>
                  </a:lnTo>
                  <a:lnTo>
                    <a:pt x="10685" y="18361"/>
                  </a:lnTo>
                  <a:lnTo>
                    <a:pt x="11049" y="18213"/>
                  </a:lnTo>
                  <a:lnTo>
                    <a:pt x="11413" y="18038"/>
                  </a:lnTo>
                  <a:lnTo>
                    <a:pt x="11764" y="17849"/>
                  </a:lnTo>
                  <a:lnTo>
                    <a:pt x="12101" y="17633"/>
                  </a:lnTo>
                  <a:lnTo>
                    <a:pt x="12425" y="17417"/>
                  </a:lnTo>
                  <a:lnTo>
                    <a:pt x="12749" y="17161"/>
                  </a:lnTo>
                  <a:lnTo>
                    <a:pt x="13045" y="16904"/>
                  </a:lnTo>
                  <a:lnTo>
                    <a:pt x="13329" y="16635"/>
                  </a:lnTo>
                  <a:lnTo>
                    <a:pt x="13599" y="16338"/>
                  </a:lnTo>
                  <a:lnTo>
                    <a:pt x="13855" y="16028"/>
                  </a:lnTo>
                  <a:lnTo>
                    <a:pt x="14098" y="15717"/>
                  </a:lnTo>
                  <a:lnTo>
                    <a:pt x="14314" y="15380"/>
                  </a:lnTo>
                  <a:lnTo>
                    <a:pt x="14516" y="15043"/>
                  </a:lnTo>
                  <a:lnTo>
                    <a:pt x="14705" y="14692"/>
                  </a:lnTo>
                  <a:lnTo>
                    <a:pt x="14867" y="14328"/>
                  </a:lnTo>
                  <a:lnTo>
                    <a:pt x="15015" y="13950"/>
                  </a:lnTo>
                  <a:lnTo>
                    <a:pt x="15096" y="13694"/>
                  </a:lnTo>
                  <a:lnTo>
                    <a:pt x="15163" y="13424"/>
                  </a:lnTo>
                  <a:lnTo>
                    <a:pt x="15231" y="13114"/>
                  </a:lnTo>
                  <a:lnTo>
                    <a:pt x="15285" y="12776"/>
                  </a:lnTo>
                  <a:lnTo>
                    <a:pt x="15325" y="12426"/>
                  </a:lnTo>
                  <a:lnTo>
                    <a:pt x="15352" y="12048"/>
                  </a:lnTo>
                  <a:lnTo>
                    <a:pt x="15406" y="11252"/>
                  </a:lnTo>
                  <a:lnTo>
                    <a:pt x="15420" y="10415"/>
                  </a:lnTo>
                  <a:lnTo>
                    <a:pt x="15420" y="9539"/>
                  </a:lnTo>
                  <a:lnTo>
                    <a:pt x="15406" y="7785"/>
                  </a:lnTo>
                  <a:lnTo>
                    <a:pt x="15393" y="6962"/>
                  </a:lnTo>
                  <a:lnTo>
                    <a:pt x="15379" y="6220"/>
                  </a:lnTo>
                  <a:lnTo>
                    <a:pt x="15379" y="5937"/>
                  </a:lnTo>
                  <a:lnTo>
                    <a:pt x="15366" y="5680"/>
                  </a:lnTo>
                  <a:lnTo>
                    <a:pt x="15352" y="5410"/>
                  </a:lnTo>
                  <a:lnTo>
                    <a:pt x="15312" y="5168"/>
                  </a:lnTo>
                  <a:lnTo>
                    <a:pt x="15285" y="4925"/>
                  </a:lnTo>
                  <a:lnTo>
                    <a:pt x="15244" y="4695"/>
                  </a:lnTo>
                  <a:lnTo>
                    <a:pt x="15136" y="4250"/>
                  </a:lnTo>
                  <a:lnTo>
                    <a:pt x="15015" y="3832"/>
                  </a:lnTo>
                  <a:lnTo>
                    <a:pt x="14867" y="3454"/>
                  </a:lnTo>
                  <a:lnTo>
                    <a:pt x="14705" y="3090"/>
                  </a:lnTo>
                  <a:lnTo>
                    <a:pt x="14516" y="2766"/>
                  </a:lnTo>
                  <a:lnTo>
                    <a:pt x="14314" y="2469"/>
                  </a:lnTo>
                  <a:lnTo>
                    <a:pt x="14111" y="2186"/>
                  </a:lnTo>
                  <a:lnTo>
                    <a:pt x="13895" y="1943"/>
                  </a:lnTo>
                  <a:lnTo>
                    <a:pt x="13666" y="1714"/>
                  </a:lnTo>
                  <a:lnTo>
                    <a:pt x="13437" y="1512"/>
                  </a:lnTo>
                  <a:lnTo>
                    <a:pt x="13207" y="1323"/>
                  </a:lnTo>
                  <a:lnTo>
                    <a:pt x="12978" y="1161"/>
                  </a:lnTo>
                  <a:lnTo>
                    <a:pt x="12749" y="1013"/>
                  </a:lnTo>
                  <a:lnTo>
                    <a:pt x="12519" y="891"/>
                  </a:lnTo>
                  <a:lnTo>
                    <a:pt x="12276" y="770"/>
                  </a:lnTo>
                  <a:lnTo>
                    <a:pt x="12047" y="662"/>
                  </a:lnTo>
                  <a:lnTo>
                    <a:pt x="11804" y="567"/>
                  </a:lnTo>
                  <a:lnTo>
                    <a:pt x="11548" y="473"/>
                  </a:lnTo>
                  <a:lnTo>
                    <a:pt x="11305" y="392"/>
                  </a:lnTo>
                  <a:lnTo>
                    <a:pt x="11062" y="311"/>
                  </a:lnTo>
                  <a:lnTo>
                    <a:pt x="10806" y="244"/>
                  </a:lnTo>
                  <a:lnTo>
                    <a:pt x="10550" y="190"/>
                  </a:lnTo>
                  <a:lnTo>
                    <a:pt x="10293" y="136"/>
                  </a:lnTo>
                  <a:lnTo>
                    <a:pt x="10037" y="95"/>
                  </a:lnTo>
                  <a:lnTo>
                    <a:pt x="9781" y="55"/>
                  </a:lnTo>
                  <a:lnTo>
                    <a:pt x="9511" y="28"/>
                  </a:lnTo>
                  <a:lnTo>
                    <a:pt x="9255" y="14"/>
                  </a:lnTo>
                  <a:lnTo>
                    <a:pt x="8998"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5" name="Google Shape;4195;p228"/>
            <p:cNvSpPr/>
            <p:nvPr/>
          </p:nvSpPr>
          <p:spPr>
            <a:xfrm>
              <a:off x="420478" y="609347"/>
              <a:ext cx="117192" cy="169934"/>
            </a:xfrm>
            <a:custGeom>
              <a:rect b="b" l="l" r="r" t="t"/>
              <a:pathLst>
                <a:path extrusionOk="0" h="24285" w="16271">
                  <a:moveTo>
                    <a:pt x="8365" y="2888"/>
                  </a:moveTo>
                  <a:lnTo>
                    <a:pt x="8635" y="2915"/>
                  </a:lnTo>
                  <a:lnTo>
                    <a:pt x="8878" y="2942"/>
                  </a:lnTo>
                  <a:lnTo>
                    <a:pt x="9134" y="2996"/>
                  </a:lnTo>
                  <a:lnTo>
                    <a:pt x="9377" y="3050"/>
                  </a:lnTo>
                  <a:lnTo>
                    <a:pt x="9606" y="3131"/>
                  </a:lnTo>
                  <a:lnTo>
                    <a:pt x="9835" y="3212"/>
                  </a:lnTo>
                  <a:lnTo>
                    <a:pt x="10065" y="3320"/>
                  </a:lnTo>
                  <a:lnTo>
                    <a:pt x="10281" y="3428"/>
                  </a:lnTo>
                  <a:lnTo>
                    <a:pt x="10496" y="3549"/>
                  </a:lnTo>
                  <a:lnTo>
                    <a:pt x="10699" y="3684"/>
                  </a:lnTo>
                  <a:lnTo>
                    <a:pt x="10888" y="3832"/>
                  </a:lnTo>
                  <a:lnTo>
                    <a:pt x="11077" y="3994"/>
                  </a:lnTo>
                  <a:lnTo>
                    <a:pt x="11265" y="4170"/>
                  </a:lnTo>
                  <a:lnTo>
                    <a:pt x="11427" y="4358"/>
                  </a:lnTo>
                  <a:lnTo>
                    <a:pt x="11603" y="4547"/>
                  </a:lnTo>
                  <a:lnTo>
                    <a:pt x="11751" y="4750"/>
                  </a:lnTo>
                  <a:lnTo>
                    <a:pt x="11899" y="4966"/>
                  </a:lnTo>
                  <a:lnTo>
                    <a:pt x="12034" y="5195"/>
                  </a:lnTo>
                  <a:lnTo>
                    <a:pt x="12169" y="5424"/>
                  </a:lnTo>
                  <a:lnTo>
                    <a:pt x="12291" y="5681"/>
                  </a:lnTo>
                  <a:lnTo>
                    <a:pt x="12399" y="5937"/>
                  </a:lnTo>
                  <a:lnTo>
                    <a:pt x="12507" y="6193"/>
                  </a:lnTo>
                  <a:lnTo>
                    <a:pt x="12588" y="6476"/>
                  </a:lnTo>
                  <a:lnTo>
                    <a:pt x="12668" y="6760"/>
                  </a:lnTo>
                  <a:lnTo>
                    <a:pt x="12749" y="7057"/>
                  </a:lnTo>
                  <a:lnTo>
                    <a:pt x="12803" y="7353"/>
                  </a:lnTo>
                  <a:lnTo>
                    <a:pt x="12857" y="7664"/>
                  </a:lnTo>
                  <a:lnTo>
                    <a:pt x="12898" y="7987"/>
                  </a:lnTo>
                  <a:lnTo>
                    <a:pt x="12925" y="8325"/>
                  </a:lnTo>
                  <a:lnTo>
                    <a:pt x="12938" y="8648"/>
                  </a:lnTo>
                  <a:lnTo>
                    <a:pt x="12952" y="8999"/>
                  </a:lnTo>
                  <a:lnTo>
                    <a:pt x="12938" y="9363"/>
                  </a:lnTo>
                  <a:lnTo>
                    <a:pt x="12925" y="9714"/>
                  </a:lnTo>
                  <a:lnTo>
                    <a:pt x="12898" y="10051"/>
                  </a:lnTo>
                  <a:lnTo>
                    <a:pt x="12844" y="10375"/>
                  </a:lnTo>
                  <a:lnTo>
                    <a:pt x="12790" y="10699"/>
                  </a:lnTo>
                  <a:lnTo>
                    <a:pt x="12722" y="11009"/>
                  </a:lnTo>
                  <a:lnTo>
                    <a:pt x="12641" y="11306"/>
                  </a:lnTo>
                  <a:lnTo>
                    <a:pt x="12561" y="11589"/>
                  </a:lnTo>
                  <a:lnTo>
                    <a:pt x="12466" y="11873"/>
                  </a:lnTo>
                  <a:lnTo>
                    <a:pt x="12345" y="12129"/>
                  </a:lnTo>
                  <a:lnTo>
                    <a:pt x="12237" y="12385"/>
                  </a:lnTo>
                  <a:lnTo>
                    <a:pt x="12102" y="12628"/>
                  </a:lnTo>
                  <a:lnTo>
                    <a:pt x="11967" y="12871"/>
                  </a:lnTo>
                  <a:lnTo>
                    <a:pt x="11819" y="13087"/>
                  </a:lnTo>
                  <a:lnTo>
                    <a:pt x="11657" y="13303"/>
                  </a:lnTo>
                  <a:lnTo>
                    <a:pt x="11495" y="13505"/>
                  </a:lnTo>
                  <a:lnTo>
                    <a:pt x="11319" y="13680"/>
                  </a:lnTo>
                  <a:lnTo>
                    <a:pt x="11144" y="13869"/>
                  </a:lnTo>
                  <a:lnTo>
                    <a:pt x="10955" y="14031"/>
                  </a:lnTo>
                  <a:lnTo>
                    <a:pt x="10766" y="14180"/>
                  </a:lnTo>
                  <a:lnTo>
                    <a:pt x="10564" y="14328"/>
                  </a:lnTo>
                  <a:lnTo>
                    <a:pt x="10362" y="14449"/>
                  </a:lnTo>
                  <a:lnTo>
                    <a:pt x="10146" y="14571"/>
                  </a:lnTo>
                  <a:lnTo>
                    <a:pt x="9930" y="14679"/>
                  </a:lnTo>
                  <a:lnTo>
                    <a:pt x="9701" y="14773"/>
                  </a:lnTo>
                  <a:lnTo>
                    <a:pt x="9471" y="14854"/>
                  </a:lnTo>
                  <a:lnTo>
                    <a:pt x="9242" y="14922"/>
                  </a:lnTo>
                  <a:lnTo>
                    <a:pt x="8999" y="14976"/>
                  </a:lnTo>
                  <a:lnTo>
                    <a:pt x="8770" y="15030"/>
                  </a:lnTo>
                  <a:lnTo>
                    <a:pt x="8513" y="15057"/>
                  </a:lnTo>
                  <a:lnTo>
                    <a:pt x="8271" y="15084"/>
                  </a:lnTo>
                  <a:lnTo>
                    <a:pt x="8014" y="15084"/>
                  </a:lnTo>
                  <a:lnTo>
                    <a:pt x="7731" y="15070"/>
                  </a:lnTo>
                  <a:lnTo>
                    <a:pt x="7448" y="15043"/>
                  </a:lnTo>
                  <a:lnTo>
                    <a:pt x="7178" y="15003"/>
                  </a:lnTo>
                  <a:lnTo>
                    <a:pt x="6908" y="14949"/>
                  </a:lnTo>
                  <a:lnTo>
                    <a:pt x="6652" y="14868"/>
                  </a:lnTo>
                  <a:lnTo>
                    <a:pt x="6409" y="14787"/>
                  </a:lnTo>
                  <a:lnTo>
                    <a:pt x="6166" y="14679"/>
                  </a:lnTo>
                  <a:lnTo>
                    <a:pt x="5937" y="14571"/>
                  </a:lnTo>
                  <a:lnTo>
                    <a:pt x="5721" y="14436"/>
                  </a:lnTo>
                  <a:lnTo>
                    <a:pt x="5505" y="14288"/>
                  </a:lnTo>
                  <a:lnTo>
                    <a:pt x="5303" y="14139"/>
                  </a:lnTo>
                  <a:lnTo>
                    <a:pt x="5114" y="13977"/>
                  </a:lnTo>
                  <a:lnTo>
                    <a:pt x="4925" y="13788"/>
                  </a:lnTo>
                  <a:lnTo>
                    <a:pt x="4749" y="13600"/>
                  </a:lnTo>
                  <a:lnTo>
                    <a:pt x="4588" y="13411"/>
                  </a:lnTo>
                  <a:lnTo>
                    <a:pt x="4426" y="13195"/>
                  </a:lnTo>
                  <a:lnTo>
                    <a:pt x="4277" y="12979"/>
                  </a:lnTo>
                  <a:lnTo>
                    <a:pt x="4142" y="12763"/>
                  </a:lnTo>
                  <a:lnTo>
                    <a:pt x="4007" y="12520"/>
                  </a:lnTo>
                  <a:lnTo>
                    <a:pt x="3886" y="12291"/>
                  </a:lnTo>
                  <a:lnTo>
                    <a:pt x="3778" y="12035"/>
                  </a:lnTo>
                  <a:lnTo>
                    <a:pt x="3684" y="11778"/>
                  </a:lnTo>
                  <a:lnTo>
                    <a:pt x="3589" y="11522"/>
                  </a:lnTo>
                  <a:lnTo>
                    <a:pt x="3508" y="11266"/>
                  </a:lnTo>
                  <a:lnTo>
                    <a:pt x="3427" y="10996"/>
                  </a:lnTo>
                  <a:lnTo>
                    <a:pt x="3373" y="10726"/>
                  </a:lnTo>
                  <a:lnTo>
                    <a:pt x="3319" y="10443"/>
                  </a:lnTo>
                  <a:lnTo>
                    <a:pt x="3265" y="10173"/>
                  </a:lnTo>
                  <a:lnTo>
                    <a:pt x="3239" y="9890"/>
                  </a:lnTo>
                  <a:lnTo>
                    <a:pt x="3212" y="9606"/>
                  </a:lnTo>
                  <a:lnTo>
                    <a:pt x="3198" y="9323"/>
                  </a:lnTo>
                  <a:lnTo>
                    <a:pt x="3198" y="9040"/>
                  </a:lnTo>
                  <a:lnTo>
                    <a:pt x="3198" y="8635"/>
                  </a:lnTo>
                  <a:lnTo>
                    <a:pt x="3225" y="8244"/>
                  </a:lnTo>
                  <a:lnTo>
                    <a:pt x="3252" y="7880"/>
                  </a:lnTo>
                  <a:lnTo>
                    <a:pt x="3292" y="7515"/>
                  </a:lnTo>
                  <a:lnTo>
                    <a:pt x="3360" y="7178"/>
                  </a:lnTo>
                  <a:lnTo>
                    <a:pt x="3427" y="6841"/>
                  </a:lnTo>
                  <a:lnTo>
                    <a:pt x="3508" y="6530"/>
                  </a:lnTo>
                  <a:lnTo>
                    <a:pt x="3603" y="6234"/>
                  </a:lnTo>
                  <a:lnTo>
                    <a:pt x="3697" y="5950"/>
                  </a:lnTo>
                  <a:lnTo>
                    <a:pt x="3819" y="5667"/>
                  </a:lnTo>
                  <a:lnTo>
                    <a:pt x="3940" y="5411"/>
                  </a:lnTo>
                  <a:lnTo>
                    <a:pt x="4075" y="5168"/>
                  </a:lnTo>
                  <a:lnTo>
                    <a:pt x="4210" y="4939"/>
                  </a:lnTo>
                  <a:lnTo>
                    <a:pt x="4372" y="4723"/>
                  </a:lnTo>
                  <a:lnTo>
                    <a:pt x="4520" y="4507"/>
                  </a:lnTo>
                  <a:lnTo>
                    <a:pt x="4696" y="4318"/>
                  </a:lnTo>
                  <a:lnTo>
                    <a:pt x="4871" y="4143"/>
                  </a:lnTo>
                  <a:lnTo>
                    <a:pt x="5046" y="3967"/>
                  </a:lnTo>
                  <a:lnTo>
                    <a:pt x="5235" y="3819"/>
                  </a:lnTo>
                  <a:lnTo>
                    <a:pt x="5424" y="3670"/>
                  </a:lnTo>
                  <a:lnTo>
                    <a:pt x="5626" y="3549"/>
                  </a:lnTo>
                  <a:lnTo>
                    <a:pt x="5829" y="3428"/>
                  </a:lnTo>
                  <a:lnTo>
                    <a:pt x="6045" y="3320"/>
                  </a:lnTo>
                  <a:lnTo>
                    <a:pt x="6260" y="3225"/>
                  </a:lnTo>
                  <a:lnTo>
                    <a:pt x="6476" y="3144"/>
                  </a:lnTo>
                  <a:lnTo>
                    <a:pt x="6706" y="3077"/>
                  </a:lnTo>
                  <a:lnTo>
                    <a:pt x="6935" y="3009"/>
                  </a:lnTo>
                  <a:lnTo>
                    <a:pt x="7164" y="2969"/>
                  </a:lnTo>
                  <a:lnTo>
                    <a:pt x="7394" y="2928"/>
                  </a:lnTo>
                  <a:lnTo>
                    <a:pt x="7623" y="2901"/>
                  </a:lnTo>
                  <a:lnTo>
                    <a:pt x="7866" y="2888"/>
                  </a:lnTo>
                  <a:close/>
                  <a:moveTo>
                    <a:pt x="8770" y="1"/>
                  </a:moveTo>
                  <a:lnTo>
                    <a:pt x="8378" y="14"/>
                  </a:lnTo>
                  <a:lnTo>
                    <a:pt x="8001" y="41"/>
                  </a:lnTo>
                  <a:lnTo>
                    <a:pt x="7636" y="82"/>
                  </a:lnTo>
                  <a:lnTo>
                    <a:pt x="7286" y="149"/>
                  </a:lnTo>
                  <a:lnTo>
                    <a:pt x="6948" y="217"/>
                  </a:lnTo>
                  <a:lnTo>
                    <a:pt x="6638" y="311"/>
                  </a:lnTo>
                  <a:lnTo>
                    <a:pt x="6341" y="406"/>
                  </a:lnTo>
                  <a:lnTo>
                    <a:pt x="6058" y="514"/>
                  </a:lnTo>
                  <a:lnTo>
                    <a:pt x="5788" y="635"/>
                  </a:lnTo>
                  <a:lnTo>
                    <a:pt x="5532" y="770"/>
                  </a:lnTo>
                  <a:lnTo>
                    <a:pt x="5289" y="905"/>
                  </a:lnTo>
                  <a:lnTo>
                    <a:pt x="5060" y="1040"/>
                  </a:lnTo>
                  <a:lnTo>
                    <a:pt x="4844" y="1188"/>
                  </a:lnTo>
                  <a:lnTo>
                    <a:pt x="4642" y="1337"/>
                  </a:lnTo>
                  <a:lnTo>
                    <a:pt x="4453" y="1485"/>
                  </a:lnTo>
                  <a:lnTo>
                    <a:pt x="4277" y="1647"/>
                  </a:lnTo>
                  <a:lnTo>
                    <a:pt x="4115" y="1795"/>
                  </a:lnTo>
                  <a:lnTo>
                    <a:pt x="3967" y="1944"/>
                  </a:lnTo>
                  <a:lnTo>
                    <a:pt x="3697" y="2240"/>
                  </a:lnTo>
                  <a:lnTo>
                    <a:pt x="3481" y="2524"/>
                  </a:lnTo>
                  <a:lnTo>
                    <a:pt x="3306" y="2767"/>
                  </a:lnTo>
                  <a:lnTo>
                    <a:pt x="3171" y="2982"/>
                  </a:lnTo>
                  <a:lnTo>
                    <a:pt x="3090" y="3144"/>
                  </a:lnTo>
                  <a:lnTo>
                    <a:pt x="3009" y="3279"/>
                  </a:lnTo>
                  <a:lnTo>
                    <a:pt x="2942" y="3279"/>
                  </a:lnTo>
                  <a:lnTo>
                    <a:pt x="2982" y="3063"/>
                  </a:lnTo>
                  <a:lnTo>
                    <a:pt x="2996" y="2834"/>
                  </a:lnTo>
                  <a:lnTo>
                    <a:pt x="3009" y="2605"/>
                  </a:lnTo>
                  <a:lnTo>
                    <a:pt x="3009" y="2375"/>
                  </a:lnTo>
                  <a:lnTo>
                    <a:pt x="3009" y="1364"/>
                  </a:lnTo>
                  <a:lnTo>
                    <a:pt x="3009" y="1256"/>
                  </a:lnTo>
                  <a:lnTo>
                    <a:pt x="2996" y="1161"/>
                  </a:lnTo>
                  <a:lnTo>
                    <a:pt x="2969" y="1067"/>
                  </a:lnTo>
                  <a:lnTo>
                    <a:pt x="2942" y="972"/>
                  </a:lnTo>
                  <a:lnTo>
                    <a:pt x="2901" y="891"/>
                  </a:lnTo>
                  <a:lnTo>
                    <a:pt x="2861" y="810"/>
                  </a:lnTo>
                  <a:lnTo>
                    <a:pt x="2807" y="743"/>
                  </a:lnTo>
                  <a:lnTo>
                    <a:pt x="2739" y="676"/>
                  </a:lnTo>
                  <a:lnTo>
                    <a:pt x="2658" y="622"/>
                  </a:lnTo>
                  <a:lnTo>
                    <a:pt x="2577" y="568"/>
                  </a:lnTo>
                  <a:lnTo>
                    <a:pt x="2483" y="514"/>
                  </a:lnTo>
                  <a:lnTo>
                    <a:pt x="2389" y="487"/>
                  </a:lnTo>
                  <a:lnTo>
                    <a:pt x="2281" y="460"/>
                  </a:lnTo>
                  <a:lnTo>
                    <a:pt x="2159" y="433"/>
                  </a:lnTo>
                  <a:lnTo>
                    <a:pt x="2038" y="419"/>
                  </a:lnTo>
                  <a:lnTo>
                    <a:pt x="986" y="419"/>
                  </a:lnTo>
                  <a:lnTo>
                    <a:pt x="864" y="433"/>
                  </a:lnTo>
                  <a:lnTo>
                    <a:pt x="743" y="460"/>
                  </a:lnTo>
                  <a:lnTo>
                    <a:pt x="635" y="487"/>
                  </a:lnTo>
                  <a:lnTo>
                    <a:pt x="527" y="527"/>
                  </a:lnTo>
                  <a:lnTo>
                    <a:pt x="446" y="568"/>
                  </a:lnTo>
                  <a:lnTo>
                    <a:pt x="365" y="635"/>
                  </a:lnTo>
                  <a:lnTo>
                    <a:pt x="284" y="689"/>
                  </a:lnTo>
                  <a:lnTo>
                    <a:pt x="217" y="770"/>
                  </a:lnTo>
                  <a:lnTo>
                    <a:pt x="163" y="851"/>
                  </a:lnTo>
                  <a:lnTo>
                    <a:pt x="122" y="945"/>
                  </a:lnTo>
                  <a:lnTo>
                    <a:pt x="82" y="1040"/>
                  </a:lnTo>
                  <a:lnTo>
                    <a:pt x="41" y="1148"/>
                  </a:lnTo>
                  <a:lnTo>
                    <a:pt x="28" y="1269"/>
                  </a:lnTo>
                  <a:lnTo>
                    <a:pt x="14" y="1391"/>
                  </a:lnTo>
                  <a:lnTo>
                    <a:pt x="1" y="1525"/>
                  </a:lnTo>
                  <a:lnTo>
                    <a:pt x="1" y="23164"/>
                  </a:lnTo>
                  <a:lnTo>
                    <a:pt x="14" y="23299"/>
                  </a:lnTo>
                  <a:lnTo>
                    <a:pt x="28" y="23421"/>
                  </a:lnTo>
                  <a:lnTo>
                    <a:pt x="41" y="23542"/>
                  </a:lnTo>
                  <a:lnTo>
                    <a:pt x="82" y="23650"/>
                  </a:lnTo>
                  <a:lnTo>
                    <a:pt x="122" y="23758"/>
                  </a:lnTo>
                  <a:lnTo>
                    <a:pt x="163" y="23839"/>
                  </a:lnTo>
                  <a:lnTo>
                    <a:pt x="217" y="23920"/>
                  </a:lnTo>
                  <a:lnTo>
                    <a:pt x="284" y="24001"/>
                  </a:lnTo>
                  <a:lnTo>
                    <a:pt x="365" y="24068"/>
                  </a:lnTo>
                  <a:lnTo>
                    <a:pt x="446" y="24122"/>
                  </a:lnTo>
                  <a:lnTo>
                    <a:pt x="527" y="24176"/>
                  </a:lnTo>
                  <a:lnTo>
                    <a:pt x="635" y="24203"/>
                  </a:lnTo>
                  <a:lnTo>
                    <a:pt x="743" y="24244"/>
                  </a:lnTo>
                  <a:lnTo>
                    <a:pt x="864" y="24257"/>
                  </a:lnTo>
                  <a:lnTo>
                    <a:pt x="986" y="24271"/>
                  </a:lnTo>
                  <a:lnTo>
                    <a:pt x="1120" y="24284"/>
                  </a:lnTo>
                  <a:lnTo>
                    <a:pt x="2173" y="24284"/>
                  </a:lnTo>
                  <a:lnTo>
                    <a:pt x="2308" y="24271"/>
                  </a:lnTo>
                  <a:lnTo>
                    <a:pt x="2429" y="24257"/>
                  </a:lnTo>
                  <a:lnTo>
                    <a:pt x="2537" y="24244"/>
                  </a:lnTo>
                  <a:lnTo>
                    <a:pt x="2645" y="24203"/>
                  </a:lnTo>
                  <a:lnTo>
                    <a:pt x="2739" y="24176"/>
                  </a:lnTo>
                  <a:lnTo>
                    <a:pt x="2834" y="24122"/>
                  </a:lnTo>
                  <a:lnTo>
                    <a:pt x="2915" y="24068"/>
                  </a:lnTo>
                  <a:lnTo>
                    <a:pt x="2982" y="24001"/>
                  </a:lnTo>
                  <a:lnTo>
                    <a:pt x="3050" y="23920"/>
                  </a:lnTo>
                  <a:lnTo>
                    <a:pt x="3104" y="23839"/>
                  </a:lnTo>
                  <a:lnTo>
                    <a:pt x="3158" y="23758"/>
                  </a:lnTo>
                  <a:lnTo>
                    <a:pt x="3185" y="23650"/>
                  </a:lnTo>
                  <a:lnTo>
                    <a:pt x="3225" y="23542"/>
                  </a:lnTo>
                  <a:lnTo>
                    <a:pt x="3239" y="23421"/>
                  </a:lnTo>
                  <a:lnTo>
                    <a:pt x="3252" y="23299"/>
                  </a:lnTo>
                  <a:lnTo>
                    <a:pt x="3265" y="23164"/>
                  </a:lnTo>
                  <a:lnTo>
                    <a:pt x="3265" y="16379"/>
                  </a:lnTo>
                  <a:lnTo>
                    <a:pt x="3252" y="16001"/>
                  </a:lnTo>
                  <a:lnTo>
                    <a:pt x="3239" y="15623"/>
                  </a:lnTo>
                  <a:lnTo>
                    <a:pt x="3212" y="15259"/>
                  </a:lnTo>
                  <a:lnTo>
                    <a:pt x="3158" y="14881"/>
                  </a:lnTo>
                  <a:lnTo>
                    <a:pt x="3225" y="14881"/>
                  </a:lnTo>
                  <a:lnTo>
                    <a:pt x="3427" y="15232"/>
                  </a:lnTo>
                  <a:lnTo>
                    <a:pt x="3657" y="15569"/>
                  </a:lnTo>
                  <a:lnTo>
                    <a:pt x="3913" y="15879"/>
                  </a:lnTo>
                  <a:lnTo>
                    <a:pt x="4183" y="16176"/>
                  </a:lnTo>
                  <a:lnTo>
                    <a:pt x="4480" y="16446"/>
                  </a:lnTo>
                  <a:lnTo>
                    <a:pt x="4776" y="16702"/>
                  </a:lnTo>
                  <a:lnTo>
                    <a:pt x="5114" y="16932"/>
                  </a:lnTo>
                  <a:lnTo>
                    <a:pt x="5451" y="17148"/>
                  </a:lnTo>
                  <a:lnTo>
                    <a:pt x="5815" y="17336"/>
                  </a:lnTo>
                  <a:lnTo>
                    <a:pt x="6179" y="17498"/>
                  </a:lnTo>
                  <a:lnTo>
                    <a:pt x="6557" y="17633"/>
                  </a:lnTo>
                  <a:lnTo>
                    <a:pt x="6935" y="17741"/>
                  </a:lnTo>
                  <a:lnTo>
                    <a:pt x="7326" y="17822"/>
                  </a:lnTo>
                  <a:lnTo>
                    <a:pt x="7731" y="17890"/>
                  </a:lnTo>
                  <a:lnTo>
                    <a:pt x="8122" y="17917"/>
                  </a:lnTo>
                  <a:lnTo>
                    <a:pt x="8527" y="17917"/>
                  </a:lnTo>
                  <a:lnTo>
                    <a:pt x="8945" y="17903"/>
                  </a:lnTo>
                  <a:lnTo>
                    <a:pt x="9350" y="17876"/>
                  </a:lnTo>
                  <a:lnTo>
                    <a:pt x="9754" y="17822"/>
                  </a:lnTo>
                  <a:lnTo>
                    <a:pt x="10146" y="17755"/>
                  </a:lnTo>
                  <a:lnTo>
                    <a:pt x="10523" y="17660"/>
                  </a:lnTo>
                  <a:lnTo>
                    <a:pt x="10901" y="17552"/>
                  </a:lnTo>
                  <a:lnTo>
                    <a:pt x="11265" y="17431"/>
                  </a:lnTo>
                  <a:lnTo>
                    <a:pt x="11616" y="17282"/>
                  </a:lnTo>
                  <a:lnTo>
                    <a:pt x="11967" y="17121"/>
                  </a:lnTo>
                  <a:lnTo>
                    <a:pt x="12304" y="16932"/>
                  </a:lnTo>
                  <a:lnTo>
                    <a:pt x="12628" y="16729"/>
                  </a:lnTo>
                  <a:lnTo>
                    <a:pt x="12938" y="16514"/>
                  </a:lnTo>
                  <a:lnTo>
                    <a:pt x="13249" y="16284"/>
                  </a:lnTo>
                  <a:lnTo>
                    <a:pt x="13532" y="16028"/>
                  </a:lnTo>
                  <a:lnTo>
                    <a:pt x="13815" y="15772"/>
                  </a:lnTo>
                  <a:lnTo>
                    <a:pt x="14071" y="15475"/>
                  </a:lnTo>
                  <a:lnTo>
                    <a:pt x="14328" y="15178"/>
                  </a:lnTo>
                  <a:lnTo>
                    <a:pt x="14557" y="14868"/>
                  </a:lnTo>
                  <a:lnTo>
                    <a:pt x="14786" y="14530"/>
                  </a:lnTo>
                  <a:lnTo>
                    <a:pt x="15002" y="14193"/>
                  </a:lnTo>
                  <a:lnTo>
                    <a:pt x="15191" y="13829"/>
                  </a:lnTo>
                  <a:lnTo>
                    <a:pt x="15380" y="13451"/>
                  </a:lnTo>
                  <a:lnTo>
                    <a:pt x="15542" y="13060"/>
                  </a:lnTo>
                  <a:lnTo>
                    <a:pt x="15690" y="12655"/>
                  </a:lnTo>
                  <a:lnTo>
                    <a:pt x="15825" y="12237"/>
                  </a:lnTo>
                  <a:lnTo>
                    <a:pt x="15933" y="11805"/>
                  </a:lnTo>
                  <a:lnTo>
                    <a:pt x="16041" y="11374"/>
                  </a:lnTo>
                  <a:lnTo>
                    <a:pt x="16122" y="10915"/>
                  </a:lnTo>
                  <a:lnTo>
                    <a:pt x="16190" y="10443"/>
                  </a:lnTo>
                  <a:lnTo>
                    <a:pt x="16230" y="9957"/>
                  </a:lnTo>
                  <a:lnTo>
                    <a:pt x="16257" y="9471"/>
                  </a:lnTo>
                  <a:lnTo>
                    <a:pt x="16270" y="8959"/>
                  </a:lnTo>
                  <a:lnTo>
                    <a:pt x="16257" y="8473"/>
                  </a:lnTo>
                  <a:lnTo>
                    <a:pt x="16243" y="7987"/>
                  </a:lnTo>
                  <a:lnTo>
                    <a:pt x="16190" y="7515"/>
                  </a:lnTo>
                  <a:lnTo>
                    <a:pt x="16136" y="7057"/>
                  </a:lnTo>
                  <a:lnTo>
                    <a:pt x="16068" y="6598"/>
                  </a:lnTo>
                  <a:lnTo>
                    <a:pt x="15974" y="6166"/>
                  </a:lnTo>
                  <a:lnTo>
                    <a:pt x="15866" y="5734"/>
                  </a:lnTo>
                  <a:lnTo>
                    <a:pt x="15744" y="5316"/>
                  </a:lnTo>
                  <a:lnTo>
                    <a:pt x="15609" y="4925"/>
                  </a:lnTo>
                  <a:lnTo>
                    <a:pt x="15461" y="4534"/>
                  </a:lnTo>
                  <a:lnTo>
                    <a:pt x="15286" y="4156"/>
                  </a:lnTo>
                  <a:lnTo>
                    <a:pt x="15110" y="3792"/>
                  </a:lnTo>
                  <a:lnTo>
                    <a:pt x="14908" y="3441"/>
                  </a:lnTo>
                  <a:lnTo>
                    <a:pt x="14706" y="3117"/>
                  </a:lnTo>
                  <a:lnTo>
                    <a:pt x="14476" y="2794"/>
                  </a:lnTo>
                  <a:lnTo>
                    <a:pt x="14247" y="2497"/>
                  </a:lnTo>
                  <a:lnTo>
                    <a:pt x="13991" y="2200"/>
                  </a:lnTo>
                  <a:lnTo>
                    <a:pt x="13734" y="1930"/>
                  </a:lnTo>
                  <a:lnTo>
                    <a:pt x="13451" y="1674"/>
                  </a:lnTo>
                  <a:lnTo>
                    <a:pt x="13168" y="1444"/>
                  </a:lnTo>
                  <a:lnTo>
                    <a:pt x="12857" y="1215"/>
                  </a:lnTo>
                  <a:lnTo>
                    <a:pt x="12547" y="1013"/>
                  </a:lnTo>
                  <a:lnTo>
                    <a:pt x="12223" y="824"/>
                  </a:lnTo>
                  <a:lnTo>
                    <a:pt x="11873" y="662"/>
                  </a:lnTo>
                  <a:lnTo>
                    <a:pt x="11535" y="500"/>
                  </a:lnTo>
                  <a:lnTo>
                    <a:pt x="11171" y="379"/>
                  </a:lnTo>
                  <a:lnTo>
                    <a:pt x="10793" y="257"/>
                  </a:lnTo>
                  <a:lnTo>
                    <a:pt x="10416" y="176"/>
                  </a:lnTo>
                  <a:lnTo>
                    <a:pt x="10011" y="95"/>
                  </a:lnTo>
                  <a:lnTo>
                    <a:pt x="9606" y="41"/>
                  </a:lnTo>
                  <a:lnTo>
                    <a:pt x="9188" y="14"/>
                  </a:lnTo>
                  <a:lnTo>
                    <a:pt x="8770"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6" name="Google Shape;4196;p228"/>
            <p:cNvSpPr/>
            <p:nvPr/>
          </p:nvSpPr>
          <p:spPr>
            <a:xfrm>
              <a:off x="559040" y="609347"/>
              <a:ext cx="117192" cy="169934"/>
            </a:xfrm>
            <a:custGeom>
              <a:rect b="b" l="l" r="r" t="t"/>
              <a:pathLst>
                <a:path extrusionOk="0" h="24285" w="16271">
                  <a:moveTo>
                    <a:pt x="8365" y="2888"/>
                  </a:moveTo>
                  <a:lnTo>
                    <a:pt x="8621" y="2915"/>
                  </a:lnTo>
                  <a:lnTo>
                    <a:pt x="8877" y="2942"/>
                  </a:lnTo>
                  <a:lnTo>
                    <a:pt x="9134" y="2996"/>
                  </a:lnTo>
                  <a:lnTo>
                    <a:pt x="9376" y="3050"/>
                  </a:lnTo>
                  <a:lnTo>
                    <a:pt x="9606" y="3131"/>
                  </a:lnTo>
                  <a:lnTo>
                    <a:pt x="9835" y="3212"/>
                  </a:lnTo>
                  <a:lnTo>
                    <a:pt x="10064" y="3320"/>
                  </a:lnTo>
                  <a:lnTo>
                    <a:pt x="10280" y="3428"/>
                  </a:lnTo>
                  <a:lnTo>
                    <a:pt x="10483" y="3549"/>
                  </a:lnTo>
                  <a:lnTo>
                    <a:pt x="10685" y="3684"/>
                  </a:lnTo>
                  <a:lnTo>
                    <a:pt x="10887" y="3832"/>
                  </a:lnTo>
                  <a:lnTo>
                    <a:pt x="11076" y="3994"/>
                  </a:lnTo>
                  <a:lnTo>
                    <a:pt x="11252" y="4170"/>
                  </a:lnTo>
                  <a:lnTo>
                    <a:pt x="11427" y="4358"/>
                  </a:lnTo>
                  <a:lnTo>
                    <a:pt x="11589" y="4547"/>
                  </a:lnTo>
                  <a:lnTo>
                    <a:pt x="11751" y="4750"/>
                  </a:lnTo>
                  <a:lnTo>
                    <a:pt x="11899" y="4966"/>
                  </a:lnTo>
                  <a:lnTo>
                    <a:pt x="12034" y="5195"/>
                  </a:lnTo>
                  <a:lnTo>
                    <a:pt x="12169" y="5424"/>
                  </a:lnTo>
                  <a:lnTo>
                    <a:pt x="12290" y="5681"/>
                  </a:lnTo>
                  <a:lnTo>
                    <a:pt x="12398" y="5937"/>
                  </a:lnTo>
                  <a:lnTo>
                    <a:pt x="12493" y="6193"/>
                  </a:lnTo>
                  <a:lnTo>
                    <a:pt x="12587" y="6476"/>
                  </a:lnTo>
                  <a:lnTo>
                    <a:pt x="12668" y="6760"/>
                  </a:lnTo>
                  <a:lnTo>
                    <a:pt x="12749" y="7057"/>
                  </a:lnTo>
                  <a:lnTo>
                    <a:pt x="12803" y="7353"/>
                  </a:lnTo>
                  <a:lnTo>
                    <a:pt x="12857" y="7664"/>
                  </a:lnTo>
                  <a:lnTo>
                    <a:pt x="12897" y="7987"/>
                  </a:lnTo>
                  <a:lnTo>
                    <a:pt x="12924" y="8325"/>
                  </a:lnTo>
                  <a:lnTo>
                    <a:pt x="12938" y="8648"/>
                  </a:lnTo>
                  <a:lnTo>
                    <a:pt x="12951" y="8999"/>
                  </a:lnTo>
                  <a:lnTo>
                    <a:pt x="12938" y="9363"/>
                  </a:lnTo>
                  <a:lnTo>
                    <a:pt x="12924" y="9714"/>
                  </a:lnTo>
                  <a:lnTo>
                    <a:pt x="12884" y="10051"/>
                  </a:lnTo>
                  <a:lnTo>
                    <a:pt x="12843" y="10375"/>
                  </a:lnTo>
                  <a:lnTo>
                    <a:pt x="12789" y="10699"/>
                  </a:lnTo>
                  <a:lnTo>
                    <a:pt x="12722" y="11009"/>
                  </a:lnTo>
                  <a:lnTo>
                    <a:pt x="12641" y="11306"/>
                  </a:lnTo>
                  <a:lnTo>
                    <a:pt x="12560" y="11589"/>
                  </a:lnTo>
                  <a:lnTo>
                    <a:pt x="12452" y="11873"/>
                  </a:lnTo>
                  <a:lnTo>
                    <a:pt x="12344" y="12129"/>
                  </a:lnTo>
                  <a:lnTo>
                    <a:pt x="12223" y="12385"/>
                  </a:lnTo>
                  <a:lnTo>
                    <a:pt x="12101" y="12628"/>
                  </a:lnTo>
                  <a:lnTo>
                    <a:pt x="11953" y="12871"/>
                  </a:lnTo>
                  <a:lnTo>
                    <a:pt x="11818" y="13087"/>
                  </a:lnTo>
                  <a:lnTo>
                    <a:pt x="11656" y="13303"/>
                  </a:lnTo>
                  <a:lnTo>
                    <a:pt x="11494" y="13505"/>
                  </a:lnTo>
                  <a:lnTo>
                    <a:pt x="11319" y="13680"/>
                  </a:lnTo>
                  <a:lnTo>
                    <a:pt x="11144" y="13869"/>
                  </a:lnTo>
                  <a:lnTo>
                    <a:pt x="10955" y="14031"/>
                  </a:lnTo>
                  <a:lnTo>
                    <a:pt x="10766" y="14180"/>
                  </a:lnTo>
                  <a:lnTo>
                    <a:pt x="10564" y="14328"/>
                  </a:lnTo>
                  <a:lnTo>
                    <a:pt x="10361" y="14449"/>
                  </a:lnTo>
                  <a:lnTo>
                    <a:pt x="10145" y="14571"/>
                  </a:lnTo>
                  <a:lnTo>
                    <a:pt x="9929" y="14679"/>
                  </a:lnTo>
                  <a:lnTo>
                    <a:pt x="9700" y="14773"/>
                  </a:lnTo>
                  <a:lnTo>
                    <a:pt x="9471" y="14854"/>
                  </a:lnTo>
                  <a:lnTo>
                    <a:pt x="9241" y="14922"/>
                  </a:lnTo>
                  <a:lnTo>
                    <a:pt x="8999" y="14976"/>
                  </a:lnTo>
                  <a:lnTo>
                    <a:pt x="8756" y="15030"/>
                  </a:lnTo>
                  <a:lnTo>
                    <a:pt x="8513" y="15057"/>
                  </a:lnTo>
                  <a:lnTo>
                    <a:pt x="8270" y="15084"/>
                  </a:lnTo>
                  <a:lnTo>
                    <a:pt x="8014" y="15084"/>
                  </a:lnTo>
                  <a:lnTo>
                    <a:pt x="7731" y="15070"/>
                  </a:lnTo>
                  <a:lnTo>
                    <a:pt x="7447" y="15043"/>
                  </a:lnTo>
                  <a:lnTo>
                    <a:pt x="7164" y="15003"/>
                  </a:lnTo>
                  <a:lnTo>
                    <a:pt x="6908" y="14949"/>
                  </a:lnTo>
                  <a:lnTo>
                    <a:pt x="6651" y="14868"/>
                  </a:lnTo>
                  <a:lnTo>
                    <a:pt x="6408" y="14787"/>
                  </a:lnTo>
                  <a:lnTo>
                    <a:pt x="6166" y="14679"/>
                  </a:lnTo>
                  <a:lnTo>
                    <a:pt x="5936" y="14571"/>
                  </a:lnTo>
                  <a:lnTo>
                    <a:pt x="5707" y="14436"/>
                  </a:lnTo>
                  <a:lnTo>
                    <a:pt x="5505" y="14288"/>
                  </a:lnTo>
                  <a:lnTo>
                    <a:pt x="5302" y="14139"/>
                  </a:lnTo>
                  <a:lnTo>
                    <a:pt x="5100" y="13977"/>
                  </a:lnTo>
                  <a:lnTo>
                    <a:pt x="4924" y="13788"/>
                  </a:lnTo>
                  <a:lnTo>
                    <a:pt x="4749" y="13600"/>
                  </a:lnTo>
                  <a:lnTo>
                    <a:pt x="4574" y="13411"/>
                  </a:lnTo>
                  <a:lnTo>
                    <a:pt x="4425" y="13195"/>
                  </a:lnTo>
                  <a:lnTo>
                    <a:pt x="4263" y="12979"/>
                  </a:lnTo>
                  <a:lnTo>
                    <a:pt x="4129" y="12763"/>
                  </a:lnTo>
                  <a:lnTo>
                    <a:pt x="4007" y="12520"/>
                  </a:lnTo>
                  <a:lnTo>
                    <a:pt x="3886" y="12291"/>
                  </a:lnTo>
                  <a:lnTo>
                    <a:pt x="3764" y="12035"/>
                  </a:lnTo>
                  <a:lnTo>
                    <a:pt x="3670" y="11778"/>
                  </a:lnTo>
                  <a:lnTo>
                    <a:pt x="3575" y="11522"/>
                  </a:lnTo>
                  <a:lnTo>
                    <a:pt x="3494" y="11266"/>
                  </a:lnTo>
                  <a:lnTo>
                    <a:pt x="3414" y="10996"/>
                  </a:lnTo>
                  <a:lnTo>
                    <a:pt x="3346" y="10726"/>
                  </a:lnTo>
                  <a:lnTo>
                    <a:pt x="3292" y="10443"/>
                  </a:lnTo>
                  <a:lnTo>
                    <a:pt x="3252" y="10173"/>
                  </a:lnTo>
                  <a:lnTo>
                    <a:pt x="3211" y="9890"/>
                  </a:lnTo>
                  <a:lnTo>
                    <a:pt x="3184" y="9606"/>
                  </a:lnTo>
                  <a:lnTo>
                    <a:pt x="3171" y="9323"/>
                  </a:lnTo>
                  <a:lnTo>
                    <a:pt x="3171" y="9040"/>
                  </a:lnTo>
                  <a:lnTo>
                    <a:pt x="3171" y="8635"/>
                  </a:lnTo>
                  <a:lnTo>
                    <a:pt x="3198" y="8244"/>
                  </a:lnTo>
                  <a:lnTo>
                    <a:pt x="3225" y="7880"/>
                  </a:lnTo>
                  <a:lnTo>
                    <a:pt x="3279" y="7515"/>
                  </a:lnTo>
                  <a:lnTo>
                    <a:pt x="3333" y="7178"/>
                  </a:lnTo>
                  <a:lnTo>
                    <a:pt x="3400" y="6841"/>
                  </a:lnTo>
                  <a:lnTo>
                    <a:pt x="3481" y="6530"/>
                  </a:lnTo>
                  <a:lnTo>
                    <a:pt x="3575" y="6234"/>
                  </a:lnTo>
                  <a:lnTo>
                    <a:pt x="3683" y="5950"/>
                  </a:lnTo>
                  <a:lnTo>
                    <a:pt x="3791" y="5681"/>
                  </a:lnTo>
                  <a:lnTo>
                    <a:pt x="3913" y="5411"/>
                  </a:lnTo>
                  <a:lnTo>
                    <a:pt x="4048" y="5168"/>
                  </a:lnTo>
                  <a:lnTo>
                    <a:pt x="4196" y="4939"/>
                  </a:lnTo>
                  <a:lnTo>
                    <a:pt x="4344" y="4723"/>
                  </a:lnTo>
                  <a:lnTo>
                    <a:pt x="4506" y="4520"/>
                  </a:lnTo>
                  <a:lnTo>
                    <a:pt x="4668" y="4318"/>
                  </a:lnTo>
                  <a:lnTo>
                    <a:pt x="4844" y="4143"/>
                  </a:lnTo>
                  <a:lnTo>
                    <a:pt x="5032" y="3981"/>
                  </a:lnTo>
                  <a:lnTo>
                    <a:pt x="5221" y="3819"/>
                  </a:lnTo>
                  <a:lnTo>
                    <a:pt x="5410" y="3684"/>
                  </a:lnTo>
                  <a:lnTo>
                    <a:pt x="5612" y="3549"/>
                  </a:lnTo>
                  <a:lnTo>
                    <a:pt x="5815" y="3428"/>
                  </a:lnTo>
                  <a:lnTo>
                    <a:pt x="6031" y="3320"/>
                  </a:lnTo>
                  <a:lnTo>
                    <a:pt x="6247" y="3225"/>
                  </a:lnTo>
                  <a:lnTo>
                    <a:pt x="6462" y="3144"/>
                  </a:lnTo>
                  <a:lnTo>
                    <a:pt x="6692" y="3077"/>
                  </a:lnTo>
                  <a:lnTo>
                    <a:pt x="6921" y="3023"/>
                  </a:lnTo>
                  <a:lnTo>
                    <a:pt x="7150" y="2969"/>
                  </a:lnTo>
                  <a:lnTo>
                    <a:pt x="7380" y="2928"/>
                  </a:lnTo>
                  <a:lnTo>
                    <a:pt x="7623" y="2901"/>
                  </a:lnTo>
                  <a:lnTo>
                    <a:pt x="7865" y="2888"/>
                  </a:lnTo>
                  <a:close/>
                  <a:moveTo>
                    <a:pt x="8769" y="1"/>
                  </a:moveTo>
                  <a:lnTo>
                    <a:pt x="8365" y="14"/>
                  </a:lnTo>
                  <a:lnTo>
                    <a:pt x="7987" y="41"/>
                  </a:lnTo>
                  <a:lnTo>
                    <a:pt x="7623" y="82"/>
                  </a:lnTo>
                  <a:lnTo>
                    <a:pt x="7285" y="149"/>
                  </a:lnTo>
                  <a:lnTo>
                    <a:pt x="6948" y="217"/>
                  </a:lnTo>
                  <a:lnTo>
                    <a:pt x="6638" y="311"/>
                  </a:lnTo>
                  <a:lnTo>
                    <a:pt x="6341" y="406"/>
                  </a:lnTo>
                  <a:lnTo>
                    <a:pt x="6044" y="514"/>
                  </a:lnTo>
                  <a:lnTo>
                    <a:pt x="5774" y="635"/>
                  </a:lnTo>
                  <a:lnTo>
                    <a:pt x="5518" y="770"/>
                  </a:lnTo>
                  <a:lnTo>
                    <a:pt x="5289" y="905"/>
                  </a:lnTo>
                  <a:lnTo>
                    <a:pt x="5059" y="1040"/>
                  </a:lnTo>
                  <a:lnTo>
                    <a:pt x="4844" y="1188"/>
                  </a:lnTo>
                  <a:lnTo>
                    <a:pt x="4641" y="1337"/>
                  </a:lnTo>
                  <a:lnTo>
                    <a:pt x="4452" y="1485"/>
                  </a:lnTo>
                  <a:lnTo>
                    <a:pt x="4277" y="1647"/>
                  </a:lnTo>
                  <a:lnTo>
                    <a:pt x="4115" y="1795"/>
                  </a:lnTo>
                  <a:lnTo>
                    <a:pt x="3967" y="1944"/>
                  </a:lnTo>
                  <a:lnTo>
                    <a:pt x="3697" y="2240"/>
                  </a:lnTo>
                  <a:lnTo>
                    <a:pt x="3481" y="2524"/>
                  </a:lnTo>
                  <a:lnTo>
                    <a:pt x="3306" y="2767"/>
                  </a:lnTo>
                  <a:lnTo>
                    <a:pt x="3171" y="2982"/>
                  </a:lnTo>
                  <a:lnTo>
                    <a:pt x="3076" y="3144"/>
                  </a:lnTo>
                  <a:lnTo>
                    <a:pt x="3009" y="3279"/>
                  </a:lnTo>
                  <a:lnTo>
                    <a:pt x="2941" y="3279"/>
                  </a:lnTo>
                  <a:lnTo>
                    <a:pt x="2968" y="3063"/>
                  </a:lnTo>
                  <a:lnTo>
                    <a:pt x="2995" y="2834"/>
                  </a:lnTo>
                  <a:lnTo>
                    <a:pt x="3009" y="2605"/>
                  </a:lnTo>
                  <a:lnTo>
                    <a:pt x="3009" y="2375"/>
                  </a:lnTo>
                  <a:lnTo>
                    <a:pt x="3009" y="1364"/>
                  </a:lnTo>
                  <a:lnTo>
                    <a:pt x="3009" y="1256"/>
                  </a:lnTo>
                  <a:lnTo>
                    <a:pt x="2995" y="1161"/>
                  </a:lnTo>
                  <a:lnTo>
                    <a:pt x="2968" y="1067"/>
                  </a:lnTo>
                  <a:lnTo>
                    <a:pt x="2941" y="972"/>
                  </a:lnTo>
                  <a:lnTo>
                    <a:pt x="2901" y="891"/>
                  </a:lnTo>
                  <a:lnTo>
                    <a:pt x="2847" y="810"/>
                  </a:lnTo>
                  <a:lnTo>
                    <a:pt x="2793" y="743"/>
                  </a:lnTo>
                  <a:lnTo>
                    <a:pt x="2725" y="676"/>
                  </a:lnTo>
                  <a:lnTo>
                    <a:pt x="2658" y="622"/>
                  </a:lnTo>
                  <a:lnTo>
                    <a:pt x="2577" y="568"/>
                  </a:lnTo>
                  <a:lnTo>
                    <a:pt x="2483" y="514"/>
                  </a:lnTo>
                  <a:lnTo>
                    <a:pt x="2388" y="487"/>
                  </a:lnTo>
                  <a:lnTo>
                    <a:pt x="2280" y="460"/>
                  </a:lnTo>
                  <a:lnTo>
                    <a:pt x="2159" y="433"/>
                  </a:lnTo>
                  <a:lnTo>
                    <a:pt x="2037" y="419"/>
                  </a:lnTo>
                  <a:lnTo>
                    <a:pt x="985" y="419"/>
                  </a:lnTo>
                  <a:lnTo>
                    <a:pt x="850" y="433"/>
                  </a:lnTo>
                  <a:lnTo>
                    <a:pt x="742" y="460"/>
                  </a:lnTo>
                  <a:lnTo>
                    <a:pt x="634" y="487"/>
                  </a:lnTo>
                  <a:lnTo>
                    <a:pt x="527" y="527"/>
                  </a:lnTo>
                  <a:lnTo>
                    <a:pt x="432" y="568"/>
                  </a:lnTo>
                  <a:lnTo>
                    <a:pt x="351" y="635"/>
                  </a:lnTo>
                  <a:lnTo>
                    <a:pt x="284" y="689"/>
                  </a:lnTo>
                  <a:lnTo>
                    <a:pt x="216" y="770"/>
                  </a:lnTo>
                  <a:lnTo>
                    <a:pt x="162" y="851"/>
                  </a:lnTo>
                  <a:lnTo>
                    <a:pt x="108" y="945"/>
                  </a:lnTo>
                  <a:lnTo>
                    <a:pt x="68" y="1040"/>
                  </a:lnTo>
                  <a:lnTo>
                    <a:pt x="41" y="1148"/>
                  </a:lnTo>
                  <a:lnTo>
                    <a:pt x="27" y="1269"/>
                  </a:lnTo>
                  <a:lnTo>
                    <a:pt x="14" y="1391"/>
                  </a:lnTo>
                  <a:lnTo>
                    <a:pt x="0" y="1525"/>
                  </a:lnTo>
                  <a:lnTo>
                    <a:pt x="14" y="23164"/>
                  </a:lnTo>
                  <a:lnTo>
                    <a:pt x="14" y="23299"/>
                  </a:lnTo>
                  <a:lnTo>
                    <a:pt x="27" y="23421"/>
                  </a:lnTo>
                  <a:lnTo>
                    <a:pt x="54" y="23542"/>
                  </a:lnTo>
                  <a:lnTo>
                    <a:pt x="81" y="23650"/>
                  </a:lnTo>
                  <a:lnTo>
                    <a:pt x="122" y="23758"/>
                  </a:lnTo>
                  <a:lnTo>
                    <a:pt x="162" y="23839"/>
                  </a:lnTo>
                  <a:lnTo>
                    <a:pt x="230" y="23920"/>
                  </a:lnTo>
                  <a:lnTo>
                    <a:pt x="297" y="24001"/>
                  </a:lnTo>
                  <a:lnTo>
                    <a:pt x="365" y="24068"/>
                  </a:lnTo>
                  <a:lnTo>
                    <a:pt x="446" y="24122"/>
                  </a:lnTo>
                  <a:lnTo>
                    <a:pt x="540" y="24176"/>
                  </a:lnTo>
                  <a:lnTo>
                    <a:pt x="634" y="24203"/>
                  </a:lnTo>
                  <a:lnTo>
                    <a:pt x="742" y="24244"/>
                  </a:lnTo>
                  <a:lnTo>
                    <a:pt x="864" y="24257"/>
                  </a:lnTo>
                  <a:lnTo>
                    <a:pt x="985" y="24271"/>
                  </a:lnTo>
                  <a:lnTo>
                    <a:pt x="1134" y="24284"/>
                  </a:lnTo>
                  <a:lnTo>
                    <a:pt x="2172" y="24284"/>
                  </a:lnTo>
                  <a:lnTo>
                    <a:pt x="2307" y="24271"/>
                  </a:lnTo>
                  <a:lnTo>
                    <a:pt x="2429" y="24257"/>
                  </a:lnTo>
                  <a:lnTo>
                    <a:pt x="2537" y="24244"/>
                  </a:lnTo>
                  <a:lnTo>
                    <a:pt x="2645" y="24203"/>
                  </a:lnTo>
                  <a:lnTo>
                    <a:pt x="2739" y="24176"/>
                  </a:lnTo>
                  <a:lnTo>
                    <a:pt x="2833" y="24122"/>
                  </a:lnTo>
                  <a:lnTo>
                    <a:pt x="2914" y="24068"/>
                  </a:lnTo>
                  <a:lnTo>
                    <a:pt x="2982" y="24001"/>
                  </a:lnTo>
                  <a:lnTo>
                    <a:pt x="3049" y="23920"/>
                  </a:lnTo>
                  <a:lnTo>
                    <a:pt x="3103" y="23839"/>
                  </a:lnTo>
                  <a:lnTo>
                    <a:pt x="3144" y="23758"/>
                  </a:lnTo>
                  <a:lnTo>
                    <a:pt x="3184" y="23650"/>
                  </a:lnTo>
                  <a:lnTo>
                    <a:pt x="3211" y="23542"/>
                  </a:lnTo>
                  <a:lnTo>
                    <a:pt x="3238" y="23421"/>
                  </a:lnTo>
                  <a:lnTo>
                    <a:pt x="3252" y="23299"/>
                  </a:lnTo>
                  <a:lnTo>
                    <a:pt x="3252" y="23164"/>
                  </a:lnTo>
                  <a:lnTo>
                    <a:pt x="3252" y="16379"/>
                  </a:lnTo>
                  <a:lnTo>
                    <a:pt x="3252" y="16001"/>
                  </a:lnTo>
                  <a:lnTo>
                    <a:pt x="3238" y="15623"/>
                  </a:lnTo>
                  <a:lnTo>
                    <a:pt x="3198" y="15259"/>
                  </a:lnTo>
                  <a:lnTo>
                    <a:pt x="3157" y="14881"/>
                  </a:lnTo>
                  <a:lnTo>
                    <a:pt x="3225" y="14881"/>
                  </a:lnTo>
                  <a:lnTo>
                    <a:pt x="3427" y="15232"/>
                  </a:lnTo>
                  <a:lnTo>
                    <a:pt x="3656" y="15569"/>
                  </a:lnTo>
                  <a:lnTo>
                    <a:pt x="3913" y="15879"/>
                  </a:lnTo>
                  <a:lnTo>
                    <a:pt x="4182" y="16176"/>
                  </a:lnTo>
                  <a:lnTo>
                    <a:pt x="4466" y="16446"/>
                  </a:lnTo>
                  <a:lnTo>
                    <a:pt x="4776" y="16702"/>
                  </a:lnTo>
                  <a:lnTo>
                    <a:pt x="5100" y="16932"/>
                  </a:lnTo>
                  <a:lnTo>
                    <a:pt x="5451" y="17148"/>
                  </a:lnTo>
                  <a:lnTo>
                    <a:pt x="5801" y="17336"/>
                  </a:lnTo>
                  <a:lnTo>
                    <a:pt x="6179" y="17498"/>
                  </a:lnTo>
                  <a:lnTo>
                    <a:pt x="6543" y="17633"/>
                  </a:lnTo>
                  <a:lnTo>
                    <a:pt x="6935" y="17741"/>
                  </a:lnTo>
                  <a:lnTo>
                    <a:pt x="7326" y="17822"/>
                  </a:lnTo>
                  <a:lnTo>
                    <a:pt x="7717" y="17890"/>
                  </a:lnTo>
                  <a:lnTo>
                    <a:pt x="8122" y="17917"/>
                  </a:lnTo>
                  <a:lnTo>
                    <a:pt x="8526" y="17917"/>
                  </a:lnTo>
                  <a:lnTo>
                    <a:pt x="8945" y="17903"/>
                  </a:lnTo>
                  <a:lnTo>
                    <a:pt x="9349" y="17876"/>
                  </a:lnTo>
                  <a:lnTo>
                    <a:pt x="9754" y="17822"/>
                  </a:lnTo>
                  <a:lnTo>
                    <a:pt x="10145" y="17755"/>
                  </a:lnTo>
                  <a:lnTo>
                    <a:pt x="10523" y="17660"/>
                  </a:lnTo>
                  <a:lnTo>
                    <a:pt x="10901" y="17552"/>
                  </a:lnTo>
                  <a:lnTo>
                    <a:pt x="11265" y="17431"/>
                  </a:lnTo>
                  <a:lnTo>
                    <a:pt x="11616" y="17282"/>
                  </a:lnTo>
                  <a:lnTo>
                    <a:pt x="11967" y="17121"/>
                  </a:lnTo>
                  <a:lnTo>
                    <a:pt x="12304" y="16932"/>
                  </a:lnTo>
                  <a:lnTo>
                    <a:pt x="12628" y="16729"/>
                  </a:lnTo>
                  <a:lnTo>
                    <a:pt x="12938" y="16514"/>
                  </a:lnTo>
                  <a:lnTo>
                    <a:pt x="13235" y="16284"/>
                  </a:lnTo>
                  <a:lnTo>
                    <a:pt x="13531" y="16028"/>
                  </a:lnTo>
                  <a:lnTo>
                    <a:pt x="13801" y="15772"/>
                  </a:lnTo>
                  <a:lnTo>
                    <a:pt x="14071" y="15475"/>
                  </a:lnTo>
                  <a:lnTo>
                    <a:pt x="14327" y="15178"/>
                  </a:lnTo>
                  <a:lnTo>
                    <a:pt x="14557" y="14868"/>
                  </a:lnTo>
                  <a:lnTo>
                    <a:pt x="14786" y="14530"/>
                  </a:lnTo>
                  <a:lnTo>
                    <a:pt x="15002" y="14193"/>
                  </a:lnTo>
                  <a:lnTo>
                    <a:pt x="15191" y="13829"/>
                  </a:lnTo>
                  <a:lnTo>
                    <a:pt x="15366" y="13451"/>
                  </a:lnTo>
                  <a:lnTo>
                    <a:pt x="15542" y="13060"/>
                  </a:lnTo>
                  <a:lnTo>
                    <a:pt x="15690" y="12655"/>
                  </a:lnTo>
                  <a:lnTo>
                    <a:pt x="15825" y="12237"/>
                  </a:lnTo>
                  <a:lnTo>
                    <a:pt x="15933" y="11805"/>
                  </a:lnTo>
                  <a:lnTo>
                    <a:pt x="16041" y="11374"/>
                  </a:lnTo>
                  <a:lnTo>
                    <a:pt x="16122" y="10915"/>
                  </a:lnTo>
                  <a:lnTo>
                    <a:pt x="16189" y="10443"/>
                  </a:lnTo>
                  <a:lnTo>
                    <a:pt x="16230" y="9957"/>
                  </a:lnTo>
                  <a:lnTo>
                    <a:pt x="16257" y="9471"/>
                  </a:lnTo>
                  <a:lnTo>
                    <a:pt x="16270" y="8959"/>
                  </a:lnTo>
                  <a:lnTo>
                    <a:pt x="16257" y="8473"/>
                  </a:lnTo>
                  <a:lnTo>
                    <a:pt x="16230" y="7987"/>
                  </a:lnTo>
                  <a:lnTo>
                    <a:pt x="16189" y="7515"/>
                  </a:lnTo>
                  <a:lnTo>
                    <a:pt x="16135" y="7057"/>
                  </a:lnTo>
                  <a:lnTo>
                    <a:pt x="16054" y="6598"/>
                  </a:lnTo>
                  <a:lnTo>
                    <a:pt x="15973" y="6166"/>
                  </a:lnTo>
                  <a:lnTo>
                    <a:pt x="15865" y="5734"/>
                  </a:lnTo>
                  <a:lnTo>
                    <a:pt x="15744" y="5316"/>
                  </a:lnTo>
                  <a:lnTo>
                    <a:pt x="15609" y="4925"/>
                  </a:lnTo>
                  <a:lnTo>
                    <a:pt x="15447" y="4534"/>
                  </a:lnTo>
                  <a:lnTo>
                    <a:pt x="15285" y="4156"/>
                  </a:lnTo>
                  <a:lnTo>
                    <a:pt x="15110" y="3792"/>
                  </a:lnTo>
                  <a:lnTo>
                    <a:pt x="14908" y="3441"/>
                  </a:lnTo>
                  <a:lnTo>
                    <a:pt x="14705" y="3117"/>
                  </a:lnTo>
                  <a:lnTo>
                    <a:pt x="14476" y="2794"/>
                  </a:lnTo>
                  <a:lnTo>
                    <a:pt x="14233" y="2497"/>
                  </a:lnTo>
                  <a:lnTo>
                    <a:pt x="13990" y="2200"/>
                  </a:lnTo>
                  <a:lnTo>
                    <a:pt x="13720" y="1930"/>
                  </a:lnTo>
                  <a:lnTo>
                    <a:pt x="13451" y="1674"/>
                  </a:lnTo>
                  <a:lnTo>
                    <a:pt x="13154" y="1444"/>
                  </a:lnTo>
                  <a:lnTo>
                    <a:pt x="12857" y="1215"/>
                  </a:lnTo>
                  <a:lnTo>
                    <a:pt x="12547" y="1013"/>
                  </a:lnTo>
                  <a:lnTo>
                    <a:pt x="12209" y="824"/>
                  </a:lnTo>
                  <a:lnTo>
                    <a:pt x="11872" y="662"/>
                  </a:lnTo>
                  <a:lnTo>
                    <a:pt x="11521" y="500"/>
                  </a:lnTo>
                  <a:lnTo>
                    <a:pt x="11157" y="379"/>
                  </a:lnTo>
                  <a:lnTo>
                    <a:pt x="10793" y="257"/>
                  </a:lnTo>
                  <a:lnTo>
                    <a:pt x="10402" y="176"/>
                  </a:lnTo>
                  <a:lnTo>
                    <a:pt x="10010" y="95"/>
                  </a:lnTo>
                  <a:lnTo>
                    <a:pt x="9606" y="41"/>
                  </a:lnTo>
                  <a:lnTo>
                    <a:pt x="9188" y="14"/>
                  </a:lnTo>
                  <a:lnTo>
                    <a:pt x="8769"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7" name="Google Shape;4197;p228"/>
            <p:cNvSpPr/>
            <p:nvPr/>
          </p:nvSpPr>
          <p:spPr>
            <a:xfrm>
              <a:off x="686229" y="563758"/>
              <a:ext cx="71326" cy="168129"/>
            </a:xfrm>
            <a:custGeom>
              <a:rect b="b" l="l" r="r" t="t"/>
              <a:pathLst>
                <a:path extrusionOk="0" h="24027" w="9903">
                  <a:moveTo>
                    <a:pt x="8378" y="0"/>
                  </a:moveTo>
                  <a:lnTo>
                    <a:pt x="8028" y="13"/>
                  </a:lnTo>
                  <a:lnTo>
                    <a:pt x="7609" y="54"/>
                  </a:lnTo>
                  <a:lnTo>
                    <a:pt x="7164" y="121"/>
                  </a:lnTo>
                  <a:lnTo>
                    <a:pt x="6921" y="162"/>
                  </a:lnTo>
                  <a:lnTo>
                    <a:pt x="6678" y="229"/>
                  </a:lnTo>
                  <a:lnTo>
                    <a:pt x="6422" y="297"/>
                  </a:lnTo>
                  <a:lnTo>
                    <a:pt x="6166" y="364"/>
                  </a:lnTo>
                  <a:lnTo>
                    <a:pt x="5910" y="459"/>
                  </a:lnTo>
                  <a:lnTo>
                    <a:pt x="5653" y="567"/>
                  </a:lnTo>
                  <a:lnTo>
                    <a:pt x="5397" y="688"/>
                  </a:lnTo>
                  <a:lnTo>
                    <a:pt x="5127" y="809"/>
                  </a:lnTo>
                  <a:lnTo>
                    <a:pt x="4884" y="958"/>
                  </a:lnTo>
                  <a:lnTo>
                    <a:pt x="4628" y="1120"/>
                  </a:lnTo>
                  <a:lnTo>
                    <a:pt x="4385" y="1295"/>
                  </a:lnTo>
                  <a:lnTo>
                    <a:pt x="4142" y="1484"/>
                  </a:lnTo>
                  <a:lnTo>
                    <a:pt x="3913" y="1700"/>
                  </a:lnTo>
                  <a:lnTo>
                    <a:pt x="3684" y="1929"/>
                  </a:lnTo>
                  <a:lnTo>
                    <a:pt x="3481" y="2172"/>
                  </a:lnTo>
                  <a:lnTo>
                    <a:pt x="3279" y="2428"/>
                  </a:lnTo>
                  <a:lnTo>
                    <a:pt x="3090" y="2725"/>
                  </a:lnTo>
                  <a:lnTo>
                    <a:pt x="2915" y="3022"/>
                  </a:lnTo>
                  <a:lnTo>
                    <a:pt x="2753" y="3346"/>
                  </a:lnTo>
                  <a:lnTo>
                    <a:pt x="2618" y="3696"/>
                  </a:lnTo>
                  <a:lnTo>
                    <a:pt x="2496" y="4074"/>
                  </a:lnTo>
                  <a:lnTo>
                    <a:pt x="2388" y="4465"/>
                  </a:lnTo>
                  <a:lnTo>
                    <a:pt x="2308" y="4884"/>
                  </a:lnTo>
                  <a:lnTo>
                    <a:pt x="2254" y="5329"/>
                  </a:lnTo>
                  <a:lnTo>
                    <a:pt x="2213" y="5801"/>
                  </a:lnTo>
                  <a:lnTo>
                    <a:pt x="2200" y="6287"/>
                  </a:lnTo>
                  <a:lnTo>
                    <a:pt x="2200" y="7096"/>
                  </a:lnTo>
                  <a:lnTo>
                    <a:pt x="891" y="7096"/>
                  </a:lnTo>
                  <a:lnTo>
                    <a:pt x="783" y="7123"/>
                  </a:lnTo>
                  <a:lnTo>
                    <a:pt x="675" y="7150"/>
                  </a:lnTo>
                  <a:lnTo>
                    <a:pt x="567" y="7191"/>
                  </a:lnTo>
                  <a:lnTo>
                    <a:pt x="473" y="7244"/>
                  </a:lnTo>
                  <a:lnTo>
                    <a:pt x="378" y="7312"/>
                  </a:lnTo>
                  <a:lnTo>
                    <a:pt x="297" y="7393"/>
                  </a:lnTo>
                  <a:lnTo>
                    <a:pt x="216" y="7474"/>
                  </a:lnTo>
                  <a:lnTo>
                    <a:pt x="149" y="7568"/>
                  </a:lnTo>
                  <a:lnTo>
                    <a:pt x="95" y="7663"/>
                  </a:lnTo>
                  <a:lnTo>
                    <a:pt x="55" y="7771"/>
                  </a:lnTo>
                  <a:lnTo>
                    <a:pt x="28" y="7879"/>
                  </a:lnTo>
                  <a:lnTo>
                    <a:pt x="1" y="7986"/>
                  </a:lnTo>
                  <a:lnTo>
                    <a:pt x="1" y="8108"/>
                  </a:lnTo>
                  <a:lnTo>
                    <a:pt x="1" y="8216"/>
                  </a:lnTo>
                  <a:lnTo>
                    <a:pt x="1" y="8647"/>
                  </a:lnTo>
                  <a:lnTo>
                    <a:pt x="1" y="8769"/>
                  </a:lnTo>
                  <a:lnTo>
                    <a:pt x="1" y="8877"/>
                  </a:lnTo>
                  <a:lnTo>
                    <a:pt x="14" y="8985"/>
                  </a:lnTo>
                  <a:lnTo>
                    <a:pt x="55" y="9093"/>
                  </a:lnTo>
                  <a:lnTo>
                    <a:pt x="95" y="9201"/>
                  </a:lnTo>
                  <a:lnTo>
                    <a:pt x="149" y="9309"/>
                  </a:lnTo>
                  <a:lnTo>
                    <a:pt x="216" y="9389"/>
                  </a:lnTo>
                  <a:lnTo>
                    <a:pt x="297" y="9484"/>
                  </a:lnTo>
                  <a:lnTo>
                    <a:pt x="378" y="9551"/>
                  </a:lnTo>
                  <a:lnTo>
                    <a:pt x="473" y="9619"/>
                  </a:lnTo>
                  <a:lnTo>
                    <a:pt x="567" y="9673"/>
                  </a:lnTo>
                  <a:lnTo>
                    <a:pt x="675" y="9713"/>
                  </a:lnTo>
                  <a:lnTo>
                    <a:pt x="783" y="9754"/>
                  </a:lnTo>
                  <a:lnTo>
                    <a:pt x="891" y="9767"/>
                  </a:lnTo>
                  <a:lnTo>
                    <a:pt x="999" y="9781"/>
                  </a:lnTo>
                  <a:lnTo>
                    <a:pt x="1120" y="9767"/>
                  </a:lnTo>
                  <a:lnTo>
                    <a:pt x="2186" y="9767"/>
                  </a:lnTo>
                  <a:lnTo>
                    <a:pt x="2200" y="22921"/>
                  </a:lnTo>
                  <a:lnTo>
                    <a:pt x="2200" y="23055"/>
                  </a:lnTo>
                  <a:lnTo>
                    <a:pt x="2213" y="23177"/>
                  </a:lnTo>
                  <a:lnTo>
                    <a:pt x="2240" y="23298"/>
                  </a:lnTo>
                  <a:lnTo>
                    <a:pt x="2267" y="23406"/>
                  </a:lnTo>
                  <a:lnTo>
                    <a:pt x="2308" y="23501"/>
                  </a:lnTo>
                  <a:lnTo>
                    <a:pt x="2361" y="23595"/>
                  </a:lnTo>
                  <a:lnTo>
                    <a:pt x="2415" y="23676"/>
                  </a:lnTo>
                  <a:lnTo>
                    <a:pt x="2483" y="23757"/>
                  </a:lnTo>
                  <a:lnTo>
                    <a:pt x="2564" y="23824"/>
                  </a:lnTo>
                  <a:lnTo>
                    <a:pt x="2645" y="23878"/>
                  </a:lnTo>
                  <a:lnTo>
                    <a:pt x="2739" y="23919"/>
                  </a:lnTo>
                  <a:lnTo>
                    <a:pt x="2834" y="23959"/>
                  </a:lnTo>
                  <a:lnTo>
                    <a:pt x="2942" y="24000"/>
                  </a:lnTo>
                  <a:lnTo>
                    <a:pt x="3063" y="24013"/>
                  </a:lnTo>
                  <a:lnTo>
                    <a:pt x="3184" y="24027"/>
                  </a:lnTo>
                  <a:lnTo>
                    <a:pt x="4493" y="24027"/>
                  </a:lnTo>
                  <a:lnTo>
                    <a:pt x="4614" y="24013"/>
                  </a:lnTo>
                  <a:lnTo>
                    <a:pt x="4736" y="24000"/>
                  </a:lnTo>
                  <a:lnTo>
                    <a:pt x="4844" y="23959"/>
                  </a:lnTo>
                  <a:lnTo>
                    <a:pt x="4952" y="23919"/>
                  </a:lnTo>
                  <a:lnTo>
                    <a:pt x="5033" y="23878"/>
                  </a:lnTo>
                  <a:lnTo>
                    <a:pt x="5114" y="23824"/>
                  </a:lnTo>
                  <a:lnTo>
                    <a:pt x="5194" y="23757"/>
                  </a:lnTo>
                  <a:lnTo>
                    <a:pt x="5262" y="23676"/>
                  </a:lnTo>
                  <a:lnTo>
                    <a:pt x="5316" y="23595"/>
                  </a:lnTo>
                  <a:lnTo>
                    <a:pt x="5370" y="23501"/>
                  </a:lnTo>
                  <a:lnTo>
                    <a:pt x="5397" y="23406"/>
                  </a:lnTo>
                  <a:lnTo>
                    <a:pt x="5437" y="23298"/>
                  </a:lnTo>
                  <a:lnTo>
                    <a:pt x="5451" y="23177"/>
                  </a:lnTo>
                  <a:lnTo>
                    <a:pt x="5464" y="23055"/>
                  </a:lnTo>
                  <a:lnTo>
                    <a:pt x="5478" y="22921"/>
                  </a:lnTo>
                  <a:lnTo>
                    <a:pt x="5478" y="9767"/>
                  </a:lnTo>
                  <a:lnTo>
                    <a:pt x="8419" y="9767"/>
                  </a:lnTo>
                  <a:lnTo>
                    <a:pt x="8527" y="9781"/>
                  </a:lnTo>
                  <a:lnTo>
                    <a:pt x="8635" y="9767"/>
                  </a:lnTo>
                  <a:lnTo>
                    <a:pt x="8756" y="9754"/>
                  </a:lnTo>
                  <a:lnTo>
                    <a:pt x="8864" y="9713"/>
                  </a:lnTo>
                  <a:lnTo>
                    <a:pt x="8958" y="9673"/>
                  </a:lnTo>
                  <a:lnTo>
                    <a:pt x="9066" y="9619"/>
                  </a:lnTo>
                  <a:lnTo>
                    <a:pt x="9147" y="9551"/>
                  </a:lnTo>
                  <a:lnTo>
                    <a:pt x="9242" y="9484"/>
                  </a:lnTo>
                  <a:lnTo>
                    <a:pt x="9309" y="9389"/>
                  </a:lnTo>
                  <a:lnTo>
                    <a:pt x="9377" y="9309"/>
                  </a:lnTo>
                  <a:lnTo>
                    <a:pt x="9431" y="9201"/>
                  </a:lnTo>
                  <a:lnTo>
                    <a:pt x="9485" y="9093"/>
                  </a:lnTo>
                  <a:lnTo>
                    <a:pt x="9511" y="8985"/>
                  </a:lnTo>
                  <a:lnTo>
                    <a:pt x="9525" y="8877"/>
                  </a:lnTo>
                  <a:lnTo>
                    <a:pt x="9538" y="8769"/>
                  </a:lnTo>
                  <a:lnTo>
                    <a:pt x="9525" y="8647"/>
                  </a:lnTo>
                  <a:lnTo>
                    <a:pt x="9525" y="8216"/>
                  </a:lnTo>
                  <a:lnTo>
                    <a:pt x="9538" y="8108"/>
                  </a:lnTo>
                  <a:lnTo>
                    <a:pt x="9525" y="7986"/>
                  </a:lnTo>
                  <a:lnTo>
                    <a:pt x="9511" y="7879"/>
                  </a:lnTo>
                  <a:lnTo>
                    <a:pt x="9471" y="7771"/>
                  </a:lnTo>
                  <a:lnTo>
                    <a:pt x="9431" y="7663"/>
                  </a:lnTo>
                  <a:lnTo>
                    <a:pt x="9377" y="7568"/>
                  </a:lnTo>
                  <a:lnTo>
                    <a:pt x="9309" y="7474"/>
                  </a:lnTo>
                  <a:lnTo>
                    <a:pt x="9242" y="7393"/>
                  </a:lnTo>
                  <a:lnTo>
                    <a:pt x="9147" y="7312"/>
                  </a:lnTo>
                  <a:lnTo>
                    <a:pt x="9066" y="7244"/>
                  </a:lnTo>
                  <a:lnTo>
                    <a:pt x="8958" y="7191"/>
                  </a:lnTo>
                  <a:lnTo>
                    <a:pt x="8864" y="7150"/>
                  </a:lnTo>
                  <a:lnTo>
                    <a:pt x="8743" y="7123"/>
                  </a:lnTo>
                  <a:lnTo>
                    <a:pt x="8635" y="7096"/>
                  </a:lnTo>
                  <a:lnTo>
                    <a:pt x="5478" y="7096"/>
                  </a:lnTo>
                  <a:lnTo>
                    <a:pt x="5478" y="6422"/>
                  </a:lnTo>
                  <a:lnTo>
                    <a:pt x="5478" y="6138"/>
                  </a:lnTo>
                  <a:lnTo>
                    <a:pt x="5491" y="5855"/>
                  </a:lnTo>
                  <a:lnTo>
                    <a:pt x="5518" y="5599"/>
                  </a:lnTo>
                  <a:lnTo>
                    <a:pt x="5559" y="5356"/>
                  </a:lnTo>
                  <a:lnTo>
                    <a:pt x="5613" y="5140"/>
                  </a:lnTo>
                  <a:lnTo>
                    <a:pt x="5667" y="4924"/>
                  </a:lnTo>
                  <a:lnTo>
                    <a:pt x="5734" y="4722"/>
                  </a:lnTo>
                  <a:lnTo>
                    <a:pt x="5802" y="4533"/>
                  </a:lnTo>
                  <a:lnTo>
                    <a:pt x="5883" y="4371"/>
                  </a:lnTo>
                  <a:lnTo>
                    <a:pt x="5977" y="4209"/>
                  </a:lnTo>
                  <a:lnTo>
                    <a:pt x="6071" y="4061"/>
                  </a:lnTo>
                  <a:lnTo>
                    <a:pt x="6166" y="3926"/>
                  </a:lnTo>
                  <a:lnTo>
                    <a:pt x="6274" y="3791"/>
                  </a:lnTo>
                  <a:lnTo>
                    <a:pt x="6382" y="3683"/>
                  </a:lnTo>
                  <a:lnTo>
                    <a:pt x="6503" y="3575"/>
                  </a:lnTo>
                  <a:lnTo>
                    <a:pt x="6625" y="3481"/>
                  </a:lnTo>
                  <a:lnTo>
                    <a:pt x="6746" y="3400"/>
                  </a:lnTo>
                  <a:lnTo>
                    <a:pt x="6881" y="3319"/>
                  </a:lnTo>
                  <a:lnTo>
                    <a:pt x="7137" y="3184"/>
                  </a:lnTo>
                  <a:lnTo>
                    <a:pt x="7407" y="3089"/>
                  </a:lnTo>
                  <a:lnTo>
                    <a:pt x="7677" y="3008"/>
                  </a:lnTo>
                  <a:lnTo>
                    <a:pt x="7960" y="2954"/>
                  </a:lnTo>
                  <a:lnTo>
                    <a:pt x="8216" y="2914"/>
                  </a:lnTo>
                  <a:lnTo>
                    <a:pt x="8473" y="2887"/>
                  </a:lnTo>
                  <a:lnTo>
                    <a:pt x="8716" y="2874"/>
                  </a:lnTo>
                  <a:lnTo>
                    <a:pt x="8999" y="2833"/>
                  </a:lnTo>
                  <a:lnTo>
                    <a:pt x="9120" y="2806"/>
                  </a:lnTo>
                  <a:lnTo>
                    <a:pt x="9228" y="2779"/>
                  </a:lnTo>
                  <a:lnTo>
                    <a:pt x="9336" y="2739"/>
                  </a:lnTo>
                  <a:lnTo>
                    <a:pt x="9431" y="2685"/>
                  </a:lnTo>
                  <a:lnTo>
                    <a:pt x="9525" y="2631"/>
                  </a:lnTo>
                  <a:lnTo>
                    <a:pt x="9606" y="2577"/>
                  </a:lnTo>
                  <a:lnTo>
                    <a:pt x="9673" y="2496"/>
                  </a:lnTo>
                  <a:lnTo>
                    <a:pt x="9727" y="2415"/>
                  </a:lnTo>
                  <a:lnTo>
                    <a:pt x="9781" y="2334"/>
                  </a:lnTo>
                  <a:lnTo>
                    <a:pt x="9822" y="2239"/>
                  </a:lnTo>
                  <a:lnTo>
                    <a:pt x="9862" y="2132"/>
                  </a:lnTo>
                  <a:lnTo>
                    <a:pt x="9876" y="2024"/>
                  </a:lnTo>
                  <a:lnTo>
                    <a:pt x="9889" y="1889"/>
                  </a:lnTo>
                  <a:lnTo>
                    <a:pt x="9903" y="1754"/>
                  </a:lnTo>
                  <a:lnTo>
                    <a:pt x="9903" y="1120"/>
                  </a:lnTo>
                  <a:lnTo>
                    <a:pt x="9889" y="985"/>
                  </a:lnTo>
                  <a:lnTo>
                    <a:pt x="9876" y="863"/>
                  </a:lnTo>
                  <a:lnTo>
                    <a:pt x="9862" y="755"/>
                  </a:lnTo>
                  <a:lnTo>
                    <a:pt x="9835" y="648"/>
                  </a:lnTo>
                  <a:lnTo>
                    <a:pt x="9795" y="540"/>
                  </a:lnTo>
                  <a:lnTo>
                    <a:pt x="9741" y="459"/>
                  </a:lnTo>
                  <a:lnTo>
                    <a:pt x="9687" y="364"/>
                  </a:lnTo>
                  <a:lnTo>
                    <a:pt x="9619" y="297"/>
                  </a:lnTo>
                  <a:lnTo>
                    <a:pt x="9552" y="229"/>
                  </a:lnTo>
                  <a:lnTo>
                    <a:pt x="9471" y="162"/>
                  </a:lnTo>
                  <a:lnTo>
                    <a:pt x="9377" y="121"/>
                  </a:lnTo>
                  <a:lnTo>
                    <a:pt x="9269" y="81"/>
                  </a:lnTo>
                  <a:lnTo>
                    <a:pt x="9161" y="40"/>
                  </a:lnTo>
                  <a:lnTo>
                    <a:pt x="9053" y="27"/>
                  </a:lnTo>
                  <a:lnTo>
                    <a:pt x="8918"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8" name="Google Shape;4198;p228"/>
            <p:cNvSpPr/>
            <p:nvPr/>
          </p:nvSpPr>
          <p:spPr>
            <a:xfrm>
              <a:off x="758521" y="609445"/>
              <a:ext cx="132641" cy="125276"/>
            </a:xfrm>
            <a:custGeom>
              <a:rect b="b" l="l" r="r" t="t"/>
              <a:pathLst>
                <a:path extrusionOk="0" h="17903" w="18416">
                  <a:moveTo>
                    <a:pt x="9201" y="2834"/>
                  </a:moveTo>
                  <a:lnTo>
                    <a:pt x="9498" y="2847"/>
                  </a:lnTo>
                  <a:lnTo>
                    <a:pt x="9795" y="2860"/>
                  </a:lnTo>
                  <a:lnTo>
                    <a:pt x="10092" y="2901"/>
                  </a:lnTo>
                  <a:lnTo>
                    <a:pt x="10375" y="2955"/>
                  </a:lnTo>
                  <a:lnTo>
                    <a:pt x="10658" y="3009"/>
                  </a:lnTo>
                  <a:lnTo>
                    <a:pt x="10942" y="3090"/>
                  </a:lnTo>
                  <a:lnTo>
                    <a:pt x="11211" y="3184"/>
                  </a:lnTo>
                  <a:lnTo>
                    <a:pt x="11481" y="3279"/>
                  </a:lnTo>
                  <a:lnTo>
                    <a:pt x="11737" y="3400"/>
                  </a:lnTo>
                  <a:lnTo>
                    <a:pt x="11994" y="3522"/>
                  </a:lnTo>
                  <a:lnTo>
                    <a:pt x="12237" y="3670"/>
                  </a:lnTo>
                  <a:lnTo>
                    <a:pt x="12479" y="3818"/>
                  </a:lnTo>
                  <a:lnTo>
                    <a:pt x="12709" y="3980"/>
                  </a:lnTo>
                  <a:lnTo>
                    <a:pt x="12938" y="4156"/>
                  </a:lnTo>
                  <a:lnTo>
                    <a:pt x="13154" y="4344"/>
                  </a:lnTo>
                  <a:lnTo>
                    <a:pt x="13356" y="4533"/>
                  </a:lnTo>
                  <a:lnTo>
                    <a:pt x="13545" y="4736"/>
                  </a:lnTo>
                  <a:lnTo>
                    <a:pt x="13734" y="4952"/>
                  </a:lnTo>
                  <a:lnTo>
                    <a:pt x="13909" y="5181"/>
                  </a:lnTo>
                  <a:lnTo>
                    <a:pt x="14071" y="5424"/>
                  </a:lnTo>
                  <a:lnTo>
                    <a:pt x="14220" y="5667"/>
                  </a:lnTo>
                  <a:lnTo>
                    <a:pt x="14368" y="5923"/>
                  </a:lnTo>
                  <a:lnTo>
                    <a:pt x="14490" y="6179"/>
                  </a:lnTo>
                  <a:lnTo>
                    <a:pt x="14611" y="6462"/>
                  </a:lnTo>
                  <a:lnTo>
                    <a:pt x="14719" y="6732"/>
                  </a:lnTo>
                  <a:lnTo>
                    <a:pt x="14813" y="7029"/>
                  </a:lnTo>
                  <a:lnTo>
                    <a:pt x="14894" y="7326"/>
                  </a:lnTo>
                  <a:lnTo>
                    <a:pt x="14962" y="7623"/>
                  </a:lnTo>
                  <a:lnTo>
                    <a:pt x="15002" y="7946"/>
                  </a:lnTo>
                  <a:lnTo>
                    <a:pt x="15043" y="8257"/>
                  </a:lnTo>
                  <a:lnTo>
                    <a:pt x="15070" y="8581"/>
                  </a:lnTo>
                  <a:lnTo>
                    <a:pt x="15070" y="8918"/>
                  </a:lnTo>
                  <a:lnTo>
                    <a:pt x="15070" y="9255"/>
                  </a:lnTo>
                  <a:lnTo>
                    <a:pt x="15043" y="9579"/>
                  </a:lnTo>
                  <a:lnTo>
                    <a:pt x="15002" y="9903"/>
                  </a:lnTo>
                  <a:lnTo>
                    <a:pt x="14962" y="10213"/>
                  </a:lnTo>
                  <a:lnTo>
                    <a:pt x="14894" y="10523"/>
                  </a:lnTo>
                  <a:lnTo>
                    <a:pt x="14813" y="10820"/>
                  </a:lnTo>
                  <a:lnTo>
                    <a:pt x="14719" y="11103"/>
                  </a:lnTo>
                  <a:lnTo>
                    <a:pt x="14611" y="11387"/>
                  </a:lnTo>
                  <a:lnTo>
                    <a:pt x="14490" y="11670"/>
                  </a:lnTo>
                  <a:lnTo>
                    <a:pt x="14368" y="11940"/>
                  </a:lnTo>
                  <a:lnTo>
                    <a:pt x="14220" y="12196"/>
                  </a:lnTo>
                  <a:lnTo>
                    <a:pt x="14071" y="12439"/>
                  </a:lnTo>
                  <a:lnTo>
                    <a:pt x="13909" y="12682"/>
                  </a:lnTo>
                  <a:lnTo>
                    <a:pt x="13734" y="12911"/>
                  </a:lnTo>
                  <a:lnTo>
                    <a:pt x="13545" y="13127"/>
                  </a:lnTo>
                  <a:lnTo>
                    <a:pt x="13356" y="13343"/>
                  </a:lnTo>
                  <a:lnTo>
                    <a:pt x="13154" y="13532"/>
                  </a:lnTo>
                  <a:lnTo>
                    <a:pt x="12938" y="13720"/>
                  </a:lnTo>
                  <a:lnTo>
                    <a:pt x="12709" y="13896"/>
                  </a:lnTo>
                  <a:lnTo>
                    <a:pt x="12479" y="14071"/>
                  </a:lnTo>
                  <a:lnTo>
                    <a:pt x="12237" y="14220"/>
                  </a:lnTo>
                  <a:lnTo>
                    <a:pt x="11994" y="14368"/>
                  </a:lnTo>
                  <a:lnTo>
                    <a:pt x="11737" y="14489"/>
                  </a:lnTo>
                  <a:lnTo>
                    <a:pt x="11481" y="14611"/>
                  </a:lnTo>
                  <a:lnTo>
                    <a:pt x="11211" y="14719"/>
                  </a:lnTo>
                  <a:lnTo>
                    <a:pt x="10942" y="14813"/>
                  </a:lnTo>
                  <a:lnTo>
                    <a:pt x="10658" y="14881"/>
                  </a:lnTo>
                  <a:lnTo>
                    <a:pt x="10375" y="14948"/>
                  </a:lnTo>
                  <a:lnTo>
                    <a:pt x="10092" y="15002"/>
                  </a:lnTo>
                  <a:lnTo>
                    <a:pt x="9795" y="15043"/>
                  </a:lnTo>
                  <a:lnTo>
                    <a:pt x="9498" y="15056"/>
                  </a:lnTo>
                  <a:lnTo>
                    <a:pt x="9201" y="15070"/>
                  </a:lnTo>
                  <a:lnTo>
                    <a:pt x="8891" y="15056"/>
                  </a:lnTo>
                  <a:lnTo>
                    <a:pt x="8594" y="15043"/>
                  </a:lnTo>
                  <a:lnTo>
                    <a:pt x="8311" y="15002"/>
                  </a:lnTo>
                  <a:lnTo>
                    <a:pt x="8014" y="14948"/>
                  </a:lnTo>
                  <a:lnTo>
                    <a:pt x="7744" y="14881"/>
                  </a:lnTo>
                  <a:lnTo>
                    <a:pt x="7461" y="14800"/>
                  </a:lnTo>
                  <a:lnTo>
                    <a:pt x="7191" y="14719"/>
                  </a:lnTo>
                  <a:lnTo>
                    <a:pt x="6921" y="14611"/>
                  </a:lnTo>
                  <a:lnTo>
                    <a:pt x="6665" y="14489"/>
                  </a:lnTo>
                  <a:lnTo>
                    <a:pt x="6409" y="14355"/>
                  </a:lnTo>
                  <a:lnTo>
                    <a:pt x="6166" y="14206"/>
                  </a:lnTo>
                  <a:lnTo>
                    <a:pt x="5923" y="14058"/>
                  </a:lnTo>
                  <a:lnTo>
                    <a:pt x="5694" y="13896"/>
                  </a:lnTo>
                  <a:lnTo>
                    <a:pt x="5464" y="13707"/>
                  </a:lnTo>
                  <a:lnTo>
                    <a:pt x="5262" y="13518"/>
                  </a:lnTo>
                  <a:lnTo>
                    <a:pt x="5046" y="13316"/>
                  </a:lnTo>
                  <a:lnTo>
                    <a:pt x="4857" y="13113"/>
                  </a:lnTo>
                  <a:lnTo>
                    <a:pt x="4668" y="12898"/>
                  </a:lnTo>
                  <a:lnTo>
                    <a:pt x="4493" y="12655"/>
                  </a:lnTo>
                  <a:lnTo>
                    <a:pt x="4331" y="12425"/>
                  </a:lnTo>
                  <a:lnTo>
                    <a:pt x="4169" y="12169"/>
                  </a:lnTo>
                  <a:lnTo>
                    <a:pt x="4034" y="11913"/>
                  </a:lnTo>
                  <a:lnTo>
                    <a:pt x="3899" y="11643"/>
                  </a:lnTo>
                  <a:lnTo>
                    <a:pt x="3778" y="11373"/>
                  </a:lnTo>
                  <a:lnTo>
                    <a:pt x="3670" y="11090"/>
                  </a:lnTo>
                  <a:lnTo>
                    <a:pt x="3576" y="10806"/>
                  </a:lnTo>
                  <a:lnTo>
                    <a:pt x="3508" y="10510"/>
                  </a:lnTo>
                  <a:lnTo>
                    <a:pt x="3441" y="10199"/>
                  </a:lnTo>
                  <a:lnTo>
                    <a:pt x="3387" y="9889"/>
                  </a:lnTo>
                  <a:lnTo>
                    <a:pt x="3346" y="9565"/>
                  </a:lnTo>
                  <a:lnTo>
                    <a:pt x="3319" y="9242"/>
                  </a:lnTo>
                  <a:lnTo>
                    <a:pt x="3319" y="8918"/>
                  </a:lnTo>
                  <a:lnTo>
                    <a:pt x="3319" y="8581"/>
                  </a:lnTo>
                  <a:lnTo>
                    <a:pt x="3346" y="8270"/>
                  </a:lnTo>
                  <a:lnTo>
                    <a:pt x="3387" y="7946"/>
                  </a:lnTo>
                  <a:lnTo>
                    <a:pt x="3427" y="7636"/>
                  </a:lnTo>
                  <a:lnTo>
                    <a:pt x="3495" y="7339"/>
                  </a:lnTo>
                  <a:lnTo>
                    <a:pt x="3576" y="7043"/>
                  </a:lnTo>
                  <a:lnTo>
                    <a:pt x="3670" y="6746"/>
                  </a:lnTo>
                  <a:lnTo>
                    <a:pt x="3778" y="6476"/>
                  </a:lnTo>
                  <a:lnTo>
                    <a:pt x="3899" y="6193"/>
                  </a:lnTo>
                  <a:lnTo>
                    <a:pt x="4021" y="5936"/>
                  </a:lnTo>
                  <a:lnTo>
                    <a:pt x="4169" y="5680"/>
                  </a:lnTo>
                  <a:lnTo>
                    <a:pt x="4318" y="5437"/>
                  </a:lnTo>
                  <a:lnTo>
                    <a:pt x="4480" y="5194"/>
                  </a:lnTo>
                  <a:lnTo>
                    <a:pt x="4655" y="4965"/>
                  </a:lnTo>
                  <a:lnTo>
                    <a:pt x="4844" y="4749"/>
                  </a:lnTo>
                  <a:lnTo>
                    <a:pt x="5033" y="4547"/>
                  </a:lnTo>
                  <a:lnTo>
                    <a:pt x="5235" y="4344"/>
                  </a:lnTo>
                  <a:lnTo>
                    <a:pt x="5451" y="4169"/>
                  </a:lnTo>
                  <a:lnTo>
                    <a:pt x="5680" y="3994"/>
                  </a:lnTo>
                  <a:lnTo>
                    <a:pt x="5910" y="3818"/>
                  </a:lnTo>
                  <a:lnTo>
                    <a:pt x="6152" y="3670"/>
                  </a:lnTo>
                  <a:lnTo>
                    <a:pt x="6395" y="3535"/>
                  </a:lnTo>
                  <a:lnTo>
                    <a:pt x="6652" y="3400"/>
                  </a:lnTo>
                  <a:lnTo>
                    <a:pt x="6908" y="3292"/>
                  </a:lnTo>
                  <a:lnTo>
                    <a:pt x="7178" y="3184"/>
                  </a:lnTo>
                  <a:lnTo>
                    <a:pt x="7447" y="3090"/>
                  </a:lnTo>
                  <a:lnTo>
                    <a:pt x="7731" y="3022"/>
                  </a:lnTo>
                  <a:lnTo>
                    <a:pt x="8014" y="2955"/>
                  </a:lnTo>
                  <a:lnTo>
                    <a:pt x="8297" y="2901"/>
                  </a:lnTo>
                  <a:lnTo>
                    <a:pt x="8594" y="2860"/>
                  </a:lnTo>
                  <a:lnTo>
                    <a:pt x="8891" y="2847"/>
                  </a:lnTo>
                  <a:lnTo>
                    <a:pt x="9201" y="2834"/>
                  </a:lnTo>
                  <a:close/>
                  <a:moveTo>
                    <a:pt x="8716" y="0"/>
                  </a:moveTo>
                  <a:lnTo>
                    <a:pt x="8257" y="41"/>
                  </a:lnTo>
                  <a:lnTo>
                    <a:pt x="7785" y="95"/>
                  </a:lnTo>
                  <a:lnTo>
                    <a:pt x="7340" y="162"/>
                  </a:lnTo>
                  <a:lnTo>
                    <a:pt x="6894" y="257"/>
                  </a:lnTo>
                  <a:lnTo>
                    <a:pt x="6449" y="378"/>
                  </a:lnTo>
                  <a:lnTo>
                    <a:pt x="6031" y="500"/>
                  </a:lnTo>
                  <a:lnTo>
                    <a:pt x="5613" y="662"/>
                  </a:lnTo>
                  <a:lnTo>
                    <a:pt x="5208" y="823"/>
                  </a:lnTo>
                  <a:lnTo>
                    <a:pt x="4803" y="1012"/>
                  </a:lnTo>
                  <a:lnTo>
                    <a:pt x="4426" y="1228"/>
                  </a:lnTo>
                  <a:lnTo>
                    <a:pt x="4048" y="1444"/>
                  </a:lnTo>
                  <a:lnTo>
                    <a:pt x="3684" y="1687"/>
                  </a:lnTo>
                  <a:lnTo>
                    <a:pt x="3346" y="1943"/>
                  </a:lnTo>
                  <a:lnTo>
                    <a:pt x="3009" y="2213"/>
                  </a:lnTo>
                  <a:lnTo>
                    <a:pt x="2685" y="2510"/>
                  </a:lnTo>
                  <a:lnTo>
                    <a:pt x="2388" y="2807"/>
                  </a:lnTo>
                  <a:lnTo>
                    <a:pt x="2092" y="3130"/>
                  </a:lnTo>
                  <a:lnTo>
                    <a:pt x="1822" y="3454"/>
                  </a:lnTo>
                  <a:lnTo>
                    <a:pt x="1566" y="3805"/>
                  </a:lnTo>
                  <a:lnTo>
                    <a:pt x="1336" y="4169"/>
                  </a:lnTo>
                  <a:lnTo>
                    <a:pt x="1107" y="4547"/>
                  </a:lnTo>
                  <a:lnTo>
                    <a:pt x="905" y="4925"/>
                  </a:lnTo>
                  <a:lnTo>
                    <a:pt x="729" y="5329"/>
                  </a:lnTo>
                  <a:lnTo>
                    <a:pt x="554" y="5734"/>
                  </a:lnTo>
                  <a:lnTo>
                    <a:pt x="419" y="6166"/>
                  </a:lnTo>
                  <a:lnTo>
                    <a:pt x="297" y="6597"/>
                  </a:lnTo>
                  <a:lnTo>
                    <a:pt x="189" y="7043"/>
                  </a:lnTo>
                  <a:lnTo>
                    <a:pt x="109" y="7488"/>
                  </a:lnTo>
                  <a:lnTo>
                    <a:pt x="55" y="7960"/>
                  </a:lnTo>
                  <a:lnTo>
                    <a:pt x="14" y="8432"/>
                  </a:lnTo>
                  <a:lnTo>
                    <a:pt x="1" y="8918"/>
                  </a:lnTo>
                  <a:lnTo>
                    <a:pt x="14" y="9403"/>
                  </a:lnTo>
                  <a:lnTo>
                    <a:pt x="55" y="9876"/>
                  </a:lnTo>
                  <a:lnTo>
                    <a:pt x="109" y="10334"/>
                  </a:lnTo>
                  <a:lnTo>
                    <a:pt x="189" y="10793"/>
                  </a:lnTo>
                  <a:lnTo>
                    <a:pt x="297" y="11238"/>
                  </a:lnTo>
                  <a:lnTo>
                    <a:pt x="419" y="11683"/>
                  </a:lnTo>
                  <a:lnTo>
                    <a:pt x="554" y="12102"/>
                  </a:lnTo>
                  <a:lnTo>
                    <a:pt x="729" y="12520"/>
                  </a:lnTo>
                  <a:lnTo>
                    <a:pt x="905" y="12924"/>
                  </a:lnTo>
                  <a:lnTo>
                    <a:pt x="1107" y="13302"/>
                  </a:lnTo>
                  <a:lnTo>
                    <a:pt x="1323" y="13680"/>
                  </a:lnTo>
                  <a:lnTo>
                    <a:pt x="1566" y="14044"/>
                  </a:lnTo>
                  <a:lnTo>
                    <a:pt x="1822" y="14395"/>
                  </a:lnTo>
                  <a:lnTo>
                    <a:pt x="2092" y="14732"/>
                  </a:lnTo>
                  <a:lnTo>
                    <a:pt x="2375" y="15056"/>
                  </a:lnTo>
                  <a:lnTo>
                    <a:pt x="2685" y="15366"/>
                  </a:lnTo>
                  <a:lnTo>
                    <a:pt x="3009" y="15650"/>
                  </a:lnTo>
                  <a:lnTo>
                    <a:pt x="3333" y="15933"/>
                  </a:lnTo>
                  <a:lnTo>
                    <a:pt x="3684" y="16189"/>
                  </a:lnTo>
                  <a:lnTo>
                    <a:pt x="4048" y="16432"/>
                  </a:lnTo>
                  <a:lnTo>
                    <a:pt x="4412" y="16661"/>
                  </a:lnTo>
                  <a:lnTo>
                    <a:pt x="4803" y="16864"/>
                  </a:lnTo>
                  <a:lnTo>
                    <a:pt x="5195" y="17066"/>
                  </a:lnTo>
                  <a:lnTo>
                    <a:pt x="5599" y="17228"/>
                  </a:lnTo>
                  <a:lnTo>
                    <a:pt x="6017" y="17390"/>
                  </a:lnTo>
                  <a:lnTo>
                    <a:pt x="6449" y="17525"/>
                  </a:lnTo>
                  <a:lnTo>
                    <a:pt x="6894" y="17633"/>
                  </a:lnTo>
                  <a:lnTo>
                    <a:pt x="7340" y="17727"/>
                  </a:lnTo>
                  <a:lnTo>
                    <a:pt x="7785" y="17808"/>
                  </a:lnTo>
                  <a:lnTo>
                    <a:pt x="8243" y="17862"/>
                  </a:lnTo>
                  <a:lnTo>
                    <a:pt x="8716" y="17889"/>
                  </a:lnTo>
                  <a:lnTo>
                    <a:pt x="9201" y="17903"/>
                  </a:lnTo>
                  <a:lnTo>
                    <a:pt x="9673" y="17889"/>
                  </a:lnTo>
                  <a:lnTo>
                    <a:pt x="10146" y="17862"/>
                  </a:lnTo>
                  <a:lnTo>
                    <a:pt x="10604" y="17808"/>
                  </a:lnTo>
                  <a:lnTo>
                    <a:pt x="11063" y="17727"/>
                  </a:lnTo>
                  <a:lnTo>
                    <a:pt x="11508" y="17633"/>
                  </a:lnTo>
                  <a:lnTo>
                    <a:pt x="11940" y="17525"/>
                  </a:lnTo>
                  <a:lnTo>
                    <a:pt x="12372" y="17390"/>
                  </a:lnTo>
                  <a:lnTo>
                    <a:pt x="12790" y="17228"/>
                  </a:lnTo>
                  <a:lnTo>
                    <a:pt x="13194" y="17053"/>
                  </a:lnTo>
                  <a:lnTo>
                    <a:pt x="13599" y="16864"/>
                  </a:lnTo>
                  <a:lnTo>
                    <a:pt x="13977" y="16648"/>
                  </a:lnTo>
                  <a:lnTo>
                    <a:pt x="14355" y="16432"/>
                  </a:lnTo>
                  <a:lnTo>
                    <a:pt x="14719" y="16176"/>
                  </a:lnTo>
                  <a:lnTo>
                    <a:pt x="15070" y="15919"/>
                  </a:lnTo>
                  <a:lnTo>
                    <a:pt x="15407" y="15650"/>
                  </a:lnTo>
                  <a:lnTo>
                    <a:pt x="15717" y="15353"/>
                  </a:lnTo>
                  <a:lnTo>
                    <a:pt x="16027" y="15043"/>
                  </a:lnTo>
                  <a:lnTo>
                    <a:pt x="16324" y="14719"/>
                  </a:lnTo>
                  <a:lnTo>
                    <a:pt x="16594" y="14381"/>
                  </a:lnTo>
                  <a:lnTo>
                    <a:pt x="16850" y="14031"/>
                  </a:lnTo>
                  <a:lnTo>
                    <a:pt x="17093" y="13666"/>
                  </a:lnTo>
                  <a:lnTo>
                    <a:pt x="17309" y="13302"/>
                  </a:lnTo>
                  <a:lnTo>
                    <a:pt x="17511" y="12911"/>
                  </a:lnTo>
                  <a:lnTo>
                    <a:pt x="17700" y="12506"/>
                  </a:lnTo>
                  <a:lnTo>
                    <a:pt x="17862" y="12088"/>
                  </a:lnTo>
                  <a:lnTo>
                    <a:pt x="18011" y="11670"/>
                  </a:lnTo>
                  <a:lnTo>
                    <a:pt x="18132" y="11238"/>
                  </a:lnTo>
                  <a:lnTo>
                    <a:pt x="18240" y="10793"/>
                  </a:lnTo>
                  <a:lnTo>
                    <a:pt x="18321" y="10334"/>
                  </a:lnTo>
                  <a:lnTo>
                    <a:pt x="18375" y="9876"/>
                  </a:lnTo>
                  <a:lnTo>
                    <a:pt x="18415" y="9403"/>
                  </a:lnTo>
                  <a:lnTo>
                    <a:pt x="18415" y="8918"/>
                  </a:lnTo>
                  <a:lnTo>
                    <a:pt x="18415" y="8432"/>
                  </a:lnTo>
                  <a:lnTo>
                    <a:pt x="18375" y="7973"/>
                  </a:lnTo>
                  <a:lnTo>
                    <a:pt x="18321" y="7501"/>
                  </a:lnTo>
                  <a:lnTo>
                    <a:pt x="18240" y="7056"/>
                  </a:lnTo>
                  <a:lnTo>
                    <a:pt x="18132" y="6611"/>
                  </a:lnTo>
                  <a:lnTo>
                    <a:pt x="18011" y="6179"/>
                  </a:lnTo>
                  <a:lnTo>
                    <a:pt x="17862" y="5747"/>
                  </a:lnTo>
                  <a:lnTo>
                    <a:pt x="17700" y="5343"/>
                  </a:lnTo>
                  <a:lnTo>
                    <a:pt x="17511" y="4938"/>
                  </a:lnTo>
                  <a:lnTo>
                    <a:pt x="17309" y="4560"/>
                  </a:lnTo>
                  <a:lnTo>
                    <a:pt x="17093" y="4183"/>
                  </a:lnTo>
                  <a:lnTo>
                    <a:pt x="16850" y="3818"/>
                  </a:lnTo>
                  <a:lnTo>
                    <a:pt x="16594" y="3481"/>
                  </a:lnTo>
                  <a:lnTo>
                    <a:pt x="16324" y="3144"/>
                  </a:lnTo>
                  <a:lnTo>
                    <a:pt x="16027" y="2820"/>
                  </a:lnTo>
                  <a:lnTo>
                    <a:pt x="15717" y="2523"/>
                  </a:lnTo>
                  <a:lnTo>
                    <a:pt x="15407" y="2226"/>
                  </a:lnTo>
                  <a:lnTo>
                    <a:pt x="15070" y="1957"/>
                  </a:lnTo>
                  <a:lnTo>
                    <a:pt x="14719" y="1700"/>
                  </a:lnTo>
                  <a:lnTo>
                    <a:pt x="14355" y="1457"/>
                  </a:lnTo>
                  <a:lnTo>
                    <a:pt x="13977" y="1228"/>
                  </a:lnTo>
                  <a:lnTo>
                    <a:pt x="13599" y="1026"/>
                  </a:lnTo>
                  <a:lnTo>
                    <a:pt x="13194" y="837"/>
                  </a:lnTo>
                  <a:lnTo>
                    <a:pt x="12790" y="662"/>
                  </a:lnTo>
                  <a:lnTo>
                    <a:pt x="12372" y="513"/>
                  </a:lnTo>
                  <a:lnTo>
                    <a:pt x="11940" y="378"/>
                  </a:lnTo>
                  <a:lnTo>
                    <a:pt x="11508" y="257"/>
                  </a:lnTo>
                  <a:lnTo>
                    <a:pt x="11063" y="162"/>
                  </a:lnTo>
                  <a:lnTo>
                    <a:pt x="10604" y="95"/>
                  </a:lnTo>
                  <a:lnTo>
                    <a:pt x="10146" y="41"/>
                  </a:lnTo>
                  <a:lnTo>
                    <a:pt x="9673"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9" name="Google Shape;4199;p228"/>
            <p:cNvSpPr/>
            <p:nvPr/>
          </p:nvSpPr>
          <p:spPr>
            <a:xfrm>
              <a:off x="911653" y="564983"/>
              <a:ext cx="41206" cy="167849"/>
            </a:xfrm>
            <a:custGeom>
              <a:rect b="b" l="l" r="r" t="t"/>
              <a:pathLst>
                <a:path extrusionOk="0" h="23987" w="5721">
                  <a:moveTo>
                    <a:pt x="986" y="0"/>
                  </a:moveTo>
                  <a:lnTo>
                    <a:pt x="864" y="14"/>
                  </a:lnTo>
                  <a:lnTo>
                    <a:pt x="743" y="41"/>
                  </a:lnTo>
                  <a:lnTo>
                    <a:pt x="635" y="68"/>
                  </a:lnTo>
                  <a:lnTo>
                    <a:pt x="540" y="108"/>
                  </a:lnTo>
                  <a:lnTo>
                    <a:pt x="446" y="149"/>
                  </a:lnTo>
                  <a:lnTo>
                    <a:pt x="365" y="216"/>
                  </a:lnTo>
                  <a:lnTo>
                    <a:pt x="284" y="270"/>
                  </a:lnTo>
                  <a:lnTo>
                    <a:pt x="217" y="351"/>
                  </a:lnTo>
                  <a:lnTo>
                    <a:pt x="163" y="432"/>
                  </a:lnTo>
                  <a:lnTo>
                    <a:pt x="122" y="527"/>
                  </a:lnTo>
                  <a:lnTo>
                    <a:pt x="82" y="621"/>
                  </a:lnTo>
                  <a:lnTo>
                    <a:pt x="41" y="729"/>
                  </a:lnTo>
                  <a:lnTo>
                    <a:pt x="28" y="850"/>
                  </a:lnTo>
                  <a:lnTo>
                    <a:pt x="14" y="972"/>
                  </a:lnTo>
                  <a:lnTo>
                    <a:pt x="1" y="1107"/>
                  </a:lnTo>
                  <a:lnTo>
                    <a:pt x="1" y="19184"/>
                  </a:lnTo>
                  <a:lnTo>
                    <a:pt x="14" y="19575"/>
                  </a:lnTo>
                  <a:lnTo>
                    <a:pt x="41" y="19953"/>
                  </a:lnTo>
                  <a:lnTo>
                    <a:pt x="82" y="20304"/>
                  </a:lnTo>
                  <a:lnTo>
                    <a:pt x="136" y="20628"/>
                  </a:lnTo>
                  <a:lnTo>
                    <a:pt x="190" y="20938"/>
                  </a:lnTo>
                  <a:lnTo>
                    <a:pt x="271" y="21221"/>
                  </a:lnTo>
                  <a:lnTo>
                    <a:pt x="365" y="21491"/>
                  </a:lnTo>
                  <a:lnTo>
                    <a:pt x="460" y="21747"/>
                  </a:lnTo>
                  <a:lnTo>
                    <a:pt x="581" y="21990"/>
                  </a:lnTo>
                  <a:lnTo>
                    <a:pt x="702" y="22206"/>
                  </a:lnTo>
                  <a:lnTo>
                    <a:pt x="837" y="22408"/>
                  </a:lnTo>
                  <a:lnTo>
                    <a:pt x="972" y="22597"/>
                  </a:lnTo>
                  <a:lnTo>
                    <a:pt x="1121" y="22773"/>
                  </a:lnTo>
                  <a:lnTo>
                    <a:pt x="1282" y="22921"/>
                  </a:lnTo>
                  <a:lnTo>
                    <a:pt x="1444" y="23069"/>
                  </a:lnTo>
                  <a:lnTo>
                    <a:pt x="1606" y="23204"/>
                  </a:lnTo>
                  <a:lnTo>
                    <a:pt x="1782" y="23312"/>
                  </a:lnTo>
                  <a:lnTo>
                    <a:pt x="1957" y="23420"/>
                  </a:lnTo>
                  <a:lnTo>
                    <a:pt x="2146" y="23515"/>
                  </a:lnTo>
                  <a:lnTo>
                    <a:pt x="2335" y="23595"/>
                  </a:lnTo>
                  <a:lnTo>
                    <a:pt x="2524" y="23676"/>
                  </a:lnTo>
                  <a:lnTo>
                    <a:pt x="2712" y="23744"/>
                  </a:lnTo>
                  <a:lnTo>
                    <a:pt x="2901" y="23798"/>
                  </a:lnTo>
                  <a:lnTo>
                    <a:pt x="3090" y="23838"/>
                  </a:lnTo>
                  <a:lnTo>
                    <a:pt x="3481" y="23919"/>
                  </a:lnTo>
                  <a:lnTo>
                    <a:pt x="3859" y="23960"/>
                  </a:lnTo>
                  <a:lnTo>
                    <a:pt x="4223" y="23987"/>
                  </a:lnTo>
                  <a:lnTo>
                    <a:pt x="4723" y="23987"/>
                  </a:lnTo>
                  <a:lnTo>
                    <a:pt x="4857" y="23973"/>
                  </a:lnTo>
                  <a:lnTo>
                    <a:pt x="4992" y="23946"/>
                  </a:lnTo>
                  <a:lnTo>
                    <a:pt x="5114" y="23906"/>
                  </a:lnTo>
                  <a:lnTo>
                    <a:pt x="5208" y="23865"/>
                  </a:lnTo>
                  <a:lnTo>
                    <a:pt x="5303" y="23811"/>
                  </a:lnTo>
                  <a:lnTo>
                    <a:pt x="5397" y="23744"/>
                  </a:lnTo>
                  <a:lnTo>
                    <a:pt x="5465" y="23676"/>
                  </a:lnTo>
                  <a:lnTo>
                    <a:pt x="5532" y="23595"/>
                  </a:lnTo>
                  <a:lnTo>
                    <a:pt x="5586" y="23515"/>
                  </a:lnTo>
                  <a:lnTo>
                    <a:pt x="5626" y="23420"/>
                  </a:lnTo>
                  <a:lnTo>
                    <a:pt x="5667" y="23312"/>
                  </a:lnTo>
                  <a:lnTo>
                    <a:pt x="5694" y="23204"/>
                  </a:lnTo>
                  <a:lnTo>
                    <a:pt x="5707" y="23096"/>
                  </a:lnTo>
                  <a:lnTo>
                    <a:pt x="5721" y="22840"/>
                  </a:lnTo>
                  <a:lnTo>
                    <a:pt x="5721" y="22031"/>
                  </a:lnTo>
                  <a:lnTo>
                    <a:pt x="5721" y="21936"/>
                  </a:lnTo>
                  <a:lnTo>
                    <a:pt x="5721" y="21842"/>
                  </a:lnTo>
                  <a:lnTo>
                    <a:pt x="5707" y="21761"/>
                  </a:lnTo>
                  <a:lnTo>
                    <a:pt x="5680" y="21666"/>
                  </a:lnTo>
                  <a:lnTo>
                    <a:pt x="5640" y="21585"/>
                  </a:lnTo>
                  <a:lnTo>
                    <a:pt x="5599" y="21504"/>
                  </a:lnTo>
                  <a:lnTo>
                    <a:pt x="5545" y="21424"/>
                  </a:lnTo>
                  <a:lnTo>
                    <a:pt x="5492" y="21356"/>
                  </a:lnTo>
                  <a:lnTo>
                    <a:pt x="5424" y="21289"/>
                  </a:lnTo>
                  <a:lnTo>
                    <a:pt x="5357" y="21235"/>
                  </a:lnTo>
                  <a:lnTo>
                    <a:pt x="5276" y="21181"/>
                  </a:lnTo>
                  <a:lnTo>
                    <a:pt x="5195" y="21140"/>
                  </a:lnTo>
                  <a:lnTo>
                    <a:pt x="5114" y="21100"/>
                  </a:lnTo>
                  <a:lnTo>
                    <a:pt x="5019" y="21073"/>
                  </a:lnTo>
                  <a:lnTo>
                    <a:pt x="4938" y="21059"/>
                  </a:lnTo>
                  <a:lnTo>
                    <a:pt x="4844" y="21046"/>
                  </a:lnTo>
                  <a:lnTo>
                    <a:pt x="4574" y="21019"/>
                  </a:lnTo>
                  <a:lnTo>
                    <a:pt x="4439" y="20978"/>
                  </a:lnTo>
                  <a:lnTo>
                    <a:pt x="4304" y="20938"/>
                  </a:lnTo>
                  <a:lnTo>
                    <a:pt x="4169" y="20884"/>
                  </a:lnTo>
                  <a:lnTo>
                    <a:pt x="4035" y="20816"/>
                  </a:lnTo>
                  <a:lnTo>
                    <a:pt x="3913" y="20722"/>
                  </a:lnTo>
                  <a:lnTo>
                    <a:pt x="3792" y="20614"/>
                  </a:lnTo>
                  <a:lnTo>
                    <a:pt x="3684" y="20493"/>
                  </a:lnTo>
                  <a:lnTo>
                    <a:pt x="3589" y="20331"/>
                  </a:lnTo>
                  <a:lnTo>
                    <a:pt x="3508" y="20155"/>
                  </a:lnTo>
                  <a:lnTo>
                    <a:pt x="3427" y="19940"/>
                  </a:lnTo>
                  <a:lnTo>
                    <a:pt x="3373" y="19710"/>
                  </a:lnTo>
                  <a:lnTo>
                    <a:pt x="3320" y="19440"/>
                  </a:lnTo>
                  <a:lnTo>
                    <a:pt x="3293" y="19130"/>
                  </a:lnTo>
                  <a:lnTo>
                    <a:pt x="3293" y="18779"/>
                  </a:lnTo>
                  <a:lnTo>
                    <a:pt x="3293" y="1107"/>
                  </a:lnTo>
                  <a:lnTo>
                    <a:pt x="3279" y="972"/>
                  </a:lnTo>
                  <a:lnTo>
                    <a:pt x="3266" y="850"/>
                  </a:lnTo>
                  <a:lnTo>
                    <a:pt x="3239" y="729"/>
                  </a:lnTo>
                  <a:lnTo>
                    <a:pt x="3212" y="621"/>
                  </a:lnTo>
                  <a:lnTo>
                    <a:pt x="3171" y="527"/>
                  </a:lnTo>
                  <a:lnTo>
                    <a:pt x="3117" y="432"/>
                  </a:lnTo>
                  <a:lnTo>
                    <a:pt x="3063" y="351"/>
                  </a:lnTo>
                  <a:lnTo>
                    <a:pt x="2996" y="270"/>
                  </a:lnTo>
                  <a:lnTo>
                    <a:pt x="2915" y="216"/>
                  </a:lnTo>
                  <a:lnTo>
                    <a:pt x="2834" y="149"/>
                  </a:lnTo>
                  <a:lnTo>
                    <a:pt x="2739" y="108"/>
                  </a:lnTo>
                  <a:lnTo>
                    <a:pt x="2645" y="68"/>
                  </a:lnTo>
                  <a:lnTo>
                    <a:pt x="2537" y="41"/>
                  </a:lnTo>
                  <a:lnTo>
                    <a:pt x="2429" y="14"/>
                  </a:lnTo>
                  <a:lnTo>
                    <a:pt x="2308"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0" name="Google Shape;4200;p228"/>
            <p:cNvSpPr/>
            <p:nvPr/>
          </p:nvSpPr>
          <p:spPr>
            <a:xfrm>
              <a:off x="974034" y="612279"/>
              <a:ext cx="23624" cy="119608"/>
            </a:xfrm>
            <a:custGeom>
              <a:rect b="b" l="l" r="r" t="t"/>
              <a:pathLst>
                <a:path extrusionOk="0" h="17093" w="3280">
                  <a:moveTo>
                    <a:pt x="986" y="0"/>
                  </a:moveTo>
                  <a:lnTo>
                    <a:pt x="864" y="14"/>
                  </a:lnTo>
                  <a:lnTo>
                    <a:pt x="756" y="41"/>
                  </a:lnTo>
                  <a:lnTo>
                    <a:pt x="648" y="68"/>
                  </a:lnTo>
                  <a:lnTo>
                    <a:pt x="554" y="108"/>
                  </a:lnTo>
                  <a:lnTo>
                    <a:pt x="460" y="149"/>
                  </a:lnTo>
                  <a:lnTo>
                    <a:pt x="379" y="216"/>
                  </a:lnTo>
                  <a:lnTo>
                    <a:pt x="298" y="270"/>
                  </a:lnTo>
                  <a:lnTo>
                    <a:pt x="230" y="351"/>
                  </a:lnTo>
                  <a:lnTo>
                    <a:pt x="176" y="432"/>
                  </a:lnTo>
                  <a:lnTo>
                    <a:pt x="122" y="526"/>
                  </a:lnTo>
                  <a:lnTo>
                    <a:pt x="82" y="621"/>
                  </a:lnTo>
                  <a:lnTo>
                    <a:pt x="55" y="729"/>
                  </a:lnTo>
                  <a:lnTo>
                    <a:pt x="28" y="850"/>
                  </a:lnTo>
                  <a:lnTo>
                    <a:pt x="14" y="972"/>
                  </a:lnTo>
                  <a:lnTo>
                    <a:pt x="1" y="1106"/>
                  </a:lnTo>
                  <a:lnTo>
                    <a:pt x="14" y="15987"/>
                  </a:lnTo>
                  <a:lnTo>
                    <a:pt x="14" y="16121"/>
                  </a:lnTo>
                  <a:lnTo>
                    <a:pt x="28" y="16243"/>
                  </a:lnTo>
                  <a:lnTo>
                    <a:pt x="55" y="16364"/>
                  </a:lnTo>
                  <a:lnTo>
                    <a:pt x="95" y="16472"/>
                  </a:lnTo>
                  <a:lnTo>
                    <a:pt x="136" y="16567"/>
                  </a:lnTo>
                  <a:lnTo>
                    <a:pt x="176" y="16661"/>
                  </a:lnTo>
                  <a:lnTo>
                    <a:pt x="244" y="16742"/>
                  </a:lnTo>
                  <a:lnTo>
                    <a:pt x="311" y="16823"/>
                  </a:lnTo>
                  <a:lnTo>
                    <a:pt x="379" y="16890"/>
                  </a:lnTo>
                  <a:lnTo>
                    <a:pt x="460" y="16944"/>
                  </a:lnTo>
                  <a:lnTo>
                    <a:pt x="554" y="16985"/>
                  </a:lnTo>
                  <a:lnTo>
                    <a:pt x="662" y="17025"/>
                  </a:lnTo>
                  <a:lnTo>
                    <a:pt x="770" y="17066"/>
                  </a:lnTo>
                  <a:lnTo>
                    <a:pt x="878" y="17079"/>
                  </a:lnTo>
                  <a:lnTo>
                    <a:pt x="999" y="17093"/>
                  </a:lnTo>
                  <a:lnTo>
                    <a:pt x="2308" y="17093"/>
                  </a:lnTo>
                  <a:lnTo>
                    <a:pt x="2429" y="17079"/>
                  </a:lnTo>
                  <a:lnTo>
                    <a:pt x="2551" y="17066"/>
                  </a:lnTo>
                  <a:lnTo>
                    <a:pt x="2658" y="17025"/>
                  </a:lnTo>
                  <a:lnTo>
                    <a:pt x="2753" y="16985"/>
                  </a:lnTo>
                  <a:lnTo>
                    <a:pt x="2847" y="16944"/>
                  </a:lnTo>
                  <a:lnTo>
                    <a:pt x="2928" y="16890"/>
                  </a:lnTo>
                  <a:lnTo>
                    <a:pt x="3009" y="16823"/>
                  </a:lnTo>
                  <a:lnTo>
                    <a:pt x="3077" y="16742"/>
                  </a:lnTo>
                  <a:lnTo>
                    <a:pt x="3131" y="16661"/>
                  </a:lnTo>
                  <a:lnTo>
                    <a:pt x="3171" y="16567"/>
                  </a:lnTo>
                  <a:lnTo>
                    <a:pt x="3212" y="16472"/>
                  </a:lnTo>
                  <a:lnTo>
                    <a:pt x="3239" y="16364"/>
                  </a:lnTo>
                  <a:lnTo>
                    <a:pt x="3266" y="16243"/>
                  </a:lnTo>
                  <a:lnTo>
                    <a:pt x="3279" y="16121"/>
                  </a:lnTo>
                  <a:lnTo>
                    <a:pt x="3279" y="15987"/>
                  </a:lnTo>
                  <a:lnTo>
                    <a:pt x="3279" y="1106"/>
                  </a:lnTo>
                  <a:lnTo>
                    <a:pt x="3279" y="972"/>
                  </a:lnTo>
                  <a:lnTo>
                    <a:pt x="3266" y="850"/>
                  </a:lnTo>
                  <a:lnTo>
                    <a:pt x="3239" y="729"/>
                  </a:lnTo>
                  <a:lnTo>
                    <a:pt x="3212" y="621"/>
                  </a:lnTo>
                  <a:lnTo>
                    <a:pt x="3171" y="526"/>
                  </a:lnTo>
                  <a:lnTo>
                    <a:pt x="3131" y="432"/>
                  </a:lnTo>
                  <a:lnTo>
                    <a:pt x="3077" y="351"/>
                  </a:lnTo>
                  <a:lnTo>
                    <a:pt x="3009" y="270"/>
                  </a:lnTo>
                  <a:lnTo>
                    <a:pt x="2928" y="216"/>
                  </a:lnTo>
                  <a:lnTo>
                    <a:pt x="2847" y="149"/>
                  </a:lnTo>
                  <a:lnTo>
                    <a:pt x="2753" y="108"/>
                  </a:lnTo>
                  <a:lnTo>
                    <a:pt x="2658" y="68"/>
                  </a:lnTo>
                  <a:lnTo>
                    <a:pt x="2551" y="41"/>
                  </a:lnTo>
                  <a:lnTo>
                    <a:pt x="2429" y="14"/>
                  </a:lnTo>
                  <a:lnTo>
                    <a:pt x="2308"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1" name="Google Shape;4201;p228"/>
            <p:cNvSpPr/>
            <p:nvPr/>
          </p:nvSpPr>
          <p:spPr>
            <a:xfrm>
              <a:off x="1018149" y="609445"/>
              <a:ext cx="132735" cy="125276"/>
            </a:xfrm>
            <a:custGeom>
              <a:rect b="b" l="l" r="r" t="t"/>
              <a:pathLst>
                <a:path extrusionOk="0" h="17903" w="18429">
                  <a:moveTo>
                    <a:pt x="9201" y="2834"/>
                  </a:moveTo>
                  <a:lnTo>
                    <a:pt x="9498" y="2847"/>
                  </a:lnTo>
                  <a:lnTo>
                    <a:pt x="9795" y="2860"/>
                  </a:lnTo>
                  <a:lnTo>
                    <a:pt x="10092" y="2901"/>
                  </a:lnTo>
                  <a:lnTo>
                    <a:pt x="10388" y="2955"/>
                  </a:lnTo>
                  <a:lnTo>
                    <a:pt x="10672" y="3009"/>
                  </a:lnTo>
                  <a:lnTo>
                    <a:pt x="10941" y="3090"/>
                  </a:lnTo>
                  <a:lnTo>
                    <a:pt x="11225" y="3184"/>
                  </a:lnTo>
                  <a:lnTo>
                    <a:pt x="11481" y="3279"/>
                  </a:lnTo>
                  <a:lnTo>
                    <a:pt x="11751" y="3400"/>
                  </a:lnTo>
                  <a:lnTo>
                    <a:pt x="11994" y="3522"/>
                  </a:lnTo>
                  <a:lnTo>
                    <a:pt x="12250" y="3670"/>
                  </a:lnTo>
                  <a:lnTo>
                    <a:pt x="12479" y="3818"/>
                  </a:lnTo>
                  <a:lnTo>
                    <a:pt x="12709" y="3980"/>
                  </a:lnTo>
                  <a:lnTo>
                    <a:pt x="12938" y="4156"/>
                  </a:lnTo>
                  <a:lnTo>
                    <a:pt x="13154" y="4344"/>
                  </a:lnTo>
                  <a:lnTo>
                    <a:pt x="13356" y="4533"/>
                  </a:lnTo>
                  <a:lnTo>
                    <a:pt x="13545" y="4736"/>
                  </a:lnTo>
                  <a:lnTo>
                    <a:pt x="13734" y="4952"/>
                  </a:lnTo>
                  <a:lnTo>
                    <a:pt x="13909" y="5181"/>
                  </a:lnTo>
                  <a:lnTo>
                    <a:pt x="14071" y="5424"/>
                  </a:lnTo>
                  <a:lnTo>
                    <a:pt x="14220" y="5667"/>
                  </a:lnTo>
                  <a:lnTo>
                    <a:pt x="14368" y="5923"/>
                  </a:lnTo>
                  <a:lnTo>
                    <a:pt x="14503" y="6179"/>
                  </a:lnTo>
                  <a:lnTo>
                    <a:pt x="14611" y="6462"/>
                  </a:lnTo>
                  <a:lnTo>
                    <a:pt x="14719" y="6732"/>
                  </a:lnTo>
                  <a:lnTo>
                    <a:pt x="14813" y="7029"/>
                  </a:lnTo>
                  <a:lnTo>
                    <a:pt x="14894" y="7326"/>
                  </a:lnTo>
                  <a:lnTo>
                    <a:pt x="14962" y="7623"/>
                  </a:lnTo>
                  <a:lnTo>
                    <a:pt x="15016" y="7946"/>
                  </a:lnTo>
                  <a:lnTo>
                    <a:pt x="15043" y="8257"/>
                  </a:lnTo>
                  <a:lnTo>
                    <a:pt x="15070" y="8581"/>
                  </a:lnTo>
                  <a:lnTo>
                    <a:pt x="15083" y="8918"/>
                  </a:lnTo>
                  <a:lnTo>
                    <a:pt x="15070" y="9255"/>
                  </a:lnTo>
                  <a:lnTo>
                    <a:pt x="15043" y="9579"/>
                  </a:lnTo>
                  <a:lnTo>
                    <a:pt x="15016" y="9903"/>
                  </a:lnTo>
                  <a:lnTo>
                    <a:pt x="14962" y="10213"/>
                  </a:lnTo>
                  <a:lnTo>
                    <a:pt x="14894" y="10523"/>
                  </a:lnTo>
                  <a:lnTo>
                    <a:pt x="14813" y="10820"/>
                  </a:lnTo>
                  <a:lnTo>
                    <a:pt x="14719" y="11103"/>
                  </a:lnTo>
                  <a:lnTo>
                    <a:pt x="14611" y="11387"/>
                  </a:lnTo>
                  <a:lnTo>
                    <a:pt x="14503" y="11670"/>
                  </a:lnTo>
                  <a:lnTo>
                    <a:pt x="14368" y="11940"/>
                  </a:lnTo>
                  <a:lnTo>
                    <a:pt x="14220" y="12196"/>
                  </a:lnTo>
                  <a:lnTo>
                    <a:pt x="14071" y="12439"/>
                  </a:lnTo>
                  <a:lnTo>
                    <a:pt x="13909" y="12682"/>
                  </a:lnTo>
                  <a:lnTo>
                    <a:pt x="13734" y="12911"/>
                  </a:lnTo>
                  <a:lnTo>
                    <a:pt x="13545" y="13127"/>
                  </a:lnTo>
                  <a:lnTo>
                    <a:pt x="13356" y="13343"/>
                  </a:lnTo>
                  <a:lnTo>
                    <a:pt x="13154" y="13532"/>
                  </a:lnTo>
                  <a:lnTo>
                    <a:pt x="12938" y="13720"/>
                  </a:lnTo>
                  <a:lnTo>
                    <a:pt x="12709" y="13896"/>
                  </a:lnTo>
                  <a:lnTo>
                    <a:pt x="12479" y="14071"/>
                  </a:lnTo>
                  <a:lnTo>
                    <a:pt x="12250" y="14220"/>
                  </a:lnTo>
                  <a:lnTo>
                    <a:pt x="11994" y="14368"/>
                  </a:lnTo>
                  <a:lnTo>
                    <a:pt x="11751" y="14489"/>
                  </a:lnTo>
                  <a:lnTo>
                    <a:pt x="11481" y="14611"/>
                  </a:lnTo>
                  <a:lnTo>
                    <a:pt x="11225" y="14719"/>
                  </a:lnTo>
                  <a:lnTo>
                    <a:pt x="10941" y="14813"/>
                  </a:lnTo>
                  <a:lnTo>
                    <a:pt x="10672" y="14881"/>
                  </a:lnTo>
                  <a:lnTo>
                    <a:pt x="10388" y="14948"/>
                  </a:lnTo>
                  <a:lnTo>
                    <a:pt x="10092" y="15002"/>
                  </a:lnTo>
                  <a:lnTo>
                    <a:pt x="9795" y="15043"/>
                  </a:lnTo>
                  <a:lnTo>
                    <a:pt x="9498" y="15056"/>
                  </a:lnTo>
                  <a:lnTo>
                    <a:pt x="9201" y="15070"/>
                  </a:lnTo>
                  <a:lnTo>
                    <a:pt x="8904" y="15056"/>
                  </a:lnTo>
                  <a:lnTo>
                    <a:pt x="8608" y="15043"/>
                  </a:lnTo>
                  <a:lnTo>
                    <a:pt x="8311" y="15002"/>
                  </a:lnTo>
                  <a:lnTo>
                    <a:pt x="8027" y="14948"/>
                  </a:lnTo>
                  <a:lnTo>
                    <a:pt x="7744" y="14881"/>
                  </a:lnTo>
                  <a:lnTo>
                    <a:pt x="7461" y="14800"/>
                  </a:lnTo>
                  <a:lnTo>
                    <a:pt x="7191" y="14719"/>
                  </a:lnTo>
                  <a:lnTo>
                    <a:pt x="6921" y="14611"/>
                  </a:lnTo>
                  <a:lnTo>
                    <a:pt x="6665" y="14489"/>
                  </a:lnTo>
                  <a:lnTo>
                    <a:pt x="6409" y="14355"/>
                  </a:lnTo>
                  <a:lnTo>
                    <a:pt x="6166" y="14206"/>
                  </a:lnTo>
                  <a:lnTo>
                    <a:pt x="5923" y="14058"/>
                  </a:lnTo>
                  <a:lnTo>
                    <a:pt x="5694" y="13896"/>
                  </a:lnTo>
                  <a:lnTo>
                    <a:pt x="5478" y="13707"/>
                  </a:lnTo>
                  <a:lnTo>
                    <a:pt x="5262" y="13518"/>
                  </a:lnTo>
                  <a:lnTo>
                    <a:pt x="5060" y="13316"/>
                  </a:lnTo>
                  <a:lnTo>
                    <a:pt x="4857" y="13113"/>
                  </a:lnTo>
                  <a:lnTo>
                    <a:pt x="4668" y="12898"/>
                  </a:lnTo>
                  <a:lnTo>
                    <a:pt x="4493" y="12655"/>
                  </a:lnTo>
                  <a:lnTo>
                    <a:pt x="4331" y="12425"/>
                  </a:lnTo>
                  <a:lnTo>
                    <a:pt x="4183" y="12169"/>
                  </a:lnTo>
                  <a:lnTo>
                    <a:pt x="4034" y="11913"/>
                  </a:lnTo>
                  <a:lnTo>
                    <a:pt x="3899" y="11643"/>
                  </a:lnTo>
                  <a:lnTo>
                    <a:pt x="3778" y="11373"/>
                  </a:lnTo>
                  <a:lnTo>
                    <a:pt x="3684" y="11090"/>
                  </a:lnTo>
                  <a:lnTo>
                    <a:pt x="3589" y="10806"/>
                  </a:lnTo>
                  <a:lnTo>
                    <a:pt x="3508" y="10510"/>
                  </a:lnTo>
                  <a:lnTo>
                    <a:pt x="3441" y="10199"/>
                  </a:lnTo>
                  <a:lnTo>
                    <a:pt x="3387" y="9889"/>
                  </a:lnTo>
                  <a:lnTo>
                    <a:pt x="3346" y="9565"/>
                  </a:lnTo>
                  <a:lnTo>
                    <a:pt x="3319" y="9242"/>
                  </a:lnTo>
                  <a:lnTo>
                    <a:pt x="3319" y="8918"/>
                  </a:lnTo>
                  <a:lnTo>
                    <a:pt x="3319" y="8581"/>
                  </a:lnTo>
                  <a:lnTo>
                    <a:pt x="3346" y="8270"/>
                  </a:lnTo>
                  <a:lnTo>
                    <a:pt x="3387" y="7946"/>
                  </a:lnTo>
                  <a:lnTo>
                    <a:pt x="3441" y="7636"/>
                  </a:lnTo>
                  <a:lnTo>
                    <a:pt x="3508" y="7339"/>
                  </a:lnTo>
                  <a:lnTo>
                    <a:pt x="3576" y="7043"/>
                  </a:lnTo>
                  <a:lnTo>
                    <a:pt x="3670" y="6746"/>
                  </a:lnTo>
                  <a:lnTo>
                    <a:pt x="3778" y="6476"/>
                  </a:lnTo>
                  <a:lnTo>
                    <a:pt x="3899" y="6193"/>
                  </a:lnTo>
                  <a:lnTo>
                    <a:pt x="4021" y="5936"/>
                  </a:lnTo>
                  <a:lnTo>
                    <a:pt x="4169" y="5680"/>
                  </a:lnTo>
                  <a:lnTo>
                    <a:pt x="4318" y="5437"/>
                  </a:lnTo>
                  <a:lnTo>
                    <a:pt x="4479" y="5194"/>
                  </a:lnTo>
                  <a:lnTo>
                    <a:pt x="4655" y="4965"/>
                  </a:lnTo>
                  <a:lnTo>
                    <a:pt x="4844" y="4749"/>
                  </a:lnTo>
                  <a:lnTo>
                    <a:pt x="5046" y="4547"/>
                  </a:lnTo>
                  <a:lnTo>
                    <a:pt x="5248" y="4344"/>
                  </a:lnTo>
                  <a:lnTo>
                    <a:pt x="5464" y="4169"/>
                  </a:lnTo>
                  <a:lnTo>
                    <a:pt x="5680" y="3994"/>
                  </a:lnTo>
                  <a:lnTo>
                    <a:pt x="5909" y="3818"/>
                  </a:lnTo>
                  <a:lnTo>
                    <a:pt x="6152" y="3670"/>
                  </a:lnTo>
                  <a:lnTo>
                    <a:pt x="6395" y="3535"/>
                  </a:lnTo>
                  <a:lnTo>
                    <a:pt x="6651" y="3400"/>
                  </a:lnTo>
                  <a:lnTo>
                    <a:pt x="6908" y="3292"/>
                  </a:lnTo>
                  <a:lnTo>
                    <a:pt x="7178" y="3184"/>
                  </a:lnTo>
                  <a:lnTo>
                    <a:pt x="7447" y="3090"/>
                  </a:lnTo>
                  <a:lnTo>
                    <a:pt x="7731" y="3022"/>
                  </a:lnTo>
                  <a:lnTo>
                    <a:pt x="8014" y="2955"/>
                  </a:lnTo>
                  <a:lnTo>
                    <a:pt x="8297" y="2901"/>
                  </a:lnTo>
                  <a:lnTo>
                    <a:pt x="8594" y="2860"/>
                  </a:lnTo>
                  <a:lnTo>
                    <a:pt x="8891" y="2847"/>
                  </a:lnTo>
                  <a:lnTo>
                    <a:pt x="9201" y="2834"/>
                  </a:lnTo>
                  <a:close/>
                  <a:moveTo>
                    <a:pt x="8716" y="0"/>
                  </a:moveTo>
                  <a:lnTo>
                    <a:pt x="8257" y="41"/>
                  </a:lnTo>
                  <a:lnTo>
                    <a:pt x="7785" y="95"/>
                  </a:lnTo>
                  <a:lnTo>
                    <a:pt x="7339" y="162"/>
                  </a:lnTo>
                  <a:lnTo>
                    <a:pt x="6894" y="257"/>
                  </a:lnTo>
                  <a:lnTo>
                    <a:pt x="6449" y="378"/>
                  </a:lnTo>
                  <a:lnTo>
                    <a:pt x="6017" y="500"/>
                  </a:lnTo>
                  <a:lnTo>
                    <a:pt x="5613" y="662"/>
                  </a:lnTo>
                  <a:lnTo>
                    <a:pt x="5194" y="823"/>
                  </a:lnTo>
                  <a:lnTo>
                    <a:pt x="4803" y="1012"/>
                  </a:lnTo>
                  <a:lnTo>
                    <a:pt x="4412" y="1228"/>
                  </a:lnTo>
                  <a:lnTo>
                    <a:pt x="4048" y="1444"/>
                  </a:lnTo>
                  <a:lnTo>
                    <a:pt x="3684" y="1687"/>
                  </a:lnTo>
                  <a:lnTo>
                    <a:pt x="3333" y="1943"/>
                  </a:lnTo>
                  <a:lnTo>
                    <a:pt x="3009" y="2213"/>
                  </a:lnTo>
                  <a:lnTo>
                    <a:pt x="2685" y="2510"/>
                  </a:lnTo>
                  <a:lnTo>
                    <a:pt x="2388" y="2807"/>
                  </a:lnTo>
                  <a:lnTo>
                    <a:pt x="2092" y="3130"/>
                  </a:lnTo>
                  <a:lnTo>
                    <a:pt x="1822" y="3454"/>
                  </a:lnTo>
                  <a:lnTo>
                    <a:pt x="1565" y="3805"/>
                  </a:lnTo>
                  <a:lnTo>
                    <a:pt x="1323" y="4169"/>
                  </a:lnTo>
                  <a:lnTo>
                    <a:pt x="1107" y="4547"/>
                  </a:lnTo>
                  <a:lnTo>
                    <a:pt x="904" y="4925"/>
                  </a:lnTo>
                  <a:lnTo>
                    <a:pt x="729" y="5329"/>
                  </a:lnTo>
                  <a:lnTo>
                    <a:pt x="554" y="5734"/>
                  </a:lnTo>
                  <a:lnTo>
                    <a:pt x="419" y="6166"/>
                  </a:lnTo>
                  <a:lnTo>
                    <a:pt x="297" y="6597"/>
                  </a:lnTo>
                  <a:lnTo>
                    <a:pt x="189" y="7043"/>
                  </a:lnTo>
                  <a:lnTo>
                    <a:pt x="108" y="7488"/>
                  </a:lnTo>
                  <a:lnTo>
                    <a:pt x="55" y="7960"/>
                  </a:lnTo>
                  <a:lnTo>
                    <a:pt x="14" y="8432"/>
                  </a:lnTo>
                  <a:lnTo>
                    <a:pt x="1" y="8918"/>
                  </a:lnTo>
                  <a:lnTo>
                    <a:pt x="14" y="9403"/>
                  </a:lnTo>
                  <a:lnTo>
                    <a:pt x="55" y="9876"/>
                  </a:lnTo>
                  <a:lnTo>
                    <a:pt x="108" y="10334"/>
                  </a:lnTo>
                  <a:lnTo>
                    <a:pt x="189" y="10793"/>
                  </a:lnTo>
                  <a:lnTo>
                    <a:pt x="297" y="11238"/>
                  </a:lnTo>
                  <a:lnTo>
                    <a:pt x="419" y="11683"/>
                  </a:lnTo>
                  <a:lnTo>
                    <a:pt x="554" y="12102"/>
                  </a:lnTo>
                  <a:lnTo>
                    <a:pt x="729" y="12520"/>
                  </a:lnTo>
                  <a:lnTo>
                    <a:pt x="904" y="12924"/>
                  </a:lnTo>
                  <a:lnTo>
                    <a:pt x="1107" y="13302"/>
                  </a:lnTo>
                  <a:lnTo>
                    <a:pt x="1323" y="13680"/>
                  </a:lnTo>
                  <a:lnTo>
                    <a:pt x="1565" y="14044"/>
                  </a:lnTo>
                  <a:lnTo>
                    <a:pt x="1822" y="14395"/>
                  </a:lnTo>
                  <a:lnTo>
                    <a:pt x="2092" y="14732"/>
                  </a:lnTo>
                  <a:lnTo>
                    <a:pt x="2388" y="15056"/>
                  </a:lnTo>
                  <a:lnTo>
                    <a:pt x="2685" y="15366"/>
                  </a:lnTo>
                  <a:lnTo>
                    <a:pt x="3009" y="15650"/>
                  </a:lnTo>
                  <a:lnTo>
                    <a:pt x="3333" y="15933"/>
                  </a:lnTo>
                  <a:lnTo>
                    <a:pt x="3684" y="16189"/>
                  </a:lnTo>
                  <a:lnTo>
                    <a:pt x="4048" y="16432"/>
                  </a:lnTo>
                  <a:lnTo>
                    <a:pt x="4412" y="16661"/>
                  </a:lnTo>
                  <a:lnTo>
                    <a:pt x="4803" y="16864"/>
                  </a:lnTo>
                  <a:lnTo>
                    <a:pt x="5194" y="17066"/>
                  </a:lnTo>
                  <a:lnTo>
                    <a:pt x="5613" y="17228"/>
                  </a:lnTo>
                  <a:lnTo>
                    <a:pt x="6031" y="17390"/>
                  </a:lnTo>
                  <a:lnTo>
                    <a:pt x="6449" y="17525"/>
                  </a:lnTo>
                  <a:lnTo>
                    <a:pt x="6894" y="17633"/>
                  </a:lnTo>
                  <a:lnTo>
                    <a:pt x="7339" y="17727"/>
                  </a:lnTo>
                  <a:lnTo>
                    <a:pt x="7785" y="17808"/>
                  </a:lnTo>
                  <a:lnTo>
                    <a:pt x="8257" y="17862"/>
                  </a:lnTo>
                  <a:lnTo>
                    <a:pt x="8716" y="17889"/>
                  </a:lnTo>
                  <a:lnTo>
                    <a:pt x="9201" y="17903"/>
                  </a:lnTo>
                  <a:lnTo>
                    <a:pt x="9673" y="17889"/>
                  </a:lnTo>
                  <a:lnTo>
                    <a:pt x="10146" y="17862"/>
                  </a:lnTo>
                  <a:lnTo>
                    <a:pt x="10604" y="17808"/>
                  </a:lnTo>
                  <a:lnTo>
                    <a:pt x="11063" y="17727"/>
                  </a:lnTo>
                  <a:lnTo>
                    <a:pt x="11508" y="17633"/>
                  </a:lnTo>
                  <a:lnTo>
                    <a:pt x="11940" y="17525"/>
                  </a:lnTo>
                  <a:lnTo>
                    <a:pt x="12371" y="17390"/>
                  </a:lnTo>
                  <a:lnTo>
                    <a:pt x="12790" y="17228"/>
                  </a:lnTo>
                  <a:lnTo>
                    <a:pt x="13208" y="17053"/>
                  </a:lnTo>
                  <a:lnTo>
                    <a:pt x="13599" y="16864"/>
                  </a:lnTo>
                  <a:lnTo>
                    <a:pt x="13990" y="16648"/>
                  </a:lnTo>
                  <a:lnTo>
                    <a:pt x="14355" y="16432"/>
                  </a:lnTo>
                  <a:lnTo>
                    <a:pt x="14719" y="16176"/>
                  </a:lnTo>
                  <a:lnTo>
                    <a:pt x="15070" y="15919"/>
                  </a:lnTo>
                  <a:lnTo>
                    <a:pt x="15407" y="15650"/>
                  </a:lnTo>
                  <a:lnTo>
                    <a:pt x="15731" y="15353"/>
                  </a:lnTo>
                  <a:lnTo>
                    <a:pt x="16027" y="15043"/>
                  </a:lnTo>
                  <a:lnTo>
                    <a:pt x="16324" y="14719"/>
                  </a:lnTo>
                  <a:lnTo>
                    <a:pt x="16594" y="14381"/>
                  </a:lnTo>
                  <a:lnTo>
                    <a:pt x="16850" y="14031"/>
                  </a:lnTo>
                  <a:lnTo>
                    <a:pt x="17093" y="13666"/>
                  </a:lnTo>
                  <a:lnTo>
                    <a:pt x="17309" y="13289"/>
                  </a:lnTo>
                  <a:lnTo>
                    <a:pt x="17511" y="12911"/>
                  </a:lnTo>
                  <a:lnTo>
                    <a:pt x="17700" y="12506"/>
                  </a:lnTo>
                  <a:lnTo>
                    <a:pt x="17862" y="12088"/>
                  </a:lnTo>
                  <a:lnTo>
                    <a:pt x="18011" y="11670"/>
                  </a:lnTo>
                  <a:lnTo>
                    <a:pt x="18132" y="11238"/>
                  </a:lnTo>
                  <a:lnTo>
                    <a:pt x="18240" y="10793"/>
                  </a:lnTo>
                  <a:lnTo>
                    <a:pt x="18321" y="10334"/>
                  </a:lnTo>
                  <a:lnTo>
                    <a:pt x="18375" y="9876"/>
                  </a:lnTo>
                  <a:lnTo>
                    <a:pt x="18415" y="9403"/>
                  </a:lnTo>
                  <a:lnTo>
                    <a:pt x="18429" y="8918"/>
                  </a:lnTo>
                  <a:lnTo>
                    <a:pt x="18415" y="8432"/>
                  </a:lnTo>
                  <a:lnTo>
                    <a:pt x="18375" y="7973"/>
                  </a:lnTo>
                  <a:lnTo>
                    <a:pt x="18321" y="7501"/>
                  </a:lnTo>
                  <a:lnTo>
                    <a:pt x="18240" y="7056"/>
                  </a:lnTo>
                  <a:lnTo>
                    <a:pt x="18132" y="6611"/>
                  </a:lnTo>
                  <a:lnTo>
                    <a:pt x="18011" y="6179"/>
                  </a:lnTo>
                  <a:lnTo>
                    <a:pt x="17862" y="5747"/>
                  </a:lnTo>
                  <a:lnTo>
                    <a:pt x="17700" y="5343"/>
                  </a:lnTo>
                  <a:lnTo>
                    <a:pt x="17511" y="4938"/>
                  </a:lnTo>
                  <a:lnTo>
                    <a:pt x="17309" y="4560"/>
                  </a:lnTo>
                  <a:lnTo>
                    <a:pt x="17093" y="4183"/>
                  </a:lnTo>
                  <a:lnTo>
                    <a:pt x="16850" y="3818"/>
                  </a:lnTo>
                  <a:lnTo>
                    <a:pt x="16594" y="3481"/>
                  </a:lnTo>
                  <a:lnTo>
                    <a:pt x="16324" y="3144"/>
                  </a:lnTo>
                  <a:lnTo>
                    <a:pt x="16027" y="2820"/>
                  </a:lnTo>
                  <a:lnTo>
                    <a:pt x="15731" y="2523"/>
                  </a:lnTo>
                  <a:lnTo>
                    <a:pt x="15407" y="2226"/>
                  </a:lnTo>
                  <a:lnTo>
                    <a:pt x="15070" y="1957"/>
                  </a:lnTo>
                  <a:lnTo>
                    <a:pt x="14719" y="1700"/>
                  </a:lnTo>
                  <a:lnTo>
                    <a:pt x="14355" y="1457"/>
                  </a:lnTo>
                  <a:lnTo>
                    <a:pt x="13990" y="1228"/>
                  </a:lnTo>
                  <a:lnTo>
                    <a:pt x="13599" y="1026"/>
                  </a:lnTo>
                  <a:lnTo>
                    <a:pt x="13208" y="837"/>
                  </a:lnTo>
                  <a:lnTo>
                    <a:pt x="12790" y="662"/>
                  </a:lnTo>
                  <a:lnTo>
                    <a:pt x="12371" y="513"/>
                  </a:lnTo>
                  <a:lnTo>
                    <a:pt x="11940" y="378"/>
                  </a:lnTo>
                  <a:lnTo>
                    <a:pt x="11508" y="257"/>
                  </a:lnTo>
                  <a:lnTo>
                    <a:pt x="11063" y="162"/>
                  </a:lnTo>
                  <a:lnTo>
                    <a:pt x="10604" y="95"/>
                  </a:lnTo>
                  <a:lnTo>
                    <a:pt x="10146" y="41"/>
                  </a:lnTo>
                  <a:lnTo>
                    <a:pt x="9673"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F9F8F6"/>
        </a:solidFill>
      </p:bgPr>
    </p:bg>
    <p:spTree>
      <p:nvGrpSpPr>
        <p:cNvPr id="3042" name="Shape 3042"/>
        <p:cNvGrpSpPr/>
        <p:nvPr/>
      </p:nvGrpSpPr>
      <p:grpSpPr>
        <a:xfrm>
          <a:off x="0" y="0"/>
          <a:ext cx="0" cy="0"/>
          <a:chOff x="0" y="0"/>
          <a:chExt cx="0" cy="0"/>
        </a:xfrm>
      </p:grpSpPr>
      <p:sp>
        <p:nvSpPr>
          <p:cNvPr id="3043" name="Google Shape;3043;p202"/>
          <p:cNvSpPr txBox="1"/>
          <p:nvPr>
            <p:ph type="title"/>
          </p:nvPr>
        </p:nvSpPr>
        <p:spPr>
          <a:xfrm>
            <a:off x="469075" y="2470850"/>
            <a:ext cx="8247300" cy="1667400"/>
          </a:xfrm>
          <a:prstGeom prst="rect">
            <a:avLst/>
          </a:prstGeom>
          <a:noFill/>
          <a:ln>
            <a:noFill/>
          </a:ln>
        </p:spPr>
        <p:txBody>
          <a:bodyPr anchorCtr="0" anchor="t" bIns="91425" lIns="91425" spcFirstLastPara="1" rIns="91425" wrap="square" tIns="91425">
            <a:noAutofit/>
          </a:bodyPr>
          <a:lstStyle/>
          <a:p>
            <a:pPr indent="-219709" lvl="0" marL="365760" rtl="0" algn="l">
              <a:lnSpc>
                <a:spcPct val="100000"/>
              </a:lnSpc>
              <a:spcBef>
                <a:spcPts val="0"/>
              </a:spcBef>
              <a:spcAft>
                <a:spcPts val="0"/>
              </a:spcAft>
              <a:buClr>
                <a:srgbClr val="007BC7"/>
              </a:buClr>
              <a:buSzPts val="1300"/>
              <a:buChar char="→"/>
            </a:pPr>
            <a:r>
              <a:rPr b="1" lang="en" sz="1300">
                <a:solidFill>
                  <a:srgbClr val="23274D"/>
                </a:solidFill>
              </a:rPr>
              <a:t>Category Maturity. </a:t>
            </a:r>
            <a:r>
              <a:rPr b="0" lang="en" sz="1300">
                <a:solidFill>
                  <a:srgbClr val="23274D"/>
                </a:solidFill>
              </a:rPr>
              <a:t> </a:t>
            </a:r>
            <a:r>
              <a:rPr b="0" lang="en" sz="1300">
                <a:solidFill>
                  <a:srgbClr val="3C4650"/>
                </a:solidFill>
              </a:rPr>
              <a:t>How much natural demand can you capture? </a:t>
            </a:r>
            <a:r>
              <a:rPr lang="en" sz="1300">
                <a:solidFill>
                  <a:srgbClr val="3C4650"/>
                </a:solidFill>
              </a:rPr>
              <a:t>1st mover advantage?</a:t>
            </a:r>
            <a:endParaRPr b="0" sz="1300">
              <a:solidFill>
                <a:srgbClr val="3C4650"/>
              </a:solidFill>
            </a:endParaRPr>
          </a:p>
          <a:p>
            <a:pPr indent="-219709" lvl="0" marL="365760" rtl="0" algn="l">
              <a:lnSpc>
                <a:spcPct val="100000"/>
              </a:lnSpc>
              <a:spcBef>
                <a:spcPts val="1000"/>
              </a:spcBef>
              <a:spcAft>
                <a:spcPts val="0"/>
              </a:spcAft>
              <a:buClr>
                <a:srgbClr val="007BC7"/>
              </a:buClr>
              <a:buSzPts val="1300"/>
              <a:buChar char="→"/>
            </a:pPr>
            <a:r>
              <a:rPr b="1" lang="en" sz="1300">
                <a:solidFill>
                  <a:srgbClr val="23274D"/>
                </a:solidFill>
              </a:rPr>
              <a:t>Market &amp; Competitive Landscape. </a:t>
            </a:r>
            <a:r>
              <a:rPr b="0" lang="en" sz="1300">
                <a:solidFill>
                  <a:srgbClr val="3C4650"/>
                </a:solidFill>
              </a:rPr>
              <a:t> Can you solve for things better than anyone else? </a:t>
            </a:r>
            <a:endParaRPr b="0" sz="1300">
              <a:solidFill>
                <a:srgbClr val="3C4650"/>
              </a:solidFill>
            </a:endParaRPr>
          </a:p>
          <a:p>
            <a:pPr indent="-219709" lvl="0" marL="365760" rtl="0" algn="l">
              <a:lnSpc>
                <a:spcPct val="100000"/>
              </a:lnSpc>
              <a:spcBef>
                <a:spcPts val="1000"/>
              </a:spcBef>
              <a:spcAft>
                <a:spcPts val="0"/>
              </a:spcAft>
              <a:buClr>
                <a:srgbClr val="007BC7"/>
              </a:buClr>
              <a:buSzPts val="1300"/>
              <a:buChar char="→"/>
            </a:pPr>
            <a:r>
              <a:rPr b="1" lang="en" sz="1300">
                <a:solidFill>
                  <a:srgbClr val="23274D"/>
                </a:solidFill>
              </a:rPr>
              <a:t>Market &amp; Deal Size. </a:t>
            </a:r>
            <a:r>
              <a:rPr b="0" lang="en" sz="1300">
                <a:solidFill>
                  <a:srgbClr val="23274D"/>
                </a:solidFill>
              </a:rPr>
              <a:t> </a:t>
            </a:r>
            <a:r>
              <a:rPr b="0" lang="en" sz="1300">
                <a:solidFill>
                  <a:srgbClr val="3C4650"/>
                </a:solidFill>
              </a:rPr>
              <a:t>High volume + small deals vs. large named accounts</a:t>
            </a:r>
            <a:endParaRPr b="0" sz="1300">
              <a:solidFill>
                <a:srgbClr val="3C4650"/>
              </a:solidFill>
            </a:endParaRPr>
          </a:p>
          <a:p>
            <a:pPr indent="-219709" lvl="0" marL="365760" rtl="0" algn="l">
              <a:lnSpc>
                <a:spcPct val="100000"/>
              </a:lnSpc>
              <a:spcBef>
                <a:spcPts val="1000"/>
              </a:spcBef>
              <a:spcAft>
                <a:spcPts val="0"/>
              </a:spcAft>
              <a:buClr>
                <a:srgbClr val="007BC7"/>
              </a:buClr>
              <a:buSzPts val="1300"/>
              <a:buChar char="→"/>
            </a:pPr>
            <a:r>
              <a:rPr b="1" lang="en" sz="1300">
                <a:solidFill>
                  <a:srgbClr val="23274D"/>
                </a:solidFill>
              </a:rPr>
              <a:t>Distribution Channels.</a:t>
            </a:r>
            <a:r>
              <a:rPr b="0" lang="en" sz="1300">
                <a:solidFill>
                  <a:srgbClr val="23274D"/>
                </a:solidFill>
              </a:rPr>
              <a:t>  </a:t>
            </a:r>
            <a:r>
              <a:rPr b="0" lang="en" sz="1300">
                <a:solidFill>
                  <a:srgbClr val="3C4650"/>
                </a:solidFill>
              </a:rPr>
              <a:t>B2B direct sales, B2C, PLG, channel - all of the above</a:t>
            </a:r>
            <a:endParaRPr b="0" sz="1300">
              <a:solidFill>
                <a:srgbClr val="3C4650"/>
              </a:solidFill>
            </a:endParaRPr>
          </a:p>
          <a:p>
            <a:pPr indent="-219709" lvl="0" marL="365760" rtl="0" algn="l">
              <a:lnSpc>
                <a:spcPct val="100000"/>
              </a:lnSpc>
              <a:spcBef>
                <a:spcPts val="1000"/>
              </a:spcBef>
              <a:spcAft>
                <a:spcPts val="1000"/>
              </a:spcAft>
              <a:buClr>
                <a:srgbClr val="007BC7"/>
              </a:buClr>
              <a:buSzPts val="1300"/>
              <a:buChar char="→"/>
            </a:pPr>
            <a:r>
              <a:rPr b="1" lang="en" sz="1300">
                <a:solidFill>
                  <a:srgbClr val="23274D"/>
                </a:solidFill>
              </a:rPr>
              <a:t>S&amp;M Investment Level - for SaaS.</a:t>
            </a:r>
            <a:r>
              <a:rPr b="1" lang="en" sz="1300">
                <a:solidFill>
                  <a:srgbClr val="3C4650"/>
                </a:solidFill>
              </a:rPr>
              <a:t>  </a:t>
            </a:r>
            <a:r>
              <a:rPr b="0" lang="en" sz="1300">
                <a:solidFill>
                  <a:srgbClr val="3C4650"/>
                </a:solidFill>
              </a:rPr>
              <a:t>CAC Payback, CAC:LTV, % S&amp;M</a:t>
            </a:r>
            <a:endParaRPr b="0" sz="3200">
              <a:solidFill>
                <a:srgbClr val="3C4650"/>
              </a:solidFill>
            </a:endParaRPr>
          </a:p>
        </p:txBody>
      </p:sp>
      <p:sp>
        <p:nvSpPr>
          <p:cNvPr id="3044" name="Google Shape;3044;p202"/>
          <p:cNvSpPr txBox="1"/>
          <p:nvPr/>
        </p:nvSpPr>
        <p:spPr>
          <a:xfrm>
            <a:off x="427800" y="479800"/>
            <a:ext cx="6918600" cy="1671000"/>
          </a:xfrm>
          <a:prstGeom prst="rect">
            <a:avLst/>
          </a:prstGeom>
          <a:noFill/>
          <a:ln>
            <a:noFill/>
          </a:ln>
        </p:spPr>
        <p:txBody>
          <a:bodyPr anchorCtr="0" anchor="t" bIns="91425" lIns="91425" spcFirstLastPara="1" rIns="91425" wrap="square" tIns="91425">
            <a:noAutofit/>
          </a:bodyPr>
          <a:lstStyle/>
          <a:p>
            <a:pPr indent="0" lvl="0" marL="0" rtl="0" algn="l">
              <a:lnSpc>
                <a:spcPct val="90000"/>
              </a:lnSpc>
              <a:spcBef>
                <a:spcPts val="0"/>
              </a:spcBef>
              <a:spcAft>
                <a:spcPts val="1000"/>
              </a:spcAft>
              <a:buNone/>
            </a:pPr>
            <a:r>
              <a:rPr lang="en" sz="3500">
                <a:solidFill>
                  <a:srgbClr val="23274D"/>
                </a:solidFill>
                <a:latin typeface="Lora Medium"/>
                <a:ea typeface="Lora Medium"/>
                <a:cs typeface="Lora Medium"/>
                <a:sym typeface="Lora Medium"/>
              </a:rPr>
              <a:t>Many things cause your marketing and media mix to be specific in sourcing the pipe:</a:t>
            </a:r>
            <a:endParaRPr>
              <a:solidFill>
                <a:srgbClr val="23274D"/>
              </a:solidFill>
              <a:latin typeface="Lora Medium"/>
              <a:ea typeface="Lora Medium"/>
              <a:cs typeface="Lora Medium"/>
              <a:sym typeface="Lora Medium"/>
            </a:endParaRPr>
          </a:p>
        </p:txBody>
      </p:sp>
    </p:spTree>
  </p:cSld>
  <p:clrMapOvr>
    <a:masterClrMapping/>
  </p:clrMapOvr>
</p:sld>
</file>

<file path=ppt/slides/slide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FFFFFF"/>
        </a:solidFill>
      </p:bgPr>
    </p:bg>
    <p:spTree>
      <p:nvGrpSpPr>
        <p:cNvPr id="3048" name="Shape 3048"/>
        <p:cNvGrpSpPr/>
        <p:nvPr/>
      </p:nvGrpSpPr>
      <p:grpSpPr>
        <a:xfrm>
          <a:off x="0" y="0"/>
          <a:ext cx="0" cy="0"/>
          <a:chOff x="0" y="0"/>
          <a:chExt cx="0" cy="0"/>
        </a:xfrm>
      </p:grpSpPr>
      <p:sp>
        <p:nvSpPr>
          <p:cNvPr id="3049" name="Google Shape;3049;p203"/>
          <p:cNvSpPr/>
          <p:nvPr/>
        </p:nvSpPr>
        <p:spPr>
          <a:xfrm>
            <a:off x="3657425" y="0"/>
            <a:ext cx="5502900" cy="5143500"/>
          </a:xfrm>
          <a:prstGeom prst="rect">
            <a:avLst/>
          </a:prstGeom>
          <a:solidFill>
            <a:srgbClr val="F9F8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0" name="Google Shape;3050;p203"/>
          <p:cNvSpPr txBox="1"/>
          <p:nvPr/>
        </p:nvSpPr>
        <p:spPr>
          <a:xfrm>
            <a:off x="1324792" y="2137088"/>
            <a:ext cx="999600" cy="105600"/>
          </a:xfrm>
          <a:prstGeom prst="rect">
            <a:avLst/>
          </a:prstGeom>
          <a:noFill/>
          <a:ln>
            <a:noFill/>
          </a:ln>
        </p:spPr>
        <p:txBody>
          <a:bodyPr anchorCtr="0" anchor="ctr" bIns="91425" lIns="0" spcFirstLastPara="1" rIns="91425" wrap="square" tIns="91425">
            <a:noAutofit/>
          </a:bodyPr>
          <a:lstStyle/>
          <a:p>
            <a:pPr indent="0" lvl="0" marL="0" rtl="0" algn="ctr">
              <a:lnSpc>
                <a:spcPct val="150000"/>
              </a:lnSpc>
              <a:spcBef>
                <a:spcPts val="0"/>
              </a:spcBef>
              <a:spcAft>
                <a:spcPts val="0"/>
              </a:spcAft>
              <a:buNone/>
            </a:pPr>
            <a:r>
              <a:rPr lang="en" sz="900">
                <a:solidFill>
                  <a:srgbClr val="007BC7"/>
                </a:solidFill>
                <a:latin typeface="IBM Plex Mono"/>
                <a:ea typeface="IBM Plex Mono"/>
                <a:cs typeface="IBM Plex Mono"/>
                <a:sym typeface="IBM Plex Mono"/>
              </a:rPr>
              <a:t>QUICK FACTS</a:t>
            </a:r>
            <a:endParaRPr sz="1000">
              <a:solidFill>
                <a:srgbClr val="007BC7"/>
              </a:solidFill>
              <a:latin typeface="DM Sans Medium"/>
              <a:ea typeface="DM Sans Medium"/>
              <a:cs typeface="DM Sans Medium"/>
              <a:sym typeface="DM Sans Medium"/>
            </a:endParaRPr>
          </a:p>
        </p:txBody>
      </p:sp>
      <p:sp>
        <p:nvSpPr>
          <p:cNvPr id="3051" name="Google Shape;3051;p203"/>
          <p:cNvSpPr txBox="1"/>
          <p:nvPr/>
        </p:nvSpPr>
        <p:spPr>
          <a:xfrm>
            <a:off x="4700375" y="681150"/>
            <a:ext cx="3417000" cy="3781200"/>
          </a:xfrm>
          <a:prstGeom prst="rect">
            <a:avLst/>
          </a:prstGeom>
          <a:noFill/>
          <a:ln>
            <a:noFill/>
          </a:ln>
        </p:spPr>
        <p:txBody>
          <a:bodyPr anchorCtr="0" anchor="t" bIns="0" lIns="0" spcFirstLastPara="1" rIns="0" wrap="square" tIns="0">
            <a:noAutofit/>
          </a:bodyPr>
          <a:lstStyle/>
          <a:p>
            <a:pPr indent="0" lvl="0" marL="0" rtl="0" algn="l">
              <a:lnSpc>
                <a:spcPct val="125000"/>
              </a:lnSpc>
              <a:spcBef>
                <a:spcPts val="0"/>
              </a:spcBef>
              <a:spcAft>
                <a:spcPts val="0"/>
              </a:spcAft>
              <a:buNone/>
            </a:pPr>
            <a:r>
              <a:rPr lang="en">
                <a:solidFill>
                  <a:srgbClr val="23274D"/>
                </a:solidFill>
                <a:latin typeface="Lora SemiBold"/>
                <a:ea typeface="Lora SemiBold"/>
                <a:cs typeface="Lora SemiBold"/>
                <a:sym typeface="Lora SemiBold"/>
              </a:rPr>
              <a:t>Vertical B2B SaaS </a:t>
            </a:r>
            <a:endParaRPr>
              <a:solidFill>
                <a:srgbClr val="23274D"/>
              </a:solidFill>
              <a:latin typeface="Lora SemiBold"/>
              <a:ea typeface="Lora SemiBold"/>
              <a:cs typeface="Lora SemiBold"/>
              <a:sym typeface="Lora SemiBold"/>
            </a:endParaRPr>
          </a:p>
          <a:p>
            <a:pPr indent="0" lvl="0" marL="0" rtl="0" algn="l">
              <a:lnSpc>
                <a:spcPct val="125000"/>
              </a:lnSpc>
              <a:spcBef>
                <a:spcPts val="0"/>
              </a:spcBef>
              <a:spcAft>
                <a:spcPts val="0"/>
              </a:spcAft>
              <a:buNone/>
            </a:pPr>
            <a:r>
              <a:rPr lang="en" sz="900">
                <a:solidFill>
                  <a:srgbClr val="007BC7"/>
                </a:solidFill>
                <a:latin typeface="IBM Plex Mono"/>
                <a:ea typeface="IBM Plex Mono"/>
                <a:cs typeface="IBM Plex Mono"/>
                <a:sym typeface="IBM Plex Mono"/>
              </a:rPr>
              <a:t>REAL ESTATE, PROPERTY + INVESTMENT MANAGEMENT</a:t>
            </a:r>
            <a:endParaRPr>
              <a:solidFill>
                <a:srgbClr val="3C4650"/>
              </a:solidFill>
              <a:latin typeface="Helvetica Neue"/>
              <a:ea typeface="Helvetica Neue"/>
              <a:cs typeface="Helvetica Neue"/>
              <a:sym typeface="Helvetica Neue"/>
            </a:endParaRPr>
          </a:p>
          <a:p>
            <a:pPr indent="0" lvl="0" marL="0" rtl="0" algn="l">
              <a:lnSpc>
                <a:spcPct val="125000"/>
              </a:lnSpc>
              <a:spcBef>
                <a:spcPts val="1000"/>
              </a:spcBef>
              <a:spcAft>
                <a:spcPts val="0"/>
              </a:spcAft>
              <a:buNone/>
            </a:pPr>
            <a:r>
              <a:rPr lang="en">
                <a:solidFill>
                  <a:srgbClr val="23274D"/>
                </a:solidFill>
                <a:latin typeface="Lora SemiBold"/>
                <a:ea typeface="Lora SemiBold"/>
                <a:cs typeface="Lora SemiBold"/>
                <a:sym typeface="Lora SemiBold"/>
              </a:rPr>
              <a:t>Founded 2006</a:t>
            </a:r>
            <a:endParaRPr>
              <a:solidFill>
                <a:srgbClr val="3C4650"/>
              </a:solidFill>
              <a:latin typeface="Lora Medium"/>
              <a:ea typeface="Lora Medium"/>
              <a:cs typeface="Lora Medium"/>
              <a:sym typeface="Lora Medium"/>
            </a:endParaRPr>
          </a:p>
          <a:p>
            <a:pPr indent="0" lvl="0" marL="0" rtl="0" algn="l">
              <a:lnSpc>
                <a:spcPct val="125000"/>
              </a:lnSpc>
              <a:spcBef>
                <a:spcPts val="0"/>
              </a:spcBef>
              <a:spcAft>
                <a:spcPts val="0"/>
              </a:spcAft>
              <a:buNone/>
            </a:pPr>
            <a:r>
              <a:rPr lang="en" sz="900">
                <a:solidFill>
                  <a:srgbClr val="007BC7"/>
                </a:solidFill>
                <a:latin typeface="IBM Plex Mono"/>
                <a:ea typeface="IBM Plex Mono"/>
                <a:cs typeface="IBM Plex Mono"/>
                <a:sym typeface="IBM Plex Mono"/>
              </a:rPr>
              <a:t>PUBLIC COMPANY, I STARTED AT 75 EMPLOYEES PRE IPO</a:t>
            </a:r>
            <a:endParaRPr>
              <a:solidFill>
                <a:srgbClr val="3C4650"/>
              </a:solidFill>
              <a:latin typeface="Lora Medium"/>
              <a:ea typeface="Lora Medium"/>
              <a:cs typeface="Lora Medium"/>
              <a:sym typeface="Lora Medium"/>
            </a:endParaRPr>
          </a:p>
          <a:p>
            <a:pPr indent="0" lvl="0" marL="0" rtl="0" algn="l">
              <a:lnSpc>
                <a:spcPct val="125000"/>
              </a:lnSpc>
              <a:spcBef>
                <a:spcPts val="1000"/>
              </a:spcBef>
              <a:spcAft>
                <a:spcPts val="0"/>
              </a:spcAft>
              <a:buNone/>
            </a:pPr>
            <a:r>
              <a:rPr lang="en">
                <a:solidFill>
                  <a:srgbClr val="23274D"/>
                </a:solidFill>
                <a:latin typeface="Lora SemiBold"/>
                <a:ea typeface="Lora SemiBold"/>
                <a:cs typeface="Lora SemiBold"/>
                <a:sym typeface="Lora SemiBold"/>
              </a:rPr>
              <a:t>Property Management Software</a:t>
            </a:r>
            <a:endParaRPr>
              <a:solidFill>
                <a:srgbClr val="3C4650"/>
              </a:solidFill>
              <a:latin typeface="Lora Medium"/>
              <a:ea typeface="Lora Medium"/>
              <a:cs typeface="Lora Medium"/>
              <a:sym typeface="Lora Medium"/>
            </a:endParaRPr>
          </a:p>
          <a:p>
            <a:pPr indent="0" lvl="0" marL="0" rtl="0" algn="l">
              <a:lnSpc>
                <a:spcPct val="125000"/>
              </a:lnSpc>
              <a:spcBef>
                <a:spcPts val="0"/>
              </a:spcBef>
              <a:spcAft>
                <a:spcPts val="0"/>
              </a:spcAft>
              <a:buNone/>
            </a:pPr>
            <a:r>
              <a:rPr lang="en" sz="900">
                <a:solidFill>
                  <a:srgbClr val="007BC7"/>
                </a:solidFill>
                <a:latin typeface="IBM Plex Mono"/>
                <a:ea typeface="IBM Plex Mono"/>
                <a:cs typeface="IBM Plex Mono"/>
                <a:sym typeface="IBM Plex Mono"/>
              </a:rPr>
              <a:t>RUNS ENTIRE BUSINESS</a:t>
            </a:r>
            <a:endParaRPr>
              <a:solidFill>
                <a:srgbClr val="3C4650"/>
              </a:solidFill>
              <a:latin typeface="Lora Medium"/>
              <a:ea typeface="Lora Medium"/>
              <a:cs typeface="Lora Medium"/>
              <a:sym typeface="Lora Medium"/>
            </a:endParaRPr>
          </a:p>
          <a:p>
            <a:pPr indent="0" lvl="0" marL="0" rtl="0" algn="l">
              <a:lnSpc>
                <a:spcPct val="125000"/>
              </a:lnSpc>
              <a:spcBef>
                <a:spcPts val="1000"/>
              </a:spcBef>
              <a:spcAft>
                <a:spcPts val="0"/>
              </a:spcAft>
              <a:buNone/>
            </a:pPr>
            <a:r>
              <a:rPr lang="en">
                <a:solidFill>
                  <a:srgbClr val="23274D"/>
                </a:solidFill>
                <a:latin typeface="Lora SemiBold"/>
                <a:ea typeface="Lora SemiBold"/>
                <a:cs typeface="Lora SemiBold"/>
                <a:sym typeface="Lora SemiBold"/>
              </a:rPr>
              <a:t>B2B direct sales route to market</a:t>
            </a:r>
            <a:endParaRPr>
              <a:solidFill>
                <a:srgbClr val="3C4650"/>
              </a:solidFill>
              <a:latin typeface="Lora Medium"/>
              <a:ea typeface="Lora Medium"/>
              <a:cs typeface="Lora Medium"/>
              <a:sym typeface="Lora Medium"/>
            </a:endParaRPr>
          </a:p>
          <a:p>
            <a:pPr indent="0" lvl="0" marL="0" rtl="0" algn="l">
              <a:lnSpc>
                <a:spcPct val="125000"/>
              </a:lnSpc>
              <a:spcBef>
                <a:spcPts val="0"/>
              </a:spcBef>
              <a:spcAft>
                <a:spcPts val="0"/>
              </a:spcAft>
              <a:buNone/>
            </a:pPr>
            <a:r>
              <a:rPr lang="en" sz="900">
                <a:solidFill>
                  <a:srgbClr val="007BC7"/>
                </a:solidFill>
                <a:latin typeface="IBM Plex Mono"/>
                <a:ea typeface="IBM Plex Mono"/>
                <a:cs typeface="IBM Plex Mono"/>
                <a:sym typeface="IBM Plex Mono"/>
              </a:rPr>
              <a:t>SOME PLG GROWTH</a:t>
            </a:r>
            <a:endParaRPr>
              <a:solidFill>
                <a:srgbClr val="3C4650"/>
              </a:solidFill>
              <a:latin typeface="Lora Medium"/>
              <a:ea typeface="Lora Medium"/>
              <a:cs typeface="Lora Medium"/>
              <a:sym typeface="Lora Medium"/>
            </a:endParaRPr>
          </a:p>
          <a:p>
            <a:pPr indent="0" lvl="0" marL="0" rtl="0" algn="l">
              <a:lnSpc>
                <a:spcPct val="125000"/>
              </a:lnSpc>
              <a:spcBef>
                <a:spcPts val="1000"/>
              </a:spcBef>
              <a:spcAft>
                <a:spcPts val="0"/>
              </a:spcAft>
              <a:buNone/>
            </a:pPr>
            <a:r>
              <a:rPr lang="en">
                <a:solidFill>
                  <a:srgbClr val="23274D"/>
                </a:solidFill>
                <a:latin typeface="Lora SemiBold"/>
                <a:ea typeface="Lora SemiBold"/>
                <a:cs typeface="Lora SemiBold"/>
                <a:sym typeface="Lora SemiBold"/>
              </a:rPr>
              <a:t>Started in SMB</a:t>
            </a:r>
            <a:endParaRPr>
              <a:solidFill>
                <a:srgbClr val="3C4650"/>
              </a:solidFill>
              <a:latin typeface="Lora Medium"/>
              <a:ea typeface="Lora Medium"/>
              <a:cs typeface="Lora Medium"/>
              <a:sym typeface="Lora Medium"/>
            </a:endParaRPr>
          </a:p>
          <a:p>
            <a:pPr indent="0" lvl="0" marL="0" rtl="0" algn="l">
              <a:lnSpc>
                <a:spcPct val="125000"/>
              </a:lnSpc>
              <a:spcBef>
                <a:spcPts val="0"/>
              </a:spcBef>
              <a:spcAft>
                <a:spcPts val="0"/>
              </a:spcAft>
              <a:buNone/>
            </a:pPr>
            <a:r>
              <a:rPr lang="en" sz="900">
                <a:solidFill>
                  <a:srgbClr val="007BC7"/>
                </a:solidFill>
                <a:latin typeface="IBM Plex Mono"/>
                <a:ea typeface="IBM Plex Mono"/>
                <a:cs typeface="IBM Plex Mono"/>
                <a:sym typeface="IBM Plex Mono"/>
              </a:rPr>
              <a:t>STILL GROWING UP</a:t>
            </a:r>
            <a:r>
              <a:rPr lang="en" sz="900">
                <a:solidFill>
                  <a:srgbClr val="007BC7"/>
                </a:solidFill>
                <a:latin typeface="IBM Plex Mono"/>
                <a:ea typeface="IBM Plex Mono"/>
                <a:cs typeface="IBM Plex Mono"/>
                <a:sym typeface="IBM Plex Mono"/>
              </a:rPr>
              <a:t>-</a:t>
            </a:r>
            <a:r>
              <a:rPr lang="en" sz="900">
                <a:solidFill>
                  <a:srgbClr val="007BC7"/>
                </a:solidFill>
                <a:latin typeface="IBM Plex Mono"/>
                <a:ea typeface="IBM Plex Mono"/>
                <a:cs typeface="IBM Plex Mono"/>
                <a:sym typeface="IBM Plex Mono"/>
              </a:rPr>
              <a:t>MARKET</a:t>
            </a:r>
            <a:endParaRPr>
              <a:solidFill>
                <a:srgbClr val="3C4650"/>
              </a:solidFill>
              <a:latin typeface="Lora Medium"/>
              <a:ea typeface="Lora Medium"/>
              <a:cs typeface="Lora Medium"/>
              <a:sym typeface="Lora Medium"/>
            </a:endParaRPr>
          </a:p>
          <a:p>
            <a:pPr indent="0" lvl="0" marL="0" rtl="0" algn="l">
              <a:lnSpc>
                <a:spcPct val="125000"/>
              </a:lnSpc>
              <a:spcBef>
                <a:spcPts val="1000"/>
              </a:spcBef>
              <a:spcAft>
                <a:spcPts val="0"/>
              </a:spcAft>
              <a:buNone/>
            </a:pPr>
            <a:r>
              <a:rPr lang="en">
                <a:solidFill>
                  <a:srgbClr val="23274D"/>
                </a:solidFill>
                <a:latin typeface="Lora SemiBold"/>
                <a:ea typeface="Lora SemiBold"/>
                <a:cs typeface="Lora SemiBold"/>
                <a:sym typeface="Lora SemiBold"/>
              </a:rPr>
              <a:t>Competitors 35+ years old</a:t>
            </a:r>
            <a:endParaRPr>
              <a:solidFill>
                <a:srgbClr val="3C4650"/>
              </a:solidFill>
              <a:latin typeface="Lora Medium"/>
              <a:ea typeface="Lora Medium"/>
              <a:cs typeface="Lora Medium"/>
              <a:sym typeface="Lora Medium"/>
            </a:endParaRPr>
          </a:p>
          <a:p>
            <a:pPr indent="0" lvl="0" marL="0" rtl="0" algn="l">
              <a:lnSpc>
                <a:spcPct val="125000"/>
              </a:lnSpc>
              <a:spcBef>
                <a:spcPts val="0"/>
              </a:spcBef>
              <a:spcAft>
                <a:spcPts val="0"/>
              </a:spcAft>
              <a:buNone/>
            </a:pPr>
            <a:r>
              <a:rPr lang="en" sz="900">
                <a:solidFill>
                  <a:srgbClr val="007BC7"/>
                </a:solidFill>
                <a:latin typeface="IBM Plex Mono"/>
                <a:ea typeface="IBM Plex Mono"/>
                <a:cs typeface="IBM Plex Mono"/>
                <a:sym typeface="IBM Plex Mono"/>
              </a:rPr>
              <a:t>UNSEATING THE COMPETITION</a:t>
            </a:r>
            <a:endParaRPr>
              <a:solidFill>
                <a:srgbClr val="3C4650"/>
              </a:solidFill>
              <a:latin typeface="Lora Medium"/>
              <a:ea typeface="Lora Medium"/>
              <a:cs typeface="Lora Medium"/>
              <a:sym typeface="Lora Medium"/>
            </a:endParaRPr>
          </a:p>
          <a:p>
            <a:pPr indent="0" lvl="0" marL="0" rtl="0" algn="l">
              <a:lnSpc>
                <a:spcPct val="125000"/>
              </a:lnSpc>
              <a:spcBef>
                <a:spcPts val="1000"/>
              </a:spcBef>
              <a:spcAft>
                <a:spcPts val="0"/>
              </a:spcAft>
              <a:buNone/>
            </a:pPr>
            <a:r>
              <a:rPr lang="en">
                <a:solidFill>
                  <a:srgbClr val="23274D"/>
                </a:solidFill>
                <a:latin typeface="Lora SemiBold"/>
                <a:ea typeface="Lora SemiBold"/>
                <a:cs typeface="Lora SemiBold"/>
                <a:sym typeface="Lora SemiBold"/>
              </a:rPr>
              <a:t>Resilient industry</a:t>
            </a:r>
            <a:endParaRPr>
              <a:solidFill>
                <a:srgbClr val="3C4650"/>
              </a:solidFill>
              <a:latin typeface="Lora Medium"/>
              <a:ea typeface="Lora Medium"/>
              <a:cs typeface="Lora Medium"/>
              <a:sym typeface="Lora Medium"/>
            </a:endParaRPr>
          </a:p>
          <a:p>
            <a:pPr indent="0" lvl="0" marL="0" rtl="0" algn="l">
              <a:lnSpc>
                <a:spcPct val="125000"/>
              </a:lnSpc>
              <a:spcBef>
                <a:spcPts val="0"/>
              </a:spcBef>
              <a:spcAft>
                <a:spcPts val="0"/>
              </a:spcAft>
              <a:buNone/>
            </a:pPr>
            <a:r>
              <a:rPr lang="en" sz="900">
                <a:solidFill>
                  <a:srgbClr val="007BC7"/>
                </a:solidFill>
                <a:latin typeface="IBM Plex Mono"/>
                <a:ea typeface="IBM Plex Mono"/>
                <a:cs typeface="IBM Plex Mono"/>
                <a:sym typeface="IBM Plex Mono"/>
              </a:rPr>
              <a:t>VALUE PROP REMAINS STRONG IN DOWNTURN</a:t>
            </a:r>
            <a:endParaRPr>
              <a:solidFill>
                <a:srgbClr val="3C4650"/>
              </a:solidFill>
              <a:latin typeface="Lora Medium"/>
              <a:ea typeface="Lora Medium"/>
              <a:cs typeface="Lora Medium"/>
              <a:sym typeface="Lora Medium"/>
            </a:endParaRPr>
          </a:p>
        </p:txBody>
      </p:sp>
      <p:grpSp>
        <p:nvGrpSpPr>
          <p:cNvPr id="3052" name="Google Shape;3052;p203"/>
          <p:cNvGrpSpPr/>
          <p:nvPr/>
        </p:nvGrpSpPr>
        <p:grpSpPr>
          <a:xfrm>
            <a:off x="8511895" y="4826713"/>
            <a:ext cx="337055" cy="87653"/>
            <a:chOff x="288629" y="563758"/>
            <a:chExt cx="862254" cy="215523"/>
          </a:xfrm>
        </p:grpSpPr>
        <p:sp>
          <p:nvSpPr>
            <p:cNvPr id="3053" name="Google Shape;3053;p203"/>
            <p:cNvSpPr/>
            <p:nvPr/>
          </p:nvSpPr>
          <p:spPr>
            <a:xfrm>
              <a:off x="288629" y="606989"/>
              <a:ext cx="111063" cy="132645"/>
            </a:xfrm>
            <a:custGeom>
              <a:rect b="b" l="l" r="r" t="t"/>
              <a:pathLst>
                <a:path extrusionOk="0" h="18956" w="15420">
                  <a:moveTo>
                    <a:pt x="12330" y="9444"/>
                  </a:moveTo>
                  <a:lnTo>
                    <a:pt x="12330" y="11171"/>
                  </a:lnTo>
                  <a:lnTo>
                    <a:pt x="12330" y="11508"/>
                  </a:lnTo>
                  <a:lnTo>
                    <a:pt x="12290" y="11845"/>
                  </a:lnTo>
                  <a:lnTo>
                    <a:pt x="12249" y="12156"/>
                  </a:lnTo>
                  <a:lnTo>
                    <a:pt x="12182" y="12453"/>
                  </a:lnTo>
                  <a:lnTo>
                    <a:pt x="12088" y="12736"/>
                  </a:lnTo>
                  <a:lnTo>
                    <a:pt x="11993" y="13006"/>
                  </a:lnTo>
                  <a:lnTo>
                    <a:pt x="11872" y="13262"/>
                  </a:lnTo>
                  <a:lnTo>
                    <a:pt x="11737" y="13491"/>
                  </a:lnTo>
                  <a:lnTo>
                    <a:pt x="11602" y="13721"/>
                  </a:lnTo>
                  <a:lnTo>
                    <a:pt x="11440" y="13923"/>
                  </a:lnTo>
                  <a:lnTo>
                    <a:pt x="11278" y="14125"/>
                  </a:lnTo>
                  <a:lnTo>
                    <a:pt x="11103" y="14301"/>
                  </a:lnTo>
                  <a:lnTo>
                    <a:pt x="10927" y="14476"/>
                  </a:lnTo>
                  <a:lnTo>
                    <a:pt x="10739" y="14625"/>
                  </a:lnTo>
                  <a:lnTo>
                    <a:pt x="10536" y="14773"/>
                  </a:lnTo>
                  <a:lnTo>
                    <a:pt x="10334" y="14908"/>
                  </a:lnTo>
                  <a:lnTo>
                    <a:pt x="10131" y="15029"/>
                  </a:lnTo>
                  <a:lnTo>
                    <a:pt x="9916" y="15151"/>
                  </a:lnTo>
                  <a:lnTo>
                    <a:pt x="9713" y="15245"/>
                  </a:lnTo>
                  <a:lnTo>
                    <a:pt x="9497" y="15340"/>
                  </a:lnTo>
                  <a:lnTo>
                    <a:pt x="9282" y="15421"/>
                  </a:lnTo>
                  <a:lnTo>
                    <a:pt x="9079" y="15488"/>
                  </a:lnTo>
                  <a:lnTo>
                    <a:pt x="8661" y="15609"/>
                  </a:lnTo>
                  <a:lnTo>
                    <a:pt x="8270" y="15704"/>
                  </a:lnTo>
                  <a:lnTo>
                    <a:pt x="7892" y="15758"/>
                  </a:lnTo>
                  <a:lnTo>
                    <a:pt x="7568" y="15785"/>
                  </a:lnTo>
                  <a:lnTo>
                    <a:pt x="7271" y="15798"/>
                  </a:lnTo>
                  <a:lnTo>
                    <a:pt x="6921" y="15785"/>
                  </a:lnTo>
                  <a:lnTo>
                    <a:pt x="6556" y="15758"/>
                  </a:lnTo>
                  <a:lnTo>
                    <a:pt x="6192" y="15690"/>
                  </a:lnTo>
                  <a:lnTo>
                    <a:pt x="5841" y="15623"/>
                  </a:lnTo>
                  <a:lnTo>
                    <a:pt x="5504" y="15515"/>
                  </a:lnTo>
                  <a:lnTo>
                    <a:pt x="5167" y="15394"/>
                  </a:lnTo>
                  <a:lnTo>
                    <a:pt x="4857" y="15245"/>
                  </a:lnTo>
                  <a:lnTo>
                    <a:pt x="4560" y="15083"/>
                  </a:lnTo>
                  <a:lnTo>
                    <a:pt x="4290" y="14908"/>
                  </a:lnTo>
                  <a:lnTo>
                    <a:pt x="4047" y="14706"/>
                  </a:lnTo>
                  <a:lnTo>
                    <a:pt x="3926" y="14598"/>
                  </a:lnTo>
                  <a:lnTo>
                    <a:pt x="3831" y="14476"/>
                  </a:lnTo>
                  <a:lnTo>
                    <a:pt x="3723" y="14368"/>
                  </a:lnTo>
                  <a:lnTo>
                    <a:pt x="3642" y="14247"/>
                  </a:lnTo>
                  <a:lnTo>
                    <a:pt x="3562" y="14112"/>
                  </a:lnTo>
                  <a:lnTo>
                    <a:pt x="3494" y="13990"/>
                  </a:lnTo>
                  <a:lnTo>
                    <a:pt x="3427" y="13856"/>
                  </a:lnTo>
                  <a:lnTo>
                    <a:pt x="3386" y="13721"/>
                  </a:lnTo>
                  <a:lnTo>
                    <a:pt x="3346" y="13572"/>
                  </a:lnTo>
                  <a:lnTo>
                    <a:pt x="3305" y="13424"/>
                  </a:lnTo>
                  <a:lnTo>
                    <a:pt x="3292" y="13275"/>
                  </a:lnTo>
                  <a:lnTo>
                    <a:pt x="3292" y="13127"/>
                  </a:lnTo>
                  <a:lnTo>
                    <a:pt x="3292" y="12965"/>
                  </a:lnTo>
                  <a:lnTo>
                    <a:pt x="3305" y="12803"/>
                  </a:lnTo>
                  <a:lnTo>
                    <a:pt x="3332" y="12655"/>
                  </a:lnTo>
                  <a:lnTo>
                    <a:pt x="3359" y="12520"/>
                  </a:lnTo>
                  <a:lnTo>
                    <a:pt x="3400" y="12372"/>
                  </a:lnTo>
                  <a:lnTo>
                    <a:pt x="3454" y="12250"/>
                  </a:lnTo>
                  <a:lnTo>
                    <a:pt x="3521" y="12129"/>
                  </a:lnTo>
                  <a:lnTo>
                    <a:pt x="3589" y="12007"/>
                  </a:lnTo>
                  <a:lnTo>
                    <a:pt x="3669" y="11886"/>
                  </a:lnTo>
                  <a:lnTo>
                    <a:pt x="3764" y="11778"/>
                  </a:lnTo>
                  <a:lnTo>
                    <a:pt x="3858" y="11670"/>
                  </a:lnTo>
                  <a:lnTo>
                    <a:pt x="3966" y="11576"/>
                  </a:lnTo>
                  <a:lnTo>
                    <a:pt x="4088" y="11481"/>
                  </a:lnTo>
                  <a:lnTo>
                    <a:pt x="4223" y="11387"/>
                  </a:lnTo>
                  <a:lnTo>
                    <a:pt x="4357" y="11306"/>
                  </a:lnTo>
                  <a:lnTo>
                    <a:pt x="4506" y="11225"/>
                  </a:lnTo>
                  <a:lnTo>
                    <a:pt x="4843" y="11077"/>
                  </a:lnTo>
                  <a:lnTo>
                    <a:pt x="5207" y="10928"/>
                  </a:lnTo>
                  <a:lnTo>
                    <a:pt x="5612" y="10807"/>
                  </a:lnTo>
                  <a:lnTo>
                    <a:pt x="6057" y="10685"/>
                  </a:lnTo>
                  <a:lnTo>
                    <a:pt x="6543" y="10577"/>
                  </a:lnTo>
                  <a:lnTo>
                    <a:pt x="7083" y="10469"/>
                  </a:lnTo>
                  <a:lnTo>
                    <a:pt x="7649" y="10375"/>
                  </a:lnTo>
                  <a:lnTo>
                    <a:pt x="8256" y="10267"/>
                  </a:lnTo>
                  <a:lnTo>
                    <a:pt x="8998" y="10159"/>
                  </a:lnTo>
                  <a:lnTo>
                    <a:pt x="9848" y="10011"/>
                  </a:lnTo>
                  <a:lnTo>
                    <a:pt x="11507" y="9700"/>
                  </a:lnTo>
                  <a:lnTo>
                    <a:pt x="11710" y="9660"/>
                  </a:lnTo>
                  <a:lnTo>
                    <a:pt x="11926" y="9593"/>
                  </a:lnTo>
                  <a:lnTo>
                    <a:pt x="12128" y="9525"/>
                  </a:lnTo>
                  <a:lnTo>
                    <a:pt x="12330" y="9444"/>
                  </a:lnTo>
                  <a:close/>
                  <a:moveTo>
                    <a:pt x="8728" y="1"/>
                  </a:moveTo>
                  <a:lnTo>
                    <a:pt x="8175" y="14"/>
                  </a:lnTo>
                  <a:lnTo>
                    <a:pt x="7649" y="41"/>
                  </a:lnTo>
                  <a:lnTo>
                    <a:pt x="7137" y="95"/>
                  </a:lnTo>
                  <a:lnTo>
                    <a:pt x="6637" y="163"/>
                  </a:lnTo>
                  <a:lnTo>
                    <a:pt x="6165" y="244"/>
                  </a:lnTo>
                  <a:lnTo>
                    <a:pt x="5707" y="351"/>
                  </a:lnTo>
                  <a:lnTo>
                    <a:pt x="5275" y="486"/>
                  </a:lnTo>
                  <a:lnTo>
                    <a:pt x="4857" y="635"/>
                  </a:lnTo>
                  <a:lnTo>
                    <a:pt x="4452" y="797"/>
                  </a:lnTo>
                  <a:lnTo>
                    <a:pt x="4074" y="986"/>
                  </a:lnTo>
                  <a:lnTo>
                    <a:pt x="3710" y="1188"/>
                  </a:lnTo>
                  <a:lnTo>
                    <a:pt x="3373" y="1404"/>
                  </a:lnTo>
                  <a:lnTo>
                    <a:pt x="3049" y="1647"/>
                  </a:lnTo>
                  <a:lnTo>
                    <a:pt x="2752" y="1916"/>
                  </a:lnTo>
                  <a:lnTo>
                    <a:pt x="2455" y="2200"/>
                  </a:lnTo>
                  <a:lnTo>
                    <a:pt x="2199" y="2496"/>
                  </a:lnTo>
                  <a:lnTo>
                    <a:pt x="2051" y="2685"/>
                  </a:lnTo>
                  <a:lnTo>
                    <a:pt x="1916" y="2874"/>
                  </a:lnTo>
                  <a:lnTo>
                    <a:pt x="1794" y="3063"/>
                  </a:lnTo>
                  <a:lnTo>
                    <a:pt x="1673" y="3265"/>
                  </a:lnTo>
                  <a:lnTo>
                    <a:pt x="1551" y="3468"/>
                  </a:lnTo>
                  <a:lnTo>
                    <a:pt x="1457" y="3670"/>
                  </a:lnTo>
                  <a:lnTo>
                    <a:pt x="1349" y="3886"/>
                  </a:lnTo>
                  <a:lnTo>
                    <a:pt x="1268" y="4102"/>
                  </a:lnTo>
                  <a:lnTo>
                    <a:pt x="1187" y="4318"/>
                  </a:lnTo>
                  <a:lnTo>
                    <a:pt x="1106" y="4534"/>
                  </a:lnTo>
                  <a:lnTo>
                    <a:pt x="1039" y="4763"/>
                  </a:lnTo>
                  <a:lnTo>
                    <a:pt x="985" y="4992"/>
                  </a:lnTo>
                  <a:lnTo>
                    <a:pt x="931" y="5208"/>
                  </a:lnTo>
                  <a:lnTo>
                    <a:pt x="890" y="5437"/>
                  </a:lnTo>
                  <a:lnTo>
                    <a:pt x="863" y="5680"/>
                  </a:lnTo>
                  <a:lnTo>
                    <a:pt x="836" y="5910"/>
                  </a:lnTo>
                  <a:lnTo>
                    <a:pt x="836" y="6004"/>
                  </a:lnTo>
                  <a:lnTo>
                    <a:pt x="863" y="6152"/>
                  </a:lnTo>
                  <a:lnTo>
                    <a:pt x="890" y="6301"/>
                  </a:lnTo>
                  <a:lnTo>
                    <a:pt x="944" y="6436"/>
                  </a:lnTo>
                  <a:lnTo>
                    <a:pt x="998" y="6571"/>
                  </a:lnTo>
                  <a:lnTo>
                    <a:pt x="1079" y="6706"/>
                  </a:lnTo>
                  <a:lnTo>
                    <a:pt x="1160" y="6827"/>
                  </a:lnTo>
                  <a:lnTo>
                    <a:pt x="1255" y="6935"/>
                  </a:lnTo>
                  <a:lnTo>
                    <a:pt x="1363" y="7043"/>
                  </a:lnTo>
                  <a:lnTo>
                    <a:pt x="1484" y="7137"/>
                  </a:lnTo>
                  <a:lnTo>
                    <a:pt x="1605" y="7218"/>
                  </a:lnTo>
                  <a:lnTo>
                    <a:pt x="1727" y="7286"/>
                  </a:lnTo>
                  <a:lnTo>
                    <a:pt x="1862" y="7353"/>
                  </a:lnTo>
                  <a:lnTo>
                    <a:pt x="2010" y="7394"/>
                  </a:lnTo>
                  <a:lnTo>
                    <a:pt x="2159" y="7421"/>
                  </a:lnTo>
                  <a:lnTo>
                    <a:pt x="2293" y="7448"/>
                  </a:lnTo>
                  <a:lnTo>
                    <a:pt x="2455" y="7448"/>
                  </a:lnTo>
                  <a:lnTo>
                    <a:pt x="2590" y="7461"/>
                  </a:lnTo>
                  <a:lnTo>
                    <a:pt x="2725" y="7448"/>
                  </a:lnTo>
                  <a:lnTo>
                    <a:pt x="2874" y="7434"/>
                  </a:lnTo>
                  <a:lnTo>
                    <a:pt x="3008" y="7407"/>
                  </a:lnTo>
                  <a:lnTo>
                    <a:pt x="3143" y="7353"/>
                  </a:lnTo>
                  <a:lnTo>
                    <a:pt x="3265" y="7299"/>
                  </a:lnTo>
                  <a:lnTo>
                    <a:pt x="3386" y="7232"/>
                  </a:lnTo>
                  <a:lnTo>
                    <a:pt x="3508" y="7151"/>
                  </a:lnTo>
                  <a:lnTo>
                    <a:pt x="3615" y="7056"/>
                  </a:lnTo>
                  <a:lnTo>
                    <a:pt x="3710" y="6948"/>
                  </a:lnTo>
                  <a:lnTo>
                    <a:pt x="3804" y="6840"/>
                  </a:lnTo>
                  <a:lnTo>
                    <a:pt x="3872" y="6733"/>
                  </a:lnTo>
                  <a:lnTo>
                    <a:pt x="3939" y="6598"/>
                  </a:lnTo>
                  <a:lnTo>
                    <a:pt x="3993" y="6476"/>
                  </a:lnTo>
                  <a:lnTo>
                    <a:pt x="4034" y="6341"/>
                  </a:lnTo>
                  <a:lnTo>
                    <a:pt x="4061" y="6206"/>
                  </a:lnTo>
                  <a:lnTo>
                    <a:pt x="4142" y="5896"/>
                  </a:lnTo>
                  <a:lnTo>
                    <a:pt x="4223" y="5613"/>
                  </a:lnTo>
                  <a:lnTo>
                    <a:pt x="4317" y="5316"/>
                  </a:lnTo>
                  <a:lnTo>
                    <a:pt x="4438" y="5046"/>
                  </a:lnTo>
                  <a:lnTo>
                    <a:pt x="4573" y="4776"/>
                  </a:lnTo>
                  <a:lnTo>
                    <a:pt x="4749" y="4520"/>
                  </a:lnTo>
                  <a:lnTo>
                    <a:pt x="4830" y="4399"/>
                  </a:lnTo>
                  <a:lnTo>
                    <a:pt x="4938" y="4277"/>
                  </a:lnTo>
                  <a:lnTo>
                    <a:pt x="5045" y="4156"/>
                  </a:lnTo>
                  <a:lnTo>
                    <a:pt x="5167" y="4048"/>
                  </a:lnTo>
                  <a:lnTo>
                    <a:pt x="5288" y="3953"/>
                  </a:lnTo>
                  <a:lnTo>
                    <a:pt x="5423" y="3846"/>
                  </a:lnTo>
                  <a:lnTo>
                    <a:pt x="5558" y="3751"/>
                  </a:lnTo>
                  <a:lnTo>
                    <a:pt x="5720" y="3657"/>
                  </a:lnTo>
                  <a:lnTo>
                    <a:pt x="5882" y="3576"/>
                  </a:lnTo>
                  <a:lnTo>
                    <a:pt x="6057" y="3508"/>
                  </a:lnTo>
                  <a:lnTo>
                    <a:pt x="6233" y="3427"/>
                  </a:lnTo>
                  <a:lnTo>
                    <a:pt x="6435" y="3360"/>
                  </a:lnTo>
                  <a:lnTo>
                    <a:pt x="6637" y="3306"/>
                  </a:lnTo>
                  <a:lnTo>
                    <a:pt x="6867" y="3252"/>
                  </a:lnTo>
                  <a:lnTo>
                    <a:pt x="7096" y="3211"/>
                  </a:lnTo>
                  <a:lnTo>
                    <a:pt x="7339" y="3171"/>
                  </a:lnTo>
                  <a:lnTo>
                    <a:pt x="7595" y="3144"/>
                  </a:lnTo>
                  <a:lnTo>
                    <a:pt x="7865" y="3131"/>
                  </a:lnTo>
                  <a:lnTo>
                    <a:pt x="8148" y="3117"/>
                  </a:lnTo>
                  <a:lnTo>
                    <a:pt x="8445" y="3104"/>
                  </a:lnTo>
                  <a:lnTo>
                    <a:pt x="8769" y="3117"/>
                  </a:lnTo>
                  <a:lnTo>
                    <a:pt x="9079" y="3131"/>
                  </a:lnTo>
                  <a:lnTo>
                    <a:pt x="9362" y="3144"/>
                  </a:lnTo>
                  <a:lnTo>
                    <a:pt x="9646" y="3171"/>
                  </a:lnTo>
                  <a:lnTo>
                    <a:pt x="9902" y="3211"/>
                  </a:lnTo>
                  <a:lnTo>
                    <a:pt x="10158" y="3265"/>
                  </a:lnTo>
                  <a:lnTo>
                    <a:pt x="10388" y="3319"/>
                  </a:lnTo>
                  <a:lnTo>
                    <a:pt x="10604" y="3373"/>
                  </a:lnTo>
                  <a:lnTo>
                    <a:pt x="10819" y="3454"/>
                  </a:lnTo>
                  <a:lnTo>
                    <a:pt x="11008" y="3535"/>
                  </a:lnTo>
                  <a:lnTo>
                    <a:pt x="11197" y="3616"/>
                  </a:lnTo>
                  <a:lnTo>
                    <a:pt x="11359" y="3724"/>
                  </a:lnTo>
                  <a:lnTo>
                    <a:pt x="11521" y="3832"/>
                  </a:lnTo>
                  <a:lnTo>
                    <a:pt x="11669" y="3940"/>
                  </a:lnTo>
                  <a:lnTo>
                    <a:pt x="11791" y="4061"/>
                  </a:lnTo>
                  <a:lnTo>
                    <a:pt x="11912" y="4196"/>
                  </a:lnTo>
                  <a:lnTo>
                    <a:pt x="12061" y="4372"/>
                  </a:lnTo>
                  <a:lnTo>
                    <a:pt x="12182" y="4561"/>
                  </a:lnTo>
                  <a:lnTo>
                    <a:pt x="12276" y="4763"/>
                  </a:lnTo>
                  <a:lnTo>
                    <a:pt x="12371" y="4965"/>
                  </a:lnTo>
                  <a:lnTo>
                    <a:pt x="12425" y="5181"/>
                  </a:lnTo>
                  <a:lnTo>
                    <a:pt x="12465" y="5397"/>
                  </a:lnTo>
                  <a:lnTo>
                    <a:pt x="12479" y="5626"/>
                  </a:lnTo>
                  <a:lnTo>
                    <a:pt x="12465" y="5842"/>
                  </a:lnTo>
                  <a:lnTo>
                    <a:pt x="12452" y="6058"/>
                  </a:lnTo>
                  <a:lnTo>
                    <a:pt x="12438" y="6166"/>
                  </a:lnTo>
                  <a:lnTo>
                    <a:pt x="12411" y="6274"/>
                  </a:lnTo>
                  <a:lnTo>
                    <a:pt x="12371" y="6382"/>
                  </a:lnTo>
                  <a:lnTo>
                    <a:pt x="12317" y="6490"/>
                  </a:lnTo>
                  <a:lnTo>
                    <a:pt x="12249" y="6598"/>
                  </a:lnTo>
                  <a:lnTo>
                    <a:pt x="12155" y="6706"/>
                  </a:lnTo>
                  <a:lnTo>
                    <a:pt x="12061" y="6800"/>
                  </a:lnTo>
                  <a:lnTo>
                    <a:pt x="11926" y="6908"/>
                  </a:lnTo>
                  <a:lnTo>
                    <a:pt x="11791" y="7002"/>
                  </a:lnTo>
                  <a:lnTo>
                    <a:pt x="11615" y="7097"/>
                  </a:lnTo>
                  <a:lnTo>
                    <a:pt x="11413" y="7191"/>
                  </a:lnTo>
                  <a:lnTo>
                    <a:pt x="11184" y="7272"/>
                  </a:lnTo>
                  <a:lnTo>
                    <a:pt x="10941" y="7340"/>
                  </a:lnTo>
                  <a:lnTo>
                    <a:pt x="10644" y="7421"/>
                  </a:lnTo>
                  <a:lnTo>
                    <a:pt x="10253" y="7488"/>
                  </a:lnTo>
                  <a:lnTo>
                    <a:pt x="9862" y="7569"/>
                  </a:lnTo>
                  <a:lnTo>
                    <a:pt x="9052" y="7690"/>
                  </a:lnTo>
                  <a:lnTo>
                    <a:pt x="8243" y="7798"/>
                  </a:lnTo>
                  <a:lnTo>
                    <a:pt x="7447" y="7893"/>
                  </a:lnTo>
                  <a:lnTo>
                    <a:pt x="6934" y="7947"/>
                  </a:lnTo>
                  <a:lnTo>
                    <a:pt x="6381" y="8028"/>
                  </a:lnTo>
                  <a:lnTo>
                    <a:pt x="5868" y="8109"/>
                  </a:lnTo>
                  <a:lnTo>
                    <a:pt x="5369" y="8217"/>
                  </a:lnTo>
                  <a:lnTo>
                    <a:pt x="4911" y="8324"/>
                  </a:lnTo>
                  <a:lnTo>
                    <a:pt x="4465" y="8446"/>
                  </a:lnTo>
                  <a:lnTo>
                    <a:pt x="4061" y="8581"/>
                  </a:lnTo>
                  <a:lnTo>
                    <a:pt x="3669" y="8729"/>
                  </a:lnTo>
                  <a:lnTo>
                    <a:pt x="3305" y="8891"/>
                  </a:lnTo>
                  <a:lnTo>
                    <a:pt x="2968" y="9053"/>
                  </a:lnTo>
                  <a:lnTo>
                    <a:pt x="2658" y="9228"/>
                  </a:lnTo>
                  <a:lnTo>
                    <a:pt x="2361" y="9404"/>
                  </a:lnTo>
                  <a:lnTo>
                    <a:pt x="2091" y="9593"/>
                  </a:lnTo>
                  <a:lnTo>
                    <a:pt x="1835" y="9781"/>
                  </a:lnTo>
                  <a:lnTo>
                    <a:pt x="1605" y="9984"/>
                  </a:lnTo>
                  <a:lnTo>
                    <a:pt x="1403" y="10186"/>
                  </a:lnTo>
                  <a:lnTo>
                    <a:pt x="1201" y="10388"/>
                  </a:lnTo>
                  <a:lnTo>
                    <a:pt x="1025" y="10604"/>
                  </a:lnTo>
                  <a:lnTo>
                    <a:pt x="877" y="10820"/>
                  </a:lnTo>
                  <a:lnTo>
                    <a:pt x="728" y="11023"/>
                  </a:lnTo>
                  <a:lnTo>
                    <a:pt x="607" y="11238"/>
                  </a:lnTo>
                  <a:lnTo>
                    <a:pt x="499" y="11454"/>
                  </a:lnTo>
                  <a:lnTo>
                    <a:pt x="391" y="11670"/>
                  </a:lnTo>
                  <a:lnTo>
                    <a:pt x="310" y="11886"/>
                  </a:lnTo>
                  <a:lnTo>
                    <a:pt x="229" y="12102"/>
                  </a:lnTo>
                  <a:lnTo>
                    <a:pt x="175" y="12318"/>
                  </a:lnTo>
                  <a:lnTo>
                    <a:pt x="121" y="12520"/>
                  </a:lnTo>
                  <a:lnTo>
                    <a:pt x="81" y="12722"/>
                  </a:lnTo>
                  <a:lnTo>
                    <a:pt x="54" y="12925"/>
                  </a:lnTo>
                  <a:lnTo>
                    <a:pt x="13" y="13316"/>
                  </a:lnTo>
                  <a:lnTo>
                    <a:pt x="0" y="13667"/>
                  </a:lnTo>
                  <a:lnTo>
                    <a:pt x="13" y="13977"/>
                  </a:lnTo>
                  <a:lnTo>
                    <a:pt x="40" y="14274"/>
                  </a:lnTo>
                  <a:lnTo>
                    <a:pt x="94" y="14571"/>
                  </a:lnTo>
                  <a:lnTo>
                    <a:pt x="175" y="14840"/>
                  </a:lnTo>
                  <a:lnTo>
                    <a:pt x="270" y="15124"/>
                  </a:lnTo>
                  <a:lnTo>
                    <a:pt x="391" y="15380"/>
                  </a:lnTo>
                  <a:lnTo>
                    <a:pt x="513" y="15636"/>
                  </a:lnTo>
                  <a:lnTo>
                    <a:pt x="675" y="15879"/>
                  </a:lnTo>
                  <a:lnTo>
                    <a:pt x="836" y="16122"/>
                  </a:lnTo>
                  <a:lnTo>
                    <a:pt x="1012" y="16351"/>
                  </a:lnTo>
                  <a:lnTo>
                    <a:pt x="1201" y="16567"/>
                  </a:lnTo>
                  <a:lnTo>
                    <a:pt x="1417" y="16783"/>
                  </a:lnTo>
                  <a:lnTo>
                    <a:pt x="1632" y="16972"/>
                  </a:lnTo>
                  <a:lnTo>
                    <a:pt x="1862" y="17174"/>
                  </a:lnTo>
                  <a:lnTo>
                    <a:pt x="2105" y="17350"/>
                  </a:lnTo>
                  <a:lnTo>
                    <a:pt x="2361" y="17525"/>
                  </a:lnTo>
                  <a:lnTo>
                    <a:pt x="2617" y="17687"/>
                  </a:lnTo>
                  <a:lnTo>
                    <a:pt x="2874" y="17835"/>
                  </a:lnTo>
                  <a:lnTo>
                    <a:pt x="3157" y="17984"/>
                  </a:lnTo>
                  <a:lnTo>
                    <a:pt x="3427" y="18119"/>
                  </a:lnTo>
                  <a:lnTo>
                    <a:pt x="3710" y="18240"/>
                  </a:lnTo>
                  <a:lnTo>
                    <a:pt x="4007" y="18361"/>
                  </a:lnTo>
                  <a:lnTo>
                    <a:pt x="4290" y="18469"/>
                  </a:lnTo>
                  <a:lnTo>
                    <a:pt x="4587" y="18564"/>
                  </a:lnTo>
                  <a:lnTo>
                    <a:pt x="4870" y="18645"/>
                  </a:lnTo>
                  <a:lnTo>
                    <a:pt x="5167" y="18726"/>
                  </a:lnTo>
                  <a:lnTo>
                    <a:pt x="5464" y="18780"/>
                  </a:lnTo>
                  <a:lnTo>
                    <a:pt x="5747" y="18834"/>
                  </a:lnTo>
                  <a:lnTo>
                    <a:pt x="6044" y="18888"/>
                  </a:lnTo>
                  <a:lnTo>
                    <a:pt x="6327" y="18915"/>
                  </a:lnTo>
                  <a:lnTo>
                    <a:pt x="6597" y="18942"/>
                  </a:lnTo>
                  <a:lnTo>
                    <a:pt x="6867" y="18955"/>
                  </a:lnTo>
                  <a:lnTo>
                    <a:pt x="7811" y="18955"/>
                  </a:lnTo>
                  <a:lnTo>
                    <a:pt x="8216" y="18942"/>
                  </a:lnTo>
                  <a:lnTo>
                    <a:pt x="8621" y="18888"/>
                  </a:lnTo>
                  <a:lnTo>
                    <a:pt x="9025" y="18834"/>
                  </a:lnTo>
                  <a:lnTo>
                    <a:pt x="9430" y="18753"/>
                  </a:lnTo>
                  <a:lnTo>
                    <a:pt x="9821" y="18658"/>
                  </a:lnTo>
                  <a:lnTo>
                    <a:pt x="10212" y="18537"/>
                  </a:lnTo>
                  <a:lnTo>
                    <a:pt x="10604" y="18402"/>
                  </a:lnTo>
                  <a:lnTo>
                    <a:pt x="10685" y="18361"/>
                  </a:lnTo>
                  <a:lnTo>
                    <a:pt x="11049" y="18213"/>
                  </a:lnTo>
                  <a:lnTo>
                    <a:pt x="11413" y="18038"/>
                  </a:lnTo>
                  <a:lnTo>
                    <a:pt x="11764" y="17849"/>
                  </a:lnTo>
                  <a:lnTo>
                    <a:pt x="12101" y="17633"/>
                  </a:lnTo>
                  <a:lnTo>
                    <a:pt x="12425" y="17417"/>
                  </a:lnTo>
                  <a:lnTo>
                    <a:pt x="12749" y="17161"/>
                  </a:lnTo>
                  <a:lnTo>
                    <a:pt x="13045" y="16904"/>
                  </a:lnTo>
                  <a:lnTo>
                    <a:pt x="13329" y="16635"/>
                  </a:lnTo>
                  <a:lnTo>
                    <a:pt x="13599" y="16338"/>
                  </a:lnTo>
                  <a:lnTo>
                    <a:pt x="13855" y="16028"/>
                  </a:lnTo>
                  <a:lnTo>
                    <a:pt x="14098" y="15717"/>
                  </a:lnTo>
                  <a:lnTo>
                    <a:pt x="14314" y="15380"/>
                  </a:lnTo>
                  <a:lnTo>
                    <a:pt x="14516" y="15043"/>
                  </a:lnTo>
                  <a:lnTo>
                    <a:pt x="14705" y="14692"/>
                  </a:lnTo>
                  <a:lnTo>
                    <a:pt x="14867" y="14328"/>
                  </a:lnTo>
                  <a:lnTo>
                    <a:pt x="15015" y="13950"/>
                  </a:lnTo>
                  <a:lnTo>
                    <a:pt x="15096" y="13694"/>
                  </a:lnTo>
                  <a:lnTo>
                    <a:pt x="15163" y="13424"/>
                  </a:lnTo>
                  <a:lnTo>
                    <a:pt x="15231" y="13114"/>
                  </a:lnTo>
                  <a:lnTo>
                    <a:pt x="15285" y="12776"/>
                  </a:lnTo>
                  <a:lnTo>
                    <a:pt x="15325" y="12426"/>
                  </a:lnTo>
                  <a:lnTo>
                    <a:pt x="15352" y="12048"/>
                  </a:lnTo>
                  <a:lnTo>
                    <a:pt x="15406" y="11252"/>
                  </a:lnTo>
                  <a:lnTo>
                    <a:pt x="15420" y="10415"/>
                  </a:lnTo>
                  <a:lnTo>
                    <a:pt x="15420" y="9539"/>
                  </a:lnTo>
                  <a:lnTo>
                    <a:pt x="15406" y="7785"/>
                  </a:lnTo>
                  <a:lnTo>
                    <a:pt x="15393" y="6962"/>
                  </a:lnTo>
                  <a:lnTo>
                    <a:pt x="15379" y="6220"/>
                  </a:lnTo>
                  <a:lnTo>
                    <a:pt x="15379" y="5937"/>
                  </a:lnTo>
                  <a:lnTo>
                    <a:pt x="15366" y="5680"/>
                  </a:lnTo>
                  <a:lnTo>
                    <a:pt x="15352" y="5410"/>
                  </a:lnTo>
                  <a:lnTo>
                    <a:pt x="15312" y="5168"/>
                  </a:lnTo>
                  <a:lnTo>
                    <a:pt x="15285" y="4925"/>
                  </a:lnTo>
                  <a:lnTo>
                    <a:pt x="15244" y="4695"/>
                  </a:lnTo>
                  <a:lnTo>
                    <a:pt x="15136" y="4250"/>
                  </a:lnTo>
                  <a:lnTo>
                    <a:pt x="15015" y="3832"/>
                  </a:lnTo>
                  <a:lnTo>
                    <a:pt x="14867" y="3454"/>
                  </a:lnTo>
                  <a:lnTo>
                    <a:pt x="14705" y="3090"/>
                  </a:lnTo>
                  <a:lnTo>
                    <a:pt x="14516" y="2766"/>
                  </a:lnTo>
                  <a:lnTo>
                    <a:pt x="14314" y="2469"/>
                  </a:lnTo>
                  <a:lnTo>
                    <a:pt x="14111" y="2186"/>
                  </a:lnTo>
                  <a:lnTo>
                    <a:pt x="13895" y="1943"/>
                  </a:lnTo>
                  <a:lnTo>
                    <a:pt x="13666" y="1714"/>
                  </a:lnTo>
                  <a:lnTo>
                    <a:pt x="13437" y="1512"/>
                  </a:lnTo>
                  <a:lnTo>
                    <a:pt x="13207" y="1323"/>
                  </a:lnTo>
                  <a:lnTo>
                    <a:pt x="12978" y="1161"/>
                  </a:lnTo>
                  <a:lnTo>
                    <a:pt x="12749" y="1013"/>
                  </a:lnTo>
                  <a:lnTo>
                    <a:pt x="12519" y="891"/>
                  </a:lnTo>
                  <a:lnTo>
                    <a:pt x="12276" y="770"/>
                  </a:lnTo>
                  <a:lnTo>
                    <a:pt x="12047" y="662"/>
                  </a:lnTo>
                  <a:lnTo>
                    <a:pt x="11804" y="567"/>
                  </a:lnTo>
                  <a:lnTo>
                    <a:pt x="11548" y="473"/>
                  </a:lnTo>
                  <a:lnTo>
                    <a:pt x="11305" y="392"/>
                  </a:lnTo>
                  <a:lnTo>
                    <a:pt x="11062" y="311"/>
                  </a:lnTo>
                  <a:lnTo>
                    <a:pt x="10806" y="244"/>
                  </a:lnTo>
                  <a:lnTo>
                    <a:pt x="10550" y="190"/>
                  </a:lnTo>
                  <a:lnTo>
                    <a:pt x="10293" y="136"/>
                  </a:lnTo>
                  <a:lnTo>
                    <a:pt x="10037" y="95"/>
                  </a:lnTo>
                  <a:lnTo>
                    <a:pt x="9781" y="55"/>
                  </a:lnTo>
                  <a:lnTo>
                    <a:pt x="9511" y="28"/>
                  </a:lnTo>
                  <a:lnTo>
                    <a:pt x="9255" y="14"/>
                  </a:lnTo>
                  <a:lnTo>
                    <a:pt x="8998" y="1"/>
                  </a:lnTo>
                  <a:close/>
                </a:path>
              </a:pathLst>
            </a:custGeom>
            <a:solidFill>
              <a:srgbClr val="1E2430"/>
            </a:solidFill>
            <a:ln>
              <a:noFill/>
            </a:ln>
          </p:spPr>
          <p:txBody>
            <a:bodyPr anchorCtr="0" anchor="ctr" bIns="182850" lIns="182850" spcFirstLastPara="1" rIns="182850" wrap="square" tIns="182850">
              <a:noAutofit/>
            </a:bodyPr>
            <a:lstStyle/>
            <a:p>
              <a:pPr indent="0" lvl="0" marL="0" rtl="0" algn="l">
                <a:spcBef>
                  <a:spcPts val="0"/>
                </a:spcBef>
                <a:spcAft>
                  <a:spcPts val="0"/>
                </a:spcAft>
                <a:buNone/>
              </a:pPr>
              <a:r>
                <a:t/>
              </a:r>
              <a:endParaRPr/>
            </a:p>
          </p:txBody>
        </p:sp>
        <p:sp>
          <p:nvSpPr>
            <p:cNvPr id="3054" name="Google Shape;3054;p203"/>
            <p:cNvSpPr/>
            <p:nvPr/>
          </p:nvSpPr>
          <p:spPr>
            <a:xfrm>
              <a:off x="420478" y="609347"/>
              <a:ext cx="117192" cy="169934"/>
            </a:xfrm>
            <a:custGeom>
              <a:rect b="b" l="l" r="r" t="t"/>
              <a:pathLst>
                <a:path extrusionOk="0" h="24285" w="16271">
                  <a:moveTo>
                    <a:pt x="8365" y="2888"/>
                  </a:moveTo>
                  <a:lnTo>
                    <a:pt x="8635" y="2915"/>
                  </a:lnTo>
                  <a:lnTo>
                    <a:pt x="8878" y="2942"/>
                  </a:lnTo>
                  <a:lnTo>
                    <a:pt x="9134" y="2996"/>
                  </a:lnTo>
                  <a:lnTo>
                    <a:pt x="9377" y="3050"/>
                  </a:lnTo>
                  <a:lnTo>
                    <a:pt x="9606" y="3131"/>
                  </a:lnTo>
                  <a:lnTo>
                    <a:pt x="9835" y="3212"/>
                  </a:lnTo>
                  <a:lnTo>
                    <a:pt x="10065" y="3320"/>
                  </a:lnTo>
                  <a:lnTo>
                    <a:pt x="10281" y="3428"/>
                  </a:lnTo>
                  <a:lnTo>
                    <a:pt x="10496" y="3549"/>
                  </a:lnTo>
                  <a:lnTo>
                    <a:pt x="10699" y="3684"/>
                  </a:lnTo>
                  <a:lnTo>
                    <a:pt x="10888" y="3832"/>
                  </a:lnTo>
                  <a:lnTo>
                    <a:pt x="11077" y="3994"/>
                  </a:lnTo>
                  <a:lnTo>
                    <a:pt x="11265" y="4170"/>
                  </a:lnTo>
                  <a:lnTo>
                    <a:pt x="11427" y="4358"/>
                  </a:lnTo>
                  <a:lnTo>
                    <a:pt x="11603" y="4547"/>
                  </a:lnTo>
                  <a:lnTo>
                    <a:pt x="11751" y="4750"/>
                  </a:lnTo>
                  <a:lnTo>
                    <a:pt x="11899" y="4966"/>
                  </a:lnTo>
                  <a:lnTo>
                    <a:pt x="12034" y="5195"/>
                  </a:lnTo>
                  <a:lnTo>
                    <a:pt x="12169" y="5424"/>
                  </a:lnTo>
                  <a:lnTo>
                    <a:pt x="12291" y="5681"/>
                  </a:lnTo>
                  <a:lnTo>
                    <a:pt x="12399" y="5937"/>
                  </a:lnTo>
                  <a:lnTo>
                    <a:pt x="12507" y="6193"/>
                  </a:lnTo>
                  <a:lnTo>
                    <a:pt x="12588" y="6476"/>
                  </a:lnTo>
                  <a:lnTo>
                    <a:pt x="12668" y="6760"/>
                  </a:lnTo>
                  <a:lnTo>
                    <a:pt x="12749" y="7057"/>
                  </a:lnTo>
                  <a:lnTo>
                    <a:pt x="12803" y="7353"/>
                  </a:lnTo>
                  <a:lnTo>
                    <a:pt x="12857" y="7664"/>
                  </a:lnTo>
                  <a:lnTo>
                    <a:pt x="12898" y="7987"/>
                  </a:lnTo>
                  <a:lnTo>
                    <a:pt x="12925" y="8325"/>
                  </a:lnTo>
                  <a:lnTo>
                    <a:pt x="12938" y="8648"/>
                  </a:lnTo>
                  <a:lnTo>
                    <a:pt x="12952" y="8999"/>
                  </a:lnTo>
                  <a:lnTo>
                    <a:pt x="12938" y="9363"/>
                  </a:lnTo>
                  <a:lnTo>
                    <a:pt x="12925" y="9714"/>
                  </a:lnTo>
                  <a:lnTo>
                    <a:pt x="12898" y="10051"/>
                  </a:lnTo>
                  <a:lnTo>
                    <a:pt x="12844" y="10375"/>
                  </a:lnTo>
                  <a:lnTo>
                    <a:pt x="12790" y="10699"/>
                  </a:lnTo>
                  <a:lnTo>
                    <a:pt x="12722" y="11009"/>
                  </a:lnTo>
                  <a:lnTo>
                    <a:pt x="12641" y="11306"/>
                  </a:lnTo>
                  <a:lnTo>
                    <a:pt x="12561" y="11589"/>
                  </a:lnTo>
                  <a:lnTo>
                    <a:pt x="12466" y="11873"/>
                  </a:lnTo>
                  <a:lnTo>
                    <a:pt x="12345" y="12129"/>
                  </a:lnTo>
                  <a:lnTo>
                    <a:pt x="12237" y="12385"/>
                  </a:lnTo>
                  <a:lnTo>
                    <a:pt x="12102" y="12628"/>
                  </a:lnTo>
                  <a:lnTo>
                    <a:pt x="11967" y="12871"/>
                  </a:lnTo>
                  <a:lnTo>
                    <a:pt x="11819" y="13087"/>
                  </a:lnTo>
                  <a:lnTo>
                    <a:pt x="11657" y="13303"/>
                  </a:lnTo>
                  <a:lnTo>
                    <a:pt x="11495" y="13505"/>
                  </a:lnTo>
                  <a:lnTo>
                    <a:pt x="11319" y="13680"/>
                  </a:lnTo>
                  <a:lnTo>
                    <a:pt x="11144" y="13869"/>
                  </a:lnTo>
                  <a:lnTo>
                    <a:pt x="10955" y="14031"/>
                  </a:lnTo>
                  <a:lnTo>
                    <a:pt x="10766" y="14180"/>
                  </a:lnTo>
                  <a:lnTo>
                    <a:pt x="10564" y="14328"/>
                  </a:lnTo>
                  <a:lnTo>
                    <a:pt x="10362" y="14449"/>
                  </a:lnTo>
                  <a:lnTo>
                    <a:pt x="10146" y="14571"/>
                  </a:lnTo>
                  <a:lnTo>
                    <a:pt x="9930" y="14679"/>
                  </a:lnTo>
                  <a:lnTo>
                    <a:pt x="9701" y="14773"/>
                  </a:lnTo>
                  <a:lnTo>
                    <a:pt x="9471" y="14854"/>
                  </a:lnTo>
                  <a:lnTo>
                    <a:pt x="9242" y="14922"/>
                  </a:lnTo>
                  <a:lnTo>
                    <a:pt x="8999" y="14976"/>
                  </a:lnTo>
                  <a:lnTo>
                    <a:pt x="8770" y="15030"/>
                  </a:lnTo>
                  <a:lnTo>
                    <a:pt x="8513" y="15057"/>
                  </a:lnTo>
                  <a:lnTo>
                    <a:pt x="8271" y="15084"/>
                  </a:lnTo>
                  <a:lnTo>
                    <a:pt x="8014" y="15084"/>
                  </a:lnTo>
                  <a:lnTo>
                    <a:pt x="7731" y="15070"/>
                  </a:lnTo>
                  <a:lnTo>
                    <a:pt x="7448" y="15043"/>
                  </a:lnTo>
                  <a:lnTo>
                    <a:pt x="7178" y="15003"/>
                  </a:lnTo>
                  <a:lnTo>
                    <a:pt x="6908" y="14949"/>
                  </a:lnTo>
                  <a:lnTo>
                    <a:pt x="6652" y="14868"/>
                  </a:lnTo>
                  <a:lnTo>
                    <a:pt x="6409" y="14787"/>
                  </a:lnTo>
                  <a:lnTo>
                    <a:pt x="6166" y="14679"/>
                  </a:lnTo>
                  <a:lnTo>
                    <a:pt x="5937" y="14571"/>
                  </a:lnTo>
                  <a:lnTo>
                    <a:pt x="5721" y="14436"/>
                  </a:lnTo>
                  <a:lnTo>
                    <a:pt x="5505" y="14288"/>
                  </a:lnTo>
                  <a:lnTo>
                    <a:pt x="5303" y="14139"/>
                  </a:lnTo>
                  <a:lnTo>
                    <a:pt x="5114" y="13977"/>
                  </a:lnTo>
                  <a:lnTo>
                    <a:pt x="4925" y="13788"/>
                  </a:lnTo>
                  <a:lnTo>
                    <a:pt x="4749" y="13600"/>
                  </a:lnTo>
                  <a:lnTo>
                    <a:pt x="4588" y="13411"/>
                  </a:lnTo>
                  <a:lnTo>
                    <a:pt x="4426" y="13195"/>
                  </a:lnTo>
                  <a:lnTo>
                    <a:pt x="4277" y="12979"/>
                  </a:lnTo>
                  <a:lnTo>
                    <a:pt x="4142" y="12763"/>
                  </a:lnTo>
                  <a:lnTo>
                    <a:pt x="4007" y="12520"/>
                  </a:lnTo>
                  <a:lnTo>
                    <a:pt x="3886" y="12291"/>
                  </a:lnTo>
                  <a:lnTo>
                    <a:pt x="3778" y="12035"/>
                  </a:lnTo>
                  <a:lnTo>
                    <a:pt x="3684" y="11778"/>
                  </a:lnTo>
                  <a:lnTo>
                    <a:pt x="3589" y="11522"/>
                  </a:lnTo>
                  <a:lnTo>
                    <a:pt x="3508" y="11266"/>
                  </a:lnTo>
                  <a:lnTo>
                    <a:pt x="3427" y="10996"/>
                  </a:lnTo>
                  <a:lnTo>
                    <a:pt x="3373" y="10726"/>
                  </a:lnTo>
                  <a:lnTo>
                    <a:pt x="3319" y="10443"/>
                  </a:lnTo>
                  <a:lnTo>
                    <a:pt x="3265" y="10173"/>
                  </a:lnTo>
                  <a:lnTo>
                    <a:pt x="3239" y="9890"/>
                  </a:lnTo>
                  <a:lnTo>
                    <a:pt x="3212" y="9606"/>
                  </a:lnTo>
                  <a:lnTo>
                    <a:pt x="3198" y="9323"/>
                  </a:lnTo>
                  <a:lnTo>
                    <a:pt x="3198" y="9040"/>
                  </a:lnTo>
                  <a:lnTo>
                    <a:pt x="3198" y="8635"/>
                  </a:lnTo>
                  <a:lnTo>
                    <a:pt x="3225" y="8244"/>
                  </a:lnTo>
                  <a:lnTo>
                    <a:pt x="3252" y="7880"/>
                  </a:lnTo>
                  <a:lnTo>
                    <a:pt x="3292" y="7515"/>
                  </a:lnTo>
                  <a:lnTo>
                    <a:pt x="3360" y="7178"/>
                  </a:lnTo>
                  <a:lnTo>
                    <a:pt x="3427" y="6841"/>
                  </a:lnTo>
                  <a:lnTo>
                    <a:pt x="3508" y="6530"/>
                  </a:lnTo>
                  <a:lnTo>
                    <a:pt x="3603" y="6234"/>
                  </a:lnTo>
                  <a:lnTo>
                    <a:pt x="3697" y="5950"/>
                  </a:lnTo>
                  <a:lnTo>
                    <a:pt x="3819" y="5667"/>
                  </a:lnTo>
                  <a:lnTo>
                    <a:pt x="3940" y="5411"/>
                  </a:lnTo>
                  <a:lnTo>
                    <a:pt x="4075" y="5168"/>
                  </a:lnTo>
                  <a:lnTo>
                    <a:pt x="4210" y="4939"/>
                  </a:lnTo>
                  <a:lnTo>
                    <a:pt x="4372" y="4723"/>
                  </a:lnTo>
                  <a:lnTo>
                    <a:pt x="4520" y="4507"/>
                  </a:lnTo>
                  <a:lnTo>
                    <a:pt x="4696" y="4318"/>
                  </a:lnTo>
                  <a:lnTo>
                    <a:pt x="4871" y="4143"/>
                  </a:lnTo>
                  <a:lnTo>
                    <a:pt x="5046" y="3967"/>
                  </a:lnTo>
                  <a:lnTo>
                    <a:pt x="5235" y="3819"/>
                  </a:lnTo>
                  <a:lnTo>
                    <a:pt x="5424" y="3670"/>
                  </a:lnTo>
                  <a:lnTo>
                    <a:pt x="5626" y="3549"/>
                  </a:lnTo>
                  <a:lnTo>
                    <a:pt x="5829" y="3428"/>
                  </a:lnTo>
                  <a:lnTo>
                    <a:pt x="6045" y="3320"/>
                  </a:lnTo>
                  <a:lnTo>
                    <a:pt x="6260" y="3225"/>
                  </a:lnTo>
                  <a:lnTo>
                    <a:pt x="6476" y="3144"/>
                  </a:lnTo>
                  <a:lnTo>
                    <a:pt x="6706" y="3077"/>
                  </a:lnTo>
                  <a:lnTo>
                    <a:pt x="6935" y="3009"/>
                  </a:lnTo>
                  <a:lnTo>
                    <a:pt x="7164" y="2969"/>
                  </a:lnTo>
                  <a:lnTo>
                    <a:pt x="7394" y="2928"/>
                  </a:lnTo>
                  <a:lnTo>
                    <a:pt x="7623" y="2901"/>
                  </a:lnTo>
                  <a:lnTo>
                    <a:pt x="7866" y="2888"/>
                  </a:lnTo>
                  <a:close/>
                  <a:moveTo>
                    <a:pt x="8770" y="1"/>
                  </a:moveTo>
                  <a:lnTo>
                    <a:pt x="8378" y="14"/>
                  </a:lnTo>
                  <a:lnTo>
                    <a:pt x="8001" y="41"/>
                  </a:lnTo>
                  <a:lnTo>
                    <a:pt x="7636" y="82"/>
                  </a:lnTo>
                  <a:lnTo>
                    <a:pt x="7286" y="149"/>
                  </a:lnTo>
                  <a:lnTo>
                    <a:pt x="6948" y="217"/>
                  </a:lnTo>
                  <a:lnTo>
                    <a:pt x="6638" y="311"/>
                  </a:lnTo>
                  <a:lnTo>
                    <a:pt x="6341" y="406"/>
                  </a:lnTo>
                  <a:lnTo>
                    <a:pt x="6058" y="514"/>
                  </a:lnTo>
                  <a:lnTo>
                    <a:pt x="5788" y="635"/>
                  </a:lnTo>
                  <a:lnTo>
                    <a:pt x="5532" y="770"/>
                  </a:lnTo>
                  <a:lnTo>
                    <a:pt x="5289" y="905"/>
                  </a:lnTo>
                  <a:lnTo>
                    <a:pt x="5060" y="1040"/>
                  </a:lnTo>
                  <a:lnTo>
                    <a:pt x="4844" y="1188"/>
                  </a:lnTo>
                  <a:lnTo>
                    <a:pt x="4642" y="1337"/>
                  </a:lnTo>
                  <a:lnTo>
                    <a:pt x="4453" y="1485"/>
                  </a:lnTo>
                  <a:lnTo>
                    <a:pt x="4277" y="1647"/>
                  </a:lnTo>
                  <a:lnTo>
                    <a:pt x="4115" y="1795"/>
                  </a:lnTo>
                  <a:lnTo>
                    <a:pt x="3967" y="1944"/>
                  </a:lnTo>
                  <a:lnTo>
                    <a:pt x="3697" y="2240"/>
                  </a:lnTo>
                  <a:lnTo>
                    <a:pt x="3481" y="2524"/>
                  </a:lnTo>
                  <a:lnTo>
                    <a:pt x="3306" y="2767"/>
                  </a:lnTo>
                  <a:lnTo>
                    <a:pt x="3171" y="2982"/>
                  </a:lnTo>
                  <a:lnTo>
                    <a:pt x="3090" y="3144"/>
                  </a:lnTo>
                  <a:lnTo>
                    <a:pt x="3009" y="3279"/>
                  </a:lnTo>
                  <a:lnTo>
                    <a:pt x="2942" y="3279"/>
                  </a:lnTo>
                  <a:lnTo>
                    <a:pt x="2982" y="3063"/>
                  </a:lnTo>
                  <a:lnTo>
                    <a:pt x="2996" y="2834"/>
                  </a:lnTo>
                  <a:lnTo>
                    <a:pt x="3009" y="2605"/>
                  </a:lnTo>
                  <a:lnTo>
                    <a:pt x="3009" y="2375"/>
                  </a:lnTo>
                  <a:lnTo>
                    <a:pt x="3009" y="1364"/>
                  </a:lnTo>
                  <a:lnTo>
                    <a:pt x="3009" y="1256"/>
                  </a:lnTo>
                  <a:lnTo>
                    <a:pt x="2996" y="1161"/>
                  </a:lnTo>
                  <a:lnTo>
                    <a:pt x="2969" y="1067"/>
                  </a:lnTo>
                  <a:lnTo>
                    <a:pt x="2942" y="972"/>
                  </a:lnTo>
                  <a:lnTo>
                    <a:pt x="2901" y="891"/>
                  </a:lnTo>
                  <a:lnTo>
                    <a:pt x="2861" y="810"/>
                  </a:lnTo>
                  <a:lnTo>
                    <a:pt x="2807" y="743"/>
                  </a:lnTo>
                  <a:lnTo>
                    <a:pt x="2739" y="676"/>
                  </a:lnTo>
                  <a:lnTo>
                    <a:pt x="2658" y="622"/>
                  </a:lnTo>
                  <a:lnTo>
                    <a:pt x="2577" y="568"/>
                  </a:lnTo>
                  <a:lnTo>
                    <a:pt x="2483" y="514"/>
                  </a:lnTo>
                  <a:lnTo>
                    <a:pt x="2389" y="487"/>
                  </a:lnTo>
                  <a:lnTo>
                    <a:pt x="2281" y="460"/>
                  </a:lnTo>
                  <a:lnTo>
                    <a:pt x="2159" y="433"/>
                  </a:lnTo>
                  <a:lnTo>
                    <a:pt x="2038" y="419"/>
                  </a:lnTo>
                  <a:lnTo>
                    <a:pt x="986" y="419"/>
                  </a:lnTo>
                  <a:lnTo>
                    <a:pt x="864" y="433"/>
                  </a:lnTo>
                  <a:lnTo>
                    <a:pt x="743" y="460"/>
                  </a:lnTo>
                  <a:lnTo>
                    <a:pt x="635" y="487"/>
                  </a:lnTo>
                  <a:lnTo>
                    <a:pt x="527" y="527"/>
                  </a:lnTo>
                  <a:lnTo>
                    <a:pt x="446" y="568"/>
                  </a:lnTo>
                  <a:lnTo>
                    <a:pt x="365" y="635"/>
                  </a:lnTo>
                  <a:lnTo>
                    <a:pt x="284" y="689"/>
                  </a:lnTo>
                  <a:lnTo>
                    <a:pt x="217" y="770"/>
                  </a:lnTo>
                  <a:lnTo>
                    <a:pt x="163" y="851"/>
                  </a:lnTo>
                  <a:lnTo>
                    <a:pt x="122" y="945"/>
                  </a:lnTo>
                  <a:lnTo>
                    <a:pt x="82" y="1040"/>
                  </a:lnTo>
                  <a:lnTo>
                    <a:pt x="41" y="1148"/>
                  </a:lnTo>
                  <a:lnTo>
                    <a:pt x="28" y="1269"/>
                  </a:lnTo>
                  <a:lnTo>
                    <a:pt x="14" y="1391"/>
                  </a:lnTo>
                  <a:lnTo>
                    <a:pt x="1" y="1525"/>
                  </a:lnTo>
                  <a:lnTo>
                    <a:pt x="1" y="23164"/>
                  </a:lnTo>
                  <a:lnTo>
                    <a:pt x="14" y="23299"/>
                  </a:lnTo>
                  <a:lnTo>
                    <a:pt x="28" y="23421"/>
                  </a:lnTo>
                  <a:lnTo>
                    <a:pt x="41" y="23542"/>
                  </a:lnTo>
                  <a:lnTo>
                    <a:pt x="82" y="23650"/>
                  </a:lnTo>
                  <a:lnTo>
                    <a:pt x="122" y="23758"/>
                  </a:lnTo>
                  <a:lnTo>
                    <a:pt x="163" y="23839"/>
                  </a:lnTo>
                  <a:lnTo>
                    <a:pt x="217" y="23920"/>
                  </a:lnTo>
                  <a:lnTo>
                    <a:pt x="284" y="24001"/>
                  </a:lnTo>
                  <a:lnTo>
                    <a:pt x="365" y="24068"/>
                  </a:lnTo>
                  <a:lnTo>
                    <a:pt x="446" y="24122"/>
                  </a:lnTo>
                  <a:lnTo>
                    <a:pt x="527" y="24176"/>
                  </a:lnTo>
                  <a:lnTo>
                    <a:pt x="635" y="24203"/>
                  </a:lnTo>
                  <a:lnTo>
                    <a:pt x="743" y="24244"/>
                  </a:lnTo>
                  <a:lnTo>
                    <a:pt x="864" y="24257"/>
                  </a:lnTo>
                  <a:lnTo>
                    <a:pt x="986" y="24271"/>
                  </a:lnTo>
                  <a:lnTo>
                    <a:pt x="1120" y="24284"/>
                  </a:lnTo>
                  <a:lnTo>
                    <a:pt x="2173" y="24284"/>
                  </a:lnTo>
                  <a:lnTo>
                    <a:pt x="2308" y="24271"/>
                  </a:lnTo>
                  <a:lnTo>
                    <a:pt x="2429" y="24257"/>
                  </a:lnTo>
                  <a:lnTo>
                    <a:pt x="2537" y="24244"/>
                  </a:lnTo>
                  <a:lnTo>
                    <a:pt x="2645" y="24203"/>
                  </a:lnTo>
                  <a:lnTo>
                    <a:pt x="2739" y="24176"/>
                  </a:lnTo>
                  <a:lnTo>
                    <a:pt x="2834" y="24122"/>
                  </a:lnTo>
                  <a:lnTo>
                    <a:pt x="2915" y="24068"/>
                  </a:lnTo>
                  <a:lnTo>
                    <a:pt x="2982" y="24001"/>
                  </a:lnTo>
                  <a:lnTo>
                    <a:pt x="3050" y="23920"/>
                  </a:lnTo>
                  <a:lnTo>
                    <a:pt x="3104" y="23839"/>
                  </a:lnTo>
                  <a:lnTo>
                    <a:pt x="3158" y="23758"/>
                  </a:lnTo>
                  <a:lnTo>
                    <a:pt x="3185" y="23650"/>
                  </a:lnTo>
                  <a:lnTo>
                    <a:pt x="3225" y="23542"/>
                  </a:lnTo>
                  <a:lnTo>
                    <a:pt x="3239" y="23421"/>
                  </a:lnTo>
                  <a:lnTo>
                    <a:pt x="3252" y="23299"/>
                  </a:lnTo>
                  <a:lnTo>
                    <a:pt x="3265" y="23164"/>
                  </a:lnTo>
                  <a:lnTo>
                    <a:pt x="3265" y="16379"/>
                  </a:lnTo>
                  <a:lnTo>
                    <a:pt x="3252" y="16001"/>
                  </a:lnTo>
                  <a:lnTo>
                    <a:pt x="3239" y="15623"/>
                  </a:lnTo>
                  <a:lnTo>
                    <a:pt x="3212" y="15259"/>
                  </a:lnTo>
                  <a:lnTo>
                    <a:pt x="3158" y="14881"/>
                  </a:lnTo>
                  <a:lnTo>
                    <a:pt x="3225" y="14881"/>
                  </a:lnTo>
                  <a:lnTo>
                    <a:pt x="3427" y="15232"/>
                  </a:lnTo>
                  <a:lnTo>
                    <a:pt x="3657" y="15569"/>
                  </a:lnTo>
                  <a:lnTo>
                    <a:pt x="3913" y="15879"/>
                  </a:lnTo>
                  <a:lnTo>
                    <a:pt x="4183" y="16176"/>
                  </a:lnTo>
                  <a:lnTo>
                    <a:pt x="4480" y="16446"/>
                  </a:lnTo>
                  <a:lnTo>
                    <a:pt x="4776" y="16702"/>
                  </a:lnTo>
                  <a:lnTo>
                    <a:pt x="5114" y="16932"/>
                  </a:lnTo>
                  <a:lnTo>
                    <a:pt x="5451" y="17148"/>
                  </a:lnTo>
                  <a:lnTo>
                    <a:pt x="5815" y="17336"/>
                  </a:lnTo>
                  <a:lnTo>
                    <a:pt x="6179" y="17498"/>
                  </a:lnTo>
                  <a:lnTo>
                    <a:pt x="6557" y="17633"/>
                  </a:lnTo>
                  <a:lnTo>
                    <a:pt x="6935" y="17741"/>
                  </a:lnTo>
                  <a:lnTo>
                    <a:pt x="7326" y="17822"/>
                  </a:lnTo>
                  <a:lnTo>
                    <a:pt x="7731" y="17890"/>
                  </a:lnTo>
                  <a:lnTo>
                    <a:pt x="8122" y="17917"/>
                  </a:lnTo>
                  <a:lnTo>
                    <a:pt x="8527" y="17917"/>
                  </a:lnTo>
                  <a:lnTo>
                    <a:pt x="8945" y="17903"/>
                  </a:lnTo>
                  <a:lnTo>
                    <a:pt x="9350" y="17876"/>
                  </a:lnTo>
                  <a:lnTo>
                    <a:pt x="9754" y="17822"/>
                  </a:lnTo>
                  <a:lnTo>
                    <a:pt x="10146" y="17755"/>
                  </a:lnTo>
                  <a:lnTo>
                    <a:pt x="10523" y="17660"/>
                  </a:lnTo>
                  <a:lnTo>
                    <a:pt x="10901" y="17552"/>
                  </a:lnTo>
                  <a:lnTo>
                    <a:pt x="11265" y="17431"/>
                  </a:lnTo>
                  <a:lnTo>
                    <a:pt x="11616" y="17282"/>
                  </a:lnTo>
                  <a:lnTo>
                    <a:pt x="11967" y="17121"/>
                  </a:lnTo>
                  <a:lnTo>
                    <a:pt x="12304" y="16932"/>
                  </a:lnTo>
                  <a:lnTo>
                    <a:pt x="12628" y="16729"/>
                  </a:lnTo>
                  <a:lnTo>
                    <a:pt x="12938" y="16514"/>
                  </a:lnTo>
                  <a:lnTo>
                    <a:pt x="13249" y="16284"/>
                  </a:lnTo>
                  <a:lnTo>
                    <a:pt x="13532" y="16028"/>
                  </a:lnTo>
                  <a:lnTo>
                    <a:pt x="13815" y="15772"/>
                  </a:lnTo>
                  <a:lnTo>
                    <a:pt x="14071" y="15475"/>
                  </a:lnTo>
                  <a:lnTo>
                    <a:pt x="14328" y="15178"/>
                  </a:lnTo>
                  <a:lnTo>
                    <a:pt x="14557" y="14868"/>
                  </a:lnTo>
                  <a:lnTo>
                    <a:pt x="14786" y="14530"/>
                  </a:lnTo>
                  <a:lnTo>
                    <a:pt x="15002" y="14193"/>
                  </a:lnTo>
                  <a:lnTo>
                    <a:pt x="15191" y="13829"/>
                  </a:lnTo>
                  <a:lnTo>
                    <a:pt x="15380" y="13451"/>
                  </a:lnTo>
                  <a:lnTo>
                    <a:pt x="15542" y="13060"/>
                  </a:lnTo>
                  <a:lnTo>
                    <a:pt x="15690" y="12655"/>
                  </a:lnTo>
                  <a:lnTo>
                    <a:pt x="15825" y="12237"/>
                  </a:lnTo>
                  <a:lnTo>
                    <a:pt x="15933" y="11805"/>
                  </a:lnTo>
                  <a:lnTo>
                    <a:pt x="16041" y="11374"/>
                  </a:lnTo>
                  <a:lnTo>
                    <a:pt x="16122" y="10915"/>
                  </a:lnTo>
                  <a:lnTo>
                    <a:pt x="16190" y="10443"/>
                  </a:lnTo>
                  <a:lnTo>
                    <a:pt x="16230" y="9957"/>
                  </a:lnTo>
                  <a:lnTo>
                    <a:pt x="16257" y="9471"/>
                  </a:lnTo>
                  <a:lnTo>
                    <a:pt x="16270" y="8959"/>
                  </a:lnTo>
                  <a:lnTo>
                    <a:pt x="16257" y="8473"/>
                  </a:lnTo>
                  <a:lnTo>
                    <a:pt x="16243" y="7987"/>
                  </a:lnTo>
                  <a:lnTo>
                    <a:pt x="16190" y="7515"/>
                  </a:lnTo>
                  <a:lnTo>
                    <a:pt x="16136" y="7057"/>
                  </a:lnTo>
                  <a:lnTo>
                    <a:pt x="16068" y="6598"/>
                  </a:lnTo>
                  <a:lnTo>
                    <a:pt x="15974" y="6166"/>
                  </a:lnTo>
                  <a:lnTo>
                    <a:pt x="15866" y="5734"/>
                  </a:lnTo>
                  <a:lnTo>
                    <a:pt x="15744" y="5316"/>
                  </a:lnTo>
                  <a:lnTo>
                    <a:pt x="15609" y="4925"/>
                  </a:lnTo>
                  <a:lnTo>
                    <a:pt x="15461" y="4534"/>
                  </a:lnTo>
                  <a:lnTo>
                    <a:pt x="15286" y="4156"/>
                  </a:lnTo>
                  <a:lnTo>
                    <a:pt x="15110" y="3792"/>
                  </a:lnTo>
                  <a:lnTo>
                    <a:pt x="14908" y="3441"/>
                  </a:lnTo>
                  <a:lnTo>
                    <a:pt x="14706" y="3117"/>
                  </a:lnTo>
                  <a:lnTo>
                    <a:pt x="14476" y="2794"/>
                  </a:lnTo>
                  <a:lnTo>
                    <a:pt x="14247" y="2497"/>
                  </a:lnTo>
                  <a:lnTo>
                    <a:pt x="13991" y="2200"/>
                  </a:lnTo>
                  <a:lnTo>
                    <a:pt x="13734" y="1930"/>
                  </a:lnTo>
                  <a:lnTo>
                    <a:pt x="13451" y="1674"/>
                  </a:lnTo>
                  <a:lnTo>
                    <a:pt x="13168" y="1444"/>
                  </a:lnTo>
                  <a:lnTo>
                    <a:pt x="12857" y="1215"/>
                  </a:lnTo>
                  <a:lnTo>
                    <a:pt x="12547" y="1013"/>
                  </a:lnTo>
                  <a:lnTo>
                    <a:pt x="12223" y="824"/>
                  </a:lnTo>
                  <a:lnTo>
                    <a:pt x="11873" y="662"/>
                  </a:lnTo>
                  <a:lnTo>
                    <a:pt x="11535" y="500"/>
                  </a:lnTo>
                  <a:lnTo>
                    <a:pt x="11171" y="379"/>
                  </a:lnTo>
                  <a:lnTo>
                    <a:pt x="10793" y="257"/>
                  </a:lnTo>
                  <a:lnTo>
                    <a:pt x="10416" y="176"/>
                  </a:lnTo>
                  <a:lnTo>
                    <a:pt x="10011" y="95"/>
                  </a:lnTo>
                  <a:lnTo>
                    <a:pt x="9606" y="41"/>
                  </a:lnTo>
                  <a:lnTo>
                    <a:pt x="9188" y="14"/>
                  </a:lnTo>
                  <a:lnTo>
                    <a:pt x="8770" y="1"/>
                  </a:lnTo>
                  <a:close/>
                </a:path>
              </a:pathLst>
            </a:custGeom>
            <a:solidFill>
              <a:srgbClr val="1E2430"/>
            </a:solidFill>
            <a:ln>
              <a:noFill/>
            </a:ln>
          </p:spPr>
          <p:txBody>
            <a:bodyPr anchorCtr="0" anchor="ctr" bIns="182850" lIns="182850" spcFirstLastPara="1" rIns="182850" wrap="square" tIns="182850">
              <a:noAutofit/>
            </a:bodyPr>
            <a:lstStyle/>
            <a:p>
              <a:pPr indent="0" lvl="0" marL="0" rtl="0" algn="l">
                <a:spcBef>
                  <a:spcPts val="0"/>
                </a:spcBef>
                <a:spcAft>
                  <a:spcPts val="0"/>
                </a:spcAft>
                <a:buNone/>
              </a:pPr>
              <a:r>
                <a:t/>
              </a:r>
              <a:endParaRPr/>
            </a:p>
          </p:txBody>
        </p:sp>
        <p:sp>
          <p:nvSpPr>
            <p:cNvPr id="3055" name="Google Shape;3055;p203"/>
            <p:cNvSpPr/>
            <p:nvPr/>
          </p:nvSpPr>
          <p:spPr>
            <a:xfrm>
              <a:off x="559040" y="609347"/>
              <a:ext cx="117192" cy="169934"/>
            </a:xfrm>
            <a:custGeom>
              <a:rect b="b" l="l" r="r" t="t"/>
              <a:pathLst>
                <a:path extrusionOk="0" h="24285" w="16271">
                  <a:moveTo>
                    <a:pt x="8365" y="2888"/>
                  </a:moveTo>
                  <a:lnTo>
                    <a:pt x="8621" y="2915"/>
                  </a:lnTo>
                  <a:lnTo>
                    <a:pt x="8877" y="2942"/>
                  </a:lnTo>
                  <a:lnTo>
                    <a:pt x="9134" y="2996"/>
                  </a:lnTo>
                  <a:lnTo>
                    <a:pt x="9376" y="3050"/>
                  </a:lnTo>
                  <a:lnTo>
                    <a:pt x="9606" y="3131"/>
                  </a:lnTo>
                  <a:lnTo>
                    <a:pt x="9835" y="3212"/>
                  </a:lnTo>
                  <a:lnTo>
                    <a:pt x="10064" y="3320"/>
                  </a:lnTo>
                  <a:lnTo>
                    <a:pt x="10280" y="3428"/>
                  </a:lnTo>
                  <a:lnTo>
                    <a:pt x="10483" y="3549"/>
                  </a:lnTo>
                  <a:lnTo>
                    <a:pt x="10685" y="3684"/>
                  </a:lnTo>
                  <a:lnTo>
                    <a:pt x="10887" y="3832"/>
                  </a:lnTo>
                  <a:lnTo>
                    <a:pt x="11076" y="3994"/>
                  </a:lnTo>
                  <a:lnTo>
                    <a:pt x="11252" y="4170"/>
                  </a:lnTo>
                  <a:lnTo>
                    <a:pt x="11427" y="4358"/>
                  </a:lnTo>
                  <a:lnTo>
                    <a:pt x="11589" y="4547"/>
                  </a:lnTo>
                  <a:lnTo>
                    <a:pt x="11751" y="4750"/>
                  </a:lnTo>
                  <a:lnTo>
                    <a:pt x="11899" y="4966"/>
                  </a:lnTo>
                  <a:lnTo>
                    <a:pt x="12034" y="5195"/>
                  </a:lnTo>
                  <a:lnTo>
                    <a:pt x="12169" y="5424"/>
                  </a:lnTo>
                  <a:lnTo>
                    <a:pt x="12290" y="5681"/>
                  </a:lnTo>
                  <a:lnTo>
                    <a:pt x="12398" y="5937"/>
                  </a:lnTo>
                  <a:lnTo>
                    <a:pt x="12493" y="6193"/>
                  </a:lnTo>
                  <a:lnTo>
                    <a:pt x="12587" y="6476"/>
                  </a:lnTo>
                  <a:lnTo>
                    <a:pt x="12668" y="6760"/>
                  </a:lnTo>
                  <a:lnTo>
                    <a:pt x="12749" y="7057"/>
                  </a:lnTo>
                  <a:lnTo>
                    <a:pt x="12803" y="7353"/>
                  </a:lnTo>
                  <a:lnTo>
                    <a:pt x="12857" y="7664"/>
                  </a:lnTo>
                  <a:lnTo>
                    <a:pt x="12897" y="7987"/>
                  </a:lnTo>
                  <a:lnTo>
                    <a:pt x="12924" y="8325"/>
                  </a:lnTo>
                  <a:lnTo>
                    <a:pt x="12938" y="8648"/>
                  </a:lnTo>
                  <a:lnTo>
                    <a:pt x="12951" y="8999"/>
                  </a:lnTo>
                  <a:lnTo>
                    <a:pt x="12938" y="9363"/>
                  </a:lnTo>
                  <a:lnTo>
                    <a:pt x="12924" y="9714"/>
                  </a:lnTo>
                  <a:lnTo>
                    <a:pt x="12884" y="10051"/>
                  </a:lnTo>
                  <a:lnTo>
                    <a:pt x="12843" y="10375"/>
                  </a:lnTo>
                  <a:lnTo>
                    <a:pt x="12789" y="10699"/>
                  </a:lnTo>
                  <a:lnTo>
                    <a:pt x="12722" y="11009"/>
                  </a:lnTo>
                  <a:lnTo>
                    <a:pt x="12641" y="11306"/>
                  </a:lnTo>
                  <a:lnTo>
                    <a:pt x="12560" y="11589"/>
                  </a:lnTo>
                  <a:lnTo>
                    <a:pt x="12452" y="11873"/>
                  </a:lnTo>
                  <a:lnTo>
                    <a:pt x="12344" y="12129"/>
                  </a:lnTo>
                  <a:lnTo>
                    <a:pt x="12223" y="12385"/>
                  </a:lnTo>
                  <a:lnTo>
                    <a:pt x="12101" y="12628"/>
                  </a:lnTo>
                  <a:lnTo>
                    <a:pt x="11953" y="12871"/>
                  </a:lnTo>
                  <a:lnTo>
                    <a:pt x="11818" y="13087"/>
                  </a:lnTo>
                  <a:lnTo>
                    <a:pt x="11656" y="13303"/>
                  </a:lnTo>
                  <a:lnTo>
                    <a:pt x="11494" y="13505"/>
                  </a:lnTo>
                  <a:lnTo>
                    <a:pt x="11319" y="13680"/>
                  </a:lnTo>
                  <a:lnTo>
                    <a:pt x="11144" y="13869"/>
                  </a:lnTo>
                  <a:lnTo>
                    <a:pt x="10955" y="14031"/>
                  </a:lnTo>
                  <a:lnTo>
                    <a:pt x="10766" y="14180"/>
                  </a:lnTo>
                  <a:lnTo>
                    <a:pt x="10564" y="14328"/>
                  </a:lnTo>
                  <a:lnTo>
                    <a:pt x="10361" y="14449"/>
                  </a:lnTo>
                  <a:lnTo>
                    <a:pt x="10145" y="14571"/>
                  </a:lnTo>
                  <a:lnTo>
                    <a:pt x="9929" y="14679"/>
                  </a:lnTo>
                  <a:lnTo>
                    <a:pt x="9700" y="14773"/>
                  </a:lnTo>
                  <a:lnTo>
                    <a:pt x="9471" y="14854"/>
                  </a:lnTo>
                  <a:lnTo>
                    <a:pt x="9241" y="14922"/>
                  </a:lnTo>
                  <a:lnTo>
                    <a:pt x="8999" y="14976"/>
                  </a:lnTo>
                  <a:lnTo>
                    <a:pt x="8756" y="15030"/>
                  </a:lnTo>
                  <a:lnTo>
                    <a:pt x="8513" y="15057"/>
                  </a:lnTo>
                  <a:lnTo>
                    <a:pt x="8270" y="15084"/>
                  </a:lnTo>
                  <a:lnTo>
                    <a:pt x="8014" y="15084"/>
                  </a:lnTo>
                  <a:lnTo>
                    <a:pt x="7731" y="15070"/>
                  </a:lnTo>
                  <a:lnTo>
                    <a:pt x="7447" y="15043"/>
                  </a:lnTo>
                  <a:lnTo>
                    <a:pt x="7164" y="15003"/>
                  </a:lnTo>
                  <a:lnTo>
                    <a:pt x="6908" y="14949"/>
                  </a:lnTo>
                  <a:lnTo>
                    <a:pt x="6651" y="14868"/>
                  </a:lnTo>
                  <a:lnTo>
                    <a:pt x="6408" y="14787"/>
                  </a:lnTo>
                  <a:lnTo>
                    <a:pt x="6166" y="14679"/>
                  </a:lnTo>
                  <a:lnTo>
                    <a:pt x="5936" y="14571"/>
                  </a:lnTo>
                  <a:lnTo>
                    <a:pt x="5707" y="14436"/>
                  </a:lnTo>
                  <a:lnTo>
                    <a:pt x="5505" y="14288"/>
                  </a:lnTo>
                  <a:lnTo>
                    <a:pt x="5302" y="14139"/>
                  </a:lnTo>
                  <a:lnTo>
                    <a:pt x="5100" y="13977"/>
                  </a:lnTo>
                  <a:lnTo>
                    <a:pt x="4924" y="13788"/>
                  </a:lnTo>
                  <a:lnTo>
                    <a:pt x="4749" y="13600"/>
                  </a:lnTo>
                  <a:lnTo>
                    <a:pt x="4574" y="13411"/>
                  </a:lnTo>
                  <a:lnTo>
                    <a:pt x="4425" y="13195"/>
                  </a:lnTo>
                  <a:lnTo>
                    <a:pt x="4263" y="12979"/>
                  </a:lnTo>
                  <a:lnTo>
                    <a:pt x="4129" y="12763"/>
                  </a:lnTo>
                  <a:lnTo>
                    <a:pt x="4007" y="12520"/>
                  </a:lnTo>
                  <a:lnTo>
                    <a:pt x="3886" y="12291"/>
                  </a:lnTo>
                  <a:lnTo>
                    <a:pt x="3764" y="12035"/>
                  </a:lnTo>
                  <a:lnTo>
                    <a:pt x="3670" y="11778"/>
                  </a:lnTo>
                  <a:lnTo>
                    <a:pt x="3575" y="11522"/>
                  </a:lnTo>
                  <a:lnTo>
                    <a:pt x="3494" y="11266"/>
                  </a:lnTo>
                  <a:lnTo>
                    <a:pt x="3414" y="10996"/>
                  </a:lnTo>
                  <a:lnTo>
                    <a:pt x="3346" y="10726"/>
                  </a:lnTo>
                  <a:lnTo>
                    <a:pt x="3292" y="10443"/>
                  </a:lnTo>
                  <a:lnTo>
                    <a:pt x="3252" y="10173"/>
                  </a:lnTo>
                  <a:lnTo>
                    <a:pt x="3211" y="9890"/>
                  </a:lnTo>
                  <a:lnTo>
                    <a:pt x="3184" y="9606"/>
                  </a:lnTo>
                  <a:lnTo>
                    <a:pt x="3171" y="9323"/>
                  </a:lnTo>
                  <a:lnTo>
                    <a:pt x="3171" y="9040"/>
                  </a:lnTo>
                  <a:lnTo>
                    <a:pt x="3171" y="8635"/>
                  </a:lnTo>
                  <a:lnTo>
                    <a:pt x="3198" y="8244"/>
                  </a:lnTo>
                  <a:lnTo>
                    <a:pt x="3225" y="7880"/>
                  </a:lnTo>
                  <a:lnTo>
                    <a:pt x="3279" y="7515"/>
                  </a:lnTo>
                  <a:lnTo>
                    <a:pt x="3333" y="7178"/>
                  </a:lnTo>
                  <a:lnTo>
                    <a:pt x="3400" y="6841"/>
                  </a:lnTo>
                  <a:lnTo>
                    <a:pt x="3481" y="6530"/>
                  </a:lnTo>
                  <a:lnTo>
                    <a:pt x="3575" y="6234"/>
                  </a:lnTo>
                  <a:lnTo>
                    <a:pt x="3683" y="5950"/>
                  </a:lnTo>
                  <a:lnTo>
                    <a:pt x="3791" y="5681"/>
                  </a:lnTo>
                  <a:lnTo>
                    <a:pt x="3913" y="5411"/>
                  </a:lnTo>
                  <a:lnTo>
                    <a:pt x="4048" y="5168"/>
                  </a:lnTo>
                  <a:lnTo>
                    <a:pt x="4196" y="4939"/>
                  </a:lnTo>
                  <a:lnTo>
                    <a:pt x="4344" y="4723"/>
                  </a:lnTo>
                  <a:lnTo>
                    <a:pt x="4506" y="4520"/>
                  </a:lnTo>
                  <a:lnTo>
                    <a:pt x="4668" y="4318"/>
                  </a:lnTo>
                  <a:lnTo>
                    <a:pt x="4844" y="4143"/>
                  </a:lnTo>
                  <a:lnTo>
                    <a:pt x="5032" y="3981"/>
                  </a:lnTo>
                  <a:lnTo>
                    <a:pt x="5221" y="3819"/>
                  </a:lnTo>
                  <a:lnTo>
                    <a:pt x="5410" y="3684"/>
                  </a:lnTo>
                  <a:lnTo>
                    <a:pt x="5612" y="3549"/>
                  </a:lnTo>
                  <a:lnTo>
                    <a:pt x="5815" y="3428"/>
                  </a:lnTo>
                  <a:lnTo>
                    <a:pt x="6031" y="3320"/>
                  </a:lnTo>
                  <a:lnTo>
                    <a:pt x="6247" y="3225"/>
                  </a:lnTo>
                  <a:lnTo>
                    <a:pt x="6462" y="3144"/>
                  </a:lnTo>
                  <a:lnTo>
                    <a:pt x="6692" y="3077"/>
                  </a:lnTo>
                  <a:lnTo>
                    <a:pt x="6921" y="3023"/>
                  </a:lnTo>
                  <a:lnTo>
                    <a:pt x="7150" y="2969"/>
                  </a:lnTo>
                  <a:lnTo>
                    <a:pt x="7380" y="2928"/>
                  </a:lnTo>
                  <a:lnTo>
                    <a:pt x="7623" y="2901"/>
                  </a:lnTo>
                  <a:lnTo>
                    <a:pt x="7865" y="2888"/>
                  </a:lnTo>
                  <a:close/>
                  <a:moveTo>
                    <a:pt x="8769" y="1"/>
                  </a:moveTo>
                  <a:lnTo>
                    <a:pt x="8365" y="14"/>
                  </a:lnTo>
                  <a:lnTo>
                    <a:pt x="7987" y="41"/>
                  </a:lnTo>
                  <a:lnTo>
                    <a:pt x="7623" y="82"/>
                  </a:lnTo>
                  <a:lnTo>
                    <a:pt x="7285" y="149"/>
                  </a:lnTo>
                  <a:lnTo>
                    <a:pt x="6948" y="217"/>
                  </a:lnTo>
                  <a:lnTo>
                    <a:pt x="6638" y="311"/>
                  </a:lnTo>
                  <a:lnTo>
                    <a:pt x="6341" y="406"/>
                  </a:lnTo>
                  <a:lnTo>
                    <a:pt x="6044" y="514"/>
                  </a:lnTo>
                  <a:lnTo>
                    <a:pt x="5774" y="635"/>
                  </a:lnTo>
                  <a:lnTo>
                    <a:pt x="5518" y="770"/>
                  </a:lnTo>
                  <a:lnTo>
                    <a:pt x="5289" y="905"/>
                  </a:lnTo>
                  <a:lnTo>
                    <a:pt x="5059" y="1040"/>
                  </a:lnTo>
                  <a:lnTo>
                    <a:pt x="4844" y="1188"/>
                  </a:lnTo>
                  <a:lnTo>
                    <a:pt x="4641" y="1337"/>
                  </a:lnTo>
                  <a:lnTo>
                    <a:pt x="4452" y="1485"/>
                  </a:lnTo>
                  <a:lnTo>
                    <a:pt x="4277" y="1647"/>
                  </a:lnTo>
                  <a:lnTo>
                    <a:pt x="4115" y="1795"/>
                  </a:lnTo>
                  <a:lnTo>
                    <a:pt x="3967" y="1944"/>
                  </a:lnTo>
                  <a:lnTo>
                    <a:pt x="3697" y="2240"/>
                  </a:lnTo>
                  <a:lnTo>
                    <a:pt x="3481" y="2524"/>
                  </a:lnTo>
                  <a:lnTo>
                    <a:pt x="3306" y="2767"/>
                  </a:lnTo>
                  <a:lnTo>
                    <a:pt x="3171" y="2982"/>
                  </a:lnTo>
                  <a:lnTo>
                    <a:pt x="3076" y="3144"/>
                  </a:lnTo>
                  <a:lnTo>
                    <a:pt x="3009" y="3279"/>
                  </a:lnTo>
                  <a:lnTo>
                    <a:pt x="2941" y="3279"/>
                  </a:lnTo>
                  <a:lnTo>
                    <a:pt x="2968" y="3063"/>
                  </a:lnTo>
                  <a:lnTo>
                    <a:pt x="2995" y="2834"/>
                  </a:lnTo>
                  <a:lnTo>
                    <a:pt x="3009" y="2605"/>
                  </a:lnTo>
                  <a:lnTo>
                    <a:pt x="3009" y="2375"/>
                  </a:lnTo>
                  <a:lnTo>
                    <a:pt x="3009" y="1364"/>
                  </a:lnTo>
                  <a:lnTo>
                    <a:pt x="3009" y="1256"/>
                  </a:lnTo>
                  <a:lnTo>
                    <a:pt x="2995" y="1161"/>
                  </a:lnTo>
                  <a:lnTo>
                    <a:pt x="2968" y="1067"/>
                  </a:lnTo>
                  <a:lnTo>
                    <a:pt x="2941" y="972"/>
                  </a:lnTo>
                  <a:lnTo>
                    <a:pt x="2901" y="891"/>
                  </a:lnTo>
                  <a:lnTo>
                    <a:pt x="2847" y="810"/>
                  </a:lnTo>
                  <a:lnTo>
                    <a:pt x="2793" y="743"/>
                  </a:lnTo>
                  <a:lnTo>
                    <a:pt x="2725" y="676"/>
                  </a:lnTo>
                  <a:lnTo>
                    <a:pt x="2658" y="622"/>
                  </a:lnTo>
                  <a:lnTo>
                    <a:pt x="2577" y="568"/>
                  </a:lnTo>
                  <a:lnTo>
                    <a:pt x="2483" y="514"/>
                  </a:lnTo>
                  <a:lnTo>
                    <a:pt x="2388" y="487"/>
                  </a:lnTo>
                  <a:lnTo>
                    <a:pt x="2280" y="460"/>
                  </a:lnTo>
                  <a:lnTo>
                    <a:pt x="2159" y="433"/>
                  </a:lnTo>
                  <a:lnTo>
                    <a:pt x="2037" y="419"/>
                  </a:lnTo>
                  <a:lnTo>
                    <a:pt x="985" y="419"/>
                  </a:lnTo>
                  <a:lnTo>
                    <a:pt x="850" y="433"/>
                  </a:lnTo>
                  <a:lnTo>
                    <a:pt x="742" y="460"/>
                  </a:lnTo>
                  <a:lnTo>
                    <a:pt x="634" y="487"/>
                  </a:lnTo>
                  <a:lnTo>
                    <a:pt x="527" y="527"/>
                  </a:lnTo>
                  <a:lnTo>
                    <a:pt x="432" y="568"/>
                  </a:lnTo>
                  <a:lnTo>
                    <a:pt x="351" y="635"/>
                  </a:lnTo>
                  <a:lnTo>
                    <a:pt x="284" y="689"/>
                  </a:lnTo>
                  <a:lnTo>
                    <a:pt x="216" y="770"/>
                  </a:lnTo>
                  <a:lnTo>
                    <a:pt x="162" y="851"/>
                  </a:lnTo>
                  <a:lnTo>
                    <a:pt x="108" y="945"/>
                  </a:lnTo>
                  <a:lnTo>
                    <a:pt x="68" y="1040"/>
                  </a:lnTo>
                  <a:lnTo>
                    <a:pt x="41" y="1148"/>
                  </a:lnTo>
                  <a:lnTo>
                    <a:pt x="27" y="1269"/>
                  </a:lnTo>
                  <a:lnTo>
                    <a:pt x="14" y="1391"/>
                  </a:lnTo>
                  <a:lnTo>
                    <a:pt x="0" y="1525"/>
                  </a:lnTo>
                  <a:lnTo>
                    <a:pt x="14" y="23164"/>
                  </a:lnTo>
                  <a:lnTo>
                    <a:pt x="14" y="23299"/>
                  </a:lnTo>
                  <a:lnTo>
                    <a:pt x="27" y="23421"/>
                  </a:lnTo>
                  <a:lnTo>
                    <a:pt x="54" y="23542"/>
                  </a:lnTo>
                  <a:lnTo>
                    <a:pt x="81" y="23650"/>
                  </a:lnTo>
                  <a:lnTo>
                    <a:pt x="122" y="23758"/>
                  </a:lnTo>
                  <a:lnTo>
                    <a:pt x="162" y="23839"/>
                  </a:lnTo>
                  <a:lnTo>
                    <a:pt x="230" y="23920"/>
                  </a:lnTo>
                  <a:lnTo>
                    <a:pt x="297" y="24001"/>
                  </a:lnTo>
                  <a:lnTo>
                    <a:pt x="365" y="24068"/>
                  </a:lnTo>
                  <a:lnTo>
                    <a:pt x="446" y="24122"/>
                  </a:lnTo>
                  <a:lnTo>
                    <a:pt x="540" y="24176"/>
                  </a:lnTo>
                  <a:lnTo>
                    <a:pt x="634" y="24203"/>
                  </a:lnTo>
                  <a:lnTo>
                    <a:pt x="742" y="24244"/>
                  </a:lnTo>
                  <a:lnTo>
                    <a:pt x="864" y="24257"/>
                  </a:lnTo>
                  <a:lnTo>
                    <a:pt x="985" y="24271"/>
                  </a:lnTo>
                  <a:lnTo>
                    <a:pt x="1134" y="24284"/>
                  </a:lnTo>
                  <a:lnTo>
                    <a:pt x="2172" y="24284"/>
                  </a:lnTo>
                  <a:lnTo>
                    <a:pt x="2307" y="24271"/>
                  </a:lnTo>
                  <a:lnTo>
                    <a:pt x="2429" y="24257"/>
                  </a:lnTo>
                  <a:lnTo>
                    <a:pt x="2537" y="24244"/>
                  </a:lnTo>
                  <a:lnTo>
                    <a:pt x="2645" y="24203"/>
                  </a:lnTo>
                  <a:lnTo>
                    <a:pt x="2739" y="24176"/>
                  </a:lnTo>
                  <a:lnTo>
                    <a:pt x="2833" y="24122"/>
                  </a:lnTo>
                  <a:lnTo>
                    <a:pt x="2914" y="24068"/>
                  </a:lnTo>
                  <a:lnTo>
                    <a:pt x="2982" y="24001"/>
                  </a:lnTo>
                  <a:lnTo>
                    <a:pt x="3049" y="23920"/>
                  </a:lnTo>
                  <a:lnTo>
                    <a:pt x="3103" y="23839"/>
                  </a:lnTo>
                  <a:lnTo>
                    <a:pt x="3144" y="23758"/>
                  </a:lnTo>
                  <a:lnTo>
                    <a:pt x="3184" y="23650"/>
                  </a:lnTo>
                  <a:lnTo>
                    <a:pt x="3211" y="23542"/>
                  </a:lnTo>
                  <a:lnTo>
                    <a:pt x="3238" y="23421"/>
                  </a:lnTo>
                  <a:lnTo>
                    <a:pt x="3252" y="23299"/>
                  </a:lnTo>
                  <a:lnTo>
                    <a:pt x="3252" y="23164"/>
                  </a:lnTo>
                  <a:lnTo>
                    <a:pt x="3252" y="16379"/>
                  </a:lnTo>
                  <a:lnTo>
                    <a:pt x="3252" y="16001"/>
                  </a:lnTo>
                  <a:lnTo>
                    <a:pt x="3238" y="15623"/>
                  </a:lnTo>
                  <a:lnTo>
                    <a:pt x="3198" y="15259"/>
                  </a:lnTo>
                  <a:lnTo>
                    <a:pt x="3157" y="14881"/>
                  </a:lnTo>
                  <a:lnTo>
                    <a:pt x="3225" y="14881"/>
                  </a:lnTo>
                  <a:lnTo>
                    <a:pt x="3427" y="15232"/>
                  </a:lnTo>
                  <a:lnTo>
                    <a:pt x="3656" y="15569"/>
                  </a:lnTo>
                  <a:lnTo>
                    <a:pt x="3913" y="15879"/>
                  </a:lnTo>
                  <a:lnTo>
                    <a:pt x="4182" y="16176"/>
                  </a:lnTo>
                  <a:lnTo>
                    <a:pt x="4466" y="16446"/>
                  </a:lnTo>
                  <a:lnTo>
                    <a:pt x="4776" y="16702"/>
                  </a:lnTo>
                  <a:lnTo>
                    <a:pt x="5100" y="16932"/>
                  </a:lnTo>
                  <a:lnTo>
                    <a:pt x="5451" y="17148"/>
                  </a:lnTo>
                  <a:lnTo>
                    <a:pt x="5801" y="17336"/>
                  </a:lnTo>
                  <a:lnTo>
                    <a:pt x="6179" y="17498"/>
                  </a:lnTo>
                  <a:lnTo>
                    <a:pt x="6543" y="17633"/>
                  </a:lnTo>
                  <a:lnTo>
                    <a:pt x="6935" y="17741"/>
                  </a:lnTo>
                  <a:lnTo>
                    <a:pt x="7326" y="17822"/>
                  </a:lnTo>
                  <a:lnTo>
                    <a:pt x="7717" y="17890"/>
                  </a:lnTo>
                  <a:lnTo>
                    <a:pt x="8122" y="17917"/>
                  </a:lnTo>
                  <a:lnTo>
                    <a:pt x="8526" y="17917"/>
                  </a:lnTo>
                  <a:lnTo>
                    <a:pt x="8945" y="17903"/>
                  </a:lnTo>
                  <a:lnTo>
                    <a:pt x="9349" y="17876"/>
                  </a:lnTo>
                  <a:lnTo>
                    <a:pt x="9754" y="17822"/>
                  </a:lnTo>
                  <a:lnTo>
                    <a:pt x="10145" y="17755"/>
                  </a:lnTo>
                  <a:lnTo>
                    <a:pt x="10523" y="17660"/>
                  </a:lnTo>
                  <a:lnTo>
                    <a:pt x="10901" y="17552"/>
                  </a:lnTo>
                  <a:lnTo>
                    <a:pt x="11265" y="17431"/>
                  </a:lnTo>
                  <a:lnTo>
                    <a:pt x="11616" y="17282"/>
                  </a:lnTo>
                  <a:lnTo>
                    <a:pt x="11967" y="17121"/>
                  </a:lnTo>
                  <a:lnTo>
                    <a:pt x="12304" y="16932"/>
                  </a:lnTo>
                  <a:lnTo>
                    <a:pt x="12628" y="16729"/>
                  </a:lnTo>
                  <a:lnTo>
                    <a:pt x="12938" y="16514"/>
                  </a:lnTo>
                  <a:lnTo>
                    <a:pt x="13235" y="16284"/>
                  </a:lnTo>
                  <a:lnTo>
                    <a:pt x="13531" y="16028"/>
                  </a:lnTo>
                  <a:lnTo>
                    <a:pt x="13801" y="15772"/>
                  </a:lnTo>
                  <a:lnTo>
                    <a:pt x="14071" y="15475"/>
                  </a:lnTo>
                  <a:lnTo>
                    <a:pt x="14327" y="15178"/>
                  </a:lnTo>
                  <a:lnTo>
                    <a:pt x="14557" y="14868"/>
                  </a:lnTo>
                  <a:lnTo>
                    <a:pt x="14786" y="14530"/>
                  </a:lnTo>
                  <a:lnTo>
                    <a:pt x="15002" y="14193"/>
                  </a:lnTo>
                  <a:lnTo>
                    <a:pt x="15191" y="13829"/>
                  </a:lnTo>
                  <a:lnTo>
                    <a:pt x="15366" y="13451"/>
                  </a:lnTo>
                  <a:lnTo>
                    <a:pt x="15542" y="13060"/>
                  </a:lnTo>
                  <a:lnTo>
                    <a:pt x="15690" y="12655"/>
                  </a:lnTo>
                  <a:lnTo>
                    <a:pt x="15825" y="12237"/>
                  </a:lnTo>
                  <a:lnTo>
                    <a:pt x="15933" y="11805"/>
                  </a:lnTo>
                  <a:lnTo>
                    <a:pt x="16041" y="11374"/>
                  </a:lnTo>
                  <a:lnTo>
                    <a:pt x="16122" y="10915"/>
                  </a:lnTo>
                  <a:lnTo>
                    <a:pt x="16189" y="10443"/>
                  </a:lnTo>
                  <a:lnTo>
                    <a:pt x="16230" y="9957"/>
                  </a:lnTo>
                  <a:lnTo>
                    <a:pt x="16257" y="9471"/>
                  </a:lnTo>
                  <a:lnTo>
                    <a:pt x="16270" y="8959"/>
                  </a:lnTo>
                  <a:lnTo>
                    <a:pt x="16257" y="8473"/>
                  </a:lnTo>
                  <a:lnTo>
                    <a:pt x="16230" y="7987"/>
                  </a:lnTo>
                  <a:lnTo>
                    <a:pt x="16189" y="7515"/>
                  </a:lnTo>
                  <a:lnTo>
                    <a:pt x="16135" y="7057"/>
                  </a:lnTo>
                  <a:lnTo>
                    <a:pt x="16054" y="6598"/>
                  </a:lnTo>
                  <a:lnTo>
                    <a:pt x="15973" y="6166"/>
                  </a:lnTo>
                  <a:lnTo>
                    <a:pt x="15865" y="5734"/>
                  </a:lnTo>
                  <a:lnTo>
                    <a:pt x="15744" y="5316"/>
                  </a:lnTo>
                  <a:lnTo>
                    <a:pt x="15609" y="4925"/>
                  </a:lnTo>
                  <a:lnTo>
                    <a:pt x="15447" y="4534"/>
                  </a:lnTo>
                  <a:lnTo>
                    <a:pt x="15285" y="4156"/>
                  </a:lnTo>
                  <a:lnTo>
                    <a:pt x="15110" y="3792"/>
                  </a:lnTo>
                  <a:lnTo>
                    <a:pt x="14908" y="3441"/>
                  </a:lnTo>
                  <a:lnTo>
                    <a:pt x="14705" y="3117"/>
                  </a:lnTo>
                  <a:lnTo>
                    <a:pt x="14476" y="2794"/>
                  </a:lnTo>
                  <a:lnTo>
                    <a:pt x="14233" y="2497"/>
                  </a:lnTo>
                  <a:lnTo>
                    <a:pt x="13990" y="2200"/>
                  </a:lnTo>
                  <a:lnTo>
                    <a:pt x="13720" y="1930"/>
                  </a:lnTo>
                  <a:lnTo>
                    <a:pt x="13451" y="1674"/>
                  </a:lnTo>
                  <a:lnTo>
                    <a:pt x="13154" y="1444"/>
                  </a:lnTo>
                  <a:lnTo>
                    <a:pt x="12857" y="1215"/>
                  </a:lnTo>
                  <a:lnTo>
                    <a:pt x="12547" y="1013"/>
                  </a:lnTo>
                  <a:lnTo>
                    <a:pt x="12209" y="824"/>
                  </a:lnTo>
                  <a:lnTo>
                    <a:pt x="11872" y="662"/>
                  </a:lnTo>
                  <a:lnTo>
                    <a:pt x="11521" y="500"/>
                  </a:lnTo>
                  <a:lnTo>
                    <a:pt x="11157" y="379"/>
                  </a:lnTo>
                  <a:lnTo>
                    <a:pt x="10793" y="257"/>
                  </a:lnTo>
                  <a:lnTo>
                    <a:pt x="10402" y="176"/>
                  </a:lnTo>
                  <a:lnTo>
                    <a:pt x="10010" y="95"/>
                  </a:lnTo>
                  <a:lnTo>
                    <a:pt x="9606" y="41"/>
                  </a:lnTo>
                  <a:lnTo>
                    <a:pt x="9188" y="14"/>
                  </a:lnTo>
                  <a:lnTo>
                    <a:pt x="8769" y="1"/>
                  </a:lnTo>
                  <a:close/>
                </a:path>
              </a:pathLst>
            </a:custGeom>
            <a:solidFill>
              <a:srgbClr val="1E2430"/>
            </a:solidFill>
            <a:ln>
              <a:noFill/>
            </a:ln>
          </p:spPr>
          <p:txBody>
            <a:bodyPr anchorCtr="0" anchor="ctr" bIns="182850" lIns="182850" spcFirstLastPara="1" rIns="182850" wrap="square" tIns="182850">
              <a:noAutofit/>
            </a:bodyPr>
            <a:lstStyle/>
            <a:p>
              <a:pPr indent="0" lvl="0" marL="0" rtl="0" algn="l">
                <a:spcBef>
                  <a:spcPts val="0"/>
                </a:spcBef>
                <a:spcAft>
                  <a:spcPts val="0"/>
                </a:spcAft>
                <a:buNone/>
              </a:pPr>
              <a:r>
                <a:t/>
              </a:r>
              <a:endParaRPr/>
            </a:p>
          </p:txBody>
        </p:sp>
        <p:sp>
          <p:nvSpPr>
            <p:cNvPr id="3056" name="Google Shape;3056;p203"/>
            <p:cNvSpPr/>
            <p:nvPr/>
          </p:nvSpPr>
          <p:spPr>
            <a:xfrm>
              <a:off x="686229" y="563758"/>
              <a:ext cx="71326" cy="168129"/>
            </a:xfrm>
            <a:custGeom>
              <a:rect b="b" l="l" r="r" t="t"/>
              <a:pathLst>
                <a:path extrusionOk="0" h="24027" w="9903">
                  <a:moveTo>
                    <a:pt x="8378" y="0"/>
                  </a:moveTo>
                  <a:lnTo>
                    <a:pt x="8028" y="13"/>
                  </a:lnTo>
                  <a:lnTo>
                    <a:pt x="7609" y="54"/>
                  </a:lnTo>
                  <a:lnTo>
                    <a:pt x="7164" y="121"/>
                  </a:lnTo>
                  <a:lnTo>
                    <a:pt x="6921" y="162"/>
                  </a:lnTo>
                  <a:lnTo>
                    <a:pt x="6678" y="229"/>
                  </a:lnTo>
                  <a:lnTo>
                    <a:pt x="6422" y="297"/>
                  </a:lnTo>
                  <a:lnTo>
                    <a:pt x="6166" y="364"/>
                  </a:lnTo>
                  <a:lnTo>
                    <a:pt x="5910" y="459"/>
                  </a:lnTo>
                  <a:lnTo>
                    <a:pt x="5653" y="567"/>
                  </a:lnTo>
                  <a:lnTo>
                    <a:pt x="5397" y="688"/>
                  </a:lnTo>
                  <a:lnTo>
                    <a:pt x="5127" y="809"/>
                  </a:lnTo>
                  <a:lnTo>
                    <a:pt x="4884" y="958"/>
                  </a:lnTo>
                  <a:lnTo>
                    <a:pt x="4628" y="1120"/>
                  </a:lnTo>
                  <a:lnTo>
                    <a:pt x="4385" y="1295"/>
                  </a:lnTo>
                  <a:lnTo>
                    <a:pt x="4142" y="1484"/>
                  </a:lnTo>
                  <a:lnTo>
                    <a:pt x="3913" y="1700"/>
                  </a:lnTo>
                  <a:lnTo>
                    <a:pt x="3684" y="1929"/>
                  </a:lnTo>
                  <a:lnTo>
                    <a:pt x="3481" y="2172"/>
                  </a:lnTo>
                  <a:lnTo>
                    <a:pt x="3279" y="2428"/>
                  </a:lnTo>
                  <a:lnTo>
                    <a:pt x="3090" y="2725"/>
                  </a:lnTo>
                  <a:lnTo>
                    <a:pt x="2915" y="3022"/>
                  </a:lnTo>
                  <a:lnTo>
                    <a:pt x="2753" y="3346"/>
                  </a:lnTo>
                  <a:lnTo>
                    <a:pt x="2618" y="3696"/>
                  </a:lnTo>
                  <a:lnTo>
                    <a:pt x="2496" y="4074"/>
                  </a:lnTo>
                  <a:lnTo>
                    <a:pt x="2388" y="4465"/>
                  </a:lnTo>
                  <a:lnTo>
                    <a:pt x="2308" y="4884"/>
                  </a:lnTo>
                  <a:lnTo>
                    <a:pt x="2254" y="5329"/>
                  </a:lnTo>
                  <a:lnTo>
                    <a:pt x="2213" y="5801"/>
                  </a:lnTo>
                  <a:lnTo>
                    <a:pt x="2200" y="6287"/>
                  </a:lnTo>
                  <a:lnTo>
                    <a:pt x="2200" y="7096"/>
                  </a:lnTo>
                  <a:lnTo>
                    <a:pt x="891" y="7096"/>
                  </a:lnTo>
                  <a:lnTo>
                    <a:pt x="783" y="7123"/>
                  </a:lnTo>
                  <a:lnTo>
                    <a:pt x="675" y="7150"/>
                  </a:lnTo>
                  <a:lnTo>
                    <a:pt x="567" y="7191"/>
                  </a:lnTo>
                  <a:lnTo>
                    <a:pt x="473" y="7244"/>
                  </a:lnTo>
                  <a:lnTo>
                    <a:pt x="378" y="7312"/>
                  </a:lnTo>
                  <a:lnTo>
                    <a:pt x="297" y="7393"/>
                  </a:lnTo>
                  <a:lnTo>
                    <a:pt x="216" y="7474"/>
                  </a:lnTo>
                  <a:lnTo>
                    <a:pt x="149" y="7568"/>
                  </a:lnTo>
                  <a:lnTo>
                    <a:pt x="95" y="7663"/>
                  </a:lnTo>
                  <a:lnTo>
                    <a:pt x="55" y="7771"/>
                  </a:lnTo>
                  <a:lnTo>
                    <a:pt x="28" y="7879"/>
                  </a:lnTo>
                  <a:lnTo>
                    <a:pt x="1" y="7986"/>
                  </a:lnTo>
                  <a:lnTo>
                    <a:pt x="1" y="8108"/>
                  </a:lnTo>
                  <a:lnTo>
                    <a:pt x="1" y="8216"/>
                  </a:lnTo>
                  <a:lnTo>
                    <a:pt x="1" y="8647"/>
                  </a:lnTo>
                  <a:lnTo>
                    <a:pt x="1" y="8769"/>
                  </a:lnTo>
                  <a:lnTo>
                    <a:pt x="1" y="8877"/>
                  </a:lnTo>
                  <a:lnTo>
                    <a:pt x="14" y="8985"/>
                  </a:lnTo>
                  <a:lnTo>
                    <a:pt x="55" y="9093"/>
                  </a:lnTo>
                  <a:lnTo>
                    <a:pt x="95" y="9201"/>
                  </a:lnTo>
                  <a:lnTo>
                    <a:pt x="149" y="9309"/>
                  </a:lnTo>
                  <a:lnTo>
                    <a:pt x="216" y="9389"/>
                  </a:lnTo>
                  <a:lnTo>
                    <a:pt x="297" y="9484"/>
                  </a:lnTo>
                  <a:lnTo>
                    <a:pt x="378" y="9551"/>
                  </a:lnTo>
                  <a:lnTo>
                    <a:pt x="473" y="9619"/>
                  </a:lnTo>
                  <a:lnTo>
                    <a:pt x="567" y="9673"/>
                  </a:lnTo>
                  <a:lnTo>
                    <a:pt x="675" y="9713"/>
                  </a:lnTo>
                  <a:lnTo>
                    <a:pt x="783" y="9754"/>
                  </a:lnTo>
                  <a:lnTo>
                    <a:pt x="891" y="9767"/>
                  </a:lnTo>
                  <a:lnTo>
                    <a:pt x="999" y="9781"/>
                  </a:lnTo>
                  <a:lnTo>
                    <a:pt x="1120" y="9767"/>
                  </a:lnTo>
                  <a:lnTo>
                    <a:pt x="2186" y="9767"/>
                  </a:lnTo>
                  <a:lnTo>
                    <a:pt x="2200" y="22921"/>
                  </a:lnTo>
                  <a:lnTo>
                    <a:pt x="2200" y="23055"/>
                  </a:lnTo>
                  <a:lnTo>
                    <a:pt x="2213" y="23177"/>
                  </a:lnTo>
                  <a:lnTo>
                    <a:pt x="2240" y="23298"/>
                  </a:lnTo>
                  <a:lnTo>
                    <a:pt x="2267" y="23406"/>
                  </a:lnTo>
                  <a:lnTo>
                    <a:pt x="2308" y="23501"/>
                  </a:lnTo>
                  <a:lnTo>
                    <a:pt x="2361" y="23595"/>
                  </a:lnTo>
                  <a:lnTo>
                    <a:pt x="2415" y="23676"/>
                  </a:lnTo>
                  <a:lnTo>
                    <a:pt x="2483" y="23757"/>
                  </a:lnTo>
                  <a:lnTo>
                    <a:pt x="2564" y="23824"/>
                  </a:lnTo>
                  <a:lnTo>
                    <a:pt x="2645" y="23878"/>
                  </a:lnTo>
                  <a:lnTo>
                    <a:pt x="2739" y="23919"/>
                  </a:lnTo>
                  <a:lnTo>
                    <a:pt x="2834" y="23959"/>
                  </a:lnTo>
                  <a:lnTo>
                    <a:pt x="2942" y="24000"/>
                  </a:lnTo>
                  <a:lnTo>
                    <a:pt x="3063" y="24013"/>
                  </a:lnTo>
                  <a:lnTo>
                    <a:pt x="3184" y="24027"/>
                  </a:lnTo>
                  <a:lnTo>
                    <a:pt x="4493" y="24027"/>
                  </a:lnTo>
                  <a:lnTo>
                    <a:pt x="4614" y="24013"/>
                  </a:lnTo>
                  <a:lnTo>
                    <a:pt x="4736" y="24000"/>
                  </a:lnTo>
                  <a:lnTo>
                    <a:pt x="4844" y="23959"/>
                  </a:lnTo>
                  <a:lnTo>
                    <a:pt x="4952" y="23919"/>
                  </a:lnTo>
                  <a:lnTo>
                    <a:pt x="5033" y="23878"/>
                  </a:lnTo>
                  <a:lnTo>
                    <a:pt x="5114" y="23824"/>
                  </a:lnTo>
                  <a:lnTo>
                    <a:pt x="5194" y="23757"/>
                  </a:lnTo>
                  <a:lnTo>
                    <a:pt x="5262" y="23676"/>
                  </a:lnTo>
                  <a:lnTo>
                    <a:pt x="5316" y="23595"/>
                  </a:lnTo>
                  <a:lnTo>
                    <a:pt x="5370" y="23501"/>
                  </a:lnTo>
                  <a:lnTo>
                    <a:pt x="5397" y="23406"/>
                  </a:lnTo>
                  <a:lnTo>
                    <a:pt x="5437" y="23298"/>
                  </a:lnTo>
                  <a:lnTo>
                    <a:pt x="5451" y="23177"/>
                  </a:lnTo>
                  <a:lnTo>
                    <a:pt x="5464" y="23055"/>
                  </a:lnTo>
                  <a:lnTo>
                    <a:pt x="5478" y="22921"/>
                  </a:lnTo>
                  <a:lnTo>
                    <a:pt x="5478" y="9767"/>
                  </a:lnTo>
                  <a:lnTo>
                    <a:pt x="8419" y="9767"/>
                  </a:lnTo>
                  <a:lnTo>
                    <a:pt x="8527" y="9781"/>
                  </a:lnTo>
                  <a:lnTo>
                    <a:pt x="8635" y="9767"/>
                  </a:lnTo>
                  <a:lnTo>
                    <a:pt x="8756" y="9754"/>
                  </a:lnTo>
                  <a:lnTo>
                    <a:pt x="8864" y="9713"/>
                  </a:lnTo>
                  <a:lnTo>
                    <a:pt x="8958" y="9673"/>
                  </a:lnTo>
                  <a:lnTo>
                    <a:pt x="9066" y="9619"/>
                  </a:lnTo>
                  <a:lnTo>
                    <a:pt x="9147" y="9551"/>
                  </a:lnTo>
                  <a:lnTo>
                    <a:pt x="9242" y="9484"/>
                  </a:lnTo>
                  <a:lnTo>
                    <a:pt x="9309" y="9389"/>
                  </a:lnTo>
                  <a:lnTo>
                    <a:pt x="9377" y="9309"/>
                  </a:lnTo>
                  <a:lnTo>
                    <a:pt x="9431" y="9201"/>
                  </a:lnTo>
                  <a:lnTo>
                    <a:pt x="9485" y="9093"/>
                  </a:lnTo>
                  <a:lnTo>
                    <a:pt x="9511" y="8985"/>
                  </a:lnTo>
                  <a:lnTo>
                    <a:pt x="9525" y="8877"/>
                  </a:lnTo>
                  <a:lnTo>
                    <a:pt x="9538" y="8769"/>
                  </a:lnTo>
                  <a:lnTo>
                    <a:pt x="9525" y="8647"/>
                  </a:lnTo>
                  <a:lnTo>
                    <a:pt x="9525" y="8216"/>
                  </a:lnTo>
                  <a:lnTo>
                    <a:pt x="9538" y="8108"/>
                  </a:lnTo>
                  <a:lnTo>
                    <a:pt x="9525" y="7986"/>
                  </a:lnTo>
                  <a:lnTo>
                    <a:pt x="9511" y="7879"/>
                  </a:lnTo>
                  <a:lnTo>
                    <a:pt x="9471" y="7771"/>
                  </a:lnTo>
                  <a:lnTo>
                    <a:pt x="9431" y="7663"/>
                  </a:lnTo>
                  <a:lnTo>
                    <a:pt x="9377" y="7568"/>
                  </a:lnTo>
                  <a:lnTo>
                    <a:pt x="9309" y="7474"/>
                  </a:lnTo>
                  <a:lnTo>
                    <a:pt x="9242" y="7393"/>
                  </a:lnTo>
                  <a:lnTo>
                    <a:pt x="9147" y="7312"/>
                  </a:lnTo>
                  <a:lnTo>
                    <a:pt x="9066" y="7244"/>
                  </a:lnTo>
                  <a:lnTo>
                    <a:pt x="8958" y="7191"/>
                  </a:lnTo>
                  <a:lnTo>
                    <a:pt x="8864" y="7150"/>
                  </a:lnTo>
                  <a:lnTo>
                    <a:pt x="8743" y="7123"/>
                  </a:lnTo>
                  <a:lnTo>
                    <a:pt x="8635" y="7096"/>
                  </a:lnTo>
                  <a:lnTo>
                    <a:pt x="5478" y="7096"/>
                  </a:lnTo>
                  <a:lnTo>
                    <a:pt x="5478" y="6422"/>
                  </a:lnTo>
                  <a:lnTo>
                    <a:pt x="5478" y="6138"/>
                  </a:lnTo>
                  <a:lnTo>
                    <a:pt x="5491" y="5855"/>
                  </a:lnTo>
                  <a:lnTo>
                    <a:pt x="5518" y="5599"/>
                  </a:lnTo>
                  <a:lnTo>
                    <a:pt x="5559" y="5356"/>
                  </a:lnTo>
                  <a:lnTo>
                    <a:pt x="5613" y="5140"/>
                  </a:lnTo>
                  <a:lnTo>
                    <a:pt x="5667" y="4924"/>
                  </a:lnTo>
                  <a:lnTo>
                    <a:pt x="5734" y="4722"/>
                  </a:lnTo>
                  <a:lnTo>
                    <a:pt x="5802" y="4533"/>
                  </a:lnTo>
                  <a:lnTo>
                    <a:pt x="5883" y="4371"/>
                  </a:lnTo>
                  <a:lnTo>
                    <a:pt x="5977" y="4209"/>
                  </a:lnTo>
                  <a:lnTo>
                    <a:pt x="6071" y="4061"/>
                  </a:lnTo>
                  <a:lnTo>
                    <a:pt x="6166" y="3926"/>
                  </a:lnTo>
                  <a:lnTo>
                    <a:pt x="6274" y="3791"/>
                  </a:lnTo>
                  <a:lnTo>
                    <a:pt x="6382" y="3683"/>
                  </a:lnTo>
                  <a:lnTo>
                    <a:pt x="6503" y="3575"/>
                  </a:lnTo>
                  <a:lnTo>
                    <a:pt x="6625" y="3481"/>
                  </a:lnTo>
                  <a:lnTo>
                    <a:pt x="6746" y="3400"/>
                  </a:lnTo>
                  <a:lnTo>
                    <a:pt x="6881" y="3319"/>
                  </a:lnTo>
                  <a:lnTo>
                    <a:pt x="7137" y="3184"/>
                  </a:lnTo>
                  <a:lnTo>
                    <a:pt x="7407" y="3089"/>
                  </a:lnTo>
                  <a:lnTo>
                    <a:pt x="7677" y="3008"/>
                  </a:lnTo>
                  <a:lnTo>
                    <a:pt x="7960" y="2954"/>
                  </a:lnTo>
                  <a:lnTo>
                    <a:pt x="8216" y="2914"/>
                  </a:lnTo>
                  <a:lnTo>
                    <a:pt x="8473" y="2887"/>
                  </a:lnTo>
                  <a:lnTo>
                    <a:pt x="8716" y="2874"/>
                  </a:lnTo>
                  <a:lnTo>
                    <a:pt x="8999" y="2833"/>
                  </a:lnTo>
                  <a:lnTo>
                    <a:pt x="9120" y="2806"/>
                  </a:lnTo>
                  <a:lnTo>
                    <a:pt x="9228" y="2779"/>
                  </a:lnTo>
                  <a:lnTo>
                    <a:pt x="9336" y="2739"/>
                  </a:lnTo>
                  <a:lnTo>
                    <a:pt x="9431" y="2685"/>
                  </a:lnTo>
                  <a:lnTo>
                    <a:pt x="9525" y="2631"/>
                  </a:lnTo>
                  <a:lnTo>
                    <a:pt x="9606" y="2577"/>
                  </a:lnTo>
                  <a:lnTo>
                    <a:pt x="9673" y="2496"/>
                  </a:lnTo>
                  <a:lnTo>
                    <a:pt x="9727" y="2415"/>
                  </a:lnTo>
                  <a:lnTo>
                    <a:pt x="9781" y="2334"/>
                  </a:lnTo>
                  <a:lnTo>
                    <a:pt x="9822" y="2239"/>
                  </a:lnTo>
                  <a:lnTo>
                    <a:pt x="9862" y="2132"/>
                  </a:lnTo>
                  <a:lnTo>
                    <a:pt x="9876" y="2024"/>
                  </a:lnTo>
                  <a:lnTo>
                    <a:pt x="9889" y="1889"/>
                  </a:lnTo>
                  <a:lnTo>
                    <a:pt x="9903" y="1754"/>
                  </a:lnTo>
                  <a:lnTo>
                    <a:pt x="9903" y="1120"/>
                  </a:lnTo>
                  <a:lnTo>
                    <a:pt x="9889" y="985"/>
                  </a:lnTo>
                  <a:lnTo>
                    <a:pt x="9876" y="863"/>
                  </a:lnTo>
                  <a:lnTo>
                    <a:pt x="9862" y="755"/>
                  </a:lnTo>
                  <a:lnTo>
                    <a:pt x="9835" y="648"/>
                  </a:lnTo>
                  <a:lnTo>
                    <a:pt x="9795" y="540"/>
                  </a:lnTo>
                  <a:lnTo>
                    <a:pt x="9741" y="459"/>
                  </a:lnTo>
                  <a:lnTo>
                    <a:pt x="9687" y="364"/>
                  </a:lnTo>
                  <a:lnTo>
                    <a:pt x="9619" y="297"/>
                  </a:lnTo>
                  <a:lnTo>
                    <a:pt x="9552" y="229"/>
                  </a:lnTo>
                  <a:lnTo>
                    <a:pt x="9471" y="162"/>
                  </a:lnTo>
                  <a:lnTo>
                    <a:pt x="9377" y="121"/>
                  </a:lnTo>
                  <a:lnTo>
                    <a:pt x="9269" y="81"/>
                  </a:lnTo>
                  <a:lnTo>
                    <a:pt x="9161" y="40"/>
                  </a:lnTo>
                  <a:lnTo>
                    <a:pt x="9053" y="27"/>
                  </a:lnTo>
                  <a:lnTo>
                    <a:pt x="8918" y="0"/>
                  </a:lnTo>
                  <a:close/>
                </a:path>
              </a:pathLst>
            </a:custGeom>
            <a:solidFill>
              <a:srgbClr val="1E2430"/>
            </a:solidFill>
            <a:ln>
              <a:noFill/>
            </a:ln>
          </p:spPr>
          <p:txBody>
            <a:bodyPr anchorCtr="0" anchor="ctr" bIns="182850" lIns="182850" spcFirstLastPara="1" rIns="182850" wrap="square" tIns="182850">
              <a:noAutofit/>
            </a:bodyPr>
            <a:lstStyle/>
            <a:p>
              <a:pPr indent="0" lvl="0" marL="0" rtl="0" algn="l">
                <a:spcBef>
                  <a:spcPts val="0"/>
                </a:spcBef>
                <a:spcAft>
                  <a:spcPts val="0"/>
                </a:spcAft>
                <a:buNone/>
              </a:pPr>
              <a:r>
                <a:t/>
              </a:r>
              <a:endParaRPr/>
            </a:p>
          </p:txBody>
        </p:sp>
        <p:sp>
          <p:nvSpPr>
            <p:cNvPr id="3057" name="Google Shape;3057;p203"/>
            <p:cNvSpPr/>
            <p:nvPr/>
          </p:nvSpPr>
          <p:spPr>
            <a:xfrm>
              <a:off x="758521" y="609445"/>
              <a:ext cx="132641" cy="125276"/>
            </a:xfrm>
            <a:custGeom>
              <a:rect b="b" l="l" r="r" t="t"/>
              <a:pathLst>
                <a:path extrusionOk="0" h="17903" w="18416">
                  <a:moveTo>
                    <a:pt x="9201" y="2834"/>
                  </a:moveTo>
                  <a:lnTo>
                    <a:pt x="9498" y="2847"/>
                  </a:lnTo>
                  <a:lnTo>
                    <a:pt x="9795" y="2860"/>
                  </a:lnTo>
                  <a:lnTo>
                    <a:pt x="10092" y="2901"/>
                  </a:lnTo>
                  <a:lnTo>
                    <a:pt x="10375" y="2955"/>
                  </a:lnTo>
                  <a:lnTo>
                    <a:pt x="10658" y="3009"/>
                  </a:lnTo>
                  <a:lnTo>
                    <a:pt x="10942" y="3090"/>
                  </a:lnTo>
                  <a:lnTo>
                    <a:pt x="11211" y="3184"/>
                  </a:lnTo>
                  <a:lnTo>
                    <a:pt x="11481" y="3279"/>
                  </a:lnTo>
                  <a:lnTo>
                    <a:pt x="11737" y="3400"/>
                  </a:lnTo>
                  <a:lnTo>
                    <a:pt x="11994" y="3522"/>
                  </a:lnTo>
                  <a:lnTo>
                    <a:pt x="12237" y="3670"/>
                  </a:lnTo>
                  <a:lnTo>
                    <a:pt x="12479" y="3818"/>
                  </a:lnTo>
                  <a:lnTo>
                    <a:pt x="12709" y="3980"/>
                  </a:lnTo>
                  <a:lnTo>
                    <a:pt x="12938" y="4156"/>
                  </a:lnTo>
                  <a:lnTo>
                    <a:pt x="13154" y="4344"/>
                  </a:lnTo>
                  <a:lnTo>
                    <a:pt x="13356" y="4533"/>
                  </a:lnTo>
                  <a:lnTo>
                    <a:pt x="13545" y="4736"/>
                  </a:lnTo>
                  <a:lnTo>
                    <a:pt x="13734" y="4952"/>
                  </a:lnTo>
                  <a:lnTo>
                    <a:pt x="13909" y="5181"/>
                  </a:lnTo>
                  <a:lnTo>
                    <a:pt x="14071" y="5424"/>
                  </a:lnTo>
                  <a:lnTo>
                    <a:pt x="14220" y="5667"/>
                  </a:lnTo>
                  <a:lnTo>
                    <a:pt x="14368" y="5923"/>
                  </a:lnTo>
                  <a:lnTo>
                    <a:pt x="14490" y="6179"/>
                  </a:lnTo>
                  <a:lnTo>
                    <a:pt x="14611" y="6462"/>
                  </a:lnTo>
                  <a:lnTo>
                    <a:pt x="14719" y="6732"/>
                  </a:lnTo>
                  <a:lnTo>
                    <a:pt x="14813" y="7029"/>
                  </a:lnTo>
                  <a:lnTo>
                    <a:pt x="14894" y="7326"/>
                  </a:lnTo>
                  <a:lnTo>
                    <a:pt x="14962" y="7623"/>
                  </a:lnTo>
                  <a:lnTo>
                    <a:pt x="15002" y="7946"/>
                  </a:lnTo>
                  <a:lnTo>
                    <a:pt x="15043" y="8257"/>
                  </a:lnTo>
                  <a:lnTo>
                    <a:pt x="15070" y="8581"/>
                  </a:lnTo>
                  <a:lnTo>
                    <a:pt x="15070" y="8918"/>
                  </a:lnTo>
                  <a:lnTo>
                    <a:pt x="15070" y="9255"/>
                  </a:lnTo>
                  <a:lnTo>
                    <a:pt x="15043" y="9579"/>
                  </a:lnTo>
                  <a:lnTo>
                    <a:pt x="15002" y="9903"/>
                  </a:lnTo>
                  <a:lnTo>
                    <a:pt x="14962" y="10213"/>
                  </a:lnTo>
                  <a:lnTo>
                    <a:pt x="14894" y="10523"/>
                  </a:lnTo>
                  <a:lnTo>
                    <a:pt x="14813" y="10820"/>
                  </a:lnTo>
                  <a:lnTo>
                    <a:pt x="14719" y="11103"/>
                  </a:lnTo>
                  <a:lnTo>
                    <a:pt x="14611" y="11387"/>
                  </a:lnTo>
                  <a:lnTo>
                    <a:pt x="14490" y="11670"/>
                  </a:lnTo>
                  <a:lnTo>
                    <a:pt x="14368" y="11940"/>
                  </a:lnTo>
                  <a:lnTo>
                    <a:pt x="14220" y="12196"/>
                  </a:lnTo>
                  <a:lnTo>
                    <a:pt x="14071" y="12439"/>
                  </a:lnTo>
                  <a:lnTo>
                    <a:pt x="13909" y="12682"/>
                  </a:lnTo>
                  <a:lnTo>
                    <a:pt x="13734" y="12911"/>
                  </a:lnTo>
                  <a:lnTo>
                    <a:pt x="13545" y="13127"/>
                  </a:lnTo>
                  <a:lnTo>
                    <a:pt x="13356" y="13343"/>
                  </a:lnTo>
                  <a:lnTo>
                    <a:pt x="13154" y="13532"/>
                  </a:lnTo>
                  <a:lnTo>
                    <a:pt x="12938" y="13720"/>
                  </a:lnTo>
                  <a:lnTo>
                    <a:pt x="12709" y="13896"/>
                  </a:lnTo>
                  <a:lnTo>
                    <a:pt x="12479" y="14071"/>
                  </a:lnTo>
                  <a:lnTo>
                    <a:pt x="12237" y="14220"/>
                  </a:lnTo>
                  <a:lnTo>
                    <a:pt x="11994" y="14368"/>
                  </a:lnTo>
                  <a:lnTo>
                    <a:pt x="11737" y="14489"/>
                  </a:lnTo>
                  <a:lnTo>
                    <a:pt x="11481" y="14611"/>
                  </a:lnTo>
                  <a:lnTo>
                    <a:pt x="11211" y="14719"/>
                  </a:lnTo>
                  <a:lnTo>
                    <a:pt x="10942" y="14813"/>
                  </a:lnTo>
                  <a:lnTo>
                    <a:pt x="10658" y="14881"/>
                  </a:lnTo>
                  <a:lnTo>
                    <a:pt x="10375" y="14948"/>
                  </a:lnTo>
                  <a:lnTo>
                    <a:pt x="10092" y="15002"/>
                  </a:lnTo>
                  <a:lnTo>
                    <a:pt x="9795" y="15043"/>
                  </a:lnTo>
                  <a:lnTo>
                    <a:pt x="9498" y="15056"/>
                  </a:lnTo>
                  <a:lnTo>
                    <a:pt x="9201" y="15070"/>
                  </a:lnTo>
                  <a:lnTo>
                    <a:pt x="8891" y="15056"/>
                  </a:lnTo>
                  <a:lnTo>
                    <a:pt x="8594" y="15043"/>
                  </a:lnTo>
                  <a:lnTo>
                    <a:pt x="8311" y="15002"/>
                  </a:lnTo>
                  <a:lnTo>
                    <a:pt x="8014" y="14948"/>
                  </a:lnTo>
                  <a:lnTo>
                    <a:pt x="7744" y="14881"/>
                  </a:lnTo>
                  <a:lnTo>
                    <a:pt x="7461" y="14800"/>
                  </a:lnTo>
                  <a:lnTo>
                    <a:pt x="7191" y="14719"/>
                  </a:lnTo>
                  <a:lnTo>
                    <a:pt x="6921" y="14611"/>
                  </a:lnTo>
                  <a:lnTo>
                    <a:pt x="6665" y="14489"/>
                  </a:lnTo>
                  <a:lnTo>
                    <a:pt x="6409" y="14355"/>
                  </a:lnTo>
                  <a:lnTo>
                    <a:pt x="6166" y="14206"/>
                  </a:lnTo>
                  <a:lnTo>
                    <a:pt x="5923" y="14058"/>
                  </a:lnTo>
                  <a:lnTo>
                    <a:pt x="5694" y="13896"/>
                  </a:lnTo>
                  <a:lnTo>
                    <a:pt x="5464" y="13707"/>
                  </a:lnTo>
                  <a:lnTo>
                    <a:pt x="5262" y="13518"/>
                  </a:lnTo>
                  <a:lnTo>
                    <a:pt x="5046" y="13316"/>
                  </a:lnTo>
                  <a:lnTo>
                    <a:pt x="4857" y="13113"/>
                  </a:lnTo>
                  <a:lnTo>
                    <a:pt x="4668" y="12898"/>
                  </a:lnTo>
                  <a:lnTo>
                    <a:pt x="4493" y="12655"/>
                  </a:lnTo>
                  <a:lnTo>
                    <a:pt x="4331" y="12425"/>
                  </a:lnTo>
                  <a:lnTo>
                    <a:pt x="4169" y="12169"/>
                  </a:lnTo>
                  <a:lnTo>
                    <a:pt x="4034" y="11913"/>
                  </a:lnTo>
                  <a:lnTo>
                    <a:pt x="3899" y="11643"/>
                  </a:lnTo>
                  <a:lnTo>
                    <a:pt x="3778" y="11373"/>
                  </a:lnTo>
                  <a:lnTo>
                    <a:pt x="3670" y="11090"/>
                  </a:lnTo>
                  <a:lnTo>
                    <a:pt x="3576" y="10806"/>
                  </a:lnTo>
                  <a:lnTo>
                    <a:pt x="3508" y="10510"/>
                  </a:lnTo>
                  <a:lnTo>
                    <a:pt x="3441" y="10199"/>
                  </a:lnTo>
                  <a:lnTo>
                    <a:pt x="3387" y="9889"/>
                  </a:lnTo>
                  <a:lnTo>
                    <a:pt x="3346" y="9565"/>
                  </a:lnTo>
                  <a:lnTo>
                    <a:pt x="3319" y="9242"/>
                  </a:lnTo>
                  <a:lnTo>
                    <a:pt x="3319" y="8918"/>
                  </a:lnTo>
                  <a:lnTo>
                    <a:pt x="3319" y="8581"/>
                  </a:lnTo>
                  <a:lnTo>
                    <a:pt x="3346" y="8270"/>
                  </a:lnTo>
                  <a:lnTo>
                    <a:pt x="3387" y="7946"/>
                  </a:lnTo>
                  <a:lnTo>
                    <a:pt x="3427" y="7636"/>
                  </a:lnTo>
                  <a:lnTo>
                    <a:pt x="3495" y="7339"/>
                  </a:lnTo>
                  <a:lnTo>
                    <a:pt x="3576" y="7043"/>
                  </a:lnTo>
                  <a:lnTo>
                    <a:pt x="3670" y="6746"/>
                  </a:lnTo>
                  <a:lnTo>
                    <a:pt x="3778" y="6476"/>
                  </a:lnTo>
                  <a:lnTo>
                    <a:pt x="3899" y="6193"/>
                  </a:lnTo>
                  <a:lnTo>
                    <a:pt x="4021" y="5936"/>
                  </a:lnTo>
                  <a:lnTo>
                    <a:pt x="4169" y="5680"/>
                  </a:lnTo>
                  <a:lnTo>
                    <a:pt x="4318" y="5437"/>
                  </a:lnTo>
                  <a:lnTo>
                    <a:pt x="4480" y="5194"/>
                  </a:lnTo>
                  <a:lnTo>
                    <a:pt x="4655" y="4965"/>
                  </a:lnTo>
                  <a:lnTo>
                    <a:pt x="4844" y="4749"/>
                  </a:lnTo>
                  <a:lnTo>
                    <a:pt x="5033" y="4547"/>
                  </a:lnTo>
                  <a:lnTo>
                    <a:pt x="5235" y="4344"/>
                  </a:lnTo>
                  <a:lnTo>
                    <a:pt x="5451" y="4169"/>
                  </a:lnTo>
                  <a:lnTo>
                    <a:pt x="5680" y="3994"/>
                  </a:lnTo>
                  <a:lnTo>
                    <a:pt x="5910" y="3818"/>
                  </a:lnTo>
                  <a:lnTo>
                    <a:pt x="6152" y="3670"/>
                  </a:lnTo>
                  <a:lnTo>
                    <a:pt x="6395" y="3535"/>
                  </a:lnTo>
                  <a:lnTo>
                    <a:pt x="6652" y="3400"/>
                  </a:lnTo>
                  <a:lnTo>
                    <a:pt x="6908" y="3292"/>
                  </a:lnTo>
                  <a:lnTo>
                    <a:pt x="7178" y="3184"/>
                  </a:lnTo>
                  <a:lnTo>
                    <a:pt x="7447" y="3090"/>
                  </a:lnTo>
                  <a:lnTo>
                    <a:pt x="7731" y="3022"/>
                  </a:lnTo>
                  <a:lnTo>
                    <a:pt x="8014" y="2955"/>
                  </a:lnTo>
                  <a:lnTo>
                    <a:pt x="8297" y="2901"/>
                  </a:lnTo>
                  <a:lnTo>
                    <a:pt x="8594" y="2860"/>
                  </a:lnTo>
                  <a:lnTo>
                    <a:pt x="8891" y="2847"/>
                  </a:lnTo>
                  <a:lnTo>
                    <a:pt x="9201" y="2834"/>
                  </a:lnTo>
                  <a:close/>
                  <a:moveTo>
                    <a:pt x="8716" y="0"/>
                  </a:moveTo>
                  <a:lnTo>
                    <a:pt x="8257" y="41"/>
                  </a:lnTo>
                  <a:lnTo>
                    <a:pt x="7785" y="95"/>
                  </a:lnTo>
                  <a:lnTo>
                    <a:pt x="7340" y="162"/>
                  </a:lnTo>
                  <a:lnTo>
                    <a:pt x="6894" y="257"/>
                  </a:lnTo>
                  <a:lnTo>
                    <a:pt x="6449" y="378"/>
                  </a:lnTo>
                  <a:lnTo>
                    <a:pt x="6031" y="500"/>
                  </a:lnTo>
                  <a:lnTo>
                    <a:pt x="5613" y="662"/>
                  </a:lnTo>
                  <a:lnTo>
                    <a:pt x="5208" y="823"/>
                  </a:lnTo>
                  <a:lnTo>
                    <a:pt x="4803" y="1012"/>
                  </a:lnTo>
                  <a:lnTo>
                    <a:pt x="4426" y="1228"/>
                  </a:lnTo>
                  <a:lnTo>
                    <a:pt x="4048" y="1444"/>
                  </a:lnTo>
                  <a:lnTo>
                    <a:pt x="3684" y="1687"/>
                  </a:lnTo>
                  <a:lnTo>
                    <a:pt x="3346" y="1943"/>
                  </a:lnTo>
                  <a:lnTo>
                    <a:pt x="3009" y="2213"/>
                  </a:lnTo>
                  <a:lnTo>
                    <a:pt x="2685" y="2510"/>
                  </a:lnTo>
                  <a:lnTo>
                    <a:pt x="2388" y="2807"/>
                  </a:lnTo>
                  <a:lnTo>
                    <a:pt x="2092" y="3130"/>
                  </a:lnTo>
                  <a:lnTo>
                    <a:pt x="1822" y="3454"/>
                  </a:lnTo>
                  <a:lnTo>
                    <a:pt x="1566" y="3805"/>
                  </a:lnTo>
                  <a:lnTo>
                    <a:pt x="1336" y="4169"/>
                  </a:lnTo>
                  <a:lnTo>
                    <a:pt x="1107" y="4547"/>
                  </a:lnTo>
                  <a:lnTo>
                    <a:pt x="905" y="4925"/>
                  </a:lnTo>
                  <a:lnTo>
                    <a:pt x="729" y="5329"/>
                  </a:lnTo>
                  <a:lnTo>
                    <a:pt x="554" y="5734"/>
                  </a:lnTo>
                  <a:lnTo>
                    <a:pt x="419" y="6166"/>
                  </a:lnTo>
                  <a:lnTo>
                    <a:pt x="297" y="6597"/>
                  </a:lnTo>
                  <a:lnTo>
                    <a:pt x="189" y="7043"/>
                  </a:lnTo>
                  <a:lnTo>
                    <a:pt x="109" y="7488"/>
                  </a:lnTo>
                  <a:lnTo>
                    <a:pt x="55" y="7960"/>
                  </a:lnTo>
                  <a:lnTo>
                    <a:pt x="14" y="8432"/>
                  </a:lnTo>
                  <a:lnTo>
                    <a:pt x="1" y="8918"/>
                  </a:lnTo>
                  <a:lnTo>
                    <a:pt x="14" y="9403"/>
                  </a:lnTo>
                  <a:lnTo>
                    <a:pt x="55" y="9876"/>
                  </a:lnTo>
                  <a:lnTo>
                    <a:pt x="109" y="10334"/>
                  </a:lnTo>
                  <a:lnTo>
                    <a:pt x="189" y="10793"/>
                  </a:lnTo>
                  <a:lnTo>
                    <a:pt x="297" y="11238"/>
                  </a:lnTo>
                  <a:lnTo>
                    <a:pt x="419" y="11683"/>
                  </a:lnTo>
                  <a:lnTo>
                    <a:pt x="554" y="12102"/>
                  </a:lnTo>
                  <a:lnTo>
                    <a:pt x="729" y="12520"/>
                  </a:lnTo>
                  <a:lnTo>
                    <a:pt x="905" y="12924"/>
                  </a:lnTo>
                  <a:lnTo>
                    <a:pt x="1107" y="13302"/>
                  </a:lnTo>
                  <a:lnTo>
                    <a:pt x="1323" y="13680"/>
                  </a:lnTo>
                  <a:lnTo>
                    <a:pt x="1566" y="14044"/>
                  </a:lnTo>
                  <a:lnTo>
                    <a:pt x="1822" y="14395"/>
                  </a:lnTo>
                  <a:lnTo>
                    <a:pt x="2092" y="14732"/>
                  </a:lnTo>
                  <a:lnTo>
                    <a:pt x="2375" y="15056"/>
                  </a:lnTo>
                  <a:lnTo>
                    <a:pt x="2685" y="15366"/>
                  </a:lnTo>
                  <a:lnTo>
                    <a:pt x="3009" y="15650"/>
                  </a:lnTo>
                  <a:lnTo>
                    <a:pt x="3333" y="15933"/>
                  </a:lnTo>
                  <a:lnTo>
                    <a:pt x="3684" y="16189"/>
                  </a:lnTo>
                  <a:lnTo>
                    <a:pt x="4048" y="16432"/>
                  </a:lnTo>
                  <a:lnTo>
                    <a:pt x="4412" y="16661"/>
                  </a:lnTo>
                  <a:lnTo>
                    <a:pt x="4803" y="16864"/>
                  </a:lnTo>
                  <a:lnTo>
                    <a:pt x="5195" y="17066"/>
                  </a:lnTo>
                  <a:lnTo>
                    <a:pt x="5599" y="17228"/>
                  </a:lnTo>
                  <a:lnTo>
                    <a:pt x="6017" y="17390"/>
                  </a:lnTo>
                  <a:lnTo>
                    <a:pt x="6449" y="17525"/>
                  </a:lnTo>
                  <a:lnTo>
                    <a:pt x="6894" y="17633"/>
                  </a:lnTo>
                  <a:lnTo>
                    <a:pt x="7340" y="17727"/>
                  </a:lnTo>
                  <a:lnTo>
                    <a:pt x="7785" y="17808"/>
                  </a:lnTo>
                  <a:lnTo>
                    <a:pt x="8243" y="17862"/>
                  </a:lnTo>
                  <a:lnTo>
                    <a:pt x="8716" y="17889"/>
                  </a:lnTo>
                  <a:lnTo>
                    <a:pt x="9201" y="17903"/>
                  </a:lnTo>
                  <a:lnTo>
                    <a:pt x="9673" y="17889"/>
                  </a:lnTo>
                  <a:lnTo>
                    <a:pt x="10146" y="17862"/>
                  </a:lnTo>
                  <a:lnTo>
                    <a:pt x="10604" y="17808"/>
                  </a:lnTo>
                  <a:lnTo>
                    <a:pt x="11063" y="17727"/>
                  </a:lnTo>
                  <a:lnTo>
                    <a:pt x="11508" y="17633"/>
                  </a:lnTo>
                  <a:lnTo>
                    <a:pt x="11940" y="17525"/>
                  </a:lnTo>
                  <a:lnTo>
                    <a:pt x="12372" y="17390"/>
                  </a:lnTo>
                  <a:lnTo>
                    <a:pt x="12790" y="17228"/>
                  </a:lnTo>
                  <a:lnTo>
                    <a:pt x="13194" y="17053"/>
                  </a:lnTo>
                  <a:lnTo>
                    <a:pt x="13599" y="16864"/>
                  </a:lnTo>
                  <a:lnTo>
                    <a:pt x="13977" y="16648"/>
                  </a:lnTo>
                  <a:lnTo>
                    <a:pt x="14355" y="16432"/>
                  </a:lnTo>
                  <a:lnTo>
                    <a:pt x="14719" y="16176"/>
                  </a:lnTo>
                  <a:lnTo>
                    <a:pt x="15070" y="15919"/>
                  </a:lnTo>
                  <a:lnTo>
                    <a:pt x="15407" y="15650"/>
                  </a:lnTo>
                  <a:lnTo>
                    <a:pt x="15717" y="15353"/>
                  </a:lnTo>
                  <a:lnTo>
                    <a:pt x="16027" y="15043"/>
                  </a:lnTo>
                  <a:lnTo>
                    <a:pt x="16324" y="14719"/>
                  </a:lnTo>
                  <a:lnTo>
                    <a:pt x="16594" y="14381"/>
                  </a:lnTo>
                  <a:lnTo>
                    <a:pt x="16850" y="14031"/>
                  </a:lnTo>
                  <a:lnTo>
                    <a:pt x="17093" y="13666"/>
                  </a:lnTo>
                  <a:lnTo>
                    <a:pt x="17309" y="13302"/>
                  </a:lnTo>
                  <a:lnTo>
                    <a:pt x="17511" y="12911"/>
                  </a:lnTo>
                  <a:lnTo>
                    <a:pt x="17700" y="12506"/>
                  </a:lnTo>
                  <a:lnTo>
                    <a:pt x="17862" y="12088"/>
                  </a:lnTo>
                  <a:lnTo>
                    <a:pt x="18011" y="11670"/>
                  </a:lnTo>
                  <a:lnTo>
                    <a:pt x="18132" y="11238"/>
                  </a:lnTo>
                  <a:lnTo>
                    <a:pt x="18240" y="10793"/>
                  </a:lnTo>
                  <a:lnTo>
                    <a:pt x="18321" y="10334"/>
                  </a:lnTo>
                  <a:lnTo>
                    <a:pt x="18375" y="9876"/>
                  </a:lnTo>
                  <a:lnTo>
                    <a:pt x="18415" y="9403"/>
                  </a:lnTo>
                  <a:lnTo>
                    <a:pt x="18415" y="8918"/>
                  </a:lnTo>
                  <a:lnTo>
                    <a:pt x="18415" y="8432"/>
                  </a:lnTo>
                  <a:lnTo>
                    <a:pt x="18375" y="7973"/>
                  </a:lnTo>
                  <a:lnTo>
                    <a:pt x="18321" y="7501"/>
                  </a:lnTo>
                  <a:lnTo>
                    <a:pt x="18240" y="7056"/>
                  </a:lnTo>
                  <a:lnTo>
                    <a:pt x="18132" y="6611"/>
                  </a:lnTo>
                  <a:lnTo>
                    <a:pt x="18011" y="6179"/>
                  </a:lnTo>
                  <a:lnTo>
                    <a:pt x="17862" y="5747"/>
                  </a:lnTo>
                  <a:lnTo>
                    <a:pt x="17700" y="5343"/>
                  </a:lnTo>
                  <a:lnTo>
                    <a:pt x="17511" y="4938"/>
                  </a:lnTo>
                  <a:lnTo>
                    <a:pt x="17309" y="4560"/>
                  </a:lnTo>
                  <a:lnTo>
                    <a:pt x="17093" y="4183"/>
                  </a:lnTo>
                  <a:lnTo>
                    <a:pt x="16850" y="3818"/>
                  </a:lnTo>
                  <a:lnTo>
                    <a:pt x="16594" y="3481"/>
                  </a:lnTo>
                  <a:lnTo>
                    <a:pt x="16324" y="3144"/>
                  </a:lnTo>
                  <a:lnTo>
                    <a:pt x="16027" y="2820"/>
                  </a:lnTo>
                  <a:lnTo>
                    <a:pt x="15717" y="2523"/>
                  </a:lnTo>
                  <a:lnTo>
                    <a:pt x="15407" y="2226"/>
                  </a:lnTo>
                  <a:lnTo>
                    <a:pt x="15070" y="1957"/>
                  </a:lnTo>
                  <a:lnTo>
                    <a:pt x="14719" y="1700"/>
                  </a:lnTo>
                  <a:lnTo>
                    <a:pt x="14355" y="1457"/>
                  </a:lnTo>
                  <a:lnTo>
                    <a:pt x="13977" y="1228"/>
                  </a:lnTo>
                  <a:lnTo>
                    <a:pt x="13599" y="1026"/>
                  </a:lnTo>
                  <a:lnTo>
                    <a:pt x="13194" y="837"/>
                  </a:lnTo>
                  <a:lnTo>
                    <a:pt x="12790" y="662"/>
                  </a:lnTo>
                  <a:lnTo>
                    <a:pt x="12372" y="513"/>
                  </a:lnTo>
                  <a:lnTo>
                    <a:pt x="11940" y="378"/>
                  </a:lnTo>
                  <a:lnTo>
                    <a:pt x="11508" y="257"/>
                  </a:lnTo>
                  <a:lnTo>
                    <a:pt x="11063" y="162"/>
                  </a:lnTo>
                  <a:lnTo>
                    <a:pt x="10604" y="95"/>
                  </a:lnTo>
                  <a:lnTo>
                    <a:pt x="10146" y="41"/>
                  </a:lnTo>
                  <a:lnTo>
                    <a:pt x="9673" y="0"/>
                  </a:lnTo>
                  <a:close/>
                </a:path>
              </a:pathLst>
            </a:custGeom>
            <a:solidFill>
              <a:srgbClr val="1E2430"/>
            </a:solidFill>
            <a:ln>
              <a:noFill/>
            </a:ln>
          </p:spPr>
          <p:txBody>
            <a:bodyPr anchorCtr="0" anchor="ctr" bIns="182850" lIns="182850" spcFirstLastPara="1" rIns="182850" wrap="square" tIns="182850">
              <a:noAutofit/>
            </a:bodyPr>
            <a:lstStyle/>
            <a:p>
              <a:pPr indent="0" lvl="0" marL="0" rtl="0" algn="l">
                <a:spcBef>
                  <a:spcPts val="0"/>
                </a:spcBef>
                <a:spcAft>
                  <a:spcPts val="0"/>
                </a:spcAft>
                <a:buNone/>
              </a:pPr>
              <a:r>
                <a:t/>
              </a:r>
              <a:endParaRPr/>
            </a:p>
          </p:txBody>
        </p:sp>
        <p:sp>
          <p:nvSpPr>
            <p:cNvPr id="3058" name="Google Shape;3058;p203"/>
            <p:cNvSpPr/>
            <p:nvPr/>
          </p:nvSpPr>
          <p:spPr>
            <a:xfrm>
              <a:off x="911653" y="564983"/>
              <a:ext cx="41206" cy="167849"/>
            </a:xfrm>
            <a:custGeom>
              <a:rect b="b" l="l" r="r" t="t"/>
              <a:pathLst>
                <a:path extrusionOk="0" h="23987" w="5721">
                  <a:moveTo>
                    <a:pt x="986" y="0"/>
                  </a:moveTo>
                  <a:lnTo>
                    <a:pt x="864" y="14"/>
                  </a:lnTo>
                  <a:lnTo>
                    <a:pt x="743" y="41"/>
                  </a:lnTo>
                  <a:lnTo>
                    <a:pt x="635" y="68"/>
                  </a:lnTo>
                  <a:lnTo>
                    <a:pt x="540" y="108"/>
                  </a:lnTo>
                  <a:lnTo>
                    <a:pt x="446" y="149"/>
                  </a:lnTo>
                  <a:lnTo>
                    <a:pt x="365" y="216"/>
                  </a:lnTo>
                  <a:lnTo>
                    <a:pt x="284" y="270"/>
                  </a:lnTo>
                  <a:lnTo>
                    <a:pt x="217" y="351"/>
                  </a:lnTo>
                  <a:lnTo>
                    <a:pt x="163" y="432"/>
                  </a:lnTo>
                  <a:lnTo>
                    <a:pt x="122" y="527"/>
                  </a:lnTo>
                  <a:lnTo>
                    <a:pt x="82" y="621"/>
                  </a:lnTo>
                  <a:lnTo>
                    <a:pt x="41" y="729"/>
                  </a:lnTo>
                  <a:lnTo>
                    <a:pt x="28" y="850"/>
                  </a:lnTo>
                  <a:lnTo>
                    <a:pt x="14" y="972"/>
                  </a:lnTo>
                  <a:lnTo>
                    <a:pt x="1" y="1107"/>
                  </a:lnTo>
                  <a:lnTo>
                    <a:pt x="1" y="19184"/>
                  </a:lnTo>
                  <a:lnTo>
                    <a:pt x="14" y="19575"/>
                  </a:lnTo>
                  <a:lnTo>
                    <a:pt x="41" y="19953"/>
                  </a:lnTo>
                  <a:lnTo>
                    <a:pt x="82" y="20304"/>
                  </a:lnTo>
                  <a:lnTo>
                    <a:pt x="136" y="20628"/>
                  </a:lnTo>
                  <a:lnTo>
                    <a:pt x="190" y="20938"/>
                  </a:lnTo>
                  <a:lnTo>
                    <a:pt x="271" y="21221"/>
                  </a:lnTo>
                  <a:lnTo>
                    <a:pt x="365" y="21491"/>
                  </a:lnTo>
                  <a:lnTo>
                    <a:pt x="460" y="21747"/>
                  </a:lnTo>
                  <a:lnTo>
                    <a:pt x="581" y="21990"/>
                  </a:lnTo>
                  <a:lnTo>
                    <a:pt x="702" y="22206"/>
                  </a:lnTo>
                  <a:lnTo>
                    <a:pt x="837" y="22408"/>
                  </a:lnTo>
                  <a:lnTo>
                    <a:pt x="972" y="22597"/>
                  </a:lnTo>
                  <a:lnTo>
                    <a:pt x="1121" y="22773"/>
                  </a:lnTo>
                  <a:lnTo>
                    <a:pt x="1282" y="22921"/>
                  </a:lnTo>
                  <a:lnTo>
                    <a:pt x="1444" y="23069"/>
                  </a:lnTo>
                  <a:lnTo>
                    <a:pt x="1606" y="23204"/>
                  </a:lnTo>
                  <a:lnTo>
                    <a:pt x="1782" y="23312"/>
                  </a:lnTo>
                  <a:lnTo>
                    <a:pt x="1957" y="23420"/>
                  </a:lnTo>
                  <a:lnTo>
                    <a:pt x="2146" y="23515"/>
                  </a:lnTo>
                  <a:lnTo>
                    <a:pt x="2335" y="23595"/>
                  </a:lnTo>
                  <a:lnTo>
                    <a:pt x="2524" y="23676"/>
                  </a:lnTo>
                  <a:lnTo>
                    <a:pt x="2712" y="23744"/>
                  </a:lnTo>
                  <a:lnTo>
                    <a:pt x="2901" y="23798"/>
                  </a:lnTo>
                  <a:lnTo>
                    <a:pt x="3090" y="23838"/>
                  </a:lnTo>
                  <a:lnTo>
                    <a:pt x="3481" y="23919"/>
                  </a:lnTo>
                  <a:lnTo>
                    <a:pt x="3859" y="23960"/>
                  </a:lnTo>
                  <a:lnTo>
                    <a:pt x="4223" y="23987"/>
                  </a:lnTo>
                  <a:lnTo>
                    <a:pt x="4723" y="23987"/>
                  </a:lnTo>
                  <a:lnTo>
                    <a:pt x="4857" y="23973"/>
                  </a:lnTo>
                  <a:lnTo>
                    <a:pt x="4992" y="23946"/>
                  </a:lnTo>
                  <a:lnTo>
                    <a:pt x="5114" y="23906"/>
                  </a:lnTo>
                  <a:lnTo>
                    <a:pt x="5208" y="23865"/>
                  </a:lnTo>
                  <a:lnTo>
                    <a:pt x="5303" y="23811"/>
                  </a:lnTo>
                  <a:lnTo>
                    <a:pt x="5397" y="23744"/>
                  </a:lnTo>
                  <a:lnTo>
                    <a:pt x="5465" y="23676"/>
                  </a:lnTo>
                  <a:lnTo>
                    <a:pt x="5532" y="23595"/>
                  </a:lnTo>
                  <a:lnTo>
                    <a:pt x="5586" y="23515"/>
                  </a:lnTo>
                  <a:lnTo>
                    <a:pt x="5626" y="23420"/>
                  </a:lnTo>
                  <a:lnTo>
                    <a:pt x="5667" y="23312"/>
                  </a:lnTo>
                  <a:lnTo>
                    <a:pt x="5694" y="23204"/>
                  </a:lnTo>
                  <a:lnTo>
                    <a:pt x="5707" y="23096"/>
                  </a:lnTo>
                  <a:lnTo>
                    <a:pt x="5721" y="22840"/>
                  </a:lnTo>
                  <a:lnTo>
                    <a:pt x="5721" y="22031"/>
                  </a:lnTo>
                  <a:lnTo>
                    <a:pt x="5721" y="21936"/>
                  </a:lnTo>
                  <a:lnTo>
                    <a:pt x="5721" y="21842"/>
                  </a:lnTo>
                  <a:lnTo>
                    <a:pt x="5707" y="21761"/>
                  </a:lnTo>
                  <a:lnTo>
                    <a:pt x="5680" y="21666"/>
                  </a:lnTo>
                  <a:lnTo>
                    <a:pt x="5640" y="21585"/>
                  </a:lnTo>
                  <a:lnTo>
                    <a:pt x="5599" y="21504"/>
                  </a:lnTo>
                  <a:lnTo>
                    <a:pt x="5545" y="21424"/>
                  </a:lnTo>
                  <a:lnTo>
                    <a:pt x="5492" y="21356"/>
                  </a:lnTo>
                  <a:lnTo>
                    <a:pt x="5424" y="21289"/>
                  </a:lnTo>
                  <a:lnTo>
                    <a:pt x="5357" y="21235"/>
                  </a:lnTo>
                  <a:lnTo>
                    <a:pt x="5276" y="21181"/>
                  </a:lnTo>
                  <a:lnTo>
                    <a:pt x="5195" y="21140"/>
                  </a:lnTo>
                  <a:lnTo>
                    <a:pt x="5114" y="21100"/>
                  </a:lnTo>
                  <a:lnTo>
                    <a:pt x="5019" y="21073"/>
                  </a:lnTo>
                  <a:lnTo>
                    <a:pt x="4938" y="21059"/>
                  </a:lnTo>
                  <a:lnTo>
                    <a:pt x="4844" y="21046"/>
                  </a:lnTo>
                  <a:lnTo>
                    <a:pt x="4574" y="21019"/>
                  </a:lnTo>
                  <a:lnTo>
                    <a:pt x="4439" y="20978"/>
                  </a:lnTo>
                  <a:lnTo>
                    <a:pt x="4304" y="20938"/>
                  </a:lnTo>
                  <a:lnTo>
                    <a:pt x="4169" y="20884"/>
                  </a:lnTo>
                  <a:lnTo>
                    <a:pt x="4035" y="20816"/>
                  </a:lnTo>
                  <a:lnTo>
                    <a:pt x="3913" y="20722"/>
                  </a:lnTo>
                  <a:lnTo>
                    <a:pt x="3792" y="20614"/>
                  </a:lnTo>
                  <a:lnTo>
                    <a:pt x="3684" y="20493"/>
                  </a:lnTo>
                  <a:lnTo>
                    <a:pt x="3589" y="20331"/>
                  </a:lnTo>
                  <a:lnTo>
                    <a:pt x="3508" y="20155"/>
                  </a:lnTo>
                  <a:lnTo>
                    <a:pt x="3427" y="19940"/>
                  </a:lnTo>
                  <a:lnTo>
                    <a:pt x="3373" y="19710"/>
                  </a:lnTo>
                  <a:lnTo>
                    <a:pt x="3320" y="19440"/>
                  </a:lnTo>
                  <a:lnTo>
                    <a:pt x="3293" y="19130"/>
                  </a:lnTo>
                  <a:lnTo>
                    <a:pt x="3293" y="18779"/>
                  </a:lnTo>
                  <a:lnTo>
                    <a:pt x="3293" y="1107"/>
                  </a:lnTo>
                  <a:lnTo>
                    <a:pt x="3279" y="972"/>
                  </a:lnTo>
                  <a:lnTo>
                    <a:pt x="3266" y="850"/>
                  </a:lnTo>
                  <a:lnTo>
                    <a:pt x="3239" y="729"/>
                  </a:lnTo>
                  <a:lnTo>
                    <a:pt x="3212" y="621"/>
                  </a:lnTo>
                  <a:lnTo>
                    <a:pt x="3171" y="527"/>
                  </a:lnTo>
                  <a:lnTo>
                    <a:pt x="3117" y="432"/>
                  </a:lnTo>
                  <a:lnTo>
                    <a:pt x="3063" y="351"/>
                  </a:lnTo>
                  <a:lnTo>
                    <a:pt x="2996" y="270"/>
                  </a:lnTo>
                  <a:lnTo>
                    <a:pt x="2915" y="216"/>
                  </a:lnTo>
                  <a:lnTo>
                    <a:pt x="2834" y="149"/>
                  </a:lnTo>
                  <a:lnTo>
                    <a:pt x="2739" y="108"/>
                  </a:lnTo>
                  <a:lnTo>
                    <a:pt x="2645" y="68"/>
                  </a:lnTo>
                  <a:lnTo>
                    <a:pt x="2537" y="41"/>
                  </a:lnTo>
                  <a:lnTo>
                    <a:pt x="2429" y="14"/>
                  </a:lnTo>
                  <a:lnTo>
                    <a:pt x="2308" y="0"/>
                  </a:lnTo>
                  <a:close/>
                </a:path>
              </a:pathLst>
            </a:custGeom>
            <a:solidFill>
              <a:srgbClr val="1E2430"/>
            </a:solidFill>
            <a:ln>
              <a:noFill/>
            </a:ln>
          </p:spPr>
          <p:txBody>
            <a:bodyPr anchorCtr="0" anchor="ctr" bIns="182850" lIns="182850" spcFirstLastPara="1" rIns="182850" wrap="square" tIns="182850">
              <a:noAutofit/>
            </a:bodyPr>
            <a:lstStyle/>
            <a:p>
              <a:pPr indent="0" lvl="0" marL="0" rtl="0" algn="l">
                <a:spcBef>
                  <a:spcPts val="0"/>
                </a:spcBef>
                <a:spcAft>
                  <a:spcPts val="0"/>
                </a:spcAft>
                <a:buNone/>
              </a:pPr>
              <a:r>
                <a:t/>
              </a:r>
              <a:endParaRPr/>
            </a:p>
          </p:txBody>
        </p:sp>
        <p:sp>
          <p:nvSpPr>
            <p:cNvPr id="3059" name="Google Shape;3059;p203"/>
            <p:cNvSpPr/>
            <p:nvPr/>
          </p:nvSpPr>
          <p:spPr>
            <a:xfrm>
              <a:off x="974034" y="612279"/>
              <a:ext cx="23624" cy="119608"/>
            </a:xfrm>
            <a:custGeom>
              <a:rect b="b" l="l" r="r" t="t"/>
              <a:pathLst>
                <a:path extrusionOk="0" h="17093" w="3280">
                  <a:moveTo>
                    <a:pt x="986" y="0"/>
                  </a:moveTo>
                  <a:lnTo>
                    <a:pt x="864" y="14"/>
                  </a:lnTo>
                  <a:lnTo>
                    <a:pt x="756" y="41"/>
                  </a:lnTo>
                  <a:lnTo>
                    <a:pt x="648" y="68"/>
                  </a:lnTo>
                  <a:lnTo>
                    <a:pt x="554" y="108"/>
                  </a:lnTo>
                  <a:lnTo>
                    <a:pt x="460" y="149"/>
                  </a:lnTo>
                  <a:lnTo>
                    <a:pt x="379" y="216"/>
                  </a:lnTo>
                  <a:lnTo>
                    <a:pt x="298" y="270"/>
                  </a:lnTo>
                  <a:lnTo>
                    <a:pt x="230" y="351"/>
                  </a:lnTo>
                  <a:lnTo>
                    <a:pt x="176" y="432"/>
                  </a:lnTo>
                  <a:lnTo>
                    <a:pt x="122" y="526"/>
                  </a:lnTo>
                  <a:lnTo>
                    <a:pt x="82" y="621"/>
                  </a:lnTo>
                  <a:lnTo>
                    <a:pt x="55" y="729"/>
                  </a:lnTo>
                  <a:lnTo>
                    <a:pt x="28" y="850"/>
                  </a:lnTo>
                  <a:lnTo>
                    <a:pt x="14" y="972"/>
                  </a:lnTo>
                  <a:lnTo>
                    <a:pt x="1" y="1106"/>
                  </a:lnTo>
                  <a:lnTo>
                    <a:pt x="14" y="15987"/>
                  </a:lnTo>
                  <a:lnTo>
                    <a:pt x="14" y="16121"/>
                  </a:lnTo>
                  <a:lnTo>
                    <a:pt x="28" y="16243"/>
                  </a:lnTo>
                  <a:lnTo>
                    <a:pt x="55" y="16364"/>
                  </a:lnTo>
                  <a:lnTo>
                    <a:pt x="95" y="16472"/>
                  </a:lnTo>
                  <a:lnTo>
                    <a:pt x="136" y="16567"/>
                  </a:lnTo>
                  <a:lnTo>
                    <a:pt x="176" y="16661"/>
                  </a:lnTo>
                  <a:lnTo>
                    <a:pt x="244" y="16742"/>
                  </a:lnTo>
                  <a:lnTo>
                    <a:pt x="311" y="16823"/>
                  </a:lnTo>
                  <a:lnTo>
                    <a:pt x="379" y="16890"/>
                  </a:lnTo>
                  <a:lnTo>
                    <a:pt x="460" y="16944"/>
                  </a:lnTo>
                  <a:lnTo>
                    <a:pt x="554" y="16985"/>
                  </a:lnTo>
                  <a:lnTo>
                    <a:pt x="662" y="17025"/>
                  </a:lnTo>
                  <a:lnTo>
                    <a:pt x="770" y="17066"/>
                  </a:lnTo>
                  <a:lnTo>
                    <a:pt x="878" y="17079"/>
                  </a:lnTo>
                  <a:lnTo>
                    <a:pt x="999" y="17093"/>
                  </a:lnTo>
                  <a:lnTo>
                    <a:pt x="2308" y="17093"/>
                  </a:lnTo>
                  <a:lnTo>
                    <a:pt x="2429" y="17079"/>
                  </a:lnTo>
                  <a:lnTo>
                    <a:pt x="2551" y="17066"/>
                  </a:lnTo>
                  <a:lnTo>
                    <a:pt x="2658" y="17025"/>
                  </a:lnTo>
                  <a:lnTo>
                    <a:pt x="2753" y="16985"/>
                  </a:lnTo>
                  <a:lnTo>
                    <a:pt x="2847" y="16944"/>
                  </a:lnTo>
                  <a:lnTo>
                    <a:pt x="2928" y="16890"/>
                  </a:lnTo>
                  <a:lnTo>
                    <a:pt x="3009" y="16823"/>
                  </a:lnTo>
                  <a:lnTo>
                    <a:pt x="3077" y="16742"/>
                  </a:lnTo>
                  <a:lnTo>
                    <a:pt x="3131" y="16661"/>
                  </a:lnTo>
                  <a:lnTo>
                    <a:pt x="3171" y="16567"/>
                  </a:lnTo>
                  <a:lnTo>
                    <a:pt x="3212" y="16472"/>
                  </a:lnTo>
                  <a:lnTo>
                    <a:pt x="3239" y="16364"/>
                  </a:lnTo>
                  <a:lnTo>
                    <a:pt x="3266" y="16243"/>
                  </a:lnTo>
                  <a:lnTo>
                    <a:pt x="3279" y="16121"/>
                  </a:lnTo>
                  <a:lnTo>
                    <a:pt x="3279" y="15987"/>
                  </a:lnTo>
                  <a:lnTo>
                    <a:pt x="3279" y="1106"/>
                  </a:lnTo>
                  <a:lnTo>
                    <a:pt x="3279" y="972"/>
                  </a:lnTo>
                  <a:lnTo>
                    <a:pt x="3266" y="850"/>
                  </a:lnTo>
                  <a:lnTo>
                    <a:pt x="3239" y="729"/>
                  </a:lnTo>
                  <a:lnTo>
                    <a:pt x="3212" y="621"/>
                  </a:lnTo>
                  <a:lnTo>
                    <a:pt x="3171" y="526"/>
                  </a:lnTo>
                  <a:lnTo>
                    <a:pt x="3131" y="432"/>
                  </a:lnTo>
                  <a:lnTo>
                    <a:pt x="3077" y="351"/>
                  </a:lnTo>
                  <a:lnTo>
                    <a:pt x="3009" y="270"/>
                  </a:lnTo>
                  <a:lnTo>
                    <a:pt x="2928" y="216"/>
                  </a:lnTo>
                  <a:lnTo>
                    <a:pt x="2847" y="149"/>
                  </a:lnTo>
                  <a:lnTo>
                    <a:pt x="2753" y="108"/>
                  </a:lnTo>
                  <a:lnTo>
                    <a:pt x="2658" y="68"/>
                  </a:lnTo>
                  <a:lnTo>
                    <a:pt x="2551" y="41"/>
                  </a:lnTo>
                  <a:lnTo>
                    <a:pt x="2429" y="14"/>
                  </a:lnTo>
                  <a:lnTo>
                    <a:pt x="2308" y="0"/>
                  </a:lnTo>
                  <a:close/>
                </a:path>
              </a:pathLst>
            </a:custGeom>
            <a:solidFill>
              <a:srgbClr val="1E2430"/>
            </a:solidFill>
            <a:ln>
              <a:noFill/>
            </a:ln>
          </p:spPr>
          <p:txBody>
            <a:bodyPr anchorCtr="0" anchor="ctr" bIns="182850" lIns="182850" spcFirstLastPara="1" rIns="182850" wrap="square" tIns="182850">
              <a:noAutofit/>
            </a:bodyPr>
            <a:lstStyle/>
            <a:p>
              <a:pPr indent="0" lvl="0" marL="0" rtl="0" algn="l">
                <a:spcBef>
                  <a:spcPts val="0"/>
                </a:spcBef>
                <a:spcAft>
                  <a:spcPts val="0"/>
                </a:spcAft>
                <a:buNone/>
              </a:pPr>
              <a:r>
                <a:t/>
              </a:r>
              <a:endParaRPr/>
            </a:p>
          </p:txBody>
        </p:sp>
        <p:sp>
          <p:nvSpPr>
            <p:cNvPr id="3060" name="Google Shape;3060;p203"/>
            <p:cNvSpPr/>
            <p:nvPr/>
          </p:nvSpPr>
          <p:spPr>
            <a:xfrm>
              <a:off x="1018149" y="609445"/>
              <a:ext cx="132735" cy="125276"/>
            </a:xfrm>
            <a:custGeom>
              <a:rect b="b" l="l" r="r" t="t"/>
              <a:pathLst>
                <a:path extrusionOk="0" h="17903" w="18429">
                  <a:moveTo>
                    <a:pt x="9201" y="2834"/>
                  </a:moveTo>
                  <a:lnTo>
                    <a:pt x="9498" y="2847"/>
                  </a:lnTo>
                  <a:lnTo>
                    <a:pt x="9795" y="2860"/>
                  </a:lnTo>
                  <a:lnTo>
                    <a:pt x="10092" y="2901"/>
                  </a:lnTo>
                  <a:lnTo>
                    <a:pt x="10388" y="2955"/>
                  </a:lnTo>
                  <a:lnTo>
                    <a:pt x="10672" y="3009"/>
                  </a:lnTo>
                  <a:lnTo>
                    <a:pt x="10941" y="3090"/>
                  </a:lnTo>
                  <a:lnTo>
                    <a:pt x="11225" y="3184"/>
                  </a:lnTo>
                  <a:lnTo>
                    <a:pt x="11481" y="3279"/>
                  </a:lnTo>
                  <a:lnTo>
                    <a:pt x="11751" y="3400"/>
                  </a:lnTo>
                  <a:lnTo>
                    <a:pt x="11994" y="3522"/>
                  </a:lnTo>
                  <a:lnTo>
                    <a:pt x="12250" y="3670"/>
                  </a:lnTo>
                  <a:lnTo>
                    <a:pt x="12479" y="3818"/>
                  </a:lnTo>
                  <a:lnTo>
                    <a:pt x="12709" y="3980"/>
                  </a:lnTo>
                  <a:lnTo>
                    <a:pt x="12938" y="4156"/>
                  </a:lnTo>
                  <a:lnTo>
                    <a:pt x="13154" y="4344"/>
                  </a:lnTo>
                  <a:lnTo>
                    <a:pt x="13356" y="4533"/>
                  </a:lnTo>
                  <a:lnTo>
                    <a:pt x="13545" y="4736"/>
                  </a:lnTo>
                  <a:lnTo>
                    <a:pt x="13734" y="4952"/>
                  </a:lnTo>
                  <a:lnTo>
                    <a:pt x="13909" y="5181"/>
                  </a:lnTo>
                  <a:lnTo>
                    <a:pt x="14071" y="5424"/>
                  </a:lnTo>
                  <a:lnTo>
                    <a:pt x="14220" y="5667"/>
                  </a:lnTo>
                  <a:lnTo>
                    <a:pt x="14368" y="5923"/>
                  </a:lnTo>
                  <a:lnTo>
                    <a:pt x="14503" y="6179"/>
                  </a:lnTo>
                  <a:lnTo>
                    <a:pt x="14611" y="6462"/>
                  </a:lnTo>
                  <a:lnTo>
                    <a:pt x="14719" y="6732"/>
                  </a:lnTo>
                  <a:lnTo>
                    <a:pt x="14813" y="7029"/>
                  </a:lnTo>
                  <a:lnTo>
                    <a:pt x="14894" y="7326"/>
                  </a:lnTo>
                  <a:lnTo>
                    <a:pt x="14962" y="7623"/>
                  </a:lnTo>
                  <a:lnTo>
                    <a:pt x="15016" y="7946"/>
                  </a:lnTo>
                  <a:lnTo>
                    <a:pt x="15043" y="8257"/>
                  </a:lnTo>
                  <a:lnTo>
                    <a:pt x="15070" y="8581"/>
                  </a:lnTo>
                  <a:lnTo>
                    <a:pt x="15083" y="8918"/>
                  </a:lnTo>
                  <a:lnTo>
                    <a:pt x="15070" y="9255"/>
                  </a:lnTo>
                  <a:lnTo>
                    <a:pt x="15043" y="9579"/>
                  </a:lnTo>
                  <a:lnTo>
                    <a:pt x="15016" y="9903"/>
                  </a:lnTo>
                  <a:lnTo>
                    <a:pt x="14962" y="10213"/>
                  </a:lnTo>
                  <a:lnTo>
                    <a:pt x="14894" y="10523"/>
                  </a:lnTo>
                  <a:lnTo>
                    <a:pt x="14813" y="10820"/>
                  </a:lnTo>
                  <a:lnTo>
                    <a:pt x="14719" y="11103"/>
                  </a:lnTo>
                  <a:lnTo>
                    <a:pt x="14611" y="11387"/>
                  </a:lnTo>
                  <a:lnTo>
                    <a:pt x="14503" y="11670"/>
                  </a:lnTo>
                  <a:lnTo>
                    <a:pt x="14368" y="11940"/>
                  </a:lnTo>
                  <a:lnTo>
                    <a:pt x="14220" y="12196"/>
                  </a:lnTo>
                  <a:lnTo>
                    <a:pt x="14071" y="12439"/>
                  </a:lnTo>
                  <a:lnTo>
                    <a:pt x="13909" y="12682"/>
                  </a:lnTo>
                  <a:lnTo>
                    <a:pt x="13734" y="12911"/>
                  </a:lnTo>
                  <a:lnTo>
                    <a:pt x="13545" y="13127"/>
                  </a:lnTo>
                  <a:lnTo>
                    <a:pt x="13356" y="13343"/>
                  </a:lnTo>
                  <a:lnTo>
                    <a:pt x="13154" y="13532"/>
                  </a:lnTo>
                  <a:lnTo>
                    <a:pt x="12938" y="13720"/>
                  </a:lnTo>
                  <a:lnTo>
                    <a:pt x="12709" y="13896"/>
                  </a:lnTo>
                  <a:lnTo>
                    <a:pt x="12479" y="14071"/>
                  </a:lnTo>
                  <a:lnTo>
                    <a:pt x="12250" y="14220"/>
                  </a:lnTo>
                  <a:lnTo>
                    <a:pt x="11994" y="14368"/>
                  </a:lnTo>
                  <a:lnTo>
                    <a:pt x="11751" y="14489"/>
                  </a:lnTo>
                  <a:lnTo>
                    <a:pt x="11481" y="14611"/>
                  </a:lnTo>
                  <a:lnTo>
                    <a:pt x="11225" y="14719"/>
                  </a:lnTo>
                  <a:lnTo>
                    <a:pt x="10941" y="14813"/>
                  </a:lnTo>
                  <a:lnTo>
                    <a:pt x="10672" y="14881"/>
                  </a:lnTo>
                  <a:lnTo>
                    <a:pt x="10388" y="14948"/>
                  </a:lnTo>
                  <a:lnTo>
                    <a:pt x="10092" y="15002"/>
                  </a:lnTo>
                  <a:lnTo>
                    <a:pt x="9795" y="15043"/>
                  </a:lnTo>
                  <a:lnTo>
                    <a:pt x="9498" y="15056"/>
                  </a:lnTo>
                  <a:lnTo>
                    <a:pt x="9201" y="15070"/>
                  </a:lnTo>
                  <a:lnTo>
                    <a:pt x="8904" y="15056"/>
                  </a:lnTo>
                  <a:lnTo>
                    <a:pt x="8608" y="15043"/>
                  </a:lnTo>
                  <a:lnTo>
                    <a:pt x="8311" y="15002"/>
                  </a:lnTo>
                  <a:lnTo>
                    <a:pt x="8027" y="14948"/>
                  </a:lnTo>
                  <a:lnTo>
                    <a:pt x="7744" y="14881"/>
                  </a:lnTo>
                  <a:lnTo>
                    <a:pt x="7461" y="14800"/>
                  </a:lnTo>
                  <a:lnTo>
                    <a:pt x="7191" y="14719"/>
                  </a:lnTo>
                  <a:lnTo>
                    <a:pt x="6921" y="14611"/>
                  </a:lnTo>
                  <a:lnTo>
                    <a:pt x="6665" y="14489"/>
                  </a:lnTo>
                  <a:lnTo>
                    <a:pt x="6409" y="14355"/>
                  </a:lnTo>
                  <a:lnTo>
                    <a:pt x="6166" y="14206"/>
                  </a:lnTo>
                  <a:lnTo>
                    <a:pt x="5923" y="14058"/>
                  </a:lnTo>
                  <a:lnTo>
                    <a:pt x="5694" y="13896"/>
                  </a:lnTo>
                  <a:lnTo>
                    <a:pt x="5478" y="13707"/>
                  </a:lnTo>
                  <a:lnTo>
                    <a:pt x="5262" y="13518"/>
                  </a:lnTo>
                  <a:lnTo>
                    <a:pt x="5060" y="13316"/>
                  </a:lnTo>
                  <a:lnTo>
                    <a:pt x="4857" y="13113"/>
                  </a:lnTo>
                  <a:lnTo>
                    <a:pt x="4668" y="12898"/>
                  </a:lnTo>
                  <a:lnTo>
                    <a:pt x="4493" y="12655"/>
                  </a:lnTo>
                  <a:lnTo>
                    <a:pt x="4331" y="12425"/>
                  </a:lnTo>
                  <a:lnTo>
                    <a:pt x="4183" y="12169"/>
                  </a:lnTo>
                  <a:lnTo>
                    <a:pt x="4034" y="11913"/>
                  </a:lnTo>
                  <a:lnTo>
                    <a:pt x="3899" y="11643"/>
                  </a:lnTo>
                  <a:lnTo>
                    <a:pt x="3778" y="11373"/>
                  </a:lnTo>
                  <a:lnTo>
                    <a:pt x="3684" y="11090"/>
                  </a:lnTo>
                  <a:lnTo>
                    <a:pt x="3589" y="10806"/>
                  </a:lnTo>
                  <a:lnTo>
                    <a:pt x="3508" y="10510"/>
                  </a:lnTo>
                  <a:lnTo>
                    <a:pt x="3441" y="10199"/>
                  </a:lnTo>
                  <a:lnTo>
                    <a:pt x="3387" y="9889"/>
                  </a:lnTo>
                  <a:lnTo>
                    <a:pt x="3346" y="9565"/>
                  </a:lnTo>
                  <a:lnTo>
                    <a:pt x="3319" y="9242"/>
                  </a:lnTo>
                  <a:lnTo>
                    <a:pt x="3319" y="8918"/>
                  </a:lnTo>
                  <a:lnTo>
                    <a:pt x="3319" y="8581"/>
                  </a:lnTo>
                  <a:lnTo>
                    <a:pt x="3346" y="8270"/>
                  </a:lnTo>
                  <a:lnTo>
                    <a:pt x="3387" y="7946"/>
                  </a:lnTo>
                  <a:lnTo>
                    <a:pt x="3441" y="7636"/>
                  </a:lnTo>
                  <a:lnTo>
                    <a:pt x="3508" y="7339"/>
                  </a:lnTo>
                  <a:lnTo>
                    <a:pt x="3576" y="7043"/>
                  </a:lnTo>
                  <a:lnTo>
                    <a:pt x="3670" y="6746"/>
                  </a:lnTo>
                  <a:lnTo>
                    <a:pt x="3778" y="6476"/>
                  </a:lnTo>
                  <a:lnTo>
                    <a:pt x="3899" y="6193"/>
                  </a:lnTo>
                  <a:lnTo>
                    <a:pt x="4021" y="5936"/>
                  </a:lnTo>
                  <a:lnTo>
                    <a:pt x="4169" y="5680"/>
                  </a:lnTo>
                  <a:lnTo>
                    <a:pt x="4318" y="5437"/>
                  </a:lnTo>
                  <a:lnTo>
                    <a:pt x="4479" y="5194"/>
                  </a:lnTo>
                  <a:lnTo>
                    <a:pt x="4655" y="4965"/>
                  </a:lnTo>
                  <a:lnTo>
                    <a:pt x="4844" y="4749"/>
                  </a:lnTo>
                  <a:lnTo>
                    <a:pt x="5046" y="4547"/>
                  </a:lnTo>
                  <a:lnTo>
                    <a:pt x="5248" y="4344"/>
                  </a:lnTo>
                  <a:lnTo>
                    <a:pt x="5464" y="4169"/>
                  </a:lnTo>
                  <a:lnTo>
                    <a:pt x="5680" y="3994"/>
                  </a:lnTo>
                  <a:lnTo>
                    <a:pt x="5909" y="3818"/>
                  </a:lnTo>
                  <a:lnTo>
                    <a:pt x="6152" y="3670"/>
                  </a:lnTo>
                  <a:lnTo>
                    <a:pt x="6395" y="3535"/>
                  </a:lnTo>
                  <a:lnTo>
                    <a:pt x="6651" y="3400"/>
                  </a:lnTo>
                  <a:lnTo>
                    <a:pt x="6908" y="3292"/>
                  </a:lnTo>
                  <a:lnTo>
                    <a:pt x="7178" y="3184"/>
                  </a:lnTo>
                  <a:lnTo>
                    <a:pt x="7447" y="3090"/>
                  </a:lnTo>
                  <a:lnTo>
                    <a:pt x="7731" y="3022"/>
                  </a:lnTo>
                  <a:lnTo>
                    <a:pt x="8014" y="2955"/>
                  </a:lnTo>
                  <a:lnTo>
                    <a:pt x="8297" y="2901"/>
                  </a:lnTo>
                  <a:lnTo>
                    <a:pt x="8594" y="2860"/>
                  </a:lnTo>
                  <a:lnTo>
                    <a:pt x="8891" y="2847"/>
                  </a:lnTo>
                  <a:lnTo>
                    <a:pt x="9201" y="2834"/>
                  </a:lnTo>
                  <a:close/>
                  <a:moveTo>
                    <a:pt x="8716" y="0"/>
                  </a:moveTo>
                  <a:lnTo>
                    <a:pt x="8257" y="41"/>
                  </a:lnTo>
                  <a:lnTo>
                    <a:pt x="7785" y="95"/>
                  </a:lnTo>
                  <a:lnTo>
                    <a:pt x="7339" y="162"/>
                  </a:lnTo>
                  <a:lnTo>
                    <a:pt x="6894" y="257"/>
                  </a:lnTo>
                  <a:lnTo>
                    <a:pt x="6449" y="378"/>
                  </a:lnTo>
                  <a:lnTo>
                    <a:pt x="6017" y="500"/>
                  </a:lnTo>
                  <a:lnTo>
                    <a:pt x="5613" y="662"/>
                  </a:lnTo>
                  <a:lnTo>
                    <a:pt x="5194" y="823"/>
                  </a:lnTo>
                  <a:lnTo>
                    <a:pt x="4803" y="1012"/>
                  </a:lnTo>
                  <a:lnTo>
                    <a:pt x="4412" y="1228"/>
                  </a:lnTo>
                  <a:lnTo>
                    <a:pt x="4048" y="1444"/>
                  </a:lnTo>
                  <a:lnTo>
                    <a:pt x="3684" y="1687"/>
                  </a:lnTo>
                  <a:lnTo>
                    <a:pt x="3333" y="1943"/>
                  </a:lnTo>
                  <a:lnTo>
                    <a:pt x="3009" y="2213"/>
                  </a:lnTo>
                  <a:lnTo>
                    <a:pt x="2685" y="2510"/>
                  </a:lnTo>
                  <a:lnTo>
                    <a:pt x="2388" y="2807"/>
                  </a:lnTo>
                  <a:lnTo>
                    <a:pt x="2092" y="3130"/>
                  </a:lnTo>
                  <a:lnTo>
                    <a:pt x="1822" y="3454"/>
                  </a:lnTo>
                  <a:lnTo>
                    <a:pt x="1565" y="3805"/>
                  </a:lnTo>
                  <a:lnTo>
                    <a:pt x="1323" y="4169"/>
                  </a:lnTo>
                  <a:lnTo>
                    <a:pt x="1107" y="4547"/>
                  </a:lnTo>
                  <a:lnTo>
                    <a:pt x="904" y="4925"/>
                  </a:lnTo>
                  <a:lnTo>
                    <a:pt x="729" y="5329"/>
                  </a:lnTo>
                  <a:lnTo>
                    <a:pt x="554" y="5734"/>
                  </a:lnTo>
                  <a:lnTo>
                    <a:pt x="419" y="6166"/>
                  </a:lnTo>
                  <a:lnTo>
                    <a:pt x="297" y="6597"/>
                  </a:lnTo>
                  <a:lnTo>
                    <a:pt x="189" y="7043"/>
                  </a:lnTo>
                  <a:lnTo>
                    <a:pt x="108" y="7488"/>
                  </a:lnTo>
                  <a:lnTo>
                    <a:pt x="55" y="7960"/>
                  </a:lnTo>
                  <a:lnTo>
                    <a:pt x="14" y="8432"/>
                  </a:lnTo>
                  <a:lnTo>
                    <a:pt x="1" y="8918"/>
                  </a:lnTo>
                  <a:lnTo>
                    <a:pt x="14" y="9403"/>
                  </a:lnTo>
                  <a:lnTo>
                    <a:pt x="55" y="9876"/>
                  </a:lnTo>
                  <a:lnTo>
                    <a:pt x="108" y="10334"/>
                  </a:lnTo>
                  <a:lnTo>
                    <a:pt x="189" y="10793"/>
                  </a:lnTo>
                  <a:lnTo>
                    <a:pt x="297" y="11238"/>
                  </a:lnTo>
                  <a:lnTo>
                    <a:pt x="419" y="11683"/>
                  </a:lnTo>
                  <a:lnTo>
                    <a:pt x="554" y="12102"/>
                  </a:lnTo>
                  <a:lnTo>
                    <a:pt x="729" y="12520"/>
                  </a:lnTo>
                  <a:lnTo>
                    <a:pt x="904" y="12924"/>
                  </a:lnTo>
                  <a:lnTo>
                    <a:pt x="1107" y="13302"/>
                  </a:lnTo>
                  <a:lnTo>
                    <a:pt x="1323" y="13680"/>
                  </a:lnTo>
                  <a:lnTo>
                    <a:pt x="1565" y="14044"/>
                  </a:lnTo>
                  <a:lnTo>
                    <a:pt x="1822" y="14395"/>
                  </a:lnTo>
                  <a:lnTo>
                    <a:pt x="2092" y="14732"/>
                  </a:lnTo>
                  <a:lnTo>
                    <a:pt x="2388" y="15056"/>
                  </a:lnTo>
                  <a:lnTo>
                    <a:pt x="2685" y="15366"/>
                  </a:lnTo>
                  <a:lnTo>
                    <a:pt x="3009" y="15650"/>
                  </a:lnTo>
                  <a:lnTo>
                    <a:pt x="3333" y="15933"/>
                  </a:lnTo>
                  <a:lnTo>
                    <a:pt x="3684" y="16189"/>
                  </a:lnTo>
                  <a:lnTo>
                    <a:pt x="4048" y="16432"/>
                  </a:lnTo>
                  <a:lnTo>
                    <a:pt x="4412" y="16661"/>
                  </a:lnTo>
                  <a:lnTo>
                    <a:pt x="4803" y="16864"/>
                  </a:lnTo>
                  <a:lnTo>
                    <a:pt x="5194" y="17066"/>
                  </a:lnTo>
                  <a:lnTo>
                    <a:pt x="5613" y="17228"/>
                  </a:lnTo>
                  <a:lnTo>
                    <a:pt x="6031" y="17390"/>
                  </a:lnTo>
                  <a:lnTo>
                    <a:pt x="6449" y="17525"/>
                  </a:lnTo>
                  <a:lnTo>
                    <a:pt x="6894" y="17633"/>
                  </a:lnTo>
                  <a:lnTo>
                    <a:pt x="7339" y="17727"/>
                  </a:lnTo>
                  <a:lnTo>
                    <a:pt x="7785" y="17808"/>
                  </a:lnTo>
                  <a:lnTo>
                    <a:pt x="8257" y="17862"/>
                  </a:lnTo>
                  <a:lnTo>
                    <a:pt x="8716" y="17889"/>
                  </a:lnTo>
                  <a:lnTo>
                    <a:pt x="9201" y="17903"/>
                  </a:lnTo>
                  <a:lnTo>
                    <a:pt x="9673" y="17889"/>
                  </a:lnTo>
                  <a:lnTo>
                    <a:pt x="10146" y="17862"/>
                  </a:lnTo>
                  <a:lnTo>
                    <a:pt x="10604" y="17808"/>
                  </a:lnTo>
                  <a:lnTo>
                    <a:pt x="11063" y="17727"/>
                  </a:lnTo>
                  <a:lnTo>
                    <a:pt x="11508" y="17633"/>
                  </a:lnTo>
                  <a:lnTo>
                    <a:pt x="11940" y="17525"/>
                  </a:lnTo>
                  <a:lnTo>
                    <a:pt x="12371" y="17390"/>
                  </a:lnTo>
                  <a:lnTo>
                    <a:pt x="12790" y="17228"/>
                  </a:lnTo>
                  <a:lnTo>
                    <a:pt x="13208" y="17053"/>
                  </a:lnTo>
                  <a:lnTo>
                    <a:pt x="13599" y="16864"/>
                  </a:lnTo>
                  <a:lnTo>
                    <a:pt x="13990" y="16648"/>
                  </a:lnTo>
                  <a:lnTo>
                    <a:pt x="14355" y="16432"/>
                  </a:lnTo>
                  <a:lnTo>
                    <a:pt x="14719" y="16176"/>
                  </a:lnTo>
                  <a:lnTo>
                    <a:pt x="15070" y="15919"/>
                  </a:lnTo>
                  <a:lnTo>
                    <a:pt x="15407" y="15650"/>
                  </a:lnTo>
                  <a:lnTo>
                    <a:pt x="15731" y="15353"/>
                  </a:lnTo>
                  <a:lnTo>
                    <a:pt x="16027" y="15043"/>
                  </a:lnTo>
                  <a:lnTo>
                    <a:pt x="16324" y="14719"/>
                  </a:lnTo>
                  <a:lnTo>
                    <a:pt x="16594" y="14381"/>
                  </a:lnTo>
                  <a:lnTo>
                    <a:pt x="16850" y="14031"/>
                  </a:lnTo>
                  <a:lnTo>
                    <a:pt x="17093" y="13666"/>
                  </a:lnTo>
                  <a:lnTo>
                    <a:pt x="17309" y="13289"/>
                  </a:lnTo>
                  <a:lnTo>
                    <a:pt x="17511" y="12911"/>
                  </a:lnTo>
                  <a:lnTo>
                    <a:pt x="17700" y="12506"/>
                  </a:lnTo>
                  <a:lnTo>
                    <a:pt x="17862" y="12088"/>
                  </a:lnTo>
                  <a:lnTo>
                    <a:pt x="18011" y="11670"/>
                  </a:lnTo>
                  <a:lnTo>
                    <a:pt x="18132" y="11238"/>
                  </a:lnTo>
                  <a:lnTo>
                    <a:pt x="18240" y="10793"/>
                  </a:lnTo>
                  <a:lnTo>
                    <a:pt x="18321" y="10334"/>
                  </a:lnTo>
                  <a:lnTo>
                    <a:pt x="18375" y="9876"/>
                  </a:lnTo>
                  <a:lnTo>
                    <a:pt x="18415" y="9403"/>
                  </a:lnTo>
                  <a:lnTo>
                    <a:pt x="18429" y="8918"/>
                  </a:lnTo>
                  <a:lnTo>
                    <a:pt x="18415" y="8432"/>
                  </a:lnTo>
                  <a:lnTo>
                    <a:pt x="18375" y="7973"/>
                  </a:lnTo>
                  <a:lnTo>
                    <a:pt x="18321" y="7501"/>
                  </a:lnTo>
                  <a:lnTo>
                    <a:pt x="18240" y="7056"/>
                  </a:lnTo>
                  <a:lnTo>
                    <a:pt x="18132" y="6611"/>
                  </a:lnTo>
                  <a:lnTo>
                    <a:pt x="18011" y="6179"/>
                  </a:lnTo>
                  <a:lnTo>
                    <a:pt x="17862" y="5747"/>
                  </a:lnTo>
                  <a:lnTo>
                    <a:pt x="17700" y="5343"/>
                  </a:lnTo>
                  <a:lnTo>
                    <a:pt x="17511" y="4938"/>
                  </a:lnTo>
                  <a:lnTo>
                    <a:pt x="17309" y="4560"/>
                  </a:lnTo>
                  <a:lnTo>
                    <a:pt x="17093" y="4183"/>
                  </a:lnTo>
                  <a:lnTo>
                    <a:pt x="16850" y="3818"/>
                  </a:lnTo>
                  <a:lnTo>
                    <a:pt x="16594" y="3481"/>
                  </a:lnTo>
                  <a:lnTo>
                    <a:pt x="16324" y="3144"/>
                  </a:lnTo>
                  <a:lnTo>
                    <a:pt x="16027" y="2820"/>
                  </a:lnTo>
                  <a:lnTo>
                    <a:pt x="15731" y="2523"/>
                  </a:lnTo>
                  <a:lnTo>
                    <a:pt x="15407" y="2226"/>
                  </a:lnTo>
                  <a:lnTo>
                    <a:pt x="15070" y="1957"/>
                  </a:lnTo>
                  <a:lnTo>
                    <a:pt x="14719" y="1700"/>
                  </a:lnTo>
                  <a:lnTo>
                    <a:pt x="14355" y="1457"/>
                  </a:lnTo>
                  <a:lnTo>
                    <a:pt x="13990" y="1228"/>
                  </a:lnTo>
                  <a:lnTo>
                    <a:pt x="13599" y="1026"/>
                  </a:lnTo>
                  <a:lnTo>
                    <a:pt x="13208" y="837"/>
                  </a:lnTo>
                  <a:lnTo>
                    <a:pt x="12790" y="662"/>
                  </a:lnTo>
                  <a:lnTo>
                    <a:pt x="12371" y="513"/>
                  </a:lnTo>
                  <a:lnTo>
                    <a:pt x="11940" y="378"/>
                  </a:lnTo>
                  <a:lnTo>
                    <a:pt x="11508" y="257"/>
                  </a:lnTo>
                  <a:lnTo>
                    <a:pt x="11063" y="162"/>
                  </a:lnTo>
                  <a:lnTo>
                    <a:pt x="10604" y="95"/>
                  </a:lnTo>
                  <a:lnTo>
                    <a:pt x="10146" y="41"/>
                  </a:lnTo>
                  <a:lnTo>
                    <a:pt x="9673" y="0"/>
                  </a:lnTo>
                  <a:close/>
                </a:path>
              </a:pathLst>
            </a:custGeom>
            <a:solidFill>
              <a:srgbClr val="1E2430"/>
            </a:solidFill>
            <a:ln>
              <a:noFill/>
            </a:ln>
          </p:spPr>
          <p:txBody>
            <a:bodyPr anchorCtr="0" anchor="ctr" bIns="182850" lIns="182850" spcFirstLastPara="1" rIns="182850" wrap="square" tIns="182850">
              <a:noAutofit/>
            </a:bodyPr>
            <a:lstStyle/>
            <a:p>
              <a:pPr indent="0" lvl="0" marL="0" rtl="0" algn="l">
                <a:spcBef>
                  <a:spcPts val="0"/>
                </a:spcBef>
                <a:spcAft>
                  <a:spcPts val="0"/>
                </a:spcAft>
                <a:buNone/>
              </a:pPr>
              <a:r>
                <a:t/>
              </a:r>
              <a:endParaRPr/>
            </a:p>
          </p:txBody>
        </p:sp>
      </p:grpSp>
      <p:grpSp>
        <p:nvGrpSpPr>
          <p:cNvPr id="3061" name="Google Shape;3061;p203"/>
          <p:cNvGrpSpPr/>
          <p:nvPr/>
        </p:nvGrpSpPr>
        <p:grpSpPr>
          <a:xfrm>
            <a:off x="896932" y="2386131"/>
            <a:ext cx="1855320" cy="467885"/>
            <a:chOff x="288599" y="1257212"/>
            <a:chExt cx="1755934" cy="440902"/>
          </a:xfrm>
        </p:grpSpPr>
        <p:sp>
          <p:nvSpPr>
            <p:cNvPr id="3062" name="Google Shape;3062;p203"/>
            <p:cNvSpPr/>
            <p:nvPr/>
          </p:nvSpPr>
          <p:spPr>
            <a:xfrm>
              <a:off x="288599" y="1345650"/>
              <a:ext cx="226173" cy="271355"/>
            </a:xfrm>
            <a:custGeom>
              <a:rect b="b" l="l" r="r" t="t"/>
              <a:pathLst>
                <a:path extrusionOk="0" h="18956" w="15420">
                  <a:moveTo>
                    <a:pt x="12330" y="9444"/>
                  </a:moveTo>
                  <a:lnTo>
                    <a:pt x="12330" y="11171"/>
                  </a:lnTo>
                  <a:lnTo>
                    <a:pt x="12330" y="11508"/>
                  </a:lnTo>
                  <a:lnTo>
                    <a:pt x="12290" y="11845"/>
                  </a:lnTo>
                  <a:lnTo>
                    <a:pt x="12249" y="12156"/>
                  </a:lnTo>
                  <a:lnTo>
                    <a:pt x="12182" y="12453"/>
                  </a:lnTo>
                  <a:lnTo>
                    <a:pt x="12088" y="12736"/>
                  </a:lnTo>
                  <a:lnTo>
                    <a:pt x="11993" y="13006"/>
                  </a:lnTo>
                  <a:lnTo>
                    <a:pt x="11872" y="13262"/>
                  </a:lnTo>
                  <a:lnTo>
                    <a:pt x="11737" y="13491"/>
                  </a:lnTo>
                  <a:lnTo>
                    <a:pt x="11602" y="13721"/>
                  </a:lnTo>
                  <a:lnTo>
                    <a:pt x="11440" y="13923"/>
                  </a:lnTo>
                  <a:lnTo>
                    <a:pt x="11278" y="14125"/>
                  </a:lnTo>
                  <a:lnTo>
                    <a:pt x="11103" y="14301"/>
                  </a:lnTo>
                  <a:lnTo>
                    <a:pt x="10927" y="14476"/>
                  </a:lnTo>
                  <a:lnTo>
                    <a:pt x="10739" y="14625"/>
                  </a:lnTo>
                  <a:lnTo>
                    <a:pt x="10536" y="14773"/>
                  </a:lnTo>
                  <a:lnTo>
                    <a:pt x="10334" y="14908"/>
                  </a:lnTo>
                  <a:lnTo>
                    <a:pt x="10131" y="15029"/>
                  </a:lnTo>
                  <a:lnTo>
                    <a:pt x="9916" y="15151"/>
                  </a:lnTo>
                  <a:lnTo>
                    <a:pt x="9713" y="15245"/>
                  </a:lnTo>
                  <a:lnTo>
                    <a:pt x="9497" y="15340"/>
                  </a:lnTo>
                  <a:lnTo>
                    <a:pt x="9282" y="15421"/>
                  </a:lnTo>
                  <a:lnTo>
                    <a:pt x="9079" y="15488"/>
                  </a:lnTo>
                  <a:lnTo>
                    <a:pt x="8661" y="15609"/>
                  </a:lnTo>
                  <a:lnTo>
                    <a:pt x="8270" y="15704"/>
                  </a:lnTo>
                  <a:lnTo>
                    <a:pt x="7892" y="15758"/>
                  </a:lnTo>
                  <a:lnTo>
                    <a:pt x="7568" y="15785"/>
                  </a:lnTo>
                  <a:lnTo>
                    <a:pt x="7271" y="15798"/>
                  </a:lnTo>
                  <a:lnTo>
                    <a:pt x="6921" y="15785"/>
                  </a:lnTo>
                  <a:lnTo>
                    <a:pt x="6556" y="15758"/>
                  </a:lnTo>
                  <a:lnTo>
                    <a:pt x="6192" y="15690"/>
                  </a:lnTo>
                  <a:lnTo>
                    <a:pt x="5841" y="15623"/>
                  </a:lnTo>
                  <a:lnTo>
                    <a:pt x="5504" y="15515"/>
                  </a:lnTo>
                  <a:lnTo>
                    <a:pt x="5167" y="15394"/>
                  </a:lnTo>
                  <a:lnTo>
                    <a:pt x="4857" y="15245"/>
                  </a:lnTo>
                  <a:lnTo>
                    <a:pt x="4560" y="15083"/>
                  </a:lnTo>
                  <a:lnTo>
                    <a:pt x="4290" y="14908"/>
                  </a:lnTo>
                  <a:lnTo>
                    <a:pt x="4047" y="14706"/>
                  </a:lnTo>
                  <a:lnTo>
                    <a:pt x="3926" y="14598"/>
                  </a:lnTo>
                  <a:lnTo>
                    <a:pt x="3831" y="14476"/>
                  </a:lnTo>
                  <a:lnTo>
                    <a:pt x="3723" y="14368"/>
                  </a:lnTo>
                  <a:lnTo>
                    <a:pt x="3642" y="14247"/>
                  </a:lnTo>
                  <a:lnTo>
                    <a:pt x="3562" y="14112"/>
                  </a:lnTo>
                  <a:lnTo>
                    <a:pt x="3494" y="13990"/>
                  </a:lnTo>
                  <a:lnTo>
                    <a:pt x="3427" y="13856"/>
                  </a:lnTo>
                  <a:lnTo>
                    <a:pt x="3386" y="13721"/>
                  </a:lnTo>
                  <a:lnTo>
                    <a:pt x="3346" y="13572"/>
                  </a:lnTo>
                  <a:lnTo>
                    <a:pt x="3305" y="13424"/>
                  </a:lnTo>
                  <a:lnTo>
                    <a:pt x="3292" y="13275"/>
                  </a:lnTo>
                  <a:lnTo>
                    <a:pt x="3292" y="13127"/>
                  </a:lnTo>
                  <a:lnTo>
                    <a:pt x="3292" y="12965"/>
                  </a:lnTo>
                  <a:lnTo>
                    <a:pt x="3305" y="12803"/>
                  </a:lnTo>
                  <a:lnTo>
                    <a:pt x="3332" y="12655"/>
                  </a:lnTo>
                  <a:lnTo>
                    <a:pt x="3359" y="12520"/>
                  </a:lnTo>
                  <a:lnTo>
                    <a:pt x="3400" y="12372"/>
                  </a:lnTo>
                  <a:lnTo>
                    <a:pt x="3454" y="12250"/>
                  </a:lnTo>
                  <a:lnTo>
                    <a:pt x="3521" y="12129"/>
                  </a:lnTo>
                  <a:lnTo>
                    <a:pt x="3589" y="12007"/>
                  </a:lnTo>
                  <a:lnTo>
                    <a:pt x="3669" y="11886"/>
                  </a:lnTo>
                  <a:lnTo>
                    <a:pt x="3764" y="11778"/>
                  </a:lnTo>
                  <a:lnTo>
                    <a:pt x="3858" y="11670"/>
                  </a:lnTo>
                  <a:lnTo>
                    <a:pt x="3966" y="11576"/>
                  </a:lnTo>
                  <a:lnTo>
                    <a:pt x="4088" y="11481"/>
                  </a:lnTo>
                  <a:lnTo>
                    <a:pt x="4223" y="11387"/>
                  </a:lnTo>
                  <a:lnTo>
                    <a:pt x="4357" y="11306"/>
                  </a:lnTo>
                  <a:lnTo>
                    <a:pt x="4506" y="11225"/>
                  </a:lnTo>
                  <a:lnTo>
                    <a:pt x="4843" y="11077"/>
                  </a:lnTo>
                  <a:lnTo>
                    <a:pt x="5207" y="10928"/>
                  </a:lnTo>
                  <a:lnTo>
                    <a:pt x="5612" y="10807"/>
                  </a:lnTo>
                  <a:lnTo>
                    <a:pt x="6057" y="10685"/>
                  </a:lnTo>
                  <a:lnTo>
                    <a:pt x="6543" y="10577"/>
                  </a:lnTo>
                  <a:lnTo>
                    <a:pt x="7083" y="10469"/>
                  </a:lnTo>
                  <a:lnTo>
                    <a:pt x="7649" y="10375"/>
                  </a:lnTo>
                  <a:lnTo>
                    <a:pt x="8256" y="10267"/>
                  </a:lnTo>
                  <a:lnTo>
                    <a:pt x="8998" y="10159"/>
                  </a:lnTo>
                  <a:lnTo>
                    <a:pt x="9848" y="10011"/>
                  </a:lnTo>
                  <a:lnTo>
                    <a:pt x="11507" y="9700"/>
                  </a:lnTo>
                  <a:lnTo>
                    <a:pt x="11710" y="9660"/>
                  </a:lnTo>
                  <a:lnTo>
                    <a:pt x="11926" y="9593"/>
                  </a:lnTo>
                  <a:lnTo>
                    <a:pt x="12128" y="9525"/>
                  </a:lnTo>
                  <a:lnTo>
                    <a:pt x="12330" y="9444"/>
                  </a:lnTo>
                  <a:close/>
                  <a:moveTo>
                    <a:pt x="8728" y="1"/>
                  </a:moveTo>
                  <a:lnTo>
                    <a:pt x="8175" y="14"/>
                  </a:lnTo>
                  <a:lnTo>
                    <a:pt x="7649" y="41"/>
                  </a:lnTo>
                  <a:lnTo>
                    <a:pt x="7137" y="95"/>
                  </a:lnTo>
                  <a:lnTo>
                    <a:pt x="6637" y="163"/>
                  </a:lnTo>
                  <a:lnTo>
                    <a:pt x="6165" y="244"/>
                  </a:lnTo>
                  <a:lnTo>
                    <a:pt x="5707" y="351"/>
                  </a:lnTo>
                  <a:lnTo>
                    <a:pt x="5275" y="486"/>
                  </a:lnTo>
                  <a:lnTo>
                    <a:pt x="4857" y="635"/>
                  </a:lnTo>
                  <a:lnTo>
                    <a:pt x="4452" y="797"/>
                  </a:lnTo>
                  <a:lnTo>
                    <a:pt x="4074" y="986"/>
                  </a:lnTo>
                  <a:lnTo>
                    <a:pt x="3710" y="1188"/>
                  </a:lnTo>
                  <a:lnTo>
                    <a:pt x="3373" y="1404"/>
                  </a:lnTo>
                  <a:lnTo>
                    <a:pt x="3049" y="1647"/>
                  </a:lnTo>
                  <a:lnTo>
                    <a:pt x="2752" y="1916"/>
                  </a:lnTo>
                  <a:lnTo>
                    <a:pt x="2455" y="2200"/>
                  </a:lnTo>
                  <a:lnTo>
                    <a:pt x="2199" y="2496"/>
                  </a:lnTo>
                  <a:lnTo>
                    <a:pt x="2051" y="2685"/>
                  </a:lnTo>
                  <a:lnTo>
                    <a:pt x="1916" y="2874"/>
                  </a:lnTo>
                  <a:lnTo>
                    <a:pt x="1794" y="3063"/>
                  </a:lnTo>
                  <a:lnTo>
                    <a:pt x="1673" y="3265"/>
                  </a:lnTo>
                  <a:lnTo>
                    <a:pt x="1551" y="3468"/>
                  </a:lnTo>
                  <a:lnTo>
                    <a:pt x="1457" y="3670"/>
                  </a:lnTo>
                  <a:lnTo>
                    <a:pt x="1349" y="3886"/>
                  </a:lnTo>
                  <a:lnTo>
                    <a:pt x="1268" y="4102"/>
                  </a:lnTo>
                  <a:lnTo>
                    <a:pt x="1187" y="4318"/>
                  </a:lnTo>
                  <a:lnTo>
                    <a:pt x="1106" y="4534"/>
                  </a:lnTo>
                  <a:lnTo>
                    <a:pt x="1039" y="4763"/>
                  </a:lnTo>
                  <a:lnTo>
                    <a:pt x="985" y="4992"/>
                  </a:lnTo>
                  <a:lnTo>
                    <a:pt x="931" y="5208"/>
                  </a:lnTo>
                  <a:lnTo>
                    <a:pt x="890" y="5437"/>
                  </a:lnTo>
                  <a:lnTo>
                    <a:pt x="863" y="5680"/>
                  </a:lnTo>
                  <a:lnTo>
                    <a:pt x="836" y="5910"/>
                  </a:lnTo>
                  <a:lnTo>
                    <a:pt x="836" y="6004"/>
                  </a:lnTo>
                  <a:lnTo>
                    <a:pt x="863" y="6152"/>
                  </a:lnTo>
                  <a:lnTo>
                    <a:pt x="890" y="6301"/>
                  </a:lnTo>
                  <a:lnTo>
                    <a:pt x="944" y="6436"/>
                  </a:lnTo>
                  <a:lnTo>
                    <a:pt x="998" y="6571"/>
                  </a:lnTo>
                  <a:lnTo>
                    <a:pt x="1079" y="6706"/>
                  </a:lnTo>
                  <a:lnTo>
                    <a:pt x="1160" y="6827"/>
                  </a:lnTo>
                  <a:lnTo>
                    <a:pt x="1255" y="6935"/>
                  </a:lnTo>
                  <a:lnTo>
                    <a:pt x="1363" y="7043"/>
                  </a:lnTo>
                  <a:lnTo>
                    <a:pt x="1484" y="7137"/>
                  </a:lnTo>
                  <a:lnTo>
                    <a:pt x="1605" y="7218"/>
                  </a:lnTo>
                  <a:lnTo>
                    <a:pt x="1727" y="7286"/>
                  </a:lnTo>
                  <a:lnTo>
                    <a:pt x="1862" y="7353"/>
                  </a:lnTo>
                  <a:lnTo>
                    <a:pt x="2010" y="7394"/>
                  </a:lnTo>
                  <a:lnTo>
                    <a:pt x="2159" y="7421"/>
                  </a:lnTo>
                  <a:lnTo>
                    <a:pt x="2293" y="7448"/>
                  </a:lnTo>
                  <a:lnTo>
                    <a:pt x="2455" y="7448"/>
                  </a:lnTo>
                  <a:lnTo>
                    <a:pt x="2590" y="7461"/>
                  </a:lnTo>
                  <a:lnTo>
                    <a:pt x="2725" y="7448"/>
                  </a:lnTo>
                  <a:lnTo>
                    <a:pt x="2874" y="7434"/>
                  </a:lnTo>
                  <a:lnTo>
                    <a:pt x="3008" y="7407"/>
                  </a:lnTo>
                  <a:lnTo>
                    <a:pt x="3143" y="7353"/>
                  </a:lnTo>
                  <a:lnTo>
                    <a:pt x="3265" y="7299"/>
                  </a:lnTo>
                  <a:lnTo>
                    <a:pt x="3386" y="7232"/>
                  </a:lnTo>
                  <a:lnTo>
                    <a:pt x="3508" y="7151"/>
                  </a:lnTo>
                  <a:lnTo>
                    <a:pt x="3615" y="7056"/>
                  </a:lnTo>
                  <a:lnTo>
                    <a:pt x="3710" y="6948"/>
                  </a:lnTo>
                  <a:lnTo>
                    <a:pt x="3804" y="6840"/>
                  </a:lnTo>
                  <a:lnTo>
                    <a:pt x="3872" y="6733"/>
                  </a:lnTo>
                  <a:lnTo>
                    <a:pt x="3939" y="6598"/>
                  </a:lnTo>
                  <a:lnTo>
                    <a:pt x="3993" y="6476"/>
                  </a:lnTo>
                  <a:lnTo>
                    <a:pt x="4034" y="6341"/>
                  </a:lnTo>
                  <a:lnTo>
                    <a:pt x="4061" y="6206"/>
                  </a:lnTo>
                  <a:lnTo>
                    <a:pt x="4142" y="5896"/>
                  </a:lnTo>
                  <a:lnTo>
                    <a:pt x="4223" y="5613"/>
                  </a:lnTo>
                  <a:lnTo>
                    <a:pt x="4317" y="5316"/>
                  </a:lnTo>
                  <a:lnTo>
                    <a:pt x="4438" y="5046"/>
                  </a:lnTo>
                  <a:lnTo>
                    <a:pt x="4573" y="4776"/>
                  </a:lnTo>
                  <a:lnTo>
                    <a:pt x="4749" y="4520"/>
                  </a:lnTo>
                  <a:lnTo>
                    <a:pt x="4830" y="4399"/>
                  </a:lnTo>
                  <a:lnTo>
                    <a:pt x="4938" y="4277"/>
                  </a:lnTo>
                  <a:lnTo>
                    <a:pt x="5045" y="4156"/>
                  </a:lnTo>
                  <a:lnTo>
                    <a:pt x="5167" y="4048"/>
                  </a:lnTo>
                  <a:lnTo>
                    <a:pt x="5288" y="3953"/>
                  </a:lnTo>
                  <a:lnTo>
                    <a:pt x="5423" y="3846"/>
                  </a:lnTo>
                  <a:lnTo>
                    <a:pt x="5558" y="3751"/>
                  </a:lnTo>
                  <a:lnTo>
                    <a:pt x="5720" y="3657"/>
                  </a:lnTo>
                  <a:lnTo>
                    <a:pt x="5882" y="3576"/>
                  </a:lnTo>
                  <a:lnTo>
                    <a:pt x="6057" y="3508"/>
                  </a:lnTo>
                  <a:lnTo>
                    <a:pt x="6233" y="3427"/>
                  </a:lnTo>
                  <a:lnTo>
                    <a:pt x="6435" y="3360"/>
                  </a:lnTo>
                  <a:lnTo>
                    <a:pt x="6637" y="3306"/>
                  </a:lnTo>
                  <a:lnTo>
                    <a:pt x="6867" y="3252"/>
                  </a:lnTo>
                  <a:lnTo>
                    <a:pt x="7096" y="3211"/>
                  </a:lnTo>
                  <a:lnTo>
                    <a:pt x="7339" y="3171"/>
                  </a:lnTo>
                  <a:lnTo>
                    <a:pt x="7595" y="3144"/>
                  </a:lnTo>
                  <a:lnTo>
                    <a:pt x="7865" y="3131"/>
                  </a:lnTo>
                  <a:lnTo>
                    <a:pt x="8148" y="3117"/>
                  </a:lnTo>
                  <a:lnTo>
                    <a:pt x="8445" y="3104"/>
                  </a:lnTo>
                  <a:lnTo>
                    <a:pt x="8769" y="3117"/>
                  </a:lnTo>
                  <a:lnTo>
                    <a:pt x="9079" y="3131"/>
                  </a:lnTo>
                  <a:lnTo>
                    <a:pt x="9362" y="3144"/>
                  </a:lnTo>
                  <a:lnTo>
                    <a:pt x="9646" y="3171"/>
                  </a:lnTo>
                  <a:lnTo>
                    <a:pt x="9902" y="3211"/>
                  </a:lnTo>
                  <a:lnTo>
                    <a:pt x="10158" y="3265"/>
                  </a:lnTo>
                  <a:lnTo>
                    <a:pt x="10388" y="3319"/>
                  </a:lnTo>
                  <a:lnTo>
                    <a:pt x="10604" y="3373"/>
                  </a:lnTo>
                  <a:lnTo>
                    <a:pt x="10819" y="3454"/>
                  </a:lnTo>
                  <a:lnTo>
                    <a:pt x="11008" y="3535"/>
                  </a:lnTo>
                  <a:lnTo>
                    <a:pt x="11197" y="3616"/>
                  </a:lnTo>
                  <a:lnTo>
                    <a:pt x="11359" y="3724"/>
                  </a:lnTo>
                  <a:lnTo>
                    <a:pt x="11521" y="3832"/>
                  </a:lnTo>
                  <a:lnTo>
                    <a:pt x="11669" y="3940"/>
                  </a:lnTo>
                  <a:lnTo>
                    <a:pt x="11791" y="4061"/>
                  </a:lnTo>
                  <a:lnTo>
                    <a:pt x="11912" y="4196"/>
                  </a:lnTo>
                  <a:lnTo>
                    <a:pt x="12061" y="4372"/>
                  </a:lnTo>
                  <a:lnTo>
                    <a:pt x="12182" y="4561"/>
                  </a:lnTo>
                  <a:lnTo>
                    <a:pt x="12276" y="4763"/>
                  </a:lnTo>
                  <a:lnTo>
                    <a:pt x="12371" y="4965"/>
                  </a:lnTo>
                  <a:lnTo>
                    <a:pt x="12425" y="5181"/>
                  </a:lnTo>
                  <a:lnTo>
                    <a:pt x="12465" y="5397"/>
                  </a:lnTo>
                  <a:lnTo>
                    <a:pt x="12479" y="5626"/>
                  </a:lnTo>
                  <a:lnTo>
                    <a:pt x="12465" y="5842"/>
                  </a:lnTo>
                  <a:lnTo>
                    <a:pt x="12452" y="6058"/>
                  </a:lnTo>
                  <a:lnTo>
                    <a:pt x="12438" y="6166"/>
                  </a:lnTo>
                  <a:lnTo>
                    <a:pt x="12411" y="6274"/>
                  </a:lnTo>
                  <a:lnTo>
                    <a:pt x="12371" y="6382"/>
                  </a:lnTo>
                  <a:lnTo>
                    <a:pt x="12317" y="6490"/>
                  </a:lnTo>
                  <a:lnTo>
                    <a:pt x="12249" y="6598"/>
                  </a:lnTo>
                  <a:lnTo>
                    <a:pt x="12155" y="6706"/>
                  </a:lnTo>
                  <a:lnTo>
                    <a:pt x="12061" y="6800"/>
                  </a:lnTo>
                  <a:lnTo>
                    <a:pt x="11926" y="6908"/>
                  </a:lnTo>
                  <a:lnTo>
                    <a:pt x="11791" y="7002"/>
                  </a:lnTo>
                  <a:lnTo>
                    <a:pt x="11615" y="7097"/>
                  </a:lnTo>
                  <a:lnTo>
                    <a:pt x="11413" y="7191"/>
                  </a:lnTo>
                  <a:lnTo>
                    <a:pt x="11184" y="7272"/>
                  </a:lnTo>
                  <a:lnTo>
                    <a:pt x="10941" y="7340"/>
                  </a:lnTo>
                  <a:lnTo>
                    <a:pt x="10644" y="7421"/>
                  </a:lnTo>
                  <a:lnTo>
                    <a:pt x="10253" y="7488"/>
                  </a:lnTo>
                  <a:lnTo>
                    <a:pt x="9862" y="7569"/>
                  </a:lnTo>
                  <a:lnTo>
                    <a:pt x="9052" y="7690"/>
                  </a:lnTo>
                  <a:lnTo>
                    <a:pt x="8243" y="7798"/>
                  </a:lnTo>
                  <a:lnTo>
                    <a:pt x="7447" y="7893"/>
                  </a:lnTo>
                  <a:lnTo>
                    <a:pt x="6934" y="7947"/>
                  </a:lnTo>
                  <a:lnTo>
                    <a:pt x="6381" y="8028"/>
                  </a:lnTo>
                  <a:lnTo>
                    <a:pt x="5868" y="8109"/>
                  </a:lnTo>
                  <a:lnTo>
                    <a:pt x="5369" y="8217"/>
                  </a:lnTo>
                  <a:lnTo>
                    <a:pt x="4911" y="8324"/>
                  </a:lnTo>
                  <a:lnTo>
                    <a:pt x="4465" y="8446"/>
                  </a:lnTo>
                  <a:lnTo>
                    <a:pt x="4061" y="8581"/>
                  </a:lnTo>
                  <a:lnTo>
                    <a:pt x="3669" y="8729"/>
                  </a:lnTo>
                  <a:lnTo>
                    <a:pt x="3305" y="8891"/>
                  </a:lnTo>
                  <a:lnTo>
                    <a:pt x="2968" y="9053"/>
                  </a:lnTo>
                  <a:lnTo>
                    <a:pt x="2658" y="9228"/>
                  </a:lnTo>
                  <a:lnTo>
                    <a:pt x="2361" y="9404"/>
                  </a:lnTo>
                  <a:lnTo>
                    <a:pt x="2091" y="9593"/>
                  </a:lnTo>
                  <a:lnTo>
                    <a:pt x="1835" y="9781"/>
                  </a:lnTo>
                  <a:lnTo>
                    <a:pt x="1605" y="9984"/>
                  </a:lnTo>
                  <a:lnTo>
                    <a:pt x="1403" y="10186"/>
                  </a:lnTo>
                  <a:lnTo>
                    <a:pt x="1201" y="10388"/>
                  </a:lnTo>
                  <a:lnTo>
                    <a:pt x="1025" y="10604"/>
                  </a:lnTo>
                  <a:lnTo>
                    <a:pt x="877" y="10820"/>
                  </a:lnTo>
                  <a:lnTo>
                    <a:pt x="728" y="11023"/>
                  </a:lnTo>
                  <a:lnTo>
                    <a:pt x="607" y="11238"/>
                  </a:lnTo>
                  <a:lnTo>
                    <a:pt x="499" y="11454"/>
                  </a:lnTo>
                  <a:lnTo>
                    <a:pt x="391" y="11670"/>
                  </a:lnTo>
                  <a:lnTo>
                    <a:pt x="310" y="11886"/>
                  </a:lnTo>
                  <a:lnTo>
                    <a:pt x="229" y="12102"/>
                  </a:lnTo>
                  <a:lnTo>
                    <a:pt x="175" y="12318"/>
                  </a:lnTo>
                  <a:lnTo>
                    <a:pt x="121" y="12520"/>
                  </a:lnTo>
                  <a:lnTo>
                    <a:pt x="81" y="12722"/>
                  </a:lnTo>
                  <a:lnTo>
                    <a:pt x="54" y="12925"/>
                  </a:lnTo>
                  <a:lnTo>
                    <a:pt x="13" y="13316"/>
                  </a:lnTo>
                  <a:lnTo>
                    <a:pt x="0" y="13667"/>
                  </a:lnTo>
                  <a:lnTo>
                    <a:pt x="13" y="13977"/>
                  </a:lnTo>
                  <a:lnTo>
                    <a:pt x="40" y="14274"/>
                  </a:lnTo>
                  <a:lnTo>
                    <a:pt x="94" y="14571"/>
                  </a:lnTo>
                  <a:lnTo>
                    <a:pt x="175" y="14840"/>
                  </a:lnTo>
                  <a:lnTo>
                    <a:pt x="270" y="15124"/>
                  </a:lnTo>
                  <a:lnTo>
                    <a:pt x="391" y="15380"/>
                  </a:lnTo>
                  <a:lnTo>
                    <a:pt x="513" y="15636"/>
                  </a:lnTo>
                  <a:lnTo>
                    <a:pt x="675" y="15879"/>
                  </a:lnTo>
                  <a:lnTo>
                    <a:pt x="836" y="16122"/>
                  </a:lnTo>
                  <a:lnTo>
                    <a:pt x="1012" y="16351"/>
                  </a:lnTo>
                  <a:lnTo>
                    <a:pt x="1201" y="16567"/>
                  </a:lnTo>
                  <a:lnTo>
                    <a:pt x="1417" y="16783"/>
                  </a:lnTo>
                  <a:lnTo>
                    <a:pt x="1632" y="16972"/>
                  </a:lnTo>
                  <a:lnTo>
                    <a:pt x="1862" y="17174"/>
                  </a:lnTo>
                  <a:lnTo>
                    <a:pt x="2105" y="17350"/>
                  </a:lnTo>
                  <a:lnTo>
                    <a:pt x="2361" y="17525"/>
                  </a:lnTo>
                  <a:lnTo>
                    <a:pt x="2617" y="17687"/>
                  </a:lnTo>
                  <a:lnTo>
                    <a:pt x="2874" y="17835"/>
                  </a:lnTo>
                  <a:lnTo>
                    <a:pt x="3157" y="17984"/>
                  </a:lnTo>
                  <a:lnTo>
                    <a:pt x="3427" y="18119"/>
                  </a:lnTo>
                  <a:lnTo>
                    <a:pt x="3710" y="18240"/>
                  </a:lnTo>
                  <a:lnTo>
                    <a:pt x="4007" y="18361"/>
                  </a:lnTo>
                  <a:lnTo>
                    <a:pt x="4290" y="18469"/>
                  </a:lnTo>
                  <a:lnTo>
                    <a:pt x="4587" y="18564"/>
                  </a:lnTo>
                  <a:lnTo>
                    <a:pt x="4870" y="18645"/>
                  </a:lnTo>
                  <a:lnTo>
                    <a:pt x="5167" y="18726"/>
                  </a:lnTo>
                  <a:lnTo>
                    <a:pt x="5464" y="18780"/>
                  </a:lnTo>
                  <a:lnTo>
                    <a:pt x="5747" y="18834"/>
                  </a:lnTo>
                  <a:lnTo>
                    <a:pt x="6044" y="18888"/>
                  </a:lnTo>
                  <a:lnTo>
                    <a:pt x="6327" y="18915"/>
                  </a:lnTo>
                  <a:lnTo>
                    <a:pt x="6597" y="18942"/>
                  </a:lnTo>
                  <a:lnTo>
                    <a:pt x="6867" y="18955"/>
                  </a:lnTo>
                  <a:lnTo>
                    <a:pt x="7811" y="18955"/>
                  </a:lnTo>
                  <a:lnTo>
                    <a:pt x="8216" y="18942"/>
                  </a:lnTo>
                  <a:lnTo>
                    <a:pt x="8621" y="18888"/>
                  </a:lnTo>
                  <a:lnTo>
                    <a:pt x="9025" y="18834"/>
                  </a:lnTo>
                  <a:lnTo>
                    <a:pt x="9430" y="18753"/>
                  </a:lnTo>
                  <a:lnTo>
                    <a:pt x="9821" y="18658"/>
                  </a:lnTo>
                  <a:lnTo>
                    <a:pt x="10212" y="18537"/>
                  </a:lnTo>
                  <a:lnTo>
                    <a:pt x="10604" y="18402"/>
                  </a:lnTo>
                  <a:lnTo>
                    <a:pt x="10685" y="18361"/>
                  </a:lnTo>
                  <a:lnTo>
                    <a:pt x="11049" y="18213"/>
                  </a:lnTo>
                  <a:lnTo>
                    <a:pt x="11413" y="18038"/>
                  </a:lnTo>
                  <a:lnTo>
                    <a:pt x="11764" y="17849"/>
                  </a:lnTo>
                  <a:lnTo>
                    <a:pt x="12101" y="17633"/>
                  </a:lnTo>
                  <a:lnTo>
                    <a:pt x="12425" y="17417"/>
                  </a:lnTo>
                  <a:lnTo>
                    <a:pt x="12749" y="17161"/>
                  </a:lnTo>
                  <a:lnTo>
                    <a:pt x="13045" y="16904"/>
                  </a:lnTo>
                  <a:lnTo>
                    <a:pt x="13329" y="16635"/>
                  </a:lnTo>
                  <a:lnTo>
                    <a:pt x="13599" y="16338"/>
                  </a:lnTo>
                  <a:lnTo>
                    <a:pt x="13855" y="16028"/>
                  </a:lnTo>
                  <a:lnTo>
                    <a:pt x="14098" y="15717"/>
                  </a:lnTo>
                  <a:lnTo>
                    <a:pt x="14314" y="15380"/>
                  </a:lnTo>
                  <a:lnTo>
                    <a:pt x="14516" y="15043"/>
                  </a:lnTo>
                  <a:lnTo>
                    <a:pt x="14705" y="14692"/>
                  </a:lnTo>
                  <a:lnTo>
                    <a:pt x="14867" y="14328"/>
                  </a:lnTo>
                  <a:lnTo>
                    <a:pt x="15015" y="13950"/>
                  </a:lnTo>
                  <a:lnTo>
                    <a:pt x="15096" y="13694"/>
                  </a:lnTo>
                  <a:lnTo>
                    <a:pt x="15163" y="13424"/>
                  </a:lnTo>
                  <a:lnTo>
                    <a:pt x="15231" y="13114"/>
                  </a:lnTo>
                  <a:lnTo>
                    <a:pt x="15285" y="12776"/>
                  </a:lnTo>
                  <a:lnTo>
                    <a:pt x="15325" y="12426"/>
                  </a:lnTo>
                  <a:lnTo>
                    <a:pt x="15352" y="12048"/>
                  </a:lnTo>
                  <a:lnTo>
                    <a:pt x="15406" y="11252"/>
                  </a:lnTo>
                  <a:lnTo>
                    <a:pt x="15420" y="10415"/>
                  </a:lnTo>
                  <a:lnTo>
                    <a:pt x="15420" y="9539"/>
                  </a:lnTo>
                  <a:lnTo>
                    <a:pt x="15406" y="7785"/>
                  </a:lnTo>
                  <a:lnTo>
                    <a:pt x="15393" y="6962"/>
                  </a:lnTo>
                  <a:lnTo>
                    <a:pt x="15379" y="6220"/>
                  </a:lnTo>
                  <a:lnTo>
                    <a:pt x="15379" y="5937"/>
                  </a:lnTo>
                  <a:lnTo>
                    <a:pt x="15366" y="5680"/>
                  </a:lnTo>
                  <a:lnTo>
                    <a:pt x="15352" y="5410"/>
                  </a:lnTo>
                  <a:lnTo>
                    <a:pt x="15312" y="5168"/>
                  </a:lnTo>
                  <a:lnTo>
                    <a:pt x="15285" y="4925"/>
                  </a:lnTo>
                  <a:lnTo>
                    <a:pt x="15244" y="4695"/>
                  </a:lnTo>
                  <a:lnTo>
                    <a:pt x="15136" y="4250"/>
                  </a:lnTo>
                  <a:lnTo>
                    <a:pt x="15015" y="3832"/>
                  </a:lnTo>
                  <a:lnTo>
                    <a:pt x="14867" y="3454"/>
                  </a:lnTo>
                  <a:lnTo>
                    <a:pt x="14705" y="3090"/>
                  </a:lnTo>
                  <a:lnTo>
                    <a:pt x="14516" y="2766"/>
                  </a:lnTo>
                  <a:lnTo>
                    <a:pt x="14314" y="2469"/>
                  </a:lnTo>
                  <a:lnTo>
                    <a:pt x="14111" y="2186"/>
                  </a:lnTo>
                  <a:lnTo>
                    <a:pt x="13895" y="1943"/>
                  </a:lnTo>
                  <a:lnTo>
                    <a:pt x="13666" y="1714"/>
                  </a:lnTo>
                  <a:lnTo>
                    <a:pt x="13437" y="1512"/>
                  </a:lnTo>
                  <a:lnTo>
                    <a:pt x="13207" y="1323"/>
                  </a:lnTo>
                  <a:lnTo>
                    <a:pt x="12978" y="1161"/>
                  </a:lnTo>
                  <a:lnTo>
                    <a:pt x="12749" y="1013"/>
                  </a:lnTo>
                  <a:lnTo>
                    <a:pt x="12519" y="891"/>
                  </a:lnTo>
                  <a:lnTo>
                    <a:pt x="12276" y="770"/>
                  </a:lnTo>
                  <a:lnTo>
                    <a:pt x="12047" y="662"/>
                  </a:lnTo>
                  <a:lnTo>
                    <a:pt x="11804" y="567"/>
                  </a:lnTo>
                  <a:lnTo>
                    <a:pt x="11548" y="473"/>
                  </a:lnTo>
                  <a:lnTo>
                    <a:pt x="11305" y="392"/>
                  </a:lnTo>
                  <a:lnTo>
                    <a:pt x="11062" y="311"/>
                  </a:lnTo>
                  <a:lnTo>
                    <a:pt x="10806" y="244"/>
                  </a:lnTo>
                  <a:lnTo>
                    <a:pt x="10550" y="190"/>
                  </a:lnTo>
                  <a:lnTo>
                    <a:pt x="10293" y="136"/>
                  </a:lnTo>
                  <a:lnTo>
                    <a:pt x="10037" y="95"/>
                  </a:lnTo>
                  <a:lnTo>
                    <a:pt x="9781" y="55"/>
                  </a:lnTo>
                  <a:lnTo>
                    <a:pt x="9511" y="28"/>
                  </a:lnTo>
                  <a:lnTo>
                    <a:pt x="9255" y="14"/>
                  </a:lnTo>
                  <a:lnTo>
                    <a:pt x="8998" y="1"/>
                  </a:lnTo>
                  <a:close/>
                </a:path>
              </a:pathLst>
            </a:custGeom>
            <a:solidFill>
              <a:srgbClr val="1E24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3" name="Google Shape;3063;p203"/>
            <p:cNvSpPr/>
            <p:nvPr/>
          </p:nvSpPr>
          <p:spPr>
            <a:xfrm>
              <a:off x="557102" y="1350474"/>
              <a:ext cx="238655" cy="347640"/>
            </a:xfrm>
            <a:custGeom>
              <a:rect b="b" l="l" r="r" t="t"/>
              <a:pathLst>
                <a:path extrusionOk="0" h="24285" w="16271">
                  <a:moveTo>
                    <a:pt x="8365" y="2888"/>
                  </a:moveTo>
                  <a:lnTo>
                    <a:pt x="8635" y="2915"/>
                  </a:lnTo>
                  <a:lnTo>
                    <a:pt x="8878" y="2942"/>
                  </a:lnTo>
                  <a:lnTo>
                    <a:pt x="9134" y="2996"/>
                  </a:lnTo>
                  <a:lnTo>
                    <a:pt x="9377" y="3050"/>
                  </a:lnTo>
                  <a:lnTo>
                    <a:pt x="9606" y="3131"/>
                  </a:lnTo>
                  <a:lnTo>
                    <a:pt x="9835" y="3212"/>
                  </a:lnTo>
                  <a:lnTo>
                    <a:pt x="10065" y="3320"/>
                  </a:lnTo>
                  <a:lnTo>
                    <a:pt x="10281" y="3428"/>
                  </a:lnTo>
                  <a:lnTo>
                    <a:pt x="10496" y="3549"/>
                  </a:lnTo>
                  <a:lnTo>
                    <a:pt x="10699" y="3684"/>
                  </a:lnTo>
                  <a:lnTo>
                    <a:pt x="10888" y="3832"/>
                  </a:lnTo>
                  <a:lnTo>
                    <a:pt x="11077" y="3994"/>
                  </a:lnTo>
                  <a:lnTo>
                    <a:pt x="11265" y="4170"/>
                  </a:lnTo>
                  <a:lnTo>
                    <a:pt x="11427" y="4358"/>
                  </a:lnTo>
                  <a:lnTo>
                    <a:pt x="11603" y="4547"/>
                  </a:lnTo>
                  <a:lnTo>
                    <a:pt x="11751" y="4750"/>
                  </a:lnTo>
                  <a:lnTo>
                    <a:pt x="11899" y="4966"/>
                  </a:lnTo>
                  <a:lnTo>
                    <a:pt x="12034" y="5195"/>
                  </a:lnTo>
                  <a:lnTo>
                    <a:pt x="12169" y="5424"/>
                  </a:lnTo>
                  <a:lnTo>
                    <a:pt x="12291" y="5681"/>
                  </a:lnTo>
                  <a:lnTo>
                    <a:pt x="12399" y="5937"/>
                  </a:lnTo>
                  <a:lnTo>
                    <a:pt x="12507" y="6193"/>
                  </a:lnTo>
                  <a:lnTo>
                    <a:pt x="12588" y="6476"/>
                  </a:lnTo>
                  <a:lnTo>
                    <a:pt x="12668" y="6760"/>
                  </a:lnTo>
                  <a:lnTo>
                    <a:pt x="12749" y="7057"/>
                  </a:lnTo>
                  <a:lnTo>
                    <a:pt x="12803" y="7353"/>
                  </a:lnTo>
                  <a:lnTo>
                    <a:pt x="12857" y="7664"/>
                  </a:lnTo>
                  <a:lnTo>
                    <a:pt x="12898" y="7987"/>
                  </a:lnTo>
                  <a:lnTo>
                    <a:pt x="12925" y="8325"/>
                  </a:lnTo>
                  <a:lnTo>
                    <a:pt x="12938" y="8648"/>
                  </a:lnTo>
                  <a:lnTo>
                    <a:pt x="12952" y="8999"/>
                  </a:lnTo>
                  <a:lnTo>
                    <a:pt x="12938" y="9363"/>
                  </a:lnTo>
                  <a:lnTo>
                    <a:pt x="12925" y="9714"/>
                  </a:lnTo>
                  <a:lnTo>
                    <a:pt x="12898" y="10051"/>
                  </a:lnTo>
                  <a:lnTo>
                    <a:pt x="12844" y="10375"/>
                  </a:lnTo>
                  <a:lnTo>
                    <a:pt x="12790" y="10699"/>
                  </a:lnTo>
                  <a:lnTo>
                    <a:pt x="12722" y="11009"/>
                  </a:lnTo>
                  <a:lnTo>
                    <a:pt x="12641" y="11306"/>
                  </a:lnTo>
                  <a:lnTo>
                    <a:pt x="12561" y="11589"/>
                  </a:lnTo>
                  <a:lnTo>
                    <a:pt x="12466" y="11873"/>
                  </a:lnTo>
                  <a:lnTo>
                    <a:pt x="12345" y="12129"/>
                  </a:lnTo>
                  <a:lnTo>
                    <a:pt x="12237" y="12385"/>
                  </a:lnTo>
                  <a:lnTo>
                    <a:pt x="12102" y="12628"/>
                  </a:lnTo>
                  <a:lnTo>
                    <a:pt x="11967" y="12871"/>
                  </a:lnTo>
                  <a:lnTo>
                    <a:pt x="11819" y="13087"/>
                  </a:lnTo>
                  <a:lnTo>
                    <a:pt x="11657" y="13303"/>
                  </a:lnTo>
                  <a:lnTo>
                    <a:pt x="11495" y="13505"/>
                  </a:lnTo>
                  <a:lnTo>
                    <a:pt x="11319" y="13680"/>
                  </a:lnTo>
                  <a:lnTo>
                    <a:pt x="11144" y="13869"/>
                  </a:lnTo>
                  <a:lnTo>
                    <a:pt x="10955" y="14031"/>
                  </a:lnTo>
                  <a:lnTo>
                    <a:pt x="10766" y="14180"/>
                  </a:lnTo>
                  <a:lnTo>
                    <a:pt x="10564" y="14328"/>
                  </a:lnTo>
                  <a:lnTo>
                    <a:pt x="10362" y="14449"/>
                  </a:lnTo>
                  <a:lnTo>
                    <a:pt x="10146" y="14571"/>
                  </a:lnTo>
                  <a:lnTo>
                    <a:pt x="9930" y="14679"/>
                  </a:lnTo>
                  <a:lnTo>
                    <a:pt x="9701" y="14773"/>
                  </a:lnTo>
                  <a:lnTo>
                    <a:pt x="9471" y="14854"/>
                  </a:lnTo>
                  <a:lnTo>
                    <a:pt x="9242" y="14922"/>
                  </a:lnTo>
                  <a:lnTo>
                    <a:pt x="8999" y="14976"/>
                  </a:lnTo>
                  <a:lnTo>
                    <a:pt x="8770" y="15030"/>
                  </a:lnTo>
                  <a:lnTo>
                    <a:pt x="8513" y="15057"/>
                  </a:lnTo>
                  <a:lnTo>
                    <a:pt x="8271" y="15084"/>
                  </a:lnTo>
                  <a:lnTo>
                    <a:pt x="8014" y="15084"/>
                  </a:lnTo>
                  <a:lnTo>
                    <a:pt x="7731" y="15070"/>
                  </a:lnTo>
                  <a:lnTo>
                    <a:pt x="7448" y="15043"/>
                  </a:lnTo>
                  <a:lnTo>
                    <a:pt x="7178" y="15003"/>
                  </a:lnTo>
                  <a:lnTo>
                    <a:pt x="6908" y="14949"/>
                  </a:lnTo>
                  <a:lnTo>
                    <a:pt x="6652" y="14868"/>
                  </a:lnTo>
                  <a:lnTo>
                    <a:pt x="6409" y="14787"/>
                  </a:lnTo>
                  <a:lnTo>
                    <a:pt x="6166" y="14679"/>
                  </a:lnTo>
                  <a:lnTo>
                    <a:pt x="5937" y="14571"/>
                  </a:lnTo>
                  <a:lnTo>
                    <a:pt x="5721" y="14436"/>
                  </a:lnTo>
                  <a:lnTo>
                    <a:pt x="5505" y="14288"/>
                  </a:lnTo>
                  <a:lnTo>
                    <a:pt x="5303" y="14139"/>
                  </a:lnTo>
                  <a:lnTo>
                    <a:pt x="5114" y="13977"/>
                  </a:lnTo>
                  <a:lnTo>
                    <a:pt x="4925" y="13788"/>
                  </a:lnTo>
                  <a:lnTo>
                    <a:pt x="4749" y="13600"/>
                  </a:lnTo>
                  <a:lnTo>
                    <a:pt x="4588" y="13411"/>
                  </a:lnTo>
                  <a:lnTo>
                    <a:pt x="4426" y="13195"/>
                  </a:lnTo>
                  <a:lnTo>
                    <a:pt x="4277" y="12979"/>
                  </a:lnTo>
                  <a:lnTo>
                    <a:pt x="4142" y="12763"/>
                  </a:lnTo>
                  <a:lnTo>
                    <a:pt x="4007" y="12520"/>
                  </a:lnTo>
                  <a:lnTo>
                    <a:pt x="3886" y="12291"/>
                  </a:lnTo>
                  <a:lnTo>
                    <a:pt x="3778" y="12035"/>
                  </a:lnTo>
                  <a:lnTo>
                    <a:pt x="3684" y="11778"/>
                  </a:lnTo>
                  <a:lnTo>
                    <a:pt x="3589" y="11522"/>
                  </a:lnTo>
                  <a:lnTo>
                    <a:pt x="3508" y="11266"/>
                  </a:lnTo>
                  <a:lnTo>
                    <a:pt x="3427" y="10996"/>
                  </a:lnTo>
                  <a:lnTo>
                    <a:pt x="3373" y="10726"/>
                  </a:lnTo>
                  <a:lnTo>
                    <a:pt x="3319" y="10443"/>
                  </a:lnTo>
                  <a:lnTo>
                    <a:pt x="3265" y="10173"/>
                  </a:lnTo>
                  <a:lnTo>
                    <a:pt x="3239" y="9890"/>
                  </a:lnTo>
                  <a:lnTo>
                    <a:pt x="3212" y="9606"/>
                  </a:lnTo>
                  <a:lnTo>
                    <a:pt x="3198" y="9323"/>
                  </a:lnTo>
                  <a:lnTo>
                    <a:pt x="3198" y="9040"/>
                  </a:lnTo>
                  <a:lnTo>
                    <a:pt x="3198" y="8635"/>
                  </a:lnTo>
                  <a:lnTo>
                    <a:pt x="3225" y="8244"/>
                  </a:lnTo>
                  <a:lnTo>
                    <a:pt x="3252" y="7880"/>
                  </a:lnTo>
                  <a:lnTo>
                    <a:pt x="3292" y="7515"/>
                  </a:lnTo>
                  <a:lnTo>
                    <a:pt x="3360" y="7178"/>
                  </a:lnTo>
                  <a:lnTo>
                    <a:pt x="3427" y="6841"/>
                  </a:lnTo>
                  <a:lnTo>
                    <a:pt x="3508" y="6530"/>
                  </a:lnTo>
                  <a:lnTo>
                    <a:pt x="3603" y="6234"/>
                  </a:lnTo>
                  <a:lnTo>
                    <a:pt x="3697" y="5950"/>
                  </a:lnTo>
                  <a:lnTo>
                    <a:pt x="3819" y="5667"/>
                  </a:lnTo>
                  <a:lnTo>
                    <a:pt x="3940" y="5411"/>
                  </a:lnTo>
                  <a:lnTo>
                    <a:pt x="4075" y="5168"/>
                  </a:lnTo>
                  <a:lnTo>
                    <a:pt x="4210" y="4939"/>
                  </a:lnTo>
                  <a:lnTo>
                    <a:pt x="4372" y="4723"/>
                  </a:lnTo>
                  <a:lnTo>
                    <a:pt x="4520" y="4507"/>
                  </a:lnTo>
                  <a:lnTo>
                    <a:pt x="4696" y="4318"/>
                  </a:lnTo>
                  <a:lnTo>
                    <a:pt x="4871" y="4143"/>
                  </a:lnTo>
                  <a:lnTo>
                    <a:pt x="5046" y="3967"/>
                  </a:lnTo>
                  <a:lnTo>
                    <a:pt x="5235" y="3819"/>
                  </a:lnTo>
                  <a:lnTo>
                    <a:pt x="5424" y="3670"/>
                  </a:lnTo>
                  <a:lnTo>
                    <a:pt x="5626" y="3549"/>
                  </a:lnTo>
                  <a:lnTo>
                    <a:pt x="5829" y="3428"/>
                  </a:lnTo>
                  <a:lnTo>
                    <a:pt x="6045" y="3320"/>
                  </a:lnTo>
                  <a:lnTo>
                    <a:pt x="6260" y="3225"/>
                  </a:lnTo>
                  <a:lnTo>
                    <a:pt x="6476" y="3144"/>
                  </a:lnTo>
                  <a:lnTo>
                    <a:pt x="6706" y="3077"/>
                  </a:lnTo>
                  <a:lnTo>
                    <a:pt x="6935" y="3009"/>
                  </a:lnTo>
                  <a:lnTo>
                    <a:pt x="7164" y="2969"/>
                  </a:lnTo>
                  <a:lnTo>
                    <a:pt x="7394" y="2928"/>
                  </a:lnTo>
                  <a:lnTo>
                    <a:pt x="7623" y="2901"/>
                  </a:lnTo>
                  <a:lnTo>
                    <a:pt x="7866" y="2888"/>
                  </a:lnTo>
                  <a:close/>
                  <a:moveTo>
                    <a:pt x="8770" y="1"/>
                  </a:moveTo>
                  <a:lnTo>
                    <a:pt x="8378" y="14"/>
                  </a:lnTo>
                  <a:lnTo>
                    <a:pt x="8001" y="41"/>
                  </a:lnTo>
                  <a:lnTo>
                    <a:pt x="7636" y="82"/>
                  </a:lnTo>
                  <a:lnTo>
                    <a:pt x="7286" y="149"/>
                  </a:lnTo>
                  <a:lnTo>
                    <a:pt x="6948" y="217"/>
                  </a:lnTo>
                  <a:lnTo>
                    <a:pt x="6638" y="311"/>
                  </a:lnTo>
                  <a:lnTo>
                    <a:pt x="6341" y="406"/>
                  </a:lnTo>
                  <a:lnTo>
                    <a:pt x="6058" y="514"/>
                  </a:lnTo>
                  <a:lnTo>
                    <a:pt x="5788" y="635"/>
                  </a:lnTo>
                  <a:lnTo>
                    <a:pt x="5532" y="770"/>
                  </a:lnTo>
                  <a:lnTo>
                    <a:pt x="5289" y="905"/>
                  </a:lnTo>
                  <a:lnTo>
                    <a:pt x="5060" y="1040"/>
                  </a:lnTo>
                  <a:lnTo>
                    <a:pt x="4844" y="1188"/>
                  </a:lnTo>
                  <a:lnTo>
                    <a:pt x="4642" y="1337"/>
                  </a:lnTo>
                  <a:lnTo>
                    <a:pt x="4453" y="1485"/>
                  </a:lnTo>
                  <a:lnTo>
                    <a:pt x="4277" y="1647"/>
                  </a:lnTo>
                  <a:lnTo>
                    <a:pt x="4115" y="1795"/>
                  </a:lnTo>
                  <a:lnTo>
                    <a:pt x="3967" y="1944"/>
                  </a:lnTo>
                  <a:lnTo>
                    <a:pt x="3697" y="2240"/>
                  </a:lnTo>
                  <a:lnTo>
                    <a:pt x="3481" y="2524"/>
                  </a:lnTo>
                  <a:lnTo>
                    <a:pt x="3306" y="2767"/>
                  </a:lnTo>
                  <a:lnTo>
                    <a:pt x="3171" y="2982"/>
                  </a:lnTo>
                  <a:lnTo>
                    <a:pt x="3090" y="3144"/>
                  </a:lnTo>
                  <a:lnTo>
                    <a:pt x="3009" y="3279"/>
                  </a:lnTo>
                  <a:lnTo>
                    <a:pt x="2942" y="3279"/>
                  </a:lnTo>
                  <a:lnTo>
                    <a:pt x="2982" y="3063"/>
                  </a:lnTo>
                  <a:lnTo>
                    <a:pt x="2996" y="2834"/>
                  </a:lnTo>
                  <a:lnTo>
                    <a:pt x="3009" y="2605"/>
                  </a:lnTo>
                  <a:lnTo>
                    <a:pt x="3009" y="2375"/>
                  </a:lnTo>
                  <a:lnTo>
                    <a:pt x="3009" y="1364"/>
                  </a:lnTo>
                  <a:lnTo>
                    <a:pt x="3009" y="1256"/>
                  </a:lnTo>
                  <a:lnTo>
                    <a:pt x="2996" y="1161"/>
                  </a:lnTo>
                  <a:lnTo>
                    <a:pt x="2969" y="1067"/>
                  </a:lnTo>
                  <a:lnTo>
                    <a:pt x="2942" y="972"/>
                  </a:lnTo>
                  <a:lnTo>
                    <a:pt x="2901" y="891"/>
                  </a:lnTo>
                  <a:lnTo>
                    <a:pt x="2861" y="810"/>
                  </a:lnTo>
                  <a:lnTo>
                    <a:pt x="2807" y="743"/>
                  </a:lnTo>
                  <a:lnTo>
                    <a:pt x="2739" y="676"/>
                  </a:lnTo>
                  <a:lnTo>
                    <a:pt x="2658" y="622"/>
                  </a:lnTo>
                  <a:lnTo>
                    <a:pt x="2577" y="568"/>
                  </a:lnTo>
                  <a:lnTo>
                    <a:pt x="2483" y="514"/>
                  </a:lnTo>
                  <a:lnTo>
                    <a:pt x="2389" y="487"/>
                  </a:lnTo>
                  <a:lnTo>
                    <a:pt x="2281" y="460"/>
                  </a:lnTo>
                  <a:lnTo>
                    <a:pt x="2159" y="433"/>
                  </a:lnTo>
                  <a:lnTo>
                    <a:pt x="2038" y="419"/>
                  </a:lnTo>
                  <a:lnTo>
                    <a:pt x="986" y="419"/>
                  </a:lnTo>
                  <a:lnTo>
                    <a:pt x="864" y="433"/>
                  </a:lnTo>
                  <a:lnTo>
                    <a:pt x="743" y="460"/>
                  </a:lnTo>
                  <a:lnTo>
                    <a:pt x="635" y="487"/>
                  </a:lnTo>
                  <a:lnTo>
                    <a:pt x="527" y="527"/>
                  </a:lnTo>
                  <a:lnTo>
                    <a:pt x="446" y="568"/>
                  </a:lnTo>
                  <a:lnTo>
                    <a:pt x="365" y="635"/>
                  </a:lnTo>
                  <a:lnTo>
                    <a:pt x="284" y="689"/>
                  </a:lnTo>
                  <a:lnTo>
                    <a:pt x="217" y="770"/>
                  </a:lnTo>
                  <a:lnTo>
                    <a:pt x="163" y="851"/>
                  </a:lnTo>
                  <a:lnTo>
                    <a:pt x="122" y="945"/>
                  </a:lnTo>
                  <a:lnTo>
                    <a:pt x="82" y="1040"/>
                  </a:lnTo>
                  <a:lnTo>
                    <a:pt x="41" y="1148"/>
                  </a:lnTo>
                  <a:lnTo>
                    <a:pt x="28" y="1269"/>
                  </a:lnTo>
                  <a:lnTo>
                    <a:pt x="14" y="1391"/>
                  </a:lnTo>
                  <a:lnTo>
                    <a:pt x="1" y="1525"/>
                  </a:lnTo>
                  <a:lnTo>
                    <a:pt x="1" y="23164"/>
                  </a:lnTo>
                  <a:lnTo>
                    <a:pt x="14" y="23299"/>
                  </a:lnTo>
                  <a:lnTo>
                    <a:pt x="28" y="23421"/>
                  </a:lnTo>
                  <a:lnTo>
                    <a:pt x="41" y="23542"/>
                  </a:lnTo>
                  <a:lnTo>
                    <a:pt x="82" y="23650"/>
                  </a:lnTo>
                  <a:lnTo>
                    <a:pt x="122" y="23758"/>
                  </a:lnTo>
                  <a:lnTo>
                    <a:pt x="163" y="23839"/>
                  </a:lnTo>
                  <a:lnTo>
                    <a:pt x="217" y="23920"/>
                  </a:lnTo>
                  <a:lnTo>
                    <a:pt x="284" y="24001"/>
                  </a:lnTo>
                  <a:lnTo>
                    <a:pt x="365" y="24068"/>
                  </a:lnTo>
                  <a:lnTo>
                    <a:pt x="446" y="24122"/>
                  </a:lnTo>
                  <a:lnTo>
                    <a:pt x="527" y="24176"/>
                  </a:lnTo>
                  <a:lnTo>
                    <a:pt x="635" y="24203"/>
                  </a:lnTo>
                  <a:lnTo>
                    <a:pt x="743" y="24244"/>
                  </a:lnTo>
                  <a:lnTo>
                    <a:pt x="864" y="24257"/>
                  </a:lnTo>
                  <a:lnTo>
                    <a:pt x="986" y="24271"/>
                  </a:lnTo>
                  <a:lnTo>
                    <a:pt x="1120" y="24284"/>
                  </a:lnTo>
                  <a:lnTo>
                    <a:pt x="2173" y="24284"/>
                  </a:lnTo>
                  <a:lnTo>
                    <a:pt x="2308" y="24271"/>
                  </a:lnTo>
                  <a:lnTo>
                    <a:pt x="2429" y="24257"/>
                  </a:lnTo>
                  <a:lnTo>
                    <a:pt x="2537" y="24244"/>
                  </a:lnTo>
                  <a:lnTo>
                    <a:pt x="2645" y="24203"/>
                  </a:lnTo>
                  <a:lnTo>
                    <a:pt x="2739" y="24176"/>
                  </a:lnTo>
                  <a:lnTo>
                    <a:pt x="2834" y="24122"/>
                  </a:lnTo>
                  <a:lnTo>
                    <a:pt x="2915" y="24068"/>
                  </a:lnTo>
                  <a:lnTo>
                    <a:pt x="2982" y="24001"/>
                  </a:lnTo>
                  <a:lnTo>
                    <a:pt x="3050" y="23920"/>
                  </a:lnTo>
                  <a:lnTo>
                    <a:pt x="3104" y="23839"/>
                  </a:lnTo>
                  <a:lnTo>
                    <a:pt x="3158" y="23758"/>
                  </a:lnTo>
                  <a:lnTo>
                    <a:pt x="3185" y="23650"/>
                  </a:lnTo>
                  <a:lnTo>
                    <a:pt x="3225" y="23542"/>
                  </a:lnTo>
                  <a:lnTo>
                    <a:pt x="3239" y="23421"/>
                  </a:lnTo>
                  <a:lnTo>
                    <a:pt x="3252" y="23299"/>
                  </a:lnTo>
                  <a:lnTo>
                    <a:pt x="3265" y="23164"/>
                  </a:lnTo>
                  <a:lnTo>
                    <a:pt x="3265" y="16379"/>
                  </a:lnTo>
                  <a:lnTo>
                    <a:pt x="3252" y="16001"/>
                  </a:lnTo>
                  <a:lnTo>
                    <a:pt x="3239" y="15623"/>
                  </a:lnTo>
                  <a:lnTo>
                    <a:pt x="3212" y="15259"/>
                  </a:lnTo>
                  <a:lnTo>
                    <a:pt x="3158" y="14881"/>
                  </a:lnTo>
                  <a:lnTo>
                    <a:pt x="3225" y="14881"/>
                  </a:lnTo>
                  <a:lnTo>
                    <a:pt x="3427" y="15232"/>
                  </a:lnTo>
                  <a:lnTo>
                    <a:pt x="3657" y="15569"/>
                  </a:lnTo>
                  <a:lnTo>
                    <a:pt x="3913" y="15879"/>
                  </a:lnTo>
                  <a:lnTo>
                    <a:pt x="4183" y="16176"/>
                  </a:lnTo>
                  <a:lnTo>
                    <a:pt x="4480" y="16446"/>
                  </a:lnTo>
                  <a:lnTo>
                    <a:pt x="4776" y="16702"/>
                  </a:lnTo>
                  <a:lnTo>
                    <a:pt x="5114" y="16932"/>
                  </a:lnTo>
                  <a:lnTo>
                    <a:pt x="5451" y="17148"/>
                  </a:lnTo>
                  <a:lnTo>
                    <a:pt x="5815" y="17336"/>
                  </a:lnTo>
                  <a:lnTo>
                    <a:pt x="6179" y="17498"/>
                  </a:lnTo>
                  <a:lnTo>
                    <a:pt x="6557" y="17633"/>
                  </a:lnTo>
                  <a:lnTo>
                    <a:pt x="6935" y="17741"/>
                  </a:lnTo>
                  <a:lnTo>
                    <a:pt x="7326" y="17822"/>
                  </a:lnTo>
                  <a:lnTo>
                    <a:pt x="7731" y="17890"/>
                  </a:lnTo>
                  <a:lnTo>
                    <a:pt x="8122" y="17917"/>
                  </a:lnTo>
                  <a:lnTo>
                    <a:pt x="8527" y="17917"/>
                  </a:lnTo>
                  <a:lnTo>
                    <a:pt x="8945" y="17903"/>
                  </a:lnTo>
                  <a:lnTo>
                    <a:pt x="9350" y="17876"/>
                  </a:lnTo>
                  <a:lnTo>
                    <a:pt x="9754" y="17822"/>
                  </a:lnTo>
                  <a:lnTo>
                    <a:pt x="10146" y="17755"/>
                  </a:lnTo>
                  <a:lnTo>
                    <a:pt x="10523" y="17660"/>
                  </a:lnTo>
                  <a:lnTo>
                    <a:pt x="10901" y="17552"/>
                  </a:lnTo>
                  <a:lnTo>
                    <a:pt x="11265" y="17431"/>
                  </a:lnTo>
                  <a:lnTo>
                    <a:pt x="11616" y="17282"/>
                  </a:lnTo>
                  <a:lnTo>
                    <a:pt x="11967" y="17121"/>
                  </a:lnTo>
                  <a:lnTo>
                    <a:pt x="12304" y="16932"/>
                  </a:lnTo>
                  <a:lnTo>
                    <a:pt x="12628" y="16729"/>
                  </a:lnTo>
                  <a:lnTo>
                    <a:pt x="12938" y="16514"/>
                  </a:lnTo>
                  <a:lnTo>
                    <a:pt x="13249" y="16284"/>
                  </a:lnTo>
                  <a:lnTo>
                    <a:pt x="13532" y="16028"/>
                  </a:lnTo>
                  <a:lnTo>
                    <a:pt x="13815" y="15772"/>
                  </a:lnTo>
                  <a:lnTo>
                    <a:pt x="14071" y="15475"/>
                  </a:lnTo>
                  <a:lnTo>
                    <a:pt x="14328" y="15178"/>
                  </a:lnTo>
                  <a:lnTo>
                    <a:pt x="14557" y="14868"/>
                  </a:lnTo>
                  <a:lnTo>
                    <a:pt x="14786" y="14530"/>
                  </a:lnTo>
                  <a:lnTo>
                    <a:pt x="15002" y="14193"/>
                  </a:lnTo>
                  <a:lnTo>
                    <a:pt x="15191" y="13829"/>
                  </a:lnTo>
                  <a:lnTo>
                    <a:pt x="15380" y="13451"/>
                  </a:lnTo>
                  <a:lnTo>
                    <a:pt x="15542" y="13060"/>
                  </a:lnTo>
                  <a:lnTo>
                    <a:pt x="15690" y="12655"/>
                  </a:lnTo>
                  <a:lnTo>
                    <a:pt x="15825" y="12237"/>
                  </a:lnTo>
                  <a:lnTo>
                    <a:pt x="15933" y="11805"/>
                  </a:lnTo>
                  <a:lnTo>
                    <a:pt x="16041" y="11374"/>
                  </a:lnTo>
                  <a:lnTo>
                    <a:pt x="16122" y="10915"/>
                  </a:lnTo>
                  <a:lnTo>
                    <a:pt x="16190" y="10443"/>
                  </a:lnTo>
                  <a:lnTo>
                    <a:pt x="16230" y="9957"/>
                  </a:lnTo>
                  <a:lnTo>
                    <a:pt x="16257" y="9471"/>
                  </a:lnTo>
                  <a:lnTo>
                    <a:pt x="16270" y="8959"/>
                  </a:lnTo>
                  <a:lnTo>
                    <a:pt x="16257" y="8473"/>
                  </a:lnTo>
                  <a:lnTo>
                    <a:pt x="16243" y="7987"/>
                  </a:lnTo>
                  <a:lnTo>
                    <a:pt x="16190" y="7515"/>
                  </a:lnTo>
                  <a:lnTo>
                    <a:pt x="16136" y="7057"/>
                  </a:lnTo>
                  <a:lnTo>
                    <a:pt x="16068" y="6598"/>
                  </a:lnTo>
                  <a:lnTo>
                    <a:pt x="15974" y="6166"/>
                  </a:lnTo>
                  <a:lnTo>
                    <a:pt x="15866" y="5734"/>
                  </a:lnTo>
                  <a:lnTo>
                    <a:pt x="15744" y="5316"/>
                  </a:lnTo>
                  <a:lnTo>
                    <a:pt x="15609" y="4925"/>
                  </a:lnTo>
                  <a:lnTo>
                    <a:pt x="15461" y="4534"/>
                  </a:lnTo>
                  <a:lnTo>
                    <a:pt x="15286" y="4156"/>
                  </a:lnTo>
                  <a:lnTo>
                    <a:pt x="15110" y="3792"/>
                  </a:lnTo>
                  <a:lnTo>
                    <a:pt x="14908" y="3441"/>
                  </a:lnTo>
                  <a:lnTo>
                    <a:pt x="14706" y="3117"/>
                  </a:lnTo>
                  <a:lnTo>
                    <a:pt x="14476" y="2794"/>
                  </a:lnTo>
                  <a:lnTo>
                    <a:pt x="14247" y="2497"/>
                  </a:lnTo>
                  <a:lnTo>
                    <a:pt x="13991" y="2200"/>
                  </a:lnTo>
                  <a:lnTo>
                    <a:pt x="13734" y="1930"/>
                  </a:lnTo>
                  <a:lnTo>
                    <a:pt x="13451" y="1674"/>
                  </a:lnTo>
                  <a:lnTo>
                    <a:pt x="13168" y="1444"/>
                  </a:lnTo>
                  <a:lnTo>
                    <a:pt x="12857" y="1215"/>
                  </a:lnTo>
                  <a:lnTo>
                    <a:pt x="12547" y="1013"/>
                  </a:lnTo>
                  <a:lnTo>
                    <a:pt x="12223" y="824"/>
                  </a:lnTo>
                  <a:lnTo>
                    <a:pt x="11873" y="662"/>
                  </a:lnTo>
                  <a:lnTo>
                    <a:pt x="11535" y="500"/>
                  </a:lnTo>
                  <a:lnTo>
                    <a:pt x="11171" y="379"/>
                  </a:lnTo>
                  <a:lnTo>
                    <a:pt x="10793" y="257"/>
                  </a:lnTo>
                  <a:lnTo>
                    <a:pt x="10416" y="176"/>
                  </a:lnTo>
                  <a:lnTo>
                    <a:pt x="10011" y="95"/>
                  </a:lnTo>
                  <a:lnTo>
                    <a:pt x="9606" y="41"/>
                  </a:lnTo>
                  <a:lnTo>
                    <a:pt x="9188" y="14"/>
                  </a:lnTo>
                  <a:lnTo>
                    <a:pt x="8770" y="1"/>
                  </a:lnTo>
                  <a:close/>
                </a:path>
              </a:pathLst>
            </a:custGeom>
            <a:solidFill>
              <a:srgbClr val="1E24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4" name="Google Shape;3064;p203"/>
            <p:cNvSpPr/>
            <p:nvPr/>
          </p:nvSpPr>
          <p:spPr>
            <a:xfrm>
              <a:off x="839276" y="1350474"/>
              <a:ext cx="238655" cy="347640"/>
            </a:xfrm>
            <a:custGeom>
              <a:rect b="b" l="l" r="r" t="t"/>
              <a:pathLst>
                <a:path extrusionOk="0" h="24285" w="16271">
                  <a:moveTo>
                    <a:pt x="8365" y="2888"/>
                  </a:moveTo>
                  <a:lnTo>
                    <a:pt x="8621" y="2915"/>
                  </a:lnTo>
                  <a:lnTo>
                    <a:pt x="8877" y="2942"/>
                  </a:lnTo>
                  <a:lnTo>
                    <a:pt x="9134" y="2996"/>
                  </a:lnTo>
                  <a:lnTo>
                    <a:pt x="9376" y="3050"/>
                  </a:lnTo>
                  <a:lnTo>
                    <a:pt x="9606" y="3131"/>
                  </a:lnTo>
                  <a:lnTo>
                    <a:pt x="9835" y="3212"/>
                  </a:lnTo>
                  <a:lnTo>
                    <a:pt x="10064" y="3320"/>
                  </a:lnTo>
                  <a:lnTo>
                    <a:pt x="10280" y="3428"/>
                  </a:lnTo>
                  <a:lnTo>
                    <a:pt x="10483" y="3549"/>
                  </a:lnTo>
                  <a:lnTo>
                    <a:pt x="10685" y="3684"/>
                  </a:lnTo>
                  <a:lnTo>
                    <a:pt x="10887" y="3832"/>
                  </a:lnTo>
                  <a:lnTo>
                    <a:pt x="11076" y="3994"/>
                  </a:lnTo>
                  <a:lnTo>
                    <a:pt x="11252" y="4170"/>
                  </a:lnTo>
                  <a:lnTo>
                    <a:pt x="11427" y="4358"/>
                  </a:lnTo>
                  <a:lnTo>
                    <a:pt x="11589" y="4547"/>
                  </a:lnTo>
                  <a:lnTo>
                    <a:pt x="11751" y="4750"/>
                  </a:lnTo>
                  <a:lnTo>
                    <a:pt x="11899" y="4966"/>
                  </a:lnTo>
                  <a:lnTo>
                    <a:pt x="12034" y="5195"/>
                  </a:lnTo>
                  <a:lnTo>
                    <a:pt x="12169" y="5424"/>
                  </a:lnTo>
                  <a:lnTo>
                    <a:pt x="12290" y="5681"/>
                  </a:lnTo>
                  <a:lnTo>
                    <a:pt x="12398" y="5937"/>
                  </a:lnTo>
                  <a:lnTo>
                    <a:pt x="12493" y="6193"/>
                  </a:lnTo>
                  <a:lnTo>
                    <a:pt x="12587" y="6476"/>
                  </a:lnTo>
                  <a:lnTo>
                    <a:pt x="12668" y="6760"/>
                  </a:lnTo>
                  <a:lnTo>
                    <a:pt x="12749" y="7057"/>
                  </a:lnTo>
                  <a:lnTo>
                    <a:pt x="12803" y="7353"/>
                  </a:lnTo>
                  <a:lnTo>
                    <a:pt x="12857" y="7664"/>
                  </a:lnTo>
                  <a:lnTo>
                    <a:pt x="12897" y="7987"/>
                  </a:lnTo>
                  <a:lnTo>
                    <a:pt x="12924" y="8325"/>
                  </a:lnTo>
                  <a:lnTo>
                    <a:pt x="12938" y="8648"/>
                  </a:lnTo>
                  <a:lnTo>
                    <a:pt x="12951" y="8999"/>
                  </a:lnTo>
                  <a:lnTo>
                    <a:pt x="12938" y="9363"/>
                  </a:lnTo>
                  <a:lnTo>
                    <a:pt x="12924" y="9714"/>
                  </a:lnTo>
                  <a:lnTo>
                    <a:pt x="12884" y="10051"/>
                  </a:lnTo>
                  <a:lnTo>
                    <a:pt x="12843" y="10375"/>
                  </a:lnTo>
                  <a:lnTo>
                    <a:pt x="12789" y="10699"/>
                  </a:lnTo>
                  <a:lnTo>
                    <a:pt x="12722" y="11009"/>
                  </a:lnTo>
                  <a:lnTo>
                    <a:pt x="12641" y="11306"/>
                  </a:lnTo>
                  <a:lnTo>
                    <a:pt x="12560" y="11589"/>
                  </a:lnTo>
                  <a:lnTo>
                    <a:pt x="12452" y="11873"/>
                  </a:lnTo>
                  <a:lnTo>
                    <a:pt x="12344" y="12129"/>
                  </a:lnTo>
                  <a:lnTo>
                    <a:pt x="12223" y="12385"/>
                  </a:lnTo>
                  <a:lnTo>
                    <a:pt x="12101" y="12628"/>
                  </a:lnTo>
                  <a:lnTo>
                    <a:pt x="11953" y="12871"/>
                  </a:lnTo>
                  <a:lnTo>
                    <a:pt x="11818" y="13087"/>
                  </a:lnTo>
                  <a:lnTo>
                    <a:pt x="11656" y="13303"/>
                  </a:lnTo>
                  <a:lnTo>
                    <a:pt x="11494" y="13505"/>
                  </a:lnTo>
                  <a:lnTo>
                    <a:pt x="11319" y="13680"/>
                  </a:lnTo>
                  <a:lnTo>
                    <a:pt x="11144" y="13869"/>
                  </a:lnTo>
                  <a:lnTo>
                    <a:pt x="10955" y="14031"/>
                  </a:lnTo>
                  <a:lnTo>
                    <a:pt x="10766" y="14180"/>
                  </a:lnTo>
                  <a:lnTo>
                    <a:pt x="10564" y="14328"/>
                  </a:lnTo>
                  <a:lnTo>
                    <a:pt x="10361" y="14449"/>
                  </a:lnTo>
                  <a:lnTo>
                    <a:pt x="10145" y="14571"/>
                  </a:lnTo>
                  <a:lnTo>
                    <a:pt x="9929" y="14679"/>
                  </a:lnTo>
                  <a:lnTo>
                    <a:pt x="9700" y="14773"/>
                  </a:lnTo>
                  <a:lnTo>
                    <a:pt x="9471" y="14854"/>
                  </a:lnTo>
                  <a:lnTo>
                    <a:pt x="9241" y="14922"/>
                  </a:lnTo>
                  <a:lnTo>
                    <a:pt x="8999" y="14976"/>
                  </a:lnTo>
                  <a:lnTo>
                    <a:pt x="8756" y="15030"/>
                  </a:lnTo>
                  <a:lnTo>
                    <a:pt x="8513" y="15057"/>
                  </a:lnTo>
                  <a:lnTo>
                    <a:pt x="8270" y="15084"/>
                  </a:lnTo>
                  <a:lnTo>
                    <a:pt x="8014" y="15084"/>
                  </a:lnTo>
                  <a:lnTo>
                    <a:pt x="7731" y="15070"/>
                  </a:lnTo>
                  <a:lnTo>
                    <a:pt x="7447" y="15043"/>
                  </a:lnTo>
                  <a:lnTo>
                    <a:pt x="7164" y="15003"/>
                  </a:lnTo>
                  <a:lnTo>
                    <a:pt x="6908" y="14949"/>
                  </a:lnTo>
                  <a:lnTo>
                    <a:pt x="6651" y="14868"/>
                  </a:lnTo>
                  <a:lnTo>
                    <a:pt x="6408" y="14787"/>
                  </a:lnTo>
                  <a:lnTo>
                    <a:pt x="6166" y="14679"/>
                  </a:lnTo>
                  <a:lnTo>
                    <a:pt x="5936" y="14571"/>
                  </a:lnTo>
                  <a:lnTo>
                    <a:pt x="5707" y="14436"/>
                  </a:lnTo>
                  <a:lnTo>
                    <a:pt x="5505" y="14288"/>
                  </a:lnTo>
                  <a:lnTo>
                    <a:pt x="5302" y="14139"/>
                  </a:lnTo>
                  <a:lnTo>
                    <a:pt x="5100" y="13977"/>
                  </a:lnTo>
                  <a:lnTo>
                    <a:pt x="4924" y="13788"/>
                  </a:lnTo>
                  <a:lnTo>
                    <a:pt x="4749" y="13600"/>
                  </a:lnTo>
                  <a:lnTo>
                    <a:pt x="4574" y="13411"/>
                  </a:lnTo>
                  <a:lnTo>
                    <a:pt x="4425" y="13195"/>
                  </a:lnTo>
                  <a:lnTo>
                    <a:pt x="4263" y="12979"/>
                  </a:lnTo>
                  <a:lnTo>
                    <a:pt x="4129" y="12763"/>
                  </a:lnTo>
                  <a:lnTo>
                    <a:pt x="4007" y="12520"/>
                  </a:lnTo>
                  <a:lnTo>
                    <a:pt x="3886" y="12291"/>
                  </a:lnTo>
                  <a:lnTo>
                    <a:pt x="3764" y="12035"/>
                  </a:lnTo>
                  <a:lnTo>
                    <a:pt x="3670" y="11778"/>
                  </a:lnTo>
                  <a:lnTo>
                    <a:pt x="3575" y="11522"/>
                  </a:lnTo>
                  <a:lnTo>
                    <a:pt x="3494" y="11266"/>
                  </a:lnTo>
                  <a:lnTo>
                    <a:pt x="3414" y="10996"/>
                  </a:lnTo>
                  <a:lnTo>
                    <a:pt x="3346" y="10726"/>
                  </a:lnTo>
                  <a:lnTo>
                    <a:pt x="3292" y="10443"/>
                  </a:lnTo>
                  <a:lnTo>
                    <a:pt x="3252" y="10173"/>
                  </a:lnTo>
                  <a:lnTo>
                    <a:pt x="3211" y="9890"/>
                  </a:lnTo>
                  <a:lnTo>
                    <a:pt x="3184" y="9606"/>
                  </a:lnTo>
                  <a:lnTo>
                    <a:pt x="3171" y="9323"/>
                  </a:lnTo>
                  <a:lnTo>
                    <a:pt x="3171" y="9040"/>
                  </a:lnTo>
                  <a:lnTo>
                    <a:pt x="3171" y="8635"/>
                  </a:lnTo>
                  <a:lnTo>
                    <a:pt x="3198" y="8244"/>
                  </a:lnTo>
                  <a:lnTo>
                    <a:pt x="3225" y="7880"/>
                  </a:lnTo>
                  <a:lnTo>
                    <a:pt x="3279" y="7515"/>
                  </a:lnTo>
                  <a:lnTo>
                    <a:pt x="3333" y="7178"/>
                  </a:lnTo>
                  <a:lnTo>
                    <a:pt x="3400" y="6841"/>
                  </a:lnTo>
                  <a:lnTo>
                    <a:pt x="3481" y="6530"/>
                  </a:lnTo>
                  <a:lnTo>
                    <a:pt x="3575" y="6234"/>
                  </a:lnTo>
                  <a:lnTo>
                    <a:pt x="3683" y="5950"/>
                  </a:lnTo>
                  <a:lnTo>
                    <a:pt x="3791" y="5681"/>
                  </a:lnTo>
                  <a:lnTo>
                    <a:pt x="3913" y="5411"/>
                  </a:lnTo>
                  <a:lnTo>
                    <a:pt x="4048" y="5168"/>
                  </a:lnTo>
                  <a:lnTo>
                    <a:pt x="4196" y="4939"/>
                  </a:lnTo>
                  <a:lnTo>
                    <a:pt x="4344" y="4723"/>
                  </a:lnTo>
                  <a:lnTo>
                    <a:pt x="4506" y="4520"/>
                  </a:lnTo>
                  <a:lnTo>
                    <a:pt x="4668" y="4318"/>
                  </a:lnTo>
                  <a:lnTo>
                    <a:pt x="4844" y="4143"/>
                  </a:lnTo>
                  <a:lnTo>
                    <a:pt x="5032" y="3981"/>
                  </a:lnTo>
                  <a:lnTo>
                    <a:pt x="5221" y="3819"/>
                  </a:lnTo>
                  <a:lnTo>
                    <a:pt x="5410" y="3684"/>
                  </a:lnTo>
                  <a:lnTo>
                    <a:pt x="5612" y="3549"/>
                  </a:lnTo>
                  <a:lnTo>
                    <a:pt x="5815" y="3428"/>
                  </a:lnTo>
                  <a:lnTo>
                    <a:pt x="6031" y="3320"/>
                  </a:lnTo>
                  <a:lnTo>
                    <a:pt x="6247" y="3225"/>
                  </a:lnTo>
                  <a:lnTo>
                    <a:pt x="6462" y="3144"/>
                  </a:lnTo>
                  <a:lnTo>
                    <a:pt x="6692" y="3077"/>
                  </a:lnTo>
                  <a:lnTo>
                    <a:pt x="6921" y="3023"/>
                  </a:lnTo>
                  <a:lnTo>
                    <a:pt x="7150" y="2969"/>
                  </a:lnTo>
                  <a:lnTo>
                    <a:pt x="7380" y="2928"/>
                  </a:lnTo>
                  <a:lnTo>
                    <a:pt x="7623" y="2901"/>
                  </a:lnTo>
                  <a:lnTo>
                    <a:pt x="7865" y="2888"/>
                  </a:lnTo>
                  <a:close/>
                  <a:moveTo>
                    <a:pt x="8769" y="1"/>
                  </a:moveTo>
                  <a:lnTo>
                    <a:pt x="8365" y="14"/>
                  </a:lnTo>
                  <a:lnTo>
                    <a:pt x="7987" y="41"/>
                  </a:lnTo>
                  <a:lnTo>
                    <a:pt x="7623" y="82"/>
                  </a:lnTo>
                  <a:lnTo>
                    <a:pt x="7285" y="149"/>
                  </a:lnTo>
                  <a:lnTo>
                    <a:pt x="6948" y="217"/>
                  </a:lnTo>
                  <a:lnTo>
                    <a:pt x="6638" y="311"/>
                  </a:lnTo>
                  <a:lnTo>
                    <a:pt x="6341" y="406"/>
                  </a:lnTo>
                  <a:lnTo>
                    <a:pt x="6044" y="514"/>
                  </a:lnTo>
                  <a:lnTo>
                    <a:pt x="5774" y="635"/>
                  </a:lnTo>
                  <a:lnTo>
                    <a:pt x="5518" y="770"/>
                  </a:lnTo>
                  <a:lnTo>
                    <a:pt x="5289" y="905"/>
                  </a:lnTo>
                  <a:lnTo>
                    <a:pt x="5059" y="1040"/>
                  </a:lnTo>
                  <a:lnTo>
                    <a:pt x="4844" y="1188"/>
                  </a:lnTo>
                  <a:lnTo>
                    <a:pt x="4641" y="1337"/>
                  </a:lnTo>
                  <a:lnTo>
                    <a:pt x="4452" y="1485"/>
                  </a:lnTo>
                  <a:lnTo>
                    <a:pt x="4277" y="1647"/>
                  </a:lnTo>
                  <a:lnTo>
                    <a:pt x="4115" y="1795"/>
                  </a:lnTo>
                  <a:lnTo>
                    <a:pt x="3967" y="1944"/>
                  </a:lnTo>
                  <a:lnTo>
                    <a:pt x="3697" y="2240"/>
                  </a:lnTo>
                  <a:lnTo>
                    <a:pt x="3481" y="2524"/>
                  </a:lnTo>
                  <a:lnTo>
                    <a:pt x="3306" y="2767"/>
                  </a:lnTo>
                  <a:lnTo>
                    <a:pt x="3171" y="2982"/>
                  </a:lnTo>
                  <a:lnTo>
                    <a:pt x="3076" y="3144"/>
                  </a:lnTo>
                  <a:lnTo>
                    <a:pt x="3009" y="3279"/>
                  </a:lnTo>
                  <a:lnTo>
                    <a:pt x="2941" y="3279"/>
                  </a:lnTo>
                  <a:lnTo>
                    <a:pt x="2968" y="3063"/>
                  </a:lnTo>
                  <a:lnTo>
                    <a:pt x="2995" y="2834"/>
                  </a:lnTo>
                  <a:lnTo>
                    <a:pt x="3009" y="2605"/>
                  </a:lnTo>
                  <a:lnTo>
                    <a:pt x="3009" y="2375"/>
                  </a:lnTo>
                  <a:lnTo>
                    <a:pt x="3009" y="1364"/>
                  </a:lnTo>
                  <a:lnTo>
                    <a:pt x="3009" y="1256"/>
                  </a:lnTo>
                  <a:lnTo>
                    <a:pt x="2995" y="1161"/>
                  </a:lnTo>
                  <a:lnTo>
                    <a:pt x="2968" y="1067"/>
                  </a:lnTo>
                  <a:lnTo>
                    <a:pt x="2941" y="972"/>
                  </a:lnTo>
                  <a:lnTo>
                    <a:pt x="2901" y="891"/>
                  </a:lnTo>
                  <a:lnTo>
                    <a:pt x="2847" y="810"/>
                  </a:lnTo>
                  <a:lnTo>
                    <a:pt x="2793" y="743"/>
                  </a:lnTo>
                  <a:lnTo>
                    <a:pt x="2725" y="676"/>
                  </a:lnTo>
                  <a:lnTo>
                    <a:pt x="2658" y="622"/>
                  </a:lnTo>
                  <a:lnTo>
                    <a:pt x="2577" y="568"/>
                  </a:lnTo>
                  <a:lnTo>
                    <a:pt x="2483" y="514"/>
                  </a:lnTo>
                  <a:lnTo>
                    <a:pt x="2388" y="487"/>
                  </a:lnTo>
                  <a:lnTo>
                    <a:pt x="2280" y="460"/>
                  </a:lnTo>
                  <a:lnTo>
                    <a:pt x="2159" y="433"/>
                  </a:lnTo>
                  <a:lnTo>
                    <a:pt x="2037" y="419"/>
                  </a:lnTo>
                  <a:lnTo>
                    <a:pt x="985" y="419"/>
                  </a:lnTo>
                  <a:lnTo>
                    <a:pt x="850" y="433"/>
                  </a:lnTo>
                  <a:lnTo>
                    <a:pt x="742" y="460"/>
                  </a:lnTo>
                  <a:lnTo>
                    <a:pt x="634" y="487"/>
                  </a:lnTo>
                  <a:lnTo>
                    <a:pt x="527" y="527"/>
                  </a:lnTo>
                  <a:lnTo>
                    <a:pt x="432" y="568"/>
                  </a:lnTo>
                  <a:lnTo>
                    <a:pt x="351" y="635"/>
                  </a:lnTo>
                  <a:lnTo>
                    <a:pt x="284" y="689"/>
                  </a:lnTo>
                  <a:lnTo>
                    <a:pt x="216" y="770"/>
                  </a:lnTo>
                  <a:lnTo>
                    <a:pt x="162" y="851"/>
                  </a:lnTo>
                  <a:lnTo>
                    <a:pt x="108" y="945"/>
                  </a:lnTo>
                  <a:lnTo>
                    <a:pt x="68" y="1040"/>
                  </a:lnTo>
                  <a:lnTo>
                    <a:pt x="41" y="1148"/>
                  </a:lnTo>
                  <a:lnTo>
                    <a:pt x="27" y="1269"/>
                  </a:lnTo>
                  <a:lnTo>
                    <a:pt x="14" y="1391"/>
                  </a:lnTo>
                  <a:lnTo>
                    <a:pt x="0" y="1525"/>
                  </a:lnTo>
                  <a:lnTo>
                    <a:pt x="14" y="23164"/>
                  </a:lnTo>
                  <a:lnTo>
                    <a:pt x="14" y="23299"/>
                  </a:lnTo>
                  <a:lnTo>
                    <a:pt x="27" y="23421"/>
                  </a:lnTo>
                  <a:lnTo>
                    <a:pt x="54" y="23542"/>
                  </a:lnTo>
                  <a:lnTo>
                    <a:pt x="81" y="23650"/>
                  </a:lnTo>
                  <a:lnTo>
                    <a:pt x="122" y="23758"/>
                  </a:lnTo>
                  <a:lnTo>
                    <a:pt x="162" y="23839"/>
                  </a:lnTo>
                  <a:lnTo>
                    <a:pt x="230" y="23920"/>
                  </a:lnTo>
                  <a:lnTo>
                    <a:pt x="297" y="24001"/>
                  </a:lnTo>
                  <a:lnTo>
                    <a:pt x="365" y="24068"/>
                  </a:lnTo>
                  <a:lnTo>
                    <a:pt x="446" y="24122"/>
                  </a:lnTo>
                  <a:lnTo>
                    <a:pt x="540" y="24176"/>
                  </a:lnTo>
                  <a:lnTo>
                    <a:pt x="634" y="24203"/>
                  </a:lnTo>
                  <a:lnTo>
                    <a:pt x="742" y="24244"/>
                  </a:lnTo>
                  <a:lnTo>
                    <a:pt x="864" y="24257"/>
                  </a:lnTo>
                  <a:lnTo>
                    <a:pt x="985" y="24271"/>
                  </a:lnTo>
                  <a:lnTo>
                    <a:pt x="1134" y="24284"/>
                  </a:lnTo>
                  <a:lnTo>
                    <a:pt x="2172" y="24284"/>
                  </a:lnTo>
                  <a:lnTo>
                    <a:pt x="2307" y="24271"/>
                  </a:lnTo>
                  <a:lnTo>
                    <a:pt x="2429" y="24257"/>
                  </a:lnTo>
                  <a:lnTo>
                    <a:pt x="2537" y="24244"/>
                  </a:lnTo>
                  <a:lnTo>
                    <a:pt x="2645" y="24203"/>
                  </a:lnTo>
                  <a:lnTo>
                    <a:pt x="2739" y="24176"/>
                  </a:lnTo>
                  <a:lnTo>
                    <a:pt x="2833" y="24122"/>
                  </a:lnTo>
                  <a:lnTo>
                    <a:pt x="2914" y="24068"/>
                  </a:lnTo>
                  <a:lnTo>
                    <a:pt x="2982" y="24001"/>
                  </a:lnTo>
                  <a:lnTo>
                    <a:pt x="3049" y="23920"/>
                  </a:lnTo>
                  <a:lnTo>
                    <a:pt x="3103" y="23839"/>
                  </a:lnTo>
                  <a:lnTo>
                    <a:pt x="3144" y="23758"/>
                  </a:lnTo>
                  <a:lnTo>
                    <a:pt x="3184" y="23650"/>
                  </a:lnTo>
                  <a:lnTo>
                    <a:pt x="3211" y="23542"/>
                  </a:lnTo>
                  <a:lnTo>
                    <a:pt x="3238" y="23421"/>
                  </a:lnTo>
                  <a:lnTo>
                    <a:pt x="3252" y="23299"/>
                  </a:lnTo>
                  <a:lnTo>
                    <a:pt x="3252" y="23164"/>
                  </a:lnTo>
                  <a:lnTo>
                    <a:pt x="3252" y="16379"/>
                  </a:lnTo>
                  <a:lnTo>
                    <a:pt x="3252" y="16001"/>
                  </a:lnTo>
                  <a:lnTo>
                    <a:pt x="3238" y="15623"/>
                  </a:lnTo>
                  <a:lnTo>
                    <a:pt x="3198" y="15259"/>
                  </a:lnTo>
                  <a:lnTo>
                    <a:pt x="3157" y="14881"/>
                  </a:lnTo>
                  <a:lnTo>
                    <a:pt x="3225" y="14881"/>
                  </a:lnTo>
                  <a:lnTo>
                    <a:pt x="3427" y="15232"/>
                  </a:lnTo>
                  <a:lnTo>
                    <a:pt x="3656" y="15569"/>
                  </a:lnTo>
                  <a:lnTo>
                    <a:pt x="3913" y="15879"/>
                  </a:lnTo>
                  <a:lnTo>
                    <a:pt x="4182" y="16176"/>
                  </a:lnTo>
                  <a:lnTo>
                    <a:pt x="4466" y="16446"/>
                  </a:lnTo>
                  <a:lnTo>
                    <a:pt x="4776" y="16702"/>
                  </a:lnTo>
                  <a:lnTo>
                    <a:pt x="5100" y="16932"/>
                  </a:lnTo>
                  <a:lnTo>
                    <a:pt x="5451" y="17148"/>
                  </a:lnTo>
                  <a:lnTo>
                    <a:pt x="5801" y="17336"/>
                  </a:lnTo>
                  <a:lnTo>
                    <a:pt x="6179" y="17498"/>
                  </a:lnTo>
                  <a:lnTo>
                    <a:pt x="6543" y="17633"/>
                  </a:lnTo>
                  <a:lnTo>
                    <a:pt x="6935" y="17741"/>
                  </a:lnTo>
                  <a:lnTo>
                    <a:pt x="7326" y="17822"/>
                  </a:lnTo>
                  <a:lnTo>
                    <a:pt x="7717" y="17890"/>
                  </a:lnTo>
                  <a:lnTo>
                    <a:pt x="8122" y="17917"/>
                  </a:lnTo>
                  <a:lnTo>
                    <a:pt x="8526" y="17917"/>
                  </a:lnTo>
                  <a:lnTo>
                    <a:pt x="8945" y="17903"/>
                  </a:lnTo>
                  <a:lnTo>
                    <a:pt x="9349" y="17876"/>
                  </a:lnTo>
                  <a:lnTo>
                    <a:pt x="9754" y="17822"/>
                  </a:lnTo>
                  <a:lnTo>
                    <a:pt x="10145" y="17755"/>
                  </a:lnTo>
                  <a:lnTo>
                    <a:pt x="10523" y="17660"/>
                  </a:lnTo>
                  <a:lnTo>
                    <a:pt x="10901" y="17552"/>
                  </a:lnTo>
                  <a:lnTo>
                    <a:pt x="11265" y="17431"/>
                  </a:lnTo>
                  <a:lnTo>
                    <a:pt x="11616" y="17282"/>
                  </a:lnTo>
                  <a:lnTo>
                    <a:pt x="11967" y="17121"/>
                  </a:lnTo>
                  <a:lnTo>
                    <a:pt x="12304" y="16932"/>
                  </a:lnTo>
                  <a:lnTo>
                    <a:pt x="12628" y="16729"/>
                  </a:lnTo>
                  <a:lnTo>
                    <a:pt x="12938" y="16514"/>
                  </a:lnTo>
                  <a:lnTo>
                    <a:pt x="13235" y="16284"/>
                  </a:lnTo>
                  <a:lnTo>
                    <a:pt x="13531" y="16028"/>
                  </a:lnTo>
                  <a:lnTo>
                    <a:pt x="13801" y="15772"/>
                  </a:lnTo>
                  <a:lnTo>
                    <a:pt x="14071" y="15475"/>
                  </a:lnTo>
                  <a:lnTo>
                    <a:pt x="14327" y="15178"/>
                  </a:lnTo>
                  <a:lnTo>
                    <a:pt x="14557" y="14868"/>
                  </a:lnTo>
                  <a:lnTo>
                    <a:pt x="14786" y="14530"/>
                  </a:lnTo>
                  <a:lnTo>
                    <a:pt x="15002" y="14193"/>
                  </a:lnTo>
                  <a:lnTo>
                    <a:pt x="15191" y="13829"/>
                  </a:lnTo>
                  <a:lnTo>
                    <a:pt x="15366" y="13451"/>
                  </a:lnTo>
                  <a:lnTo>
                    <a:pt x="15542" y="13060"/>
                  </a:lnTo>
                  <a:lnTo>
                    <a:pt x="15690" y="12655"/>
                  </a:lnTo>
                  <a:lnTo>
                    <a:pt x="15825" y="12237"/>
                  </a:lnTo>
                  <a:lnTo>
                    <a:pt x="15933" y="11805"/>
                  </a:lnTo>
                  <a:lnTo>
                    <a:pt x="16041" y="11374"/>
                  </a:lnTo>
                  <a:lnTo>
                    <a:pt x="16122" y="10915"/>
                  </a:lnTo>
                  <a:lnTo>
                    <a:pt x="16189" y="10443"/>
                  </a:lnTo>
                  <a:lnTo>
                    <a:pt x="16230" y="9957"/>
                  </a:lnTo>
                  <a:lnTo>
                    <a:pt x="16257" y="9471"/>
                  </a:lnTo>
                  <a:lnTo>
                    <a:pt x="16270" y="8959"/>
                  </a:lnTo>
                  <a:lnTo>
                    <a:pt x="16257" y="8473"/>
                  </a:lnTo>
                  <a:lnTo>
                    <a:pt x="16230" y="7987"/>
                  </a:lnTo>
                  <a:lnTo>
                    <a:pt x="16189" y="7515"/>
                  </a:lnTo>
                  <a:lnTo>
                    <a:pt x="16135" y="7057"/>
                  </a:lnTo>
                  <a:lnTo>
                    <a:pt x="16054" y="6598"/>
                  </a:lnTo>
                  <a:lnTo>
                    <a:pt x="15973" y="6166"/>
                  </a:lnTo>
                  <a:lnTo>
                    <a:pt x="15865" y="5734"/>
                  </a:lnTo>
                  <a:lnTo>
                    <a:pt x="15744" y="5316"/>
                  </a:lnTo>
                  <a:lnTo>
                    <a:pt x="15609" y="4925"/>
                  </a:lnTo>
                  <a:lnTo>
                    <a:pt x="15447" y="4534"/>
                  </a:lnTo>
                  <a:lnTo>
                    <a:pt x="15285" y="4156"/>
                  </a:lnTo>
                  <a:lnTo>
                    <a:pt x="15110" y="3792"/>
                  </a:lnTo>
                  <a:lnTo>
                    <a:pt x="14908" y="3441"/>
                  </a:lnTo>
                  <a:lnTo>
                    <a:pt x="14705" y="3117"/>
                  </a:lnTo>
                  <a:lnTo>
                    <a:pt x="14476" y="2794"/>
                  </a:lnTo>
                  <a:lnTo>
                    <a:pt x="14233" y="2497"/>
                  </a:lnTo>
                  <a:lnTo>
                    <a:pt x="13990" y="2200"/>
                  </a:lnTo>
                  <a:lnTo>
                    <a:pt x="13720" y="1930"/>
                  </a:lnTo>
                  <a:lnTo>
                    <a:pt x="13451" y="1674"/>
                  </a:lnTo>
                  <a:lnTo>
                    <a:pt x="13154" y="1444"/>
                  </a:lnTo>
                  <a:lnTo>
                    <a:pt x="12857" y="1215"/>
                  </a:lnTo>
                  <a:lnTo>
                    <a:pt x="12547" y="1013"/>
                  </a:lnTo>
                  <a:lnTo>
                    <a:pt x="12209" y="824"/>
                  </a:lnTo>
                  <a:lnTo>
                    <a:pt x="11872" y="662"/>
                  </a:lnTo>
                  <a:lnTo>
                    <a:pt x="11521" y="500"/>
                  </a:lnTo>
                  <a:lnTo>
                    <a:pt x="11157" y="379"/>
                  </a:lnTo>
                  <a:lnTo>
                    <a:pt x="10793" y="257"/>
                  </a:lnTo>
                  <a:lnTo>
                    <a:pt x="10402" y="176"/>
                  </a:lnTo>
                  <a:lnTo>
                    <a:pt x="10010" y="95"/>
                  </a:lnTo>
                  <a:lnTo>
                    <a:pt x="9606" y="41"/>
                  </a:lnTo>
                  <a:lnTo>
                    <a:pt x="9188" y="14"/>
                  </a:lnTo>
                  <a:lnTo>
                    <a:pt x="8769" y="1"/>
                  </a:lnTo>
                  <a:close/>
                </a:path>
              </a:pathLst>
            </a:custGeom>
            <a:solidFill>
              <a:srgbClr val="1E24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5" name="Google Shape;3065;p203"/>
            <p:cNvSpPr/>
            <p:nvPr/>
          </p:nvSpPr>
          <p:spPr>
            <a:xfrm>
              <a:off x="1098289" y="1257212"/>
              <a:ext cx="145252" cy="343947"/>
            </a:xfrm>
            <a:custGeom>
              <a:rect b="b" l="l" r="r" t="t"/>
              <a:pathLst>
                <a:path extrusionOk="0" h="24027" w="9903">
                  <a:moveTo>
                    <a:pt x="8378" y="0"/>
                  </a:moveTo>
                  <a:lnTo>
                    <a:pt x="8028" y="13"/>
                  </a:lnTo>
                  <a:lnTo>
                    <a:pt x="7609" y="54"/>
                  </a:lnTo>
                  <a:lnTo>
                    <a:pt x="7164" y="121"/>
                  </a:lnTo>
                  <a:lnTo>
                    <a:pt x="6921" y="162"/>
                  </a:lnTo>
                  <a:lnTo>
                    <a:pt x="6678" y="229"/>
                  </a:lnTo>
                  <a:lnTo>
                    <a:pt x="6422" y="297"/>
                  </a:lnTo>
                  <a:lnTo>
                    <a:pt x="6166" y="364"/>
                  </a:lnTo>
                  <a:lnTo>
                    <a:pt x="5910" y="459"/>
                  </a:lnTo>
                  <a:lnTo>
                    <a:pt x="5653" y="567"/>
                  </a:lnTo>
                  <a:lnTo>
                    <a:pt x="5397" y="688"/>
                  </a:lnTo>
                  <a:lnTo>
                    <a:pt x="5127" y="809"/>
                  </a:lnTo>
                  <a:lnTo>
                    <a:pt x="4884" y="958"/>
                  </a:lnTo>
                  <a:lnTo>
                    <a:pt x="4628" y="1120"/>
                  </a:lnTo>
                  <a:lnTo>
                    <a:pt x="4385" y="1295"/>
                  </a:lnTo>
                  <a:lnTo>
                    <a:pt x="4142" y="1484"/>
                  </a:lnTo>
                  <a:lnTo>
                    <a:pt x="3913" y="1700"/>
                  </a:lnTo>
                  <a:lnTo>
                    <a:pt x="3684" y="1929"/>
                  </a:lnTo>
                  <a:lnTo>
                    <a:pt x="3481" y="2172"/>
                  </a:lnTo>
                  <a:lnTo>
                    <a:pt x="3279" y="2428"/>
                  </a:lnTo>
                  <a:lnTo>
                    <a:pt x="3090" y="2725"/>
                  </a:lnTo>
                  <a:lnTo>
                    <a:pt x="2915" y="3022"/>
                  </a:lnTo>
                  <a:lnTo>
                    <a:pt x="2753" y="3346"/>
                  </a:lnTo>
                  <a:lnTo>
                    <a:pt x="2618" y="3696"/>
                  </a:lnTo>
                  <a:lnTo>
                    <a:pt x="2496" y="4074"/>
                  </a:lnTo>
                  <a:lnTo>
                    <a:pt x="2388" y="4465"/>
                  </a:lnTo>
                  <a:lnTo>
                    <a:pt x="2308" y="4884"/>
                  </a:lnTo>
                  <a:lnTo>
                    <a:pt x="2254" y="5329"/>
                  </a:lnTo>
                  <a:lnTo>
                    <a:pt x="2213" y="5801"/>
                  </a:lnTo>
                  <a:lnTo>
                    <a:pt x="2200" y="6287"/>
                  </a:lnTo>
                  <a:lnTo>
                    <a:pt x="2200" y="7096"/>
                  </a:lnTo>
                  <a:lnTo>
                    <a:pt x="891" y="7096"/>
                  </a:lnTo>
                  <a:lnTo>
                    <a:pt x="783" y="7123"/>
                  </a:lnTo>
                  <a:lnTo>
                    <a:pt x="675" y="7150"/>
                  </a:lnTo>
                  <a:lnTo>
                    <a:pt x="567" y="7191"/>
                  </a:lnTo>
                  <a:lnTo>
                    <a:pt x="473" y="7244"/>
                  </a:lnTo>
                  <a:lnTo>
                    <a:pt x="378" y="7312"/>
                  </a:lnTo>
                  <a:lnTo>
                    <a:pt x="297" y="7393"/>
                  </a:lnTo>
                  <a:lnTo>
                    <a:pt x="216" y="7474"/>
                  </a:lnTo>
                  <a:lnTo>
                    <a:pt x="149" y="7568"/>
                  </a:lnTo>
                  <a:lnTo>
                    <a:pt x="95" y="7663"/>
                  </a:lnTo>
                  <a:lnTo>
                    <a:pt x="55" y="7771"/>
                  </a:lnTo>
                  <a:lnTo>
                    <a:pt x="28" y="7879"/>
                  </a:lnTo>
                  <a:lnTo>
                    <a:pt x="1" y="7986"/>
                  </a:lnTo>
                  <a:lnTo>
                    <a:pt x="1" y="8108"/>
                  </a:lnTo>
                  <a:lnTo>
                    <a:pt x="1" y="8216"/>
                  </a:lnTo>
                  <a:lnTo>
                    <a:pt x="1" y="8647"/>
                  </a:lnTo>
                  <a:lnTo>
                    <a:pt x="1" y="8769"/>
                  </a:lnTo>
                  <a:lnTo>
                    <a:pt x="1" y="8877"/>
                  </a:lnTo>
                  <a:lnTo>
                    <a:pt x="14" y="8985"/>
                  </a:lnTo>
                  <a:lnTo>
                    <a:pt x="55" y="9093"/>
                  </a:lnTo>
                  <a:lnTo>
                    <a:pt x="95" y="9201"/>
                  </a:lnTo>
                  <a:lnTo>
                    <a:pt x="149" y="9309"/>
                  </a:lnTo>
                  <a:lnTo>
                    <a:pt x="216" y="9389"/>
                  </a:lnTo>
                  <a:lnTo>
                    <a:pt x="297" y="9484"/>
                  </a:lnTo>
                  <a:lnTo>
                    <a:pt x="378" y="9551"/>
                  </a:lnTo>
                  <a:lnTo>
                    <a:pt x="473" y="9619"/>
                  </a:lnTo>
                  <a:lnTo>
                    <a:pt x="567" y="9673"/>
                  </a:lnTo>
                  <a:lnTo>
                    <a:pt x="675" y="9713"/>
                  </a:lnTo>
                  <a:lnTo>
                    <a:pt x="783" y="9754"/>
                  </a:lnTo>
                  <a:lnTo>
                    <a:pt x="891" y="9767"/>
                  </a:lnTo>
                  <a:lnTo>
                    <a:pt x="999" y="9781"/>
                  </a:lnTo>
                  <a:lnTo>
                    <a:pt x="1120" y="9767"/>
                  </a:lnTo>
                  <a:lnTo>
                    <a:pt x="2186" y="9767"/>
                  </a:lnTo>
                  <a:lnTo>
                    <a:pt x="2200" y="22921"/>
                  </a:lnTo>
                  <a:lnTo>
                    <a:pt x="2200" y="23055"/>
                  </a:lnTo>
                  <a:lnTo>
                    <a:pt x="2213" y="23177"/>
                  </a:lnTo>
                  <a:lnTo>
                    <a:pt x="2240" y="23298"/>
                  </a:lnTo>
                  <a:lnTo>
                    <a:pt x="2267" y="23406"/>
                  </a:lnTo>
                  <a:lnTo>
                    <a:pt x="2308" y="23501"/>
                  </a:lnTo>
                  <a:lnTo>
                    <a:pt x="2361" y="23595"/>
                  </a:lnTo>
                  <a:lnTo>
                    <a:pt x="2415" y="23676"/>
                  </a:lnTo>
                  <a:lnTo>
                    <a:pt x="2483" y="23757"/>
                  </a:lnTo>
                  <a:lnTo>
                    <a:pt x="2564" y="23824"/>
                  </a:lnTo>
                  <a:lnTo>
                    <a:pt x="2645" y="23878"/>
                  </a:lnTo>
                  <a:lnTo>
                    <a:pt x="2739" y="23919"/>
                  </a:lnTo>
                  <a:lnTo>
                    <a:pt x="2834" y="23959"/>
                  </a:lnTo>
                  <a:lnTo>
                    <a:pt x="2942" y="24000"/>
                  </a:lnTo>
                  <a:lnTo>
                    <a:pt x="3063" y="24013"/>
                  </a:lnTo>
                  <a:lnTo>
                    <a:pt x="3184" y="24027"/>
                  </a:lnTo>
                  <a:lnTo>
                    <a:pt x="4493" y="24027"/>
                  </a:lnTo>
                  <a:lnTo>
                    <a:pt x="4614" y="24013"/>
                  </a:lnTo>
                  <a:lnTo>
                    <a:pt x="4736" y="24000"/>
                  </a:lnTo>
                  <a:lnTo>
                    <a:pt x="4844" y="23959"/>
                  </a:lnTo>
                  <a:lnTo>
                    <a:pt x="4952" y="23919"/>
                  </a:lnTo>
                  <a:lnTo>
                    <a:pt x="5033" y="23878"/>
                  </a:lnTo>
                  <a:lnTo>
                    <a:pt x="5114" y="23824"/>
                  </a:lnTo>
                  <a:lnTo>
                    <a:pt x="5194" y="23757"/>
                  </a:lnTo>
                  <a:lnTo>
                    <a:pt x="5262" y="23676"/>
                  </a:lnTo>
                  <a:lnTo>
                    <a:pt x="5316" y="23595"/>
                  </a:lnTo>
                  <a:lnTo>
                    <a:pt x="5370" y="23501"/>
                  </a:lnTo>
                  <a:lnTo>
                    <a:pt x="5397" y="23406"/>
                  </a:lnTo>
                  <a:lnTo>
                    <a:pt x="5437" y="23298"/>
                  </a:lnTo>
                  <a:lnTo>
                    <a:pt x="5451" y="23177"/>
                  </a:lnTo>
                  <a:lnTo>
                    <a:pt x="5464" y="23055"/>
                  </a:lnTo>
                  <a:lnTo>
                    <a:pt x="5478" y="22921"/>
                  </a:lnTo>
                  <a:lnTo>
                    <a:pt x="5478" y="9767"/>
                  </a:lnTo>
                  <a:lnTo>
                    <a:pt x="8419" y="9767"/>
                  </a:lnTo>
                  <a:lnTo>
                    <a:pt x="8527" y="9781"/>
                  </a:lnTo>
                  <a:lnTo>
                    <a:pt x="8635" y="9767"/>
                  </a:lnTo>
                  <a:lnTo>
                    <a:pt x="8756" y="9754"/>
                  </a:lnTo>
                  <a:lnTo>
                    <a:pt x="8864" y="9713"/>
                  </a:lnTo>
                  <a:lnTo>
                    <a:pt x="8958" y="9673"/>
                  </a:lnTo>
                  <a:lnTo>
                    <a:pt x="9066" y="9619"/>
                  </a:lnTo>
                  <a:lnTo>
                    <a:pt x="9147" y="9551"/>
                  </a:lnTo>
                  <a:lnTo>
                    <a:pt x="9242" y="9484"/>
                  </a:lnTo>
                  <a:lnTo>
                    <a:pt x="9309" y="9389"/>
                  </a:lnTo>
                  <a:lnTo>
                    <a:pt x="9377" y="9309"/>
                  </a:lnTo>
                  <a:lnTo>
                    <a:pt x="9431" y="9201"/>
                  </a:lnTo>
                  <a:lnTo>
                    <a:pt x="9485" y="9093"/>
                  </a:lnTo>
                  <a:lnTo>
                    <a:pt x="9511" y="8985"/>
                  </a:lnTo>
                  <a:lnTo>
                    <a:pt x="9525" y="8877"/>
                  </a:lnTo>
                  <a:lnTo>
                    <a:pt x="9538" y="8769"/>
                  </a:lnTo>
                  <a:lnTo>
                    <a:pt x="9525" y="8647"/>
                  </a:lnTo>
                  <a:lnTo>
                    <a:pt x="9525" y="8216"/>
                  </a:lnTo>
                  <a:lnTo>
                    <a:pt x="9538" y="8108"/>
                  </a:lnTo>
                  <a:lnTo>
                    <a:pt x="9525" y="7986"/>
                  </a:lnTo>
                  <a:lnTo>
                    <a:pt x="9511" y="7879"/>
                  </a:lnTo>
                  <a:lnTo>
                    <a:pt x="9471" y="7771"/>
                  </a:lnTo>
                  <a:lnTo>
                    <a:pt x="9431" y="7663"/>
                  </a:lnTo>
                  <a:lnTo>
                    <a:pt x="9377" y="7568"/>
                  </a:lnTo>
                  <a:lnTo>
                    <a:pt x="9309" y="7474"/>
                  </a:lnTo>
                  <a:lnTo>
                    <a:pt x="9242" y="7393"/>
                  </a:lnTo>
                  <a:lnTo>
                    <a:pt x="9147" y="7312"/>
                  </a:lnTo>
                  <a:lnTo>
                    <a:pt x="9066" y="7244"/>
                  </a:lnTo>
                  <a:lnTo>
                    <a:pt x="8958" y="7191"/>
                  </a:lnTo>
                  <a:lnTo>
                    <a:pt x="8864" y="7150"/>
                  </a:lnTo>
                  <a:lnTo>
                    <a:pt x="8743" y="7123"/>
                  </a:lnTo>
                  <a:lnTo>
                    <a:pt x="8635" y="7096"/>
                  </a:lnTo>
                  <a:lnTo>
                    <a:pt x="5478" y="7096"/>
                  </a:lnTo>
                  <a:lnTo>
                    <a:pt x="5478" y="6422"/>
                  </a:lnTo>
                  <a:lnTo>
                    <a:pt x="5478" y="6138"/>
                  </a:lnTo>
                  <a:lnTo>
                    <a:pt x="5491" y="5855"/>
                  </a:lnTo>
                  <a:lnTo>
                    <a:pt x="5518" y="5599"/>
                  </a:lnTo>
                  <a:lnTo>
                    <a:pt x="5559" y="5356"/>
                  </a:lnTo>
                  <a:lnTo>
                    <a:pt x="5613" y="5140"/>
                  </a:lnTo>
                  <a:lnTo>
                    <a:pt x="5667" y="4924"/>
                  </a:lnTo>
                  <a:lnTo>
                    <a:pt x="5734" y="4722"/>
                  </a:lnTo>
                  <a:lnTo>
                    <a:pt x="5802" y="4533"/>
                  </a:lnTo>
                  <a:lnTo>
                    <a:pt x="5883" y="4371"/>
                  </a:lnTo>
                  <a:lnTo>
                    <a:pt x="5977" y="4209"/>
                  </a:lnTo>
                  <a:lnTo>
                    <a:pt x="6071" y="4061"/>
                  </a:lnTo>
                  <a:lnTo>
                    <a:pt x="6166" y="3926"/>
                  </a:lnTo>
                  <a:lnTo>
                    <a:pt x="6274" y="3791"/>
                  </a:lnTo>
                  <a:lnTo>
                    <a:pt x="6382" y="3683"/>
                  </a:lnTo>
                  <a:lnTo>
                    <a:pt x="6503" y="3575"/>
                  </a:lnTo>
                  <a:lnTo>
                    <a:pt x="6625" y="3481"/>
                  </a:lnTo>
                  <a:lnTo>
                    <a:pt x="6746" y="3400"/>
                  </a:lnTo>
                  <a:lnTo>
                    <a:pt x="6881" y="3319"/>
                  </a:lnTo>
                  <a:lnTo>
                    <a:pt x="7137" y="3184"/>
                  </a:lnTo>
                  <a:lnTo>
                    <a:pt x="7407" y="3089"/>
                  </a:lnTo>
                  <a:lnTo>
                    <a:pt x="7677" y="3008"/>
                  </a:lnTo>
                  <a:lnTo>
                    <a:pt x="7960" y="2954"/>
                  </a:lnTo>
                  <a:lnTo>
                    <a:pt x="8216" y="2914"/>
                  </a:lnTo>
                  <a:lnTo>
                    <a:pt x="8473" y="2887"/>
                  </a:lnTo>
                  <a:lnTo>
                    <a:pt x="8716" y="2874"/>
                  </a:lnTo>
                  <a:lnTo>
                    <a:pt x="8999" y="2833"/>
                  </a:lnTo>
                  <a:lnTo>
                    <a:pt x="9120" y="2806"/>
                  </a:lnTo>
                  <a:lnTo>
                    <a:pt x="9228" y="2779"/>
                  </a:lnTo>
                  <a:lnTo>
                    <a:pt x="9336" y="2739"/>
                  </a:lnTo>
                  <a:lnTo>
                    <a:pt x="9431" y="2685"/>
                  </a:lnTo>
                  <a:lnTo>
                    <a:pt x="9525" y="2631"/>
                  </a:lnTo>
                  <a:lnTo>
                    <a:pt x="9606" y="2577"/>
                  </a:lnTo>
                  <a:lnTo>
                    <a:pt x="9673" y="2496"/>
                  </a:lnTo>
                  <a:lnTo>
                    <a:pt x="9727" y="2415"/>
                  </a:lnTo>
                  <a:lnTo>
                    <a:pt x="9781" y="2334"/>
                  </a:lnTo>
                  <a:lnTo>
                    <a:pt x="9822" y="2239"/>
                  </a:lnTo>
                  <a:lnTo>
                    <a:pt x="9862" y="2132"/>
                  </a:lnTo>
                  <a:lnTo>
                    <a:pt x="9876" y="2024"/>
                  </a:lnTo>
                  <a:lnTo>
                    <a:pt x="9889" y="1889"/>
                  </a:lnTo>
                  <a:lnTo>
                    <a:pt x="9903" y="1754"/>
                  </a:lnTo>
                  <a:lnTo>
                    <a:pt x="9903" y="1120"/>
                  </a:lnTo>
                  <a:lnTo>
                    <a:pt x="9889" y="985"/>
                  </a:lnTo>
                  <a:lnTo>
                    <a:pt x="9876" y="863"/>
                  </a:lnTo>
                  <a:lnTo>
                    <a:pt x="9862" y="755"/>
                  </a:lnTo>
                  <a:lnTo>
                    <a:pt x="9835" y="648"/>
                  </a:lnTo>
                  <a:lnTo>
                    <a:pt x="9795" y="540"/>
                  </a:lnTo>
                  <a:lnTo>
                    <a:pt x="9741" y="459"/>
                  </a:lnTo>
                  <a:lnTo>
                    <a:pt x="9687" y="364"/>
                  </a:lnTo>
                  <a:lnTo>
                    <a:pt x="9619" y="297"/>
                  </a:lnTo>
                  <a:lnTo>
                    <a:pt x="9552" y="229"/>
                  </a:lnTo>
                  <a:lnTo>
                    <a:pt x="9471" y="162"/>
                  </a:lnTo>
                  <a:lnTo>
                    <a:pt x="9377" y="121"/>
                  </a:lnTo>
                  <a:lnTo>
                    <a:pt x="9269" y="81"/>
                  </a:lnTo>
                  <a:lnTo>
                    <a:pt x="9161" y="40"/>
                  </a:lnTo>
                  <a:lnTo>
                    <a:pt x="9053" y="27"/>
                  </a:lnTo>
                  <a:lnTo>
                    <a:pt x="8918" y="0"/>
                  </a:lnTo>
                  <a:close/>
                </a:path>
              </a:pathLst>
            </a:custGeom>
            <a:solidFill>
              <a:srgbClr val="1E24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6" name="Google Shape;3066;p203"/>
            <p:cNvSpPr/>
            <p:nvPr/>
          </p:nvSpPr>
          <p:spPr>
            <a:xfrm>
              <a:off x="1245507" y="1350675"/>
              <a:ext cx="270117" cy="256281"/>
            </a:xfrm>
            <a:custGeom>
              <a:rect b="b" l="l" r="r" t="t"/>
              <a:pathLst>
                <a:path extrusionOk="0" h="17903" w="18416">
                  <a:moveTo>
                    <a:pt x="9201" y="2834"/>
                  </a:moveTo>
                  <a:lnTo>
                    <a:pt x="9498" y="2847"/>
                  </a:lnTo>
                  <a:lnTo>
                    <a:pt x="9795" y="2860"/>
                  </a:lnTo>
                  <a:lnTo>
                    <a:pt x="10092" y="2901"/>
                  </a:lnTo>
                  <a:lnTo>
                    <a:pt x="10375" y="2955"/>
                  </a:lnTo>
                  <a:lnTo>
                    <a:pt x="10658" y="3009"/>
                  </a:lnTo>
                  <a:lnTo>
                    <a:pt x="10942" y="3090"/>
                  </a:lnTo>
                  <a:lnTo>
                    <a:pt x="11211" y="3184"/>
                  </a:lnTo>
                  <a:lnTo>
                    <a:pt x="11481" y="3279"/>
                  </a:lnTo>
                  <a:lnTo>
                    <a:pt x="11737" y="3400"/>
                  </a:lnTo>
                  <a:lnTo>
                    <a:pt x="11994" y="3522"/>
                  </a:lnTo>
                  <a:lnTo>
                    <a:pt x="12237" y="3670"/>
                  </a:lnTo>
                  <a:lnTo>
                    <a:pt x="12479" y="3818"/>
                  </a:lnTo>
                  <a:lnTo>
                    <a:pt x="12709" y="3980"/>
                  </a:lnTo>
                  <a:lnTo>
                    <a:pt x="12938" y="4156"/>
                  </a:lnTo>
                  <a:lnTo>
                    <a:pt x="13154" y="4344"/>
                  </a:lnTo>
                  <a:lnTo>
                    <a:pt x="13356" y="4533"/>
                  </a:lnTo>
                  <a:lnTo>
                    <a:pt x="13545" y="4736"/>
                  </a:lnTo>
                  <a:lnTo>
                    <a:pt x="13734" y="4952"/>
                  </a:lnTo>
                  <a:lnTo>
                    <a:pt x="13909" y="5181"/>
                  </a:lnTo>
                  <a:lnTo>
                    <a:pt x="14071" y="5424"/>
                  </a:lnTo>
                  <a:lnTo>
                    <a:pt x="14220" y="5667"/>
                  </a:lnTo>
                  <a:lnTo>
                    <a:pt x="14368" y="5923"/>
                  </a:lnTo>
                  <a:lnTo>
                    <a:pt x="14490" y="6179"/>
                  </a:lnTo>
                  <a:lnTo>
                    <a:pt x="14611" y="6462"/>
                  </a:lnTo>
                  <a:lnTo>
                    <a:pt x="14719" y="6732"/>
                  </a:lnTo>
                  <a:lnTo>
                    <a:pt x="14813" y="7029"/>
                  </a:lnTo>
                  <a:lnTo>
                    <a:pt x="14894" y="7326"/>
                  </a:lnTo>
                  <a:lnTo>
                    <a:pt x="14962" y="7623"/>
                  </a:lnTo>
                  <a:lnTo>
                    <a:pt x="15002" y="7946"/>
                  </a:lnTo>
                  <a:lnTo>
                    <a:pt x="15043" y="8257"/>
                  </a:lnTo>
                  <a:lnTo>
                    <a:pt x="15070" y="8581"/>
                  </a:lnTo>
                  <a:lnTo>
                    <a:pt x="15070" y="8918"/>
                  </a:lnTo>
                  <a:lnTo>
                    <a:pt x="15070" y="9255"/>
                  </a:lnTo>
                  <a:lnTo>
                    <a:pt x="15043" y="9579"/>
                  </a:lnTo>
                  <a:lnTo>
                    <a:pt x="15002" y="9903"/>
                  </a:lnTo>
                  <a:lnTo>
                    <a:pt x="14962" y="10213"/>
                  </a:lnTo>
                  <a:lnTo>
                    <a:pt x="14894" y="10523"/>
                  </a:lnTo>
                  <a:lnTo>
                    <a:pt x="14813" y="10820"/>
                  </a:lnTo>
                  <a:lnTo>
                    <a:pt x="14719" y="11103"/>
                  </a:lnTo>
                  <a:lnTo>
                    <a:pt x="14611" y="11387"/>
                  </a:lnTo>
                  <a:lnTo>
                    <a:pt x="14490" y="11670"/>
                  </a:lnTo>
                  <a:lnTo>
                    <a:pt x="14368" y="11940"/>
                  </a:lnTo>
                  <a:lnTo>
                    <a:pt x="14220" y="12196"/>
                  </a:lnTo>
                  <a:lnTo>
                    <a:pt x="14071" y="12439"/>
                  </a:lnTo>
                  <a:lnTo>
                    <a:pt x="13909" y="12682"/>
                  </a:lnTo>
                  <a:lnTo>
                    <a:pt x="13734" y="12911"/>
                  </a:lnTo>
                  <a:lnTo>
                    <a:pt x="13545" y="13127"/>
                  </a:lnTo>
                  <a:lnTo>
                    <a:pt x="13356" y="13343"/>
                  </a:lnTo>
                  <a:lnTo>
                    <a:pt x="13154" y="13532"/>
                  </a:lnTo>
                  <a:lnTo>
                    <a:pt x="12938" y="13720"/>
                  </a:lnTo>
                  <a:lnTo>
                    <a:pt x="12709" y="13896"/>
                  </a:lnTo>
                  <a:lnTo>
                    <a:pt x="12479" y="14071"/>
                  </a:lnTo>
                  <a:lnTo>
                    <a:pt x="12237" y="14220"/>
                  </a:lnTo>
                  <a:lnTo>
                    <a:pt x="11994" y="14368"/>
                  </a:lnTo>
                  <a:lnTo>
                    <a:pt x="11737" y="14489"/>
                  </a:lnTo>
                  <a:lnTo>
                    <a:pt x="11481" y="14611"/>
                  </a:lnTo>
                  <a:lnTo>
                    <a:pt x="11211" y="14719"/>
                  </a:lnTo>
                  <a:lnTo>
                    <a:pt x="10942" y="14813"/>
                  </a:lnTo>
                  <a:lnTo>
                    <a:pt x="10658" y="14881"/>
                  </a:lnTo>
                  <a:lnTo>
                    <a:pt x="10375" y="14948"/>
                  </a:lnTo>
                  <a:lnTo>
                    <a:pt x="10092" y="15002"/>
                  </a:lnTo>
                  <a:lnTo>
                    <a:pt x="9795" y="15043"/>
                  </a:lnTo>
                  <a:lnTo>
                    <a:pt x="9498" y="15056"/>
                  </a:lnTo>
                  <a:lnTo>
                    <a:pt x="9201" y="15070"/>
                  </a:lnTo>
                  <a:lnTo>
                    <a:pt x="8891" y="15056"/>
                  </a:lnTo>
                  <a:lnTo>
                    <a:pt x="8594" y="15043"/>
                  </a:lnTo>
                  <a:lnTo>
                    <a:pt x="8311" y="15002"/>
                  </a:lnTo>
                  <a:lnTo>
                    <a:pt x="8014" y="14948"/>
                  </a:lnTo>
                  <a:lnTo>
                    <a:pt x="7744" y="14881"/>
                  </a:lnTo>
                  <a:lnTo>
                    <a:pt x="7461" y="14800"/>
                  </a:lnTo>
                  <a:lnTo>
                    <a:pt x="7191" y="14719"/>
                  </a:lnTo>
                  <a:lnTo>
                    <a:pt x="6921" y="14611"/>
                  </a:lnTo>
                  <a:lnTo>
                    <a:pt x="6665" y="14489"/>
                  </a:lnTo>
                  <a:lnTo>
                    <a:pt x="6409" y="14355"/>
                  </a:lnTo>
                  <a:lnTo>
                    <a:pt x="6166" y="14206"/>
                  </a:lnTo>
                  <a:lnTo>
                    <a:pt x="5923" y="14058"/>
                  </a:lnTo>
                  <a:lnTo>
                    <a:pt x="5694" y="13896"/>
                  </a:lnTo>
                  <a:lnTo>
                    <a:pt x="5464" y="13707"/>
                  </a:lnTo>
                  <a:lnTo>
                    <a:pt x="5262" y="13518"/>
                  </a:lnTo>
                  <a:lnTo>
                    <a:pt x="5046" y="13316"/>
                  </a:lnTo>
                  <a:lnTo>
                    <a:pt x="4857" y="13113"/>
                  </a:lnTo>
                  <a:lnTo>
                    <a:pt x="4668" y="12898"/>
                  </a:lnTo>
                  <a:lnTo>
                    <a:pt x="4493" y="12655"/>
                  </a:lnTo>
                  <a:lnTo>
                    <a:pt x="4331" y="12425"/>
                  </a:lnTo>
                  <a:lnTo>
                    <a:pt x="4169" y="12169"/>
                  </a:lnTo>
                  <a:lnTo>
                    <a:pt x="4034" y="11913"/>
                  </a:lnTo>
                  <a:lnTo>
                    <a:pt x="3899" y="11643"/>
                  </a:lnTo>
                  <a:lnTo>
                    <a:pt x="3778" y="11373"/>
                  </a:lnTo>
                  <a:lnTo>
                    <a:pt x="3670" y="11090"/>
                  </a:lnTo>
                  <a:lnTo>
                    <a:pt x="3576" y="10806"/>
                  </a:lnTo>
                  <a:lnTo>
                    <a:pt x="3508" y="10510"/>
                  </a:lnTo>
                  <a:lnTo>
                    <a:pt x="3441" y="10199"/>
                  </a:lnTo>
                  <a:lnTo>
                    <a:pt x="3387" y="9889"/>
                  </a:lnTo>
                  <a:lnTo>
                    <a:pt x="3346" y="9565"/>
                  </a:lnTo>
                  <a:lnTo>
                    <a:pt x="3319" y="9242"/>
                  </a:lnTo>
                  <a:lnTo>
                    <a:pt x="3319" y="8918"/>
                  </a:lnTo>
                  <a:lnTo>
                    <a:pt x="3319" y="8581"/>
                  </a:lnTo>
                  <a:lnTo>
                    <a:pt x="3346" y="8270"/>
                  </a:lnTo>
                  <a:lnTo>
                    <a:pt x="3387" y="7946"/>
                  </a:lnTo>
                  <a:lnTo>
                    <a:pt x="3427" y="7636"/>
                  </a:lnTo>
                  <a:lnTo>
                    <a:pt x="3495" y="7339"/>
                  </a:lnTo>
                  <a:lnTo>
                    <a:pt x="3576" y="7043"/>
                  </a:lnTo>
                  <a:lnTo>
                    <a:pt x="3670" y="6746"/>
                  </a:lnTo>
                  <a:lnTo>
                    <a:pt x="3778" y="6476"/>
                  </a:lnTo>
                  <a:lnTo>
                    <a:pt x="3899" y="6193"/>
                  </a:lnTo>
                  <a:lnTo>
                    <a:pt x="4021" y="5936"/>
                  </a:lnTo>
                  <a:lnTo>
                    <a:pt x="4169" y="5680"/>
                  </a:lnTo>
                  <a:lnTo>
                    <a:pt x="4318" y="5437"/>
                  </a:lnTo>
                  <a:lnTo>
                    <a:pt x="4480" y="5194"/>
                  </a:lnTo>
                  <a:lnTo>
                    <a:pt x="4655" y="4965"/>
                  </a:lnTo>
                  <a:lnTo>
                    <a:pt x="4844" y="4749"/>
                  </a:lnTo>
                  <a:lnTo>
                    <a:pt x="5033" y="4547"/>
                  </a:lnTo>
                  <a:lnTo>
                    <a:pt x="5235" y="4344"/>
                  </a:lnTo>
                  <a:lnTo>
                    <a:pt x="5451" y="4169"/>
                  </a:lnTo>
                  <a:lnTo>
                    <a:pt x="5680" y="3994"/>
                  </a:lnTo>
                  <a:lnTo>
                    <a:pt x="5910" y="3818"/>
                  </a:lnTo>
                  <a:lnTo>
                    <a:pt x="6152" y="3670"/>
                  </a:lnTo>
                  <a:lnTo>
                    <a:pt x="6395" y="3535"/>
                  </a:lnTo>
                  <a:lnTo>
                    <a:pt x="6652" y="3400"/>
                  </a:lnTo>
                  <a:lnTo>
                    <a:pt x="6908" y="3292"/>
                  </a:lnTo>
                  <a:lnTo>
                    <a:pt x="7178" y="3184"/>
                  </a:lnTo>
                  <a:lnTo>
                    <a:pt x="7447" y="3090"/>
                  </a:lnTo>
                  <a:lnTo>
                    <a:pt x="7731" y="3022"/>
                  </a:lnTo>
                  <a:lnTo>
                    <a:pt x="8014" y="2955"/>
                  </a:lnTo>
                  <a:lnTo>
                    <a:pt x="8297" y="2901"/>
                  </a:lnTo>
                  <a:lnTo>
                    <a:pt x="8594" y="2860"/>
                  </a:lnTo>
                  <a:lnTo>
                    <a:pt x="8891" y="2847"/>
                  </a:lnTo>
                  <a:lnTo>
                    <a:pt x="9201" y="2834"/>
                  </a:lnTo>
                  <a:close/>
                  <a:moveTo>
                    <a:pt x="8716" y="0"/>
                  </a:moveTo>
                  <a:lnTo>
                    <a:pt x="8257" y="41"/>
                  </a:lnTo>
                  <a:lnTo>
                    <a:pt x="7785" y="95"/>
                  </a:lnTo>
                  <a:lnTo>
                    <a:pt x="7340" y="162"/>
                  </a:lnTo>
                  <a:lnTo>
                    <a:pt x="6894" y="257"/>
                  </a:lnTo>
                  <a:lnTo>
                    <a:pt x="6449" y="378"/>
                  </a:lnTo>
                  <a:lnTo>
                    <a:pt x="6031" y="500"/>
                  </a:lnTo>
                  <a:lnTo>
                    <a:pt x="5613" y="662"/>
                  </a:lnTo>
                  <a:lnTo>
                    <a:pt x="5208" y="823"/>
                  </a:lnTo>
                  <a:lnTo>
                    <a:pt x="4803" y="1012"/>
                  </a:lnTo>
                  <a:lnTo>
                    <a:pt x="4426" y="1228"/>
                  </a:lnTo>
                  <a:lnTo>
                    <a:pt x="4048" y="1444"/>
                  </a:lnTo>
                  <a:lnTo>
                    <a:pt x="3684" y="1687"/>
                  </a:lnTo>
                  <a:lnTo>
                    <a:pt x="3346" y="1943"/>
                  </a:lnTo>
                  <a:lnTo>
                    <a:pt x="3009" y="2213"/>
                  </a:lnTo>
                  <a:lnTo>
                    <a:pt x="2685" y="2510"/>
                  </a:lnTo>
                  <a:lnTo>
                    <a:pt x="2388" y="2807"/>
                  </a:lnTo>
                  <a:lnTo>
                    <a:pt x="2092" y="3130"/>
                  </a:lnTo>
                  <a:lnTo>
                    <a:pt x="1822" y="3454"/>
                  </a:lnTo>
                  <a:lnTo>
                    <a:pt x="1566" y="3805"/>
                  </a:lnTo>
                  <a:lnTo>
                    <a:pt x="1336" y="4169"/>
                  </a:lnTo>
                  <a:lnTo>
                    <a:pt x="1107" y="4547"/>
                  </a:lnTo>
                  <a:lnTo>
                    <a:pt x="905" y="4925"/>
                  </a:lnTo>
                  <a:lnTo>
                    <a:pt x="729" y="5329"/>
                  </a:lnTo>
                  <a:lnTo>
                    <a:pt x="554" y="5734"/>
                  </a:lnTo>
                  <a:lnTo>
                    <a:pt x="419" y="6166"/>
                  </a:lnTo>
                  <a:lnTo>
                    <a:pt x="297" y="6597"/>
                  </a:lnTo>
                  <a:lnTo>
                    <a:pt x="189" y="7043"/>
                  </a:lnTo>
                  <a:lnTo>
                    <a:pt x="109" y="7488"/>
                  </a:lnTo>
                  <a:lnTo>
                    <a:pt x="55" y="7960"/>
                  </a:lnTo>
                  <a:lnTo>
                    <a:pt x="14" y="8432"/>
                  </a:lnTo>
                  <a:lnTo>
                    <a:pt x="1" y="8918"/>
                  </a:lnTo>
                  <a:lnTo>
                    <a:pt x="14" y="9403"/>
                  </a:lnTo>
                  <a:lnTo>
                    <a:pt x="55" y="9876"/>
                  </a:lnTo>
                  <a:lnTo>
                    <a:pt x="109" y="10334"/>
                  </a:lnTo>
                  <a:lnTo>
                    <a:pt x="189" y="10793"/>
                  </a:lnTo>
                  <a:lnTo>
                    <a:pt x="297" y="11238"/>
                  </a:lnTo>
                  <a:lnTo>
                    <a:pt x="419" y="11683"/>
                  </a:lnTo>
                  <a:lnTo>
                    <a:pt x="554" y="12102"/>
                  </a:lnTo>
                  <a:lnTo>
                    <a:pt x="729" y="12520"/>
                  </a:lnTo>
                  <a:lnTo>
                    <a:pt x="905" y="12924"/>
                  </a:lnTo>
                  <a:lnTo>
                    <a:pt x="1107" y="13302"/>
                  </a:lnTo>
                  <a:lnTo>
                    <a:pt x="1323" y="13680"/>
                  </a:lnTo>
                  <a:lnTo>
                    <a:pt x="1566" y="14044"/>
                  </a:lnTo>
                  <a:lnTo>
                    <a:pt x="1822" y="14395"/>
                  </a:lnTo>
                  <a:lnTo>
                    <a:pt x="2092" y="14732"/>
                  </a:lnTo>
                  <a:lnTo>
                    <a:pt x="2375" y="15056"/>
                  </a:lnTo>
                  <a:lnTo>
                    <a:pt x="2685" y="15366"/>
                  </a:lnTo>
                  <a:lnTo>
                    <a:pt x="3009" y="15650"/>
                  </a:lnTo>
                  <a:lnTo>
                    <a:pt x="3333" y="15933"/>
                  </a:lnTo>
                  <a:lnTo>
                    <a:pt x="3684" y="16189"/>
                  </a:lnTo>
                  <a:lnTo>
                    <a:pt x="4048" y="16432"/>
                  </a:lnTo>
                  <a:lnTo>
                    <a:pt x="4412" y="16661"/>
                  </a:lnTo>
                  <a:lnTo>
                    <a:pt x="4803" y="16864"/>
                  </a:lnTo>
                  <a:lnTo>
                    <a:pt x="5195" y="17066"/>
                  </a:lnTo>
                  <a:lnTo>
                    <a:pt x="5599" y="17228"/>
                  </a:lnTo>
                  <a:lnTo>
                    <a:pt x="6017" y="17390"/>
                  </a:lnTo>
                  <a:lnTo>
                    <a:pt x="6449" y="17525"/>
                  </a:lnTo>
                  <a:lnTo>
                    <a:pt x="6894" y="17633"/>
                  </a:lnTo>
                  <a:lnTo>
                    <a:pt x="7340" y="17727"/>
                  </a:lnTo>
                  <a:lnTo>
                    <a:pt x="7785" y="17808"/>
                  </a:lnTo>
                  <a:lnTo>
                    <a:pt x="8243" y="17862"/>
                  </a:lnTo>
                  <a:lnTo>
                    <a:pt x="8716" y="17889"/>
                  </a:lnTo>
                  <a:lnTo>
                    <a:pt x="9201" y="17903"/>
                  </a:lnTo>
                  <a:lnTo>
                    <a:pt x="9673" y="17889"/>
                  </a:lnTo>
                  <a:lnTo>
                    <a:pt x="10146" y="17862"/>
                  </a:lnTo>
                  <a:lnTo>
                    <a:pt x="10604" y="17808"/>
                  </a:lnTo>
                  <a:lnTo>
                    <a:pt x="11063" y="17727"/>
                  </a:lnTo>
                  <a:lnTo>
                    <a:pt x="11508" y="17633"/>
                  </a:lnTo>
                  <a:lnTo>
                    <a:pt x="11940" y="17525"/>
                  </a:lnTo>
                  <a:lnTo>
                    <a:pt x="12372" y="17390"/>
                  </a:lnTo>
                  <a:lnTo>
                    <a:pt x="12790" y="17228"/>
                  </a:lnTo>
                  <a:lnTo>
                    <a:pt x="13194" y="17053"/>
                  </a:lnTo>
                  <a:lnTo>
                    <a:pt x="13599" y="16864"/>
                  </a:lnTo>
                  <a:lnTo>
                    <a:pt x="13977" y="16648"/>
                  </a:lnTo>
                  <a:lnTo>
                    <a:pt x="14355" y="16432"/>
                  </a:lnTo>
                  <a:lnTo>
                    <a:pt x="14719" y="16176"/>
                  </a:lnTo>
                  <a:lnTo>
                    <a:pt x="15070" y="15919"/>
                  </a:lnTo>
                  <a:lnTo>
                    <a:pt x="15407" y="15650"/>
                  </a:lnTo>
                  <a:lnTo>
                    <a:pt x="15717" y="15353"/>
                  </a:lnTo>
                  <a:lnTo>
                    <a:pt x="16027" y="15043"/>
                  </a:lnTo>
                  <a:lnTo>
                    <a:pt x="16324" y="14719"/>
                  </a:lnTo>
                  <a:lnTo>
                    <a:pt x="16594" y="14381"/>
                  </a:lnTo>
                  <a:lnTo>
                    <a:pt x="16850" y="14031"/>
                  </a:lnTo>
                  <a:lnTo>
                    <a:pt x="17093" y="13666"/>
                  </a:lnTo>
                  <a:lnTo>
                    <a:pt x="17309" y="13302"/>
                  </a:lnTo>
                  <a:lnTo>
                    <a:pt x="17511" y="12911"/>
                  </a:lnTo>
                  <a:lnTo>
                    <a:pt x="17700" y="12506"/>
                  </a:lnTo>
                  <a:lnTo>
                    <a:pt x="17862" y="12088"/>
                  </a:lnTo>
                  <a:lnTo>
                    <a:pt x="18011" y="11670"/>
                  </a:lnTo>
                  <a:lnTo>
                    <a:pt x="18132" y="11238"/>
                  </a:lnTo>
                  <a:lnTo>
                    <a:pt x="18240" y="10793"/>
                  </a:lnTo>
                  <a:lnTo>
                    <a:pt x="18321" y="10334"/>
                  </a:lnTo>
                  <a:lnTo>
                    <a:pt x="18375" y="9876"/>
                  </a:lnTo>
                  <a:lnTo>
                    <a:pt x="18415" y="9403"/>
                  </a:lnTo>
                  <a:lnTo>
                    <a:pt x="18415" y="8918"/>
                  </a:lnTo>
                  <a:lnTo>
                    <a:pt x="18415" y="8432"/>
                  </a:lnTo>
                  <a:lnTo>
                    <a:pt x="18375" y="7973"/>
                  </a:lnTo>
                  <a:lnTo>
                    <a:pt x="18321" y="7501"/>
                  </a:lnTo>
                  <a:lnTo>
                    <a:pt x="18240" y="7056"/>
                  </a:lnTo>
                  <a:lnTo>
                    <a:pt x="18132" y="6611"/>
                  </a:lnTo>
                  <a:lnTo>
                    <a:pt x="18011" y="6179"/>
                  </a:lnTo>
                  <a:lnTo>
                    <a:pt x="17862" y="5747"/>
                  </a:lnTo>
                  <a:lnTo>
                    <a:pt x="17700" y="5343"/>
                  </a:lnTo>
                  <a:lnTo>
                    <a:pt x="17511" y="4938"/>
                  </a:lnTo>
                  <a:lnTo>
                    <a:pt x="17309" y="4560"/>
                  </a:lnTo>
                  <a:lnTo>
                    <a:pt x="17093" y="4183"/>
                  </a:lnTo>
                  <a:lnTo>
                    <a:pt x="16850" y="3818"/>
                  </a:lnTo>
                  <a:lnTo>
                    <a:pt x="16594" y="3481"/>
                  </a:lnTo>
                  <a:lnTo>
                    <a:pt x="16324" y="3144"/>
                  </a:lnTo>
                  <a:lnTo>
                    <a:pt x="16027" y="2820"/>
                  </a:lnTo>
                  <a:lnTo>
                    <a:pt x="15717" y="2523"/>
                  </a:lnTo>
                  <a:lnTo>
                    <a:pt x="15407" y="2226"/>
                  </a:lnTo>
                  <a:lnTo>
                    <a:pt x="15070" y="1957"/>
                  </a:lnTo>
                  <a:lnTo>
                    <a:pt x="14719" y="1700"/>
                  </a:lnTo>
                  <a:lnTo>
                    <a:pt x="14355" y="1457"/>
                  </a:lnTo>
                  <a:lnTo>
                    <a:pt x="13977" y="1228"/>
                  </a:lnTo>
                  <a:lnTo>
                    <a:pt x="13599" y="1026"/>
                  </a:lnTo>
                  <a:lnTo>
                    <a:pt x="13194" y="837"/>
                  </a:lnTo>
                  <a:lnTo>
                    <a:pt x="12790" y="662"/>
                  </a:lnTo>
                  <a:lnTo>
                    <a:pt x="12372" y="513"/>
                  </a:lnTo>
                  <a:lnTo>
                    <a:pt x="11940" y="378"/>
                  </a:lnTo>
                  <a:lnTo>
                    <a:pt x="11508" y="257"/>
                  </a:lnTo>
                  <a:lnTo>
                    <a:pt x="11063" y="162"/>
                  </a:lnTo>
                  <a:lnTo>
                    <a:pt x="10604" y="95"/>
                  </a:lnTo>
                  <a:lnTo>
                    <a:pt x="10146" y="41"/>
                  </a:lnTo>
                  <a:lnTo>
                    <a:pt x="9673" y="0"/>
                  </a:lnTo>
                  <a:close/>
                </a:path>
              </a:pathLst>
            </a:custGeom>
            <a:solidFill>
              <a:srgbClr val="1E24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7" name="Google Shape;3067;p203"/>
            <p:cNvSpPr/>
            <p:nvPr/>
          </p:nvSpPr>
          <p:spPr>
            <a:xfrm>
              <a:off x="1557353" y="1259717"/>
              <a:ext cx="83913" cy="343374"/>
            </a:xfrm>
            <a:custGeom>
              <a:rect b="b" l="l" r="r" t="t"/>
              <a:pathLst>
                <a:path extrusionOk="0" h="23987" w="5721">
                  <a:moveTo>
                    <a:pt x="986" y="0"/>
                  </a:moveTo>
                  <a:lnTo>
                    <a:pt x="864" y="14"/>
                  </a:lnTo>
                  <a:lnTo>
                    <a:pt x="743" y="41"/>
                  </a:lnTo>
                  <a:lnTo>
                    <a:pt x="635" y="68"/>
                  </a:lnTo>
                  <a:lnTo>
                    <a:pt x="540" y="108"/>
                  </a:lnTo>
                  <a:lnTo>
                    <a:pt x="446" y="149"/>
                  </a:lnTo>
                  <a:lnTo>
                    <a:pt x="365" y="216"/>
                  </a:lnTo>
                  <a:lnTo>
                    <a:pt x="284" y="270"/>
                  </a:lnTo>
                  <a:lnTo>
                    <a:pt x="217" y="351"/>
                  </a:lnTo>
                  <a:lnTo>
                    <a:pt x="163" y="432"/>
                  </a:lnTo>
                  <a:lnTo>
                    <a:pt x="122" y="527"/>
                  </a:lnTo>
                  <a:lnTo>
                    <a:pt x="82" y="621"/>
                  </a:lnTo>
                  <a:lnTo>
                    <a:pt x="41" y="729"/>
                  </a:lnTo>
                  <a:lnTo>
                    <a:pt x="28" y="850"/>
                  </a:lnTo>
                  <a:lnTo>
                    <a:pt x="14" y="972"/>
                  </a:lnTo>
                  <a:lnTo>
                    <a:pt x="1" y="1107"/>
                  </a:lnTo>
                  <a:lnTo>
                    <a:pt x="1" y="19184"/>
                  </a:lnTo>
                  <a:lnTo>
                    <a:pt x="14" y="19575"/>
                  </a:lnTo>
                  <a:lnTo>
                    <a:pt x="41" y="19953"/>
                  </a:lnTo>
                  <a:lnTo>
                    <a:pt x="82" y="20304"/>
                  </a:lnTo>
                  <a:lnTo>
                    <a:pt x="136" y="20628"/>
                  </a:lnTo>
                  <a:lnTo>
                    <a:pt x="190" y="20938"/>
                  </a:lnTo>
                  <a:lnTo>
                    <a:pt x="271" y="21221"/>
                  </a:lnTo>
                  <a:lnTo>
                    <a:pt x="365" y="21491"/>
                  </a:lnTo>
                  <a:lnTo>
                    <a:pt x="460" y="21747"/>
                  </a:lnTo>
                  <a:lnTo>
                    <a:pt x="581" y="21990"/>
                  </a:lnTo>
                  <a:lnTo>
                    <a:pt x="702" y="22206"/>
                  </a:lnTo>
                  <a:lnTo>
                    <a:pt x="837" y="22408"/>
                  </a:lnTo>
                  <a:lnTo>
                    <a:pt x="972" y="22597"/>
                  </a:lnTo>
                  <a:lnTo>
                    <a:pt x="1121" y="22773"/>
                  </a:lnTo>
                  <a:lnTo>
                    <a:pt x="1282" y="22921"/>
                  </a:lnTo>
                  <a:lnTo>
                    <a:pt x="1444" y="23069"/>
                  </a:lnTo>
                  <a:lnTo>
                    <a:pt x="1606" y="23204"/>
                  </a:lnTo>
                  <a:lnTo>
                    <a:pt x="1782" y="23312"/>
                  </a:lnTo>
                  <a:lnTo>
                    <a:pt x="1957" y="23420"/>
                  </a:lnTo>
                  <a:lnTo>
                    <a:pt x="2146" y="23515"/>
                  </a:lnTo>
                  <a:lnTo>
                    <a:pt x="2335" y="23595"/>
                  </a:lnTo>
                  <a:lnTo>
                    <a:pt x="2524" y="23676"/>
                  </a:lnTo>
                  <a:lnTo>
                    <a:pt x="2712" y="23744"/>
                  </a:lnTo>
                  <a:lnTo>
                    <a:pt x="2901" y="23798"/>
                  </a:lnTo>
                  <a:lnTo>
                    <a:pt x="3090" y="23838"/>
                  </a:lnTo>
                  <a:lnTo>
                    <a:pt x="3481" y="23919"/>
                  </a:lnTo>
                  <a:lnTo>
                    <a:pt x="3859" y="23960"/>
                  </a:lnTo>
                  <a:lnTo>
                    <a:pt x="4223" y="23987"/>
                  </a:lnTo>
                  <a:lnTo>
                    <a:pt x="4723" y="23987"/>
                  </a:lnTo>
                  <a:lnTo>
                    <a:pt x="4857" y="23973"/>
                  </a:lnTo>
                  <a:lnTo>
                    <a:pt x="4992" y="23946"/>
                  </a:lnTo>
                  <a:lnTo>
                    <a:pt x="5114" y="23906"/>
                  </a:lnTo>
                  <a:lnTo>
                    <a:pt x="5208" y="23865"/>
                  </a:lnTo>
                  <a:lnTo>
                    <a:pt x="5303" y="23811"/>
                  </a:lnTo>
                  <a:lnTo>
                    <a:pt x="5397" y="23744"/>
                  </a:lnTo>
                  <a:lnTo>
                    <a:pt x="5465" y="23676"/>
                  </a:lnTo>
                  <a:lnTo>
                    <a:pt x="5532" y="23595"/>
                  </a:lnTo>
                  <a:lnTo>
                    <a:pt x="5586" y="23515"/>
                  </a:lnTo>
                  <a:lnTo>
                    <a:pt x="5626" y="23420"/>
                  </a:lnTo>
                  <a:lnTo>
                    <a:pt x="5667" y="23312"/>
                  </a:lnTo>
                  <a:lnTo>
                    <a:pt x="5694" y="23204"/>
                  </a:lnTo>
                  <a:lnTo>
                    <a:pt x="5707" y="23096"/>
                  </a:lnTo>
                  <a:lnTo>
                    <a:pt x="5721" y="22840"/>
                  </a:lnTo>
                  <a:lnTo>
                    <a:pt x="5721" y="22031"/>
                  </a:lnTo>
                  <a:lnTo>
                    <a:pt x="5721" y="21936"/>
                  </a:lnTo>
                  <a:lnTo>
                    <a:pt x="5721" y="21842"/>
                  </a:lnTo>
                  <a:lnTo>
                    <a:pt x="5707" y="21761"/>
                  </a:lnTo>
                  <a:lnTo>
                    <a:pt x="5680" y="21666"/>
                  </a:lnTo>
                  <a:lnTo>
                    <a:pt x="5640" y="21585"/>
                  </a:lnTo>
                  <a:lnTo>
                    <a:pt x="5599" y="21504"/>
                  </a:lnTo>
                  <a:lnTo>
                    <a:pt x="5545" y="21424"/>
                  </a:lnTo>
                  <a:lnTo>
                    <a:pt x="5492" y="21356"/>
                  </a:lnTo>
                  <a:lnTo>
                    <a:pt x="5424" y="21289"/>
                  </a:lnTo>
                  <a:lnTo>
                    <a:pt x="5357" y="21235"/>
                  </a:lnTo>
                  <a:lnTo>
                    <a:pt x="5276" y="21181"/>
                  </a:lnTo>
                  <a:lnTo>
                    <a:pt x="5195" y="21140"/>
                  </a:lnTo>
                  <a:lnTo>
                    <a:pt x="5114" y="21100"/>
                  </a:lnTo>
                  <a:lnTo>
                    <a:pt x="5019" y="21073"/>
                  </a:lnTo>
                  <a:lnTo>
                    <a:pt x="4938" y="21059"/>
                  </a:lnTo>
                  <a:lnTo>
                    <a:pt x="4844" y="21046"/>
                  </a:lnTo>
                  <a:lnTo>
                    <a:pt x="4574" y="21019"/>
                  </a:lnTo>
                  <a:lnTo>
                    <a:pt x="4439" y="20978"/>
                  </a:lnTo>
                  <a:lnTo>
                    <a:pt x="4304" y="20938"/>
                  </a:lnTo>
                  <a:lnTo>
                    <a:pt x="4169" y="20884"/>
                  </a:lnTo>
                  <a:lnTo>
                    <a:pt x="4035" y="20816"/>
                  </a:lnTo>
                  <a:lnTo>
                    <a:pt x="3913" y="20722"/>
                  </a:lnTo>
                  <a:lnTo>
                    <a:pt x="3792" y="20614"/>
                  </a:lnTo>
                  <a:lnTo>
                    <a:pt x="3684" y="20493"/>
                  </a:lnTo>
                  <a:lnTo>
                    <a:pt x="3589" y="20331"/>
                  </a:lnTo>
                  <a:lnTo>
                    <a:pt x="3508" y="20155"/>
                  </a:lnTo>
                  <a:lnTo>
                    <a:pt x="3427" y="19940"/>
                  </a:lnTo>
                  <a:lnTo>
                    <a:pt x="3373" y="19710"/>
                  </a:lnTo>
                  <a:lnTo>
                    <a:pt x="3320" y="19440"/>
                  </a:lnTo>
                  <a:lnTo>
                    <a:pt x="3293" y="19130"/>
                  </a:lnTo>
                  <a:lnTo>
                    <a:pt x="3293" y="18779"/>
                  </a:lnTo>
                  <a:lnTo>
                    <a:pt x="3293" y="1107"/>
                  </a:lnTo>
                  <a:lnTo>
                    <a:pt x="3279" y="972"/>
                  </a:lnTo>
                  <a:lnTo>
                    <a:pt x="3266" y="850"/>
                  </a:lnTo>
                  <a:lnTo>
                    <a:pt x="3239" y="729"/>
                  </a:lnTo>
                  <a:lnTo>
                    <a:pt x="3212" y="621"/>
                  </a:lnTo>
                  <a:lnTo>
                    <a:pt x="3171" y="527"/>
                  </a:lnTo>
                  <a:lnTo>
                    <a:pt x="3117" y="432"/>
                  </a:lnTo>
                  <a:lnTo>
                    <a:pt x="3063" y="351"/>
                  </a:lnTo>
                  <a:lnTo>
                    <a:pt x="2996" y="270"/>
                  </a:lnTo>
                  <a:lnTo>
                    <a:pt x="2915" y="216"/>
                  </a:lnTo>
                  <a:lnTo>
                    <a:pt x="2834" y="149"/>
                  </a:lnTo>
                  <a:lnTo>
                    <a:pt x="2739" y="108"/>
                  </a:lnTo>
                  <a:lnTo>
                    <a:pt x="2645" y="68"/>
                  </a:lnTo>
                  <a:lnTo>
                    <a:pt x="2537" y="41"/>
                  </a:lnTo>
                  <a:lnTo>
                    <a:pt x="2429" y="14"/>
                  </a:lnTo>
                  <a:lnTo>
                    <a:pt x="2308" y="0"/>
                  </a:lnTo>
                  <a:close/>
                </a:path>
              </a:pathLst>
            </a:custGeom>
            <a:solidFill>
              <a:srgbClr val="1E24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8" name="Google Shape;3068;p203"/>
            <p:cNvSpPr/>
            <p:nvPr/>
          </p:nvSpPr>
          <p:spPr>
            <a:xfrm>
              <a:off x="1684388" y="1356472"/>
              <a:ext cx="48109" cy="244686"/>
            </a:xfrm>
            <a:custGeom>
              <a:rect b="b" l="l" r="r" t="t"/>
              <a:pathLst>
                <a:path extrusionOk="0" h="17093" w="3280">
                  <a:moveTo>
                    <a:pt x="986" y="0"/>
                  </a:moveTo>
                  <a:lnTo>
                    <a:pt x="864" y="14"/>
                  </a:lnTo>
                  <a:lnTo>
                    <a:pt x="756" y="41"/>
                  </a:lnTo>
                  <a:lnTo>
                    <a:pt x="648" y="68"/>
                  </a:lnTo>
                  <a:lnTo>
                    <a:pt x="554" y="108"/>
                  </a:lnTo>
                  <a:lnTo>
                    <a:pt x="460" y="149"/>
                  </a:lnTo>
                  <a:lnTo>
                    <a:pt x="379" y="216"/>
                  </a:lnTo>
                  <a:lnTo>
                    <a:pt x="298" y="270"/>
                  </a:lnTo>
                  <a:lnTo>
                    <a:pt x="230" y="351"/>
                  </a:lnTo>
                  <a:lnTo>
                    <a:pt x="176" y="432"/>
                  </a:lnTo>
                  <a:lnTo>
                    <a:pt x="122" y="526"/>
                  </a:lnTo>
                  <a:lnTo>
                    <a:pt x="82" y="621"/>
                  </a:lnTo>
                  <a:lnTo>
                    <a:pt x="55" y="729"/>
                  </a:lnTo>
                  <a:lnTo>
                    <a:pt x="28" y="850"/>
                  </a:lnTo>
                  <a:lnTo>
                    <a:pt x="14" y="972"/>
                  </a:lnTo>
                  <a:lnTo>
                    <a:pt x="1" y="1106"/>
                  </a:lnTo>
                  <a:lnTo>
                    <a:pt x="14" y="15987"/>
                  </a:lnTo>
                  <a:lnTo>
                    <a:pt x="14" y="16121"/>
                  </a:lnTo>
                  <a:lnTo>
                    <a:pt x="28" y="16243"/>
                  </a:lnTo>
                  <a:lnTo>
                    <a:pt x="55" y="16364"/>
                  </a:lnTo>
                  <a:lnTo>
                    <a:pt x="95" y="16472"/>
                  </a:lnTo>
                  <a:lnTo>
                    <a:pt x="136" y="16567"/>
                  </a:lnTo>
                  <a:lnTo>
                    <a:pt x="176" y="16661"/>
                  </a:lnTo>
                  <a:lnTo>
                    <a:pt x="244" y="16742"/>
                  </a:lnTo>
                  <a:lnTo>
                    <a:pt x="311" y="16823"/>
                  </a:lnTo>
                  <a:lnTo>
                    <a:pt x="379" y="16890"/>
                  </a:lnTo>
                  <a:lnTo>
                    <a:pt x="460" y="16944"/>
                  </a:lnTo>
                  <a:lnTo>
                    <a:pt x="554" y="16985"/>
                  </a:lnTo>
                  <a:lnTo>
                    <a:pt x="662" y="17025"/>
                  </a:lnTo>
                  <a:lnTo>
                    <a:pt x="770" y="17066"/>
                  </a:lnTo>
                  <a:lnTo>
                    <a:pt x="878" y="17079"/>
                  </a:lnTo>
                  <a:lnTo>
                    <a:pt x="999" y="17093"/>
                  </a:lnTo>
                  <a:lnTo>
                    <a:pt x="2308" y="17093"/>
                  </a:lnTo>
                  <a:lnTo>
                    <a:pt x="2429" y="17079"/>
                  </a:lnTo>
                  <a:lnTo>
                    <a:pt x="2551" y="17066"/>
                  </a:lnTo>
                  <a:lnTo>
                    <a:pt x="2658" y="17025"/>
                  </a:lnTo>
                  <a:lnTo>
                    <a:pt x="2753" y="16985"/>
                  </a:lnTo>
                  <a:lnTo>
                    <a:pt x="2847" y="16944"/>
                  </a:lnTo>
                  <a:lnTo>
                    <a:pt x="2928" y="16890"/>
                  </a:lnTo>
                  <a:lnTo>
                    <a:pt x="3009" y="16823"/>
                  </a:lnTo>
                  <a:lnTo>
                    <a:pt x="3077" y="16742"/>
                  </a:lnTo>
                  <a:lnTo>
                    <a:pt x="3131" y="16661"/>
                  </a:lnTo>
                  <a:lnTo>
                    <a:pt x="3171" y="16567"/>
                  </a:lnTo>
                  <a:lnTo>
                    <a:pt x="3212" y="16472"/>
                  </a:lnTo>
                  <a:lnTo>
                    <a:pt x="3239" y="16364"/>
                  </a:lnTo>
                  <a:lnTo>
                    <a:pt x="3266" y="16243"/>
                  </a:lnTo>
                  <a:lnTo>
                    <a:pt x="3279" y="16121"/>
                  </a:lnTo>
                  <a:lnTo>
                    <a:pt x="3279" y="15987"/>
                  </a:lnTo>
                  <a:lnTo>
                    <a:pt x="3279" y="1106"/>
                  </a:lnTo>
                  <a:lnTo>
                    <a:pt x="3279" y="972"/>
                  </a:lnTo>
                  <a:lnTo>
                    <a:pt x="3266" y="850"/>
                  </a:lnTo>
                  <a:lnTo>
                    <a:pt x="3239" y="729"/>
                  </a:lnTo>
                  <a:lnTo>
                    <a:pt x="3212" y="621"/>
                  </a:lnTo>
                  <a:lnTo>
                    <a:pt x="3171" y="526"/>
                  </a:lnTo>
                  <a:lnTo>
                    <a:pt x="3131" y="432"/>
                  </a:lnTo>
                  <a:lnTo>
                    <a:pt x="3077" y="351"/>
                  </a:lnTo>
                  <a:lnTo>
                    <a:pt x="3009" y="270"/>
                  </a:lnTo>
                  <a:lnTo>
                    <a:pt x="2928" y="216"/>
                  </a:lnTo>
                  <a:lnTo>
                    <a:pt x="2847" y="149"/>
                  </a:lnTo>
                  <a:lnTo>
                    <a:pt x="2753" y="108"/>
                  </a:lnTo>
                  <a:lnTo>
                    <a:pt x="2658" y="68"/>
                  </a:lnTo>
                  <a:lnTo>
                    <a:pt x="2551" y="41"/>
                  </a:lnTo>
                  <a:lnTo>
                    <a:pt x="2429" y="14"/>
                  </a:lnTo>
                  <a:lnTo>
                    <a:pt x="2308" y="0"/>
                  </a:lnTo>
                  <a:close/>
                </a:path>
              </a:pathLst>
            </a:custGeom>
            <a:solidFill>
              <a:srgbClr val="1E24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9" name="Google Shape;3069;p203"/>
            <p:cNvSpPr/>
            <p:nvPr/>
          </p:nvSpPr>
          <p:spPr>
            <a:xfrm>
              <a:off x="1774226" y="1350675"/>
              <a:ext cx="270307" cy="256281"/>
            </a:xfrm>
            <a:custGeom>
              <a:rect b="b" l="l" r="r" t="t"/>
              <a:pathLst>
                <a:path extrusionOk="0" h="17903" w="18429">
                  <a:moveTo>
                    <a:pt x="9201" y="2834"/>
                  </a:moveTo>
                  <a:lnTo>
                    <a:pt x="9498" y="2847"/>
                  </a:lnTo>
                  <a:lnTo>
                    <a:pt x="9795" y="2860"/>
                  </a:lnTo>
                  <a:lnTo>
                    <a:pt x="10092" y="2901"/>
                  </a:lnTo>
                  <a:lnTo>
                    <a:pt x="10388" y="2955"/>
                  </a:lnTo>
                  <a:lnTo>
                    <a:pt x="10672" y="3009"/>
                  </a:lnTo>
                  <a:lnTo>
                    <a:pt x="10941" y="3090"/>
                  </a:lnTo>
                  <a:lnTo>
                    <a:pt x="11225" y="3184"/>
                  </a:lnTo>
                  <a:lnTo>
                    <a:pt x="11481" y="3279"/>
                  </a:lnTo>
                  <a:lnTo>
                    <a:pt x="11751" y="3400"/>
                  </a:lnTo>
                  <a:lnTo>
                    <a:pt x="11994" y="3522"/>
                  </a:lnTo>
                  <a:lnTo>
                    <a:pt x="12250" y="3670"/>
                  </a:lnTo>
                  <a:lnTo>
                    <a:pt x="12479" y="3818"/>
                  </a:lnTo>
                  <a:lnTo>
                    <a:pt x="12709" y="3980"/>
                  </a:lnTo>
                  <a:lnTo>
                    <a:pt x="12938" y="4156"/>
                  </a:lnTo>
                  <a:lnTo>
                    <a:pt x="13154" y="4344"/>
                  </a:lnTo>
                  <a:lnTo>
                    <a:pt x="13356" y="4533"/>
                  </a:lnTo>
                  <a:lnTo>
                    <a:pt x="13545" y="4736"/>
                  </a:lnTo>
                  <a:lnTo>
                    <a:pt x="13734" y="4952"/>
                  </a:lnTo>
                  <a:lnTo>
                    <a:pt x="13909" y="5181"/>
                  </a:lnTo>
                  <a:lnTo>
                    <a:pt x="14071" y="5424"/>
                  </a:lnTo>
                  <a:lnTo>
                    <a:pt x="14220" y="5667"/>
                  </a:lnTo>
                  <a:lnTo>
                    <a:pt x="14368" y="5923"/>
                  </a:lnTo>
                  <a:lnTo>
                    <a:pt x="14503" y="6179"/>
                  </a:lnTo>
                  <a:lnTo>
                    <a:pt x="14611" y="6462"/>
                  </a:lnTo>
                  <a:lnTo>
                    <a:pt x="14719" y="6732"/>
                  </a:lnTo>
                  <a:lnTo>
                    <a:pt x="14813" y="7029"/>
                  </a:lnTo>
                  <a:lnTo>
                    <a:pt x="14894" y="7326"/>
                  </a:lnTo>
                  <a:lnTo>
                    <a:pt x="14962" y="7623"/>
                  </a:lnTo>
                  <a:lnTo>
                    <a:pt x="15016" y="7946"/>
                  </a:lnTo>
                  <a:lnTo>
                    <a:pt x="15043" y="8257"/>
                  </a:lnTo>
                  <a:lnTo>
                    <a:pt x="15070" y="8581"/>
                  </a:lnTo>
                  <a:lnTo>
                    <a:pt x="15083" y="8918"/>
                  </a:lnTo>
                  <a:lnTo>
                    <a:pt x="15070" y="9255"/>
                  </a:lnTo>
                  <a:lnTo>
                    <a:pt x="15043" y="9579"/>
                  </a:lnTo>
                  <a:lnTo>
                    <a:pt x="15016" y="9903"/>
                  </a:lnTo>
                  <a:lnTo>
                    <a:pt x="14962" y="10213"/>
                  </a:lnTo>
                  <a:lnTo>
                    <a:pt x="14894" y="10523"/>
                  </a:lnTo>
                  <a:lnTo>
                    <a:pt x="14813" y="10820"/>
                  </a:lnTo>
                  <a:lnTo>
                    <a:pt x="14719" y="11103"/>
                  </a:lnTo>
                  <a:lnTo>
                    <a:pt x="14611" y="11387"/>
                  </a:lnTo>
                  <a:lnTo>
                    <a:pt x="14503" y="11670"/>
                  </a:lnTo>
                  <a:lnTo>
                    <a:pt x="14368" y="11940"/>
                  </a:lnTo>
                  <a:lnTo>
                    <a:pt x="14220" y="12196"/>
                  </a:lnTo>
                  <a:lnTo>
                    <a:pt x="14071" y="12439"/>
                  </a:lnTo>
                  <a:lnTo>
                    <a:pt x="13909" y="12682"/>
                  </a:lnTo>
                  <a:lnTo>
                    <a:pt x="13734" y="12911"/>
                  </a:lnTo>
                  <a:lnTo>
                    <a:pt x="13545" y="13127"/>
                  </a:lnTo>
                  <a:lnTo>
                    <a:pt x="13356" y="13343"/>
                  </a:lnTo>
                  <a:lnTo>
                    <a:pt x="13154" y="13532"/>
                  </a:lnTo>
                  <a:lnTo>
                    <a:pt x="12938" y="13720"/>
                  </a:lnTo>
                  <a:lnTo>
                    <a:pt x="12709" y="13896"/>
                  </a:lnTo>
                  <a:lnTo>
                    <a:pt x="12479" y="14071"/>
                  </a:lnTo>
                  <a:lnTo>
                    <a:pt x="12250" y="14220"/>
                  </a:lnTo>
                  <a:lnTo>
                    <a:pt x="11994" y="14368"/>
                  </a:lnTo>
                  <a:lnTo>
                    <a:pt x="11751" y="14489"/>
                  </a:lnTo>
                  <a:lnTo>
                    <a:pt x="11481" y="14611"/>
                  </a:lnTo>
                  <a:lnTo>
                    <a:pt x="11225" y="14719"/>
                  </a:lnTo>
                  <a:lnTo>
                    <a:pt x="10941" y="14813"/>
                  </a:lnTo>
                  <a:lnTo>
                    <a:pt x="10672" y="14881"/>
                  </a:lnTo>
                  <a:lnTo>
                    <a:pt x="10388" y="14948"/>
                  </a:lnTo>
                  <a:lnTo>
                    <a:pt x="10092" y="15002"/>
                  </a:lnTo>
                  <a:lnTo>
                    <a:pt x="9795" y="15043"/>
                  </a:lnTo>
                  <a:lnTo>
                    <a:pt x="9498" y="15056"/>
                  </a:lnTo>
                  <a:lnTo>
                    <a:pt x="9201" y="15070"/>
                  </a:lnTo>
                  <a:lnTo>
                    <a:pt x="8904" y="15056"/>
                  </a:lnTo>
                  <a:lnTo>
                    <a:pt x="8608" y="15043"/>
                  </a:lnTo>
                  <a:lnTo>
                    <a:pt x="8311" y="15002"/>
                  </a:lnTo>
                  <a:lnTo>
                    <a:pt x="8027" y="14948"/>
                  </a:lnTo>
                  <a:lnTo>
                    <a:pt x="7744" y="14881"/>
                  </a:lnTo>
                  <a:lnTo>
                    <a:pt x="7461" y="14800"/>
                  </a:lnTo>
                  <a:lnTo>
                    <a:pt x="7191" y="14719"/>
                  </a:lnTo>
                  <a:lnTo>
                    <a:pt x="6921" y="14611"/>
                  </a:lnTo>
                  <a:lnTo>
                    <a:pt x="6665" y="14489"/>
                  </a:lnTo>
                  <a:lnTo>
                    <a:pt x="6409" y="14355"/>
                  </a:lnTo>
                  <a:lnTo>
                    <a:pt x="6166" y="14206"/>
                  </a:lnTo>
                  <a:lnTo>
                    <a:pt x="5923" y="14058"/>
                  </a:lnTo>
                  <a:lnTo>
                    <a:pt x="5694" y="13896"/>
                  </a:lnTo>
                  <a:lnTo>
                    <a:pt x="5478" y="13707"/>
                  </a:lnTo>
                  <a:lnTo>
                    <a:pt x="5262" y="13518"/>
                  </a:lnTo>
                  <a:lnTo>
                    <a:pt x="5060" y="13316"/>
                  </a:lnTo>
                  <a:lnTo>
                    <a:pt x="4857" y="13113"/>
                  </a:lnTo>
                  <a:lnTo>
                    <a:pt x="4668" y="12898"/>
                  </a:lnTo>
                  <a:lnTo>
                    <a:pt x="4493" y="12655"/>
                  </a:lnTo>
                  <a:lnTo>
                    <a:pt x="4331" y="12425"/>
                  </a:lnTo>
                  <a:lnTo>
                    <a:pt x="4183" y="12169"/>
                  </a:lnTo>
                  <a:lnTo>
                    <a:pt x="4034" y="11913"/>
                  </a:lnTo>
                  <a:lnTo>
                    <a:pt x="3899" y="11643"/>
                  </a:lnTo>
                  <a:lnTo>
                    <a:pt x="3778" y="11373"/>
                  </a:lnTo>
                  <a:lnTo>
                    <a:pt x="3684" y="11090"/>
                  </a:lnTo>
                  <a:lnTo>
                    <a:pt x="3589" y="10806"/>
                  </a:lnTo>
                  <a:lnTo>
                    <a:pt x="3508" y="10510"/>
                  </a:lnTo>
                  <a:lnTo>
                    <a:pt x="3441" y="10199"/>
                  </a:lnTo>
                  <a:lnTo>
                    <a:pt x="3387" y="9889"/>
                  </a:lnTo>
                  <a:lnTo>
                    <a:pt x="3346" y="9565"/>
                  </a:lnTo>
                  <a:lnTo>
                    <a:pt x="3319" y="9242"/>
                  </a:lnTo>
                  <a:lnTo>
                    <a:pt x="3319" y="8918"/>
                  </a:lnTo>
                  <a:lnTo>
                    <a:pt x="3319" y="8581"/>
                  </a:lnTo>
                  <a:lnTo>
                    <a:pt x="3346" y="8270"/>
                  </a:lnTo>
                  <a:lnTo>
                    <a:pt x="3387" y="7946"/>
                  </a:lnTo>
                  <a:lnTo>
                    <a:pt x="3441" y="7636"/>
                  </a:lnTo>
                  <a:lnTo>
                    <a:pt x="3508" y="7339"/>
                  </a:lnTo>
                  <a:lnTo>
                    <a:pt x="3576" y="7043"/>
                  </a:lnTo>
                  <a:lnTo>
                    <a:pt x="3670" y="6746"/>
                  </a:lnTo>
                  <a:lnTo>
                    <a:pt x="3778" y="6476"/>
                  </a:lnTo>
                  <a:lnTo>
                    <a:pt x="3899" y="6193"/>
                  </a:lnTo>
                  <a:lnTo>
                    <a:pt x="4021" y="5936"/>
                  </a:lnTo>
                  <a:lnTo>
                    <a:pt x="4169" y="5680"/>
                  </a:lnTo>
                  <a:lnTo>
                    <a:pt x="4318" y="5437"/>
                  </a:lnTo>
                  <a:lnTo>
                    <a:pt x="4479" y="5194"/>
                  </a:lnTo>
                  <a:lnTo>
                    <a:pt x="4655" y="4965"/>
                  </a:lnTo>
                  <a:lnTo>
                    <a:pt x="4844" y="4749"/>
                  </a:lnTo>
                  <a:lnTo>
                    <a:pt x="5046" y="4547"/>
                  </a:lnTo>
                  <a:lnTo>
                    <a:pt x="5248" y="4344"/>
                  </a:lnTo>
                  <a:lnTo>
                    <a:pt x="5464" y="4169"/>
                  </a:lnTo>
                  <a:lnTo>
                    <a:pt x="5680" y="3994"/>
                  </a:lnTo>
                  <a:lnTo>
                    <a:pt x="5909" y="3818"/>
                  </a:lnTo>
                  <a:lnTo>
                    <a:pt x="6152" y="3670"/>
                  </a:lnTo>
                  <a:lnTo>
                    <a:pt x="6395" y="3535"/>
                  </a:lnTo>
                  <a:lnTo>
                    <a:pt x="6651" y="3400"/>
                  </a:lnTo>
                  <a:lnTo>
                    <a:pt x="6908" y="3292"/>
                  </a:lnTo>
                  <a:lnTo>
                    <a:pt x="7178" y="3184"/>
                  </a:lnTo>
                  <a:lnTo>
                    <a:pt x="7447" y="3090"/>
                  </a:lnTo>
                  <a:lnTo>
                    <a:pt x="7731" y="3022"/>
                  </a:lnTo>
                  <a:lnTo>
                    <a:pt x="8014" y="2955"/>
                  </a:lnTo>
                  <a:lnTo>
                    <a:pt x="8297" y="2901"/>
                  </a:lnTo>
                  <a:lnTo>
                    <a:pt x="8594" y="2860"/>
                  </a:lnTo>
                  <a:lnTo>
                    <a:pt x="8891" y="2847"/>
                  </a:lnTo>
                  <a:lnTo>
                    <a:pt x="9201" y="2834"/>
                  </a:lnTo>
                  <a:close/>
                  <a:moveTo>
                    <a:pt x="8716" y="0"/>
                  </a:moveTo>
                  <a:lnTo>
                    <a:pt x="8257" y="41"/>
                  </a:lnTo>
                  <a:lnTo>
                    <a:pt x="7785" y="95"/>
                  </a:lnTo>
                  <a:lnTo>
                    <a:pt x="7339" y="162"/>
                  </a:lnTo>
                  <a:lnTo>
                    <a:pt x="6894" y="257"/>
                  </a:lnTo>
                  <a:lnTo>
                    <a:pt x="6449" y="378"/>
                  </a:lnTo>
                  <a:lnTo>
                    <a:pt x="6017" y="500"/>
                  </a:lnTo>
                  <a:lnTo>
                    <a:pt x="5613" y="662"/>
                  </a:lnTo>
                  <a:lnTo>
                    <a:pt x="5194" y="823"/>
                  </a:lnTo>
                  <a:lnTo>
                    <a:pt x="4803" y="1012"/>
                  </a:lnTo>
                  <a:lnTo>
                    <a:pt x="4412" y="1228"/>
                  </a:lnTo>
                  <a:lnTo>
                    <a:pt x="4048" y="1444"/>
                  </a:lnTo>
                  <a:lnTo>
                    <a:pt x="3684" y="1687"/>
                  </a:lnTo>
                  <a:lnTo>
                    <a:pt x="3333" y="1943"/>
                  </a:lnTo>
                  <a:lnTo>
                    <a:pt x="3009" y="2213"/>
                  </a:lnTo>
                  <a:lnTo>
                    <a:pt x="2685" y="2510"/>
                  </a:lnTo>
                  <a:lnTo>
                    <a:pt x="2388" y="2807"/>
                  </a:lnTo>
                  <a:lnTo>
                    <a:pt x="2092" y="3130"/>
                  </a:lnTo>
                  <a:lnTo>
                    <a:pt x="1822" y="3454"/>
                  </a:lnTo>
                  <a:lnTo>
                    <a:pt x="1565" y="3805"/>
                  </a:lnTo>
                  <a:lnTo>
                    <a:pt x="1323" y="4169"/>
                  </a:lnTo>
                  <a:lnTo>
                    <a:pt x="1107" y="4547"/>
                  </a:lnTo>
                  <a:lnTo>
                    <a:pt x="904" y="4925"/>
                  </a:lnTo>
                  <a:lnTo>
                    <a:pt x="729" y="5329"/>
                  </a:lnTo>
                  <a:lnTo>
                    <a:pt x="554" y="5734"/>
                  </a:lnTo>
                  <a:lnTo>
                    <a:pt x="419" y="6166"/>
                  </a:lnTo>
                  <a:lnTo>
                    <a:pt x="297" y="6597"/>
                  </a:lnTo>
                  <a:lnTo>
                    <a:pt x="189" y="7043"/>
                  </a:lnTo>
                  <a:lnTo>
                    <a:pt x="108" y="7488"/>
                  </a:lnTo>
                  <a:lnTo>
                    <a:pt x="55" y="7960"/>
                  </a:lnTo>
                  <a:lnTo>
                    <a:pt x="14" y="8432"/>
                  </a:lnTo>
                  <a:lnTo>
                    <a:pt x="1" y="8918"/>
                  </a:lnTo>
                  <a:lnTo>
                    <a:pt x="14" y="9403"/>
                  </a:lnTo>
                  <a:lnTo>
                    <a:pt x="55" y="9876"/>
                  </a:lnTo>
                  <a:lnTo>
                    <a:pt x="108" y="10334"/>
                  </a:lnTo>
                  <a:lnTo>
                    <a:pt x="189" y="10793"/>
                  </a:lnTo>
                  <a:lnTo>
                    <a:pt x="297" y="11238"/>
                  </a:lnTo>
                  <a:lnTo>
                    <a:pt x="419" y="11683"/>
                  </a:lnTo>
                  <a:lnTo>
                    <a:pt x="554" y="12102"/>
                  </a:lnTo>
                  <a:lnTo>
                    <a:pt x="729" y="12520"/>
                  </a:lnTo>
                  <a:lnTo>
                    <a:pt x="904" y="12924"/>
                  </a:lnTo>
                  <a:lnTo>
                    <a:pt x="1107" y="13302"/>
                  </a:lnTo>
                  <a:lnTo>
                    <a:pt x="1323" y="13680"/>
                  </a:lnTo>
                  <a:lnTo>
                    <a:pt x="1565" y="14044"/>
                  </a:lnTo>
                  <a:lnTo>
                    <a:pt x="1822" y="14395"/>
                  </a:lnTo>
                  <a:lnTo>
                    <a:pt x="2092" y="14732"/>
                  </a:lnTo>
                  <a:lnTo>
                    <a:pt x="2388" y="15056"/>
                  </a:lnTo>
                  <a:lnTo>
                    <a:pt x="2685" y="15366"/>
                  </a:lnTo>
                  <a:lnTo>
                    <a:pt x="3009" y="15650"/>
                  </a:lnTo>
                  <a:lnTo>
                    <a:pt x="3333" y="15933"/>
                  </a:lnTo>
                  <a:lnTo>
                    <a:pt x="3684" y="16189"/>
                  </a:lnTo>
                  <a:lnTo>
                    <a:pt x="4048" y="16432"/>
                  </a:lnTo>
                  <a:lnTo>
                    <a:pt x="4412" y="16661"/>
                  </a:lnTo>
                  <a:lnTo>
                    <a:pt x="4803" y="16864"/>
                  </a:lnTo>
                  <a:lnTo>
                    <a:pt x="5194" y="17066"/>
                  </a:lnTo>
                  <a:lnTo>
                    <a:pt x="5613" y="17228"/>
                  </a:lnTo>
                  <a:lnTo>
                    <a:pt x="6031" y="17390"/>
                  </a:lnTo>
                  <a:lnTo>
                    <a:pt x="6449" y="17525"/>
                  </a:lnTo>
                  <a:lnTo>
                    <a:pt x="6894" y="17633"/>
                  </a:lnTo>
                  <a:lnTo>
                    <a:pt x="7339" y="17727"/>
                  </a:lnTo>
                  <a:lnTo>
                    <a:pt x="7785" y="17808"/>
                  </a:lnTo>
                  <a:lnTo>
                    <a:pt x="8257" y="17862"/>
                  </a:lnTo>
                  <a:lnTo>
                    <a:pt x="8716" y="17889"/>
                  </a:lnTo>
                  <a:lnTo>
                    <a:pt x="9201" y="17903"/>
                  </a:lnTo>
                  <a:lnTo>
                    <a:pt x="9673" y="17889"/>
                  </a:lnTo>
                  <a:lnTo>
                    <a:pt x="10146" y="17862"/>
                  </a:lnTo>
                  <a:lnTo>
                    <a:pt x="10604" y="17808"/>
                  </a:lnTo>
                  <a:lnTo>
                    <a:pt x="11063" y="17727"/>
                  </a:lnTo>
                  <a:lnTo>
                    <a:pt x="11508" y="17633"/>
                  </a:lnTo>
                  <a:lnTo>
                    <a:pt x="11940" y="17525"/>
                  </a:lnTo>
                  <a:lnTo>
                    <a:pt x="12371" y="17390"/>
                  </a:lnTo>
                  <a:lnTo>
                    <a:pt x="12790" y="17228"/>
                  </a:lnTo>
                  <a:lnTo>
                    <a:pt x="13208" y="17053"/>
                  </a:lnTo>
                  <a:lnTo>
                    <a:pt x="13599" y="16864"/>
                  </a:lnTo>
                  <a:lnTo>
                    <a:pt x="13990" y="16648"/>
                  </a:lnTo>
                  <a:lnTo>
                    <a:pt x="14355" y="16432"/>
                  </a:lnTo>
                  <a:lnTo>
                    <a:pt x="14719" y="16176"/>
                  </a:lnTo>
                  <a:lnTo>
                    <a:pt x="15070" y="15919"/>
                  </a:lnTo>
                  <a:lnTo>
                    <a:pt x="15407" y="15650"/>
                  </a:lnTo>
                  <a:lnTo>
                    <a:pt x="15731" y="15353"/>
                  </a:lnTo>
                  <a:lnTo>
                    <a:pt x="16027" y="15043"/>
                  </a:lnTo>
                  <a:lnTo>
                    <a:pt x="16324" y="14719"/>
                  </a:lnTo>
                  <a:lnTo>
                    <a:pt x="16594" y="14381"/>
                  </a:lnTo>
                  <a:lnTo>
                    <a:pt x="16850" y="14031"/>
                  </a:lnTo>
                  <a:lnTo>
                    <a:pt x="17093" y="13666"/>
                  </a:lnTo>
                  <a:lnTo>
                    <a:pt x="17309" y="13289"/>
                  </a:lnTo>
                  <a:lnTo>
                    <a:pt x="17511" y="12911"/>
                  </a:lnTo>
                  <a:lnTo>
                    <a:pt x="17700" y="12506"/>
                  </a:lnTo>
                  <a:lnTo>
                    <a:pt x="17862" y="12088"/>
                  </a:lnTo>
                  <a:lnTo>
                    <a:pt x="18011" y="11670"/>
                  </a:lnTo>
                  <a:lnTo>
                    <a:pt x="18132" y="11238"/>
                  </a:lnTo>
                  <a:lnTo>
                    <a:pt x="18240" y="10793"/>
                  </a:lnTo>
                  <a:lnTo>
                    <a:pt x="18321" y="10334"/>
                  </a:lnTo>
                  <a:lnTo>
                    <a:pt x="18375" y="9876"/>
                  </a:lnTo>
                  <a:lnTo>
                    <a:pt x="18415" y="9403"/>
                  </a:lnTo>
                  <a:lnTo>
                    <a:pt x="18429" y="8918"/>
                  </a:lnTo>
                  <a:lnTo>
                    <a:pt x="18415" y="8432"/>
                  </a:lnTo>
                  <a:lnTo>
                    <a:pt x="18375" y="7973"/>
                  </a:lnTo>
                  <a:lnTo>
                    <a:pt x="18321" y="7501"/>
                  </a:lnTo>
                  <a:lnTo>
                    <a:pt x="18240" y="7056"/>
                  </a:lnTo>
                  <a:lnTo>
                    <a:pt x="18132" y="6611"/>
                  </a:lnTo>
                  <a:lnTo>
                    <a:pt x="18011" y="6179"/>
                  </a:lnTo>
                  <a:lnTo>
                    <a:pt x="17862" y="5747"/>
                  </a:lnTo>
                  <a:lnTo>
                    <a:pt x="17700" y="5343"/>
                  </a:lnTo>
                  <a:lnTo>
                    <a:pt x="17511" y="4938"/>
                  </a:lnTo>
                  <a:lnTo>
                    <a:pt x="17309" y="4560"/>
                  </a:lnTo>
                  <a:lnTo>
                    <a:pt x="17093" y="4183"/>
                  </a:lnTo>
                  <a:lnTo>
                    <a:pt x="16850" y="3818"/>
                  </a:lnTo>
                  <a:lnTo>
                    <a:pt x="16594" y="3481"/>
                  </a:lnTo>
                  <a:lnTo>
                    <a:pt x="16324" y="3144"/>
                  </a:lnTo>
                  <a:lnTo>
                    <a:pt x="16027" y="2820"/>
                  </a:lnTo>
                  <a:lnTo>
                    <a:pt x="15731" y="2523"/>
                  </a:lnTo>
                  <a:lnTo>
                    <a:pt x="15407" y="2226"/>
                  </a:lnTo>
                  <a:lnTo>
                    <a:pt x="15070" y="1957"/>
                  </a:lnTo>
                  <a:lnTo>
                    <a:pt x="14719" y="1700"/>
                  </a:lnTo>
                  <a:lnTo>
                    <a:pt x="14355" y="1457"/>
                  </a:lnTo>
                  <a:lnTo>
                    <a:pt x="13990" y="1228"/>
                  </a:lnTo>
                  <a:lnTo>
                    <a:pt x="13599" y="1026"/>
                  </a:lnTo>
                  <a:lnTo>
                    <a:pt x="13208" y="837"/>
                  </a:lnTo>
                  <a:lnTo>
                    <a:pt x="12790" y="662"/>
                  </a:lnTo>
                  <a:lnTo>
                    <a:pt x="12371" y="513"/>
                  </a:lnTo>
                  <a:lnTo>
                    <a:pt x="11940" y="378"/>
                  </a:lnTo>
                  <a:lnTo>
                    <a:pt x="11508" y="257"/>
                  </a:lnTo>
                  <a:lnTo>
                    <a:pt x="11063" y="162"/>
                  </a:lnTo>
                  <a:lnTo>
                    <a:pt x="10604" y="95"/>
                  </a:lnTo>
                  <a:lnTo>
                    <a:pt x="10146" y="41"/>
                  </a:lnTo>
                  <a:lnTo>
                    <a:pt x="9673" y="0"/>
                  </a:lnTo>
                  <a:close/>
                </a:path>
              </a:pathLst>
            </a:custGeom>
            <a:solidFill>
              <a:srgbClr val="1E24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070" name="Google Shape;3070;p203"/>
          <p:cNvSpPr txBox="1"/>
          <p:nvPr/>
        </p:nvSpPr>
        <p:spPr>
          <a:xfrm rot="-375470">
            <a:off x="7219987" y="4085118"/>
            <a:ext cx="553196" cy="523281"/>
          </a:xfrm>
          <a:prstGeom prst="rect">
            <a:avLst/>
          </a:prstGeom>
          <a:noFill/>
          <a:ln>
            <a:noFill/>
          </a:ln>
        </p:spPr>
        <p:txBody>
          <a:bodyPr anchorCtr="0" anchor="t" bIns="91425" lIns="91425" spcFirstLastPara="1" rIns="91425" wrap="square" tIns="91425">
            <a:spAutoFit/>
          </a:bodyPr>
          <a:lstStyle/>
          <a:p>
            <a:pPr indent="0" lvl="0" marL="0" rtl="0" algn="l">
              <a:lnSpc>
                <a:spcPct val="115000"/>
              </a:lnSpc>
              <a:spcBef>
                <a:spcPts val="0"/>
              </a:spcBef>
              <a:spcAft>
                <a:spcPts val="0"/>
              </a:spcAft>
              <a:buNone/>
            </a:pPr>
            <a:r>
              <a:rPr lang="en" sz="2200">
                <a:solidFill>
                  <a:srgbClr val="3C4650"/>
                </a:solidFill>
                <a:latin typeface="Helvetica Neue"/>
                <a:ea typeface="Helvetica Neue"/>
                <a:cs typeface="Helvetica Neue"/>
                <a:sym typeface="Helvetica Neue"/>
              </a:rPr>
              <a:t>🤞</a:t>
            </a:r>
            <a:endParaRPr sz="1000"/>
          </a:p>
        </p:txBody>
      </p:sp>
    </p:spTree>
  </p:cSld>
  <p:clrMapOvr>
    <a:masterClrMapping/>
  </p:clrMapOvr>
</p:sld>
</file>

<file path=ppt/slides/slide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23274D"/>
        </a:solidFill>
      </p:bgPr>
    </p:bg>
    <p:spTree>
      <p:nvGrpSpPr>
        <p:cNvPr id="3074" name="Shape 3074"/>
        <p:cNvGrpSpPr/>
        <p:nvPr/>
      </p:nvGrpSpPr>
      <p:grpSpPr>
        <a:xfrm>
          <a:off x="0" y="0"/>
          <a:ext cx="0" cy="0"/>
          <a:chOff x="0" y="0"/>
          <a:chExt cx="0" cy="0"/>
        </a:xfrm>
      </p:grpSpPr>
      <p:sp>
        <p:nvSpPr>
          <p:cNvPr id="3075" name="Google Shape;3075;p204"/>
          <p:cNvSpPr txBox="1"/>
          <p:nvPr/>
        </p:nvSpPr>
        <p:spPr>
          <a:xfrm>
            <a:off x="290521" y="4874925"/>
            <a:ext cx="312300" cy="131700"/>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fld id="{00000000-1234-1234-1234-123412341234}" type="slidenum">
              <a:rPr lang="en" sz="600">
                <a:solidFill>
                  <a:schemeClr val="lt1"/>
                </a:solidFill>
                <a:latin typeface="Helvetica Neue"/>
                <a:ea typeface="Helvetica Neue"/>
                <a:cs typeface="Helvetica Neue"/>
                <a:sym typeface="Helvetica Neue"/>
              </a:rPr>
              <a:t>‹#›</a:t>
            </a:fld>
            <a:endParaRPr sz="600">
              <a:solidFill>
                <a:schemeClr val="lt1"/>
              </a:solidFill>
              <a:latin typeface="Helvetica Neue"/>
              <a:ea typeface="Helvetica Neue"/>
              <a:cs typeface="Helvetica Neue"/>
              <a:sym typeface="Helvetica Neue"/>
            </a:endParaRPr>
          </a:p>
        </p:txBody>
      </p:sp>
      <p:sp>
        <p:nvSpPr>
          <p:cNvPr id="3076" name="Google Shape;3076;p204"/>
          <p:cNvSpPr txBox="1"/>
          <p:nvPr/>
        </p:nvSpPr>
        <p:spPr>
          <a:xfrm>
            <a:off x="1206943" y="4874925"/>
            <a:ext cx="1577100" cy="131700"/>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Clr>
                <a:srgbClr val="000000"/>
              </a:buClr>
              <a:buSzPts val="600"/>
              <a:buFont typeface="Arial"/>
              <a:buNone/>
            </a:pPr>
            <a:r>
              <a:rPr lang="en" sz="600">
                <a:solidFill>
                  <a:schemeClr val="lt1"/>
                </a:solidFill>
                <a:latin typeface="Helvetica Neue"/>
                <a:ea typeface="Helvetica Neue"/>
                <a:cs typeface="Helvetica Neue"/>
                <a:sym typeface="Helvetica Neue"/>
              </a:rPr>
              <a:t>2023 © AppFolio, Inc. Confidential</a:t>
            </a:r>
            <a:endParaRPr sz="600">
              <a:solidFill>
                <a:schemeClr val="lt1"/>
              </a:solidFill>
              <a:latin typeface="Helvetica Neue"/>
              <a:ea typeface="Helvetica Neue"/>
              <a:cs typeface="Helvetica Neue"/>
              <a:sym typeface="Helvetica Neue"/>
            </a:endParaRPr>
          </a:p>
        </p:txBody>
      </p:sp>
      <p:grpSp>
        <p:nvGrpSpPr>
          <p:cNvPr id="3077" name="Google Shape;3077;p204"/>
          <p:cNvGrpSpPr/>
          <p:nvPr/>
        </p:nvGrpSpPr>
        <p:grpSpPr>
          <a:xfrm>
            <a:off x="8511895" y="4896954"/>
            <a:ext cx="337055" cy="87653"/>
            <a:chOff x="288629" y="563758"/>
            <a:chExt cx="862254" cy="215523"/>
          </a:xfrm>
        </p:grpSpPr>
        <p:sp>
          <p:nvSpPr>
            <p:cNvPr id="3078" name="Google Shape;3078;p204"/>
            <p:cNvSpPr/>
            <p:nvPr/>
          </p:nvSpPr>
          <p:spPr>
            <a:xfrm>
              <a:off x="288629" y="606989"/>
              <a:ext cx="111063" cy="132645"/>
            </a:xfrm>
            <a:custGeom>
              <a:rect b="b" l="l" r="r" t="t"/>
              <a:pathLst>
                <a:path extrusionOk="0" h="18956" w="15420">
                  <a:moveTo>
                    <a:pt x="12330" y="9444"/>
                  </a:moveTo>
                  <a:lnTo>
                    <a:pt x="12330" y="11171"/>
                  </a:lnTo>
                  <a:lnTo>
                    <a:pt x="12330" y="11508"/>
                  </a:lnTo>
                  <a:lnTo>
                    <a:pt x="12290" y="11845"/>
                  </a:lnTo>
                  <a:lnTo>
                    <a:pt x="12249" y="12156"/>
                  </a:lnTo>
                  <a:lnTo>
                    <a:pt x="12182" y="12453"/>
                  </a:lnTo>
                  <a:lnTo>
                    <a:pt x="12088" y="12736"/>
                  </a:lnTo>
                  <a:lnTo>
                    <a:pt x="11993" y="13006"/>
                  </a:lnTo>
                  <a:lnTo>
                    <a:pt x="11872" y="13262"/>
                  </a:lnTo>
                  <a:lnTo>
                    <a:pt x="11737" y="13491"/>
                  </a:lnTo>
                  <a:lnTo>
                    <a:pt x="11602" y="13721"/>
                  </a:lnTo>
                  <a:lnTo>
                    <a:pt x="11440" y="13923"/>
                  </a:lnTo>
                  <a:lnTo>
                    <a:pt x="11278" y="14125"/>
                  </a:lnTo>
                  <a:lnTo>
                    <a:pt x="11103" y="14301"/>
                  </a:lnTo>
                  <a:lnTo>
                    <a:pt x="10927" y="14476"/>
                  </a:lnTo>
                  <a:lnTo>
                    <a:pt x="10739" y="14625"/>
                  </a:lnTo>
                  <a:lnTo>
                    <a:pt x="10536" y="14773"/>
                  </a:lnTo>
                  <a:lnTo>
                    <a:pt x="10334" y="14908"/>
                  </a:lnTo>
                  <a:lnTo>
                    <a:pt x="10131" y="15029"/>
                  </a:lnTo>
                  <a:lnTo>
                    <a:pt x="9916" y="15151"/>
                  </a:lnTo>
                  <a:lnTo>
                    <a:pt x="9713" y="15245"/>
                  </a:lnTo>
                  <a:lnTo>
                    <a:pt x="9497" y="15340"/>
                  </a:lnTo>
                  <a:lnTo>
                    <a:pt x="9282" y="15421"/>
                  </a:lnTo>
                  <a:lnTo>
                    <a:pt x="9079" y="15488"/>
                  </a:lnTo>
                  <a:lnTo>
                    <a:pt x="8661" y="15609"/>
                  </a:lnTo>
                  <a:lnTo>
                    <a:pt x="8270" y="15704"/>
                  </a:lnTo>
                  <a:lnTo>
                    <a:pt x="7892" y="15758"/>
                  </a:lnTo>
                  <a:lnTo>
                    <a:pt x="7568" y="15785"/>
                  </a:lnTo>
                  <a:lnTo>
                    <a:pt x="7271" y="15798"/>
                  </a:lnTo>
                  <a:lnTo>
                    <a:pt x="6921" y="15785"/>
                  </a:lnTo>
                  <a:lnTo>
                    <a:pt x="6556" y="15758"/>
                  </a:lnTo>
                  <a:lnTo>
                    <a:pt x="6192" y="15690"/>
                  </a:lnTo>
                  <a:lnTo>
                    <a:pt x="5841" y="15623"/>
                  </a:lnTo>
                  <a:lnTo>
                    <a:pt x="5504" y="15515"/>
                  </a:lnTo>
                  <a:lnTo>
                    <a:pt x="5167" y="15394"/>
                  </a:lnTo>
                  <a:lnTo>
                    <a:pt x="4857" y="15245"/>
                  </a:lnTo>
                  <a:lnTo>
                    <a:pt x="4560" y="15083"/>
                  </a:lnTo>
                  <a:lnTo>
                    <a:pt x="4290" y="14908"/>
                  </a:lnTo>
                  <a:lnTo>
                    <a:pt x="4047" y="14706"/>
                  </a:lnTo>
                  <a:lnTo>
                    <a:pt x="3926" y="14598"/>
                  </a:lnTo>
                  <a:lnTo>
                    <a:pt x="3831" y="14476"/>
                  </a:lnTo>
                  <a:lnTo>
                    <a:pt x="3723" y="14368"/>
                  </a:lnTo>
                  <a:lnTo>
                    <a:pt x="3642" y="14247"/>
                  </a:lnTo>
                  <a:lnTo>
                    <a:pt x="3562" y="14112"/>
                  </a:lnTo>
                  <a:lnTo>
                    <a:pt x="3494" y="13990"/>
                  </a:lnTo>
                  <a:lnTo>
                    <a:pt x="3427" y="13856"/>
                  </a:lnTo>
                  <a:lnTo>
                    <a:pt x="3386" y="13721"/>
                  </a:lnTo>
                  <a:lnTo>
                    <a:pt x="3346" y="13572"/>
                  </a:lnTo>
                  <a:lnTo>
                    <a:pt x="3305" y="13424"/>
                  </a:lnTo>
                  <a:lnTo>
                    <a:pt x="3292" y="13275"/>
                  </a:lnTo>
                  <a:lnTo>
                    <a:pt x="3292" y="13127"/>
                  </a:lnTo>
                  <a:lnTo>
                    <a:pt x="3292" y="12965"/>
                  </a:lnTo>
                  <a:lnTo>
                    <a:pt x="3305" y="12803"/>
                  </a:lnTo>
                  <a:lnTo>
                    <a:pt x="3332" y="12655"/>
                  </a:lnTo>
                  <a:lnTo>
                    <a:pt x="3359" y="12520"/>
                  </a:lnTo>
                  <a:lnTo>
                    <a:pt x="3400" y="12372"/>
                  </a:lnTo>
                  <a:lnTo>
                    <a:pt x="3454" y="12250"/>
                  </a:lnTo>
                  <a:lnTo>
                    <a:pt x="3521" y="12129"/>
                  </a:lnTo>
                  <a:lnTo>
                    <a:pt x="3589" y="12007"/>
                  </a:lnTo>
                  <a:lnTo>
                    <a:pt x="3669" y="11886"/>
                  </a:lnTo>
                  <a:lnTo>
                    <a:pt x="3764" y="11778"/>
                  </a:lnTo>
                  <a:lnTo>
                    <a:pt x="3858" y="11670"/>
                  </a:lnTo>
                  <a:lnTo>
                    <a:pt x="3966" y="11576"/>
                  </a:lnTo>
                  <a:lnTo>
                    <a:pt x="4088" y="11481"/>
                  </a:lnTo>
                  <a:lnTo>
                    <a:pt x="4223" y="11387"/>
                  </a:lnTo>
                  <a:lnTo>
                    <a:pt x="4357" y="11306"/>
                  </a:lnTo>
                  <a:lnTo>
                    <a:pt x="4506" y="11225"/>
                  </a:lnTo>
                  <a:lnTo>
                    <a:pt x="4843" y="11077"/>
                  </a:lnTo>
                  <a:lnTo>
                    <a:pt x="5207" y="10928"/>
                  </a:lnTo>
                  <a:lnTo>
                    <a:pt x="5612" y="10807"/>
                  </a:lnTo>
                  <a:lnTo>
                    <a:pt x="6057" y="10685"/>
                  </a:lnTo>
                  <a:lnTo>
                    <a:pt x="6543" y="10577"/>
                  </a:lnTo>
                  <a:lnTo>
                    <a:pt x="7083" y="10469"/>
                  </a:lnTo>
                  <a:lnTo>
                    <a:pt x="7649" y="10375"/>
                  </a:lnTo>
                  <a:lnTo>
                    <a:pt x="8256" y="10267"/>
                  </a:lnTo>
                  <a:lnTo>
                    <a:pt x="8998" y="10159"/>
                  </a:lnTo>
                  <a:lnTo>
                    <a:pt x="9848" y="10011"/>
                  </a:lnTo>
                  <a:lnTo>
                    <a:pt x="11507" y="9700"/>
                  </a:lnTo>
                  <a:lnTo>
                    <a:pt x="11710" y="9660"/>
                  </a:lnTo>
                  <a:lnTo>
                    <a:pt x="11926" y="9593"/>
                  </a:lnTo>
                  <a:lnTo>
                    <a:pt x="12128" y="9525"/>
                  </a:lnTo>
                  <a:lnTo>
                    <a:pt x="12330" y="9444"/>
                  </a:lnTo>
                  <a:close/>
                  <a:moveTo>
                    <a:pt x="8728" y="1"/>
                  </a:moveTo>
                  <a:lnTo>
                    <a:pt x="8175" y="14"/>
                  </a:lnTo>
                  <a:lnTo>
                    <a:pt x="7649" y="41"/>
                  </a:lnTo>
                  <a:lnTo>
                    <a:pt x="7137" y="95"/>
                  </a:lnTo>
                  <a:lnTo>
                    <a:pt x="6637" y="163"/>
                  </a:lnTo>
                  <a:lnTo>
                    <a:pt x="6165" y="244"/>
                  </a:lnTo>
                  <a:lnTo>
                    <a:pt x="5707" y="351"/>
                  </a:lnTo>
                  <a:lnTo>
                    <a:pt x="5275" y="486"/>
                  </a:lnTo>
                  <a:lnTo>
                    <a:pt x="4857" y="635"/>
                  </a:lnTo>
                  <a:lnTo>
                    <a:pt x="4452" y="797"/>
                  </a:lnTo>
                  <a:lnTo>
                    <a:pt x="4074" y="986"/>
                  </a:lnTo>
                  <a:lnTo>
                    <a:pt x="3710" y="1188"/>
                  </a:lnTo>
                  <a:lnTo>
                    <a:pt x="3373" y="1404"/>
                  </a:lnTo>
                  <a:lnTo>
                    <a:pt x="3049" y="1647"/>
                  </a:lnTo>
                  <a:lnTo>
                    <a:pt x="2752" y="1916"/>
                  </a:lnTo>
                  <a:lnTo>
                    <a:pt x="2455" y="2200"/>
                  </a:lnTo>
                  <a:lnTo>
                    <a:pt x="2199" y="2496"/>
                  </a:lnTo>
                  <a:lnTo>
                    <a:pt x="2051" y="2685"/>
                  </a:lnTo>
                  <a:lnTo>
                    <a:pt x="1916" y="2874"/>
                  </a:lnTo>
                  <a:lnTo>
                    <a:pt x="1794" y="3063"/>
                  </a:lnTo>
                  <a:lnTo>
                    <a:pt x="1673" y="3265"/>
                  </a:lnTo>
                  <a:lnTo>
                    <a:pt x="1551" y="3468"/>
                  </a:lnTo>
                  <a:lnTo>
                    <a:pt x="1457" y="3670"/>
                  </a:lnTo>
                  <a:lnTo>
                    <a:pt x="1349" y="3886"/>
                  </a:lnTo>
                  <a:lnTo>
                    <a:pt x="1268" y="4102"/>
                  </a:lnTo>
                  <a:lnTo>
                    <a:pt x="1187" y="4318"/>
                  </a:lnTo>
                  <a:lnTo>
                    <a:pt x="1106" y="4534"/>
                  </a:lnTo>
                  <a:lnTo>
                    <a:pt x="1039" y="4763"/>
                  </a:lnTo>
                  <a:lnTo>
                    <a:pt x="985" y="4992"/>
                  </a:lnTo>
                  <a:lnTo>
                    <a:pt x="931" y="5208"/>
                  </a:lnTo>
                  <a:lnTo>
                    <a:pt x="890" y="5437"/>
                  </a:lnTo>
                  <a:lnTo>
                    <a:pt x="863" y="5680"/>
                  </a:lnTo>
                  <a:lnTo>
                    <a:pt x="836" y="5910"/>
                  </a:lnTo>
                  <a:lnTo>
                    <a:pt x="836" y="6004"/>
                  </a:lnTo>
                  <a:lnTo>
                    <a:pt x="863" y="6152"/>
                  </a:lnTo>
                  <a:lnTo>
                    <a:pt x="890" y="6301"/>
                  </a:lnTo>
                  <a:lnTo>
                    <a:pt x="944" y="6436"/>
                  </a:lnTo>
                  <a:lnTo>
                    <a:pt x="998" y="6571"/>
                  </a:lnTo>
                  <a:lnTo>
                    <a:pt x="1079" y="6706"/>
                  </a:lnTo>
                  <a:lnTo>
                    <a:pt x="1160" y="6827"/>
                  </a:lnTo>
                  <a:lnTo>
                    <a:pt x="1255" y="6935"/>
                  </a:lnTo>
                  <a:lnTo>
                    <a:pt x="1363" y="7043"/>
                  </a:lnTo>
                  <a:lnTo>
                    <a:pt x="1484" y="7137"/>
                  </a:lnTo>
                  <a:lnTo>
                    <a:pt x="1605" y="7218"/>
                  </a:lnTo>
                  <a:lnTo>
                    <a:pt x="1727" y="7286"/>
                  </a:lnTo>
                  <a:lnTo>
                    <a:pt x="1862" y="7353"/>
                  </a:lnTo>
                  <a:lnTo>
                    <a:pt x="2010" y="7394"/>
                  </a:lnTo>
                  <a:lnTo>
                    <a:pt x="2159" y="7421"/>
                  </a:lnTo>
                  <a:lnTo>
                    <a:pt x="2293" y="7448"/>
                  </a:lnTo>
                  <a:lnTo>
                    <a:pt x="2455" y="7448"/>
                  </a:lnTo>
                  <a:lnTo>
                    <a:pt x="2590" y="7461"/>
                  </a:lnTo>
                  <a:lnTo>
                    <a:pt x="2725" y="7448"/>
                  </a:lnTo>
                  <a:lnTo>
                    <a:pt x="2874" y="7434"/>
                  </a:lnTo>
                  <a:lnTo>
                    <a:pt x="3008" y="7407"/>
                  </a:lnTo>
                  <a:lnTo>
                    <a:pt x="3143" y="7353"/>
                  </a:lnTo>
                  <a:lnTo>
                    <a:pt x="3265" y="7299"/>
                  </a:lnTo>
                  <a:lnTo>
                    <a:pt x="3386" y="7232"/>
                  </a:lnTo>
                  <a:lnTo>
                    <a:pt x="3508" y="7151"/>
                  </a:lnTo>
                  <a:lnTo>
                    <a:pt x="3615" y="7056"/>
                  </a:lnTo>
                  <a:lnTo>
                    <a:pt x="3710" y="6948"/>
                  </a:lnTo>
                  <a:lnTo>
                    <a:pt x="3804" y="6840"/>
                  </a:lnTo>
                  <a:lnTo>
                    <a:pt x="3872" y="6733"/>
                  </a:lnTo>
                  <a:lnTo>
                    <a:pt x="3939" y="6598"/>
                  </a:lnTo>
                  <a:lnTo>
                    <a:pt x="3993" y="6476"/>
                  </a:lnTo>
                  <a:lnTo>
                    <a:pt x="4034" y="6341"/>
                  </a:lnTo>
                  <a:lnTo>
                    <a:pt x="4061" y="6206"/>
                  </a:lnTo>
                  <a:lnTo>
                    <a:pt x="4142" y="5896"/>
                  </a:lnTo>
                  <a:lnTo>
                    <a:pt x="4223" y="5613"/>
                  </a:lnTo>
                  <a:lnTo>
                    <a:pt x="4317" y="5316"/>
                  </a:lnTo>
                  <a:lnTo>
                    <a:pt x="4438" y="5046"/>
                  </a:lnTo>
                  <a:lnTo>
                    <a:pt x="4573" y="4776"/>
                  </a:lnTo>
                  <a:lnTo>
                    <a:pt x="4749" y="4520"/>
                  </a:lnTo>
                  <a:lnTo>
                    <a:pt x="4830" y="4399"/>
                  </a:lnTo>
                  <a:lnTo>
                    <a:pt x="4938" y="4277"/>
                  </a:lnTo>
                  <a:lnTo>
                    <a:pt x="5045" y="4156"/>
                  </a:lnTo>
                  <a:lnTo>
                    <a:pt x="5167" y="4048"/>
                  </a:lnTo>
                  <a:lnTo>
                    <a:pt x="5288" y="3953"/>
                  </a:lnTo>
                  <a:lnTo>
                    <a:pt x="5423" y="3846"/>
                  </a:lnTo>
                  <a:lnTo>
                    <a:pt x="5558" y="3751"/>
                  </a:lnTo>
                  <a:lnTo>
                    <a:pt x="5720" y="3657"/>
                  </a:lnTo>
                  <a:lnTo>
                    <a:pt x="5882" y="3576"/>
                  </a:lnTo>
                  <a:lnTo>
                    <a:pt x="6057" y="3508"/>
                  </a:lnTo>
                  <a:lnTo>
                    <a:pt x="6233" y="3427"/>
                  </a:lnTo>
                  <a:lnTo>
                    <a:pt x="6435" y="3360"/>
                  </a:lnTo>
                  <a:lnTo>
                    <a:pt x="6637" y="3306"/>
                  </a:lnTo>
                  <a:lnTo>
                    <a:pt x="6867" y="3252"/>
                  </a:lnTo>
                  <a:lnTo>
                    <a:pt x="7096" y="3211"/>
                  </a:lnTo>
                  <a:lnTo>
                    <a:pt x="7339" y="3171"/>
                  </a:lnTo>
                  <a:lnTo>
                    <a:pt x="7595" y="3144"/>
                  </a:lnTo>
                  <a:lnTo>
                    <a:pt x="7865" y="3131"/>
                  </a:lnTo>
                  <a:lnTo>
                    <a:pt x="8148" y="3117"/>
                  </a:lnTo>
                  <a:lnTo>
                    <a:pt x="8445" y="3104"/>
                  </a:lnTo>
                  <a:lnTo>
                    <a:pt x="8769" y="3117"/>
                  </a:lnTo>
                  <a:lnTo>
                    <a:pt x="9079" y="3131"/>
                  </a:lnTo>
                  <a:lnTo>
                    <a:pt x="9362" y="3144"/>
                  </a:lnTo>
                  <a:lnTo>
                    <a:pt x="9646" y="3171"/>
                  </a:lnTo>
                  <a:lnTo>
                    <a:pt x="9902" y="3211"/>
                  </a:lnTo>
                  <a:lnTo>
                    <a:pt x="10158" y="3265"/>
                  </a:lnTo>
                  <a:lnTo>
                    <a:pt x="10388" y="3319"/>
                  </a:lnTo>
                  <a:lnTo>
                    <a:pt x="10604" y="3373"/>
                  </a:lnTo>
                  <a:lnTo>
                    <a:pt x="10819" y="3454"/>
                  </a:lnTo>
                  <a:lnTo>
                    <a:pt x="11008" y="3535"/>
                  </a:lnTo>
                  <a:lnTo>
                    <a:pt x="11197" y="3616"/>
                  </a:lnTo>
                  <a:lnTo>
                    <a:pt x="11359" y="3724"/>
                  </a:lnTo>
                  <a:lnTo>
                    <a:pt x="11521" y="3832"/>
                  </a:lnTo>
                  <a:lnTo>
                    <a:pt x="11669" y="3940"/>
                  </a:lnTo>
                  <a:lnTo>
                    <a:pt x="11791" y="4061"/>
                  </a:lnTo>
                  <a:lnTo>
                    <a:pt x="11912" y="4196"/>
                  </a:lnTo>
                  <a:lnTo>
                    <a:pt x="12061" y="4372"/>
                  </a:lnTo>
                  <a:lnTo>
                    <a:pt x="12182" y="4561"/>
                  </a:lnTo>
                  <a:lnTo>
                    <a:pt x="12276" y="4763"/>
                  </a:lnTo>
                  <a:lnTo>
                    <a:pt x="12371" y="4965"/>
                  </a:lnTo>
                  <a:lnTo>
                    <a:pt x="12425" y="5181"/>
                  </a:lnTo>
                  <a:lnTo>
                    <a:pt x="12465" y="5397"/>
                  </a:lnTo>
                  <a:lnTo>
                    <a:pt x="12479" y="5626"/>
                  </a:lnTo>
                  <a:lnTo>
                    <a:pt x="12465" y="5842"/>
                  </a:lnTo>
                  <a:lnTo>
                    <a:pt x="12452" y="6058"/>
                  </a:lnTo>
                  <a:lnTo>
                    <a:pt x="12438" y="6166"/>
                  </a:lnTo>
                  <a:lnTo>
                    <a:pt x="12411" y="6274"/>
                  </a:lnTo>
                  <a:lnTo>
                    <a:pt x="12371" y="6382"/>
                  </a:lnTo>
                  <a:lnTo>
                    <a:pt x="12317" y="6490"/>
                  </a:lnTo>
                  <a:lnTo>
                    <a:pt x="12249" y="6598"/>
                  </a:lnTo>
                  <a:lnTo>
                    <a:pt x="12155" y="6706"/>
                  </a:lnTo>
                  <a:lnTo>
                    <a:pt x="12061" y="6800"/>
                  </a:lnTo>
                  <a:lnTo>
                    <a:pt x="11926" y="6908"/>
                  </a:lnTo>
                  <a:lnTo>
                    <a:pt x="11791" y="7002"/>
                  </a:lnTo>
                  <a:lnTo>
                    <a:pt x="11615" y="7097"/>
                  </a:lnTo>
                  <a:lnTo>
                    <a:pt x="11413" y="7191"/>
                  </a:lnTo>
                  <a:lnTo>
                    <a:pt x="11184" y="7272"/>
                  </a:lnTo>
                  <a:lnTo>
                    <a:pt x="10941" y="7340"/>
                  </a:lnTo>
                  <a:lnTo>
                    <a:pt x="10644" y="7421"/>
                  </a:lnTo>
                  <a:lnTo>
                    <a:pt x="10253" y="7488"/>
                  </a:lnTo>
                  <a:lnTo>
                    <a:pt x="9862" y="7569"/>
                  </a:lnTo>
                  <a:lnTo>
                    <a:pt x="9052" y="7690"/>
                  </a:lnTo>
                  <a:lnTo>
                    <a:pt x="8243" y="7798"/>
                  </a:lnTo>
                  <a:lnTo>
                    <a:pt x="7447" y="7893"/>
                  </a:lnTo>
                  <a:lnTo>
                    <a:pt x="6934" y="7947"/>
                  </a:lnTo>
                  <a:lnTo>
                    <a:pt x="6381" y="8028"/>
                  </a:lnTo>
                  <a:lnTo>
                    <a:pt x="5868" y="8109"/>
                  </a:lnTo>
                  <a:lnTo>
                    <a:pt x="5369" y="8217"/>
                  </a:lnTo>
                  <a:lnTo>
                    <a:pt x="4911" y="8324"/>
                  </a:lnTo>
                  <a:lnTo>
                    <a:pt x="4465" y="8446"/>
                  </a:lnTo>
                  <a:lnTo>
                    <a:pt x="4061" y="8581"/>
                  </a:lnTo>
                  <a:lnTo>
                    <a:pt x="3669" y="8729"/>
                  </a:lnTo>
                  <a:lnTo>
                    <a:pt x="3305" y="8891"/>
                  </a:lnTo>
                  <a:lnTo>
                    <a:pt x="2968" y="9053"/>
                  </a:lnTo>
                  <a:lnTo>
                    <a:pt x="2658" y="9228"/>
                  </a:lnTo>
                  <a:lnTo>
                    <a:pt x="2361" y="9404"/>
                  </a:lnTo>
                  <a:lnTo>
                    <a:pt x="2091" y="9593"/>
                  </a:lnTo>
                  <a:lnTo>
                    <a:pt x="1835" y="9781"/>
                  </a:lnTo>
                  <a:lnTo>
                    <a:pt x="1605" y="9984"/>
                  </a:lnTo>
                  <a:lnTo>
                    <a:pt x="1403" y="10186"/>
                  </a:lnTo>
                  <a:lnTo>
                    <a:pt x="1201" y="10388"/>
                  </a:lnTo>
                  <a:lnTo>
                    <a:pt x="1025" y="10604"/>
                  </a:lnTo>
                  <a:lnTo>
                    <a:pt x="877" y="10820"/>
                  </a:lnTo>
                  <a:lnTo>
                    <a:pt x="728" y="11023"/>
                  </a:lnTo>
                  <a:lnTo>
                    <a:pt x="607" y="11238"/>
                  </a:lnTo>
                  <a:lnTo>
                    <a:pt x="499" y="11454"/>
                  </a:lnTo>
                  <a:lnTo>
                    <a:pt x="391" y="11670"/>
                  </a:lnTo>
                  <a:lnTo>
                    <a:pt x="310" y="11886"/>
                  </a:lnTo>
                  <a:lnTo>
                    <a:pt x="229" y="12102"/>
                  </a:lnTo>
                  <a:lnTo>
                    <a:pt x="175" y="12318"/>
                  </a:lnTo>
                  <a:lnTo>
                    <a:pt x="121" y="12520"/>
                  </a:lnTo>
                  <a:lnTo>
                    <a:pt x="81" y="12722"/>
                  </a:lnTo>
                  <a:lnTo>
                    <a:pt x="54" y="12925"/>
                  </a:lnTo>
                  <a:lnTo>
                    <a:pt x="13" y="13316"/>
                  </a:lnTo>
                  <a:lnTo>
                    <a:pt x="0" y="13667"/>
                  </a:lnTo>
                  <a:lnTo>
                    <a:pt x="13" y="13977"/>
                  </a:lnTo>
                  <a:lnTo>
                    <a:pt x="40" y="14274"/>
                  </a:lnTo>
                  <a:lnTo>
                    <a:pt x="94" y="14571"/>
                  </a:lnTo>
                  <a:lnTo>
                    <a:pt x="175" y="14840"/>
                  </a:lnTo>
                  <a:lnTo>
                    <a:pt x="270" y="15124"/>
                  </a:lnTo>
                  <a:lnTo>
                    <a:pt x="391" y="15380"/>
                  </a:lnTo>
                  <a:lnTo>
                    <a:pt x="513" y="15636"/>
                  </a:lnTo>
                  <a:lnTo>
                    <a:pt x="675" y="15879"/>
                  </a:lnTo>
                  <a:lnTo>
                    <a:pt x="836" y="16122"/>
                  </a:lnTo>
                  <a:lnTo>
                    <a:pt x="1012" y="16351"/>
                  </a:lnTo>
                  <a:lnTo>
                    <a:pt x="1201" y="16567"/>
                  </a:lnTo>
                  <a:lnTo>
                    <a:pt x="1417" y="16783"/>
                  </a:lnTo>
                  <a:lnTo>
                    <a:pt x="1632" y="16972"/>
                  </a:lnTo>
                  <a:lnTo>
                    <a:pt x="1862" y="17174"/>
                  </a:lnTo>
                  <a:lnTo>
                    <a:pt x="2105" y="17350"/>
                  </a:lnTo>
                  <a:lnTo>
                    <a:pt x="2361" y="17525"/>
                  </a:lnTo>
                  <a:lnTo>
                    <a:pt x="2617" y="17687"/>
                  </a:lnTo>
                  <a:lnTo>
                    <a:pt x="2874" y="17835"/>
                  </a:lnTo>
                  <a:lnTo>
                    <a:pt x="3157" y="17984"/>
                  </a:lnTo>
                  <a:lnTo>
                    <a:pt x="3427" y="18119"/>
                  </a:lnTo>
                  <a:lnTo>
                    <a:pt x="3710" y="18240"/>
                  </a:lnTo>
                  <a:lnTo>
                    <a:pt x="4007" y="18361"/>
                  </a:lnTo>
                  <a:lnTo>
                    <a:pt x="4290" y="18469"/>
                  </a:lnTo>
                  <a:lnTo>
                    <a:pt x="4587" y="18564"/>
                  </a:lnTo>
                  <a:lnTo>
                    <a:pt x="4870" y="18645"/>
                  </a:lnTo>
                  <a:lnTo>
                    <a:pt x="5167" y="18726"/>
                  </a:lnTo>
                  <a:lnTo>
                    <a:pt x="5464" y="18780"/>
                  </a:lnTo>
                  <a:lnTo>
                    <a:pt x="5747" y="18834"/>
                  </a:lnTo>
                  <a:lnTo>
                    <a:pt x="6044" y="18888"/>
                  </a:lnTo>
                  <a:lnTo>
                    <a:pt x="6327" y="18915"/>
                  </a:lnTo>
                  <a:lnTo>
                    <a:pt x="6597" y="18942"/>
                  </a:lnTo>
                  <a:lnTo>
                    <a:pt x="6867" y="18955"/>
                  </a:lnTo>
                  <a:lnTo>
                    <a:pt x="7811" y="18955"/>
                  </a:lnTo>
                  <a:lnTo>
                    <a:pt x="8216" y="18942"/>
                  </a:lnTo>
                  <a:lnTo>
                    <a:pt x="8621" y="18888"/>
                  </a:lnTo>
                  <a:lnTo>
                    <a:pt x="9025" y="18834"/>
                  </a:lnTo>
                  <a:lnTo>
                    <a:pt x="9430" y="18753"/>
                  </a:lnTo>
                  <a:lnTo>
                    <a:pt x="9821" y="18658"/>
                  </a:lnTo>
                  <a:lnTo>
                    <a:pt x="10212" y="18537"/>
                  </a:lnTo>
                  <a:lnTo>
                    <a:pt x="10604" y="18402"/>
                  </a:lnTo>
                  <a:lnTo>
                    <a:pt x="10685" y="18361"/>
                  </a:lnTo>
                  <a:lnTo>
                    <a:pt x="11049" y="18213"/>
                  </a:lnTo>
                  <a:lnTo>
                    <a:pt x="11413" y="18038"/>
                  </a:lnTo>
                  <a:lnTo>
                    <a:pt x="11764" y="17849"/>
                  </a:lnTo>
                  <a:lnTo>
                    <a:pt x="12101" y="17633"/>
                  </a:lnTo>
                  <a:lnTo>
                    <a:pt x="12425" y="17417"/>
                  </a:lnTo>
                  <a:lnTo>
                    <a:pt x="12749" y="17161"/>
                  </a:lnTo>
                  <a:lnTo>
                    <a:pt x="13045" y="16904"/>
                  </a:lnTo>
                  <a:lnTo>
                    <a:pt x="13329" y="16635"/>
                  </a:lnTo>
                  <a:lnTo>
                    <a:pt x="13599" y="16338"/>
                  </a:lnTo>
                  <a:lnTo>
                    <a:pt x="13855" y="16028"/>
                  </a:lnTo>
                  <a:lnTo>
                    <a:pt x="14098" y="15717"/>
                  </a:lnTo>
                  <a:lnTo>
                    <a:pt x="14314" y="15380"/>
                  </a:lnTo>
                  <a:lnTo>
                    <a:pt x="14516" y="15043"/>
                  </a:lnTo>
                  <a:lnTo>
                    <a:pt x="14705" y="14692"/>
                  </a:lnTo>
                  <a:lnTo>
                    <a:pt x="14867" y="14328"/>
                  </a:lnTo>
                  <a:lnTo>
                    <a:pt x="15015" y="13950"/>
                  </a:lnTo>
                  <a:lnTo>
                    <a:pt x="15096" y="13694"/>
                  </a:lnTo>
                  <a:lnTo>
                    <a:pt x="15163" y="13424"/>
                  </a:lnTo>
                  <a:lnTo>
                    <a:pt x="15231" y="13114"/>
                  </a:lnTo>
                  <a:lnTo>
                    <a:pt x="15285" y="12776"/>
                  </a:lnTo>
                  <a:lnTo>
                    <a:pt x="15325" y="12426"/>
                  </a:lnTo>
                  <a:lnTo>
                    <a:pt x="15352" y="12048"/>
                  </a:lnTo>
                  <a:lnTo>
                    <a:pt x="15406" y="11252"/>
                  </a:lnTo>
                  <a:lnTo>
                    <a:pt x="15420" y="10415"/>
                  </a:lnTo>
                  <a:lnTo>
                    <a:pt x="15420" y="9539"/>
                  </a:lnTo>
                  <a:lnTo>
                    <a:pt x="15406" y="7785"/>
                  </a:lnTo>
                  <a:lnTo>
                    <a:pt x="15393" y="6962"/>
                  </a:lnTo>
                  <a:lnTo>
                    <a:pt x="15379" y="6220"/>
                  </a:lnTo>
                  <a:lnTo>
                    <a:pt x="15379" y="5937"/>
                  </a:lnTo>
                  <a:lnTo>
                    <a:pt x="15366" y="5680"/>
                  </a:lnTo>
                  <a:lnTo>
                    <a:pt x="15352" y="5410"/>
                  </a:lnTo>
                  <a:lnTo>
                    <a:pt x="15312" y="5168"/>
                  </a:lnTo>
                  <a:lnTo>
                    <a:pt x="15285" y="4925"/>
                  </a:lnTo>
                  <a:lnTo>
                    <a:pt x="15244" y="4695"/>
                  </a:lnTo>
                  <a:lnTo>
                    <a:pt x="15136" y="4250"/>
                  </a:lnTo>
                  <a:lnTo>
                    <a:pt x="15015" y="3832"/>
                  </a:lnTo>
                  <a:lnTo>
                    <a:pt x="14867" y="3454"/>
                  </a:lnTo>
                  <a:lnTo>
                    <a:pt x="14705" y="3090"/>
                  </a:lnTo>
                  <a:lnTo>
                    <a:pt x="14516" y="2766"/>
                  </a:lnTo>
                  <a:lnTo>
                    <a:pt x="14314" y="2469"/>
                  </a:lnTo>
                  <a:lnTo>
                    <a:pt x="14111" y="2186"/>
                  </a:lnTo>
                  <a:lnTo>
                    <a:pt x="13895" y="1943"/>
                  </a:lnTo>
                  <a:lnTo>
                    <a:pt x="13666" y="1714"/>
                  </a:lnTo>
                  <a:lnTo>
                    <a:pt x="13437" y="1512"/>
                  </a:lnTo>
                  <a:lnTo>
                    <a:pt x="13207" y="1323"/>
                  </a:lnTo>
                  <a:lnTo>
                    <a:pt x="12978" y="1161"/>
                  </a:lnTo>
                  <a:lnTo>
                    <a:pt x="12749" y="1013"/>
                  </a:lnTo>
                  <a:lnTo>
                    <a:pt x="12519" y="891"/>
                  </a:lnTo>
                  <a:lnTo>
                    <a:pt x="12276" y="770"/>
                  </a:lnTo>
                  <a:lnTo>
                    <a:pt x="12047" y="662"/>
                  </a:lnTo>
                  <a:lnTo>
                    <a:pt x="11804" y="567"/>
                  </a:lnTo>
                  <a:lnTo>
                    <a:pt x="11548" y="473"/>
                  </a:lnTo>
                  <a:lnTo>
                    <a:pt x="11305" y="392"/>
                  </a:lnTo>
                  <a:lnTo>
                    <a:pt x="11062" y="311"/>
                  </a:lnTo>
                  <a:lnTo>
                    <a:pt x="10806" y="244"/>
                  </a:lnTo>
                  <a:lnTo>
                    <a:pt x="10550" y="190"/>
                  </a:lnTo>
                  <a:lnTo>
                    <a:pt x="10293" y="136"/>
                  </a:lnTo>
                  <a:lnTo>
                    <a:pt x="10037" y="95"/>
                  </a:lnTo>
                  <a:lnTo>
                    <a:pt x="9781" y="55"/>
                  </a:lnTo>
                  <a:lnTo>
                    <a:pt x="9511" y="28"/>
                  </a:lnTo>
                  <a:lnTo>
                    <a:pt x="9255" y="14"/>
                  </a:lnTo>
                  <a:lnTo>
                    <a:pt x="8998" y="1"/>
                  </a:lnTo>
                  <a:close/>
                </a:path>
              </a:pathLst>
            </a:custGeom>
            <a:solidFill>
              <a:schemeClr val="lt1"/>
            </a:solidFill>
            <a:ln>
              <a:noFill/>
            </a:ln>
          </p:spPr>
          <p:txBody>
            <a:bodyPr anchorCtr="0" anchor="ctr" bIns="182850" lIns="182850" spcFirstLastPara="1" rIns="182850" wrap="square" tIns="182850">
              <a:noAutofit/>
            </a:bodyPr>
            <a:lstStyle/>
            <a:p>
              <a:pPr indent="0" lvl="0" marL="0" rtl="0" algn="l">
                <a:spcBef>
                  <a:spcPts val="0"/>
                </a:spcBef>
                <a:spcAft>
                  <a:spcPts val="0"/>
                </a:spcAft>
                <a:buNone/>
              </a:pPr>
              <a:r>
                <a:t/>
              </a:r>
              <a:endParaRPr>
                <a:solidFill>
                  <a:schemeClr val="lt1"/>
                </a:solidFill>
              </a:endParaRPr>
            </a:p>
          </p:txBody>
        </p:sp>
        <p:sp>
          <p:nvSpPr>
            <p:cNvPr id="3079" name="Google Shape;3079;p204"/>
            <p:cNvSpPr/>
            <p:nvPr/>
          </p:nvSpPr>
          <p:spPr>
            <a:xfrm>
              <a:off x="420478" y="609347"/>
              <a:ext cx="117192" cy="169934"/>
            </a:xfrm>
            <a:custGeom>
              <a:rect b="b" l="l" r="r" t="t"/>
              <a:pathLst>
                <a:path extrusionOk="0" h="24285" w="16271">
                  <a:moveTo>
                    <a:pt x="8365" y="2888"/>
                  </a:moveTo>
                  <a:lnTo>
                    <a:pt x="8635" y="2915"/>
                  </a:lnTo>
                  <a:lnTo>
                    <a:pt x="8878" y="2942"/>
                  </a:lnTo>
                  <a:lnTo>
                    <a:pt x="9134" y="2996"/>
                  </a:lnTo>
                  <a:lnTo>
                    <a:pt x="9377" y="3050"/>
                  </a:lnTo>
                  <a:lnTo>
                    <a:pt x="9606" y="3131"/>
                  </a:lnTo>
                  <a:lnTo>
                    <a:pt x="9835" y="3212"/>
                  </a:lnTo>
                  <a:lnTo>
                    <a:pt x="10065" y="3320"/>
                  </a:lnTo>
                  <a:lnTo>
                    <a:pt x="10281" y="3428"/>
                  </a:lnTo>
                  <a:lnTo>
                    <a:pt x="10496" y="3549"/>
                  </a:lnTo>
                  <a:lnTo>
                    <a:pt x="10699" y="3684"/>
                  </a:lnTo>
                  <a:lnTo>
                    <a:pt x="10888" y="3832"/>
                  </a:lnTo>
                  <a:lnTo>
                    <a:pt x="11077" y="3994"/>
                  </a:lnTo>
                  <a:lnTo>
                    <a:pt x="11265" y="4170"/>
                  </a:lnTo>
                  <a:lnTo>
                    <a:pt x="11427" y="4358"/>
                  </a:lnTo>
                  <a:lnTo>
                    <a:pt x="11603" y="4547"/>
                  </a:lnTo>
                  <a:lnTo>
                    <a:pt x="11751" y="4750"/>
                  </a:lnTo>
                  <a:lnTo>
                    <a:pt x="11899" y="4966"/>
                  </a:lnTo>
                  <a:lnTo>
                    <a:pt x="12034" y="5195"/>
                  </a:lnTo>
                  <a:lnTo>
                    <a:pt x="12169" y="5424"/>
                  </a:lnTo>
                  <a:lnTo>
                    <a:pt x="12291" y="5681"/>
                  </a:lnTo>
                  <a:lnTo>
                    <a:pt x="12399" y="5937"/>
                  </a:lnTo>
                  <a:lnTo>
                    <a:pt x="12507" y="6193"/>
                  </a:lnTo>
                  <a:lnTo>
                    <a:pt x="12588" y="6476"/>
                  </a:lnTo>
                  <a:lnTo>
                    <a:pt x="12668" y="6760"/>
                  </a:lnTo>
                  <a:lnTo>
                    <a:pt x="12749" y="7057"/>
                  </a:lnTo>
                  <a:lnTo>
                    <a:pt x="12803" y="7353"/>
                  </a:lnTo>
                  <a:lnTo>
                    <a:pt x="12857" y="7664"/>
                  </a:lnTo>
                  <a:lnTo>
                    <a:pt x="12898" y="7987"/>
                  </a:lnTo>
                  <a:lnTo>
                    <a:pt x="12925" y="8325"/>
                  </a:lnTo>
                  <a:lnTo>
                    <a:pt x="12938" y="8648"/>
                  </a:lnTo>
                  <a:lnTo>
                    <a:pt x="12952" y="8999"/>
                  </a:lnTo>
                  <a:lnTo>
                    <a:pt x="12938" y="9363"/>
                  </a:lnTo>
                  <a:lnTo>
                    <a:pt x="12925" y="9714"/>
                  </a:lnTo>
                  <a:lnTo>
                    <a:pt x="12898" y="10051"/>
                  </a:lnTo>
                  <a:lnTo>
                    <a:pt x="12844" y="10375"/>
                  </a:lnTo>
                  <a:lnTo>
                    <a:pt x="12790" y="10699"/>
                  </a:lnTo>
                  <a:lnTo>
                    <a:pt x="12722" y="11009"/>
                  </a:lnTo>
                  <a:lnTo>
                    <a:pt x="12641" y="11306"/>
                  </a:lnTo>
                  <a:lnTo>
                    <a:pt x="12561" y="11589"/>
                  </a:lnTo>
                  <a:lnTo>
                    <a:pt x="12466" y="11873"/>
                  </a:lnTo>
                  <a:lnTo>
                    <a:pt x="12345" y="12129"/>
                  </a:lnTo>
                  <a:lnTo>
                    <a:pt x="12237" y="12385"/>
                  </a:lnTo>
                  <a:lnTo>
                    <a:pt x="12102" y="12628"/>
                  </a:lnTo>
                  <a:lnTo>
                    <a:pt x="11967" y="12871"/>
                  </a:lnTo>
                  <a:lnTo>
                    <a:pt x="11819" y="13087"/>
                  </a:lnTo>
                  <a:lnTo>
                    <a:pt x="11657" y="13303"/>
                  </a:lnTo>
                  <a:lnTo>
                    <a:pt x="11495" y="13505"/>
                  </a:lnTo>
                  <a:lnTo>
                    <a:pt x="11319" y="13680"/>
                  </a:lnTo>
                  <a:lnTo>
                    <a:pt x="11144" y="13869"/>
                  </a:lnTo>
                  <a:lnTo>
                    <a:pt x="10955" y="14031"/>
                  </a:lnTo>
                  <a:lnTo>
                    <a:pt x="10766" y="14180"/>
                  </a:lnTo>
                  <a:lnTo>
                    <a:pt x="10564" y="14328"/>
                  </a:lnTo>
                  <a:lnTo>
                    <a:pt x="10362" y="14449"/>
                  </a:lnTo>
                  <a:lnTo>
                    <a:pt x="10146" y="14571"/>
                  </a:lnTo>
                  <a:lnTo>
                    <a:pt x="9930" y="14679"/>
                  </a:lnTo>
                  <a:lnTo>
                    <a:pt x="9701" y="14773"/>
                  </a:lnTo>
                  <a:lnTo>
                    <a:pt x="9471" y="14854"/>
                  </a:lnTo>
                  <a:lnTo>
                    <a:pt x="9242" y="14922"/>
                  </a:lnTo>
                  <a:lnTo>
                    <a:pt x="8999" y="14976"/>
                  </a:lnTo>
                  <a:lnTo>
                    <a:pt x="8770" y="15030"/>
                  </a:lnTo>
                  <a:lnTo>
                    <a:pt x="8513" y="15057"/>
                  </a:lnTo>
                  <a:lnTo>
                    <a:pt x="8271" y="15084"/>
                  </a:lnTo>
                  <a:lnTo>
                    <a:pt x="8014" y="15084"/>
                  </a:lnTo>
                  <a:lnTo>
                    <a:pt x="7731" y="15070"/>
                  </a:lnTo>
                  <a:lnTo>
                    <a:pt x="7448" y="15043"/>
                  </a:lnTo>
                  <a:lnTo>
                    <a:pt x="7178" y="15003"/>
                  </a:lnTo>
                  <a:lnTo>
                    <a:pt x="6908" y="14949"/>
                  </a:lnTo>
                  <a:lnTo>
                    <a:pt x="6652" y="14868"/>
                  </a:lnTo>
                  <a:lnTo>
                    <a:pt x="6409" y="14787"/>
                  </a:lnTo>
                  <a:lnTo>
                    <a:pt x="6166" y="14679"/>
                  </a:lnTo>
                  <a:lnTo>
                    <a:pt x="5937" y="14571"/>
                  </a:lnTo>
                  <a:lnTo>
                    <a:pt x="5721" y="14436"/>
                  </a:lnTo>
                  <a:lnTo>
                    <a:pt x="5505" y="14288"/>
                  </a:lnTo>
                  <a:lnTo>
                    <a:pt x="5303" y="14139"/>
                  </a:lnTo>
                  <a:lnTo>
                    <a:pt x="5114" y="13977"/>
                  </a:lnTo>
                  <a:lnTo>
                    <a:pt x="4925" y="13788"/>
                  </a:lnTo>
                  <a:lnTo>
                    <a:pt x="4749" y="13600"/>
                  </a:lnTo>
                  <a:lnTo>
                    <a:pt x="4588" y="13411"/>
                  </a:lnTo>
                  <a:lnTo>
                    <a:pt x="4426" y="13195"/>
                  </a:lnTo>
                  <a:lnTo>
                    <a:pt x="4277" y="12979"/>
                  </a:lnTo>
                  <a:lnTo>
                    <a:pt x="4142" y="12763"/>
                  </a:lnTo>
                  <a:lnTo>
                    <a:pt x="4007" y="12520"/>
                  </a:lnTo>
                  <a:lnTo>
                    <a:pt x="3886" y="12291"/>
                  </a:lnTo>
                  <a:lnTo>
                    <a:pt x="3778" y="12035"/>
                  </a:lnTo>
                  <a:lnTo>
                    <a:pt x="3684" y="11778"/>
                  </a:lnTo>
                  <a:lnTo>
                    <a:pt x="3589" y="11522"/>
                  </a:lnTo>
                  <a:lnTo>
                    <a:pt x="3508" y="11266"/>
                  </a:lnTo>
                  <a:lnTo>
                    <a:pt x="3427" y="10996"/>
                  </a:lnTo>
                  <a:lnTo>
                    <a:pt x="3373" y="10726"/>
                  </a:lnTo>
                  <a:lnTo>
                    <a:pt x="3319" y="10443"/>
                  </a:lnTo>
                  <a:lnTo>
                    <a:pt x="3265" y="10173"/>
                  </a:lnTo>
                  <a:lnTo>
                    <a:pt x="3239" y="9890"/>
                  </a:lnTo>
                  <a:lnTo>
                    <a:pt x="3212" y="9606"/>
                  </a:lnTo>
                  <a:lnTo>
                    <a:pt x="3198" y="9323"/>
                  </a:lnTo>
                  <a:lnTo>
                    <a:pt x="3198" y="9040"/>
                  </a:lnTo>
                  <a:lnTo>
                    <a:pt x="3198" y="8635"/>
                  </a:lnTo>
                  <a:lnTo>
                    <a:pt x="3225" y="8244"/>
                  </a:lnTo>
                  <a:lnTo>
                    <a:pt x="3252" y="7880"/>
                  </a:lnTo>
                  <a:lnTo>
                    <a:pt x="3292" y="7515"/>
                  </a:lnTo>
                  <a:lnTo>
                    <a:pt x="3360" y="7178"/>
                  </a:lnTo>
                  <a:lnTo>
                    <a:pt x="3427" y="6841"/>
                  </a:lnTo>
                  <a:lnTo>
                    <a:pt x="3508" y="6530"/>
                  </a:lnTo>
                  <a:lnTo>
                    <a:pt x="3603" y="6234"/>
                  </a:lnTo>
                  <a:lnTo>
                    <a:pt x="3697" y="5950"/>
                  </a:lnTo>
                  <a:lnTo>
                    <a:pt x="3819" y="5667"/>
                  </a:lnTo>
                  <a:lnTo>
                    <a:pt x="3940" y="5411"/>
                  </a:lnTo>
                  <a:lnTo>
                    <a:pt x="4075" y="5168"/>
                  </a:lnTo>
                  <a:lnTo>
                    <a:pt x="4210" y="4939"/>
                  </a:lnTo>
                  <a:lnTo>
                    <a:pt x="4372" y="4723"/>
                  </a:lnTo>
                  <a:lnTo>
                    <a:pt x="4520" y="4507"/>
                  </a:lnTo>
                  <a:lnTo>
                    <a:pt x="4696" y="4318"/>
                  </a:lnTo>
                  <a:lnTo>
                    <a:pt x="4871" y="4143"/>
                  </a:lnTo>
                  <a:lnTo>
                    <a:pt x="5046" y="3967"/>
                  </a:lnTo>
                  <a:lnTo>
                    <a:pt x="5235" y="3819"/>
                  </a:lnTo>
                  <a:lnTo>
                    <a:pt x="5424" y="3670"/>
                  </a:lnTo>
                  <a:lnTo>
                    <a:pt x="5626" y="3549"/>
                  </a:lnTo>
                  <a:lnTo>
                    <a:pt x="5829" y="3428"/>
                  </a:lnTo>
                  <a:lnTo>
                    <a:pt x="6045" y="3320"/>
                  </a:lnTo>
                  <a:lnTo>
                    <a:pt x="6260" y="3225"/>
                  </a:lnTo>
                  <a:lnTo>
                    <a:pt x="6476" y="3144"/>
                  </a:lnTo>
                  <a:lnTo>
                    <a:pt x="6706" y="3077"/>
                  </a:lnTo>
                  <a:lnTo>
                    <a:pt x="6935" y="3009"/>
                  </a:lnTo>
                  <a:lnTo>
                    <a:pt x="7164" y="2969"/>
                  </a:lnTo>
                  <a:lnTo>
                    <a:pt x="7394" y="2928"/>
                  </a:lnTo>
                  <a:lnTo>
                    <a:pt x="7623" y="2901"/>
                  </a:lnTo>
                  <a:lnTo>
                    <a:pt x="7866" y="2888"/>
                  </a:lnTo>
                  <a:close/>
                  <a:moveTo>
                    <a:pt x="8770" y="1"/>
                  </a:moveTo>
                  <a:lnTo>
                    <a:pt x="8378" y="14"/>
                  </a:lnTo>
                  <a:lnTo>
                    <a:pt x="8001" y="41"/>
                  </a:lnTo>
                  <a:lnTo>
                    <a:pt x="7636" y="82"/>
                  </a:lnTo>
                  <a:lnTo>
                    <a:pt x="7286" y="149"/>
                  </a:lnTo>
                  <a:lnTo>
                    <a:pt x="6948" y="217"/>
                  </a:lnTo>
                  <a:lnTo>
                    <a:pt x="6638" y="311"/>
                  </a:lnTo>
                  <a:lnTo>
                    <a:pt x="6341" y="406"/>
                  </a:lnTo>
                  <a:lnTo>
                    <a:pt x="6058" y="514"/>
                  </a:lnTo>
                  <a:lnTo>
                    <a:pt x="5788" y="635"/>
                  </a:lnTo>
                  <a:lnTo>
                    <a:pt x="5532" y="770"/>
                  </a:lnTo>
                  <a:lnTo>
                    <a:pt x="5289" y="905"/>
                  </a:lnTo>
                  <a:lnTo>
                    <a:pt x="5060" y="1040"/>
                  </a:lnTo>
                  <a:lnTo>
                    <a:pt x="4844" y="1188"/>
                  </a:lnTo>
                  <a:lnTo>
                    <a:pt x="4642" y="1337"/>
                  </a:lnTo>
                  <a:lnTo>
                    <a:pt x="4453" y="1485"/>
                  </a:lnTo>
                  <a:lnTo>
                    <a:pt x="4277" y="1647"/>
                  </a:lnTo>
                  <a:lnTo>
                    <a:pt x="4115" y="1795"/>
                  </a:lnTo>
                  <a:lnTo>
                    <a:pt x="3967" y="1944"/>
                  </a:lnTo>
                  <a:lnTo>
                    <a:pt x="3697" y="2240"/>
                  </a:lnTo>
                  <a:lnTo>
                    <a:pt x="3481" y="2524"/>
                  </a:lnTo>
                  <a:lnTo>
                    <a:pt x="3306" y="2767"/>
                  </a:lnTo>
                  <a:lnTo>
                    <a:pt x="3171" y="2982"/>
                  </a:lnTo>
                  <a:lnTo>
                    <a:pt x="3090" y="3144"/>
                  </a:lnTo>
                  <a:lnTo>
                    <a:pt x="3009" y="3279"/>
                  </a:lnTo>
                  <a:lnTo>
                    <a:pt x="2942" y="3279"/>
                  </a:lnTo>
                  <a:lnTo>
                    <a:pt x="2982" y="3063"/>
                  </a:lnTo>
                  <a:lnTo>
                    <a:pt x="2996" y="2834"/>
                  </a:lnTo>
                  <a:lnTo>
                    <a:pt x="3009" y="2605"/>
                  </a:lnTo>
                  <a:lnTo>
                    <a:pt x="3009" y="2375"/>
                  </a:lnTo>
                  <a:lnTo>
                    <a:pt x="3009" y="1364"/>
                  </a:lnTo>
                  <a:lnTo>
                    <a:pt x="3009" y="1256"/>
                  </a:lnTo>
                  <a:lnTo>
                    <a:pt x="2996" y="1161"/>
                  </a:lnTo>
                  <a:lnTo>
                    <a:pt x="2969" y="1067"/>
                  </a:lnTo>
                  <a:lnTo>
                    <a:pt x="2942" y="972"/>
                  </a:lnTo>
                  <a:lnTo>
                    <a:pt x="2901" y="891"/>
                  </a:lnTo>
                  <a:lnTo>
                    <a:pt x="2861" y="810"/>
                  </a:lnTo>
                  <a:lnTo>
                    <a:pt x="2807" y="743"/>
                  </a:lnTo>
                  <a:lnTo>
                    <a:pt x="2739" y="676"/>
                  </a:lnTo>
                  <a:lnTo>
                    <a:pt x="2658" y="622"/>
                  </a:lnTo>
                  <a:lnTo>
                    <a:pt x="2577" y="568"/>
                  </a:lnTo>
                  <a:lnTo>
                    <a:pt x="2483" y="514"/>
                  </a:lnTo>
                  <a:lnTo>
                    <a:pt x="2389" y="487"/>
                  </a:lnTo>
                  <a:lnTo>
                    <a:pt x="2281" y="460"/>
                  </a:lnTo>
                  <a:lnTo>
                    <a:pt x="2159" y="433"/>
                  </a:lnTo>
                  <a:lnTo>
                    <a:pt x="2038" y="419"/>
                  </a:lnTo>
                  <a:lnTo>
                    <a:pt x="986" y="419"/>
                  </a:lnTo>
                  <a:lnTo>
                    <a:pt x="864" y="433"/>
                  </a:lnTo>
                  <a:lnTo>
                    <a:pt x="743" y="460"/>
                  </a:lnTo>
                  <a:lnTo>
                    <a:pt x="635" y="487"/>
                  </a:lnTo>
                  <a:lnTo>
                    <a:pt x="527" y="527"/>
                  </a:lnTo>
                  <a:lnTo>
                    <a:pt x="446" y="568"/>
                  </a:lnTo>
                  <a:lnTo>
                    <a:pt x="365" y="635"/>
                  </a:lnTo>
                  <a:lnTo>
                    <a:pt x="284" y="689"/>
                  </a:lnTo>
                  <a:lnTo>
                    <a:pt x="217" y="770"/>
                  </a:lnTo>
                  <a:lnTo>
                    <a:pt x="163" y="851"/>
                  </a:lnTo>
                  <a:lnTo>
                    <a:pt x="122" y="945"/>
                  </a:lnTo>
                  <a:lnTo>
                    <a:pt x="82" y="1040"/>
                  </a:lnTo>
                  <a:lnTo>
                    <a:pt x="41" y="1148"/>
                  </a:lnTo>
                  <a:lnTo>
                    <a:pt x="28" y="1269"/>
                  </a:lnTo>
                  <a:lnTo>
                    <a:pt x="14" y="1391"/>
                  </a:lnTo>
                  <a:lnTo>
                    <a:pt x="1" y="1525"/>
                  </a:lnTo>
                  <a:lnTo>
                    <a:pt x="1" y="23164"/>
                  </a:lnTo>
                  <a:lnTo>
                    <a:pt x="14" y="23299"/>
                  </a:lnTo>
                  <a:lnTo>
                    <a:pt x="28" y="23421"/>
                  </a:lnTo>
                  <a:lnTo>
                    <a:pt x="41" y="23542"/>
                  </a:lnTo>
                  <a:lnTo>
                    <a:pt x="82" y="23650"/>
                  </a:lnTo>
                  <a:lnTo>
                    <a:pt x="122" y="23758"/>
                  </a:lnTo>
                  <a:lnTo>
                    <a:pt x="163" y="23839"/>
                  </a:lnTo>
                  <a:lnTo>
                    <a:pt x="217" y="23920"/>
                  </a:lnTo>
                  <a:lnTo>
                    <a:pt x="284" y="24001"/>
                  </a:lnTo>
                  <a:lnTo>
                    <a:pt x="365" y="24068"/>
                  </a:lnTo>
                  <a:lnTo>
                    <a:pt x="446" y="24122"/>
                  </a:lnTo>
                  <a:lnTo>
                    <a:pt x="527" y="24176"/>
                  </a:lnTo>
                  <a:lnTo>
                    <a:pt x="635" y="24203"/>
                  </a:lnTo>
                  <a:lnTo>
                    <a:pt x="743" y="24244"/>
                  </a:lnTo>
                  <a:lnTo>
                    <a:pt x="864" y="24257"/>
                  </a:lnTo>
                  <a:lnTo>
                    <a:pt x="986" y="24271"/>
                  </a:lnTo>
                  <a:lnTo>
                    <a:pt x="1120" y="24284"/>
                  </a:lnTo>
                  <a:lnTo>
                    <a:pt x="2173" y="24284"/>
                  </a:lnTo>
                  <a:lnTo>
                    <a:pt x="2308" y="24271"/>
                  </a:lnTo>
                  <a:lnTo>
                    <a:pt x="2429" y="24257"/>
                  </a:lnTo>
                  <a:lnTo>
                    <a:pt x="2537" y="24244"/>
                  </a:lnTo>
                  <a:lnTo>
                    <a:pt x="2645" y="24203"/>
                  </a:lnTo>
                  <a:lnTo>
                    <a:pt x="2739" y="24176"/>
                  </a:lnTo>
                  <a:lnTo>
                    <a:pt x="2834" y="24122"/>
                  </a:lnTo>
                  <a:lnTo>
                    <a:pt x="2915" y="24068"/>
                  </a:lnTo>
                  <a:lnTo>
                    <a:pt x="2982" y="24001"/>
                  </a:lnTo>
                  <a:lnTo>
                    <a:pt x="3050" y="23920"/>
                  </a:lnTo>
                  <a:lnTo>
                    <a:pt x="3104" y="23839"/>
                  </a:lnTo>
                  <a:lnTo>
                    <a:pt x="3158" y="23758"/>
                  </a:lnTo>
                  <a:lnTo>
                    <a:pt x="3185" y="23650"/>
                  </a:lnTo>
                  <a:lnTo>
                    <a:pt x="3225" y="23542"/>
                  </a:lnTo>
                  <a:lnTo>
                    <a:pt x="3239" y="23421"/>
                  </a:lnTo>
                  <a:lnTo>
                    <a:pt x="3252" y="23299"/>
                  </a:lnTo>
                  <a:lnTo>
                    <a:pt x="3265" y="23164"/>
                  </a:lnTo>
                  <a:lnTo>
                    <a:pt x="3265" y="16379"/>
                  </a:lnTo>
                  <a:lnTo>
                    <a:pt x="3252" y="16001"/>
                  </a:lnTo>
                  <a:lnTo>
                    <a:pt x="3239" y="15623"/>
                  </a:lnTo>
                  <a:lnTo>
                    <a:pt x="3212" y="15259"/>
                  </a:lnTo>
                  <a:lnTo>
                    <a:pt x="3158" y="14881"/>
                  </a:lnTo>
                  <a:lnTo>
                    <a:pt x="3225" y="14881"/>
                  </a:lnTo>
                  <a:lnTo>
                    <a:pt x="3427" y="15232"/>
                  </a:lnTo>
                  <a:lnTo>
                    <a:pt x="3657" y="15569"/>
                  </a:lnTo>
                  <a:lnTo>
                    <a:pt x="3913" y="15879"/>
                  </a:lnTo>
                  <a:lnTo>
                    <a:pt x="4183" y="16176"/>
                  </a:lnTo>
                  <a:lnTo>
                    <a:pt x="4480" y="16446"/>
                  </a:lnTo>
                  <a:lnTo>
                    <a:pt x="4776" y="16702"/>
                  </a:lnTo>
                  <a:lnTo>
                    <a:pt x="5114" y="16932"/>
                  </a:lnTo>
                  <a:lnTo>
                    <a:pt x="5451" y="17148"/>
                  </a:lnTo>
                  <a:lnTo>
                    <a:pt x="5815" y="17336"/>
                  </a:lnTo>
                  <a:lnTo>
                    <a:pt x="6179" y="17498"/>
                  </a:lnTo>
                  <a:lnTo>
                    <a:pt x="6557" y="17633"/>
                  </a:lnTo>
                  <a:lnTo>
                    <a:pt x="6935" y="17741"/>
                  </a:lnTo>
                  <a:lnTo>
                    <a:pt x="7326" y="17822"/>
                  </a:lnTo>
                  <a:lnTo>
                    <a:pt x="7731" y="17890"/>
                  </a:lnTo>
                  <a:lnTo>
                    <a:pt x="8122" y="17917"/>
                  </a:lnTo>
                  <a:lnTo>
                    <a:pt x="8527" y="17917"/>
                  </a:lnTo>
                  <a:lnTo>
                    <a:pt x="8945" y="17903"/>
                  </a:lnTo>
                  <a:lnTo>
                    <a:pt x="9350" y="17876"/>
                  </a:lnTo>
                  <a:lnTo>
                    <a:pt x="9754" y="17822"/>
                  </a:lnTo>
                  <a:lnTo>
                    <a:pt x="10146" y="17755"/>
                  </a:lnTo>
                  <a:lnTo>
                    <a:pt x="10523" y="17660"/>
                  </a:lnTo>
                  <a:lnTo>
                    <a:pt x="10901" y="17552"/>
                  </a:lnTo>
                  <a:lnTo>
                    <a:pt x="11265" y="17431"/>
                  </a:lnTo>
                  <a:lnTo>
                    <a:pt x="11616" y="17282"/>
                  </a:lnTo>
                  <a:lnTo>
                    <a:pt x="11967" y="17121"/>
                  </a:lnTo>
                  <a:lnTo>
                    <a:pt x="12304" y="16932"/>
                  </a:lnTo>
                  <a:lnTo>
                    <a:pt x="12628" y="16729"/>
                  </a:lnTo>
                  <a:lnTo>
                    <a:pt x="12938" y="16514"/>
                  </a:lnTo>
                  <a:lnTo>
                    <a:pt x="13249" y="16284"/>
                  </a:lnTo>
                  <a:lnTo>
                    <a:pt x="13532" y="16028"/>
                  </a:lnTo>
                  <a:lnTo>
                    <a:pt x="13815" y="15772"/>
                  </a:lnTo>
                  <a:lnTo>
                    <a:pt x="14071" y="15475"/>
                  </a:lnTo>
                  <a:lnTo>
                    <a:pt x="14328" y="15178"/>
                  </a:lnTo>
                  <a:lnTo>
                    <a:pt x="14557" y="14868"/>
                  </a:lnTo>
                  <a:lnTo>
                    <a:pt x="14786" y="14530"/>
                  </a:lnTo>
                  <a:lnTo>
                    <a:pt x="15002" y="14193"/>
                  </a:lnTo>
                  <a:lnTo>
                    <a:pt x="15191" y="13829"/>
                  </a:lnTo>
                  <a:lnTo>
                    <a:pt x="15380" y="13451"/>
                  </a:lnTo>
                  <a:lnTo>
                    <a:pt x="15542" y="13060"/>
                  </a:lnTo>
                  <a:lnTo>
                    <a:pt x="15690" y="12655"/>
                  </a:lnTo>
                  <a:lnTo>
                    <a:pt x="15825" y="12237"/>
                  </a:lnTo>
                  <a:lnTo>
                    <a:pt x="15933" y="11805"/>
                  </a:lnTo>
                  <a:lnTo>
                    <a:pt x="16041" y="11374"/>
                  </a:lnTo>
                  <a:lnTo>
                    <a:pt x="16122" y="10915"/>
                  </a:lnTo>
                  <a:lnTo>
                    <a:pt x="16190" y="10443"/>
                  </a:lnTo>
                  <a:lnTo>
                    <a:pt x="16230" y="9957"/>
                  </a:lnTo>
                  <a:lnTo>
                    <a:pt x="16257" y="9471"/>
                  </a:lnTo>
                  <a:lnTo>
                    <a:pt x="16270" y="8959"/>
                  </a:lnTo>
                  <a:lnTo>
                    <a:pt x="16257" y="8473"/>
                  </a:lnTo>
                  <a:lnTo>
                    <a:pt x="16243" y="7987"/>
                  </a:lnTo>
                  <a:lnTo>
                    <a:pt x="16190" y="7515"/>
                  </a:lnTo>
                  <a:lnTo>
                    <a:pt x="16136" y="7057"/>
                  </a:lnTo>
                  <a:lnTo>
                    <a:pt x="16068" y="6598"/>
                  </a:lnTo>
                  <a:lnTo>
                    <a:pt x="15974" y="6166"/>
                  </a:lnTo>
                  <a:lnTo>
                    <a:pt x="15866" y="5734"/>
                  </a:lnTo>
                  <a:lnTo>
                    <a:pt x="15744" y="5316"/>
                  </a:lnTo>
                  <a:lnTo>
                    <a:pt x="15609" y="4925"/>
                  </a:lnTo>
                  <a:lnTo>
                    <a:pt x="15461" y="4534"/>
                  </a:lnTo>
                  <a:lnTo>
                    <a:pt x="15286" y="4156"/>
                  </a:lnTo>
                  <a:lnTo>
                    <a:pt x="15110" y="3792"/>
                  </a:lnTo>
                  <a:lnTo>
                    <a:pt x="14908" y="3441"/>
                  </a:lnTo>
                  <a:lnTo>
                    <a:pt x="14706" y="3117"/>
                  </a:lnTo>
                  <a:lnTo>
                    <a:pt x="14476" y="2794"/>
                  </a:lnTo>
                  <a:lnTo>
                    <a:pt x="14247" y="2497"/>
                  </a:lnTo>
                  <a:lnTo>
                    <a:pt x="13991" y="2200"/>
                  </a:lnTo>
                  <a:lnTo>
                    <a:pt x="13734" y="1930"/>
                  </a:lnTo>
                  <a:lnTo>
                    <a:pt x="13451" y="1674"/>
                  </a:lnTo>
                  <a:lnTo>
                    <a:pt x="13168" y="1444"/>
                  </a:lnTo>
                  <a:lnTo>
                    <a:pt x="12857" y="1215"/>
                  </a:lnTo>
                  <a:lnTo>
                    <a:pt x="12547" y="1013"/>
                  </a:lnTo>
                  <a:lnTo>
                    <a:pt x="12223" y="824"/>
                  </a:lnTo>
                  <a:lnTo>
                    <a:pt x="11873" y="662"/>
                  </a:lnTo>
                  <a:lnTo>
                    <a:pt x="11535" y="500"/>
                  </a:lnTo>
                  <a:lnTo>
                    <a:pt x="11171" y="379"/>
                  </a:lnTo>
                  <a:lnTo>
                    <a:pt x="10793" y="257"/>
                  </a:lnTo>
                  <a:lnTo>
                    <a:pt x="10416" y="176"/>
                  </a:lnTo>
                  <a:lnTo>
                    <a:pt x="10011" y="95"/>
                  </a:lnTo>
                  <a:lnTo>
                    <a:pt x="9606" y="41"/>
                  </a:lnTo>
                  <a:lnTo>
                    <a:pt x="9188" y="14"/>
                  </a:lnTo>
                  <a:lnTo>
                    <a:pt x="8770" y="1"/>
                  </a:lnTo>
                  <a:close/>
                </a:path>
              </a:pathLst>
            </a:custGeom>
            <a:solidFill>
              <a:schemeClr val="lt1"/>
            </a:solidFill>
            <a:ln>
              <a:noFill/>
            </a:ln>
          </p:spPr>
          <p:txBody>
            <a:bodyPr anchorCtr="0" anchor="ctr" bIns="182850" lIns="182850" spcFirstLastPara="1" rIns="182850" wrap="square" tIns="182850">
              <a:noAutofit/>
            </a:bodyPr>
            <a:lstStyle/>
            <a:p>
              <a:pPr indent="0" lvl="0" marL="0" rtl="0" algn="l">
                <a:spcBef>
                  <a:spcPts val="0"/>
                </a:spcBef>
                <a:spcAft>
                  <a:spcPts val="0"/>
                </a:spcAft>
                <a:buNone/>
              </a:pPr>
              <a:r>
                <a:t/>
              </a:r>
              <a:endParaRPr>
                <a:solidFill>
                  <a:schemeClr val="lt1"/>
                </a:solidFill>
              </a:endParaRPr>
            </a:p>
          </p:txBody>
        </p:sp>
        <p:sp>
          <p:nvSpPr>
            <p:cNvPr id="3080" name="Google Shape;3080;p204"/>
            <p:cNvSpPr/>
            <p:nvPr/>
          </p:nvSpPr>
          <p:spPr>
            <a:xfrm>
              <a:off x="559040" y="609347"/>
              <a:ext cx="117192" cy="169934"/>
            </a:xfrm>
            <a:custGeom>
              <a:rect b="b" l="l" r="r" t="t"/>
              <a:pathLst>
                <a:path extrusionOk="0" h="24285" w="16271">
                  <a:moveTo>
                    <a:pt x="8365" y="2888"/>
                  </a:moveTo>
                  <a:lnTo>
                    <a:pt x="8621" y="2915"/>
                  </a:lnTo>
                  <a:lnTo>
                    <a:pt x="8877" y="2942"/>
                  </a:lnTo>
                  <a:lnTo>
                    <a:pt x="9134" y="2996"/>
                  </a:lnTo>
                  <a:lnTo>
                    <a:pt x="9376" y="3050"/>
                  </a:lnTo>
                  <a:lnTo>
                    <a:pt x="9606" y="3131"/>
                  </a:lnTo>
                  <a:lnTo>
                    <a:pt x="9835" y="3212"/>
                  </a:lnTo>
                  <a:lnTo>
                    <a:pt x="10064" y="3320"/>
                  </a:lnTo>
                  <a:lnTo>
                    <a:pt x="10280" y="3428"/>
                  </a:lnTo>
                  <a:lnTo>
                    <a:pt x="10483" y="3549"/>
                  </a:lnTo>
                  <a:lnTo>
                    <a:pt x="10685" y="3684"/>
                  </a:lnTo>
                  <a:lnTo>
                    <a:pt x="10887" y="3832"/>
                  </a:lnTo>
                  <a:lnTo>
                    <a:pt x="11076" y="3994"/>
                  </a:lnTo>
                  <a:lnTo>
                    <a:pt x="11252" y="4170"/>
                  </a:lnTo>
                  <a:lnTo>
                    <a:pt x="11427" y="4358"/>
                  </a:lnTo>
                  <a:lnTo>
                    <a:pt x="11589" y="4547"/>
                  </a:lnTo>
                  <a:lnTo>
                    <a:pt x="11751" y="4750"/>
                  </a:lnTo>
                  <a:lnTo>
                    <a:pt x="11899" y="4966"/>
                  </a:lnTo>
                  <a:lnTo>
                    <a:pt x="12034" y="5195"/>
                  </a:lnTo>
                  <a:lnTo>
                    <a:pt x="12169" y="5424"/>
                  </a:lnTo>
                  <a:lnTo>
                    <a:pt x="12290" y="5681"/>
                  </a:lnTo>
                  <a:lnTo>
                    <a:pt x="12398" y="5937"/>
                  </a:lnTo>
                  <a:lnTo>
                    <a:pt x="12493" y="6193"/>
                  </a:lnTo>
                  <a:lnTo>
                    <a:pt x="12587" y="6476"/>
                  </a:lnTo>
                  <a:lnTo>
                    <a:pt x="12668" y="6760"/>
                  </a:lnTo>
                  <a:lnTo>
                    <a:pt x="12749" y="7057"/>
                  </a:lnTo>
                  <a:lnTo>
                    <a:pt x="12803" y="7353"/>
                  </a:lnTo>
                  <a:lnTo>
                    <a:pt x="12857" y="7664"/>
                  </a:lnTo>
                  <a:lnTo>
                    <a:pt x="12897" y="7987"/>
                  </a:lnTo>
                  <a:lnTo>
                    <a:pt x="12924" y="8325"/>
                  </a:lnTo>
                  <a:lnTo>
                    <a:pt x="12938" y="8648"/>
                  </a:lnTo>
                  <a:lnTo>
                    <a:pt x="12951" y="8999"/>
                  </a:lnTo>
                  <a:lnTo>
                    <a:pt x="12938" y="9363"/>
                  </a:lnTo>
                  <a:lnTo>
                    <a:pt x="12924" y="9714"/>
                  </a:lnTo>
                  <a:lnTo>
                    <a:pt x="12884" y="10051"/>
                  </a:lnTo>
                  <a:lnTo>
                    <a:pt x="12843" y="10375"/>
                  </a:lnTo>
                  <a:lnTo>
                    <a:pt x="12789" y="10699"/>
                  </a:lnTo>
                  <a:lnTo>
                    <a:pt x="12722" y="11009"/>
                  </a:lnTo>
                  <a:lnTo>
                    <a:pt x="12641" y="11306"/>
                  </a:lnTo>
                  <a:lnTo>
                    <a:pt x="12560" y="11589"/>
                  </a:lnTo>
                  <a:lnTo>
                    <a:pt x="12452" y="11873"/>
                  </a:lnTo>
                  <a:lnTo>
                    <a:pt x="12344" y="12129"/>
                  </a:lnTo>
                  <a:lnTo>
                    <a:pt x="12223" y="12385"/>
                  </a:lnTo>
                  <a:lnTo>
                    <a:pt x="12101" y="12628"/>
                  </a:lnTo>
                  <a:lnTo>
                    <a:pt x="11953" y="12871"/>
                  </a:lnTo>
                  <a:lnTo>
                    <a:pt x="11818" y="13087"/>
                  </a:lnTo>
                  <a:lnTo>
                    <a:pt x="11656" y="13303"/>
                  </a:lnTo>
                  <a:lnTo>
                    <a:pt x="11494" y="13505"/>
                  </a:lnTo>
                  <a:lnTo>
                    <a:pt x="11319" y="13680"/>
                  </a:lnTo>
                  <a:lnTo>
                    <a:pt x="11144" y="13869"/>
                  </a:lnTo>
                  <a:lnTo>
                    <a:pt x="10955" y="14031"/>
                  </a:lnTo>
                  <a:lnTo>
                    <a:pt x="10766" y="14180"/>
                  </a:lnTo>
                  <a:lnTo>
                    <a:pt x="10564" y="14328"/>
                  </a:lnTo>
                  <a:lnTo>
                    <a:pt x="10361" y="14449"/>
                  </a:lnTo>
                  <a:lnTo>
                    <a:pt x="10145" y="14571"/>
                  </a:lnTo>
                  <a:lnTo>
                    <a:pt x="9929" y="14679"/>
                  </a:lnTo>
                  <a:lnTo>
                    <a:pt x="9700" y="14773"/>
                  </a:lnTo>
                  <a:lnTo>
                    <a:pt x="9471" y="14854"/>
                  </a:lnTo>
                  <a:lnTo>
                    <a:pt x="9241" y="14922"/>
                  </a:lnTo>
                  <a:lnTo>
                    <a:pt x="8999" y="14976"/>
                  </a:lnTo>
                  <a:lnTo>
                    <a:pt x="8756" y="15030"/>
                  </a:lnTo>
                  <a:lnTo>
                    <a:pt x="8513" y="15057"/>
                  </a:lnTo>
                  <a:lnTo>
                    <a:pt x="8270" y="15084"/>
                  </a:lnTo>
                  <a:lnTo>
                    <a:pt x="8014" y="15084"/>
                  </a:lnTo>
                  <a:lnTo>
                    <a:pt x="7731" y="15070"/>
                  </a:lnTo>
                  <a:lnTo>
                    <a:pt x="7447" y="15043"/>
                  </a:lnTo>
                  <a:lnTo>
                    <a:pt x="7164" y="15003"/>
                  </a:lnTo>
                  <a:lnTo>
                    <a:pt x="6908" y="14949"/>
                  </a:lnTo>
                  <a:lnTo>
                    <a:pt x="6651" y="14868"/>
                  </a:lnTo>
                  <a:lnTo>
                    <a:pt x="6408" y="14787"/>
                  </a:lnTo>
                  <a:lnTo>
                    <a:pt x="6166" y="14679"/>
                  </a:lnTo>
                  <a:lnTo>
                    <a:pt x="5936" y="14571"/>
                  </a:lnTo>
                  <a:lnTo>
                    <a:pt x="5707" y="14436"/>
                  </a:lnTo>
                  <a:lnTo>
                    <a:pt x="5505" y="14288"/>
                  </a:lnTo>
                  <a:lnTo>
                    <a:pt x="5302" y="14139"/>
                  </a:lnTo>
                  <a:lnTo>
                    <a:pt x="5100" y="13977"/>
                  </a:lnTo>
                  <a:lnTo>
                    <a:pt x="4924" y="13788"/>
                  </a:lnTo>
                  <a:lnTo>
                    <a:pt x="4749" y="13600"/>
                  </a:lnTo>
                  <a:lnTo>
                    <a:pt x="4574" y="13411"/>
                  </a:lnTo>
                  <a:lnTo>
                    <a:pt x="4425" y="13195"/>
                  </a:lnTo>
                  <a:lnTo>
                    <a:pt x="4263" y="12979"/>
                  </a:lnTo>
                  <a:lnTo>
                    <a:pt x="4129" y="12763"/>
                  </a:lnTo>
                  <a:lnTo>
                    <a:pt x="4007" y="12520"/>
                  </a:lnTo>
                  <a:lnTo>
                    <a:pt x="3886" y="12291"/>
                  </a:lnTo>
                  <a:lnTo>
                    <a:pt x="3764" y="12035"/>
                  </a:lnTo>
                  <a:lnTo>
                    <a:pt x="3670" y="11778"/>
                  </a:lnTo>
                  <a:lnTo>
                    <a:pt x="3575" y="11522"/>
                  </a:lnTo>
                  <a:lnTo>
                    <a:pt x="3494" y="11266"/>
                  </a:lnTo>
                  <a:lnTo>
                    <a:pt x="3414" y="10996"/>
                  </a:lnTo>
                  <a:lnTo>
                    <a:pt x="3346" y="10726"/>
                  </a:lnTo>
                  <a:lnTo>
                    <a:pt x="3292" y="10443"/>
                  </a:lnTo>
                  <a:lnTo>
                    <a:pt x="3252" y="10173"/>
                  </a:lnTo>
                  <a:lnTo>
                    <a:pt x="3211" y="9890"/>
                  </a:lnTo>
                  <a:lnTo>
                    <a:pt x="3184" y="9606"/>
                  </a:lnTo>
                  <a:lnTo>
                    <a:pt x="3171" y="9323"/>
                  </a:lnTo>
                  <a:lnTo>
                    <a:pt x="3171" y="9040"/>
                  </a:lnTo>
                  <a:lnTo>
                    <a:pt x="3171" y="8635"/>
                  </a:lnTo>
                  <a:lnTo>
                    <a:pt x="3198" y="8244"/>
                  </a:lnTo>
                  <a:lnTo>
                    <a:pt x="3225" y="7880"/>
                  </a:lnTo>
                  <a:lnTo>
                    <a:pt x="3279" y="7515"/>
                  </a:lnTo>
                  <a:lnTo>
                    <a:pt x="3333" y="7178"/>
                  </a:lnTo>
                  <a:lnTo>
                    <a:pt x="3400" y="6841"/>
                  </a:lnTo>
                  <a:lnTo>
                    <a:pt x="3481" y="6530"/>
                  </a:lnTo>
                  <a:lnTo>
                    <a:pt x="3575" y="6234"/>
                  </a:lnTo>
                  <a:lnTo>
                    <a:pt x="3683" y="5950"/>
                  </a:lnTo>
                  <a:lnTo>
                    <a:pt x="3791" y="5681"/>
                  </a:lnTo>
                  <a:lnTo>
                    <a:pt x="3913" y="5411"/>
                  </a:lnTo>
                  <a:lnTo>
                    <a:pt x="4048" y="5168"/>
                  </a:lnTo>
                  <a:lnTo>
                    <a:pt x="4196" y="4939"/>
                  </a:lnTo>
                  <a:lnTo>
                    <a:pt x="4344" y="4723"/>
                  </a:lnTo>
                  <a:lnTo>
                    <a:pt x="4506" y="4520"/>
                  </a:lnTo>
                  <a:lnTo>
                    <a:pt x="4668" y="4318"/>
                  </a:lnTo>
                  <a:lnTo>
                    <a:pt x="4844" y="4143"/>
                  </a:lnTo>
                  <a:lnTo>
                    <a:pt x="5032" y="3981"/>
                  </a:lnTo>
                  <a:lnTo>
                    <a:pt x="5221" y="3819"/>
                  </a:lnTo>
                  <a:lnTo>
                    <a:pt x="5410" y="3684"/>
                  </a:lnTo>
                  <a:lnTo>
                    <a:pt x="5612" y="3549"/>
                  </a:lnTo>
                  <a:lnTo>
                    <a:pt x="5815" y="3428"/>
                  </a:lnTo>
                  <a:lnTo>
                    <a:pt x="6031" y="3320"/>
                  </a:lnTo>
                  <a:lnTo>
                    <a:pt x="6247" y="3225"/>
                  </a:lnTo>
                  <a:lnTo>
                    <a:pt x="6462" y="3144"/>
                  </a:lnTo>
                  <a:lnTo>
                    <a:pt x="6692" y="3077"/>
                  </a:lnTo>
                  <a:lnTo>
                    <a:pt x="6921" y="3023"/>
                  </a:lnTo>
                  <a:lnTo>
                    <a:pt x="7150" y="2969"/>
                  </a:lnTo>
                  <a:lnTo>
                    <a:pt x="7380" y="2928"/>
                  </a:lnTo>
                  <a:lnTo>
                    <a:pt x="7623" y="2901"/>
                  </a:lnTo>
                  <a:lnTo>
                    <a:pt x="7865" y="2888"/>
                  </a:lnTo>
                  <a:close/>
                  <a:moveTo>
                    <a:pt x="8769" y="1"/>
                  </a:moveTo>
                  <a:lnTo>
                    <a:pt x="8365" y="14"/>
                  </a:lnTo>
                  <a:lnTo>
                    <a:pt x="7987" y="41"/>
                  </a:lnTo>
                  <a:lnTo>
                    <a:pt x="7623" y="82"/>
                  </a:lnTo>
                  <a:lnTo>
                    <a:pt x="7285" y="149"/>
                  </a:lnTo>
                  <a:lnTo>
                    <a:pt x="6948" y="217"/>
                  </a:lnTo>
                  <a:lnTo>
                    <a:pt x="6638" y="311"/>
                  </a:lnTo>
                  <a:lnTo>
                    <a:pt x="6341" y="406"/>
                  </a:lnTo>
                  <a:lnTo>
                    <a:pt x="6044" y="514"/>
                  </a:lnTo>
                  <a:lnTo>
                    <a:pt x="5774" y="635"/>
                  </a:lnTo>
                  <a:lnTo>
                    <a:pt x="5518" y="770"/>
                  </a:lnTo>
                  <a:lnTo>
                    <a:pt x="5289" y="905"/>
                  </a:lnTo>
                  <a:lnTo>
                    <a:pt x="5059" y="1040"/>
                  </a:lnTo>
                  <a:lnTo>
                    <a:pt x="4844" y="1188"/>
                  </a:lnTo>
                  <a:lnTo>
                    <a:pt x="4641" y="1337"/>
                  </a:lnTo>
                  <a:lnTo>
                    <a:pt x="4452" y="1485"/>
                  </a:lnTo>
                  <a:lnTo>
                    <a:pt x="4277" y="1647"/>
                  </a:lnTo>
                  <a:lnTo>
                    <a:pt x="4115" y="1795"/>
                  </a:lnTo>
                  <a:lnTo>
                    <a:pt x="3967" y="1944"/>
                  </a:lnTo>
                  <a:lnTo>
                    <a:pt x="3697" y="2240"/>
                  </a:lnTo>
                  <a:lnTo>
                    <a:pt x="3481" y="2524"/>
                  </a:lnTo>
                  <a:lnTo>
                    <a:pt x="3306" y="2767"/>
                  </a:lnTo>
                  <a:lnTo>
                    <a:pt x="3171" y="2982"/>
                  </a:lnTo>
                  <a:lnTo>
                    <a:pt x="3076" y="3144"/>
                  </a:lnTo>
                  <a:lnTo>
                    <a:pt x="3009" y="3279"/>
                  </a:lnTo>
                  <a:lnTo>
                    <a:pt x="2941" y="3279"/>
                  </a:lnTo>
                  <a:lnTo>
                    <a:pt x="2968" y="3063"/>
                  </a:lnTo>
                  <a:lnTo>
                    <a:pt x="2995" y="2834"/>
                  </a:lnTo>
                  <a:lnTo>
                    <a:pt x="3009" y="2605"/>
                  </a:lnTo>
                  <a:lnTo>
                    <a:pt x="3009" y="2375"/>
                  </a:lnTo>
                  <a:lnTo>
                    <a:pt x="3009" y="1364"/>
                  </a:lnTo>
                  <a:lnTo>
                    <a:pt x="3009" y="1256"/>
                  </a:lnTo>
                  <a:lnTo>
                    <a:pt x="2995" y="1161"/>
                  </a:lnTo>
                  <a:lnTo>
                    <a:pt x="2968" y="1067"/>
                  </a:lnTo>
                  <a:lnTo>
                    <a:pt x="2941" y="972"/>
                  </a:lnTo>
                  <a:lnTo>
                    <a:pt x="2901" y="891"/>
                  </a:lnTo>
                  <a:lnTo>
                    <a:pt x="2847" y="810"/>
                  </a:lnTo>
                  <a:lnTo>
                    <a:pt x="2793" y="743"/>
                  </a:lnTo>
                  <a:lnTo>
                    <a:pt x="2725" y="676"/>
                  </a:lnTo>
                  <a:lnTo>
                    <a:pt x="2658" y="622"/>
                  </a:lnTo>
                  <a:lnTo>
                    <a:pt x="2577" y="568"/>
                  </a:lnTo>
                  <a:lnTo>
                    <a:pt x="2483" y="514"/>
                  </a:lnTo>
                  <a:lnTo>
                    <a:pt x="2388" y="487"/>
                  </a:lnTo>
                  <a:lnTo>
                    <a:pt x="2280" y="460"/>
                  </a:lnTo>
                  <a:lnTo>
                    <a:pt x="2159" y="433"/>
                  </a:lnTo>
                  <a:lnTo>
                    <a:pt x="2037" y="419"/>
                  </a:lnTo>
                  <a:lnTo>
                    <a:pt x="985" y="419"/>
                  </a:lnTo>
                  <a:lnTo>
                    <a:pt x="850" y="433"/>
                  </a:lnTo>
                  <a:lnTo>
                    <a:pt x="742" y="460"/>
                  </a:lnTo>
                  <a:lnTo>
                    <a:pt x="634" y="487"/>
                  </a:lnTo>
                  <a:lnTo>
                    <a:pt x="527" y="527"/>
                  </a:lnTo>
                  <a:lnTo>
                    <a:pt x="432" y="568"/>
                  </a:lnTo>
                  <a:lnTo>
                    <a:pt x="351" y="635"/>
                  </a:lnTo>
                  <a:lnTo>
                    <a:pt x="284" y="689"/>
                  </a:lnTo>
                  <a:lnTo>
                    <a:pt x="216" y="770"/>
                  </a:lnTo>
                  <a:lnTo>
                    <a:pt x="162" y="851"/>
                  </a:lnTo>
                  <a:lnTo>
                    <a:pt x="108" y="945"/>
                  </a:lnTo>
                  <a:lnTo>
                    <a:pt x="68" y="1040"/>
                  </a:lnTo>
                  <a:lnTo>
                    <a:pt x="41" y="1148"/>
                  </a:lnTo>
                  <a:lnTo>
                    <a:pt x="27" y="1269"/>
                  </a:lnTo>
                  <a:lnTo>
                    <a:pt x="14" y="1391"/>
                  </a:lnTo>
                  <a:lnTo>
                    <a:pt x="0" y="1525"/>
                  </a:lnTo>
                  <a:lnTo>
                    <a:pt x="14" y="23164"/>
                  </a:lnTo>
                  <a:lnTo>
                    <a:pt x="14" y="23299"/>
                  </a:lnTo>
                  <a:lnTo>
                    <a:pt x="27" y="23421"/>
                  </a:lnTo>
                  <a:lnTo>
                    <a:pt x="54" y="23542"/>
                  </a:lnTo>
                  <a:lnTo>
                    <a:pt x="81" y="23650"/>
                  </a:lnTo>
                  <a:lnTo>
                    <a:pt x="122" y="23758"/>
                  </a:lnTo>
                  <a:lnTo>
                    <a:pt x="162" y="23839"/>
                  </a:lnTo>
                  <a:lnTo>
                    <a:pt x="230" y="23920"/>
                  </a:lnTo>
                  <a:lnTo>
                    <a:pt x="297" y="24001"/>
                  </a:lnTo>
                  <a:lnTo>
                    <a:pt x="365" y="24068"/>
                  </a:lnTo>
                  <a:lnTo>
                    <a:pt x="446" y="24122"/>
                  </a:lnTo>
                  <a:lnTo>
                    <a:pt x="540" y="24176"/>
                  </a:lnTo>
                  <a:lnTo>
                    <a:pt x="634" y="24203"/>
                  </a:lnTo>
                  <a:lnTo>
                    <a:pt x="742" y="24244"/>
                  </a:lnTo>
                  <a:lnTo>
                    <a:pt x="864" y="24257"/>
                  </a:lnTo>
                  <a:lnTo>
                    <a:pt x="985" y="24271"/>
                  </a:lnTo>
                  <a:lnTo>
                    <a:pt x="1134" y="24284"/>
                  </a:lnTo>
                  <a:lnTo>
                    <a:pt x="2172" y="24284"/>
                  </a:lnTo>
                  <a:lnTo>
                    <a:pt x="2307" y="24271"/>
                  </a:lnTo>
                  <a:lnTo>
                    <a:pt x="2429" y="24257"/>
                  </a:lnTo>
                  <a:lnTo>
                    <a:pt x="2537" y="24244"/>
                  </a:lnTo>
                  <a:lnTo>
                    <a:pt x="2645" y="24203"/>
                  </a:lnTo>
                  <a:lnTo>
                    <a:pt x="2739" y="24176"/>
                  </a:lnTo>
                  <a:lnTo>
                    <a:pt x="2833" y="24122"/>
                  </a:lnTo>
                  <a:lnTo>
                    <a:pt x="2914" y="24068"/>
                  </a:lnTo>
                  <a:lnTo>
                    <a:pt x="2982" y="24001"/>
                  </a:lnTo>
                  <a:lnTo>
                    <a:pt x="3049" y="23920"/>
                  </a:lnTo>
                  <a:lnTo>
                    <a:pt x="3103" y="23839"/>
                  </a:lnTo>
                  <a:lnTo>
                    <a:pt x="3144" y="23758"/>
                  </a:lnTo>
                  <a:lnTo>
                    <a:pt x="3184" y="23650"/>
                  </a:lnTo>
                  <a:lnTo>
                    <a:pt x="3211" y="23542"/>
                  </a:lnTo>
                  <a:lnTo>
                    <a:pt x="3238" y="23421"/>
                  </a:lnTo>
                  <a:lnTo>
                    <a:pt x="3252" y="23299"/>
                  </a:lnTo>
                  <a:lnTo>
                    <a:pt x="3252" y="23164"/>
                  </a:lnTo>
                  <a:lnTo>
                    <a:pt x="3252" y="16379"/>
                  </a:lnTo>
                  <a:lnTo>
                    <a:pt x="3252" y="16001"/>
                  </a:lnTo>
                  <a:lnTo>
                    <a:pt x="3238" y="15623"/>
                  </a:lnTo>
                  <a:lnTo>
                    <a:pt x="3198" y="15259"/>
                  </a:lnTo>
                  <a:lnTo>
                    <a:pt x="3157" y="14881"/>
                  </a:lnTo>
                  <a:lnTo>
                    <a:pt x="3225" y="14881"/>
                  </a:lnTo>
                  <a:lnTo>
                    <a:pt x="3427" y="15232"/>
                  </a:lnTo>
                  <a:lnTo>
                    <a:pt x="3656" y="15569"/>
                  </a:lnTo>
                  <a:lnTo>
                    <a:pt x="3913" y="15879"/>
                  </a:lnTo>
                  <a:lnTo>
                    <a:pt x="4182" y="16176"/>
                  </a:lnTo>
                  <a:lnTo>
                    <a:pt x="4466" y="16446"/>
                  </a:lnTo>
                  <a:lnTo>
                    <a:pt x="4776" y="16702"/>
                  </a:lnTo>
                  <a:lnTo>
                    <a:pt x="5100" y="16932"/>
                  </a:lnTo>
                  <a:lnTo>
                    <a:pt x="5451" y="17148"/>
                  </a:lnTo>
                  <a:lnTo>
                    <a:pt x="5801" y="17336"/>
                  </a:lnTo>
                  <a:lnTo>
                    <a:pt x="6179" y="17498"/>
                  </a:lnTo>
                  <a:lnTo>
                    <a:pt x="6543" y="17633"/>
                  </a:lnTo>
                  <a:lnTo>
                    <a:pt x="6935" y="17741"/>
                  </a:lnTo>
                  <a:lnTo>
                    <a:pt x="7326" y="17822"/>
                  </a:lnTo>
                  <a:lnTo>
                    <a:pt x="7717" y="17890"/>
                  </a:lnTo>
                  <a:lnTo>
                    <a:pt x="8122" y="17917"/>
                  </a:lnTo>
                  <a:lnTo>
                    <a:pt x="8526" y="17917"/>
                  </a:lnTo>
                  <a:lnTo>
                    <a:pt x="8945" y="17903"/>
                  </a:lnTo>
                  <a:lnTo>
                    <a:pt x="9349" y="17876"/>
                  </a:lnTo>
                  <a:lnTo>
                    <a:pt x="9754" y="17822"/>
                  </a:lnTo>
                  <a:lnTo>
                    <a:pt x="10145" y="17755"/>
                  </a:lnTo>
                  <a:lnTo>
                    <a:pt x="10523" y="17660"/>
                  </a:lnTo>
                  <a:lnTo>
                    <a:pt x="10901" y="17552"/>
                  </a:lnTo>
                  <a:lnTo>
                    <a:pt x="11265" y="17431"/>
                  </a:lnTo>
                  <a:lnTo>
                    <a:pt x="11616" y="17282"/>
                  </a:lnTo>
                  <a:lnTo>
                    <a:pt x="11967" y="17121"/>
                  </a:lnTo>
                  <a:lnTo>
                    <a:pt x="12304" y="16932"/>
                  </a:lnTo>
                  <a:lnTo>
                    <a:pt x="12628" y="16729"/>
                  </a:lnTo>
                  <a:lnTo>
                    <a:pt x="12938" y="16514"/>
                  </a:lnTo>
                  <a:lnTo>
                    <a:pt x="13235" y="16284"/>
                  </a:lnTo>
                  <a:lnTo>
                    <a:pt x="13531" y="16028"/>
                  </a:lnTo>
                  <a:lnTo>
                    <a:pt x="13801" y="15772"/>
                  </a:lnTo>
                  <a:lnTo>
                    <a:pt x="14071" y="15475"/>
                  </a:lnTo>
                  <a:lnTo>
                    <a:pt x="14327" y="15178"/>
                  </a:lnTo>
                  <a:lnTo>
                    <a:pt x="14557" y="14868"/>
                  </a:lnTo>
                  <a:lnTo>
                    <a:pt x="14786" y="14530"/>
                  </a:lnTo>
                  <a:lnTo>
                    <a:pt x="15002" y="14193"/>
                  </a:lnTo>
                  <a:lnTo>
                    <a:pt x="15191" y="13829"/>
                  </a:lnTo>
                  <a:lnTo>
                    <a:pt x="15366" y="13451"/>
                  </a:lnTo>
                  <a:lnTo>
                    <a:pt x="15542" y="13060"/>
                  </a:lnTo>
                  <a:lnTo>
                    <a:pt x="15690" y="12655"/>
                  </a:lnTo>
                  <a:lnTo>
                    <a:pt x="15825" y="12237"/>
                  </a:lnTo>
                  <a:lnTo>
                    <a:pt x="15933" y="11805"/>
                  </a:lnTo>
                  <a:lnTo>
                    <a:pt x="16041" y="11374"/>
                  </a:lnTo>
                  <a:lnTo>
                    <a:pt x="16122" y="10915"/>
                  </a:lnTo>
                  <a:lnTo>
                    <a:pt x="16189" y="10443"/>
                  </a:lnTo>
                  <a:lnTo>
                    <a:pt x="16230" y="9957"/>
                  </a:lnTo>
                  <a:lnTo>
                    <a:pt x="16257" y="9471"/>
                  </a:lnTo>
                  <a:lnTo>
                    <a:pt x="16270" y="8959"/>
                  </a:lnTo>
                  <a:lnTo>
                    <a:pt x="16257" y="8473"/>
                  </a:lnTo>
                  <a:lnTo>
                    <a:pt x="16230" y="7987"/>
                  </a:lnTo>
                  <a:lnTo>
                    <a:pt x="16189" y="7515"/>
                  </a:lnTo>
                  <a:lnTo>
                    <a:pt x="16135" y="7057"/>
                  </a:lnTo>
                  <a:lnTo>
                    <a:pt x="16054" y="6598"/>
                  </a:lnTo>
                  <a:lnTo>
                    <a:pt x="15973" y="6166"/>
                  </a:lnTo>
                  <a:lnTo>
                    <a:pt x="15865" y="5734"/>
                  </a:lnTo>
                  <a:lnTo>
                    <a:pt x="15744" y="5316"/>
                  </a:lnTo>
                  <a:lnTo>
                    <a:pt x="15609" y="4925"/>
                  </a:lnTo>
                  <a:lnTo>
                    <a:pt x="15447" y="4534"/>
                  </a:lnTo>
                  <a:lnTo>
                    <a:pt x="15285" y="4156"/>
                  </a:lnTo>
                  <a:lnTo>
                    <a:pt x="15110" y="3792"/>
                  </a:lnTo>
                  <a:lnTo>
                    <a:pt x="14908" y="3441"/>
                  </a:lnTo>
                  <a:lnTo>
                    <a:pt x="14705" y="3117"/>
                  </a:lnTo>
                  <a:lnTo>
                    <a:pt x="14476" y="2794"/>
                  </a:lnTo>
                  <a:lnTo>
                    <a:pt x="14233" y="2497"/>
                  </a:lnTo>
                  <a:lnTo>
                    <a:pt x="13990" y="2200"/>
                  </a:lnTo>
                  <a:lnTo>
                    <a:pt x="13720" y="1930"/>
                  </a:lnTo>
                  <a:lnTo>
                    <a:pt x="13451" y="1674"/>
                  </a:lnTo>
                  <a:lnTo>
                    <a:pt x="13154" y="1444"/>
                  </a:lnTo>
                  <a:lnTo>
                    <a:pt x="12857" y="1215"/>
                  </a:lnTo>
                  <a:lnTo>
                    <a:pt x="12547" y="1013"/>
                  </a:lnTo>
                  <a:lnTo>
                    <a:pt x="12209" y="824"/>
                  </a:lnTo>
                  <a:lnTo>
                    <a:pt x="11872" y="662"/>
                  </a:lnTo>
                  <a:lnTo>
                    <a:pt x="11521" y="500"/>
                  </a:lnTo>
                  <a:lnTo>
                    <a:pt x="11157" y="379"/>
                  </a:lnTo>
                  <a:lnTo>
                    <a:pt x="10793" y="257"/>
                  </a:lnTo>
                  <a:lnTo>
                    <a:pt x="10402" y="176"/>
                  </a:lnTo>
                  <a:lnTo>
                    <a:pt x="10010" y="95"/>
                  </a:lnTo>
                  <a:lnTo>
                    <a:pt x="9606" y="41"/>
                  </a:lnTo>
                  <a:lnTo>
                    <a:pt x="9188" y="14"/>
                  </a:lnTo>
                  <a:lnTo>
                    <a:pt x="8769" y="1"/>
                  </a:lnTo>
                  <a:close/>
                </a:path>
              </a:pathLst>
            </a:custGeom>
            <a:solidFill>
              <a:schemeClr val="lt1"/>
            </a:solidFill>
            <a:ln>
              <a:noFill/>
            </a:ln>
          </p:spPr>
          <p:txBody>
            <a:bodyPr anchorCtr="0" anchor="ctr" bIns="182850" lIns="182850" spcFirstLastPara="1" rIns="182850" wrap="square" tIns="182850">
              <a:noAutofit/>
            </a:bodyPr>
            <a:lstStyle/>
            <a:p>
              <a:pPr indent="0" lvl="0" marL="0" rtl="0" algn="l">
                <a:spcBef>
                  <a:spcPts val="0"/>
                </a:spcBef>
                <a:spcAft>
                  <a:spcPts val="0"/>
                </a:spcAft>
                <a:buNone/>
              </a:pPr>
              <a:r>
                <a:t/>
              </a:r>
              <a:endParaRPr>
                <a:solidFill>
                  <a:schemeClr val="lt1"/>
                </a:solidFill>
              </a:endParaRPr>
            </a:p>
          </p:txBody>
        </p:sp>
        <p:sp>
          <p:nvSpPr>
            <p:cNvPr id="3081" name="Google Shape;3081;p204"/>
            <p:cNvSpPr/>
            <p:nvPr/>
          </p:nvSpPr>
          <p:spPr>
            <a:xfrm>
              <a:off x="686229" y="563758"/>
              <a:ext cx="71326" cy="168129"/>
            </a:xfrm>
            <a:custGeom>
              <a:rect b="b" l="l" r="r" t="t"/>
              <a:pathLst>
                <a:path extrusionOk="0" h="24027" w="9903">
                  <a:moveTo>
                    <a:pt x="8378" y="0"/>
                  </a:moveTo>
                  <a:lnTo>
                    <a:pt x="8028" y="13"/>
                  </a:lnTo>
                  <a:lnTo>
                    <a:pt x="7609" y="54"/>
                  </a:lnTo>
                  <a:lnTo>
                    <a:pt x="7164" y="121"/>
                  </a:lnTo>
                  <a:lnTo>
                    <a:pt x="6921" y="162"/>
                  </a:lnTo>
                  <a:lnTo>
                    <a:pt x="6678" y="229"/>
                  </a:lnTo>
                  <a:lnTo>
                    <a:pt x="6422" y="297"/>
                  </a:lnTo>
                  <a:lnTo>
                    <a:pt x="6166" y="364"/>
                  </a:lnTo>
                  <a:lnTo>
                    <a:pt x="5910" y="459"/>
                  </a:lnTo>
                  <a:lnTo>
                    <a:pt x="5653" y="567"/>
                  </a:lnTo>
                  <a:lnTo>
                    <a:pt x="5397" y="688"/>
                  </a:lnTo>
                  <a:lnTo>
                    <a:pt x="5127" y="809"/>
                  </a:lnTo>
                  <a:lnTo>
                    <a:pt x="4884" y="958"/>
                  </a:lnTo>
                  <a:lnTo>
                    <a:pt x="4628" y="1120"/>
                  </a:lnTo>
                  <a:lnTo>
                    <a:pt x="4385" y="1295"/>
                  </a:lnTo>
                  <a:lnTo>
                    <a:pt x="4142" y="1484"/>
                  </a:lnTo>
                  <a:lnTo>
                    <a:pt x="3913" y="1700"/>
                  </a:lnTo>
                  <a:lnTo>
                    <a:pt x="3684" y="1929"/>
                  </a:lnTo>
                  <a:lnTo>
                    <a:pt x="3481" y="2172"/>
                  </a:lnTo>
                  <a:lnTo>
                    <a:pt x="3279" y="2428"/>
                  </a:lnTo>
                  <a:lnTo>
                    <a:pt x="3090" y="2725"/>
                  </a:lnTo>
                  <a:lnTo>
                    <a:pt x="2915" y="3022"/>
                  </a:lnTo>
                  <a:lnTo>
                    <a:pt x="2753" y="3346"/>
                  </a:lnTo>
                  <a:lnTo>
                    <a:pt x="2618" y="3696"/>
                  </a:lnTo>
                  <a:lnTo>
                    <a:pt x="2496" y="4074"/>
                  </a:lnTo>
                  <a:lnTo>
                    <a:pt x="2388" y="4465"/>
                  </a:lnTo>
                  <a:lnTo>
                    <a:pt x="2308" y="4884"/>
                  </a:lnTo>
                  <a:lnTo>
                    <a:pt x="2254" y="5329"/>
                  </a:lnTo>
                  <a:lnTo>
                    <a:pt x="2213" y="5801"/>
                  </a:lnTo>
                  <a:lnTo>
                    <a:pt x="2200" y="6287"/>
                  </a:lnTo>
                  <a:lnTo>
                    <a:pt x="2200" y="7096"/>
                  </a:lnTo>
                  <a:lnTo>
                    <a:pt x="891" y="7096"/>
                  </a:lnTo>
                  <a:lnTo>
                    <a:pt x="783" y="7123"/>
                  </a:lnTo>
                  <a:lnTo>
                    <a:pt x="675" y="7150"/>
                  </a:lnTo>
                  <a:lnTo>
                    <a:pt x="567" y="7191"/>
                  </a:lnTo>
                  <a:lnTo>
                    <a:pt x="473" y="7244"/>
                  </a:lnTo>
                  <a:lnTo>
                    <a:pt x="378" y="7312"/>
                  </a:lnTo>
                  <a:lnTo>
                    <a:pt x="297" y="7393"/>
                  </a:lnTo>
                  <a:lnTo>
                    <a:pt x="216" y="7474"/>
                  </a:lnTo>
                  <a:lnTo>
                    <a:pt x="149" y="7568"/>
                  </a:lnTo>
                  <a:lnTo>
                    <a:pt x="95" y="7663"/>
                  </a:lnTo>
                  <a:lnTo>
                    <a:pt x="55" y="7771"/>
                  </a:lnTo>
                  <a:lnTo>
                    <a:pt x="28" y="7879"/>
                  </a:lnTo>
                  <a:lnTo>
                    <a:pt x="1" y="7986"/>
                  </a:lnTo>
                  <a:lnTo>
                    <a:pt x="1" y="8108"/>
                  </a:lnTo>
                  <a:lnTo>
                    <a:pt x="1" y="8216"/>
                  </a:lnTo>
                  <a:lnTo>
                    <a:pt x="1" y="8647"/>
                  </a:lnTo>
                  <a:lnTo>
                    <a:pt x="1" y="8769"/>
                  </a:lnTo>
                  <a:lnTo>
                    <a:pt x="1" y="8877"/>
                  </a:lnTo>
                  <a:lnTo>
                    <a:pt x="14" y="8985"/>
                  </a:lnTo>
                  <a:lnTo>
                    <a:pt x="55" y="9093"/>
                  </a:lnTo>
                  <a:lnTo>
                    <a:pt x="95" y="9201"/>
                  </a:lnTo>
                  <a:lnTo>
                    <a:pt x="149" y="9309"/>
                  </a:lnTo>
                  <a:lnTo>
                    <a:pt x="216" y="9389"/>
                  </a:lnTo>
                  <a:lnTo>
                    <a:pt x="297" y="9484"/>
                  </a:lnTo>
                  <a:lnTo>
                    <a:pt x="378" y="9551"/>
                  </a:lnTo>
                  <a:lnTo>
                    <a:pt x="473" y="9619"/>
                  </a:lnTo>
                  <a:lnTo>
                    <a:pt x="567" y="9673"/>
                  </a:lnTo>
                  <a:lnTo>
                    <a:pt x="675" y="9713"/>
                  </a:lnTo>
                  <a:lnTo>
                    <a:pt x="783" y="9754"/>
                  </a:lnTo>
                  <a:lnTo>
                    <a:pt x="891" y="9767"/>
                  </a:lnTo>
                  <a:lnTo>
                    <a:pt x="999" y="9781"/>
                  </a:lnTo>
                  <a:lnTo>
                    <a:pt x="1120" y="9767"/>
                  </a:lnTo>
                  <a:lnTo>
                    <a:pt x="2186" y="9767"/>
                  </a:lnTo>
                  <a:lnTo>
                    <a:pt x="2200" y="22921"/>
                  </a:lnTo>
                  <a:lnTo>
                    <a:pt x="2200" y="23055"/>
                  </a:lnTo>
                  <a:lnTo>
                    <a:pt x="2213" y="23177"/>
                  </a:lnTo>
                  <a:lnTo>
                    <a:pt x="2240" y="23298"/>
                  </a:lnTo>
                  <a:lnTo>
                    <a:pt x="2267" y="23406"/>
                  </a:lnTo>
                  <a:lnTo>
                    <a:pt x="2308" y="23501"/>
                  </a:lnTo>
                  <a:lnTo>
                    <a:pt x="2361" y="23595"/>
                  </a:lnTo>
                  <a:lnTo>
                    <a:pt x="2415" y="23676"/>
                  </a:lnTo>
                  <a:lnTo>
                    <a:pt x="2483" y="23757"/>
                  </a:lnTo>
                  <a:lnTo>
                    <a:pt x="2564" y="23824"/>
                  </a:lnTo>
                  <a:lnTo>
                    <a:pt x="2645" y="23878"/>
                  </a:lnTo>
                  <a:lnTo>
                    <a:pt x="2739" y="23919"/>
                  </a:lnTo>
                  <a:lnTo>
                    <a:pt x="2834" y="23959"/>
                  </a:lnTo>
                  <a:lnTo>
                    <a:pt x="2942" y="24000"/>
                  </a:lnTo>
                  <a:lnTo>
                    <a:pt x="3063" y="24013"/>
                  </a:lnTo>
                  <a:lnTo>
                    <a:pt x="3184" y="24027"/>
                  </a:lnTo>
                  <a:lnTo>
                    <a:pt x="4493" y="24027"/>
                  </a:lnTo>
                  <a:lnTo>
                    <a:pt x="4614" y="24013"/>
                  </a:lnTo>
                  <a:lnTo>
                    <a:pt x="4736" y="24000"/>
                  </a:lnTo>
                  <a:lnTo>
                    <a:pt x="4844" y="23959"/>
                  </a:lnTo>
                  <a:lnTo>
                    <a:pt x="4952" y="23919"/>
                  </a:lnTo>
                  <a:lnTo>
                    <a:pt x="5033" y="23878"/>
                  </a:lnTo>
                  <a:lnTo>
                    <a:pt x="5114" y="23824"/>
                  </a:lnTo>
                  <a:lnTo>
                    <a:pt x="5194" y="23757"/>
                  </a:lnTo>
                  <a:lnTo>
                    <a:pt x="5262" y="23676"/>
                  </a:lnTo>
                  <a:lnTo>
                    <a:pt x="5316" y="23595"/>
                  </a:lnTo>
                  <a:lnTo>
                    <a:pt x="5370" y="23501"/>
                  </a:lnTo>
                  <a:lnTo>
                    <a:pt x="5397" y="23406"/>
                  </a:lnTo>
                  <a:lnTo>
                    <a:pt x="5437" y="23298"/>
                  </a:lnTo>
                  <a:lnTo>
                    <a:pt x="5451" y="23177"/>
                  </a:lnTo>
                  <a:lnTo>
                    <a:pt x="5464" y="23055"/>
                  </a:lnTo>
                  <a:lnTo>
                    <a:pt x="5478" y="22921"/>
                  </a:lnTo>
                  <a:lnTo>
                    <a:pt x="5478" y="9767"/>
                  </a:lnTo>
                  <a:lnTo>
                    <a:pt x="8419" y="9767"/>
                  </a:lnTo>
                  <a:lnTo>
                    <a:pt x="8527" y="9781"/>
                  </a:lnTo>
                  <a:lnTo>
                    <a:pt x="8635" y="9767"/>
                  </a:lnTo>
                  <a:lnTo>
                    <a:pt x="8756" y="9754"/>
                  </a:lnTo>
                  <a:lnTo>
                    <a:pt x="8864" y="9713"/>
                  </a:lnTo>
                  <a:lnTo>
                    <a:pt x="8958" y="9673"/>
                  </a:lnTo>
                  <a:lnTo>
                    <a:pt x="9066" y="9619"/>
                  </a:lnTo>
                  <a:lnTo>
                    <a:pt x="9147" y="9551"/>
                  </a:lnTo>
                  <a:lnTo>
                    <a:pt x="9242" y="9484"/>
                  </a:lnTo>
                  <a:lnTo>
                    <a:pt x="9309" y="9389"/>
                  </a:lnTo>
                  <a:lnTo>
                    <a:pt x="9377" y="9309"/>
                  </a:lnTo>
                  <a:lnTo>
                    <a:pt x="9431" y="9201"/>
                  </a:lnTo>
                  <a:lnTo>
                    <a:pt x="9485" y="9093"/>
                  </a:lnTo>
                  <a:lnTo>
                    <a:pt x="9511" y="8985"/>
                  </a:lnTo>
                  <a:lnTo>
                    <a:pt x="9525" y="8877"/>
                  </a:lnTo>
                  <a:lnTo>
                    <a:pt x="9538" y="8769"/>
                  </a:lnTo>
                  <a:lnTo>
                    <a:pt x="9525" y="8647"/>
                  </a:lnTo>
                  <a:lnTo>
                    <a:pt x="9525" y="8216"/>
                  </a:lnTo>
                  <a:lnTo>
                    <a:pt x="9538" y="8108"/>
                  </a:lnTo>
                  <a:lnTo>
                    <a:pt x="9525" y="7986"/>
                  </a:lnTo>
                  <a:lnTo>
                    <a:pt x="9511" y="7879"/>
                  </a:lnTo>
                  <a:lnTo>
                    <a:pt x="9471" y="7771"/>
                  </a:lnTo>
                  <a:lnTo>
                    <a:pt x="9431" y="7663"/>
                  </a:lnTo>
                  <a:lnTo>
                    <a:pt x="9377" y="7568"/>
                  </a:lnTo>
                  <a:lnTo>
                    <a:pt x="9309" y="7474"/>
                  </a:lnTo>
                  <a:lnTo>
                    <a:pt x="9242" y="7393"/>
                  </a:lnTo>
                  <a:lnTo>
                    <a:pt x="9147" y="7312"/>
                  </a:lnTo>
                  <a:lnTo>
                    <a:pt x="9066" y="7244"/>
                  </a:lnTo>
                  <a:lnTo>
                    <a:pt x="8958" y="7191"/>
                  </a:lnTo>
                  <a:lnTo>
                    <a:pt x="8864" y="7150"/>
                  </a:lnTo>
                  <a:lnTo>
                    <a:pt x="8743" y="7123"/>
                  </a:lnTo>
                  <a:lnTo>
                    <a:pt x="8635" y="7096"/>
                  </a:lnTo>
                  <a:lnTo>
                    <a:pt x="5478" y="7096"/>
                  </a:lnTo>
                  <a:lnTo>
                    <a:pt x="5478" y="6422"/>
                  </a:lnTo>
                  <a:lnTo>
                    <a:pt x="5478" y="6138"/>
                  </a:lnTo>
                  <a:lnTo>
                    <a:pt x="5491" y="5855"/>
                  </a:lnTo>
                  <a:lnTo>
                    <a:pt x="5518" y="5599"/>
                  </a:lnTo>
                  <a:lnTo>
                    <a:pt x="5559" y="5356"/>
                  </a:lnTo>
                  <a:lnTo>
                    <a:pt x="5613" y="5140"/>
                  </a:lnTo>
                  <a:lnTo>
                    <a:pt x="5667" y="4924"/>
                  </a:lnTo>
                  <a:lnTo>
                    <a:pt x="5734" y="4722"/>
                  </a:lnTo>
                  <a:lnTo>
                    <a:pt x="5802" y="4533"/>
                  </a:lnTo>
                  <a:lnTo>
                    <a:pt x="5883" y="4371"/>
                  </a:lnTo>
                  <a:lnTo>
                    <a:pt x="5977" y="4209"/>
                  </a:lnTo>
                  <a:lnTo>
                    <a:pt x="6071" y="4061"/>
                  </a:lnTo>
                  <a:lnTo>
                    <a:pt x="6166" y="3926"/>
                  </a:lnTo>
                  <a:lnTo>
                    <a:pt x="6274" y="3791"/>
                  </a:lnTo>
                  <a:lnTo>
                    <a:pt x="6382" y="3683"/>
                  </a:lnTo>
                  <a:lnTo>
                    <a:pt x="6503" y="3575"/>
                  </a:lnTo>
                  <a:lnTo>
                    <a:pt x="6625" y="3481"/>
                  </a:lnTo>
                  <a:lnTo>
                    <a:pt x="6746" y="3400"/>
                  </a:lnTo>
                  <a:lnTo>
                    <a:pt x="6881" y="3319"/>
                  </a:lnTo>
                  <a:lnTo>
                    <a:pt x="7137" y="3184"/>
                  </a:lnTo>
                  <a:lnTo>
                    <a:pt x="7407" y="3089"/>
                  </a:lnTo>
                  <a:lnTo>
                    <a:pt x="7677" y="3008"/>
                  </a:lnTo>
                  <a:lnTo>
                    <a:pt x="7960" y="2954"/>
                  </a:lnTo>
                  <a:lnTo>
                    <a:pt x="8216" y="2914"/>
                  </a:lnTo>
                  <a:lnTo>
                    <a:pt x="8473" y="2887"/>
                  </a:lnTo>
                  <a:lnTo>
                    <a:pt x="8716" y="2874"/>
                  </a:lnTo>
                  <a:lnTo>
                    <a:pt x="8999" y="2833"/>
                  </a:lnTo>
                  <a:lnTo>
                    <a:pt x="9120" y="2806"/>
                  </a:lnTo>
                  <a:lnTo>
                    <a:pt x="9228" y="2779"/>
                  </a:lnTo>
                  <a:lnTo>
                    <a:pt x="9336" y="2739"/>
                  </a:lnTo>
                  <a:lnTo>
                    <a:pt x="9431" y="2685"/>
                  </a:lnTo>
                  <a:lnTo>
                    <a:pt x="9525" y="2631"/>
                  </a:lnTo>
                  <a:lnTo>
                    <a:pt x="9606" y="2577"/>
                  </a:lnTo>
                  <a:lnTo>
                    <a:pt x="9673" y="2496"/>
                  </a:lnTo>
                  <a:lnTo>
                    <a:pt x="9727" y="2415"/>
                  </a:lnTo>
                  <a:lnTo>
                    <a:pt x="9781" y="2334"/>
                  </a:lnTo>
                  <a:lnTo>
                    <a:pt x="9822" y="2239"/>
                  </a:lnTo>
                  <a:lnTo>
                    <a:pt x="9862" y="2132"/>
                  </a:lnTo>
                  <a:lnTo>
                    <a:pt x="9876" y="2024"/>
                  </a:lnTo>
                  <a:lnTo>
                    <a:pt x="9889" y="1889"/>
                  </a:lnTo>
                  <a:lnTo>
                    <a:pt x="9903" y="1754"/>
                  </a:lnTo>
                  <a:lnTo>
                    <a:pt x="9903" y="1120"/>
                  </a:lnTo>
                  <a:lnTo>
                    <a:pt x="9889" y="985"/>
                  </a:lnTo>
                  <a:lnTo>
                    <a:pt x="9876" y="863"/>
                  </a:lnTo>
                  <a:lnTo>
                    <a:pt x="9862" y="755"/>
                  </a:lnTo>
                  <a:lnTo>
                    <a:pt x="9835" y="648"/>
                  </a:lnTo>
                  <a:lnTo>
                    <a:pt x="9795" y="540"/>
                  </a:lnTo>
                  <a:lnTo>
                    <a:pt x="9741" y="459"/>
                  </a:lnTo>
                  <a:lnTo>
                    <a:pt x="9687" y="364"/>
                  </a:lnTo>
                  <a:lnTo>
                    <a:pt x="9619" y="297"/>
                  </a:lnTo>
                  <a:lnTo>
                    <a:pt x="9552" y="229"/>
                  </a:lnTo>
                  <a:lnTo>
                    <a:pt x="9471" y="162"/>
                  </a:lnTo>
                  <a:lnTo>
                    <a:pt x="9377" y="121"/>
                  </a:lnTo>
                  <a:lnTo>
                    <a:pt x="9269" y="81"/>
                  </a:lnTo>
                  <a:lnTo>
                    <a:pt x="9161" y="40"/>
                  </a:lnTo>
                  <a:lnTo>
                    <a:pt x="9053" y="27"/>
                  </a:lnTo>
                  <a:lnTo>
                    <a:pt x="8918" y="0"/>
                  </a:lnTo>
                  <a:close/>
                </a:path>
              </a:pathLst>
            </a:custGeom>
            <a:solidFill>
              <a:schemeClr val="lt1"/>
            </a:solidFill>
            <a:ln>
              <a:noFill/>
            </a:ln>
          </p:spPr>
          <p:txBody>
            <a:bodyPr anchorCtr="0" anchor="ctr" bIns="182850" lIns="182850" spcFirstLastPara="1" rIns="182850" wrap="square" tIns="182850">
              <a:noAutofit/>
            </a:bodyPr>
            <a:lstStyle/>
            <a:p>
              <a:pPr indent="0" lvl="0" marL="0" rtl="0" algn="l">
                <a:spcBef>
                  <a:spcPts val="0"/>
                </a:spcBef>
                <a:spcAft>
                  <a:spcPts val="0"/>
                </a:spcAft>
                <a:buNone/>
              </a:pPr>
              <a:r>
                <a:t/>
              </a:r>
              <a:endParaRPr>
                <a:solidFill>
                  <a:schemeClr val="lt1"/>
                </a:solidFill>
              </a:endParaRPr>
            </a:p>
          </p:txBody>
        </p:sp>
        <p:sp>
          <p:nvSpPr>
            <p:cNvPr id="3082" name="Google Shape;3082;p204"/>
            <p:cNvSpPr/>
            <p:nvPr/>
          </p:nvSpPr>
          <p:spPr>
            <a:xfrm>
              <a:off x="758521" y="609445"/>
              <a:ext cx="132641" cy="125276"/>
            </a:xfrm>
            <a:custGeom>
              <a:rect b="b" l="l" r="r" t="t"/>
              <a:pathLst>
                <a:path extrusionOk="0" h="17903" w="18416">
                  <a:moveTo>
                    <a:pt x="9201" y="2834"/>
                  </a:moveTo>
                  <a:lnTo>
                    <a:pt x="9498" y="2847"/>
                  </a:lnTo>
                  <a:lnTo>
                    <a:pt x="9795" y="2860"/>
                  </a:lnTo>
                  <a:lnTo>
                    <a:pt x="10092" y="2901"/>
                  </a:lnTo>
                  <a:lnTo>
                    <a:pt x="10375" y="2955"/>
                  </a:lnTo>
                  <a:lnTo>
                    <a:pt x="10658" y="3009"/>
                  </a:lnTo>
                  <a:lnTo>
                    <a:pt x="10942" y="3090"/>
                  </a:lnTo>
                  <a:lnTo>
                    <a:pt x="11211" y="3184"/>
                  </a:lnTo>
                  <a:lnTo>
                    <a:pt x="11481" y="3279"/>
                  </a:lnTo>
                  <a:lnTo>
                    <a:pt x="11737" y="3400"/>
                  </a:lnTo>
                  <a:lnTo>
                    <a:pt x="11994" y="3522"/>
                  </a:lnTo>
                  <a:lnTo>
                    <a:pt x="12237" y="3670"/>
                  </a:lnTo>
                  <a:lnTo>
                    <a:pt x="12479" y="3818"/>
                  </a:lnTo>
                  <a:lnTo>
                    <a:pt x="12709" y="3980"/>
                  </a:lnTo>
                  <a:lnTo>
                    <a:pt x="12938" y="4156"/>
                  </a:lnTo>
                  <a:lnTo>
                    <a:pt x="13154" y="4344"/>
                  </a:lnTo>
                  <a:lnTo>
                    <a:pt x="13356" y="4533"/>
                  </a:lnTo>
                  <a:lnTo>
                    <a:pt x="13545" y="4736"/>
                  </a:lnTo>
                  <a:lnTo>
                    <a:pt x="13734" y="4952"/>
                  </a:lnTo>
                  <a:lnTo>
                    <a:pt x="13909" y="5181"/>
                  </a:lnTo>
                  <a:lnTo>
                    <a:pt x="14071" y="5424"/>
                  </a:lnTo>
                  <a:lnTo>
                    <a:pt x="14220" y="5667"/>
                  </a:lnTo>
                  <a:lnTo>
                    <a:pt x="14368" y="5923"/>
                  </a:lnTo>
                  <a:lnTo>
                    <a:pt x="14490" y="6179"/>
                  </a:lnTo>
                  <a:lnTo>
                    <a:pt x="14611" y="6462"/>
                  </a:lnTo>
                  <a:lnTo>
                    <a:pt x="14719" y="6732"/>
                  </a:lnTo>
                  <a:lnTo>
                    <a:pt x="14813" y="7029"/>
                  </a:lnTo>
                  <a:lnTo>
                    <a:pt x="14894" y="7326"/>
                  </a:lnTo>
                  <a:lnTo>
                    <a:pt x="14962" y="7623"/>
                  </a:lnTo>
                  <a:lnTo>
                    <a:pt x="15002" y="7946"/>
                  </a:lnTo>
                  <a:lnTo>
                    <a:pt x="15043" y="8257"/>
                  </a:lnTo>
                  <a:lnTo>
                    <a:pt x="15070" y="8581"/>
                  </a:lnTo>
                  <a:lnTo>
                    <a:pt x="15070" y="8918"/>
                  </a:lnTo>
                  <a:lnTo>
                    <a:pt x="15070" y="9255"/>
                  </a:lnTo>
                  <a:lnTo>
                    <a:pt x="15043" y="9579"/>
                  </a:lnTo>
                  <a:lnTo>
                    <a:pt x="15002" y="9903"/>
                  </a:lnTo>
                  <a:lnTo>
                    <a:pt x="14962" y="10213"/>
                  </a:lnTo>
                  <a:lnTo>
                    <a:pt x="14894" y="10523"/>
                  </a:lnTo>
                  <a:lnTo>
                    <a:pt x="14813" y="10820"/>
                  </a:lnTo>
                  <a:lnTo>
                    <a:pt x="14719" y="11103"/>
                  </a:lnTo>
                  <a:lnTo>
                    <a:pt x="14611" y="11387"/>
                  </a:lnTo>
                  <a:lnTo>
                    <a:pt x="14490" y="11670"/>
                  </a:lnTo>
                  <a:lnTo>
                    <a:pt x="14368" y="11940"/>
                  </a:lnTo>
                  <a:lnTo>
                    <a:pt x="14220" y="12196"/>
                  </a:lnTo>
                  <a:lnTo>
                    <a:pt x="14071" y="12439"/>
                  </a:lnTo>
                  <a:lnTo>
                    <a:pt x="13909" y="12682"/>
                  </a:lnTo>
                  <a:lnTo>
                    <a:pt x="13734" y="12911"/>
                  </a:lnTo>
                  <a:lnTo>
                    <a:pt x="13545" y="13127"/>
                  </a:lnTo>
                  <a:lnTo>
                    <a:pt x="13356" y="13343"/>
                  </a:lnTo>
                  <a:lnTo>
                    <a:pt x="13154" y="13532"/>
                  </a:lnTo>
                  <a:lnTo>
                    <a:pt x="12938" y="13720"/>
                  </a:lnTo>
                  <a:lnTo>
                    <a:pt x="12709" y="13896"/>
                  </a:lnTo>
                  <a:lnTo>
                    <a:pt x="12479" y="14071"/>
                  </a:lnTo>
                  <a:lnTo>
                    <a:pt x="12237" y="14220"/>
                  </a:lnTo>
                  <a:lnTo>
                    <a:pt x="11994" y="14368"/>
                  </a:lnTo>
                  <a:lnTo>
                    <a:pt x="11737" y="14489"/>
                  </a:lnTo>
                  <a:lnTo>
                    <a:pt x="11481" y="14611"/>
                  </a:lnTo>
                  <a:lnTo>
                    <a:pt x="11211" y="14719"/>
                  </a:lnTo>
                  <a:lnTo>
                    <a:pt x="10942" y="14813"/>
                  </a:lnTo>
                  <a:lnTo>
                    <a:pt x="10658" y="14881"/>
                  </a:lnTo>
                  <a:lnTo>
                    <a:pt x="10375" y="14948"/>
                  </a:lnTo>
                  <a:lnTo>
                    <a:pt x="10092" y="15002"/>
                  </a:lnTo>
                  <a:lnTo>
                    <a:pt x="9795" y="15043"/>
                  </a:lnTo>
                  <a:lnTo>
                    <a:pt x="9498" y="15056"/>
                  </a:lnTo>
                  <a:lnTo>
                    <a:pt x="9201" y="15070"/>
                  </a:lnTo>
                  <a:lnTo>
                    <a:pt x="8891" y="15056"/>
                  </a:lnTo>
                  <a:lnTo>
                    <a:pt x="8594" y="15043"/>
                  </a:lnTo>
                  <a:lnTo>
                    <a:pt x="8311" y="15002"/>
                  </a:lnTo>
                  <a:lnTo>
                    <a:pt x="8014" y="14948"/>
                  </a:lnTo>
                  <a:lnTo>
                    <a:pt x="7744" y="14881"/>
                  </a:lnTo>
                  <a:lnTo>
                    <a:pt x="7461" y="14800"/>
                  </a:lnTo>
                  <a:lnTo>
                    <a:pt x="7191" y="14719"/>
                  </a:lnTo>
                  <a:lnTo>
                    <a:pt x="6921" y="14611"/>
                  </a:lnTo>
                  <a:lnTo>
                    <a:pt x="6665" y="14489"/>
                  </a:lnTo>
                  <a:lnTo>
                    <a:pt x="6409" y="14355"/>
                  </a:lnTo>
                  <a:lnTo>
                    <a:pt x="6166" y="14206"/>
                  </a:lnTo>
                  <a:lnTo>
                    <a:pt x="5923" y="14058"/>
                  </a:lnTo>
                  <a:lnTo>
                    <a:pt x="5694" y="13896"/>
                  </a:lnTo>
                  <a:lnTo>
                    <a:pt x="5464" y="13707"/>
                  </a:lnTo>
                  <a:lnTo>
                    <a:pt x="5262" y="13518"/>
                  </a:lnTo>
                  <a:lnTo>
                    <a:pt x="5046" y="13316"/>
                  </a:lnTo>
                  <a:lnTo>
                    <a:pt x="4857" y="13113"/>
                  </a:lnTo>
                  <a:lnTo>
                    <a:pt x="4668" y="12898"/>
                  </a:lnTo>
                  <a:lnTo>
                    <a:pt x="4493" y="12655"/>
                  </a:lnTo>
                  <a:lnTo>
                    <a:pt x="4331" y="12425"/>
                  </a:lnTo>
                  <a:lnTo>
                    <a:pt x="4169" y="12169"/>
                  </a:lnTo>
                  <a:lnTo>
                    <a:pt x="4034" y="11913"/>
                  </a:lnTo>
                  <a:lnTo>
                    <a:pt x="3899" y="11643"/>
                  </a:lnTo>
                  <a:lnTo>
                    <a:pt x="3778" y="11373"/>
                  </a:lnTo>
                  <a:lnTo>
                    <a:pt x="3670" y="11090"/>
                  </a:lnTo>
                  <a:lnTo>
                    <a:pt x="3576" y="10806"/>
                  </a:lnTo>
                  <a:lnTo>
                    <a:pt x="3508" y="10510"/>
                  </a:lnTo>
                  <a:lnTo>
                    <a:pt x="3441" y="10199"/>
                  </a:lnTo>
                  <a:lnTo>
                    <a:pt x="3387" y="9889"/>
                  </a:lnTo>
                  <a:lnTo>
                    <a:pt x="3346" y="9565"/>
                  </a:lnTo>
                  <a:lnTo>
                    <a:pt x="3319" y="9242"/>
                  </a:lnTo>
                  <a:lnTo>
                    <a:pt x="3319" y="8918"/>
                  </a:lnTo>
                  <a:lnTo>
                    <a:pt x="3319" y="8581"/>
                  </a:lnTo>
                  <a:lnTo>
                    <a:pt x="3346" y="8270"/>
                  </a:lnTo>
                  <a:lnTo>
                    <a:pt x="3387" y="7946"/>
                  </a:lnTo>
                  <a:lnTo>
                    <a:pt x="3427" y="7636"/>
                  </a:lnTo>
                  <a:lnTo>
                    <a:pt x="3495" y="7339"/>
                  </a:lnTo>
                  <a:lnTo>
                    <a:pt x="3576" y="7043"/>
                  </a:lnTo>
                  <a:lnTo>
                    <a:pt x="3670" y="6746"/>
                  </a:lnTo>
                  <a:lnTo>
                    <a:pt x="3778" y="6476"/>
                  </a:lnTo>
                  <a:lnTo>
                    <a:pt x="3899" y="6193"/>
                  </a:lnTo>
                  <a:lnTo>
                    <a:pt x="4021" y="5936"/>
                  </a:lnTo>
                  <a:lnTo>
                    <a:pt x="4169" y="5680"/>
                  </a:lnTo>
                  <a:lnTo>
                    <a:pt x="4318" y="5437"/>
                  </a:lnTo>
                  <a:lnTo>
                    <a:pt x="4480" y="5194"/>
                  </a:lnTo>
                  <a:lnTo>
                    <a:pt x="4655" y="4965"/>
                  </a:lnTo>
                  <a:lnTo>
                    <a:pt x="4844" y="4749"/>
                  </a:lnTo>
                  <a:lnTo>
                    <a:pt x="5033" y="4547"/>
                  </a:lnTo>
                  <a:lnTo>
                    <a:pt x="5235" y="4344"/>
                  </a:lnTo>
                  <a:lnTo>
                    <a:pt x="5451" y="4169"/>
                  </a:lnTo>
                  <a:lnTo>
                    <a:pt x="5680" y="3994"/>
                  </a:lnTo>
                  <a:lnTo>
                    <a:pt x="5910" y="3818"/>
                  </a:lnTo>
                  <a:lnTo>
                    <a:pt x="6152" y="3670"/>
                  </a:lnTo>
                  <a:lnTo>
                    <a:pt x="6395" y="3535"/>
                  </a:lnTo>
                  <a:lnTo>
                    <a:pt x="6652" y="3400"/>
                  </a:lnTo>
                  <a:lnTo>
                    <a:pt x="6908" y="3292"/>
                  </a:lnTo>
                  <a:lnTo>
                    <a:pt x="7178" y="3184"/>
                  </a:lnTo>
                  <a:lnTo>
                    <a:pt x="7447" y="3090"/>
                  </a:lnTo>
                  <a:lnTo>
                    <a:pt x="7731" y="3022"/>
                  </a:lnTo>
                  <a:lnTo>
                    <a:pt x="8014" y="2955"/>
                  </a:lnTo>
                  <a:lnTo>
                    <a:pt x="8297" y="2901"/>
                  </a:lnTo>
                  <a:lnTo>
                    <a:pt x="8594" y="2860"/>
                  </a:lnTo>
                  <a:lnTo>
                    <a:pt x="8891" y="2847"/>
                  </a:lnTo>
                  <a:lnTo>
                    <a:pt x="9201" y="2834"/>
                  </a:lnTo>
                  <a:close/>
                  <a:moveTo>
                    <a:pt x="8716" y="0"/>
                  </a:moveTo>
                  <a:lnTo>
                    <a:pt x="8257" y="41"/>
                  </a:lnTo>
                  <a:lnTo>
                    <a:pt x="7785" y="95"/>
                  </a:lnTo>
                  <a:lnTo>
                    <a:pt x="7340" y="162"/>
                  </a:lnTo>
                  <a:lnTo>
                    <a:pt x="6894" y="257"/>
                  </a:lnTo>
                  <a:lnTo>
                    <a:pt x="6449" y="378"/>
                  </a:lnTo>
                  <a:lnTo>
                    <a:pt x="6031" y="500"/>
                  </a:lnTo>
                  <a:lnTo>
                    <a:pt x="5613" y="662"/>
                  </a:lnTo>
                  <a:lnTo>
                    <a:pt x="5208" y="823"/>
                  </a:lnTo>
                  <a:lnTo>
                    <a:pt x="4803" y="1012"/>
                  </a:lnTo>
                  <a:lnTo>
                    <a:pt x="4426" y="1228"/>
                  </a:lnTo>
                  <a:lnTo>
                    <a:pt x="4048" y="1444"/>
                  </a:lnTo>
                  <a:lnTo>
                    <a:pt x="3684" y="1687"/>
                  </a:lnTo>
                  <a:lnTo>
                    <a:pt x="3346" y="1943"/>
                  </a:lnTo>
                  <a:lnTo>
                    <a:pt x="3009" y="2213"/>
                  </a:lnTo>
                  <a:lnTo>
                    <a:pt x="2685" y="2510"/>
                  </a:lnTo>
                  <a:lnTo>
                    <a:pt x="2388" y="2807"/>
                  </a:lnTo>
                  <a:lnTo>
                    <a:pt x="2092" y="3130"/>
                  </a:lnTo>
                  <a:lnTo>
                    <a:pt x="1822" y="3454"/>
                  </a:lnTo>
                  <a:lnTo>
                    <a:pt x="1566" y="3805"/>
                  </a:lnTo>
                  <a:lnTo>
                    <a:pt x="1336" y="4169"/>
                  </a:lnTo>
                  <a:lnTo>
                    <a:pt x="1107" y="4547"/>
                  </a:lnTo>
                  <a:lnTo>
                    <a:pt x="905" y="4925"/>
                  </a:lnTo>
                  <a:lnTo>
                    <a:pt x="729" y="5329"/>
                  </a:lnTo>
                  <a:lnTo>
                    <a:pt x="554" y="5734"/>
                  </a:lnTo>
                  <a:lnTo>
                    <a:pt x="419" y="6166"/>
                  </a:lnTo>
                  <a:lnTo>
                    <a:pt x="297" y="6597"/>
                  </a:lnTo>
                  <a:lnTo>
                    <a:pt x="189" y="7043"/>
                  </a:lnTo>
                  <a:lnTo>
                    <a:pt x="109" y="7488"/>
                  </a:lnTo>
                  <a:lnTo>
                    <a:pt x="55" y="7960"/>
                  </a:lnTo>
                  <a:lnTo>
                    <a:pt x="14" y="8432"/>
                  </a:lnTo>
                  <a:lnTo>
                    <a:pt x="1" y="8918"/>
                  </a:lnTo>
                  <a:lnTo>
                    <a:pt x="14" y="9403"/>
                  </a:lnTo>
                  <a:lnTo>
                    <a:pt x="55" y="9876"/>
                  </a:lnTo>
                  <a:lnTo>
                    <a:pt x="109" y="10334"/>
                  </a:lnTo>
                  <a:lnTo>
                    <a:pt x="189" y="10793"/>
                  </a:lnTo>
                  <a:lnTo>
                    <a:pt x="297" y="11238"/>
                  </a:lnTo>
                  <a:lnTo>
                    <a:pt x="419" y="11683"/>
                  </a:lnTo>
                  <a:lnTo>
                    <a:pt x="554" y="12102"/>
                  </a:lnTo>
                  <a:lnTo>
                    <a:pt x="729" y="12520"/>
                  </a:lnTo>
                  <a:lnTo>
                    <a:pt x="905" y="12924"/>
                  </a:lnTo>
                  <a:lnTo>
                    <a:pt x="1107" y="13302"/>
                  </a:lnTo>
                  <a:lnTo>
                    <a:pt x="1323" y="13680"/>
                  </a:lnTo>
                  <a:lnTo>
                    <a:pt x="1566" y="14044"/>
                  </a:lnTo>
                  <a:lnTo>
                    <a:pt x="1822" y="14395"/>
                  </a:lnTo>
                  <a:lnTo>
                    <a:pt x="2092" y="14732"/>
                  </a:lnTo>
                  <a:lnTo>
                    <a:pt x="2375" y="15056"/>
                  </a:lnTo>
                  <a:lnTo>
                    <a:pt x="2685" y="15366"/>
                  </a:lnTo>
                  <a:lnTo>
                    <a:pt x="3009" y="15650"/>
                  </a:lnTo>
                  <a:lnTo>
                    <a:pt x="3333" y="15933"/>
                  </a:lnTo>
                  <a:lnTo>
                    <a:pt x="3684" y="16189"/>
                  </a:lnTo>
                  <a:lnTo>
                    <a:pt x="4048" y="16432"/>
                  </a:lnTo>
                  <a:lnTo>
                    <a:pt x="4412" y="16661"/>
                  </a:lnTo>
                  <a:lnTo>
                    <a:pt x="4803" y="16864"/>
                  </a:lnTo>
                  <a:lnTo>
                    <a:pt x="5195" y="17066"/>
                  </a:lnTo>
                  <a:lnTo>
                    <a:pt x="5599" y="17228"/>
                  </a:lnTo>
                  <a:lnTo>
                    <a:pt x="6017" y="17390"/>
                  </a:lnTo>
                  <a:lnTo>
                    <a:pt x="6449" y="17525"/>
                  </a:lnTo>
                  <a:lnTo>
                    <a:pt x="6894" y="17633"/>
                  </a:lnTo>
                  <a:lnTo>
                    <a:pt x="7340" y="17727"/>
                  </a:lnTo>
                  <a:lnTo>
                    <a:pt x="7785" y="17808"/>
                  </a:lnTo>
                  <a:lnTo>
                    <a:pt x="8243" y="17862"/>
                  </a:lnTo>
                  <a:lnTo>
                    <a:pt x="8716" y="17889"/>
                  </a:lnTo>
                  <a:lnTo>
                    <a:pt x="9201" y="17903"/>
                  </a:lnTo>
                  <a:lnTo>
                    <a:pt x="9673" y="17889"/>
                  </a:lnTo>
                  <a:lnTo>
                    <a:pt x="10146" y="17862"/>
                  </a:lnTo>
                  <a:lnTo>
                    <a:pt x="10604" y="17808"/>
                  </a:lnTo>
                  <a:lnTo>
                    <a:pt x="11063" y="17727"/>
                  </a:lnTo>
                  <a:lnTo>
                    <a:pt x="11508" y="17633"/>
                  </a:lnTo>
                  <a:lnTo>
                    <a:pt x="11940" y="17525"/>
                  </a:lnTo>
                  <a:lnTo>
                    <a:pt x="12372" y="17390"/>
                  </a:lnTo>
                  <a:lnTo>
                    <a:pt x="12790" y="17228"/>
                  </a:lnTo>
                  <a:lnTo>
                    <a:pt x="13194" y="17053"/>
                  </a:lnTo>
                  <a:lnTo>
                    <a:pt x="13599" y="16864"/>
                  </a:lnTo>
                  <a:lnTo>
                    <a:pt x="13977" y="16648"/>
                  </a:lnTo>
                  <a:lnTo>
                    <a:pt x="14355" y="16432"/>
                  </a:lnTo>
                  <a:lnTo>
                    <a:pt x="14719" y="16176"/>
                  </a:lnTo>
                  <a:lnTo>
                    <a:pt x="15070" y="15919"/>
                  </a:lnTo>
                  <a:lnTo>
                    <a:pt x="15407" y="15650"/>
                  </a:lnTo>
                  <a:lnTo>
                    <a:pt x="15717" y="15353"/>
                  </a:lnTo>
                  <a:lnTo>
                    <a:pt x="16027" y="15043"/>
                  </a:lnTo>
                  <a:lnTo>
                    <a:pt x="16324" y="14719"/>
                  </a:lnTo>
                  <a:lnTo>
                    <a:pt x="16594" y="14381"/>
                  </a:lnTo>
                  <a:lnTo>
                    <a:pt x="16850" y="14031"/>
                  </a:lnTo>
                  <a:lnTo>
                    <a:pt x="17093" y="13666"/>
                  </a:lnTo>
                  <a:lnTo>
                    <a:pt x="17309" y="13302"/>
                  </a:lnTo>
                  <a:lnTo>
                    <a:pt x="17511" y="12911"/>
                  </a:lnTo>
                  <a:lnTo>
                    <a:pt x="17700" y="12506"/>
                  </a:lnTo>
                  <a:lnTo>
                    <a:pt x="17862" y="12088"/>
                  </a:lnTo>
                  <a:lnTo>
                    <a:pt x="18011" y="11670"/>
                  </a:lnTo>
                  <a:lnTo>
                    <a:pt x="18132" y="11238"/>
                  </a:lnTo>
                  <a:lnTo>
                    <a:pt x="18240" y="10793"/>
                  </a:lnTo>
                  <a:lnTo>
                    <a:pt x="18321" y="10334"/>
                  </a:lnTo>
                  <a:lnTo>
                    <a:pt x="18375" y="9876"/>
                  </a:lnTo>
                  <a:lnTo>
                    <a:pt x="18415" y="9403"/>
                  </a:lnTo>
                  <a:lnTo>
                    <a:pt x="18415" y="8918"/>
                  </a:lnTo>
                  <a:lnTo>
                    <a:pt x="18415" y="8432"/>
                  </a:lnTo>
                  <a:lnTo>
                    <a:pt x="18375" y="7973"/>
                  </a:lnTo>
                  <a:lnTo>
                    <a:pt x="18321" y="7501"/>
                  </a:lnTo>
                  <a:lnTo>
                    <a:pt x="18240" y="7056"/>
                  </a:lnTo>
                  <a:lnTo>
                    <a:pt x="18132" y="6611"/>
                  </a:lnTo>
                  <a:lnTo>
                    <a:pt x="18011" y="6179"/>
                  </a:lnTo>
                  <a:lnTo>
                    <a:pt x="17862" y="5747"/>
                  </a:lnTo>
                  <a:lnTo>
                    <a:pt x="17700" y="5343"/>
                  </a:lnTo>
                  <a:lnTo>
                    <a:pt x="17511" y="4938"/>
                  </a:lnTo>
                  <a:lnTo>
                    <a:pt x="17309" y="4560"/>
                  </a:lnTo>
                  <a:lnTo>
                    <a:pt x="17093" y="4183"/>
                  </a:lnTo>
                  <a:lnTo>
                    <a:pt x="16850" y="3818"/>
                  </a:lnTo>
                  <a:lnTo>
                    <a:pt x="16594" y="3481"/>
                  </a:lnTo>
                  <a:lnTo>
                    <a:pt x="16324" y="3144"/>
                  </a:lnTo>
                  <a:lnTo>
                    <a:pt x="16027" y="2820"/>
                  </a:lnTo>
                  <a:lnTo>
                    <a:pt x="15717" y="2523"/>
                  </a:lnTo>
                  <a:lnTo>
                    <a:pt x="15407" y="2226"/>
                  </a:lnTo>
                  <a:lnTo>
                    <a:pt x="15070" y="1957"/>
                  </a:lnTo>
                  <a:lnTo>
                    <a:pt x="14719" y="1700"/>
                  </a:lnTo>
                  <a:lnTo>
                    <a:pt x="14355" y="1457"/>
                  </a:lnTo>
                  <a:lnTo>
                    <a:pt x="13977" y="1228"/>
                  </a:lnTo>
                  <a:lnTo>
                    <a:pt x="13599" y="1026"/>
                  </a:lnTo>
                  <a:lnTo>
                    <a:pt x="13194" y="837"/>
                  </a:lnTo>
                  <a:lnTo>
                    <a:pt x="12790" y="662"/>
                  </a:lnTo>
                  <a:lnTo>
                    <a:pt x="12372" y="513"/>
                  </a:lnTo>
                  <a:lnTo>
                    <a:pt x="11940" y="378"/>
                  </a:lnTo>
                  <a:lnTo>
                    <a:pt x="11508" y="257"/>
                  </a:lnTo>
                  <a:lnTo>
                    <a:pt x="11063" y="162"/>
                  </a:lnTo>
                  <a:lnTo>
                    <a:pt x="10604" y="95"/>
                  </a:lnTo>
                  <a:lnTo>
                    <a:pt x="10146" y="41"/>
                  </a:lnTo>
                  <a:lnTo>
                    <a:pt x="9673" y="0"/>
                  </a:lnTo>
                  <a:close/>
                </a:path>
              </a:pathLst>
            </a:custGeom>
            <a:solidFill>
              <a:schemeClr val="lt1"/>
            </a:solidFill>
            <a:ln>
              <a:noFill/>
            </a:ln>
          </p:spPr>
          <p:txBody>
            <a:bodyPr anchorCtr="0" anchor="ctr" bIns="182850" lIns="182850" spcFirstLastPara="1" rIns="182850" wrap="square" tIns="182850">
              <a:noAutofit/>
            </a:bodyPr>
            <a:lstStyle/>
            <a:p>
              <a:pPr indent="0" lvl="0" marL="0" rtl="0" algn="l">
                <a:spcBef>
                  <a:spcPts val="0"/>
                </a:spcBef>
                <a:spcAft>
                  <a:spcPts val="0"/>
                </a:spcAft>
                <a:buNone/>
              </a:pPr>
              <a:r>
                <a:t/>
              </a:r>
              <a:endParaRPr>
                <a:solidFill>
                  <a:schemeClr val="lt1"/>
                </a:solidFill>
              </a:endParaRPr>
            </a:p>
          </p:txBody>
        </p:sp>
        <p:sp>
          <p:nvSpPr>
            <p:cNvPr id="3083" name="Google Shape;3083;p204"/>
            <p:cNvSpPr/>
            <p:nvPr/>
          </p:nvSpPr>
          <p:spPr>
            <a:xfrm>
              <a:off x="911653" y="564983"/>
              <a:ext cx="41206" cy="167849"/>
            </a:xfrm>
            <a:custGeom>
              <a:rect b="b" l="l" r="r" t="t"/>
              <a:pathLst>
                <a:path extrusionOk="0" h="23987" w="5721">
                  <a:moveTo>
                    <a:pt x="986" y="0"/>
                  </a:moveTo>
                  <a:lnTo>
                    <a:pt x="864" y="14"/>
                  </a:lnTo>
                  <a:lnTo>
                    <a:pt x="743" y="41"/>
                  </a:lnTo>
                  <a:lnTo>
                    <a:pt x="635" y="68"/>
                  </a:lnTo>
                  <a:lnTo>
                    <a:pt x="540" y="108"/>
                  </a:lnTo>
                  <a:lnTo>
                    <a:pt x="446" y="149"/>
                  </a:lnTo>
                  <a:lnTo>
                    <a:pt x="365" y="216"/>
                  </a:lnTo>
                  <a:lnTo>
                    <a:pt x="284" y="270"/>
                  </a:lnTo>
                  <a:lnTo>
                    <a:pt x="217" y="351"/>
                  </a:lnTo>
                  <a:lnTo>
                    <a:pt x="163" y="432"/>
                  </a:lnTo>
                  <a:lnTo>
                    <a:pt x="122" y="527"/>
                  </a:lnTo>
                  <a:lnTo>
                    <a:pt x="82" y="621"/>
                  </a:lnTo>
                  <a:lnTo>
                    <a:pt x="41" y="729"/>
                  </a:lnTo>
                  <a:lnTo>
                    <a:pt x="28" y="850"/>
                  </a:lnTo>
                  <a:lnTo>
                    <a:pt x="14" y="972"/>
                  </a:lnTo>
                  <a:lnTo>
                    <a:pt x="1" y="1107"/>
                  </a:lnTo>
                  <a:lnTo>
                    <a:pt x="1" y="19184"/>
                  </a:lnTo>
                  <a:lnTo>
                    <a:pt x="14" y="19575"/>
                  </a:lnTo>
                  <a:lnTo>
                    <a:pt x="41" y="19953"/>
                  </a:lnTo>
                  <a:lnTo>
                    <a:pt x="82" y="20304"/>
                  </a:lnTo>
                  <a:lnTo>
                    <a:pt x="136" y="20628"/>
                  </a:lnTo>
                  <a:lnTo>
                    <a:pt x="190" y="20938"/>
                  </a:lnTo>
                  <a:lnTo>
                    <a:pt x="271" y="21221"/>
                  </a:lnTo>
                  <a:lnTo>
                    <a:pt x="365" y="21491"/>
                  </a:lnTo>
                  <a:lnTo>
                    <a:pt x="460" y="21747"/>
                  </a:lnTo>
                  <a:lnTo>
                    <a:pt x="581" y="21990"/>
                  </a:lnTo>
                  <a:lnTo>
                    <a:pt x="702" y="22206"/>
                  </a:lnTo>
                  <a:lnTo>
                    <a:pt x="837" y="22408"/>
                  </a:lnTo>
                  <a:lnTo>
                    <a:pt x="972" y="22597"/>
                  </a:lnTo>
                  <a:lnTo>
                    <a:pt x="1121" y="22773"/>
                  </a:lnTo>
                  <a:lnTo>
                    <a:pt x="1282" y="22921"/>
                  </a:lnTo>
                  <a:lnTo>
                    <a:pt x="1444" y="23069"/>
                  </a:lnTo>
                  <a:lnTo>
                    <a:pt x="1606" y="23204"/>
                  </a:lnTo>
                  <a:lnTo>
                    <a:pt x="1782" y="23312"/>
                  </a:lnTo>
                  <a:lnTo>
                    <a:pt x="1957" y="23420"/>
                  </a:lnTo>
                  <a:lnTo>
                    <a:pt x="2146" y="23515"/>
                  </a:lnTo>
                  <a:lnTo>
                    <a:pt x="2335" y="23595"/>
                  </a:lnTo>
                  <a:lnTo>
                    <a:pt x="2524" y="23676"/>
                  </a:lnTo>
                  <a:lnTo>
                    <a:pt x="2712" y="23744"/>
                  </a:lnTo>
                  <a:lnTo>
                    <a:pt x="2901" y="23798"/>
                  </a:lnTo>
                  <a:lnTo>
                    <a:pt x="3090" y="23838"/>
                  </a:lnTo>
                  <a:lnTo>
                    <a:pt x="3481" y="23919"/>
                  </a:lnTo>
                  <a:lnTo>
                    <a:pt x="3859" y="23960"/>
                  </a:lnTo>
                  <a:lnTo>
                    <a:pt x="4223" y="23987"/>
                  </a:lnTo>
                  <a:lnTo>
                    <a:pt x="4723" y="23987"/>
                  </a:lnTo>
                  <a:lnTo>
                    <a:pt x="4857" y="23973"/>
                  </a:lnTo>
                  <a:lnTo>
                    <a:pt x="4992" y="23946"/>
                  </a:lnTo>
                  <a:lnTo>
                    <a:pt x="5114" y="23906"/>
                  </a:lnTo>
                  <a:lnTo>
                    <a:pt x="5208" y="23865"/>
                  </a:lnTo>
                  <a:lnTo>
                    <a:pt x="5303" y="23811"/>
                  </a:lnTo>
                  <a:lnTo>
                    <a:pt x="5397" y="23744"/>
                  </a:lnTo>
                  <a:lnTo>
                    <a:pt x="5465" y="23676"/>
                  </a:lnTo>
                  <a:lnTo>
                    <a:pt x="5532" y="23595"/>
                  </a:lnTo>
                  <a:lnTo>
                    <a:pt x="5586" y="23515"/>
                  </a:lnTo>
                  <a:lnTo>
                    <a:pt x="5626" y="23420"/>
                  </a:lnTo>
                  <a:lnTo>
                    <a:pt x="5667" y="23312"/>
                  </a:lnTo>
                  <a:lnTo>
                    <a:pt x="5694" y="23204"/>
                  </a:lnTo>
                  <a:lnTo>
                    <a:pt x="5707" y="23096"/>
                  </a:lnTo>
                  <a:lnTo>
                    <a:pt x="5721" y="22840"/>
                  </a:lnTo>
                  <a:lnTo>
                    <a:pt x="5721" y="22031"/>
                  </a:lnTo>
                  <a:lnTo>
                    <a:pt x="5721" y="21936"/>
                  </a:lnTo>
                  <a:lnTo>
                    <a:pt x="5721" y="21842"/>
                  </a:lnTo>
                  <a:lnTo>
                    <a:pt x="5707" y="21761"/>
                  </a:lnTo>
                  <a:lnTo>
                    <a:pt x="5680" y="21666"/>
                  </a:lnTo>
                  <a:lnTo>
                    <a:pt x="5640" y="21585"/>
                  </a:lnTo>
                  <a:lnTo>
                    <a:pt x="5599" y="21504"/>
                  </a:lnTo>
                  <a:lnTo>
                    <a:pt x="5545" y="21424"/>
                  </a:lnTo>
                  <a:lnTo>
                    <a:pt x="5492" y="21356"/>
                  </a:lnTo>
                  <a:lnTo>
                    <a:pt x="5424" y="21289"/>
                  </a:lnTo>
                  <a:lnTo>
                    <a:pt x="5357" y="21235"/>
                  </a:lnTo>
                  <a:lnTo>
                    <a:pt x="5276" y="21181"/>
                  </a:lnTo>
                  <a:lnTo>
                    <a:pt x="5195" y="21140"/>
                  </a:lnTo>
                  <a:lnTo>
                    <a:pt x="5114" y="21100"/>
                  </a:lnTo>
                  <a:lnTo>
                    <a:pt x="5019" y="21073"/>
                  </a:lnTo>
                  <a:lnTo>
                    <a:pt x="4938" y="21059"/>
                  </a:lnTo>
                  <a:lnTo>
                    <a:pt x="4844" y="21046"/>
                  </a:lnTo>
                  <a:lnTo>
                    <a:pt x="4574" y="21019"/>
                  </a:lnTo>
                  <a:lnTo>
                    <a:pt x="4439" y="20978"/>
                  </a:lnTo>
                  <a:lnTo>
                    <a:pt x="4304" y="20938"/>
                  </a:lnTo>
                  <a:lnTo>
                    <a:pt x="4169" y="20884"/>
                  </a:lnTo>
                  <a:lnTo>
                    <a:pt x="4035" y="20816"/>
                  </a:lnTo>
                  <a:lnTo>
                    <a:pt x="3913" y="20722"/>
                  </a:lnTo>
                  <a:lnTo>
                    <a:pt x="3792" y="20614"/>
                  </a:lnTo>
                  <a:lnTo>
                    <a:pt x="3684" y="20493"/>
                  </a:lnTo>
                  <a:lnTo>
                    <a:pt x="3589" y="20331"/>
                  </a:lnTo>
                  <a:lnTo>
                    <a:pt x="3508" y="20155"/>
                  </a:lnTo>
                  <a:lnTo>
                    <a:pt x="3427" y="19940"/>
                  </a:lnTo>
                  <a:lnTo>
                    <a:pt x="3373" y="19710"/>
                  </a:lnTo>
                  <a:lnTo>
                    <a:pt x="3320" y="19440"/>
                  </a:lnTo>
                  <a:lnTo>
                    <a:pt x="3293" y="19130"/>
                  </a:lnTo>
                  <a:lnTo>
                    <a:pt x="3293" y="18779"/>
                  </a:lnTo>
                  <a:lnTo>
                    <a:pt x="3293" y="1107"/>
                  </a:lnTo>
                  <a:lnTo>
                    <a:pt x="3279" y="972"/>
                  </a:lnTo>
                  <a:lnTo>
                    <a:pt x="3266" y="850"/>
                  </a:lnTo>
                  <a:lnTo>
                    <a:pt x="3239" y="729"/>
                  </a:lnTo>
                  <a:lnTo>
                    <a:pt x="3212" y="621"/>
                  </a:lnTo>
                  <a:lnTo>
                    <a:pt x="3171" y="527"/>
                  </a:lnTo>
                  <a:lnTo>
                    <a:pt x="3117" y="432"/>
                  </a:lnTo>
                  <a:lnTo>
                    <a:pt x="3063" y="351"/>
                  </a:lnTo>
                  <a:lnTo>
                    <a:pt x="2996" y="270"/>
                  </a:lnTo>
                  <a:lnTo>
                    <a:pt x="2915" y="216"/>
                  </a:lnTo>
                  <a:lnTo>
                    <a:pt x="2834" y="149"/>
                  </a:lnTo>
                  <a:lnTo>
                    <a:pt x="2739" y="108"/>
                  </a:lnTo>
                  <a:lnTo>
                    <a:pt x="2645" y="68"/>
                  </a:lnTo>
                  <a:lnTo>
                    <a:pt x="2537" y="41"/>
                  </a:lnTo>
                  <a:lnTo>
                    <a:pt x="2429" y="14"/>
                  </a:lnTo>
                  <a:lnTo>
                    <a:pt x="2308" y="0"/>
                  </a:lnTo>
                  <a:close/>
                </a:path>
              </a:pathLst>
            </a:custGeom>
            <a:solidFill>
              <a:schemeClr val="lt1"/>
            </a:solidFill>
            <a:ln>
              <a:noFill/>
            </a:ln>
          </p:spPr>
          <p:txBody>
            <a:bodyPr anchorCtr="0" anchor="ctr" bIns="182850" lIns="182850" spcFirstLastPara="1" rIns="182850" wrap="square" tIns="182850">
              <a:noAutofit/>
            </a:bodyPr>
            <a:lstStyle/>
            <a:p>
              <a:pPr indent="0" lvl="0" marL="0" rtl="0" algn="l">
                <a:spcBef>
                  <a:spcPts val="0"/>
                </a:spcBef>
                <a:spcAft>
                  <a:spcPts val="0"/>
                </a:spcAft>
                <a:buNone/>
              </a:pPr>
              <a:r>
                <a:t/>
              </a:r>
              <a:endParaRPr>
                <a:solidFill>
                  <a:schemeClr val="lt1"/>
                </a:solidFill>
              </a:endParaRPr>
            </a:p>
          </p:txBody>
        </p:sp>
        <p:sp>
          <p:nvSpPr>
            <p:cNvPr id="3084" name="Google Shape;3084;p204"/>
            <p:cNvSpPr/>
            <p:nvPr/>
          </p:nvSpPr>
          <p:spPr>
            <a:xfrm>
              <a:off x="974034" y="612279"/>
              <a:ext cx="23624" cy="119608"/>
            </a:xfrm>
            <a:custGeom>
              <a:rect b="b" l="l" r="r" t="t"/>
              <a:pathLst>
                <a:path extrusionOk="0" h="17093" w="3280">
                  <a:moveTo>
                    <a:pt x="986" y="0"/>
                  </a:moveTo>
                  <a:lnTo>
                    <a:pt x="864" y="14"/>
                  </a:lnTo>
                  <a:lnTo>
                    <a:pt x="756" y="41"/>
                  </a:lnTo>
                  <a:lnTo>
                    <a:pt x="648" y="68"/>
                  </a:lnTo>
                  <a:lnTo>
                    <a:pt x="554" y="108"/>
                  </a:lnTo>
                  <a:lnTo>
                    <a:pt x="460" y="149"/>
                  </a:lnTo>
                  <a:lnTo>
                    <a:pt x="379" y="216"/>
                  </a:lnTo>
                  <a:lnTo>
                    <a:pt x="298" y="270"/>
                  </a:lnTo>
                  <a:lnTo>
                    <a:pt x="230" y="351"/>
                  </a:lnTo>
                  <a:lnTo>
                    <a:pt x="176" y="432"/>
                  </a:lnTo>
                  <a:lnTo>
                    <a:pt x="122" y="526"/>
                  </a:lnTo>
                  <a:lnTo>
                    <a:pt x="82" y="621"/>
                  </a:lnTo>
                  <a:lnTo>
                    <a:pt x="55" y="729"/>
                  </a:lnTo>
                  <a:lnTo>
                    <a:pt x="28" y="850"/>
                  </a:lnTo>
                  <a:lnTo>
                    <a:pt x="14" y="972"/>
                  </a:lnTo>
                  <a:lnTo>
                    <a:pt x="1" y="1106"/>
                  </a:lnTo>
                  <a:lnTo>
                    <a:pt x="14" y="15987"/>
                  </a:lnTo>
                  <a:lnTo>
                    <a:pt x="14" y="16121"/>
                  </a:lnTo>
                  <a:lnTo>
                    <a:pt x="28" y="16243"/>
                  </a:lnTo>
                  <a:lnTo>
                    <a:pt x="55" y="16364"/>
                  </a:lnTo>
                  <a:lnTo>
                    <a:pt x="95" y="16472"/>
                  </a:lnTo>
                  <a:lnTo>
                    <a:pt x="136" y="16567"/>
                  </a:lnTo>
                  <a:lnTo>
                    <a:pt x="176" y="16661"/>
                  </a:lnTo>
                  <a:lnTo>
                    <a:pt x="244" y="16742"/>
                  </a:lnTo>
                  <a:lnTo>
                    <a:pt x="311" y="16823"/>
                  </a:lnTo>
                  <a:lnTo>
                    <a:pt x="379" y="16890"/>
                  </a:lnTo>
                  <a:lnTo>
                    <a:pt x="460" y="16944"/>
                  </a:lnTo>
                  <a:lnTo>
                    <a:pt x="554" y="16985"/>
                  </a:lnTo>
                  <a:lnTo>
                    <a:pt x="662" y="17025"/>
                  </a:lnTo>
                  <a:lnTo>
                    <a:pt x="770" y="17066"/>
                  </a:lnTo>
                  <a:lnTo>
                    <a:pt x="878" y="17079"/>
                  </a:lnTo>
                  <a:lnTo>
                    <a:pt x="999" y="17093"/>
                  </a:lnTo>
                  <a:lnTo>
                    <a:pt x="2308" y="17093"/>
                  </a:lnTo>
                  <a:lnTo>
                    <a:pt x="2429" y="17079"/>
                  </a:lnTo>
                  <a:lnTo>
                    <a:pt x="2551" y="17066"/>
                  </a:lnTo>
                  <a:lnTo>
                    <a:pt x="2658" y="17025"/>
                  </a:lnTo>
                  <a:lnTo>
                    <a:pt x="2753" y="16985"/>
                  </a:lnTo>
                  <a:lnTo>
                    <a:pt x="2847" y="16944"/>
                  </a:lnTo>
                  <a:lnTo>
                    <a:pt x="2928" y="16890"/>
                  </a:lnTo>
                  <a:lnTo>
                    <a:pt x="3009" y="16823"/>
                  </a:lnTo>
                  <a:lnTo>
                    <a:pt x="3077" y="16742"/>
                  </a:lnTo>
                  <a:lnTo>
                    <a:pt x="3131" y="16661"/>
                  </a:lnTo>
                  <a:lnTo>
                    <a:pt x="3171" y="16567"/>
                  </a:lnTo>
                  <a:lnTo>
                    <a:pt x="3212" y="16472"/>
                  </a:lnTo>
                  <a:lnTo>
                    <a:pt x="3239" y="16364"/>
                  </a:lnTo>
                  <a:lnTo>
                    <a:pt x="3266" y="16243"/>
                  </a:lnTo>
                  <a:lnTo>
                    <a:pt x="3279" y="16121"/>
                  </a:lnTo>
                  <a:lnTo>
                    <a:pt x="3279" y="15987"/>
                  </a:lnTo>
                  <a:lnTo>
                    <a:pt x="3279" y="1106"/>
                  </a:lnTo>
                  <a:lnTo>
                    <a:pt x="3279" y="972"/>
                  </a:lnTo>
                  <a:lnTo>
                    <a:pt x="3266" y="850"/>
                  </a:lnTo>
                  <a:lnTo>
                    <a:pt x="3239" y="729"/>
                  </a:lnTo>
                  <a:lnTo>
                    <a:pt x="3212" y="621"/>
                  </a:lnTo>
                  <a:lnTo>
                    <a:pt x="3171" y="526"/>
                  </a:lnTo>
                  <a:lnTo>
                    <a:pt x="3131" y="432"/>
                  </a:lnTo>
                  <a:lnTo>
                    <a:pt x="3077" y="351"/>
                  </a:lnTo>
                  <a:lnTo>
                    <a:pt x="3009" y="270"/>
                  </a:lnTo>
                  <a:lnTo>
                    <a:pt x="2928" y="216"/>
                  </a:lnTo>
                  <a:lnTo>
                    <a:pt x="2847" y="149"/>
                  </a:lnTo>
                  <a:lnTo>
                    <a:pt x="2753" y="108"/>
                  </a:lnTo>
                  <a:lnTo>
                    <a:pt x="2658" y="68"/>
                  </a:lnTo>
                  <a:lnTo>
                    <a:pt x="2551" y="41"/>
                  </a:lnTo>
                  <a:lnTo>
                    <a:pt x="2429" y="14"/>
                  </a:lnTo>
                  <a:lnTo>
                    <a:pt x="2308" y="0"/>
                  </a:lnTo>
                  <a:close/>
                </a:path>
              </a:pathLst>
            </a:custGeom>
            <a:solidFill>
              <a:schemeClr val="lt1"/>
            </a:solidFill>
            <a:ln>
              <a:noFill/>
            </a:ln>
          </p:spPr>
          <p:txBody>
            <a:bodyPr anchorCtr="0" anchor="ctr" bIns="182850" lIns="182850" spcFirstLastPara="1" rIns="182850" wrap="square" tIns="182850">
              <a:noAutofit/>
            </a:bodyPr>
            <a:lstStyle/>
            <a:p>
              <a:pPr indent="0" lvl="0" marL="0" rtl="0" algn="l">
                <a:spcBef>
                  <a:spcPts val="0"/>
                </a:spcBef>
                <a:spcAft>
                  <a:spcPts val="0"/>
                </a:spcAft>
                <a:buNone/>
              </a:pPr>
              <a:r>
                <a:t/>
              </a:r>
              <a:endParaRPr>
                <a:solidFill>
                  <a:schemeClr val="lt1"/>
                </a:solidFill>
              </a:endParaRPr>
            </a:p>
          </p:txBody>
        </p:sp>
        <p:sp>
          <p:nvSpPr>
            <p:cNvPr id="3085" name="Google Shape;3085;p204"/>
            <p:cNvSpPr/>
            <p:nvPr/>
          </p:nvSpPr>
          <p:spPr>
            <a:xfrm>
              <a:off x="1018149" y="609445"/>
              <a:ext cx="132735" cy="125276"/>
            </a:xfrm>
            <a:custGeom>
              <a:rect b="b" l="l" r="r" t="t"/>
              <a:pathLst>
                <a:path extrusionOk="0" h="17903" w="18429">
                  <a:moveTo>
                    <a:pt x="9201" y="2834"/>
                  </a:moveTo>
                  <a:lnTo>
                    <a:pt x="9498" y="2847"/>
                  </a:lnTo>
                  <a:lnTo>
                    <a:pt x="9795" y="2860"/>
                  </a:lnTo>
                  <a:lnTo>
                    <a:pt x="10092" y="2901"/>
                  </a:lnTo>
                  <a:lnTo>
                    <a:pt x="10388" y="2955"/>
                  </a:lnTo>
                  <a:lnTo>
                    <a:pt x="10672" y="3009"/>
                  </a:lnTo>
                  <a:lnTo>
                    <a:pt x="10941" y="3090"/>
                  </a:lnTo>
                  <a:lnTo>
                    <a:pt x="11225" y="3184"/>
                  </a:lnTo>
                  <a:lnTo>
                    <a:pt x="11481" y="3279"/>
                  </a:lnTo>
                  <a:lnTo>
                    <a:pt x="11751" y="3400"/>
                  </a:lnTo>
                  <a:lnTo>
                    <a:pt x="11994" y="3522"/>
                  </a:lnTo>
                  <a:lnTo>
                    <a:pt x="12250" y="3670"/>
                  </a:lnTo>
                  <a:lnTo>
                    <a:pt x="12479" y="3818"/>
                  </a:lnTo>
                  <a:lnTo>
                    <a:pt x="12709" y="3980"/>
                  </a:lnTo>
                  <a:lnTo>
                    <a:pt x="12938" y="4156"/>
                  </a:lnTo>
                  <a:lnTo>
                    <a:pt x="13154" y="4344"/>
                  </a:lnTo>
                  <a:lnTo>
                    <a:pt x="13356" y="4533"/>
                  </a:lnTo>
                  <a:lnTo>
                    <a:pt x="13545" y="4736"/>
                  </a:lnTo>
                  <a:lnTo>
                    <a:pt x="13734" y="4952"/>
                  </a:lnTo>
                  <a:lnTo>
                    <a:pt x="13909" y="5181"/>
                  </a:lnTo>
                  <a:lnTo>
                    <a:pt x="14071" y="5424"/>
                  </a:lnTo>
                  <a:lnTo>
                    <a:pt x="14220" y="5667"/>
                  </a:lnTo>
                  <a:lnTo>
                    <a:pt x="14368" y="5923"/>
                  </a:lnTo>
                  <a:lnTo>
                    <a:pt x="14503" y="6179"/>
                  </a:lnTo>
                  <a:lnTo>
                    <a:pt x="14611" y="6462"/>
                  </a:lnTo>
                  <a:lnTo>
                    <a:pt x="14719" y="6732"/>
                  </a:lnTo>
                  <a:lnTo>
                    <a:pt x="14813" y="7029"/>
                  </a:lnTo>
                  <a:lnTo>
                    <a:pt x="14894" y="7326"/>
                  </a:lnTo>
                  <a:lnTo>
                    <a:pt x="14962" y="7623"/>
                  </a:lnTo>
                  <a:lnTo>
                    <a:pt x="15016" y="7946"/>
                  </a:lnTo>
                  <a:lnTo>
                    <a:pt x="15043" y="8257"/>
                  </a:lnTo>
                  <a:lnTo>
                    <a:pt x="15070" y="8581"/>
                  </a:lnTo>
                  <a:lnTo>
                    <a:pt x="15083" y="8918"/>
                  </a:lnTo>
                  <a:lnTo>
                    <a:pt x="15070" y="9255"/>
                  </a:lnTo>
                  <a:lnTo>
                    <a:pt x="15043" y="9579"/>
                  </a:lnTo>
                  <a:lnTo>
                    <a:pt x="15016" y="9903"/>
                  </a:lnTo>
                  <a:lnTo>
                    <a:pt x="14962" y="10213"/>
                  </a:lnTo>
                  <a:lnTo>
                    <a:pt x="14894" y="10523"/>
                  </a:lnTo>
                  <a:lnTo>
                    <a:pt x="14813" y="10820"/>
                  </a:lnTo>
                  <a:lnTo>
                    <a:pt x="14719" y="11103"/>
                  </a:lnTo>
                  <a:lnTo>
                    <a:pt x="14611" y="11387"/>
                  </a:lnTo>
                  <a:lnTo>
                    <a:pt x="14503" y="11670"/>
                  </a:lnTo>
                  <a:lnTo>
                    <a:pt x="14368" y="11940"/>
                  </a:lnTo>
                  <a:lnTo>
                    <a:pt x="14220" y="12196"/>
                  </a:lnTo>
                  <a:lnTo>
                    <a:pt x="14071" y="12439"/>
                  </a:lnTo>
                  <a:lnTo>
                    <a:pt x="13909" y="12682"/>
                  </a:lnTo>
                  <a:lnTo>
                    <a:pt x="13734" y="12911"/>
                  </a:lnTo>
                  <a:lnTo>
                    <a:pt x="13545" y="13127"/>
                  </a:lnTo>
                  <a:lnTo>
                    <a:pt x="13356" y="13343"/>
                  </a:lnTo>
                  <a:lnTo>
                    <a:pt x="13154" y="13532"/>
                  </a:lnTo>
                  <a:lnTo>
                    <a:pt x="12938" y="13720"/>
                  </a:lnTo>
                  <a:lnTo>
                    <a:pt x="12709" y="13896"/>
                  </a:lnTo>
                  <a:lnTo>
                    <a:pt x="12479" y="14071"/>
                  </a:lnTo>
                  <a:lnTo>
                    <a:pt x="12250" y="14220"/>
                  </a:lnTo>
                  <a:lnTo>
                    <a:pt x="11994" y="14368"/>
                  </a:lnTo>
                  <a:lnTo>
                    <a:pt x="11751" y="14489"/>
                  </a:lnTo>
                  <a:lnTo>
                    <a:pt x="11481" y="14611"/>
                  </a:lnTo>
                  <a:lnTo>
                    <a:pt x="11225" y="14719"/>
                  </a:lnTo>
                  <a:lnTo>
                    <a:pt x="10941" y="14813"/>
                  </a:lnTo>
                  <a:lnTo>
                    <a:pt x="10672" y="14881"/>
                  </a:lnTo>
                  <a:lnTo>
                    <a:pt x="10388" y="14948"/>
                  </a:lnTo>
                  <a:lnTo>
                    <a:pt x="10092" y="15002"/>
                  </a:lnTo>
                  <a:lnTo>
                    <a:pt x="9795" y="15043"/>
                  </a:lnTo>
                  <a:lnTo>
                    <a:pt x="9498" y="15056"/>
                  </a:lnTo>
                  <a:lnTo>
                    <a:pt x="9201" y="15070"/>
                  </a:lnTo>
                  <a:lnTo>
                    <a:pt x="8904" y="15056"/>
                  </a:lnTo>
                  <a:lnTo>
                    <a:pt x="8608" y="15043"/>
                  </a:lnTo>
                  <a:lnTo>
                    <a:pt x="8311" y="15002"/>
                  </a:lnTo>
                  <a:lnTo>
                    <a:pt x="8027" y="14948"/>
                  </a:lnTo>
                  <a:lnTo>
                    <a:pt x="7744" y="14881"/>
                  </a:lnTo>
                  <a:lnTo>
                    <a:pt x="7461" y="14800"/>
                  </a:lnTo>
                  <a:lnTo>
                    <a:pt x="7191" y="14719"/>
                  </a:lnTo>
                  <a:lnTo>
                    <a:pt x="6921" y="14611"/>
                  </a:lnTo>
                  <a:lnTo>
                    <a:pt x="6665" y="14489"/>
                  </a:lnTo>
                  <a:lnTo>
                    <a:pt x="6409" y="14355"/>
                  </a:lnTo>
                  <a:lnTo>
                    <a:pt x="6166" y="14206"/>
                  </a:lnTo>
                  <a:lnTo>
                    <a:pt x="5923" y="14058"/>
                  </a:lnTo>
                  <a:lnTo>
                    <a:pt x="5694" y="13896"/>
                  </a:lnTo>
                  <a:lnTo>
                    <a:pt x="5478" y="13707"/>
                  </a:lnTo>
                  <a:lnTo>
                    <a:pt x="5262" y="13518"/>
                  </a:lnTo>
                  <a:lnTo>
                    <a:pt x="5060" y="13316"/>
                  </a:lnTo>
                  <a:lnTo>
                    <a:pt x="4857" y="13113"/>
                  </a:lnTo>
                  <a:lnTo>
                    <a:pt x="4668" y="12898"/>
                  </a:lnTo>
                  <a:lnTo>
                    <a:pt x="4493" y="12655"/>
                  </a:lnTo>
                  <a:lnTo>
                    <a:pt x="4331" y="12425"/>
                  </a:lnTo>
                  <a:lnTo>
                    <a:pt x="4183" y="12169"/>
                  </a:lnTo>
                  <a:lnTo>
                    <a:pt x="4034" y="11913"/>
                  </a:lnTo>
                  <a:lnTo>
                    <a:pt x="3899" y="11643"/>
                  </a:lnTo>
                  <a:lnTo>
                    <a:pt x="3778" y="11373"/>
                  </a:lnTo>
                  <a:lnTo>
                    <a:pt x="3684" y="11090"/>
                  </a:lnTo>
                  <a:lnTo>
                    <a:pt x="3589" y="10806"/>
                  </a:lnTo>
                  <a:lnTo>
                    <a:pt x="3508" y="10510"/>
                  </a:lnTo>
                  <a:lnTo>
                    <a:pt x="3441" y="10199"/>
                  </a:lnTo>
                  <a:lnTo>
                    <a:pt x="3387" y="9889"/>
                  </a:lnTo>
                  <a:lnTo>
                    <a:pt x="3346" y="9565"/>
                  </a:lnTo>
                  <a:lnTo>
                    <a:pt x="3319" y="9242"/>
                  </a:lnTo>
                  <a:lnTo>
                    <a:pt x="3319" y="8918"/>
                  </a:lnTo>
                  <a:lnTo>
                    <a:pt x="3319" y="8581"/>
                  </a:lnTo>
                  <a:lnTo>
                    <a:pt x="3346" y="8270"/>
                  </a:lnTo>
                  <a:lnTo>
                    <a:pt x="3387" y="7946"/>
                  </a:lnTo>
                  <a:lnTo>
                    <a:pt x="3441" y="7636"/>
                  </a:lnTo>
                  <a:lnTo>
                    <a:pt x="3508" y="7339"/>
                  </a:lnTo>
                  <a:lnTo>
                    <a:pt x="3576" y="7043"/>
                  </a:lnTo>
                  <a:lnTo>
                    <a:pt x="3670" y="6746"/>
                  </a:lnTo>
                  <a:lnTo>
                    <a:pt x="3778" y="6476"/>
                  </a:lnTo>
                  <a:lnTo>
                    <a:pt x="3899" y="6193"/>
                  </a:lnTo>
                  <a:lnTo>
                    <a:pt x="4021" y="5936"/>
                  </a:lnTo>
                  <a:lnTo>
                    <a:pt x="4169" y="5680"/>
                  </a:lnTo>
                  <a:lnTo>
                    <a:pt x="4318" y="5437"/>
                  </a:lnTo>
                  <a:lnTo>
                    <a:pt x="4479" y="5194"/>
                  </a:lnTo>
                  <a:lnTo>
                    <a:pt x="4655" y="4965"/>
                  </a:lnTo>
                  <a:lnTo>
                    <a:pt x="4844" y="4749"/>
                  </a:lnTo>
                  <a:lnTo>
                    <a:pt x="5046" y="4547"/>
                  </a:lnTo>
                  <a:lnTo>
                    <a:pt x="5248" y="4344"/>
                  </a:lnTo>
                  <a:lnTo>
                    <a:pt x="5464" y="4169"/>
                  </a:lnTo>
                  <a:lnTo>
                    <a:pt x="5680" y="3994"/>
                  </a:lnTo>
                  <a:lnTo>
                    <a:pt x="5909" y="3818"/>
                  </a:lnTo>
                  <a:lnTo>
                    <a:pt x="6152" y="3670"/>
                  </a:lnTo>
                  <a:lnTo>
                    <a:pt x="6395" y="3535"/>
                  </a:lnTo>
                  <a:lnTo>
                    <a:pt x="6651" y="3400"/>
                  </a:lnTo>
                  <a:lnTo>
                    <a:pt x="6908" y="3292"/>
                  </a:lnTo>
                  <a:lnTo>
                    <a:pt x="7178" y="3184"/>
                  </a:lnTo>
                  <a:lnTo>
                    <a:pt x="7447" y="3090"/>
                  </a:lnTo>
                  <a:lnTo>
                    <a:pt x="7731" y="3022"/>
                  </a:lnTo>
                  <a:lnTo>
                    <a:pt x="8014" y="2955"/>
                  </a:lnTo>
                  <a:lnTo>
                    <a:pt x="8297" y="2901"/>
                  </a:lnTo>
                  <a:lnTo>
                    <a:pt x="8594" y="2860"/>
                  </a:lnTo>
                  <a:lnTo>
                    <a:pt x="8891" y="2847"/>
                  </a:lnTo>
                  <a:lnTo>
                    <a:pt x="9201" y="2834"/>
                  </a:lnTo>
                  <a:close/>
                  <a:moveTo>
                    <a:pt x="8716" y="0"/>
                  </a:moveTo>
                  <a:lnTo>
                    <a:pt x="8257" y="41"/>
                  </a:lnTo>
                  <a:lnTo>
                    <a:pt x="7785" y="95"/>
                  </a:lnTo>
                  <a:lnTo>
                    <a:pt x="7339" y="162"/>
                  </a:lnTo>
                  <a:lnTo>
                    <a:pt x="6894" y="257"/>
                  </a:lnTo>
                  <a:lnTo>
                    <a:pt x="6449" y="378"/>
                  </a:lnTo>
                  <a:lnTo>
                    <a:pt x="6017" y="500"/>
                  </a:lnTo>
                  <a:lnTo>
                    <a:pt x="5613" y="662"/>
                  </a:lnTo>
                  <a:lnTo>
                    <a:pt x="5194" y="823"/>
                  </a:lnTo>
                  <a:lnTo>
                    <a:pt x="4803" y="1012"/>
                  </a:lnTo>
                  <a:lnTo>
                    <a:pt x="4412" y="1228"/>
                  </a:lnTo>
                  <a:lnTo>
                    <a:pt x="4048" y="1444"/>
                  </a:lnTo>
                  <a:lnTo>
                    <a:pt x="3684" y="1687"/>
                  </a:lnTo>
                  <a:lnTo>
                    <a:pt x="3333" y="1943"/>
                  </a:lnTo>
                  <a:lnTo>
                    <a:pt x="3009" y="2213"/>
                  </a:lnTo>
                  <a:lnTo>
                    <a:pt x="2685" y="2510"/>
                  </a:lnTo>
                  <a:lnTo>
                    <a:pt x="2388" y="2807"/>
                  </a:lnTo>
                  <a:lnTo>
                    <a:pt x="2092" y="3130"/>
                  </a:lnTo>
                  <a:lnTo>
                    <a:pt x="1822" y="3454"/>
                  </a:lnTo>
                  <a:lnTo>
                    <a:pt x="1565" y="3805"/>
                  </a:lnTo>
                  <a:lnTo>
                    <a:pt x="1323" y="4169"/>
                  </a:lnTo>
                  <a:lnTo>
                    <a:pt x="1107" y="4547"/>
                  </a:lnTo>
                  <a:lnTo>
                    <a:pt x="904" y="4925"/>
                  </a:lnTo>
                  <a:lnTo>
                    <a:pt x="729" y="5329"/>
                  </a:lnTo>
                  <a:lnTo>
                    <a:pt x="554" y="5734"/>
                  </a:lnTo>
                  <a:lnTo>
                    <a:pt x="419" y="6166"/>
                  </a:lnTo>
                  <a:lnTo>
                    <a:pt x="297" y="6597"/>
                  </a:lnTo>
                  <a:lnTo>
                    <a:pt x="189" y="7043"/>
                  </a:lnTo>
                  <a:lnTo>
                    <a:pt x="108" y="7488"/>
                  </a:lnTo>
                  <a:lnTo>
                    <a:pt x="55" y="7960"/>
                  </a:lnTo>
                  <a:lnTo>
                    <a:pt x="14" y="8432"/>
                  </a:lnTo>
                  <a:lnTo>
                    <a:pt x="1" y="8918"/>
                  </a:lnTo>
                  <a:lnTo>
                    <a:pt x="14" y="9403"/>
                  </a:lnTo>
                  <a:lnTo>
                    <a:pt x="55" y="9876"/>
                  </a:lnTo>
                  <a:lnTo>
                    <a:pt x="108" y="10334"/>
                  </a:lnTo>
                  <a:lnTo>
                    <a:pt x="189" y="10793"/>
                  </a:lnTo>
                  <a:lnTo>
                    <a:pt x="297" y="11238"/>
                  </a:lnTo>
                  <a:lnTo>
                    <a:pt x="419" y="11683"/>
                  </a:lnTo>
                  <a:lnTo>
                    <a:pt x="554" y="12102"/>
                  </a:lnTo>
                  <a:lnTo>
                    <a:pt x="729" y="12520"/>
                  </a:lnTo>
                  <a:lnTo>
                    <a:pt x="904" y="12924"/>
                  </a:lnTo>
                  <a:lnTo>
                    <a:pt x="1107" y="13302"/>
                  </a:lnTo>
                  <a:lnTo>
                    <a:pt x="1323" y="13680"/>
                  </a:lnTo>
                  <a:lnTo>
                    <a:pt x="1565" y="14044"/>
                  </a:lnTo>
                  <a:lnTo>
                    <a:pt x="1822" y="14395"/>
                  </a:lnTo>
                  <a:lnTo>
                    <a:pt x="2092" y="14732"/>
                  </a:lnTo>
                  <a:lnTo>
                    <a:pt x="2388" y="15056"/>
                  </a:lnTo>
                  <a:lnTo>
                    <a:pt x="2685" y="15366"/>
                  </a:lnTo>
                  <a:lnTo>
                    <a:pt x="3009" y="15650"/>
                  </a:lnTo>
                  <a:lnTo>
                    <a:pt x="3333" y="15933"/>
                  </a:lnTo>
                  <a:lnTo>
                    <a:pt x="3684" y="16189"/>
                  </a:lnTo>
                  <a:lnTo>
                    <a:pt x="4048" y="16432"/>
                  </a:lnTo>
                  <a:lnTo>
                    <a:pt x="4412" y="16661"/>
                  </a:lnTo>
                  <a:lnTo>
                    <a:pt x="4803" y="16864"/>
                  </a:lnTo>
                  <a:lnTo>
                    <a:pt x="5194" y="17066"/>
                  </a:lnTo>
                  <a:lnTo>
                    <a:pt x="5613" y="17228"/>
                  </a:lnTo>
                  <a:lnTo>
                    <a:pt x="6031" y="17390"/>
                  </a:lnTo>
                  <a:lnTo>
                    <a:pt x="6449" y="17525"/>
                  </a:lnTo>
                  <a:lnTo>
                    <a:pt x="6894" y="17633"/>
                  </a:lnTo>
                  <a:lnTo>
                    <a:pt x="7339" y="17727"/>
                  </a:lnTo>
                  <a:lnTo>
                    <a:pt x="7785" y="17808"/>
                  </a:lnTo>
                  <a:lnTo>
                    <a:pt x="8257" y="17862"/>
                  </a:lnTo>
                  <a:lnTo>
                    <a:pt x="8716" y="17889"/>
                  </a:lnTo>
                  <a:lnTo>
                    <a:pt x="9201" y="17903"/>
                  </a:lnTo>
                  <a:lnTo>
                    <a:pt x="9673" y="17889"/>
                  </a:lnTo>
                  <a:lnTo>
                    <a:pt x="10146" y="17862"/>
                  </a:lnTo>
                  <a:lnTo>
                    <a:pt x="10604" y="17808"/>
                  </a:lnTo>
                  <a:lnTo>
                    <a:pt x="11063" y="17727"/>
                  </a:lnTo>
                  <a:lnTo>
                    <a:pt x="11508" y="17633"/>
                  </a:lnTo>
                  <a:lnTo>
                    <a:pt x="11940" y="17525"/>
                  </a:lnTo>
                  <a:lnTo>
                    <a:pt x="12371" y="17390"/>
                  </a:lnTo>
                  <a:lnTo>
                    <a:pt x="12790" y="17228"/>
                  </a:lnTo>
                  <a:lnTo>
                    <a:pt x="13208" y="17053"/>
                  </a:lnTo>
                  <a:lnTo>
                    <a:pt x="13599" y="16864"/>
                  </a:lnTo>
                  <a:lnTo>
                    <a:pt x="13990" y="16648"/>
                  </a:lnTo>
                  <a:lnTo>
                    <a:pt x="14355" y="16432"/>
                  </a:lnTo>
                  <a:lnTo>
                    <a:pt x="14719" y="16176"/>
                  </a:lnTo>
                  <a:lnTo>
                    <a:pt x="15070" y="15919"/>
                  </a:lnTo>
                  <a:lnTo>
                    <a:pt x="15407" y="15650"/>
                  </a:lnTo>
                  <a:lnTo>
                    <a:pt x="15731" y="15353"/>
                  </a:lnTo>
                  <a:lnTo>
                    <a:pt x="16027" y="15043"/>
                  </a:lnTo>
                  <a:lnTo>
                    <a:pt x="16324" y="14719"/>
                  </a:lnTo>
                  <a:lnTo>
                    <a:pt x="16594" y="14381"/>
                  </a:lnTo>
                  <a:lnTo>
                    <a:pt x="16850" y="14031"/>
                  </a:lnTo>
                  <a:lnTo>
                    <a:pt x="17093" y="13666"/>
                  </a:lnTo>
                  <a:lnTo>
                    <a:pt x="17309" y="13289"/>
                  </a:lnTo>
                  <a:lnTo>
                    <a:pt x="17511" y="12911"/>
                  </a:lnTo>
                  <a:lnTo>
                    <a:pt x="17700" y="12506"/>
                  </a:lnTo>
                  <a:lnTo>
                    <a:pt x="17862" y="12088"/>
                  </a:lnTo>
                  <a:lnTo>
                    <a:pt x="18011" y="11670"/>
                  </a:lnTo>
                  <a:lnTo>
                    <a:pt x="18132" y="11238"/>
                  </a:lnTo>
                  <a:lnTo>
                    <a:pt x="18240" y="10793"/>
                  </a:lnTo>
                  <a:lnTo>
                    <a:pt x="18321" y="10334"/>
                  </a:lnTo>
                  <a:lnTo>
                    <a:pt x="18375" y="9876"/>
                  </a:lnTo>
                  <a:lnTo>
                    <a:pt x="18415" y="9403"/>
                  </a:lnTo>
                  <a:lnTo>
                    <a:pt x="18429" y="8918"/>
                  </a:lnTo>
                  <a:lnTo>
                    <a:pt x="18415" y="8432"/>
                  </a:lnTo>
                  <a:lnTo>
                    <a:pt x="18375" y="7973"/>
                  </a:lnTo>
                  <a:lnTo>
                    <a:pt x="18321" y="7501"/>
                  </a:lnTo>
                  <a:lnTo>
                    <a:pt x="18240" y="7056"/>
                  </a:lnTo>
                  <a:lnTo>
                    <a:pt x="18132" y="6611"/>
                  </a:lnTo>
                  <a:lnTo>
                    <a:pt x="18011" y="6179"/>
                  </a:lnTo>
                  <a:lnTo>
                    <a:pt x="17862" y="5747"/>
                  </a:lnTo>
                  <a:lnTo>
                    <a:pt x="17700" y="5343"/>
                  </a:lnTo>
                  <a:lnTo>
                    <a:pt x="17511" y="4938"/>
                  </a:lnTo>
                  <a:lnTo>
                    <a:pt x="17309" y="4560"/>
                  </a:lnTo>
                  <a:lnTo>
                    <a:pt x="17093" y="4183"/>
                  </a:lnTo>
                  <a:lnTo>
                    <a:pt x="16850" y="3818"/>
                  </a:lnTo>
                  <a:lnTo>
                    <a:pt x="16594" y="3481"/>
                  </a:lnTo>
                  <a:lnTo>
                    <a:pt x="16324" y="3144"/>
                  </a:lnTo>
                  <a:lnTo>
                    <a:pt x="16027" y="2820"/>
                  </a:lnTo>
                  <a:lnTo>
                    <a:pt x="15731" y="2523"/>
                  </a:lnTo>
                  <a:lnTo>
                    <a:pt x="15407" y="2226"/>
                  </a:lnTo>
                  <a:lnTo>
                    <a:pt x="15070" y="1957"/>
                  </a:lnTo>
                  <a:lnTo>
                    <a:pt x="14719" y="1700"/>
                  </a:lnTo>
                  <a:lnTo>
                    <a:pt x="14355" y="1457"/>
                  </a:lnTo>
                  <a:lnTo>
                    <a:pt x="13990" y="1228"/>
                  </a:lnTo>
                  <a:lnTo>
                    <a:pt x="13599" y="1026"/>
                  </a:lnTo>
                  <a:lnTo>
                    <a:pt x="13208" y="837"/>
                  </a:lnTo>
                  <a:lnTo>
                    <a:pt x="12790" y="662"/>
                  </a:lnTo>
                  <a:lnTo>
                    <a:pt x="12371" y="513"/>
                  </a:lnTo>
                  <a:lnTo>
                    <a:pt x="11940" y="378"/>
                  </a:lnTo>
                  <a:lnTo>
                    <a:pt x="11508" y="257"/>
                  </a:lnTo>
                  <a:lnTo>
                    <a:pt x="11063" y="162"/>
                  </a:lnTo>
                  <a:lnTo>
                    <a:pt x="10604" y="95"/>
                  </a:lnTo>
                  <a:lnTo>
                    <a:pt x="10146" y="41"/>
                  </a:lnTo>
                  <a:lnTo>
                    <a:pt x="9673" y="0"/>
                  </a:lnTo>
                  <a:close/>
                </a:path>
              </a:pathLst>
            </a:custGeom>
            <a:solidFill>
              <a:schemeClr val="lt1"/>
            </a:solidFill>
            <a:ln>
              <a:noFill/>
            </a:ln>
          </p:spPr>
          <p:txBody>
            <a:bodyPr anchorCtr="0" anchor="ctr" bIns="182850" lIns="182850" spcFirstLastPara="1" rIns="182850" wrap="square" tIns="182850">
              <a:noAutofit/>
            </a:bodyPr>
            <a:lstStyle/>
            <a:p>
              <a:pPr indent="0" lvl="0" marL="0" rtl="0" algn="l">
                <a:spcBef>
                  <a:spcPts val="0"/>
                </a:spcBef>
                <a:spcAft>
                  <a:spcPts val="0"/>
                </a:spcAft>
                <a:buNone/>
              </a:pPr>
              <a:r>
                <a:t/>
              </a:r>
              <a:endParaRPr>
                <a:solidFill>
                  <a:schemeClr val="lt1"/>
                </a:solidFill>
              </a:endParaRPr>
            </a:p>
          </p:txBody>
        </p:sp>
      </p:grpSp>
      <p:sp>
        <p:nvSpPr>
          <p:cNvPr id="3086" name="Google Shape;3086;p204"/>
          <p:cNvSpPr txBox="1"/>
          <p:nvPr/>
        </p:nvSpPr>
        <p:spPr>
          <a:xfrm>
            <a:off x="871925" y="2510075"/>
            <a:ext cx="1268100" cy="1358700"/>
          </a:xfrm>
          <a:prstGeom prst="rect">
            <a:avLst/>
          </a:prstGeom>
          <a:noFill/>
          <a:ln>
            <a:noFill/>
          </a:ln>
        </p:spPr>
        <p:txBody>
          <a:bodyPr anchorCtr="0" anchor="t" bIns="0" lIns="0" spcFirstLastPara="1" rIns="0" wrap="square" tIns="0">
            <a:noAutofit/>
          </a:bodyPr>
          <a:lstStyle/>
          <a:p>
            <a:pPr indent="0" lvl="0" marL="0" marR="0" rtl="0" algn="l">
              <a:lnSpc>
                <a:spcPct val="115000"/>
              </a:lnSpc>
              <a:spcBef>
                <a:spcPts val="0"/>
              </a:spcBef>
              <a:spcAft>
                <a:spcPts val="0"/>
              </a:spcAft>
              <a:buClr>
                <a:srgbClr val="000000"/>
              </a:buClr>
              <a:buSzPts val="4800"/>
              <a:buFont typeface="Arial"/>
              <a:buNone/>
            </a:pPr>
            <a:r>
              <a:rPr i="0" lang="en" sz="4800" u="none" cap="none" strike="noStrike">
                <a:solidFill>
                  <a:srgbClr val="E4E6FD"/>
                </a:solidFill>
                <a:latin typeface="Lora"/>
                <a:ea typeface="Lora"/>
                <a:cs typeface="Lora"/>
                <a:sym typeface="Lora"/>
              </a:rPr>
              <a:t>01</a:t>
            </a:r>
            <a:endParaRPr i="0" sz="4800" u="none" cap="none" strike="noStrike">
              <a:solidFill>
                <a:srgbClr val="E4E6FD"/>
              </a:solidFill>
              <a:latin typeface="Lora"/>
              <a:ea typeface="Lora"/>
              <a:cs typeface="Lora"/>
              <a:sym typeface="Lora"/>
            </a:endParaRPr>
          </a:p>
          <a:p>
            <a:pPr indent="0" lvl="0" marL="0" marR="0" rtl="0" algn="l">
              <a:lnSpc>
                <a:spcPct val="115000"/>
              </a:lnSpc>
              <a:spcBef>
                <a:spcPts val="0"/>
              </a:spcBef>
              <a:spcAft>
                <a:spcPts val="0"/>
              </a:spcAft>
              <a:buClr>
                <a:srgbClr val="000000"/>
              </a:buClr>
              <a:buSzPts val="1000"/>
              <a:buFont typeface="Arial"/>
              <a:buNone/>
            </a:pPr>
            <a:r>
              <a:rPr b="1" lang="en" sz="1200">
                <a:solidFill>
                  <a:srgbClr val="A0A7F9"/>
                </a:solidFill>
                <a:latin typeface="Helvetica Neue"/>
                <a:ea typeface="Helvetica Neue"/>
                <a:cs typeface="Helvetica Neue"/>
                <a:sym typeface="Helvetica Neue"/>
              </a:rPr>
              <a:t>Brand </a:t>
            </a:r>
            <a:endParaRPr b="1" sz="1200">
              <a:solidFill>
                <a:srgbClr val="A0A7F9"/>
              </a:solidFill>
              <a:latin typeface="Helvetica Neue"/>
              <a:ea typeface="Helvetica Neue"/>
              <a:cs typeface="Helvetica Neue"/>
              <a:sym typeface="Helvetica Neue"/>
            </a:endParaRPr>
          </a:p>
          <a:p>
            <a:pPr indent="0" lvl="0" marL="0" marR="0" rtl="0" algn="l">
              <a:lnSpc>
                <a:spcPct val="115000"/>
              </a:lnSpc>
              <a:spcBef>
                <a:spcPts val="0"/>
              </a:spcBef>
              <a:spcAft>
                <a:spcPts val="0"/>
              </a:spcAft>
              <a:buClr>
                <a:srgbClr val="000000"/>
              </a:buClr>
              <a:buSzPts val="1000"/>
              <a:buFont typeface="Arial"/>
              <a:buNone/>
            </a:pPr>
            <a:r>
              <a:rPr b="1" lang="en" sz="1200">
                <a:solidFill>
                  <a:srgbClr val="A0A7F9"/>
                </a:solidFill>
                <a:latin typeface="Helvetica Neue"/>
                <a:ea typeface="Helvetica Neue"/>
                <a:cs typeface="Helvetica Neue"/>
                <a:sym typeface="Helvetica Neue"/>
              </a:rPr>
              <a:t>Vision</a:t>
            </a:r>
            <a:endParaRPr sz="1200">
              <a:solidFill>
                <a:srgbClr val="A0A7F9"/>
              </a:solidFill>
              <a:latin typeface="Helvetica Neue"/>
              <a:ea typeface="Helvetica Neue"/>
              <a:cs typeface="Helvetica Neue"/>
              <a:sym typeface="Helvetica Neue"/>
            </a:endParaRPr>
          </a:p>
        </p:txBody>
      </p:sp>
      <p:sp>
        <p:nvSpPr>
          <p:cNvPr id="3087" name="Google Shape;3087;p204"/>
          <p:cNvSpPr txBox="1"/>
          <p:nvPr/>
        </p:nvSpPr>
        <p:spPr>
          <a:xfrm>
            <a:off x="2977408" y="2510075"/>
            <a:ext cx="1268100" cy="1267500"/>
          </a:xfrm>
          <a:prstGeom prst="rect">
            <a:avLst/>
          </a:prstGeom>
          <a:noFill/>
          <a:ln>
            <a:noFill/>
          </a:ln>
        </p:spPr>
        <p:txBody>
          <a:bodyPr anchorCtr="0" anchor="t" bIns="0" lIns="0" spcFirstLastPara="1" rIns="0" wrap="square" tIns="0">
            <a:noAutofit/>
          </a:bodyPr>
          <a:lstStyle/>
          <a:p>
            <a:pPr indent="0" lvl="0" marL="0" marR="0" rtl="0" algn="l">
              <a:lnSpc>
                <a:spcPct val="115000"/>
              </a:lnSpc>
              <a:spcBef>
                <a:spcPts val="0"/>
              </a:spcBef>
              <a:spcAft>
                <a:spcPts val="0"/>
              </a:spcAft>
              <a:buClr>
                <a:srgbClr val="000000"/>
              </a:buClr>
              <a:buSzPts val="4800"/>
              <a:buFont typeface="Arial"/>
              <a:buNone/>
            </a:pPr>
            <a:r>
              <a:rPr i="0" lang="en" sz="4800" u="none" cap="none" strike="noStrike">
                <a:solidFill>
                  <a:srgbClr val="E4E6FD"/>
                </a:solidFill>
                <a:latin typeface="Lora"/>
                <a:ea typeface="Lora"/>
                <a:cs typeface="Lora"/>
                <a:sym typeface="Lora"/>
              </a:rPr>
              <a:t>02</a:t>
            </a:r>
            <a:endParaRPr i="0" sz="4800" u="none" cap="none" strike="noStrike">
              <a:solidFill>
                <a:srgbClr val="E4E6FD"/>
              </a:solidFill>
              <a:latin typeface="Lora"/>
              <a:ea typeface="Lora"/>
              <a:cs typeface="Lora"/>
              <a:sym typeface="Lora"/>
            </a:endParaRPr>
          </a:p>
          <a:p>
            <a:pPr indent="0" lvl="0" marL="0" marR="0" rtl="0" algn="l">
              <a:lnSpc>
                <a:spcPct val="115000"/>
              </a:lnSpc>
              <a:spcBef>
                <a:spcPts val="0"/>
              </a:spcBef>
              <a:spcAft>
                <a:spcPts val="0"/>
              </a:spcAft>
              <a:buClr>
                <a:srgbClr val="000000"/>
              </a:buClr>
              <a:buSzPts val="1000"/>
              <a:buFont typeface="Arial"/>
              <a:buNone/>
            </a:pPr>
            <a:r>
              <a:rPr b="1" lang="en" sz="1200">
                <a:solidFill>
                  <a:srgbClr val="A0A7F9"/>
                </a:solidFill>
                <a:latin typeface="Helvetica Neue"/>
                <a:ea typeface="Helvetica Neue"/>
                <a:cs typeface="Helvetica Neue"/>
                <a:sym typeface="Helvetica Neue"/>
              </a:rPr>
              <a:t>Go-to-Market </a:t>
            </a:r>
            <a:endParaRPr b="1" sz="1200">
              <a:solidFill>
                <a:srgbClr val="A0A7F9"/>
              </a:solidFill>
              <a:latin typeface="Helvetica Neue"/>
              <a:ea typeface="Helvetica Neue"/>
              <a:cs typeface="Helvetica Neue"/>
              <a:sym typeface="Helvetica Neue"/>
            </a:endParaRPr>
          </a:p>
          <a:p>
            <a:pPr indent="0" lvl="0" marL="0" marR="0" rtl="0" algn="l">
              <a:lnSpc>
                <a:spcPct val="115000"/>
              </a:lnSpc>
              <a:spcBef>
                <a:spcPts val="0"/>
              </a:spcBef>
              <a:spcAft>
                <a:spcPts val="0"/>
              </a:spcAft>
              <a:buClr>
                <a:srgbClr val="000000"/>
              </a:buClr>
              <a:buSzPts val="1000"/>
              <a:buFont typeface="Arial"/>
              <a:buNone/>
            </a:pPr>
            <a:r>
              <a:rPr b="1" lang="en" sz="1200">
                <a:solidFill>
                  <a:srgbClr val="A0A7F9"/>
                </a:solidFill>
                <a:latin typeface="Helvetica Neue"/>
                <a:ea typeface="Helvetica Neue"/>
                <a:cs typeface="Helvetica Neue"/>
                <a:sym typeface="Helvetica Neue"/>
              </a:rPr>
              <a:t>Alignment</a:t>
            </a:r>
            <a:endParaRPr b="1" sz="1200">
              <a:solidFill>
                <a:srgbClr val="A0A7F9"/>
              </a:solidFill>
              <a:latin typeface="Helvetica Neue"/>
              <a:ea typeface="Helvetica Neue"/>
              <a:cs typeface="Helvetica Neue"/>
              <a:sym typeface="Helvetica Neue"/>
            </a:endParaRPr>
          </a:p>
        </p:txBody>
      </p:sp>
      <p:sp>
        <p:nvSpPr>
          <p:cNvPr id="3088" name="Google Shape;3088;p204"/>
          <p:cNvSpPr txBox="1"/>
          <p:nvPr/>
        </p:nvSpPr>
        <p:spPr>
          <a:xfrm>
            <a:off x="871925" y="884100"/>
            <a:ext cx="4869000" cy="784500"/>
          </a:xfrm>
          <a:prstGeom prst="rect">
            <a:avLst/>
          </a:prstGeom>
          <a:noFill/>
          <a:ln>
            <a:noFill/>
          </a:ln>
        </p:spPr>
        <p:txBody>
          <a:bodyPr anchorCtr="0" anchor="b" bIns="0" lIns="0" spcFirstLastPara="1" rIns="0" wrap="square" tIns="0">
            <a:noAutofit/>
          </a:bodyPr>
          <a:lstStyle/>
          <a:p>
            <a:pPr indent="0" lvl="0" marL="0" rtl="0" algn="l">
              <a:spcBef>
                <a:spcPts val="0"/>
              </a:spcBef>
              <a:spcAft>
                <a:spcPts val="0"/>
              </a:spcAft>
              <a:buNone/>
            </a:pPr>
            <a:r>
              <a:rPr lang="en" sz="2600">
                <a:solidFill>
                  <a:srgbClr val="E4E6FD"/>
                </a:solidFill>
                <a:latin typeface="Lora Medium"/>
                <a:ea typeface="Lora Medium"/>
                <a:cs typeface="Lora Medium"/>
                <a:sym typeface="Lora Medium"/>
              </a:rPr>
              <a:t>4 things need to be true to generate high quality pipe:</a:t>
            </a:r>
            <a:endParaRPr sz="2600">
              <a:solidFill>
                <a:srgbClr val="E4E6FD"/>
              </a:solidFill>
              <a:latin typeface="Lora Medium"/>
              <a:ea typeface="Lora Medium"/>
              <a:cs typeface="Lora Medium"/>
              <a:sym typeface="Lora Medium"/>
            </a:endParaRPr>
          </a:p>
        </p:txBody>
      </p:sp>
      <p:sp>
        <p:nvSpPr>
          <p:cNvPr id="3089" name="Google Shape;3089;p204"/>
          <p:cNvSpPr txBox="1"/>
          <p:nvPr/>
        </p:nvSpPr>
        <p:spPr>
          <a:xfrm>
            <a:off x="5082892" y="2510075"/>
            <a:ext cx="1268100" cy="1267500"/>
          </a:xfrm>
          <a:prstGeom prst="rect">
            <a:avLst/>
          </a:prstGeom>
          <a:noFill/>
          <a:ln>
            <a:noFill/>
          </a:ln>
        </p:spPr>
        <p:txBody>
          <a:bodyPr anchorCtr="0" anchor="t" bIns="0" lIns="0" spcFirstLastPara="1" rIns="0" wrap="square" tIns="0">
            <a:noAutofit/>
          </a:bodyPr>
          <a:lstStyle/>
          <a:p>
            <a:pPr indent="0" lvl="0" marL="0" marR="0" rtl="0" algn="l">
              <a:lnSpc>
                <a:spcPct val="115000"/>
              </a:lnSpc>
              <a:spcBef>
                <a:spcPts val="0"/>
              </a:spcBef>
              <a:spcAft>
                <a:spcPts val="0"/>
              </a:spcAft>
              <a:buClr>
                <a:srgbClr val="000000"/>
              </a:buClr>
              <a:buSzPts val="4800"/>
              <a:buFont typeface="Arial"/>
              <a:buNone/>
            </a:pPr>
            <a:r>
              <a:rPr i="0" lang="en" sz="4800" u="none" cap="none" strike="noStrike">
                <a:solidFill>
                  <a:srgbClr val="E4E6FD"/>
                </a:solidFill>
                <a:latin typeface="Lora"/>
                <a:ea typeface="Lora"/>
                <a:cs typeface="Lora"/>
                <a:sym typeface="Lora"/>
              </a:rPr>
              <a:t>0</a:t>
            </a:r>
            <a:r>
              <a:rPr lang="en" sz="4800">
                <a:solidFill>
                  <a:srgbClr val="E4E6FD"/>
                </a:solidFill>
                <a:latin typeface="Lora"/>
                <a:ea typeface="Lora"/>
                <a:cs typeface="Lora"/>
                <a:sym typeface="Lora"/>
              </a:rPr>
              <a:t>3</a:t>
            </a:r>
            <a:endParaRPr i="0" sz="4800" u="none" cap="none" strike="noStrike">
              <a:solidFill>
                <a:srgbClr val="E4E6FD"/>
              </a:solidFill>
              <a:latin typeface="Lora"/>
              <a:ea typeface="Lora"/>
              <a:cs typeface="Lora"/>
              <a:sym typeface="Lora"/>
            </a:endParaRPr>
          </a:p>
          <a:p>
            <a:pPr indent="0" lvl="0" marL="0" marR="0" rtl="0" algn="l">
              <a:lnSpc>
                <a:spcPct val="115000"/>
              </a:lnSpc>
              <a:spcBef>
                <a:spcPts val="0"/>
              </a:spcBef>
              <a:spcAft>
                <a:spcPts val="0"/>
              </a:spcAft>
              <a:buClr>
                <a:srgbClr val="000000"/>
              </a:buClr>
              <a:buSzPts val="1000"/>
              <a:buFont typeface="Arial"/>
              <a:buNone/>
            </a:pPr>
            <a:r>
              <a:rPr b="1" lang="en" sz="1200">
                <a:solidFill>
                  <a:srgbClr val="A0A7F9"/>
                </a:solidFill>
                <a:latin typeface="Helvetica Neue"/>
                <a:ea typeface="Helvetica Neue"/>
                <a:cs typeface="Helvetica Neue"/>
                <a:sym typeface="Helvetica Neue"/>
              </a:rPr>
              <a:t>Attribution </a:t>
            </a:r>
            <a:endParaRPr b="1" sz="1200">
              <a:solidFill>
                <a:srgbClr val="A0A7F9"/>
              </a:solidFill>
              <a:latin typeface="Helvetica Neue"/>
              <a:ea typeface="Helvetica Neue"/>
              <a:cs typeface="Helvetica Neue"/>
              <a:sym typeface="Helvetica Neue"/>
            </a:endParaRPr>
          </a:p>
          <a:p>
            <a:pPr indent="0" lvl="0" marL="0" marR="0" rtl="0" algn="l">
              <a:lnSpc>
                <a:spcPct val="115000"/>
              </a:lnSpc>
              <a:spcBef>
                <a:spcPts val="0"/>
              </a:spcBef>
              <a:spcAft>
                <a:spcPts val="0"/>
              </a:spcAft>
              <a:buClr>
                <a:srgbClr val="000000"/>
              </a:buClr>
              <a:buSzPts val="1000"/>
              <a:buFont typeface="Arial"/>
              <a:buNone/>
            </a:pPr>
            <a:r>
              <a:rPr b="1" lang="en" sz="1200">
                <a:solidFill>
                  <a:srgbClr val="A0A7F9"/>
                </a:solidFill>
                <a:latin typeface="Helvetica Neue"/>
                <a:ea typeface="Helvetica Neue"/>
                <a:cs typeface="Helvetica Neue"/>
                <a:sym typeface="Helvetica Neue"/>
              </a:rPr>
              <a:t>Insights</a:t>
            </a:r>
            <a:endParaRPr b="1" sz="1200">
              <a:solidFill>
                <a:srgbClr val="A0A7F9"/>
              </a:solidFill>
              <a:latin typeface="Helvetica Neue"/>
              <a:ea typeface="Helvetica Neue"/>
              <a:cs typeface="Helvetica Neue"/>
              <a:sym typeface="Helvetica Neue"/>
            </a:endParaRPr>
          </a:p>
        </p:txBody>
      </p:sp>
      <p:sp>
        <p:nvSpPr>
          <p:cNvPr id="3090" name="Google Shape;3090;p204"/>
          <p:cNvSpPr txBox="1"/>
          <p:nvPr/>
        </p:nvSpPr>
        <p:spPr>
          <a:xfrm>
            <a:off x="7188375" y="2510075"/>
            <a:ext cx="1268100" cy="1267500"/>
          </a:xfrm>
          <a:prstGeom prst="rect">
            <a:avLst/>
          </a:prstGeom>
          <a:noFill/>
          <a:ln>
            <a:noFill/>
          </a:ln>
        </p:spPr>
        <p:txBody>
          <a:bodyPr anchorCtr="0" anchor="t" bIns="0" lIns="0" spcFirstLastPara="1" rIns="0" wrap="square" tIns="0">
            <a:noAutofit/>
          </a:bodyPr>
          <a:lstStyle/>
          <a:p>
            <a:pPr indent="0" lvl="0" marL="0" marR="0" rtl="0" algn="l">
              <a:lnSpc>
                <a:spcPct val="115000"/>
              </a:lnSpc>
              <a:spcBef>
                <a:spcPts val="0"/>
              </a:spcBef>
              <a:spcAft>
                <a:spcPts val="0"/>
              </a:spcAft>
              <a:buClr>
                <a:srgbClr val="000000"/>
              </a:buClr>
              <a:buSzPts val="4800"/>
              <a:buFont typeface="Arial"/>
              <a:buNone/>
            </a:pPr>
            <a:r>
              <a:rPr i="0" lang="en" sz="4800" u="none" cap="none" strike="noStrike">
                <a:solidFill>
                  <a:srgbClr val="E4E6FD"/>
                </a:solidFill>
                <a:latin typeface="Lora"/>
                <a:ea typeface="Lora"/>
                <a:cs typeface="Lora"/>
                <a:sym typeface="Lora"/>
              </a:rPr>
              <a:t>0</a:t>
            </a:r>
            <a:r>
              <a:rPr lang="en" sz="4800">
                <a:solidFill>
                  <a:srgbClr val="E4E6FD"/>
                </a:solidFill>
                <a:latin typeface="Lora"/>
                <a:ea typeface="Lora"/>
                <a:cs typeface="Lora"/>
                <a:sym typeface="Lora"/>
              </a:rPr>
              <a:t>4</a:t>
            </a:r>
            <a:endParaRPr i="0" sz="4800" u="none" cap="none" strike="noStrike">
              <a:solidFill>
                <a:srgbClr val="E4E6FD"/>
              </a:solidFill>
              <a:latin typeface="Lora"/>
              <a:ea typeface="Lora"/>
              <a:cs typeface="Lora"/>
              <a:sym typeface="Lora"/>
            </a:endParaRPr>
          </a:p>
          <a:p>
            <a:pPr indent="0" lvl="0" marL="0" marR="0" rtl="0" algn="l">
              <a:lnSpc>
                <a:spcPct val="115000"/>
              </a:lnSpc>
              <a:spcBef>
                <a:spcPts val="0"/>
              </a:spcBef>
              <a:spcAft>
                <a:spcPts val="0"/>
              </a:spcAft>
              <a:buClr>
                <a:srgbClr val="000000"/>
              </a:buClr>
              <a:buSzPts val="1000"/>
              <a:buFont typeface="Arial"/>
              <a:buNone/>
            </a:pPr>
            <a:r>
              <a:rPr b="1" lang="en" sz="1200">
                <a:solidFill>
                  <a:srgbClr val="A0A7F9"/>
                </a:solidFill>
                <a:latin typeface="Helvetica Neue"/>
                <a:ea typeface="Helvetica Neue"/>
                <a:cs typeface="Helvetica Neue"/>
                <a:sym typeface="Helvetica Neue"/>
              </a:rPr>
              <a:t>Mapped</a:t>
            </a:r>
            <a:endParaRPr b="1" sz="1200">
              <a:solidFill>
                <a:srgbClr val="A0A7F9"/>
              </a:solidFill>
              <a:latin typeface="Helvetica Neue"/>
              <a:ea typeface="Helvetica Neue"/>
              <a:cs typeface="Helvetica Neue"/>
              <a:sym typeface="Helvetica Neue"/>
            </a:endParaRPr>
          </a:p>
          <a:p>
            <a:pPr indent="0" lvl="0" marL="0" marR="0" rtl="0" algn="l">
              <a:lnSpc>
                <a:spcPct val="115000"/>
              </a:lnSpc>
              <a:spcBef>
                <a:spcPts val="0"/>
              </a:spcBef>
              <a:spcAft>
                <a:spcPts val="0"/>
              </a:spcAft>
              <a:buClr>
                <a:srgbClr val="000000"/>
              </a:buClr>
              <a:buSzPts val="1000"/>
              <a:buFont typeface="Arial"/>
              <a:buNone/>
            </a:pPr>
            <a:r>
              <a:rPr b="1" lang="en" sz="1200">
                <a:solidFill>
                  <a:srgbClr val="A0A7F9"/>
                </a:solidFill>
                <a:latin typeface="Helvetica Neue"/>
                <a:ea typeface="Helvetica Neue"/>
                <a:cs typeface="Helvetica Neue"/>
                <a:sym typeface="Helvetica Neue"/>
              </a:rPr>
              <a:t>Market</a:t>
            </a:r>
            <a:endParaRPr b="1" sz="1200">
              <a:solidFill>
                <a:srgbClr val="A0A7F9"/>
              </a:solidFill>
              <a:latin typeface="Helvetica Neue"/>
              <a:ea typeface="Helvetica Neue"/>
              <a:cs typeface="Helvetica Neue"/>
              <a:sym typeface="Helvetica Neue"/>
            </a:endParaRPr>
          </a:p>
        </p:txBody>
      </p:sp>
      <p:sp>
        <p:nvSpPr>
          <p:cNvPr id="3091" name="Google Shape;3091;p204"/>
          <p:cNvSpPr/>
          <p:nvPr/>
        </p:nvSpPr>
        <p:spPr>
          <a:xfrm rot="146544">
            <a:off x="2279576" y="1541924"/>
            <a:ext cx="2914481" cy="112365"/>
          </a:xfrm>
          <a:custGeom>
            <a:rect b="b" l="l" r="r" t="t"/>
            <a:pathLst>
              <a:path extrusionOk="0" h="4495" w="83356">
                <a:moveTo>
                  <a:pt x="0" y="4495"/>
                </a:moveTo>
                <a:cubicBezTo>
                  <a:pt x="18822" y="3675"/>
                  <a:pt x="37709" y="3889"/>
                  <a:pt x="56471" y="2183"/>
                </a:cubicBezTo>
                <a:cubicBezTo>
                  <a:pt x="62943" y="1595"/>
                  <a:pt x="69461" y="1762"/>
                  <a:pt x="75955" y="1522"/>
                </a:cubicBezTo>
                <a:cubicBezTo>
                  <a:pt x="77609" y="1461"/>
                  <a:pt x="79254" y="1192"/>
                  <a:pt x="80909" y="1192"/>
                </a:cubicBezTo>
                <a:cubicBezTo>
                  <a:pt x="81679" y="1192"/>
                  <a:pt x="83766" y="1736"/>
                  <a:pt x="83220" y="1192"/>
                </a:cubicBezTo>
                <a:cubicBezTo>
                  <a:pt x="81156" y="-866"/>
                  <a:pt x="74634" y="-71"/>
                  <a:pt x="74634" y="2843"/>
                </a:cubicBezTo>
                <a:cubicBezTo>
                  <a:pt x="74634" y="5157"/>
                  <a:pt x="79255" y="3174"/>
                  <a:pt x="81569" y="3174"/>
                </a:cubicBezTo>
              </a:path>
            </a:pathLst>
          </a:custGeom>
          <a:noFill/>
          <a:ln cap="flat" cmpd="sng" w="19050">
            <a:solidFill>
              <a:srgbClr val="A0A7F9"/>
            </a:solidFill>
            <a:prstDash val="solid"/>
            <a:round/>
            <a:headEnd len="med" w="med" type="none"/>
            <a:tailEnd len="med" w="med" type="none"/>
          </a:ln>
        </p:spPr>
      </p:sp>
      <p:sp>
        <p:nvSpPr>
          <p:cNvPr id="3092" name="Google Shape;3092;p204"/>
          <p:cNvSpPr/>
          <p:nvPr/>
        </p:nvSpPr>
        <p:spPr>
          <a:xfrm>
            <a:off x="2253100" y="1841075"/>
            <a:ext cx="6396537" cy="2400346"/>
          </a:xfrm>
          <a:custGeom>
            <a:rect b="b" l="l" r="r" t="t"/>
            <a:pathLst>
              <a:path extrusionOk="0" h="19436" w="18701">
                <a:moveTo>
                  <a:pt x="12177" y="283"/>
                </a:moveTo>
                <a:cubicBezTo>
                  <a:pt x="5919" y="283"/>
                  <a:pt x="-1430" y="8796"/>
                  <a:pt x="288" y="14814"/>
                </a:cubicBezTo>
                <a:cubicBezTo>
                  <a:pt x="1435" y="18831"/>
                  <a:pt x="8338" y="20423"/>
                  <a:pt x="12177" y="18777"/>
                </a:cubicBezTo>
                <a:cubicBezTo>
                  <a:pt x="16340" y="16992"/>
                  <a:pt x="20147" y="10609"/>
                  <a:pt x="18121" y="6558"/>
                </a:cubicBezTo>
                <a:cubicBezTo>
                  <a:pt x="15597" y="1510"/>
                  <a:pt x="7623" y="-1170"/>
                  <a:pt x="2269" y="613"/>
                </a:cubicBezTo>
              </a:path>
            </a:pathLst>
          </a:custGeom>
          <a:noFill/>
          <a:ln cap="flat" cmpd="sng" w="19050">
            <a:solidFill>
              <a:srgbClr val="A0A7F9"/>
            </a:solidFill>
            <a:prstDash val="solid"/>
            <a:round/>
            <a:headEnd len="med" w="med" type="none"/>
            <a:tailEnd len="med" w="med" type="none"/>
          </a:ln>
        </p:spPr>
      </p:sp>
    </p:spTree>
  </p:cSld>
  <p:clrMapOvr>
    <a:masterClrMapping/>
  </p:clrMapOvr>
</p:sld>
</file>

<file path=ppt/slides/slide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F9F8F6"/>
        </a:solidFill>
      </p:bgPr>
    </p:bg>
    <p:spTree>
      <p:nvGrpSpPr>
        <p:cNvPr id="3096" name="Shape 3096"/>
        <p:cNvGrpSpPr/>
        <p:nvPr/>
      </p:nvGrpSpPr>
      <p:grpSpPr>
        <a:xfrm>
          <a:off x="0" y="0"/>
          <a:ext cx="0" cy="0"/>
          <a:chOff x="0" y="0"/>
          <a:chExt cx="0" cy="0"/>
        </a:xfrm>
      </p:grpSpPr>
      <p:sp>
        <p:nvSpPr>
          <p:cNvPr id="3097" name="Google Shape;3097;p205"/>
          <p:cNvSpPr txBox="1"/>
          <p:nvPr/>
        </p:nvSpPr>
        <p:spPr>
          <a:xfrm>
            <a:off x="511150" y="575025"/>
            <a:ext cx="7113900" cy="435000"/>
          </a:xfrm>
          <a:prstGeom prst="rect">
            <a:avLst/>
          </a:prstGeom>
          <a:noFill/>
          <a:ln>
            <a:noFill/>
          </a:ln>
        </p:spPr>
        <p:txBody>
          <a:bodyPr anchorCtr="0" anchor="ctr" bIns="0" lIns="0" spcFirstLastPara="1" rIns="0" wrap="square" tIns="0">
            <a:noAutofit/>
          </a:bodyPr>
          <a:lstStyle/>
          <a:p>
            <a:pPr indent="0" lvl="0" marL="0" rtl="0" algn="l">
              <a:lnSpc>
                <a:spcPct val="90000"/>
              </a:lnSpc>
              <a:spcBef>
                <a:spcPts val="0"/>
              </a:spcBef>
              <a:spcAft>
                <a:spcPts val="0"/>
              </a:spcAft>
              <a:buNone/>
            </a:pPr>
            <a:r>
              <a:rPr b="1" lang="en" sz="2600">
                <a:solidFill>
                  <a:schemeClr val="dk1"/>
                </a:solidFill>
                <a:latin typeface="Helvetica Neue"/>
                <a:ea typeface="Helvetica Neue"/>
                <a:cs typeface="Helvetica Neue"/>
                <a:sym typeface="Helvetica Neue"/>
              </a:rPr>
              <a:t>Our 2023 Marketing Areas of Focus</a:t>
            </a:r>
            <a:endParaRPr b="1" sz="2600">
              <a:solidFill>
                <a:schemeClr val="dk1"/>
              </a:solidFill>
              <a:latin typeface="Helvetica Neue"/>
              <a:ea typeface="Helvetica Neue"/>
              <a:cs typeface="Helvetica Neue"/>
              <a:sym typeface="Helvetica Neue"/>
            </a:endParaRPr>
          </a:p>
        </p:txBody>
      </p:sp>
      <p:sp>
        <p:nvSpPr>
          <p:cNvPr id="3098" name="Google Shape;3098;p205"/>
          <p:cNvSpPr/>
          <p:nvPr/>
        </p:nvSpPr>
        <p:spPr>
          <a:xfrm>
            <a:off x="918588" y="2459233"/>
            <a:ext cx="1726500" cy="279000"/>
          </a:xfrm>
          <a:prstGeom prst="roundRect">
            <a:avLst>
              <a:gd fmla="val 50000" name="adj"/>
            </a:avLst>
          </a:prstGeom>
          <a:solidFill>
            <a:schemeClr val="dk1"/>
          </a:solidFill>
          <a:ln>
            <a:noFill/>
          </a:ln>
        </p:spPr>
        <p:txBody>
          <a:bodyPr anchorCtr="0" anchor="ctr" bIns="30475" lIns="30475" spcFirstLastPara="1" rIns="30475" wrap="square" tIns="30475">
            <a:noAutofit/>
          </a:bodyPr>
          <a:lstStyle/>
          <a:p>
            <a:pPr indent="0" lvl="0" marL="0" rtl="0" algn="ctr">
              <a:lnSpc>
                <a:spcPct val="115000"/>
              </a:lnSpc>
              <a:spcBef>
                <a:spcPts val="0"/>
              </a:spcBef>
              <a:spcAft>
                <a:spcPts val="0"/>
              </a:spcAft>
              <a:buNone/>
            </a:pPr>
            <a:r>
              <a:rPr b="1" lang="en" sz="900">
                <a:solidFill>
                  <a:schemeClr val="accent5"/>
                </a:solidFill>
                <a:latin typeface="Helvetica Neue"/>
                <a:ea typeface="Helvetica Neue"/>
                <a:cs typeface="Helvetica Neue"/>
                <a:sym typeface="Helvetica Neue"/>
              </a:rPr>
              <a:t>Brand + Communications</a:t>
            </a:r>
            <a:endParaRPr b="1" sz="1300">
              <a:solidFill>
                <a:schemeClr val="accent5"/>
              </a:solidFill>
              <a:latin typeface="Helvetica Neue"/>
              <a:ea typeface="Helvetica Neue"/>
              <a:cs typeface="Helvetica Neue"/>
              <a:sym typeface="Helvetica Neue"/>
            </a:endParaRPr>
          </a:p>
        </p:txBody>
      </p:sp>
      <p:graphicFrame>
        <p:nvGraphicFramePr>
          <p:cNvPr id="3099" name="Google Shape;3099;p205"/>
          <p:cNvGraphicFramePr/>
          <p:nvPr/>
        </p:nvGraphicFramePr>
        <p:xfrm>
          <a:off x="290561" y="2824679"/>
          <a:ext cx="3000000" cy="3000000"/>
        </p:xfrm>
        <a:graphic>
          <a:graphicData uri="http://schemas.openxmlformats.org/drawingml/2006/table">
            <a:tbl>
              <a:tblPr>
                <a:noFill/>
                <a:tableStyleId>{4CE410E8-41DF-4592-9B37-7AB8D00E4EED}</a:tableStyleId>
              </a:tblPr>
              <a:tblGrid>
                <a:gridCol w="568075"/>
                <a:gridCol w="1856850"/>
                <a:gridCol w="2004850"/>
                <a:gridCol w="1905950"/>
                <a:gridCol w="2002800"/>
              </a:tblGrid>
              <a:tr h="558800">
                <a:tc>
                  <a:txBody>
                    <a:bodyPr/>
                    <a:lstStyle/>
                    <a:p>
                      <a:pPr indent="0" lvl="0" marL="0" rtl="0" algn="l">
                        <a:spcBef>
                          <a:spcPts val="0"/>
                        </a:spcBef>
                        <a:spcAft>
                          <a:spcPts val="0"/>
                        </a:spcAft>
                        <a:buNone/>
                      </a:pPr>
                      <a:r>
                        <a:rPr lang="en" sz="700">
                          <a:solidFill>
                            <a:srgbClr val="031D53"/>
                          </a:solidFill>
                          <a:latin typeface="IBM Plex Mono Medium"/>
                          <a:ea typeface="IBM Plex Mono Medium"/>
                          <a:cs typeface="IBM Plex Mono Medium"/>
                          <a:sym typeface="IBM Plex Mono Medium"/>
                        </a:rPr>
                        <a:t>MEASURES</a:t>
                      </a:r>
                      <a:endParaRPr sz="700">
                        <a:solidFill>
                          <a:srgbClr val="031D53"/>
                        </a:solidFill>
                        <a:latin typeface="IBM Plex Mono Medium"/>
                        <a:ea typeface="IBM Plex Mono Medium"/>
                        <a:cs typeface="IBM Plex Mono Medium"/>
                        <a:sym typeface="IBM Plex Mono Medium"/>
                      </a:endParaRPr>
                    </a:p>
                  </a:txBody>
                  <a:tcPr marT="91425" marB="45700" marR="91425" marL="0">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chemeClr val="accent5">
                          <a:alpha val="0"/>
                        </a:schemeClr>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c>
                  <a:txBody>
                    <a:bodyPr/>
                    <a:lstStyle/>
                    <a:p>
                      <a:pPr indent="-99314" lvl="0" marL="109728" marR="0" rtl="0" algn="l">
                        <a:lnSpc>
                          <a:spcPct val="115000"/>
                        </a:lnSpc>
                        <a:spcBef>
                          <a:spcPts val="0"/>
                        </a:spcBef>
                        <a:spcAft>
                          <a:spcPts val="0"/>
                        </a:spcAft>
                        <a:buSzPts val="700"/>
                        <a:buFont typeface="DM Sans"/>
                        <a:buChar char="–"/>
                      </a:pPr>
                      <a:r>
                        <a:rPr lang="en" sz="700">
                          <a:latin typeface="DM Sans"/>
                          <a:ea typeface="DM Sans"/>
                          <a:cs typeface="DM Sans"/>
                          <a:sym typeface="DM Sans"/>
                        </a:rPr>
                        <a:t>+</a:t>
                      </a:r>
                      <a:r>
                        <a:rPr b="1" lang="en" sz="700">
                          <a:latin typeface="DM Sans"/>
                          <a:ea typeface="DM Sans"/>
                          <a:cs typeface="DM Sans"/>
                          <a:sym typeface="DM Sans"/>
                        </a:rPr>
                        <a:t>15% Aided &amp; Unaided Awareness</a:t>
                      </a:r>
                      <a:endParaRPr sz="700">
                        <a:latin typeface="DM Sans"/>
                        <a:ea typeface="DM Sans"/>
                        <a:cs typeface="DM Sans"/>
                        <a:sym typeface="DM Sans"/>
                      </a:endParaRPr>
                    </a:p>
                    <a:p>
                      <a:pPr indent="-99314" lvl="0" marL="109728" rtl="0" algn="l">
                        <a:lnSpc>
                          <a:spcPct val="115000"/>
                        </a:lnSpc>
                        <a:spcBef>
                          <a:spcPts val="0"/>
                        </a:spcBef>
                        <a:spcAft>
                          <a:spcPts val="0"/>
                        </a:spcAft>
                        <a:buSzPts val="700"/>
                        <a:buFont typeface="DM Sans"/>
                        <a:buChar char="–"/>
                      </a:pPr>
                      <a:r>
                        <a:rPr lang="en" sz="700">
                          <a:latin typeface="DM Sans"/>
                          <a:ea typeface="DM Sans"/>
                          <a:cs typeface="DM Sans"/>
                          <a:sym typeface="DM Sans"/>
                        </a:rPr>
                        <a:t>Share of Voice - Top 3</a:t>
                      </a:r>
                      <a:endParaRPr b="1" sz="700">
                        <a:latin typeface="DM Sans"/>
                        <a:ea typeface="DM Sans"/>
                        <a:cs typeface="DM Sans"/>
                        <a:sym typeface="DM Sans"/>
                      </a:endParaRPr>
                    </a:p>
                    <a:p>
                      <a:pPr indent="-99314" lvl="0" marL="109728" rtl="0" algn="l">
                        <a:lnSpc>
                          <a:spcPct val="115000"/>
                        </a:lnSpc>
                        <a:spcBef>
                          <a:spcPts val="0"/>
                        </a:spcBef>
                        <a:spcAft>
                          <a:spcPts val="0"/>
                        </a:spcAft>
                        <a:buSzPts val="700"/>
                        <a:buFont typeface="DM Sans"/>
                        <a:buChar char="–"/>
                      </a:pPr>
                      <a:r>
                        <a:rPr lang="en" sz="700">
                          <a:latin typeface="DM Sans"/>
                          <a:ea typeface="DM Sans"/>
                          <a:cs typeface="DM Sans"/>
                          <a:sym typeface="DM Sans"/>
                        </a:rPr>
                        <a:t>1st Choice for Switchers</a:t>
                      </a:r>
                      <a:endParaRPr sz="700">
                        <a:latin typeface="DM Sans"/>
                        <a:ea typeface="DM Sans"/>
                        <a:cs typeface="DM Sans"/>
                        <a:sym typeface="DM Sans"/>
                      </a:endParaRPr>
                    </a:p>
                  </a:txBody>
                  <a:tcPr marT="91425" marB="128000" marR="91425" marL="109725">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chemeClr val="accent5">
                          <a:alpha val="0"/>
                        </a:schemeClr>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c>
                  <a:txBody>
                    <a:bodyPr/>
                    <a:lstStyle/>
                    <a:p>
                      <a:pPr indent="-99314" lvl="0" marL="109728" rtl="0" algn="l">
                        <a:lnSpc>
                          <a:spcPct val="115000"/>
                        </a:lnSpc>
                        <a:spcBef>
                          <a:spcPts val="0"/>
                        </a:spcBef>
                        <a:spcAft>
                          <a:spcPts val="0"/>
                        </a:spcAft>
                        <a:buSzPts val="700"/>
                        <a:buFont typeface="DM Sans"/>
                        <a:buChar char="–"/>
                      </a:pPr>
                      <a:r>
                        <a:rPr b="1" lang="en" sz="700">
                          <a:latin typeface="DM Sans"/>
                          <a:ea typeface="DM Sans"/>
                          <a:cs typeface="DM Sans"/>
                          <a:sym typeface="DM Sans"/>
                        </a:rPr>
                        <a:t>100% SAM Engagement</a:t>
                      </a:r>
                      <a:endParaRPr b="1" sz="700">
                        <a:latin typeface="DM Sans"/>
                        <a:ea typeface="DM Sans"/>
                        <a:cs typeface="DM Sans"/>
                        <a:sym typeface="DM Sans"/>
                      </a:endParaRPr>
                    </a:p>
                    <a:p>
                      <a:pPr indent="-99314" lvl="0" marL="109728" rtl="0" algn="l">
                        <a:lnSpc>
                          <a:spcPct val="115000"/>
                        </a:lnSpc>
                        <a:spcBef>
                          <a:spcPts val="0"/>
                        </a:spcBef>
                        <a:spcAft>
                          <a:spcPts val="0"/>
                        </a:spcAft>
                        <a:buSzPts val="700"/>
                        <a:buFont typeface="DM Sans"/>
                        <a:buChar char="–"/>
                      </a:pPr>
                      <a:r>
                        <a:rPr lang="en" sz="700">
                          <a:latin typeface="DM Sans"/>
                          <a:ea typeface="DM Sans"/>
                          <a:cs typeface="DM Sans"/>
                          <a:sym typeface="DM Sans"/>
                        </a:rPr>
                        <a:t>4300 BDR Appointments</a:t>
                      </a:r>
                      <a:endParaRPr sz="700">
                        <a:latin typeface="DM Sans"/>
                        <a:ea typeface="DM Sans"/>
                        <a:cs typeface="DM Sans"/>
                        <a:sym typeface="DM Sans"/>
                      </a:endParaRPr>
                    </a:p>
                    <a:p>
                      <a:pPr indent="-99314" lvl="0" marL="109728" rtl="0" algn="l">
                        <a:lnSpc>
                          <a:spcPct val="115000"/>
                        </a:lnSpc>
                        <a:spcBef>
                          <a:spcPts val="0"/>
                        </a:spcBef>
                        <a:spcAft>
                          <a:spcPts val="0"/>
                        </a:spcAft>
                        <a:buSzPts val="700"/>
                        <a:buFont typeface="DM Sans"/>
                        <a:buChar char="–"/>
                      </a:pPr>
                      <a:r>
                        <a:rPr lang="en" sz="700">
                          <a:latin typeface="DM Sans"/>
                          <a:ea typeface="DM Sans"/>
                          <a:cs typeface="DM Sans"/>
                          <a:sym typeface="DM Sans"/>
                        </a:rPr>
                        <a:t>82% Pipeline Source</a:t>
                      </a:r>
                      <a:endParaRPr sz="700">
                        <a:latin typeface="DM Sans"/>
                        <a:ea typeface="DM Sans"/>
                        <a:cs typeface="DM Sans"/>
                        <a:sym typeface="DM Sans"/>
                      </a:endParaRPr>
                    </a:p>
                  </a:txBody>
                  <a:tcPr marT="91425" marB="128000" marR="109725" marL="109725">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chemeClr val="accent5">
                          <a:alpha val="0"/>
                        </a:schemeClr>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c>
                  <a:txBody>
                    <a:bodyPr/>
                    <a:lstStyle/>
                    <a:p>
                      <a:pPr indent="-99314" lvl="0" marL="109728" rtl="0" algn="l">
                        <a:lnSpc>
                          <a:spcPct val="115000"/>
                        </a:lnSpc>
                        <a:spcBef>
                          <a:spcPts val="0"/>
                        </a:spcBef>
                        <a:spcAft>
                          <a:spcPts val="0"/>
                        </a:spcAft>
                        <a:buSzPts val="700"/>
                        <a:buFont typeface="DM Sans"/>
                        <a:buChar char="–"/>
                      </a:pPr>
                      <a:r>
                        <a:rPr b="1" lang="en" sz="700">
                          <a:latin typeface="DM Sans"/>
                          <a:ea typeface="DM Sans"/>
                          <a:cs typeface="DM Sans"/>
                          <a:sym typeface="DM Sans"/>
                        </a:rPr>
                        <a:t>100% Customer Engagement</a:t>
                      </a:r>
                      <a:endParaRPr b="1" sz="700">
                        <a:latin typeface="DM Sans"/>
                        <a:ea typeface="DM Sans"/>
                        <a:cs typeface="DM Sans"/>
                        <a:sym typeface="DM Sans"/>
                      </a:endParaRPr>
                    </a:p>
                    <a:p>
                      <a:pPr indent="-99314" lvl="0" marL="109728" rtl="0" algn="l">
                        <a:lnSpc>
                          <a:spcPct val="115000"/>
                        </a:lnSpc>
                        <a:spcBef>
                          <a:spcPts val="0"/>
                        </a:spcBef>
                        <a:spcAft>
                          <a:spcPts val="0"/>
                        </a:spcAft>
                        <a:buSzPts val="700"/>
                        <a:buFont typeface="DM Sans"/>
                        <a:buChar char="–"/>
                      </a:pPr>
                      <a:r>
                        <a:rPr lang="en" sz="700">
                          <a:latin typeface="DM Sans"/>
                          <a:ea typeface="DM Sans"/>
                          <a:cs typeface="DM Sans"/>
                          <a:sym typeface="DM Sans"/>
                        </a:rPr>
                        <a:t>89% Growth Pipeline Source</a:t>
                      </a:r>
                      <a:endParaRPr sz="700">
                        <a:latin typeface="DM Sans"/>
                        <a:ea typeface="DM Sans"/>
                        <a:cs typeface="DM Sans"/>
                        <a:sym typeface="DM Sans"/>
                      </a:endParaRPr>
                    </a:p>
                    <a:p>
                      <a:pPr indent="-99314" lvl="0" marL="109728" rtl="0" algn="l">
                        <a:lnSpc>
                          <a:spcPct val="115000"/>
                        </a:lnSpc>
                        <a:spcBef>
                          <a:spcPts val="0"/>
                        </a:spcBef>
                        <a:spcAft>
                          <a:spcPts val="0"/>
                        </a:spcAft>
                        <a:buSzPts val="700"/>
                        <a:buFont typeface="DM Sans"/>
                        <a:buChar char="–"/>
                      </a:pPr>
                      <a:r>
                        <a:rPr lang="en" sz="700">
                          <a:latin typeface="DM Sans"/>
                          <a:ea typeface="DM Sans"/>
                          <a:cs typeface="DM Sans"/>
                          <a:sym typeface="DM Sans"/>
                        </a:rPr>
                        <a:t>+20% Adoption Score</a:t>
                      </a:r>
                      <a:endParaRPr sz="500">
                        <a:latin typeface="DM Sans"/>
                        <a:ea typeface="DM Sans"/>
                        <a:cs typeface="DM Sans"/>
                        <a:sym typeface="DM Sans"/>
                      </a:endParaRPr>
                    </a:p>
                  </a:txBody>
                  <a:tcPr marT="91425" marB="128000" marR="73150" marL="109725">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chemeClr val="accent5">
                          <a:alpha val="0"/>
                        </a:schemeClr>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c>
                  <a:txBody>
                    <a:bodyPr/>
                    <a:lstStyle/>
                    <a:p>
                      <a:pPr indent="-99314" lvl="0" marL="109728" marR="0" rtl="0" algn="l">
                        <a:lnSpc>
                          <a:spcPct val="115000"/>
                        </a:lnSpc>
                        <a:spcBef>
                          <a:spcPts val="0"/>
                        </a:spcBef>
                        <a:spcAft>
                          <a:spcPts val="0"/>
                        </a:spcAft>
                        <a:buSzPts val="700"/>
                        <a:buFont typeface="DM Sans"/>
                        <a:buChar char="–"/>
                      </a:pPr>
                      <a:r>
                        <a:rPr b="1" lang="en" sz="700">
                          <a:latin typeface="DM Sans"/>
                          <a:ea typeface="DM Sans"/>
                          <a:cs typeface="DM Sans"/>
                          <a:sym typeface="DM Sans"/>
                        </a:rPr>
                        <a:t>100% First Party Data</a:t>
                      </a:r>
                      <a:endParaRPr b="1" sz="700">
                        <a:latin typeface="DM Sans"/>
                        <a:ea typeface="DM Sans"/>
                        <a:cs typeface="DM Sans"/>
                        <a:sym typeface="DM Sans"/>
                      </a:endParaRPr>
                    </a:p>
                    <a:p>
                      <a:pPr indent="-99314" lvl="0" marL="109728" marR="0" rtl="0" algn="l">
                        <a:lnSpc>
                          <a:spcPct val="115000"/>
                        </a:lnSpc>
                        <a:spcBef>
                          <a:spcPts val="0"/>
                        </a:spcBef>
                        <a:spcAft>
                          <a:spcPts val="0"/>
                        </a:spcAft>
                        <a:buSzPts val="700"/>
                        <a:buFont typeface="DM Sans"/>
                        <a:buChar char="–"/>
                      </a:pPr>
                      <a:r>
                        <a:rPr lang="en" sz="700">
                          <a:latin typeface="DM Sans"/>
                          <a:ea typeface="DM Sans"/>
                          <a:cs typeface="DM Sans"/>
                          <a:sym typeface="DM Sans"/>
                        </a:rPr>
                        <a:t>100% TAM in Database</a:t>
                      </a:r>
                      <a:endParaRPr sz="700">
                        <a:latin typeface="DM Sans"/>
                        <a:ea typeface="DM Sans"/>
                        <a:cs typeface="DM Sans"/>
                        <a:sym typeface="DM Sans"/>
                      </a:endParaRPr>
                    </a:p>
                    <a:p>
                      <a:pPr indent="-99314" lvl="0" marL="109728" rtl="0" algn="l">
                        <a:lnSpc>
                          <a:spcPct val="115000"/>
                        </a:lnSpc>
                        <a:spcBef>
                          <a:spcPts val="0"/>
                        </a:spcBef>
                        <a:spcAft>
                          <a:spcPts val="0"/>
                        </a:spcAft>
                        <a:buSzPts val="700"/>
                        <a:buFont typeface="DM Sans"/>
                        <a:buChar char="–"/>
                      </a:pPr>
                      <a:r>
                        <a:rPr lang="en" sz="700">
                          <a:latin typeface="DM Sans"/>
                          <a:ea typeface="DM Sans"/>
                          <a:cs typeface="DM Sans"/>
                          <a:sym typeface="DM Sans"/>
                        </a:rPr>
                        <a:t>9+ Team Engagement</a:t>
                      </a:r>
                      <a:endParaRPr sz="700">
                        <a:latin typeface="DM Sans"/>
                        <a:ea typeface="DM Sans"/>
                        <a:cs typeface="DM Sans"/>
                        <a:sym typeface="DM Sans"/>
                      </a:endParaRPr>
                    </a:p>
                  </a:txBody>
                  <a:tcPr marT="91425" marB="128000" marR="73150" marL="109725">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chemeClr val="accent5">
                          <a:alpha val="0"/>
                        </a:schemeClr>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r>
            </a:tbl>
          </a:graphicData>
        </a:graphic>
      </p:graphicFrame>
      <p:sp>
        <p:nvSpPr>
          <p:cNvPr id="3100" name="Google Shape;3100;p205"/>
          <p:cNvSpPr/>
          <p:nvPr/>
        </p:nvSpPr>
        <p:spPr>
          <a:xfrm>
            <a:off x="2785850" y="2459225"/>
            <a:ext cx="1835400" cy="279000"/>
          </a:xfrm>
          <a:prstGeom prst="roundRect">
            <a:avLst>
              <a:gd fmla="val 50000" name="adj"/>
            </a:avLst>
          </a:prstGeom>
          <a:solidFill>
            <a:schemeClr val="dk1"/>
          </a:solidFill>
          <a:ln>
            <a:noFill/>
          </a:ln>
        </p:spPr>
        <p:txBody>
          <a:bodyPr anchorCtr="0" anchor="ctr" bIns="30475" lIns="30475" spcFirstLastPara="1" rIns="30475" wrap="square" tIns="30475">
            <a:noAutofit/>
          </a:bodyPr>
          <a:lstStyle/>
          <a:p>
            <a:pPr indent="0" lvl="0" marL="0" rtl="0" algn="ctr">
              <a:lnSpc>
                <a:spcPct val="115000"/>
              </a:lnSpc>
              <a:spcBef>
                <a:spcPts val="0"/>
              </a:spcBef>
              <a:spcAft>
                <a:spcPts val="0"/>
              </a:spcAft>
              <a:buNone/>
            </a:pPr>
            <a:r>
              <a:rPr b="1" lang="en" sz="900">
                <a:solidFill>
                  <a:schemeClr val="accent5"/>
                </a:solidFill>
                <a:latin typeface="Helvetica Neue"/>
                <a:ea typeface="Helvetica Neue"/>
                <a:cs typeface="Helvetica Neue"/>
                <a:sym typeface="Helvetica Neue"/>
              </a:rPr>
              <a:t>Engagement + Acquisition</a:t>
            </a:r>
            <a:endParaRPr b="1" sz="1300">
              <a:solidFill>
                <a:schemeClr val="accent5"/>
              </a:solidFill>
              <a:latin typeface="Helvetica Neue"/>
              <a:ea typeface="Helvetica Neue"/>
              <a:cs typeface="Helvetica Neue"/>
              <a:sym typeface="Helvetica Neue"/>
            </a:endParaRPr>
          </a:p>
        </p:txBody>
      </p:sp>
      <p:sp>
        <p:nvSpPr>
          <p:cNvPr id="3101" name="Google Shape;3101;p205"/>
          <p:cNvSpPr/>
          <p:nvPr/>
        </p:nvSpPr>
        <p:spPr>
          <a:xfrm>
            <a:off x="4818625" y="2459225"/>
            <a:ext cx="1726500" cy="279000"/>
          </a:xfrm>
          <a:prstGeom prst="roundRect">
            <a:avLst>
              <a:gd fmla="val 50000" name="adj"/>
            </a:avLst>
          </a:prstGeom>
          <a:solidFill>
            <a:schemeClr val="dk1"/>
          </a:solidFill>
          <a:ln>
            <a:noFill/>
          </a:ln>
        </p:spPr>
        <p:txBody>
          <a:bodyPr anchorCtr="0" anchor="ctr" bIns="30475" lIns="30475" spcFirstLastPara="1" rIns="30475" wrap="square" tIns="30475">
            <a:noAutofit/>
          </a:bodyPr>
          <a:lstStyle/>
          <a:p>
            <a:pPr indent="0" lvl="0" marL="0" rtl="0" algn="ctr">
              <a:lnSpc>
                <a:spcPct val="115000"/>
              </a:lnSpc>
              <a:spcBef>
                <a:spcPts val="0"/>
              </a:spcBef>
              <a:spcAft>
                <a:spcPts val="0"/>
              </a:spcAft>
              <a:buNone/>
            </a:pPr>
            <a:r>
              <a:rPr b="1" lang="en" sz="900">
                <a:solidFill>
                  <a:schemeClr val="accent5"/>
                </a:solidFill>
                <a:latin typeface="Helvetica Neue"/>
                <a:ea typeface="Helvetica Neue"/>
                <a:cs typeface="Helvetica Neue"/>
                <a:sym typeface="Helvetica Neue"/>
              </a:rPr>
              <a:t>Customer Growth + Love</a:t>
            </a:r>
            <a:endParaRPr b="1" sz="1300">
              <a:solidFill>
                <a:schemeClr val="accent5"/>
              </a:solidFill>
              <a:latin typeface="Helvetica Neue"/>
              <a:ea typeface="Helvetica Neue"/>
              <a:cs typeface="Helvetica Neue"/>
              <a:sym typeface="Helvetica Neue"/>
            </a:endParaRPr>
          </a:p>
        </p:txBody>
      </p:sp>
      <p:sp>
        <p:nvSpPr>
          <p:cNvPr id="3102" name="Google Shape;3102;p205"/>
          <p:cNvSpPr/>
          <p:nvPr/>
        </p:nvSpPr>
        <p:spPr>
          <a:xfrm>
            <a:off x="6707425" y="2459225"/>
            <a:ext cx="1835400" cy="279000"/>
          </a:xfrm>
          <a:prstGeom prst="roundRect">
            <a:avLst>
              <a:gd fmla="val 50000" name="adj"/>
            </a:avLst>
          </a:prstGeom>
          <a:solidFill>
            <a:schemeClr val="dk1"/>
          </a:solidFill>
          <a:ln>
            <a:noFill/>
          </a:ln>
        </p:spPr>
        <p:txBody>
          <a:bodyPr anchorCtr="0" anchor="ctr" bIns="30475" lIns="30475" spcFirstLastPara="1" rIns="30475" wrap="square" tIns="30475">
            <a:noAutofit/>
          </a:bodyPr>
          <a:lstStyle/>
          <a:p>
            <a:pPr indent="0" lvl="0" marL="0" rtl="0" algn="ctr">
              <a:lnSpc>
                <a:spcPct val="115000"/>
              </a:lnSpc>
              <a:spcBef>
                <a:spcPts val="0"/>
              </a:spcBef>
              <a:spcAft>
                <a:spcPts val="0"/>
              </a:spcAft>
              <a:buNone/>
            </a:pPr>
            <a:r>
              <a:rPr b="1" lang="en" sz="900">
                <a:solidFill>
                  <a:schemeClr val="accent5"/>
                </a:solidFill>
                <a:latin typeface="Helvetica Neue"/>
                <a:ea typeface="Helvetica Neue"/>
                <a:cs typeface="Helvetica Neue"/>
                <a:sym typeface="Helvetica Neue"/>
              </a:rPr>
              <a:t>Foundation + Scale</a:t>
            </a:r>
            <a:endParaRPr b="1" sz="1300">
              <a:solidFill>
                <a:schemeClr val="accent5"/>
              </a:solidFill>
              <a:latin typeface="Helvetica Neue"/>
              <a:ea typeface="Helvetica Neue"/>
              <a:cs typeface="Helvetica Neue"/>
              <a:sym typeface="Helvetica Neue"/>
            </a:endParaRPr>
          </a:p>
        </p:txBody>
      </p:sp>
      <p:cxnSp>
        <p:nvCxnSpPr>
          <p:cNvPr id="3103" name="Google Shape;3103;p205"/>
          <p:cNvCxnSpPr/>
          <p:nvPr/>
        </p:nvCxnSpPr>
        <p:spPr>
          <a:xfrm>
            <a:off x="2715475" y="2459225"/>
            <a:ext cx="0" cy="952500"/>
          </a:xfrm>
          <a:prstGeom prst="straightConnector1">
            <a:avLst/>
          </a:prstGeom>
          <a:noFill/>
          <a:ln cap="flat" cmpd="sng" w="9525">
            <a:solidFill>
              <a:schemeClr val="accent5"/>
            </a:solidFill>
            <a:prstDash val="solid"/>
            <a:round/>
            <a:headEnd len="med" w="med" type="none"/>
            <a:tailEnd len="med" w="med" type="none"/>
          </a:ln>
        </p:spPr>
      </p:cxnSp>
      <p:cxnSp>
        <p:nvCxnSpPr>
          <p:cNvPr id="3104" name="Google Shape;3104;p205"/>
          <p:cNvCxnSpPr/>
          <p:nvPr/>
        </p:nvCxnSpPr>
        <p:spPr>
          <a:xfrm>
            <a:off x="4720319" y="2459225"/>
            <a:ext cx="0" cy="992100"/>
          </a:xfrm>
          <a:prstGeom prst="straightConnector1">
            <a:avLst/>
          </a:prstGeom>
          <a:noFill/>
          <a:ln cap="flat" cmpd="sng" w="9525">
            <a:solidFill>
              <a:schemeClr val="accent5"/>
            </a:solidFill>
            <a:prstDash val="solid"/>
            <a:round/>
            <a:headEnd len="med" w="med" type="none"/>
            <a:tailEnd len="med" w="med" type="none"/>
          </a:ln>
        </p:spPr>
      </p:cxnSp>
      <p:cxnSp>
        <p:nvCxnSpPr>
          <p:cNvPr id="3105" name="Google Shape;3105;p205"/>
          <p:cNvCxnSpPr/>
          <p:nvPr/>
        </p:nvCxnSpPr>
        <p:spPr>
          <a:xfrm>
            <a:off x="6626275" y="2459225"/>
            <a:ext cx="0" cy="952500"/>
          </a:xfrm>
          <a:prstGeom prst="straightConnector1">
            <a:avLst/>
          </a:prstGeom>
          <a:noFill/>
          <a:ln cap="flat" cmpd="sng" w="9525">
            <a:solidFill>
              <a:schemeClr val="accent5"/>
            </a:solidFill>
            <a:prstDash val="solid"/>
            <a:round/>
            <a:headEnd len="med" w="med" type="none"/>
            <a:tailEnd len="med" w="med" type="none"/>
          </a:ln>
        </p:spPr>
      </p:cxnSp>
      <p:cxnSp>
        <p:nvCxnSpPr>
          <p:cNvPr id="3106" name="Google Shape;3106;p205"/>
          <p:cNvCxnSpPr>
            <a:stCxn id="3107" idx="1"/>
          </p:cNvCxnSpPr>
          <p:nvPr/>
        </p:nvCxnSpPr>
        <p:spPr>
          <a:xfrm>
            <a:off x="442525" y="1093725"/>
            <a:ext cx="8228700" cy="12300"/>
          </a:xfrm>
          <a:prstGeom prst="straightConnector1">
            <a:avLst/>
          </a:prstGeom>
          <a:noFill/>
          <a:ln cap="flat" cmpd="sng" w="9525">
            <a:solidFill>
              <a:schemeClr val="accent6"/>
            </a:solidFill>
            <a:prstDash val="solid"/>
            <a:round/>
            <a:headEnd len="med" w="med" type="none"/>
            <a:tailEnd len="med" w="med" type="triangle"/>
          </a:ln>
        </p:spPr>
      </p:cxnSp>
      <p:sp>
        <p:nvSpPr>
          <p:cNvPr id="3107" name="Google Shape;3107;p205"/>
          <p:cNvSpPr txBox="1"/>
          <p:nvPr/>
        </p:nvSpPr>
        <p:spPr>
          <a:xfrm>
            <a:off x="442525" y="1014825"/>
            <a:ext cx="4580700" cy="157800"/>
          </a:xfrm>
          <a:prstGeom prst="rect">
            <a:avLst/>
          </a:prstGeom>
          <a:solidFill>
            <a:srgbClr val="F9F8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i="1" lang="en" sz="900">
                <a:solidFill>
                  <a:srgbClr val="3C4650"/>
                </a:solidFill>
                <a:highlight>
                  <a:srgbClr val="F9F8F6"/>
                </a:highlight>
                <a:latin typeface="IBM Plex Mono"/>
                <a:ea typeface="IBM Plex Mono"/>
                <a:cs typeface="IBM Plex Mono"/>
                <a:sym typeface="IBM Plex Mono"/>
              </a:rPr>
              <a:t>Delivering a Consistent &amp; Differentiated Experience, Full-Funnel</a:t>
            </a:r>
            <a:endParaRPr i="1" sz="900">
              <a:solidFill>
                <a:srgbClr val="3C4650"/>
              </a:solidFill>
              <a:highlight>
                <a:srgbClr val="F9F8F6"/>
              </a:highlight>
              <a:latin typeface="IBM Plex Mono"/>
              <a:ea typeface="IBM Plex Mono"/>
              <a:cs typeface="IBM Plex Mono"/>
              <a:sym typeface="IBM Plex Mono"/>
            </a:endParaRPr>
          </a:p>
        </p:txBody>
      </p:sp>
      <p:sp>
        <p:nvSpPr>
          <p:cNvPr id="3108" name="Google Shape;3108;p205"/>
          <p:cNvSpPr/>
          <p:nvPr/>
        </p:nvSpPr>
        <p:spPr>
          <a:xfrm>
            <a:off x="2582175" y="1706025"/>
            <a:ext cx="2039064" cy="2081596"/>
          </a:xfrm>
          <a:custGeom>
            <a:rect b="b" l="l" r="r" t="t"/>
            <a:pathLst>
              <a:path extrusionOk="0" h="19436" w="18701">
                <a:moveTo>
                  <a:pt x="12177" y="283"/>
                </a:moveTo>
                <a:cubicBezTo>
                  <a:pt x="5919" y="283"/>
                  <a:pt x="-1430" y="8796"/>
                  <a:pt x="288" y="14814"/>
                </a:cubicBezTo>
                <a:cubicBezTo>
                  <a:pt x="1435" y="18831"/>
                  <a:pt x="8338" y="20423"/>
                  <a:pt x="12177" y="18777"/>
                </a:cubicBezTo>
                <a:cubicBezTo>
                  <a:pt x="16340" y="16992"/>
                  <a:pt x="20147" y="10609"/>
                  <a:pt x="18121" y="6558"/>
                </a:cubicBezTo>
                <a:cubicBezTo>
                  <a:pt x="15597" y="1510"/>
                  <a:pt x="7623" y="-1170"/>
                  <a:pt x="2269" y="613"/>
                </a:cubicBezTo>
              </a:path>
            </a:pathLst>
          </a:custGeom>
          <a:noFill/>
          <a:ln cap="flat" cmpd="sng" w="19050">
            <a:solidFill>
              <a:srgbClr val="A0A7F9"/>
            </a:solidFill>
            <a:prstDash val="solid"/>
            <a:round/>
            <a:headEnd len="med" w="med" type="none"/>
            <a:tailEnd len="med" w="med" type="none"/>
          </a:ln>
        </p:spPr>
      </p:sp>
      <p:sp>
        <p:nvSpPr>
          <p:cNvPr id="3109" name="Google Shape;3109;p205"/>
          <p:cNvSpPr/>
          <p:nvPr/>
        </p:nvSpPr>
        <p:spPr>
          <a:xfrm>
            <a:off x="6535050" y="1629825"/>
            <a:ext cx="2039064" cy="2157785"/>
          </a:xfrm>
          <a:custGeom>
            <a:rect b="b" l="l" r="r" t="t"/>
            <a:pathLst>
              <a:path extrusionOk="0" h="19436" w="18701">
                <a:moveTo>
                  <a:pt x="12177" y="283"/>
                </a:moveTo>
                <a:cubicBezTo>
                  <a:pt x="5919" y="283"/>
                  <a:pt x="-1430" y="8796"/>
                  <a:pt x="288" y="14814"/>
                </a:cubicBezTo>
                <a:cubicBezTo>
                  <a:pt x="1435" y="18831"/>
                  <a:pt x="8338" y="20423"/>
                  <a:pt x="12177" y="18777"/>
                </a:cubicBezTo>
                <a:cubicBezTo>
                  <a:pt x="16340" y="16992"/>
                  <a:pt x="20147" y="10609"/>
                  <a:pt x="18121" y="6558"/>
                </a:cubicBezTo>
                <a:cubicBezTo>
                  <a:pt x="15597" y="1510"/>
                  <a:pt x="7623" y="-1170"/>
                  <a:pt x="2269" y="613"/>
                </a:cubicBezTo>
              </a:path>
            </a:pathLst>
          </a:custGeom>
          <a:noFill/>
          <a:ln cap="flat" cmpd="sng" w="19050">
            <a:solidFill>
              <a:srgbClr val="A0A7F9"/>
            </a:solidFill>
            <a:prstDash val="solid"/>
            <a:round/>
            <a:headEnd len="med" w="med" type="none"/>
            <a:tailEnd len="med" w="med" type="none"/>
          </a:ln>
        </p:spPr>
      </p:sp>
    </p:spTree>
  </p:cSld>
  <p:clrMapOvr>
    <a:masterClrMapping/>
  </p:clrMapOvr>
</p:sld>
</file>

<file path=ppt/slides/slide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E4E6FD"/>
        </a:solidFill>
      </p:bgPr>
    </p:bg>
    <p:spTree>
      <p:nvGrpSpPr>
        <p:cNvPr id="3113" name="Shape 3113"/>
        <p:cNvGrpSpPr/>
        <p:nvPr/>
      </p:nvGrpSpPr>
      <p:grpSpPr>
        <a:xfrm>
          <a:off x="0" y="0"/>
          <a:ext cx="0" cy="0"/>
          <a:chOff x="0" y="0"/>
          <a:chExt cx="0" cy="0"/>
        </a:xfrm>
      </p:grpSpPr>
      <p:sp>
        <p:nvSpPr>
          <p:cNvPr id="3114" name="Google Shape;3114;p206"/>
          <p:cNvSpPr txBox="1"/>
          <p:nvPr/>
        </p:nvSpPr>
        <p:spPr>
          <a:xfrm>
            <a:off x="-588100" y="1324950"/>
            <a:ext cx="2373900" cy="2493600"/>
          </a:xfrm>
          <a:prstGeom prst="rect">
            <a:avLst/>
          </a:prstGeom>
          <a:noFill/>
          <a:ln>
            <a:noFill/>
          </a:ln>
        </p:spPr>
        <p:txBody>
          <a:bodyPr anchorCtr="0" anchor="t" bIns="91425" lIns="91425" spcFirstLastPara="1" rIns="91425" wrap="square" tIns="91425">
            <a:spAutoFit/>
          </a:bodyPr>
          <a:lstStyle/>
          <a:p>
            <a:pPr indent="0" lvl="0" marL="0" rtl="0" algn="l">
              <a:lnSpc>
                <a:spcPct val="115000"/>
              </a:lnSpc>
              <a:spcBef>
                <a:spcPts val="0"/>
              </a:spcBef>
              <a:spcAft>
                <a:spcPts val="0"/>
              </a:spcAft>
              <a:buClr>
                <a:srgbClr val="000000"/>
              </a:buClr>
              <a:buSzPts val="4800"/>
              <a:buFont typeface="Arial"/>
              <a:buNone/>
            </a:pPr>
            <a:r>
              <a:rPr b="1" lang="en" sz="15000">
                <a:solidFill>
                  <a:srgbClr val="C4C8FC"/>
                </a:solidFill>
                <a:latin typeface="Helvetica Neue"/>
                <a:ea typeface="Helvetica Neue"/>
                <a:cs typeface="Helvetica Neue"/>
                <a:sym typeface="Helvetica Neue"/>
              </a:rPr>
              <a:t>01</a:t>
            </a:r>
            <a:endParaRPr sz="15000">
              <a:solidFill>
                <a:srgbClr val="C4C8FC"/>
              </a:solidFill>
            </a:endParaRPr>
          </a:p>
        </p:txBody>
      </p:sp>
      <p:sp>
        <p:nvSpPr>
          <p:cNvPr id="3115" name="Google Shape;3115;p206"/>
          <p:cNvSpPr txBox="1"/>
          <p:nvPr>
            <p:ph type="title"/>
          </p:nvPr>
        </p:nvSpPr>
        <p:spPr>
          <a:xfrm>
            <a:off x="1995500" y="1094700"/>
            <a:ext cx="6858000" cy="29541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b="1" lang="en" sz="4800">
                <a:solidFill>
                  <a:schemeClr val="dk1"/>
                </a:solidFill>
                <a:latin typeface="Helvetica Neue"/>
                <a:ea typeface="Helvetica Neue"/>
                <a:cs typeface="Helvetica Neue"/>
                <a:sym typeface="Helvetica Neue"/>
              </a:rPr>
              <a:t>Brand</a:t>
            </a:r>
            <a:endParaRPr b="1" sz="4800">
              <a:solidFill>
                <a:schemeClr val="dk1"/>
              </a:solidFill>
              <a:latin typeface="Helvetica Neue"/>
              <a:ea typeface="Helvetica Neue"/>
              <a:cs typeface="Helvetica Neue"/>
              <a:sym typeface="Helvetica Neue"/>
            </a:endParaRPr>
          </a:p>
        </p:txBody>
      </p:sp>
    </p:spTree>
  </p:cSld>
  <p:clrMapOvr>
    <a:masterClrMapping/>
  </p:clrMapOvr>
</p:sld>
</file>

<file path=ppt/slides/slide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23274D"/>
        </a:solidFill>
      </p:bgPr>
    </p:bg>
    <p:spTree>
      <p:nvGrpSpPr>
        <p:cNvPr id="3119" name="Shape 3119"/>
        <p:cNvGrpSpPr/>
        <p:nvPr/>
      </p:nvGrpSpPr>
      <p:grpSpPr>
        <a:xfrm>
          <a:off x="0" y="0"/>
          <a:ext cx="0" cy="0"/>
          <a:chOff x="0" y="0"/>
          <a:chExt cx="0" cy="0"/>
        </a:xfrm>
      </p:grpSpPr>
      <p:sp>
        <p:nvSpPr>
          <p:cNvPr id="3120" name="Google Shape;3120;p207"/>
          <p:cNvSpPr txBox="1"/>
          <p:nvPr/>
        </p:nvSpPr>
        <p:spPr>
          <a:xfrm>
            <a:off x="2176525" y="909675"/>
            <a:ext cx="4790700" cy="1458000"/>
          </a:xfrm>
          <a:prstGeom prst="rect">
            <a:avLst/>
          </a:prstGeom>
          <a:noFill/>
          <a:ln>
            <a:noFill/>
          </a:ln>
        </p:spPr>
        <p:txBody>
          <a:bodyPr anchorCtr="0" anchor="ctr" bIns="0" lIns="0" spcFirstLastPara="1" rIns="0" wrap="square" tIns="0">
            <a:noAutofit/>
          </a:bodyPr>
          <a:lstStyle/>
          <a:p>
            <a:pPr indent="0" lvl="0" marL="0" rtl="0" algn="ctr">
              <a:lnSpc>
                <a:spcPct val="90000"/>
              </a:lnSpc>
              <a:spcBef>
                <a:spcPts val="0"/>
              </a:spcBef>
              <a:spcAft>
                <a:spcPts val="0"/>
              </a:spcAft>
              <a:buNone/>
            </a:pPr>
            <a:r>
              <a:rPr b="1" lang="en" sz="3600">
                <a:solidFill>
                  <a:srgbClr val="E4E6FD"/>
                </a:solidFill>
                <a:latin typeface="Helvetica Neue"/>
                <a:ea typeface="Helvetica Neue"/>
                <a:cs typeface="Helvetica Neue"/>
                <a:sym typeface="Helvetica Neue"/>
              </a:rPr>
              <a:t>Our brand is one of the biggest assets of our company.</a:t>
            </a:r>
            <a:endParaRPr b="1" sz="3600">
              <a:solidFill>
                <a:srgbClr val="E4E6FD"/>
              </a:solidFill>
              <a:latin typeface="Helvetica Neue"/>
              <a:ea typeface="Helvetica Neue"/>
              <a:cs typeface="Helvetica Neue"/>
              <a:sym typeface="Helvetica Neue"/>
            </a:endParaRPr>
          </a:p>
        </p:txBody>
      </p:sp>
      <p:sp>
        <p:nvSpPr>
          <p:cNvPr id="3121" name="Google Shape;3121;p207"/>
          <p:cNvSpPr txBox="1"/>
          <p:nvPr/>
        </p:nvSpPr>
        <p:spPr>
          <a:xfrm>
            <a:off x="1206943" y="4697852"/>
            <a:ext cx="1577100" cy="131700"/>
          </a:xfrm>
          <a:prstGeom prst="rect">
            <a:avLst/>
          </a:prstGeom>
          <a:noFill/>
          <a:ln>
            <a:noFill/>
          </a:ln>
        </p:spPr>
        <p:txBody>
          <a:bodyPr anchorCtr="0" anchor="b" bIns="0" lIns="0" spcFirstLastPara="1" rIns="0" wrap="square" tIns="0">
            <a:noAutofit/>
          </a:bodyPr>
          <a:lstStyle/>
          <a:p>
            <a:pPr indent="0" lvl="0" marL="0" rtl="0" algn="l">
              <a:spcBef>
                <a:spcPts val="0"/>
              </a:spcBef>
              <a:spcAft>
                <a:spcPts val="0"/>
              </a:spcAft>
              <a:buClr>
                <a:srgbClr val="000000"/>
              </a:buClr>
              <a:buSzPts val="600"/>
              <a:buFont typeface="Arial"/>
              <a:buNone/>
            </a:pPr>
            <a:r>
              <a:rPr lang="en" sz="500">
                <a:solidFill>
                  <a:srgbClr val="E5E5E5"/>
                </a:solidFill>
                <a:latin typeface="DM Sans"/>
                <a:ea typeface="DM Sans"/>
                <a:cs typeface="DM Sans"/>
                <a:sym typeface="DM Sans"/>
              </a:rPr>
              <a:t>2032 © AppFolio, Inc. Confidential</a:t>
            </a:r>
            <a:endParaRPr sz="500">
              <a:solidFill>
                <a:srgbClr val="E5E5E5"/>
              </a:solidFill>
              <a:latin typeface="DM Sans"/>
              <a:ea typeface="DM Sans"/>
              <a:cs typeface="DM Sans"/>
              <a:sym typeface="DM Sans"/>
            </a:endParaRPr>
          </a:p>
        </p:txBody>
      </p:sp>
      <p:grpSp>
        <p:nvGrpSpPr>
          <p:cNvPr id="3122" name="Google Shape;3122;p207"/>
          <p:cNvGrpSpPr/>
          <p:nvPr/>
        </p:nvGrpSpPr>
        <p:grpSpPr>
          <a:xfrm>
            <a:off x="8511895" y="4750513"/>
            <a:ext cx="337055" cy="87653"/>
            <a:chOff x="288629" y="563758"/>
            <a:chExt cx="862254" cy="215523"/>
          </a:xfrm>
        </p:grpSpPr>
        <p:sp>
          <p:nvSpPr>
            <p:cNvPr id="3123" name="Google Shape;3123;p207"/>
            <p:cNvSpPr/>
            <p:nvPr/>
          </p:nvSpPr>
          <p:spPr>
            <a:xfrm>
              <a:off x="288629" y="606989"/>
              <a:ext cx="111063" cy="132645"/>
            </a:xfrm>
            <a:custGeom>
              <a:rect b="b" l="l" r="r" t="t"/>
              <a:pathLst>
                <a:path extrusionOk="0" h="18956" w="15420">
                  <a:moveTo>
                    <a:pt x="12330" y="9444"/>
                  </a:moveTo>
                  <a:lnTo>
                    <a:pt x="12330" y="11171"/>
                  </a:lnTo>
                  <a:lnTo>
                    <a:pt x="12330" y="11508"/>
                  </a:lnTo>
                  <a:lnTo>
                    <a:pt x="12290" y="11845"/>
                  </a:lnTo>
                  <a:lnTo>
                    <a:pt x="12249" y="12156"/>
                  </a:lnTo>
                  <a:lnTo>
                    <a:pt x="12182" y="12453"/>
                  </a:lnTo>
                  <a:lnTo>
                    <a:pt x="12088" y="12736"/>
                  </a:lnTo>
                  <a:lnTo>
                    <a:pt x="11993" y="13006"/>
                  </a:lnTo>
                  <a:lnTo>
                    <a:pt x="11872" y="13262"/>
                  </a:lnTo>
                  <a:lnTo>
                    <a:pt x="11737" y="13491"/>
                  </a:lnTo>
                  <a:lnTo>
                    <a:pt x="11602" y="13721"/>
                  </a:lnTo>
                  <a:lnTo>
                    <a:pt x="11440" y="13923"/>
                  </a:lnTo>
                  <a:lnTo>
                    <a:pt x="11278" y="14125"/>
                  </a:lnTo>
                  <a:lnTo>
                    <a:pt x="11103" y="14301"/>
                  </a:lnTo>
                  <a:lnTo>
                    <a:pt x="10927" y="14476"/>
                  </a:lnTo>
                  <a:lnTo>
                    <a:pt x="10739" y="14625"/>
                  </a:lnTo>
                  <a:lnTo>
                    <a:pt x="10536" y="14773"/>
                  </a:lnTo>
                  <a:lnTo>
                    <a:pt x="10334" y="14908"/>
                  </a:lnTo>
                  <a:lnTo>
                    <a:pt x="10131" y="15029"/>
                  </a:lnTo>
                  <a:lnTo>
                    <a:pt x="9916" y="15151"/>
                  </a:lnTo>
                  <a:lnTo>
                    <a:pt x="9713" y="15245"/>
                  </a:lnTo>
                  <a:lnTo>
                    <a:pt x="9497" y="15340"/>
                  </a:lnTo>
                  <a:lnTo>
                    <a:pt x="9282" y="15421"/>
                  </a:lnTo>
                  <a:lnTo>
                    <a:pt x="9079" y="15488"/>
                  </a:lnTo>
                  <a:lnTo>
                    <a:pt x="8661" y="15609"/>
                  </a:lnTo>
                  <a:lnTo>
                    <a:pt x="8270" y="15704"/>
                  </a:lnTo>
                  <a:lnTo>
                    <a:pt x="7892" y="15758"/>
                  </a:lnTo>
                  <a:lnTo>
                    <a:pt x="7568" y="15785"/>
                  </a:lnTo>
                  <a:lnTo>
                    <a:pt x="7271" y="15798"/>
                  </a:lnTo>
                  <a:lnTo>
                    <a:pt x="6921" y="15785"/>
                  </a:lnTo>
                  <a:lnTo>
                    <a:pt x="6556" y="15758"/>
                  </a:lnTo>
                  <a:lnTo>
                    <a:pt x="6192" y="15690"/>
                  </a:lnTo>
                  <a:lnTo>
                    <a:pt x="5841" y="15623"/>
                  </a:lnTo>
                  <a:lnTo>
                    <a:pt x="5504" y="15515"/>
                  </a:lnTo>
                  <a:lnTo>
                    <a:pt x="5167" y="15394"/>
                  </a:lnTo>
                  <a:lnTo>
                    <a:pt x="4857" y="15245"/>
                  </a:lnTo>
                  <a:lnTo>
                    <a:pt x="4560" y="15083"/>
                  </a:lnTo>
                  <a:lnTo>
                    <a:pt x="4290" y="14908"/>
                  </a:lnTo>
                  <a:lnTo>
                    <a:pt x="4047" y="14706"/>
                  </a:lnTo>
                  <a:lnTo>
                    <a:pt x="3926" y="14598"/>
                  </a:lnTo>
                  <a:lnTo>
                    <a:pt x="3831" y="14476"/>
                  </a:lnTo>
                  <a:lnTo>
                    <a:pt x="3723" y="14368"/>
                  </a:lnTo>
                  <a:lnTo>
                    <a:pt x="3642" y="14247"/>
                  </a:lnTo>
                  <a:lnTo>
                    <a:pt x="3562" y="14112"/>
                  </a:lnTo>
                  <a:lnTo>
                    <a:pt x="3494" y="13990"/>
                  </a:lnTo>
                  <a:lnTo>
                    <a:pt x="3427" y="13856"/>
                  </a:lnTo>
                  <a:lnTo>
                    <a:pt x="3386" y="13721"/>
                  </a:lnTo>
                  <a:lnTo>
                    <a:pt x="3346" y="13572"/>
                  </a:lnTo>
                  <a:lnTo>
                    <a:pt x="3305" y="13424"/>
                  </a:lnTo>
                  <a:lnTo>
                    <a:pt x="3292" y="13275"/>
                  </a:lnTo>
                  <a:lnTo>
                    <a:pt x="3292" y="13127"/>
                  </a:lnTo>
                  <a:lnTo>
                    <a:pt x="3292" y="12965"/>
                  </a:lnTo>
                  <a:lnTo>
                    <a:pt x="3305" y="12803"/>
                  </a:lnTo>
                  <a:lnTo>
                    <a:pt x="3332" y="12655"/>
                  </a:lnTo>
                  <a:lnTo>
                    <a:pt x="3359" y="12520"/>
                  </a:lnTo>
                  <a:lnTo>
                    <a:pt x="3400" y="12372"/>
                  </a:lnTo>
                  <a:lnTo>
                    <a:pt x="3454" y="12250"/>
                  </a:lnTo>
                  <a:lnTo>
                    <a:pt x="3521" y="12129"/>
                  </a:lnTo>
                  <a:lnTo>
                    <a:pt x="3589" y="12007"/>
                  </a:lnTo>
                  <a:lnTo>
                    <a:pt x="3669" y="11886"/>
                  </a:lnTo>
                  <a:lnTo>
                    <a:pt x="3764" y="11778"/>
                  </a:lnTo>
                  <a:lnTo>
                    <a:pt x="3858" y="11670"/>
                  </a:lnTo>
                  <a:lnTo>
                    <a:pt x="3966" y="11576"/>
                  </a:lnTo>
                  <a:lnTo>
                    <a:pt x="4088" y="11481"/>
                  </a:lnTo>
                  <a:lnTo>
                    <a:pt x="4223" y="11387"/>
                  </a:lnTo>
                  <a:lnTo>
                    <a:pt x="4357" y="11306"/>
                  </a:lnTo>
                  <a:lnTo>
                    <a:pt x="4506" y="11225"/>
                  </a:lnTo>
                  <a:lnTo>
                    <a:pt x="4843" y="11077"/>
                  </a:lnTo>
                  <a:lnTo>
                    <a:pt x="5207" y="10928"/>
                  </a:lnTo>
                  <a:lnTo>
                    <a:pt x="5612" y="10807"/>
                  </a:lnTo>
                  <a:lnTo>
                    <a:pt x="6057" y="10685"/>
                  </a:lnTo>
                  <a:lnTo>
                    <a:pt x="6543" y="10577"/>
                  </a:lnTo>
                  <a:lnTo>
                    <a:pt x="7083" y="10469"/>
                  </a:lnTo>
                  <a:lnTo>
                    <a:pt x="7649" y="10375"/>
                  </a:lnTo>
                  <a:lnTo>
                    <a:pt x="8256" y="10267"/>
                  </a:lnTo>
                  <a:lnTo>
                    <a:pt x="8998" y="10159"/>
                  </a:lnTo>
                  <a:lnTo>
                    <a:pt x="9848" y="10011"/>
                  </a:lnTo>
                  <a:lnTo>
                    <a:pt x="11507" y="9700"/>
                  </a:lnTo>
                  <a:lnTo>
                    <a:pt x="11710" y="9660"/>
                  </a:lnTo>
                  <a:lnTo>
                    <a:pt x="11926" y="9593"/>
                  </a:lnTo>
                  <a:lnTo>
                    <a:pt x="12128" y="9525"/>
                  </a:lnTo>
                  <a:lnTo>
                    <a:pt x="12330" y="9444"/>
                  </a:lnTo>
                  <a:close/>
                  <a:moveTo>
                    <a:pt x="8728" y="1"/>
                  </a:moveTo>
                  <a:lnTo>
                    <a:pt x="8175" y="14"/>
                  </a:lnTo>
                  <a:lnTo>
                    <a:pt x="7649" y="41"/>
                  </a:lnTo>
                  <a:lnTo>
                    <a:pt x="7137" y="95"/>
                  </a:lnTo>
                  <a:lnTo>
                    <a:pt x="6637" y="163"/>
                  </a:lnTo>
                  <a:lnTo>
                    <a:pt x="6165" y="244"/>
                  </a:lnTo>
                  <a:lnTo>
                    <a:pt x="5707" y="351"/>
                  </a:lnTo>
                  <a:lnTo>
                    <a:pt x="5275" y="486"/>
                  </a:lnTo>
                  <a:lnTo>
                    <a:pt x="4857" y="635"/>
                  </a:lnTo>
                  <a:lnTo>
                    <a:pt x="4452" y="797"/>
                  </a:lnTo>
                  <a:lnTo>
                    <a:pt x="4074" y="986"/>
                  </a:lnTo>
                  <a:lnTo>
                    <a:pt x="3710" y="1188"/>
                  </a:lnTo>
                  <a:lnTo>
                    <a:pt x="3373" y="1404"/>
                  </a:lnTo>
                  <a:lnTo>
                    <a:pt x="3049" y="1647"/>
                  </a:lnTo>
                  <a:lnTo>
                    <a:pt x="2752" y="1916"/>
                  </a:lnTo>
                  <a:lnTo>
                    <a:pt x="2455" y="2200"/>
                  </a:lnTo>
                  <a:lnTo>
                    <a:pt x="2199" y="2496"/>
                  </a:lnTo>
                  <a:lnTo>
                    <a:pt x="2051" y="2685"/>
                  </a:lnTo>
                  <a:lnTo>
                    <a:pt x="1916" y="2874"/>
                  </a:lnTo>
                  <a:lnTo>
                    <a:pt x="1794" y="3063"/>
                  </a:lnTo>
                  <a:lnTo>
                    <a:pt x="1673" y="3265"/>
                  </a:lnTo>
                  <a:lnTo>
                    <a:pt x="1551" y="3468"/>
                  </a:lnTo>
                  <a:lnTo>
                    <a:pt x="1457" y="3670"/>
                  </a:lnTo>
                  <a:lnTo>
                    <a:pt x="1349" y="3886"/>
                  </a:lnTo>
                  <a:lnTo>
                    <a:pt x="1268" y="4102"/>
                  </a:lnTo>
                  <a:lnTo>
                    <a:pt x="1187" y="4318"/>
                  </a:lnTo>
                  <a:lnTo>
                    <a:pt x="1106" y="4534"/>
                  </a:lnTo>
                  <a:lnTo>
                    <a:pt x="1039" y="4763"/>
                  </a:lnTo>
                  <a:lnTo>
                    <a:pt x="985" y="4992"/>
                  </a:lnTo>
                  <a:lnTo>
                    <a:pt x="931" y="5208"/>
                  </a:lnTo>
                  <a:lnTo>
                    <a:pt x="890" y="5437"/>
                  </a:lnTo>
                  <a:lnTo>
                    <a:pt x="863" y="5680"/>
                  </a:lnTo>
                  <a:lnTo>
                    <a:pt x="836" y="5910"/>
                  </a:lnTo>
                  <a:lnTo>
                    <a:pt x="836" y="6004"/>
                  </a:lnTo>
                  <a:lnTo>
                    <a:pt x="863" y="6152"/>
                  </a:lnTo>
                  <a:lnTo>
                    <a:pt x="890" y="6301"/>
                  </a:lnTo>
                  <a:lnTo>
                    <a:pt x="944" y="6436"/>
                  </a:lnTo>
                  <a:lnTo>
                    <a:pt x="998" y="6571"/>
                  </a:lnTo>
                  <a:lnTo>
                    <a:pt x="1079" y="6706"/>
                  </a:lnTo>
                  <a:lnTo>
                    <a:pt x="1160" y="6827"/>
                  </a:lnTo>
                  <a:lnTo>
                    <a:pt x="1255" y="6935"/>
                  </a:lnTo>
                  <a:lnTo>
                    <a:pt x="1363" y="7043"/>
                  </a:lnTo>
                  <a:lnTo>
                    <a:pt x="1484" y="7137"/>
                  </a:lnTo>
                  <a:lnTo>
                    <a:pt x="1605" y="7218"/>
                  </a:lnTo>
                  <a:lnTo>
                    <a:pt x="1727" y="7286"/>
                  </a:lnTo>
                  <a:lnTo>
                    <a:pt x="1862" y="7353"/>
                  </a:lnTo>
                  <a:lnTo>
                    <a:pt x="2010" y="7394"/>
                  </a:lnTo>
                  <a:lnTo>
                    <a:pt x="2159" y="7421"/>
                  </a:lnTo>
                  <a:lnTo>
                    <a:pt x="2293" y="7448"/>
                  </a:lnTo>
                  <a:lnTo>
                    <a:pt x="2455" y="7448"/>
                  </a:lnTo>
                  <a:lnTo>
                    <a:pt x="2590" y="7461"/>
                  </a:lnTo>
                  <a:lnTo>
                    <a:pt x="2725" y="7448"/>
                  </a:lnTo>
                  <a:lnTo>
                    <a:pt x="2874" y="7434"/>
                  </a:lnTo>
                  <a:lnTo>
                    <a:pt x="3008" y="7407"/>
                  </a:lnTo>
                  <a:lnTo>
                    <a:pt x="3143" y="7353"/>
                  </a:lnTo>
                  <a:lnTo>
                    <a:pt x="3265" y="7299"/>
                  </a:lnTo>
                  <a:lnTo>
                    <a:pt x="3386" y="7232"/>
                  </a:lnTo>
                  <a:lnTo>
                    <a:pt x="3508" y="7151"/>
                  </a:lnTo>
                  <a:lnTo>
                    <a:pt x="3615" y="7056"/>
                  </a:lnTo>
                  <a:lnTo>
                    <a:pt x="3710" y="6948"/>
                  </a:lnTo>
                  <a:lnTo>
                    <a:pt x="3804" y="6840"/>
                  </a:lnTo>
                  <a:lnTo>
                    <a:pt x="3872" y="6733"/>
                  </a:lnTo>
                  <a:lnTo>
                    <a:pt x="3939" y="6598"/>
                  </a:lnTo>
                  <a:lnTo>
                    <a:pt x="3993" y="6476"/>
                  </a:lnTo>
                  <a:lnTo>
                    <a:pt x="4034" y="6341"/>
                  </a:lnTo>
                  <a:lnTo>
                    <a:pt x="4061" y="6206"/>
                  </a:lnTo>
                  <a:lnTo>
                    <a:pt x="4142" y="5896"/>
                  </a:lnTo>
                  <a:lnTo>
                    <a:pt x="4223" y="5613"/>
                  </a:lnTo>
                  <a:lnTo>
                    <a:pt x="4317" y="5316"/>
                  </a:lnTo>
                  <a:lnTo>
                    <a:pt x="4438" y="5046"/>
                  </a:lnTo>
                  <a:lnTo>
                    <a:pt x="4573" y="4776"/>
                  </a:lnTo>
                  <a:lnTo>
                    <a:pt x="4749" y="4520"/>
                  </a:lnTo>
                  <a:lnTo>
                    <a:pt x="4830" y="4399"/>
                  </a:lnTo>
                  <a:lnTo>
                    <a:pt x="4938" y="4277"/>
                  </a:lnTo>
                  <a:lnTo>
                    <a:pt x="5045" y="4156"/>
                  </a:lnTo>
                  <a:lnTo>
                    <a:pt x="5167" y="4048"/>
                  </a:lnTo>
                  <a:lnTo>
                    <a:pt x="5288" y="3953"/>
                  </a:lnTo>
                  <a:lnTo>
                    <a:pt x="5423" y="3846"/>
                  </a:lnTo>
                  <a:lnTo>
                    <a:pt x="5558" y="3751"/>
                  </a:lnTo>
                  <a:lnTo>
                    <a:pt x="5720" y="3657"/>
                  </a:lnTo>
                  <a:lnTo>
                    <a:pt x="5882" y="3576"/>
                  </a:lnTo>
                  <a:lnTo>
                    <a:pt x="6057" y="3508"/>
                  </a:lnTo>
                  <a:lnTo>
                    <a:pt x="6233" y="3427"/>
                  </a:lnTo>
                  <a:lnTo>
                    <a:pt x="6435" y="3360"/>
                  </a:lnTo>
                  <a:lnTo>
                    <a:pt x="6637" y="3306"/>
                  </a:lnTo>
                  <a:lnTo>
                    <a:pt x="6867" y="3252"/>
                  </a:lnTo>
                  <a:lnTo>
                    <a:pt x="7096" y="3211"/>
                  </a:lnTo>
                  <a:lnTo>
                    <a:pt x="7339" y="3171"/>
                  </a:lnTo>
                  <a:lnTo>
                    <a:pt x="7595" y="3144"/>
                  </a:lnTo>
                  <a:lnTo>
                    <a:pt x="7865" y="3131"/>
                  </a:lnTo>
                  <a:lnTo>
                    <a:pt x="8148" y="3117"/>
                  </a:lnTo>
                  <a:lnTo>
                    <a:pt x="8445" y="3104"/>
                  </a:lnTo>
                  <a:lnTo>
                    <a:pt x="8769" y="3117"/>
                  </a:lnTo>
                  <a:lnTo>
                    <a:pt x="9079" y="3131"/>
                  </a:lnTo>
                  <a:lnTo>
                    <a:pt x="9362" y="3144"/>
                  </a:lnTo>
                  <a:lnTo>
                    <a:pt x="9646" y="3171"/>
                  </a:lnTo>
                  <a:lnTo>
                    <a:pt x="9902" y="3211"/>
                  </a:lnTo>
                  <a:lnTo>
                    <a:pt x="10158" y="3265"/>
                  </a:lnTo>
                  <a:lnTo>
                    <a:pt x="10388" y="3319"/>
                  </a:lnTo>
                  <a:lnTo>
                    <a:pt x="10604" y="3373"/>
                  </a:lnTo>
                  <a:lnTo>
                    <a:pt x="10819" y="3454"/>
                  </a:lnTo>
                  <a:lnTo>
                    <a:pt x="11008" y="3535"/>
                  </a:lnTo>
                  <a:lnTo>
                    <a:pt x="11197" y="3616"/>
                  </a:lnTo>
                  <a:lnTo>
                    <a:pt x="11359" y="3724"/>
                  </a:lnTo>
                  <a:lnTo>
                    <a:pt x="11521" y="3832"/>
                  </a:lnTo>
                  <a:lnTo>
                    <a:pt x="11669" y="3940"/>
                  </a:lnTo>
                  <a:lnTo>
                    <a:pt x="11791" y="4061"/>
                  </a:lnTo>
                  <a:lnTo>
                    <a:pt x="11912" y="4196"/>
                  </a:lnTo>
                  <a:lnTo>
                    <a:pt x="12061" y="4372"/>
                  </a:lnTo>
                  <a:lnTo>
                    <a:pt x="12182" y="4561"/>
                  </a:lnTo>
                  <a:lnTo>
                    <a:pt x="12276" y="4763"/>
                  </a:lnTo>
                  <a:lnTo>
                    <a:pt x="12371" y="4965"/>
                  </a:lnTo>
                  <a:lnTo>
                    <a:pt x="12425" y="5181"/>
                  </a:lnTo>
                  <a:lnTo>
                    <a:pt x="12465" y="5397"/>
                  </a:lnTo>
                  <a:lnTo>
                    <a:pt x="12479" y="5626"/>
                  </a:lnTo>
                  <a:lnTo>
                    <a:pt x="12465" y="5842"/>
                  </a:lnTo>
                  <a:lnTo>
                    <a:pt x="12452" y="6058"/>
                  </a:lnTo>
                  <a:lnTo>
                    <a:pt x="12438" y="6166"/>
                  </a:lnTo>
                  <a:lnTo>
                    <a:pt x="12411" y="6274"/>
                  </a:lnTo>
                  <a:lnTo>
                    <a:pt x="12371" y="6382"/>
                  </a:lnTo>
                  <a:lnTo>
                    <a:pt x="12317" y="6490"/>
                  </a:lnTo>
                  <a:lnTo>
                    <a:pt x="12249" y="6598"/>
                  </a:lnTo>
                  <a:lnTo>
                    <a:pt x="12155" y="6706"/>
                  </a:lnTo>
                  <a:lnTo>
                    <a:pt x="12061" y="6800"/>
                  </a:lnTo>
                  <a:lnTo>
                    <a:pt x="11926" y="6908"/>
                  </a:lnTo>
                  <a:lnTo>
                    <a:pt x="11791" y="7002"/>
                  </a:lnTo>
                  <a:lnTo>
                    <a:pt x="11615" y="7097"/>
                  </a:lnTo>
                  <a:lnTo>
                    <a:pt x="11413" y="7191"/>
                  </a:lnTo>
                  <a:lnTo>
                    <a:pt x="11184" y="7272"/>
                  </a:lnTo>
                  <a:lnTo>
                    <a:pt x="10941" y="7340"/>
                  </a:lnTo>
                  <a:lnTo>
                    <a:pt x="10644" y="7421"/>
                  </a:lnTo>
                  <a:lnTo>
                    <a:pt x="10253" y="7488"/>
                  </a:lnTo>
                  <a:lnTo>
                    <a:pt x="9862" y="7569"/>
                  </a:lnTo>
                  <a:lnTo>
                    <a:pt x="9052" y="7690"/>
                  </a:lnTo>
                  <a:lnTo>
                    <a:pt x="8243" y="7798"/>
                  </a:lnTo>
                  <a:lnTo>
                    <a:pt x="7447" y="7893"/>
                  </a:lnTo>
                  <a:lnTo>
                    <a:pt x="6934" y="7947"/>
                  </a:lnTo>
                  <a:lnTo>
                    <a:pt x="6381" y="8028"/>
                  </a:lnTo>
                  <a:lnTo>
                    <a:pt x="5868" y="8109"/>
                  </a:lnTo>
                  <a:lnTo>
                    <a:pt x="5369" y="8217"/>
                  </a:lnTo>
                  <a:lnTo>
                    <a:pt x="4911" y="8324"/>
                  </a:lnTo>
                  <a:lnTo>
                    <a:pt x="4465" y="8446"/>
                  </a:lnTo>
                  <a:lnTo>
                    <a:pt x="4061" y="8581"/>
                  </a:lnTo>
                  <a:lnTo>
                    <a:pt x="3669" y="8729"/>
                  </a:lnTo>
                  <a:lnTo>
                    <a:pt x="3305" y="8891"/>
                  </a:lnTo>
                  <a:lnTo>
                    <a:pt x="2968" y="9053"/>
                  </a:lnTo>
                  <a:lnTo>
                    <a:pt x="2658" y="9228"/>
                  </a:lnTo>
                  <a:lnTo>
                    <a:pt x="2361" y="9404"/>
                  </a:lnTo>
                  <a:lnTo>
                    <a:pt x="2091" y="9593"/>
                  </a:lnTo>
                  <a:lnTo>
                    <a:pt x="1835" y="9781"/>
                  </a:lnTo>
                  <a:lnTo>
                    <a:pt x="1605" y="9984"/>
                  </a:lnTo>
                  <a:lnTo>
                    <a:pt x="1403" y="10186"/>
                  </a:lnTo>
                  <a:lnTo>
                    <a:pt x="1201" y="10388"/>
                  </a:lnTo>
                  <a:lnTo>
                    <a:pt x="1025" y="10604"/>
                  </a:lnTo>
                  <a:lnTo>
                    <a:pt x="877" y="10820"/>
                  </a:lnTo>
                  <a:lnTo>
                    <a:pt x="728" y="11023"/>
                  </a:lnTo>
                  <a:lnTo>
                    <a:pt x="607" y="11238"/>
                  </a:lnTo>
                  <a:lnTo>
                    <a:pt x="499" y="11454"/>
                  </a:lnTo>
                  <a:lnTo>
                    <a:pt x="391" y="11670"/>
                  </a:lnTo>
                  <a:lnTo>
                    <a:pt x="310" y="11886"/>
                  </a:lnTo>
                  <a:lnTo>
                    <a:pt x="229" y="12102"/>
                  </a:lnTo>
                  <a:lnTo>
                    <a:pt x="175" y="12318"/>
                  </a:lnTo>
                  <a:lnTo>
                    <a:pt x="121" y="12520"/>
                  </a:lnTo>
                  <a:lnTo>
                    <a:pt x="81" y="12722"/>
                  </a:lnTo>
                  <a:lnTo>
                    <a:pt x="54" y="12925"/>
                  </a:lnTo>
                  <a:lnTo>
                    <a:pt x="13" y="13316"/>
                  </a:lnTo>
                  <a:lnTo>
                    <a:pt x="0" y="13667"/>
                  </a:lnTo>
                  <a:lnTo>
                    <a:pt x="13" y="13977"/>
                  </a:lnTo>
                  <a:lnTo>
                    <a:pt x="40" y="14274"/>
                  </a:lnTo>
                  <a:lnTo>
                    <a:pt x="94" y="14571"/>
                  </a:lnTo>
                  <a:lnTo>
                    <a:pt x="175" y="14840"/>
                  </a:lnTo>
                  <a:lnTo>
                    <a:pt x="270" y="15124"/>
                  </a:lnTo>
                  <a:lnTo>
                    <a:pt x="391" y="15380"/>
                  </a:lnTo>
                  <a:lnTo>
                    <a:pt x="513" y="15636"/>
                  </a:lnTo>
                  <a:lnTo>
                    <a:pt x="675" y="15879"/>
                  </a:lnTo>
                  <a:lnTo>
                    <a:pt x="836" y="16122"/>
                  </a:lnTo>
                  <a:lnTo>
                    <a:pt x="1012" y="16351"/>
                  </a:lnTo>
                  <a:lnTo>
                    <a:pt x="1201" y="16567"/>
                  </a:lnTo>
                  <a:lnTo>
                    <a:pt x="1417" y="16783"/>
                  </a:lnTo>
                  <a:lnTo>
                    <a:pt x="1632" y="16972"/>
                  </a:lnTo>
                  <a:lnTo>
                    <a:pt x="1862" y="17174"/>
                  </a:lnTo>
                  <a:lnTo>
                    <a:pt x="2105" y="17350"/>
                  </a:lnTo>
                  <a:lnTo>
                    <a:pt x="2361" y="17525"/>
                  </a:lnTo>
                  <a:lnTo>
                    <a:pt x="2617" y="17687"/>
                  </a:lnTo>
                  <a:lnTo>
                    <a:pt x="2874" y="17835"/>
                  </a:lnTo>
                  <a:lnTo>
                    <a:pt x="3157" y="17984"/>
                  </a:lnTo>
                  <a:lnTo>
                    <a:pt x="3427" y="18119"/>
                  </a:lnTo>
                  <a:lnTo>
                    <a:pt x="3710" y="18240"/>
                  </a:lnTo>
                  <a:lnTo>
                    <a:pt x="4007" y="18361"/>
                  </a:lnTo>
                  <a:lnTo>
                    <a:pt x="4290" y="18469"/>
                  </a:lnTo>
                  <a:lnTo>
                    <a:pt x="4587" y="18564"/>
                  </a:lnTo>
                  <a:lnTo>
                    <a:pt x="4870" y="18645"/>
                  </a:lnTo>
                  <a:lnTo>
                    <a:pt x="5167" y="18726"/>
                  </a:lnTo>
                  <a:lnTo>
                    <a:pt x="5464" y="18780"/>
                  </a:lnTo>
                  <a:lnTo>
                    <a:pt x="5747" y="18834"/>
                  </a:lnTo>
                  <a:lnTo>
                    <a:pt x="6044" y="18888"/>
                  </a:lnTo>
                  <a:lnTo>
                    <a:pt x="6327" y="18915"/>
                  </a:lnTo>
                  <a:lnTo>
                    <a:pt x="6597" y="18942"/>
                  </a:lnTo>
                  <a:lnTo>
                    <a:pt x="6867" y="18955"/>
                  </a:lnTo>
                  <a:lnTo>
                    <a:pt x="7811" y="18955"/>
                  </a:lnTo>
                  <a:lnTo>
                    <a:pt x="8216" y="18942"/>
                  </a:lnTo>
                  <a:lnTo>
                    <a:pt x="8621" y="18888"/>
                  </a:lnTo>
                  <a:lnTo>
                    <a:pt x="9025" y="18834"/>
                  </a:lnTo>
                  <a:lnTo>
                    <a:pt x="9430" y="18753"/>
                  </a:lnTo>
                  <a:lnTo>
                    <a:pt x="9821" y="18658"/>
                  </a:lnTo>
                  <a:lnTo>
                    <a:pt x="10212" y="18537"/>
                  </a:lnTo>
                  <a:lnTo>
                    <a:pt x="10604" y="18402"/>
                  </a:lnTo>
                  <a:lnTo>
                    <a:pt x="10685" y="18361"/>
                  </a:lnTo>
                  <a:lnTo>
                    <a:pt x="11049" y="18213"/>
                  </a:lnTo>
                  <a:lnTo>
                    <a:pt x="11413" y="18038"/>
                  </a:lnTo>
                  <a:lnTo>
                    <a:pt x="11764" y="17849"/>
                  </a:lnTo>
                  <a:lnTo>
                    <a:pt x="12101" y="17633"/>
                  </a:lnTo>
                  <a:lnTo>
                    <a:pt x="12425" y="17417"/>
                  </a:lnTo>
                  <a:lnTo>
                    <a:pt x="12749" y="17161"/>
                  </a:lnTo>
                  <a:lnTo>
                    <a:pt x="13045" y="16904"/>
                  </a:lnTo>
                  <a:lnTo>
                    <a:pt x="13329" y="16635"/>
                  </a:lnTo>
                  <a:lnTo>
                    <a:pt x="13599" y="16338"/>
                  </a:lnTo>
                  <a:lnTo>
                    <a:pt x="13855" y="16028"/>
                  </a:lnTo>
                  <a:lnTo>
                    <a:pt x="14098" y="15717"/>
                  </a:lnTo>
                  <a:lnTo>
                    <a:pt x="14314" y="15380"/>
                  </a:lnTo>
                  <a:lnTo>
                    <a:pt x="14516" y="15043"/>
                  </a:lnTo>
                  <a:lnTo>
                    <a:pt x="14705" y="14692"/>
                  </a:lnTo>
                  <a:lnTo>
                    <a:pt x="14867" y="14328"/>
                  </a:lnTo>
                  <a:lnTo>
                    <a:pt x="15015" y="13950"/>
                  </a:lnTo>
                  <a:lnTo>
                    <a:pt x="15096" y="13694"/>
                  </a:lnTo>
                  <a:lnTo>
                    <a:pt x="15163" y="13424"/>
                  </a:lnTo>
                  <a:lnTo>
                    <a:pt x="15231" y="13114"/>
                  </a:lnTo>
                  <a:lnTo>
                    <a:pt x="15285" y="12776"/>
                  </a:lnTo>
                  <a:lnTo>
                    <a:pt x="15325" y="12426"/>
                  </a:lnTo>
                  <a:lnTo>
                    <a:pt x="15352" y="12048"/>
                  </a:lnTo>
                  <a:lnTo>
                    <a:pt x="15406" y="11252"/>
                  </a:lnTo>
                  <a:lnTo>
                    <a:pt x="15420" y="10415"/>
                  </a:lnTo>
                  <a:lnTo>
                    <a:pt x="15420" y="9539"/>
                  </a:lnTo>
                  <a:lnTo>
                    <a:pt x="15406" y="7785"/>
                  </a:lnTo>
                  <a:lnTo>
                    <a:pt x="15393" y="6962"/>
                  </a:lnTo>
                  <a:lnTo>
                    <a:pt x="15379" y="6220"/>
                  </a:lnTo>
                  <a:lnTo>
                    <a:pt x="15379" y="5937"/>
                  </a:lnTo>
                  <a:lnTo>
                    <a:pt x="15366" y="5680"/>
                  </a:lnTo>
                  <a:lnTo>
                    <a:pt x="15352" y="5410"/>
                  </a:lnTo>
                  <a:lnTo>
                    <a:pt x="15312" y="5168"/>
                  </a:lnTo>
                  <a:lnTo>
                    <a:pt x="15285" y="4925"/>
                  </a:lnTo>
                  <a:lnTo>
                    <a:pt x="15244" y="4695"/>
                  </a:lnTo>
                  <a:lnTo>
                    <a:pt x="15136" y="4250"/>
                  </a:lnTo>
                  <a:lnTo>
                    <a:pt x="15015" y="3832"/>
                  </a:lnTo>
                  <a:lnTo>
                    <a:pt x="14867" y="3454"/>
                  </a:lnTo>
                  <a:lnTo>
                    <a:pt x="14705" y="3090"/>
                  </a:lnTo>
                  <a:lnTo>
                    <a:pt x="14516" y="2766"/>
                  </a:lnTo>
                  <a:lnTo>
                    <a:pt x="14314" y="2469"/>
                  </a:lnTo>
                  <a:lnTo>
                    <a:pt x="14111" y="2186"/>
                  </a:lnTo>
                  <a:lnTo>
                    <a:pt x="13895" y="1943"/>
                  </a:lnTo>
                  <a:lnTo>
                    <a:pt x="13666" y="1714"/>
                  </a:lnTo>
                  <a:lnTo>
                    <a:pt x="13437" y="1512"/>
                  </a:lnTo>
                  <a:lnTo>
                    <a:pt x="13207" y="1323"/>
                  </a:lnTo>
                  <a:lnTo>
                    <a:pt x="12978" y="1161"/>
                  </a:lnTo>
                  <a:lnTo>
                    <a:pt x="12749" y="1013"/>
                  </a:lnTo>
                  <a:lnTo>
                    <a:pt x="12519" y="891"/>
                  </a:lnTo>
                  <a:lnTo>
                    <a:pt x="12276" y="770"/>
                  </a:lnTo>
                  <a:lnTo>
                    <a:pt x="12047" y="662"/>
                  </a:lnTo>
                  <a:lnTo>
                    <a:pt x="11804" y="567"/>
                  </a:lnTo>
                  <a:lnTo>
                    <a:pt x="11548" y="473"/>
                  </a:lnTo>
                  <a:lnTo>
                    <a:pt x="11305" y="392"/>
                  </a:lnTo>
                  <a:lnTo>
                    <a:pt x="11062" y="311"/>
                  </a:lnTo>
                  <a:lnTo>
                    <a:pt x="10806" y="244"/>
                  </a:lnTo>
                  <a:lnTo>
                    <a:pt x="10550" y="190"/>
                  </a:lnTo>
                  <a:lnTo>
                    <a:pt x="10293" y="136"/>
                  </a:lnTo>
                  <a:lnTo>
                    <a:pt x="10037" y="95"/>
                  </a:lnTo>
                  <a:lnTo>
                    <a:pt x="9781" y="55"/>
                  </a:lnTo>
                  <a:lnTo>
                    <a:pt x="9511" y="28"/>
                  </a:lnTo>
                  <a:lnTo>
                    <a:pt x="9255" y="14"/>
                  </a:lnTo>
                  <a:lnTo>
                    <a:pt x="8998" y="1"/>
                  </a:lnTo>
                  <a:close/>
                </a:path>
              </a:pathLst>
            </a:custGeom>
            <a:solidFill>
              <a:srgbClr val="F3F3F3"/>
            </a:solidFill>
            <a:ln>
              <a:noFill/>
            </a:ln>
          </p:spPr>
          <p:txBody>
            <a:bodyPr anchorCtr="0" anchor="ctr" bIns="182850" lIns="182850" spcFirstLastPara="1" rIns="182850" wrap="square" tIns="182850">
              <a:noAutofit/>
            </a:bodyPr>
            <a:lstStyle/>
            <a:p>
              <a:pPr indent="0" lvl="0" marL="0" rtl="0" algn="l">
                <a:spcBef>
                  <a:spcPts val="0"/>
                </a:spcBef>
                <a:spcAft>
                  <a:spcPts val="0"/>
                </a:spcAft>
                <a:buNone/>
              </a:pPr>
              <a:r>
                <a:t/>
              </a:r>
              <a:endParaRPr>
                <a:solidFill>
                  <a:srgbClr val="F3F3F3"/>
                </a:solidFill>
              </a:endParaRPr>
            </a:p>
          </p:txBody>
        </p:sp>
        <p:sp>
          <p:nvSpPr>
            <p:cNvPr id="3124" name="Google Shape;3124;p207"/>
            <p:cNvSpPr/>
            <p:nvPr/>
          </p:nvSpPr>
          <p:spPr>
            <a:xfrm>
              <a:off x="420478" y="609347"/>
              <a:ext cx="117192" cy="169934"/>
            </a:xfrm>
            <a:custGeom>
              <a:rect b="b" l="l" r="r" t="t"/>
              <a:pathLst>
                <a:path extrusionOk="0" h="24285" w="16271">
                  <a:moveTo>
                    <a:pt x="8365" y="2888"/>
                  </a:moveTo>
                  <a:lnTo>
                    <a:pt x="8635" y="2915"/>
                  </a:lnTo>
                  <a:lnTo>
                    <a:pt x="8878" y="2942"/>
                  </a:lnTo>
                  <a:lnTo>
                    <a:pt x="9134" y="2996"/>
                  </a:lnTo>
                  <a:lnTo>
                    <a:pt x="9377" y="3050"/>
                  </a:lnTo>
                  <a:lnTo>
                    <a:pt x="9606" y="3131"/>
                  </a:lnTo>
                  <a:lnTo>
                    <a:pt x="9835" y="3212"/>
                  </a:lnTo>
                  <a:lnTo>
                    <a:pt x="10065" y="3320"/>
                  </a:lnTo>
                  <a:lnTo>
                    <a:pt x="10281" y="3428"/>
                  </a:lnTo>
                  <a:lnTo>
                    <a:pt x="10496" y="3549"/>
                  </a:lnTo>
                  <a:lnTo>
                    <a:pt x="10699" y="3684"/>
                  </a:lnTo>
                  <a:lnTo>
                    <a:pt x="10888" y="3832"/>
                  </a:lnTo>
                  <a:lnTo>
                    <a:pt x="11077" y="3994"/>
                  </a:lnTo>
                  <a:lnTo>
                    <a:pt x="11265" y="4170"/>
                  </a:lnTo>
                  <a:lnTo>
                    <a:pt x="11427" y="4358"/>
                  </a:lnTo>
                  <a:lnTo>
                    <a:pt x="11603" y="4547"/>
                  </a:lnTo>
                  <a:lnTo>
                    <a:pt x="11751" y="4750"/>
                  </a:lnTo>
                  <a:lnTo>
                    <a:pt x="11899" y="4966"/>
                  </a:lnTo>
                  <a:lnTo>
                    <a:pt x="12034" y="5195"/>
                  </a:lnTo>
                  <a:lnTo>
                    <a:pt x="12169" y="5424"/>
                  </a:lnTo>
                  <a:lnTo>
                    <a:pt x="12291" y="5681"/>
                  </a:lnTo>
                  <a:lnTo>
                    <a:pt x="12399" y="5937"/>
                  </a:lnTo>
                  <a:lnTo>
                    <a:pt x="12507" y="6193"/>
                  </a:lnTo>
                  <a:lnTo>
                    <a:pt x="12588" y="6476"/>
                  </a:lnTo>
                  <a:lnTo>
                    <a:pt x="12668" y="6760"/>
                  </a:lnTo>
                  <a:lnTo>
                    <a:pt x="12749" y="7057"/>
                  </a:lnTo>
                  <a:lnTo>
                    <a:pt x="12803" y="7353"/>
                  </a:lnTo>
                  <a:lnTo>
                    <a:pt x="12857" y="7664"/>
                  </a:lnTo>
                  <a:lnTo>
                    <a:pt x="12898" y="7987"/>
                  </a:lnTo>
                  <a:lnTo>
                    <a:pt x="12925" y="8325"/>
                  </a:lnTo>
                  <a:lnTo>
                    <a:pt x="12938" y="8648"/>
                  </a:lnTo>
                  <a:lnTo>
                    <a:pt x="12952" y="8999"/>
                  </a:lnTo>
                  <a:lnTo>
                    <a:pt x="12938" y="9363"/>
                  </a:lnTo>
                  <a:lnTo>
                    <a:pt x="12925" y="9714"/>
                  </a:lnTo>
                  <a:lnTo>
                    <a:pt x="12898" y="10051"/>
                  </a:lnTo>
                  <a:lnTo>
                    <a:pt x="12844" y="10375"/>
                  </a:lnTo>
                  <a:lnTo>
                    <a:pt x="12790" y="10699"/>
                  </a:lnTo>
                  <a:lnTo>
                    <a:pt x="12722" y="11009"/>
                  </a:lnTo>
                  <a:lnTo>
                    <a:pt x="12641" y="11306"/>
                  </a:lnTo>
                  <a:lnTo>
                    <a:pt x="12561" y="11589"/>
                  </a:lnTo>
                  <a:lnTo>
                    <a:pt x="12466" y="11873"/>
                  </a:lnTo>
                  <a:lnTo>
                    <a:pt x="12345" y="12129"/>
                  </a:lnTo>
                  <a:lnTo>
                    <a:pt x="12237" y="12385"/>
                  </a:lnTo>
                  <a:lnTo>
                    <a:pt x="12102" y="12628"/>
                  </a:lnTo>
                  <a:lnTo>
                    <a:pt x="11967" y="12871"/>
                  </a:lnTo>
                  <a:lnTo>
                    <a:pt x="11819" y="13087"/>
                  </a:lnTo>
                  <a:lnTo>
                    <a:pt x="11657" y="13303"/>
                  </a:lnTo>
                  <a:lnTo>
                    <a:pt x="11495" y="13505"/>
                  </a:lnTo>
                  <a:lnTo>
                    <a:pt x="11319" y="13680"/>
                  </a:lnTo>
                  <a:lnTo>
                    <a:pt x="11144" y="13869"/>
                  </a:lnTo>
                  <a:lnTo>
                    <a:pt x="10955" y="14031"/>
                  </a:lnTo>
                  <a:lnTo>
                    <a:pt x="10766" y="14180"/>
                  </a:lnTo>
                  <a:lnTo>
                    <a:pt x="10564" y="14328"/>
                  </a:lnTo>
                  <a:lnTo>
                    <a:pt x="10362" y="14449"/>
                  </a:lnTo>
                  <a:lnTo>
                    <a:pt x="10146" y="14571"/>
                  </a:lnTo>
                  <a:lnTo>
                    <a:pt x="9930" y="14679"/>
                  </a:lnTo>
                  <a:lnTo>
                    <a:pt x="9701" y="14773"/>
                  </a:lnTo>
                  <a:lnTo>
                    <a:pt x="9471" y="14854"/>
                  </a:lnTo>
                  <a:lnTo>
                    <a:pt x="9242" y="14922"/>
                  </a:lnTo>
                  <a:lnTo>
                    <a:pt x="8999" y="14976"/>
                  </a:lnTo>
                  <a:lnTo>
                    <a:pt x="8770" y="15030"/>
                  </a:lnTo>
                  <a:lnTo>
                    <a:pt x="8513" y="15057"/>
                  </a:lnTo>
                  <a:lnTo>
                    <a:pt x="8271" y="15084"/>
                  </a:lnTo>
                  <a:lnTo>
                    <a:pt x="8014" y="15084"/>
                  </a:lnTo>
                  <a:lnTo>
                    <a:pt x="7731" y="15070"/>
                  </a:lnTo>
                  <a:lnTo>
                    <a:pt x="7448" y="15043"/>
                  </a:lnTo>
                  <a:lnTo>
                    <a:pt x="7178" y="15003"/>
                  </a:lnTo>
                  <a:lnTo>
                    <a:pt x="6908" y="14949"/>
                  </a:lnTo>
                  <a:lnTo>
                    <a:pt x="6652" y="14868"/>
                  </a:lnTo>
                  <a:lnTo>
                    <a:pt x="6409" y="14787"/>
                  </a:lnTo>
                  <a:lnTo>
                    <a:pt x="6166" y="14679"/>
                  </a:lnTo>
                  <a:lnTo>
                    <a:pt x="5937" y="14571"/>
                  </a:lnTo>
                  <a:lnTo>
                    <a:pt x="5721" y="14436"/>
                  </a:lnTo>
                  <a:lnTo>
                    <a:pt x="5505" y="14288"/>
                  </a:lnTo>
                  <a:lnTo>
                    <a:pt x="5303" y="14139"/>
                  </a:lnTo>
                  <a:lnTo>
                    <a:pt x="5114" y="13977"/>
                  </a:lnTo>
                  <a:lnTo>
                    <a:pt x="4925" y="13788"/>
                  </a:lnTo>
                  <a:lnTo>
                    <a:pt x="4749" y="13600"/>
                  </a:lnTo>
                  <a:lnTo>
                    <a:pt x="4588" y="13411"/>
                  </a:lnTo>
                  <a:lnTo>
                    <a:pt x="4426" y="13195"/>
                  </a:lnTo>
                  <a:lnTo>
                    <a:pt x="4277" y="12979"/>
                  </a:lnTo>
                  <a:lnTo>
                    <a:pt x="4142" y="12763"/>
                  </a:lnTo>
                  <a:lnTo>
                    <a:pt x="4007" y="12520"/>
                  </a:lnTo>
                  <a:lnTo>
                    <a:pt x="3886" y="12291"/>
                  </a:lnTo>
                  <a:lnTo>
                    <a:pt x="3778" y="12035"/>
                  </a:lnTo>
                  <a:lnTo>
                    <a:pt x="3684" y="11778"/>
                  </a:lnTo>
                  <a:lnTo>
                    <a:pt x="3589" y="11522"/>
                  </a:lnTo>
                  <a:lnTo>
                    <a:pt x="3508" y="11266"/>
                  </a:lnTo>
                  <a:lnTo>
                    <a:pt x="3427" y="10996"/>
                  </a:lnTo>
                  <a:lnTo>
                    <a:pt x="3373" y="10726"/>
                  </a:lnTo>
                  <a:lnTo>
                    <a:pt x="3319" y="10443"/>
                  </a:lnTo>
                  <a:lnTo>
                    <a:pt x="3265" y="10173"/>
                  </a:lnTo>
                  <a:lnTo>
                    <a:pt x="3239" y="9890"/>
                  </a:lnTo>
                  <a:lnTo>
                    <a:pt x="3212" y="9606"/>
                  </a:lnTo>
                  <a:lnTo>
                    <a:pt x="3198" y="9323"/>
                  </a:lnTo>
                  <a:lnTo>
                    <a:pt x="3198" y="9040"/>
                  </a:lnTo>
                  <a:lnTo>
                    <a:pt x="3198" y="8635"/>
                  </a:lnTo>
                  <a:lnTo>
                    <a:pt x="3225" y="8244"/>
                  </a:lnTo>
                  <a:lnTo>
                    <a:pt x="3252" y="7880"/>
                  </a:lnTo>
                  <a:lnTo>
                    <a:pt x="3292" y="7515"/>
                  </a:lnTo>
                  <a:lnTo>
                    <a:pt x="3360" y="7178"/>
                  </a:lnTo>
                  <a:lnTo>
                    <a:pt x="3427" y="6841"/>
                  </a:lnTo>
                  <a:lnTo>
                    <a:pt x="3508" y="6530"/>
                  </a:lnTo>
                  <a:lnTo>
                    <a:pt x="3603" y="6234"/>
                  </a:lnTo>
                  <a:lnTo>
                    <a:pt x="3697" y="5950"/>
                  </a:lnTo>
                  <a:lnTo>
                    <a:pt x="3819" y="5667"/>
                  </a:lnTo>
                  <a:lnTo>
                    <a:pt x="3940" y="5411"/>
                  </a:lnTo>
                  <a:lnTo>
                    <a:pt x="4075" y="5168"/>
                  </a:lnTo>
                  <a:lnTo>
                    <a:pt x="4210" y="4939"/>
                  </a:lnTo>
                  <a:lnTo>
                    <a:pt x="4372" y="4723"/>
                  </a:lnTo>
                  <a:lnTo>
                    <a:pt x="4520" y="4507"/>
                  </a:lnTo>
                  <a:lnTo>
                    <a:pt x="4696" y="4318"/>
                  </a:lnTo>
                  <a:lnTo>
                    <a:pt x="4871" y="4143"/>
                  </a:lnTo>
                  <a:lnTo>
                    <a:pt x="5046" y="3967"/>
                  </a:lnTo>
                  <a:lnTo>
                    <a:pt x="5235" y="3819"/>
                  </a:lnTo>
                  <a:lnTo>
                    <a:pt x="5424" y="3670"/>
                  </a:lnTo>
                  <a:lnTo>
                    <a:pt x="5626" y="3549"/>
                  </a:lnTo>
                  <a:lnTo>
                    <a:pt x="5829" y="3428"/>
                  </a:lnTo>
                  <a:lnTo>
                    <a:pt x="6045" y="3320"/>
                  </a:lnTo>
                  <a:lnTo>
                    <a:pt x="6260" y="3225"/>
                  </a:lnTo>
                  <a:lnTo>
                    <a:pt x="6476" y="3144"/>
                  </a:lnTo>
                  <a:lnTo>
                    <a:pt x="6706" y="3077"/>
                  </a:lnTo>
                  <a:lnTo>
                    <a:pt x="6935" y="3009"/>
                  </a:lnTo>
                  <a:lnTo>
                    <a:pt x="7164" y="2969"/>
                  </a:lnTo>
                  <a:lnTo>
                    <a:pt x="7394" y="2928"/>
                  </a:lnTo>
                  <a:lnTo>
                    <a:pt x="7623" y="2901"/>
                  </a:lnTo>
                  <a:lnTo>
                    <a:pt x="7866" y="2888"/>
                  </a:lnTo>
                  <a:close/>
                  <a:moveTo>
                    <a:pt x="8770" y="1"/>
                  </a:moveTo>
                  <a:lnTo>
                    <a:pt x="8378" y="14"/>
                  </a:lnTo>
                  <a:lnTo>
                    <a:pt x="8001" y="41"/>
                  </a:lnTo>
                  <a:lnTo>
                    <a:pt x="7636" y="82"/>
                  </a:lnTo>
                  <a:lnTo>
                    <a:pt x="7286" y="149"/>
                  </a:lnTo>
                  <a:lnTo>
                    <a:pt x="6948" y="217"/>
                  </a:lnTo>
                  <a:lnTo>
                    <a:pt x="6638" y="311"/>
                  </a:lnTo>
                  <a:lnTo>
                    <a:pt x="6341" y="406"/>
                  </a:lnTo>
                  <a:lnTo>
                    <a:pt x="6058" y="514"/>
                  </a:lnTo>
                  <a:lnTo>
                    <a:pt x="5788" y="635"/>
                  </a:lnTo>
                  <a:lnTo>
                    <a:pt x="5532" y="770"/>
                  </a:lnTo>
                  <a:lnTo>
                    <a:pt x="5289" y="905"/>
                  </a:lnTo>
                  <a:lnTo>
                    <a:pt x="5060" y="1040"/>
                  </a:lnTo>
                  <a:lnTo>
                    <a:pt x="4844" y="1188"/>
                  </a:lnTo>
                  <a:lnTo>
                    <a:pt x="4642" y="1337"/>
                  </a:lnTo>
                  <a:lnTo>
                    <a:pt x="4453" y="1485"/>
                  </a:lnTo>
                  <a:lnTo>
                    <a:pt x="4277" y="1647"/>
                  </a:lnTo>
                  <a:lnTo>
                    <a:pt x="4115" y="1795"/>
                  </a:lnTo>
                  <a:lnTo>
                    <a:pt x="3967" y="1944"/>
                  </a:lnTo>
                  <a:lnTo>
                    <a:pt x="3697" y="2240"/>
                  </a:lnTo>
                  <a:lnTo>
                    <a:pt x="3481" y="2524"/>
                  </a:lnTo>
                  <a:lnTo>
                    <a:pt x="3306" y="2767"/>
                  </a:lnTo>
                  <a:lnTo>
                    <a:pt x="3171" y="2982"/>
                  </a:lnTo>
                  <a:lnTo>
                    <a:pt x="3090" y="3144"/>
                  </a:lnTo>
                  <a:lnTo>
                    <a:pt x="3009" y="3279"/>
                  </a:lnTo>
                  <a:lnTo>
                    <a:pt x="2942" y="3279"/>
                  </a:lnTo>
                  <a:lnTo>
                    <a:pt x="2982" y="3063"/>
                  </a:lnTo>
                  <a:lnTo>
                    <a:pt x="2996" y="2834"/>
                  </a:lnTo>
                  <a:lnTo>
                    <a:pt x="3009" y="2605"/>
                  </a:lnTo>
                  <a:lnTo>
                    <a:pt x="3009" y="2375"/>
                  </a:lnTo>
                  <a:lnTo>
                    <a:pt x="3009" y="1364"/>
                  </a:lnTo>
                  <a:lnTo>
                    <a:pt x="3009" y="1256"/>
                  </a:lnTo>
                  <a:lnTo>
                    <a:pt x="2996" y="1161"/>
                  </a:lnTo>
                  <a:lnTo>
                    <a:pt x="2969" y="1067"/>
                  </a:lnTo>
                  <a:lnTo>
                    <a:pt x="2942" y="972"/>
                  </a:lnTo>
                  <a:lnTo>
                    <a:pt x="2901" y="891"/>
                  </a:lnTo>
                  <a:lnTo>
                    <a:pt x="2861" y="810"/>
                  </a:lnTo>
                  <a:lnTo>
                    <a:pt x="2807" y="743"/>
                  </a:lnTo>
                  <a:lnTo>
                    <a:pt x="2739" y="676"/>
                  </a:lnTo>
                  <a:lnTo>
                    <a:pt x="2658" y="622"/>
                  </a:lnTo>
                  <a:lnTo>
                    <a:pt x="2577" y="568"/>
                  </a:lnTo>
                  <a:lnTo>
                    <a:pt x="2483" y="514"/>
                  </a:lnTo>
                  <a:lnTo>
                    <a:pt x="2389" y="487"/>
                  </a:lnTo>
                  <a:lnTo>
                    <a:pt x="2281" y="460"/>
                  </a:lnTo>
                  <a:lnTo>
                    <a:pt x="2159" y="433"/>
                  </a:lnTo>
                  <a:lnTo>
                    <a:pt x="2038" y="419"/>
                  </a:lnTo>
                  <a:lnTo>
                    <a:pt x="986" y="419"/>
                  </a:lnTo>
                  <a:lnTo>
                    <a:pt x="864" y="433"/>
                  </a:lnTo>
                  <a:lnTo>
                    <a:pt x="743" y="460"/>
                  </a:lnTo>
                  <a:lnTo>
                    <a:pt x="635" y="487"/>
                  </a:lnTo>
                  <a:lnTo>
                    <a:pt x="527" y="527"/>
                  </a:lnTo>
                  <a:lnTo>
                    <a:pt x="446" y="568"/>
                  </a:lnTo>
                  <a:lnTo>
                    <a:pt x="365" y="635"/>
                  </a:lnTo>
                  <a:lnTo>
                    <a:pt x="284" y="689"/>
                  </a:lnTo>
                  <a:lnTo>
                    <a:pt x="217" y="770"/>
                  </a:lnTo>
                  <a:lnTo>
                    <a:pt x="163" y="851"/>
                  </a:lnTo>
                  <a:lnTo>
                    <a:pt x="122" y="945"/>
                  </a:lnTo>
                  <a:lnTo>
                    <a:pt x="82" y="1040"/>
                  </a:lnTo>
                  <a:lnTo>
                    <a:pt x="41" y="1148"/>
                  </a:lnTo>
                  <a:lnTo>
                    <a:pt x="28" y="1269"/>
                  </a:lnTo>
                  <a:lnTo>
                    <a:pt x="14" y="1391"/>
                  </a:lnTo>
                  <a:lnTo>
                    <a:pt x="1" y="1525"/>
                  </a:lnTo>
                  <a:lnTo>
                    <a:pt x="1" y="23164"/>
                  </a:lnTo>
                  <a:lnTo>
                    <a:pt x="14" y="23299"/>
                  </a:lnTo>
                  <a:lnTo>
                    <a:pt x="28" y="23421"/>
                  </a:lnTo>
                  <a:lnTo>
                    <a:pt x="41" y="23542"/>
                  </a:lnTo>
                  <a:lnTo>
                    <a:pt x="82" y="23650"/>
                  </a:lnTo>
                  <a:lnTo>
                    <a:pt x="122" y="23758"/>
                  </a:lnTo>
                  <a:lnTo>
                    <a:pt x="163" y="23839"/>
                  </a:lnTo>
                  <a:lnTo>
                    <a:pt x="217" y="23920"/>
                  </a:lnTo>
                  <a:lnTo>
                    <a:pt x="284" y="24001"/>
                  </a:lnTo>
                  <a:lnTo>
                    <a:pt x="365" y="24068"/>
                  </a:lnTo>
                  <a:lnTo>
                    <a:pt x="446" y="24122"/>
                  </a:lnTo>
                  <a:lnTo>
                    <a:pt x="527" y="24176"/>
                  </a:lnTo>
                  <a:lnTo>
                    <a:pt x="635" y="24203"/>
                  </a:lnTo>
                  <a:lnTo>
                    <a:pt x="743" y="24244"/>
                  </a:lnTo>
                  <a:lnTo>
                    <a:pt x="864" y="24257"/>
                  </a:lnTo>
                  <a:lnTo>
                    <a:pt x="986" y="24271"/>
                  </a:lnTo>
                  <a:lnTo>
                    <a:pt x="1120" y="24284"/>
                  </a:lnTo>
                  <a:lnTo>
                    <a:pt x="2173" y="24284"/>
                  </a:lnTo>
                  <a:lnTo>
                    <a:pt x="2308" y="24271"/>
                  </a:lnTo>
                  <a:lnTo>
                    <a:pt x="2429" y="24257"/>
                  </a:lnTo>
                  <a:lnTo>
                    <a:pt x="2537" y="24244"/>
                  </a:lnTo>
                  <a:lnTo>
                    <a:pt x="2645" y="24203"/>
                  </a:lnTo>
                  <a:lnTo>
                    <a:pt x="2739" y="24176"/>
                  </a:lnTo>
                  <a:lnTo>
                    <a:pt x="2834" y="24122"/>
                  </a:lnTo>
                  <a:lnTo>
                    <a:pt x="2915" y="24068"/>
                  </a:lnTo>
                  <a:lnTo>
                    <a:pt x="2982" y="24001"/>
                  </a:lnTo>
                  <a:lnTo>
                    <a:pt x="3050" y="23920"/>
                  </a:lnTo>
                  <a:lnTo>
                    <a:pt x="3104" y="23839"/>
                  </a:lnTo>
                  <a:lnTo>
                    <a:pt x="3158" y="23758"/>
                  </a:lnTo>
                  <a:lnTo>
                    <a:pt x="3185" y="23650"/>
                  </a:lnTo>
                  <a:lnTo>
                    <a:pt x="3225" y="23542"/>
                  </a:lnTo>
                  <a:lnTo>
                    <a:pt x="3239" y="23421"/>
                  </a:lnTo>
                  <a:lnTo>
                    <a:pt x="3252" y="23299"/>
                  </a:lnTo>
                  <a:lnTo>
                    <a:pt x="3265" y="23164"/>
                  </a:lnTo>
                  <a:lnTo>
                    <a:pt x="3265" y="16379"/>
                  </a:lnTo>
                  <a:lnTo>
                    <a:pt x="3252" y="16001"/>
                  </a:lnTo>
                  <a:lnTo>
                    <a:pt x="3239" y="15623"/>
                  </a:lnTo>
                  <a:lnTo>
                    <a:pt x="3212" y="15259"/>
                  </a:lnTo>
                  <a:lnTo>
                    <a:pt x="3158" y="14881"/>
                  </a:lnTo>
                  <a:lnTo>
                    <a:pt x="3225" y="14881"/>
                  </a:lnTo>
                  <a:lnTo>
                    <a:pt x="3427" y="15232"/>
                  </a:lnTo>
                  <a:lnTo>
                    <a:pt x="3657" y="15569"/>
                  </a:lnTo>
                  <a:lnTo>
                    <a:pt x="3913" y="15879"/>
                  </a:lnTo>
                  <a:lnTo>
                    <a:pt x="4183" y="16176"/>
                  </a:lnTo>
                  <a:lnTo>
                    <a:pt x="4480" y="16446"/>
                  </a:lnTo>
                  <a:lnTo>
                    <a:pt x="4776" y="16702"/>
                  </a:lnTo>
                  <a:lnTo>
                    <a:pt x="5114" y="16932"/>
                  </a:lnTo>
                  <a:lnTo>
                    <a:pt x="5451" y="17148"/>
                  </a:lnTo>
                  <a:lnTo>
                    <a:pt x="5815" y="17336"/>
                  </a:lnTo>
                  <a:lnTo>
                    <a:pt x="6179" y="17498"/>
                  </a:lnTo>
                  <a:lnTo>
                    <a:pt x="6557" y="17633"/>
                  </a:lnTo>
                  <a:lnTo>
                    <a:pt x="6935" y="17741"/>
                  </a:lnTo>
                  <a:lnTo>
                    <a:pt x="7326" y="17822"/>
                  </a:lnTo>
                  <a:lnTo>
                    <a:pt x="7731" y="17890"/>
                  </a:lnTo>
                  <a:lnTo>
                    <a:pt x="8122" y="17917"/>
                  </a:lnTo>
                  <a:lnTo>
                    <a:pt x="8527" y="17917"/>
                  </a:lnTo>
                  <a:lnTo>
                    <a:pt x="8945" y="17903"/>
                  </a:lnTo>
                  <a:lnTo>
                    <a:pt x="9350" y="17876"/>
                  </a:lnTo>
                  <a:lnTo>
                    <a:pt x="9754" y="17822"/>
                  </a:lnTo>
                  <a:lnTo>
                    <a:pt x="10146" y="17755"/>
                  </a:lnTo>
                  <a:lnTo>
                    <a:pt x="10523" y="17660"/>
                  </a:lnTo>
                  <a:lnTo>
                    <a:pt x="10901" y="17552"/>
                  </a:lnTo>
                  <a:lnTo>
                    <a:pt x="11265" y="17431"/>
                  </a:lnTo>
                  <a:lnTo>
                    <a:pt x="11616" y="17282"/>
                  </a:lnTo>
                  <a:lnTo>
                    <a:pt x="11967" y="17121"/>
                  </a:lnTo>
                  <a:lnTo>
                    <a:pt x="12304" y="16932"/>
                  </a:lnTo>
                  <a:lnTo>
                    <a:pt x="12628" y="16729"/>
                  </a:lnTo>
                  <a:lnTo>
                    <a:pt x="12938" y="16514"/>
                  </a:lnTo>
                  <a:lnTo>
                    <a:pt x="13249" y="16284"/>
                  </a:lnTo>
                  <a:lnTo>
                    <a:pt x="13532" y="16028"/>
                  </a:lnTo>
                  <a:lnTo>
                    <a:pt x="13815" y="15772"/>
                  </a:lnTo>
                  <a:lnTo>
                    <a:pt x="14071" y="15475"/>
                  </a:lnTo>
                  <a:lnTo>
                    <a:pt x="14328" y="15178"/>
                  </a:lnTo>
                  <a:lnTo>
                    <a:pt x="14557" y="14868"/>
                  </a:lnTo>
                  <a:lnTo>
                    <a:pt x="14786" y="14530"/>
                  </a:lnTo>
                  <a:lnTo>
                    <a:pt x="15002" y="14193"/>
                  </a:lnTo>
                  <a:lnTo>
                    <a:pt x="15191" y="13829"/>
                  </a:lnTo>
                  <a:lnTo>
                    <a:pt x="15380" y="13451"/>
                  </a:lnTo>
                  <a:lnTo>
                    <a:pt x="15542" y="13060"/>
                  </a:lnTo>
                  <a:lnTo>
                    <a:pt x="15690" y="12655"/>
                  </a:lnTo>
                  <a:lnTo>
                    <a:pt x="15825" y="12237"/>
                  </a:lnTo>
                  <a:lnTo>
                    <a:pt x="15933" y="11805"/>
                  </a:lnTo>
                  <a:lnTo>
                    <a:pt x="16041" y="11374"/>
                  </a:lnTo>
                  <a:lnTo>
                    <a:pt x="16122" y="10915"/>
                  </a:lnTo>
                  <a:lnTo>
                    <a:pt x="16190" y="10443"/>
                  </a:lnTo>
                  <a:lnTo>
                    <a:pt x="16230" y="9957"/>
                  </a:lnTo>
                  <a:lnTo>
                    <a:pt x="16257" y="9471"/>
                  </a:lnTo>
                  <a:lnTo>
                    <a:pt x="16270" y="8959"/>
                  </a:lnTo>
                  <a:lnTo>
                    <a:pt x="16257" y="8473"/>
                  </a:lnTo>
                  <a:lnTo>
                    <a:pt x="16243" y="7987"/>
                  </a:lnTo>
                  <a:lnTo>
                    <a:pt x="16190" y="7515"/>
                  </a:lnTo>
                  <a:lnTo>
                    <a:pt x="16136" y="7057"/>
                  </a:lnTo>
                  <a:lnTo>
                    <a:pt x="16068" y="6598"/>
                  </a:lnTo>
                  <a:lnTo>
                    <a:pt x="15974" y="6166"/>
                  </a:lnTo>
                  <a:lnTo>
                    <a:pt x="15866" y="5734"/>
                  </a:lnTo>
                  <a:lnTo>
                    <a:pt x="15744" y="5316"/>
                  </a:lnTo>
                  <a:lnTo>
                    <a:pt x="15609" y="4925"/>
                  </a:lnTo>
                  <a:lnTo>
                    <a:pt x="15461" y="4534"/>
                  </a:lnTo>
                  <a:lnTo>
                    <a:pt x="15286" y="4156"/>
                  </a:lnTo>
                  <a:lnTo>
                    <a:pt x="15110" y="3792"/>
                  </a:lnTo>
                  <a:lnTo>
                    <a:pt x="14908" y="3441"/>
                  </a:lnTo>
                  <a:lnTo>
                    <a:pt x="14706" y="3117"/>
                  </a:lnTo>
                  <a:lnTo>
                    <a:pt x="14476" y="2794"/>
                  </a:lnTo>
                  <a:lnTo>
                    <a:pt x="14247" y="2497"/>
                  </a:lnTo>
                  <a:lnTo>
                    <a:pt x="13991" y="2200"/>
                  </a:lnTo>
                  <a:lnTo>
                    <a:pt x="13734" y="1930"/>
                  </a:lnTo>
                  <a:lnTo>
                    <a:pt x="13451" y="1674"/>
                  </a:lnTo>
                  <a:lnTo>
                    <a:pt x="13168" y="1444"/>
                  </a:lnTo>
                  <a:lnTo>
                    <a:pt x="12857" y="1215"/>
                  </a:lnTo>
                  <a:lnTo>
                    <a:pt x="12547" y="1013"/>
                  </a:lnTo>
                  <a:lnTo>
                    <a:pt x="12223" y="824"/>
                  </a:lnTo>
                  <a:lnTo>
                    <a:pt x="11873" y="662"/>
                  </a:lnTo>
                  <a:lnTo>
                    <a:pt x="11535" y="500"/>
                  </a:lnTo>
                  <a:lnTo>
                    <a:pt x="11171" y="379"/>
                  </a:lnTo>
                  <a:lnTo>
                    <a:pt x="10793" y="257"/>
                  </a:lnTo>
                  <a:lnTo>
                    <a:pt x="10416" y="176"/>
                  </a:lnTo>
                  <a:lnTo>
                    <a:pt x="10011" y="95"/>
                  </a:lnTo>
                  <a:lnTo>
                    <a:pt x="9606" y="41"/>
                  </a:lnTo>
                  <a:lnTo>
                    <a:pt x="9188" y="14"/>
                  </a:lnTo>
                  <a:lnTo>
                    <a:pt x="8770" y="1"/>
                  </a:lnTo>
                  <a:close/>
                </a:path>
              </a:pathLst>
            </a:custGeom>
            <a:solidFill>
              <a:srgbClr val="F3F3F3"/>
            </a:solidFill>
            <a:ln>
              <a:noFill/>
            </a:ln>
          </p:spPr>
          <p:txBody>
            <a:bodyPr anchorCtr="0" anchor="ctr" bIns="182850" lIns="182850" spcFirstLastPara="1" rIns="182850" wrap="square" tIns="182850">
              <a:noAutofit/>
            </a:bodyPr>
            <a:lstStyle/>
            <a:p>
              <a:pPr indent="0" lvl="0" marL="0" rtl="0" algn="l">
                <a:spcBef>
                  <a:spcPts val="0"/>
                </a:spcBef>
                <a:spcAft>
                  <a:spcPts val="0"/>
                </a:spcAft>
                <a:buNone/>
              </a:pPr>
              <a:r>
                <a:t/>
              </a:r>
              <a:endParaRPr>
                <a:solidFill>
                  <a:srgbClr val="F3F3F3"/>
                </a:solidFill>
              </a:endParaRPr>
            </a:p>
          </p:txBody>
        </p:sp>
        <p:sp>
          <p:nvSpPr>
            <p:cNvPr id="3125" name="Google Shape;3125;p207"/>
            <p:cNvSpPr/>
            <p:nvPr/>
          </p:nvSpPr>
          <p:spPr>
            <a:xfrm>
              <a:off x="559040" y="609347"/>
              <a:ext cx="117192" cy="169934"/>
            </a:xfrm>
            <a:custGeom>
              <a:rect b="b" l="l" r="r" t="t"/>
              <a:pathLst>
                <a:path extrusionOk="0" h="24285" w="16271">
                  <a:moveTo>
                    <a:pt x="8365" y="2888"/>
                  </a:moveTo>
                  <a:lnTo>
                    <a:pt x="8621" y="2915"/>
                  </a:lnTo>
                  <a:lnTo>
                    <a:pt x="8877" y="2942"/>
                  </a:lnTo>
                  <a:lnTo>
                    <a:pt x="9134" y="2996"/>
                  </a:lnTo>
                  <a:lnTo>
                    <a:pt x="9376" y="3050"/>
                  </a:lnTo>
                  <a:lnTo>
                    <a:pt x="9606" y="3131"/>
                  </a:lnTo>
                  <a:lnTo>
                    <a:pt x="9835" y="3212"/>
                  </a:lnTo>
                  <a:lnTo>
                    <a:pt x="10064" y="3320"/>
                  </a:lnTo>
                  <a:lnTo>
                    <a:pt x="10280" y="3428"/>
                  </a:lnTo>
                  <a:lnTo>
                    <a:pt x="10483" y="3549"/>
                  </a:lnTo>
                  <a:lnTo>
                    <a:pt x="10685" y="3684"/>
                  </a:lnTo>
                  <a:lnTo>
                    <a:pt x="10887" y="3832"/>
                  </a:lnTo>
                  <a:lnTo>
                    <a:pt x="11076" y="3994"/>
                  </a:lnTo>
                  <a:lnTo>
                    <a:pt x="11252" y="4170"/>
                  </a:lnTo>
                  <a:lnTo>
                    <a:pt x="11427" y="4358"/>
                  </a:lnTo>
                  <a:lnTo>
                    <a:pt x="11589" y="4547"/>
                  </a:lnTo>
                  <a:lnTo>
                    <a:pt x="11751" y="4750"/>
                  </a:lnTo>
                  <a:lnTo>
                    <a:pt x="11899" y="4966"/>
                  </a:lnTo>
                  <a:lnTo>
                    <a:pt x="12034" y="5195"/>
                  </a:lnTo>
                  <a:lnTo>
                    <a:pt x="12169" y="5424"/>
                  </a:lnTo>
                  <a:lnTo>
                    <a:pt x="12290" y="5681"/>
                  </a:lnTo>
                  <a:lnTo>
                    <a:pt x="12398" y="5937"/>
                  </a:lnTo>
                  <a:lnTo>
                    <a:pt x="12493" y="6193"/>
                  </a:lnTo>
                  <a:lnTo>
                    <a:pt x="12587" y="6476"/>
                  </a:lnTo>
                  <a:lnTo>
                    <a:pt x="12668" y="6760"/>
                  </a:lnTo>
                  <a:lnTo>
                    <a:pt x="12749" y="7057"/>
                  </a:lnTo>
                  <a:lnTo>
                    <a:pt x="12803" y="7353"/>
                  </a:lnTo>
                  <a:lnTo>
                    <a:pt x="12857" y="7664"/>
                  </a:lnTo>
                  <a:lnTo>
                    <a:pt x="12897" y="7987"/>
                  </a:lnTo>
                  <a:lnTo>
                    <a:pt x="12924" y="8325"/>
                  </a:lnTo>
                  <a:lnTo>
                    <a:pt x="12938" y="8648"/>
                  </a:lnTo>
                  <a:lnTo>
                    <a:pt x="12951" y="8999"/>
                  </a:lnTo>
                  <a:lnTo>
                    <a:pt x="12938" y="9363"/>
                  </a:lnTo>
                  <a:lnTo>
                    <a:pt x="12924" y="9714"/>
                  </a:lnTo>
                  <a:lnTo>
                    <a:pt x="12884" y="10051"/>
                  </a:lnTo>
                  <a:lnTo>
                    <a:pt x="12843" y="10375"/>
                  </a:lnTo>
                  <a:lnTo>
                    <a:pt x="12789" y="10699"/>
                  </a:lnTo>
                  <a:lnTo>
                    <a:pt x="12722" y="11009"/>
                  </a:lnTo>
                  <a:lnTo>
                    <a:pt x="12641" y="11306"/>
                  </a:lnTo>
                  <a:lnTo>
                    <a:pt x="12560" y="11589"/>
                  </a:lnTo>
                  <a:lnTo>
                    <a:pt x="12452" y="11873"/>
                  </a:lnTo>
                  <a:lnTo>
                    <a:pt x="12344" y="12129"/>
                  </a:lnTo>
                  <a:lnTo>
                    <a:pt x="12223" y="12385"/>
                  </a:lnTo>
                  <a:lnTo>
                    <a:pt x="12101" y="12628"/>
                  </a:lnTo>
                  <a:lnTo>
                    <a:pt x="11953" y="12871"/>
                  </a:lnTo>
                  <a:lnTo>
                    <a:pt x="11818" y="13087"/>
                  </a:lnTo>
                  <a:lnTo>
                    <a:pt x="11656" y="13303"/>
                  </a:lnTo>
                  <a:lnTo>
                    <a:pt x="11494" y="13505"/>
                  </a:lnTo>
                  <a:lnTo>
                    <a:pt x="11319" y="13680"/>
                  </a:lnTo>
                  <a:lnTo>
                    <a:pt x="11144" y="13869"/>
                  </a:lnTo>
                  <a:lnTo>
                    <a:pt x="10955" y="14031"/>
                  </a:lnTo>
                  <a:lnTo>
                    <a:pt x="10766" y="14180"/>
                  </a:lnTo>
                  <a:lnTo>
                    <a:pt x="10564" y="14328"/>
                  </a:lnTo>
                  <a:lnTo>
                    <a:pt x="10361" y="14449"/>
                  </a:lnTo>
                  <a:lnTo>
                    <a:pt x="10145" y="14571"/>
                  </a:lnTo>
                  <a:lnTo>
                    <a:pt x="9929" y="14679"/>
                  </a:lnTo>
                  <a:lnTo>
                    <a:pt x="9700" y="14773"/>
                  </a:lnTo>
                  <a:lnTo>
                    <a:pt x="9471" y="14854"/>
                  </a:lnTo>
                  <a:lnTo>
                    <a:pt x="9241" y="14922"/>
                  </a:lnTo>
                  <a:lnTo>
                    <a:pt x="8999" y="14976"/>
                  </a:lnTo>
                  <a:lnTo>
                    <a:pt x="8756" y="15030"/>
                  </a:lnTo>
                  <a:lnTo>
                    <a:pt x="8513" y="15057"/>
                  </a:lnTo>
                  <a:lnTo>
                    <a:pt x="8270" y="15084"/>
                  </a:lnTo>
                  <a:lnTo>
                    <a:pt x="8014" y="15084"/>
                  </a:lnTo>
                  <a:lnTo>
                    <a:pt x="7731" y="15070"/>
                  </a:lnTo>
                  <a:lnTo>
                    <a:pt x="7447" y="15043"/>
                  </a:lnTo>
                  <a:lnTo>
                    <a:pt x="7164" y="15003"/>
                  </a:lnTo>
                  <a:lnTo>
                    <a:pt x="6908" y="14949"/>
                  </a:lnTo>
                  <a:lnTo>
                    <a:pt x="6651" y="14868"/>
                  </a:lnTo>
                  <a:lnTo>
                    <a:pt x="6408" y="14787"/>
                  </a:lnTo>
                  <a:lnTo>
                    <a:pt x="6166" y="14679"/>
                  </a:lnTo>
                  <a:lnTo>
                    <a:pt x="5936" y="14571"/>
                  </a:lnTo>
                  <a:lnTo>
                    <a:pt x="5707" y="14436"/>
                  </a:lnTo>
                  <a:lnTo>
                    <a:pt x="5505" y="14288"/>
                  </a:lnTo>
                  <a:lnTo>
                    <a:pt x="5302" y="14139"/>
                  </a:lnTo>
                  <a:lnTo>
                    <a:pt x="5100" y="13977"/>
                  </a:lnTo>
                  <a:lnTo>
                    <a:pt x="4924" y="13788"/>
                  </a:lnTo>
                  <a:lnTo>
                    <a:pt x="4749" y="13600"/>
                  </a:lnTo>
                  <a:lnTo>
                    <a:pt x="4574" y="13411"/>
                  </a:lnTo>
                  <a:lnTo>
                    <a:pt x="4425" y="13195"/>
                  </a:lnTo>
                  <a:lnTo>
                    <a:pt x="4263" y="12979"/>
                  </a:lnTo>
                  <a:lnTo>
                    <a:pt x="4129" y="12763"/>
                  </a:lnTo>
                  <a:lnTo>
                    <a:pt x="4007" y="12520"/>
                  </a:lnTo>
                  <a:lnTo>
                    <a:pt x="3886" y="12291"/>
                  </a:lnTo>
                  <a:lnTo>
                    <a:pt x="3764" y="12035"/>
                  </a:lnTo>
                  <a:lnTo>
                    <a:pt x="3670" y="11778"/>
                  </a:lnTo>
                  <a:lnTo>
                    <a:pt x="3575" y="11522"/>
                  </a:lnTo>
                  <a:lnTo>
                    <a:pt x="3494" y="11266"/>
                  </a:lnTo>
                  <a:lnTo>
                    <a:pt x="3414" y="10996"/>
                  </a:lnTo>
                  <a:lnTo>
                    <a:pt x="3346" y="10726"/>
                  </a:lnTo>
                  <a:lnTo>
                    <a:pt x="3292" y="10443"/>
                  </a:lnTo>
                  <a:lnTo>
                    <a:pt x="3252" y="10173"/>
                  </a:lnTo>
                  <a:lnTo>
                    <a:pt x="3211" y="9890"/>
                  </a:lnTo>
                  <a:lnTo>
                    <a:pt x="3184" y="9606"/>
                  </a:lnTo>
                  <a:lnTo>
                    <a:pt x="3171" y="9323"/>
                  </a:lnTo>
                  <a:lnTo>
                    <a:pt x="3171" y="9040"/>
                  </a:lnTo>
                  <a:lnTo>
                    <a:pt x="3171" y="8635"/>
                  </a:lnTo>
                  <a:lnTo>
                    <a:pt x="3198" y="8244"/>
                  </a:lnTo>
                  <a:lnTo>
                    <a:pt x="3225" y="7880"/>
                  </a:lnTo>
                  <a:lnTo>
                    <a:pt x="3279" y="7515"/>
                  </a:lnTo>
                  <a:lnTo>
                    <a:pt x="3333" y="7178"/>
                  </a:lnTo>
                  <a:lnTo>
                    <a:pt x="3400" y="6841"/>
                  </a:lnTo>
                  <a:lnTo>
                    <a:pt x="3481" y="6530"/>
                  </a:lnTo>
                  <a:lnTo>
                    <a:pt x="3575" y="6234"/>
                  </a:lnTo>
                  <a:lnTo>
                    <a:pt x="3683" y="5950"/>
                  </a:lnTo>
                  <a:lnTo>
                    <a:pt x="3791" y="5681"/>
                  </a:lnTo>
                  <a:lnTo>
                    <a:pt x="3913" y="5411"/>
                  </a:lnTo>
                  <a:lnTo>
                    <a:pt x="4048" y="5168"/>
                  </a:lnTo>
                  <a:lnTo>
                    <a:pt x="4196" y="4939"/>
                  </a:lnTo>
                  <a:lnTo>
                    <a:pt x="4344" y="4723"/>
                  </a:lnTo>
                  <a:lnTo>
                    <a:pt x="4506" y="4520"/>
                  </a:lnTo>
                  <a:lnTo>
                    <a:pt x="4668" y="4318"/>
                  </a:lnTo>
                  <a:lnTo>
                    <a:pt x="4844" y="4143"/>
                  </a:lnTo>
                  <a:lnTo>
                    <a:pt x="5032" y="3981"/>
                  </a:lnTo>
                  <a:lnTo>
                    <a:pt x="5221" y="3819"/>
                  </a:lnTo>
                  <a:lnTo>
                    <a:pt x="5410" y="3684"/>
                  </a:lnTo>
                  <a:lnTo>
                    <a:pt x="5612" y="3549"/>
                  </a:lnTo>
                  <a:lnTo>
                    <a:pt x="5815" y="3428"/>
                  </a:lnTo>
                  <a:lnTo>
                    <a:pt x="6031" y="3320"/>
                  </a:lnTo>
                  <a:lnTo>
                    <a:pt x="6247" y="3225"/>
                  </a:lnTo>
                  <a:lnTo>
                    <a:pt x="6462" y="3144"/>
                  </a:lnTo>
                  <a:lnTo>
                    <a:pt x="6692" y="3077"/>
                  </a:lnTo>
                  <a:lnTo>
                    <a:pt x="6921" y="3023"/>
                  </a:lnTo>
                  <a:lnTo>
                    <a:pt x="7150" y="2969"/>
                  </a:lnTo>
                  <a:lnTo>
                    <a:pt x="7380" y="2928"/>
                  </a:lnTo>
                  <a:lnTo>
                    <a:pt x="7623" y="2901"/>
                  </a:lnTo>
                  <a:lnTo>
                    <a:pt x="7865" y="2888"/>
                  </a:lnTo>
                  <a:close/>
                  <a:moveTo>
                    <a:pt x="8769" y="1"/>
                  </a:moveTo>
                  <a:lnTo>
                    <a:pt x="8365" y="14"/>
                  </a:lnTo>
                  <a:lnTo>
                    <a:pt x="7987" y="41"/>
                  </a:lnTo>
                  <a:lnTo>
                    <a:pt x="7623" y="82"/>
                  </a:lnTo>
                  <a:lnTo>
                    <a:pt x="7285" y="149"/>
                  </a:lnTo>
                  <a:lnTo>
                    <a:pt x="6948" y="217"/>
                  </a:lnTo>
                  <a:lnTo>
                    <a:pt x="6638" y="311"/>
                  </a:lnTo>
                  <a:lnTo>
                    <a:pt x="6341" y="406"/>
                  </a:lnTo>
                  <a:lnTo>
                    <a:pt x="6044" y="514"/>
                  </a:lnTo>
                  <a:lnTo>
                    <a:pt x="5774" y="635"/>
                  </a:lnTo>
                  <a:lnTo>
                    <a:pt x="5518" y="770"/>
                  </a:lnTo>
                  <a:lnTo>
                    <a:pt x="5289" y="905"/>
                  </a:lnTo>
                  <a:lnTo>
                    <a:pt x="5059" y="1040"/>
                  </a:lnTo>
                  <a:lnTo>
                    <a:pt x="4844" y="1188"/>
                  </a:lnTo>
                  <a:lnTo>
                    <a:pt x="4641" y="1337"/>
                  </a:lnTo>
                  <a:lnTo>
                    <a:pt x="4452" y="1485"/>
                  </a:lnTo>
                  <a:lnTo>
                    <a:pt x="4277" y="1647"/>
                  </a:lnTo>
                  <a:lnTo>
                    <a:pt x="4115" y="1795"/>
                  </a:lnTo>
                  <a:lnTo>
                    <a:pt x="3967" y="1944"/>
                  </a:lnTo>
                  <a:lnTo>
                    <a:pt x="3697" y="2240"/>
                  </a:lnTo>
                  <a:lnTo>
                    <a:pt x="3481" y="2524"/>
                  </a:lnTo>
                  <a:lnTo>
                    <a:pt x="3306" y="2767"/>
                  </a:lnTo>
                  <a:lnTo>
                    <a:pt x="3171" y="2982"/>
                  </a:lnTo>
                  <a:lnTo>
                    <a:pt x="3076" y="3144"/>
                  </a:lnTo>
                  <a:lnTo>
                    <a:pt x="3009" y="3279"/>
                  </a:lnTo>
                  <a:lnTo>
                    <a:pt x="2941" y="3279"/>
                  </a:lnTo>
                  <a:lnTo>
                    <a:pt x="2968" y="3063"/>
                  </a:lnTo>
                  <a:lnTo>
                    <a:pt x="2995" y="2834"/>
                  </a:lnTo>
                  <a:lnTo>
                    <a:pt x="3009" y="2605"/>
                  </a:lnTo>
                  <a:lnTo>
                    <a:pt x="3009" y="2375"/>
                  </a:lnTo>
                  <a:lnTo>
                    <a:pt x="3009" y="1364"/>
                  </a:lnTo>
                  <a:lnTo>
                    <a:pt x="3009" y="1256"/>
                  </a:lnTo>
                  <a:lnTo>
                    <a:pt x="2995" y="1161"/>
                  </a:lnTo>
                  <a:lnTo>
                    <a:pt x="2968" y="1067"/>
                  </a:lnTo>
                  <a:lnTo>
                    <a:pt x="2941" y="972"/>
                  </a:lnTo>
                  <a:lnTo>
                    <a:pt x="2901" y="891"/>
                  </a:lnTo>
                  <a:lnTo>
                    <a:pt x="2847" y="810"/>
                  </a:lnTo>
                  <a:lnTo>
                    <a:pt x="2793" y="743"/>
                  </a:lnTo>
                  <a:lnTo>
                    <a:pt x="2725" y="676"/>
                  </a:lnTo>
                  <a:lnTo>
                    <a:pt x="2658" y="622"/>
                  </a:lnTo>
                  <a:lnTo>
                    <a:pt x="2577" y="568"/>
                  </a:lnTo>
                  <a:lnTo>
                    <a:pt x="2483" y="514"/>
                  </a:lnTo>
                  <a:lnTo>
                    <a:pt x="2388" y="487"/>
                  </a:lnTo>
                  <a:lnTo>
                    <a:pt x="2280" y="460"/>
                  </a:lnTo>
                  <a:lnTo>
                    <a:pt x="2159" y="433"/>
                  </a:lnTo>
                  <a:lnTo>
                    <a:pt x="2037" y="419"/>
                  </a:lnTo>
                  <a:lnTo>
                    <a:pt x="985" y="419"/>
                  </a:lnTo>
                  <a:lnTo>
                    <a:pt x="850" y="433"/>
                  </a:lnTo>
                  <a:lnTo>
                    <a:pt x="742" y="460"/>
                  </a:lnTo>
                  <a:lnTo>
                    <a:pt x="634" y="487"/>
                  </a:lnTo>
                  <a:lnTo>
                    <a:pt x="527" y="527"/>
                  </a:lnTo>
                  <a:lnTo>
                    <a:pt x="432" y="568"/>
                  </a:lnTo>
                  <a:lnTo>
                    <a:pt x="351" y="635"/>
                  </a:lnTo>
                  <a:lnTo>
                    <a:pt x="284" y="689"/>
                  </a:lnTo>
                  <a:lnTo>
                    <a:pt x="216" y="770"/>
                  </a:lnTo>
                  <a:lnTo>
                    <a:pt x="162" y="851"/>
                  </a:lnTo>
                  <a:lnTo>
                    <a:pt x="108" y="945"/>
                  </a:lnTo>
                  <a:lnTo>
                    <a:pt x="68" y="1040"/>
                  </a:lnTo>
                  <a:lnTo>
                    <a:pt x="41" y="1148"/>
                  </a:lnTo>
                  <a:lnTo>
                    <a:pt x="27" y="1269"/>
                  </a:lnTo>
                  <a:lnTo>
                    <a:pt x="14" y="1391"/>
                  </a:lnTo>
                  <a:lnTo>
                    <a:pt x="0" y="1525"/>
                  </a:lnTo>
                  <a:lnTo>
                    <a:pt x="14" y="23164"/>
                  </a:lnTo>
                  <a:lnTo>
                    <a:pt x="14" y="23299"/>
                  </a:lnTo>
                  <a:lnTo>
                    <a:pt x="27" y="23421"/>
                  </a:lnTo>
                  <a:lnTo>
                    <a:pt x="54" y="23542"/>
                  </a:lnTo>
                  <a:lnTo>
                    <a:pt x="81" y="23650"/>
                  </a:lnTo>
                  <a:lnTo>
                    <a:pt x="122" y="23758"/>
                  </a:lnTo>
                  <a:lnTo>
                    <a:pt x="162" y="23839"/>
                  </a:lnTo>
                  <a:lnTo>
                    <a:pt x="230" y="23920"/>
                  </a:lnTo>
                  <a:lnTo>
                    <a:pt x="297" y="24001"/>
                  </a:lnTo>
                  <a:lnTo>
                    <a:pt x="365" y="24068"/>
                  </a:lnTo>
                  <a:lnTo>
                    <a:pt x="446" y="24122"/>
                  </a:lnTo>
                  <a:lnTo>
                    <a:pt x="540" y="24176"/>
                  </a:lnTo>
                  <a:lnTo>
                    <a:pt x="634" y="24203"/>
                  </a:lnTo>
                  <a:lnTo>
                    <a:pt x="742" y="24244"/>
                  </a:lnTo>
                  <a:lnTo>
                    <a:pt x="864" y="24257"/>
                  </a:lnTo>
                  <a:lnTo>
                    <a:pt x="985" y="24271"/>
                  </a:lnTo>
                  <a:lnTo>
                    <a:pt x="1134" y="24284"/>
                  </a:lnTo>
                  <a:lnTo>
                    <a:pt x="2172" y="24284"/>
                  </a:lnTo>
                  <a:lnTo>
                    <a:pt x="2307" y="24271"/>
                  </a:lnTo>
                  <a:lnTo>
                    <a:pt x="2429" y="24257"/>
                  </a:lnTo>
                  <a:lnTo>
                    <a:pt x="2537" y="24244"/>
                  </a:lnTo>
                  <a:lnTo>
                    <a:pt x="2645" y="24203"/>
                  </a:lnTo>
                  <a:lnTo>
                    <a:pt x="2739" y="24176"/>
                  </a:lnTo>
                  <a:lnTo>
                    <a:pt x="2833" y="24122"/>
                  </a:lnTo>
                  <a:lnTo>
                    <a:pt x="2914" y="24068"/>
                  </a:lnTo>
                  <a:lnTo>
                    <a:pt x="2982" y="24001"/>
                  </a:lnTo>
                  <a:lnTo>
                    <a:pt x="3049" y="23920"/>
                  </a:lnTo>
                  <a:lnTo>
                    <a:pt x="3103" y="23839"/>
                  </a:lnTo>
                  <a:lnTo>
                    <a:pt x="3144" y="23758"/>
                  </a:lnTo>
                  <a:lnTo>
                    <a:pt x="3184" y="23650"/>
                  </a:lnTo>
                  <a:lnTo>
                    <a:pt x="3211" y="23542"/>
                  </a:lnTo>
                  <a:lnTo>
                    <a:pt x="3238" y="23421"/>
                  </a:lnTo>
                  <a:lnTo>
                    <a:pt x="3252" y="23299"/>
                  </a:lnTo>
                  <a:lnTo>
                    <a:pt x="3252" y="23164"/>
                  </a:lnTo>
                  <a:lnTo>
                    <a:pt x="3252" y="16379"/>
                  </a:lnTo>
                  <a:lnTo>
                    <a:pt x="3252" y="16001"/>
                  </a:lnTo>
                  <a:lnTo>
                    <a:pt x="3238" y="15623"/>
                  </a:lnTo>
                  <a:lnTo>
                    <a:pt x="3198" y="15259"/>
                  </a:lnTo>
                  <a:lnTo>
                    <a:pt x="3157" y="14881"/>
                  </a:lnTo>
                  <a:lnTo>
                    <a:pt x="3225" y="14881"/>
                  </a:lnTo>
                  <a:lnTo>
                    <a:pt x="3427" y="15232"/>
                  </a:lnTo>
                  <a:lnTo>
                    <a:pt x="3656" y="15569"/>
                  </a:lnTo>
                  <a:lnTo>
                    <a:pt x="3913" y="15879"/>
                  </a:lnTo>
                  <a:lnTo>
                    <a:pt x="4182" y="16176"/>
                  </a:lnTo>
                  <a:lnTo>
                    <a:pt x="4466" y="16446"/>
                  </a:lnTo>
                  <a:lnTo>
                    <a:pt x="4776" y="16702"/>
                  </a:lnTo>
                  <a:lnTo>
                    <a:pt x="5100" y="16932"/>
                  </a:lnTo>
                  <a:lnTo>
                    <a:pt x="5451" y="17148"/>
                  </a:lnTo>
                  <a:lnTo>
                    <a:pt x="5801" y="17336"/>
                  </a:lnTo>
                  <a:lnTo>
                    <a:pt x="6179" y="17498"/>
                  </a:lnTo>
                  <a:lnTo>
                    <a:pt x="6543" y="17633"/>
                  </a:lnTo>
                  <a:lnTo>
                    <a:pt x="6935" y="17741"/>
                  </a:lnTo>
                  <a:lnTo>
                    <a:pt x="7326" y="17822"/>
                  </a:lnTo>
                  <a:lnTo>
                    <a:pt x="7717" y="17890"/>
                  </a:lnTo>
                  <a:lnTo>
                    <a:pt x="8122" y="17917"/>
                  </a:lnTo>
                  <a:lnTo>
                    <a:pt x="8526" y="17917"/>
                  </a:lnTo>
                  <a:lnTo>
                    <a:pt x="8945" y="17903"/>
                  </a:lnTo>
                  <a:lnTo>
                    <a:pt x="9349" y="17876"/>
                  </a:lnTo>
                  <a:lnTo>
                    <a:pt x="9754" y="17822"/>
                  </a:lnTo>
                  <a:lnTo>
                    <a:pt x="10145" y="17755"/>
                  </a:lnTo>
                  <a:lnTo>
                    <a:pt x="10523" y="17660"/>
                  </a:lnTo>
                  <a:lnTo>
                    <a:pt x="10901" y="17552"/>
                  </a:lnTo>
                  <a:lnTo>
                    <a:pt x="11265" y="17431"/>
                  </a:lnTo>
                  <a:lnTo>
                    <a:pt x="11616" y="17282"/>
                  </a:lnTo>
                  <a:lnTo>
                    <a:pt x="11967" y="17121"/>
                  </a:lnTo>
                  <a:lnTo>
                    <a:pt x="12304" y="16932"/>
                  </a:lnTo>
                  <a:lnTo>
                    <a:pt x="12628" y="16729"/>
                  </a:lnTo>
                  <a:lnTo>
                    <a:pt x="12938" y="16514"/>
                  </a:lnTo>
                  <a:lnTo>
                    <a:pt x="13235" y="16284"/>
                  </a:lnTo>
                  <a:lnTo>
                    <a:pt x="13531" y="16028"/>
                  </a:lnTo>
                  <a:lnTo>
                    <a:pt x="13801" y="15772"/>
                  </a:lnTo>
                  <a:lnTo>
                    <a:pt x="14071" y="15475"/>
                  </a:lnTo>
                  <a:lnTo>
                    <a:pt x="14327" y="15178"/>
                  </a:lnTo>
                  <a:lnTo>
                    <a:pt x="14557" y="14868"/>
                  </a:lnTo>
                  <a:lnTo>
                    <a:pt x="14786" y="14530"/>
                  </a:lnTo>
                  <a:lnTo>
                    <a:pt x="15002" y="14193"/>
                  </a:lnTo>
                  <a:lnTo>
                    <a:pt x="15191" y="13829"/>
                  </a:lnTo>
                  <a:lnTo>
                    <a:pt x="15366" y="13451"/>
                  </a:lnTo>
                  <a:lnTo>
                    <a:pt x="15542" y="13060"/>
                  </a:lnTo>
                  <a:lnTo>
                    <a:pt x="15690" y="12655"/>
                  </a:lnTo>
                  <a:lnTo>
                    <a:pt x="15825" y="12237"/>
                  </a:lnTo>
                  <a:lnTo>
                    <a:pt x="15933" y="11805"/>
                  </a:lnTo>
                  <a:lnTo>
                    <a:pt x="16041" y="11374"/>
                  </a:lnTo>
                  <a:lnTo>
                    <a:pt x="16122" y="10915"/>
                  </a:lnTo>
                  <a:lnTo>
                    <a:pt x="16189" y="10443"/>
                  </a:lnTo>
                  <a:lnTo>
                    <a:pt x="16230" y="9957"/>
                  </a:lnTo>
                  <a:lnTo>
                    <a:pt x="16257" y="9471"/>
                  </a:lnTo>
                  <a:lnTo>
                    <a:pt x="16270" y="8959"/>
                  </a:lnTo>
                  <a:lnTo>
                    <a:pt x="16257" y="8473"/>
                  </a:lnTo>
                  <a:lnTo>
                    <a:pt x="16230" y="7987"/>
                  </a:lnTo>
                  <a:lnTo>
                    <a:pt x="16189" y="7515"/>
                  </a:lnTo>
                  <a:lnTo>
                    <a:pt x="16135" y="7057"/>
                  </a:lnTo>
                  <a:lnTo>
                    <a:pt x="16054" y="6598"/>
                  </a:lnTo>
                  <a:lnTo>
                    <a:pt x="15973" y="6166"/>
                  </a:lnTo>
                  <a:lnTo>
                    <a:pt x="15865" y="5734"/>
                  </a:lnTo>
                  <a:lnTo>
                    <a:pt x="15744" y="5316"/>
                  </a:lnTo>
                  <a:lnTo>
                    <a:pt x="15609" y="4925"/>
                  </a:lnTo>
                  <a:lnTo>
                    <a:pt x="15447" y="4534"/>
                  </a:lnTo>
                  <a:lnTo>
                    <a:pt x="15285" y="4156"/>
                  </a:lnTo>
                  <a:lnTo>
                    <a:pt x="15110" y="3792"/>
                  </a:lnTo>
                  <a:lnTo>
                    <a:pt x="14908" y="3441"/>
                  </a:lnTo>
                  <a:lnTo>
                    <a:pt x="14705" y="3117"/>
                  </a:lnTo>
                  <a:lnTo>
                    <a:pt x="14476" y="2794"/>
                  </a:lnTo>
                  <a:lnTo>
                    <a:pt x="14233" y="2497"/>
                  </a:lnTo>
                  <a:lnTo>
                    <a:pt x="13990" y="2200"/>
                  </a:lnTo>
                  <a:lnTo>
                    <a:pt x="13720" y="1930"/>
                  </a:lnTo>
                  <a:lnTo>
                    <a:pt x="13451" y="1674"/>
                  </a:lnTo>
                  <a:lnTo>
                    <a:pt x="13154" y="1444"/>
                  </a:lnTo>
                  <a:lnTo>
                    <a:pt x="12857" y="1215"/>
                  </a:lnTo>
                  <a:lnTo>
                    <a:pt x="12547" y="1013"/>
                  </a:lnTo>
                  <a:lnTo>
                    <a:pt x="12209" y="824"/>
                  </a:lnTo>
                  <a:lnTo>
                    <a:pt x="11872" y="662"/>
                  </a:lnTo>
                  <a:lnTo>
                    <a:pt x="11521" y="500"/>
                  </a:lnTo>
                  <a:lnTo>
                    <a:pt x="11157" y="379"/>
                  </a:lnTo>
                  <a:lnTo>
                    <a:pt x="10793" y="257"/>
                  </a:lnTo>
                  <a:lnTo>
                    <a:pt x="10402" y="176"/>
                  </a:lnTo>
                  <a:lnTo>
                    <a:pt x="10010" y="95"/>
                  </a:lnTo>
                  <a:lnTo>
                    <a:pt x="9606" y="41"/>
                  </a:lnTo>
                  <a:lnTo>
                    <a:pt x="9188" y="14"/>
                  </a:lnTo>
                  <a:lnTo>
                    <a:pt x="8769" y="1"/>
                  </a:lnTo>
                  <a:close/>
                </a:path>
              </a:pathLst>
            </a:custGeom>
            <a:solidFill>
              <a:srgbClr val="F3F3F3"/>
            </a:solidFill>
            <a:ln>
              <a:noFill/>
            </a:ln>
          </p:spPr>
          <p:txBody>
            <a:bodyPr anchorCtr="0" anchor="ctr" bIns="182850" lIns="182850" spcFirstLastPara="1" rIns="182850" wrap="square" tIns="182850">
              <a:noAutofit/>
            </a:bodyPr>
            <a:lstStyle/>
            <a:p>
              <a:pPr indent="0" lvl="0" marL="0" rtl="0" algn="l">
                <a:spcBef>
                  <a:spcPts val="0"/>
                </a:spcBef>
                <a:spcAft>
                  <a:spcPts val="0"/>
                </a:spcAft>
                <a:buNone/>
              </a:pPr>
              <a:r>
                <a:t/>
              </a:r>
              <a:endParaRPr>
                <a:solidFill>
                  <a:srgbClr val="F3F3F3"/>
                </a:solidFill>
              </a:endParaRPr>
            </a:p>
          </p:txBody>
        </p:sp>
        <p:sp>
          <p:nvSpPr>
            <p:cNvPr id="3126" name="Google Shape;3126;p207"/>
            <p:cNvSpPr/>
            <p:nvPr/>
          </p:nvSpPr>
          <p:spPr>
            <a:xfrm>
              <a:off x="686229" y="563758"/>
              <a:ext cx="71326" cy="168129"/>
            </a:xfrm>
            <a:custGeom>
              <a:rect b="b" l="l" r="r" t="t"/>
              <a:pathLst>
                <a:path extrusionOk="0" h="24027" w="9903">
                  <a:moveTo>
                    <a:pt x="8378" y="0"/>
                  </a:moveTo>
                  <a:lnTo>
                    <a:pt x="8028" y="13"/>
                  </a:lnTo>
                  <a:lnTo>
                    <a:pt x="7609" y="54"/>
                  </a:lnTo>
                  <a:lnTo>
                    <a:pt x="7164" y="121"/>
                  </a:lnTo>
                  <a:lnTo>
                    <a:pt x="6921" y="162"/>
                  </a:lnTo>
                  <a:lnTo>
                    <a:pt x="6678" y="229"/>
                  </a:lnTo>
                  <a:lnTo>
                    <a:pt x="6422" y="297"/>
                  </a:lnTo>
                  <a:lnTo>
                    <a:pt x="6166" y="364"/>
                  </a:lnTo>
                  <a:lnTo>
                    <a:pt x="5910" y="459"/>
                  </a:lnTo>
                  <a:lnTo>
                    <a:pt x="5653" y="567"/>
                  </a:lnTo>
                  <a:lnTo>
                    <a:pt x="5397" y="688"/>
                  </a:lnTo>
                  <a:lnTo>
                    <a:pt x="5127" y="809"/>
                  </a:lnTo>
                  <a:lnTo>
                    <a:pt x="4884" y="958"/>
                  </a:lnTo>
                  <a:lnTo>
                    <a:pt x="4628" y="1120"/>
                  </a:lnTo>
                  <a:lnTo>
                    <a:pt x="4385" y="1295"/>
                  </a:lnTo>
                  <a:lnTo>
                    <a:pt x="4142" y="1484"/>
                  </a:lnTo>
                  <a:lnTo>
                    <a:pt x="3913" y="1700"/>
                  </a:lnTo>
                  <a:lnTo>
                    <a:pt x="3684" y="1929"/>
                  </a:lnTo>
                  <a:lnTo>
                    <a:pt x="3481" y="2172"/>
                  </a:lnTo>
                  <a:lnTo>
                    <a:pt x="3279" y="2428"/>
                  </a:lnTo>
                  <a:lnTo>
                    <a:pt x="3090" y="2725"/>
                  </a:lnTo>
                  <a:lnTo>
                    <a:pt x="2915" y="3022"/>
                  </a:lnTo>
                  <a:lnTo>
                    <a:pt x="2753" y="3346"/>
                  </a:lnTo>
                  <a:lnTo>
                    <a:pt x="2618" y="3696"/>
                  </a:lnTo>
                  <a:lnTo>
                    <a:pt x="2496" y="4074"/>
                  </a:lnTo>
                  <a:lnTo>
                    <a:pt x="2388" y="4465"/>
                  </a:lnTo>
                  <a:lnTo>
                    <a:pt x="2308" y="4884"/>
                  </a:lnTo>
                  <a:lnTo>
                    <a:pt x="2254" y="5329"/>
                  </a:lnTo>
                  <a:lnTo>
                    <a:pt x="2213" y="5801"/>
                  </a:lnTo>
                  <a:lnTo>
                    <a:pt x="2200" y="6287"/>
                  </a:lnTo>
                  <a:lnTo>
                    <a:pt x="2200" y="7096"/>
                  </a:lnTo>
                  <a:lnTo>
                    <a:pt x="891" y="7096"/>
                  </a:lnTo>
                  <a:lnTo>
                    <a:pt x="783" y="7123"/>
                  </a:lnTo>
                  <a:lnTo>
                    <a:pt x="675" y="7150"/>
                  </a:lnTo>
                  <a:lnTo>
                    <a:pt x="567" y="7191"/>
                  </a:lnTo>
                  <a:lnTo>
                    <a:pt x="473" y="7244"/>
                  </a:lnTo>
                  <a:lnTo>
                    <a:pt x="378" y="7312"/>
                  </a:lnTo>
                  <a:lnTo>
                    <a:pt x="297" y="7393"/>
                  </a:lnTo>
                  <a:lnTo>
                    <a:pt x="216" y="7474"/>
                  </a:lnTo>
                  <a:lnTo>
                    <a:pt x="149" y="7568"/>
                  </a:lnTo>
                  <a:lnTo>
                    <a:pt x="95" y="7663"/>
                  </a:lnTo>
                  <a:lnTo>
                    <a:pt x="55" y="7771"/>
                  </a:lnTo>
                  <a:lnTo>
                    <a:pt x="28" y="7879"/>
                  </a:lnTo>
                  <a:lnTo>
                    <a:pt x="1" y="7986"/>
                  </a:lnTo>
                  <a:lnTo>
                    <a:pt x="1" y="8108"/>
                  </a:lnTo>
                  <a:lnTo>
                    <a:pt x="1" y="8216"/>
                  </a:lnTo>
                  <a:lnTo>
                    <a:pt x="1" y="8647"/>
                  </a:lnTo>
                  <a:lnTo>
                    <a:pt x="1" y="8769"/>
                  </a:lnTo>
                  <a:lnTo>
                    <a:pt x="1" y="8877"/>
                  </a:lnTo>
                  <a:lnTo>
                    <a:pt x="14" y="8985"/>
                  </a:lnTo>
                  <a:lnTo>
                    <a:pt x="55" y="9093"/>
                  </a:lnTo>
                  <a:lnTo>
                    <a:pt x="95" y="9201"/>
                  </a:lnTo>
                  <a:lnTo>
                    <a:pt x="149" y="9309"/>
                  </a:lnTo>
                  <a:lnTo>
                    <a:pt x="216" y="9389"/>
                  </a:lnTo>
                  <a:lnTo>
                    <a:pt x="297" y="9484"/>
                  </a:lnTo>
                  <a:lnTo>
                    <a:pt x="378" y="9551"/>
                  </a:lnTo>
                  <a:lnTo>
                    <a:pt x="473" y="9619"/>
                  </a:lnTo>
                  <a:lnTo>
                    <a:pt x="567" y="9673"/>
                  </a:lnTo>
                  <a:lnTo>
                    <a:pt x="675" y="9713"/>
                  </a:lnTo>
                  <a:lnTo>
                    <a:pt x="783" y="9754"/>
                  </a:lnTo>
                  <a:lnTo>
                    <a:pt x="891" y="9767"/>
                  </a:lnTo>
                  <a:lnTo>
                    <a:pt x="999" y="9781"/>
                  </a:lnTo>
                  <a:lnTo>
                    <a:pt x="1120" y="9767"/>
                  </a:lnTo>
                  <a:lnTo>
                    <a:pt x="2186" y="9767"/>
                  </a:lnTo>
                  <a:lnTo>
                    <a:pt x="2200" y="22921"/>
                  </a:lnTo>
                  <a:lnTo>
                    <a:pt x="2200" y="23055"/>
                  </a:lnTo>
                  <a:lnTo>
                    <a:pt x="2213" y="23177"/>
                  </a:lnTo>
                  <a:lnTo>
                    <a:pt x="2240" y="23298"/>
                  </a:lnTo>
                  <a:lnTo>
                    <a:pt x="2267" y="23406"/>
                  </a:lnTo>
                  <a:lnTo>
                    <a:pt x="2308" y="23501"/>
                  </a:lnTo>
                  <a:lnTo>
                    <a:pt x="2361" y="23595"/>
                  </a:lnTo>
                  <a:lnTo>
                    <a:pt x="2415" y="23676"/>
                  </a:lnTo>
                  <a:lnTo>
                    <a:pt x="2483" y="23757"/>
                  </a:lnTo>
                  <a:lnTo>
                    <a:pt x="2564" y="23824"/>
                  </a:lnTo>
                  <a:lnTo>
                    <a:pt x="2645" y="23878"/>
                  </a:lnTo>
                  <a:lnTo>
                    <a:pt x="2739" y="23919"/>
                  </a:lnTo>
                  <a:lnTo>
                    <a:pt x="2834" y="23959"/>
                  </a:lnTo>
                  <a:lnTo>
                    <a:pt x="2942" y="24000"/>
                  </a:lnTo>
                  <a:lnTo>
                    <a:pt x="3063" y="24013"/>
                  </a:lnTo>
                  <a:lnTo>
                    <a:pt x="3184" y="24027"/>
                  </a:lnTo>
                  <a:lnTo>
                    <a:pt x="4493" y="24027"/>
                  </a:lnTo>
                  <a:lnTo>
                    <a:pt x="4614" y="24013"/>
                  </a:lnTo>
                  <a:lnTo>
                    <a:pt x="4736" y="24000"/>
                  </a:lnTo>
                  <a:lnTo>
                    <a:pt x="4844" y="23959"/>
                  </a:lnTo>
                  <a:lnTo>
                    <a:pt x="4952" y="23919"/>
                  </a:lnTo>
                  <a:lnTo>
                    <a:pt x="5033" y="23878"/>
                  </a:lnTo>
                  <a:lnTo>
                    <a:pt x="5114" y="23824"/>
                  </a:lnTo>
                  <a:lnTo>
                    <a:pt x="5194" y="23757"/>
                  </a:lnTo>
                  <a:lnTo>
                    <a:pt x="5262" y="23676"/>
                  </a:lnTo>
                  <a:lnTo>
                    <a:pt x="5316" y="23595"/>
                  </a:lnTo>
                  <a:lnTo>
                    <a:pt x="5370" y="23501"/>
                  </a:lnTo>
                  <a:lnTo>
                    <a:pt x="5397" y="23406"/>
                  </a:lnTo>
                  <a:lnTo>
                    <a:pt x="5437" y="23298"/>
                  </a:lnTo>
                  <a:lnTo>
                    <a:pt x="5451" y="23177"/>
                  </a:lnTo>
                  <a:lnTo>
                    <a:pt x="5464" y="23055"/>
                  </a:lnTo>
                  <a:lnTo>
                    <a:pt x="5478" y="22921"/>
                  </a:lnTo>
                  <a:lnTo>
                    <a:pt x="5478" y="9767"/>
                  </a:lnTo>
                  <a:lnTo>
                    <a:pt x="8419" y="9767"/>
                  </a:lnTo>
                  <a:lnTo>
                    <a:pt x="8527" y="9781"/>
                  </a:lnTo>
                  <a:lnTo>
                    <a:pt x="8635" y="9767"/>
                  </a:lnTo>
                  <a:lnTo>
                    <a:pt x="8756" y="9754"/>
                  </a:lnTo>
                  <a:lnTo>
                    <a:pt x="8864" y="9713"/>
                  </a:lnTo>
                  <a:lnTo>
                    <a:pt x="8958" y="9673"/>
                  </a:lnTo>
                  <a:lnTo>
                    <a:pt x="9066" y="9619"/>
                  </a:lnTo>
                  <a:lnTo>
                    <a:pt x="9147" y="9551"/>
                  </a:lnTo>
                  <a:lnTo>
                    <a:pt x="9242" y="9484"/>
                  </a:lnTo>
                  <a:lnTo>
                    <a:pt x="9309" y="9389"/>
                  </a:lnTo>
                  <a:lnTo>
                    <a:pt x="9377" y="9309"/>
                  </a:lnTo>
                  <a:lnTo>
                    <a:pt x="9431" y="9201"/>
                  </a:lnTo>
                  <a:lnTo>
                    <a:pt x="9485" y="9093"/>
                  </a:lnTo>
                  <a:lnTo>
                    <a:pt x="9511" y="8985"/>
                  </a:lnTo>
                  <a:lnTo>
                    <a:pt x="9525" y="8877"/>
                  </a:lnTo>
                  <a:lnTo>
                    <a:pt x="9538" y="8769"/>
                  </a:lnTo>
                  <a:lnTo>
                    <a:pt x="9525" y="8647"/>
                  </a:lnTo>
                  <a:lnTo>
                    <a:pt x="9525" y="8216"/>
                  </a:lnTo>
                  <a:lnTo>
                    <a:pt x="9538" y="8108"/>
                  </a:lnTo>
                  <a:lnTo>
                    <a:pt x="9525" y="7986"/>
                  </a:lnTo>
                  <a:lnTo>
                    <a:pt x="9511" y="7879"/>
                  </a:lnTo>
                  <a:lnTo>
                    <a:pt x="9471" y="7771"/>
                  </a:lnTo>
                  <a:lnTo>
                    <a:pt x="9431" y="7663"/>
                  </a:lnTo>
                  <a:lnTo>
                    <a:pt x="9377" y="7568"/>
                  </a:lnTo>
                  <a:lnTo>
                    <a:pt x="9309" y="7474"/>
                  </a:lnTo>
                  <a:lnTo>
                    <a:pt x="9242" y="7393"/>
                  </a:lnTo>
                  <a:lnTo>
                    <a:pt x="9147" y="7312"/>
                  </a:lnTo>
                  <a:lnTo>
                    <a:pt x="9066" y="7244"/>
                  </a:lnTo>
                  <a:lnTo>
                    <a:pt x="8958" y="7191"/>
                  </a:lnTo>
                  <a:lnTo>
                    <a:pt x="8864" y="7150"/>
                  </a:lnTo>
                  <a:lnTo>
                    <a:pt x="8743" y="7123"/>
                  </a:lnTo>
                  <a:lnTo>
                    <a:pt x="8635" y="7096"/>
                  </a:lnTo>
                  <a:lnTo>
                    <a:pt x="5478" y="7096"/>
                  </a:lnTo>
                  <a:lnTo>
                    <a:pt x="5478" y="6422"/>
                  </a:lnTo>
                  <a:lnTo>
                    <a:pt x="5478" y="6138"/>
                  </a:lnTo>
                  <a:lnTo>
                    <a:pt x="5491" y="5855"/>
                  </a:lnTo>
                  <a:lnTo>
                    <a:pt x="5518" y="5599"/>
                  </a:lnTo>
                  <a:lnTo>
                    <a:pt x="5559" y="5356"/>
                  </a:lnTo>
                  <a:lnTo>
                    <a:pt x="5613" y="5140"/>
                  </a:lnTo>
                  <a:lnTo>
                    <a:pt x="5667" y="4924"/>
                  </a:lnTo>
                  <a:lnTo>
                    <a:pt x="5734" y="4722"/>
                  </a:lnTo>
                  <a:lnTo>
                    <a:pt x="5802" y="4533"/>
                  </a:lnTo>
                  <a:lnTo>
                    <a:pt x="5883" y="4371"/>
                  </a:lnTo>
                  <a:lnTo>
                    <a:pt x="5977" y="4209"/>
                  </a:lnTo>
                  <a:lnTo>
                    <a:pt x="6071" y="4061"/>
                  </a:lnTo>
                  <a:lnTo>
                    <a:pt x="6166" y="3926"/>
                  </a:lnTo>
                  <a:lnTo>
                    <a:pt x="6274" y="3791"/>
                  </a:lnTo>
                  <a:lnTo>
                    <a:pt x="6382" y="3683"/>
                  </a:lnTo>
                  <a:lnTo>
                    <a:pt x="6503" y="3575"/>
                  </a:lnTo>
                  <a:lnTo>
                    <a:pt x="6625" y="3481"/>
                  </a:lnTo>
                  <a:lnTo>
                    <a:pt x="6746" y="3400"/>
                  </a:lnTo>
                  <a:lnTo>
                    <a:pt x="6881" y="3319"/>
                  </a:lnTo>
                  <a:lnTo>
                    <a:pt x="7137" y="3184"/>
                  </a:lnTo>
                  <a:lnTo>
                    <a:pt x="7407" y="3089"/>
                  </a:lnTo>
                  <a:lnTo>
                    <a:pt x="7677" y="3008"/>
                  </a:lnTo>
                  <a:lnTo>
                    <a:pt x="7960" y="2954"/>
                  </a:lnTo>
                  <a:lnTo>
                    <a:pt x="8216" y="2914"/>
                  </a:lnTo>
                  <a:lnTo>
                    <a:pt x="8473" y="2887"/>
                  </a:lnTo>
                  <a:lnTo>
                    <a:pt x="8716" y="2874"/>
                  </a:lnTo>
                  <a:lnTo>
                    <a:pt x="8999" y="2833"/>
                  </a:lnTo>
                  <a:lnTo>
                    <a:pt x="9120" y="2806"/>
                  </a:lnTo>
                  <a:lnTo>
                    <a:pt x="9228" y="2779"/>
                  </a:lnTo>
                  <a:lnTo>
                    <a:pt x="9336" y="2739"/>
                  </a:lnTo>
                  <a:lnTo>
                    <a:pt x="9431" y="2685"/>
                  </a:lnTo>
                  <a:lnTo>
                    <a:pt x="9525" y="2631"/>
                  </a:lnTo>
                  <a:lnTo>
                    <a:pt x="9606" y="2577"/>
                  </a:lnTo>
                  <a:lnTo>
                    <a:pt x="9673" y="2496"/>
                  </a:lnTo>
                  <a:lnTo>
                    <a:pt x="9727" y="2415"/>
                  </a:lnTo>
                  <a:lnTo>
                    <a:pt x="9781" y="2334"/>
                  </a:lnTo>
                  <a:lnTo>
                    <a:pt x="9822" y="2239"/>
                  </a:lnTo>
                  <a:lnTo>
                    <a:pt x="9862" y="2132"/>
                  </a:lnTo>
                  <a:lnTo>
                    <a:pt x="9876" y="2024"/>
                  </a:lnTo>
                  <a:lnTo>
                    <a:pt x="9889" y="1889"/>
                  </a:lnTo>
                  <a:lnTo>
                    <a:pt x="9903" y="1754"/>
                  </a:lnTo>
                  <a:lnTo>
                    <a:pt x="9903" y="1120"/>
                  </a:lnTo>
                  <a:lnTo>
                    <a:pt x="9889" y="985"/>
                  </a:lnTo>
                  <a:lnTo>
                    <a:pt x="9876" y="863"/>
                  </a:lnTo>
                  <a:lnTo>
                    <a:pt x="9862" y="755"/>
                  </a:lnTo>
                  <a:lnTo>
                    <a:pt x="9835" y="648"/>
                  </a:lnTo>
                  <a:lnTo>
                    <a:pt x="9795" y="540"/>
                  </a:lnTo>
                  <a:lnTo>
                    <a:pt x="9741" y="459"/>
                  </a:lnTo>
                  <a:lnTo>
                    <a:pt x="9687" y="364"/>
                  </a:lnTo>
                  <a:lnTo>
                    <a:pt x="9619" y="297"/>
                  </a:lnTo>
                  <a:lnTo>
                    <a:pt x="9552" y="229"/>
                  </a:lnTo>
                  <a:lnTo>
                    <a:pt x="9471" y="162"/>
                  </a:lnTo>
                  <a:lnTo>
                    <a:pt x="9377" y="121"/>
                  </a:lnTo>
                  <a:lnTo>
                    <a:pt x="9269" y="81"/>
                  </a:lnTo>
                  <a:lnTo>
                    <a:pt x="9161" y="40"/>
                  </a:lnTo>
                  <a:lnTo>
                    <a:pt x="9053" y="27"/>
                  </a:lnTo>
                  <a:lnTo>
                    <a:pt x="8918" y="0"/>
                  </a:lnTo>
                  <a:close/>
                </a:path>
              </a:pathLst>
            </a:custGeom>
            <a:solidFill>
              <a:srgbClr val="F3F3F3"/>
            </a:solidFill>
            <a:ln>
              <a:noFill/>
            </a:ln>
          </p:spPr>
          <p:txBody>
            <a:bodyPr anchorCtr="0" anchor="ctr" bIns="182850" lIns="182850" spcFirstLastPara="1" rIns="182850" wrap="square" tIns="182850">
              <a:noAutofit/>
            </a:bodyPr>
            <a:lstStyle/>
            <a:p>
              <a:pPr indent="0" lvl="0" marL="0" rtl="0" algn="l">
                <a:spcBef>
                  <a:spcPts val="0"/>
                </a:spcBef>
                <a:spcAft>
                  <a:spcPts val="0"/>
                </a:spcAft>
                <a:buNone/>
              </a:pPr>
              <a:r>
                <a:t/>
              </a:r>
              <a:endParaRPr>
                <a:solidFill>
                  <a:srgbClr val="F3F3F3"/>
                </a:solidFill>
              </a:endParaRPr>
            </a:p>
          </p:txBody>
        </p:sp>
        <p:sp>
          <p:nvSpPr>
            <p:cNvPr id="3127" name="Google Shape;3127;p207"/>
            <p:cNvSpPr/>
            <p:nvPr/>
          </p:nvSpPr>
          <p:spPr>
            <a:xfrm>
              <a:off x="758521" y="609445"/>
              <a:ext cx="132641" cy="125276"/>
            </a:xfrm>
            <a:custGeom>
              <a:rect b="b" l="l" r="r" t="t"/>
              <a:pathLst>
                <a:path extrusionOk="0" h="17903" w="18416">
                  <a:moveTo>
                    <a:pt x="9201" y="2834"/>
                  </a:moveTo>
                  <a:lnTo>
                    <a:pt x="9498" y="2847"/>
                  </a:lnTo>
                  <a:lnTo>
                    <a:pt x="9795" y="2860"/>
                  </a:lnTo>
                  <a:lnTo>
                    <a:pt x="10092" y="2901"/>
                  </a:lnTo>
                  <a:lnTo>
                    <a:pt x="10375" y="2955"/>
                  </a:lnTo>
                  <a:lnTo>
                    <a:pt x="10658" y="3009"/>
                  </a:lnTo>
                  <a:lnTo>
                    <a:pt x="10942" y="3090"/>
                  </a:lnTo>
                  <a:lnTo>
                    <a:pt x="11211" y="3184"/>
                  </a:lnTo>
                  <a:lnTo>
                    <a:pt x="11481" y="3279"/>
                  </a:lnTo>
                  <a:lnTo>
                    <a:pt x="11737" y="3400"/>
                  </a:lnTo>
                  <a:lnTo>
                    <a:pt x="11994" y="3522"/>
                  </a:lnTo>
                  <a:lnTo>
                    <a:pt x="12237" y="3670"/>
                  </a:lnTo>
                  <a:lnTo>
                    <a:pt x="12479" y="3818"/>
                  </a:lnTo>
                  <a:lnTo>
                    <a:pt x="12709" y="3980"/>
                  </a:lnTo>
                  <a:lnTo>
                    <a:pt x="12938" y="4156"/>
                  </a:lnTo>
                  <a:lnTo>
                    <a:pt x="13154" y="4344"/>
                  </a:lnTo>
                  <a:lnTo>
                    <a:pt x="13356" y="4533"/>
                  </a:lnTo>
                  <a:lnTo>
                    <a:pt x="13545" y="4736"/>
                  </a:lnTo>
                  <a:lnTo>
                    <a:pt x="13734" y="4952"/>
                  </a:lnTo>
                  <a:lnTo>
                    <a:pt x="13909" y="5181"/>
                  </a:lnTo>
                  <a:lnTo>
                    <a:pt x="14071" y="5424"/>
                  </a:lnTo>
                  <a:lnTo>
                    <a:pt x="14220" y="5667"/>
                  </a:lnTo>
                  <a:lnTo>
                    <a:pt x="14368" y="5923"/>
                  </a:lnTo>
                  <a:lnTo>
                    <a:pt x="14490" y="6179"/>
                  </a:lnTo>
                  <a:lnTo>
                    <a:pt x="14611" y="6462"/>
                  </a:lnTo>
                  <a:lnTo>
                    <a:pt x="14719" y="6732"/>
                  </a:lnTo>
                  <a:lnTo>
                    <a:pt x="14813" y="7029"/>
                  </a:lnTo>
                  <a:lnTo>
                    <a:pt x="14894" y="7326"/>
                  </a:lnTo>
                  <a:lnTo>
                    <a:pt x="14962" y="7623"/>
                  </a:lnTo>
                  <a:lnTo>
                    <a:pt x="15002" y="7946"/>
                  </a:lnTo>
                  <a:lnTo>
                    <a:pt x="15043" y="8257"/>
                  </a:lnTo>
                  <a:lnTo>
                    <a:pt x="15070" y="8581"/>
                  </a:lnTo>
                  <a:lnTo>
                    <a:pt x="15070" y="8918"/>
                  </a:lnTo>
                  <a:lnTo>
                    <a:pt x="15070" y="9255"/>
                  </a:lnTo>
                  <a:lnTo>
                    <a:pt x="15043" y="9579"/>
                  </a:lnTo>
                  <a:lnTo>
                    <a:pt x="15002" y="9903"/>
                  </a:lnTo>
                  <a:lnTo>
                    <a:pt x="14962" y="10213"/>
                  </a:lnTo>
                  <a:lnTo>
                    <a:pt x="14894" y="10523"/>
                  </a:lnTo>
                  <a:lnTo>
                    <a:pt x="14813" y="10820"/>
                  </a:lnTo>
                  <a:lnTo>
                    <a:pt x="14719" y="11103"/>
                  </a:lnTo>
                  <a:lnTo>
                    <a:pt x="14611" y="11387"/>
                  </a:lnTo>
                  <a:lnTo>
                    <a:pt x="14490" y="11670"/>
                  </a:lnTo>
                  <a:lnTo>
                    <a:pt x="14368" y="11940"/>
                  </a:lnTo>
                  <a:lnTo>
                    <a:pt x="14220" y="12196"/>
                  </a:lnTo>
                  <a:lnTo>
                    <a:pt x="14071" y="12439"/>
                  </a:lnTo>
                  <a:lnTo>
                    <a:pt x="13909" y="12682"/>
                  </a:lnTo>
                  <a:lnTo>
                    <a:pt x="13734" y="12911"/>
                  </a:lnTo>
                  <a:lnTo>
                    <a:pt x="13545" y="13127"/>
                  </a:lnTo>
                  <a:lnTo>
                    <a:pt x="13356" y="13343"/>
                  </a:lnTo>
                  <a:lnTo>
                    <a:pt x="13154" y="13532"/>
                  </a:lnTo>
                  <a:lnTo>
                    <a:pt x="12938" y="13720"/>
                  </a:lnTo>
                  <a:lnTo>
                    <a:pt x="12709" y="13896"/>
                  </a:lnTo>
                  <a:lnTo>
                    <a:pt x="12479" y="14071"/>
                  </a:lnTo>
                  <a:lnTo>
                    <a:pt x="12237" y="14220"/>
                  </a:lnTo>
                  <a:lnTo>
                    <a:pt x="11994" y="14368"/>
                  </a:lnTo>
                  <a:lnTo>
                    <a:pt x="11737" y="14489"/>
                  </a:lnTo>
                  <a:lnTo>
                    <a:pt x="11481" y="14611"/>
                  </a:lnTo>
                  <a:lnTo>
                    <a:pt x="11211" y="14719"/>
                  </a:lnTo>
                  <a:lnTo>
                    <a:pt x="10942" y="14813"/>
                  </a:lnTo>
                  <a:lnTo>
                    <a:pt x="10658" y="14881"/>
                  </a:lnTo>
                  <a:lnTo>
                    <a:pt x="10375" y="14948"/>
                  </a:lnTo>
                  <a:lnTo>
                    <a:pt x="10092" y="15002"/>
                  </a:lnTo>
                  <a:lnTo>
                    <a:pt x="9795" y="15043"/>
                  </a:lnTo>
                  <a:lnTo>
                    <a:pt x="9498" y="15056"/>
                  </a:lnTo>
                  <a:lnTo>
                    <a:pt x="9201" y="15070"/>
                  </a:lnTo>
                  <a:lnTo>
                    <a:pt x="8891" y="15056"/>
                  </a:lnTo>
                  <a:lnTo>
                    <a:pt x="8594" y="15043"/>
                  </a:lnTo>
                  <a:lnTo>
                    <a:pt x="8311" y="15002"/>
                  </a:lnTo>
                  <a:lnTo>
                    <a:pt x="8014" y="14948"/>
                  </a:lnTo>
                  <a:lnTo>
                    <a:pt x="7744" y="14881"/>
                  </a:lnTo>
                  <a:lnTo>
                    <a:pt x="7461" y="14800"/>
                  </a:lnTo>
                  <a:lnTo>
                    <a:pt x="7191" y="14719"/>
                  </a:lnTo>
                  <a:lnTo>
                    <a:pt x="6921" y="14611"/>
                  </a:lnTo>
                  <a:lnTo>
                    <a:pt x="6665" y="14489"/>
                  </a:lnTo>
                  <a:lnTo>
                    <a:pt x="6409" y="14355"/>
                  </a:lnTo>
                  <a:lnTo>
                    <a:pt x="6166" y="14206"/>
                  </a:lnTo>
                  <a:lnTo>
                    <a:pt x="5923" y="14058"/>
                  </a:lnTo>
                  <a:lnTo>
                    <a:pt x="5694" y="13896"/>
                  </a:lnTo>
                  <a:lnTo>
                    <a:pt x="5464" y="13707"/>
                  </a:lnTo>
                  <a:lnTo>
                    <a:pt x="5262" y="13518"/>
                  </a:lnTo>
                  <a:lnTo>
                    <a:pt x="5046" y="13316"/>
                  </a:lnTo>
                  <a:lnTo>
                    <a:pt x="4857" y="13113"/>
                  </a:lnTo>
                  <a:lnTo>
                    <a:pt x="4668" y="12898"/>
                  </a:lnTo>
                  <a:lnTo>
                    <a:pt x="4493" y="12655"/>
                  </a:lnTo>
                  <a:lnTo>
                    <a:pt x="4331" y="12425"/>
                  </a:lnTo>
                  <a:lnTo>
                    <a:pt x="4169" y="12169"/>
                  </a:lnTo>
                  <a:lnTo>
                    <a:pt x="4034" y="11913"/>
                  </a:lnTo>
                  <a:lnTo>
                    <a:pt x="3899" y="11643"/>
                  </a:lnTo>
                  <a:lnTo>
                    <a:pt x="3778" y="11373"/>
                  </a:lnTo>
                  <a:lnTo>
                    <a:pt x="3670" y="11090"/>
                  </a:lnTo>
                  <a:lnTo>
                    <a:pt x="3576" y="10806"/>
                  </a:lnTo>
                  <a:lnTo>
                    <a:pt x="3508" y="10510"/>
                  </a:lnTo>
                  <a:lnTo>
                    <a:pt x="3441" y="10199"/>
                  </a:lnTo>
                  <a:lnTo>
                    <a:pt x="3387" y="9889"/>
                  </a:lnTo>
                  <a:lnTo>
                    <a:pt x="3346" y="9565"/>
                  </a:lnTo>
                  <a:lnTo>
                    <a:pt x="3319" y="9242"/>
                  </a:lnTo>
                  <a:lnTo>
                    <a:pt x="3319" y="8918"/>
                  </a:lnTo>
                  <a:lnTo>
                    <a:pt x="3319" y="8581"/>
                  </a:lnTo>
                  <a:lnTo>
                    <a:pt x="3346" y="8270"/>
                  </a:lnTo>
                  <a:lnTo>
                    <a:pt x="3387" y="7946"/>
                  </a:lnTo>
                  <a:lnTo>
                    <a:pt x="3427" y="7636"/>
                  </a:lnTo>
                  <a:lnTo>
                    <a:pt x="3495" y="7339"/>
                  </a:lnTo>
                  <a:lnTo>
                    <a:pt x="3576" y="7043"/>
                  </a:lnTo>
                  <a:lnTo>
                    <a:pt x="3670" y="6746"/>
                  </a:lnTo>
                  <a:lnTo>
                    <a:pt x="3778" y="6476"/>
                  </a:lnTo>
                  <a:lnTo>
                    <a:pt x="3899" y="6193"/>
                  </a:lnTo>
                  <a:lnTo>
                    <a:pt x="4021" y="5936"/>
                  </a:lnTo>
                  <a:lnTo>
                    <a:pt x="4169" y="5680"/>
                  </a:lnTo>
                  <a:lnTo>
                    <a:pt x="4318" y="5437"/>
                  </a:lnTo>
                  <a:lnTo>
                    <a:pt x="4480" y="5194"/>
                  </a:lnTo>
                  <a:lnTo>
                    <a:pt x="4655" y="4965"/>
                  </a:lnTo>
                  <a:lnTo>
                    <a:pt x="4844" y="4749"/>
                  </a:lnTo>
                  <a:lnTo>
                    <a:pt x="5033" y="4547"/>
                  </a:lnTo>
                  <a:lnTo>
                    <a:pt x="5235" y="4344"/>
                  </a:lnTo>
                  <a:lnTo>
                    <a:pt x="5451" y="4169"/>
                  </a:lnTo>
                  <a:lnTo>
                    <a:pt x="5680" y="3994"/>
                  </a:lnTo>
                  <a:lnTo>
                    <a:pt x="5910" y="3818"/>
                  </a:lnTo>
                  <a:lnTo>
                    <a:pt x="6152" y="3670"/>
                  </a:lnTo>
                  <a:lnTo>
                    <a:pt x="6395" y="3535"/>
                  </a:lnTo>
                  <a:lnTo>
                    <a:pt x="6652" y="3400"/>
                  </a:lnTo>
                  <a:lnTo>
                    <a:pt x="6908" y="3292"/>
                  </a:lnTo>
                  <a:lnTo>
                    <a:pt x="7178" y="3184"/>
                  </a:lnTo>
                  <a:lnTo>
                    <a:pt x="7447" y="3090"/>
                  </a:lnTo>
                  <a:lnTo>
                    <a:pt x="7731" y="3022"/>
                  </a:lnTo>
                  <a:lnTo>
                    <a:pt x="8014" y="2955"/>
                  </a:lnTo>
                  <a:lnTo>
                    <a:pt x="8297" y="2901"/>
                  </a:lnTo>
                  <a:lnTo>
                    <a:pt x="8594" y="2860"/>
                  </a:lnTo>
                  <a:lnTo>
                    <a:pt x="8891" y="2847"/>
                  </a:lnTo>
                  <a:lnTo>
                    <a:pt x="9201" y="2834"/>
                  </a:lnTo>
                  <a:close/>
                  <a:moveTo>
                    <a:pt x="8716" y="0"/>
                  </a:moveTo>
                  <a:lnTo>
                    <a:pt x="8257" y="41"/>
                  </a:lnTo>
                  <a:lnTo>
                    <a:pt x="7785" y="95"/>
                  </a:lnTo>
                  <a:lnTo>
                    <a:pt x="7340" y="162"/>
                  </a:lnTo>
                  <a:lnTo>
                    <a:pt x="6894" y="257"/>
                  </a:lnTo>
                  <a:lnTo>
                    <a:pt x="6449" y="378"/>
                  </a:lnTo>
                  <a:lnTo>
                    <a:pt x="6031" y="500"/>
                  </a:lnTo>
                  <a:lnTo>
                    <a:pt x="5613" y="662"/>
                  </a:lnTo>
                  <a:lnTo>
                    <a:pt x="5208" y="823"/>
                  </a:lnTo>
                  <a:lnTo>
                    <a:pt x="4803" y="1012"/>
                  </a:lnTo>
                  <a:lnTo>
                    <a:pt x="4426" y="1228"/>
                  </a:lnTo>
                  <a:lnTo>
                    <a:pt x="4048" y="1444"/>
                  </a:lnTo>
                  <a:lnTo>
                    <a:pt x="3684" y="1687"/>
                  </a:lnTo>
                  <a:lnTo>
                    <a:pt x="3346" y="1943"/>
                  </a:lnTo>
                  <a:lnTo>
                    <a:pt x="3009" y="2213"/>
                  </a:lnTo>
                  <a:lnTo>
                    <a:pt x="2685" y="2510"/>
                  </a:lnTo>
                  <a:lnTo>
                    <a:pt x="2388" y="2807"/>
                  </a:lnTo>
                  <a:lnTo>
                    <a:pt x="2092" y="3130"/>
                  </a:lnTo>
                  <a:lnTo>
                    <a:pt x="1822" y="3454"/>
                  </a:lnTo>
                  <a:lnTo>
                    <a:pt x="1566" y="3805"/>
                  </a:lnTo>
                  <a:lnTo>
                    <a:pt x="1336" y="4169"/>
                  </a:lnTo>
                  <a:lnTo>
                    <a:pt x="1107" y="4547"/>
                  </a:lnTo>
                  <a:lnTo>
                    <a:pt x="905" y="4925"/>
                  </a:lnTo>
                  <a:lnTo>
                    <a:pt x="729" y="5329"/>
                  </a:lnTo>
                  <a:lnTo>
                    <a:pt x="554" y="5734"/>
                  </a:lnTo>
                  <a:lnTo>
                    <a:pt x="419" y="6166"/>
                  </a:lnTo>
                  <a:lnTo>
                    <a:pt x="297" y="6597"/>
                  </a:lnTo>
                  <a:lnTo>
                    <a:pt x="189" y="7043"/>
                  </a:lnTo>
                  <a:lnTo>
                    <a:pt x="109" y="7488"/>
                  </a:lnTo>
                  <a:lnTo>
                    <a:pt x="55" y="7960"/>
                  </a:lnTo>
                  <a:lnTo>
                    <a:pt x="14" y="8432"/>
                  </a:lnTo>
                  <a:lnTo>
                    <a:pt x="1" y="8918"/>
                  </a:lnTo>
                  <a:lnTo>
                    <a:pt x="14" y="9403"/>
                  </a:lnTo>
                  <a:lnTo>
                    <a:pt x="55" y="9876"/>
                  </a:lnTo>
                  <a:lnTo>
                    <a:pt x="109" y="10334"/>
                  </a:lnTo>
                  <a:lnTo>
                    <a:pt x="189" y="10793"/>
                  </a:lnTo>
                  <a:lnTo>
                    <a:pt x="297" y="11238"/>
                  </a:lnTo>
                  <a:lnTo>
                    <a:pt x="419" y="11683"/>
                  </a:lnTo>
                  <a:lnTo>
                    <a:pt x="554" y="12102"/>
                  </a:lnTo>
                  <a:lnTo>
                    <a:pt x="729" y="12520"/>
                  </a:lnTo>
                  <a:lnTo>
                    <a:pt x="905" y="12924"/>
                  </a:lnTo>
                  <a:lnTo>
                    <a:pt x="1107" y="13302"/>
                  </a:lnTo>
                  <a:lnTo>
                    <a:pt x="1323" y="13680"/>
                  </a:lnTo>
                  <a:lnTo>
                    <a:pt x="1566" y="14044"/>
                  </a:lnTo>
                  <a:lnTo>
                    <a:pt x="1822" y="14395"/>
                  </a:lnTo>
                  <a:lnTo>
                    <a:pt x="2092" y="14732"/>
                  </a:lnTo>
                  <a:lnTo>
                    <a:pt x="2375" y="15056"/>
                  </a:lnTo>
                  <a:lnTo>
                    <a:pt x="2685" y="15366"/>
                  </a:lnTo>
                  <a:lnTo>
                    <a:pt x="3009" y="15650"/>
                  </a:lnTo>
                  <a:lnTo>
                    <a:pt x="3333" y="15933"/>
                  </a:lnTo>
                  <a:lnTo>
                    <a:pt x="3684" y="16189"/>
                  </a:lnTo>
                  <a:lnTo>
                    <a:pt x="4048" y="16432"/>
                  </a:lnTo>
                  <a:lnTo>
                    <a:pt x="4412" y="16661"/>
                  </a:lnTo>
                  <a:lnTo>
                    <a:pt x="4803" y="16864"/>
                  </a:lnTo>
                  <a:lnTo>
                    <a:pt x="5195" y="17066"/>
                  </a:lnTo>
                  <a:lnTo>
                    <a:pt x="5599" y="17228"/>
                  </a:lnTo>
                  <a:lnTo>
                    <a:pt x="6017" y="17390"/>
                  </a:lnTo>
                  <a:lnTo>
                    <a:pt x="6449" y="17525"/>
                  </a:lnTo>
                  <a:lnTo>
                    <a:pt x="6894" y="17633"/>
                  </a:lnTo>
                  <a:lnTo>
                    <a:pt x="7340" y="17727"/>
                  </a:lnTo>
                  <a:lnTo>
                    <a:pt x="7785" y="17808"/>
                  </a:lnTo>
                  <a:lnTo>
                    <a:pt x="8243" y="17862"/>
                  </a:lnTo>
                  <a:lnTo>
                    <a:pt x="8716" y="17889"/>
                  </a:lnTo>
                  <a:lnTo>
                    <a:pt x="9201" y="17903"/>
                  </a:lnTo>
                  <a:lnTo>
                    <a:pt x="9673" y="17889"/>
                  </a:lnTo>
                  <a:lnTo>
                    <a:pt x="10146" y="17862"/>
                  </a:lnTo>
                  <a:lnTo>
                    <a:pt x="10604" y="17808"/>
                  </a:lnTo>
                  <a:lnTo>
                    <a:pt x="11063" y="17727"/>
                  </a:lnTo>
                  <a:lnTo>
                    <a:pt x="11508" y="17633"/>
                  </a:lnTo>
                  <a:lnTo>
                    <a:pt x="11940" y="17525"/>
                  </a:lnTo>
                  <a:lnTo>
                    <a:pt x="12372" y="17390"/>
                  </a:lnTo>
                  <a:lnTo>
                    <a:pt x="12790" y="17228"/>
                  </a:lnTo>
                  <a:lnTo>
                    <a:pt x="13194" y="17053"/>
                  </a:lnTo>
                  <a:lnTo>
                    <a:pt x="13599" y="16864"/>
                  </a:lnTo>
                  <a:lnTo>
                    <a:pt x="13977" y="16648"/>
                  </a:lnTo>
                  <a:lnTo>
                    <a:pt x="14355" y="16432"/>
                  </a:lnTo>
                  <a:lnTo>
                    <a:pt x="14719" y="16176"/>
                  </a:lnTo>
                  <a:lnTo>
                    <a:pt x="15070" y="15919"/>
                  </a:lnTo>
                  <a:lnTo>
                    <a:pt x="15407" y="15650"/>
                  </a:lnTo>
                  <a:lnTo>
                    <a:pt x="15717" y="15353"/>
                  </a:lnTo>
                  <a:lnTo>
                    <a:pt x="16027" y="15043"/>
                  </a:lnTo>
                  <a:lnTo>
                    <a:pt x="16324" y="14719"/>
                  </a:lnTo>
                  <a:lnTo>
                    <a:pt x="16594" y="14381"/>
                  </a:lnTo>
                  <a:lnTo>
                    <a:pt x="16850" y="14031"/>
                  </a:lnTo>
                  <a:lnTo>
                    <a:pt x="17093" y="13666"/>
                  </a:lnTo>
                  <a:lnTo>
                    <a:pt x="17309" y="13302"/>
                  </a:lnTo>
                  <a:lnTo>
                    <a:pt x="17511" y="12911"/>
                  </a:lnTo>
                  <a:lnTo>
                    <a:pt x="17700" y="12506"/>
                  </a:lnTo>
                  <a:lnTo>
                    <a:pt x="17862" y="12088"/>
                  </a:lnTo>
                  <a:lnTo>
                    <a:pt x="18011" y="11670"/>
                  </a:lnTo>
                  <a:lnTo>
                    <a:pt x="18132" y="11238"/>
                  </a:lnTo>
                  <a:lnTo>
                    <a:pt x="18240" y="10793"/>
                  </a:lnTo>
                  <a:lnTo>
                    <a:pt x="18321" y="10334"/>
                  </a:lnTo>
                  <a:lnTo>
                    <a:pt x="18375" y="9876"/>
                  </a:lnTo>
                  <a:lnTo>
                    <a:pt x="18415" y="9403"/>
                  </a:lnTo>
                  <a:lnTo>
                    <a:pt x="18415" y="8918"/>
                  </a:lnTo>
                  <a:lnTo>
                    <a:pt x="18415" y="8432"/>
                  </a:lnTo>
                  <a:lnTo>
                    <a:pt x="18375" y="7973"/>
                  </a:lnTo>
                  <a:lnTo>
                    <a:pt x="18321" y="7501"/>
                  </a:lnTo>
                  <a:lnTo>
                    <a:pt x="18240" y="7056"/>
                  </a:lnTo>
                  <a:lnTo>
                    <a:pt x="18132" y="6611"/>
                  </a:lnTo>
                  <a:lnTo>
                    <a:pt x="18011" y="6179"/>
                  </a:lnTo>
                  <a:lnTo>
                    <a:pt x="17862" y="5747"/>
                  </a:lnTo>
                  <a:lnTo>
                    <a:pt x="17700" y="5343"/>
                  </a:lnTo>
                  <a:lnTo>
                    <a:pt x="17511" y="4938"/>
                  </a:lnTo>
                  <a:lnTo>
                    <a:pt x="17309" y="4560"/>
                  </a:lnTo>
                  <a:lnTo>
                    <a:pt x="17093" y="4183"/>
                  </a:lnTo>
                  <a:lnTo>
                    <a:pt x="16850" y="3818"/>
                  </a:lnTo>
                  <a:lnTo>
                    <a:pt x="16594" y="3481"/>
                  </a:lnTo>
                  <a:lnTo>
                    <a:pt x="16324" y="3144"/>
                  </a:lnTo>
                  <a:lnTo>
                    <a:pt x="16027" y="2820"/>
                  </a:lnTo>
                  <a:lnTo>
                    <a:pt x="15717" y="2523"/>
                  </a:lnTo>
                  <a:lnTo>
                    <a:pt x="15407" y="2226"/>
                  </a:lnTo>
                  <a:lnTo>
                    <a:pt x="15070" y="1957"/>
                  </a:lnTo>
                  <a:lnTo>
                    <a:pt x="14719" y="1700"/>
                  </a:lnTo>
                  <a:lnTo>
                    <a:pt x="14355" y="1457"/>
                  </a:lnTo>
                  <a:lnTo>
                    <a:pt x="13977" y="1228"/>
                  </a:lnTo>
                  <a:lnTo>
                    <a:pt x="13599" y="1026"/>
                  </a:lnTo>
                  <a:lnTo>
                    <a:pt x="13194" y="837"/>
                  </a:lnTo>
                  <a:lnTo>
                    <a:pt x="12790" y="662"/>
                  </a:lnTo>
                  <a:lnTo>
                    <a:pt x="12372" y="513"/>
                  </a:lnTo>
                  <a:lnTo>
                    <a:pt x="11940" y="378"/>
                  </a:lnTo>
                  <a:lnTo>
                    <a:pt x="11508" y="257"/>
                  </a:lnTo>
                  <a:lnTo>
                    <a:pt x="11063" y="162"/>
                  </a:lnTo>
                  <a:lnTo>
                    <a:pt x="10604" y="95"/>
                  </a:lnTo>
                  <a:lnTo>
                    <a:pt x="10146" y="41"/>
                  </a:lnTo>
                  <a:lnTo>
                    <a:pt x="9673" y="0"/>
                  </a:lnTo>
                  <a:close/>
                </a:path>
              </a:pathLst>
            </a:custGeom>
            <a:solidFill>
              <a:srgbClr val="F3F3F3"/>
            </a:solidFill>
            <a:ln>
              <a:noFill/>
            </a:ln>
          </p:spPr>
          <p:txBody>
            <a:bodyPr anchorCtr="0" anchor="ctr" bIns="182850" lIns="182850" spcFirstLastPara="1" rIns="182850" wrap="square" tIns="182850">
              <a:noAutofit/>
            </a:bodyPr>
            <a:lstStyle/>
            <a:p>
              <a:pPr indent="0" lvl="0" marL="0" rtl="0" algn="l">
                <a:spcBef>
                  <a:spcPts val="0"/>
                </a:spcBef>
                <a:spcAft>
                  <a:spcPts val="0"/>
                </a:spcAft>
                <a:buNone/>
              </a:pPr>
              <a:r>
                <a:t/>
              </a:r>
              <a:endParaRPr>
                <a:solidFill>
                  <a:srgbClr val="F3F3F3"/>
                </a:solidFill>
              </a:endParaRPr>
            </a:p>
          </p:txBody>
        </p:sp>
        <p:sp>
          <p:nvSpPr>
            <p:cNvPr id="3128" name="Google Shape;3128;p207"/>
            <p:cNvSpPr/>
            <p:nvPr/>
          </p:nvSpPr>
          <p:spPr>
            <a:xfrm>
              <a:off x="911653" y="564983"/>
              <a:ext cx="41206" cy="167849"/>
            </a:xfrm>
            <a:custGeom>
              <a:rect b="b" l="l" r="r" t="t"/>
              <a:pathLst>
                <a:path extrusionOk="0" h="23987" w="5721">
                  <a:moveTo>
                    <a:pt x="986" y="0"/>
                  </a:moveTo>
                  <a:lnTo>
                    <a:pt x="864" y="14"/>
                  </a:lnTo>
                  <a:lnTo>
                    <a:pt x="743" y="41"/>
                  </a:lnTo>
                  <a:lnTo>
                    <a:pt x="635" y="68"/>
                  </a:lnTo>
                  <a:lnTo>
                    <a:pt x="540" y="108"/>
                  </a:lnTo>
                  <a:lnTo>
                    <a:pt x="446" y="149"/>
                  </a:lnTo>
                  <a:lnTo>
                    <a:pt x="365" y="216"/>
                  </a:lnTo>
                  <a:lnTo>
                    <a:pt x="284" y="270"/>
                  </a:lnTo>
                  <a:lnTo>
                    <a:pt x="217" y="351"/>
                  </a:lnTo>
                  <a:lnTo>
                    <a:pt x="163" y="432"/>
                  </a:lnTo>
                  <a:lnTo>
                    <a:pt x="122" y="527"/>
                  </a:lnTo>
                  <a:lnTo>
                    <a:pt x="82" y="621"/>
                  </a:lnTo>
                  <a:lnTo>
                    <a:pt x="41" y="729"/>
                  </a:lnTo>
                  <a:lnTo>
                    <a:pt x="28" y="850"/>
                  </a:lnTo>
                  <a:lnTo>
                    <a:pt x="14" y="972"/>
                  </a:lnTo>
                  <a:lnTo>
                    <a:pt x="1" y="1107"/>
                  </a:lnTo>
                  <a:lnTo>
                    <a:pt x="1" y="19184"/>
                  </a:lnTo>
                  <a:lnTo>
                    <a:pt x="14" y="19575"/>
                  </a:lnTo>
                  <a:lnTo>
                    <a:pt x="41" y="19953"/>
                  </a:lnTo>
                  <a:lnTo>
                    <a:pt x="82" y="20304"/>
                  </a:lnTo>
                  <a:lnTo>
                    <a:pt x="136" y="20628"/>
                  </a:lnTo>
                  <a:lnTo>
                    <a:pt x="190" y="20938"/>
                  </a:lnTo>
                  <a:lnTo>
                    <a:pt x="271" y="21221"/>
                  </a:lnTo>
                  <a:lnTo>
                    <a:pt x="365" y="21491"/>
                  </a:lnTo>
                  <a:lnTo>
                    <a:pt x="460" y="21747"/>
                  </a:lnTo>
                  <a:lnTo>
                    <a:pt x="581" y="21990"/>
                  </a:lnTo>
                  <a:lnTo>
                    <a:pt x="702" y="22206"/>
                  </a:lnTo>
                  <a:lnTo>
                    <a:pt x="837" y="22408"/>
                  </a:lnTo>
                  <a:lnTo>
                    <a:pt x="972" y="22597"/>
                  </a:lnTo>
                  <a:lnTo>
                    <a:pt x="1121" y="22773"/>
                  </a:lnTo>
                  <a:lnTo>
                    <a:pt x="1282" y="22921"/>
                  </a:lnTo>
                  <a:lnTo>
                    <a:pt x="1444" y="23069"/>
                  </a:lnTo>
                  <a:lnTo>
                    <a:pt x="1606" y="23204"/>
                  </a:lnTo>
                  <a:lnTo>
                    <a:pt x="1782" y="23312"/>
                  </a:lnTo>
                  <a:lnTo>
                    <a:pt x="1957" y="23420"/>
                  </a:lnTo>
                  <a:lnTo>
                    <a:pt x="2146" y="23515"/>
                  </a:lnTo>
                  <a:lnTo>
                    <a:pt x="2335" y="23595"/>
                  </a:lnTo>
                  <a:lnTo>
                    <a:pt x="2524" y="23676"/>
                  </a:lnTo>
                  <a:lnTo>
                    <a:pt x="2712" y="23744"/>
                  </a:lnTo>
                  <a:lnTo>
                    <a:pt x="2901" y="23798"/>
                  </a:lnTo>
                  <a:lnTo>
                    <a:pt x="3090" y="23838"/>
                  </a:lnTo>
                  <a:lnTo>
                    <a:pt x="3481" y="23919"/>
                  </a:lnTo>
                  <a:lnTo>
                    <a:pt x="3859" y="23960"/>
                  </a:lnTo>
                  <a:lnTo>
                    <a:pt x="4223" y="23987"/>
                  </a:lnTo>
                  <a:lnTo>
                    <a:pt x="4723" y="23987"/>
                  </a:lnTo>
                  <a:lnTo>
                    <a:pt x="4857" y="23973"/>
                  </a:lnTo>
                  <a:lnTo>
                    <a:pt x="4992" y="23946"/>
                  </a:lnTo>
                  <a:lnTo>
                    <a:pt x="5114" y="23906"/>
                  </a:lnTo>
                  <a:lnTo>
                    <a:pt x="5208" y="23865"/>
                  </a:lnTo>
                  <a:lnTo>
                    <a:pt x="5303" y="23811"/>
                  </a:lnTo>
                  <a:lnTo>
                    <a:pt x="5397" y="23744"/>
                  </a:lnTo>
                  <a:lnTo>
                    <a:pt x="5465" y="23676"/>
                  </a:lnTo>
                  <a:lnTo>
                    <a:pt x="5532" y="23595"/>
                  </a:lnTo>
                  <a:lnTo>
                    <a:pt x="5586" y="23515"/>
                  </a:lnTo>
                  <a:lnTo>
                    <a:pt x="5626" y="23420"/>
                  </a:lnTo>
                  <a:lnTo>
                    <a:pt x="5667" y="23312"/>
                  </a:lnTo>
                  <a:lnTo>
                    <a:pt x="5694" y="23204"/>
                  </a:lnTo>
                  <a:lnTo>
                    <a:pt x="5707" y="23096"/>
                  </a:lnTo>
                  <a:lnTo>
                    <a:pt x="5721" y="22840"/>
                  </a:lnTo>
                  <a:lnTo>
                    <a:pt x="5721" y="22031"/>
                  </a:lnTo>
                  <a:lnTo>
                    <a:pt x="5721" y="21936"/>
                  </a:lnTo>
                  <a:lnTo>
                    <a:pt x="5721" y="21842"/>
                  </a:lnTo>
                  <a:lnTo>
                    <a:pt x="5707" y="21761"/>
                  </a:lnTo>
                  <a:lnTo>
                    <a:pt x="5680" y="21666"/>
                  </a:lnTo>
                  <a:lnTo>
                    <a:pt x="5640" y="21585"/>
                  </a:lnTo>
                  <a:lnTo>
                    <a:pt x="5599" y="21504"/>
                  </a:lnTo>
                  <a:lnTo>
                    <a:pt x="5545" y="21424"/>
                  </a:lnTo>
                  <a:lnTo>
                    <a:pt x="5492" y="21356"/>
                  </a:lnTo>
                  <a:lnTo>
                    <a:pt x="5424" y="21289"/>
                  </a:lnTo>
                  <a:lnTo>
                    <a:pt x="5357" y="21235"/>
                  </a:lnTo>
                  <a:lnTo>
                    <a:pt x="5276" y="21181"/>
                  </a:lnTo>
                  <a:lnTo>
                    <a:pt x="5195" y="21140"/>
                  </a:lnTo>
                  <a:lnTo>
                    <a:pt x="5114" y="21100"/>
                  </a:lnTo>
                  <a:lnTo>
                    <a:pt x="5019" y="21073"/>
                  </a:lnTo>
                  <a:lnTo>
                    <a:pt x="4938" y="21059"/>
                  </a:lnTo>
                  <a:lnTo>
                    <a:pt x="4844" y="21046"/>
                  </a:lnTo>
                  <a:lnTo>
                    <a:pt x="4574" y="21019"/>
                  </a:lnTo>
                  <a:lnTo>
                    <a:pt x="4439" y="20978"/>
                  </a:lnTo>
                  <a:lnTo>
                    <a:pt x="4304" y="20938"/>
                  </a:lnTo>
                  <a:lnTo>
                    <a:pt x="4169" y="20884"/>
                  </a:lnTo>
                  <a:lnTo>
                    <a:pt x="4035" y="20816"/>
                  </a:lnTo>
                  <a:lnTo>
                    <a:pt x="3913" y="20722"/>
                  </a:lnTo>
                  <a:lnTo>
                    <a:pt x="3792" y="20614"/>
                  </a:lnTo>
                  <a:lnTo>
                    <a:pt x="3684" y="20493"/>
                  </a:lnTo>
                  <a:lnTo>
                    <a:pt x="3589" y="20331"/>
                  </a:lnTo>
                  <a:lnTo>
                    <a:pt x="3508" y="20155"/>
                  </a:lnTo>
                  <a:lnTo>
                    <a:pt x="3427" y="19940"/>
                  </a:lnTo>
                  <a:lnTo>
                    <a:pt x="3373" y="19710"/>
                  </a:lnTo>
                  <a:lnTo>
                    <a:pt x="3320" y="19440"/>
                  </a:lnTo>
                  <a:lnTo>
                    <a:pt x="3293" y="19130"/>
                  </a:lnTo>
                  <a:lnTo>
                    <a:pt x="3293" y="18779"/>
                  </a:lnTo>
                  <a:lnTo>
                    <a:pt x="3293" y="1107"/>
                  </a:lnTo>
                  <a:lnTo>
                    <a:pt x="3279" y="972"/>
                  </a:lnTo>
                  <a:lnTo>
                    <a:pt x="3266" y="850"/>
                  </a:lnTo>
                  <a:lnTo>
                    <a:pt x="3239" y="729"/>
                  </a:lnTo>
                  <a:lnTo>
                    <a:pt x="3212" y="621"/>
                  </a:lnTo>
                  <a:lnTo>
                    <a:pt x="3171" y="527"/>
                  </a:lnTo>
                  <a:lnTo>
                    <a:pt x="3117" y="432"/>
                  </a:lnTo>
                  <a:lnTo>
                    <a:pt x="3063" y="351"/>
                  </a:lnTo>
                  <a:lnTo>
                    <a:pt x="2996" y="270"/>
                  </a:lnTo>
                  <a:lnTo>
                    <a:pt x="2915" y="216"/>
                  </a:lnTo>
                  <a:lnTo>
                    <a:pt x="2834" y="149"/>
                  </a:lnTo>
                  <a:lnTo>
                    <a:pt x="2739" y="108"/>
                  </a:lnTo>
                  <a:lnTo>
                    <a:pt x="2645" y="68"/>
                  </a:lnTo>
                  <a:lnTo>
                    <a:pt x="2537" y="41"/>
                  </a:lnTo>
                  <a:lnTo>
                    <a:pt x="2429" y="14"/>
                  </a:lnTo>
                  <a:lnTo>
                    <a:pt x="2308" y="0"/>
                  </a:lnTo>
                  <a:close/>
                </a:path>
              </a:pathLst>
            </a:custGeom>
            <a:solidFill>
              <a:srgbClr val="F3F3F3"/>
            </a:solidFill>
            <a:ln>
              <a:noFill/>
            </a:ln>
          </p:spPr>
          <p:txBody>
            <a:bodyPr anchorCtr="0" anchor="ctr" bIns="182850" lIns="182850" spcFirstLastPara="1" rIns="182850" wrap="square" tIns="182850">
              <a:noAutofit/>
            </a:bodyPr>
            <a:lstStyle/>
            <a:p>
              <a:pPr indent="0" lvl="0" marL="0" rtl="0" algn="l">
                <a:spcBef>
                  <a:spcPts val="0"/>
                </a:spcBef>
                <a:spcAft>
                  <a:spcPts val="0"/>
                </a:spcAft>
                <a:buNone/>
              </a:pPr>
              <a:r>
                <a:t/>
              </a:r>
              <a:endParaRPr>
                <a:solidFill>
                  <a:srgbClr val="F3F3F3"/>
                </a:solidFill>
              </a:endParaRPr>
            </a:p>
          </p:txBody>
        </p:sp>
        <p:sp>
          <p:nvSpPr>
            <p:cNvPr id="3129" name="Google Shape;3129;p207"/>
            <p:cNvSpPr/>
            <p:nvPr/>
          </p:nvSpPr>
          <p:spPr>
            <a:xfrm>
              <a:off x="974034" y="612279"/>
              <a:ext cx="23624" cy="119608"/>
            </a:xfrm>
            <a:custGeom>
              <a:rect b="b" l="l" r="r" t="t"/>
              <a:pathLst>
                <a:path extrusionOk="0" h="17093" w="3280">
                  <a:moveTo>
                    <a:pt x="986" y="0"/>
                  </a:moveTo>
                  <a:lnTo>
                    <a:pt x="864" y="14"/>
                  </a:lnTo>
                  <a:lnTo>
                    <a:pt x="756" y="41"/>
                  </a:lnTo>
                  <a:lnTo>
                    <a:pt x="648" y="68"/>
                  </a:lnTo>
                  <a:lnTo>
                    <a:pt x="554" y="108"/>
                  </a:lnTo>
                  <a:lnTo>
                    <a:pt x="460" y="149"/>
                  </a:lnTo>
                  <a:lnTo>
                    <a:pt x="379" y="216"/>
                  </a:lnTo>
                  <a:lnTo>
                    <a:pt x="298" y="270"/>
                  </a:lnTo>
                  <a:lnTo>
                    <a:pt x="230" y="351"/>
                  </a:lnTo>
                  <a:lnTo>
                    <a:pt x="176" y="432"/>
                  </a:lnTo>
                  <a:lnTo>
                    <a:pt x="122" y="526"/>
                  </a:lnTo>
                  <a:lnTo>
                    <a:pt x="82" y="621"/>
                  </a:lnTo>
                  <a:lnTo>
                    <a:pt x="55" y="729"/>
                  </a:lnTo>
                  <a:lnTo>
                    <a:pt x="28" y="850"/>
                  </a:lnTo>
                  <a:lnTo>
                    <a:pt x="14" y="972"/>
                  </a:lnTo>
                  <a:lnTo>
                    <a:pt x="1" y="1106"/>
                  </a:lnTo>
                  <a:lnTo>
                    <a:pt x="14" y="15987"/>
                  </a:lnTo>
                  <a:lnTo>
                    <a:pt x="14" y="16121"/>
                  </a:lnTo>
                  <a:lnTo>
                    <a:pt x="28" y="16243"/>
                  </a:lnTo>
                  <a:lnTo>
                    <a:pt x="55" y="16364"/>
                  </a:lnTo>
                  <a:lnTo>
                    <a:pt x="95" y="16472"/>
                  </a:lnTo>
                  <a:lnTo>
                    <a:pt x="136" y="16567"/>
                  </a:lnTo>
                  <a:lnTo>
                    <a:pt x="176" y="16661"/>
                  </a:lnTo>
                  <a:lnTo>
                    <a:pt x="244" y="16742"/>
                  </a:lnTo>
                  <a:lnTo>
                    <a:pt x="311" y="16823"/>
                  </a:lnTo>
                  <a:lnTo>
                    <a:pt x="379" y="16890"/>
                  </a:lnTo>
                  <a:lnTo>
                    <a:pt x="460" y="16944"/>
                  </a:lnTo>
                  <a:lnTo>
                    <a:pt x="554" y="16985"/>
                  </a:lnTo>
                  <a:lnTo>
                    <a:pt x="662" y="17025"/>
                  </a:lnTo>
                  <a:lnTo>
                    <a:pt x="770" y="17066"/>
                  </a:lnTo>
                  <a:lnTo>
                    <a:pt x="878" y="17079"/>
                  </a:lnTo>
                  <a:lnTo>
                    <a:pt x="999" y="17093"/>
                  </a:lnTo>
                  <a:lnTo>
                    <a:pt x="2308" y="17093"/>
                  </a:lnTo>
                  <a:lnTo>
                    <a:pt x="2429" y="17079"/>
                  </a:lnTo>
                  <a:lnTo>
                    <a:pt x="2551" y="17066"/>
                  </a:lnTo>
                  <a:lnTo>
                    <a:pt x="2658" y="17025"/>
                  </a:lnTo>
                  <a:lnTo>
                    <a:pt x="2753" y="16985"/>
                  </a:lnTo>
                  <a:lnTo>
                    <a:pt x="2847" y="16944"/>
                  </a:lnTo>
                  <a:lnTo>
                    <a:pt x="2928" y="16890"/>
                  </a:lnTo>
                  <a:lnTo>
                    <a:pt x="3009" y="16823"/>
                  </a:lnTo>
                  <a:lnTo>
                    <a:pt x="3077" y="16742"/>
                  </a:lnTo>
                  <a:lnTo>
                    <a:pt x="3131" y="16661"/>
                  </a:lnTo>
                  <a:lnTo>
                    <a:pt x="3171" y="16567"/>
                  </a:lnTo>
                  <a:lnTo>
                    <a:pt x="3212" y="16472"/>
                  </a:lnTo>
                  <a:lnTo>
                    <a:pt x="3239" y="16364"/>
                  </a:lnTo>
                  <a:lnTo>
                    <a:pt x="3266" y="16243"/>
                  </a:lnTo>
                  <a:lnTo>
                    <a:pt x="3279" y="16121"/>
                  </a:lnTo>
                  <a:lnTo>
                    <a:pt x="3279" y="15987"/>
                  </a:lnTo>
                  <a:lnTo>
                    <a:pt x="3279" y="1106"/>
                  </a:lnTo>
                  <a:lnTo>
                    <a:pt x="3279" y="972"/>
                  </a:lnTo>
                  <a:lnTo>
                    <a:pt x="3266" y="850"/>
                  </a:lnTo>
                  <a:lnTo>
                    <a:pt x="3239" y="729"/>
                  </a:lnTo>
                  <a:lnTo>
                    <a:pt x="3212" y="621"/>
                  </a:lnTo>
                  <a:lnTo>
                    <a:pt x="3171" y="526"/>
                  </a:lnTo>
                  <a:lnTo>
                    <a:pt x="3131" y="432"/>
                  </a:lnTo>
                  <a:lnTo>
                    <a:pt x="3077" y="351"/>
                  </a:lnTo>
                  <a:lnTo>
                    <a:pt x="3009" y="270"/>
                  </a:lnTo>
                  <a:lnTo>
                    <a:pt x="2928" y="216"/>
                  </a:lnTo>
                  <a:lnTo>
                    <a:pt x="2847" y="149"/>
                  </a:lnTo>
                  <a:lnTo>
                    <a:pt x="2753" y="108"/>
                  </a:lnTo>
                  <a:lnTo>
                    <a:pt x="2658" y="68"/>
                  </a:lnTo>
                  <a:lnTo>
                    <a:pt x="2551" y="41"/>
                  </a:lnTo>
                  <a:lnTo>
                    <a:pt x="2429" y="14"/>
                  </a:lnTo>
                  <a:lnTo>
                    <a:pt x="2308" y="0"/>
                  </a:lnTo>
                  <a:close/>
                </a:path>
              </a:pathLst>
            </a:custGeom>
            <a:solidFill>
              <a:srgbClr val="F3F3F3"/>
            </a:solidFill>
            <a:ln>
              <a:noFill/>
            </a:ln>
          </p:spPr>
          <p:txBody>
            <a:bodyPr anchorCtr="0" anchor="ctr" bIns="182850" lIns="182850" spcFirstLastPara="1" rIns="182850" wrap="square" tIns="182850">
              <a:noAutofit/>
            </a:bodyPr>
            <a:lstStyle/>
            <a:p>
              <a:pPr indent="0" lvl="0" marL="0" rtl="0" algn="l">
                <a:spcBef>
                  <a:spcPts val="0"/>
                </a:spcBef>
                <a:spcAft>
                  <a:spcPts val="0"/>
                </a:spcAft>
                <a:buNone/>
              </a:pPr>
              <a:r>
                <a:t/>
              </a:r>
              <a:endParaRPr>
                <a:solidFill>
                  <a:srgbClr val="F3F3F3"/>
                </a:solidFill>
              </a:endParaRPr>
            </a:p>
          </p:txBody>
        </p:sp>
        <p:sp>
          <p:nvSpPr>
            <p:cNvPr id="3130" name="Google Shape;3130;p207"/>
            <p:cNvSpPr/>
            <p:nvPr/>
          </p:nvSpPr>
          <p:spPr>
            <a:xfrm>
              <a:off x="1018149" y="609445"/>
              <a:ext cx="132735" cy="125276"/>
            </a:xfrm>
            <a:custGeom>
              <a:rect b="b" l="l" r="r" t="t"/>
              <a:pathLst>
                <a:path extrusionOk="0" h="17903" w="18429">
                  <a:moveTo>
                    <a:pt x="9201" y="2834"/>
                  </a:moveTo>
                  <a:lnTo>
                    <a:pt x="9498" y="2847"/>
                  </a:lnTo>
                  <a:lnTo>
                    <a:pt x="9795" y="2860"/>
                  </a:lnTo>
                  <a:lnTo>
                    <a:pt x="10092" y="2901"/>
                  </a:lnTo>
                  <a:lnTo>
                    <a:pt x="10388" y="2955"/>
                  </a:lnTo>
                  <a:lnTo>
                    <a:pt x="10672" y="3009"/>
                  </a:lnTo>
                  <a:lnTo>
                    <a:pt x="10941" y="3090"/>
                  </a:lnTo>
                  <a:lnTo>
                    <a:pt x="11225" y="3184"/>
                  </a:lnTo>
                  <a:lnTo>
                    <a:pt x="11481" y="3279"/>
                  </a:lnTo>
                  <a:lnTo>
                    <a:pt x="11751" y="3400"/>
                  </a:lnTo>
                  <a:lnTo>
                    <a:pt x="11994" y="3522"/>
                  </a:lnTo>
                  <a:lnTo>
                    <a:pt x="12250" y="3670"/>
                  </a:lnTo>
                  <a:lnTo>
                    <a:pt x="12479" y="3818"/>
                  </a:lnTo>
                  <a:lnTo>
                    <a:pt x="12709" y="3980"/>
                  </a:lnTo>
                  <a:lnTo>
                    <a:pt x="12938" y="4156"/>
                  </a:lnTo>
                  <a:lnTo>
                    <a:pt x="13154" y="4344"/>
                  </a:lnTo>
                  <a:lnTo>
                    <a:pt x="13356" y="4533"/>
                  </a:lnTo>
                  <a:lnTo>
                    <a:pt x="13545" y="4736"/>
                  </a:lnTo>
                  <a:lnTo>
                    <a:pt x="13734" y="4952"/>
                  </a:lnTo>
                  <a:lnTo>
                    <a:pt x="13909" y="5181"/>
                  </a:lnTo>
                  <a:lnTo>
                    <a:pt x="14071" y="5424"/>
                  </a:lnTo>
                  <a:lnTo>
                    <a:pt x="14220" y="5667"/>
                  </a:lnTo>
                  <a:lnTo>
                    <a:pt x="14368" y="5923"/>
                  </a:lnTo>
                  <a:lnTo>
                    <a:pt x="14503" y="6179"/>
                  </a:lnTo>
                  <a:lnTo>
                    <a:pt x="14611" y="6462"/>
                  </a:lnTo>
                  <a:lnTo>
                    <a:pt x="14719" y="6732"/>
                  </a:lnTo>
                  <a:lnTo>
                    <a:pt x="14813" y="7029"/>
                  </a:lnTo>
                  <a:lnTo>
                    <a:pt x="14894" y="7326"/>
                  </a:lnTo>
                  <a:lnTo>
                    <a:pt x="14962" y="7623"/>
                  </a:lnTo>
                  <a:lnTo>
                    <a:pt x="15016" y="7946"/>
                  </a:lnTo>
                  <a:lnTo>
                    <a:pt x="15043" y="8257"/>
                  </a:lnTo>
                  <a:lnTo>
                    <a:pt x="15070" y="8581"/>
                  </a:lnTo>
                  <a:lnTo>
                    <a:pt x="15083" y="8918"/>
                  </a:lnTo>
                  <a:lnTo>
                    <a:pt x="15070" y="9255"/>
                  </a:lnTo>
                  <a:lnTo>
                    <a:pt x="15043" y="9579"/>
                  </a:lnTo>
                  <a:lnTo>
                    <a:pt x="15016" y="9903"/>
                  </a:lnTo>
                  <a:lnTo>
                    <a:pt x="14962" y="10213"/>
                  </a:lnTo>
                  <a:lnTo>
                    <a:pt x="14894" y="10523"/>
                  </a:lnTo>
                  <a:lnTo>
                    <a:pt x="14813" y="10820"/>
                  </a:lnTo>
                  <a:lnTo>
                    <a:pt x="14719" y="11103"/>
                  </a:lnTo>
                  <a:lnTo>
                    <a:pt x="14611" y="11387"/>
                  </a:lnTo>
                  <a:lnTo>
                    <a:pt x="14503" y="11670"/>
                  </a:lnTo>
                  <a:lnTo>
                    <a:pt x="14368" y="11940"/>
                  </a:lnTo>
                  <a:lnTo>
                    <a:pt x="14220" y="12196"/>
                  </a:lnTo>
                  <a:lnTo>
                    <a:pt x="14071" y="12439"/>
                  </a:lnTo>
                  <a:lnTo>
                    <a:pt x="13909" y="12682"/>
                  </a:lnTo>
                  <a:lnTo>
                    <a:pt x="13734" y="12911"/>
                  </a:lnTo>
                  <a:lnTo>
                    <a:pt x="13545" y="13127"/>
                  </a:lnTo>
                  <a:lnTo>
                    <a:pt x="13356" y="13343"/>
                  </a:lnTo>
                  <a:lnTo>
                    <a:pt x="13154" y="13532"/>
                  </a:lnTo>
                  <a:lnTo>
                    <a:pt x="12938" y="13720"/>
                  </a:lnTo>
                  <a:lnTo>
                    <a:pt x="12709" y="13896"/>
                  </a:lnTo>
                  <a:lnTo>
                    <a:pt x="12479" y="14071"/>
                  </a:lnTo>
                  <a:lnTo>
                    <a:pt x="12250" y="14220"/>
                  </a:lnTo>
                  <a:lnTo>
                    <a:pt x="11994" y="14368"/>
                  </a:lnTo>
                  <a:lnTo>
                    <a:pt x="11751" y="14489"/>
                  </a:lnTo>
                  <a:lnTo>
                    <a:pt x="11481" y="14611"/>
                  </a:lnTo>
                  <a:lnTo>
                    <a:pt x="11225" y="14719"/>
                  </a:lnTo>
                  <a:lnTo>
                    <a:pt x="10941" y="14813"/>
                  </a:lnTo>
                  <a:lnTo>
                    <a:pt x="10672" y="14881"/>
                  </a:lnTo>
                  <a:lnTo>
                    <a:pt x="10388" y="14948"/>
                  </a:lnTo>
                  <a:lnTo>
                    <a:pt x="10092" y="15002"/>
                  </a:lnTo>
                  <a:lnTo>
                    <a:pt x="9795" y="15043"/>
                  </a:lnTo>
                  <a:lnTo>
                    <a:pt x="9498" y="15056"/>
                  </a:lnTo>
                  <a:lnTo>
                    <a:pt x="9201" y="15070"/>
                  </a:lnTo>
                  <a:lnTo>
                    <a:pt x="8904" y="15056"/>
                  </a:lnTo>
                  <a:lnTo>
                    <a:pt x="8608" y="15043"/>
                  </a:lnTo>
                  <a:lnTo>
                    <a:pt x="8311" y="15002"/>
                  </a:lnTo>
                  <a:lnTo>
                    <a:pt x="8027" y="14948"/>
                  </a:lnTo>
                  <a:lnTo>
                    <a:pt x="7744" y="14881"/>
                  </a:lnTo>
                  <a:lnTo>
                    <a:pt x="7461" y="14800"/>
                  </a:lnTo>
                  <a:lnTo>
                    <a:pt x="7191" y="14719"/>
                  </a:lnTo>
                  <a:lnTo>
                    <a:pt x="6921" y="14611"/>
                  </a:lnTo>
                  <a:lnTo>
                    <a:pt x="6665" y="14489"/>
                  </a:lnTo>
                  <a:lnTo>
                    <a:pt x="6409" y="14355"/>
                  </a:lnTo>
                  <a:lnTo>
                    <a:pt x="6166" y="14206"/>
                  </a:lnTo>
                  <a:lnTo>
                    <a:pt x="5923" y="14058"/>
                  </a:lnTo>
                  <a:lnTo>
                    <a:pt x="5694" y="13896"/>
                  </a:lnTo>
                  <a:lnTo>
                    <a:pt x="5478" y="13707"/>
                  </a:lnTo>
                  <a:lnTo>
                    <a:pt x="5262" y="13518"/>
                  </a:lnTo>
                  <a:lnTo>
                    <a:pt x="5060" y="13316"/>
                  </a:lnTo>
                  <a:lnTo>
                    <a:pt x="4857" y="13113"/>
                  </a:lnTo>
                  <a:lnTo>
                    <a:pt x="4668" y="12898"/>
                  </a:lnTo>
                  <a:lnTo>
                    <a:pt x="4493" y="12655"/>
                  </a:lnTo>
                  <a:lnTo>
                    <a:pt x="4331" y="12425"/>
                  </a:lnTo>
                  <a:lnTo>
                    <a:pt x="4183" y="12169"/>
                  </a:lnTo>
                  <a:lnTo>
                    <a:pt x="4034" y="11913"/>
                  </a:lnTo>
                  <a:lnTo>
                    <a:pt x="3899" y="11643"/>
                  </a:lnTo>
                  <a:lnTo>
                    <a:pt x="3778" y="11373"/>
                  </a:lnTo>
                  <a:lnTo>
                    <a:pt x="3684" y="11090"/>
                  </a:lnTo>
                  <a:lnTo>
                    <a:pt x="3589" y="10806"/>
                  </a:lnTo>
                  <a:lnTo>
                    <a:pt x="3508" y="10510"/>
                  </a:lnTo>
                  <a:lnTo>
                    <a:pt x="3441" y="10199"/>
                  </a:lnTo>
                  <a:lnTo>
                    <a:pt x="3387" y="9889"/>
                  </a:lnTo>
                  <a:lnTo>
                    <a:pt x="3346" y="9565"/>
                  </a:lnTo>
                  <a:lnTo>
                    <a:pt x="3319" y="9242"/>
                  </a:lnTo>
                  <a:lnTo>
                    <a:pt x="3319" y="8918"/>
                  </a:lnTo>
                  <a:lnTo>
                    <a:pt x="3319" y="8581"/>
                  </a:lnTo>
                  <a:lnTo>
                    <a:pt x="3346" y="8270"/>
                  </a:lnTo>
                  <a:lnTo>
                    <a:pt x="3387" y="7946"/>
                  </a:lnTo>
                  <a:lnTo>
                    <a:pt x="3441" y="7636"/>
                  </a:lnTo>
                  <a:lnTo>
                    <a:pt x="3508" y="7339"/>
                  </a:lnTo>
                  <a:lnTo>
                    <a:pt x="3576" y="7043"/>
                  </a:lnTo>
                  <a:lnTo>
                    <a:pt x="3670" y="6746"/>
                  </a:lnTo>
                  <a:lnTo>
                    <a:pt x="3778" y="6476"/>
                  </a:lnTo>
                  <a:lnTo>
                    <a:pt x="3899" y="6193"/>
                  </a:lnTo>
                  <a:lnTo>
                    <a:pt x="4021" y="5936"/>
                  </a:lnTo>
                  <a:lnTo>
                    <a:pt x="4169" y="5680"/>
                  </a:lnTo>
                  <a:lnTo>
                    <a:pt x="4318" y="5437"/>
                  </a:lnTo>
                  <a:lnTo>
                    <a:pt x="4479" y="5194"/>
                  </a:lnTo>
                  <a:lnTo>
                    <a:pt x="4655" y="4965"/>
                  </a:lnTo>
                  <a:lnTo>
                    <a:pt x="4844" y="4749"/>
                  </a:lnTo>
                  <a:lnTo>
                    <a:pt x="5046" y="4547"/>
                  </a:lnTo>
                  <a:lnTo>
                    <a:pt x="5248" y="4344"/>
                  </a:lnTo>
                  <a:lnTo>
                    <a:pt x="5464" y="4169"/>
                  </a:lnTo>
                  <a:lnTo>
                    <a:pt x="5680" y="3994"/>
                  </a:lnTo>
                  <a:lnTo>
                    <a:pt x="5909" y="3818"/>
                  </a:lnTo>
                  <a:lnTo>
                    <a:pt x="6152" y="3670"/>
                  </a:lnTo>
                  <a:lnTo>
                    <a:pt x="6395" y="3535"/>
                  </a:lnTo>
                  <a:lnTo>
                    <a:pt x="6651" y="3400"/>
                  </a:lnTo>
                  <a:lnTo>
                    <a:pt x="6908" y="3292"/>
                  </a:lnTo>
                  <a:lnTo>
                    <a:pt x="7178" y="3184"/>
                  </a:lnTo>
                  <a:lnTo>
                    <a:pt x="7447" y="3090"/>
                  </a:lnTo>
                  <a:lnTo>
                    <a:pt x="7731" y="3022"/>
                  </a:lnTo>
                  <a:lnTo>
                    <a:pt x="8014" y="2955"/>
                  </a:lnTo>
                  <a:lnTo>
                    <a:pt x="8297" y="2901"/>
                  </a:lnTo>
                  <a:lnTo>
                    <a:pt x="8594" y="2860"/>
                  </a:lnTo>
                  <a:lnTo>
                    <a:pt x="8891" y="2847"/>
                  </a:lnTo>
                  <a:lnTo>
                    <a:pt x="9201" y="2834"/>
                  </a:lnTo>
                  <a:close/>
                  <a:moveTo>
                    <a:pt x="8716" y="0"/>
                  </a:moveTo>
                  <a:lnTo>
                    <a:pt x="8257" y="41"/>
                  </a:lnTo>
                  <a:lnTo>
                    <a:pt x="7785" y="95"/>
                  </a:lnTo>
                  <a:lnTo>
                    <a:pt x="7339" y="162"/>
                  </a:lnTo>
                  <a:lnTo>
                    <a:pt x="6894" y="257"/>
                  </a:lnTo>
                  <a:lnTo>
                    <a:pt x="6449" y="378"/>
                  </a:lnTo>
                  <a:lnTo>
                    <a:pt x="6017" y="500"/>
                  </a:lnTo>
                  <a:lnTo>
                    <a:pt x="5613" y="662"/>
                  </a:lnTo>
                  <a:lnTo>
                    <a:pt x="5194" y="823"/>
                  </a:lnTo>
                  <a:lnTo>
                    <a:pt x="4803" y="1012"/>
                  </a:lnTo>
                  <a:lnTo>
                    <a:pt x="4412" y="1228"/>
                  </a:lnTo>
                  <a:lnTo>
                    <a:pt x="4048" y="1444"/>
                  </a:lnTo>
                  <a:lnTo>
                    <a:pt x="3684" y="1687"/>
                  </a:lnTo>
                  <a:lnTo>
                    <a:pt x="3333" y="1943"/>
                  </a:lnTo>
                  <a:lnTo>
                    <a:pt x="3009" y="2213"/>
                  </a:lnTo>
                  <a:lnTo>
                    <a:pt x="2685" y="2510"/>
                  </a:lnTo>
                  <a:lnTo>
                    <a:pt x="2388" y="2807"/>
                  </a:lnTo>
                  <a:lnTo>
                    <a:pt x="2092" y="3130"/>
                  </a:lnTo>
                  <a:lnTo>
                    <a:pt x="1822" y="3454"/>
                  </a:lnTo>
                  <a:lnTo>
                    <a:pt x="1565" y="3805"/>
                  </a:lnTo>
                  <a:lnTo>
                    <a:pt x="1323" y="4169"/>
                  </a:lnTo>
                  <a:lnTo>
                    <a:pt x="1107" y="4547"/>
                  </a:lnTo>
                  <a:lnTo>
                    <a:pt x="904" y="4925"/>
                  </a:lnTo>
                  <a:lnTo>
                    <a:pt x="729" y="5329"/>
                  </a:lnTo>
                  <a:lnTo>
                    <a:pt x="554" y="5734"/>
                  </a:lnTo>
                  <a:lnTo>
                    <a:pt x="419" y="6166"/>
                  </a:lnTo>
                  <a:lnTo>
                    <a:pt x="297" y="6597"/>
                  </a:lnTo>
                  <a:lnTo>
                    <a:pt x="189" y="7043"/>
                  </a:lnTo>
                  <a:lnTo>
                    <a:pt x="108" y="7488"/>
                  </a:lnTo>
                  <a:lnTo>
                    <a:pt x="55" y="7960"/>
                  </a:lnTo>
                  <a:lnTo>
                    <a:pt x="14" y="8432"/>
                  </a:lnTo>
                  <a:lnTo>
                    <a:pt x="1" y="8918"/>
                  </a:lnTo>
                  <a:lnTo>
                    <a:pt x="14" y="9403"/>
                  </a:lnTo>
                  <a:lnTo>
                    <a:pt x="55" y="9876"/>
                  </a:lnTo>
                  <a:lnTo>
                    <a:pt x="108" y="10334"/>
                  </a:lnTo>
                  <a:lnTo>
                    <a:pt x="189" y="10793"/>
                  </a:lnTo>
                  <a:lnTo>
                    <a:pt x="297" y="11238"/>
                  </a:lnTo>
                  <a:lnTo>
                    <a:pt x="419" y="11683"/>
                  </a:lnTo>
                  <a:lnTo>
                    <a:pt x="554" y="12102"/>
                  </a:lnTo>
                  <a:lnTo>
                    <a:pt x="729" y="12520"/>
                  </a:lnTo>
                  <a:lnTo>
                    <a:pt x="904" y="12924"/>
                  </a:lnTo>
                  <a:lnTo>
                    <a:pt x="1107" y="13302"/>
                  </a:lnTo>
                  <a:lnTo>
                    <a:pt x="1323" y="13680"/>
                  </a:lnTo>
                  <a:lnTo>
                    <a:pt x="1565" y="14044"/>
                  </a:lnTo>
                  <a:lnTo>
                    <a:pt x="1822" y="14395"/>
                  </a:lnTo>
                  <a:lnTo>
                    <a:pt x="2092" y="14732"/>
                  </a:lnTo>
                  <a:lnTo>
                    <a:pt x="2388" y="15056"/>
                  </a:lnTo>
                  <a:lnTo>
                    <a:pt x="2685" y="15366"/>
                  </a:lnTo>
                  <a:lnTo>
                    <a:pt x="3009" y="15650"/>
                  </a:lnTo>
                  <a:lnTo>
                    <a:pt x="3333" y="15933"/>
                  </a:lnTo>
                  <a:lnTo>
                    <a:pt x="3684" y="16189"/>
                  </a:lnTo>
                  <a:lnTo>
                    <a:pt x="4048" y="16432"/>
                  </a:lnTo>
                  <a:lnTo>
                    <a:pt x="4412" y="16661"/>
                  </a:lnTo>
                  <a:lnTo>
                    <a:pt x="4803" y="16864"/>
                  </a:lnTo>
                  <a:lnTo>
                    <a:pt x="5194" y="17066"/>
                  </a:lnTo>
                  <a:lnTo>
                    <a:pt x="5613" y="17228"/>
                  </a:lnTo>
                  <a:lnTo>
                    <a:pt x="6031" y="17390"/>
                  </a:lnTo>
                  <a:lnTo>
                    <a:pt x="6449" y="17525"/>
                  </a:lnTo>
                  <a:lnTo>
                    <a:pt x="6894" y="17633"/>
                  </a:lnTo>
                  <a:lnTo>
                    <a:pt x="7339" y="17727"/>
                  </a:lnTo>
                  <a:lnTo>
                    <a:pt x="7785" y="17808"/>
                  </a:lnTo>
                  <a:lnTo>
                    <a:pt x="8257" y="17862"/>
                  </a:lnTo>
                  <a:lnTo>
                    <a:pt x="8716" y="17889"/>
                  </a:lnTo>
                  <a:lnTo>
                    <a:pt x="9201" y="17903"/>
                  </a:lnTo>
                  <a:lnTo>
                    <a:pt x="9673" y="17889"/>
                  </a:lnTo>
                  <a:lnTo>
                    <a:pt x="10146" y="17862"/>
                  </a:lnTo>
                  <a:lnTo>
                    <a:pt x="10604" y="17808"/>
                  </a:lnTo>
                  <a:lnTo>
                    <a:pt x="11063" y="17727"/>
                  </a:lnTo>
                  <a:lnTo>
                    <a:pt x="11508" y="17633"/>
                  </a:lnTo>
                  <a:lnTo>
                    <a:pt x="11940" y="17525"/>
                  </a:lnTo>
                  <a:lnTo>
                    <a:pt x="12371" y="17390"/>
                  </a:lnTo>
                  <a:lnTo>
                    <a:pt x="12790" y="17228"/>
                  </a:lnTo>
                  <a:lnTo>
                    <a:pt x="13208" y="17053"/>
                  </a:lnTo>
                  <a:lnTo>
                    <a:pt x="13599" y="16864"/>
                  </a:lnTo>
                  <a:lnTo>
                    <a:pt x="13990" y="16648"/>
                  </a:lnTo>
                  <a:lnTo>
                    <a:pt x="14355" y="16432"/>
                  </a:lnTo>
                  <a:lnTo>
                    <a:pt x="14719" y="16176"/>
                  </a:lnTo>
                  <a:lnTo>
                    <a:pt x="15070" y="15919"/>
                  </a:lnTo>
                  <a:lnTo>
                    <a:pt x="15407" y="15650"/>
                  </a:lnTo>
                  <a:lnTo>
                    <a:pt x="15731" y="15353"/>
                  </a:lnTo>
                  <a:lnTo>
                    <a:pt x="16027" y="15043"/>
                  </a:lnTo>
                  <a:lnTo>
                    <a:pt x="16324" y="14719"/>
                  </a:lnTo>
                  <a:lnTo>
                    <a:pt x="16594" y="14381"/>
                  </a:lnTo>
                  <a:lnTo>
                    <a:pt x="16850" y="14031"/>
                  </a:lnTo>
                  <a:lnTo>
                    <a:pt x="17093" y="13666"/>
                  </a:lnTo>
                  <a:lnTo>
                    <a:pt x="17309" y="13289"/>
                  </a:lnTo>
                  <a:lnTo>
                    <a:pt x="17511" y="12911"/>
                  </a:lnTo>
                  <a:lnTo>
                    <a:pt x="17700" y="12506"/>
                  </a:lnTo>
                  <a:lnTo>
                    <a:pt x="17862" y="12088"/>
                  </a:lnTo>
                  <a:lnTo>
                    <a:pt x="18011" y="11670"/>
                  </a:lnTo>
                  <a:lnTo>
                    <a:pt x="18132" y="11238"/>
                  </a:lnTo>
                  <a:lnTo>
                    <a:pt x="18240" y="10793"/>
                  </a:lnTo>
                  <a:lnTo>
                    <a:pt x="18321" y="10334"/>
                  </a:lnTo>
                  <a:lnTo>
                    <a:pt x="18375" y="9876"/>
                  </a:lnTo>
                  <a:lnTo>
                    <a:pt x="18415" y="9403"/>
                  </a:lnTo>
                  <a:lnTo>
                    <a:pt x="18429" y="8918"/>
                  </a:lnTo>
                  <a:lnTo>
                    <a:pt x="18415" y="8432"/>
                  </a:lnTo>
                  <a:lnTo>
                    <a:pt x="18375" y="7973"/>
                  </a:lnTo>
                  <a:lnTo>
                    <a:pt x="18321" y="7501"/>
                  </a:lnTo>
                  <a:lnTo>
                    <a:pt x="18240" y="7056"/>
                  </a:lnTo>
                  <a:lnTo>
                    <a:pt x="18132" y="6611"/>
                  </a:lnTo>
                  <a:lnTo>
                    <a:pt x="18011" y="6179"/>
                  </a:lnTo>
                  <a:lnTo>
                    <a:pt x="17862" y="5747"/>
                  </a:lnTo>
                  <a:lnTo>
                    <a:pt x="17700" y="5343"/>
                  </a:lnTo>
                  <a:lnTo>
                    <a:pt x="17511" y="4938"/>
                  </a:lnTo>
                  <a:lnTo>
                    <a:pt x="17309" y="4560"/>
                  </a:lnTo>
                  <a:lnTo>
                    <a:pt x="17093" y="4183"/>
                  </a:lnTo>
                  <a:lnTo>
                    <a:pt x="16850" y="3818"/>
                  </a:lnTo>
                  <a:lnTo>
                    <a:pt x="16594" y="3481"/>
                  </a:lnTo>
                  <a:lnTo>
                    <a:pt x="16324" y="3144"/>
                  </a:lnTo>
                  <a:lnTo>
                    <a:pt x="16027" y="2820"/>
                  </a:lnTo>
                  <a:lnTo>
                    <a:pt x="15731" y="2523"/>
                  </a:lnTo>
                  <a:lnTo>
                    <a:pt x="15407" y="2226"/>
                  </a:lnTo>
                  <a:lnTo>
                    <a:pt x="15070" y="1957"/>
                  </a:lnTo>
                  <a:lnTo>
                    <a:pt x="14719" y="1700"/>
                  </a:lnTo>
                  <a:lnTo>
                    <a:pt x="14355" y="1457"/>
                  </a:lnTo>
                  <a:lnTo>
                    <a:pt x="13990" y="1228"/>
                  </a:lnTo>
                  <a:lnTo>
                    <a:pt x="13599" y="1026"/>
                  </a:lnTo>
                  <a:lnTo>
                    <a:pt x="13208" y="837"/>
                  </a:lnTo>
                  <a:lnTo>
                    <a:pt x="12790" y="662"/>
                  </a:lnTo>
                  <a:lnTo>
                    <a:pt x="12371" y="513"/>
                  </a:lnTo>
                  <a:lnTo>
                    <a:pt x="11940" y="378"/>
                  </a:lnTo>
                  <a:lnTo>
                    <a:pt x="11508" y="257"/>
                  </a:lnTo>
                  <a:lnTo>
                    <a:pt x="11063" y="162"/>
                  </a:lnTo>
                  <a:lnTo>
                    <a:pt x="10604" y="95"/>
                  </a:lnTo>
                  <a:lnTo>
                    <a:pt x="10146" y="41"/>
                  </a:lnTo>
                  <a:lnTo>
                    <a:pt x="9673" y="0"/>
                  </a:lnTo>
                  <a:close/>
                </a:path>
              </a:pathLst>
            </a:custGeom>
            <a:solidFill>
              <a:srgbClr val="F3F3F3"/>
            </a:solidFill>
            <a:ln>
              <a:noFill/>
            </a:ln>
          </p:spPr>
          <p:txBody>
            <a:bodyPr anchorCtr="0" anchor="ctr" bIns="182850" lIns="182850" spcFirstLastPara="1" rIns="182850" wrap="square" tIns="182850">
              <a:noAutofit/>
            </a:bodyPr>
            <a:lstStyle/>
            <a:p>
              <a:pPr indent="0" lvl="0" marL="0" rtl="0" algn="l">
                <a:spcBef>
                  <a:spcPts val="0"/>
                </a:spcBef>
                <a:spcAft>
                  <a:spcPts val="0"/>
                </a:spcAft>
                <a:buNone/>
              </a:pPr>
              <a:r>
                <a:t/>
              </a:r>
              <a:endParaRPr>
                <a:solidFill>
                  <a:srgbClr val="F3F3F3"/>
                </a:solidFill>
              </a:endParaRPr>
            </a:p>
          </p:txBody>
        </p:sp>
      </p:grpSp>
      <p:sp>
        <p:nvSpPr>
          <p:cNvPr id="3131" name="Google Shape;3131;p207"/>
          <p:cNvSpPr txBox="1"/>
          <p:nvPr/>
        </p:nvSpPr>
        <p:spPr>
          <a:xfrm>
            <a:off x="511150" y="4669625"/>
            <a:ext cx="276900" cy="157800"/>
          </a:xfrm>
          <a:prstGeom prst="rect">
            <a:avLst/>
          </a:prstGeom>
          <a:noFill/>
          <a:ln>
            <a:noFill/>
          </a:ln>
        </p:spPr>
        <p:txBody>
          <a:bodyPr anchorCtr="0" anchor="b" bIns="0" lIns="0" spcFirstLastPara="1" rIns="0" wrap="square" tIns="0">
            <a:noAutofit/>
          </a:bodyPr>
          <a:lstStyle/>
          <a:p>
            <a:pPr indent="0" lvl="0" marL="0" marR="0" rtl="0" algn="l">
              <a:lnSpc>
                <a:spcPct val="100000"/>
              </a:lnSpc>
              <a:spcBef>
                <a:spcPts val="0"/>
              </a:spcBef>
              <a:spcAft>
                <a:spcPts val="0"/>
              </a:spcAft>
              <a:buNone/>
            </a:pPr>
            <a:fld id="{00000000-1234-1234-1234-123412341234}" type="slidenum">
              <a:rPr lang="en" sz="500">
                <a:solidFill>
                  <a:srgbClr val="E5E5E5"/>
                </a:solidFill>
                <a:latin typeface="DM Sans"/>
                <a:ea typeface="DM Sans"/>
                <a:cs typeface="DM Sans"/>
                <a:sym typeface="DM Sans"/>
              </a:rPr>
              <a:t>‹#›</a:t>
            </a:fld>
            <a:endParaRPr sz="500">
              <a:solidFill>
                <a:srgbClr val="E5E5E5"/>
              </a:solidFill>
              <a:latin typeface="DM Sans"/>
              <a:ea typeface="DM Sans"/>
              <a:cs typeface="DM Sans"/>
              <a:sym typeface="DM Sans"/>
            </a:endParaRPr>
          </a:p>
        </p:txBody>
      </p:sp>
      <p:sp>
        <p:nvSpPr>
          <p:cNvPr id="3132" name="Google Shape;3132;p207"/>
          <p:cNvSpPr txBox="1"/>
          <p:nvPr/>
        </p:nvSpPr>
        <p:spPr>
          <a:xfrm>
            <a:off x="1995341" y="2833200"/>
            <a:ext cx="5153100" cy="584700"/>
          </a:xfrm>
          <a:prstGeom prst="rect">
            <a:avLst/>
          </a:prstGeom>
          <a:noFill/>
          <a:ln>
            <a:noFill/>
          </a:ln>
        </p:spPr>
        <p:txBody>
          <a:bodyPr anchorCtr="0" anchor="ctr" bIns="0" lIns="0" spcFirstLastPara="1" rIns="0" wrap="square" tIns="0">
            <a:noAutofit/>
          </a:bodyPr>
          <a:lstStyle/>
          <a:p>
            <a:pPr indent="0" lvl="0" marL="0" rtl="0" algn="ctr">
              <a:lnSpc>
                <a:spcPct val="90000"/>
              </a:lnSpc>
              <a:spcBef>
                <a:spcPts val="0"/>
              </a:spcBef>
              <a:spcAft>
                <a:spcPts val="0"/>
              </a:spcAft>
              <a:buNone/>
            </a:pPr>
            <a:r>
              <a:rPr b="1" lang="en" sz="1000">
                <a:solidFill>
                  <a:srgbClr val="C4C8FC"/>
                </a:solidFill>
                <a:latin typeface="Helvetica Neue"/>
                <a:ea typeface="Helvetica Neue"/>
                <a:cs typeface="Helvetica Neue"/>
                <a:sym typeface="Helvetica Neue"/>
              </a:rPr>
              <a:t>“Marketing is about values. It's a complicated and noisy world, and we're not going to get a chance to get people to remember much about us. No company is. So we have to be really clear about what we want them to know about us.” </a:t>
            </a:r>
            <a:r>
              <a:rPr lang="en" sz="1000">
                <a:solidFill>
                  <a:srgbClr val="978EF8"/>
                </a:solidFill>
                <a:latin typeface="DM Sans Medium"/>
                <a:ea typeface="DM Sans Medium"/>
                <a:cs typeface="DM Sans Medium"/>
                <a:sym typeface="DM Sans Medium"/>
              </a:rPr>
              <a:t>– Steve Jobs</a:t>
            </a:r>
            <a:endParaRPr b="1" sz="1000">
              <a:solidFill>
                <a:srgbClr val="C4C8FC"/>
              </a:solidFill>
              <a:latin typeface="Helvetica Neue"/>
              <a:ea typeface="Helvetica Neue"/>
              <a:cs typeface="Helvetica Neue"/>
              <a:sym typeface="Helvetica Neue"/>
            </a:endParaRPr>
          </a:p>
        </p:txBody>
      </p:sp>
      <p:sp>
        <p:nvSpPr>
          <p:cNvPr id="3133" name="Google Shape;3133;p207"/>
          <p:cNvSpPr txBox="1"/>
          <p:nvPr/>
        </p:nvSpPr>
        <p:spPr>
          <a:xfrm>
            <a:off x="1995275" y="3465775"/>
            <a:ext cx="5153100" cy="441300"/>
          </a:xfrm>
          <a:prstGeom prst="rect">
            <a:avLst/>
          </a:prstGeom>
          <a:noFill/>
          <a:ln>
            <a:noFill/>
          </a:ln>
        </p:spPr>
        <p:txBody>
          <a:bodyPr anchorCtr="0" anchor="ctr" bIns="0" lIns="0" spcFirstLastPara="1" rIns="0" wrap="square" tIns="0">
            <a:noAutofit/>
          </a:bodyPr>
          <a:lstStyle/>
          <a:p>
            <a:pPr indent="0" lvl="0" marL="0" rtl="0" algn="ctr">
              <a:lnSpc>
                <a:spcPct val="90000"/>
              </a:lnSpc>
              <a:spcBef>
                <a:spcPts val="0"/>
              </a:spcBef>
              <a:spcAft>
                <a:spcPts val="0"/>
              </a:spcAft>
              <a:buNone/>
            </a:pPr>
            <a:r>
              <a:rPr b="1" lang="en" sz="1000">
                <a:solidFill>
                  <a:srgbClr val="C4C8FC"/>
                </a:solidFill>
                <a:latin typeface="Helvetica Neue"/>
                <a:ea typeface="Helvetica Neue"/>
                <a:cs typeface="Helvetica Neue"/>
                <a:sym typeface="Helvetica Neue"/>
              </a:rPr>
              <a:t>“Your brand is what other people say about you when you're not in the room, but effective branding means there are no other people.” </a:t>
            </a:r>
            <a:r>
              <a:rPr lang="en" sz="1000">
                <a:solidFill>
                  <a:srgbClr val="978EF8"/>
                </a:solidFill>
                <a:latin typeface="DM Sans Medium"/>
                <a:ea typeface="DM Sans Medium"/>
                <a:cs typeface="DM Sans Medium"/>
                <a:sym typeface="DM Sans Medium"/>
              </a:rPr>
              <a:t>– Jeff Bezos</a:t>
            </a:r>
            <a:endParaRPr b="1" sz="1000">
              <a:solidFill>
                <a:srgbClr val="C4C8FC"/>
              </a:solidFill>
              <a:latin typeface="Helvetica Neue"/>
              <a:ea typeface="Helvetica Neue"/>
              <a:cs typeface="Helvetica Neue"/>
              <a:sym typeface="Helvetica Neue"/>
            </a:endParaRPr>
          </a:p>
        </p:txBody>
      </p:sp>
    </p:spTree>
  </p:cSld>
  <p:clrMapOvr>
    <a:masterClrMapping/>
  </p:clrMapOvr>
</p:sld>
</file>

<file path=ppt/slides/slide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E4E6FD"/>
        </a:solidFill>
      </p:bgPr>
    </p:bg>
    <p:spTree>
      <p:nvGrpSpPr>
        <p:cNvPr id="3137" name="Shape 3137"/>
        <p:cNvGrpSpPr/>
        <p:nvPr/>
      </p:nvGrpSpPr>
      <p:grpSpPr>
        <a:xfrm>
          <a:off x="0" y="0"/>
          <a:ext cx="0" cy="0"/>
          <a:chOff x="0" y="0"/>
          <a:chExt cx="0" cy="0"/>
        </a:xfrm>
      </p:grpSpPr>
      <p:sp>
        <p:nvSpPr>
          <p:cNvPr id="3138" name="Google Shape;3138;p208"/>
          <p:cNvSpPr txBox="1"/>
          <p:nvPr/>
        </p:nvSpPr>
        <p:spPr>
          <a:xfrm>
            <a:off x="-588100" y="1324950"/>
            <a:ext cx="2373900" cy="2493600"/>
          </a:xfrm>
          <a:prstGeom prst="rect">
            <a:avLst/>
          </a:prstGeom>
          <a:noFill/>
          <a:ln>
            <a:noFill/>
          </a:ln>
        </p:spPr>
        <p:txBody>
          <a:bodyPr anchorCtr="0" anchor="t" bIns="91425" lIns="91425" spcFirstLastPara="1" rIns="91425" wrap="square" tIns="91425">
            <a:spAutoFit/>
          </a:bodyPr>
          <a:lstStyle/>
          <a:p>
            <a:pPr indent="0" lvl="0" marL="0" rtl="0" algn="l">
              <a:lnSpc>
                <a:spcPct val="115000"/>
              </a:lnSpc>
              <a:spcBef>
                <a:spcPts val="0"/>
              </a:spcBef>
              <a:spcAft>
                <a:spcPts val="0"/>
              </a:spcAft>
              <a:buClr>
                <a:srgbClr val="000000"/>
              </a:buClr>
              <a:buSzPts val="4800"/>
              <a:buFont typeface="Arial"/>
              <a:buNone/>
            </a:pPr>
            <a:r>
              <a:rPr b="1" lang="en" sz="15000">
                <a:solidFill>
                  <a:srgbClr val="C4C8FC"/>
                </a:solidFill>
                <a:latin typeface="Helvetica Neue"/>
                <a:ea typeface="Helvetica Neue"/>
                <a:cs typeface="Helvetica Neue"/>
                <a:sym typeface="Helvetica Neue"/>
              </a:rPr>
              <a:t>02</a:t>
            </a:r>
            <a:endParaRPr sz="15000">
              <a:solidFill>
                <a:srgbClr val="C4C8FC"/>
              </a:solidFill>
            </a:endParaRPr>
          </a:p>
        </p:txBody>
      </p:sp>
      <p:sp>
        <p:nvSpPr>
          <p:cNvPr id="3139" name="Google Shape;3139;p208"/>
          <p:cNvSpPr txBox="1"/>
          <p:nvPr>
            <p:ph type="title"/>
          </p:nvPr>
        </p:nvSpPr>
        <p:spPr>
          <a:xfrm>
            <a:off x="1995500" y="1094700"/>
            <a:ext cx="6858000" cy="29541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b="1" lang="en" sz="4800">
                <a:solidFill>
                  <a:schemeClr val="dk1"/>
                </a:solidFill>
                <a:latin typeface="Helvetica Neue"/>
                <a:ea typeface="Helvetica Neue"/>
                <a:cs typeface="Helvetica Neue"/>
                <a:sym typeface="Helvetica Neue"/>
              </a:rPr>
              <a:t>Same Sheet </a:t>
            </a:r>
            <a:endParaRPr b="1" sz="4800">
              <a:solidFill>
                <a:schemeClr val="dk1"/>
              </a:solidFill>
              <a:latin typeface="Helvetica Neue"/>
              <a:ea typeface="Helvetica Neue"/>
              <a:cs typeface="Helvetica Neue"/>
              <a:sym typeface="Helvetica Neue"/>
            </a:endParaRPr>
          </a:p>
          <a:p>
            <a:pPr indent="0" lvl="0" marL="0" rtl="0" algn="l">
              <a:spcBef>
                <a:spcPts val="0"/>
              </a:spcBef>
              <a:spcAft>
                <a:spcPts val="0"/>
              </a:spcAft>
              <a:buNone/>
            </a:pPr>
            <a:r>
              <a:rPr b="1" lang="en" sz="4800">
                <a:solidFill>
                  <a:schemeClr val="dk1"/>
                </a:solidFill>
                <a:latin typeface="Helvetica Neue"/>
                <a:ea typeface="Helvetica Neue"/>
                <a:cs typeface="Helvetica Neue"/>
                <a:sym typeface="Helvetica Neue"/>
              </a:rPr>
              <a:t>of Music</a:t>
            </a:r>
            <a:endParaRPr b="1" sz="4800">
              <a:solidFill>
                <a:schemeClr val="dk1"/>
              </a:solidFill>
              <a:latin typeface="Helvetica Neue"/>
              <a:ea typeface="Helvetica Neue"/>
              <a:cs typeface="Helvetica Neue"/>
              <a:sym typeface="Helvetica Neue"/>
            </a:endParaRPr>
          </a:p>
        </p:txBody>
      </p:sp>
    </p:spTree>
  </p:cSld>
  <p:clrMapOvr>
    <a:masterClrMapping/>
  </p:clrMapOvr>
</p:sld>
</file>

<file path=ppt/theme/theme1.xml><?xml version="1.0" encoding="utf-8"?>
<a:theme xmlns:a="http://schemas.openxmlformats.org/drawingml/2006/main" xmlns:r="http://schemas.openxmlformats.org/officeDocument/2006/relationships" name="INC 2023 v3">
  <a:themeElements>
    <a:clrScheme name="Simple Light">
      <a:dk1>
        <a:srgbClr val="1E2430"/>
      </a:dk1>
      <a:lt1>
        <a:srgbClr val="FBFAFA"/>
      </a:lt1>
      <a:dk2>
        <a:srgbClr val="FFE3B0"/>
      </a:dk2>
      <a:lt2>
        <a:srgbClr val="F8F2EB"/>
      </a:lt2>
      <a:accent1>
        <a:srgbClr val="E0E2FC"/>
      </a:accent1>
      <a:accent2>
        <a:srgbClr val="969CF5"/>
      </a:accent2>
      <a:accent3>
        <a:srgbClr val="F5C670"/>
      </a:accent3>
      <a:accent4>
        <a:srgbClr val="4550E5"/>
      </a:accent4>
      <a:accent5>
        <a:srgbClr val="E4E6EA"/>
      </a:accent5>
      <a:accent6>
        <a:srgbClr val="969696"/>
      </a:accent6>
      <a:hlink>
        <a:srgbClr val="1E2430"/>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2.xml><?xml version="1.0" encoding="utf-8"?>
<a:theme xmlns:a="http://schemas.openxmlformats.org/drawingml/2006/main" xmlns:r="http://schemas.openxmlformats.org/officeDocument/2006/relationships">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3.xml><?xml version="1.0" encoding="utf-8"?>
<a:theme xmlns:a="http://schemas.openxmlformats.org/drawingml/2006/main" xmlns:r="http://schemas.openxmlformats.org/officeDocument/2006/relationships" name="APM 2022 v3">
  <a:themeElements>
    <a:clrScheme name="Simple Light">
      <a:dk1>
        <a:srgbClr val="1E2430"/>
      </a:dk1>
      <a:lt1>
        <a:srgbClr val="FBFAFA"/>
      </a:lt1>
      <a:dk2>
        <a:srgbClr val="F4F9F7"/>
      </a:dk2>
      <a:lt2>
        <a:srgbClr val="E4E6FD"/>
      </a:lt2>
      <a:accent1>
        <a:srgbClr val="FFFFFF"/>
      </a:accent1>
      <a:accent2>
        <a:srgbClr val="006242"/>
      </a:accent2>
      <a:accent3>
        <a:srgbClr val="DDE8E3"/>
      </a:accent3>
      <a:accent4>
        <a:srgbClr val="9DBEB0"/>
      </a:accent4>
      <a:accent5>
        <a:srgbClr val="A0A7F9"/>
      </a:accent5>
      <a:accent6>
        <a:srgbClr val="7A85F1"/>
      </a:accent6>
      <a:hlink>
        <a:srgbClr val="1E2430"/>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4.xml><?xml version="1.0" encoding="utf-8"?>
<a:theme xmlns:a="http://schemas.openxmlformats.org/drawingml/2006/main" xmlns:r="http://schemas.openxmlformats.org/officeDocument/2006/relationships" name="Kickoff_2022_walkin_v2">
  <a:themeElements>
    <a:clrScheme name="Simple Light">
      <a:dk1>
        <a:srgbClr val="1E2430"/>
      </a:dk1>
      <a:lt1>
        <a:srgbClr val="FBFAFA"/>
      </a:lt1>
      <a:dk2>
        <a:srgbClr val="F8F2EB"/>
      </a:dk2>
      <a:lt2>
        <a:srgbClr val="C1EFEB"/>
      </a:lt2>
      <a:accent1>
        <a:srgbClr val="FFFFFF"/>
      </a:accent1>
      <a:accent2>
        <a:srgbClr val="4D5CEC"/>
      </a:accent2>
      <a:accent3>
        <a:srgbClr val="E4E6FD"/>
      </a:accent3>
      <a:accent4>
        <a:srgbClr val="A0A7F9"/>
      </a:accent4>
      <a:accent5>
        <a:srgbClr val="F5C670"/>
      </a:accent5>
      <a:accent6>
        <a:srgbClr val="844C00"/>
      </a:accent6>
      <a:hlink>
        <a:srgbClr val="1E2430"/>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5.xml><?xml version="1.0" encoding="utf-8"?>
<a:theme xmlns:a="http://schemas.openxmlformats.org/drawingml/2006/main" xmlns:r="http://schemas.openxmlformats.org/officeDocument/2006/relationships" name="APM 2022 v1">
  <a:themeElements>
    <a:clrScheme name="Simple Light">
      <a:dk1>
        <a:srgbClr val="1E2430"/>
      </a:dk1>
      <a:lt1>
        <a:srgbClr val="E5E5E5"/>
      </a:lt1>
      <a:dk2>
        <a:srgbClr val="717D91"/>
      </a:dk2>
      <a:lt2>
        <a:srgbClr val="C6E9FF"/>
      </a:lt2>
      <a:accent1>
        <a:srgbClr val="007BC7"/>
      </a:accent1>
      <a:accent2>
        <a:srgbClr val="F5C670"/>
      </a:accent2>
      <a:accent3>
        <a:srgbClr val="FC5E61"/>
      </a:accent3>
      <a:accent4>
        <a:srgbClr val="E4E6FD"/>
      </a:accent4>
      <a:accent5>
        <a:srgbClr val="0A6143"/>
      </a:accent5>
      <a:accent6>
        <a:srgbClr val="242B59"/>
      </a:accent6>
      <a:hlink>
        <a:srgbClr val="1E2430"/>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6.xml><?xml version="1.0" encoding="utf-8"?>
<a:theme xmlns:a="http://schemas.openxmlformats.org/drawingml/2006/main" xmlns:r="http://schemas.openxmlformats.org/officeDocument/2006/relationships" name="APM 2022 v2">
  <a:themeElements>
    <a:clrScheme name="Simple Light">
      <a:dk1>
        <a:srgbClr val="1E2430"/>
      </a:dk1>
      <a:lt1>
        <a:srgbClr val="FBFAFA"/>
      </a:lt1>
      <a:dk2>
        <a:srgbClr val="F4F9F7"/>
      </a:dk2>
      <a:lt2>
        <a:srgbClr val="E4E6FD"/>
      </a:lt2>
      <a:accent1>
        <a:srgbClr val="FFFFFF"/>
      </a:accent1>
      <a:accent2>
        <a:srgbClr val="006242"/>
      </a:accent2>
      <a:accent3>
        <a:srgbClr val="DDE8E3"/>
      </a:accent3>
      <a:accent4>
        <a:srgbClr val="9DBEB0"/>
      </a:accent4>
      <a:accent5>
        <a:srgbClr val="A0A7F9"/>
      </a:accent5>
      <a:accent6>
        <a:srgbClr val="7A85F1"/>
      </a:accent6>
      <a:hlink>
        <a:srgbClr val="1E2430"/>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7.xml><?xml version="1.0" encoding="utf-8"?>
<a:theme xmlns:a="http://schemas.openxmlformats.org/drawingml/2006/main" xmlns:r="http://schemas.openxmlformats.org/officeDocument/2006/relationships" name="APM 2022 v1">
  <a:themeElements>
    <a:clrScheme name="Simple Light">
      <a:dk1>
        <a:srgbClr val="1E2430"/>
      </a:dk1>
      <a:lt1>
        <a:srgbClr val="E5E5E5"/>
      </a:lt1>
      <a:dk2>
        <a:srgbClr val="717D91"/>
      </a:dk2>
      <a:lt2>
        <a:srgbClr val="C6E9FF"/>
      </a:lt2>
      <a:accent1>
        <a:srgbClr val="007BC7"/>
      </a:accent1>
      <a:accent2>
        <a:srgbClr val="F5C670"/>
      </a:accent2>
      <a:accent3>
        <a:srgbClr val="FC5E61"/>
      </a:accent3>
      <a:accent4>
        <a:srgbClr val="E4E6FD"/>
      </a:accent4>
      <a:accent5>
        <a:srgbClr val="0A6143"/>
      </a:accent5>
      <a:accent6>
        <a:srgbClr val="242B59"/>
      </a:accent6>
      <a:hlink>
        <a:srgbClr val="1E2430"/>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8.xml><?xml version="1.0" encoding="utf-8"?>
<a:theme xmlns:a="http://schemas.openxmlformats.org/drawingml/2006/main" xmlns:r="http://schemas.openxmlformats.org/officeDocument/2006/relationships" name="APM 2022 v1">
  <a:themeElements>
    <a:clrScheme name="Simple Light">
      <a:dk1>
        <a:srgbClr val="1E2430"/>
      </a:dk1>
      <a:lt1>
        <a:srgbClr val="E5E5E5"/>
      </a:lt1>
      <a:dk2>
        <a:srgbClr val="717D91"/>
      </a:dk2>
      <a:lt2>
        <a:srgbClr val="C6E9FF"/>
      </a:lt2>
      <a:accent1>
        <a:srgbClr val="007BC7"/>
      </a:accent1>
      <a:accent2>
        <a:srgbClr val="F5C670"/>
      </a:accent2>
      <a:accent3>
        <a:srgbClr val="FC5E61"/>
      </a:accent3>
      <a:accent4>
        <a:srgbClr val="E4E6FD"/>
      </a:accent4>
      <a:accent5>
        <a:srgbClr val="0A6143"/>
      </a:accent5>
      <a:accent6>
        <a:srgbClr val="242B59"/>
      </a:accent6>
      <a:hlink>
        <a:srgbClr val="1E2430"/>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